
<file path=[Content_Types].xml><?xml version="1.0" encoding="utf-8"?>
<Types xmlns="http://schemas.openxmlformats.org/package/2006/content-types">
  <Default Extension="png" ContentType="image/png"/>
  <Default Extension="svg" ContentType="image/svg+xml"/>
  <Default Extension="rels" ContentType="application/vnd.openxmlformats-package.relationships+xml"/>
  <Default Extension="xml" ContentType="application/xml"/>
  <Default Extension="wdp" ContentType="image/vnd.ms-photo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theme/theme2.xml" ContentType="application/vnd.openxmlformats-officedocument.theme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theme/theme3.xml" ContentType="application/vnd.openxmlformats-officedocument.theme+xml"/>
  <Override PartName="/ppt/theme/theme4.xml" ContentType="application/vnd.openxmlformats-officedocument.theme+xml"/>
  <Override PartName="/ppt/theme/theme5.xml" ContentType="application/vnd.openxmlformats-officedocument.theme+xml"/>
  <Override PartName="/ppt/diagrams/data1.xml" ContentType="application/vnd.openxmlformats-officedocument.drawingml.diagramData+xml"/>
  <Override PartName="/ppt/diagrams/layout1.xml" ContentType="application/vnd.openxmlformats-officedocument.drawingml.diagramLayout+xml"/>
  <Override PartName="/ppt/diagrams/quickStyle1.xml" ContentType="application/vnd.openxmlformats-officedocument.drawingml.diagramStyle+xml"/>
  <Override PartName="/ppt/diagrams/colors1.xml" ContentType="application/vnd.openxmlformats-officedocument.drawingml.diagramColors+xml"/>
  <Override PartName="/ppt/diagrams/drawing1.xml" ContentType="application/vnd.ms-office.drawingml.diagramDrawing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 autoCompressPictures="0">
  <p:sldMasterIdLst>
    <p:sldMasterId id="2147483657" r:id="rId1"/>
    <p:sldMasterId id="2147483720" r:id="rId2"/>
    <p:sldMasterId id="2147483654" r:id="rId3"/>
  </p:sldMasterIdLst>
  <p:notesMasterIdLst>
    <p:notesMasterId r:id="rId20"/>
  </p:notesMasterIdLst>
  <p:handoutMasterIdLst>
    <p:handoutMasterId r:id="rId21"/>
  </p:handoutMasterIdLst>
  <p:sldIdLst>
    <p:sldId id="1045" r:id="rId4"/>
    <p:sldId id="1121" r:id="rId5"/>
    <p:sldId id="1122" r:id="rId6"/>
    <p:sldId id="1110" r:id="rId7"/>
    <p:sldId id="1109" r:id="rId8"/>
    <p:sldId id="1119" r:id="rId9"/>
    <p:sldId id="1112" r:id="rId10"/>
    <p:sldId id="1123" r:id="rId11"/>
    <p:sldId id="1125" r:id="rId12"/>
    <p:sldId id="1126" r:id="rId13"/>
    <p:sldId id="1127" r:id="rId14"/>
    <p:sldId id="1128" r:id="rId15"/>
    <p:sldId id="1124" r:id="rId16"/>
    <p:sldId id="1130" r:id="rId17"/>
    <p:sldId id="1131" r:id="rId18"/>
    <p:sldId id="1106" r:id="rId19"/>
  </p:sldIdLst>
  <p:sldSz cx="12192000" cy="6858000"/>
  <p:notesSz cx="6858000" cy="9144000"/>
  <p:defaultTextStyle>
    <a:defPPr>
      <a:defRPr lang="ru-RU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521415D9-36F7-43E2-AB2F-B90AF26B5E84}">
      <p14:sectionLst xmlns:p14="http://schemas.microsoft.com/office/powerpoint/2010/main">
        <p14:section name="Содержание шаблона" id="{221E32CA-264F-8647-9D09-1917240F2433}">
          <p14:sldIdLst/>
        </p14:section>
        <p14:section name="1) Титульные и разделительные слайды" id="{E6ECDA77-1B8E-0E4F-8DDA-529EB99512FD}">
          <p14:sldIdLst>
            <p14:sldId id="1045"/>
          </p14:sldIdLst>
        </p14:section>
        <p14:section name="2. Основные слайды" id="{5C1EBE22-3B93-4D1A-909D-255CFF1A1F31}">
          <p14:sldIdLst>
            <p14:sldId id="1121"/>
            <p14:sldId id="1122"/>
            <p14:sldId id="1110"/>
            <p14:sldId id="1109"/>
            <p14:sldId id="1119"/>
            <p14:sldId id="1112"/>
            <p14:sldId id="1123"/>
            <p14:sldId id="1125"/>
            <p14:sldId id="1126"/>
            <p14:sldId id="1127"/>
            <p14:sldId id="1128"/>
            <p14:sldId id="1124"/>
            <p14:sldId id="1130"/>
            <p14:sldId id="1131"/>
            <p14:sldId id="1106"/>
          </p14:sldIdLst>
        </p14:section>
      </p14:sectionLst>
    </p:ext>
    <p:ext uri="{EFAFB233-063F-42B5-8137-9DF3F51BA10A}">
      <p15:sldGuideLst xmlns:p15="http://schemas.microsoft.com/office/powerpoint/2012/main" xmlns="">
        <p15:guide id="1" orient="horz" pos="2160">
          <p15:clr>
            <a:srgbClr val="A4A3A4"/>
          </p15:clr>
        </p15:guide>
        <p15:guide id="2" pos="3817" userDrawn="1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 xmlns="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20B7D0"/>
    <a:srgbClr val="FEFEFE"/>
    <a:srgbClr val="00A79D"/>
    <a:srgbClr val="FCB330"/>
    <a:srgbClr val="F78D35"/>
    <a:srgbClr val="00A89E"/>
    <a:srgbClr val="C8EAF0"/>
    <a:srgbClr val="72B9FA"/>
    <a:srgbClr val="0085C0"/>
    <a:srgbClr val="FF8F8F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xmlns="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Средний стиль 2 — акцент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E8B1032C-EA38-4F05-BA0D-38AFFFC7BED3}" styleName="Светлый стиль 3 — акцент 6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accent6"/>
              </a:solidFill>
            </a:ln>
          </a:left>
          <a:right>
            <a:ln w="12700" cmpd="sng">
              <a:solidFill>
                <a:schemeClr val="accent6"/>
              </a:solidFill>
            </a:ln>
          </a:right>
          <a:top>
            <a:ln w="12700" cmpd="sng">
              <a:solidFill>
                <a:schemeClr val="accent6"/>
              </a:solidFill>
            </a:ln>
          </a:top>
          <a:bottom>
            <a:ln w="12700" cmpd="sng">
              <a:solidFill>
                <a:schemeClr val="accent6"/>
              </a:solidFill>
            </a:ln>
          </a:bottom>
          <a:insideH>
            <a:ln w="12700" cmpd="sng">
              <a:solidFill>
                <a:schemeClr val="accent6"/>
              </a:solidFill>
            </a:ln>
          </a:insideH>
          <a:insideV>
            <a:ln w="12700" cmpd="sng">
              <a:solidFill>
                <a:schemeClr val="accent6"/>
              </a:solidFill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6">
              <a:alpha val="20000"/>
            </a:schemeClr>
          </a:solidFill>
        </a:fill>
      </a:tcStyle>
    </a:band1H>
    <a:band1V>
      <a:tcStyle>
        <a:tcBdr/>
        <a:fill>
          <a:solidFill>
            <a:schemeClr val="accent6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6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25400" cmpd="sng">
              <a:solidFill>
                <a:schemeClr val="accent6"/>
              </a:solidFill>
            </a:ln>
          </a:bottom>
        </a:tcBdr>
        <a:fill>
          <a:noFill/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1819" autoAdjust="0"/>
    <p:restoredTop sz="96601" autoAdjust="0"/>
  </p:normalViewPr>
  <p:slideViewPr>
    <p:cSldViewPr snapToGrid="0" snapToObjects="1">
      <p:cViewPr>
        <p:scale>
          <a:sx n="60" d="100"/>
          <a:sy n="60" d="100"/>
        </p:scale>
        <p:origin x="-72" y="-1152"/>
      </p:cViewPr>
      <p:guideLst>
        <p:guide orient="horz" pos="2160"/>
        <p:guide pos="3817"/>
      </p:guideLst>
    </p:cSldViewPr>
  </p:slideViewPr>
  <p:notesTextViewPr>
    <p:cViewPr>
      <p:scale>
        <a:sx n="1" d="1"/>
        <a:sy n="1" d="1"/>
      </p:scale>
      <p:origin x="0" y="0"/>
    </p:cViewPr>
  </p:notesTextViewPr>
  <p:sorterViewPr>
    <p:cViewPr>
      <p:scale>
        <a:sx n="66" d="100"/>
        <a:sy n="66" d="100"/>
      </p:scale>
      <p:origin x="0" y="0"/>
    </p:cViewPr>
  </p:sorterViewPr>
  <p:notesViewPr>
    <p:cSldViewPr snapToGrid="0" snapToObjects="1">
      <p:cViewPr varScale="1">
        <p:scale>
          <a:sx n="81" d="100"/>
          <a:sy n="81" d="100"/>
        </p:scale>
        <p:origin x="2934" y="84"/>
      </p:cViewPr>
      <p:guideLst/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5.xml"/><Relationship Id="rId13" Type="http://schemas.openxmlformats.org/officeDocument/2006/relationships/slide" Target="slides/slide10.xml"/><Relationship Id="rId18" Type="http://schemas.openxmlformats.org/officeDocument/2006/relationships/slide" Target="slides/slide15.xml"/><Relationship Id="rId3" Type="http://schemas.openxmlformats.org/officeDocument/2006/relationships/slideMaster" Target="slideMasters/slideMaster3.xml"/><Relationship Id="rId21" Type="http://schemas.openxmlformats.org/officeDocument/2006/relationships/handoutMaster" Target="handoutMasters/handoutMaster1.xml"/><Relationship Id="rId7" Type="http://schemas.openxmlformats.org/officeDocument/2006/relationships/slide" Target="slides/slide4.xml"/><Relationship Id="rId12" Type="http://schemas.openxmlformats.org/officeDocument/2006/relationships/slide" Target="slides/slide9.xml"/><Relationship Id="rId17" Type="http://schemas.openxmlformats.org/officeDocument/2006/relationships/slide" Target="slides/slide14.xml"/><Relationship Id="rId25" Type="http://schemas.openxmlformats.org/officeDocument/2006/relationships/tableStyles" Target="tableStyles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3.xml"/><Relationship Id="rId20" Type="http://schemas.openxmlformats.org/officeDocument/2006/relationships/notesMaster" Target="notesMasters/notesMaster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3.xml"/><Relationship Id="rId11" Type="http://schemas.openxmlformats.org/officeDocument/2006/relationships/slide" Target="slides/slide8.xml"/><Relationship Id="rId24" Type="http://schemas.openxmlformats.org/officeDocument/2006/relationships/theme" Target="theme/theme1.xml"/><Relationship Id="rId5" Type="http://schemas.openxmlformats.org/officeDocument/2006/relationships/slide" Target="slides/slide2.xml"/><Relationship Id="rId15" Type="http://schemas.openxmlformats.org/officeDocument/2006/relationships/slide" Target="slides/slide12.xml"/><Relationship Id="rId23" Type="http://schemas.openxmlformats.org/officeDocument/2006/relationships/viewProps" Target="viewProps.xml"/><Relationship Id="rId10" Type="http://schemas.openxmlformats.org/officeDocument/2006/relationships/slide" Target="slides/slide7.xml"/><Relationship Id="rId19" Type="http://schemas.openxmlformats.org/officeDocument/2006/relationships/slide" Target="slides/slide16.xml"/><Relationship Id="rId4" Type="http://schemas.openxmlformats.org/officeDocument/2006/relationships/slide" Target="slides/slide1.xml"/><Relationship Id="rId9" Type="http://schemas.openxmlformats.org/officeDocument/2006/relationships/slide" Target="slides/slide6.xml"/><Relationship Id="rId14" Type="http://schemas.openxmlformats.org/officeDocument/2006/relationships/slide" Target="slides/slide11.xml"/><Relationship Id="rId22" Type="http://schemas.openxmlformats.org/officeDocument/2006/relationships/presProps" Target="presProps.xml"/></Relationships>
</file>

<file path=ppt/diagrams/_rels/data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image" Target="../media/image15.png"/></Relationships>
</file>

<file path=ppt/diagrams/_rels/drawing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image" Target="../media/image15.png"/></Relationships>
</file>

<file path=ppt/diagrams/colors1.xml><?xml version="1.0" encoding="utf-8"?>
<dgm:colorsDef xmlns:dgm="http://schemas.openxmlformats.org/drawingml/2006/diagram" xmlns:a="http://schemas.openxmlformats.org/drawingml/2006/main" uniqueId="urn:microsoft.com/office/officeart/2005/8/colors/accent3_2">
  <dgm:title val=""/>
  <dgm:desc val=""/>
  <dgm:catLst>
    <dgm:cat type="accent3" pri="11200"/>
  </dgm:catLst>
  <dgm:styleLbl name="node0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1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3"/>
    </dgm:fillClrLst>
    <dgm:linClrLst meth="repeat">
      <a:schemeClr val="accent3"/>
    </dgm:linClrLst>
    <dgm:effectClrLst/>
    <dgm:txLinClrLst/>
    <dgm:txFillClrLst/>
    <dgm:txEffectClrLst/>
  </dgm:styleLbl>
  <dgm:styleLbl name="lnNode1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3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3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3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3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3">
        <a:tint val="60000"/>
      </a:schemeClr>
    </dgm:fillClrLst>
    <dgm:linClrLst meth="repeat">
      <a:schemeClr val="accent3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3">
        <a:tint val="60000"/>
      </a:schemeClr>
    </dgm:fillClrLst>
    <dgm:linClrLst meth="repeat">
      <a:schemeClr val="accent3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3">
        <a:tint val="60000"/>
      </a:schemeClr>
    </dgm:fillClrLst>
    <dgm:linClrLst meth="repeat">
      <a:schemeClr val="accent3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3"/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3"/>
    </dgm:fillClrLst>
    <dgm:linClrLst meth="repeat">
      <a:schemeClr val="accent3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3">
        <a:tint val="60000"/>
      </a:schemeClr>
    </dgm:fillClrLst>
    <dgm:linClrLst meth="repeat">
      <a:schemeClr val="accent3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accent3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3"/>
    </dgm:fillClrLst>
    <dgm:linClrLst meth="repeat">
      <a:schemeClr val="accent3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3"/>
    </dgm:fillClrLst>
    <dgm:linClrLst meth="repeat">
      <a:schemeClr val="accent3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3"/>
    </dgm:fillClrLst>
    <dgm:linClrLst meth="repeat">
      <a:schemeClr val="accent3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3"/>
    </dgm:fillClrLst>
    <dgm:linClrLst meth="repeat">
      <a:schemeClr val="accent3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3"/>
    </dgm:fillClrLst>
    <dgm:linClrLst meth="repeat">
      <a:schemeClr val="accent3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3"/>
    </dgm:fillClrLst>
    <dgm:linClrLst meth="repeat">
      <a:schemeClr val="accent3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3">
        <a:alpha val="90000"/>
        <a:tint val="40000"/>
      </a:schemeClr>
    </dgm:fillClrLst>
    <dgm:linClrLst meth="repeat">
      <a:schemeClr val="accent3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3">
        <a:alpha val="90000"/>
        <a:tint val="40000"/>
      </a:schemeClr>
    </dgm:fillClrLst>
    <dgm:linClrLst meth="repeat">
      <a:schemeClr val="accent3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3">
        <a:alpha val="90000"/>
        <a:tint val="40000"/>
      </a:schemeClr>
    </dgm:fillClrLst>
    <dgm:linClrLst meth="repeat">
      <a:schemeClr val="accent3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3">
        <a:tint val="40000"/>
      </a:schemeClr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3">
        <a:shade val="80000"/>
      </a:schemeClr>
    </dgm:fillClrLst>
    <dgm:linClrLst meth="repeat">
      <a:schemeClr val="accent3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3">
        <a:tint val="50000"/>
        <a:alpha val="40000"/>
      </a:schemeClr>
    </dgm:fillClrLst>
    <dgm:linClrLst meth="repeat">
      <a:schemeClr val="accent3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3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data1.xml><?xml version="1.0" encoding="utf-8"?>
<dgm:dataModel xmlns:dgm="http://schemas.openxmlformats.org/drawingml/2006/diagram" xmlns:a="http://schemas.openxmlformats.org/drawingml/2006/main">
  <dgm:ptLst>
    <dgm:pt modelId="{33699CC7-FFC7-46A4-B543-70D791E09D9C}" type="doc">
      <dgm:prSet loTypeId="urn:microsoft.com/office/officeart/2005/8/layout/vList3" loCatId="list" qsTypeId="urn:microsoft.com/office/officeart/2005/8/quickstyle/simple2" qsCatId="simple" csTypeId="urn:microsoft.com/office/officeart/2005/8/colors/accent3_2" csCatId="accent3" phldr="1"/>
      <dgm:spPr/>
      <dgm:t>
        <a:bodyPr/>
        <a:lstStyle/>
        <a:p>
          <a:endParaRPr lang="ru-RU"/>
        </a:p>
      </dgm:t>
    </dgm:pt>
    <dgm:pt modelId="{501430D3-82E5-4576-A44B-1E52A10567B8}">
      <dgm:prSet phldrT="[Текст]" custT="1"/>
      <dgm:spPr>
        <a:solidFill>
          <a:srgbClr val="20B7D0"/>
        </a:solidFill>
      </dgm:spPr>
      <dgm:t>
        <a:bodyPr tIns="1080000" anchor="ctr" anchorCtr="1"/>
        <a:lstStyle/>
        <a:p>
          <a:r>
            <a:rPr lang="ru-RU" sz="3000" b="1" kern="800" spc="-13" dirty="0" smtClean="0">
              <a:solidFill>
                <a:schemeClr val="bg1"/>
              </a:solidFill>
              <a:latin typeface="Roboto Condensed" panose="02000000000000000000" pitchFamily="2" charset="0"/>
              <a:ea typeface="+mn-ea"/>
              <a:cs typeface="+mn-cs"/>
            </a:rPr>
            <a:t>Воспользоваться сервисом ФНС России «Выбор типового устава»</a:t>
          </a:r>
        </a:p>
        <a:p>
          <a:endParaRPr lang="ru-RU" sz="3200" kern="1200" dirty="0"/>
        </a:p>
      </dgm:t>
    </dgm:pt>
    <dgm:pt modelId="{07585189-1A20-49C8-A76C-FF41049C9D4D}" type="parTrans" cxnId="{2CBCEA5E-8151-4661-96DA-A140FAB30791}">
      <dgm:prSet/>
      <dgm:spPr/>
      <dgm:t>
        <a:bodyPr/>
        <a:lstStyle/>
        <a:p>
          <a:endParaRPr lang="ru-RU"/>
        </a:p>
      </dgm:t>
    </dgm:pt>
    <dgm:pt modelId="{E9D14C5D-7200-40A9-9A3D-80F59DF04571}" type="sibTrans" cxnId="{2CBCEA5E-8151-4661-96DA-A140FAB30791}">
      <dgm:prSet/>
      <dgm:spPr/>
      <dgm:t>
        <a:bodyPr/>
        <a:lstStyle/>
        <a:p>
          <a:endParaRPr lang="ru-RU"/>
        </a:p>
      </dgm:t>
    </dgm:pt>
    <dgm:pt modelId="{B44646E7-8008-44EE-8383-54A396F6F447}">
      <dgm:prSet phldrT="[Текст]"/>
      <dgm:spPr>
        <a:solidFill>
          <a:srgbClr val="20B7D0"/>
        </a:solidFill>
      </dgm:spPr>
      <dgm:t>
        <a:bodyPr tIns="1080000" anchor="ctr" anchorCtr="1"/>
        <a:lstStyle/>
        <a:p>
          <a:endParaRPr lang="ru-RU" sz="3600" kern="1200" dirty="0"/>
        </a:p>
      </dgm:t>
    </dgm:pt>
    <dgm:pt modelId="{06961C86-2FDA-4B1A-A249-2A3A1E20688D}" type="parTrans" cxnId="{348D30BC-1BD6-4F32-9CC7-FBA3584E9300}">
      <dgm:prSet/>
      <dgm:spPr/>
      <dgm:t>
        <a:bodyPr/>
        <a:lstStyle/>
        <a:p>
          <a:endParaRPr lang="ru-RU"/>
        </a:p>
      </dgm:t>
    </dgm:pt>
    <dgm:pt modelId="{6041EB70-CE48-4F19-9D80-C1CAC57A6B41}" type="sibTrans" cxnId="{348D30BC-1BD6-4F32-9CC7-FBA3584E9300}">
      <dgm:prSet/>
      <dgm:spPr/>
      <dgm:t>
        <a:bodyPr/>
        <a:lstStyle/>
        <a:p>
          <a:endParaRPr lang="ru-RU"/>
        </a:p>
      </dgm:t>
    </dgm:pt>
    <dgm:pt modelId="{EB69AB6C-C764-4E0E-9606-69003ADD3A53}">
      <dgm:prSet phldrT="[Текст]" custT="1"/>
      <dgm:spPr>
        <a:solidFill>
          <a:srgbClr val="20B7D0"/>
        </a:solidFill>
      </dgm:spPr>
      <dgm:t>
        <a:bodyPr/>
        <a:lstStyle/>
        <a:p>
          <a:r>
            <a:rPr lang="ru-RU" sz="3300" b="1" kern="800" spc="-13" dirty="0" smtClean="0">
              <a:solidFill>
                <a:schemeClr val="bg1"/>
              </a:solidFill>
              <a:latin typeface="Roboto Condensed" panose="02000000000000000000" pitchFamily="2" charset="0"/>
              <a:ea typeface="+mn-ea"/>
              <a:cs typeface="+mn-cs"/>
            </a:rPr>
            <a:t>Самостоятельно</a:t>
          </a:r>
        </a:p>
      </dgm:t>
    </dgm:pt>
    <dgm:pt modelId="{22470598-46E6-4820-8600-F0029B363C2F}" type="parTrans" cxnId="{70F7495C-8C65-4878-A4CF-5C3E69DB93D3}">
      <dgm:prSet/>
      <dgm:spPr/>
      <dgm:t>
        <a:bodyPr/>
        <a:lstStyle/>
        <a:p>
          <a:endParaRPr lang="ru-RU"/>
        </a:p>
      </dgm:t>
    </dgm:pt>
    <dgm:pt modelId="{74C968BF-2884-40C2-8A00-31EA82E0652B}" type="sibTrans" cxnId="{70F7495C-8C65-4878-A4CF-5C3E69DB93D3}">
      <dgm:prSet/>
      <dgm:spPr/>
      <dgm:t>
        <a:bodyPr/>
        <a:lstStyle/>
        <a:p>
          <a:endParaRPr lang="ru-RU" dirty="0"/>
        </a:p>
      </dgm:t>
    </dgm:pt>
    <dgm:pt modelId="{4059A363-D374-4527-AB0B-74CF9C58C93A}" type="pres">
      <dgm:prSet presAssocID="{33699CC7-FFC7-46A4-B543-70D791E09D9C}" presName="linearFlow" presStyleCnt="0">
        <dgm:presLayoutVars>
          <dgm:dir/>
          <dgm:resizeHandles val="exact"/>
        </dgm:presLayoutVars>
      </dgm:prSet>
      <dgm:spPr/>
      <dgm:t>
        <a:bodyPr/>
        <a:lstStyle/>
        <a:p>
          <a:endParaRPr lang="ru-RU"/>
        </a:p>
      </dgm:t>
    </dgm:pt>
    <dgm:pt modelId="{AF0460E7-B460-47B0-9370-3608AB87388B}" type="pres">
      <dgm:prSet presAssocID="{501430D3-82E5-4576-A44B-1E52A10567B8}" presName="composite" presStyleCnt="0"/>
      <dgm:spPr/>
      <dgm:t>
        <a:bodyPr/>
        <a:lstStyle/>
        <a:p>
          <a:endParaRPr lang="ru-RU"/>
        </a:p>
      </dgm:t>
    </dgm:pt>
    <dgm:pt modelId="{B50AB46E-547B-497E-BF62-06B15B1B2068}" type="pres">
      <dgm:prSet presAssocID="{501430D3-82E5-4576-A44B-1E52A10567B8}" presName="imgShp" presStyleLbl="fgImgPlace1" presStyleIdx="0" presStyleCnt="2" custLinFactNeighborX="-40392" custLinFactNeighborY="20156"/>
      <dgm:spPr>
        <a:blipFill rotWithShape="1">
          <a:blip xmlns:r="http://schemas.openxmlformats.org/officeDocument/2006/relationships" r:embed="rId1"/>
          <a:stretch>
            <a:fillRect/>
          </a:stretch>
        </a:blipFill>
      </dgm:spPr>
      <dgm:t>
        <a:bodyPr/>
        <a:lstStyle/>
        <a:p>
          <a:endParaRPr lang="ru-RU"/>
        </a:p>
      </dgm:t>
    </dgm:pt>
    <dgm:pt modelId="{8AF7D4EA-1540-4D1C-8B9A-95991E89A5DC}" type="pres">
      <dgm:prSet presAssocID="{501430D3-82E5-4576-A44B-1E52A10567B8}" presName="txShp" presStyleLbl="node1" presStyleIdx="0" presStyleCnt="2" custLinFactY="23688" custLinFactNeighborX="12803" custLinFactNeighborY="100000">
        <dgm:presLayoutVars>
          <dgm:bulletEnabled val="1"/>
        </dgm:presLayoutVars>
      </dgm:prSet>
      <dgm:spPr/>
      <dgm:t>
        <a:bodyPr/>
        <a:lstStyle/>
        <a:p>
          <a:endParaRPr lang="ru-RU"/>
        </a:p>
      </dgm:t>
    </dgm:pt>
    <dgm:pt modelId="{A8BC3C6E-244F-462A-BB0C-D28B7214393F}" type="pres">
      <dgm:prSet presAssocID="{E9D14C5D-7200-40A9-9A3D-80F59DF04571}" presName="spacing" presStyleCnt="0"/>
      <dgm:spPr/>
      <dgm:t>
        <a:bodyPr/>
        <a:lstStyle/>
        <a:p>
          <a:endParaRPr lang="ru-RU"/>
        </a:p>
      </dgm:t>
    </dgm:pt>
    <dgm:pt modelId="{17202C54-90EC-4236-8F4C-AE7073F265A7}" type="pres">
      <dgm:prSet presAssocID="{EB69AB6C-C764-4E0E-9606-69003ADD3A53}" presName="composite" presStyleCnt="0"/>
      <dgm:spPr/>
      <dgm:t>
        <a:bodyPr/>
        <a:lstStyle/>
        <a:p>
          <a:endParaRPr lang="ru-RU"/>
        </a:p>
      </dgm:t>
    </dgm:pt>
    <dgm:pt modelId="{268CD6AF-2B04-4092-AADE-D3EC5C018107}" type="pres">
      <dgm:prSet presAssocID="{EB69AB6C-C764-4E0E-9606-69003ADD3A53}" presName="imgShp" presStyleLbl="fgImgPlace1" presStyleIdx="1" presStyleCnt="2" custLinFactNeighborX="-38250" custLinFactNeighborY="-7269"/>
      <dgm:spPr>
        <a:blipFill dpi="0" rotWithShape="1">
          <a:blip xmlns:r="http://schemas.openxmlformats.org/officeDocument/2006/relationships" r:embed="rId2">
            <a:duotone>
              <a:schemeClr val="bg2">
                <a:shade val="45000"/>
                <a:satMod val="135000"/>
              </a:schemeClr>
              <a:prstClr val="white"/>
            </a:duotone>
          </a:blip>
          <a:srcRect/>
          <a:stretch>
            <a:fillRect l="4511" t="7254" r="2929" b="6238"/>
          </a:stretch>
        </a:blipFill>
      </dgm:spPr>
      <dgm:t>
        <a:bodyPr/>
        <a:lstStyle/>
        <a:p>
          <a:endParaRPr lang="ru-RU"/>
        </a:p>
      </dgm:t>
    </dgm:pt>
    <dgm:pt modelId="{8B529CA1-8B81-42E3-B3EE-6D936A6A0446}" type="pres">
      <dgm:prSet presAssocID="{EB69AB6C-C764-4E0E-9606-69003ADD3A53}" presName="txShp" presStyleLbl="node1" presStyleIdx="1" presStyleCnt="2" custLinFactY="-17478" custLinFactNeighborX="12688" custLinFactNeighborY="-100000">
        <dgm:presLayoutVars>
          <dgm:bulletEnabled val="1"/>
        </dgm:presLayoutVars>
      </dgm:prSet>
      <dgm:spPr/>
      <dgm:t>
        <a:bodyPr/>
        <a:lstStyle/>
        <a:p>
          <a:endParaRPr lang="ru-RU"/>
        </a:p>
      </dgm:t>
    </dgm:pt>
  </dgm:ptLst>
  <dgm:cxnLst>
    <dgm:cxn modelId="{879F451A-E787-4172-9CA6-F1E58A11E3A5}" type="presOf" srcId="{501430D3-82E5-4576-A44B-1E52A10567B8}" destId="{8AF7D4EA-1540-4D1C-8B9A-95991E89A5DC}" srcOrd="0" destOrd="0" presId="urn:microsoft.com/office/officeart/2005/8/layout/vList3"/>
    <dgm:cxn modelId="{2CBCEA5E-8151-4661-96DA-A140FAB30791}" srcId="{33699CC7-FFC7-46A4-B543-70D791E09D9C}" destId="{501430D3-82E5-4576-A44B-1E52A10567B8}" srcOrd="0" destOrd="0" parTransId="{07585189-1A20-49C8-A76C-FF41049C9D4D}" sibTransId="{E9D14C5D-7200-40A9-9A3D-80F59DF04571}"/>
    <dgm:cxn modelId="{92F5C5BB-E46C-4D35-99E4-880B475632AB}" type="presOf" srcId="{B44646E7-8008-44EE-8383-54A396F6F447}" destId="{8AF7D4EA-1540-4D1C-8B9A-95991E89A5DC}" srcOrd="0" destOrd="1" presId="urn:microsoft.com/office/officeart/2005/8/layout/vList3"/>
    <dgm:cxn modelId="{8FD55FFA-0E56-47C1-A91B-58E6C87220B4}" type="presOf" srcId="{33699CC7-FFC7-46A4-B543-70D791E09D9C}" destId="{4059A363-D374-4527-AB0B-74CF9C58C93A}" srcOrd="0" destOrd="0" presId="urn:microsoft.com/office/officeart/2005/8/layout/vList3"/>
    <dgm:cxn modelId="{348D30BC-1BD6-4F32-9CC7-FBA3584E9300}" srcId="{501430D3-82E5-4576-A44B-1E52A10567B8}" destId="{B44646E7-8008-44EE-8383-54A396F6F447}" srcOrd="0" destOrd="0" parTransId="{06961C86-2FDA-4B1A-A249-2A3A1E20688D}" sibTransId="{6041EB70-CE48-4F19-9D80-C1CAC57A6B41}"/>
    <dgm:cxn modelId="{70F7495C-8C65-4878-A4CF-5C3E69DB93D3}" srcId="{33699CC7-FFC7-46A4-B543-70D791E09D9C}" destId="{EB69AB6C-C764-4E0E-9606-69003ADD3A53}" srcOrd="1" destOrd="0" parTransId="{22470598-46E6-4820-8600-F0029B363C2F}" sibTransId="{74C968BF-2884-40C2-8A00-31EA82E0652B}"/>
    <dgm:cxn modelId="{6CAB8B38-BE6B-40EB-BD5A-69B761E0F68D}" type="presOf" srcId="{EB69AB6C-C764-4E0E-9606-69003ADD3A53}" destId="{8B529CA1-8B81-42E3-B3EE-6D936A6A0446}" srcOrd="0" destOrd="0" presId="urn:microsoft.com/office/officeart/2005/8/layout/vList3"/>
    <dgm:cxn modelId="{3C73F66E-A54A-4B98-ACB7-CA8AEFEE8CD0}" type="presParOf" srcId="{4059A363-D374-4527-AB0B-74CF9C58C93A}" destId="{AF0460E7-B460-47B0-9370-3608AB87388B}" srcOrd="0" destOrd="0" presId="urn:microsoft.com/office/officeart/2005/8/layout/vList3"/>
    <dgm:cxn modelId="{1E1B1588-2652-40BE-9814-3C9EA344916B}" type="presParOf" srcId="{AF0460E7-B460-47B0-9370-3608AB87388B}" destId="{B50AB46E-547B-497E-BF62-06B15B1B2068}" srcOrd="0" destOrd="0" presId="urn:microsoft.com/office/officeart/2005/8/layout/vList3"/>
    <dgm:cxn modelId="{C97C8E2E-C8D6-4C11-AF60-7354BE39987C}" type="presParOf" srcId="{AF0460E7-B460-47B0-9370-3608AB87388B}" destId="{8AF7D4EA-1540-4D1C-8B9A-95991E89A5DC}" srcOrd="1" destOrd="0" presId="urn:microsoft.com/office/officeart/2005/8/layout/vList3"/>
    <dgm:cxn modelId="{264464D4-EDE6-4D36-9B9D-3A1C119337B8}" type="presParOf" srcId="{4059A363-D374-4527-AB0B-74CF9C58C93A}" destId="{A8BC3C6E-244F-462A-BB0C-D28B7214393F}" srcOrd="1" destOrd="0" presId="urn:microsoft.com/office/officeart/2005/8/layout/vList3"/>
    <dgm:cxn modelId="{3F309C4B-0479-4206-A6B2-0D3694C33BC6}" type="presParOf" srcId="{4059A363-D374-4527-AB0B-74CF9C58C93A}" destId="{17202C54-90EC-4236-8F4C-AE7073F265A7}" srcOrd="2" destOrd="0" presId="urn:microsoft.com/office/officeart/2005/8/layout/vList3"/>
    <dgm:cxn modelId="{93DA9A8E-C218-4899-8609-7428C9F6E867}" type="presParOf" srcId="{17202C54-90EC-4236-8F4C-AE7073F265A7}" destId="{268CD6AF-2B04-4092-AADE-D3EC5C018107}" srcOrd="0" destOrd="0" presId="urn:microsoft.com/office/officeart/2005/8/layout/vList3"/>
    <dgm:cxn modelId="{778B6F14-6A55-4E64-9CEE-E85160E57BBD}" type="presParOf" srcId="{17202C54-90EC-4236-8F4C-AE7073F265A7}" destId="{8B529CA1-8B81-42E3-B3EE-6D936A6A0446}" srcOrd="1" destOrd="0" presId="urn:microsoft.com/office/officeart/2005/8/layout/vList3"/>
  </dgm:cxnLst>
  <dgm:bg/>
  <dgm:whole/>
  <dgm:extLst>
    <a:ext uri="http://schemas.microsoft.com/office/drawing/2008/diagram">
      <dsp:dataModelExt xmlns:dsp="http://schemas.microsoft.com/office/drawing/2008/diagram" relId="rId22" minVer="http://schemas.openxmlformats.org/drawingml/2006/diagram"/>
    </a:ext>
  </dgm:extLst>
</dgm:dataModel>
</file>

<file path=ppt/diagrams/drawing1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8AF7D4EA-1540-4D1C-8B9A-95991E89A5DC}">
      <dsp:nvSpPr>
        <dsp:cNvPr id="0" name=""/>
        <dsp:cNvSpPr/>
      </dsp:nvSpPr>
      <dsp:spPr>
        <a:xfrm rot="10800000">
          <a:off x="2642439" y="2915774"/>
          <a:ext cx="5405120" cy="2355929"/>
        </a:xfrm>
        <a:prstGeom prst="homePlate">
          <a:avLst/>
        </a:prstGeom>
        <a:solidFill>
          <a:srgbClr val="20B7D0"/>
        </a:solidFill>
        <a:ln w="1905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3">
          <a:scrgbClr r="0" g="0" b="0"/>
        </a:lnRef>
        <a:fillRef idx="1">
          <a:scrgbClr r="0" g="0" b="0"/>
        </a:fillRef>
        <a:effectRef idx="1">
          <a:scrgbClr r="0" g="0" b="0"/>
        </a:effectRef>
        <a:fontRef idx="minor">
          <a:schemeClr val="lt1"/>
        </a:fontRef>
      </dsp:style>
      <dsp:txBody>
        <a:bodyPr spcFirstLastPara="0" vert="horz" wrap="square" lIns="1038899" tIns="1080000" rIns="213360" bIns="114300" numCol="1" spcCol="1270" anchor="ctr" anchorCtr="1">
          <a:noAutofit/>
        </a:bodyPr>
        <a:lstStyle/>
        <a:p>
          <a:pPr lvl="0" algn="l" defTabSz="13335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ru-RU" sz="3000" b="1" kern="800" spc="-13" dirty="0" smtClean="0">
              <a:solidFill>
                <a:schemeClr val="bg1"/>
              </a:solidFill>
              <a:latin typeface="Roboto Condensed" panose="02000000000000000000" pitchFamily="2" charset="0"/>
              <a:ea typeface="+mn-ea"/>
              <a:cs typeface="+mn-cs"/>
            </a:rPr>
            <a:t>Воспользоваться сервисом ФНС России «Выбор типового устава»</a:t>
          </a:r>
        </a:p>
        <a:p>
          <a:pPr lvl="0" algn="l" defTabSz="13335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endParaRPr lang="ru-RU" sz="3200" kern="1200" dirty="0"/>
        </a:p>
        <a:p>
          <a:pPr marL="285750" lvl="1" indent="-285750" algn="l" defTabSz="16002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•"/>
          </a:pPr>
          <a:endParaRPr lang="ru-RU" sz="3600" kern="1200" dirty="0"/>
        </a:p>
      </dsp:txBody>
      <dsp:txXfrm rot="10800000">
        <a:off x="3231421" y="2915774"/>
        <a:ext cx="4816138" cy="2355929"/>
      </dsp:txXfrm>
    </dsp:sp>
    <dsp:sp modelId="{B50AB46E-547B-497E-BF62-06B15B1B2068}">
      <dsp:nvSpPr>
        <dsp:cNvPr id="0" name=""/>
        <dsp:cNvSpPr/>
      </dsp:nvSpPr>
      <dsp:spPr>
        <a:xfrm>
          <a:off x="0" y="476633"/>
          <a:ext cx="2355929" cy="2355929"/>
        </a:xfrm>
        <a:prstGeom prst="ellipse">
          <a:avLst/>
        </a:prstGeom>
        <a:blipFill rotWithShape="1">
          <a:blip xmlns:r="http://schemas.openxmlformats.org/officeDocument/2006/relationships" r:embed="rId1"/>
          <a:stretch>
            <a:fillRect/>
          </a:stretch>
        </a:blipFill>
        <a:ln w="1905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3">
          <a:scrgbClr r="0" g="0" b="0"/>
        </a:lnRef>
        <a:fillRef idx="1">
          <a:scrgbClr r="0" g="0" b="0"/>
        </a:fillRef>
        <a:effectRef idx="1">
          <a:scrgbClr r="0" g="0" b="0"/>
        </a:effectRef>
        <a:fontRef idx="minor"/>
      </dsp:style>
    </dsp:sp>
    <dsp:sp modelId="{8B529CA1-8B81-42E3-B3EE-6D936A6A0446}">
      <dsp:nvSpPr>
        <dsp:cNvPr id="0" name=""/>
        <dsp:cNvSpPr/>
      </dsp:nvSpPr>
      <dsp:spPr>
        <a:xfrm rot="10800000">
          <a:off x="2636223" y="293266"/>
          <a:ext cx="5405120" cy="2355929"/>
        </a:xfrm>
        <a:prstGeom prst="homePlate">
          <a:avLst/>
        </a:prstGeom>
        <a:solidFill>
          <a:srgbClr val="20B7D0"/>
        </a:solidFill>
        <a:ln w="1905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3">
          <a:scrgbClr r="0" g="0" b="0"/>
        </a:lnRef>
        <a:fillRef idx="1">
          <a:scrgbClr r="0" g="0" b="0"/>
        </a:fillRef>
        <a:effectRef idx="1">
          <a:scrgbClr r="0" g="0" b="0"/>
        </a:effectRef>
        <a:fontRef idx="minor">
          <a:schemeClr val="lt1"/>
        </a:fontRef>
      </dsp:style>
      <dsp:txBody>
        <a:bodyPr spcFirstLastPara="0" vert="horz" wrap="square" lIns="1038899" tIns="125730" rIns="234696" bIns="125730" numCol="1" spcCol="1270" anchor="ctr" anchorCtr="0">
          <a:noAutofit/>
        </a:bodyPr>
        <a:lstStyle/>
        <a:p>
          <a:pPr lvl="0" algn="ctr" defTabSz="14668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ru-RU" sz="3300" b="1" kern="800" spc="-13" dirty="0" smtClean="0">
              <a:solidFill>
                <a:schemeClr val="bg1"/>
              </a:solidFill>
              <a:latin typeface="Roboto Condensed" panose="02000000000000000000" pitchFamily="2" charset="0"/>
              <a:ea typeface="+mn-ea"/>
              <a:cs typeface="+mn-cs"/>
            </a:rPr>
            <a:t>Самостоятельно</a:t>
          </a:r>
        </a:p>
      </dsp:txBody>
      <dsp:txXfrm rot="10800000">
        <a:off x="3225205" y="293266"/>
        <a:ext cx="4816138" cy="2355929"/>
      </dsp:txXfrm>
    </dsp:sp>
    <dsp:sp modelId="{268CD6AF-2B04-4092-AADE-D3EC5C018107}">
      <dsp:nvSpPr>
        <dsp:cNvPr id="0" name=""/>
        <dsp:cNvSpPr/>
      </dsp:nvSpPr>
      <dsp:spPr>
        <a:xfrm>
          <a:off x="0" y="2889712"/>
          <a:ext cx="2355929" cy="2355929"/>
        </a:xfrm>
        <a:prstGeom prst="ellipse">
          <a:avLst/>
        </a:prstGeom>
        <a:blipFill dpi="0" rotWithShape="1">
          <a:blip xmlns:r="http://schemas.openxmlformats.org/officeDocument/2006/relationships" r:embed="rId2">
            <a:duotone>
              <a:schemeClr val="bg2">
                <a:shade val="45000"/>
                <a:satMod val="135000"/>
              </a:schemeClr>
              <a:prstClr val="white"/>
            </a:duotone>
          </a:blip>
          <a:srcRect/>
          <a:stretch>
            <a:fillRect l="4511" t="7254" r="2929" b="6238"/>
          </a:stretch>
        </a:blipFill>
        <a:ln w="1905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3">
          <a:scrgbClr r="0" g="0" b="0"/>
        </a:lnRef>
        <a:fillRef idx="1">
          <a:scrgbClr r="0" g="0" b="0"/>
        </a:fillRef>
        <a:effectRef idx="1">
          <a:scrgbClr r="0" g="0" b="0"/>
        </a:effectRef>
        <a:fontRef idx="minor"/>
      </dsp:style>
    </dsp:sp>
  </dsp:spTree>
</dsp:drawing>
</file>

<file path=ppt/diagrams/layout1.xml><?xml version="1.0" encoding="utf-8"?>
<dgm:layoutDef xmlns:dgm="http://schemas.openxmlformats.org/drawingml/2006/diagram" xmlns:a="http://schemas.openxmlformats.org/drawingml/2006/main" uniqueId="urn:microsoft.com/office/officeart/2005/8/layout/vList3">
  <dgm:title val=""/>
  <dgm:desc val=""/>
  <dgm:catLst>
    <dgm:cat type="list" pri="14000"/>
    <dgm:cat type="convert" pri="3000"/>
    <dgm:cat type="picture" pri="27000"/>
    <dgm:cat type="pictureconvert" pri="27000"/>
  </dgm:catLst>
  <dgm:sampData useDef="1">
    <dgm:dataModel>
      <dgm:ptLst/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linearFlow">
    <dgm:varLst>
      <dgm:dir/>
      <dgm:resizeHandles val="exact"/>
    </dgm:varLst>
    <dgm:alg type="lin">
      <dgm:param type="linDir" val="fromT"/>
      <dgm:param type="vertAlign" val="mid"/>
      <dgm:param type="horzAlign" val="ctr"/>
    </dgm:alg>
    <dgm:shape xmlns:r="http://schemas.openxmlformats.org/officeDocument/2006/relationships" r:blip="">
      <dgm:adjLst/>
    </dgm:shape>
    <dgm:presOf/>
    <dgm:constrLst>
      <dgm:constr type="w" for="ch" forName="composite" refType="w"/>
      <dgm:constr type="h" for="ch" forName="composite" refType="h"/>
      <dgm:constr type="h" for="ch" forName="spacing" refType="h" refFor="ch" refForName="composite" fact="0.25"/>
      <dgm:constr type="h" for="ch" forName="spacing" refType="w" op="lte" fact="0.1"/>
      <dgm:constr type="primFontSz" for="des" ptType="node" op="equ" val="65"/>
    </dgm:constrLst>
    <dgm:ruleLst/>
    <dgm:forEach name="Name0" axis="ch" ptType="node">
      <dgm:layoutNode name="composite">
        <dgm:alg type="composite"/>
        <dgm:shape xmlns:r="http://schemas.openxmlformats.org/officeDocument/2006/relationships" r:blip="">
          <dgm:adjLst/>
        </dgm:shape>
        <dgm:presOf/>
        <dgm:choose name="Name1">
          <dgm:if name="Name2" func="var" arg="dir" op="equ" val="norm">
            <dgm:constrLst>
              <dgm:constr type="w" for="ch" forName="imgShp" refType="w" fact="0.335"/>
              <dgm:constr type="h" for="ch" forName="imgShp" refType="w" refFor="ch" refForName="imgShp" op="equ"/>
              <dgm:constr type="h" for="ch" forName="imgShp" refType="h" op="lte"/>
              <dgm:constr type="ctrY" for="ch" forName="imgShp" refType="h" fact="0.5"/>
              <dgm:constr type="l" for="ch" forName="imgShp"/>
              <dgm:constr type="w" for="ch" forName="txShp" refType="w" op="equ" fact="0.665"/>
              <dgm:constr type="h" for="ch" forName="txShp" refType="h" refFor="ch" refForName="imgShp" op="equ"/>
              <dgm:constr type="ctrY" for="ch" forName="txShp" refType="h" fact="0.5"/>
              <dgm:constr type="l" for="ch" forName="txShp" refType="w" refFor="ch" refForName="imgShp" fact="0.5"/>
              <dgm:constr type="lMarg" for="ch" forName="txShp" refType="w" refFor="ch" refForName="imgShp" fact="1.25"/>
            </dgm:constrLst>
          </dgm:if>
          <dgm:else name="Name3">
            <dgm:constrLst>
              <dgm:constr type="w" for="ch" forName="imgShp" refType="w" fact="0.335"/>
              <dgm:constr type="h" for="ch" forName="imgShp" refType="w" refFor="ch" refForName="imgShp" op="equ"/>
              <dgm:constr type="h" for="ch" forName="imgShp" refType="h" op="lte"/>
              <dgm:constr type="ctrY" for="ch" forName="imgShp" refType="h" fact="0.5"/>
              <dgm:constr type="r" for="ch" forName="imgShp" refType="w"/>
              <dgm:constr type="w" for="ch" forName="txShp" refType="w" op="equ" fact="0.665"/>
              <dgm:constr type="h" for="ch" forName="txShp" refType="h" refFor="ch" refForName="imgShp" op="equ"/>
              <dgm:constr type="ctrY" for="ch" forName="txShp" refType="h" fact="0.5"/>
              <dgm:constr type="r" for="ch" forName="txShp" refType="ctrX" refFor="ch" refForName="imgShp"/>
              <dgm:constr type="rMarg" for="ch" forName="txShp" refType="w" refFor="ch" refForName="imgShp" fact="1.25"/>
            </dgm:constrLst>
          </dgm:else>
        </dgm:choose>
        <dgm:ruleLst/>
        <dgm:layoutNode name="imgShp" styleLbl="fgImgPlace1">
          <dgm:alg type="sp"/>
          <dgm:shape xmlns:r="http://schemas.openxmlformats.org/officeDocument/2006/relationships" type="ellipse" r:blip="" blipPhldr="1">
            <dgm:adjLst/>
          </dgm:shape>
          <dgm:presOf/>
          <dgm:constrLst/>
          <dgm:ruleLst/>
        </dgm:layoutNode>
        <dgm:layoutNode name="txShp">
          <dgm:varLst>
            <dgm:bulletEnabled val="1"/>
          </dgm:varLst>
          <dgm:alg type="tx"/>
          <dgm:choose name="Name4">
            <dgm:if name="Name5" func="var" arg="dir" op="equ" val="norm">
              <dgm:shape xmlns:r="http://schemas.openxmlformats.org/officeDocument/2006/relationships" rot="180" type="homePlate" r:blip="" zOrderOff="-1">
                <dgm:adjLst/>
              </dgm:shape>
            </dgm:if>
            <dgm:else name="Name6">
              <dgm:shape xmlns:r="http://schemas.openxmlformats.org/officeDocument/2006/relationships" type="homePlate" r:blip="" zOrderOff="-1">
                <dgm:adjLst/>
              </dgm:shape>
            </dgm:else>
          </dgm:choose>
          <dgm:presOf axis="desOrSelf" ptType="node"/>
          <dgm:constrLst>
            <dgm:constr type="tMarg" refType="primFontSz" fact="0.3"/>
            <dgm:constr type="bMarg" refType="primFontSz" fact="0.3"/>
          </dgm:constrLst>
          <dgm:ruleLst>
            <dgm:rule type="primFontSz" val="5" fact="NaN" max="NaN"/>
          </dgm:ruleLst>
        </dgm:layoutNode>
      </dgm:layoutNode>
      <dgm:forEach name="Name7" axis="followSib" ptType="sibTrans" cnt="1">
        <dgm:layoutNode name="spacing">
          <dgm:alg type="sp"/>
          <dgm:shape xmlns:r="http://schemas.openxmlformats.org/officeDocument/2006/relationships" r:blip="">
            <dgm:adjLst/>
          </dgm:shape>
          <dgm:presOf axis="self"/>
          <dgm:constrLst/>
          <dgm:ruleLst/>
        </dgm:layoutNode>
      </dgm:forEach>
    </dgm:forEach>
  </dgm:layoutNode>
</dgm:layoutDef>
</file>

<file path=ppt/diagrams/quickStyle1.xml><?xml version="1.0" encoding="utf-8"?>
<dgm:styleDef xmlns:dgm="http://schemas.openxmlformats.org/drawingml/2006/diagram" xmlns:a="http://schemas.openxmlformats.org/drawingml/2006/main" uniqueId="urn:microsoft.com/office/officeart/2005/8/quickstyle/simple2">
  <dgm:title val=""/>
  <dgm:desc val=""/>
  <dgm:catLst>
    <dgm:cat type="simple" pri="102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5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>
            <a:extLst>
              <a:ext uri="{FF2B5EF4-FFF2-40B4-BE49-F238E27FC236}">
                <a16:creationId xmlns:a16="http://schemas.microsoft.com/office/drawing/2014/main" xmlns="" id="{AA78F288-5E3C-4F81-AD43-7789565D295C}"/>
              </a:ext>
            </a:extLst>
          </p:cNvPr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xmlns="" id="{8982D620-2592-455C-9AF4-8E2D0C2F79AE}"/>
              </a:ext>
            </a:extLst>
          </p:cNvPr>
          <p:cNvSpPr>
            <a:spLocks noGrp="1"/>
          </p:cNvSpPr>
          <p:nvPr>
            <p:ph type="dt" sz="quarter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85FFCE6C-E7E6-4C35-A8B5-8F9784AA6873}" type="datetimeFigureOut">
              <a:rPr lang="en-US" smtClean="0"/>
              <a:t>5/28/2024</a:t>
            </a:fld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xmlns="" id="{F55628E3-CFC5-471A-B6A2-9F949B2E8144}"/>
              </a:ext>
            </a:extLst>
          </p:cNvPr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xmlns="" id="{24586937-338C-4D39-8822-B1F000CF62F3}"/>
              </a:ext>
            </a:extLst>
          </p:cNvPr>
          <p:cNvSpPr>
            <a:spLocks noGrp="1"/>
          </p:cNvSpPr>
          <p:nvPr>
            <p:ph type="sldNum" sz="quarter" idx="3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43E77762-F59A-4FB1-90F9-50BE76F03354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48558859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4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ru-RU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CCD46D5B-6567-794D-8CBA-5CCA973D6774}" type="datetimeFigureOut">
              <a:t>28.05.2024</a:t>
            </a:fld>
            <a:endParaRPr lang="ru-RU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ru-RU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ru-RU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ru-RU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BCEDE2F8-02D4-C448-B364-7246A6689E7F}" type="slidenum"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1687934428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Заголовок в 2 строки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xmlns="" id="{08F4B1E5-AB2B-4A42-8F96-97CA51AF5E90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550863" y="407976"/>
            <a:ext cx="9694574" cy="775597"/>
          </a:xfrm>
        </p:spPr>
        <p:txBody>
          <a:bodyPr/>
          <a:lstStyle>
            <a:lvl1pPr>
              <a:defRPr/>
            </a:lvl1pPr>
          </a:lstStyle>
          <a:p>
            <a:r>
              <a:rPr lang="ru-RU" dirty="0"/>
              <a:t>Заголовок слайда</a:t>
            </a:r>
            <a:br>
              <a:rPr lang="ru-RU" dirty="0"/>
            </a:br>
            <a:r>
              <a:rPr lang="ru-RU" dirty="0"/>
              <a:t>в две строки</a:t>
            </a:r>
          </a:p>
        </p:txBody>
      </p:sp>
      <p:sp>
        <p:nvSpPr>
          <p:cNvPr id="3" name="Номер слайда 2">
            <a:extLst>
              <a:ext uri="{FF2B5EF4-FFF2-40B4-BE49-F238E27FC236}">
                <a16:creationId xmlns:a16="http://schemas.microsoft.com/office/drawing/2014/main" xmlns="" id="{2C261B02-9F0F-4CD6-854D-75A6B894CD99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24C10455-C340-7945-BDDA-6923B7A290C6}" type="slidenum">
              <a:rPr lang="ru-RU" smtClean="0"/>
              <a:t>‹#›</a:t>
            </a:fld>
            <a:endParaRPr lang="ru-RU"/>
          </a:p>
        </p:txBody>
      </p:sp>
      <p:sp>
        <p:nvSpPr>
          <p:cNvPr id="5" name="Нижний колонтитул 1">
            <a:extLst>
              <a:ext uri="{FF2B5EF4-FFF2-40B4-BE49-F238E27FC236}">
                <a16:creationId xmlns:a16="http://schemas.microsoft.com/office/drawing/2014/main" xmlns="" id="{DE8FF58D-40E2-4D46-B8F1-77153DED8421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60550" y="6423585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2">
                    <a:lumMod val="90000"/>
                  </a:schemeClr>
                </a:solidFill>
              </a:defRPr>
            </a:lvl1pPr>
          </a:lstStyle>
          <a:p>
            <a:r>
              <a:rPr lang="ru-RU"/>
              <a:t>Источник / примечание</a:t>
            </a:r>
            <a:endParaRPr lang="ru-RU" dirty="0"/>
          </a:p>
        </p:txBody>
      </p:sp>
      <p:cxnSp>
        <p:nvCxnSpPr>
          <p:cNvPr id="7" name="Прямая соединительная линия 6">
            <a:extLst>
              <a:ext uri="{FF2B5EF4-FFF2-40B4-BE49-F238E27FC236}">
                <a16:creationId xmlns:a16="http://schemas.microsoft.com/office/drawing/2014/main" xmlns="" id="{A506B722-741E-4C4F-8510-675EF3FB09AF}"/>
              </a:ext>
            </a:extLst>
          </p:cNvPr>
          <p:cNvCxnSpPr>
            <a:cxnSpLocks/>
          </p:cNvCxnSpPr>
          <p:nvPr/>
        </p:nvCxnSpPr>
        <p:spPr>
          <a:xfrm>
            <a:off x="550863" y="1332789"/>
            <a:ext cx="11641137" cy="0"/>
          </a:xfrm>
          <a:prstGeom prst="line">
            <a:avLst/>
          </a:prstGeom>
          <a:ln w="3175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54259118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fade/>
      </p:transition>
    </mc:Choice>
    <mc:Fallback xmlns="">
      <p:transition spd="slow">
        <p:fade/>
      </p:transition>
    </mc:Fallback>
  </mc:AlternateContent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 вертикальных картинки на слайд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xmlns="" id="{08F4B1E5-AB2B-4A42-8F96-97CA51AF5E90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ru-RU" dirty="0"/>
              <a:t>Заголовок слайда</a:t>
            </a:r>
          </a:p>
        </p:txBody>
      </p:sp>
      <p:sp>
        <p:nvSpPr>
          <p:cNvPr id="3" name="Номер слайда 2">
            <a:extLst>
              <a:ext uri="{FF2B5EF4-FFF2-40B4-BE49-F238E27FC236}">
                <a16:creationId xmlns:a16="http://schemas.microsoft.com/office/drawing/2014/main" xmlns="" id="{2C261B02-9F0F-4CD6-854D-75A6B894CD99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24C10455-C340-7945-BDDA-6923B7A290C6}" type="slidenum">
              <a:rPr lang="ru-RU" smtClean="0"/>
              <a:t>‹#›</a:t>
            </a:fld>
            <a:endParaRPr lang="ru-RU"/>
          </a:p>
        </p:txBody>
      </p:sp>
      <p:cxnSp>
        <p:nvCxnSpPr>
          <p:cNvPr id="5" name="Прямая соединительная линия 4">
            <a:extLst>
              <a:ext uri="{FF2B5EF4-FFF2-40B4-BE49-F238E27FC236}">
                <a16:creationId xmlns:a16="http://schemas.microsoft.com/office/drawing/2014/main" xmlns="" id="{0DF4330F-97FE-43FE-8A10-FADEC9AC7D93}"/>
              </a:ext>
            </a:extLst>
          </p:cNvPr>
          <p:cNvCxnSpPr>
            <a:cxnSpLocks/>
          </p:cNvCxnSpPr>
          <p:nvPr/>
        </p:nvCxnSpPr>
        <p:spPr>
          <a:xfrm>
            <a:off x="550863" y="968502"/>
            <a:ext cx="11641137" cy="0"/>
          </a:xfrm>
          <a:prstGeom prst="line">
            <a:avLst/>
          </a:prstGeom>
          <a:ln w="3175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Рисунок 7">
            <a:extLst>
              <a:ext uri="{FF2B5EF4-FFF2-40B4-BE49-F238E27FC236}">
                <a16:creationId xmlns:a16="http://schemas.microsoft.com/office/drawing/2014/main" xmlns="" id="{850BD052-FCA5-445A-935E-491B722DC3D4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550863" y="1196975"/>
            <a:ext cx="3604127" cy="5184769"/>
          </a:xfrm>
          <a:prstGeom prst="rect">
            <a:avLst/>
          </a:prstGeom>
          <a:noFill/>
        </p:spPr>
        <p:txBody>
          <a:bodyPr/>
          <a:lstStyle>
            <a:lvl1pPr>
              <a:defRPr/>
            </a:lvl1pPr>
          </a:lstStyle>
          <a:p>
            <a:r>
              <a:rPr lang="ru-RU" dirty="0"/>
              <a:t>Добавьте фотографию</a:t>
            </a:r>
          </a:p>
        </p:txBody>
      </p:sp>
      <p:sp>
        <p:nvSpPr>
          <p:cNvPr id="11" name="Нижний колонтитул 1">
            <a:extLst>
              <a:ext uri="{FF2B5EF4-FFF2-40B4-BE49-F238E27FC236}">
                <a16:creationId xmlns:a16="http://schemas.microsoft.com/office/drawing/2014/main" xmlns="" id="{E28DFC0F-8CF9-624B-9AFE-AB69BE34DC1E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60550" y="6423585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2">
                    <a:lumMod val="90000"/>
                  </a:schemeClr>
                </a:solidFill>
              </a:defRPr>
            </a:lvl1pPr>
          </a:lstStyle>
          <a:p>
            <a:r>
              <a:rPr lang="ru-RU"/>
              <a:t>Источник / примечание</a:t>
            </a:r>
            <a:endParaRPr lang="ru-RU" dirty="0"/>
          </a:p>
        </p:txBody>
      </p:sp>
      <p:sp>
        <p:nvSpPr>
          <p:cNvPr id="12" name="Рисунок 7">
            <a:extLst>
              <a:ext uri="{FF2B5EF4-FFF2-40B4-BE49-F238E27FC236}">
                <a16:creationId xmlns:a16="http://schemas.microsoft.com/office/drawing/2014/main" xmlns="" id="{E243D395-DA28-EE48-81DC-1D931C6BABD4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4291780" y="1196975"/>
            <a:ext cx="3604127" cy="5184769"/>
          </a:xfrm>
          <a:prstGeom prst="rect">
            <a:avLst/>
          </a:prstGeom>
          <a:noFill/>
        </p:spPr>
        <p:txBody>
          <a:bodyPr/>
          <a:lstStyle>
            <a:lvl1pPr marL="0" marR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lvl1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ru-RU" dirty="0"/>
              <a:t>Добавьте фотографию</a:t>
            </a:r>
          </a:p>
        </p:txBody>
      </p:sp>
      <p:sp>
        <p:nvSpPr>
          <p:cNvPr id="13" name="Рисунок 7">
            <a:extLst>
              <a:ext uri="{FF2B5EF4-FFF2-40B4-BE49-F238E27FC236}">
                <a16:creationId xmlns:a16="http://schemas.microsoft.com/office/drawing/2014/main" xmlns="" id="{B3D5672E-60F2-2244-B841-19A3EB4C08CA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8032698" y="1196975"/>
            <a:ext cx="3604127" cy="5184769"/>
          </a:xfrm>
          <a:prstGeom prst="rect">
            <a:avLst/>
          </a:prstGeom>
          <a:noFill/>
        </p:spPr>
        <p:txBody>
          <a:bodyPr/>
          <a:lstStyle>
            <a:lvl1pPr marL="0" marR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lvl1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ru-RU" dirty="0"/>
              <a:t>Добавьте фотографию</a:t>
            </a:r>
          </a:p>
        </p:txBody>
      </p:sp>
    </p:spTree>
    <p:extLst>
      <p:ext uri="{BB962C8B-B14F-4D97-AF65-F5344CB8AC3E}">
        <p14:creationId xmlns:p14="http://schemas.microsoft.com/office/powerpoint/2010/main" val="308729726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fade/>
      </p:transition>
    </mc:Choice>
    <mc:Fallback xmlns="">
      <p:transition spd="slow">
        <p:fade/>
      </p:transition>
    </mc:Fallback>
  </mc:AlternateContent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3 вертикальных картинки на слайд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xmlns="" id="{08F4B1E5-AB2B-4A42-8F96-97CA51AF5E90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ru-RU" dirty="0"/>
              <a:t>Заголовок слайда</a:t>
            </a:r>
          </a:p>
        </p:txBody>
      </p:sp>
      <p:sp>
        <p:nvSpPr>
          <p:cNvPr id="3" name="Номер слайда 2">
            <a:extLst>
              <a:ext uri="{FF2B5EF4-FFF2-40B4-BE49-F238E27FC236}">
                <a16:creationId xmlns:a16="http://schemas.microsoft.com/office/drawing/2014/main" xmlns="" id="{2C261B02-9F0F-4CD6-854D-75A6B894CD99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24C10455-C340-7945-BDDA-6923B7A290C6}" type="slidenum">
              <a:rPr lang="ru-RU" smtClean="0"/>
              <a:t>‹#›</a:t>
            </a:fld>
            <a:endParaRPr lang="ru-RU"/>
          </a:p>
        </p:txBody>
      </p:sp>
      <p:cxnSp>
        <p:nvCxnSpPr>
          <p:cNvPr id="5" name="Прямая соединительная линия 4">
            <a:extLst>
              <a:ext uri="{FF2B5EF4-FFF2-40B4-BE49-F238E27FC236}">
                <a16:creationId xmlns:a16="http://schemas.microsoft.com/office/drawing/2014/main" xmlns="" id="{0DF4330F-97FE-43FE-8A10-FADEC9AC7D93}"/>
              </a:ext>
            </a:extLst>
          </p:cNvPr>
          <p:cNvCxnSpPr>
            <a:cxnSpLocks/>
          </p:cNvCxnSpPr>
          <p:nvPr/>
        </p:nvCxnSpPr>
        <p:spPr>
          <a:xfrm>
            <a:off x="550863" y="968502"/>
            <a:ext cx="11641137" cy="0"/>
          </a:xfrm>
          <a:prstGeom prst="line">
            <a:avLst/>
          </a:prstGeom>
          <a:ln w="3175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Рисунок 7">
            <a:extLst>
              <a:ext uri="{FF2B5EF4-FFF2-40B4-BE49-F238E27FC236}">
                <a16:creationId xmlns:a16="http://schemas.microsoft.com/office/drawing/2014/main" xmlns="" id="{850BD052-FCA5-445A-935E-491B722DC3D4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550863" y="1196976"/>
            <a:ext cx="3604127" cy="2144938"/>
          </a:xfrm>
          <a:prstGeom prst="rect">
            <a:avLst/>
          </a:prstGeom>
          <a:noFill/>
        </p:spPr>
        <p:txBody>
          <a:bodyPr/>
          <a:lstStyle>
            <a:lvl1pPr marL="0" marR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lvl1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ru-RU" dirty="0"/>
              <a:t>Добавьте фотографию</a:t>
            </a:r>
          </a:p>
        </p:txBody>
      </p:sp>
      <p:sp>
        <p:nvSpPr>
          <p:cNvPr id="11" name="Нижний колонтитул 1">
            <a:extLst>
              <a:ext uri="{FF2B5EF4-FFF2-40B4-BE49-F238E27FC236}">
                <a16:creationId xmlns:a16="http://schemas.microsoft.com/office/drawing/2014/main" xmlns="" id="{E28DFC0F-8CF9-624B-9AFE-AB69BE34DC1E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60550" y="6423585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2">
                    <a:lumMod val="90000"/>
                  </a:schemeClr>
                </a:solidFill>
              </a:defRPr>
            </a:lvl1pPr>
          </a:lstStyle>
          <a:p>
            <a:r>
              <a:rPr lang="ru-RU"/>
              <a:t>Источник / примечание</a:t>
            </a:r>
            <a:endParaRPr lang="ru-RU" dirty="0"/>
          </a:p>
        </p:txBody>
      </p:sp>
      <p:sp>
        <p:nvSpPr>
          <p:cNvPr id="12" name="Рисунок 7">
            <a:extLst>
              <a:ext uri="{FF2B5EF4-FFF2-40B4-BE49-F238E27FC236}">
                <a16:creationId xmlns:a16="http://schemas.microsoft.com/office/drawing/2014/main" xmlns="" id="{E243D395-DA28-EE48-81DC-1D931C6BABD4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4291780" y="1196976"/>
            <a:ext cx="3604127" cy="2144938"/>
          </a:xfrm>
          <a:prstGeom prst="rect">
            <a:avLst/>
          </a:prstGeom>
          <a:noFill/>
        </p:spPr>
        <p:txBody>
          <a:bodyPr/>
          <a:lstStyle>
            <a:lvl1pPr marL="0" marR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lvl1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ru-RU" dirty="0"/>
              <a:t>Добавьте фотографию</a:t>
            </a:r>
          </a:p>
        </p:txBody>
      </p:sp>
      <p:sp>
        <p:nvSpPr>
          <p:cNvPr id="13" name="Рисунок 7">
            <a:extLst>
              <a:ext uri="{FF2B5EF4-FFF2-40B4-BE49-F238E27FC236}">
                <a16:creationId xmlns:a16="http://schemas.microsoft.com/office/drawing/2014/main" xmlns="" id="{B3D5672E-60F2-2244-B841-19A3EB4C08CA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8032698" y="1196976"/>
            <a:ext cx="3604127" cy="2144938"/>
          </a:xfrm>
          <a:prstGeom prst="rect">
            <a:avLst/>
          </a:prstGeom>
          <a:noFill/>
        </p:spPr>
        <p:txBody>
          <a:bodyPr/>
          <a:lstStyle>
            <a:lvl1pPr marL="0" marR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lvl1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ru-RU" dirty="0"/>
              <a:t>Добавьте фотографию</a:t>
            </a:r>
          </a:p>
        </p:txBody>
      </p:sp>
    </p:spTree>
    <p:extLst>
      <p:ext uri="{BB962C8B-B14F-4D97-AF65-F5344CB8AC3E}">
        <p14:creationId xmlns:p14="http://schemas.microsoft.com/office/powerpoint/2010/main" val="321451803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fade/>
      </p:transition>
    </mc:Choice>
    <mc:Fallback xmlns="">
      <p:transition spd="slow">
        <p:fade/>
      </p:transition>
    </mc:Fallback>
  </mc:AlternateContent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3 вертикальных картинки на слайде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Номер слайда 2">
            <a:extLst>
              <a:ext uri="{FF2B5EF4-FFF2-40B4-BE49-F238E27FC236}">
                <a16:creationId xmlns:a16="http://schemas.microsoft.com/office/drawing/2014/main" xmlns="" id="{2C261B02-9F0F-4CD6-854D-75A6B894CD99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97938" y="6423585"/>
            <a:ext cx="2743200" cy="365125"/>
          </a:xfrm>
        </p:spPr>
        <p:txBody>
          <a:bodyPr/>
          <a:lstStyle/>
          <a:p>
            <a:fld id="{24C10455-C340-7945-BDDA-6923B7A290C6}" type="slidenum">
              <a:rPr lang="ru-RU" smtClean="0"/>
              <a:t>‹#›</a:t>
            </a:fld>
            <a:endParaRPr lang="ru-RU"/>
          </a:p>
        </p:txBody>
      </p:sp>
      <p:sp>
        <p:nvSpPr>
          <p:cNvPr id="11" name="Нижний колонтитул 1">
            <a:extLst>
              <a:ext uri="{FF2B5EF4-FFF2-40B4-BE49-F238E27FC236}">
                <a16:creationId xmlns:a16="http://schemas.microsoft.com/office/drawing/2014/main" xmlns="" id="{E28DFC0F-8CF9-624B-9AFE-AB69BE34DC1E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60550" y="6423585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2">
                    <a:lumMod val="90000"/>
                  </a:schemeClr>
                </a:solidFill>
              </a:defRPr>
            </a:lvl1pPr>
          </a:lstStyle>
          <a:p>
            <a:r>
              <a:rPr lang="ru-RU"/>
              <a:t>Источник / примечание</a:t>
            </a:r>
            <a:endParaRPr lang="ru-RU" dirty="0"/>
          </a:p>
        </p:txBody>
      </p:sp>
      <p:sp>
        <p:nvSpPr>
          <p:cNvPr id="12" name="Рисунок 7">
            <a:extLst>
              <a:ext uri="{FF2B5EF4-FFF2-40B4-BE49-F238E27FC236}">
                <a16:creationId xmlns:a16="http://schemas.microsoft.com/office/drawing/2014/main" xmlns="" id="{E243D395-DA28-EE48-81DC-1D931C6BABD4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5540673" y="481860"/>
            <a:ext cx="3047200" cy="2946871"/>
          </a:xfrm>
          <a:prstGeom prst="rect">
            <a:avLst/>
          </a:prstGeom>
          <a:solidFill>
            <a:schemeClr val="accent3">
              <a:lumMod val="75000"/>
            </a:schemeClr>
          </a:solidFill>
        </p:spPr>
        <p:txBody>
          <a:bodyPr/>
          <a:lstStyle>
            <a:lvl1pPr marL="0" marR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>
                <a:solidFill>
                  <a:schemeClr val="bg1"/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ru-RU" dirty="0"/>
              <a:t>Добавьте фотографию</a:t>
            </a:r>
          </a:p>
        </p:txBody>
      </p:sp>
      <p:sp>
        <p:nvSpPr>
          <p:cNvPr id="13" name="Рисунок 7">
            <a:extLst>
              <a:ext uri="{FF2B5EF4-FFF2-40B4-BE49-F238E27FC236}">
                <a16:creationId xmlns:a16="http://schemas.microsoft.com/office/drawing/2014/main" xmlns="" id="{B3D5672E-60F2-2244-B841-19A3EB4C08CA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8587874" y="481860"/>
            <a:ext cx="3047200" cy="2946871"/>
          </a:xfrm>
          <a:prstGeom prst="rect">
            <a:avLst/>
          </a:prstGeom>
          <a:solidFill>
            <a:schemeClr val="accent3">
              <a:lumMod val="75000"/>
            </a:schemeClr>
          </a:solidFill>
        </p:spPr>
        <p:txBody>
          <a:bodyPr/>
          <a:lstStyle>
            <a:lvl1pPr marL="0" marR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>
                <a:solidFill>
                  <a:schemeClr val="bg1"/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ru-RU" dirty="0"/>
              <a:t>Добавьте фотографию</a:t>
            </a:r>
          </a:p>
        </p:txBody>
      </p:sp>
      <p:sp>
        <p:nvSpPr>
          <p:cNvPr id="18" name="Рисунок 7">
            <a:extLst>
              <a:ext uri="{FF2B5EF4-FFF2-40B4-BE49-F238E27FC236}">
                <a16:creationId xmlns:a16="http://schemas.microsoft.com/office/drawing/2014/main" xmlns="" id="{D87DFB36-E6C6-4D1F-846D-45A18F2F7179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5540672" y="3429015"/>
            <a:ext cx="3047201" cy="2946872"/>
          </a:xfrm>
          <a:prstGeom prst="rect">
            <a:avLst/>
          </a:prstGeom>
          <a:solidFill>
            <a:schemeClr val="accent3">
              <a:lumMod val="75000"/>
            </a:schemeClr>
          </a:solidFill>
        </p:spPr>
        <p:txBody>
          <a:bodyPr/>
          <a:lstStyle>
            <a:lvl1pPr marL="0" marR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>
                <a:solidFill>
                  <a:schemeClr val="bg1"/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ru-RU" dirty="0"/>
              <a:t>Добавьте фотографию</a:t>
            </a:r>
          </a:p>
        </p:txBody>
      </p:sp>
      <p:sp>
        <p:nvSpPr>
          <p:cNvPr id="19" name="Рисунок 7">
            <a:extLst>
              <a:ext uri="{FF2B5EF4-FFF2-40B4-BE49-F238E27FC236}">
                <a16:creationId xmlns:a16="http://schemas.microsoft.com/office/drawing/2014/main" xmlns="" id="{DDA490E2-B01B-4AC1-AECA-F70596EFD12F}"/>
              </a:ext>
            </a:extLst>
          </p:cNvPr>
          <p:cNvSpPr>
            <a:spLocks noGrp="1"/>
          </p:cNvSpPr>
          <p:nvPr>
            <p:ph type="pic" sz="quarter" idx="15" hasCustomPrompt="1"/>
          </p:nvPr>
        </p:nvSpPr>
        <p:spPr>
          <a:xfrm>
            <a:off x="8587873" y="3429015"/>
            <a:ext cx="3053265" cy="2952736"/>
          </a:xfrm>
          <a:prstGeom prst="rect">
            <a:avLst/>
          </a:prstGeom>
          <a:solidFill>
            <a:schemeClr val="accent3">
              <a:lumMod val="75000"/>
            </a:schemeClr>
          </a:solidFill>
        </p:spPr>
        <p:txBody>
          <a:bodyPr/>
          <a:lstStyle>
            <a:lvl1pPr marL="0" marR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>
                <a:solidFill>
                  <a:schemeClr val="bg1"/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ru-RU" dirty="0"/>
              <a:t>Добавьте фотографию</a:t>
            </a:r>
          </a:p>
        </p:txBody>
      </p:sp>
    </p:spTree>
    <p:extLst>
      <p:ext uri="{BB962C8B-B14F-4D97-AF65-F5344CB8AC3E}">
        <p14:creationId xmlns:p14="http://schemas.microsoft.com/office/powerpoint/2010/main" val="58822749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fade/>
      </p:transition>
    </mc:Choice>
    <mc:Fallback xmlns="">
      <p:transition spd="slow">
        <p:fade/>
      </p:transition>
    </mc:Fallback>
  </mc:AlternateContent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2 горизонтальные картинки на слайд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xmlns="" id="{08F4B1E5-AB2B-4A42-8F96-97CA51AF5E90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ru-RU" dirty="0"/>
              <a:t>Заголовок слайда</a:t>
            </a:r>
          </a:p>
        </p:txBody>
      </p:sp>
      <p:sp>
        <p:nvSpPr>
          <p:cNvPr id="3" name="Номер слайда 2">
            <a:extLst>
              <a:ext uri="{FF2B5EF4-FFF2-40B4-BE49-F238E27FC236}">
                <a16:creationId xmlns:a16="http://schemas.microsoft.com/office/drawing/2014/main" xmlns="" id="{2C261B02-9F0F-4CD6-854D-75A6B894CD99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24C10455-C340-7945-BDDA-6923B7A290C6}" type="slidenum">
              <a:rPr lang="ru-RU" smtClean="0"/>
              <a:t>‹#›</a:t>
            </a:fld>
            <a:endParaRPr lang="ru-RU"/>
          </a:p>
        </p:txBody>
      </p:sp>
      <p:cxnSp>
        <p:nvCxnSpPr>
          <p:cNvPr id="5" name="Прямая соединительная линия 4">
            <a:extLst>
              <a:ext uri="{FF2B5EF4-FFF2-40B4-BE49-F238E27FC236}">
                <a16:creationId xmlns:a16="http://schemas.microsoft.com/office/drawing/2014/main" xmlns="" id="{0DF4330F-97FE-43FE-8A10-FADEC9AC7D93}"/>
              </a:ext>
            </a:extLst>
          </p:cNvPr>
          <p:cNvCxnSpPr>
            <a:cxnSpLocks/>
          </p:cNvCxnSpPr>
          <p:nvPr/>
        </p:nvCxnSpPr>
        <p:spPr>
          <a:xfrm>
            <a:off x="550863" y="968502"/>
            <a:ext cx="11641137" cy="0"/>
          </a:xfrm>
          <a:prstGeom prst="line">
            <a:avLst/>
          </a:prstGeom>
          <a:ln w="3175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" name="Рисунок 7">
            <a:extLst>
              <a:ext uri="{FF2B5EF4-FFF2-40B4-BE49-F238E27FC236}">
                <a16:creationId xmlns:a16="http://schemas.microsoft.com/office/drawing/2014/main" xmlns="" id="{79BCDD96-399E-004C-AEC2-55F355B53888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6096000" y="968503"/>
            <a:ext cx="6096000" cy="5889498"/>
          </a:xfrm>
          <a:prstGeom prst="rect">
            <a:avLst/>
          </a:prstGeom>
          <a:noFill/>
          <a:effectLst>
            <a:innerShdw blurRad="736600" dist="558800" dir="10800000">
              <a:prstClr val="black">
                <a:alpha val="6000"/>
              </a:prstClr>
            </a:innerShdw>
          </a:effectLst>
        </p:spPr>
        <p:txBody>
          <a:bodyPr anchor="ctr"/>
          <a:lstStyle>
            <a:lvl1pPr algn="ctr">
              <a:defRPr/>
            </a:lvl1pPr>
          </a:lstStyle>
          <a:p>
            <a:r>
              <a:rPr lang="ru-RU" dirty="0"/>
              <a:t>Добавьте фотографию</a:t>
            </a:r>
          </a:p>
        </p:txBody>
      </p:sp>
      <p:sp>
        <p:nvSpPr>
          <p:cNvPr id="199" name="Нижний колонтитул 1">
            <a:extLst>
              <a:ext uri="{FF2B5EF4-FFF2-40B4-BE49-F238E27FC236}">
                <a16:creationId xmlns:a16="http://schemas.microsoft.com/office/drawing/2014/main" xmlns="" id="{2498197F-7D45-CC44-8247-CEDB3AEAECCE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60550" y="6423585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2">
                    <a:lumMod val="90000"/>
                  </a:schemeClr>
                </a:solidFill>
              </a:defRPr>
            </a:lvl1pPr>
          </a:lstStyle>
          <a:p>
            <a:r>
              <a:rPr lang="ru-RU"/>
              <a:t>Источник / примечание</a:t>
            </a:r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82546213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fade/>
      </p:transition>
    </mc:Choice>
    <mc:Fallback xmlns="">
      <p:transition spd="slow">
        <p:fade/>
      </p:transition>
    </mc:Fallback>
  </mc:AlternateContent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xmlns="" id="{17506AED-C55C-42A1-9D93-DABC7ACD9700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550863" y="407976"/>
            <a:ext cx="9608330" cy="387798"/>
          </a:xfrm>
          <a:prstGeom prst="rect">
            <a:avLst/>
          </a:prstGeom>
        </p:spPr>
        <p:txBody>
          <a:bodyPr lIns="0" tIns="0" rIns="0" bIns="0"/>
          <a:lstStyle>
            <a:lvl1pPr>
              <a:defRPr/>
            </a:lvl1pPr>
          </a:lstStyle>
          <a:p>
            <a:r>
              <a:rPr lang="ru-RU" dirty="0"/>
              <a:t>Заголовок слайда</a:t>
            </a:r>
          </a:p>
        </p:txBody>
      </p:sp>
      <p:sp>
        <p:nvSpPr>
          <p:cNvPr id="6" name="Нижний колонтитул 5">
            <a:extLst>
              <a:ext uri="{FF2B5EF4-FFF2-40B4-BE49-F238E27FC236}">
                <a16:creationId xmlns:a16="http://schemas.microsoft.com/office/drawing/2014/main" xmlns="" id="{9320733C-B3C0-8B44-9B84-DF5A4FF50E93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ru-RU"/>
              <a:t>Источник / примечание</a:t>
            </a:r>
            <a:endParaRPr lang="ru-RU" dirty="0"/>
          </a:p>
        </p:txBody>
      </p:sp>
      <p:sp>
        <p:nvSpPr>
          <p:cNvPr id="7" name="Номер слайда 6">
            <a:extLst>
              <a:ext uri="{FF2B5EF4-FFF2-40B4-BE49-F238E27FC236}">
                <a16:creationId xmlns:a16="http://schemas.microsoft.com/office/drawing/2014/main" xmlns="" id="{0A98D72C-1644-2F4E-BF74-42DE3A6FC620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24C10455-C340-7945-BDDA-6923B7A290C6}" type="slidenum">
              <a:rPr lang="ru-RU" smtClean="0"/>
              <a:t>‹#›</a:t>
            </a:fld>
            <a:endParaRPr lang="ru-RU"/>
          </a:p>
        </p:txBody>
      </p:sp>
      <p:cxnSp>
        <p:nvCxnSpPr>
          <p:cNvPr id="13" name="Прямая соединительная линия 12">
            <a:extLst>
              <a:ext uri="{FF2B5EF4-FFF2-40B4-BE49-F238E27FC236}">
                <a16:creationId xmlns:a16="http://schemas.microsoft.com/office/drawing/2014/main" xmlns="" id="{DB0A48B2-E4AA-4D46-B8E2-0C48CB08DEE3}"/>
              </a:ext>
            </a:extLst>
          </p:cNvPr>
          <p:cNvCxnSpPr>
            <a:cxnSpLocks/>
          </p:cNvCxnSpPr>
          <p:nvPr/>
        </p:nvCxnSpPr>
        <p:spPr>
          <a:xfrm>
            <a:off x="550863" y="968502"/>
            <a:ext cx="11641137" cy="0"/>
          </a:xfrm>
          <a:prstGeom prst="line">
            <a:avLst/>
          </a:prstGeom>
          <a:ln w="3175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19458067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fade/>
      </p:transition>
    </mc:Choice>
    <mc:Fallback xmlns="">
      <p:transition spd="slow">
        <p:fade/>
      </p:transition>
    </mc:Fallback>
  </mc:AlternateContent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Заголовок в 2 строки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xmlns="" id="{08F4B1E5-AB2B-4A42-8F96-97CA51AF5E90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550863" y="407976"/>
            <a:ext cx="9694574" cy="775597"/>
          </a:xfrm>
          <a:prstGeom prst="rect">
            <a:avLst/>
          </a:prstGeom>
        </p:spPr>
        <p:txBody>
          <a:bodyPr lIns="0" tIns="0" rIns="0" bIns="0"/>
          <a:lstStyle>
            <a:lvl1pPr>
              <a:defRPr/>
            </a:lvl1pPr>
          </a:lstStyle>
          <a:p>
            <a:r>
              <a:rPr lang="ru-RU" dirty="0"/>
              <a:t>Заголовок слайда</a:t>
            </a:r>
            <a:br>
              <a:rPr lang="ru-RU" dirty="0"/>
            </a:br>
            <a:r>
              <a:rPr lang="ru-RU" dirty="0"/>
              <a:t>в две строки</a:t>
            </a:r>
          </a:p>
        </p:txBody>
      </p:sp>
      <p:sp>
        <p:nvSpPr>
          <p:cNvPr id="3" name="Номер слайда 2">
            <a:extLst>
              <a:ext uri="{FF2B5EF4-FFF2-40B4-BE49-F238E27FC236}">
                <a16:creationId xmlns:a16="http://schemas.microsoft.com/office/drawing/2014/main" xmlns="" id="{2C261B02-9F0F-4CD6-854D-75A6B894CD99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24C10455-C340-7945-BDDA-6923B7A290C6}" type="slidenum">
              <a:rPr lang="ru-RU" smtClean="0"/>
              <a:t>‹#›</a:t>
            </a:fld>
            <a:endParaRPr lang="ru-RU"/>
          </a:p>
        </p:txBody>
      </p:sp>
      <p:sp>
        <p:nvSpPr>
          <p:cNvPr id="5" name="Нижний колонтитул 1">
            <a:extLst>
              <a:ext uri="{FF2B5EF4-FFF2-40B4-BE49-F238E27FC236}">
                <a16:creationId xmlns:a16="http://schemas.microsoft.com/office/drawing/2014/main" xmlns="" id="{DE8FF58D-40E2-4D46-B8F1-77153DED8421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60550" y="6423585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2"/>
                </a:solidFill>
              </a:defRPr>
            </a:lvl1pPr>
          </a:lstStyle>
          <a:p>
            <a:r>
              <a:rPr lang="ru-RU"/>
              <a:t>Источник / примечание</a:t>
            </a:r>
            <a:endParaRPr lang="ru-RU" dirty="0"/>
          </a:p>
        </p:txBody>
      </p:sp>
      <p:cxnSp>
        <p:nvCxnSpPr>
          <p:cNvPr id="7" name="Прямая соединительная линия 6">
            <a:extLst>
              <a:ext uri="{FF2B5EF4-FFF2-40B4-BE49-F238E27FC236}">
                <a16:creationId xmlns:a16="http://schemas.microsoft.com/office/drawing/2014/main" xmlns="" id="{A506B722-741E-4C4F-8510-675EF3FB09AF}"/>
              </a:ext>
            </a:extLst>
          </p:cNvPr>
          <p:cNvCxnSpPr>
            <a:cxnSpLocks/>
          </p:cNvCxnSpPr>
          <p:nvPr/>
        </p:nvCxnSpPr>
        <p:spPr>
          <a:xfrm>
            <a:off x="550863" y="1332789"/>
            <a:ext cx="11641137" cy="0"/>
          </a:xfrm>
          <a:prstGeom prst="line">
            <a:avLst/>
          </a:prstGeom>
          <a:ln w="3175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96857778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fade/>
      </p:transition>
    </mc:Choice>
    <mc:Fallback xmlns="">
      <p:transition spd="slow">
        <p:fade/>
      </p:transition>
    </mc:Fallback>
  </mc:AlternateContent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Заголовок и под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xmlns="" id="{59F07B40-27E0-D149-80D5-B78D32E3C5FB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24C10455-C340-7945-BDDA-6923B7A290C6}" type="slidenum">
              <a:t>‹#›</a:t>
            </a:fld>
            <a:endParaRPr lang="ru-RU"/>
          </a:p>
        </p:txBody>
      </p:sp>
      <p:sp>
        <p:nvSpPr>
          <p:cNvPr id="5" name="Title Placeholder 6">
            <a:extLst>
              <a:ext uri="{FF2B5EF4-FFF2-40B4-BE49-F238E27FC236}">
                <a16:creationId xmlns:a16="http://schemas.microsoft.com/office/drawing/2014/main" xmlns="" id="{1952CC9C-8F41-4935-9750-9B8914E02AF5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550862" y="407976"/>
            <a:ext cx="9611447" cy="387798"/>
          </a:xfrm>
          <a:prstGeom prst="rect">
            <a:avLst/>
          </a:prstGeom>
        </p:spPr>
        <p:txBody>
          <a:bodyPr vert="horz" wrap="square" lIns="0" tIns="0" rIns="0" bIns="0" rtlCol="0" anchor="t">
            <a:spAutoFit/>
          </a:bodyPr>
          <a:lstStyle/>
          <a:p>
            <a:r>
              <a:rPr lang="ru-RU" dirty="0"/>
              <a:t>Заголовок слайда</a:t>
            </a:r>
          </a:p>
        </p:txBody>
      </p:sp>
      <p:sp>
        <p:nvSpPr>
          <p:cNvPr id="3" name="Текст 2">
            <a:extLst>
              <a:ext uri="{FF2B5EF4-FFF2-40B4-BE49-F238E27FC236}">
                <a16:creationId xmlns:a16="http://schemas.microsoft.com/office/drawing/2014/main" xmlns="" id="{F6BA31BB-5E19-4E2D-A2BC-54207FEBD3C5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550864" y="849948"/>
            <a:ext cx="9611446" cy="293687"/>
          </a:xfrm>
          <a:prstGeom prst="rect">
            <a:avLst/>
          </a:prstGeom>
        </p:spPr>
        <p:txBody>
          <a:bodyPr lIns="0" tIns="0" rIns="0" bIns="0"/>
          <a:lstStyle>
            <a:lvl1pPr>
              <a:defRPr>
                <a:solidFill>
                  <a:schemeClr val="tx2"/>
                </a:solidFill>
              </a:defRPr>
            </a:lvl1pPr>
            <a:lvl2pPr marL="457200" indent="0">
              <a:buNone/>
              <a:defRPr/>
            </a:lvl2pPr>
          </a:lstStyle>
          <a:p>
            <a:pPr lvl="0"/>
            <a:r>
              <a:rPr lang="ru-RU" dirty="0"/>
              <a:t>Подзаголовок слайда</a:t>
            </a:r>
          </a:p>
        </p:txBody>
      </p:sp>
      <p:sp>
        <p:nvSpPr>
          <p:cNvPr id="7" name="Нижний колонтитул 1">
            <a:extLst>
              <a:ext uri="{FF2B5EF4-FFF2-40B4-BE49-F238E27FC236}">
                <a16:creationId xmlns:a16="http://schemas.microsoft.com/office/drawing/2014/main" xmlns="" id="{E876FAB5-8564-F549-BB66-14C9D5D0EA60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60550" y="6423585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2"/>
                </a:solidFill>
              </a:defRPr>
            </a:lvl1pPr>
          </a:lstStyle>
          <a:p>
            <a:r>
              <a:rPr lang="ru-RU"/>
              <a:t>Источник / примечание</a:t>
            </a:r>
            <a:endParaRPr lang="ru-RU" dirty="0"/>
          </a:p>
        </p:txBody>
      </p:sp>
      <p:cxnSp>
        <p:nvCxnSpPr>
          <p:cNvPr id="10" name="Прямая соединительная линия 9">
            <a:extLst>
              <a:ext uri="{FF2B5EF4-FFF2-40B4-BE49-F238E27FC236}">
                <a16:creationId xmlns:a16="http://schemas.microsoft.com/office/drawing/2014/main" xmlns="" id="{5DFE1A63-85AE-364A-8542-A8DCDAA43103}"/>
              </a:ext>
            </a:extLst>
          </p:cNvPr>
          <p:cNvCxnSpPr>
            <a:cxnSpLocks/>
          </p:cNvCxnSpPr>
          <p:nvPr/>
        </p:nvCxnSpPr>
        <p:spPr>
          <a:xfrm>
            <a:off x="550863" y="1223605"/>
            <a:ext cx="11641137" cy="0"/>
          </a:xfrm>
          <a:prstGeom prst="line">
            <a:avLst/>
          </a:prstGeom>
          <a:ln w="3175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31805923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fade/>
      </p:transition>
    </mc:Choice>
    <mc:Fallback xmlns="">
      <p:transition spd="slow">
        <p:fade/>
      </p:transition>
    </mc:Fallback>
  </mc:AlternateContent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2 горизонтальные картинки на слайд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xmlns="" id="{08F4B1E5-AB2B-4A42-8F96-97CA51AF5E90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550863" y="407976"/>
            <a:ext cx="9608330" cy="387798"/>
          </a:xfrm>
          <a:prstGeom prst="rect">
            <a:avLst/>
          </a:prstGeom>
        </p:spPr>
        <p:txBody>
          <a:bodyPr lIns="0" tIns="0" rIns="0" bIns="0"/>
          <a:lstStyle>
            <a:lvl1pPr>
              <a:defRPr/>
            </a:lvl1pPr>
          </a:lstStyle>
          <a:p>
            <a:r>
              <a:rPr lang="ru-RU" dirty="0"/>
              <a:t>Заголовок слайда</a:t>
            </a:r>
          </a:p>
        </p:txBody>
      </p:sp>
      <p:sp>
        <p:nvSpPr>
          <p:cNvPr id="3" name="Номер слайда 2">
            <a:extLst>
              <a:ext uri="{FF2B5EF4-FFF2-40B4-BE49-F238E27FC236}">
                <a16:creationId xmlns:a16="http://schemas.microsoft.com/office/drawing/2014/main" xmlns="" id="{2C261B02-9F0F-4CD6-854D-75A6B894CD99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24C10455-C340-7945-BDDA-6923B7A290C6}" type="slidenum">
              <a:rPr lang="ru-RU" smtClean="0"/>
              <a:t>‹#›</a:t>
            </a:fld>
            <a:endParaRPr lang="ru-RU"/>
          </a:p>
        </p:txBody>
      </p:sp>
      <p:cxnSp>
        <p:nvCxnSpPr>
          <p:cNvPr id="5" name="Прямая соединительная линия 4">
            <a:extLst>
              <a:ext uri="{FF2B5EF4-FFF2-40B4-BE49-F238E27FC236}">
                <a16:creationId xmlns:a16="http://schemas.microsoft.com/office/drawing/2014/main" xmlns="" id="{0DF4330F-97FE-43FE-8A10-FADEC9AC7D93}"/>
              </a:ext>
            </a:extLst>
          </p:cNvPr>
          <p:cNvCxnSpPr>
            <a:cxnSpLocks/>
          </p:cNvCxnSpPr>
          <p:nvPr/>
        </p:nvCxnSpPr>
        <p:spPr>
          <a:xfrm>
            <a:off x="550863" y="968502"/>
            <a:ext cx="11641137" cy="0"/>
          </a:xfrm>
          <a:prstGeom prst="line">
            <a:avLst/>
          </a:prstGeom>
          <a:ln w="3175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" name="Рисунок 7">
            <a:extLst>
              <a:ext uri="{FF2B5EF4-FFF2-40B4-BE49-F238E27FC236}">
                <a16:creationId xmlns:a16="http://schemas.microsoft.com/office/drawing/2014/main" xmlns="" id="{79BCDD96-399E-004C-AEC2-55F355B53888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5658678" y="980661"/>
            <a:ext cx="6533322" cy="5877339"/>
          </a:xfrm>
          <a:prstGeom prst="rect">
            <a:avLst/>
          </a:prstGeom>
          <a:noFill/>
          <a:effectLst>
            <a:innerShdw blurRad="736600" dist="558800" dir="10800000">
              <a:prstClr val="black">
                <a:alpha val="6000"/>
              </a:prstClr>
            </a:innerShdw>
          </a:effectLst>
        </p:spPr>
        <p:txBody>
          <a:bodyPr/>
          <a:lstStyle>
            <a:lvl1pPr marL="0" marR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>
                <a:solidFill>
                  <a:schemeClr val="bg1"/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ru-RU" dirty="0"/>
              <a:t>Добавьте фотографию</a:t>
            </a:r>
          </a:p>
        </p:txBody>
      </p:sp>
    </p:spTree>
    <p:extLst>
      <p:ext uri="{BB962C8B-B14F-4D97-AF65-F5344CB8AC3E}">
        <p14:creationId xmlns:p14="http://schemas.microsoft.com/office/powerpoint/2010/main" val="238393221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fade/>
      </p:transition>
    </mc:Choice>
    <mc:Fallback xmlns="">
      <p:transition spd="slow">
        <p:fade/>
      </p:transition>
    </mc:Fallback>
  </mc:AlternateContent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2 фото в круг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xmlns="" id="{08F4B1E5-AB2B-4A42-8F96-97CA51AF5E90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550863" y="407976"/>
            <a:ext cx="9608330" cy="387798"/>
          </a:xfrm>
          <a:prstGeom prst="rect">
            <a:avLst/>
          </a:prstGeom>
        </p:spPr>
        <p:txBody>
          <a:bodyPr lIns="0" tIns="0" rIns="0" bIns="0"/>
          <a:lstStyle>
            <a:lvl1pPr>
              <a:defRPr/>
            </a:lvl1pPr>
          </a:lstStyle>
          <a:p>
            <a:r>
              <a:rPr lang="ru-RU" dirty="0"/>
              <a:t>Заголовок слайда</a:t>
            </a:r>
          </a:p>
        </p:txBody>
      </p:sp>
      <p:sp>
        <p:nvSpPr>
          <p:cNvPr id="3" name="Номер слайда 2">
            <a:extLst>
              <a:ext uri="{FF2B5EF4-FFF2-40B4-BE49-F238E27FC236}">
                <a16:creationId xmlns:a16="http://schemas.microsoft.com/office/drawing/2014/main" xmlns="" id="{2C261B02-9F0F-4CD6-854D-75A6B894CD99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24C10455-C340-7945-BDDA-6923B7A290C6}" type="slidenum">
              <a:rPr lang="ru-RU" smtClean="0"/>
              <a:t>‹#›</a:t>
            </a:fld>
            <a:endParaRPr lang="ru-RU"/>
          </a:p>
        </p:txBody>
      </p:sp>
      <p:cxnSp>
        <p:nvCxnSpPr>
          <p:cNvPr id="5" name="Прямая соединительная линия 4">
            <a:extLst>
              <a:ext uri="{FF2B5EF4-FFF2-40B4-BE49-F238E27FC236}">
                <a16:creationId xmlns:a16="http://schemas.microsoft.com/office/drawing/2014/main" xmlns="" id="{0DF4330F-97FE-43FE-8A10-FADEC9AC7D93}"/>
              </a:ext>
            </a:extLst>
          </p:cNvPr>
          <p:cNvCxnSpPr>
            <a:cxnSpLocks/>
          </p:cNvCxnSpPr>
          <p:nvPr/>
        </p:nvCxnSpPr>
        <p:spPr>
          <a:xfrm>
            <a:off x="550863" y="968502"/>
            <a:ext cx="11641137" cy="0"/>
          </a:xfrm>
          <a:prstGeom prst="line">
            <a:avLst/>
          </a:prstGeom>
          <a:ln w="3175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" name="Нижний колонтитул 1">
            <a:extLst>
              <a:ext uri="{FF2B5EF4-FFF2-40B4-BE49-F238E27FC236}">
                <a16:creationId xmlns:a16="http://schemas.microsoft.com/office/drawing/2014/main" xmlns="" id="{2EAEEACE-FF73-854E-9911-38841BE1EE72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60550" y="6423585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2">
                    <a:lumMod val="90000"/>
                  </a:schemeClr>
                </a:solidFill>
              </a:defRPr>
            </a:lvl1pPr>
          </a:lstStyle>
          <a:p>
            <a:r>
              <a:rPr lang="ru-RU"/>
              <a:t>Источник / примечание</a:t>
            </a:r>
            <a:endParaRPr lang="ru-RU" dirty="0"/>
          </a:p>
        </p:txBody>
      </p:sp>
      <p:sp>
        <p:nvSpPr>
          <p:cNvPr id="14" name="Рисунок 13">
            <a:extLst>
              <a:ext uri="{FF2B5EF4-FFF2-40B4-BE49-F238E27FC236}">
                <a16:creationId xmlns:a16="http://schemas.microsoft.com/office/drawing/2014/main" xmlns="" id="{FE95227D-5346-2740-BA5F-9D731AB3A29E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3799503" y="1833841"/>
            <a:ext cx="1770286" cy="1771284"/>
          </a:xfrm>
          <a:prstGeom prst="ellipse">
            <a:avLst/>
          </a:prstGeom>
          <a:noFill/>
          <a:ln w="15875">
            <a:solidFill>
              <a:schemeClr val="accent2"/>
            </a:solidFill>
          </a:ln>
        </p:spPr>
        <p:txBody>
          <a:bodyPr/>
          <a:lstStyle>
            <a:lvl1pPr>
              <a:defRPr>
                <a:solidFill>
                  <a:schemeClr val="tx1">
                    <a:alpha val="0"/>
                  </a:schemeClr>
                </a:solidFill>
              </a:defRPr>
            </a:lvl1pPr>
          </a:lstStyle>
          <a:p>
            <a:endParaRPr lang="ru-RU"/>
          </a:p>
        </p:txBody>
      </p:sp>
      <p:sp>
        <p:nvSpPr>
          <p:cNvPr id="15" name="Рисунок 13">
            <a:extLst>
              <a:ext uri="{FF2B5EF4-FFF2-40B4-BE49-F238E27FC236}">
                <a16:creationId xmlns:a16="http://schemas.microsoft.com/office/drawing/2014/main" xmlns="" id="{D14A021B-8CE4-FD4F-9A25-E25A8F449747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6595578" y="1833841"/>
            <a:ext cx="1770286" cy="1771284"/>
          </a:xfrm>
          <a:prstGeom prst="ellipse">
            <a:avLst/>
          </a:prstGeom>
          <a:noFill/>
          <a:ln w="15875">
            <a:solidFill>
              <a:schemeClr val="accent5"/>
            </a:solidFill>
          </a:ln>
        </p:spPr>
        <p:txBody>
          <a:bodyPr/>
          <a:lstStyle>
            <a:lvl1pPr>
              <a:defRPr>
                <a:solidFill>
                  <a:schemeClr val="tx1">
                    <a:alpha val="0"/>
                  </a:schemeClr>
                </a:solidFill>
              </a:defRPr>
            </a:lvl1pPr>
          </a:lstStyle>
          <a:p>
            <a:endParaRPr lang="ru-RU"/>
          </a:p>
        </p:txBody>
      </p:sp>
      <p:cxnSp>
        <p:nvCxnSpPr>
          <p:cNvPr id="10" name="Прямая соединительная линия 9">
            <a:extLst>
              <a:ext uri="{FF2B5EF4-FFF2-40B4-BE49-F238E27FC236}">
                <a16:creationId xmlns:a16="http://schemas.microsoft.com/office/drawing/2014/main" xmlns="" id="{32350F14-9676-854C-9625-AF78DE8F33EB}"/>
              </a:ext>
            </a:extLst>
          </p:cNvPr>
          <p:cNvCxnSpPr>
            <a:cxnSpLocks/>
          </p:cNvCxnSpPr>
          <p:nvPr userDrawn="1"/>
        </p:nvCxnSpPr>
        <p:spPr>
          <a:xfrm flipV="1">
            <a:off x="6096000" y="1866037"/>
            <a:ext cx="0" cy="3125925"/>
          </a:xfrm>
          <a:prstGeom prst="line">
            <a:avLst/>
          </a:prstGeom>
          <a:ln w="6350">
            <a:solidFill>
              <a:schemeClr val="tx2"/>
            </a:solidFill>
          </a:ln>
          <a:effectLst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72466094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fade/>
      </p:transition>
    </mc:Choice>
    <mc:Fallback xmlns="">
      <p:transition spd="slow">
        <p:fade/>
      </p:transition>
    </mc:Fallback>
  </mc:AlternateContent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3 фото в круг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xmlns="" id="{08F4B1E5-AB2B-4A42-8F96-97CA51AF5E90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550863" y="407976"/>
            <a:ext cx="9608330" cy="387798"/>
          </a:xfrm>
          <a:prstGeom prst="rect">
            <a:avLst/>
          </a:prstGeom>
        </p:spPr>
        <p:txBody>
          <a:bodyPr lIns="0" tIns="0" rIns="0" bIns="0"/>
          <a:lstStyle>
            <a:lvl1pPr>
              <a:defRPr/>
            </a:lvl1pPr>
          </a:lstStyle>
          <a:p>
            <a:r>
              <a:rPr lang="ru-RU" dirty="0"/>
              <a:t>Заголовок слайда</a:t>
            </a:r>
          </a:p>
        </p:txBody>
      </p:sp>
      <p:sp>
        <p:nvSpPr>
          <p:cNvPr id="3" name="Номер слайда 2">
            <a:extLst>
              <a:ext uri="{FF2B5EF4-FFF2-40B4-BE49-F238E27FC236}">
                <a16:creationId xmlns:a16="http://schemas.microsoft.com/office/drawing/2014/main" xmlns="" id="{2C261B02-9F0F-4CD6-854D-75A6B894CD99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24C10455-C340-7945-BDDA-6923B7A290C6}" type="slidenum">
              <a:rPr lang="ru-RU" smtClean="0"/>
              <a:t>‹#›</a:t>
            </a:fld>
            <a:endParaRPr lang="ru-RU"/>
          </a:p>
        </p:txBody>
      </p:sp>
      <p:cxnSp>
        <p:nvCxnSpPr>
          <p:cNvPr id="5" name="Прямая соединительная линия 4">
            <a:extLst>
              <a:ext uri="{FF2B5EF4-FFF2-40B4-BE49-F238E27FC236}">
                <a16:creationId xmlns:a16="http://schemas.microsoft.com/office/drawing/2014/main" xmlns="" id="{0DF4330F-97FE-43FE-8A10-FADEC9AC7D93}"/>
              </a:ext>
            </a:extLst>
          </p:cNvPr>
          <p:cNvCxnSpPr>
            <a:cxnSpLocks/>
          </p:cNvCxnSpPr>
          <p:nvPr/>
        </p:nvCxnSpPr>
        <p:spPr>
          <a:xfrm>
            <a:off x="550863" y="968502"/>
            <a:ext cx="11641137" cy="0"/>
          </a:xfrm>
          <a:prstGeom prst="line">
            <a:avLst/>
          </a:prstGeom>
          <a:ln w="3175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" name="Нижний колонтитул 1">
            <a:extLst>
              <a:ext uri="{FF2B5EF4-FFF2-40B4-BE49-F238E27FC236}">
                <a16:creationId xmlns:a16="http://schemas.microsoft.com/office/drawing/2014/main" xmlns="" id="{2EAEEACE-FF73-854E-9911-38841BE1EE72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60550" y="6423585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2">
                    <a:lumMod val="90000"/>
                  </a:schemeClr>
                </a:solidFill>
              </a:defRPr>
            </a:lvl1pPr>
          </a:lstStyle>
          <a:p>
            <a:r>
              <a:rPr lang="ru-RU"/>
              <a:t>Источник / примечание</a:t>
            </a:r>
            <a:endParaRPr lang="ru-RU" dirty="0"/>
          </a:p>
        </p:txBody>
      </p:sp>
      <p:sp>
        <p:nvSpPr>
          <p:cNvPr id="14" name="Рисунок 13">
            <a:extLst>
              <a:ext uri="{FF2B5EF4-FFF2-40B4-BE49-F238E27FC236}">
                <a16:creationId xmlns:a16="http://schemas.microsoft.com/office/drawing/2014/main" xmlns="" id="{FE95227D-5346-2740-BA5F-9D731AB3A29E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406131" y="1833841"/>
            <a:ext cx="1770286" cy="1771284"/>
          </a:xfrm>
          <a:prstGeom prst="ellipse">
            <a:avLst/>
          </a:prstGeom>
          <a:noFill/>
          <a:ln w="19050">
            <a:solidFill>
              <a:schemeClr val="accent1"/>
            </a:solidFill>
          </a:ln>
        </p:spPr>
        <p:txBody>
          <a:bodyPr/>
          <a:lstStyle>
            <a:lvl1pPr>
              <a:defRPr>
                <a:solidFill>
                  <a:schemeClr val="tx1">
                    <a:alpha val="0"/>
                  </a:schemeClr>
                </a:solidFill>
              </a:defRPr>
            </a:lvl1pPr>
          </a:lstStyle>
          <a:p>
            <a:endParaRPr lang="ru-RU"/>
          </a:p>
        </p:txBody>
      </p:sp>
      <p:sp>
        <p:nvSpPr>
          <p:cNvPr id="15" name="Рисунок 13">
            <a:extLst>
              <a:ext uri="{FF2B5EF4-FFF2-40B4-BE49-F238E27FC236}">
                <a16:creationId xmlns:a16="http://schemas.microsoft.com/office/drawing/2014/main" xmlns="" id="{D14A021B-8CE4-FD4F-9A25-E25A8F449747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5202206" y="1833841"/>
            <a:ext cx="1770286" cy="1771284"/>
          </a:xfrm>
          <a:prstGeom prst="ellipse">
            <a:avLst/>
          </a:prstGeom>
          <a:noFill/>
          <a:ln w="19050">
            <a:solidFill>
              <a:schemeClr val="accent5"/>
            </a:solidFill>
          </a:ln>
        </p:spPr>
        <p:txBody>
          <a:bodyPr/>
          <a:lstStyle>
            <a:lvl1pPr>
              <a:defRPr>
                <a:solidFill>
                  <a:schemeClr val="tx1">
                    <a:alpha val="0"/>
                  </a:schemeClr>
                </a:solidFill>
              </a:defRPr>
            </a:lvl1pPr>
          </a:lstStyle>
          <a:p>
            <a:endParaRPr lang="ru-RU"/>
          </a:p>
        </p:txBody>
      </p:sp>
      <p:sp>
        <p:nvSpPr>
          <p:cNvPr id="16" name="Рисунок 13">
            <a:extLst>
              <a:ext uri="{FF2B5EF4-FFF2-40B4-BE49-F238E27FC236}">
                <a16:creationId xmlns:a16="http://schemas.microsoft.com/office/drawing/2014/main" xmlns="" id="{8AE21367-2C4E-CA48-BAFC-75C4F7D4DDDB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7998281" y="1833841"/>
            <a:ext cx="1770286" cy="1771284"/>
          </a:xfrm>
          <a:prstGeom prst="ellipse">
            <a:avLst/>
          </a:prstGeom>
          <a:noFill/>
          <a:ln w="19050">
            <a:solidFill>
              <a:schemeClr val="accent2"/>
            </a:solidFill>
          </a:ln>
        </p:spPr>
        <p:txBody>
          <a:bodyPr/>
          <a:lstStyle>
            <a:lvl1pPr>
              <a:defRPr>
                <a:solidFill>
                  <a:schemeClr val="tx1">
                    <a:alpha val="0"/>
                  </a:schemeClr>
                </a:solidFill>
              </a:defRPr>
            </a:lvl1pPr>
          </a:lstStyle>
          <a:p>
            <a:endParaRPr lang="ru-RU"/>
          </a:p>
        </p:txBody>
      </p:sp>
      <p:cxnSp>
        <p:nvCxnSpPr>
          <p:cNvPr id="12" name="Прямая соединительная линия 11">
            <a:extLst>
              <a:ext uri="{FF2B5EF4-FFF2-40B4-BE49-F238E27FC236}">
                <a16:creationId xmlns:a16="http://schemas.microsoft.com/office/drawing/2014/main" xmlns="" id="{61EC6621-F1CA-FD4B-961F-A1E30FE8584D}"/>
              </a:ext>
            </a:extLst>
          </p:cNvPr>
          <p:cNvCxnSpPr>
            <a:cxnSpLocks/>
          </p:cNvCxnSpPr>
          <p:nvPr userDrawn="1"/>
        </p:nvCxnSpPr>
        <p:spPr>
          <a:xfrm flipV="1">
            <a:off x="4689311" y="1866037"/>
            <a:ext cx="0" cy="3125925"/>
          </a:xfrm>
          <a:prstGeom prst="line">
            <a:avLst/>
          </a:prstGeom>
          <a:ln w="6350">
            <a:solidFill>
              <a:schemeClr val="tx2"/>
            </a:solidFill>
          </a:ln>
          <a:effectLst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Прямая соединительная линия 12">
            <a:extLst>
              <a:ext uri="{FF2B5EF4-FFF2-40B4-BE49-F238E27FC236}">
                <a16:creationId xmlns:a16="http://schemas.microsoft.com/office/drawing/2014/main" xmlns="" id="{3A9A9117-B9BF-3148-8BCC-4E597852BFB8}"/>
              </a:ext>
            </a:extLst>
          </p:cNvPr>
          <p:cNvCxnSpPr>
            <a:cxnSpLocks/>
          </p:cNvCxnSpPr>
          <p:nvPr userDrawn="1"/>
        </p:nvCxnSpPr>
        <p:spPr>
          <a:xfrm flipV="1">
            <a:off x="7485386" y="1866037"/>
            <a:ext cx="0" cy="3125925"/>
          </a:xfrm>
          <a:prstGeom prst="line">
            <a:avLst/>
          </a:prstGeom>
          <a:ln w="6350">
            <a:solidFill>
              <a:schemeClr val="tx2"/>
            </a:solidFill>
          </a:ln>
          <a:effectLst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6762970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fade/>
      </p:transition>
    </mc:Choice>
    <mc:Fallback xmlns="">
      <p:transition spd="slow">
        <p:fade/>
      </p:transition>
    </mc:Fallback>
  </mc:AlternateContent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Заголовок и под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xmlns="" id="{59F07B40-27E0-D149-80D5-B78D32E3C5FB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24C10455-C340-7945-BDDA-6923B7A290C6}" type="slidenum">
              <a:t>‹#›</a:t>
            </a:fld>
            <a:endParaRPr lang="ru-RU"/>
          </a:p>
        </p:txBody>
      </p:sp>
      <p:sp>
        <p:nvSpPr>
          <p:cNvPr id="5" name="Title Placeholder 6">
            <a:extLst>
              <a:ext uri="{FF2B5EF4-FFF2-40B4-BE49-F238E27FC236}">
                <a16:creationId xmlns:a16="http://schemas.microsoft.com/office/drawing/2014/main" xmlns="" id="{1952CC9C-8F41-4935-9750-9B8914E02AF5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550862" y="407976"/>
            <a:ext cx="9611447" cy="387798"/>
          </a:xfrm>
          <a:prstGeom prst="rect">
            <a:avLst/>
          </a:prstGeom>
        </p:spPr>
        <p:txBody>
          <a:bodyPr vert="horz" wrap="square" lIns="0" tIns="0" rIns="0" bIns="0" rtlCol="0" anchor="t">
            <a:spAutoFit/>
          </a:bodyPr>
          <a:lstStyle/>
          <a:p>
            <a:r>
              <a:rPr lang="ru-RU" dirty="0"/>
              <a:t>Заголовок слайда</a:t>
            </a:r>
          </a:p>
        </p:txBody>
      </p:sp>
      <p:sp>
        <p:nvSpPr>
          <p:cNvPr id="3" name="Текст 2">
            <a:extLst>
              <a:ext uri="{FF2B5EF4-FFF2-40B4-BE49-F238E27FC236}">
                <a16:creationId xmlns:a16="http://schemas.microsoft.com/office/drawing/2014/main" xmlns="" id="{F6BA31BB-5E19-4E2D-A2BC-54207FEBD3C5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550864" y="849948"/>
            <a:ext cx="9611446" cy="293687"/>
          </a:xfrm>
          <a:prstGeom prst="rect">
            <a:avLst/>
          </a:prstGeom>
        </p:spPr>
        <p:txBody>
          <a:bodyPr lIns="0" tIns="0" rIns="0" bIns="0"/>
          <a:lstStyle>
            <a:lvl1pPr>
              <a:defRPr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/>
            </a:lvl2pPr>
          </a:lstStyle>
          <a:p>
            <a:pPr lvl="0"/>
            <a:r>
              <a:rPr lang="ru-RU" dirty="0"/>
              <a:t>Подзаголовок слайда</a:t>
            </a:r>
          </a:p>
        </p:txBody>
      </p:sp>
      <p:sp>
        <p:nvSpPr>
          <p:cNvPr id="7" name="Нижний колонтитул 1">
            <a:extLst>
              <a:ext uri="{FF2B5EF4-FFF2-40B4-BE49-F238E27FC236}">
                <a16:creationId xmlns:a16="http://schemas.microsoft.com/office/drawing/2014/main" xmlns="" id="{E876FAB5-8564-F549-BB66-14C9D5D0EA60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60550" y="6423585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2">
                    <a:lumMod val="90000"/>
                  </a:schemeClr>
                </a:solidFill>
              </a:defRPr>
            </a:lvl1pPr>
          </a:lstStyle>
          <a:p>
            <a:r>
              <a:rPr lang="ru-RU"/>
              <a:t>Источник / примечание</a:t>
            </a:r>
            <a:endParaRPr lang="ru-RU" dirty="0"/>
          </a:p>
        </p:txBody>
      </p:sp>
      <p:cxnSp>
        <p:nvCxnSpPr>
          <p:cNvPr id="10" name="Прямая соединительная линия 9">
            <a:extLst>
              <a:ext uri="{FF2B5EF4-FFF2-40B4-BE49-F238E27FC236}">
                <a16:creationId xmlns:a16="http://schemas.microsoft.com/office/drawing/2014/main" xmlns="" id="{5DFE1A63-85AE-364A-8542-A8DCDAA43103}"/>
              </a:ext>
            </a:extLst>
          </p:cNvPr>
          <p:cNvCxnSpPr>
            <a:cxnSpLocks/>
          </p:cNvCxnSpPr>
          <p:nvPr/>
        </p:nvCxnSpPr>
        <p:spPr>
          <a:xfrm>
            <a:off x="550863" y="1223605"/>
            <a:ext cx="11641137" cy="0"/>
          </a:xfrm>
          <a:prstGeom prst="line">
            <a:avLst/>
          </a:prstGeom>
          <a:ln w="3175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4779496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fade/>
      </p:transition>
    </mc:Choice>
    <mc:Fallback xmlns="">
      <p:transition spd="slow">
        <p:fade/>
      </p:transition>
    </mc:Fallback>
  </mc:AlternateContent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4 фото в круг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xmlns="" id="{08F4B1E5-AB2B-4A42-8F96-97CA51AF5E90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550863" y="407976"/>
            <a:ext cx="9608330" cy="387798"/>
          </a:xfrm>
          <a:prstGeom prst="rect">
            <a:avLst/>
          </a:prstGeom>
        </p:spPr>
        <p:txBody>
          <a:bodyPr lIns="0" tIns="0" rIns="0" bIns="0"/>
          <a:lstStyle>
            <a:lvl1pPr>
              <a:defRPr/>
            </a:lvl1pPr>
          </a:lstStyle>
          <a:p>
            <a:r>
              <a:rPr lang="ru-RU" dirty="0"/>
              <a:t>Заголовок слайда</a:t>
            </a:r>
          </a:p>
        </p:txBody>
      </p:sp>
      <p:sp>
        <p:nvSpPr>
          <p:cNvPr id="3" name="Номер слайда 2">
            <a:extLst>
              <a:ext uri="{FF2B5EF4-FFF2-40B4-BE49-F238E27FC236}">
                <a16:creationId xmlns:a16="http://schemas.microsoft.com/office/drawing/2014/main" xmlns="" id="{2C261B02-9F0F-4CD6-854D-75A6B894CD99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24C10455-C340-7945-BDDA-6923B7A290C6}" type="slidenum">
              <a:rPr lang="ru-RU" smtClean="0"/>
              <a:t>‹#›</a:t>
            </a:fld>
            <a:endParaRPr lang="ru-RU"/>
          </a:p>
        </p:txBody>
      </p:sp>
      <p:cxnSp>
        <p:nvCxnSpPr>
          <p:cNvPr id="5" name="Прямая соединительная линия 4">
            <a:extLst>
              <a:ext uri="{FF2B5EF4-FFF2-40B4-BE49-F238E27FC236}">
                <a16:creationId xmlns:a16="http://schemas.microsoft.com/office/drawing/2014/main" xmlns="" id="{0DF4330F-97FE-43FE-8A10-FADEC9AC7D93}"/>
              </a:ext>
            </a:extLst>
          </p:cNvPr>
          <p:cNvCxnSpPr>
            <a:cxnSpLocks/>
          </p:cNvCxnSpPr>
          <p:nvPr/>
        </p:nvCxnSpPr>
        <p:spPr>
          <a:xfrm>
            <a:off x="550863" y="968502"/>
            <a:ext cx="11641137" cy="0"/>
          </a:xfrm>
          <a:prstGeom prst="line">
            <a:avLst/>
          </a:prstGeom>
          <a:ln w="3175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" name="Нижний колонтитул 1">
            <a:extLst>
              <a:ext uri="{FF2B5EF4-FFF2-40B4-BE49-F238E27FC236}">
                <a16:creationId xmlns:a16="http://schemas.microsoft.com/office/drawing/2014/main" xmlns="" id="{2EAEEACE-FF73-854E-9911-38841BE1EE72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60550" y="6423585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2">
                    <a:lumMod val="90000"/>
                  </a:schemeClr>
                </a:solidFill>
              </a:defRPr>
            </a:lvl1pPr>
          </a:lstStyle>
          <a:p>
            <a:r>
              <a:rPr lang="ru-RU"/>
              <a:t>Источник / примечание</a:t>
            </a:r>
            <a:endParaRPr lang="ru-RU" dirty="0"/>
          </a:p>
        </p:txBody>
      </p:sp>
      <p:sp>
        <p:nvSpPr>
          <p:cNvPr id="14" name="Рисунок 13">
            <a:extLst>
              <a:ext uri="{FF2B5EF4-FFF2-40B4-BE49-F238E27FC236}">
                <a16:creationId xmlns:a16="http://schemas.microsoft.com/office/drawing/2014/main" xmlns="" id="{FE95227D-5346-2740-BA5F-9D731AB3A29E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1001937" y="1833841"/>
            <a:ext cx="1770286" cy="1771284"/>
          </a:xfrm>
          <a:prstGeom prst="ellipse">
            <a:avLst/>
          </a:prstGeom>
          <a:noFill/>
          <a:ln w="19050">
            <a:solidFill>
              <a:schemeClr val="accent1"/>
            </a:solidFill>
          </a:ln>
        </p:spPr>
        <p:txBody>
          <a:bodyPr anchor="ctr"/>
          <a:lstStyle>
            <a:lvl1pPr algn="ctr">
              <a:defRPr>
                <a:solidFill>
                  <a:schemeClr val="tx1">
                    <a:alpha val="0"/>
                  </a:schemeClr>
                </a:solidFill>
              </a:defRPr>
            </a:lvl1pPr>
          </a:lstStyle>
          <a:p>
            <a:endParaRPr lang="ru-RU" dirty="0"/>
          </a:p>
        </p:txBody>
      </p:sp>
      <p:sp>
        <p:nvSpPr>
          <p:cNvPr id="15" name="Рисунок 13">
            <a:extLst>
              <a:ext uri="{FF2B5EF4-FFF2-40B4-BE49-F238E27FC236}">
                <a16:creationId xmlns:a16="http://schemas.microsoft.com/office/drawing/2014/main" xmlns="" id="{D14A021B-8CE4-FD4F-9A25-E25A8F449747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3798012" y="1833841"/>
            <a:ext cx="1770286" cy="1771284"/>
          </a:xfrm>
          <a:prstGeom prst="ellipse">
            <a:avLst/>
          </a:prstGeom>
          <a:noFill/>
          <a:ln w="19050">
            <a:solidFill>
              <a:schemeClr val="accent2"/>
            </a:solidFill>
          </a:ln>
        </p:spPr>
        <p:txBody>
          <a:bodyPr anchor="ctr"/>
          <a:lstStyle>
            <a:lvl1pPr algn="ctr">
              <a:defRPr>
                <a:solidFill>
                  <a:schemeClr val="tx1">
                    <a:alpha val="0"/>
                  </a:schemeClr>
                </a:solidFill>
              </a:defRPr>
            </a:lvl1pPr>
          </a:lstStyle>
          <a:p>
            <a:endParaRPr lang="ru-RU"/>
          </a:p>
        </p:txBody>
      </p:sp>
      <p:sp>
        <p:nvSpPr>
          <p:cNvPr id="16" name="Рисунок 13">
            <a:extLst>
              <a:ext uri="{FF2B5EF4-FFF2-40B4-BE49-F238E27FC236}">
                <a16:creationId xmlns:a16="http://schemas.microsoft.com/office/drawing/2014/main" xmlns="" id="{8AE21367-2C4E-CA48-BAFC-75C4F7D4DDDB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6594087" y="1833841"/>
            <a:ext cx="1770286" cy="1771284"/>
          </a:xfrm>
          <a:prstGeom prst="ellipse">
            <a:avLst/>
          </a:prstGeom>
          <a:noFill/>
          <a:ln w="19050">
            <a:solidFill>
              <a:schemeClr val="accent5"/>
            </a:solidFill>
          </a:ln>
        </p:spPr>
        <p:txBody>
          <a:bodyPr anchor="ctr"/>
          <a:lstStyle>
            <a:lvl1pPr algn="ctr">
              <a:defRPr>
                <a:solidFill>
                  <a:schemeClr val="tx1">
                    <a:alpha val="0"/>
                  </a:schemeClr>
                </a:solidFill>
              </a:defRPr>
            </a:lvl1pPr>
          </a:lstStyle>
          <a:p>
            <a:endParaRPr lang="ru-RU"/>
          </a:p>
        </p:txBody>
      </p:sp>
      <p:sp>
        <p:nvSpPr>
          <p:cNvPr id="17" name="Рисунок 13">
            <a:extLst>
              <a:ext uri="{FF2B5EF4-FFF2-40B4-BE49-F238E27FC236}">
                <a16:creationId xmlns:a16="http://schemas.microsoft.com/office/drawing/2014/main" xmlns="" id="{EE468D95-4C8D-9A43-AED2-3BCFBE382871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9390162" y="1833841"/>
            <a:ext cx="1770286" cy="1771284"/>
          </a:xfrm>
          <a:prstGeom prst="ellipse">
            <a:avLst/>
          </a:prstGeom>
          <a:noFill/>
          <a:ln w="19050">
            <a:solidFill>
              <a:schemeClr val="accent6"/>
            </a:solidFill>
          </a:ln>
        </p:spPr>
        <p:txBody>
          <a:bodyPr anchor="ctr"/>
          <a:lstStyle>
            <a:lvl1pPr algn="ctr">
              <a:defRPr>
                <a:solidFill>
                  <a:schemeClr val="tx1">
                    <a:alpha val="0"/>
                  </a:schemeClr>
                </a:solidFill>
              </a:defRPr>
            </a:lvl1pPr>
          </a:lstStyle>
          <a:p>
            <a:endParaRPr lang="ru-RU"/>
          </a:p>
        </p:txBody>
      </p:sp>
      <p:cxnSp>
        <p:nvCxnSpPr>
          <p:cNvPr id="12" name="Прямая соединительная линия 11">
            <a:extLst>
              <a:ext uri="{FF2B5EF4-FFF2-40B4-BE49-F238E27FC236}">
                <a16:creationId xmlns:a16="http://schemas.microsoft.com/office/drawing/2014/main" xmlns="" id="{C05BD5AA-697B-F64B-AA3E-DF95885EA10E}"/>
              </a:ext>
            </a:extLst>
          </p:cNvPr>
          <p:cNvCxnSpPr>
            <a:cxnSpLocks/>
          </p:cNvCxnSpPr>
          <p:nvPr userDrawn="1"/>
        </p:nvCxnSpPr>
        <p:spPr>
          <a:xfrm flipV="1">
            <a:off x="3285118" y="1866037"/>
            <a:ext cx="0" cy="3125925"/>
          </a:xfrm>
          <a:prstGeom prst="line">
            <a:avLst/>
          </a:prstGeom>
          <a:ln w="6350">
            <a:solidFill>
              <a:schemeClr val="tx2"/>
            </a:solidFill>
          </a:ln>
          <a:effectLst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Прямая соединительная линия 12">
            <a:extLst>
              <a:ext uri="{FF2B5EF4-FFF2-40B4-BE49-F238E27FC236}">
                <a16:creationId xmlns:a16="http://schemas.microsoft.com/office/drawing/2014/main" xmlns="" id="{FD8D6C6D-E1D5-154F-A609-A7505AF502D9}"/>
              </a:ext>
            </a:extLst>
          </p:cNvPr>
          <p:cNvCxnSpPr>
            <a:cxnSpLocks/>
          </p:cNvCxnSpPr>
          <p:nvPr userDrawn="1"/>
        </p:nvCxnSpPr>
        <p:spPr>
          <a:xfrm flipV="1">
            <a:off x="6081193" y="1866037"/>
            <a:ext cx="0" cy="3125925"/>
          </a:xfrm>
          <a:prstGeom prst="line">
            <a:avLst/>
          </a:prstGeom>
          <a:ln w="6350">
            <a:solidFill>
              <a:schemeClr val="tx2"/>
            </a:solidFill>
          </a:ln>
          <a:effectLst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Прямая соединительная линия 17">
            <a:extLst>
              <a:ext uri="{FF2B5EF4-FFF2-40B4-BE49-F238E27FC236}">
                <a16:creationId xmlns:a16="http://schemas.microsoft.com/office/drawing/2014/main" xmlns="" id="{4CD357D7-ACC0-2D4A-94C7-75081A211877}"/>
              </a:ext>
            </a:extLst>
          </p:cNvPr>
          <p:cNvCxnSpPr>
            <a:cxnSpLocks/>
          </p:cNvCxnSpPr>
          <p:nvPr userDrawn="1"/>
        </p:nvCxnSpPr>
        <p:spPr>
          <a:xfrm flipV="1">
            <a:off x="8877268" y="1866037"/>
            <a:ext cx="0" cy="3125925"/>
          </a:xfrm>
          <a:prstGeom prst="line">
            <a:avLst/>
          </a:prstGeom>
          <a:ln w="6350">
            <a:solidFill>
              <a:schemeClr val="tx2"/>
            </a:solidFill>
          </a:ln>
          <a:effectLst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97070109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fade/>
      </p:transition>
    </mc:Choice>
    <mc:Fallback xmlns="">
      <p:transition spd="slow">
        <p:fade/>
      </p:transition>
    </mc:Fallback>
  </mc:AlternateContent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 фото в круге_2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xmlns="" id="{08F4B1E5-AB2B-4A42-8F96-97CA51AF5E90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550863" y="407976"/>
            <a:ext cx="9608330" cy="387798"/>
          </a:xfrm>
          <a:prstGeom prst="rect">
            <a:avLst/>
          </a:prstGeom>
        </p:spPr>
        <p:txBody>
          <a:bodyPr lIns="0" tIns="0" rIns="0" bIns="0">
            <a:spAutoFit/>
          </a:bodyPr>
          <a:lstStyle>
            <a:lvl1pPr>
              <a:defRPr/>
            </a:lvl1pPr>
          </a:lstStyle>
          <a:p>
            <a:r>
              <a:rPr lang="ru-RU" dirty="0"/>
              <a:t>Заголовок слайда</a:t>
            </a:r>
          </a:p>
        </p:txBody>
      </p:sp>
      <p:sp>
        <p:nvSpPr>
          <p:cNvPr id="3" name="Номер слайда 2">
            <a:extLst>
              <a:ext uri="{FF2B5EF4-FFF2-40B4-BE49-F238E27FC236}">
                <a16:creationId xmlns:a16="http://schemas.microsoft.com/office/drawing/2014/main" xmlns="" id="{2C261B02-9F0F-4CD6-854D-75A6B894CD99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24C10455-C340-7945-BDDA-6923B7A290C6}" type="slidenum">
              <a:rPr lang="ru-RU" smtClean="0"/>
              <a:t>‹#›</a:t>
            </a:fld>
            <a:endParaRPr lang="ru-RU"/>
          </a:p>
        </p:txBody>
      </p:sp>
      <p:cxnSp>
        <p:nvCxnSpPr>
          <p:cNvPr id="5" name="Прямая соединительная линия 4">
            <a:extLst>
              <a:ext uri="{FF2B5EF4-FFF2-40B4-BE49-F238E27FC236}">
                <a16:creationId xmlns:a16="http://schemas.microsoft.com/office/drawing/2014/main" xmlns="" id="{0DF4330F-97FE-43FE-8A10-FADEC9AC7D93}"/>
              </a:ext>
            </a:extLst>
          </p:cNvPr>
          <p:cNvCxnSpPr>
            <a:cxnSpLocks/>
          </p:cNvCxnSpPr>
          <p:nvPr/>
        </p:nvCxnSpPr>
        <p:spPr>
          <a:xfrm>
            <a:off x="550863" y="968502"/>
            <a:ext cx="11641137" cy="0"/>
          </a:xfrm>
          <a:prstGeom prst="line">
            <a:avLst/>
          </a:prstGeom>
          <a:ln w="3175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" name="Нижний колонтитул 1">
            <a:extLst>
              <a:ext uri="{FF2B5EF4-FFF2-40B4-BE49-F238E27FC236}">
                <a16:creationId xmlns:a16="http://schemas.microsoft.com/office/drawing/2014/main" xmlns="" id="{2EAEEACE-FF73-854E-9911-38841BE1EE72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60550" y="6423585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2">
                    <a:lumMod val="90000"/>
                  </a:schemeClr>
                </a:solidFill>
              </a:defRPr>
            </a:lvl1pPr>
          </a:lstStyle>
          <a:p>
            <a:r>
              <a:rPr lang="ru-RU"/>
              <a:t>Источник / примечание</a:t>
            </a:r>
            <a:endParaRPr lang="ru-RU" dirty="0"/>
          </a:p>
        </p:txBody>
      </p:sp>
      <p:sp>
        <p:nvSpPr>
          <p:cNvPr id="14" name="Рисунок 13">
            <a:extLst>
              <a:ext uri="{FF2B5EF4-FFF2-40B4-BE49-F238E27FC236}">
                <a16:creationId xmlns:a16="http://schemas.microsoft.com/office/drawing/2014/main" xmlns="" id="{FE95227D-5346-2740-BA5F-9D731AB3A29E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550863" y="1688698"/>
            <a:ext cx="1770286" cy="1771284"/>
          </a:xfrm>
          <a:prstGeom prst="ellipse">
            <a:avLst/>
          </a:prstGeom>
          <a:noFill/>
          <a:ln w="19050">
            <a:solidFill>
              <a:schemeClr val="accent1"/>
            </a:solidFill>
          </a:ln>
        </p:spPr>
        <p:txBody>
          <a:bodyPr/>
          <a:lstStyle>
            <a:lvl1pPr>
              <a:defRPr>
                <a:solidFill>
                  <a:schemeClr val="tx1">
                    <a:alpha val="0"/>
                  </a:schemeClr>
                </a:solidFill>
              </a:defRPr>
            </a:lvl1pPr>
          </a:lstStyle>
          <a:p>
            <a:endParaRPr lang="ru-RU"/>
          </a:p>
        </p:txBody>
      </p:sp>
      <p:sp>
        <p:nvSpPr>
          <p:cNvPr id="15" name="Рисунок 13">
            <a:extLst>
              <a:ext uri="{FF2B5EF4-FFF2-40B4-BE49-F238E27FC236}">
                <a16:creationId xmlns:a16="http://schemas.microsoft.com/office/drawing/2014/main" xmlns="" id="{D14A021B-8CE4-FD4F-9A25-E25A8F449747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550863" y="3973071"/>
            <a:ext cx="1770286" cy="1771284"/>
          </a:xfrm>
          <a:prstGeom prst="ellipse">
            <a:avLst/>
          </a:prstGeom>
          <a:noFill/>
          <a:ln w="19050">
            <a:solidFill>
              <a:schemeClr val="accent2"/>
            </a:solidFill>
          </a:ln>
        </p:spPr>
        <p:txBody>
          <a:bodyPr/>
          <a:lstStyle>
            <a:lvl1pPr>
              <a:defRPr>
                <a:solidFill>
                  <a:schemeClr val="tx1">
                    <a:alpha val="0"/>
                  </a:schemeClr>
                </a:solidFill>
              </a:defRPr>
            </a:lvl1pPr>
          </a:lstStyle>
          <a:p>
            <a:endParaRPr lang="ru-RU"/>
          </a:p>
        </p:txBody>
      </p:sp>
      <p:sp>
        <p:nvSpPr>
          <p:cNvPr id="12" name="Рисунок 13">
            <a:extLst>
              <a:ext uri="{FF2B5EF4-FFF2-40B4-BE49-F238E27FC236}">
                <a16:creationId xmlns:a16="http://schemas.microsoft.com/office/drawing/2014/main" xmlns="" id="{842A5D4E-FD96-B349-B8D9-D45B18609B9A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6096000" y="1688698"/>
            <a:ext cx="1770286" cy="1771284"/>
          </a:xfrm>
          <a:prstGeom prst="ellipse">
            <a:avLst/>
          </a:prstGeom>
          <a:noFill/>
          <a:ln w="19050">
            <a:solidFill>
              <a:schemeClr val="accent5"/>
            </a:solidFill>
          </a:ln>
        </p:spPr>
        <p:txBody>
          <a:bodyPr/>
          <a:lstStyle>
            <a:lvl1pPr>
              <a:defRPr>
                <a:solidFill>
                  <a:schemeClr val="tx1">
                    <a:alpha val="0"/>
                  </a:schemeClr>
                </a:solidFill>
              </a:defRPr>
            </a:lvl1pPr>
          </a:lstStyle>
          <a:p>
            <a:endParaRPr lang="ru-RU"/>
          </a:p>
        </p:txBody>
      </p:sp>
      <p:sp>
        <p:nvSpPr>
          <p:cNvPr id="13" name="Рисунок 13">
            <a:extLst>
              <a:ext uri="{FF2B5EF4-FFF2-40B4-BE49-F238E27FC236}">
                <a16:creationId xmlns:a16="http://schemas.microsoft.com/office/drawing/2014/main" xmlns="" id="{99AF3E99-8B87-3E4D-BC45-8470E5259C3F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6096000" y="3973071"/>
            <a:ext cx="1770286" cy="1771284"/>
          </a:xfrm>
          <a:prstGeom prst="ellipse">
            <a:avLst/>
          </a:prstGeom>
          <a:noFill/>
          <a:ln w="19050">
            <a:solidFill>
              <a:schemeClr val="accent6"/>
            </a:solidFill>
          </a:ln>
        </p:spPr>
        <p:txBody>
          <a:bodyPr/>
          <a:lstStyle>
            <a:lvl1pPr>
              <a:defRPr>
                <a:solidFill>
                  <a:schemeClr val="tx1">
                    <a:alpha val="0"/>
                  </a:schemeClr>
                </a:solidFill>
              </a:defRPr>
            </a:lvl1pPr>
          </a:lstStyle>
          <a:p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332013712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fade/>
      </p:transition>
    </mc:Choice>
    <mc:Fallback xmlns="">
      <p:transition spd="slow">
        <p:fade/>
      </p:transition>
    </mc:Fallback>
  </mc:AlternateContent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6 фото в круге_2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xmlns="" id="{08F4B1E5-AB2B-4A42-8F96-97CA51AF5E90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550863" y="407976"/>
            <a:ext cx="9608330" cy="387798"/>
          </a:xfrm>
          <a:prstGeom prst="rect">
            <a:avLst/>
          </a:prstGeom>
        </p:spPr>
        <p:txBody>
          <a:bodyPr lIns="0" tIns="0" rIns="0" bIns="0">
            <a:spAutoFit/>
          </a:bodyPr>
          <a:lstStyle>
            <a:lvl1pPr>
              <a:defRPr/>
            </a:lvl1pPr>
          </a:lstStyle>
          <a:p>
            <a:r>
              <a:rPr lang="ru-RU" dirty="0"/>
              <a:t>Заголовок слайда</a:t>
            </a:r>
          </a:p>
        </p:txBody>
      </p:sp>
      <p:sp>
        <p:nvSpPr>
          <p:cNvPr id="3" name="Номер слайда 2">
            <a:extLst>
              <a:ext uri="{FF2B5EF4-FFF2-40B4-BE49-F238E27FC236}">
                <a16:creationId xmlns:a16="http://schemas.microsoft.com/office/drawing/2014/main" xmlns="" id="{2C261B02-9F0F-4CD6-854D-75A6B894CD99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24C10455-C340-7945-BDDA-6923B7A290C6}" type="slidenum">
              <a:rPr lang="ru-RU" smtClean="0"/>
              <a:t>‹#›</a:t>
            </a:fld>
            <a:endParaRPr lang="ru-RU"/>
          </a:p>
        </p:txBody>
      </p:sp>
      <p:cxnSp>
        <p:nvCxnSpPr>
          <p:cNvPr id="5" name="Прямая соединительная линия 4">
            <a:extLst>
              <a:ext uri="{FF2B5EF4-FFF2-40B4-BE49-F238E27FC236}">
                <a16:creationId xmlns:a16="http://schemas.microsoft.com/office/drawing/2014/main" xmlns="" id="{0DF4330F-97FE-43FE-8A10-FADEC9AC7D93}"/>
              </a:ext>
            </a:extLst>
          </p:cNvPr>
          <p:cNvCxnSpPr>
            <a:cxnSpLocks/>
          </p:cNvCxnSpPr>
          <p:nvPr/>
        </p:nvCxnSpPr>
        <p:spPr>
          <a:xfrm>
            <a:off x="550863" y="968502"/>
            <a:ext cx="11641137" cy="0"/>
          </a:xfrm>
          <a:prstGeom prst="line">
            <a:avLst/>
          </a:prstGeom>
          <a:ln w="3175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" name="Нижний колонтитул 1">
            <a:extLst>
              <a:ext uri="{FF2B5EF4-FFF2-40B4-BE49-F238E27FC236}">
                <a16:creationId xmlns:a16="http://schemas.microsoft.com/office/drawing/2014/main" xmlns="" id="{2EAEEACE-FF73-854E-9911-38841BE1EE72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60550" y="6423585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2">
                    <a:lumMod val="90000"/>
                  </a:schemeClr>
                </a:solidFill>
              </a:defRPr>
            </a:lvl1pPr>
          </a:lstStyle>
          <a:p>
            <a:r>
              <a:rPr lang="ru-RU"/>
              <a:t>Источник / примечание</a:t>
            </a:r>
            <a:endParaRPr lang="ru-RU" dirty="0"/>
          </a:p>
        </p:txBody>
      </p:sp>
      <p:sp>
        <p:nvSpPr>
          <p:cNvPr id="22" name="Рисунок 13">
            <a:extLst>
              <a:ext uri="{FF2B5EF4-FFF2-40B4-BE49-F238E27FC236}">
                <a16:creationId xmlns:a16="http://schemas.microsoft.com/office/drawing/2014/main" xmlns="" id="{095BFAF1-EC78-4DF9-9FF4-2EDC3B2F92F8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550863" y="1822048"/>
            <a:ext cx="1381125" cy="1381904"/>
          </a:xfrm>
          <a:prstGeom prst="ellipse">
            <a:avLst/>
          </a:prstGeom>
          <a:noFill/>
          <a:ln w="19050">
            <a:solidFill>
              <a:schemeClr val="accent1"/>
            </a:solidFill>
          </a:ln>
        </p:spPr>
        <p:txBody>
          <a:bodyPr anchor="ctr"/>
          <a:lstStyle>
            <a:lvl1pPr algn="ctr">
              <a:defRPr>
                <a:solidFill>
                  <a:schemeClr val="tx1">
                    <a:alpha val="0"/>
                  </a:schemeClr>
                </a:solidFill>
              </a:defRPr>
            </a:lvl1pPr>
          </a:lstStyle>
          <a:p>
            <a:endParaRPr lang="ru-RU"/>
          </a:p>
        </p:txBody>
      </p:sp>
      <p:sp>
        <p:nvSpPr>
          <p:cNvPr id="23" name="Рисунок 13">
            <a:extLst>
              <a:ext uri="{FF2B5EF4-FFF2-40B4-BE49-F238E27FC236}">
                <a16:creationId xmlns:a16="http://schemas.microsoft.com/office/drawing/2014/main" xmlns="" id="{3977FF31-0AF6-4719-8D63-345E5967C052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550863" y="4134996"/>
            <a:ext cx="1381125" cy="1381904"/>
          </a:xfrm>
          <a:prstGeom prst="ellipse">
            <a:avLst/>
          </a:prstGeom>
          <a:noFill/>
          <a:ln w="19050">
            <a:solidFill>
              <a:schemeClr val="accent2"/>
            </a:solidFill>
          </a:ln>
        </p:spPr>
        <p:txBody>
          <a:bodyPr anchor="ctr"/>
          <a:lstStyle>
            <a:lvl1pPr algn="ctr">
              <a:defRPr>
                <a:solidFill>
                  <a:schemeClr val="tx1">
                    <a:alpha val="0"/>
                  </a:schemeClr>
                </a:solidFill>
              </a:defRPr>
            </a:lvl1pPr>
          </a:lstStyle>
          <a:p>
            <a:endParaRPr lang="ru-RU"/>
          </a:p>
        </p:txBody>
      </p:sp>
      <p:sp>
        <p:nvSpPr>
          <p:cNvPr id="24" name="Рисунок 13">
            <a:extLst>
              <a:ext uri="{FF2B5EF4-FFF2-40B4-BE49-F238E27FC236}">
                <a16:creationId xmlns:a16="http://schemas.microsoft.com/office/drawing/2014/main" xmlns="" id="{333EB43C-E707-4E6D-BD37-ECDCBB326D35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4247621" y="1822048"/>
            <a:ext cx="1381125" cy="1381904"/>
          </a:xfrm>
          <a:prstGeom prst="ellipse">
            <a:avLst/>
          </a:prstGeom>
          <a:noFill/>
          <a:ln w="19050">
            <a:solidFill>
              <a:schemeClr val="accent5"/>
            </a:solidFill>
          </a:ln>
        </p:spPr>
        <p:txBody>
          <a:bodyPr anchor="ctr"/>
          <a:lstStyle>
            <a:lvl1pPr algn="ctr">
              <a:defRPr>
                <a:solidFill>
                  <a:schemeClr val="tx1">
                    <a:alpha val="0"/>
                  </a:schemeClr>
                </a:solidFill>
              </a:defRPr>
            </a:lvl1pPr>
          </a:lstStyle>
          <a:p>
            <a:endParaRPr lang="ru-RU" dirty="0"/>
          </a:p>
        </p:txBody>
      </p:sp>
      <p:sp>
        <p:nvSpPr>
          <p:cNvPr id="25" name="Рисунок 13">
            <a:extLst>
              <a:ext uri="{FF2B5EF4-FFF2-40B4-BE49-F238E27FC236}">
                <a16:creationId xmlns:a16="http://schemas.microsoft.com/office/drawing/2014/main" xmlns="" id="{2207C35B-770E-43CA-8181-B6E2D6CFFD1D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4247621" y="4134996"/>
            <a:ext cx="1381125" cy="1381904"/>
          </a:xfrm>
          <a:prstGeom prst="ellipse">
            <a:avLst/>
          </a:prstGeom>
          <a:noFill/>
          <a:ln w="19050">
            <a:solidFill>
              <a:schemeClr val="accent6"/>
            </a:solidFill>
          </a:ln>
        </p:spPr>
        <p:txBody>
          <a:bodyPr anchor="ctr"/>
          <a:lstStyle>
            <a:lvl1pPr algn="ctr">
              <a:defRPr>
                <a:solidFill>
                  <a:schemeClr val="tx1">
                    <a:alpha val="0"/>
                  </a:schemeClr>
                </a:solidFill>
              </a:defRPr>
            </a:lvl1pPr>
          </a:lstStyle>
          <a:p>
            <a:endParaRPr lang="ru-RU"/>
          </a:p>
        </p:txBody>
      </p:sp>
      <p:sp>
        <p:nvSpPr>
          <p:cNvPr id="26" name="Рисунок 13">
            <a:extLst>
              <a:ext uri="{FF2B5EF4-FFF2-40B4-BE49-F238E27FC236}">
                <a16:creationId xmlns:a16="http://schemas.microsoft.com/office/drawing/2014/main" xmlns="" id="{35221451-7FEA-4F1D-ABC6-D644F2E49719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7944379" y="1822048"/>
            <a:ext cx="1381125" cy="1381904"/>
          </a:xfrm>
          <a:prstGeom prst="ellipse">
            <a:avLst/>
          </a:prstGeom>
          <a:noFill/>
          <a:ln w="19050">
            <a:solidFill>
              <a:schemeClr val="accent3"/>
            </a:solidFill>
          </a:ln>
        </p:spPr>
        <p:txBody>
          <a:bodyPr anchor="ctr"/>
          <a:lstStyle>
            <a:lvl1pPr algn="ctr">
              <a:defRPr>
                <a:solidFill>
                  <a:schemeClr val="tx1">
                    <a:alpha val="0"/>
                  </a:schemeClr>
                </a:solidFill>
              </a:defRPr>
            </a:lvl1pPr>
          </a:lstStyle>
          <a:p>
            <a:endParaRPr lang="ru-RU"/>
          </a:p>
        </p:txBody>
      </p:sp>
      <p:sp>
        <p:nvSpPr>
          <p:cNvPr id="27" name="Рисунок 13">
            <a:extLst>
              <a:ext uri="{FF2B5EF4-FFF2-40B4-BE49-F238E27FC236}">
                <a16:creationId xmlns:a16="http://schemas.microsoft.com/office/drawing/2014/main" xmlns="" id="{D3163103-6AD1-4C73-B569-0A1ECA30469B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>
            <a:off x="7944379" y="4134996"/>
            <a:ext cx="1381125" cy="1381904"/>
          </a:xfrm>
          <a:prstGeom prst="ellipse">
            <a:avLst/>
          </a:prstGeom>
          <a:noFill/>
          <a:ln w="19050">
            <a:solidFill>
              <a:schemeClr val="accent4"/>
            </a:solidFill>
          </a:ln>
        </p:spPr>
        <p:txBody>
          <a:bodyPr anchor="ctr"/>
          <a:lstStyle>
            <a:lvl1pPr algn="ctr">
              <a:defRPr>
                <a:solidFill>
                  <a:schemeClr val="tx1">
                    <a:alpha val="0"/>
                  </a:schemeClr>
                </a:solidFill>
              </a:defRPr>
            </a:lvl1pPr>
          </a:lstStyle>
          <a:p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184731161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fade/>
      </p:transition>
    </mc:Choice>
    <mc:Fallback xmlns="">
      <p:transition spd="slow">
        <p:fade/>
      </p:transition>
    </mc:Fallback>
  </mc:AlternateContent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Разделитель с фото 1 строка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9" name="Text Placeholder 9">
            <a:extLst>
              <a:ext uri="{FF2B5EF4-FFF2-40B4-BE49-F238E27FC236}">
                <a16:creationId xmlns:a16="http://schemas.microsoft.com/office/drawing/2014/main" xmlns="" id="{B93A5E0A-C7B0-3148-9A54-16329B3B60DE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464599" y="388302"/>
            <a:ext cx="3010484" cy="2008242"/>
          </a:xfrm>
          <a:prstGeom prst="rect">
            <a:avLst/>
          </a:prstGeom>
        </p:spPr>
        <p:txBody>
          <a:bodyPr lIns="0" tIns="0" rIns="0" bIns="0">
            <a:spAutoFit/>
          </a:bodyPr>
          <a:lstStyle>
            <a:lvl1pPr marL="0" indent="0">
              <a:buNone/>
              <a:defRPr kumimoji="0" lang="en-US" sz="14500" b="0" i="0" u="none" strike="noStrike" cap="none" spc="0" normalizeH="0" baseline="0">
                <a:ln>
                  <a:noFill/>
                </a:ln>
                <a:solidFill>
                  <a:schemeClr val="accent5">
                    <a:alpha val="40000"/>
                  </a:schemeClr>
                </a:solidFill>
                <a:effectLst/>
                <a:uLnTx/>
                <a:uFillTx/>
                <a:latin typeface="+mj-lt"/>
                <a:ea typeface="+mj-ea"/>
                <a:cs typeface="+mj-cs"/>
              </a:defRPr>
            </a:lvl1pPr>
            <a:lvl2pPr>
              <a:defRPr lang="en-US" sz="13800" b="0">
                <a:solidFill>
                  <a:schemeClr val="bg1">
                    <a:alpha val="20000"/>
                  </a:schemeClr>
                </a:solidFill>
                <a:latin typeface="+mj-lt"/>
                <a:ea typeface="+mj-ea"/>
                <a:cs typeface="+mj-cs"/>
              </a:defRPr>
            </a:lvl2pPr>
            <a:lvl3pPr>
              <a:defRPr lang="en-US" sz="13800" b="0">
                <a:solidFill>
                  <a:schemeClr val="bg1">
                    <a:alpha val="20000"/>
                  </a:schemeClr>
                </a:solidFill>
                <a:latin typeface="+mj-lt"/>
                <a:ea typeface="+mj-ea"/>
                <a:cs typeface="+mj-cs"/>
              </a:defRPr>
            </a:lvl3pPr>
            <a:lvl4pPr>
              <a:defRPr lang="en-US" sz="13800" b="0">
                <a:solidFill>
                  <a:schemeClr val="bg1">
                    <a:alpha val="20000"/>
                  </a:schemeClr>
                </a:solidFill>
                <a:latin typeface="+mj-lt"/>
                <a:ea typeface="+mj-ea"/>
                <a:cs typeface="+mj-cs"/>
              </a:defRPr>
            </a:lvl4pPr>
            <a:lvl5pPr>
              <a:defRPr lang="ru-RU" sz="13800" b="0">
                <a:solidFill>
                  <a:schemeClr val="bg1">
                    <a:alpha val="20000"/>
                  </a:schemeClr>
                </a:solidFill>
                <a:latin typeface="+mj-lt"/>
                <a:ea typeface="+mj-ea"/>
                <a:cs typeface="+mj-cs"/>
              </a:defRPr>
            </a:lvl5pPr>
          </a:lstStyle>
          <a:p>
            <a:pPr marL="228600" marR="0" lvl="0" indent="-228600" defTabSz="371475" fontAlgn="auto">
              <a:spcBef>
                <a:spcPct val="0"/>
              </a:spcBef>
              <a:spcAft>
                <a:spcPts val="0"/>
              </a:spcAft>
              <a:buClrTx/>
              <a:buSzTx/>
              <a:tabLst/>
            </a:pPr>
            <a:r>
              <a:rPr lang="ru-RU" dirty="0"/>
              <a:t>01</a:t>
            </a:r>
          </a:p>
        </p:txBody>
      </p:sp>
      <p:sp>
        <p:nvSpPr>
          <p:cNvPr id="221" name="Title 1">
            <a:extLst>
              <a:ext uri="{FF2B5EF4-FFF2-40B4-BE49-F238E27FC236}">
                <a16:creationId xmlns:a16="http://schemas.microsoft.com/office/drawing/2014/main" xmlns="" id="{C8C80D56-FB23-2E4B-A3FD-477EE65ABF89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532469" y="2463731"/>
            <a:ext cx="4336327" cy="553998"/>
          </a:xfrm>
        </p:spPr>
        <p:txBody>
          <a:bodyPr anchor="t">
            <a:spAutoFit/>
          </a:bodyPr>
          <a:lstStyle>
            <a:lvl1pPr>
              <a:defRPr sz="4000" b="1" i="0">
                <a:solidFill>
                  <a:schemeClr val="bg1"/>
                </a:solidFill>
                <a:latin typeface="+mj-lt"/>
                <a:cs typeface="Gotham Pro Bold" panose="02000503040000020004" pitchFamily="2" charset="0"/>
              </a:defRPr>
            </a:lvl1pPr>
          </a:lstStyle>
          <a:p>
            <a:r>
              <a:rPr lang="ru-RU" dirty="0"/>
              <a:t>Заголовок</a:t>
            </a:r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xmlns="" id="{4421BE84-D4C5-4839-A377-94D5B9508628}"/>
              </a:ext>
            </a:extLst>
          </p:cNvPr>
          <p:cNvGrpSpPr/>
          <p:nvPr userDrawn="1"/>
        </p:nvGrpSpPr>
        <p:grpSpPr>
          <a:xfrm>
            <a:off x="6493680" y="-170530"/>
            <a:ext cx="5964897" cy="5314018"/>
            <a:chOff x="6493680" y="-170530"/>
            <a:chExt cx="5964897" cy="5314018"/>
          </a:xfrm>
        </p:grpSpPr>
        <p:sp>
          <p:nvSpPr>
            <p:cNvPr id="8" name="Полилиния 10">
              <a:extLst>
                <a:ext uri="{FF2B5EF4-FFF2-40B4-BE49-F238E27FC236}">
                  <a16:creationId xmlns:a16="http://schemas.microsoft.com/office/drawing/2014/main" xmlns="" id="{62F8AAA3-7AFA-4BF4-9461-5D77E2AD9E7D}"/>
                </a:ext>
              </a:extLst>
            </p:cNvPr>
            <p:cNvSpPr/>
            <p:nvPr/>
          </p:nvSpPr>
          <p:spPr>
            <a:xfrm>
              <a:off x="6493680" y="2425785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" name="Полилиния 11">
              <a:extLst>
                <a:ext uri="{FF2B5EF4-FFF2-40B4-BE49-F238E27FC236}">
                  <a16:creationId xmlns:a16="http://schemas.microsoft.com/office/drawing/2014/main" xmlns="" id="{D394E407-A830-42A7-A08B-5A8C3E8E158E}"/>
                </a:ext>
              </a:extLst>
            </p:cNvPr>
            <p:cNvSpPr/>
            <p:nvPr/>
          </p:nvSpPr>
          <p:spPr>
            <a:xfrm>
              <a:off x="6818316" y="2670343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0" name="Полилиния 12">
              <a:extLst>
                <a:ext uri="{FF2B5EF4-FFF2-40B4-BE49-F238E27FC236}">
                  <a16:creationId xmlns:a16="http://schemas.microsoft.com/office/drawing/2014/main" xmlns="" id="{C9977F6D-1B82-4B3F-AB51-B85FCE115F0A}"/>
                </a:ext>
              </a:extLst>
            </p:cNvPr>
            <p:cNvSpPr/>
            <p:nvPr/>
          </p:nvSpPr>
          <p:spPr>
            <a:xfrm>
              <a:off x="7142954" y="2914901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1" name="Полилиния 13">
              <a:extLst>
                <a:ext uri="{FF2B5EF4-FFF2-40B4-BE49-F238E27FC236}">
                  <a16:creationId xmlns:a16="http://schemas.microsoft.com/office/drawing/2014/main" xmlns="" id="{50EFA13D-3538-4E7E-9532-C310FAE9AEE5}"/>
                </a:ext>
              </a:extLst>
            </p:cNvPr>
            <p:cNvSpPr/>
            <p:nvPr/>
          </p:nvSpPr>
          <p:spPr>
            <a:xfrm>
              <a:off x="7467592" y="3159458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2" name="Полилиния 14">
              <a:extLst>
                <a:ext uri="{FF2B5EF4-FFF2-40B4-BE49-F238E27FC236}">
                  <a16:creationId xmlns:a16="http://schemas.microsoft.com/office/drawing/2014/main" xmlns="" id="{4CC0E286-85F2-4BAB-8C3C-59061811FE9F}"/>
                </a:ext>
              </a:extLst>
            </p:cNvPr>
            <p:cNvSpPr/>
            <p:nvPr/>
          </p:nvSpPr>
          <p:spPr>
            <a:xfrm>
              <a:off x="7798377" y="3410163"/>
              <a:ext cx="254644" cy="254567"/>
            </a:xfrm>
            <a:custGeom>
              <a:avLst/>
              <a:gdLst>
                <a:gd name="connsiteX0" fmla="*/ 178554 w 222530"/>
                <a:gd name="connsiteY0" fmla="*/ 162524 h 222463"/>
                <a:gd name="connsiteX1" fmla="*/ 64839 w 222530"/>
                <a:gd name="connsiteY1" fmla="*/ 178496 h 222463"/>
                <a:gd name="connsiteX2" fmla="*/ 48864 w 222530"/>
                <a:gd name="connsiteY2" fmla="*/ 64825 h 222463"/>
                <a:gd name="connsiteX3" fmla="*/ 162567 w 222530"/>
                <a:gd name="connsiteY3" fmla="*/ 48845 h 222463"/>
                <a:gd name="connsiteX4" fmla="*/ 178554 w 222530"/>
                <a:gd name="connsiteY4" fmla="*/ 162524 h 222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530" h="222463">
                  <a:moveTo>
                    <a:pt x="178554" y="162524"/>
                  </a:moveTo>
                  <a:cubicBezTo>
                    <a:pt x="151579" y="198311"/>
                    <a:pt x="100664" y="205483"/>
                    <a:pt x="64839" y="178496"/>
                  </a:cubicBezTo>
                  <a:cubicBezTo>
                    <a:pt x="29038" y="151526"/>
                    <a:pt x="21889" y="100612"/>
                    <a:pt x="48864" y="64825"/>
                  </a:cubicBezTo>
                  <a:cubicBezTo>
                    <a:pt x="75849" y="29027"/>
                    <a:pt x="126766" y="21875"/>
                    <a:pt x="162567" y="48845"/>
                  </a:cubicBezTo>
                  <a:cubicBezTo>
                    <a:pt x="198392" y="75833"/>
                    <a:pt x="205539" y="126725"/>
                    <a:pt x="178554" y="162524"/>
                  </a:cubicBezTo>
                  <a:close/>
                </a:path>
              </a:pathLst>
            </a:custGeom>
            <a:solidFill>
              <a:srgbClr val="1568E8"/>
            </a:solidFill>
            <a:ln w="76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3" name="Полилиния 15">
              <a:extLst>
                <a:ext uri="{FF2B5EF4-FFF2-40B4-BE49-F238E27FC236}">
                  <a16:creationId xmlns:a16="http://schemas.microsoft.com/office/drawing/2014/main" xmlns="" id="{333EA24B-2B7F-4EEF-99AD-FA535F051A7F}"/>
                </a:ext>
              </a:extLst>
            </p:cNvPr>
            <p:cNvSpPr/>
            <p:nvPr/>
          </p:nvSpPr>
          <p:spPr>
            <a:xfrm>
              <a:off x="8116866" y="3648575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4" name="Полилиния 16">
              <a:extLst>
                <a:ext uri="{FF2B5EF4-FFF2-40B4-BE49-F238E27FC236}">
                  <a16:creationId xmlns:a16="http://schemas.microsoft.com/office/drawing/2014/main" xmlns="" id="{9C95A006-6EC9-42BA-980A-CD100C226E17}"/>
                </a:ext>
              </a:extLst>
            </p:cNvPr>
            <p:cNvSpPr/>
            <p:nvPr/>
          </p:nvSpPr>
          <p:spPr>
            <a:xfrm>
              <a:off x="8441503" y="3893133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5" name="Полилиния 17">
              <a:extLst>
                <a:ext uri="{FF2B5EF4-FFF2-40B4-BE49-F238E27FC236}">
                  <a16:creationId xmlns:a16="http://schemas.microsoft.com/office/drawing/2014/main" xmlns="" id="{CD244129-E450-40E9-A045-F08AE56616FD}"/>
                </a:ext>
              </a:extLst>
            </p:cNvPr>
            <p:cNvSpPr/>
            <p:nvPr/>
          </p:nvSpPr>
          <p:spPr>
            <a:xfrm>
              <a:off x="8766141" y="4137690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6" name="Полилиния 18">
              <a:extLst>
                <a:ext uri="{FF2B5EF4-FFF2-40B4-BE49-F238E27FC236}">
                  <a16:creationId xmlns:a16="http://schemas.microsoft.com/office/drawing/2014/main" xmlns="" id="{777DAD9B-35DA-4D3E-B806-9765BA21553A}"/>
                </a:ext>
              </a:extLst>
            </p:cNvPr>
            <p:cNvSpPr/>
            <p:nvPr/>
          </p:nvSpPr>
          <p:spPr>
            <a:xfrm>
              <a:off x="9090779" y="4382248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7" name="Полилиния 19">
              <a:extLst>
                <a:ext uri="{FF2B5EF4-FFF2-40B4-BE49-F238E27FC236}">
                  <a16:creationId xmlns:a16="http://schemas.microsoft.com/office/drawing/2014/main" xmlns="" id="{FA8839E5-B71D-4A08-9722-D94FE0ABB5CA}"/>
                </a:ext>
              </a:extLst>
            </p:cNvPr>
            <p:cNvSpPr/>
            <p:nvPr/>
          </p:nvSpPr>
          <p:spPr>
            <a:xfrm>
              <a:off x="9415415" y="4626806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8" name="Полилиния 20">
              <a:extLst>
                <a:ext uri="{FF2B5EF4-FFF2-40B4-BE49-F238E27FC236}">
                  <a16:creationId xmlns:a16="http://schemas.microsoft.com/office/drawing/2014/main" xmlns="" id="{82A23700-CF83-42ED-A183-8D94DFAA2B56}"/>
                </a:ext>
              </a:extLst>
            </p:cNvPr>
            <p:cNvSpPr/>
            <p:nvPr/>
          </p:nvSpPr>
          <p:spPr>
            <a:xfrm>
              <a:off x="9740053" y="4871365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9" name="Полилиния 21">
              <a:extLst>
                <a:ext uri="{FF2B5EF4-FFF2-40B4-BE49-F238E27FC236}">
                  <a16:creationId xmlns:a16="http://schemas.microsoft.com/office/drawing/2014/main" xmlns="" id="{041B4CF2-98D8-4D35-85AB-F3A815FC942C}"/>
                </a:ext>
              </a:extLst>
            </p:cNvPr>
            <p:cNvSpPr/>
            <p:nvPr/>
          </p:nvSpPr>
          <p:spPr>
            <a:xfrm>
              <a:off x="6738312" y="2101245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4" y="207692"/>
                    <a:pt x="105412" y="215187"/>
                    <a:pt x="67903" y="186931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0" name="Полилиния 22">
              <a:extLst>
                <a:ext uri="{FF2B5EF4-FFF2-40B4-BE49-F238E27FC236}">
                  <a16:creationId xmlns:a16="http://schemas.microsoft.com/office/drawing/2014/main" xmlns="" id="{BC7FB113-D81A-4E7C-89F7-1239192037DD}"/>
                </a:ext>
              </a:extLst>
            </p:cNvPr>
            <p:cNvSpPr/>
            <p:nvPr/>
          </p:nvSpPr>
          <p:spPr>
            <a:xfrm>
              <a:off x="7062948" y="2345802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4" y="207692"/>
                    <a:pt x="105412" y="215187"/>
                    <a:pt x="67903" y="186931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1" name="Полилиния 23">
              <a:extLst>
                <a:ext uri="{FF2B5EF4-FFF2-40B4-BE49-F238E27FC236}">
                  <a16:creationId xmlns:a16="http://schemas.microsoft.com/office/drawing/2014/main" xmlns="" id="{7DE13BD4-63AD-4550-A508-637C0390269C}"/>
                </a:ext>
              </a:extLst>
            </p:cNvPr>
            <p:cNvSpPr/>
            <p:nvPr/>
          </p:nvSpPr>
          <p:spPr>
            <a:xfrm>
              <a:off x="7387586" y="2590361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4" y="207691"/>
                    <a:pt x="105412" y="215187"/>
                    <a:pt x="67903" y="186931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2" name="Полилиния 24">
              <a:extLst>
                <a:ext uri="{FF2B5EF4-FFF2-40B4-BE49-F238E27FC236}">
                  <a16:creationId xmlns:a16="http://schemas.microsoft.com/office/drawing/2014/main" xmlns="" id="{B7396C5D-514D-4539-A63C-A3411BD3C21F}"/>
                </a:ext>
              </a:extLst>
            </p:cNvPr>
            <p:cNvSpPr/>
            <p:nvPr/>
          </p:nvSpPr>
          <p:spPr>
            <a:xfrm>
              <a:off x="7712224" y="2834919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4" y="207692"/>
                    <a:pt x="105412" y="215187"/>
                    <a:pt x="67903" y="186930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3" name="Полилиния 25">
              <a:extLst>
                <a:ext uri="{FF2B5EF4-FFF2-40B4-BE49-F238E27FC236}">
                  <a16:creationId xmlns:a16="http://schemas.microsoft.com/office/drawing/2014/main" xmlns="" id="{BDE6C558-AF20-44DE-AC23-59BDA4DE0E70}"/>
                </a:ext>
              </a:extLst>
            </p:cNvPr>
            <p:cNvSpPr/>
            <p:nvPr/>
          </p:nvSpPr>
          <p:spPr>
            <a:xfrm>
              <a:off x="8036861" y="3079477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4" y="207692"/>
                    <a:pt x="105412" y="215187"/>
                    <a:pt x="67903" y="186930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4" name="Полилиния 26">
              <a:extLst>
                <a:ext uri="{FF2B5EF4-FFF2-40B4-BE49-F238E27FC236}">
                  <a16:creationId xmlns:a16="http://schemas.microsoft.com/office/drawing/2014/main" xmlns="" id="{6F88273C-D151-42F7-8483-210D13568EB0}"/>
                </a:ext>
              </a:extLst>
            </p:cNvPr>
            <p:cNvSpPr/>
            <p:nvPr/>
          </p:nvSpPr>
          <p:spPr>
            <a:xfrm>
              <a:off x="8361499" y="3324034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4" y="207691"/>
                    <a:pt x="105412" y="215187"/>
                    <a:pt x="67903" y="186930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5" name="Полилиния 27">
              <a:extLst>
                <a:ext uri="{FF2B5EF4-FFF2-40B4-BE49-F238E27FC236}">
                  <a16:creationId xmlns:a16="http://schemas.microsoft.com/office/drawing/2014/main" xmlns="" id="{30E8ED57-6254-4339-969B-888DE36324D9}"/>
                </a:ext>
              </a:extLst>
            </p:cNvPr>
            <p:cNvSpPr/>
            <p:nvPr/>
          </p:nvSpPr>
          <p:spPr>
            <a:xfrm>
              <a:off x="8686135" y="3568592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4" y="207692"/>
                    <a:pt x="105412" y="215187"/>
                    <a:pt x="67903" y="186931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6" name="Полилиния 28">
              <a:extLst>
                <a:ext uri="{FF2B5EF4-FFF2-40B4-BE49-F238E27FC236}">
                  <a16:creationId xmlns:a16="http://schemas.microsoft.com/office/drawing/2014/main" xmlns="" id="{1BE68805-CDBE-4825-A50D-2D6AE9F9F6D8}"/>
                </a:ext>
              </a:extLst>
            </p:cNvPr>
            <p:cNvSpPr/>
            <p:nvPr/>
          </p:nvSpPr>
          <p:spPr>
            <a:xfrm>
              <a:off x="9010773" y="3813151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4" y="207692"/>
                    <a:pt x="105412" y="215187"/>
                    <a:pt x="67903" y="186931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7" name="Полилиния 29">
              <a:extLst>
                <a:ext uri="{FF2B5EF4-FFF2-40B4-BE49-F238E27FC236}">
                  <a16:creationId xmlns:a16="http://schemas.microsoft.com/office/drawing/2014/main" xmlns="" id="{3692E610-AE5C-4FC6-9014-DEC74F237D9A}"/>
                </a:ext>
              </a:extLst>
            </p:cNvPr>
            <p:cNvSpPr/>
            <p:nvPr/>
          </p:nvSpPr>
          <p:spPr>
            <a:xfrm>
              <a:off x="9335411" y="4057709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4" y="207692"/>
                    <a:pt x="105412" y="215187"/>
                    <a:pt x="67903" y="186931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8" name="Полилиния 30">
              <a:extLst>
                <a:ext uri="{FF2B5EF4-FFF2-40B4-BE49-F238E27FC236}">
                  <a16:creationId xmlns:a16="http://schemas.microsoft.com/office/drawing/2014/main" xmlns="" id="{158F0FD4-3726-408A-94B1-E15B4472849A}"/>
                </a:ext>
              </a:extLst>
            </p:cNvPr>
            <p:cNvSpPr/>
            <p:nvPr/>
          </p:nvSpPr>
          <p:spPr>
            <a:xfrm>
              <a:off x="9660048" y="4302266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4" y="207692"/>
                    <a:pt x="105412" y="215187"/>
                    <a:pt x="67903" y="186931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9" name="Полилиния 31">
              <a:extLst>
                <a:ext uri="{FF2B5EF4-FFF2-40B4-BE49-F238E27FC236}">
                  <a16:creationId xmlns:a16="http://schemas.microsoft.com/office/drawing/2014/main" xmlns="" id="{EE52A0D1-4549-496D-9196-629792A1A456}"/>
                </a:ext>
              </a:extLst>
            </p:cNvPr>
            <p:cNvSpPr/>
            <p:nvPr/>
          </p:nvSpPr>
          <p:spPr>
            <a:xfrm>
              <a:off x="9984685" y="4546824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4" y="207692"/>
                    <a:pt x="105412" y="215187"/>
                    <a:pt x="67903" y="186931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0" name="Полилиния 32">
              <a:extLst>
                <a:ext uri="{FF2B5EF4-FFF2-40B4-BE49-F238E27FC236}">
                  <a16:creationId xmlns:a16="http://schemas.microsoft.com/office/drawing/2014/main" xmlns="" id="{612CC284-8155-4258-A39D-00B47A810ACD}"/>
                </a:ext>
              </a:extLst>
            </p:cNvPr>
            <p:cNvSpPr/>
            <p:nvPr/>
          </p:nvSpPr>
          <p:spPr>
            <a:xfrm>
              <a:off x="6989091" y="1782852"/>
              <a:ext cx="254644" cy="254567"/>
            </a:xfrm>
            <a:custGeom>
              <a:avLst/>
              <a:gdLst>
                <a:gd name="connsiteX0" fmla="*/ 178554 w 222530"/>
                <a:gd name="connsiteY0" fmla="*/ 162524 h 222463"/>
                <a:gd name="connsiteX1" fmla="*/ 64839 w 222530"/>
                <a:gd name="connsiteY1" fmla="*/ 178496 h 222463"/>
                <a:gd name="connsiteX2" fmla="*/ 48864 w 222530"/>
                <a:gd name="connsiteY2" fmla="*/ 64825 h 222463"/>
                <a:gd name="connsiteX3" fmla="*/ 162567 w 222530"/>
                <a:gd name="connsiteY3" fmla="*/ 48845 h 222463"/>
                <a:gd name="connsiteX4" fmla="*/ 178554 w 222530"/>
                <a:gd name="connsiteY4" fmla="*/ 162524 h 222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530" h="222463">
                  <a:moveTo>
                    <a:pt x="178554" y="162524"/>
                  </a:moveTo>
                  <a:cubicBezTo>
                    <a:pt x="151579" y="198311"/>
                    <a:pt x="100664" y="205483"/>
                    <a:pt x="64839" y="178496"/>
                  </a:cubicBezTo>
                  <a:cubicBezTo>
                    <a:pt x="29038" y="151526"/>
                    <a:pt x="21889" y="100612"/>
                    <a:pt x="48864" y="64825"/>
                  </a:cubicBezTo>
                  <a:cubicBezTo>
                    <a:pt x="75849" y="29027"/>
                    <a:pt x="126766" y="21875"/>
                    <a:pt x="162567" y="48845"/>
                  </a:cubicBezTo>
                  <a:cubicBezTo>
                    <a:pt x="198392" y="75833"/>
                    <a:pt x="205539" y="126725"/>
                    <a:pt x="178554" y="162524"/>
                  </a:cubicBezTo>
                  <a:close/>
                </a:path>
              </a:pathLst>
            </a:custGeom>
            <a:solidFill>
              <a:srgbClr val="11E9BA"/>
            </a:solidFill>
            <a:ln w="76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1" name="Полилиния 33">
              <a:extLst>
                <a:ext uri="{FF2B5EF4-FFF2-40B4-BE49-F238E27FC236}">
                  <a16:creationId xmlns:a16="http://schemas.microsoft.com/office/drawing/2014/main" xmlns="" id="{75195F89-8FBC-4326-8F9A-1C71AAC1E0F0}"/>
                </a:ext>
              </a:extLst>
            </p:cNvPr>
            <p:cNvSpPr/>
            <p:nvPr/>
          </p:nvSpPr>
          <p:spPr>
            <a:xfrm>
              <a:off x="7307581" y="2021264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2" name="Полилиния 34">
              <a:extLst>
                <a:ext uri="{FF2B5EF4-FFF2-40B4-BE49-F238E27FC236}">
                  <a16:creationId xmlns:a16="http://schemas.microsoft.com/office/drawing/2014/main" xmlns="" id="{739C5474-18C6-4369-82CC-28C5508F472C}"/>
                </a:ext>
              </a:extLst>
            </p:cNvPr>
            <p:cNvSpPr/>
            <p:nvPr/>
          </p:nvSpPr>
          <p:spPr>
            <a:xfrm>
              <a:off x="7632217" y="2265822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3" name="Полилиния 35">
              <a:extLst>
                <a:ext uri="{FF2B5EF4-FFF2-40B4-BE49-F238E27FC236}">
                  <a16:creationId xmlns:a16="http://schemas.microsoft.com/office/drawing/2014/main" xmlns="" id="{831B350B-D21B-4696-ADA6-1494E0B6E358}"/>
                </a:ext>
              </a:extLst>
            </p:cNvPr>
            <p:cNvSpPr/>
            <p:nvPr/>
          </p:nvSpPr>
          <p:spPr>
            <a:xfrm>
              <a:off x="7956855" y="2510380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4" name="Полилиния 36">
              <a:extLst>
                <a:ext uri="{FF2B5EF4-FFF2-40B4-BE49-F238E27FC236}">
                  <a16:creationId xmlns:a16="http://schemas.microsoft.com/office/drawing/2014/main" xmlns="" id="{0188F345-BD51-4BFA-ABAB-6CA5388C17CB}"/>
                </a:ext>
              </a:extLst>
            </p:cNvPr>
            <p:cNvSpPr/>
            <p:nvPr/>
          </p:nvSpPr>
          <p:spPr>
            <a:xfrm>
              <a:off x="8281493" y="2754937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5" name="Полилиния 37">
              <a:extLst>
                <a:ext uri="{FF2B5EF4-FFF2-40B4-BE49-F238E27FC236}">
                  <a16:creationId xmlns:a16="http://schemas.microsoft.com/office/drawing/2014/main" xmlns="" id="{7D8261BE-2BED-49EB-8738-9B1886F09883}"/>
                </a:ext>
              </a:extLst>
            </p:cNvPr>
            <p:cNvSpPr/>
            <p:nvPr/>
          </p:nvSpPr>
          <p:spPr>
            <a:xfrm>
              <a:off x="8606130" y="2999496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6" name="Полилиния 38">
              <a:extLst>
                <a:ext uri="{FF2B5EF4-FFF2-40B4-BE49-F238E27FC236}">
                  <a16:creationId xmlns:a16="http://schemas.microsoft.com/office/drawing/2014/main" xmlns="" id="{B1CC0B74-5429-4E8F-B88A-7EEC6EBA127E}"/>
                </a:ext>
              </a:extLst>
            </p:cNvPr>
            <p:cNvSpPr/>
            <p:nvPr/>
          </p:nvSpPr>
          <p:spPr>
            <a:xfrm>
              <a:off x="8930767" y="3244054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7" name="Полилиния 39">
              <a:extLst>
                <a:ext uri="{FF2B5EF4-FFF2-40B4-BE49-F238E27FC236}">
                  <a16:creationId xmlns:a16="http://schemas.microsoft.com/office/drawing/2014/main" xmlns="" id="{4D30DED8-4A47-48C9-B482-C9E912FAFB9A}"/>
                </a:ext>
              </a:extLst>
            </p:cNvPr>
            <p:cNvSpPr/>
            <p:nvPr/>
          </p:nvSpPr>
          <p:spPr>
            <a:xfrm>
              <a:off x="9261554" y="3494759"/>
              <a:ext cx="254644" cy="254567"/>
            </a:xfrm>
            <a:custGeom>
              <a:avLst/>
              <a:gdLst>
                <a:gd name="connsiteX0" fmla="*/ 178554 w 222530"/>
                <a:gd name="connsiteY0" fmla="*/ 162524 h 222463"/>
                <a:gd name="connsiteX1" fmla="*/ 64839 w 222530"/>
                <a:gd name="connsiteY1" fmla="*/ 178496 h 222463"/>
                <a:gd name="connsiteX2" fmla="*/ 48864 w 222530"/>
                <a:gd name="connsiteY2" fmla="*/ 64825 h 222463"/>
                <a:gd name="connsiteX3" fmla="*/ 162568 w 222530"/>
                <a:gd name="connsiteY3" fmla="*/ 48845 h 222463"/>
                <a:gd name="connsiteX4" fmla="*/ 178554 w 222530"/>
                <a:gd name="connsiteY4" fmla="*/ 162524 h 222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530" h="222463">
                  <a:moveTo>
                    <a:pt x="178554" y="162524"/>
                  </a:moveTo>
                  <a:cubicBezTo>
                    <a:pt x="151579" y="198311"/>
                    <a:pt x="100664" y="205483"/>
                    <a:pt x="64839" y="178496"/>
                  </a:cubicBezTo>
                  <a:cubicBezTo>
                    <a:pt x="29038" y="151526"/>
                    <a:pt x="21889" y="100612"/>
                    <a:pt x="48864" y="64825"/>
                  </a:cubicBezTo>
                  <a:cubicBezTo>
                    <a:pt x="75849" y="29027"/>
                    <a:pt x="126767" y="21875"/>
                    <a:pt x="162568" y="48845"/>
                  </a:cubicBezTo>
                  <a:cubicBezTo>
                    <a:pt x="198392" y="75833"/>
                    <a:pt x="205539" y="126725"/>
                    <a:pt x="178554" y="162524"/>
                  </a:cubicBezTo>
                  <a:close/>
                </a:path>
              </a:pathLst>
            </a:custGeom>
            <a:solidFill>
              <a:srgbClr val="EF9718"/>
            </a:solidFill>
            <a:ln w="76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8" name="Полилиния 40">
              <a:extLst>
                <a:ext uri="{FF2B5EF4-FFF2-40B4-BE49-F238E27FC236}">
                  <a16:creationId xmlns:a16="http://schemas.microsoft.com/office/drawing/2014/main" xmlns="" id="{EDFDA2E5-0279-44F3-9EF9-8C74B35E7EBE}"/>
                </a:ext>
              </a:extLst>
            </p:cNvPr>
            <p:cNvSpPr/>
            <p:nvPr/>
          </p:nvSpPr>
          <p:spPr>
            <a:xfrm>
              <a:off x="9580042" y="3733169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9" name="Полилиния 41">
              <a:extLst>
                <a:ext uri="{FF2B5EF4-FFF2-40B4-BE49-F238E27FC236}">
                  <a16:creationId xmlns:a16="http://schemas.microsoft.com/office/drawing/2014/main" xmlns="" id="{D02B9B25-FFD4-4B00-8B6A-7AB89D854B50}"/>
                </a:ext>
              </a:extLst>
            </p:cNvPr>
            <p:cNvSpPr/>
            <p:nvPr/>
          </p:nvSpPr>
          <p:spPr>
            <a:xfrm>
              <a:off x="9904680" y="3977727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0" name="Полилиния 42">
              <a:extLst>
                <a:ext uri="{FF2B5EF4-FFF2-40B4-BE49-F238E27FC236}">
                  <a16:creationId xmlns:a16="http://schemas.microsoft.com/office/drawing/2014/main" xmlns="" id="{CCEF484D-5B63-451D-AD65-0511CBE63446}"/>
                </a:ext>
              </a:extLst>
            </p:cNvPr>
            <p:cNvSpPr/>
            <p:nvPr/>
          </p:nvSpPr>
          <p:spPr>
            <a:xfrm>
              <a:off x="10229316" y="4222286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1" name="Полилиния 43">
              <a:extLst>
                <a:ext uri="{FF2B5EF4-FFF2-40B4-BE49-F238E27FC236}">
                  <a16:creationId xmlns:a16="http://schemas.microsoft.com/office/drawing/2014/main" xmlns="" id="{9EBF85AE-ADDD-4D83-BB7A-55A9167B6CA6}"/>
                </a:ext>
              </a:extLst>
            </p:cNvPr>
            <p:cNvSpPr/>
            <p:nvPr/>
          </p:nvSpPr>
          <p:spPr>
            <a:xfrm>
              <a:off x="7227575" y="1452167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49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0"/>
                    <a:pt x="105412" y="215187"/>
                    <a:pt x="67903" y="186930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49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2" name="Полилиния 44">
              <a:extLst>
                <a:ext uri="{FF2B5EF4-FFF2-40B4-BE49-F238E27FC236}">
                  <a16:creationId xmlns:a16="http://schemas.microsoft.com/office/drawing/2014/main" xmlns="" id="{CB61E0E9-21E0-4573-BCF3-CF269220E1C8}"/>
                </a:ext>
              </a:extLst>
            </p:cNvPr>
            <p:cNvSpPr/>
            <p:nvPr/>
          </p:nvSpPr>
          <p:spPr>
            <a:xfrm>
              <a:off x="7552213" y="1696725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49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0"/>
                    <a:pt x="105412" y="215187"/>
                    <a:pt x="67903" y="186930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49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3" name="Полилиния 45">
              <a:extLst>
                <a:ext uri="{FF2B5EF4-FFF2-40B4-BE49-F238E27FC236}">
                  <a16:creationId xmlns:a16="http://schemas.microsoft.com/office/drawing/2014/main" xmlns="" id="{288238C0-0F88-4645-ABF5-3FAC1D6FB4B0}"/>
                </a:ext>
              </a:extLst>
            </p:cNvPr>
            <p:cNvSpPr/>
            <p:nvPr/>
          </p:nvSpPr>
          <p:spPr>
            <a:xfrm>
              <a:off x="7876849" y="1941282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49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0"/>
                    <a:pt x="105412" y="215186"/>
                    <a:pt x="67903" y="186930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49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4" name="Полилиния 46">
              <a:extLst>
                <a:ext uri="{FF2B5EF4-FFF2-40B4-BE49-F238E27FC236}">
                  <a16:creationId xmlns:a16="http://schemas.microsoft.com/office/drawing/2014/main" xmlns="" id="{53F7A0A1-BC81-4235-99A9-D8DB5587B8D6}"/>
                </a:ext>
              </a:extLst>
            </p:cNvPr>
            <p:cNvSpPr/>
            <p:nvPr/>
          </p:nvSpPr>
          <p:spPr>
            <a:xfrm>
              <a:off x="8201487" y="2185840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49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0"/>
                    <a:pt x="105412" y="215186"/>
                    <a:pt x="67903" y="186930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49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5" name="Полилиния 47">
              <a:extLst>
                <a:ext uri="{FF2B5EF4-FFF2-40B4-BE49-F238E27FC236}">
                  <a16:creationId xmlns:a16="http://schemas.microsoft.com/office/drawing/2014/main" xmlns="" id="{FB0A51D9-0D58-4E09-B52F-D27CAE572168}"/>
                </a:ext>
              </a:extLst>
            </p:cNvPr>
            <p:cNvSpPr/>
            <p:nvPr/>
          </p:nvSpPr>
          <p:spPr>
            <a:xfrm>
              <a:off x="8526125" y="2430399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49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0"/>
                    <a:pt x="105412" y="215186"/>
                    <a:pt x="67903" y="186930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49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6" name="Полилиния 48">
              <a:extLst>
                <a:ext uri="{FF2B5EF4-FFF2-40B4-BE49-F238E27FC236}">
                  <a16:creationId xmlns:a16="http://schemas.microsoft.com/office/drawing/2014/main" xmlns="" id="{863EF68A-BB06-42EA-A6AA-0AFC1B13E83A}"/>
                </a:ext>
              </a:extLst>
            </p:cNvPr>
            <p:cNvSpPr/>
            <p:nvPr/>
          </p:nvSpPr>
          <p:spPr>
            <a:xfrm>
              <a:off x="8850762" y="2674957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49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0"/>
                    <a:pt x="105412" y="215186"/>
                    <a:pt x="67903" y="186930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49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7" name="Полилиния 49">
              <a:extLst>
                <a:ext uri="{FF2B5EF4-FFF2-40B4-BE49-F238E27FC236}">
                  <a16:creationId xmlns:a16="http://schemas.microsoft.com/office/drawing/2014/main" xmlns="" id="{B2FC8661-1F0B-4482-91DB-598DA4C5EF5E}"/>
                </a:ext>
              </a:extLst>
            </p:cNvPr>
            <p:cNvSpPr/>
            <p:nvPr/>
          </p:nvSpPr>
          <p:spPr>
            <a:xfrm>
              <a:off x="9175399" y="2919514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49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0"/>
                    <a:pt x="105412" y="215186"/>
                    <a:pt x="67903" y="186930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49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8" name="Полилиния 50">
              <a:extLst>
                <a:ext uri="{FF2B5EF4-FFF2-40B4-BE49-F238E27FC236}">
                  <a16:creationId xmlns:a16="http://schemas.microsoft.com/office/drawing/2014/main" xmlns="" id="{E11AA0A0-7A78-40CC-8A75-135DD68AB5D2}"/>
                </a:ext>
              </a:extLst>
            </p:cNvPr>
            <p:cNvSpPr/>
            <p:nvPr/>
          </p:nvSpPr>
          <p:spPr>
            <a:xfrm>
              <a:off x="9500037" y="3164072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49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0"/>
                    <a:pt x="105412" y="215186"/>
                    <a:pt x="67903" y="186930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49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9" name="Полилиния 51">
              <a:extLst>
                <a:ext uri="{FF2B5EF4-FFF2-40B4-BE49-F238E27FC236}">
                  <a16:creationId xmlns:a16="http://schemas.microsoft.com/office/drawing/2014/main" xmlns="" id="{A596BFBF-0A19-447D-BF34-A7C8C631D70F}"/>
                </a:ext>
              </a:extLst>
            </p:cNvPr>
            <p:cNvSpPr/>
            <p:nvPr/>
          </p:nvSpPr>
          <p:spPr>
            <a:xfrm>
              <a:off x="9824674" y="3408630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49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0"/>
                    <a:pt x="105412" y="215186"/>
                    <a:pt x="67903" y="186930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49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0" name="Полилиния 52">
              <a:extLst>
                <a:ext uri="{FF2B5EF4-FFF2-40B4-BE49-F238E27FC236}">
                  <a16:creationId xmlns:a16="http://schemas.microsoft.com/office/drawing/2014/main" xmlns="" id="{5C1AB8C5-0436-4CDC-8F8F-29F7E657D2E7}"/>
                </a:ext>
              </a:extLst>
            </p:cNvPr>
            <p:cNvSpPr/>
            <p:nvPr/>
          </p:nvSpPr>
          <p:spPr>
            <a:xfrm>
              <a:off x="10149312" y="3653188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49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0"/>
                    <a:pt x="105412" y="215186"/>
                    <a:pt x="67903" y="186930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49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1" name="Полилиния 53">
              <a:extLst>
                <a:ext uri="{FF2B5EF4-FFF2-40B4-BE49-F238E27FC236}">
                  <a16:creationId xmlns:a16="http://schemas.microsoft.com/office/drawing/2014/main" xmlns="" id="{89F33C81-6338-430A-BB11-7896BA33DD27}"/>
                </a:ext>
              </a:extLst>
            </p:cNvPr>
            <p:cNvSpPr/>
            <p:nvPr/>
          </p:nvSpPr>
          <p:spPr>
            <a:xfrm>
              <a:off x="10473950" y="3897747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49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0"/>
                    <a:pt x="105412" y="215186"/>
                    <a:pt x="67903" y="186930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49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2" name="Полилиния 54">
              <a:extLst>
                <a:ext uri="{FF2B5EF4-FFF2-40B4-BE49-F238E27FC236}">
                  <a16:creationId xmlns:a16="http://schemas.microsoft.com/office/drawing/2014/main" xmlns="" id="{5A277D32-25C7-48F8-84AF-26D5A330E672}"/>
                </a:ext>
              </a:extLst>
            </p:cNvPr>
            <p:cNvSpPr/>
            <p:nvPr/>
          </p:nvSpPr>
          <p:spPr>
            <a:xfrm>
              <a:off x="7472207" y="1127628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3" name="Полилиния 55">
              <a:extLst>
                <a:ext uri="{FF2B5EF4-FFF2-40B4-BE49-F238E27FC236}">
                  <a16:creationId xmlns:a16="http://schemas.microsoft.com/office/drawing/2014/main" xmlns="" id="{A0E1280B-C705-4815-9C0B-BBB6D4266B68}"/>
                </a:ext>
              </a:extLst>
            </p:cNvPr>
            <p:cNvSpPr/>
            <p:nvPr/>
          </p:nvSpPr>
          <p:spPr>
            <a:xfrm>
              <a:off x="7796844" y="1372185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4" name="Полилиния 56">
              <a:extLst>
                <a:ext uri="{FF2B5EF4-FFF2-40B4-BE49-F238E27FC236}">
                  <a16:creationId xmlns:a16="http://schemas.microsoft.com/office/drawing/2014/main" xmlns="" id="{E37B7C5A-1260-436E-9185-D345D3E69157}"/>
                </a:ext>
              </a:extLst>
            </p:cNvPr>
            <p:cNvSpPr/>
            <p:nvPr/>
          </p:nvSpPr>
          <p:spPr>
            <a:xfrm>
              <a:off x="8121481" y="1616743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5" name="Полилиния 57">
              <a:extLst>
                <a:ext uri="{FF2B5EF4-FFF2-40B4-BE49-F238E27FC236}">
                  <a16:creationId xmlns:a16="http://schemas.microsoft.com/office/drawing/2014/main" xmlns="" id="{C6DFEE51-F170-45CF-8C01-A8FD1D56CE06}"/>
                </a:ext>
              </a:extLst>
            </p:cNvPr>
            <p:cNvSpPr/>
            <p:nvPr/>
          </p:nvSpPr>
          <p:spPr>
            <a:xfrm>
              <a:off x="8446119" y="1861301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6" name="Полилиния 58">
              <a:extLst>
                <a:ext uri="{FF2B5EF4-FFF2-40B4-BE49-F238E27FC236}">
                  <a16:creationId xmlns:a16="http://schemas.microsoft.com/office/drawing/2014/main" xmlns="" id="{321D95E0-B818-4DE4-9D98-839BF3B869BB}"/>
                </a:ext>
              </a:extLst>
            </p:cNvPr>
            <p:cNvSpPr/>
            <p:nvPr/>
          </p:nvSpPr>
          <p:spPr>
            <a:xfrm>
              <a:off x="8770756" y="2105860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7" name="Полилиния 59">
              <a:extLst>
                <a:ext uri="{FF2B5EF4-FFF2-40B4-BE49-F238E27FC236}">
                  <a16:creationId xmlns:a16="http://schemas.microsoft.com/office/drawing/2014/main" xmlns="" id="{9A4B487D-0918-401C-B626-D8FC2B741E45}"/>
                </a:ext>
              </a:extLst>
            </p:cNvPr>
            <p:cNvSpPr/>
            <p:nvPr/>
          </p:nvSpPr>
          <p:spPr>
            <a:xfrm>
              <a:off x="9095394" y="2350417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8" name="Полилиния 60">
              <a:extLst>
                <a:ext uri="{FF2B5EF4-FFF2-40B4-BE49-F238E27FC236}">
                  <a16:creationId xmlns:a16="http://schemas.microsoft.com/office/drawing/2014/main" xmlns="" id="{80E55205-185A-4723-8DEB-0B0E0FE2DDCD}"/>
                </a:ext>
              </a:extLst>
            </p:cNvPr>
            <p:cNvSpPr/>
            <p:nvPr/>
          </p:nvSpPr>
          <p:spPr>
            <a:xfrm>
              <a:off x="9420030" y="2594975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9" name="Полилиния 61">
              <a:extLst>
                <a:ext uri="{FF2B5EF4-FFF2-40B4-BE49-F238E27FC236}">
                  <a16:creationId xmlns:a16="http://schemas.microsoft.com/office/drawing/2014/main" xmlns="" id="{9B791E54-8A03-4F1F-8CF3-BD67168A56E6}"/>
                </a:ext>
              </a:extLst>
            </p:cNvPr>
            <p:cNvSpPr/>
            <p:nvPr/>
          </p:nvSpPr>
          <p:spPr>
            <a:xfrm>
              <a:off x="9744668" y="2839533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0" name="Полилиния 62">
              <a:extLst>
                <a:ext uri="{FF2B5EF4-FFF2-40B4-BE49-F238E27FC236}">
                  <a16:creationId xmlns:a16="http://schemas.microsoft.com/office/drawing/2014/main" xmlns="" id="{D83C21D6-EF58-41D8-AB4D-4E24BDF8A9D0}"/>
                </a:ext>
              </a:extLst>
            </p:cNvPr>
            <p:cNvSpPr/>
            <p:nvPr/>
          </p:nvSpPr>
          <p:spPr>
            <a:xfrm>
              <a:off x="10069306" y="3084091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1" name="Полилиния 63">
              <a:extLst>
                <a:ext uri="{FF2B5EF4-FFF2-40B4-BE49-F238E27FC236}">
                  <a16:creationId xmlns:a16="http://schemas.microsoft.com/office/drawing/2014/main" xmlns="" id="{AA2C1CC6-9394-4092-9A5B-F7E79AED4D2A}"/>
                </a:ext>
              </a:extLst>
            </p:cNvPr>
            <p:cNvSpPr/>
            <p:nvPr/>
          </p:nvSpPr>
          <p:spPr>
            <a:xfrm>
              <a:off x="10400091" y="3334795"/>
              <a:ext cx="254644" cy="254567"/>
            </a:xfrm>
            <a:custGeom>
              <a:avLst/>
              <a:gdLst>
                <a:gd name="connsiteX0" fmla="*/ 178554 w 222530"/>
                <a:gd name="connsiteY0" fmla="*/ 162524 h 222463"/>
                <a:gd name="connsiteX1" fmla="*/ 64839 w 222530"/>
                <a:gd name="connsiteY1" fmla="*/ 178496 h 222463"/>
                <a:gd name="connsiteX2" fmla="*/ 48864 w 222530"/>
                <a:gd name="connsiteY2" fmla="*/ 64825 h 222463"/>
                <a:gd name="connsiteX3" fmla="*/ 162568 w 222530"/>
                <a:gd name="connsiteY3" fmla="*/ 48845 h 222463"/>
                <a:gd name="connsiteX4" fmla="*/ 178554 w 222530"/>
                <a:gd name="connsiteY4" fmla="*/ 162524 h 222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530" h="222463">
                  <a:moveTo>
                    <a:pt x="178554" y="162524"/>
                  </a:moveTo>
                  <a:cubicBezTo>
                    <a:pt x="151579" y="198311"/>
                    <a:pt x="100664" y="205483"/>
                    <a:pt x="64839" y="178496"/>
                  </a:cubicBezTo>
                  <a:cubicBezTo>
                    <a:pt x="29038" y="151526"/>
                    <a:pt x="21889" y="100612"/>
                    <a:pt x="48864" y="64825"/>
                  </a:cubicBezTo>
                  <a:cubicBezTo>
                    <a:pt x="75849" y="29027"/>
                    <a:pt x="126766" y="21875"/>
                    <a:pt x="162568" y="48845"/>
                  </a:cubicBezTo>
                  <a:cubicBezTo>
                    <a:pt x="198392" y="75833"/>
                    <a:pt x="205539" y="126725"/>
                    <a:pt x="178554" y="162524"/>
                  </a:cubicBezTo>
                  <a:close/>
                </a:path>
              </a:pathLst>
            </a:custGeom>
            <a:solidFill>
              <a:srgbClr val="771BCD"/>
            </a:solidFill>
            <a:ln w="76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2" name="Полилиния 64">
              <a:extLst>
                <a:ext uri="{FF2B5EF4-FFF2-40B4-BE49-F238E27FC236}">
                  <a16:creationId xmlns:a16="http://schemas.microsoft.com/office/drawing/2014/main" xmlns="" id="{366B346C-C3B9-4E87-83CF-94377B0092AC}"/>
                </a:ext>
              </a:extLst>
            </p:cNvPr>
            <p:cNvSpPr/>
            <p:nvPr/>
          </p:nvSpPr>
          <p:spPr>
            <a:xfrm>
              <a:off x="10718581" y="3573207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3" name="Полилиния 65">
              <a:extLst>
                <a:ext uri="{FF2B5EF4-FFF2-40B4-BE49-F238E27FC236}">
                  <a16:creationId xmlns:a16="http://schemas.microsoft.com/office/drawing/2014/main" xmlns="" id="{AE42BA2B-51EE-486C-BB05-407C639DF343}"/>
                </a:ext>
              </a:extLst>
            </p:cNvPr>
            <p:cNvSpPr/>
            <p:nvPr/>
          </p:nvSpPr>
          <p:spPr>
            <a:xfrm>
              <a:off x="7716838" y="803088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4" name="Полилиния 66">
              <a:extLst>
                <a:ext uri="{FF2B5EF4-FFF2-40B4-BE49-F238E27FC236}">
                  <a16:creationId xmlns:a16="http://schemas.microsoft.com/office/drawing/2014/main" xmlns="" id="{1FAE50AD-029A-4EE4-8352-800CB42B72B5}"/>
                </a:ext>
              </a:extLst>
            </p:cNvPr>
            <p:cNvSpPr/>
            <p:nvPr/>
          </p:nvSpPr>
          <p:spPr>
            <a:xfrm>
              <a:off x="8041476" y="1047646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5" name="Полилиния 67">
              <a:extLst>
                <a:ext uri="{FF2B5EF4-FFF2-40B4-BE49-F238E27FC236}">
                  <a16:creationId xmlns:a16="http://schemas.microsoft.com/office/drawing/2014/main" xmlns="" id="{32F1F195-E254-4620-B330-592C3259CDE7}"/>
                </a:ext>
              </a:extLst>
            </p:cNvPr>
            <p:cNvSpPr/>
            <p:nvPr/>
          </p:nvSpPr>
          <p:spPr>
            <a:xfrm>
              <a:off x="8366114" y="1292204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6" name="Полилиния 68">
              <a:extLst>
                <a:ext uri="{FF2B5EF4-FFF2-40B4-BE49-F238E27FC236}">
                  <a16:creationId xmlns:a16="http://schemas.microsoft.com/office/drawing/2014/main" xmlns="" id="{B58FA610-9B18-42C3-8ABD-9FCF95105ADC}"/>
                </a:ext>
              </a:extLst>
            </p:cNvPr>
            <p:cNvSpPr/>
            <p:nvPr/>
          </p:nvSpPr>
          <p:spPr>
            <a:xfrm>
              <a:off x="8696899" y="1542909"/>
              <a:ext cx="254644" cy="254567"/>
            </a:xfrm>
            <a:custGeom>
              <a:avLst/>
              <a:gdLst>
                <a:gd name="connsiteX0" fmla="*/ 178554 w 222530"/>
                <a:gd name="connsiteY0" fmla="*/ 162524 h 222463"/>
                <a:gd name="connsiteX1" fmla="*/ 64839 w 222530"/>
                <a:gd name="connsiteY1" fmla="*/ 178496 h 222463"/>
                <a:gd name="connsiteX2" fmla="*/ 48864 w 222530"/>
                <a:gd name="connsiteY2" fmla="*/ 64825 h 222463"/>
                <a:gd name="connsiteX3" fmla="*/ 162567 w 222530"/>
                <a:gd name="connsiteY3" fmla="*/ 48845 h 222463"/>
                <a:gd name="connsiteX4" fmla="*/ 178554 w 222530"/>
                <a:gd name="connsiteY4" fmla="*/ 162524 h 222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530" h="222463">
                  <a:moveTo>
                    <a:pt x="178554" y="162524"/>
                  </a:moveTo>
                  <a:cubicBezTo>
                    <a:pt x="151579" y="198311"/>
                    <a:pt x="100664" y="205483"/>
                    <a:pt x="64839" y="178496"/>
                  </a:cubicBezTo>
                  <a:cubicBezTo>
                    <a:pt x="29038" y="151526"/>
                    <a:pt x="21889" y="100612"/>
                    <a:pt x="48864" y="64825"/>
                  </a:cubicBezTo>
                  <a:cubicBezTo>
                    <a:pt x="75849" y="29027"/>
                    <a:pt x="126766" y="21875"/>
                    <a:pt x="162567" y="48845"/>
                  </a:cubicBezTo>
                  <a:cubicBezTo>
                    <a:pt x="198392" y="75833"/>
                    <a:pt x="205539" y="126725"/>
                    <a:pt x="178554" y="162524"/>
                  </a:cubicBezTo>
                  <a:close/>
                </a:path>
              </a:pathLst>
            </a:custGeom>
            <a:solidFill>
              <a:srgbClr val="D61B76"/>
            </a:solidFill>
            <a:ln w="76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7" name="Полилиния 69">
              <a:extLst>
                <a:ext uri="{FF2B5EF4-FFF2-40B4-BE49-F238E27FC236}">
                  <a16:creationId xmlns:a16="http://schemas.microsoft.com/office/drawing/2014/main" xmlns="" id="{484E2D7B-E191-4882-9104-1A7353A2ABC7}"/>
                </a:ext>
              </a:extLst>
            </p:cNvPr>
            <p:cNvSpPr/>
            <p:nvPr/>
          </p:nvSpPr>
          <p:spPr>
            <a:xfrm>
              <a:off x="9015388" y="1781320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8" name="Полилиния 70">
              <a:extLst>
                <a:ext uri="{FF2B5EF4-FFF2-40B4-BE49-F238E27FC236}">
                  <a16:creationId xmlns:a16="http://schemas.microsoft.com/office/drawing/2014/main" xmlns="" id="{FBB5CE6E-7869-4857-9485-A9C2528B2A0F}"/>
                </a:ext>
              </a:extLst>
            </p:cNvPr>
            <p:cNvSpPr/>
            <p:nvPr/>
          </p:nvSpPr>
          <p:spPr>
            <a:xfrm>
              <a:off x="9340026" y="2025878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9" name="Полилиния 71">
              <a:extLst>
                <a:ext uri="{FF2B5EF4-FFF2-40B4-BE49-F238E27FC236}">
                  <a16:creationId xmlns:a16="http://schemas.microsoft.com/office/drawing/2014/main" xmlns="" id="{C5912FA0-8079-43FB-913D-F2A1EDBE1925}"/>
                </a:ext>
              </a:extLst>
            </p:cNvPr>
            <p:cNvSpPr/>
            <p:nvPr/>
          </p:nvSpPr>
          <p:spPr>
            <a:xfrm>
              <a:off x="9664663" y="2270436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0" name="Полилиния 72">
              <a:extLst>
                <a:ext uri="{FF2B5EF4-FFF2-40B4-BE49-F238E27FC236}">
                  <a16:creationId xmlns:a16="http://schemas.microsoft.com/office/drawing/2014/main" xmlns="" id="{FFDE14FC-8077-4954-B6CD-F5CB5F4E32E2}"/>
                </a:ext>
              </a:extLst>
            </p:cNvPr>
            <p:cNvSpPr/>
            <p:nvPr/>
          </p:nvSpPr>
          <p:spPr>
            <a:xfrm>
              <a:off x="9989300" y="2514993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1" name="Полилиния 73">
              <a:extLst>
                <a:ext uri="{FF2B5EF4-FFF2-40B4-BE49-F238E27FC236}">
                  <a16:creationId xmlns:a16="http://schemas.microsoft.com/office/drawing/2014/main" xmlns="" id="{3BA76CAA-52F7-4952-8322-EEF4B3281570}"/>
                </a:ext>
              </a:extLst>
            </p:cNvPr>
            <p:cNvSpPr/>
            <p:nvPr/>
          </p:nvSpPr>
          <p:spPr>
            <a:xfrm>
              <a:off x="10313937" y="2759551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2" name="Полилиния 74">
              <a:extLst>
                <a:ext uri="{FF2B5EF4-FFF2-40B4-BE49-F238E27FC236}">
                  <a16:creationId xmlns:a16="http://schemas.microsoft.com/office/drawing/2014/main" xmlns="" id="{98BEAA7A-7E51-498C-AD3D-EF7DA1DF0D85}"/>
                </a:ext>
              </a:extLst>
            </p:cNvPr>
            <p:cNvSpPr/>
            <p:nvPr/>
          </p:nvSpPr>
          <p:spPr>
            <a:xfrm>
              <a:off x="10638575" y="3004109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3" name="Полилиния 75">
              <a:extLst>
                <a:ext uri="{FF2B5EF4-FFF2-40B4-BE49-F238E27FC236}">
                  <a16:creationId xmlns:a16="http://schemas.microsoft.com/office/drawing/2014/main" xmlns="" id="{70ED468F-D770-432F-AAE0-F4657D45C847}"/>
                </a:ext>
              </a:extLst>
            </p:cNvPr>
            <p:cNvSpPr/>
            <p:nvPr/>
          </p:nvSpPr>
          <p:spPr>
            <a:xfrm>
              <a:off x="10963213" y="3248668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4" name="Полилиния 76">
              <a:extLst>
                <a:ext uri="{FF2B5EF4-FFF2-40B4-BE49-F238E27FC236}">
                  <a16:creationId xmlns:a16="http://schemas.microsoft.com/office/drawing/2014/main" xmlns="" id="{29EC4ECB-F215-4925-8615-3DE35D712F8A}"/>
                </a:ext>
              </a:extLst>
            </p:cNvPr>
            <p:cNvSpPr/>
            <p:nvPr/>
          </p:nvSpPr>
          <p:spPr>
            <a:xfrm>
              <a:off x="7961470" y="478549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5" name="Полилиния 77">
              <a:extLst>
                <a:ext uri="{FF2B5EF4-FFF2-40B4-BE49-F238E27FC236}">
                  <a16:creationId xmlns:a16="http://schemas.microsoft.com/office/drawing/2014/main" xmlns="" id="{B93BF8BC-9E7F-4DA8-9BEF-3E04D63B0433}"/>
                </a:ext>
              </a:extLst>
            </p:cNvPr>
            <p:cNvSpPr/>
            <p:nvPr/>
          </p:nvSpPr>
          <p:spPr>
            <a:xfrm>
              <a:off x="8286108" y="723106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6" name="Полилиния 78">
              <a:extLst>
                <a:ext uri="{FF2B5EF4-FFF2-40B4-BE49-F238E27FC236}">
                  <a16:creationId xmlns:a16="http://schemas.microsoft.com/office/drawing/2014/main" xmlns="" id="{A032671C-995B-4B77-9DCC-0AE48836D9F2}"/>
                </a:ext>
              </a:extLst>
            </p:cNvPr>
            <p:cNvSpPr/>
            <p:nvPr/>
          </p:nvSpPr>
          <p:spPr>
            <a:xfrm>
              <a:off x="8610745" y="967664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7" name="Полилиния 79">
              <a:extLst>
                <a:ext uri="{FF2B5EF4-FFF2-40B4-BE49-F238E27FC236}">
                  <a16:creationId xmlns:a16="http://schemas.microsoft.com/office/drawing/2014/main" xmlns="" id="{40B8B7B2-2625-4614-A227-E0420A60DF97}"/>
                </a:ext>
              </a:extLst>
            </p:cNvPr>
            <p:cNvSpPr/>
            <p:nvPr/>
          </p:nvSpPr>
          <p:spPr>
            <a:xfrm>
              <a:off x="8935382" y="1212222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8" name="Полилиния 80">
              <a:extLst>
                <a:ext uri="{FF2B5EF4-FFF2-40B4-BE49-F238E27FC236}">
                  <a16:creationId xmlns:a16="http://schemas.microsoft.com/office/drawing/2014/main" xmlns="" id="{4824BE58-28E9-4867-8498-839BBD91383D}"/>
                </a:ext>
              </a:extLst>
            </p:cNvPr>
            <p:cNvSpPr/>
            <p:nvPr/>
          </p:nvSpPr>
          <p:spPr>
            <a:xfrm>
              <a:off x="9260020" y="1456781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9" name="Полилиния 81">
              <a:extLst>
                <a:ext uri="{FF2B5EF4-FFF2-40B4-BE49-F238E27FC236}">
                  <a16:creationId xmlns:a16="http://schemas.microsoft.com/office/drawing/2014/main" xmlns="" id="{18B1A854-A4FC-4E49-8CC7-4DCE51430ACD}"/>
                </a:ext>
              </a:extLst>
            </p:cNvPr>
            <p:cNvSpPr/>
            <p:nvPr/>
          </p:nvSpPr>
          <p:spPr>
            <a:xfrm>
              <a:off x="9584657" y="1701339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0" name="Полилиния 82">
              <a:extLst>
                <a:ext uri="{FF2B5EF4-FFF2-40B4-BE49-F238E27FC236}">
                  <a16:creationId xmlns:a16="http://schemas.microsoft.com/office/drawing/2014/main" xmlns="" id="{7D0F290F-DE48-400A-90B3-1A6F9450738B}"/>
                </a:ext>
              </a:extLst>
            </p:cNvPr>
            <p:cNvSpPr/>
            <p:nvPr/>
          </p:nvSpPr>
          <p:spPr>
            <a:xfrm>
              <a:off x="9915443" y="1952042"/>
              <a:ext cx="254644" cy="254567"/>
            </a:xfrm>
            <a:custGeom>
              <a:avLst/>
              <a:gdLst>
                <a:gd name="connsiteX0" fmla="*/ 178554 w 222530"/>
                <a:gd name="connsiteY0" fmla="*/ 162524 h 222463"/>
                <a:gd name="connsiteX1" fmla="*/ 64839 w 222530"/>
                <a:gd name="connsiteY1" fmla="*/ 178496 h 222463"/>
                <a:gd name="connsiteX2" fmla="*/ 48864 w 222530"/>
                <a:gd name="connsiteY2" fmla="*/ 64825 h 222463"/>
                <a:gd name="connsiteX3" fmla="*/ 162568 w 222530"/>
                <a:gd name="connsiteY3" fmla="*/ 48845 h 222463"/>
                <a:gd name="connsiteX4" fmla="*/ 178554 w 222530"/>
                <a:gd name="connsiteY4" fmla="*/ 162524 h 222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530" h="222463">
                  <a:moveTo>
                    <a:pt x="178554" y="162524"/>
                  </a:moveTo>
                  <a:cubicBezTo>
                    <a:pt x="151579" y="198311"/>
                    <a:pt x="100664" y="205483"/>
                    <a:pt x="64839" y="178496"/>
                  </a:cubicBezTo>
                  <a:cubicBezTo>
                    <a:pt x="29038" y="151526"/>
                    <a:pt x="21889" y="100612"/>
                    <a:pt x="48864" y="64825"/>
                  </a:cubicBezTo>
                  <a:cubicBezTo>
                    <a:pt x="75849" y="29027"/>
                    <a:pt x="126767" y="21875"/>
                    <a:pt x="162568" y="48845"/>
                  </a:cubicBezTo>
                  <a:cubicBezTo>
                    <a:pt x="198392" y="75833"/>
                    <a:pt x="205539" y="126725"/>
                    <a:pt x="178554" y="162524"/>
                  </a:cubicBezTo>
                  <a:close/>
                </a:path>
              </a:pathLst>
            </a:custGeom>
            <a:solidFill>
              <a:srgbClr val="1ECAE4"/>
            </a:solidFill>
            <a:ln w="76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1" name="Полилиния 83">
              <a:extLst>
                <a:ext uri="{FF2B5EF4-FFF2-40B4-BE49-F238E27FC236}">
                  <a16:creationId xmlns:a16="http://schemas.microsoft.com/office/drawing/2014/main" xmlns="" id="{A483D5CD-0CCE-4562-9810-96B524883837}"/>
                </a:ext>
              </a:extLst>
            </p:cNvPr>
            <p:cNvSpPr/>
            <p:nvPr/>
          </p:nvSpPr>
          <p:spPr>
            <a:xfrm>
              <a:off x="10233932" y="2190454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2" name="Полилиния 84">
              <a:extLst>
                <a:ext uri="{FF2B5EF4-FFF2-40B4-BE49-F238E27FC236}">
                  <a16:creationId xmlns:a16="http://schemas.microsoft.com/office/drawing/2014/main" xmlns="" id="{3D76D050-8F03-4EDD-8657-935186C1DB43}"/>
                </a:ext>
              </a:extLst>
            </p:cNvPr>
            <p:cNvSpPr/>
            <p:nvPr/>
          </p:nvSpPr>
          <p:spPr>
            <a:xfrm>
              <a:off x="10558569" y="2435012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3" name="Полилиния 85">
              <a:extLst>
                <a:ext uri="{FF2B5EF4-FFF2-40B4-BE49-F238E27FC236}">
                  <a16:creationId xmlns:a16="http://schemas.microsoft.com/office/drawing/2014/main" xmlns="" id="{FFCA20F3-C50D-4F5F-85F9-1B830A0A249E}"/>
                </a:ext>
              </a:extLst>
            </p:cNvPr>
            <p:cNvSpPr/>
            <p:nvPr/>
          </p:nvSpPr>
          <p:spPr>
            <a:xfrm>
              <a:off x="10883207" y="2679571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4" name="Полилиния 86">
              <a:extLst>
                <a:ext uri="{FF2B5EF4-FFF2-40B4-BE49-F238E27FC236}">
                  <a16:creationId xmlns:a16="http://schemas.microsoft.com/office/drawing/2014/main" xmlns="" id="{D744A5BE-8085-4CE5-AC69-E2FCC5414090}"/>
                </a:ext>
              </a:extLst>
            </p:cNvPr>
            <p:cNvSpPr/>
            <p:nvPr/>
          </p:nvSpPr>
          <p:spPr>
            <a:xfrm>
              <a:off x="11207844" y="2924128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5" name="Полилиния 87">
              <a:extLst>
                <a:ext uri="{FF2B5EF4-FFF2-40B4-BE49-F238E27FC236}">
                  <a16:creationId xmlns:a16="http://schemas.microsoft.com/office/drawing/2014/main" xmlns="" id="{D2A51C1E-90FA-489C-A3B9-FFD73685D9FF}"/>
                </a:ext>
              </a:extLst>
            </p:cNvPr>
            <p:cNvSpPr/>
            <p:nvPr/>
          </p:nvSpPr>
          <p:spPr>
            <a:xfrm>
              <a:off x="8206102" y="154009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6" name="Полилиния 88">
              <a:extLst>
                <a:ext uri="{FF2B5EF4-FFF2-40B4-BE49-F238E27FC236}">
                  <a16:creationId xmlns:a16="http://schemas.microsoft.com/office/drawing/2014/main" xmlns="" id="{7A30E83B-67F9-4B3B-8CD4-0E61707EF464}"/>
                </a:ext>
              </a:extLst>
            </p:cNvPr>
            <p:cNvSpPr/>
            <p:nvPr/>
          </p:nvSpPr>
          <p:spPr>
            <a:xfrm>
              <a:off x="8530740" y="398567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7" name="Полилиния 89">
              <a:extLst>
                <a:ext uri="{FF2B5EF4-FFF2-40B4-BE49-F238E27FC236}">
                  <a16:creationId xmlns:a16="http://schemas.microsoft.com/office/drawing/2014/main" xmlns="" id="{3DFB1757-8D67-41AB-9D40-7FBD0C8ADADD}"/>
                </a:ext>
              </a:extLst>
            </p:cNvPr>
            <p:cNvSpPr/>
            <p:nvPr/>
          </p:nvSpPr>
          <p:spPr>
            <a:xfrm>
              <a:off x="8855377" y="643125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8" name="Полилиния 90">
              <a:extLst>
                <a:ext uri="{FF2B5EF4-FFF2-40B4-BE49-F238E27FC236}">
                  <a16:creationId xmlns:a16="http://schemas.microsoft.com/office/drawing/2014/main" xmlns="" id="{DC8133C8-36A2-4144-A15E-F70AB70BA81D}"/>
                </a:ext>
              </a:extLst>
            </p:cNvPr>
            <p:cNvSpPr/>
            <p:nvPr/>
          </p:nvSpPr>
          <p:spPr>
            <a:xfrm>
              <a:off x="9180014" y="887683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9" name="Полилиния 91">
              <a:extLst>
                <a:ext uri="{FF2B5EF4-FFF2-40B4-BE49-F238E27FC236}">
                  <a16:creationId xmlns:a16="http://schemas.microsoft.com/office/drawing/2014/main" xmlns="" id="{4595E45F-C44B-4D46-B36D-FD773D891AAC}"/>
                </a:ext>
              </a:extLst>
            </p:cNvPr>
            <p:cNvSpPr/>
            <p:nvPr/>
          </p:nvSpPr>
          <p:spPr>
            <a:xfrm>
              <a:off x="9504651" y="1132241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0" name="Полилиния 92">
              <a:extLst>
                <a:ext uri="{FF2B5EF4-FFF2-40B4-BE49-F238E27FC236}">
                  <a16:creationId xmlns:a16="http://schemas.microsoft.com/office/drawing/2014/main" xmlns="" id="{4226649E-353D-4FBB-8742-377FD06C886E}"/>
                </a:ext>
              </a:extLst>
            </p:cNvPr>
            <p:cNvSpPr/>
            <p:nvPr/>
          </p:nvSpPr>
          <p:spPr>
            <a:xfrm>
              <a:off x="9829289" y="1376799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1" name="Полилиния 93">
              <a:extLst>
                <a:ext uri="{FF2B5EF4-FFF2-40B4-BE49-F238E27FC236}">
                  <a16:creationId xmlns:a16="http://schemas.microsoft.com/office/drawing/2014/main" xmlns="" id="{306BAEB1-DDB0-4A05-B961-9F7C97086118}"/>
                </a:ext>
              </a:extLst>
            </p:cNvPr>
            <p:cNvSpPr/>
            <p:nvPr/>
          </p:nvSpPr>
          <p:spPr>
            <a:xfrm>
              <a:off x="10153927" y="1621357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2" name="Полилиния 94">
              <a:extLst>
                <a:ext uri="{FF2B5EF4-FFF2-40B4-BE49-F238E27FC236}">
                  <a16:creationId xmlns:a16="http://schemas.microsoft.com/office/drawing/2014/main" xmlns="" id="{0A6F40AF-9DF5-4FEB-AD8D-9B6D373ADDED}"/>
                </a:ext>
              </a:extLst>
            </p:cNvPr>
            <p:cNvSpPr/>
            <p:nvPr/>
          </p:nvSpPr>
          <p:spPr>
            <a:xfrm>
              <a:off x="10478563" y="1865915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3" name="Полилиния 95">
              <a:extLst>
                <a:ext uri="{FF2B5EF4-FFF2-40B4-BE49-F238E27FC236}">
                  <a16:creationId xmlns:a16="http://schemas.microsoft.com/office/drawing/2014/main" xmlns="" id="{B80EDFD9-07E2-4601-9F63-A939CE1A5B56}"/>
                </a:ext>
              </a:extLst>
            </p:cNvPr>
            <p:cNvSpPr/>
            <p:nvPr/>
          </p:nvSpPr>
          <p:spPr>
            <a:xfrm>
              <a:off x="10803201" y="2110472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4" name="Полилиния 96">
              <a:extLst>
                <a:ext uri="{FF2B5EF4-FFF2-40B4-BE49-F238E27FC236}">
                  <a16:creationId xmlns:a16="http://schemas.microsoft.com/office/drawing/2014/main" xmlns="" id="{4B862E2E-D5D7-4589-BD18-969F5B889A8B}"/>
                </a:ext>
              </a:extLst>
            </p:cNvPr>
            <p:cNvSpPr/>
            <p:nvPr/>
          </p:nvSpPr>
          <p:spPr>
            <a:xfrm>
              <a:off x="11127839" y="2355031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5" name="Полилиния 97">
              <a:extLst>
                <a:ext uri="{FF2B5EF4-FFF2-40B4-BE49-F238E27FC236}">
                  <a16:creationId xmlns:a16="http://schemas.microsoft.com/office/drawing/2014/main" xmlns="" id="{DAEBB45B-9A49-4934-BF36-F43BDFB8A2E6}"/>
                </a:ext>
              </a:extLst>
            </p:cNvPr>
            <p:cNvSpPr/>
            <p:nvPr/>
          </p:nvSpPr>
          <p:spPr>
            <a:xfrm>
              <a:off x="11452476" y="2599589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6" name="Полилиния 98">
              <a:extLst>
                <a:ext uri="{FF2B5EF4-FFF2-40B4-BE49-F238E27FC236}">
                  <a16:creationId xmlns:a16="http://schemas.microsoft.com/office/drawing/2014/main" xmlns="" id="{4FAD9486-0CDC-432A-99B5-8875AACD4B42}"/>
                </a:ext>
              </a:extLst>
            </p:cNvPr>
            <p:cNvSpPr/>
            <p:nvPr/>
          </p:nvSpPr>
          <p:spPr>
            <a:xfrm>
              <a:off x="8450734" y="-170530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7" name="Полилиния 99">
              <a:extLst>
                <a:ext uri="{FF2B5EF4-FFF2-40B4-BE49-F238E27FC236}">
                  <a16:creationId xmlns:a16="http://schemas.microsoft.com/office/drawing/2014/main" xmlns="" id="{375F6711-99EA-4660-AA63-2A85D233D6FF}"/>
                </a:ext>
              </a:extLst>
            </p:cNvPr>
            <p:cNvSpPr/>
            <p:nvPr/>
          </p:nvSpPr>
          <p:spPr>
            <a:xfrm>
              <a:off x="8775371" y="74028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8" name="Полилиния 100">
              <a:extLst>
                <a:ext uri="{FF2B5EF4-FFF2-40B4-BE49-F238E27FC236}">
                  <a16:creationId xmlns:a16="http://schemas.microsoft.com/office/drawing/2014/main" xmlns="" id="{5461667C-7CA0-4CEC-A186-858549CC1D00}"/>
                </a:ext>
              </a:extLst>
            </p:cNvPr>
            <p:cNvSpPr/>
            <p:nvPr/>
          </p:nvSpPr>
          <p:spPr>
            <a:xfrm>
              <a:off x="9106157" y="324733"/>
              <a:ext cx="254644" cy="254567"/>
            </a:xfrm>
            <a:custGeom>
              <a:avLst/>
              <a:gdLst>
                <a:gd name="connsiteX0" fmla="*/ 178554 w 222530"/>
                <a:gd name="connsiteY0" fmla="*/ 162524 h 222463"/>
                <a:gd name="connsiteX1" fmla="*/ 64839 w 222530"/>
                <a:gd name="connsiteY1" fmla="*/ 178496 h 222463"/>
                <a:gd name="connsiteX2" fmla="*/ 48864 w 222530"/>
                <a:gd name="connsiteY2" fmla="*/ 64825 h 222463"/>
                <a:gd name="connsiteX3" fmla="*/ 162567 w 222530"/>
                <a:gd name="connsiteY3" fmla="*/ 48845 h 222463"/>
                <a:gd name="connsiteX4" fmla="*/ 178554 w 222530"/>
                <a:gd name="connsiteY4" fmla="*/ 162524 h 222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530" h="222463">
                  <a:moveTo>
                    <a:pt x="178554" y="162524"/>
                  </a:moveTo>
                  <a:cubicBezTo>
                    <a:pt x="151578" y="198311"/>
                    <a:pt x="100664" y="205483"/>
                    <a:pt x="64839" y="178496"/>
                  </a:cubicBezTo>
                  <a:cubicBezTo>
                    <a:pt x="29038" y="151526"/>
                    <a:pt x="21888" y="100613"/>
                    <a:pt x="48864" y="64825"/>
                  </a:cubicBezTo>
                  <a:cubicBezTo>
                    <a:pt x="75849" y="29027"/>
                    <a:pt x="126766" y="21875"/>
                    <a:pt x="162567" y="48845"/>
                  </a:cubicBezTo>
                  <a:cubicBezTo>
                    <a:pt x="198392" y="75833"/>
                    <a:pt x="205539" y="126725"/>
                    <a:pt x="178554" y="162524"/>
                  </a:cubicBezTo>
                  <a:close/>
                </a:path>
              </a:pathLst>
            </a:custGeom>
            <a:solidFill>
              <a:srgbClr val="11E9BA"/>
            </a:solidFill>
            <a:ln w="76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9" name="Полилиния 101">
              <a:extLst>
                <a:ext uri="{FF2B5EF4-FFF2-40B4-BE49-F238E27FC236}">
                  <a16:creationId xmlns:a16="http://schemas.microsoft.com/office/drawing/2014/main" xmlns="" id="{DE03DC2E-4FC3-4332-A1A5-A9F9C8515CFC}"/>
                </a:ext>
              </a:extLst>
            </p:cNvPr>
            <p:cNvSpPr/>
            <p:nvPr/>
          </p:nvSpPr>
          <p:spPr>
            <a:xfrm>
              <a:off x="9424647" y="563143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00" name="Полилиния 102">
              <a:extLst>
                <a:ext uri="{FF2B5EF4-FFF2-40B4-BE49-F238E27FC236}">
                  <a16:creationId xmlns:a16="http://schemas.microsoft.com/office/drawing/2014/main" xmlns="" id="{E716C3FA-0D11-48D3-8951-9E0941C8EB30}"/>
                </a:ext>
              </a:extLst>
            </p:cNvPr>
            <p:cNvSpPr/>
            <p:nvPr/>
          </p:nvSpPr>
          <p:spPr>
            <a:xfrm>
              <a:off x="9749283" y="807702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01" name="Полилиния 103">
              <a:extLst>
                <a:ext uri="{FF2B5EF4-FFF2-40B4-BE49-F238E27FC236}">
                  <a16:creationId xmlns:a16="http://schemas.microsoft.com/office/drawing/2014/main" xmlns="" id="{F765E4A3-2240-431E-9A2F-F5ABA6F14AE6}"/>
                </a:ext>
              </a:extLst>
            </p:cNvPr>
            <p:cNvSpPr/>
            <p:nvPr/>
          </p:nvSpPr>
          <p:spPr>
            <a:xfrm>
              <a:off x="10073921" y="1052260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02" name="Полилиния 104">
              <a:extLst>
                <a:ext uri="{FF2B5EF4-FFF2-40B4-BE49-F238E27FC236}">
                  <a16:creationId xmlns:a16="http://schemas.microsoft.com/office/drawing/2014/main" xmlns="" id="{1CE81CC3-5E0A-41EF-9488-3E9525B55E7C}"/>
                </a:ext>
              </a:extLst>
            </p:cNvPr>
            <p:cNvSpPr/>
            <p:nvPr/>
          </p:nvSpPr>
          <p:spPr>
            <a:xfrm>
              <a:off x="10398558" y="1296817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03" name="Полилиния 105">
              <a:extLst>
                <a:ext uri="{FF2B5EF4-FFF2-40B4-BE49-F238E27FC236}">
                  <a16:creationId xmlns:a16="http://schemas.microsoft.com/office/drawing/2014/main" xmlns="" id="{29C6F5D8-C4B6-461E-B437-7670173B8E10}"/>
                </a:ext>
              </a:extLst>
            </p:cNvPr>
            <p:cNvSpPr/>
            <p:nvPr/>
          </p:nvSpPr>
          <p:spPr>
            <a:xfrm>
              <a:off x="10723196" y="1541375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04" name="Полилиния 106">
              <a:extLst>
                <a:ext uri="{FF2B5EF4-FFF2-40B4-BE49-F238E27FC236}">
                  <a16:creationId xmlns:a16="http://schemas.microsoft.com/office/drawing/2014/main" xmlns="" id="{EE0B148F-0D75-4C3A-B6B4-800647D2544F}"/>
                </a:ext>
              </a:extLst>
            </p:cNvPr>
            <p:cNvSpPr/>
            <p:nvPr/>
          </p:nvSpPr>
          <p:spPr>
            <a:xfrm>
              <a:off x="11047833" y="1785933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05" name="Полилиния 107">
              <a:extLst>
                <a:ext uri="{FF2B5EF4-FFF2-40B4-BE49-F238E27FC236}">
                  <a16:creationId xmlns:a16="http://schemas.microsoft.com/office/drawing/2014/main" xmlns="" id="{488A25F7-26FD-406A-8789-4FEBB56038C4}"/>
                </a:ext>
              </a:extLst>
            </p:cNvPr>
            <p:cNvSpPr/>
            <p:nvPr/>
          </p:nvSpPr>
          <p:spPr>
            <a:xfrm>
              <a:off x="11372470" y="2030492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06" name="Полилиния 108">
              <a:extLst>
                <a:ext uri="{FF2B5EF4-FFF2-40B4-BE49-F238E27FC236}">
                  <a16:creationId xmlns:a16="http://schemas.microsoft.com/office/drawing/2014/main" xmlns="" id="{AA5D70A4-9DAA-46E8-9C08-DD623CC9A1FE}"/>
                </a:ext>
              </a:extLst>
            </p:cNvPr>
            <p:cNvSpPr/>
            <p:nvPr/>
          </p:nvSpPr>
          <p:spPr>
            <a:xfrm>
              <a:off x="11697108" y="2275050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07" name="Полилиния 111">
              <a:extLst>
                <a:ext uri="{FF2B5EF4-FFF2-40B4-BE49-F238E27FC236}">
                  <a16:creationId xmlns:a16="http://schemas.microsoft.com/office/drawing/2014/main" xmlns="" id="{AA4F71D8-8973-4965-BB53-FDC8E3FA4448}"/>
                </a:ext>
              </a:extLst>
            </p:cNvPr>
            <p:cNvSpPr/>
            <p:nvPr/>
          </p:nvSpPr>
          <p:spPr>
            <a:xfrm>
              <a:off x="9344641" y="-5954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08" name="Полилиния 112">
              <a:extLst>
                <a:ext uri="{FF2B5EF4-FFF2-40B4-BE49-F238E27FC236}">
                  <a16:creationId xmlns:a16="http://schemas.microsoft.com/office/drawing/2014/main" xmlns="" id="{5CEFF26D-97EA-4722-B2E8-46B272AB5BF5}"/>
                </a:ext>
              </a:extLst>
            </p:cNvPr>
            <p:cNvSpPr/>
            <p:nvPr/>
          </p:nvSpPr>
          <p:spPr>
            <a:xfrm>
              <a:off x="9669278" y="238604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09" name="Полилиния 113">
              <a:extLst>
                <a:ext uri="{FF2B5EF4-FFF2-40B4-BE49-F238E27FC236}">
                  <a16:creationId xmlns:a16="http://schemas.microsoft.com/office/drawing/2014/main" xmlns="" id="{A90B32B7-B977-4153-A9DC-C3E283A162AD}"/>
                </a:ext>
              </a:extLst>
            </p:cNvPr>
            <p:cNvSpPr/>
            <p:nvPr/>
          </p:nvSpPr>
          <p:spPr>
            <a:xfrm>
              <a:off x="9993915" y="483163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10" name="Полилиния 114">
              <a:extLst>
                <a:ext uri="{FF2B5EF4-FFF2-40B4-BE49-F238E27FC236}">
                  <a16:creationId xmlns:a16="http://schemas.microsoft.com/office/drawing/2014/main" xmlns="" id="{CE12F6FC-DA91-4551-B675-5F541A7EF3E8}"/>
                </a:ext>
              </a:extLst>
            </p:cNvPr>
            <p:cNvSpPr/>
            <p:nvPr/>
          </p:nvSpPr>
          <p:spPr>
            <a:xfrm>
              <a:off x="10318553" y="727720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11" name="Полилиния 115">
              <a:extLst>
                <a:ext uri="{FF2B5EF4-FFF2-40B4-BE49-F238E27FC236}">
                  <a16:creationId xmlns:a16="http://schemas.microsoft.com/office/drawing/2014/main" xmlns="" id="{E4B1C0FC-AFE6-4595-BE13-EEA6A4219D0E}"/>
                </a:ext>
              </a:extLst>
            </p:cNvPr>
            <p:cNvSpPr/>
            <p:nvPr/>
          </p:nvSpPr>
          <p:spPr>
            <a:xfrm>
              <a:off x="10643190" y="972278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12" name="Полилиния 116">
              <a:extLst>
                <a:ext uri="{FF2B5EF4-FFF2-40B4-BE49-F238E27FC236}">
                  <a16:creationId xmlns:a16="http://schemas.microsoft.com/office/drawing/2014/main" xmlns="" id="{FCFF8329-79CB-45E2-A141-BC2DE0269CF4}"/>
                </a:ext>
              </a:extLst>
            </p:cNvPr>
            <p:cNvSpPr/>
            <p:nvPr/>
          </p:nvSpPr>
          <p:spPr>
            <a:xfrm>
              <a:off x="10973976" y="1222983"/>
              <a:ext cx="254644" cy="254567"/>
            </a:xfrm>
            <a:custGeom>
              <a:avLst/>
              <a:gdLst>
                <a:gd name="connsiteX0" fmla="*/ 178554 w 222530"/>
                <a:gd name="connsiteY0" fmla="*/ 162524 h 222463"/>
                <a:gd name="connsiteX1" fmla="*/ 64839 w 222530"/>
                <a:gd name="connsiteY1" fmla="*/ 178496 h 222463"/>
                <a:gd name="connsiteX2" fmla="*/ 48864 w 222530"/>
                <a:gd name="connsiteY2" fmla="*/ 64825 h 222463"/>
                <a:gd name="connsiteX3" fmla="*/ 162568 w 222530"/>
                <a:gd name="connsiteY3" fmla="*/ 48845 h 222463"/>
                <a:gd name="connsiteX4" fmla="*/ 178554 w 222530"/>
                <a:gd name="connsiteY4" fmla="*/ 162524 h 222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530" h="222463">
                  <a:moveTo>
                    <a:pt x="178554" y="162524"/>
                  </a:moveTo>
                  <a:cubicBezTo>
                    <a:pt x="151578" y="198311"/>
                    <a:pt x="100664" y="205483"/>
                    <a:pt x="64839" y="178496"/>
                  </a:cubicBezTo>
                  <a:cubicBezTo>
                    <a:pt x="29038" y="151526"/>
                    <a:pt x="21888" y="100613"/>
                    <a:pt x="48864" y="64825"/>
                  </a:cubicBezTo>
                  <a:cubicBezTo>
                    <a:pt x="75849" y="29027"/>
                    <a:pt x="126767" y="21875"/>
                    <a:pt x="162568" y="48845"/>
                  </a:cubicBezTo>
                  <a:cubicBezTo>
                    <a:pt x="198392" y="75833"/>
                    <a:pt x="205539" y="126725"/>
                    <a:pt x="178554" y="162524"/>
                  </a:cubicBezTo>
                  <a:close/>
                </a:path>
              </a:pathLst>
            </a:custGeom>
            <a:solidFill>
              <a:srgbClr val="EF9718"/>
            </a:solidFill>
            <a:ln w="76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13" name="Полилиния 117">
              <a:extLst>
                <a:ext uri="{FF2B5EF4-FFF2-40B4-BE49-F238E27FC236}">
                  <a16:creationId xmlns:a16="http://schemas.microsoft.com/office/drawing/2014/main" xmlns="" id="{1D75C622-FAA7-472C-8474-DB94782A6B1C}"/>
                </a:ext>
              </a:extLst>
            </p:cNvPr>
            <p:cNvSpPr/>
            <p:nvPr/>
          </p:nvSpPr>
          <p:spPr>
            <a:xfrm>
              <a:off x="11292464" y="1461394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14" name="Полилиния 118">
              <a:extLst>
                <a:ext uri="{FF2B5EF4-FFF2-40B4-BE49-F238E27FC236}">
                  <a16:creationId xmlns:a16="http://schemas.microsoft.com/office/drawing/2014/main" xmlns="" id="{AC274AE4-1B14-495A-AA5B-5B044F545EF2}"/>
                </a:ext>
              </a:extLst>
            </p:cNvPr>
            <p:cNvSpPr/>
            <p:nvPr/>
          </p:nvSpPr>
          <p:spPr>
            <a:xfrm>
              <a:off x="11617102" y="1705952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15" name="Полилиния 119">
              <a:extLst>
                <a:ext uri="{FF2B5EF4-FFF2-40B4-BE49-F238E27FC236}">
                  <a16:creationId xmlns:a16="http://schemas.microsoft.com/office/drawing/2014/main" xmlns="" id="{80DACF31-5E21-4D73-BA1B-DCD6E4F02360}"/>
                </a:ext>
              </a:extLst>
            </p:cNvPr>
            <p:cNvSpPr/>
            <p:nvPr/>
          </p:nvSpPr>
          <p:spPr>
            <a:xfrm>
              <a:off x="11941740" y="1950510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16" name="Полилиния 123">
              <a:extLst>
                <a:ext uri="{FF2B5EF4-FFF2-40B4-BE49-F238E27FC236}">
                  <a16:creationId xmlns:a16="http://schemas.microsoft.com/office/drawing/2014/main" xmlns="" id="{C77E35A7-4D44-4CAC-8202-59BE86D58D1A}"/>
                </a:ext>
              </a:extLst>
            </p:cNvPr>
            <p:cNvSpPr/>
            <p:nvPr/>
          </p:nvSpPr>
          <p:spPr>
            <a:xfrm>
              <a:off x="9913910" y="-85936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17" name="Полилиния 124">
              <a:extLst>
                <a:ext uri="{FF2B5EF4-FFF2-40B4-BE49-F238E27FC236}">
                  <a16:creationId xmlns:a16="http://schemas.microsoft.com/office/drawing/2014/main" xmlns="" id="{375917B2-5833-487E-89BC-D6FC83843E3D}"/>
                </a:ext>
              </a:extLst>
            </p:cNvPr>
            <p:cNvSpPr/>
            <p:nvPr/>
          </p:nvSpPr>
          <p:spPr>
            <a:xfrm>
              <a:off x="10238547" y="158623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18" name="Полилиния 125">
              <a:extLst>
                <a:ext uri="{FF2B5EF4-FFF2-40B4-BE49-F238E27FC236}">
                  <a16:creationId xmlns:a16="http://schemas.microsoft.com/office/drawing/2014/main" xmlns="" id="{4BFE82F6-0E4D-451F-9BA0-001C848EB738}"/>
                </a:ext>
              </a:extLst>
            </p:cNvPr>
            <p:cNvSpPr/>
            <p:nvPr/>
          </p:nvSpPr>
          <p:spPr>
            <a:xfrm>
              <a:off x="10563184" y="403181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19" name="Полилиния 126">
              <a:extLst>
                <a:ext uri="{FF2B5EF4-FFF2-40B4-BE49-F238E27FC236}">
                  <a16:creationId xmlns:a16="http://schemas.microsoft.com/office/drawing/2014/main" xmlns="" id="{C7513570-3F4C-4352-8DB7-6D477F78A50F}"/>
                </a:ext>
              </a:extLst>
            </p:cNvPr>
            <p:cNvSpPr/>
            <p:nvPr/>
          </p:nvSpPr>
          <p:spPr>
            <a:xfrm>
              <a:off x="10887822" y="647739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20" name="Полилиния 127">
              <a:extLst>
                <a:ext uri="{FF2B5EF4-FFF2-40B4-BE49-F238E27FC236}">
                  <a16:creationId xmlns:a16="http://schemas.microsoft.com/office/drawing/2014/main" xmlns="" id="{781526ED-6404-4901-9A7F-85ED6405BF93}"/>
                </a:ext>
              </a:extLst>
            </p:cNvPr>
            <p:cNvSpPr/>
            <p:nvPr/>
          </p:nvSpPr>
          <p:spPr>
            <a:xfrm>
              <a:off x="11212460" y="892296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21" name="Полилиния 128">
              <a:extLst>
                <a:ext uri="{FF2B5EF4-FFF2-40B4-BE49-F238E27FC236}">
                  <a16:creationId xmlns:a16="http://schemas.microsoft.com/office/drawing/2014/main" xmlns="" id="{FE04020A-E7BD-42D5-B5E3-399CAE54FAA8}"/>
                </a:ext>
              </a:extLst>
            </p:cNvPr>
            <p:cNvSpPr/>
            <p:nvPr/>
          </p:nvSpPr>
          <p:spPr>
            <a:xfrm>
              <a:off x="11537096" y="1136854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22" name="Полилиния 129">
              <a:extLst>
                <a:ext uri="{FF2B5EF4-FFF2-40B4-BE49-F238E27FC236}">
                  <a16:creationId xmlns:a16="http://schemas.microsoft.com/office/drawing/2014/main" xmlns="" id="{0FD45491-1DE7-447C-83FF-413E11B1B07A}"/>
                </a:ext>
              </a:extLst>
            </p:cNvPr>
            <p:cNvSpPr/>
            <p:nvPr/>
          </p:nvSpPr>
          <p:spPr>
            <a:xfrm>
              <a:off x="11867883" y="1387559"/>
              <a:ext cx="254644" cy="254567"/>
            </a:xfrm>
            <a:custGeom>
              <a:avLst/>
              <a:gdLst>
                <a:gd name="connsiteX0" fmla="*/ 178554 w 222530"/>
                <a:gd name="connsiteY0" fmla="*/ 162524 h 222463"/>
                <a:gd name="connsiteX1" fmla="*/ 64839 w 222530"/>
                <a:gd name="connsiteY1" fmla="*/ 178496 h 222463"/>
                <a:gd name="connsiteX2" fmla="*/ 48864 w 222530"/>
                <a:gd name="connsiteY2" fmla="*/ 64825 h 222463"/>
                <a:gd name="connsiteX3" fmla="*/ 162568 w 222530"/>
                <a:gd name="connsiteY3" fmla="*/ 48845 h 222463"/>
                <a:gd name="connsiteX4" fmla="*/ 178554 w 222530"/>
                <a:gd name="connsiteY4" fmla="*/ 162524 h 222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530" h="222463">
                  <a:moveTo>
                    <a:pt x="178554" y="162524"/>
                  </a:moveTo>
                  <a:cubicBezTo>
                    <a:pt x="151578" y="198311"/>
                    <a:pt x="100664" y="205483"/>
                    <a:pt x="64839" y="178496"/>
                  </a:cubicBezTo>
                  <a:cubicBezTo>
                    <a:pt x="29038" y="151526"/>
                    <a:pt x="21888" y="100613"/>
                    <a:pt x="48864" y="64825"/>
                  </a:cubicBezTo>
                  <a:cubicBezTo>
                    <a:pt x="75849" y="29027"/>
                    <a:pt x="126766" y="21875"/>
                    <a:pt x="162568" y="48845"/>
                  </a:cubicBezTo>
                  <a:cubicBezTo>
                    <a:pt x="198392" y="75833"/>
                    <a:pt x="205539" y="126725"/>
                    <a:pt x="178554" y="162524"/>
                  </a:cubicBezTo>
                  <a:close/>
                </a:path>
              </a:pathLst>
            </a:custGeom>
            <a:solidFill>
              <a:srgbClr val="1ECAE4"/>
            </a:solidFill>
            <a:ln w="76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23" name="Полилиния 130">
              <a:extLst>
                <a:ext uri="{FF2B5EF4-FFF2-40B4-BE49-F238E27FC236}">
                  <a16:creationId xmlns:a16="http://schemas.microsoft.com/office/drawing/2014/main" xmlns="" id="{512B8A6F-E251-4CA3-B5A3-D59CDD030B61}"/>
                </a:ext>
              </a:extLst>
            </p:cNvPr>
            <p:cNvSpPr/>
            <p:nvPr/>
          </p:nvSpPr>
          <p:spPr>
            <a:xfrm>
              <a:off x="12186372" y="1625971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24" name="Полилиния 135">
              <a:extLst>
                <a:ext uri="{FF2B5EF4-FFF2-40B4-BE49-F238E27FC236}">
                  <a16:creationId xmlns:a16="http://schemas.microsoft.com/office/drawing/2014/main" xmlns="" id="{4397F74F-6D57-4CFF-9F11-C0B012F29E05}"/>
                </a:ext>
              </a:extLst>
            </p:cNvPr>
            <p:cNvSpPr/>
            <p:nvPr/>
          </p:nvSpPr>
          <p:spPr>
            <a:xfrm>
              <a:off x="10483178" y="-165916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25" name="Полилиния 136">
              <a:extLst>
                <a:ext uri="{FF2B5EF4-FFF2-40B4-BE49-F238E27FC236}">
                  <a16:creationId xmlns:a16="http://schemas.microsoft.com/office/drawing/2014/main" xmlns="" id="{F639EF65-ECBC-42F6-847B-CC97853354EE}"/>
                </a:ext>
              </a:extLst>
            </p:cNvPr>
            <p:cNvSpPr/>
            <p:nvPr/>
          </p:nvSpPr>
          <p:spPr>
            <a:xfrm>
              <a:off x="10807816" y="78642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26" name="Полилиния 137">
              <a:extLst>
                <a:ext uri="{FF2B5EF4-FFF2-40B4-BE49-F238E27FC236}">
                  <a16:creationId xmlns:a16="http://schemas.microsoft.com/office/drawing/2014/main" xmlns="" id="{756F6990-7BBF-4328-9F51-62366D0B0055}"/>
                </a:ext>
              </a:extLst>
            </p:cNvPr>
            <p:cNvSpPr/>
            <p:nvPr/>
          </p:nvSpPr>
          <p:spPr>
            <a:xfrm>
              <a:off x="11132454" y="323199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27" name="Полилиния 138">
              <a:extLst>
                <a:ext uri="{FF2B5EF4-FFF2-40B4-BE49-F238E27FC236}">
                  <a16:creationId xmlns:a16="http://schemas.microsoft.com/office/drawing/2014/main" xmlns="" id="{70C916F8-B436-42F3-A309-936F6A8CA8AA}"/>
                </a:ext>
              </a:extLst>
            </p:cNvPr>
            <p:cNvSpPr/>
            <p:nvPr/>
          </p:nvSpPr>
          <p:spPr>
            <a:xfrm>
              <a:off x="11457091" y="567757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28" name="Полилиния 139">
              <a:extLst>
                <a:ext uri="{FF2B5EF4-FFF2-40B4-BE49-F238E27FC236}">
                  <a16:creationId xmlns:a16="http://schemas.microsoft.com/office/drawing/2014/main" xmlns="" id="{664BA2C8-D8EF-41CA-B022-EA5E647CFE0A}"/>
                </a:ext>
              </a:extLst>
            </p:cNvPr>
            <p:cNvSpPr/>
            <p:nvPr/>
          </p:nvSpPr>
          <p:spPr>
            <a:xfrm>
              <a:off x="11781729" y="812315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29" name="Полилиния 140">
              <a:extLst>
                <a:ext uri="{FF2B5EF4-FFF2-40B4-BE49-F238E27FC236}">
                  <a16:creationId xmlns:a16="http://schemas.microsoft.com/office/drawing/2014/main" xmlns="" id="{1D5CCC3B-5E37-420B-A4B9-FEC44F47748F}"/>
                </a:ext>
              </a:extLst>
            </p:cNvPr>
            <p:cNvSpPr/>
            <p:nvPr/>
          </p:nvSpPr>
          <p:spPr>
            <a:xfrm>
              <a:off x="12106366" y="1056874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30" name="Полилиния 148">
              <a:extLst>
                <a:ext uri="{FF2B5EF4-FFF2-40B4-BE49-F238E27FC236}">
                  <a16:creationId xmlns:a16="http://schemas.microsoft.com/office/drawing/2014/main" xmlns="" id="{0C8E5536-357D-458C-9362-7B774ED309D2}"/>
                </a:ext>
              </a:extLst>
            </p:cNvPr>
            <p:cNvSpPr/>
            <p:nvPr/>
          </p:nvSpPr>
          <p:spPr>
            <a:xfrm>
              <a:off x="11377085" y="-1340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31" name="Полилиния 149">
              <a:extLst>
                <a:ext uri="{FF2B5EF4-FFF2-40B4-BE49-F238E27FC236}">
                  <a16:creationId xmlns:a16="http://schemas.microsoft.com/office/drawing/2014/main" xmlns="" id="{48996D23-3D57-4626-8279-2F735ECE1E01}"/>
                </a:ext>
              </a:extLst>
            </p:cNvPr>
            <p:cNvSpPr/>
            <p:nvPr/>
          </p:nvSpPr>
          <p:spPr>
            <a:xfrm>
              <a:off x="11701723" y="243218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32" name="Полилиния 150">
              <a:extLst>
                <a:ext uri="{FF2B5EF4-FFF2-40B4-BE49-F238E27FC236}">
                  <a16:creationId xmlns:a16="http://schemas.microsoft.com/office/drawing/2014/main" xmlns="" id="{F73ABDDB-5F3C-4D98-A1ED-3B69DE618A3F}"/>
                </a:ext>
              </a:extLst>
            </p:cNvPr>
            <p:cNvSpPr/>
            <p:nvPr/>
          </p:nvSpPr>
          <p:spPr>
            <a:xfrm>
              <a:off x="12026361" y="487775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33" name="Полилиния 160">
              <a:extLst>
                <a:ext uri="{FF2B5EF4-FFF2-40B4-BE49-F238E27FC236}">
                  <a16:creationId xmlns:a16="http://schemas.microsoft.com/office/drawing/2014/main" xmlns="" id="{AE604428-99E1-4728-AE8C-4DA84FD21901}"/>
                </a:ext>
              </a:extLst>
            </p:cNvPr>
            <p:cNvSpPr/>
            <p:nvPr/>
          </p:nvSpPr>
          <p:spPr>
            <a:xfrm>
              <a:off x="11946355" y="-81322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</p:grpSp>
    </p:spTree>
    <p:extLst>
      <p:ext uri="{BB962C8B-B14F-4D97-AF65-F5344CB8AC3E}">
        <p14:creationId xmlns:p14="http://schemas.microsoft.com/office/powerpoint/2010/main" val="189259855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fade/>
      </p:transition>
    </mc:Choice>
    <mc:Fallback xmlns="">
      <p:transition spd="slow">
        <p:fade/>
      </p:transition>
    </mc:Fallback>
  </mc:AlternateContent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Разделитель с фото 2 строки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9" name="Text Placeholder 9">
            <a:extLst>
              <a:ext uri="{FF2B5EF4-FFF2-40B4-BE49-F238E27FC236}">
                <a16:creationId xmlns:a16="http://schemas.microsoft.com/office/drawing/2014/main" xmlns="" id="{B93A5E0A-C7B0-3148-9A54-16329B3B60DE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464599" y="388302"/>
            <a:ext cx="3010484" cy="2008242"/>
          </a:xfrm>
          <a:prstGeom prst="rect">
            <a:avLst/>
          </a:prstGeom>
        </p:spPr>
        <p:txBody>
          <a:bodyPr lIns="0" tIns="0" rIns="0" bIns="0">
            <a:spAutoFit/>
          </a:bodyPr>
          <a:lstStyle>
            <a:lvl1pPr marL="0" indent="0">
              <a:buNone/>
              <a:defRPr kumimoji="0" lang="en-US" sz="14500" b="0" i="0" u="none" strike="noStrike" cap="none" spc="0" normalizeH="0" baseline="0">
                <a:ln>
                  <a:noFill/>
                </a:ln>
                <a:solidFill>
                  <a:schemeClr val="accent5">
                    <a:alpha val="40000"/>
                  </a:schemeClr>
                </a:solidFill>
                <a:effectLst/>
                <a:uLnTx/>
                <a:uFillTx/>
                <a:latin typeface="+mj-lt"/>
                <a:ea typeface="+mj-ea"/>
                <a:cs typeface="+mj-cs"/>
              </a:defRPr>
            </a:lvl1pPr>
            <a:lvl2pPr>
              <a:defRPr lang="en-US" sz="13800" b="0">
                <a:solidFill>
                  <a:schemeClr val="bg1">
                    <a:alpha val="20000"/>
                  </a:schemeClr>
                </a:solidFill>
                <a:latin typeface="+mj-lt"/>
                <a:ea typeface="+mj-ea"/>
                <a:cs typeface="+mj-cs"/>
              </a:defRPr>
            </a:lvl2pPr>
            <a:lvl3pPr>
              <a:defRPr lang="en-US" sz="13800" b="0">
                <a:solidFill>
                  <a:schemeClr val="bg1">
                    <a:alpha val="20000"/>
                  </a:schemeClr>
                </a:solidFill>
                <a:latin typeface="+mj-lt"/>
                <a:ea typeface="+mj-ea"/>
                <a:cs typeface="+mj-cs"/>
              </a:defRPr>
            </a:lvl3pPr>
            <a:lvl4pPr>
              <a:defRPr lang="en-US" sz="13800" b="0">
                <a:solidFill>
                  <a:schemeClr val="bg1">
                    <a:alpha val="20000"/>
                  </a:schemeClr>
                </a:solidFill>
                <a:latin typeface="+mj-lt"/>
                <a:ea typeface="+mj-ea"/>
                <a:cs typeface="+mj-cs"/>
              </a:defRPr>
            </a:lvl4pPr>
            <a:lvl5pPr>
              <a:defRPr lang="ru-RU" sz="13800" b="0">
                <a:solidFill>
                  <a:schemeClr val="bg1">
                    <a:alpha val="20000"/>
                  </a:schemeClr>
                </a:solidFill>
                <a:latin typeface="+mj-lt"/>
                <a:ea typeface="+mj-ea"/>
                <a:cs typeface="+mj-cs"/>
              </a:defRPr>
            </a:lvl5pPr>
          </a:lstStyle>
          <a:p>
            <a:pPr marL="228600" marR="0" lvl="0" indent="-228600" defTabSz="371475" fontAlgn="auto">
              <a:spcBef>
                <a:spcPct val="0"/>
              </a:spcBef>
              <a:spcAft>
                <a:spcPts val="0"/>
              </a:spcAft>
              <a:buClrTx/>
              <a:buSzTx/>
              <a:tabLst/>
            </a:pPr>
            <a:r>
              <a:rPr lang="ru-RU" dirty="0"/>
              <a:t>01</a:t>
            </a:r>
          </a:p>
        </p:txBody>
      </p:sp>
      <p:sp>
        <p:nvSpPr>
          <p:cNvPr id="221" name="Title 1">
            <a:extLst>
              <a:ext uri="{FF2B5EF4-FFF2-40B4-BE49-F238E27FC236}">
                <a16:creationId xmlns:a16="http://schemas.microsoft.com/office/drawing/2014/main" xmlns="" id="{C8C80D56-FB23-2E4B-A3FD-477EE65ABF89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532469" y="2463730"/>
            <a:ext cx="4336327" cy="1107996"/>
          </a:xfrm>
        </p:spPr>
        <p:txBody>
          <a:bodyPr anchor="t">
            <a:spAutoFit/>
          </a:bodyPr>
          <a:lstStyle>
            <a:lvl1pPr>
              <a:defRPr sz="4000" b="1" i="0">
                <a:solidFill>
                  <a:schemeClr val="bg1"/>
                </a:solidFill>
                <a:latin typeface="+mj-lt"/>
                <a:cs typeface="Gotham Pro Bold" panose="02000503040000020004" pitchFamily="2" charset="0"/>
              </a:defRPr>
            </a:lvl1pPr>
          </a:lstStyle>
          <a:p>
            <a:r>
              <a:rPr lang="ru-RU" dirty="0"/>
              <a:t>Заголовок</a:t>
            </a:r>
            <a:br>
              <a:rPr lang="ru-RU" dirty="0"/>
            </a:br>
            <a:r>
              <a:rPr lang="ru-RU" dirty="0"/>
              <a:t>в 2 строки</a:t>
            </a:r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xmlns="" id="{CAB31A03-3A06-44A4-9365-02B6D5E18B95}"/>
              </a:ext>
            </a:extLst>
          </p:cNvPr>
          <p:cNvGrpSpPr/>
          <p:nvPr userDrawn="1"/>
        </p:nvGrpSpPr>
        <p:grpSpPr>
          <a:xfrm>
            <a:off x="6493680" y="-170530"/>
            <a:ext cx="5964897" cy="5314018"/>
            <a:chOff x="6493680" y="-170530"/>
            <a:chExt cx="5964897" cy="5314018"/>
          </a:xfrm>
        </p:grpSpPr>
        <p:sp>
          <p:nvSpPr>
            <p:cNvPr id="8" name="Полилиния 10">
              <a:extLst>
                <a:ext uri="{FF2B5EF4-FFF2-40B4-BE49-F238E27FC236}">
                  <a16:creationId xmlns:a16="http://schemas.microsoft.com/office/drawing/2014/main" xmlns="" id="{C419986E-BCB7-4C74-84AC-69C1421C428F}"/>
                </a:ext>
              </a:extLst>
            </p:cNvPr>
            <p:cNvSpPr/>
            <p:nvPr/>
          </p:nvSpPr>
          <p:spPr>
            <a:xfrm>
              <a:off x="6493680" y="2425785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" name="Полилиния 11">
              <a:extLst>
                <a:ext uri="{FF2B5EF4-FFF2-40B4-BE49-F238E27FC236}">
                  <a16:creationId xmlns:a16="http://schemas.microsoft.com/office/drawing/2014/main" xmlns="" id="{86BF1B7A-4EDA-46D4-8835-91B3AB273C7C}"/>
                </a:ext>
              </a:extLst>
            </p:cNvPr>
            <p:cNvSpPr/>
            <p:nvPr/>
          </p:nvSpPr>
          <p:spPr>
            <a:xfrm>
              <a:off x="6818316" y="2670343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0" name="Полилиния 12">
              <a:extLst>
                <a:ext uri="{FF2B5EF4-FFF2-40B4-BE49-F238E27FC236}">
                  <a16:creationId xmlns:a16="http://schemas.microsoft.com/office/drawing/2014/main" xmlns="" id="{16D37D83-0292-430D-A46F-E0C9FE607F7E}"/>
                </a:ext>
              </a:extLst>
            </p:cNvPr>
            <p:cNvSpPr/>
            <p:nvPr/>
          </p:nvSpPr>
          <p:spPr>
            <a:xfrm>
              <a:off x="7142954" y="2914901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1" name="Полилиния 13">
              <a:extLst>
                <a:ext uri="{FF2B5EF4-FFF2-40B4-BE49-F238E27FC236}">
                  <a16:creationId xmlns:a16="http://schemas.microsoft.com/office/drawing/2014/main" xmlns="" id="{4B875C58-0171-4256-92FF-9773A6E96DFA}"/>
                </a:ext>
              </a:extLst>
            </p:cNvPr>
            <p:cNvSpPr/>
            <p:nvPr/>
          </p:nvSpPr>
          <p:spPr>
            <a:xfrm>
              <a:off x="7467592" y="3159458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2" name="Полилиния 14">
              <a:extLst>
                <a:ext uri="{FF2B5EF4-FFF2-40B4-BE49-F238E27FC236}">
                  <a16:creationId xmlns:a16="http://schemas.microsoft.com/office/drawing/2014/main" xmlns="" id="{5FE526A3-F544-4B57-9D6D-F25F19FC0B1F}"/>
                </a:ext>
              </a:extLst>
            </p:cNvPr>
            <p:cNvSpPr/>
            <p:nvPr/>
          </p:nvSpPr>
          <p:spPr>
            <a:xfrm>
              <a:off x="7798377" y="3410163"/>
              <a:ext cx="254644" cy="254567"/>
            </a:xfrm>
            <a:custGeom>
              <a:avLst/>
              <a:gdLst>
                <a:gd name="connsiteX0" fmla="*/ 178554 w 222530"/>
                <a:gd name="connsiteY0" fmla="*/ 162524 h 222463"/>
                <a:gd name="connsiteX1" fmla="*/ 64839 w 222530"/>
                <a:gd name="connsiteY1" fmla="*/ 178496 h 222463"/>
                <a:gd name="connsiteX2" fmla="*/ 48864 w 222530"/>
                <a:gd name="connsiteY2" fmla="*/ 64825 h 222463"/>
                <a:gd name="connsiteX3" fmla="*/ 162567 w 222530"/>
                <a:gd name="connsiteY3" fmla="*/ 48845 h 222463"/>
                <a:gd name="connsiteX4" fmla="*/ 178554 w 222530"/>
                <a:gd name="connsiteY4" fmla="*/ 162524 h 222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530" h="222463">
                  <a:moveTo>
                    <a:pt x="178554" y="162524"/>
                  </a:moveTo>
                  <a:cubicBezTo>
                    <a:pt x="151579" y="198311"/>
                    <a:pt x="100664" y="205483"/>
                    <a:pt x="64839" y="178496"/>
                  </a:cubicBezTo>
                  <a:cubicBezTo>
                    <a:pt x="29038" y="151526"/>
                    <a:pt x="21889" y="100612"/>
                    <a:pt x="48864" y="64825"/>
                  </a:cubicBezTo>
                  <a:cubicBezTo>
                    <a:pt x="75849" y="29027"/>
                    <a:pt x="126766" y="21875"/>
                    <a:pt x="162567" y="48845"/>
                  </a:cubicBezTo>
                  <a:cubicBezTo>
                    <a:pt x="198392" y="75833"/>
                    <a:pt x="205539" y="126725"/>
                    <a:pt x="178554" y="162524"/>
                  </a:cubicBezTo>
                  <a:close/>
                </a:path>
              </a:pathLst>
            </a:custGeom>
            <a:solidFill>
              <a:srgbClr val="1568E8"/>
            </a:solidFill>
            <a:ln w="76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3" name="Полилиния 15">
              <a:extLst>
                <a:ext uri="{FF2B5EF4-FFF2-40B4-BE49-F238E27FC236}">
                  <a16:creationId xmlns:a16="http://schemas.microsoft.com/office/drawing/2014/main" xmlns="" id="{DBD02DAB-BFBE-49FF-81C9-361017CB2530}"/>
                </a:ext>
              </a:extLst>
            </p:cNvPr>
            <p:cNvSpPr/>
            <p:nvPr/>
          </p:nvSpPr>
          <p:spPr>
            <a:xfrm>
              <a:off x="8116866" y="3648575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4" name="Полилиния 16">
              <a:extLst>
                <a:ext uri="{FF2B5EF4-FFF2-40B4-BE49-F238E27FC236}">
                  <a16:creationId xmlns:a16="http://schemas.microsoft.com/office/drawing/2014/main" xmlns="" id="{2B49E4A1-3220-4FD7-A490-0A9409237762}"/>
                </a:ext>
              </a:extLst>
            </p:cNvPr>
            <p:cNvSpPr/>
            <p:nvPr/>
          </p:nvSpPr>
          <p:spPr>
            <a:xfrm>
              <a:off x="8441503" y="3893133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5" name="Полилиния 17">
              <a:extLst>
                <a:ext uri="{FF2B5EF4-FFF2-40B4-BE49-F238E27FC236}">
                  <a16:creationId xmlns:a16="http://schemas.microsoft.com/office/drawing/2014/main" xmlns="" id="{D6D90CF5-9169-4B6E-8B48-6A133173B1FC}"/>
                </a:ext>
              </a:extLst>
            </p:cNvPr>
            <p:cNvSpPr/>
            <p:nvPr/>
          </p:nvSpPr>
          <p:spPr>
            <a:xfrm>
              <a:off x="8766141" y="4137690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6" name="Полилиния 18">
              <a:extLst>
                <a:ext uri="{FF2B5EF4-FFF2-40B4-BE49-F238E27FC236}">
                  <a16:creationId xmlns:a16="http://schemas.microsoft.com/office/drawing/2014/main" xmlns="" id="{9C113D2E-07CB-4E26-9D23-6E4C208C33AB}"/>
                </a:ext>
              </a:extLst>
            </p:cNvPr>
            <p:cNvSpPr/>
            <p:nvPr/>
          </p:nvSpPr>
          <p:spPr>
            <a:xfrm>
              <a:off x="9090779" y="4382248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7" name="Полилиния 19">
              <a:extLst>
                <a:ext uri="{FF2B5EF4-FFF2-40B4-BE49-F238E27FC236}">
                  <a16:creationId xmlns:a16="http://schemas.microsoft.com/office/drawing/2014/main" xmlns="" id="{29011A50-B18A-44E0-AD4A-230E14542BA9}"/>
                </a:ext>
              </a:extLst>
            </p:cNvPr>
            <p:cNvSpPr/>
            <p:nvPr/>
          </p:nvSpPr>
          <p:spPr>
            <a:xfrm>
              <a:off x="9415415" y="4626806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8" name="Полилиния 20">
              <a:extLst>
                <a:ext uri="{FF2B5EF4-FFF2-40B4-BE49-F238E27FC236}">
                  <a16:creationId xmlns:a16="http://schemas.microsoft.com/office/drawing/2014/main" xmlns="" id="{2D9A85C6-8524-4D3D-A425-46ADA96F7DD3}"/>
                </a:ext>
              </a:extLst>
            </p:cNvPr>
            <p:cNvSpPr/>
            <p:nvPr/>
          </p:nvSpPr>
          <p:spPr>
            <a:xfrm>
              <a:off x="9740053" y="4871365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9" name="Полилиния 21">
              <a:extLst>
                <a:ext uri="{FF2B5EF4-FFF2-40B4-BE49-F238E27FC236}">
                  <a16:creationId xmlns:a16="http://schemas.microsoft.com/office/drawing/2014/main" xmlns="" id="{8F67FB05-79E7-489C-A15D-775C2E93ACBC}"/>
                </a:ext>
              </a:extLst>
            </p:cNvPr>
            <p:cNvSpPr/>
            <p:nvPr/>
          </p:nvSpPr>
          <p:spPr>
            <a:xfrm>
              <a:off x="6738312" y="2101245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4" y="207692"/>
                    <a:pt x="105412" y="215187"/>
                    <a:pt x="67903" y="186931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0" name="Полилиния 22">
              <a:extLst>
                <a:ext uri="{FF2B5EF4-FFF2-40B4-BE49-F238E27FC236}">
                  <a16:creationId xmlns:a16="http://schemas.microsoft.com/office/drawing/2014/main" xmlns="" id="{293C4C2B-B553-4492-A3C0-9CAD77108DE5}"/>
                </a:ext>
              </a:extLst>
            </p:cNvPr>
            <p:cNvSpPr/>
            <p:nvPr/>
          </p:nvSpPr>
          <p:spPr>
            <a:xfrm>
              <a:off x="7062948" y="2345802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4" y="207692"/>
                    <a:pt x="105412" y="215187"/>
                    <a:pt x="67903" y="186931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1" name="Полилиния 23">
              <a:extLst>
                <a:ext uri="{FF2B5EF4-FFF2-40B4-BE49-F238E27FC236}">
                  <a16:creationId xmlns:a16="http://schemas.microsoft.com/office/drawing/2014/main" xmlns="" id="{451F8E19-6F3D-4F85-8D86-FDB725952DBB}"/>
                </a:ext>
              </a:extLst>
            </p:cNvPr>
            <p:cNvSpPr/>
            <p:nvPr/>
          </p:nvSpPr>
          <p:spPr>
            <a:xfrm>
              <a:off x="7387586" y="2590361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4" y="207691"/>
                    <a:pt x="105412" y="215187"/>
                    <a:pt x="67903" y="186931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2" name="Полилиния 24">
              <a:extLst>
                <a:ext uri="{FF2B5EF4-FFF2-40B4-BE49-F238E27FC236}">
                  <a16:creationId xmlns:a16="http://schemas.microsoft.com/office/drawing/2014/main" xmlns="" id="{73C4A49B-1837-4BB4-B335-82BE5D843115}"/>
                </a:ext>
              </a:extLst>
            </p:cNvPr>
            <p:cNvSpPr/>
            <p:nvPr/>
          </p:nvSpPr>
          <p:spPr>
            <a:xfrm>
              <a:off x="7712224" y="2834919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4" y="207692"/>
                    <a:pt x="105412" y="215187"/>
                    <a:pt x="67903" y="186930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3" name="Полилиния 25">
              <a:extLst>
                <a:ext uri="{FF2B5EF4-FFF2-40B4-BE49-F238E27FC236}">
                  <a16:creationId xmlns:a16="http://schemas.microsoft.com/office/drawing/2014/main" xmlns="" id="{4F431467-74B4-4DE5-B4F1-5FE03DCA20B2}"/>
                </a:ext>
              </a:extLst>
            </p:cNvPr>
            <p:cNvSpPr/>
            <p:nvPr/>
          </p:nvSpPr>
          <p:spPr>
            <a:xfrm>
              <a:off x="8036861" y="3079477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4" y="207692"/>
                    <a:pt x="105412" y="215187"/>
                    <a:pt x="67903" y="186930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4" name="Полилиния 26">
              <a:extLst>
                <a:ext uri="{FF2B5EF4-FFF2-40B4-BE49-F238E27FC236}">
                  <a16:creationId xmlns:a16="http://schemas.microsoft.com/office/drawing/2014/main" xmlns="" id="{F6FD031D-7F88-4ADF-B2AB-1475549D2677}"/>
                </a:ext>
              </a:extLst>
            </p:cNvPr>
            <p:cNvSpPr/>
            <p:nvPr/>
          </p:nvSpPr>
          <p:spPr>
            <a:xfrm>
              <a:off x="8361499" y="3324034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4" y="207691"/>
                    <a:pt x="105412" y="215187"/>
                    <a:pt x="67903" y="186930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5" name="Полилиния 27">
              <a:extLst>
                <a:ext uri="{FF2B5EF4-FFF2-40B4-BE49-F238E27FC236}">
                  <a16:creationId xmlns:a16="http://schemas.microsoft.com/office/drawing/2014/main" xmlns="" id="{1AAE004C-BA49-4241-AF70-2AC046236E1A}"/>
                </a:ext>
              </a:extLst>
            </p:cNvPr>
            <p:cNvSpPr/>
            <p:nvPr/>
          </p:nvSpPr>
          <p:spPr>
            <a:xfrm>
              <a:off x="8686135" y="3568592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4" y="207692"/>
                    <a:pt x="105412" y="215187"/>
                    <a:pt x="67903" y="186931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6" name="Полилиния 28">
              <a:extLst>
                <a:ext uri="{FF2B5EF4-FFF2-40B4-BE49-F238E27FC236}">
                  <a16:creationId xmlns:a16="http://schemas.microsoft.com/office/drawing/2014/main" xmlns="" id="{A2E932D0-CE47-4A6A-BDF6-ECF068DF8933}"/>
                </a:ext>
              </a:extLst>
            </p:cNvPr>
            <p:cNvSpPr/>
            <p:nvPr/>
          </p:nvSpPr>
          <p:spPr>
            <a:xfrm>
              <a:off x="9010773" y="3813151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4" y="207692"/>
                    <a:pt x="105412" y="215187"/>
                    <a:pt x="67903" y="186931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7" name="Полилиния 29">
              <a:extLst>
                <a:ext uri="{FF2B5EF4-FFF2-40B4-BE49-F238E27FC236}">
                  <a16:creationId xmlns:a16="http://schemas.microsoft.com/office/drawing/2014/main" xmlns="" id="{47479BD8-2F9B-4791-B4C7-3B3280FB1FCE}"/>
                </a:ext>
              </a:extLst>
            </p:cNvPr>
            <p:cNvSpPr/>
            <p:nvPr/>
          </p:nvSpPr>
          <p:spPr>
            <a:xfrm>
              <a:off x="9335411" y="4057709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4" y="207692"/>
                    <a:pt x="105412" y="215187"/>
                    <a:pt x="67903" y="186931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8" name="Полилиния 30">
              <a:extLst>
                <a:ext uri="{FF2B5EF4-FFF2-40B4-BE49-F238E27FC236}">
                  <a16:creationId xmlns:a16="http://schemas.microsoft.com/office/drawing/2014/main" xmlns="" id="{B5E317EC-6CCD-47EF-B21A-3038BF440531}"/>
                </a:ext>
              </a:extLst>
            </p:cNvPr>
            <p:cNvSpPr/>
            <p:nvPr/>
          </p:nvSpPr>
          <p:spPr>
            <a:xfrm>
              <a:off x="9660048" y="4302266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4" y="207692"/>
                    <a:pt x="105412" y="215187"/>
                    <a:pt x="67903" y="186931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9" name="Полилиния 31">
              <a:extLst>
                <a:ext uri="{FF2B5EF4-FFF2-40B4-BE49-F238E27FC236}">
                  <a16:creationId xmlns:a16="http://schemas.microsoft.com/office/drawing/2014/main" xmlns="" id="{49E983BE-DD4F-4273-A96C-2EBD7E1D003C}"/>
                </a:ext>
              </a:extLst>
            </p:cNvPr>
            <p:cNvSpPr/>
            <p:nvPr/>
          </p:nvSpPr>
          <p:spPr>
            <a:xfrm>
              <a:off x="9984685" y="4546824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4" y="207692"/>
                    <a:pt x="105412" y="215187"/>
                    <a:pt x="67903" y="186931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0" name="Полилиния 32">
              <a:extLst>
                <a:ext uri="{FF2B5EF4-FFF2-40B4-BE49-F238E27FC236}">
                  <a16:creationId xmlns:a16="http://schemas.microsoft.com/office/drawing/2014/main" xmlns="" id="{99309577-32CA-408A-905E-0662C9672E1C}"/>
                </a:ext>
              </a:extLst>
            </p:cNvPr>
            <p:cNvSpPr/>
            <p:nvPr/>
          </p:nvSpPr>
          <p:spPr>
            <a:xfrm>
              <a:off x="6989091" y="1782852"/>
              <a:ext cx="254644" cy="254567"/>
            </a:xfrm>
            <a:custGeom>
              <a:avLst/>
              <a:gdLst>
                <a:gd name="connsiteX0" fmla="*/ 178554 w 222530"/>
                <a:gd name="connsiteY0" fmla="*/ 162524 h 222463"/>
                <a:gd name="connsiteX1" fmla="*/ 64839 w 222530"/>
                <a:gd name="connsiteY1" fmla="*/ 178496 h 222463"/>
                <a:gd name="connsiteX2" fmla="*/ 48864 w 222530"/>
                <a:gd name="connsiteY2" fmla="*/ 64825 h 222463"/>
                <a:gd name="connsiteX3" fmla="*/ 162567 w 222530"/>
                <a:gd name="connsiteY3" fmla="*/ 48845 h 222463"/>
                <a:gd name="connsiteX4" fmla="*/ 178554 w 222530"/>
                <a:gd name="connsiteY4" fmla="*/ 162524 h 222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530" h="222463">
                  <a:moveTo>
                    <a:pt x="178554" y="162524"/>
                  </a:moveTo>
                  <a:cubicBezTo>
                    <a:pt x="151579" y="198311"/>
                    <a:pt x="100664" y="205483"/>
                    <a:pt x="64839" y="178496"/>
                  </a:cubicBezTo>
                  <a:cubicBezTo>
                    <a:pt x="29038" y="151526"/>
                    <a:pt x="21889" y="100612"/>
                    <a:pt x="48864" y="64825"/>
                  </a:cubicBezTo>
                  <a:cubicBezTo>
                    <a:pt x="75849" y="29027"/>
                    <a:pt x="126766" y="21875"/>
                    <a:pt x="162567" y="48845"/>
                  </a:cubicBezTo>
                  <a:cubicBezTo>
                    <a:pt x="198392" y="75833"/>
                    <a:pt x="205539" y="126725"/>
                    <a:pt x="178554" y="162524"/>
                  </a:cubicBezTo>
                  <a:close/>
                </a:path>
              </a:pathLst>
            </a:custGeom>
            <a:solidFill>
              <a:srgbClr val="11E9BA"/>
            </a:solidFill>
            <a:ln w="76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1" name="Полилиния 33">
              <a:extLst>
                <a:ext uri="{FF2B5EF4-FFF2-40B4-BE49-F238E27FC236}">
                  <a16:creationId xmlns:a16="http://schemas.microsoft.com/office/drawing/2014/main" xmlns="" id="{7D6C8F99-4DF5-4E2D-A004-1C0DF019A5FC}"/>
                </a:ext>
              </a:extLst>
            </p:cNvPr>
            <p:cNvSpPr/>
            <p:nvPr/>
          </p:nvSpPr>
          <p:spPr>
            <a:xfrm>
              <a:off x="7307581" y="2021264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2" name="Полилиния 34">
              <a:extLst>
                <a:ext uri="{FF2B5EF4-FFF2-40B4-BE49-F238E27FC236}">
                  <a16:creationId xmlns:a16="http://schemas.microsoft.com/office/drawing/2014/main" xmlns="" id="{24574269-F266-4C00-B6FD-F9C4324A765D}"/>
                </a:ext>
              </a:extLst>
            </p:cNvPr>
            <p:cNvSpPr/>
            <p:nvPr/>
          </p:nvSpPr>
          <p:spPr>
            <a:xfrm>
              <a:off x="7632217" y="2265822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3" name="Полилиния 35">
              <a:extLst>
                <a:ext uri="{FF2B5EF4-FFF2-40B4-BE49-F238E27FC236}">
                  <a16:creationId xmlns:a16="http://schemas.microsoft.com/office/drawing/2014/main" xmlns="" id="{27083AD3-9EBF-42D6-9B2B-F4155679A28C}"/>
                </a:ext>
              </a:extLst>
            </p:cNvPr>
            <p:cNvSpPr/>
            <p:nvPr/>
          </p:nvSpPr>
          <p:spPr>
            <a:xfrm>
              <a:off x="7956855" y="2510380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4" name="Полилиния 36">
              <a:extLst>
                <a:ext uri="{FF2B5EF4-FFF2-40B4-BE49-F238E27FC236}">
                  <a16:creationId xmlns:a16="http://schemas.microsoft.com/office/drawing/2014/main" xmlns="" id="{A3517B4D-B2B0-41A3-B9E2-87DCBA20A317}"/>
                </a:ext>
              </a:extLst>
            </p:cNvPr>
            <p:cNvSpPr/>
            <p:nvPr/>
          </p:nvSpPr>
          <p:spPr>
            <a:xfrm>
              <a:off x="8281493" y="2754937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5" name="Полилиния 37">
              <a:extLst>
                <a:ext uri="{FF2B5EF4-FFF2-40B4-BE49-F238E27FC236}">
                  <a16:creationId xmlns:a16="http://schemas.microsoft.com/office/drawing/2014/main" xmlns="" id="{CED5F82E-5EA9-45EF-B9C0-1A7827E123B4}"/>
                </a:ext>
              </a:extLst>
            </p:cNvPr>
            <p:cNvSpPr/>
            <p:nvPr/>
          </p:nvSpPr>
          <p:spPr>
            <a:xfrm>
              <a:off x="8606130" y="2999496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6" name="Полилиния 38">
              <a:extLst>
                <a:ext uri="{FF2B5EF4-FFF2-40B4-BE49-F238E27FC236}">
                  <a16:creationId xmlns:a16="http://schemas.microsoft.com/office/drawing/2014/main" xmlns="" id="{3BC6CD4F-A448-4FD8-9CC7-52740E32F363}"/>
                </a:ext>
              </a:extLst>
            </p:cNvPr>
            <p:cNvSpPr/>
            <p:nvPr/>
          </p:nvSpPr>
          <p:spPr>
            <a:xfrm>
              <a:off x="8930767" y="3244054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7" name="Полилиния 39">
              <a:extLst>
                <a:ext uri="{FF2B5EF4-FFF2-40B4-BE49-F238E27FC236}">
                  <a16:creationId xmlns:a16="http://schemas.microsoft.com/office/drawing/2014/main" xmlns="" id="{0BD8B7D5-66C5-4137-9570-8495BF859125}"/>
                </a:ext>
              </a:extLst>
            </p:cNvPr>
            <p:cNvSpPr/>
            <p:nvPr/>
          </p:nvSpPr>
          <p:spPr>
            <a:xfrm>
              <a:off x="9261554" y="3494759"/>
              <a:ext cx="254644" cy="254567"/>
            </a:xfrm>
            <a:custGeom>
              <a:avLst/>
              <a:gdLst>
                <a:gd name="connsiteX0" fmla="*/ 178554 w 222530"/>
                <a:gd name="connsiteY0" fmla="*/ 162524 h 222463"/>
                <a:gd name="connsiteX1" fmla="*/ 64839 w 222530"/>
                <a:gd name="connsiteY1" fmla="*/ 178496 h 222463"/>
                <a:gd name="connsiteX2" fmla="*/ 48864 w 222530"/>
                <a:gd name="connsiteY2" fmla="*/ 64825 h 222463"/>
                <a:gd name="connsiteX3" fmla="*/ 162568 w 222530"/>
                <a:gd name="connsiteY3" fmla="*/ 48845 h 222463"/>
                <a:gd name="connsiteX4" fmla="*/ 178554 w 222530"/>
                <a:gd name="connsiteY4" fmla="*/ 162524 h 222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530" h="222463">
                  <a:moveTo>
                    <a:pt x="178554" y="162524"/>
                  </a:moveTo>
                  <a:cubicBezTo>
                    <a:pt x="151579" y="198311"/>
                    <a:pt x="100664" y="205483"/>
                    <a:pt x="64839" y="178496"/>
                  </a:cubicBezTo>
                  <a:cubicBezTo>
                    <a:pt x="29038" y="151526"/>
                    <a:pt x="21889" y="100612"/>
                    <a:pt x="48864" y="64825"/>
                  </a:cubicBezTo>
                  <a:cubicBezTo>
                    <a:pt x="75849" y="29027"/>
                    <a:pt x="126767" y="21875"/>
                    <a:pt x="162568" y="48845"/>
                  </a:cubicBezTo>
                  <a:cubicBezTo>
                    <a:pt x="198392" y="75833"/>
                    <a:pt x="205539" y="126725"/>
                    <a:pt x="178554" y="162524"/>
                  </a:cubicBezTo>
                  <a:close/>
                </a:path>
              </a:pathLst>
            </a:custGeom>
            <a:solidFill>
              <a:srgbClr val="EF9718"/>
            </a:solidFill>
            <a:ln w="76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8" name="Полилиния 40">
              <a:extLst>
                <a:ext uri="{FF2B5EF4-FFF2-40B4-BE49-F238E27FC236}">
                  <a16:creationId xmlns:a16="http://schemas.microsoft.com/office/drawing/2014/main" xmlns="" id="{862CCAB0-925F-4F16-A699-D44C1C88782B}"/>
                </a:ext>
              </a:extLst>
            </p:cNvPr>
            <p:cNvSpPr/>
            <p:nvPr/>
          </p:nvSpPr>
          <p:spPr>
            <a:xfrm>
              <a:off x="9580042" y="3733169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9" name="Полилиния 41">
              <a:extLst>
                <a:ext uri="{FF2B5EF4-FFF2-40B4-BE49-F238E27FC236}">
                  <a16:creationId xmlns:a16="http://schemas.microsoft.com/office/drawing/2014/main" xmlns="" id="{5447127D-3BEB-4D5D-8825-89C715795D34}"/>
                </a:ext>
              </a:extLst>
            </p:cNvPr>
            <p:cNvSpPr/>
            <p:nvPr/>
          </p:nvSpPr>
          <p:spPr>
            <a:xfrm>
              <a:off x="9904680" y="3977727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0" name="Полилиния 42">
              <a:extLst>
                <a:ext uri="{FF2B5EF4-FFF2-40B4-BE49-F238E27FC236}">
                  <a16:creationId xmlns:a16="http://schemas.microsoft.com/office/drawing/2014/main" xmlns="" id="{B22C6778-C17A-4E27-9186-CFD519F34EE7}"/>
                </a:ext>
              </a:extLst>
            </p:cNvPr>
            <p:cNvSpPr/>
            <p:nvPr/>
          </p:nvSpPr>
          <p:spPr>
            <a:xfrm>
              <a:off x="10229316" y="4222286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1" name="Полилиния 43">
              <a:extLst>
                <a:ext uri="{FF2B5EF4-FFF2-40B4-BE49-F238E27FC236}">
                  <a16:creationId xmlns:a16="http://schemas.microsoft.com/office/drawing/2014/main" xmlns="" id="{AF30EEB2-4E4E-4DB2-ADFB-BA78E255B893}"/>
                </a:ext>
              </a:extLst>
            </p:cNvPr>
            <p:cNvSpPr/>
            <p:nvPr/>
          </p:nvSpPr>
          <p:spPr>
            <a:xfrm>
              <a:off x="7227575" y="1452167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49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0"/>
                    <a:pt x="105412" y="215187"/>
                    <a:pt x="67903" y="186930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49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2" name="Полилиния 44">
              <a:extLst>
                <a:ext uri="{FF2B5EF4-FFF2-40B4-BE49-F238E27FC236}">
                  <a16:creationId xmlns:a16="http://schemas.microsoft.com/office/drawing/2014/main" xmlns="" id="{6A8C050E-B3A6-42FA-8A1C-0C820F534AFD}"/>
                </a:ext>
              </a:extLst>
            </p:cNvPr>
            <p:cNvSpPr/>
            <p:nvPr/>
          </p:nvSpPr>
          <p:spPr>
            <a:xfrm>
              <a:off x="7552213" y="1696725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49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0"/>
                    <a:pt x="105412" y="215187"/>
                    <a:pt x="67903" y="186930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49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3" name="Полилиния 45">
              <a:extLst>
                <a:ext uri="{FF2B5EF4-FFF2-40B4-BE49-F238E27FC236}">
                  <a16:creationId xmlns:a16="http://schemas.microsoft.com/office/drawing/2014/main" xmlns="" id="{9C2646CC-D12C-42C9-B46F-A33EA3A42E1E}"/>
                </a:ext>
              </a:extLst>
            </p:cNvPr>
            <p:cNvSpPr/>
            <p:nvPr/>
          </p:nvSpPr>
          <p:spPr>
            <a:xfrm>
              <a:off x="7876849" y="1941282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49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0"/>
                    <a:pt x="105412" y="215186"/>
                    <a:pt x="67903" y="186930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49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4" name="Полилиния 46">
              <a:extLst>
                <a:ext uri="{FF2B5EF4-FFF2-40B4-BE49-F238E27FC236}">
                  <a16:creationId xmlns:a16="http://schemas.microsoft.com/office/drawing/2014/main" xmlns="" id="{00A264E5-D697-48C4-A858-D05719608B67}"/>
                </a:ext>
              </a:extLst>
            </p:cNvPr>
            <p:cNvSpPr/>
            <p:nvPr/>
          </p:nvSpPr>
          <p:spPr>
            <a:xfrm>
              <a:off x="8201487" y="2185840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49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0"/>
                    <a:pt x="105412" y="215186"/>
                    <a:pt x="67903" y="186930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49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5" name="Полилиния 47">
              <a:extLst>
                <a:ext uri="{FF2B5EF4-FFF2-40B4-BE49-F238E27FC236}">
                  <a16:creationId xmlns:a16="http://schemas.microsoft.com/office/drawing/2014/main" xmlns="" id="{962380DE-F8CA-4A57-B374-4F9FC5A99C49}"/>
                </a:ext>
              </a:extLst>
            </p:cNvPr>
            <p:cNvSpPr/>
            <p:nvPr/>
          </p:nvSpPr>
          <p:spPr>
            <a:xfrm>
              <a:off x="8526125" y="2430399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49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0"/>
                    <a:pt x="105412" y="215186"/>
                    <a:pt x="67903" y="186930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49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6" name="Полилиния 48">
              <a:extLst>
                <a:ext uri="{FF2B5EF4-FFF2-40B4-BE49-F238E27FC236}">
                  <a16:creationId xmlns:a16="http://schemas.microsoft.com/office/drawing/2014/main" xmlns="" id="{90EC468E-7707-445F-A0B6-326594EA6C09}"/>
                </a:ext>
              </a:extLst>
            </p:cNvPr>
            <p:cNvSpPr/>
            <p:nvPr/>
          </p:nvSpPr>
          <p:spPr>
            <a:xfrm>
              <a:off x="8850762" y="2674957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49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0"/>
                    <a:pt x="105412" y="215186"/>
                    <a:pt x="67903" y="186930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49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7" name="Полилиния 49">
              <a:extLst>
                <a:ext uri="{FF2B5EF4-FFF2-40B4-BE49-F238E27FC236}">
                  <a16:creationId xmlns:a16="http://schemas.microsoft.com/office/drawing/2014/main" xmlns="" id="{31C1C98D-3B74-44CB-9B12-A01B26379528}"/>
                </a:ext>
              </a:extLst>
            </p:cNvPr>
            <p:cNvSpPr/>
            <p:nvPr/>
          </p:nvSpPr>
          <p:spPr>
            <a:xfrm>
              <a:off x="9175399" y="2919514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49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0"/>
                    <a:pt x="105412" y="215186"/>
                    <a:pt x="67903" y="186930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49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8" name="Полилиния 50">
              <a:extLst>
                <a:ext uri="{FF2B5EF4-FFF2-40B4-BE49-F238E27FC236}">
                  <a16:creationId xmlns:a16="http://schemas.microsoft.com/office/drawing/2014/main" xmlns="" id="{EF2BEA59-B0D7-49A1-A4D8-D1CB65074B95}"/>
                </a:ext>
              </a:extLst>
            </p:cNvPr>
            <p:cNvSpPr/>
            <p:nvPr/>
          </p:nvSpPr>
          <p:spPr>
            <a:xfrm>
              <a:off x="9500037" y="3164072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49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0"/>
                    <a:pt x="105412" y="215186"/>
                    <a:pt x="67903" y="186930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49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9" name="Полилиния 51">
              <a:extLst>
                <a:ext uri="{FF2B5EF4-FFF2-40B4-BE49-F238E27FC236}">
                  <a16:creationId xmlns:a16="http://schemas.microsoft.com/office/drawing/2014/main" xmlns="" id="{B5988F51-64D0-4D0E-B898-CE10DD9C93BB}"/>
                </a:ext>
              </a:extLst>
            </p:cNvPr>
            <p:cNvSpPr/>
            <p:nvPr/>
          </p:nvSpPr>
          <p:spPr>
            <a:xfrm>
              <a:off x="9824674" y="3408630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49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0"/>
                    <a:pt x="105412" y="215186"/>
                    <a:pt x="67903" y="186930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49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0" name="Полилиния 52">
              <a:extLst>
                <a:ext uri="{FF2B5EF4-FFF2-40B4-BE49-F238E27FC236}">
                  <a16:creationId xmlns:a16="http://schemas.microsoft.com/office/drawing/2014/main" xmlns="" id="{99D4ADC0-AC30-4AED-BA23-23E21B42160C}"/>
                </a:ext>
              </a:extLst>
            </p:cNvPr>
            <p:cNvSpPr/>
            <p:nvPr/>
          </p:nvSpPr>
          <p:spPr>
            <a:xfrm>
              <a:off x="10149312" y="3653188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49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0"/>
                    <a:pt x="105412" y="215186"/>
                    <a:pt x="67903" y="186930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49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1" name="Полилиния 53">
              <a:extLst>
                <a:ext uri="{FF2B5EF4-FFF2-40B4-BE49-F238E27FC236}">
                  <a16:creationId xmlns:a16="http://schemas.microsoft.com/office/drawing/2014/main" xmlns="" id="{CF63AC72-AF08-4A0C-90FC-C751B11E8ECF}"/>
                </a:ext>
              </a:extLst>
            </p:cNvPr>
            <p:cNvSpPr/>
            <p:nvPr/>
          </p:nvSpPr>
          <p:spPr>
            <a:xfrm>
              <a:off x="10473950" y="3897747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49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0"/>
                    <a:pt x="105412" y="215186"/>
                    <a:pt x="67903" y="186930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49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2" name="Полилиния 54">
              <a:extLst>
                <a:ext uri="{FF2B5EF4-FFF2-40B4-BE49-F238E27FC236}">
                  <a16:creationId xmlns:a16="http://schemas.microsoft.com/office/drawing/2014/main" xmlns="" id="{2674A9BA-66F3-43B8-A1B9-4DB02F581D7A}"/>
                </a:ext>
              </a:extLst>
            </p:cNvPr>
            <p:cNvSpPr/>
            <p:nvPr/>
          </p:nvSpPr>
          <p:spPr>
            <a:xfrm>
              <a:off x="7472207" y="1127628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3" name="Полилиния 55">
              <a:extLst>
                <a:ext uri="{FF2B5EF4-FFF2-40B4-BE49-F238E27FC236}">
                  <a16:creationId xmlns:a16="http://schemas.microsoft.com/office/drawing/2014/main" xmlns="" id="{131E916B-9E75-4F90-B998-A8AAA4C36FD1}"/>
                </a:ext>
              </a:extLst>
            </p:cNvPr>
            <p:cNvSpPr/>
            <p:nvPr/>
          </p:nvSpPr>
          <p:spPr>
            <a:xfrm>
              <a:off x="7796844" y="1372185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4" name="Полилиния 56">
              <a:extLst>
                <a:ext uri="{FF2B5EF4-FFF2-40B4-BE49-F238E27FC236}">
                  <a16:creationId xmlns:a16="http://schemas.microsoft.com/office/drawing/2014/main" xmlns="" id="{266ACEC5-4599-4AC3-A569-FB42BC6FB536}"/>
                </a:ext>
              </a:extLst>
            </p:cNvPr>
            <p:cNvSpPr/>
            <p:nvPr/>
          </p:nvSpPr>
          <p:spPr>
            <a:xfrm>
              <a:off x="8121481" y="1616743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5" name="Полилиния 57">
              <a:extLst>
                <a:ext uri="{FF2B5EF4-FFF2-40B4-BE49-F238E27FC236}">
                  <a16:creationId xmlns:a16="http://schemas.microsoft.com/office/drawing/2014/main" xmlns="" id="{F7984DE3-DFE5-45E6-B741-1C209D197AF3}"/>
                </a:ext>
              </a:extLst>
            </p:cNvPr>
            <p:cNvSpPr/>
            <p:nvPr/>
          </p:nvSpPr>
          <p:spPr>
            <a:xfrm>
              <a:off x="8446119" y="1861301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6" name="Полилиния 58">
              <a:extLst>
                <a:ext uri="{FF2B5EF4-FFF2-40B4-BE49-F238E27FC236}">
                  <a16:creationId xmlns:a16="http://schemas.microsoft.com/office/drawing/2014/main" xmlns="" id="{DFFC5546-A71F-4A14-99F6-70ECD0358F33}"/>
                </a:ext>
              </a:extLst>
            </p:cNvPr>
            <p:cNvSpPr/>
            <p:nvPr/>
          </p:nvSpPr>
          <p:spPr>
            <a:xfrm>
              <a:off x="8770756" y="2105860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7" name="Полилиния 59">
              <a:extLst>
                <a:ext uri="{FF2B5EF4-FFF2-40B4-BE49-F238E27FC236}">
                  <a16:creationId xmlns:a16="http://schemas.microsoft.com/office/drawing/2014/main" xmlns="" id="{16D1ECA9-21C6-47A3-95E1-9360EE73DDB6}"/>
                </a:ext>
              </a:extLst>
            </p:cNvPr>
            <p:cNvSpPr/>
            <p:nvPr/>
          </p:nvSpPr>
          <p:spPr>
            <a:xfrm>
              <a:off x="9095394" y="2350417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8" name="Полилиния 60">
              <a:extLst>
                <a:ext uri="{FF2B5EF4-FFF2-40B4-BE49-F238E27FC236}">
                  <a16:creationId xmlns:a16="http://schemas.microsoft.com/office/drawing/2014/main" xmlns="" id="{C92EE3D2-A6B3-4DC9-81F7-72F1E726F596}"/>
                </a:ext>
              </a:extLst>
            </p:cNvPr>
            <p:cNvSpPr/>
            <p:nvPr/>
          </p:nvSpPr>
          <p:spPr>
            <a:xfrm>
              <a:off x="9420030" y="2594975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9" name="Полилиния 61">
              <a:extLst>
                <a:ext uri="{FF2B5EF4-FFF2-40B4-BE49-F238E27FC236}">
                  <a16:creationId xmlns:a16="http://schemas.microsoft.com/office/drawing/2014/main" xmlns="" id="{29EA95C9-2818-4BCD-9B19-40E66807906D}"/>
                </a:ext>
              </a:extLst>
            </p:cNvPr>
            <p:cNvSpPr/>
            <p:nvPr/>
          </p:nvSpPr>
          <p:spPr>
            <a:xfrm>
              <a:off x="9744668" y="2839533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0" name="Полилиния 62">
              <a:extLst>
                <a:ext uri="{FF2B5EF4-FFF2-40B4-BE49-F238E27FC236}">
                  <a16:creationId xmlns:a16="http://schemas.microsoft.com/office/drawing/2014/main" xmlns="" id="{276F41B8-E422-48EE-A1D8-BDABAE09AA48}"/>
                </a:ext>
              </a:extLst>
            </p:cNvPr>
            <p:cNvSpPr/>
            <p:nvPr/>
          </p:nvSpPr>
          <p:spPr>
            <a:xfrm>
              <a:off x="10069306" y="3084091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1" name="Полилиния 63">
              <a:extLst>
                <a:ext uri="{FF2B5EF4-FFF2-40B4-BE49-F238E27FC236}">
                  <a16:creationId xmlns:a16="http://schemas.microsoft.com/office/drawing/2014/main" xmlns="" id="{532E1367-60BA-4382-80A1-215EBB448320}"/>
                </a:ext>
              </a:extLst>
            </p:cNvPr>
            <p:cNvSpPr/>
            <p:nvPr/>
          </p:nvSpPr>
          <p:spPr>
            <a:xfrm>
              <a:off x="10400091" y="3334795"/>
              <a:ext cx="254644" cy="254567"/>
            </a:xfrm>
            <a:custGeom>
              <a:avLst/>
              <a:gdLst>
                <a:gd name="connsiteX0" fmla="*/ 178554 w 222530"/>
                <a:gd name="connsiteY0" fmla="*/ 162524 h 222463"/>
                <a:gd name="connsiteX1" fmla="*/ 64839 w 222530"/>
                <a:gd name="connsiteY1" fmla="*/ 178496 h 222463"/>
                <a:gd name="connsiteX2" fmla="*/ 48864 w 222530"/>
                <a:gd name="connsiteY2" fmla="*/ 64825 h 222463"/>
                <a:gd name="connsiteX3" fmla="*/ 162568 w 222530"/>
                <a:gd name="connsiteY3" fmla="*/ 48845 h 222463"/>
                <a:gd name="connsiteX4" fmla="*/ 178554 w 222530"/>
                <a:gd name="connsiteY4" fmla="*/ 162524 h 222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530" h="222463">
                  <a:moveTo>
                    <a:pt x="178554" y="162524"/>
                  </a:moveTo>
                  <a:cubicBezTo>
                    <a:pt x="151579" y="198311"/>
                    <a:pt x="100664" y="205483"/>
                    <a:pt x="64839" y="178496"/>
                  </a:cubicBezTo>
                  <a:cubicBezTo>
                    <a:pt x="29038" y="151526"/>
                    <a:pt x="21889" y="100612"/>
                    <a:pt x="48864" y="64825"/>
                  </a:cubicBezTo>
                  <a:cubicBezTo>
                    <a:pt x="75849" y="29027"/>
                    <a:pt x="126766" y="21875"/>
                    <a:pt x="162568" y="48845"/>
                  </a:cubicBezTo>
                  <a:cubicBezTo>
                    <a:pt x="198392" y="75833"/>
                    <a:pt x="205539" y="126725"/>
                    <a:pt x="178554" y="162524"/>
                  </a:cubicBezTo>
                  <a:close/>
                </a:path>
              </a:pathLst>
            </a:custGeom>
            <a:solidFill>
              <a:srgbClr val="771BCD"/>
            </a:solidFill>
            <a:ln w="76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2" name="Полилиния 64">
              <a:extLst>
                <a:ext uri="{FF2B5EF4-FFF2-40B4-BE49-F238E27FC236}">
                  <a16:creationId xmlns:a16="http://schemas.microsoft.com/office/drawing/2014/main" xmlns="" id="{E543B2A7-D7C9-4E7A-9AD0-4C67E3263C0A}"/>
                </a:ext>
              </a:extLst>
            </p:cNvPr>
            <p:cNvSpPr/>
            <p:nvPr/>
          </p:nvSpPr>
          <p:spPr>
            <a:xfrm>
              <a:off x="10718581" y="3573207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3" name="Полилиния 65">
              <a:extLst>
                <a:ext uri="{FF2B5EF4-FFF2-40B4-BE49-F238E27FC236}">
                  <a16:creationId xmlns:a16="http://schemas.microsoft.com/office/drawing/2014/main" xmlns="" id="{D7F76879-F298-478B-86A4-6388CE6B17FE}"/>
                </a:ext>
              </a:extLst>
            </p:cNvPr>
            <p:cNvSpPr/>
            <p:nvPr/>
          </p:nvSpPr>
          <p:spPr>
            <a:xfrm>
              <a:off x="7716838" y="803088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4" name="Полилиния 66">
              <a:extLst>
                <a:ext uri="{FF2B5EF4-FFF2-40B4-BE49-F238E27FC236}">
                  <a16:creationId xmlns:a16="http://schemas.microsoft.com/office/drawing/2014/main" xmlns="" id="{8E4A4F3A-87F4-4CC9-AA07-3CB215C931C6}"/>
                </a:ext>
              </a:extLst>
            </p:cNvPr>
            <p:cNvSpPr/>
            <p:nvPr/>
          </p:nvSpPr>
          <p:spPr>
            <a:xfrm>
              <a:off x="8041476" y="1047646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5" name="Полилиния 67">
              <a:extLst>
                <a:ext uri="{FF2B5EF4-FFF2-40B4-BE49-F238E27FC236}">
                  <a16:creationId xmlns:a16="http://schemas.microsoft.com/office/drawing/2014/main" xmlns="" id="{C4FBF0E8-3FBE-4B54-8BF8-A9EB82617426}"/>
                </a:ext>
              </a:extLst>
            </p:cNvPr>
            <p:cNvSpPr/>
            <p:nvPr/>
          </p:nvSpPr>
          <p:spPr>
            <a:xfrm>
              <a:off x="8366114" y="1292204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6" name="Полилиния 68">
              <a:extLst>
                <a:ext uri="{FF2B5EF4-FFF2-40B4-BE49-F238E27FC236}">
                  <a16:creationId xmlns:a16="http://schemas.microsoft.com/office/drawing/2014/main" xmlns="" id="{4D23A4DA-34A5-4662-A7CF-3C3D2291BBDE}"/>
                </a:ext>
              </a:extLst>
            </p:cNvPr>
            <p:cNvSpPr/>
            <p:nvPr/>
          </p:nvSpPr>
          <p:spPr>
            <a:xfrm>
              <a:off x="8696899" y="1542909"/>
              <a:ext cx="254644" cy="254567"/>
            </a:xfrm>
            <a:custGeom>
              <a:avLst/>
              <a:gdLst>
                <a:gd name="connsiteX0" fmla="*/ 178554 w 222530"/>
                <a:gd name="connsiteY0" fmla="*/ 162524 h 222463"/>
                <a:gd name="connsiteX1" fmla="*/ 64839 w 222530"/>
                <a:gd name="connsiteY1" fmla="*/ 178496 h 222463"/>
                <a:gd name="connsiteX2" fmla="*/ 48864 w 222530"/>
                <a:gd name="connsiteY2" fmla="*/ 64825 h 222463"/>
                <a:gd name="connsiteX3" fmla="*/ 162567 w 222530"/>
                <a:gd name="connsiteY3" fmla="*/ 48845 h 222463"/>
                <a:gd name="connsiteX4" fmla="*/ 178554 w 222530"/>
                <a:gd name="connsiteY4" fmla="*/ 162524 h 222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530" h="222463">
                  <a:moveTo>
                    <a:pt x="178554" y="162524"/>
                  </a:moveTo>
                  <a:cubicBezTo>
                    <a:pt x="151579" y="198311"/>
                    <a:pt x="100664" y="205483"/>
                    <a:pt x="64839" y="178496"/>
                  </a:cubicBezTo>
                  <a:cubicBezTo>
                    <a:pt x="29038" y="151526"/>
                    <a:pt x="21889" y="100612"/>
                    <a:pt x="48864" y="64825"/>
                  </a:cubicBezTo>
                  <a:cubicBezTo>
                    <a:pt x="75849" y="29027"/>
                    <a:pt x="126766" y="21875"/>
                    <a:pt x="162567" y="48845"/>
                  </a:cubicBezTo>
                  <a:cubicBezTo>
                    <a:pt x="198392" y="75833"/>
                    <a:pt x="205539" y="126725"/>
                    <a:pt x="178554" y="162524"/>
                  </a:cubicBezTo>
                  <a:close/>
                </a:path>
              </a:pathLst>
            </a:custGeom>
            <a:solidFill>
              <a:srgbClr val="D61B76"/>
            </a:solidFill>
            <a:ln w="76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7" name="Полилиния 69">
              <a:extLst>
                <a:ext uri="{FF2B5EF4-FFF2-40B4-BE49-F238E27FC236}">
                  <a16:creationId xmlns:a16="http://schemas.microsoft.com/office/drawing/2014/main" xmlns="" id="{B10F8B23-175C-4F84-9C0F-FCA725EF8900}"/>
                </a:ext>
              </a:extLst>
            </p:cNvPr>
            <p:cNvSpPr/>
            <p:nvPr/>
          </p:nvSpPr>
          <p:spPr>
            <a:xfrm>
              <a:off x="9015388" y="1781320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8" name="Полилиния 70">
              <a:extLst>
                <a:ext uri="{FF2B5EF4-FFF2-40B4-BE49-F238E27FC236}">
                  <a16:creationId xmlns:a16="http://schemas.microsoft.com/office/drawing/2014/main" xmlns="" id="{AC2A2E11-E993-4717-AA71-46160122F887}"/>
                </a:ext>
              </a:extLst>
            </p:cNvPr>
            <p:cNvSpPr/>
            <p:nvPr/>
          </p:nvSpPr>
          <p:spPr>
            <a:xfrm>
              <a:off x="9340026" y="2025878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9" name="Полилиния 71">
              <a:extLst>
                <a:ext uri="{FF2B5EF4-FFF2-40B4-BE49-F238E27FC236}">
                  <a16:creationId xmlns:a16="http://schemas.microsoft.com/office/drawing/2014/main" xmlns="" id="{BB6E16F5-290C-4DE4-97EE-C5B366E9B3D5}"/>
                </a:ext>
              </a:extLst>
            </p:cNvPr>
            <p:cNvSpPr/>
            <p:nvPr/>
          </p:nvSpPr>
          <p:spPr>
            <a:xfrm>
              <a:off x="9664663" y="2270436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0" name="Полилиния 72">
              <a:extLst>
                <a:ext uri="{FF2B5EF4-FFF2-40B4-BE49-F238E27FC236}">
                  <a16:creationId xmlns:a16="http://schemas.microsoft.com/office/drawing/2014/main" xmlns="" id="{152D8C23-611F-48E7-8D5E-D353A934EC72}"/>
                </a:ext>
              </a:extLst>
            </p:cNvPr>
            <p:cNvSpPr/>
            <p:nvPr/>
          </p:nvSpPr>
          <p:spPr>
            <a:xfrm>
              <a:off x="9989300" y="2514993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1" name="Полилиния 73">
              <a:extLst>
                <a:ext uri="{FF2B5EF4-FFF2-40B4-BE49-F238E27FC236}">
                  <a16:creationId xmlns:a16="http://schemas.microsoft.com/office/drawing/2014/main" xmlns="" id="{C07B3B2C-3E3B-4C01-9237-6885EB1AC46C}"/>
                </a:ext>
              </a:extLst>
            </p:cNvPr>
            <p:cNvSpPr/>
            <p:nvPr/>
          </p:nvSpPr>
          <p:spPr>
            <a:xfrm>
              <a:off x="10313937" y="2759551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2" name="Полилиния 74">
              <a:extLst>
                <a:ext uri="{FF2B5EF4-FFF2-40B4-BE49-F238E27FC236}">
                  <a16:creationId xmlns:a16="http://schemas.microsoft.com/office/drawing/2014/main" xmlns="" id="{FEE1FEB4-A3C8-4BD4-8A92-BC57B4A088B0}"/>
                </a:ext>
              </a:extLst>
            </p:cNvPr>
            <p:cNvSpPr/>
            <p:nvPr/>
          </p:nvSpPr>
          <p:spPr>
            <a:xfrm>
              <a:off x="10638575" y="3004109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3" name="Полилиния 75">
              <a:extLst>
                <a:ext uri="{FF2B5EF4-FFF2-40B4-BE49-F238E27FC236}">
                  <a16:creationId xmlns:a16="http://schemas.microsoft.com/office/drawing/2014/main" xmlns="" id="{58A887D5-88A7-4D29-A6E7-A53142F0DD16}"/>
                </a:ext>
              </a:extLst>
            </p:cNvPr>
            <p:cNvSpPr/>
            <p:nvPr/>
          </p:nvSpPr>
          <p:spPr>
            <a:xfrm>
              <a:off x="10963213" y="3248668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4" name="Полилиния 76">
              <a:extLst>
                <a:ext uri="{FF2B5EF4-FFF2-40B4-BE49-F238E27FC236}">
                  <a16:creationId xmlns:a16="http://schemas.microsoft.com/office/drawing/2014/main" xmlns="" id="{06E673A7-829E-451F-89C2-89496226F80E}"/>
                </a:ext>
              </a:extLst>
            </p:cNvPr>
            <p:cNvSpPr/>
            <p:nvPr/>
          </p:nvSpPr>
          <p:spPr>
            <a:xfrm>
              <a:off x="7961470" y="478549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5" name="Полилиния 77">
              <a:extLst>
                <a:ext uri="{FF2B5EF4-FFF2-40B4-BE49-F238E27FC236}">
                  <a16:creationId xmlns:a16="http://schemas.microsoft.com/office/drawing/2014/main" xmlns="" id="{376534A9-55C0-4C8E-98C4-E25D650E9BB4}"/>
                </a:ext>
              </a:extLst>
            </p:cNvPr>
            <p:cNvSpPr/>
            <p:nvPr/>
          </p:nvSpPr>
          <p:spPr>
            <a:xfrm>
              <a:off x="8286108" y="723106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6" name="Полилиния 78">
              <a:extLst>
                <a:ext uri="{FF2B5EF4-FFF2-40B4-BE49-F238E27FC236}">
                  <a16:creationId xmlns:a16="http://schemas.microsoft.com/office/drawing/2014/main" xmlns="" id="{02FB5867-FD50-4A98-9517-031B48E4A8BC}"/>
                </a:ext>
              </a:extLst>
            </p:cNvPr>
            <p:cNvSpPr/>
            <p:nvPr/>
          </p:nvSpPr>
          <p:spPr>
            <a:xfrm>
              <a:off x="8610745" y="967664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7" name="Полилиния 79">
              <a:extLst>
                <a:ext uri="{FF2B5EF4-FFF2-40B4-BE49-F238E27FC236}">
                  <a16:creationId xmlns:a16="http://schemas.microsoft.com/office/drawing/2014/main" xmlns="" id="{B69598CD-5D90-4EBB-9428-5155BA122B93}"/>
                </a:ext>
              </a:extLst>
            </p:cNvPr>
            <p:cNvSpPr/>
            <p:nvPr/>
          </p:nvSpPr>
          <p:spPr>
            <a:xfrm>
              <a:off x="8935382" y="1212222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8" name="Полилиния 80">
              <a:extLst>
                <a:ext uri="{FF2B5EF4-FFF2-40B4-BE49-F238E27FC236}">
                  <a16:creationId xmlns:a16="http://schemas.microsoft.com/office/drawing/2014/main" xmlns="" id="{4BA8936D-F019-494C-B58C-9C05CD8858F7}"/>
                </a:ext>
              </a:extLst>
            </p:cNvPr>
            <p:cNvSpPr/>
            <p:nvPr/>
          </p:nvSpPr>
          <p:spPr>
            <a:xfrm>
              <a:off x="9260020" y="1456781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9" name="Полилиния 81">
              <a:extLst>
                <a:ext uri="{FF2B5EF4-FFF2-40B4-BE49-F238E27FC236}">
                  <a16:creationId xmlns:a16="http://schemas.microsoft.com/office/drawing/2014/main" xmlns="" id="{3B1F45E7-ABEA-4BBC-B518-603B08BFDD65}"/>
                </a:ext>
              </a:extLst>
            </p:cNvPr>
            <p:cNvSpPr/>
            <p:nvPr/>
          </p:nvSpPr>
          <p:spPr>
            <a:xfrm>
              <a:off x="9584657" y="1701339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0" name="Полилиния 82">
              <a:extLst>
                <a:ext uri="{FF2B5EF4-FFF2-40B4-BE49-F238E27FC236}">
                  <a16:creationId xmlns:a16="http://schemas.microsoft.com/office/drawing/2014/main" xmlns="" id="{0BDE22FC-0491-4D05-957B-76767B8BD9A9}"/>
                </a:ext>
              </a:extLst>
            </p:cNvPr>
            <p:cNvSpPr/>
            <p:nvPr/>
          </p:nvSpPr>
          <p:spPr>
            <a:xfrm>
              <a:off x="9915443" y="1952042"/>
              <a:ext cx="254644" cy="254567"/>
            </a:xfrm>
            <a:custGeom>
              <a:avLst/>
              <a:gdLst>
                <a:gd name="connsiteX0" fmla="*/ 178554 w 222530"/>
                <a:gd name="connsiteY0" fmla="*/ 162524 h 222463"/>
                <a:gd name="connsiteX1" fmla="*/ 64839 w 222530"/>
                <a:gd name="connsiteY1" fmla="*/ 178496 h 222463"/>
                <a:gd name="connsiteX2" fmla="*/ 48864 w 222530"/>
                <a:gd name="connsiteY2" fmla="*/ 64825 h 222463"/>
                <a:gd name="connsiteX3" fmla="*/ 162568 w 222530"/>
                <a:gd name="connsiteY3" fmla="*/ 48845 h 222463"/>
                <a:gd name="connsiteX4" fmla="*/ 178554 w 222530"/>
                <a:gd name="connsiteY4" fmla="*/ 162524 h 222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530" h="222463">
                  <a:moveTo>
                    <a:pt x="178554" y="162524"/>
                  </a:moveTo>
                  <a:cubicBezTo>
                    <a:pt x="151579" y="198311"/>
                    <a:pt x="100664" y="205483"/>
                    <a:pt x="64839" y="178496"/>
                  </a:cubicBezTo>
                  <a:cubicBezTo>
                    <a:pt x="29038" y="151526"/>
                    <a:pt x="21889" y="100612"/>
                    <a:pt x="48864" y="64825"/>
                  </a:cubicBezTo>
                  <a:cubicBezTo>
                    <a:pt x="75849" y="29027"/>
                    <a:pt x="126767" y="21875"/>
                    <a:pt x="162568" y="48845"/>
                  </a:cubicBezTo>
                  <a:cubicBezTo>
                    <a:pt x="198392" y="75833"/>
                    <a:pt x="205539" y="126725"/>
                    <a:pt x="178554" y="162524"/>
                  </a:cubicBezTo>
                  <a:close/>
                </a:path>
              </a:pathLst>
            </a:custGeom>
            <a:solidFill>
              <a:srgbClr val="1ECAE4"/>
            </a:solidFill>
            <a:ln w="76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1" name="Полилиния 83">
              <a:extLst>
                <a:ext uri="{FF2B5EF4-FFF2-40B4-BE49-F238E27FC236}">
                  <a16:creationId xmlns:a16="http://schemas.microsoft.com/office/drawing/2014/main" xmlns="" id="{705DB694-E3CB-470B-8D0B-23026C9A6138}"/>
                </a:ext>
              </a:extLst>
            </p:cNvPr>
            <p:cNvSpPr/>
            <p:nvPr/>
          </p:nvSpPr>
          <p:spPr>
            <a:xfrm>
              <a:off x="10233932" y="2190454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2" name="Полилиния 84">
              <a:extLst>
                <a:ext uri="{FF2B5EF4-FFF2-40B4-BE49-F238E27FC236}">
                  <a16:creationId xmlns:a16="http://schemas.microsoft.com/office/drawing/2014/main" xmlns="" id="{FF737363-7273-4131-A21F-FBB5F8C25A42}"/>
                </a:ext>
              </a:extLst>
            </p:cNvPr>
            <p:cNvSpPr/>
            <p:nvPr/>
          </p:nvSpPr>
          <p:spPr>
            <a:xfrm>
              <a:off x="10558569" y="2435012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3" name="Полилиния 85">
              <a:extLst>
                <a:ext uri="{FF2B5EF4-FFF2-40B4-BE49-F238E27FC236}">
                  <a16:creationId xmlns:a16="http://schemas.microsoft.com/office/drawing/2014/main" xmlns="" id="{337744A6-0AE7-4659-9ABE-4EC2A9B5B237}"/>
                </a:ext>
              </a:extLst>
            </p:cNvPr>
            <p:cNvSpPr/>
            <p:nvPr/>
          </p:nvSpPr>
          <p:spPr>
            <a:xfrm>
              <a:off x="10883207" y="2679571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4" name="Полилиния 86">
              <a:extLst>
                <a:ext uri="{FF2B5EF4-FFF2-40B4-BE49-F238E27FC236}">
                  <a16:creationId xmlns:a16="http://schemas.microsoft.com/office/drawing/2014/main" xmlns="" id="{B162763B-5B29-4C97-A809-7709F1270F1D}"/>
                </a:ext>
              </a:extLst>
            </p:cNvPr>
            <p:cNvSpPr/>
            <p:nvPr/>
          </p:nvSpPr>
          <p:spPr>
            <a:xfrm>
              <a:off x="11207844" y="2924128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5" name="Полилиния 87">
              <a:extLst>
                <a:ext uri="{FF2B5EF4-FFF2-40B4-BE49-F238E27FC236}">
                  <a16:creationId xmlns:a16="http://schemas.microsoft.com/office/drawing/2014/main" xmlns="" id="{EC43ACDA-34DA-499E-86A1-EDCEF5E9F139}"/>
                </a:ext>
              </a:extLst>
            </p:cNvPr>
            <p:cNvSpPr/>
            <p:nvPr/>
          </p:nvSpPr>
          <p:spPr>
            <a:xfrm>
              <a:off x="8206102" y="154009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6" name="Полилиния 88">
              <a:extLst>
                <a:ext uri="{FF2B5EF4-FFF2-40B4-BE49-F238E27FC236}">
                  <a16:creationId xmlns:a16="http://schemas.microsoft.com/office/drawing/2014/main" xmlns="" id="{1BFF2639-6AE2-4429-9BBA-53E8E0F2458B}"/>
                </a:ext>
              </a:extLst>
            </p:cNvPr>
            <p:cNvSpPr/>
            <p:nvPr/>
          </p:nvSpPr>
          <p:spPr>
            <a:xfrm>
              <a:off x="8530740" y="398567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7" name="Полилиния 89">
              <a:extLst>
                <a:ext uri="{FF2B5EF4-FFF2-40B4-BE49-F238E27FC236}">
                  <a16:creationId xmlns:a16="http://schemas.microsoft.com/office/drawing/2014/main" xmlns="" id="{79D0CBC2-C4B1-4B5B-B525-A71C3581C976}"/>
                </a:ext>
              </a:extLst>
            </p:cNvPr>
            <p:cNvSpPr/>
            <p:nvPr/>
          </p:nvSpPr>
          <p:spPr>
            <a:xfrm>
              <a:off x="8855377" y="643125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8" name="Полилиния 90">
              <a:extLst>
                <a:ext uri="{FF2B5EF4-FFF2-40B4-BE49-F238E27FC236}">
                  <a16:creationId xmlns:a16="http://schemas.microsoft.com/office/drawing/2014/main" xmlns="" id="{81358D4E-AD46-4191-9DFD-A0C6BAD12E15}"/>
                </a:ext>
              </a:extLst>
            </p:cNvPr>
            <p:cNvSpPr/>
            <p:nvPr/>
          </p:nvSpPr>
          <p:spPr>
            <a:xfrm>
              <a:off x="9180014" y="887683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9" name="Полилиния 91">
              <a:extLst>
                <a:ext uri="{FF2B5EF4-FFF2-40B4-BE49-F238E27FC236}">
                  <a16:creationId xmlns:a16="http://schemas.microsoft.com/office/drawing/2014/main" xmlns="" id="{DADFD4D8-2CE1-4A6B-A536-F352C0C16B43}"/>
                </a:ext>
              </a:extLst>
            </p:cNvPr>
            <p:cNvSpPr/>
            <p:nvPr/>
          </p:nvSpPr>
          <p:spPr>
            <a:xfrm>
              <a:off x="9504651" y="1132241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0" name="Полилиния 92">
              <a:extLst>
                <a:ext uri="{FF2B5EF4-FFF2-40B4-BE49-F238E27FC236}">
                  <a16:creationId xmlns:a16="http://schemas.microsoft.com/office/drawing/2014/main" xmlns="" id="{C8E0FFDD-4A14-4A82-A1B8-D89C0FBE4C56}"/>
                </a:ext>
              </a:extLst>
            </p:cNvPr>
            <p:cNvSpPr/>
            <p:nvPr/>
          </p:nvSpPr>
          <p:spPr>
            <a:xfrm>
              <a:off x="9829289" y="1376799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1" name="Полилиния 93">
              <a:extLst>
                <a:ext uri="{FF2B5EF4-FFF2-40B4-BE49-F238E27FC236}">
                  <a16:creationId xmlns:a16="http://schemas.microsoft.com/office/drawing/2014/main" xmlns="" id="{8871EBFF-FECE-4702-8B95-272AAB701FE7}"/>
                </a:ext>
              </a:extLst>
            </p:cNvPr>
            <p:cNvSpPr/>
            <p:nvPr/>
          </p:nvSpPr>
          <p:spPr>
            <a:xfrm>
              <a:off x="10153927" y="1621357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2" name="Полилиния 94">
              <a:extLst>
                <a:ext uri="{FF2B5EF4-FFF2-40B4-BE49-F238E27FC236}">
                  <a16:creationId xmlns:a16="http://schemas.microsoft.com/office/drawing/2014/main" xmlns="" id="{6E4B1F56-538C-4485-924B-2F3140BAE5B3}"/>
                </a:ext>
              </a:extLst>
            </p:cNvPr>
            <p:cNvSpPr/>
            <p:nvPr/>
          </p:nvSpPr>
          <p:spPr>
            <a:xfrm>
              <a:off x="10478563" y="1865915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3" name="Полилиния 95">
              <a:extLst>
                <a:ext uri="{FF2B5EF4-FFF2-40B4-BE49-F238E27FC236}">
                  <a16:creationId xmlns:a16="http://schemas.microsoft.com/office/drawing/2014/main" xmlns="" id="{DF1CE1EE-EBEA-48C7-AF2C-5B22E6E44090}"/>
                </a:ext>
              </a:extLst>
            </p:cNvPr>
            <p:cNvSpPr/>
            <p:nvPr/>
          </p:nvSpPr>
          <p:spPr>
            <a:xfrm>
              <a:off x="10803201" y="2110472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4" name="Полилиния 96">
              <a:extLst>
                <a:ext uri="{FF2B5EF4-FFF2-40B4-BE49-F238E27FC236}">
                  <a16:creationId xmlns:a16="http://schemas.microsoft.com/office/drawing/2014/main" xmlns="" id="{D8F30501-DA66-4EC8-BB32-1D63BCEE4ECC}"/>
                </a:ext>
              </a:extLst>
            </p:cNvPr>
            <p:cNvSpPr/>
            <p:nvPr/>
          </p:nvSpPr>
          <p:spPr>
            <a:xfrm>
              <a:off x="11127839" y="2355031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5" name="Полилиния 97">
              <a:extLst>
                <a:ext uri="{FF2B5EF4-FFF2-40B4-BE49-F238E27FC236}">
                  <a16:creationId xmlns:a16="http://schemas.microsoft.com/office/drawing/2014/main" xmlns="" id="{7AAD7052-8DAC-4F4A-BBC3-98A5DA9F01CF}"/>
                </a:ext>
              </a:extLst>
            </p:cNvPr>
            <p:cNvSpPr/>
            <p:nvPr/>
          </p:nvSpPr>
          <p:spPr>
            <a:xfrm>
              <a:off x="11452476" y="2599589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6" name="Полилиния 98">
              <a:extLst>
                <a:ext uri="{FF2B5EF4-FFF2-40B4-BE49-F238E27FC236}">
                  <a16:creationId xmlns:a16="http://schemas.microsoft.com/office/drawing/2014/main" xmlns="" id="{50674206-543C-4948-8096-FB08E034DA36}"/>
                </a:ext>
              </a:extLst>
            </p:cNvPr>
            <p:cNvSpPr/>
            <p:nvPr/>
          </p:nvSpPr>
          <p:spPr>
            <a:xfrm>
              <a:off x="8450734" y="-170530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7" name="Полилиния 99">
              <a:extLst>
                <a:ext uri="{FF2B5EF4-FFF2-40B4-BE49-F238E27FC236}">
                  <a16:creationId xmlns:a16="http://schemas.microsoft.com/office/drawing/2014/main" xmlns="" id="{D605E4C5-D8DA-4846-BAF5-B6B612CDD12C}"/>
                </a:ext>
              </a:extLst>
            </p:cNvPr>
            <p:cNvSpPr/>
            <p:nvPr/>
          </p:nvSpPr>
          <p:spPr>
            <a:xfrm>
              <a:off x="8775371" y="74028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8" name="Полилиния 100">
              <a:extLst>
                <a:ext uri="{FF2B5EF4-FFF2-40B4-BE49-F238E27FC236}">
                  <a16:creationId xmlns:a16="http://schemas.microsoft.com/office/drawing/2014/main" xmlns="" id="{361C1C54-61FA-4D2E-8D32-AC2038C5B0FE}"/>
                </a:ext>
              </a:extLst>
            </p:cNvPr>
            <p:cNvSpPr/>
            <p:nvPr/>
          </p:nvSpPr>
          <p:spPr>
            <a:xfrm>
              <a:off x="9106157" y="324733"/>
              <a:ext cx="254644" cy="254567"/>
            </a:xfrm>
            <a:custGeom>
              <a:avLst/>
              <a:gdLst>
                <a:gd name="connsiteX0" fmla="*/ 178554 w 222530"/>
                <a:gd name="connsiteY0" fmla="*/ 162524 h 222463"/>
                <a:gd name="connsiteX1" fmla="*/ 64839 w 222530"/>
                <a:gd name="connsiteY1" fmla="*/ 178496 h 222463"/>
                <a:gd name="connsiteX2" fmla="*/ 48864 w 222530"/>
                <a:gd name="connsiteY2" fmla="*/ 64825 h 222463"/>
                <a:gd name="connsiteX3" fmla="*/ 162567 w 222530"/>
                <a:gd name="connsiteY3" fmla="*/ 48845 h 222463"/>
                <a:gd name="connsiteX4" fmla="*/ 178554 w 222530"/>
                <a:gd name="connsiteY4" fmla="*/ 162524 h 222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530" h="222463">
                  <a:moveTo>
                    <a:pt x="178554" y="162524"/>
                  </a:moveTo>
                  <a:cubicBezTo>
                    <a:pt x="151578" y="198311"/>
                    <a:pt x="100664" y="205483"/>
                    <a:pt x="64839" y="178496"/>
                  </a:cubicBezTo>
                  <a:cubicBezTo>
                    <a:pt x="29038" y="151526"/>
                    <a:pt x="21888" y="100613"/>
                    <a:pt x="48864" y="64825"/>
                  </a:cubicBezTo>
                  <a:cubicBezTo>
                    <a:pt x="75849" y="29027"/>
                    <a:pt x="126766" y="21875"/>
                    <a:pt x="162567" y="48845"/>
                  </a:cubicBezTo>
                  <a:cubicBezTo>
                    <a:pt x="198392" y="75833"/>
                    <a:pt x="205539" y="126725"/>
                    <a:pt x="178554" y="162524"/>
                  </a:cubicBezTo>
                  <a:close/>
                </a:path>
              </a:pathLst>
            </a:custGeom>
            <a:solidFill>
              <a:srgbClr val="11E9BA"/>
            </a:solidFill>
            <a:ln w="76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9" name="Полилиния 101">
              <a:extLst>
                <a:ext uri="{FF2B5EF4-FFF2-40B4-BE49-F238E27FC236}">
                  <a16:creationId xmlns:a16="http://schemas.microsoft.com/office/drawing/2014/main" xmlns="" id="{E131B0AC-8B8F-4F34-8EEE-B8BCFDB6B3F5}"/>
                </a:ext>
              </a:extLst>
            </p:cNvPr>
            <p:cNvSpPr/>
            <p:nvPr/>
          </p:nvSpPr>
          <p:spPr>
            <a:xfrm>
              <a:off x="9424647" y="563143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00" name="Полилиния 102">
              <a:extLst>
                <a:ext uri="{FF2B5EF4-FFF2-40B4-BE49-F238E27FC236}">
                  <a16:creationId xmlns:a16="http://schemas.microsoft.com/office/drawing/2014/main" xmlns="" id="{405B305D-0E31-44D2-B538-B7B85EBBA46E}"/>
                </a:ext>
              </a:extLst>
            </p:cNvPr>
            <p:cNvSpPr/>
            <p:nvPr/>
          </p:nvSpPr>
          <p:spPr>
            <a:xfrm>
              <a:off x="9749283" y="807702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01" name="Полилиния 103">
              <a:extLst>
                <a:ext uri="{FF2B5EF4-FFF2-40B4-BE49-F238E27FC236}">
                  <a16:creationId xmlns:a16="http://schemas.microsoft.com/office/drawing/2014/main" xmlns="" id="{25A057B1-B515-4E9E-8CA1-EBE7E1CFD4BA}"/>
                </a:ext>
              </a:extLst>
            </p:cNvPr>
            <p:cNvSpPr/>
            <p:nvPr/>
          </p:nvSpPr>
          <p:spPr>
            <a:xfrm>
              <a:off x="10073921" y="1052260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02" name="Полилиния 104">
              <a:extLst>
                <a:ext uri="{FF2B5EF4-FFF2-40B4-BE49-F238E27FC236}">
                  <a16:creationId xmlns:a16="http://schemas.microsoft.com/office/drawing/2014/main" xmlns="" id="{7B50C8EC-393D-40A2-91A7-4DA227A792B9}"/>
                </a:ext>
              </a:extLst>
            </p:cNvPr>
            <p:cNvSpPr/>
            <p:nvPr/>
          </p:nvSpPr>
          <p:spPr>
            <a:xfrm>
              <a:off x="10398558" y="1296817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03" name="Полилиния 105">
              <a:extLst>
                <a:ext uri="{FF2B5EF4-FFF2-40B4-BE49-F238E27FC236}">
                  <a16:creationId xmlns:a16="http://schemas.microsoft.com/office/drawing/2014/main" xmlns="" id="{3D38C34B-DE0D-4EC1-99FE-ABDCBA137060}"/>
                </a:ext>
              </a:extLst>
            </p:cNvPr>
            <p:cNvSpPr/>
            <p:nvPr/>
          </p:nvSpPr>
          <p:spPr>
            <a:xfrm>
              <a:off x="10723196" y="1541375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04" name="Полилиния 106">
              <a:extLst>
                <a:ext uri="{FF2B5EF4-FFF2-40B4-BE49-F238E27FC236}">
                  <a16:creationId xmlns:a16="http://schemas.microsoft.com/office/drawing/2014/main" xmlns="" id="{24D6E8D8-673E-400C-A909-9DF1396EED66}"/>
                </a:ext>
              </a:extLst>
            </p:cNvPr>
            <p:cNvSpPr/>
            <p:nvPr/>
          </p:nvSpPr>
          <p:spPr>
            <a:xfrm>
              <a:off x="11047833" y="1785933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05" name="Полилиния 107">
              <a:extLst>
                <a:ext uri="{FF2B5EF4-FFF2-40B4-BE49-F238E27FC236}">
                  <a16:creationId xmlns:a16="http://schemas.microsoft.com/office/drawing/2014/main" xmlns="" id="{E40AAA52-8A19-4FD9-990B-2FEDE657E7D4}"/>
                </a:ext>
              </a:extLst>
            </p:cNvPr>
            <p:cNvSpPr/>
            <p:nvPr/>
          </p:nvSpPr>
          <p:spPr>
            <a:xfrm>
              <a:off x="11372470" y="2030492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06" name="Полилиния 108">
              <a:extLst>
                <a:ext uri="{FF2B5EF4-FFF2-40B4-BE49-F238E27FC236}">
                  <a16:creationId xmlns:a16="http://schemas.microsoft.com/office/drawing/2014/main" xmlns="" id="{00FEC1CE-A47E-4CCB-8D5A-79A5968C60CE}"/>
                </a:ext>
              </a:extLst>
            </p:cNvPr>
            <p:cNvSpPr/>
            <p:nvPr/>
          </p:nvSpPr>
          <p:spPr>
            <a:xfrm>
              <a:off x="11697108" y="2275050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07" name="Полилиния 111">
              <a:extLst>
                <a:ext uri="{FF2B5EF4-FFF2-40B4-BE49-F238E27FC236}">
                  <a16:creationId xmlns:a16="http://schemas.microsoft.com/office/drawing/2014/main" xmlns="" id="{EEC990FF-CAAB-4A95-83D3-C8A88300958B}"/>
                </a:ext>
              </a:extLst>
            </p:cNvPr>
            <p:cNvSpPr/>
            <p:nvPr/>
          </p:nvSpPr>
          <p:spPr>
            <a:xfrm>
              <a:off x="9344641" y="-5954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08" name="Полилиния 112">
              <a:extLst>
                <a:ext uri="{FF2B5EF4-FFF2-40B4-BE49-F238E27FC236}">
                  <a16:creationId xmlns:a16="http://schemas.microsoft.com/office/drawing/2014/main" xmlns="" id="{B39B02FA-DF4B-4C16-A494-3E6DBA9EC61C}"/>
                </a:ext>
              </a:extLst>
            </p:cNvPr>
            <p:cNvSpPr/>
            <p:nvPr/>
          </p:nvSpPr>
          <p:spPr>
            <a:xfrm>
              <a:off x="9669278" y="238604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09" name="Полилиния 113">
              <a:extLst>
                <a:ext uri="{FF2B5EF4-FFF2-40B4-BE49-F238E27FC236}">
                  <a16:creationId xmlns:a16="http://schemas.microsoft.com/office/drawing/2014/main" xmlns="" id="{EB0B8F3E-2729-498F-A3CB-72D9B09F733D}"/>
                </a:ext>
              </a:extLst>
            </p:cNvPr>
            <p:cNvSpPr/>
            <p:nvPr/>
          </p:nvSpPr>
          <p:spPr>
            <a:xfrm>
              <a:off x="9993915" y="483163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10" name="Полилиния 114">
              <a:extLst>
                <a:ext uri="{FF2B5EF4-FFF2-40B4-BE49-F238E27FC236}">
                  <a16:creationId xmlns:a16="http://schemas.microsoft.com/office/drawing/2014/main" xmlns="" id="{D743FC4C-1F4F-4510-83CD-D8E4784BA05F}"/>
                </a:ext>
              </a:extLst>
            </p:cNvPr>
            <p:cNvSpPr/>
            <p:nvPr/>
          </p:nvSpPr>
          <p:spPr>
            <a:xfrm>
              <a:off x="10318553" y="727720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11" name="Полилиния 115">
              <a:extLst>
                <a:ext uri="{FF2B5EF4-FFF2-40B4-BE49-F238E27FC236}">
                  <a16:creationId xmlns:a16="http://schemas.microsoft.com/office/drawing/2014/main" xmlns="" id="{3908BF7E-8B67-4C78-978A-5CB3021E73F0}"/>
                </a:ext>
              </a:extLst>
            </p:cNvPr>
            <p:cNvSpPr/>
            <p:nvPr/>
          </p:nvSpPr>
          <p:spPr>
            <a:xfrm>
              <a:off x="10643190" y="972278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12" name="Полилиния 116">
              <a:extLst>
                <a:ext uri="{FF2B5EF4-FFF2-40B4-BE49-F238E27FC236}">
                  <a16:creationId xmlns:a16="http://schemas.microsoft.com/office/drawing/2014/main" xmlns="" id="{92EE79E0-665D-427D-AD15-7151C5659B40}"/>
                </a:ext>
              </a:extLst>
            </p:cNvPr>
            <p:cNvSpPr/>
            <p:nvPr/>
          </p:nvSpPr>
          <p:spPr>
            <a:xfrm>
              <a:off x="10973976" y="1222983"/>
              <a:ext cx="254644" cy="254567"/>
            </a:xfrm>
            <a:custGeom>
              <a:avLst/>
              <a:gdLst>
                <a:gd name="connsiteX0" fmla="*/ 178554 w 222530"/>
                <a:gd name="connsiteY0" fmla="*/ 162524 h 222463"/>
                <a:gd name="connsiteX1" fmla="*/ 64839 w 222530"/>
                <a:gd name="connsiteY1" fmla="*/ 178496 h 222463"/>
                <a:gd name="connsiteX2" fmla="*/ 48864 w 222530"/>
                <a:gd name="connsiteY2" fmla="*/ 64825 h 222463"/>
                <a:gd name="connsiteX3" fmla="*/ 162568 w 222530"/>
                <a:gd name="connsiteY3" fmla="*/ 48845 h 222463"/>
                <a:gd name="connsiteX4" fmla="*/ 178554 w 222530"/>
                <a:gd name="connsiteY4" fmla="*/ 162524 h 222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530" h="222463">
                  <a:moveTo>
                    <a:pt x="178554" y="162524"/>
                  </a:moveTo>
                  <a:cubicBezTo>
                    <a:pt x="151578" y="198311"/>
                    <a:pt x="100664" y="205483"/>
                    <a:pt x="64839" y="178496"/>
                  </a:cubicBezTo>
                  <a:cubicBezTo>
                    <a:pt x="29038" y="151526"/>
                    <a:pt x="21888" y="100613"/>
                    <a:pt x="48864" y="64825"/>
                  </a:cubicBezTo>
                  <a:cubicBezTo>
                    <a:pt x="75849" y="29027"/>
                    <a:pt x="126767" y="21875"/>
                    <a:pt x="162568" y="48845"/>
                  </a:cubicBezTo>
                  <a:cubicBezTo>
                    <a:pt x="198392" y="75833"/>
                    <a:pt x="205539" y="126725"/>
                    <a:pt x="178554" y="162524"/>
                  </a:cubicBezTo>
                  <a:close/>
                </a:path>
              </a:pathLst>
            </a:custGeom>
            <a:solidFill>
              <a:srgbClr val="EF9718"/>
            </a:solidFill>
            <a:ln w="76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13" name="Полилиния 117">
              <a:extLst>
                <a:ext uri="{FF2B5EF4-FFF2-40B4-BE49-F238E27FC236}">
                  <a16:creationId xmlns:a16="http://schemas.microsoft.com/office/drawing/2014/main" xmlns="" id="{7D5FBF34-FF88-407A-A36B-CFA1F7FD32D3}"/>
                </a:ext>
              </a:extLst>
            </p:cNvPr>
            <p:cNvSpPr/>
            <p:nvPr/>
          </p:nvSpPr>
          <p:spPr>
            <a:xfrm>
              <a:off x="11292464" y="1461394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14" name="Полилиния 118">
              <a:extLst>
                <a:ext uri="{FF2B5EF4-FFF2-40B4-BE49-F238E27FC236}">
                  <a16:creationId xmlns:a16="http://schemas.microsoft.com/office/drawing/2014/main" xmlns="" id="{1E1654D4-D1DE-43EB-9113-C34432BF626D}"/>
                </a:ext>
              </a:extLst>
            </p:cNvPr>
            <p:cNvSpPr/>
            <p:nvPr/>
          </p:nvSpPr>
          <p:spPr>
            <a:xfrm>
              <a:off x="11617102" y="1705952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15" name="Полилиния 119">
              <a:extLst>
                <a:ext uri="{FF2B5EF4-FFF2-40B4-BE49-F238E27FC236}">
                  <a16:creationId xmlns:a16="http://schemas.microsoft.com/office/drawing/2014/main" xmlns="" id="{D0144322-1D63-4601-B945-7C7651481EDB}"/>
                </a:ext>
              </a:extLst>
            </p:cNvPr>
            <p:cNvSpPr/>
            <p:nvPr/>
          </p:nvSpPr>
          <p:spPr>
            <a:xfrm>
              <a:off x="11941740" y="1950510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16" name="Полилиния 123">
              <a:extLst>
                <a:ext uri="{FF2B5EF4-FFF2-40B4-BE49-F238E27FC236}">
                  <a16:creationId xmlns:a16="http://schemas.microsoft.com/office/drawing/2014/main" xmlns="" id="{BF22EC42-C3AE-4D96-BBFB-CB74C55EDC3C}"/>
                </a:ext>
              </a:extLst>
            </p:cNvPr>
            <p:cNvSpPr/>
            <p:nvPr/>
          </p:nvSpPr>
          <p:spPr>
            <a:xfrm>
              <a:off x="9913910" y="-85936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17" name="Полилиния 124">
              <a:extLst>
                <a:ext uri="{FF2B5EF4-FFF2-40B4-BE49-F238E27FC236}">
                  <a16:creationId xmlns:a16="http://schemas.microsoft.com/office/drawing/2014/main" xmlns="" id="{FA90C9DC-70F5-4C24-8A03-EC3C36EAEDCF}"/>
                </a:ext>
              </a:extLst>
            </p:cNvPr>
            <p:cNvSpPr/>
            <p:nvPr/>
          </p:nvSpPr>
          <p:spPr>
            <a:xfrm>
              <a:off x="10238547" y="158623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18" name="Полилиния 125">
              <a:extLst>
                <a:ext uri="{FF2B5EF4-FFF2-40B4-BE49-F238E27FC236}">
                  <a16:creationId xmlns:a16="http://schemas.microsoft.com/office/drawing/2014/main" xmlns="" id="{2ABDFD41-DC21-4299-8910-ABDA5328C5DA}"/>
                </a:ext>
              </a:extLst>
            </p:cNvPr>
            <p:cNvSpPr/>
            <p:nvPr/>
          </p:nvSpPr>
          <p:spPr>
            <a:xfrm>
              <a:off x="10563184" y="403181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19" name="Полилиния 126">
              <a:extLst>
                <a:ext uri="{FF2B5EF4-FFF2-40B4-BE49-F238E27FC236}">
                  <a16:creationId xmlns:a16="http://schemas.microsoft.com/office/drawing/2014/main" xmlns="" id="{E6DCCB0C-41E6-4963-AFCA-2B75F5C920E1}"/>
                </a:ext>
              </a:extLst>
            </p:cNvPr>
            <p:cNvSpPr/>
            <p:nvPr/>
          </p:nvSpPr>
          <p:spPr>
            <a:xfrm>
              <a:off x="10887822" y="647739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20" name="Полилиния 127">
              <a:extLst>
                <a:ext uri="{FF2B5EF4-FFF2-40B4-BE49-F238E27FC236}">
                  <a16:creationId xmlns:a16="http://schemas.microsoft.com/office/drawing/2014/main" xmlns="" id="{C7CCEC9B-B330-45E6-B32A-29A77CBC5DCC}"/>
                </a:ext>
              </a:extLst>
            </p:cNvPr>
            <p:cNvSpPr/>
            <p:nvPr/>
          </p:nvSpPr>
          <p:spPr>
            <a:xfrm>
              <a:off x="11212460" y="892296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21" name="Полилиния 128">
              <a:extLst>
                <a:ext uri="{FF2B5EF4-FFF2-40B4-BE49-F238E27FC236}">
                  <a16:creationId xmlns:a16="http://schemas.microsoft.com/office/drawing/2014/main" xmlns="" id="{E7FC1F61-8CF9-4F23-BB22-D5FDC107C9C5}"/>
                </a:ext>
              </a:extLst>
            </p:cNvPr>
            <p:cNvSpPr/>
            <p:nvPr/>
          </p:nvSpPr>
          <p:spPr>
            <a:xfrm>
              <a:off x="11537096" y="1136854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22" name="Полилиния 129">
              <a:extLst>
                <a:ext uri="{FF2B5EF4-FFF2-40B4-BE49-F238E27FC236}">
                  <a16:creationId xmlns:a16="http://schemas.microsoft.com/office/drawing/2014/main" xmlns="" id="{96C24ADF-58E9-4767-AFAF-B2C71B5A920C}"/>
                </a:ext>
              </a:extLst>
            </p:cNvPr>
            <p:cNvSpPr/>
            <p:nvPr/>
          </p:nvSpPr>
          <p:spPr>
            <a:xfrm>
              <a:off x="11867883" y="1387559"/>
              <a:ext cx="254644" cy="254567"/>
            </a:xfrm>
            <a:custGeom>
              <a:avLst/>
              <a:gdLst>
                <a:gd name="connsiteX0" fmla="*/ 178554 w 222530"/>
                <a:gd name="connsiteY0" fmla="*/ 162524 h 222463"/>
                <a:gd name="connsiteX1" fmla="*/ 64839 w 222530"/>
                <a:gd name="connsiteY1" fmla="*/ 178496 h 222463"/>
                <a:gd name="connsiteX2" fmla="*/ 48864 w 222530"/>
                <a:gd name="connsiteY2" fmla="*/ 64825 h 222463"/>
                <a:gd name="connsiteX3" fmla="*/ 162568 w 222530"/>
                <a:gd name="connsiteY3" fmla="*/ 48845 h 222463"/>
                <a:gd name="connsiteX4" fmla="*/ 178554 w 222530"/>
                <a:gd name="connsiteY4" fmla="*/ 162524 h 222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530" h="222463">
                  <a:moveTo>
                    <a:pt x="178554" y="162524"/>
                  </a:moveTo>
                  <a:cubicBezTo>
                    <a:pt x="151578" y="198311"/>
                    <a:pt x="100664" y="205483"/>
                    <a:pt x="64839" y="178496"/>
                  </a:cubicBezTo>
                  <a:cubicBezTo>
                    <a:pt x="29038" y="151526"/>
                    <a:pt x="21888" y="100613"/>
                    <a:pt x="48864" y="64825"/>
                  </a:cubicBezTo>
                  <a:cubicBezTo>
                    <a:pt x="75849" y="29027"/>
                    <a:pt x="126766" y="21875"/>
                    <a:pt x="162568" y="48845"/>
                  </a:cubicBezTo>
                  <a:cubicBezTo>
                    <a:pt x="198392" y="75833"/>
                    <a:pt x="205539" y="126725"/>
                    <a:pt x="178554" y="162524"/>
                  </a:cubicBezTo>
                  <a:close/>
                </a:path>
              </a:pathLst>
            </a:custGeom>
            <a:solidFill>
              <a:srgbClr val="1ECAE4"/>
            </a:solidFill>
            <a:ln w="76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23" name="Полилиния 130">
              <a:extLst>
                <a:ext uri="{FF2B5EF4-FFF2-40B4-BE49-F238E27FC236}">
                  <a16:creationId xmlns:a16="http://schemas.microsoft.com/office/drawing/2014/main" xmlns="" id="{E5DCCBF6-7C08-4806-AB35-10009BD31975}"/>
                </a:ext>
              </a:extLst>
            </p:cNvPr>
            <p:cNvSpPr/>
            <p:nvPr/>
          </p:nvSpPr>
          <p:spPr>
            <a:xfrm>
              <a:off x="12186372" y="1625971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24" name="Полилиния 135">
              <a:extLst>
                <a:ext uri="{FF2B5EF4-FFF2-40B4-BE49-F238E27FC236}">
                  <a16:creationId xmlns:a16="http://schemas.microsoft.com/office/drawing/2014/main" xmlns="" id="{004B302D-C586-4F94-B460-C60296F31A2F}"/>
                </a:ext>
              </a:extLst>
            </p:cNvPr>
            <p:cNvSpPr/>
            <p:nvPr/>
          </p:nvSpPr>
          <p:spPr>
            <a:xfrm>
              <a:off x="10483178" y="-165916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25" name="Полилиния 136">
              <a:extLst>
                <a:ext uri="{FF2B5EF4-FFF2-40B4-BE49-F238E27FC236}">
                  <a16:creationId xmlns:a16="http://schemas.microsoft.com/office/drawing/2014/main" xmlns="" id="{4243D839-8699-4C5F-911D-F769CE3F7EDA}"/>
                </a:ext>
              </a:extLst>
            </p:cNvPr>
            <p:cNvSpPr/>
            <p:nvPr/>
          </p:nvSpPr>
          <p:spPr>
            <a:xfrm>
              <a:off x="10807816" y="78642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26" name="Полилиния 137">
              <a:extLst>
                <a:ext uri="{FF2B5EF4-FFF2-40B4-BE49-F238E27FC236}">
                  <a16:creationId xmlns:a16="http://schemas.microsoft.com/office/drawing/2014/main" xmlns="" id="{7FA09CD1-6A5C-40E1-96B2-4B80A473DA2C}"/>
                </a:ext>
              </a:extLst>
            </p:cNvPr>
            <p:cNvSpPr/>
            <p:nvPr/>
          </p:nvSpPr>
          <p:spPr>
            <a:xfrm>
              <a:off x="11132454" y="323199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27" name="Полилиния 138">
              <a:extLst>
                <a:ext uri="{FF2B5EF4-FFF2-40B4-BE49-F238E27FC236}">
                  <a16:creationId xmlns:a16="http://schemas.microsoft.com/office/drawing/2014/main" xmlns="" id="{A1582CB7-2F53-44BF-99EC-77584FA79168}"/>
                </a:ext>
              </a:extLst>
            </p:cNvPr>
            <p:cNvSpPr/>
            <p:nvPr/>
          </p:nvSpPr>
          <p:spPr>
            <a:xfrm>
              <a:off x="11457091" y="567757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28" name="Полилиния 139">
              <a:extLst>
                <a:ext uri="{FF2B5EF4-FFF2-40B4-BE49-F238E27FC236}">
                  <a16:creationId xmlns:a16="http://schemas.microsoft.com/office/drawing/2014/main" xmlns="" id="{45A25590-631C-4662-AA9D-128A6660CC6F}"/>
                </a:ext>
              </a:extLst>
            </p:cNvPr>
            <p:cNvSpPr/>
            <p:nvPr/>
          </p:nvSpPr>
          <p:spPr>
            <a:xfrm>
              <a:off x="11781729" y="812315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29" name="Полилиния 140">
              <a:extLst>
                <a:ext uri="{FF2B5EF4-FFF2-40B4-BE49-F238E27FC236}">
                  <a16:creationId xmlns:a16="http://schemas.microsoft.com/office/drawing/2014/main" xmlns="" id="{08B180A9-0BAC-4073-8476-E55163CC4688}"/>
                </a:ext>
              </a:extLst>
            </p:cNvPr>
            <p:cNvSpPr/>
            <p:nvPr/>
          </p:nvSpPr>
          <p:spPr>
            <a:xfrm>
              <a:off x="12106366" y="1056874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30" name="Полилиния 148">
              <a:extLst>
                <a:ext uri="{FF2B5EF4-FFF2-40B4-BE49-F238E27FC236}">
                  <a16:creationId xmlns:a16="http://schemas.microsoft.com/office/drawing/2014/main" xmlns="" id="{EA9F4D33-D80A-4009-B352-CB9148E34165}"/>
                </a:ext>
              </a:extLst>
            </p:cNvPr>
            <p:cNvSpPr/>
            <p:nvPr/>
          </p:nvSpPr>
          <p:spPr>
            <a:xfrm>
              <a:off x="11377085" y="-1340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31" name="Полилиния 149">
              <a:extLst>
                <a:ext uri="{FF2B5EF4-FFF2-40B4-BE49-F238E27FC236}">
                  <a16:creationId xmlns:a16="http://schemas.microsoft.com/office/drawing/2014/main" xmlns="" id="{72508F14-FDD0-4234-9704-F8514C7FA3AF}"/>
                </a:ext>
              </a:extLst>
            </p:cNvPr>
            <p:cNvSpPr/>
            <p:nvPr/>
          </p:nvSpPr>
          <p:spPr>
            <a:xfrm>
              <a:off x="11701723" y="243218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32" name="Полилиния 150">
              <a:extLst>
                <a:ext uri="{FF2B5EF4-FFF2-40B4-BE49-F238E27FC236}">
                  <a16:creationId xmlns:a16="http://schemas.microsoft.com/office/drawing/2014/main" xmlns="" id="{5AE1041B-FEED-4C3B-8E45-7553F9BA7FDA}"/>
                </a:ext>
              </a:extLst>
            </p:cNvPr>
            <p:cNvSpPr/>
            <p:nvPr/>
          </p:nvSpPr>
          <p:spPr>
            <a:xfrm>
              <a:off x="12026361" y="487775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33" name="Полилиния 160">
              <a:extLst>
                <a:ext uri="{FF2B5EF4-FFF2-40B4-BE49-F238E27FC236}">
                  <a16:creationId xmlns:a16="http://schemas.microsoft.com/office/drawing/2014/main" xmlns="" id="{3DF40CF6-3CC8-4F4D-A876-66BCF3AF4EC5}"/>
                </a:ext>
              </a:extLst>
            </p:cNvPr>
            <p:cNvSpPr/>
            <p:nvPr/>
          </p:nvSpPr>
          <p:spPr>
            <a:xfrm>
              <a:off x="11946355" y="-81322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</p:grpSp>
    </p:spTree>
    <p:extLst>
      <p:ext uri="{BB962C8B-B14F-4D97-AF65-F5344CB8AC3E}">
        <p14:creationId xmlns:p14="http://schemas.microsoft.com/office/powerpoint/2010/main" val="195629548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fade/>
      </p:transition>
    </mc:Choice>
    <mc:Fallback xmlns="">
      <p:transition spd="slow">
        <p:fade/>
      </p:transition>
    </mc:Fallback>
  </mc:AlternateContent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Титул темный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4" name="Group 223">
            <a:extLst>
              <a:ext uri="{FF2B5EF4-FFF2-40B4-BE49-F238E27FC236}">
                <a16:creationId xmlns:a16="http://schemas.microsoft.com/office/drawing/2014/main" xmlns="" id="{47B55368-67F1-4E7B-82C7-9FD0E40AD499}"/>
              </a:ext>
            </a:extLst>
          </p:cNvPr>
          <p:cNvGrpSpPr/>
          <p:nvPr userDrawn="1"/>
        </p:nvGrpSpPr>
        <p:grpSpPr>
          <a:xfrm>
            <a:off x="6493680" y="-170530"/>
            <a:ext cx="5964897" cy="5314018"/>
            <a:chOff x="6493680" y="-170530"/>
            <a:chExt cx="5964897" cy="5314018"/>
          </a:xfrm>
        </p:grpSpPr>
        <p:sp>
          <p:nvSpPr>
            <p:cNvPr id="15" name="Полилиния 10">
              <a:extLst>
                <a:ext uri="{FF2B5EF4-FFF2-40B4-BE49-F238E27FC236}">
                  <a16:creationId xmlns:a16="http://schemas.microsoft.com/office/drawing/2014/main" xmlns="" id="{B4C21A7E-52C7-4F65-BFEA-8AF07F44F7B9}"/>
                </a:ext>
              </a:extLst>
            </p:cNvPr>
            <p:cNvSpPr/>
            <p:nvPr/>
          </p:nvSpPr>
          <p:spPr>
            <a:xfrm>
              <a:off x="6493680" y="2425785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6" name="Полилиния 11">
              <a:extLst>
                <a:ext uri="{FF2B5EF4-FFF2-40B4-BE49-F238E27FC236}">
                  <a16:creationId xmlns:a16="http://schemas.microsoft.com/office/drawing/2014/main" xmlns="" id="{5A7878D2-DF01-4098-B913-3F0668216BFF}"/>
                </a:ext>
              </a:extLst>
            </p:cNvPr>
            <p:cNvSpPr/>
            <p:nvPr/>
          </p:nvSpPr>
          <p:spPr>
            <a:xfrm>
              <a:off x="6818316" y="2670343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7" name="Полилиния 12">
              <a:extLst>
                <a:ext uri="{FF2B5EF4-FFF2-40B4-BE49-F238E27FC236}">
                  <a16:creationId xmlns:a16="http://schemas.microsoft.com/office/drawing/2014/main" xmlns="" id="{7176BE4A-AD11-498E-B93B-FBCB7AB4352E}"/>
                </a:ext>
              </a:extLst>
            </p:cNvPr>
            <p:cNvSpPr/>
            <p:nvPr/>
          </p:nvSpPr>
          <p:spPr>
            <a:xfrm>
              <a:off x="7142954" y="2914901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8" name="Полилиния 13">
              <a:extLst>
                <a:ext uri="{FF2B5EF4-FFF2-40B4-BE49-F238E27FC236}">
                  <a16:creationId xmlns:a16="http://schemas.microsoft.com/office/drawing/2014/main" xmlns="" id="{BC544501-18A3-40F1-8FEB-3EC04DBEDEC0}"/>
                </a:ext>
              </a:extLst>
            </p:cNvPr>
            <p:cNvSpPr/>
            <p:nvPr/>
          </p:nvSpPr>
          <p:spPr>
            <a:xfrm>
              <a:off x="7467592" y="3159458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9" name="Полилиния 14">
              <a:extLst>
                <a:ext uri="{FF2B5EF4-FFF2-40B4-BE49-F238E27FC236}">
                  <a16:creationId xmlns:a16="http://schemas.microsoft.com/office/drawing/2014/main" xmlns="" id="{131F6C61-7D47-45A4-A80C-0DB0757AE8B9}"/>
                </a:ext>
              </a:extLst>
            </p:cNvPr>
            <p:cNvSpPr/>
            <p:nvPr/>
          </p:nvSpPr>
          <p:spPr>
            <a:xfrm>
              <a:off x="7798377" y="3410163"/>
              <a:ext cx="254644" cy="254567"/>
            </a:xfrm>
            <a:custGeom>
              <a:avLst/>
              <a:gdLst>
                <a:gd name="connsiteX0" fmla="*/ 178554 w 222530"/>
                <a:gd name="connsiteY0" fmla="*/ 162524 h 222463"/>
                <a:gd name="connsiteX1" fmla="*/ 64839 w 222530"/>
                <a:gd name="connsiteY1" fmla="*/ 178496 h 222463"/>
                <a:gd name="connsiteX2" fmla="*/ 48864 w 222530"/>
                <a:gd name="connsiteY2" fmla="*/ 64825 h 222463"/>
                <a:gd name="connsiteX3" fmla="*/ 162567 w 222530"/>
                <a:gd name="connsiteY3" fmla="*/ 48845 h 222463"/>
                <a:gd name="connsiteX4" fmla="*/ 178554 w 222530"/>
                <a:gd name="connsiteY4" fmla="*/ 162524 h 222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530" h="222463">
                  <a:moveTo>
                    <a:pt x="178554" y="162524"/>
                  </a:moveTo>
                  <a:cubicBezTo>
                    <a:pt x="151579" y="198311"/>
                    <a:pt x="100664" y="205483"/>
                    <a:pt x="64839" y="178496"/>
                  </a:cubicBezTo>
                  <a:cubicBezTo>
                    <a:pt x="29038" y="151526"/>
                    <a:pt x="21889" y="100612"/>
                    <a:pt x="48864" y="64825"/>
                  </a:cubicBezTo>
                  <a:cubicBezTo>
                    <a:pt x="75849" y="29027"/>
                    <a:pt x="126766" y="21875"/>
                    <a:pt x="162567" y="48845"/>
                  </a:cubicBezTo>
                  <a:cubicBezTo>
                    <a:pt x="198392" y="75833"/>
                    <a:pt x="205539" y="126725"/>
                    <a:pt x="178554" y="162524"/>
                  </a:cubicBezTo>
                  <a:close/>
                </a:path>
              </a:pathLst>
            </a:custGeom>
            <a:solidFill>
              <a:srgbClr val="1568E8"/>
            </a:solidFill>
            <a:ln w="76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0" name="Полилиния 15">
              <a:extLst>
                <a:ext uri="{FF2B5EF4-FFF2-40B4-BE49-F238E27FC236}">
                  <a16:creationId xmlns:a16="http://schemas.microsoft.com/office/drawing/2014/main" xmlns="" id="{CB5F24FC-6E13-4750-8790-083336E4B406}"/>
                </a:ext>
              </a:extLst>
            </p:cNvPr>
            <p:cNvSpPr/>
            <p:nvPr/>
          </p:nvSpPr>
          <p:spPr>
            <a:xfrm>
              <a:off x="8116866" y="3648575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1" name="Полилиния 16">
              <a:extLst>
                <a:ext uri="{FF2B5EF4-FFF2-40B4-BE49-F238E27FC236}">
                  <a16:creationId xmlns:a16="http://schemas.microsoft.com/office/drawing/2014/main" xmlns="" id="{EB47CFF2-3A11-42AB-9B82-F57329B82D0B}"/>
                </a:ext>
              </a:extLst>
            </p:cNvPr>
            <p:cNvSpPr/>
            <p:nvPr/>
          </p:nvSpPr>
          <p:spPr>
            <a:xfrm>
              <a:off x="8441503" y="3893133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2" name="Полилиния 17">
              <a:extLst>
                <a:ext uri="{FF2B5EF4-FFF2-40B4-BE49-F238E27FC236}">
                  <a16:creationId xmlns:a16="http://schemas.microsoft.com/office/drawing/2014/main" xmlns="" id="{C6A98CB0-78F1-4F32-B158-E3B0D75948D4}"/>
                </a:ext>
              </a:extLst>
            </p:cNvPr>
            <p:cNvSpPr/>
            <p:nvPr/>
          </p:nvSpPr>
          <p:spPr>
            <a:xfrm>
              <a:off x="8766141" y="4137690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3" name="Полилиния 18">
              <a:extLst>
                <a:ext uri="{FF2B5EF4-FFF2-40B4-BE49-F238E27FC236}">
                  <a16:creationId xmlns:a16="http://schemas.microsoft.com/office/drawing/2014/main" xmlns="" id="{C96BFAFB-22E2-4E11-9B48-53850292C7F7}"/>
                </a:ext>
              </a:extLst>
            </p:cNvPr>
            <p:cNvSpPr/>
            <p:nvPr/>
          </p:nvSpPr>
          <p:spPr>
            <a:xfrm>
              <a:off x="9090779" y="4382248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4" name="Полилиния 19">
              <a:extLst>
                <a:ext uri="{FF2B5EF4-FFF2-40B4-BE49-F238E27FC236}">
                  <a16:creationId xmlns:a16="http://schemas.microsoft.com/office/drawing/2014/main" xmlns="" id="{C74A90DB-0557-4F05-8E7C-CC3066AAFDB6}"/>
                </a:ext>
              </a:extLst>
            </p:cNvPr>
            <p:cNvSpPr/>
            <p:nvPr/>
          </p:nvSpPr>
          <p:spPr>
            <a:xfrm>
              <a:off x="9415415" y="4626806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5" name="Полилиния 20">
              <a:extLst>
                <a:ext uri="{FF2B5EF4-FFF2-40B4-BE49-F238E27FC236}">
                  <a16:creationId xmlns:a16="http://schemas.microsoft.com/office/drawing/2014/main" xmlns="" id="{54F9D64B-6898-4338-90A9-F6376585CCF0}"/>
                </a:ext>
              </a:extLst>
            </p:cNvPr>
            <p:cNvSpPr/>
            <p:nvPr/>
          </p:nvSpPr>
          <p:spPr>
            <a:xfrm>
              <a:off x="9740053" y="4871365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6" name="Полилиния 21">
              <a:extLst>
                <a:ext uri="{FF2B5EF4-FFF2-40B4-BE49-F238E27FC236}">
                  <a16:creationId xmlns:a16="http://schemas.microsoft.com/office/drawing/2014/main" xmlns="" id="{69D6618F-ABA9-4656-85F7-D24352826613}"/>
                </a:ext>
              </a:extLst>
            </p:cNvPr>
            <p:cNvSpPr/>
            <p:nvPr/>
          </p:nvSpPr>
          <p:spPr>
            <a:xfrm>
              <a:off x="6738312" y="2101245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4" y="207692"/>
                    <a:pt x="105412" y="215187"/>
                    <a:pt x="67903" y="186931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7" name="Полилиния 22">
              <a:extLst>
                <a:ext uri="{FF2B5EF4-FFF2-40B4-BE49-F238E27FC236}">
                  <a16:creationId xmlns:a16="http://schemas.microsoft.com/office/drawing/2014/main" xmlns="" id="{66AA1FB2-705C-44E0-B8D6-C5ECE99DE423}"/>
                </a:ext>
              </a:extLst>
            </p:cNvPr>
            <p:cNvSpPr/>
            <p:nvPr/>
          </p:nvSpPr>
          <p:spPr>
            <a:xfrm>
              <a:off x="7062948" y="2345802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4" y="207692"/>
                    <a:pt x="105412" y="215187"/>
                    <a:pt x="67903" y="186931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8" name="Полилиния 23">
              <a:extLst>
                <a:ext uri="{FF2B5EF4-FFF2-40B4-BE49-F238E27FC236}">
                  <a16:creationId xmlns:a16="http://schemas.microsoft.com/office/drawing/2014/main" xmlns="" id="{ED9AC542-5908-4768-822D-9E8327676FF6}"/>
                </a:ext>
              </a:extLst>
            </p:cNvPr>
            <p:cNvSpPr/>
            <p:nvPr/>
          </p:nvSpPr>
          <p:spPr>
            <a:xfrm>
              <a:off x="7387586" y="2590361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4" y="207691"/>
                    <a:pt x="105412" y="215187"/>
                    <a:pt x="67903" y="186931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9" name="Полилиния 24">
              <a:extLst>
                <a:ext uri="{FF2B5EF4-FFF2-40B4-BE49-F238E27FC236}">
                  <a16:creationId xmlns:a16="http://schemas.microsoft.com/office/drawing/2014/main" xmlns="" id="{5341C435-C565-4131-A14A-AA656CA54377}"/>
                </a:ext>
              </a:extLst>
            </p:cNvPr>
            <p:cNvSpPr/>
            <p:nvPr/>
          </p:nvSpPr>
          <p:spPr>
            <a:xfrm>
              <a:off x="7712224" y="2834919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4" y="207692"/>
                    <a:pt x="105412" y="215187"/>
                    <a:pt x="67903" y="186930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0" name="Полилиния 25">
              <a:extLst>
                <a:ext uri="{FF2B5EF4-FFF2-40B4-BE49-F238E27FC236}">
                  <a16:creationId xmlns:a16="http://schemas.microsoft.com/office/drawing/2014/main" xmlns="" id="{5BB55851-EE02-415A-ABF0-F2628FCF792F}"/>
                </a:ext>
              </a:extLst>
            </p:cNvPr>
            <p:cNvSpPr/>
            <p:nvPr/>
          </p:nvSpPr>
          <p:spPr>
            <a:xfrm>
              <a:off x="8036861" y="3079477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4" y="207692"/>
                    <a:pt x="105412" y="215187"/>
                    <a:pt x="67903" y="186930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1" name="Полилиния 26">
              <a:extLst>
                <a:ext uri="{FF2B5EF4-FFF2-40B4-BE49-F238E27FC236}">
                  <a16:creationId xmlns:a16="http://schemas.microsoft.com/office/drawing/2014/main" xmlns="" id="{736C9EE4-45AD-4306-A97E-BB8BEFA9B19D}"/>
                </a:ext>
              </a:extLst>
            </p:cNvPr>
            <p:cNvSpPr/>
            <p:nvPr/>
          </p:nvSpPr>
          <p:spPr>
            <a:xfrm>
              <a:off x="8361499" y="3324034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4" y="207691"/>
                    <a:pt x="105412" y="215187"/>
                    <a:pt x="67903" y="186930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2" name="Полилиния 27">
              <a:extLst>
                <a:ext uri="{FF2B5EF4-FFF2-40B4-BE49-F238E27FC236}">
                  <a16:creationId xmlns:a16="http://schemas.microsoft.com/office/drawing/2014/main" xmlns="" id="{8DC84185-D295-44CB-A724-86486D1F704C}"/>
                </a:ext>
              </a:extLst>
            </p:cNvPr>
            <p:cNvSpPr/>
            <p:nvPr/>
          </p:nvSpPr>
          <p:spPr>
            <a:xfrm>
              <a:off x="8686135" y="3568592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4" y="207692"/>
                    <a:pt x="105412" y="215187"/>
                    <a:pt x="67903" y="186931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3" name="Полилиния 28">
              <a:extLst>
                <a:ext uri="{FF2B5EF4-FFF2-40B4-BE49-F238E27FC236}">
                  <a16:creationId xmlns:a16="http://schemas.microsoft.com/office/drawing/2014/main" xmlns="" id="{3FEB89A7-7F8D-4100-AD81-3C4EE827E67A}"/>
                </a:ext>
              </a:extLst>
            </p:cNvPr>
            <p:cNvSpPr/>
            <p:nvPr/>
          </p:nvSpPr>
          <p:spPr>
            <a:xfrm>
              <a:off x="9010773" y="3813151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4" y="207692"/>
                    <a:pt x="105412" y="215187"/>
                    <a:pt x="67903" y="186931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4" name="Полилиния 29">
              <a:extLst>
                <a:ext uri="{FF2B5EF4-FFF2-40B4-BE49-F238E27FC236}">
                  <a16:creationId xmlns:a16="http://schemas.microsoft.com/office/drawing/2014/main" xmlns="" id="{F467C1CD-360F-49F5-8F70-B4944909D809}"/>
                </a:ext>
              </a:extLst>
            </p:cNvPr>
            <p:cNvSpPr/>
            <p:nvPr/>
          </p:nvSpPr>
          <p:spPr>
            <a:xfrm>
              <a:off x="9335411" y="4057709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4" y="207692"/>
                    <a:pt x="105412" y="215187"/>
                    <a:pt x="67903" y="186931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5" name="Полилиния 30">
              <a:extLst>
                <a:ext uri="{FF2B5EF4-FFF2-40B4-BE49-F238E27FC236}">
                  <a16:creationId xmlns:a16="http://schemas.microsoft.com/office/drawing/2014/main" xmlns="" id="{09FC6F47-362D-412E-ADA4-D38AF43BB619}"/>
                </a:ext>
              </a:extLst>
            </p:cNvPr>
            <p:cNvSpPr/>
            <p:nvPr/>
          </p:nvSpPr>
          <p:spPr>
            <a:xfrm>
              <a:off x="9660048" y="4302266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4" y="207692"/>
                    <a:pt x="105412" y="215187"/>
                    <a:pt x="67903" y="186931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6" name="Полилиния 31">
              <a:extLst>
                <a:ext uri="{FF2B5EF4-FFF2-40B4-BE49-F238E27FC236}">
                  <a16:creationId xmlns:a16="http://schemas.microsoft.com/office/drawing/2014/main" xmlns="" id="{59AA44BE-368B-4F0A-B697-27E0183563AD}"/>
                </a:ext>
              </a:extLst>
            </p:cNvPr>
            <p:cNvSpPr/>
            <p:nvPr/>
          </p:nvSpPr>
          <p:spPr>
            <a:xfrm>
              <a:off x="9984685" y="4546824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4" y="207692"/>
                    <a:pt x="105412" y="215187"/>
                    <a:pt x="67903" y="186931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7" name="Полилиния 32">
              <a:extLst>
                <a:ext uri="{FF2B5EF4-FFF2-40B4-BE49-F238E27FC236}">
                  <a16:creationId xmlns:a16="http://schemas.microsoft.com/office/drawing/2014/main" xmlns="" id="{EF71F73D-5DEF-4728-A093-8723DABEBEA6}"/>
                </a:ext>
              </a:extLst>
            </p:cNvPr>
            <p:cNvSpPr/>
            <p:nvPr/>
          </p:nvSpPr>
          <p:spPr>
            <a:xfrm>
              <a:off x="6989091" y="1782852"/>
              <a:ext cx="254644" cy="254567"/>
            </a:xfrm>
            <a:custGeom>
              <a:avLst/>
              <a:gdLst>
                <a:gd name="connsiteX0" fmla="*/ 178554 w 222530"/>
                <a:gd name="connsiteY0" fmla="*/ 162524 h 222463"/>
                <a:gd name="connsiteX1" fmla="*/ 64839 w 222530"/>
                <a:gd name="connsiteY1" fmla="*/ 178496 h 222463"/>
                <a:gd name="connsiteX2" fmla="*/ 48864 w 222530"/>
                <a:gd name="connsiteY2" fmla="*/ 64825 h 222463"/>
                <a:gd name="connsiteX3" fmla="*/ 162567 w 222530"/>
                <a:gd name="connsiteY3" fmla="*/ 48845 h 222463"/>
                <a:gd name="connsiteX4" fmla="*/ 178554 w 222530"/>
                <a:gd name="connsiteY4" fmla="*/ 162524 h 222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530" h="222463">
                  <a:moveTo>
                    <a:pt x="178554" y="162524"/>
                  </a:moveTo>
                  <a:cubicBezTo>
                    <a:pt x="151579" y="198311"/>
                    <a:pt x="100664" y="205483"/>
                    <a:pt x="64839" y="178496"/>
                  </a:cubicBezTo>
                  <a:cubicBezTo>
                    <a:pt x="29038" y="151526"/>
                    <a:pt x="21889" y="100612"/>
                    <a:pt x="48864" y="64825"/>
                  </a:cubicBezTo>
                  <a:cubicBezTo>
                    <a:pt x="75849" y="29027"/>
                    <a:pt x="126766" y="21875"/>
                    <a:pt x="162567" y="48845"/>
                  </a:cubicBezTo>
                  <a:cubicBezTo>
                    <a:pt x="198392" y="75833"/>
                    <a:pt x="205539" y="126725"/>
                    <a:pt x="178554" y="162524"/>
                  </a:cubicBezTo>
                  <a:close/>
                </a:path>
              </a:pathLst>
            </a:custGeom>
            <a:solidFill>
              <a:srgbClr val="11E9BA"/>
            </a:solidFill>
            <a:ln w="76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8" name="Полилиния 33">
              <a:extLst>
                <a:ext uri="{FF2B5EF4-FFF2-40B4-BE49-F238E27FC236}">
                  <a16:creationId xmlns:a16="http://schemas.microsoft.com/office/drawing/2014/main" xmlns="" id="{07B7E907-F2BB-46F6-A75D-F2251D59B9DE}"/>
                </a:ext>
              </a:extLst>
            </p:cNvPr>
            <p:cNvSpPr/>
            <p:nvPr/>
          </p:nvSpPr>
          <p:spPr>
            <a:xfrm>
              <a:off x="7307581" y="2021264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9" name="Полилиния 34">
              <a:extLst>
                <a:ext uri="{FF2B5EF4-FFF2-40B4-BE49-F238E27FC236}">
                  <a16:creationId xmlns:a16="http://schemas.microsoft.com/office/drawing/2014/main" xmlns="" id="{FB67A0E2-03E4-4FF8-A222-18DBD8E74931}"/>
                </a:ext>
              </a:extLst>
            </p:cNvPr>
            <p:cNvSpPr/>
            <p:nvPr/>
          </p:nvSpPr>
          <p:spPr>
            <a:xfrm>
              <a:off x="7632217" y="2265822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0" name="Полилиния 35">
              <a:extLst>
                <a:ext uri="{FF2B5EF4-FFF2-40B4-BE49-F238E27FC236}">
                  <a16:creationId xmlns:a16="http://schemas.microsoft.com/office/drawing/2014/main" xmlns="" id="{F1B4C49E-D485-477D-8D28-01D1523AE9CF}"/>
                </a:ext>
              </a:extLst>
            </p:cNvPr>
            <p:cNvSpPr/>
            <p:nvPr/>
          </p:nvSpPr>
          <p:spPr>
            <a:xfrm>
              <a:off x="7956855" y="2510380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1" name="Полилиния 36">
              <a:extLst>
                <a:ext uri="{FF2B5EF4-FFF2-40B4-BE49-F238E27FC236}">
                  <a16:creationId xmlns:a16="http://schemas.microsoft.com/office/drawing/2014/main" xmlns="" id="{85B476C0-A962-4696-AA6C-8719460B6E7B}"/>
                </a:ext>
              </a:extLst>
            </p:cNvPr>
            <p:cNvSpPr/>
            <p:nvPr/>
          </p:nvSpPr>
          <p:spPr>
            <a:xfrm>
              <a:off x="8281493" y="2754937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2" name="Полилиния 37">
              <a:extLst>
                <a:ext uri="{FF2B5EF4-FFF2-40B4-BE49-F238E27FC236}">
                  <a16:creationId xmlns:a16="http://schemas.microsoft.com/office/drawing/2014/main" xmlns="" id="{7CE84C2D-8C59-4C06-80B5-A9C8EA925BA7}"/>
                </a:ext>
              </a:extLst>
            </p:cNvPr>
            <p:cNvSpPr/>
            <p:nvPr/>
          </p:nvSpPr>
          <p:spPr>
            <a:xfrm>
              <a:off x="8606130" y="2999496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3" name="Полилиния 38">
              <a:extLst>
                <a:ext uri="{FF2B5EF4-FFF2-40B4-BE49-F238E27FC236}">
                  <a16:creationId xmlns:a16="http://schemas.microsoft.com/office/drawing/2014/main" xmlns="" id="{979EB758-0F3D-4D9C-A0B2-35D468C223DC}"/>
                </a:ext>
              </a:extLst>
            </p:cNvPr>
            <p:cNvSpPr/>
            <p:nvPr/>
          </p:nvSpPr>
          <p:spPr>
            <a:xfrm>
              <a:off x="8930767" y="3244054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4" name="Полилиния 39">
              <a:extLst>
                <a:ext uri="{FF2B5EF4-FFF2-40B4-BE49-F238E27FC236}">
                  <a16:creationId xmlns:a16="http://schemas.microsoft.com/office/drawing/2014/main" xmlns="" id="{0E8286FA-386F-4C90-9D41-859061F7CCD4}"/>
                </a:ext>
              </a:extLst>
            </p:cNvPr>
            <p:cNvSpPr/>
            <p:nvPr/>
          </p:nvSpPr>
          <p:spPr>
            <a:xfrm>
              <a:off x="9261554" y="3494759"/>
              <a:ext cx="254644" cy="254567"/>
            </a:xfrm>
            <a:custGeom>
              <a:avLst/>
              <a:gdLst>
                <a:gd name="connsiteX0" fmla="*/ 178554 w 222530"/>
                <a:gd name="connsiteY0" fmla="*/ 162524 h 222463"/>
                <a:gd name="connsiteX1" fmla="*/ 64839 w 222530"/>
                <a:gd name="connsiteY1" fmla="*/ 178496 h 222463"/>
                <a:gd name="connsiteX2" fmla="*/ 48864 w 222530"/>
                <a:gd name="connsiteY2" fmla="*/ 64825 h 222463"/>
                <a:gd name="connsiteX3" fmla="*/ 162568 w 222530"/>
                <a:gd name="connsiteY3" fmla="*/ 48845 h 222463"/>
                <a:gd name="connsiteX4" fmla="*/ 178554 w 222530"/>
                <a:gd name="connsiteY4" fmla="*/ 162524 h 222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530" h="222463">
                  <a:moveTo>
                    <a:pt x="178554" y="162524"/>
                  </a:moveTo>
                  <a:cubicBezTo>
                    <a:pt x="151579" y="198311"/>
                    <a:pt x="100664" y="205483"/>
                    <a:pt x="64839" y="178496"/>
                  </a:cubicBezTo>
                  <a:cubicBezTo>
                    <a:pt x="29038" y="151526"/>
                    <a:pt x="21889" y="100612"/>
                    <a:pt x="48864" y="64825"/>
                  </a:cubicBezTo>
                  <a:cubicBezTo>
                    <a:pt x="75849" y="29027"/>
                    <a:pt x="126767" y="21875"/>
                    <a:pt x="162568" y="48845"/>
                  </a:cubicBezTo>
                  <a:cubicBezTo>
                    <a:pt x="198392" y="75833"/>
                    <a:pt x="205539" y="126725"/>
                    <a:pt x="178554" y="162524"/>
                  </a:cubicBezTo>
                  <a:close/>
                </a:path>
              </a:pathLst>
            </a:custGeom>
            <a:solidFill>
              <a:srgbClr val="EF9718"/>
            </a:solidFill>
            <a:ln w="76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5" name="Полилиния 40">
              <a:extLst>
                <a:ext uri="{FF2B5EF4-FFF2-40B4-BE49-F238E27FC236}">
                  <a16:creationId xmlns:a16="http://schemas.microsoft.com/office/drawing/2014/main" xmlns="" id="{72A3A88D-7EAA-4C8D-9100-7C18FBEFD0E2}"/>
                </a:ext>
              </a:extLst>
            </p:cNvPr>
            <p:cNvSpPr/>
            <p:nvPr/>
          </p:nvSpPr>
          <p:spPr>
            <a:xfrm>
              <a:off x="9580042" y="3733169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6" name="Полилиния 41">
              <a:extLst>
                <a:ext uri="{FF2B5EF4-FFF2-40B4-BE49-F238E27FC236}">
                  <a16:creationId xmlns:a16="http://schemas.microsoft.com/office/drawing/2014/main" xmlns="" id="{03F0CD15-ABC2-4A43-9A8E-7A19F94F2566}"/>
                </a:ext>
              </a:extLst>
            </p:cNvPr>
            <p:cNvSpPr/>
            <p:nvPr/>
          </p:nvSpPr>
          <p:spPr>
            <a:xfrm>
              <a:off x="9904680" y="3977727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7" name="Полилиния 42">
              <a:extLst>
                <a:ext uri="{FF2B5EF4-FFF2-40B4-BE49-F238E27FC236}">
                  <a16:creationId xmlns:a16="http://schemas.microsoft.com/office/drawing/2014/main" xmlns="" id="{D3F818D7-1783-4DA0-87B9-7F59E5D83556}"/>
                </a:ext>
              </a:extLst>
            </p:cNvPr>
            <p:cNvSpPr/>
            <p:nvPr/>
          </p:nvSpPr>
          <p:spPr>
            <a:xfrm>
              <a:off x="10229316" y="4222286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8" name="Полилиния 43">
              <a:extLst>
                <a:ext uri="{FF2B5EF4-FFF2-40B4-BE49-F238E27FC236}">
                  <a16:creationId xmlns:a16="http://schemas.microsoft.com/office/drawing/2014/main" xmlns="" id="{973B9DD1-8D5A-49E5-9E92-FA34875AC554}"/>
                </a:ext>
              </a:extLst>
            </p:cNvPr>
            <p:cNvSpPr/>
            <p:nvPr/>
          </p:nvSpPr>
          <p:spPr>
            <a:xfrm>
              <a:off x="7227575" y="1452167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49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0"/>
                    <a:pt x="105412" y="215187"/>
                    <a:pt x="67903" y="186930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49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9" name="Полилиния 44">
              <a:extLst>
                <a:ext uri="{FF2B5EF4-FFF2-40B4-BE49-F238E27FC236}">
                  <a16:creationId xmlns:a16="http://schemas.microsoft.com/office/drawing/2014/main" xmlns="" id="{1D52C529-3878-4028-9948-7B83CABE847D}"/>
                </a:ext>
              </a:extLst>
            </p:cNvPr>
            <p:cNvSpPr/>
            <p:nvPr/>
          </p:nvSpPr>
          <p:spPr>
            <a:xfrm>
              <a:off x="7552213" y="1696725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49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0"/>
                    <a:pt x="105412" y="215187"/>
                    <a:pt x="67903" y="186930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49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0" name="Полилиния 45">
              <a:extLst>
                <a:ext uri="{FF2B5EF4-FFF2-40B4-BE49-F238E27FC236}">
                  <a16:creationId xmlns:a16="http://schemas.microsoft.com/office/drawing/2014/main" xmlns="" id="{3AFF76E0-0118-47E6-BBB0-776812C66EA5}"/>
                </a:ext>
              </a:extLst>
            </p:cNvPr>
            <p:cNvSpPr/>
            <p:nvPr/>
          </p:nvSpPr>
          <p:spPr>
            <a:xfrm>
              <a:off x="7876849" y="1941282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49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0"/>
                    <a:pt x="105412" y="215186"/>
                    <a:pt x="67903" y="186930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49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1" name="Полилиния 46">
              <a:extLst>
                <a:ext uri="{FF2B5EF4-FFF2-40B4-BE49-F238E27FC236}">
                  <a16:creationId xmlns:a16="http://schemas.microsoft.com/office/drawing/2014/main" xmlns="" id="{8D1A3F2B-C9ED-4758-9D42-8FE47D43E757}"/>
                </a:ext>
              </a:extLst>
            </p:cNvPr>
            <p:cNvSpPr/>
            <p:nvPr/>
          </p:nvSpPr>
          <p:spPr>
            <a:xfrm>
              <a:off x="8201487" y="2185840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49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0"/>
                    <a:pt x="105412" y="215186"/>
                    <a:pt x="67903" y="186930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49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2" name="Полилиния 47">
              <a:extLst>
                <a:ext uri="{FF2B5EF4-FFF2-40B4-BE49-F238E27FC236}">
                  <a16:creationId xmlns:a16="http://schemas.microsoft.com/office/drawing/2014/main" xmlns="" id="{CE53F9CC-25E1-4A41-BBD1-EC100DADB669}"/>
                </a:ext>
              </a:extLst>
            </p:cNvPr>
            <p:cNvSpPr/>
            <p:nvPr/>
          </p:nvSpPr>
          <p:spPr>
            <a:xfrm>
              <a:off x="8526125" y="2430399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49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0"/>
                    <a:pt x="105412" y="215186"/>
                    <a:pt x="67903" y="186930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49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3" name="Полилиния 48">
              <a:extLst>
                <a:ext uri="{FF2B5EF4-FFF2-40B4-BE49-F238E27FC236}">
                  <a16:creationId xmlns:a16="http://schemas.microsoft.com/office/drawing/2014/main" xmlns="" id="{85E54B5D-ADB6-4C79-B86A-A4094F7F82E3}"/>
                </a:ext>
              </a:extLst>
            </p:cNvPr>
            <p:cNvSpPr/>
            <p:nvPr/>
          </p:nvSpPr>
          <p:spPr>
            <a:xfrm>
              <a:off x="8850762" y="2674957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49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0"/>
                    <a:pt x="105412" y="215186"/>
                    <a:pt x="67903" y="186930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49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4" name="Полилиния 49">
              <a:extLst>
                <a:ext uri="{FF2B5EF4-FFF2-40B4-BE49-F238E27FC236}">
                  <a16:creationId xmlns:a16="http://schemas.microsoft.com/office/drawing/2014/main" xmlns="" id="{095CCEC6-3E55-403B-901F-11FDC44594EA}"/>
                </a:ext>
              </a:extLst>
            </p:cNvPr>
            <p:cNvSpPr/>
            <p:nvPr/>
          </p:nvSpPr>
          <p:spPr>
            <a:xfrm>
              <a:off x="9175399" y="2919514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49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0"/>
                    <a:pt x="105412" y="215186"/>
                    <a:pt x="67903" y="186930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49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5" name="Полилиния 50">
              <a:extLst>
                <a:ext uri="{FF2B5EF4-FFF2-40B4-BE49-F238E27FC236}">
                  <a16:creationId xmlns:a16="http://schemas.microsoft.com/office/drawing/2014/main" xmlns="" id="{E1928443-0D4B-4A92-90D7-0568CE180E74}"/>
                </a:ext>
              </a:extLst>
            </p:cNvPr>
            <p:cNvSpPr/>
            <p:nvPr/>
          </p:nvSpPr>
          <p:spPr>
            <a:xfrm>
              <a:off x="9500037" y="3164072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49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0"/>
                    <a:pt x="105412" y="215186"/>
                    <a:pt x="67903" y="186930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49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6" name="Полилиния 51">
              <a:extLst>
                <a:ext uri="{FF2B5EF4-FFF2-40B4-BE49-F238E27FC236}">
                  <a16:creationId xmlns:a16="http://schemas.microsoft.com/office/drawing/2014/main" xmlns="" id="{75D3F36E-3EF2-453E-9CE4-0C1AD491B692}"/>
                </a:ext>
              </a:extLst>
            </p:cNvPr>
            <p:cNvSpPr/>
            <p:nvPr/>
          </p:nvSpPr>
          <p:spPr>
            <a:xfrm>
              <a:off x="9824674" y="3408630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49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0"/>
                    <a:pt x="105412" y="215186"/>
                    <a:pt x="67903" y="186930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49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7" name="Полилиния 52">
              <a:extLst>
                <a:ext uri="{FF2B5EF4-FFF2-40B4-BE49-F238E27FC236}">
                  <a16:creationId xmlns:a16="http://schemas.microsoft.com/office/drawing/2014/main" xmlns="" id="{35193501-FE6B-459F-9BF4-02C05FB13B71}"/>
                </a:ext>
              </a:extLst>
            </p:cNvPr>
            <p:cNvSpPr/>
            <p:nvPr/>
          </p:nvSpPr>
          <p:spPr>
            <a:xfrm>
              <a:off x="10149312" y="3653188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49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0"/>
                    <a:pt x="105412" y="215186"/>
                    <a:pt x="67903" y="186930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49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8" name="Полилиния 53">
              <a:extLst>
                <a:ext uri="{FF2B5EF4-FFF2-40B4-BE49-F238E27FC236}">
                  <a16:creationId xmlns:a16="http://schemas.microsoft.com/office/drawing/2014/main" xmlns="" id="{8907D87C-AD2C-4666-ADA4-6F01E41602BF}"/>
                </a:ext>
              </a:extLst>
            </p:cNvPr>
            <p:cNvSpPr/>
            <p:nvPr/>
          </p:nvSpPr>
          <p:spPr>
            <a:xfrm>
              <a:off x="10473950" y="3897747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49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0"/>
                    <a:pt x="105412" y="215186"/>
                    <a:pt x="67903" y="186930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49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9" name="Полилиния 54">
              <a:extLst>
                <a:ext uri="{FF2B5EF4-FFF2-40B4-BE49-F238E27FC236}">
                  <a16:creationId xmlns:a16="http://schemas.microsoft.com/office/drawing/2014/main" xmlns="" id="{AAF52E81-CB9D-4B91-ABD1-7D3619A6E3E5}"/>
                </a:ext>
              </a:extLst>
            </p:cNvPr>
            <p:cNvSpPr/>
            <p:nvPr/>
          </p:nvSpPr>
          <p:spPr>
            <a:xfrm>
              <a:off x="7472207" y="1127628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0" name="Полилиния 55">
              <a:extLst>
                <a:ext uri="{FF2B5EF4-FFF2-40B4-BE49-F238E27FC236}">
                  <a16:creationId xmlns:a16="http://schemas.microsoft.com/office/drawing/2014/main" xmlns="" id="{38457482-AAF7-4C22-8034-D09C787DEF13}"/>
                </a:ext>
              </a:extLst>
            </p:cNvPr>
            <p:cNvSpPr/>
            <p:nvPr/>
          </p:nvSpPr>
          <p:spPr>
            <a:xfrm>
              <a:off x="7796844" y="1372185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1" name="Полилиния 56">
              <a:extLst>
                <a:ext uri="{FF2B5EF4-FFF2-40B4-BE49-F238E27FC236}">
                  <a16:creationId xmlns:a16="http://schemas.microsoft.com/office/drawing/2014/main" xmlns="" id="{7A8DB95D-716B-425A-AB26-36D61CC24976}"/>
                </a:ext>
              </a:extLst>
            </p:cNvPr>
            <p:cNvSpPr/>
            <p:nvPr/>
          </p:nvSpPr>
          <p:spPr>
            <a:xfrm>
              <a:off x="8121481" y="1616743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2" name="Полилиния 57">
              <a:extLst>
                <a:ext uri="{FF2B5EF4-FFF2-40B4-BE49-F238E27FC236}">
                  <a16:creationId xmlns:a16="http://schemas.microsoft.com/office/drawing/2014/main" xmlns="" id="{86AE762E-3E4E-4CE1-BB9E-3452602993AE}"/>
                </a:ext>
              </a:extLst>
            </p:cNvPr>
            <p:cNvSpPr/>
            <p:nvPr/>
          </p:nvSpPr>
          <p:spPr>
            <a:xfrm>
              <a:off x="8446119" y="1861301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3" name="Полилиния 58">
              <a:extLst>
                <a:ext uri="{FF2B5EF4-FFF2-40B4-BE49-F238E27FC236}">
                  <a16:creationId xmlns:a16="http://schemas.microsoft.com/office/drawing/2014/main" xmlns="" id="{55E18504-D1E1-49C7-AA04-5A9EBABAC754}"/>
                </a:ext>
              </a:extLst>
            </p:cNvPr>
            <p:cNvSpPr/>
            <p:nvPr/>
          </p:nvSpPr>
          <p:spPr>
            <a:xfrm>
              <a:off x="8770756" y="2105860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4" name="Полилиния 59">
              <a:extLst>
                <a:ext uri="{FF2B5EF4-FFF2-40B4-BE49-F238E27FC236}">
                  <a16:creationId xmlns:a16="http://schemas.microsoft.com/office/drawing/2014/main" xmlns="" id="{F4F26367-C03C-45C4-8DA3-8C10752012B9}"/>
                </a:ext>
              </a:extLst>
            </p:cNvPr>
            <p:cNvSpPr/>
            <p:nvPr/>
          </p:nvSpPr>
          <p:spPr>
            <a:xfrm>
              <a:off x="9095394" y="2350417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5" name="Полилиния 60">
              <a:extLst>
                <a:ext uri="{FF2B5EF4-FFF2-40B4-BE49-F238E27FC236}">
                  <a16:creationId xmlns:a16="http://schemas.microsoft.com/office/drawing/2014/main" xmlns="" id="{14423454-BAC3-465F-AC7C-C9FBF7B4F757}"/>
                </a:ext>
              </a:extLst>
            </p:cNvPr>
            <p:cNvSpPr/>
            <p:nvPr/>
          </p:nvSpPr>
          <p:spPr>
            <a:xfrm>
              <a:off x="9420030" y="2594975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6" name="Полилиния 61">
              <a:extLst>
                <a:ext uri="{FF2B5EF4-FFF2-40B4-BE49-F238E27FC236}">
                  <a16:creationId xmlns:a16="http://schemas.microsoft.com/office/drawing/2014/main" xmlns="" id="{3D920027-79A3-4E0A-99E1-0ED0D7093875}"/>
                </a:ext>
              </a:extLst>
            </p:cNvPr>
            <p:cNvSpPr/>
            <p:nvPr/>
          </p:nvSpPr>
          <p:spPr>
            <a:xfrm>
              <a:off x="9744668" y="2839533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7" name="Полилиния 62">
              <a:extLst>
                <a:ext uri="{FF2B5EF4-FFF2-40B4-BE49-F238E27FC236}">
                  <a16:creationId xmlns:a16="http://schemas.microsoft.com/office/drawing/2014/main" xmlns="" id="{4249E75A-2CD2-4752-98D5-299D8818143A}"/>
                </a:ext>
              </a:extLst>
            </p:cNvPr>
            <p:cNvSpPr/>
            <p:nvPr/>
          </p:nvSpPr>
          <p:spPr>
            <a:xfrm>
              <a:off x="10069306" y="3084091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8" name="Полилиния 63">
              <a:extLst>
                <a:ext uri="{FF2B5EF4-FFF2-40B4-BE49-F238E27FC236}">
                  <a16:creationId xmlns:a16="http://schemas.microsoft.com/office/drawing/2014/main" xmlns="" id="{BE1A74C0-75E1-4246-B872-E2F726E4877E}"/>
                </a:ext>
              </a:extLst>
            </p:cNvPr>
            <p:cNvSpPr/>
            <p:nvPr/>
          </p:nvSpPr>
          <p:spPr>
            <a:xfrm>
              <a:off x="10400091" y="3334795"/>
              <a:ext cx="254644" cy="254567"/>
            </a:xfrm>
            <a:custGeom>
              <a:avLst/>
              <a:gdLst>
                <a:gd name="connsiteX0" fmla="*/ 178554 w 222530"/>
                <a:gd name="connsiteY0" fmla="*/ 162524 h 222463"/>
                <a:gd name="connsiteX1" fmla="*/ 64839 w 222530"/>
                <a:gd name="connsiteY1" fmla="*/ 178496 h 222463"/>
                <a:gd name="connsiteX2" fmla="*/ 48864 w 222530"/>
                <a:gd name="connsiteY2" fmla="*/ 64825 h 222463"/>
                <a:gd name="connsiteX3" fmla="*/ 162568 w 222530"/>
                <a:gd name="connsiteY3" fmla="*/ 48845 h 222463"/>
                <a:gd name="connsiteX4" fmla="*/ 178554 w 222530"/>
                <a:gd name="connsiteY4" fmla="*/ 162524 h 222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530" h="222463">
                  <a:moveTo>
                    <a:pt x="178554" y="162524"/>
                  </a:moveTo>
                  <a:cubicBezTo>
                    <a:pt x="151579" y="198311"/>
                    <a:pt x="100664" y="205483"/>
                    <a:pt x="64839" y="178496"/>
                  </a:cubicBezTo>
                  <a:cubicBezTo>
                    <a:pt x="29038" y="151526"/>
                    <a:pt x="21889" y="100612"/>
                    <a:pt x="48864" y="64825"/>
                  </a:cubicBezTo>
                  <a:cubicBezTo>
                    <a:pt x="75849" y="29027"/>
                    <a:pt x="126766" y="21875"/>
                    <a:pt x="162568" y="48845"/>
                  </a:cubicBezTo>
                  <a:cubicBezTo>
                    <a:pt x="198392" y="75833"/>
                    <a:pt x="205539" y="126725"/>
                    <a:pt x="178554" y="162524"/>
                  </a:cubicBezTo>
                  <a:close/>
                </a:path>
              </a:pathLst>
            </a:custGeom>
            <a:solidFill>
              <a:srgbClr val="771BCD"/>
            </a:solidFill>
            <a:ln w="76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9" name="Полилиния 64">
              <a:extLst>
                <a:ext uri="{FF2B5EF4-FFF2-40B4-BE49-F238E27FC236}">
                  <a16:creationId xmlns:a16="http://schemas.microsoft.com/office/drawing/2014/main" xmlns="" id="{AD500CBE-1D6A-43C7-8C4E-47CBFF5335EF}"/>
                </a:ext>
              </a:extLst>
            </p:cNvPr>
            <p:cNvSpPr/>
            <p:nvPr/>
          </p:nvSpPr>
          <p:spPr>
            <a:xfrm>
              <a:off x="10718581" y="3573207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0" name="Полилиния 65">
              <a:extLst>
                <a:ext uri="{FF2B5EF4-FFF2-40B4-BE49-F238E27FC236}">
                  <a16:creationId xmlns:a16="http://schemas.microsoft.com/office/drawing/2014/main" xmlns="" id="{B19CA718-4EA9-4E81-AEC1-59628D55EF1D}"/>
                </a:ext>
              </a:extLst>
            </p:cNvPr>
            <p:cNvSpPr/>
            <p:nvPr/>
          </p:nvSpPr>
          <p:spPr>
            <a:xfrm>
              <a:off x="7716838" y="803088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1" name="Полилиния 66">
              <a:extLst>
                <a:ext uri="{FF2B5EF4-FFF2-40B4-BE49-F238E27FC236}">
                  <a16:creationId xmlns:a16="http://schemas.microsoft.com/office/drawing/2014/main" xmlns="" id="{E6BA0C16-31DA-4F6A-8256-20B10009FA1B}"/>
                </a:ext>
              </a:extLst>
            </p:cNvPr>
            <p:cNvSpPr/>
            <p:nvPr/>
          </p:nvSpPr>
          <p:spPr>
            <a:xfrm>
              <a:off x="8041476" y="1047646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2" name="Полилиния 67">
              <a:extLst>
                <a:ext uri="{FF2B5EF4-FFF2-40B4-BE49-F238E27FC236}">
                  <a16:creationId xmlns:a16="http://schemas.microsoft.com/office/drawing/2014/main" xmlns="" id="{D395C95A-15C1-48C4-ABE5-083C4EC527DD}"/>
                </a:ext>
              </a:extLst>
            </p:cNvPr>
            <p:cNvSpPr/>
            <p:nvPr/>
          </p:nvSpPr>
          <p:spPr>
            <a:xfrm>
              <a:off x="8366114" y="1292204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3" name="Полилиния 68">
              <a:extLst>
                <a:ext uri="{FF2B5EF4-FFF2-40B4-BE49-F238E27FC236}">
                  <a16:creationId xmlns:a16="http://schemas.microsoft.com/office/drawing/2014/main" xmlns="" id="{C54EF9B7-821D-410D-B400-1405CD6A9BC1}"/>
                </a:ext>
              </a:extLst>
            </p:cNvPr>
            <p:cNvSpPr/>
            <p:nvPr/>
          </p:nvSpPr>
          <p:spPr>
            <a:xfrm>
              <a:off x="8696899" y="1542909"/>
              <a:ext cx="254644" cy="254567"/>
            </a:xfrm>
            <a:custGeom>
              <a:avLst/>
              <a:gdLst>
                <a:gd name="connsiteX0" fmla="*/ 178554 w 222530"/>
                <a:gd name="connsiteY0" fmla="*/ 162524 h 222463"/>
                <a:gd name="connsiteX1" fmla="*/ 64839 w 222530"/>
                <a:gd name="connsiteY1" fmla="*/ 178496 h 222463"/>
                <a:gd name="connsiteX2" fmla="*/ 48864 w 222530"/>
                <a:gd name="connsiteY2" fmla="*/ 64825 h 222463"/>
                <a:gd name="connsiteX3" fmla="*/ 162567 w 222530"/>
                <a:gd name="connsiteY3" fmla="*/ 48845 h 222463"/>
                <a:gd name="connsiteX4" fmla="*/ 178554 w 222530"/>
                <a:gd name="connsiteY4" fmla="*/ 162524 h 222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530" h="222463">
                  <a:moveTo>
                    <a:pt x="178554" y="162524"/>
                  </a:moveTo>
                  <a:cubicBezTo>
                    <a:pt x="151579" y="198311"/>
                    <a:pt x="100664" y="205483"/>
                    <a:pt x="64839" y="178496"/>
                  </a:cubicBezTo>
                  <a:cubicBezTo>
                    <a:pt x="29038" y="151526"/>
                    <a:pt x="21889" y="100612"/>
                    <a:pt x="48864" y="64825"/>
                  </a:cubicBezTo>
                  <a:cubicBezTo>
                    <a:pt x="75849" y="29027"/>
                    <a:pt x="126766" y="21875"/>
                    <a:pt x="162567" y="48845"/>
                  </a:cubicBezTo>
                  <a:cubicBezTo>
                    <a:pt x="198392" y="75833"/>
                    <a:pt x="205539" y="126725"/>
                    <a:pt x="178554" y="162524"/>
                  </a:cubicBezTo>
                  <a:close/>
                </a:path>
              </a:pathLst>
            </a:custGeom>
            <a:solidFill>
              <a:srgbClr val="D61B76"/>
            </a:solidFill>
            <a:ln w="76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4" name="Полилиния 69">
              <a:extLst>
                <a:ext uri="{FF2B5EF4-FFF2-40B4-BE49-F238E27FC236}">
                  <a16:creationId xmlns:a16="http://schemas.microsoft.com/office/drawing/2014/main" xmlns="" id="{ED3EE8ED-D476-4E4E-BD4C-07044EA382BE}"/>
                </a:ext>
              </a:extLst>
            </p:cNvPr>
            <p:cNvSpPr/>
            <p:nvPr/>
          </p:nvSpPr>
          <p:spPr>
            <a:xfrm>
              <a:off x="9015388" y="1781320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5" name="Полилиния 70">
              <a:extLst>
                <a:ext uri="{FF2B5EF4-FFF2-40B4-BE49-F238E27FC236}">
                  <a16:creationId xmlns:a16="http://schemas.microsoft.com/office/drawing/2014/main" xmlns="" id="{9875CFCA-ECF9-4AC4-AA5C-628891F430ED}"/>
                </a:ext>
              </a:extLst>
            </p:cNvPr>
            <p:cNvSpPr/>
            <p:nvPr/>
          </p:nvSpPr>
          <p:spPr>
            <a:xfrm>
              <a:off x="9340026" y="2025878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6" name="Полилиния 71">
              <a:extLst>
                <a:ext uri="{FF2B5EF4-FFF2-40B4-BE49-F238E27FC236}">
                  <a16:creationId xmlns:a16="http://schemas.microsoft.com/office/drawing/2014/main" xmlns="" id="{B7BEFCF6-7B99-4CE4-BD82-E292C426335A}"/>
                </a:ext>
              </a:extLst>
            </p:cNvPr>
            <p:cNvSpPr/>
            <p:nvPr/>
          </p:nvSpPr>
          <p:spPr>
            <a:xfrm>
              <a:off x="9664663" y="2270436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7" name="Полилиния 72">
              <a:extLst>
                <a:ext uri="{FF2B5EF4-FFF2-40B4-BE49-F238E27FC236}">
                  <a16:creationId xmlns:a16="http://schemas.microsoft.com/office/drawing/2014/main" xmlns="" id="{B49467FE-0D2C-453C-8374-073691295FB9}"/>
                </a:ext>
              </a:extLst>
            </p:cNvPr>
            <p:cNvSpPr/>
            <p:nvPr/>
          </p:nvSpPr>
          <p:spPr>
            <a:xfrm>
              <a:off x="9989300" y="2514993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8" name="Полилиния 73">
              <a:extLst>
                <a:ext uri="{FF2B5EF4-FFF2-40B4-BE49-F238E27FC236}">
                  <a16:creationId xmlns:a16="http://schemas.microsoft.com/office/drawing/2014/main" xmlns="" id="{9C3048C6-0335-4365-8214-A03C12CDC0B5}"/>
                </a:ext>
              </a:extLst>
            </p:cNvPr>
            <p:cNvSpPr/>
            <p:nvPr/>
          </p:nvSpPr>
          <p:spPr>
            <a:xfrm>
              <a:off x="10313937" y="2759551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9" name="Полилиния 74">
              <a:extLst>
                <a:ext uri="{FF2B5EF4-FFF2-40B4-BE49-F238E27FC236}">
                  <a16:creationId xmlns:a16="http://schemas.microsoft.com/office/drawing/2014/main" xmlns="" id="{A23F140C-3458-4E23-9072-D6255A35B00D}"/>
                </a:ext>
              </a:extLst>
            </p:cNvPr>
            <p:cNvSpPr/>
            <p:nvPr/>
          </p:nvSpPr>
          <p:spPr>
            <a:xfrm>
              <a:off x="10638575" y="3004109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0" name="Полилиния 75">
              <a:extLst>
                <a:ext uri="{FF2B5EF4-FFF2-40B4-BE49-F238E27FC236}">
                  <a16:creationId xmlns:a16="http://schemas.microsoft.com/office/drawing/2014/main" xmlns="" id="{C3F9FF9B-7154-48DB-B464-2986922F2351}"/>
                </a:ext>
              </a:extLst>
            </p:cNvPr>
            <p:cNvSpPr/>
            <p:nvPr/>
          </p:nvSpPr>
          <p:spPr>
            <a:xfrm>
              <a:off x="10963213" y="3248668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1" name="Полилиния 76">
              <a:extLst>
                <a:ext uri="{FF2B5EF4-FFF2-40B4-BE49-F238E27FC236}">
                  <a16:creationId xmlns:a16="http://schemas.microsoft.com/office/drawing/2014/main" xmlns="" id="{067206D3-D6B4-4E61-B243-A612D02AA076}"/>
                </a:ext>
              </a:extLst>
            </p:cNvPr>
            <p:cNvSpPr/>
            <p:nvPr/>
          </p:nvSpPr>
          <p:spPr>
            <a:xfrm>
              <a:off x="7961470" y="478549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2" name="Полилиния 77">
              <a:extLst>
                <a:ext uri="{FF2B5EF4-FFF2-40B4-BE49-F238E27FC236}">
                  <a16:creationId xmlns:a16="http://schemas.microsoft.com/office/drawing/2014/main" xmlns="" id="{17B8CEB6-6F4F-4577-B3A9-183F6BDFCA33}"/>
                </a:ext>
              </a:extLst>
            </p:cNvPr>
            <p:cNvSpPr/>
            <p:nvPr/>
          </p:nvSpPr>
          <p:spPr>
            <a:xfrm>
              <a:off x="8286108" y="723106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3" name="Полилиния 78">
              <a:extLst>
                <a:ext uri="{FF2B5EF4-FFF2-40B4-BE49-F238E27FC236}">
                  <a16:creationId xmlns:a16="http://schemas.microsoft.com/office/drawing/2014/main" xmlns="" id="{4590F4FB-2884-438C-8EBD-A391C5DFBD7E}"/>
                </a:ext>
              </a:extLst>
            </p:cNvPr>
            <p:cNvSpPr/>
            <p:nvPr/>
          </p:nvSpPr>
          <p:spPr>
            <a:xfrm>
              <a:off x="8610745" y="967664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4" name="Полилиния 79">
              <a:extLst>
                <a:ext uri="{FF2B5EF4-FFF2-40B4-BE49-F238E27FC236}">
                  <a16:creationId xmlns:a16="http://schemas.microsoft.com/office/drawing/2014/main" xmlns="" id="{E9C99E74-9258-4A6E-A2EC-5FE2E309A806}"/>
                </a:ext>
              </a:extLst>
            </p:cNvPr>
            <p:cNvSpPr/>
            <p:nvPr/>
          </p:nvSpPr>
          <p:spPr>
            <a:xfrm>
              <a:off x="8935382" y="1212222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5" name="Полилиния 80">
              <a:extLst>
                <a:ext uri="{FF2B5EF4-FFF2-40B4-BE49-F238E27FC236}">
                  <a16:creationId xmlns:a16="http://schemas.microsoft.com/office/drawing/2014/main" xmlns="" id="{6A7FC5C0-417C-401E-B875-65DC00BA9713}"/>
                </a:ext>
              </a:extLst>
            </p:cNvPr>
            <p:cNvSpPr/>
            <p:nvPr/>
          </p:nvSpPr>
          <p:spPr>
            <a:xfrm>
              <a:off x="9260020" y="1456781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6" name="Полилиния 81">
              <a:extLst>
                <a:ext uri="{FF2B5EF4-FFF2-40B4-BE49-F238E27FC236}">
                  <a16:creationId xmlns:a16="http://schemas.microsoft.com/office/drawing/2014/main" xmlns="" id="{C1AF1F77-E8F9-4EA7-9DA6-C863E002C754}"/>
                </a:ext>
              </a:extLst>
            </p:cNvPr>
            <p:cNvSpPr/>
            <p:nvPr/>
          </p:nvSpPr>
          <p:spPr>
            <a:xfrm>
              <a:off x="9584657" y="1701339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7" name="Полилиния 82">
              <a:extLst>
                <a:ext uri="{FF2B5EF4-FFF2-40B4-BE49-F238E27FC236}">
                  <a16:creationId xmlns:a16="http://schemas.microsoft.com/office/drawing/2014/main" xmlns="" id="{D0D936A9-7AE4-48C7-B89D-E3F86BBB6846}"/>
                </a:ext>
              </a:extLst>
            </p:cNvPr>
            <p:cNvSpPr/>
            <p:nvPr/>
          </p:nvSpPr>
          <p:spPr>
            <a:xfrm>
              <a:off x="9915443" y="1952042"/>
              <a:ext cx="254644" cy="254567"/>
            </a:xfrm>
            <a:custGeom>
              <a:avLst/>
              <a:gdLst>
                <a:gd name="connsiteX0" fmla="*/ 178554 w 222530"/>
                <a:gd name="connsiteY0" fmla="*/ 162524 h 222463"/>
                <a:gd name="connsiteX1" fmla="*/ 64839 w 222530"/>
                <a:gd name="connsiteY1" fmla="*/ 178496 h 222463"/>
                <a:gd name="connsiteX2" fmla="*/ 48864 w 222530"/>
                <a:gd name="connsiteY2" fmla="*/ 64825 h 222463"/>
                <a:gd name="connsiteX3" fmla="*/ 162568 w 222530"/>
                <a:gd name="connsiteY3" fmla="*/ 48845 h 222463"/>
                <a:gd name="connsiteX4" fmla="*/ 178554 w 222530"/>
                <a:gd name="connsiteY4" fmla="*/ 162524 h 222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530" h="222463">
                  <a:moveTo>
                    <a:pt x="178554" y="162524"/>
                  </a:moveTo>
                  <a:cubicBezTo>
                    <a:pt x="151579" y="198311"/>
                    <a:pt x="100664" y="205483"/>
                    <a:pt x="64839" y="178496"/>
                  </a:cubicBezTo>
                  <a:cubicBezTo>
                    <a:pt x="29038" y="151526"/>
                    <a:pt x="21889" y="100612"/>
                    <a:pt x="48864" y="64825"/>
                  </a:cubicBezTo>
                  <a:cubicBezTo>
                    <a:pt x="75849" y="29027"/>
                    <a:pt x="126767" y="21875"/>
                    <a:pt x="162568" y="48845"/>
                  </a:cubicBezTo>
                  <a:cubicBezTo>
                    <a:pt x="198392" y="75833"/>
                    <a:pt x="205539" y="126725"/>
                    <a:pt x="178554" y="162524"/>
                  </a:cubicBezTo>
                  <a:close/>
                </a:path>
              </a:pathLst>
            </a:custGeom>
            <a:solidFill>
              <a:srgbClr val="1ECAE4"/>
            </a:solidFill>
            <a:ln w="76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8" name="Полилиния 83">
              <a:extLst>
                <a:ext uri="{FF2B5EF4-FFF2-40B4-BE49-F238E27FC236}">
                  <a16:creationId xmlns:a16="http://schemas.microsoft.com/office/drawing/2014/main" xmlns="" id="{9DF748CB-3866-4D84-B094-F186B9027A0D}"/>
                </a:ext>
              </a:extLst>
            </p:cNvPr>
            <p:cNvSpPr/>
            <p:nvPr/>
          </p:nvSpPr>
          <p:spPr>
            <a:xfrm>
              <a:off x="10233932" y="2190454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9" name="Полилиния 84">
              <a:extLst>
                <a:ext uri="{FF2B5EF4-FFF2-40B4-BE49-F238E27FC236}">
                  <a16:creationId xmlns:a16="http://schemas.microsoft.com/office/drawing/2014/main" xmlns="" id="{31FB4C2D-5831-4B7F-B49B-80B539EA09EF}"/>
                </a:ext>
              </a:extLst>
            </p:cNvPr>
            <p:cNvSpPr/>
            <p:nvPr/>
          </p:nvSpPr>
          <p:spPr>
            <a:xfrm>
              <a:off x="10558569" y="2435012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0" name="Полилиния 85">
              <a:extLst>
                <a:ext uri="{FF2B5EF4-FFF2-40B4-BE49-F238E27FC236}">
                  <a16:creationId xmlns:a16="http://schemas.microsoft.com/office/drawing/2014/main" xmlns="" id="{CB87C596-D2DD-42BB-9B09-07B19248C64E}"/>
                </a:ext>
              </a:extLst>
            </p:cNvPr>
            <p:cNvSpPr/>
            <p:nvPr/>
          </p:nvSpPr>
          <p:spPr>
            <a:xfrm>
              <a:off x="10883207" y="2679571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1" name="Полилиния 86">
              <a:extLst>
                <a:ext uri="{FF2B5EF4-FFF2-40B4-BE49-F238E27FC236}">
                  <a16:creationId xmlns:a16="http://schemas.microsoft.com/office/drawing/2014/main" xmlns="" id="{65F90557-2221-4A05-B9F9-BC6B9D9D869E}"/>
                </a:ext>
              </a:extLst>
            </p:cNvPr>
            <p:cNvSpPr/>
            <p:nvPr/>
          </p:nvSpPr>
          <p:spPr>
            <a:xfrm>
              <a:off x="11207844" y="2924128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2" name="Полилиния 87">
              <a:extLst>
                <a:ext uri="{FF2B5EF4-FFF2-40B4-BE49-F238E27FC236}">
                  <a16:creationId xmlns:a16="http://schemas.microsoft.com/office/drawing/2014/main" xmlns="" id="{CB0D3666-DFE7-470C-9C84-CB42E556B9D7}"/>
                </a:ext>
              </a:extLst>
            </p:cNvPr>
            <p:cNvSpPr/>
            <p:nvPr/>
          </p:nvSpPr>
          <p:spPr>
            <a:xfrm>
              <a:off x="8206102" y="154009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3" name="Полилиния 88">
              <a:extLst>
                <a:ext uri="{FF2B5EF4-FFF2-40B4-BE49-F238E27FC236}">
                  <a16:creationId xmlns:a16="http://schemas.microsoft.com/office/drawing/2014/main" xmlns="" id="{23ECF4D2-A846-42C8-9CC6-EE087B252F5B}"/>
                </a:ext>
              </a:extLst>
            </p:cNvPr>
            <p:cNvSpPr/>
            <p:nvPr/>
          </p:nvSpPr>
          <p:spPr>
            <a:xfrm>
              <a:off x="8530740" y="398567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4" name="Полилиния 89">
              <a:extLst>
                <a:ext uri="{FF2B5EF4-FFF2-40B4-BE49-F238E27FC236}">
                  <a16:creationId xmlns:a16="http://schemas.microsoft.com/office/drawing/2014/main" xmlns="" id="{9E8F5038-6D65-4E1D-B8C8-822A230A42DE}"/>
                </a:ext>
              </a:extLst>
            </p:cNvPr>
            <p:cNvSpPr/>
            <p:nvPr/>
          </p:nvSpPr>
          <p:spPr>
            <a:xfrm>
              <a:off x="8855377" y="643125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5" name="Полилиния 90">
              <a:extLst>
                <a:ext uri="{FF2B5EF4-FFF2-40B4-BE49-F238E27FC236}">
                  <a16:creationId xmlns:a16="http://schemas.microsoft.com/office/drawing/2014/main" xmlns="" id="{FAA402CE-7E90-46B8-922A-0A02CE127E23}"/>
                </a:ext>
              </a:extLst>
            </p:cNvPr>
            <p:cNvSpPr/>
            <p:nvPr/>
          </p:nvSpPr>
          <p:spPr>
            <a:xfrm>
              <a:off x="9180014" y="887683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6" name="Полилиния 91">
              <a:extLst>
                <a:ext uri="{FF2B5EF4-FFF2-40B4-BE49-F238E27FC236}">
                  <a16:creationId xmlns:a16="http://schemas.microsoft.com/office/drawing/2014/main" xmlns="" id="{4E92DDE1-C8AC-40BA-AD6B-F8C8771466E8}"/>
                </a:ext>
              </a:extLst>
            </p:cNvPr>
            <p:cNvSpPr/>
            <p:nvPr/>
          </p:nvSpPr>
          <p:spPr>
            <a:xfrm>
              <a:off x="9504651" y="1132241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7" name="Полилиния 92">
              <a:extLst>
                <a:ext uri="{FF2B5EF4-FFF2-40B4-BE49-F238E27FC236}">
                  <a16:creationId xmlns:a16="http://schemas.microsoft.com/office/drawing/2014/main" xmlns="" id="{68A03116-CCB9-4BF6-959F-615BE08121BC}"/>
                </a:ext>
              </a:extLst>
            </p:cNvPr>
            <p:cNvSpPr/>
            <p:nvPr/>
          </p:nvSpPr>
          <p:spPr>
            <a:xfrm>
              <a:off x="9829289" y="1376799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8" name="Полилиния 93">
              <a:extLst>
                <a:ext uri="{FF2B5EF4-FFF2-40B4-BE49-F238E27FC236}">
                  <a16:creationId xmlns:a16="http://schemas.microsoft.com/office/drawing/2014/main" xmlns="" id="{B2BAC724-35DB-4F0E-B8FC-4A561EBEEA9F}"/>
                </a:ext>
              </a:extLst>
            </p:cNvPr>
            <p:cNvSpPr/>
            <p:nvPr/>
          </p:nvSpPr>
          <p:spPr>
            <a:xfrm>
              <a:off x="10153927" y="1621357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9" name="Полилиния 94">
              <a:extLst>
                <a:ext uri="{FF2B5EF4-FFF2-40B4-BE49-F238E27FC236}">
                  <a16:creationId xmlns:a16="http://schemas.microsoft.com/office/drawing/2014/main" xmlns="" id="{7B9C357D-9651-43E3-B31C-5BDF90D2200D}"/>
                </a:ext>
              </a:extLst>
            </p:cNvPr>
            <p:cNvSpPr/>
            <p:nvPr/>
          </p:nvSpPr>
          <p:spPr>
            <a:xfrm>
              <a:off x="10478563" y="1865915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00" name="Полилиния 95">
              <a:extLst>
                <a:ext uri="{FF2B5EF4-FFF2-40B4-BE49-F238E27FC236}">
                  <a16:creationId xmlns:a16="http://schemas.microsoft.com/office/drawing/2014/main" xmlns="" id="{28F36904-90E8-42A7-B660-C98273A987F7}"/>
                </a:ext>
              </a:extLst>
            </p:cNvPr>
            <p:cNvSpPr/>
            <p:nvPr/>
          </p:nvSpPr>
          <p:spPr>
            <a:xfrm>
              <a:off x="10803201" y="2110472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01" name="Полилиния 96">
              <a:extLst>
                <a:ext uri="{FF2B5EF4-FFF2-40B4-BE49-F238E27FC236}">
                  <a16:creationId xmlns:a16="http://schemas.microsoft.com/office/drawing/2014/main" xmlns="" id="{256330A8-0BDD-4615-BB7B-6B139D32DDA6}"/>
                </a:ext>
              </a:extLst>
            </p:cNvPr>
            <p:cNvSpPr/>
            <p:nvPr/>
          </p:nvSpPr>
          <p:spPr>
            <a:xfrm>
              <a:off x="11127839" y="2355031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02" name="Полилиния 97">
              <a:extLst>
                <a:ext uri="{FF2B5EF4-FFF2-40B4-BE49-F238E27FC236}">
                  <a16:creationId xmlns:a16="http://schemas.microsoft.com/office/drawing/2014/main" xmlns="" id="{17DE8AE7-A88A-4818-BC45-1FB90965A5F5}"/>
                </a:ext>
              </a:extLst>
            </p:cNvPr>
            <p:cNvSpPr/>
            <p:nvPr/>
          </p:nvSpPr>
          <p:spPr>
            <a:xfrm>
              <a:off x="11452476" y="2599589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03" name="Полилиния 98">
              <a:extLst>
                <a:ext uri="{FF2B5EF4-FFF2-40B4-BE49-F238E27FC236}">
                  <a16:creationId xmlns:a16="http://schemas.microsoft.com/office/drawing/2014/main" xmlns="" id="{881C51D6-9959-4BAC-96A4-A67619D9D146}"/>
                </a:ext>
              </a:extLst>
            </p:cNvPr>
            <p:cNvSpPr/>
            <p:nvPr/>
          </p:nvSpPr>
          <p:spPr>
            <a:xfrm>
              <a:off x="8450734" y="-170530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04" name="Полилиния 99">
              <a:extLst>
                <a:ext uri="{FF2B5EF4-FFF2-40B4-BE49-F238E27FC236}">
                  <a16:creationId xmlns:a16="http://schemas.microsoft.com/office/drawing/2014/main" xmlns="" id="{ED411C79-E153-45E7-AB51-145FF6326F22}"/>
                </a:ext>
              </a:extLst>
            </p:cNvPr>
            <p:cNvSpPr/>
            <p:nvPr/>
          </p:nvSpPr>
          <p:spPr>
            <a:xfrm>
              <a:off x="8775371" y="74028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05" name="Полилиния 100">
              <a:extLst>
                <a:ext uri="{FF2B5EF4-FFF2-40B4-BE49-F238E27FC236}">
                  <a16:creationId xmlns:a16="http://schemas.microsoft.com/office/drawing/2014/main" xmlns="" id="{0BADE944-7FD2-4CEA-AB21-311466A502E8}"/>
                </a:ext>
              </a:extLst>
            </p:cNvPr>
            <p:cNvSpPr/>
            <p:nvPr/>
          </p:nvSpPr>
          <p:spPr>
            <a:xfrm>
              <a:off x="9106157" y="324733"/>
              <a:ext cx="254644" cy="254567"/>
            </a:xfrm>
            <a:custGeom>
              <a:avLst/>
              <a:gdLst>
                <a:gd name="connsiteX0" fmla="*/ 178554 w 222530"/>
                <a:gd name="connsiteY0" fmla="*/ 162524 h 222463"/>
                <a:gd name="connsiteX1" fmla="*/ 64839 w 222530"/>
                <a:gd name="connsiteY1" fmla="*/ 178496 h 222463"/>
                <a:gd name="connsiteX2" fmla="*/ 48864 w 222530"/>
                <a:gd name="connsiteY2" fmla="*/ 64825 h 222463"/>
                <a:gd name="connsiteX3" fmla="*/ 162567 w 222530"/>
                <a:gd name="connsiteY3" fmla="*/ 48845 h 222463"/>
                <a:gd name="connsiteX4" fmla="*/ 178554 w 222530"/>
                <a:gd name="connsiteY4" fmla="*/ 162524 h 222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530" h="222463">
                  <a:moveTo>
                    <a:pt x="178554" y="162524"/>
                  </a:moveTo>
                  <a:cubicBezTo>
                    <a:pt x="151578" y="198311"/>
                    <a:pt x="100664" y="205483"/>
                    <a:pt x="64839" y="178496"/>
                  </a:cubicBezTo>
                  <a:cubicBezTo>
                    <a:pt x="29038" y="151526"/>
                    <a:pt x="21888" y="100613"/>
                    <a:pt x="48864" y="64825"/>
                  </a:cubicBezTo>
                  <a:cubicBezTo>
                    <a:pt x="75849" y="29027"/>
                    <a:pt x="126766" y="21875"/>
                    <a:pt x="162567" y="48845"/>
                  </a:cubicBezTo>
                  <a:cubicBezTo>
                    <a:pt x="198392" y="75833"/>
                    <a:pt x="205539" y="126725"/>
                    <a:pt x="178554" y="162524"/>
                  </a:cubicBezTo>
                  <a:close/>
                </a:path>
              </a:pathLst>
            </a:custGeom>
            <a:solidFill>
              <a:srgbClr val="11E9BA"/>
            </a:solidFill>
            <a:ln w="76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06" name="Полилиния 101">
              <a:extLst>
                <a:ext uri="{FF2B5EF4-FFF2-40B4-BE49-F238E27FC236}">
                  <a16:creationId xmlns:a16="http://schemas.microsoft.com/office/drawing/2014/main" xmlns="" id="{1F9F3F4E-B286-4D25-987D-7EC3EB8EDC57}"/>
                </a:ext>
              </a:extLst>
            </p:cNvPr>
            <p:cNvSpPr/>
            <p:nvPr/>
          </p:nvSpPr>
          <p:spPr>
            <a:xfrm>
              <a:off x="9424647" y="563143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07" name="Полилиния 102">
              <a:extLst>
                <a:ext uri="{FF2B5EF4-FFF2-40B4-BE49-F238E27FC236}">
                  <a16:creationId xmlns:a16="http://schemas.microsoft.com/office/drawing/2014/main" xmlns="" id="{1CD468A7-507F-4575-89D4-CCE2A27CBEDC}"/>
                </a:ext>
              </a:extLst>
            </p:cNvPr>
            <p:cNvSpPr/>
            <p:nvPr/>
          </p:nvSpPr>
          <p:spPr>
            <a:xfrm>
              <a:off x="9749283" y="807702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08" name="Полилиния 103">
              <a:extLst>
                <a:ext uri="{FF2B5EF4-FFF2-40B4-BE49-F238E27FC236}">
                  <a16:creationId xmlns:a16="http://schemas.microsoft.com/office/drawing/2014/main" xmlns="" id="{A7F26F16-1D95-49C3-A775-5FE5CC1AE9B9}"/>
                </a:ext>
              </a:extLst>
            </p:cNvPr>
            <p:cNvSpPr/>
            <p:nvPr/>
          </p:nvSpPr>
          <p:spPr>
            <a:xfrm>
              <a:off x="10073921" y="1052260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09" name="Полилиния 104">
              <a:extLst>
                <a:ext uri="{FF2B5EF4-FFF2-40B4-BE49-F238E27FC236}">
                  <a16:creationId xmlns:a16="http://schemas.microsoft.com/office/drawing/2014/main" xmlns="" id="{B0B329C5-C248-4188-8E61-FB6351EBDDBB}"/>
                </a:ext>
              </a:extLst>
            </p:cNvPr>
            <p:cNvSpPr/>
            <p:nvPr/>
          </p:nvSpPr>
          <p:spPr>
            <a:xfrm>
              <a:off x="10398558" y="1296817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10" name="Полилиния 105">
              <a:extLst>
                <a:ext uri="{FF2B5EF4-FFF2-40B4-BE49-F238E27FC236}">
                  <a16:creationId xmlns:a16="http://schemas.microsoft.com/office/drawing/2014/main" xmlns="" id="{7D1E3725-1447-4992-8D62-6DBF4312688E}"/>
                </a:ext>
              </a:extLst>
            </p:cNvPr>
            <p:cNvSpPr/>
            <p:nvPr/>
          </p:nvSpPr>
          <p:spPr>
            <a:xfrm>
              <a:off x="10723196" y="1541375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11" name="Полилиния 106">
              <a:extLst>
                <a:ext uri="{FF2B5EF4-FFF2-40B4-BE49-F238E27FC236}">
                  <a16:creationId xmlns:a16="http://schemas.microsoft.com/office/drawing/2014/main" xmlns="" id="{C2CB31C8-C820-4FB3-9963-DC33FF78D89D}"/>
                </a:ext>
              </a:extLst>
            </p:cNvPr>
            <p:cNvSpPr/>
            <p:nvPr/>
          </p:nvSpPr>
          <p:spPr>
            <a:xfrm>
              <a:off x="11047833" y="1785933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12" name="Полилиния 107">
              <a:extLst>
                <a:ext uri="{FF2B5EF4-FFF2-40B4-BE49-F238E27FC236}">
                  <a16:creationId xmlns:a16="http://schemas.microsoft.com/office/drawing/2014/main" xmlns="" id="{16DB0C51-4510-4772-ABCF-9039CFF1BA5F}"/>
                </a:ext>
              </a:extLst>
            </p:cNvPr>
            <p:cNvSpPr/>
            <p:nvPr/>
          </p:nvSpPr>
          <p:spPr>
            <a:xfrm>
              <a:off x="11372470" y="2030492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13" name="Полилиния 108">
              <a:extLst>
                <a:ext uri="{FF2B5EF4-FFF2-40B4-BE49-F238E27FC236}">
                  <a16:creationId xmlns:a16="http://schemas.microsoft.com/office/drawing/2014/main" xmlns="" id="{F3E4C0CE-A0F6-4DEC-B460-446261874C14}"/>
                </a:ext>
              </a:extLst>
            </p:cNvPr>
            <p:cNvSpPr/>
            <p:nvPr/>
          </p:nvSpPr>
          <p:spPr>
            <a:xfrm>
              <a:off x="11697108" y="2275050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16" name="Полилиния 111">
              <a:extLst>
                <a:ext uri="{FF2B5EF4-FFF2-40B4-BE49-F238E27FC236}">
                  <a16:creationId xmlns:a16="http://schemas.microsoft.com/office/drawing/2014/main" xmlns="" id="{DD8E4DFC-ECC7-4BA5-BFAD-E83501D63098}"/>
                </a:ext>
              </a:extLst>
            </p:cNvPr>
            <p:cNvSpPr/>
            <p:nvPr/>
          </p:nvSpPr>
          <p:spPr>
            <a:xfrm>
              <a:off x="9344641" y="-5954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17" name="Полилиния 112">
              <a:extLst>
                <a:ext uri="{FF2B5EF4-FFF2-40B4-BE49-F238E27FC236}">
                  <a16:creationId xmlns:a16="http://schemas.microsoft.com/office/drawing/2014/main" xmlns="" id="{4DAEF535-8498-4463-A14B-5480586E7D72}"/>
                </a:ext>
              </a:extLst>
            </p:cNvPr>
            <p:cNvSpPr/>
            <p:nvPr/>
          </p:nvSpPr>
          <p:spPr>
            <a:xfrm>
              <a:off x="9669278" y="238604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18" name="Полилиния 113">
              <a:extLst>
                <a:ext uri="{FF2B5EF4-FFF2-40B4-BE49-F238E27FC236}">
                  <a16:creationId xmlns:a16="http://schemas.microsoft.com/office/drawing/2014/main" xmlns="" id="{E1B4316C-3120-420D-A43E-FD72873258FC}"/>
                </a:ext>
              </a:extLst>
            </p:cNvPr>
            <p:cNvSpPr/>
            <p:nvPr/>
          </p:nvSpPr>
          <p:spPr>
            <a:xfrm>
              <a:off x="9993915" y="483163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19" name="Полилиния 114">
              <a:extLst>
                <a:ext uri="{FF2B5EF4-FFF2-40B4-BE49-F238E27FC236}">
                  <a16:creationId xmlns:a16="http://schemas.microsoft.com/office/drawing/2014/main" xmlns="" id="{A81BD6A4-76C9-434E-B85D-7ACEF20FDB81}"/>
                </a:ext>
              </a:extLst>
            </p:cNvPr>
            <p:cNvSpPr/>
            <p:nvPr/>
          </p:nvSpPr>
          <p:spPr>
            <a:xfrm>
              <a:off x="10318553" y="727720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20" name="Полилиния 115">
              <a:extLst>
                <a:ext uri="{FF2B5EF4-FFF2-40B4-BE49-F238E27FC236}">
                  <a16:creationId xmlns:a16="http://schemas.microsoft.com/office/drawing/2014/main" xmlns="" id="{ED2762EF-0C48-4664-ACBA-2B0AB4225D03}"/>
                </a:ext>
              </a:extLst>
            </p:cNvPr>
            <p:cNvSpPr/>
            <p:nvPr/>
          </p:nvSpPr>
          <p:spPr>
            <a:xfrm>
              <a:off x="10643190" y="972278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21" name="Полилиния 116">
              <a:extLst>
                <a:ext uri="{FF2B5EF4-FFF2-40B4-BE49-F238E27FC236}">
                  <a16:creationId xmlns:a16="http://schemas.microsoft.com/office/drawing/2014/main" xmlns="" id="{F663150B-BAD3-433F-B917-687F5A237C7E}"/>
                </a:ext>
              </a:extLst>
            </p:cNvPr>
            <p:cNvSpPr/>
            <p:nvPr/>
          </p:nvSpPr>
          <p:spPr>
            <a:xfrm>
              <a:off x="10973976" y="1222983"/>
              <a:ext cx="254644" cy="254567"/>
            </a:xfrm>
            <a:custGeom>
              <a:avLst/>
              <a:gdLst>
                <a:gd name="connsiteX0" fmla="*/ 178554 w 222530"/>
                <a:gd name="connsiteY0" fmla="*/ 162524 h 222463"/>
                <a:gd name="connsiteX1" fmla="*/ 64839 w 222530"/>
                <a:gd name="connsiteY1" fmla="*/ 178496 h 222463"/>
                <a:gd name="connsiteX2" fmla="*/ 48864 w 222530"/>
                <a:gd name="connsiteY2" fmla="*/ 64825 h 222463"/>
                <a:gd name="connsiteX3" fmla="*/ 162568 w 222530"/>
                <a:gd name="connsiteY3" fmla="*/ 48845 h 222463"/>
                <a:gd name="connsiteX4" fmla="*/ 178554 w 222530"/>
                <a:gd name="connsiteY4" fmla="*/ 162524 h 222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530" h="222463">
                  <a:moveTo>
                    <a:pt x="178554" y="162524"/>
                  </a:moveTo>
                  <a:cubicBezTo>
                    <a:pt x="151578" y="198311"/>
                    <a:pt x="100664" y="205483"/>
                    <a:pt x="64839" y="178496"/>
                  </a:cubicBezTo>
                  <a:cubicBezTo>
                    <a:pt x="29038" y="151526"/>
                    <a:pt x="21888" y="100613"/>
                    <a:pt x="48864" y="64825"/>
                  </a:cubicBezTo>
                  <a:cubicBezTo>
                    <a:pt x="75849" y="29027"/>
                    <a:pt x="126767" y="21875"/>
                    <a:pt x="162568" y="48845"/>
                  </a:cubicBezTo>
                  <a:cubicBezTo>
                    <a:pt x="198392" y="75833"/>
                    <a:pt x="205539" y="126725"/>
                    <a:pt x="178554" y="162524"/>
                  </a:cubicBezTo>
                  <a:close/>
                </a:path>
              </a:pathLst>
            </a:custGeom>
            <a:solidFill>
              <a:srgbClr val="EF9718"/>
            </a:solidFill>
            <a:ln w="76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22" name="Полилиния 117">
              <a:extLst>
                <a:ext uri="{FF2B5EF4-FFF2-40B4-BE49-F238E27FC236}">
                  <a16:creationId xmlns:a16="http://schemas.microsoft.com/office/drawing/2014/main" xmlns="" id="{44B2C071-5BAE-4488-8D8D-221376DD2A44}"/>
                </a:ext>
              </a:extLst>
            </p:cNvPr>
            <p:cNvSpPr/>
            <p:nvPr/>
          </p:nvSpPr>
          <p:spPr>
            <a:xfrm>
              <a:off x="11292464" y="1461394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23" name="Полилиния 118">
              <a:extLst>
                <a:ext uri="{FF2B5EF4-FFF2-40B4-BE49-F238E27FC236}">
                  <a16:creationId xmlns:a16="http://schemas.microsoft.com/office/drawing/2014/main" xmlns="" id="{D4713E2A-5181-4192-8330-F7B05A831891}"/>
                </a:ext>
              </a:extLst>
            </p:cNvPr>
            <p:cNvSpPr/>
            <p:nvPr/>
          </p:nvSpPr>
          <p:spPr>
            <a:xfrm>
              <a:off x="11617102" y="1705952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24" name="Полилиния 119">
              <a:extLst>
                <a:ext uri="{FF2B5EF4-FFF2-40B4-BE49-F238E27FC236}">
                  <a16:creationId xmlns:a16="http://schemas.microsoft.com/office/drawing/2014/main" xmlns="" id="{5A0F0636-A567-4860-8338-AF7AA1A6959E}"/>
                </a:ext>
              </a:extLst>
            </p:cNvPr>
            <p:cNvSpPr/>
            <p:nvPr/>
          </p:nvSpPr>
          <p:spPr>
            <a:xfrm>
              <a:off x="11941740" y="1950510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28" name="Полилиния 123">
              <a:extLst>
                <a:ext uri="{FF2B5EF4-FFF2-40B4-BE49-F238E27FC236}">
                  <a16:creationId xmlns:a16="http://schemas.microsoft.com/office/drawing/2014/main" xmlns="" id="{59C113AF-B009-4E85-974B-B7C7EDA26121}"/>
                </a:ext>
              </a:extLst>
            </p:cNvPr>
            <p:cNvSpPr/>
            <p:nvPr/>
          </p:nvSpPr>
          <p:spPr>
            <a:xfrm>
              <a:off x="9913910" y="-85936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29" name="Полилиния 124">
              <a:extLst>
                <a:ext uri="{FF2B5EF4-FFF2-40B4-BE49-F238E27FC236}">
                  <a16:creationId xmlns:a16="http://schemas.microsoft.com/office/drawing/2014/main" xmlns="" id="{A3D599BD-BCF4-4524-9FC0-A17197516D4E}"/>
                </a:ext>
              </a:extLst>
            </p:cNvPr>
            <p:cNvSpPr/>
            <p:nvPr/>
          </p:nvSpPr>
          <p:spPr>
            <a:xfrm>
              <a:off x="10238547" y="158623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30" name="Полилиния 125">
              <a:extLst>
                <a:ext uri="{FF2B5EF4-FFF2-40B4-BE49-F238E27FC236}">
                  <a16:creationId xmlns:a16="http://schemas.microsoft.com/office/drawing/2014/main" xmlns="" id="{BE0E8A1F-36C1-4027-BDBE-B61DAEF82F33}"/>
                </a:ext>
              </a:extLst>
            </p:cNvPr>
            <p:cNvSpPr/>
            <p:nvPr/>
          </p:nvSpPr>
          <p:spPr>
            <a:xfrm>
              <a:off x="10563184" y="403181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31" name="Полилиния 126">
              <a:extLst>
                <a:ext uri="{FF2B5EF4-FFF2-40B4-BE49-F238E27FC236}">
                  <a16:creationId xmlns:a16="http://schemas.microsoft.com/office/drawing/2014/main" xmlns="" id="{E46A6425-8CD4-489A-9660-480C018CDFBB}"/>
                </a:ext>
              </a:extLst>
            </p:cNvPr>
            <p:cNvSpPr/>
            <p:nvPr/>
          </p:nvSpPr>
          <p:spPr>
            <a:xfrm>
              <a:off x="10887822" y="647739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32" name="Полилиния 127">
              <a:extLst>
                <a:ext uri="{FF2B5EF4-FFF2-40B4-BE49-F238E27FC236}">
                  <a16:creationId xmlns:a16="http://schemas.microsoft.com/office/drawing/2014/main" xmlns="" id="{AA99D616-9773-4CB8-99FF-0E502217B8FF}"/>
                </a:ext>
              </a:extLst>
            </p:cNvPr>
            <p:cNvSpPr/>
            <p:nvPr/>
          </p:nvSpPr>
          <p:spPr>
            <a:xfrm>
              <a:off x="11212460" y="892296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33" name="Полилиния 128">
              <a:extLst>
                <a:ext uri="{FF2B5EF4-FFF2-40B4-BE49-F238E27FC236}">
                  <a16:creationId xmlns:a16="http://schemas.microsoft.com/office/drawing/2014/main" xmlns="" id="{8BB42E23-594F-4B3C-B04A-59DDBF1EAAA8}"/>
                </a:ext>
              </a:extLst>
            </p:cNvPr>
            <p:cNvSpPr/>
            <p:nvPr/>
          </p:nvSpPr>
          <p:spPr>
            <a:xfrm>
              <a:off x="11537096" y="1136854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34" name="Полилиния 129">
              <a:extLst>
                <a:ext uri="{FF2B5EF4-FFF2-40B4-BE49-F238E27FC236}">
                  <a16:creationId xmlns:a16="http://schemas.microsoft.com/office/drawing/2014/main" xmlns="" id="{59CB4886-CEEB-4E8B-9647-C07B5A62C01F}"/>
                </a:ext>
              </a:extLst>
            </p:cNvPr>
            <p:cNvSpPr/>
            <p:nvPr/>
          </p:nvSpPr>
          <p:spPr>
            <a:xfrm>
              <a:off x="11867883" y="1387559"/>
              <a:ext cx="254644" cy="254567"/>
            </a:xfrm>
            <a:custGeom>
              <a:avLst/>
              <a:gdLst>
                <a:gd name="connsiteX0" fmla="*/ 178554 w 222530"/>
                <a:gd name="connsiteY0" fmla="*/ 162524 h 222463"/>
                <a:gd name="connsiteX1" fmla="*/ 64839 w 222530"/>
                <a:gd name="connsiteY1" fmla="*/ 178496 h 222463"/>
                <a:gd name="connsiteX2" fmla="*/ 48864 w 222530"/>
                <a:gd name="connsiteY2" fmla="*/ 64825 h 222463"/>
                <a:gd name="connsiteX3" fmla="*/ 162568 w 222530"/>
                <a:gd name="connsiteY3" fmla="*/ 48845 h 222463"/>
                <a:gd name="connsiteX4" fmla="*/ 178554 w 222530"/>
                <a:gd name="connsiteY4" fmla="*/ 162524 h 222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530" h="222463">
                  <a:moveTo>
                    <a:pt x="178554" y="162524"/>
                  </a:moveTo>
                  <a:cubicBezTo>
                    <a:pt x="151578" y="198311"/>
                    <a:pt x="100664" y="205483"/>
                    <a:pt x="64839" y="178496"/>
                  </a:cubicBezTo>
                  <a:cubicBezTo>
                    <a:pt x="29038" y="151526"/>
                    <a:pt x="21888" y="100613"/>
                    <a:pt x="48864" y="64825"/>
                  </a:cubicBezTo>
                  <a:cubicBezTo>
                    <a:pt x="75849" y="29027"/>
                    <a:pt x="126766" y="21875"/>
                    <a:pt x="162568" y="48845"/>
                  </a:cubicBezTo>
                  <a:cubicBezTo>
                    <a:pt x="198392" y="75833"/>
                    <a:pt x="205539" y="126725"/>
                    <a:pt x="178554" y="162524"/>
                  </a:cubicBezTo>
                  <a:close/>
                </a:path>
              </a:pathLst>
            </a:custGeom>
            <a:solidFill>
              <a:srgbClr val="1ECAE4"/>
            </a:solidFill>
            <a:ln w="76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35" name="Полилиния 130">
              <a:extLst>
                <a:ext uri="{FF2B5EF4-FFF2-40B4-BE49-F238E27FC236}">
                  <a16:creationId xmlns:a16="http://schemas.microsoft.com/office/drawing/2014/main" xmlns="" id="{5E5963A5-A686-4194-BFC6-6FEE03C1B92B}"/>
                </a:ext>
              </a:extLst>
            </p:cNvPr>
            <p:cNvSpPr/>
            <p:nvPr/>
          </p:nvSpPr>
          <p:spPr>
            <a:xfrm>
              <a:off x="12186372" y="1625971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40" name="Полилиния 135">
              <a:extLst>
                <a:ext uri="{FF2B5EF4-FFF2-40B4-BE49-F238E27FC236}">
                  <a16:creationId xmlns:a16="http://schemas.microsoft.com/office/drawing/2014/main" xmlns="" id="{1F89C06C-C6D3-46FE-989E-560FCD7111A6}"/>
                </a:ext>
              </a:extLst>
            </p:cNvPr>
            <p:cNvSpPr/>
            <p:nvPr/>
          </p:nvSpPr>
          <p:spPr>
            <a:xfrm>
              <a:off x="10483178" y="-165916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41" name="Полилиния 136">
              <a:extLst>
                <a:ext uri="{FF2B5EF4-FFF2-40B4-BE49-F238E27FC236}">
                  <a16:creationId xmlns:a16="http://schemas.microsoft.com/office/drawing/2014/main" xmlns="" id="{0DF25F92-E276-41CB-AD58-BBD9B7DA6E05}"/>
                </a:ext>
              </a:extLst>
            </p:cNvPr>
            <p:cNvSpPr/>
            <p:nvPr/>
          </p:nvSpPr>
          <p:spPr>
            <a:xfrm>
              <a:off x="10807816" y="78642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42" name="Полилиния 137">
              <a:extLst>
                <a:ext uri="{FF2B5EF4-FFF2-40B4-BE49-F238E27FC236}">
                  <a16:creationId xmlns:a16="http://schemas.microsoft.com/office/drawing/2014/main" xmlns="" id="{65F7E3FE-863E-48D9-AEC7-BF4395C7C325}"/>
                </a:ext>
              </a:extLst>
            </p:cNvPr>
            <p:cNvSpPr/>
            <p:nvPr/>
          </p:nvSpPr>
          <p:spPr>
            <a:xfrm>
              <a:off x="11132454" y="323199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43" name="Полилиния 138">
              <a:extLst>
                <a:ext uri="{FF2B5EF4-FFF2-40B4-BE49-F238E27FC236}">
                  <a16:creationId xmlns:a16="http://schemas.microsoft.com/office/drawing/2014/main" xmlns="" id="{0DD0439C-AF4C-4C79-8F6F-55C3719E3C92}"/>
                </a:ext>
              </a:extLst>
            </p:cNvPr>
            <p:cNvSpPr/>
            <p:nvPr/>
          </p:nvSpPr>
          <p:spPr>
            <a:xfrm>
              <a:off x="11457091" y="567757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44" name="Полилиния 139">
              <a:extLst>
                <a:ext uri="{FF2B5EF4-FFF2-40B4-BE49-F238E27FC236}">
                  <a16:creationId xmlns:a16="http://schemas.microsoft.com/office/drawing/2014/main" xmlns="" id="{7E3ADE76-4507-411D-9802-EFE7FA6F89FF}"/>
                </a:ext>
              </a:extLst>
            </p:cNvPr>
            <p:cNvSpPr/>
            <p:nvPr/>
          </p:nvSpPr>
          <p:spPr>
            <a:xfrm>
              <a:off x="11781729" y="812315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45" name="Полилиния 140">
              <a:extLst>
                <a:ext uri="{FF2B5EF4-FFF2-40B4-BE49-F238E27FC236}">
                  <a16:creationId xmlns:a16="http://schemas.microsoft.com/office/drawing/2014/main" xmlns="" id="{200CDC63-202C-4DF2-9A13-A17B842D5E01}"/>
                </a:ext>
              </a:extLst>
            </p:cNvPr>
            <p:cNvSpPr/>
            <p:nvPr/>
          </p:nvSpPr>
          <p:spPr>
            <a:xfrm>
              <a:off x="12106366" y="1056874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53" name="Полилиния 148">
              <a:extLst>
                <a:ext uri="{FF2B5EF4-FFF2-40B4-BE49-F238E27FC236}">
                  <a16:creationId xmlns:a16="http://schemas.microsoft.com/office/drawing/2014/main" xmlns="" id="{F45F78EA-6D28-4112-A299-4D3A71A582CF}"/>
                </a:ext>
              </a:extLst>
            </p:cNvPr>
            <p:cNvSpPr/>
            <p:nvPr/>
          </p:nvSpPr>
          <p:spPr>
            <a:xfrm>
              <a:off x="11377085" y="-1340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54" name="Полилиния 149">
              <a:extLst>
                <a:ext uri="{FF2B5EF4-FFF2-40B4-BE49-F238E27FC236}">
                  <a16:creationId xmlns:a16="http://schemas.microsoft.com/office/drawing/2014/main" xmlns="" id="{247BFA7D-DD79-46E7-ADB4-3CCEFA137BCF}"/>
                </a:ext>
              </a:extLst>
            </p:cNvPr>
            <p:cNvSpPr/>
            <p:nvPr/>
          </p:nvSpPr>
          <p:spPr>
            <a:xfrm>
              <a:off x="11701723" y="243218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55" name="Полилиния 150">
              <a:extLst>
                <a:ext uri="{FF2B5EF4-FFF2-40B4-BE49-F238E27FC236}">
                  <a16:creationId xmlns:a16="http://schemas.microsoft.com/office/drawing/2014/main" xmlns="" id="{F93EF7BD-9F0B-4DD8-AD4E-D627A18787D2}"/>
                </a:ext>
              </a:extLst>
            </p:cNvPr>
            <p:cNvSpPr/>
            <p:nvPr/>
          </p:nvSpPr>
          <p:spPr>
            <a:xfrm>
              <a:off x="12026361" y="487775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65" name="Полилиния 160">
              <a:extLst>
                <a:ext uri="{FF2B5EF4-FFF2-40B4-BE49-F238E27FC236}">
                  <a16:creationId xmlns:a16="http://schemas.microsoft.com/office/drawing/2014/main" xmlns="" id="{7997280E-4A78-4998-AA1F-C3D078DC1372}"/>
                </a:ext>
              </a:extLst>
            </p:cNvPr>
            <p:cNvSpPr/>
            <p:nvPr/>
          </p:nvSpPr>
          <p:spPr>
            <a:xfrm>
              <a:off x="11946355" y="-81322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</p:grpSp>
      <p:sp>
        <p:nvSpPr>
          <p:cNvPr id="4" name="Title 2">
            <a:extLst>
              <a:ext uri="{FF2B5EF4-FFF2-40B4-BE49-F238E27FC236}">
                <a16:creationId xmlns:a16="http://schemas.microsoft.com/office/drawing/2014/main" xmlns="" id="{AF9FD453-4FDB-0745-9667-CD20360EA028}"/>
              </a:ext>
            </a:extLst>
          </p:cNvPr>
          <p:cNvSpPr>
            <a:spLocks noGrp="1"/>
          </p:cNvSpPr>
          <p:nvPr userDrawn="1">
            <p:ph type="title" hasCustomPrompt="1"/>
          </p:nvPr>
        </p:nvSpPr>
        <p:spPr>
          <a:xfrm>
            <a:off x="550863" y="1637758"/>
            <a:ext cx="5303554" cy="1661993"/>
          </a:xfrm>
        </p:spPr>
        <p:txBody>
          <a:bodyPr wrap="square">
            <a:spAutoFit/>
          </a:bodyPr>
          <a:lstStyle>
            <a:lvl1pPr>
              <a:defRPr sz="6000" b="1" i="0">
                <a:solidFill>
                  <a:schemeClr val="bg1"/>
                </a:solidFill>
                <a:latin typeface="+mj-lt"/>
                <a:cs typeface="Gotham Pro Bold" panose="02000503040000020004" pitchFamily="2" charset="0"/>
              </a:defRPr>
            </a:lvl1pPr>
          </a:lstStyle>
          <a:p>
            <a:r>
              <a:rPr lang="ru-RU" dirty="0"/>
              <a:t>Название презентации</a:t>
            </a:r>
          </a:p>
        </p:txBody>
      </p:sp>
      <p:sp>
        <p:nvSpPr>
          <p:cNvPr id="220" name="Text Placeholder 219">
            <a:extLst>
              <a:ext uri="{FF2B5EF4-FFF2-40B4-BE49-F238E27FC236}">
                <a16:creationId xmlns:a16="http://schemas.microsoft.com/office/drawing/2014/main" xmlns="" id="{9297EC30-9121-430B-8E67-5BC4B890CA38}"/>
              </a:ext>
            </a:extLst>
          </p:cNvPr>
          <p:cNvSpPr>
            <a:spLocks noGrp="1"/>
          </p:cNvSpPr>
          <p:nvPr userDrawn="1">
            <p:ph type="body" sz="quarter" idx="11" hasCustomPrompt="1"/>
          </p:nvPr>
        </p:nvSpPr>
        <p:spPr>
          <a:xfrm>
            <a:off x="550863" y="4568243"/>
            <a:ext cx="5303554" cy="332399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marL="0" indent="0">
              <a:buNone/>
              <a:defRPr sz="2400">
                <a:solidFill>
                  <a:schemeClr val="bg1"/>
                </a:solidFill>
              </a:defRPr>
            </a:lvl1pPr>
            <a:lvl2pPr>
              <a:defRPr sz="2400">
                <a:solidFill>
                  <a:schemeClr val="bg1"/>
                </a:solidFill>
              </a:defRPr>
            </a:lvl2pPr>
            <a:lvl3pPr>
              <a:defRPr sz="2400">
                <a:solidFill>
                  <a:schemeClr val="bg1"/>
                </a:solidFill>
              </a:defRPr>
            </a:lvl3pPr>
            <a:lvl4pPr>
              <a:defRPr sz="2400">
                <a:solidFill>
                  <a:schemeClr val="bg1"/>
                </a:solidFill>
              </a:defRPr>
            </a:lvl4pPr>
            <a:lvl5pPr>
              <a:defRPr sz="2400">
                <a:solidFill>
                  <a:schemeClr val="bg1"/>
                </a:solidFill>
              </a:defRPr>
            </a:lvl5pPr>
          </a:lstStyle>
          <a:p>
            <a:pPr lvl="0"/>
            <a:r>
              <a:rPr lang="ru-RU" dirty="0"/>
              <a:t>Имя Фамилия</a:t>
            </a:r>
            <a:endParaRPr lang="en-US" dirty="0"/>
          </a:p>
        </p:txBody>
      </p:sp>
      <p:sp>
        <p:nvSpPr>
          <p:cNvPr id="221" name="Text Placeholder 219">
            <a:extLst>
              <a:ext uri="{FF2B5EF4-FFF2-40B4-BE49-F238E27FC236}">
                <a16:creationId xmlns:a16="http://schemas.microsoft.com/office/drawing/2014/main" xmlns="" id="{69E6748D-5EE7-45A6-BDC0-4FFB319F4B9A}"/>
              </a:ext>
            </a:extLst>
          </p:cNvPr>
          <p:cNvSpPr>
            <a:spLocks noGrp="1"/>
          </p:cNvSpPr>
          <p:nvPr userDrawn="1">
            <p:ph type="body" sz="quarter" idx="12" hasCustomPrompt="1"/>
          </p:nvPr>
        </p:nvSpPr>
        <p:spPr>
          <a:xfrm>
            <a:off x="550863" y="6151102"/>
            <a:ext cx="5303554" cy="221599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marL="0" indent="0">
              <a:buNone/>
              <a:defRPr sz="1600">
                <a:solidFill>
                  <a:schemeClr val="bg1"/>
                </a:solidFill>
              </a:defRPr>
            </a:lvl1pPr>
            <a:lvl2pPr>
              <a:defRPr sz="2400">
                <a:solidFill>
                  <a:schemeClr val="bg1"/>
                </a:solidFill>
              </a:defRPr>
            </a:lvl2pPr>
            <a:lvl3pPr>
              <a:defRPr sz="2400">
                <a:solidFill>
                  <a:schemeClr val="bg1"/>
                </a:solidFill>
              </a:defRPr>
            </a:lvl3pPr>
            <a:lvl4pPr>
              <a:defRPr sz="2400">
                <a:solidFill>
                  <a:schemeClr val="bg1"/>
                </a:solidFill>
              </a:defRPr>
            </a:lvl4pPr>
            <a:lvl5pPr>
              <a:defRPr sz="2400">
                <a:solidFill>
                  <a:schemeClr val="bg1"/>
                </a:solidFill>
              </a:defRPr>
            </a:lvl5pPr>
          </a:lstStyle>
          <a:p>
            <a:pPr lvl="0"/>
            <a:r>
              <a:rPr lang="ru-RU" dirty="0"/>
              <a:t>Дата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0054519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fade/>
      </p:transition>
    </mc:Choice>
    <mc:Fallback xmlns="">
      <p:transition spd="slow">
        <p:fade/>
      </p:transition>
    </mc:Fallback>
  </mc:AlternateContent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Титул светлый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2">
            <a:extLst>
              <a:ext uri="{FF2B5EF4-FFF2-40B4-BE49-F238E27FC236}">
                <a16:creationId xmlns:a16="http://schemas.microsoft.com/office/drawing/2014/main" xmlns="" id="{F360F7E1-4C48-475C-8FD7-8907801E4294}"/>
              </a:ext>
            </a:extLst>
          </p:cNvPr>
          <p:cNvGrpSpPr/>
          <p:nvPr userDrawn="1"/>
        </p:nvGrpSpPr>
        <p:grpSpPr>
          <a:xfrm>
            <a:off x="6493680" y="-170530"/>
            <a:ext cx="5884891" cy="5314018"/>
            <a:chOff x="6493680" y="-170530"/>
            <a:chExt cx="5884891" cy="5314018"/>
          </a:xfrm>
        </p:grpSpPr>
        <p:sp>
          <p:nvSpPr>
            <p:cNvPr id="15" name="Полилиния 10">
              <a:extLst>
                <a:ext uri="{FF2B5EF4-FFF2-40B4-BE49-F238E27FC236}">
                  <a16:creationId xmlns:a16="http://schemas.microsoft.com/office/drawing/2014/main" xmlns="" id="{B4C21A7E-52C7-4F65-BFEA-8AF07F44F7B9}"/>
                </a:ext>
              </a:extLst>
            </p:cNvPr>
            <p:cNvSpPr/>
            <p:nvPr/>
          </p:nvSpPr>
          <p:spPr>
            <a:xfrm>
              <a:off x="6493680" y="2425785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6" name="Полилиния 11">
              <a:extLst>
                <a:ext uri="{FF2B5EF4-FFF2-40B4-BE49-F238E27FC236}">
                  <a16:creationId xmlns:a16="http://schemas.microsoft.com/office/drawing/2014/main" xmlns="" id="{5A7878D2-DF01-4098-B913-3F0668216BFF}"/>
                </a:ext>
              </a:extLst>
            </p:cNvPr>
            <p:cNvSpPr/>
            <p:nvPr/>
          </p:nvSpPr>
          <p:spPr>
            <a:xfrm>
              <a:off x="6818316" y="2670343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7" name="Полилиния 12">
              <a:extLst>
                <a:ext uri="{FF2B5EF4-FFF2-40B4-BE49-F238E27FC236}">
                  <a16:creationId xmlns:a16="http://schemas.microsoft.com/office/drawing/2014/main" xmlns="" id="{7176BE4A-AD11-498E-B93B-FBCB7AB4352E}"/>
                </a:ext>
              </a:extLst>
            </p:cNvPr>
            <p:cNvSpPr/>
            <p:nvPr/>
          </p:nvSpPr>
          <p:spPr>
            <a:xfrm>
              <a:off x="7142954" y="2914901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8" name="Полилиния 13">
              <a:extLst>
                <a:ext uri="{FF2B5EF4-FFF2-40B4-BE49-F238E27FC236}">
                  <a16:creationId xmlns:a16="http://schemas.microsoft.com/office/drawing/2014/main" xmlns="" id="{BC544501-18A3-40F1-8FEB-3EC04DBEDEC0}"/>
                </a:ext>
              </a:extLst>
            </p:cNvPr>
            <p:cNvSpPr/>
            <p:nvPr/>
          </p:nvSpPr>
          <p:spPr>
            <a:xfrm>
              <a:off x="7467592" y="3159458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9" name="Полилиния 14">
              <a:extLst>
                <a:ext uri="{FF2B5EF4-FFF2-40B4-BE49-F238E27FC236}">
                  <a16:creationId xmlns:a16="http://schemas.microsoft.com/office/drawing/2014/main" xmlns="" id="{131F6C61-7D47-45A4-A80C-0DB0757AE8B9}"/>
                </a:ext>
              </a:extLst>
            </p:cNvPr>
            <p:cNvSpPr/>
            <p:nvPr/>
          </p:nvSpPr>
          <p:spPr>
            <a:xfrm>
              <a:off x="7798377" y="3410163"/>
              <a:ext cx="254644" cy="254567"/>
            </a:xfrm>
            <a:custGeom>
              <a:avLst/>
              <a:gdLst>
                <a:gd name="connsiteX0" fmla="*/ 178554 w 222530"/>
                <a:gd name="connsiteY0" fmla="*/ 162524 h 222463"/>
                <a:gd name="connsiteX1" fmla="*/ 64839 w 222530"/>
                <a:gd name="connsiteY1" fmla="*/ 178496 h 222463"/>
                <a:gd name="connsiteX2" fmla="*/ 48864 w 222530"/>
                <a:gd name="connsiteY2" fmla="*/ 64825 h 222463"/>
                <a:gd name="connsiteX3" fmla="*/ 162567 w 222530"/>
                <a:gd name="connsiteY3" fmla="*/ 48845 h 222463"/>
                <a:gd name="connsiteX4" fmla="*/ 178554 w 222530"/>
                <a:gd name="connsiteY4" fmla="*/ 162524 h 222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530" h="222463">
                  <a:moveTo>
                    <a:pt x="178554" y="162524"/>
                  </a:moveTo>
                  <a:cubicBezTo>
                    <a:pt x="151579" y="198311"/>
                    <a:pt x="100664" y="205483"/>
                    <a:pt x="64839" y="178496"/>
                  </a:cubicBezTo>
                  <a:cubicBezTo>
                    <a:pt x="29038" y="151526"/>
                    <a:pt x="21889" y="100612"/>
                    <a:pt x="48864" y="64825"/>
                  </a:cubicBezTo>
                  <a:cubicBezTo>
                    <a:pt x="75849" y="29027"/>
                    <a:pt x="126766" y="21875"/>
                    <a:pt x="162567" y="48845"/>
                  </a:cubicBezTo>
                  <a:cubicBezTo>
                    <a:pt x="198392" y="75833"/>
                    <a:pt x="205539" y="126725"/>
                    <a:pt x="178554" y="162524"/>
                  </a:cubicBezTo>
                  <a:close/>
                </a:path>
              </a:pathLst>
            </a:custGeom>
            <a:solidFill>
              <a:srgbClr val="1568E8"/>
            </a:solidFill>
            <a:ln w="76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0" name="Полилиния 15">
              <a:extLst>
                <a:ext uri="{FF2B5EF4-FFF2-40B4-BE49-F238E27FC236}">
                  <a16:creationId xmlns:a16="http://schemas.microsoft.com/office/drawing/2014/main" xmlns="" id="{CB5F24FC-6E13-4750-8790-083336E4B406}"/>
                </a:ext>
              </a:extLst>
            </p:cNvPr>
            <p:cNvSpPr/>
            <p:nvPr/>
          </p:nvSpPr>
          <p:spPr>
            <a:xfrm>
              <a:off x="8116866" y="3648575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1" name="Полилиния 16">
              <a:extLst>
                <a:ext uri="{FF2B5EF4-FFF2-40B4-BE49-F238E27FC236}">
                  <a16:creationId xmlns:a16="http://schemas.microsoft.com/office/drawing/2014/main" xmlns="" id="{EB47CFF2-3A11-42AB-9B82-F57329B82D0B}"/>
                </a:ext>
              </a:extLst>
            </p:cNvPr>
            <p:cNvSpPr/>
            <p:nvPr/>
          </p:nvSpPr>
          <p:spPr>
            <a:xfrm>
              <a:off x="8441503" y="3893133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2" name="Полилиния 17">
              <a:extLst>
                <a:ext uri="{FF2B5EF4-FFF2-40B4-BE49-F238E27FC236}">
                  <a16:creationId xmlns:a16="http://schemas.microsoft.com/office/drawing/2014/main" xmlns="" id="{C6A98CB0-78F1-4F32-B158-E3B0D75948D4}"/>
                </a:ext>
              </a:extLst>
            </p:cNvPr>
            <p:cNvSpPr/>
            <p:nvPr/>
          </p:nvSpPr>
          <p:spPr>
            <a:xfrm>
              <a:off x="8766141" y="4137690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3" name="Полилиния 18">
              <a:extLst>
                <a:ext uri="{FF2B5EF4-FFF2-40B4-BE49-F238E27FC236}">
                  <a16:creationId xmlns:a16="http://schemas.microsoft.com/office/drawing/2014/main" xmlns="" id="{C96BFAFB-22E2-4E11-9B48-53850292C7F7}"/>
                </a:ext>
              </a:extLst>
            </p:cNvPr>
            <p:cNvSpPr/>
            <p:nvPr/>
          </p:nvSpPr>
          <p:spPr>
            <a:xfrm>
              <a:off x="9090779" y="4382248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4" name="Полилиния 19">
              <a:extLst>
                <a:ext uri="{FF2B5EF4-FFF2-40B4-BE49-F238E27FC236}">
                  <a16:creationId xmlns:a16="http://schemas.microsoft.com/office/drawing/2014/main" xmlns="" id="{C74A90DB-0557-4F05-8E7C-CC3066AAFDB6}"/>
                </a:ext>
              </a:extLst>
            </p:cNvPr>
            <p:cNvSpPr/>
            <p:nvPr/>
          </p:nvSpPr>
          <p:spPr>
            <a:xfrm>
              <a:off x="9415415" y="4626806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5" name="Полилиния 20">
              <a:extLst>
                <a:ext uri="{FF2B5EF4-FFF2-40B4-BE49-F238E27FC236}">
                  <a16:creationId xmlns:a16="http://schemas.microsoft.com/office/drawing/2014/main" xmlns="" id="{54F9D64B-6898-4338-90A9-F6376585CCF0}"/>
                </a:ext>
              </a:extLst>
            </p:cNvPr>
            <p:cNvSpPr/>
            <p:nvPr/>
          </p:nvSpPr>
          <p:spPr>
            <a:xfrm>
              <a:off x="9740053" y="4871365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6" name="Полилиния 21">
              <a:extLst>
                <a:ext uri="{FF2B5EF4-FFF2-40B4-BE49-F238E27FC236}">
                  <a16:creationId xmlns:a16="http://schemas.microsoft.com/office/drawing/2014/main" xmlns="" id="{69D6618F-ABA9-4656-85F7-D24352826613}"/>
                </a:ext>
              </a:extLst>
            </p:cNvPr>
            <p:cNvSpPr/>
            <p:nvPr/>
          </p:nvSpPr>
          <p:spPr>
            <a:xfrm>
              <a:off x="6738312" y="2101245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4" y="207692"/>
                    <a:pt x="105412" y="215187"/>
                    <a:pt x="67903" y="186931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7" name="Полилиния 22">
              <a:extLst>
                <a:ext uri="{FF2B5EF4-FFF2-40B4-BE49-F238E27FC236}">
                  <a16:creationId xmlns:a16="http://schemas.microsoft.com/office/drawing/2014/main" xmlns="" id="{66AA1FB2-705C-44E0-B8D6-C5ECE99DE423}"/>
                </a:ext>
              </a:extLst>
            </p:cNvPr>
            <p:cNvSpPr/>
            <p:nvPr/>
          </p:nvSpPr>
          <p:spPr>
            <a:xfrm>
              <a:off x="7062948" y="2345802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4" y="207692"/>
                    <a:pt x="105412" y="215187"/>
                    <a:pt x="67903" y="186931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8" name="Полилиния 23">
              <a:extLst>
                <a:ext uri="{FF2B5EF4-FFF2-40B4-BE49-F238E27FC236}">
                  <a16:creationId xmlns:a16="http://schemas.microsoft.com/office/drawing/2014/main" xmlns="" id="{ED9AC542-5908-4768-822D-9E8327676FF6}"/>
                </a:ext>
              </a:extLst>
            </p:cNvPr>
            <p:cNvSpPr/>
            <p:nvPr/>
          </p:nvSpPr>
          <p:spPr>
            <a:xfrm>
              <a:off x="7387586" y="2590361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4" y="207691"/>
                    <a:pt x="105412" y="215187"/>
                    <a:pt x="67903" y="186931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9" name="Полилиния 24">
              <a:extLst>
                <a:ext uri="{FF2B5EF4-FFF2-40B4-BE49-F238E27FC236}">
                  <a16:creationId xmlns:a16="http://schemas.microsoft.com/office/drawing/2014/main" xmlns="" id="{5341C435-C565-4131-A14A-AA656CA54377}"/>
                </a:ext>
              </a:extLst>
            </p:cNvPr>
            <p:cNvSpPr/>
            <p:nvPr/>
          </p:nvSpPr>
          <p:spPr>
            <a:xfrm>
              <a:off x="7712224" y="2834919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4" y="207692"/>
                    <a:pt x="105412" y="215187"/>
                    <a:pt x="67903" y="186930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0" name="Полилиния 25">
              <a:extLst>
                <a:ext uri="{FF2B5EF4-FFF2-40B4-BE49-F238E27FC236}">
                  <a16:creationId xmlns:a16="http://schemas.microsoft.com/office/drawing/2014/main" xmlns="" id="{5BB55851-EE02-415A-ABF0-F2628FCF792F}"/>
                </a:ext>
              </a:extLst>
            </p:cNvPr>
            <p:cNvSpPr/>
            <p:nvPr/>
          </p:nvSpPr>
          <p:spPr>
            <a:xfrm>
              <a:off x="8036861" y="3079477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4" y="207692"/>
                    <a:pt x="105412" y="215187"/>
                    <a:pt x="67903" y="186930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1" name="Полилиния 26">
              <a:extLst>
                <a:ext uri="{FF2B5EF4-FFF2-40B4-BE49-F238E27FC236}">
                  <a16:creationId xmlns:a16="http://schemas.microsoft.com/office/drawing/2014/main" xmlns="" id="{736C9EE4-45AD-4306-A97E-BB8BEFA9B19D}"/>
                </a:ext>
              </a:extLst>
            </p:cNvPr>
            <p:cNvSpPr/>
            <p:nvPr/>
          </p:nvSpPr>
          <p:spPr>
            <a:xfrm>
              <a:off x="8361499" y="3324034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4" y="207691"/>
                    <a:pt x="105412" y="215187"/>
                    <a:pt x="67903" y="186930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2" name="Полилиния 27">
              <a:extLst>
                <a:ext uri="{FF2B5EF4-FFF2-40B4-BE49-F238E27FC236}">
                  <a16:creationId xmlns:a16="http://schemas.microsoft.com/office/drawing/2014/main" xmlns="" id="{8DC84185-D295-44CB-A724-86486D1F704C}"/>
                </a:ext>
              </a:extLst>
            </p:cNvPr>
            <p:cNvSpPr/>
            <p:nvPr/>
          </p:nvSpPr>
          <p:spPr>
            <a:xfrm>
              <a:off x="8686135" y="3568592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4" y="207692"/>
                    <a:pt x="105412" y="215187"/>
                    <a:pt x="67903" y="186931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3" name="Полилиния 28">
              <a:extLst>
                <a:ext uri="{FF2B5EF4-FFF2-40B4-BE49-F238E27FC236}">
                  <a16:creationId xmlns:a16="http://schemas.microsoft.com/office/drawing/2014/main" xmlns="" id="{3FEB89A7-7F8D-4100-AD81-3C4EE827E67A}"/>
                </a:ext>
              </a:extLst>
            </p:cNvPr>
            <p:cNvSpPr/>
            <p:nvPr/>
          </p:nvSpPr>
          <p:spPr>
            <a:xfrm>
              <a:off x="9010773" y="3813151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4" y="207692"/>
                    <a:pt x="105412" y="215187"/>
                    <a:pt x="67903" y="186931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4" name="Полилиния 29">
              <a:extLst>
                <a:ext uri="{FF2B5EF4-FFF2-40B4-BE49-F238E27FC236}">
                  <a16:creationId xmlns:a16="http://schemas.microsoft.com/office/drawing/2014/main" xmlns="" id="{F467C1CD-360F-49F5-8F70-B4944909D809}"/>
                </a:ext>
              </a:extLst>
            </p:cNvPr>
            <p:cNvSpPr/>
            <p:nvPr/>
          </p:nvSpPr>
          <p:spPr>
            <a:xfrm>
              <a:off x="9335411" y="4057709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4" y="207692"/>
                    <a:pt x="105412" y="215187"/>
                    <a:pt x="67903" y="186931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5" name="Полилиния 30">
              <a:extLst>
                <a:ext uri="{FF2B5EF4-FFF2-40B4-BE49-F238E27FC236}">
                  <a16:creationId xmlns:a16="http://schemas.microsoft.com/office/drawing/2014/main" xmlns="" id="{09FC6F47-362D-412E-ADA4-D38AF43BB619}"/>
                </a:ext>
              </a:extLst>
            </p:cNvPr>
            <p:cNvSpPr/>
            <p:nvPr/>
          </p:nvSpPr>
          <p:spPr>
            <a:xfrm>
              <a:off x="9660048" y="4302266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4" y="207692"/>
                    <a:pt x="105412" y="215187"/>
                    <a:pt x="67903" y="186931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6" name="Полилиния 31">
              <a:extLst>
                <a:ext uri="{FF2B5EF4-FFF2-40B4-BE49-F238E27FC236}">
                  <a16:creationId xmlns:a16="http://schemas.microsoft.com/office/drawing/2014/main" xmlns="" id="{59AA44BE-368B-4F0A-B697-27E0183563AD}"/>
                </a:ext>
              </a:extLst>
            </p:cNvPr>
            <p:cNvSpPr/>
            <p:nvPr/>
          </p:nvSpPr>
          <p:spPr>
            <a:xfrm>
              <a:off x="9984685" y="4546824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4" y="207692"/>
                    <a:pt x="105412" y="215187"/>
                    <a:pt x="67903" y="186931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7" name="Полилиния 32">
              <a:extLst>
                <a:ext uri="{FF2B5EF4-FFF2-40B4-BE49-F238E27FC236}">
                  <a16:creationId xmlns:a16="http://schemas.microsoft.com/office/drawing/2014/main" xmlns="" id="{EF71F73D-5DEF-4728-A093-8723DABEBEA6}"/>
                </a:ext>
              </a:extLst>
            </p:cNvPr>
            <p:cNvSpPr/>
            <p:nvPr/>
          </p:nvSpPr>
          <p:spPr>
            <a:xfrm>
              <a:off x="6989091" y="1782852"/>
              <a:ext cx="254644" cy="254567"/>
            </a:xfrm>
            <a:custGeom>
              <a:avLst/>
              <a:gdLst>
                <a:gd name="connsiteX0" fmla="*/ 178554 w 222530"/>
                <a:gd name="connsiteY0" fmla="*/ 162524 h 222463"/>
                <a:gd name="connsiteX1" fmla="*/ 64839 w 222530"/>
                <a:gd name="connsiteY1" fmla="*/ 178496 h 222463"/>
                <a:gd name="connsiteX2" fmla="*/ 48864 w 222530"/>
                <a:gd name="connsiteY2" fmla="*/ 64825 h 222463"/>
                <a:gd name="connsiteX3" fmla="*/ 162567 w 222530"/>
                <a:gd name="connsiteY3" fmla="*/ 48845 h 222463"/>
                <a:gd name="connsiteX4" fmla="*/ 178554 w 222530"/>
                <a:gd name="connsiteY4" fmla="*/ 162524 h 222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530" h="222463">
                  <a:moveTo>
                    <a:pt x="178554" y="162524"/>
                  </a:moveTo>
                  <a:cubicBezTo>
                    <a:pt x="151579" y="198311"/>
                    <a:pt x="100664" y="205483"/>
                    <a:pt x="64839" y="178496"/>
                  </a:cubicBezTo>
                  <a:cubicBezTo>
                    <a:pt x="29038" y="151526"/>
                    <a:pt x="21889" y="100612"/>
                    <a:pt x="48864" y="64825"/>
                  </a:cubicBezTo>
                  <a:cubicBezTo>
                    <a:pt x="75849" y="29027"/>
                    <a:pt x="126766" y="21875"/>
                    <a:pt x="162567" y="48845"/>
                  </a:cubicBezTo>
                  <a:cubicBezTo>
                    <a:pt x="198392" y="75833"/>
                    <a:pt x="205539" y="126725"/>
                    <a:pt x="178554" y="162524"/>
                  </a:cubicBezTo>
                  <a:close/>
                </a:path>
              </a:pathLst>
            </a:custGeom>
            <a:solidFill>
              <a:srgbClr val="11E9BA"/>
            </a:solidFill>
            <a:ln w="76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8" name="Полилиния 33">
              <a:extLst>
                <a:ext uri="{FF2B5EF4-FFF2-40B4-BE49-F238E27FC236}">
                  <a16:creationId xmlns:a16="http://schemas.microsoft.com/office/drawing/2014/main" xmlns="" id="{07B7E907-F2BB-46F6-A75D-F2251D59B9DE}"/>
                </a:ext>
              </a:extLst>
            </p:cNvPr>
            <p:cNvSpPr/>
            <p:nvPr/>
          </p:nvSpPr>
          <p:spPr>
            <a:xfrm>
              <a:off x="7307581" y="2021264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9" name="Полилиния 34">
              <a:extLst>
                <a:ext uri="{FF2B5EF4-FFF2-40B4-BE49-F238E27FC236}">
                  <a16:creationId xmlns:a16="http://schemas.microsoft.com/office/drawing/2014/main" xmlns="" id="{FB67A0E2-03E4-4FF8-A222-18DBD8E74931}"/>
                </a:ext>
              </a:extLst>
            </p:cNvPr>
            <p:cNvSpPr/>
            <p:nvPr/>
          </p:nvSpPr>
          <p:spPr>
            <a:xfrm>
              <a:off x="7632217" y="2265822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0" name="Полилиния 35">
              <a:extLst>
                <a:ext uri="{FF2B5EF4-FFF2-40B4-BE49-F238E27FC236}">
                  <a16:creationId xmlns:a16="http://schemas.microsoft.com/office/drawing/2014/main" xmlns="" id="{F1B4C49E-D485-477D-8D28-01D1523AE9CF}"/>
                </a:ext>
              </a:extLst>
            </p:cNvPr>
            <p:cNvSpPr/>
            <p:nvPr/>
          </p:nvSpPr>
          <p:spPr>
            <a:xfrm>
              <a:off x="7956855" y="2510380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1" name="Полилиния 36">
              <a:extLst>
                <a:ext uri="{FF2B5EF4-FFF2-40B4-BE49-F238E27FC236}">
                  <a16:creationId xmlns:a16="http://schemas.microsoft.com/office/drawing/2014/main" xmlns="" id="{85B476C0-A962-4696-AA6C-8719460B6E7B}"/>
                </a:ext>
              </a:extLst>
            </p:cNvPr>
            <p:cNvSpPr/>
            <p:nvPr/>
          </p:nvSpPr>
          <p:spPr>
            <a:xfrm>
              <a:off x="8281493" y="2754937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2" name="Полилиния 37">
              <a:extLst>
                <a:ext uri="{FF2B5EF4-FFF2-40B4-BE49-F238E27FC236}">
                  <a16:creationId xmlns:a16="http://schemas.microsoft.com/office/drawing/2014/main" xmlns="" id="{7CE84C2D-8C59-4C06-80B5-A9C8EA925BA7}"/>
                </a:ext>
              </a:extLst>
            </p:cNvPr>
            <p:cNvSpPr/>
            <p:nvPr/>
          </p:nvSpPr>
          <p:spPr>
            <a:xfrm>
              <a:off x="8606130" y="2999496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3" name="Полилиния 38">
              <a:extLst>
                <a:ext uri="{FF2B5EF4-FFF2-40B4-BE49-F238E27FC236}">
                  <a16:creationId xmlns:a16="http://schemas.microsoft.com/office/drawing/2014/main" xmlns="" id="{979EB758-0F3D-4D9C-A0B2-35D468C223DC}"/>
                </a:ext>
              </a:extLst>
            </p:cNvPr>
            <p:cNvSpPr/>
            <p:nvPr/>
          </p:nvSpPr>
          <p:spPr>
            <a:xfrm>
              <a:off x="8930767" y="3244054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4" name="Полилиния 39">
              <a:extLst>
                <a:ext uri="{FF2B5EF4-FFF2-40B4-BE49-F238E27FC236}">
                  <a16:creationId xmlns:a16="http://schemas.microsoft.com/office/drawing/2014/main" xmlns="" id="{0E8286FA-386F-4C90-9D41-859061F7CCD4}"/>
                </a:ext>
              </a:extLst>
            </p:cNvPr>
            <p:cNvSpPr/>
            <p:nvPr/>
          </p:nvSpPr>
          <p:spPr>
            <a:xfrm>
              <a:off x="9261554" y="3494759"/>
              <a:ext cx="254644" cy="254567"/>
            </a:xfrm>
            <a:custGeom>
              <a:avLst/>
              <a:gdLst>
                <a:gd name="connsiteX0" fmla="*/ 178554 w 222530"/>
                <a:gd name="connsiteY0" fmla="*/ 162524 h 222463"/>
                <a:gd name="connsiteX1" fmla="*/ 64839 w 222530"/>
                <a:gd name="connsiteY1" fmla="*/ 178496 h 222463"/>
                <a:gd name="connsiteX2" fmla="*/ 48864 w 222530"/>
                <a:gd name="connsiteY2" fmla="*/ 64825 h 222463"/>
                <a:gd name="connsiteX3" fmla="*/ 162568 w 222530"/>
                <a:gd name="connsiteY3" fmla="*/ 48845 h 222463"/>
                <a:gd name="connsiteX4" fmla="*/ 178554 w 222530"/>
                <a:gd name="connsiteY4" fmla="*/ 162524 h 222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530" h="222463">
                  <a:moveTo>
                    <a:pt x="178554" y="162524"/>
                  </a:moveTo>
                  <a:cubicBezTo>
                    <a:pt x="151579" y="198311"/>
                    <a:pt x="100664" y="205483"/>
                    <a:pt x="64839" y="178496"/>
                  </a:cubicBezTo>
                  <a:cubicBezTo>
                    <a:pt x="29038" y="151526"/>
                    <a:pt x="21889" y="100612"/>
                    <a:pt x="48864" y="64825"/>
                  </a:cubicBezTo>
                  <a:cubicBezTo>
                    <a:pt x="75849" y="29027"/>
                    <a:pt x="126767" y="21875"/>
                    <a:pt x="162568" y="48845"/>
                  </a:cubicBezTo>
                  <a:cubicBezTo>
                    <a:pt x="198392" y="75833"/>
                    <a:pt x="205539" y="126725"/>
                    <a:pt x="178554" y="162524"/>
                  </a:cubicBezTo>
                  <a:close/>
                </a:path>
              </a:pathLst>
            </a:custGeom>
            <a:solidFill>
              <a:srgbClr val="EF9718"/>
            </a:solidFill>
            <a:ln w="76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5" name="Полилиния 40">
              <a:extLst>
                <a:ext uri="{FF2B5EF4-FFF2-40B4-BE49-F238E27FC236}">
                  <a16:creationId xmlns:a16="http://schemas.microsoft.com/office/drawing/2014/main" xmlns="" id="{72A3A88D-7EAA-4C8D-9100-7C18FBEFD0E2}"/>
                </a:ext>
              </a:extLst>
            </p:cNvPr>
            <p:cNvSpPr/>
            <p:nvPr/>
          </p:nvSpPr>
          <p:spPr>
            <a:xfrm>
              <a:off x="9580042" y="3733169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6" name="Полилиния 41">
              <a:extLst>
                <a:ext uri="{FF2B5EF4-FFF2-40B4-BE49-F238E27FC236}">
                  <a16:creationId xmlns:a16="http://schemas.microsoft.com/office/drawing/2014/main" xmlns="" id="{03F0CD15-ABC2-4A43-9A8E-7A19F94F2566}"/>
                </a:ext>
              </a:extLst>
            </p:cNvPr>
            <p:cNvSpPr/>
            <p:nvPr/>
          </p:nvSpPr>
          <p:spPr>
            <a:xfrm>
              <a:off x="9904680" y="3977727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7" name="Полилиния 42">
              <a:extLst>
                <a:ext uri="{FF2B5EF4-FFF2-40B4-BE49-F238E27FC236}">
                  <a16:creationId xmlns:a16="http://schemas.microsoft.com/office/drawing/2014/main" xmlns="" id="{D3F818D7-1783-4DA0-87B9-7F59E5D83556}"/>
                </a:ext>
              </a:extLst>
            </p:cNvPr>
            <p:cNvSpPr/>
            <p:nvPr/>
          </p:nvSpPr>
          <p:spPr>
            <a:xfrm>
              <a:off x="10229316" y="4222286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8" name="Полилиния 43">
              <a:extLst>
                <a:ext uri="{FF2B5EF4-FFF2-40B4-BE49-F238E27FC236}">
                  <a16:creationId xmlns:a16="http://schemas.microsoft.com/office/drawing/2014/main" xmlns="" id="{973B9DD1-8D5A-49E5-9E92-FA34875AC554}"/>
                </a:ext>
              </a:extLst>
            </p:cNvPr>
            <p:cNvSpPr/>
            <p:nvPr/>
          </p:nvSpPr>
          <p:spPr>
            <a:xfrm>
              <a:off x="7227575" y="1452167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49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0"/>
                    <a:pt x="105412" y="215187"/>
                    <a:pt x="67903" y="186930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49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9" name="Полилиния 44">
              <a:extLst>
                <a:ext uri="{FF2B5EF4-FFF2-40B4-BE49-F238E27FC236}">
                  <a16:creationId xmlns:a16="http://schemas.microsoft.com/office/drawing/2014/main" xmlns="" id="{1D52C529-3878-4028-9948-7B83CABE847D}"/>
                </a:ext>
              </a:extLst>
            </p:cNvPr>
            <p:cNvSpPr/>
            <p:nvPr/>
          </p:nvSpPr>
          <p:spPr>
            <a:xfrm>
              <a:off x="7552213" y="1696725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49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0"/>
                    <a:pt x="105412" y="215187"/>
                    <a:pt x="67903" y="186930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49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0" name="Полилиния 45">
              <a:extLst>
                <a:ext uri="{FF2B5EF4-FFF2-40B4-BE49-F238E27FC236}">
                  <a16:creationId xmlns:a16="http://schemas.microsoft.com/office/drawing/2014/main" xmlns="" id="{3AFF76E0-0118-47E6-BBB0-776812C66EA5}"/>
                </a:ext>
              </a:extLst>
            </p:cNvPr>
            <p:cNvSpPr/>
            <p:nvPr/>
          </p:nvSpPr>
          <p:spPr>
            <a:xfrm>
              <a:off x="7876849" y="1941282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49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0"/>
                    <a:pt x="105412" y="215186"/>
                    <a:pt x="67903" y="186930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49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1" name="Полилиния 46">
              <a:extLst>
                <a:ext uri="{FF2B5EF4-FFF2-40B4-BE49-F238E27FC236}">
                  <a16:creationId xmlns:a16="http://schemas.microsoft.com/office/drawing/2014/main" xmlns="" id="{8D1A3F2B-C9ED-4758-9D42-8FE47D43E757}"/>
                </a:ext>
              </a:extLst>
            </p:cNvPr>
            <p:cNvSpPr/>
            <p:nvPr/>
          </p:nvSpPr>
          <p:spPr>
            <a:xfrm>
              <a:off x="8201487" y="2185840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49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0"/>
                    <a:pt x="105412" y="215186"/>
                    <a:pt x="67903" y="186930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49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2" name="Полилиния 47">
              <a:extLst>
                <a:ext uri="{FF2B5EF4-FFF2-40B4-BE49-F238E27FC236}">
                  <a16:creationId xmlns:a16="http://schemas.microsoft.com/office/drawing/2014/main" xmlns="" id="{CE53F9CC-25E1-4A41-BBD1-EC100DADB669}"/>
                </a:ext>
              </a:extLst>
            </p:cNvPr>
            <p:cNvSpPr/>
            <p:nvPr/>
          </p:nvSpPr>
          <p:spPr>
            <a:xfrm>
              <a:off x="8526125" y="2430399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49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0"/>
                    <a:pt x="105412" y="215186"/>
                    <a:pt x="67903" y="186930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49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3" name="Полилиния 48">
              <a:extLst>
                <a:ext uri="{FF2B5EF4-FFF2-40B4-BE49-F238E27FC236}">
                  <a16:creationId xmlns:a16="http://schemas.microsoft.com/office/drawing/2014/main" xmlns="" id="{85E54B5D-ADB6-4C79-B86A-A4094F7F82E3}"/>
                </a:ext>
              </a:extLst>
            </p:cNvPr>
            <p:cNvSpPr/>
            <p:nvPr/>
          </p:nvSpPr>
          <p:spPr>
            <a:xfrm>
              <a:off x="8850762" y="2674957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49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0"/>
                    <a:pt x="105412" y="215186"/>
                    <a:pt x="67903" y="186930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49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4" name="Полилиния 49">
              <a:extLst>
                <a:ext uri="{FF2B5EF4-FFF2-40B4-BE49-F238E27FC236}">
                  <a16:creationId xmlns:a16="http://schemas.microsoft.com/office/drawing/2014/main" xmlns="" id="{095CCEC6-3E55-403B-901F-11FDC44594EA}"/>
                </a:ext>
              </a:extLst>
            </p:cNvPr>
            <p:cNvSpPr/>
            <p:nvPr/>
          </p:nvSpPr>
          <p:spPr>
            <a:xfrm>
              <a:off x="9175399" y="2919514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49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0"/>
                    <a:pt x="105412" y="215186"/>
                    <a:pt x="67903" y="186930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49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5" name="Полилиния 50">
              <a:extLst>
                <a:ext uri="{FF2B5EF4-FFF2-40B4-BE49-F238E27FC236}">
                  <a16:creationId xmlns:a16="http://schemas.microsoft.com/office/drawing/2014/main" xmlns="" id="{E1928443-0D4B-4A92-90D7-0568CE180E74}"/>
                </a:ext>
              </a:extLst>
            </p:cNvPr>
            <p:cNvSpPr/>
            <p:nvPr/>
          </p:nvSpPr>
          <p:spPr>
            <a:xfrm>
              <a:off x="9500037" y="3164072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49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0"/>
                    <a:pt x="105412" y="215186"/>
                    <a:pt x="67903" y="186930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49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6" name="Полилиния 51">
              <a:extLst>
                <a:ext uri="{FF2B5EF4-FFF2-40B4-BE49-F238E27FC236}">
                  <a16:creationId xmlns:a16="http://schemas.microsoft.com/office/drawing/2014/main" xmlns="" id="{75D3F36E-3EF2-453E-9CE4-0C1AD491B692}"/>
                </a:ext>
              </a:extLst>
            </p:cNvPr>
            <p:cNvSpPr/>
            <p:nvPr/>
          </p:nvSpPr>
          <p:spPr>
            <a:xfrm>
              <a:off x="9824674" y="3408630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49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0"/>
                    <a:pt x="105412" y="215186"/>
                    <a:pt x="67903" y="186930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49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7" name="Полилиния 52">
              <a:extLst>
                <a:ext uri="{FF2B5EF4-FFF2-40B4-BE49-F238E27FC236}">
                  <a16:creationId xmlns:a16="http://schemas.microsoft.com/office/drawing/2014/main" xmlns="" id="{35193501-FE6B-459F-9BF4-02C05FB13B71}"/>
                </a:ext>
              </a:extLst>
            </p:cNvPr>
            <p:cNvSpPr/>
            <p:nvPr/>
          </p:nvSpPr>
          <p:spPr>
            <a:xfrm>
              <a:off x="10149312" y="3653188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49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0"/>
                    <a:pt x="105412" y="215186"/>
                    <a:pt x="67903" y="186930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49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8" name="Полилиния 53">
              <a:extLst>
                <a:ext uri="{FF2B5EF4-FFF2-40B4-BE49-F238E27FC236}">
                  <a16:creationId xmlns:a16="http://schemas.microsoft.com/office/drawing/2014/main" xmlns="" id="{8907D87C-AD2C-4666-ADA4-6F01E41602BF}"/>
                </a:ext>
              </a:extLst>
            </p:cNvPr>
            <p:cNvSpPr/>
            <p:nvPr/>
          </p:nvSpPr>
          <p:spPr>
            <a:xfrm>
              <a:off x="10473950" y="3897747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49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0"/>
                    <a:pt x="105412" y="215186"/>
                    <a:pt x="67903" y="186930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49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9" name="Полилиния 54">
              <a:extLst>
                <a:ext uri="{FF2B5EF4-FFF2-40B4-BE49-F238E27FC236}">
                  <a16:creationId xmlns:a16="http://schemas.microsoft.com/office/drawing/2014/main" xmlns="" id="{AAF52E81-CB9D-4B91-ABD1-7D3619A6E3E5}"/>
                </a:ext>
              </a:extLst>
            </p:cNvPr>
            <p:cNvSpPr/>
            <p:nvPr/>
          </p:nvSpPr>
          <p:spPr>
            <a:xfrm>
              <a:off x="7472207" y="1127628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0" name="Полилиния 55">
              <a:extLst>
                <a:ext uri="{FF2B5EF4-FFF2-40B4-BE49-F238E27FC236}">
                  <a16:creationId xmlns:a16="http://schemas.microsoft.com/office/drawing/2014/main" xmlns="" id="{38457482-AAF7-4C22-8034-D09C787DEF13}"/>
                </a:ext>
              </a:extLst>
            </p:cNvPr>
            <p:cNvSpPr/>
            <p:nvPr/>
          </p:nvSpPr>
          <p:spPr>
            <a:xfrm>
              <a:off x="7796844" y="1372185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1" name="Полилиния 56">
              <a:extLst>
                <a:ext uri="{FF2B5EF4-FFF2-40B4-BE49-F238E27FC236}">
                  <a16:creationId xmlns:a16="http://schemas.microsoft.com/office/drawing/2014/main" xmlns="" id="{7A8DB95D-716B-425A-AB26-36D61CC24976}"/>
                </a:ext>
              </a:extLst>
            </p:cNvPr>
            <p:cNvSpPr/>
            <p:nvPr/>
          </p:nvSpPr>
          <p:spPr>
            <a:xfrm>
              <a:off x="8121481" y="1616743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2" name="Полилиния 57">
              <a:extLst>
                <a:ext uri="{FF2B5EF4-FFF2-40B4-BE49-F238E27FC236}">
                  <a16:creationId xmlns:a16="http://schemas.microsoft.com/office/drawing/2014/main" xmlns="" id="{86AE762E-3E4E-4CE1-BB9E-3452602993AE}"/>
                </a:ext>
              </a:extLst>
            </p:cNvPr>
            <p:cNvSpPr/>
            <p:nvPr/>
          </p:nvSpPr>
          <p:spPr>
            <a:xfrm>
              <a:off x="8446119" y="1861301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3" name="Полилиния 58">
              <a:extLst>
                <a:ext uri="{FF2B5EF4-FFF2-40B4-BE49-F238E27FC236}">
                  <a16:creationId xmlns:a16="http://schemas.microsoft.com/office/drawing/2014/main" xmlns="" id="{55E18504-D1E1-49C7-AA04-5A9EBABAC754}"/>
                </a:ext>
              </a:extLst>
            </p:cNvPr>
            <p:cNvSpPr/>
            <p:nvPr/>
          </p:nvSpPr>
          <p:spPr>
            <a:xfrm>
              <a:off x="8770756" y="2105860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4" name="Полилиния 59">
              <a:extLst>
                <a:ext uri="{FF2B5EF4-FFF2-40B4-BE49-F238E27FC236}">
                  <a16:creationId xmlns:a16="http://schemas.microsoft.com/office/drawing/2014/main" xmlns="" id="{F4F26367-C03C-45C4-8DA3-8C10752012B9}"/>
                </a:ext>
              </a:extLst>
            </p:cNvPr>
            <p:cNvSpPr/>
            <p:nvPr/>
          </p:nvSpPr>
          <p:spPr>
            <a:xfrm>
              <a:off x="9095394" y="2350417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5" name="Полилиния 60">
              <a:extLst>
                <a:ext uri="{FF2B5EF4-FFF2-40B4-BE49-F238E27FC236}">
                  <a16:creationId xmlns:a16="http://schemas.microsoft.com/office/drawing/2014/main" xmlns="" id="{14423454-BAC3-465F-AC7C-C9FBF7B4F757}"/>
                </a:ext>
              </a:extLst>
            </p:cNvPr>
            <p:cNvSpPr/>
            <p:nvPr/>
          </p:nvSpPr>
          <p:spPr>
            <a:xfrm>
              <a:off x="9420030" y="2594975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6" name="Полилиния 61">
              <a:extLst>
                <a:ext uri="{FF2B5EF4-FFF2-40B4-BE49-F238E27FC236}">
                  <a16:creationId xmlns:a16="http://schemas.microsoft.com/office/drawing/2014/main" xmlns="" id="{3D920027-79A3-4E0A-99E1-0ED0D7093875}"/>
                </a:ext>
              </a:extLst>
            </p:cNvPr>
            <p:cNvSpPr/>
            <p:nvPr/>
          </p:nvSpPr>
          <p:spPr>
            <a:xfrm>
              <a:off x="9744668" y="2839533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7" name="Полилиния 62">
              <a:extLst>
                <a:ext uri="{FF2B5EF4-FFF2-40B4-BE49-F238E27FC236}">
                  <a16:creationId xmlns:a16="http://schemas.microsoft.com/office/drawing/2014/main" xmlns="" id="{4249E75A-2CD2-4752-98D5-299D8818143A}"/>
                </a:ext>
              </a:extLst>
            </p:cNvPr>
            <p:cNvSpPr/>
            <p:nvPr/>
          </p:nvSpPr>
          <p:spPr>
            <a:xfrm>
              <a:off x="10069306" y="3084091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8" name="Полилиния 63">
              <a:extLst>
                <a:ext uri="{FF2B5EF4-FFF2-40B4-BE49-F238E27FC236}">
                  <a16:creationId xmlns:a16="http://schemas.microsoft.com/office/drawing/2014/main" xmlns="" id="{BE1A74C0-75E1-4246-B872-E2F726E4877E}"/>
                </a:ext>
              </a:extLst>
            </p:cNvPr>
            <p:cNvSpPr/>
            <p:nvPr/>
          </p:nvSpPr>
          <p:spPr>
            <a:xfrm>
              <a:off x="10400091" y="3334795"/>
              <a:ext cx="254644" cy="254567"/>
            </a:xfrm>
            <a:custGeom>
              <a:avLst/>
              <a:gdLst>
                <a:gd name="connsiteX0" fmla="*/ 178554 w 222530"/>
                <a:gd name="connsiteY0" fmla="*/ 162524 h 222463"/>
                <a:gd name="connsiteX1" fmla="*/ 64839 w 222530"/>
                <a:gd name="connsiteY1" fmla="*/ 178496 h 222463"/>
                <a:gd name="connsiteX2" fmla="*/ 48864 w 222530"/>
                <a:gd name="connsiteY2" fmla="*/ 64825 h 222463"/>
                <a:gd name="connsiteX3" fmla="*/ 162568 w 222530"/>
                <a:gd name="connsiteY3" fmla="*/ 48845 h 222463"/>
                <a:gd name="connsiteX4" fmla="*/ 178554 w 222530"/>
                <a:gd name="connsiteY4" fmla="*/ 162524 h 222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530" h="222463">
                  <a:moveTo>
                    <a:pt x="178554" y="162524"/>
                  </a:moveTo>
                  <a:cubicBezTo>
                    <a:pt x="151579" y="198311"/>
                    <a:pt x="100664" y="205483"/>
                    <a:pt x="64839" y="178496"/>
                  </a:cubicBezTo>
                  <a:cubicBezTo>
                    <a:pt x="29038" y="151526"/>
                    <a:pt x="21889" y="100612"/>
                    <a:pt x="48864" y="64825"/>
                  </a:cubicBezTo>
                  <a:cubicBezTo>
                    <a:pt x="75849" y="29027"/>
                    <a:pt x="126766" y="21875"/>
                    <a:pt x="162568" y="48845"/>
                  </a:cubicBezTo>
                  <a:cubicBezTo>
                    <a:pt x="198392" y="75833"/>
                    <a:pt x="205539" y="126725"/>
                    <a:pt x="178554" y="162524"/>
                  </a:cubicBezTo>
                  <a:close/>
                </a:path>
              </a:pathLst>
            </a:custGeom>
            <a:solidFill>
              <a:srgbClr val="771BCD"/>
            </a:solidFill>
            <a:ln w="76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9" name="Полилиния 64">
              <a:extLst>
                <a:ext uri="{FF2B5EF4-FFF2-40B4-BE49-F238E27FC236}">
                  <a16:creationId xmlns:a16="http://schemas.microsoft.com/office/drawing/2014/main" xmlns="" id="{AD500CBE-1D6A-43C7-8C4E-47CBFF5335EF}"/>
                </a:ext>
              </a:extLst>
            </p:cNvPr>
            <p:cNvSpPr/>
            <p:nvPr/>
          </p:nvSpPr>
          <p:spPr>
            <a:xfrm>
              <a:off x="10718581" y="3573207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0" name="Полилиния 65">
              <a:extLst>
                <a:ext uri="{FF2B5EF4-FFF2-40B4-BE49-F238E27FC236}">
                  <a16:creationId xmlns:a16="http://schemas.microsoft.com/office/drawing/2014/main" xmlns="" id="{B19CA718-4EA9-4E81-AEC1-59628D55EF1D}"/>
                </a:ext>
              </a:extLst>
            </p:cNvPr>
            <p:cNvSpPr/>
            <p:nvPr/>
          </p:nvSpPr>
          <p:spPr>
            <a:xfrm>
              <a:off x="7716838" y="803088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1" name="Полилиния 66">
              <a:extLst>
                <a:ext uri="{FF2B5EF4-FFF2-40B4-BE49-F238E27FC236}">
                  <a16:creationId xmlns:a16="http://schemas.microsoft.com/office/drawing/2014/main" xmlns="" id="{E6BA0C16-31DA-4F6A-8256-20B10009FA1B}"/>
                </a:ext>
              </a:extLst>
            </p:cNvPr>
            <p:cNvSpPr/>
            <p:nvPr/>
          </p:nvSpPr>
          <p:spPr>
            <a:xfrm>
              <a:off x="8041476" y="1047646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2" name="Полилиния 67">
              <a:extLst>
                <a:ext uri="{FF2B5EF4-FFF2-40B4-BE49-F238E27FC236}">
                  <a16:creationId xmlns:a16="http://schemas.microsoft.com/office/drawing/2014/main" xmlns="" id="{D395C95A-15C1-48C4-ABE5-083C4EC527DD}"/>
                </a:ext>
              </a:extLst>
            </p:cNvPr>
            <p:cNvSpPr/>
            <p:nvPr/>
          </p:nvSpPr>
          <p:spPr>
            <a:xfrm>
              <a:off x="8366114" y="1292204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3" name="Полилиния 68">
              <a:extLst>
                <a:ext uri="{FF2B5EF4-FFF2-40B4-BE49-F238E27FC236}">
                  <a16:creationId xmlns:a16="http://schemas.microsoft.com/office/drawing/2014/main" xmlns="" id="{C54EF9B7-821D-410D-B400-1405CD6A9BC1}"/>
                </a:ext>
              </a:extLst>
            </p:cNvPr>
            <p:cNvSpPr/>
            <p:nvPr/>
          </p:nvSpPr>
          <p:spPr>
            <a:xfrm>
              <a:off x="8696899" y="1542909"/>
              <a:ext cx="254644" cy="254567"/>
            </a:xfrm>
            <a:custGeom>
              <a:avLst/>
              <a:gdLst>
                <a:gd name="connsiteX0" fmla="*/ 178554 w 222530"/>
                <a:gd name="connsiteY0" fmla="*/ 162524 h 222463"/>
                <a:gd name="connsiteX1" fmla="*/ 64839 w 222530"/>
                <a:gd name="connsiteY1" fmla="*/ 178496 h 222463"/>
                <a:gd name="connsiteX2" fmla="*/ 48864 w 222530"/>
                <a:gd name="connsiteY2" fmla="*/ 64825 h 222463"/>
                <a:gd name="connsiteX3" fmla="*/ 162567 w 222530"/>
                <a:gd name="connsiteY3" fmla="*/ 48845 h 222463"/>
                <a:gd name="connsiteX4" fmla="*/ 178554 w 222530"/>
                <a:gd name="connsiteY4" fmla="*/ 162524 h 222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530" h="222463">
                  <a:moveTo>
                    <a:pt x="178554" y="162524"/>
                  </a:moveTo>
                  <a:cubicBezTo>
                    <a:pt x="151579" y="198311"/>
                    <a:pt x="100664" y="205483"/>
                    <a:pt x="64839" y="178496"/>
                  </a:cubicBezTo>
                  <a:cubicBezTo>
                    <a:pt x="29038" y="151526"/>
                    <a:pt x="21889" y="100612"/>
                    <a:pt x="48864" y="64825"/>
                  </a:cubicBezTo>
                  <a:cubicBezTo>
                    <a:pt x="75849" y="29027"/>
                    <a:pt x="126766" y="21875"/>
                    <a:pt x="162567" y="48845"/>
                  </a:cubicBezTo>
                  <a:cubicBezTo>
                    <a:pt x="198392" y="75833"/>
                    <a:pt x="205539" y="126725"/>
                    <a:pt x="178554" y="162524"/>
                  </a:cubicBezTo>
                  <a:close/>
                </a:path>
              </a:pathLst>
            </a:custGeom>
            <a:solidFill>
              <a:srgbClr val="D61B76"/>
            </a:solidFill>
            <a:ln w="76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4" name="Полилиния 69">
              <a:extLst>
                <a:ext uri="{FF2B5EF4-FFF2-40B4-BE49-F238E27FC236}">
                  <a16:creationId xmlns:a16="http://schemas.microsoft.com/office/drawing/2014/main" xmlns="" id="{ED3EE8ED-D476-4E4E-BD4C-07044EA382BE}"/>
                </a:ext>
              </a:extLst>
            </p:cNvPr>
            <p:cNvSpPr/>
            <p:nvPr/>
          </p:nvSpPr>
          <p:spPr>
            <a:xfrm>
              <a:off x="9015388" y="1781320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5" name="Полилиния 70">
              <a:extLst>
                <a:ext uri="{FF2B5EF4-FFF2-40B4-BE49-F238E27FC236}">
                  <a16:creationId xmlns:a16="http://schemas.microsoft.com/office/drawing/2014/main" xmlns="" id="{9875CFCA-ECF9-4AC4-AA5C-628891F430ED}"/>
                </a:ext>
              </a:extLst>
            </p:cNvPr>
            <p:cNvSpPr/>
            <p:nvPr/>
          </p:nvSpPr>
          <p:spPr>
            <a:xfrm>
              <a:off x="9340026" y="2025878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6" name="Полилиния 71">
              <a:extLst>
                <a:ext uri="{FF2B5EF4-FFF2-40B4-BE49-F238E27FC236}">
                  <a16:creationId xmlns:a16="http://schemas.microsoft.com/office/drawing/2014/main" xmlns="" id="{B7BEFCF6-7B99-4CE4-BD82-E292C426335A}"/>
                </a:ext>
              </a:extLst>
            </p:cNvPr>
            <p:cNvSpPr/>
            <p:nvPr/>
          </p:nvSpPr>
          <p:spPr>
            <a:xfrm>
              <a:off x="9664663" y="2270436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7" name="Полилиния 72">
              <a:extLst>
                <a:ext uri="{FF2B5EF4-FFF2-40B4-BE49-F238E27FC236}">
                  <a16:creationId xmlns:a16="http://schemas.microsoft.com/office/drawing/2014/main" xmlns="" id="{B49467FE-0D2C-453C-8374-073691295FB9}"/>
                </a:ext>
              </a:extLst>
            </p:cNvPr>
            <p:cNvSpPr/>
            <p:nvPr/>
          </p:nvSpPr>
          <p:spPr>
            <a:xfrm>
              <a:off x="9989300" y="2514993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8" name="Полилиния 73">
              <a:extLst>
                <a:ext uri="{FF2B5EF4-FFF2-40B4-BE49-F238E27FC236}">
                  <a16:creationId xmlns:a16="http://schemas.microsoft.com/office/drawing/2014/main" xmlns="" id="{9C3048C6-0335-4365-8214-A03C12CDC0B5}"/>
                </a:ext>
              </a:extLst>
            </p:cNvPr>
            <p:cNvSpPr/>
            <p:nvPr/>
          </p:nvSpPr>
          <p:spPr>
            <a:xfrm>
              <a:off x="10313937" y="2759551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9" name="Полилиния 74">
              <a:extLst>
                <a:ext uri="{FF2B5EF4-FFF2-40B4-BE49-F238E27FC236}">
                  <a16:creationId xmlns:a16="http://schemas.microsoft.com/office/drawing/2014/main" xmlns="" id="{A23F140C-3458-4E23-9072-D6255A35B00D}"/>
                </a:ext>
              </a:extLst>
            </p:cNvPr>
            <p:cNvSpPr/>
            <p:nvPr/>
          </p:nvSpPr>
          <p:spPr>
            <a:xfrm>
              <a:off x="10638575" y="3004109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0" name="Полилиния 75">
              <a:extLst>
                <a:ext uri="{FF2B5EF4-FFF2-40B4-BE49-F238E27FC236}">
                  <a16:creationId xmlns:a16="http://schemas.microsoft.com/office/drawing/2014/main" xmlns="" id="{C3F9FF9B-7154-48DB-B464-2986922F2351}"/>
                </a:ext>
              </a:extLst>
            </p:cNvPr>
            <p:cNvSpPr/>
            <p:nvPr/>
          </p:nvSpPr>
          <p:spPr>
            <a:xfrm>
              <a:off x="10963213" y="3248668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1" name="Полилиния 76">
              <a:extLst>
                <a:ext uri="{FF2B5EF4-FFF2-40B4-BE49-F238E27FC236}">
                  <a16:creationId xmlns:a16="http://schemas.microsoft.com/office/drawing/2014/main" xmlns="" id="{067206D3-D6B4-4E61-B243-A612D02AA076}"/>
                </a:ext>
              </a:extLst>
            </p:cNvPr>
            <p:cNvSpPr/>
            <p:nvPr/>
          </p:nvSpPr>
          <p:spPr>
            <a:xfrm>
              <a:off x="7961470" y="478549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2" name="Полилиния 77">
              <a:extLst>
                <a:ext uri="{FF2B5EF4-FFF2-40B4-BE49-F238E27FC236}">
                  <a16:creationId xmlns:a16="http://schemas.microsoft.com/office/drawing/2014/main" xmlns="" id="{17B8CEB6-6F4F-4577-B3A9-183F6BDFCA33}"/>
                </a:ext>
              </a:extLst>
            </p:cNvPr>
            <p:cNvSpPr/>
            <p:nvPr/>
          </p:nvSpPr>
          <p:spPr>
            <a:xfrm>
              <a:off x="8286108" y="723106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3" name="Полилиния 78">
              <a:extLst>
                <a:ext uri="{FF2B5EF4-FFF2-40B4-BE49-F238E27FC236}">
                  <a16:creationId xmlns:a16="http://schemas.microsoft.com/office/drawing/2014/main" xmlns="" id="{4590F4FB-2884-438C-8EBD-A391C5DFBD7E}"/>
                </a:ext>
              </a:extLst>
            </p:cNvPr>
            <p:cNvSpPr/>
            <p:nvPr/>
          </p:nvSpPr>
          <p:spPr>
            <a:xfrm>
              <a:off x="8610745" y="967664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4" name="Полилиния 79">
              <a:extLst>
                <a:ext uri="{FF2B5EF4-FFF2-40B4-BE49-F238E27FC236}">
                  <a16:creationId xmlns:a16="http://schemas.microsoft.com/office/drawing/2014/main" xmlns="" id="{E9C99E74-9258-4A6E-A2EC-5FE2E309A806}"/>
                </a:ext>
              </a:extLst>
            </p:cNvPr>
            <p:cNvSpPr/>
            <p:nvPr/>
          </p:nvSpPr>
          <p:spPr>
            <a:xfrm>
              <a:off x="8935382" y="1212222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5" name="Полилиния 80">
              <a:extLst>
                <a:ext uri="{FF2B5EF4-FFF2-40B4-BE49-F238E27FC236}">
                  <a16:creationId xmlns:a16="http://schemas.microsoft.com/office/drawing/2014/main" xmlns="" id="{6A7FC5C0-417C-401E-B875-65DC00BA9713}"/>
                </a:ext>
              </a:extLst>
            </p:cNvPr>
            <p:cNvSpPr/>
            <p:nvPr/>
          </p:nvSpPr>
          <p:spPr>
            <a:xfrm>
              <a:off x="9260020" y="1456781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6" name="Полилиния 81">
              <a:extLst>
                <a:ext uri="{FF2B5EF4-FFF2-40B4-BE49-F238E27FC236}">
                  <a16:creationId xmlns:a16="http://schemas.microsoft.com/office/drawing/2014/main" xmlns="" id="{C1AF1F77-E8F9-4EA7-9DA6-C863E002C754}"/>
                </a:ext>
              </a:extLst>
            </p:cNvPr>
            <p:cNvSpPr/>
            <p:nvPr/>
          </p:nvSpPr>
          <p:spPr>
            <a:xfrm>
              <a:off x="9584657" y="1701339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7" name="Полилиния 82">
              <a:extLst>
                <a:ext uri="{FF2B5EF4-FFF2-40B4-BE49-F238E27FC236}">
                  <a16:creationId xmlns:a16="http://schemas.microsoft.com/office/drawing/2014/main" xmlns="" id="{D0D936A9-7AE4-48C7-B89D-E3F86BBB6846}"/>
                </a:ext>
              </a:extLst>
            </p:cNvPr>
            <p:cNvSpPr/>
            <p:nvPr/>
          </p:nvSpPr>
          <p:spPr>
            <a:xfrm>
              <a:off x="9915443" y="1952042"/>
              <a:ext cx="254644" cy="254567"/>
            </a:xfrm>
            <a:custGeom>
              <a:avLst/>
              <a:gdLst>
                <a:gd name="connsiteX0" fmla="*/ 178554 w 222530"/>
                <a:gd name="connsiteY0" fmla="*/ 162524 h 222463"/>
                <a:gd name="connsiteX1" fmla="*/ 64839 w 222530"/>
                <a:gd name="connsiteY1" fmla="*/ 178496 h 222463"/>
                <a:gd name="connsiteX2" fmla="*/ 48864 w 222530"/>
                <a:gd name="connsiteY2" fmla="*/ 64825 h 222463"/>
                <a:gd name="connsiteX3" fmla="*/ 162568 w 222530"/>
                <a:gd name="connsiteY3" fmla="*/ 48845 h 222463"/>
                <a:gd name="connsiteX4" fmla="*/ 178554 w 222530"/>
                <a:gd name="connsiteY4" fmla="*/ 162524 h 222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530" h="222463">
                  <a:moveTo>
                    <a:pt x="178554" y="162524"/>
                  </a:moveTo>
                  <a:cubicBezTo>
                    <a:pt x="151579" y="198311"/>
                    <a:pt x="100664" y="205483"/>
                    <a:pt x="64839" y="178496"/>
                  </a:cubicBezTo>
                  <a:cubicBezTo>
                    <a:pt x="29038" y="151526"/>
                    <a:pt x="21889" y="100612"/>
                    <a:pt x="48864" y="64825"/>
                  </a:cubicBezTo>
                  <a:cubicBezTo>
                    <a:pt x="75849" y="29027"/>
                    <a:pt x="126767" y="21875"/>
                    <a:pt x="162568" y="48845"/>
                  </a:cubicBezTo>
                  <a:cubicBezTo>
                    <a:pt x="198392" y="75833"/>
                    <a:pt x="205539" y="126725"/>
                    <a:pt x="178554" y="162524"/>
                  </a:cubicBezTo>
                  <a:close/>
                </a:path>
              </a:pathLst>
            </a:custGeom>
            <a:solidFill>
              <a:srgbClr val="1ECAE4"/>
            </a:solidFill>
            <a:ln w="76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8" name="Полилиния 83">
              <a:extLst>
                <a:ext uri="{FF2B5EF4-FFF2-40B4-BE49-F238E27FC236}">
                  <a16:creationId xmlns:a16="http://schemas.microsoft.com/office/drawing/2014/main" xmlns="" id="{9DF748CB-3866-4D84-B094-F186B9027A0D}"/>
                </a:ext>
              </a:extLst>
            </p:cNvPr>
            <p:cNvSpPr/>
            <p:nvPr/>
          </p:nvSpPr>
          <p:spPr>
            <a:xfrm>
              <a:off x="10233932" y="2190454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9" name="Полилиния 84">
              <a:extLst>
                <a:ext uri="{FF2B5EF4-FFF2-40B4-BE49-F238E27FC236}">
                  <a16:creationId xmlns:a16="http://schemas.microsoft.com/office/drawing/2014/main" xmlns="" id="{31FB4C2D-5831-4B7F-B49B-80B539EA09EF}"/>
                </a:ext>
              </a:extLst>
            </p:cNvPr>
            <p:cNvSpPr/>
            <p:nvPr/>
          </p:nvSpPr>
          <p:spPr>
            <a:xfrm>
              <a:off x="10558569" y="2435012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0" name="Полилиния 85">
              <a:extLst>
                <a:ext uri="{FF2B5EF4-FFF2-40B4-BE49-F238E27FC236}">
                  <a16:creationId xmlns:a16="http://schemas.microsoft.com/office/drawing/2014/main" xmlns="" id="{CB87C596-D2DD-42BB-9B09-07B19248C64E}"/>
                </a:ext>
              </a:extLst>
            </p:cNvPr>
            <p:cNvSpPr/>
            <p:nvPr/>
          </p:nvSpPr>
          <p:spPr>
            <a:xfrm>
              <a:off x="10883207" y="2679571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1" name="Полилиния 86">
              <a:extLst>
                <a:ext uri="{FF2B5EF4-FFF2-40B4-BE49-F238E27FC236}">
                  <a16:creationId xmlns:a16="http://schemas.microsoft.com/office/drawing/2014/main" xmlns="" id="{65F90557-2221-4A05-B9F9-BC6B9D9D869E}"/>
                </a:ext>
              </a:extLst>
            </p:cNvPr>
            <p:cNvSpPr/>
            <p:nvPr/>
          </p:nvSpPr>
          <p:spPr>
            <a:xfrm>
              <a:off x="11207844" y="2924128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2" name="Полилиния 87">
              <a:extLst>
                <a:ext uri="{FF2B5EF4-FFF2-40B4-BE49-F238E27FC236}">
                  <a16:creationId xmlns:a16="http://schemas.microsoft.com/office/drawing/2014/main" xmlns="" id="{CB0D3666-DFE7-470C-9C84-CB42E556B9D7}"/>
                </a:ext>
              </a:extLst>
            </p:cNvPr>
            <p:cNvSpPr/>
            <p:nvPr/>
          </p:nvSpPr>
          <p:spPr>
            <a:xfrm>
              <a:off x="8206102" y="154009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3" name="Полилиния 88">
              <a:extLst>
                <a:ext uri="{FF2B5EF4-FFF2-40B4-BE49-F238E27FC236}">
                  <a16:creationId xmlns:a16="http://schemas.microsoft.com/office/drawing/2014/main" xmlns="" id="{23ECF4D2-A846-42C8-9CC6-EE087B252F5B}"/>
                </a:ext>
              </a:extLst>
            </p:cNvPr>
            <p:cNvSpPr/>
            <p:nvPr/>
          </p:nvSpPr>
          <p:spPr>
            <a:xfrm>
              <a:off x="8530740" y="398567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4" name="Полилиния 89">
              <a:extLst>
                <a:ext uri="{FF2B5EF4-FFF2-40B4-BE49-F238E27FC236}">
                  <a16:creationId xmlns:a16="http://schemas.microsoft.com/office/drawing/2014/main" xmlns="" id="{9E8F5038-6D65-4E1D-B8C8-822A230A42DE}"/>
                </a:ext>
              </a:extLst>
            </p:cNvPr>
            <p:cNvSpPr/>
            <p:nvPr/>
          </p:nvSpPr>
          <p:spPr>
            <a:xfrm>
              <a:off x="8855377" y="643125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5" name="Полилиния 90">
              <a:extLst>
                <a:ext uri="{FF2B5EF4-FFF2-40B4-BE49-F238E27FC236}">
                  <a16:creationId xmlns:a16="http://schemas.microsoft.com/office/drawing/2014/main" xmlns="" id="{FAA402CE-7E90-46B8-922A-0A02CE127E23}"/>
                </a:ext>
              </a:extLst>
            </p:cNvPr>
            <p:cNvSpPr/>
            <p:nvPr/>
          </p:nvSpPr>
          <p:spPr>
            <a:xfrm>
              <a:off x="9180014" y="887683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6" name="Полилиния 91">
              <a:extLst>
                <a:ext uri="{FF2B5EF4-FFF2-40B4-BE49-F238E27FC236}">
                  <a16:creationId xmlns:a16="http://schemas.microsoft.com/office/drawing/2014/main" xmlns="" id="{4E92DDE1-C8AC-40BA-AD6B-F8C8771466E8}"/>
                </a:ext>
              </a:extLst>
            </p:cNvPr>
            <p:cNvSpPr/>
            <p:nvPr/>
          </p:nvSpPr>
          <p:spPr>
            <a:xfrm>
              <a:off x="9504651" y="1132241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7" name="Полилиния 92">
              <a:extLst>
                <a:ext uri="{FF2B5EF4-FFF2-40B4-BE49-F238E27FC236}">
                  <a16:creationId xmlns:a16="http://schemas.microsoft.com/office/drawing/2014/main" xmlns="" id="{68A03116-CCB9-4BF6-959F-615BE08121BC}"/>
                </a:ext>
              </a:extLst>
            </p:cNvPr>
            <p:cNvSpPr/>
            <p:nvPr/>
          </p:nvSpPr>
          <p:spPr>
            <a:xfrm>
              <a:off x="9829289" y="1376799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8" name="Полилиния 93">
              <a:extLst>
                <a:ext uri="{FF2B5EF4-FFF2-40B4-BE49-F238E27FC236}">
                  <a16:creationId xmlns:a16="http://schemas.microsoft.com/office/drawing/2014/main" xmlns="" id="{B2BAC724-35DB-4F0E-B8FC-4A561EBEEA9F}"/>
                </a:ext>
              </a:extLst>
            </p:cNvPr>
            <p:cNvSpPr/>
            <p:nvPr/>
          </p:nvSpPr>
          <p:spPr>
            <a:xfrm>
              <a:off x="10153927" y="1621357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9" name="Полилиния 94">
              <a:extLst>
                <a:ext uri="{FF2B5EF4-FFF2-40B4-BE49-F238E27FC236}">
                  <a16:creationId xmlns:a16="http://schemas.microsoft.com/office/drawing/2014/main" xmlns="" id="{7B9C357D-9651-43E3-B31C-5BDF90D2200D}"/>
                </a:ext>
              </a:extLst>
            </p:cNvPr>
            <p:cNvSpPr/>
            <p:nvPr/>
          </p:nvSpPr>
          <p:spPr>
            <a:xfrm>
              <a:off x="10478563" y="1865915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00" name="Полилиния 95">
              <a:extLst>
                <a:ext uri="{FF2B5EF4-FFF2-40B4-BE49-F238E27FC236}">
                  <a16:creationId xmlns:a16="http://schemas.microsoft.com/office/drawing/2014/main" xmlns="" id="{28F36904-90E8-42A7-B660-C98273A987F7}"/>
                </a:ext>
              </a:extLst>
            </p:cNvPr>
            <p:cNvSpPr/>
            <p:nvPr/>
          </p:nvSpPr>
          <p:spPr>
            <a:xfrm>
              <a:off x="10803201" y="2110472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01" name="Полилиния 96">
              <a:extLst>
                <a:ext uri="{FF2B5EF4-FFF2-40B4-BE49-F238E27FC236}">
                  <a16:creationId xmlns:a16="http://schemas.microsoft.com/office/drawing/2014/main" xmlns="" id="{256330A8-0BDD-4615-BB7B-6B139D32DDA6}"/>
                </a:ext>
              </a:extLst>
            </p:cNvPr>
            <p:cNvSpPr/>
            <p:nvPr/>
          </p:nvSpPr>
          <p:spPr>
            <a:xfrm>
              <a:off x="11127839" y="2355031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02" name="Полилиния 97">
              <a:extLst>
                <a:ext uri="{FF2B5EF4-FFF2-40B4-BE49-F238E27FC236}">
                  <a16:creationId xmlns:a16="http://schemas.microsoft.com/office/drawing/2014/main" xmlns="" id="{17DE8AE7-A88A-4818-BC45-1FB90965A5F5}"/>
                </a:ext>
              </a:extLst>
            </p:cNvPr>
            <p:cNvSpPr/>
            <p:nvPr/>
          </p:nvSpPr>
          <p:spPr>
            <a:xfrm>
              <a:off x="11452476" y="2599589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03" name="Полилиния 98">
              <a:extLst>
                <a:ext uri="{FF2B5EF4-FFF2-40B4-BE49-F238E27FC236}">
                  <a16:creationId xmlns:a16="http://schemas.microsoft.com/office/drawing/2014/main" xmlns="" id="{881C51D6-9959-4BAC-96A4-A67619D9D146}"/>
                </a:ext>
              </a:extLst>
            </p:cNvPr>
            <p:cNvSpPr/>
            <p:nvPr/>
          </p:nvSpPr>
          <p:spPr>
            <a:xfrm>
              <a:off x="8450734" y="-170530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04" name="Полилиния 99">
              <a:extLst>
                <a:ext uri="{FF2B5EF4-FFF2-40B4-BE49-F238E27FC236}">
                  <a16:creationId xmlns:a16="http://schemas.microsoft.com/office/drawing/2014/main" xmlns="" id="{ED411C79-E153-45E7-AB51-145FF6326F22}"/>
                </a:ext>
              </a:extLst>
            </p:cNvPr>
            <p:cNvSpPr/>
            <p:nvPr/>
          </p:nvSpPr>
          <p:spPr>
            <a:xfrm>
              <a:off x="8775371" y="74028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05" name="Полилиния 100">
              <a:extLst>
                <a:ext uri="{FF2B5EF4-FFF2-40B4-BE49-F238E27FC236}">
                  <a16:creationId xmlns:a16="http://schemas.microsoft.com/office/drawing/2014/main" xmlns="" id="{0BADE944-7FD2-4CEA-AB21-311466A502E8}"/>
                </a:ext>
              </a:extLst>
            </p:cNvPr>
            <p:cNvSpPr/>
            <p:nvPr/>
          </p:nvSpPr>
          <p:spPr>
            <a:xfrm>
              <a:off x="9106157" y="324733"/>
              <a:ext cx="254644" cy="254567"/>
            </a:xfrm>
            <a:custGeom>
              <a:avLst/>
              <a:gdLst>
                <a:gd name="connsiteX0" fmla="*/ 178554 w 222530"/>
                <a:gd name="connsiteY0" fmla="*/ 162524 h 222463"/>
                <a:gd name="connsiteX1" fmla="*/ 64839 w 222530"/>
                <a:gd name="connsiteY1" fmla="*/ 178496 h 222463"/>
                <a:gd name="connsiteX2" fmla="*/ 48864 w 222530"/>
                <a:gd name="connsiteY2" fmla="*/ 64825 h 222463"/>
                <a:gd name="connsiteX3" fmla="*/ 162567 w 222530"/>
                <a:gd name="connsiteY3" fmla="*/ 48845 h 222463"/>
                <a:gd name="connsiteX4" fmla="*/ 178554 w 222530"/>
                <a:gd name="connsiteY4" fmla="*/ 162524 h 222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530" h="222463">
                  <a:moveTo>
                    <a:pt x="178554" y="162524"/>
                  </a:moveTo>
                  <a:cubicBezTo>
                    <a:pt x="151578" y="198311"/>
                    <a:pt x="100664" y="205483"/>
                    <a:pt x="64839" y="178496"/>
                  </a:cubicBezTo>
                  <a:cubicBezTo>
                    <a:pt x="29038" y="151526"/>
                    <a:pt x="21888" y="100613"/>
                    <a:pt x="48864" y="64825"/>
                  </a:cubicBezTo>
                  <a:cubicBezTo>
                    <a:pt x="75849" y="29027"/>
                    <a:pt x="126766" y="21875"/>
                    <a:pt x="162567" y="48845"/>
                  </a:cubicBezTo>
                  <a:cubicBezTo>
                    <a:pt x="198392" y="75833"/>
                    <a:pt x="205539" y="126725"/>
                    <a:pt x="178554" y="162524"/>
                  </a:cubicBezTo>
                  <a:close/>
                </a:path>
              </a:pathLst>
            </a:custGeom>
            <a:solidFill>
              <a:srgbClr val="11E9BA"/>
            </a:solidFill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06" name="Полилиния 101">
              <a:extLst>
                <a:ext uri="{FF2B5EF4-FFF2-40B4-BE49-F238E27FC236}">
                  <a16:creationId xmlns:a16="http://schemas.microsoft.com/office/drawing/2014/main" xmlns="" id="{1F9F3F4E-B286-4D25-987D-7EC3EB8EDC57}"/>
                </a:ext>
              </a:extLst>
            </p:cNvPr>
            <p:cNvSpPr/>
            <p:nvPr/>
          </p:nvSpPr>
          <p:spPr>
            <a:xfrm>
              <a:off x="9424647" y="563143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07" name="Полилиния 102">
              <a:extLst>
                <a:ext uri="{FF2B5EF4-FFF2-40B4-BE49-F238E27FC236}">
                  <a16:creationId xmlns:a16="http://schemas.microsoft.com/office/drawing/2014/main" xmlns="" id="{1CD468A7-507F-4575-89D4-CCE2A27CBEDC}"/>
                </a:ext>
              </a:extLst>
            </p:cNvPr>
            <p:cNvSpPr/>
            <p:nvPr/>
          </p:nvSpPr>
          <p:spPr>
            <a:xfrm>
              <a:off x="9749283" y="807702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08" name="Полилиния 103">
              <a:extLst>
                <a:ext uri="{FF2B5EF4-FFF2-40B4-BE49-F238E27FC236}">
                  <a16:creationId xmlns:a16="http://schemas.microsoft.com/office/drawing/2014/main" xmlns="" id="{A7F26F16-1D95-49C3-A775-5FE5CC1AE9B9}"/>
                </a:ext>
              </a:extLst>
            </p:cNvPr>
            <p:cNvSpPr/>
            <p:nvPr/>
          </p:nvSpPr>
          <p:spPr>
            <a:xfrm>
              <a:off x="10073921" y="1052260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09" name="Полилиния 104">
              <a:extLst>
                <a:ext uri="{FF2B5EF4-FFF2-40B4-BE49-F238E27FC236}">
                  <a16:creationId xmlns:a16="http://schemas.microsoft.com/office/drawing/2014/main" xmlns="" id="{B0B329C5-C248-4188-8E61-FB6351EBDDBB}"/>
                </a:ext>
              </a:extLst>
            </p:cNvPr>
            <p:cNvSpPr/>
            <p:nvPr/>
          </p:nvSpPr>
          <p:spPr>
            <a:xfrm>
              <a:off x="10398558" y="1296817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10" name="Полилиния 105">
              <a:extLst>
                <a:ext uri="{FF2B5EF4-FFF2-40B4-BE49-F238E27FC236}">
                  <a16:creationId xmlns:a16="http://schemas.microsoft.com/office/drawing/2014/main" xmlns="" id="{7D1E3725-1447-4992-8D62-6DBF4312688E}"/>
                </a:ext>
              </a:extLst>
            </p:cNvPr>
            <p:cNvSpPr/>
            <p:nvPr/>
          </p:nvSpPr>
          <p:spPr>
            <a:xfrm>
              <a:off x="10723196" y="1541375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11" name="Полилиния 106">
              <a:extLst>
                <a:ext uri="{FF2B5EF4-FFF2-40B4-BE49-F238E27FC236}">
                  <a16:creationId xmlns:a16="http://schemas.microsoft.com/office/drawing/2014/main" xmlns="" id="{C2CB31C8-C820-4FB3-9963-DC33FF78D89D}"/>
                </a:ext>
              </a:extLst>
            </p:cNvPr>
            <p:cNvSpPr/>
            <p:nvPr/>
          </p:nvSpPr>
          <p:spPr>
            <a:xfrm>
              <a:off x="11047833" y="1785933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12" name="Полилиния 107">
              <a:extLst>
                <a:ext uri="{FF2B5EF4-FFF2-40B4-BE49-F238E27FC236}">
                  <a16:creationId xmlns:a16="http://schemas.microsoft.com/office/drawing/2014/main" xmlns="" id="{16DB0C51-4510-4772-ABCF-9039CFF1BA5F}"/>
                </a:ext>
              </a:extLst>
            </p:cNvPr>
            <p:cNvSpPr/>
            <p:nvPr/>
          </p:nvSpPr>
          <p:spPr>
            <a:xfrm>
              <a:off x="11372470" y="2030492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13" name="Полилиния 108">
              <a:extLst>
                <a:ext uri="{FF2B5EF4-FFF2-40B4-BE49-F238E27FC236}">
                  <a16:creationId xmlns:a16="http://schemas.microsoft.com/office/drawing/2014/main" xmlns="" id="{F3E4C0CE-A0F6-4DEC-B460-446261874C14}"/>
                </a:ext>
              </a:extLst>
            </p:cNvPr>
            <p:cNvSpPr/>
            <p:nvPr/>
          </p:nvSpPr>
          <p:spPr>
            <a:xfrm>
              <a:off x="11697108" y="2275050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16" name="Полилиния 111">
              <a:extLst>
                <a:ext uri="{FF2B5EF4-FFF2-40B4-BE49-F238E27FC236}">
                  <a16:creationId xmlns:a16="http://schemas.microsoft.com/office/drawing/2014/main" xmlns="" id="{DD8E4DFC-ECC7-4BA5-BFAD-E83501D63098}"/>
                </a:ext>
              </a:extLst>
            </p:cNvPr>
            <p:cNvSpPr/>
            <p:nvPr/>
          </p:nvSpPr>
          <p:spPr>
            <a:xfrm>
              <a:off x="9344641" y="-5954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17" name="Полилиния 112">
              <a:extLst>
                <a:ext uri="{FF2B5EF4-FFF2-40B4-BE49-F238E27FC236}">
                  <a16:creationId xmlns:a16="http://schemas.microsoft.com/office/drawing/2014/main" xmlns="" id="{4DAEF535-8498-4463-A14B-5480586E7D72}"/>
                </a:ext>
              </a:extLst>
            </p:cNvPr>
            <p:cNvSpPr/>
            <p:nvPr/>
          </p:nvSpPr>
          <p:spPr>
            <a:xfrm>
              <a:off x="9669278" y="238604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18" name="Полилиния 113">
              <a:extLst>
                <a:ext uri="{FF2B5EF4-FFF2-40B4-BE49-F238E27FC236}">
                  <a16:creationId xmlns:a16="http://schemas.microsoft.com/office/drawing/2014/main" xmlns="" id="{E1B4316C-3120-420D-A43E-FD72873258FC}"/>
                </a:ext>
              </a:extLst>
            </p:cNvPr>
            <p:cNvSpPr/>
            <p:nvPr/>
          </p:nvSpPr>
          <p:spPr>
            <a:xfrm>
              <a:off x="9993915" y="483163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19" name="Полилиния 114">
              <a:extLst>
                <a:ext uri="{FF2B5EF4-FFF2-40B4-BE49-F238E27FC236}">
                  <a16:creationId xmlns:a16="http://schemas.microsoft.com/office/drawing/2014/main" xmlns="" id="{A81BD6A4-76C9-434E-B85D-7ACEF20FDB81}"/>
                </a:ext>
              </a:extLst>
            </p:cNvPr>
            <p:cNvSpPr/>
            <p:nvPr/>
          </p:nvSpPr>
          <p:spPr>
            <a:xfrm>
              <a:off x="10318553" y="727720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20" name="Полилиния 115">
              <a:extLst>
                <a:ext uri="{FF2B5EF4-FFF2-40B4-BE49-F238E27FC236}">
                  <a16:creationId xmlns:a16="http://schemas.microsoft.com/office/drawing/2014/main" xmlns="" id="{ED2762EF-0C48-4664-ACBA-2B0AB4225D03}"/>
                </a:ext>
              </a:extLst>
            </p:cNvPr>
            <p:cNvSpPr/>
            <p:nvPr/>
          </p:nvSpPr>
          <p:spPr>
            <a:xfrm>
              <a:off x="10643190" y="972278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21" name="Полилиния 116">
              <a:extLst>
                <a:ext uri="{FF2B5EF4-FFF2-40B4-BE49-F238E27FC236}">
                  <a16:creationId xmlns:a16="http://schemas.microsoft.com/office/drawing/2014/main" xmlns="" id="{F663150B-BAD3-433F-B917-687F5A237C7E}"/>
                </a:ext>
              </a:extLst>
            </p:cNvPr>
            <p:cNvSpPr/>
            <p:nvPr/>
          </p:nvSpPr>
          <p:spPr>
            <a:xfrm>
              <a:off x="10973976" y="1222983"/>
              <a:ext cx="254644" cy="254567"/>
            </a:xfrm>
            <a:custGeom>
              <a:avLst/>
              <a:gdLst>
                <a:gd name="connsiteX0" fmla="*/ 178554 w 222530"/>
                <a:gd name="connsiteY0" fmla="*/ 162524 h 222463"/>
                <a:gd name="connsiteX1" fmla="*/ 64839 w 222530"/>
                <a:gd name="connsiteY1" fmla="*/ 178496 h 222463"/>
                <a:gd name="connsiteX2" fmla="*/ 48864 w 222530"/>
                <a:gd name="connsiteY2" fmla="*/ 64825 h 222463"/>
                <a:gd name="connsiteX3" fmla="*/ 162568 w 222530"/>
                <a:gd name="connsiteY3" fmla="*/ 48845 h 222463"/>
                <a:gd name="connsiteX4" fmla="*/ 178554 w 222530"/>
                <a:gd name="connsiteY4" fmla="*/ 162524 h 222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530" h="222463">
                  <a:moveTo>
                    <a:pt x="178554" y="162524"/>
                  </a:moveTo>
                  <a:cubicBezTo>
                    <a:pt x="151578" y="198311"/>
                    <a:pt x="100664" y="205483"/>
                    <a:pt x="64839" y="178496"/>
                  </a:cubicBezTo>
                  <a:cubicBezTo>
                    <a:pt x="29038" y="151526"/>
                    <a:pt x="21888" y="100613"/>
                    <a:pt x="48864" y="64825"/>
                  </a:cubicBezTo>
                  <a:cubicBezTo>
                    <a:pt x="75849" y="29027"/>
                    <a:pt x="126767" y="21875"/>
                    <a:pt x="162568" y="48845"/>
                  </a:cubicBezTo>
                  <a:cubicBezTo>
                    <a:pt x="198392" y="75833"/>
                    <a:pt x="205539" y="126725"/>
                    <a:pt x="178554" y="162524"/>
                  </a:cubicBezTo>
                  <a:close/>
                </a:path>
              </a:pathLst>
            </a:custGeom>
            <a:solidFill>
              <a:srgbClr val="EF9718"/>
            </a:solidFill>
            <a:ln w="76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22" name="Полилиния 117">
              <a:extLst>
                <a:ext uri="{FF2B5EF4-FFF2-40B4-BE49-F238E27FC236}">
                  <a16:creationId xmlns:a16="http://schemas.microsoft.com/office/drawing/2014/main" xmlns="" id="{44B2C071-5BAE-4488-8D8D-221376DD2A44}"/>
                </a:ext>
              </a:extLst>
            </p:cNvPr>
            <p:cNvSpPr/>
            <p:nvPr/>
          </p:nvSpPr>
          <p:spPr>
            <a:xfrm>
              <a:off x="11292464" y="1461394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23" name="Полилиния 118">
              <a:extLst>
                <a:ext uri="{FF2B5EF4-FFF2-40B4-BE49-F238E27FC236}">
                  <a16:creationId xmlns:a16="http://schemas.microsoft.com/office/drawing/2014/main" xmlns="" id="{D4713E2A-5181-4192-8330-F7B05A831891}"/>
                </a:ext>
              </a:extLst>
            </p:cNvPr>
            <p:cNvSpPr/>
            <p:nvPr/>
          </p:nvSpPr>
          <p:spPr>
            <a:xfrm>
              <a:off x="11617102" y="1705952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24" name="Полилиния 119">
              <a:extLst>
                <a:ext uri="{FF2B5EF4-FFF2-40B4-BE49-F238E27FC236}">
                  <a16:creationId xmlns:a16="http://schemas.microsoft.com/office/drawing/2014/main" xmlns="" id="{5A0F0636-A567-4860-8338-AF7AA1A6959E}"/>
                </a:ext>
              </a:extLst>
            </p:cNvPr>
            <p:cNvSpPr/>
            <p:nvPr/>
          </p:nvSpPr>
          <p:spPr>
            <a:xfrm>
              <a:off x="11941740" y="1950510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28" name="Полилиния 123">
              <a:extLst>
                <a:ext uri="{FF2B5EF4-FFF2-40B4-BE49-F238E27FC236}">
                  <a16:creationId xmlns:a16="http://schemas.microsoft.com/office/drawing/2014/main" xmlns="" id="{59C113AF-B009-4E85-974B-B7C7EDA26121}"/>
                </a:ext>
              </a:extLst>
            </p:cNvPr>
            <p:cNvSpPr/>
            <p:nvPr/>
          </p:nvSpPr>
          <p:spPr>
            <a:xfrm>
              <a:off x="9913910" y="-85936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29" name="Полилиния 124">
              <a:extLst>
                <a:ext uri="{FF2B5EF4-FFF2-40B4-BE49-F238E27FC236}">
                  <a16:creationId xmlns:a16="http://schemas.microsoft.com/office/drawing/2014/main" xmlns="" id="{A3D599BD-BCF4-4524-9FC0-A17197516D4E}"/>
                </a:ext>
              </a:extLst>
            </p:cNvPr>
            <p:cNvSpPr/>
            <p:nvPr/>
          </p:nvSpPr>
          <p:spPr>
            <a:xfrm>
              <a:off x="10238547" y="158623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30" name="Полилиния 125">
              <a:extLst>
                <a:ext uri="{FF2B5EF4-FFF2-40B4-BE49-F238E27FC236}">
                  <a16:creationId xmlns:a16="http://schemas.microsoft.com/office/drawing/2014/main" xmlns="" id="{BE0E8A1F-36C1-4027-BDBE-B61DAEF82F33}"/>
                </a:ext>
              </a:extLst>
            </p:cNvPr>
            <p:cNvSpPr/>
            <p:nvPr/>
          </p:nvSpPr>
          <p:spPr>
            <a:xfrm>
              <a:off x="10563184" y="403181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31" name="Полилиния 126">
              <a:extLst>
                <a:ext uri="{FF2B5EF4-FFF2-40B4-BE49-F238E27FC236}">
                  <a16:creationId xmlns:a16="http://schemas.microsoft.com/office/drawing/2014/main" xmlns="" id="{E46A6425-8CD4-489A-9660-480C018CDFBB}"/>
                </a:ext>
              </a:extLst>
            </p:cNvPr>
            <p:cNvSpPr/>
            <p:nvPr/>
          </p:nvSpPr>
          <p:spPr>
            <a:xfrm>
              <a:off x="10887822" y="647739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32" name="Полилиния 127">
              <a:extLst>
                <a:ext uri="{FF2B5EF4-FFF2-40B4-BE49-F238E27FC236}">
                  <a16:creationId xmlns:a16="http://schemas.microsoft.com/office/drawing/2014/main" xmlns="" id="{AA99D616-9773-4CB8-99FF-0E502217B8FF}"/>
                </a:ext>
              </a:extLst>
            </p:cNvPr>
            <p:cNvSpPr/>
            <p:nvPr/>
          </p:nvSpPr>
          <p:spPr>
            <a:xfrm>
              <a:off x="11212460" y="892296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33" name="Полилиния 128">
              <a:extLst>
                <a:ext uri="{FF2B5EF4-FFF2-40B4-BE49-F238E27FC236}">
                  <a16:creationId xmlns:a16="http://schemas.microsoft.com/office/drawing/2014/main" xmlns="" id="{8BB42E23-594F-4B3C-B04A-59DDBF1EAAA8}"/>
                </a:ext>
              </a:extLst>
            </p:cNvPr>
            <p:cNvSpPr/>
            <p:nvPr/>
          </p:nvSpPr>
          <p:spPr>
            <a:xfrm>
              <a:off x="11537096" y="1136854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34" name="Полилиния 129">
              <a:extLst>
                <a:ext uri="{FF2B5EF4-FFF2-40B4-BE49-F238E27FC236}">
                  <a16:creationId xmlns:a16="http://schemas.microsoft.com/office/drawing/2014/main" xmlns="" id="{59CB4886-CEEB-4E8B-9647-C07B5A62C01F}"/>
                </a:ext>
              </a:extLst>
            </p:cNvPr>
            <p:cNvSpPr/>
            <p:nvPr/>
          </p:nvSpPr>
          <p:spPr>
            <a:xfrm>
              <a:off x="11867883" y="1387559"/>
              <a:ext cx="254644" cy="254567"/>
            </a:xfrm>
            <a:custGeom>
              <a:avLst/>
              <a:gdLst>
                <a:gd name="connsiteX0" fmla="*/ 178554 w 222530"/>
                <a:gd name="connsiteY0" fmla="*/ 162524 h 222463"/>
                <a:gd name="connsiteX1" fmla="*/ 64839 w 222530"/>
                <a:gd name="connsiteY1" fmla="*/ 178496 h 222463"/>
                <a:gd name="connsiteX2" fmla="*/ 48864 w 222530"/>
                <a:gd name="connsiteY2" fmla="*/ 64825 h 222463"/>
                <a:gd name="connsiteX3" fmla="*/ 162568 w 222530"/>
                <a:gd name="connsiteY3" fmla="*/ 48845 h 222463"/>
                <a:gd name="connsiteX4" fmla="*/ 178554 w 222530"/>
                <a:gd name="connsiteY4" fmla="*/ 162524 h 222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530" h="222463">
                  <a:moveTo>
                    <a:pt x="178554" y="162524"/>
                  </a:moveTo>
                  <a:cubicBezTo>
                    <a:pt x="151578" y="198311"/>
                    <a:pt x="100664" y="205483"/>
                    <a:pt x="64839" y="178496"/>
                  </a:cubicBezTo>
                  <a:cubicBezTo>
                    <a:pt x="29038" y="151526"/>
                    <a:pt x="21888" y="100613"/>
                    <a:pt x="48864" y="64825"/>
                  </a:cubicBezTo>
                  <a:cubicBezTo>
                    <a:pt x="75849" y="29027"/>
                    <a:pt x="126766" y="21875"/>
                    <a:pt x="162568" y="48845"/>
                  </a:cubicBezTo>
                  <a:cubicBezTo>
                    <a:pt x="198392" y="75833"/>
                    <a:pt x="205539" y="126725"/>
                    <a:pt x="178554" y="162524"/>
                  </a:cubicBezTo>
                  <a:close/>
                </a:path>
              </a:pathLst>
            </a:custGeom>
            <a:solidFill>
              <a:srgbClr val="1ECAE4"/>
            </a:solidFill>
            <a:ln w="76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40" name="Полилиния 135">
              <a:extLst>
                <a:ext uri="{FF2B5EF4-FFF2-40B4-BE49-F238E27FC236}">
                  <a16:creationId xmlns:a16="http://schemas.microsoft.com/office/drawing/2014/main" xmlns="" id="{1F89C06C-C6D3-46FE-989E-560FCD7111A6}"/>
                </a:ext>
              </a:extLst>
            </p:cNvPr>
            <p:cNvSpPr/>
            <p:nvPr/>
          </p:nvSpPr>
          <p:spPr>
            <a:xfrm>
              <a:off x="10483178" y="-165916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41" name="Полилиния 136">
              <a:extLst>
                <a:ext uri="{FF2B5EF4-FFF2-40B4-BE49-F238E27FC236}">
                  <a16:creationId xmlns:a16="http://schemas.microsoft.com/office/drawing/2014/main" xmlns="" id="{0DF25F92-E276-41CB-AD58-BBD9B7DA6E05}"/>
                </a:ext>
              </a:extLst>
            </p:cNvPr>
            <p:cNvSpPr/>
            <p:nvPr/>
          </p:nvSpPr>
          <p:spPr>
            <a:xfrm>
              <a:off x="10807816" y="78642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42" name="Полилиния 137">
              <a:extLst>
                <a:ext uri="{FF2B5EF4-FFF2-40B4-BE49-F238E27FC236}">
                  <a16:creationId xmlns:a16="http://schemas.microsoft.com/office/drawing/2014/main" xmlns="" id="{65F7E3FE-863E-48D9-AEC7-BF4395C7C325}"/>
                </a:ext>
              </a:extLst>
            </p:cNvPr>
            <p:cNvSpPr/>
            <p:nvPr/>
          </p:nvSpPr>
          <p:spPr>
            <a:xfrm>
              <a:off x="11132454" y="323199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43" name="Полилиния 138">
              <a:extLst>
                <a:ext uri="{FF2B5EF4-FFF2-40B4-BE49-F238E27FC236}">
                  <a16:creationId xmlns:a16="http://schemas.microsoft.com/office/drawing/2014/main" xmlns="" id="{0DD0439C-AF4C-4C79-8F6F-55C3719E3C92}"/>
                </a:ext>
              </a:extLst>
            </p:cNvPr>
            <p:cNvSpPr/>
            <p:nvPr/>
          </p:nvSpPr>
          <p:spPr>
            <a:xfrm>
              <a:off x="11457091" y="567757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44" name="Полилиния 139">
              <a:extLst>
                <a:ext uri="{FF2B5EF4-FFF2-40B4-BE49-F238E27FC236}">
                  <a16:creationId xmlns:a16="http://schemas.microsoft.com/office/drawing/2014/main" xmlns="" id="{7E3ADE76-4507-411D-9802-EFE7FA6F89FF}"/>
                </a:ext>
              </a:extLst>
            </p:cNvPr>
            <p:cNvSpPr/>
            <p:nvPr/>
          </p:nvSpPr>
          <p:spPr>
            <a:xfrm>
              <a:off x="11781729" y="812315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45" name="Полилиния 140">
              <a:extLst>
                <a:ext uri="{FF2B5EF4-FFF2-40B4-BE49-F238E27FC236}">
                  <a16:creationId xmlns:a16="http://schemas.microsoft.com/office/drawing/2014/main" xmlns="" id="{200CDC63-202C-4DF2-9A13-A17B842D5E01}"/>
                </a:ext>
              </a:extLst>
            </p:cNvPr>
            <p:cNvSpPr/>
            <p:nvPr/>
          </p:nvSpPr>
          <p:spPr>
            <a:xfrm>
              <a:off x="12106366" y="1056874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53" name="Полилиния 148">
              <a:extLst>
                <a:ext uri="{FF2B5EF4-FFF2-40B4-BE49-F238E27FC236}">
                  <a16:creationId xmlns:a16="http://schemas.microsoft.com/office/drawing/2014/main" xmlns="" id="{F45F78EA-6D28-4112-A299-4D3A71A582CF}"/>
                </a:ext>
              </a:extLst>
            </p:cNvPr>
            <p:cNvSpPr/>
            <p:nvPr/>
          </p:nvSpPr>
          <p:spPr>
            <a:xfrm>
              <a:off x="11377085" y="-1340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54" name="Полилиния 149">
              <a:extLst>
                <a:ext uri="{FF2B5EF4-FFF2-40B4-BE49-F238E27FC236}">
                  <a16:creationId xmlns:a16="http://schemas.microsoft.com/office/drawing/2014/main" xmlns="" id="{247BFA7D-DD79-46E7-ADB4-3CCEFA137BCF}"/>
                </a:ext>
              </a:extLst>
            </p:cNvPr>
            <p:cNvSpPr/>
            <p:nvPr/>
          </p:nvSpPr>
          <p:spPr>
            <a:xfrm>
              <a:off x="11701723" y="243218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55" name="Полилиния 150">
              <a:extLst>
                <a:ext uri="{FF2B5EF4-FFF2-40B4-BE49-F238E27FC236}">
                  <a16:creationId xmlns:a16="http://schemas.microsoft.com/office/drawing/2014/main" xmlns="" id="{F93EF7BD-9F0B-4DD8-AD4E-D627A18787D2}"/>
                </a:ext>
              </a:extLst>
            </p:cNvPr>
            <p:cNvSpPr/>
            <p:nvPr/>
          </p:nvSpPr>
          <p:spPr>
            <a:xfrm>
              <a:off x="12026361" y="487775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65" name="Полилиния 160">
              <a:extLst>
                <a:ext uri="{FF2B5EF4-FFF2-40B4-BE49-F238E27FC236}">
                  <a16:creationId xmlns:a16="http://schemas.microsoft.com/office/drawing/2014/main" xmlns="" id="{7997280E-4A78-4998-AA1F-C3D078DC1372}"/>
                </a:ext>
              </a:extLst>
            </p:cNvPr>
            <p:cNvSpPr/>
            <p:nvPr/>
          </p:nvSpPr>
          <p:spPr>
            <a:xfrm>
              <a:off x="11946355" y="-81322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</p:grpSp>
      <p:sp>
        <p:nvSpPr>
          <p:cNvPr id="4" name="Title 2">
            <a:extLst>
              <a:ext uri="{FF2B5EF4-FFF2-40B4-BE49-F238E27FC236}">
                <a16:creationId xmlns:a16="http://schemas.microsoft.com/office/drawing/2014/main" xmlns="" id="{AF9FD453-4FDB-0745-9667-CD20360EA028}"/>
              </a:ext>
            </a:extLst>
          </p:cNvPr>
          <p:cNvSpPr>
            <a:spLocks noGrp="1"/>
          </p:cNvSpPr>
          <p:nvPr userDrawn="1">
            <p:ph type="title" hasCustomPrompt="1"/>
          </p:nvPr>
        </p:nvSpPr>
        <p:spPr>
          <a:xfrm>
            <a:off x="550863" y="1637758"/>
            <a:ext cx="5303554" cy="1661993"/>
          </a:xfrm>
        </p:spPr>
        <p:txBody>
          <a:bodyPr wrap="square">
            <a:spAutoFit/>
          </a:bodyPr>
          <a:lstStyle>
            <a:lvl1pPr>
              <a:defRPr sz="6000" b="1" i="0">
                <a:solidFill>
                  <a:schemeClr val="tx1"/>
                </a:solidFill>
                <a:latin typeface="+mj-lt"/>
                <a:cs typeface="Gotham Pro Bold" panose="02000503040000020004" pitchFamily="2" charset="0"/>
              </a:defRPr>
            </a:lvl1pPr>
          </a:lstStyle>
          <a:p>
            <a:r>
              <a:rPr lang="ru-RU" dirty="0"/>
              <a:t>Название презентации</a:t>
            </a:r>
          </a:p>
        </p:txBody>
      </p:sp>
      <p:sp>
        <p:nvSpPr>
          <p:cNvPr id="220" name="Text Placeholder 219">
            <a:extLst>
              <a:ext uri="{FF2B5EF4-FFF2-40B4-BE49-F238E27FC236}">
                <a16:creationId xmlns:a16="http://schemas.microsoft.com/office/drawing/2014/main" xmlns="" id="{9297EC30-9121-430B-8E67-5BC4B890CA38}"/>
              </a:ext>
            </a:extLst>
          </p:cNvPr>
          <p:cNvSpPr>
            <a:spLocks noGrp="1"/>
          </p:cNvSpPr>
          <p:nvPr userDrawn="1">
            <p:ph type="body" sz="quarter" idx="11" hasCustomPrompt="1"/>
          </p:nvPr>
        </p:nvSpPr>
        <p:spPr>
          <a:xfrm>
            <a:off x="550863" y="4568243"/>
            <a:ext cx="5303554" cy="332399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marL="0" indent="0">
              <a:buNone/>
              <a:defRPr sz="2400">
                <a:solidFill>
                  <a:schemeClr val="tx1"/>
                </a:solidFill>
              </a:defRPr>
            </a:lvl1pPr>
            <a:lvl2pPr>
              <a:defRPr sz="2400">
                <a:solidFill>
                  <a:schemeClr val="bg1"/>
                </a:solidFill>
              </a:defRPr>
            </a:lvl2pPr>
            <a:lvl3pPr>
              <a:defRPr sz="2400">
                <a:solidFill>
                  <a:schemeClr val="bg1"/>
                </a:solidFill>
              </a:defRPr>
            </a:lvl3pPr>
            <a:lvl4pPr>
              <a:defRPr sz="2400">
                <a:solidFill>
                  <a:schemeClr val="bg1"/>
                </a:solidFill>
              </a:defRPr>
            </a:lvl4pPr>
            <a:lvl5pPr>
              <a:defRPr sz="2400">
                <a:solidFill>
                  <a:schemeClr val="bg1"/>
                </a:solidFill>
              </a:defRPr>
            </a:lvl5pPr>
          </a:lstStyle>
          <a:p>
            <a:pPr lvl="0"/>
            <a:r>
              <a:rPr lang="ru-RU" dirty="0"/>
              <a:t>Имя Фамилия</a:t>
            </a:r>
            <a:endParaRPr lang="en-US" dirty="0"/>
          </a:p>
        </p:txBody>
      </p:sp>
      <p:sp>
        <p:nvSpPr>
          <p:cNvPr id="221" name="Text Placeholder 219">
            <a:extLst>
              <a:ext uri="{FF2B5EF4-FFF2-40B4-BE49-F238E27FC236}">
                <a16:creationId xmlns:a16="http://schemas.microsoft.com/office/drawing/2014/main" xmlns="" id="{69E6748D-5EE7-45A6-BDC0-4FFB319F4B9A}"/>
              </a:ext>
            </a:extLst>
          </p:cNvPr>
          <p:cNvSpPr>
            <a:spLocks noGrp="1"/>
          </p:cNvSpPr>
          <p:nvPr userDrawn="1">
            <p:ph type="body" sz="quarter" idx="12" hasCustomPrompt="1"/>
          </p:nvPr>
        </p:nvSpPr>
        <p:spPr>
          <a:xfrm>
            <a:off x="550863" y="6151102"/>
            <a:ext cx="5303554" cy="221599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marL="0" indent="0">
              <a:buNone/>
              <a:defRPr sz="1600">
                <a:solidFill>
                  <a:schemeClr val="tx1"/>
                </a:solidFill>
              </a:defRPr>
            </a:lvl1pPr>
            <a:lvl2pPr>
              <a:defRPr sz="2400">
                <a:solidFill>
                  <a:schemeClr val="bg1"/>
                </a:solidFill>
              </a:defRPr>
            </a:lvl2pPr>
            <a:lvl3pPr>
              <a:defRPr sz="2400">
                <a:solidFill>
                  <a:schemeClr val="bg1"/>
                </a:solidFill>
              </a:defRPr>
            </a:lvl3pPr>
            <a:lvl4pPr>
              <a:defRPr sz="2400">
                <a:solidFill>
                  <a:schemeClr val="bg1"/>
                </a:solidFill>
              </a:defRPr>
            </a:lvl4pPr>
            <a:lvl5pPr>
              <a:defRPr sz="2400">
                <a:solidFill>
                  <a:schemeClr val="bg1"/>
                </a:solidFill>
              </a:defRPr>
            </a:lvl5pPr>
          </a:lstStyle>
          <a:p>
            <a:pPr lvl="0"/>
            <a:r>
              <a:rPr lang="ru-RU" dirty="0"/>
              <a:t>Дата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96603281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fade/>
      </p:transition>
    </mc:Choice>
    <mc:Fallback xmlns="">
      <p:transition spd="slow">
        <p:fade/>
      </p:transition>
    </mc:Fallback>
  </mc:AlternateContent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Светлое фото на весь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Рисунок 2">
            <a:extLst>
              <a:ext uri="{FF2B5EF4-FFF2-40B4-BE49-F238E27FC236}">
                <a16:creationId xmlns:a16="http://schemas.microsoft.com/office/drawing/2014/main" xmlns="" id="{4C2D150C-98E8-684C-957C-6C2ECEC3F739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0" y="0"/>
            <a:ext cx="12192000" cy="6858000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/>
            </a:lvl1pPr>
          </a:lstStyle>
          <a:p>
            <a:r>
              <a:rPr lang="ru-RU" dirty="0"/>
              <a:t>Добавьте фотографию</a:t>
            </a:r>
          </a:p>
        </p:txBody>
      </p:sp>
      <p:sp>
        <p:nvSpPr>
          <p:cNvPr id="4" name="Title 2">
            <a:extLst>
              <a:ext uri="{FF2B5EF4-FFF2-40B4-BE49-F238E27FC236}">
                <a16:creationId xmlns:a16="http://schemas.microsoft.com/office/drawing/2014/main" xmlns="" id="{AF9FD453-4FDB-0745-9667-CD20360EA028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550863" y="812011"/>
            <a:ext cx="10515600" cy="609398"/>
          </a:xfrm>
        </p:spPr>
        <p:txBody>
          <a:bodyPr>
            <a:spAutoFit/>
          </a:bodyPr>
          <a:lstStyle>
            <a:lvl1pPr>
              <a:defRPr b="1" i="0">
                <a:latin typeface="+mj-lt"/>
                <a:cs typeface="Gotham Pro Bold" panose="02000503040000020004" pitchFamily="2" charset="0"/>
              </a:defRPr>
            </a:lvl1pPr>
          </a:lstStyle>
          <a:p>
            <a:r>
              <a:rPr lang="ru-RU" dirty="0"/>
              <a:t>Название раздела</a:t>
            </a:r>
          </a:p>
        </p:txBody>
      </p:sp>
    </p:spTree>
    <p:extLst>
      <p:ext uri="{BB962C8B-B14F-4D97-AF65-F5344CB8AC3E}">
        <p14:creationId xmlns:p14="http://schemas.microsoft.com/office/powerpoint/2010/main" val="420379667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fade/>
      </p:transition>
    </mc:Choice>
    <mc:Fallback xmlns="">
      <p:transition spd="slow">
        <p:fade/>
      </p:transition>
    </mc:Fallback>
  </mc:AlternateContent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Темное фото на весь слайд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Рисунок 2">
            <a:extLst>
              <a:ext uri="{FF2B5EF4-FFF2-40B4-BE49-F238E27FC236}">
                <a16:creationId xmlns:a16="http://schemas.microsoft.com/office/drawing/2014/main" xmlns="" id="{4C2D150C-98E8-684C-957C-6C2ECEC3F739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0" y="0"/>
            <a:ext cx="12192000" cy="6858000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>
                <a:solidFill>
                  <a:schemeClr val="bg1"/>
                </a:solidFill>
              </a:defRPr>
            </a:lvl1pPr>
          </a:lstStyle>
          <a:p>
            <a:r>
              <a:rPr lang="ru-RU" dirty="0"/>
              <a:t>Добавьте фотографию</a:t>
            </a:r>
          </a:p>
        </p:txBody>
      </p:sp>
      <p:sp>
        <p:nvSpPr>
          <p:cNvPr id="4" name="Title 2">
            <a:extLst>
              <a:ext uri="{FF2B5EF4-FFF2-40B4-BE49-F238E27FC236}">
                <a16:creationId xmlns:a16="http://schemas.microsoft.com/office/drawing/2014/main" xmlns="" id="{AF9FD453-4FDB-0745-9667-CD20360EA028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550863" y="812011"/>
            <a:ext cx="10515600" cy="609398"/>
          </a:xfrm>
        </p:spPr>
        <p:txBody>
          <a:bodyPr>
            <a:spAutoFit/>
          </a:bodyPr>
          <a:lstStyle>
            <a:lvl1pPr>
              <a:defRPr b="1" i="0">
                <a:solidFill>
                  <a:schemeClr val="bg1"/>
                </a:solidFill>
                <a:latin typeface="+mj-lt"/>
                <a:cs typeface="Gotham Pro Bold" panose="02000503040000020004" pitchFamily="2" charset="0"/>
              </a:defRPr>
            </a:lvl1pPr>
          </a:lstStyle>
          <a:p>
            <a:r>
              <a:rPr lang="ru-RU" dirty="0"/>
              <a:t>Название раздела</a:t>
            </a:r>
          </a:p>
        </p:txBody>
      </p:sp>
    </p:spTree>
    <p:extLst>
      <p:ext uri="{BB962C8B-B14F-4D97-AF65-F5344CB8AC3E}">
        <p14:creationId xmlns:p14="http://schemas.microsoft.com/office/powerpoint/2010/main" val="306269073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fade/>
      </p:transition>
    </mc:Choice>
    <mc:Fallback xmlns="">
      <p:transition spd="slow">
        <p:fade/>
      </p:transition>
    </mc:Fallback>
  </mc:AlternateContent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Титул с подписью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" name="Group 16">
            <a:extLst>
              <a:ext uri="{FF2B5EF4-FFF2-40B4-BE49-F238E27FC236}">
                <a16:creationId xmlns:a16="http://schemas.microsoft.com/office/drawing/2014/main" xmlns="" id="{0CBE4CFD-CE26-47FA-935C-D7B831C89137}"/>
              </a:ext>
            </a:extLst>
          </p:cNvPr>
          <p:cNvGrpSpPr/>
          <p:nvPr userDrawn="1"/>
        </p:nvGrpSpPr>
        <p:grpSpPr>
          <a:xfrm>
            <a:off x="6493680" y="-170530"/>
            <a:ext cx="5964897" cy="5314018"/>
            <a:chOff x="6493680" y="-170530"/>
            <a:chExt cx="5964897" cy="5314018"/>
          </a:xfrm>
        </p:grpSpPr>
        <p:sp>
          <p:nvSpPr>
            <p:cNvPr id="18" name="Полилиния 10">
              <a:extLst>
                <a:ext uri="{FF2B5EF4-FFF2-40B4-BE49-F238E27FC236}">
                  <a16:creationId xmlns:a16="http://schemas.microsoft.com/office/drawing/2014/main" xmlns="" id="{BB8F64FF-94B2-4758-A0FB-C1DF88F3126C}"/>
                </a:ext>
              </a:extLst>
            </p:cNvPr>
            <p:cNvSpPr/>
            <p:nvPr/>
          </p:nvSpPr>
          <p:spPr>
            <a:xfrm>
              <a:off x="6493680" y="2425785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9" name="Полилиния 11">
              <a:extLst>
                <a:ext uri="{FF2B5EF4-FFF2-40B4-BE49-F238E27FC236}">
                  <a16:creationId xmlns:a16="http://schemas.microsoft.com/office/drawing/2014/main" xmlns="" id="{11AC2B36-1C06-4A22-9CE5-EAD75DFAB5D3}"/>
                </a:ext>
              </a:extLst>
            </p:cNvPr>
            <p:cNvSpPr/>
            <p:nvPr/>
          </p:nvSpPr>
          <p:spPr>
            <a:xfrm>
              <a:off x="6818316" y="2670343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0" name="Полилиния 12">
              <a:extLst>
                <a:ext uri="{FF2B5EF4-FFF2-40B4-BE49-F238E27FC236}">
                  <a16:creationId xmlns:a16="http://schemas.microsoft.com/office/drawing/2014/main" xmlns="" id="{EE6B4B35-CBA4-4755-ABF3-AEA54B8AD896}"/>
                </a:ext>
              </a:extLst>
            </p:cNvPr>
            <p:cNvSpPr/>
            <p:nvPr/>
          </p:nvSpPr>
          <p:spPr>
            <a:xfrm>
              <a:off x="7142954" y="2914901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2" name="Полилиния 13">
              <a:extLst>
                <a:ext uri="{FF2B5EF4-FFF2-40B4-BE49-F238E27FC236}">
                  <a16:creationId xmlns:a16="http://schemas.microsoft.com/office/drawing/2014/main" xmlns="" id="{87CA92A4-F430-4AC1-8FA2-56BC34B5B9D2}"/>
                </a:ext>
              </a:extLst>
            </p:cNvPr>
            <p:cNvSpPr/>
            <p:nvPr/>
          </p:nvSpPr>
          <p:spPr>
            <a:xfrm>
              <a:off x="7467592" y="3159458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3" name="Полилиния 14">
              <a:extLst>
                <a:ext uri="{FF2B5EF4-FFF2-40B4-BE49-F238E27FC236}">
                  <a16:creationId xmlns:a16="http://schemas.microsoft.com/office/drawing/2014/main" xmlns="" id="{5E47BBDF-597B-4968-8273-504272939DDC}"/>
                </a:ext>
              </a:extLst>
            </p:cNvPr>
            <p:cNvSpPr/>
            <p:nvPr/>
          </p:nvSpPr>
          <p:spPr>
            <a:xfrm>
              <a:off x="7798377" y="3410163"/>
              <a:ext cx="254644" cy="254567"/>
            </a:xfrm>
            <a:custGeom>
              <a:avLst/>
              <a:gdLst>
                <a:gd name="connsiteX0" fmla="*/ 178554 w 222530"/>
                <a:gd name="connsiteY0" fmla="*/ 162524 h 222463"/>
                <a:gd name="connsiteX1" fmla="*/ 64839 w 222530"/>
                <a:gd name="connsiteY1" fmla="*/ 178496 h 222463"/>
                <a:gd name="connsiteX2" fmla="*/ 48864 w 222530"/>
                <a:gd name="connsiteY2" fmla="*/ 64825 h 222463"/>
                <a:gd name="connsiteX3" fmla="*/ 162567 w 222530"/>
                <a:gd name="connsiteY3" fmla="*/ 48845 h 222463"/>
                <a:gd name="connsiteX4" fmla="*/ 178554 w 222530"/>
                <a:gd name="connsiteY4" fmla="*/ 162524 h 222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530" h="222463">
                  <a:moveTo>
                    <a:pt x="178554" y="162524"/>
                  </a:moveTo>
                  <a:cubicBezTo>
                    <a:pt x="151579" y="198311"/>
                    <a:pt x="100664" y="205483"/>
                    <a:pt x="64839" y="178496"/>
                  </a:cubicBezTo>
                  <a:cubicBezTo>
                    <a:pt x="29038" y="151526"/>
                    <a:pt x="21889" y="100612"/>
                    <a:pt x="48864" y="64825"/>
                  </a:cubicBezTo>
                  <a:cubicBezTo>
                    <a:pt x="75849" y="29027"/>
                    <a:pt x="126766" y="21875"/>
                    <a:pt x="162567" y="48845"/>
                  </a:cubicBezTo>
                  <a:cubicBezTo>
                    <a:pt x="198392" y="75833"/>
                    <a:pt x="205539" y="126725"/>
                    <a:pt x="178554" y="162524"/>
                  </a:cubicBezTo>
                  <a:close/>
                </a:path>
              </a:pathLst>
            </a:custGeom>
            <a:solidFill>
              <a:srgbClr val="1568E8"/>
            </a:solidFill>
            <a:ln w="76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4" name="Полилиния 15">
              <a:extLst>
                <a:ext uri="{FF2B5EF4-FFF2-40B4-BE49-F238E27FC236}">
                  <a16:creationId xmlns:a16="http://schemas.microsoft.com/office/drawing/2014/main" xmlns="" id="{6315204F-04A0-4907-B933-517636AB66F4}"/>
                </a:ext>
              </a:extLst>
            </p:cNvPr>
            <p:cNvSpPr/>
            <p:nvPr/>
          </p:nvSpPr>
          <p:spPr>
            <a:xfrm>
              <a:off x="8116866" y="3648575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5" name="Полилиния 16">
              <a:extLst>
                <a:ext uri="{FF2B5EF4-FFF2-40B4-BE49-F238E27FC236}">
                  <a16:creationId xmlns:a16="http://schemas.microsoft.com/office/drawing/2014/main" xmlns="" id="{AB20A238-7A9E-4770-8FD1-404C7CAF095B}"/>
                </a:ext>
              </a:extLst>
            </p:cNvPr>
            <p:cNvSpPr/>
            <p:nvPr/>
          </p:nvSpPr>
          <p:spPr>
            <a:xfrm>
              <a:off x="8441503" y="3893133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6" name="Полилиния 17">
              <a:extLst>
                <a:ext uri="{FF2B5EF4-FFF2-40B4-BE49-F238E27FC236}">
                  <a16:creationId xmlns:a16="http://schemas.microsoft.com/office/drawing/2014/main" xmlns="" id="{04369005-DE27-4F83-9FA6-B41DBE69B62E}"/>
                </a:ext>
              </a:extLst>
            </p:cNvPr>
            <p:cNvSpPr/>
            <p:nvPr/>
          </p:nvSpPr>
          <p:spPr>
            <a:xfrm>
              <a:off x="8766141" y="4137690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7" name="Полилиния 18">
              <a:extLst>
                <a:ext uri="{FF2B5EF4-FFF2-40B4-BE49-F238E27FC236}">
                  <a16:creationId xmlns:a16="http://schemas.microsoft.com/office/drawing/2014/main" xmlns="" id="{3AD2AD5E-EA23-41B5-A8D8-27E6E9671A81}"/>
                </a:ext>
              </a:extLst>
            </p:cNvPr>
            <p:cNvSpPr/>
            <p:nvPr/>
          </p:nvSpPr>
          <p:spPr>
            <a:xfrm>
              <a:off x="9090779" y="4382248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8" name="Полилиния 19">
              <a:extLst>
                <a:ext uri="{FF2B5EF4-FFF2-40B4-BE49-F238E27FC236}">
                  <a16:creationId xmlns:a16="http://schemas.microsoft.com/office/drawing/2014/main" xmlns="" id="{9F28F4A4-A07B-42F1-8409-DF6F43297EBB}"/>
                </a:ext>
              </a:extLst>
            </p:cNvPr>
            <p:cNvSpPr/>
            <p:nvPr/>
          </p:nvSpPr>
          <p:spPr>
            <a:xfrm>
              <a:off x="9415415" y="4626806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9" name="Полилиния 20">
              <a:extLst>
                <a:ext uri="{FF2B5EF4-FFF2-40B4-BE49-F238E27FC236}">
                  <a16:creationId xmlns:a16="http://schemas.microsoft.com/office/drawing/2014/main" xmlns="" id="{B679A0F2-5AE1-4FF4-96A8-17DAA3105D6F}"/>
                </a:ext>
              </a:extLst>
            </p:cNvPr>
            <p:cNvSpPr/>
            <p:nvPr/>
          </p:nvSpPr>
          <p:spPr>
            <a:xfrm>
              <a:off x="9740053" y="4871365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0" name="Полилиния 21">
              <a:extLst>
                <a:ext uri="{FF2B5EF4-FFF2-40B4-BE49-F238E27FC236}">
                  <a16:creationId xmlns:a16="http://schemas.microsoft.com/office/drawing/2014/main" xmlns="" id="{BA7F473C-8653-41E4-8530-CF6145CE1F61}"/>
                </a:ext>
              </a:extLst>
            </p:cNvPr>
            <p:cNvSpPr/>
            <p:nvPr/>
          </p:nvSpPr>
          <p:spPr>
            <a:xfrm>
              <a:off x="6738312" y="2101245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4" y="207692"/>
                    <a:pt x="105412" y="215187"/>
                    <a:pt x="67903" y="186931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1" name="Полилиния 22">
              <a:extLst>
                <a:ext uri="{FF2B5EF4-FFF2-40B4-BE49-F238E27FC236}">
                  <a16:creationId xmlns:a16="http://schemas.microsoft.com/office/drawing/2014/main" xmlns="" id="{C39C4957-4598-4713-9719-EBE4F41D7B27}"/>
                </a:ext>
              </a:extLst>
            </p:cNvPr>
            <p:cNvSpPr/>
            <p:nvPr/>
          </p:nvSpPr>
          <p:spPr>
            <a:xfrm>
              <a:off x="7062948" y="2345802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4" y="207692"/>
                    <a:pt x="105412" y="215187"/>
                    <a:pt x="67903" y="186931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2" name="Полилиния 23">
              <a:extLst>
                <a:ext uri="{FF2B5EF4-FFF2-40B4-BE49-F238E27FC236}">
                  <a16:creationId xmlns:a16="http://schemas.microsoft.com/office/drawing/2014/main" xmlns="" id="{7B6FE584-21AF-458C-884D-48A4C44F8090}"/>
                </a:ext>
              </a:extLst>
            </p:cNvPr>
            <p:cNvSpPr/>
            <p:nvPr/>
          </p:nvSpPr>
          <p:spPr>
            <a:xfrm>
              <a:off x="7387586" y="2590361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4" y="207691"/>
                    <a:pt x="105412" y="215187"/>
                    <a:pt x="67903" y="186931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3" name="Полилиния 24">
              <a:extLst>
                <a:ext uri="{FF2B5EF4-FFF2-40B4-BE49-F238E27FC236}">
                  <a16:creationId xmlns:a16="http://schemas.microsoft.com/office/drawing/2014/main" xmlns="" id="{217F7F3B-26C6-4FE0-B4E4-BCC6220C10C9}"/>
                </a:ext>
              </a:extLst>
            </p:cNvPr>
            <p:cNvSpPr/>
            <p:nvPr/>
          </p:nvSpPr>
          <p:spPr>
            <a:xfrm>
              <a:off x="7712224" y="2834919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4" y="207692"/>
                    <a:pt x="105412" y="215187"/>
                    <a:pt x="67903" y="186930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4" name="Полилиния 25">
              <a:extLst>
                <a:ext uri="{FF2B5EF4-FFF2-40B4-BE49-F238E27FC236}">
                  <a16:creationId xmlns:a16="http://schemas.microsoft.com/office/drawing/2014/main" xmlns="" id="{67F50AF4-9F93-43DE-965F-1A8F1ED97DC3}"/>
                </a:ext>
              </a:extLst>
            </p:cNvPr>
            <p:cNvSpPr/>
            <p:nvPr/>
          </p:nvSpPr>
          <p:spPr>
            <a:xfrm>
              <a:off x="8036861" y="3079477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4" y="207692"/>
                    <a:pt x="105412" y="215187"/>
                    <a:pt x="67903" y="186930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5" name="Полилиния 26">
              <a:extLst>
                <a:ext uri="{FF2B5EF4-FFF2-40B4-BE49-F238E27FC236}">
                  <a16:creationId xmlns:a16="http://schemas.microsoft.com/office/drawing/2014/main" xmlns="" id="{BF334F25-C700-4EED-9367-D99369B79D60}"/>
                </a:ext>
              </a:extLst>
            </p:cNvPr>
            <p:cNvSpPr/>
            <p:nvPr/>
          </p:nvSpPr>
          <p:spPr>
            <a:xfrm>
              <a:off x="8361499" y="3324034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4" y="207691"/>
                    <a:pt x="105412" y="215187"/>
                    <a:pt x="67903" y="186930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6" name="Полилиния 27">
              <a:extLst>
                <a:ext uri="{FF2B5EF4-FFF2-40B4-BE49-F238E27FC236}">
                  <a16:creationId xmlns:a16="http://schemas.microsoft.com/office/drawing/2014/main" xmlns="" id="{0F8324ED-382F-480A-9E97-4B846FB7EFAC}"/>
                </a:ext>
              </a:extLst>
            </p:cNvPr>
            <p:cNvSpPr/>
            <p:nvPr/>
          </p:nvSpPr>
          <p:spPr>
            <a:xfrm>
              <a:off x="8686135" y="3568592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4" y="207692"/>
                    <a:pt x="105412" y="215187"/>
                    <a:pt x="67903" y="186931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7" name="Полилиния 28">
              <a:extLst>
                <a:ext uri="{FF2B5EF4-FFF2-40B4-BE49-F238E27FC236}">
                  <a16:creationId xmlns:a16="http://schemas.microsoft.com/office/drawing/2014/main" xmlns="" id="{5DB20D7F-04CB-4B3A-B0BB-BF808412A4C5}"/>
                </a:ext>
              </a:extLst>
            </p:cNvPr>
            <p:cNvSpPr/>
            <p:nvPr/>
          </p:nvSpPr>
          <p:spPr>
            <a:xfrm>
              <a:off x="9010773" y="3813151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4" y="207692"/>
                    <a:pt x="105412" y="215187"/>
                    <a:pt x="67903" y="186931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8" name="Полилиния 29">
              <a:extLst>
                <a:ext uri="{FF2B5EF4-FFF2-40B4-BE49-F238E27FC236}">
                  <a16:creationId xmlns:a16="http://schemas.microsoft.com/office/drawing/2014/main" xmlns="" id="{5D76EE6C-3F0C-4650-91A3-9017773901FC}"/>
                </a:ext>
              </a:extLst>
            </p:cNvPr>
            <p:cNvSpPr/>
            <p:nvPr/>
          </p:nvSpPr>
          <p:spPr>
            <a:xfrm>
              <a:off x="9335411" y="4057709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4" y="207692"/>
                    <a:pt x="105412" y="215187"/>
                    <a:pt x="67903" y="186931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9" name="Полилиния 30">
              <a:extLst>
                <a:ext uri="{FF2B5EF4-FFF2-40B4-BE49-F238E27FC236}">
                  <a16:creationId xmlns:a16="http://schemas.microsoft.com/office/drawing/2014/main" xmlns="" id="{BD1DF8DA-A105-459E-B965-4FA6805D669F}"/>
                </a:ext>
              </a:extLst>
            </p:cNvPr>
            <p:cNvSpPr/>
            <p:nvPr/>
          </p:nvSpPr>
          <p:spPr>
            <a:xfrm>
              <a:off x="9660048" y="4302266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4" y="207692"/>
                    <a:pt x="105412" y="215187"/>
                    <a:pt x="67903" y="186931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0" name="Полилиния 31">
              <a:extLst>
                <a:ext uri="{FF2B5EF4-FFF2-40B4-BE49-F238E27FC236}">
                  <a16:creationId xmlns:a16="http://schemas.microsoft.com/office/drawing/2014/main" xmlns="" id="{F7C88962-EDC5-4CCE-94BC-904A7195B6DD}"/>
                </a:ext>
              </a:extLst>
            </p:cNvPr>
            <p:cNvSpPr/>
            <p:nvPr/>
          </p:nvSpPr>
          <p:spPr>
            <a:xfrm>
              <a:off x="9984685" y="4546824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4" y="207692"/>
                    <a:pt x="105412" y="215187"/>
                    <a:pt x="67903" y="186931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1" name="Полилиния 32">
              <a:extLst>
                <a:ext uri="{FF2B5EF4-FFF2-40B4-BE49-F238E27FC236}">
                  <a16:creationId xmlns:a16="http://schemas.microsoft.com/office/drawing/2014/main" xmlns="" id="{E7F12CF0-7E57-4FF0-B0D2-40FA53EC93E6}"/>
                </a:ext>
              </a:extLst>
            </p:cNvPr>
            <p:cNvSpPr/>
            <p:nvPr/>
          </p:nvSpPr>
          <p:spPr>
            <a:xfrm>
              <a:off x="6989091" y="1782852"/>
              <a:ext cx="254644" cy="254567"/>
            </a:xfrm>
            <a:custGeom>
              <a:avLst/>
              <a:gdLst>
                <a:gd name="connsiteX0" fmla="*/ 178554 w 222530"/>
                <a:gd name="connsiteY0" fmla="*/ 162524 h 222463"/>
                <a:gd name="connsiteX1" fmla="*/ 64839 w 222530"/>
                <a:gd name="connsiteY1" fmla="*/ 178496 h 222463"/>
                <a:gd name="connsiteX2" fmla="*/ 48864 w 222530"/>
                <a:gd name="connsiteY2" fmla="*/ 64825 h 222463"/>
                <a:gd name="connsiteX3" fmla="*/ 162567 w 222530"/>
                <a:gd name="connsiteY3" fmla="*/ 48845 h 222463"/>
                <a:gd name="connsiteX4" fmla="*/ 178554 w 222530"/>
                <a:gd name="connsiteY4" fmla="*/ 162524 h 222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530" h="222463">
                  <a:moveTo>
                    <a:pt x="178554" y="162524"/>
                  </a:moveTo>
                  <a:cubicBezTo>
                    <a:pt x="151579" y="198311"/>
                    <a:pt x="100664" y="205483"/>
                    <a:pt x="64839" y="178496"/>
                  </a:cubicBezTo>
                  <a:cubicBezTo>
                    <a:pt x="29038" y="151526"/>
                    <a:pt x="21889" y="100612"/>
                    <a:pt x="48864" y="64825"/>
                  </a:cubicBezTo>
                  <a:cubicBezTo>
                    <a:pt x="75849" y="29027"/>
                    <a:pt x="126766" y="21875"/>
                    <a:pt x="162567" y="48845"/>
                  </a:cubicBezTo>
                  <a:cubicBezTo>
                    <a:pt x="198392" y="75833"/>
                    <a:pt x="205539" y="126725"/>
                    <a:pt x="178554" y="162524"/>
                  </a:cubicBezTo>
                  <a:close/>
                </a:path>
              </a:pathLst>
            </a:custGeom>
            <a:solidFill>
              <a:srgbClr val="11E9BA"/>
            </a:solidFill>
            <a:ln w="76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2" name="Полилиния 33">
              <a:extLst>
                <a:ext uri="{FF2B5EF4-FFF2-40B4-BE49-F238E27FC236}">
                  <a16:creationId xmlns:a16="http://schemas.microsoft.com/office/drawing/2014/main" xmlns="" id="{9B74B877-A0F2-4227-8CD9-EF834896CB07}"/>
                </a:ext>
              </a:extLst>
            </p:cNvPr>
            <p:cNvSpPr/>
            <p:nvPr/>
          </p:nvSpPr>
          <p:spPr>
            <a:xfrm>
              <a:off x="7307581" y="2021264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3" name="Полилиния 34">
              <a:extLst>
                <a:ext uri="{FF2B5EF4-FFF2-40B4-BE49-F238E27FC236}">
                  <a16:creationId xmlns:a16="http://schemas.microsoft.com/office/drawing/2014/main" xmlns="" id="{BF527811-B781-46B8-9FEF-B1F29E846FA5}"/>
                </a:ext>
              </a:extLst>
            </p:cNvPr>
            <p:cNvSpPr/>
            <p:nvPr/>
          </p:nvSpPr>
          <p:spPr>
            <a:xfrm>
              <a:off x="7632217" y="2265822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4" name="Полилиния 35">
              <a:extLst>
                <a:ext uri="{FF2B5EF4-FFF2-40B4-BE49-F238E27FC236}">
                  <a16:creationId xmlns:a16="http://schemas.microsoft.com/office/drawing/2014/main" xmlns="" id="{3621878C-EB75-4013-B96A-63CB03016535}"/>
                </a:ext>
              </a:extLst>
            </p:cNvPr>
            <p:cNvSpPr/>
            <p:nvPr/>
          </p:nvSpPr>
          <p:spPr>
            <a:xfrm>
              <a:off x="7956855" y="2510380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5" name="Полилиния 36">
              <a:extLst>
                <a:ext uri="{FF2B5EF4-FFF2-40B4-BE49-F238E27FC236}">
                  <a16:creationId xmlns:a16="http://schemas.microsoft.com/office/drawing/2014/main" xmlns="" id="{CDE4E03D-BF62-428F-90B9-DFCFC3D2FC6B}"/>
                </a:ext>
              </a:extLst>
            </p:cNvPr>
            <p:cNvSpPr/>
            <p:nvPr/>
          </p:nvSpPr>
          <p:spPr>
            <a:xfrm>
              <a:off x="8281493" y="2754937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6" name="Полилиния 37">
              <a:extLst>
                <a:ext uri="{FF2B5EF4-FFF2-40B4-BE49-F238E27FC236}">
                  <a16:creationId xmlns:a16="http://schemas.microsoft.com/office/drawing/2014/main" xmlns="" id="{0A4BB98F-A638-4960-8B3C-D6F3D8336CB1}"/>
                </a:ext>
              </a:extLst>
            </p:cNvPr>
            <p:cNvSpPr/>
            <p:nvPr/>
          </p:nvSpPr>
          <p:spPr>
            <a:xfrm>
              <a:off x="8606130" y="2999496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7" name="Полилиния 38">
              <a:extLst>
                <a:ext uri="{FF2B5EF4-FFF2-40B4-BE49-F238E27FC236}">
                  <a16:creationId xmlns:a16="http://schemas.microsoft.com/office/drawing/2014/main" xmlns="" id="{24D8AD76-33BC-4F58-B318-3F076EFCA260}"/>
                </a:ext>
              </a:extLst>
            </p:cNvPr>
            <p:cNvSpPr/>
            <p:nvPr/>
          </p:nvSpPr>
          <p:spPr>
            <a:xfrm>
              <a:off x="8930767" y="3244054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8" name="Полилиния 39">
              <a:extLst>
                <a:ext uri="{FF2B5EF4-FFF2-40B4-BE49-F238E27FC236}">
                  <a16:creationId xmlns:a16="http://schemas.microsoft.com/office/drawing/2014/main" xmlns="" id="{9A2E25BB-1D43-416E-8077-1F3445016196}"/>
                </a:ext>
              </a:extLst>
            </p:cNvPr>
            <p:cNvSpPr/>
            <p:nvPr/>
          </p:nvSpPr>
          <p:spPr>
            <a:xfrm>
              <a:off x="9261554" y="3494759"/>
              <a:ext cx="254644" cy="254567"/>
            </a:xfrm>
            <a:custGeom>
              <a:avLst/>
              <a:gdLst>
                <a:gd name="connsiteX0" fmla="*/ 178554 w 222530"/>
                <a:gd name="connsiteY0" fmla="*/ 162524 h 222463"/>
                <a:gd name="connsiteX1" fmla="*/ 64839 w 222530"/>
                <a:gd name="connsiteY1" fmla="*/ 178496 h 222463"/>
                <a:gd name="connsiteX2" fmla="*/ 48864 w 222530"/>
                <a:gd name="connsiteY2" fmla="*/ 64825 h 222463"/>
                <a:gd name="connsiteX3" fmla="*/ 162568 w 222530"/>
                <a:gd name="connsiteY3" fmla="*/ 48845 h 222463"/>
                <a:gd name="connsiteX4" fmla="*/ 178554 w 222530"/>
                <a:gd name="connsiteY4" fmla="*/ 162524 h 222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530" h="222463">
                  <a:moveTo>
                    <a:pt x="178554" y="162524"/>
                  </a:moveTo>
                  <a:cubicBezTo>
                    <a:pt x="151579" y="198311"/>
                    <a:pt x="100664" y="205483"/>
                    <a:pt x="64839" y="178496"/>
                  </a:cubicBezTo>
                  <a:cubicBezTo>
                    <a:pt x="29038" y="151526"/>
                    <a:pt x="21889" y="100612"/>
                    <a:pt x="48864" y="64825"/>
                  </a:cubicBezTo>
                  <a:cubicBezTo>
                    <a:pt x="75849" y="29027"/>
                    <a:pt x="126767" y="21875"/>
                    <a:pt x="162568" y="48845"/>
                  </a:cubicBezTo>
                  <a:cubicBezTo>
                    <a:pt x="198392" y="75833"/>
                    <a:pt x="205539" y="126725"/>
                    <a:pt x="178554" y="162524"/>
                  </a:cubicBezTo>
                  <a:close/>
                </a:path>
              </a:pathLst>
            </a:custGeom>
            <a:solidFill>
              <a:srgbClr val="EF9718"/>
            </a:solidFill>
            <a:ln w="76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9" name="Полилиния 40">
              <a:extLst>
                <a:ext uri="{FF2B5EF4-FFF2-40B4-BE49-F238E27FC236}">
                  <a16:creationId xmlns:a16="http://schemas.microsoft.com/office/drawing/2014/main" xmlns="" id="{69F9F6B5-D4CD-4EBD-80A8-790C0D5FCB12}"/>
                </a:ext>
              </a:extLst>
            </p:cNvPr>
            <p:cNvSpPr/>
            <p:nvPr/>
          </p:nvSpPr>
          <p:spPr>
            <a:xfrm>
              <a:off x="9580042" y="3733169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0" name="Полилиния 41">
              <a:extLst>
                <a:ext uri="{FF2B5EF4-FFF2-40B4-BE49-F238E27FC236}">
                  <a16:creationId xmlns:a16="http://schemas.microsoft.com/office/drawing/2014/main" xmlns="" id="{F751F3C1-D993-41BC-BDD5-031A6AA2F226}"/>
                </a:ext>
              </a:extLst>
            </p:cNvPr>
            <p:cNvSpPr/>
            <p:nvPr/>
          </p:nvSpPr>
          <p:spPr>
            <a:xfrm>
              <a:off x="9904680" y="3977727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1" name="Полилиния 42">
              <a:extLst>
                <a:ext uri="{FF2B5EF4-FFF2-40B4-BE49-F238E27FC236}">
                  <a16:creationId xmlns:a16="http://schemas.microsoft.com/office/drawing/2014/main" xmlns="" id="{4D0E26D1-29EB-4DC2-A05A-0B3F13BC1E85}"/>
                </a:ext>
              </a:extLst>
            </p:cNvPr>
            <p:cNvSpPr/>
            <p:nvPr/>
          </p:nvSpPr>
          <p:spPr>
            <a:xfrm>
              <a:off x="10229316" y="4222286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2" name="Полилиния 43">
              <a:extLst>
                <a:ext uri="{FF2B5EF4-FFF2-40B4-BE49-F238E27FC236}">
                  <a16:creationId xmlns:a16="http://schemas.microsoft.com/office/drawing/2014/main" xmlns="" id="{F1EE3CD6-74AD-4E4E-86D8-995FCA97B522}"/>
                </a:ext>
              </a:extLst>
            </p:cNvPr>
            <p:cNvSpPr/>
            <p:nvPr/>
          </p:nvSpPr>
          <p:spPr>
            <a:xfrm>
              <a:off x="7227575" y="1452167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49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0"/>
                    <a:pt x="105412" y="215187"/>
                    <a:pt x="67903" y="186930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49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3" name="Полилиния 44">
              <a:extLst>
                <a:ext uri="{FF2B5EF4-FFF2-40B4-BE49-F238E27FC236}">
                  <a16:creationId xmlns:a16="http://schemas.microsoft.com/office/drawing/2014/main" xmlns="" id="{DCAFCD07-040A-4131-B0D2-E9DF10AE2E4B}"/>
                </a:ext>
              </a:extLst>
            </p:cNvPr>
            <p:cNvSpPr/>
            <p:nvPr/>
          </p:nvSpPr>
          <p:spPr>
            <a:xfrm>
              <a:off x="7552213" y="1696725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49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0"/>
                    <a:pt x="105412" y="215187"/>
                    <a:pt x="67903" y="186930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49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4" name="Полилиния 45">
              <a:extLst>
                <a:ext uri="{FF2B5EF4-FFF2-40B4-BE49-F238E27FC236}">
                  <a16:creationId xmlns:a16="http://schemas.microsoft.com/office/drawing/2014/main" xmlns="" id="{8BA572E8-1105-4C9A-B8E5-F94E954E3999}"/>
                </a:ext>
              </a:extLst>
            </p:cNvPr>
            <p:cNvSpPr/>
            <p:nvPr/>
          </p:nvSpPr>
          <p:spPr>
            <a:xfrm>
              <a:off x="7876849" y="1941282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49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0"/>
                    <a:pt x="105412" y="215186"/>
                    <a:pt x="67903" y="186930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49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5" name="Полилиния 46">
              <a:extLst>
                <a:ext uri="{FF2B5EF4-FFF2-40B4-BE49-F238E27FC236}">
                  <a16:creationId xmlns:a16="http://schemas.microsoft.com/office/drawing/2014/main" xmlns="" id="{2F611290-D828-4128-8CB9-4AD43D305C39}"/>
                </a:ext>
              </a:extLst>
            </p:cNvPr>
            <p:cNvSpPr/>
            <p:nvPr/>
          </p:nvSpPr>
          <p:spPr>
            <a:xfrm>
              <a:off x="8201487" y="2185840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49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0"/>
                    <a:pt x="105412" y="215186"/>
                    <a:pt x="67903" y="186930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49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6" name="Полилиния 47">
              <a:extLst>
                <a:ext uri="{FF2B5EF4-FFF2-40B4-BE49-F238E27FC236}">
                  <a16:creationId xmlns:a16="http://schemas.microsoft.com/office/drawing/2014/main" xmlns="" id="{118F0703-739D-4610-845F-818FCC79569C}"/>
                </a:ext>
              </a:extLst>
            </p:cNvPr>
            <p:cNvSpPr/>
            <p:nvPr/>
          </p:nvSpPr>
          <p:spPr>
            <a:xfrm>
              <a:off x="8526125" y="2430399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49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0"/>
                    <a:pt x="105412" y="215186"/>
                    <a:pt x="67903" y="186930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49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7" name="Полилиния 48">
              <a:extLst>
                <a:ext uri="{FF2B5EF4-FFF2-40B4-BE49-F238E27FC236}">
                  <a16:creationId xmlns:a16="http://schemas.microsoft.com/office/drawing/2014/main" xmlns="" id="{929064F4-0DF5-4B35-8C82-BAE3E5DCCE83}"/>
                </a:ext>
              </a:extLst>
            </p:cNvPr>
            <p:cNvSpPr/>
            <p:nvPr/>
          </p:nvSpPr>
          <p:spPr>
            <a:xfrm>
              <a:off x="8850762" y="2674957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49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0"/>
                    <a:pt x="105412" y="215186"/>
                    <a:pt x="67903" y="186930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49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8" name="Полилиния 49">
              <a:extLst>
                <a:ext uri="{FF2B5EF4-FFF2-40B4-BE49-F238E27FC236}">
                  <a16:creationId xmlns:a16="http://schemas.microsoft.com/office/drawing/2014/main" xmlns="" id="{77F0CBBC-9BC2-43BC-9AD3-35E2BF25DD45}"/>
                </a:ext>
              </a:extLst>
            </p:cNvPr>
            <p:cNvSpPr/>
            <p:nvPr/>
          </p:nvSpPr>
          <p:spPr>
            <a:xfrm>
              <a:off x="9175399" y="2919514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49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0"/>
                    <a:pt x="105412" y="215186"/>
                    <a:pt x="67903" y="186930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49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9" name="Полилиния 50">
              <a:extLst>
                <a:ext uri="{FF2B5EF4-FFF2-40B4-BE49-F238E27FC236}">
                  <a16:creationId xmlns:a16="http://schemas.microsoft.com/office/drawing/2014/main" xmlns="" id="{AD6E4EBE-1DAF-4339-9C52-84B14D051E72}"/>
                </a:ext>
              </a:extLst>
            </p:cNvPr>
            <p:cNvSpPr/>
            <p:nvPr/>
          </p:nvSpPr>
          <p:spPr>
            <a:xfrm>
              <a:off x="9500037" y="3164072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49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0"/>
                    <a:pt x="105412" y="215186"/>
                    <a:pt x="67903" y="186930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49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0" name="Полилиния 51">
              <a:extLst>
                <a:ext uri="{FF2B5EF4-FFF2-40B4-BE49-F238E27FC236}">
                  <a16:creationId xmlns:a16="http://schemas.microsoft.com/office/drawing/2014/main" xmlns="" id="{43CDCEF2-FDB2-42B1-BFE5-CF9E7253285A}"/>
                </a:ext>
              </a:extLst>
            </p:cNvPr>
            <p:cNvSpPr/>
            <p:nvPr/>
          </p:nvSpPr>
          <p:spPr>
            <a:xfrm>
              <a:off x="9824674" y="3408630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49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0"/>
                    <a:pt x="105412" y="215186"/>
                    <a:pt x="67903" y="186930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49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1" name="Полилиния 52">
              <a:extLst>
                <a:ext uri="{FF2B5EF4-FFF2-40B4-BE49-F238E27FC236}">
                  <a16:creationId xmlns:a16="http://schemas.microsoft.com/office/drawing/2014/main" xmlns="" id="{1DAB2644-9A9E-4303-8A5A-2A160093E303}"/>
                </a:ext>
              </a:extLst>
            </p:cNvPr>
            <p:cNvSpPr/>
            <p:nvPr/>
          </p:nvSpPr>
          <p:spPr>
            <a:xfrm>
              <a:off x="10149312" y="3653188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49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0"/>
                    <a:pt x="105412" y="215186"/>
                    <a:pt x="67903" y="186930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49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2" name="Полилиния 53">
              <a:extLst>
                <a:ext uri="{FF2B5EF4-FFF2-40B4-BE49-F238E27FC236}">
                  <a16:creationId xmlns:a16="http://schemas.microsoft.com/office/drawing/2014/main" xmlns="" id="{8914ED1C-1243-46F3-BA8A-8FA58DD7141E}"/>
                </a:ext>
              </a:extLst>
            </p:cNvPr>
            <p:cNvSpPr/>
            <p:nvPr/>
          </p:nvSpPr>
          <p:spPr>
            <a:xfrm>
              <a:off x="10473950" y="3897747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49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0"/>
                    <a:pt x="105412" y="215186"/>
                    <a:pt x="67903" y="186930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49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3" name="Полилиния 54">
              <a:extLst>
                <a:ext uri="{FF2B5EF4-FFF2-40B4-BE49-F238E27FC236}">
                  <a16:creationId xmlns:a16="http://schemas.microsoft.com/office/drawing/2014/main" xmlns="" id="{67338C55-D278-4E94-A5AD-282B78015645}"/>
                </a:ext>
              </a:extLst>
            </p:cNvPr>
            <p:cNvSpPr/>
            <p:nvPr/>
          </p:nvSpPr>
          <p:spPr>
            <a:xfrm>
              <a:off x="7472207" y="1127628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4" name="Полилиния 55">
              <a:extLst>
                <a:ext uri="{FF2B5EF4-FFF2-40B4-BE49-F238E27FC236}">
                  <a16:creationId xmlns:a16="http://schemas.microsoft.com/office/drawing/2014/main" xmlns="" id="{6D996C3F-665B-4FDB-811C-006E6605396F}"/>
                </a:ext>
              </a:extLst>
            </p:cNvPr>
            <p:cNvSpPr/>
            <p:nvPr/>
          </p:nvSpPr>
          <p:spPr>
            <a:xfrm>
              <a:off x="7796844" y="1372185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5" name="Полилиния 56">
              <a:extLst>
                <a:ext uri="{FF2B5EF4-FFF2-40B4-BE49-F238E27FC236}">
                  <a16:creationId xmlns:a16="http://schemas.microsoft.com/office/drawing/2014/main" xmlns="" id="{A69B7B80-61B5-404A-AF94-52E98EA0EAA0}"/>
                </a:ext>
              </a:extLst>
            </p:cNvPr>
            <p:cNvSpPr/>
            <p:nvPr/>
          </p:nvSpPr>
          <p:spPr>
            <a:xfrm>
              <a:off x="8121481" y="1616743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6" name="Полилиния 57">
              <a:extLst>
                <a:ext uri="{FF2B5EF4-FFF2-40B4-BE49-F238E27FC236}">
                  <a16:creationId xmlns:a16="http://schemas.microsoft.com/office/drawing/2014/main" xmlns="" id="{41250B2C-8616-4280-8835-798A621AAE26}"/>
                </a:ext>
              </a:extLst>
            </p:cNvPr>
            <p:cNvSpPr/>
            <p:nvPr/>
          </p:nvSpPr>
          <p:spPr>
            <a:xfrm>
              <a:off x="8446119" y="1861301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7" name="Полилиния 58">
              <a:extLst>
                <a:ext uri="{FF2B5EF4-FFF2-40B4-BE49-F238E27FC236}">
                  <a16:creationId xmlns:a16="http://schemas.microsoft.com/office/drawing/2014/main" xmlns="" id="{34D8A6CB-FD4C-4F79-8F3A-45519A224630}"/>
                </a:ext>
              </a:extLst>
            </p:cNvPr>
            <p:cNvSpPr/>
            <p:nvPr/>
          </p:nvSpPr>
          <p:spPr>
            <a:xfrm>
              <a:off x="8770756" y="2105860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8" name="Полилиния 59">
              <a:extLst>
                <a:ext uri="{FF2B5EF4-FFF2-40B4-BE49-F238E27FC236}">
                  <a16:creationId xmlns:a16="http://schemas.microsoft.com/office/drawing/2014/main" xmlns="" id="{955EC555-9FCA-40EC-85D8-9B75261A8518}"/>
                </a:ext>
              </a:extLst>
            </p:cNvPr>
            <p:cNvSpPr/>
            <p:nvPr/>
          </p:nvSpPr>
          <p:spPr>
            <a:xfrm>
              <a:off x="9095394" y="2350417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9" name="Полилиния 60">
              <a:extLst>
                <a:ext uri="{FF2B5EF4-FFF2-40B4-BE49-F238E27FC236}">
                  <a16:creationId xmlns:a16="http://schemas.microsoft.com/office/drawing/2014/main" xmlns="" id="{1F8EA627-5B94-41B9-A024-96D65052A04D}"/>
                </a:ext>
              </a:extLst>
            </p:cNvPr>
            <p:cNvSpPr/>
            <p:nvPr/>
          </p:nvSpPr>
          <p:spPr>
            <a:xfrm>
              <a:off x="9420030" y="2594975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0" name="Полилиния 61">
              <a:extLst>
                <a:ext uri="{FF2B5EF4-FFF2-40B4-BE49-F238E27FC236}">
                  <a16:creationId xmlns:a16="http://schemas.microsoft.com/office/drawing/2014/main" xmlns="" id="{AEE559A4-133B-44AF-9D0F-2E589CE29099}"/>
                </a:ext>
              </a:extLst>
            </p:cNvPr>
            <p:cNvSpPr/>
            <p:nvPr/>
          </p:nvSpPr>
          <p:spPr>
            <a:xfrm>
              <a:off x="9744668" y="2839533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1" name="Полилиния 62">
              <a:extLst>
                <a:ext uri="{FF2B5EF4-FFF2-40B4-BE49-F238E27FC236}">
                  <a16:creationId xmlns:a16="http://schemas.microsoft.com/office/drawing/2014/main" xmlns="" id="{DC5CCCEF-404B-4819-83F7-295C01C230B7}"/>
                </a:ext>
              </a:extLst>
            </p:cNvPr>
            <p:cNvSpPr/>
            <p:nvPr/>
          </p:nvSpPr>
          <p:spPr>
            <a:xfrm>
              <a:off x="10069306" y="3084091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2" name="Полилиния 63">
              <a:extLst>
                <a:ext uri="{FF2B5EF4-FFF2-40B4-BE49-F238E27FC236}">
                  <a16:creationId xmlns:a16="http://schemas.microsoft.com/office/drawing/2014/main" xmlns="" id="{C3271A00-AAFE-48CD-8D4E-72771AFE220C}"/>
                </a:ext>
              </a:extLst>
            </p:cNvPr>
            <p:cNvSpPr/>
            <p:nvPr/>
          </p:nvSpPr>
          <p:spPr>
            <a:xfrm>
              <a:off x="10400091" y="3334795"/>
              <a:ext cx="254644" cy="254567"/>
            </a:xfrm>
            <a:custGeom>
              <a:avLst/>
              <a:gdLst>
                <a:gd name="connsiteX0" fmla="*/ 178554 w 222530"/>
                <a:gd name="connsiteY0" fmla="*/ 162524 h 222463"/>
                <a:gd name="connsiteX1" fmla="*/ 64839 w 222530"/>
                <a:gd name="connsiteY1" fmla="*/ 178496 h 222463"/>
                <a:gd name="connsiteX2" fmla="*/ 48864 w 222530"/>
                <a:gd name="connsiteY2" fmla="*/ 64825 h 222463"/>
                <a:gd name="connsiteX3" fmla="*/ 162568 w 222530"/>
                <a:gd name="connsiteY3" fmla="*/ 48845 h 222463"/>
                <a:gd name="connsiteX4" fmla="*/ 178554 w 222530"/>
                <a:gd name="connsiteY4" fmla="*/ 162524 h 222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530" h="222463">
                  <a:moveTo>
                    <a:pt x="178554" y="162524"/>
                  </a:moveTo>
                  <a:cubicBezTo>
                    <a:pt x="151579" y="198311"/>
                    <a:pt x="100664" y="205483"/>
                    <a:pt x="64839" y="178496"/>
                  </a:cubicBezTo>
                  <a:cubicBezTo>
                    <a:pt x="29038" y="151526"/>
                    <a:pt x="21889" y="100612"/>
                    <a:pt x="48864" y="64825"/>
                  </a:cubicBezTo>
                  <a:cubicBezTo>
                    <a:pt x="75849" y="29027"/>
                    <a:pt x="126766" y="21875"/>
                    <a:pt x="162568" y="48845"/>
                  </a:cubicBezTo>
                  <a:cubicBezTo>
                    <a:pt x="198392" y="75833"/>
                    <a:pt x="205539" y="126725"/>
                    <a:pt x="178554" y="162524"/>
                  </a:cubicBezTo>
                  <a:close/>
                </a:path>
              </a:pathLst>
            </a:custGeom>
            <a:solidFill>
              <a:srgbClr val="771BCD"/>
            </a:solidFill>
            <a:ln w="76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3" name="Полилиния 64">
              <a:extLst>
                <a:ext uri="{FF2B5EF4-FFF2-40B4-BE49-F238E27FC236}">
                  <a16:creationId xmlns:a16="http://schemas.microsoft.com/office/drawing/2014/main" xmlns="" id="{63389023-55BC-40E9-B861-A27E049F34B6}"/>
                </a:ext>
              </a:extLst>
            </p:cNvPr>
            <p:cNvSpPr/>
            <p:nvPr/>
          </p:nvSpPr>
          <p:spPr>
            <a:xfrm>
              <a:off x="10718581" y="3573207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4" name="Полилиния 65">
              <a:extLst>
                <a:ext uri="{FF2B5EF4-FFF2-40B4-BE49-F238E27FC236}">
                  <a16:creationId xmlns:a16="http://schemas.microsoft.com/office/drawing/2014/main" xmlns="" id="{210BC6D8-215E-47C0-A797-23DC8EE5D161}"/>
                </a:ext>
              </a:extLst>
            </p:cNvPr>
            <p:cNvSpPr/>
            <p:nvPr/>
          </p:nvSpPr>
          <p:spPr>
            <a:xfrm>
              <a:off x="7716838" y="803088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5" name="Полилиния 66">
              <a:extLst>
                <a:ext uri="{FF2B5EF4-FFF2-40B4-BE49-F238E27FC236}">
                  <a16:creationId xmlns:a16="http://schemas.microsoft.com/office/drawing/2014/main" xmlns="" id="{6AF835B2-F415-4228-84FC-5AE642E7DE96}"/>
                </a:ext>
              </a:extLst>
            </p:cNvPr>
            <p:cNvSpPr/>
            <p:nvPr/>
          </p:nvSpPr>
          <p:spPr>
            <a:xfrm>
              <a:off x="8041476" y="1047646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6" name="Полилиния 67">
              <a:extLst>
                <a:ext uri="{FF2B5EF4-FFF2-40B4-BE49-F238E27FC236}">
                  <a16:creationId xmlns:a16="http://schemas.microsoft.com/office/drawing/2014/main" xmlns="" id="{9967655A-2AB0-4D9F-99AB-689C8EEC3561}"/>
                </a:ext>
              </a:extLst>
            </p:cNvPr>
            <p:cNvSpPr/>
            <p:nvPr/>
          </p:nvSpPr>
          <p:spPr>
            <a:xfrm>
              <a:off x="8366114" y="1292204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7" name="Полилиния 68">
              <a:extLst>
                <a:ext uri="{FF2B5EF4-FFF2-40B4-BE49-F238E27FC236}">
                  <a16:creationId xmlns:a16="http://schemas.microsoft.com/office/drawing/2014/main" xmlns="" id="{6FE04778-36BF-4788-8BF8-777726A5F7E5}"/>
                </a:ext>
              </a:extLst>
            </p:cNvPr>
            <p:cNvSpPr/>
            <p:nvPr/>
          </p:nvSpPr>
          <p:spPr>
            <a:xfrm>
              <a:off x="8696899" y="1542909"/>
              <a:ext cx="254644" cy="254567"/>
            </a:xfrm>
            <a:custGeom>
              <a:avLst/>
              <a:gdLst>
                <a:gd name="connsiteX0" fmla="*/ 178554 w 222530"/>
                <a:gd name="connsiteY0" fmla="*/ 162524 h 222463"/>
                <a:gd name="connsiteX1" fmla="*/ 64839 w 222530"/>
                <a:gd name="connsiteY1" fmla="*/ 178496 h 222463"/>
                <a:gd name="connsiteX2" fmla="*/ 48864 w 222530"/>
                <a:gd name="connsiteY2" fmla="*/ 64825 h 222463"/>
                <a:gd name="connsiteX3" fmla="*/ 162567 w 222530"/>
                <a:gd name="connsiteY3" fmla="*/ 48845 h 222463"/>
                <a:gd name="connsiteX4" fmla="*/ 178554 w 222530"/>
                <a:gd name="connsiteY4" fmla="*/ 162524 h 222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530" h="222463">
                  <a:moveTo>
                    <a:pt x="178554" y="162524"/>
                  </a:moveTo>
                  <a:cubicBezTo>
                    <a:pt x="151579" y="198311"/>
                    <a:pt x="100664" y="205483"/>
                    <a:pt x="64839" y="178496"/>
                  </a:cubicBezTo>
                  <a:cubicBezTo>
                    <a:pt x="29038" y="151526"/>
                    <a:pt x="21889" y="100612"/>
                    <a:pt x="48864" y="64825"/>
                  </a:cubicBezTo>
                  <a:cubicBezTo>
                    <a:pt x="75849" y="29027"/>
                    <a:pt x="126766" y="21875"/>
                    <a:pt x="162567" y="48845"/>
                  </a:cubicBezTo>
                  <a:cubicBezTo>
                    <a:pt x="198392" y="75833"/>
                    <a:pt x="205539" y="126725"/>
                    <a:pt x="178554" y="162524"/>
                  </a:cubicBezTo>
                  <a:close/>
                </a:path>
              </a:pathLst>
            </a:custGeom>
            <a:solidFill>
              <a:srgbClr val="D61B76"/>
            </a:solidFill>
            <a:ln w="76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8" name="Полилиния 69">
              <a:extLst>
                <a:ext uri="{FF2B5EF4-FFF2-40B4-BE49-F238E27FC236}">
                  <a16:creationId xmlns:a16="http://schemas.microsoft.com/office/drawing/2014/main" xmlns="" id="{75D67273-CC35-494E-BE90-08B4FA55B9AF}"/>
                </a:ext>
              </a:extLst>
            </p:cNvPr>
            <p:cNvSpPr/>
            <p:nvPr/>
          </p:nvSpPr>
          <p:spPr>
            <a:xfrm>
              <a:off x="9015388" y="1781320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9" name="Полилиния 70">
              <a:extLst>
                <a:ext uri="{FF2B5EF4-FFF2-40B4-BE49-F238E27FC236}">
                  <a16:creationId xmlns:a16="http://schemas.microsoft.com/office/drawing/2014/main" xmlns="" id="{EBC2D9F0-01D9-4661-AF24-F4577649BD17}"/>
                </a:ext>
              </a:extLst>
            </p:cNvPr>
            <p:cNvSpPr/>
            <p:nvPr/>
          </p:nvSpPr>
          <p:spPr>
            <a:xfrm>
              <a:off x="9340026" y="2025878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0" name="Полилиния 71">
              <a:extLst>
                <a:ext uri="{FF2B5EF4-FFF2-40B4-BE49-F238E27FC236}">
                  <a16:creationId xmlns:a16="http://schemas.microsoft.com/office/drawing/2014/main" xmlns="" id="{11945983-16B1-4903-A148-E1F0EB7F6E4C}"/>
                </a:ext>
              </a:extLst>
            </p:cNvPr>
            <p:cNvSpPr/>
            <p:nvPr/>
          </p:nvSpPr>
          <p:spPr>
            <a:xfrm>
              <a:off x="9664663" y="2270436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1" name="Полилиния 72">
              <a:extLst>
                <a:ext uri="{FF2B5EF4-FFF2-40B4-BE49-F238E27FC236}">
                  <a16:creationId xmlns:a16="http://schemas.microsoft.com/office/drawing/2014/main" xmlns="" id="{38B24DC6-3DDC-4DC8-B1C4-302156F20041}"/>
                </a:ext>
              </a:extLst>
            </p:cNvPr>
            <p:cNvSpPr/>
            <p:nvPr/>
          </p:nvSpPr>
          <p:spPr>
            <a:xfrm>
              <a:off x="9989300" y="2514993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2" name="Полилиния 73">
              <a:extLst>
                <a:ext uri="{FF2B5EF4-FFF2-40B4-BE49-F238E27FC236}">
                  <a16:creationId xmlns:a16="http://schemas.microsoft.com/office/drawing/2014/main" xmlns="" id="{286FC01E-7762-4060-A57A-E322166DAAF9}"/>
                </a:ext>
              </a:extLst>
            </p:cNvPr>
            <p:cNvSpPr/>
            <p:nvPr/>
          </p:nvSpPr>
          <p:spPr>
            <a:xfrm>
              <a:off x="10313937" y="2759551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3" name="Полилиния 74">
              <a:extLst>
                <a:ext uri="{FF2B5EF4-FFF2-40B4-BE49-F238E27FC236}">
                  <a16:creationId xmlns:a16="http://schemas.microsoft.com/office/drawing/2014/main" xmlns="" id="{8BFF6037-159B-4A79-AA2B-82AB5AD9D0ED}"/>
                </a:ext>
              </a:extLst>
            </p:cNvPr>
            <p:cNvSpPr/>
            <p:nvPr/>
          </p:nvSpPr>
          <p:spPr>
            <a:xfrm>
              <a:off x="10638575" y="3004109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4" name="Полилиния 75">
              <a:extLst>
                <a:ext uri="{FF2B5EF4-FFF2-40B4-BE49-F238E27FC236}">
                  <a16:creationId xmlns:a16="http://schemas.microsoft.com/office/drawing/2014/main" xmlns="" id="{13356955-DF06-4B19-952B-AF3FD9BF5A65}"/>
                </a:ext>
              </a:extLst>
            </p:cNvPr>
            <p:cNvSpPr/>
            <p:nvPr/>
          </p:nvSpPr>
          <p:spPr>
            <a:xfrm>
              <a:off x="10963213" y="3248668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5" name="Полилиния 76">
              <a:extLst>
                <a:ext uri="{FF2B5EF4-FFF2-40B4-BE49-F238E27FC236}">
                  <a16:creationId xmlns:a16="http://schemas.microsoft.com/office/drawing/2014/main" xmlns="" id="{8F171EF4-EE0A-4E10-BD9A-BF0C769BC81E}"/>
                </a:ext>
              </a:extLst>
            </p:cNvPr>
            <p:cNvSpPr/>
            <p:nvPr/>
          </p:nvSpPr>
          <p:spPr>
            <a:xfrm>
              <a:off x="7961470" y="478549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6" name="Полилиния 77">
              <a:extLst>
                <a:ext uri="{FF2B5EF4-FFF2-40B4-BE49-F238E27FC236}">
                  <a16:creationId xmlns:a16="http://schemas.microsoft.com/office/drawing/2014/main" xmlns="" id="{911C421D-80E1-4802-A210-49B7E06A9313}"/>
                </a:ext>
              </a:extLst>
            </p:cNvPr>
            <p:cNvSpPr/>
            <p:nvPr/>
          </p:nvSpPr>
          <p:spPr>
            <a:xfrm>
              <a:off x="8286108" y="723106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7" name="Полилиния 78">
              <a:extLst>
                <a:ext uri="{FF2B5EF4-FFF2-40B4-BE49-F238E27FC236}">
                  <a16:creationId xmlns:a16="http://schemas.microsoft.com/office/drawing/2014/main" xmlns="" id="{79696B9E-097F-4AAA-8387-998F30FEDF86}"/>
                </a:ext>
              </a:extLst>
            </p:cNvPr>
            <p:cNvSpPr/>
            <p:nvPr/>
          </p:nvSpPr>
          <p:spPr>
            <a:xfrm>
              <a:off x="8610745" y="967664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8" name="Полилиния 79">
              <a:extLst>
                <a:ext uri="{FF2B5EF4-FFF2-40B4-BE49-F238E27FC236}">
                  <a16:creationId xmlns:a16="http://schemas.microsoft.com/office/drawing/2014/main" xmlns="" id="{3F8AFE0E-76EE-43A0-AF0C-783E5735BA0D}"/>
                </a:ext>
              </a:extLst>
            </p:cNvPr>
            <p:cNvSpPr/>
            <p:nvPr/>
          </p:nvSpPr>
          <p:spPr>
            <a:xfrm>
              <a:off x="8935382" y="1212222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9" name="Полилиния 80">
              <a:extLst>
                <a:ext uri="{FF2B5EF4-FFF2-40B4-BE49-F238E27FC236}">
                  <a16:creationId xmlns:a16="http://schemas.microsoft.com/office/drawing/2014/main" xmlns="" id="{6F407051-B79B-4D0A-81B0-72BF25C850F3}"/>
                </a:ext>
              </a:extLst>
            </p:cNvPr>
            <p:cNvSpPr/>
            <p:nvPr/>
          </p:nvSpPr>
          <p:spPr>
            <a:xfrm>
              <a:off x="9260020" y="1456781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0" name="Полилиния 81">
              <a:extLst>
                <a:ext uri="{FF2B5EF4-FFF2-40B4-BE49-F238E27FC236}">
                  <a16:creationId xmlns:a16="http://schemas.microsoft.com/office/drawing/2014/main" xmlns="" id="{8F9D08AC-95D8-47FA-8F62-EC3BBC8CC2B9}"/>
                </a:ext>
              </a:extLst>
            </p:cNvPr>
            <p:cNvSpPr/>
            <p:nvPr/>
          </p:nvSpPr>
          <p:spPr>
            <a:xfrm>
              <a:off x="9584657" y="1701339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1" name="Полилиния 82">
              <a:extLst>
                <a:ext uri="{FF2B5EF4-FFF2-40B4-BE49-F238E27FC236}">
                  <a16:creationId xmlns:a16="http://schemas.microsoft.com/office/drawing/2014/main" xmlns="" id="{C5C893E0-A571-4C0C-A1FB-8B2DDA375F53}"/>
                </a:ext>
              </a:extLst>
            </p:cNvPr>
            <p:cNvSpPr/>
            <p:nvPr/>
          </p:nvSpPr>
          <p:spPr>
            <a:xfrm>
              <a:off x="9915443" y="1952042"/>
              <a:ext cx="254644" cy="254567"/>
            </a:xfrm>
            <a:custGeom>
              <a:avLst/>
              <a:gdLst>
                <a:gd name="connsiteX0" fmla="*/ 178554 w 222530"/>
                <a:gd name="connsiteY0" fmla="*/ 162524 h 222463"/>
                <a:gd name="connsiteX1" fmla="*/ 64839 w 222530"/>
                <a:gd name="connsiteY1" fmla="*/ 178496 h 222463"/>
                <a:gd name="connsiteX2" fmla="*/ 48864 w 222530"/>
                <a:gd name="connsiteY2" fmla="*/ 64825 h 222463"/>
                <a:gd name="connsiteX3" fmla="*/ 162568 w 222530"/>
                <a:gd name="connsiteY3" fmla="*/ 48845 h 222463"/>
                <a:gd name="connsiteX4" fmla="*/ 178554 w 222530"/>
                <a:gd name="connsiteY4" fmla="*/ 162524 h 222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530" h="222463">
                  <a:moveTo>
                    <a:pt x="178554" y="162524"/>
                  </a:moveTo>
                  <a:cubicBezTo>
                    <a:pt x="151579" y="198311"/>
                    <a:pt x="100664" y="205483"/>
                    <a:pt x="64839" y="178496"/>
                  </a:cubicBezTo>
                  <a:cubicBezTo>
                    <a:pt x="29038" y="151526"/>
                    <a:pt x="21889" y="100612"/>
                    <a:pt x="48864" y="64825"/>
                  </a:cubicBezTo>
                  <a:cubicBezTo>
                    <a:pt x="75849" y="29027"/>
                    <a:pt x="126767" y="21875"/>
                    <a:pt x="162568" y="48845"/>
                  </a:cubicBezTo>
                  <a:cubicBezTo>
                    <a:pt x="198392" y="75833"/>
                    <a:pt x="205539" y="126725"/>
                    <a:pt x="178554" y="162524"/>
                  </a:cubicBezTo>
                  <a:close/>
                </a:path>
              </a:pathLst>
            </a:custGeom>
            <a:solidFill>
              <a:srgbClr val="1ECAE4"/>
            </a:solidFill>
            <a:ln w="76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2" name="Полилиния 83">
              <a:extLst>
                <a:ext uri="{FF2B5EF4-FFF2-40B4-BE49-F238E27FC236}">
                  <a16:creationId xmlns:a16="http://schemas.microsoft.com/office/drawing/2014/main" xmlns="" id="{15FFF942-171E-4956-B259-BCB364813005}"/>
                </a:ext>
              </a:extLst>
            </p:cNvPr>
            <p:cNvSpPr/>
            <p:nvPr/>
          </p:nvSpPr>
          <p:spPr>
            <a:xfrm>
              <a:off x="10233932" y="2190454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3" name="Полилиния 84">
              <a:extLst>
                <a:ext uri="{FF2B5EF4-FFF2-40B4-BE49-F238E27FC236}">
                  <a16:creationId xmlns:a16="http://schemas.microsoft.com/office/drawing/2014/main" xmlns="" id="{4436C63F-62EA-42AF-AAD7-6C3BF03E7AEB}"/>
                </a:ext>
              </a:extLst>
            </p:cNvPr>
            <p:cNvSpPr/>
            <p:nvPr/>
          </p:nvSpPr>
          <p:spPr>
            <a:xfrm>
              <a:off x="10558569" y="2435012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4" name="Полилиния 85">
              <a:extLst>
                <a:ext uri="{FF2B5EF4-FFF2-40B4-BE49-F238E27FC236}">
                  <a16:creationId xmlns:a16="http://schemas.microsoft.com/office/drawing/2014/main" xmlns="" id="{0C1E7F4E-9042-4139-95E5-FF34D1D67CAE}"/>
                </a:ext>
              </a:extLst>
            </p:cNvPr>
            <p:cNvSpPr/>
            <p:nvPr/>
          </p:nvSpPr>
          <p:spPr>
            <a:xfrm>
              <a:off x="10883207" y="2679571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5" name="Полилиния 86">
              <a:extLst>
                <a:ext uri="{FF2B5EF4-FFF2-40B4-BE49-F238E27FC236}">
                  <a16:creationId xmlns:a16="http://schemas.microsoft.com/office/drawing/2014/main" xmlns="" id="{A7989444-E76C-4428-9F6C-6EA33B6C5823}"/>
                </a:ext>
              </a:extLst>
            </p:cNvPr>
            <p:cNvSpPr/>
            <p:nvPr/>
          </p:nvSpPr>
          <p:spPr>
            <a:xfrm>
              <a:off x="11207844" y="2924128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6" name="Полилиния 87">
              <a:extLst>
                <a:ext uri="{FF2B5EF4-FFF2-40B4-BE49-F238E27FC236}">
                  <a16:creationId xmlns:a16="http://schemas.microsoft.com/office/drawing/2014/main" xmlns="" id="{088FD53E-474D-4CE0-8D00-C5D3C5E50AD4}"/>
                </a:ext>
              </a:extLst>
            </p:cNvPr>
            <p:cNvSpPr/>
            <p:nvPr/>
          </p:nvSpPr>
          <p:spPr>
            <a:xfrm>
              <a:off x="8206102" y="154009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7" name="Полилиния 88">
              <a:extLst>
                <a:ext uri="{FF2B5EF4-FFF2-40B4-BE49-F238E27FC236}">
                  <a16:creationId xmlns:a16="http://schemas.microsoft.com/office/drawing/2014/main" xmlns="" id="{D48B37BE-D0CF-4C25-AE8E-91D458B42006}"/>
                </a:ext>
              </a:extLst>
            </p:cNvPr>
            <p:cNvSpPr/>
            <p:nvPr/>
          </p:nvSpPr>
          <p:spPr>
            <a:xfrm>
              <a:off x="8530740" y="398567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8" name="Полилиния 89">
              <a:extLst>
                <a:ext uri="{FF2B5EF4-FFF2-40B4-BE49-F238E27FC236}">
                  <a16:creationId xmlns:a16="http://schemas.microsoft.com/office/drawing/2014/main" xmlns="" id="{F21FF948-37B3-4623-B173-0F8079E0BB58}"/>
                </a:ext>
              </a:extLst>
            </p:cNvPr>
            <p:cNvSpPr/>
            <p:nvPr/>
          </p:nvSpPr>
          <p:spPr>
            <a:xfrm>
              <a:off x="8855377" y="643125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9" name="Полилиния 90">
              <a:extLst>
                <a:ext uri="{FF2B5EF4-FFF2-40B4-BE49-F238E27FC236}">
                  <a16:creationId xmlns:a16="http://schemas.microsoft.com/office/drawing/2014/main" xmlns="" id="{BD0F5A24-7D34-4B6F-99C9-0AAF3387EDEE}"/>
                </a:ext>
              </a:extLst>
            </p:cNvPr>
            <p:cNvSpPr/>
            <p:nvPr/>
          </p:nvSpPr>
          <p:spPr>
            <a:xfrm>
              <a:off x="9180014" y="887683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00" name="Полилиния 91">
              <a:extLst>
                <a:ext uri="{FF2B5EF4-FFF2-40B4-BE49-F238E27FC236}">
                  <a16:creationId xmlns:a16="http://schemas.microsoft.com/office/drawing/2014/main" xmlns="" id="{5103FFF0-851A-4A8D-A4F1-84EB14109D47}"/>
                </a:ext>
              </a:extLst>
            </p:cNvPr>
            <p:cNvSpPr/>
            <p:nvPr/>
          </p:nvSpPr>
          <p:spPr>
            <a:xfrm>
              <a:off x="9504651" y="1132241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01" name="Полилиния 92">
              <a:extLst>
                <a:ext uri="{FF2B5EF4-FFF2-40B4-BE49-F238E27FC236}">
                  <a16:creationId xmlns:a16="http://schemas.microsoft.com/office/drawing/2014/main" xmlns="" id="{034EDBD1-D5B8-476D-BF24-459A2EC018D0}"/>
                </a:ext>
              </a:extLst>
            </p:cNvPr>
            <p:cNvSpPr/>
            <p:nvPr/>
          </p:nvSpPr>
          <p:spPr>
            <a:xfrm>
              <a:off x="9829289" y="1376799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02" name="Полилиния 93">
              <a:extLst>
                <a:ext uri="{FF2B5EF4-FFF2-40B4-BE49-F238E27FC236}">
                  <a16:creationId xmlns:a16="http://schemas.microsoft.com/office/drawing/2014/main" xmlns="" id="{0CAD6C06-DD0C-4C84-A482-10223C3FC646}"/>
                </a:ext>
              </a:extLst>
            </p:cNvPr>
            <p:cNvSpPr/>
            <p:nvPr/>
          </p:nvSpPr>
          <p:spPr>
            <a:xfrm>
              <a:off x="10153927" y="1621357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03" name="Полилиния 94">
              <a:extLst>
                <a:ext uri="{FF2B5EF4-FFF2-40B4-BE49-F238E27FC236}">
                  <a16:creationId xmlns:a16="http://schemas.microsoft.com/office/drawing/2014/main" xmlns="" id="{C3FFF8E3-89DA-474A-B793-CC9E5294412C}"/>
                </a:ext>
              </a:extLst>
            </p:cNvPr>
            <p:cNvSpPr/>
            <p:nvPr/>
          </p:nvSpPr>
          <p:spPr>
            <a:xfrm>
              <a:off x="10478563" y="1865915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04" name="Полилиния 95">
              <a:extLst>
                <a:ext uri="{FF2B5EF4-FFF2-40B4-BE49-F238E27FC236}">
                  <a16:creationId xmlns:a16="http://schemas.microsoft.com/office/drawing/2014/main" xmlns="" id="{22EA881B-8F2E-4FBB-B823-FB0FE1ABD1B5}"/>
                </a:ext>
              </a:extLst>
            </p:cNvPr>
            <p:cNvSpPr/>
            <p:nvPr/>
          </p:nvSpPr>
          <p:spPr>
            <a:xfrm>
              <a:off x="10803201" y="2110472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05" name="Полилиния 96">
              <a:extLst>
                <a:ext uri="{FF2B5EF4-FFF2-40B4-BE49-F238E27FC236}">
                  <a16:creationId xmlns:a16="http://schemas.microsoft.com/office/drawing/2014/main" xmlns="" id="{6E8FD2F0-5478-4E1E-B3D2-92A9DB17E0FD}"/>
                </a:ext>
              </a:extLst>
            </p:cNvPr>
            <p:cNvSpPr/>
            <p:nvPr/>
          </p:nvSpPr>
          <p:spPr>
            <a:xfrm>
              <a:off x="11127839" y="2355031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06" name="Полилиния 97">
              <a:extLst>
                <a:ext uri="{FF2B5EF4-FFF2-40B4-BE49-F238E27FC236}">
                  <a16:creationId xmlns:a16="http://schemas.microsoft.com/office/drawing/2014/main" xmlns="" id="{76866777-F0B2-4575-81DD-DEBAF6142E98}"/>
                </a:ext>
              </a:extLst>
            </p:cNvPr>
            <p:cNvSpPr/>
            <p:nvPr/>
          </p:nvSpPr>
          <p:spPr>
            <a:xfrm>
              <a:off x="11452476" y="2599589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07" name="Полилиния 98">
              <a:extLst>
                <a:ext uri="{FF2B5EF4-FFF2-40B4-BE49-F238E27FC236}">
                  <a16:creationId xmlns:a16="http://schemas.microsoft.com/office/drawing/2014/main" xmlns="" id="{8CCFAF6A-1EC8-45DA-ACE9-13173D81A2CC}"/>
                </a:ext>
              </a:extLst>
            </p:cNvPr>
            <p:cNvSpPr/>
            <p:nvPr/>
          </p:nvSpPr>
          <p:spPr>
            <a:xfrm>
              <a:off x="8450734" y="-170530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08" name="Полилиния 99">
              <a:extLst>
                <a:ext uri="{FF2B5EF4-FFF2-40B4-BE49-F238E27FC236}">
                  <a16:creationId xmlns:a16="http://schemas.microsoft.com/office/drawing/2014/main" xmlns="" id="{48016CE5-E7FC-4B26-8D35-80F425AFEA3D}"/>
                </a:ext>
              </a:extLst>
            </p:cNvPr>
            <p:cNvSpPr/>
            <p:nvPr/>
          </p:nvSpPr>
          <p:spPr>
            <a:xfrm>
              <a:off x="8775371" y="74028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09" name="Полилиния 100">
              <a:extLst>
                <a:ext uri="{FF2B5EF4-FFF2-40B4-BE49-F238E27FC236}">
                  <a16:creationId xmlns:a16="http://schemas.microsoft.com/office/drawing/2014/main" xmlns="" id="{0F7E059F-97E8-4279-BF90-557E750EB6BA}"/>
                </a:ext>
              </a:extLst>
            </p:cNvPr>
            <p:cNvSpPr/>
            <p:nvPr/>
          </p:nvSpPr>
          <p:spPr>
            <a:xfrm>
              <a:off x="9106157" y="324733"/>
              <a:ext cx="254644" cy="254567"/>
            </a:xfrm>
            <a:custGeom>
              <a:avLst/>
              <a:gdLst>
                <a:gd name="connsiteX0" fmla="*/ 178554 w 222530"/>
                <a:gd name="connsiteY0" fmla="*/ 162524 h 222463"/>
                <a:gd name="connsiteX1" fmla="*/ 64839 w 222530"/>
                <a:gd name="connsiteY1" fmla="*/ 178496 h 222463"/>
                <a:gd name="connsiteX2" fmla="*/ 48864 w 222530"/>
                <a:gd name="connsiteY2" fmla="*/ 64825 h 222463"/>
                <a:gd name="connsiteX3" fmla="*/ 162567 w 222530"/>
                <a:gd name="connsiteY3" fmla="*/ 48845 h 222463"/>
                <a:gd name="connsiteX4" fmla="*/ 178554 w 222530"/>
                <a:gd name="connsiteY4" fmla="*/ 162524 h 222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530" h="222463">
                  <a:moveTo>
                    <a:pt x="178554" y="162524"/>
                  </a:moveTo>
                  <a:cubicBezTo>
                    <a:pt x="151578" y="198311"/>
                    <a:pt x="100664" y="205483"/>
                    <a:pt x="64839" y="178496"/>
                  </a:cubicBezTo>
                  <a:cubicBezTo>
                    <a:pt x="29038" y="151526"/>
                    <a:pt x="21888" y="100613"/>
                    <a:pt x="48864" y="64825"/>
                  </a:cubicBezTo>
                  <a:cubicBezTo>
                    <a:pt x="75849" y="29027"/>
                    <a:pt x="126766" y="21875"/>
                    <a:pt x="162567" y="48845"/>
                  </a:cubicBezTo>
                  <a:cubicBezTo>
                    <a:pt x="198392" y="75833"/>
                    <a:pt x="205539" y="126725"/>
                    <a:pt x="178554" y="162524"/>
                  </a:cubicBezTo>
                  <a:close/>
                </a:path>
              </a:pathLst>
            </a:custGeom>
            <a:solidFill>
              <a:srgbClr val="11E9BA"/>
            </a:solidFill>
            <a:ln w="76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10" name="Полилиния 101">
              <a:extLst>
                <a:ext uri="{FF2B5EF4-FFF2-40B4-BE49-F238E27FC236}">
                  <a16:creationId xmlns:a16="http://schemas.microsoft.com/office/drawing/2014/main" xmlns="" id="{9A7C045A-424E-4970-908B-819674E45EFD}"/>
                </a:ext>
              </a:extLst>
            </p:cNvPr>
            <p:cNvSpPr/>
            <p:nvPr/>
          </p:nvSpPr>
          <p:spPr>
            <a:xfrm>
              <a:off x="9424647" y="563143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11" name="Полилиния 102">
              <a:extLst>
                <a:ext uri="{FF2B5EF4-FFF2-40B4-BE49-F238E27FC236}">
                  <a16:creationId xmlns:a16="http://schemas.microsoft.com/office/drawing/2014/main" xmlns="" id="{351E9331-7F21-4648-80FC-DADCA52B6ED6}"/>
                </a:ext>
              </a:extLst>
            </p:cNvPr>
            <p:cNvSpPr/>
            <p:nvPr/>
          </p:nvSpPr>
          <p:spPr>
            <a:xfrm>
              <a:off x="9749283" y="807702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12" name="Полилиния 103">
              <a:extLst>
                <a:ext uri="{FF2B5EF4-FFF2-40B4-BE49-F238E27FC236}">
                  <a16:creationId xmlns:a16="http://schemas.microsoft.com/office/drawing/2014/main" xmlns="" id="{EBB22234-7F56-47B8-B360-2DD15921FAE4}"/>
                </a:ext>
              </a:extLst>
            </p:cNvPr>
            <p:cNvSpPr/>
            <p:nvPr/>
          </p:nvSpPr>
          <p:spPr>
            <a:xfrm>
              <a:off x="10073921" y="1052260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13" name="Полилиния 104">
              <a:extLst>
                <a:ext uri="{FF2B5EF4-FFF2-40B4-BE49-F238E27FC236}">
                  <a16:creationId xmlns:a16="http://schemas.microsoft.com/office/drawing/2014/main" xmlns="" id="{2B6C9C5F-D19D-4CB4-89DD-EB8B6CA74499}"/>
                </a:ext>
              </a:extLst>
            </p:cNvPr>
            <p:cNvSpPr/>
            <p:nvPr/>
          </p:nvSpPr>
          <p:spPr>
            <a:xfrm>
              <a:off x="10398558" y="1296817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14" name="Полилиния 105">
              <a:extLst>
                <a:ext uri="{FF2B5EF4-FFF2-40B4-BE49-F238E27FC236}">
                  <a16:creationId xmlns:a16="http://schemas.microsoft.com/office/drawing/2014/main" xmlns="" id="{24CEFFE8-86A2-4052-91FC-2DB755996904}"/>
                </a:ext>
              </a:extLst>
            </p:cNvPr>
            <p:cNvSpPr/>
            <p:nvPr/>
          </p:nvSpPr>
          <p:spPr>
            <a:xfrm>
              <a:off x="10723196" y="1541375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15" name="Полилиния 106">
              <a:extLst>
                <a:ext uri="{FF2B5EF4-FFF2-40B4-BE49-F238E27FC236}">
                  <a16:creationId xmlns:a16="http://schemas.microsoft.com/office/drawing/2014/main" xmlns="" id="{524E6575-576C-42BA-B891-A822B585DE9C}"/>
                </a:ext>
              </a:extLst>
            </p:cNvPr>
            <p:cNvSpPr/>
            <p:nvPr/>
          </p:nvSpPr>
          <p:spPr>
            <a:xfrm>
              <a:off x="11047833" y="1785933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16" name="Полилиния 107">
              <a:extLst>
                <a:ext uri="{FF2B5EF4-FFF2-40B4-BE49-F238E27FC236}">
                  <a16:creationId xmlns:a16="http://schemas.microsoft.com/office/drawing/2014/main" xmlns="" id="{F67223E8-1D43-41FA-BADB-77020278DD04}"/>
                </a:ext>
              </a:extLst>
            </p:cNvPr>
            <p:cNvSpPr/>
            <p:nvPr/>
          </p:nvSpPr>
          <p:spPr>
            <a:xfrm>
              <a:off x="11372470" y="2030492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17" name="Полилиния 108">
              <a:extLst>
                <a:ext uri="{FF2B5EF4-FFF2-40B4-BE49-F238E27FC236}">
                  <a16:creationId xmlns:a16="http://schemas.microsoft.com/office/drawing/2014/main" xmlns="" id="{7A35FDDE-D864-4783-880A-EAF42DF06043}"/>
                </a:ext>
              </a:extLst>
            </p:cNvPr>
            <p:cNvSpPr/>
            <p:nvPr/>
          </p:nvSpPr>
          <p:spPr>
            <a:xfrm>
              <a:off x="11697108" y="2275050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18" name="Полилиния 111">
              <a:extLst>
                <a:ext uri="{FF2B5EF4-FFF2-40B4-BE49-F238E27FC236}">
                  <a16:creationId xmlns:a16="http://schemas.microsoft.com/office/drawing/2014/main" xmlns="" id="{ACFA7597-C9F2-44EC-B9B9-8570C433F484}"/>
                </a:ext>
              </a:extLst>
            </p:cNvPr>
            <p:cNvSpPr/>
            <p:nvPr/>
          </p:nvSpPr>
          <p:spPr>
            <a:xfrm>
              <a:off x="9344641" y="-5954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19" name="Полилиния 112">
              <a:extLst>
                <a:ext uri="{FF2B5EF4-FFF2-40B4-BE49-F238E27FC236}">
                  <a16:creationId xmlns:a16="http://schemas.microsoft.com/office/drawing/2014/main" xmlns="" id="{B386C5A8-A3D1-4088-80CB-5F69D5B726B4}"/>
                </a:ext>
              </a:extLst>
            </p:cNvPr>
            <p:cNvSpPr/>
            <p:nvPr/>
          </p:nvSpPr>
          <p:spPr>
            <a:xfrm>
              <a:off x="9669278" y="238604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20" name="Полилиния 113">
              <a:extLst>
                <a:ext uri="{FF2B5EF4-FFF2-40B4-BE49-F238E27FC236}">
                  <a16:creationId xmlns:a16="http://schemas.microsoft.com/office/drawing/2014/main" xmlns="" id="{DA19B65E-1E3E-4B28-A9F1-DCD02C75C4A3}"/>
                </a:ext>
              </a:extLst>
            </p:cNvPr>
            <p:cNvSpPr/>
            <p:nvPr/>
          </p:nvSpPr>
          <p:spPr>
            <a:xfrm>
              <a:off x="9993915" y="483163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21" name="Полилиния 114">
              <a:extLst>
                <a:ext uri="{FF2B5EF4-FFF2-40B4-BE49-F238E27FC236}">
                  <a16:creationId xmlns:a16="http://schemas.microsoft.com/office/drawing/2014/main" xmlns="" id="{51CBF2EB-DB19-4AC5-84C0-FCDD2F020720}"/>
                </a:ext>
              </a:extLst>
            </p:cNvPr>
            <p:cNvSpPr/>
            <p:nvPr/>
          </p:nvSpPr>
          <p:spPr>
            <a:xfrm>
              <a:off x="10318553" y="727720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22" name="Полилиния 115">
              <a:extLst>
                <a:ext uri="{FF2B5EF4-FFF2-40B4-BE49-F238E27FC236}">
                  <a16:creationId xmlns:a16="http://schemas.microsoft.com/office/drawing/2014/main" xmlns="" id="{BF4FF8BD-2C34-47E7-9841-B2F90A8B088D}"/>
                </a:ext>
              </a:extLst>
            </p:cNvPr>
            <p:cNvSpPr/>
            <p:nvPr/>
          </p:nvSpPr>
          <p:spPr>
            <a:xfrm>
              <a:off x="10643190" y="972278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23" name="Полилиния 116">
              <a:extLst>
                <a:ext uri="{FF2B5EF4-FFF2-40B4-BE49-F238E27FC236}">
                  <a16:creationId xmlns:a16="http://schemas.microsoft.com/office/drawing/2014/main" xmlns="" id="{2E4EEE8C-76C6-459A-B545-09F931B9D57D}"/>
                </a:ext>
              </a:extLst>
            </p:cNvPr>
            <p:cNvSpPr/>
            <p:nvPr/>
          </p:nvSpPr>
          <p:spPr>
            <a:xfrm>
              <a:off x="10973976" y="1222983"/>
              <a:ext cx="254644" cy="254567"/>
            </a:xfrm>
            <a:custGeom>
              <a:avLst/>
              <a:gdLst>
                <a:gd name="connsiteX0" fmla="*/ 178554 w 222530"/>
                <a:gd name="connsiteY0" fmla="*/ 162524 h 222463"/>
                <a:gd name="connsiteX1" fmla="*/ 64839 w 222530"/>
                <a:gd name="connsiteY1" fmla="*/ 178496 h 222463"/>
                <a:gd name="connsiteX2" fmla="*/ 48864 w 222530"/>
                <a:gd name="connsiteY2" fmla="*/ 64825 h 222463"/>
                <a:gd name="connsiteX3" fmla="*/ 162568 w 222530"/>
                <a:gd name="connsiteY3" fmla="*/ 48845 h 222463"/>
                <a:gd name="connsiteX4" fmla="*/ 178554 w 222530"/>
                <a:gd name="connsiteY4" fmla="*/ 162524 h 222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530" h="222463">
                  <a:moveTo>
                    <a:pt x="178554" y="162524"/>
                  </a:moveTo>
                  <a:cubicBezTo>
                    <a:pt x="151578" y="198311"/>
                    <a:pt x="100664" y="205483"/>
                    <a:pt x="64839" y="178496"/>
                  </a:cubicBezTo>
                  <a:cubicBezTo>
                    <a:pt x="29038" y="151526"/>
                    <a:pt x="21888" y="100613"/>
                    <a:pt x="48864" y="64825"/>
                  </a:cubicBezTo>
                  <a:cubicBezTo>
                    <a:pt x="75849" y="29027"/>
                    <a:pt x="126767" y="21875"/>
                    <a:pt x="162568" y="48845"/>
                  </a:cubicBezTo>
                  <a:cubicBezTo>
                    <a:pt x="198392" y="75833"/>
                    <a:pt x="205539" y="126725"/>
                    <a:pt x="178554" y="162524"/>
                  </a:cubicBezTo>
                  <a:close/>
                </a:path>
              </a:pathLst>
            </a:custGeom>
            <a:solidFill>
              <a:srgbClr val="EF9718"/>
            </a:solidFill>
            <a:ln w="76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24" name="Полилиния 117">
              <a:extLst>
                <a:ext uri="{FF2B5EF4-FFF2-40B4-BE49-F238E27FC236}">
                  <a16:creationId xmlns:a16="http://schemas.microsoft.com/office/drawing/2014/main" xmlns="" id="{219CB7C7-11C1-4F31-9696-B095729EEC51}"/>
                </a:ext>
              </a:extLst>
            </p:cNvPr>
            <p:cNvSpPr/>
            <p:nvPr/>
          </p:nvSpPr>
          <p:spPr>
            <a:xfrm>
              <a:off x="11292464" y="1461394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25" name="Полилиния 118">
              <a:extLst>
                <a:ext uri="{FF2B5EF4-FFF2-40B4-BE49-F238E27FC236}">
                  <a16:creationId xmlns:a16="http://schemas.microsoft.com/office/drawing/2014/main" xmlns="" id="{7CD10719-C429-433B-800A-D4DB64BEFFE0}"/>
                </a:ext>
              </a:extLst>
            </p:cNvPr>
            <p:cNvSpPr/>
            <p:nvPr/>
          </p:nvSpPr>
          <p:spPr>
            <a:xfrm>
              <a:off x="11617102" y="1705952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26" name="Полилиния 119">
              <a:extLst>
                <a:ext uri="{FF2B5EF4-FFF2-40B4-BE49-F238E27FC236}">
                  <a16:creationId xmlns:a16="http://schemas.microsoft.com/office/drawing/2014/main" xmlns="" id="{EAB4E4F8-8B23-46AD-8DA7-7511B20D55E8}"/>
                </a:ext>
              </a:extLst>
            </p:cNvPr>
            <p:cNvSpPr/>
            <p:nvPr/>
          </p:nvSpPr>
          <p:spPr>
            <a:xfrm>
              <a:off x="11941740" y="1950510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27" name="Полилиния 123">
              <a:extLst>
                <a:ext uri="{FF2B5EF4-FFF2-40B4-BE49-F238E27FC236}">
                  <a16:creationId xmlns:a16="http://schemas.microsoft.com/office/drawing/2014/main" xmlns="" id="{8CBBAA21-D8FC-45AC-816C-E5518211CFCC}"/>
                </a:ext>
              </a:extLst>
            </p:cNvPr>
            <p:cNvSpPr/>
            <p:nvPr/>
          </p:nvSpPr>
          <p:spPr>
            <a:xfrm>
              <a:off x="9913910" y="-85936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28" name="Полилиния 124">
              <a:extLst>
                <a:ext uri="{FF2B5EF4-FFF2-40B4-BE49-F238E27FC236}">
                  <a16:creationId xmlns:a16="http://schemas.microsoft.com/office/drawing/2014/main" xmlns="" id="{6012CA93-2C22-4991-B511-792BD337A1AB}"/>
                </a:ext>
              </a:extLst>
            </p:cNvPr>
            <p:cNvSpPr/>
            <p:nvPr/>
          </p:nvSpPr>
          <p:spPr>
            <a:xfrm>
              <a:off x="10238547" y="158623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29" name="Полилиния 125">
              <a:extLst>
                <a:ext uri="{FF2B5EF4-FFF2-40B4-BE49-F238E27FC236}">
                  <a16:creationId xmlns:a16="http://schemas.microsoft.com/office/drawing/2014/main" xmlns="" id="{1155EE8A-4ACB-4D71-9CFA-D935931AA2F1}"/>
                </a:ext>
              </a:extLst>
            </p:cNvPr>
            <p:cNvSpPr/>
            <p:nvPr/>
          </p:nvSpPr>
          <p:spPr>
            <a:xfrm>
              <a:off x="10563184" y="403181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30" name="Полилиния 126">
              <a:extLst>
                <a:ext uri="{FF2B5EF4-FFF2-40B4-BE49-F238E27FC236}">
                  <a16:creationId xmlns:a16="http://schemas.microsoft.com/office/drawing/2014/main" xmlns="" id="{C7EC6798-5C6D-49EA-AC8C-658CC5FDCDB4}"/>
                </a:ext>
              </a:extLst>
            </p:cNvPr>
            <p:cNvSpPr/>
            <p:nvPr/>
          </p:nvSpPr>
          <p:spPr>
            <a:xfrm>
              <a:off x="10887822" y="647739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31" name="Полилиния 127">
              <a:extLst>
                <a:ext uri="{FF2B5EF4-FFF2-40B4-BE49-F238E27FC236}">
                  <a16:creationId xmlns:a16="http://schemas.microsoft.com/office/drawing/2014/main" xmlns="" id="{3E608FE7-D6EC-4F99-9972-DBC96EA67909}"/>
                </a:ext>
              </a:extLst>
            </p:cNvPr>
            <p:cNvSpPr/>
            <p:nvPr/>
          </p:nvSpPr>
          <p:spPr>
            <a:xfrm>
              <a:off x="11212460" y="892296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32" name="Полилиния 128">
              <a:extLst>
                <a:ext uri="{FF2B5EF4-FFF2-40B4-BE49-F238E27FC236}">
                  <a16:creationId xmlns:a16="http://schemas.microsoft.com/office/drawing/2014/main" xmlns="" id="{240A9CC0-0459-4028-BAA7-A3F87B7F9090}"/>
                </a:ext>
              </a:extLst>
            </p:cNvPr>
            <p:cNvSpPr/>
            <p:nvPr/>
          </p:nvSpPr>
          <p:spPr>
            <a:xfrm>
              <a:off x="11537096" y="1136854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33" name="Полилиния 129">
              <a:extLst>
                <a:ext uri="{FF2B5EF4-FFF2-40B4-BE49-F238E27FC236}">
                  <a16:creationId xmlns:a16="http://schemas.microsoft.com/office/drawing/2014/main" xmlns="" id="{980D5076-46BF-4BEA-AB0B-9DBFFAC8726B}"/>
                </a:ext>
              </a:extLst>
            </p:cNvPr>
            <p:cNvSpPr/>
            <p:nvPr/>
          </p:nvSpPr>
          <p:spPr>
            <a:xfrm>
              <a:off x="11867883" y="1387559"/>
              <a:ext cx="254644" cy="254567"/>
            </a:xfrm>
            <a:custGeom>
              <a:avLst/>
              <a:gdLst>
                <a:gd name="connsiteX0" fmla="*/ 178554 w 222530"/>
                <a:gd name="connsiteY0" fmla="*/ 162524 h 222463"/>
                <a:gd name="connsiteX1" fmla="*/ 64839 w 222530"/>
                <a:gd name="connsiteY1" fmla="*/ 178496 h 222463"/>
                <a:gd name="connsiteX2" fmla="*/ 48864 w 222530"/>
                <a:gd name="connsiteY2" fmla="*/ 64825 h 222463"/>
                <a:gd name="connsiteX3" fmla="*/ 162568 w 222530"/>
                <a:gd name="connsiteY3" fmla="*/ 48845 h 222463"/>
                <a:gd name="connsiteX4" fmla="*/ 178554 w 222530"/>
                <a:gd name="connsiteY4" fmla="*/ 162524 h 222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530" h="222463">
                  <a:moveTo>
                    <a:pt x="178554" y="162524"/>
                  </a:moveTo>
                  <a:cubicBezTo>
                    <a:pt x="151578" y="198311"/>
                    <a:pt x="100664" y="205483"/>
                    <a:pt x="64839" y="178496"/>
                  </a:cubicBezTo>
                  <a:cubicBezTo>
                    <a:pt x="29038" y="151526"/>
                    <a:pt x="21888" y="100613"/>
                    <a:pt x="48864" y="64825"/>
                  </a:cubicBezTo>
                  <a:cubicBezTo>
                    <a:pt x="75849" y="29027"/>
                    <a:pt x="126766" y="21875"/>
                    <a:pt x="162568" y="48845"/>
                  </a:cubicBezTo>
                  <a:cubicBezTo>
                    <a:pt x="198392" y="75833"/>
                    <a:pt x="205539" y="126725"/>
                    <a:pt x="178554" y="162524"/>
                  </a:cubicBezTo>
                  <a:close/>
                </a:path>
              </a:pathLst>
            </a:custGeom>
            <a:solidFill>
              <a:srgbClr val="1ECAE4"/>
            </a:solidFill>
            <a:ln w="76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34" name="Полилиния 130">
              <a:extLst>
                <a:ext uri="{FF2B5EF4-FFF2-40B4-BE49-F238E27FC236}">
                  <a16:creationId xmlns:a16="http://schemas.microsoft.com/office/drawing/2014/main" xmlns="" id="{4E3B1166-5022-4D51-8B44-B1B9151A2D67}"/>
                </a:ext>
              </a:extLst>
            </p:cNvPr>
            <p:cNvSpPr/>
            <p:nvPr/>
          </p:nvSpPr>
          <p:spPr>
            <a:xfrm>
              <a:off x="12186372" y="1625971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35" name="Полилиния 135">
              <a:extLst>
                <a:ext uri="{FF2B5EF4-FFF2-40B4-BE49-F238E27FC236}">
                  <a16:creationId xmlns:a16="http://schemas.microsoft.com/office/drawing/2014/main" xmlns="" id="{27EEE9D6-B3DC-48BB-9FB9-D45C114E549D}"/>
                </a:ext>
              </a:extLst>
            </p:cNvPr>
            <p:cNvSpPr/>
            <p:nvPr/>
          </p:nvSpPr>
          <p:spPr>
            <a:xfrm>
              <a:off x="10483178" y="-165916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36" name="Полилиния 136">
              <a:extLst>
                <a:ext uri="{FF2B5EF4-FFF2-40B4-BE49-F238E27FC236}">
                  <a16:creationId xmlns:a16="http://schemas.microsoft.com/office/drawing/2014/main" xmlns="" id="{07E17885-ECEE-460F-A69F-27CB901960ED}"/>
                </a:ext>
              </a:extLst>
            </p:cNvPr>
            <p:cNvSpPr/>
            <p:nvPr/>
          </p:nvSpPr>
          <p:spPr>
            <a:xfrm>
              <a:off x="10807816" y="78642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37" name="Полилиния 137">
              <a:extLst>
                <a:ext uri="{FF2B5EF4-FFF2-40B4-BE49-F238E27FC236}">
                  <a16:creationId xmlns:a16="http://schemas.microsoft.com/office/drawing/2014/main" xmlns="" id="{A5C11772-F563-4F09-B5CC-683C47060E1F}"/>
                </a:ext>
              </a:extLst>
            </p:cNvPr>
            <p:cNvSpPr/>
            <p:nvPr/>
          </p:nvSpPr>
          <p:spPr>
            <a:xfrm>
              <a:off x="11132454" y="323199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38" name="Полилиния 138">
              <a:extLst>
                <a:ext uri="{FF2B5EF4-FFF2-40B4-BE49-F238E27FC236}">
                  <a16:creationId xmlns:a16="http://schemas.microsoft.com/office/drawing/2014/main" xmlns="" id="{A386DEDF-71D3-4D20-886A-E9480074D356}"/>
                </a:ext>
              </a:extLst>
            </p:cNvPr>
            <p:cNvSpPr/>
            <p:nvPr/>
          </p:nvSpPr>
          <p:spPr>
            <a:xfrm>
              <a:off x="11457091" y="567757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39" name="Полилиния 139">
              <a:extLst>
                <a:ext uri="{FF2B5EF4-FFF2-40B4-BE49-F238E27FC236}">
                  <a16:creationId xmlns:a16="http://schemas.microsoft.com/office/drawing/2014/main" xmlns="" id="{2C93C6F7-DC65-4FC9-8622-14B35C94CA8E}"/>
                </a:ext>
              </a:extLst>
            </p:cNvPr>
            <p:cNvSpPr/>
            <p:nvPr/>
          </p:nvSpPr>
          <p:spPr>
            <a:xfrm>
              <a:off x="11781729" y="812315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40" name="Полилиния 140">
              <a:extLst>
                <a:ext uri="{FF2B5EF4-FFF2-40B4-BE49-F238E27FC236}">
                  <a16:creationId xmlns:a16="http://schemas.microsoft.com/office/drawing/2014/main" xmlns="" id="{5161AC7F-D73E-43FE-BE04-3712815E3EA1}"/>
                </a:ext>
              </a:extLst>
            </p:cNvPr>
            <p:cNvSpPr/>
            <p:nvPr/>
          </p:nvSpPr>
          <p:spPr>
            <a:xfrm>
              <a:off x="12106366" y="1056874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41" name="Полилиния 148">
              <a:extLst>
                <a:ext uri="{FF2B5EF4-FFF2-40B4-BE49-F238E27FC236}">
                  <a16:creationId xmlns:a16="http://schemas.microsoft.com/office/drawing/2014/main" xmlns="" id="{5102E3C1-54B8-4E87-A8BB-BB07F5C34AD2}"/>
                </a:ext>
              </a:extLst>
            </p:cNvPr>
            <p:cNvSpPr/>
            <p:nvPr/>
          </p:nvSpPr>
          <p:spPr>
            <a:xfrm>
              <a:off x="11377085" y="-1340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42" name="Полилиния 149">
              <a:extLst>
                <a:ext uri="{FF2B5EF4-FFF2-40B4-BE49-F238E27FC236}">
                  <a16:creationId xmlns:a16="http://schemas.microsoft.com/office/drawing/2014/main" xmlns="" id="{E9C3E893-D924-4E77-84D3-83ADB4347169}"/>
                </a:ext>
              </a:extLst>
            </p:cNvPr>
            <p:cNvSpPr/>
            <p:nvPr/>
          </p:nvSpPr>
          <p:spPr>
            <a:xfrm>
              <a:off x="11701723" y="243218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43" name="Полилиния 150">
              <a:extLst>
                <a:ext uri="{FF2B5EF4-FFF2-40B4-BE49-F238E27FC236}">
                  <a16:creationId xmlns:a16="http://schemas.microsoft.com/office/drawing/2014/main" xmlns="" id="{CDE5677F-2DDE-4D58-9478-27DC7912736B}"/>
                </a:ext>
              </a:extLst>
            </p:cNvPr>
            <p:cNvSpPr/>
            <p:nvPr/>
          </p:nvSpPr>
          <p:spPr>
            <a:xfrm>
              <a:off x="12026361" y="487775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44" name="Полилиния 160">
              <a:extLst>
                <a:ext uri="{FF2B5EF4-FFF2-40B4-BE49-F238E27FC236}">
                  <a16:creationId xmlns:a16="http://schemas.microsoft.com/office/drawing/2014/main" xmlns="" id="{ABAA4AC1-32D5-47FF-8B8B-CDC702D35254}"/>
                </a:ext>
              </a:extLst>
            </p:cNvPr>
            <p:cNvSpPr/>
            <p:nvPr/>
          </p:nvSpPr>
          <p:spPr>
            <a:xfrm>
              <a:off x="11946355" y="-81322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</p:grpSp>
      <p:sp>
        <p:nvSpPr>
          <p:cNvPr id="4" name="Title 2">
            <a:extLst>
              <a:ext uri="{FF2B5EF4-FFF2-40B4-BE49-F238E27FC236}">
                <a16:creationId xmlns:a16="http://schemas.microsoft.com/office/drawing/2014/main" xmlns="" id="{AF9FD453-4FDB-0745-9667-CD20360EA028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550863" y="3323932"/>
            <a:ext cx="10515600" cy="1218795"/>
          </a:xfrm>
        </p:spPr>
        <p:txBody>
          <a:bodyPr anchor="b"/>
          <a:lstStyle>
            <a:lvl1pPr>
              <a:defRPr b="1" i="0">
                <a:solidFill>
                  <a:schemeClr val="bg1"/>
                </a:solidFill>
                <a:latin typeface="+mj-lt"/>
                <a:cs typeface="Gotham Pro Bold" panose="02000503040000020004" pitchFamily="2" charset="0"/>
              </a:defRPr>
            </a:lvl1pPr>
          </a:lstStyle>
          <a:p>
            <a:r>
              <a:rPr lang="ru-RU" dirty="0"/>
              <a:t>Название презентации</a:t>
            </a:r>
            <a:br>
              <a:rPr lang="ru-RU" dirty="0"/>
            </a:br>
            <a:r>
              <a:rPr lang="ru-RU" dirty="0"/>
              <a:t>в две строки</a:t>
            </a:r>
          </a:p>
        </p:txBody>
      </p:sp>
      <p:grpSp>
        <p:nvGrpSpPr>
          <p:cNvPr id="14" name="Группа 13">
            <a:extLst>
              <a:ext uri="{FF2B5EF4-FFF2-40B4-BE49-F238E27FC236}">
                <a16:creationId xmlns:a16="http://schemas.microsoft.com/office/drawing/2014/main" xmlns="" id="{9CD75DA9-D633-F747-83CB-75F3B7891E5B}"/>
              </a:ext>
            </a:extLst>
          </p:cNvPr>
          <p:cNvGrpSpPr/>
          <p:nvPr userDrawn="1"/>
        </p:nvGrpSpPr>
        <p:grpSpPr>
          <a:xfrm>
            <a:off x="550863" y="4757641"/>
            <a:ext cx="6916737" cy="0"/>
            <a:chOff x="550863" y="4184069"/>
            <a:chExt cx="6916737" cy="0"/>
          </a:xfrm>
        </p:grpSpPr>
        <p:cxnSp>
          <p:nvCxnSpPr>
            <p:cNvPr id="15" name="Прямая соединительная линия 14">
              <a:extLst>
                <a:ext uri="{FF2B5EF4-FFF2-40B4-BE49-F238E27FC236}">
                  <a16:creationId xmlns:a16="http://schemas.microsoft.com/office/drawing/2014/main" xmlns="" id="{75834EA2-CF8A-1345-80C0-2597F07889B0}"/>
                </a:ext>
              </a:extLst>
            </p:cNvPr>
            <p:cNvCxnSpPr>
              <a:cxnSpLocks/>
            </p:cNvCxnSpPr>
            <p:nvPr/>
          </p:nvCxnSpPr>
          <p:spPr>
            <a:xfrm>
              <a:off x="550863" y="4184069"/>
              <a:ext cx="6916737" cy="0"/>
            </a:xfrm>
            <a:prstGeom prst="line">
              <a:avLst/>
            </a:prstGeom>
            <a:ln w="31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" name="Прямая соединительная линия 15">
              <a:extLst>
                <a:ext uri="{FF2B5EF4-FFF2-40B4-BE49-F238E27FC236}">
                  <a16:creationId xmlns:a16="http://schemas.microsoft.com/office/drawing/2014/main" xmlns="" id="{868FC01B-5DE7-1B4D-BDFE-4202A7472868}"/>
                </a:ext>
              </a:extLst>
            </p:cNvPr>
            <p:cNvCxnSpPr/>
            <p:nvPr/>
          </p:nvCxnSpPr>
          <p:spPr>
            <a:xfrm>
              <a:off x="550863" y="4184069"/>
              <a:ext cx="765319" cy="0"/>
            </a:xfrm>
            <a:prstGeom prst="line">
              <a:avLst/>
            </a:prstGeom>
            <a:ln w="34925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1" name="Текст 20">
            <a:extLst>
              <a:ext uri="{FF2B5EF4-FFF2-40B4-BE49-F238E27FC236}">
                <a16:creationId xmlns:a16="http://schemas.microsoft.com/office/drawing/2014/main" xmlns="" id="{B0074FBF-E090-5148-9A8C-0575CC678977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550863" y="4950165"/>
            <a:ext cx="10515600" cy="400110"/>
          </a:xfrm>
          <a:prstGeom prst="rect">
            <a:avLst/>
          </a:prstGeom>
        </p:spPr>
        <p:txBody>
          <a:bodyPr lIns="0">
            <a:sp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2000" b="0" i="0">
                <a:solidFill>
                  <a:schemeClr val="bg1">
                    <a:alpha val="60000"/>
                  </a:schemeClr>
                </a:solidFill>
                <a:latin typeface="Gotham Pro Light" panose="02000503030000020004" pitchFamily="2" charset="0"/>
                <a:cs typeface="Gotham Pro Light" panose="02000503030000020004" pitchFamily="2" charset="0"/>
              </a:defRPr>
            </a:lvl1pPr>
          </a:lstStyle>
          <a:p>
            <a:pPr lvl="0"/>
            <a:r>
              <a:rPr lang="ru-RU" dirty="0"/>
              <a:t>Подзаголовок</a:t>
            </a:r>
          </a:p>
        </p:txBody>
      </p:sp>
    </p:spTree>
    <p:extLst>
      <p:ext uri="{BB962C8B-B14F-4D97-AF65-F5344CB8AC3E}">
        <p14:creationId xmlns:p14="http://schemas.microsoft.com/office/powerpoint/2010/main" val="41648044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fade/>
      </p:transition>
    </mc:Choice>
    <mc:Fallback xmlns="">
      <p:transition spd="slow">
        <p:fade/>
      </p:transition>
    </mc:Fallback>
  </mc:AlternateContent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Логотипы в блоках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xmlns="" id="{17506AED-C55C-42A1-9D93-DABC7ACD9700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ru-RU" dirty="0"/>
              <a:t>Заголовок слайда</a:t>
            </a:r>
          </a:p>
        </p:txBody>
      </p:sp>
      <p:sp>
        <p:nvSpPr>
          <p:cNvPr id="6" name="Нижний колонтитул 5">
            <a:extLst>
              <a:ext uri="{FF2B5EF4-FFF2-40B4-BE49-F238E27FC236}">
                <a16:creationId xmlns:a16="http://schemas.microsoft.com/office/drawing/2014/main" xmlns="" id="{9320733C-B3C0-8B44-9B84-DF5A4FF50E93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ru-RU"/>
              <a:t>Источник / примечание</a:t>
            </a:r>
            <a:endParaRPr lang="ru-RU" dirty="0"/>
          </a:p>
        </p:txBody>
      </p:sp>
      <p:sp>
        <p:nvSpPr>
          <p:cNvPr id="7" name="Номер слайда 6">
            <a:extLst>
              <a:ext uri="{FF2B5EF4-FFF2-40B4-BE49-F238E27FC236}">
                <a16:creationId xmlns:a16="http://schemas.microsoft.com/office/drawing/2014/main" xmlns="" id="{0A98D72C-1644-2F4E-BF74-42DE3A6FC620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24C10455-C340-7945-BDDA-6923B7A290C6}" type="slidenum">
              <a:rPr lang="ru-RU" smtClean="0"/>
              <a:t>‹#›</a:t>
            </a:fld>
            <a:endParaRPr lang="ru-RU"/>
          </a:p>
        </p:txBody>
      </p:sp>
      <p:cxnSp>
        <p:nvCxnSpPr>
          <p:cNvPr id="13" name="Прямая соединительная линия 12">
            <a:extLst>
              <a:ext uri="{FF2B5EF4-FFF2-40B4-BE49-F238E27FC236}">
                <a16:creationId xmlns:a16="http://schemas.microsoft.com/office/drawing/2014/main" xmlns="" id="{DB0A48B2-E4AA-4D46-B8E2-0C48CB08DEE3}"/>
              </a:ext>
            </a:extLst>
          </p:cNvPr>
          <p:cNvCxnSpPr>
            <a:cxnSpLocks/>
          </p:cNvCxnSpPr>
          <p:nvPr/>
        </p:nvCxnSpPr>
        <p:spPr>
          <a:xfrm>
            <a:off x="550863" y="968502"/>
            <a:ext cx="11641137" cy="0"/>
          </a:xfrm>
          <a:prstGeom prst="line">
            <a:avLst/>
          </a:prstGeom>
          <a:ln w="3175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3" name="Picture Placeholder 3">
            <a:extLst>
              <a:ext uri="{FF2B5EF4-FFF2-40B4-BE49-F238E27FC236}">
                <a16:creationId xmlns:a16="http://schemas.microsoft.com/office/drawing/2014/main" xmlns="" id="{CDF58B6B-F160-4AD0-9ECF-E2BA5D236C50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550618" y="1196977"/>
            <a:ext cx="2091600" cy="1180800"/>
          </a:xfrm>
          <a:prstGeom prst="rect">
            <a:avLst/>
          </a:prstGeom>
          <a:ln w="3175">
            <a:solidFill>
              <a:schemeClr val="accent6"/>
            </a:solidFill>
          </a:ln>
        </p:spPr>
        <p:txBody>
          <a:bodyPr anchor="ctr"/>
          <a:lstStyle>
            <a:lvl1pPr algn="ctr">
              <a:defRPr/>
            </a:lvl1pPr>
          </a:lstStyle>
          <a:p>
            <a:r>
              <a:rPr lang="ru-RU" dirty="0"/>
              <a:t>Логотип</a:t>
            </a:r>
            <a:endParaRPr lang="en-US" dirty="0"/>
          </a:p>
        </p:txBody>
      </p:sp>
      <p:sp>
        <p:nvSpPr>
          <p:cNvPr id="34" name="Picture Placeholder 3">
            <a:extLst>
              <a:ext uri="{FF2B5EF4-FFF2-40B4-BE49-F238E27FC236}">
                <a16:creationId xmlns:a16="http://schemas.microsoft.com/office/drawing/2014/main" xmlns="" id="{D695C422-DC9F-4AA6-99A7-6F0FBB63D853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550618" y="2531635"/>
            <a:ext cx="2091600" cy="1180800"/>
          </a:xfrm>
          <a:prstGeom prst="rect">
            <a:avLst/>
          </a:prstGeom>
          <a:ln w="3175">
            <a:solidFill>
              <a:schemeClr val="accent6"/>
            </a:solidFill>
          </a:ln>
        </p:spPr>
        <p:txBody>
          <a:bodyPr anchor="ctr"/>
          <a:lstStyle>
            <a:lvl1pPr algn="ctr">
              <a:defRPr/>
            </a:lvl1pPr>
          </a:lstStyle>
          <a:p>
            <a:r>
              <a:rPr lang="ru-RU" dirty="0"/>
              <a:t>Логотип</a:t>
            </a:r>
            <a:endParaRPr lang="en-US" dirty="0"/>
          </a:p>
        </p:txBody>
      </p:sp>
      <p:sp>
        <p:nvSpPr>
          <p:cNvPr id="35" name="Picture Placeholder 3">
            <a:extLst>
              <a:ext uri="{FF2B5EF4-FFF2-40B4-BE49-F238E27FC236}">
                <a16:creationId xmlns:a16="http://schemas.microsoft.com/office/drawing/2014/main" xmlns="" id="{BF28993A-F401-4EC2-9E59-02DD432D6BDB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550618" y="3866293"/>
            <a:ext cx="2091600" cy="1180800"/>
          </a:xfrm>
          <a:prstGeom prst="rect">
            <a:avLst/>
          </a:prstGeom>
          <a:ln w="3175">
            <a:solidFill>
              <a:schemeClr val="accent6"/>
            </a:solidFill>
          </a:ln>
        </p:spPr>
        <p:txBody>
          <a:bodyPr anchor="ctr"/>
          <a:lstStyle>
            <a:lvl1pPr algn="ctr">
              <a:defRPr/>
            </a:lvl1pPr>
          </a:lstStyle>
          <a:p>
            <a:r>
              <a:rPr lang="ru-RU" dirty="0"/>
              <a:t>Логотип</a:t>
            </a:r>
            <a:endParaRPr lang="en-US" dirty="0"/>
          </a:p>
        </p:txBody>
      </p:sp>
      <p:sp>
        <p:nvSpPr>
          <p:cNvPr id="36" name="Picture Placeholder 3">
            <a:extLst>
              <a:ext uri="{FF2B5EF4-FFF2-40B4-BE49-F238E27FC236}">
                <a16:creationId xmlns:a16="http://schemas.microsoft.com/office/drawing/2014/main" xmlns="" id="{D85980DB-C712-46EE-9101-DF50CEE74447}"/>
              </a:ext>
            </a:extLst>
          </p:cNvPr>
          <p:cNvSpPr>
            <a:spLocks noGrp="1"/>
          </p:cNvSpPr>
          <p:nvPr>
            <p:ph type="pic" sz="quarter" idx="15" hasCustomPrompt="1"/>
          </p:nvPr>
        </p:nvSpPr>
        <p:spPr>
          <a:xfrm>
            <a:off x="550618" y="5200950"/>
            <a:ext cx="2091600" cy="1180800"/>
          </a:xfrm>
          <a:prstGeom prst="rect">
            <a:avLst/>
          </a:prstGeom>
          <a:ln w="3175">
            <a:solidFill>
              <a:schemeClr val="accent6"/>
            </a:solidFill>
          </a:ln>
        </p:spPr>
        <p:txBody>
          <a:bodyPr anchor="ctr"/>
          <a:lstStyle>
            <a:lvl1pPr algn="ctr">
              <a:defRPr/>
            </a:lvl1pPr>
          </a:lstStyle>
          <a:p>
            <a:r>
              <a:rPr lang="ru-RU" dirty="0"/>
              <a:t>Логотип</a:t>
            </a:r>
            <a:endParaRPr lang="en-US" dirty="0"/>
          </a:p>
        </p:txBody>
      </p:sp>
      <p:sp>
        <p:nvSpPr>
          <p:cNvPr id="37" name="Picture Placeholder 3">
            <a:extLst>
              <a:ext uri="{FF2B5EF4-FFF2-40B4-BE49-F238E27FC236}">
                <a16:creationId xmlns:a16="http://schemas.microsoft.com/office/drawing/2014/main" xmlns="" id="{63CE767D-2A41-4619-92D4-DDD5167CFEAA}"/>
              </a:ext>
            </a:extLst>
          </p:cNvPr>
          <p:cNvSpPr>
            <a:spLocks noGrp="1"/>
          </p:cNvSpPr>
          <p:nvPr>
            <p:ph type="pic" sz="quarter" idx="16" hasCustomPrompt="1"/>
          </p:nvPr>
        </p:nvSpPr>
        <p:spPr>
          <a:xfrm>
            <a:off x="2800348" y="1196977"/>
            <a:ext cx="2091600" cy="1180800"/>
          </a:xfrm>
          <a:prstGeom prst="rect">
            <a:avLst/>
          </a:prstGeom>
          <a:ln w="3175">
            <a:solidFill>
              <a:schemeClr val="accent6"/>
            </a:solidFill>
          </a:ln>
        </p:spPr>
        <p:txBody>
          <a:bodyPr anchor="ctr"/>
          <a:lstStyle>
            <a:lvl1pPr algn="ctr">
              <a:defRPr/>
            </a:lvl1pPr>
          </a:lstStyle>
          <a:p>
            <a:r>
              <a:rPr lang="ru-RU" dirty="0"/>
              <a:t>Логотип</a:t>
            </a:r>
            <a:endParaRPr lang="en-US" dirty="0"/>
          </a:p>
        </p:txBody>
      </p:sp>
      <p:sp>
        <p:nvSpPr>
          <p:cNvPr id="38" name="Picture Placeholder 3">
            <a:extLst>
              <a:ext uri="{FF2B5EF4-FFF2-40B4-BE49-F238E27FC236}">
                <a16:creationId xmlns:a16="http://schemas.microsoft.com/office/drawing/2014/main" xmlns="" id="{DFA4AE00-F9D4-47F4-A1A7-30C0F933A70D}"/>
              </a:ext>
            </a:extLst>
          </p:cNvPr>
          <p:cNvSpPr>
            <a:spLocks noGrp="1"/>
          </p:cNvSpPr>
          <p:nvPr>
            <p:ph type="pic" sz="quarter" idx="17" hasCustomPrompt="1"/>
          </p:nvPr>
        </p:nvSpPr>
        <p:spPr>
          <a:xfrm>
            <a:off x="2800348" y="2531635"/>
            <a:ext cx="2091600" cy="1180800"/>
          </a:xfrm>
          <a:prstGeom prst="rect">
            <a:avLst/>
          </a:prstGeom>
          <a:ln w="3175">
            <a:solidFill>
              <a:schemeClr val="accent6"/>
            </a:solidFill>
          </a:ln>
        </p:spPr>
        <p:txBody>
          <a:bodyPr anchor="ctr"/>
          <a:lstStyle>
            <a:lvl1pPr algn="ctr">
              <a:defRPr/>
            </a:lvl1pPr>
          </a:lstStyle>
          <a:p>
            <a:r>
              <a:rPr lang="ru-RU" dirty="0"/>
              <a:t>Логотип</a:t>
            </a:r>
            <a:endParaRPr lang="en-US" dirty="0"/>
          </a:p>
        </p:txBody>
      </p:sp>
      <p:sp>
        <p:nvSpPr>
          <p:cNvPr id="39" name="Picture Placeholder 3">
            <a:extLst>
              <a:ext uri="{FF2B5EF4-FFF2-40B4-BE49-F238E27FC236}">
                <a16:creationId xmlns:a16="http://schemas.microsoft.com/office/drawing/2014/main" xmlns="" id="{D1DC6709-6C72-4B8C-BF36-4F3B6A508222}"/>
              </a:ext>
            </a:extLst>
          </p:cNvPr>
          <p:cNvSpPr>
            <a:spLocks noGrp="1"/>
          </p:cNvSpPr>
          <p:nvPr>
            <p:ph type="pic" sz="quarter" idx="18" hasCustomPrompt="1"/>
          </p:nvPr>
        </p:nvSpPr>
        <p:spPr>
          <a:xfrm>
            <a:off x="2800348" y="3866293"/>
            <a:ext cx="2091600" cy="1180800"/>
          </a:xfrm>
          <a:prstGeom prst="rect">
            <a:avLst/>
          </a:prstGeom>
          <a:ln w="3175">
            <a:solidFill>
              <a:schemeClr val="accent6"/>
            </a:solidFill>
          </a:ln>
        </p:spPr>
        <p:txBody>
          <a:bodyPr anchor="ctr"/>
          <a:lstStyle>
            <a:lvl1pPr algn="ctr">
              <a:defRPr/>
            </a:lvl1pPr>
          </a:lstStyle>
          <a:p>
            <a:r>
              <a:rPr lang="ru-RU" dirty="0"/>
              <a:t>Логотип</a:t>
            </a:r>
            <a:endParaRPr lang="en-US" dirty="0"/>
          </a:p>
        </p:txBody>
      </p:sp>
      <p:sp>
        <p:nvSpPr>
          <p:cNvPr id="40" name="Picture Placeholder 3">
            <a:extLst>
              <a:ext uri="{FF2B5EF4-FFF2-40B4-BE49-F238E27FC236}">
                <a16:creationId xmlns:a16="http://schemas.microsoft.com/office/drawing/2014/main" xmlns="" id="{508B130A-A66A-46E1-89BE-D99B35B37A8A}"/>
              </a:ext>
            </a:extLst>
          </p:cNvPr>
          <p:cNvSpPr>
            <a:spLocks noGrp="1"/>
          </p:cNvSpPr>
          <p:nvPr>
            <p:ph type="pic" sz="quarter" idx="19" hasCustomPrompt="1"/>
          </p:nvPr>
        </p:nvSpPr>
        <p:spPr>
          <a:xfrm>
            <a:off x="2800348" y="5200950"/>
            <a:ext cx="2091600" cy="1180800"/>
          </a:xfrm>
          <a:prstGeom prst="rect">
            <a:avLst/>
          </a:prstGeom>
          <a:ln w="3175">
            <a:solidFill>
              <a:schemeClr val="accent6"/>
            </a:solidFill>
          </a:ln>
        </p:spPr>
        <p:txBody>
          <a:bodyPr anchor="ctr"/>
          <a:lstStyle>
            <a:lvl1pPr algn="ctr">
              <a:defRPr/>
            </a:lvl1pPr>
          </a:lstStyle>
          <a:p>
            <a:r>
              <a:rPr lang="ru-RU" dirty="0"/>
              <a:t>Логотип</a:t>
            </a:r>
            <a:endParaRPr lang="en-US" dirty="0"/>
          </a:p>
        </p:txBody>
      </p:sp>
      <p:sp>
        <p:nvSpPr>
          <p:cNvPr id="53" name="Picture Placeholder 3">
            <a:extLst>
              <a:ext uri="{FF2B5EF4-FFF2-40B4-BE49-F238E27FC236}">
                <a16:creationId xmlns:a16="http://schemas.microsoft.com/office/drawing/2014/main" xmlns="" id="{F0F08CBB-E8BC-468C-AEFD-C7522E8374BC}"/>
              </a:ext>
            </a:extLst>
          </p:cNvPr>
          <p:cNvSpPr>
            <a:spLocks noGrp="1"/>
          </p:cNvSpPr>
          <p:nvPr>
            <p:ph type="pic" sz="quarter" idx="20" hasCustomPrompt="1"/>
          </p:nvPr>
        </p:nvSpPr>
        <p:spPr>
          <a:xfrm>
            <a:off x="5050078" y="1196977"/>
            <a:ext cx="2091600" cy="1180800"/>
          </a:xfrm>
          <a:prstGeom prst="rect">
            <a:avLst/>
          </a:prstGeom>
          <a:ln w="3175">
            <a:solidFill>
              <a:schemeClr val="accent6"/>
            </a:solidFill>
          </a:ln>
        </p:spPr>
        <p:txBody>
          <a:bodyPr anchor="ctr"/>
          <a:lstStyle>
            <a:lvl1pPr algn="ctr">
              <a:defRPr/>
            </a:lvl1pPr>
          </a:lstStyle>
          <a:p>
            <a:r>
              <a:rPr lang="ru-RU" dirty="0"/>
              <a:t>Логотип</a:t>
            </a:r>
            <a:endParaRPr lang="en-US" dirty="0"/>
          </a:p>
        </p:txBody>
      </p:sp>
      <p:sp>
        <p:nvSpPr>
          <p:cNvPr id="54" name="Picture Placeholder 3">
            <a:extLst>
              <a:ext uri="{FF2B5EF4-FFF2-40B4-BE49-F238E27FC236}">
                <a16:creationId xmlns:a16="http://schemas.microsoft.com/office/drawing/2014/main" xmlns="" id="{C35A53B8-52BC-4405-B13E-F78C829DA738}"/>
              </a:ext>
            </a:extLst>
          </p:cNvPr>
          <p:cNvSpPr>
            <a:spLocks noGrp="1"/>
          </p:cNvSpPr>
          <p:nvPr>
            <p:ph type="pic" sz="quarter" idx="21" hasCustomPrompt="1"/>
          </p:nvPr>
        </p:nvSpPr>
        <p:spPr>
          <a:xfrm>
            <a:off x="5050078" y="2531635"/>
            <a:ext cx="2091600" cy="1180800"/>
          </a:xfrm>
          <a:prstGeom prst="rect">
            <a:avLst/>
          </a:prstGeom>
          <a:ln w="3175">
            <a:solidFill>
              <a:schemeClr val="accent6"/>
            </a:solidFill>
          </a:ln>
        </p:spPr>
        <p:txBody>
          <a:bodyPr anchor="ctr"/>
          <a:lstStyle>
            <a:lvl1pPr algn="ctr">
              <a:defRPr/>
            </a:lvl1pPr>
          </a:lstStyle>
          <a:p>
            <a:r>
              <a:rPr lang="ru-RU" dirty="0"/>
              <a:t>Логотип</a:t>
            </a:r>
            <a:endParaRPr lang="en-US" dirty="0"/>
          </a:p>
        </p:txBody>
      </p:sp>
      <p:sp>
        <p:nvSpPr>
          <p:cNvPr id="55" name="Picture Placeholder 3">
            <a:extLst>
              <a:ext uri="{FF2B5EF4-FFF2-40B4-BE49-F238E27FC236}">
                <a16:creationId xmlns:a16="http://schemas.microsoft.com/office/drawing/2014/main" xmlns="" id="{5124B195-13D6-40F1-8642-F3AB934AB1BC}"/>
              </a:ext>
            </a:extLst>
          </p:cNvPr>
          <p:cNvSpPr>
            <a:spLocks noGrp="1"/>
          </p:cNvSpPr>
          <p:nvPr>
            <p:ph type="pic" sz="quarter" idx="22" hasCustomPrompt="1"/>
          </p:nvPr>
        </p:nvSpPr>
        <p:spPr>
          <a:xfrm>
            <a:off x="5050078" y="3866293"/>
            <a:ext cx="2091600" cy="1180800"/>
          </a:xfrm>
          <a:prstGeom prst="rect">
            <a:avLst/>
          </a:prstGeom>
          <a:ln w="3175">
            <a:solidFill>
              <a:schemeClr val="accent6"/>
            </a:solidFill>
          </a:ln>
        </p:spPr>
        <p:txBody>
          <a:bodyPr anchor="ctr"/>
          <a:lstStyle>
            <a:lvl1pPr algn="ctr">
              <a:defRPr/>
            </a:lvl1pPr>
          </a:lstStyle>
          <a:p>
            <a:r>
              <a:rPr lang="ru-RU" dirty="0"/>
              <a:t>Логотип</a:t>
            </a:r>
            <a:endParaRPr lang="en-US" dirty="0"/>
          </a:p>
        </p:txBody>
      </p:sp>
      <p:sp>
        <p:nvSpPr>
          <p:cNvPr id="56" name="Picture Placeholder 3">
            <a:extLst>
              <a:ext uri="{FF2B5EF4-FFF2-40B4-BE49-F238E27FC236}">
                <a16:creationId xmlns:a16="http://schemas.microsoft.com/office/drawing/2014/main" xmlns="" id="{5E8EB72D-2AB8-4638-8A67-CBDA35BE200D}"/>
              </a:ext>
            </a:extLst>
          </p:cNvPr>
          <p:cNvSpPr>
            <a:spLocks noGrp="1"/>
          </p:cNvSpPr>
          <p:nvPr>
            <p:ph type="pic" sz="quarter" idx="23" hasCustomPrompt="1"/>
          </p:nvPr>
        </p:nvSpPr>
        <p:spPr>
          <a:xfrm>
            <a:off x="5050078" y="5200950"/>
            <a:ext cx="2091600" cy="1180800"/>
          </a:xfrm>
          <a:prstGeom prst="rect">
            <a:avLst/>
          </a:prstGeom>
          <a:ln w="3175">
            <a:solidFill>
              <a:schemeClr val="accent6"/>
            </a:solidFill>
          </a:ln>
        </p:spPr>
        <p:txBody>
          <a:bodyPr anchor="ctr"/>
          <a:lstStyle>
            <a:lvl1pPr algn="ctr">
              <a:defRPr/>
            </a:lvl1pPr>
          </a:lstStyle>
          <a:p>
            <a:r>
              <a:rPr lang="ru-RU" dirty="0"/>
              <a:t>Логотип</a:t>
            </a:r>
            <a:endParaRPr lang="en-US" dirty="0"/>
          </a:p>
        </p:txBody>
      </p:sp>
      <p:sp>
        <p:nvSpPr>
          <p:cNvPr id="97" name="Picture Placeholder 3">
            <a:extLst>
              <a:ext uri="{FF2B5EF4-FFF2-40B4-BE49-F238E27FC236}">
                <a16:creationId xmlns:a16="http://schemas.microsoft.com/office/drawing/2014/main" xmlns="" id="{336C7AD2-8458-4F2A-B898-D44F4D3B12E1}"/>
              </a:ext>
            </a:extLst>
          </p:cNvPr>
          <p:cNvSpPr>
            <a:spLocks noGrp="1"/>
          </p:cNvSpPr>
          <p:nvPr>
            <p:ph type="pic" sz="quarter" idx="24" hasCustomPrompt="1"/>
          </p:nvPr>
        </p:nvSpPr>
        <p:spPr>
          <a:xfrm>
            <a:off x="7299808" y="1196977"/>
            <a:ext cx="2091600" cy="1180800"/>
          </a:xfrm>
          <a:prstGeom prst="rect">
            <a:avLst/>
          </a:prstGeom>
          <a:ln w="3175">
            <a:solidFill>
              <a:schemeClr val="accent6"/>
            </a:solidFill>
          </a:ln>
        </p:spPr>
        <p:txBody>
          <a:bodyPr anchor="ctr"/>
          <a:lstStyle>
            <a:lvl1pPr algn="ctr">
              <a:defRPr/>
            </a:lvl1pPr>
          </a:lstStyle>
          <a:p>
            <a:r>
              <a:rPr lang="ru-RU" dirty="0"/>
              <a:t>Логотип</a:t>
            </a:r>
            <a:endParaRPr lang="en-US" dirty="0"/>
          </a:p>
        </p:txBody>
      </p:sp>
      <p:sp>
        <p:nvSpPr>
          <p:cNvPr id="98" name="Picture Placeholder 3">
            <a:extLst>
              <a:ext uri="{FF2B5EF4-FFF2-40B4-BE49-F238E27FC236}">
                <a16:creationId xmlns:a16="http://schemas.microsoft.com/office/drawing/2014/main" xmlns="" id="{FCA4D09A-495A-4F3E-99E0-C801958D7255}"/>
              </a:ext>
            </a:extLst>
          </p:cNvPr>
          <p:cNvSpPr>
            <a:spLocks noGrp="1"/>
          </p:cNvSpPr>
          <p:nvPr>
            <p:ph type="pic" sz="quarter" idx="25" hasCustomPrompt="1"/>
          </p:nvPr>
        </p:nvSpPr>
        <p:spPr>
          <a:xfrm>
            <a:off x="7299808" y="2531635"/>
            <a:ext cx="2091600" cy="1180800"/>
          </a:xfrm>
          <a:prstGeom prst="rect">
            <a:avLst/>
          </a:prstGeom>
          <a:ln w="3175">
            <a:solidFill>
              <a:schemeClr val="accent6"/>
            </a:solidFill>
          </a:ln>
        </p:spPr>
        <p:txBody>
          <a:bodyPr anchor="ctr"/>
          <a:lstStyle>
            <a:lvl1pPr algn="ctr">
              <a:defRPr/>
            </a:lvl1pPr>
          </a:lstStyle>
          <a:p>
            <a:r>
              <a:rPr lang="ru-RU" dirty="0"/>
              <a:t>Логотип</a:t>
            </a:r>
            <a:endParaRPr lang="en-US" dirty="0"/>
          </a:p>
        </p:txBody>
      </p:sp>
      <p:sp>
        <p:nvSpPr>
          <p:cNvPr id="99" name="Picture Placeholder 3">
            <a:extLst>
              <a:ext uri="{FF2B5EF4-FFF2-40B4-BE49-F238E27FC236}">
                <a16:creationId xmlns:a16="http://schemas.microsoft.com/office/drawing/2014/main" xmlns="" id="{1A09A49F-D5CA-4979-A1DD-171FCF0B2456}"/>
              </a:ext>
            </a:extLst>
          </p:cNvPr>
          <p:cNvSpPr>
            <a:spLocks noGrp="1"/>
          </p:cNvSpPr>
          <p:nvPr>
            <p:ph type="pic" sz="quarter" idx="26" hasCustomPrompt="1"/>
          </p:nvPr>
        </p:nvSpPr>
        <p:spPr>
          <a:xfrm>
            <a:off x="7299808" y="3866293"/>
            <a:ext cx="2091600" cy="1180800"/>
          </a:xfrm>
          <a:prstGeom prst="rect">
            <a:avLst/>
          </a:prstGeom>
          <a:ln w="3175">
            <a:solidFill>
              <a:schemeClr val="accent6"/>
            </a:solidFill>
          </a:ln>
        </p:spPr>
        <p:txBody>
          <a:bodyPr anchor="ctr"/>
          <a:lstStyle>
            <a:lvl1pPr algn="ctr">
              <a:defRPr/>
            </a:lvl1pPr>
          </a:lstStyle>
          <a:p>
            <a:r>
              <a:rPr lang="ru-RU" dirty="0"/>
              <a:t>Логотип</a:t>
            </a:r>
            <a:endParaRPr lang="en-US" dirty="0"/>
          </a:p>
        </p:txBody>
      </p:sp>
      <p:sp>
        <p:nvSpPr>
          <p:cNvPr id="100" name="Picture Placeholder 3">
            <a:extLst>
              <a:ext uri="{FF2B5EF4-FFF2-40B4-BE49-F238E27FC236}">
                <a16:creationId xmlns:a16="http://schemas.microsoft.com/office/drawing/2014/main" xmlns="" id="{074C8885-AFEE-4F6C-99BB-187E814A4E67}"/>
              </a:ext>
            </a:extLst>
          </p:cNvPr>
          <p:cNvSpPr>
            <a:spLocks noGrp="1"/>
          </p:cNvSpPr>
          <p:nvPr>
            <p:ph type="pic" sz="quarter" idx="27" hasCustomPrompt="1"/>
          </p:nvPr>
        </p:nvSpPr>
        <p:spPr>
          <a:xfrm>
            <a:off x="7299808" y="5200950"/>
            <a:ext cx="2091600" cy="1180800"/>
          </a:xfrm>
          <a:prstGeom prst="rect">
            <a:avLst/>
          </a:prstGeom>
          <a:ln w="3175">
            <a:solidFill>
              <a:schemeClr val="accent6"/>
            </a:solidFill>
          </a:ln>
        </p:spPr>
        <p:txBody>
          <a:bodyPr anchor="ctr"/>
          <a:lstStyle>
            <a:lvl1pPr algn="ctr">
              <a:defRPr/>
            </a:lvl1pPr>
          </a:lstStyle>
          <a:p>
            <a:r>
              <a:rPr lang="ru-RU" dirty="0"/>
              <a:t>Логотип</a:t>
            </a:r>
            <a:endParaRPr lang="en-US" dirty="0"/>
          </a:p>
        </p:txBody>
      </p:sp>
      <p:sp>
        <p:nvSpPr>
          <p:cNvPr id="101" name="Picture Placeholder 3">
            <a:extLst>
              <a:ext uri="{FF2B5EF4-FFF2-40B4-BE49-F238E27FC236}">
                <a16:creationId xmlns:a16="http://schemas.microsoft.com/office/drawing/2014/main" xmlns="" id="{CE603D13-2D6F-42B0-8B3A-479FB231BB6A}"/>
              </a:ext>
            </a:extLst>
          </p:cNvPr>
          <p:cNvSpPr>
            <a:spLocks noGrp="1"/>
          </p:cNvSpPr>
          <p:nvPr>
            <p:ph type="pic" sz="quarter" idx="28" hasCustomPrompt="1"/>
          </p:nvPr>
        </p:nvSpPr>
        <p:spPr>
          <a:xfrm>
            <a:off x="9549538" y="1196977"/>
            <a:ext cx="2091600" cy="1180800"/>
          </a:xfrm>
          <a:prstGeom prst="rect">
            <a:avLst/>
          </a:prstGeom>
          <a:ln w="3175">
            <a:solidFill>
              <a:schemeClr val="accent6"/>
            </a:solidFill>
          </a:ln>
        </p:spPr>
        <p:txBody>
          <a:bodyPr anchor="ctr"/>
          <a:lstStyle>
            <a:lvl1pPr algn="ctr">
              <a:defRPr/>
            </a:lvl1pPr>
          </a:lstStyle>
          <a:p>
            <a:r>
              <a:rPr lang="ru-RU" dirty="0"/>
              <a:t>Логотип</a:t>
            </a:r>
            <a:endParaRPr lang="en-US" dirty="0"/>
          </a:p>
        </p:txBody>
      </p:sp>
      <p:sp>
        <p:nvSpPr>
          <p:cNvPr id="102" name="Picture Placeholder 3">
            <a:extLst>
              <a:ext uri="{FF2B5EF4-FFF2-40B4-BE49-F238E27FC236}">
                <a16:creationId xmlns:a16="http://schemas.microsoft.com/office/drawing/2014/main" xmlns="" id="{37AAED5F-1E07-426D-9323-453EA4D26542}"/>
              </a:ext>
            </a:extLst>
          </p:cNvPr>
          <p:cNvSpPr>
            <a:spLocks noGrp="1"/>
          </p:cNvSpPr>
          <p:nvPr>
            <p:ph type="pic" sz="quarter" idx="29" hasCustomPrompt="1"/>
          </p:nvPr>
        </p:nvSpPr>
        <p:spPr>
          <a:xfrm>
            <a:off x="9549538" y="2531635"/>
            <a:ext cx="2091600" cy="1180800"/>
          </a:xfrm>
          <a:prstGeom prst="rect">
            <a:avLst/>
          </a:prstGeom>
          <a:ln w="3175">
            <a:solidFill>
              <a:schemeClr val="accent6"/>
            </a:solidFill>
          </a:ln>
        </p:spPr>
        <p:txBody>
          <a:bodyPr anchor="ctr"/>
          <a:lstStyle>
            <a:lvl1pPr algn="ctr">
              <a:defRPr/>
            </a:lvl1pPr>
          </a:lstStyle>
          <a:p>
            <a:r>
              <a:rPr lang="ru-RU" dirty="0"/>
              <a:t>Логотип</a:t>
            </a:r>
            <a:endParaRPr lang="en-US" dirty="0"/>
          </a:p>
        </p:txBody>
      </p:sp>
      <p:sp>
        <p:nvSpPr>
          <p:cNvPr id="103" name="Picture Placeholder 3">
            <a:extLst>
              <a:ext uri="{FF2B5EF4-FFF2-40B4-BE49-F238E27FC236}">
                <a16:creationId xmlns:a16="http://schemas.microsoft.com/office/drawing/2014/main" xmlns="" id="{2F050C02-8B9A-44C6-99B9-3C427752E0A0}"/>
              </a:ext>
            </a:extLst>
          </p:cNvPr>
          <p:cNvSpPr>
            <a:spLocks noGrp="1"/>
          </p:cNvSpPr>
          <p:nvPr>
            <p:ph type="pic" sz="quarter" idx="30" hasCustomPrompt="1"/>
          </p:nvPr>
        </p:nvSpPr>
        <p:spPr>
          <a:xfrm>
            <a:off x="9549538" y="3866293"/>
            <a:ext cx="2091600" cy="1180800"/>
          </a:xfrm>
          <a:prstGeom prst="rect">
            <a:avLst/>
          </a:prstGeom>
          <a:ln w="3175">
            <a:solidFill>
              <a:schemeClr val="accent6"/>
            </a:solidFill>
          </a:ln>
        </p:spPr>
        <p:txBody>
          <a:bodyPr anchor="ctr"/>
          <a:lstStyle>
            <a:lvl1pPr algn="ctr">
              <a:defRPr/>
            </a:lvl1pPr>
          </a:lstStyle>
          <a:p>
            <a:r>
              <a:rPr lang="ru-RU" dirty="0"/>
              <a:t>Логотип</a:t>
            </a:r>
            <a:endParaRPr lang="en-US" dirty="0"/>
          </a:p>
        </p:txBody>
      </p:sp>
      <p:sp>
        <p:nvSpPr>
          <p:cNvPr id="104" name="Picture Placeholder 3">
            <a:extLst>
              <a:ext uri="{FF2B5EF4-FFF2-40B4-BE49-F238E27FC236}">
                <a16:creationId xmlns:a16="http://schemas.microsoft.com/office/drawing/2014/main" xmlns="" id="{C04D1CCD-5CC6-4274-BBDC-B76859935C35}"/>
              </a:ext>
            </a:extLst>
          </p:cNvPr>
          <p:cNvSpPr>
            <a:spLocks noGrp="1"/>
          </p:cNvSpPr>
          <p:nvPr>
            <p:ph type="pic" sz="quarter" idx="31" hasCustomPrompt="1"/>
          </p:nvPr>
        </p:nvSpPr>
        <p:spPr>
          <a:xfrm>
            <a:off x="9549538" y="5200950"/>
            <a:ext cx="2091600" cy="1180800"/>
          </a:xfrm>
          <a:prstGeom prst="rect">
            <a:avLst/>
          </a:prstGeom>
          <a:ln w="3175">
            <a:solidFill>
              <a:schemeClr val="accent6"/>
            </a:solidFill>
          </a:ln>
        </p:spPr>
        <p:txBody>
          <a:bodyPr anchor="ctr"/>
          <a:lstStyle>
            <a:lvl1pPr algn="ctr">
              <a:defRPr/>
            </a:lvl1pPr>
          </a:lstStyle>
          <a:p>
            <a:r>
              <a:rPr lang="ru-RU" dirty="0"/>
              <a:t>Логотип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40155400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fade/>
      </p:transition>
    </mc:Choice>
    <mc:Fallback xmlns="">
      <p:transition spd="slow">
        <p:fade/>
      </p:transition>
    </mc:Fallback>
  </mc:AlternateContent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Разделитель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xmlns="" id="{EFC58F32-0856-834B-8565-7E15F7D252EB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578573" y="3337259"/>
            <a:ext cx="10515600" cy="664797"/>
          </a:xfrm>
        </p:spPr>
        <p:txBody>
          <a:bodyPr>
            <a:spAutoFit/>
          </a:bodyPr>
          <a:lstStyle>
            <a:lvl1pPr>
              <a:defRPr sz="4800" b="1" i="0">
                <a:solidFill>
                  <a:schemeClr val="bg1"/>
                </a:solidFill>
                <a:latin typeface="+mj-lt"/>
                <a:cs typeface="Gotham Pro Bold" panose="02000503040000020004" pitchFamily="2" charset="0"/>
              </a:defRPr>
            </a:lvl1pPr>
          </a:lstStyle>
          <a:p>
            <a:r>
              <a:rPr lang="ru-RU" dirty="0"/>
              <a:t>Название раздела</a:t>
            </a:r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xmlns="" id="{CC6B1D0A-F65F-6B46-A8EE-1E5E3EAAC7BC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464599" y="1187784"/>
            <a:ext cx="3010484" cy="2008242"/>
          </a:xfrm>
          <a:prstGeom prst="rect">
            <a:avLst/>
          </a:prstGeom>
        </p:spPr>
        <p:txBody>
          <a:bodyPr lIns="0" tIns="0" rIns="0" bIns="0">
            <a:spAutoFit/>
          </a:bodyPr>
          <a:lstStyle>
            <a:lvl1pPr marL="0" indent="0">
              <a:buNone/>
              <a:defRPr kumimoji="0" lang="en-US" sz="14500" b="0" i="0" u="none" strike="noStrike" cap="none" spc="0" normalizeH="0" baseline="0">
                <a:ln>
                  <a:noFill/>
                </a:ln>
                <a:solidFill>
                  <a:schemeClr val="accent1">
                    <a:alpha val="40000"/>
                  </a:schemeClr>
                </a:solidFill>
                <a:effectLst/>
                <a:uLnTx/>
                <a:uFillTx/>
                <a:latin typeface="+mj-lt"/>
                <a:ea typeface="+mj-ea"/>
                <a:cs typeface="+mj-cs"/>
              </a:defRPr>
            </a:lvl1pPr>
            <a:lvl2pPr>
              <a:defRPr lang="en-US" sz="13800" b="0">
                <a:solidFill>
                  <a:schemeClr val="bg1">
                    <a:alpha val="20000"/>
                  </a:schemeClr>
                </a:solidFill>
                <a:latin typeface="+mj-lt"/>
                <a:ea typeface="+mj-ea"/>
                <a:cs typeface="+mj-cs"/>
              </a:defRPr>
            </a:lvl2pPr>
            <a:lvl3pPr>
              <a:defRPr lang="en-US" sz="13800" b="0">
                <a:solidFill>
                  <a:schemeClr val="bg1">
                    <a:alpha val="20000"/>
                  </a:schemeClr>
                </a:solidFill>
                <a:latin typeface="+mj-lt"/>
                <a:ea typeface="+mj-ea"/>
                <a:cs typeface="+mj-cs"/>
              </a:defRPr>
            </a:lvl3pPr>
            <a:lvl4pPr>
              <a:defRPr lang="en-US" sz="13800" b="0">
                <a:solidFill>
                  <a:schemeClr val="bg1">
                    <a:alpha val="20000"/>
                  </a:schemeClr>
                </a:solidFill>
                <a:latin typeface="+mj-lt"/>
                <a:ea typeface="+mj-ea"/>
                <a:cs typeface="+mj-cs"/>
              </a:defRPr>
            </a:lvl4pPr>
            <a:lvl5pPr>
              <a:defRPr lang="ru-RU" sz="13800" b="0">
                <a:solidFill>
                  <a:schemeClr val="bg1">
                    <a:alpha val="20000"/>
                  </a:schemeClr>
                </a:solidFill>
                <a:latin typeface="+mj-lt"/>
                <a:ea typeface="+mj-ea"/>
                <a:cs typeface="+mj-cs"/>
              </a:defRPr>
            </a:lvl5pPr>
          </a:lstStyle>
          <a:p>
            <a:pPr marL="228600" marR="0" lvl="0" indent="-228600" defTabSz="371475" fontAlgn="auto">
              <a:spcBef>
                <a:spcPct val="0"/>
              </a:spcBef>
              <a:spcAft>
                <a:spcPts val="0"/>
              </a:spcAft>
              <a:buClrTx/>
              <a:buSzTx/>
              <a:tabLst/>
            </a:pPr>
            <a:r>
              <a:rPr lang="ru-RU" dirty="0"/>
              <a:t>ХХ</a:t>
            </a:r>
          </a:p>
        </p:txBody>
      </p:sp>
      <p:grpSp>
        <p:nvGrpSpPr>
          <p:cNvPr id="591" name="Group 590">
            <a:extLst>
              <a:ext uri="{FF2B5EF4-FFF2-40B4-BE49-F238E27FC236}">
                <a16:creationId xmlns:a16="http://schemas.microsoft.com/office/drawing/2014/main" xmlns="" id="{8852AF47-7039-4089-B163-E095AF28CB49}"/>
              </a:ext>
            </a:extLst>
          </p:cNvPr>
          <p:cNvGrpSpPr/>
          <p:nvPr userDrawn="1"/>
        </p:nvGrpSpPr>
        <p:grpSpPr>
          <a:xfrm>
            <a:off x="6493680" y="-170530"/>
            <a:ext cx="5964897" cy="5314018"/>
            <a:chOff x="6493680" y="-170530"/>
            <a:chExt cx="5964897" cy="5314018"/>
          </a:xfrm>
        </p:grpSpPr>
        <p:sp>
          <p:nvSpPr>
            <p:cNvPr id="592" name="Полилиния 10">
              <a:extLst>
                <a:ext uri="{FF2B5EF4-FFF2-40B4-BE49-F238E27FC236}">
                  <a16:creationId xmlns:a16="http://schemas.microsoft.com/office/drawing/2014/main" xmlns="" id="{FC9A39EE-E419-4CE7-B76A-9A04A927F05B}"/>
                </a:ext>
              </a:extLst>
            </p:cNvPr>
            <p:cNvSpPr/>
            <p:nvPr/>
          </p:nvSpPr>
          <p:spPr>
            <a:xfrm>
              <a:off x="6493680" y="2425785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93" name="Полилиния 11">
              <a:extLst>
                <a:ext uri="{FF2B5EF4-FFF2-40B4-BE49-F238E27FC236}">
                  <a16:creationId xmlns:a16="http://schemas.microsoft.com/office/drawing/2014/main" xmlns="" id="{7D18FB13-4914-408E-A6D5-8EC60B9D41FC}"/>
                </a:ext>
              </a:extLst>
            </p:cNvPr>
            <p:cNvSpPr/>
            <p:nvPr/>
          </p:nvSpPr>
          <p:spPr>
            <a:xfrm>
              <a:off x="6818316" y="2670343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94" name="Полилиния 12">
              <a:extLst>
                <a:ext uri="{FF2B5EF4-FFF2-40B4-BE49-F238E27FC236}">
                  <a16:creationId xmlns:a16="http://schemas.microsoft.com/office/drawing/2014/main" xmlns="" id="{710AF46B-4DD4-4012-8F10-5B74FE53CD64}"/>
                </a:ext>
              </a:extLst>
            </p:cNvPr>
            <p:cNvSpPr/>
            <p:nvPr/>
          </p:nvSpPr>
          <p:spPr>
            <a:xfrm>
              <a:off x="7142954" y="2914901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95" name="Полилиния 13">
              <a:extLst>
                <a:ext uri="{FF2B5EF4-FFF2-40B4-BE49-F238E27FC236}">
                  <a16:creationId xmlns:a16="http://schemas.microsoft.com/office/drawing/2014/main" xmlns="" id="{E8FEA54F-6165-4359-B152-9D7049E6C6DB}"/>
                </a:ext>
              </a:extLst>
            </p:cNvPr>
            <p:cNvSpPr/>
            <p:nvPr/>
          </p:nvSpPr>
          <p:spPr>
            <a:xfrm>
              <a:off x="7467592" y="3159458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96" name="Полилиния 14">
              <a:extLst>
                <a:ext uri="{FF2B5EF4-FFF2-40B4-BE49-F238E27FC236}">
                  <a16:creationId xmlns:a16="http://schemas.microsoft.com/office/drawing/2014/main" xmlns="" id="{0A88DB71-658F-4AD9-9EC3-C05F46AB4CB1}"/>
                </a:ext>
              </a:extLst>
            </p:cNvPr>
            <p:cNvSpPr/>
            <p:nvPr/>
          </p:nvSpPr>
          <p:spPr>
            <a:xfrm>
              <a:off x="7798377" y="3410163"/>
              <a:ext cx="254644" cy="254567"/>
            </a:xfrm>
            <a:custGeom>
              <a:avLst/>
              <a:gdLst>
                <a:gd name="connsiteX0" fmla="*/ 178554 w 222530"/>
                <a:gd name="connsiteY0" fmla="*/ 162524 h 222463"/>
                <a:gd name="connsiteX1" fmla="*/ 64839 w 222530"/>
                <a:gd name="connsiteY1" fmla="*/ 178496 h 222463"/>
                <a:gd name="connsiteX2" fmla="*/ 48864 w 222530"/>
                <a:gd name="connsiteY2" fmla="*/ 64825 h 222463"/>
                <a:gd name="connsiteX3" fmla="*/ 162567 w 222530"/>
                <a:gd name="connsiteY3" fmla="*/ 48845 h 222463"/>
                <a:gd name="connsiteX4" fmla="*/ 178554 w 222530"/>
                <a:gd name="connsiteY4" fmla="*/ 162524 h 222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530" h="222463">
                  <a:moveTo>
                    <a:pt x="178554" y="162524"/>
                  </a:moveTo>
                  <a:cubicBezTo>
                    <a:pt x="151579" y="198311"/>
                    <a:pt x="100664" y="205483"/>
                    <a:pt x="64839" y="178496"/>
                  </a:cubicBezTo>
                  <a:cubicBezTo>
                    <a:pt x="29038" y="151526"/>
                    <a:pt x="21889" y="100612"/>
                    <a:pt x="48864" y="64825"/>
                  </a:cubicBezTo>
                  <a:cubicBezTo>
                    <a:pt x="75849" y="29027"/>
                    <a:pt x="126766" y="21875"/>
                    <a:pt x="162567" y="48845"/>
                  </a:cubicBezTo>
                  <a:cubicBezTo>
                    <a:pt x="198392" y="75833"/>
                    <a:pt x="205539" y="126725"/>
                    <a:pt x="178554" y="162524"/>
                  </a:cubicBezTo>
                  <a:close/>
                </a:path>
              </a:pathLst>
            </a:custGeom>
            <a:solidFill>
              <a:srgbClr val="1568E8"/>
            </a:solidFill>
            <a:ln w="76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97" name="Полилиния 15">
              <a:extLst>
                <a:ext uri="{FF2B5EF4-FFF2-40B4-BE49-F238E27FC236}">
                  <a16:creationId xmlns:a16="http://schemas.microsoft.com/office/drawing/2014/main" xmlns="" id="{E2190123-1946-44F8-B51C-146FCF951800}"/>
                </a:ext>
              </a:extLst>
            </p:cNvPr>
            <p:cNvSpPr/>
            <p:nvPr/>
          </p:nvSpPr>
          <p:spPr>
            <a:xfrm>
              <a:off x="8116866" y="3648575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98" name="Полилиния 16">
              <a:extLst>
                <a:ext uri="{FF2B5EF4-FFF2-40B4-BE49-F238E27FC236}">
                  <a16:creationId xmlns:a16="http://schemas.microsoft.com/office/drawing/2014/main" xmlns="" id="{9A3D9964-C053-4506-88AE-F214E6FE6BB0}"/>
                </a:ext>
              </a:extLst>
            </p:cNvPr>
            <p:cNvSpPr/>
            <p:nvPr/>
          </p:nvSpPr>
          <p:spPr>
            <a:xfrm>
              <a:off x="8441503" y="3893133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99" name="Полилиния 17">
              <a:extLst>
                <a:ext uri="{FF2B5EF4-FFF2-40B4-BE49-F238E27FC236}">
                  <a16:creationId xmlns:a16="http://schemas.microsoft.com/office/drawing/2014/main" xmlns="" id="{5669CB15-3502-4E3F-889E-8653DC45B4EB}"/>
                </a:ext>
              </a:extLst>
            </p:cNvPr>
            <p:cNvSpPr/>
            <p:nvPr/>
          </p:nvSpPr>
          <p:spPr>
            <a:xfrm>
              <a:off x="8766141" y="4137690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00" name="Полилиния 18">
              <a:extLst>
                <a:ext uri="{FF2B5EF4-FFF2-40B4-BE49-F238E27FC236}">
                  <a16:creationId xmlns:a16="http://schemas.microsoft.com/office/drawing/2014/main" xmlns="" id="{1483C613-2F93-40AB-8515-FE56C05DAB73}"/>
                </a:ext>
              </a:extLst>
            </p:cNvPr>
            <p:cNvSpPr/>
            <p:nvPr/>
          </p:nvSpPr>
          <p:spPr>
            <a:xfrm>
              <a:off x="9090779" y="4382248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01" name="Полилиния 19">
              <a:extLst>
                <a:ext uri="{FF2B5EF4-FFF2-40B4-BE49-F238E27FC236}">
                  <a16:creationId xmlns:a16="http://schemas.microsoft.com/office/drawing/2014/main" xmlns="" id="{3E89B5A9-3929-4865-A720-1942BC61AD57}"/>
                </a:ext>
              </a:extLst>
            </p:cNvPr>
            <p:cNvSpPr/>
            <p:nvPr/>
          </p:nvSpPr>
          <p:spPr>
            <a:xfrm>
              <a:off x="9415415" y="4626806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02" name="Полилиния 20">
              <a:extLst>
                <a:ext uri="{FF2B5EF4-FFF2-40B4-BE49-F238E27FC236}">
                  <a16:creationId xmlns:a16="http://schemas.microsoft.com/office/drawing/2014/main" xmlns="" id="{D1AD2816-5F04-485B-8268-6D24A1A02D5D}"/>
                </a:ext>
              </a:extLst>
            </p:cNvPr>
            <p:cNvSpPr/>
            <p:nvPr/>
          </p:nvSpPr>
          <p:spPr>
            <a:xfrm>
              <a:off x="9740053" y="4871365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03" name="Полилиния 21">
              <a:extLst>
                <a:ext uri="{FF2B5EF4-FFF2-40B4-BE49-F238E27FC236}">
                  <a16:creationId xmlns:a16="http://schemas.microsoft.com/office/drawing/2014/main" xmlns="" id="{815446D3-FEF2-4B91-A181-E6D171A35851}"/>
                </a:ext>
              </a:extLst>
            </p:cNvPr>
            <p:cNvSpPr/>
            <p:nvPr/>
          </p:nvSpPr>
          <p:spPr>
            <a:xfrm>
              <a:off x="6738312" y="2101245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4" y="207692"/>
                    <a:pt x="105412" y="215187"/>
                    <a:pt x="67903" y="186931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04" name="Полилиния 22">
              <a:extLst>
                <a:ext uri="{FF2B5EF4-FFF2-40B4-BE49-F238E27FC236}">
                  <a16:creationId xmlns:a16="http://schemas.microsoft.com/office/drawing/2014/main" xmlns="" id="{C72A9004-42BA-486E-9BA1-707D66254552}"/>
                </a:ext>
              </a:extLst>
            </p:cNvPr>
            <p:cNvSpPr/>
            <p:nvPr/>
          </p:nvSpPr>
          <p:spPr>
            <a:xfrm>
              <a:off x="7062948" y="2345802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4" y="207692"/>
                    <a:pt x="105412" y="215187"/>
                    <a:pt x="67903" y="186931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05" name="Полилиния 23">
              <a:extLst>
                <a:ext uri="{FF2B5EF4-FFF2-40B4-BE49-F238E27FC236}">
                  <a16:creationId xmlns:a16="http://schemas.microsoft.com/office/drawing/2014/main" xmlns="" id="{2CB2347C-FBF5-474F-896E-47B941028D9A}"/>
                </a:ext>
              </a:extLst>
            </p:cNvPr>
            <p:cNvSpPr/>
            <p:nvPr/>
          </p:nvSpPr>
          <p:spPr>
            <a:xfrm>
              <a:off x="7387586" y="2590361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4" y="207691"/>
                    <a:pt x="105412" y="215187"/>
                    <a:pt x="67903" y="186931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06" name="Полилиния 24">
              <a:extLst>
                <a:ext uri="{FF2B5EF4-FFF2-40B4-BE49-F238E27FC236}">
                  <a16:creationId xmlns:a16="http://schemas.microsoft.com/office/drawing/2014/main" xmlns="" id="{61430681-9337-4715-8243-562A144BAB4D}"/>
                </a:ext>
              </a:extLst>
            </p:cNvPr>
            <p:cNvSpPr/>
            <p:nvPr/>
          </p:nvSpPr>
          <p:spPr>
            <a:xfrm>
              <a:off x="7712224" y="2834919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4" y="207692"/>
                    <a:pt x="105412" y="215187"/>
                    <a:pt x="67903" y="186930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07" name="Полилиния 25">
              <a:extLst>
                <a:ext uri="{FF2B5EF4-FFF2-40B4-BE49-F238E27FC236}">
                  <a16:creationId xmlns:a16="http://schemas.microsoft.com/office/drawing/2014/main" xmlns="" id="{F1178B09-985A-4935-89CC-715FEB72E903}"/>
                </a:ext>
              </a:extLst>
            </p:cNvPr>
            <p:cNvSpPr/>
            <p:nvPr/>
          </p:nvSpPr>
          <p:spPr>
            <a:xfrm>
              <a:off x="8036861" y="3079477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4" y="207692"/>
                    <a:pt x="105412" y="215187"/>
                    <a:pt x="67903" y="186930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08" name="Полилиния 26">
              <a:extLst>
                <a:ext uri="{FF2B5EF4-FFF2-40B4-BE49-F238E27FC236}">
                  <a16:creationId xmlns:a16="http://schemas.microsoft.com/office/drawing/2014/main" xmlns="" id="{CD6B8E87-1C0E-42B1-94F0-832EB03C15CD}"/>
                </a:ext>
              </a:extLst>
            </p:cNvPr>
            <p:cNvSpPr/>
            <p:nvPr/>
          </p:nvSpPr>
          <p:spPr>
            <a:xfrm>
              <a:off x="8361499" y="3324034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4" y="207691"/>
                    <a:pt x="105412" y="215187"/>
                    <a:pt x="67903" y="186930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09" name="Полилиния 27">
              <a:extLst>
                <a:ext uri="{FF2B5EF4-FFF2-40B4-BE49-F238E27FC236}">
                  <a16:creationId xmlns:a16="http://schemas.microsoft.com/office/drawing/2014/main" xmlns="" id="{BF0DE319-6B94-43FA-A3D7-C7799420AA77}"/>
                </a:ext>
              </a:extLst>
            </p:cNvPr>
            <p:cNvSpPr/>
            <p:nvPr/>
          </p:nvSpPr>
          <p:spPr>
            <a:xfrm>
              <a:off x="8686135" y="3568592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4" y="207692"/>
                    <a:pt x="105412" y="215187"/>
                    <a:pt x="67903" y="186931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10" name="Полилиния 28">
              <a:extLst>
                <a:ext uri="{FF2B5EF4-FFF2-40B4-BE49-F238E27FC236}">
                  <a16:creationId xmlns:a16="http://schemas.microsoft.com/office/drawing/2014/main" xmlns="" id="{25728D1A-8F2D-4048-918C-580C99BB9AFA}"/>
                </a:ext>
              </a:extLst>
            </p:cNvPr>
            <p:cNvSpPr/>
            <p:nvPr/>
          </p:nvSpPr>
          <p:spPr>
            <a:xfrm>
              <a:off x="9010773" y="3813151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4" y="207692"/>
                    <a:pt x="105412" y="215187"/>
                    <a:pt x="67903" y="186931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11" name="Полилиния 29">
              <a:extLst>
                <a:ext uri="{FF2B5EF4-FFF2-40B4-BE49-F238E27FC236}">
                  <a16:creationId xmlns:a16="http://schemas.microsoft.com/office/drawing/2014/main" xmlns="" id="{045BA2C8-1366-455C-959E-9B5ECEF6B9C4}"/>
                </a:ext>
              </a:extLst>
            </p:cNvPr>
            <p:cNvSpPr/>
            <p:nvPr/>
          </p:nvSpPr>
          <p:spPr>
            <a:xfrm>
              <a:off x="9335411" y="4057709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4" y="207692"/>
                    <a:pt x="105412" y="215187"/>
                    <a:pt x="67903" y="186931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12" name="Полилиния 30">
              <a:extLst>
                <a:ext uri="{FF2B5EF4-FFF2-40B4-BE49-F238E27FC236}">
                  <a16:creationId xmlns:a16="http://schemas.microsoft.com/office/drawing/2014/main" xmlns="" id="{69D53C21-8F93-4FC4-91B9-BEACEA40D8DA}"/>
                </a:ext>
              </a:extLst>
            </p:cNvPr>
            <p:cNvSpPr/>
            <p:nvPr/>
          </p:nvSpPr>
          <p:spPr>
            <a:xfrm>
              <a:off x="9660048" y="4302266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4" y="207692"/>
                    <a:pt x="105412" y="215187"/>
                    <a:pt x="67903" y="186931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13" name="Полилиния 31">
              <a:extLst>
                <a:ext uri="{FF2B5EF4-FFF2-40B4-BE49-F238E27FC236}">
                  <a16:creationId xmlns:a16="http://schemas.microsoft.com/office/drawing/2014/main" xmlns="" id="{4C43849F-43F3-49F3-B480-D4A4582C3FCE}"/>
                </a:ext>
              </a:extLst>
            </p:cNvPr>
            <p:cNvSpPr/>
            <p:nvPr/>
          </p:nvSpPr>
          <p:spPr>
            <a:xfrm>
              <a:off x="9984685" y="4546824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4" y="207692"/>
                    <a:pt x="105412" y="215187"/>
                    <a:pt x="67903" y="186931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14" name="Полилиния 32">
              <a:extLst>
                <a:ext uri="{FF2B5EF4-FFF2-40B4-BE49-F238E27FC236}">
                  <a16:creationId xmlns:a16="http://schemas.microsoft.com/office/drawing/2014/main" xmlns="" id="{7A206DDD-6CD9-499D-8D84-972A5D7FC991}"/>
                </a:ext>
              </a:extLst>
            </p:cNvPr>
            <p:cNvSpPr/>
            <p:nvPr/>
          </p:nvSpPr>
          <p:spPr>
            <a:xfrm>
              <a:off x="6989091" y="1782852"/>
              <a:ext cx="254644" cy="254567"/>
            </a:xfrm>
            <a:custGeom>
              <a:avLst/>
              <a:gdLst>
                <a:gd name="connsiteX0" fmla="*/ 178554 w 222530"/>
                <a:gd name="connsiteY0" fmla="*/ 162524 h 222463"/>
                <a:gd name="connsiteX1" fmla="*/ 64839 w 222530"/>
                <a:gd name="connsiteY1" fmla="*/ 178496 h 222463"/>
                <a:gd name="connsiteX2" fmla="*/ 48864 w 222530"/>
                <a:gd name="connsiteY2" fmla="*/ 64825 h 222463"/>
                <a:gd name="connsiteX3" fmla="*/ 162567 w 222530"/>
                <a:gd name="connsiteY3" fmla="*/ 48845 h 222463"/>
                <a:gd name="connsiteX4" fmla="*/ 178554 w 222530"/>
                <a:gd name="connsiteY4" fmla="*/ 162524 h 222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530" h="222463">
                  <a:moveTo>
                    <a:pt x="178554" y="162524"/>
                  </a:moveTo>
                  <a:cubicBezTo>
                    <a:pt x="151579" y="198311"/>
                    <a:pt x="100664" y="205483"/>
                    <a:pt x="64839" y="178496"/>
                  </a:cubicBezTo>
                  <a:cubicBezTo>
                    <a:pt x="29038" y="151526"/>
                    <a:pt x="21889" y="100612"/>
                    <a:pt x="48864" y="64825"/>
                  </a:cubicBezTo>
                  <a:cubicBezTo>
                    <a:pt x="75849" y="29027"/>
                    <a:pt x="126766" y="21875"/>
                    <a:pt x="162567" y="48845"/>
                  </a:cubicBezTo>
                  <a:cubicBezTo>
                    <a:pt x="198392" y="75833"/>
                    <a:pt x="205539" y="126725"/>
                    <a:pt x="178554" y="162524"/>
                  </a:cubicBezTo>
                  <a:close/>
                </a:path>
              </a:pathLst>
            </a:custGeom>
            <a:solidFill>
              <a:srgbClr val="11E9BA"/>
            </a:solidFill>
            <a:ln w="76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15" name="Полилиния 33">
              <a:extLst>
                <a:ext uri="{FF2B5EF4-FFF2-40B4-BE49-F238E27FC236}">
                  <a16:creationId xmlns:a16="http://schemas.microsoft.com/office/drawing/2014/main" xmlns="" id="{0E56B0E2-BDAB-4084-91C1-6C1873BD2633}"/>
                </a:ext>
              </a:extLst>
            </p:cNvPr>
            <p:cNvSpPr/>
            <p:nvPr/>
          </p:nvSpPr>
          <p:spPr>
            <a:xfrm>
              <a:off x="7307581" y="2021264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16" name="Полилиния 34">
              <a:extLst>
                <a:ext uri="{FF2B5EF4-FFF2-40B4-BE49-F238E27FC236}">
                  <a16:creationId xmlns:a16="http://schemas.microsoft.com/office/drawing/2014/main" xmlns="" id="{5F9EAF25-5DB1-47C5-8C54-2FB5DEE37555}"/>
                </a:ext>
              </a:extLst>
            </p:cNvPr>
            <p:cNvSpPr/>
            <p:nvPr/>
          </p:nvSpPr>
          <p:spPr>
            <a:xfrm>
              <a:off x="7632217" y="2265822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17" name="Полилиния 35">
              <a:extLst>
                <a:ext uri="{FF2B5EF4-FFF2-40B4-BE49-F238E27FC236}">
                  <a16:creationId xmlns:a16="http://schemas.microsoft.com/office/drawing/2014/main" xmlns="" id="{B0C6DEA0-FF25-4344-8AC9-F300880FEED9}"/>
                </a:ext>
              </a:extLst>
            </p:cNvPr>
            <p:cNvSpPr/>
            <p:nvPr/>
          </p:nvSpPr>
          <p:spPr>
            <a:xfrm>
              <a:off x="7956855" y="2510380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18" name="Полилиния 36">
              <a:extLst>
                <a:ext uri="{FF2B5EF4-FFF2-40B4-BE49-F238E27FC236}">
                  <a16:creationId xmlns:a16="http://schemas.microsoft.com/office/drawing/2014/main" xmlns="" id="{63C20B83-931C-4667-A7AC-4BD472C83242}"/>
                </a:ext>
              </a:extLst>
            </p:cNvPr>
            <p:cNvSpPr/>
            <p:nvPr/>
          </p:nvSpPr>
          <p:spPr>
            <a:xfrm>
              <a:off x="8281493" y="2754937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19" name="Полилиния 37">
              <a:extLst>
                <a:ext uri="{FF2B5EF4-FFF2-40B4-BE49-F238E27FC236}">
                  <a16:creationId xmlns:a16="http://schemas.microsoft.com/office/drawing/2014/main" xmlns="" id="{8E4B32EF-EDD8-4183-8538-23672B3DC128}"/>
                </a:ext>
              </a:extLst>
            </p:cNvPr>
            <p:cNvSpPr/>
            <p:nvPr/>
          </p:nvSpPr>
          <p:spPr>
            <a:xfrm>
              <a:off x="8606130" y="2999496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20" name="Полилиния 38">
              <a:extLst>
                <a:ext uri="{FF2B5EF4-FFF2-40B4-BE49-F238E27FC236}">
                  <a16:creationId xmlns:a16="http://schemas.microsoft.com/office/drawing/2014/main" xmlns="" id="{F4E21BA6-6086-4D9A-B7CE-D54D27714291}"/>
                </a:ext>
              </a:extLst>
            </p:cNvPr>
            <p:cNvSpPr/>
            <p:nvPr/>
          </p:nvSpPr>
          <p:spPr>
            <a:xfrm>
              <a:off x="8930767" y="3244054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21" name="Полилиния 39">
              <a:extLst>
                <a:ext uri="{FF2B5EF4-FFF2-40B4-BE49-F238E27FC236}">
                  <a16:creationId xmlns:a16="http://schemas.microsoft.com/office/drawing/2014/main" xmlns="" id="{4CF220A6-730E-4600-9DBE-7BB88B2AE5AE}"/>
                </a:ext>
              </a:extLst>
            </p:cNvPr>
            <p:cNvSpPr/>
            <p:nvPr/>
          </p:nvSpPr>
          <p:spPr>
            <a:xfrm>
              <a:off x="9261554" y="3494759"/>
              <a:ext cx="254644" cy="254567"/>
            </a:xfrm>
            <a:custGeom>
              <a:avLst/>
              <a:gdLst>
                <a:gd name="connsiteX0" fmla="*/ 178554 w 222530"/>
                <a:gd name="connsiteY0" fmla="*/ 162524 h 222463"/>
                <a:gd name="connsiteX1" fmla="*/ 64839 w 222530"/>
                <a:gd name="connsiteY1" fmla="*/ 178496 h 222463"/>
                <a:gd name="connsiteX2" fmla="*/ 48864 w 222530"/>
                <a:gd name="connsiteY2" fmla="*/ 64825 h 222463"/>
                <a:gd name="connsiteX3" fmla="*/ 162568 w 222530"/>
                <a:gd name="connsiteY3" fmla="*/ 48845 h 222463"/>
                <a:gd name="connsiteX4" fmla="*/ 178554 w 222530"/>
                <a:gd name="connsiteY4" fmla="*/ 162524 h 222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530" h="222463">
                  <a:moveTo>
                    <a:pt x="178554" y="162524"/>
                  </a:moveTo>
                  <a:cubicBezTo>
                    <a:pt x="151579" y="198311"/>
                    <a:pt x="100664" y="205483"/>
                    <a:pt x="64839" y="178496"/>
                  </a:cubicBezTo>
                  <a:cubicBezTo>
                    <a:pt x="29038" y="151526"/>
                    <a:pt x="21889" y="100612"/>
                    <a:pt x="48864" y="64825"/>
                  </a:cubicBezTo>
                  <a:cubicBezTo>
                    <a:pt x="75849" y="29027"/>
                    <a:pt x="126767" y="21875"/>
                    <a:pt x="162568" y="48845"/>
                  </a:cubicBezTo>
                  <a:cubicBezTo>
                    <a:pt x="198392" y="75833"/>
                    <a:pt x="205539" y="126725"/>
                    <a:pt x="178554" y="162524"/>
                  </a:cubicBezTo>
                  <a:close/>
                </a:path>
              </a:pathLst>
            </a:custGeom>
            <a:solidFill>
              <a:srgbClr val="EF9718"/>
            </a:solidFill>
            <a:ln w="76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22" name="Полилиния 40">
              <a:extLst>
                <a:ext uri="{FF2B5EF4-FFF2-40B4-BE49-F238E27FC236}">
                  <a16:creationId xmlns:a16="http://schemas.microsoft.com/office/drawing/2014/main" xmlns="" id="{15725191-EB13-443F-8A76-D8BD67607874}"/>
                </a:ext>
              </a:extLst>
            </p:cNvPr>
            <p:cNvSpPr/>
            <p:nvPr/>
          </p:nvSpPr>
          <p:spPr>
            <a:xfrm>
              <a:off x="9580042" y="3733169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23" name="Полилиния 41">
              <a:extLst>
                <a:ext uri="{FF2B5EF4-FFF2-40B4-BE49-F238E27FC236}">
                  <a16:creationId xmlns:a16="http://schemas.microsoft.com/office/drawing/2014/main" xmlns="" id="{CCCDA893-6782-46FA-A21C-5EBAE7A03BEF}"/>
                </a:ext>
              </a:extLst>
            </p:cNvPr>
            <p:cNvSpPr/>
            <p:nvPr/>
          </p:nvSpPr>
          <p:spPr>
            <a:xfrm>
              <a:off x="9904680" y="3977727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24" name="Полилиния 42">
              <a:extLst>
                <a:ext uri="{FF2B5EF4-FFF2-40B4-BE49-F238E27FC236}">
                  <a16:creationId xmlns:a16="http://schemas.microsoft.com/office/drawing/2014/main" xmlns="" id="{A392E137-BBB3-4318-8496-6E1F67B80737}"/>
                </a:ext>
              </a:extLst>
            </p:cNvPr>
            <p:cNvSpPr/>
            <p:nvPr/>
          </p:nvSpPr>
          <p:spPr>
            <a:xfrm>
              <a:off x="10229316" y="4222286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25" name="Полилиния 43">
              <a:extLst>
                <a:ext uri="{FF2B5EF4-FFF2-40B4-BE49-F238E27FC236}">
                  <a16:creationId xmlns:a16="http://schemas.microsoft.com/office/drawing/2014/main" xmlns="" id="{F51234B0-636F-4D7B-AD62-99CB637F70A6}"/>
                </a:ext>
              </a:extLst>
            </p:cNvPr>
            <p:cNvSpPr/>
            <p:nvPr/>
          </p:nvSpPr>
          <p:spPr>
            <a:xfrm>
              <a:off x="7227575" y="1452167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49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0"/>
                    <a:pt x="105412" y="215187"/>
                    <a:pt x="67903" y="186930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49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26" name="Полилиния 44">
              <a:extLst>
                <a:ext uri="{FF2B5EF4-FFF2-40B4-BE49-F238E27FC236}">
                  <a16:creationId xmlns:a16="http://schemas.microsoft.com/office/drawing/2014/main" xmlns="" id="{DF043EFA-4F06-4F6A-A75D-E756BD71F28F}"/>
                </a:ext>
              </a:extLst>
            </p:cNvPr>
            <p:cNvSpPr/>
            <p:nvPr/>
          </p:nvSpPr>
          <p:spPr>
            <a:xfrm>
              <a:off x="7552213" y="1696725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49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0"/>
                    <a:pt x="105412" y="215187"/>
                    <a:pt x="67903" y="186930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49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27" name="Полилиния 45">
              <a:extLst>
                <a:ext uri="{FF2B5EF4-FFF2-40B4-BE49-F238E27FC236}">
                  <a16:creationId xmlns:a16="http://schemas.microsoft.com/office/drawing/2014/main" xmlns="" id="{59AC8D38-0F1E-4EA0-AE7C-B574D6597562}"/>
                </a:ext>
              </a:extLst>
            </p:cNvPr>
            <p:cNvSpPr/>
            <p:nvPr/>
          </p:nvSpPr>
          <p:spPr>
            <a:xfrm>
              <a:off x="7876849" y="1941282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49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0"/>
                    <a:pt x="105412" y="215186"/>
                    <a:pt x="67903" y="186930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49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28" name="Полилиния 46">
              <a:extLst>
                <a:ext uri="{FF2B5EF4-FFF2-40B4-BE49-F238E27FC236}">
                  <a16:creationId xmlns:a16="http://schemas.microsoft.com/office/drawing/2014/main" xmlns="" id="{E7828A90-4901-4202-B6CA-469B18C31E8B}"/>
                </a:ext>
              </a:extLst>
            </p:cNvPr>
            <p:cNvSpPr/>
            <p:nvPr/>
          </p:nvSpPr>
          <p:spPr>
            <a:xfrm>
              <a:off x="8201487" y="2185840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49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0"/>
                    <a:pt x="105412" y="215186"/>
                    <a:pt x="67903" y="186930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49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29" name="Полилиния 47">
              <a:extLst>
                <a:ext uri="{FF2B5EF4-FFF2-40B4-BE49-F238E27FC236}">
                  <a16:creationId xmlns:a16="http://schemas.microsoft.com/office/drawing/2014/main" xmlns="" id="{AC183874-20D5-4DBF-982E-6614F1BC410C}"/>
                </a:ext>
              </a:extLst>
            </p:cNvPr>
            <p:cNvSpPr/>
            <p:nvPr/>
          </p:nvSpPr>
          <p:spPr>
            <a:xfrm>
              <a:off x="8526125" y="2430399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49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0"/>
                    <a:pt x="105412" y="215186"/>
                    <a:pt x="67903" y="186930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49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30" name="Полилиния 48">
              <a:extLst>
                <a:ext uri="{FF2B5EF4-FFF2-40B4-BE49-F238E27FC236}">
                  <a16:creationId xmlns:a16="http://schemas.microsoft.com/office/drawing/2014/main" xmlns="" id="{826B6159-0747-4097-A9FB-2CB623D1B50B}"/>
                </a:ext>
              </a:extLst>
            </p:cNvPr>
            <p:cNvSpPr/>
            <p:nvPr/>
          </p:nvSpPr>
          <p:spPr>
            <a:xfrm>
              <a:off x="8850762" y="2674957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49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0"/>
                    <a:pt x="105412" y="215186"/>
                    <a:pt x="67903" y="186930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49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31" name="Полилиния 49">
              <a:extLst>
                <a:ext uri="{FF2B5EF4-FFF2-40B4-BE49-F238E27FC236}">
                  <a16:creationId xmlns:a16="http://schemas.microsoft.com/office/drawing/2014/main" xmlns="" id="{D9E905B3-041D-4DA4-845A-1E7BC6F38B4E}"/>
                </a:ext>
              </a:extLst>
            </p:cNvPr>
            <p:cNvSpPr/>
            <p:nvPr/>
          </p:nvSpPr>
          <p:spPr>
            <a:xfrm>
              <a:off x="9175399" y="2919514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49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0"/>
                    <a:pt x="105412" y="215186"/>
                    <a:pt x="67903" y="186930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49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32" name="Полилиния 50">
              <a:extLst>
                <a:ext uri="{FF2B5EF4-FFF2-40B4-BE49-F238E27FC236}">
                  <a16:creationId xmlns:a16="http://schemas.microsoft.com/office/drawing/2014/main" xmlns="" id="{ED7327EB-2CAF-49C0-A541-DE3F5600F42A}"/>
                </a:ext>
              </a:extLst>
            </p:cNvPr>
            <p:cNvSpPr/>
            <p:nvPr/>
          </p:nvSpPr>
          <p:spPr>
            <a:xfrm>
              <a:off x="9500037" y="3164072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49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0"/>
                    <a:pt x="105412" y="215186"/>
                    <a:pt x="67903" y="186930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49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33" name="Полилиния 51">
              <a:extLst>
                <a:ext uri="{FF2B5EF4-FFF2-40B4-BE49-F238E27FC236}">
                  <a16:creationId xmlns:a16="http://schemas.microsoft.com/office/drawing/2014/main" xmlns="" id="{FA960B80-C1F6-4191-8985-11C735808A15}"/>
                </a:ext>
              </a:extLst>
            </p:cNvPr>
            <p:cNvSpPr/>
            <p:nvPr/>
          </p:nvSpPr>
          <p:spPr>
            <a:xfrm>
              <a:off x="9824674" y="3408630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49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0"/>
                    <a:pt x="105412" y="215186"/>
                    <a:pt x="67903" y="186930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49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34" name="Полилиния 52">
              <a:extLst>
                <a:ext uri="{FF2B5EF4-FFF2-40B4-BE49-F238E27FC236}">
                  <a16:creationId xmlns:a16="http://schemas.microsoft.com/office/drawing/2014/main" xmlns="" id="{A36F9CA8-1C0B-4EC6-A5A5-14587D51AF2B}"/>
                </a:ext>
              </a:extLst>
            </p:cNvPr>
            <p:cNvSpPr/>
            <p:nvPr/>
          </p:nvSpPr>
          <p:spPr>
            <a:xfrm>
              <a:off x="10149312" y="3653188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49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0"/>
                    <a:pt x="105412" y="215186"/>
                    <a:pt x="67903" y="186930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49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35" name="Полилиния 53">
              <a:extLst>
                <a:ext uri="{FF2B5EF4-FFF2-40B4-BE49-F238E27FC236}">
                  <a16:creationId xmlns:a16="http://schemas.microsoft.com/office/drawing/2014/main" xmlns="" id="{2A8D9BA5-2C59-4441-B6A4-9151382608D7}"/>
                </a:ext>
              </a:extLst>
            </p:cNvPr>
            <p:cNvSpPr/>
            <p:nvPr/>
          </p:nvSpPr>
          <p:spPr>
            <a:xfrm>
              <a:off x="10473950" y="3897747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49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0"/>
                    <a:pt x="105412" y="215186"/>
                    <a:pt x="67903" y="186930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49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36" name="Полилиния 54">
              <a:extLst>
                <a:ext uri="{FF2B5EF4-FFF2-40B4-BE49-F238E27FC236}">
                  <a16:creationId xmlns:a16="http://schemas.microsoft.com/office/drawing/2014/main" xmlns="" id="{EF8BF5BA-F39A-4F3C-8D7A-CD187B88EC18}"/>
                </a:ext>
              </a:extLst>
            </p:cNvPr>
            <p:cNvSpPr/>
            <p:nvPr/>
          </p:nvSpPr>
          <p:spPr>
            <a:xfrm>
              <a:off x="7472207" y="1127628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37" name="Полилиния 55">
              <a:extLst>
                <a:ext uri="{FF2B5EF4-FFF2-40B4-BE49-F238E27FC236}">
                  <a16:creationId xmlns:a16="http://schemas.microsoft.com/office/drawing/2014/main" xmlns="" id="{126C448E-5DBF-481C-A9B5-15DD76EC656A}"/>
                </a:ext>
              </a:extLst>
            </p:cNvPr>
            <p:cNvSpPr/>
            <p:nvPr/>
          </p:nvSpPr>
          <p:spPr>
            <a:xfrm>
              <a:off x="7796844" y="1372185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38" name="Полилиния 56">
              <a:extLst>
                <a:ext uri="{FF2B5EF4-FFF2-40B4-BE49-F238E27FC236}">
                  <a16:creationId xmlns:a16="http://schemas.microsoft.com/office/drawing/2014/main" xmlns="" id="{C62195A3-F677-47D6-B52F-86C32FCB382B}"/>
                </a:ext>
              </a:extLst>
            </p:cNvPr>
            <p:cNvSpPr/>
            <p:nvPr/>
          </p:nvSpPr>
          <p:spPr>
            <a:xfrm>
              <a:off x="8121481" y="1616743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39" name="Полилиния 57">
              <a:extLst>
                <a:ext uri="{FF2B5EF4-FFF2-40B4-BE49-F238E27FC236}">
                  <a16:creationId xmlns:a16="http://schemas.microsoft.com/office/drawing/2014/main" xmlns="" id="{28A91C4F-23CB-45DA-BA5C-4BE78D2375D9}"/>
                </a:ext>
              </a:extLst>
            </p:cNvPr>
            <p:cNvSpPr/>
            <p:nvPr/>
          </p:nvSpPr>
          <p:spPr>
            <a:xfrm>
              <a:off x="8446119" y="1861301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40" name="Полилиния 58">
              <a:extLst>
                <a:ext uri="{FF2B5EF4-FFF2-40B4-BE49-F238E27FC236}">
                  <a16:creationId xmlns:a16="http://schemas.microsoft.com/office/drawing/2014/main" xmlns="" id="{08ED7FC3-3AB9-46A8-893E-2C8B7F4172F3}"/>
                </a:ext>
              </a:extLst>
            </p:cNvPr>
            <p:cNvSpPr/>
            <p:nvPr/>
          </p:nvSpPr>
          <p:spPr>
            <a:xfrm>
              <a:off x="8770756" y="2105860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41" name="Полилиния 59">
              <a:extLst>
                <a:ext uri="{FF2B5EF4-FFF2-40B4-BE49-F238E27FC236}">
                  <a16:creationId xmlns:a16="http://schemas.microsoft.com/office/drawing/2014/main" xmlns="" id="{A63CC794-8D82-49C4-B4EC-1630939E4E38}"/>
                </a:ext>
              </a:extLst>
            </p:cNvPr>
            <p:cNvSpPr/>
            <p:nvPr/>
          </p:nvSpPr>
          <p:spPr>
            <a:xfrm>
              <a:off x="9095394" y="2350417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42" name="Полилиния 60">
              <a:extLst>
                <a:ext uri="{FF2B5EF4-FFF2-40B4-BE49-F238E27FC236}">
                  <a16:creationId xmlns:a16="http://schemas.microsoft.com/office/drawing/2014/main" xmlns="" id="{279FFCA8-410C-4187-A1CA-FEA40AD91010}"/>
                </a:ext>
              </a:extLst>
            </p:cNvPr>
            <p:cNvSpPr/>
            <p:nvPr/>
          </p:nvSpPr>
          <p:spPr>
            <a:xfrm>
              <a:off x="9420030" y="2594975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43" name="Полилиния 61">
              <a:extLst>
                <a:ext uri="{FF2B5EF4-FFF2-40B4-BE49-F238E27FC236}">
                  <a16:creationId xmlns:a16="http://schemas.microsoft.com/office/drawing/2014/main" xmlns="" id="{35D2A156-485E-4D49-9E51-0719DA8F8EA5}"/>
                </a:ext>
              </a:extLst>
            </p:cNvPr>
            <p:cNvSpPr/>
            <p:nvPr/>
          </p:nvSpPr>
          <p:spPr>
            <a:xfrm>
              <a:off x="9744668" y="2839533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44" name="Полилиния 62">
              <a:extLst>
                <a:ext uri="{FF2B5EF4-FFF2-40B4-BE49-F238E27FC236}">
                  <a16:creationId xmlns:a16="http://schemas.microsoft.com/office/drawing/2014/main" xmlns="" id="{CAE14789-2088-4A91-A400-443EF491E1DA}"/>
                </a:ext>
              </a:extLst>
            </p:cNvPr>
            <p:cNvSpPr/>
            <p:nvPr/>
          </p:nvSpPr>
          <p:spPr>
            <a:xfrm>
              <a:off x="10069306" y="3084091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45" name="Полилиния 63">
              <a:extLst>
                <a:ext uri="{FF2B5EF4-FFF2-40B4-BE49-F238E27FC236}">
                  <a16:creationId xmlns:a16="http://schemas.microsoft.com/office/drawing/2014/main" xmlns="" id="{14AB4DDA-5165-4531-BDEB-5BC5BA61B155}"/>
                </a:ext>
              </a:extLst>
            </p:cNvPr>
            <p:cNvSpPr/>
            <p:nvPr/>
          </p:nvSpPr>
          <p:spPr>
            <a:xfrm>
              <a:off x="10400091" y="3334795"/>
              <a:ext cx="254644" cy="254567"/>
            </a:xfrm>
            <a:custGeom>
              <a:avLst/>
              <a:gdLst>
                <a:gd name="connsiteX0" fmla="*/ 178554 w 222530"/>
                <a:gd name="connsiteY0" fmla="*/ 162524 h 222463"/>
                <a:gd name="connsiteX1" fmla="*/ 64839 w 222530"/>
                <a:gd name="connsiteY1" fmla="*/ 178496 h 222463"/>
                <a:gd name="connsiteX2" fmla="*/ 48864 w 222530"/>
                <a:gd name="connsiteY2" fmla="*/ 64825 h 222463"/>
                <a:gd name="connsiteX3" fmla="*/ 162568 w 222530"/>
                <a:gd name="connsiteY3" fmla="*/ 48845 h 222463"/>
                <a:gd name="connsiteX4" fmla="*/ 178554 w 222530"/>
                <a:gd name="connsiteY4" fmla="*/ 162524 h 222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530" h="222463">
                  <a:moveTo>
                    <a:pt x="178554" y="162524"/>
                  </a:moveTo>
                  <a:cubicBezTo>
                    <a:pt x="151579" y="198311"/>
                    <a:pt x="100664" y="205483"/>
                    <a:pt x="64839" y="178496"/>
                  </a:cubicBezTo>
                  <a:cubicBezTo>
                    <a:pt x="29038" y="151526"/>
                    <a:pt x="21889" y="100612"/>
                    <a:pt x="48864" y="64825"/>
                  </a:cubicBezTo>
                  <a:cubicBezTo>
                    <a:pt x="75849" y="29027"/>
                    <a:pt x="126766" y="21875"/>
                    <a:pt x="162568" y="48845"/>
                  </a:cubicBezTo>
                  <a:cubicBezTo>
                    <a:pt x="198392" y="75833"/>
                    <a:pt x="205539" y="126725"/>
                    <a:pt x="178554" y="162524"/>
                  </a:cubicBezTo>
                  <a:close/>
                </a:path>
              </a:pathLst>
            </a:custGeom>
            <a:solidFill>
              <a:srgbClr val="771BCD"/>
            </a:solidFill>
            <a:ln w="76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46" name="Полилиния 64">
              <a:extLst>
                <a:ext uri="{FF2B5EF4-FFF2-40B4-BE49-F238E27FC236}">
                  <a16:creationId xmlns:a16="http://schemas.microsoft.com/office/drawing/2014/main" xmlns="" id="{BD6B295B-E1D8-47D9-8AE7-8BBF8C1D8FB5}"/>
                </a:ext>
              </a:extLst>
            </p:cNvPr>
            <p:cNvSpPr/>
            <p:nvPr/>
          </p:nvSpPr>
          <p:spPr>
            <a:xfrm>
              <a:off x="10718581" y="3573207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47" name="Полилиния 65">
              <a:extLst>
                <a:ext uri="{FF2B5EF4-FFF2-40B4-BE49-F238E27FC236}">
                  <a16:creationId xmlns:a16="http://schemas.microsoft.com/office/drawing/2014/main" xmlns="" id="{BC61F259-6EEC-41C7-BFF4-0B4C0777430B}"/>
                </a:ext>
              </a:extLst>
            </p:cNvPr>
            <p:cNvSpPr/>
            <p:nvPr/>
          </p:nvSpPr>
          <p:spPr>
            <a:xfrm>
              <a:off x="7716838" y="803088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48" name="Полилиния 66">
              <a:extLst>
                <a:ext uri="{FF2B5EF4-FFF2-40B4-BE49-F238E27FC236}">
                  <a16:creationId xmlns:a16="http://schemas.microsoft.com/office/drawing/2014/main" xmlns="" id="{17EF6C54-B935-4AAC-AC43-62CDB29BB6E5}"/>
                </a:ext>
              </a:extLst>
            </p:cNvPr>
            <p:cNvSpPr/>
            <p:nvPr/>
          </p:nvSpPr>
          <p:spPr>
            <a:xfrm>
              <a:off x="8041476" y="1047646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49" name="Полилиния 67">
              <a:extLst>
                <a:ext uri="{FF2B5EF4-FFF2-40B4-BE49-F238E27FC236}">
                  <a16:creationId xmlns:a16="http://schemas.microsoft.com/office/drawing/2014/main" xmlns="" id="{FAB4E4ED-F1A1-4C3B-A201-8C0682A858D9}"/>
                </a:ext>
              </a:extLst>
            </p:cNvPr>
            <p:cNvSpPr/>
            <p:nvPr/>
          </p:nvSpPr>
          <p:spPr>
            <a:xfrm>
              <a:off x="8366114" y="1292204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50" name="Полилиния 68">
              <a:extLst>
                <a:ext uri="{FF2B5EF4-FFF2-40B4-BE49-F238E27FC236}">
                  <a16:creationId xmlns:a16="http://schemas.microsoft.com/office/drawing/2014/main" xmlns="" id="{DBCCDE7B-E949-43AB-86F0-5B823407F417}"/>
                </a:ext>
              </a:extLst>
            </p:cNvPr>
            <p:cNvSpPr/>
            <p:nvPr/>
          </p:nvSpPr>
          <p:spPr>
            <a:xfrm>
              <a:off x="8696899" y="1542909"/>
              <a:ext cx="254644" cy="254567"/>
            </a:xfrm>
            <a:custGeom>
              <a:avLst/>
              <a:gdLst>
                <a:gd name="connsiteX0" fmla="*/ 178554 w 222530"/>
                <a:gd name="connsiteY0" fmla="*/ 162524 h 222463"/>
                <a:gd name="connsiteX1" fmla="*/ 64839 w 222530"/>
                <a:gd name="connsiteY1" fmla="*/ 178496 h 222463"/>
                <a:gd name="connsiteX2" fmla="*/ 48864 w 222530"/>
                <a:gd name="connsiteY2" fmla="*/ 64825 h 222463"/>
                <a:gd name="connsiteX3" fmla="*/ 162567 w 222530"/>
                <a:gd name="connsiteY3" fmla="*/ 48845 h 222463"/>
                <a:gd name="connsiteX4" fmla="*/ 178554 w 222530"/>
                <a:gd name="connsiteY4" fmla="*/ 162524 h 222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530" h="222463">
                  <a:moveTo>
                    <a:pt x="178554" y="162524"/>
                  </a:moveTo>
                  <a:cubicBezTo>
                    <a:pt x="151579" y="198311"/>
                    <a:pt x="100664" y="205483"/>
                    <a:pt x="64839" y="178496"/>
                  </a:cubicBezTo>
                  <a:cubicBezTo>
                    <a:pt x="29038" y="151526"/>
                    <a:pt x="21889" y="100612"/>
                    <a:pt x="48864" y="64825"/>
                  </a:cubicBezTo>
                  <a:cubicBezTo>
                    <a:pt x="75849" y="29027"/>
                    <a:pt x="126766" y="21875"/>
                    <a:pt x="162567" y="48845"/>
                  </a:cubicBezTo>
                  <a:cubicBezTo>
                    <a:pt x="198392" y="75833"/>
                    <a:pt x="205539" y="126725"/>
                    <a:pt x="178554" y="162524"/>
                  </a:cubicBezTo>
                  <a:close/>
                </a:path>
              </a:pathLst>
            </a:custGeom>
            <a:solidFill>
              <a:srgbClr val="D61B76"/>
            </a:solidFill>
            <a:ln w="76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51" name="Полилиния 69">
              <a:extLst>
                <a:ext uri="{FF2B5EF4-FFF2-40B4-BE49-F238E27FC236}">
                  <a16:creationId xmlns:a16="http://schemas.microsoft.com/office/drawing/2014/main" xmlns="" id="{E6633E01-CC2D-44B6-91E3-2966EBB48E9C}"/>
                </a:ext>
              </a:extLst>
            </p:cNvPr>
            <p:cNvSpPr/>
            <p:nvPr/>
          </p:nvSpPr>
          <p:spPr>
            <a:xfrm>
              <a:off x="9015388" y="1781320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52" name="Полилиния 70">
              <a:extLst>
                <a:ext uri="{FF2B5EF4-FFF2-40B4-BE49-F238E27FC236}">
                  <a16:creationId xmlns:a16="http://schemas.microsoft.com/office/drawing/2014/main" xmlns="" id="{FD0E34C0-179D-4A76-BC23-013B7E65D459}"/>
                </a:ext>
              </a:extLst>
            </p:cNvPr>
            <p:cNvSpPr/>
            <p:nvPr/>
          </p:nvSpPr>
          <p:spPr>
            <a:xfrm>
              <a:off x="9340026" y="2025878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53" name="Полилиния 71">
              <a:extLst>
                <a:ext uri="{FF2B5EF4-FFF2-40B4-BE49-F238E27FC236}">
                  <a16:creationId xmlns:a16="http://schemas.microsoft.com/office/drawing/2014/main" xmlns="" id="{2F80834E-9F63-43C4-BFE5-217FC9CA9DD0}"/>
                </a:ext>
              </a:extLst>
            </p:cNvPr>
            <p:cNvSpPr/>
            <p:nvPr/>
          </p:nvSpPr>
          <p:spPr>
            <a:xfrm>
              <a:off x="9664663" y="2270436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54" name="Полилиния 72">
              <a:extLst>
                <a:ext uri="{FF2B5EF4-FFF2-40B4-BE49-F238E27FC236}">
                  <a16:creationId xmlns:a16="http://schemas.microsoft.com/office/drawing/2014/main" xmlns="" id="{D947AB59-7830-488E-AB66-FC8EC64B9A02}"/>
                </a:ext>
              </a:extLst>
            </p:cNvPr>
            <p:cNvSpPr/>
            <p:nvPr/>
          </p:nvSpPr>
          <p:spPr>
            <a:xfrm>
              <a:off x="9989300" y="2514993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55" name="Полилиния 73">
              <a:extLst>
                <a:ext uri="{FF2B5EF4-FFF2-40B4-BE49-F238E27FC236}">
                  <a16:creationId xmlns:a16="http://schemas.microsoft.com/office/drawing/2014/main" xmlns="" id="{578276E6-EDE0-48ED-B56F-54F37A2E1F68}"/>
                </a:ext>
              </a:extLst>
            </p:cNvPr>
            <p:cNvSpPr/>
            <p:nvPr/>
          </p:nvSpPr>
          <p:spPr>
            <a:xfrm>
              <a:off x="10313937" y="2759551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56" name="Полилиния 74">
              <a:extLst>
                <a:ext uri="{FF2B5EF4-FFF2-40B4-BE49-F238E27FC236}">
                  <a16:creationId xmlns:a16="http://schemas.microsoft.com/office/drawing/2014/main" xmlns="" id="{0B600BDD-7E2D-4F9E-BE9E-9E347402F84A}"/>
                </a:ext>
              </a:extLst>
            </p:cNvPr>
            <p:cNvSpPr/>
            <p:nvPr/>
          </p:nvSpPr>
          <p:spPr>
            <a:xfrm>
              <a:off x="10638575" y="3004109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57" name="Полилиния 75">
              <a:extLst>
                <a:ext uri="{FF2B5EF4-FFF2-40B4-BE49-F238E27FC236}">
                  <a16:creationId xmlns:a16="http://schemas.microsoft.com/office/drawing/2014/main" xmlns="" id="{5F3C9228-25AA-44DB-9AEA-1ADAEA1E9227}"/>
                </a:ext>
              </a:extLst>
            </p:cNvPr>
            <p:cNvSpPr/>
            <p:nvPr/>
          </p:nvSpPr>
          <p:spPr>
            <a:xfrm>
              <a:off x="10963213" y="3248668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58" name="Полилиния 76">
              <a:extLst>
                <a:ext uri="{FF2B5EF4-FFF2-40B4-BE49-F238E27FC236}">
                  <a16:creationId xmlns:a16="http://schemas.microsoft.com/office/drawing/2014/main" xmlns="" id="{9B66D85F-618E-4E50-BE9D-F8187D24510A}"/>
                </a:ext>
              </a:extLst>
            </p:cNvPr>
            <p:cNvSpPr/>
            <p:nvPr/>
          </p:nvSpPr>
          <p:spPr>
            <a:xfrm>
              <a:off x="7961470" y="478549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59" name="Полилиния 77">
              <a:extLst>
                <a:ext uri="{FF2B5EF4-FFF2-40B4-BE49-F238E27FC236}">
                  <a16:creationId xmlns:a16="http://schemas.microsoft.com/office/drawing/2014/main" xmlns="" id="{DF5D38DB-C50B-4AE3-ADA1-D7C8AB697202}"/>
                </a:ext>
              </a:extLst>
            </p:cNvPr>
            <p:cNvSpPr/>
            <p:nvPr/>
          </p:nvSpPr>
          <p:spPr>
            <a:xfrm>
              <a:off x="8286108" y="723106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60" name="Полилиния 78">
              <a:extLst>
                <a:ext uri="{FF2B5EF4-FFF2-40B4-BE49-F238E27FC236}">
                  <a16:creationId xmlns:a16="http://schemas.microsoft.com/office/drawing/2014/main" xmlns="" id="{8D8369D9-40B8-4589-8078-119C7BB762FC}"/>
                </a:ext>
              </a:extLst>
            </p:cNvPr>
            <p:cNvSpPr/>
            <p:nvPr/>
          </p:nvSpPr>
          <p:spPr>
            <a:xfrm>
              <a:off x="8610745" y="967664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61" name="Полилиния 79">
              <a:extLst>
                <a:ext uri="{FF2B5EF4-FFF2-40B4-BE49-F238E27FC236}">
                  <a16:creationId xmlns:a16="http://schemas.microsoft.com/office/drawing/2014/main" xmlns="" id="{F9380D33-8DAB-4FBA-BA90-F2612DE3C993}"/>
                </a:ext>
              </a:extLst>
            </p:cNvPr>
            <p:cNvSpPr/>
            <p:nvPr/>
          </p:nvSpPr>
          <p:spPr>
            <a:xfrm>
              <a:off x="8935382" y="1212222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62" name="Полилиния 80">
              <a:extLst>
                <a:ext uri="{FF2B5EF4-FFF2-40B4-BE49-F238E27FC236}">
                  <a16:creationId xmlns:a16="http://schemas.microsoft.com/office/drawing/2014/main" xmlns="" id="{7AF4C5C4-89B0-4771-A3A7-FDDD9040514A}"/>
                </a:ext>
              </a:extLst>
            </p:cNvPr>
            <p:cNvSpPr/>
            <p:nvPr/>
          </p:nvSpPr>
          <p:spPr>
            <a:xfrm>
              <a:off x="9260020" y="1456781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63" name="Полилиния 81">
              <a:extLst>
                <a:ext uri="{FF2B5EF4-FFF2-40B4-BE49-F238E27FC236}">
                  <a16:creationId xmlns:a16="http://schemas.microsoft.com/office/drawing/2014/main" xmlns="" id="{3FE5F9B4-725B-4F14-8043-C54C04451440}"/>
                </a:ext>
              </a:extLst>
            </p:cNvPr>
            <p:cNvSpPr/>
            <p:nvPr/>
          </p:nvSpPr>
          <p:spPr>
            <a:xfrm>
              <a:off x="9584657" y="1701339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64" name="Полилиния 82">
              <a:extLst>
                <a:ext uri="{FF2B5EF4-FFF2-40B4-BE49-F238E27FC236}">
                  <a16:creationId xmlns:a16="http://schemas.microsoft.com/office/drawing/2014/main" xmlns="" id="{58732989-2B72-4F6C-821D-733572A163AE}"/>
                </a:ext>
              </a:extLst>
            </p:cNvPr>
            <p:cNvSpPr/>
            <p:nvPr/>
          </p:nvSpPr>
          <p:spPr>
            <a:xfrm>
              <a:off x="9915443" y="1952042"/>
              <a:ext cx="254644" cy="254567"/>
            </a:xfrm>
            <a:custGeom>
              <a:avLst/>
              <a:gdLst>
                <a:gd name="connsiteX0" fmla="*/ 178554 w 222530"/>
                <a:gd name="connsiteY0" fmla="*/ 162524 h 222463"/>
                <a:gd name="connsiteX1" fmla="*/ 64839 w 222530"/>
                <a:gd name="connsiteY1" fmla="*/ 178496 h 222463"/>
                <a:gd name="connsiteX2" fmla="*/ 48864 w 222530"/>
                <a:gd name="connsiteY2" fmla="*/ 64825 h 222463"/>
                <a:gd name="connsiteX3" fmla="*/ 162568 w 222530"/>
                <a:gd name="connsiteY3" fmla="*/ 48845 h 222463"/>
                <a:gd name="connsiteX4" fmla="*/ 178554 w 222530"/>
                <a:gd name="connsiteY4" fmla="*/ 162524 h 222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530" h="222463">
                  <a:moveTo>
                    <a:pt x="178554" y="162524"/>
                  </a:moveTo>
                  <a:cubicBezTo>
                    <a:pt x="151579" y="198311"/>
                    <a:pt x="100664" y="205483"/>
                    <a:pt x="64839" y="178496"/>
                  </a:cubicBezTo>
                  <a:cubicBezTo>
                    <a:pt x="29038" y="151526"/>
                    <a:pt x="21889" y="100612"/>
                    <a:pt x="48864" y="64825"/>
                  </a:cubicBezTo>
                  <a:cubicBezTo>
                    <a:pt x="75849" y="29027"/>
                    <a:pt x="126767" y="21875"/>
                    <a:pt x="162568" y="48845"/>
                  </a:cubicBezTo>
                  <a:cubicBezTo>
                    <a:pt x="198392" y="75833"/>
                    <a:pt x="205539" y="126725"/>
                    <a:pt x="178554" y="162524"/>
                  </a:cubicBezTo>
                  <a:close/>
                </a:path>
              </a:pathLst>
            </a:custGeom>
            <a:solidFill>
              <a:srgbClr val="1ECAE4"/>
            </a:solidFill>
            <a:ln w="76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65" name="Полилиния 83">
              <a:extLst>
                <a:ext uri="{FF2B5EF4-FFF2-40B4-BE49-F238E27FC236}">
                  <a16:creationId xmlns:a16="http://schemas.microsoft.com/office/drawing/2014/main" xmlns="" id="{E99A1710-D535-47A7-AEDE-363B96613BDC}"/>
                </a:ext>
              </a:extLst>
            </p:cNvPr>
            <p:cNvSpPr/>
            <p:nvPr/>
          </p:nvSpPr>
          <p:spPr>
            <a:xfrm>
              <a:off x="10233932" y="2190454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66" name="Полилиния 84">
              <a:extLst>
                <a:ext uri="{FF2B5EF4-FFF2-40B4-BE49-F238E27FC236}">
                  <a16:creationId xmlns:a16="http://schemas.microsoft.com/office/drawing/2014/main" xmlns="" id="{25CAAD8D-5EDD-45A7-9D75-729B7650AAE2}"/>
                </a:ext>
              </a:extLst>
            </p:cNvPr>
            <p:cNvSpPr/>
            <p:nvPr/>
          </p:nvSpPr>
          <p:spPr>
            <a:xfrm>
              <a:off x="10558569" y="2435012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67" name="Полилиния 85">
              <a:extLst>
                <a:ext uri="{FF2B5EF4-FFF2-40B4-BE49-F238E27FC236}">
                  <a16:creationId xmlns:a16="http://schemas.microsoft.com/office/drawing/2014/main" xmlns="" id="{C4C0AB0A-7292-421F-A9E7-A3E3D4433DED}"/>
                </a:ext>
              </a:extLst>
            </p:cNvPr>
            <p:cNvSpPr/>
            <p:nvPr/>
          </p:nvSpPr>
          <p:spPr>
            <a:xfrm>
              <a:off x="10883207" y="2679571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68" name="Полилиния 86">
              <a:extLst>
                <a:ext uri="{FF2B5EF4-FFF2-40B4-BE49-F238E27FC236}">
                  <a16:creationId xmlns:a16="http://schemas.microsoft.com/office/drawing/2014/main" xmlns="" id="{5856687F-5909-4167-9082-3FDEA36EC069}"/>
                </a:ext>
              </a:extLst>
            </p:cNvPr>
            <p:cNvSpPr/>
            <p:nvPr/>
          </p:nvSpPr>
          <p:spPr>
            <a:xfrm>
              <a:off x="11207844" y="2924128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69" name="Полилиния 87">
              <a:extLst>
                <a:ext uri="{FF2B5EF4-FFF2-40B4-BE49-F238E27FC236}">
                  <a16:creationId xmlns:a16="http://schemas.microsoft.com/office/drawing/2014/main" xmlns="" id="{BE97B606-3429-4A9E-9281-87EDF5C390B3}"/>
                </a:ext>
              </a:extLst>
            </p:cNvPr>
            <p:cNvSpPr/>
            <p:nvPr/>
          </p:nvSpPr>
          <p:spPr>
            <a:xfrm>
              <a:off x="8206102" y="154009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70" name="Полилиния 88">
              <a:extLst>
                <a:ext uri="{FF2B5EF4-FFF2-40B4-BE49-F238E27FC236}">
                  <a16:creationId xmlns:a16="http://schemas.microsoft.com/office/drawing/2014/main" xmlns="" id="{D0A0D0DF-AEFA-4A84-B4DE-6FCE65C671BC}"/>
                </a:ext>
              </a:extLst>
            </p:cNvPr>
            <p:cNvSpPr/>
            <p:nvPr/>
          </p:nvSpPr>
          <p:spPr>
            <a:xfrm>
              <a:off x="8530740" y="398567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71" name="Полилиния 89">
              <a:extLst>
                <a:ext uri="{FF2B5EF4-FFF2-40B4-BE49-F238E27FC236}">
                  <a16:creationId xmlns:a16="http://schemas.microsoft.com/office/drawing/2014/main" xmlns="" id="{ADAB0CF9-0037-47C1-B1C2-16F51D295A75}"/>
                </a:ext>
              </a:extLst>
            </p:cNvPr>
            <p:cNvSpPr/>
            <p:nvPr/>
          </p:nvSpPr>
          <p:spPr>
            <a:xfrm>
              <a:off x="8855377" y="643125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72" name="Полилиния 90">
              <a:extLst>
                <a:ext uri="{FF2B5EF4-FFF2-40B4-BE49-F238E27FC236}">
                  <a16:creationId xmlns:a16="http://schemas.microsoft.com/office/drawing/2014/main" xmlns="" id="{CBC9233C-C366-43BB-B3E0-1A8D391B070D}"/>
                </a:ext>
              </a:extLst>
            </p:cNvPr>
            <p:cNvSpPr/>
            <p:nvPr/>
          </p:nvSpPr>
          <p:spPr>
            <a:xfrm>
              <a:off x="9180014" y="887683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73" name="Полилиния 91">
              <a:extLst>
                <a:ext uri="{FF2B5EF4-FFF2-40B4-BE49-F238E27FC236}">
                  <a16:creationId xmlns:a16="http://schemas.microsoft.com/office/drawing/2014/main" xmlns="" id="{5C307B03-0E43-498B-9664-58A0C64D5194}"/>
                </a:ext>
              </a:extLst>
            </p:cNvPr>
            <p:cNvSpPr/>
            <p:nvPr/>
          </p:nvSpPr>
          <p:spPr>
            <a:xfrm>
              <a:off x="9504651" y="1132241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74" name="Полилиния 92">
              <a:extLst>
                <a:ext uri="{FF2B5EF4-FFF2-40B4-BE49-F238E27FC236}">
                  <a16:creationId xmlns:a16="http://schemas.microsoft.com/office/drawing/2014/main" xmlns="" id="{D9EE6DC9-8BA7-4773-845D-0B8F0DA45FF2}"/>
                </a:ext>
              </a:extLst>
            </p:cNvPr>
            <p:cNvSpPr/>
            <p:nvPr/>
          </p:nvSpPr>
          <p:spPr>
            <a:xfrm>
              <a:off x="9829289" y="1376799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75" name="Полилиния 93">
              <a:extLst>
                <a:ext uri="{FF2B5EF4-FFF2-40B4-BE49-F238E27FC236}">
                  <a16:creationId xmlns:a16="http://schemas.microsoft.com/office/drawing/2014/main" xmlns="" id="{7C22CA46-BA33-4D0E-8513-E6E4AF9FEE66}"/>
                </a:ext>
              </a:extLst>
            </p:cNvPr>
            <p:cNvSpPr/>
            <p:nvPr/>
          </p:nvSpPr>
          <p:spPr>
            <a:xfrm>
              <a:off x="10153927" y="1621357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76" name="Полилиния 94">
              <a:extLst>
                <a:ext uri="{FF2B5EF4-FFF2-40B4-BE49-F238E27FC236}">
                  <a16:creationId xmlns:a16="http://schemas.microsoft.com/office/drawing/2014/main" xmlns="" id="{665A863D-2DEE-4B72-8BB5-AE42C2D3E30B}"/>
                </a:ext>
              </a:extLst>
            </p:cNvPr>
            <p:cNvSpPr/>
            <p:nvPr/>
          </p:nvSpPr>
          <p:spPr>
            <a:xfrm>
              <a:off x="10478563" y="1865915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77" name="Полилиния 95">
              <a:extLst>
                <a:ext uri="{FF2B5EF4-FFF2-40B4-BE49-F238E27FC236}">
                  <a16:creationId xmlns:a16="http://schemas.microsoft.com/office/drawing/2014/main" xmlns="" id="{E64CC5A4-8256-429C-8365-5BE9E520E3FA}"/>
                </a:ext>
              </a:extLst>
            </p:cNvPr>
            <p:cNvSpPr/>
            <p:nvPr/>
          </p:nvSpPr>
          <p:spPr>
            <a:xfrm>
              <a:off x="10803201" y="2110472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78" name="Полилиния 96">
              <a:extLst>
                <a:ext uri="{FF2B5EF4-FFF2-40B4-BE49-F238E27FC236}">
                  <a16:creationId xmlns:a16="http://schemas.microsoft.com/office/drawing/2014/main" xmlns="" id="{04CE88C2-80FE-456E-8997-E53BB7FA3474}"/>
                </a:ext>
              </a:extLst>
            </p:cNvPr>
            <p:cNvSpPr/>
            <p:nvPr/>
          </p:nvSpPr>
          <p:spPr>
            <a:xfrm>
              <a:off x="11127839" y="2355031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79" name="Полилиния 97">
              <a:extLst>
                <a:ext uri="{FF2B5EF4-FFF2-40B4-BE49-F238E27FC236}">
                  <a16:creationId xmlns:a16="http://schemas.microsoft.com/office/drawing/2014/main" xmlns="" id="{ED1B5B55-CF4D-4CFE-9B38-D0C174C77B79}"/>
                </a:ext>
              </a:extLst>
            </p:cNvPr>
            <p:cNvSpPr/>
            <p:nvPr/>
          </p:nvSpPr>
          <p:spPr>
            <a:xfrm>
              <a:off x="11452476" y="2599589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80" name="Полилиния 98">
              <a:extLst>
                <a:ext uri="{FF2B5EF4-FFF2-40B4-BE49-F238E27FC236}">
                  <a16:creationId xmlns:a16="http://schemas.microsoft.com/office/drawing/2014/main" xmlns="" id="{13E9E2B5-5C4D-4AF8-A5B0-1A9990D98F15}"/>
                </a:ext>
              </a:extLst>
            </p:cNvPr>
            <p:cNvSpPr/>
            <p:nvPr/>
          </p:nvSpPr>
          <p:spPr>
            <a:xfrm>
              <a:off x="8450734" y="-170530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81" name="Полилиния 99">
              <a:extLst>
                <a:ext uri="{FF2B5EF4-FFF2-40B4-BE49-F238E27FC236}">
                  <a16:creationId xmlns:a16="http://schemas.microsoft.com/office/drawing/2014/main" xmlns="" id="{2BB7C75C-20FE-46B1-8780-9ED7B1125362}"/>
                </a:ext>
              </a:extLst>
            </p:cNvPr>
            <p:cNvSpPr/>
            <p:nvPr/>
          </p:nvSpPr>
          <p:spPr>
            <a:xfrm>
              <a:off x="8775371" y="74028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82" name="Полилиния 100">
              <a:extLst>
                <a:ext uri="{FF2B5EF4-FFF2-40B4-BE49-F238E27FC236}">
                  <a16:creationId xmlns:a16="http://schemas.microsoft.com/office/drawing/2014/main" xmlns="" id="{CD0BACB9-41A7-4300-BBF3-DC5AA2A7483A}"/>
                </a:ext>
              </a:extLst>
            </p:cNvPr>
            <p:cNvSpPr/>
            <p:nvPr/>
          </p:nvSpPr>
          <p:spPr>
            <a:xfrm>
              <a:off x="9106157" y="324733"/>
              <a:ext cx="254644" cy="254567"/>
            </a:xfrm>
            <a:custGeom>
              <a:avLst/>
              <a:gdLst>
                <a:gd name="connsiteX0" fmla="*/ 178554 w 222530"/>
                <a:gd name="connsiteY0" fmla="*/ 162524 h 222463"/>
                <a:gd name="connsiteX1" fmla="*/ 64839 w 222530"/>
                <a:gd name="connsiteY1" fmla="*/ 178496 h 222463"/>
                <a:gd name="connsiteX2" fmla="*/ 48864 w 222530"/>
                <a:gd name="connsiteY2" fmla="*/ 64825 h 222463"/>
                <a:gd name="connsiteX3" fmla="*/ 162567 w 222530"/>
                <a:gd name="connsiteY3" fmla="*/ 48845 h 222463"/>
                <a:gd name="connsiteX4" fmla="*/ 178554 w 222530"/>
                <a:gd name="connsiteY4" fmla="*/ 162524 h 222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530" h="222463">
                  <a:moveTo>
                    <a:pt x="178554" y="162524"/>
                  </a:moveTo>
                  <a:cubicBezTo>
                    <a:pt x="151578" y="198311"/>
                    <a:pt x="100664" y="205483"/>
                    <a:pt x="64839" y="178496"/>
                  </a:cubicBezTo>
                  <a:cubicBezTo>
                    <a:pt x="29038" y="151526"/>
                    <a:pt x="21888" y="100613"/>
                    <a:pt x="48864" y="64825"/>
                  </a:cubicBezTo>
                  <a:cubicBezTo>
                    <a:pt x="75849" y="29027"/>
                    <a:pt x="126766" y="21875"/>
                    <a:pt x="162567" y="48845"/>
                  </a:cubicBezTo>
                  <a:cubicBezTo>
                    <a:pt x="198392" y="75833"/>
                    <a:pt x="205539" y="126725"/>
                    <a:pt x="178554" y="162524"/>
                  </a:cubicBezTo>
                  <a:close/>
                </a:path>
              </a:pathLst>
            </a:custGeom>
            <a:solidFill>
              <a:srgbClr val="11E9BA"/>
            </a:solidFill>
            <a:ln w="76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83" name="Полилиния 101">
              <a:extLst>
                <a:ext uri="{FF2B5EF4-FFF2-40B4-BE49-F238E27FC236}">
                  <a16:creationId xmlns:a16="http://schemas.microsoft.com/office/drawing/2014/main" xmlns="" id="{D4D35148-2F7A-48CE-AE8F-FB14A3A6DF4B}"/>
                </a:ext>
              </a:extLst>
            </p:cNvPr>
            <p:cNvSpPr/>
            <p:nvPr/>
          </p:nvSpPr>
          <p:spPr>
            <a:xfrm>
              <a:off x="9424647" y="563143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84" name="Полилиния 102">
              <a:extLst>
                <a:ext uri="{FF2B5EF4-FFF2-40B4-BE49-F238E27FC236}">
                  <a16:creationId xmlns:a16="http://schemas.microsoft.com/office/drawing/2014/main" xmlns="" id="{7C42DFA3-CAEA-46B4-9A95-A38FFFA9F427}"/>
                </a:ext>
              </a:extLst>
            </p:cNvPr>
            <p:cNvSpPr/>
            <p:nvPr/>
          </p:nvSpPr>
          <p:spPr>
            <a:xfrm>
              <a:off x="9749283" y="807702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85" name="Полилиния 103">
              <a:extLst>
                <a:ext uri="{FF2B5EF4-FFF2-40B4-BE49-F238E27FC236}">
                  <a16:creationId xmlns:a16="http://schemas.microsoft.com/office/drawing/2014/main" xmlns="" id="{A5AB6BDE-750F-4C76-B515-B1E69396D5D6}"/>
                </a:ext>
              </a:extLst>
            </p:cNvPr>
            <p:cNvSpPr/>
            <p:nvPr/>
          </p:nvSpPr>
          <p:spPr>
            <a:xfrm>
              <a:off x="10073921" y="1052260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86" name="Полилиния 104">
              <a:extLst>
                <a:ext uri="{FF2B5EF4-FFF2-40B4-BE49-F238E27FC236}">
                  <a16:creationId xmlns:a16="http://schemas.microsoft.com/office/drawing/2014/main" xmlns="" id="{CCDB38EC-4BFB-481E-A880-278968E9B327}"/>
                </a:ext>
              </a:extLst>
            </p:cNvPr>
            <p:cNvSpPr/>
            <p:nvPr/>
          </p:nvSpPr>
          <p:spPr>
            <a:xfrm>
              <a:off x="10398558" y="1296817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87" name="Полилиния 105">
              <a:extLst>
                <a:ext uri="{FF2B5EF4-FFF2-40B4-BE49-F238E27FC236}">
                  <a16:creationId xmlns:a16="http://schemas.microsoft.com/office/drawing/2014/main" xmlns="" id="{7AA68A12-93E1-4C9A-BDEC-19FAD7F4677F}"/>
                </a:ext>
              </a:extLst>
            </p:cNvPr>
            <p:cNvSpPr/>
            <p:nvPr/>
          </p:nvSpPr>
          <p:spPr>
            <a:xfrm>
              <a:off x="10723196" y="1541375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88" name="Полилиния 106">
              <a:extLst>
                <a:ext uri="{FF2B5EF4-FFF2-40B4-BE49-F238E27FC236}">
                  <a16:creationId xmlns:a16="http://schemas.microsoft.com/office/drawing/2014/main" xmlns="" id="{F44505FF-9EF6-47E2-BAE6-29A62DB6610A}"/>
                </a:ext>
              </a:extLst>
            </p:cNvPr>
            <p:cNvSpPr/>
            <p:nvPr/>
          </p:nvSpPr>
          <p:spPr>
            <a:xfrm>
              <a:off x="11047833" y="1785933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89" name="Полилиния 107">
              <a:extLst>
                <a:ext uri="{FF2B5EF4-FFF2-40B4-BE49-F238E27FC236}">
                  <a16:creationId xmlns:a16="http://schemas.microsoft.com/office/drawing/2014/main" xmlns="" id="{0A20C5EB-3615-4915-B8CC-232B3A93C01D}"/>
                </a:ext>
              </a:extLst>
            </p:cNvPr>
            <p:cNvSpPr/>
            <p:nvPr/>
          </p:nvSpPr>
          <p:spPr>
            <a:xfrm>
              <a:off x="11372470" y="2030492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90" name="Полилиния 108">
              <a:extLst>
                <a:ext uri="{FF2B5EF4-FFF2-40B4-BE49-F238E27FC236}">
                  <a16:creationId xmlns:a16="http://schemas.microsoft.com/office/drawing/2014/main" xmlns="" id="{7031B868-DE9C-4E91-9F6A-043384D13787}"/>
                </a:ext>
              </a:extLst>
            </p:cNvPr>
            <p:cNvSpPr/>
            <p:nvPr/>
          </p:nvSpPr>
          <p:spPr>
            <a:xfrm>
              <a:off x="11697108" y="2275050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91" name="Полилиния 111">
              <a:extLst>
                <a:ext uri="{FF2B5EF4-FFF2-40B4-BE49-F238E27FC236}">
                  <a16:creationId xmlns:a16="http://schemas.microsoft.com/office/drawing/2014/main" xmlns="" id="{3A72157A-77CF-43F3-8832-6D7F625E20A0}"/>
                </a:ext>
              </a:extLst>
            </p:cNvPr>
            <p:cNvSpPr/>
            <p:nvPr/>
          </p:nvSpPr>
          <p:spPr>
            <a:xfrm>
              <a:off x="9344641" y="-5954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92" name="Полилиния 112">
              <a:extLst>
                <a:ext uri="{FF2B5EF4-FFF2-40B4-BE49-F238E27FC236}">
                  <a16:creationId xmlns:a16="http://schemas.microsoft.com/office/drawing/2014/main" xmlns="" id="{B39859CD-8CE0-488E-BA74-A9A01C9419FD}"/>
                </a:ext>
              </a:extLst>
            </p:cNvPr>
            <p:cNvSpPr/>
            <p:nvPr/>
          </p:nvSpPr>
          <p:spPr>
            <a:xfrm>
              <a:off x="9669278" y="238604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93" name="Полилиния 113">
              <a:extLst>
                <a:ext uri="{FF2B5EF4-FFF2-40B4-BE49-F238E27FC236}">
                  <a16:creationId xmlns:a16="http://schemas.microsoft.com/office/drawing/2014/main" xmlns="" id="{B73D3DFE-9C4D-4235-87F0-C94E5B353175}"/>
                </a:ext>
              </a:extLst>
            </p:cNvPr>
            <p:cNvSpPr/>
            <p:nvPr/>
          </p:nvSpPr>
          <p:spPr>
            <a:xfrm>
              <a:off x="9993915" y="483163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94" name="Полилиния 114">
              <a:extLst>
                <a:ext uri="{FF2B5EF4-FFF2-40B4-BE49-F238E27FC236}">
                  <a16:creationId xmlns:a16="http://schemas.microsoft.com/office/drawing/2014/main" xmlns="" id="{512A00E4-DD1C-48F1-B198-00A075F0FAA0}"/>
                </a:ext>
              </a:extLst>
            </p:cNvPr>
            <p:cNvSpPr/>
            <p:nvPr/>
          </p:nvSpPr>
          <p:spPr>
            <a:xfrm>
              <a:off x="10318553" y="727720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95" name="Полилиния 115">
              <a:extLst>
                <a:ext uri="{FF2B5EF4-FFF2-40B4-BE49-F238E27FC236}">
                  <a16:creationId xmlns:a16="http://schemas.microsoft.com/office/drawing/2014/main" xmlns="" id="{7BA729A6-CF05-410A-9489-6E9E9A424726}"/>
                </a:ext>
              </a:extLst>
            </p:cNvPr>
            <p:cNvSpPr/>
            <p:nvPr/>
          </p:nvSpPr>
          <p:spPr>
            <a:xfrm>
              <a:off x="10643190" y="972278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96" name="Полилиния 116">
              <a:extLst>
                <a:ext uri="{FF2B5EF4-FFF2-40B4-BE49-F238E27FC236}">
                  <a16:creationId xmlns:a16="http://schemas.microsoft.com/office/drawing/2014/main" xmlns="" id="{8B181A33-E65D-412B-A4C0-611E115A3806}"/>
                </a:ext>
              </a:extLst>
            </p:cNvPr>
            <p:cNvSpPr/>
            <p:nvPr/>
          </p:nvSpPr>
          <p:spPr>
            <a:xfrm>
              <a:off x="10973976" y="1222983"/>
              <a:ext cx="254644" cy="254567"/>
            </a:xfrm>
            <a:custGeom>
              <a:avLst/>
              <a:gdLst>
                <a:gd name="connsiteX0" fmla="*/ 178554 w 222530"/>
                <a:gd name="connsiteY0" fmla="*/ 162524 h 222463"/>
                <a:gd name="connsiteX1" fmla="*/ 64839 w 222530"/>
                <a:gd name="connsiteY1" fmla="*/ 178496 h 222463"/>
                <a:gd name="connsiteX2" fmla="*/ 48864 w 222530"/>
                <a:gd name="connsiteY2" fmla="*/ 64825 h 222463"/>
                <a:gd name="connsiteX3" fmla="*/ 162568 w 222530"/>
                <a:gd name="connsiteY3" fmla="*/ 48845 h 222463"/>
                <a:gd name="connsiteX4" fmla="*/ 178554 w 222530"/>
                <a:gd name="connsiteY4" fmla="*/ 162524 h 222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530" h="222463">
                  <a:moveTo>
                    <a:pt x="178554" y="162524"/>
                  </a:moveTo>
                  <a:cubicBezTo>
                    <a:pt x="151578" y="198311"/>
                    <a:pt x="100664" y="205483"/>
                    <a:pt x="64839" y="178496"/>
                  </a:cubicBezTo>
                  <a:cubicBezTo>
                    <a:pt x="29038" y="151526"/>
                    <a:pt x="21888" y="100613"/>
                    <a:pt x="48864" y="64825"/>
                  </a:cubicBezTo>
                  <a:cubicBezTo>
                    <a:pt x="75849" y="29027"/>
                    <a:pt x="126767" y="21875"/>
                    <a:pt x="162568" y="48845"/>
                  </a:cubicBezTo>
                  <a:cubicBezTo>
                    <a:pt x="198392" y="75833"/>
                    <a:pt x="205539" y="126725"/>
                    <a:pt x="178554" y="162524"/>
                  </a:cubicBezTo>
                  <a:close/>
                </a:path>
              </a:pathLst>
            </a:custGeom>
            <a:solidFill>
              <a:srgbClr val="EF9718"/>
            </a:solidFill>
            <a:ln w="76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97" name="Полилиния 117">
              <a:extLst>
                <a:ext uri="{FF2B5EF4-FFF2-40B4-BE49-F238E27FC236}">
                  <a16:creationId xmlns:a16="http://schemas.microsoft.com/office/drawing/2014/main" xmlns="" id="{24715695-20B3-4915-9B66-7FE38F1582CA}"/>
                </a:ext>
              </a:extLst>
            </p:cNvPr>
            <p:cNvSpPr/>
            <p:nvPr/>
          </p:nvSpPr>
          <p:spPr>
            <a:xfrm>
              <a:off x="11292464" y="1461394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98" name="Полилиния 118">
              <a:extLst>
                <a:ext uri="{FF2B5EF4-FFF2-40B4-BE49-F238E27FC236}">
                  <a16:creationId xmlns:a16="http://schemas.microsoft.com/office/drawing/2014/main" xmlns="" id="{28B708C3-CD1C-48AD-B039-C47B7F90E517}"/>
                </a:ext>
              </a:extLst>
            </p:cNvPr>
            <p:cNvSpPr/>
            <p:nvPr/>
          </p:nvSpPr>
          <p:spPr>
            <a:xfrm>
              <a:off x="11617102" y="1705952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99" name="Полилиния 119">
              <a:extLst>
                <a:ext uri="{FF2B5EF4-FFF2-40B4-BE49-F238E27FC236}">
                  <a16:creationId xmlns:a16="http://schemas.microsoft.com/office/drawing/2014/main" xmlns="" id="{B0A8A0A1-1FCC-4F14-859E-09AE844C6245}"/>
                </a:ext>
              </a:extLst>
            </p:cNvPr>
            <p:cNvSpPr/>
            <p:nvPr/>
          </p:nvSpPr>
          <p:spPr>
            <a:xfrm>
              <a:off x="11941740" y="1950510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00" name="Полилиния 123">
              <a:extLst>
                <a:ext uri="{FF2B5EF4-FFF2-40B4-BE49-F238E27FC236}">
                  <a16:creationId xmlns:a16="http://schemas.microsoft.com/office/drawing/2014/main" xmlns="" id="{F46A7163-9782-4E67-B6BA-B79E3C1B2E61}"/>
                </a:ext>
              </a:extLst>
            </p:cNvPr>
            <p:cNvSpPr/>
            <p:nvPr/>
          </p:nvSpPr>
          <p:spPr>
            <a:xfrm>
              <a:off x="9913910" y="-85936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01" name="Полилиния 124">
              <a:extLst>
                <a:ext uri="{FF2B5EF4-FFF2-40B4-BE49-F238E27FC236}">
                  <a16:creationId xmlns:a16="http://schemas.microsoft.com/office/drawing/2014/main" xmlns="" id="{F73981A3-1BA7-41E0-B3BD-AD88ACBEF444}"/>
                </a:ext>
              </a:extLst>
            </p:cNvPr>
            <p:cNvSpPr/>
            <p:nvPr/>
          </p:nvSpPr>
          <p:spPr>
            <a:xfrm>
              <a:off x="10238547" y="158623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02" name="Полилиния 125">
              <a:extLst>
                <a:ext uri="{FF2B5EF4-FFF2-40B4-BE49-F238E27FC236}">
                  <a16:creationId xmlns:a16="http://schemas.microsoft.com/office/drawing/2014/main" xmlns="" id="{11D797DB-1FA4-4630-A2B0-1C527BE3B2B1}"/>
                </a:ext>
              </a:extLst>
            </p:cNvPr>
            <p:cNvSpPr/>
            <p:nvPr/>
          </p:nvSpPr>
          <p:spPr>
            <a:xfrm>
              <a:off x="10563184" y="403181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03" name="Полилиния 126">
              <a:extLst>
                <a:ext uri="{FF2B5EF4-FFF2-40B4-BE49-F238E27FC236}">
                  <a16:creationId xmlns:a16="http://schemas.microsoft.com/office/drawing/2014/main" xmlns="" id="{5FF8C613-40F2-4F75-87F5-A2DBBE58BF24}"/>
                </a:ext>
              </a:extLst>
            </p:cNvPr>
            <p:cNvSpPr/>
            <p:nvPr/>
          </p:nvSpPr>
          <p:spPr>
            <a:xfrm>
              <a:off x="10887822" y="647739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04" name="Полилиния 127">
              <a:extLst>
                <a:ext uri="{FF2B5EF4-FFF2-40B4-BE49-F238E27FC236}">
                  <a16:creationId xmlns:a16="http://schemas.microsoft.com/office/drawing/2014/main" xmlns="" id="{E84EC428-F822-4EBB-815F-1F03023200C4}"/>
                </a:ext>
              </a:extLst>
            </p:cNvPr>
            <p:cNvSpPr/>
            <p:nvPr/>
          </p:nvSpPr>
          <p:spPr>
            <a:xfrm>
              <a:off x="11212460" y="892296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05" name="Полилиния 128">
              <a:extLst>
                <a:ext uri="{FF2B5EF4-FFF2-40B4-BE49-F238E27FC236}">
                  <a16:creationId xmlns:a16="http://schemas.microsoft.com/office/drawing/2014/main" xmlns="" id="{67966329-3B53-49B9-9DFE-C00F39AD1F11}"/>
                </a:ext>
              </a:extLst>
            </p:cNvPr>
            <p:cNvSpPr/>
            <p:nvPr/>
          </p:nvSpPr>
          <p:spPr>
            <a:xfrm>
              <a:off x="11537096" y="1136854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06" name="Полилиния 129">
              <a:extLst>
                <a:ext uri="{FF2B5EF4-FFF2-40B4-BE49-F238E27FC236}">
                  <a16:creationId xmlns:a16="http://schemas.microsoft.com/office/drawing/2014/main" xmlns="" id="{FDE1450E-AAF4-4C41-A146-0CE891D83BA4}"/>
                </a:ext>
              </a:extLst>
            </p:cNvPr>
            <p:cNvSpPr/>
            <p:nvPr/>
          </p:nvSpPr>
          <p:spPr>
            <a:xfrm>
              <a:off x="11867883" y="1387559"/>
              <a:ext cx="254644" cy="254567"/>
            </a:xfrm>
            <a:custGeom>
              <a:avLst/>
              <a:gdLst>
                <a:gd name="connsiteX0" fmla="*/ 178554 w 222530"/>
                <a:gd name="connsiteY0" fmla="*/ 162524 h 222463"/>
                <a:gd name="connsiteX1" fmla="*/ 64839 w 222530"/>
                <a:gd name="connsiteY1" fmla="*/ 178496 h 222463"/>
                <a:gd name="connsiteX2" fmla="*/ 48864 w 222530"/>
                <a:gd name="connsiteY2" fmla="*/ 64825 h 222463"/>
                <a:gd name="connsiteX3" fmla="*/ 162568 w 222530"/>
                <a:gd name="connsiteY3" fmla="*/ 48845 h 222463"/>
                <a:gd name="connsiteX4" fmla="*/ 178554 w 222530"/>
                <a:gd name="connsiteY4" fmla="*/ 162524 h 222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530" h="222463">
                  <a:moveTo>
                    <a:pt x="178554" y="162524"/>
                  </a:moveTo>
                  <a:cubicBezTo>
                    <a:pt x="151578" y="198311"/>
                    <a:pt x="100664" y="205483"/>
                    <a:pt x="64839" y="178496"/>
                  </a:cubicBezTo>
                  <a:cubicBezTo>
                    <a:pt x="29038" y="151526"/>
                    <a:pt x="21888" y="100613"/>
                    <a:pt x="48864" y="64825"/>
                  </a:cubicBezTo>
                  <a:cubicBezTo>
                    <a:pt x="75849" y="29027"/>
                    <a:pt x="126766" y="21875"/>
                    <a:pt x="162568" y="48845"/>
                  </a:cubicBezTo>
                  <a:cubicBezTo>
                    <a:pt x="198392" y="75833"/>
                    <a:pt x="205539" y="126725"/>
                    <a:pt x="178554" y="162524"/>
                  </a:cubicBezTo>
                  <a:close/>
                </a:path>
              </a:pathLst>
            </a:custGeom>
            <a:solidFill>
              <a:srgbClr val="1ECAE4"/>
            </a:solidFill>
            <a:ln w="76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07" name="Полилиния 130">
              <a:extLst>
                <a:ext uri="{FF2B5EF4-FFF2-40B4-BE49-F238E27FC236}">
                  <a16:creationId xmlns:a16="http://schemas.microsoft.com/office/drawing/2014/main" xmlns="" id="{6E8F78BB-E2F1-49CC-A80C-BC213C895F25}"/>
                </a:ext>
              </a:extLst>
            </p:cNvPr>
            <p:cNvSpPr/>
            <p:nvPr/>
          </p:nvSpPr>
          <p:spPr>
            <a:xfrm>
              <a:off x="12186372" y="1625971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08" name="Полилиния 135">
              <a:extLst>
                <a:ext uri="{FF2B5EF4-FFF2-40B4-BE49-F238E27FC236}">
                  <a16:creationId xmlns:a16="http://schemas.microsoft.com/office/drawing/2014/main" xmlns="" id="{9EED0DF2-2A20-40F0-9A5C-299C9E70FD1C}"/>
                </a:ext>
              </a:extLst>
            </p:cNvPr>
            <p:cNvSpPr/>
            <p:nvPr/>
          </p:nvSpPr>
          <p:spPr>
            <a:xfrm>
              <a:off x="10483178" y="-165916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09" name="Полилиния 136">
              <a:extLst>
                <a:ext uri="{FF2B5EF4-FFF2-40B4-BE49-F238E27FC236}">
                  <a16:creationId xmlns:a16="http://schemas.microsoft.com/office/drawing/2014/main" xmlns="" id="{57A1A758-07A7-499F-8CF1-66AA39F7419F}"/>
                </a:ext>
              </a:extLst>
            </p:cNvPr>
            <p:cNvSpPr/>
            <p:nvPr/>
          </p:nvSpPr>
          <p:spPr>
            <a:xfrm>
              <a:off x="10807816" y="78642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10" name="Полилиния 137">
              <a:extLst>
                <a:ext uri="{FF2B5EF4-FFF2-40B4-BE49-F238E27FC236}">
                  <a16:creationId xmlns:a16="http://schemas.microsoft.com/office/drawing/2014/main" xmlns="" id="{CCCBB9A2-2FF5-48A3-AF5D-202E6D0DF77B}"/>
                </a:ext>
              </a:extLst>
            </p:cNvPr>
            <p:cNvSpPr/>
            <p:nvPr/>
          </p:nvSpPr>
          <p:spPr>
            <a:xfrm>
              <a:off x="11132454" y="323199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11" name="Полилиния 138">
              <a:extLst>
                <a:ext uri="{FF2B5EF4-FFF2-40B4-BE49-F238E27FC236}">
                  <a16:creationId xmlns:a16="http://schemas.microsoft.com/office/drawing/2014/main" xmlns="" id="{F4EFA1EE-3705-4B3C-A65E-CB5A393E96FD}"/>
                </a:ext>
              </a:extLst>
            </p:cNvPr>
            <p:cNvSpPr/>
            <p:nvPr/>
          </p:nvSpPr>
          <p:spPr>
            <a:xfrm>
              <a:off x="11457091" y="567757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12" name="Полилиния 139">
              <a:extLst>
                <a:ext uri="{FF2B5EF4-FFF2-40B4-BE49-F238E27FC236}">
                  <a16:creationId xmlns:a16="http://schemas.microsoft.com/office/drawing/2014/main" xmlns="" id="{8185EF65-9626-4586-B916-5D2B8D233934}"/>
                </a:ext>
              </a:extLst>
            </p:cNvPr>
            <p:cNvSpPr/>
            <p:nvPr/>
          </p:nvSpPr>
          <p:spPr>
            <a:xfrm>
              <a:off x="11781729" y="812315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13" name="Полилиния 140">
              <a:extLst>
                <a:ext uri="{FF2B5EF4-FFF2-40B4-BE49-F238E27FC236}">
                  <a16:creationId xmlns:a16="http://schemas.microsoft.com/office/drawing/2014/main" xmlns="" id="{96F37633-DF22-4D20-905A-4A4AAC010A3E}"/>
                </a:ext>
              </a:extLst>
            </p:cNvPr>
            <p:cNvSpPr/>
            <p:nvPr/>
          </p:nvSpPr>
          <p:spPr>
            <a:xfrm>
              <a:off x="12106366" y="1056874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14" name="Полилиния 148">
              <a:extLst>
                <a:ext uri="{FF2B5EF4-FFF2-40B4-BE49-F238E27FC236}">
                  <a16:creationId xmlns:a16="http://schemas.microsoft.com/office/drawing/2014/main" xmlns="" id="{7A5A373C-3584-4FBF-A91F-1663DD127497}"/>
                </a:ext>
              </a:extLst>
            </p:cNvPr>
            <p:cNvSpPr/>
            <p:nvPr/>
          </p:nvSpPr>
          <p:spPr>
            <a:xfrm>
              <a:off x="11377085" y="-1340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15" name="Полилиния 149">
              <a:extLst>
                <a:ext uri="{FF2B5EF4-FFF2-40B4-BE49-F238E27FC236}">
                  <a16:creationId xmlns:a16="http://schemas.microsoft.com/office/drawing/2014/main" xmlns="" id="{609876CD-253A-41CC-986C-6C0B6AC02D37}"/>
                </a:ext>
              </a:extLst>
            </p:cNvPr>
            <p:cNvSpPr/>
            <p:nvPr/>
          </p:nvSpPr>
          <p:spPr>
            <a:xfrm>
              <a:off x="11701723" y="243218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16" name="Полилиния 150">
              <a:extLst>
                <a:ext uri="{FF2B5EF4-FFF2-40B4-BE49-F238E27FC236}">
                  <a16:creationId xmlns:a16="http://schemas.microsoft.com/office/drawing/2014/main" xmlns="" id="{F5F975AF-EDAC-4D6C-A965-FABE6DDA1A7D}"/>
                </a:ext>
              </a:extLst>
            </p:cNvPr>
            <p:cNvSpPr/>
            <p:nvPr/>
          </p:nvSpPr>
          <p:spPr>
            <a:xfrm>
              <a:off x="12026361" y="487775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17" name="Полилиния 160">
              <a:extLst>
                <a:ext uri="{FF2B5EF4-FFF2-40B4-BE49-F238E27FC236}">
                  <a16:creationId xmlns:a16="http://schemas.microsoft.com/office/drawing/2014/main" xmlns="" id="{24AD7A8B-8C3B-4E0A-A3E5-DFC0DACE65FB}"/>
                </a:ext>
              </a:extLst>
            </p:cNvPr>
            <p:cNvSpPr/>
            <p:nvPr/>
          </p:nvSpPr>
          <p:spPr>
            <a:xfrm>
              <a:off x="11946355" y="-81322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</p:grpSp>
    </p:spTree>
    <p:extLst>
      <p:ext uri="{BB962C8B-B14F-4D97-AF65-F5344CB8AC3E}">
        <p14:creationId xmlns:p14="http://schemas.microsoft.com/office/powerpoint/2010/main" val="358854873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fade/>
      </p:transition>
    </mc:Choice>
    <mc:Fallback xmlns="">
      <p:transition spd="slow">
        <p:fade/>
      </p:transition>
    </mc:Fallback>
  </mc:AlternateContent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23618516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fade/>
      </p:transition>
    </mc:Choice>
    <mc:Fallback xmlns="">
      <p:transition spd="slow">
        <p:fade/>
      </p:transition>
    </mc:Fallback>
  </mc:AlternateContent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Фото на весь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Рисунок 2">
            <a:extLst>
              <a:ext uri="{FF2B5EF4-FFF2-40B4-BE49-F238E27FC236}">
                <a16:creationId xmlns:a16="http://schemas.microsoft.com/office/drawing/2014/main" xmlns="" id="{88F3E839-6800-424D-B51A-1CD4197EF6E8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0" y="0"/>
            <a:ext cx="12192000" cy="6858000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/>
            </a:lvl1pPr>
          </a:lstStyle>
          <a:p>
            <a:r>
              <a:rPr lang="ru-RU" dirty="0"/>
              <a:t>Добавьте фотографию</a:t>
            </a:r>
          </a:p>
        </p:txBody>
      </p:sp>
    </p:spTree>
    <p:extLst>
      <p:ext uri="{BB962C8B-B14F-4D97-AF65-F5344CB8AC3E}">
        <p14:creationId xmlns:p14="http://schemas.microsoft.com/office/powerpoint/2010/main" val="229971535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fade/>
      </p:transition>
    </mc:Choice>
    <mc:Fallback xmlns="">
      <p:transition spd="slow">
        <p:fade/>
      </p:transition>
    </mc:Fallback>
  </mc:AlternateContent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Фото во весь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Рисунок 4">
            <a:extLst>
              <a:ext uri="{FF2B5EF4-FFF2-40B4-BE49-F238E27FC236}">
                <a16:creationId xmlns:a16="http://schemas.microsoft.com/office/drawing/2014/main" xmlns="" id="{2F618104-EB22-45BD-BDD1-4F6D24CE17DC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0" y="0"/>
            <a:ext cx="12192000" cy="6858000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32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endParaRPr lang="ru-RU"/>
          </a:p>
        </p:txBody>
      </p:sp>
      <p:sp>
        <p:nvSpPr>
          <p:cNvPr id="2" name="Номер слайда 1">
            <a:extLst>
              <a:ext uri="{FF2B5EF4-FFF2-40B4-BE49-F238E27FC236}">
                <a16:creationId xmlns:a16="http://schemas.microsoft.com/office/drawing/2014/main" xmlns="" id="{D232D05B-933D-4648-9D47-972BE0A8085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629F11A-CAD2-4FD2-9793-0DC6E98D19B3}" type="slidenum">
              <a:rPr lang="ru-RU" smtClean="0"/>
              <a:pPr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74798170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fade/>
      </p:transition>
    </mc:Choice>
    <mc:Fallback xmlns="">
      <p:transition spd="slow">
        <p:fade/>
      </p:transition>
    </mc:Fallback>
  </mc:AlternateContent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>
  <p:cSld name="Utterly 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8">
            <a:extLst>
              <a:ext uri="{FF2B5EF4-FFF2-40B4-BE49-F238E27FC236}">
                <a16:creationId xmlns:a16="http://schemas.microsoft.com/office/drawing/2014/main" xmlns="" id="{EC23726F-899C-4D2F-9B92-56857361E210}"/>
              </a:ext>
            </a:extLst>
          </p:cNvPr>
          <p:cNvSpPr/>
          <p:nvPr userDrawn="1"/>
        </p:nvSpPr>
        <p:spPr>
          <a:xfrm>
            <a:off x="0" y="4"/>
            <a:ext cx="12192000" cy="6857999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  <a:effectLst>
            <a:innerShdw blurRad="977900" dist="698500" dir="13500000">
              <a:prstClr val="black">
                <a:alpha val="12000"/>
              </a:prstClr>
            </a:innerShdw>
          </a:effec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 dirty="0"/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xmlns="" id="{EABBF177-B906-4130-81D0-CDC9F01E8134}"/>
              </a:ext>
            </a:extLst>
          </p:cNvPr>
          <p:cNvSpPr/>
          <p:nvPr/>
        </p:nvSpPr>
        <p:spPr>
          <a:xfrm>
            <a:off x="1" y="0"/>
            <a:ext cx="3274806" cy="774543"/>
          </a:xfrm>
          <a:prstGeom prst="rect">
            <a:avLst/>
          </a:prstGeom>
          <a:gradFill>
            <a:gsLst>
              <a:gs pos="0">
                <a:srgbClr val="002060"/>
              </a:gs>
              <a:gs pos="100000">
                <a:srgbClr val="00B0F0"/>
              </a:gs>
            </a:gsLst>
            <a:lin ang="17400000" scaled="0"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lvl="0" algn="ctr"/>
            <a:endParaRPr lang="ru-RU" noProof="0" dirty="0"/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xmlns="" id="{6077BD4E-3393-4ACE-A641-CD63F6A5243F}"/>
              </a:ext>
            </a:extLst>
          </p:cNvPr>
          <p:cNvSpPr/>
          <p:nvPr/>
        </p:nvSpPr>
        <p:spPr>
          <a:xfrm>
            <a:off x="3285900" y="0"/>
            <a:ext cx="8906100" cy="774543"/>
          </a:xfrm>
          <a:prstGeom prst="rect">
            <a:avLst/>
          </a:prstGeom>
          <a:solidFill>
            <a:srgbClr val="FCFCFC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2400" b="0" i="0" u="none" strike="noStrike" kern="1200" cap="none" spc="0" normalizeH="0" baseline="0" noProof="0">
              <a:ln>
                <a:noFill/>
              </a:ln>
              <a:solidFill>
                <a:srgbClr val="485068"/>
              </a:solidFill>
              <a:effectLst/>
              <a:uLnTx/>
              <a:uFillTx/>
              <a:latin typeface="Open Sans Light"/>
              <a:ea typeface="+mn-ea"/>
              <a:cs typeface="+mn-cs"/>
            </a:endParaRPr>
          </a:p>
        </p:txBody>
      </p:sp>
      <p:grpSp>
        <p:nvGrpSpPr>
          <p:cNvPr id="1005" name="Group 1004">
            <a:extLst>
              <a:ext uri="{FF2B5EF4-FFF2-40B4-BE49-F238E27FC236}">
                <a16:creationId xmlns:a16="http://schemas.microsoft.com/office/drawing/2014/main" xmlns="" id="{EDDAF99B-7D11-4F48-8621-C1EF102B25DB}"/>
              </a:ext>
            </a:extLst>
          </p:cNvPr>
          <p:cNvGrpSpPr/>
          <p:nvPr userDrawn="1"/>
        </p:nvGrpSpPr>
        <p:grpSpPr>
          <a:xfrm flipV="1">
            <a:off x="32475" y="8366"/>
            <a:ext cx="3225800" cy="756338"/>
            <a:chOff x="-173470" y="2283745"/>
            <a:chExt cx="12538940" cy="2939944"/>
          </a:xfrm>
          <a:solidFill>
            <a:schemeClr val="bg1">
              <a:lumMod val="95000"/>
              <a:alpha val="17000"/>
            </a:schemeClr>
          </a:solidFill>
        </p:grpSpPr>
        <p:grpSp>
          <p:nvGrpSpPr>
            <p:cNvPr id="503" name="Group 502">
              <a:extLst>
                <a:ext uri="{FF2B5EF4-FFF2-40B4-BE49-F238E27FC236}">
                  <a16:creationId xmlns:a16="http://schemas.microsoft.com/office/drawing/2014/main" xmlns="" id="{940EDA1D-11D1-4F91-8AB0-73994BBFB968}"/>
                </a:ext>
              </a:extLst>
            </p:cNvPr>
            <p:cNvGrpSpPr/>
            <p:nvPr userDrawn="1"/>
          </p:nvGrpSpPr>
          <p:grpSpPr>
            <a:xfrm>
              <a:off x="-173470" y="2283745"/>
              <a:ext cx="12538940" cy="2939944"/>
              <a:chOff x="-659126" y="2132856"/>
              <a:chExt cx="13518913" cy="3169713"/>
            </a:xfrm>
            <a:grpFill/>
          </p:grpSpPr>
          <p:grpSp>
            <p:nvGrpSpPr>
              <p:cNvPr id="504" name="Group 503">
                <a:extLst>
                  <a:ext uri="{FF2B5EF4-FFF2-40B4-BE49-F238E27FC236}">
                    <a16:creationId xmlns:a16="http://schemas.microsoft.com/office/drawing/2014/main" xmlns="" id="{B3FF5080-4709-42A2-8F27-3D32B4534FAA}"/>
                  </a:ext>
                </a:extLst>
              </p:cNvPr>
              <p:cNvGrpSpPr/>
              <p:nvPr/>
            </p:nvGrpSpPr>
            <p:grpSpPr>
              <a:xfrm>
                <a:off x="42367" y="2150176"/>
                <a:ext cx="10784386" cy="2944542"/>
                <a:chOff x="42367" y="2150176"/>
                <a:chExt cx="10784386" cy="2944542"/>
              </a:xfrm>
              <a:grpFill/>
            </p:grpSpPr>
            <p:grpSp>
              <p:nvGrpSpPr>
                <p:cNvPr id="940" name="Graphic 1">
                  <a:extLst>
                    <a:ext uri="{FF2B5EF4-FFF2-40B4-BE49-F238E27FC236}">
                      <a16:creationId xmlns:a16="http://schemas.microsoft.com/office/drawing/2014/main" xmlns="" id="{9C4C3471-1931-4A18-B8E7-E1D0DE933C5B}"/>
                    </a:ext>
                  </a:extLst>
                </p:cNvPr>
                <p:cNvGrpSpPr/>
                <p:nvPr/>
              </p:nvGrpSpPr>
              <p:grpSpPr>
                <a:xfrm>
                  <a:off x="42367" y="2492263"/>
                  <a:ext cx="10734589" cy="1944614"/>
                  <a:chOff x="42367" y="2492263"/>
                  <a:chExt cx="10734589" cy="1944614"/>
                </a:xfrm>
                <a:grpFill/>
              </p:grpSpPr>
              <p:grpSp>
                <p:nvGrpSpPr>
                  <p:cNvPr id="959" name="Graphic 1">
                    <a:extLst>
                      <a:ext uri="{FF2B5EF4-FFF2-40B4-BE49-F238E27FC236}">
                        <a16:creationId xmlns:a16="http://schemas.microsoft.com/office/drawing/2014/main" xmlns="" id="{6F34B531-D4C0-4B36-8034-DD7462F5BF8E}"/>
                      </a:ext>
                    </a:extLst>
                  </p:cNvPr>
                  <p:cNvGrpSpPr/>
                  <p:nvPr/>
                </p:nvGrpSpPr>
                <p:grpSpPr>
                  <a:xfrm>
                    <a:off x="1757130" y="3323663"/>
                    <a:ext cx="593238" cy="530450"/>
                    <a:chOff x="1757130" y="3323663"/>
                    <a:chExt cx="593238" cy="530450"/>
                  </a:xfrm>
                  <a:grpFill/>
                </p:grpSpPr>
                <p:sp>
                  <p:nvSpPr>
                    <p:cNvPr id="990" name="Freeform: Shape 989">
                      <a:extLst>
                        <a:ext uri="{FF2B5EF4-FFF2-40B4-BE49-F238E27FC236}">
                          <a16:creationId xmlns:a16="http://schemas.microsoft.com/office/drawing/2014/main" xmlns="" id="{CE3473D4-2D86-4FF1-BE0F-6347D992B6B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67551" y="3706887"/>
                      <a:ext cx="134236" cy="134236"/>
                    </a:xfrm>
                    <a:custGeom>
                      <a:avLst/>
                      <a:gdLst>
                        <a:gd name="connsiteX0" fmla="*/ 19486 w 134236"/>
                        <a:gd name="connsiteY0" fmla="*/ 19486 h 134236"/>
                        <a:gd name="connsiteX1" fmla="*/ 19486 w 134236"/>
                        <a:gd name="connsiteY1" fmla="*/ 114751 h 134236"/>
                        <a:gd name="connsiteX2" fmla="*/ 114751 w 134236"/>
                        <a:gd name="connsiteY2" fmla="*/ 114751 h 134236"/>
                        <a:gd name="connsiteX3" fmla="*/ 114751 w 134236"/>
                        <a:gd name="connsiteY3" fmla="*/ 19486 h 134236"/>
                        <a:gd name="connsiteX4" fmla="*/ 19486 w 134236"/>
                        <a:gd name="connsiteY4" fmla="*/ 19486 h 1342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4236" h="134236">
                          <a:moveTo>
                            <a:pt x="19486" y="19486"/>
                          </a:moveTo>
                          <a:cubicBezTo>
                            <a:pt x="-6495" y="45467"/>
                            <a:pt x="-6495" y="88769"/>
                            <a:pt x="19486" y="114751"/>
                          </a:cubicBezTo>
                          <a:cubicBezTo>
                            <a:pt x="45467" y="140732"/>
                            <a:pt x="88769" y="140732"/>
                            <a:pt x="114751" y="114751"/>
                          </a:cubicBezTo>
                          <a:cubicBezTo>
                            <a:pt x="140732" y="88769"/>
                            <a:pt x="140732" y="45467"/>
                            <a:pt x="114751" y="19486"/>
                          </a:cubicBezTo>
                          <a:cubicBezTo>
                            <a:pt x="88769" y="-6495"/>
                            <a:pt x="45467" y="-6495"/>
                            <a:pt x="19486" y="19486"/>
                          </a:cubicBezTo>
                          <a:close/>
                        </a:path>
                      </a:pathLst>
                    </a:custGeom>
                    <a:grpFill/>
                    <a:ln w="8658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991" name="Freeform: Shape 990">
                      <a:extLst>
                        <a:ext uri="{FF2B5EF4-FFF2-40B4-BE49-F238E27FC236}">
                          <a16:creationId xmlns:a16="http://schemas.microsoft.com/office/drawing/2014/main" xmlns="" id="{D3D91B2A-BF16-4274-80EF-1D72E82C196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281086" y="3503367"/>
                      <a:ext cx="69283" cy="62788"/>
                    </a:xfrm>
                    <a:custGeom>
                      <a:avLst/>
                      <a:gdLst>
                        <a:gd name="connsiteX0" fmla="*/ 12990 w 69283"/>
                        <a:gd name="connsiteY0" fmla="*/ 6495 h 62788"/>
                        <a:gd name="connsiteX1" fmla="*/ 12990 w 69283"/>
                        <a:gd name="connsiteY1" fmla="*/ 49797 h 62788"/>
                        <a:gd name="connsiteX2" fmla="*/ 56293 w 69283"/>
                        <a:gd name="connsiteY2" fmla="*/ 49797 h 62788"/>
                        <a:gd name="connsiteX3" fmla="*/ 56293 w 69283"/>
                        <a:gd name="connsiteY3" fmla="*/ 6495 h 62788"/>
                        <a:gd name="connsiteX4" fmla="*/ 12990 w 69283"/>
                        <a:gd name="connsiteY4" fmla="*/ 6495 h 6278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69283" h="62788">
                          <a:moveTo>
                            <a:pt x="12990" y="6495"/>
                          </a:moveTo>
                          <a:cubicBezTo>
                            <a:pt x="-4330" y="23816"/>
                            <a:pt x="-4330" y="41137"/>
                            <a:pt x="12990" y="49797"/>
                          </a:cubicBezTo>
                          <a:cubicBezTo>
                            <a:pt x="30311" y="67118"/>
                            <a:pt x="47632" y="67118"/>
                            <a:pt x="56293" y="49797"/>
                          </a:cubicBezTo>
                          <a:cubicBezTo>
                            <a:pt x="73613" y="32477"/>
                            <a:pt x="73613" y="15156"/>
                            <a:pt x="56293" y="6495"/>
                          </a:cubicBezTo>
                          <a:cubicBezTo>
                            <a:pt x="47632" y="-2165"/>
                            <a:pt x="30311" y="-2165"/>
                            <a:pt x="12990" y="6495"/>
                          </a:cubicBezTo>
                          <a:close/>
                        </a:path>
                      </a:pathLst>
                    </a:custGeom>
                    <a:grpFill/>
                    <a:ln w="8658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992" name="Freeform: Shape 991">
                      <a:extLst>
                        <a:ext uri="{FF2B5EF4-FFF2-40B4-BE49-F238E27FC236}">
                          <a16:creationId xmlns:a16="http://schemas.microsoft.com/office/drawing/2014/main" xmlns="" id="{67B7BFFF-3C29-4BBF-A12C-FE54B1FC097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025603" y="3405937"/>
                      <a:ext cx="103925" cy="103925"/>
                    </a:xfrm>
                    <a:custGeom>
                      <a:avLst/>
                      <a:gdLst>
                        <a:gd name="connsiteX0" fmla="*/ 103925 w 103925"/>
                        <a:gd name="connsiteY0" fmla="*/ 51963 h 103925"/>
                        <a:gd name="connsiteX1" fmla="*/ 51963 w 103925"/>
                        <a:gd name="connsiteY1" fmla="*/ 103925 h 103925"/>
                        <a:gd name="connsiteX2" fmla="*/ 0 w 103925"/>
                        <a:gd name="connsiteY2" fmla="*/ 51963 h 103925"/>
                        <a:gd name="connsiteX3" fmla="*/ 51963 w 103925"/>
                        <a:gd name="connsiteY3" fmla="*/ 0 h 103925"/>
                        <a:gd name="connsiteX4" fmla="*/ 103925 w 103925"/>
                        <a:gd name="connsiteY4" fmla="*/ 51963 h 10392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03925" h="103925">
                          <a:moveTo>
                            <a:pt x="103925" y="51963"/>
                          </a:moveTo>
                          <a:cubicBezTo>
                            <a:pt x="103925" y="80661"/>
                            <a:pt x="80661" y="103925"/>
                            <a:pt x="51963" y="103925"/>
                          </a:cubicBezTo>
                          <a:cubicBezTo>
                            <a:pt x="23264" y="103925"/>
                            <a:pt x="0" y="80661"/>
                            <a:pt x="0" y="51963"/>
                          </a:cubicBezTo>
                          <a:cubicBezTo>
                            <a:pt x="0" y="23264"/>
                            <a:pt x="23264" y="0"/>
                            <a:pt x="51963" y="0"/>
                          </a:cubicBezTo>
                          <a:cubicBezTo>
                            <a:pt x="80661" y="0"/>
                            <a:pt x="103925" y="23264"/>
                            <a:pt x="103925" y="51963"/>
                          </a:cubicBezTo>
                          <a:close/>
                        </a:path>
                      </a:pathLst>
                    </a:custGeom>
                    <a:grpFill/>
                    <a:ln w="8658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993" name="Freeform: Shape 992">
                      <a:extLst>
                        <a:ext uri="{FF2B5EF4-FFF2-40B4-BE49-F238E27FC236}">
                          <a16:creationId xmlns:a16="http://schemas.microsoft.com/office/drawing/2014/main" xmlns="" id="{E5B6A64B-D7D4-4D2A-907F-C6FDA13298E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757130" y="3518523"/>
                      <a:ext cx="103925" cy="103925"/>
                    </a:xfrm>
                    <a:custGeom>
                      <a:avLst/>
                      <a:gdLst>
                        <a:gd name="connsiteX0" fmla="*/ 103925 w 103925"/>
                        <a:gd name="connsiteY0" fmla="*/ 51963 h 103925"/>
                        <a:gd name="connsiteX1" fmla="*/ 51963 w 103925"/>
                        <a:gd name="connsiteY1" fmla="*/ 103925 h 103925"/>
                        <a:gd name="connsiteX2" fmla="*/ 0 w 103925"/>
                        <a:gd name="connsiteY2" fmla="*/ 51963 h 103925"/>
                        <a:gd name="connsiteX3" fmla="*/ 51963 w 103925"/>
                        <a:gd name="connsiteY3" fmla="*/ 0 h 103925"/>
                        <a:gd name="connsiteX4" fmla="*/ 103925 w 103925"/>
                        <a:gd name="connsiteY4" fmla="*/ 51963 h 10392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03925" h="103925">
                          <a:moveTo>
                            <a:pt x="103925" y="51963"/>
                          </a:moveTo>
                          <a:cubicBezTo>
                            <a:pt x="103925" y="80661"/>
                            <a:pt x="80661" y="103925"/>
                            <a:pt x="51963" y="103925"/>
                          </a:cubicBezTo>
                          <a:cubicBezTo>
                            <a:pt x="23264" y="103925"/>
                            <a:pt x="0" y="80661"/>
                            <a:pt x="0" y="51963"/>
                          </a:cubicBezTo>
                          <a:cubicBezTo>
                            <a:pt x="0" y="23264"/>
                            <a:pt x="23264" y="0"/>
                            <a:pt x="51963" y="0"/>
                          </a:cubicBezTo>
                          <a:cubicBezTo>
                            <a:pt x="80661" y="0"/>
                            <a:pt x="103925" y="23264"/>
                            <a:pt x="103925" y="51963"/>
                          </a:cubicBezTo>
                          <a:close/>
                        </a:path>
                      </a:pathLst>
                    </a:custGeom>
                    <a:grpFill/>
                    <a:ln w="8658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994" name="Freeform: Shape 993">
                      <a:extLst>
                        <a:ext uri="{FF2B5EF4-FFF2-40B4-BE49-F238E27FC236}">
                          <a16:creationId xmlns:a16="http://schemas.microsoft.com/office/drawing/2014/main" xmlns="" id="{ED24825E-8647-4523-B98C-51C82F56934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120868" y="3605127"/>
                      <a:ext cx="103925" cy="103925"/>
                    </a:xfrm>
                    <a:custGeom>
                      <a:avLst/>
                      <a:gdLst>
                        <a:gd name="connsiteX0" fmla="*/ 103925 w 103925"/>
                        <a:gd name="connsiteY0" fmla="*/ 51963 h 103925"/>
                        <a:gd name="connsiteX1" fmla="*/ 51963 w 103925"/>
                        <a:gd name="connsiteY1" fmla="*/ 103925 h 103925"/>
                        <a:gd name="connsiteX2" fmla="*/ 0 w 103925"/>
                        <a:gd name="connsiteY2" fmla="*/ 51963 h 103925"/>
                        <a:gd name="connsiteX3" fmla="*/ 51963 w 103925"/>
                        <a:gd name="connsiteY3" fmla="*/ 0 h 103925"/>
                        <a:gd name="connsiteX4" fmla="*/ 103925 w 103925"/>
                        <a:gd name="connsiteY4" fmla="*/ 51963 h 10392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03925" h="103925">
                          <a:moveTo>
                            <a:pt x="103925" y="51963"/>
                          </a:moveTo>
                          <a:cubicBezTo>
                            <a:pt x="103925" y="80661"/>
                            <a:pt x="80660" y="103925"/>
                            <a:pt x="51963" y="103925"/>
                          </a:cubicBezTo>
                          <a:cubicBezTo>
                            <a:pt x="23264" y="103925"/>
                            <a:pt x="0" y="80661"/>
                            <a:pt x="0" y="51963"/>
                          </a:cubicBezTo>
                          <a:cubicBezTo>
                            <a:pt x="0" y="23264"/>
                            <a:pt x="23265" y="0"/>
                            <a:pt x="51963" y="0"/>
                          </a:cubicBezTo>
                          <a:cubicBezTo>
                            <a:pt x="80661" y="0"/>
                            <a:pt x="103925" y="23264"/>
                            <a:pt x="103925" y="51963"/>
                          </a:cubicBezTo>
                          <a:close/>
                        </a:path>
                      </a:pathLst>
                    </a:custGeom>
                    <a:grpFill/>
                    <a:ln w="8658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995" name="Freeform: Shape 994">
                      <a:extLst>
                        <a:ext uri="{FF2B5EF4-FFF2-40B4-BE49-F238E27FC236}">
                          <a16:creationId xmlns:a16="http://schemas.microsoft.com/office/drawing/2014/main" xmlns="" id="{A7F56460-1837-42AA-9288-4EEE3D3208E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062410" y="3791326"/>
                      <a:ext cx="56292" cy="62787"/>
                    </a:xfrm>
                    <a:custGeom>
                      <a:avLst/>
                      <a:gdLst>
                        <a:gd name="connsiteX0" fmla="*/ 6495 w 56292"/>
                        <a:gd name="connsiteY0" fmla="*/ 12991 h 62787"/>
                        <a:gd name="connsiteX1" fmla="*/ 6495 w 56292"/>
                        <a:gd name="connsiteY1" fmla="*/ 56293 h 62787"/>
                        <a:gd name="connsiteX2" fmla="*/ 49797 w 56292"/>
                        <a:gd name="connsiteY2" fmla="*/ 56293 h 62787"/>
                        <a:gd name="connsiteX3" fmla="*/ 49797 w 56292"/>
                        <a:gd name="connsiteY3" fmla="*/ 12991 h 62787"/>
                        <a:gd name="connsiteX4" fmla="*/ 6495 w 56292"/>
                        <a:gd name="connsiteY4" fmla="*/ 12991 h 6278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56292" h="62787">
                          <a:moveTo>
                            <a:pt x="6495" y="12991"/>
                          </a:moveTo>
                          <a:cubicBezTo>
                            <a:pt x="-2165" y="21651"/>
                            <a:pt x="-2165" y="47632"/>
                            <a:pt x="6495" y="56293"/>
                          </a:cubicBezTo>
                          <a:cubicBezTo>
                            <a:pt x="15156" y="64953"/>
                            <a:pt x="41137" y="64953"/>
                            <a:pt x="49797" y="56293"/>
                          </a:cubicBezTo>
                          <a:cubicBezTo>
                            <a:pt x="58458" y="47632"/>
                            <a:pt x="58458" y="21651"/>
                            <a:pt x="49797" y="12991"/>
                          </a:cubicBezTo>
                          <a:cubicBezTo>
                            <a:pt x="32477" y="-4330"/>
                            <a:pt x="15156" y="-4330"/>
                            <a:pt x="6495" y="12991"/>
                          </a:cubicBezTo>
                          <a:close/>
                        </a:path>
                      </a:pathLst>
                    </a:custGeom>
                    <a:grpFill/>
                    <a:ln w="8658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996" name="Freeform: Shape 995">
                      <a:extLst>
                        <a:ext uri="{FF2B5EF4-FFF2-40B4-BE49-F238E27FC236}">
                          <a16:creationId xmlns:a16="http://schemas.microsoft.com/office/drawing/2014/main" xmlns="" id="{BB08E648-CD52-48C2-B4AD-CAEF059B6F6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9404" y="3323663"/>
                      <a:ext cx="77943" cy="77943"/>
                    </a:xfrm>
                    <a:custGeom>
                      <a:avLst/>
                      <a:gdLst>
                        <a:gd name="connsiteX0" fmla="*/ 12991 w 77943"/>
                        <a:gd name="connsiteY0" fmla="*/ 12991 h 77943"/>
                        <a:gd name="connsiteX1" fmla="*/ 12991 w 77943"/>
                        <a:gd name="connsiteY1" fmla="*/ 64953 h 77943"/>
                        <a:gd name="connsiteX2" fmla="*/ 64953 w 77943"/>
                        <a:gd name="connsiteY2" fmla="*/ 64953 h 77943"/>
                        <a:gd name="connsiteX3" fmla="*/ 64953 w 77943"/>
                        <a:gd name="connsiteY3" fmla="*/ 12991 h 77943"/>
                        <a:gd name="connsiteX4" fmla="*/ 12991 w 77943"/>
                        <a:gd name="connsiteY4" fmla="*/ 12991 h 7794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77943" h="77943">
                          <a:moveTo>
                            <a:pt x="12991" y="12991"/>
                          </a:moveTo>
                          <a:cubicBezTo>
                            <a:pt x="-4330" y="30312"/>
                            <a:pt x="-4330" y="47632"/>
                            <a:pt x="12991" y="64953"/>
                          </a:cubicBezTo>
                          <a:cubicBezTo>
                            <a:pt x="30312" y="82274"/>
                            <a:pt x="47632" y="82274"/>
                            <a:pt x="64953" y="64953"/>
                          </a:cubicBezTo>
                          <a:cubicBezTo>
                            <a:pt x="82274" y="47632"/>
                            <a:pt x="82274" y="30312"/>
                            <a:pt x="64953" y="12991"/>
                          </a:cubicBezTo>
                          <a:cubicBezTo>
                            <a:pt x="47632" y="-4330"/>
                            <a:pt x="21651" y="-4330"/>
                            <a:pt x="12991" y="12991"/>
                          </a:cubicBezTo>
                          <a:close/>
                        </a:path>
                      </a:pathLst>
                    </a:custGeom>
                    <a:grpFill/>
                    <a:ln w="8658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997" name="Freeform: Shape 996">
                      <a:extLst>
                        <a:ext uri="{FF2B5EF4-FFF2-40B4-BE49-F238E27FC236}">
                          <a16:creationId xmlns:a16="http://schemas.microsoft.com/office/drawing/2014/main" xmlns="" id="{1BFF32DD-72AA-47F6-8EB2-94FE1C4EE56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980136" y="3559660"/>
                      <a:ext cx="134236" cy="134236"/>
                    </a:xfrm>
                    <a:custGeom>
                      <a:avLst/>
                      <a:gdLst>
                        <a:gd name="connsiteX0" fmla="*/ 19486 w 134236"/>
                        <a:gd name="connsiteY0" fmla="*/ 19486 h 134236"/>
                        <a:gd name="connsiteX1" fmla="*/ 19486 w 134236"/>
                        <a:gd name="connsiteY1" fmla="*/ 114750 h 134236"/>
                        <a:gd name="connsiteX2" fmla="*/ 114750 w 134236"/>
                        <a:gd name="connsiteY2" fmla="*/ 114750 h 134236"/>
                        <a:gd name="connsiteX3" fmla="*/ 114750 w 134236"/>
                        <a:gd name="connsiteY3" fmla="*/ 19486 h 134236"/>
                        <a:gd name="connsiteX4" fmla="*/ 19486 w 134236"/>
                        <a:gd name="connsiteY4" fmla="*/ 19486 h 1342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4236" h="134236">
                          <a:moveTo>
                            <a:pt x="19486" y="19486"/>
                          </a:moveTo>
                          <a:cubicBezTo>
                            <a:pt x="-6495" y="45467"/>
                            <a:pt x="-6495" y="88769"/>
                            <a:pt x="19486" y="114750"/>
                          </a:cubicBezTo>
                          <a:cubicBezTo>
                            <a:pt x="45467" y="140732"/>
                            <a:pt x="88769" y="140732"/>
                            <a:pt x="114750" y="114750"/>
                          </a:cubicBezTo>
                          <a:cubicBezTo>
                            <a:pt x="140732" y="88769"/>
                            <a:pt x="140732" y="45467"/>
                            <a:pt x="114750" y="19486"/>
                          </a:cubicBezTo>
                          <a:cubicBezTo>
                            <a:pt x="88769" y="-6495"/>
                            <a:pt x="45467" y="-6495"/>
                            <a:pt x="19486" y="19486"/>
                          </a:cubicBezTo>
                          <a:close/>
                        </a:path>
                      </a:pathLst>
                    </a:custGeom>
                    <a:grpFill/>
                    <a:ln w="8658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</p:grpSp>
              <p:grpSp>
                <p:nvGrpSpPr>
                  <p:cNvPr id="960" name="Graphic 1">
                    <a:extLst>
                      <a:ext uri="{FF2B5EF4-FFF2-40B4-BE49-F238E27FC236}">
                        <a16:creationId xmlns:a16="http://schemas.microsoft.com/office/drawing/2014/main" xmlns="" id="{E019BCE1-0FD8-43D3-94BD-9060FAFA7E94}"/>
                      </a:ext>
                    </a:extLst>
                  </p:cNvPr>
                  <p:cNvGrpSpPr/>
                  <p:nvPr/>
                </p:nvGrpSpPr>
                <p:grpSpPr>
                  <a:xfrm>
                    <a:off x="10175057" y="3531513"/>
                    <a:ext cx="601899" cy="530450"/>
                    <a:chOff x="10175057" y="3531513"/>
                    <a:chExt cx="601899" cy="530450"/>
                  </a:xfrm>
                  <a:grpFill/>
                </p:grpSpPr>
                <p:sp>
                  <p:nvSpPr>
                    <p:cNvPr id="982" name="Freeform: Shape 981">
                      <a:extLst>
                        <a:ext uri="{FF2B5EF4-FFF2-40B4-BE49-F238E27FC236}">
                          <a16:creationId xmlns:a16="http://schemas.microsoft.com/office/drawing/2014/main" xmlns="" id="{5A0D1462-2229-4326-A73D-785E039B8A5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294138" y="3914737"/>
                      <a:ext cx="134236" cy="134236"/>
                    </a:xfrm>
                    <a:custGeom>
                      <a:avLst/>
                      <a:gdLst>
                        <a:gd name="connsiteX0" fmla="*/ 19486 w 134236"/>
                        <a:gd name="connsiteY0" fmla="*/ 19486 h 134236"/>
                        <a:gd name="connsiteX1" fmla="*/ 19486 w 134236"/>
                        <a:gd name="connsiteY1" fmla="*/ 114751 h 134236"/>
                        <a:gd name="connsiteX2" fmla="*/ 114751 w 134236"/>
                        <a:gd name="connsiteY2" fmla="*/ 114751 h 134236"/>
                        <a:gd name="connsiteX3" fmla="*/ 114751 w 134236"/>
                        <a:gd name="connsiteY3" fmla="*/ 19486 h 134236"/>
                        <a:gd name="connsiteX4" fmla="*/ 19486 w 134236"/>
                        <a:gd name="connsiteY4" fmla="*/ 19486 h 1342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4236" h="134236">
                          <a:moveTo>
                            <a:pt x="19486" y="19486"/>
                          </a:moveTo>
                          <a:cubicBezTo>
                            <a:pt x="-6495" y="45467"/>
                            <a:pt x="-6495" y="88769"/>
                            <a:pt x="19486" y="114751"/>
                          </a:cubicBezTo>
                          <a:cubicBezTo>
                            <a:pt x="45467" y="140732"/>
                            <a:pt x="88769" y="140732"/>
                            <a:pt x="114751" y="114751"/>
                          </a:cubicBezTo>
                          <a:cubicBezTo>
                            <a:pt x="140732" y="88769"/>
                            <a:pt x="140732" y="45467"/>
                            <a:pt x="114751" y="19486"/>
                          </a:cubicBezTo>
                          <a:cubicBezTo>
                            <a:pt x="88769" y="-6495"/>
                            <a:pt x="45467" y="-6495"/>
                            <a:pt x="19486" y="19486"/>
                          </a:cubicBezTo>
                          <a:close/>
                        </a:path>
                      </a:pathLst>
                    </a:custGeom>
                    <a:grpFill/>
                    <a:ln w="8658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983" name="Freeform: Shape 982">
                      <a:extLst>
                        <a:ext uri="{FF2B5EF4-FFF2-40B4-BE49-F238E27FC236}">
                          <a16:creationId xmlns:a16="http://schemas.microsoft.com/office/drawing/2014/main" xmlns="" id="{FEA6B94C-1B65-4404-89D9-C0460BCC572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707673" y="3711217"/>
                      <a:ext cx="69283" cy="62787"/>
                    </a:xfrm>
                    <a:custGeom>
                      <a:avLst/>
                      <a:gdLst>
                        <a:gd name="connsiteX0" fmla="*/ 12990 w 69283"/>
                        <a:gd name="connsiteY0" fmla="*/ 6495 h 62787"/>
                        <a:gd name="connsiteX1" fmla="*/ 12990 w 69283"/>
                        <a:gd name="connsiteY1" fmla="*/ 49797 h 62787"/>
                        <a:gd name="connsiteX2" fmla="*/ 56293 w 69283"/>
                        <a:gd name="connsiteY2" fmla="*/ 49797 h 62787"/>
                        <a:gd name="connsiteX3" fmla="*/ 56293 w 69283"/>
                        <a:gd name="connsiteY3" fmla="*/ 6495 h 62787"/>
                        <a:gd name="connsiteX4" fmla="*/ 12990 w 69283"/>
                        <a:gd name="connsiteY4" fmla="*/ 6495 h 6278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69283" h="62787">
                          <a:moveTo>
                            <a:pt x="12990" y="6495"/>
                          </a:moveTo>
                          <a:cubicBezTo>
                            <a:pt x="-4330" y="23816"/>
                            <a:pt x="-4330" y="41137"/>
                            <a:pt x="12990" y="49797"/>
                          </a:cubicBezTo>
                          <a:cubicBezTo>
                            <a:pt x="30312" y="67118"/>
                            <a:pt x="47633" y="67118"/>
                            <a:pt x="56293" y="49797"/>
                          </a:cubicBezTo>
                          <a:cubicBezTo>
                            <a:pt x="73614" y="32477"/>
                            <a:pt x="73614" y="15156"/>
                            <a:pt x="56293" y="6495"/>
                          </a:cubicBezTo>
                          <a:cubicBezTo>
                            <a:pt x="47633" y="-2165"/>
                            <a:pt x="21651" y="-2165"/>
                            <a:pt x="12990" y="6495"/>
                          </a:cubicBezTo>
                          <a:close/>
                        </a:path>
                      </a:pathLst>
                    </a:custGeom>
                    <a:grpFill/>
                    <a:ln w="8658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984" name="Freeform: Shape 983">
                      <a:extLst>
                        <a:ext uri="{FF2B5EF4-FFF2-40B4-BE49-F238E27FC236}">
                          <a16:creationId xmlns:a16="http://schemas.microsoft.com/office/drawing/2014/main" xmlns="" id="{56199BDC-F8B1-43F3-985F-ACA79D13E6A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452191" y="3613787"/>
                      <a:ext cx="103925" cy="103925"/>
                    </a:xfrm>
                    <a:custGeom>
                      <a:avLst/>
                      <a:gdLst>
                        <a:gd name="connsiteX0" fmla="*/ 103925 w 103925"/>
                        <a:gd name="connsiteY0" fmla="*/ 51963 h 103925"/>
                        <a:gd name="connsiteX1" fmla="*/ 51962 w 103925"/>
                        <a:gd name="connsiteY1" fmla="*/ 103925 h 103925"/>
                        <a:gd name="connsiteX2" fmla="*/ -1 w 103925"/>
                        <a:gd name="connsiteY2" fmla="*/ 51963 h 103925"/>
                        <a:gd name="connsiteX3" fmla="*/ 51962 w 103925"/>
                        <a:gd name="connsiteY3" fmla="*/ 0 h 103925"/>
                        <a:gd name="connsiteX4" fmla="*/ 103925 w 103925"/>
                        <a:gd name="connsiteY4" fmla="*/ 51963 h 10392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03925" h="103925">
                          <a:moveTo>
                            <a:pt x="103925" y="51963"/>
                          </a:moveTo>
                          <a:cubicBezTo>
                            <a:pt x="103925" y="80661"/>
                            <a:pt x="80660" y="103925"/>
                            <a:pt x="51962" y="103925"/>
                          </a:cubicBezTo>
                          <a:cubicBezTo>
                            <a:pt x="23264" y="103925"/>
                            <a:pt x="-1" y="80661"/>
                            <a:pt x="-1" y="51963"/>
                          </a:cubicBezTo>
                          <a:cubicBezTo>
                            <a:pt x="-1" y="23264"/>
                            <a:pt x="23264" y="0"/>
                            <a:pt x="51962" y="0"/>
                          </a:cubicBezTo>
                          <a:cubicBezTo>
                            <a:pt x="80660" y="0"/>
                            <a:pt x="103925" y="23264"/>
                            <a:pt x="103925" y="51963"/>
                          </a:cubicBezTo>
                          <a:close/>
                        </a:path>
                      </a:pathLst>
                    </a:custGeom>
                    <a:grpFill/>
                    <a:ln w="8658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985" name="Freeform: Shape 984">
                      <a:extLst>
                        <a:ext uri="{FF2B5EF4-FFF2-40B4-BE49-F238E27FC236}">
                          <a16:creationId xmlns:a16="http://schemas.microsoft.com/office/drawing/2014/main" xmlns="" id="{E0DAE3BD-9ED5-43D3-9EAF-8DDB9BDC067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75057" y="3726373"/>
                      <a:ext cx="103925" cy="103925"/>
                    </a:xfrm>
                    <a:custGeom>
                      <a:avLst/>
                      <a:gdLst>
                        <a:gd name="connsiteX0" fmla="*/ 103925 w 103925"/>
                        <a:gd name="connsiteY0" fmla="*/ 51963 h 103925"/>
                        <a:gd name="connsiteX1" fmla="*/ 51963 w 103925"/>
                        <a:gd name="connsiteY1" fmla="*/ 103925 h 103925"/>
                        <a:gd name="connsiteX2" fmla="*/ 1 w 103925"/>
                        <a:gd name="connsiteY2" fmla="*/ 51963 h 103925"/>
                        <a:gd name="connsiteX3" fmla="*/ 51963 w 103925"/>
                        <a:gd name="connsiteY3" fmla="*/ 0 h 103925"/>
                        <a:gd name="connsiteX4" fmla="*/ 103925 w 103925"/>
                        <a:gd name="connsiteY4" fmla="*/ 51963 h 10392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03925" h="103925">
                          <a:moveTo>
                            <a:pt x="103925" y="51963"/>
                          </a:moveTo>
                          <a:cubicBezTo>
                            <a:pt x="103925" y="80661"/>
                            <a:pt x="80661" y="103925"/>
                            <a:pt x="51963" y="103925"/>
                          </a:cubicBezTo>
                          <a:cubicBezTo>
                            <a:pt x="23265" y="103925"/>
                            <a:pt x="1" y="80661"/>
                            <a:pt x="1" y="51963"/>
                          </a:cubicBezTo>
                          <a:cubicBezTo>
                            <a:pt x="1" y="23264"/>
                            <a:pt x="23265" y="0"/>
                            <a:pt x="51963" y="0"/>
                          </a:cubicBezTo>
                          <a:cubicBezTo>
                            <a:pt x="80661" y="0"/>
                            <a:pt x="103925" y="23264"/>
                            <a:pt x="103925" y="51963"/>
                          </a:cubicBezTo>
                          <a:close/>
                        </a:path>
                      </a:pathLst>
                    </a:custGeom>
                    <a:grpFill/>
                    <a:ln w="8658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986" name="Freeform: Shape 985">
                      <a:extLst>
                        <a:ext uri="{FF2B5EF4-FFF2-40B4-BE49-F238E27FC236}">
                          <a16:creationId xmlns:a16="http://schemas.microsoft.com/office/drawing/2014/main" xmlns="" id="{8A4CC5DC-AB24-45B8-B044-1E4FE22C630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538795" y="3812977"/>
                      <a:ext cx="103925" cy="103925"/>
                    </a:xfrm>
                    <a:custGeom>
                      <a:avLst/>
                      <a:gdLst>
                        <a:gd name="connsiteX0" fmla="*/ 103925 w 103925"/>
                        <a:gd name="connsiteY0" fmla="*/ 51963 h 103925"/>
                        <a:gd name="connsiteX1" fmla="*/ 51962 w 103925"/>
                        <a:gd name="connsiteY1" fmla="*/ 103925 h 103925"/>
                        <a:gd name="connsiteX2" fmla="*/ -1 w 103925"/>
                        <a:gd name="connsiteY2" fmla="*/ 51963 h 103925"/>
                        <a:gd name="connsiteX3" fmla="*/ 51962 w 103925"/>
                        <a:gd name="connsiteY3" fmla="*/ 0 h 103925"/>
                        <a:gd name="connsiteX4" fmla="*/ 103925 w 103925"/>
                        <a:gd name="connsiteY4" fmla="*/ 51963 h 10392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03925" h="103925">
                          <a:moveTo>
                            <a:pt x="103925" y="51963"/>
                          </a:moveTo>
                          <a:cubicBezTo>
                            <a:pt x="103925" y="80661"/>
                            <a:pt x="80660" y="103925"/>
                            <a:pt x="51962" y="103925"/>
                          </a:cubicBezTo>
                          <a:cubicBezTo>
                            <a:pt x="23264" y="103925"/>
                            <a:pt x="-1" y="80661"/>
                            <a:pt x="-1" y="51963"/>
                          </a:cubicBezTo>
                          <a:cubicBezTo>
                            <a:pt x="-1" y="23264"/>
                            <a:pt x="23264" y="0"/>
                            <a:pt x="51962" y="0"/>
                          </a:cubicBezTo>
                          <a:cubicBezTo>
                            <a:pt x="80660" y="0"/>
                            <a:pt x="103925" y="23264"/>
                            <a:pt x="103925" y="51963"/>
                          </a:cubicBezTo>
                          <a:close/>
                        </a:path>
                      </a:pathLst>
                    </a:custGeom>
                    <a:grpFill/>
                    <a:ln w="8658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987" name="Freeform: Shape 986">
                      <a:extLst>
                        <a:ext uri="{FF2B5EF4-FFF2-40B4-BE49-F238E27FC236}">
                          <a16:creationId xmlns:a16="http://schemas.microsoft.com/office/drawing/2014/main" xmlns="" id="{6664109D-ED5A-4894-8469-5BBF1081186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480337" y="3999176"/>
                      <a:ext cx="56292" cy="62787"/>
                    </a:xfrm>
                    <a:custGeom>
                      <a:avLst/>
                      <a:gdLst>
                        <a:gd name="connsiteX0" fmla="*/ 6495 w 56292"/>
                        <a:gd name="connsiteY0" fmla="*/ 12991 h 62787"/>
                        <a:gd name="connsiteX1" fmla="*/ 6495 w 56292"/>
                        <a:gd name="connsiteY1" fmla="*/ 56293 h 62787"/>
                        <a:gd name="connsiteX2" fmla="*/ 49797 w 56292"/>
                        <a:gd name="connsiteY2" fmla="*/ 56293 h 62787"/>
                        <a:gd name="connsiteX3" fmla="*/ 49797 w 56292"/>
                        <a:gd name="connsiteY3" fmla="*/ 12991 h 62787"/>
                        <a:gd name="connsiteX4" fmla="*/ 6495 w 56292"/>
                        <a:gd name="connsiteY4" fmla="*/ 12991 h 6278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56292" h="62787">
                          <a:moveTo>
                            <a:pt x="6495" y="12991"/>
                          </a:moveTo>
                          <a:cubicBezTo>
                            <a:pt x="-2165" y="21651"/>
                            <a:pt x="-2165" y="47632"/>
                            <a:pt x="6495" y="56293"/>
                          </a:cubicBezTo>
                          <a:cubicBezTo>
                            <a:pt x="15156" y="64953"/>
                            <a:pt x="41137" y="64953"/>
                            <a:pt x="49797" y="56293"/>
                          </a:cubicBezTo>
                          <a:cubicBezTo>
                            <a:pt x="58458" y="47632"/>
                            <a:pt x="58458" y="21651"/>
                            <a:pt x="49797" y="12991"/>
                          </a:cubicBezTo>
                          <a:cubicBezTo>
                            <a:pt x="41137" y="-4330"/>
                            <a:pt x="23815" y="-4330"/>
                            <a:pt x="6495" y="12991"/>
                          </a:cubicBezTo>
                          <a:close/>
                        </a:path>
                      </a:pathLst>
                    </a:custGeom>
                    <a:grpFill/>
                    <a:ln w="8658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988" name="Freeform: Shape 987">
                      <a:extLst>
                        <a:ext uri="{FF2B5EF4-FFF2-40B4-BE49-F238E27FC236}">
                          <a16:creationId xmlns:a16="http://schemas.microsoft.com/office/drawing/2014/main" xmlns="" id="{18D89A0A-D383-4D28-9EC5-A829D1440C5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257331" y="3531513"/>
                      <a:ext cx="77943" cy="77943"/>
                    </a:xfrm>
                    <a:custGeom>
                      <a:avLst/>
                      <a:gdLst>
                        <a:gd name="connsiteX0" fmla="*/ 12990 w 77943"/>
                        <a:gd name="connsiteY0" fmla="*/ 12991 h 77943"/>
                        <a:gd name="connsiteX1" fmla="*/ 12990 w 77943"/>
                        <a:gd name="connsiteY1" fmla="*/ 64953 h 77943"/>
                        <a:gd name="connsiteX2" fmla="*/ 64953 w 77943"/>
                        <a:gd name="connsiteY2" fmla="*/ 64953 h 77943"/>
                        <a:gd name="connsiteX3" fmla="*/ 64953 w 77943"/>
                        <a:gd name="connsiteY3" fmla="*/ 12991 h 77943"/>
                        <a:gd name="connsiteX4" fmla="*/ 12990 w 77943"/>
                        <a:gd name="connsiteY4" fmla="*/ 12991 h 7794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77943" h="77943">
                          <a:moveTo>
                            <a:pt x="12990" y="12991"/>
                          </a:moveTo>
                          <a:cubicBezTo>
                            <a:pt x="-4330" y="30311"/>
                            <a:pt x="-4330" y="47632"/>
                            <a:pt x="12990" y="64953"/>
                          </a:cubicBezTo>
                          <a:cubicBezTo>
                            <a:pt x="30312" y="82274"/>
                            <a:pt x="47632" y="82274"/>
                            <a:pt x="64953" y="64953"/>
                          </a:cubicBezTo>
                          <a:cubicBezTo>
                            <a:pt x="82274" y="47632"/>
                            <a:pt x="82274" y="30311"/>
                            <a:pt x="64953" y="12991"/>
                          </a:cubicBezTo>
                          <a:cubicBezTo>
                            <a:pt x="56293" y="-4330"/>
                            <a:pt x="30312" y="-4330"/>
                            <a:pt x="12990" y="12991"/>
                          </a:cubicBezTo>
                          <a:close/>
                        </a:path>
                      </a:pathLst>
                    </a:custGeom>
                    <a:grpFill/>
                    <a:ln w="8658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989" name="Freeform: Shape 988">
                      <a:extLst>
                        <a:ext uri="{FF2B5EF4-FFF2-40B4-BE49-F238E27FC236}">
                          <a16:creationId xmlns:a16="http://schemas.microsoft.com/office/drawing/2014/main" xmlns="" id="{A2D7F2DC-65B3-45CA-B451-658089F4592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398063" y="3758849"/>
                      <a:ext cx="134236" cy="134236"/>
                    </a:xfrm>
                    <a:custGeom>
                      <a:avLst/>
                      <a:gdLst>
                        <a:gd name="connsiteX0" fmla="*/ 19486 w 134236"/>
                        <a:gd name="connsiteY0" fmla="*/ 19486 h 134236"/>
                        <a:gd name="connsiteX1" fmla="*/ 19486 w 134236"/>
                        <a:gd name="connsiteY1" fmla="*/ 114751 h 134236"/>
                        <a:gd name="connsiteX2" fmla="*/ 114751 w 134236"/>
                        <a:gd name="connsiteY2" fmla="*/ 114751 h 134236"/>
                        <a:gd name="connsiteX3" fmla="*/ 114751 w 134236"/>
                        <a:gd name="connsiteY3" fmla="*/ 19486 h 134236"/>
                        <a:gd name="connsiteX4" fmla="*/ 19486 w 134236"/>
                        <a:gd name="connsiteY4" fmla="*/ 19486 h 1342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4236" h="134236">
                          <a:moveTo>
                            <a:pt x="19486" y="19486"/>
                          </a:moveTo>
                          <a:cubicBezTo>
                            <a:pt x="-6495" y="45467"/>
                            <a:pt x="-6495" y="88769"/>
                            <a:pt x="19486" y="114751"/>
                          </a:cubicBezTo>
                          <a:cubicBezTo>
                            <a:pt x="45467" y="140732"/>
                            <a:pt x="88769" y="140732"/>
                            <a:pt x="114751" y="114751"/>
                          </a:cubicBezTo>
                          <a:cubicBezTo>
                            <a:pt x="140732" y="88769"/>
                            <a:pt x="140732" y="45467"/>
                            <a:pt x="114751" y="19486"/>
                          </a:cubicBezTo>
                          <a:cubicBezTo>
                            <a:pt x="88769" y="-6495"/>
                            <a:pt x="45467" y="-6495"/>
                            <a:pt x="19486" y="19486"/>
                          </a:cubicBezTo>
                          <a:close/>
                        </a:path>
                      </a:pathLst>
                    </a:custGeom>
                    <a:grpFill/>
                    <a:ln w="8658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</p:grpSp>
              <p:grpSp>
                <p:nvGrpSpPr>
                  <p:cNvPr id="961" name="Graphic 1">
                    <a:extLst>
                      <a:ext uri="{FF2B5EF4-FFF2-40B4-BE49-F238E27FC236}">
                        <a16:creationId xmlns:a16="http://schemas.microsoft.com/office/drawing/2014/main" xmlns="" id="{113BE1A6-8618-4F7E-9595-93770E54C594}"/>
                      </a:ext>
                    </a:extLst>
                  </p:cNvPr>
                  <p:cNvGrpSpPr/>
                  <p:nvPr/>
                </p:nvGrpSpPr>
                <p:grpSpPr>
                  <a:xfrm>
                    <a:off x="5885985" y="2492263"/>
                    <a:ext cx="798923" cy="718814"/>
                    <a:chOff x="5885985" y="2492263"/>
                    <a:chExt cx="798923" cy="718814"/>
                  </a:xfrm>
                  <a:grpFill/>
                </p:grpSpPr>
                <p:sp>
                  <p:nvSpPr>
                    <p:cNvPr id="974" name="Freeform: Shape 973">
                      <a:extLst>
                        <a:ext uri="{FF2B5EF4-FFF2-40B4-BE49-F238E27FC236}">
                          <a16:creationId xmlns:a16="http://schemas.microsoft.com/office/drawing/2014/main" xmlns="" id="{E7637EDD-7A29-4078-8B6A-D0EBEEE5E5C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44037" y="3007558"/>
                      <a:ext cx="173208" cy="173208"/>
                    </a:xfrm>
                    <a:custGeom>
                      <a:avLst/>
                      <a:gdLst>
                        <a:gd name="connsiteX0" fmla="*/ 173209 w 173208"/>
                        <a:gd name="connsiteY0" fmla="*/ 86604 h 173208"/>
                        <a:gd name="connsiteX1" fmla="*/ 86604 w 173208"/>
                        <a:gd name="connsiteY1" fmla="*/ 173208 h 173208"/>
                        <a:gd name="connsiteX2" fmla="*/ 0 w 173208"/>
                        <a:gd name="connsiteY2" fmla="*/ 86604 h 173208"/>
                        <a:gd name="connsiteX3" fmla="*/ 86604 w 173208"/>
                        <a:gd name="connsiteY3" fmla="*/ 0 h 173208"/>
                        <a:gd name="connsiteX4" fmla="*/ 173209 w 173208"/>
                        <a:gd name="connsiteY4" fmla="*/ 86604 h 17320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3208" h="173208">
                          <a:moveTo>
                            <a:pt x="173209" y="86604"/>
                          </a:moveTo>
                          <a:cubicBezTo>
                            <a:pt x="173209" y="134434"/>
                            <a:pt x="134434" y="173208"/>
                            <a:pt x="86604" y="173208"/>
                          </a:cubicBezTo>
                          <a:cubicBezTo>
                            <a:pt x="38774" y="173208"/>
                            <a:pt x="0" y="134434"/>
                            <a:pt x="0" y="86604"/>
                          </a:cubicBezTo>
                          <a:cubicBezTo>
                            <a:pt x="0" y="38774"/>
                            <a:pt x="38774" y="0"/>
                            <a:pt x="86604" y="0"/>
                          </a:cubicBezTo>
                          <a:cubicBezTo>
                            <a:pt x="134434" y="0"/>
                            <a:pt x="173209" y="38774"/>
                            <a:pt x="173209" y="86604"/>
                          </a:cubicBezTo>
                          <a:close/>
                        </a:path>
                      </a:pathLst>
                    </a:custGeom>
                    <a:grpFill/>
                    <a:ln w="8658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975" name="Freeform: Shape 974">
                      <a:extLst>
                        <a:ext uri="{FF2B5EF4-FFF2-40B4-BE49-F238E27FC236}">
                          <a16:creationId xmlns:a16="http://schemas.microsoft.com/office/drawing/2014/main" xmlns="" id="{C814DD3B-3494-433B-8DFF-64E6F0E6EB0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598304" y="2730424"/>
                      <a:ext cx="86604" cy="86604"/>
                    </a:xfrm>
                    <a:custGeom>
                      <a:avLst/>
                      <a:gdLst>
                        <a:gd name="connsiteX0" fmla="*/ 86604 w 86604"/>
                        <a:gd name="connsiteY0" fmla="*/ 43302 h 86604"/>
                        <a:gd name="connsiteX1" fmla="*/ 43302 w 86604"/>
                        <a:gd name="connsiteY1" fmla="*/ 86604 h 86604"/>
                        <a:gd name="connsiteX2" fmla="*/ 0 w 86604"/>
                        <a:gd name="connsiteY2" fmla="*/ 43302 h 86604"/>
                        <a:gd name="connsiteX3" fmla="*/ 43302 w 86604"/>
                        <a:gd name="connsiteY3" fmla="*/ 0 h 86604"/>
                        <a:gd name="connsiteX4" fmla="*/ 86604 w 86604"/>
                        <a:gd name="connsiteY4" fmla="*/ 43302 h 8660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86604" h="86604">
                          <a:moveTo>
                            <a:pt x="86604" y="43302"/>
                          </a:moveTo>
                          <a:cubicBezTo>
                            <a:pt x="86604" y="67217"/>
                            <a:pt x="67218" y="86604"/>
                            <a:pt x="43302" y="86604"/>
                          </a:cubicBezTo>
                          <a:cubicBezTo>
                            <a:pt x="19387" y="86604"/>
                            <a:pt x="0" y="67217"/>
                            <a:pt x="0" y="43302"/>
                          </a:cubicBezTo>
                          <a:cubicBezTo>
                            <a:pt x="0" y="19387"/>
                            <a:pt x="19387" y="0"/>
                            <a:pt x="43302" y="0"/>
                          </a:cubicBezTo>
                          <a:cubicBezTo>
                            <a:pt x="67218" y="0"/>
                            <a:pt x="86604" y="19387"/>
                            <a:pt x="86604" y="43302"/>
                          </a:cubicBezTo>
                          <a:close/>
                        </a:path>
                      </a:pathLst>
                    </a:custGeom>
                    <a:grpFill/>
                    <a:ln w="8658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976" name="Freeform: Shape 975">
                      <a:extLst>
                        <a:ext uri="{FF2B5EF4-FFF2-40B4-BE49-F238E27FC236}">
                          <a16:creationId xmlns:a16="http://schemas.microsoft.com/office/drawing/2014/main" xmlns="" id="{5348AB86-FF01-4926-9E5C-4529D6E7292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249722" y="2598353"/>
                      <a:ext cx="134236" cy="134236"/>
                    </a:xfrm>
                    <a:custGeom>
                      <a:avLst/>
                      <a:gdLst>
                        <a:gd name="connsiteX0" fmla="*/ 19486 w 134236"/>
                        <a:gd name="connsiteY0" fmla="*/ 19486 h 134236"/>
                        <a:gd name="connsiteX1" fmla="*/ 19486 w 134236"/>
                        <a:gd name="connsiteY1" fmla="*/ 114751 h 134236"/>
                        <a:gd name="connsiteX2" fmla="*/ 114751 w 134236"/>
                        <a:gd name="connsiteY2" fmla="*/ 114751 h 134236"/>
                        <a:gd name="connsiteX3" fmla="*/ 114751 w 134236"/>
                        <a:gd name="connsiteY3" fmla="*/ 19486 h 134236"/>
                        <a:gd name="connsiteX4" fmla="*/ 19486 w 134236"/>
                        <a:gd name="connsiteY4" fmla="*/ 19486 h 1342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4236" h="134236">
                          <a:moveTo>
                            <a:pt x="19486" y="19486"/>
                          </a:moveTo>
                          <a:cubicBezTo>
                            <a:pt x="-6495" y="45467"/>
                            <a:pt x="-6495" y="88769"/>
                            <a:pt x="19486" y="114751"/>
                          </a:cubicBezTo>
                          <a:cubicBezTo>
                            <a:pt x="45468" y="140732"/>
                            <a:pt x="88770" y="140732"/>
                            <a:pt x="114751" y="114751"/>
                          </a:cubicBezTo>
                          <a:cubicBezTo>
                            <a:pt x="140732" y="88769"/>
                            <a:pt x="140732" y="45467"/>
                            <a:pt x="114751" y="19486"/>
                          </a:cubicBezTo>
                          <a:cubicBezTo>
                            <a:pt x="88770" y="-6495"/>
                            <a:pt x="45468" y="-6495"/>
                            <a:pt x="19486" y="19486"/>
                          </a:cubicBezTo>
                          <a:close/>
                        </a:path>
                      </a:pathLst>
                    </a:custGeom>
                    <a:grpFill/>
                    <a:ln w="8658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977" name="Freeform: Shape 976">
                      <a:extLst>
                        <a:ext uri="{FF2B5EF4-FFF2-40B4-BE49-F238E27FC236}">
                          <a16:creationId xmlns:a16="http://schemas.microsoft.com/office/drawing/2014/main" xmlns="" id="{FFE46727-8C02-4783-9BF1-668A7CAA153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85985" y="2754241"/>
                      <a:ext cx="134236" cy="134236"/>
                    </a:xfrm>
                    <a:custGeom>
                      <a:avLst/>
                      <a:gdLst>
                        <a:gd name="connsiteX0" fmla="*/ 19486 w 134236"/>
                        <a:gd name="connsiteY0" fmla="*/ 19486 h 134236"/>
                        <a:gd name="connsiteX1" fmla="*/ 19486 w 134236"/>
                        <a:gd name="connsiteY1" fmla="*/ 114751 h 134236"/>
                        <a:gd name="connsiteX2" fmla="*/ 114751 w 134236"/>
                        <a:gd name="connsiteY2" fmla="*/ 114751 h 134236"/>
                        <a:gd name="connsiteX3" fmla="*/ 114751 w 134236"/>
                        <a:gd name="connsiteY3" fmla="*/ 19486 h 134236"/>
                        <a:gd name="connsiteX4" fmla="*/ 19486 w 134236"/>
                        <a:gd name="connsiteY4" fmla="*/ 19486 h 1342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4236" h="134236">
                          <a:moveTo>
                            <a:pt x="19486" y="19486"/>
                          </a:moveTo>
                          <a:cubicBezTo>
                            <a:pt x="-6495" y="45467"/>
                            <a:pt x="-6495" y="88769"/>
                            <a:pt x="19486" y="114751"/>
                          </a:cubicBezTo>
                          <a:cubicBezTo>
                            <a:pt x="45467" y="140732"/>
                            <a:pt x="88769" y="140732"/>
                            <a:pt x="114751" y="114751"/>
                          </a:cubicBezTo>
                          <a:cubicBezTo>
                            <a:pt x="140731" y="88769"/>
                            <a:pt x="140731" y="45467"/>
                            <a:pt x="114751" y="19486"/>
                          </a:cubicBezTo>
                          <a:cubicBezTo>
                            <a:pt x="88769" y="-6495"/>
                            <a:pt x="45467" y="-6495"/>
                            <a:pt x="19486" y="19486"/>
                          </a:cubicBezTo>
                          <a:close/>
                        </a:path>
                      </a:pathLst>
                    </a:custGeom>
                    <a:grpFill/>
                    <a:ln w="8658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978" name="Freeform: Shape 977">
                      <a:extLst>
                        <a:ext uri="{FF2B5EF4-FFF2-40B4-BE49-F238E27FC236}">
                          <a16:creationId xmlns:a16="http://schemas.microsoft.com/office/drawing/2014/main" xmlns="" id="{4E0A5604-F7DE-4B9A-9DFF-BD644E259F8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373133" y="2868991"/>
                      <a:ext cx="138566" cy="138566"/>
                    </a:xfrm>
                    <a:custGeom>
                      <a:avLst/>
                      <a:gdLst>
                        <a:gd name="connsiteX0" fmla="*/ 138567 w 138566"/>
                        <a:gd name="connsiteY0" fmla="*/ 69283 h 138566"/>
                        <a:gd name="connsiteX1" fmla="*/ 69283 w 138566"/>
                        <a:gd name="connsiteY1" fmla="*/ 138567 h 138566"/>
                        <a:gd name="connsiteX2" fmla="*/ 0 w 138566"/>
                        <a:gd name="connsiteY2" fmla="*/ 69283 h 138566"/>
                        <a:gd name="connsiteX3" fmla="*/ 69283 w 138566"/>
                        <a:gd name="connsiteY3" fmla="*/ 0 h 138566"/>
                        <a:gd name="connsiteX4" fmla="*/ 138567 w 138566"/>
                        <a:gd name="connsiteY4" fmla="*/ 69283 h 1385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8566" h="138566">
                          <a:moveTo>
                            <a:pt x="138567" y="69283"/>
                          </a:moveTo>
                          <a:cubicBezTo>
                            <a:pt x="138567" y="107548"/>
                            <a:pt x="107548" y="138567"/>
                            <a:pt x="69283" y="138567"/>
                          </a:cubicBezTo>
                          <a:cubicBezTo>
                            <a:pt x="31019" y="138567"/>
                            <a:pt x="0" y="107548"/>
                            <a:pt x="0" y="69283"/>
                          </a:cubicBezTo>
                          <a:cubicBezTo>
                            <a:pt x="0" y="31019"/>
                            <a:pt x="31019" y="0"/>
                            <a:pt x="69283" y="0"/>
                          </a:cubicBezTo>
                          <a:cubicBezTo>
                            <a:pt x="107547" y="0"/>
                            <a:pt x="138567" y="31019"/>
                            <a:pt x="138567" y="69283"/>
                          </a:cubicBezTo>
                          <a:close/>
                        </a:path>
                      </a:pathLst>
                    </a:custGeom>
                    <a:grpFill/>
                    <a:ln w="8658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979" name="Freeform: Shape 978">
                      <a:extLst>
                        <a:ext uri="{FF2B5EF4-FFF2-40B4-BE49-F238E27FC236}">
                          <a16:creationId xmlns:a16="http://schemas.microsoft.com/office/drawing/2014/main" xmlns="" id="{831A18A9-C819-42B0-8CAA-1A9C00BE969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290859" y="3124473"/>
                      <a:ext cx="86604" cy="86604"/>
                    </a:xfrm>
                    <a:custGeom>
                      <a:avLst/>
                      <a:gdLst>
                        <a:gd name="connsiteX0" fmla="*/ 12991 w 86604"/>
                        <a:gd name="connsiteY0" fmla="*/ 12991 h 86604"/>
                        <a:gd name="connsiteX1" fmla="*/ 12991 w 86604"/>
                        <a:gd name="connsiteY1" fmla="*/ 73614 h 86604"/>
                        <a:gd name="connsiteX2" fmla="*/ 73614 w 86604"/>
                        <a:gd name="connsiteY2" fmla="*/ 73614 h 86604"/>
                        <a:gd name="connsiteX3" fmla="*/ 73614 w 86604"/>
                        <a:gd name="connsiteY3" fmla="*/ 12991 h 86604"/>
                        <a:gd name="connsiteX4" fmla="*/ 12991 w 86604"/>
                        <a:gd name="connsiteY4" fmla="*/ 12991 h 8660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86604" h="86604">
                          <a:moveTo>
                            <a:pt x="12991" y="12991"/>
                          </a:moveTo>
                          <a:cubicBezTo>
                            <a:pt x="-4330" y="30312"/>
                            <a:pt x="-4330" y="56293"/>
                            <a:pt x="12991" y="73614"/>
                          </a:cubicBezTo>
                          <a:cubicBezTo>
                            <a:pt x="30311" y="90934"/>
                            <a:pt x="56293" y="90934"/>
                            <a:pt x="73614" y="73614"/>
                          </a:cubicBezTo>
                          <a:cubicBezTo>
                            <a:pt x="90935" y="56293"/>
                            <a:pt x="90935" y="30312"/>
                            <a:pt x="73614" y="12991"/>
                          </a:cubicBezTo>
                          <a:cubicBezTo>
                            <a:pt x="56293" y="-4330"/>
                            <a:pt x="30311" y="-4330"/>
                            <a:pt x="12991" y="12991"/>
                          </a:cubicBezTo>
                          <a:close/>
                        </a:path>
                      </a:pathLst>
                    </a:custGeom>
                    <a:grpFill/>
                    <a:ln w="8658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980" name="Freeform: Shape 979">
                      <a:extLst>
                        <a:ext uri="{FF2B5EF4-FFF2-40B4-BE49-F238E27FC236}">
                          <a16:creationId xmlns:a16="http://schemas.microsoft.com/office/drawing/2014/main" xmlns="" id="{BB20EA9F-063E-4617-8B59-AFD328AD98A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96405" y="2492263"/>
                      <a:ext cx="95264" cy="95264"/>
                    </a:xfrm>
                    <a:custGeom>
                      <a:avLst/>
                      <a:gdLst>
                        <a:gd name="connsiteX0" fmla="*/ 12990 w 95264"/>
                        <a:gd name="connsiteY0" fmla="*/ 12991 h 95264"/>
                        <a:gd name="connsiteX1" fmla="*/ 12990 w 95264"/>
                        <a:gd name="connsiteY1" fmla="*/ 82274 h 95264"/>
                        <a:gd name="connsiteX2" fmla="*/ 82274 w 95264"/>
                        <a:gd name="connsiteY2" fmla="*/ 82274 h 95264"/>
                        <a:gd name="connsiteX3" fmla="*/ 82274 w 95264"/>
                        <a:gd name="connsiteY3" fmla="*/ 12991 h 95264"/>
                        <a:gd name="connsiteX4" fmla="*/ 12990 w 95264"/>
                        <a:gd name="connsiteY4" fmla="*/ 12991 h 9526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95264" h="95264">
                          <a:moveTo>
                            <a:pt x="12990" y="12991"/>
                          </a:moveTo>
                          <a:cubicBezTo>
                            <a:pt x="-4330" y="30311"/>
                            <a:pt x="-4330" y="64953"/>
                            <a:pt x="12990" y="82274"/>
                          </a:cubicBezTo>
                          <a:cubicBezTo>
                            <a:pt x="30311" y="99595"/>
                            <a:pt x="64953" y="99595"/>
                            <a:pt x="82274" y="82274"/>
                          </a:cubicBezTo>
                          <a:cubicBezTo>
                            <a:pt x="99595" y="64953"/>
                            <a:pt x="99595" y="30311"/>
                            <a:pt x="82274" y="12991"/>
                          </a:cubicBezTo>
                          <a:cubicBezTo>
                            <a:pt x="64953" y="-4330"/>
                            <a:pt x="30311" y="-4330"/>
                            <a:pt x="12990" y="12991"/>
                          </a:cubicBezTo>
                          <a:close/>
                        </a:path>
                      </a:pathLst>
                    </a:custGeom>
                    <a:grpFill/>
                    <a:ln w="8658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981" name="Freeform: Shape 980">
                      <a:extLst>
                        <a:ext uri="{FF2B5EF4-FFF2-40B4-BE49-F238E27FC236}">
                          <a16:creationId xmlns:a16="http://schemas.microsoft.com/office/drawing/2014/main" xmlns="" id="{25B99642-16E5-46FE-8941-3CF7EC5D12A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182604" y="2808368"/>
                      <a:ext cx="173208" cy="173208"/>
                    </a:xfrm>
                    <a:custGeom>
                      <a:avLst/>
                      <a:gdLst>
                        <a:gd name="connsiteX0" fmla="*/ 173208 w 173208"/>
                        <a:gd name="connsiteY0" fmla="*/ 86604 h 173208"/>
                        <a:gd name="connsiteX1" fmla="*/ 86604 w 173208"/>
                        <a:gd name="connsiteY1" fmla="*/ 173208 h 173208"/>
                        <a:gd name="connsiteX2" fmla="*/ 0 w 173208"/>
                        <a:gd name="connsiteY2" fmla="*/ 86604 h 173208"/>
                        <a:gd name="connsiteX3" fmla="*/ 86604 w 173208"/>
                        <a:gd name="connsiteY3" fmla="*/ 0 h 173208"/>
                        <a:gd name="connsiteX4" fmla="*/ 173208 w 173208"/>
                        <a:gd name="connsiteY4" fmla="*/ 86604 h 17320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3208" h="173208">
                          <a:moveTo>
                            <a:pt x="173208" y="86604"/>
                          </a:moveTo>
                          <a:cubicBezTo>
                            <a:pt x="173208" y="134434"/>
                            <a:pt x="134434" y="173208"/>
                            <a:pt x="86604" y="173208"/>
                          </a:cubicBezTo>
                          <a:cubicBezTo>
                            <a:pt x="38774" y="173208"/>
                            <a:pt x="0" y="134434"/>
                            <a:pt x="0" y="86604"/>
                          </a:cubicBezTo>
                          <a:cubicBezTo>
                            <a:pt x="0" y="38774"/>
                            <a:pt x="38774" y="0"/>
                            <a:pt x="86604" y="0"/>
                          </a:cubicBezTo>
                          <a:cubicBezTo>
                            <a:pt x="134434" y="0"/>
                            <a:pt x="173208" y="38774"/>
                            <a:pt x="173208" y="86604"/>
                          </a:cubicBezTo>
                          <a:close/>
                        </a:path>
                      </a:pathLst>
                    </a:custGeom>
                    <a:grpFill/>
                    <a:ln w="8658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</p:grpSp>
              <p:grpSp>
                <p:nvGrpSpPr>
                  <p:cNvPr id="962" name="Graphic 1">
                    <a:extLst>
                      <a:ext uri="{FF2B5EF4-FFF2-40B4-BE49-F238E27FC236}">
                        <a16:creationId xmlns:a16="http://schemas.microsoft.com/office/drawing/2014/main" xmlns="" id="{E89A0B1E-9822-4AC6-B475-9793EFB4F785}"/>
                      </a:ext>
                    </a:extLst>
                  </p:cNvPr>
                  <p:cNvGrpSpPr/>
                  <p:nvPr/>
                </p:nvGrpSpPr>
                <p:grpSpPr>
                  <a:xfrm>
                    <a:off x="7860560" y="3817307"/>
                    <a:ext cx="794593" cy="372397"/>
                    <a:chOff x="7860560" y="3817307"/>
                    <a:chExt cx="794593" cy="372397"/>
                  </a:xfrm>
                  <a:grpFill/>
                </p:grpSpPr>
                <p:sp>
                  <p:nvSpPr>
                    <p:cNvPr id="971" name="Freeform: Shape 970">
                      <a:extLst>
                        <a:ext uri="{FF2B5EF4-FFF2-40B4-BE49-F238E27FC236}">
                          <a16:creationId xmlns:a16="http://schemas.microsoft.com/office/drawing/2014/main" xmlns="" id="{6B53366B-5C9C-4489-B489-2588C50F05A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559889" y="4087945"/>
                      <a:ext cx="95264" cy="101759"/>
                    </a:xfrm>
                    <a:custGeom>
                      <a:avLst/>
                      <a:gdLst>
                        <a:gd name="connsiteX0" fmla="*/ 12990 w 95264"/>
                        <a:gd name="connsiteY0" fmla="*/ 19486 h 101759"/>
                        <a:gd name="connsiteX1" fmla="*/ 12990 w 95264"/>
                        <a:gd name="connsiteY1" fmla="*/ 88769 h 101759"/>
                        <a:gd name="connsiteX2" fmla="*/ 82274 w 95264"/>
                        <a:gd name="connsiteY2" fmla="*/ 88769 h 101759"/>
                        <a:gd name="connsiteX3" fmla="*/ 82274 w 95264"/>
                        <a:gd name="connsiteY3" fmla="*/ 19486 h 101759"/>
                        <a:gd name="connsiteX4" fmla="*/ 12990 w 95264"/>
                        <a:gd name="connsiteY4" fmla="*/ 19486 h 10175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95264" h="101759">
                          <a:moveTo>
                            <a:pt x="12990" y="19486"/>
                          </a:moveTo>
                          <a:cubicBezTo>
                            <a:pt x="-4330" y="36807"/>
                            <a:pt x="-4330" y="71448"/>
                            <a:pt x="12990" y="88769"/>
                          </a:cubicBezTo>
                          <a:cubicBezTo>
                            <a:pt x="30312" y="106090"/>
                            <a:pt x="64953" y="106090"/>
                            <a:pt x="82274" y="88769"/>
                          </a:cubicBezTo>
                          <a:cubicBezTo>
                            <a:pt x="99595" y="71448"/>
                            <a:pt x="99595" y="36807"/>
                            <a:pt x="82274" y="19486"/>
                          </a:cubicBezTo>
                          <a:cubicBezTo>
                            <a:pt x="64953" y="-6495"/>
                            <a:pt x="30312" y="-6495"/>
                            <a:pt x="12990" y="19486"/>
                          </a:cubicBezTo>
                          <a:close/>
                        </a:path>
                      </a:pathLst>
                    </a:custGeom>
                    <a:grpFill/>
                    <a:ln w="8658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972" name="Freeform: Shape 971">
                      <a:extLst>
                        <a:ext uri="{FF2B5EF4-FFF2-40B4-BE49-F238E27FC236}">
                          <a16:creationId xmlns:a16="http://schemas.microsoft.com/office/drawing/2014/main" xmlns="" id="{C9B9FCB5-44B0-4B17-9CF8-D07BF8B0B8D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148519" y="3942883"/>
                      <a:ext cx="164547" cy="164547"/>
                    </a:xfrm>
                    <a:custGeom>
                      <a:avLst/>
                      <a:gdLst>
                        <a:gd name="connsiteX0" fmla="*/ 25981 w 164547"/>
                        <a:gd name="connsiteY0" fmla="*/ 25981 h 164547"/>
                        <a:gd name="connsiteX1" fmla="*/ 25981 w 164547"/>
                        <a:gd name="connsiteY1" fmla="*/ 138567 h 164547"/>
                        <a:gd name="connsiteX2" fmla="*/ 138567 w 164547"/>
                        <a:gd name="connsiteY2" fmla="*/ 138567 h 164547"/>
                        <a:gd name="connsiteX3" fmla="*/ 138567 w 164547"/>
                        <a:gd name="connsiteY3" fmla="*/ 25981 h 164547"/>
                        <a:gd name="connsiteX4" fmla="*/ 25981 w 164547"/>
                        <a:gd name="connsiteY4" fmla="*/ 25981 h 16454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64547" h="164547">
                          <a:moveTo>
                            <a:pt x="25981" y="25981"/>
                          </a:moveTo>
                          <a:cubicBezTo>
                            <a:pt x="-8660" y="60623"/>
                            <a:pt x="-8660" y="103925"/>
                            <a:pt x="25981" y="138567"/>
                          </a:cubicBezTo>
                          <a:cubicBezTo>
                            <a:pt x="60623" y="173208"/>
                            <a:pt x="103925" y="173208"/>
                            <a:pt x="138567" y="138567"/>
                          </a:cubicBezTo>
                          <a:cubicBezTo>
                            <a:pt x="173208" y="103925"/>
                            <a:pt x="173208" y="60623"/>
                            <a:pt x="138567" y="25981"/>
                          </a:cubicBezTo>
                          <a:cubicBezTo>
                            <a:pt x="112586" y="-8660"/>
                            <a:pt x="60623" y="-8660"/>
                            <a:pt x="25981" y="25981"/>
                          </a:cubicBezTo>
                          <a:close/>
                        </a:path>
                      </a:pathLst>
                    </a:custGeom>
                    <a:grpFill/>
                    <a:ln w="8658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973" name="Freeform: Shape 972">
                      <a:extLst>
                        <a:ext uri="{FF2B5EF4-FFF2-40B4-BE49-F238E27FC236}">
                          <a16:creationId xmlns:a16="http://schemas.microsoft.com/office/drawing/2014/main" xmlns="" id="{C697F244-7B61-45CE-BC3E-D15A6B57DEE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60560" y="3817307"/>
                      <a:ext cx="116915" cy="110420"/>
                    </a:xfrm>
                    <a:custGeom>
                      <a:avLst/>
                      <a:gdLst>
                        <a:gd name="connsiteX0" fmla="*/ 19486 w 116915"/>
                        <a:gd name="connsiteY0" fmla="*/ 12991 h 110420"/>
                        <a:gd name="connsiteX1" fmla="*/ 19486 w 116915"/>
                        <a:gd name="connsiteY1" fmla="*/ 90934 h 110420"/>
                        <a:gd name="connsiteX2" fmla="*/ 97430 w 116915"/>
                        <a:gd name="connsiteY2" fmla="*/ 90934 h 110420"/>
                        <a:gd name="connsiteX3" fmla="*/ 97430 w 116915"/>
                        <a:gd name="connsiteY3" fmla="*/ 12991 h 110420"/>
                        <a:gd name="connsiteX4" fmla="*/ 19486 w 116915"/>
                        <a:gd name="connsiteY4" fmla="*/ 12991 h 11042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16915" h="110420">
                          <a:moveTo>
                            <a:pt x="19486" y="12991"/>
                          </a:moveTo>
                          <a:cubicBezTo>
                            <a:pt x="-6495" y="38972"/>
                            <a:pt x="-6495" y="73614"/>
                            <a:pt x="19486" y="90934"/>
                          </a:cubicBezTo>
                          <a:cubicBezTo>
                            <a:pt x="45467" y="116916"/>
                            <a:pt x="80109" y="116916"/>
                            <a:pt x="97430" y="90934"/>
                          </a:cubicBezTo>
                          <a:cubicBezTo>
                            <a:pt x="123411" y="64953"/>
                            <a:pt x="123411" y="30311"/>
                            <a:pt x="97430" y="12991"/>
                          </a:cubicBezTo>
                          <a:cubicBezTo>
                            <a:pt x="80109" y="-4330"/>
                            <a:pt x="45467" y="-4330"/>
                            <a:pt x="19486" y="12991"/>
                          </a:cubicBezTo>
                          <a:close/>
                        </a:path>
                      </a:pathLst>
                    </a:custGeom>
                    <a:grpFill/>
                    <a:ln w="8658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</p:grpSp>
              <p:grpSp>
                <p:nvGrpSpPr>
                  <p:cNvPr id="963" name="Graphic 1">
                    <a:extLst>
                      <a:ext uri="{FF2B5EF4-FFF2-40B4-BE49-F238E27FC236}">
                        <a16:creationId xmlns:a16="http://schemas.microsoft.com/office/drawing/2014/main" xmlns="" id="{B136DF9C-3AB5-4B28-A322-EA5EB214F77B}"/>
                      </a:ext>
                    </a:extLst>
                  </p:cNvPr>
                  <p:cNvGrpSpPr/>
                  <p:nvPr/>
                </p:nvGrpSpPr>
                <p:grpSpPr>
                  <a:xfrm>
                    <a:off x="42367" y="3475220"/>
                    <a:ext cx="463332" cy="177538"/>
                    <a:chOff x="42367" y="3475220"/>
                    <a:chExt cx="463332" cy="177538"/>
                  </a:xfrm>
                  <a:grpFill/>
                </p:grpSpPr>
                <p:sp>
                  <p:nvSpPr>
                    <p:cNvPr id="968" name="Freeform: Shape 967">
                      <a:extLst>
                        <a:ext uri="{FF2B5EF4-FFF2-40B4-BE49-F238E27FC236}">
                          <a16:creationId xmlns:a16="http://schemas.microsoft.com/office/drawing/2014/main" xmlns="" id="{07BFA0E7-D798-41AF-8E0E-06052655138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2367" y="3475220"/>
                      <a:ext cx="103925" cy="103925"/>
                    </a:xfrm>
                    <a:custGeom>
                      <a:avLst/>
                      <a:gdLst>
                        <a:gd name="connsiteX0" fmla="*/ 103925 w 103925"/>
                        <a:gd name="connsiteY0" fmla="*/ 51963 h 103925"/>
                        <a:gd name="connsiteX1" fmla="*/ 51962 w 103925"/>
                        <a:gd name="connsiteY1" fmla="*/ 103925 h 103925"/>
                        <a:gd name="connsiteX2" fmla="*/ 0 w 103925"/>
                        <a:gd name="connsiteY2" fmla="*/ 51963 h 103925"/>
                        <a:gd name="connsiteX3" fmla="*/ 51962 w 103925"/>
                        <a:gd name="connsiteY3" fmla="*/ 0 h 103925"/>
                        <a:gd name="connsiteX4" fmla="*/ 103925 w 103925"/>
                        <a:gd name="connsiteY4" fmla="*/ 51963 h 10392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03925" h="103925">
                          <a:moveTo>
                            <a:pt x="103925" y="51963"/>
                          </a:moveTo>
                          <a:cubicBezTo>
                            <a:pt x="103925" y="80661"/>
                            <a:pt x="80661" y="103925"/>
                            <a:pt x="51962" y="103925"/>
                          </a:cubicBezTo>
                          <a:cubicBezTo>
                            <a:pt x="23264" y="103925"/>
                            <a:pt x="0" y="80661"/>
                            <a:pt x="0" y="51963"/>
                          </a:cubicBezTo>
                          <a:cubicBezTo>
                            <a:pt x="0" y="23264"/>
                            <a:pt x="23264" y="0"/>
                            <a:pt x="51962" y="0"/>
                          </a:cubicBezTo>
                          <a:cubicBezTo>
                            <a:pt x="80661" y="0"/>
                            <a:pt x="103925" y="23264"/>
                            <a:pt x="103925" y="51963"/>
                          </a:cubicBezTo>
                          <a:close/>
                        </a:path>
                      </a:pathLst>
                    </a:custGeom>
                    <a:grpFill/>
                    <a:ln w="8658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969" name="Freeform: Shape 968">
                      <a:extLst>
                        <a:ext uri="{FF2B5EF4-FFF2-40B4-BE49-F238E27FC236}">
                          <a16:creationId xmlns:a16="http://schemas.microsoft.com/office/drawing/2014/main" xmlns="" id="{DFCE6D4A-E4FD-40BE-B082-F8E40B35AAC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10435" y="3550999"/>
                      <a:ext cx="95264" cy="101759"/>
                    </a:xfrm>
                    <a:custGeom>
                      <a:avLst/>
                      <a:gdLst>
                        <a:gd name="connsiteX0" fmla="*/ 12991 w 95264"/>
                        <a:gd name="connsiteY0" fmla="*/ 19486 h 101759"/>
                        <a:gd name="connsiteX1" fmla="*/ 12991 w 95264"/>
                        <a:gd name="connsiteY1" fmla="*/ 88769 h 101759"/>
                        <a:gd name="connsiteX2" fmla="*/ 82274 w 95264"/>
                        <a:gd name="connsiteY2" fmla="*/ 88769 h 101759"/>
                        <a:gd name="connsiteX3" fmla="*/ 82274 w 95264"/>
                        <a:gd name="connsiteY3" fmla="*/ 19486 h 101759"/>
                        <a:gd name="connsiteX4" fmla="*/ 12991 w 95264"/>
                        <a:gd name="connsiteY4" fmla="*/ 19486 h 10175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95264" h="101759">
                          <a:moveTo>
                            <a:pt x="12991" y="19486"/>
                          </a:moveTo>
                          <a:cubicBezTo>
                            <a:pt x="-4330" y="36807"/>
                            <a:pt x="-4330" y="71449"/>
                            <a:pt x="12991" y="88769"/>
                          </a:cubicBezTo>
                          <a:cubicBezTo>
                            <a:pt x="30311" y="106090"/>
                            <a:pt x="64953" y="106090"/>
                            <a:pt x="82274" y="88769"/>
                          </a:cubicBezTo>
                          <a:cubicBezTo>
                            <a:pt x="99595" y="71449"/>
                            <a:pt x="99595" y="36807"/>
                            <a:pt x="82274" y="19486"/>
                          </a:cubicBezTo>
                          <a:cubicBezTo>
                            <a:pt x="64953" y="-6495"/>
                            <a:pt x="30311" y="-6495"/>
                            <a:pt x="12991" y="19486"/>
                          </a:cubicBezTo>
                          <a:close/>
                        </a:path>
                      </a:pathLst>
                    </a:custGeom>
                    <a:grpFill/>
                    <a:ln w="8658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970" name="Freeform: Shape 969">
                      <a:extLst>
                        <a:ext uri="{FF2B5EF4-FFF2-40B4-BE49-F238E27FC236}">
                          <a16:creationId xmlns:a16="http://schemas.microsoft.com/office/drawing/2014/main" xmlns="" id="{76F1BD31-C6F8-45C1-9506-C0B3820C795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65373" y="3507697"/>
                      <a:ext cx="134236" cy="134236"/>
                    </a:xfrm>
                    <a:custGeom>
                      <a:avLst/>
                      <a:gdLst>
                        <a:gd name="connsiteX0" fmla="*/ 19486 w 134236"/>
                        <a:gd name="connsiteY0" fmla="*/ 19486 h 134236"/>
                        <a:gd name="connsiteX1" fmla="*/ 19486 w 134236"/>
                        <a:gd name="connsiteY1" fmla="*/ 114751 h 134236"/>
                        <a:gd name="connsiteX2" fmla="*/ 114751 w 134236"/>
                        <a:gd name="connsiteY2" fmla="*/ 114751 h 134236"/>
                        <a:gd name="connsiteX3" fmla="*/ 114751 w 134236"/>
                        <a:gd name="connsiteY3" fmla="*/ 19486 h 134236"/>
                        <a:gd name="connsiteX4" fmla="*/ 19486 w 134236"/>
                        <a:gd name="connsiteY4" fmla="*/ 19486 h 1342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4236" h="134236">
                          <a:moveTo>
                            <a:pt x="19486" y="19486"/>
                          </a:moveTo>
                          <a:cubicBezTo>
                            <a:pt x="-6495" y="45467"/>
                            <a:pt x="-6495" y="88769"/>
                            <a:pt x="19486" y="114751"/>
                          </a:cubicBezTo>
                          <a:cubicBezTo>
                            <a:pt x="45467" y="140732"/>
                            <a:pt x="88769" y="140732"/>
                            <a:pt x="114751" y="114751"/>
                          </a:cubicBezTo>
                          <a:cubicBezTo>
                            <a:pt x="140732" y="88769"/>
                            <a:pt x="140732" y="45467"/>
                            <a:pt x="114751" y="19486"/>
                          </a:cubicBezTo>
                          <a:cubicBezTo>
                            <a:pt x="88769" y="-6495"/>
                            <a:pt x="45467" y="-6495"/>
                            <a:pt x="19486" y="19486"/>
                          </a:cubicBezTo>
                          <a:close/>
                        </a:path>
                      </a:pathLst>
                    </a:custGeom>
                    <a:grpFill/>
                    <a:ln w="8658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</p:grpSp>
              <p:grpSp>
                <p:nvGrpSpPr>
                  <p:cNvPr id="964" name="Graphic 1">
                    <a:extLst>
                      <a:ext uri="{FF2B5EF4-FFF2-40B4-BE49-F238E27FC236}">
                        <a16:creationId xmlns:a16="http://schemas.microsoft.com/office/drawing/2014/main" xmlns="" id="{2ECADD73-680B-43DC-BA9D-697B748F8E03}"/>
                      </a:ext>
                    </a:extLst>
                  </p:cNvPr>
                  <p:cNvGrpSpPr/>
                  <p:nvPr/>
                </p:nvGrpSpPr>
                <p:grpSpPr>
                  <a:xfrm>
                    <a:off x="4952474" y="4159043"/>
                    <a:ext cx="433722" cy="277835"/>
                    <a:chOff x="4952474" y="4159043"/>
                    <a:chExt cx="433722" cy="277835"/>
                  </a:xfrm>
                  <a:grpFill/>
                </p:grpSpPr>
                <p:sp>
                  <p:nvSpPr>
                    <p:cNvPr id="965" name="Freeform: Shape 964">
                      <a:extLst>
                        <a:ext uri="{FF2B5EF4-FFF2-40B4-BE49-F238E27FC236}">
                          <a16:creationId xmlns:a16="http://schemas.microsoft.com/office/drawing/2014/main" xmlns="" id="{A0389A34-0F23-4D16-8688-4484DF2E61D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281570" y="4332251"/>
                      <a:ext cx="104626" cy="104626"/>
                    </a:xfrm>
                    <a:custGeom>
                      <a:avLst/>
                      <a:gdLst>
                        <a:gd name="connsiteX0" fmla="*/ 78295 w 104626"/>
                        <a:gd name="connsiteY0" fmla="*/ 95616 h 104626"/>
                        <a:gd name="connsiteX1" fmla="*/ 95615 w 104626"/>
                        <a:gd name="connsiteY1" fmla="*/ 26332 h 104626"/>
                        <a:gd name="connsiteX2" fmla="*/ 26332 w 104626"/>
                        <a:gd name="connsiteY2" fmla="*/ 9011 h 104626"/>
                        <a:gd name="connsiteX3" fmla="*/ 9011 w 104626"/>
                        <a:gd name="connsiteY3" fmla="*/ 78295 h 104626"/>
                        <a:gd name="connsiteX4" fmla="*/ 78295 w 104626"/>
                        <a:gd name="connsiteY4" fmla="*/ 95616 h 10462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04626" h="104626">
                          <a:moveTo>
                            <a:pt x="78295" y="95616"/>
                          </a:moveTo>
                          <a:cubicBezTo>
                            <a:pt x="104276" y="78295"/>
                            <a:pt x="112937" y="52313"/>
                            <a:pt x="95615" y="26332"/>
                          </a:cubicBezTo>
                          <a:cubicBezTo>
                            <a:pt x="78295" y="351"/>
                            <a:pt x="52313" y="-8310"/>
                            <a:pt x="26332" y="9011"/>
                          </a:cubicBezTo>
                          <a:cubicBezTo>
                            <a:pt x="351" y="26332"/>
                            <a:pt x="-8309" y="52313"/>
                            <a:pt x="9011" y="78295"/>
                          </a:cubicBezTo>
                          <a:cubicBezTo>
                            <a:pt x="26332" y="104276"/>
                            <a:pt x="52313" y="112936"/>
                            <a:pt x="78295" y="95616"/>
                          </a:cubicBezTo>
                          <a:close/>
                        </a:path>
                      </a:pathLst>
                    </a:custGeom>
                    <a:grpFill/>
                    <a:ln w="8658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966" name="Freeform: Shape 965">
                      <a:extLst>
                        <a:ext uri="{FF2B5EF4-FFF2-40B4-BE49-F238E27FC236}">
                          <a16:creationId xmlns:a16="http://schemas.microsoft.com/office/drawing/2014/main" xmlns="" id="{9BA54AA8-50C7-465F-B99C-281E0D639FB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952474" y="4159043"/>
                      <a:ext cx="104626" cy="104626"/>
                    </a:xfrm>
                    <a:custGeom>
                      <a:avLst/>
                      <a:gdLst>
                        <a:gd name="connsiteX0" fmla="*/ 78294 w 104626"/>
                        <a:gd name="connsiteY0" fmla="*/ 95616 h 104626"/>
                        <a:gd name="connsiteX1" fmla="*/ 95616 w 104626"/>
                        <a:gd name="connsiteY1" fmla="*/ 26332 h 104626"/>
                        <a:gd name="connsiteX2" fmla="*/ 26332 w 104626"/>
                        <a:gd name="connsiteY2" fmla="*/ 9011 h 104626"/>
                        <a:gd name="connsiteX3" fmla="*/ 9011 w 104626"/>
                        <a:gd name="connsiteY3" fmla="*/ 78295 h 104626"/>
                        <a:gd name="connsiteX4" fmla="*/ 78294 w 104626"/>
                        <a:gd name="connsiteY4" fmla="*/ 95616 h 10462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04626" h="104626">
                          <a:moveTo>
                            <a:pt x="78294" y="95616"/>
                          </a:moveTo>
                          <a:cubicBezTo>
                            <a:pt x="104276" y="78295"/>
                            <a:pt x="112936" y="52313"/>
                            <a:pt x="95616" y="26332"/>
                          </a:cubicBezTo>
                          <a:cubicBezTo>
                            <a:pt x="78294" y="351"/>
                            <a:pt x="52314" y="-8310"/>
                            <a:pt x="26332" y="9011"/>
                          </a:cubicBezTo>
                          <a:cubicBezTo>
                            <a:pt x="351" y="26332"/>
                            <a:pt x="-8310" y="52313"/>
                            <a:pt x="9011" y="78295"/>
                          </a:cubicBezTo>
                          <a:cubicBezTo>
                            <a:pt x="26332" y="104276"/>
                            <a:pt x="60974" y="112936"/>
                            <a:pt x="78294" y="95616"/>
                          </a:cubicBezTo>
                          <a:close/>
                        </a:path>
                      </a:pathLst>
                    </a:custGeom>
                    <a:grpFill/>
                    <a:ln w="8658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967" name="Freeform: Shape 966">
                      <a:extLst>
                        <a:ext uri="{FF2B5EF4-FFF2-40B4-BE49-F238E27FC236}">
                          <a16:creationId xmlns:a16="http://schemas.microsoft.com/office/drawing/2014/main" xmlns="" id="{892356B6-EED8-4271-AFA7-3823673001D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048090" y="4202696"/>
                      <a:ext cx="138566" cy="138566"/>
                    </a:xfrm>
                    <a:custGeom>
                      <a:avLst/>
                      <a:gdLst>
                        <a:gd name="connsiteX0" fmla="*/ 103925 w 138566"/>
                        <a:gd name="connsiteY0" fmla="*/ 129906 h 138566"/>
                        <a:gd name="connsiteX1" fmla="*/ 129906 w 138566"/>
                        <a:gd name="connsiteY1" fmla="*/ 34642 h 138566"/>
                        <a:gd name="connsiteX2" fmla="*/ 34642 w 138566"/>
                        <a:gd name="connsiteY2" fmla="*/ 8660 h 138566"/>
                        <a:gd name="connsiteX3" fmla="*/ 8660 w 138566"/>
                        <a:gd name="connsiteY3" fmla="*/ 103925 h 138566"/>
                        <a:gd name="connsiteX4" fmla="*/ 103925 w 138566"/>
                        <a:gd name="connsiteY4" fmla="*/ 129906 h 1385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8566" h="138566">
                          <a:moveTo>
                            <a:pt x="103925" y="129906"/>
                          </a:moveTo>
                          <a:cubicBezTo>
                            <a:pt x="138567" y="112586"/>
                            <a:pt x="147227" y="69283"/>
                            <a:pt x="129906" y="34642"/>
                          </a:cubicBezTo>
                          <a:cubicBezTo>
                            <a:pt x="112585" y="0"/>
                            <a:pt x="69283" y="-8660"/>
                            <a:pt x="34642" y="8660"/>
                          </a:cubicBezTo>
                          <a:cubicBezTo>
                            <a:pt x="0" y="25981"/>
                            <a:pt x="-8660" y="69283"/>
                            <a:pt x="8660" y="103925"/>
                          </a:cubicBezTo>
                          <a:cubicBezTo>
                            <a:pt x="34642" y="138567"/>
                            <a:pt x="69283" y="147227"/>
                            <a:pt x="103925" y="129906"/>
                          </a:cubicBezTo>
                          <a:close/>
                        </a:path>
                      </a:pathLst>
                    </a:custGeom>
                    <a:grpFill/>
                    <a:ln w="8658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</p:grpSp>
            </p:grpSp>
            <p:grpSp>
              <p:nvGrpSpPr>
                <p:cNvPr id="941" name="Graphic 1">
                  <a:extLst>
                    <a:ext uri="{FF2B5EF4-FFF2-40B4-BE49-F238E27FC236}">
                      <a16:creationId xmlns:a16="http://schemas.microsoft.com/office/drawing/2014/main" xmlns="" id="{BC3EBA74-059A-4CCB-A1CE-7C8ACD6305E8}"/>
                    </a:ext>
                  </a:extLst>
                </p:cNvPr>
                <p:cNvGrpSpPr/>
                <p:nvPr/>
              </p:nvGrpSpPr>
              <p:grpSpPr>
                <a:xfrm>
                  <a:off x="9449747" y="2150176"/>
                  <a:ext cx="1377006" cy="1221119"/>
                  <a:chOff x="9449747" y="2150176"/>
                  <a:chExt cx="1377006" cy="1221119"/>
                </a:xfrm>
                <a:grpFill/>
              </p:grpSpPr>
              <p:sp>
                <p:nvSpPr>
                  <p:cNvPr id="951" name="Freeform: Shape 950">
                    <a:extLst>
                      <a:ext uri="{FF2B5EF4-FFF2-40B4-BE49-F238E27FC236}">
                        <a16:creationId xmlns:a16="http://schemas.microsoft.com/office/drawing/2014/main" xmlns="" id="{E71C8E31-5F30-4F3B-987C-D2057FBE5AD9}"/>
                      </a:ext>
                    </a:extLst>
                  </p:cNvPr>
                  <p:cNvSpPr/>
                  <p:nvPr/>
                </p:nvSpPr>
                <p:spPr>
                  <a:xfrm>
                    <a:off x="9713890" y="3031374"/>
                    <a:ext cx="307444" cy="307444"/>
                  </a:xfrm>
                  <a:custGeom>
                    <a:avLst/>
                    <a:gdLst>
                      <a:gd name="connsiteX0" fmla="*/ 45467 w 307444"/>
                      <a:gd name="connsiteY0" fmla="*/ 45467 h 307444"/>
                      <a:gd name="connsiteX1" fmla="*/ 45467 w 307444"/>
                      <a:gd name="connsiteY1" fmla="*/ 261978 h 307444"/>
                      <a:gd name="connsiteX2" fmla="*/ 261978 w 307444"/>
                      <a:gd name="connsiteY2" fmla="*/ 261978 h 307444"/>
                      <a:gd name="connsiteX3" fmla="*/ 261978 w 307444"/>
                      <a:gd name="connsiteY3" fmla="*/ 45467 h 307444"/>
                      <a:gd name="connsiteX4" fmla="*/ 45467 w 307444"/>
                      <a:gd name="connsiteY4" fmla="*/ 45467 h 3074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7444" h="307444">
                        <a:moveTo>
                          <a:pt x="45467" y="45467"/>
                        </a:moveTo>
                        <a:cubicBezTo>
                          <a:pt x="-15156" y="106090"/>
                          <a:pt x="-15156" y="201355"/>
                          <a:pt x="45467" y="261978"/>
                        </a:cubicBezTo>
                        <a:cubicBezTo>
                          <a:pt x="106090" y="322601"/>
                          <a:pt x="201355" y="322601"/>
                          <a:pt x="261978" y="261978"/>
                        </a:cubicBezTo>
                        <a:cubicBezTo>
                          <a:pt x="322601" y="201355"/>
                          <a:pt x="322601" y="106090"/>
                          <a:pt x="261978" y="45467"/>
                        </a:cubicBezTo>
                        <a:cubicBezTo>
                          <a:pt x="201355" y="-15156"/>
                          <a:pt x="106090" y="-15156"/>
                          <a:pt x="45467" y="45467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952" name="Freeform: Shape 951">
                    <a:extLst>
                      <a:ext uri="{FF2B5EF4-FFF2-40B4-BE49-F238E27FC236}">
                        <a16:creationId xmlns:a16="http://schemas.microsoft.com/office/drawing/2014/main" xmlns="" id="{8DF27352-3967-4252-B768-836B4BB6C107}"/>
                      </a:ext>
                    </a:extLst>
                  </p:cNvPr>
                  <p:cNvSpPr/>
                  <p:nvPr/>
                </p:nvSpPr>
                <p:spPr>
                  <a:xfrm>
                    <a:off x="10675197" y="2557216"/>
                    <a:ext cx="151556" cy="158052"/>
                  </a:xfrm>
                  <a:custGeom>
                    <a:avLst/>
                    <a:gdLst>
                      <a:gd name="connsiteX0" fmla="*/ 19486 w 151556"/>
                      <a:gd name="connsiteY0" fmla="*/ 25981 h 158052"/>
                      <a:gd name="connsiteX1" fmla="*/ 19486 w 151556"/>
                      <a:gd name="connsiteY1" fmla="*/ 138567 h 158052"/>
                      <a:gd name="connsiteX2" fmla="*/ 132071 w 151556"/>
                      <a:gd name="connsiteY2" fmla="*/ 138567 h 158052"/>
                      <a:gd name="connsiteX3" fmla="*/ 132071 w 151556"/>
                      <a:gd name="connsiteY3" fmla="*/ 25981 h 158052"/>
                      <a:gd name="connsiteX4" fmla="*/ 19486 w 151556"/>
                      <a:gd name="connsiteY4" fmla="*/ 25981 h 158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1556" h="158052">
                        <a:moveTo>
                          <a:pt x="19486" y="25981"/>
                        </a:moveTo>
                        <a:cubicBezTo>
                          <a:pt x="-6495" y="51963"/>
                          <a:pt x="-6495" y="103925"/>
                          <a:pt x="19486" y="138567"/>
                        </a:cubicBezTo>
                        <a:cubicBezTo>
                          <a:pt x="45466" y="164548"/>
                          <a:pt x="97429" y="164548"/>
                          <a:pt x="132071" y="138567"/>
                        </a:cubicBezTo>
                        <a:cubicBezTo>
                          <a:pt x="158052" y="112585"/>
                          <a:pt x="158052" y="60623"/>
                          <a:pt x="132071" y="25981"/>
                        </a:cubicBezTo>
                        <a:cubicBezTo>
                          <a:pt x="97429" y="-8660"/>
                          <a:pt x="45466" y="-8660"/>
                          <a:pt x="19486" y="25981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953" name="Freeform: Shape 952">
                    <a:extLst>
                      <a:ext uri="{FF2B5EF4-FFF2-40B4-BE49-F238E27FC236}">
                        <a16:creationId xmlns:a16="http://schemas.microsoft.com/office/drawing/2014/main" xmlns="" id="{38FF915C-7986-47DC-A523-54E575E90EDB}"/>
                      </a:ext>
                    </a:extLst>
                  </p:cNvPr>
                  <p:cNvSpPr/>
                  <p:nvPr/>
                </p:nvSpPr>
                <p:spPr>
                  <a:xfrm>
                    <a:off x="10071132" y="2340706"/>
                    <a:ext cx="242491" cy="242491"/>
                  </a:xfrm>
                  <a:custGeom>
                    <a:avLst/>
                    <a:gdLst>
                      <a:gd name="connsiteX0" fmla="*/ 242491 w 242491"/>
                      <a:gd name="connsiteY0" fmla="*/ 121246 h 242491"/>
                      <a:gd name="connsiteX1" fmla="*/ 121245 w 242491"/>
                      <a:gd name="connsiteY1" fmla="*/ 242492 h 242491"/>
                      <a:gd name="connsiteX2" fmla="*/ -1 w 242491"/>
                      <a:gd name="connsiteY2" fmla="*/ 121246 h 242491"/>
                      <a:gd name="connsiteX3" fmla="*/ 121245 w 242491"/>
                      <a:gd name="connsiteY3" fmla="*/ 0 h 242491"/>
                      <a:gd name="connsiteX4" fmla="*/ 242491 w 242491"/>
                      <a:gd name="connsiteY4" fmla="*/ 121246 h 2424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2491" h="242491">
                        <a:moveTo>
                          <a:pt x="242491" y="121246"/>
                        </a:moveTo>
                        <a:cubicBezTo>
                          <a:pt x="242491" y="188208"/>
                          <a:pt x="188208" y="242492"/>
                          <a:pt x="121245" y="242492"/>
                        </a:cubicBezTo>
                        <a:cubicBezTo>
                          <a:pt x="54283" y="242492"/>
                          <a:pt x="-1" y="188208"/>
                          <a:pt x="-1" y="121246"/>
                        </a:cubicBezTo>
                        <a:cubicBezTo>
                          <a:pt x="-1" y="54284"/>
                          <a:pt x="54283" y="0"/>
                          <a:pt x="121245" y="0"/>
                        </a:cubicBezTo>
                        <a:cubicBezTo>
                          <a:pt x="188208" y="0"/>
                          <a:pt x="242491" y="54284"/>
                          <a:pt x="242491" y="121246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954" name="Freeform: Shape 953">
                    <a:extLst>
                      <a:ext uri="{FF2B5EF4-FFF2-40B4-BE49-F238E27FC236}">
                        <a16:creationId xmlns:a16="http://schemas.microsoft.com/office/drawing/2014/main" xmlns="" id="{533F1FBB-14B2-496F-93EA-5138D551C0E6}"/>
                      </a:ext>
                    </a:extLst>
                  </p:cNvPr>
                  <p:cNvSpPr/>
                  <p:nvPr/>
                </p:nvSpPr>
                <p:spPr>
                  <a:xfrm>
                    <a:off x="9449747" y="2611344"/>
                    <a:ext cx="229501" cy="229501"/>
                  </a:xfrm>
                  <a:custGeom>
                    <a:avLst/>
                    <a:gdLst>
                      <a:gd name="connsiteX0" fmla="*/ 32477 w 229501"/>
                      <a:gd name="connsiteY0" fmla="*/ 32477 h 229501"/>
                      <a:gd name="connsiteX1" fmla="*/ 32477 w 229501"/>
                      <a:gd name="connsiteY1" fmla="*/ 197025 h 229501"/>
                      <a:gd name="connsiteX2" fmla="*/ 197025 w 229501"/>
                      <a:gd name="connsiteY2" fmla="*/ 197025 h 229501"/>
                      <a:gd name="connsiteX3" fmla="*/ 197025 w 229501"/>
                      <a:gd name="connsiteY3" fmla="*/ 32477 h 229501"/>
                      <a:gd name="connsiteX4" fmla="*/ 32477 w 229501"/>
                      <a:gd name="connsiteY4" fmla="*/ 32477 h 2295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9501" h="229501">
                        <a:moveTo>
                          <a:pt x="32477" y="32477"/>
                        </a:moveTo>
                        <a:cubicBezTo>
                          <a:pt x="-10826" y="75779"/>
                          <a:pt x="-10826" y="153722"/>
                          <a:pt x="32477" y="197025"/>
                        </a:cubicBezTo>
                        <a:cubicBezTo>
                          <a:pt x="75779" y="240327"/>
                          <a:pt x="153723" y="240327"/>
                          <a:pt x="197025" y="197025"/>
                        </a:cubicBezTo>
                        <a:cubicBezTo>
                          <a:pt x="240327" y="153722"/>
                          <a:pt x="240327" y="75779"/>
                          <a:pt x="197025" y="32477"/>
                        </a:cubicBezTo>
                        <a:cubicBezTo>
                          <a:pt x="153723" y="-10826"/>
                          <a:pt x="84439" y="-10826"/>
                          <a:pt x="32477" y="32477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955" name="Freeform: Shape 954">
                    <a:extLst>
                      <a:ext uri="{FF2B5EF4-FFF2-40B4-BE49-F238E27FC236}">
                        <a16:creationId xmlns:a16="http://schemas.microsoft.com/office/drawing/2014/main" xmlns="" id="{D0B04F6F-9C84-4DBF-BCBC-ABE9ADCADBC0}"/>
                      </a:ext>
                    </a:extLst>
                  </p:cNvPr>
                  <p:cNvSpPr/>
                  <p:nvPr/>
                </p:nvSpPr>
                <p:spPr>
                  <a:xfrm>
                    <a:off x="10289808" y="2793212"/>
                    <a:ext cx="229500" cy="229501"/>
                  </a:xfrm>
                  <a:custGeom>
                    <a:avLst/>
                    <a:gdLst>
                      <a:gd name="connsiteX0" fmla="*/ 32477 w 229500"/>
                      <a:gd name="connsiteY0" fmla="*/ 32477 h 229501"/>
                      <a:gd name="connsiteX1" fmla="*/ 32477 w 229500"/>
                      <a:gd name="connsiteY1" fmla="*/ 197025 h 229501"/>
                      <a:gd name="connsiteX2" fmla="*/ 197024 w 229500"/>
                      <a:gd name="connsiteY2" fmla="*/ 197025 h 229501"/>
                      <a:gd name="connsiteX3" fmla="*/ 197024 w 229500"/>
                      <a:gd name="connsiteY3" fmla="*/ 32477 h 229501"/>
                      <a:gd name="connsiteX4" fmla="*/ 32477 w 229500"/>
                      <a:gd name="connsiteY4" fmla="*/ 32477 h 2295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9500" h="229501">
                        <a:moveTo>
                          <a:pt x="32477" y="32477"/>
                        </a:moveTo>
                        <a:cubicBezTo>
                          <a:pt x="-10826" y="75779"/>
                          <a:pt x="-10826" y="153722"/>
                          <a:pt x="32477" y="197025"/>
                        </a:cubicBezTo>
                        <a:cubicBezTo>
                          <a:pt x="75779" y="240327"/>
                          <a:pt x="153722" y="240327"/>
                          <a:pt x="197024" y="197025"/>
                        </a:cubicBezTo>
                        <a:cubicBezTo>
                          <a:pt x="240326" y="153722"/>
                          <a:pt x="240326" y="75779"/>
                          <a:pt x="197024" y="32477"/>
                        </a:cubicBezTo>
                        <a:cubicBezTo>
                          <a:pt x="153722" y="-10826"/>
                          <a:pt x="75779" y="-10826"/>
                          <a:pt x="32477" y="32477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956" name="Freeform: Shape 955">
                    <a:extLst>
                      <a:ext uri="{FF2B5EF4-FFF2-40B4-BE49-F238E27FC236}">
                        <a16:creationId xmlns:a16="http://schemas.microsoft.com/office/drawing/2014/main" xmlns="" id="{8FAA8608-0E66-4CE7-B698-942D08CF8712}"/>
                      </a:ext>
                    </a:extLst>
                  </p:cNvPr>
                  <p:cNvSpPr/>
                  <p:nvPr/>
                </p:nvSpPr>
                <p:spPr>
                  <a:xfrm>
                    <a:off x="10140415" y="3232729"/>
                    <a:ext cx="138566" cy="138566"/>
                  </a:xfrm>
                  <a:custGeom>
                    <a:avLst/>
                    <a:gdLst>
                      <a:gd name="connsiteX0" fmla="*/ 138567 w 138566"/>
                      <a:gd name="connsiteY0" fmla="*/ 69283 h 138566"/>
                      <a:gd name="connsiteX1" fmla="*/ 69283 w 138566"/>
                      <a:gd name="connsiteY1" fmla="*/ 138567 h 138566"/>
                      <a:gd name="connsiteX2" fmla="*/ 0 w 138566"/>
                      <a:gd name="connsiteY2" fmla="*/ 69283 h 138566"/>
                      <a:gd name="connsiteX3" fmla="*/ 69283 w 138566"/>
                      <a:gd name="connsiteY3" fmla="*/ 0 h 138566"/>
                      <a:gd name="connsiteX4" fmla="*/ 138567 w 138566"/>
                      <a:gd name="connsiteY4" fmla="*/ 69283 h 1385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566" h="138566">
                        <a:moveTo>
                          <a:pt x="138567" y="69283"/>
                        </a:moveTo>
                        <a:cubicBezTo>
                          <a:pt x="138567" y="107547"/>
                          <a:pt x="107548" y="138567"/>
                          <a:pt x="69283" y="138567"/>
                        </a:cubicBezTo>
                        <a:cubicBezTo>
                          <a:pt x="31019" y="138567"/>
                          <a:pt x="0" y="107547"/>
                          <a:pt x="0" y="69283"/>
                        </a:cubicBezTo>
                        <a:cubicBezTo>
                          <a:pt x="0" y="31019"/>
                          <a:pt x="31019" y="0"/>
                          <a:pt x="69283" y="0"/>
                        </a:cubicBezTo>
                        <a:cubicBezTo>
                          <a:pt x="107547" y="0"/>
                          <a:pt x="138567" y="31019"/>
                          <a:pt x="138567" y="69283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957" name="Freeform: Shape 956">
                    <a:extLst>
                      <a:ext uri="{FF2B5EF4-FFF2-40B4-BE49-F238E27FC236}">
                        <a16:creationId xmlns:a16="http://schemas.microsoft.com/office/drawing/2014/main" xmlns="" id="{4C75AB22-2860-4276-894C-D04AC03E79A5}"/>
                      </a:ext>
                    </a:extLst>
                  </p:cNvPr>
                  <p:cNvSpPr/>
                  <p:nvPr/>
                </p:nvSpPr>
                <p:spPr>
                  <a:xfrm>
                    <a:off x="9638111" y="2150176"/>
                    <a:ext cx="173208" cy="173208"/>
                  </a:xfrm>
                  <a:custGeom>
                    <a:avLst/>
                    <a:gdLst>
                      <a:gd name="connsiteX0" fmla="*/ 173209 w 173208"/>
                      <a:gd name="connsiteY0" fmla="*/ 86604 h 173208"/>
                      <a:gd name="connsiteX1" fmla="*/ 86604 w 173208"/>
                      <a:gd name="connsiteY1" fmla="*/ 173208 h 173208"/>
                      <a:gd name="connsiteX2" fmla="*/ 0 w 173208"/>
                      <a:gd name="connsiteY2" fmla="*/ 86604 h 173208"/>
                      <a:gd name="connsiteX3" fmla="*/ 86604 w 173208"/>
                      <a:gd name="connsiteY3" fmla="*/ 0 h 173208"/>
                      <a:gd name="connsiteX4" fmla="*/ 173209 w 173208"/>
                      <a:gd name="connsiteY4" fmla="*/ 86604 h 1732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3208" h="173208">
                        <a:moveTo>
                          <a:pt x="173209" y="86604"/>
                        </a:moveTo>
                        <a:cubicBezTo>
                          <a:pt x="173209" y="134434"/>
                          <a:pt x="134434" y="173208"/>
                          <a:pt x="86604" y="173208"/>
                        </a:cubicBezTo>
                        <a:cubicBezTo>
                          <a:pt x="38774" y="173208"/>
                          <a:pt x="0" y="134434"/>
                          <a:pt x="0" y="86604"/>
                        </a:cubicBezTo>
                        <a:cubicBezTo>
                          <a:pt x="0" y="38774"/>
                          <a:pt x="38774" y="0"/>
                          <a:pt x="86604" y="0"/>
                        </a:cubicBezTo>
                        <a:cubicBezTo>
                          <a:pt x="134434" y="0"/>
                          <a:pt x="173209" y="38774"/>
                          <a:pt x="173209" y="86604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958" name="Freeform: Shape 957">
                    <a:extLst>
                      <a:ext uri="{FF2B5EF4-FFF2-40B4-BE49-F238E27FC236}">
                        <a16:creationId xmlns:a16="http://schemas.microsoft.com/office/drawing/2014/main" xmlns="" id="{C8532F05-220F-436C-9301-E0B14EB67477}"/>
                      </a:ext>
                    </a:extLst>
                  </p:cNvPr>
                  <p:cNvSpPr/>
                  <p:nvPr/>
                </p:nvSpPr>
                <p:spPr>
                  <a:xfrm>
                    <a:off x="9956382" y="2684957"/>
                    <a:ext cx="307444" cy="307444"/>
                  </a:xfrm>
                  <a:custGeom>
                    <a:avLst/>
                    <a:gdLst>
                      <a:gd name="connsiteX0" fmla="*/ 45467 w 307444"/>
                      <a:gd name="connsiteY0" fmla="*/ 45467 h 307444"/>
                      <a:gd name="connsiteX1" fmla="*/ 45467 w 307444"/>
                      <a:gd name="connsiteY1" fmla="*/ 261978 h 307444"/>
                      <a:gd name="connsiteX2" fmla="*/ 261977 w 307444"/>
                      <a:gd name="connsiteY2" fmla="*/ 261978 h 307444"/>
                      <a:gd name="connsiteX3" fmla="*/ 261977 w 307444"/>
                      <a:gd name="connsiteY3" fmla="*/ 45467 h 307444"/>
                      <a:gd name="connsiteX4" fmla="*/ 45467 w 307444"/>
                      <a:gd name="connsiteY4" fmla="*/ 45467 h 3074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7444" h="307444">
                        <a:moveTo>
                          <a:pt x="45467" y="45467"/>
                        </a:moveTo>
                        <a:cubicBezTo>
                          <a:pt x="-15156" y="106090"/>
                          <a:pt x="-15156" y="201355"/>
                          <a:pt x="45467" y="261978"/>
                        </a:cubicBezTo>
                        <a:cubicBezTo>
                          <a:pt x="106090" y="322601"/>
                          <a:pt x="201355" y="322601"/>
                          <a:pt x="261977" y="261978"/>
                        </a:cubicBezTo>
                        <a:cubicBezTo>
                          <a:pt x="322601" y="201355"/>
                          <a:pt x="322601" y="106090"/>
                          <a:pt x="261977" y="45467"/>
                        </a:cubicBezTo>
                        <a:cubicBezTo>
                          <a:pt x="201355" y="-15156"/>
                          <a:pt x="106090" y="-15156"/>
                          <a:pt x="45467" y="45467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942" name="Graphic 1">
                  <a:extLst>
                    <a:ext uri="{FF2B5EF4-FFF2-40B4-BE49-F238E27FC236}">
                      <a16:creationId xmlns:a16="http://schemas.microsoft.com/office/drawing/2014/main" xmlns="" id="{1E8C6EFD-77E1-4BB7-AB9F-8AA7CF41FC19}"/>
                    </a:ext>
                  </a:extLst>
                </p:cNvPr>
                <p:cNvGrpSpPr/>
                <p:nvPr/>
              </p:nvGrpSpPr>
              <p:grpSpPr>
                <a:xfrm>
                  <a:off x="1445355" y="3951543"/>
                  <a:ext cx="1270916" cy="1143175"/>
                  <a:chOff x="1445355" y="3951543"/>
                  <a:chExt cx="1270916" cy="1143175"/>
                </a:xfrm>
                <a:grpFill/>
              </p:grpSpPr>
              <p:sp>
                <p:nvSpPr>
                  <p:cNvPr id="943" name="Freeform: Shape 942">
                    <a:extLst>
                      <a:ext uri="{FF2B5EF4-FFF2-40B4-BE49-F238E27FC236}">
                        <a16:creationId xmlns:a16="http://schemas.microsoft.com/office/drawing/2014/main" xmlns="" id="{9EACDCBF-7627-401A-8E75-6E790B439CCA}"/>
                      </a:ext>
                    </a:extLst>
                  </p:cNvPr>
                  <p:cNvSpPr/>
                  <p:nvPr/>
                </p:nvSpPr>
                <p:spPr>
                  <a:xfrm>
                    <a:off x="2190151" y="3994846"/>
                    <a:ext cx="277133" cy="277133"/>
                  </a:xfrm>
                  <a:custGeom>
                    <a:avLst/>
                    <a:gdLst>
                      <a:gd name="connsiteX0" fmla="*/ 277133 w 277133"/>
                      <a:gd name="connsiteY0" fmla="*/ 138567 h 277133"/>
                      <a:gd name="connsiteX1" fmla="*/ 138567 w 277133"/>
                      <a:gd name="connsiteY1" fmla="*/ 277133 h 277133"/>
                      <a:gd name="connsiteX2" fmla="*/ 0 w 277133"/>
                      <a:gd name="connsiteY2" fmla="*/ 138567 h 277133"/>
                      <a:gd name="connsiteX3" fmla="*/ 138567 w 277133"/>
                      <a:gd name="connsiteY3" fmla="*/ 0 h 277133"/>
                      <a:gd name="connsiteX4" fmla="*/ 277133 w 277133"/>
                      <a:gd name="connsiteY4" fmla="*/ 138567 h 2771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7133" h="277133">
                        <a:moveTo>
                          <a:pt x="277133" y="138567"/>
                        </a:moveTo>
                        <a:cubicBezTo>
                          <a:pt x="277133" y="215095"/>
                          <a:pt x="215095" y="277133"/>
                          <a:pt x="138567" y="277133"/>
                        </a:cubicBezTo>
                        <a:cubicBezTo>
                          <a:pt x="62038" y="277133"/>
                          <a:pt x="0" y="215095"/>
                          <a:pt x="0" y="138567"/>
                        </a:cubicBezTo>
                        <a:cubicBezTo>
                          <a:pt x="0" y="62038"/>
                          <a:pt x="62038" y="0"/>
                          <a:pt x="138567" y="0"/>
                        </a:cubicBezTo>
                        <a:cubicBezTo>
                          <a:pt x="215095" y="0"/>
                          <a:pt x="277133" y="62038"/>
                          <a:pt x="277133" y="138567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944" name="Freeform: Shape 943">
                    <a:extLst>
                      <a:ext uri="{FF2B5EF4-FFF2-40B4-BE49-F238E27FC236}">
                        <a16:creationId xmlns:a16="http://schemas.microsoft.com/office/drawing/2014/main" xmlns="" id="{0B89E859-C6E2-4C6E-9978-78A83D96D9F1}"/>
                      </a:ext>
                    </a:extLst>
                  </p:cNvPr>
                  <p:cNvSpPr/>
                  <p:nvPr/>
                </p:nvSpPr>
                <p:spPr>
                  <a:xfrm>
                    <a:off x="1445355" y="4575094"/>
                    <a:ext cx="138566" cy="138566"/>
                  </a:xfrm>
                  <a:custGeom>
                    <a:avLst/>
                    <a:gdLst>
                      <a:gd name="connsiteX0" fmla="*/ 138567 w 138566"/>
                      <a:gd name="connsiteY0" fmla="*/ 69283 h 138566"/>
                      <a:gd name="connsiteX1" fmla="*/ 69283 w 138566"/>
                      <a:gd name="connsiteY1" fmla="*/ 138567 h 138566"/>
                      <a:gd name="connsiteX2" fmla="*/ 0 w 138566"/>
                      <a:gd name="connsiteY2" fmla="*/ 69283 h 138566"/>
                      <a:gd name="connsiteX3" fmla="*/ 69283 w 138566"/>
                      <a:gd name="connsiteY3" fmla="*/ 0 h 138566"/>
                      <a:gd name="connsiteX4" fmla="*/ 138567 w 138566"/>
                      <a:gd name="connsiteY4" fmla="*/ 69283 h 1385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566" h="138566">
                        <a:moveTo>
                          <a:pt x="138567" y="69283"/>
                        </a:moveTo>
                        <a:cubicBezTo>
                          <a:pt x="138567" y="107547"/>
                          <a:pt x="107548" y="138567"/>
                          <a:pt x="69283" y="138567"/>
                        </a:cubicBezTo>
                        <a:cubicBezTo>
                          <a:pt x="31019" y="138567"/>
                          <a:pt x="0" y="107547"/>
                          <a:pt x="0" y="69283"/>
                        </a:cubicBezTo>
                        <a:cubicBezTo>
                          <a:pt x="0" y="31019"/>
                          <a:pt x="31019" y="0"/>
                          <a:pt x="69283" y="0"/>
                        </a:cubicBezTo>
                        <a:cubicBezTo>
                          <a:pt x="107548" y="0"/>
                          <a:pt x="138567" y="31019"/>
                          <a:pt x="138567" y="69283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945" name="Freeform: Shape 944">
                    <a:extLst>
                      <a:ext uri="{FF2B5EF4-FFF2-40B4-BE49-F238E27FC236}">
                        <a16:creationId xmlns:a16="http://schemas.microsoft.com/office/drawing/2014/main" xmlns="" id="{AF18E62E-13C5-4A6B-8E64-14D9F9283F3A}"/>
                      </a:ext>
                    </a:extLst>
                  </p:cNvPr>
                  <p:cNvSpPr/>
                  <p:nvPr/>
                </p:nvSpPr>
                <p:spPr>
                  <a:xfrm>
                    <a:off x="1915183" y="4698505"/>
                    <a:ext cx="220840" cy="214345"/>
                  </a:xfrm>
                  <a:custGeom>
                    <a:avLst/>
                    <a:gdLst>
                      <a:gd name="connsiteX0" fmla="*/ 188364 w 220840"/>
                      <a:gd name="connsiteY0" fmla="*/ 188364 h 214345"/>
                      <a:gd name="connsiteX1" fmla="*/ 188364 w 220840"/>
                      <a:gd name="connsiteY1" fmla="*/ 32477 h 214345"/>
                      <a:gd name="connsiteX2" fmla="*/ 32477 w 220840"/>
                      <a:gd name="connsiteY2" fmla="*/ 32477 h 214345"/>
                      <a:gd name="connsiteX3" fmla="*/ 32477 w 220840"/>
                      <a:gd name="connsiteY3" fmla="*/ 188364 h 214345"/>
                      <a:gd name="connsiteX4" fmla="*/ 188364 w 220840"/>
                      <a:gd name="connsiteY4" fmla="*/ 188364 h 214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0840" h="214345">
                        <a:moveTo>
                          <a:pt x="188364" y="188364"/>
                        </a:moveTo>
                        <a:cubicBezTo>
                          <a:pt x="231666" y="145062"/>
                          <a:pt x="231666" y="75779"/>
                          <a:pt x="188364" y="32477"/>
                        </a:cubicBezTo>
                        <a:cubicBezTo>
                          <a:pt x="145062" y="-10826"/>
                          <a:pt x="75779" y="-10826"/>
                          <a:pt x="32477" y="32477"/>
                        </a:cubicBezTo>
                        <a:cubicBezTo>
                          <a:pt x="-10826" y="75779"/>
                          <a:pt x="-10826" y="145062"/>
                          <a:pt x="32477" y="188364"/>
                        </a:cubicBezTo>
                        <a:cubicBezTo>
                          <a:pt x="75779" y="223006"/>
                          <a:pt x="145062" y="223006"/>
                          <a:pt x="188364" y="188364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946" name="Freeform: Shape 945">
                    <a:extLst>
                      <a:ext uri="{FF2B5EF4-FFF2-40B4-BE49-F238E27FC236}">
                        <a16:creationId xmlns:a16="http://schemas.microsoft.com/office/drawing/2014/main" xmlns="" id="{9143B23C-EBB4-4237-808D-6EBC45397969}"/>
                      </a:ext>
                    </a:extLst>
                  </p:cNvPr>
                  <p:cNvSpPr/>
                  <p:nvPr/>
                </p:nvSpPr>
                <p:spPr>
                  <a:xfrm>
                    <a:off x="2495431" y="4447352"/>
                    <a:ext cx="220840" cy="220840"/>
                  </a:xfrm>
                  <a:custGeom>
                    <a:avLst/>
                    <a:gdLst>
                      <a:gd name="connsiteX0" fmla="*/ 188364 w 220840"/>
                      <a:gd name="connsiteY0" fmla="*/ 188364 h 220840"/>
                      <a:gd name="connsiteX1" fmla="*/ 188364 w 220840"/>
                      <a:gd name="connsiteY1" fmla="*/ 32477 h 220840"/>
                      <a:gd name="connsiteX2" fmla="*/ 32477 w 220840"/>
                      <a:gd name="connsiteY2" fmla="*/ 32477 h 220840"/>
                      <a:gd name="connsiteX3" fmla="*/ 32477 w 220840"/>
                      <a:gd name="connsiteY3" fmla="*/ 188364 h 220840"/>
                      <a:gd name="connsiteX4" fmla="*/ 188364 w 220840"/>
                      <a:gd name="connsiteY4" fmla="*/ 188364 h 2208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0840" h="220840">
                        <a:moveTo>
                          <a:pt x="188364" y="188364"/>
                        </a:moveTo>
                        <a:cubicBezTo>
                          <a:pt x="231666" y="145062"/>
                          <a:pt x="231666" y="75779"/>
                          <a:pt x="188364" y="32477"/>
                        </a:cubicBezTo>
                        <a:cubicBezTo>
                          <a:pt x="145062" y="-10826"/>
                          <a:pt x="75779" y="-10826"/>
                          <a:pt x="32477" y="32477"/>
                        </a:cubicBezTo>
                        <a:cubicBezTo>
                          <a:pt x="-10826" y="75779"/>
                          <a:pt x="-10826" y="145062"/>
                          <a:pt x="32477" y="188364"/>
                        </a:cubicBezTo>
                        <a:cubicBezTo>
                          <a:pt x="75779" y="231666"/>
                          <a:pt x="145062" y="231666"/>
                          <a:pt x="188364" y="188364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947" name="Freeform: Shape 946">
                    <a:extLst>
                      <a:ext uri="{FF2B5EF4-FFF2-40B4-BE49-F238E27FC236}">
                        <a16:creationId xmlns:a16="http://schemas.microsoft.com/office/drawing/2014/main" xmlns="" id="{2272F999-B2EC-44FE-BEE3-CF5794C52074}"/>
                      </a:ext>
                    </a:extLst>
                  </p:cNvPr>
                  <p:cNvSpPr/>
                  <p:nvPr/>
                </p:nvSpPr>
                <p:spPr>
                  <a:xfrm>
                    <a:off x="1722489" y="4271979"/>
                    <a:ext cx="225170" cy="225170"/>
                  </a:xfrm>
                  <a:custGeom>
                    <a:avLst/>
                    <a:gdLst>
                      <a:gd name="connsiteX0" fmla="*/ 225171 w 225170"/>
                      <a:gd name="connsiteY0" fmla="*/ 112585 h 225170"/>
                      <a:gd name="connsiteX1" fmla="*/ 112586 w 225170"/>
                      <a:gd name="connsiteY1" fmla="*/ 225171 h 225170"/>
                      <a:gd name="connsiteX2" fmla="*/ 0 w 225170"/>
                      <a:gd name="connsiteY2" fmla="*/ 112585 h 225170"/>
                      <a:gd name="connsiteX3" fmla="*/ 112586 w 225170"/>
                      <a:gd name="connsiteY3" fmla="*/ 0 h 225170"/>
                      <a:gd name="connsiteX4" fmla="*/ 225171 w 225170"/>
                      <a:gd name="connsiteY4" fmla="*/ 112585 h 2251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5170" h="225170">
                        <a:moveTo>
                          <a:pt x="225171" y="112585"/>
                        </a:moveTo>
                        <a:cubicBezTo>
                          <a:pt x="225171" y="174765"/>
                          <a:pt x="174765" y="225171"/>
                          <a:pt x="112586" y="225171"/>
                        </a:cubicBezTo>
                        <a:cubicBezTo>
                          <a:pt x="50406" y="225171"/>
                          <a:pt x="0" y="174765"/>
                          <a:pt x="0" y="112585"/>
                        </a:cubicBezTo>
                        <a:cubicBezTo>
                          <a:pt x="0" y="50406"/>
                          <a:pt x="50406" y="0"/>
                          <a:pt x="112586" y="0"/>
                        </a:cubicBezTo>
                        <a:cubicBezTo>
                          <a:pt x="174765" y="0"/>
                          <a:pt x="225171" y="50406"/>
                          <a:pt x="225171" y="112585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948" name="Freeform: Shape 947">
                    <a:extLst>
                      <a:ext uri="{FF2B5EF4-FFF2-40B4-BE49-F238E27FC236}">
                        <a16:creationId xmlns:a16="http://schemas.microsoft.com/office/drawing/2014/main" xmlns="" id="{6BDA7324-F7A5-45BE-99F4-5A37DA01C2DB}"/>
                      </a:ext>
                    </a:extLst>
                  </p:cNvPr>
                  <p:cNvSpPr/>
                  <p:nvPr/>
                </p:nvSpPr>
                <p:spPr>
                  <a:xfrm>
                    <a:off x="1938999" y="3951543"/>
                    <a:ext cx="138566" cy="138566"/>
                  </a:xfrm>
                  <a:custGeom>
                    <a:avLst/>
                    <a:gdLst>
                      <a:gd name="connsiteX0" fmla="*/ 138567 w 138566"/>
                      <a:gd name="connsiteY0" fmla="*/ 69283 h 138566"/>
                      <a:gd name="connsiteX1" fmla="*/ 69283 w 138566"/>
                      <a:gd name="connsiteY1" fmla="*/ 138567 h 138566"/>
                      <a:gd name="connsiteX2" fmla="*/ 0 w 138566"/>
                      <a:gd name="connsiteY2" fmla="*/ 69283 h 138566"/>
                      <a:gd name="connsiteX3" fmla="*/ 69283 w 138566"/>
                      <a:gd name="connsiteY3" fmla="*/ 0 h 138566"/>
                      <a:gd name="connsiteX4" fmla="*/ 138567 w 138566"/>
                      <a:gd name="connsiteY4" fmla="*/ 69283 h 1385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566" h="138566">
                        <a:moveTo>
                          <a:pt x="138567" y="69283"/>
                        </a:moveTo>
                        <a:cubicBezTo>
                          <a:pt x="138567" y="107547"/>
                          <a:pt x="107548" y="138567"/>
                          <a:pt x="69283" y="138567"/>
                        </a:cubicBezTo>
                        <a:cubicBezTo>
                          <a:pt x="31019" y="138567"/>
                          <a:pt x="0" y="107547"/>
                          <a:pt x="0" y="69283"/>
                        </a:cubicBezTo>
                        <a:cubicBezTo>
                          <a:pt x="0" y="31019"/>
                          <a:pt x="31019" y="0"/>
                          <a:pt x="69283" y="0"/>
                        </a:cubicBezTo>
                        <a:cubicBezTo>
                          <a:pt x="107548" y="0"/>
                          <a:pt x="138567" y="31019"/>
                          <a:pt x="138567" y="69283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949" name="Freeform: Shape 948">
                    <a:extLst>
                      <a:ext uri="{FF2B5EF4-FFF2-40B4-BE49-F238E27FC236}">
                        <a16:creationId xmlns:a16="http://schemas.microsoft.com/office/drawing/2014/main" xmlns="" id="{3921E018-3C2F-416E-B61D-624A41069817}"/>
                      </a:ext>
                    </a:extLst>
                  </p:cNvPr>
                  <p:cNvSpPr/>
                  <p:nvPr/>
                </p:nvSpPr>
                <p:spPr>
                  <a:xfrm>
                    <a:off x="2380680" y="4930171"/>
                    <a:ext cx="164547" cy="164547"/>
                  </a:xfrm>
                  <a:custGeom>
                    <a:avLst/>
                    <a:gdLst>
                      <a:gd name="connsiteX0" fmla="*/ 138567 w 164547"/>
                      <a:gd name="connsiteY0" fmla="*/ 138567 h 164547"/>
                      <a:gd name="connsiteX1" fmla="*/ 138567 w 164547"/>
                      <a:gd name="connsiteY1" fmla="*/ 25981 h 164547"/>
                      <a:gd name="connsiteX2" fmla="*/ 25981 w 164547"/>
                      <a:gd name="connsiteY2" fmla="*/ 25981 h 164547"/>
                      <a:gd name="connsiteX3" fmla="*/ 25981 w 164547"/>
                      <a:gd name="connsiteY3" fmla="*/ 138567 h 164547"/>
                      <a:gd name="connsiteX4" fmla="*/ 138567 w 164547"/>
                      <a:gd name="connsiteY4" fmla="*/ 138567 h 1645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4547" h="164547">
                        <a:moveTo>
                          <a:pt x="138567" y="138567"/>
                        </a:moveTo>
                        <a:cubicBezTo>
                          <a:pt x="173208" y="103925"/>
                          <a:pt x="173208" y="51963"/>
                          <a:pt x="138567" y="25981"/>
                        </a:cubicBezTo>
                        <a:cubicBezTo>
                          <a:pt x="103925" y="-8660"/>
                          <a:pt x="51963" y="-8660"/>
                          <a:pt x="25981" y="25981"/>
                        </a:cubicBezTo>
                        <a:cubicBezTo>
                          <a:pt x="-8660" y="60623"/>
                          <a:pt x="-8660" y="112585"/>
                          <a:pt x="25981" y="138567"/>
                        </a:cubicBezTo>
                        <a:cubicBezTo>
                          <a:pt x="51963" y="173208"/>
                          <a:pt x="103925" y="173208"/>
                          <a:pt x="138567" y="138567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950" name="Freeform: Shape 949">
                    <a:extLst>
                      <a:ext uri="{FF2B5EF4-FFF2-40B4-BE49-F238E27FC236}">
                        <a16:creationId xmlns:a16="http://schemas.microsoft.com/office/drawing/2014/main" xmlns="" id="{6E9C8065-245D-4C6A-8086-84B82ED3D24A}"/>
                      </a:ext>
                    </a:extLst>
                  </p:cNvPr>
                  <p:cNvSpPr/>
                  <p:nvPr/>
                </p:nvSpPr>
                <p:spPr>
                  <a:xfrm>
                    <a:off x="1945494" y="4304456"/>
                    <a:ext cx="298784" cy="292289"/>
                  </a:xfrm>
                  <a:custGeom>
                    <a:avLst/>
                    <a:gdLst>
                      <a:gd name="connsiteX0" fmla="*/ 253317 w 298784"/>
                      <a:gd name="connsiteY0" fmla="*/ 253317 h 292289"/>
                      <a:gd name="connsiteX1" fmla="*/ 253317 w 298784"/>
                      <a:gd name="connsiteY1" fmla="*/ 45467 h 292289"/>
                      <a:gd name="connsiteX2" fmla="*/ 45467 w 298784"/>
                      <a:gd name="connsiteY2" fmla="*/ 45467 h 292289"/>
                      <a:gd name="connsiteX3" fmla="*/ 45467 w 298784"/>
                      <a:gd name="connsiteY3" fmla="*/ 253317 h 292289"/>
                      <a:gd name="connsiteX4" fmla="*/ 253317 w 298784"/>
                      <a:gd name="connsiteY4" fmla="*/ 253317 h 2922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8784" h="292289">
                        <a:moveTo>
                          <a:pt x="253317" y="253317"/>
                        </a:moveTo>
                        <a:cubicBezTo>
                          <a:pt x="313940" y="192694"/>
                          <a:pt x="313940" y="106090"/>
                          <a:pt x="253317" y="45467"/>
                        </a:cubicBezTo>
                        <a:cubicBezTo>
                          <a:pt x="192694" y="-15156"/>
                          <a:pt x="106090" y="-15156"/>
                          <a:pt x="45467" y="45467"/>
                        </a:cubicBezTo>
                        <a:cubicBezTo>
                          <a:pt x="-15156" y="106090"/>
                          <a:pt x="-15156" y="192694"/>
                          <a:pt x="45467" y="253317"/>
                        </a:cubicBezTo>
                        <a:cubicBezTo>
                          <a:pt x="106090" y="305280"/>
                          <a:pt x="201355" y="305280"/>
                          <a:pt x="253317" y="253317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</p:grpSp>
          <p:grpSp>
            <p:nvGrpSpPr>
              <p:cNvPr id="505" name="Graphic 1">
                <a:extLst>
                  <a:ext uri="{FF2B5EF4-FFF2-40B4-BE49-F238E27FC236}">
                    <a16:creationId xmlns:a16="http://schemas.microsoft.com/office/drawing/2014/main" xmlns="" id="{790AF9AF-7EBB-4480-A956-205421B873DB}"/>
                  </a:ext>
                </a:extLst>
              </p:cNvPr>
              <p:cNvGrpSpPr/>
              <p:nvPr/>
            </p:nvGrpSpPr>
            <p:grpSpPr>
              <a:xfrm>
                <a:off x="-659126" y="2132856"/>
                <a:ext cx="13510252" cy="3169713"/>
                <a:chOff x="-659126" y="2132856"/>
                <a:chExt cx="13510252" cy="3169713"/>
              </a:xfrm>
              <a:grpFill/>
            </p:grpSpPr>
            <p:grpSp>
              <p:nvGrpSpPr>
                <p:cNvPr id="834" name="Graphic 1">
                  <a:extLst>
                    <a:ext uri="{FF2B5EF4-FFF2-40B4-BE49-F238E27FC236}">
                      <a16:creationId xmlns:a16="http://schemas.microsoft.com/office/drawing/2014/main" xmlns="" id="{394C22F6-7074-4888-BB23-2C0E8F815323}"/>
                    </a:ext>
                  </a:extLst>
                </p:cNvPr>
                <p:cNvGrpSpPr/>
                <p:nvPr/>
              </p:nvGrpSpPr>
              <p:grpSpPr>
                <a:xfrm>
                  <a:off x="-659126" y="2132856"/>
                  <a:ext cx="6781108" cy="3169713"/>
                  <a:chOff x="-659126" y="2132856"/>
                  <a:chExt cx="6781108" cy="3169713"/>
                </a:xfrm>
                <a:grpFill/>
              </p:grpSpPr>
              <p:grpSp>
                <p:nvGrpSpPr>
                  <p:cNvPr id="886" name="Graphic 1">
                    <a:extLst>
                      <a:ext uri="{FF2B5EF4-FFF2-40B4-BE49-F238E27FC236}">
                        <a16:creationId xmlns:a16="http://schemas.microsoft.com/office/drawing/2014/main" xmlns="" id="{FF7F0EB8-244F-4777-8948-EB3AD1B5BF0C}"/>
                      </a:ext>
                    </a:extLst>
                  </p:cNvPr>
                  <p:cNvGrpSpPr/>
                  <p:nvPr/>
                </p:nvGrpSpPr>
                <p:grpSpPr>
                  <a:xfrm>
                    <a:off x="-659126" y="2243382"/>
                    <a:ext cx="6781108" cy="2942550"/>
                    <a:chOff x="-659126" y="2243382"/>
                    <a:chExt cx="6781108" cy="2942550"/>
                  </a:xfrm>
                  <a:grpFill/>
                </p:grpSpPr>
                <p:sp>
                  <p:nvSpPr>
                    <p:cNvPr id="938" name="Freeform: Shape 937">
                      <a:extLst>
                        <a:ext uri="{FF2B5EF4-FFF2-40B4-BE49-F238E27FC236}">
                          <a16:creationId xmlns:a16="http://schemas.microsoft.com/office/drawing/2014/main" xmlns="" id="{77013BAB-58AE-4707-B221-C9490722A2C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-659126" y="4228677"/>
                      <a:ext cx="86604" cy="69283"/>
                    </a:xfrm>
                    <a:custGeom>
                      <a:avLst/>
                      <a:gdLst>
                        <a:gd name="connsiteX0" fmla="*/ 0 w 86604"/>
                        <a:gd name="connsiteY0" fmla="*/ 0 h 69283"/>
                        <a:gd name="connsiteX1" fmla="*/ 0 w 86604"/>
                        <a:gd name="connsiteY1" fmla="*/ 69283 h 69283"/>
                        <a:gd name="connsiteX2" fmla="*/ 0 w 86604"/>
                        <a:gd name="connsiteY2" fmla="*/ 69283 h 69283"/>
                        <a:gd name="connsiteX3" fmla="*/ 0 w 86604"/>
                        <a:gd name="connsiteY3" fmla="*/ 0 h 6928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86604" h="69283">
                          <a:moveTo>
                            <a:pt x="0" y="0"/>
                          </a:moveTo>
                          <a:lnTo>
                            <a:pt x="0" y="69283"/>
                          </a:lnTo>
                          <a:lnTo>
                            <a:pt x="0" y="69283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grpFill/>
                    <a:ln w="8658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939" name="Freeform: Shape 938">
                      <a:extLst>
                        <a:ext uri="{FF2B5EF4-FFF2-40B4-BE49-F238E27FC236}">
                          <a16:creationId xmlns:a16="http://schemas.microsoft.com/office/drawing/2014/main" xmlns="" id="{3D31DDEE-6D45-4705-A327-2CC5DFF1CCF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-659126" y="2243382"/>
                      <a:ext cx="6781108" cy="2942550"/>
                    </a:xfrm>
                    <a:custGeom>
                      <a:avLst/>
                      <a:gdLst>
                        <a:gd name="connsiteX0" fmla="*/ 684173 w 6781108"/>
                        <a:gd name="connsiteY0" fmla="*/ 2643487 h 2942550"/>
                        <a:gd name="connsiteX1" fmla="*/ 1411648 w 6781108"/>
                        <a:gd name="connsiteY1" fmla="*/ 2937941 h 2942550"/>
                        <a:gd name="connsiteX2" fmla="*/ 2182426 w 6781108"/>
                        <a:gd name="connsiteY2" fmla="*/ 2747412 h 2942550"/>
                        <a:gd name="connsiteX3" fmla="*/ 3680678 w 6781108"/>
                        <a:gd name="connsiteY3" fmla="*/ 1327103 h 2942550"/>
                        <a:gd name="connsiteX4" fmla="*/ 4468776 w 6781108"/>
                        <a:gd name="connsiteY4" fmla="*/ 530345 h 2942550"/>
                        <a:gd name="connsiteX5" fmla="*/ 5308837 w 6781108"/>
                        <a:gd name="connsiteY5" fmla="*/ 54022 h 2942550"/>
                        <a:gd name="connsiteX6" fmla="*/ 6781108 w 6781108"/>
                        <a:gd name="connsiteY6" fmla="*/ 668911 h 2942550"/>
                        <a:gd name="connsiteX7" fmla="*/ 6781108 w 6781108"/>
                        <a:gd name="connsiteY7" fmla="*/ 616949 h 2942550"/>
                        <a:gd name="connsiteX8" fmla="*/ 5750518 w 6781108"/>
                        <a:gd name="connsiteY8" fmla="*/ 19380 h 2942550"/>
                        <a:gd name="connsiteX9" fmla="*/ 4243605 w 6781108"/>
                        <a:gd name="connsiteY9" fmla="*/ 686232 h 2942550"/>
                        <a:gd name="connsiteX10" fmla="*/ 2702051 w 6781108"/>
                        <a:gd name="connsiteY10" fmla="*/ 2323052 h 2942550"/>
                        <a:gd name="connsiteX11" fmla="*/ 1896632 w 6781108"/>
                        <a:gd name="connsiteY11" fmla="*/ 2842676 h 2942550"/>
                        <a:gd name="connsiteX12" fmla="*/ 978627 w 6781108"/>
                        <a:gd name="connsiteY12" fmla="*/ 2773393 h 2942550"/>
                        <a:gd name="connsiteX13" fmla="*/ 51963 w 6781108"/>
                        <a:gd name="connsiteY13" fmla="*/ 2037258 h 2942550"/>
                        <a:gd name="connsiteX14" fmla="*/ 8660 w 6781108"/>
                        <a:gd name="connsiteY14" fmla="*/ 1993955 h 2942550"/>
                        <a:gd name="connsiteX15" fmla="*/ 0 w 6781108"/>
                        <a:gd name="connsiteY15" fmla="*/ 2054578 h 2942550"/>
                        <a:gd name="connsiteX16" fmla="*/ 684173 w 6781108"/>
                        <a:gd name="connsiteY16" fmla="*/ 2643487 h 29425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</a:cxnLst>
                      <a:rect l="l" t="t" r="r" b="b"/>
                      <a:pathLst>
                        <a:path w="6781108" h="2942550">
                          <a:moveTo>
                            <a:pt x="684173" y="2643487"/>
                          </a:moveTo>
                          <a:cubicBezTo>
                            <a:pt x="900684" y="2790714"/>
                            <a:pt x="1143175" y="2911960"/>
                            <a:pt x="1411648" y="2937941"/>
                          </a:cubicBezTo>
                          <a:cubicBezTo>
                            <a:pt x="1680121" y="2963922"/>
                            <a:pt x="1948594" y="2877318"/>
                            <a:pt x="2182426" y="2747412"/>
                          </a:cubicBezTo>
                          <a:cubicBezTo>
                            <a:pt x="2779994" y="2409656"/>
                            <a:pt x="3230336" y="1838068"/>
                            <a:pt x="3680678" y="1327103"/>
                          </a:cubicBezTo>
                          <a:cubicBezTo>
                            <a:pt x="3931830" y="1049970"/>
                            <a:pt x="4182982" y="772836"/>
                            <a:pt x="4468776" y="530345"/>
                          </a:cubicBezTo>
                          <a:cubicBezTo>
                            <a:pt x="4711268" y="322495"/>
                            <a:pt x="4988401" y="131965"/>
                            <a:pt x="5308837" y="54022"/>
                          </a:cubicBezTo>
                          <a:cubicBezTo>
                            <a:pt x="5871764" y="-75885"/>
                            <a:pt x="6382728" y="287853"/>
                            <a:pt x="6781108" y="668911"/>
                          </a:cubicBezTo>
                          <a:lnTo>
                            <a:pt x="6781108" y="616949"/>
                          </a:lnTo>
                          <a:cubicBezTo>
                            <a:pt x="6486654" y="339815"/>
                            <a:pt x="6148897" y="97324"/>
                            <a:pt x="5750518" y="19380"/>
                          </a:cubicBezTo>
                          <a:cubicBezTo>
                            <a:pt x="5161610" y="-93206"/>
                            <a:pt x="4641984" y="305174"/>
                            <a:pt x="4243605" y="686232"/>
                          </a:cubicBezTo>
                          <a:cubicBezTo>
                            <a:pt x="3697999" y="1205857"/>
                            <a:pt x="3256317" y="1820747"/>
                            <a:pt x="2702051" y="2323052"/>
                          </a:cubicBezTo>
                          <a:cubicBezTo>
                            <a:pt x="2468219" y="2539562"/>
                            <a:pt x="2199746" y="2738752"/>
                            <a:pt x="1896632" y="2842676"/>
                          </a:cubicBezTo>
                          <a:cubicBezTo>
                            <a:pt x="1584857" y="2946602"/>
                            <a:pt x="1273082" y="2911960"/>
                            <a:pt x="978627" y="2773393"/>
                          </a:cubicBezTo>
                          <a:cubicBezTo>
                            <a:pt x="623550" y="2600185"/>
                            <a:pt x="320436" y="2314391"/>
                            <a:pt x="51963" y="2037258"/>
                          </a:cubicBezTo>
                          <a:cubicBezTo>
                            <a:pt x="34642" y="2019937"/>
                            <a:pt x="25981" y="2002616"/>
                            <a:pt x="8660" y="1993955"/>
                          </a:cubicBezTo>
                          <a:lnTo>
                            <a:pt x="0" y="2054578"/>
                          </a:lnTo>
                          <a:cubicBezTo>
                            <a:pt x="207850" y="2271089"/>
                            <a:pt x="433021" y="2478939"/>
                            <a:pt x="684173" y="2643487"/>
                          </a:cubicBezTo>
                          <a:close/>
                        </a:path>
                      </a:pathLst>
                    </a:custGeom>
                    <a:grpFill/>
                    <a:ln w="8658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</p:grpSp>
              <p:grpSp>
                <p:nvGrpSpPr>
                  <p:cNvPr id="887" name="Graphic 1">
                    <a:extLst>
                      <a:ext uri="{FF2B5EF4-FFF2-40B4-BE49-F238E27FC236}">
                        <a16:creationId xmlns:a16="http://schemas.microsoft.com/office/drawing/2014/main" xmlns="" id="{B02BF432-E6DE-415F-A9FB-04746F576623}"/>
                      </a:ext>
                    </a:extLst>
                  </p:cNvPr>
                  <p:cNvGrpSpPr/>
                  <p:nvPr/>
                </p:nvGrpSpPr>
                <p:grpSpPr>
                  <a:xfrm>
                    <a:off x="-659126" y="2251869"/>
                    <a:ext cx="6763786" cy="2932974"/>
                    <a:chOff x="-659126" y="2251869"/>
                    <a:chExt cx="6763786" cy="2932974"/>
                  </a:xfrm>
                  <a:grpFill/>
                </p:grpSpPr>
                <p:sp>
                  <p:nvSpPr>
                    <p:cNvPr id="936" name="Freeform: Shape 935">
                      <a:extLst>
                        <a:ext uri="{FF2B5EF4-FFF2-40B4-BE49-F238E27FC236}">
                          <a16:creationId xmlns:a16="http://schemas.microsoft.com/office/drawing/2014/main" xmlns="" id="{B3BF925A-C09F-4B6B-8B26-2D824A48D99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-659126" y="3146124"/>
                      <a:ext cx="86604" cy="51962"/>
                    </a:xfrm>
                    <a:custGeom>
                      <a:avLst/>
                      <a:gdLst>
                        <a:gd name="connsiteX0" fmla="*/ 0 w 86604"/>
                        <a:gd name="connsiteY0" fmla="*/ 0 h 51962"/>
                        <a:gd name="connsiteX1" fmla="*/ 0 w 86604"/>
                        <a:gd name="connsiteY1" fmla="*/ 51963 h 51962"/>
                        <a:gd name="connsiteX2" fmla="*/ 0 w 86604"/>
                        <a:gd name="connsiteY2" fmla="*/ 51963 h 51962"/>
                        <a:gd name="connsiteX3" fmla="*/ 0 w 86604"/>
                        <a:gd name="connsiteY3" fmla="*/ 0 h 5196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86604" h="51962">
                          <a:moveTo>
                            <a:pt x="0" y="0"/>
                          </a:moveTo>
                          <a:lnTo>
                            <a:pt x="0" y="51963"/>
                          </a:lnTo>
                          <a:lnTo>
                            <a:pt x="0" y="51963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grpFill/>
                    <a:ln w="8658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937" name="Freeform: Shape 936">
                      <a:extLst>
                        <a:ext uri="{FF2B5EF4-FFF2-40B4-BE49-F238E27FC236}">
                          <a16:creationId xmlns:a16="http://schemas.microsoft.com/office/drawing/2014/main" xmlns="" id="{6E42C8C3-7F73-4198-8290-98188D86E75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-659126" y="2251869"/>
                      <a:ext cx="6763786" cy="2932974"/>
                    </a:xfrm>
                    <a:custGeom>
                      <a:avLst/>
                      <a:gdLst>
                        <a:gd name="connsiteX0" fmla="*/ 536946 w 6763786"/>
                        <a:gd name="connsiteY0" fmla="*/ 443914 h 2932974"/>
                        <a:gd name="connsiteX1" fmla="*/ 1377007 w 6763786"/>
                        <a:gd name="connsiteY1" fmla="*/ 36874 h 2932974"/>
                        <a:gd name="connsiteX2" fmla="*/ 2286351 w 6763786"/>
                        <a:gd name="connsiteY2" fmla="*/ 296687 h 2932974"/>
                        <a:gd name="connsiteX3" fmla="*/ 3862547 w 6763786"/>
                        <a:gd name="connsiteY3" fmla="*/ 1872883 h 2932974"/>
                        <a:gd name="connsiteX4" fmla="*/ 5317497 w 6763786"/>
                        <a:gd name="connsiteY4" fmla="*/ 2912133 h 2932974"/>
                        <a:gd name="connsiteX5" fmla="*/ 6763787 w 6763786"/>
                        <a:gd name="connsiteY5" fmla="*/ 2305904 h 2932974"/>
                        <a:gd name="connsiteX6" fmla="*/ 6763787 w 6763786"/>
                        <a:gd name="connsiteY6" fmla="*/ 2253941 h 2932974"/>
                        <a:gd name="connsiteX7" fmla="*/ 6607900 w 6763786"/>
                        <a:gd name="connsiteY7" fmla="*/ 2392508 h 2932974"/>
                        <a:gd name="connsiteX8" fmla="*/ 5767839 w 6763786"/>
                        <a:gd name="connsiteY8" fmla="*/ 2868831 h 2932974"/>
                        <a:gd name="connsiteX9" fmla="*/ 4070397 w 6763786"/>
                        <a:gd name="connsiteY9" fmla="*/ 2028770 h 2932974"/>
                        <a:gd name="connsiteX10" fmla="*/ 2554824 w 6763786"/>
                        <a:gd name="connsiteY10" fmla="*/ 443914 h 2932974"/>
                        <a:gd name="connsiteX11" fmla="*/ 1065232 w 6763786"/>
                        <a:gd name="connsiteY11" fmla="*/ 88837 h 2932974"/>
                        <a:gd name="connsiteX12" fmla="*/ 216510 w 6763786"/>
                        <a:gd name="connsiteY12" fmla="*/ 677745 h 2932974"/>
                        <a:gd name="connsiteX13" fmla="*/ 0 w 6763786"/>
                        <a:gd name="connsiteY13" fmla="*/ 894256 h 2932974"/>
                        <a:gd name="connsiteX14" fmla="*/ 0 w 6763786"/>
                        <a:gd name="connsiteY14" fmla="*/ 946218 h 2932974"/>
                        <a:gd name="connsiteX15" fmla="*/ 536946 w 6763786"/>
                        <a:gd name="connsiteY15" fmla="*/ 443914 h 293297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6763786" h="2932974">
                          <a:moveTo>
                            <a:pt x="536946" y="443914"/>
                          </a:moveTo>
                          <a:cubicBezTo>
                            <a:pt x="779438" y="253385"/>
                            <a:pt x="1065232" y="80176"/>
                            <a:pt x="1377007" y="36874"/>
                          </a:cubicBezTo>
                          <a:cubicBezTo>
                            <a:pt x="1706103" y="-6428"/>
                            <a:pt x="2017878" y="123478"/>
                            <a:pt x="2286351" y="296687"/>
                          </a:cubicBezTo>
                          <a:cubicBezTo>
                            <a:pt x="2909901" y="712387"/>
                            <a:pt x="3368903" y="1335937"/>
                            <a:pt x="3862547" y="1872883"/>
                          </a:cubicBezTo>
                          <a:cubicBezTo>
                            <a:pt x="4252266" y="2297244"/>
                            <a:pt x="4728589" y="2799548"/>
                            <a:pt x="5317497" y="2912133"/>
                          </a:cubicBezTo>
                          <a:cubicBezTo>
                            <a:pt x="5871764" y="3024719"/>
                            <a:pt x="6374068" y="2660981"/>
                            <a:pt x="6763787" y="2305904"/>
                          </a:cubicBezTo>
                          <a:lnTo>
                            <a:pt x="6763787" y="2253941"/>
                          </a:lnTo>
                          <a:cubicBezTo>
                            <a:pt x="6711825" y="2305904"/>
                            <a:pt x="6659862" y="2349206"/>
                            <a:pt x="6607900" y="2392508"/>
                          </a:cubicBezTo>
                          <a:cubicBezTo>
                            <a:pt x="6365408" y="2600358"/>
                            <a:pt x="6088275" y="2790887"/>
                            <a:pt x="5767839" y="2868831"/>
                          </a:cubicBezTo>
                          <a:cubicBezTo>
                            <a:pt x="5100987" y="3033379"/>
                            <a:pt x="4503418" y="2470452"/>
                            <a:pt x="4070397" y="2028770"/>
                          </a:cubicBezTo>
                          <a:cubicBezTo>
                            <a:pt x="3559432" y="1509145"/>
                            <a:pt x="3126411" y="902916"/>
                            <a:pt x="2554824" y="443914"/>
                          </a:cubicBezTo>
                          <a:cubicBezTo>
                            <a:pt x="2121803" y="97497"/>
                            <a:pt x="1610838" y="-136334"/>
                            <a:pt x="1065232" y="88837"/>
                          </a:cubicBezTo>
                          <a:cubicBezTo>
                            <a:pt x="736136" y="218743"/>
                            <a:pt x="467663" y="443914"/>
                            <a:pt x="216510" y="677745"/>
                          </a:cubicBezTo>
                          <a:cubicBezTo>
                            <a:pt x="138567" y="747029"/>
                            <a:pt x="69283" y="824972"/>
                            <a:pt x="0" y="894256"/>
                          </a:cubicBezTo>
                          <a:lnTo>
                            <a:pt x="0" y="946218"/>
                          </a:lnTo>
                          <a:cubicBezTo>
                            <a:pt x="173208" y="773010"/>
                            <a:pt x="346417" y="599801"/>
                            <a:pt x="536946" y="443914"/>
                          </a:cubicBezTo>
                          <a:close/>
                        </a:path>
                      </a:pathLst>
                    </a:custGeom>
                    <a:grpFill/>
                    <a:ln w="8658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</p:grpSp>
              <p:grpSp>
                <p:nvGrpSpPr>
                  <p:cNvPr id="888" name="Graphic 1">
                    <a:extLst>
                      <a:ext uri="{FF2B5EF4-FFF2-40B4-BE49-F238E27FC236}">
                        <a16:creationId xmlns:a16="http://schemas.microsoft.com/office/drawing/2014/main" xmlns="" id="{EDA21A8B-ED3A-4873-A936-D573FFBC4719}"/>
                      </a:ext>
                    </a:extLst>
                  </p:cNvPr>
                  <p:cNvGrpSpPr/>
                  <p:nvPr/>
                </p:nvGrpSpPr>
                <p:grpSpPr>
                  <a:xfrm>
                    <a:off x="-607163" y="2839471"/>
                    <a:ext cx="259812" cy="1756483"/>
                    <a:chOff x="-607163" y="2839471"/>
                    <a:chExt cx="259812" cy="1756483"/>
                  </a:xfrm>
                  <a:grpFill/>
                </p:grpSpPr>
                <p:sp>
                  <p:nvSpPr>
                    <p:cNvPr id="933" name="Freeform: Shape 932">
                      <a:extLst>
                        <a:ext uri="{FF2B5EF4-FFF2-40B4-BE49-F238E27FC236}">
                          <a16:creationId xmlns:a16="http://schemas.microsoft.com/office/drawing/2014/main" xmlns="" id="{C2D081CE-52D2-493C-AAD3-BC1A339D30B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-494578" y="2936109"/>
                      <a:ext cx="34641" cy="1554545"/>
                    </a:xfrm>
                    <a:custGeom>
                      <a:avLst/>
                      <a:gdLst>
                        <a:gd name="connsiteX0" fmla="*/ 0 w 34641"/>
                        <a:gd name="connsiteY0" fmla="*/ 19486 h 1554545"/>
                        <a:gd name="connsiteX1" fmla="*/ 0 w 34641"/>
                        <a:gd name="connsiteY1" fmla="*/ 1535059 h 1554545"/>
                        <a:gd name="connsiteX2" fmla="*/ 34642 w 34641"/>
                        <a:gd name="connsiteY2" fmla="*/ 1535059 h 1554545"/>
                        <a:gd name="connsiteX3" fmla="*/ 34642 w 34641"/>
                        <a:gd name="connsiteY3" fmla="*/ 19486 h 1554545"/>
                        <a:gd name="connsiteX4" fmla="*/ 0 w 34641"/>
                        <a:gd name="connsiteY4" fmla="*/ 19486 h 155454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34641" h="1554545">
                          <a:moveTo>
                            <a:pt x="0" y="19486"/>
                          </a:moveTo>
                          <a:cubicBezTo>
                            <a:pt x="0" y="521790"/>
                            <a:pt x="0" y="1032755"/>
                            <a:pt x="0" y="1535059"/>
                          </a:cubicBezTo>
                          <a:cubicBezTo>
                            <a:pt x="0" y="1561041"/>
                            <a:pt x="34642" y="1561041"/>
                            <a:pt x="34642" y="1535059"/>
                          </a:cubicBezTo>
                          <a:cubicBezTo>
                            <a:pt x="34642" y="1032755"/>
                            <a:pt x="34642" y="521790"/>
                            <a:pt x="34642" y="19486"/>
                          </a:cubicBezTo>
                          <a:cubicBezTo>
                            <a:pt x="34642" y="-6495"/>
                            <a:pt x="0" y="-6495"/>
                            <a:pt x="0" y="19486"/>
                          </a:cubicBezTo>
                          <a:close/>
                        </a:path>
                      </a:pathLst>
                    </a:custGeom>
                    <a:grpFill/>
                    <a:ln w="8658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934" name="Freeform: Shape 933">
                      <a:extLst>
                        <a:ext uri="{FF2B5EF4-FFF2-40B4-BE49-F238E27FC236}">
                          <a16:creationId xmlns:a16="http://schemas.microsoft.com/office/drawing/2014/main" xmlns="" id="{B9E5AA16-A404-4347-B1B9-6F3DDE0B43B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-607163" y="4306553"/>
                      <a:ext cx="259812" cy="289400"/>
                    </a:xfrm>
                    <a:custGeom>
                      <a:avLst/>
                      <a:gdLst>
                        <a:gd name="connsiteX0" fmla="*/ 129906 w 259812"/>
                        <a:gd name="connsiteY0" fmla="*/ 78011 h 289400"/>
                        <a:gd name="connsiteX1" fmla="*/ 0 w 259812"/>
                        <a:gd name="connsiteY1" fmla="*/ 8728 h 289400"/>
                        <a:gd name="connsiteX2" fmla="*/ 129906 w 259812"/>
                        <a:gd name="connsiteY2" fmla="*/ 207917 h 289400"/>
                        <a:gd name="connsiteX3" fmla="*/ 259813 w 259812"/>
                        <a:gd name="connsiteY3" fmla="*/ 268540 h 289400"/>
                        <a:gd name="connsiteX4" fmla="*/ 129906 w 259812"/>
                        <a:gd name="connsiteY4" fmla="*/ 78011 h 28940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59812" h="289400">
                          <a:moveTo>
                            <a:pt x="129906" y="78011"/>
                          </a:moveTo>
                          <a:cubicBezTo>
                            <a:pt x="60623" y="17388"/>
                            <a:pt x="0" y="-17254"/>
                            <a:pt x="0" y="8728"/>
                          </a:cubicBezTo>
                          <a:cubicBezTo>
                            <a:pt x="0" y="34709"/>
                            <a:pt x="60623" y="129974"/>
                            <a:pt x="129906" y="207917"/>
                          </a:cubicBezTo>
                          <a:cubicBezTo>
                            <a:pt x="199190" y="285861"/>
                            <a:pt x="259813" y="311843"/>
                            <a:pt x="259813" y="268540"/>
                          </a:cubicBezTo>
                          <a:cubicBezTo>
                            <a:pt x="259813" y="225238"/>
                            <a:pt x="199190" y="138634"/>
                            <a:pt x="129906" y="78011"/>
                          </a:cubicBezTo>
                          <a:close/>
                        </a:path>
                      </a:pathLst>
                    </a:custGeom>
                    <a:grpFill/>
                    <a:ln w="8658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935" name="Freeform: Shape 934">
                      <a:extLst>
                        <a:ext uri="{FF2B5EF4-FFF2-40B4-BE49-F238E27FC236}">
                          <a16:creationId xmlns:a16="http://schemas.microsoft.com/office/drawing/2014/main" xmlns="" id="{0C7AD6B3-3EEE-4F76-9B10-2158D9B19B2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-607163" y="2839471"/>
                      <a:ext cx="259812" cy="290555"/>
                    </a:xfrm>
                    <a:custGeom>
                      <a:avLst/>
                      <a:gdLst>
                        <a:gd name="connsiteX0" fmla="*/ 129906 w 259812"/>
                        <a:gd name="connsiteY0" fmla="*/ 81483 h 290555"/>
                        <a:gd name="connsiteX1" fmla="*/ 0 w 259812"/>
                        <a:gd name="connsiteY1" fmla="*/ 280673 h 290555"/>
                        <a:gd name="connsiteX2" fmla="*/ 129906 w 259812"/>
                        <a:gd name="connsiteY2" fmla="*/ 211389 h 290555"/>
                        <a:gd name="connsiteX3" fmla="*/ 259813 w 259812"/>
                        <a:gd name="connsiteY3" fmla="*/ 20860 h 290555"/>
                        <a:gd name="connsiteX4" fmla="*/ 129906 w 259812"/>
                        <a:gd name="connsiteY4" fmla="*/ 81483 h 29055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59812" h="290555">
                          <a:moveTo>
                            <a:pt x="129906" y="81483"/>
                          </a:moveTo>
                          <a:cubicBezTo>
                            <a:pt x="51963" y="159427"/>
                            <a:pt x="0" y="246031"/>
                            <a:pt x="0" y="280673"/>
                          </a:cubicBezTo>
                          <a:cubicBezTo>
                            <a:pt x="0" y="306654"/>
                            <a:pt x="60623" y="280673"/>
                            <a:pt x="129906" y="211389"/>
                          </a:cubicBezTo>
                          <a:cubicBezTo>
                            <a:pt x="199190" y="150766"/>
                            <a:pt x="259813" y="64162"/>
                            <a:pt x="259813" y="20860"/>
                          </a:cubicBezTo>
                          <a:cubicBezTo>
                            <a:pt x="259813" y="-22442"/>
                            <a:pt x="199190" y="3539"/>
                            <a:pt x="129906" y="81483"/>
                          </a:cubicBezTo>
                          <a:close/>
                        </a:path>
                      </a:pathLst>
                    </a:custGeom>
                    <a:grpFill/>
                    <a:ln w="8658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</p:grpSp>
              <p:grpSp>
                <p:nvGrpSpPr>
                  <p:cNvPr id="889" name="Graphic 1">
                    <a:extLst>
                      <a:ext uri="{FF2B5EF4-FFF2-40B4-BE49-F238E27FC236}">
                        <a16:creationId xmlns:a16="http://schemas.microsoft.com/office/drawing/2014/main" xmlns="" id="{72A45A19-5E8B-4DC8-8C40-06947C78E70A}"/>
                      </a:ext>
                    </a:extLst>
                  </p:cNvPr>
                  <p:cNvGrpSpPr/>
                  <p:nvPr/>
                </p:nvGrpSpPr>
                <p:grpSpPr>
                  <a:xfrm>
                    <a:off x="-9594" y="2362455"/>
                    <a:ext cx="259812" cy="2708162"/>
                    <a:chOff x="-9594" y="2362455"/>
                    <a:chExt cx="259812" cy="2708162"/>
                  </a:xfrm>
                  <a:grpFill/>
                </p:grpSpPr>
                <p:sp>
                  <p:nvSpPr>
                    <p:cNvPr id="930" name="Freeform: Shape 929">
                      <a:extLst>
                        <a:ext uri="{FF2B5EF4-FFF2-40B4-BE49-F238E27FC236}">
                          <a16:creationId xmlns:a16="http://schemas.microsoft.com/office/drawing/2014/main" xmlns="" id="{DD9A69D3-F549-4C9B-9FD0-0CFAA1BE84D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4330" y="2425145"/>
                      <a:ext cx="35786" cy="2559153"/>
                    </a:xfrm>
                    <a:custGeom>
                      <a:avLst/>
                      <a:gdLst>
                        <a:gd name="connsiteX0" fmla="*/ 0 w 35786"/>
                        <a:gd name="connsiteY0" fmla="*/ 19486 h 2559153"/>
                        <a:gd name="connsiteX1" fmla="*/ 0 w 35786"/>
                        <a:gd name="connsiteY1" fmla="*/ 2539668 h 2559153"/>
                        <a:gd name="connsiteX2" fmla="*/ 34642 w 35786"/>
                        <a:gd name="connsiteY2" fmla="*/ 2539668 h 2559153"/>
                        <a:gd name="connsiteX3" fmla="*/ 34642 w 35786"/>
                        <a:gd name="connsiteY3" fmla="*/ 19486 h 2559153"/>
                        <a:gd name="connsiteX4" fmla="*/ 0 w 35786"/>
                        <a:gd name="connsiteY4" fmla="*/ 19486 h 255915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35786" h="2559153">
                          <a:moveTo>
                            <a:pt x="0" y="19486"/>
                          </a:moveTo>
                          <a:cubicBezTo>
                            <a:pt x="0" y="859547"/>
                            <a:pt x="0" y="1699607"/>
                            <a:pt x="0" y="2539668"/>
                          </a:cubicBezTo>
                          <a:cubicBezTo>
                            <a:pt x="0" y="2565649"/>
                            <a:pt x="34642" y="2565649"/>
                            <a:pt x="34642" y="2539668"/>
                          </a:cubicBezTo>
                          <a:cubicBezTo>
                            <a:pt x="34642" y="1699607"/>
                            <a:pt x="34642" y="859547"/>
                            <a:pt x="34642" y="19486"/>
                          </a:cubicBezTo>
                          <a:cubicBezTo>
                            <a:pt x="43302" y="-6495"/>
                            <a:pt x="0" y="-6495"/>
                            <a:pt x="0" y="19486"/>
                          </a:cubicBezTo>
                          <a:close/>
                        </a:path>
                      </a:pathLst>
                    </a:custGeom>
                    <a:grpFill/>
                    <a:ln w="8658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931" name="Freeform: Shape 930">
                      <a:extLst>
                        <a:ext uri="{FF2B5EF4-FFF2-40B4-BE49-F238E27FC236}">
                          <a16:creationId xmlns:a16="http://schemas.microsoft.com/office/drawing/2014/main" xmlns="" id="{5F53C162-169C-47D6-8B70-12257A73C19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-9594" y="4799182"/>
                      <a:ext cx="259812" cy="271435"/>
                    </a:xfrm>
                    <a:custGeom>
                      <a:avLst/>
                      <a:gdLst>
                        <a:gd name="connsiteX0" fmla="*/ 129906 w 259812"/>
                        <a:gd name="connsiteY0" fmla="*/ 27064 h 271435"/>
                        <a:gd name="connsiteX1" fmla="*/ 0 w 259812"/>
                        <a:gd name="connsiteY1" fmla="*/ 53045 h 271435"/>
                        <a:gd name="connsiteX2" fmla="*/ 129906 w 259812"/>
                        <a:gd name="connsiteY2" fmla="*/ 243574 h 271435"/>
                        <a:gd name="connsiteX3" fmla="*/ 259813 w 259812"/>
                        <a:gd name="connsiteY3" fmla="*/ 208933 h 271435"/>
                        <a:gd name="connsiteX4" fmla="*/ 129906 w 259812"/>
                        <a:gd name="connsiteY4" fmla="*/ 27064 h 27143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59812" h="271435">
                          <a:moveTo>
                            <a:pt x="129906" y="27064"/>
                          </a:moveTo>
                          <a:cubicBezTo>
                            <a:pt x="60623" y="-16238"/>
                            <a:pt x="0" y="-7578"/>
                            <a:pt x="0" y="53045"/>
                          </a:cubicBezTo>
                          <a:cubicBezTo>
                            <a:pt x="0" y="105008"/>
                            <a:pt x="51963" y="191612"/>
                            <a:pt x="129906" y="243574"/>
                          </a:cubicBezTo>
                          <a:cubicBezTo>
                            <a:pt x="199190" y="295537"/>
                            <a:pt x="259813" y="269556"/>
                            <a:pt x="259813" y="208933"/>
                          </a:cubicBezTo>
                          <a:cubicBezTo>
                            <a:pt x="251152" y="148310"/>
                            <a:pt x="199190" y="70366"/>
                            <a:pt x="129906" y="27064"/>
                          </a:cubicBezTo>
                          <a:close/>
                        </a:path>
                      </a:pathLst>
                    </a:custGeom>
                    <a:grpFill/>
                    <a:ln w="8658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932" name="Freeform: Shape 931">
                      <a:extLst>
                        <a:ext uri="{FF2B5EF4-FFF2-40B4-BE49-F238E27FC236}">
                          <a16:creationId xmlns:a16="http://schemas.microsoft.com/office/drawing/2014/main" xmlns="" id="{296C01F7-C4A3-4E02-904C-1D727B7FDF7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-9594" y="2362455"/>
                      <a:ext cx="259812" cy="273787"/>
                    </a:xfrm>
                    <a:custGeom>
                      <a:avLst/>
                      <a:gdLst>
                        <a:gd name="connsiteX0" fmla="*/ 129906 w 259812"/>
                        <a:gd name="connsiteY0" fmla="*/ 30213 h 273787"/>
                        <a:gd name="connsiteX1" fmla="*/ 0 w 259812"/>
                        <a:gd name="connsiteY1" fmla="*/ 220743 h 273787"/>
                        <a:gd name="connsiteX2" fmla="*/ 129906 w 259812"/>
                        <a:gd name="connsiteY2" fmla="*/ 246724 h 273787"/>
                        <a:gd name="connsiteX3" fmla="*/ 259813 w 259812"/>
                        <a:gd name="connsiteY3" fmla="*/ 64855 h 273787"/>
                        <a:gd name="connsiteX4" fmla="*/ 129906 w 259812"/>
                        <a:gd name="connsiteY4" fmla="*/ 30213 h 27378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59812" h="273787">
                          <a:moveTo>
                            <a:pt x="129906" y="30213"/>
                          </a:moveTo>
                          <a:cubicBezTo>
                            <a:pt x="51963" y="82176"/>
                            <a:pt x="0" y="168780"/>
                            <a:pt x="0" y="220743"/>
                          </a:cubicBezTo>
                          <a:cubicBezTo>
                            <a:pt x="0" y="281365"/>
                            <a:pt x="51963" y="290026"/>
                            <a:pt x="129906" y="246724"/>
                          </a:cubicBezTo>
                          <a:cubicBezTo>
                            <a:pt x="199190" y="203422"/>
                            <a:pt x="259813" y="125478"/>
                            <a:pt x="259813" y="64855"/>
                          </a:cubicBezTo>
                          <a:cubicBezTo>
                            <a:pt x="251152" y="-4428"/>
                            <a:pt x="199190" y="-21749"/>
                            <a:pt x="129906" y="30213"/>
                          </a:cubicBezTo>
                          <a:close/>
                        </a:path>
                      </a:pathLst>
                    </a:custGeom>
                    <a:grpFill/>
                    <a:ln w="8658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</p:grpSp>
              <p:grpSp>
                <p:nvGrpSpPr>
                  <p:cNvPr id="890" name="Graphic 1">
                    <a:extLst>
                      <a:ext uri="{FF2B5EF4-FFF2-40B4-BE49-F238E27FC236}">
                        <a16:creationId xmlns:a16="http://schemas.microsoft.com/office/drawing/2014/main" xmlns="" id="{C02EA700-2B3C-4542-914E-994C56604E7B}"/>
                      </a:ext>
                    </a:extLst>
                  </p:cNvPr>
                  <p:cNvGrpSpPr/>
                  <p:nvPr/>
                </p:nvGrpSpPr>
                <p:grpSpPr>
                  <a:xfrm>
                    <a:off x="579313" y="2140689"/>
                    <a:ext cx="259812" cy="3154047"/>
                    <a:chOff x="579313" y="2140689"/>
                    <a:chExt cx="259812" cy="3154047"/>
                  </a:xfrm>
                  <a:grpFill/>
                </p:grpSpPr>
                <p:sp>
                  <p:nvSpPr>
                    <p:cNvPr id="927" name="Freeform: Shape 926">
                      <a:extLst>
                        <a:ext uri="{FF2B5EF4-FFF2-40B4-BE49-F238E27FC236}">
                          <a16:creationId xmlns:a16="http://schemas.microsoft.com/office/drawing/2014/main" xmlns="" id="{1173889B-D2E5-4054-A0D1-1C222A32E94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91899" y="2189148"/>
                      <a:ext cx="34641" cy="3028981"/>
                    </a:xfrm>
                    <a:custGeom>
                      <a:avLst/>
                      <a:gdLst>
                        <a:gd name="connsiteX0" fmla="*/ 0 w 34641"/>
                        <a:gd name="connsiteY0" fmla="*/ 12991 h 3028981"/>
                        <a:gd name="connsiteX1" fmla="*/ 0 w 34641"/>
                        <a:gd name="connsiteY1" fmla="*/ 3009496 h 3028981"/>
                        <a:gd name="connsiteX2" fmla="*/ 34642 w 34641"/>
                        <a:gd name="connsiteY2" fmla="*/ 3009496 h 3028981"/>
                        <a:gd name="connsiteX3" fmla="*/ 34642 w 34641"/>
                        <a:gd name="connsiteY3" fmla="*/ 12991 h 3028981"/>
                        <a:gd name="connsiteX4" fmla="*/ 0 w 34641"/>
                        <a:gd name="connsiteY4" fmla="*/ 12991 h 302898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34641" h="3028981">
                          <a:moveTo>
                            <a:pt x="0" y="12991"/>
                          </a:moveTo>
                          <a:cubicBezTo>
                            <a:pt x="0" y="1008939"/>
                            <a:pt x="0" y="2004887"/>
                            <a:pt x="0" y="3009496"/>
                          </a:cubicBezTo>
                          <a:cubicBezTo>
                            <a:pt x="0" y="3035477"/>
                            <a:pt x="34642" y="3035477"/>
                            <a:pt x="34642" y="3009496"/>
                          </a:cubicBezTo>
                          <a:cubicBezTo>
                            <a:pt x="34642" y="2013547"/>
                            <a:pt x="34642" y="1008939"/>
                            <a:pt x="34642" y="12991"/>
                          </a:cubicBezTo>
                          <a:cubicBezTo>
                            <a:pt x="34642" y="-4330"/>
                            <a:pt x="0" y="-4330"/>
                            <a:pt x="0" y="12991"/>
                          </a:cubicBezTo>
                          <a:close/>
                        </a:path>
                      </a:pathLst>
                    </a:custGeom>
                    <a:grpFill/>
                    <a:ln w="8658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928" name="Freeform: Shape 927">
                      <a:extLst>
                        <a:ext uri="{FF2B5EF4-FFF2-40B4-BE49-F238E27FC236}">
                          <a16:creationId xmlns:a16="http://schemas.microsoft.com/office/drawing/2014/main" xmlns="" id="{824DBA61-E297-46E1-BC8A-124A1B7FF80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79313" y="5032998"/>
                      <a:ext cx="259812" cy="261737"/>
                    </a:xfrm>
                    <a:custGeom>
                      <a:avLst/>
                      <a:gdLst>
                        <a:gd name="connsiteX0" fmla="*/ 129906 w 259812"/>
                        <a:gd name="connsiteY0" fmla="*/ 1098 h 261737"/>
                        <a:gd name="connsiteX1" fmla="*/ 0 w 259812"/>
                        <a:gd name="connsiteY1" fmla="*/ 105023 h 261737"/>
                        <a:gd name="connsiteX2" fmla="*/ 129906 w 259812"/>
                        <a:gd name="connsiteY2" fmla="*/ 260911 h 261737"/>
                        <a:gd name="connsiteX3" fmla="*/ 259812 w 259812"/>
                        <a:gd name="connsiteY3" fmla="*/ 139665 h 261737"/>
                        <a:gd name="connsiteX4" fmla="*/ 129906 w 259812"/>
                        <a:gd name="connsiteY4" fmla="*/ 1098 h 26173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59812" h="261737">
                          <a:moveTo>
                            <a:pt x="129906" y="1098"/>
                          </a:moveTo>
                          <a:cubicBezTo>
                            <a:pt x="60623" y="-7562"/>
                            <a:pt x="0" y="35740"/>
                            <a:pt x="0" y="105023"/>
                          </a:cubicBezTo>
                          <a:cubicBezTo>
                            <a:pt x="0" y="174306"/>
                            <a:pt x="60623" y="243590"/>
                            <a:pt x="129906" y="260911"/>
                          </a:cubicBezTo>
                          <a:cubicBezTo>
                            <a:pt x="199190" y="269571"/>
                            <a:pt x="259812" y="208948"/>
                            <a:pt x="259812" y="139665"/>
                          </a:cubicBezTo>
                          <a:cubicBezTo>
                            <a:pt x="259812" y="70381"/>
                            <a:pt x="199190" y="9758"/>
                            <a:pt x="129906" y="1098"/>
                          </a:cubicBezTo>
                          <a:close/>
                        </a:path>
                      </a:pathLst>
                    </a:custGeom>
                    <a:grpFill/>
                    <a:ln w="8658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929" name="Freeform: Shape 928">
                      <a:extLst>
                        <a:ext uri="{FF2B5EF4-FFF2-40B4-BE49-F238E27FC236}">
                          <a16:creationId xmlns:a16="http://schemas.microsoft.com/office/drawing/2014/main" xmlns="" id="{CC3CEF02-CF27-49B4-86A7-3D1C5739199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79313" y="2140689"/>
                      <a:ext cx="259812" cy="261737"/>
                    </a:xfrm>
                    <a:custGeom>
                      <a:avLst/>
                      <a:gdLst>
                        <a:gd name="connsiteX0" fmla="*/ 129906 w 259812"/>
                        <a:gd name="connsiteY0" fmla="*/ 827 h 261737"/>
                        <a:gd name="connsiteX1" fmla="*/ 0 w 259812"/>
                        <a:gd name="connsiteY1" fmla="*/ 156715 h 261737"/>
                        <a:gd name="connsiteX2" fmla="*/ 129906 w 259812"/>
                        <a:gd name="connsiteY2" fmla="*/ 260640 h 261737"/>
                        <a:gd name="connsiteX3" fmla="*/ 259812 w 259812"/>
                        <a:gd name="connsiteY3" fmla="*/ 122073 h 261737"/>
                        <a:gd name="connsiteX4" fmla="*/ 129906 w 259812"/>
                        <a:gd name="connsiteY4" fmla="*/ 827 h 26173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59812" h="261737">
                          <a:moveTo>
                            <a:pt x="129906" y="827"/>
                          </a:moveTo>
                          <a:cubicBezTo>
                            <a:pt x="60623" y="9488"/>
                            <a:pt x="0" y="87432"/>
                            <a:pt x="0" y="156715"/>
                          </a:cubicBezTo>
                          <a:cubicBezTo>
                            <a:pt x="0" y="225998"/>
                            <a:pt x="60623" y="269300"/>
                            <a:pt x="129906" y="260640"/>
                          </a:cubicBezTo>
                          <a:cubicBezTo>
                            <a:pt x="199190" y="251980"/>
                            <a:pt x="259812" y="191357"/>
                            <a:pt x="259812" y="122073"/>
                          </a:cubicBezTo>
                          <a:cubicBezTo>
                            <a:pt x="259812" y="52790"/>
                            <a:pt x="199190" y="-7833"/>
                            <a:pt x="129906" y="827"/>
                          </a:cubicBezTo>
                          <a:close/>
                        </a:path>
                      </a:pathLst>
                    </a:custGeom>
                    <a:grpFill/>
                    <a:ln w="8658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</p:grpSp>
              <p:grpSp>
                <p:nvGrpSpPr>
                  <p:cNvPr id="891" name="Graphic 1">
                    <a:extLst>
                      <a:ext uri="{FF2B5EF4-FFF2-40B4-BE49-F238E27FC236}">
                        <a16:creationId xmlns:a16="http://schemas.microsoft.com/office/drawing/2014/main" xmlns="" id="{9A14651B-44BB-4775-9B84-6E1BD83C36E5}"/>
                      </a:ext>
                    </a:extLst>
                  </p:cNvPr>
                  <p:cNvGrpSpPr/>
                  <p:nvPr/>
                </p:nvGrpSpPr>
                <p:grpSpPr>
                  <a:xfrm>
                    <a:off x="1176882" y="2219494"/>
                    <a:ext cx="259812" cy="2996436"/>
                    <a:chOff x="1176882" y="2219494"/>
                    <a:chExt cx="259812" cy="2996436"/>
                  </a:xfrm>
                  <a:grpFill/>
                </p:grpSpPr>
                <p:sp>
                  <p:nvSpPr>
                    <p:cNvPr id="924" name="Freeform: Shape 923">
                      <a:extLst>
                        <a:ext uri="{FF2B5EF4-FFF2-40B4-BE49-F238E27FC236}">
                          <a16:creationId xmlns:a16="http://schemas.microsoft.com/office/drawing/2014/main" xmlns="" id="{401A5A25-A3A8-410E-B598-376A2AA6DE8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289468" y="2269257"/>
                      <a:ext cx="34641" cy="2870928"/>
                    </a:xfrm>
                    <a:custGeom>
                      <a:avLst/>
                      <a:gdLst>
                        <a:gd name="connsiteX0" fmla="*/ 0 w 34641"/>
                        <a:gd name="connsiteY0" fmla="*/ 19486 h 2870928"/>
                        <a:gd name="connsiteX1" fmla="*/ 0 w 34641"/>
                        <a:gd name="connsiteY1" fmla="*/ 2851443 h 2870928"/>
                        <a:gd name="connsiteX2" fmla="*/ 34642 w 34641"/>
                        <a:gd name="connsiteY2" fmla="*/ 2851443 h 2870928"/>
                        <a:gd name="connsiteX3" fmla="*/ 34642 w 34641"/>
                        <a:gd name="connsiteY3" fmla="*/ 19486 h 2870928"/>
                        <a:gd name="connsiteX4" fmla="*/ 0 w 34641"/>
                        <a:gd name="connsiteY4" fmla="*/ 19486 h 287092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34641" h="2870928">
                          <a:moveTo>
                            <a:pt x="0" y="19486"/>
                          </a:moveTo>
                          <a:cubicBezTo>
                            <a:pt x="0" y="963472"/>
                            <a:pt x="0" y="1907457"/>
                            <a:pt x="0" y="2851443"/>
                          </a:cubicBezTo>
                          <a:cubicBezTo>
                            <a:pt x="0" y="2877424"/>
                            <a:pt x="34642" y="2877424"/>
                            <a:pt x="34642" y="2851443"/>
                          </a:cubicBezTo>
                          <a:cubicBezTo>
                            <a:pt x="34642" y="1907457"/>
                            <a:pt x="34642" y="963472"/>
                            <a:pt x="34642" y="19486"/>
                          </a:cubicBezTo>
                          <a:cubicBezTo>
                            <a:pt x="34642" y="-6495"/>
                            <a:pt x="0" y="-6495"/>
                            <a:pt x="0" y="19486"/>
                          </a:cubicBezTo>
                          <a:close/>
                        </a:path>
                      </a:pathLst>
                    </a:custGeom>
                    <a:grpFill/>
                    <a:ln w="8658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925" name="Freeform: Shape 924">
                      <a:extLst>
                        <a:ext uri="{FF2B5EF4-FFF2-40B4-BE49-F238E27FC236}">
                          <a16:creationId xmlns:a16="http://schemas.microsoft.com/office/drawing/2014/main" xmlns="" id="{923C1F5D-723D-426D-AA8D-D8D621B1082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176882" y="4954780"/>
                      <a:ext cx="259812" cy="261149"/>
                    </a:xfrm>
                    <a:custGeom>
                      <a:avLst/>
                      <a:gdLst>
                        <a:gd name="connsiteX0" fmla="*/ 129906 w 259812"/>
                        <a:gd name="connsiteY0" fmla="*/ 10032 h 261149"/>
                        <a:gd name="connsiteX1" fmla="*/ 0 w 259812"/>
                        <a:gd name="connsiteY1" fmla="*/ 174580 h 261149"/>
                        <a:gd name="connsiteX2" fmla="*/ 129906 w 259812"/>
                        <a:gd name="connsiteY2" fmla="*/ 252524 h 261149"/>
                        <a:gd name="connsiteX3" fmla="*/ 259813 w 259812"/>
                        <a:gd name="connsiteY3" fmla="*/ 70655 h 261149"/>
                        <a:gd name="connsiteX4" fmla="*/ 129906 w 259812"/>
                        <a:gd name="connsiteY4" fmla="*/ 10032 h 26114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59812" h="261149">
                          <a:moveTo>
                            <a:pt x="129906" y="10032"/>
                          </a:moveTo>
                          <a:cubicBezTo>
                            <a:pt x="60623" y="36013"/>
                            <a:pt x="0" y="105297"/>
                            <a:pt x="0" y="174580"/>
                          </a:cubicBezTo>
                          <a:cubicBezTo>
                            <a:pt x="0" y="243863"/>
                            <a:pt x="60623" y="278505"/>
                            <a:pt x="129906" y="252524"/>
                          </a:cubicBezTo>
                          <a:cubicBezTo>
                            <a:pt x="199190" y="217882"/>
                            <a:pt x="259813" y="139938"/>
                            <a:pt x="259813" y="70655"/>
                          </a:cubicBezTo>
                          <a:cubicBezTo>
                            <a:pt x="259813" y="10032"/>
                            <a:pt x="199190" y="-15949"/>
                            <a:pt x="129906" y="10032"/>
                          </a:cubicBezTo>
                          <a:close/>
                        </a:path>
                      </a:pathLst>
                    </a:custGeom>
                    <a:grpFill/>
                    <a:ln w="8658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926" name="Freeform: Shape 925">
                      <a:extLst>
                        <a:ext uri="{FF2B5EF4-FFF2-40B4-BE49-F238E27FC236}">
                          <a16:creationId xmlns:a16="http://schemas.microsoft.com/office/drawing/2014/main" xmlns="" id="{1C61A2B7-E8B5-40B1-97AC-C5B250B1A46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176882" y="2219494"/>
                      <a:ext cx="259812" cy="261149"/>
                    </a:xfrm>
                    <a:custGeom>
                      <a:avLst/>
                      <a:gdLst>
                        <a:gd name="connsiteX0" fmla="*/ 129906 w 259812"/>
                        <a:gd name="connsiteY0" fmla="*/ 8626 h 261149"/>
                        <a:gd name="connsiteX1" fmla="*/ 0 w 259812"/>
                        <a:gd name="connsiteY1" fmla="*/ 86570 h 261149"/>
                        <a:gd name="connsiteX2" fmla="*/ 129906 w 259812"/>
                        <a:gd name="connsiteY2" fmla="*/ 251118 h 261149"/>
                        <a:gd name="connsiteX3" fmla="*/ 259813 w 259812"/>
                        <a:gd name="connsiteY3" fmla="*/ 190495 h 261149"/>
                        <a:gd name="connsiteX4" fmla="*/ 129906 w 259812"/>
                        <a:gd name="connsiteY4" fmla="*/ 8626 h 26114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59812" h="261149">
                          <a:moveTo>
                            <a:pt x="129906" y="8626"/>
                          </a:moveTo>
                          <a:cubicBezTo>
                            <a:pt x="60623" y="-17355"/>
                            <a:pt x="0" y="17287"/>
                            <a:pt x="0" y="86570"/>
                          </a:cubicBezTo>
                          <a:cubicBezTo>
                            <a:pt x="0" y="155853"/>
                            <a:pt x="60623" y="225137"/>
                            <a:pt x="129906" y="251118"/>
                          </a:cubicBezTo>
                          <a:cubicBezTo>
                            <a:pt x="199190" y="277099"/>
                            <a:pt x="259813" y="251118"/>
                            <a:pt x="259813" y="190495"/>
                          </a:cubicBezTo>
                          <a:cubicBezTo>
                            <a:pt x="259813" y="121212"/>
                            <a:pt x="199190" y="43268"/>
                            <a:pt x="129906" y="8626"/>
                          </a:cubicBezTo>
                          <a:close/>
                        </a:path>
                      </a:pathLst>
                    </a:custGeom>
                    <a:grpFill/>
                    <a:ln w="8658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</p:grpSp>
              <p:grpSp>
                <p:nvGrpSpPr>
                  <p:cNvPr id="892" name="Graphic 1">
                    <a:extLst>
                      <a:ext uri="{FF2B5EF4-FFF2-40B4-BE49-F238E27FC236}">
                        <a16:creationId xmlns:a16="http://schemas.microsoft.com/office/drawing/2014/main" xmlns="" id="{DBACF3E2-01CD-46BB-A94A-D514CF9FEE82}"/>
                      </a:ext>
                    </a:extLst>
                  </p:cNvPr>
                  <p:cNvGrpSpPr/>
                  <p:nvPr/>
                </p:nvGrpSpPr>
                <p:grpSpPr>
                  <a:xfrm>
                    <a:off x="1774451" y="2579887"/>
                    <a:ext cx="259812" cy="2275650"/>
                    <a:chOff x="1774451" y="2579887"/>
                    <a:chExt cx="259812" cy="2275650"/>
                  </a:xfrm>
                  <a:grpFill/>
                </p:grpSpPr>
                <p:sp>
                  <p:nvSpPr>
                    <p:cNvPr id="921" name="Freeform: Shape 920">
                      <a:extLst>
                        <a:ext uri="{FF2B5EF4-FFF2-40B4-BE49-F238E27FC236}">
                          <a16:creationId xmlns:a16="http://schemas.microsoft.com/office/drawing/2014/main" xmlns="" id="{3B0BB46C-CDB8-472D-9D9B-FF0D29C64E3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78376" y="2653404"/>
                      <a:ext cx="35786" cy="2105723"/>
                    </a:xfrm>
                    <a:custGeom>
                      <a:avLst/>
                      <a:gdLst>
                        <a:gd name="connsiteX0" fmla="*/ 0 w 35786"/>
                        <a:gd name="connsiteY0" fmla="*/ 16398 h 2105723"/>
                        <a:gd name="connsiteX1" fmla="*/ 0 w 35786"/>
                        <a:gd name="connsiteY1" fmla="*/ 2086238 h 2105723"/>
                        <a:gd name="connsiteX2" fmla="*/ 34642 w 35786"/>
                        <a:gd name="connsiteY2" fmla="*/ 2086238 h 2105723"/>
                        <a:gd name="connsiteX3" fmla="*/ 34642 w 35786"/>
                        <a:gd name="connsiteY3" fmla="*/ 16398 h 2105723"/>
                        <a:gd name="connsiteX4" fmla="*/ 0 w 35786"/>
                        <a:gd name="connsiteY4" fmla="*/ 16398 h 210572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35786" h="2105723">
                          <a:moveTo>
                            <a:pt x="0" y="16398"/>
                          </a:moveTo>
                          <a:cubicBezTo>
                            <a:pt x="0" y="709231"/>
                            <a:pt x="0" y="1393404"/>
                            <a:pt x="0" y="2086238"/>
                          </a:cubicBezTo>
                          <a:cubicBezTo>
                            <a:pt x="0" y="2112219"/>
                            <a:pt x="34642" y="2112219"/>
                            <a:pt x="34642" y="2086238"/>
                          </a:cubicBezTo>
                          <a:cubicBezTo>
                            <a:pt x="34642" y="1393404"/>
                            <a:pt x="34642" y="709231"/>
                            <a:pt x="34642" y="16398"/>
                          </a:cubicBezTo>
                          <a:cubicBezTo>
                            <a:pt x="43302" y="-923"/>
                            <a:pt x="0" y="-9584"/>
                            <a:pt x="0" y="16398"/>
                          </a:cubicBezTo>
                          <a:close/>
                        </a:path>
                      </a:pathLst>
                    </a:custGeom>
                    <a:grpFill/>
                    <a:ln w="8658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922" name="Freeform: Shape 921">
                      <a:extLst>
                        <a:ext uri="{FF2B5EF4-FFF2-40B4-BE49-F238E27FC236}">
                          <a16:creationId xmlns:a16="http://schemas.microsoft.com/office/drawing/2014/main" xmlns="" id="{9EBC7849-B477-444F-AFC1-0C145E03453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774451" y="4578361"/>
                      <a:ext cx="259812" cy="277176"/>
                    </a:xfrm>
                    <a:custGeom>
                      <a:avLst/>
                      <a:gdLst>
                        <a:gd name="connsiteX0" fmla="*/ 129906 w 259812"/>
                        <a:gd name="connsiteY0" fmla="*/ 48696 h 277176"/>
                        <a:gd name="connsiteX1" fmla="*/ 0 w 259812"/>
                        <a:gd name="connsiteY1" fmla="*/ 239225 h 277176"/>
                        <a:gd name="connsiteX2" fmla="*/ 129906 w 259812"/>
                        <a:gd name="connsiteY2" fmla="*/ 230564 h 277176"/>
                        <a:gd name="connsiteX3" fmla="*/ 259813 w 259812"/>
                        <a:gd name="connsiteY3" fmla="*/ 31375 h 277176"/>
                        <a:gd name="connsiteX4" fmla="*/ 129906 w 259812"/>
                        <a:gd name="connsiteY4" fmla="*/ 48696 h 27717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59812" h="277176">
                          <a:moveTo>
                            <a:pt x="129906" y="48696"/>
                          </a:moveTo>
                          <a:cubicBezTo>
                            <a:pt x="60623" y="100658"/>
                            <a:pt x="0" y="187262"/>
                            <a:pt x="0" y="239225"/>
                          </a:cubicBezTo>
                          <a:cubicBezTo>
                            <a:pt x="0" y="291187"/>
                            <a:pt x="60623" y="291187"/>
                            <a:pt x="129906" y="230564"/>
                          </a:cubicBezTo>
                          <a:cubicBezTo>
                            <a:pt x="199190" y="161281"/>
                            <a:pt x="259813" y="74677"/>
                            <a:pt x="259813" y="31375"/>
                          </a:cubicBezTo>
                          <a:cubicBezTo>
                            <a:pt x="259813" y="-20588"/>
                            <a:pt x="199190" y="-3267"/>
                            <a:pt x="129906" y="48696"/>
                          </a:cubicBezTo>
                          <a:close/>
                        </a:path>
                      </a:pathLst>
                    </a:custGeom>
                    <a:grpFill/>
                    <a:ln w="8658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923" name="Freeform: Shape 922">
                      <a:extLst>
                        <a:ext uri="{FF2B5EF4-FFF2-40B4-BE49-F238E27FC236}">
                          <a16:creationId xmlns:a16="http://schemas.microsoft.com/office/drawing/2014/main" xmlns="" id="{EBBBF9E7-1FF6-430F-AF1A-80A87D8C03B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774451" y="2579887"/>
                      <a:ext cx="259812" cy="279004"/>
                    </a:xfrm>
                    <a:custGeom>
                      <a:avLst/>
                      <a:gdLst>
                        <a:gd name="connsiteX0" fmla="*/ 129906 w 259812"/>
                        <a:gd name="connsiteY0" fmla="*/ 46612 h 279004"/>
                        <a:gd name="connsiteX1" fmla="*/ 0 w 259812"/>
                        <a:gd name="connsiteY1" fmla="*/ 37952 h 279004"/>
                        <a:gd name="connsiteX2" fmla="*/ 129906 w 259812"/>
                        <a:gd name="connsiteY2" fmla="*/ 228481 h 279004"/>
                        <a:gd name="connsiteX3" fmla="*/ 259813 w 259812"/>
                        <a:gd name="connsiteY3" fmla="*/ 254462 h 279004"/>
                        <a:gd name="connsiteX4" fmla="*/ 129906 w 259812"/>
                        <a:gd name="connsiteY4" fmla="*/ 46612 h 27900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59812" h="279004">
                          <a:moveTo>
                            <a:pt x="129906" y="46612"/>
                          </a:moveTo>
                          <a:cubicBezTo>
                            <a:pt x="60623" y="-14011"/>
                            <a:pt x="0" y="-14011"/>
                            <a:pt x="0" y="37952"/>
                          </a:cubicBezTo>
                          <a:cubicBezTo>
                            <a:pt x="0" y="89914"/>
                            <a:pt x="60623" y="176519"/>
                            <a:pt x="129906" y="228481"/>
                          </a:cubicBezTo>
                          <a:cubicBezTo>
                            <a:pt x="199190" y="280444"/>
                            <a:pt x="259813" y="297764"/>
                            <a:pt x="259813" y="254462"/>
                          </a:cubicBezTo>
                          <a:cubicBezTo>
                            <a:pt x="259813" y="211160"/>
                            <a:pt x="199190" y="115896"/>
                            <a:pt x="129906" y="46612"/>
                          </a:cubicBezTo>
                          <a:close/>
                        </a:path>
                      </a:pathLst>
                    </a:custGeom>
                    <a:grpFill/>
                    <a:ln w="8658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</p:grpSp>
              <p:grpSp>
                <p:nvGrpSpPr>
                  <p:cNvPr id="893" name="Graphic 1">
                    <a:extLst>
                      <a:ext uri="{FF2B5EF4-FFF2-40B4-BE49-F238E27FC236}">
                        <a16:creationId xmlns:a16="http://schemas.microsoft.com/office/drawing/2014/main" xmlns="" id="{34A6FC1E-2CC5-43DF-91D5-56E97D95003F}"/>
                      </a:ext>
                    </a:extLst>
                  </p:cNvPr>
                  <p:cNvGrpSpPr/>
                  <p:nvPr/>
                </p:nvGrpSpPr>
                <p:grpSpPr>
                  <a:xfrm>
                    <a:off x="2363360" y="3155892"/>
                    <a:ext cx="259812" cy="1123575"/>
                    <a:chOff x="2363360" y="3155892"/>
                    <a:chExt cx="259812" cy="1123575"/>
                  </a:xfrm>
                  <a:grpFill/>
                </p:grpSpPr>
                <p:sp>
                  <p:nvSpPr>
                    <p:cNvPr id="918" name="Freeform: Shape 917">
                      <a:extLst>
                        <a:ext uri="{FF2B5EF4-FFF2-40B4-BE49-F238E27FC236}">
                          <a16:creationId xmlns:a16="http://schemas.microsoft.com/office/drawing/2014/main" xmlns="" id="{751C58D4-1242-4FE4-A6E4-96511F8B58E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475945" y="3259633"/>
                      <a:ext cx="35786" cy="901925"/>
                    </a:xfrm>
                    <a:custGeom>
                      <a:avLst/>
                      <a:gdLst>
                        <a:gd name="connsiteX0" fmla="*/ 0 w 35786"/>
                        <a:gd name="connsiteY0" fmla="*/ 16398 h 901925"/>
                        <a:gd name="connsiteX1" fmla="*/ 0 w 35786"/>
                        <a:gd name="connsiteY1" fmla="*/ 882440 h 901925"/>
                        <a:gd name="connsiteX2" fmla="*/ 34641 w 35786"/>
                        <a:gd name="connsiteY2" fmla="*/ 882440 h 901925"/>
                        <a:gd name="connsiteX3" fmla="*/ 34641 w 35786"/>
                        <a:gd name="connsiteY3" fmla="*/ 16398 h 901925"/>
                        <a:gd name="connsiteX4" fmla="*/ 0 w 35786"/>
                        <a:gd name="connsiteY4" fmla="*/ 16398 h 90192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35786" h="901925">
                          <a:moveTo>
                            <a:pt x="0" y="16398"/>
                          </a:moveTo>
                          <a:cubicBezTo>
                            <a:pt x="0" y="302191"/>
                            <a:pt x="0" y="596646"/>
                            <a:pt x="0" y="882440"/>
                          </a:cubicBezTo>
                          <a:cubicBezTo>
                            <a:pt x="0" y="908421"/>
                            <a:pt x="34641" y="908421"/>
                            <a:pt x="34641" y="882440"/>
                          </a:cubicBezTo>
                          <a:cubicBezTo>
                            <a:pt x="34641" y="596646"/>
                            <a:pt x="34641" y="302191"/>
                            <a:pt x="34641" y="16398"/>
                          </a:cubicBezTo>
                          <a:cubicBezTo>
                            <a:pt x="43302" y="-923"/>
                            <a:pt x="0" y="-9584"/>
                            <a:pt x="0" y="16398"/>
                          </a:cubicBezTo>
                          <a:close/>
                        </a:path>
                      </a:pathLst>
                    </a:custGeom>
                    <a:grpFill/>
                    <a:ln w="8658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919" name="Freeform: Shape 918">
                      <a:extLst>
                        <a:ext uri="{FF2B5EF4-FFF2-40B4-BE49-F238E27FC236}">
                          <a16:creationId xmlns:a16="http://schemas.microsoft.com/office/drawing/2014/main" xmlns="" id="{8407AABC-10D5-435A-9AF5-60C124DB645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363360" y="3985241"/>
                      <a:ext cx="259812" cy="294226"/>
                    </a:xfrm>
                    <a:custGeom>
                      <a:avLst/>
                      <a:gdLst>
                        <a:gd name="connsiteX0" fmla="*/ 129906 w 259812"/>
                        <a:gd name="connsiteY0" fmla="*/ 113530 h 294226"/>
                        <a:gd name="connsiteX1" fmla="*/ 0 w 259812"/>
                        <a:gd name="connsiteY1" fmla="*/ 286738 h 294226"/>
                        <a:gd name="connsiteX2" fmla="*/ 129906 w 259812"/>
                        <a:gd name="connsiteY2" fmla="*/ 182813 h 294226"/>
                        <a:gd name="connsiteX3" fmla="*/ 259813 w 259812"/>
                        <a:gd name="connsiteY3" fmla="*/ 944 h 294226"/>
                        <a:gd name="connsiteX4" fmla="*/ 129906 w 259812"/>
                        <a:gd name="connsiteY4" fmla="*/ 113530 h 29422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59812" h="294226">
                          <a:moveTo>
                            <a:pt x="129906" y="113530"/>
                          </a:moveTo>
                          <a:cubicBezTo>
                            <a:pt x="60623" y="182813"/>
                            <a:pt x="0" y="260757"/>
                            <a:pt x="0" y="286738"/>
                          </a:cubicBezTo>
                          <a:cubicBezTo>
                            <a:pt x="0" y="312719"/>
                            <a:pt x="60623" y="269417"/>
                            <a:pt x="129906" y="182813"/>
                          </a:cubicBezTo>
                          <a:cubicBezTo>
                            <a:pt x="199190" y="96209"/>
                            <a:pt x="259813" y="18265"/>
                            <a:pt x="259813" y="944"/>
                          </a:cubicBezTo>
                          <a:cubicBezTo>
                            <a:pt x="259813" y="-7716"/>
                            <a:pt x="207850" y="44246"/>
                            <a:pt x="129906" y="113530"/>
                          </a:cubicBezTo>
                          <a:close/>
                        </a:path>
                      </a:pathLst>
                    </a:custGeom>
                    <a:grpFill/>
                    <a:ln w="8658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920" name="Freeform: Shape 919">
                      <a:extLst>
                        <a:ext uri="{FF2B5EF4-FFF2-40B4-BE49-F238E27FC236}">
                          <a16:creationId xmlns:a16="http://schemas.microsoft.com/office/drawing/2014/main" xmlns="" id="{B9EC1FAC-6F26-429F-A17D-5ACB59590D1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363360" y="3155892"/>
                      <a:ext cx="259812" cy="288043"/>
                    </a:xfrm>
                    <a:custGeom>
                      <a:avLst/>
                      <a:gdLst>
                        <a:gd name="connsiteX0" fmla="*/ 0 w 259812"/>
                        <a:gd name="connsiteY0" fmla="*/ 7553 h 288043"/>
                        <a:gd name="connsiteX1" fmla="*/ 129906 w 259812"/>
                        <a:gd name="connsiteY1" fmla="*/ 180762 h 288043"/>
                        <a:gd name="connsiteX2" fmla="*/ 259813 w 259812"/>
                        <a:gd name="connsiteY2" fmla="*/ 284687 h 288043"/>
                        <a:gd name="connsiteX3" fmla="*/ 129906 w 259812"/>
                        <a:gd name="connsiteY3" fmla="*/ 102818 h 288043"/>
                        <a:gd name="connsiteX4" fmla="*/ 0 w 259812"/>
                        <a:gd name="connsiteY4" fmla="*/ 7553 h 28804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59812" h="288043">
                          <a:moveTo>
                            <a:pt x="0" y="7553"/>
                          </a:moveTo>
                          <a:cubicBezTo>
                            <a:pt x="0" y="33535"/>
                            <a:pt x="60623" y="111478"/>
                            <a:pt x="129906" y="180762"/>
                          </a:cubicBezTo>
                          <a:cubicBezTo>
                            <a:pt x="199190" y="250045"/>
                            <a:pt x="259813" y="302008"/>
                            <a:pt x="259813" y="284687"/>
                          </a:cubicBezTo>
                          <a:cubicBezTo>
                            <a:pt x="259813" y="267366"/>
                            <a:pt x="199190" y="189422"/>
                            <a:pt x="129906" y="102818"/>
                          </a:cubicBezTo>
                          <a:cubicBezTo>
                            <a:pt x="60623" y="24874"/>
                            <a:pt x="0" y="-18428"/>
                            <a:pt x="0" y="7553"/>
                          </a:cubicBezTo>
                          <a:close/>
                        </a:path>
                      </a:pathLst>
                    </a:custGeom>
                    <a:grpFill/>
                    <a:ln w="8658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</p:grpSp>
              <p:grpSp>
                <p:nvGrpSpPr>
                  <p:cNvPr id="894" name="Graphic 1">
                    <a:extLst>
                      <a:ext uri="{FF2B5EF4-FFF2-40B4-BE49-F238E27FC236}">
                        <a16:creationId xmlns:a16="http://schemas.microsoft.com/office/drawing/2014/main" xmlns="" id="{95935AC6-B6E7-464F-A552-D212EEDB7B61}"/>
                      </a:ext>
                    </a:extLst>
                  </p:cNvPr>
                  <p:cNvGrpSpPr/>
                  <p:nvPr/>
                </p:nvGrpSpPr>
                <p:grpSpPr>
                  <a:xfrm>
                    <a:off x="2960928" y="3316014"/>
                    <a:ext cx="259812" cy="794735"/>
                    <a:chOff x="2960928" y="3316014"/>
                    <a:chExt cx="259812" cy="794735"/>
                  </a:xfrm>
                  <a:grpFill/>
                </p:grpSpPr>
                <p:sp>
                  <p:nvSpPr>
                    <p:cNvPr id="915" name="Freeform: Shape 914">
                      <a:extLst>
                        <a:ext uri="{FF2B5EF4-FFF2-40B4-BE49-F238E27FC236}">
                          <a16:creationId xmlns:a16="http://schemas.microsoft.com/office/drawing/2014/main" xmlns="" id="{92638B33-9F57-4C06-806E-04A84D14AFD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073514" y="3441502"/>
                      <a:ext cx="34641" cy="555508"/>
                    </a:xfrm>
                    <a:custGeom>
                      <a:avLst/>
                      <a:gdLst>
                        <a:gd name="connsiteX0" fmla="*/ 0 w 34641"/>
                        <a:gd name="connsiteY0" fmla="*/ 16398 h 555508"/>
                        <a:gd name="connsiteX1" fmla="*/ 0 w 34641"/>
                        <a:gd name="connsiteY1" fmla="*/ 536023 h 555508"/>
                        <a:gd name="connsiteX2" fmla="*/ 34642 w 34641"/>
                        <a:gd name="connsiteY2" fmla="*/ 536023 h 555508"/>
                        <a:gd name="connsiteX3" fmla="*/ 34642 w 34641"/>
                        <a:gd name="connsiteY3" fmla="*/ 16398 h 555508"/>
                        <a:gd name="connsiteX4" fmla="*/ 0 w 34641"/>
                        <a:gd name="connsiteY4" fmla="*/ 16398 h 55550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34641" h="555508">
                          <a:moveTo>
                            <a:pt x="0" y="16398"/>
                          </a:moveTo>
                          <a:cubicBezTo>
                            <a:pt x="0" y="189606"/>
                            <a:pt x="0" y="362814"/>
                            <a:pt x="0" y="536023"/>
                          </a:cubicBezTo>
                          <a:cubicBezTo>
                            <a:pt x="0" y="562004"/>
                            <a:pt x="34642" y="562004"/>
                            <a:pt x="34642" y="536023"/>
                          </a:cubicBezTo>
                          <a:cubicBezTo>
                            <a:pt x="34642" y="362814"/>
                            <a:pt x="34642" y="189606"/>
                            <a:pt x="34642" y="16398"/>
                          </a:cubicBezTo>
                          <a:cubicBezTo>
                            <a:pt x="34642" y="-923"/>
                            <a:pt x="0" y="-9584"/>
                            <a:pt x="0" y="16398"/>
                          </a:cubicBezTo>
                          <a:close/>
                        </a:path>
                      </a:pathLst>
                    </a:custGeom>
                    <a:grpFill/>
                    <a:ln w="8658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916" name="Freeform: Shape 915">
                      <a:extLst>
                        <a:ext uri="{FF2B5EF4-FFF2-40B4-BE49-F238E27FC236}">
                          <a16:creationId xmlns:a16="http://schemas.microsoft.com/office/drawing/2014/main" xmlns="" id="{3494A8C7-BB01-4AED-A329-9D43BA1FD77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960928" y="3316014"/>
                      <a:ext cx="259812" cy="289939"/>
                    </a:xfrm>
                    <a:custGeom>
                      <a:avLst/>
                      <a:gdLst>
                        <a:gd name="connsiteX0" fmla="*/ 129906 w 259812"/>
                        <a:gd name="connsiteY0" fmla="*/ 124565 h 289939"/>
                        <a:gd name="connsiteX1" fmla="*/ 0 w 259812"/>
                        <a:gd name="connsiteY1" fmla="*/ 289113 h 289939"/>
                        <a:gd name="connsiteX2" fmla="*/ 129906 w 259812"/>
                        <a:gd name="connsiteY2" fmla="*/ 167867 h 289939"/>
                        <a:gd name="connsiteX3" fmla="*/ 259813 w 259812"/>
                        <a:gd name="connsiteY3" fmla="*/ 3319 h 289939"/>
                        <a:gd name="connsiteX4" fmla="*/ 129906 w 259812"/>
                        <a:gd name="connsiteY4" fmla="*/ 124565 h 28993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59812" h="289939">
                          <a:moveTo>
                            <a:pt x="129906" y="124565"/>
                          </a:moveTo>
                          <a:cubicBezTo>
                            <a:pt x="60623" y="211169"/>
                            <a:pt x="0" y="289113"/>
                            <a:pt x="0" y="289113"/>
                          </a:cubicBezTo>
                          <a:cubicBezTo>
                            <a:pt x="0" y="297773"/>
                            <a:pt x="60623" y="237150"/>
                            <a:pt x="129906" y="167867"/>
                          </a:cubicBezTo>
                          <a:cubicBezTo>
                            <a:pt x="199190" y="98583"/>
                            <a:pt x="259813" y="20640"/>
                            <a:pt x="259813" y="3319"/>
                          </a:cubicBezTo>
                          <a:cubicBezTo>
                            <a:pt x="259813" y="-14002"/>
                            <a:pt x="199190" y="37960"/>
                            <a:pt x="129906" y="124565"/>
                          </a:cubicBezTo>
                          <a:close/>
                        </a:path>
                      </a:pathLst>
                    </a:custGeom>
                    <a:grpFill/>
                    <a:ln w="8658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917" name="Freeform: Shape 916">
                      <a:extLst>
                        <a:ext uri="{FF2B5EF4-FFF2-40B4-BE49-F238E27FC236}">
                          <a16:creationId xmlns:a16="http://schemas.microsoft.com/office/drawing/2014/main" xmlns="" id="{7B6BD57A-C4A5-4815-82D1-F491DB25B83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960928" y="3821637"/>
                      <a:ext cx="259812" cy="289112"/>
                    </a:xfrm>
                    <a:custGeom>
                      <a:avLst/>
                      <a:gdLst>
                        <a:gd name="connsiteX0" fmla="*/ 0 w 259812"/>
                        <a:gd name="connsiteY0" fmla="*/ 0 h 289112"/>
                        <a:gd name="connsiteX1" fmla="*/ 129906 w 259812"/>
                        <a:gd name="connsiteY1" fmla="*/ 164548 h 289112"/>
                        <a:gd name="connsiteX2" fmla="*/ 259813 w 259812"/>
                        <a:gd name="connsiteY2" fmla="*/ 285794 h 289112"/>
                        <a:gd name="connsiteX3" fmla="*/ 129906 w 259812"/>
                        <a:gd name="connsiteY3" fmla="*/ 121246 h 289112"/>
                        <a:gd name="connsiteX4" fmla="*/ 0 w 259812"/>
                        <a:gd name="connsiteY4" fmla="*/ 0 h 28911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59812" h="289112">
                          <a:moveTo>
                            <a:pt x="0" y="0"/>
                          </a:moveTo>
                          <a:cubicBezTo>
                            <a:pt x="0" y="8660"/>
                            <a:pt x="60623" y="77944"/>
                            <a:pt x="129906" y="164548"/>
                          </a:cubicBezTo>
                          <a:cubicBezTo>
                            <a:pt x="199190" y="251152"/>
                            <a:pt x="259813" y="303115"/>
                            <a:pt x="259813" y="285794"/>
                          </a:cubicBezTo>
                          <a:cubicBezTo>
                            <a:pt x="259813" y="268473"/>
                            <a:pt x="199190" y="190529"/>
                            <a:pt x="129906" y="121246"/>
                          </a:cubicBezTo>
                          <a:cubicBezTo>
                            <a:pt x="60623" y="51963"/>
                            <a:pt x="0" y="0"/>
                            <a:pt x="0" y="0"/>
                          </a:cubicBezTo>
                          <a:close/>
                        </a:path>
                      </a:pathLst>
                    </a:custGeom>
                    <a:grpFill/>
                    <a:ln w="8658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</p:grpSp>
              <p:grpSp>
                <p:nvGrpSpPr>
                  <p:cNvPr id="895" name="Graphic 1">
                    <a:extLst>
                      <a:ext uri="{FF2B5EF4-FFF2-40B4-BE49-F238E27FC236}">
                        <a16:creationId xmlns:a16="http://schemas.microsoft.com/office/drawing/2014/main" xmlns="" id="{CD3AD381-F960-4156-AFC0-0EBCBF992A32}"/>
                      </a:ext>
                    </a:extLst>
                  </p:cNvPr>
                  <p:cNvGrpSpPr/>
                  <p:nvPr/>
                </p:nvGrpSpPr>
                <p:grpSpPr>
                  <a:xfrm>
                    <a:off x="3558497" y="2708872"/>
                    <a:ext cx="259812" cy="2017681"/>
                    <a:chOff x="3558497" y="2708872"/>
                    <a:chExt cx="259812" cy="2017681"/>
                  </a:xfrm>
                  <a:grpFill/>
                </p:grpSpPr>
                <p:sp>
                  <p:nvSpPr>
                    <p:cNvPr id="912" name="Freeform: Shape 911">
                      <a:extLst>
                        <a:ext uri="{FF2B5EF4-FFF2-40B4-BE49-F238E27FC236}">
                          <a16:creationId xmlns:a16="http://schemas.microsoft.com/office/drawing/2014/main" xmlns="" id="{4F8D5FF0-E1F5-4EB9-925C-4152EB97943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71083" y="2809291"/>
                      <a:ext cx="34641" cy="1828590"/>
                    </a:xfrm>
                    <a:custGeom>
                      <a:avLst/>
                      <a:gdLst>
                        <a:gd name="connsiteX0" fmla="*/ 0 w 34641"/>
                        <a:gd name="connsiteY0" fmla="*/ 16398 h 1828590"/>
                        <a:gd name="connsiteX1" fmla="*/ 0 w 34641"/>
                        <a:gd name="connsiteY1" fmla="*/ 1809104 h 1828590"/>
                        <a:gd name="connsiteX2" fmla="*/ 34642 w 34641"/>
                        <a:gd name="connsiteY2" fmla="*/ 1809104 h 1828590"/>
                        <a:gd name="connsiteX3" fmla="*/ 34642 w 34641"/>
                        <a:gd name="connsiteY3" fmla="*/ 16398 h 1828590"/>
                        <a:gd name="connsiteX4" fmla="*/ 0 w 34641"/>
                        <a:gd name="connsiteY4" fmla="*/ 16398 h 18285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34641" h="1828590">
                          <a:moveTo>
                            <a:pt x="0" y="16398"/>
                          </a:moveTo>
                          <a:cubicBezTo>
                            <a:pt x="0" y="613966"/>
                            <a:pt x="0" y="1211535"/>
                            <a:pt x="0" y="1809104"/>
                          </a:cubicBezTo>
                          <a:cubicBezTo>
                            <a:pt x="0" y="1835086"/>
                            <a:pt x="34642" y="1835086"/>
                            <a:pt x="34642" y="1809104"/>
                          </a:cubicBezTo>
                          <a:cubicBezTo>
                            <a:pt x="34642" y="1211535"/>
                            <a:pt x="34642" y="613966"/>
                            <a:pt x="34642" y="16398"/>
                          </a:cubicBezTo>
                          <a:cubicBezTo>
                            <a:pt x="34642" y="-923"/>
                            <a:pt x="0" y="-9584"/>
                            <a:pt x="0" y="16398"/>
                          </a:cubicBezTo>
                          <a:close/>
                        </a:path>
                      </a:pathLst>
                    </a:custGeom>
                    <a:grpFill/>
                    <a:ln w="8658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913" name="Freeform: Shape 912">
                      <a:extLst>
                        <a:ext uri="{FF2B5EF4-FFF2-40B4-BE49-F238E27FC236}">
                          <a16:creationId xmlns:a16="http://schemas.microsoft.com/office/drawing/2014/main" xmlns="" id="{D65FBDB6-2786-4240-8FDB-5A15372CB6A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558497" y="2708872"/>
                      <a:ext cx="259812" cy="281700"/>
                    </a:xfrm>
                    <a:custGeom>
                      <a:avLst/>
                      <a:gdLst>
                        <a:gd name="connsiteX0" fmla="*/ 129906 w 259812"/>
                        <a:gd name="connsiteY0" fmla="*/ 64855 h 281700"/>
                        <a:gd name="connsiteX1" fmla="*/ 0 w 259812"/>
                        <a:gd name="connsiteY1" fmla="*/ 264045 h 281700"/>
                        <a:gd name="connsiteX2" fmla="*/ 129906 w 259812"/>
                        <a:gd name="connsiteY2" fmla="*/ 220743 h 281700"/>
                        <a:gd name="connsiteX3" fmla="*/ 259813 w 259812"/>
                        <a:gd name="connsiteY3" fmla="*/ 30213 h 281700"/>
                        <a:gd name="connsiteX4" fmla="*/ 129906 w 259812"/>
                        <a:gd name="connsiteY4" fmla="*/ 64855 h 28170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59812" h="281700">
                          <a:moveTo>
                            <a:pt x="129906" y="64855"/>
                          </a:moveTo>
                          <a:cubicBezTo>
                            <a:pt x="60623" y="134138"/>
                            <a:pt x="0" y="229403"/>
                            <a:pt x="0" y="264045"/>
                          </a:cubicBezTo>
                          <a:cubicBezTo>
                            <a:pt x="0" y="298686"/>
                            <a:pt x="60623" y="281365"/>
                            <a:pt x="129906" y="220743"/>
                          </a:cubicBezTo>
                          <a:cubicBezTo>
                            <a:pt x="199190" y="160120"/>
                            <a:pt x="259813" y="73515"/>
                            <a:pt x="259813" y="30213"/>
                          </a:cubicBezTo>
                          <a:cubicBezTo>
                            <a:pt x="259813" y="-21749"/>
                            <a:pt x="199190" y="-4428"/>
                            <a:pt x="129906" y="64855"/>
                          </a:cubicBezTo>
                          <a:close/>
                        </a:path>
                      </a:pathLst>
                    </a:custGeom>
                    <a:grpFill/>
                    <a:ln w="8658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914" name="Freeform: Shape 913">
                      <a:extLst>
                        <a:ext uri="{FF2B5EF4-FFF2-40B4-BE49-F238E27FC236}">
                          <a16:creationId xmlns:a16="http://schemas.microsoft.com/office/drawing/2014/main" xmlns="" id="{CF55B6CA-D54A-48B4-8B40-7913F31DE8F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558497" y="4444852"/>
                      <a:ext cx="259812" cy="281700"/>
                    </a:xfrm>
                    <a:custGeom>
                      <a:avLst/>
                      <a:gdLst>
                        <a:gd name="connsiteX0" fmla="*/ 129906 w 259812"/>
                        <a:gd name="connsiteY0" fmla="*/ 60958 h 281700"/>
                        <a:gd name="connsiteX1" fmla="*/ 0 w 259812"/>
                        <a:gd name="connsiteY1" fmla="*/ 17656 h 281700"/>
                        <a:gd name="connsiteX2" fmla="*/ 129906 w 259812"/>
                        <a:gd name="connsiteY2" fmla="*/ 216845 h 281700"/>
                        <a:gd name="connsiteX3" fmla="*/ 259813 w 259812"/>
                        <a:gd name="connsiteY3" fmla="*/ 251487 h 281700"/>
                        <a:gd name="connsiteX4" fmla="*/ 129906 w 259812"/>
                        <a:gd name="connsiteY4" fmla="*/ 60958 h 28170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59812" h="281700">
                          <a:moveTo>
                            <a:pt x="129906" y="60958"/>
                          </a:moveTo>
                          <a:cubicBezTo>
                            <a:pt x="60623" y="335"/>
                            <a:pt x="0" y="-16986"/>
                            <a:pt x="0" y="17656"/>
                          </a:cubicBezTo>
                          <a:cubicBezTo>
                            <a:pt x="0" y="52297"/>
                            <a:pt x="60623" y="147562"/>
                            <a:pt x="129906" y="216845"/>
                          </a:cubicBezTo>
                          <a:cubicBezTo>
                            <a:pt x="199190" y="286129"/>
                            <a:pt x="259813" y="303450"/>
                            <a:pt x="259813" y="251487"/>
                          </a:cubicBezTo>
                          <a:cubicBezTo>
                            <a:pt x="259813" y="208185"/>
                            <a:pt x="199190" y="121581"/>
                            <a:pt x="129906" y="60958"/>
                          </a:cubicBezTo>
                          <a:close/>
                        </a:path>
                      </a:pathLst>
                    </a:custGeom>
                    <a:grpFill/>
                    <a:ln w="8658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</p:grpSp>
              <p:grpSp>
                <p:nvGrpSpPr>
                  <p:cNvPr id="896" name="Graphic 1">
                    <a:extLst>
                      <a:ext uri="{FF2B5EF4-FFF2-40B4-BE49-F238E27FC236}">
                        <a16:creationId xmlns:a16="http://schemas.microsoft.com/office/drawing/2014/main" xmlns="" id="{2EF41663-B578-4E39-A2CC-B73742A735C4}"/>
                      </a:ext>
                    </a:extLst>
                  </p:cNvPr>
                  <p:cNvGrpSpPr/>
                  <p:nvPr/>
                </p:nvGrpSpPr>
                <p:grpSpPr>
                  <a:xfrm>
                    <a:off x="4147406" y="2285204"/>
                    <a:ext cx="259812" cy="2872164"/>
                    <a:chOff x="4147406" y="2285204"/>
                    <a:chExt cx="259812" cy="2872164"/>
                  </a:xfrm>
                  <a:grpFill/>
                </p:grpSpPr>
                <p:sp>
                  <p:nvSpPr>
                    <p:cNvPr id="909" name="Freeform: Shape 908">
                      <a:extLst>
                        <a:ext uri="{FF2B5EF4-FFF2-40B4-BE49-F238E27FC236}">
                          <a16:creationId xmlns:a16="http://schemas.microsoft.com/office/drawing/2014/main" xmlns="" id="{B1EC6739-5172-44A8-AEB8-B57141E6989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259991" y="2364522"/>
                      <a:ext cx="35786" cy="2732362"/>
                    </a:xfrm>
                    <a:custGeom>
                      <a:avLst/>
                      <a:gdLst>
                        <a:gd name="connsiteX0" fmla="*/ 0 w 35786"/>
                        <a:gd name="connsiteY0" fmla="*/ 19486 h 2732362"/>
                        <a:gd name="connsiteX1" fmla="*/ 0 w 35786"/>
                        <a:gd name="connsiteY1" fmla="*/ 2712876 h 2732362"/>
                        <a:gd name="connsiteX2" fmla="*/ 34642 w 35786"/>
                        <a:gd name="connsiteY2" fmla="*/ 2712876 h 2732362"/>
                        <a:gd name="connsiteX3" fmla="*/ 34642 w 35786"/>
                        <a:gd name="connsiteY3" fmla="*/ 19486 h 2732362"/>
                        <a:gd name="connsiteX4" fmla="*/ 0 w 35786"/>
                        <a:gd name="connsiteY4" fmla="*/ 19486 h 273236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35786" h="2732362">
                          <a:moveTo>
                            <a:pt x="0" y="19486"/>
                          </a:moveTo>
                          <a:cubicBezTo>
                            <a:pt x="0" y="920170"/>
                            <a:pt x="0" y="1812193"/>
                            <a:pt x="0" y="2712876"/>
                          </a:cubicBezTo>
                          <a:cubicBezTo>
                            <a:pt x="0" y="2738858"/>
                            <a:pt x="34642" y="2738858"/>
                            <a:pt x="34642" y="2712876"/>
                          </a:cubicBezTo>
                          <a:cubicBezTo>
                            <a:pt x="34642" y="1812193"/>
                            <a:pt x="34642" y="920170"/>
                            <a:pt x="34642" y="19486"/>
                          </a:cubicBezTo>
                          <a:cubicBezTo>
                            <a:pt x="43302" y="-6495"/>
                            <a:pt x="0" y="-6495"/>
                            <a:pt x="0" y="19486"/>
                          </a:cubicBezTo>
                          <a:close/>
                        </a:path>
                      </a:pathLst>
                    </a:custGeom>
                    <a:grpFill/>
                    <a:ln w="8658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910" name="Freeform: Shape 909">
                      <a:extLst>
                        <a:ext uri="{FF2B5EF4-FFF2-40B4-BE49-F238E27FC236}">
                          <a16:creationId xmlns:a16="http://schemas.microsoft.com/office/drawing/2014/main" xmlns="" id="{A023D025-2576-4073-8378-A3F91AE07C4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147406" y="2285204"/>
                      <a:ext cx="259812" cy="272347"/>
                    </a:xfrm>
                    <a:custGeom>
                      <a:avLst/>
                      <a:gdLst>
                        <a:gd name="connsiteX0" fmla="*/ 129906 w 259812"/>
                        <a:gd name="connsiteY0" fmla="*/ 20860 h 272347"/>
                        <a:gd name="connsiteX1" fmla="*/ 0 w 259812"/>
                        <a:gd name="connsiteY1" fmla="*/ 211389 h 272347"/>
                        <a:gd name="connsiteX2" fmla="*/ 129906 w 259812"/>
                        <a:gd name="connsiteY2" fmla="*/ 254691 h 272347"/>
                        <a:gd name="connsiteX3" fmla="*/ 259813 w 259812"/>
                        <a:gd name="connsiteY3" fmla="*/ 81483 h 272347"/>
                        <a:gd name="connsiteX4" fmla="*/ 129906 w 259812"/>
                        <a:gd name="connsiteY4" fmla="*/ 20860 h 27234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59812" h="272347">
                          <a:moveTo>
                            <a:pt x="129906" y="20860"/>
                          </a:moveTo>
                          <a:cubicBezTo>
                            <a:pt x="60623" y="64162"/>
                            <a:pt x="0" y="150766"/>
                            <a:pt x="0" y="211389"/>
                          </a:cubicBezTo>
                          <a:cubicBezTo>
                            <a:pt x="0" y="272012"/>
                            <a:pt x="60623" y="289333"/>
                            <a:pt x="129906" y="254691"/>
                          </a:cubicBezTo>
                          <a:cubicBezTo>
                            <a:pt x="199190" y="220050"/>
                            <a:pt x="259813" y="142106"/>
                            <a:pt x="259813" y="81483"/>
                          </a:cubicBezTo>
                          <a:cubicBezTo>
                            <a:pt x="259813" y="3539"/>
                            <a:pt x="207850" y="-22442"/>
                            <a:pt x="129906" y="20860"/>
                          </a:cubicBezTo>
                          <a:close/>
                        </a:path>
                      </a:pathLst>
                    </a:custGeom>
                    <a:grpFill/>
                    <a:ln w="8658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911" name="Freeform: Shape 910">
                      <a:extLst>
                        <a:ext uri="{FF2B5EF4-FFF2-40B4-BE49-F238E27FC236}">
                          <a16:creationId xmlns:a16="http://schemas.microsoft.com/office/drawing/2014/main" xmlns="" id="{D6E1002C-823C-4A4E-9943-ED381E42B12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147406" y="4886534"/>
                      <a:ext cx="259812" cy="270834"/>
                    </a:xfrm>
                    <a:custGeom>
                      <a:avLst/>
                      <a:gdLst>
                        <a:gd name="connsiteX0" fmla="*/ 129906 w 259812"/>
                        <a:gd name="connsiteY0" fmla="*/ 17656 h 270834"/>
                        <a:gd name="connsiteX1" fmla="*/ 0 w 259812"/>
                        <a:gd name="connsiteY1" fmla="*/ 60958 h 270834"/>
                        <a:gd name="connsiteX2" fmla="*/ 129906 w 259812"/>
                        <a:gd name="connsiteY2" fmla="*/ 251487 h 270834"/>
                        <a:gd name="connsiteX3" fmla="*/ 259813 w 259812"/>
                        <a:gd name="connsiteY3" fmla="*/ 199524 h 270834"/>
                        <a:gd name="connsiteX4" fmla="*/ 129906 w 259812"/>
                        <a:gd name="connsiteY4" fmla="*/ 17656 h 27083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59812" h="270834">
                          <a:moveTo>
                            <a:pt x="129906" y="17656"/>
                          </a:moveTo>
                          <a:cubicBezTo>
                            <a:pt x="60623" y="-16986"/>
                            <a:pt x="0" y="335"/>
                            <a:pt x="0" y="60958"/>
                          </a:cubicBezTo>
                          <a:cubicBezTo>
                            <a:pt x="0" y="121581"/>
                            <a:pt x="60623" y="208185"/>
                            <a:pt x="129906" y="251487"/>
                          </a:cubicBezTo>
                          <a:cubicBezTo>
                            <a:pt x="199190" y="294789"/>
                            <a:pt x="259813" y="260147"/>
                            <a:pt x="259813" y="199524"/>
                          </a:cubicBezTo>
                          <a:cubicBezTo>
                            <a:pt x="259813" y="121581"/>
                            <a:pt x="207850" y="43637"/>
                            <a:pt x="129906" y="17656"/>
                          </a:cubicBezTo>
                          <a:close/>
                        </a:path>
                      </a:pathLst>
                    </a:custGeom>
                    <a:grpFill/>
                    <a:ln w="8658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</p:grpSp>
              <p:grpSp>
                <p:nvGrpSpPr>
                  <p:cNvPr id="897" name="Graphic 1">
                    <a:extLst>
                      <a:ext uri="{FF2B5EF4-FFF2-40B4-BE49-F238E27FC236}">
                        <a16:creationId xmlns:a16="http://schemas.microsoft.com/office/drawing/2014/main" xmlns="" id="{1B337F2A-2B28-439F-BB0D-8F4C986A5211}"/>
                      </a:ext>
                    </a:extLst>
                  </p:cNvPr>
                  <p:cNvGrpSpPr/>
                  <p:nvPr/>
                </p:nvGrpSpPr>
                <p:grpSpPr>
                  <a:xfrm>
                    <a:off x="4744975" y="2132856"/>
                    <a:ext cx="259812" cy="3169713"/>
                    <a:chOff x="4744975" y="2132856"/>
                    <a:chExt cx="259812" cy="3169713"/>
                  </a:xfrm>
                  <a:grpFill/>
                </p:grpSpPr>
                <p:sp>
                  <p:nvSpPr>
                    <p:cNvPr id="906" name="Freeform: Shape 905">
                      <a:extLst>
                        <a:ext uri="{FF2B5EF4-FFF2-40B4-BE49-F238E27FC236}">
                          <a16:creationId xmlns:a16="http://schemas.microsoft.com/office/drawing/2014/main" xmlns="" id="{337985A8-B67E-4DB8-9BE7-25474A79007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857560" y="2203062"/>
                      <a:ext cx="34641" cy="3049709"/>
                    </a:xfrm>
                    <a:custGeom>
                      <a:avLst/>
                      <a:gdLst>
                        <a:gd name="connsiteX0" fmla="*/ 0 w 34641"/>
                        <a:gd name="connsiteY0" fmla="*/ 16398 h 3049709"/>
                        <a:gd name="connsiteX1" fmla="*/ 0 w 34641"/>
                        <a:gd name="connsiteY1" fmla="*/ 3030223 h 3049709"/>
                        <a:gd name="connsiteX2" fmla="*/ 34641 w 34641"/>
                        <a:gd name="connsiteY2" fmla="*/ 3030223 h 3049709"/>
                        <a:gd name="connsiteX3" fmla="*/ 34641 w 34641"/>
                        <a:gd name="connsiteY3" fmla="*/ 16398 h 3049709"/>
                        <a:gd name="connsiteX4" fmla="*/ 0 w 34641"/>
                        <a:gd name="connsiteY4" fmla="*/ 16398 h 304970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34641" h="3049709">
                          <a:moveTo>
                            <a:pt x="0" y="16398"/>
                          </a:moveTo>
                          <a:cubicBezTo>
                            <a:pt x="0" y="1021006"/>
                            <a:pt x="0" y="2025615"/>
                            <a:pt x="0" y="3030223"/>
                          </a:cubicBezTo>
                          <a:cubicBezTo>
                            <a:pt x="0" y="3056205"/>
                            <a:pt x="34641" y="3056205"/>
                            <a:pt x="34641" y="3030223"/>
                          </a:cubicBezTo>
                          <a:cubicBezTo>
                            <a:pt x="34641" y="2025615"/>
                            <a:pt x="34641" y="1021006"/>
                            <a:pt x="34641" y="16398"/>
                          </a:cubicBezTo>
                          <a:cubicBezTo>
                            <a:pt x="34641" y="-923"/>
                            <a:pt x="0" y="-9584"/>
                            <a:pt x="0" y="16398"/>
                          </a:cubicBezTo>
                          <a:close/>
                        </a:path>
                      </a:pathLst>
                    </a:custGeom>
                    <a:grpFill/>
                    <a:ln w="8658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907" name="Freeform: Shape 906">
                      <a:extLst>
                        <a:ext uri="{FF2B5EF4-FFF2-40B4-BE49-F238E27FC236}">
                          <a16:creationId xmlns:a16="http://schemas.microsoft.com/office/drawing/2014/main" xmlns="" id="{CAD9ED51-205C-4F90-82C3-14407CBBA6C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744975" y="2132856"/>
                      <a:ext cx="259812" cy="259812"/>
                    </a:xfrm>
                    <a:custGeom>
                      <a:avLst/>
                      <a:gdLst>
                        <a:gd name="connsiteX0" fmla="*/ 129906 w 259812"/>
                        <a:gd name="connsiteY0" fmla="*/ 0 h 259812"/>
                        <a:gd name="connsiteX1" fmla="*/ 0 w 259812"/>
                        <a:gd name="connsiteY1" fmla="*/ 138567 h 259812"/>
                        <a:gd name="connsiteX2" fmla="*/ 129906 w 259812"/>
                        <a:gd name="connsiteY2" fmla="*/ 259813 h 259812"/>
                        <a:gd name="connsiteX3" fmla="*/ 259813 w 259812"/>
                        <a:gd name="connsiteY3" fmla="*/ 138567 h 259812"/>
                        <a:gd name="connsiteX4" fmla="*/ 129906 w 259812"/>
                        <a:gd name="connsiteY4" fmla="*/ 0 h 25981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59812" h="259812">
                          <a:moveTo>
                            <a:pt x="129906" y="0"/>
                          </a:moveTo>
                          <a:cubicBezTo>
                            <a:pt x="60623" y="0"/>
                            <a:pt x="0" y="69283"/>
                            <a:pt x="0" y="138567"/>
                          </a:cubicBezTo>
                          <a:cubicBezTo>
                            <a:pt x="0" y="207850"/>
                            <a:pt x="60623" y="259813"/>
                            <a:pt x="129906" y="259813"/>
                          </a:cubicBezTo>
                          <a:cubicBezTo>
                            <a:pt x="199189" y="259813"/>
                            <a:pt x="259813" y="207850"/>
                            <a:pt x="259813" y="138567"/>
                          </a:cubicBezTo>
                          <a:cubicBezTo>
                            <a:pt x="259813" y="69283"/>
                            <a:pt x="199189" y="0"/>
                            <a:pt x="129906" y="0"/>
                          </a:cubicBezTo>
                          <a:close/>
                        </a:path>
                      </a:pathLst>
                    </a:custGeom>
                    <a:grpFill/>
                    <a:ln w="8658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908" name="Freeform: Shape 907">
                      <a:extLst>
                        <a:ext uri="{FF2B5EF4-FFF2-40B4-BE49-F238E27FC236}">
                          <a16:creationId xmlns:a16="http://schemas.microsoft.com/office/drawing/2014/main" xmlns="" id="{941837B3-5867-4EE9-8741-65DA5A258BE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744975" y="5042756"/>
                      <a:ext cx="259812" cy="259812"/>
                    </a:xfrm>
                    <a:custGeom>
                      <a:avLst/>
                      <a:gdLst>
                        <a:gd name="connsiteX0" fmla="*/ 129906 w 259812"/>
                        <a:gd name="connsiteY0" fmla="*/ 0 h 259812"/>
                        <a:gd name="connsiteX1" fmla="*/ 0 w 259812"/>
                        <a:gd name="connsiteY1" fmla="*/ 121246 h 259812"/>
                        <a:gd name="connsiteX2" fmla="*/ 129906 w 259812"/>
                        <a:gd name="connsiteY2" fmla="*/ 259813 h 259812"/>
                        <a:gd name="connsiteX3" fmla="*/ 259813 w 259812"/>
                        <a:gd name="connsiteY3" fmla="*/ 121246 h 259812"/>
                        <a:gd name="connsiteX4" fmla="*/ 129906 w 259812"/>
                        <a:gd name="connsiteY4" fmla="*/ 0 h 25981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59812" h="259812">
                          <a:moveTo>
                            <a:pt x="129906" y="0"/>
                          </a:moveTo>
                          <a:cubicBezTo>
                            <a:pt x="60623" y="0"/>
                            <a:pt x="0" y="51963"/>
                            <a:pt x="0" y="121246"/>
                          </a:cubicBezTo>
                          <a:cubicBezTo>
                            <a:pt x="0" y="190529"/>
                            <a:pt x="60623" y="259813"/>
                            <a:pt x="129906" y="259813"/>
                          </a:cubicBezTo>
                          <a:cubicBezTo>
                            <a:pt x="199189" y="259813"/>
                            <a:pt x="259813" y="190529"/>
                            <a:pt x="259813" y="121246"/>
                          </a:cubicBezTo>
                          <a:cubicBezTo>
                            <a:pt x="259813" y="51963"/>
                            <a:pt x="199189" y="0"/>
                            <a:pt x="129906" y="0"/>
                          </a:cubicBezTo>
                          <a:close/>
                        </a:path>
                      </a:pathLst>
                    </a:custGeom>
                    <a:grpFill/>
                    <a:ln w="8658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</p:grpSp>
              <p:grpSp>
                <p:nvGrpSpPr>
                  <p:cNvPr id="898" name="Graphic 1">
                    <a:extLst>
                      <a:ext uri="{FF2B5EF4-FFF2-40B4-BE49-F238E27FC236}">
                        <a16:creationId xmlns:a16="http://schemas.microsoft.com/office/drawing/2014/main" xmlns="" id="{EE7B9E69-37F3-4E85-8B34-CB3D96ED9EDF}"/>
                      </a:ext>
                    </a:extLst>
                  </p:cNvPr>
                  <p:cNvGrpSpPr/>
                  <p:nvPr/>
                </p:nvGrpSpPr>
                <p:grpSpPr>
                  <a:xfrm>
                    <a:off x="5342544" y="2282126"/>
                    <a:ext cx="259812" cy="2871172"/>
                    <a:chOff x="5342544" y="2282126"/>
                    <a:chExt cx="259812" cy="2871172"/>
                  </a:xfrm>
                  <a:grpFill/>
                </p:grpSpPr>
                <p:sp>
                  <p:nvSpPr>
                    <p:cNvPr id="903" name="Freeform: Shape 902">
                      <a:extLst>
                        <a:ext uri="{FF2B5EF4-FFF2-40B4-BE49-F238E27FC236}">
                          <a16:creationId xmlns:a16="http://schemas.microsoft.com/office/drawing/2014/main" xmlns="" id="{07301A2B-2D9F-45BC-8FE6-941F9BA6FE8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455129" y="2358950"/>
                      <a:ext cx="34641" cy="2737934"/>
                    </a:xfrm>
                    <a:custGeom>
                      <a:avLst/>
                      <a:gdLst>
                        <a:gd name="connsiteX0" fmla="*/ 0 w 34641"/>
                        <a:gd name="connsiteY0" fmla="*/ 16398 h 2737934"/>
                        <a:gd name="connsiteX1" fmla="*/ 0 w 34641"/>
                        <a:gd name="connsiteY1" fmla="*/ 2718448 h 2737934"/>
                        <a:gd name="connsiteX2" fmla="*/ 34642 w 34641"/>
                        <a:gd name="connsiteY2" fmla="*/ 2718448 h 2737934"/>
                        <a:gd name="connsiteX3" fmla="*/ 34642 w 34641"/>
                        <a:gd name="connsiteY3" fmla="*/ 16398 h 2737934"/>
                        <a:gd name="connsiteX4" fmla="*/ 0 w 34641"/>
                        <a:gd name="connsiteY4" fmla="*/ 16398 h 273793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34641" h="2737934">
                          <a:moveTo>
                            <a:pt x="0" y="16398"/>
                          </a:moveTo>
                          <a:cubicBezTo>
                            <a:pt x="0" y="917081"/>
                            <a:pt x="0" y="1817765"/>
                            <a:pt x="0" y="2718448"/>
                          </a:cubicBezTo>
                          <a:cubicBezTo>
                            <a:pt x="0" y="2744430"/>
                            <a:pt x="34642" y="2744430"/>
                            <a:pt x="34642" y="2718448"/>
                          </a:cubicBezTo>
                          <a:cubicBezTo>
                            <a:pt x="34642" y="1817765"/>
                            <a:pt x="34642" y="917081"/>
                            <a:pt x="34642" y="16398"/>
                          </a:cubicBezTo>
                          <a:cubicBezTo>
                            <a:pt x="34642" y="-923"/>
                            <a:pt x="0" y="-9584"/>
                            <a:pt x="0" y="16398"/>
                          </a:cubicBezTo>
                          <a:close/>
                        </a:path>
                      </a:pathLst>
                    </a:custGeom>
                    <a:grpFill/>
                    <a:ln w="8658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904" name="Freeform: Shape 903">
                      <a:extLst>
                        <a:ext uri="{FF2B5EF4-FFF2-40B4-BE49-F238E27FC236}">
                          <a16:creationId xmlns:a16="http://schemas.microsoft.com/office/drawing/2014/main" xmlns="" id="{DA170E08-1778-463D-B7C8-F838ADF0BC1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342544" y="2282126"/>
                      <a:ext cx="259812" cy="266764"/>
                    </a:xfrm>
                    <a:custGeom>
                      <a:avLst/>
                      <a:gdLst>
                        <a:gd name="connsiteX0" fmla="*/ 129906 w 259812"/>
                        <a:gd name="connsiteY0" fmla="*/ 15277 h 266764"/>
                        <a:gd name="connsiteX1" fmla="*/ 0 w 259812"/>
                        <a:gd name="connsiteY1" fmla="*/ 75900 h 266764"/>
                        <a:gd name="connsiteX2" fmla="*/ 129906 w 259812"/>
                        <a:gd name="connsiteY2" fmla="*/ 249109 h 266764"/>
                        <a:gd name="connsiteX3" fmla="*/ 259813 w 259812"/>
                        <a:gd name="connsiteY3" fmla="*/ 205807 h 266764"/>
                        <a:gd name="connsiteX4" fmla="*/ 129906 w 259812"/>
                        <a:gd name="connsiteY4" fmla="*/ 15277 h 26676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59812" h="266764">
                          <a:moveTo>
                            <a:pt x="129906" y="15277"/>
                          </a:moveTo>
                          <a:cubicBezTo>
                            <a:pt x="60623" y="-19364"/>
                            <a:pt x="0" y="6617"/>
                            <a:pt x="0" y="75900"/>
                          </a:cubicBezTo>
                          <a:cubicBezTo>
                            <a:pt x="0" y="145184"/>
                            <a:pt x="60623" y="214467"/>
                            <a:pt x="129906" y="249109"/>
                          </a:cubicBezTo>
                          <a:cubicBezTo>
                            <a:pt x="199189" y="283750"/>
                            <a:pt x="259813" y="266430"/>
                            <a:pt x="259813" y="205807"/>
                          </a:cubicBezTo>
                          <a:cubicBezTo>
                            <a:pt x="259813" y="145184"/>
                            <a:pt x="199189" y="58579"/>
                            <a:pt x="129906" y="15277"/>
                          </a:cubicBezTo>
                          <a:close/>
                        </a:path>
                      </a:pathLst>
                    </a:custGeom>
                    <a:grpFill/>
                    <a:ln w="8658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905" name="Freeform: Shape 904">
                      <a:extLst>
                        <a:ext uri="{FF2B5EF4-FFF2-40B4-BE49-F238E27FC236}">
                          <a16:creationId xmlns:a16="http://schemas.microsoft.com/office/drawing/2014/main" xmlns="" id="{D702B9B3-BF21-4EEE-AB68-4232FCDCC5E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342544" y="4886534"/>
                      <a:ext cx="259812" cy="266764"/>
                    </a:xfrm>
                    <a:custGeom>
                      <a:avLst/>
                      <a:gdLst>
                        <a:gd name="connsiteX0" fmla="*/ 129906 w 259812"/>
                        <a:gd name="connsiteY0" fmla="*/ 17656 h 266764"/>
                        <a:gd name="connsiteX1" fmla="*/ 0 w 259812"/>
                        <a:gd name="connsiteY1" fmla="*/ 190864 h 266764"/>
                        <a:gd name="connsiteX2" fmla="*/ 129906 w 259812"/>
                        <a:gd name="connsiteY2" fmla="*/ 251487 h 266764"/>
                        <a:gd name="connsiteX3" fmla="*/ 259813 w 259812"/>
                        <a:gd name="connsiteY3" fmla="*/ 60958 h 266764"/>
                        <a:gd name="connsiteX4" fmla="*/ 129906 w 259812"/>
                        <a:gd name="connsiteY4" fmla="*/ 17656 h 26676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59812" h="266764">
                          <a:moveTo>
                            <a:pt x="129906" y="17656"/>
                          </a:moveTo>
                          <a:cubicBezTo>
                            <a:pt x="60623" y="52298"/>
                            <a:pt x="0" y="121581"/>
                            <a:pt x="0" y="190864"/>
                          </a:cubicBezTo>
                          <a:cubicBezTo>
                            <a:pt x="0" y="260147"/>
                            <a:pt x="60623" y="286129"/>
                            <a:pt x="129906" y="251487"/>
                          </a:cubicBezTo>
                          <a:cubicBezTo>
                            <a:pt x="199189" y="208185"/>
                            <a:pt x="259813" y="121581"/>
                            <a:pt x="259813" y="60958"/>
                          </a:cubicBezTo>
                          <a:cubicBezTo>
                            <a:pt x="259813" y="335"/>
                            <a:pt x="199189" y="-16986"/>
                            <a:pt x="129906" y="17656"/>
                          </a:cubicBezTo>
                          <a:close/>
                        </a:path>
                      </a:pathLst>
                    </a:custGeom>
                    <a:grpFill/>
                    <a:ln w="8658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</p:grpSp>
              <p:grpSp>
                <p:nvGrpSpPr>
                  <p:cNvPr id="899" name="Graphic 1">
                    <a:extLst>
                      <a:ext uri="{FF2B5EF4-FFF2-40B4-BE49-F238E27FC236}">
                        <a16:creationId xmlns:a16="http://schemas.microsoft.com/office/drawing/2014/main" xmlns="" id="{C1B33610-0D4B-4451-971C-24AC003B0086}"/>
                      </a:ext>
                    </a:extLst>
                  </p:cNvPr>
                  <p:cNvGrpSpPr/>
                  <p:nvPr/>
                </p:nvGrpSpPr>
                <p:grpSpPr>
                  <a:xfrm>
                    <a:off x="5940112" y="2700211"/>
                    <a:ext cx="181869" cy="2035002"/>
                    <a:chOff x="5940112" y="2700211"/>
                    <a:chExt cx="181869" cy="2035002"/>
                  </a:xfrm>
                  <a:grpFill/>
                </p:grpSpPr>
                <p:sp>
                  <p:nvSpPr>
                    <p:cNvPr id="900" name="Freeform: Shape 899">
                      <a:extLst>
                        <a:ext uri="{FF2B5EF4-FFF2-40B4-BE49-F238E27FC236}">
                          <a16:creationId xmlns:a16="http://schemas.microsoft.com/office/drawing/2014/main" xmlns="" id="{211876A1-5384-4FB7-AE62-6DC52B7C4AE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44038" y="2800631"/>
                      <a:ext cx="35786" cy="1845911"/>
                    </a:xfrm>
                    <a:custGeom>
                      <a:avLst/>
                      <a:gdLst>
                        <a:gd name="connsiteX0" fmla="*/ 0 w 35786"/>
                        <a:gd name="connsiteY0" fmla="*/ 16398 h 1845911"/>
                        <a:gd name="connsiteX1" fmla="*/ 0 w 35786"/>
                        <a:gd name="connsiteY1" fmla="*/ 1826425 h 1845911"/>
                        <a:gd name="connsiteX2" fmla="*/ 34642 w 35786"/>
                        <a:gd name="connsiteY2" fmla="*/ 1826425 h 1845911"/>
                        <a:gd name="connsiteX3" fmla="*/ 34642 w 35786"/>
                        <a:gd name="connsiteY3" fmla="*/ 16398 h 1845911"/>
                        <a:gd name="connsiteX4" fmla="*/ 0 w 35786"/>
                        <a:gd name="connsiteY4" fmla="*/ 16398 h 184591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35786" h="1845911">
                          <a:moveTo>
                            <a:pt x="0" y="16398"/>
                          </a:moveTo>
                          <a:cubicBezTo>
                            <a:pt x="0" y="622627"/>
                            <a:pt x="0" y="1220196"/>
                            <a:pt x="0" y="1826425"/>
                          </a:cubicBezTo>
                          <a:cubicBezTo>
                            <a:pt x="0" y="1852406"/>
                            <a:pt x="34642" y="1852406"/>
                            <a:pt x="34642" y="1826425"/>
                          </a:cubicBezTo>
                          <a:cubicBezTo>
                            <a:pt x="34642" y="1220196"/>
                            <a:pt x="34642" y="622627"/>
                            <a:pt x="34642" y="16398"/>
                          </a:cubicBezTo>
                          <a:cubicBezTo>
                            <a:pt x="43302" y="-923"/>
                            <a:pt x="0" y="-9584"/>
                            <a:pt x="0" y="16398"/>
                          </a:cubicBezTo>
                          <a:close/>
                        </a:path>
                      </a:pathLst>
                    </a:custGeom>
                    <a:grpFill/>
                    <a:ln w="8658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901" name="Freeform: Shape 900">
                      <a:extLst>
                        <a:ext uri="{FF2B5EF4-FFF2-40B4-BE49-F238E27FC236}">
                          <a16:creationId xmlns:a16="http://schemas.microsoft.com/office/drawing/2014/main" xmlns="" id="{AE374F3D-540A-4DD4-A75D-C0E602CAE8F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40112" y="2700211"/>
                      <a:ext cx="181869" cy="255384"/>
                    </a:xfrm>
                    <a:custGeom>
                      <a:avLst/>
                      <a:gdLst>
                        <a:gd name="connsiteX0" fmla="*/ 0 w 181869"/>
                        <a:gd name="connsiteY0" fmla="*/ 30213 h 255384"/>
                        <a:gd name="connsiteX1" fmla="*/ 129906 w 181869"/>
                        <a:gd name="connsiteY1" fmla="*/ 220743 h 255384"/>
                        <a:gd name="connsiteX2" fmla="*/ 181869 w 181869"/>
                        <a:gd name="connsiteY2" fmla="*/ 255384 h 255384"/>
                        <a:gd name="connsiteX3" fmla="*/ 181869 w 181869"/>
                        <a:gd name="connsiteY3" fmla="*/ 116818 h 255384"/>
                        <a:gd name="connsiteX4" fmla="*/ 129906 w 181869"/>
                        <a:gd name="connsiteY4" fmla="*/ 64855 h 255384"/>
                        <a:gd name="connsiteX5" fmla="*/ 0 w 181869"/>
                        <a:gd name="connsiteY5" fmla="*/ 30213 h 25538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81869" h="255384">
                          <a:moveTo>
                            <a:pt x="0" y="30213"/>
                          </a:moveTo>
                          <a:cubicBezTo>
                            <a:pt x="0" y="82176"/>
                            <a:pt x="60623" y="160120"/>
                            <a:pt x="129906" y="220743"/>
                          </a:cubicBezTo>
                          <a:cubicBezTo>
                            <a:pt x="147228" y="238063"/>
                            <a:pt x="164548" y="246724"/>
                            <a:pt x="181869" y="255384"/>
                          </a:cubicBezTo>
                          <a:lnTo>
                            <a:pt x="181869" y="116818"/>
                          </a:lnTo>
                          <a:cubicBezTo>
                            <a:pt x="164548" y="99497"/>
                            <a:pt x="147228" y="82176"/>
                            <a:pt x="129906" y="64855"/>
                          </a:cubicBezTo>
                          <a:cubicBezTo>
                            <a:pt x="51963" y="-4428"/>
                            <a:pt x="0" y="-21749"/>
                            <a:pt x="0" y="30213"/>
                          </a:cubicBezTo>
                          <a:close/>
                        </a:path>
                      </a:pathLst>
                    </a:custGeom>
                    <a:grpFill/>
                    <a:ln w="8658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902" name="Freeform: Shape 901">
                      <a:extLst>
                        <a:ext uri="{FF2B5EF4-FFF2-40B4-BE49-F238E27FC236}">
                          <a16:creationId xmlns:a16="http://schemas.microsoft.com/office/drawing/2014/main" xmlns="" id="{752FC66F-3494-4874-A479-24FD18655E6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40112" y="4471169"/>
                      <a:ext cx="181869" cy="264044"/>
                    </a:xfrm>
                    <a:custGeom>
                      <a:avLst/>
                      <a:gdLst>
                        <a:gd name="connsiteX0" fmla="*/ 0 w 181869"/>
                        <a:gd name="connsiteY0" fmla="*/ 233831 h 264044"/>
                        <a:gd name="connsiteX1" fmla="*/ 129906 w 181869"/>
                        <a:gd name="connsiteY1" fmla="*/ 199190 h 264044"/>
                        <a:gd name="connsiteX2" fmla="*/ 181869 w 181869"/>
                        <a:gd name="connsiteY2" fmla="*/ 138567 h 264044"/>
                        <a:gd name="connsiteX3" fmla="*/ 181869 w 181869"/>
                        <a:gd name="connsiteY3" fmla="*/ 0 h 264044"/>
                        <a:gd name="connsiteX4" fmla="*/ 129906 w 181869"/>
                        <a:gd name="connsiteY4" fmla="*/ 34642 h 264044"/>
                        <a:gd name="connsiteX5" fmla="*/ 0 w 181869"/>
                        <a:gd name="connsiteY5" fmla="*/ 233831 h 26404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81869" h="264044">
                          <a:moveTo>
                            <a:pt x="0" y="233831"/>
                          </a:moveTo>
                          <a:cubicBezTo>
                            <a:pt x="0" y="285794"/>
                            <a:pt x="60623" y="268473"/>
                            <a:pt x="129906" y="199190"/>
                          </a:cubicBezTo>
                          <a:cubicBezTo>
                            <a:pt x="147228" y="181869"/>
                            <a:pt x="164548" y="164548"/>
                            <a:pt x="181869" y="138567"/>
                          </a:cubicBezTo>
                          <a:lnTo>
                            <a:pt x="181869" y="0"/>
                          </a:lnTo>
                          <a:cubicBezTo>
                            <a:pt x="164548" y="8660"/>
                            <a:pt x="147228" y="25981"/>
                            <a:pt x="129906" y="34642"/>
                          </a:cubicBezTo>
                          <a:cubicBezTo>
                            <a:pt x="51963" y="103925"/>
                            <a:pt x="0" y="181869"/>
                            <a:pt x="0" y="233831"/>
                          </a:cubicBezTo>
                          <a:close/>
                        </a:path>
                      </a:pathLst>
                    </a:custGeom>
                    <a:grpFill/>
                    <a:ln w="8658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</p:grpSp>
            </p:grpSp>
            <p:grpSp>
              <p:nvGrpSpPr>
                <p:cNvPr id="835" name="Graphic 1">
                  <a:extLst>
                    <a:ext uri="{FF2B5EF4-FFF2-40B4-BE49-F238E27FC236}">
                      <a16:creationId xmlns:a16="http://schemas.microsoft.com/office/drawing/2014/main" xmlns="" id="{A4F6F088-B1C7-4F68-A081-35DC950F2A38}"/>
                    </a:ext>
                  </a:extLst>
                </p:cNvPr>
                <p:cNvGrpSpPr/>
                <p:nvPr/>
              </p:nvGrpSpPr>
              <p:grpSpPr>
                <a:xfrm>
                  <a:off x="6061358" y="2132856"/>
                  <a:ext cx="6789768" cy="3169713"/>
                  <a:chOff x="6061358" y="2132856"/>
                  <a:chExt cx="6789768" cy="3169713"/>
                </a:xfrm>
                <a:grpFill/>
              </p:grpSpPr>
              <p:grpSp>
                <p:nvGrpSpPr>
                  <p:cNvPr id="836" name="Graphic 1">
                    <a:extLst>
                      <a:ext uri="{FF2B5EF4-FFF2-40B4-BE49-F238E27FC236}">
                        <a16:creationId xmlns:a16="http://schemas.microsoft.com/office/drawing/2014/main" xmlns="" id="{82008D67-27D8-4505-81B5-91A99C9488B5}"/>
                      </a:ext>
                    </a:extLst>
                  </p:cNvPr>
                  <p:cNvGrpSpPr/>
                  <p:nvPr/>
                </p:nvGrpSpPr>
                <p:grpSpPr>
                  <a:xfrm>
                    <a:off x="6061358" y="2249492"/>
                    <a:ext cx="6781107" cy="2951210"/>
                    <a:chOff x="6061358" y="2249492"/>
                    <a:chExt cx="6781107" cy="2951210"/>
                  </a:xfrm>
                  <a:grpFill/>
                </p:grpSpPr>
                <p:sp>
                  <p:nvSpPr>
                    <p:cNvPr id="884" name="Freeform: Shape 883">
                      <a:extLst>
                        <a:ext uri="{FF2B5EF4-FFF2-40B4-BE49-F238E27FC236}">
                          <a16:creationId xmlns:a16="http://schemas.microsoft.com/office/drawing/2014/main" xmlns="" id="{9810B065-B804-44F2-A584-6413A761FC7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2842466" y="3137464"/>
                      <a:ext cx="86604" cy="60622"/>
                    </a:xfrm>
                    <a:custGeom>
                      <a:avLst/>
                      <a:gdLst>
                        <a:gd name="connsiteX0" fmla="*/ 0 w 86604"/>
                        <a:gd name="connsiteY0" fmla="*/ 60623 h 60622"/>
                        <a:gd name="connsiteX1" fmla="*/ 0 w 86604"/>
                        <a:gd name="connsiteY1" fmla="*/ 0 h 60622"/>
                        <a:gd name="connsiteX2" fmla="*/ 0 w 86604"/>
                        <a:gd name="connsiteY2" fmla="*/ 0 h 60622"/>
                        <a:gd name="connsiteX3" fmla="*/ 0 w 86604"/>
                        <a:gd name="connsiteY3" fmla="*/ 60623 h 6062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86604" h="60622">
                          <a:moveTo>
                            <a:pt x="0" y="60623"/>
                          </a:moveTo>
                          <a:lnTo>
                            <a:pt x="0" y="0"/>
                          </a:lnTo>
                          <a:lnTo>
                            <a:pt x="0" y="0"/>
                          </a:lnTo>
                          <a:lnTo>
                            <a:pt x="0" y="60623"/>
                          </a:lnTo>
                          <a:close/>
                        </a:path>
                      </a:pathLst>
                    </a:custGeom>
                    <a:grpFill/>
                    <a:ln w="8658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885" name="Freeform: Shape 884">
                      <a:extLst>
                        <a:ext uri="{FF2B5EF4-FFF2-40B4-BE49-F238E27FC236}">
                          <a16:creationId xmlns:a16="http://schemas.microsoft.com/office/drawing/2014/main" xmlns="" id="{42CDAE64-DA64-4AD4-BBA3-204E4AFCEC3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61358" y="2249492"/>
                      <a:ext cx="6772447" cy="2951210"/>
                    </a:xfrm>
                    <a:custGeom>
                      <a:avLst/>
                      <a:gdLst>
                        <a:gd name="connsiteX0" fmla="*/ 6096935 w 6772447"/>
                        <a:gd name="connsiteY0" fmla="*/ 299064 h 2951210"/>
                        <a:gd name="connsiteX1" fmla="*/ 5369460 w 6772447"/>
                        <a:gd name="connsiteY1" fmla="*/ 4609 h 2951210"/>
                        <a:gd name="connsiteX2" fmla="*/ 4598682 w 6772447"/>
                        <a:gd name="connsiteY2" fmla="*/ 195139 h 2951210"/>
                        <a:gd name="connsiteX3" fmla="*/ 3100430 w 6772447"/>
                        <a:gd name="connsiteY3" fmla="*/ 1615447 h 2951210"/>
                        <a:gd name="connsiteX4" fmla="*/ 2312332 w 6772447"/>
                        <a:gd name="connsiteY4" fmla="*/ 2412206 h 2951210"/>
                        <a:gd name="connsiteX5" fmla="*/ 1472271 w 6772447"/>
                        <a:gd name="connsiteY5" fmla="*/ 2888529 h 2951210"/>
                        <a:gd name="connsiteX6" fmla="*/ 0 w 6772447"/>
                        <a:gd name="connsiteY6" fmla="*/ 2273639 h 2951210"/>
                        <a:gd name="connsiteX7" fmla="*/ 0 w 6772447"/>
                        <a:gd name="connsiteY7" fmla="*/ 2334262 h 2951210"/>
                        <a:gd name="connsiteX8" fmla="*/ 1030590 w 6772447"/>
                        <a:gd name="connsiteY8" fmla="*/ 2931831 h 2951210"/>
                        <a:gd name="connsiteX9" fmla="*/ 2537503 w 6772447"/>
                        <a:gd name="connsiteY9" fmla="*/ 2264979 h 2951210"/>
                        <a:gd name="connsiteX10" fmla="*/ 4079057 w 6772447"/>
                        <a:gd name="connsiteY10" fmla="*/ 628160 h 2951210"/>
                        <a:gd name="connsiteX11" fmla="*/ 4884476 w 6772447"/>
                        <a:gd name="connsiteY11" fmla="*/ 108534 h 2951210"/>
                        <a:gd name="connsiteX12" fmla="*/ 5802481 w 6772447"/>
                        <a:gd name="connsiteY12" fmla="*/ 177818 h 2951210"/>
                        <a:gd name="connsiteX13" fmla="*/ 6729146 w 6772447"/>
                        <a:gd name="connsiteY13" fmla="*/ 913953 h 2951210"/>
                        <a:gd name="connsiteX14" fmla="*/ 6772448 w 6772447"/>
                        <a:gd name="connsiteY14" fmla="*/ 957255 h 2951210"/>
                        <a:gd name="connsiteX15" fmla="*/ 6772448 w 6772447"/>
                        <a:gd name="connsiteY15" fmla="*/ 896632 h 2951210"/>
                        <a:gd name="connsiteX16" fmla="*/ 6096935 w 6772447"/>
                        <a:gd name="connsiteY16" fmla="*/ 299064 h 295121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</a:cxnLst>
                      <a:rect l="l" t="t" r="r" b="b"/>
                      <a:pathLst>
                        <a:path w="6772447" h="2951210">
                          <a:moveTo>
                            <a:pt x="6096935" y="299064"/>
                          </a:moveTo>
                          <a:cubicBezTo>
                            <a:pt x="5880425" y="151836"/>
                            <a:pt x="5637933" y="30591"/>
                            <a:pt x="5369460" y="4609"/>
                          </a:cubicBezTo>
                          <a:cubicBezTo>
                            <a:pt x="5100987" y="-21372"/>
                            <a:pt x="4832513" y="65232"/>
                            <a:pt x="4598682" y="195139"/>
                          </a:cubicBezTo>
                          <a:cubicBezTo>
                            <a:pt x="4001114" y="532895"/>
                            <a:pt x="3550772" y="1104483"/>
                            <a:pt x="3100430" y="1615447"/>
                          </a:cubicBezTo>
                          <a:cubicBezTo>
                            <a:pt x="2849278" y="1892581"/>
                            <a:pt x="2598126" y="2169714"/>
                            <a:pt x="2312332" y="2412206"/>
                          </a:cubicBezTo>
                          <a:cubicBezTo>
                            <a:pt x="2069840" y="2620056"/>
                            <a:pt x="1792707" y="2810585"/>
                            <a:pt x="1472271" y="2888529"/>
                          </a:cubicBezTo>
                          <a:cubicBezTo>
                            <a:pt x="909344" y="3018435"/>
                            <a:pt x="398379" y="2654698"/>
                            <a:pt x="0" y="2273639"/>
                          </a:cubicBezTo>
                          <a:lnTo>
                            <a:pt x="0" y="2334262"/>
                          </a:lnTo>
                          <a:cubicBezTo>
                            <a:pt x="294454" y="2611396"/>
                            <a:pt x="632211" y="2853887"/>
                            <a:pt x="1030590" y="2931831"/>
                          </a:cubicBezTo>
                          <a:cubicBezTo>
                            <a:pt x="1619499" y="3044416"/>
                            <a:pt x="2139124" y="2646037"/>
                            <a:pt x="2537503" y="2264979"/>
                          </a:cubicBezTo>
                          <a:cubicBezTo>
                            <a:pt x="3083109" y="1745354"/>
                            <a:pt x="3524791" y="1130464"/>
                            <a:pt x="4079057" y="628160"/>
                          </a:cubicBezTo>
                          <a:cubicBezTo>
                            <a:pt x="4312889" y="411649"/>
                            <a:pt x="4581362" y="212459"/>
                            <a:pt x="4884476" y="108534"/>
                          </a:cubicBezTo>
                          <a:cubicBezTo>
                            <a:pt x="5196252" y="4609"/>
                            <a:pt x="5508026" y="39251"/>
                            <a:pt x="5802481" y="177818"/>
                          </a:cubicBezTo>
                          <a:cubicBezTo>
                            <a:pt x="6157558" y="351026"/>
                            <a:pt x="6460672" y="628160"/>
                            <a:pt x="6729146" y="913953"/>
                          </a:cubicBezTo>
                          <a:cubicBezTo>
                            <a:pt x="6746466" y="931274"/>
                            <a:pt x="6755127" y="948595"/>
                            <a:pt x="6772448" y="957255"/>
                          </a:cubicBezTo>
                          <a:lnTo>
                            <a:pt x="6772448" y="896632"/>
                          </a:lnTo>
                          <a:cubicBezTo>
                            <a:pt x="6573258" y="671462"/>
                            <a:pt x="6348087" y="463611"/>
                            <a:pt x="6096935" y="299064"/>
                          </a:cubicBezTo>
                          <a:close/>
                        </a:path>
                      </a:pathLst>
                    </a:custGeom>
                    <a:grpFill/>
                    <a:ln w="8658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</p:grpSp>
              <p:grpSp>
                <p:nvGrpSpPr>
                  <p:cNvPr id="837" name="Graphic 1">
                    <a:extLst>
                      <a:ext uri="{FF2B5EF4-FFF2-40B4-BE49-F238E27FC236}">
                        <a16:creationId xmlns:a16="http://schemas.microsoft.com/office/drawing/2014/main" xmlns="" id="{14F3E3E6-217E-4ACF-9EC0-E1ACF024DAAA}"/>
                      </a:ext>
                    </a:extLst>
                  </p:cNvPr>
                  <p:cNvGrpSpPr/>
                  <p:nvPr/>
                </p:nvGrpSpPr>
                <p:grpSpPr>
                  <a:xfrm>
                    <a:off x="6078679" y="2250581"/>
                    <a:ext cx="6772447" cy="2941634"/>
                    <a:chOff x="6078679" y="2250581"/>
                    <a:chExt cx="6772447" cy="2941634"/>
                  </a:xfrm>
                  <a:grpFill/>
                </p:grpSpPr>
                <p:sp>
                  <p:nvSpPr>
                    <p:cNvPr id="882" name="Freeform: Shape 881">
                      <a:extLst>
                        <a:ext uri="{FF2B5EF4-FFF2-40B4-BE49-F238E27FC236}">
                          <a16:creationId xmlns:a16="http://schemas.microsoft.com/office/drawing/2014/main" xmlns="" id="{ACD95FCF-54DD-4A18-9FBB-872247E6665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2842466" y="4237337"/>
                      <a:ext cx="86604" cy="51962"/>
                    </a:xfrm>
                    <a:custGeom>
                      <a:avLst/>
                      <a:gdLst>
                        <a:gd name="connsiteX0" fmla="*/ 0 w 86604"/>
                        <a:gd name="connsiteY0" fmla="*/ 51963 h 51962"/>
                        <a:gd name="connsiteX1" fmla="*/ 0 w 86604"/>
                        <a:gd name="connsiteY1" fmla="*/ 0 h 51962"/>
                        <a:gd name="connsiteX2" fmla="*/ 0 w 86604"/>
                        <a:gd name="connsiteY2" fmla="*/ 0 h 51962"/>
                        <a:gd name="connsiteX3" fmla="*/ 0 w 86604"/>
                        <a:gd name="connsiteY3" fmla="*/ 51963 h 5196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86604" h="51962">
                          <a:moveTo>
                            <a:pt x="0" y="51963"/>
                          </a:moveTo>
                          <a:lnTo>
                            <a:pt x="0" y="0"/>
                          </a:lnTo>
                          <a:lnTo>
                            <a:pt x="0" y="0"/>
                          </a:lnTo>
                          <a:lnTo>
                            <a:pt x="0" y="51963"/>
                          </a:lnTo>
                          <a:close/>
                        </a:path>
                      </a:pathLst>
                    </a:custGeom>
                    <a:grpFill/>
                    <a:ln w="8658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883" name="Freeform: Shape 882">
                      <a:extLst>
                        <a:ext uri="{FF2B5EF4-FFF2-40B4-BE49-F238E27FC236}">
                          <a16:creationId xmlns:a16="http://schemas.microsoft.com/office/drawing/2014/main" xmlns="" id="{1C33D23D-B948-434E-A6A8-234EEBE9AAF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78679" y="2250581"/>
                      <a:ext cx="6772447" cy="2941634"/>
                    </a:xfrm>
                    <a:custGeom>
                      <a:avLst/>
                      <a:gdLst>
                        <a:gd name="connsiteX0" fmla="*/ 6226841 w 6772447"/>
                        <a:gd name="connsiteY0" fmla="*/ 2489061 h 2941634"/>
                        <a:gd name="connsiteX1" fmla="*/ 5386780 w 6772447"/>
                        <a:gd name="connsiteY1" fmla="*/ 2896100 h 2941634"/>
                        <a:gd name="connsiteX2" fmla="*/ 4477436 w 6772447"/>
                        <a:gd name="connsiteY2" fmla="*/ 2636288 h 2941634"/>
                        <a:gd name="connsiteX3" fmla="*/ 2901240 w 6772447"/>
                        <a:gd name="connsiteY3" fmla="*/ 1060092 h 2941634"/>
                        <a:gd name="connsiteX4" fmla="*/ 1446290 w 6772447"/>
                        <a:gd name="connsiteY4" fmla="*/ 20841 h 2941634"/>
                        <a:gd name="connsiteX5" fmla="*/ 0 w 6772447"/>
                        <a:gd name="connsiteY5" fmla="*/ 627071 h 2941634"/>
                        <a:gd name="connsiteX6" fmla="*/ 0 w 6772447"/>
                        <a:gd name="connsiteY6" fmla="*/ 679033 h 2941634"/>
                        <a:gd name="connsiteX7" fmla="*/ 155887 w 6772447"/>
                        <a:gd name="connsiteY7" fmla="*/ 540466 h 2941634"/>
                        <a:gd name="connsiteX8" fmla="*/ 995948 w 6772447"/>
                        <a:gd name="connsiteY8" fmla="*/ 64143 h 2941634"/>
                        <a:gd name="connsiteX9" fmla="*/ 2710711 w 6772447"/>
                        <a:gd name="connsiteY9" fmla="*/ 912864 h 2941634"/>
                        <a:gd name="connsiteX10" fmla="*/ 4226284 w 6772447"/>
                        <a:gd name="connsiteY10" fmla="*/ 2497721 h 2941634"/>
                        <a:gd name="connsiteX11" fmla="*/ 5715877 w 6772447"/>
                        <a:gd name="connsiteY11" fmla="*/ 2852798 h 2941634"/>
                        <a:gd name="connsiteX12" fmla="*/ 6555937 w 6772447"/>
                        <a:gd name="connsiteY12" fmla="*/ 2255229 h 2941634"/>
                        <a:gd name="connsiteX13" fmla="*/ 6772447 w 6772447"/>
                        <a:gd name="connsiteY13" fmla="*/ 2038719 h 2941634"/>
                        <a:gd name="connsiteX14" fmla="*/ 6772447 w 6772447"/>
                        <a:gd name="connsiteY14" fmla="*/ 1986756 h 2941634"/>
                        <a:gd name="connsiteX15" fmla="*/ 6226841 w 6772447"/>
                        <a:gd name="connsiteY15" fmla="*/ 2489061 h 294163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6772447" h="2941634">
                          <a:moveTo>
                            <a:pt x="6226841" y="2489061"/>
                          </a:moveTo>
                          <a:cubicBezTo>
                            <a:pt x="5984349" y="2679590"/>
                            <a:pt x="5698556" y="2852798"/>
                            <a:pt x="5386780" y="2896100"/>
                          </a:cubicBezTo>
                          <a:cubicBezTo>
                            <a:pt x="5057684" y="2939402"/>
                            <a:pt x="4745910" y="2809496"/>
                            <a:pt x="4477436" y="2636288"/>
                          </a:cubicBezTo>
                          <a:cubicBezTo>
                            <a:pt x="3853886" y="2220588"/>
                            <a:pt x="3394884" y="1597037"/>
                            <a:pt x="2901240" y="1060092"/>
                          </a:cubicBezTo>
                          <a:cubicBezTo>
                            <a:pt x="2511522" y="635731"/>
                            <a:pt x="2035198" y="133427"/>
                            <a:pt x="1446290" y="20841"/>
                          </a:cubicBezTo>
                          <a:cubicBezTo>
                            <a:pt x="892023" y="-91744"/>
                            <a:pt x="389719" y="271993"/>
                            <a:pt x="0" y="627071"/>
                          </a:cubicBezTo>
                          <a:lnTo>
                            <a:pt x="0" y="679033"/>
                          </a:lnTo>
                          <a:cubicBezTo>
                            <a:pt x="51962" y="627071"/>
                            <a:pt x="103925" y="583769"/>
                            <a:pt x="155887" y="540466"/>
                          </a:cubicBezTo>
                          <a:cubicBezTo>
                            <a:pt x="398379" y="332616"/>
                            <a:pt x="675512" y="142087"/>
                            <a:pt x="995948" y="64143"/>
                          </a:cubicBezTo>
                          <a:cubicBezTo>
                            <a:pt x="1680121" y="-91744"/>
                            <a:pt x="2269030" y="462523"/>
                            <a:pt x="2710711" y="912864"/>
                          </a:cubicBezTo>
                          <a:cubicBezTo>
                            <a:pt x="3221676" y="1432490"/>
                            <a:pt x="3654697" y="2038719"/>
                            <a:pt x="4226284" y="2497721"/>
                          </a:cubicBezTo>
                          <a:cubicBezTo>
                            <a:pt x="4659306" y="2844138"/>
                            <a:pt x="5170270" y="3077969"/>
                            <a:pt x="5715877" y="2852798"/>
                          </a:cubicBezTo>
                          <a:cubicBezTo>
                            <a:pt x="6036312" y="2722892"/>
                            <a:pt x="6313445" y="2497721"/>
                            <a:pt x="6555937" y="2255229"/>
                          </a:cubicBezTo>
                          <a:cubicBezTo>
                            <a:pt x="6625220" y="2185946"/>
                            <a:pt x="6703164" y="2116663"/>
                            <a:pt x="6772447" y="2038719"/>
                          </a:cubicBezTo>
                          <a:lnTo>
                            <a:pt x="6772447" y="1986756"/>
                          </a:lnTo>
                          <a:cubicBezTo>
                            <a:pt x="6599239" y="2159965"/>
                            <a:pt x="6417370" y="2333173"/>
                            <a:pt x="6226841" y="2489061"/>
                          </a:cubicBezTo>
                          <a:close/>
                        </a:path>
                      </a:pathLst>
                    </a:custGeom>
                    <a:grpFill/>
                    <a:ln w="8658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</p:grpSp>
              <p:grpSp>
                <p:nvGrpSpPr>
                  <p:cNvPr id="838" name="Graphic 1">
                    <a:extLst>
                      <a:ext uri="{FF2B5EF4-FFF2-40B4-BE49-F238E27FC236}">
                        <a16:creationId xmlns:a16="http://schemas.microsoft.com/office/drawing/2014/main" xmlns="" id="{54B747C8-9935-41BC-97A9-148F2EA0B90B}"/>
                      </a:ext>
                    </a:extLst>
                  </p:cNvPr>
                  <p:cNvGrpSpPr/>
                  <p:nvPr/>
                </p:nvGrpSpPr>
                <p:grpSpPr>
                  <a:xfrm>
                    <a:off x="12539351" y="2839471"/>
                    <a:ext cx="259812" cy="1756483"/>
                    <a:chOff x="12539351" y="2839471"/>
                    <a:chExt cx="259812" cy="1756483"/>
                  </a:xfrm>
                  <a:grpFill/>
                </p:grpSpPr>
                <p:sp>
                  <p:nvSpPr>
                    <p:cNvPr id="879" name="Freeform: Shape 878">
                      <a:extLst>
                        <a:ext uri="{FF2B5EF4-FFF2-40B4-BE49-F238E27FC236}">
                          <a16:creationId xmlns:a16="http://schemas.microsoft.com/office/drawing/2014/main" xmlns="" id="{8241A8CD-67AD-4A3E-826C-3E3D439F81F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2643277" y="2947858"/>
                      <a:ext cx="35786" cy="1551456"/>
                    </a:xfrm>
                    <a:custGeom>
                      <a:avLst/>
                      <a:gdLst>
                        <a:gd name="connsiteX0" fmla="*/ 0 w 35786"/>
                        <a:gd name="connsiteY0" fmla="*/ 16398 h 1551456"/>
                        <a:gd name="connsiteX1" fmla="*/ 0 w 35786"/>
                        <a:gd name="connsiteY1" fmla="*/ 1531971 h 1551456"/>
                        <a:gd name="connsiteX2" fmla="*/ 34641 w 35786"/>
                        <a:gd name="connsiteY2" fmla="*/ 1531971 h 1551456"/>
                        <a:gd name="connsiteX3" fmla="*/ 34641 w 35786"/>
                        <a:gd name="connsiteY3" fmla="*/ 16398 h 1551456"/>
                        <a:gd name="connsiteX4" fmla="*/ 0 w 35786"/>
                        <a:gd name="connsiteY4" fmla="*/ 16398 h 155145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35786" h="1551456">
                          <a:moveTo>
                            <a:pt x="0" y="16398"/>
                          </a:moveTo>
                          <a:cubicBezTo>
                            <a:pt x="0" y="518702"/>
                            <a:pt x="0" y="1029667"/>
                            <a:pt x="0" y="1531971"/>
                          </a:cubicBezTo>
                          <a:cubicBezTo>
                            <a:pt x="0" y="1557952"/>
                            <a:pt x="34641" y="1557952"/>
                            <a:pt x="34641" y="1531971"/>
                          </a:cubicBezTo>
                          <a:cubicBezTo>
                            <a:pt x="34641" y="1029667"/>
                            <a:pt x="34641" y="518702"/>
                            <a:pt x="34641" y="16398"/>
                          </a:cubicBezTo>
                          <a:cubicBezTo>
                            <a:pt x="43302" y="-923"/>
                            <a:pt x="0" y="-9584"/>
                            <a:pt x="0" y="16398"/>
                          </a:cubicBezTo>
                          <a:close/>
                        </a:path>
                      </a:pathLst>
                    </a:custGeom>
                    <a:grpFill/>
                    <a:ln w="8658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880" name="Freeform: Shape 879">
                      <a:extLst>
                        <a:ext uri="{FF2B5EF4-FFF2-40B4-BE49-F238E27FC236}">
                          <a16:creationId xmlns:a16="http://schemas.microsoft.com/office/drawing/2014/main" xmlns="" id="{92A72C7C-C118-463C-A703-608F90A5146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2539351" y="2839471"/>
                      <a:ext cx="259812" cy="289400"/>
                    </a:xfrm>
                    <a:custGeom>
                      <a:avLst/>
                      <a:gdLst>
                        <a:gd name="connsiteX0" fmla="*/ 0 w 259812"/>
                        <a:gd name="connsiteY0" fmla="*/ 20860 h 289400"/>
                        <a:gd name="connsiteX1" fmla="*/ 129906 w 259812"/>
                        <a:gd name="connsiteY1" fmla="*/ 211389 h 289400"/>
                        <a:gd name="connsiteX2" fmla="*/ 259813 w 259812"/>
                        <a:gd name="connsiteY2" fmla="*/ 280673 h 289400"/>
                        <a:gd name="connsiteX3" fmla="*/ 129906 w 259812"/>
                        <a:gd name="connsiteY3" fmla="*/ 81483 h 289400"/>
                        <a:gd name="connsiteX4" fmla="*/ 0 w 259812"/>
                        <a:gd name="connsiteY4" fmla="*/ 20860 h 28940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59812" h="289400">
                          <a:moveTo>
                            <a:pt x="0" y="20860"/>
                          </a:moveTo>
                          <a:cubicBezTo>
                            <a:pt x="0" y="64162"/>
                            <a:pt x="60624" y="142106"/>
                            <a:pt x="129906" y="211389"/>
                          </a:cubicBezTo>
                          <a:cubicBezTo>
                            <a:pt x="199190" y="272012"/>
                            <a:pt x="259813" y="306654"/>
                            <a:pt x="259813" y="280673"/>
                          </a:cubicBezTo>
                          <a:cubicBezTo>
                            <a:pt x="259813" y="254691"/>
                            <a:pt x="199190" y="159427"/>
                            <a:pt x="129906" y="81483"/>
                          </a:cubicBezTo>
                          <a:cubicBezTo>
                            <a:pt x="51963" y="3539"/>
                            <a:pt x="0" y="-22442"/>
                            <a:pt x="0" y="20860"/>
                          </a:cubicBezTo>
                          <a:close/>
                        </a:path>
                      </a:pathLst>
                    </a:custGeom>
                    <a:grpFill/>
                    <a:ln w="8658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881" name="Freeform: Shape 880">
                      <a:extLst>
                        <a:ext uri="{FF2B5EF4-FFF2-40B4-BE49-F238E27FC236}">
                          <a16:creationId xmlns:a16="http://schemas.microsoft.com/office/drawing/2014/main" xmlns="" id="{58F9A3C8-C572-46C8-B6F5-774A54244A9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2539351" y="4306553"/>
                      <a:ext cx="259812" cy="289400"/>
                    </a:xfrm>
                    <a:custGeom>
                      <a:avLst/>
                      <a:gdLst>
                        <a:gd name="connsiteX0" fmla="*/ 129906 w 259812"/>
                        <a:gd name="connsiteY0" fmla="*/ 78011 h 289400"/>
                        <a:gd name="connsiteX1" fmla="*/ 0 w 259812"/>
                        <a:gd name="connsiteY1" fmla="*/ 268540 h 289400"/>
                        <a:gd name="connsiteX2" fmla="*/ 129906 w 259812"/>
                        <a:gd name="connsiteY2" fmla="*/ 207917 h 289400"/>
                        <a:gd name="connsiteX3" fmla="*/ 259813 w 259812"/>
                        <a:gd name="connsiteY3" fmla="*/ 8728 h 289400"/>
                        <a:gd name="connsiteX4" fmla="*/ 129906 w 259812"/>
                        <a:gd name="connsiteY4" fmla="*/ 78011 h 28940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59812" h="289400">
                          <a:moveTo>
                            <a:pt x="129906" y="78011"/>
                          </a:moveTo>
                          <a:cubicBezTo>
                            <a:pt x="60624" y="138634"/>
                            <a:pt x="0" y="225238"/>
                            <a:pt x="0" y="268540"/>
                          </a:cubicBezTo>
                          <a:cubicBezTo>
                            <a:pt x="0" y="311843"/>
                            <a:pt x="60624" y="285861"/>
                            <a:pt x="129906" y="207917"/>
                          </a:cubicBezTo>
                          <a:cubicBezTo>
                            <a:pt x="199190" y="129974"/>
                            <a:pt x="259813" y="43369"/>
                            <a:pt x="259813" y="8728"/>
                          </a:cubicBezTo>
                          <a:cubicBezTo>
                            <a:pt x="259813" y="-17254"/>
                            <a:pt x="199190" y="17388"/>
                            <a:pt x="129906" y="78011"/>
                          </a:cubicBezTo>
                          <a:close/>
                        </a:path>
                      </a:pathLst>
                    </a:custGeom>
                    <a:grpFill/>
                    <a:ln w="8658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</p:grpSp>
              <p:grpSp>
                <p:nvGrpSpPr>
                  <p:cNvPr id="839" name="Graphic 1">
                    <a:extLst>
                      <a:ext uri="{FF2B5EF4-FFF2-40B4-BE49-F238E27FC236}">
                        <a16:creationId xmlns:a16="http://schemas.microsoft.com/office/drawing/2014/main" xmlns="" id="{6ECBBDC6-4CF3-4B59-8487-EDFC2F9ACC4E}"/>
                      </a:ext>
                    </a:extLst>
                  </p:cNvPr>
                  <p:cNvGrpSpPr/>
                  <p:nvPr/>
                </p:nvGrpSpPr>
                <p:grpSpPr>
                  <a:xfrm>
                    <a:off x="11941783" y="2364807"/>
                    <a:ext cx="259812" cy="2702002"/>
                    <a:chOff x="11941783" y="2364807"/>
                    <a:chExt cx="259812" cy="2702002"/>
                  </a:xfrm>
                  <a:grpFill/>
                </p:grpSpPr>
                <p:sp>
                  <p:nvSpPr>
                    <p:cNvPr id="876" name="Freeform: Shape 875">
                      <a:extLst>
                        <a:ext uri="{FF2B5EF4-FFF2-40B4-BE49-F238E27FC236}">
                          <a16:creationId xmlns:a16="http://schemas.microsoft.com/office/drawing/2014/main" xmlns="" id="{CF4D97C0-B4F4-4241-A8B0-2179D8E021B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2054368" y="2445554"/>
                      <a:ext cx="34641" cy="2556065"/>
                    </a:xfrm>
                    <a:custGeom>
                      <a:avLst/>
                      <a:gdLst>
                        <a:gd name="connsiteX0" fmla="*/ 0 w 34641"/>
                        <a:gd name="connsiteY0" fmla="*/ 16398 h 2556065"/>
                        <a:gd name="connsiteX1" fmla="*/ 0 w 34641"/>
                        <a:gd name="connsiteY1" fmla="*/ 2536580 h 2556065"/>
                        <a:gd name="connsiteX2" fmla="*/ 34641 w 34641"/>
                        <a:gd name="connsiteY2" fmla="*/ 2536580 h 2556065"/>
                        <a:gd name="connsiteX3" fmla="*/ 34641 w 34641"/>
                        <a:gd name="connsiteY3" fmla="*/ 16398 h 2556065"/>
                        <a:gd name="connsiteX4" fmla="*/ 0 w 34641"/>
                        <a:gd name="connsiteY4" fmla="*/ 16398 h 255606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34641" h="2556065">
                          <a:moveTo>
                            <a:pt x="0" y="16398"/>
                          </a:moveTo>
                          <a:cubicBezTo>
                            <a:pt x="0" y="856458"/>
                            <a:pt x="0" y="1696519"/>
                            <a:pt x="0" y="2536580"/>
                          </a:cubicBezTo>
                          <a:cubicBezTo>
                            <a:pt x="0" y="2562561"/>
                            <a:pt x="34641" y="2562561"/>
                            <a:pt x="34641" y="2536580"/>
                          </a:cubicBezTo>
                          <a:cubicBezTo>
                            <a:pt x="34641" y="1696519"/>
                            <a:pt x="34641" y="856458"/>
                            <a:pt x="34641" y="16398"/>
                          </a:cubicBezTo>
                          <a:cubicBezTo>
                            <a:pt x="34641" y="-923"/>
                            <a:pt x="0" y="-9584"/>
                            <a:pt x="0" y="16398"/>
                          </a:cubicBezTo>
                          <a:close/>
                        </a:path>
                      </a:pathLst>
                    </a:custGeom>
                    <a:grpFill/>
                    <a:ln w="8658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877" name="Freeform: Shape 876">
                      <a:extLst>
                        <a:ext uri="{FF2B5EF4-FFF2-40B4-BE49-F238E27FC236}">
                          <a16:creationId xmlns:a16="http://schemas.microsoft.com/office/drawing/2014/main" xmlns="" id="{5DBAA1AA-870F-4483-8D08-588D4152515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1941783" y="2364807"/>
                      <a:ext cx="259812" cy="271435"/>
                    </a:xfrm>
                    <a:custGeom>
                      <a:avLst/>
                      <a:gdLst>
                        <a:gd name="connsiteX0" fmla="*/ 129906 w 259812"/>
                        <a:gd name="connsiteY0" fmla="*/ 27861 h 271435"/>
                        <a:gd name="connsiteX1" fmla="*/ 0 w 259812"/>
                        <a:gd name="connsiteY1" fmla="*/ 62502 h 271435"/>
                        <a:gd name="connsiteX2" fmla="*/ 129906 w 259812"/>
                        <a:gd name="connsiteY2" fmla="*/ 244371 h 271435"/>
                        <a:gd name="connsiteX3" fmla="*/ 259813 w 259812"/>
                        <a:gd name="connsiteY3" fmla="*/ 218390 h 271435"/>
                        <a:gd name="connsiteX4" fmla="*/ 129906 w 259812"/>
                        <a:gd name="connsiteY4" fmla="*/ 27861 h 27143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59812" h="271435">
                          <a:moveTo>
                            <a:pt x="129906" y="27861"/>
                          </a:moveTo>
                          <a:cubicBezTo>
                            <a:pt x="60623" y="-24102"/>
                            <a:pt x="0" y="1880"/>
                            <a:pt x="0" y="62502"/>
                          </a:cubicBezTo>
                          <a:cubicBezTo>
                            <a:pt x="0" y="123125"/>
                            <a:pt x="60623" y="201069"/>
                            <a:pt x="129906" y="244371"/>
                          </a:cubicBezTo>
                          <a:cubicBezTo>
                            <a:pt x="199190" y="287673"/>
                            <a:pt x="259813" y="279013"/>
                            <a:pt x="259813" y="218390"/>
                          </a:cubicBezTo>
                          <a:cubicBezTo>
                            <a:pt x="259813" y="157767"/>
                            <a:pt x="199190" y="79823"/>
                            <a:pt x="129906" y="27861"/>
                          </a:cubicBezTo>
                          <a:close/>
                        </a:path>
                      </a:pathLst>
                    </a:custGeom>
                    <a:grpFill/>
                    <a:ln w="8658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878" name="Freeform: Shape 877">
                      <a:extLst>
                        <a:ext uri="{FF2B5EF4-FFF2-40B4-BE49-F238E27FC236}">
                          <a16:creationId xmlns:a16="http://schemas.microsoft.com/office/drawing/2014/main" xmlns="" id="{F2CE9EC6-D577-4B64-BA9C-1A4EE48D480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1941783" y="4799182"/>
                      <a:ext cx="259812" cy="267628"/>
                    </a:xfrm>
                    <a:custGeom>
                      <a:avLst/>
                      <a:gdLst>
                        <a:gd name="connsiteX0" fmla="*/ 129906 w 259812"/>
                        <a:gd name="connsiteY0" fmla="*/ 27064 h 267628"/>
                        <a:gd name="connsiteX1" fmla="*/ 0 w 259812"/>
                        <a:gd name="connsiteY1" fmla="*/ 208933 h 267628"/>
                        <a:gd name="connsiteX2" fmla="*/ 129906 w 259812"/>
                        <a:gd name="connsiteY2" fmla="*/ 243574 h 267628"/>
                        <a:gd name="connsiteX3" fmla="*/ 259813 w 259812"/>
                        <a:gd name="connsiteY3" fmla="*/ 53045 h 267628"/>
                        <a:gd name="connsiteX4" fmla="*/ 129906 w 259812"/>
                        <a:gd name="connsiteY4" fmla="*/ 27064 h 26762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59812" h="267628">
                          <a:moveTo>
                            <a:pt x="129906" y="27064"/>
                          </a:moveTo>
                          <a:cubicBezTo>
                            <a:pt x="60623" y="70366"/>
                            <a:pt x="0" y="148310"/>
                            <a:pt x="0" y="208933"/>
                          </a:cubicBezTo>
                          <a:cubicBezTo>
                            <a:pt x="0" y="269556"/>
                            <a:pt x="60623" y="286876"/>
                            <a:pt x="129906" y="243574"/>
                          </a:cubicBezTo>
                          <a:cubicBezTo>
                            <a:pt x="199190" y="191612"/>
                            <a:pt x="259813" y="105008"/>
                            <a:pt x="259813" y="53045"/>
                          </a:cubicBezTo>
                          <a:cubicBezTo>
                            <a:pt x="259813" y="-7578"/>
                            <a:pt x="199190" y="-16238"/>
                            <a:pt x="129906" y="27064"/>
                          </a:cubicBezTo>
                          <a:close/>
                        </a:path>
                      </a:pathLst>
                    </a:custGeom>
                    <a:grpFill/>
                    <a:ln w="8658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</p:grpSp>
              <p:grpSp>
                <p:nvGrpSpPr>
                  <p:cNvPr id="840" name="Graphic 1">
                    <a:extLst>
                      <a:ext uri="{FF2B5EF4-FFF2-40B4-BE49-F238E27FC236}">
                        <a16:creationId xmlns:a16="http://schemas.microsoft.com/office/drawing/2014/main" xmlns="" id="{D6A1D8AA-C0F8-4E26-A0C4-6092CD168666}"/>
                      </a:ext>
                    </a:extLst>
                  </p:cNvPr>
                  <p:cNvGrpSpPr/>
                  <p:nvPr/>
                </p:nvGrpSpPr>
                <p:grpSpPr>
                  <a:xfrm>
                    <a:off x="11344214" y="2140689"/>
                    <a:ext cx="259812" cy="3154047"/>
                    <a:chOff x="11344214" y="2140689"/>
                    <a:chExt cx="259812" cy="3154047"/>
                  </a:xfrm>
                  <a:grpFill/>
                </p:grpSpPr>
                <p:sp>
                  <p:nvSpPr>
                    <p:cNvPr id="873" name="Freeform: Shape 872">
                      <a:extLst>
                        <a:ext uri="{FF2B5EF4-FFF2-40B4-BE49-F238E27FC236}">
                          <a16:creationId xmlns:a16="http://schemas.microsoft.com/office/drawing/2014/main" xmlns="" id="{3E53EA71-8B96-4A7E-9773-3483980B3D7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1456799" y="2211723"/>
                      <a:ext cx="34642" cy="3032388"/>
                    </a:xfrm>
                    <a:custGeom>
                      <a:avLst/>
                      <a:gdLst>
                        <a:gd name="connsiteX0" fmla="*/ 0 w 34642"/>
                        <a:gd name="connsiteY0" fmla="*/ 16398 h 3032388"/>
                        <a:gd name="connsiteX1" fmla="*/ 0 w 34642"/>
                        <a:gd name="connsiteY1" fmla="*/ 3012903 h 3032388"/>
                        <a:gd name="connsiteX2" fmla="*/ 34642 w 34642"/>
                        <a:gd name="connsiteY2" fmla="*/ 3012903 h 3032388"/>
                        <a:gd name="connsiteX3" fmla="*/ 34642 w 34642"/>
                        <a:gd name="connsiteY3" fmla="*/ 16398 h 3032388"/>
                        <a:gd name="connsiteX4" fmla="*/ 0 w 34642"/>
                        <a:gd name="connsiteY4" fmla="*/ 16398 h 303238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34642" h="3032388">
                          <a:moveTo>
                            <a:pt x="0" y="16398"/>
                          </a:moveTo>
                          <a:cubicBezTo>
                            <a:pt x="0" y="1012346"/>
                            <a:pt x="0" y="2016954"/>
                            <a:pt x="0" y="3012903"/>
                          </a:cubicBezTo>
                          <a:cubicBezTo>
                            <a:pt x="0" y="3038884"/>
                            <a:pt x="34642" y="3038884"/>
                            <a:pt x="34642" y="3012903"/>
                          </a:cubicBezTo>
                          <a:cubicBezTo>
                            <a:pt x="34642" y="2016954"/>
                            <a:pt x="34642" y="1021006"/>
                            <a:pt x="34642" y="16398"/>
                          </a:cubicBezTo>
                          <a:cubicBezTo>
                            <a:pt x="34642" y="-923"/>
                            <a:pt x="0" y="-9584"/>
                            <a:pt x="0" y="16398"/>
                          </a:cubicBezTo>
                          <a:close/>
                        </a:path>
                      </a:pathLst>
                    </a:custGeom>
                    <a:grpFill/>
                    <a:ln w="8658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874" name="Freeform: Shape 873">
                      <a:extLst>
                        <a:ext uri="{FF2B5EF4-FFF2-40B4-BE49-F238E27FC236}">
                          <a16:creationId xmlns:a16="http://schemas.microsoft.com/office/drawing/2014/main" xmlns="" id="{9BACFF55-163F-4ADB-B7E8-83B972B219D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1344214" y="2140689"/>
                      <a:ext cx="259812" cy="261737"/>
                    </a:xfrm>
                    <a:custGeom>
                      <a:avLst/>
                      <a:gdLst>
                        <a:gd name="connsiteX0" fmla="*/ 129906 w 259812"/>
                        <a:gd name="connsiteY0" fmla="*/ 827 h 261737"/>
                        <a:gd name="connsiteX1" fmla="*/ 0 w 259812"/>
                        <a:gd name="connsiteY1" fmla="*/ 122073 h 261737"/>
                        <a:gd name="connsiteX2" fmla="*/ 129906 w 259812"/>
                        <a:gd name="connsiteY2" fmla="*/ 260640 h 261737"/>
                        <a:gd name="connsiteX3" fmla="*/ 259813 w 259812"/>
                        <a:gd name="connsiteY3" fmla="*/ 156715 h 261737"/>
                        <a:gd name="connsiteX4" fmla="*/ 129906 w 259812"/>
                        <a:gd name="connsiteY4" fmla="*/ 827 h 26173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59812" h="261737">
                          <a:moveTo>
                            <a:pt x="129906" y="827"/>
                          </a:moveTo>
                          <a:cubicBezTo>
                            <a:pt x="60623" y="-7833"/>
                            <a:pt x="0" y="52790"/>
                            <a:pt x="0" y="122073"/>
                          </a:cubicBezTo>
                          <a:cubicBezTo>
                            <a:pt x="0" y="191357"/>
                            <a:pt x="60623" y="251980"/>
                            <a:pt x="129906" y="260640"/>
                          </a:cubicBezTo>
                          <a:cubicBezTo>
                            <a:pt x="199189" y="269300"/>
                            <a:pt x="259813" y="225998"/>
                            <a:pt x="259813" y="156715"/>
                          </a:cubicBezTo>
                          <a:cubicBezTo>
                            <a:pt x="259813" y="87432"/>
                            <a:pt x="199189" y="9488"/>
                            <a:pt x="129906" y="827"/>
                          </a:cubicBezTo>
                          <a:close/>
                        </a:path>
                      </a:pathLst>
                    </a:custGeom>
                    <a:grpFill/>
                    <a:ln w="8658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875" name="Freeform: Shape 874">
                      <a:extLst>
                        <a:ext uri="{FF2B5EF4-FFF2-40B4-BE49-F238E27FC236}">
                          <a16:creationId xmlns:a16="http://schemas.microsoft.com/office/drawing/2014/main" xmlns="" id="{CC0C469A-C9BB-4633-B1D0-BCD07D6955D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1344214" y="5032998"/>
                      <a:ext cx="259812" cy="261737"/>
                    </a:xfrm>
                    <a:custGeom>
                      <a:avLst/>
                      <a:gdLst>
                        <a:gd name="connsiteX0" fmla="*/ 129906 w 259812"/>
                        <a:gd name="connsiteY0" fmla="*/ 1098 h 261737"/>
                        <a:gd name="connsiteX1" fmla="*/ 0 w 259812"/>
                        <a:gd name="connsiteY1" fmla="*/ 139665 h 261737"/>
                        <a:gd name="connsiteX2" fmla="*/ 129906 w 259812"/>
                        <a:gd name="connsiteY2" fmla="*/ 260911 h 261737"/>
                        <a:gd name="connsiteX3" fmla="*/ 259813 w 259812"/>
                        <a:gd name="connsiteY3" fmla="*/ 105023 h 261737"/>
                        <a:gd name="connsiteX4" fmla="*/ 129906 w 259812"/>
                        <a:gd name="connsiteY4" fmla="*/ 1098 h 26173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59812" h="261737">
                          <a:moveTo>
                            <a:pt x="129906" y="1098"/>
                          </a:moveTo>
                          <a:cubicBezTo>
                            <a:pt x="60623" y="9758"/>
                            <a:pt x="0" y="70381"/>
                            <a:pt x="0" y="139665"/>
                          </a:cubicBezTo>
                          <a:cubicBezTo>
                            <a:pt x="0" y="208948"/>
                            <a:pt x="60623" y="269571"/>
                            <a:pt x="129906" y="260911"/>
                          </a:cubicBezTo>
                          <a:cubicBezTo>
                            <a:pt x="199189" y="252250"/>
                            <a:pt x="259813" y="174306"/>
                            <a:pt x="259813" y="105023"/>
                          </a:cubicBezTo>
                          <a:cubicBezTo>
                            <a:pt x="259813" y="35740"/>
                            <a:pt x="199189" y="-7562"/>
                            <a:pt x="129906" y="1098"/>
                          </a:cubicBezTo>
                          <a:close/>
                        </a:path>
                      </a:pathLst>
                    </a:custGeom>
                    <a:grpFill/>
                    <a:ln w="8658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</p:grpSp>
              <p:grpSp>
                <p:nvGrpSpPr>
                  <p:cNvPr id="841" name="Graphic 1">
                    <a:extLst>
                      <a:ext uri="{FF2B5EF4-FFF2-40B4-BE49-F238E27FC236}">
                        <a16:creationId xmlns:a16="http://schemas.microsoft.com/office/drawing/2014/main" xmlns="" id="{58714394-D781-47F1-9DE2-1CA84D28BCE1}"/>
                      </a:ext>
                    </a:extLst>
                  </p:cNvPr>
                  <p:cNvGrpSpPr/>
                  <p:nvPr/>
                </p:nvGrpSpPr>
                <p:grpSpPr>
                  <a:xfrm>
                    <a:off x="10746645" y="2219494"/>
                    <a:ext cx="259812" cy="2996436"/>
                    <a:chOff x="10746645" y="2219494"/>
                    <a:chExt cx="259812" cy="2996436"/>
                  </a:xfrm>
                  <a:grpFill/>
                </p:grpSpPr>
                <p:sp>
                  <p:nvSpPr>
                    <p:cNvPr id="870" name="Freeform: Shape 869">
                      <a:extLst>
                        <a:ext uri="{FF2B5EF4-FFF2-40B4-BE49-F238E27FC236}">
                          <a16:creationId xmlns:a16="http://schemas.microsoft.com/office/drawing/2014/main" xmlns="" id="{A9020CF7-EA23-42A5-93C6-BC22B292D36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859230" y="2295238"/>
                      <a:ext cx="35786" cy="2870928"/>
                    </a:xfrm>
                    <a:custGeom>
                      <a:avLst/>
                      <a:gdLst>
                        <a:gd name="connsiteX0" fmla="*/ 0 w 35786"/>
                        <a:gd name="connsiteY0" fmla="*/ 19486 h 2870928"/>
                        <a:gd name="connsiteX1" fmla="*/ 0 w 35786"/>
                        <a:gd name="connsiteY1" fmla="*/ 2851443 h 2870928"/>
                        <a:gd name="connsiteX2" fmla="*/ 34641 w 35786"/>
                        <a:gd name="connsiteY2" fmla="*/ 2851443 h 2870928"/>
                        <a:gd name="connsiteX3" fmla="*/ 34641 w 35786"/>
                        <a:gd name="connsiteY3" fmla="*/ 19486 h 2870928"/>
                        <a:gd name="connsiteX4" fmla="*/ 0 w 35786"/>
                        <a:gd name="connsiteY4" fmla="*/ 19486 h 287092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35786" h="2870928">
                          <a:moveTo>
                            <a:pt x="0" y="19486"/>
                          </a:moveTo>
                          <a:cubicBezTo>
                            <a:pt x="0" y="963472"/>
                            <a:pt x="0" y="1907457"/>
                            <a:pt x="0" y="2851443"/>
                          </a:cubicBezTo>
                          <a:cubicBezTo>
                            <a:pt x="0" y="2877424"/>
                            <a:pt x="34641" y="2877424"/>
                            <a:pt x="34641" y="2851443"/>
                          </a:cubicBezTo>
                          <a:cubicBezTo>
                            <a:pt x="34641" y="1907457"/>
                            <a:pt x="34641" y="963472"/>
                            <a:pt x="34641" y="19486"/>
                          </a:cubicBezTo>
                          <a:cubicBezTo>
                            <a:pt x="43302" y="-6495"/>
                            <a:pt x="0" y="-6495"/>
                            <a:pt x="0" y="19486"/>
                          </a:cubicBezTo>
                          <a:close/>
                        </a:path>
                      </a:pathLst>
                    </a:custGeom>
                    <a:grpFill/>
                    <a:ln w="8658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871" name="Freeform: Shape 870">
                      <a:extLst>
                        <a:ext uri="{FF2B5EF4-FFF2-40B4-BE49-F238E27FC236}">
                          <a16:creationId xmlns:a16="http://schemas.microsoft.com/office/drawing/2014/main" xmlns="" id="{AE3BFFA9-59CB-490D-A004-8F03F1B2115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746645" y="2219494"/>
                      <a:ext cx="259812" cy="261149"/>
                    </a:xfrm>
                    <a:custGeom>
                      <a:avLst/>
                      <a:gdLst>
                        <a:gd name="connsiteX0" fmla="*/ 129906 w 259812"/>
                        <a:gd name="connsiteY0" fmla="*/ 8626 h 261149"/>
                        <a:gd name="connsiteX1" fmla="*/ 0 w 259812"/>
                        <a:gd name="connsiteY1" fmla="*/ 190495 h 261149"/>
                        <a:gd name="connsiteX2" fmla="*/ 129906 w 259812"/>
                        <a:gd name="connsiteY2" fmla="*/ 251118 h 261149"/>
                        <a:gd name="connsiteX3" fmla="*/ 259813 w 259812"/>
                        <a:gd name="connsiteY3" fmla="*/ 86570 h 261149"/>
                        <a:gd name="connsiteX4" fmla="*/ 129906 w 259812"/>
                        <a:gd name="connsiteY4" fmla="*/ 8626 h 26114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59812" h="261149">
                          <a:moveTo>
                            <a:pt x="129906" y="8626"/>
                          </a:moveTo>
                          <a:cubicBezTo>
                            <a:pt x="60623" y="43268"/>
                            <a:pt x="0" y="121212"/>
                            <a:pt x="0" y="190495"/>
                          </a:cubicBezTo>
                          <a:cubicBezTo>
                            <a:pt x="0" y="251118"/>
                            <a:pt x="60623" y="277099"/>
                            <a:pt x="129906" y="251118"/>
                          </a:cubicBezTo>
                          <a:cubicBezTo>
                            <a:pt x="199190" y="225137"/>
                            <a:pt x="259813" y="155853"/>
                            <a:pt x="259813" y="86570"/>
                          </a:cubicBezTo>
                          <a:cubicBezTo>
                            <a:pt x="259813" y="17287"/>
                            <a:pt x="207851" y="-17355"/>
                            <a:pt x="129906" y="8626"/>
                          </a:cubicBezTo>
                          <a:close/>
                        </a:path>
                      </a:pathLst>
                    </a:custGeom>
                    <a:grpFill/>
                    <a:ln w="8658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872" name="Freeform: Shape 871">
                      <a:extLst>
                        <a:ext uri="{FF2B5EF4-FFF2-40B4-BE49-F238E27FC236}">
                          <a16:creationId xmlns:a16="http://schemas.microsoft.com/office/drawing/2014/main" xmlns="" id="{CA6018FA-87ED-478E-9261-0C0822C6E41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746645" y="4954780"/>
                      <a:ext cx="259812" cy="261149"/>
                    </a:xfrm>
                    <a:custGeom>
                      <a:avLst/>
                      <a:gdLst>
                        <a:gd name="connsiteX0" fmla="*/ 129906 w 259812"/>
                        <a:gd name="connsiteY0" fmla="*/ 10032 h 261149"/>
                        <a:gd name="connsiteX1" fmla="*/ 0 w 259812"/>
                        <a:gd name="connsiteY1" fmla="*/ 70655 h 261149"/>
                        <a:gd name="connsiteX2" fmla="*/ 129906 w 259812"/>
                        <a:gd name="connsiteY2" fmla="*/ 252524 h 261149"/>
                        <a:gd name="connsiteX3" fmla="*/ 259813 w 259812"/>
                        <a:gd name="connsiteY3" fmla="*/ 174580 h 261149"/>
                        <a:gd name="connsiteX4" fmla="*/ 129906 w 259812"/>
                        <a:gd name="connsiteY4" fmla="*/ 10032 h 26114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59812" h="261149">
                          <a:moveTo>
                            <a:pt x="129906" y="10032"/>
                          </a:moveTo>
                          <a:cubicBezTo>
                            <a:pt x="60623" y="-15949"/>
                            <a:pt x="0" y="10032"/>
                            <a:pt x="0" y="70655"/>
                          </a:cubicBezTo>
                          <a:cubicBezTo>
                            <a:pt x="0" y="131278"/>
                            <a:pt x="60623" y="217882"/>
                            <a:pt x="129906" y="252524"/>
                          </a:cubicBezTo>
                          <a:cubicBezTo>
                            <a:pt x="199190" y="278505"/>
                            <a:pt x="259813" y="243863"/>
                            <a:pt x="259813" y="174580"/>
                          </a:cubicBezTo>
                          <a:cubicBezTo>
                            <a:pt x="259813" y="105297"/>
                            <a:pt x="207851" y="36013"/>
                            <a:pt x="129906" y="10032"/>
                          </a:cubicBezTo>
                          <a:close/>
                        </a:path>
                      </a:pathLst>
                    </a:custGeom>
                    <a:grpFill/>
                    <a:ln w="8658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</p:grpSp>
              <p:grpSp>
                <p:nvGrpSpPr>
                  <p:cNvPr id="842" name="Graphic 1">
                    <a:extLst>
                      <a:ext uri="{FF2B5EF4-FFF2-40B4-BE49-F238E27FC236}">
                        <a16:creationId xmlns:a16="http://schemas.microsoft.com/office/drawing/2014/main" xmlns="" id="{03991EA2-BC87-40CC-8191-52E6C891A26A}"/>
                      </a:ext>
                    </a:extLst>
                  </p:cNvPr>
                  <p:cNvGrpSpPr/>
                  <p:nvPr/>
                </p:nvGrpSpPr>
                <p:grpSpPr>
                  <a:xfrm>
                    <a:off x="10157736" y="2578595"/>
                    <a:ext cx="259812" cy="2271697"/>
                    <a:chOff x="10157736" y="2578595"/>
                    <a:chExt cx="259812" cy="2271697"/>
                  </a:xfrm>
                  <a:grpFill/>
                </p:grpSpPr>
                <p:sp>
                  <p:nvSpPr>
                    <p:cNvPr id="867" name="Freeform: Shape 866">
                      <a:extLst>
                        <a:ext uri="{FF2B5EF4-FFF2-40B4-BE49-F238E27FC236}">
                          <a16:creationId xmlns:a16="http://schemas.microsoft.com/office/drawing/2014/main" xmlns="" id="{0EB9028B-9481-4F2F-8721-B41B8EAB759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270321" y="2674132"/>
                      <a:ext cx="34641" cy="2102316"/>
                    </a:xfrm>
                    <a:custGeom>
                      <a:avLst/>
                      <a:gdLst>
                        <a:gd name="connsiteX0" fmla="*/ 0 w 34641"/>
                        <a:gd name="connsiteY0" fmla="*/ 12991 h 2102316"/>
                        <a:gd name="connsiteX1" fmla="*/ 0 w 34641"/>
                        <a:gd name="connsiteY1" fmla="*/ 2082831 h 2102316"/>
                        <a:gd name="connsiteX2" fmla="*/ 34642 w 34641"/>
                        <a:gd name="connsiteY2" fmla="*/ 2082831 h 2102316"/>
                        <a:gd name="connsiteX3" fmla="*/ 34642 w 34641"/>
                        <a:gd name="connsiteY3" fmla="*/ 12991 h 2102316"/>
                        <a:gd name="connsiteX4" fmla="*/ 0 w 34641"/>
                        <a:gd name="connsiteY4" fmla="*/ 12991 h 21023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34641" h="2102316">
                          <a:moveTo>
                            <a:pt x="0" y="12991"/>
                          </a:moveTo>
                          <a:cubicBezTo>
                            <a:pt x="0" y="705824"/>
                            <a:pt x="0" y="1389997"/>
                            <a:pt x="0" y="2082831"/>
                          </a:cubicBezTo>
                          <a:cubicBezTo>
                            <a:pt x="0" y="2108812"/>
                            <a:pt x="34642" y="2108812"/>
                            <a:pt x="34642" y="2082831"/>
                          </a:cubicBezTo>
                          <a:cubicBezTo>
                            <a:pt x="34642" y="1389997"/>
                            <a:pt x="34642" y="705824"/>
                            <a:pt x="34642" y="12991"/>
                          </a:cubicBezTo>
                          <a:cubicBezTo>
                            <a:pt x="34642" y="-4330"/>
                            <a:pt x="0" y="-4330"/>
                            <a:pt x="0" y="12991"/>
                          </a:cubicBezTo>
                          <a:close/>
                        </a:path>
                      </a:pathLst>
                    </a:custGeom>
                    <a:grpFill/>
                    <a:ln w="8658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868" name="Freeform: Shape 867">
                      <a:extLst>
                        <a:ext uri="{FF2B5EF4-FFF2-40B4-BE49-F238E27FC236}">
                          <a16:creationId xmlns:a16="http://schemas.microsoft.com/office/drawing/2014/main" xmlns="" id="{C76C1234-9A58-495A-8CCA-97B3E1E83B9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57736" y="2578595"/>
                      <a:ext cx="259812" cy="274157"/>
                    </a:xfrm>
                    <a:custGeom>
                      <a:avLst/>
                      <a:gdLst>
                        <a:gd name="connsiteX0" fmla="*/ 129906 w 259812"/>
                        <a:gd name="connsiteY0" fmla="*/ 47904 h 274157"/>
                        <a:gd name="connsiteX1" fmla="*/ 0 w 259812"/>
                        <a:gd name="connsiteY1" fmla="*/ 247094 h 274157"/>
                        <a:gd name="connsiteX2" fmla="*/ 129906 w 259812"/>
                        <a:gd name="connsiteY2" fmla="*/ 221113 h 274157"/>
                        <a:gd name="connsiteX3" fmla="*/ 259813 w 259812"/>
                        <a:gd name="connsiteY3" fmla="*/ 30583 h 274157"/>
                        <a:gd name="connsiteX4" fmla="*/ 129906 w 259812"/>
                        <a:gd name="connsiteY4" fmla="*/ 47904 h 27415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59812" h="274157">
                          <a:moveTo>
                            <a:pt x="129906" y="47904"/>
                          </a:moveTo>
                          <a:cubicBezTo>
                            <a:pt x="60623" y="117188"/>
                            <a:pt x="0" y="203792"/>
                            <a:pt x="0" y="247094"/>
                          </a:cubicBezTo>
                          <a:cubicBezTo>
                            <a:pt x="0" y="290396"/>
                            <a:pt x="60623" y="281736"/>
                            <a:pt x="129906" y="221113"/>
                          </a:cubicBezTo>
                          <a:cubicBezTo>
                            <a:pt x="199189" y="169150"/>
                            <a:pt x="259813" y="82546"/>
                            <a:pt x="259813" y="30583"/>
                          </a:cubicBezTo>
                          <a:cubicBezTo>
                            <a:pt x="259813" y="-12719"/>
                            <a:pt x="199189" y="-12719"/>
                            <a:pt x="129906" y="47904"/>
                          </a:cubicBezTo>
                          <a:close/>
                        </a:path>
                      </a:pathLst>
                    </a:custGeom>
                    <a:grpFill/>
                    <a:ln w="8658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869" name="Freeform: Shape 868">
                      <a:extLst>
                        <a:ext uri="{FF2B5EF4-FFF2-40B4-BE49-F238E27FC236}">
                          <a16:creationId xmlns:a16="http://schemas.microsoft.com/office/drawing/2014/main" xmlns="" id="{C1CC6A72-0505-4DC8-B583-A655AA2433E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57736" y="4576533"/>
                      <a:ext cx="259812" cy="273760"/>
                    </a:xfrm>
                    <a:custGeom>
                      <a:avLst/>
                      <a:gdLst>
                        <a:gd name="connsiteX0" fmla="*/ 129906 w 259812"/>
                        <a:gd name="connsiteY0" fmla="*/ 50524 h 273760"/>
                        <a:gd name="connsiteX1" fmla="*/ 0 w 259812"/>
                        <a:gd name="connsiteY1" fmla="*/ 24542 h 273760"/>
                        <a:gd name="connsiteX2" fmla="*/ 129906 w 259812"/>
                        <a:gd name="connsiteY2" fmla="*/ 223732 h 273760"/>
                        <a:gd name="connsiteX3" fmla="*/ 259813 w 259812"/>
                        <a:gd name="connsiteY3" fmla="*/ 232392 h 273760"/>
                        <a:gd name="connsiteX4" fmla="*/ 129906 w 259812"/>
                        <a:gd name="connsiteY4" fmla="*/ 50524 h 27376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59812" h="273760">
                          <a:moveTo>
                            <a:pt x="129906" y="50524"/>
                          </a:moveTo>
                          <a:cubicBezTo>
                            <a:pt x="60623" y="-1439"/>
                            <a:pt x="0" y="-18760"/>
                            <a:pt x="0" y="24542"/>
                          </a:cubicBezTo>
                          <a:cubicBezTo>
                            <a:pt x="0" y="67844"/>
                            <a:pt x="60623" y="163109"/>
                            <a:pt x="129906" y="223732"/>
                          </a:cubicBezTo>
                          <a:cubicBezTo>
                            <a:pt x="199189" y="284355"/>
                            <a:pt x="259813" y="293015"/>
                            <a:pt x="259813" y="232392"/>
                          </a:cubicBezTo>
                          <a:cubicBezTo>
                            <a:pt x="259813" y="189090"/>
                            <a:pt x="199189" y="102486"/>
                            <a:pt x="129906" y="50524"/>
                          </a:cubicBezTo>
                          <a:close/>
                        </a:path>
                      </a:pathLst>
                    </a:custGeom>
                    <a:grpFill/>
                    <a:ln w="8658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</p:grpSp>
              <p:grpSp>
                <p:nvGrpSpPr>
                  <p:cNvPr id="843" name="Graphic 1">
                    <a:extLst>
                      <a:ext uri="{FF2B5EF4-FFF2-40B4-BE49-F238E27FC236}">
                        <a16:creationId xmlns:a16="http://schemas.microsoft.com/office/drawing/2014/main" xmlns="" id="{E4175AF5-E295-45ED-ABA8-F493D14BF78C}"/>
                      </a:ext>
                    </a:extLst>
                  </p:cNvPr>
                  <p:cNvGrpSpPr/>
                  <p:nvPr/>
                </p:nvGrpSpPr>
                <p:grpSpPr>
                  <a:xfrm>
                    <a:off x="9560167" y="3155892"/>
                    <a:ext cx="259812" cy="1132235"/>
                    <a:chOff x="9560167" y="3155892"/>
                    <a:chExt cx="259812" cy="1132235"/>
                  </a:xfrm>
                  <a:grpFill/>
                </p:grpSpPr>
                <p:sp>
                  <p:nvSpPr>
                    <p:cNvPr id="864" name="Freeform: Shape 863">
                      <a:extLst>
                        <a:ext uri="{FF2B5EF4-FFF2-40B4-BE49-F238E27FC236}">
                          <a16:creationId xmlns:a16="http://schemas.microsoft.com/office/drawing/2014/main" xmlns="" id="{3716572D-F7B5-4907-8323-8FA9698775E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672753" y="3268294"/>
                      <a:ext cx="34641" cy="901925"/>
                    </a:xfrm>
                    <a:custGeom>
                      <a:avLst/>
                      <a:gdLst>
                        <a:gd name="connsiteX0" fmla="*/ 0 w 34641"/>
                        <a:gd name="connsiteY0" fmla="*/ 16398 h 901925"/>
                        <a:gd name="connsiteX1" fmla="*/ 0 w 34641"/>
                        <a:gd name="connsiteY1" fmla="*/ 882439 h 901925"/>
                        <a:gd name="connsiteX2" fmla="*/ 34641 w 34641"/>
                        <a:gd name="connsiteY2" fmla="*/ 882439 h 901925"/>
                        <a:gd name="connsiteX3" fmla="*/ 34641 w 34641"/>
                        <a:gd name="connsiteY3" fmla="*/ 16398 h 901925"/>
                        <a:gd name="connsiteX4" fmla="*/ 0 w 34641"/>
                        <a:gd name="connsiteY4" fmla="*/ 16398 h 90192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34641" h="901925">
                          <a:moveTo>
                            <a:pt x="0" y="16398"/>
                          </a:moveTo>
                          <a:cubicBezTo>
                            <a:pt x="0" y="302191"/>
                            <a:pt x="0" y="596646"/>
                            <a:pt x="0" y="882439"/>
                          </a:cubicBezTo>
                          <a:cubicBezTo>
                            <a:pt x="0" y="908421"/>
                            <a:pt x="34641" y="908421"/>
                            <a:pt x="34641" y="882439"/>
                          </a:cubicBezTo>
                          <a:cubicBezTo>
                            <a:pt x="34641" y="596646"/>
                            <a:pt x="34641" y="302191"/>
                            <a:pt x="34641" y="16398"/>
                          </a:cubicBezTo>
                          <a:cubicBezTo>
                            <a:pt x="34641" y="-923"/>
                            <a:pt x="0" y="-9584"/>
                            <a:pt x="0" y="16398"/>
                          </a:cubicBezTo>
                          <a:close/>
                        </a:path>
                      </a:pathLst>
                    </a:custGeom>
                    <a:grpFill/>
                    <a:ln w="8658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865" name="Freeform: Shape 864">
                      <a:extLst>
                        <a:ext uri="{FF2B5EF4-FFF2-40B4-BE49-F238E27FC236}">
                          <a16:creationId xmlns:a16="http://schemas.microsoft.com/office/drawing/2014/main" xmlns="" id="{A2A1A364-0BF6-4790-8F32-335ED7ADE22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560167" y="3155892"/>
                      <a:ext cx="259812" cy="288043"/>
                    </a:xfrm>
                    <a:custGeom>
                      <a:avLst/>
                      <a:gdLst>
                        <a:gd name="connsiteX0" fmla="*/ 129906 w 259812"/>
                        <a:gd name="connsiteY0" fmla="*/ 102818 h 288043"/>
                        <a:gd name="connsiteX1" fmla="*/ 0 w 259812"/>
                        <a:gd name="connsiteY1" fmla="*/ 284687 h 288043"/>
                        <a:gd name="connsiteX2" fmla="*/ 129906 w 259812"/>
                        <a:gd name="connsiteY2" fmla="*/ 180762 h 288043"/>
                        <a:gd name="connsiteX3" fmla="*/ 259813 w 259812"/>
                        <a:gd name="connsiteY3" fmla="*/ 7553 h 288043"/>
                        <a:gd name="connsiteX4" fmla="*/ 129906 w 259812"/>
                        <a:gd name="connsiteY4" fmla="*/ 102818 h 28804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59812" h="288043">
                          <a:moveTo>
                            <a:pt x="129906" y="102818"/>
                          </a:moveTo>
                          <a:cubicBezTo>
                            <a:pt x="60623" y="189422"/>
                            <a:pt x="0" y="267366"/>
                            <a:pt x="0" y="284687"/>
                          </a:cubicBezTo>
                          <a:cubicBezTo>
                            <a:pt x="0" y="302008"/>
                            <a:pt x="60623" y="250045"/>
                            <a:pt x="129906" y="180762"/>
                          </a:cubicBezTo>
                          <a:cubicBezTo>
                            <a:pt x="199190" y="111478"/>
                            <a:pt x="259813" y="33535"/>
                            <a:pt x="259813" y="7553"/>
                          </a:cubicBezTo>
                          <a:cubicBezTo>
                            <a:pt x="259813" y="-18428"/>
                            <a:pt x="199190" y="24874"/>
                            <a:pt x="129906" y="102818"/>
                          </a:cubicBezTo>
                          <a:close/>
                        </a:path>
                      </a:pathLst>
                    </a:custGeom>
                    <a:grpFill/>
                    <a:ln w="8658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866" name="Freeform: Shape 865">
                      <a:extLst>
                        <a:ext uri="{FF2B5EF4-FFF2-40B4-BE49-F238E27FC236}">
                          <a16:creationId xmlns:a16="http://schemas.microsoft.com/office/drawing/2014/main" xmlns="" id="{C8AC7FC8-7CC2-4D95-836A-01C5562A4AA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560167" y="3991508"/>
                      <a:ext cx="259812" cy="296619"/>
                    </a:xfrm>
                    <a:custGeom>
                      <a:avLst/>
                      <a:gdLst>
                        <a:gd name="connsiteX0" fmla="*/ 0 w 259812"/>
                        <a:gd name="connsiteY0" fmla="*/ 3338 h 296619"/>
                        <a:gd name="connsiteX1" fmla="*/ 129906 w 259812"/>
                        <a:gd name="connsiteY1" fmla="*/ 185206 h 296619"/>
                        <a:gd name="connsiteX2" fmla="*/ 259813 w 259812"/>
                        <a:gd name="connsiteY2" fmla="*/ 289131 h 296619"/>
                        <a:gd name="connsiteX3" fmla="*/ 129906 w 259812"/>
                        <a:gd name="connsiteY3" fmla="*/ 115923 h 296619"/>
                        <a:gd name="connsiteX4" fmla="*/ 0 w 259812"/>
                        <a:gd name="connsiteY4" fmla="*/ 3338 h 29661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59812" h="296619">
                          <a:moveTo>
                            <a:pt x="0" y="3338"/>
                          </a:moveTo>
                          <a:cubicBezTo>
                            <a:pt x="0" y="20659"/>
                            <a:pt x="60623" y="98602"/>
                            <a:pt x="129906" y="185206"/>
                          </a:cubicBezTo>
                          <a:cubicBezTo>
                            <a:pt x="199190" y="271811"/>
                            <a:pt x="259813" y="315113"/>
                            <a:pt x="259813" y="289131"/>
                          </a:cubicBezTo>
                          <a:cubicBezTo>
                            <a:pt x="259813" y="263150"/>
                            <a:pt x="199190" y="185206"/>
                            <a:pt x="129906" y="115923"/>
                          </a:cubicBezTo>
                          <a:cubicBezTo>
                            <a:pt x="60623" y="37979"/>
                            <a:pt x="0" y="-13983"/>
                            <a:pt x="0" y="3338"/>
                          </a:cubicBezTo>
                          <a:close/>
                        </a:path>
                      </a:pathLst>
                    </a:custGeom>
                    <a:grpFill/>
                    <a:ln w="8658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</p:grpSp>
              <p:grpSp>
                <p:nvGrpSpPr>
                  <p:cNvPr id="844" name="Graphic 1">
                    <a:extLst>
                      <a:ext uri="{FF2B5EF4-FFF2-40B4-BE49-F238E27FC236}">
                        <a16:creationId xmlns:a16="http://schemas.microsoft.com/office/drawing/2014/main" xmlns="" id="{A467BD31-B561-4034-B61A-FDDD62093ED3}"/>
                      </a:ext>
                    </a:extLst>
                  </p:cNvPr>
                  <p:cNvGrpSpPr/>
                  <p:nvPr/>
                </p:nvGrpSpPr>
                <p:grpSpPr>
                  <a:xfrm>
                    <a:off x="8962598" y="3316014"/>
                    <a:ext cx="259812" cy="794735"/>
                    <a:chOff x="8962598" y="3316014"/>
                    <a:chExt cx="259812" cy="794735"/>
                  </a:xfrm>
                  <a:grpFill/>
                </p:grpSpPr>
                <p:sp>
                  <p:nvSpPr>
                    <p:cNvPr id="861" name="Freeform: Shape 860">
                      <a:extLst>
                        <a:ext uri="{FF2B5EF4-FFF2-40B4-BE49-F238E27FC236}">
                          <a16:creationId xmlns:a16="http://schemas.microsoft.com/office/drawing/2014/main" xmlns="" id="{9FF90D2E-C327-4071-A3E0-628630F084B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075184" y="3436249"/>
                      <a:ext cx="35786" cy="552101"/>
                    </a:xfrm>
                    <a:custGeom>
                      <a:avLst/>
                      <a:gdLst>
                        <a:gd name="connsiteX0" fmla="*/ 0 w 35786"/>
                        <a:gd name="connsiteY0" fmla="*/ 12991 h 552101"/>
                        <a:gd name="connsiteX1" fmla="*/ 0 w 35786"/>
                        <a:gd name="connsiteY1" fmla="*/ 532616 h 552101"/>
                        <a:gd name="connsiteX2" fmla="*/ 34642 w 35786"/>
                        <a:gd name="connsiteY2" fmla="*/ 532616 h 552101"/>
                        <a:gd name="connsiteX3" fmla="*/ 34642 w 35786"/>
                        <a:gd name="connsiteY3" fmla="*/ 12991 h 552101"/>
                        <a:gd name="connsiteX4" fmla="*/ 0 w 35786"/>
                        <a:gd name="connsiteY4" fmla="*/ 12991 h 55210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35786" h="552101">
                          <a:moveTo>
                            <a:pt x="0" y="12991"/>
                          </a:moveTo>
                          <a:cubicBezTo>
                            <a:pt x="0" y="186199"/>
                            <a:pt x="0" y="359407"/>
                            <a:pt x="0" y="532616"/>
                          </a:cubicBezTo>
                          <a:cubicBezTo>
                            <a:pt x="0" y="558597"/>
                            <a:pt x="34642" y="558597"/>
                            <a:pt x="34642" y="532616"/>
                          </a:cubicBezTo>
                          <a:cubicBezTo>
                            <a:pt x="34642" y="359407"/>
                            <a:pt x="34642" y="186199"/>
                            <a:pt x="34642" y="12991"/>
                          </a:cubicBezTo>
                          <a:cubicBezTo>
                            <a:pt x="43302" y="-4330"/>
                            <a:pt x="0" y="-4330"/>
                            <a:pt x="0" y="12991"/>
                          </a:cubicBezTo>
                          <a:close/>
                        </a:path>
                      </a:pathLst>
                    </a:custGeom>
                    <a:grpFill/>
                    <a:ln w="8658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862" name="Freeform: Shape 861">
                      <a:extLst>
                        <a:ext uri="{FF2B5EF4-FFF2-40B4-BE49-F238E27FC236}">
                          <a16:creationId xmlns:a16="http://schemas.microsoft.com/office/drawing/2014/main" xmlns="" id="{8D8EE82D-E942-4BE3-A397-C20852E260A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962598" y="3821637"/>
                      <a:ext cx="259812" cy="289112"/>
                    </a:xfrm>
                    <a:custGeom>
                      <a:avLst/>
                      <a:gdLst>
                        <a:gd name="connsiteX0" fmla="*/ 129906 w 259812"/>
                        <a:gd name="connsiteY0" fmla="*/ 121246 h 289112"/>
                        <a:gd name="connsiteX1" fmla="*/ 0 w 259812"/>
                        <a:gd name="connsiteY1" fmla="*/ 285794 h 289112"/>
                        <a:gd name="connsiteX2" fmla="*/ 129906 w 259812"/>
                        <a:gd name="connsiteY2" fmla="*/ 164548 h 289112"/>
                        <a:gd name="connsiteX3" fmla="*/ 259813 w 259812"/>
                        <a:gd name="connsiteY3" fmla="*/ 0 h 289112"/>
                        <a:gd name="connsiteX4" fmla="*/ 129906 w 259812"/>
                        <a:gd name="connsiteY4" fmla="*/ 121246 h 28911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59812" h="289112">
                          <a:moveTo>
                            <a:pt x="129906" y="121246"/>
                          </a:moveTo>
                          <a:cubicBezTo>
                            <a:pt x="60623" y="190529"/>
                            <a:pt x="0" y="268473"/>
                            <a:pt x="0" y="285794"/>
                          </a:cubicBezTo>
                          <a:cubicBezTo>
                            <a:pt x="0" y="303115"/>
                            <a:pt x="60623" y="251152"/>
                            <a:pt x="129906" y="164548"/>
                          </a:cubicBezTo>
                          <a:cubicBezTo>
                            <a:pt x="199190" y="77944"/>
                            <a:pt x="259813" y="0"/>
                            <a:pt x="259813" y="0"/>
                          </a:cubicBezTo>
                          <a:cubicBezTo>
                            <a:pt x="259813" y="0"/>
                            <a:pt x="207850" y="51963"/>
                            <a:pt x="129906" y="121246"/>
                          </a:cubicBezTo>
                          <a:close/>
                        </a:path>
                      </a:pathLst>
                    </a:custGeom>
                    <a:grpFill/>
                    <a:ln w="8658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863" name="Freeform: Shape 862">
                      <a:extLst>
                        <a:ext uri="{FF2B5EF4-FFF2-40B4-BE49-F238E27FC236}">
                          <a16:creationId xmlns:a16="http://schemas.microsoft.com/office/drawing/2014/main" xmlns="" id="{97C8F07F-A4D1-429A-A726-966F4375E9F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962598" y="3316014"/>
                      <a:ext cx="259812" cy="289939"/>
                    </a:xfrm>
                    <a:custGeom>
                      <a:avLst/>
                      <a:gdLst>
                        <a:gd name="connsiteX0" fmla="*/ 0 w 259812"/>
                        <a:gd name="connsiteY0" fmla="*/ 3319 h 289939"/>
                        <a:gd name="connsiteX1" fmla="*/ 129906 w 259812"/>
                        <a:gd name="connsiteY1" fmla="*/ 167867 h 289939"/>
                        <a:gd name="connsiteX2" fmla="*/ 259813 w 259812"/>
                        <a:gd name="connsiteY2" fmla="*/ 289113 h 289939"/>
                        <a:gd name="connsiteX3" fmla="*/ 129906 w 259812"/>
                        <a:gd name="connsiteY3" fmla="*/ 124565 h 289939"/>
                        <a:gd name="connsiteX4" fmla="*/ 0 w 259812"/>
                        <a:gd name="connsiteY4" fmla="*/ 3319 h 28993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59812" h="289939">
                          <a:moveTo>
                            <a:pt x="0" y="3319"/>
                          </a:moveTo>
                          <a:cubicBezTo>
                            <a:pt x="0" y="20640"/>
                            <a:pt x="60623" y="98583"/>
                            <a:pt x="129906" y="167867"/>
                          </a:cubicBezTo>
                          <a:cubicBezTo>
                            <a:pt x="199190" y="237150"/>
                            <a:pt x="259813" y="297773"/>
                            <a:pt x="259813" y="289113"/>
                          </a:cubicBezTo>
                          <a:cubicBezTo>
                            <a:pt x="259813" y="280452"/>
                            <a:pt x="199190" y="211169"/>
                            <a:pt x="129906" y="124565"/>
                          </a:cubicBezTo>
                          <a:cubicBezTo>
                            <a:pt x="60623" y="37960"/>
                            <a:pt x="0" y="-14002"/>
                            <a:pt x="0" y="3319"/>
                          </a:cubicBezTo>
                          <a:close/>
                        </a:path>
                      </a:pathLst>
                    </a:custGeom>
                    <a:grpFill/>
                    <a:ln w="8658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</p:grpSp>
              <p:grpSp>
                <p:nvGrpSpPr>
                  <p:cNvPr id="845" name="Graphic 1">
                    <a:extLst>
                      <a:ext uri="{FF2B5EF4-FFF2-40B4-BE49-F238E27FC236}">
                        <a16:creationId xmlns:a16="http://schemas.microsoft.com/office/drawing/2014/main" xmlns="" id="{00207075-24F9-43E3-957B-284BB7900FBD}"/>
                      </a:ext>
                    </a:extLst>
                  </p:cNvPr>
                  <p:cNvGrpSpPr/>
                  <p:nvPr/>
                </p:nvGrpSpPr>
                <p:grpSpPr>
                  <a:xfrm>
                    <a:off x="8373690" y="2708872"/>
                    <a:ext cx="259812" cy="2017681"/>
                    <a:chOff x="8373690" y="2708872"/>
                    <a:chExt cx="259812" cy="2017681"/>
                  </a:xfrm>
                  <a:grpFill/>
                </p:grpSpPr>
                <p:sp>
                  <p:nvSpPr>
                    <p:cNvPr id="858" name="Freeform: Shape 857">
                      <a:extLst>
                        <a:ext uri="{FF2B5EF4-FFF2-40B4-BE49-F238E27FC236}">
                          <a16:creationId xmlns:a16="http://schemas.microsoft.com/office/drawing/2014/main" xmlns="" id="{19AFD595-AE65-47D3-AA18-F55B533D00F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477615" y="2791971"/>
                      <a:ext cx="35786" cy="1828590"/>
                    </a:xfrm>
                    <a:custGeom>
                      <a:avLst/>
                      <a:gdLst>
                        <a:gd name="connsiteX0" fmla="*/ 0 w 35786"/>
                        <a:gd name="connsiteY0" fmla="*/ 16398 h 1828590"/>
                        <a:gd name="connsiteX1" fmla="*/ 0 w 35786"/>
                        <a:gd name="connsiteY1" fmla="*/ 1809104 h 1828590"/>
                        <a:gd name="connsiteX2" fmla="*/ 34642 w 35786"/>
                        <a:gd name="connsiteY2" fmla="*/ 1809104 h 1828590"/>
                        <a:gd name="connsiteX3" fmla="*/ 34642 w 35786"/>
                        <a:gd name="connsiteY3" fmla="*/ 16398 h 1828590"/>
                        <a:gd name="connsiteX4" fmla="*/ 0 w 35786"/>
                        <a:gd name="connsiteY4" fmla="*/ 16398 h 18285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35786" h="1828590">
                          <a:moveTo>
                            <a:pt x="0" y="16398"/>
                          </a:moveTo>
                          <a:cubicBezTo>
                            <a:pt x="0" y="613966"/>
                            <a:pt x="0" y="1211535"/>
                            <a:pt x="0" y="1809104"/>
                          </a:cubicBezTo>
                          <a:cubicBezTo>
                            <a:pt x="0" y="1835086"/>
                            <a:pt x="34642" y="1835086"/>
                            <a:pt x="34642" y="1809104"/>
                          </a:cubicBezTo>
                          <a:cubicBezTo>
                            <a:pt x="34642" y="1211535"/>
                            <a:pt x="34642" y="613966"/>
                            <a:pt x="34642" y="16398"/>
                          </a:cubicBezTo>
                          <a:cubicBezTo>
                            <a:pt x="43302" y="-923"/>
                            <a:pt x="0" y="-9584"/>
                            <a:pt x="0" y="16398"/>
                          </a:cubicBezTo>
                          <a:close/>
                        </a:path>
                      </a:pathLst>
                    </a:custGeom>
                    <a:grpFill/>
                    <a:ln w="8658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859" name="Freeform: Shape 858">
                      <a:extLst>
                        <a:ext uri="{FF2B5EF4-FFF2-40B4-BE49-F238E27FC236}">
                          <a16:creationId xmlns:a16="http://schemas.microsoft.com/office/drawing/2014/main" xmlns="" id="{387129A2-20B0-4CD8-ABCF-59CE3966277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373690" y="4444852"/>
                      <a:ext cx="259812" cy="281700"/>
                    </a:xfrm>
                    <a:custGeom>
                      <a:avLst/>
                      <a:gdLst>
                        <a:gd name="connsiteX0" fmla="*/ 129906 w 259812"/>
                        <a:gd name="connsiteY0" fmla="*/ 60958 h 281700"/>
                        <a:gd name="connsiteX1" fmla="*/ 0 w 259812"/>
                        <a:gd name="connsiteY1" fmla="*/ 251487 h 281700"/>
                        <a:gd name="connsiteX2" fmla="*/ 129906 w 259812"/>
                        <a:gd name="connsiteY2" fmla="*/ 216845 h 281700"/>
                        <a:gd name="connsiteX3" fmla="*/ 259813 w 259812"/>
                        <a:gd name="connsiteY3" fmla="*/ 17656 h 281700"/>
                        <a:gd name="connsiteX4" fmla="*/ 129906 w 259812"/>
                        <a:gd name="connsiteY4" fmla="*/ 60958 h 28170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59812" h="281700">
                          <a:moveTo>
                            <a:pt x="129906" y="60958"/>
                          </a:moveTo>
                          <a:cubicBezTo>
                            <a:pt x="60623" y="121581"/>
                            <a:pt x="0" y="199525"/>
                            <a:pt x="0" y="251487"/>
                          </a:cubicBezTo>
                          <a:cubicBezTo>
                            <a:pt x="0" y="303450"/>
                            <a:pt x="60623" y="286129"/>
                            <a:pt x="129906" y="216845"/>
                          </a:cubicBezTo>
                          <a:cubicBezTo>
                            <a:pt x="199189" y="147562"/>
                            <a:pt x="259813" y="52297"/>
                            <a:pt x="259813" y="17656"/>
                          </a:cubicBezTo>
                          <a:cubicBezTo>
                            <a:pt x="259813" y="-16986"/>
                            <a:pt x="199189" y="335"/>
                            <a:pt x="129906" y="60958"/>
                          </a:cubicBezTo>
                          <a:close/>
                        </a:path>
                      </a:pathLst>
                    </a:custGeom>
                    <a:grpFill/>
                    <a:ln w="8658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860" name="Freeform: Shape 859">
                      <a:extLst>
                        <a:ext uri="{FF2B5EF4-FFF2-40B4-BE49-F238E27FC236}">
                          <a16:creationId xmlns:a16="http://schemas.microsoft.com/office/drawing/2014/main" xmlns="" id="{5B7BDFDC-165F-4E98-82A3-951E957878B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373690" y="2708872"/>
                      <a:ext cx="259812" cy="281700"/>
                    </a:xfrm>
                    <a:custGeom>
                      <a:avLst/>
                      <a:gdLst>
                        <a:gd name="connsiteX0" fmla="*/ 0 w 259812"/>
                        <a:gd name="connsiteY0" fmla="*/ 30213 h 281700"/>
                        <a:gd name="connsiteX1" fmla="*/ 129906 w 259812"/>
                        <a:gd name="connsiteY1" fmla="*/ 220743 h 281700"/>
                        <a:gd name="connsiteX2" fmla="*/ 259813 w 259812"/>
                        <a:gd name="connsiteY2" fmla="*/ 264045 h 281700"/>
                        <a:gd name="connsiteX3" fmla="*/ 129906 w 259812"/>
                        <a:gd name="connsiteY3" fmla="*/ 64855 h 281700"/>
                        <a:gd name="connsiteX4" fmla="*/ 0 w 259812"/>
                        <a:gd name="connsiteY4" fmla="*/ 30213 h 28170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59812" h="281700">
                          <a:moveTo>
                            <a:pt x="0" y="30213"/>
                          </a:moveTo>
                          <a:cubicBezTo>
                            <a:pt x="0" y="82176"/>
                            <a:pt x="60623" y="160120"/>
                            <a:pt x="129906" y="220743"/>
                          </a:cubicBezTo>
                          <a:cubicBezTo>
                            <a:pt x="199189" y="281365"/>
                            <a:pt x="259813" y="298686"/>
                            <a:pt x="259813" y="264045"/>
                          </a:cubicBezTo>
                          <a:cubicBezTo>
                            <a:pt x="259813" y="229403"/>
                            <a:pt x="199189" y="134138"/>
                            <a:pt x="129906" y="64855"/>
                          </a:cubicBezTo>
                          <a:cubicBezTo>
                            <a:pt x="51962" y="-4428"/>
                            <a:pt x="0" y="-21749"/>
                            <a:pt x="0" y="30213"/>
                          </a:cubicBezTo>
                          <a:close/>
                        </a:path>
                      </a:pathLst>
                    </a:custGeom>
                    <a:grpFill/>
                    <a:ln w="8658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</p:grpSp>
              <p:grpSp>
                <p:nvGrpSpPr>
                  <p:cNvPr id="846" name="Graphic 1">
                    <a:extLst>
                      <a:ext uri="{FF2B5EF4-FFF2-40B4-BE49-F238E27FC236}">
                        <a16:creationId xmlns:a16="http://schemas.microsoft.com/office/drawing/2014/main" xmlns="" id="{9736C053-F783-4745-8202-CF7FA3BC6A2C}"/>
                      </a:ext>
                    </a:extLst>
                  </p:cNvPr>
                  <p:cNvGrpSpPr/>
                  <p:nvPr/>
                </p:nvGrpSpPr>
                <p:grpSpPr>
                  <a:xfrm>
                    <a:off x="7776121" y="2286716"/>
                    <a:ext cx="259812" cy="2863814"/>
                    <a:chOff x="7776121" y="2286716"/>
                    <a:chExt cx="259812" cy="2863814"/>
                  </a:xfrm>
                  <a:grpFill/>
                </p:grpSpPr>
                <p:sp>
                  <p:nvSpPr>
                    <p:cNvPr id="855" name="Freeform: Shape 854">
                      <a:extLst>
                        <a:ext uri="{FF2B5EF4-FFF2-40B4-BE49-F238E27FC236}">
                          <a16:creationId xmlns:a16="http://schemas.microsoft.com/office/drawing/2014/main" xmlns="" id="{A1B15B0B-85EF-40A4-9F30-301720CC25C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88706" y="2341629"/>
                      <a:ext cx="34641" cy="2729273"/>
                    </a:xfrm>
                    <a:custGeom>
                      <a:avLst/>
                      <a:gdLst>
                        <a:gd name="connsiteX0" fmla="*/ 0 w 34641"/>
                        <a:gd name="connsiteY0" fmla="*/ 16398 h 2729273"/>
                        <a:gd name="connsiteX1" fmla="*/ 0 w 34641"/>
                        <a:gd name="connsiteY1" fmla="*/ 2709788 h 2729273"/>
                        <a:gd name="connsiteX2" fmla="*/ 34642 w 34641"/>
                        <a:gd name="connsiteY2" fmla="*/ 2709788 h 2729273"/>
                        <a:gd name="connsiteX3" fmla="*/ 34642 w 34641"/>
                        <a:gd name="connsiteY3" fmla="*/ 16398 h 2729273"/>
                        <a:gd name="connsiteX4" fmla="*/ 0 w 34641"/>
                        <a:gd name="connsiteY4" fmla="*/ 16398 h 272927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34641" h="2729273">
                          <a:moveTo>
                            <a:pt x="0" y="16398"/>
                          </a:moveTo>
                          <a:cubicBezTo>
                            <a:pt x="0" y="917081"/>
                            <a:pt x="0" y="1809104"/>
                            <a:pt x="0" y="2709788"/>
                          </a:cubicBezTo>
                          <a:cubicBezTo>
                            <a:pt x="0" y="2735769"/>
                            <a:pt x="34642" y="2735769"/>
                            <a:pt x="34642" y="2709788"/>
                          </a:cubicBezTo>
                          <a:cubicBezTo>
                            <a:pt x="34642" y="1809104"/>
                            <a:pt x="34642" y="917081"/>
                            <a:pt x="34642" y="16398"/>
                          </a:cubicBezTo>
                          <a:cubicBezTo>
                            <a:pt x="34642" y="-923"/>
                            <a:pt x="0" y="-9584"/>
                            <a:pt x="0" y="16398"/>
                          </a:cubicBezTo>
                          <a:close/>
                        </a:path>
                      </a:pathLst>
                    </a:custGeom>
                    <a:grpFill/>
                    <a:ln w="8658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856" name="Freeform: Shape 855">
                      <a:extLst>
                        <a:ext uri="{FF2B5EF4-FFF2-40B4-BE49-F238E27FC236}">
                          <a16:creationId xmlns:a16="http://schemas.microsoft.com/office/drawing/2014/main" xmlns="" id="{E047EA8B-C659-4EAF-AE1D-7DA0299C4EB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776121" y="4886167"/>
                      <a:ext cx="259812" cy="264363"/>
                    </a:xfrm>
                    <a:custGeom>
                      <a:avLst/>
                      <a:gdLst>
                        <a:gd name="connsiteX0" fmla="*/ 129906 w 259812"/>
                        <a:gd name="connsiteY0" fmla="*/ 18023 h 264363"/>
                        <a:gd name="connsiteX1" fmla="*/ 0 w 259812"/>
                        <a:gd name="connsiteY1" fmla="*/ 191231 h 264363"/>
                        <a:gd name="connsiteX2" fmla="*/ 129906 w 259812"/>
                        <a:gd name="connsiteY2" fmla="*/ 243193 h 264363"/>
                        <a:gd name="connsiteX3" fmla="*/ 259813 w 259812"/>
                        <a:gd name="connsiteY3" fmla="*/ 52664 h 264363"/>
                        <a:gd name="connsiteX4" fmla="*/ 129906 w 259812"/>
                        <a:gd name="connsiteY4" fmla="*/ 18023 h 26436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59812" h="264363">
                          <a:moveTo>
                            <a:pt x="129906" y="18023"/>
                          </a:moveTo>
                          <a:cubicBezTo>
                            <a:pt x="60623" y="52664"/>
                            <a:pt x="0" y="130608"/>
                            <a:pt x="0" y="191231"/>
                          </a:cubicBezTo>
                          <a:cubicBezTo>
                            <a:pt x="0" y="260514"/>
                            <a:pt x="60623" y="286496"/>
                            <a:pt x="129906" y="243193"/>
                          </a:cubicBezTo>
                          <a:cubicBezTo>
                            <a:pt x="199189" y="199891"/>
                            <a:pt x="259813" y="113287"/>
                            <a:pt x="259813" y="52664"/>
                          </a:cubicBezTo>
                          <a:cubicBezTo>
                            <a:pt x="259813" y="702"/>
                            <a:pt x="199189" y="-16619"/>
                            <a:pt x="129906" y="18023"/>
                          </a:cubicBezTo>
                          <a:close/>
                        </a:path>
                      </a:pathLst>
                    </a:custGeom>
                    <a:grpFill/>
                    <a:ln w="8658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857" name="Freeform: Shape 856">
                      <a:extLst>
                        <a:ext uri="{FF2B5EF4-FFF2-40B4-BE49-F238E27FC236}">
                          <a16:creationId xmlns:a16="http://schemas.microsoft.com/office/drawing/2014/main" xmlns="" id="{E170D518-E438-434B-8AD9-CB0B69B349A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776121" y="2286716"/>
                      <a:ext cx="259812" cy="262174"/>
                    </a:xfrm>
                    <a:custGeom>
                      <a:avLst/>
                      <a:gdLst>
                        <a:gd name="connsiteX0" fmla="*/ 129906 w 259812"/>
                        <a:gd name="connsiteY0" fmla="*/ 19348 h 262174"/>
                        <a:gd name="connsiteX1" fmla="*/ 0 w 259812"/>
                        <a:gd name="connsiteY1" fmla="*/ 71310 h 262174"/>
                        <a:gd name="connsiteX2" fmla="*/ 129906 w 259812"/>
                        <a:gd name="connsiteY2" fmla="*/ 244519 h 262174"/>
                        <a:gd name="connsiteX3" fmla="*/ 259813 w 259812"/>
                        <a:gd name="connsiteY3" fmla="*/ 201217 h 262174"/>
                        <a:gd name="connsiteX4" fmla="*/ 129906 w 259812"/>
                        <a:gd name="connsiteY4" fmla="*/ 19348 h 26217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59812" h="262174">
                          <a:moveTo>
                            <a:pt x="129906" y="19348"/>
                          </a:moveTo>
                          <a:cubicBezTo>
                            <a:pt x="60623" y="-23954"/>
                            <a:pt x="0" y="10687"/>
                            <a:pt x="0" y="71310"/>
                          </a:cubicBezTo>
                          <a:cubicBezTo>
                            <a:pt x="0" y="140594"/>
                            <a:pt x="60623" y="209877"/>
                            <a:pt x="129906" y="244519"/>
                          </a:cubicBezTo>
                          <a:cubicBezTo>
                            <a:pt x="199189" y="279160"/>
                            <a:pt x="259813" y="261840"/>
                            <a:pt x="259813" y="201217"/>
                          </a:cubicBezTo>
                          <a:cubicBezTo>
                            <a:pt x="259813" y="140594"/>
                            <a:pt x="199189" y="53989"/>
                            <a:pt x="129906" y="19348"/>
                          </a:cubicBezTo>
                          <a:close/>
                        </a:path>
                      </a:pathLst>
                    </a:custGeom>
                    <a:grpFill/>
                    <a:ln w="8658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</p:grpSp>
              <p:grpSp>
                <p:nvGrpSpPr>
                  <p:cNvPr id="847" name="Graphic 1">
                    <a:extLst>
                      <a:ext uri="{FF2B5EF4-FFF2-40B4-BE49-F238E27FC236}">
                        <a16:creationId xmlns:a16="http://schemas.microsoft.com/office/drawing/2014/main" xmlns="" id="{2CD5537C-9E0D-4CBB-9631-13E529A0EE4A}"/>
                      </a:ext>
                    </a:extLst>
                  </p:cNvPr>
                  <p:cNvGrpSpPr/>
                  <p:nvPr/>
                </p:nvGrpSpPr>
                <p:grpSpPr>
                  <a:xfrm>
                    <a:off x="7178552" y="2132856"/>
                    <a:ext cx="259812" cy="3169713"/>
                    <a:chOff x="7178552" y="2132856"/>
                    <a:chExt cx="259812" cy="3169713"/>
                  </a:xfrm>
                  <a:grpFill/>
                </p:grpSpPr>
                <p:sp>
                  <p:nvSpPr>
                    <p:cNvPr id="852" name="Freeform: Shape 851">
                      <a:extLst>
                        <a:ext uri="{FF2B5EF4-FFF2-40B4-BE49-F238E27FC236}">
                          <a16:creationId xmlns:a16="http://schemas.microsoft.com/office/drawing/2014/main" xmlns="" id="{F53A54E7-8BBD-4696-B01D-41D9D4DE218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91138" y="2177081"/>
                      <a:ext cx="34641" cy="3049709"/>
                    </a:xfrm>
                    <a:custGeom>
                      <a:avLst/>
                      <a:gdLst>
                        <a:gd name="connsiteX0" fmla="*/ 0 w 34641"/>
                        <a:gd name="connsiteY0" fmla="*/ 16398 h 3049709"/>
                        <a:gd name="connsiteX1" fmla="*/ 0 w 34641"/>
                        <a:gd name="connsiteY1" fmla="*/ 3030223 h 3049709"/>
                        <a:gd name="connsiteX2" fmla="*/ 34641 w 34641"/>
                        <a:gd name="connsiteY2" fmla="*/ 3030223 h 3049709"/>
                        <a:gd name="connsiteX3" fmla="*/ 34641 w 34641"/>
                        <a:gd name="connsiteY3" fmla="*/ 16398 h 3049709"/>
                        <a:gd name="connsiteX4" fmla="*/ 0 w 34641"/>
                        <a:gd name="connsiteY4" fmla="*/ 16398 h 304970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34641" h="3049709">
                          <a:moveTo>
                            <a:pt x="0" y="16398"/>
                          </a:moveTo>
                          <a:cubicBezTo>
                            <a:pt x="0" y="1021006"/>
                            <a:pt x="0" y="2025615"/>
                            <a:pt x="0" y="3030223"/>
                          </a:cubicBezTo>
                          <a:cubicBezTo>
                            <a:pt x="0" y="3056205"/>
                            <a:pt x="34641" y="3056205"/>
                            <a:pt x="34641" y="3030223"/>
                          </a:cubicBezTo>
                          <a:cubicBezTo>
                            <a:pt x="34641" y="2025615"/>
                            <a:pt x="34641" y="1021006"/>
                            <a:pt x="34641" y="16398"/>
                          </a:cubicBezTo>
                          <a:cubicBezTo>
                            <a:pt x="34641" y="-923"/>
                            <a:pt x="0" y="-9584"/>
                            <a:pt x="0" y="16398"/>
                          </a:cubicBezTo>
                          <a:close/>
                        </a:path>
                      </a:pathLst>
                    </a:custGeom>
                    <a:grpFill/>
                    <a:ln w="8658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853" name="Freeform: Shape 852">
                      <a:extLst>
                        <a:ext uri="{FF2B5EF4-FFF2-40B4-BE49-F238E27FC236}">
                          <a16:creationId xmlns:a16="http://schemas.microsoft.com/office/drawing/2014/main" xmlns="" id="{207737F8-F176-4B6A-88F7-39136C3FC39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178552" y="5042756"/>
                      <a:ext cx="259812" cy="259812"/>
                    </a:xfrm>
                    <a:custGeom>
                      <a:avLst/>
                      <a:gdLst>
                        <a:gd name="connsiteX0" fmla="*/ 129906 w 259812"/>
                        <a:gd name="connsiteY0" fmla="*/ 0 h 259812"/>
                        <a:gd name="connsiteX1" fmla="*/ 0 w 259812"/>
                        <a:gd name="connsiteY1" fmla="*/ 121246 h 259812"/>
                        <a:gd name="connsiteX2" fmla="*/ 129906 w 259812"/>
                        <a:gd name="connsiteY2" fmla="*/ 259813 h 259812"/>
                        <a:gd name="connsiteX3" fmla="*/ 259813 w 259812"/>
                        <a:gd name="connsiteY3" fmla="*/ 121246 h 259812"/>
                        <a:gd name="connsiteX4" fmla="*/ 129906 w 259812"/>
                        <a:gd name="connsiteY4" fmla="*/ 0 h 25981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59812" h="259812">
                          <a:moveTo>
                            <a:pt x="129906" y="0"/>
                          </a:moveTo>
                          <a:cubicBezTo>
                            <a:pt x="60623" y="0"/>
                            <a:pt x="0" y="51963"/>
                            <a:pt x="0" y="121246"/>
                          </a:cubicBezTo>
                          <a:cubicBezTo>
                            <a:pt x="0" y="190529"/>
                            <a:pt x="60623" y="259813"/>
                            <a:pt x="129906" y="259813"/>
                          </a:cubicBezTo>
                          <a:cubicBezTo>
                            <a:pt x="199190" y="259813"/>
                            <a:pt x="259813" y="190529"/>
                            <a:pt x="259813" y="121246"/>
                          </a:cubicBezTo>
                          <a:cubicBezTo>
                            <a:pt x="259813" y="51963"/>
                            <a:pt x="199190" y="0"/>
                            <a:pt x="129906" y="0"/>
                          </a:cubicBezTo>
                          <a:close/>
                        </a:path>
                      </a:pathLst>
                    </a:custGeom>
                    <a:grpFill/>
                    <a:ln w="8658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854" name="Freeform: Shape 853">
                      <a:extLst>
                        <a:ext uri="{FF2B5EF4-FFF2-40B4-BE49-F238E27FC236}">
                          <a16:creationId xmlns:a16="http://schemas.microsoft.com/office/drawing/2014/main" xmlns="" id="{60195448-6F81-4FC7-9940-995CD6987C6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178552" y="2132856"/>
                      <a:ext cx="259812" cy="259812"/>
                    </a:xfrm>
                    <a:custGeom>
                      <a:avLst/>
                      <a:gdLst>
                        <a:gd name="connsiteX0" fmla="*/ 129906 w 259812"/>
                        <a:gd name="connsiteY0" fmla="*/ 0 h 259812"/>
                        <a:gd name="connsiteX1" fmla="*/ 0 w 259812"/>
                        <a:gd name="connsiteY1" fmla="*/ 138567 h 259812"/>
                        <a:gd name="connsiteX2" fmla="*/ 129906 w 259812"/>
                        <a:gd name="connsiteY2" fmla="*/ 259813 h 259812"/>
                        <a:gd name="connsiteX3" fmla="*/ 259813 w 259812"/>
                        <a:gd name="connsiteY3" fmla="*/ 138567 h 259812"/>
                        <a:gd name="connsiteX4" fmla="*/ 129906 w 259812"/>
                        <a:gd name="connsiteY4" fmla="*/ 0 h 25981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59812" h="259812">
                          <a:moveTo>
                            <a:pt x="129906" y="0"/>
                          </a:moveTo>
                          <a:cubicBezTo>
                            <a:pt x="60623" y="0"/>
                            <a:pt x="0" y="69283"/>
                            <a:pt x="0" y="138567"/>
                          </a:cubicBezTo>
                          <a:cubicBezTo>
                            <a:pt x="0" y="207850"/>
                            <a:pt x="60623" y="259813"/>
                            <a:pt x="129906" y="259813"/>
                          </a:cubicBezTo>
                          <a:cubicBezTo>
                            <a:pt x="199190" y="259813"/>
                            <a:pt x="259813" y="207850"/>
                            <a:pt x="259813" y="138567"/>
                          </a:cubicBezTo>
                          <a:cubicBezTo>
                            <a:pt x="259813" y="69283"/>
                            <a:pt x="199190" y="0"/>
                            <a:pt x="129906" y="0"/>
                          </a:cubicBezTo>
                          <a:close/>
                        </a:path>
                      </a:pathLst>
                    </a:custGeom>
                    <a:grpFill/>
                    <a:ln w="8658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</p:grpSp>
              <p:grpSp>
                <p:nvGrpSpPr>
                  <p:cNvPr id="848" name="Graphic 1">
                    <a:extLst>
                      <a:ext uri="{FF2B5EF4-FFF2-40B4-BE49-F238E27FC236}">
                        <a16:creationId xmlns:a16="http://schemas.microsoft.com/office/drawing/2014/main" xmlns="" id="{38150C19-407D-49B1-9456-449224235AFC}"/>
                      </a:ext>
                    </a:extLst>
                  </p:cNvPr>
                  <p:cNvGrpSpPr/>
                  <p:nvPr/>
                </p:nvGrpSpPr>
                <p:grpSpPr>
                  <a:xfrm>
                    <a:off x="6589644" y="2282126"/>
                    <a:ext cx="259812" cy="2871172"/>
                    <a:chOff x="6589644" y="2282126"/>
                    <a:chExt cx="259812" cy="2871172"/>
                  </a:xfrm>
                  <a:grpFill/>
                </p:grpSpPr>
                <p:sp>
                  <p:nvSpPr>
                    <p:cNvPr id="849" name="Freeform: Shape 848">
                      <a:extLst>
                        <a:ext uri="{FF2B5EF4-FFF2-40B4-BE49-F238E27FC236}">
                          <a16:creationId xmlns:a16="http://schemas.microsoft.com/office/drawing/2014/main" xmlns="" id="{CBCA7A50-1FBE-479B-9CB4-F90D4D0EDDE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693569" y="2338540"/>
                      <a:ext cx="35786" cy="2741022"/>
                    </a:xfrm>
                    <a:custGeom>
                      <a:avLst/>
                      <a:gdLst>
                        <a:gd name="connsiteX0" fmla="*/ 0 w 35786"/>
                        <a:gd name="connsiteY0" fmla="*/ 19486 h 2741022"/>
                        <a:gd name="connsiteX1" fmla="*/ 0 w 35786"/>
                        <a:gd name="connsiteY1" fmla="*/ 2721537 h 2741022"/>
                        <a:gd name="connsiteX2" fmla="*/ 34642 w 35786"/>
                        <a:gd name="connsiteY2" fmla="*/ 2721537 h 2741022"/>
                        <a:gd name="connsiteX3" fmla="*/ 34642 w 35786"/>
                        <a:gd name="connsiteY3" fmla="*/ 19486 h 2741022"/>
                        <a:gd name="connsiteX4" fmla="*/ 0 w 35786"/>
                        <a:gd name="connsiteY4" fmla="*/ 19486 h 274102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35786" h="2741022">
                          <a:moveTo>
                            <a:pt x="0" y="19486"/>
                          </a:moveTo>
                          <a:cubicBezTo>
                            <a:pt x="0" y="920170"/>
                            <a:pt x="0" y="1820853"/>
                            <a:pt x="0" y="2721537"/>
                          </a:cubicBezTo>
                          <a:cubicBezTo>
                            <a:pt x="0" y="2747518"/>
                            <a:pt x="34642" y="2747518"/>
                            <a:pt x="34642" y="2721537"/>
                          </a:cubicBezTo>
                          <a:cubicBezTo>
                            <a:pt x="34642" y="1820853"/>
                            <a:pt x="34642" y="920170"/>
                            <a:pt x="34642" y="19486"/>
                          </a:cubicBezTo>
                          <a:cubicBezTo>
                            <a:pt x="43302" y="-6495"/>
                            <a:pt x="0" y="-6495"/>
                            <a:pt x="0" y="19486"/>
                          </a:cubicBezTo>
                          <a:close/>
                        </a:path>
                      </a:pathLst>
                    </a:custGeom>
                    <a:grpFill/>
                    <a:ln w="8658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850" name="Freeform: Shape 849">
                      <a:extLst>
                        <a:ext uri="{FF2B5EF4-FFF2-40B4-BE49-F238E27FC236}">
                          <a16:creationId xmlns:a16="http://schemas.microsoft.com/office/drawing/2014/main" xmlns="" id="{B2B3AA42-7A3D-4204-A36D-41CF1D420DB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589644" y="4886534"/>
                      <a:ext cx="259812" cy="266764"/>
                    </a:xfrm>
                    <a:custGeom>
                      <a:avLst/>
                      <a:gdLst>
                        <a:gd name="connsiteX0" fmla="*/ 129906 w 259812"/>
                        <a:gd name="connsiteY0" fmla="*/ 17656 h 266764"/>
                        <a:gd name="connsiteX1" fmla="*/ 0 w 259812"/>
                        <a:gd name="connsiteY1" fmla="*/ 60958 h 266764"/>
                        <a:gd name="connsiteX2" fmla="*/ 129906 w 259812"/>
                        <a:gd name="connsiteY2" fmla="*/ 251487 h 266764"/>
                        <a:gd name="connsiteX3" fmla="*/ 259813 w 259812"/>
                        <a:gd name="connsiteY3" fmla="*/ 190864 h 266764"/>
                        <a:gd name="connsiteX4" fmla="*/ 129906 w 259812"/>
                        <a:gd name="connsiteY4" fmla="*/ 17656 h 26676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59812" h="266764">
                          <a:moveTo>
                            <a:pt x="129906" y="17656"/>
                          </a:moveTo>
                          <a:cubicBezTo>
                            <a:pt x="60623" y="-16986"/>
                            <a:pt x="0" y="335"/>
                            <a:pt x="0" y="60958"/>
                          </a:cubicBezTo>
                          <a:cubicBezTo>
                            <a:pt x="0" y="121581"/>
                            <a:pt x="60623" y="208185"/>
                            <a:pt x="129906" y="251487"/>
                          </a:cubicBezTo>
                          <a:cubicBezTo>
                            <a:pt x="199190" y="286129"/>
                            <a:pt x="259813" y="260147"/>
                            <a:pt x="259813" y="190864"/>
                          </a:cubicBezTo>
                          <a:cubicBezTo>
                            <a:pt x="251152" y="130241"/>
                            <a:pt x="199190" y="52298"/>
                            <a:pt x="129906" y="17656"/>
                          </a:cubicBezTo>
                          <a:close/>
                        </a:path>
                      </a:pathLst>
                    </a:custGeom>
                    <a:grpFill/>
                    <a:ln w="8658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851" name="Freeform: Shape 850">
                      <a:extLst>
                        <a:ext uri="{FF2B5EF4-FFF2-40B4-BE49-F238E27FC236}">
                          <a16:creationId xmlns:a16="http://schemas.microsoft.com/office/drawing/2014/main" xmlns="" id="{73C9F430-3F23-4158-A36F-7A581DC452C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589644" y="2282126"/>
                      <a:ext cx="259812" cy="266764"/>
                    </a:xfrm>
                    <a:custGeom>
                      <a:avLst/>
                      <a:gdLst>
                        <a:gd name="connsiteX0" fmla="*/ 129906 w 259812"/>
                        <a:gd name="connsiteY0" fmla="*/ 15277 h 266764"/>
                        <a:gd name="connsiteX1" fmla="*/ 0 w 259812"/>
                        <a:gd name="connsiteY1" fmla="*/ 205807 h 266764"/>
                        <a:gd name="connsiteX2" fmla="*/ 129906 w 259812"/>
                        <a:gd name="connsiteY2" fmla="*/ 249109 h 266764"/>
                        <a:gd name="connsiteX3" fmla="*/ 259813 w 259812"/>
                        <a:gd name="connsiteY3" fmla="*/ 75900 h 266764"/>
                        <a:gd name="connsiteX4" fmla="*/ 129906 w 259812"/>
                        <a:gd name="connsiteY4" fmla="*/ 15277 h 26676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59812" h="266764">
                          <a:moveTo>
                            <a:pt x="129906" y="15277"/>
                          </a:moveTo>
                          <a:cubicBezTo>
                            <a:pt x="60623" y="58579"/>
                            <a:pt x="0" y="145184"/>
                            <a:pt x="0" y="205807"/>
                          </a:cubicBezTo>
                          <a:cubicBezTo>
                            <a:pt x="0" y="266430"/>
                            <a:pt x="60623" y="283750"/>
                            <a:pt x="129906" y="249109"/>
                          </a:cubicBezTo>
                          <a:cubicBezTo>
                            <a:pt x="199190" y="214467"/>
                            <a:pt x="259813" y="145184"/>
                            <a:pt x="259813" y="75900"/>
                          </a:cubicBezTo>
                          <a:cubicBezTo>
                            <a:pt x="251152" y="6617"/>
                            <a:pt x="199190" y="-19364"/>
                            <a:pt x="129906" y="15277"/>
                          </a:cubicBezTo>
                          <a:close/>
                        </a:path>
                      </a:pathLst>
                    </a:custGeom>
                    <a:grpFill/>
                    <a:ln w="8658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</p:grpSp>
            </p:grpSp>
          </p:grpSp>
          <p:grpSp>
            <p:nvGrpSpPr>
              <p:cNvPr id="506" name="Graphic 1">
                <a:extLst>
                  <a:ext uri="{FF2B5EF4-FFF2-40B4-BE49-F238E27FC236}">
                    <a16:creationId xmlns:a16="http://schemas.microsoft.com/office/drawing/2014/main" xmlns="" id="{9DD08F89-0884-45D2-A476-3E0D72650ED5}"/>
                  </a:ext>
                </a:extLst>
              </p:cNvPr>
              <p:cNvGrpSpPr/>
              <p:nvPr/>
            </p:nvGrpSpPr>
            <p:grpSpPr>
              <a:xfrm>
                <a:off x="-659126" y="2704443"/>
                <a:ext cx="6755126" cy="2286350"/>
                <a:chOff x="-659126" y="2704443"/>
                <a:chExt cx="6755126" cy="2286350"/>
              </a:xfrm>
              <a:grpFill/>
            </p:grpSpPr>
            <p:sp>
              <p:nvSpPr>
                <p:cNvPr id="768" name="Freeform: Shape 767">
                  <a:extLst>
                    <a:ext uri="{FF2B5EF4-FFF2-40B4-BE49-F238E27FC236}">
                      <a16:creationId xmlns:a16="http://schemas.microsoft.com/office/drawing/2014/main" xmlns="" id="{7F31AABB-91A5-4EFD-955F-1B377F9D5E22}"/>
                    </a:ext>
                  </a:extLst>
                </p:cNvPr>
                <p:cNvSpPr/>
                <p:nvPr/>
              </p:nvSpPr>
              <p:spPr>
                <a:xfrm>
                  <a:off x="-659126" y="3241389"/>
                  <a:ext cx="6755126" cy="1657063"/>
                </a:xfrm>
                <a:custGeom>
                  <a:avLst/>
                  <a:gdLst>
                    <a:gd name="connsiteX0" fmla="*/ 2598126 w 6755126"/>
                    <a:gd name="connsiteY0" fmla="*/ 1654140 h 1657063"/>
                    <a:gd name="connsiteX1" fmla="*/ 3741301 w 6755126"/>
                    <a:gd name="connsiteY1" fmla="*/ 1498253 h 1657063"/>
                    <a:gd name="connsiteX2" fmla="*/ 5949708 w 6755126"/>
                    <a:gd name="connsiteY2" fmla="*/ 441681 h 1657063"/>
                    <a:gd name="connsiteX3" fmla="*/ 6755127 w 6755126"/>
                    <a:gd name="connsiteY3" fmla="*/ 25981 h 1657063"/>
                    <a:gd name="connsiteX4" fmla="*/ 6755127 w 6755126"/>
                    <a:gd name="connsiteY4" fmla="*/ 0 h 1657063"/>
                    <a:gd name="connsiteX5" fmla="*/ 6278804 w 6755126"/>
                    <a:gd name="connsiteY5" fmla="*/ 233831 h 1657063"/>
                    <a:gd name="connsiteX6" fmla="*/ 4053076 w 6755126"/>
                    <a:gd name="connsiteY6" fmla="*/ 1359686 h 1657063"/>
                    <a:gd name="connsiteX7" fmla="*/ 2901240 w 6755126"/>
                    <a:gd name="connsiteY7" fmla="*/ 1628159 h 1657063"/>
                    <a:gd name="connsiteX8" fmla="*/ 1697442 w 6755126"/>
                    <a:gd name="connsiteY8" fmla="*/ 1463611 h 1657063"/>
                    <a:gd name="connsiteX9" fmla="*/ 0 w 6755126"/>
                    <a:gd name="connsiteY9" fmla="*/ 666852 h 1657063"/>
                    <a:gd name="connsiteX10" fmla="*/ 0 w 6755126"/>
                    <a:gd name="connsiteY10" fmla="*/ 701494 h 1657063"/>
                    <a:gd name="connsiteX11" fmla="*/ 1480932 w 6755126"/>
                    <a:gd name="connsiteY11" fmla="*/ 1420309 h 1657063"/>
                    <a:gd name="connsiteX12" fmla="*/ 2598126 w 6755126"/>
                    <a:gd name="connsiteY12" fmla="*/ 1654140 h 16570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6755126" h="1657063">
                      <a:moveTo>
                        <a:pt x="2598126" y="1654140"/>
                      </a:moveTo>
                      <a:cubicBezTo>
                        <a:pt x="2987845" y="1671461"/>
                        <a:pt x="3368903" y="1610838"/>
                        <a:pt x="3741301" y="1498253"/>
                      </a:cubicBezTo>
                      <a:cubicBezTo>
                        <a:pt x="4529399" y="1264421"/>
                        <a:pt x="5239553" y="831400"/>
                        <a:pt x="5949708" y="441681"/>
                      </a:cubicBezTo>
                      <a:cubicBezTo>
                        <a:pt x="6209520" y="294454"/>
                        <a:pt x="6477994" y="155888"/>
                        <a:pt x="6755127" y="25981"/>
                      </a:cubicBezTo>
                      <a:lnTo>
                        <a:pt x="6755127" y="0"/>
                      </a:lnTo>
                      <a:cubicBezTo>
                        <a:pt x="6590579" y="77944"/>
                        <a:pt x="6434692" y="155888"/>
                        <a:pt x="6278804" y="233831"/>
                      </a:cubicBezTo>
                      <a:cubicBezTo>
                        <a:pt x="5542668" y="614890"/>
                        <a:pt x="4832514" y="1065232"/>
                        <a:pt x="4053076" y="1359686"/>
                      </a:cubicBezTo>
                      <a:cubicBezTo>
                        <a:pt x="3680678" y="1498253"/>
                        <a:pt x="3299619" y="1602177"/>
                        <a:pt x="2901240" y="1628159"/>
                      </a:cubicBezTo>
                      <a:cubicBezTo>
                        <a:pt x="2494201" y="1654140"/>
                        <a:pt x="2087161" y="1584857"/>
                        <a:pt x="1697442" y="1463611"/>
                      </a:cubicBezTo>
                      <a:cubicBezTo>
                        <a:pt x="1108534" y="1273082"/>
                        <a:pt x="545606" y="978627"/>
                        <a:pt x="0" y="666852"/>
                      </a:cubicBezTo>
                      <a:lnTo>
                        <a:pt x="0" y="701494"/>
                      </a:lnTo>
                      <a:cubicBezTo>
                        <a:pt x="484983" y="969967"/>
                        <a:pt x="969967" y="1229780"/>
                        <a:pt x="1480932" y="1420309"/>
                      </a:cubicBezTo>
                      <a:cubicBezTo>
                        <a:pt x="1844669" y="1550215"/>
                        <a:pt x="2217067" y="1636819"/>
                        <a:pt x="2598126" y="165414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769" name="Freeform: Shape 768">
                  <a:extLst>
                    <a:ext uri="{FF2B5EF4-FFF2-40B4-BE49-F238E27FC236}">
                      <a16:creationId xmlns:a16="http://schemas.microsoft.com/office/drawing/2014/main" xmlns="" id="{C74E99A1-488D-49E8-B1C2-43D68C69313F}"/>
                    </a:ext>
                  </a:extLst>
                </p:cNvPr>
                <p:cNvSpPr/>
                <p:nvPr/>
              </p:nvSpPr>
              <p:spPr>
                <a:xfrm>
                  <a:off x="-659126" y="2779463"/>
                  <a:ext cx="6755126" cy="1665723"/>
                </a:xfrm>
                <a:custGeom>
                  <a:avLst/>
                  <a:gdLst>
                    <a:gd name="connsiteX0" fmla="*/ 2572145 w 6755126"/>
                    <a:gd name="connsiteY0" fmla="*/ 37565 h 1665723"/>
                    <a:gd name="connsiteX1" fmla="*/ 3775942 w 6755126"/>
                    <a:gd name="connsiteY1" fmla="*/ 202113 h 1665723"/>
                    <a:gd name="connsiteX2" fmla="*/ 6027651 w 6755126"/>
                    <a:gd name="connsiteY2" fmla="*/ 1293326 h 1665723"/>
                    <a:gd name="connsiteX3" fmla="*/ 6755127 w 6755126"/>
                    <a:gd name="connsiteY3" fmla="*/ 1665724 h 1665723"/>
                    <a:gd name="connsiteX4" fmla="*/ 6755127 w 6755126"/>
                    <a:gd name="connsiteY4" fmla="*/ 1631082 h 1665723"/>
                    <a:gd name="connsiteX5" fmla="*/ 6200860 w 6755126"/>
                    <a:gd name="connsiteY5" fmla="*/ 1353949 h 1665723"/>
                    <a:gd name="connsiteX6" fmla="*/ 3992453 w 6755126"/>
                    <a:gd name="connsiteY6" fmla="*/ 245415 h 1665723"/>
                    <a:gd name="connsiteX7" fmla="*/ 2883919 w 6755126"/>
                    <a:gd name="connsiteY7" fmla="*/ 2923 h 1665723"/>
                    <a:gd name="connsiteX8" fmla="*/ 1740744 w 6755126"/>
                    <a:gd name="connsiteY8" fmla="*/ 158811 h 1665723"/>
                    <a:gd name="connsiteX9" fmla="*/ 0 w 6755126"/>
                    <a:gd name="connsiteY9" fmla="*/ 964230 h 1665723"/>
                    <a:gd name="connsiteX10" fmla="*/ 0 w 6755126"/>
                    <a:gd name="connsiteY10" fmla="*/ 998872 h 1665723"/>
                    <a:gd name="connsiteX11" fmla="*/ 1428969 w 6755126"/>
                    <a:gd name="connsiteY11" fmla="*/ 306038 h 1665723"/>
                    <a:gd name="connsiteX12" fmla="*/ 2572145 w 6755126"/>
                    <a:gd name="connsiteY12" fmla="*/ 37565 h 16657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6755126" h="1665723">
                      <a:moveTo>
                        <a:pt x="2572145" y="37565"/>
                      </a:moveTo>
                      <a:cubicBezTo>
                        <a:pt x="2979184" y="11584"/>
                        <a:pt x="3386224" y="80867"/>
                        <a:pt x="3775942" y="202113"/>
                      </a:cubicBezTo>
                      <a:cubicBezTo>
                        <a:pt x="4572701" y="453265"/>
                        <a:pt x="5291516" y="894947"/>
                        <a:pt x="6027651" y="1293326"/>
                      </a:cubicBezTo>
                      <a:cubicBezTo>
                        <a:pt x="6261483" y="1423232"/>
                        <a:pt x="6512635" y="1553138"/>
                        <a:pt x="6755127" y="1665724"/>
                      </a:cubicBezTo>
                      <a:lnTo>
                        <a:pt x="6755127" y="1631082"/>
                      </a:lnTo>
                      <a:cubicBezTo>
                        <a:pt x="6564598" y="1544478"/>
                        <a:pt x="6382728" y="1449214"/>
                        <a:pt x="6200860" y="1353949"/>
                      </a:cubicBezTo>
                      <a:cubicBezTo>
                        <a:pt x="5473385" y="972890"/>
                        <a:pt x="4771891" y="522549"/>
                        <a:pt x="3992453" y="245415"/>
                      </a:cubicBezTo>
                      <a:cubicBezTo>
                        <a:pt x="3637376" y="115509"/>
                        <a:pt x="3264978" y="20244"/>
                        <a:pt x="2883919" y="2923"/>
                      </a:cubicBezTo>
                      <a:cubicBezTo>
                        <a:pt x="2502861" y="-14397"/>
                        <a:pt x="2113142" y="46226"/>
                        <a:pt x="1740744" y="158811"/>
                      </a:cubicBezTo>
                      <a:cubicBezTo>
                        <a:pt x="1125854" y="349340"/>
                        <a:pt x="562927" y="652455"/>
                        <a:pt x="0" y="964230"/>
                      </a:cubicBezTo>
                      <a:lnTo>
                        <a:pt x="0" y="998872"/>
                      </a:lnTo>
                      <a:cubicBezTo>
                        <a:pt x="459002" y="739059"/>
                        <a:pt x="926665" y="496567"/>
                        <a:pt x="1428969" y="306038"/>
                      </a:cubicBezTo>
                      <a:cubicBezTo>
                        <a:pt x="1792707" y="158811"/>
                        <a:pt x="2182426" y="54886"/>
                        <a:pt x="2572145" y="37565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grpSp>
              <p:nvGrpSpPr>
                <p:cNvPr id="770" name="Graphic 1">
                  <a:extLst>
                    <a:ext uri="{FF2B5EF4-FFF2-40B4-BE49-F238E27FC236}">
                      <a16:creationId xmlns:a16="http://schemas.microsoft.com/office/drawing/2014/main" xmlns="" id="{B0EE5DA1-A2A2-48DF-B71E-2F6303E2D8E1}"/>
                    </a:ext>
                  </a:extLst>
                </p:cNvPr>
                <p:cNvGrpSpPr/>
                <p:nvPr/>
              </p:nvGrpSpPr>
              <p:grpSpPr>
                <a:xfrm>
                  <a:off x="-581182" y="3602874"/>
                  <a:ext cx="181868" cy="476887"/>
                  <a:chOff x="-581182" y="3602874"/>
                  <a:chExt cx="181868" cy="476887"/>
                </a:xfrm>
                <a:grpFill/>
              </p:grpSpPr>
              <p:sp>
                <p:nvSpPr>
                  <p:cNvPr id="831" name="Freeform: Shape 830">
                    <a:extLst>
                      <a:ext uri="{FF2B5EF4-FFF2-40B4-BE49-F238E27FC236}">
                        <a16:creationId xmlns:a16="http://schemas.microsoft.com/office/drawing/2014/main" xmlns="" id="{2FF56398-0665-44AD-AFDD-CDB5A31135AC}"/>
                      </a:ext>
                    </a:extLst>
                  </p:cNvPr>
                  <p:cNvSpPr/>
                  <p:nvPr/>
                </p:nvSpPr>
                <p:spPr>
                  <a:xfrm>
                    <a:off x="-503238" y="3635438"/>
                    <a:ext cx="25981" cy="407039"/>
                  </a:xfrm>
                  <a:custGeom>
                    <a:avLst/>
                    <a:gdLst>
                      <a:gd name="connsiteX0" fmla="*/ 0 w 25981"/>
                      <a:gd name="connsiteY0" fmla="*/ 12991 h 407039"/>
                      <a:gd name="connsiteX1" fmla="*/ 0 w 25981"/>
                      <a:gd name="connsiteY1" fmla="*/ 394049 h 407039"/>
                      <a:gd name="connsiteX2" fmla="*/ 25981 w 25981"/>
                      <a:gd name="connsiteY2" fmla="*/ 394049 h 407039"/>
                      <a:gd name="connsiteX3" fmla="*/ 25981 w 25981"/>
                      <a:gd name="connsiteY3" fmla="*/ 12991 h 407039"/>
                      <a:gd name="connsiteX4" fmla="*/ 0 w 25981"/>
                      <a:gd name="connsiteY4" fmla="*/ 12991 h 4070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81" h="407039">
                        <a:moveTo>
                          <a:pt x="0" y="12991"/>
                        </a:moveTo>
                        <a:cubicBezTo>
                          <a:pt x="0" y="142897"/>
                          <a:pt x="0" y="264143"/>
                          <a:pt x="0" y="394049"/>
                        </a:cubicBezTo>
                        <a:cubicBezTo>
                          <a:pt x="0" y="411370"/>
                          <a:pt x="25981" y="411370"/>
                          <a:pt x="25981" y="394049"/>
                        </a:cubicBezTo>
                        <a:cubicBezTo>
                          <a:pt x="25981" y="264143"/>
                          <a:pt x="25981" y="142897"/>
                          <a:pt x="25981" y="12991"/>
                        </a:cubicBezTo>
                        <a:cubicBezTo>
                          <a:pt x="25981" y="-4330"/>
                          <a:pt x="0" y="-4330"/>
                          <a:pt x="0" y="12991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832" name="Freeform: Shape 831">
                    <a:extLst>
                      <a:ext uri="{FF2B5EF4-FFF2-40B4-BE49-F238E27FC236}">
                        <a16:creationId xmlns:a16="http://schemas.microsoft.com/office/drawing/2014/main" xmlns="" id="{6B7A4978-9EBC-45DF-958E-5932EE82B142}"/>
                      </a:ext>
                    </a:extLst>
                  </p:cNvPr>
                  <p:cNvSpPr/>
                  <p:nvPr/>
                </p:nvSpPr>
                <p:spPr>
                  <a:xfrm>
                    <a:off x="-581182" y="3975272"/>
                    <a:ext cx="181868" cy="104489"/>
                  </a:xfrm>
                  <a:custGeom>
                    <a:avLst/>
                    <a:gdLst>
                      <a:gd name="connsiteX0" fmla="*/ 95265 w 181868"/>
                      <a:gd name="connsiteY0" fmla="*/ 36895 h 104489"/>
                      <a:gd name="connsiteX1" fmla="*/ 0 w 181868"/>
                      <a:gd name="connsiteY1" fmla="*/ 2253 h 104489"/>
                      <a:gd name="connsiteX2" fmla="*/ 95265 w 181868"/>
                      <a:gd name="connsiteY2" fmla="*/ 71536 h 104489"/>
                      <a:gd name="connsiteX3" fmla="*/ 181869 w 181868"/>
                      <a:gd name="connsiteY3" fmla="*/ 97517 h 104489"/>
                      <a:gd name="connsiteX4" fmla="*/ 95265 w 181868"/>
                      <a:gd name="connsiteY4" fmla="*/ 36895 h 104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1868" h="104489">
                        <a:moveTo>
                          <a:pt x="95265" y="36895"/>
                        </a:moveTo>
                        <a:cubicBezTo>
                          <a:pt x="43302" y="10913"/>
                          <a:pt x="0" y="-6408"/>
                          <a:pt x="0" y="2253"/>
                        </a:cubicBezTo>
                        <a:cubicBezTo>
                          <a:pt x="0" y="10913"/>
                          <a:pt x="43302" y="36895"/>
                          <a:pt x="95265" y="71536"/>
                        </a:cubicBezTo>
                        <a:cubicBezTo>
                          <a:pt x="138567" y="97517"/>
                          <a:pt x="181869" y="114838"/>
                          <a:pt x="181869" y="97517"/>
                        </a:cubicBezTo>
                        <a:cubicBezTo>
                          <a:pt x="181869" y="88857"/>
                          <a:pt x="138567" y="62876"/>
                          <a:pt x="95265" y="36895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833" name="Freeform: Shape 832">
                    <a:extLst>
                      <a:ext uri="{FF2B5EF4-FFF2-40B4-BE49-F238E27FC236}">
                        <a16:creationId xmlns:a16="http://schemas.microsoft.com/office/drawing/2014/main" xmlns="" id="{167A73BE-8059-4F4D-BB5E-D87D65053340}"/>
                      </a:ext>
                    </a:extLst>
                  </p:cNvPr>
                  <p:cNvSpPr/>
                  <p:nvPr/>
                </p:nvSpPr>
                <p:spPr>
                  <a:xfrm>
                    <a:off x="-581182" y="3602874"/>
                    <a:ext cx="181868" cy="108430"/>
                  </a:xfrm>
                  <a:custGeom>
                    <a:avLst/>
                    <a:gdLst>
                      <a:gd name="connsiteX0" fmla="*/ 95265 w 181868"/>
                      <a:gd name="connsiteY0" fmla="*/ 36894 h 108430"/>
                      <a:gd name="connsiteX1" fmla="*/ 0 w 181868"/>
                      <a:gd name="connsiteY1" fmla="*/ 106178 h 108430"/>
                      <a:gd name="connsiteX2" fmla="*/ 95265 w 181868"/>
                      <a:gd name="connsiteY2" fmla="*/ 71536 h 108430"/>
                      <a:gd name="connsiteX3" fmla="*/ 181869 w 181868"/>
                      <a:gd name="connsiteY3" fmla="*/ 2253 h 108430"/>
                      <a:gd name="connsiteX4" fmla="*/ 95265 w 181868"/>
                      <a:gd name="connsiteY4" fmla="*/ 36894 h 1084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1868" h="108430">
                        <a:moveTo>
                          <a:pt x="95265" y="36894"/>
                        </a:moveTo>
                        <a:cubicBezTo>
                          <a:pt x="43302" y="71536"/>
                          <a:pt x="0" y="97517"/>
                          <a:pt x="0" y="106178"/>
                        </a:cubicBezTo>
                        <a:cubicBezTo>
                          <a:pt x="0" y="114838"/>
                          <a:pt x="43302" y="97517"/>
                          <a:pt x="95265" y="71536"/>
                        </a:cubicBezTo>
                        <a:cubicBezTo>
                          <a:pt x="138567" y="45555"/>
                          <a:pt x="181869" y="19574"/>
                          <a:pt x="181869" y="2253"/>
                        </a:cubicBezTo>
                        <a:cubicBezTo>
                          <a:pt x="181869" y="-6408"/>
                          <a:pt x="138567" y="10913"/>
                          <a:pt x="95265" y="36894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771" name="Graphic 1">
                  <a:extLst>
                    <a:ext uri="{FF2B5EF4-FFF2-40B4-BE49-F238E27FC236}">
                      <a16:creationId xmlns:a16="http://schemas.microsoft.com/office/drawing/2014/main" xmlns="" id="{20483D10-E801-4122-8111-55E0274DD863}"/>
                    </a:ext>
                  </a:extLst>
                </p:cNvPr>
                <p:cNvGrpSpPr/>
                <p:nvPr/>
              </p:nvGrpSpPr>
              <p:grpSpPr>
                <a:xfrm>
                  <a:off x="-156821" y="3364268"/>
                  <a:ext cx="190529" cy="954423"/>
                  <a:chOff x="-156821" y="3364268"/>
                  <a:chExt cx="190529" cy="954423"/>
                </a:xfrm>
                <a:grpFill/>
              </p:grpSpPr>
              <p:sp>
                <p:nvSpPr>
                  <p:cNvPr id="828" name="Freeform: Shape 827">
                    <a:extLst>
                      <a:ext uri="{FF2B5EF4-FFF2-40B4-BE49-F238E27FC236}">
                        <a16:creationId xmlns:a16="http://schemas.microsoft.com/office/drawing/2014/main" xmlns="" id="{89435372-3DD9-4AF6-8445-AAE3D1BD3ECB}"/>
                      </a:ext>
                    </a:extLst>
                  </p:cNvPr>
                  <p:cNvSpPr/>
                  <p:nvPr/>
                </p:nvSpPr>
                <p:spPr>
                  <a:xfrm>
                    <a:off x="-78877" y="3392946"/>
                    <a:ext cx="27371" cy="883362"/>
                  </a:xfrm>
                  <a:custGeom>
                    <a:avLst/>
                    <a:gdLst>
                      <a:gd name="connsiteX0" fmla="*/ 0 w 27371"/>
                      <a:gd name="connsiteY0" fmla="*/ 12991 h 883362"/>
                      <a:gd name="connsiteX1" fmla="*/ 0 w 27371"/>
                      <a:gd name="connsiteY1" fmla="*/ 870372 h 883362"/>
                      <a:gd name="connsiteX2" fmla="*/ 25981 w 27371"/>
                      <a:gd name="connsiteY2" fmla="*/ 870372 h 883362"/>
                      <a:gd name="connsiteX3" fmla="*/ 25981 w 27371"/>
                      <a:gd name="connsiteY3" fmla="*/ 12991 h 883362"/>
                      <a:gd name="connsiteX4" fmla="*/ 0 w 27371"/>
                      <a:gd name="connsiteY4" fmla="*/ 12991 h 8833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371" h="883362">
                        <a:moveTo>
                          <a:pt x="0" y="12991"/>
                        </a:moveTo>
                        <a:cubicBezTo>
                          <a:pt x="0" y="298784"/>
                          <a:pt x="0" y="584578"/>
                          <a:pt x="0" y="870372"/>
                        </a:cubicBezTo>
                        <a:cubicBezTo>
                          <a:pt x="0" y="887693"/>
                          <a:pt x="25981" y="887693"/>
                          <a:pt x="25981" y="870372"/>
                        </a:cubicBezTo>
                        <a:cubicBezTo>
                          <a:pt x="25981" y="584578"/>
                          <a:pt x="25981" y="298784"/>
                          <a:pt x="25981" y="12991"/>
                        </a:cubicBezTo>
                        <a:cubicBezTo>
                          <a:pt x="34642" y="-4330"/>
                          <a:pt x="0" y="-4330"/>
                          <a:pt x="0" y="12991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829" name="Freeform: Shape 828">
                    <a:extLst>
                      <a:ext uri="{FF2B5EF4-FFF2-40B4-BE49-F238E27FC236}">
                        <a16:creationId xmlns:a16="http://schemas.microsoft.com/office/drawing/2014/main" xmlns="" id="{B02BAEEF-77CB-4580-93E5-DD69A2BC1A86}"/>
                      </a:ext>
                    </a:extLst>
                  </p:cNvPr>
                  <p:cNvSpPr/>
                  <p:nvPr/>
                </p:nvSpPr>
                <p:spPr>
                  <a:xfrm>
                    <a:off x="-156821" y="4199284"/>
                    <a:ext cx="190529" cy="119407"/>
                  </a:xfrm>
                  <a:custGeom>
                    <a:avLst/>
                    <a:gdLst>
                      <a:gd name="connsiteX0" fmla="*/ 95265 w 190529"/>
                      <a:gd name="connsiteY0" fmla="*/ 20732 h 119407"/>
                      <a:gd name="connsiteX1" fmla="*/ 0 w 190529"/>
                      <a:gd name="connsiteY1" fmla="*/ 12072 h 119407"/>
                      <a:gd name="connsiteX2" fmla="*/ 95265 w 190529"/>
                      <a:gd name="connsiteY2" fmla="*/ 98676 h 119407"/>
                      <a:gd name="connsiteX3" fmla="*/ 190529 w 190529"/>
                      <a:gd name="connsiteY3" fmla="*/ 107336 h 119407"/>
                      <a:gd name="connsiteX4" fmla="*/ 95265 w 190529"/>
                      <a:gd name="connsiteY4" fmla="*/ 20732 h 119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529" h="119407">
                        <a:moveTo>
                          <a:pt x="95265" y="20732"/>
                        </a:moveTo>
                        <a:cubicBezTo>
                          <a:pt x="43302" y="-5249"/>
                          <a:pt x="0" y="-5249"/>
                          <a:pt x="0" y="12072"/>
                        </a:cubicBezTo>
                        <a:cubicBezTo>
                          <a:pt x="0" y="29393"/>
                          <a:pt x="43302" y="72695"/>
                          <a:pt x="95265" y="98676"/>
                        </a:cubicBezTo>
                        <a:cubicBezTo>
                          <a:pt x="147227" y="124657"/>
                          <a:pt x="190529" y="124657"/>
                          <a:pt x="190529" y="107336"/>
                        </a:cubicBezTo>
                        <a:cubicBezTo>
                          <a:pt x="190529" y="81355"/>
                          <a:pt x="147227" y="46713"/>
                          <a:pt x="95265" y="20732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830" name="Freeform: Shape 829">
                    <a:extLst>
                      <a:ext uri="{FF2B5EF4-FFF2-40B4-BE49-F238E27FC236}">
                        <a16:creationId xmlns:a16="http://schemas.microsoft.com/office/drawing/2014/main" xmlns="" id="{3AE694D7-F525-4679-AD36-612C5958B041}"/>
                      </a:ext>
                    </a:extLst>
                  </p:cNvPr>
                  <p:cNvSpPr/>
                  <p:nvPr/>
                </p:nvSpPr>
                <p:spPr>
                  <a:xfrm>
                    <a:off x="-156821" y="3364268"/>
                    <a:ext cx="190529" cy="120393"/>
                  </a:xfrm>
                  <a:custGeom>
                    <a:avLst/>
                    <a:gdLst>
                      <a:gd name="connsiteX0" fmla="*/ 95265 w 190529"/>
                      <a:gd name="connsiteY0" fmla="*/ 24348 h 120393"/>
                      <a:gd name="connsiteX1" fmla="*/ 0 w 190529"/>
                      <a:gd name="connsiteY1" fmla="*/ 110952 h 120393"/>
                      <a:gd name="connsiteX2" fmla="*/ 95265 w 190529"/>
                      <a:gd name="connsiteY2" fmla="*/ 102292 h 120393"/>
                      <a:gd name="connsiteX3" fmla="*/ 190529 w 190529"/>
                      <a:gd name="connsiteY3" fmla="*/ 15687 h 120393"/>
                      <a:gd name="connsiteX4" fmla="*/ 95265 w 190529"/>
                      <a:gd name="connsiteY4" fmla="*/ 24348 h 1203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529" h="120393">
                        <a:moveTo>
                          <a:pt x="95265" y="24348"/>
                        </a:moveTo>
                        <a:cubicBezTo>
                          <a:pt x="43302" y="50329"/>
                          <a:pt x="0" y="93631"/>
                          <a:pt x="0" y="110952"/>
                        </a:cubicBezTo>
                        <a:cubicBezTo>
                          <a:pt x="0" y="128273"/>
                          <a:pt x="43302" y="119612"/>
                          <a:pt x="95265" y="102292"/>
                        </a:cubicBezTo>
                        <a:cubicBezTo>
                          <a:pt x="147227" y="76310"/>
                          <a:pt x="190529" y="41669"/>
                          <a:pt x="190529" y="15687"/>
                        </a:cubicBezTo>
                        <a:cubicBezTo>
                          <a:pt x="190529" y="-10294"/>
                          <a:pt x="147227" y="-1633"/>
                          <a:pt x="95265" y="24348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772" name="Graphic 1">
                  <a:extLst>
                    <a:ext uri="{FF2B5EF4-FFF2-40B4-BE49-F238E27FC236}">
                      <a16:creationId xmlns:a16="http://schemas.microsoft.com/office/drawing/2014/main" xmlns="" id="{2069DAB2-51E1-40FF-9E2F-53BEF4DB50B7}"/>
                    </a:ext>
                  </a:extLst>
                </p:cNvPr>
                <p:cNvGrpSpPr/>
                <p:nvPr/>
              </p:nvGrpSpPr>
              <p:grpSpPr>
                <a:xfrm>
                  <a:off x="267538" y="3147758"/>
                  <a:ext cx="190529" cy="1381819"/>
                  <a:chOff x="267538" y="3147758"/>
                  <a:chExt cx="190529" cy="1381819"/>
                </a:xfrm>
                <a:grpFill/>
              </p:grpSpPr>
              <p:sp>
                <p:nvSpPr>
                  <p:cNvPr id="825" name="Freeform: Shape 824">
                    <a:extLst>
                      <a:ext uri="{FF2B5EF4-FFF2-40B4-BE49-F238E27FC236}">
                        <a16:creationId xmlns:a16="http://schemas.microsoft.com/office/drawing/2014/main" xmlns="" id="{F0402F1B-6047-49C3-B278-DA258E5B9D11}"/>
                      </a:ext>
                    </a:extLst>
                  </p:cNvPr>
                  <p:cNvSpPr/>
                  <p:nvPr/>
                </p:nvSpPr>
                <p:spPr>
                  <a:xfrm>
                    <a:off x="354142" y="3176436"/>
                    <a:ext cx="25981" cy="1325044"/>
                  </a:xfrm>
                  <a:custGeom>
                    <a:avLst/>
                    <a:gdLst>
                      <a:gd name="connsiteX0" fmla="*/ 0 w 25981"/>
                      <a:gd name="connsiteY0" fmla="*/ 12991 h 1325044"/>
                      <a:gd name="connsiteX1" fmla="*/ 0 w 25981"/>
                      <a:gd name="connsiteY1" fmla="*/ 1312054 h 1325044"/>
                      <a:gd name="connsiteX2" fmla="*/ 25981 w 25981"/>
                      <a:gd name="connsiteY2" fmla="*/ 1312054 h 1325044"/>
                      <a:gd name="connsiteX3" fmla="*/ 25981 w 25981"/>
                      <a:gd name="connsiteY3" fmla="*/ 12991 h 1325044"/>
                      <a:gd name="connsiteX4" fmla="*/ 0 w 25981"/>
                      <a:gd name="connsiteY4" fmla="*/ 12991 h 13250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81" h="1325044">
                        <a:moveTo>
                          <a:pt x="0" y="12991"/>
                        </a:moveTo>
                        <a:cubicBezTo>
                          <a:pt x="0" y="446012"/>
                          <a:pt x="0" y="879033"/>
                          <a:pt x="0" y="1312054"/>
                        </a:cubicBezTo>
                        <a:cubicBezTo>
                          <a:pt x="0" y="1329374"/>
                          <a:pt x="25981" y="1329374"/>
                          <a:pt x="25981" y="1312054"/>
                        </a:cubicBezTo>
                        <a:cubicBezTo>
                          <a:pt x="25981" y="879033"/>
                          <a:pt x="25981" y="446012"/>
                          <a:pt x="25981" y="12991"/>
                        </a:cubicBezTo>
                        <a:cubicBezTo>
                          <a:pt x="25981" y="-4330"/>
                          <a:pt x="0" y="-4330"/>
                          <a:pt x="0" y="12991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826" name="Freeform: Shape 825">
                    <a:extLst>
                      <a:ext uri="{FF2B5EF4-FFF2-40B4-BE49-F238E27FC236}">
                        <a16:creationId xmlns:a16="http://schemas.microsoft.com/office/drawing/2014/main" xmlns="" id="{2A71A309-35F8-42E5-82C1-5AA75C39F826}"/>
                      </a:ext>
                    </a:extLst>
                  </p:cNvPr>
                  <p:cNvSpPr/>
                  <p:nvPr/>
                </p:nvSpPr>
                <p:spPr>
                  <a:xfrm>
                    <a:off x="267538" y="4398474"/>
                    <a:ext cx="190529" cy="131103"/>
                  </a:xfrm>
                  <a:custGeom>
                    <a:avLst/>
                    <a:gdLst>
                      <a:gd name="connsiteX0" fmla="*/ 95265 w 190529"/>
                      <a:gd name="connsiteY0" fmla="*/ 12071 h 131103"/>
                      <a:gd name="connsiteX1" fmla="*/ 0 w 190529"/>
                      <a:gd name="connsiteY1" fmla="*/ 20732 h 131103"/>
                      <a:gd name="connsiteX2" fmla="*/ 95265 w 190529"/>
                      <a:gd name="connsiteY2" fmla="*/ 115997 h 131103"/>
                      <a:gd name="connsiteX3" fmla="*/ 190529 w 190529"/>
                      <a:gd name="connsiteY3" fmla="*/ 98676 h 131103"/>
                      <a:gd name="connsiteX4" fmla="*/ 95265 w 190529"/>
                      <a:gd name="connsiteY4" fmla="*/ 12071 h 13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529" h="131103">
                        <a:moveTo>
                          <a:pt x="95265" y="12071"/>
                        </a:moveTo>
                        <a:cubicBezTo>
                          <a:pt x="43302" y="-5249"/>
                          <a:pt x="0" y="-5249"/>
                          <a:pt x="0" y="20732"/>
                        </a:cubicBezTo>
                        <a:cubicBezTo>
                          <a:pt x="0" y="46713"/>
                          <a:pt x="43302" y="90015"/>
                          <a:pt x="95265" y="115997"/>
                        </a:cubicBezTo>
                        <a:cubicBezTo>
                          <a:pt x="147227" y="141978"/>
                          <a:pt x="190529" y="133317"/>
                          <a:pt x="190529" y="98676"/>
                        </a:cubicBezTo>
                        <a:cubicBezTo>
                          <a:pt x="190529" y="64034"/>
                          <a:pt x="147227" y="38053"/>
                          <a:pt x="95265" y="12071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827" name="Freeform: Shape 826">
                    <a:extLst>
                      <a:ext uri="{FF2B5EF4-FFF2-40B4-BE49-F238E27FC236}">
                        <a16:creationId xmlns:a16="http://schemas.microsoft.com/office/drawing/2014/main" xmlns="" id="{3A5DD67B-923F-4460-B734-752EE92DC2BF}"/>
                      </a:ext>
                    </a:extLst>
                  </p:cNvPr>
                  <p:cNvSpPr/>
                  <p:nvPr/>
                </p:nvSpPr>
                <p:spPr>
                  <a:xfrm>
                    <a:off x="267538" y="3147758"/>
                    <a:ext cx="190529" cy="135299"/>
                  </a:xfrm>
                  <a:custGeom>
                    <a:avLst/>
                    <a:gdLst>
                      <a:gd name="connsiteX0" fmla="*/ 95265 w 190529"/>
                      <a:gd name="connsiteY0" fmla="*/ 15687 h 135299"/>
                      <a:gd name="connsiteX1" fmla="*/ 0 w 190529"/>
                      <a:gd name="connsiteY1" fmla="*/ 110952 h 135299"/>
                      <a:gd name="connsiteX2" fmla="*/ 95265 w 190529"/>
                      <a:gd name="connsiteY2" fmla="*/ 119612 h 135299"/>
                      <a:gd name="connsiteX3" fmla="*/ 190529 w 190529"/>
                      <a:gd name="connsiteY3" fmla="*/ 24348 h 135299"/>
                      <a:gd name="connsiteX4" fmla="*/ 95265 w 190529"/>
                      <a:gd name="connsiteY4" fmla="*/ 15687 h 1352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529" h="135299">
                        <a:moveTo>
                          <a:pt x="95265" y="15687"/>
                        </a:moveTo>
                        <a:cubicBezTo>
                          <a:pt x="43302" y="41669"/>
                          <a:pt x="0" y="84971"/>
                          <a:pt x="0" y="110952"/>
                        </a:cubicBezTo>
                        <a:cubicBezTo>
                          <a:pt x="0" y="136933"/>
                          <a:pt x="43302" y="145594"/>
                          <a:pt x="95265" y="119612"/>
                        </a:cubicBezTo>
                        <a:cubicBezTo>
                          <a:pt x="147227" y="102292"/>
                          <a:pt x="190529" y="58989"/>
                          <a:pt x="190529" y="24348"/>
                        </a:cubicBezTo>
                        <a:cubicBezTo>
                          <a:pt x="190529" y="-1633"/>
                          <a:pt x="147227" y="-10294"/>
                          <a:pt x="95265" y="15687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773" name="Graphic 1">
                  <a:extLst>
                    <a:ext uri="{FF2B5EF4-FFF2-40B4-BE49-F238E27FC236}">
                      <a16:creationId xmlns:a16="http://schemas.microsoft.com/office/drawing/2014/main" xmlns="" id="{FEF3E2F9-FA01-4C0E-B897-32A55A45F704}"/>
                    </a:ext>
                  </a:extLst>
                </p:cNvPr>
                <p:cNvGrpSpPr/>
                <p:nvPr/>
              </p:nvGrpSpPr>
              <p:grpSpPr>
                <a:xfrm>
                  <a:off x="700559" y="2957461"/>
                  <a:ext cx="190529" cy="1762994"/>
                  <a:chOff x="700559" y="2957461"/>
                  <a:chExt cx="190529" cy="1762994"/>
                </a:xfrm>
                <a:grpFill/>
              </p:grpSpPr>
              <p:sp>
                <p:nvSpPr>
                  <p:cNvPr id="822" name="Freeform: Shape 821">
                    <a:extLst>
                      <a:ext uri="{FF2B5EF4-FFF2-40B4-BE49-F238E27FC236}">
                        <a16:creationId xmlns:a16="http://schemas.microsoft.com/office/drawing/2014/main" xmlns="" id="{318B879B-DE9B-487F-9FB5-37CE1A06B6DB}"/>
                      </a:ext>
                    </a:extLst>
                  </p:cNvPr>
                  <p:cNvSpPr/>
                  <p:nvPr/>
                </p:nvSpPr>
                <p:spPr>
                  <a:xfrm>
                    <a:off x="778503" y="2988897"/>
                    <a:ext cx="25981" cy="1685791"/>
                  </a:xfrm>
                  <a:custGeom>
                    <a:avLst/>
                    <a:gdLst>
                      <a:gd name="connsiteX0" fmla="*/ 0 w 25981"/>
                      <a:gd name="connsiteY0" fmla="*/ 10000 h 1685791"/>
                      <a:gd name="connsiteX1" fmla="*/ 0 w 25981"/>
                      <a:gd name="connsiteY1" fmla="*/ 1672801 h 1685791"/>
                      <a:gd name="connsiteX2" fmla="*/ 25981 w 25981"/>
                      <a:gd name="connsiteY2" fmla="*/ 1672801 h 1685791"/>
                      <a:gd name="connsiteX3" fmla="*/ 25981 w 25981"/>
                      <a:gd name="connsiteY3" fmla="*/ 10000 h 1685791"/>
                      <a:gd name="connsiteX4" fmla="*/ 0 w 25981"/>
                      <a:gd name="connsiteY4" fmla="*/ 10000 h 16857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81" h="1685791">
                        <a:moveTo>
                          <a:pt x="0" y="10000"/>
                        </a:moveTo>
                        <a:cubicBezTo>
                          <a:pt x="0" y="564267"/>
                          <a:pt x="0" y="1118534"/>
                          <a:pt x="0" y="1672801"/>
                        </a:cubicBezTo>
                        <a:cubicBezTo>
                          <a:pt x="0" y="1690121"/>
                          <a:pt x="25981" y="1690121"/>
                          <a:pt x="25981" y="1672801"/>
                        </a:cubicBezTo>
                        <a:cubicBezTo>
                          <a:pt x="25981" y="1118534"/>
                          <a:pt x="25981" y="564267"/>
                          <a:pt x="25981" y="10000"/>
                        </a:cubicBezTo>
                        <a:cubicBezTo>
                          <a:pt x="25981" y="1340"/>
                          <a:pt x="0" y="-7321"/>
                          <a:pt x="0" y="10000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823" name="Freeform: Shape 822">
                    <a:extLst>
                      <a:ext uri="{FF2B5EF4-FFF2-40B4-BE49-F238E27FC236}">
                        <a16:creationId xmlns:a16="http://schemas.microsoft.com/office/drawing/2014/main" xmlns="" id="{77E15FCE-1B6D-40E6-8472-0375A3DBE2AA}"/>
                      </a:ext>
                    </a:extLst>
                  </p:cNvPr>
                  <p:cNvSpPr/>
                  <p:nvPr/>
                </p:nvSpPr>
                <p:spPr>
                  <a:xfrm>
                    <a:off x="700559" y="4568299"/>
                    <a:ext cx="190529" cy="152156"/>
                  </a:xfrm>
                  <a:custGeom>
                    <a:avLst/>
                    <a:gdLst>
                      <a:gd name="connsiteX0" fmla="*/ 95265 w 190529"/>
                      <a:gd name="connsiteY0" fmla="*/ 6795 h 152156"/>
                      <a:gd name="connsiteX1" fmla="*/ 0 w 190529"/>
                      <a:gd name="connsiteY1" fmla="*/ 41437 h 152156"/>
                      <a:gd name="connsiteX2" fmla="*/ 95265 w 190529"/>
                      <a:gd name="connsiteY2" fmla="*/ 145362 h 152156"/>
                      <a:gd name="connsiteX3" fmla="*/ 190529 w 190529"/>
                      <a:gd name="connsiteY3" fmla="*/ 110720 h 152156"/>
                      <a:gd name="connsiteX4" fmla="*/ 95265 w 190529"/>
                      <a:gd name="connsiteY4" fmla="*/ 6795 h 1521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529" h="152156">
                        <a:moveTo>
                          <a:pt x="95265" y="6795"/>
                        </a:moveTo>
                        <a:cubicBezTo>
                          <a:pt x="43302" y="-10526"/>
                          <a:pt x="0" y="6795"/>
                          <a:pt x="0" y="41437"/>
                        </a:cubicBezTo>
                        <a:cubicBezTo>
                          <a:pt x="0" y="76078"/>
                          <a:pt x="43302" y="128041"/>
                          <a:pt x="95265" y="145362"/>
                        </a:cubicBezTo>
                        <a:cubicBezTo>
                          <a:pt x="147227" y="162683"/>
                          <a:pt x="190529" y="145362"/>
                          <a:pt x="190529" y="110720"/>
                        </a:cubicBezTo>
                        <a:cubicBezTo>
                          <a:pt x="190529" y="67418"/>
                          <a:pt x="147227" y="24116"/>
                          <a:pt x="95265" y="6795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824" name="Freeform: Shape 823">
                    <a:extLst>
                      <a:ext uri="{FF2B5EF4-FFF2-40B4-BE49-F238E27FC236}">
                        <a16:creationId xmlns:a16="http://schemas.microsoft.com/office/drawing/2014/main" xmlns="" id="{E6A322CC-39E0-48C6-A549-F68911066D5F}"/>
                      </a:ext>
                    </a:extLst>
                  </p:cNvPr>
                  <p:cNvSpPr/>
                  <p:nvPr/>
                </p:nvSpPr>
                <p:spPr>
                  <a:xfrm>
                    <a:off x="700559" y="2957461"/>
                    <a:ext cx="190529" cy="152156"/>
                  </a:xfrm>
                  <a:custGeom>
                    <a:avLst/>
                    <a:gdLst>
                      <a:gd name="connsiteX0" fmla="*/ 95265 w 190529"/>
                      <a:gd name="connsiteY0" fmla="*/ 6795 h 152156"/>
                      <a:gd name="connsiteX1" fmla="*/ 0 w 190529"/>
                      <a:gd name="connsiteY1" fmla="*/ 110720 h 152156"/>
                      <a:gd name="connsiteX2" fmla="*/ 95265 w 190529"/>
                      <a:gd name="connsiteY2" fmla="*/ 145362 h 152156"/>
                      <a:gd name="connsiteX3" fmla="*/ 190529 w 190529"/>
                      <a:gd name="connsiteY3" fmla="*/ 41437 h 152156"/>
                      <a:gd name="connsiteX4" fmla="*/ 95265 w 190529"/>
                      <a:gd name="connsiteY4" fmla="*/ 6795 h 1521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529" h="152156">
                        <a:moveTo>
                          <a:pt x="95265" y="6795"/>
                        </a:moveTo>
                        <a:cubicBezTo>
                          <a:pt x="43302" y="24116"/>
                          <a:pt x="0" y="76078"/>
                          <a:pt x="0" y="110720"/>
                        </a:cubicBezTo>
                        <a:cubicBezTo>
                          <a:pt x="0" y="145362"/>
                          <a:pt x="43302" y="162683"/>
                          <a:pt x="95265" y="145362"/>
                        </a:cubicBezTo>
                        <a:cubicBezTo>
                          <a:pt x="147227" y="128041"/>
                          <a:pt x="190529" y="84739"/>
                          <a:pt x="190529" y="41437"/>
                        </a:cubicBezTo>
                        <a:cubicBezTo>
                          <a:pt x="190529" y="6795"/>
                          <a:pt x="147227" y="-10526"/>
                          <a:pt x="95265" y="6795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774" name="Graphic 1">
                  <a:extLst>
                    <a:ext uri="{FF2B5EF4-FFF2-40B4-BE49-F238E27FC236}">
                      <a16:creationId xmlns:a16="http://schemas.microsoft.com/office/drawing/2014/main" xmlns="" id="{10861110-D776-42D1-AFC3-0B62B9543E6F}"/>
                    </a:ext>
                  </a:extLst>
                </p:cNvPr>
                <p:cNvGrpSpPr/>
                <p:nvPr/>
              </p:nvGrpSpPr>
              <p:grpSpPr>
                <a:xfrm>
                  <a:off x="1124920" y="2820345"/>
                  <a:ext cx="190529" cy="2045097"/>
                  <a:chOff x="1124920" y="2820345"/>
                  <a:chExt cx="190529" cy="2045097"/>
                </a:xfrm>
                <a:grpFill/>
              </p:grpSpPr>
              <p:sp>
                <p:nvSpPr>
                  <p:cNvPr id="819" name="Freeform: Shape 818">
                    <a:extLst>
                      <a:ext uri="{FF2B5EF4-FFF2-40B4-BE49-F238E27FC236}">
                        <a16:creationId xmlns:a16="http://schemas.microsoft.com/office/drawing/2014/main" xmlns="" id="{C6AE9A3E-9274-40F5-B2B5-4E450553973E}"/>
                      </a:ext>
                    </a:extLst>
                  </p:cNvPr>
                  <p:cNvSpPr/>
                  <p:nvPr/>
                </p:nvSpPr>
                <p:spPr>
                  <a:xfrm>
                    <a:off x="1211524" y="2850330"/>
                    <a:ext cx="25981" cy="1962924"/>
                  </a:xfrm>
                  <a:custGeom>
                    <a:avLst/>
                    <a:gdLst>
                      <a:gd name="connsiteX0" fmla="*/ 0 w 25981"/>
                      <a:gd name="connsiteY0" fmla="*/ 10000 h 1962924"/>
                      <a:gd name="connsiteX1" fmla="*/ 0 w 25981"/>
                      <a:gd name="connsiteY1" fmla="*/ 1949934 h 1962924"/>
                      <a:gd name="connsiteX2" fmla="*/ 25981 w 25981"/>
                      <a:gd name="connsiteY2" fmla="*/ 1949934 h 1962924"/>
                      <a:gd name="connsiteX3" fmla="*/ 25981 w 25981"/>
                      <a:gd name="connsiteY3" fmla="*/ 10000 h 1962924"/>
                      <a:gd name="connsiteX4" fmla="*/ 0 w 25981"/>
                      <a:gd name="connsiteY4" fmla="*/ 10000 h 19629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81" h="1962924">
                        <a:moveTo>
                          <a:pt x="0" y="10000"/>
                        </a:moveTo>
                        <a:cubicBezTo>
                          <a:pt x="0" y="659532"/>
                          <a:pt x="0" y="1300403"/>
                          <a:pt x="0" y="1949934"/>
                        </a:cubicBezTo>
                        <a:cubicBezTo>
                          <a:pt x="0" y="1967255"/>
                          <a:pt x="25981" y="1967255"/>
                          <a:pt x="25981" y="1949934"/>
                        </a:cubicBezTo>
                        <a:cubicBezTo>
                          <a:pt x="25981" y="1300403"/>
                          <a:pt x="25981" y="659532"/>
                          <a:pt x="25981" y="10000"/>
                        </a:cubicBezTo>
                        <a:cubicBezTo>
                          <a:pt x="25981" y="1340"/>
                          <a:pt x="0" y="-7321"/>
                          <a:pt x="0" y="10000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820" name="Freeform: Shape 819">
                    <a:extLst>
                      <a:ext uri="{FF2B5EF4-FFF2-40B4-BE49-F238E27FC236}">
                        <a16:creationId xmlns:a16="http://schemas.microsoft.com/office/drawing/2014/main" xmlns="" id="{7B94D659-0CFA-4A03-B8A4-E87BA5CBDA89}"/>
                      </a:ext>
                    </a:extLst>
                  </p:cNvPr>
                  <p:cNvSpPr/>
                  <p:nvPr/>
                </p:nvSpPr>
                <p:spPr>
                  <a:xfrm>
                    <a:off x="1124920" y="4694680"/>
                    <a:ext cx="190529" cy="170762"/>
                  </a:xfrm>
                  <a:custGeom>
                    <a:avLst/>
                    <a:gdLst>
                      <a:gd name="connsiteX0" fmla="*/ 95265 w 190529"/>
                      <a:gd name="connsiteY0" fmla="*/ 1659 h 170762"/>
                      <a:gd name="connsiteX1" fmla="*/ 0 w 190529"/>
                      <a:gd name="connsiteY1" fmla="*/ 62282 h 170762"/>
                      <a:gd name="connsiteX2" fmla="*/ 95265 w 190529"/>
                      <a:gd name="connsiteY2" fmla="*/ 166207 h 170762"/>
                      <a:gd name="connsiteX3" fmla="*/ 190529 w 190529"/>
                      <a:gd name="connsiteY3" fmla="*/ 105584 h 170762"/>
                      <a:gd name="connsiteX4" fmla="*/ 95265 w 190529"/>
                      <a:gd name="connsiteY4" fmla="*/ 1659 h 170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529" h="170762">
                        <a:moveTo>
                          <a:pt x="95265" y="1659"/>
                        </a:moveTo>
                        <a:cubicBezTo>
                          <a:pt x="43302" y="-7001"/>
                          <a:pt x="0" y="18980"/>
                          <a:pt x="0" y="62282"/>
                        </a:cubicBezTo>
                        <a:cubicBezTo>
                          <a:pt x="0" y="105584"/>
                          <a:pt x="43302" y="157547"/>
                          <a:pt x="95265" y="166207"/>
                        </a:cubicBezTo>
                        <a:cubicBezTo>
                          <a:pt x="147227" y="183528"/>
                          <a:pt x="190529" y="148886"/>
                          <a:pt x="190529" y="105584"/>
                        </a:cubicBezTo>
                        <a:cubicBezTo>
                          <a:pt x="190529" y="62282"/>
                          <a:pt x="147227" y="10320"/>
                          <a:pt x="95265" y="1659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821" name="Freeform: Shape 820">
                    <a:extLst>
                      <a:ext uri="{FF2B5EF4-FFF2-40B4-BE49-F238E27FC236}">
                        <a16:creationId xmlns:a16="http://schemas.microsoft.com/office/drawing/2014/main" xmlns="" id="{7F4A7FD5-8A80-4005-AC2A-166B9A650E94}"/>
                      </a:ext>
                    </a:extLst>
                  </p:cNvPr>
                  <p:cNvSpPr/>
                  <p:nvPr/>
                </p:nvSpPr>
                <p:spPr>
                  <a:xfrm>
                    <a:off x="1124920" y="2820345"/>
                    <a:ext cx="190529" cy="171551"/>
                  </a:xfrm>
                  <a:custGeom>
                    <a:avLst/>
                    <a:gdLst>
                      <a:gd name="connsiteX0" fmla="*/ 95265 w 190529"/>
                      <a:gd name="connsiteY0" fmla="*/ 5344 h 171551"/>
                      <a:gd name="connsiteX1" fmla="*/ 0 w 190529"/>
                      <a:gd name="connsiteY1" fmla="*/ 109269 h 171551"/>
                      <a:gd name="connsiteX2" fmla="*/ 95265 w 190529"/>
                      <a:gd name="connsiteY2" fmla="*/ 169892 h 171551"/>
                      <a:gd name="connsiteX3" fmla="*/ 190529 w 190529"/>
                      <a:gd name="connsiteY3" fmla="*/ 65967 h 171551"/>
                      <a:gd name="connsiteX4" fmla="*/ 95265 w 190529"/>
                      <a:gd name="connsiteY4" fmla="*/ 5344 h 1715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529" h="171551">
                        <a:moveTo>
                          <a:pt x="95265" y="5344"/>
                        </a:moveTo>
                        <a:cubicBezTo>
                          <a:pt x="43302" y="22665"/>
                          <a:pt x="0" y="65967"/>
                          <a:pt x="0" y="109269"/>
                        </a:cubicBezTo>
                        <a:cubicBezTo>
                          <a:pt x="0" y="152571"/>
                          <a:pt x="43302" y="178552"/>
                          <a:pt x="95265" y="169892"/>
                        </a:cubicBezTo>
                        <a:cubicBezTo>
                          <a:pt x="147227" y="161231"/>
                          <a:pt x="190529" y="109269"/>
                          <a:pt x="190529" y="65967"/>
                        </a:cubicBezTo>
                        <a:cubicBezTo>
                          <a:pt x="190529" y="14004"/>
                          <a:pt x="147227" y="-11977"/>
                          <a:pt x="95265" y="5344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775" name="Graphic 1">
                  <a:extLst>
                    <a:ext uri="{FF2B5EF4-FFF2-40B4-BE49-F238E27FC236}">
                      <a16:creationId xmlns:a16="http://schemas.microsoft.com/office/drawing/2014/main" xmlns="" id="{9CF74C1A-BC7E-4DB3-9DF6-CEE1302FA243}"/>
                    </a:ext>
                  </a:extLst>
                </p:cNvPr>
                <p:cNvGrpSpPr/>
                <p:nvPr/>
              </p:nvGrpSpPr>
              <p:grpSpPr>
                <a:xfrm>
                  <a:off x="1557941" y="2729310"/>
                  <a:ext cx="190529" cy="2228168"/>
                  <a:chOff x="1557941" y="2729310"/>
                  <a:chExt cx="190529" cy="2228168"/>
                </a:xfrm>
                <a:grpFill/>
              </p:grpSpPr>
              <p:sp>
                <p:nvSpPr>
                  <p:cNvPr id="816" name="Freeform: Shape 815">
                    <a:extLst>
                      <a:ext uri="{FF2B5EF4-FFF2-40B4-BE49-F238E27FC236}">
                        <a16:creationId xmlns:a16="http://schemas.microsoft.com/office/drawing/2014/main" xmlns="" id="{CCC8C09D-5AA5-4576-B193-3D1910D92151}"/>
                      </a:ext>
                    </a:extLst>
                  </p:cNvPr>
                  <p:cNvSpPr/>
                  <p:nvPr/>
                </p:nvSpPr>
                <p:spPr>
                  <a:xfrm>
                    <a:off x="1635884" y="2763726"/>
                    <a:ext cx="25981" cy="2136133"/>
                  </a:xfrm>
                  <a:custGeom>
                    <a:avLst/>
                    <a:gdLst>
                      <a:gd name="connsiteX0" fmla="*/ 0 w 25981"/>
                      <a:gd name="connsiteY0" fmla="*/ 10000 h 2136133"/>
                      <a:gd name="connsiteX1" fmla="*/ 0 w 25981"/>
                      <a:gd name="connsiteY1" fmla="*/ 2123142 h 2136133"/>
                      <a:gd name="connsiteX2" fmla="*/ 25981 w 25981"/>
                      <a:gd name="connsiteY2" fmla="*/ 2123142 h 2136133"/>
                      <a:gd name="connsiteX3" fmla="*/ 25981 w 25981"/>
                      <a:gd name="connsiteY3" fmla="*/ 10000 h 2136133"/>
                      <a:gd name="connsiteX4" fmla="*/ 0 w 25981"/>
                      <a:gd name="connsiteY4" fmla="*/ 10000 h 21361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81" h="2136133">
                        <a:moveTo>
                          <a:pt x="0" y="10000"/>
                        </a:moveTo>
                        <a:cubicBezTo>
                          <a:pt x="0" y="711494"/>
                          <a:pt x="0" y="1412988"/>
                          <a:pt x="0" y="2123142"/>
                        </a:cubicBezTo>
                        <a:cubicBezTo>
                          <a:pt x="0" y="2140463"/>
                          <a:pt x="25981" y="2140463"/>
                          <a:pt x="25981" y="2123142"/>
                        </a:cubicBezTo>
                        <a:cubicBezTo>
                          <a:pt x="25981" y="1421649"/>
                          <a:pt x="25981" y="720155"/>
                          <a:pt x="25981" y="10000"/>
                        </a:cubicBezTo>
                        <a:cubicBezTo>
                          <a:pt x="25981" y="1340"/>
                          <a:pt x="0" y="-7321"/>
                          <a:pt x="0" y="10000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817" name="Freeform: Shape 816">
                    <a:extLst>
                      <a:ext uri="{FF2B5EF4-FFF2-40B4-BE49-F238E27FC236}">
                        <a16:creationId xmlns:a16="http://schemas.microsoft.com/office/drawing/2014/main" xmlns="" id="{427F471E-A06F-4057-A796-F65FDB451240}"/>
                      </a:ext>
                    </a:extLst>
                  </p:cNvPr>
                  <p:cNvSpPr/>
                  <p:nvPr/>
                </p:nvSpPr>
                <p:spPr>
                  <a:xfrm>
                    <a:off x="1557941" y="4772957"/>
                    <a:ext cx="190529" cy="184521"/>
                  </a:xfrm>
                  <a:custGeom>
                    <a:avLst/>
                    <a:gdLst>
                      <a:gd name="connsiteX0" fmla="*/ 95265 w 190529"/>
                      <a:gd name="connsiteY0" fmla="*/ 1326 h 184521"/>
                      <a:gd name="connsiteX1" fmla="*/ 0 w 190529"/>
                      <a:gd name="connsiteY1" fmla="*/ 79270 h 184521"/>
                      <a:gd name="connsiteX2" fmla="*/ 95265 w 190529"/>
                      <a:gd name="connsiteY2" fmla="*/ 183195 h 184521"/>
                      <a:gd name="connsiteX3" fmla="*/ 190529 w 190529"/>
                      <a:gd name="connsiteY3" fmla="*/ 105251 h 184521"/>
                      <a:gd name="connsiteX4" fmla="*/ 95265 w 190529"/>
                      <a:gd name="connsiteY4" fmla="*/ 1326 h 1845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529" h="184521">
                        <a:moveTo>
                          <a:pt x="95265" y="1326"/>
                        </a:moveTo>
                        <a:cubicBezTo>
                          <a:pt x="43302" y="-7334"/>
                          <a:pt x="0" y="27307"/>
                          <a:pt x="0" y="79270"/>
                        </a:cubicBezTo>
                        <a:cubicBezTo>
                          <a:pt x="0" y="131233"/>
                          <a:pt x="43302" y="174535"/>
                          <a:pt x="95265" y="183195"/>
                        </a:cubicBezTo>
                        <a:cubicBezTo>
                          <a:pt x="147227" y="191856"/>
                          <a:pt x="190529" y="157214"/>
                          <a:pt x="190529" y="105251"/>
                        </a:cubicBezTo>
                        <a:cubicBezTo>
                          <a:pt x="190529" y="44628"/>
                          <a:pt x="147227" y="1326"/>
                          <a:pt x="95265" y="1326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818" name="Freeform: Shape 817">
                    <a:extLst>
                      <a:ext uri="{FF2B5EF4-FFF2-40B4-BE49-F238E27FC236}">
                        <a16:creationId xmlns:a16="http://schemas.microsoft.com/office/drawing/2014/main" xmlns="" id="{3AE781FA-CD95-4106-8C27-719C82A1E3AF}"/>
                      </a:ext>
                    </a:extLst>
                  </p:cNvPr>
                  <p:cNvSpPr/>
                  <p:nvPr/>
                </p:nvSpPr>
                <p:spPr>
                  <a:xfrm>
                    <a:off x="1557941" y="2729310"/>
                    <a:ext cx="190529" cy="184309"/>
                  </a:xfrm>
                  <a:custGeom>
                    <a:avLst/>
                    <a:gdLst>
                      <a:gd name="connsiteX0" fmla="*/ 95265 w 190529"/>
                      <a:gd name="connsiteY0" fmla="*/ 1115 h 184309"/>
                      <a:gd name="connsiteX1" fmla="*/ 0 w 190529"/>
                      <a:gd name="connsiteY1" fmla="*/ 105040 h 184309"/>
                      <a:gd name="connsiteX2" fmla="*/ 95265 w 190529"/>
                      <a:gd name="connsiteY2" fmla="*/ 182983 h 184309"/>
                      <a:gd name="connsiteX3" fmla="*/ 190529 w 190529"/>
                      <a:gd name="connsiteY3" fmla="*/ 79058 h 184309"/>
                      <a:gd name="connsiteX4" fmla="*/ 95265 w 190529"/>
                      <a:gd name="connsiteY4" fmla="*/ 1115 h 1843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529" h="184309">
                        <a:moveTo>
                          <a:pt x="95265" y="1115"/>
                        </a:moveTo>
                        <a:cubicBezTo>
                          <a:pt x="43302" y="9775"/>
                          <a:pt x="0" y="53077"/>
                          <a:pt x="0" y="105040"/>
                        </a:cubicBezTo>
                        <a:cubicBezTo>
                          <a:pt x="0" y="157002"/>
                          <a:pt x="43302" y="191644"/>
                          <a:pt x="95265" y="182983"/>
                        </a:cubicBezTo>
                        <a:cubicBezTo>
                          <a:pt x="147227" y="174323"/>
                          <a:pt x="190529" y="131021"/>
                          <a:pt x="190529" y="79058"/>
                        </a:cubicBezTo>
                        <a:cubicBezTo>
                          <a:pt x="190529" y="35756"/>
                          <a:pt x="147227" y="-7546"/>
                          <a:pt x="95265" y="1115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776" name="Graphic 1">
                  <a:extLst>
                    <a:ext uri="{FF2B5EF4-FFF2-40B4-BE49-F238E27FC236}">
                      <a16:creationId xmlns:a16="http://schemas.microsoft.com/office/drawing/2014/main" xmlns="" id="{91340025-3A68-4CE9-A439-768AFECE0655}"/>
                    </a:ext>
                  </a:extLst>
                </p:cNvPr>
                <p:cNvGrpSpPr/>
                <p:nvPr/>
              </p:nvGrpSpPr>
              <p:grpSpPr>
                <a:xfrm>
                  <a:off x="1982301" y="2704443"/>
                  <a:ext cx="190529" cy="2286350"/>
                  <a:chOff x="1982301" y="2704443"/>
                  <a:chExt cx="190529" cy="2286350"/>
                </a:xfrm>
                <a:grpFill/>
              </p:grpSpPr>
              <p:sp>
                <p:nvSpPr>
                  <p:cNvPr id="813" name="Freeform: Shape 812">
                    <a:extLst>
                      <a:ext uri="{FF2B5EF4-FFF2-40B4-BE49-F238E27FC236}">
                        <a16:creationId xmlns:a16="http://schemas.microsoft.com/office/drawing/2014/main" xmlns="" id="{7DDBB59C-A512-4467-8565-26DAE91CBECE}"/>
                      </a:ext>
                    </a:extLst>
                  </p:cNvPr>
                  <p:cNvSpPr/>
                  <p:nvPr/>
                </p:nvSpPr>
                <p:spPr>
                  <a:xfrm>
                    <a:off x="2068905" y="2734755"/>
                    <a:ext cx="25981" cy="2191085"/>
                  </a:xfrm>
                  <a:custGeom>
                    <a:avLst/>
                    <a:gdLst>
                      <a:gd name="connsiteX0" fmla="*/ 0 w 25981"/>
                      <a:gd name="connsiteY0" fmla="*/ 12991 h 2191085"/>
                      <a:gd name="connsiteX1" fmla="*/ 0 w 25981"/>
                      <a:gd name="connsiteY1" fmla="*/ 2178095 h 2191085"/>
                      <a:gd name="connsiteX2" fmla="*/ 25981 w 25981"/>
                      <a:gd name="connsiteY2" fmla="*/ 2178095 h 2191085"/>
                      <a:gd name="connsiteX3" fmla="*/ 25981 w 25981"/>
                      <a:gd name="connsiteY3" fmla="*/ 12991 h 2191085"/>
                      <a:gd name="connsiteX4" fmla="*/ 0 w 25981"/>
                      <a:gd name="connsiteY4" fmla="*/ 12991 h 21910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81" h="2191085">
                        <a:moveTo>
                          <a:pt x="0" y="12991"/>
                        </a:moveTo>
                        <a:cubicBezTo>
                          <a:pt x="0" y="731805"/>
                          <a:pt x="0" y="1459281"/>
                          <a:pt x="0" y="2178095"/>
                        </a:cubicBezTo>
                        <a:cubicBezTo>
                          <a:pt x="0" y="2195416"/>
                          <a:pt x="25981" y="2195416"/>
                          <a:pt x="25981" y="2178095"/>
                        </a:cubicBezTo>
                        <a:cubicBezTo>
                          <a:pt x="25981" y="1459281"/>
                          <a:pt x="25981" y="731805"/>
                          <a:pt x="25981" y="12991"/>
                        </a:cubicBezTo>
                        <a:cubicBezTo>
                          <a:pt x="25981" y="-4330"/>
                          <a:pt x="0" y="-4330"/>
                          <a:pt x="0" y="12991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814" name="Freeform: Shape 813">
                    <a:extLst>
                      <a:ext uri="{FF2B5EF4-FFF2-40B4-BE49-F238E27FC236}">
                        <a16:creationId xmlns:a16="http://schemas.microsoft.com/office/drawing/2014/main" xmlns="" id="{F62950AE-4BE0-4DD6-B3B9-DDD0E4E44D75}"/>
                      </a:ext>
                    </a:extLst>
                  </p:cNvPr>
                  <p:cNvSpPr/>
                  <p:nvPr/>
                </p:nvSpPr>
                <p:spPr>
                  <a:xfrm>
                    <a:off x="1982301" y="4800264"/>
                    <a:ext cx="190529" cy="190529"/>
                  </a:xfrm>
                  <a:custGeom>
                    <a:avLst/>
                    <a:gdLst>
                      <a:gd name="connsiteX0" fmla="*/ 95265 w 190529"/>
                      <a:gd name="connsiteY0" fmla="*/ 0 h 190529"/>
                      <a:gd name="connsiteX1" fmla="*/ 0 w 190529"/>
                      <a:gd name="connsiteY1" fmla="*/ 95265 h 190529"/>
                      <a:gd name="connsiteX2" fmla="*/ 95265 w 190529"/>
                      <a:gd name="connsiteY2" fmla="*/ 190529 h 190529"/>
                      <a:gd name="connsiteX3" fmla="*/ 190529 w 190529"/>
                      <a:gd name="connsiteY3" fmla="*/ 95265 h 190529"/>
                      <a:gd name="connsiteX4" fmla="*/ 95265 w 190529"/>
                      <a:gd name="connsiteY4" fmla="*/ 0 h 190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529" h="190529">
                        <a:moveTo>
                          <a:pt x="95265" y="0"/>
                        </a:moveTo>
                        <a:cubicBezTo>
                          <a:pt x="43302" y="0"/>
                          <a:pt x="0" y="43302"/>
                          <a:pt x="0" y="95265"/>
                        </a:cubicBezTo>
                        <a:cubicBezTo>
                          <a:pt x="0" y="147227"/>
                          <a:pt x="43302" y="190529"/>
                          <a:pt x="95265" y="190529"/>
                        </a:cubicBezTo>
                        <a:cubicBezTo>
                          <a:pt x="147227" y="190529"/>
                          <a:pt x="190529" y="147227"/>
                          <a:pt x="190529" y="95265"/>
                        </a:cubicBezTo>
                        <a:cubicBezTo>
                          <a:pt x="190529" y="34642"/>
                          <a:pt x="147227" y="0"/>
                          <a:pt x="95265" y="0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815" name="Freeform: Shape 814">
                    <a:extLst>
                      <a:ext uri="{FF2B5EF4-FFF2-40B4-BE49-F238E27FC236}">
                        <a16:creationId xmlns:a16="http://schemas.microsoft.com/office/drawing/2014/main" xmlns="" id="{FF446375-BC4D-4F3B-AD12-E3F2838CE4F4}"/>
                      </a:ext>
                    </a:extLst>
                  </p:cNvPr>
                  <p:cNvSpPr/>
                  <p:nvPr/>
                </p:nvSpPr>
                <p:spPr>
                  <a:xfrm>
                    <a:off x="1982301" y="2704443"/>
                    <a:ext cx="190529" cy="190529"/>
                  </a:xfrm>
                  <a:custGeom>
                    <a:avLst/>
                    <a:gdLst>
                      <a:gd name="connsiteX0" fmla="*/ 95265 w 190529"/>
                      <a:gd name="connsiteY0" fmla="*/ 0 h 190529"/>
                      <a:gd name="connsiteX1" fmla="*/ 0 w 190529"/>
                      <a:gd name="connsiteY1" fmla="*/ 95265 h 190529"/>
                      <a:gd name="connsiteX2" fmla="*/ 95265 w 190529"/>
                      <a:gd name="connsiteY2" fmla="*/ 190529 h 190529"/>
                      <a:gd name="connsiteX3" fmla="*/ 190529 w 190529"/>
                      <a:gd name="connsiteY3" fmla="*/ 95265 h 190529"/>
                      <a:gd name="connsiteX4" fmla="*/ 95265 w 190529"/>
                      <a:gd name="connsiteY4" fmla="*/ 0 h 190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529" h="190529">
                        <a:moveTo>
                          <a:pt x="95265" y="0"/>
                        </a:moveTo>
                        <a:cubicBezTo>
                          <a:pt x="43302" y="0"/>
                          <a:pt x="0" y="43302"/>
                          <a:pt x="0" y="95265"/>
                        </a:cubicBezTo>
                        <a:cubicBezTo>
                          <a:pt x="0" y="147227"/>
                          <a:pt x="43302" y="190529"/>
                          <a:pt x="95265" y="190529"/>
                        </a:cubicBezTo>
                        <a:cubicBezTo>
                          <a:pt x="147227" y="190529"/>
                          <a:pt x="190529" y="147227"/>
                          <a:pt x="190529" y="95265"/>
                        </a:cubicBezTo>
                        <a:cubicBezTo>
                          <a:pt x="190529" y="43302"/>
                          <a:pt x="147227" y="0"/>
                          <a:pt x="95265" y="0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777" name="Graphic 1">
                  <a:extLst>
                    <a:ext uri="{FF2B5EF4-FFF2-40B4-BE49-F238E27FC236}">
                      <a16:creationId xmlns:a16="http://schemas.microsoft.com/office/drawing/2014/main" xmlns="" id="{4C3B2D7E-F36B-4C9F-BC21-265D15CFEC45}"/>
                    </a:ext>
                  </a:extLst>
                </p:cNvPr>
                <p:cNvGrpSpPr/>
                <p:nvPr/>
              </p:nvGrpSpPr>
              <p:grpSpPr>
                <a:xfrm>
                  <a:off x="2415322" y="2729098"/>
                  <a:ext cx="190529" cy="2228380"/>
                  <a:chOff x="2415322" y="2729098"/>
                  <a:chExt cx="190529" cy="2228380"/>
                </a:xfrm>
                <a:grpFill/>
              </p:grpSpPr>
              <p:sp>
                <p:nvSpPr>
                  <p:cNvPr id="810" name="Freeform: Shape 809">
                    <a:extLst>
                      <a:ext uri="{FF2B5EF4-FFF2-40B4-BE49-F238E27FC236}">
                        <a16:creationId xmlns:a16="http://schemas.microsoft.com/office/drawing/2014/main" xmlns="" id="{5611EF62-8C81-4890-8A17-EA37D6CDC8C7}"/>
                      </a:ext>
                    </a:extLst>
                  </p:cNvPr>
                  <p:cNvSpPr/>
                  <p:nvPr/>
                </p:nvSpPr>
                <p:spPr>
                  <a:xfrm>
                    <a:off x="2493266" y="2760736"/>
                    <a:ext cx="25981" cy="2139123"/>
                  </a:xfrm>
                  <a:custGeom>
                    <a:avLst/>
                    <a:gdLst>
                      <a:gd name="connsiteX0" fmla="*/ 0 w 25981"/>
                      <a:gd name="connsiteY0" fmla="*/ 12991 h 2139123"/>
                      <a:gd name="connsiteX1" fmla="*/ 0 w 25981"/>
                      <a:gd name="connsiteY1" fmla="*/ 2126133 h 2139123"/>
                      <a:gd name="connsiteX2" fmla="*/ 25981 w 25981"/>
                      <a:gd name="connsiteY2" fmla="*/ 2126133 h 2139123"/>
                      <a:gd name="connsiteX3" fmla="*/ 25981 w 25981"/>
                      <a:gd name="connsiteY3" fmla="*/ 12991 h 2139123"/>
                      <a:gd name="connsiteX4" fmla="*/ 0 w 25981"/>
                      <a:gd name="connsiteY4" fmla="*/ 12991 h 2139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81" h="2139123">
                        <a:moveTo>
                          <a:pt x="0" y="12991"/>
                        </a:moveTo>
                        <a:cubicBezTo>
                          <a:pt x="0" y="714485"/>
                          <a:pt x="0" y="1424639"/>
                          <a:pt x="0" y="2126133"/>
                        </a:cubicBezTo>
                        <a:cubicBezTo>
                          <a:pt x="0" y="2143454"/>
                          <a:pt x="25981" y="2143454"/>
                          <a:pt x="25981" y="2126133"/>
                        </a:cubicBezTo>
                        <a:cubicBezTo>
                          <a:pt x="25981" y="1424639"/>
                          <a:pt x="25981" y="714485"/>
                          <a:pt x="25981" y="12991"/>
                        </a:cubicBezTo>
                        <a:cubicBezTo>
                          <a:pt x="25981" y="-4330"/>
                          <a:pt x="0" y="-4330"/>
                          <a:pt x="0" y="12991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811" name="Freeform: Shape 810">
                    <a:extLst>
                      <a:ext uri="{FF2B5EF4-FFF2-40B4-BE49-F238E27FC236}">
                        <a16:creationId xmlns:a16="http://schemas.microsoft.com/office/drawing/2014/main" xmlns="" id="{7344C6AE-4A78-4178-91AE-8817D491DF85}"/>
                      </a:ext>
                    </a:extLst>
                  </p:cNvPr>
                  <p:cNvSpPr/>
                  <p:nvPr/>
                </p:nvSpPr>
                <p:spPr>
                  <a:xfrm>
                    <a:off x="2415322" y="4772957"/>
                    <a:ext cx="190529" cy="184521"/>
                  </a:xfrm>
                  <a:custGeom>
                    <a:avLst/>
                    <a:gdLst>
                      <a:gd name="connsiteX0" fmla="*/ 95264 w 190529"/>
                      <a:gd name="connsiteY0" fmla="*/ 1326 h 184521"/>
                      <a:gd name="connsiteX1" fmla="*/ 0 w 190529"/>
                      <a:gd name="connsiteY1" fmla="*/ 105251 h 184521"/>
                      <a:gd name="connsiteX2" fmla="*/ 95264 w 190529"/>
                      <a:gd name="connsiteY2" fmla="*/ 183195 h 184521"/>
                      <a:gd name="connsiteX3" fmla="*/ 190529 w 190529"/>
                      <a:gd name="connsiteY3" fmla="*/ 79270 h 184521"/>
                      <a:gd name="connsiteX4" fmla="*/ 95264 w 190529"/>
                      <a:gd name="connsiteY4" fmla="*/ 1326 h 1845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529" h="184521">
                        <a:moveTo>
                          <a:pt x="95264" y="1326"/>
                        </a:moveTo>
                        <a:cubicBezTo>
                          <a:pt x="43302" y="9987"/>
                          <a:pt x="0" y="53289"/>
                          <a:pt x="0" y="105251"/>
                        </a:cubicBezTo>
                        <a:cubicBezTo>
                          <a:pt x="0" y="157214"/>
                          <a:pt x="43302" y="191856"/>
                          <a:pt x="95264" y="183195"/>
                        </a:cubicBezTo>
                        <a:cubicBezTo>
                          <a:pt x="147227" y="174535"/>
                          <a:pt x="190529" y="131233"/>
                          <a:pt x="190529" y="79270"/>
                        </a:cubicBezTo>
                        <a:cubicBezTo>
                          <a:pt x="181869" y="27307"/>
                          <a:pt x="147227" y="-7334"/>
                          <a:pt x="95264" y="1326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812" name="Freeform: Shape 811">
                    <a:extLst>
                      <a:ext uri="{FF2B5EF4-FFF2-40B4-BE49-F238E27FC236}">
                        <a16:creationId xmlns:a16="http://schemas.microsoft.com/office/drawing/2014/main" xmlns="" id="{BACE3F36-F8EA-4FC3-B03C-67B3C7806605}"/>
                      </a:ext>
                    </a:extLst>
                  </p:cNvPr>
                  <p:cNvSpPr/>
                  <p:nvPr/>
                </p:nvSpPr>
                <p:spPr>
                  <a:xfrm>
                    <a:off x="2415322" y="2729098"/>
                    <a:ext cx="190529" cy="184521"/>
                  </a:xfrm>
                  <a:custGeom>
                    <a:avLst/>
                    <a:gdLst>
                      <a:gd name="connsiteX0" fmla="*/ 95264 w 190529"/>
                      <a:gd name="connsiteY0" fmla="*/ 1326 h 184521"/>
                      <a:gd name="connsiteX1" fmla="*/ 0 w 190529"/>
                      <a:gd name="connsiteY1" fmla="*/ 79270 h 184521"/>
                      <a:gd name="connsiteX2" fmla="*/ 95264 w 190529"/>
                      <a:gd name="connsiteY2" fmla="*/ 183195 h 184521"/>
                      <a:gd name="connsiteX3" fmla="*/ 190529 w 190529"/>
                      <a:gd name="connsiteY3" fmla="*/ 105251 h 184521"/>
                      <a:gd name="connsiteX4" fmla="*/ 95264 w 190529"/>
                      <a:gd name="connsiteY4" fmla="*/ 1326 h 1845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529" h="184521">
                        <a:moveTo>
                          <a:pt x="95264" y="1326"/>
                        </a:moveTo>
                        <a:cubicBezTo>
                          <a:pt x="43302" y="-7334"/>
                          <a:pt x="0" y="27308"/>
                          <a:pt x="0" y="79270"/>
                        </a:cubicBezTo>
                        <a:cubicBezTo>
                          <a:pt x="0" y="131233"/>
                          <a:pt x="43302" y="174535"/>
                          <a:pt x="95264" y="183195"/>
                        </a:cubicBezTo>
                        <a:cubicBezTo>
                          <a:pt x="147227" y="191856"/>
                          <a:pt x="190529" y="157214"/>
                          <a:pt x="190529" y="105251"/>
                        </a:cubicBezTo>
                        <a:cubicBezTo>
                          <a:pt x="181869" y="53289"/>
                          <a:pt x="147227" y="9987"/>
                          <a:pt x="95264" y="1326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778" name="Graphic 1">
                  <a:extLst>
                    <a:ext uri="{FF2B5EF4-FFF2-40B4-BE49-F238E27FC236}">
                      <a16:creationId xmlns:a16="http://schemas.microsoft.com/office/drawing/2014/main" xmlns="" id="{BA785E68-E3AD-43B2-A329-E13876A5C44C}"/>
                    </a:ext>
                  </a:extLst>
                </p:cNvPr>
                <p:cNvGrpSpPr/>
                <p:nvPr/>
              </p:nvGrpSpPr>
              <p:grpSpPr>
                <a:xfrm>
                  <a:off x="2839683" y="2821134"/>
                  <a:ext cx="190528" cy="2044308"/>
                  <a:chOff x="2839683" y="2821134"/>
                  <a:chExt cx="190528" cy="2044308"/>
                </a:xfrm>
                <a:grpFill/>
              </p:grpSpPr>
              <p:sp>
                <p:nvSpPr>
                  <p:cNvPr id="807" name="Freeform: Shape 806">
                    <a:extLst>
                      <a:ext uri="{FF2B5EF4-FFF2-40B4-BE49-F238E27FC236}">
                        <a16:creationId xmlns:a16="http://schemas.microsoft.com/office/drawing/2014/main" xmlns="" id="{1248360B-DE65-4A8E-A61E-7F6F6B5EFA64}"/>
                      </a:ext>
                    </a:extLst>
                  </p:cNvPr>
                  <p:cNvSpPr/>
                  <p:nvPr/>
                </p:nvSpPr>
                <p:spPr>
                  <a:xfrm>
                    <a:off x="2926287" y="2847340"/>
                    <a:ext cx="25981" cy="1965915"/>
                  </a:xfrm>
                  <a:custGeom>
                    <a:avLst/>
                    <a:gdLst>
                      <a:gd name="connsiteX0" fmla="*/ 0 w 25981"/>
                      <a:gd name="connsiteY0" fmla="*/ 12991 h 1965915"/>
                      <a:gd name="connsiteX1" fmla="*/ 0 w 25981"/>
                      <a:gd name="connsiteY1" fmla="*/ 1952924 h 1965915"/>
                      <a:gd name="connsiteX2" fmla="*/ 25981 w 25981"/>
                      <a:gd name="connsiteY2" fmla="*/ 1952924 h 1965915"/>
                      <a:gd name="connsiteX3" fmla="*/ 25981 w 25981"/>
                      <a:gd name="connsiteY3" fmla="*/ 12991 h 1965915"/>
                      <a:gd name="connsiteX4" fmla="*/ 0 w 25981"/>
                      <a:gd name="connsiteY4" fmla="*/ 12991 h 19659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81" h="1965915">
                        <a:moveTo>
                          <a:pt x="0" y="12991"/>
                        </a:moveTo>
                        <a:cubicBezTo>
                          <a:pt x="0" y="662522"/>
                          <a:pt x="0" y="1303393"/>
                          <a:pt x="0" y="1952924"/>
                        </a:cubicBezTo>
                        <a:cubicBezTo>
                          <a:pt x="0" y="1970245"/>
                          <a:pt x="25981" y="1970245"/>
                          <a:pt x="25981" y="1952924"/>
                        </a:cubicBezTo>
                        <a:cubicBezTo>
                          <a:pt x="25981" y="1303393"/>
                          <a:pt x="25981" y="662522"/>
                          <a:pt x="25981" y="12991"/>
                        </a:cubicBezTo>
                        <a:cubicBezTo>
                          <a:pt x="25981" y="-4330"/>
                          <a:pt x="0" y="-4330"/>
                          <a:pt x="0" y="12991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808" name="Freeform: Shape 807">
                    <a:extLst>
                      <a:ext uri="{FF2B5EF4-FFF2-40B4-BE49-F238E27FC236}">
                        <a16:creationId xmlns:a16="http://schemas.microsoft.com/office/drawing/2014/main" xmlns="" id="{B6EFF813-07B5-4DB3-B1F0-DCBEA1E228B2}"/>
                      </a:ext>
                    </a:extLst>
                  </p:cNvPr>
                  <p:cNvSpPr/>
                  <p:nvPr/>
                </p:nvSpPr>
                <p:spPr>
                  <a:xfrm>
                    <a:off x="2839683" y="4694680"/>
                    <a:ext cx="190528" cy="170762"/>
                  </a:xfrm>
                  <a:custGeom>
                    <a:avLst/>
                    <a:gdLst>
                      <a:gd name="connsiteX0" fmla="*/ 95264 w 190528"/>
                      <a:gd name="connsiteY0" fmla="*/ 1659 h 170762"/>
                      <a:gd name="connsiteX1" fmla="*/ 0 w 190528"/>
                      <a:gd name="connsiteY1" fmla="*/ 105584 h 170762"/>
                      <a:gd name="connsiteX2" fmla="*/ 95264 w 190528"/>
                      <a:gd name="connsiteY2" fmla="*/ 166207 h 170762"/>
                      <a:gd name="connsiteX3" fmla="*/ 190529 w 190528"/>
                      <a:gd name="connsiteY3" fmla="*/ 62282 h 170762"/>
                      <a:gd name="connsiteX4" fmla="*/ 95264 w 190528"/>
                      <a:gd name="connsiteY4" fmla="*/ 1659 h 170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528" h="170762">
                        <a:moveTo>
                          <a:pt x="95264" y="1659"/>
                        </a:moveTo>
                        <a:cubicBezTo>
                          <a:pt x="43302" y="10320"/>
                          <a:pt x="0" y="62282"/>
                          <a:pt x="0" y="105584"/>
                        </a:cubicBezTo>
                        <a:cubicBezTo>
                          <a:pt x="0" y="148886"/>
                          <a:pt x="43302" y="183528"/>
                          <a:pt x="95264" y="166207"/>
                        </a:cubicBezTo>
                        <a:cubicBezTo>
                          <a:pt x="147227" y="148886"/>
                          <a:pt x="190529" y="105584"/>
                          <a:pt x="190529" y="62282"/>
                        </a:cubicBezTo>
                        <a:cubicBezTo>
                          <a:pt x="190529" y="18980"/>
                          <a:pt x="147227" y="-7001"/>
                          <a:pt x="95264" y="1659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809" name="Freeform: Shape 808">
                    <a:extLst>
                      <a:ext uri="{FF2B5EF4-FFF2-40B4-BE49-F238E27FC236}">
                        <a16:creationId xmlns:a16="http://schemas.microsoft.com/office/drawing/2014/main" xmlns="" id="{52B31F74-B325-4704-9782-F2D7D4DEA93A}"/>
                      </a:ext>
                    </a:extLst>
                  </p:cNvPr>
                  <p:cNvSpPr/>
                  <p:nvPr/>
                </p:nvSpPr>
                <p:spPr>
                  <a:xfrm>
                    <a:off x="2839683" y="2821134"/>
                    <a:ext cx="190528" cy="170762"/>
                  </a:xfrm>
                  <a:custGeom>
                    <a:avLst/>
                    <a:gdLst>
                      <a:gd name="connsiteX0" fmla="*/ 95264 w 190528"/>
                      <a:gd name="connsiteY0" fmla="*/ 4555 h 170762"/>
                      <a:gd name="connsiteX1" fmla="*/ 0 w 190528"/>
                      <a:gd name="connsiteY1" fmla="*/ 65178 h 170762"/>
                      <a:gd name="connsiteX2" fmla="*/ 95264 w 190528"/>
                      <a:gd name="connsiteY2" fmla="*/ 169103 h 170762"/>
                      <a:gd name="connsiteX3" fmla="*/ 190529 w 190528"/>
                      <a:gd name="connsiteY3" fmla="*/ 108480 h 170762"/>
                      <a:gd name="connsiteX4" fmla="*/ 95264 w 190528"/>
                      <a:gd name="connsiteY4" fmla="*/ 4555 h 170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528" h="170762">
                        <a:moveTo>
                          <a:pt x="95264" y="4555"/>
                        </a:moveTo>
                        <a:cubicBezTo>
                          <a:pt x="43302" y="-12766"/>
                          <a:pt x="0" y="21876"/>
                          <a:pt x="0" y="65178"/>
                        </a:cubicBezTo>
                        <a:cubicBezTo>
                          <a:pt x="0" y="108480"/>
                          <a:pt x="43302" y="160443"/>
                          <a:pt x="95264" y="169103"/>
                        </a:cubicBezTo>
                        <a:cubicBezTo>
                          <a:pt x="147227" y="177763"/>
                          <a:pt x="190529" y="151782"/>
                          <a:pt x="190529" y="108480"/>
                        </a:cubicBezTo>
                        <a:cubicBezTo>
                          <a:pt x="190529" y="65178"/>
                          <a:pt x="147227" y="13215"/>
                          <a:pt x="95264" y="4555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779" name="Graphic 1">
                  <a:extLst>
                    <a:ext uri="{FF2B5EF4-FFF2-40B4-BE49-F238E27FC236}">
                      <a16:creationId xmlns:a16="http://schemas.microsoft.com/office/drawing/2014/main" xmlns="" id="{9D6D1320-B192-44FC-BB3F-A5B365F5189A}"/>
                    </a:ext>
                  </a:extLst>
                </p:cNvPr>
                <p:cNvGrpSpPr/>
                <p:nvPr/>
              </p:nvGrpSpPr>
              <p:grpSpPr>
                <a:xfrm>
                  <a:off x="3272704" y="2957461"/>
                  <a:ext cx="190528" cy="1768406"/>
                  <a:chOff x="3272704" y="2957461"/>
                  <a:chExt cx="190528" cy="1768406"/>
                </a:xfrm>
                <a:grpFill/>
              </p:grpSpPr>
              <p:sp>
                <p:nvSpPr>
                  <p:cNvPr id="804" name="Freeform: Shape 803">
                    <a:extLst>
                      <a:ext uri="{FF2B5EF4-FFF2-40B4-BE49-F238E27FC236}">
                        <a16:creationId xmlns:a16="http://schemas.microsoft.com/office/drawing/2014/main" xmlns="" id="{62C8E6B9-730E-44D7-A59A-B71C67DA62C4}"/>
                      </a:ext>
                    </a:extLst>
                  </p:cNvPr>
                  <p:cNvSpPr/>
                  <p:nvPr/>
                </p:nvSpPr>
                <p:spPr>
                  <a:xfrm>
                    <a:off x="3350647" y="2985907"/>
                    <a:ext cx="25981" cy="1688781"/>
                  </a:xfrm>
                  <a:custGeom>
                    <a:avLst/>
                    <a:gdLst>
                      <a:gd name="connsiteX0" fmla="*/ 0 w 25981"/>
                      <a:gd name="connsiteY0" fmla="*/ 12991 h 1688781"/>
                      <a:gd name="connsiteX1" fmla="*/ 0 w 25981"/>
                      <a:gd name="connsiteY1" fmla="*/ 1675791 h 1688781"/>
                      <a:gd name="connsiteX2" fmla="*/ 25981 w 25981"/>
                      <a:gd name="connsiteY2" fmla="*/ 1675791 h 1688781"/>
                      <a:gd name="connsiteX3" fmla="*/ 25981 w 25981"/>
                      <a:gd name="connsiteY3" fmla="*/ 12991 h 1688781"/>
                      <a:gd name="connsiteX4" fmla="*/ 0 w 25981"/>
                      <a:gd name="connsiteY4" fmla="*/ 12991 h 16887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81" h="1688781">
                        <a:moveTo>
                          <a:pt x="0" y="12991"/>
                        </a:moveTo>
                        <a:cubicBezTo>
                          <a:pt x="0" y="567257"/>
                          <a:pt x="0" y="1121524"/>
                          <a:pt x="0" y="1675791"/>
                        </a:cubicBezTo>
                        <a:cubicBezTo>
                          <a:pt x="0" y="1693112"/>
                          <a:pt x="25981" y="1693112"/>
                          <a:pt x="25981" y="1675791"/>
                        </a:cubicBezTo>
                        <a:cubicBezTo>
                          <a:pt x="25981" y="1121524"/>
                          <a:pt x="25981" y="567257"/>
                          <a:pt x="25981" y="12991"/>
                        </a:cubicBezTo>
                        <a:cubicBezTo>
                          <a:pt x="25981" y="-4330"/>
                          <a:pt x="0" y="-4330"/>
                          <a:pt x="0" y="12991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805" name="Freeform: Shape 804">
                    <a:extLst>
                      <a:ext uri="{FF2B5EF4-FFF2-40B4-BE49-F238E27FC236}">
                        <a16:creationId xmlns:a16="http://schemas.microsoft.com/office/drawing/2014/main" xmlns="" id="{18CE09DA-DC6A-4CF4-9731-A274595B8BBB}"/>
                      </a:ext>
                    </a:extLst>
                  </p:cNvPr>
                  <p:cNvSpPr/>
                  <p:nvPr/>
                </p:nvSpPr>
                <p:spPr>
                  <a:xfrm>
                    <a:off x="3272704" y="4568299"/>
                    <a:ext cx="190528" cy="157568"/>
                  </a:xfrm>
                  <a:custGeom>
                    <a:avLst/>
                    <a:gdLst>
                      <a:gd name="connsiteX0" fmla="*/ 95264 w 190528"/>
                      <a:gd name="connsiteY0" fmla="*/ 6795 h 157568"/>
                      <a:gd name="connsiteX1" fmla="*/ 0 w 190528"/>
                      <a:gd name="connsiteY1" fmla="*/ 110720 h 157568"/>
                      <a:gd name="connsiteX2" fmla="*/ 95264 w 190528"/>
                      <a:gd name="connsiteY2" fmla="*/ 145362 h 157568"/>
                      <a:gd name="connsiteX3" fmla="*/ 190529 w 190528"/>
                      <a:gd name="connsiteY3" fmla="*/ 41437 h 157568"/>
                      <a:gd name="connsiteX4" fmla="*/ 95264 w 190528"/>
                      <a:gd name="connsiteY4" fmla="*/ 6795 h 1575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528" h="157568">
                        <a:moveTo>
                          <a:pt x="95264" y="6795"/>
                        </a:moveTo>
                        <a:cubicBezTo>
                          <a:pt x="43302" y="24116"/>
                          <a:pt x="0" y="67418"/>
                          <a:pt x="0" y="110720"/>
                        </a:cubicBezTo>
                        <a:cubicBezTo>
                          <a:pt x="0" y="154022"/>
                          <a:pt x="43302" y="171343"/>
                          <a:pt x="95264" y="145362"/>
                        </a:cubicBezTo>
                        <a:cubicBezTo>
                          <a:pt x="147227" y="128041"/>
                          <a:pt x="190529" y="76078"/>
                          <a:pt x="190529" y="41437"/>
                        </a:cubicBezTo>
                        <a:cubicBezTo>
                          <a:pt x="181869" y="6795"/>
                          <a:pt x="147227" y="-10526"/>
                          <a:pt x="95264" y="6795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806" name="Freeform: Shape 805">
                    <a:extLst>
                      <a:ext uri="{FF2B5EF4-FFF2-40B4-BE49-F238E27FC236}">
                        <a16:creationId xmlns:a16="http://schemas.microsoft.com/office/drawing/2014/main" xmlns="" id="{CA3030F8-11E7-4AC1-8FF4-C00257A8785B}"/>
                      </a:ext>
                    </a:extLst>
                  </p:cNvPr>
                  <p:cNvSpPr/>
                  <p:nvPr/>
                </p:nvSpPr>
                <p:spPr>
                  <a:xfrm>
                    <a:off x="3272704" y="2957461"/>
                    <a:ext cx="190528" cy="152156"/>
                  </a:xfrm>
                  <a:custGeom>
                    <a:avLst/>
                    <a:gdLst>
                      <a:gd name="connsiteX0" fmla="*/ 95264 w 190528"/>
                      <a:gd name="connsiteY0" fmla="*/ 6795 h 152156"/>
                      <a:gd name="connsiteX1" fmla="*/ 0 w 190528"/>
                      <a:gd name="connsiteY1" fmla="*/ 41437 h 152156"/>
                      <a:gd name="connsiteX2" fmla="*/ 95264 w 190528"/>
                      <a:gd name="connsiteY2" fmla="*/ 145362 h 152156"/>
                      <a:gd name="connsiteX3" fmla="*/ 190529 w 190528"/>
                      <a:gd name="connsiteY3" fmla="*/ 110720 h 152156"/>
                      <a:gd name="connsiteX4" fmla="*/ 95264 w 190528"/>
                      <a:gd name="connsiteY4" fmla="*/ 6795 h 1521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528" h="152156">
                        <a:moveTo>
                          <a:pt x="95264" y="6795"/>
                        </a:moveTo>
                        <a:cubicBezTo>
                          <a:pt x="43302" y="-10526"/>
                          <a:pt x="0" y="6795"/>
                          <a:pt x="0" y="41437"/>
                        </a:cubicBezTo>
                        <a:cubicBezTo>
                          <a:pt x="0" y="84739"/>
                          <a:pt x="43302" y="128041"/>
                          <a:pt x="95264" y="145362"/>
                        </a:cubicBezTo>
                        <a:cubicBezTo>
                          <a:pt x="147227" y="162683"/>
                          <a:pt x="190529" y="145362"/>
                          <a:pt x="190529" y="110720"/>
                        </a:cubicBezTo>
                        <a:cubicBezTo>
                          <a:pt x="181869" y="76078"/>
                          <a:pt x="147227" y="32776"/>
                          <a:pt x="95264" y="6795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780" name="Graphic 1">
                  <a:extLst>
                    <a:ext uri="{FF2B5EF4-FFF2-40B4-BE49-F238E27FC236}">
                      <a16:creationId xmlns:a16="http://schemas.microsoft.com/office/drawing/2014/main" xmlns="" id="{33A106D0-983C-4102-94DA-FE328BD5A63F}"/>
                    </a:ext>
                  </a:extLst>
                </p:cNvPr>
                <p:cNvGrpSpPr/>
                <p:nvPr/>
              </p:nvGrpSpPr>
              <p:grpSpPr>
                <a:xfrm>
                  <a:off x="3697064" y="3139678"/>
                  <a:ext cx="190529" cy="1398559"/>
                  <a:chOff x="3697064" y="3139678"/>
                  <a:chExt cx="190529" cy="1398559"/>
                </a:xfrm>
                <a:grpFill/>
              </p:grpSpPr>
              <p:sp>
                <p:nvSpPr>
                  <p:cNvPr id="801" name="Freeform: Shape 800">
                    <a:extLst>
                      <a:ext uri="{FF2B5EF4-FFF2-40B4-BE49-F238E27FC236}">
                        <a16:creationId xmlns:a16="http://schemas.microsoft.com/office/drawing/2014/main" xmlns="" id="{8025BA42-C4A0-4A88-BDBA-196996FD20C5}"/>
                      </a:ext>
                    </a:extLst>
                  </p:cNvPr>
                  <p:cNvSpPr/>
                  <p:nvPr/>
                </p:nvSpPr>
                <p:spPr>
                  <a:xfrm>
                    <a:off x="3775008" y="3170766"/>
                    <a:ext cx="27371" cy="1322053"/>
                  </a:xfrm>
                  <a:custGeom>
                    <a:avLst/>
                    <a:gdLst>
                      <a:gd name="connsiteX0" fmla="*/ 0 w 27371"/>
                      <a:gd name="connsiteY0" fmla="*/ 10000 h 1322053"/>
                      <a:gd name="connsiteX1" fmla="*/ 0 w 27371"/>
                      <a:gd name="connsiteY1" fmla="*/ 1309063 h 1322053"/>
                      <a:gd name="connsiteX2" fmla="*/ 25981 w 27371"/>
                      <a:gd name="connsiteY2" fmla="*/ 1309063 h 1322053"/>
                      <a:gd name="connsiteX3" fmla="*/ 25981 w 27371"/>
                      <a:gd name="connsiteY3" fmla="*/ 10000 h 1322053"/>
                      <a:gd name="connsiteX4" fmla="*/ 0 w 27371"/>
                      <a:gd name="connsiteY4" fmla="*/ 10000 h 13220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371" h="1322053">
                        <a:moveTo>
                          <a:pt x="0" y="10000"/>
                        </a:moveTo>
                        <a:cubicBezTo>
                          <a:pt x="0" y="443021"/>
                          <a:pt x="0" y="876042"/>
                          <a:pt x="0" y="1309063"/>
                        </a:cubicBezTo>
                        <a:cubicBezTo>
                          <a:pt x="0" y="1326384"/>
                          <a:pt x="25981" y="1326384"/>
                          <a:pt x="25981" y="1309063"/>
                        </a:cubicBezTo>
                        <a:cubicBezTo>
                          <a:pt x="25981" y="876042"/>
                          <a:pt x="25981" y="443021"/>
                          <a:pt x="25981" y="10000"/>
                        </a:cubicBezTo>
                        <a:cubicBezTo>
                          <a:pt x="34641" y="1340"/>
                          <a:pt x="0" y="-7321"/>
                          <a:pt x="0" y="10000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802" name="Freeform: Shape 801">
                    <a:extLst>
                      <a:ext uri="{FF2B5EF4-FFF2-40B4-BE49-F238E27FC236}">
                        <a16:creationId xmlns:a16="http://schemas.microsoft.com/office/drawing/2014/main" xmlns="" id="{3E0907FA-1FD2-49E6-90FE-D7C3A2120A92}"/>
                      </a:ext>
                    </a:extLst>
                  </p:cNvPr>
                  <p:cNvSpPr/>
                  <p:nvPr/>
                </p:nvSpPr>
                <p:spPr>
                  <a:xfrm>
                    <a:off x="3697064" y="4401534"/>
                    <a:ext cx="190529" cy="136703"/>
                  </a:xfrm>
                  <a:custGeom>
                    <a:avLst/>
                    <a:gdLst>
                      <a:gd name="connsiteX0" fmla="*/ 95265 w 190529"/>
                      <a:gd name="connsiteY0" fmla="*/ 9011 h 136703"/>
                      <a:gd name="connsiteX1" fmla="*/ 0 w 190529"/>
                      <a:gd name="connsiteY1" fmla="*/ 104276 h 136703"/>
                      <a:gd name="connsiteX2" fmla="*/ 95265 w 190529"/>
                      <a:gd name="connsiteY2" fmla="*/ 121597 h 136703"/>
                      <a:gd name="connsiteX3" fmla="*/ 190529 w 190529"/>
                      <a:gd name="connsiteY3" fmla="*/ 26332 h 136703"/>
                      <a:gd name="connsiteX4" fmla="*/ 95265 w 190529"/>
                      <a:gd name="connsiteY4" fmla="*/ 9011 h 136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529" h="136703">
                        <a:moveTo>
                          <a:pt x="95265" y="9011"/>
                        </a:moveTo>
                        <a:cubicBezTo>
                          <a:pt x="43302" y="26332"/>
                          <a:pt x="0" y="69634"/>
                          <a:pt x="0" y="104276"/>
                        </a:cubicBezTo>
                        <a:cubicBezTo>
                          <a:pt x="0" y="138918"/>
                          <a:pt x="43302" y="147578"/>
                          <a:pt x="95265" y="121597"/>
                        </a:cubicBezTo>
                        <a:cubicBezTo>
                          <a:pt x="147227" y="95615"/>
                          <a:pt x="190529" y="52313"/>
                          <a:pt x="190529" y="26332"/>
                        </a:cubicBezTo>
                        <a:cubicBezTo>
                          <a:pt x="190529" y="351"/>
                          <a:pt x="147227" y="-8309"/>
                          <a:pt x="95265" y="9011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803" name="Freeform: Shape 802">
                    <a:extLst>
                      <a:ext uri="{FF2B5EF4-FFF2-40B4-BE49-F238E27FC236}">
                        <a16:creationId xmlns:a16="http://schemas.microsoft.com/office/drawing/2014/main" xmlns="" id="{11FF021E-156B-4F28-BBCA-896A61F35845}"/>
                      </a:ext>
                    </a:extLst>
                  </p:cNvPr>
                  <p:cNvSpPr/>
                  <p:nvPr/>
                </p:nvSpPr>
                <p:spPr>
                  <a:xfrm>
                    <a:off x="3697064" y="3139678"/>
                    <a:ext cx="190529" cy="139763"/>
                  </a:xfrm>
                  <a:custGeom>
                    <a:avLst/>
                    <a:gdLst>
                      <a:gd name="connsiteX0" fmla="*/ 95265 w 190529"/>
                      <a:gd name="connsiteY0" fmla="*/ 15107 h 139763"/>
                      <a:gd name="connsiteX1" fmla="*/ 0 w 190529"/>
                      <a:gd name="connsiteY1" fmla="*/ 32427 h 139763"/>
                      <a:gd name="connsiteX2" fmla="*/ 95265 w 190529"/>
                      <a:gd name="connsiteY2" fmla="*/ 127692 h 139763"/>
                      <a:gd name="connsiteX3" fmla="*/ 190529 w 190529"/>
                      <a:gd name="connsiteY3" fmla="*/ 119032 h 139763"/>
                      <a:gd name="connsiteX4" fmla="*/ 95265 w 190529"/>
                      <a:gd name="connsiteY4" fmla="*/ 15107 h 139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529" h="139763">
                        <a:moveTo>
                          <a:pt x="95265" y="15107"/>
                        </a:moveTo>
                        <a:cubicBezTo>
                          <a:pt x="43302" y="-10875"/>
                          <a:pt x="0" y="-2214"/>
                          <a:pt x="0" y="32427"/>
                        </a:cubicBezTo>
                        <a:cubicBezTo>
                          <a:pt x="0" y="67069"/>
                          <a:pt x="43302" y="110371"/>
                          <a:pt x="95265" y="127692"/>
                        </a:cubicBezTo>
                        <a:cubicBezTo>
                          <a:pt x="147227" y="145013"/>
                          <a:pt x="190529" y="145013"/>
                          <a:pt x="190529" y="119032"/>
                        </a:cubicBezTo>
                        <a:cubicBezTo>
                          <a:pt x="190529" y="84390"/>
                          <a:pt x="147227" y="41088"/>
                          <a:pt x="95265" y="15107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781" name="Graphic 1">
                  <a:extLst>
                    <a:ext uri="{FF2B5EF4-FFF2-40B4-BE49-F238E27FC236}">
                      <a16:creationId xmlns:a16="http://schemas.microsoft.com/office/drawing/2014/main" xmlns="" id="{7E930DA3-2D44-4485-8CF7-FA0543408D10}"/>
                    </a:ext>
                  </a:extLst>
                </p:cNvPr>
                <p:cNvGrpSpPr/>
                <p:nvPr/>
              </p:nvGrpSpPr>
              <p:grpSpPr>
                <a:xfrm>
                  <a:off x="4121425" y="3364268"/>
                  <a:ext cx="190529" cy="958039"/>
                  <a:chOff x="4121425" y="3364268"/>
                  <a:chExt cx="190529" cy="958039"/>
                </a:xfrm>
                <a:grpFill/>
              </p:grpSpPr>
              <p:sp>
                <p:nvSpPr>
                  <p:cNvPr id="798" name="Freeform: Shape 797">
                    <a:extLst>
                      <a:ext uri="{FF2B5EF4-FFF2-40B4-BE49-F238E27FC236}">
                        <a16:creationId xmlns:a16="http://schemas.microsoft.com/office/drawing/2014/main" xmlns="" id="{DB335D43-5B6C-4D45-9E35-C9A68BEC980A}"/>
                      </a:ext>
                    </a:extLst>
                  </p:cNvPr>
                  <p:cNvSpPr/>
                  <p:nvPr/>
                </p:nvSpPr>
                <p:spPr>
                  <a:xfrm>
                    <a:off x="4208029" y="3392946"/>
                    <a:ext cx="25981" cy="892023"/>
                  </a:xfrm>
                  <a:custGeom>
                    <a:avLst/>
                    <a:gdLst>
                      <a:gd name="connsiteX0" fmla="*/ 0 w 25981"/>
                      <a:gd name="connsiteY0" fmla="*/ 12991 h 892023"/>
                      <a:gd name="connsiteX1" fmla="*/ 0 w 25981"/>
                      <a:gd name="connsiteY1" fmla="*/ 879033 h 892023"/>
                      <a:gd name="connsiteX2" fmla="*/ 25981 w 25981"/>
                      <a:gd name="connsiteY2" fmla="*/ 879033 h 892023"/>
                      <a:gd name="connsiteX3" fmla="*/ 25981 w 25981"/>
                      <a:gd name="connsiteY3" fmla="*/ 12991 h 892023"/>
                      <a:gd name="connsiteX4" fmla="*/ 0 w 25981"/>
                      <a:gd name="connsiteY4" fmla="*/ 12991 h 8920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81" h="892023">
                        <a:moveTo>
                          <a:pt x="0" y="12991"/>
                        </a:moveTo>
                        <a:cubicBezTo>
                          <a:pt x="0" y="298784"/>
                          <a:pt x="0" y="593239"/>
                          <a:pt x="0" y="879033"/>
                        </a:cubicBezTo>
                        <a:cubicBezTo>
                          <a:pt x="0" y="896353"/>
                          <a:pt x="25981" y="896353"/>
                          <a:pt x="25981" y="879033"/>
                        </a:cubicBezTo>
                        <a:cubicBezTo>
                          <a:pt x="25981" y="593239"/>
                          <a:pt x="25981" y="298784"/>
                          <a:pt x="25981" y="12991"/>
                        </a:cubicBezTo>
                        <a:cubicBezTo>
                          <a:pt x="25981" y="-4330"/>
                          <a:pt x="0" y="-4330"/>
                          <a:pt x="0" y="12991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99" name="Freeform: Shape 798">
                    <a:extLst>
                      <a:ext uri="{FF2B5EF4-FFF2-40B4-BE49-F238E27FC236}">
                        <a16:creationId xmlns:a16="http://schemas.microsoft.com/office/drawing/2014/main" xmlns="" id="{A93041B9-9461-4436-A56A-0FCC444D78C6}"/>
                      </a:ext>
                    </a:extLst>
                  </p:cNvPr>
                  <p:cNvSpPr/>
                  <p:nvPr/>
                </p:nvSpPr>
                <p:spPr>
                  <a:xfrm>
                    <a:off x="4121425" y="4201915"/>
                    <a:ext cx="190529" cy="120393"/>
                  </a:xfrm>
                  <a:custGeom>
                    <a:avLst/>
                    <a:gdLst>
                      <a:gd name="connsiteX0" fmla="*/ 95264 w 190529"/>
                      <a:gd name="connsiteY0" fmla="*/ 18102 h 120393"/>
                      <a:gd name="connsiteX1" fmla="*/ 0 w 190529"/>
                      <a:gd name="connsiteY1" fmla="*/ 104706 h 120393"/>
                      <a:gd name="connsiteX2" fmla="*/ 95264 w 190529"/>
                      <a:gd name="connsiteY2" fmla="*/ 96046 h 120393"/>
                      <a:gd name="connsiteX3" fmla="*/ 190529 w 190529"/>
                      <a:gd name="connsiteY3" fmla="*/ 9441 h 120393"/>
                      <a:gd name="connsiteX4" fmla="*/ 95264 w 190529"/>
                      <a:gd name="connsiteY4" fmla="*/ 18102 h 1203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529" h="120393">
                        <a:moveTo>
                          <a:pt x="95264" y="18102"/>
                        </a:moveTo>
                        <a:cubicBezTo>
                          <a:pt x="43302" y="44083"/>
                          <a:pt x="0" y="78725"/>
                          <a:pt x="0" y="104706"/>
                        </a:cubicBezTo>
                        <a:cubicBezTo>
                          <a:pt x="0" y="130687"/>
                          <a:pt x="43302" y="122027"/>
                          <a:pt x="95264" y="96046"/>
                        </a:cubicBezTo>
                        <a:cubicBezTo>
                          <a:pt x="147227" y="70064"/>
                          <a:pt x="190529" y="26762"/>
                          <a:pt x="190529" y="9441"/>
                        </a:cubicBezTo>
                        <a:cubicBezTo>
                          <a:pt x="190529" y="-7880"/>
                          <a:pt x="147227" y="781"/>
                          <a:pt x="95264" y="18102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800" name="Freeform: Shape 799">
                    <a:extLst>
                      <a:ext uri="{FF2B5EF4-FFF2-40B4-BE49-F238E27FC236}">
                        <a16:creationId xmlns:a16="http://schemas.microsoft.com/office/drawing/2014/main" xmlns="" id="{612EAF2B-2F88-4E70-BCD3-AB18F0BA4BA3}"/>
                      </a:ext>
                    </a:extLst>
                  </p:cNvPr>
                  <p:cNvSpPr/>
                  <p:nvPr/>
                </p:nvSpPr>
                <p:spPr>
                  <a:xfrm>
                    <a:off x="4121425" y="3364268"/>
                    <a:ext cx="190529" cy="123023"/>
                  </a:xfrm>
                  <a:custGeom>
                    <a:avLst/>
                    <a:gdLst>
                      <a:gd name="connsiteX0" fmla="*/ 95264 w 190529"/>
                      <a:gd name="connsiteY0" fmla="*/ 24348 h 123023"/>
                      <a:gd name="connsiteX1" fmla="*/ 0 w 190529"/>
                      <a:gd name="connsiteY1" fmla="*/ 15687 h 123023"/>
                      <a:gd name="connsiteX2" fmla="*/ 95264 w 190529"/>
                      <a:gd name="connsiteY2" fmla="*/ 102292 h 123023"/>
                      <a:gd name="connsiteX3" fmla="*/ 190529 w 190529"/>
                      <a:gd name="connsiteY3" fmla="*/ 110952 h 123023"/>
                      <a:gd name="connsiteX4" fmla="*/ 95264 w 190529"/>
                      <a:gd name="connsiteY4" fmla="*/ 24348 h 1230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529" h="123023">
                        <a:moveTo>
                          <a:pt x="95264" y="24348"/>
                        </a:moveTo>
                        <a:cubicBezTo>
                          <a:pt x="43302" y="-1633"/>
                          <a:pt x="0" y="-10294"/>
                          <a:pt x="0" y="15687"/>
                        </a:cubicBezTo>
                        <a:cubicBezTo>
                          <a:pt x="0" y="41669"/>
                          <a:pt x="43302" y="76310"/>
                          <a:pt x="95264" y="102292"/>
                        </a:cubicBezTo>
                        <a:cubicBezTo>
                          <a:pt x="147227" y="128273"/>
                          <a:pt x="190529" y="128273"/>
                          <a:pt x="190529" y="110952"/>
                        </a:cubicBezTo>
                        <a:cubicBezTo>
                          <a:pt x="190529" y="93631"/>
                          <a:pt x="147227" y="50329"/>
                          <a:pt x="95264" y="24348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782" name="Graphic 1">
                  <a:extLst>
                    <a:ext uri="{FF2B5EF4-FFF2-40B4-BE49-F238E27FC236}">
                      <a16:creationId xmlns:a16="http://schemas.microsoft.com/office/drawing/2014/main" xmlns="" id="{E86CF772-AFB0-4FD3-986B-3E243D4AC062}"/>
                    </a:ext>
                  </a:extLst>
                </p:cNvPr>
                <p:cNvGrpSpPr/>
                <p:nvPr/>
              </p:nvGrpSpPr>
              <p:grpSpPr>
                <a:xfrm>
                  <a:off x="4554446" y="3602003"/>
                  <a:ext cx="190529" cy="482570"/>
                  <a:chOff x="4554446" y="3602003"/>
                  <a:chExt cx="190529" cy="482570"/>
                </a:xfrm>
                <a:grpFill/>
              </p:grpSpPr>
              <p:sp>
                <p:nvSpPr>
                  <p:cNvPr id="795" name="Freeform: Shape 794">
                    <a:extLst>
                      <a:ext uri="{FF2B5EF4-FFF2-40B4-BE49-F238E27FC236}">
                        <a16:creationId xmlns:a16="http://schemas.microsoft.com/office/drawing/2014/main" xmlns="" id="{24ADB5FD-D18D-481A-98F2-1B1D706F495D}"/>
                      </a:ext>
                    </a:extLst>
                  </p:cNvPr>
                  <p:cNvSpPr/>
                  <p:nvPr/>
                </p:nvSpPr>
                <p:spPr>
                  <a:xfrm>
                    <a:off x="4632389" y="3635438"/>
                    <a:ext cx="27371" cy="407039"/>
                  </a:xfrm>
                  <a:custGeom>
                    <a:avLst/>
                    <a:gdLst>
                      <a:gd name="connsiteX0" fmla="*/ 0 w 27371"/>
                      <a:gd name="connsiteY0" fmla="*/ 12991 h 407039"/>
                      <a:gd name="connsiteX1" fmla="*/ 0 w 27371"/>
                      <a:gd name="connsiteY1" fmla="*/ 394049 h 407039"/>
                      <a:gd name="connsiteX2" fmla="*/ 25982 w 27371"/>
                      <a:gd name="connsiteY2" fmla="*/ 394049 h 407039"/>
                      <a:gd name="connsiteX3" fmla="*/ 25982 w 27371"/>
                      <a:gd name="connsiteY3" fmla="*/ 12991 h 407039"/>
                      <a:gd name="connsiteX4" fmla="*/ 0 w 27371"/>
                      <a:gd name="connsiteY4" fmla="*/ 12991 h 4070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371" h="407039">
                        <a:moveTo>
                          <a:pt x="0" y="12991"/>
                        </a:moveTo>
                        <a:cubicBezTo>
                          <a:pt x="0" y="142897"/>
                          <a:pt x="0" y="272803"/>
                          <a:pt x="0" y="394049"/>
                        </a:cubicBezTo>
                        <a:cubicBezTo>
                          <a:pt x="0" y="411370"/>
                          <a:pt x="25982" y="411370"/>
                          <a:pt x="25982" y="394049"/>
                        </a:cubicBezTo>
                        <a:cubicBezTo>
                          <a:pt x="25982" y="264143"/>
                          <a:pt x="25982" y="134237"/>
                          <a:pt x="25982" y="12991"/>
                        </a:cubicBezTo>
                        <a:cubicBezTo>
                          <a:pt x="34642" y="-4330"/>
                          <a:pt x="0" y="-4330"/>
                          <a:pt x="0" y="12991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96" name="Freeform: Shape 795">
                    <a:extLst>
                      <a:ext uri="{FF2B5EF4-FFF2-40B4-BE49-F238E27FC236}">
                        <a16:creationId xmlns:a16="http://schemas.microsoft.com/office/drawing/2014/main" xmlns="" id="{4464899F-FCB4-4243-93FF-A9D4C76A7F1E}"/>
                      </a:ext>
                    </a:extLst>
                  </p:cNvPr>
                  <p:cNvSpPr/>
                  <p:nvPr/>
                </p:nvSpPr>
                <p:spPr>
                  <a:xfrm>
                    <a:off x="4554446" y="3975272"/>
                    <a:ext cx="190529" cy="109301"/>
                  </a:xfrm>
                  <a:custGeom>
                    <a:avLst/>
                    <a:gdLst>
                      <a:gd name="connsiteX0" fmla="*/ 95264 w 190529"/>
                      <a:gd name="connsiteY0" fmla="*/ 36895 h 109301"/>
                      <a:gd name="connsiteX1" fmla="*/ 0 w 190529"/>
                      <a:gd name="connsiteY1" fmla="*/ 106178 h 109301"/>
                      <a:gd name="connsiteX2" fmla="*/ 95264 w 190529"/>
                      <a:gd name="connsiteY2" fmla="*/ 71536 h 109301"/>
                      <a:gd name="connsiteX3" fmla="*/ 190529 w 190529"/>
                      <a:gd name="connsiteY3" fmla="*/ 2253 h 109301"/>
                      <a:gd name="connsiteX4" fmla="*/ 95264 w 190529"/>
                      <a:gd name="connsiteY4" fmla="*/ 36895 h 1093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529" h="109301">
                        <a:moveTo>
                          <a:pt x="95264" y="36895"/>
                        </a:moveTo>
                        <a:cubicBezTo>
                          <a:pt x="43302" y="62876"/>
                          <a:pt x="0" y="97517"/>
                          <a:pt x="0" y="106178"/>
                        </a:cubicBezTo>
                        <a:cubicBezTo>
                          <a:pt x="0" y="114838"/>
                          <a:pt x="43302" y="106178"/>
                          <a:pt x="95264" y="71536"/>
                        </a:cubicBezTo>
                        <a:cubicBezTo>
                          <a:pt x="147227" y="36895"/>
                          <a:pt x="190529" y="10913"/>
                          <a:pt x="190529" y="2253"/>
                        </a:cubicBezTo>
                        <a:cubicBezTo>
                          <a:pt x="190529" y="-6408"/>
                          <a:pt x="147227" y="10913"/>
                          <a:pt x="95264" y="36895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97" name="Freeform: Shape 796">
                    <a:extLst>
                      <a:ext uri="{FF2B5EF4-FFF2-40B4-BE49-F238E27FC236}">
                        <a16:creationId xmlns:a16="http://schemas.microsoft.com/office/drawing/2014/main" xmlns="" id="{E6FFB00F-65E5-4BF7-B82C-693B2F5F72C7}"/>
                      </a:ext>
                    </a:extLst>
                  </p:cNvPr>
                  <p:cNvSpPr/>
                  <p:nvPr/>
                </p:nvSpPr>
                <p:spPr>
                  <a:xfrm>
                    <a:off x="4554446" y="3602003"/>
                    <a:ext cx="190529" cy="109301"/>
                  </a:xfrm>
                  <a:custGeom>
                    <a:avLst/>
                    <a:gdLst>
                      <a:gd name="connsiteX0" fmla="*/ 95264 w 190529"/>
                      <a:gd name="connsiteY0" fmla="*/ 37765 h 109301"/>
                      <a:gd name="connsiteX1" fmla="*/ 0 w 190529"/>
                      <a:gd name="connsiteY1" fmla="*/ 3124 h 109301"/>
                      <a:gd name="connsiteX2" fmla="*/ 95264 w 190529"/>
                      <a:gd name="connsiteY2" fmla="*/ 72407 h 109301"/>
                      <a:gd name="connsiteX3" fmla="*/ 190529 w 190529"/>
                      <a:gd name="connsiteY3" fmla="*/ 107049 h 109301"/>
                      <a:gd name="connsiteX4" fmla="*/ 95264 w 190529"/>
                      <a:gd name="connsiteY4" fmla="*/ 37765 h 1093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529" h="109301">
                        <a:moveTo>
                          <a:pt x="95264" y="37765"/>
                        </a:moveTo>
                        <a:cubicBezTo>
                          <a:pt x="43302" y="3124"/>
                          <a:pt x="0" y="-5537"/>
                          <a:pt x="0" y="3124"/>
                        </a:cubicBezTo>
                        <a:cubicBezTo>
                          <a:pt x="0" y="11784"/>
                          <a:pt x="43302" y="46426"/>
                          <a:pt x="95264" y="72407"/>
                        </a:cubicBezTo>
                        <a:cubicBezTo>
                          <a:pt x="147227" y="98388"/>
                          <a:pt x="190529" y="115709"/>
                          <a:pt x="190529" y="107049"/>
                        </a:cubicBezTo>
                        <a:cubicBezTo>
                          <a:pt x="190529" y="98388"/>
                          <a:pt x="147227" y="72407"/>
                          <a:pt x="95264" y="37765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783" name="Graphic 1">
                  <a:extLst>
                    <a:ext uri="{FF2B5EF4-FFF2-40B4-BE49-F238E27FC236}">
                      <a16:creationId xmlns:a16="http://schemas.microsoft.com/office/drawing/2014/main" xmlns="" id="{D4F2351A-ED57-463B-BAC0-B01442600123}"/>
                    </a:ext>
                  </a:extLst>
                </p:cNvPr>
                <p:cNvGrpSpPr/>
                <p:nvPr/>
              </p:nvGrpSpPr>
              <p:grpSpPr>
                <a:xfrm>
                  <a:off x="4978806" y="3726373"/>
                  <a:ext cx="190529" cy="225170"/>
                  <a:chOff x="4978806" y="3726373"/>
                  <a:chExt cx="190529" cy="225170"/>
                </a:xfrm>
                <a:grpFill/>
              </p:grpSpPr>
              <p:sp>
                <p:nvSpPr>
                  <p:cNvPr id="792" name="Freeform: Shape 791">
                    <a:extLst>
                      <a:ext uri="{FF2B5EF4-FFF2-40B4-BE49-F238E27FC236}">
                        <a16:creationId xmlns:a16="http://schemas.microsoft.com/office/drawing/2014/main" xmlns="" id="{6612A78A-3EFA-49AF-9B6E-D2852BACD474}"/>
                      </a:ext>
                    </a:extLst>
                  </p:cNvPr>
                  <p:cNvSpPr/>
                  <p:nvPr/>
                </p:nvSpPr>
                <p:spPr>
                  <a:xfrm>
                    <a:off x="5065410" y="3770598"/>
                    <a:ext cx="25981" cy="141973"/>
                  </a:xfrm>
                  <a:custGeom>
                    <a:avLst/>
                    <a:gdLst>
                      <a:gd name="connsiteX0" fmla="*/ 0 w 25981"/>
                      <a:gd name="connsiteY0" fmla="*/ 16398 h 141973"/>
                      <a:gd name="connsiteX1" fmla="*/ 0 w 25981"/>
                      <a:gd name="connsiteY1" fmla="*/ 128983 h 141973"/>
                      <a:gd name="connsiteX2" fmla="*/ 25982 w 25981"/>
                      <a:gd name="connsiteY2" fmla="*/ 128983 h 141973"/>
                      <a:gd name="connsiteX3" fmla="*/ 25982 w 25981"/>
                      <a:gd name="connsiteY3" fmla="*/ 16398 h 141973"/>
                      <a:gd name="connsiteX4" fmla="*/ 0 w 25981"/>
                      <a:gd name="connsiteY4" fmla="*/ 16398 h 141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81" h="141973">
                        <a:moveTo>
                          <a:pt x="0" y="16398"/>
                        </a:moveTo>
                        <a:cubicBezTo>
                          <a:pt x="0" y="51039"/>
                          <a:pt x="0" y="94341"/>
                          <a:pt x="0" y="128983"/>
                        </a:cubicBezTo>
                        <a:cubicBezTo>
                          <a:pt x="0" y="146304"/>
                          <a:pt x="25982" y="146304"/>
                          <a:pt x="25982" y="128983"/>
                        </a:cubicBezTo>
                        <a:cubicBezTo>
                          <a:pt x="25982" y="94341"/>
                          <a:pt x="25982" y="51039"/>
                          <a:pt x="25982" y="16398"/>
                        </a:cubicBezTo>
                        <a:cubicBezTo>
                          <a:pt x="25982" y="-923"/>
                          <a:pt x="0" y="-9584"/>
                          <a:pt x="0" y="16398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93" name="Freeform: Shape 792">
                    <a:extLst>
                      <a:ext uri="{FF2B5EF4-FFF2-40B4-BE49-F238E27FC236}">
                        <a16:creationId xmlns:a16="http://schemas.microsoft.com/office/drawing/2014/main" xmlns="" id="{9F035A62-8A4D-409B-9E56-F1401C6FD7A3}"/>
                      </a:ext>
                    </a:extLst>
                  </p:cNvPr>
                  <p:cNvSpPr/>
                  <p:nvPr/>
                </p:nvSpPr>
                <p:spPr>
                  <a:xfrm>
                    <a:off x="4978806" y="3726373"/>
                    <a:ext cx="190529" cy="112585"/>
                  </a:xfrm>
                  <a:custGeom>
                    <a:avLst/>
                    <a:gdLst>
                      <a:gd name="connsiteX0" fmla="*/ 95264 w 190529"/>
                      <a:gd name="connsiteY0" fmla="*/ 51963 h 112585"/>
                      <a:gd name="connsiteX1" fmla="*/ 0 w 190529"/>
                      <a:gd name="connsiteY1" fmla="*/ 112586 h 112585"/>
                      <a:gd name="connsiteX2" fmla="*/ 95264 w 190529"/>
                      <a:gd name="connsiteY2" fmla="*/ 60623 h 112585"/>
                      <a:gd name="connsiteX3" fmla="*/ 190530 w 190529"/>
                      <a:gd name="connsiteY3" fmla="*/ 0 h 112585"/>
                      <a:gd name="connsiteX4" fmla="*/ 95264 w 190529"/>
                      <a:gd name="connsiteY4" fmla="*/ 51963 h 1125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529" h="112585">
                        <a:moveTo>
                          <a:pt x="95264" y="51963"/>
                        </a:moveTo>
                        <a:cubicBezTo>
                          <a:pt x="43302" y="86604"/>
                          <a:pt x="0" y="112586"/>
                          <a:pt x="0" y="112586"/>
                        </a:cubicBezTo>
                        <a:cubicBezTo>
                          <a:pt x="0" y="112586"/>
                          <a:pt x="43302" y="95265"/>
                          <a:pt x="95264" y="60623"/>
                        </a:cubicBezTo>
                        <a:cubicBezTo>
                          <a:pt x="147228" y="34642"/>
                          <a:pt x="190530" y="8660"/>
                          <a:pt x="190530" y="0"/>
                        </a:cubicBezTo>
                        <a:cubicBezTo>
                          <a:pt x="190530" y="0"/>
                          <a:pt x="147228" y="25981"/>
                          <a:pt x="95264" y="51963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94" name="Freeform: Shape 793">
                    <a:extLst>
                      <a:ext uri="{FF2B5EF4-FFF2-40B4-BE49-F238E27FC236}">
                        <a16:creationId xmlns:a16="http://schemas.microsoft.com/office/drawing/2014/main" xmlns="" id="{E546635B-95A0-447D-BD51-E7BEDC37C9E2}"/>
                      </a:ext>
                    </a:extLst>
                  </p:cNvPr>
                  <p:cNvSpPr/>
                  <p:nvPr/>
                </p:nvSpPr>
                <p:spPr>
                  <a:xfrm>
                    <a:off x="4978806" y="3838958"/>
                    <a:ext cx="190529" cy="112585"/>
                  </a:xfrm>
                  <a:custGeom>
                    <a:avLst/>
                    <a:gdLst>
                      <a:gd name="connsiteX0" fmla="*/ 95264 w 190529"/>
                      <a:gd name="connsiteY0" fmla="*/ 51962 h 112585"/>
                      <a:gd name="connsiteX1" fmla="*/ 0 w 190529"/>
                      <a:gd name="connsiteY1" fmla="*/ 0 h 112585"/>
                      <a:gd name="connsiteX2" fmla="*/ 95264 w 190529"/>
                      <a:gd name="connsiteY2" fmla="*/ 60623 h 112585"/>
                      <a:gd name="connsiteX3" fmla="*/ 190530 w 190529"/>
                      <a:gd name="connsiteY3" fmla="*/ 112585 h 112585"/>
                      <a:gd name="connsiteX4" fmla="*/ 95264 w 190529"/>
                      <a:gd name="connsiteY4" fmla="*/ 51962 h 1125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529" h="112585">
                        <a:moveTo>
                          <a:pt x="95264" y="51962"/>
                        </a:moveTo>
                        <a:cubicBezTo>
                          <a:pt x="43302" y="25981"/>
                          <a:pt x="0" y="0"/>
                          <a:pt x="0" y="0"/>
                        </a:cubicBezTo>
                        <a:cubicBezTo>
                          <a:pt x="0" y="0"/>
                          <a:pt x="43302" y="25981"/>
                          <a:pt x="95264" y="60623"/>
                        </a:cubicBezTo>
                        <a:cubicBezTo>
                          <a:pt x="147228" y="95264"/>
                          <a:pt x="190530" y="112585"/>
                          <a:pt x="190530" y="112585"/>
                        </a:cubicBezTo>
                        <a:cubicBezTo>
                          <a:pt x="190530" y="103925"/>
                          <a:pt x="147228" y="77944"/>
                          <a:pt x="95264" y="51962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784" name="Graphic 1">
                  <a:extLst>
                    <a:ext uri="{FF2B5EF4-FFF2-40B4-BE49-F238E27FC236}">
                      <a16:creationId xmlns:a16="http://schemas.microsoft.com/office/drawing/2014/main" xmlns="" id="{001B826A-CF66-4BC4-A3EB-6FF049FC6D54}"/>
                    </a:ext>
                  </a:extLst>
                </p:cNvPr>
                <p:cNvGrpSpPr/>
                <p:nvPr/>
              </p:nvGrpSpPr>
              <p:grpSpPr>
                <a:xfrm>
                  <a:off x="5411827" y="3485569"/>
                  <a:ext cx="190529" cy="708466"/>
                  <a:chOff x="5411827" y="3485569"/>
                  <a:chExt cx="190529" cy="708466"/>
                </a:xfrm>
                <a:grpFill/>
              </p:grpSpPr>
              <p:sp>
                <p:nvSpPr>
                  <p:cNvPr id="789" name="Freeform: Shape 788">
                    <a:extLst>
                      <a:ext uri="{FF2B5EF4-FFF2-40B4-BE49-F238E27FC236}">
                        <a16:creationId xmlns:a16="http://schemas.microsoft.com/office/drawing/2014/main" xmlns="" id="{D9E723DA-E5FC-4492-8BD6-56B5233C5F3F}"/>
                      </a:ext>
                    </a:extLst>
                  </p:cNvPr>
                  <p:cNvSpPr/>
                  <p:nvPr/>
                </p:nvSpPr>
                <p:spPr>
                  <a:xfrm>
                    <a:off x="5489771" y="3522853"/>
                    <a:ext cx="25981" cy="640870"/>
                  </a:xfrm>
                  <a:custGeom>
                    <a:avLst/>
                    <a:gdLst>
                      <a:gd name="connsiteX0" fmla="*/ 0 w 25981"/>
                      <a:gd name="connsiteY0" fmla="*/ 12991 h 640870"/>
                      <a:gd name="connsiteX1" fmla="*/ 0 w 25981"/>
                      <a:gd name="connsiteY1" fmla="*/ 627880 h 640870"/>
                      <a:gd name="connsiteX2" fmla="*/ 25982 w 25981"/>
                      <a:gd name="connsiteY2" fmla="*/ 627880 h 640870"/>
                      <a:gd name="connsiteX3" fmla="*/ 25982 w 25981"/>
                      <a:gd name="connsiteY3" fmla="*/ 12991 h 640870"/>
                      <a:gd name="connsiteX4" fmla="*/ 0 w 25981"/>
                      <a:gd name="connsiteY4" fmla="*/ 12991 h 6408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81" h="640870">
                        <a:moveTo>
                          <a:pt x="0" y="12991"/>
                        </a:moveTo>
                        <a:cubicBezTo>
                          <a:pt x="0" y="220841"/>
                          <a:pt x="0" y="420030"/>
                          <a:pt x="0" y="627880"/>
                        </a:cubicBezTo>
                        <a:cubicBezTo>
                          <a:pt x="0" y="645201"/>
                          <a:pt x="25982" y="645201"/>
                          <a:pt x="25982" y="627880"/>
                        </a:cubicBezTo>
                        <a:cubicBezTo>
                          <a:pt x="25982" y="420030"/>
                          <a:pt x="25982" y="220841"/>
                          <a:pt x="25982" y="12991"/>
                        </a:cubicBezTo>
                        <a:cubicBezTo>
                          <a:pt x="25982" y="-4330"/>
                          <a:pt x="0" y="-4330"/>
                          <a:pt x="0" y="12991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90" name="Freeform: Shape 789">
                    <a:extLst>
                      <a:ext uri="{FF2B5EF4-FFF2-40B4-BE49-F238E27FC236}">
                        <a16:creationId xmlns:a16="http://schemas.microsoft.com/office/drawing/2014/main" xmlns="" id="{436CE2CF-0A11-4126-AEAC-2449BBEF7E2D}"/>
                      </a:ext>
                    </a:extLst>
                  </p:cNvPr>
                  <p:cNvSpPr/>
                  <p:nvPr/>
                </p:nvSpPr>
                <p:spPr>
                  <a:xfrm>
                    <a:off x="5411827" y="3485569"/>
                    <a:ext cx="190529" cy="114144"/>
                  </a:xfrm>
                  <a:custGeom>
                    <a:avLst/>
                    <a:gdLst>
                      <a:gd name="connsiteX0" fmla="*/ 95264 w 190529"/>
                      <a:gd name="connsiteY0" fmla="*/ 32953 h 114144"/>
                      <a:gd name="connsiteX1" fmla="*/ 0 w 190529"/>
                      <a:gd name="connsiteY1" fmla="*/ 110897 h 114144"/>
                      <a:gd name="connsiteX2" fmla="*/ 95264 w 190529"/>
                      <a:gd name="connsiteY2" fmla="*/ 84916 h 114144"/>
                      <a:gd name="connsiteX3" fmla="*/ 190530 w 190529"/>
                      <a:gd name="connsiteY3" fmla="*/ 6972 h 114144"/>
                      <a:gd name="connsiteX4" fmla="*/ 95264 w 190529"/>
                      <a:gd name="connsiteY4" fmla="*/ 32953 h 114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529" h="114144">
                        <a:moveTo>
                          <a:pt x="95264" y="32953"/>
                        </a:moveTo>
                        <a:cubicBezTo>
                          <a:pt x="43302" y="67595"/>
                          <a:pt x="0" y="102237"/>
                          <a:pt x="0" y="110897"/>
                        </a:cubicBezTo>
                        <a:cubicBezTo>
                          <a:pt x="0" y="119558"/>
                          <a:pt x="43302" y="110897"/>
                          <a:pt x="95264" y="84916"/>
                        </a:cubicBezTo>
                        <a:cubicBezTo>
                          <a:pt x="147228" y="58935"/>
                          <a:pt x="190530" y="24293"/>
                          <a:pt x="190530" y="6972"/>
                        </a:cubicBezTo>
                        <a:cubicBezTo>
                          <a:pt x="190530" y="-10349"/>
                          <a:pt x="147228" y="6972"/>
                          <a:pt x="95264" y="32953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91" name="Freeform: Shape 790">
                    <a:extLst>
                      <a:ext uri="{FF2B5EF4-FFF2-40B4-BE49-F238E27FC236}">
                        <a16:creationId xmlns:a16="http://schemas.microsoft.com/office/drawing/2014/main" xmlns="" id="{216C882C-A06E-427E-965E-4656379C42BC}"/>
                      </a:ext>
                    </a:extLst>
                  </p:cNvPr>
                  <p:cNvSpPr/>
                  <p:nvPr/>
                </p:nvSpPr>
                <p:spPr>
                  <a:xfrm>
                    <a:off x="5411827" y="4078202"/>
                    <a:ext cx="190529" cy="115833"/>
                  </a:xfrm>
                  <a:custGeom>
                    <a:avLst/>
                    <a:gdLst>
                      <a:gd name="connsiteX0" fmla="*/ 95264 w 190529"/>
                      <a:gd name="connsiteY0" fmla="*/ 29229 h 115833"/>
                      <a:gd name="connsiteX1" fmla="*/ 0 w 190529"/>
                      <a:gd name="connsiteY1" fmla="*/ 3248 h 115833"/>
                      <a:gd name="connsiteX2" fmla="*/ 95264 w 190529"/>
                      <a:gd name="connsiteY2" fmla="*/ 81191 h 115833"/>
                      <a:gd name="connsiteX3" fmla="*/ 190530 w 190529"/>
                      <a:gd name="connsiteY3" fmla="*/ 107173 h 115833"/>
                      <a:gd name="connsiteX4" fmla="*/ 95264 w 190529"/>
                      <a:gd name="connsiteY4" fmla="*/ 29229 h 1158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529" h="115833">
                        <a:moveTo>
                          <a:pt x="95264" y="29229"/>
                        </a:moveTo>
                        <a:cubicBezTo>
                          <a:pt x="43302" y="3248"/>
                          <a:pt x="0" y="-5413"/>
                          <a:pt x="0" y="3248"/>
                        </a:cubicBezTo>
                        <a:cubicBezTo>
                          <a:pt x="0" y="11908"/>
                          <a:pt x="43302" y="46550"/>
                          <a:pt x="95264" y="81191"/>
                        </a:cubicBezTo>
                        <a:cubicBezTo>
                          <a:pt x="147228" y="115833"/>
                          <a:pt x="190530" y="124494"/>
                          <a:pt x="190530" y="107173"/>
                        </a:cubicBezTo>
                        <a:cubicBezTo>
                          <a:pt x="190530" y="89852"/>
                          <a:pt x="147228" y="55210"/>
                          <a:pt x="95264" y="29229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785" name="Graphic 1">
                  <a:extLst>
                    <a:ext uri="{FF2B5EF4-FFF2-40B4-BE49-F238E27FC236}">
                      <a16:creationId xmlns:a16="http://schemas.microsoft.com/office/drawing/2014/main" xmlns="" id="{D89606F4-9129-46AF-9C5F-1404490DE5A3}"/>
                    </a:ext>
                  </a:extLst>
                </p:cNvPr>
                <p:cNvGrpSpPr/>
                <p:nvPr/>
              </p:nvGrpSpPr>
              <p:grpSpPr>
                <a:xfrm>
                  <a:off x="5836187" y="3256545"/>
                  <a:ext cx="190528" cy="1173486"/>
                  <a:chOff x="5836187" y="3256545"/>
                  <a:chExt cx="190528" cy="1173486"/>
                </a:xfrm>
                <a:grpFill/>
              </p:grpSpPr>
              <p:sp>
                <p:nvSpPr>
                  <p:cNvPr id="786" name="Freeform: Shape 785">
                    <a:extLst>
                      <a:ext uri="{FF2B5EF4-FFF2-40B4-BE49-F238E27FC236}">
                        <a16:creationId xmlns:a16="http://schemas.microsoft.com/office/drawing/2014/main" xmlns="" id="{B695EEB1-81B4-45DF-B763-50CF4F3CD3FD}"/>
                      </a:ext>
                    </a:extLst>
                  </p:cNvPr>
                  <p:cNvSpPr/>
                  <p:nvPr/>
                </p:nvSpPr>
                <p:spPr>
                  <a:xfrm>
                    <a:off x="5922792" y="3297682"/>
                    <a:ext cx="25981" cy="1099873"/>
                  </a:xfrm>
                  <a:custGeom>
                    <a:avLst/>
                    <a:gdLst>
                      <a:gd name="connsiteX0" fmla="*/ 0 w 25981"/>
                      <a:gd name="connsiteY0" fmla="*/ 12991 h 1099873"/>
                      <a:gd name="connsiteX1" fmla="*/ 0 w 25981"/>
                      <a:gd name="connsiteY1" fmla="*/ 1086883 h 1099873"/>
                      <a:gd name="connsiteX2" fmla="*/ 25982 w 25981"/>
                      <a:gd name="connsiteY2" fmla="*/ 1086883 h 1099873"/>
                      <a:gd name="connsiteX3" fmla="*/ 25982 w 25981"/>
                      <a:gd name="connsiteY3" fmla="*/ 12991 h 1099873"/>
                      <a:gd name="connsiteX4" fmla="*/ 0 w 25981"/>
                      <a:gd name="connsiteY4" fmla="*/ 12991 h 10998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81" h="1099873">
                        <a:moveTo>
                          <a:pt x="0" y="12991"/>
                        </a:moveTo>
                        <a:cubicBezTo>
                          <a:pt x="0" y="368068"/>
                          <a:pt x="0" y="731805"/>
                          <a:pt x="0" y="1086883"/>
                        </a:cubicBezTo>
                        <a:cubicBezTo>
                          <a:pt x="0" y="1104204"/>
                          <a:pt x="25982" y="1104204"/>
                          <a:pt x="25982" y="1086883"/>
                        </a:cubicBezTo>
                        <a:cubicBezTo>
                          <a:pt x="25982" y="731805"/>
                          <a:pt x="25982" y="368068"/>
                          <a:pt x="25982" y="12991"/>
                        </a:cubicBezTo>
                        <a:cubicBezTo>
                          <a:pt x="25982" y="-4330"/>
                          <a:pt x="0" y="-4330"/>
                          <a:pt x="0" y="12991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87" name="Freeform: Shape 786">
                    <a:extLst>
                      <a:ext uri="{FF2B5EF4-FFF2-40B4-BE49-F238E27FC236}">
                        <a16:creationId xmlns:a16="http://schemas.microsoft.com/office/drawing/2014/main" xmlns="" id="{D955566E-DD12-4316-A5C1-01351D47C5D6}"/>
                      </a:ext>
                    </a:extLst>
                  </p:cNvPr>
                  <p:cNvSpPr/>
                  <p:nvPr/>
                </p:nvSpPr>
                <p:spPr>
                  <a:xfrm>
                    <a:off x="5836187" y="3256545"/>
                    <a:ext cx="190528" cy="134236"/>
                  </a:xfrm>
                  <a:custGeom>
                    <a:avLst/>
                    <a:gdLst>
                      <a:gd name="connsiteX0" fmla="*/ 95264 w 190528"/>
                      <a:gd name="connsiteY0" fmla="*/ 19486 h 134236"/>
                      <a:gd name="connsiteX1" fmla="*/ 0 w 190528"/>
                      <a:gd name="connsiteY1" fmla="*/ 114751 h 134236"/>
                      <a:gd name="connsiteX2" fmla="*/ 95264 w 190528"/>
                      <a:gd name="connsiteY2" fmla="*/ 114751 h 134236"/>
                      <a:gd name="connsiteX3" fmla="*/ 190529 w 190528"/>
                      <a:gd name="connsiteY3" fmla="*/ 19486 h 134236"/>
                      <a:gd name="connsiteX4" fmla="*/ 95264 w 190528"/>
                      <a:gd name="connsiteY4" fmla="*/ 19486 h 1342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528" h="134236">
                        <a:moveTo>
                          <a:pt x="95264" y="19486"/>
                        </a:moveTo>
                        <a:cubicBezTo>
                          <a:pt x="43302" y="45467"/>
                          <a:pt x="0" y="88769"/>
                          <a:pt x="0" y="114751"/>
                        </a:cubicBezTo>
                        <a:cubicBezTo>
                          <a:pt x="0" y="140732"/>
                          <a:pt x="43302" y="140732"/>
                          <a:pt x="95264" y="114751"/>
                        </a:cubicBezTo>
                        <a:cubicBezTo>
                          <a:pt x="147227" y="88769"/>
                          <a:pt x="190529" y="54128"/>
                          <a:pt x="190529" y="19486"/>
                        </a:cubicBezTo>
                        <a:cubicBezTo>
                          <a:pt x="190529" y="-6495"/>
                          <a:pt x="147227" y="-6495"/>
                          <a:pt x="95264" y="19486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88" name="Freeform: Shape 787">
                    <a:extLst>
                      <a:ext uri="{FF2B5EF4-FFF2-40B4-BE49-F238E27FC236}">
                        <a16:creationId xmlns:a16="http://schemas.microsoft.com/office/drawing/2014/main" xmlns="" id="{44B62766-FDD4-4ABB-AA04-5443C4875582}"/>
                      </a:ext>
                    </a:extLst>
                  </p:cNvPr>
                  <p:cNvSpPr/>
                  <p:nvPr/>
                </p:nvSpPr>
                <p:spPr>
                  <a:xfrm>
                    <a:off x="5836187" y="4295795"/>
                    <a:ext cx="190528" cy="134236"/>
                  </a:xfrm>
                  <a:custGeom>
                    <a:avLst/>
                    <a:gdLst>
                      <a:gd name="connsiteX0" fmla="*/ 95264 w 190528"/>
                      <a:gd name="connsiteY0" fmla="*/ 19486 h 134236"/>
                      <a:gd name="connsiteX1" fmla="*/ 0 w 190528"/>
                      <a:gd name="connsiteY1" fmla="*/ 19486 h 134236"/>
                      <a:gd name="connsiteX2" fmla="*/ 95264 w 190528"/>
                      <a:gd name="connsiteY2" fmla="*/ 114750 h 134236"/>
                      <a:gd name="connsiteX3" fmla="*/ 190529 w 190528"/>
                      <a:gd name="connsiteY3" fmla="*/ 114750 h 134236"/>
                      <a:gd name="connsiteX4" fmla="*/ 95264 w 190528"/>
                      <a:gd name="connsiteY4" fmla="*/ 19486 h 1342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528" h="134236">
                        <a:moveTo>
                          <a:pt x="95264" y="19486"/>
                        </a:moveTo>
                        <a:cubicBezTo>
                          <a:pt x="43302" y="-6495"/>
                          <a:pt x="0" y="-6495"/>
                          <a:pt x="0" y="19486"/>
                        </a:cubicBezTo>
                        <a:cubicBezTo>
                          <a:pt x="0" y="45467"/>
                          <a:pt x="43302" y="88769"/>
                          <a:pt x="95264" y="114750"/>
                        </a:cubicBezTo>
                        <a:cubicBezTo>
                          <a:pt x="147227" y="140732"/>
                          <a:pt x="190529" y="140732"/>
                          <a:pt x="190529" y="114750"/>
                        </a:cubicBezTo>
                        <a:cubicBezTo>
                          <a:pt x="190529" y="80109"/>
                          <a:pt x="147227" y="45467"/>
                          <a:pt x="95264" y="19486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</p:grpSp>
          <p:grpSp>
            <p:nvGrpSpPr>
              <p:cNvPr id="507" name="Graphic 1">
                <a:extLst>
                  <a:ext uri="{FF2B5EF4-FFF2-40B4-BE49-F238E27FC236}">
                    <a16:creationId xmlns:a16="http://schemas.microsoft.com/office/drawing/2014/main" xmlns="" id="{594F8AB9-642E-47EB-B977-034A7A7D742D}"/>
                  </a:ext>
                </a:extLst>
              </p:cNvPr>
              <p:cNvGrpSpPr/>
              <p:nvPr/>
            </p:nvGrpSpPr>
            <p:grpSpPr>
              <a:xfrm>
                <a:off x="-659126" y="3068181"/>
                <a:ext cx="6661201" cy="1550215"/>
                <a:chOff x="-659126" y="3068181"/>
                <a:chExt cx="6661201" cy="1550215"/>
              </a:xfrm>
              <a:grpFill/>
            </p:grpSpPr>
            <p:sp>
              <p:nvSpPr>
                <p:cNvPr id="672" name="Freeform: Shape 671">
                  <a:extLst>
                    <a:ext uri="{FF2B5EF4-FFF2-40B4-BE49-F238E27FC236}">
                      <a16:creationId xmlns:a16="http://schemas.microsoft.com/office/drawing/2014/main" xmlns="" id="{68995E50-1674-4076-B783-3BEE8A532922}"/>
                    </a:ext>
                  </a:extLst>
                </p:cNvPr>
                <p:cNvSpPr/>
                <p:nvPr/>
              </p:nvSpPr>
              <p:spPr>
                <a:xfrm>
                  <a:off x="-659126" y="3128804"/>
                  <a:ext cx="6661201" cy="1432788"/>
                </a:xfrm>
                <a:custGeom>
                  <a:avLst/>
                  <a:gdLst>
                    <a:gd name="connsiteX0" fmla="*/ 381058 w 6661201"/>
                    <a:gd name="connsiteY0" fmla="*/ 1281742 h 1432788"/>
                    <a:gd name="connsiteX1" fmla="*/ 736136 w 6661201"/>
                    <a:gd name="connsiteY1" fmla="*/ 1428969 h 1432788"/>
                    <a:gd name="connsiteX2" fmla="*/ 1108534 w 6661201"/>
                    <a:gd name="connsiteY2" fmla="*/ 1333705 h 1432788"/>
                    <a:gd name="connsiteX3" fmla="*/ 1836009 w 6661201"/>
                    <a:gd name="connsiteY3" fmla="*/ 649531 h 1432788"/>
                    <a:gd name="connsiteX4" fmla="*/ 2217067 w 6661201"/>
                    <a:gd name="connsiteY4" fmla="*/ 259813 h 1432788"/>
                    <a:gd name="connsiteX5" fmla="*/ 2624107 w 6661201"/>
                    <a:gd name="connsiteY5" fmla="*/ 34642 h 1432788"/>
                    <a:gd name="connsiteX6" fmla="*/ 3455507 w 6661201"/>
                    <a:gd name="connsiteY6" fmla="*/ 441681 h 1432788"/>
                    <a:gd name="connsiteX7" fmla="*/ 4191643 w 6661201"/>
                    <a:gd name="connsiteY7" fmla="*/ 1212459 h 1432788"/>
                    <a:gd name="connsiteX8" fmla="*/ 4919118 w 6661201"/>
                    <a:gd name="connsiteY8" fmla="*/ 1385667 h 1432788"/>
                    <a:gd name="connsiteX9" fmla="*/ 5326158 w 6661201"/>
                    <a:gd name="connsiteY9" fmla="*/ 1099873 h 1432788"/>
                    <a:gd name="connsiteX10" fmla="*/ 5724537 w 6661201"/>
                    <a:gd name="connsiteY10" fmla="*/ 666852 h 1432788"/>
                    <a:gd name="connsiteX11" fmla="*/ 6157558 w 6661201"/>
                    <a:gd name="connsiteY11" fmla="*/ 233831 h 1432788"/>
                    <a:gd name="connsiteX12" fmla="*/ 6651202 w 6661201"/>
                    <a:gd name="connsiteY12" fmla="*/ 17321 h 1432788"/>
                    <a:gd name="connsiteX13" fmla="*/ 6651202 w 6661201"/>
                    <a:gd name="connsiteY13" fmla="*/ 0 h 1432788"/>
                    <a:gd name="connsiteX14" fmla="*/ 5923727 w 6661201"/>
                    <a:gd name="connsiteY14" fmla="*/ 433021 h 1432788"/>
                    <a:gd name="connsiteX15" fmla="*/ 5170270 w 6661201"/>
                    <a:gd name="connsiteY15" fmla="*/ 1212459 h 1432788"/>
                    <a:gd name="connsiteX16" fmla="*/ 4763230 w 6661201"/>
                    <a:gd name="connsiteY16" fmla="*/ 1411648 h 1432788"/>
                    <a:gd name="connsiteX17" fmla="*/ 4321549 w 6661201"/>
                    <a:gd name="connsiteY17" fmla="*/ 1281742 h 1432788"/>
                    <a:gd name="connsiteX18" fmla="*/ 3550772 w 6661201"/>
                    <a:gd name="connsiteY18" fmla="*/ 519625 h 1432788"/>
                    <a:gd name="connsiteX19" fmla="*/ 2840617 w 6661201"/>
                    <a:gd name="connsiteY19" fmla="*/ 17321 h 1432788"/>
                    <a:gd name="connsiteX20" fmla="*/ 2104482 w 6661201"/>
                    <a:gd name="connsiteY20" fmla="*/ 337756 h 1432788"/>
                    <a:gd name="connsiteX21" fmla="*/ 1351025 w 6661201"/>
                    <a:gd name="connsiteY21" fmla="*/ 1134515 h 1432788"/>
                    <a:gd name="connsiteX22" fmla="*/ 961307 w 6661201"/>
                    <a:gd name="connsiteY22" fmla="*/ 1385667 h 1432788"/>
                    <a:gd name="connsiteX23" fmla="*/ 519625 w 6661201"/>
                    <a:gd name="connsiteY23" fmla="*/ 1342365 h 1432788"/>
                    <a:gd name="connsiteX24" fmla="*/ 69283 w 6661201"/>
                    <a:gd name="connsiteY24" fmla="*/ 987288 h 1432788"/>
                    <a:gd name="connsiteX25" fmla="*/ 0 w 6661201"/>
                    <a:gd name="connsiteY25" fmla="*/ 909344 h 1432788"/>
                    <a:gd name="connsiteX26" fmla="*/ 0 w 6661201"/>
                    <a:gd name="connsiteY26" fmla="*/ 943986 h 1432788"/>
                    <a:gd name="connsiteX27" fmla="*/ 381058 w 6661201"/>
                    <a:gd name="connsiteY27" fmla="*/ 1281742 h 14327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6661201" h="1432788">
                      <a:moveTo>
                        <a:pt x="381058" y="1281742"/>
                      </a:moveTo>
                      <a:cubicBezTo>
                        <a:pt x="484983" y="1351025"/>
                        <a:pt x="606229" y="1411648"/>
                        <a:pt x="736136" y="1428969"/>
                      </a:cubicBezTo>
                      <a:cubicBezTo>
                        <a:pt x="866042" y="1446290"/>
                        <a:pt x="995948" y="1402988"/>
                        <a:pt x="1108534" y="1333705"/>
                      </a:cubicBezTo>
                      <a:cubicBezTo>
                        <a:pt x="1402988" y="1169157"/>
                        <a:pt x="1619498" y="892023"/>
                        <a:pt x="1836009" y="649531"/>
                      </a:cubicBezTo>
                      <a:cubicBezTo>
                        <a:pt x="1957255" y="510965"/>
                        <a:pt x="2078501" y="381058"/>
                        <a:pt x="2217067" y="259813"/>
                      </a:cubicBezTo>
                      <a:cubicBezTo>
                        <a:pt x="2338313" y="155888"/>
                        <a:pt x="2468219" y="69283"/>
                        <a:pt x="2624107" y="34642"/>
                      </a:cubicBezTo>
                      <a:cubicBezTo>
                        <a:pt x="2953203" y="-43302"/>
                        <a:pt x="3247657" y="225171"/>
                        <a:pt x="3455507" y="441681"/>
                      </a:cubicBezTo>
                      <a:cubicBezTo>
                        <a:pt x="3706659" y="692834"/>
                        <a:pt x="3914509" y="987288"/>
                        <a:pt x="4191643" y="1212459"/>
                      </a:cubicBezTo>
                      <a:cubicBezTo>
                        <a:pt x="4399493" y="1385667"/>
                        <a:pt x="4650645" y="1489592"/>
                        <a:pt x="4919118" y="1385667"/>
                      </a:cubicBezTo>
                      <a:cubicBezTo>
                        <a:pt x="5075005" y="1325044"/>
                        <a:pt x="5204912" y="1212459"/>
                        <a:pt x="5326158" y="1099873"/>
                      </a:cubicBezTo>
                      <a:cubicBezTo>
                        <a:pt x="5464724" y="961307"/>
                        <a:pt x="5594631" y="814079"/>
                        <a:pt x="5724537" y="666852"/>
                      </a:cubicBezTo>
                      <a:cubicBezTo>
                        <a:pt x="5863103" y="510965"/>
                        <a:pt x="6001671" y="363738"/>
                        <a:pt x="6157558" y="233831"/>
                      </a:cubicBezTo>
                      <a:cubicBezTo>
                        <a:pt x="6296124" y="121246"/>
                        <a:pt x="6460672" y="17321"/>
                        <a:pt x="6651202" y="17321"/>
                      </a:cubicBezTo>
                      <a:cubicBezTo>
                        <a:pt x="6659862" y="17321"/>
                        <a:pt x="6668523" y="0"/>
                        <a:pt x="6651202" y="0"/>
                      </a:cubicBezTo>
                      <a:cubicBezTo>
                        <a:pt x="6356748" y="8660"/>
                        <a:pt x="6114256" y="233831"/>
                        <a:pt x="5923727" y="433021"/>
                      </a:cubicBezTo>
                      <a:cubicBezTo>
                        <a:pt x="5672574" y="692834"/>
                        <a:pt x="5456064" y="987288"/>
                        <a:pt x="5170270" y="1212459"/>
                      </a:cubicBezTo>
                      <a:cubicBezTo>
                        <a:pt x="5049024" y="1307723"/>
                        <a:pt x="4910458" y="1394328"/>
                        <a:pt x="4763230" y="1411648"/>
                      </a:cubicBezTo>
                      <a:cubicBezTo>
                        <a:pt x="4607343" y="1428969"/>
                        <a:pt x="4451456" y="1368346"/>
                        <a:pt x="4321549" y="1281742"/>
                      </a:cubicBezTo>
                      <a:cubicBezTo>
                        <a:pt x="4018434" y="1082552"/>
                        <a:pt x="3793263" y="779438"/>
                        <a:pt x="3550772" y="519625"/>
                      </a:cubicBezTo>
                      <a:cubicBezTo>
                        <a:pt x="3360242" y="311775"/>
                        <a:pt x="3126411" y="69283"/>
                        <a:pt x="2840617" y="17321"/>
                      </a:cubicBezTo>
                      <a:cubicBezTo>
                        <a:pt x="2554824" y="-34642"/>
                        <a:pt x="2303672" y="155888"/>
                        <a:pt x="2104482" y="337756"/>
                      </a:cubicBezTo>
                      <a:cubicBezTo>
                        <a:pt x="1836009" y="588908"/>
                        <a:pt x="1628159" y="883363"/>
                        <a:pt x="1351025" y="1134515"/>
                      </a:cubicBezTo>
                      <a:cubicBezTo>
                        <a:pt x="1238440" y="1238440"/>
                        <a:pt x="1108534" y="1333705"/>
                        <a:pt x="961307" y="1385667"/>
                      </a:cubicBezTo>
                      <a:cubicBezTo>
                        <a:pt x="814079" y="1428969"/>
                        <a:pt x="666852" y="1411648"/>
                        <a:pt x="519625" y="1342365"/>
                      </a:cubicBezTo>
                      <a:cubicBezTo>
                        <a:pt x="346417" y="1255761"/>
                        <a:pt x="199190" y="1117194"/>
                        <a:pt x="69283" y="987288"/>
                      </a:cubicBezTo>
                      <a:cubicBezTo>
                        <a:pt x="43302" y="961307"/>
                        <a:pt x="25981" y="935325"/>
                        <a:pt x="0" y="909344"/>
                      </a:cubicBezTo>
                      <a:lnTo>
                        <a:pt x="0" y="943986"/>
                      </a:lnTo>
                      <a:cubicBezTo>
                        <a:pt x="121246" y="1065232"/>
                        <a:pt x="242492" y="1186478"/>
                        <a:pt x="381058" y="1281742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73" name="Freeform: Shape 672">
                  <a:extLst>
                    <a:ext uri="{FF2B5EF4-FFF2-40B4-BE49-F238E27FC236}">
                      <a16:creationId xmlns:a16="http://schemas.microsoft.com/office/drawing/2014/main" xmlns="" id="{19E6379A-FC02-46AE-A68D-74D13F8F37B2}"/>
                    </a:ext>
                  </a:extLst>
                </p:cNvPr>
                <p:cNvSpPr/>
                <p:nvPr/>
              </p:nvSpPr>
              <p:spPr>
                <a:xfrm>
                  <a:off x="-659125" y="3124984"/>
                  <a:ext cx="6661201" cy="1441448"/>
                </a:xfrm>
                <a:custGeom>
                  <a:avLst/>
                  <a:gdLst>
                    <a:gd name="connsiteX0" fmla="*/ 311775 w 6661201"/>
                    <a:gd name="connsiteY0" fmla="*/ 220330 h 1441448"/>
                    <a:gd name="connsiteX1" fmla="*/ 718815 w 6661201"/>
                    <a:gd name="connsiteY1" fmla="*/ 21140 h 1441448"/>
                    <a:gd name="connsiteX2" fmla="*/ 1160496 w 6661201"/>
                    <a:gd name="connsiteY2" fmla="*/ 151046 h 1441448"/>
                    <a:gd name="connsiteX3" fmla="*/ 1931273 w 6661201"/>
                    <a:gd name="connsiteY3" fmla="*/ 921824 h 1441448"/>
                    <a:gd name="connsiteX4" fmla="*/ 2641428 w 6661201"/>
                    <a:gd name="connsiteY4" fmla="*/ 1424128 h 1441448"/>
                    <a:gd name="connsiteX5" fmla="*/ 3377563 w 6661201"/>
                    <a:gd name="connsiteY5" fmla="*/ 1103693 h 1441448"/>
                    <a:gd name="connsiteX6" fmla="*/ 4131020 w 6661201"/>
                    <a:gd name="connsiteY6" fmla="*/ 306934 h 1441448"/>
                    <a:gd name="connsiteX7" fmla="*/ 4520739 w 6661201"/>
                    <a:gd name="connsiteY7" fmla="*/ 55782 h 1441448"/>
                    <a:gd name="connsiteX8" fmla="*/ 4962420 w 6661201"/>
                    <a:gd name="connsiteY8" fmla="*/ 90424 h 1441448"/>
                    <a:gd name="connsiteX9" fmla="*/ 5412762 w 6661201"/>
                    <a:gd name="connsiteY9" fmla="*/ 445501 h 1441448"/>
                    <a:gd name="connsiteX10" fmla="*/ 5828462 w 6661201"/>
                    <a:gd name="connsiteY10" fmla="*/ 904503 h 1441448"/>
                    <a:gd name="connsiteX11" fmla="*/ 6651202 w 6661201"/>
                    <a:gd name="connsiteY11" fmla="*/ 1441449 h 1441448"/>
                    <a:gd name="connsiteX12" fmla="*/ 6651202 w 6661201"/>
                    <a:gd name="connsiteY12" fmla="*/ 1424128 h 1441448"/>
                    <a:gd name="connsiteX13" fmla="*/ 5837123 w 6661201"/>
                    <a:gd name="connsiteY13" fmla="*/ 895842 h 1441448"/>
                    <a:gd name="connsiteX14" fmla="*/ 5100987 w 6661201"/>
                    <a:gd name="connsiteY14" fmla="*/ 151046 h 1441448"/>
                    <a:gd name="connsiteX15" fmla="*/ 4745910 w 6661201"/>
                    <a:gd name="connsiteY15" fmla="*/ 3819 h 1441448"/>
                    <a:gd name="connsiteX16" fmla="*/ 4373512 w 6661201"/>
                    <a:gd name="connsiteY16" fmla="*/ 99084 h 1441448"/>
                    <a:gd name="connsiteX17" fmla="*/ 3646036 w 6661201"/>
                    <a:gd name="connsiteY17" fmla="*/ 783257 h 1441448"/>
                    <a:gd name="connsiteX18" fmla="*/ 3264978 w 6661201"/>
                    <a:gd name="connsiteY18" fmla="*/ 1172976 h 1441448"/>
                    <a:gd name="connsiteX19" fmla="*/ 2857938 w 6661201"/>
                    <a:gd name="connsiteY19" fmla="*/ 1398147 h 1441448"/>
                    <a:gd name="connsiteX20" fmla="*/ 2026538 w 6661201"/>
                    <a:gd name="connsiteY20" fmla="*/ 991107 h 1441448"/>
                    <a:gd name="connsiteX21" fmla="*/ 1290402 w 6661201"/>
                    <a:gd name="connsiteY21" fmla="*/ 220330 h 1441448"/>
                    <a:gd name="connsiteX22" fmla="*/ 562927 w 6661201"/>
                    <a:gd name="connsiteY22" fmla="*/ 47121 h 1441448"/>
                    <a:gd name="connsiteX23" fmla="*/ 155888 w 6661201"/>
                    <a:gd name="connsiteY23" fmla="*/ 332915 h 1441448"/>
                    <a:gd name="connsiteX24" fmla="*/ 0 w 6661201"/>
                    <a:gd name="connsiteY24" fmla="*/ 488803 h 1441448"/>
                    <a:gd name="connsiteX25" fmla="*/ 0 w 6661201"/>
                    <a:gd name="connsiteY25" fmla="*/ 514784 h 1441448"/>
                    <a:gd name="connsiteX26" fmla="*/ 311775 w 6661201"/>
                    <a:gd name="connsiteY26" fmla="*/ 220330 h 1441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</a:cxnLst>
                  <a:rect l="l" t="t" r="r" b="b"/>
                  <a:pathLst>
                    <a:path w="6661201" h="1441448">
                      <a:moveTo>
                        <a:pt x="311775" y="220330"/>
                      </a:moveTo>
                      <a:cubicBezTo>
                        <a:pt x="433021" y="125065"/>
                        <a:pt x="571588" y="38461"/>
                        <a:pt x="718815" y="21140"/>
                      </a:cubicBezTo>
                      <a:cubicBezTo>
                        <a:pt x="874702" y="3819"/>
                        <a:pt x="1030590" y="64442"/>
                        <a:pt x="1160496" y="151046"/>
                      </a:cubicBezTo>
                      <a:cubicBezTo>
                        <a:pt x="1463611" y="350236"/>
                        <a:pt x="1688782" y="653351"/>
                        <a:pt x="1931273" y="921824"/>
                      </a:cubicBezTo>
                      <a:cubicBezTo>
                        <a:pt x="2121803" y="1129674"/>
                        <a:pt x="2355634" y="1372166"/>
                        <a:pt x="2641428" y="1424128"/>
                      </a:cubicBezTo>
                      <a:cubicBezTo>
                        <a:pt x="2927222" y="1476091"/>
                        <a:pt x="3178374" y="1285561"/>
                        <a:pt x="3377563" y="1103693"/>
                      </a:cubicBezTo>
                      <a:cubicBezTo>
                        <a:pt x="3646036" y="852540"/>
                        <a:pt x="3853886" y="558086"/>
                        <a:pt x="4131020" y="306934"/>
                      </a:cubicBezTo>
                      <a:cubicBezTo>
                        <a:pt x="4243605" y="203009"/>
                        <a:pt x="4373512" y="107744"/>
                        <a:pt x="4520739" y="55782"/>
                      </a:cubicBezTo>
                      <a:cubicBezTo>
                        <a:pt x="4667966" y="3819"/>
                        <a:pt x="4823853" y="21140"/>
                        <a:pt x="4962420" y="90424"/>
                      </a:cubicBezTo>
                      <a:cubicBezTo>
                        <a:pt x="5135628" y="177028"/>
                        <a:pt x="5282856" y="315594"/>
                        <a:pt x="5412762" y="445501"/>
                      </a:cubicBezTo>
                      <a:cubicBezTo>
                        <a:pt x="5559989" y="592728"/>
                        <a:pt x="5689895" y="748615"/>
                        <a:pt x="5828462" y="904503"/>
                      </a:cubicBezTo>
                      <a:cubicBezTo>
                        <a:pt x="6044973" y="1138334"/>
                        <a:pt x="6313446" y="1432789"/>
                        <a:pt x="6651202" y="1441449"/>
                      </a:cubicBezTo>
                      <a:cubicBezTo>
                        <a:pt x="6659862" y="1441449"/>
                        <a:pt x="6668523" y="1424128"/>
                        <a:pt x="6651202" y="1424128"/>
                      </a:cubicBezTo>
                      <a:cubicBezTo>
                        <a:pt x="6313446" y="1415468"/>
                        <a:pt x="6044973" y="1129674"/>
                        <a:pt x="5837123" y="895842"/>
                      </a:cubicBezTo>
                      <a:cubicBezTo>
                        <a:pt x="5603291" y="644690"/>
                        <a:pt x="5386781" y="350236"/>
                        <a:pt x="5100987" y="151046"/>
                      </a:cubicBezTo>
                      <a:cubicBezTo>
                        <a:pt x="4997062" y="81763"/>
                        <a:pt x="4875816" y="21140"/>
                        <a:pt x="4745910" y="3819"/>
                      </a:cubicBezTo>
                      <a:cubicBezTo>
                        <a:pt x="4616003" y="-13501"/>
                        <a:pt x="4486097" y="29801"/>
                        <a:pt x="4373512" y="99084"/>
                      </a:cubicBezTo>
                      <a:cubicBezTo>
                        <a:pt x="4079057" y="263632"/>
                        <a:pt x="3862547" y="540765"/>
                        <a:pt x="3646036" y="783257"/>
                      </a:cubicBezTo>
                      <a:cubicBezTo>
                        <a:pt x="3524791" y="921824"/>
                        <a:pt x="3403545" y="1051730"/>
                        <a:pt x="3264978" y="1172976"/>
                      </a:cubicBezTo>
                      <a:cubicBezTo>
                        <a:pt x="3143732" y="1276901"/>
                        <a:pt x="3013826" y="1363505"/>
                        <a:pt x="2857938" y="1398147"/>
                      </a:cubicBezTo>
                      <a:cubicBezTo>
                        <a:pt x="2528842" y="1476091"/>
                        <a:pt x="2234388" y="1207618"/>
                        <a:pt x="2026538" y="991107"/>
                      </a:cubicBezTo>
                      <a:cubicBezTo>
                        <a:pt x="1775386" y="739955"/>
                        <a:pt x="1567536" y="445501"/>
                        <a:pt x="1290402" y="220330"/>
                      </a:cubicBezTo>
                      <a:cubicBezTo>
                        <a:pt x="1082552" y="47121"/>
                        <a:pt x="831400" y="-56804"/>
                        <a:pt x="562927" y="47121"/>
                      </a:cubicBezTo>
                      <a:cubicBezTo>
                        <a:pt x="407040" y="107744"/>
                        <a:pt x="277133" y="220330"/>
                        <a:pt x="155888" y="332915"/>
                      </a:cubicBezTo>
                      <a:cubicBezTo>
                        <a:pt x="103925" y="384878"/>
                        <a:pt x="51963" y="436840"/>
                        <a:pt x="0" y="488803"/>
                      </a:cubicBezTo>
                      <a:lnTo>
                        <a:pt x="0" y="514784"/>
                      </a:lnTo>
                      <a:cubicBezTo>
                        <a:pt x="95265" y="410859"/>
                        <a:pt x="199190" y="306934"/>
                        <a:pt x="311775" y="22033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grpSp>
              <p:nvGrpSpPr>
                <p:cNvPr id="674" name="Graphic 1">
                  <a:extLst>
                    <a:ext uri="{FF2B5EF4-FFF2-40B4-BE49-F238E27FC236}">
                      <a16:creationId xmlns:a16="http://schemas.microsoft.com/office/drawing/2014/main" xmlns="" id="{0CE46A8F-9FBB-4C8A-AC6F-C07242AB601F}"/>
                    </a:ext>
                  </a:extLst>
                </p:cNvPr>
                <p:cNvGrpSpPr/>
                <p:nvPr/>
              </p:nvGrpSpPr>
              <p:grpSpPr>
                <a:xfrm>
                  <a:off x="-581182" y="3414894"/>
                  <a:ext cx="121245" cy="852273"/>
                  <a:chOff x="-581182" y="3414894"/>
                  <a:chExt cx="121245" cy="852273"/>
                </a:xfrm>
                <a:grpFill/>
              </p:grpSpPr>
              <p:sp>
                <p:nvSpPr>
                  <p:cNvPr id="765" name="Freeform: Shape 764">
                    <a:extLst>
                      <a:ext uri="{FF2B5EF4-FFF2-40B4-BE49-F238E27FC236}">
                        <a16:creationId xmlns:a16="http://schemas.microsoft.com/office/drawing/2014/main" xmlns="" id="{D4326207-4F90-44E1-BB1E-02BBA9AE8CA1}"/>
                      </a:ext>
                    </a:extLst>
                  </p:cNvPr>
                  <p:cNvSpPr/>
                  <p:nvPr/>
                </p:nvSpPr>
                <p:spPr>
                  <a:xfrm>
                    <a:off x="-529219" y="3460065"/>
                    <a:ext cx="17320" cy="752631"/>
                  </a:xfrm>
                  <a:custGeom>
                    <a:avLst/>
                    <a:gdLst>
                      <a:gd name="connsiteX0" fmla="*/ 0 w 17320"/>
                      <a:gd name="connsiteY0" fmla="*/ 6495 h 752631"/>
                      <a:gd name="connsiteX1" fmla="*/ 0 w 17320"/>
                      <a:gd name="connsiteY1" fmla="*/ 742631 h 752631"/>
                      <a:gd name="connsiteX2" fmla="*/ 17321 w 17320"/>
                      <a:gd name="connsiteY2" fmla="*/ 742631 h 752631"/>
                      <a:gd name="connsiteX3" fmla="*/ 17321 w 17320"/>
                      <a:gd name="connsiteY3" fmla="*/ 6495 h 752631"/>
                      <a:gd name="connsiteX4" fmla="*/ 0 w 17320"/>
                      <a:gd name="connsiteY4" fmla="*/ 6495 h 7526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320" h="752631">
                        <a:moveTo>
                          <a:pt x="0" y="6495"/>
                        </a:moveTo>
                        <a:cubicBezTo>
                          <a:pt x="0" y="248987"/>
                          <a:pt x="0" y="500139"/>
                          <a:pt x="0" y="742631"/>
                        </a:cubicBezTo>
                        <a:cubicBezTo>
                          <a:pt x="0" y="751291"/>
                          <a:pt x="17321" y="759952"/>
                          <a:pt x="17321" y="742631"/>
                        </a:cubicBezTo>
                        <a:cubicBezTo>
                          <a:pt x="17321" y="500139"/>
                          <a:pt x="17321" y="248987"/>
                          <a:pt x="17321" y="6495"/>
                        </a:cubicBezTo>
                        <a:cubicBezTo>
                          <a:pt x="17321" y="-2165"/>
                          <a:pt x="0" y="-2165"/>
                          <a:pt x="0" y="6495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66" name="Freeform: Shape 765">
                    <a:extLst>
                      <a:ext uri="{FF2B5EF4-FFF2-40B4-BE49-F238E27FC236}">
                        <a16:creationId xmlns:a16="http://schemas.microsoft.com/office/drawing/2014/main" xmlns="" id="{0319FEC9-B472-4FE4-A74E-E4ED4D8AEE43}"/>
                      </a:ext>
                    </a:extLst>
                  </p:cNvPr>
                  <p:cNvSpPr/>
                  <p:nvPr/>
                </p:nvSpPr>
                <p:spPr>
                  <a:xfrm>
                    <a:off x="-581182" y="4126440"/>
                    <a:ext cx="121245" cy="140727"/>
                  </a:xfrm>
                  <a:custGeom>
                    <a:avLst/>
                    <a:gdLst>
                      <a:gd name="connsiteX0" fmla="*/ 0 w 121245"/>
                      <a:gd name="connsiteY0" fmla="*/ 6972 h 140727"/>
                      <a:gd name="connsiteX1" fmla="*/ 60623 w 121245"/>
                      <a:gd name="connsiteY1" fmla="*/ 102237 h 140727"/>
                      <a:gd name="connsiteX2" fmla="*/ 121246 w 121245"/>
                      <a:gd name="connsiteY2" fmla="*/ 128218 h 140727"/>
                      <a:gd name="connsiteX3" fmla="*/ 60623 w 121245"/>
                      <a:gd name="connsiteY3" fmla="*/ 32953 h 140727"/>
                      <a:gd name="connsiteX4" fmla="*/ 0 w 121245"/>
                      <a:gd name="connsiteY4" fmla="*/ 6972 h 1407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245" h="140727">
                        <a:moveTo>
                          <a:pt x="0" y="6972"/>
                        </a:moveTo>
                        <a:cubicBezTo>
                          <a:pt x="0" y="24293"/>
                          <a:pt x="25981" y="67595"/>
                          <a:pt x="60623" y="102237"/>
                        </a:cubicBezTo>
                        <a:cubicBezTo>
                          <a:pt x="95265" y="136878"/>
                          <a:pt x="121246" y="154199"/>
                          <a:pt x="121246" y="128218"/>
                        </a:cubicBezTo>
                        <a:cubicBezTo>
                          <a:pt x="121246" y="110897"/>
                          <a:pt x="95265" y="67595"/>
                          <a:pt x="60623" y="32953"/>
                        </a:cubicBezTo>
                        <a:cubicBezTo>
                          <a:pt x="25981" y="6972"/>
                          <a:pt x="0" y="-10349"/>
                          <a:pt x="0" y="6972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67" name="Freeform: Shape 766">
                    <a:extLst>
                      <a:ext uri="{FF2B5EF4-FFF2-40B4-BE49-F238E27FC236}">
                        <a16:creationId xmlns:a16="http://schemas.microsoft.com/office/drawing/2014/main" xmlns="" id="{C8CE8211-1E1C-4C09-A877-40E142BEBCC7}"/>
                      </a:ext>
                    </a:extLst>
                  </p:cNvPr>
                  <p:cNvSpPr/>
                  <p:nvPr/>
                </p:nvSpPr>
                <p:spPr>
                  <a:xfrm>
                    <a:off x="-581182" y="3414894"/>
                    <a:ext cx="121245" cy="145065"/>
                  </a:xfrm>
                  <a:custGeom>
                    <a:avLst/>
                    <a:gdLst>
                      <a:gd name="connsiteX0" fmla="*/ 60623 w 121245"/>
                      <a:gd name="connsiteY0" fmla="*/ 43005 h 145065"/>
                      <a:gd name="connsiteX1" fmla="*/ 0 w 121245"/>
                      <a:gd name="connsiteY1" fmla="*/ 138270 h 145065"/>
                      <a:gd name="connsiteX2" fmla="*/ 60623 w 121245"/>
                      <a:gd name="connsiteY2" fmla="*/ 103628 h 145065"/>
                      <a:gd name="connsiteX3" fmla="*/ 121246 w 121245"/>
                      <a:gd name="connsiteY3" fmla="*/ 8364 h 145065"/>
                      <a:gd name="connsiteX4" fmla="*/ 60623 w 121245"/>
                      <a:gd name="connsiteY4" fmla="*/ 43005 h 1450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245" h="145065">
                        <a:moveTo>
                          <a:pt x="60623" y="43005"/>
                        </a:moveTo>
                        <a:cubicBezTo>
                          <a:pt x="25981" y="77647"/>
                          <a:pt x="0" y="120949"/>
                          <a:pt x="0" y="138270"/>
                        </a:cubicBezTo>
                        <a:cubicBezTo>
                          <a:pt x="0" y="155591"/>
                          <a:pt x="25981" y="138270"/>
                          <a:pt x="60623" y="103628"/>
                        </a:cubicBezTo>
                        <a:cubicBezTo>
                          <a:pt x="95265" y="68987"/>
                          <a:pt x="121246" y="34345"/>
                          <a:pt x="121246" y="8364"/>
                        </a:cubicBezTo>
                        <a:cubicBezTo>
                          <a:pt x="121246" y="-8957"/>
                          <a:pt x="95265" y="-297"/>
                          <a:pt x="60623" y="43005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675" name="Graphic 1">
                  <a:extLst>
                    <a:ext uri="{FF2B5EF4-FFF2-40B4-BE49-F238E27FC236}">
                      <a16:creationId xmlns:a16="http://schemas.microsoft.com/office/drawing/2014/main" xmlns="" id="{40578F49-35EC-4573-9934-FF5D0390C5B4}"/>
                    </a:ext>
                  </a:extLst>
                </p:cNvPr>
                <p:cNvGrpSpPr/>
                <p:nvPr/>
              </p:nvGrpSpPr>
              <p:grpSpPr>
                <a:xfrm>
                  <a:off x="-295388" y="3182980"/>
                  <a:ext cx="121245" cy="1320615"/>
                  <a:chOff x="-295388" y="3182980"/>
                  <a:chExt cx="121245" cy="1320615"/>
                </a:xfrm>
                <a:grpFill/>
              </p:grpSpPr>
              <p:sp>
                <p:nvSpPr>
                  <p:cNvPr id="762" name="Freeform: Shape 761">
                    <a:extLst>
                      <a:ext uri="{FF2B5EF4-FFF2-40B4-BE49-F238E27FC236}">
                        <a16:creationId xmlns:a16="http://schemas.microsoft.com/office/drawing/2014/main" xmlns="" id="{43EF28C9-34F4-4514-B025-17F5D987F853}"/>
                      </a:ext>
                    </a:extLst>
                  </p:cNvPr>
                  <p:cNvSpPr/>
                  <p:nvPr/>
                </p:nvSpPr>
                <p:spPr>
                  <a:xfrm>
                    <a:off x="-243425" y="3214068"/>
                    <a:ext cx="17320" cy="1249779"/>
                  </a:xfrm>
                  <a:custGeom>
                    <a:avLst/>
                    <a:gdLst>
                      <a:gd name="connsiteX0" fmla="*/ 0 w 17320"/>
                      <a:gd name="connsiteY0" fmla="*/ 10000 h 1249779"/>
                      <a:gd name="connsiteX1" fmla="*/ 0 w 17320"/>
                      <a:gd name="connsiteY1" fmla="*/ 1239780 h 1249779"/>
                      <a:gd name="connsiteX2" fmla="*/ 17321 w 17320"/>
                      <a:gd name="connsiteY2" fmla="*/ 1239780 h 1249779"/>
                      <a:gd name="connsiteX3" fmla="*/ 17321 w 17320"/>
                      <a:gd name="connsiteY3" fmla="*/ 10000 h 1249779"/>
                      <a:gd name="connsiteX4" fmla="*/ 0 w 17320"/>
                      <a:gd name="connsiteY4" fmla="*/ 10000 h 12497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320" h="1249779">
                        <a:moveTo>
                          <a:pt x="0" y="10000"/>
                        </a:moveTo>
                        <a:cubicBezTo>
                          <a:pt x="0" y="417040"/>
                          <a:pt x="0" y="824080"/>
                          <a:pt x="0" y="1239780"/>
                        </a:cubicBezTo>
                        <a:cubicBezTo>
                          <a:pt x="0" y="1248440"/>
                          <a:pt x="17321" y="1257101"/>
                          <a:pt x="17321" y="1239780"/>
                        </a:cubicBezTo>
                        <a:cubicBezTo>
                          <a:pt x="17321" y="832740"/>
                          <a:pt x="17321" y="425700"/>
                          <a:pt x="17321" y="10000"/>
                        </a:cubicBezTo>
                        <a:cubicBezTo>
                          <a:pt x="17321" y="1340"/>
                          <a:pt x="0" y="-7321"/>
                          <a:pt x="0" y="10000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63" name="Freeform: Shape 762">
                    <a:extLst>
                      <a:ext uri="{FF2B5EF4-FFF2-40B4-BE49-F238E27FC236}">
                        <a16:creationId xmlns:a16="http://schemas.microsoft.com/office/drawing/2014/main" xmlns="" id="{7BB82003-53CD-4FEE-B353-CA87711EFC82}"/>
                      </a:ext>
                    </a:extLst>
                  </p:cNvPr>
                  <p:cNvSpPr/>
                  <p:nvPr/>
                </p:nvSpPr>
                <p:spPr>
                  <a:xfrm>
                    <a:off x="-295388" y="4372493"/>
                    <a:ext cx="121245" cy="131103"/>
                  </a:xfrm>
                  <a:custGeom>
                    <a:avLst/>
                    <a:gdLst>
                      <a:gd name="connsiteX0" fmla="*/ 60623 w 121245"/>
                      <a:gd name="connsiteY0" fmla="*/ 12072 h 131103"/>
                      <a:gd name="connsiteX1" fmla="*/ 0 w 121245"/>
                      <a:gd name="connsiteY1" fmla="*/ 20732 h 131103"/>
                      <a:gd name="connsiteX2" fmla="*/ 60623 w 121245"/>
                      <a:gd name="connsiteY2" fmla="*/ 115997 h 131103"/>
                      <a:gd name="connsiteX3" fmla="*/ 121246 w 121245"/>
                      <a:gd name="connsiteY3" fmla="*/ 98676 h 131103"/>
                      <a:gd name="connsiteX4" fmla="*/ 60623 w 121245"/>
                      <a:gd name="connsiteY4" fmla="*/ 12072 h 13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245" h="131103">
                        <a:moveTo>
                          <a:pt x="60623" y="12072"/>
                        </a:moveTo>
                        <a:cubicBezTo>
                          <a:pt x="25981" y="-5249"/>
                          <a:pt x="0" y="-5249"/>
                          <a:pt x="0" y="20732"/>
                        </a:cubicBezTo>
                        <a:cubicBezTo>
                          <a:pt x="0" y="46713"/>
                          <a:pt x="25981" y="90015"/>
                          <a:pt x="60623" y="115997"/>
                        </a:cubicBezTo>
                        <a:cubicBezTo>
                          <a:pt x="95265" y="141978"/>
                          <a:pt x="121246" y="133317"/>
                          <a:pt x="121246" y="98676"/>
                        </a:cubicBezTo>
                        <a:cubicBezTo>
                          <a:pt x="121246" y="64034"/>
                          <a:pt x="95265" y="29393"/>
                          <a:pt x="60623" y="12072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64" name="Freeform: Shape 763">
                    <a:extLst>
                      <a:ext uri="{FF2B5EF4-FFF2-40B4-BE49-F238E27FC236}">
                        <a16:creationId xmlns:a16="http://schemas.microsoft.com/office/drawing/2014/main" xmlns="" id="{A6E3EDD9-56E1-4F14-924D-22B8FBBC086C}"/>
                      </a:ext>
                    </a:extLst>
                  </p:cNvPr>
                  <p:cNvSpPr/>
                  <p:nvPr/>
                </p:nvSpPr>
                <p:spPr>
                  <a:xfrm>
                    <a:off x="-295388" y="3182980"/>
                    <a:ext cx="121245" cy="134719"/>
                  </a:xfrm>
                  <a:custGeom>
                    <a:avLst/>
                    <a:gdLst>
                      <a:gd name="connsiteX0" fmla="*/ 60623 w 121245"/>
                      <a:gd name="connsiteY0" fmla="*/ 15107 h 134719"/>
                      <a:gd name="connsiteX1" fmla="*/ 0 w 121245"/>
                      <a:gd name="connsiteY1" fmla="*/ 110371 h 134719"/>
                      <a:gd name="connsiteX2" fmla="*/ 60623 w 121245"/>
                      <a:gd name="connsiteY2" fmla="*/ 119032 h 134719"/>
                      <a:gd name="connsiteX3" fmla="*/ 121246 w 121245"/>
                      <a:gd name="connsiteY3" fmla="*/ 32427 h 134719"/>
                      <a:gd name="connsiteX4" fmla="*/ 60623 w 121245"/>
                      <a:gd name="connsiteY4" fmla="*/ 15107 h 13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245" h="134719">
                        <a:moveTo>
                          <a:pt x="60623" y="15107"/>
                        </a:moveTo>
                        <a:cubicBezTo>
                          <a:pt x="25981" y="41088"/>
                          <a:pt x="0" y="84390"/>
                          <a:pt x="0" y="110371"/>
                        </a:cubicBezTo>
                        <a:cubicBezTo>
                          <a:pt x="0" y="136352"/>
                          <a:pt x="25981" y="145013"/>
                          <a:pt x="60623" y="119032"/>
                        </a:cubicBezTo>
                        <a:cubicBezTo>
                          <a:pt x="95265" y="101711"/>
                          <a:pt x="121246" y="58409"/>
                          <a:pt x="121246" y="32427"/>
                        </a:cubicBezTo>
                        <a:cubicBezTo>
                          <a:pt x="121246" y="-2214"/>
                          <a:pt x="95265" y="-10875"/>
                          <a:pt x="60623" y="15107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676" name="Graphic 1">
                  <a:extLst>
                    <a:ext uri="{FF2B5EF4-FFF2-40B4-BE49-F238E27FC236}">
                      <a16:creationId xmlns:a16="http://schemas.microsoft.com/office/drawing/2014/main" xmlns="" id="{8E363E4E-EB42-4D1E-A472-38D2201CFE86}"/>
                    </a:ext>
                  </a:extLst>
                </p:cNvPr>
                <p:cNvGrpSpPr/>
                <p:nvPr/>
              </p:nvGrpSpPr>
              <p:grpSpPr>
                <a:xfrm>
                  <a:off x="-934" y="3075495"/>
                  <a:ext cx="121245" cy="1534240"/>
                  <a:chOff x="-934" y="3075495"/>
                  <a:chExt cx="121245" cy="1534240"/>
                </a:xfrm>
                <a:grpFill/>
              </p:grpSpPr>
              <p:sp>
                <p:nvSpPr>
                  <p:cNvPr id="759" name="Freeform: Shape 758">
                    <a:extLst>
                      <a:ext uri="{FF2B5EF4-FFF2-40B4-BE49-F238E27FC236}">
                        <a16:creationId xmlns:a16="http://schemas.microsoft.com/office/drawing/2014/main" xmlns="" id="{DFE7B4A9-1A22-40A6-A432-B5F462E6E29B}"/>
                      </a:ext>
                    </a:extLst>
                  </p:cNvPr>
                  <p:cNvSpPr/>
                  <p:nvPr/>
                </p:nvSpPr>
                <p:spPr>
                  <a:xfrm>
                    <a:off x="51028" y="3098492"/>
                    <a:ext cx="17320" cy="1477941"/>
                  </a:xfrm>
                  <a:custGeom>
                    <a:avLst/>
                    <a:gdLst>
                      <a:gd name="connsiteX0" fmla="*/ 0 w 17320"/>
                      <a:gd name="connsiteY0" fmla="*/ 12991 h 1477941"/>
                      <a:gd name="connsiteX1" fmla="*/ 0 w 17320"/>
                      <a:gd name="connsiteY1" fmla="*/ 1467941 h 1477941"/>
                      <a:gd name="connsiteX2" fmla="*/ 17321 w 17320"/>
                      <a:gd name="connsiteY2" fmla="*/ 1467941 h 1477941"/>
                      <a:gd name="connsiteX3" fmla="*/ 17321 w 17320"/>
                      <a:gd name="connsiteY3" fmla="*/ 12991 h 1477941"/>
                      <a:gd name="connsiteX4" fmla="*/ 0 w 17320"/>
                      <a:gd name="connsiteY4" fmla="*/ 12991 h 14779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320" h="1477941">
                        <a:moveTo>
                          <a:pt x="0" y="12991"/>
                        </a:moveTo>
                        <a:cubicBezTo>
                          <a:pt x="0" y="497974"/>
                          <a:pt x="0" y="982958"/>
                          <a:pt x="0" y="1467941"/>
                        </a:cubicBezTo>
                        <a:cubicBezTo>
                          <a:pt x="0" y="1476602"/>
                          <a:pt x="17321" y="1485262"/>
                          <a:pt x="17321" y="1467941"/>
                        </a:cubicBezTo>
                        <a:cubicBezTo>
                          <a:pt x="17321" y="982958"/>
                          <a:pt x="17321" y="497974"/>
                          <a:pt x="17321" y="12991"/>
                        </a:cubicBezTo>
                        <a:cubicBezTo>
                          <a:pt x="17321" y="-4330"/>
                          <a:pt x="0" y="-4330"/>
                          <a:pt x="0" y="12991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60" name="Freeform: Shape 759">
                    <a:extLst>
                      <a:ext uri="{FF2B5EF4-FFF2-40B4-BE49-F238E27FC236}">
                        <a16:creationId xmlns:a16="http://schemas.microsoft.com/office/drawing/2014/main" xmlns="" id="{D89044FD-22EC-478D-A268-77CA725E17FE}"/>
                      </a:ext>
                    </a:extLst>
                  </p:cNvPr>
                  <p:cNvSpPr/>
                  <p:nvPr/>
                </p:nvSpPr>
                <p:spPr>
                  <a:xfrm>
                    <a:off x="-934" y="4479829"/>
                    <a:ext cx="121245" cy="129906"/>
                  </a:xfrm>
                  <a:custGeom>
                    <a:avLst/>
                    <a:gdLst>
                      <a:gd name="connsiteX0" fmla="*/ 60623 w 121245"/>
                      <a:gd name="connsiteY0" fmla="*/ 0 h 129906"/>
                      <a:gd name="connsiteX1" fmla="*/ 0 w 121245"/>
                      <a:gd name="connsiteY1" fmla="*/ 51963 h 129906"/>
                      <a:gd name="connsiteX2" fmla="*/ 60623 w 121245"/>
                      <a:gd name="connsiteY2" fmla="*/ 129906 h 129906"/>
                      <a:gd name="connsiteX3" fmla="*/ 121246 w 121245"/>
                      <a:gd name="connsiteY3" fmla="*/ 69283 h 129906"/>
                      <a:gd name="connsiteX4" fmla="*/ 60623 w 121245"/>
                      <a:gd name="connsiteY4" fmla="*/ 0 h 129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245" h="129906">
                        <a:moveTo>
                          <a:pt x="60623" y="0"/>
                        </a:moveTo>
                        <a:cubicBezTo>
                          <a:pt x="25981" y="0"/>
                          <a:pt x="0" y="17321"/>
                          <a:pt x="0" y="51963"/>
                        </a:cubicBezTo>
                        <a:cubicBezTo>
                          <a:pt x="0" y="86604"/>
                          <a:pt x="25981" y="121246"/>
                          <a:pt x="60623" y="129906"/>
                        </a:cubicBezTo>
                        <a:cubicBezTo>
                          <a:pt x="95265" y="129906"/>
                          <a:pt x="121246" y="103925"/>
                          <a:pt x="121246" y="69283"/>
                        </a:cubicBezTo>
                        <a:cubicBezTo>
                          <a:pt x="121246" y="34642"/>
                          <a:pt x="95265" y="8660"/>
                          <a:pt x="60623" y="0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61" name="Freeform: Shape 760">
                    <a:extLst>
                      <a:ext uri="{FF2B5EF4-FFF2-40B4-BE49-F238E27FC236}">
                        <a16:creationId xmlns:a16="http://schemas.microsoft.com/office/drawing/2014/main" xmlns="" id="{D3096973-671C-4E1E-8EB3-B5005125931B}"/>
                      </a:ext>
                    </a:extLst>
                  </p:cNvPr>
                  <p:cNvSpPr/>
                  <p:nvPr/>
                </p:nvSpPr>
                <p:spPr>
                  <a:xfrm>
                    <a:off x="-934" y="3075495"/>
                    <a:ext cx="121245" cy="131252"/>
                  </a:xfrm>
                  <a:custGeom>
                    <a:avLst/>
                    <a:gdLst>
                      <a:gd name="connsiteX0" fmla="*/ 60623 w 121245"/>
                      <a:gd name="connsiteY0" fmla="*/ 1346 h 131252"/>
                      <a:gd name="connsiteX1" fmla="*/ 0 w 121245"/>
                      <a:gd name="connsiteY1" fmla="*/ 79290 h 131252"/>
                      <a:gd name="connsiteX2" fmla="*/ 60623 w 121245"/>
                      <a:gd name="connsiteY2" fmla="*/ 131252 h 131252"/>
                      <a:gd name="connsiteX3" fmla="*/ 121246 w 121245"/>
                      <a:gd name="connsiteY3" fmla="*/ 61969 h 131252"/>
                      <a:gd name="connsiteX4" fmla="*/ 60623 w 121245"/>
                      <a:gd name="connsiteY4" fmla="*/ 1346 h 131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245" h="131252">
                        <a:moveTo>
                          <a:pt x="60623" y="1346"/>
                        </a:moveTo>
                        <a:cubicBezTo>
                          <a:pt x="25981" y="10006"/>
                          <a:pt x="0" y="44648"/>
                          <a:pt x="0" y="79290"/>
                        </a:cubicBezTo>
                        <a:cubicBezTo>
                          <a:pt x="0" y="113931"/>
                          <a:pt x="25981" y="131252"/>
                          <a:pt x="60623" y="131252"/>
                        </a:cubicBezTo>
                        <a:cubicBezTo>
                          <a:pt x="95265" y="122592"/>
                          <a:pt x="121246" y="96611"/>
                          <a:pt x="121246" y="61969"/>
                        </a:cubicBezTo>
                        <a:cubicBezTo>
                          <a:pt x="121246" y="27327"/>
                          <a:pt x="95265" y="-7314"/>
                          <a:pt x="60623" y="1346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677" name="Graphic 1">
                  <a:extLst>
                    <a:ext uri="{FF2B5EF4-FFF2-40B4-BE49-F238E27FC236}">
                      <a16:creationId xmlns:a16="http://schemas.microsoft.com/office/drawing/2014/main" xmlns="" id="{BE63B536-9AF4-4723-AB65-FDF3DFD144F9}"/>
                    </a:ext>
                  </a:extLst>
                </p:cNvPr>
                <p:cNvGrpSpPr/>
                <p:nvPr/>
              </p:nvGrpSpPr>
              <p:grpSpPr>
                <a:xfrm>
                  <a:off x="284859" y="3114535"/>
                  <a:ext cx="121245" cy="1450032"/>
                  <a:chOff x="284859" y="3114535"/>
                  <a:chExt cx="121245" cy="1450032"/>
                </a:xfrm>
                <a:grpFill/>
              </p:grpSpPr>
              <p:sp>
                <p:nvSpPr>
                  <p:cNvPr id="756" name="Freeform: Shape 755">
                    <a:extLst>
                      <a:ext uri="{FF2B5EF4-FFF2-40B4-BE49-F238E27FC236}">
                        <a16:creationId xmlns:a16="http://schemas.microsoft.com/office/drawing/2014/main" xmlns="" id="{44F68EE9-0397-407E-B23D-B786C2CC4CB2}"/>
                      </a:ext>
                    </a:extLst>
                  </p:cNvPr>
                  <p:cNvSpPr/>
                  <p:nvPr/>
                </p:nvSpPr>
                <p:spPr>
                  <a:xfrm>
                    <a:off x="336822" y="3139629"/>
                    <a:ext cx="17320" cy="1393502"/>
                  </a:xfrm>
                  <a:custGeom>
                    <a:avLst/>
                    <a:gdLst>
                      <a:gd name="connsiteX0" fmla="*/ 0 w 17320"/>
                      <a:gd name="connsiteY0" fmla="*/ 6495 h 1393502"/>
                      <a:gd name="connsiteX1" fmla="*/ 0 w 17320"/>
                      <a:gd name="connsiteY1" fmla="*/ 1383502 h 1393502"/>
                      <a:gd name="connsiteX2" fmla="*/ 17321 w 17320"/>
                      <a:gd name="connsiteY2" fmla="*/ 1383502 h 1393502"/>
                      <a:gd name="connsiteX3" fmla="*/ 17321 w 17320"/>
                      <a:gd name="connsiteY3" fmla="*/ 6495 h 1393502"/>
                      <a:gd name="connsiteX4" fmla="*/ 0 w 17320"/>
                      <a:gd name="connsiteY4" fmla="*/ 6495 h 1393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320" h="1393502">
                        <a:moveTo>
                          <a:pt x="0" y="6495"/>
                        </a:moveTo>
                        <a:cubicBezTo>
                          <a:pt x="0" y="465498"/>
                          <a:pt x="0" y="924500"/>
                          <a:pt x="0" y="1383502"/>
                        </a:cubicBezTo>
                        <a:cubicBezTo>
                          <a:pt x="0" y="1392162"/>
                          <a:pt x="17321" y="1400823"/>
                          <a:pt x="17321" y="1383502"/>
                        </a:cubicBezTo>
                        <a:cubicBezTo>
                          <a:pt x="17321" y="924500"/>
                          <a:pt x="17321" y="465498"/>
                          <a:pt x="17321" y="6495"/>
                        </a:cubicBezTo>
                        <a:cubicBezTo>
                          <a:pt x="17321" y="-2165"/>
                          <a:pt x="0" y="-2165"/>
                          <a:pt x="0" y="6495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57" name="Freeform: Shape 756">
                    <a:extLst>
                      <a:ext uri="{FF2B5EF4-FFF2-40B4-BE49-F238E27FC236}">
                        <a16:creationId xmlns:a16="http://schemas.microsoft.com/office/drawing/2014/main" xmlns="" id="{9B99C4ED-3DB8-4971-9D1A-5E4DED2F8BB9}"/>
                      </a:ext>
                    </a:extLst>
                  </p:cNvPr>
                  <p:cNvSpPr/>
                  <p:nvPr/>
                </p:nvSpPr>
                <p:spPr>
                  <a:xfrm>
                    <a:off x="284859" y="4441940"/>
                    <a:ext cx="121245" cy="122628"/>
                  </a:xfrm>
                  <a:custGeom>
                    <a:avLst/>
                    <a:gdLst>
                      <a:gd name="connsiteX0" fmla="*/ 60623 w 121245"/>
                      <a:gd name="connsiteY0" fmla="*/ 3248 h 122628"/>
                      <a:gd name="connsiteX1" fmla="*/ 0 w 121245"/>
                      <a:gd name="connsiteY1" fmla="*/ 81191 h 122628"/>
                      <a:gd name="connsiteX2" fmla="*/ 60623 w 121245"/>
                      <a:gd name="connsiteY2" fmla="*/ 115833 h 122628"/>
                      <a:gd name="connsiteX3" fmla="*/ 121246 w 121245"/>
                      <a:gd name="connsiteY3" fmla="*/ 29229 h 122628"/>
                      <a:gd name="connsiteX4" fmla="*/ 60623 w 121245"/>
                      <a:gd name="connsiteY4" fmla="*/ 3248 h 1226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245" h="122628">
                        <a:moveTo>
                          <a:pt x="60623" y="3248"/>
                        </a:moveTo>
                        <a:cubicBezTo>
                          <a:pt x="25981" y="11908"/>
                          <a:pt x="0" y="46550"/>
                          <a:pt x="0" y="81191"/>
                        </a:cubicBezTo>
                        <a:cubicBezTo>
                          <a:pt x="0" y="115833"/>
                          <a:pt x="25981" y="133154"/>
                          <a:pt x="60623" y="115833"/>
                        </a:cubicBezTo>
                        <a:cubicBezTo>
                          <a:pt x="95265" y="98512"/>
                          <a:pt x="121246" y="63871"/>
                          <a:pt x="121246" y="29229"/>
                        </a:cubicBezTo>
                        <a:cubicBezTo>
                          <a:pt x="121246" y="3248"/>
                          <a:pt x="95265" y="-5413"/>
                          <a:pt x="60623" y="3248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58" name="Freeform: Shape 757">
                    <a:extLst>
                      <a:ext uri="{FF2B5EF4-FFF2-40B4-BE49-F238E27FC236}">
                        <a16:creationId xmlns:a16="http://schemas.microsoft.com/office/drawing/2014/main" xmlns="" id="{CD093920-A3AF-4862-AA1F-7A54F003A0C4}"/>
                      </a:ext>
                    </a:extLst>
                  </p:cNvPr>
                  <p:cNvSpPr/>
                  <p:nvPr/>
                </p:nvSpPr>
                <p:spPr>
                  <a:xfrm>
                    <a:off x="284859" y="3114535"/>
                    <a:ext cx="121245" cy="121317"/>
                  </a:xfrm>
                  <a:custGeom>
                    <a:avLst/>
                    <a:gdLst>
                      <a:gd name="connsiteX0" fmla="*/ 60623 w 121245"/>
                      <a:gd name="connsiteY0" fmla="*/ 5608 h 121317"/>
                      <a:gd name="connsiteX1" fmla="*/ 0 w 121245"/>
                      <a:gd name="connsiteY1" fmla="*/ 40250 h 121317"/>
                      <a:gd name="connsiteX2" fmla="*/ 60623 w 121245"/>
                      <a:gd name="connsiteY2" fmla="*/ 118194 h 121317"/>
                      <a:gd name="connsiteX3" fmla="*/ 121246 w 121245"/>
                      <a:gd name="connsiteY3" fmla="*/ 83552 h 121317"/>
                      <a:gd name="connsiteX4" fmla="*/ 60623 w 121245"/>
                      <a:gd name="connsiteY4" fmla="*/ 5608 h 1213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245" h="121317">
                        <a:moveTo>
                          <a:pt x="60623" y="5608"/>
                        </a:moveTo>
                        <a:cubicBezTo>
                          <a:pt x="25981" y="-11713"/>
                          <a:pt x="0" y="14269"/>
                          <a:pt x="0" y="40250"/>
                        </a:cubicBezTo>
                        <a:cubicBezTo>
                          <a:pt x="0" y="74892"/>
                          <a:pt x="25981" y="109533"/>
                          <a:pt x="60623" y="118194"/>
                        </a:cubicBezTo>
                        <a:cubicBezTo>
                          <a:pt x="95265" y="126854"/>
                          <a:pt x="121246" y="118194"/>
                          <a:pt x="121246" y="83552"/>
                        </a:cubicBezTo>
                        <a:cubicBezTo>
                          <a:pt x="121246" y="57571"/>
                          <a:pt x="95265" y="22929"/>
                          <a:pt x="60623" y="5608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678" name="Graphic 1">
                  <a:extLst>
                    <a:ext uri="{FF2B5EF4-FFF2-40B4-BE49-F238E27FC236}">
                      <a16:creationId xmlns:a16="http://schemas.microsoft.com/office/drawing/2014/main" xmlns="" id="{2A4D82B4-7A36-4261-AA42-2478008A8EE4}"/>
                    </a:ext>
                  </a:extLst>
                </p:cNvPr>
                <p:cNvGrpSpPr/>
                <p:nvPr/>
              </p:nvGrpSpPr>
              <p:grpSpPr>
                <a:xfrm>
                  <a:off x="570653" y="3292153"/>
                  <a:ext cx="122591" cy="1102271"/>
                  <a:chOff x="570653" y="3292153"/>
                  <a:chExt cx="122591" cy="1102271"/>
                </a:xfrm>
                <a:grpFill/>
              </p:grpSpPr>
              <p:sp>
                <p:nvSpPr>
                  <p:cNvPr id="753" name="Freeform: Shape 752">
                    <a:extLst>
                      <a:ext uri="{FF2B5EF4-FFF2-40B4-BE49-F238E27FC236}">
                        <a16:creationId xmlns:a16="http://schemas.microsoft.com/office/drawing/2014/main" xmlns="" id="{34739F00-E43E-4F8A-B62C-EEE6BEF972AA}"/>
                      </a:ext>
                    </a:extLst>
                  </p:cNvPr>
                  <p:cNvSpPr/>
                  <p:nvPr/>
                </p:nvSpPr>
                <p:spPr>
                  <a:xfrm>
                    <a:off x="622615" y="3326654"/>
                    <a:ext cx="17320" cy="1024609"/>
                  </a:xfrm>
                  <a:custGeom>
                    <a:avLst/>
                    <a:gdLst>
                      <a:gd name="connsiteX0" fmla="*/ 0 w 17320"/>
                      <a:gd name="connsiteY0" fmla="*/ 10000 h 1024609"/>
                      <a:gd name="connsiteX1" fmla="*/ 0 w 17320"/>
                      <a:gd name="connsiteY1" fmla="*/ 1014609 h 1024609"/>
                      <a:gd name="connsiteX2" fmla="*/ 17321 w 17320"/>
                      <a:gd name="connsiteY2" fmla="*/ 1014609 h 1024609"/>
                      <a:gd name="connsiteX3" fmla="*/ 17321 w 17320"/>
                      <a:gd name="connsiteY3" fmla="*/ 10000 h 1024609"/>
                      <a:gd name="connsiteX4" fmla="*/ 0 w 17320"/>
                      <a:gd name="connsiteY4" fmla="*/ 10000 h 102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320" h="1024609">
                        <a:moveTo>
                          <a:pt x="0" y="10000"/>
                        </a:moveTo>
                        <a:cubicBezTo>
                          <a:pt x="0" y="347756"/>
                          <a:pt x="0" y="676853"/>
                          <a:pt x="0" y="1014609"/>
                        </a:cubicBezTo>
                        <a:cubicBezTo>
                          <a:pt x="0" y="1023269"/>
                          <a:pt x="17321" y="1031930"/>
                          <a:pt x="17321" y="1014609"/>
                        </a:cubicBezTo>
                        <a:cubicBezTo>
                          <a:pt x="17321" y="676853"/>
                          <a:pt x="17321" y="347756"/>
                          <a:pt x="17321" y="10000"/>
                        </a:cubicBezTo>
                        <a:cubicBezTo>
                          <a:pt x="17321" y="1340"/>
                          <a:pt x="0" y="-7321"/>
                          <a:pt x="0" y="10000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54" name="Freeform: Shape 753">
                    <a:extLst>
                      <a:ext uri="{FF2B5EF4-FFF2-40B4-BE49-F238E27FC236}">
                        <a16:creationId xmlns:a16="http://schemas.microsoft.com/office/drawing/2014/main" xmlns="" id="{47E5109A-8F17-4EA7-A6C8-DB795EE9645E}"/>
                      </a:ext>
                    </a:extLst>
                  </p:cNvPr>
                  <p:cNvSpPr/>
                  <p:nvPr/>
                </p:nvSpPr>
                <p:spPr>
                  <a:xfrm>
                    <a:off x="570653" y="4259907"/>
                    <a:ext cx="122591" cy="134516"/>
                  </a:xfrm>
                  <a:custGeom>
                    <a:avLst/>
                    <a:gdLst>
                      <a:gd name="connsiteX0" fmla="*/ 60623 w 122591"/>
                      <a:gd name="connsiteY0" fmla="*/ 20732 h 134516"/>
                      <a:gd name="connsiteX1" fmla="*/ 0 w 122591"/>
                      <a:gd name="connsiteY1" fmla="*/ 115997 h 134516"/>
                      <a:gd name="connsiteX2" fmla="*/ 60623 w 122591"/>
                      <a:gd name="connsiteY2" fmla="*/ 107336 h 134516"/>
                      <a:gd name="connsiteX3" fmla="*/ 121246 w 122591"/>
                      <a:gd name="connsiteY3" fmla="*/ 12072 h 134516"/>
                      <a:gd name="connsiteX4" fmla="*/ 60623 w 122591"/>
                      <a:gd name="connsiteY4" fmla="*/ 20732 h 1345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2591" h="134516">
                        <a:moveTo>
                          <a:pt x="60623" y="20732"/>
                        </a:moveTo>
                        <a:cubicBezTo>
                          <a:pt x="25981" y="46713"/>
                          <a:pt x="0" y="90015"/>
                          <a:pt x="0" y="115997"/>
                        </a:cubicBezTo>
                        <a:cubicBezTo>
                          <a:pt x="0" y="141978"/>
                          <a:pt x="25981" y="141978"/>
                          <a:pt x="60623" y="107336"/>
                        </a:cubicBezTo>
                        <a:cubicBezTo>
                          <a:pt x="95265" y="72694"/>
                          <a:pt x="121246" y="29392"/>
                          <a:pt x="121246" y="12072"/>
                        </a:cubicBezTo>
                        <a:cubicBezTo>
                          <a:pt x="129906" y="-5249"/>
                          <a:pt x="95265" y="-5249"/>
                          <a:pt x="60623" y="20732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55" name="Freeform: Shape 754">
                    <a:extLst>
                      <a:ext uri="{FF2B5EF4-FFF2-40B4-BE49-F238E27FC236}">
                        <a16:creationId xmlns:a16="http://schemas.microsoft.com/office/drawing/2014/main" xmlns="" id="{9E1BC931-0026-4511-9D1D-556858464EB2}"/>
                      </a:ext>
                    </a:extLst>
                  </p:cNvPr>
                  <p:cNvSpPr/>
                  <p:nvPr/>
                </p:nvSpPr>
                <p:spPr>
                  <a:xfrm>
                    <a:off x="570653" y="3292153"/>
                    <a:ext cx="121245" cy="138132"/>
                  </a:xfrm>
                  <a:custGeom>
                    <a:avLst/>
                    <a:gdLst>
                      <a:gd name="connsiteX0" fmla="*/ 0 w 121245"/>
                      <a:gd name="connsiteY0" fmla="*/ 18520 h 138132"/>
                      <a:gd name="connsiteX1" fmla="*/ 60623 w 121245"/>
                      <a:gd name="connsiteY1" fmla="*/ 113784 h 138132"/>
                      <a:gd name="connsiteX2" fmla="*/ 121246 w 121245"/>
                      <a:gd name="connsiteY2" fmla="*/ 122445 h 138132"/>
                      <a:gd name="connsiteX3" fmla="*/ 60623 w 121245"/>
                      <a:gd name="connsiteY3" fmla="*/ 27180 h 138132"/>
                      <a:gd name="connsiteX4" fmla="*/ 0 w 121245"/>
                      <a:gd name="connsiteY4" fmla="*/ 18520 h 138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245" h="138132">
                        <a:moveTo>
                          <a:pt x="0" y="18520"/>
                        </a:moveTo>
                        <a:cubicBezTo>
                          <a:pt x="0" y="44501"/>
                          <a:pt x="25981" y="87803"/>
                          <a:pt x="60623" y="113784"/>
                        </a:cubicBezTo>
                        <a:cubicBezTo>
                          <a:pt x="95265" y="139766"/>
                          <a:pt x="121246" y="148426"/>
                          <a:pt x="121246" y="122445"/>
                        </a:cubicBezTo>
                        <a:cubicBezTo>
                          <a:pt x="121246" y="105124"/>
                          <a:pt x="95265" y="53161"/>
                          <a:pt x="60623" y="27180"/>
                        </a:cubicBezTo>
                        <a:cubicBezTo>
                          <a:pt x="25981" y="-7461"/>
                          <a:pt x="0" y="-7461"/>
                          <a:pt x="0" y="18520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679" name="Graphic 1">
                  <a:extLst>
                    <a:ext uri="{FF2B5EF4-FFF2-40B4-BE49-F238E27FC236}">
                      <a16:creationId xmlns:a16="http://schemas.microsoft.com/office/drawing/2014/main" xmlns="" id="{78FAA72D-E324-4356-B434-8D1B6EF98A1D}"/>
                    </a:ext>
                  </a:extLst>
                </p:cNvPr>
                <p:cNvGrpSpPr/>
                <p:nvPr/>
              </p:nvGrpSpPr>
              <p:grpSpPr>
                <a:xfrm>
                  <a:off x="865107" y="3568320"/>
                  <a:ext cx="121245" cy="553196"/>
                  <a:chOff x="865107" y="3568320"/>
                  <a:chExt cx="121245" cy="553196"/>
                </a:xfrm>
                <a:grpFill/>
              </p:grpSpPr>
              <p:sp>
                <p:nvSpPr>
                  <p:cNvPr id="750" name="Freeform: Shape 749">
                    <a:extLst>
                      <a:ext uri="{FF2B5EF4-FFF2-40B4-BE49-F238E27FC236}">
                        <a16:creationId xmlns:a16="http://schemas.microsoft.com/office/drawing/2014/main" xmlns="" id="{11AD8269-BA35-46DB-B6A4-49CC0D67FDB4}"/>
                      </a:ext>
                    </a:extLst>
                  </p:cNvPr>
                  <p:cNvSpPr/>
                  <p:nvPr/>
                </p:nvSpPr>
                <p:spPr>
                  <a:xfrm>
                    <a:off x="917070" y="3621108"/>
                    <a:ext cx="17320" cy="444360"/>
                  </a:xfrm>
                  <a:custGeom>
                    <a:avLst/>
                    <a:gdLst>
                      <a:gd name="connsiteX0" fmla="*/ 0 w 17320"/>
                      <a:gd name="connsiteY0" fmla="*/ 10000 h 444360"/>
                      <a:gd name="connsiteX1" fmla="*/ 0 w 17320"/>
                      <a:gd name="connsiteY1" fmla="*/ 434361 h 444360"/>
                      <a:gd name="connsiteX2" fmla="*/ 17321 w 17320"/>
                      <a:gd name="connsiteY2" fmla="*/ 434361 h 444360"/>
                      <a:gd name="connsiteX3" fmla="*/ 17321 w 17320"/>
                      <a:gd name="connsiteY3" fmla="*/ 10000 h 444360"/>
                      <a:gd name="connsiteX4" fmla="*/ 0 w 17320"/>
                      <a:gd name="connsiteY4" fmla="*/ 10000 h 4443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320" h="444360">
                        <a:moveTo>
                          <a:pt x="0" y="10000"/>
                        </a:moveTo>
                        <a:cubicBezTo>
                          <a:pt x="0" y="148567"/>
                          <a:pt x="0" y="287134"/>
                          <a:pt x="0" y="434361"/>
                        </a:cubicBezTo>
                        <a:cubicBezTo>
                          <a:pt x="0" y="443021"/>
                          <a:pt x="17321" y="451682"/>
                          <a:pt x="17321" y="434361"/>
                        </a:cubicBezTo>
                        <a:cubicBezTo>
                          <a:pt x="17321" y="295794"/>
                          <a:pt x="17321" y="157227"/>
                          <a:pt x="17321" y="10000"/>
                        </a:cubicBezTo>
                        <a:cubicBezTo>
                          <a:pt x="17321" y="1340"/>
                          <a:pt x="0" y="-7321"/>
                          <a:pt x="0" y="10000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51" name="Freeform: Shape 750">
                    <a:extLst>
                      <a:ext uri="{FF2B5EF4-FFF2-40B4-BE49-F238E27FC236}">
                        <a16:creationId xmlns:a16="http://schemas.microsoft.com/office/drawing/2014/main" xmlns="" id="{D423715D-E458-4226-8399-7BC5012C2513}"/>
                      </a:ext>
                    </a:extLst>
                  </p:cNvPr>
                  <p:cNvSpPr/>
                  <p:nvPr/>
                </p:nvSpPr>
                <p:spPr>
                  <a:xfrm>
                    <a:off x="865107" y="3975846"/>
                    <a:ext cx="121245" cy="145670"/>
                  </a:xfrm>
                  <a:custGeom>
                    <a:avLst/>
                    <a:gdLst>
                      <a:gd name="connsiteX0" fmla="*/ 0 w 121245"/>
                      <a:gd name="connsiteY0" fmla="*/ 140245 h 145670"/>
                      <a:gd name="connsiteX1" fmla="*/ 60623 w 121245"/>
                      <a:gd name="connsiteY1" fmla="*/ 88283 h 145670"/>
                      <a:gd name="connsiteX2" fmla="*/ 121246 w 121245"/>
                      <a:gd name="connsiteY2" fmla="*/ 1678 h 145670"/>
                      <a:gd name="connsiteX3" fmla="*/ 60623 w 121245"/>
                      <a:gd name="connsiteY3" fmla="*/ 53641 h 145670"/>
                      <a:gd name="connsiteX4" fmla="*/ 0 w 121245"/>
                      <a:gd name="connsiteY4" fmla="*/ 140245 h 1456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245" h="145670">
                        <a:moveTo>
                          <a:pt x="0" y="140245"/>
                        </a:moveTo>
                        <a:cubicBezTo>
                          <a:pt x="0" y="157566"/>
                          <a:pt x="25981" y="131585"/>
                          <a:pt x="60623" y="88283"/>
                        </a:cubicBezTo>
                        <a:cubicBezTo>
                          <a:pt x="95265" y="44981"/>
                          <a:pt x="121246" y="10339"/>
                          <a:pt x="121246" y="1678"/>
                        </a:cubicBezTo>
                        <a:cubicBezTo>
                          <a:pt x="121246" y="-6982"/>
                          <a:pt x="95265" y="18999"/>
                          <a:pt x="60623" y="53641"/>
                        </a:cubicBezTo>
                        <a:cubicBezTo>
                          <a:pt x="25981" y="88283"/>
                          <a:pt x="0" y="122924"/>
                          <a:pt x="0" y="140245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52" name="Freeform: Shape 751">
                    <a:extLst>
                      <a:ext uri="{FF2B5EF4-FFF2-40B4-BE49-F238E27FC236}">
                        <a16:creationId xmlns:a16="http://schemas.microsoft.com/office/drawing/2014/main" xmlns="" id="{03A27003-7A1D-438F-A4D7-5B982A5BB13F}"/>
                      </a:ext>
                    </a:extLst>
                  </p:cNvPr>
                  <p:cNvSpPr/>
                  <p:nvPr/>
                </p:nvSpPr>
                <p:spPr>
                  <a:xfrm>
                    <a:off x="865107" y="3568320"/>
                    <a:ext cx="121245" cy="142410"/>
                  </a:xfrm>
                  <a:custGeom>
                    <a:avLst/>
                    <a:gdLst>
                      <a:gd name="connsiteX0" fmla="*/ 0 w 121245"/>
                      <a:gd name="connsiteY0" fmla="*/ 2165 h 142410"/>
                      <a:gd name="connsiteX1" fmla="*/ 60623 w 121245"/>
                      <a:gd name="connsiteY1" fmla="*/ 88769 h 142410"/>
                      <a:gd name="connsiteX2" fmla="*/ 121246 w 121245"/>
                      <a:gd name="connsiteY2" fmla="*/ 140732 h 142410"/>
                      <a:gd name="connsiteX3" fmla="*/ 60623 w 121245"/>
                      <a:gd name="connsiteY3" fmla="*/ 54128 h 142410"/>
                      <a:gd name="connsiteX4" fmla="*/ 0 w 121245"/>
                      <a:gd name="connsiteY4" fmla="*/ 2165 h 1424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245" h="142410">
                        <a:moveTo>
                          <a:pt x="0" y="2165"/>
                        </a:moveTo>
                        <a:cubicBezTo>
                          <a:pt x="0" y="19486"/>
                          <a:pt x="25981" y="54128"/>
                          <a:pt x="60623" y="88769"/>
                        </a:cubicBezTo>
                        <a:cubicBezTo>
                          <a:pt x="95265" y="123411"/>
                          <a:pt x="121246" y="149392"/>
                          <a:pt x="121246" y="140732"/>
                        </a:cubicBezTo>
                        <a:cubicBezTo>
                          <a:pt x="121246" y="132071"/>
                          <a:pt x="95265" y="97430"/>
                          <a:pt x="60623" y="54128"/>
                        </a:cubicBezTo>
                        <a:cubicBezTo>
                          <a:pt x="25981" y="10826"/>
                          <a:pt x="0" y="-6495"/>
                          <a:pt x="0" y="2165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680" name="Graphic 1">
                  <a:extLst>
                    <a:ext uri="{FF2B5EF4-FFF2-40B4-BE49-F238E27FC236}">
                      <a16:creationId xmlns:a16="http://schemas.microsoft.com/office/drawing/2014/main" xmlns="" id="{62E2E313-2B15-4276-BF88-919C9A8CC761}"/>
                    </a:ext>
                  </a:extLst>
                </p:cNvPr>
                <p:cNvGrpSpPr/>
                <p:nvPr/>
              </p:nvGrpSpPr>
              <p:grpSpPr>
                <a:xfrm>
                  <a:off x="1150901" y="3646769"/>
                  <a:ext cx="121245" cy="384377"/>
                  <a:chOff x="1150901" y="3646769"/>
                  <a:chExt cx="121245" cy="384377"/>
                </a:xfrm>
                <a:grpFill/>
              </p:grpSpPr>
              <p:sp>
                <p:nvSpPr>
                  <p:cNvPr id="747" name="Freeform: Shape 746">
                    <a:extLst>
                      <a:ext uri="{FF2B5EF4-FFF2-40B4-BE49-F238E27FC236}">
                        <a16:creationId xmlns:a16="http://schemas.microsoft.com/office/drawing/2014/main" xmlns="" id="{A596B51A-0D70-42CC-84B7-8D5D4CC37B0D}"/>
                      </a:ext>
                    </a:extLst>
                  </p:cNvPr>
                  <p:cNvSpPr/>
                  <p:nvPr/>
                </p:nvSpPr>
                <p:spPr>
                  <a:xfrm>
                    <a:off x="1202863" y="3707712"/>
                    <a:ext cx="17320" cy="271152"/>
                  </a:xfrm>
                  <a:custGeom>
                    <a:avLst/>
                    <a:gdLst>
                      <a:gd name="connsiteX0" fmla="*/ 0 w 17320"/>
                      <a:gd name="connsiteY0" fmla="*/ 10000 h 271152"/>
                      <a:gd name="connsiteX1" fmla="*/ 0 w 17320"/>
                      <a:gd name="connsiteY1" fmla="*/ 261152 h 271152"/>
                      <a:gd name="connsiteX2" fmla="*/ 17321 w 17320"/>
                      <a:gd name="connsiteY2" fmla="*/ 261152 h 271152"/>
                      <a:gd name="connsiteX3" fmla="*/ 17321 w 17320"/>
                      <a:gd name="connsiteY3" fmla="*/ 10000 h 271152"/>
                      <a:gd name="connsiteX4" fmla="*/ 0 w 17320"/>
                      <a:gd name="connsiteY4" fmla="*/ 10000 h 2711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320" h="271152">
                        <a:moveTo>
                          <a:pt x="0" y="10000"/>
                        </a:moveTo>
                        <a:cubicBezTo>
                          <a:pt x="0" y="96604"/>
                          <a:pt x="0" y="174548"/>
                          <a:pt x="0" y="261152"/>
                        </a:cubicBezTo>
                        <a:cubicBezTo>
                          <a:pt x="0" y="269813"/>
                          <a:pt x="17321" y="278473"/>
                          <a:pt x="17321" y="261152"/>
                        </a:cubicBezTo>
                        <a:cubicBezTo>
                          <a:pt x="17321" y="174548"/>
                          <a:pt x="17321" y="96604"/>
                          <a:pt x="17321" y="10000"/>
                        </a:cubicBezTo>
                        <a:cubicBezTo>
                          <a:pt x="17321" y="1340"/>
                          <a:pt x="0" y="-7321"/>
                          <a:pt x="0" y="10000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48" name="Freeform: Shape 747">
                    <a:extLst>
                      <a:ext uri="{FF2B5EF4-FFF2-40B4-BE49-F238E27FC236}">
                        <a16:creationId xmlns:a16="http://schemas.microsoft.com/office/drawing/2014/main" xmlns="" id="{D8F96823-228C-4A2F-BFF8-1D019D96800F}"/>
                      </a:ext>
                    </a:extLst>
                  </p:cNvPr>
                  <p:cNvSpPr/>
                  <p:nvPr/>
                </p:nvSpPr>
                <p:spPr>
                  <a:xfrm>
                    <a:off x="1150901" y="3646769"/>
                    <a:ext cx="121245" cy="140226"/>
                  </a:xfrm>
                  <a:custGeom>
                    <a:avLst/>
                    <a:gdLst>
                      <a:gd name="connsiteX0" fmla="*/ 60623 w 121245"/>
                      <a:gd name="connsiteY0" fmla="*/ 62282 h 140226"/>
                      <a:gd name="connsiteX1" fmla="*/ 0 w 121245"/>
                      <a:gd name="connsiteY1" fmla="*/ 140226 h 140226"/>
                      <a:gd name="connsiteX2" fmla="*/ 60623 w 121245"/>
                      <a:gd name="connsiteY2" fmla="*/ 79603 h 140226"/>
                      <a:gd name="connsiteX3" fmla="*/ 121246 w 121245"/>
                      <a:gd name="connsiteY3" fmla="*/ 1659 h 140226"/>
                      <a:gd name="connsiteX4" fmla="*/ 60623 w 121245"/>
                      <a:gd name="connsiteY4" fmla="*/ 62282 h 1402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245" h="140226">
                        <a:moveTo>
                          <a:pt x="60623" y="62282"/>
                        </a:moveTo>
                        <a:cubicBezTo>
                          <a:pt x="25981" y="105584"/>
                          <a:pt x="0" y="140226"/>
                          <a:pt x="0" y="140226"/>
                        </a:cubicBezTo>
                        <a:cubicBezTo>
                          <a:pt x="0" y="140226"/>
                          <a:pt x="25981" y="114245"/>
                          <a:pt x="60623" y="79603"/>
                        </a:cubicBezTo>
                        <a:cubicBezTo>
                          <a:pt x="95265" y="44961"/>
                          <a:pt x="121246" y="10320"/>
                          <a:pt x="121246" y="1659"/>
                        </a:cubicBezTo>
                        <a:cubicBezTo>
                          <a:pt x="121246" y="-7001"/>
                          <a:pt x="95265" y="18980"/>
                          <a:pt x="60623" y="62282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49" name="Freeform: Shape 748">
                    <a:extLst>
                      <a:ext uri="{FF2B5EF4-FFF2-40B4-BE49-F238E27FC236}">
                        <a16:creationId xmlns:a16="http://schemas.microsoft.com/office/drawing/2014/main" xmlns="" id="{4E549550-041B-49F2-8911-96975F524F54}"/>
                      </a:ext>
                    </a:extLst>
                  </p:cNvPr>
                  <p:cNvSpPr/>
                  <p:nvPr/>
                </p:nvSpPr>
                <p:spPr>
                  <a:xfrm>
                    <a:off x="1150901" y="3890920"/>
                    <a:ext cx="121245" cy="140226"/>
                  </a:xfrm>
                  <a:custGeom>
                    <a:avLst/>
                    <a:gdLst>
                      <a:gd name="connsiteX0" fmla="*/ 0 w 121245"/>
                      <a:gd name="connsiteY0" fmla="*/ 0 h 140226"/>
                      <a:gd name="connsiteX1" fmla="*/ 60623 w 121245"/>
                      <a:gd name="connsiteY1" fmla="*/ 77944 h 140226"/>
                      <a:gd name="connsiteX2" fmla="*/ 121246 w 121245"/>
                      <a:gd name="connsiteY2" fmla="*/ 138567 h 140226"/>
                      <a:gd name="connsiteX3" fmla="*/ 60623 w 121245"/>
                      <a:gd name="connsiteY3" fmla="*/ 60623 h 140226"/>
                      <a:gd name="connsiteX4" fmla="*/ 0 w 121245"/>
                      <a:gd name="connsiteY4" fmla="*/ 0 h 1402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245" h="140226">
                        <a:moveTo>
                          <a:pt x="0" y="0"/>
                        </a:moveTo>
                        <a:cubicBezTo>
                          <a:pt x="0" y="0"/>
                          <a:pt x="25981" y="43302"/>
                          <a:pt x="60623" y="77944"/>
                        </a:cubicBezTo>
                        <a:cubicBezTo>
                          <a:pt x="95265" y="121246"/>
                          <a:pt x="121246" y="147227"/>
                          <a:pt x="121246" y="138567"/>
                        </a:cubicBezTo>
                        <a:cubicBezTo>
                          <a:pt x="121246" y="129906"/>
                          <a:pt x="95265" y="95265"/>
                          <a:pt x="60623" y="60623"/>
                        </a:cubicBezTo>
                        <a:cubicBezTo>
                          <a:pt x="25981" y="25981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681" name="Graphic 1">
                  <a:extLst>
                    <a:ext uri="{FF2B5EF4-FFF2-40B4-BE49-F238E27FC236}">
                      <a16:creationId xmlns:a16="http://schemas.microsoft.com/office/drawing/2014/main" xmlns="" id="{6286463E-EC37-4440-B28C-31CD7626F699}"/>
                    </a:ext>
                  </a:extLst>
                </p:cNvPr>
                <p:cNvGrpSpPr/>
                <p:nvPr/>
              </p:nvGrpSpPr>
              <p:grpSpPr>
                <a:xfrm>
                  <a:off x="1445355" y="3349163"/>
                  <a:ext cx="121245" cy="981224"/>
                  <a:chOff x="1445355" y="3349163"/>
                  <a:chExt cx="121245" cy="981224"/>
                </a:xfrm>
                <a:grpFill/>
              </p:grpSpPr>
              <p:sp>
                <p:nvSpPr>
                  <p:cNvPr id="744" name="Freeform: Shape 743">
                    <a:extLst>
                      <a:ext uri="{FF2B5EF4-FFF2-40B4-BE49-F238E27FC236}">
                        <a16:creationId xmlns:a16="http://schemas.microsoft.com/office/drawing/2014/main" xmlns="" id="{9FFE19F1-2D86-478A-8B2D-8AD1393B408A}"/>
                      </a:ext>
                    </a:extLst>
                  </p:cNvPr>
                  <p:cNvSpPr/>
                  <p:nvPr/>
                </p:nvSpPr>
                <p:spPr>
                  <a:xfrm>
                    <a:off x="1488657" y="3399442"/>
                    <a:ext cx="19088" cy="891197"/>
                  </a:xfrm>
                  <a:custGeom>
                    <a:avLst/>
                    <a:gdLst>
                      <a:gd name="connsiteX0" fmla="*/ 0 w 19088"/>
                      <a:gd name="connsiteY0" fmla="*/ 6495 h 891197"/>
                      <a:gd name="connsiteX1" fmla="*/ 0 w 19088"/>
                      <a:gd name="connsiteY1" fmla="*/ 881198 h 891197"/>
                      <a:gd name="connsiteX2" fmla="*/ 17321 w 19088"/>
                      <a:gd name="connsiteY2" fmla="*/ 881198 h 891197"/>
                      <a:gd name="connsiteX3" fmla="*/ 17321 w 19088"/>
                      <a:gd name="connsiteY3" fmla="*/ 6495 h 891197"/>
                      <a:gd name="connsiteX4" fmla="*/ 0 w 19088"/>
                      <a:gd name="connsiteY4" fmla="*/ 6495 h 8911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88" h="891197">
                        <a:moveTo>
                          <a:pt x="0" y="6495"/>
                        </a:moveTo>
                        <a:cubicBezTo>
                          <a:pt x="0" y="300950"/>
                          <a:pt x="0" y="586743"/>
                          <a:pt x="0" y="881198"/>
                        </a:cubicBezTo>
                        <a:cubicBezTo>
                          <a:pt x="0" y="889858"/>
                          <a:pt x="17321" y="898518"/>
                          <a:pt x="17321" y="881198"/>
                        </a:cubicBezTo>
                        <a:cubicBezTo>
                          <a:pt x="17321" y="586743"/>
                          <a:pt x="17321" y="300950"/>
                          <a:pt x="17321" y="6495"/>
                        </a:cubicBezTo>
                        <a:cubicBezTo>
                          <a:pt x="25981" y="-2165"/>
                          <a:pt x="0" y="-2165"/>
                          <a:pt x="0" y="6495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45" name="Freeform: Shape 744">
                    <a:extLst>
                      <a:ext uri="{FF2B5EF4-FFF2-40B4-BE49-F238E27FC236}">
                        <a16:creationId xmlns:a16="http://schemas.microsoft.com/office/drawing/2014/main" xmlns="" id="{DE61ED86-D102-4303-8217-3E40807DD258}"/>
                      </a:ext>
                    </a:extLst>
                  </p:cNvPr>
                  <p:cNvSpPr/>
                  <p:nvPr/>
                </p:nvSpPr>
                <p:spPr>
                  <a:xfrm>
                    <a:off x="1445355" y="3349163"/>
                    <a:ext cx="121245" cy="134717"/>
                  </a:xfrm>
                  <a:custGeom>
                    <a:avLst/>
                    <a:gdLst>
                      <a:gd name="connsiteX0" fmla="*/ 60623 w 121245"/>
                      <a:gd name="connsiteY0" fmla="*/ 30793 h 134717"/>
                      <a:gd name="connsiteX1" fmla="*/ 0 w 121245"/>
                      <a:gd name="connsiteY1" fmla="*/ 126057 h 134717"/>
                      <a:gd name="connsiteX2" fmla="*/ 60623 w 121245"/>
                      <a:gd name="connsiteY2" fmla="*/ 100076 h 134717"/>
                      <a:gd name="connsiteX3" fmla="*/ 121246 w 121245"/>
                      <a:gd name="connsiteY3" fmla="*/ 4811 h 134717"/>
                      <a:gd name="connsiteX4" fmla="*/ 60623 w 121245"/>
                      <a:gd name="connsiteY4" fmla="*/ 30793 h 1347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245" h="134717">
                        <a:moveTo>
                          <a:pt x="60623" y="30793"/>
                        </a:moveTo>
                        <a:cubicBezTo>
                          <a:pt x="25981" y="65434"/>
                          <a:pt x="0" y="108736"/>
                          <a:pt x="0" y="126057"/>
                        </a:cubicBezTo>
                        <a:cubicBezTo>
                          <a:pt x="0" y="143378"/>
                          <a:pt x="25981" y="134718"/>
                          <a:pt x="60623" y="100076"/>
                        </a:cubicBezTo>
                        <a:cubicBezTo>
                          <a:pt x="95265" y="74095"/>
                          <a:pt x="121246" y="30793"/>
                          <a:pt x="121246" y="4811"/>
                        </a:cubicBezTo>
                        <a:cubicBezTo>
                          <a:pt x="121246" y="-3849"/>
                          <a:pt x="95265" y="-3849"/>
                          <a:pt x="60623" y="30793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46" name="Freeform: Shape 745">
                    <a:extLst>
                      <a:ext uri="{FF2B5EF4-FFF2-40B4-BE49-F238E27FC236}">
                        <a16:creationId xmlns:a16="http://schemas.microsoft.com/office/drawing/2014/main" xmlns="" id="{93D0AE72-DBFE-42BB-BE64-E1807DDEB2E1}"/>
                      </a:ext>
                    </a:extLst>
                  </p:cNvPr>
                  <p:cNvSpPr/>
                  <p:nvPr/>
                </p:nvSpPr>
                <p:spPr>
                  <a:xfrm>
                    <a:off x="1445355" y="4195723"/>
                    <a:ext cx="121245" cy="134664"/>
                  </a:xfrm>
                  <a:custGeom>
                    <a:avLst/>
                    <a:gdLst>
                      <a:gd name="connsiteX0" fmla="*/ 60623 w 121245"/>
                      <a:gd name="connsiteY0" fmla="*/ 32953 h 134664"/>
                      <a:gd name="connsiteX1" fmla="*/ 0 w 121245"/>
                      <a:gd name="connsiteY1" fmla="*/ 6972 h 134664"/>
                      <a:gd name="connsiteX2" fmla="*/ 60623 w 121245"/>
                      <a:gd name="connsiteY2" fmla="*/ 102237 h 134664"/>
                      <a:gd name="connsiteX3" fmla="*/ 121246 w 121245"/>
                      <a:gd name="connsiteY3" fmla="*/ 119558 h 134664"/>
                      <a:gd name="connsiteX4" fmla="*/ 60623 w 121245"/>
                      <a:gd name="connsiteY4" fmla="*/ 32953 h 1346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245" h="134664">
                        <a:moveTo>
                          <a:pt x="60623" y="32953"/>
                        </a:moveTo>
                        <a:cubicBezTo>
                          <a:pt x="25981" y="6972"/>
                          <a:pt x="0" y="-10349"/>
                          <a:pt x="0" y="6972"/>
                        </a:cubicBezTo>
                        <a:cubicBezTo>
                          <a:pt x="0" y="24293"/>
                          <a:pt x="25981" y="67595"/>
                          <a:pt x="60623" y="102237"/>
                        </a:cubicBezTo>
                        <a:cubicBezTo>
                          <a:pt x="95265" y="136878"/>
                          <a:pt x="121246" y="145539"/>
                          <a:pt x="121246" y="119558"/>
                        </a:cubicBezTo>
                        <a:cubicBezTo>
                          <a:pt x="121246" y="102237"/>
                          <a:pt x="95265" y="58935"/>
                          <a:pt x="60623" y="32953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682" name="Graphic 1">
                  <a:extLst>
                    <a:ext uri="{FF2B5EF4-FFF2-40B4-BE49-F238E27FC236}">
                      <a16:creationId xmlns:a16="http://schemas.microsoft.com/office/drawing/2014/main" xmlns="" id="{E9E9DD99-9CA4-46B6-B3B5-24888ED5200C}"/>
                    </a:ext>
                  </a:extLst>
                </p:cNvPr>
                <p:cNvGrpSpPr/>
                <p:nvPr/>
              </p:nvGrpSpPr>
              <p:grpSpPr>
                <a:xfrm>
                  <a:off x="1731149" y="3146125"/>
                  <a:ext cx="121245" cy="1394327"/>
                  <a:chOff x="1731149" y="3146125"/>
                  <a:chExt cx="121245" cy="1394327"/>
                </a:xfrm>
                <a:grpFill/>
              </p:grpSpPr>
              <p:sp>
                <p:nvSpPr>
                  <p:cNvPr id="741" name="Freeform: Shape 740">
                    <a:extLst>
                      <a:ext uri="{FF2B5EF4-FFF2-40B4-BE49-F238E27FC236}">
                        <a16:creationId xmlns:a16="http://schemas.microsoft.com/office/drawing/2014/main" xmlns="" id="{A5E75F7B-E301-49AC-B77F-4C49EB65F1DA}"/>
                      </a:ext>
                    </a:extLst>
                  </p:cNvPr>
                  <p:cNvSpPr/>
                  <p:nvPr/>
                </p:nvSpPr>
                <p:spPr>
                  <a:xfrm>
                    <a:off x="1783112" y="3182931"/>
                    <a:ext cx="17320" cy="1324218"/>
                  </a:xfrm>
                  <a:custGeom>
                    <a:avLst/>
                    <a:gdLst>
                      <a:gd name="connsiteX0" fmla="*/ 0 w 17320"/>
                      <a:gd name="connsiteY0" fmla="*/ 6495 h 1324218"/>
                      <a:gd name="connsiteX1" fmla="*/ 0 w 17320"/>
                      <a:gd name="connsiteY1" fmla="*/ 1314219 h 1324218"/>
                      <a:gd name="connsiteX2" fmla="*/ 17321 w 17320"/>
                      <a:gd name="connsiteY2" fmla="*/ 1314219 h 1324218"/>
                      <a:gd name="connsiteX3" fmla="*/ 17321 w 17320"/>
                      <a:gd name="connsiteY3" fmla="*/ 6495 h 1324218"/>
                      <a:gd name="connsiteX4" fmla="*/ 0 w 17320"/>
                      <a:gd name="connsiteY4" fmla="*/ 6495 h 13242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320" h="1324218">
                        <a:moveTo>
                          <a:pt x="0" y="6495"/>
                        </a:moveTo>
                        <a:cubicBezTo>
                          <a:pt x="0" y="439516"/>
                          <a:pt x="0" y="881198"/>
                          <a:pt x="0" y="1314219"/>
                        </a:cubicBezTo>
                        <a:cubicBezTo>
                          <a:pt x="0" y="1322879"/>
                          <a:pt x="17321" y="1331539"/>
                          <a:pt x="17321" y="1314219"/>
                        </a:cubicBezTo>
                        <a:cubicBezTo>
                          <a:pt x="17321" y="881198"/>
                          <a:pt x="17321" y="439516"/>
                          <a:pt x="17321" y="6495"/>
                        </a:cubicBezTo>
                        <a:cubicBezTo>
                          <a:pt x="17321" y="-2165"/>
                          <a:pt x="0" y="-2165"/>
                          <a:pt x="0" y="6495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42" name="Freeform: Shape 741">
                    <a:extLst>
                      <a:ext uri="{FF2B5EF4-FFF2-40B4-BE49-F238E27FC236}">
                        <a16:creationId xmlns:a16="http://schemas.microsoft.com/office/drawing/2014/main" xmlns="" id="{47184682-4A2B-4BFE-B87C-6C6ED15E7076}"/>
                      </a:ext>
                    </a:extLst>
                  </p:cNvPr>
                  <p:cNvSpPr/>
                  <p:nvPr/>
                </p:nvSpPr>
                <p:spPr>
                  <a:xfrm>
                    <a:off x="1731149" y="3146125"/>
                    <a:ext cx="121245" cy="130257"/>
                  </a:xfrm>
                  <a:custGeom>
                    <a:avLst/>
                    <a:gdLst>
                      <a:gd name="connsiteX0" fmla="*/ 60623 w 121245"/>
                      <a:gd name="connsiteY0" fmla="*/ 8660 h 130257"/>
                      <a:gd name="connsiteX1" fmla="*/ 0 w 121245"/>
                      <a:gd name="connsiteY1" fmla="*/ 103925 h 130257"/>
                      <a:gd name="connsiteX2" fmla="*/ 60623 w 121245"/>
                      <a:gd name="connsiteY2" fmla="*/ 121246 h 130257"/>
                      <a:gd name="connsiteX3" fmla="*/ 121246 w 121245"/>
                      <a:gd name="connsiteY3" fmla="*/ 34642 h 130257"/>
                      <a:gd name="connsiteX4" fmla="*/ 60623 w 121245"/>
                      <a:gd name="connsiteY4" fmla="*/ 8660 h 1302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245" h="130257">
                        <a:moveTo>
                          <a:pt x="60623" y="8660"/>
                        </a:moveTo>
                        <a:cubicBezTo>
                          <a:pt x="25981" y="25981"/>
                          <a:pt x="0" y="69283"/>
                          <a:pt x="0" y="103925"/>
                        </a:cubicBezTo>
                        <a:cubicBezTo>
                          <a:pt x="0" y="129906"/>
                          <a:pt x="25981" y="138567"/>
                          <a:pt x="60623" y="121246"/>
                        </a:cubicBezTo>
                        <a:cubicBezTo>
                          <a:pt x="95265" y="103925"/>
                          <a:pt x="121246" y="69283"/>
                          <a:pt x="121246" y="34642"/>
                        </a:cubicBezTo>
                        <a:cubicBezTo>
                          <a:pt x="121246" y="0"/>
                          <a:pt x="95265" y="-8660"/>
                          <a:pt x="60623" y="8660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43" name="Freeform: Shape 742">
                    <a:extLst>
                      <a:ext uri="{FF2B5EF4-FFF2-40B4-BE49-F238E27FC236}">
                        <a16:creationId xmlns:a16="http://schemas.microsoft.com/office/drawing/2014/main" xmlns="" id="{05D71E49-D22F-46C5-9333-C3675FCF2BDB}"/>
                      </a:ext>
                    </a:extLst>
                  </p:cNvPr>
                  <p:cNvSpPr/>
                  <p:nvPr/>
                </p:nvSpPr>
                <p:spPr>
                  <a:xfrm>
                    <a:off x="1731149" y="4410195"/>
                    <a:ext cx="121245" cy="130257"/>
                  </a:xfrm>
                  <a:custGeom>
                    <a:avLst/>
                    <a:gdLst>
                      <a:gd name="connsiteX0" fmla="*/ 60623 w 121245"/>
                      <a:gd name="connsiteY0" fmla="*/ 9011 h 130257"/>
                      <a:gd name="connsiteX1" fmla="*/ 0 w 121245"/>
                      <a:gd name="connsiteY1" fmla="*/ 26332 h 130257"/>
                      <a:gd name="connsiteX2" fmla="*/ 60623 w 121245"/>
                      <a:gd name="connsiteY2" fmla="*/ 121597 h 130257"/>
                      <a:gd name="connsiteX3" fmla="*/ 121246 w 121245"/>
                      <a:gd name="connsiteY3" fmla="*/ 95615 h 130257"/>
                      <a:gd name="connsiteX4" fmla="*/ 60623 w 121245"/>
                      <a:gd name="connsiteY4" fmla="*/ 9011 h 1302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245" h="130257">
                        <a:moveTo>
                          <a:pt x="60623" y="9011"/>
                        </a:moveTo>
                        <a:cubicBezTo>
                          <a:pt x="25981" y="-8309"/>
                          <a:pt x="0" y="351"/>
                          <a:pt x="0" y="26332"/>
                        </a:cubicBezTo>
                        <a:cubicBezTo>
                          <a:pt x="0" y="52313"/>
                          <a:pt x="25981" y="95615"/>
                          <a:pt x="60623" y="121597"/>
                        </a:cubicBezTo>
                        <a:cubicBezTo>
                          <a:pt x="95265" y="138918"/>
                          <a:pt x="121246" y="130257"/>
                          <a:pt x="121246" y="95615"/>
                        </a:cubicBezTo>
                        <a:cubicBezTo>
                          <a:pt x="121246" y="60974"/>
                          <a:pt x="95265" y="26332"/>
                          <a:pt x="60623" y="9011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683" name="Graphic 1">
                  <a:extLst>
                    <a:ext uri="{FF2B5EF4-FFF2-40B4-BE49-F238E27FC236}">
                      <a16:creationId xmlns:a16="http://schemas.microsoft.com/office/drawing/2014/main" xmlns="" id="{BDCF28B3-74A0-45E5-9BE4-55CEF621AB1D}"/>
                    </a:ext>
                  </a:extLst>
                </p:cNvPr>
                <p:cNvGrpSpPr/>
                <p:nvPr/>
              </p:nvGrpSpPr>
              <p:grpSpPr>
                <a:xfrm>
                  <a:off x="2016943" y="3068181"/>
                  <a:ext cx="122591" cy="1550215"/>
                  <a:chOff x="2016943" y="3068181"/>
                  <a:chExt cx="122591" cy="1550215"/>
                </a:xfrm>
                <a:grpFill/>
              </p:grpSpPr>
              <p:sp>
                <p:nvSpPr>
                  <p:cNvPr id="738" name="Freeform: Shape 737">
                    <a:extLst>
                      <a:ext uri="{FF2B5EF4-FFF2-40B4-BE49-F238E27FC236}">
                        <a16:creationId xmlns:a16="http://schemas.microsoft.com/office/drawing/2014/main" xmlns="" id="{B114A921-2E3A-40D6-A605-318453083128}"/>
                      </a:ext>
                    </a:extLst>
                  </p:cNvPr>
                  <p:cNvSpPr/>
                  <p:nvPr/>
                </p:nvSpPr>
                <p:spPr>
                  <a:xfrm>
                    <a:off x="2068905" y="3104988"/>
                    <a:ext cx="17320" cy="1480106"/>
                  </a:xfrm>
                  <a:custGeom>
                    <a:avLst/>
                    <a:gdLst>
                      <a:gd name="connsiteX0" fmla="*/ 0 w 17320"/>
                      <a:gd name="connsiteY0" fmla="*/ 6495 h 1480106"/>
                      <a:gd name="connsiteX1" fmla="*/ 0 w 17320"/>
                      <a:gd name="connsiteY1" fmla="*/ 1470106 h 1480106"/>
                      <a:gd name="connsiteX2" fmla="*/ 17321 w 17320"/>
                      <a:gd name="connsiteY2" fmla="*/ 1470106 h 1480106"/>
                      <a:gd name="connsiteX3" fmla="*/ 17321 w 17320"/>
                      <a:gd name="connsiteY3" fmla="*/ 6495 h 1480106"/>
                      <a:gd name="connsiteX4" fmla="*/ 0 w 17320"/>
                      <a:gd name="connsiteY4" fmla="*/ 6495 h 1480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320" h="1480106">
                        <a:moveTo>
                          <a:pt x="0" y="6495"/>
                        </a:moveTo>
                        <a:cubicBezTo>
                          <a:pt x="0" y="491479"/>
                          <a:pt x="0" y="985123"/>
                          <a:pt x="0" y="1470106"/>
                        </a:cubicBezTo>
                        <a:cubicBezTo>
                          <a:pt x="0" y="1478767"/>
                          <a:pt x="17321" y="1487427"/>
                          <a:pt x="17321" y="1470106"/>
                        </a:cubicBezTo>
                        <a:cubicBezTo>
                          <a:pt x="17321" y="985123"/>
                          <a:pt x="17321" y="491479"/>
                          <a:pt x="17321" y="6495"/>
                        </a:cubicBezTo>
                        <a:cubicBezTo>
                          <a:pt x="17321" y="-2165"/>
                          <a:pt x="0" y="-2165"/>
                          <a:pt x="0" y="6495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39" name="Freeform: Shape 738">
                    <a:extLst>
                      <a:ext uri="{FF2B5EF4-FFF2-40B4-BE49-F238E27FC236}">
                        <a16:creationId xmlns:a16="http://schemas.microsoft.com/office/drawing/2014/main" xmlns="" id="{A7E294F7-9C50-4DFB-B68D-C67BC738A634}"/>
                      </a:ext>
                    </a:extLst>
                  </p:cNvPr>
                  <p:cNvSpPr/>
                  <p:nvPr/>
                </p:nvSpPr>
                <p:spPr>
                  <a:xfrm>
                    <a:off x="2016943" y="3068181"/>
                    <a:ext cx="122591" cy="129906"/>
                  </a:xfrm>
                  <a:custGeom>
                    <a:avLst/>
                    <a:gdLst>
                      <a:gd name="connsiteX0" fmla="*/ 60623 w 122591"/>
                      <a:gd name="connsiteY0" fmla="*/ 0 h 129906"/>
                      <a:gd name="connsiteX1" fmla="*/ 0 w 122591"/>
                      <a:gd name="connsiteY1" fmla="*/ 69283 h 129906"/>
                      <a:gd name="connsiteX2" fmla="*/ 60623 w 122591"/>
                      <a:gd name="connsiteY2" fmla="*/ 129906 h 129906"/>
                      <a:gd name="connsiteX3" fmla="*/ 121246 w 122591"/>
                      <a:gd name="connsiteY3" fmla="*/ 69283 h 129906"/>
                      <a:gd name="connsiteX4" fmla="*/ 60623 w 122591"/>
                      <a:gd name="connsiteY4" fmla="*/ 0 h 129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2591" h="129906">
                        <a:moveTo>
                          <a:pt x="60623" y="0"/>
                        </a:moveTo>
                        <a:cubicBezTo>
                          <a:pt x="25981" y="0"/>
                          <a:pt x="0" y="34642"/>
                          <a:pt x="0" y="69283"/>
                        </a:cubicBezTo>
                        <a:cubicBezTo>
                          <a:pt x="0" y="103925"/>
                          <a:pt x="25981" y="129906"/>
                          <a:pt x="60623" y="129906"/>
                        </a:cubicBezTo>
                        <a:cubicBezTo>
                          <a:pt x="95265" y="129906"/>
                          <a:pt x="121246" y="103925"/>
                          <a:pt x="121246" y="69283"/>
                        </a:cubicBezTo>
                        <a:cubicBezTo>
                          <a:pt x="129906" y="34642"/>
                          <a:pt x="95265" y="0"/>
                          <a:pt x="60623" y="0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40" name="Freeform: Shape 739">
                    <a:extLst>
                      <a:ext uri="{FF2B5EF4-FFF2-40B4-BE49-F238E27FC236}">
                        <a16:creationId xmlns:a16="http://schemas.microsoft.com/office/drawing/2014/main" xmlns="" id="{FEAD5AA7-C0A7-4BC1-8026-8BC3EC67BF20}"/>
                      </a:ext>
                    </a:extLst>
                  </p:cNvPr>
                  <p:cNvSpPr/>
                  <p:nvPr/>
                </p:nvSpPr>
                <p:spPr>
                  <a:xfrm>
                    <a:off x="2016943" y="4488490"/>
                    <a:ext cx="122591" cy="129906"/>
                  </a:xfrm>
                  <a:custGeom>
                    <a:avLst/>
                    <a:gdLst>
                      <a:gd name="connsiteX0" fmla="*/ 60623 w 122591"/>
                      <a:gd name="connsiteY0" fmla="*/ 0 h 129906"/>
                      <a:gd name="connsiteX1" fmla="*/ 0 w 122591"/>
                      <a:gd name="connsiteY1" fmla="*/ 60623 h 129906"/>
                      <a:gd name="connsiteX2" fmla="*/ 60623 w 122591"/>
                      <a:gd name="connsiteY2" fmla="*/ 129906 h 129906"/>
                      <a:gd name="connsiteX3" fmla="*/ 121246 w 122591"/>
                      <a:gd name="connsiteY3" fmla="*/ 60623 h 129906"/>
                      <a:gd name="connsiteX4" fmla="*/ 60623 w 122591"/>
                      <a:gd name="connsiteY4" fmla="*/ 0 h 129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2591" h="129906">
                        <a:moveTo>
                          <a:pt x="60623" y="0"/>
                        </a:moveTo>
                        <a:cubicBezTo>
                          <a:pt x="25981" y="0"/>
                          <a:pt x="0" y="25981"/>
                          <a:pt x="0" y="60623"/>
                        </a:cubicBezTo>
                        <a:cubicBezTo>
                          <a:pt x="0" y="95264"/>
                          <a:pt x="25981" y="129906"/>
                          <a:pt x="60623" y="129906"/>
                        </a:cubicBezTo>
                        <a:cubicBezTo>
                          <a:pt x="95265" y="129906"/>
                          <a:pt x="121246" y="95264"/>
                          <a:pt x="121246" y="60623"/>
                        </a:cubicBezTo>
                        <a:cubicBezTo>
                          <a:pt x="129906" y="25981"/>
                          <a:pt x="95265" y="0"/>
                          <a:pt x="60623" y="0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684" name="Graphic 1">
                  <a:extLst>
                    <a:ext uri="{FF2B5EF4-FFF2-40B4-BE49-F238E27FC236}">
                      <a16:creationId xmlns:a16="http://schemas.microsoft.com/office/drawing/2014/main" xmlns="" id="{E78FEBD1-11DB-45BD-887D-53739C7BB245}"/>
                    </a:ext>
                  </a:extLst>
                </p:cNvPr>
                <p:cNvGrpSpPr/>
                <p:nvPr/>
              </p:nvGrpSpPr>
              <p:grpSpPr>
                <a:xfrm>
                  <a:off x="2311397" y="3146125"/>
                  <a:ext cx="121245" cy="1394327"/>
                  <a:chOff x="2311397" y="3146125"/>
                  <a:chExt cx="121245" cy="1394327"/>
                </a:xfrm>
                <a:grpFill/>
              </p:grpSpPr>
              <p:sp>
                <p:nvSpPr>
                  <p:cNvPr id="735" name="Freeform: Shape 734">
                    <a:extLst>
                      <a:ext uri="{FF2B5EF4-FFF2-40B4-BE49-F238E27FC236}">
                        <a16:creationId xmlns:a16="http://schemas.microsoft.com/office/drawing/2014/main" xmlns="" id="{3733DCC8-070E-4A50-B793-9EEFA1EEED1B}"/>
                      </a:ext>
                    </a:extLst>
                  </p:cNvPr>
                  <p:cNvSpPr/>
                  <p:nvPr/>
                </p:nvSpPr>
                <p:spPr>
                  <a:xfrm>
                    <a:off x="2363360" y="3182931"/>
                    <a:ext cx="17320" cy="1324218"/>
                  </a:xfrm>
                  <a:custGeom>
                    <a:avLst/>
                    <a:gdLst>
                      <a:gd name="connsiteX0" fmla="*/ 0 w 17320"/>
                      <a:gd name="connsiteY0" fmla="*/ 6495 h 1324218"/>
                      <a:gd name="connsiteX1" fmla="*/ 0 w 17320"/>
                      <a:gd name="connsiteY1" fmla="*/ 1314219 h 1324218"/>
                      <a:gd name="connsiteX2" fmla="*/ 17321 w 17320"/>
                      <a:gd name="connsiteY2" fmla="*/ 1314219 h 1324218"/>
                      <a:gd name="connsiteX3" fmla="*/ 17321 w 17320"/>
                      <a:gd name="connsiteY3" fmla="*/ 6495 h 1324218"/>
                      <a:gd name="connsiteX4" fmla="*/ 0 w 17320"/>
                      <a:gd name="connsiteY4" fmla="*/ 6495 h 13242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320" h="1324218">
                        <a:moveTo>
                          <a:pt x="0" y="6495"/>
                        </a:moveTo>
                        <a:cubicBezTo>
                          <a:pt x="0" y="439516"/>
                          <a:pt x="0" y="881198"/>
                          <a:pt x="0" y="1314219"/>
                        </a:cubicBezTo>
                        <a:cubicBezTo>
                          <a:pt x="0" y="1322879"/>
                          <a:pt x="17321" y="1331539"/>
                          <a:pt x="17321" y="1314219"/>
                        </a:cubicBezTo>
                        <a:cubicBezTo>
                          <a:pt x="17321" y="881198"/>
                          <a:pt x="17321" y="439516"/>
                          <a:pt x="17321" y="6495"/>
                        </a:cubicBezTo>
                        <a:cubicBezTo>
                          <a:pt x="17321" y="-2165"/>
                          <a:pt x="0" y="-2165"/>
                          <a:pt x="0" y="6495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36" name="Freeform: Shape 735">
                    <a:extLst>
                      <a:ext uri="{FF2B5EF4-FFF2-40B4-BE49-F238E27FC236}">
                        <a16:creationId xmlns:a16="http://schemas.microsoft.com/office/drawing/2014/main" xmlns="" id="{215182EC-A869-4033-9264-8967C01AA5CB}"/>
                      </a:ext>
                    </a:extLst>
                  </p:cNvPr>
                  <p:cNvSpPr/>
                  <p:nvPr/>
                </p:nvSpPr>
                <p:spPr>
                  <a:xfrm>
                    <a:off x="2311397" y="3146125"/>
                    <a:ext cx="121245" cy="130257"/>
                  </a:xfrm>
                  <a:custGeom>
                    <a:avLst/>
                    <a:gdLst>
                      <a:gd name="connsiteX0" fmla="*/ 60623 w 121245"/>
                      <a:gd name="connsiteY0" fmla="*/ 8660 h 130257"/>
                      <a:gd name="connsiteX1" fmla="*/ 0 w 121245"/>
                      <a:gd name="connsiteY1" fmla="*/ 34642 h 130257"/>
                      <a:gd name="connsiteX2" fmla="*/ 60623 w 121245"/>
                      <a:gd name="connsiteY2" fmla="*/ 121246 h 130257"/>
                      <a:gd name="connsiteX3" fmla="*/ 121246 w 121245"/>
                      <a:gd name="connsiteY3" fmla="*/ 103925 h 130257"/>
                      <a:gd name="connsiteX4" fmla="*/ 60623 w 121245"/>
                      <a:gd name="connsiteY4" fmla="*/ 8660 h 1302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245" h="130257">
                        <a:moveTo>
                          <a:pt x="60623" y="8660"/>
                        </a:moveTo>
                        <a:cubicBezTo>
                          <a:pt x="25981" y="-8660"/>
                          <a:pt x="0" y="0"/>
                          <a:pt x="0" y="34642"/>
                        </a:cubicBezTo>
                        <a:cubicBezTo>
                          <a:pt x="0" y="69283"/>
                          <a:pt x="25981" y="103925"/>
                          <a:pt x="60623" y="121246"/>
                        </a:cubicBezTo>
                        <a:cubicBezTo>
                          <a:pt x="95265" y="138567"/>
                          <a:pt x="121246" y="129906"/>
                          <a:pt x="121246" y="103925"/>
                        </a:cubicBezTo>
                        <a:cubicBezTo>
                          <a:pt x="121246" y="69283"/>
                          <a:pt x="95265" y="25981"/>
                          <a:pt x="60623" y="8660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37" name="Freeform: Shape 736">
                    <a:extLst>
                      <a:ext uri="{FF2B5EF4-FFF2-40B4-BE49-F238E27FC236}">
                        <a16:creationId xmlns:a16="http://schemas.microsoft.com/office/drawing/2014/main" xmlns="" id="{10C9CF55-8E1B-4F9B-AC76-8B8BC007EC4C}"/>
                      </a:ext>
                    </a:extLst>
                  </p:cNvPr>
                  <p:cNvSpPr/>
                  <p:nvPr/>
                </p:nvSpPr>
                <p:spPr>
                  <a:xfrm>
                    <a:off x="2311397" y="4410195"/>
                    <a:ext cx="121245" cy="130257"/>
                  </a:xfrm>
                  <a:custGeom>
                    <a:avLst/>
                    <a:gdLst>
                      <a:gd name="connsiteX0" fmla="*/ 60623 w 121245"/>
                      <a:gd name="connsiteY0" fmla="*/ 9011 h 130257"/>
                      <a:gd name="connsiteX1" fmla="*/ 0 w 121245"/>
                      <a:gd name="connsiteY1" fmla="*/ 95615 h 130257"/>
                      <a:gd name="connsiteX2" fmla="*/ 60623 w 121245"/>
                      <a:gd name="connsiteY2" fmla="*/ 121597 h 130257"/>
                      <a:gd name="connsiteX3" fmla="*/ 121246 w 121245"/>
                      <a:gd name="connsiteY3" fmla="*/ 26332 h 130257"/>
                      <a:gd name="connsiteX4" fmla="*/ 60623 w 121245"/>
                      <a:gd name="connsiteY4" fmla="*/ 9011 h 1302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245" h="130257">
                        <a:moveTo>
                          <a:pt x="60623" y="9011"/>
                        </a:moveTo>
                        <a:cubicBezTo>
                          <a:pt x="25981" y="26332"/>
                          <a:pt x="0" y="60974"/>
                          <a:pt x="0" y="95615"/>
                        </a:cubicBezTo>
                        <a:cubicBezTo>
                          <a:pt x="0" y="130257"/>
                          <a:pt x="25981" y="138918"/>
                          <a:pt x="60623" y="121597"/>
                        </a:cubicBezTo>
                        <a:cubicBezTo>
                          <a:pt x="95265" y="104276"/>
                          <a:pt x="121246" y="60974"/>
                          <a:pt x="121246" y="26332"/>
                        </a:cubicBezTo>
                        <a:cubicBezTo>
                          <a:pt x="121246" y="351"/>
                          <a:pt x="95265" y="-8309"/>
                          <a:pt x="60623" y="9011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685" name="Graphic 1">
                  <a:extLst>
                    <a:ext uri="{FF2B5EF4-FFF2-40B4-BE49-F238E27FC236}">
                      <a16:creationId xmlns:a16="http://schemas.microsoft.com/office/drawing/2014/main" xmlns="" id="{D9A20203-8670-42AA-963A-3C21C3F20457}"/>
                    </a:ext>
                  </a:extLst>
                </p:cNvPr>
                <p:cNvGrpSpPr/>
                <p:nvPr/>
              </p:nvGrpSpPr>
              <p:grpSpPr>
                <a:xfrm>
                  <a:off x="2597191" y="3347528"/>
                  <a:ext cx="121245" cy="991519"/>
                  <a:chOff x="2597191" y="3347528"/>
                  <a:chExt cx="121245" cy="991519"/>
                </a:xfrm>
                <a:grpFill/>
              </p:grpSpPr>
              <p:sp>
                <p:nvSpPr>
                  <p:cNvPr id="732" name="Freeform: Shape 731">
                    <a:extLst>
                      <a:ext uri="{FF2B5EF4-FFF2-40B4-BE49-F238E27FC236}">
                        <a16:creationId xmlns:a16="http://schemas.microsoft.com/office/drawing/2014/main" xmlns="" id="{59797919-643D-4B86-8491-BF4F15245E6F}"/>
                      </a:ext>
                    </a:extLst>
                  </p:cNvPr>
                  <p:cNvSpPr/>
                  <p:nvPr/>
                </p:nvSpPr>
                <p:spPr>
                  <a:xfrm>
                    <a:off x="2649153" y="3395937"/>
                    <a:ext cx="17320" cy="903363"/>
                  </a:xfrm>
                  <a:custGeom>
                    <a:avLst/>
                    <a:gdLst>
                      <a:gd name="connsiteX0" fmla="*/ 0 w 17320"/>
                      <a:gd name="connsiteY0" fmla="*/ 10000 h 903363"/>
                      <a:gd name="connsiteX1" fmla="*/ 0 w 17320"/>
                      <a:gd name="connsiteY1" fmla="*/ 893363 h 903363"/>
                      <a:gd name="connsiteX2" fmla="*/ 17321 w 17320"/>
                      <a:gd name="connsiteY2" fmla="*/ 893363 h 903363"/>
                      <a:gd name="connsiteX3" fmla="*/ 17321 w 17320"/>
                      <a:gd name="connsiteY3" fmla="*/ 10000 h 903363"/>
                      <a:gd name="connsiteX4" fmla="*/ 0 w 17320"/>
                      <a:gd name="connsiteY4" fmla="*/ 10000 h 9033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320" h="903363">
                        <a:moveTo>
                          <a:pt x="0" y="10000"/>
                        </a:moveTo>
                        <a:cubicBezTo>
                          <a:pt x="0" y="304454"/>
                          <a:pt x="0" y="598909"/>
                          <a:pt x="0" y="893363"/>
                        </a:cubicBezTo>
                        <a:cubicBezTo>
                          <a:pt x="0" y="902023"/>
                          <a:pt x="17321" y="910684"/>
                          <a:pt x="17321" y="893363"/>
                        </a:cubicBezTo>
                        <a:cubicBezTo>
                          <a:pt x="17321" y="598909"/>
                          <a:pt x="17321" y="304454"/>
                          <a:pt x="17321" y="10000"/>
                        </a:cubicBezTo>
                        <a:cubicBezTo>
                          <a:pt x="17321" y="1340"/>
                          <a:pt x="0" y="-7321"/>
                          <a:pt x="0" y="10000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33" name="Freeform: Shape 732">
                    <a:extLst>
                      <a:ext uri="{FF2B5EF4-FFF2-40B4-BE49-F238E27FC236}">
                        <a16:creationId xmlns:a16="http://schemas.microsoft.com/office/drawing/2014/main" xmlns="" id="{930E8967-979C-44BF-B6FE-774B862D4EE7}"/>
                      </a:ext>
                    </a:extLst>
                  </p:cNvPr>
                  <p:cNvSpPr/>
                  <p:nvPr/>
                </p:nvSpPr>
                <p:spPr>
                  <a:xfrm>
                    <a:off x="2597191" y="3347528"/>
                    <a:ext cx="121245" cy="140544"/>
                  </a:xfrm>
                  <a:custGeom>
                    <a:avLst/>
                    <a:gdLst>
                      <a:gd name="connsiteX0" fmla="*/ 0 w 121245"/>
                      <a:gd name="connsiteY0" fmla="*/ 15107 h 140544"/>
                      <a:gd name="connsiteX1" fmla="*/ 60623 w 121245"/>
                      <a:gd name="connsiteY1" fmla="*/ 110371 h 140544"/>
                      <a:gd name="connsiteX2" fmla="*/ 121246 w 121245"/>
                      <a:gd name="connsiteY2" fmla="*/ 127692 h 140544"/>
                      <a:gd name="connsiteX3" fmla="*/ 60623 w 121245"/>
                      <a:gd name="connsiteY3" fmla="*/ 32427 h 140544"/>
                      <a:gd name="connsiteX4" fmla="*/ 0 w 121245"/>
                      <a:gd name="connsiteY4" fmla="*/ 15107 h 1405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245" h="140544">
                        <a:moveTo>
                          <a:pt x="0" y="15107"/>
                        </a:moveTo>
                        <a:cubicBezTo>
                          <a:pt x="0" y="41088"/>
                          <a:pt x="25982" y="75730"/>
                          <a:pt x="60623" y="110371"/>
                        </a:cubicBezTo>
                        <a:cubicBezTo>
                          <a:pt x="95265" y="136353"/>
                          <a:pt x="121246" y="153673"/>
                          <a:pt x="121246" y="127692"/>
                        </a:cubicBezTo>
                        <a:cubicBezTo>
                          <a:pt x="121246" y="110371"/>
                          <a:pt x="95265" y="67069"/>
                          <a:pt x="60623" y="32427"/>
                        </a:cubicBezTo>
                        <a:cubicBezTo>
                          <a:pt x="25982" y="-2214"/>
                          <a:pt x="0" y="-10875"/>
                          <a:pt x="0" y="15107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34" name="Freeform: Shape 733">
                    <a:extLst>
                      <a:ext uri="{FF2B5EF4-FFF2-40B4-BE49-F238E27FC236}">
                        <a16:creationId xmlns:a16="http://schemas.microsoft.com/office/drawing/2014/main" xmlns="" id="{CE04FA3D-750A-430E-8EF1-36AFA360DEBA}"/>
                      </a:ext>
                    </a:extLst>
                  </p:cNvPr>
                  <p:cNvSpPr/>
                  <p:nvPr/>
                </p:nvSpPr>
                <p:spPr>
                  <a:xfrm>
                    <a:off x="2597191" y="4202345"/>
                    <a:ext cx="121245" cy="136703"/>
                  </a:xfrm>
                  <a:custGeom>
                    <a:avLst/>
                    <a:gdLst>
                      <a:gd name="connsiteX0" fmla="*/ 60623 w 121245"/>
                      <a:gd name="connsiteY0" fmla="*/ 26332 h 136703"/>
                      <a:gd name="connsiteX1" fmla="*/ 0 w 121245"/>
                      <a:gd name="connsiteY1" fmla="*/ 121597 h 136703"/>
                      <a:gd name="connsiteX2" fmla="*/ 60623 w 121245"/>
                      <a:gd name="connsiteY2" fmla="*/ 104276 h 136703"/>
                      <a:gd name="connsiteX3" fmla="*/ 121246 w 121245"/>
                      <a:gd name="connsiteY3" fmla="*/ 9011 h 136703"/>
                      <a:gd name="connsiteX4" fmla="*/ 60623 w 121245"/>
                      <a:gd name="connsiteY4" fmla="*/ 26332 h 136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245" h="136703">
                        <a:moveTo>
                          <a:pt x="60623" y="26332"/>
                        </a:moveTo>
                        <a:cubicBezTo>
                          <a:pt x="25982" y="52313"/>
                          <a:pt x="0" y="95616"/>
                          <a:pt x="0" y="121597"/>
                        </a:cubicBezTo>
                        <a:cubicBezTo>
                          <a:pt x="0" y="147578"/>
                          <a:pt x="25982" y="138918"/>
                          <a:pt x="60623" y="104276"/>
                        </a:cubicBezTo>
                        <a:cubicBezTo>
                          <a:pt x="95265" y="69634"/>
                          <a:pt x="121246" y="26332"/>
                          <a:pt x="121246" y="9011"/>
                        </a:cubicBezTo>
                        <a:cubicBezTo>
                          <a:pt x="121246" y="-8310"/>
                          <a:pt x="95265" y="351"/>
                          <a:pt x="60623" y="26332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686" name="Graphic 1">
                  <a:extLst>
                    <a:ext uri="{FF2B5EF4-FFF2-40B4-BE49-F238E27FC236}">
                      <a16:creationId xmlns:a16="http://schemas.microsoft.com/office/drawing/2014/main" xmlns="" id="{C4F3CE0B-F929-440B-9F98-2C0649CE0C88}"/>
                    </a:ext>
                  </a:extLst>
                </p:cNvPr>
                <p:cNvGrpSpPr/>
                <p:nvPr/>
              </p:nvGrpSpPr>
              <p:grpSpPr>
                <a:xfrm>
                  <a:off x="2882985" y="3646769"/>
                  <a:ext cx="129906" cy="393037"/>
                  <a:chOff x="2882985" y="3646769"/>
                  <a:chExt cx="129906" cy="393037"/>
                </a:xfrm>
                <a:grpFill/>
              </p:grpSpPr>
              <p:sp>
                <p:nvSpPr>
                  <p:cNvPr id="729" name="Freeform: Shape 728">
                    <a:extLst>
                      <a:ext uri="{FF2B5EF4-FFF2-40B4-BE49-F238E27FC236}">
                        <a16:creationId xmlns:a16="http://schemas.microsoft.com/office/drawing/2014/main" xmlns="" id="{AC5B0911-75DE-4CC0-9901-601B074EE237}"/>
                      </a:ext>
                    </a:extLst>
                  </p:cNvPr>
                  <p:cNvSpPr/>
                  <p:nvPr/>
                </p:nvSpPr>
                <p:spPr>
                  <a:xfrm>
                    <a:off x="2934947" y="3702556"/>
                    <a:ext cx="19088" cy="276308"/>
                  </a:xfrm>
                  <a:custGeom>
                    <a:avLst/>
                    <a:gdLst>
                      <a:gd name="connsiteX0" fmla="*/ 0 w 19088"/>
                      <a:gd name="connsiteY0" fmla="*/ 6495 h 276308"/>
                      <a:gd name="connsiteX1" fmla="*/ 0 w 19088"/>
                      <a:gd name="connsiteY1" fmla="*/ 266308 h 276308"/>
                      <a:gd name="connsiteX2" fmla="*/ 17321 w 19088"/>
                      <a:gd name="connsiteY2" fmla="*/ 266308 h 276308"/>
                      <a:gd name="connsiteX3" fmla="*/ 17321 w 19088"/>
                      <a:gd name="connsiteY3" fmla="*/ 6495 h 276308"/>
                      <a:gd name="connsiteX4" fmla="*/ 0 w 19088"/>
                      <a:gd name="connsiteY4" fmla="*/ 6495 h 2763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88" h="276308">
                        <a:moveTo>
                          <a:pt x="0" y="6495"/>
                        </a:moveTo>
                        <a:cubicBezTo>
                          <a:pt x="0" y="93100"/>
                          <a:pt x="0" y="179704"/>
                          <a:pt x="0" y="266308"/>
                        </a:cubicBezTo>
                        <a:cubicBezTo>
                          <a:pt x="0" y="274968"/>
                          <a:pt x="17321" y="283629"/>
                          <a:pt x="17321" y="266308"/>
                        </a:cubicBezTo>
                        <a:cubicBezTo>
                          <a:pt x="17321" y="179704"/>
                          <a:pt x="17321" y="93100"/>
                          <a:pt x="17321" y="6495"/>
                        </a:cubicBezTo>
                        <a:cubicBezTo>
                          <a:pt x="25981" y="-2165"/>
                          <a:pt x="0" y="-2165"/>
                          <a:pt x="0" y="6495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30" name="Freeform: Shape 729">
                    <a:extLst>
                      <a:ext uri="{FF2B5EF4-FFF2-40B4-BE49-F238E27FC236}">
                        <a16:creationId xmlns:a16="http://schemas.microsoft.com/office/drawing/2014/main" xmlns="" id="{C33A2C30-C96D-4063-BE1E-FB1045B44D2E}"/>
                      </a:ext>
                    </a:extLst>
                  </p:cNvPr>
                  <p:cNvSpPr/>
                  <p:nvPr/>
                </p:nvSpPr>
                <p:spPr>
                  <a:xfrm>
                    <a:off x="2882985" y="3646769"/>
                    <a:ext cx="121245" cy="140226"/>
                  </a:xfrm>
                  <a:custGeom>
                    <a:avLst/>
                    <a:gdLst>
                      <a:gd name="connsiteX0" fmla="*/ 0 w 121245"/>
                      <a:gd name="connsiteY0" fmla="*/ 1659 h 140226"/>
                      <a:gd name="connsiteX1" fmla="*/ 60623 w 121245"/>
                      <a:gd name="connsiteY1" fmla="*/ 79603 h 140226"/>
                      <a:gd name="connsiteX2" fmla="*/ 121246 w 121245"/>
                      <a:gd name="connsiteY2" fmla="*/ 140226 h 140226"/>
                      <a:gd name="connsiteX3" fmla="*/ 60623 w 121245"/>
                      <a:gd name="connsiteY3" fmla="*/ 62282 h 140226"/>
                      <a:gd name="connsiteX4" fmla="*/ 0 w 121245"/>
                      <a:gd name="connsiteY4" fmla="*/ 1659 h 1402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245" h="140226">
                        <a:moveTo>
                          <a:pt x="0" y="1659"/>
                        </a:moveTo>
                        <a:cubicBezTo>
                          <a:pt x="0" y="10320"/>
                          <a:pt x="25981" y="44961"/>
                          <a:pt x="60623" y="79603"/>
                        </a:cubicBezTo>
                        <a:cubicBezTo>
                          <a:pt x="95264" y="114245"/>
                          <a:pt x="121246" y="140226"/>
                          <a:pt x="121246" y="140226"/>
                        </a:cubicBezTo>
                        <a:cubicBezTo>
                          <a:pt x="121246" y="140226"/>
                          <a:pt x="95264" y="96924"/>
                          <a:pt x="60623" y="62282"/>
                        </a:cubicBezTo>
                        <a:cubicBezTo>
                          <a:pt x="34641" y="18980"/>
                          <a:pt x="0" y="-7001"/>
                          <a:pt x="0" y="1659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31" name="Freeform: Shape 730">
                    <a:extLst>
                      <a:ext uri="{FF2B5EF4-FFF2-40B4-BE49-F238E27FC236}">
                        <a16:creationId xmlns:a16="http://schemas.microsoft.com/office/drawing/2014/main" xmlns="" id="{E026188D-CFF3-4B85-8196-DDC2F2917032}"/>
                      </a:ext>
                    </a:extLst>
                  </p:cNvPr>
                  <p:cNvSpPr/>
                  <p:nvPr/>
                </p:nvSpPr>
                <p:spPr>
                  <a:xfrm>
                    <a:off x="2891645" y="3898235"/>
                    <a:ext cx="121245" cy="141572"/>
                  </a:xfrm>
                  <a:custGeom>
                    <a:avLst/>
                    <a:gdLst>
                      <a:gd name="connsiteX0" fmla="*/ 60623 w 121245"/>
                      <a:gd name="connsiteY0" fmla="*/ 61969 h 141572"/>
                      <a:gd name="connsiteX1" fmla="*/ 0 w 121245"/>
                      <a:gd name="connsiteY1" fmla="*/ 139913 h 141572"/>
                      <a:gd name="connsiteX2" fmla="*/ 60623 w 121245"/>
                      <a:gd name="connsiteY2" fmla="*/ 79290 h 141572"/>
                      <a:gd name="connsiteX3" fmla="*/ 121246 w 121245"/>
                      <a:gd name="connsiteY3" fmla="*/ 1346 h 141572"/>
                      <a:gd name="connsiteX4" fmla="*/ 60623 w 121245"/>
                      <a:gd name="connsiteY4" fmla="*/ 61969 h 141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245" h="141572">
                        <a:moveTo>
                          <a:pt x="60623" y="61969"/>
                        </a:moveTo>
                        <a:cubicBezTo>
                          <a:pt x="25981" y="96611"/>
                          <a:pt x="0" y="131252"/>
                          <a:pt x="0" y="139913"/>
                        </a:cubicBezTo>
                        <a:cubicBezTo>
                          <a:pt x="0" y="148573"/>
                          <a:pt x="25981" y="122592"/>
                          <a:pt x="60623" y="79290"/>
                        </a:cubicBezTo>
                        <a:cubicBezTo>
                          <a:pt x="95264" y="35988"/>
                          <a:pt x="121246" y="1346"/>
                          <a:pt x="121246" y="1346"/>
                        </a:cubicBezTo>
                        <a:cubicBezTo>
                          <a:pt x="121246" y="-7314"/>
                          <a:pt x="95264" y="27327"/>
                          <a:pt x="60623" y="61969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687" name="Graphic 1">
                  <a:extLst>
                    <a:ext uri="{FF2B5EF4-FFF2-40B4-BE49-F238E27FC236}">
                      <a16:creationId xmlns:a16="http://schemas.microsoft.com/office/drawing/2014/main" xmlns="" id="{A6051545-C7C6-472C-AFC9-D9A04F1D553F}"/>
                    </a:ext>
                  </a:extLst>
                </p:cNvPr>
                <p:cNvGrpSpPr/>
                <p:nvPr/>
              </p:nvGrpSpPr>
              <p:grpSpPr>
                <a:xfrm>
                  <a:off x="3177439" y="3568807"/>
                  <a:ext cx="121245" cy="540789"/>
                  <a:chOff x="3177439" y="3568807"/>
                  <a:chExt cx="121245" cy="540789"/>
                </a:xfrm>
                <a:grpFill/>
              </p:grpSpPr>
              <p:sp>
                <p:nvSpPr>
                  <p:cNvPr id="726" name="Freeform: Shape 725">
                    <a:extLst>
                      <a:ext uri="{FF2B5EF4-FFF2-40B4-BE49-F238E27FC236}">
                        <a16:creationId xmlns:a16="http://schemas.microsoft.com/office/drawing/2014/main" xmlns="" id="{0E2F54C1-0BAC-405D-BBB3-7BB17A834E7F}"/>
                      </a:ext>
                    </a:extLst>
                  </p:cNvPr>
                  <p:cNvSpPr/>
                  <p:nvPr/>
                </p:nvSpPr>
                <p:spPr>
                  <a:xfrm>
                    <a:off x="3229402" y="3624613"/>
                    <a:ext cx="17320" cy="423535"/>
                  </a:xfrm>
                  <a:custGeom>
                    <a:avLst/>
                    <a:gdLst>
                      <a:gd name="connsiteX0" fmla="*/ 0 w 17320"/>
                      <a:gd name="connsiteY0" fmla="*/ 6495 h 423535"/>
                      <a:gd name="connsiteX1" fmla="*/ 0 w 17320"/>
                      <a:gd name="connsiteY1" fmla="*/ 413535 h 423535"/>
                      <a:gd name="connsiteX2" fmla="*/ 17321 w 17320"/>
                      <a:gd name="connsiteY2" fmla="*/ 413535 h 423535"/>
                      <a:gd name="connsiteX3" fmla="*/ 17321 w 17320"/>
                      <a:gd name="connsiteY3" fmla="*/ 6495 h 423535"/>
                      <a:gd name="connsiteX4" fmla="*/ 0 w 17320"/>
                      <a:gd name="connsiteY4" fmla="*/ 6495 h 4235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320" h="423535">
                        <a:moveTo>
                          <a:pt x="0" y="6495"/>
                        </a:moveTo>
                        <a:cubicBezTo>
                          <a:pt x="0" y="145062"/>
                          <a:pt x="0" y="283629"/>
                          <a:pt x="0" y="413535"/>
                        </a:cubicBezTo>
                        <a:cubicBezTo>
                          <a:pt x="0" y="422195"/>
                          <a:pt x="17321" y="430856"/>
                          <a:pt x="17321" y="413535"/>
                        </a:cubicBezTo>
                        <a:cubicBezTo>
                          <a:pt x="17321" y="274968"/>
                          <a:pt x="17321" y="136402"/>
                          <a:pt x="17321" y="6495"/>
                        </a:cubicBezTo>
                        <a:cubicBezTo>
                          <a:pt x="17321" y="-2165"/>
                          <a:pt x="0" y="-2165"/>
                          <a:pt x="0" y="6495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27" name="Freeform: Shape 726">
                    <a:extLst>
                      <a:ext uri="{FF2B5EF4-FFF2-40B4-BE49-F238E27FC236}">
                        <a16:creationId xmlns:a16="http://schemas.microsoft.com/office/drawing/2014/main" xmlns="" id="{764064C3-D39F-4E7F-9B82-5A74D3D877E8}"/>
                      </a:ext>
                    </a:extLst>
                  </p:cNvPr>
                  <p:cNvSpPr/>
                  <p:nvPr/>
                </p:nvSpPr>
                <p:spPr>
                  <a:xfrm>
                    <a:off x="3177439" y="3968864"/>
                    <a:ext cx="121245" cy="140731"/>
                  </a:xfrm>
                  <a:custGeom>
                    <a:avLst/>
                    <a:gdLst>
                      <a:gd name="connsiteX0" fmla="*/ 0 w 121245"/>
                      <a:gd name="connsiteY0" fmla="*/ 0 h 140731"/>
                      <a:gd name="connsiteX1" fmla="*/ 60623 w 121245"/>
                      <a:gd name="connsiteY1" fmla="*/ 86604 h 140731"/>
                      <a:gd name="connsiteX2" fmla="*/ 121246 w 121245"/>
                      <a:gd name="connsiteY2" fmla="*/ 138567 h 140731"/>
                      <a:gd name="connsiteX3" fmla="*/ 60623 w 121245"/>
                      <a:gd name="connsiteY3" fmla="*/ 51962 h 140731"/>
                      <a:gd name="connsiteX4" fmla="*/ 0 w 121245"/>
                      <a:gd name="connsiteY4" fmla="*/ 0 h 1407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245" h="140731">
                        <a:moveTo>
                          <a:pt x="0" y="0"/>
                        </a:moveTo>
                        <a:cubicBezTo>
                          <a:pt x="0" y="8660"/>
                          <a:pt x="25981" y="43302"/>
                          <a:pt x="60623" y="86604"/>
                        </a:cubicBezTo>
                        <a:cubicBezTo>
                          <a:pt x="95265" y="129906"/>
                          <a:pt x="121246" y="147227"/>
                          <a:pt x="121246" y="138567"/>
                        </a:cubicBezTo>
                        <a:cubicBezTo>
                          <a:pt x="121246" y="121246"/>
                          <a:pt x="95265" y="86604"/>
                          <a:pt x="60623" y="51962"/>
                        </a:cubicBezTo>
                        <a:cubicBezTo>
                          <a:pt x="25981" y="17321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28" name="Freeform: Shape 727">
                    <a:extLst>
                      <a:ext uri="{FF2B5EF4-FFF2-40B4-BE49-F238E27FC236}">
                        <a16:creationId xmlns:a16="http://schemas.microsoft.com/office/drawing/2014/main" xmlns="" id="{13780DD6-B3F1-4C30-A7A7-185FF0310603}"/>
                      </a:ext>
                    </a:extLst>
                  </p:cNvPr>
                  <p:cNvSpPr/>
                  <p:nvPr/>
                </p:nvSpPr>
                <p:spPr>
                  <a:xfrm>
                    <a:off x="3177439" y="3568807"/>
                    <a:ext cx="121245" cy="141923"/>
                  </a:xfrm>
                  <a:custGeom>
                    <a:avLst/>
                    <a:gdLst>
                      <a:gd name="connsiteX0" fmla="*/ 60623 w 121245"/>
                      <a:gd name="connsiteY0" fmla="*/ 53641 h 141923"/>
                      <a:gd name="connsiteX1" fmla="*/ 0 w 121245"/>
                      <a:gd name="connsiteY1" fmla="*/ 140245 h 141923"/>
                      <a:gd name="connsiteX2" fmla="*/ 60623 w 121245"/>
                      <a:gd name="connsiteY2" fmla="*/ 88283 h 141923"/>
                      <a:gd name="connsiteX3" fmla="*/ 121246 w 121245"/>
                      <a:gd name="connsiteY3" fmla="*/ 1679 h 141923"/>
                      <a:gd name="connsiteX4" fmla="*/ 60623 w 121245"/>
                      <a:gd name="connsiteY4" fmla="*/ 53641 h 1419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245" h="141923">
                        <a:moveTo>
                          <a:pt x="60623" y="53641"/>
                        </a:moveTo>
                        <a:cubicBezTo>
                          <a:pt x="25981" y="96943"/>
                          <a:pt x="0" y="131585"/>
                          <a:pt x="0" y="140245"/>
                        </a:cubicBezTo>
                        <a:cubicBezTo>
                          <a:pt x="0" y="148906"/>
                          <a:pt x="25981" y="122924"/>
                          <a:pt x="60623" y="88283"/>
                        </a:cubicBezTo>
                        <a:cubicBezTo>
                          <a:pt x="95265" y="53641"/>
                          <a:pt x="121246" y="18999"/>
                          <a:pt x="121246" y="1679"/>
                        </a:cubicBezTo>
                        <a:cubicBezTo>
                          <a:pt x="121246" y="-6982"/>
                          <a:pt x="95265" y="18999"/>
                          <a:pt x="60623" y="53641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688" name="Graphic 1">
                  <a:extLst>
                    <a:ext uri="{FF2B5EF4-FFF2-40B4-BE49-F238E27FC236}">
                      <a16:creationId xmlns:a16="http://schemas.microsoft.com/office/drawing/2014/main" xmlns="" id="{5D91FCED-FE54-4BD3-AC68-772D203B2515}"/>
                    </a:ext>
                  </a:extLst>
                </p:cNvPr>
                <p:cNvGrpSpPr/>
                <p:nvPr/>
              </p:nvGrpSpPr>
              <p:grpSpPr>
                <a:xfrm>
                  <a:off x="3463233" y="3292153"/>
                  <a:ext cx="122591" cy="1102271"/>
                  <a:chOff x="3463233" y="3292153"/>
                  <a:chExt cx="122591" cy="1102271"/>
                </a:xfrm>
                <a:grpFill/>
              </p:grpSpPr>
              <p:sp>
                <p:nvSpPr>
                  <p:cNvPr id="723" name="Freeform: Shape 722">
                    <a:extLst>
                      <a:ext uri="{FF2B5EF4-FFF2-40B4-BE49-F238E27FC236}">
                        <a16:creationId xmlns:a16="http://schemas.microsoft.com/office/drawing/2014/main" xmlns="" id="{5579101C-4C39-4910-A578-C7473581CCB2}"/>
                      </a:ext>
                    </a:extLst>
                  </p:cNvPr>
                  <p:cNvSpPr/>
                  <p:nvPr/>
                </p:nvSpPr>
                <p:spPr>
                  <a:xfrm>
                    <a:off x="3515195" y="3330158"/>
                    <a:ext cx="17320" cy="1012443"/>
                  </a:xfrm>
                  <a:custGeom>
                    <a:avLst/>
                    <a:gdLst>
                      <a:gd name="connsiteX0" fmla="*/ 0 w 17320"/>
                      <a:gd name="connsiteY0" fmla="*/ 6495 h 1012443"/>
                      <a:gd name="connsiteX1" fmla="*/ 0 w 17320"/>
                      <a:gd name="connsiteY1" fmla="*/ 1002443 h 1012443"/>
                      <a:gd name="connsiteX2" fmla="*/ 17321 w 17320"/>
                      <a:gd name="connsiteY2" fmla="*/ 1002443 h 1012443"/>
                      <a:gd name="connsiteX3" fmla="*/ 17321 w 17320"/>
                      <a:gd name="connsiteY3" fmla="*/ 6495 h 1012443"/>
                      <a:gd name="connsiteX4" fmla="*/ 0 w 17320"/>
                      <a:gd name="connsiteY4" fmla="*/ 6495 h 10124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320" h="1012443">
                        <a:moveTo>
                          <a:pt x="0" y="6495"/>
                        </a:moveTo>
                        <a:cubicBezTo>
                          <a:pt x="0" y="335591"/>
                          <a:pt x="0" y="673348"/>
                          <a:pt x="0" y="1002443"/>
                        </a:cubicBezTo>
                        <a:cubicBezTo>
                          <a:pt x="0" y="1011104"/>
                          <a:pt x="17321" y="1019764"/>
                          <a:pt x="17321" y="1002443"/>
                        </a:cubicBezTo>
                        <a:cubicBezTo>
                          <a:pt x="17321" y="673348"/>
                          <a:pt x="17321" y="335591"/>
                          <a:pt x="17321" y="6495"/>
                        </a:cubicBezTo>
                        <a:cubicBezTo>
                          <a:pt x="17321" y="-2165"/>
                          <a:pt x="0" y="-2165"/>
                          <a:pt x="0" y="6495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24" name="Freeform: Shape 723">
                    <a:extLst>
                      <a:ext uri="{FF2B5EF4-FFF2-40B4-BE49-F238E27FC236}">
                        <a16:creationId xmlns:a16="http://schemas.microsoft.com/office/drawing/2014/main" xmlns="" id="{7F4B3389-62BC-42E9-9E78-AD86D0E621ED}"/>
                      </a:ext>
                    </a:extLst>
                  </p:cNvPr>
                  <p:cNvSpPr/>
                  <p:nvPr/>
                </p:nvSpPr>
                <p:spPr>
                  <a:xfrm>
                    <a:off x="3463233" y="4256292"/>
                    <a:ext cx="122591" cy="138132"/>
                  </a:xfrm>
                  <a:custGeom>
                    <a:avLst/>
                    <a:gdLst>
                      <a:gd name="connsiteX0" fmla="*/ 60623 w 122591"/>
                      <a:gd name="connsiteY0" fmla="*/ 24348 h 138132"/>
                      <a:gd name="connsiteX1" fmla="*/ 0 w 122591"/>
                      <a:gd name="connsiteY1" fmla="*/ 15687 h 138132"/>
                      <a:gd name="connsiteX2" fmla="*/ 60623 w 122591"/>
                      <a:gd name="connsiteY2" fmla="*/ 110952 h 138132"/>
                      <a:gd name="connsiteX3" fmla="*/ 121246 w 122591"/>
                      <a:gd name="connsiteY3" fmla="*/ 119612 h 138132"/>
                      <a:gd name="connsiteX4" fmla="*/ 60623 w 122591"/>
                      <a:gd name="connsiteY4" fmla="*/ 24348 h 138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2591" h="138132">
                        <a:moveTo>
                          <a:pt x="60623" y="24348"/>
                        </a:moveTo>
                        <a:cubicBezTo>
                          <a:pt x="25982" y="-1633"/>
                          <a:pt x="0" y="-10294"/>
                          <a:pt x="0" y="15687"/>
                        </a:cubicBezTo>
                        <a:cubicBezTo>
                          <a:pt x="0" y="33008"/>
                          <a:pt x="25982" y="84971"/>
                          <a:pt x="60623" y="110952"/>
                        </a:cubicBezTo>
                        <a:cubicBezTo>
                          <a:pt x="95265" y="145594"/>
                          <a:pt x="121246" y="145594"/>
                          <a:pt x="121246" y="119612"/>
                        </a:cubicBezTo>
                        <a:cubicBezTo>
                          <a:pt x="129906" y="93631"/>
                          <a:pt x="95265" y="50329"/>
                          <a:pt x="60623" y="24348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25" name="Freeform: Shape 724">
                    <a:extLst>
                      <a:ext uri="{FF2B5EF4-FFF2-40B4-BE49-F238E27FC236}">
                        <a16:creationId xmlns:a16="http://schemas.microsoft.com/office/drawing/2014/main" xmlns="" id="{72214FEF-751C-46C2-BD8F-A6E373F2024A}"/>
                      </a:ext>
                    </a:extLst>
                  </p:cNvPr>
                  <p:cNvSpPr/>
                  <p:nvPr/>
                </p:nvSpPr>
                <p:spPr>
                  <a:xfrm>
                    <a:off x="3463233" y="3292153"/>
                    <a:ext cx="122591" cy="134516"/>
                  </a:xfrm>
                  <a:custGeom>
                    <a:avLst/>
                    <a:gdLst>
                      <a:gd name="connsiteX0" fmla="*/ 60623 w 122591"/>
                      <a:gd name="connsiteY0" fmla="*/ 27180 h 134516"/>
                      <a:gd name="connsiteX1" fmla="*/ 0 w 122591"/>
                      <a:gd name="connsiteY1" fmla="*/ 122445 h 134516"/>
                      <a:gd name="connsiteX2" fmla="*/ 60623 w 122591"/>
                      <a:gd name="connsiteY2" fmla="*/ 113784 h 134516"/>
                      <a:gd name="connsiteX3" fmla="*/ 121246 w 122591"/>
                      <a:gd name="connsiteY3" fmla="*/ 18520 h 134516"/>
                      <a:gd name="connsiteX4" fmla="*/ 60623 w 122591"/>
                      <a:gd name="connsiteY4" fmla="*/ 27180 h 1345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2591" h="134516">
                        <a:moveTo>
                          <a:pt x="60623" y="27180"/>
                        </a:moveTo>
                        <a:cubicBezTo>
                          <a:pt x="25982" y="61822"/>
                          <a:pt x="0" y="105124"/>
                          <a:pt x="0" y="122445"/>
                        </a:cubicBezTo>
                        <a:cubicBezTo>
                          <a:pt x="0" y="139766"/>
                          <a:pt x="25982" y="139766"/>
                          <a:pt x="60623" y="113784"/>
                        </a:cubicBezTo>
                        <a:cubicBezTo>
                          <a:pt x="95265" y="87803"/>
                          <a:pt x="121246" y="44501"/>
                          <a:pt x="121246" y="18520"/>
                        </a:cubicBezTo>
                        <a:cubicBezTo>
                          <a:pt x="129906" y="-7461"/>
                          <a:pt x="95265" y="-7461"/>
                          <a:pt x="60623" y="27180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689" name="Graphic 1">
                  <a:extLst>
                    <a:ext uri="{FF2B5EF4-FFF2-40B4-BE49-F238E27FC236}">
                      <a16:creationId xmlns:a16="http://schemas.microsoft.com/office/drawing/2014/main" xmlns="" id="{6EA60B83-6E2B-4AD2-9751-829E8F6FEF28}"/>
                    </a:ext>
                  </a:extLst>
                </p:cNvPr>
                <p:cNvGrpSpPr/>
                <p:nvPr/>
              </p:nvGrpSpPr>
              <p:grpSpPr>
                <a:xfrm>
                  <a:off x="3757687" y="3113506"/>
                  <a:ext cx="121245" cy="1459722"/>
                  <a:chOff x="3757687" y="3113506"/>
                  <a:chExt cx="121245" cy="1459722"/>
                </a:xfrm>
                <a:grpFill/>
              </p:grpSpPr>
              <p:sp>
                <p:nvSpPr>
                  <p:cNvPr id="720" name="Freeform: Shape 719">
                    <a:extLst>
                      <a:ext uri="{FF2B5EF4-FFF2-40B4-BE49-F238E27FC236}">
                        <a16:creationId xmlns:a16="http://schemas.microsoft.com/office/drawing/2014/main" xmlns="" id="{A122A3F9-03A8-4281-90AB-8321FB5C8326}"/>
                      </a:ext>
                    </a:extLst>
                  </p:cNvPr>
                  <p:cNvSpPr/>
                  <p:nvPr/>
                </p:nvSpPr>
                <p:spPr>
                  <a:xfrm>
                    <a:off x="3809649" y="3139629"/>
                    <a:ext cx="17320" cy="1384841"/>
                  </a:xfrm>
                  <a:custGeom>
                    <a:avLst/>
                    <a:gdLst>
                      <a:gd name="connsiteX0" fmla="*/ 0 w 17320"/>
                      <a:gd name="connsiteY0" fmla="*/ 6495 h 1384841"/>
                      <a:gd name="connsiteX1" fmla="*/ 0 w 17320"/>
                      <a:gd name="connsiteY1" fmla="*/ 1374842 h 1384841"/>
                      <a:gd name="connsiteX2" fmla="*/ 17321 w 17320"/>
                      <a:gd name="connsiteY2" fmla="*/ 1374842 h 1384841"/>
                      <a:gd name="connsiteX3" fmla="*/ 17321 w 17320"/>
                      <a:gd name="connsiteY3" fmla="*/ 6495 h 1384841"/>
                      <a:gd name="connsiteX4" fmla="*/ 0 w 17320"/>
                      <a:gd name="connsiteY4" fmla="*/ 6495 h 1384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320" h="1384841">
                        <a:moveTo>
                          <a:pt x="0" y="6495"/>
                        </a:moveTo>
                        <a:cubicBezTo>
                          <a:pt x="0" y="465498"/>
                          <a:pt x="0" y="924500"/>
                          <a:pt x="0" y="1374842"/>
                        </a:cubicBezTo>
                        <a:cubicBezTo>
                          <a:pt x="0" y="1383502"/>
                          <a:pt x="17321" y="1392162"/>
                          <a:pt x="17321" y="1374842"/>
                        </a:cubicBezTo>
                        <a:cubicBezTo>
                          <a:pt x="17321" y="915839"/>
                          <a:pt x="17321" y="456837"/>
                          <a:pt x="17321" y="6495"/>
                        </a:cubicBezTo>
                        <a:cubicBezTo>
                          <a:pt x="17321" y="-2165"/>
                          <a:pt x="0" y="-2165"/>
                          <a:pt x="0" y="6495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21" name="Freeform: Shape 720">
                    <a:extLst>
                      <a:ext uri="{FF2B5EF4-FFF2-40B4-BE49-F238E27FC236}">
                        <a16:creationId xmlns:a16="http://schemas.microsoft.com/office/drawing/2014/main" xmlns="" id="{3C60567D-CE2D-4FBD-8D56-16BEDE1C462B}"/>
                      </a:ext>
                    </a:extLst>
                  </p:cNvPr>
                  <p:cNvSpPr/>
                  <p:nvPr/>
                </p:nvSpPr>
                <p:spPr>
                  <a:xfrm>
                    <a:off x="3757687" y="4442064"/>
                    <a:ext cx="121245" cy="131164"/>
                  </a:xfrm>
                  <a:custGeom>
                    <a:avLst/>
                    <a:gdLst>
                      <a:gd name="connsiteX0" fmla="*/ 60623 w 121245"/>
                      <a:gd name="connsiteY0" fmla="*/ 3124 h 131164"/>
                      <a:gd name="connsiteX1" fmla="*/ 0 w 121245"/>
                      <a:gd name="connsiteY1" fmla="*/ 37765 h 131164"/>
                      <a:gd name="connsiteX2" fmla="*/ 60623 w 121245"/>
                      <a:gd name="connsiteY2" fmla="*/ 124369 h 131164"/>
                      <a:gd name="connsiteX3" fmla="*/ 121246 w 121245"/>
                      <a:gd name="connsiteY3" fmla="*/ 89728 h 131164"/>
                      <a:gd name="connsiteX4" fmla="*/ 60623 w 121245"/>
                      <a:gd name="connsiteY4" fmla="*/ 3124 h 1311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245" h="131164">
                        <a:moveTo>
                          <a:pt x="60623" y="3124"/>
                        </a:moveTo>
                        <a:cubicBezTo>
                          <a:pt x="25981" y="-5537"/>
                          <a:pt x="0" y="3124"/>
                          <a:pt x="0" y="37765"/>
                        </a:cubicBezTo>
                        <a:cubicBezTo>
                          <a:pt x="0" y="72407"/>
                          <a:pt x="25981" y="107049"/>
                          <a:pt x="60623" y="124369"/>
                        </a:cubicBezTo>
                        <a:cubicBezTo>
                          <a:pt x="95264" y="141690"/>
                          <a:pt x="121246" y="124369"/>
                          <a:pt x="121246" y="89728"/>
                        </a:cubicBezTo>
                        <a:cubicBezTo>
                          <a:pt x="121246" y="46426"/>
                          <a:pt x="95264" y="11784"/>
                          <a:pt x="60623" y="3124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22" name="Freeform: Shape 721">
                    <a:extLst>
                      <a:ext uri="{FF2B5EF4-FFF2-40B4-BE49-F238E27FC236}">
                        <a16:creationId xmlns:a16="http://schemas.microsoft.com/office/drawing/2014/main" xmlns="" id="{A4B11366-4B6C-4862-B5D3-B2C313E02004}"/>
                      </a:ext>
                    </a:extLst>
                  </p:cNvPr>
                  <p:cNvSpPr/>
                  <p:nvPr/>
                </p:nvSpPr>
                <p:spPr>
                  <a:xfrm>
                    <a:off x="3757687" y="3113506"/>
                    <a:ext cx="121245" cy="131006"/>
                  </a:xfrm>
                  <a:custGeom>
                    <a:avLst/>
                    <a:gdLst>
                      <a:gd name="connsiteX0" fmla="*/ 60623 w 121245"/>
                      <a:gd name="connsiteY0" fmla="*/ 6637 h 131006"/>
                      <a:gd name="connsiteX1" fmla="*/ 0 w 121245"/>
                      <a:gd name="connsiteY1" fmla="*/ 93242 h 131006"/>
                      <a:gd name="connsiteX2" fmla="*/ 60623 w 121245"/>
                      <a:gd name="connsiteY2" fmla="*/ 127883 h 131006"/>
                      <a:gd name="connsiteX3" fmla="*/ 121246 w 121245"/>
                      <a:gd name="connsiteY3" fmla="*/ 49939 h 131006"/>
                      <a:gd name="connsiteX4" fmla="*/ 60623 w 121245"/>
                      <a:gd name="connsiteY4" fmla="*/ 6637 h 1310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245" h="131006">
                        <a:moveTo>
                          <a:pt x="60623" y="6637"/>
                        </a:moveTo>
                        <a:cubicBezTo>
                          <a:pt x="25981" y="23958"/>
                          <a:pt x="0" y="58600"/>
                          <a:pt x="0" y="93242"/>
                        </a:cubicBezTo>
                        <a:cubicBezTo>
                          <a:pt x="0" y="127883"/>
                          <a:pt x="25981" y="136544"/>
                          <a:pt x="60623" y="127883"/>
                        </a:cubicBezTo>
                        <a:cubicBezTo>
                          <a:pt x="95264" y="119223"/>
                          <a:pt x="121246" y="84581"/>
                          <a:pt x="121246" y="49939"/>
                        </a:cubicBezTo>
                        <a:cubicBezTo>
                          <a:pt x="121246" y="6637"/>
                          <a:pt x="95264" y="-10683"/>
                          <a:pt x="60623" y="6637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690" name="Graphic 1">
                  <a:extLst>
                    <a:ext uri="{FF2B5EF4-FFF2-40B4-BE49-F238E27FC236}">
                      <a16:creationId xmlns:a16="http://schemas.microsoft.com/office/drawing/2014/main" xmlns="" id="{1A15687E-AC41-4EC6-8457-AF322584B682}"/>
                    </a:ext>
                  </a:extLst>
                </p:cNvPr>
                <p:cNvGrpSpPr/>
                <p:nvPr/>
              </p:nvGrpSpPr>
              <p:grpSpPr>
                <a:xfrm>
                  <a:off x="4043481" y="3075495"/>
                  <a:ext cx="121245" cy="1534240"/>
                  <a:chOff x="4043481" y="3075495"/>
                  <a:chExt cx="121245" cy="1534240"/>
                </a:xfrm>
                <a:grpFill/>
              </p:grpSpPr>
              <p:sp>
                <p:nvSpPr>
                  <p:cNvPr id="717" name="Freeform: Shape 716">
                    <a:extLst>
                      <a:ext uri="{FF2B5EF4-FFF2-40B4-BE49-F238E27FC236}">
                        <a16:creationId xmlns:a16="http://schemas.microsoft.com/office/drawing/2014/main" xmlns="" id="{72B9B2D1-179D-48DE-A7EB-F3E14778CECB}"/>
                      </a:ext>
                    </a:extLst>
                  </p:cNvPr>
                  <p:cNvSpPr/>
                  <p:nvPr/>
                </p:nvSpPr>
                <p:spPr>
                  <a:xfrm>
                    <a:off x="4095443" y="3096327"/>
                    <a:ext cx="17320" cy="1471445"/>
                  </a:xfrm>
                  <a:custGeom>
                    <a:avLst/>
                    <a:gdLst>
                      <a:gd name="connsiteX0" fmla="*/ 0 w 17320"/>
                      <a:gd name="connsiteY0" fmla="*/ 6495 h 1471445"/>
                      <a:gd name="connsiteX1" fmla="*/ 0 w 17320"/>
                      <a:gd name="connsiteY1" fmla="*/ 1461446 h 1471445"/>
                      <a:gd name="connsiteX2" fmla="*/ 17321 w 17320"/>
                      <a:gd name="connsiteY2" fmla="*/ 1461446 h 1471445"/>
                      <a:gd name="connsiteX3" fmla="*/ 17321 w 17320"/>
                      <a:gd name="connsiteY3" fmla="*/ 6495 h 1471445"/>
                      <a:gd name="connsiteX4" fmla="*/ 0 w 17320"/>
                      <a:gd name="connsiteY4" fmla="*/ 6495 h 14714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320" h="1471445">
                        <a:moveTo>
                          <a:pt x="0" y="6495"/>
                        </a:moveTo>
                        <a:cubicBezTo>
                          <a:pt x="0" y="491479"/>
                          <a:pt x="0" y="976462"/>
                          <a:pt x="0" y="1461446"/>
                        </a:cubicBezTo>
                        <a:cubicBezTo>
                          <a:pt x="0" y="1470106"/>
                          <a:pt x="17321" y="1478767"/>
                          <a:pt x="17321" y="1461446"/>
                        </a:cubicBezTo>
                        <a:cubicBezTo>
                          <a:pt x="17321" y="976462"/>
                          <a:pt x="17321" y="491479"/>
                          <a:pt x="17321" y="6495"/>
                        </a:cubicBezTo>
                        <a:cubicBezTo>
                          <a:pt x="17321" y="-2165"/>
                          <a:pt x="0" y="-2165"/>
                          <a:pt x="0" y="6495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18" name="Freeform: Shape 717">
                    <a:extLst>
                      <a:ext uri="{FF2B5EF4-FFF2-40B4-BE49-F238E27FC236}">
                        <a16:creationId xmlns:a16="http://schemas.microsoft.com/office/drawing/2014/main" xmlns="" id="{64C632E2-8CE0-40C5-A9D4-1A77A76FE522}"/>
                      </a:ext>
                    </a:extLst>
                  </p:cNvPr>
                  <p:cNvSpPr/>
                  <p:nvPr/>
                </p:nvSpPr>
                <p:spPr>
                  <a:xfrm>
                    <a:off x="4043481" y="4479829"/>
                    <a:ext cx="121245" cy="129906"/>
                  </a:xfrm>
                  <a:custGeom>
                    <a:avLst/>
                    <a:gdLst>
                      <a:gd name="connsiteX0" fmla="*/ 60623 w 121245"/>
                      <a:gd name="connsiteY0" fmla="*/ 0 h 129906"/>
                      <a:gd name="connsiteX1" fmla="*/ 0 w 121245"/>
                      <a:gd name="connsiteY1" fmla="*/ 69283 h 129906"/>
                      <a:gd name="connsiteX2" fmla="*/ 60623 w 121245"/>
                      <a:gd name="connsiteY2" fmla="*/ 129906 h 129906"/>
                      <a:gd name="connsiteX3" fmla="*/ 121246 w 121245"/>
                      <a:gd name="connsiteY3" fmla="*/ 51963 h 129906"/>
                      <a:gd name="connsiteX4" fmla="*/ 60623 w 121245"/>
                      <a:gd name="connsiteY4" fmla="*/ 0 h 129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245" h="129906">
                        <a:moveTo>
                          <a:pt x="60623" y="0"/>
                        </a:moveTo>
                        <a:cubicBezTo>
                          <a:pt x="25981" y="0"/>
                          <a:pt x="0" y="34642"/>
                          <a:pt x="0" y="69283"/>
                        </a:cubicBezTo>
                        <a:cubicBezTo>
                          <a:pt x="0" y="103925"/>
                          <a:pt x="25981" y="129906"/>
                          <a:pt x="60623" y="129906"/>
                        </a:cubicBezTo>
                        <a:cubicBezTo>
                          <a:pt x="95265" y="121246"/>
                          <a:pt x="121246" y="86604"/>
                          <a:pt x="121246" y="51963"/>
                        </a:cubicBezTo>
                        <a:cubicBezTo>
                          <a:pt x="121246" y="17321"/>
                          <a:pt x="95265" y="0"/>
                          <a:pt x="60623" y="0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19" name="Freeform: Shape 718">
                    <a:extLst>
                      <a:ext uri="{FF2B5EF4-FFF2-40B4-BE49-F238E27FC236}">
                        <a16:creationId xmlns:a16="http://schemas.microsoft.com/office/drawing/2014/main" xmlns="" id="{7F231BCE-E429-451B-8D42-FD7D97286EDF}"/>
                      </a:ext>
                    </a:extLst>
                  </p:cNvPr>
                  <p:cNvSpPr/>
                  <p:nvPr/>
                </p:nvSpPr>
                <p:spPr>
                  <a:xfrm>
                    <a:off x="4043481" y="3075495"/>
                    <a:ext cx="121245" cy="131252"/>
                  </a:xfrm>
                  <a:custGeom>
                    <a:avLst/>
                    <a:gdLst>
                      <a:gd name="connsiteX0" fmla="*/ 60623 w 121245"/>
                      <a:gd name="connsiteY0" fmla="*/ 1346 h 131252"/>
                      <a:gd name="connsiteX1" fmla="*/ 0 w 121245"/>
                      <a:gd name="connsiteY1" fmla="*/ 61969 h 131252"/>
                      <a:gd name="connsiteX2" fmla="*/ 60623 w 121245"/>
                      <a:gd name="connsiteY2" fmla="*/ 131252 h 131252"/>
                      <a:gd name="connsiteX3" fmla="*/ 121246 w 121245"/>
                      <a:gd name="connsiteY3" fmla="*/ 79290 h 131252"/>
                      <a:gd name="connsiteX4" fmla="*/ 60623 w 121245"/>
                      <a:gd name="connsiteY4" fmla="*/ 1346 h 131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245" h="131252">
                        <a:moveTo>
                          <a:pt x="60623" y="1346"/>
                        </a:moveTo>
                        <a:cubicBezTo>
                          <a:pt x="25981" y="-7314"/>
                          <a:pt x="0" y="27327"/>
                          <a:pt x="0" y="61969"/>
                        </a:cubicBezTo>
                        <a:cubicBezTo>
                          <a:pt x="0" y="96611"/>
                          <a:pt x="25981" y="122592"/>
                          <a:pt x="60623" y="131252"/>
                        </a:cubicBezTo>
                        <a:cubicBezTo>
                          <a:pt x="95265" y="131252"/>
                          <a:pt x="121246" y="113931"/>
                          <a:pt x="121246" y="79290"/>
                        </a:cubicBezTo>
                        <a:cubicBezTo>
                          <a:pt x="121246" y="44648"/>
                          <a:pt x="95265" y="1346"/>
                          <a:pt x="60623" y="1346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691" name="Graphic 1">
                  <a:extLst>
                    <a:ext uri="{FF2B5EF4-FFF2-40B4-BE49-F238E27FC236}">
                      <a16:creationId xmlns:a16="http://schemas.microsoft.com/office/drawing/2014/main" xmlns="" id="{62F88283-CF4D-4142-8EF0-86AC5B8AAEB9}"/>
                    </a:ext>
                  </a:extLst>
                </p:cNvPr>
                <p:cNvGrpSpPr/>
                <p:nvPr/>
              </p:nvGrpSpPr>
              <p:grpSpPr>
                <a:xfrm>
                  <a:off x="4329274" y="3182980"/>
                  <a:ext cx="122905" cy="1320615"/>
                  <a:chOff x="4329274" y="3182980"/>
                  <a:chExt cx="122905" cy="1320615"/>
                </a:xfrm>
                <a:grpFill/>
              </p:grpSpPr>
              <p:sp>
                <p:nvSpPr>
                  <p:cNvPr id="714" name="Freeform: Shape 713">
                    <a:extLst>
                      <a:ext uri="{FF2B5EF4-FFF2-40B4-BE49-F238E27FC236}">
                        <a16:creationId xmlns:a16="http://schemas.microsoft.com/office/drawing/2014/main" xmlns="" id="{ADED4733-6A3C-4480-9B77-C391BED1BDD2}"/>
                      </a:ext>
                    </a:extLst>
                  </p:cNvPr>
                  <p:cNvSpPr/>
                  <p:nvPr/>
                </p:nvSpPr>
                <p:spPr>
                  <a:xfrm>
                    <a:off x="4381237" y="3211078"/>
                    <a:ext cx="19088" cy="1252770"/>
                  </a:xfrm>
                  <a:custGeom>
                    <a:avLst/>
                    <a:gdLst>
                      <a:gd name="connsiteX0" fmla="*/ 0 w 19088"/>
                      <a:gd name="connsiteY0" fmla="*/ 12991 h 1252770"/>
                      <a:gd name="connsiteX1" fmla="*/ 0 w 19088"/>
                      <a:gd name="connsiteY1" fmla="*/ 1242770 h 1252770"/>
                      <a:gd name="connsiteX2" fmla="*/ 17321 w 19088"/>
                      <a:gd name="connsiteY2" fmla="*/ 1242770 h 1252770"/>
                      <a:gd name="connsiteX3" fmla="*/ 17321 w 19088"/>
                      <a:gd name="connsiteY3" fmla="*/ 12991 h 1252770"/>
                      <a:gd name="connsiteX4" fmla="*/ 0 w 19088"/>
                      <a:gd name="connsiteY4" fmla="*/ 12991 h 12527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88" h="1252770">
                        <a:moveTo>
                          <a:pt x="0" y="12991"/>
                        </a:moveTo>
                        <a:cubicBezTo>
                          <a:pt x="0" y="420030"/>
                          <a:pt x="0" y="835731"/>
                          <a:pt x="0" y="1242770"/>
                        </a:cubicBezTo>
                        <a:cubicBezTo>
                          <a:pt x="0" y="1251431"/>
                          <a:pt x="17321" y="1260091"/>
                          <a:pt x="17321" y="1242770"/>
                        </a:cubicBezTo>
                        <a:cubicBezTo>
                          <a:pt x="17321" y="835731"/>
                          <a:pt x="17321" y="420030"/>
                          <a:pt x="17321" y="12991"/>
                        </a:cubicBezTo>
                        <a:cubicBezTo>
                          <a:pt x="25981" y="-4330"/>
                          <a:pt x="0" y="-4330"/>
                          <a:pt x="0" y="12991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15" name="Freeform: Shape 714">
                    <a:extLst>
                      <a:ext uri="{FF2B5EF4-FFF2-40B4-BE49-F238E27FC236}">
                        <a16:creationId xmlns:a16="http://schemas.microsoft.com/office/drawing/2014/main" xmlns="" id="{F65086DB-5E2E-49CF-83BD-51DD18EC082D}"/>
                      </a:ext>
                    </a:extLst>
                  </p:cNvPr>
                  <p:cNvSpPr/>
                  <p:nvPr/>
                </p:nvSpPr>
                <p:spPr>
                  <a:xfrm>
                    <a:off x="4329274" y="4372493"/>
                    <a:ext cx="121245" cy="131103"/>
                  </a:xfrm>
                  <a:custGeom>
                    <a:avLst/>
                    <a:gdLst>
                      <a:gd name="connsiteX0" fmla="*/ 60623 w 121245"/>
                      <a:gd name="connsiteY0" fmla="*/ 12072 h 131103"/>
                      <a:gd name="connsiteX1" fmla="*/ 0 w 121245"/>
                      <a:gd name="connsiteY1" fmla="*/ 98676 h 131103"/>
                      <a:gd name="connsiteX2" fmla="*/ 60623 w 121245"/>
                      <a:gd name="connsiteY2" fmla="*/ 115997 h 131103"/>
                      <a:gd name="connsiteX3" fmla="*/ 121246 w 121245"/>
                      <a:gd name="connsiteY3" fmla="*/ 20732 h 131103"/>
                      <a:gd name="connsiteX4" fmla="*/ 60623 w 121245"/>
                      <a:gd name="connsiteY4" fmla="*/ 12072 h 13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245" h="131103">
                        <a:moveTo>
                          <a:pt x="60623" y="12072"/>
                        </a:moveTo>
                        <a:cubicBezTo>
                          <a:pt x="25982" y="29393"/>
                          <a:pt x="0" y="72695"/>
                          <a:pt x="0" y="98676"/>
                        </a:cubicBezTo>
                        <a:cubicBezTo>
                          <a:pt x="0" y="133317"/>
                          <a:pt x="25982" y="141978"/>
                          <a:pt x="60623" y="115997"/>
                        </a:cubicBezTo>
                        <a:cubicBezTo>
                          <a:pt x="95265" y="90015"/>
                          <a:pt x="121246" y="46713"/>
                          <a:pt x="121246" y="20732"/>
                        </a:cubicBezTo>
                        <a:cubicBezTo>
                          <a:pt x="121246" y="-5249"/>
                          <a:pt x="103925" y="-5249"/>
                          <a:pt x="60623" y="12072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16" name="Freeform: Shape 715">
                    <a:extLst>
                      <a:ext uri="{FF2B5EF4-FFF2-40B4-BE49-F238E27FC236}">
                        <a16:creationId xmlns:a16="http://schemas.microsoft.com/office/drawing/2014/main" xmlns="" id="{188928AC-5B24-4533-862A-8784A678517E}"/>
                      </a:ext>
                    </a:extLst>
                  </p:cNvPr>
                  <p:cNvSpPr/>
                  <p:nvPr/>
                </p:nvSpPr>
                <p:spPr>
                  <a:xfrm>
                    <a:off x="4329274" y="3182980"/>
                    <a:ext cx="122905" cy="131103"/>
                  </a:xfrm>
                  <a:custGeom>
                    <a:avLst/>
                    <a:gdLst>
                      <a:gd name="connsiteX0" fmla="*/ 60623 w 122905"/>
                      <a:gd name="connsiteY0" fmla="*/ 15107 h 131103"/>
                      <a:gd name="connsiteX1" fmla="*/ 0 w 122905"/>
                      <a:gd name="connsiteY1" fmla="*/ 32427 h 131103"/>
                      <a:gd name="connsiteX2" fmla="*/ 60623 w 122905"/>
                      <a:gd name="connsiteY2" fmla="*/ 119032 h 131103"/>
                      <a:gd name="connsiteX3" fmla="*/ 121246 w 122905"/>
                      <a:gd name="connsiteY3" fmla="*/ 110371 h 131103"/>
                      <a:gd name="connsiteX4" fmla="*/ 60623 w 122905"/>
                      <a:gd name="connsiteY4" fmla="*/ 15107 h 13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2905" h="131103">
                        <a:moveTo>
                          <a:pt x="60623" y="15107"/>
                        </a:moveTo>
                        <a:cubicBezTo>
                          <a:pt x="25982" y="-10875"/>
                          <a:pt x="0" y="-2214"/>
                          <a:pt x="0" y="32427"/>
                        </a:cubicBezTo>
                        <a:cubicBezTo>
                          <a:pt x="0" y="67069"/>
                          <a:pt x="25982" y="101711"/>
                          <a:pt x="60623" y="119032"/>
                        </a:cubicBezTo>
                        <a:cubicBezTo>
                          <a:pt x="95265" y="136352"/>
                          <a:pt x="121246" y="136352"/>
                          <a:pt x="121246" y="110371"/>
                        </a:cubicBezTo>
                        <a:cubicBezTo>
                          <a:pt x="129906" y="75730"/>
                          <a:pt x="103925" y="32427"/>
                          <a:pt x="60623" y="15107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692" name="Graphic 1">
                  <a:extLst>
                    <a:ext uri="{FF2B5EF4-FFF2-40B4-BE49-F238E27FC236}">
                      <a16:creationId xmlns:a16="http://schemas.microsoft.com/office/drawing/2014/main" xmlns="" id="{EAAC75E1-FE77-4A19-9355-EAD5561D5B86}"/>
                    </a:ext>
                  </a:extLst>
                </p:cNvPr>
                <p:cNvGrpSpPr/>
                <p:nvPr/>
              </p:nvGrpSpPr>
              <p:grpSpPr>
                <a:xfrm>
                  <a:off x="4623729" y="3414894"/>
                  <a:ext cx="121245" cy="860933"/>
                  <a:chOff x="4623729" y="3414894"/>
                  <a:chExt cx="121245" cy="860933"/>
                </a:xfrm>
                <a:grpFill/>
              </p:grpSpPr>
              <p:sp>
                <p:nvSpPr>
                  <p:cNvPr id="711" name="Freeform: Shape 710">
                    <a:extLst>
                      <a:ext uri="{FF2B5EF4-FFF2-40B4-BE49-F238E27FC236}">
                        <a16:creationId xmlns:a16="http://schemas.microsoft.com/office/drawing/2014/main" xmlns="" id="{5F444CB9-6CCA-4FEB-932F-BC74C7792278}"/>
                      </a:ext>
                    </a:extLst>
                  </p:cNvPr>
                  <p:cNvSpPr/>
                  <p:nvPr/>
                </p:nvSpPr>
                <p:spPr>
                  <a:xfrm>
                    <a:off x="4675691" y="3456560"/>
                    <a:ext cx="17320" cy="764796"/>
                  </a:xfrm>
                  <a:custGeom>
                    <a:avLst/>
                    <a:gdLst>
                      <a:gd name="connsiteX0" fmla="*/ 0 w 17320"/>
                      <a:gd name="connsiteY0" fmla="*/ 10000 h 764796"/>
                      <a:gd name="connsiteX1" fmla="*/ 0 w 17320"/>
                      <a:gd name="connsiteY1" fmla="*/ 754796 h 764796"/>
                      <a:gd name="connsiteX2" fmla="*/ 17321 w 17320"/>
                      <a:gd name="connsiteY2" fmla="*/ 754796 h 764796"/>
                      <a:gd name="connsiteX3" fmla="*/ 17321 w 17320"/>
                      <a:gd name="connsiteY3" fmla="*/ 10000 h 764796"/>
                      <a:gd name="connsiteX4" fmla="*/ 0 w 17320"/>
                      <a:gd name="connsiteY4" fmla="*/ 10000 h 7647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320" h="764796">
                        <a:moveTo>
                          <a:pt x="0" y="10000"/>
                        </a:moveTo>
                        <a:cubicBezTo>
                          <a:pt x="0" y="261152"/>
                          <a:pt x="0" y="503644"/>
                          <a:pt x="0" y="754796"/>
                        </a:cubicBezTo>
                        <a:cubicBezTo>
                          <a:pt x="0" y="763457"/>
                          <a:pt x="17321" y="772117"/>
                          <a:pt x="17321" y="754796"/>
                        </a:cubicBezTo>
                        <a:cubicBezTo>
                          <a:pt x="17321" y="503644"/>
                          <a:pt x="17321" y="261152"/>
                          <a:pt x="17321" y="10000"/>
                        </a:cubicBezTo>
                        <a:cubicBezTo>
                          <a:pt x="17321" y="1340"/>
                          <a:pt x="0" y="-7321"/>
                          <a:pt x="0" y="10000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12" name="Freeform: Shape 711">
                    <a:extLst>
                      <a:ext uri="{FF2B5EF4-FFF2-40B4-BE49-F238E27FC236}">
                        <a16:creationId xmlns:a16="http://schemas.microsoft.com/office/drawing/2014/main" xmlns="" id="{7EBAC7F0-8CC7-47AB-9274-49F307F3FB7F}"/>
                      </a:ext>
                    </a:extLst>
                  </p:cNvPr>
                  <p:cNvSpPr/>
                  <p:nvPr/>
                </p:nvSpPr>
                <p:spPr>
                  <a:xfrm>
                    <a:off x="4623729" y="4135101"/>
                    <a:ext cx="121245" cy="140727"/>
                  </a:xfrm>
                  <a:custGeom>
                    <a:avLst/>
                    <a:gdLst>
                      <a:gd name="connsiteX0" fmla="*/ 60623 w 121245"/>
                      <a:gd name="connsiteY0" fmla="*/ 32953 h 140727"/>
                      <a:gd name="connsiteX1" fmla="*/ 0 w 121245"/>
                      <a:gd name="connsiteY1" fmla="*/ 128218 h 140727"/>
                      <a:gd name="connsiteX2" fmla="*/ 60623 w 121245"/>
                      <a:gd name="connsiteY2" fmla="*/ 102237 h 140727"/>
                      <a:gd name="connsiteX3" fmla="*/ 121246 w 121245"/>
                      <a:gd name="connsiteY3" fmla="*/ 6972 h 140727"/>
                      <a:gd name="connsiteX4" fmla="*/ 60623 w 121245"/>
                      <a:gd name="connsiteY4" fmla="*/ 32953 h 1407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245" h="140727">
                        <a:moveTo>
                          <a:pt x="60623" y="32953"/>
                        </a:moveTo>
                        <a:cubicBezTo>
                          <a:pt x="25981" y="67595"/>
                          <a:pt x="0" y="102237"/>
                          <a:pt x="0" y="128218"/>
                        </a:cubicBezTo>
                        <a:cubicBezTo>
                          <a:pt x="0" y="154199"/>
                          <a:pt x="25981" y="136878"/>
                          <a:pt x="60623" y="102237"/>
                        </a:cubicBezTo>
                        <a:cubicBezTo>
                          <a:pt x="95264" y="67595"/>
                          <a:pt x="121246" y="24293"/>
                          <a:pt x="121246" y="6972"/>
                        </a:cubicBezTo>
                        <a:cubicBezTo>
                          <a:pt x="121246" y="-10349"/>
                          <a:pt x="95264" y="6972"/>
                          <a:pt x="60623" y="32953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13" name="Freeform: Shape 712">
                    <a:extLst>
                      <a:ext uri="{FF2B5EF4-FFF2-40B4-BE49-F238E27FC236}">
                        <a16:creationId xmlns:a16="http://schemas.microsoft.com/office/drawing/2014/main" xmlns="" id="{4D0A0C1C-0CF9-4A65-A537-E84AD4B3A414}"/>
                      </a:ext>
                    </a:extLst>
                  </p:cNvPr>
                  <p:cNvSpPr/>
                  <p:nvPr/>
                </p:nvSpPr>
                <p:spPr>
                  <a:xfrm>
                    <a:off x="4623729" y="3414894"/>
                    <a:ext cx="121245" cy="141393"/>
                  </a:xfrm>
                  <a:custGeom>
                    <a:avLst/>
                    <a:gdLst>
                      <a:gd name="connsiteX0" fmla="*/ 0 w 121245"/>
                      <a:gd name="connsiteY0" fmla="*/ 8364 h 141393"/>
                      <a:gd name="connsiteX1" fmla="*/ 60623 w 121245"/>
                      <a:gd name="connsiteY1" fmla="*/ 103628 h 141393"/>
                      <a:gd name="connsiteX2" fmla="*/ 121246 w 121245"/>
                      <a:gd name="connsiteY2" fmla="*/ 138270 h 141393"/>
                      <a:gd name="connsiteX3" fmla="*/ 60623 w 121245"/>
                      <a:gd name="connsiteY3" fmla="*/ 43005 h 141393"/>
                      <a:gd name="connsiteX4" fmla="*/ 0 w 121245"/>
                      <a:gd name="connsiteY4" fmla="*/ 8364 h 1413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245" h="141393">
                        <a:moveTo>
                          <a:pt x="0" y="8364"/>
                        </a:moveTo>
                        <a:cubicBezTo>
                          <a:pt x="0" y="25685"/>
                          <a:pt x="25981" y="68987"/>
                          <a:pt x="60623" y="103628"/>
                        </a:cubicBezTo>
                        <a:cubicBezTo>
                          <a:pt x="95264" y="138270"/>
                          <a:pt x="121246" y="146930"/>
                          <a:pt x="121246" y="138270"/>
                        </a:cubicBezTo>
                        <a:cubicBezTo>
                          <a:pt x="121246" y="120949"/>
                          <a:pt x="95264" y="77647"/>
                          <a:pt x="60623" y="43005"/>
                        </a:cubicBezTo>
                        <a:cubicBezTo>
                          <a:pt x="25981" y="-297"/>
                          <a:pt x="0" y="-8957"/>
                          <a:pt x="0" y="8364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693" name="Graphic 1">
                  <a:extLst>
                    <a:ext uri="{FF2B5EF4-FFF2-40B4-BE49-F238E27FC236}">
                      <a16:creationId xmlns:a16="http://schemas.microsoft.com/office/drawing/2014/main" xmlns="" id="{EBF801A9-1EC9-4E0A-87DE-DBCA4BF89ECF}"/>
                    </a:ext>
                  </a:extLst>
                </p:cNvPr>
                <p:cNvGrpSpPr/>
                <p:nvPr/>
              </p:nvGrpSpPr>
              <p:grpSpPr>
                <a:xfrm>
                  <a:off x="4909523" y="3724731"/>
                  <a:ext cx="121245" cy="236808"/>
                  <a:chOff x="4909523" y="3724731"/>
                  <a:chExt cx="121245" cy="236808"/>
                </a:xfrm>
                <a:grpFill/>
              </p:grpSpPr>
              <p:sp>
                <p:nvSpPr>
                  <p:cNvPr id="706" name="Freeform: Shape 705">
                    <a:extLst>
                      <a:ext uri="{FF2B5EF4-FFF2-40B4-BE49-F238E27FC236}">
                        <a16:creationId xmlns:a16="http://schemas.microsoft.com/office/drawing/2014/main" xmlns="" id="{C6843272-B9B0-4DC4-981E-B8686021CC9D}"/>
                      </a:ext>
                    </a:extLst>
                  </p:cNvPr>
                  <p:cNvSpPr/>
                  <p:nvPr/>
                </p:nvSpPr>
                <p:spPr>
                  <a:xfrm>
                    <a:off x="4961485" y="3780500"/>
                    <a:ext cx="17320" cy="120420"/>
                  </a:xfrm>
                  <a:custGeom>
                    <a:avLst/>
                    <a:gdLst>
                      <a:gd name="connsiteX0" fmla="*/ 0 w 17320"/>
                      <a:gd name="connsiteY0" fmla="*/ 6495 h 120420"/>
                      <a:gd name="connsiteX1" fmla="*/ 0 w 17320"/>
                      <a:gd name="connsiteY1" fmla="*/ 110420 h 120420"/>
                      <a:gd name="connsiteX2" fmla="*/ 17321 w 17320"/>
                      <a:gd name="connsiteY2" fmla="*/ 110420 h 120420"/>
                      <a:gd name="connsiteX3" fmla="*/ 17321 w 17320"/>
                      <a:gd name="connsiteY3" fmla="*/ 6495 h 120420"/>
                      <a:gd name="connsiteX4" fmla="*/ 0 w 17320"/>
                      <a:gd name="connsiteY4" fmla="*/ 6495 h 1204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320" h="120420">
                        <a:moveTo>
                          <a:pt x="0" y="6495"/>
                        </a:moveTo>
                        <a:cubicBezTo>
                          <a:pt x="0" y="41137"/>
                          <a:pt x="0" y="75779"/>
                          <a:pt x="0" y="110420"/>
                        </a:cubicBezTo>
                        <a:cubicBezTo>
                          <a:pt x="0" y="119081"/>
                          <a:pt x="17321" y="127741"/>
                          <a:pt x="17321" y="110420"/>
                        </a:cubicBezTo>
                        <a:cubicBezTo>
                          <a:pt x="17321" y="75779"/>
                          <a:pt x="17321" y="41137"/>
                          <a:pt x="17321" y="6495"/>
                        </a:cubicBezTo>
                        <a:cubicBezTo>
                          <a:pt x="17321" y="-2165"/>
                          <a:pt x="0" y="-2165"/>
                          <a:pt x="0" y="6495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07" name="Freeform: Shape 706">
                    <a:extLst>
                      <a:ext uri="{FF2B5EF4-FFF2-40B4-BE49-F238E27FC236}">
                        <a16:creationId xmlns:a16="http://schemas.microsoft.com/office/drawing/2014/main" xmlns="" id="{AF44742E-436D-4E8E-92AF-53FABB8F3592}"/>
                      </a:ext>
                    </a:extLst>
                  </p:cNvPr>
                  <p:cNvSpPr/>
                  <p:nvPr/>
                </p:nvSpPr>
                <p:spPr>
                  <a:xfrm>
                    <a:off x="5022108" y="3821637"/>
                    <a:ext cx="8660" cy="8660"/>
                  </a:xfrm>
                  <a:custGeom>
                    <a:avLst/>
                    <a:gdLst>
                      <a:gd name="connsiteX0" fmla="*/ 8660 w 8660"/>
                      <a:gd name="connsiteY0" fmla="*/ 0 h 8660"/>
                      <a:gd name="connsiteX1" fmla="*/ 0 w 8660"/>
                      <a:gd name="connsiteY1" fmla="*/ 8660 h 8660"/>
                      <a:gd name="connsiteX2" fmla="*/ 8660 w 8660"/>
                      <a:gd name="connsiteY2" fmla="*/ 0 h 86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8660" h="8660">
                        <a:moveTo>
                          <a:pt x="8660" y="0"/>
                        </a:moveTo>
                        <a:cubicBezTo>
                          <a:pt x="8660" y="0"/>
                          <a:pt x="8660" y="8660"/>
                          <a:pt x="0" y="8660"/>
                        </a:cubicBezTo>
                        <a:cubicBezTo>
                          <a:pt x="8660" y="0"/>
                          <a:pt x="8660" y="0"/>
                          <a:pt x="8660" y="0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08" name="Freeform: Shape 707">
                    <a:extLst>
                      <a:ext uri="{FF2B5EF4-FFF2-40B4-BE49-F238E27FC236}">
                        <a16:creationId xmlns:a16="http://schemas.microsoft.com/office/drawing/2014/main" xmlns="" id="{BB628B95-16BC-45A9-B33F-03CB9AFB8F07}"/>
                      </a:ext>
                    </a:extLst>
                  </p:cNvPr>
                  <p:cNvSpPr/>
                  <p:nvPr/>
                </p:nvSpPr>
                <p:spPr>
                  <a:xfrm>
                    <a:off x="4909523" y="3830298"/>
                    <a:ext cx="112585" cy="131242"/>
                  </a:xfrm>
                  <a:custGeom>
                    <a:avLst/>
                    <a:gdLst>
                      <a:gd name="connsiteX0" fmla="*/ 0 w 112585"/>
                      <a:gd name="connsiteY0" fmla="*/ 129906 h 131242"/>
                      <a:gd name="connsiteX1" fmla="*/ 60623 w 112585"/>
                      <a:gd name="connsiteY1" fmla="*/ 60623 h 131242"/>
                      <a:gd name="connsiteX2" fmla="*/ 112585 w 112585"/>
                      <a:gd name="connsiteY2" fmla="*/ 0 h 131242"/>
                      <a:gd name="connsiteX3" fmla="*/ 60623 w 112585"/>
                      <a:gd name="connsiteY3" fmla="*/ 51963 h 131242"/>
                      <a:gd name="connsiteX4" fmla="*/ 0 w 112585"/>
                      <a:gd name="connsiteY4" fmla="*/ 129906 h 1312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2585" h="131242">
                        <a:moveTo>
                          <a:pt x="0" y="129906"/>
                        </a:moveTo>
                        <a:cubicBezTo>
                          <a:pt x="0" y="138567"/>
                          <a:pt x="25981" y="103925"/>
                          <a:pt x="60623" y="60623"/>
                        </a:cubicBezTo>
                        <a:cubicBezTo>
                          <a:pt x="77943" y="34642"/>
                          <a:pt x="103925" y="8660"/>
                          <a:pt x="112585" y="0"/>
                        </a:cubicBezTo>
                        <a:cubicBezTo>
                          <a:pt x="103925" y="8660"/>
                          <a:pt x="86604" y="34642"/>
                          <a:pt x="60623" y="51963"/>
                        </a:cubicBezTo>
                        <a:cubicBezTo>
                          <a:pt x="25981" y="95265"/>
                          <a:pt x="0" y="121246"/>
                          <a:pt x="0" y="129906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09" name="Freeform: Shape 708">
                    <a:extLst>
                      <a:ext uri="{FF2B5EF4-FFF2-40B4-BE49-F238E27FC236}">
                        <a16:creationId xmlns:a16="http://schemas.microsoft.com/office/drawing/2014/main" xmlns="" id="{5557F089-681D-4F89-90A5-4C4D5CEB3B97}"/>
                      </a:ext>
                    </a:extLst>
                  </p:cNvPr>
                  <p:cNvSpPr/>
                  <p:nvPr/>
                </p:nvSpPr>
                <p:spPr>
                  <a:xfrm>
                    <a:off x="5022108" y="3856279"/>
                    <a:ext cx="8660" cy="8660"/>
                  </a:xfrm>
                  <a:custGeom>
                    <a:avLst/>
                    <a:gdLst>
                      <a:gd name="connsiteX0" fmla="*/ 8660 w 8660"/>
                      <a:gd name="connsiteY0" fmla="*/ 8660 h 8660"/>
                      <a:gd name="connsiteX1" fmla="*/ 0 w 8660"/>
                      <a:gd name="connsiteY1" fmla="*/ 0 h 8660"/>
                      <a:gd name="connsiteX2" fmla="*/ 8660 w 8660"/>
                      <a:gd name="connsiteY2" fmla="*/ 8660 h 86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8660" h="8660">
                        <a:moveTo>
                          <a:pt x="8660" y="8660"/>
                        </a:moveTo>
                        <a:cubicBezTo>
                          <a:pt x="8660" y="8660"/>
                          <a:pt x="8660" y="0"/>
                          <a:pt x="0" y="0"/>
                        </a:cubicBezTo>
                        <a:cubicBezTo>
                          <a:pt x="8660" y="0"/>
                          <a:pt x="8660" y="8660"/>
                          <a:pt x="8660" y="8660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10" name="Freeform: Shape 709">
                    <a:extLst>
                      <a:ext uri="{FF2B5EF4-FFF2-40B4-BE49-F238E27FC236}">
                        <a16:creationId xmlns:a16="http://schemas.microsoft.com/office/drawing/2014/main" xmlns="" id="{02BF7405-60A3-42A2-9E01-8E01A6390089}"/>
                      </a:ext>
                    </a:extLst>
                  </p:cNvPr>
                  <p:cNvSpPr/>
                  <p:nvPr/>
                </p:nvSpPr>
                <p:spPr>
                  <a:xfrm>
                    <a:off x="4909523" y="3724731"/>
                    <a:ext cx="112585" cy="131547"/>
                  </a:xfrm>
                  <a:custGeom>
                    <a:avLst/>
                    <a:gdLst>
                      <a:gd name="connsiteX0" fmla="*/ 0 w 112585"/>
                      <a:gd name="connsiteY0" fmla="*/ 1641 h 131547"/>
                      <a:gd name="connsiteX1" fmla="*/ 60623 w 112585"/>
                      <a:gd name="connsiteY1" fmla="*/ 79585 h 131547"/>
                      <a:gd name="connsiteX2" fmla="*/ 112585 w 112585"/>
                      <a:gd name="connsiteY2" fmla="*/ 131547 h 131547"/>
                      <a:gd name="connsiteX3" fmla="*/ 60623 w 112585"/>
                      <a:gd name="connsiteY3" fmla="*/ 70925 h 131547"/>
                      <a:gd name="connsiteX4" fmla="*/ 0 w 112585"/>
                      <a:gd name="connsiteY4" fmla="*/ 1641 h 1315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2585" h="131547">
                        <a:moveTo>
                          <a:pt x="0" y="1641"/>
                        </a:moveTo>
                        <a:cubicBezTo>
                          <a:pt x="0" y="10302"/>
                          <a:pt x="25981" y="44943"/>
                          <a:pt x="60623" y="79585"/>
                        </a:cubicBezTo>
                        <a:cubicBezTo>
                          <a:pt x="77943" y="105566"/>
                          <a:pt x="103925" y="122887"/>
                          <a:pt x="112585" y="131547"/>
                        </a:cubicBezTo>
                        <a:cubicBezTo>
                          <a:pt x="103925" y="114227"/>
                          <a:pt x="86604" y="96906"/>
                          <a:pt x="60623" y="70925"/>
                        </a:cubicBezTo>
                        <a:cubicBezTo>
                          <a:pt x="25981" y="18962"/>
                          <a:pt x="0" y="-7019"/>
                          <a:pt x="0" y="1641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694" name="Graphic 1">
                  <a:extLst>
                    <a:ext uri="{FF2B5EF4-FFF2-40B4-BE49-F238E27FC236}">
                      <a16:creationId xmlns:a16="http://schemas.microsoft.com/office/drawing/2014/main" xmlns="" id="{AE60F626-4778-419D-BEE8-C1496BA90EF4}"/>
                    </a:ext>
                  </a:extLst>
                </p:cNvPr>
                <p:cNvGrpSpPr/>
                <p:nvPr/>
              </p:nvGrpSpPr>
              <p:grpSpPr>
                <a:xfrm>
                  <a:off x="5195316" y="3503067"/>
                  <a:ext cx="129906" cy="688945"/>
                  <a:chOff x="5195316" y="3503067"/>
                  <a:chExt cx="129906" cy="688945"/>
                </a:xfrm>
                <a:grpFill/>
              </p:grpSpPr>
              <p:sp>
                <p:nvSpPr>
                  <p:cNvPr id="703" name="Freeform: Shape 702">
                    <a:extLst>
                      <a:ext uri="{FF2B5EF4-FFF2-40B4-BE49-F238E27FC236}">
                        <a16:creationId xmlns:a16="http://schemas.microsoft.com/office/drawing/2014/main" xmlns="" id="{238E1739-1916-42C3-A305-5EC9A444C156}"/>
                      </a:ext>
                    </a:extLst>
                  </p:cNvPr>
                  <p:cNvSpPr/>
                  <p:nvPr/>
                </p:nvSpPr>
                <p:spPr>
                  <a:xfrm>
                    <a:off x="5255940" y="3555329"/>
                    <a:ext cx="17320" cy="579422"/>
                  </a:xfrm>
                  <a:custGeom>
                    <a:avLst/>
                    <a:gdLst>
                      <a:gd name="connsiteX0" fmla="*/ 0 w 17320"/>
                      <a:gd name="connsiteY0" fmla="*/ 6495 h 579422"/>
                      <a:gd name="connsiteX1" fmla="*/ 0 w 17320"/>
                      <a:gd name="connsiteY1" fmla="*/ 569423 h 579422"/>
                      <a:gd name="connsiteX2" fmla="*/ 17321 w 17320"/>
                      <a:gd name="connsiteY2" fmla="*/ 569423 h 579422"/>
                      <a:gd name="connsiteX3" fmla="*/ 17321 w 17320"/>
                      <a:gd name="connsiteY3" fmla="*/ 6495 h 579422"/>
                      <a:gd name="connsiteX4" fmla="*/ 0 w 17320"/>
                      <a:gd name="connsiteY4" fmla="*/ 6495 h 5794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320" h="579422">
                        <a:moveTo>
                          <a:pt x="0" y="6495"/>
                        </a:moveTo>
                        <a:cubicBezTo>
                          <a:pt x="0" y="197025"/>
                          <a:pt x="0" y="378893"/>
                          <a:pt x="0" y="569423"/>
                        </a:cubicBezTo>
                        <a:cubicBezTo>
                          <a:pt x="0" y="578083"/>
                          <a:pt x="17321" y="586744"/>
                          <a:pt x="17321" y="569423"/>
                        </a:cubicBezTo>
                        <a:cubicBezTo>
                          <a:pt x="17321" y="378893"/>
                          <a:pt x="17321" y="197025"/>
                          <a:pt x="17321" y="6495"/>
                        </a:cubicBezTo>
                        <a:cubicBezTo>
                          <a:pt x="17321" y="-2165"/>
                          <a:pt x="0" y="-2165"/>
                          <a:pt x="0" y="6495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04" name="Freeform: Shape 703">
                    <a:extLst>
                      <a:ext uri="{FF2B5EF4-FFF2-40B4-BE49-F238E27FC236}">
                        <a16:creationId xmlns:a16="http://schemas.microsoft.com/office/drawing/2014/main" xmlns="" id="{688A7CF9-2FE0-4128-A5F2-C729994B0767}"/>
                      </a:ext>
                    </a:extLst>
                  </p:cNvPr>
                  <p:cNvSpPr/>
                  <p:nvPr/>
                </p:nvSpPr>
                <p:spPr>
                  <a:xfrm>
                    <a:off x="5203977" y="3503067"/>
                    <a:ext cx="121245" cy="138908"/>
                  </a:xfrm>
                  <a:custGeom>
                    <a:avLst/>
                    <a:gdLst>
                      <a:gd name="connsiteX0" fmla="*/ 60623 w 121245"/>
                      <a:gd name="connsiteY0" fmla="*/ 41437 h 138908"/>
                      <a:gd name="connsiteX1" fmla="*/ 0 w 121245"/>
                      <a:gd name="connsiteY1" fmla="*/ 136701 h 138908"/>
                      <a:gd name="connsiteX2" fmla="*/ 60623 w 121245"/>
                      <a:gd name="connsiteY2" fmla="*/ 93399 h 138908"/>
                      <a:gd name="connsiteX3" fmla="*/ 121246 w 121245"/>
                      <a:gd name="connsiteY3" fmla="*/ 6795 h 138908"/>
                      <a:gd name="connsiteX4" fmla="*/ 60623 w 121245"/>
                      <a:gd name="connsiteY4" fmla="*/ 41437 h 1389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245" h="138908">
                        <a:moveTo>
                          <a:pt x="60623" y="41437"/>
                        </a:moveTo>
                        <a:cubicBezTo>
                          <a:pt x="25982" y="84739"/>
                          <a:pt x="0" y="119381"/>
                          <a:pt x="0" y="136701"/>
                        </a:cubicBezTo>
                        <a:cubicBezTo>
                          <a:pt x="0" y="145362"/>
                          <a:pt x="25982" y="128041"/>
                          <a:pt x="60623" y="93399"/>
                        </a:cubicBezTo>
                        <a:cubicBezTo>
                          <a:pt x="95265" y="58758"/>
                          <a:pt x="121246" y="24116"/>
                          <a:pt x="121246" y="6795"/>
                        </a:cubicBezTo>
                        <a:cubicBezTo>
                          <a:pt x="121246" y="-10526"/>
                          <a:pt x="95265" y="6795"/>
                          <a:pt x="60623" y="41437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05" name="Freeform: Shape 704">
                    <a:extLst>
                      <a:ext uri="{FF2B5EF4-FFF2-40B4-BE49-F238E27FC236}">
                        <a16:creationId xmlns:a16="http://schemas.microsoft.com/office/drawing/2014/main" xmlns="" id="{BFEBB004-16F7-4174-8A5E-DD8D962ED5A5}"/>
                      </a:ext>
                    </a:extLst>
                  </p:cNvPr>
                  <p:cNvSpPr/>
                  <p:nvPr/>
                </p:nvSpPr>
                <p:spPr>
                  <a:xfrm>
                    <a:off x="5195316" y="4044643"/>
                    <a:ext cx="121245" cy="147369"/>
                  </a:xfrm>
                  <a:custGeom>
                    <a:avLst/>
                    <a:gdLst>
                      <a:gd name="connsiteX0" fmla="*/ 0 w 121245"/>
                      <a:gd name="connsiteY0" fmla="*/ 2165 h 147369"/>
                      <a:gd name="connsiteX1" fmla="*/ 60623 w 121245"/>
                      <a:gd name="connsiteY1" fmla="*/ 97430 h 147369"/>
                      <a:gd name="connsiteX2" fmla="*/ 121246 w 121245"/>
                      <a:gd name="connsiteY2" fmla="*/ 140732 h 147369"/>
                      <a:gd name="connsiteX3" fmla="*/ 60623 w 121245"/>
                      <a:gd name="connsiteY3" fmla="*/ 54128 h 147369"/>
                      <a:gd name="connsiteX4" fmla="*/ 0 w 121245"/>
                      <a:gd name="connsiteY4" fmla="*/ 2165 h 147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245" h="147369">
                        <a:moveTo>
                          <a:pt x="0" y="2165"/>
                        </a:moveTo>
                        <a:cubicBezTo>
                          <a:pt x="0" y="10826"/>
                          <a:pt x="25982" y="54128"/>
                          <a:pt x="60623" y="97430"/>
                        </a:cubicBezTo>
                        <a:cubicBezTo>
                          <a:pt x="95264" y="140732"/>
                          <a:pt x="121246" y="158053"/>
                          <a:pt x="121246" y="140732"/>
                        </a:cubicBezTo>
                        <a:cubicBezTo>
                          <a:pt x="121246" y="123411"/>
                          <a:pt x="95264" y="88769"/>
                          <a:pt x="60623" y="54128"/>
                        </a:cubicBezTo>
                        <a:cubicBezTo>
                          <a:pt x="34642" y="10826"/>
                          <a:pt x="0" y="-6495"/>
                          <a:pt x="0" y="2165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695" name="Graphic 1">
                  <a:extLst>
                    <a:ext uri="{FF2B5EF4-FFF2-40B4-BE49-F238E27FC236}">
                      <a16:creationId xmlns:a16="http://schemas.microsoft.com/office/drawing/2014/main" xmlns="" id="{D1518750-C836-4039-81D4-A2CD06DD3ACE}"/>
                    </a:ext>
                  </a:extLst>
                </p:cNvPr>
                <p:cNvGrpSpPr/>
                <p:nvPr/>
              </p:nvGrpSpPr>
              <p:grpSpPr>
                <a:xfrm>
                  <a:off x="5489771" y="3239224"/>
                  <a:ext cx="121245" cy="1208128"/>
                  <a:chOff x="5489771" y="3239224"/>
                  <a:chExt cx="121245" cy="1208128"/>
                </a:xfrm>
                <a:grpFill/>
              </p:grpSpPr>
              <p:sp>
                <p:nvSpPr>
                  <p:cNvPr id="700" name="Freeform: Shape 699">
                    <a:extLst>
                      <a:ext uri="{FF2B5EF4-FFF2-40B4-BE49-F238E27FC236}">
                        <a16:creationId xmlns:a16="http://schemas.microsoft.com/office/drawing/2014/main" xmlns="" id="{64AA82A9-7992-42A0-9FC0-93C5A7AFE0AF}"/>
                      </a:ext>
                    </a:extLst>
                  </p:cNvPr>
                  <p:cNvSpPr/>
                  <p:nvPr/>
                </p:nvSpPr>
                <p:spPr>
                  <a:xfrm>
                    <a:off x="5541733" y="3280361"/>
                    <a:ext cx="17321" cy="1131524"/>
                  </a:xfrm>
                  <a:custGeom>
                    <a:avLst/>
                    <a:gdLst>
                      <a:gd name="connsiteX0" fmla="*/ 0 w 17321"/>
                      <a:gd name="connsiteY0" fmla="*/ 12991 h 1131524"/>
                      <a:gd name="connsiteX1" fmla="*/ 0 w 17321"/>
                      <a:gd name="connsiteY1" fmla="*/ 1121524 h 1131524"/>
                      <a:gd name="connsiteX2" fmla="*/ 17321 w 17321"/>
                      <a:gd name="connsiteY2" fmla="*/ 1121524 h 1131524"/>
                      <a:gd name="connsiteX3" fmla="*/ 17321 w 17321"/>
                      <a:gd name="connsiteY3" fmla="*/ 12991 h 1131524"/>
                      <a:gd name="connsiteX4" fmla="*/ 0 w 17321"/>
                      <a:gd name="connsiteY4" fmla="*/ 12991 h 11315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321" h="1131524">
                        <a:moveTo>
                          <a:pt x="0" y="12991"/>
                        </a:moveTo>
                        <a:cubicBezTo>
                          <a:pt x="0" y="385389"/>
                          <a:pt x="0" y="749126"/>
                          <a:pt x="0" y="1121524"/>
                        </a:cubicBezTo>
                        <a:cubicBezTo>
                          <a:pt x="0" y="1130185"/>
                          <a:pt x="17321" y="1138845"/>
                          <a:pt x="17321" y="1121524"/>
                        </a:cubicBezTo>
                        <a:cubicBezTo>
                          <a:pt x="17321" y="749126"/>
                          <a:pt x="17321" y="385389"/>
                          <a:pt x="17321" y="12991"/>
                        </a:cubicBezTo>
                        <a:cubicBezTo>
                          <a:pt x="17321" y="-4330"/>
                          <a:pt x="0" y="-4330"/>
                          <a:pt x="0" y="12991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01" name="Freeform: Shape 700">
                    <a:extLst>
                      <a:ext uri="{FF2B5EF4-FFF2-40B4-BE49-F238E27FC236}">
                        <a16:creationId xmlns:a16="http://schemas.microsoft.com/office/drawing/2014/main" xmlns="" id="{260D4635-C349-4342-AD02-440DE3C8F0DC}"/>
                      </a:ext>
                    </a:extLst>
                  </p:cNvPr>
                  <p:cNvSpPr/>
                  <p:nvPr/>
                </p:nvSpPr>
                <p:spPr>
                  <a:xfrm>
                    <a:off x="5489771" y="3239224"/>
                    <a:ext cx="121245" cy="134236"/>
                  </a:xfrm>
                  <a:custGeom>
                    <a:avLst/>
                    <a:gdLst>
                      <a:gd name="connsiteX0" fmla="*/ 60623 w 121245"/>
                      <a:gd name="connsiteY0" fmla="*/ 19486 h 134236"/>
                      <a:gd name="connsiteX1" fmla="*/ 0 w 121245"/>
                      <a:gd name="connsiteY1" fmla="*/ 114751 h 134236"/>
                      <a:gd name="connsiteX2" fmla="*/ 60623 w 121245"/>
                      <a:gd name="connsiteY2" fmla="*/ 114751 h 134236"/>
                      <a:gd name="connsiteX3" fmla="*/ 121246 w 121245"/>
                      <a:gd name="connsiteY3" fmla="*/ 19486 h 134236"/>
                      <a:gd name="connsiteX4" fmla="*/ 60623 w 121245"/>
                      <a:gd name="connsiteY4" fmla="*/ 19486 h 1342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245" h="134236">
                        <a:moveTo>
                          <a:pt x="60623" y="19486"/>
                        </a:moveTo>
                        <a:cubicBezTo>
                          <a:pt x="25982" y="45467"/>
                          <a:pt x="0" y="88769"/>
                          <a:pt x="0" y="114751"/>
                        </a:cubicBezTo>
                        <a:cubicBezTo>
                          <a:pt x="0" y="140732"/>
                          <a:pt x="25982" y="140732"/>
                          <a:pt x="60623" y="114751"/>
                        </a:cubicBezTo>
                        <a:cubicBezTo>
                          <a:pt x="95264" y="88769"/>
                          <a:pt x="121246" y="54128"/>
                          <a:pt x="121246" y="19486"/>
                        </a:cubicBezTo>
                        <a:cubicBezTo>
                          <a:pt x="121246" y="-6495"/>
                          <a:pt x="95264" y="-6495"/>
                          <a:pt x="60623" y="19486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02" name="Freeform: Shape 701">
                    <a:extLst>
                      <a:ext uri="{FF2B5EF4-FFF2-40B4-BE49-F238E27FC236}">
                        <a16:creationId xmlns:a16="http://schemas.microsoft.com/office/drawing/2014/main" xmlns="" id="{841702D3-6EF5-4492-BABB-0E8E69F55137}"/>
                      </a:ext>
                    </a:extLst>
                  </p:cNvPr>
                  <p:cNvSpPr/>
                  <p:nvPr/>
                </p:nvSpPr>
                <p:spPr>
                  <a:xfrm>
                    <a:off x="5489771" y="4313116"/>
                    <a:ext cx="121245" cy="134236"/>
                  </a:xfrm>
                  <a:custGeom>
                    <a:avLst/>
                    <a:gdLst>
                      <a:gd name="connsiteX0" fmla="*/ 60623 w 121245"/>
                      <a:gd name="connsiteY0" fmla="*/ 19486 h 134236"/>
                      <a:gd name="connsiteX1" fmla="*/ 0 w 121245"/>
                      <a:gd name="connsiteY1" fmla="*/ 19486 h 134236"/>
                      <a:gd name="connsiteX2" fmla="*/ 60623 w 121245"/>
                      <a:gd name="connsiteY2" fmla="*/ 114751 h 134236"/>
                      <a:gd name="connsiteX3" fmla="*/ 121246 w 121245"/>
                      <a:gd name="connsiteY3" fmla="*/ 114751 h 134236"/>
                      <a:gd name="connsiteX4" fmla="*/ 60623 w 121245"/>
                      <a:gd name="connsiteY4" fmla="*/ 19486 h 1342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245" h="134236">
                        <a:moveTo>
                          <a:pt x="60623" y="19486"/>
                        </a:moveTo>
                        <a:cubicBezTo>
                          <a:pt x="25982" y="-6495"/>
                          <a:pt x="0" y="-6495"/>
                          <a:pt x="0" y="19486"/>
                        </a:cubicBezTo>
                        <a:cubicBezTo>
                          <a:pt x="0" y="45467"/>
                          <a:pt x="25982" y="88769"/>
                          <a:pt x="60623" y="114751"/>
                        </a:cubicBezTo>
                        <a:cubicBezTo>
                          <a:pt x="95264" y="140732"/>
                          <a:pt x="121246" y="140732"/>
                          <a:pt x="121246" y="114751"/>
                        </a:cubicBezTo>
                        <a:cubicBezTo>
                          <a:pt x="121246" y="80109"/>
                          <a:pt x="95264" y="36807"/>
                          <a:pt x="60623" y="19486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696" name="Graphic 1">
                  <a:extLst>
                    <a:ext uri="{FF2B5EF4-FFF2-40B4-BE49-F238E27FC236}">
                      <a16:creationId xmlns:a16="http://schemas.microsoft.com/office/drawing/2014/main" xmlns="" id="{AC00409A-0D06-4059-9FC8-93AA0B301C28}"/>
                    </a:ext>
                  </a:extLst>
                </p:cNvPr>
                <p:cNvGrpSpPr/>
                <p:nvPr/>
              </p:nvGrpSpPr>
              <p:grpSpPr>
                <a:xfrm>
                  <a:off x="5775565" y="3092463"/>
                  <a:ext cx="122591" cy="1493497"/>
                  <a:chOff x="5775565" y="3092463"/>
                  <a:chExt cx="122591" cy="1493497"/>
                </a:xfrm>
                <a:grpFill/>
              </p:grpSpPr>
              <p:sp>
                <p:nvSpPr>
                  <p:cNvPr id="697" name="Freeform: Shape 696">
                    <a:extLst>
                      <a:ext uri="{FF2B5EF4-FFF2-40B4-BE49-F238E27FC236}">
                        <a16:creationId xmlns:a16="http://schemas.microsoft.com/office/drawing/2014/main" xmlns="" id="{91FF0BE4-B7F0-4990-92E4-30AECF9859A9}"/>
                      </a:ext>
                    </a:extLst>
                  </p:cNvPr>
                  <p:cNvSpPr/>
                  <p:nvPr/>
                </p:nvSpPr>
                <p:spPr>
                  <a:xfrm>
                    <a:off x="5827527" y="3130969"/>
                    <a:ext cx="17320" cy="1436804"/>
                  </a:xfrm>
                  <a:custGeom>
                    <a:avLst/>
                    <a:gdLst>
                      <a:gd name="connsiteX0" fmla="*/ 0 w 17320"/>
                      <a:gd name="connsiteY0" fmla="*/ 6495 h 1436804"/>
                      <a:gd name="connsiteX1" fmla="*/ 0 w 17320"/>
                      <a:gd name="connsiteY1" fmla="*/ 1426804 h 1436804"/>
                      <a:gd name="connsiteX2" fmla="*/ 17321 w 17320"/>
                      <a:gd name="connsiteY2" fmla="*/ 1426804 h 1436804"/>
                      <a:gd name="connsiteX3" fmla="*/ 17321 w 17320"/>
                      <a:gd name="connsiteY3" fmla="*/ 6495 h 1436804"/>
                      <a:gd name="connsiteX4" fmla="*/ 0 w 17320"/>
                      <a:gd name="connsiteY4" fmla="*/ 6495 h 14368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320" h="1436804">
                        <a:moveTo>
                          <a:pt x="0" y="6495"/>
                        </a:moveTo>
                        <a:cubicBezTo>
                          <a:pt x="0" y="482818"/>
                          <a:pt x="0" y="950481"/>
                          <a:pt x="0" y="1426804"/>
                        </a:cubicBezTo>
                        <a:cubicBezTo>
                          <a:pt x="0" y="1435465"/>
                          <a:pt x="17321" y="1444125"/>
                          <a:pt x="17321" y="1426804"/>
                        </a:cubicBezTo>
                        <a:cubicBezTo>
                          <a:pt x="17321" y="950481"/>
                          <a:pt x="17321" y="482818"/>
                          <a:pt x="17321" y="6495"/>
                        </a:cubicBezTo>
                        <a:cubicBezTo>
                          <a:pt x="17321" y="-2165"/>
                          <a:pt x="0" y="-2165"/>
                          <a:pt x="0" y="6495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698" name="Freeform: Shape 697">
                    <a:extLst>
                      <a:ext uri="{FF2B5EF4-FFF2-40B4-BE49-F238E27FC236}">
                        <a16:creationId xmlns:a16="http://schemas.microsoft.com/office/drawing/2014/main" xmlns="" id="{600FCE21-E6A7-49BA-BBB1-9A561167D48F}"/>
                      </a:ext>
                    </a:extLst>
                  </p:cNvPr>
                  <p:cNvSpPr/>
                  <p:nvPr/>
                </p:nvSpPr>
                <p:spPr>
                  <a:xfrm>
                    <a:off x="5775565" y="3092463"/>
                    <a:ext cx="122591" cy="125151"/>
                  </a:xfrm>
                  <a:custGeom>
                    <a:avLst/>
                    <a:gdLst>
                      <a:gd name="connsiteX0" fmla="*/ 60623 w 122591"/>
                      <a:gd name="connsiteY0" fmla="*/ 1699 h 125151"/>
                      <a:gd name="connsiteX1" fmla="*/ 0 w 122591"/>
                      <a:gd name="connsiteY1" fmla="*/ 79643 h 125151"/>
                      <a:gd name="connsiteX2" fmla="*/ 60623 w 122591"/>
                      <a:gd name="connsiteY2" fmla="*/ 122945 h 125151"/>
                      <a:gd name="connsiteX3" fmla="*/ 121245 w 122591"/>
                      <a:gd name="connsiteY3" fmla="*/ 45001 h 125151"/>
                      <a:gd name="connsiteX4" fmla="*/ 60623 w 122591"/>
                      <a:gd name="connsiteY4" fmla="*/ 1699 h 1251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2591" h="125151">
                        <a:moveTo>
                          <a:pt x="60623" y="1699"/>
                        </a:moveTo>
                        <a:cubicBezTo>
                          <a:pt x="25981" y="10359"/>
                          <a:pt x="0" y="53661"/>
                          <a:pt x="0" y="79643"/>
                        </a:cubicBezTo>
                        <a:cubicBezTo>
                          <a:pt x="0" y="114284"/>
                          <a:pt x="25981" y="131605"/>
                          <a:pt x="60623" y="122945"/>
                        </a:cubicBezTo>
                        <a:cubicBezTo>
                          <a:pt x="95264" y="114284"/>
                          <a:pt x="121245" y="79643"/>
                          <a:pt x="121245" y="45001"/>
                        </a:cubicBezTo>
                        <a:cubicBezTo>
                          <a:pt x="129906" y="19020"/>
                          <a:pt x="95264" y="-6962"/>
                          <a:pt x="60623" y="1699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699" name="Freeform: Shape 698">
                    <a:extLst>
                      <a:ext uri="{FF2B5EF4-FFF2-40B4-BE49-F238E27FC236}">
                        <a16:creationId xmlns:a16="http://schemas.microsoft.com/office/drawing/2014/main" xmlns="" id="{86C8229C-650F-4004-945A-4640B1CC1515}"/>
                      </a:ext>
                    </a:extLst>
                  </p:cNvPr>
                  <p:cNvSpPr/>
                  <p:nvPr/>
                </p:nvSpPr>
                <p:spPr>
                  <a:xfrm>
                    <a:off x="5775565" y="4460301"/>
                    <a:ext cx="122591" cy="125659"/>
                  </a:xfrm>
                  <a:custGeom>
                    <a:avLst/>
                    <a:gdLst>
                      <a:gd name="connsiteX0" fmla="*/ 60623 w 122591"/>
                      <a:gd name="connsiteY0" fmla="*/ 2207 h 125659"/>
                      <a:gd name="connsiteX1" fmla="*/ 0 w 122591"/>
                      <a:gd name="connsiteY1" fmla="*/ 45509 h 125659"/>
                      <a:gd name="connsiteX2" fmla="*/ 60623 w 122591"/>
                      <a:gd name="connsiteY2" fmla="*/ 123453 h 125659"/>
                      <a:gd name="connsiteX3" fmla="*/ 121245 w 122591"/>
                      <a:gd name="connsiteY3" fmla="*/ 80151 h 125659"/>
                      <a:gd name="connsiteX4" fmla="*/ 60623 w 122591"/>
                      <a:gd name="connsiteY4" fmla="*/ 2207 h 1256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2591" h="125659">
                        <a:moveTo>
                          <a:pt x="60623" y="2207"/>
                        </a:moveTo>
                        <a:cubicBezTo>
                          <a:pt x="25981" y="-6453"/>
                          <a:pt x="0" y="10867"/>
                          <a:pt x="0" y="45509"/>
                        </a:cubicBezTo>
                        <a:cubicBezTo>
                          <a:pt x="0" y="80151"/>
                          <a:pt x="25981" y="114793"/>
                          <a:pt x="60623" y="123453"/>
                        </a:cubicBezTo>
                        <a:cubicBezTo>
                          <a:pt x="95264" y="132113"/>
                          <a:pt x="121245" y="114793"/>
                          <a:pt x="121245" y="80151"/>
                        </a:cubicBezTo>
                        <a:cubicBezTo>
                          <a:pt x="129906" y="45509"/>
                          <a:pt x="95264" y="10867"/>
                          <a:pt x="60623" y="2207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</p:grpSp>
          <p:grpSp>
            <p:nvGrpSpPr>
              <p:cNvPr id="508" name="Graphic 1">
                <a:extLst>
                  <a:ext uri="{FF2B5EF4-FFF2-40B4-BE49-F238E27FC236}">
                    <a16:creationId xmlns:a16="http://schemas.microsoft.com/office/drawing/2014/main" xmlns="" id="{2E0326AA-0931-4E7E-BD60-1BB2D2C9E0BA}"/>
                  </a:ext>
                </a:extLst>
              </p:cNvPr>
              <p:cNvGrpSpPr/>
              <p:nvPr/>
            </p:nvGrpSpPr>
            <p:grpSpPr>
              <a:xfrm>
                <a:off x="6087340" y="2704443"/>
                <a:ext cx="6772447" cy="2286350"/>
                <a:chOff x="6087340" y="2704443"/>
                <a:chExt cx="6772447" cy="2286350"/>
              </a:xfrm>
              <a:grpFill/>
            </p:grpSpPr>
            <p:sp>
              <p:nvSpPr>
                <p:cNvPr id="606" name="Freeform: Shape 605">
                  <a:extLst>
                    <a:ext uri="{FF2B5EF4-FFF2-40B4-BE49-F238E27FC236}">
                      <a16:creationId xmlns:a16="http://schemas.microsoft.com/office/drawing/2014/main" xmlns="" id="{4F7A0103-8BDC-47E3-97E5-B9B3C312DEAD}"/>
                    </a:ext>
                  </a:extLst>
                </p:cNvPr>
                <p:cNvSpPr/>
                <p:nvPr/>
              </p:nvSpPr>
              <p:spPr>
                <a:xfrm>
                  <a:off x="6096000" y="2779463"/>
                  <a:ext cx="6763787" cy="1657063"/>
                </a:xfrm>
                <a:custGeom>
                  <a:avLst/>
                  <a:gdLst>
                    <a:gd name="connsiteX0" fmla="*/ 5265535 w 6763787"/>
                    <a:gd name="connsiteY0" fmla="*/ 245415 h 1657063"/>
                    <a:gd name="connsiteX1" fmla="*/ 4157001 w 6763787"/>
                    <a:gd name="connsiteY1" fmla="*/ 2923 h 1657063"/>
                    <a:gd name="connsiteX2" fmla="*/ 3013826 w 6763787"/>
                    <a:gd name="connsiteY2" fmla="*/ 158811 h 1657063"/>
                    <a:gd name="connsiteX3" fmla="*/ 805419 w 6763787"/>
                    <a:gd name="connsiteY3" fmla="*/ 1215382 h 1657063"/>
                    <a:gd name="connsiteX4" fmla="*/ 0 w 6763787"/>
                    <a:gd name="connsiteY4" fmla="*/ 1631082 h 1657063"/>
                    <a:gd name="connsiteX5" fmla="*/ 0 w 6763787"/>
                    <a:gd name="connsiteY5" fmla="*/ 1657064 h 1657063"/>
                    <a:gd name="connsiteX6" fmla="*/ 476323 w 6763787"/>
                    <a:gd name="connsiteY6" fmla="*/ 1423232 h 1657063"/>
                    <a:gd name="connsiteX7" fmla="*/ 2702050 w 6763787"/>
                    <a:gd name="connsiteY7" fmla="*/ 297378 h 1657063"/>
                    <a:gd name="connsiteX8" fmla="*/ 3853886 w 6763787"/>
                    <a:gd name="connsiteY8" fmla="*/ 28905 h 1657063"/>
                    <a:gd name="connsiteX9" fmla="*/ 5057684 w 6763787"/>
                    <a:gd name="connsiteY9" fmla="*/ 193453 h 1657063"/>
                    <a:gd name="connsiteX10" fmla="*/ 6763788 w 6763787"/>
                    <a:gd name="connsiteY10" fmla="*/ 981551 h 1657063"/>
                    <a:gd name="connsiteX11" fmla="*/ 6763788 w 6763787"/>
                    <a:gd name="connsiteY11" fmla="*/ 946909 h 1657063"/>
                    <a:gd name="connsiteX12" fmla="*/ 5265535 w 6763787"/>
                    <a:gd name="connsiteY12" fmla="*/ 245415 h 16570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6763787" h="1657063">
                      <a:moveTo>
                        <a:pt x="5265535" y="245415"/>
                      </a:moveTo>
                      <a:cubicBezTo>
                        <a:pt x="4910457" y="115509"/>
                        <a:pt x="4538059" y="20244"/>
                        <a:pt x="4157001" y="2923"/>
                      </a:cubicBezTo>
                      <a:cubicBezTo>
                        <a:pt x="3767282" y="-14397"/>
                        <a:pt x="3386224" y="46226"/>
                        <a:pt x="3013826" y="158811"/>
                      </a:cubicBezTo>
                      <a:cubicBezTo>
                        <a:pt x="2225727" y="392642"/>
                        <a:pt x="1515573" y="825663"/>
                        <a:pt x="805419" y="1215382"/>
                      </a:cubicBezTo>
                      <a:cubicBezTo>
                        <a:pt x="545607" y="1362609"/>
                        <a:pt x="277133" y="1501176"/>
                        <a:pt x="0" y="1631082"/>
                      </a:cubicBezTo>
                      <a:lnTo>
                        <a:pt x="0" y="1657064"/>
                      </a:lnTo>
                      <a:cubicBezTo>
                        <a:pt x="164548" y="1579120"/>
                        <a:pt x="320435" y="1501176"/>
                        <a:pt x="476323" y="1423232"/>
                      </a:cubicBezTo>
                      <a:cubicBezTo>
                        <a:pt x="1212459" y="1042174"/>
                        <a:pt x="1922613" y="591832"/>
                        <a:pt x="2702050" y="297378"/>
                      </a:cubicBezTo>
                      <a:cubicBezTo>
                        <a:pt x="3074449" y="158811"/>
                        <a:pt x="3455507" y="54886"/>
                        <a:pt x="3853886" y="28905"/>
                      </a:cubicBezTo>
                      <a:cubicBezTo>
                        <a:pt x="4260926" y="2923"/>
                        <a:pt x="4667965" y="72207"/>
                        <a:pt x="5057684" y="193453"/>
                      </a:cubicBezTo>
                      <a:cubicBezTo>
                        <a:pt x="5655254" y="383982"/>
                        <a:pt x="6209520" y="678436"/>
                        <a:pt x="6763788" y="981551"/>
                      </a:cubicBezTo>
                      <a:lnTo>
                        <a:pt x="6763788" y="946909"/>
                      </a:lnTo>
                      <a:cubicBezTo>
                        <a:pt x="6270143" y="695757"/>
                        <a:pt x="5785160" y="435944"/>
                        <a:pt x="5265535" y="245415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07" name="Freeform: Shape 606">
                  <a:extLst>
                    <a:ext uri="{FF2B5EF4-FFF2-40B4-BE49-F238E27FC236}">
                      <a16:creationId xmlns:a16="http://schemas.microsoft.com/office/drawing/2014/main" xmlns="" id="{1B076923-5B93-4602-87F0-739B97D96310}"/>
                    </a:ext>
                  </a:extLst>
                </p:cNvPr>
                <p:cNvSpPr/>
                <p:nvPr/>
              </p:nvSpPr>
              <p:spPr>
                <a:xfrm>
                  <a:off x="6087340" y="3250050"/>
                  <a:ext cx="6755125" cy="1665723"/>
                </a:xfrm>
                <a:custGeom>
                  <a:avLst/>
                  <a:gdLst>
                    <a:gd name="connsiteX0" fmla="*/ 5334818 w 6755125"/>
                    <a:gd name="connsiteY0" fmla="*/ 1359686 h 1665723"/>
                    <a:gd name="connsiteX1" fmla="*/ 4182982 w 6755125"/>
                    <a:gd name="connsiteY1" fmla="*/ 1628159 h 1665723"/>
                    <a:gd name="connsiteX2" fmla="*/ 2979184 w 6755125"/>
                    <a:gd name="connsiteY2" fmla="*/ 1463611 h 1665723"/>
                    <a:gd name="connsiteX3" fmla="*/ 727475 w 6755125"/>
                    <a:gd name="connsiteY3" fmla="*/ 372398 h 1665723"/>
                    <a:gd name="connsiteX4" fmla="*/ 0 w 6755125"/>
                    <a:gd name="connsiteY4" fmla="*/ 0 h 1665723"/>
                    <a:gd name="connsiteX5" fmla="*/ 0 w 6755125"/>
                    <a:gd name="connsiteY5" fmla="*/ 34642 h 1665723"/>
                    <a:gd name="connsiteX6" fmla="*/ 554267 w 6755125"/>
                    <a:gd name="connsiteY6" fmla="*/ 311775 h 1665723"/>
                    <a:gd name="connsiteX7" fmla="*/ 2762674 w 6755125"/>
                    <a:gd name="connsiteY7" fmla="*/ 1420309 h 1665723"/>
                    <a:gd name="connsiteX8" fmla="*/ 3871207 w 6755125"/>
                    <a:gd name="connsiteY8" fmla="*/ 1662800 h 1665723"/>
                    <a:gd name="connsiteX9" fmla="*/ 5014383 w 6755125"/>
                    <a:gd name="connsiteY9" fmla="*/ 1506913 h 1665723"/>
                    <a:gd name="connsiteX10" fmla="*/ 6755126 w 6755125"/>
                    <a:gd name="connsiteY10" fmla="*/ 710154 h 1665723"/>
                    <a:gd name="connsiteX11" fmla="*/ 6755126 w 6755125"/>
                    <a:gd name="connsiteY11" fmla="*/ 675513 h 1665723"/>
                    <a:gd name="connsiteX12" fmla="*/ 5334818 w 6755125"/>
                    <a:gd name="connsiteY12" fmla="*/ 1359686 h 16657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6755125" h="1665723">
                      <a:moveTo>
                        <a:pt x="5334818" y="1359686"/>
                      </a:moveTo>
                      <a:cubicBezTo>
                        <a:pt x="4962420" y="1498253"/>
                        <a:pt x="4581362" y="1602178"/>
                        <a:pt x="4182982" y="1628159"/>
                      </a:cubicBezTo>
                      <a:cubicBezTo>
                        <a:pt x="3775942" y="1654140"/>
                        <a:pt x="3368903" y="1584857"/>
                        <a:pt x="2979184" y="1463611"/>
                      </a:cubicBezTo>
                      <a:cubicBezTo>
                        <a:pt x="2182425" y="1212459"/>
                        <a:pt x="1463611" y="770777"/>
                        <a:pt x="727475" y="372398"/>
                      </a:cubicBezTo>
                      <a:cubicBezTo>
                        <a:pt x="493644" y="242492"/>
                        <a:pt x="242491" y="112585"/>
                        <a:pt x="0" y="0"/>
                      </a:cubicBezTo>
                      <a:lnTo>
                        <a:pt x="0" y="34642"/>
                      </a:lnTo>
                      <a:cubicBezTo>
                        <a:pt x="190529" y="121246"/>
                        <a:pt x="372398" y="216510"/>
                        <a:pt x="554267" y="311775"/>
                      </a:cubicBezTo>
                      <a:cubicBezTo>
                        <a:pt x="1281742" y="692834"/>
                        <a:pt x="1983236" y="1143175"/>
                        <a:pt x="2762674" y="1420309"/>
                      </a:cubicBezTo>
                      <a:cubicBezTo>
                        <a:pt x="3117751" y="1550215"/>
                        <a:pt x="3490148" y="1645480"/>
                        <a:pt x="3871207" y="1662800"/>
                      </a:cubicBezTo>
                      <a:cubicBezTo>
                        <a:pt x="4260926" y="1680121"/>
                        <a:pt x="4641984" y="1619498"/>
                        <a:pt x="5014383" y="1506913"/>
                      </a:cubicBezTo>
                      <a:cubicBezTo>
                        <a:pt x="5629272" y="1325044"/>
                        <a:pt x="6192199" y="1013269"/>
                        <a:pt x="6755126" y="710154"/>
                      </a:cubicBezTo>
                      <a:lnTo>
                        <a:pt x="6755126" y="675513"/>
                      </a:lnTo>
                      <a:cubicBezTo>
                        <a:pt x="6296125" y="918004"/>
                        <a:pt x="5828462" y="1169157"/>
                        <a:pt x="5334818" y="13596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grpSp>
              <p:nvGrpSpPr>
                <p:cNvPr id="608" name="Graphic 1">
                  <a:extLst>
                    <a:ext uri="{FF2B5EF4-FFF2-40B4-BE49-F238E27FC236}">
                      <a16:creationId xmlns:a16="http://schemas.microsoft.com/office/drawing/2014/main" xmlns="" id="{2913224C-ADB7-4C14-B153-5FB5540CBA93}"/>
                    </a:ext>
                  </a:extLst>
                </p:cNvPr>
                <p:cNvGrpSpPr/>
                <p:nvPr/>
              </p:nvGrpSpPr>
              <p:grpSpPr>
                <a:xfrm>
                  <a:off x="12582653" y="3602003"/>
                  <a:ext cx="190530" cy="482570"/>
                  <a:chOff x="12582653" y="3602003"/>
                  <a:chExt cx="190530" cy="482570"/>
                </a:xfrm>
                <a:grpFill/>
              </p:grpSpPr>
              <p:sp>
                <p:nvSpPr>
                  <p:cNvPr id="669" name="Freeform: Shape 668">
                    <a:extLst>
                      <a:ext uri="{FF2B5EF4-FFF2-40B4-BE49-F238E27FC236}">
                        <a16:creationId xmlns:a16="http://schemas.microsoft.com/office/drawing/2014/main" xmlns="" id="{B7107DD9-5723-4903-96C9-0614C27EA570}"/>
                      </a:ext>
                    </a:extLst>
                  </p:cNvPr>
                  <p:cNvSpPr/>
                  <p:nvPr/>
                </p:nvSpPr>
                <p:spPr>
                  <a:xfrm>
                    <a:off x="12660598" y="3640692"/>
                    <a:ext cx="27371" cy="410446"/>
                  </a:xfrm>
                  <a:custGeom>
                    <a:avLst/>
                    <a:gdLst>
                      <a:gd name="connsiteX0" fmla="*/ 0 w 27371"/>
                      <a:gd name="connsiteY0" fmla="*/ 16398 h 410446"/>
                      <a:gd name="connsiteX1" fmla="*/ 0 w 27371"/>
                      <a:gd name="connsiteY1" fmla="*/ 397456 h 410446"/>
                      <a:gd name="connsiteX2" fmla="*/ 25982 w 27371"/>
                      <a:gd name="connsiteY2" fmla="*/ 397456 h 410446"/>
                      <a:gd name="connsiteX3" fmla="*/ 25982 w 27371"/>
                      <a:gd name="connsiteY3" fmla="*/ 16398 h 410446"/>
                      <a:gd name="connsiteX4" fmla="*/ 0 w 27371"/>
                      <a:gd name="connsiteY4" fmla="*/ 16398 h 4104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371" h="410446">
                        <a:moveTo>
                          <a:pt x="0" y="16398"/>
                        </a:moveTo>
                        <a:cubicBezTo>
                          <a:pt x="0" y="146304"/>
                          <a:pt x="0" y="267550"/>
                          <a:pt x="0" y="397456"/>
                        </a:cubicBezTo>
                        <a:cubicBezTo>
                          <a:pt x="0" y="414777"/>
                          <a:pt x="25982" y="414777"/>
                          <a:pt x="25982" y="397456"/>
                        </a:cubicBezTo>
                        <a:cubicBezTo>
                          <a:pt x="25982" y="267550"/>
                          <a:pt x="25982" y="146304"/>
                          <a:pt x="25982" y="16398"/>
                        </a:cubicBezTo>
                        <a:cubicBezTo>
                          <a:pt x="34641" y="-923"/>
                          <a:pt x="0" y="-9584"/>
                          <a:pt x="0" y="16398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670" name="Freeform: Shape 669">
                    <a:extLst>
                      <a:ext uri="{FF2B5EF4-FFF2-40B4-BE49-F238E27FC236}">
                        <a16:creationId xmlns:a16="http://schemas.microsoft.com/office/drawing/2014/main" xmlns="" id="{8A694550-6A96-4708-8AFA-E05282A3040E}"/>
                      </a:ext>
                    </a:extLst>
                  </p:cNvPr>
                  <p:cNvSpPr/>
                  <p:nvPr/>
                </p:nvSpPr>
                <p:spPr>
                  <a:xfrm>
                    <a:off x="12582653" y="3602003"/>
                    <a:ext cx="190530" cy="109301"/>
                  </a:xfrm>
                  <a:custGeom>
                    <a:avLst/>
                    <a:gdLst>
                      <a:gd name="connsiteX0" fmla="*/ 95265 w 190530"/>
                      <a:gd name="connsiteY0" fmla="*/ 37765 h 109301"/>
                      <a:gd name="connsiteX1" fmla="*/ 0 w 190530"/>
                      <a:gd name="connsiteY1" fmla="*/ 3124 h 109301"/>
                      <a:gd name="connsiteX2" fmla="*/ 95265 w 190530"/>
                      <a:gd name="connsiteY2" fmla="*/ 72407 h 109301"/>
                      <a:gd name="connsiteX3" fmla="*/ 190530 w 190530"/>
                      <a:gd name="connsiteY3" fmla="*/ 107049 h 109301"/>
                      <a:gd name="connsiteX4" fmla="*/ 95265 w 190530"/>
                      <a:gd name="connsiteY4" fmla="*/ 37765 h 1093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530" h="109301">
                        <a:moveTo>
                          <a:pt x="95265" y="37765"/>
                        </a:moveTo>
                        <a:cubicBezTo>
                          <a:pt x="43302" y="3124"/>
                          <a:pt x="0" y="-5537"/>
                          <a:pt x="0" y="3124"/>
                        </a:cubicBezTo>
                        <a:cubicBezTo>
                          <a:pt x="0" y="11784"/>
                          <a:pt x="43302" y="46426"/>
                          <a:pt x="95265" y="72407"/>
                        </a:cubicBezTo>
                        <a:cubicBezTo>
                          <a:pt x="147228" y="98388"/>
                          <a:pt x="190530" y="115709"/>
                          <a:pt x="190530" y="107049"/>
                        </a:cubicBezTo>
                        <a:cubicBezTo>
                          <a:pt x="190530" y="107049"/>
                          <a:pt x="147228" y="72407"/>
                          <a:pt x="95265" y="37765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671" name="Freeform: Shape 670">
                    <a:extLst>
                      <a:ext uri="{FF2B5EF4-FFF2-40B4-BE49-F238E27FC236}">
                        <a16:creationId xmlns:a16="http://schemas.microsoft.com/office/drawing/2014/main" xmlns="" id="{47BF00B5-D77B-4BE1-8410-875C63FE237F}"/>
                      </a:ext>
                    </a:extLst>
                  </p:cNvPr>
                  <p:cNvSpPr/>
                  <p:nvPr/>
                </p:nvSpPr>
                <p:spPr>
                  <a:xfrm>
                    <a:off x="12582653" y="3974401"/>
                    <a:ext cx="190530" cy="110172"/>
                  </a:xfrm>
                  <a:custGeom>
                    <a:avLst/>
                    <a:gdLst>
                      <a:gd name="connsiteX0" fmla="*/ 95265 w 190530"/>
                      <a:gd name="connsiteY0" fmla="*/ 37765 h 110172"/>
                      <a:gd name="connsiteX1" fmla="*/ 0 w 190530"/>
                      <a:gd name="connsiteY1" fmla="*/ 107049 h 110172"/>
                      <a:gd name="connsiteX2" fmla="*/ 95265 w 190530"/>
                      <a:gd name="connsiteY2" fmla="*/ 72407 h 110172"/>
                      <a:gd name="connsiteX3" fmla="*/ 190530 w 190530"/>
                      <a:gd name="connsiteY3" fmla="*/ 3124 h 110172"/>
                      <a:gd name="connsiteX4" fmla="*/ 95265 w 190530"/>
                      <a:gd name="connsiteY4" fmla="*/ 37765 h 1101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530" h="110172">
                        <a:moveTo>
                          <a:pt x="95265" y="37765"/>
                        </a:moveTo>
                        <a:cubicBezTo>
                          <a:pt x="43302" y="63747"/>
                          <a:pt x="0" y="98388"/>
                          <a:pt x="0" y="107049"/>
                        </a:cubicBezTo>
                        <a:cubicBezTo>
                          <a:pt x="0" y="115709"/>
                          <a:pt x="43302" y="107049"/>
                          <a:pt x="95265" y="72407"/>
                        </a:cubicBezTo>
                        <a:cubicBezTo>
                          <a:pt x="147228" y="37765"/>
                          <a:pt x="190530" y="11784"/>
                          <a:pt x="190530" y="3124"/>
                        </a:cubicBezTo>
                        <a:cubicBezTo>
                          <a:pt x="190530" y="-5537"/>
                          <a:pt x="147228" y="3124"/>
                          <a:pt x="95265" y="37765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609" name="Graphic 1">
                  <a:extLst>
                    <a:ext uri="{FF2B5EF4-FFF2-40B4-BE49-F238E27FC236}">
                      <a16:creationId xmlns:a16="http://schemas.microsoft.com/office/drawing/2014/main" xmlns="" id="{8C506C5E-A1DF-4BD2-A2B5-F2F0E1B0AB48}"/>
                    </a:ext>
                  </a:extLst>
                </p:cNvPr>
                <p:cNvGrpSpPr/>
                <p:nvPr/>
              </p:nvGrpSpPr>
              <p:grpSpPr>
                <a:xfrm>
                  <a:off x="12149632" y="3364268"/>
                  <a:ext cx="190530" cy="958039"/>
                  <a:chOff x="12149632" y="3364268"/>
                  <a:chExt cx="190530" cy="958039"/>
                </a:xfrm>
                <a:grpFill/>
              </p:grpSpPr>
              <p:sp>
                <p:nvSpPr>
                  <p:cNvPr id="666" name="Freeform: Shape 665">
                    <a:extLst>
                      <a:ext uri="{FF2B5EF4-FFF2-40B4-BE49-F238E27FC236}">
                        <a16:creationId xmlns:a16="http://schemas.microsoft.com/office/drawing/2014/main" xmlns="" id="{87E599C5-F43B-42DB-B464-A1C004F67DC8}"/>
                      </a:ext>
                    </a:extLst>
                  </p:cNvPr>
                  <p:cNvSpPr/>
                  <p:nvPr/>
                </p:nvSpPr>
                <p:spPr>
                  <a:xfrm>
                    <a:off x="12236236" y="3401607"/>
                    <a:ext cx="25981" cy="883362"/>
                  </a:xfrm>
                  <a:custGeom>
                    <a:avLst/>
                    <a:gdLst>
                      <a:gd name="connsiteX0" fmla="*/ 0 w 25981"/>
                      <a:gd name="connsiteY0" fmla="*/ 12991 h 883362"/>
                      <a:gd name="connsiteX1" fmla="*/ 0 w 25981"/>
                      <a:gd name="connsiteY1" fmla="*/ 870372 h 883362"/>
                      <a:gd name="connsiteX2" fmla="*/ 25982 w 25981"/>
                      <a:gd name="connsiteY2" fmla="*/ 870372 h 883362"/>
                      <a:gd name="connsiteX3" fmla="*/ 25982 w 25981"/>
                      <a:gd name="connsiteY3" fmla="*/ 12991 h 883362"/>
                      <a:gd name="connsiteX4" fmla="*/ 0 w 25981"/>
                      <a:gd name="connsiteY4" fmla="*/ 12991 h 8833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81" h="883362">
                        <a:moveTo>
                          <a:pt x="0" y="12991"/>
                        </a:moveTo>
                        <a:cubicBezTo>
                          <a:pt x="0" y="298784"/>
                          <a:pt x="0" y="584578"/>
                          <a:pt x="0" y="870372"/>
                        </a:cubicBezTo>
                        <a:cubicBezTo>
                          <a:pt x="0" y="887693"/>
                          <a:pt x="25982" y="887693"/>
                          <a:pt x="25982" y="870372"/>
                        </a:cubicBezTo>
                        <a:cubicBezTo>
                          <a:pt x="25982" y="584578"/>
                          <a:pt x="25982" y="298784"/>
                          <a:pt x="25982" y="12991"/>
                        </a:cubicBezTo>
                        <a:cubicBezTo>
                          <a:pt x="25982" y="-4330"/>
                          <a:pt x="0" y="-4330"/>
                          <a:pt x="0" y="12991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667" name="Freeform: Shape 666">
                    <a:extLst>
                      <a:ext uri="{FF2B5EF4-FFF2-40B4-BE49-F238E27FC236}">
                        <a16:creationId xmlns:a16="http://schemas.microsoft.com/office/drawing/2014/main" xmlns="" id="{F50BAAF2-7AF2-4FE8-AA2A-AA69E45B55D5}"/>
                      </a:ext>
                    </a:extLst>
                  </p:cNvPr>
                  <p:cNvSpPr/>
                  <p:nvPr/>
                </p:nvSpPr>
                <p:spPr>
                  <a:xfrm>
                    <a:off x="12149632" y="3364268"/>
                    <a:ext cx="190530" cy="123023"/>
                  </a:xfrm>
                  <a:custGeom>
                    <a:avLst/>
                    <a:gdLst>
                      <a:gd name="connsiteX0" fmla="*/ 95265 w 190530"/>
                      <a:gd name="connsiteY0" fmla="*/ 24348 h 123023"/>
                      <a:gd name="connsiteX1" fmla="*/ 0 w 190530"/>
                      <a:gd name="connsiteY1" fmla="*/ 15687 h 123023"/>
                      <a:gd name="connsiteX2" fmla="*/ 95265 w 190530"/>
                      <a:gd name="connsiteY2" fmla="*/ 102292 h 123023"/>
                      <a:gd name="connsiteX3" fmla="*/ 190530 w 190530"/>
                      <a:gd name="connsiteY3" fmla="*/ 110952 h 123023"/>
                      <a:gd name="connsiteX4" fmla="*/ 95265 w 190530"/>
                      <a:gd name="connsiteY4" fmla="*/ 24348 h 1230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530" h="123023">
                        <a:moveTo>
                          <a:pt x="95265" y="24348"/>
                        </a:moveTo>
                        <a:cubicBezTo>
                          <a:pt x="43302" y="-1633"/>
                          <a:pt x="0" y="-10294"/>
                          <a:pt x="0" y="15687"/>
                        </a:cubicBezTo>
                        <a:cubicBezTo>
                          <a:pt x="0" y="41669"/>
                          <a:pt x="43302" y="76310"/>
                          <a:pt x="95265" y="102292"/>
                        </a:cubicBezTo>
                        <a:cubicBezTo>
                          <a:pt x="147228" y="128273"/>
                          <a:pt x="190530" y="128273"/>
                          <a:pt x="190530" y="110952"/>
                        </a:cubicBezTo>
                        <a:cubicBezTo>
                          <a:pt x="190530" y="93631"/>
                          <a:pt x="147228" y="58989"/>
                          <a:pt x="95265" y="24348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668" name="Freeform: Shape 667">
                    <a:extLst>
                      <a:ext uri="{FF2B5EF4-FFF2-40B4-BE49-F238E27FC236}">
                        <a16:creationId xmlns:a16="http://schemas.microsoft.com/office/drawing/2014/main" xmlns="" id="{605B0AD7-D3E3-4BAA-80A4-331CFE097E17}"/>
                      </a:ext>
                    </a:extLst>
                  </p:cNvPr>
                  <p:cNvSpPr/>
                  <p:nvPr/>
                </p:nvSpPr>
                <p:spPr>
                  <a:xfrm>
                    <a:off x="12149632" y="4199284"/>
                    <a:ext cx="190530" cy="123023"/>
                  </a:xfrm>
                  <a:custGeom>
                    <a:avLst/>
                    <a:gdLst>
                      <a:gd name="connsiteX0" fmla="*/ 95265 w 190530"/>
                      <a:gd name="connsiteY0" fmla="*/ 20732 h 123023"/>
                      <a:gd name="connsiteX1" fmla="*/ 0 w 190530"/>
                      <a:gd name="connsiteY1" fmla="*/ 107336 h 123023"/>
                      <a:gd name="connsiteX2" fmla="*/ 95265 w 190530"/>
                      <a:gd name="connsiteY2" fmla="*/ 98676 h 123023"/>
                      <a:gd name="connsiteX3" fmla="*/ 190530 w 190530"/>
                      <a:gd name="connsiteY3" fmla="*/ 12072 h 123023"/>
                      <a:gd name="connsiteX4" fmla="*/ 95265 w 190530"/>
                      <a:gd name="connsiteY4" fmla="*/ 20732 h 1230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530" h="123023">
                        <a:moveTo>
                          <a:pt x="95265" y="20732"/>
                        </a:moveTo>
                        <a:cubicBezTo>
                          <a:pt x="43302" y="46713"/>
                          <a:pt x="0" y="81355"/>
                          <a:pt x="0" y="107336"/>
                        </a:cubicBezTo>
                        <a:cubicBezTo>
                          <a:pt x="0" y="133317"/>
                          <a:pt x="43302" y="124657"/>
                          <a:pt x="95265" y="98676"/>
                        </a:cubicBezTo>
                        <a:cubicBezTo>
                          <a:pt x="147228" y="72695"/>
                          <a:pt x="190530" y="29393"/>
                          <a:pt x="190530" y="12072"/>
                        </a:cubicBezTo>
                        <a:cubicBezTo>
                          <a:pt x="190530" y="-5249"/>
                          <a:pt x="147228" y="-5249"/>
                          <a:pt x="95265" y="20732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610" name="Graphic 1">
                  <a:extLst>
                    <a:ext uri="{FF2B5EF4-FFF2-40B4-BE49-F238E27FC236}">
                      <a16:creationId xmlns:a16="http://schemas.microsoft.com/office/drawing/2014/main" xmlns="" id="{C802AA42-EB7B-47F1-BA78-4541AA11F25B}"/>
                    </a:ext>
                  </a:extLst>
                </p:cNvPr>
                <p:cNvGrpSpPr/>
                <p:nvPr/>
              </p:nvGrpSpPr>
              <p:grpSpPr>
                <a:xfrm>
                  <a:off x="11725272" y="3148339"/>
                  <a:ext cx="190528" cy="1389899"/>
                  <a:chOff x="11725272" y="3148339"/>
                  <a:chExt cx="190528" cy="1389899"/>
                </a:xfrm>
                <a:grpFill/>
              </p:grpSpPr>
              <p:sp>
                <p:nvSpPr>
                  <p:cNvPr id="663" name="Freeform: Shape 662">
                    <a:extLst>
                      <a:ext uri="{FF2B5EF4-FFF2-40B4-BE49-F238E27FC236}">
                        <a16:creationId xmlns:a16="http://schemas.microsoft.com/office/drawing/2014/main" xmlns="" id="{10DE7233-84F4-489E-8F07-7F4775DBAD72}"/>
                      </a:ext>
                    </a:extLst>
                  </p:cNvPr>
                  <p:cNvSpPr/>
                  <p:nvPr/>
                </p:nvSpPr>
                <p:spPr>
                  <a:xfrm>
                    <a:off x="11803215" y="3185096"/>
                    <a:ext cx="27371" cy="1325044"/>
                  </a:xfrm>
                  <a:custGeom>
                    <a:avLst/>
                    <a:gdLst>
                      <a:gd name="connsiteX0" fmla="*/ 0 w 27371"/>
                      <a:gd name="connsiteY0" fmla="*/ 12991 h 1325044"/>
                      <a:gd name="connsiteX1" fmla="*/ 0 w 27371"/>
                      <a:gd name="connsiteY1" fmla="*/ 1312053 h 1325044"/>
                      <a:gd name="connsiteX2" fmla="*/ 25982 w 27371"/>
                      <a:gd name="connsiteY2" fmla="*/ 1312053 h 1325044"/>
                      <a:gd name="connsiteX3" fmla="*/ 25982 w 27371"/>
                      <a:gd name="connsiteY3" fmla="*/ 12991 h 1325044"/>
                      <a:gd name="connsiteX4" fmla="*/ 0 w 27371"/>
                      <a:gd name="connsiteY4" fmla="*/ 12991 h 13250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371" h="1325044">
                        <a:moveTo>
                          <a:pt x="0" y="12991"/>
                        </a:moveTo>
                        <a:cubicBezTo>
                          <a:pt x="0" y="446011"/>
                          <a:pt x="0" y="879032"/>
                          <a:pt x="0" y="1312053"/>
                        </a:cubicBezTo>
                        <a:cubicBezTo>
                          <a:pt x="0" y="1329374"/>
                          <a:pt x="25982" y="1329374"/>
                          <a:pt x="25982" y="1312053"/>
                        </a:cubicBezTo>
                        <a:cubicBezTo>
                          <a:pt x="25982" y="879032"/>
                          <a:pt x="25982" y="446011"/>
                          <a:pt x="25982" y="12991"/>
                        </a:cubicBezTo>
                        <a:cubicBezTo>
                          <a:pt x="34642" y="-4330"/>
                          <a:pt x="0" y="-4330"/>
                          <a:pt x="0" y="12991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664" name="Freeform: Shape 663">
                    <a:extLst>
                      <a:ext uri="{FF2B5EF4-FFF2-40B4-BE49-F238E27FC236}">
                        <a16:creationId xmlns:a16="http://schemas.microsoft.com/office/drawing/2014/main" xmlns="" id="{E976527B-91D0-4EC2-A2D4-CF18E00EF1AA}"/>
                      </a:ext>
                    </a:extLst>
                  </p:cNvPr>
                  <p:cNvSpPr/>
                  <p:nvPr/>
                </p:nvSpPr>
                <p:spPr>
                  <a:xfrm>
                    <a:off x="11725272" y="3148339"/>
                    <a:ext cx="190528" cy="139763"/>
                  </a:xfrm>
                  <a:custGeom>
                    <a:avLst/>
                    <a:gdLst>
                      <a:gd name="connsiteX0" fmla="*/ 95265 w 190528"/>
                      <a:gd name="connsiteY0" fmla="*/ 15107 h 139763"/>
                      <a:gd name="connsiteX1" fmla="*/ 0 w 190528"/>
                      <a:gd name="connsiteY1" fmla="*/ 32428 h 139763"/>
                      <a:gd name="connsiteX2" fmla="*/ 95265 w 190528"/>
                      <a:gd name="connsiteY2" fmla="*/ 127692 h 139763"/>
                      <a:gd name="connsiteX3" fmla="*/ 190529 w 190528"/>
                      <a:gd name="connsiteY3" fmla="*/ 119032 h 139763"/>
                      <a:gd name="connsiteX4" fmla="*/ 95265 w 190528"/>
                      <a:gd name="connsiteY4" fmla="*/ 15107 h 139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528" h="139763">
                        <a:moveTo>
                          <a:pt x="95265" y="15107"/>
                        </a:moveTo>
                        <a:cubicBezTo>
                          <a:pt x="43302" y="-10875"/>
                          <a:pt x="0" y="-2214"/>
                          <a:pt x="0" y="32428"/>
                        </a:cubicBezTo>
                        <a:cubicBezTo>
                          <a:pt x="0" y="67069"/>
                          <a:pt x="43302" y="110371"/>
                          <a:pt x="95265" y="127692"/>
                        </a:cubicBezTo>
                        <a:cubicBezTo>
                          <a:pt x="147227" y="145013"/>
                          <a:pt x="190529" y="145013"/>
                          <a:pt x="190529" y="119032"/>
                        </a:cubicBezTo>
                        <a:cubicBezTo>
                          <a:pt x="190529" y="84390"/>
                          <a:pt x="147227" y="41088"/>
                          <a:pt x="95265" y="15107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665" name="Freeform: Shape 664">
                    <a:extLst>
                      <a:ext uri="{FF2B5EF4-FFF2-40B4-BE49-F238E27FC236}">
                        <a16:creationId xmlns:a16="http://schemas.microsoft.com/office/drawing/2014/main" xmlns="" id="{EF6F9CC9-3768-43FB-9A7E-A2458C5F4C8F}"/>
                      </a:ext>
                    </a:extLst>
                  </p:cNvPr>
                  <p:cNvSpPr/>
                  <p:nvPr/>
                </p:nvSpPr>
                <p:spPr>
                  <a:xfrm>
                    <a:off x="11725272" y="4399168"/>
                    <a:ext cx="190528" cy="139069"/>
                  </a:xfrm>
                  <a:custGeom>
                    <a:avLst/>
                    <a:gdLst>
                      <a:gd name="connsiteX0" fmla="*/ 95265 w 190528"/>
                      <a:gd name="connsiteY0" fmla="*/ 11377 h 139069"/>
                      <a:gd name="connsiteX1" fmla="*/ 0 w 190528"/>
                      <a:gd name="connsiteY1" fmla="*/ 106642 h 139069"/>
                      <a:gd name="connsiteX2" fmla="*/ 95265 w 190528"/>
                      <a:gd name="connsiteY2" fmla="*/ 123963 h 139069"/>
                      <a:gd name="connsiteX3" fmla="*/ 190529 w 190528"/>
                      <a:gd name="connsiteY3" fmla="*/ 28698 h 139069"/>
                      <a:gd name="connsiteX4" fmla="*/ 95265 w 190528"/>
                      <a:gd name="connsiteY4" fmla="*/ 11377 h 1390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528" h="139069">
                        <a:moveTo>
                          <a:pt x="95265" y="11377"/>
                        </a:moveTo>
                        <a:cubicBezTo>
                          <a:pt x="43302" y="28698"/>
                          <a:pt x="0" y="72000"/>
                          <a:pt x="0" y="106642"/>
                        </a:cubicBezTo>
                        <a:cubicBezTo>
                          <a:pt x="0" y="141283"/>
                          <a:pt x="43302" y="149944"/>
                          <a:pt x="95265" y="123963"/>
                        </a:cubicBezTo>
                        <a:cubicBezTo>
                          <a:pt x="147227" y="97981"/>
                          <a:pt x="190529" y="54679"/>
                          <a:pt x="190529" y="28698"/>
                        </a:cubicBezTo>
                        <a:cubicBezTo>
                          <a:pt x="190529" y="-5944"/>
                          <a:pt x="147227" y="-5944"/>
                          <a:pt x="95265" y="11377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611" name="Graphic 1">
                  <a:extLst>
                    <a:ext uri="{FF2B5EF4-FFF2-40B4-BE49-F238E27FC236}">
                      <a16:creationId xmlns:a16="http://schemas.microsoft.com/office/drawing/2014/main" xmlns="" id="{7C479945-E298-4F47-8D41-CB88CA603A2A}"/>
                    </a:ext>
                  </a:extLst>
                </p:cNvPr>
                <p:cNvGrpSpPr/>
                <p:nvPr/>
              </p:nvGrpSpPr>
              <p:grpSpPr>
                <a:xfrm>
                  <a:off x="11300912" y="2957461"/>
                  <a:ext cx="190528" cy="1768406"/>
                  <a:chOff x="11300912" y="2957461"/>
                  <a:chExt cx="190528" cy="1768406"/>
                </a:xfrm>
                <a:grpFill/>
              </p:grpSpPr>
              <p:sp>
                <p:nvSpPr>
                  <p:cNvPr id="660" name="Freeform: Shape 659">
                    <a:extLst>
                      <a:ext uri="{FF2B5EF4-FFF2-40B4-BE49-F238E27FC236}">
                        <a16:creationId xmlns:a16="http://schemas.microsoft.com/office/drawing/2014/main" xmlns="" id="{AEE640CF-E58E-4B08-BE30-4051BC60D7E0}"/>
                      </a:ext>
                    </a:extLst>
                  </p:cNvPr>
                  <p:cNvSpPr/>
                  <p:nvPr/>
                </p:nvSpPr>
                <p:spPr>
                  <a:xfrm>
                    <a:off x="11378855" y="3003228"/>
                    <a:ext cx="25981" cy="1688781"/>
                  </a:xfrm>
                  <a:custGeom>
                    <a:avLst/>
                    <a:gdLst>
                      <a:gd name="connsiteX0" fmla="*/ 0 w 25981"/>
                      <a:gd name="connsiteY0" fmla="*/ 12991 h 1688781"/>
                      <a:gd name="connsiteX1" fmla="*/ 0 w 25981"/>
                      <a:gd name="connsiteY1" fmla="*/ 1675791 h 1688781"/>
                      <a:gd name="connsiteX2" fmla="*/ 25982 w 25981"/>
                      <a:gd name="connsiteY2" fmla="*/ 1675791 h 1688781"/>
                      <a:gd name="connsiteX3" fmla="*/ 25982 w 25981"/>
                      <a:gd name="connsiteY3" fmla="*/ 12991 h 1688781"/>
                      <a:gd name="connsiteX4" fmla="*/ 0 w 25981"/>
                      <a:gd name="connsiteY4" fmla="*/ 12991 h 16887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81" h="1688781">
                        <a:moveTo>
                          <a:pt x="0" y="12991"/>
                        </a:moveTo>
                        <a:cubicBezTo>
                          <a:pt x="0" y="567258"/>
                          <a:pt x="0" y="1121524"/>
                          <a:pt x="0" y="1675791"/>
                        </a:cubicBezTo>
                        <a:cubicBezTo>
                          <a:pt x="0" y="1693112"/>
                          <a:pt x="25982" y="1693112"/>
                          <a:pt x="25982" y="1675791"/>
                        </a:cubicBezTo>
                        <a:cubicBezTo>
                          <a:pt x="25982" y="1121524"/>
                          <a:pt x="25982" y="567258"/>
                          <a:pt x="25982" y="12991"/>
                        </a:cubicBezTo>
                        <a:cubicBezTo>
                          <a:pt x="25982" y="-4330"/>
                          <a:pt x="0" y="-4330"/>
                          <a:pt x="0" y="12991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661" name="Freeform: Shape 660">
                    <a:extLst>
                      <a:ext uri="{FF2B5EF4-FFF2-40B4-BE49-F238E27FC236}">
                        <a16:creationId xmlns:a16="http://schemas.microsoft.com/office/drawing/2014/main" xmlns="" id="{2CC8CFEA-0AEC-4151-A368-E5E43D58FE64}"/>
                      </a:ext>
                    </a:extLst>
                  </p:cNvPr>
                  <p:cNvSpPr/>
                  <p:nvPr/>
                </p:nvSpPr>
                <p:spPr>
                  <a:xfrm>
                    <a:off x="11300912" y="2957461"/>
                    <a:ext cx="190528" cy="152156"/>
                  </a:xfrm>
                  <a:custGeom>
                    <a:avLst/>
                    <a:gdLst>
                      <a:gd name="connsiteX0" fmla="*/ 95264 w 190528"/>
                      <a:gd name="connsiteY0" fmla="*/ 6795 h 152156"/>
                      <a:gd name="connsiteX1" fmla="*/ 0 w 190528"/>
                      <a:gd name="connsiteY1" fmla="*/ 41437 h 152156"/>
                      <a:gd name="connsiteX2" fmla="*/ 95264 w 190528"/>
                      <a:gd name="connsiteY2" fmla="*/ 145362 h 152156"/>
                      <a:gd name="connsiteX3" fmla="*/ 190529 w 190528"/>
                      <a:gd name="connsiteY3" fmla="*/ 110720 h 152156"/>
                      <a:gd name="connsiteX4" fmla="*/ 95264 w 190528"/>
                      <a:gd name="connsiteY4" fmla="*/ 6795 h 1521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528" h="152156">
                        <a:moveTo>
                          <a:pt x="95264" y="6795"/>
                        </a:moveTo>
                        <a:cubicBezTo>
                          <a:pt x="43302" y="-10526"/>
                          <a:pt x="0" y="6795"/>
                          <a:pt x="0" y="41437"/>
                        </a:cubicBezTo>
                        <a:cubicBezTo>
                          <a:pt x="0" y="84739"/>
                          <a:pt x="43302" y="128041"/>
                          <a:pt x="95264" y="145362"/>
                        </a:cubicBezTo>
                        <a:cubicBezTo>
                          <a:pt x="147227" y="162683"/>
                          <a:pt x="190529" y="145362"/>
                          <a:pt x="190529" y="110720"/>
                        </a:cubicBezTo>
                        <a:cubicBezTo>
                          <a:pt x="181868" y="76078"/>
                          <a:pt x="147227" y="32776"/>
                          <a:pt x="95264" y="6795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662" name="Freeform: Shape 661">
                    <a:extLst>
                      <a:ext uri="{FF2B5EF4-FFF2-40B4-BE49-F238E27FC236}">
                        <a16:creationId xmlns:a16="http://schemas.microsoft.com/office/drawing/2014/main" xmlns="" id="{F3361F31-9445-4E62-9926-238540FBECFE}"/>
                      </a:ext>
                    </a:extLst>
                  </p:cNvPr>
                  <p:cNvSpPr/>
                  <p:nvPr/>
                </p:nvSpPr>
                <p:spPr>
                  <a:xfrm>
                    <a:off x="11300912" y="4568299"/>
                    <a:ext cx="190528" cy="157568"/>
                  </a:xfrm>
                  <a:custGeom>
                    <a:avLst/>
                    <a:gdLst>
                      <a:gd name="connsiteX0" fmla="*/ 95264 w 190528"/>
                      <a:gd name="connsiteY0" fmla="*/ 6795 h 157568"/>
                      <a:gd name="connsiteX1" fmla="*/ 0 w 190528"/>
                      <a:gd name="connsiteY1" fmla="*/ 110720 h 157568"/>
                      <a:gd name="connsiteX2" fmla="*/ 95264 w 190528"/>
                      <a:gd name="connsiteY2" fmla="*/ 145362 h 157568"/>
                      <a:gd name="connsiteX3" fmla="*/ 190529 w 190528"/>
                      <a:gd name="connsiteY3" fmla="*/ 41437 h 157568"/>
                      <a:gd name="connsiteX4" fmla="*/ 95264 w 190528"/>
                      <a:gd name="connsiteY4" fmla="*/ 6795 h 1575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528" h="157568">
                        <a:moveTo>
                          <a:pt x="95264" y="6795"/>
                        </a:moveTo>
                        <a:cubicBezTo>
                          <a:pt x="43302" y="24116"/>
                          <a:pt x="0" y="67418"/>
                          <a:pt x="0" y="110720"/>
                        </a:cubicBezTo>
                        <a:cubicBezTo>
                          <a:pt x="0" y="154022"/>
                          <a:pt x="43302" y="171343"/>
                          <a:pt x="95264" y="145362"/>
                        </a:cubicBezTo>
                        <a:cubicBezTo>
                          <a:pt x="147227" y="128041"/>
                          <a:pt x="190529" y="76078"/>
                          <a:pt x="190529" y="41437"/>
                        </a:cubicBezTo>
                        <a:cubicBezTo>
                          <a:pt x="181868" y="6795"/>
                          <a:pt x="147227" y="-10526"/>
                          <a:pt x="95264" y="6795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612" name="Graphic 1">
                  <a:extLst>
                    <a:ext uri="{FF2B5EF4-FFF2-40B4-BE49-F238E27FC236}">
                      <a16:creationId xmlns:a16="http://schemas.microsoft.com/office/drawing/2014/main" xmlns="" id="{9B92EF99-883F-4874-A6DB-F45C07EBD420}"/>
                    </a:ext>
                  </a:extLst>
                </p:cNvPr>
                <p:cNvGrpSpPr/>
                <p:nvPr/>
              </p:nvGrpSpPr>
              <p:grpSpPr>
                <a:xfrm>
                  <a:off x="10867891" y="2821134"/>
                  <a:ext cx="190528" cy="2044308"/>
                  <a:chOff x="10867891" y="2821134"/>
                  <a:chExt cx="190528" cy="2044308"/>
                </a:xfrm>
                <a:grpFill/>
              </p:grpSpPr>
              <p:sp>
                <p:nvSpPr>
                  <p:cNvPr id="657" name="Freeform: Shape 656">
                    <a:extLst>
                      <a:ext uri="{FF2B5EF4-FFF2-40B4-BE49-F238E27FC236}">
                        <a16:creationId xmlns:a16="http://schemas.microsoft.com/office/drawing/2014/main" xmlns="" id="{2EF87309-B90F-4EAF-A02F-63AF3542B7FC}"/>
                      </a:ext>
                    </a:extLst>
                  </p:cNvPr>
                  <p:cNvSpPr/>
                  <p:nvPr/>
                </p:nvSpPr>
                <p:spPr>
                  <a:xfrm>
                    <a:off x="10954495" y="2864661"/>
                    <a:ext cx="25980" cy="1965915"/>
                  </a:xfrm>
                  <a:custGeom>
                    <a:avLst/>
                    <a:gdLst>
                      <a:gd name="connsiteX0" fmla="*/ 0 w 25980"/>
                      <a:gd name="connsiteY0" fmla="*/ 12991 h 1965915"/>
                      <a:gd name="connsiteX1" fmla="*/ 0 w 25980"/>
                      <a:gd name="connsiteY1" fmla="*/ 1952925 h 1965915"/>
                      <a:gd name="connsiteX2" fmla="*/ 25980 w 25980"/>
                      <a:gd name="connsiteY2" fmla="*/ 1952925 h 1965915"/>
                      <a:gd name="connsiteX3" fmla="*/ 25980 w 25980"/>
                      <a:gd name="connsiteY3" fmla="*/ 12991 h 1965915"/>
                      <a:gd name="connsiteX4" fmla="*/ 0 w 25980"/>
                      <a:gd name="connsiteY4" fmla="*/ 12991 h 19659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80" h="1965915">
                        <a:moveTo>
                          <a:pt x="0" y="12991"/>
                        </a:moveTo>
                        <a:cubicBezTo>
                          <a:pt x="0" y="662522"/>
                          <a:pt x="0" y="1303393"/>
                          <a:pt x="0" y="1952925"/>
                        </a:cubicBezTo>
                        <a:cubicBezTo>
                          <a:pt x="0" y="1970245"/>
                          <a:pt x="25980" y="1970245"/>
                          <a:pt x="25980" y="1952925"/>
                        </a:cubicBezTo>
                        <a:cubicBezTo>
                          <a:pt x="25980" y="1303393"/>
                          <a:pt x="25980" y="662522"/>
                          <a:pt x="25980" y="12991"/>
                        </a:cubicBezTo>
                        <a:cubicBezTo>
                          <a:pt x="25980" y="-4330"/>
                          <a:pt x="0" y="-4330"/>
                          <a:pt x="0" y="12991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658" name="Freeform: Shape 657">
                    <a:extLst>
                      <a:ext uri="{FF2B5EF4-FFF2-40B4-BE49-F238E27FC236}">
                        <a16:creationId xmlns:a16="http://schemas.microsoft.com/office/drawing/2014/main" xmlns="" id="{51DBE402-CBB6-4625-ADC9-00C348699E12}"/>
                      </a:ext>
                    </a:extLst>
                  </p:cNvPr>
                  <p:cNvSpPr/>
                  <p:nvPr/>
                </p:nvSpPr>
                <p:spPr>
                  <a:xfrm>
                    <a:off x="10867891" y="2821134"/>
                    <a:ext cx="190528" cy="170762"/>
                  </a:xfrm>
                  <a:custGeom>
                    <a:avLst/>
                    <a:gdLst>
                      <a:gd name="connsiteX0" fmla="*/ 95264 w 190528"/>
                      <a:gd name="connsiteY0" fmla="*/ 4555 h 170762"/>
                      <a:gd name="connsiteX1" fmla="*/ 0 w 190528"/>
                      <a:gd name="connsiteY1" fmla="*/ 65178 h 170762"/>
                      <a:gd name="connsiteX2" fmla="*/ 95264 w 190528"/>
                      <a:gd name="connsiteY2" fmla="*/ 169103 h 170762"/>
                      <a:gd name="connsiteX3" fmla="*/ 190529 w 190528"/>
                      <a:gd name="connsiteY3" fmla="*/ 108480 h 170762"/>
                      <a:gd name="connsiteX4" fmla="*/ 95264 w 190528"/>
                      <a:gd name="connsiteY4" fmla="*/ 4555 h 170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528" h="170762">
                        <a:moveTo>
                          <a:pt x="95264" y="4555"/>
                        </a:moveTo>
                        <a:cubicBezTo>
                          <a:pt x="43302" y="-12766"/>
                          <a:pt x="0" y="21876"/>
                          <a:pt x="0" y="65178"/>
                        </a:cubicBezTo>
                        <a:cubicBezTo>
                          <a:pt x="0" y="108480"/>
                          <a:pt x="43302" y="160443"/>
                          <a:pt x="95264" y="169103"/>
                        </a:cubicBezTo>
                        <a:cubicBezTo>
                          <a:pt x="147227" y="177763"/>
                          <a:pt x="190529" y="151782"/>
                          <a:pt x="190529" y="108480"/>
                        </a:cubicBezTo>
                        <a:cubicBezTo>
                          <a:pt x="190529" y="65178"/>
                          <a:pt x="147227" y="13215"/>
                          <a:pt x="95264" y="4555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659" name="Freeform: Shape 658">
                    <a:extLst>
                      <a:ext uri="{FF2B5EF4-FFF2-40B4-BE49-F238E27FC236}">
                        <a16:creationId xmlns:a16="http://schemas.microsoft.com/office/drawing/2014/main" xmlns="" id="{6A814D6C-B3ED-431B-A3F7-20131AFCC36A}"/>
                      </a:ext>
                    </a:extLst>
                  </p:cNvPr>
                  <p:cNvSpPr/>
                  <p:nvPr/>
                </p:nvSpPr>
                <p:spPr>
                  <a:xfrm>
                    <a:off x="10867891" y="4690996"/>
                    <a:ext cx="190528" cy="174446"/>
                  </a:xfrm>
                  <a:custGeom>
                    <a:avLst/>
                    <a:gdLst>
                      <a:gd name="connsiteX0" fmla="*/ 95264 w 190528"/>
                      <a:gd name="connsiteY0" fmla="*/ 5344 h 174446"/>
                      <a:gd name="connsiteX1" fmla="*/ 0 w 190528"/>
                      <a:gd name="connsiteY1" fmla="*/ 109269 h 174446"/>
                      <a:gd name="connsiteX2" fmla="*/ 95264 w 190528"/>
                      <a:gd name="connsiteY2" fmla="*/ 169892 h 174446"/>
                      <a:gd name="connsiteX3" fmla="*/ 190529 w 190528"/>
                      <a:gd name="connsiteY3" fmla="*/ 65967 h 174446"/>
                      <a:gd name="connsiteX4" fmla="*/ 95264 w 190528"/>
                      <a:gd name="connsiteY4" fmla="*/ 5344 h 1744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528" h="174446">
                        <a:moveTo>
                          <a:pt x="95264" y="5344"/>
                        </a:moveTo>
                        <a:cubicBezTo>
                          <a:pt x="43302" y="14004"/>
                          <a:pt x="0" y="65967"/>
                          <a:pt x="0" y="109269"/>
                        </a:cubicBezTo>
                        <a:cubicBezTo>
                          <a:pt x="0" y="152571"/>
                          <a:pt x="43302" y="187213"/>
                          <a:pt x="95264" y="169892"/>
                        </a:cubicBezTo>
                        <a:cubicBezTo>
                          <a:pt x="147227" y="152571"/>
                          <a:pt x="190529" y="109269"/>
                          <a:pt x="190529" y="65967"/>
                        </a:cubicBezTo>
                        <a:cubicBezTo>
                          <a:pt x="190529" y="14004"/>
                          <a:pt x="147227" y="-11977"/>
                          <a:pt x="95264" y="5344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613" name="Graphic 1">
                  <a:extLst>
                    <a:ext uri="{FF2B5EF4-FFF2-40B4-BE49-F238E27FC236}">
                      <a16:creationId xmlns:a16="http://schemas.microsoft.com/office/drawing/2014/main" xmlns="" id="{5B2C1250-AD83-4BE5-A376-6B1B0C4DE3F8}"/>
                    </a:ext>
                  </a:extLst>
                </p:cNvPr>
                <p:cNvGrpSpPr/>
                <p:nvPr/>
              </p:nvGrpSpPr>
              <p:grpSpPr>
                <a:xfrm>
                  <a:off x="10443530" y="2729098"/>
                  <a:ext cx="190528" cy="2228380"/>
                  <a:chOff x="10443530" y="2729098"/>
                  <a:chExt cx="190528" cy="2228380"/>
                </a:xfrm>
                <a:grpFill/>
              </p:grpSpPr>
              <p:sp>
                <p:nvSpPr>
                  <p:cNvPr id="654" name="Freeform: Shape 653">
                    <a:extLst>
                      <a:ext uri="{FF2B5EF4-FFF2-40B4-BE49-F238E27FC236}">
                        <a16:creationId xmlns:a16="http://schemas.microsoft.com/office/drawing/2014/main" xmlns="" id="{ED3B51F5-5F86-444B-9323-288950998E88}"/>
                      </a:ext>
                    </a:extLst>
                  </p:cNvPr>
                  <p:cNvSpPr/>
                  <p:nvPr/>
                </p:nvSpPr>
                <p:spPr>
                  <a:xfrm>
                    <a:off x="10521474" y="2781047"/>
                    <a:ext cx="25980" cy="2136133"/>
                  </a:xfrm>
                  <a:custGeom>
                    <a:avLst/>
                    <a:gdLst>
                      <a:gd name="connsiteX0" fmla="*/ 0 w 25980"/>
                      <a:gd name="connsiteY0" fmla="*/ 10000 h 2136133"/>
                      <a:gd name="connsiteX1" fmla="*/ 0 w 25980"/>
                      <a:gd name="connsiteY1" fmla="*/ 2123143 h 2136133"/>
                      <a:gd name="connsiteX2" fmla="*/ 25980 w 25980"/>
                      <a:gd name="connsiteY2" fmla="*/ 2123143 h 2136133"/>
                      <a:gd name="connsiteX3" fmla="*/ 25980 w 25980"/>
                      <a:gd name="connsiteY3" fmla="*/ 10000 h 2136133"/>
                      <a:gd name="connsiteX4" fmla="*/ 0 w 25980"/>
                      <a:gd name="connsiteY4" fmla="*/ 10000 h 21361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80" h="2136133">
                        <a:moveTo>
                          <a:pt x="0" y="10000"/>
                        </a:moveTo>
                        <a:cubicBezTo>
                          <a:pt x="0" y="711494"/>
                          <a:pt x="0" y="1412988"/>
                          <a:pt x="0" y="2123143"/>
                        </a:cubicBezTo>
                        <a:cubicBezTo>
                          <a:pt x="0" y="2140463"/>
                          <a:pt x="25980" y="2140463"/>
                          <a:pt x="25980" y="2123143"/>
                        </a:cubicBezTo>
                        <a:cubicBezTo>
                          <a:pt x="25980" y="1421649"/>
                          <a:pt x="25980" y="720155"/>
                          <a:pt x="25980" y="10000"/>
                        </a:cubicBezTo>
                        <a:cubicBezTo>
                          <a:pt x="25980" y="1340"/>
                          <a:pt x="0" y="-7321"/>
                          <a:pt x="0" y="10000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655" name="Freeform: Shape 654">
                    <a:extLst>
                      <a:ext uri="{FF2B5EF4-FFF2-40B4-BE49-F238E27FC236}">
                        <a16:creationId xmlns:a16="http://schemas.microsoft.com/office/drawing/2014/main" xmlns="" id="{D4FDB8EE-2328-4D69-A890-AAE861ED602F}"/>
                      </a:ext>
                    </a:extLst>
                  </p:cNvPr>
                  <p:cNvSpPr/>
                  <p:nvPr/>
                </p:nvSpPr>
                <p:spPr>
                  <a:xfrm>
                    <a:off x="10443530" y="2729098"/>
                    <a:ext cx="190528" cy="184521"/>
                  </a:xfrm>
                  <a:custGeom>
                    <a:avLst/>
                    <a:gdLst>
                      <a:gd name="connsiteX0" fmla="*/ 95265 w 190528"/>
                      <a:gd name="connsiteY0" fmla="*/ 1326 h 184521"/>
                      <a:gd name="connsiteX1" fmla="*/ 0 w 190528"/>
                      <a:gd name="connsiteY1" fmla="*/ 79270 h 184521"/>
                      <a:gd name="connsiteX2" fmla="*/ 95265 w 190528"/>
                      <a:gd name="connsiteY2" fmla="*/ 183195 h 184521"/>
                      <a:gd name="connsiteX3" fmla="*/ 190529 w 190528"/>
                      <a:gd name="connsiteY3" fmla="*/ 105251 h 184521"/>
                      <a:gd name="connsiteX4" fmla="*/ 95265 w 190528"/>
                      <a:gd name="connsiteY4" fmla="*/ 1326 h 1845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528" h="184521">
                        <a:moveTo>
                          <a:pt x="95265" y="1326"/>
                        </a:moveTo>
                        <a:cubicBezTo>
                          <a:pt x="43302" y="-7334"/>
                          <a:pt x="0" y="27308"/>
                          <a:pt x="0" y="79270"/>
                        </a:cubicBezTo>
                        <a:cubicBezTo>
                          <a:pt x="0" y="131233"/>
                          <a:pt x="43302" y="174535"/>
                          <a:pt x="95265" y="183195"/>
                        </a:cubicBezTo>
                        <a:cubicBezTo>
                          <a:pt x="147227" y="191856"/>
                          <a:pt x="190529" y="157214"/>
                          <a:pt x="190529" y="105251"/>
                        </a:cubicBezTo>
                        <a:cubicBezTo>
                          <a:pt x="181869" y="61949"/>
                          <a:pt x="147227" y="9987"/>
                          <a:pt x="95265" y="1326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656" name="Freeform: Shape 655">
                    <a:extLst>
                      <a:ext uri="{FF2B5EF4-FFF2-40B4-BE49-F238E27FC236}">
                        <a16:creationId xmlns:a16="http://schemas.microsoft.com/office/drawing/2014/main" xmlns="" id="{E9AC3657-5FDA-4908-AB72-30A4B8F5EA60}"/>
                      </a:ext>
                    </a:extLst>
                  </p:cNvPr>
                  <p:cNvSpPr/>
                  <p:nvPr/>
                </p:nvSpPr>
                <p:spPr>
                  <a:xfrm>
                    <a:off x="10443530" y="4772957"/>
                    <a:ext cx="190528" cy="184521"/>
                  </a:xfrm>
                  <a:custGeom>
                    <a:avLst/>
                    <a:gdLst>
                      <a:gd name="connsiteX0" fmla="*/ 95265 w 190528"/>
                      <a:gd name="connsiteY0" fmla="*/ 1326 h 184521"/>
                      <a:gd name="connsiteX1" fmla="*/ 0 w 190528"/>
                      <a:gd name="connsiteY1" fmla="*/ 105251 h 184521"/>
                      <a:gd name="connsiteX2" fmla="*/ 95265 w 190528"/>
                      <a:gd name="connsiteY2" fmla="*/ 183195 h 184521"/>
                      <a:gd name="connsiteX3" fmla="*/ 190529 w 190528"/>
                      <a:gd name="connsiteY3" fmla="*/ 79270 h 184521"/>
                      <a:gd name="connsiteX4" fmla="*/ 95265 w 190528"/>
                      <a:gd name="connsiteY4" fmla="*/ 1326 h 1845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528" h="184521">
                        <a:moveTo>
                          <a:pt x="95265" y="1326"/>
                        </a:moveTo>
                        <a:cubicBezTo>
                          <a:pt x="43302" y="9987"/>
                          <a:pt x="0" y="53289"/>
                          <a:pt x="0" y="105251"/>
                        </a:cubicBezTo>
                        <a:cubicBezTo>
                          <a:pt x="0" y="157214"/>
                          <a:pt x="43302" y="191856"/>
                          <a:pt x="95265" y="183195"/>
                        </a:cubicBezTo>
                        <a:cubicBezTo>
                          <a:pt x="147227" y="174535"/>
                          <a:pt x="190529" y="131233"/>
                          <a:pt x="190529" y="79270"/>
                        </a:cubicBezTo>
                        <a:cubicBezTo>
                          <a:pt x="181869" y="27307"/>
                          <a:pt x="147227" y="-7334"/>
                          <a:pt x="95265" y="1326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614" name="Graphic 1">
                  <a:extLst>
                    <a:ext uri="{FF2B5EF4-FFF2-40B4-BE49-F238E27FC236}">
                      <a16:creationId xmlns:a16="http://schemas.microsoft.com/office/drawing/2014/main" xmlns="" id="{0B7CF46E-B42C-4FD8-A3AB-D02C67DB0188}"/>
                    </a:ext>
                  </a:extLst>
                </p:cNvPr>
                <p:cNvGrpSpPr/>
                <p:nvPr/>
              </p:nvGrpSpPr>
              <p:grpSpPr>
                <a:xfrm>
                  <a:off x="10010509" y="2704443"/>
                  <a:ext cx="190529" cy="2286350"/>
                  <a:chOff x="10010509" y="2704443"/>
                  <a:chExt cx="190529" cy="2286350"/>
                </a:xfrm>
                <a:grpFill/>
              </p:grpSpPr>
              <p:sp>
                <p:nvSpPr>
                  <p:cNvPr id="651" name="Freeform: Shape 650">
                    <a:extLst>
                      <a:ext uri="{FF2B5EF4-FFF2-40B4-BE49-F238E27FC236}">
                        <a16:creationId xmlns:a16="http://schemas.microsoft.com/office/drawing/2014/main" xmlns="" id="{6ED227A1-EBAE-4AE5-B55F-5DE939986D6F}"/>
                      </a:ext>
                    </a:extLst>
                  </p:cNvPr>
                  <p:cNvSpPr/>
                  <p:nvPr/>
                </p:nvSpPr>
                <p:spPr>
                  <a:xfrm>
                    <a:off x="10097113" y="2752075"/>
                    <a:ext cx="25981" cy="2191085"/>
                  </a:xfrm>
                  <a:custGeom>
                    <a:avLst/>
                    <a:gdLst>
                      <a:gd name="connsiteX0" fmla="*/ 0 w 25981"/>
                      <a:gd name="connsiteY0" fmla="*/ 12991 h 2191085"/>
                      <a:gd name="connsiteX1" fmla="*/ 0 w 25981"/>
                      <a:gd name="connsiteY1" fmla="*/ 2178095 h 2191085"/>
                      <a:gd name="connsiteX2" fmla="*/ 25982 w 25981"/>
                      <a:gd name="connsiteY2" fmla="*/ 2178095 h 2191085"/>
                      <a:gd name="connsiteX3" fmla="*/ 25982 w 25981"/>
                      <a:gd name="connsiteY3" fmla="*/ 12991 h 2191085"/>
                      <a:gd name="connsiteX4" fmla="*/ 0 w 25981"/>
                      <a:gd name="connsiteY4" fmla="*/ 12991 h 21910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81" h="2191085">
                        <a:moveTo>
                          <a:pt x="0" y="12991"/>
                        </a:moveTo>
                        <a:cubicBezTo>
                          <a:pt x="0" y="731805"/>
                          <a:pt x="0" y="1459281"/>
                          <a:pt x="0" y="2178095"/>
                        </a:cubicBezTo>
                        <a:cubicBezTo>
                          <a:pt x="0" y="2195416"/>
                          <a:pt x="25982" y="2195416"/>
                          <a:pt x="25982" y="2178095"/>
                        </a:cubicBezTo>
                        <a:cubicBezTo>
                          <a:pt x="25982" y="1459281"/>
                          <a:pt x="25982" y="731805"/>
                          <a:pt x="25982" y="12991"/>
                        </a:cubicBezTo>
                        <a:cubicBezTo>
                          <a:pt x="25982" y="-4330"/>
                          <a:pt x="0" y="-4330"/>
                          <a:pt x="0" y="12991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652" name="Freeform: Shape 651">
                    <a:extLst>
                      <a:ext uri="{FF2B5EF4-FFF2-40B4-BE49-F238E27FC236}">
                        <a16:creationId xmlns:a16="http://schemas.microsoft.com/office/drawing/2014/main" xmlns="" id="{7C578AB9-960E-4D99-B611-BB236EA2EE26}"/>
                      </a:ext>
                    </a:extLst>
                  </p:cNvPr>
                  <p:cNvSpPr/>
                  <p:nvPr/>
                </p:nvSpPr>
                <p:spPr>
                  <a:xfrm>
                    <a:off x="10010509" y="2704443"/>
                    <a:ext cx="190529" cy="190529"/>
                  </a:xfrm>
                  <a:custGeom>
                    <a:avLst/>
                    <a:gdLst>
                      <a:gd name="connsiteX0" fmla="*/ 95265 w 190529"/>
                      <a:gd name="connsiteY0" fmla="*/ 0 h 190529"/>
                      <a:gd name="connsiteX1" fmla="*/ 0 w 190529"/>
                      <a:gd name="connsiteY1" fmla="*/ 95265 h 190529"/>
                      <a:gd name="connsiteX2" fmla="*/ 95265 w 190529"/>
                      <a:gd name="connsiteY2" fmla="*/ 190529 h 190529"/>
                      <a:gd name="connsiteX3" fmla="*/ 190530 w 190529"/>
                      <a:gd name="connsiteY3" fmla="*/ 95265 h 190529"/>
                      <a:gd name="connsiteX4" fmla="*/ 95265 w 190529"/>
                      <a:gd name="connsiteY4" fmla="*/ 0 h 190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529" h="190529">
                        <a:moveTo>
                          <a:pt x="95265" y="0"/>
                        </a:moveTo>
                        <a:cubicBezTo>
                          <a:pt x="43302" y="0"/>
                          <a:pt x="0" y="43302"/>
                          <a:pt x="0" y="95265"/>
                        </a:cubicBezTo>
                        <a:cubicBezTo>
                          <a:pt x="0" y="147227"/>
                          <a:pt x="43302" y="190529"/>
                          <a:pt x="95265" y="190529"/>
                        </a:cubicBezTo>
                        <a:cubicBezTo>
                          <a:pt x="147228" y="190529"/>
                          <a:pt x="190530" y="147227"/>
                          <a:pt x="190530" y="95265"/>
                        </a:cubicBezTo>
                        <a:cubicBezTo>
                          <a:pt x="190530" y="43302"/>
                          <a:pt x="147228" y="0"/>
                          <a:pt x="95265" y="0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653" name="Freeform: Shape 652">
                    <a:extLst>
                      <a:ext uri="{FF2B5EF4-FFF2-40B4-BE49-F238E27FC236}">
                        <a16:creationId xmlns:a16="http://schemas.microsoft.com/office/drawing/2014/main" xmlns="" id="{42EFD8A6-AFD8-4DD1-9C00-7A0D2B46DF5C}"/>
                      </a:ext>
                    </a:extLst>
                  </p:cNvPr>
                  <p:cNvSpPr/>
                  <p:nvPr/>
                </p:nvSpPr>
                <p:spPr>
                  <a:xfrm>
                    <a:off x="10010509" y="4800264"/>
                    <a:ext cx="190529" cy="190529"/>
                  </a:xfrm>
                  <a:custGeom>
                    <a:avLst/>
                    <a:gdLst>
                      <a:gd name="connsiteX0" fmla="*/ 95265 w 190529"/>
                      <a:gd name="connsiteY0" fmla="*/ 0 h 190529"/>
                      <a:gd name="connsiteX1" fmla="*/ 0 w 190529"/>
                      <a:gd name="connsiteY1" fmla="*/ 95265 h 190529"/>
                      <a:gd name="connsiteX2" fmla="*/ 95265 w 190529"/>
                      <a:gd name="connsiteY2" fmla="*/ 190529 h 190529"/>
                      <a:gd name="connsiteX3" fmla="*/ 190530 w 190529"/>
                      <a:gd name="connsiteY3" fmla="*/ 95265 h 190529"/>
                      <a:gd name="connsiteX4" fmla="*/ 95265 w 190529"/>
                      <a:gd name="connsiteY4" fmla="*/ 0 h 190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529" h="190529">
                        <a:moveTo>
                          <a:pt x="95265" y="0"/>
                        </a:moveTo>
                        <a:cubicBezTo>
                          <a:pt x="43302" y="0"/>
                          <a:pt x="0" y="43302"/>
                          <a:pt x="0" y="95265"/>
                        </a:cubicBezTo>
                        <a:cubicBezTo>
                          <a:pt x="0" y="147227"/>
                          <a:pt x="43302" y="190529"/>
                          <a:pt x="95265" y="190529"/>
                        </a:cubicBezTo>
                        <a:cubicBezTo>
                          <a:pt x="147228" y="190529"/>
                          <a:pt x="190530" y="147227"/>
                          <a:pt x="190530" y="95265"/>
                        </a:cubicBezTo>
                        <a:cubicBezTo>
                          <a:pt x="190530" y="34642"/>
                          <a:pt x="147228" y="0"/>
                          <a:pt x="95265" y="0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615" name="Graphic 1">
                  <a:extLst>
                    <a:ext uri="{FF2B5EF4-FFF2-40B4-BE49-F238E27FC236}">
                      <a16:creationId xmlns:a16="http://schemas.microsoft.com/office/drawing/2014/main" xmlns="" id="{12AA5261-23E1-4135-AA61-AA0BA7887447}"/>
                    </a:ext>
                  </a:extLst>
                </p:cNvPr>
                <p:cNvGrpSpPr/>
                <p:nvPr/>
              </p:nvGrpSpPr>
              <p:grpSpPr>
                <a:xfrm>
                  <a:off x="9586149" y="2729310"/>
                  <a:ext cx="190528" cy="2228168"/>
                  <a:chOff x="9586149" y="2729310"/>
                  <a:chExt cx="190528" cy="2228168"/>
                </a:xfrm>
                <a:grpFill/>
              </p:grpSpPr>
              <p:sp>
                <p:nvSpPr>
                  <p:cNvPr id="648" name="Freeform: Shape 647">
                    <a:extLst>
                      <a:ext uri="{FF2B5EF4-FFF2-40B4-BE49-F238E27FC236}">
                        <a16:creationId xmlns:a16="http://schemas.microsoft.com/office/drawing/2014/main" xmlns="" id="{4F440BB9-E911-42F9-BFC8-367C6498BB9E}"/>
                      </a:ext>
                    </a:extLst>
                  </p:cNvPr>
                  <p:cNvSpPr/>
                  <p:nvPr/>
                </p:nvSpPr>
                <p:spPr>
                  <a:xfrm>
                    <a:off x="9664092" y="2781047"/>
                    <a:ext cx="25981" cy="2136133"/>
                  </a:xfrm>
                  <a:custGeom>
                    <a:avLst/>
                    <a:gdLst>
                      <a:gd name="connsiteX0" fmla="*/ 0 w 25981"/>
                      <a:gd name="connsiteY0" fmla="*/ 10000 h 2136133"/>
                      <a:gd name="connsiteX1" fmla="*/ 0 w 25981"/>
                      <a:gd name="connsiteY1" fmla="*/ 2123143 h 2136133"/>
                      <a:gd name="connsiteX2" fmla="*/ 25982 w 25981"/>
                      <a:gd name="connsiteY2" fmla="*/ 2123143 h 2136133"/>
                      <a:gd name="connsiteX3" fmla="*/ 25982 w 25981"/>
                      <a:gd name="connsiteY3" fmla="*/ 10000 h 2136133"/>
                      <a:gd name="connsiteX4" fmla="*/ 0 w 25981"/>
                      <a:gd name="connsiteY4" fmla="*/ 10000 h 21361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81" h="2136133">
                        <a:moveTo>
                          <a:pt x="0" y="10000"/>
                        </a:moveTo>
                        <a:cubicBezTo>
                          <a:pt x="0" y="711494"/>
                          <a:pt x="0" y="1421649"/>
                          <a:pt x="0" y="2123143"/>
                        </a:cubicBezTo>
                        <a:cubicBezTo>
                          <a:pt x="0" y="2140463"/>
                          <a:pt x="25982" y="2140463"/>
                          <a:pt x="25982" y="2123143"/>
                        </a:cubicBezTo>
                        <a:cubicBezTo>
                          <a:pt x="25982" y="1421649"/>
                          <a:pt x="25982" y="711494"/>
                          <a:pt x="25982" y="10000"/>
                        </a:cubicBezTo>
                        <a:cubicBezTo>
                          <a:pt x="25982" y="1340"/>
                          <a:pt x="0" y="-7321"/>
                          <a:pt x="0" y="10000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649" name="Freeform: Shape 648">
                    <a:extLst>
                      <a:ext uri="{FF2B5EF4-FFF2-40B4-BE49-F238E27FC236}">
                        <a16:creationId xmlns:a16="http://schemas.microsoft.com/office/drawing/2014/main" xmlns="" id="{47D10F18-7500-4F40-9EC7-F545ABC803E2}"/>
                      </a:ext>
                    </a:extLst>
                  </p:cNvPr>
                  <p:cNvSpPr/>
                  <p:nvPr/>
                </p:nvSpPr>
                <p:spPr>
                  <a:xfrm>
                    <a:off x="9586149" y="2729310"/>
                    <a:ext cx="190528" cy="184309"/>
                  </a:xfrm>
                  <a:custGeom>
                    <a:avLst/>
                    <a:gdLst>
                      <a:gd name="connsiteX0" fmla="*/ 95264 w 190528"/>
                      <a:gd name="connsiteY0" fmla="*/ 1115 h 184309"/>
                      <a:gd name="connsiteX1" fmla="*/ 0 w 190528"/>
                      <a:gd name="connsiteY1" fmla="*/ 105040 h 184309"/>
                      <a:gd name="connsiteX2" fmla="*/ 95264 w 190528"/>
                      <a:gd name="connsiteY2" fmla="*/ 182983 h 184309"/>
                      <a:gd name="connsiteX3" fmla="*/ 190529 w 190528"/>
                      <a:gd name="connsiteY3" fmla="*/ 79058 h 184309"/>
                      <a:gd name="connsiteX4" fmla="*/ 95264 w 190528"/>
                      <a:gd name="connsiteY4" fmla="*/ 1115 h 1843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528" h="184309">
                        <a:moveTo>
                          <a:pt x="95264" y="1115"/>
                        </a:moveTo>
                        <a:cubicBezTo>
                          <a:pt x="43302" y="9775"/>
                          <a:pt x="0" y="53077"/>
                          <a:pt x="0" y="105040"/>
                        </a:cubicBezTo>
                        <a:cubicBezTo>
                          <a:pt x="0" y="157002"/>
                          <a:pt x="43302" y="191644"/>
                          <a:pt x="95264" y="182983"/>
                        </a:cubicBezTo>
                        <a:cubicBezTo>
                          <a:pt x="147227" y="174323"/>
                          <a:pt x="190529" y="131021"/>
                          <a:pt x="190529" y="79058"/>
                        </a:cubicBezTo>
                        <a:cubicBezTo>
                          <a:pt x="190529" y="35756"/>
                          <a:pt x="147227" y="-7546"/>
                          <a:pt x="95264" y="1115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650" name="Freeform: Shape 649">
                    <a:extLst>
                      <a:ext uri="{FF2B5EF4-FFF2-40B4-BE49-F238E27FC236}">
                        <a16:creationId xmlns:a16="http://schemas.microsoft.com/office/drawing/2014/main" xmlns="" id="{7EBD3B64-C570-479E-8377-50E949D94EC6}"/>
                      </a:ext>
                    </a:extLst>
                  </p:cNvPr>
                  <p:cNvSpPr/>
                  <p:nvPr/>
                </p:nvSpPr>
                <p:spPr>
                  <a:xfrm>
                    <a:off x="9586149" y="4772957"/>
                    <a:ext cx="190528" cy="184521"/>
                  </a:xfrm>
                  <a:custGeom>
                    <a:avLst/>
                    <a:gdLst>
                      <a:gd name="connsiteX0" fmla="*/ 95264 w 190528"/>
                      <a:gd name="connsiteY0" fmla="*/ 1326 h 184521"/>
                      <a:gd name="connsiteX1" fmla="*/ 0 w 190528"/>
                      <a:gd name="connsiteY1" fmla="*/ 79270 h 184521"/>
                      <a:gd name="connsiteX2" fmla="*/ 95264 w 190528"/>
                      <a:gd name="connsiteY2" fmla="*/ 183195 h 184521"/>
                      <a:gd name="connsiteX3" fmla="*/ 190529 w 190528"/>
                      <a:gd name="connsiteY3" fmla="*/ 105251 h 184521"/>
                      <a:gd name="connsiteX4" fmla="*/ 95264 w 190528"/>
                      <a:gd name="connsiteY4" fmla="*/ 1326 h 1845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528" h="184521">
                        <a:moveTo>
                          <a:pt x="95264" y="1326"/>
                        </a:moveTo>
                        <a:cubicBezTo>
                          <a:pt x="43302" y="-7334"/>
                          <a:pt x="0" y="27307"/>
                          <a:pt x="0" y="79270"/>
                        </a:cubicBezTo>
                        <a:cubicBezTo>
                          <a:pt x="0" y="131233"/>
                          <a:pt x="43302" y="174535"/>
                          <a:pt x="95264" y="183195"/>
                        </a:cubicBezTo>
                        <a:cubicBezTo>
                          <a:pt x="147227" y="191856"/>
                          <a:pt x="190529" y="157214"/>
                          <a:pt x="190529" y="105251"/>
                        </a:cubicBezTo>
                        <a:cubicBezTo>
                          <a:pt x="190529" y="44628"/>
                          <a:pt x="147227" y="1326"/>
                          <a:pt x="95264" y="1326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616" name="Graphic 1">
                  <a:extLst>
                    <a:ext uri="{FF2B5EF4-FFF2-40B4-BE49-F238E27FC236}">
                      <a16:creationId xmlns:a16="http://schemas.microsoft.com/office/drawing/2014/main" xmlns="" id="{79824B4D-71EF-443C-9EE7-41BA336395F3}"/>
                    </a:ext>
                  </a:extLst>
                </p:cNvPr>
                <p:cNvGrpSpPr/>
                <p:nvPr/>
              </p:nvGrpSpPr>
              <p:grpSpPr>
                <a:xfrm>
                  <a:off x="9153128" y="2820345"/>
                  <a:ext cx="190528" cy="2045097"/>
                  <a:chOff x="9153128" y="2820345"/>
                  <a:chExt cx="190528" cy="2045097"/>
                </a:xfrm>
                <a:grpFill/>
              </p:grpSpPr>
              <p:sp>
                <p:nvSpPr>
                  <p:cNvPr id="645" name="Freeform: Shape 644">
                    <a:extLst>
                      <a:ext uri="{FF2B5EF4-FFF2-40B4-BE49-F238E27FC236}">
                        <a16:creationId xmlns:a16="http://schemas.microsoft.com/office/drawing/2014/main" xmlns="" id="{10F59598-63B7-483F-B094-FA4251B773B3}"/>
                      </a:ext>
                    </a:extLst>
                  </p:cNvPr>
                  <p:cNvSpPr/>
                  <p:nvPr/>
                </p:nvSpPr>
                <p:spPr>
                  <a:xfrm>
                    <a:off x="9239732" y="2864661"/>
                    <a:ext cx="25980" cy="1965915"/>
                  </a:xfrm>
                  <a:custGeom>
                    <a:avLst/>
                    <a:gdLst>
                      <a:gd name="connsiteX0" fmla="*/ 0 w 25980"/>
                      <a:gd name="connsiteY0" fmla="*/ 12991 h 1965915"/>
                      <a:gd name="connsiteX1" fmla="*/ 0 w 25980"/>
                      <a:gd name="connsiteY1" fmla="*/ 1952925 h 1965915"/>
                      <a:gd name="connsiteX2" fmla="*/ 25981 w 25980"/>
                      <a:gd name="connsiteY2" fmla="*/ 1952925 h 1965915"/>
                      <a:gd name="connsiteX3" fmla="*/ 25981 w 25980"/>
                      <a:gd name="connsiteY3" fmla="*/ 12991 h 1965915"/>
                      <a:gd name="connsiteX4" fmla="*/ 0 w 25980"/>
                      <a:gd name="connsiteY4" fmla="*/ 12991 h 19659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80" h="1965915">
                        <a:moveTo>
                          <a:pt x="0" y="12991"/>
                        </a:moveTo>
                        <a:cubicBezTo>
                          <a:pt x="0" y="662522"/>
                          <a:pt x="0" y="1303393"/>
                          <a:pt x="0" y="1952925"/>
                        </a:cubicBezTo>
                        <a:cubicBezTo>
                          <a:pt x="0" y="1970245"/>
                          <a:pt x="25981" y="1970245"/>
                          <a:pt x="25981" y="1952925"/>
                        </a:cubicBezTo>
                        <a:cubicBezTo>
                          <a:pt x="25981" y="1303393"/>
                          <a:pt x="25981" y="662522"/>
                          <a:pt x="25981" y="12991"/>
                        </a:cubicBezTo>
                        <a:cubicBezTo>
                          <a:pt x="25981" y="-4330"/>
                          <a:pt x="0" y="-4330"/>
                          <a:pt x="0" y="12991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646" name="Freeform: Shape 645">
                    <a:extLst>
                      <a:ext uri="{FF2B5EF4-FFF2-40B4-BE49-F238E27FC236}">
                        <a16:creationId xmlns:a16="http://schemas.microsoft.com/office/drawing/2014/main" xmlns="" id="{CBE2ED99-3D50-41F5-9130-849EAB33F0C4}"/>
                      </a:ext>
                    </a:extLst>
                  </p:cNvPr>
                  <p:cNvSpPr/>
                  <p:nvPr/>
                </p:nvSpPr>
                <p:spPr>
                  <a:xfrm>
                    <a:off x="9153128" y="2820345"/>
                    <a:ext cx="190528" cy="171551"/>
                  </a:xfrm>
                  <a:custGeom>
                    <a:avLst/>
                    <a:gdLst>
                      <a:gd name="connsiteX0" fmla="*/ 95264 w 190528"/>
                      <a:gd name="connsiteY0" fmla="*/ 5344 h 171551"/>
                      <a:gd name="connsiteX1" fmla="*/ 0 w 190528"/>
                      <a:gd name="connsiteY1" fmla="*/ 109269 h 171551"/>
                      <a:gd name="connsiteX2" fmla="*/ 95264 w 190528"/>
                      <a:gd name="connsiteY2" fmla="*/ 169892 h 171551"/>
                      <a:gd name="connsiteX3" fmla="*/ 190529 w 190528"/>
                      <a:gd name="connsiteY3" fmla="*/ 65967 h 171551"/>
                      <a:gd name="connsiteX4" fmla="*/ 95264 w 190528"/>
                      <a:gd name="connsiteY4" fmla="*/ 5344 h 1715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528" h="171551">
                        <a:moveTo>
                          <a:pt x="95264" y="5344"/>
                        </a:moveTo>
                        <a:cubicBezTo>
                          <a:pt x="43302" y="22665"/>
                          <a:pt x="0" y="65967"/>
                          <a:pt x="0" y="109269"/>
                        </a:cubicBezTo>
                        <a:cubicBezTo>
                          <a:pt x="0" y="152571"/>
                          <a:pt x="43302" y="178552"/>
                          <a:pt x="95264" y="169892"/>
                        </a:cubicBezTo>
                        <a:cubicBezTo>
                          <a:pt x="147227" y="161231"/>
                          <a:pt x="190529" y="109269"/>
                          <a:pt x="190529" y="65967"/>
                        </a:cubicBezTo>
                        <a:cubicBezTo>
                          <a:pt x="190529" y="14004"/>
                          <a:pt x="147227" y="-11977"/>
                          <a:pt x="95264" y="5344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647" name="Freeform: Shape 646">
                    <a:extLst>
                      <a:ext uri="{FF2B5EF4-FFF2-40B4-BE49-F238E27FC236}">
                        <a16:creationId xmlns:a16="http://schemas.microsoft.com/office/drawing/2014/main" xmlns="" id="{A897C454-D9E0-4E48-BC5D-FD9DC5C62DD3}"/>
                      </a:ext>
                    </a:extLst>
                  </p:cNvPr>
                  <p:cNvSpPr/>
                  <p:nvPr/>
                </p:nvSpPr>
                <p:spPr>
                  <a:xfrm>
                    <a:off x="9153128" y="4694680"/>
                    <a:ext cx="190528" cy="170762"/>
                  </a:xfrm>
                  <a:custGeom>
                    <a:avLst/>
                    <a:gdLst>
                      <a:gd name="connsiteX0" fmla="*/ 95264 w 190528"/>
                      <a:gd name="connsiteY0" fmla="*/ 1659 h 170762"/>
                      <a:gd name="connsiteX1" fmla="*/ 0 w 190528"/>
                      <a:gd name="connsiteY1" fmla="*/ 62282 h 170762"/>
                      <a:gd name="connsiteX2" fmla="*/ 95264 w 190528"/>
                      <a:gd name="connsiteY2" fmla="*/ 166207 h 170762"/>
                      <a:gd name="connsiteX3" fmla="*/ 190529 w 190528"/>
                      <a:gd name="connsiteY3" fmla="*/ 105584 h 170762"/>
                      <a:gd name="connsiteX4" fmla="*/ 95264 w 190528"/>
                      <a:gd name="connsiteY4" fmla="*/ 1659 h 170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528" h="170762">
                        <a:moveTo>
                          <a:pt x="95264" y="1659"/>
                        </a:moveTo>
                        <a:cubicBezTo>
                          <a:pt x="43302" y="-7001"/>
                          <a:pt x="0" y="18980"/>
                          <a:pt x="0" y="62282"/>
                        </a:cubicBezTo>
                        <a:cubicBezTo>
                          <a:pt x="0" y="105584"/>
                          <a:pt x="43302" y="157547"/>
                          <a:pt x="95264" y="166207"/>
                        </a:cubicBezTo>
                        <a:cubicBezTo>
                          <a:pt x="147227" y="183528"/>
                          <a:pt x="190529" y="148886"/>
                          <a:pt x="190529" y="105584"/>
                        </a:cubicBezTo>
                        <a:cubicBezTo>
                          <a:pt x="190529" y="62282"/>
                          <a:pt x="147227" y="10320"/>
                          <a:pt x="95264" y="1659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617" name="Graphic 1">
                  <a:extLst>
                    <a:ext uri="{FF2B5EF4-FFF2-40B4-BE49-F238E27FC236}">
                      <a16:creationId xmlns:a16="http://schemas.microsoft.com/office/drawing/2014/main" xmlns="" id="{DE660896-E094-4EB2-B88B-7E4746107794}"/>
                    </a:ext>
                  </a:extLst>
                </p:cNvPr>
                <p:cNvGrpSpPr/>
                <p:nvPr/>
              </p:nvGrpSpPr>
              <p:grpSpPr>
                <a:xfrm>
                  <a:off x="8728767" y="2957461"/>
                  <a:ext cx="190528" cy="1762994"/>
                  <a:chOff x="8728767" y="2957461"/>
                  <a:chExt cx="190528" cy="1762994"/>
                </a:xfrm>
                <a:grpFill/>
              </p:grpSpPr>
              <p:sp>
                <p:nvSpPr>
                  <p:cNvPr id="642" name="Freeform: Shape 641">
                    <a:extLst>
                      <a:ext uri="{FF2B5EF4-FFF2-40B4-BE49-F238E27FC236}">
                        <a16:creationId xmlns:a16="http://schemas.microsoft.com/office/drawing/2014/main" xmlns="" id="{81284A63-3D11-4AF1-B141-12D629ADC697}"/>
                      </a:ext>
                    </a:extLst>
                  </p:cNvPr>
                  <p:cNvSpPr/>
                  <p:nvPr/>
                </p:nvSpPr>
                <p:spPr>
                  <a:xfrm>
                    <a:off x="8806711" y="3003228"/>
                    <a:ext cx="25980" cy="1688781"/>
                  </a:xfrm>
                  <a:custGeom>
                    <a:avLst/>
                    <a:gdLst>
                      <a:gd name="connsiteX0" fmla="*/ 0 w 25980"/>
                      <a:gd name="connsiteY0" fmla="*/ 12991 h 1688781"/>
                      <a:gd name="connsiteX1" fmla="*/ 0 w 25980"/>
                      <a:gd name="connsiteY1" fmla="*/ 1675791 h 1688781"/>
                      <a:gd name="connsiteX2" fmla="*/ 25981 w 25980"/>
                      <a:gd name="connsiteY2" fmla="*/ 1675791 h 1688781"/>
                      <a:gd name="connsiteX3" fmla="*/ 25981 w 25980"/>
                      <a:gd name="connsiteY3" fmla="*/ 12991 h 1688781"/>
                      <a:gd name="connsiteX4" fmla="*/ 0 w 25980"/>
                      <a:gd name="connsiteY4" fmla="*/ 12991 h 16887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80" h="1688781">
                        <a:moveTo>
                          <a:pt x="0" y="12991"/>
                        </a:moveTo>
                        <a:cubicBezTo>
                          <a:pt x="0" y="567258"/>
                          <a:pt x="0" y="1121524"/>
                          <a:pt x="0" y="1675791"/>
                        </a:cubicBezTo>
                        <a:cubicBezTo>
                          <a:pt x="0" y="1693112"/>
                          <a:pt x="25981" y="1693112"/>
                          <a:pt x="25981" y="1675791"/>
                        </a:cubicBezTo>
                        <a:cubicBezTo>
                          <a:pt x="25981" y="1121524"/>
                          <a:pt x="25981" y="567258"/>
                          <a:pt x="25981" y="12991"/>
                        </a:cubicBezTo>
                        <a:cubicBezTo>
                          <a:pt x="25981" y="-4330"/>
                          <a:pt x="0" y="-4330"/>
                          <a:pt x="0" y="12991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643" name="Freeform: Shape 642">
                    <a:extLst>
                      <a:ext uri="{FF2B5EF4-FFF2-40B4-BE49-F238E27FC236}">
                        <a16:creationId xmlns:a16="http://schemas.microsoft.com/office/drawing/2014/main" xmlns="" id="{1704CAFE-6844-4875-9E99-039CDDD7C167}"/>
                      </a:ext>
                    </a:extLst>
                  </p:cNvPr>
                  <p:cNvSpPr/>
                  <p:nvPr/>
                </p:nvSpPr>
                <p:spPr>
                  <a:xfrm>
                    <a:off x="8728767" y="2957461"/>
                    <a:ext cx="190528" cy="152156"/>
                  </a:xfrm>
                  <a:custGeom>
                    <a:avLst/>
                    <a:gdLst>
                      <a:gd name="connsiteX0" fmla="*/ 95264 w 190528"/>
                      <a:gd name="connsiteY0" fmla="*/ 6795 h 152156"/>
                      <a:gd name="connsiteX1" fmla="*/ 0 w 190528"/>
                      <a:gd name="connsiteY1" fmla="*/ 110720 h 152156"/>
                      <a:gd name="connsiteX2" fmla="*/ 95264 w 190528"/>
                      <a:gd name="connsiteY2" fmla="*/ 145362 h 152156"/>
                      <a:gd name="connsiteX3" fmla="*/ 190529 w 190528"/>
                      <a:gd name="connsiteY3" fmla="*/ 41437 h 152156"/>
                      <a:gd name="connsiteX4" fmla="*/ 95264 w 190528"/>
                      <a:gd name="connsiteY4" fmla="*/ 6795 h 1521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528" h="152156">
                        <a:moveTo>
                          <a:pt x="95264" y="6795"/>
                        </a:moveTo>
                        <a:cubicBezTo>
                          <a:pt x="43302" y="24116"/>
                          <a:pt x="0" y="76078"/>
                          <a:pt x="0" y="110720"/>
                        </a:cubicBezTo>
                        <a:cubicBezTo>
                          <a:pt x="0" y="145362"/>
                          <a:pt x="43302" y="162683"/>
                          <a:pt x="95264" y="145362"/>
                        </a:cubicBezTo>
                        <a:cubicBezTo>
                          <a:pt x="147227" y="128041"/>
                          <a:pt x="190529" y="84739"/>
                          <a:pt x="190529" y="41437"/>
                        </a:cubicBezTo>
                        <a:cubicBezTo>
                          <a:pt x="190529" y="6795"/>
                          <a:pt x="147227" y="-10526"/>
                          <a:pt x="95264" y="6795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644" name="Freeform: Shape 643">
                    <a:extLst>
                      <a:ext uri="{FF2B5EF4-FFF2-40B4-BE49-F238E27FC236}">
                        <a16:creationId xmlns:a16="http://schemas.microsoft.com/office/drawing/2014/main" xmlns="" id="{2A861D46-5403-4731-8BC6-5AD503B6C09A}"/>
                      </a:ext>
                    </a:extLst>
                  </p:cNvPr>
                  <p:cNvSpPr/>
                  <p:nvPr/>
                </p:nvSpPr>
                <p:spPr>
                  <a:xfrm>
                    <a:off x="8728767" y="4568299"/>
                    <a:ext cx="190528" cy="152156"/>
                  </a:xfrm>
                  <a:custGeom>
                    <a:avLst/>
                    <a:gdLst>
                      <a:gd name="connsiteX0" fmla="*/ 95264 w 190528"/>
                      <a:gd name="connsiteY0" fmla="*/ 6795 h 152156"/>
                      <a:gd name="connsiteX1" fmla="*/ 0 w 190528"/>
                      <a:gd name="connsiteY1" fmla="*/ 41437 h 152156"/>
                      <a:gd name="connsiteX2" fmla="*/ 95264 w 190528"/>
                      <a:gd name="connsiteY2" fmla="*/ 145362 h 152156"/>
                      <a:gd name="connsiteX3" fmla="*/ 190529 w 190528"/>
                      <a:gd name="connsiteY3" fmla="*/ 110720 h 152156"/>
                      <a:gd name="connsiteX4" fmla="*/ 95264 w 190528"/>
                      <a:gd name="connsiteY4" fmla="*/ 6795 h 1521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528" h="152156">
                        <a:moveTo>
                          <a:pt x="95264" y="6795"/>
                        </a:moveTo>
                        <a:cubicBezTo>
                          <a:pt x="43302" y="-10526"/>
                          <a:pt x="0" y="6795"/>
                          <a:pt x="0" y="41437"/>
                        </a:cubicBezTo>
                        <a:cubicBezTo>
                          <a:pt x="0" y="76078"/>
                          <a:pt x="43302" y="128041"/>
                          <a:pt x="95264" y="145362"/>
                        </a:cubicBezTo>
                        <a:cubicBezTo>
                          <a:pt x="147227" y="162683"/>
                          <a:pt x="190529" y="145362"/>
                          <a:pt x="190529" y="110720"/>
                        </a:cubicBezTo>
                        <a:cubicBezTo>
                          <a:pt x="190529" y="67418"/>
                          <a:pt x="147227" y="24116"/>
                          <a:pt x="95264" y="6795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618" name="Graphic 1">
                  <a:extLst>
                    <a:ext uri="{FF2B5EF4-FFF2-40B4-BE49-F238E27FC236}">
                      <a16:creationId xmlns:a16="http://schemas.microsoft.com/office/drawing/2014/main" xmlns="" id="{85E01987-2F3C-4D2D-9D44-5F3620B1943E}"/>
                    </a:ext>
                  </a:extLst>
                </p:cNvPr>
                <p:cNvGrpSpPr/>
                <p:nvPr/>
              </p:nvGrpSpPr>
              <p:grpSpPr>
                <a:xfrm>
                  <a:off x="8295746" y="3139098"/>
                  <a:ext cx="190528" cy="1390479"/>
                  <a:chOff x="8295746" y="3139098"/>
                  <a:chExt cx="190528" cy="1390479"/>
                </a:xfrm>
                <a:grpFill/>
              </p:grpSpPr>
              <p:sp>
                <p:nvSpPr>
                  <p:cNvPr id="639" name="Freeform: Shape 638">
                    <a:extLst>
                      <a:ext uri="{FF2B5EF4-FFF2-40B4-BE49-F238E27FC236}">
                        <a16:creationId xmlns:a16="http://schemas.microsoft.com/office/drawing/2014/main" xmlns="" id="{678125DD-50F3-42F9-AE9E-5C74FEB615C1}"/>
                      </a:ext>
                    </a:extLst>
                  </p:cNvPr>
                  <p:cNvSpPr/>
                  <p:nvPr/>
                </p:nvSpPr>
                <p:spPr>
                  <a:xfrm>
                    <a:off x="8382351" y="3185096"/>
                    <a:ext cx="25980" cy="1325044"/>
                  </a:xfrm>
                  <a:custGeom>
                    <a:avLst/>
                    <a:gdLst>
                      <a:gd name="connsiteX0" fmla="*/ 0 w 25980"/>
                      <a:gd name="connsiteY0" fmla="*/ 12991 h 1325044"/>
                      <a:gd name="connsiteX1" fmla="*/ 0 w 25980"/>
                      <a:gd name="connsiteY1" fmla="*/ 1312053 h 1325044"/>
                      <a:gd name="connsiteX2" fmla="*/ 25981 w 25980"/>
                      <a:gd name="connsiteY2" fmla="*/ 1312053 h 1325044"/>
                      <a:gd name="connsiteX3" fmla="*/ 25981 w 25980"/>
                      <a:gd name="connsiteY3" fmla="*/ 12991 h 1325044"/>
                      <a:gd name="connsiteX4" fmla="*/ 0 w 25980"/>
                      <a:gd name="connsiteY4" fmla="*/ 12991 h 13250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80" h="1325044">
                        <a:moveTo>
                          <a:pt x="0" y="12991"/>
                        </a:moveTo>
                        <a:cubicBezTo>
                          <a:pt x="0" y="446011"/>
                          <a:pt x="0" y="879032"/>
                          <a:pt x="0" y="1312053"/>
                        </a:cubicBezTo>
                        <a:cubicBezTo>
                          <a:pt x="0" y="1329374"/>
                          <a:pt x="25981" y="1329374"/>
                          <a:pt x="25981" y="1312053"/>
                        </a:cubicBezTo>
                        <a:cubicBezTo>
                          <a:pt x="25981" y="879032"/>
                          <a:pt x="25981" y="446011"/>
                          <a:pt x="25981" y="12991"/>
                        </a:cubicBezTo>
                        <a:cubicBezTo>
                          <a:pt x="25981" y="-4330"/>
                          <a:pt x="0" y="-4330"/>
                          <a:pt x="0" y="12991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640" name="Freeform: Shape 639">
                    <a:extLst>
                      <a:ext uri="{FF2B5EF4-FFF2-40B4-BE49-F238E27FC236}">
                        <a16:creationId xmlns:a16="http://schemas.microsoft.com/office/drawing/2014/main" xmlns="" id="{06E62EF7-F652-4106-A799-3ED7D9CD1540}"/>
                      </a:ext>
                    </a:extLst>
                  </p:cNvPr>
                  <p:cNvSpPr/>
                  <p:nvPr/>
                </p:nvSpPr>
                <p:spPr>
                  <a:xfrm>
                    <a:off x="8295746" y="3139098"/>
                    <a:ext cx="190528" cy="135299"/>
                  </a:xfrm>
                  <a:custGeom>
                    <a:avLst/>
                    <a:gdLst>
                      <a:gd name="connsiteX0" fmla="*/ 95264 w 190528"/>
                      <a:gd name="connsiteY0" fmla="*/ 15687 h 135299"/>
                      <a:gd name="connsiteX1" fmla="*/ 0 w 190528"/>
                      <a:gd name="connsiteY1" fmla="*/ 110952 h 135299"/>
                      <a:gd name="connsiteX2" fmla="*/ 95264 w 190528"/>
                      <a:gd name="connsiteY2" fmla="*/ 119612 h 135299"/>
                      <a:gd name="connsiteX3" fmla="*/ 190529 w 190528"/>
                      <a:gd name="connsiteY3" fmla="*/ 24348 h 135299"/>
                      <a:gd name="connsiteX4" fmla="*/ 95264 w 190528"/>
                      <a:gd name="connsiteY4" fmla="*/ 15687 h 1352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528" h="135299">
                        <a:moveTo>
                          <a:pt x="95264" y="15687"/>
                        </a:moveTo>
                        <a:cubicBezTo>
                          <a:pt x="43302" y="41669"/>
                          <a:pt x="0" y="84971"/>
                          <a:pt x="0" y="110952"/>
                        </a:cubicBezTo>
                        <a:cubicBezTo>
                          <a:pt x="0" y="136933"/>
                          <a:pt x="43302" y="145594"/>
                          <a:pt x="95264" y="119612"/>
                        </a:cubicBezTo>
                        <a:cubicBezTo>
                          <a:pt x="147227" y="102292"/>
                          <a:pt x="190529" y="58989"/>
                          <a:pt x="190529" y="24348"/>
                        </a:cubicBezTo>
                        <a:cubicBezTo>
                          <a:pt x="190529" y="-1633"/>
                          <a:pt x="147227" y="-10294"/>
                          <a:pt x="95264" y="15687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641" name="Freeform: Shape 640">
                    <a:extLst>
                      <a:ext uri="{FF2B5EF4-FFF2-40B4-BE49-F238E27FC236}">
                        <a16:creationId xmlns:a16="http://schemas.microsoft.com/office/drawing/2014/main" xmlns="" id="{3AC000B3-B491-4FCA-994A-BCA8E25F6EA4}"/>
                      </a:ext>
                    </a:extLst>
                  </p:cNvPr>
                  <p:cNvSpPr/>
                  <p:nvPr/>
                </p:nvSpPr>
                <p:spPr>
                  <a:xfrm>
                    <a:off x="8295746" y="4398474"/>
                    <a:ext cx="190528" cy="131103"/>
                  </a:xfrm>
                  <a:custGeom>
                    <a:avLst/>
                    <a:gdLst>
                      <a:gd name="connsiteX0" fmla="*/ 95264 w 190528"/>
                      <a:gd name="connsiteY0" fmla="*/ 12071 h 131103"/>
                      <a:gd name="connsiteX1" fmla="*/ 0 w 190528"/>
                      <a:gd name="connsiteY1" fmla="*/ 20732 h 131103"/>
                      <a:gd name="connsiteX2" fmla="*/ 95264 w 190528"/>
                      <a:gd name="connsiteY2" fmla="*/ 115997 h 131103"/>
                      <a:gd name="connsiteX3" fmla="*/ 190529 w 190528"/>
                      <a:gd name="connsiteY3" fmla="*/ 98676 h 131103"/>
                      <a:gd name="connsiteX4" fmla="*/ 95264 w 190528"/>
                      <a:gd name="connsiteY4" fmla="*/ 12071 h 13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528" h="131103">
                        <a:moveTo>
                          <a:pt x="95264" y="12071"/>
                        </a:moveTo>
                        <a:cubicBezTo>
                          <a:pt x="43302" y="-5249"/>
                          <a:pt x="0" y="-5249"/>
                          <a:pt x="0" y="20732"/>
                        </a:cubicBezTo>
                        <a:cubicBezTo>
                          <a:pt x="0" y="46713"/>
                          <a:pt x="43302" y="90015"/>
                          <a:pt x="95264" y="115997"/>
                        </a:cubicBezTo>
                        <a:cubicBezTo>
                          <a:pt x="147227" y="141978"/>
                          <a:pt x="190529" y="133317"/>
                          <a:pt x="190529" y="98676"/>
                        </a:cubicBezTo>
                        <a:cubicBezTo>
                          <a:pt x="190529" y="81355"/>
                          <a:pt x="147227" y="38053"/>
                          <a:pt x="95264" y="12071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619" name="Graphic 1">
                  <a:extLst>
                    <a:ext uri="{FF2B5EF4-FFF2-40B4-BE49-F238E27FC236}">
                      <a16:creationId xmlns:a16="http://schemas.microsoft.com/office/drawing/2014/main" xmlns="" id="{07BF01E8-A82C-46D0-98D1-6ADCD5B85692}"/>
                    </a:ext>
                  </a:extLst>
                </p:cNvPr>
                <p:cNvGrpSpPr/>
                <p:nvPr/>
              </p:nvGrpSpPr>
              <p:grpSpPr>
                <a:xfrm>
                  <a:off x="7871386" y="3361436"/>
                  <a:ext cx="190528" cy="960871"/>
                  <a:chOff x="7871386" y="3361436"/>
                  <a:chExt cx="190528" cy="960871"/>
                </a:xfrm>
                <a:grpFill/>
              </p:grpSpPr>
              <p:sp>
                <p:nvSpPr>
                  <p:cNvPr id="636" name="Freeform: Shape 635">
                    <a:extLst>
                      <a:ext uri="{FF2B5EF4-FFF2-40B4-BE49-F238E27FC236}">
                        <a16:creationId xmlns:a16="http://schemas.microsoft.com/office/drawing/2014/main" xmlns="" id="{F95E9D15-2944-4E96-BC80-0A1398F6E352}"/>
                      </a:ext>
                    </a:extLst>
                  </p:cNvPr>
                  <p:cNvSpPr/>
                  <p:nvPr/>
                </p:nvSpPr>
                <p:spPr>
                  <a:xfrm>
                    <a:off x="7949330" y="3401607"/>
                    <a:ext cx="27370" cy="892023"/>
                  </a:xfrm>
                  <a:custGeom>
                    <a:avLst/>
                    <a:gdLst>
                      <a:gd name="connsiteX0" fmla="*/ 0 w 27370"/>
                      <a:gd name="connsiteY0" fmla="*/ 12991 h 892023"/>
                      <a:gd name="connsiteX1" fmla="*/ 0 w 27370"/>
                      <a:gd name="connsiteY1" fmla="*/ 879032 h 892023"/>
                      <a:gd name="connsiteX2" fmla="*/ 25981 w 27370"/>
                      <a:gd name="connsiteY2" fmla="*/ 879032 h 892023"/>
                      <a:gd name="connsiteX3" fmla="*/ 25981 w 27370"/>
                      <a:gd name="connsiteY3" fmla="*/ 12991 h 892023"/>
                      <a:gd name="connsiteX4" fmla="*/ 0 w 27370"/>
                      <a:gd name="connsiteY4" fmla="*/ 12991 h 8920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370" h="892023">
                        <a:moveTo>
                          <a:pt x="0" y="12991"/>
                        </a:moveTo>
                        <a:cubicBezTo>
                          <a:pt x="0" y="298784"/>
                          <a:pt x="0" y="593239"/>
                          <a:pt x="0" y="879032"/>
                        </a:cubicBezTo>
                        <a:cubicBezTo>
                          <a:pt x="0" y="896353"/>
                          <a:pt x="25981" y="896353"/>
                          <a:pt x="25981" y="879032"/>
                        </a:cubicBezTo>
                        <a:cubicBezTo>
                          <a:pt x="25981" y="593239"/>
                          <a:pt x="25981" y="298784"/>
                          <a:pt x="25981" y="12991"/>
                        </a:cubicBezTo>
                        <a:cubicBezTo>
                          <a:pt x="34642" y="-4330"/>
                          <a:pt x="0" y="-4330"/>
                          <a:pt x="0" y="12991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637" name="Freeform: Shape 636">
                    <a:extLst>
                      <a:ext uri="{FF2B5EF4-FFF2-40B4-BE49-F238E27FC236}">
                        <a16:creationId xmlns:a16="http://schemas.microsoft.com/office/drawing/2014/main" xmlns="" id="{7D7480C6-B7AE-4782-807B-FD32B7D92867}"/>
                      </a:ext>
                    </a:extLst>
                  </p:cNvPr>
                  <p:cNvSpPr/>
                  <p:nvPr/>
                </p:nvSpPr>
                <p:spPr>
                  <a:xfrm>
                    <a:off x="7871386" y="3361436"/>
                    <a:ext cx="190528" cy="123225"/>
                  </a:xfrm>
                  <a:custGeom>
                    <a:avLst/>
                    <a:gdLst>
                      <a:gd name="connsiteX0" fmla="*/ 95264 w 190528"/>
                      <a:gd name="connsiteY0" fmla="*/ 27180 h 123225"/>
                      <a:gd name="connsiteX1" fmla="*/ 0 w 190528"/>
                      <a:gd name="connsiteY1" fmla="*/ 113784 h 123225"/>
                      <a:gd name="connsiteX2" fmla="*/ 95264 w 190528"/>
                      <a:gd name="connsiteY2" fmla="*/ 105124 h 123225"/>
                      <a:gd name="connsiteX3" fmla="*/ 190529 w 190528"/>
                      <a:gd name="connsiteY3" fmla="*/ 18520 h 123225"/>
                      <a:gd name="connsiteX4" fmla="*/ 95264 w 190528"/>
                      <a:gd name="connsiteY4" fmla="*/ 27180 h 1232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528" h="123225">
                        <a:moveTo>
                          <a:pt x="95264" y="27180"/>
                        </a:moveTo>
                        <a:cubicBezTo>
                          <a:pt x="43302" y="53161"/>
                          <a:pt x="0" y="96464"/>
                          <a:pt x="0" y="113784"/>
                        </a:cubicBezTo>
                        <a:cubicBezTo>
                          <a:pt x="0" y="131105"/>
                          <a:pt x="43302" y="122445"/>
                          <a:pt x="95264" y="105124"/>
                        </a:cubicBezTo>
                        <a:cubicBezTo>
                          <a:pt x="147227" y="79143"/>
                          <a:pt x="190529" y="44501"/>
                          <a:pt x="190529" y="18520"/>
                        </a:cubicBezTo>
                        <a:cubicBezTo>
                          <a:pt x="190529" y="-7461"/>
                          <a:pt x="147227" y="-7461"/>
                          <a:pt x="95264" y="27180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638" name="Freeform: Shape 637">
                    <a:extLst>
                      <a:ext uri="{FF2B5EF4-FFF2-40B4-BE49-F238E27FC236}">
                        <a16:creationId xmlns:a16="http://schemas.microsoft.com/office/drawing/2014/main" xmlns="" id="{E0310732-F763-4123-A4FC-3B83AC0AFBE8}"/>
                      </a:ext>
                    </a:extLst>
                  </p:cNvPr>
                  <p:cNvSpPr/>
                  <p:nvPr/>
                </p:nvSpPr>
                <p:spPr>
                  <a:xfrm>
                    <a:off x="7871386" y="4199284"/>
                    <a:ext cx="190528" cy="123023"/>
                  </a:xfrm>
                  <a:custGeom>
                    <a:avLst/>
                    <a:gdLst>
                      <a:gd name="connsiteX0" fmla="*/ 95264 w 190528"/>
                      <a:gd name="connsiteY0" fmla="*/ 20732 h 123023"/>
                      <a:gd name="connsiteX1" fmla="*/ 0 w 190528"/>
                      <a:gd name="connsiteY1" fmla="*/ 12072 h 123023"/>
                      <a:gd name="connsiteX2" fmla="*/ 95264 w 190528"/>
                      <a:gd name="connsiteY2" fmla="*/ 98676 h 123023"/>
                      <a:gd name="connsiteX3" fmla="*/ 190529 w 190528"/>
                      <a:gd name="connsiteY3" fmla="*/ 107336 h 123023"/>
                      <a:gd name="connsiteX4" fmla="*/ 95264 w 190528"/>
                      <a:gd name="connsiteY4" fmla="*/ 20732 h 1230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528" h="123023">
                        <a:moveTo>
                          <a:pt x="95264" y="20732"/>
                        </a:moveTo>
                        <a:cubicBezTo>
                          <a:pt x="43302" y="-5249"/>
                          <a:pt x="0" y="-5249"/>
                          <a:pt x="0" y="12072"/>
                        </a:cubicBezTo>
                        <a:cubicBezTo>
                          <a:pt x="0" y="29393"/>
                          <a:pt x="43302" y="72695"/>
                          <a:pt x="95264" y="98676"/>
                        </a:cubicBezTo>
                        <a:cubicBezTo>
                          <a:pt x="147227" y="124657"/>
                          <a:pt x="190529" y="133317"/>
                          <a:pt x="190529" y="107336"/>
                        </a:cubicBezTo>
                        <a:cubicBezTo>
                          <a:pt x="190529" y="90015"/>
                          <a:pt x="147227" y="46713"/>
                          <a:pt x="95264" y="20732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620" name="Graphic 1">
                  <a:extLst>
                    <a:ext uri="{FF2B5EF4-FFF2-40B4-BE49-F238E27FC236}">
                      <a16:creationId xmlns:a16="http://schemas.microsoft.com/office/drawing/2014/main" xmlns="" id="{5202A510-C80F-4265-A868-8F1F832B20F8}"/>
                    </a:ext>
                  </a:extLst>
                </p:cNvPr>
                <p:cNvGrpSpPr/>
                <p:nvPr/>
              </p:nvGrpSpPr>
              <p:grpSpPr>
                <a:xfrm>
                  <a:off x="7447025" y="3602003"/>
                  <a:ext cx="190529" cy="482570"/>
                  <a:chOff x="7447025" y="3602003"/>
                  <a:chExt cx="190529" cy="482570"/>
                </a:xfrm>
                <a:grpFill/>
              </p:grpSpPr>
              <p:sp>
                <p:nvSpPr>
                  <p:cNvPr id="633" name="Freeform: Shape 632">
                    <a:extLst>
                      <a:ext uri="{FF2B5EF4-FFF2-40B4-BE49-F238E27FC236}">
                        <a16:creationId xmlns:a16="http://schemas.microsoft.com/office/drawing/2014/main" xmlns="" id="{3024C761-1A66-4D30-AF61-6598ED9977B1}"/>
                      </a:ext>
                    </a:extLst>
                  </p:cNvPr>
                  <p:cNvSpPr/>
                  <p:nvPr/>
                </p:nvSpPr>
                <p:spPr>
                  <a:xfrm>
                    <a:off x="7524969" y="3635438"/>
                    <a:ext cx="25981" cy="407039"/>
                  </a:xfrm>
                  <a:custGeom>
                    <a:avLst/>
                    <a:gdLst>
                      <a:gd name="connsiteX0" fmla="*/ 0 w 25981"/>
                      <a:gd name="connsiteY0" fmla="*/ 12991 h 407039"/>
                      <a:gd name="connsiteX1" fmla="*/ 0 w 25981"/>
                      <a:gd name="connsiteY1" fmla="*/ 394049 h 407039"/>
                      <a:gd name="connsiteX2" fmla="*/ 25982 w 25981"/>
                      <a:gd name="connsiteY2" fmla="*/ 394049 h 407039"/>
                      <a:gd name="connsiteX3" fmla="*/ 25982 w 25981"/>
                      <a:gd name="connsiteY3" fmla="*/ 12991 h 407039"/>
                      <a:gd name="connsiteX4" fmla="*/ 0 w 25981"/>
                      <a:gd name="connsiteY4" fmla="*/ 12991 h 4070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81" h="407039">
                        <a:moveTo>
                          <a:pt x="0" y="12991"/>
                        </a:moveTo>
                        <a:cubicBezTo>
                          <a:pt x="0" y="142897"/>
                          <a:pt x="0" y="272803"/>
                          <a:pt x="0" y="394049"/>
                        </a:cubicBezTo>
                        <a:cubicBezTo>
                          <a:pt x="0" y="411370"/>
                          <a:pt x="25982" y="411370"/>
                          <a:pt x="25982" y="394049"/>
                        </a:cubicBezTo>
                        <a:cubicBezTo>
                          <a:pt x="25982" y="264143"/>
                          <a:pt x="25982" y="134237"/>
                          <a:pt x="25982" y="12991"/>
                        </a:cubicBezTo>
                        <a:cubicBezTo>
                          <a:pt x="25982" y="-4330"/>
                          <a:pt x="0" y="-4330"/>
                          <a:pt x="0" y="12991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634" name="Freeform: Shape 633">
                    <a:extLst>
                      <a:ext uri="{FF2B5EF4-FFF2-40B4-BE49-F238E27FC236}">
                        <a16:creationId xmlns:a16="http://schemas.microsoft.com/office/drawing/2014/main" xmlns="" id="{98D01EB9-5C23-4334-ABBF-C4E93FDED697}"/>
                      </a:ext>
                    </a:extLst>
                  </p:cNvPr>
                  <p:cNvSpPr/>
                  <p:nvPr/>
                </p:nvSpPr>
                <p:spPr>
                  <a:xfrm>
                    <a:off x="7447025" y="3602003"/>
                    <a:ext cx="190529" cy="109301"/>
                  </a:xfrm>
                  <a:custGeom>
                    <a:avLst/>
                    <a:gdLst>
                      <a:gd name="connsiteX0" fmla="*/ 95264 w 190529"/>
                      <a:gd name="connsiteY0" fmla="*/ 37765 h 109301"/>
                      <a:gd name="connsiteX1" fmla="*/ 0 w 190529"/>
                      <a:gd name="connsiteY1" fmla="*/ 107049 h 109301"/>
                      <a:gd name="connsiteX2" fmla="*/ 95264 w 190529"/>
                      <a:gd name="connsiteY2" fmla="*/ 72407 h 109301"/>
                      <a:gd name="connsiteX3" fmla="*/ 190530 w 190529"/>
                      <a:gd name="connsiteY3" fmla="*/ 3124 h 109301"/>
                      <a:gd name="connsiteX4" fmla="*/ 95264 w 190529"/>
                      <a:gd name="connsiteY4" fmla="*/ 37765 h 1093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529" h="109301">
                        <a:moveTo>
                          <a:pt x="95264" y="37765"/>
                        </a:moveTo>
                        <a:cubicBezTo>
                          <a:pt x="43302" y="72407"/>
                          <a:pt x="0" y="98388"/>
                          <a:pt x="0" y="107049"/>
                        </a:cubicBezTo>
                        <a:cubicBezTo>
                          <a:pt x="0" y="115709"/>
                          <a:pt x="43302" y="98388"/>
                          <a:pt x="95264" y="72407"/>
                        </a:cubicBezTo>
                        <a:cubicBezTo>
                          <a:pt x="147228" y="46426"/>
                          <a:pt x="190530" y="11784"/>
                          <a:pt x="190530" y="3124"/>
                        </a:cubicBezTo>
                        <a:cubicBezTo>
                          <a:pt x="190530" y="-5537"/>
                          <a:pt x="138567" y="3124"/>
                          <a:pt x="95264" y="37765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635" name="Freeform: Shape 634">
                    <a:extLst>
                      <a:ext uri="{FF2B5EF4-FFF2-40B4-BE49-F238E27FC236}">
                        <a16:creationId xmlns:a16="http://schemas.microsoft.com/office/drawing/2014/main" xmlns="" id="{98550275-59E4-4FD2-AA45-038B4BB7083E}"/>
                      </a:ext>
                    </a:extLst>
                  </p:cNvPr>
                  <p:cNvSpPr/>
                  <p:nvPr/>
                </p:nvSpPr>
                <p:spPr>
                  <a:xfrm>
                    <a:off x="7447025" y="3975272"/>
                    <a:ext cx="190529" cy="109301"/>
                  </a:xfrm>
                  <a:custGeom>
                    <a:avLst/>
                    <a:gdLst>
                      <a:gd name="connsiteX0" fmla="*/ 95264 w 190529"/>
                      <a:gd name="connsiteY0" fmla="*/ 36895 h 109301"/>
                      <a:gd name="connsiteX1" fmla="*/ 0 w 190529"/>
                      <a:gd name="connsiteY1" fmla="*/ 2253 h 109301"/>
                      <a:gd name="connsiteX2" fmla="*/ 95264 w 190529"/>
                      <a:gd name="connsiteY2" fmla="*/ 71536 h 109301"/>
                      <a:gd name="connsiteX3" fmla="*/ 190530 w 190529"/>
                      <a:gd name="connsiteY3" fmla="*/ 106178 h 109301"/>
                      <a:gd name="connsiteX4" fmla="*/ 95264 w 190529"/>
                      <a:gd name="connsiteY4" fmla="*/ 36895 h 1093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529" h="109301">
                        <a:moveTo>
                          <a:pt x="95264" y="36895"/>
                        </a:moveTo>
                        <a:cubicBezTo>
                          <a:pt x="43302" y="10913"/>
                          <a:pt x="0" y="-6408"/>
                          <a:pt x="0" y="2253"/>
                        </a:cubicBezTo>
                        <a:cubicBezTo>
                          <a:pt x="0" y="10913"/>
                          <a:pt x="43302" y="36895"/>
                          <a:pt x="95264" y="71536"/>
                        </a:cubicBezTo>
                        <a:cubicBezTo>
                          <a:pt x="147228" y="106178"/>
                          <a:pt x="190530" y="114838"/>
                          <a:pt x="190530" y="106178"/>
                        </a:cubicBezTo>
                        <a:cubicBezTo>
                          <a:pt x="181869" y="88857"/>
                          <a:pt x="138567" y="62876"/>
                          <a:pt x="95264" y="36895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621" name="Graphic 1">
                  <a:extLst>
                    <a:ext uri="{FF2B5EF4-FFF2-40B4-BE49-F238E27FC236}">
                      <a16:creationId xmlns:a16="http://schemas.microsoft.com/office/drawing/2014/main" xmlns="" id="{B3799FAB-A1BB-4FCA-B9A9-F2F12181B03F}"/>
                    </a:ext>
                  </a:extLst>
                </p:cNvPr>
                <p:cNvGrpSpPr/>
                <p:nvPr/>
              </p:nvGrpSpPr>
              <p:grpSpPr>
                <a:xfrm>
                  <a:off x="7014004" y="3733354"/>
                  <a:ext cx="190529" cy="219867"/>
                  <a:chOff x="7014004" y="3733354"/>
                  <a:chExt cx="190529" cy="219867"/>
                </a:xfrm>
                <a:grpFill/>
              </p:grpSpPr>
              <p:sp>
                <p:nvSpPr>
                  <p:cNvPr id="630" name="Freeform: Shape 629">
                    <a:extLst>
                      <a:ext uri="{FF2B5EF4-FFF2-40B4-BE49-F238E27FC236}">
                        <a16:creationId xmlns:a16="http://schemas.microsoft.com/office/drawing/2014/main" xmlns="" id="{B75C175A-CBD1-4598-AB99-97852D0F1F17}"/>
                      </a:ext>
                    </a:extLst>
                  </p:cNvPr>
                  <p:cNvSpPr/>
                  <p:nvPr/>
                </p:nvSpPr>
                <p:spPr>
                  <a:xfrm>
                    <a:off x="7091948" y="3768335"/>
                    <a:ext cx="27371" cy="135576"/>
                  </a:xfrm>
                  <a:custGeom>
                    <a:avLst/>
                    <a:gdLst>
                      <a:gd name="connsiteX0" fmla="*/ 0 w 27371"/>
                      <a:gd name="connsiteY0" fmla="*/ 10000 h 135576"/>
                      <a:gd name="connsiteX1" fmla="*/ 0 w 27371"/>
                      <a:gd name="connsiteY1" fmla="*/ 122586 h 135576"/>
                      <a:gd name="connsiteX2" fmla="*/ 25982 w 27371"/>
                      <a:gd name="connsiteY2" fmla="*/ 122586 h 135576"/>
                      <a:gd name="connsiteX3" fmla="*/ 25982 w 27371"/>
                      <a:gd name="connsiteY3" fmla="*/ 10000 h 135576"/>
                      <a:gd name="connsiteX4" fmla="*/ 0 w 27371"/>
                      <a:gd name="connsiteY4" fmla="*/ 10000 h 1355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371" h="135576">
                        <a:moveTo>
                          <a:pt x="0" y="10000"/>
                        </a:moveTo>
                        <a:cubicBezTo>
                          <a:pt x="0" y="44642"/>
                          <a:pt x="0" y="87944"/>
                          <a:pt x="0" y="122586"/>
                        </a:cubicBezTo>
                        <a:cubicBezTo>
                          <a:pt x="0" y="139907"/>
                          <a:pt x="25982" y="139907"/>
                          <a:pt x="25982" y="122586"/>
                        </a:cubicBezTo>
                        <a:cubicBezTo>
                          <a:pt x="25982" y="87944"/>
                          <a:pt x="25982" y="44642"/>
                          <a:pt x="25982" y="10000"/>
                        </a:cubicBezTo>
                        <a:cubicBezTo>
                          <a:pt x="34642" y="1340"/>
                          <a:pt x="0" y="-7321"/>
                          <a:pt x="0" y="10000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631" name="Freeform: Shape 630">
                    <a:extLst>
                      <a:ext uri="{FF2B5EF4-FFF2-40B4-BE49-F238E27FC236}">
                        <a16:creationId xmlns:a16="http://schemas.microsoft.com/office/drawing/2014/main" xmlns="" id="{1D864489-D075-45AE-87E8-ED7899C0E660}"/>
                      </a:ext>
                    </a:extLst>
                  </p:cNvPr>
                  <p:cNvSpPr/>
                  <p:nvPr/>
                </p:nvSpPr>
                <p:spPr>
                  <a:xfrm>
                    <a:off x="7014004" y="3838958"/>
                    <a:ext cx="190529" cy="114263"/>
                  </a:xfrm>
                  <a:custGeom>
                    <a:avLst/>
                    <a:gdLst>
                      <a:gd name="connsiteX0" fmla="*/ 0 w 190529"/>
                      <a:gd name="connsiteY0" fmla="*/ 112585 h 114263"/>
                      <a:gd name="connsiteX1" fmla="*/ 95264 w 190529"/>
                      <a:gd name="connsiteY1" fmla="*/ 60623 h 114263"/>
                      <a:gd name="connsiteX2" fmla="*/ 190530 w 190529"/>
                      <a:gd name="connsiteY2" fmla="*/ 0 h 114263"/>
                      <a:gd name="connsiteX3" fmla="*/ 95264 w 190529"/>
                      <a:gd name="connsiteY3" fmla="*/ 51962 h 114263"/>
                      <a:gd name="connsiteX4" fmla="*/ 0 w 190529"/>
                      <a:gd name="connsiteY4" fmla="*/ 112585 h 114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529" h="114263">
                        <a:moveTo>
                          <a:pt x="0" y="112585"/>
                        </a:moveTo>
                        <a:cubicBezTo>
                          <a:pt x="0" y="121246"/>
                          <a:pt x="43302" y="95264"/>
                          <a:pt x="95264" y="60623"/>
                        </a:cubicBezTo>
                        <a:cubicBezTo>
                          <a:pt x="147228" y="25981"/>
                          <a:pt x="190530" y="0"/>
                          <a:pt x="190530" y="0"/>
                        </a:cubicBezTo>
                        <a:cubicBezTo>
                          <a:pt x="190530" y="0"/>
                          <a:pt x="147228" y="17321"/>
                          <a:pt x="95264" y="51962"/>
                        </a:cubicBezTo>
                        <a:cubicBezTo>
                          <a:pt x="43302" y="77944"/>
                          <a:pt x="0" y="103925"/>
                          <a:pt x="0" y="112585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632" name="Freeform: Shape 631">
                    <a:extLst>
                      <a:ext uri="{FF2B5EF4-FFF2-40B4-BE49-F238E27FC236}">
                        <a16:creationId xmlns:a16="http://schemas.microsoft.com/office/drawing/2014/main" xmlns="" id="{4FF9B259-8D34-4201-BAB0-CC1F28D01923}"/>
                      </a:ext>
                    </a:extLst>
                  </p:cNvPr>
                  <p:cNvSpPr/>
                  <p:nvPr/>
                </p:nvSpPr>
                <p:spPr>
                  <a:xfrm>
                    <a:off x="7014004" y="3733354"/>
                    <a:ext cx="190529" cy="114263"/>
                  </a:xfrm>
                  <a:custGeom>
                    <a:avLst/>
                    <a:gdLst>
                      <a:gd name="connsiteX0" fmla="*/ 0 w 190529"/>
                      <a:gd name="connsiteY0" fmla="*/ 1679 h 114263"/>
                      <a:gd name="connsiteX1" fmla="*/ 95264 w 190529"/>
                      <a:gd name="connsiteY1" fmla="*/ 62302 h 114263"/>
                      <a:gd name="connsiteX2" fmla="*/ 190530 w 190529"/>
                      <a:gd name="connsiteY2" fmla="*/ 114264 h 114263"/>
                      <a:gd name="connsiteX3" fmla="*/ 95264 w 190529"/>
                      <a:gd name="connsiteY3" fmla="*/ 53641 h 114263"/>
                      <a:gd name="connsiteX4" fmla="*/ 0 w 190529"/>
                      <a:gd name="connsiteY4" fmla="*/ 1679 h 114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529" h="114263">
                        <a:moveTo>
                          <a:pt x="0" y="1679"/>
                        </a:moveTo>
                        <a:cubicBezTo>
                          <a:pt x="0" y="10339"/>
                          <a:pt x="43302" y="36320"/>
                          <a:pt x="95264" y="62302"/>
                        </a:cubicBezTo>
                        <a:cubicBezTo>
                          <a:pt x="147228" y="88283"/>
                          <a:pt x="190530" y="114264"/>
                          <a:pt x="190530" y="114264"/>
                        </a:cubicBezTo>
                        <a:cubicBezTo>
                          <a:pt x="190530" y="114264"/>
                          <a:pt x="147228" y="88283"/>
                          <a:pt x="95264" y="53641"/>
                        </a:cubicBezTo>
                        <a:cubicBezTo>
                          <a:pt x="43302" y="18999"/>
                          <a:pt x="0" y="-6982"/>
                          <a:pt x="0" y="1679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622" name="Graphic 1">
                  <a:extLst>
                    <a:ext uri="{FF2B5EF4-FFF2-40B4-BE49-F238E27FC236}">
                      <a16:creationId xmlns:a16="http://schemas.microsoft.com/office/drawing/2014/main" xmlns="" id="{9B0D4020-2C4A-4E6E-945D-3ECF8404CF94}"/>
                    </a:ext>
                  </a:extLst>
                </p:cNvPr>
                <p:cNvGrpSpPr/>
                <p:nvPr/>
              </p:nvGrpSpPr>
              <p:grpSpPr>
                <a:xfrm>
                  <a:off x="6589644" y="3483881"/>
                  <a:ext cx="190529" cy="710154"/>
                  <a:chOff x="6589644" y="3483881"/>
                  <a:chExt cx="190529" cy="710154"/>
                </a:xfrm>
                <a:grpFill/>
              </p:grpSpPr>
              <p:sp>
                <p:nvSpPr>
                  <p:cNvPr id="627" name="Freeform: Shape 626">
                    <a:extLst>
                      <a:ext uri="{FF2B5EF4-FFF2-40B4-BE49-F238E27FC236}">
                        <a16:creationId xmlns:a16="http://schemas.microsoft.com/office/drawing/2014/main" xmlns="" id="{A98FDEF0-8977-47F0-ACCF-B2664E1AAAE7}"/>
                      </a:ext>
                    </a:extLst>
                  </p:cNvPr>
                  <p:cNvSpPr/>
                  <p:nvPr/>
                </p:nvSpPr>
                <p:spPr>
                  <a:xfrm>
                    <a:off x="6667587" y="3519446"/>
                    <a:ext cx="25981" cy="644277"/>
                  </a:xfrm>
                  <a:custGeom>
                    <a:avLst/>
                    <a:gdLst>
                      <a:gd name="connsiteX0" fmla="*/ 0 w 25981"/>
                      <a:gd name="connsiteY0" fmla="*/ 16398 h 644277"/>
                      <a:gd name="connsiteX1" fmla="*/ 0 w 25981"/>
                      <a:gd name="connsiteY1" fmla="*/ 631287 h 644277"/>
                      <a:gd name="connsiteX2" fmla="*/ 25982 w 25981"/>
                      <a:gd name="connsiteY2" fmla="*/ 631287 h 644277"/>
                      <a:gd name="connsiteX3" fmla="*/ 25982 w 25981"/>
                      <a:gd name="connsiteY3" fmla="*/ 16398 h 644277"/>
                      <a:gd name="connsiteX4" fmla="*/ 0 w 25981"/>
                      <a:gd name="connsiteY4" fmla="*/ 16398 h 6442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81" h="644277">
                        <a:moveTo>
                          <a:pt x="0" y="16398"/>
                        </a:moveTo>
                        <a:cubicBezTo>
                          <a:pt x="0" y="224248"/>
                          <a:pt x="0" y="423437"/>
                          <a:pt x="0" y="631287"/>
                        </a:cubicBezTo>
                        <a:cubicBezTo>
                          <a:pt x="0" y="648608"/>
                          <a:pt x="25982" y="648608"/>
                          <a:pt x="25982" y="631287"/>
                        </a:cubicBezTo>
                        <a:cubicBezTo>
                          <a:pt x="25982" y="423437"/>
                          <a:pt x="25982" y="224248"/>
                          <a:pt x="25982" y="16398"/>
                        </a:cubicBezTo>
                        <a:cubicBezTo>
                          <a:pt x="25982" y="-923"/>
                          <a:pt x="0" y="-9584"/>
                          <a:pt x="0" y="16398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628" name="Freeform: Shape 627">
                    <a:extLst>
                      <a:ext uri="{FF2B5EF4-FFF2-40B4-BE49-F238E27FC236}">
                        <a16:creationId xmlns:a16="http://schemas.microsoft.com/office/drawing/2014/main" xmlns="" id="{83FA1D87-C068-472D-B1D5-F2918483BB6F}"/>
                      </a:ext>
                    </a:extLst>
                  </p:cNvPr>
                  <p:cNvSpPr/>
                  <p:nvPr/>
                </p:nvSpPr>
                <p:spPr>
                  <a:xfrm>
                    <a:off x="6589644" y="4078202"/>
                    <a:ext cx="190529" cy="115833"/>
                  </a:xfrm>
                  <a:custGeom>
                    <a:avLst/>
                    <a:gdLst>
                      <a:gd name="connsiteX0" fmla="*/ 95265 w 190529"/>
                      <a:gd name="connsiteY0" fmla="*/ 29229 h 115833"/>
                      <a:gd name="connsiteX1" fmla="*/ 0 w 190529"/>
                      <a:gd name="connsiteY1" fmla="*/ 107173 h 115833"/>
                      <a:gd name="connsiteX2" fmla="*/ 95265 w 190529"/>
                      <a:gd name="connsiteY2" fmla="*/ 81191 h 115833"/>
                      <a:gd name="connsiteX3" fmla="*/ 190530 w 190529"/>
                      <a:gd name="connsiteY3" fmla="*/ 3248 h 115833"/>
                      <a:gd name="connsiteX4" fmla="*/ 95265 w 190529"/>
                      <a:gd name="connsiteY4" fmla="*/ 29229 h 1158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529" h="115833">
                        <a:moveTo>
                          <a:pt x="95265" y="29229"/>
                        </a:moveTo>
                        <a:cubicBezTo>
                          <a:pt x="43302" y="55210"/>
                          <a:pt x="0" y="89852"/>
                          <a:pt x="0" y="107173"/>
                        </a:cubicBezTo>
                        <a:cubicBezTo>
                          <a:pt x="0" y="124494"/>
                          <a:pt x="43302" y="115833"/>
                          <a:pt x="95265" y="81191"/>
                        </a:cubicBezTo>
                        <a:cubicBezTo>
                          <a:pt x="147228" y="46550"/>
                          <a:pt x="190530" y="11908"/>
                          <a:pt x="190530" y="3248"/>
                        </a:cubicBezTo>
                        <a:cubicBezTo>
                          <a:pt x="181869" y="-5413"/>
                          <a:pt x="147228" y="3248"/>
                          <a:pt x="95265" y="29229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629" name="Freeform: Shape 628">
                    <a:extLst>
                      <a:ext uri="{FF2B5EF4-FFF2-40B4-BE49-F238E27FC236}">
                        <a16:creationId xmlns:a16="http://schemas.microsoft.com/office/drawing/2014/main" xmlns="" id="{EA478362-DF4A-4699-AD3B-DA2F65F1686E}"/>
                      </a:ext>
                    </a:extLst>
                  </p:cNvPr>
                  <p:cNvSpPr/>
                  <p:nvPr/>
                </p:nvSpPr>
                <p:spPr>
                  <a:xfrm>
                    <a:off x="6589644" y="3483881"/>
                    <a:ext cx="190529" cy="115833"/>
                  </a:xfrm>
                  <a:custGeom>
                    <a:avLst/>
                    <a:gdLst>
                      <a:gd name="connsiteX0" fmla="*/ 95265 w 190529"/>
                      <a:gd name="connsiteY0" fmla="*/ 34642 h 115833"/>
                      <a:gd name="connsiteX1" fmla="*/ 0 w 190529"/>
                      <a:gd name="connsiteY1" fmla="*/ 8660 h 115833"/>
                      <a:gd name="connsiteX2" fmla="*/ 95265 w 190529"/>
                      <a:gd name="connsiteY2" fmla="*/ 86604 h 115833"/>
                      <a:gd name="connsiteX3" fmla="*/ 190530 w 190529"/>
                      <a:gd name="connsiteY3" fmla="*/ 112585 h 115833"/>
                      <a:gd name="connsiteX4" fmla="*/ 95265 w 190529"/>
                      <a:gd name="connsiteY4" fmla="*/ 34642 h 1158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529" h="115833">
                        <a:moveTo>
                          <a:pt x="95265" y="34642"/>
                        </a:moveTo>
                        <a:cubicBezTo>
                          <a:pt x="43302" y="0"/>
                          <a:pt x="0" y="-8660"/>
                          <a:pt x="0" y="8660"/>
                        </a:cubicBezTo>
                        <a:cubicBezTo>
                          <a:pt x="0" y="25981"/>
                          <a:pt x="43302" y="60623"/>
                          <a:pt x="95265" y="86604"/>
                        </a:cubicBezTo>
                        <a:cubicBezTo>
                          <a:pt x="147228" y="112585"/>
                          <a:pt x="190530" y="121246"/>
                          <a:pt x="190530" y="112585"/>
                        </a:cubicBezTo>
                        <a:cubicBezTo>
                          <a:pt x="181869" y="103925"/>
                          <a:pt x="147228" y="69283"/>
                          <a:pt x="95265" y="34642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623" name="Graphic 1">
                  <a:extLst>
                    <a:ext uri="{FF2B5EF4-FFF2-40B4-BE49-F238E27FC236}">
                      <a16:creationId xmlns:a16="http://schemas.microsoft.com/office/drawing/2014/main" xmlns="" id="{34896616-799B-449A-9A2F-AD8CAFD9EA2A}"/>
                    </a:ext>
                  </a:extLst>
                </p:cNvPr>
                <p:cNvGrpSpPr/>
                <p:nvPr/>
              </p:nvGrpSpPr>
              <p:grpSpPr>
                <a:xfrm>
                  <a:off x="6156623" y="3256545"/>
                  <a:ext cx="190529" cy="1173486"/>
                  <a:chOff x="6156623" y="3256545"/>
                  <a:chExt cx="190529" cy="1173486"/>
                </a:xfrm>
                <a:grpFill/>
              </p:grpSpPr>
              <p:sp>
                <p:nvSpPr>
                  <p:cNvPr id="624" name="Freeform: Shape 623">
                    <a:extLst>
                      <a:ext uri="{FF2B5EF4-FFF2-40B4-BE49-F238E27FC236}">
                        <a16:creationId xmlns:a16="http://schemas.microsoft.com/office/drawing/2014/main" xmlns="" id="{6526B97A-2180-4212-8A3B-CE577A411482}"/>
                      </a:ext>
                    </a:extLst>
                  </p:cNvPr>
                  <p:cNvSpPr/>
                  <p:nvPr/>
                </p:nvSpPr>
                <p:spPr>
                  <a:xfrm>
                    <a:off x="6243227" y="3289021"/>
                    <a:ext cx="25981" cy="1099873"/>
                  </a:xfrm>
                  <a:custGeom>
                    <a:avLst/>
                    <a:gdLst>
                      <a:gd name="connsiteX0" fmla="*/ 0 w 25981"/>
                      <a:gd name="connsiteY0" fmla="*/ 12991 h 1099873"/>
                      <a:gd name="connsiteX1" fmla="*/ 0 w 25981"/>
                      <a:gd name="connsiteY1" fmla="*/ 1086883 h 1099873"/>
                      <a:gd name="connsiteX2" fmla="*/ 25982 w 25981"/>
                      <a:gd name="connsiteY2" fmla="*/ 1086883 h 1099873"/>
                      <a:gd name="connsiteX3" fmla="*/ 25982 w 25981"/>
                      <a:gd name="connsiteY3" fmla="*/ 12991 h 1099873"/>
                      <a:gd name="connsiteX4" fmla="*/ 0 w 25981"/>
                      <a:gd name="connsiteY4" fmla="*/ 12991 h 10998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81" h="1099873">
                        <a:moveTo>
                          <a:pt x="0" y="12991"/>
                        </a:moveTo>
                        <a:cubicBezTo>
                          <a:pt x="0" y="368068"/>
                          <a:pt x="0" y="731805"/>
                          <a:pt x="0" y="1086883"/>
                        </a:cubicBezTo>
                        <a:cubicBezTo>
                          <a:pt x="0" y="1104203"/>
                          <a:pt x="25982" y="1104203"/>
                          <a:pt x="25982" y="1086883"/>
                        </a:cubicBezTo>
                        <a:cubicBezTo>
                          <a:pt x="25982" y="731805"/>
                          <a:pt x="25982" y="368068"/>
                          <a:pt x="25982" y="12991"/>
                        </a:cubicBezTo>
                        <a:cubicBezTo>
                          <a:pt x="25982" y="-4330"/>
                          <a:pt x="0" y="-4330"/>
                          <a:pt x="0" y="12991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625" name="Freeform: Shape 624">
                    <a:extLst>
                      <a:ext uri="{FF2B5EF4-FFF2-40B4-BE49-F238E27FC236}">
                        <a16:creationId xmlns:a16="http://schemas.microsoft.com/office/drawing/2014/main" xmlns="" id="{795B6368-D344-41A2-8228-1BBA3C4C91CB}"/>
                      </a:ext>
                    </a:extLst>
                  </p:cNvPr>
                  <p:cNvSpPr/>
                  <p:nvPr/>
                </p:nvSpPr>
                <p:spPr>
                  <a:xfrm>
                    <a:off x="6156623" y="4295795"/>
                    <a:ext cx="190529" cy="134236"/>
                  </a:xfrm>
                  <a:custGeom>
                    <a:avLst/>
                    <a:gdLst>
                      <a:gd name="connsiteX0" fmla="*/ 95265 w 190529"/>
                      <a:gd name="connsiteY0" fmla="*/ 19486 h 134236"/>
                      <a:gd name="connsiteX1" fmla="*/ 0 w 190529"/>
                      <a:gd name="connsiteY1" fmla="*/ 114750 h 134236"/>
                      <a:gd name="connsiteX2" fmla="*/ 95265 w 190529"/>
                      <a:gd name="connsiteY2" fmla="*/ 114750 h 134236"/>
                      <a:gd name="connsiteX3" fmla="*/ 190530 w 190529"/>
                      <a:gd name="connsiteY3" fmla="*/ 19486 h 134236"/>
                      <a:gd name="connsiteX4" fmla="*/ 95265 w 190529"/>
                      <a:gd name="connsiteY4" fmla="*/ 19486 h 1342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529" h="134236">
                        <a:moveTo>
                          <a:pt x="95265" y="19486"/>
                        </a:moveTo>
                        <a:cubicBezTo>
                          <a:pt x="43302" y="45467"/>
                          <a:pt x="0" y="80109"/>
                          <a:pt x="0" y="114750"/>
                        </a:cubicBezTo>
                        <a:cubicBezTo>
                          <a:pt x="0" y="140732"/>
                          <a:pt x="43302" y="140732"/>
                          <a:pt x="95265" y="114750"/>
                        </a:cubicBezTo>
                        <a:cubicBezTo>
                          <a:pt x="147228" y="88769"/>
                          <a:pt x="190530" y="45467"/>
                          <a:pt x="190530" y="19486"/>
                        </a:cubicBezTo>
                        <a:cubicBezTo>
                          <a:pt x="190530" y="-6495"/>
                          <a:pt x="147228" y="-6495"/>
                          <a:pt x="95265" y="19486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626" name="Freeform: Shape 625">
                    <a:extLst>
                      <a:ext uri="{FF2B5EF4-FFF2-40B4-BE49-F238E27FC236}">
                        <a16:creationId xmlns:a16="http://schemas.microsoft.com/office/drawing/2014/main" xmlns="" id="{F6D3D772-26B2-46AA-B248-C77515CE6FA1}"/>
                      </a:ext>
                    </a:extLst>
                  </p:cNvPr>
                  <p:cNvSpPr/>
                  <p:nvPr/>
                </p:nvSpPr>
                <p:spPr>
                  <a:xfrm>
                    <a:off x="6156623" y="3256545"/>
                    <a:ext cx="190529" cy="134236"/>
                  </a:xfrm>
                  <a:custGeom>
                    <a:avLst/>
                    <a:gdLst>
                      <a:gd name="connsiteX0" fmla="*/ 95265 w 190529"/>
                      <a:gd name="connsiteY0" fmla="*/ 19486 h 134236"/>
                      <a:gd name="connsiteX1" fmla="*/ 0 w 190529"/>
                      <a:gd name="connsiteY1" fmla="*/ 19486 h 134236"/>
                      <a:gd name="connsiteX2" fmla="*/ 95265 w 190529"/>
                      <a:gd name="connsiteY2" fmla="*/ 114751 h 134236"/>
                      <a:gd name="connsiteX3" fmla="*/ 190530 w 190529"/>
                      <a:gd name="connsiteY3" fmla="*/ 114751 h 134236"/>
                      <a:gd name="connsiteX4" fmla="*/ 95265 w 190529"/>
                      <a:gd name="connsiteY4" fmla="*/ 19486 h 1342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529" h="134236">
                        <a:moveTo>
                          <a:pt x="95265" y="19486"/>
                        </a:moveTo>
                        <a:cubicBezTo>
                          <a:pt x="43302" y="-6495"/>
                          <a:pt x="0" y="-6495"/>
                          <a:pt x="0" y="19486"/>
                        </a:cubicBezTo>
                        <a:cubicBezTo>
                          <a:pt x="0" y="45467"/>
                          <a:pt x="43302" y="88769"/>
                          <a:pt x="95265" y="114751"/>
                        </a:cubicBezTo>
                        <a:cubicBezTo>
                          <a:pt x="147228" y="140732"/>
                          <a:pt x="190530" y="140732"/>
                          <a:pt x="190530" y="114751"/>
                        </a:cubicBezTo>
                        <a:cubicBezTo>
                          <a:pt x="190530" y="88769"/>
                          <a:pt x="147228" y="45467"/>
                          <a:pt x="95265" y="19486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</p:grpSp>
          <p:grpSp>
            <p:nvGrpSpPr>
              <p:cNvPr id="509" name="Graphic 1">
                <a:extLst>
                  <a:ext uri="{FF2B5EF4-FFF2-40B4-BE49-F238E27FC236}">
                    <a16:creationId xmlns:a16="http://schemas.microsoft.com/office/drawing/2014/main" xmlns="" id="{48392FE1-A679-4291-A784-C29FDD018241}"/>
                  </a:ext>
                </a:extLst>
              </p:cNvPr>
              <p:cNvGrpSpPr/>
              <p:nvPr/>
            </p:nvGrpSpPr>
            <p:grpSpPr>
              <a:xfrm>
                <a:off x="6181264" y="3068181"/>
                <a:ext cx="6661201" cy="1550215"/>
                <a:chOff x="6181264" y="3068181"/>
                <a:chExt cx="6661201" cy="1550215"/>
              </a:xfrm>
              <a:grpFill/>
            </p:grpSpPr>
            <p:sp>
              <p:nvSpPr>
                <p:cNvPr id="510" name="Freeform: Shape 509">
                  <a:extLst>
                    <a:ext uri="{FF2B5EF4-FFF2-40B4-BE49-F238E27FC236}">
                      <a16:creationId xmlns:a16="http://schemas.microsoft.com/office/drawing/2014/main" xmlns="" id="{FC5B53D5-B0B8-4061-AD36-7FAE1CEF7668}"/>
                    </a:ext>
                  </a:extLst>
                </p:cNvPr>
                <p:cNvSpPr/>
                <p:nvPr/>
              </p:nvSpPr>
              <p:spPr>
                <a:xfrm>
                  <a:off x="6181264" y="3124984"/>
                  <a:ext cx="6661201" cy="1432788"/>
                </a:xfrm>
                <a:custGeom>
                  <a:avLst/>
                  <a:gdLst>
                    <a:gd name="connsiteX0" fmla="*/ 6280143 w 6661201"/>
                    <a:gd name="connsiteY0" fmla="*/ 151046 h 1432788"/>
                    <a:gd name="connsiteX1" fmla="*/ 5925066 w 6661201"/>
                    <a:gd name="connsiteY1" fmla="*/ 3819 h 1432788"/>
                    <a:gd name="connsiteX2" fmla="*/ 5552669 w 6661201"/>
                    <a:gd name="connsiteY2" fmla="*/ 99084 h 1432788"/>
                    <a:gd name="connsiteX3" fmla="*/ 4825193 w 6661201"/>
                    <a:gd name="connsiteY3" fmla="*/ 783257 h 1432788"/>
                    <a:gd name="connsiteX4" fmla="*/ 4444135 w 6661201"/>
                    <a:gd name="connsiteY4" fmla="*/ 1172976 h 1432788"/>
                    <a:gd name="connsiteX5" fmla="*/ 4037095 w 6661201"/>
                    <a:gd name="connsiteY5" fmla="*/ 1398147 h 1432788"/>
                    <a:gd name="connsiteX6" fmla="*/ 3205695 w 6661201"/>
                    <a:gd name="connsiteY6" fmla="*/ 991107 h 1432788"/>
                    <a:gd name="connsiteX7" fmla="*/ 2469559 w 6661201"/>
                    <a:gd name="connsiteY7" fmla="*/ 220330 h 1432788"/>
                    <a:gd name="connsiteX8" fmla="*/ 1742084 w 6661201"/>
                    <a:gd name="connsiteY8" fmla="*/ 47121 h 1432788"/>
                    <a:gd name="connsiteX9" fmla="*/ 1335044 w 6661201"/>
                    <a:gd name="connsiteY9" fmla="*/ 332915 h 1432788"/>
                    <a:gd name="connsiteX10" fmla="*/ 936665 w 6661201"/>
                    <a:gd name="connsiteY10" fmla="*/ 765936 h 1432788"/>
                    <a:gd name="connsiteX11" fmla="*/ 503644 w 6661201"/>
                    <a:gd name="connsiteY11" fmla="*/ 1198957 h 1432788"/>
                    <a:gd name="connsiteX12" fmla="*/ 10000 w 6661201"/>
                    <a:gd name="connsiteY12" fmla="*/ 1415468 h 1432788"/>
                    <a:gd name="connsiteX13" fmla="*/ 10000 w 6661201"/>
                    <a:gd name="connsiteY13" fmla="*/ 1432789 h 1432788"/>
                    <a:gd name="connsiteX14" fmla="*/ 737475 w 6661201"/>
                    <a:gd name="connsiteY14" fmla="*/ 999768 h 1432788"/>
                    <a:gd name="connsiteX15" fmla="*/ 1490932 w 6661201"/>
                    <a:gd name="connsiteY15" fmla="*/ 220330 h 1432788"/>
                    <a:gd name="connsiteX16" fmla="*/ 1897972 w 6661201"/>
                    <a:gd name="connsiteY16" fmla="*/ 21140 h 1432788"/>
                    <a:gd name="connsiteX17" fmla="*/ 2339653 w 6661201"/>
                    <a:gd name="connsiteY17" fmla="*/ 151046 h 1432788"/>
                    <a:gd name="connsiteX18" fmla="*/ 3110430 w 6661201"/>
                    <a:gd name="connsiteY18" fmla="*/ 913163 h 1432788"/>
                    <a:gd name="connsiteX19" fmla="*/ 3820584 w 6661201"/>
                    <a:gd name="connsiteY19" fmla="*/ 1415468 h 1432788"/>
                    <a:gd name="connsiteX20" fmla="*/ 4556721 w 6661201"/>
                    <a:gd name="connsiteY20" fmla="*/ 1095032 h 1432788"/>
                    <a:gd name="connsiteX21" fmla="*/ 5310177 w 6661201"/>
                    <a:gd name="connsiteY21" fmla="*/ 298274 h 1432788"/>
                    <a:gd name="connsiteX22" fmla="*/ 5699896 w 6661201"/>
                    <a:gd name="connsiteY22" fmla="*/ 47121 h 1432788"/>
                    <a:gd name="connsiteX23" fmla="*/ 6141576 w 6661201"/>
                    <a:gd name="connsiteY23" fmla="*/ 81763 h 1432788"/>
                    <a:gd name="connsiteX24" fmla="*/ 6591919 w 6661201"/>
                    <a:gd name="connsiteY24" fmla="*/ 436840 h 1432788"/>
                    <a:gd name="connsiteX25" fmla="*/ 6661201 w 6661201"/>
                    <a:gd name="connsiteY25" fmla="*/ 514784 h 1432788"/>
                    <a:gd name="connsiteX26" fmla="*/ 6661201 w 6661201"/>
                    <a:gd name="connsiteY26" fmla="*/ 480142 h 1432788"/>
                    <a:gd name="connsiteX27" fmla="*/ 6280143 w 6661201"/>
                    <a:gd name="connsiteY27" fmla="*/ 151046 h 14327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6661201" h="1432788">
                      <a:moveTo>
                        <a:pt x="6280143" y="151046"/>
                      </a:moveTo>
                      <a:cubicBezTo>
                        <a:pt x="6176219" y="81763"/>
                        <a:pt x="6054972" y="21140"/>
                        <a:pt x="5925066" y="3819"/>
                      </a:cubicBezTo>
                      <a:cubicBezTo>
                        <a:pt x="5795160" y="-13501"/>
                        <a:pt x="5665253" y="29801"/>
                        <a:pt x="5552669" y="99084"/>
                      </a:cubicBezTo>
                      <a:cubicBezTo>
                        <a:pt x="5258214" y="263632"/>
                        <a:pt x="5041703" y="540765"/>
                        <a:pt x="4825193" y="783257"/>
                      </a:cubicBezTo>
                      <a:cubicBezTo>
                        <a:pt x="4703948" y="921824"/>
                        <a:pt x="4582701" y="1051730"/>
                        <a:pt x="4444135" y="1172976"/>
                      </a:cubicBezTo>
                      <a:cubicBezTo>
                        <a:pt x="4322888" y="1276901"/>
                        <a:pt x="4192983" y="1363505"/>
                        <a:pt x="4037095" y="1398147"/>
                      </a:cubicBezTo>
                      <a:cubicBezTo>
                        <a:pt x="3707999" y="1476091"/>
                        <a:pt x="3413545" y="1207618"/>
                        <a:pt x="3205695" y="991107"/>
                      </a:cubicBezTo>
                      <a:cubicBezTo>
                        <a:pt x="2954542" y="739955"/>
                        <a:pt x="2746692" y="445501"/>
                        <a:pt x="2469559" y="220330"/>
                      </a:cubicBezTo>
                      <a:cubicBezTo>
                        <a:pt x="2261709" y="47121"/>
                        <a:pt x="2010557" y="-56804"/>
                        <a:pt x="1742084" y="47121"/>
                      </a:cubicBezTo>
                      <a:cubicBezTo>
                        <a:pt x="1586197" y="107744"/>
                        <a:pt x="1456290" y="220330"/>
                        <a:pt x="1335044" y="332915"/>
                      </a:cubicBezTo>
                      <a:cubicBezTo>
                        <a:pt x="1196478" y="471482"/>
                        <a:pt x="1066572" y="618709"/>
                        <a:pt x="936665" y="765936"/>
                      </a:cubicBezTo>
                      <a:cubicBezTo>
                        <a:pt x="798098" y="921824"/>
                        <a:pt x="659531" y="1069051"/>
                        <a:pt x="503644" y="1198957"/>
                      </a:cubicBezTo>
                      <a:cubicBezTo>
                        <a:pt x="365077" y="1311543"/>
                        <a:pt x="200530" y="1415468"/>
                        <a:pt x="10000" y="1415468"/>
                      </a:cubicBezTo>
                      <a:cubicBezTo>
                        <a:pt x="1340" y="1415468"/>
                        <a:pt x="-7321" y="1432789"/>
                        <a:pt x="10000" y="1432789"/>
                      </a:cubicBezTo>
                      <a:cubicBezTo>
                        <a:pt x="304454" y="1424128"/>
                        <a:pt x="546946" y="1198957"/>
                        <a:pt x="737475" y="999768"/>
                      </a:cubicBezTo>
                      <a:cubicBezTo>
                        <a:pt x="988628" y="739955"/>
                        <a:pt x="1205138" y="445501"/>
                        <a:pt x="1490932" y="220330"/>
                      </a:cubicBezTo>
                      <a:cubicBezTo>
                        <a:pt x="1612178" y="125065"/>
                        <a:pt x="1750744" y="38461"/>
                        <a:pt x="1897972" y="21140"/>
                      </a:cubicBezTo>
                      <a:cubicBezTo>
                        <a:pt x="2053859" y="3819"/>
                        <a:pt x="2209747" y="64442"/>
                        <a:pt x="2339653" y="151046"/>
                      </a:cubicBezTo>
                      <a:cubicBezTo>
                        <a:pt x="2642768" y="350236"/>
                        <a:pt x="2867938" y="653351"/>
                        <a:pt x="3110430" y="913163"/>
                      </a:cubicBezTo>
                      <a:cubicBezTo>
                        <a:pt x="3300959" y="1121013"/>
                        <a:pt x="3534791" y="1363505"/>
                        <a:pt x="3820584" y="1415468"/>
                      </a:cubicBezTo>
                      <a:cubicBezTo>
                        <a:pt x="4106378" y="1467430"/>
                        <a:pt x="4357531" y="1276901"/>
                        <a:pt x="4556721" y="1095032"/>
                      </a:cubicBezTo>
                      <a:cubicBezTo>
                        <a:pt x="4825193" y="843880"/>
                        <a:pt x="5033044" y="549426"/>
                        <a:pt x="5310177" y="298274"/>
                      </a:cubicBezTo>
                      <a:cubicBezTo>
                        <a:pt x="5422763" y="194349"/>
                        <a:pt x="5552669" y="99084"/>
                        <a:pt x="5699896" y="47121"/>
                      </a:cubicBezTo>
                      <a:cubicBezTo>
                        <a:pt x="5847123" y="-4841"/>
                        <a:pt x="6003010" y="12480"/>
                        <a:pt x="6141576" y="81763"/>
                      </a:cubicBezTo>
                      <a:cubicBezTo>
                        <a:pt x="6314785" y="168367"/>
                        <a:pt x="6462013" y="306934"/>
                        <a:pt x="6591919" y="436840"/>
                      </a:cubicBezTo>
                      <a:cubicBezTo>
                        <a:pt x="6617899" y="462821"/>
                        <a:pt x="6635221" y="488803"/>
                        <a:pt x="6661201" y="514784"/>
                      </a:cubicBezTo>
                      <a:lnTo>
                        <a:pt x="6661201" y="480142"/>
                      </a:lnTo>
                      <a:cubicBezTo>
                        <a:pt x="6548617" y="358897"/>
                        <a:pt x="6427370" y="246311"/>
                        <a:pt x="6280143" y="15104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11" name="Freeform: Shape 510">
                  <a:extLst>
                    <a:ext uri="{FF2B5EF4-FFF2-40B4-BE49-F238E27FC236}">
                      <a16:creationId xmlns:a16="http://schemas.microsoft.com/office/drawing/2014/main" xmlns="" id="{20EFDDCF-1170-4647-9D27-4B3344C1CAEE}"/>
                    </a:ext>
                  </a:extLst>
                </p:cNvPr>
                <p:cNvSpPr/>
                <p:nvPr/>
              </p:nvSpPr>
              <p:spPr>
                <a:xfrm>
                  <a:off x="6181264" y="3111483"/>
                  <a:ext cx="6661201" cy="1441448"/>
                </a:xfrm>
                <a:custGeom>
                  <a:avLst/>
                  <a:gdLst>
                    <a:gd name="connsiteX0" fmla="*/ 6349427 w 6661201"/>
                    <a:gd name="connsiteY0" fmla="*/ 1221119 h 1441448"/>
                    <a:gd name="connsiteX1" fmla="*/ 5942388 w 6661201"/>
                    <a:gd name="connsiteY1" fmla="*/ 1420309 h 1441448"/>
                    <a:gd name="connsiteX2" fmla="*/ 5500706 w 6661201"/>
                    <a:gd name="connsiteY2" fmla="*/ 1290403 h 1441448"/>
                    <a:gd name="connsiteX3" fmla="*/ 4729929 w 6661201"/>
                    <a:gd name="connsiteY3" fmla="*/ 519625 h 1441448"/>
                    <a:gd name="connsiteX4" fmla="*/ 4019774 w 6661201"/>
                    <a:gd name="connsiteY4" fmla="*/ 17321 h 1441448"/>
                    <a:gd name="connsiteX5" fmla="*/ 3283639 w 6661201"/>
                    <a:gd name="connsiteY5" fmla="*/ 337756 h 1441448"/>
                    <a:gd name="connsiteX6" fmla="*/ 2530182 w 6661201"/>
                    <a:gd name="connsiteY6" fmla="*/ 1134515 h 1441448"/>
                    <a:gd name="connsiteX7" fmla="*/ 2140463 w 6661201"/>
                    <a:gd name="connsiteY7" fmla="*/ 1385667 h 1441448"/>
                    <a:gd name="connsiteX8" fmla="*/ 1698782 w 6661201"/>
                    <a:gd name="connsiteY8" fmla="*/ 1351025 h 1441448"/>
                    <a:gd name="connsiteX9" fmla="*/ 1248440 w 6661201"/>
                    <a:gd name="connsiteY9" fmla="*/ 995948 h 1441448"/>
                    <a:gd name="connsiteX10" fmla="*/ 832740 w 6661201"/>
                    <a:gd name="connsiteY10" fmla="*/ 536946 h 1441448"/>
                    <a:gd name="connsiteX11" fmla="*/ 10000 w 6661201"/>
                    <a:gd name="connsiteY11" fmla="*/ 0 h 1441448"/>
                    <a:gd name="connsiteX12" fmla="*/ 10000 w 6661201"/>
                    <a:gd name="connsiteY12" fmla="*/ 17321 h 1441448"/>
                    <a:gd name="connsiteX13" fmla="*/ 824080 w 6661201"/>
                    <a:gd name="connsiteY13" fmla="*/ 545606 h 1441448"/>
                    <a:gd name="connsiteX14" fmla="*/ 1560215 w 6661201"/>
                    <a:gd name="connsiteY14" fmla="*/ 1290403 h 1441448"/>
                    <a:gd name="connsiteX15" fmla="*/ 1915292 w 6661201"/>
                    <a:gd name="connsiteY15" fmla="*/ 1437630 h 1441448"/>
                    <a:gd name="connsiteX16" fmla="*/ 2287691 w 6661201"/>
                    <a:gd name="connsiteY16" fmla="*/ 1342365 h 1441448"/>
                    <a:gd name="connsiteX17" fmla="*/ 3015166 w 6661201"/>
                    <a:gd name="connsiteY17" fmla="*/ 658192 h 1441448"/>
                    <a:gd name="connsiteX18" fmla="*/ 3396224 w 6661201"/>
                    <a:gd name="connsiteY18" fmla="*/ 268473 h 1441448"/>
                    <a:gd name="connsiteX19" fmla="*/ 3803264 w 6661201"/>
                    <a:gd name="connsiteY19" fmla="*/ 43302 h 1441448"/>
                    <a:gd name="connsiteX20" fmla="*/ 4634664 w 6661201"/>
                    <a:gd name="connsiteY20" fmla="*/ 450342 h 1441448"/>
                    <a:gd name="connsiteX21" fmla="*/ 5370800 w 6661201"/>
                    <a:gd name="connsiteY21" fmla="*/ 1221119 h 1441448"/>
                    <a:gd name="connsiteX22" fmla="*/ 6098274 w 6661201"/>
                    <a:gd name="connsiteY22" fmla="*/ 1394327 h 1441448"/>
                    <a:gd name="connsiteX23" fmla="*/ 6505315 w 6661201"/>
                    <a:gd name="connsiteY23" fmla="*/ 1108534 h 1441448"/>
                    <a:gd name="connsiteX24" fmla="*/ 6661201 w 6661201"/>
                    <a:gd name="connsiteY24" fmla="*/ 952646 h 1441448"/>
                    <a:gd name="connsiteX25" fmla="*/ 6661201 w 6661201"/>
                    <a:gd name="connsiteY25" fmla="*/ 926665 h 1441448"/>
                    <a:gd name="connsiteX26" fmla="*/ 6349427 w 6661201"/>
                    <a:gd name="connsiteY26" fmla="*/ 1221119 h 1441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</a:cxnLst>
                  <a:rect l="l" t="t" r="r" b="b"/>
                  <a:pathLst>
                    <a:path w="6661201" h="1441448">
                      <a:moveTo>
                        <a:pt x="6349427" y="1221119"/>
                      </a:moveTo>
                      <a:cubicBezTo>
                        <a:pt x="6228180" y="1316384"/>
                        <a:pt x="6089615" y="1402988"/>
                        <a:pt x="5942388" y="1420309"/>
                      </a:cubicBezTo>
                      <a:cubicBezTo>
                        <a:pt x="5786500" y="1437630"/>
                        <a:pt x="5630612" y="1377007"/>
                        <a:pt x="5500706" y="1290403"/>
                      </a:cubicBezTo>
                      <a:cubicBezTo>
                        <a:pt x="5197591" y="1091213"/>
                        <a:pt x="4972420" y="788098"/>
                        <a:pt x="4729929" y="519625"/>
                      </a:cubicBezTo>
                      <a:cubicBezTo>
                        <a:pt x="4539399" y="311775"/>
                        <a:pt x="4305568" y="69283"/>
                        <a:pt x="4019774" y="17321"/>
                      </a:cubicBezTo>
                      <a:cubicBezTo>
                        <a:pt x="3733980" y="-34642"/>
                        <a:pt x="3482828" y="155888"/>
                        <a:pt x="3283639" y="337756"/>
                      </a:cubicBezTo>
                      <a:cubicBezTo>
                        <a:pt x="3015166" y="588909"/>
                        <a:pt x="2807316" y="883363"/>
                        <a:pt x="2530182" y="1134515"/>
                      </a:cubicBezTo>
                      <a:cubicBezTo>
                        <a:pt x="2417597" y="1238440"/>
                        <a:pt x="2287691" y="1333705"/>
                        <a:pt x="2140463" y="1385667"/>
                      </a:cubicBezTo>
                      <a:cubicBezTo>
                        <a:pt x="1993236" y="1437630"/>
                        <a:pt x="1837348" y="1420309"/>
                        <a:pt x="1698782" y="1351025"/>
                      </a:cubicBezTo>
                      <a:cubicBezTo>
                        <a:pt x="1525573" y="1264421"/>
                        <a:pt x="1378347" y="1125854"/>
                        <a:pt x="1248440" y="995948"/>
                      </a:cubicBezTo>
                      <a:cubicBezTo>
                        <a:pt x="1101213" y="848721"/>
                        <a:pt x="971306" y="692833"/>
                        <a:pt x="832740" y="536946"/>
                      </a:cubicBezTo>
                      <a:cubicBezTo>
                        <a:pt x="616229" y="303115"/>
                        <a:pt x="347757" y="8660"/>
                        <a:pt x="10000" y="0"/>
                      </a:cubicBezTo>
                      <a:cubicBezTo>
                        <a:pt x="1340" y="0"/>
                        <a:pt x="-7321" y="17321"/>
                        <a:pt x="10000" y="17321"/>
                      </a:cubicBezTo>
                      <a:cubicBezTo>
                        <a:pt x="347757" y="25981"/>
                        <a:pt x="616229" y="311775"/>
                        <a:pt x="824080" y="545606"/>
                      </a:cubicBezTo>
                      <a:cubicBezTo>
                        <a:pt x="1057911" y="796759"/>
                        <a:pt x="1274421" y="1091213"/>
                        <a:pt x="1560215" y="1290403"/>
                      </a:cubicBezTo>
                      <a:cubicBezTo>
                        <a:pt x="1664140" y="1359686"/>
                        <a:pt x="1785386" y="1420309"/>
                        <a:pt x="1915292" y="1437630"/>
                      </a:cubicBezTo>
                      <a:cubicBezTo>
                        <a:pt x="2045198" y="1454950"/>
                        <a:pt x="2175105" y="1411648"/>
                        <a:pt x="2287691" y="1342365"/>
                      </a:cubicBezTo>
                      <a:cubicBezTo>
                        <a:pt x="2582145" y="1177817"/>
                        <a:pt x="2798655" y="900684"/>
                        <a:pt x="3015166" y="658192"/>
                      </a:cubicBezTo>
                      <a:cubicBezTo>
                        <a:pt x="3136411" y="519625"/>
                        <a:pt x="3257657" y="389719"/>
                        <a:pt x="3396224" y="268473"/>
                      </a:cubicBezTo>
                      <a:cubicBezTo>
                        <a:pt x="3517470" y="164548"/>
                        <a:pt x="3647376" y="77944"/>
                        <a:pt x="3803264" y="43302"/>
                      </a:cubicBezTo>
                      <a:cubicBezTo>
                        <a:pt x="4132359" y="-34642"/>
                        <a:pt x="4426814" y="233831"/>
                        <a:pt x="4634664" y="450342"/>
                      </a:cubicBezTo>
                      <a:cubicBezTo>
                        <a:pt x="4885816" y="701494"/>
                        <a:pt x="5093666" y="995948"/>
                        <a:pt x="5370800" y="1221119"/>
                      </a:cubicBezTo>
                      <a:cubicBezTo>
                        <a:pt x="5578649" y="1394327"/>
                        <a:pt x="5829802" y="1498253"/>
                        <a:pt x="6098274" y="1394327"/>
                      </a:cubicBezTo>
                      <a:cubicBezTo>
                        <a:pt x="6254162" y="1333705"/>
                        <a:pt x="6384068" y="1221119"/>
                        <a:pt x="6505315" y="1108534"/>
                      </a:cubicBezTo>
                      <a:cubicBezTo>
                        <a:pt x="6557277" y="1056571"/>
                        <a:pt x="6609240" y="1004609"/>
                        <a:pt x="6661201" y="952646"/>
                      </a:cubicBezTo>
                      <a:lnTo>
                        <a:pt x="6661201" y="926665"/>
                      </a:lnTo>
                      <a:cubicBezTo>
                        <a:pt x="6565938" y="1039250"/>
                        <a:pt x="6462013" y="1134515"/>
                        <a:pt x="6349427" y="1221119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grpSp>
              <p:nvGrpSpPr>
                <p:cNvPr id="512" name="Graphic 1">
                  <a:extLst>
                    <a:ext uri="{FF2B5EF4-FFF2-40B4-BE49-F238E27FC236}">
                      <a16:creationId xmlns:a16="http://schemas.microsoft.com/office/drawing/2014/main" xmlns="" id="{27BE980F-D458-497D-A3C4-F9F87B4A3881}"/>
                    </a:ext>
                  </a:extLst>
                </p:cNvPr>
                <p:cNvGrpSpPr/>
                <p:nvPr/>
              </p:nvGrpSpPr>
              <p:grpSpPr>
                <a:xfrm>
                  <a:off x="12643277" y="3414894"/>
                  <a:ext cx="129906" cy="857084"/>
                  <a:chOff x="12643277" y="3414894"/>
                  <a:chExt cx="129906" cy="857084"/>
                </a:xfrm>
                <a:grpFill/>
              </p:grpSpPr>
              <p:sp>
                <p:nvSpPr>
                  <p:cNvPr id="603" name="Freeform: Shape 602">
                    <a:extLst>
                      <a:ext uri="{FF2B5EF4-FFF2-40B4-BE49-F238E27FC236}">
                        <a16:creationId xmlns:a16="http://schemas.microsoft.com/office/drawing/2014/main" xmlns="" id="{5A995D19-3F43-46E6-A705-9355387430A4}"/>
                      </a:ext>
                    </a:extLst>
                  </p:cNvPr>
                  <p:cNvSpPr/>
                  <p:nvPr/>
                </p:nvSpPr>
                <p:spPr>
                  <a:xfrm>
                    <a:off x="12703900" y="3468725"/>
                    <a:ext cx="17320" cy="752631"/>
                  </a:xfrm>
                  <a:custGeom>
                    <a:avLst/>
                    <a:gdLst>
                      <a:gd name="connsiteX0" fmla="*/ 0 w 17320"/>
                      <a:gd name="connsiteY0" fmla="*/ 6495 h 752631"/>
                      <a:gd name="connsiteX1" fmla="*/ 0 w 17320"/>
                      <a:gd name="connsiteY1" fmla="*/ 742631 h 752631"/>
                      <a:gd name="connsiteX2" fmla="*/ 17321 w 17320"/>
                      <a:gd name="connsiteY2" fmla="*/ 742631 h 752631"/>
                      <a:gd name="connsiteX3" fmla="*/ 17321 w 17320"/>
                      <a:gd name="connsiteY3" fmla="*/ 6495 h 752631"/>
                      <a:gd name="connsiteX4" fmla="*/ 0 w 17320"/>
                      <a:gd name="connsiteY4" fmla="*/ 6495 h 7526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320" h="752631">
                        <a:moveTo>
                          <a:pt x="0" y="6495"/>
                        </a:moveTo>
                        <a:cubicBezTo>
                          <a:pt x="0" y="248987"/>
                          <a:pt x="0" y="500139"/>
                          <a:pt x="0" y="742631"/>
                        </a:cubicBezTo>
                        <a:cubicBezTo>
                          <a:pt x="0" y="751291"/>
                          <a:pt x="17321" y="759952"/>
                          <a:pt x="17321" y="742631"/>
                        </a:cubicBezTo>
                        <a:cubicBezTo>
                          <a:pt x="17321" y="500139"/>
                          <a:pt x="17321" y="248987"/>
                          <a:pt x="17321" y="6495"/>
                        </a:cubicBezTo>
                        <a:cubicBezTo>
                          <a:pt x="17321" y="-2165"/>
                          <a:pt x="0" y="-2165"/>
                          <a:pt x="0" y="6495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604" name="Freeform: Shape 603">
                    <a:extLst>
                      <a:ext uri="{FF2B5EF4-FFF2-40B4-BE49-F238E27FC236}">
                        <a16:creationId xmlns:a16="http://schemas.microsoft.com/office/drawing/2014/main" xmlns="" id="{E79C4AD7-29BF-4890-8C95-530C3EF94D25}"/>
                      </a:ext>
                    </a:extLst>
                  </p:cNvPr>
                  <p:cNvSpPr/>
                  <p:nvPr/>
                </p:nvSpPr>
                <p:spPr>
                  <a:xfrm>
                    <a:off x="12643277" y="3414894"/>
                    <a:ext cx="121245" cy="141393"/>
                  </a:xfrm>
                  <a:custGeom>
                    <a:avLst/>
                    <a:gdLst>
                      <a:gd name="connsiteX0" fmla="*/ 0 w 121245"/>
                      <a:gd name="connsiteY0" fmla="*/ 8364 h 141393"/>
                      <a:gd name="connsiteX1" fmla="*/ 60623 w 121245"/>
                      <a:gd name="connsiteY1" fmla="*/ 103628 h 141393"/>
                      <a:gd name="connsiteX2" fmla="*/ 121245 w 121245"/>
                      <a:gd name="connsiteY2" fmla="*/ 138270 h 141393"/>
                      <a:gd name="connsiteX3" fmla="*/ 60623 w 121245"/>
                      <a:gd name="connsiteY3" fmla="*/ 43005 h 141393"/>
                      <a:gd name="connsiteX4" fmla="*/ 0 w 121245"/>
                      <a:gd name="connsiteY4" fmla="*/ 8364 h 1413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245" h="141393">
                        <a:moveTo>
                          <a:pt x="0" y="8364"/>
                        </a:moveTo>
                        <a:cubicBezTo>
                          <a:pt x="0" y="25685"/>
                          <a:pt x="25980" y="68987"/>
                          <a:pt x="60623" y="103628"/>
                        </a:cubicBezTo>
                        <a:cubicBezTo>
                          <a:pt x="95264" y="138270"/>
                          <a:pt x="121245" y="146930"/>
                          <a:pt x="121245" y="138270"/>
                        </a:cubicBezTo>
                        <a:cubicBezTo>
                          <a:pt x="121245" y="120949"/>
                          <a:pt x="95264" y="77647"/>
                          <a:pt x="60623" y="43005"/>
                        </a:cubicBezTo>
                        <a:cubicBezTo>
                          <a:pt x="34641" y="-297"/>
                          <a:pt x="0" y="-8957"/>
                          <a:pt x="0" y="8364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605" name="Freeform: Shape 604">
                    <a:extLst>
                      <a:ext uri="{FF2B5EF4-FFF2-40B4-BE49-F238E27FC236}">
                        <a16:creationId xmlns:a16="http://schemas.microsoft.com/office/drawing/2014/main" xmlns="" id="{A1557753-1374-4256-BF0C-AC69B590C3EB}"/>
                      </a:ext>
                    </a:extLst>
                  </p:cNvPr>
                  <p:cNvSpPr/>
                  <p:nvPr/>
                </p:nvSpPr>
                <p:spPr>
                  <a:xfrm>
                    <a:off x="12651937" y="4129563"/>
                    <a:ext cx="121246" cy="142415"/>
                  </a:xfrm>
                  <a:custGeom>
                    <a:avLst/>
                    <a:gdLst>
                      <a:gd name="connsiteX0" fmla="*/ 60623 w 121246"/>
                      <a:gd name="connsiteY0" fmla="*/ 38491 h 142415"/>
                      <a:gd name="connsiteX1" fmla="*/ 0 w 121246"/>
                      <a:gd name="connsiteY1" fmla="*/ 133755 h 142415"/>
                      <a:gd name="connsiteX2" fmla="*/ 60623 w 121246"/>
                      <a:gd name="connsiteY2" fmla="*/ 107774 h 142415"/>
                      <a:gd name="connsiteX3" fmla="*/ 121247 w 121246"/>
                      <a:gd name="connsiteY3" fmla="*/ 12510 h 142415"/>
                      <a:gd name="connsiteX4" fmla="*/ 60623 w 121246"/>
                      <a:gd name="connsiteY4" fmla="*/ 38491 h 1424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246" h="142415">
                        <a:moveTo>
                          <a:pt x="60623" y="38491"/>
                        </a:moveTo>
                        <a:cubicBezTo>
                          <a:pt x="25982" y="73132"/>
                          <a:pt x="0" y="107774"/>
                          <a:pt x="0" y="133755"/>
                        </a:cubicBezTo>
                        <a:cubicBezTo>
                          <a:pt x="0" y="151076"/>
                          <a:pt x="25982" y="142416"/>
                          <a:pt x="60623" y="107774"/>
                        </a:cubicBezTo>
                        <a:cubicBezTo>
                          <a:pt x="95265" y="73132"/>
                          <a:pt x="121247" y="29830"/>
                          <a:pt x="121247" y="12510"/>
                        </a:cubicBezTo>
                        <a:cubicBezTo>
                          <a:pt x="121247" y="-13472"/>
                          <a:pt x="95265" y="3849"/>
                          <a:pt x="60623" y="38491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513" name="Graphic 1">
                  <a:extLst>
                    <a:ext uri="{FF2B5EF4-FFF2-40B4-BE49-F238E27FC236}">
                      <a16:creationId xmlns:a16="http://schemas.microsoft.com/office/drawing/2014/main" xmlns="" id="{93639548-6D31-4170-8DA5-383F0477351B}"/>
                    </a:ext>
                  </a:extLst>
                </p:cNvPr>
                <p:cNvGrpSpPr/>
                <p:nvPr/>
              </p:nvGrpSpPr>
              <p:grpSpPr>
                <a:xfrm>
                  <a:off x="12357483" y="3182980"/>
                  <a:ext cx="121245" cy="1320615"/>
                  <a:chOff x="12357483" y="3182980"/>
                  <a:chExt cx="121245" cy="1320615"/>
                </a:xfrm>
                <a:grpFill/>
              </p:grpSpPr>
              <p:sp>
                <p:nvSpPr>
                  <p:cNvPr id="600" name="Freeform: Shape 599">
                    <a:extLst>
                      <a:ext uri="{FF2B5EF4-FFF2-40B4-BE49-F238E27FC236}">
                        <a16:creationId xmlns:a16="http://schemas.microsoft.com/office/drawing/2014/main" xmlns="" id="{33D4EC80-9BD8-4AEE-B87B-DCBA19ABD5B1}"/>
                      </a:ext>
                    </a:extLst>
                  </p:cNvPr>
                  <p:cNvSpPr/>
                  <p:nvPr/>
                </p:nvSpPr>
                <p:spPr>
                  <a:xfrm>
                    <a:off x="12409445" y="3226233"/>
                    <a:ext cx="17321" cy="1246274"/>
                  </a:xfrm>
                  <a:custGeom>
                    <a:avLst/>
                    <a:gdLst>
                      <a:gd name="connsiteX0" fmla="*/ 0 w 17321"/>
                      <a:gd name="connsiteY0" fmla="*/ 6495 h 1246274"/>
                      <a:gd name="connsiteX1" fmla="*/ 0 w 17321"/>
                      <a:gd name="connsiteY1" fmla="*/ 1236275 h 1246274"/>
                      <a:gd name="connsiteX2" fmla="*/ 17322 w 17321"/>
                      <a:gd name="connsiteY2" fmla="*/ 1236275 h 1246274"/>
                      <a:gd name="connsiteX3" fmla="*/ 17322 w 17321"/>
                      <a:gd name="connsiteY3" fmla="*/ 6495 h 1246274"/>
                      <a:gd name="connsiteX4" fmla="*/ 0 w 17321"/>
                      <a:gd name="connsiteY4" fmla="*/ 6495 h 12462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321" h="1246274">
                        <a:moveTo>
                          <a:pt x="0" y="6495"/>
                        </a:moveTo>
                        <a:cubicBezTo>
                          <a:pt x="0" y="413535"/>
                          <a:pt x="0" y="820575"/>
                          <a:pt x="0" y="1236275"/>
                        </a:cubicBezTo>
                        <a:cubicBezTo>
                          <a:pt x="0" y="1244935"/>
                          <a:pt x="17322" y="1253596"/>
                          <a:pt x="17322" y="1236275"/>
                        </a:cubicBezTo>
                        <a:cubicBezTo>
                          <a:pt x="17322" y="829235"/>
                          <a:pt x="17322" y="422195"/>
                          <a:pt x="17322" y="6495"/>
                        </a:cubicBezTo>
                        <a:cubicBezTo>
                          <a:pt x="17322" y="-2165"/>
                          <a:pt x="0" y="-2165"/>
                          <a:pt x="0" y="6495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601" name="Freeform: Shape 600">
                    <a:extLst>
                      <a:ext uri="{FF2B5EF4-FFF2-40B4-BE49-F238E27FC236}">
                        <a16:creationId xmlns:a16="http://schemas.microsoft.com/office/drawing/2014/main" xmlns="" id="{A16A95C0-6B2E-4E5A-B42C-2B6093AFEB7F}"/>
                      </a:ext>
                    </a:extLst>
                  </p:cNvPr>
                  <p:cNvSpPr/>
                  <p:nvPr/>
                </p:nvSpPr>
                <p:spPr>
                  <a:xfrm>
                    <a:off x="12357483" y="3182980"/>
                    <a:ext cx="121245" cy="131103"/>
                  </a:xfrm>
                  <a:custGeom>
                    <a:avLst/>
                    <a:gdLst>
                      <a:gd name="connsiteX0" fmla="*/ 60623 w 121245"/>
                      <a:gd name="connsiteY0" fmla="*/ 15107 h 131103"/>
                      <a:gd name="connsiteX1" fmla="*/ 0 w 121245"/>
                      <a:gd name="connsiteY1" fmla="*/ 32427 h 131103"/>
                      <a:gd name="connsiteX2" fmla="*/ 60623 w 121245"/>
                      <a:gd name="connsiteY2" fmla="*/ 119032 h 131103"/>
                      <a:gd name="connsiteX3" fmla="*/ 121245 w 121245"/>
                      <a:gd name="connsiteY3" fmla="*/ 110371 h 131103"/>
                      <a:gd name="connsiteX4" fmla="*/ 60623 w 121245"/>
                      <a:gd name="connsiteY4" fmla="*/ 15107 h 13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245" h="131103">
                        <a:moveTo>
                          <a:pt x="60623" y="15107"/>
                        </a:moveTo>
                        <a:cubicBezTo>
                          <a:pt x="25982" y="-10875"/>
                          <a:pt x="0" y="-2214"/>
                          <a:pt x="0" y="32427"/>
                        </a:cubicBezTo>
                        <a:cubicBezTo>
                          <a:pt x="0" y="67069"/>
                          <a:pt x="25982" y="101711"/>
                          <a:pt x="60623" y="119032"/>
                        </a:cubicBezTo>
                        <a:cubicBezTo>
                          <a:pt x="95264" y="136352"/>
                          <a:pt x="121245" y="136352"/>
                          <a:pt x="121245" y="110371"/>
                        </a:cubicBezTo>
                        <a:cubicBezTo>
                          <a:pt x="121245" y="84390"/>
                          <a:pt x="95264" y="41088"/>
                          <a:pt x="60623" y="15107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602" name="Freeform: Shape 601">
                    <a:extLst>
                      <a:ext uri="{FF2B5EF4-FFF2-40B4-BE49-F238E27FC236}">
                        <a16:creationId xmlns:a16="http://schemas.microsoft.com/office/drawing/2014/main" xmlns="" id="{42A7970C-548C-4927-BF4E-2149C79DAAB9}"/>
                      </a:ext>
                    </a:extLst>
                  </p:cNvPr>
                  <p:cNvSpPr/>
                  <p:nvPr/>
                </p:nvSpPr>
                <p:spPr>
                  <a:xfrm>
                    <a:off x="12357483" y="4368877"/>
                    <a:ext cx="121245" cy="134719"/>
                  </a:xfrm>
                  <a:custGeom>
                    <a:avLst/>
                    <a:gdLst>
                      <a:gd name="connsiteX0" fmla="*/ 60623 w 121245"/>
                      <a:gd name="connsiteY0" fmla="*/ 15687 h 134719"/>
                      <a:gd name="connsiteX1" fmla="*/ 0 w 121245"/>
                      <a:gd name="connsiteY1" fmla="*/ 102292 h 134719"/>
                      <a:gd name="connsiteX2" fmla="*/ 60623 w 121245"/>
                      <a:gd name="connsiteY2" fmla="*/ 119612 h 134719"/>
                      <a:gd name="connsiteX3" fmla="*/ 121245 w 121245"/>
                      <a:gd name="connsiteY3" fmla="*/ 24348 h 134719"/>
                      <a:gd name="connsiteX4" fmla="*/ 60623 w 121245"/>
                      <a:gd name="connsiteY4" fmla="*/ 15687 h 13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245" h="134719">
                        <a:moveTo>
                          <a:pt x="60623" y="15687"/>
                        </a:moveTo>
                        <a:cubicBezTo>
                          <a:pt x="25982" y="33008"/>
                          <a:pt x="0" y="76310"/>
                          <a:pt x="0" y="102292"/>
                        </a:cubicBezTo>
                        <a:cubicBezTo>
                          <a:pt x="0" y="136933"/>
                          <a:pt x="25982" y="145594"/>
                          <a:pt x="60623" y="119612"/>
                        </a:cubicBezTo>
                        <a:cubicBezTo>
                          <a:pt x="95264" y="93631"/>
                          <a:pt x="121245" y="50329"/>
                          <a:pt x="121245" y="24348"/>
                        </a:cubicBezTo>
                        <a:cubicBezTo>
                          <a:pt x="121245" y="-1634"/>
                          <a:pt x="95264" y="-10294"/>
                          <a:pt x="60623" y="15687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514" name="Graphic 1">
                  <a:extLst>
                    <a:ext uri="{FF2B5EF4-FFF2-40B4-BE49-F238E27FC236}">
                      <a16:creationId xmlns:a16="http://schemas.microsoft.com/office/drawing/2014/main" xmlns="" id="{9818D000-C154-4CC9-BCA9-259CC37B8979}"/>
                    </a:ext>
                  </a:extLst>
                </p:cNvPr>
                <p:cNvGrpSpPr/>
                <p:nvPr/>
              </p:nvGrpSpPr>
              <p:grpSpPr>
                <a:xfrm>
                  <a:off x="12071689" y="3075495"/>
                  <a:ext cx="121245" cy="1534240"/>
                  <a:chOff x="12071689" y="3075495"/>
                  <a:chExt cx="121245" cy="1534240"/>
                </a:xfrm>
                <a:grpFill/>
              </p:grpSpPr>
              <p:sp>
                <p:nvSpPr>
                  <p:cNvPr id="597" name="Freeform: Shape 596">
                    <a:extLst>
                      <a:ext uri="{FF2B5EF4-FFF2-40B4-BE49-F238E27FC236}">
                        <a16:creationId xmlns:a16="http://schemas.microsoft.com/office/drawing/2014/main" xmlns="" id="{2E7066A2-F1C7-4948-B381-E3959BE1C17B}"/>
                      </a:ext>
                    </a:extLst>
                  </p:cNvPr>
                  <p:cNvSpPr/>
                  <p:nvPr/>
                </p:nvSpPr>
                <p:spPr>
                  <a:xfrm>
                    <a:off x="12123652" y="3113648"/>
                    <a:ext cx="17320" cy="1471445"/>
                  </a:xfrm>
                  <a:custGeom>
                    <a:avLst/>
                    <a:gdLst>
                      <a:gd name="connsiteX0" fmla="*/ 0 w 17320"/>
                      <a:gd name="connsiteY0" fmla="*/ 6495 h 1471445"/>
                      <a:gd name="connsiteX1" fmla="*/ 0 w 17320"/>
                      <a:gd name="connsiteY1" fmla="*/ 1461446 h 1471445"/>
                      <a:gd name="connsiteX2" fmla="*/ 17321 w 17320"/>
                      <a:gd name="connsiteY2" fmla="*/ 1461446 h 1471445"/>
                      <a:gd name="connsiteX3" fmla="*/ 17321 w 17320"/>
                      <a:gd name="connsiteY3" fmla="*/ 6495 h 1471445"/>
                      <a:gd name="connsiteX4" fmla="*/ 0 w 17320"/>
                      <a:gd name="connsiteY4" fmla="*/ 6495 h 14714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320" h="1471445">
                        <a:moveTo>
                          <a:pt x="0" y="6495"/>
                        </a:moveTo>
                        <a:cubicBezTo>
                          <a:pt x="0" y="491479"/>
                          <a:pt x="0" y="976462"/>
                          <a:pt x="0" y="1461446"/>
                        </a:cubicBezTo>
                        <a:cubicBezTo>
                          <a:pt x="0" y="1470106"/>
                          <a:pt x="17321" y="1478767"/>
                          <a:pt x="17321" y="1461446"/>
                        </a:cubicBezTo>
                        <a:cubicBezTo>
                          <a:pt x="17321" y="976462"/>
                          <a:pt x="17321" y="491479"/>
                          <a:pt x="17321" y="6495"/>
                        </a:cubicBezTo>
                        <a:cubicBezTo>
                          <a:pt x="17321" y="-2165"/>
                          <a:pt x="0" y="-2165"/>
                          <a:pt x="0" y="6495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598" name="Freeform: Shape 597">
                    <a:extLst>
                      <a:ext uri="{FF2B5EF4-FFF2-40B4-BE49-F238E27FC236}">
                        <a16:creationId xmlns:a16="http://schemas.microsoft.com/office/drawing/2014/main" xmlns="" id="{09673026-ED52-42FE-9A4C-3C2F0EA12536}"/>
                      </a:ext>
                    </a:extLst>
                  </p:cNvPr>
                  <p:cNvSpPr/>
                  <p:nvPr/>
                </p:nvSpPr>
                <p:spPr>
                  <a:xfrm>
                    <a:off x="12071689" y="3075495"/>
                    <a:ext cx="121245" cy="131252"/>
                  </a:xfrm>
                  <a:custGeom>
                    <a:avLst/>
                    <a:gdLst>
                      <a:gd name="connsiteX0" fmla="*/ 60623 w 121245"/>
                      <a:gd name="connsiteY0" fmla="*/ 1346 h 131252"/>
                      <a:gd name="connsiteX1" fmla="*/ 0 w 121245"/>
                      <a:gd name="connsiteY1" fmla="*/ 61969 h 131252"/>
                      <a:gd name="connsiteX2" fmla="*/ 60623 w 121245"/>
                      <a:gd name="connsiteY2" fmla="*/ 131252 h 131252"/>
                      <a:gd name="connsiteX3" fmla="*/ 121245 w 121245"/>
                      <a:gd name="connsiteY3" fmla="*/ 79290 h 131252"/>
                      <a:gd name="connsiteX4" fmla="*/ 60623 w 121245"/>
                      <a:gd name="connsiteY4" fmla="*/ 1346 h 131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245" h="131252">
                        <a:moveTo>
                          <a:pt x="60623" y="1346"/>
                        </a:moveTo>
                        <a:cubicBezTo>
                          <a:pt x="25982" y="-7314"/>
                          <a:pt x="0" y="27327"/>
                          <a:pt x="0" y="61969"/>
                        </a:cubicBezTo>
                        <a:cubicBezTo>
                          <a:pt x="0" y="96611"/>
                          <a:pt x="25982" y="122592"/>
                          <a:pt x="60623" y="131252"/>
                        </a:cubicBezTo>
                        <a:cubicBezTo>
                          <a:pt x="95265" y="131252"/>
                          <a:pt x="121245" y="113931"/>
                          <a:pt x="121245" y="79290"/>
                        </a:cubicBezTo>
                        <a:cubicBezTo>
                          <a:pt x="121245" y="44648"/>
                          <a:pt x="95265" y="10006"/>
                          <a:pt x="60623" y="1346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599" name="Freeform: Shape 598">
                    <a:extLst>
                      <a:ext uri="{FF2B5EF4-FFF2-40B4-BE49-F238E27FC236}">
                        <a16:creationId xmlns:a16="http://schemas.microsoft.com/office/drawing/2014/main" xmlns="" id="{160CEB75-7A5F-48FC-947B-1CF72FB74234}"/>
                      </a:ext>
                    </a:extLst>
                  </p:cNvPr>
                  <p:cNvSpPr/>
                  <p:nvPr/>
                </p:nvSpPr>
                <p:spPr>
                  <a:xfrm>
                    <a:off x="12071689" y="4479829"/>
                    <a:ext cx="121245" cy="129906"/>
                  </a:xfrm>
                  <a:custGeom>
                    <a:avLst/>
                    <a:gdLst>
                      <a:gd name="connsiteX0" fmla="*/ 60623 w 121245"/>
                      <a:gd name="connsiteY0" fmla="*/ 0 h 129906"/>
                      <a:gd name="connsiteX1" fmla="*/ 0 w 121245"/>
                      <a:gd name="connsiteY1" fmla="*/ 69283 h 129906"/>
                      <a:gd name="connsiteX2" fmla="*/ 60623 w 121245"/>
                      <a:gd name="connsiteY2" fmla="*/ 129906 h 129906"/>
                      <a:gd name="connsiteX3" fmla="*/ 121245 w 121245"/>
                      <a:gd name="connsiteY3" fmla="*/ 51963 h 129906"/>
                      <a:gd name="connsiteX4" fmla="*/ 60623 w 121245"/>
                      <a:gd name="connsiteY4" fmla="*/ 0 h 129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245" h="129906">
                        <a:moveTo>
                          <a:pt x="60623" y="0"/>
                        </a:moveTo>
                        <a:cubicBezTo>
                          <a:pt x="25982" y="0"/>
                          <a:pt x="0" y="34642"/>
                          <a:pt x="0" y="69283"/>
                        </a:cubicBezTo>
                        <a:cubicBezTo>
                          <a:pt x="0" y="103925"/>
                          <a:pt x="25982" y="129906"/>
                          <a:pt x="60623" y="129906"/>
                        </a:cubicBezTo>
                        <a:cubicBezTo>
                          <a:pt x="95265" y="121246"/>
                          <a:pt x="121245" y="86604"/>
                          <a:pt x="121245" y="51963"/>
                        </a:cubicBezTo>
                        <a:cubicBezTo>
                          <a:pt x="121245" y="17321"/>
                          <a:pt x="95265" y="0"/>
                          <a:pt x="60623" y="0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515" name="Graphic 1">
                  <a:extLst>
                    <a:ext uri="{FF2B5EF4-FFF2-40B4-BE49-F238E27FC236}">
                      <a16:creationId xmlns:a16="http://schemas.microsoft.com/office/drawing/2014/main" xmlns="" id="{B67649CA-7281-48E9-89A5-25E5F4B34573}"/>
                    </a:ext>
                  </a:extLst>
                </p:cNvPr>
                <p:cNvGrpSpPr/>
                <p:nvPr/>
              </p:nvGrpSpPr>
              <p:grpSpPr>
                <a:xfrm>
                  <a:off x="11777235" y="3113506"/>
                  <a:ext cx="122591" cy="1459722"/>
                  <a:chOff x="11777235" y="3113506"/>
                  <a:chExt cx="122591" cy="1459722"/>
                </a:xfrm>
                <a:grpFill/>
              </p:grpSpPr>
              <p:sp>
                <p:nvSpPr>
                  <p:cNvPr id="594" name="Freeform: Shape 593">
                    <a:extLst>
                      <a:ext uri="{FF2B5EF4-FFF2-40B4-BE49-F238E27FC236}">
                        <a16:creationId xmlns:a16="http://schemas.microsoft.com/office/drawing/2014/main" xmlns="" id="{5D5029CA-C17E-45E2-9D0E-5FC4F221AB4D}"/>
                      </a:ext>
                    </a:extLst>
                  </p:cNvPr>
                  <p:cNvSpPr/>
                  <p:nvPr/>
                </p:nvSpPr>
                <p:spPr>
                  <a:xfrm>
                    <a:off x="11829197" y="3148290"/>
                    <a:ext cx="19088" cy="1393502"/>
                  </a:xfrm>
                  <a:custGeom>
                    <a:avLst/>
                    <a:gdLst>
                      <a:gd name="connsiteX0" fmla="*/ 0 w 19088"/>
                      <a:gd name="connsiteY0" fmla="*/ 6495 h 1393502"/>
                      <a:gd name="connsiteX1" fmla="*/ 0 w 19088"/>
                      <a:gd name="connsiteY1" fmla="*/ 1383502 h 1393502"/>
                      <a:gd name="connsiteX2" fmla="*/ 17321 w 19088"/>
                      <a:gd name="connsiteY2" fmla="*/ 1383502 h 1393502"/>
                      <a:gd name="connsiteX3" fmla="*/ 17321 w 19088"/>
                      <a:gd name="connsiteY3" fmla="*/ 6495 h 1393502"/>
                      <a:gd name="connsiteX4" fmla="*/ 0 w 19088"/>
                      <a:gd name="connsiteY4" fmla="*/ 6495 h 1393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88" h="1393502">
                        <a:moveTo>
                          <a:pt x="0" y="6495"/>
                        </a:moveTo>
                        <a:cubicBezTo>
                          <a:pt x="0" y="465498"/>
                          <a:pt x="0" y="924500"/>
                          <a:pt x="0" y="1383502"/>
                        </a:cubicBezTo>
                        <a:cubicBezTo>
                          <a:pt x="0" y="1392162"/>
                          <a:pt x="17321" y="1400823"/>
                          <a:pt x="17321" y="1383502"/>
                        </a:cubicBezTo>
                        <a:cubicBezTo>
                          <a:pt x="17321" y="924500"/>
                          <a:pt x="17321" y="465498"/>
                          <a:pt x="17321" y="6495"/>
                        </a:cubicBezTo>
                        <a:cubicBezTo>
                          <a:pt x="25982" y="-2165"/>
                          <a:pt x="0" y="-2165"/>
                          <a:pt x="0" y="6495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595" name="Freeform: Shape 594">
                    <a:extLst>
                      <a:ext uri="{FF2B5EF4-FFF2-40B4-BE49-F238E27FC236}">
                        <a16:creationId xmlns:a16="http://schemas.microsoft.com/office/drawing/2014/main" xmlns="" id="{6B2FCA13-C0E5-4FE1-8A05-712FAE164515}"/>
                      </a:ext>
                    </a:extLst>
                  </p:cNvPr>
                  <p:cNvSpPr/>
                  <p:nvPr/>
                </p:nvSpPr>
                <p:spPr>
                  <a:xfrm>
                    <a:off x="11777235" y="3113506"/>
                    <a:ext cx="122591" cy="131006"/>
                  </a:xfrm>
                  <a:custGeom>
                    <a:avLst/>
                    <a:gdLst>
                      <a:gd name="connsiteX0" fmla="*/ 60623 w 122591"/>
                      <a:gd name="connsiteY0" fmla="*/ 6637 h 131006"/>
                      <a:gd name="connsiteX1" fmla="*/ 0 w 122591"/>
                      <a:gd name="connsiteY1" fmla="*/ 93242 h 131006"/>
                      <a:gd name="connsiteX2" fmla="*/ 60623 w 122591"/>
                      <a:gd name="connsiteY2" fmla="*/ 127883 h 131006"/>
                      <a:gd name="connsiteX3" fmla="*/ 121245 w 122591"/>
                      <a:gd name="connsiteY3" fmla="*/ 49939 h 131006"/>
                      <a:gd name="connsiteX4" fmla="*/ 60623 w 122591"/>
                      <a:gd name="connsiteY4" fmla="*/ 6637 h 1310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2591" h="131006">
                        <a:moveTo>
                          <a:pt x="60623" y="6637"/>
                        </a:moveTo>
                        <a:cubicBezTo>
                          <a:pt x="25980" y="23958"/>
                          <a:pt x="0" y="58600"/>
                          <a:pt x="0" y="93242"/>
                        </a:cubicBezTo>
                        <a:cubicBezTo>
                          <a:pt x="0" y="127883"/>
                          <a:pt x="25980" y="136544"/>
                          <a:pt x="60623" y="127883"/>
                        </a:cubicBezTo>
                        <a:cubicBezTo>
                          <a:pt x="95264" y="119223"/>
                          <a:pt x="121245" y="84581"/>
                          <a:pt x="121245" y="49939"/>
                        </a:cubicBezTo>
                        <a:cubicBezTo>
                          <a:pt x="129906" y="6637"/>
                          <a:pt x="95264" y="-10683"/>
                          <a:pt x="60623" y="6637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596" name="Freeform: Shape 595">
                    <a:extLst>
                      <a:ext uri="{FF2B5EF4-FFF2-40B4-BE49-F238E27FC236}">
                        <a16:creationId xmlns:a16="http://schemas.microsoft.com/office/drawing/2014/main" xmlns="" id="{3172C556-E282-48AA-B686-D78B7ACCFA8F}"/>
                      </a:ext>
                    </a:extLst>
                  </p:cNvPr>
                  <p:cNvSpPr/>
                  <p:nvPr/>
                </p:nvSpPr>
                <p:spPr>
                  <a:xfrm>
                    <a:off x="11777235" y="4442064"/>
                    <a:ext cx="122591" cy="131164"/>
                  </a:xfrm>
                  <a:custGeom>
                    <a:avLst/>
                    <a:gdLst>
                      <a:gd name="connsiteX0" fmla="*/ 60623 w 122591"/>
                      <a:gd name="connsiteY0" fmla="*/ 3124 h 131164"/>
                      <a:gd name="connsiteX1" fmla="*/ 0 w 122591"/>
                      <a:gd name="connsiteY1" fmla="*/ 37765 h 131164"/>
                      <a:gd name="connsiteX2" fmla="*/ 60623 w 122591"/>
                      <a:gd name="connsiteY2" fmla="*/ 124369 h 131164"/>
                      <a:gd name="connsiteX3" fmla="*/ 121245 w 122591"/>
                      <a:gd name="connsiteY3" fmla="*/ 89728 h 131164"/>
                      <a:gd name="connsiteX4" fmla="*/ 60623 w 122591"/>
                      <a:gd name="connsiteY4" fmla="*/ 3124 h 1311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2591" h="131164">
                        <a:moveTo>
                          <a:pt x="60623" y="3124"/>
                        </a:moveTo>
                        <a:cubicBezTo>
                          <a:pt x="25980" y="-5537"/>
                          <a:pt x="0" y="3124"/>
                          <a:pt x="0" y="37765"/>
                        </a:cubicBezTo>
                        <a:cubicBezTo>
                          <a:pt x="0" y="72407"/>
                          <a:pt x="25980" y="107049"/>
                          <a:pt x="60623" y="124369"/>
                        </a:cubicBezTo>
                        <a:cubicBezTo>
                          <a:pt x="95264" y="141690"/>
                          <a:pt x="121245" y="124369"/>
                          <a:pt x="121245" y="89728"/>
                        </a:cubicBezTo>
                        <a:cubicBezTo>
                          <a:pt x="129906" y="55086"/>
                          <a:pt x="95264" y="20444"/>
                          <a:pt x="60623" y="3124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516" name="Graphic 1">
                  <a:extLst>
                    <a:ext uri="{FF2B5EF4-FFF2-40B4-BE49-F238E27FC236}">
                      <a16:creationId xmlns:a16="http://schemas.microsoft.com/office/drawing/2014/main" xmlns="" id="{2CE182CC-402E-42B1-9293-39C465B6A3F5}"/>
                    </a:ext>
                  </a:extLst>
                </p:cNvPr>
                <p:cNvGrpSpPr/>
                <p:nvPr/>
              </p:nvGrpSpPr>
              <p:grpSpPr>
                <a:xfrm>
                  <a:off x="11491441" y="3289941"/>
                  <a:ext cx="121245" cy="1104483"/>
                  <a:chOff x="11491441" y="3289941"/>
                  <a:chExt cx="121245" cy="1104483"/>
                </a:xfrm>
                <a:grpFill/>
              </p:grpSpPr>
              <p:sp>
                <p:nvSpPr>
                  <p:cNvPr id="591" name="Freeform: Shape 590">
                    <a:extLst>
                      <a:ext uri="{FF2B5EF4-FFF2-40B4-BE49-F238E27FC236}">
                        <a16:creationId xmlns:a16="http://schemas.microsoft.com/office/drawing/2014/main" xmlns="" id="{CE9A56AC-04C0-482B-AC06-02D2CD51AAC7}"/>
                      </a:ext>
                    </a:extLst>
                  </p:cNvPr>
                  <p:cNvSpPr/>
                  <p:nvPr/>
                </p:nvSpPr>
                <p:spPr>
                  <a:xfrm>
                    <a:off x="11543403" y="3335314"/>
                    <a:ext cx="17321" cy="1024608"/>
                  </a:xfrm>
                  <a:custGeom>
                    <a:avLst/>
                    <a:gdLst>
                      <a:gd name="connsiteX0" fmla="*/ 0 w 17321"/>
                      <a:gd name="connsiteY0" fmla="*/ 10000 h 1024608"/>
                      <a:gd name="connsiteX1" fmla="*/ 0 w 17321"/>
                      <a:gd name="connsiteY1" fmla="*/ 1014609 h 1024608"/>
                      <a:gd name="connsiteX2" fmla="*/ 17322 w 17321"/>
                      <a:gd name="connsiteY2" fmla="*/ 1014609 h 1024608"/>
                      <a:gd name="connsiteX3" fmla="*/ 17322 w 17321"/>
                      <a:gd name="connsiteY3" fmla="*/ 10000 h 1024608"/>
                      <a:gd name="connsiteX4" fmla="*/ 0 w 17321"/>
                      <a:gd name="connsiteY4" fmla="*/ 10000 h 10246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321" h="1024608">
                        <a:moveTo>
                          <a:pt x="0" y="10000"/>
                        </a:moveTo>
                        <a:cubicBezTo>
                          <a:pt x="0" y="347757"/>
                          <a:pt x="0" y="676853"/>
                          <a:pt x="0" y="1014609"/>
                        </a:cubicBezTo>
                        <a:cubicBezTo>
                          <a:pt x="0" y="1023269"/>
                          <a:pt x="17322" y="1031930"/>
                          <a:pt x="17322" y="1014609"/>
                        </a:cubicBezTo>
                        <a:cubicBezTo>
                          <a:pt x="17322" y="676853"/>
                          <a:pt x="17322" y="347757"/>
                          <a:pt x="17322" y="10000"/>
                        </a:cubicBezTo>
                        <a:cubicBezTo>
                          <a:pt x="17322" y="1340"/>
                          <a:pt x="0" y="-7321"/>
                          <a:pt x="0" y="10000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592" name="Freeform: Shape 591">
                    <a:extLst>
                      <a:ext uri="{FF2B5EF4-FFF2-40B4-BE49-F238E27FC236}">
                        <a16:creationId xmlns:a16="http://schemas.microsoft.com/office/drawing/2014/main" xmlns="" id="{EA79169C-6DE7-4A8B-95A8-5DD6F60C8C21}"/>
                      </a:ext>
                    </a:extLst>
                  </p:cNvPr>
                  <p:cNvSpPr/>
                  <p:nvPr/>
                </p:nvSpPr>
                <p:spPr>
                  <a:xfrm>
                    <a:off x="11491441" y="3289941"/>
                    <a:ext cx="121245" cy="128068"/>
                  </a:xfrm>
                  <a:custGeom>
                    <a:avLst/>
                    <a:gdLst>
                      <a:gd name="connsiteX0" fmla="*/ 60623 w 121245"/>
                      <a:gd name="connsiteY0" fmla="*/ 20732 h 128068"/>
                      <a:gd name="connsiteX1" fmla="*/ 0 w 121245"/>
                      <a:gd name="connsiteY1" fmla="*/ 115997 h 128068"/>
                      <a:gd name="connsiteX2" fmla="*/ 60623 w 121245"/>
                      <a:gd name="connsiteY2" fmla="*/ 107336 h 128068"/>
                      <a:gd name="connsiteX3" fmla="*/ 121245 w 121245"/>
                      <a:gd name="connsiteY3" fmla="*/ 12072 h 128068"/>
                      <a:gd name="connsiteX4" fmla="*/ 60623 w 121245"/>
                      <a:gd name="connsiteY4" fmla="*/ 20732 h 1280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245" h="128068">
                        <a:moveTo>
                          <a:pt x="60623" y="20732"/>
                        </a:moveTo>
                        <a:cubicBezTo>
                          <a:pt x="25982" y="55374"/>
                          <a:pt x="0" y="98676"/>
                          <a:pt x="0" y="115997"/>
                        </a:cubicBezTo>
                        <a:cubicBezTo>
                          <a:pt x="0" y="133317"/>
                          <a:pt x="25982" y="133317"/>
                          <a:pt x="60623" y="107336"/>
                        </a:cubicBezTo>
                        <a:cubicBezTo>
                          <a:pt x="95264" y="81355"/>
                          <a:pt x="121245" y="38053"/>
                          <a:pt x="121245" y="12072"/>
                        </a:cubicBezTo>
                        <a:cubicBezTo>
                          <a:pt x="121245" y="-5249"/>
                          <a:pt x="95264" y="-5249"/>
                          <a:pt x="60623" y="20732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593" name="Freeform: Shape 592">
                    <a:extLst>
                      <a:ext uri="{FF2B5EF4-FFF2-40B4-BE49-F238E27FC236}">
                        <a16:creationId xmlns:a16="http://schemas.microsoft.com/office/drawing/2014/main" xmlns="" id="{541DE581-2120-4521-8648-DD3E1CCA48D9}"/>
                      </a:ext>
                    </a:extLst>
                  </p:cNvPr>
                  <p:cNvSpPr/>
                  <p:nvPr/>
                </p:nvSpPr>
                <p:spPr>
                  <a:xfrm>
                    <a:off x="11491441" y="4256292"/>
                    <a:ext cx="121245" cy="138132"/>
                  </a:xfrm>
                  <a:custGeom>
                    <a:avLst/>
                    <a:gdLst>
                      <a:gd name="connsiteX0" fmla="*/ 60623 w 121245"/>
                      <a:gd name="connsiteY0" fmla="*/ 24348 h 138132"/>
                      <a:gd name="connsiteX1" fmla="*/ 0 w 121245"/>
                      <a:gd name="connsiteY1" fmla="*/ 15687 h 138132"/>
                      <a:gd name="connsiteX2" fmla="*/ 60623 w 121245"/>
                      <a:gd name="connsiteY2" fmla="*/ 110952 h 138132"/>
                      <a:gd name="connsiteX3" fmla="*/ 121245 w 121245"/>
                      <a:gd name="connsiteY3" fmla="*/ 119612 h 138132"/>
                      <a:gd name="connsiteX4" fmla="*/ 60623 w 121245"/>
                      <a:gd name="connsiteY4" fmla="*/ 24348 h 138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245" h="138132">
                        <a:moveTo>
                          <a:pt x="60623" y="24348"/>
                        </a:moveTo>
                        <a:cubicBezTo>
                          <a:pt x="25982" y="-1633"/>
                          <a:pt x="0" y="-10294"/>
                          <a:pt x="0" y="15687"/>
                        </a:cubicBezTo>
                        <a:cubicBezTo>
                          <a:pt x="0" y="33008"/>
                          <a:pt x="25982" y="84971"/>
                          <a:pt x="60623" y="110952"/>
                        </a:cubicBezTo>
                        <a:cubicBezTo>
                          <a:pt x="95264" y="145594"/>
                          <a:pt x="121245" y="145594"/>
                          <a:pt x="121245" y="119612"/>
                        </a:cubicBezTo>
                        <a:cubicBezTo>
                          <a:pt x="121245" y="93631"/>
                          <a:pt x="95264" y="50329"/>
                          <a:pt x="60623" y="24348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517" name="Graphic 1">
                  <a:extLst>
                    <a:ext uri="{FF2B5EF4-FFF2-40B4-BE49-F238E27FC236}">
                      <a16:creationId xmlns:a16="http://schemas.microsoft.com/office/drawing/2014/main" xmlns="" id="{D1905B25-62F1-4544-9A33-0DB47073219E}"/>
                    </a:ext>
                  </a:extLst>
                </p:cNvPr>
                <p:cNvGrpSpPr/>
                <p:nvPr/>
              </p:nvGrpSpPr>
              <p:grpSpPr>
                <a:xfrm>
                  <a:off x="11196986" y="3568320"/>
                  <a:ext cx="129906" cy="549936"/>
                  <a:chOff x="11196986" y="3568320"/>
                  <a:chExt cx="129906" cy="549936"/>
                </a:xfrm>
                <a:grpFill/>
              </p:grpSpPr>
              <p:sp>
                <p:nvSpPr>
                  <p:cNvPr id="588" name="Freeform: Shape 587">
                    <a:extLst>
                      <a:ext uri="{FF2B5EF4-FFF2-40B4-BE49-F238E27FC236}">
                        <a16:creationId xmlns:a16="http://schemas.microsoft.com/office/drawing/2014/main" xmlns="" id="{4AE20F3E-87B0-4892-B25A-B53669806295}"/>
                      </a:ext>
                    </a:extLst>
                  </p:cNvPr>
                  <p:cNvSpPr/>
                  <p:nvPr/>
                </p:nvSpPr>
                <p:spPr>
                  <a:xfrm>
                    <a:off x="11257610" y="3624613"/>
                    <a:ext cx="17320" cy="440855"/>
                  </a:xfrm>
                  <a:custGeom>
                    <a:avLst/>
                    <a:gdLst>
                      <a:gd name="connsiteX0" fmla="*/ 0 w 17320"/>
                      <a:gd name="connsiteY0" fmla="*/ 6495 h 440855"/>
                      <a:gd name="connsiteX1" fmla="*/ 0 w 17320"/>
                      <a:gd name="connsiteY1" fmla="*/ 430856 h 440855"/>
                      <a:gd name="connsiteX2" fmla="*/ 17321 w 17320"/>
                      <a:gd name="connsiteY2" fmla="*/ 430856 h 440855"/>
                      <a:gd name="connsiteX3" fmla="*/ 17321 w 17320"/>
                      <a:gd name="connsiteY3" fmla="*/ 6495 h 440855"/>
                      <a:gd name="connsiteX4" fmla="*/ 0 w 17320"/>
                      <a:gd name="connsiteY4" fmla="*/ 6495 h 440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320" h="440855">
                        <a:moveTo>
                          <a:pt x="0" y="6495"/>
                        </a:moveTo>
                        <a:cubicBezTo>
                          <a:pt x="0" y="145062"/>
                          <a:pt x="0" y="283629"/>
                          <a:pt x="0" y="430856"/>
                        </a:cubicBezTo>
                        <a:cubicBezTo>
                          <a:pt x="0" y="439516"/>
                          <a:pt x="17321" y="448177"/>
                          <a:pt x="17321" y="430856"/>
                        </a:cubicBezTo>
                        <a:cubicBezTo>
                          <a:pt x="17321" y="292289"/>
                          <a:pt x="17321" y="153722"/>
                          <a:pt x="17321" y="6495"/>
                        </a:cubicBezTo>
                        <a:cubicBezTo>
                          <a:pt x="17321" y="-2165"/>
                          <a:pt x="0" y="-2165"/>
                          <a:pt x="0" y="6495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589" name="Freeform: Shape 588">
                    <a:extLst>
                      <a:ext uri="{FF2B5EF4-FFF2-40B4-BE49-F238E27FC236}">
                        <a16:creationId xmlns:a16="http://schemas.microsoft.com/office/drawing/2014/main" xmlns="" id="{69B80390-6371-4FF2-91FE-9CC1991A584C}"/>
                      </a:ext>
                    </a:extLst>
                  </p:cNvPr>
                  <p:cNvSpPr/>
                  <p:nvPr/>
                </p:nvSpPr>
                <p:spPr>
                  <a:xfrm>
                    <a:off x="11205647" y="3568320"/>
                    <a:ext cx="121245" cy="142410"/>
                  </a:xfrm>
                  <a:custGeom>
                    <a:avLst/>
                    <a:gdLst>
                      <a:gd name="connsiteX0" fmla="*/ 60623 w 121245"/>
                      <a:gd name="connsiteY0" fmla="*/ 54128 h 142410"/>
                      <a:gd name="connsiteX1" fmla="*/ 0 w 121245"/>
                      <a:gd name="connsiteY1" fmla="*/ 140732 h 142410"/>
                      <a:gd name="connsiteX2" fmla="*/ 60623 w 121245"/>
                      <a:gd name="connsiteY2" fmla="*/ 88769 h 142410"/>
                      <a:gd name="connsiteX3" fmla="*/ 121245 w 121245"/>
                      <a:gd name="connsiteY3" fmla="*/ 2165 h 142410"/>
                      <a:gd name="connsiteX4" fmla="*/ 60623 w 121245"/>
                      <a:gd name="connsiteY4" fmla="*/ 54128 h 1424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245" h="142410">
                        <a:moveTo>
                          <a:pt x="60623" y="54128"/>
                        </a:moveTo>
                        <a:cubicBezTo>
                          <a:pt x="25982" y="97430"/>
                          <a:pt x="0" y="132071"/>
                          <a:pt x="0" y="140732"/>
                        </a:cubicBezTo>
                        <a:cubicBezTo>
                          <a:pt x="0" y="149392"/>
                          <a:pt x="25982" y="123411"/>
                          <a:pt x="60623" y="88769"/>
                        </a:cubicBezTo>
                        <a:cubicBezTo>
                          <a:pt x="95265" y="54128"/>
                          <a:pt x="121245" y="19486"/>
                          <a:pt x="121245" y="2165"/>
                        </a:cubicBezTo>
                        <a:cubicBezTo>
                          <a:pt x="121245" y="-6495"/>
                          <a:pt x="95265" y="10826"/>
                          <a:pt x="60623" y="54128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590" name="Freeform: Shape 589">
                    <a:extLst>
                      <a:ext uri="{FF2B5EF4-FFF2-40B4-BE49-F238E27FC236}">
                        <a16:creationId xmlns:a16="http://schemas.microsoft.com/office/drawing/2014/main" xmlns="" id="{2B4BA1DA-8EB6-44C5-B9A3-88B1C9642EE9}"/>
                      </a:ext>
                    </a:extLst>
                  </p:cNvPr>
                  <p:cNvSpPr/>
                  <p:nvPr/>
                </p:nvSpPr>
                <p:spPr>
                  <a:xfrm>
                    <a:off x="11196986" y="3975846"/>
                    <a:ext cx="121246" cy="142410"/>
                  </a:xfrm>
                  <a:custGeom>
                    <a:avLst/>
                    <a:gdLst>
                      <a:gd name="connsiteX0" fmla="*/ 0 w 121246"/>
                      <a:gd name="connsiteY0" fmla="*/ 1678 h 142410"/>
                      <a:gd name="connsiteX1" fmla="*/ 60624 w 121246"/>
                      <a:gd name="connsiteY1" fmla="*/ 88283 h 142410"/>
                      <a:gd name="connsiteX2" fmla="*/ 121247 w 121246"/>
                      <a:gd name="connsiteY2" fmla="*/ 140245 h 142410"/>
                      <a:gd name="connsiteX3" fmla="*/ 60624 w 121246"/>
                      <a:gd name="connsiteY3" fmla="*/ 53641 h 142410"/>
                      <a:gd name="connsiteX4" fmla="*/ 0 w 121246"/>
                      <a:gd name="connsiteY4" fmla="*/ 1678 h 1424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246" h="142410">
                        <a:moveTo>
                          <a:pt x="0" y="1678"/>
                        </a:moveTo>
                        <a:cubicBezTo>
                          <a:pt x="0" y="10339"/>
                          <a:pt x="25982" y="44981"/>
                          <a:pt x="60624" y="88283"/>
                        </a:cubicBezTo>
                        <a:cubicBezTo>
                          <a:pt x="95265" y="131585"/>
                          <a:pt x="121247" y="148906"/>
                          <a:pt x="121247" y="140245"/>
                        </a:cubicBezTo>
                        <a:cubicBezTo>
                          <a:pt x="121247" y="122924"/>
                          <a:pt x="95265" y="88283"/>
                          <a:pt x="60624" y="53641"/>
                        </a:cubicBezTo>
                        <a:cubicBezTo>
                          <a:pt x="34642" y="18999"/>
                          <a:pt x="0" y="-6982"/>
                          <a:pt x="0" y="1678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518" name="Graphic 1">
                  <a:extLst>
                    <a:ext uri="{FF2B5EF4-FFF2-40B4-BE49-F238E27FC236}">
                      <a16:creationId xmlns:a16="http://schemas.microsoft.com/office/drawing/2014/main" xmlns="" id="{575E1F9B-76F3-4FB9-90F0-64AEE8122C97}"/>
                    </a:ext>
                  </a:extLst>
                </p:cNvPr>
                <p:cNvGrpSpPr/>
                <p:nvPr/>
              </p:nvGrpSpPr>
              <p:grpSpPr>
                <a:xfrm>
                  <a:off x="10911193" y="3646769"/>
                  <a:ext cx="122591" cy="384377"/>
                  <a:chOff x="10911193" y="3646769"/>
                  <a:chExt cx="122591" cy="384377"/>
                </a:xfrm>
                <a:grpFill/>
              </p:grpSpPr>
              <p:sp>
                <p:nvSpPr>
                  <p:cNvPr id="585" name="Freeform: Shape 584">
                    <a:extLst>
                      <a:ext uri="{FF2B5EF4-FFF2-40B4-BE49-F238E27FC236}">
                        <a16:creationId xmlns:a16="http://schemas.microsoft.com/office/drawing/2014/main" xmlns="" id="{3F56ADED-33DB-4FDC-98C4-3532155F0202}"/>
                      </a:ext>
                    </a:extLst>
                  </p:cNvPr>
                  <p:cNvSpPr/>
                  <p:nvPr/>
                </p:nvSpPr>
                <p:spPr>
                  <a:xfrm>
                    <a:off x="10963155" y="3704722"/>
                    <a:ext cx="17320" cy="274142"/>
                  </a:xfrm>
                  <a:custGeom>
                    <a:avLst/>
                    <a:gdLst>
                      <a:gd name="connsiteX0" fmla="*/ 0 w 17320"/>
                      <a:gd name="connsiteY0" fmla="*/ 12991 h 274142"/>
                      <a:gd name="connsiteX1" fmla="*/ 0 w 17320"/>
                      <a:gd name="connsiteY1" fmla="*/ 264143 h 274142"/>
                      <a:gd name="connsiteX2" fmla="*/ 17321 w 17320"/>
                      <a:gd name="connsiteY2" fmla="*/ 264143 h 274142"/>
                      <a:gd name="connsiteX3" fmla="*/ 17321 w 17320"/>
                      <a:gd name="connsiteY3" fmla="*/ 12991 h 274142"/>
                      <a:gd name="connsiteX4" fmla="*/ 0 w 17320"/>
                      <a:gd name="connsiteY4" fmla="*/ 12991 h 2741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320" h="274142">
                        <a:moveTo>
                          <a:pt x="0" y="12991"/>
                        </a:moveTo>
                        <a:cubicBezTo>
                          <a:pt x="0" y="99595"/>
                          <a:pt x="0" y="177539"/>
                          <a:pt x="0" y="264143"/>
                        </a:cubicBezTo>
                        <a:cubicBezTo>
                          <a:pt x="0" y="272803"/>
                          <a:pt x="17321" y="281464"/>
                          <a:pt x="17321" y="264143"/>
                        </a:cubicBezTo>
                        <a:cubicBezTo>
                          <a:pt x="17321" y="177539"/>
                          <a:pt x="17321" y="99595"/>
                          <a:pt x="17321" y="12991"/>
                        </a:cubicBezTo>
                        <a:cubicBezTo>
                          <a:pt x="17321" y="-4330"/>
                          <a:pt x="0" y="-4330"/>
                          <a:pt x="0" y="12991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586" name="Freeform: Shape 585">
                    <a:extLst>
                      <a:ext uri="{FF2B5EF4-FFF2-40B4-BE49-F238E27FC236}">
                        <a16:creationId xmlns:a16="http://schemas.microsoft.com/office/drawing/2014/main" xmlns="" id="{CE7E1BAB-6881-43DB-B3FC-2FDDE36D4E58}"/>
                      </a:ext>
                    </a:extLst>
                  </p:cNvPr>
                  <p:cNvSpPr/>
                  <p:nvPr/>
                </p:nvSpPr>
                <p:spPr>
                  <a:xfrm>
                    <a:off x="10911193" y="3890920"/>
                    <a:ext cx="122591" cy="140226"/>
                  </a:xfrm>
                  <a:custGeom>
                    <a:avLst/>
                    <a:gdLst>
                      <a:gd name="connsiteX0" fmla="*/ 60623 w 122591"/>
                      <a:gd name="connsiteY0" fmla="*/ 60623 h 140226"/>
                      <a:gd name="connsiteX1" fmla="*/ 0 w 122591"/>
                      <a:gd name="connsiteY1" fmla="*/ 138567 h 140226"/>
                      <a:gd name="connsiteX2" fmla="*/ 60623 w 122591"/>
                      <a:gd name="connsiteY2" fmla="*/ 77944 h 140226"/>
                      <a:gd name="connsiteX3" fmla="*/ 121245 w 122591"/>
                      <a:gd name="connsiteY3" fmla="*/ 0 h 140226"/>
                      <a:gd name="connsiteX4" fmla="*/ 60623 w 122591"/>
                      <a:gd name="connsiteY4" fmla="*/ 60623 h 1402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2591" h="140226">
                        <a:moveTo>
                          <a:pt x="60623" y="60623"/>
                        </a:moveTo>
                        <a:cubicBezTo>
                          <a:pt x="25980" y="95265"/>
                          <a:pt x="0" y="129906"/>
                          <a:pt x="0" y="138567"/>
                        </a:cubicBezTo>
                        <a:cubicBezTo>
                          <a:pt x="0" y="147227"/>
                          <a:pt x="25980" y="121246"/>
                          <a:pt x="60623" y="77944"/>
                        </a:cubicBezTo>
                        <a:cubicBezTo>
                          <a:pt x="95264" y="34642"/>
                          <a:pt x="121245" y="0"/>
                          <a:pt x="121245" y="0"/>
                        </a:cubicBezTo>
                        <a:cubicBezTo>
                          <a:pt x="129906" y="0"/>
                          <a:pt x="95264" y="25981"/>
                          <a:pt x="60623" y="60623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587" name="Freeform: Shape 586">
                    <a:extLst>
                      <a:ext uri="{FF2B5EF4-FFF2-40B4-BE49-F238E27FC236}">
                        <a16:creationId xmlns:a16="http://schemas.microsoft.com/office/drawing/2014/main" xmlns="" id="{CA63E88A-695E-4502-ABB9-01F251CD8452}"/>
                      </a:ext>
                    </a:extLst>
                  </p:cNvPr>
                  <p:cNvSpPr/>
                  <p:nvPr/>
                </p:nvSpPr>
                <p:spPr>
                  <a:xfrm>
                    <a:off x="10911193" y="3646769"/>
                    <a:ext cx="121245" cy="140226"/>
                  </a:xfrm>
                  <a:custGeom>
                    <a:avLst/>
                    <a:gdLst>
                      <a:gd name="connsiteX0" fmla="*/ 0 w 121245"/>
                      <a:gd name="connsiteY0" fmla="*/ 1659 h 140226"/>
                      <a:gd name="connsiteX1" fmla="*/ 60623 w 121245"/>
                      <a:gd name="connsiteY1" fmla="*/ 79603 h 140226"/>
                      <a:gd name="connsiteX2" fmla="*/ 121245 w 121245"/>
                      <a:gd name="connsiteY2" fmla="*/ 140226 h 140226"/>
                      <a:gd name="connsiteX3" fmla="*/ 60623 w 121245"/>
                      <a:gd name="connsiteY3" fmla="*/ 62282 h 140226"/>
                      <a:gd name="connsiteX4" fmla="*/ 0 w 121245"/>
                      <a:gd name="connsiteY4" fmla="*/ 1659 h 1402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245" h="140226">
                        <a:moveTo>
                          <a:pt x="0" y="1659"/>
                        </a:moveTo>
                        <a:cubicBezTo>
                          <a:pt x="0" y="10320"/>
                          <a:pt x="25980" y="44961"/>
                          <a:pt x="60623" y="79603"/>
                        </a:cubicBezTo>
                        <a:cubicBezTo>
                          <a:pt x="95264" y="114245"/>
                          <a:pt x="121245" y="140226"/>
                          <a:pt x="121245" y="140226"/>
                        </a:cubicBezTo>
                        <a:cubicBezTo>
                          <a:pt x="121245" y="140226"/>
                          <a:pt x="95264" y="96924"/>
                          <a:pt x="60623" y="62282"/>
                        </a:cubicBezTo>
                        <a:cubicBezTo>
                          <a:pt x="25980" y="18980"/>
                          <a:pt x="0" y="-7001"/>
                          <a:pt x="0" y="1659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519" name="Graphic 1">
                  <a:extLst>
                    <a:ext uri="{FF2B5EF4-FFF2-40B4-BE49-F238E27FC236}">
                      <a16:creationId xmlns:a16="http://schemas.microsoft.com/office/drawing/2014/main" xmlns="" id="{47DCCD42-041D-4CF8-9430-DD0EE9F58F3B}"/>
                    </a:ext>
                  </a:extLst>
                </p:cNvPr>
                <p:cNvGrpSpPr/>
                <p:nvPr/>
              </p:nvGrpSpPr>
              <p:grpSpPr>
                <a:xfrm>
                  <a:off x="10625399" y="3351814"/>
                  <a:ext cx="121245" cy="987234"/>
                  <a:chOff x="10625399" y="3351814"/>
                  <a:chExt cx="121245" cy="987234"/>
                </a:xfrm>
                <a:grpFill/>
              </p:grpSpPr>
              <p:sp>
                <p:nvSpPr>
                  <p:cNvPr id="582" name="Freeform: Shape 581">
                    <a:extLst>
                      <a:ext uri="{FF2B5EF4-FFF2-40B4-BE49-F238E27FC236}">
                        <a16:creationId xmlns:a16="http://schemas.microsoft.com/office/drawing/2014/main" xmlns="" id="{5764A7C1-F4E1-4E4F-8AAF-D671D0017B2A}"/>
                      </a:ext>
                    </a:extLst>
                  </p:cNvPr>
                  <p:cNvSpPr/>
                  <p:nvPr/>
                </p:nvSpPr>
                <p:spPr>
                  <a:xfrm>
                    <a:off x="10677361" y="3390781"/>
                    <a:ext cx="17321" cy="891197"/>
                  </a:xfrm>
                  <a:custGeom>
                    <a:avLst/>
                    <a:gdLst>
                      <a:gd name="connsiteX0" fmla="*/ 0 w 17321"/>
                      <a:gd name="connsiteY0" fmla="*/ 6495 h 891197"/>
                      <a:gd name="connsiteX1" fmla="*/ 0 w 17321"/>
                      <a:gd name="connsiteY1" fmla="*/ 881198 h 891197"/>
                      <a:gd name="connsiteX2" fmla="*/ 17322 w 17321"/>
                      <a:gd name="connsiteY2" fmla="*/ 881198 h 891197"/>
                      <a:gd name="connsiteX3" fmla="*/ 17322 w 17321"/>
                      <a:gd name="connsiteY3" fmla="*/ 6495 h 891197"/>
                      <a:gd name="connsiteX4" fmla="*/ 0 w 17321"/>
                      <a:gd name="connsiteY4" fmla="*/ 6495 h 8911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321" h="891197">
                        <a:moveTo>
                          <a:pt x="0" y="6495"/>
                        </a:moveTo>
                        <a:cubicBezTo>
                          <a:pt x="0" y="300950"/>
                          <a:pt x="0" y="586743"/>
                          <a:pt x="0" y="881198"/>
                        </a:cubicBezTo>
                        <a:cubicBezTo>
                          <a:pt x="0" y="889858"/>
                          <a:pt x="17322" y="898518"/>
                          <a:pt x="17322" y="881198"/>
                        </a:cubicBezTo>
                        <a:cubicBezTo>
                          <a:pt x="17322" y="586743"/>
                          <a:pt x="17322" y="300950"/>
                          <a:pt x="17322" y="6495"/>
                        </a:cubicBezTo>
                        <a:cubicBezTo>
                          <a:pt x="17322" y="-2165"/>
                          <a:pt x="0" y="-2165"/>
                          <a:pt x="0" y="6495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583" name="Freeform: Shape 582">
                    <a:extLst>
                      <a:ext uri="{FF2B5EF4-FFF2-40B4-BE49-F238E27FC236}">
                        <a16:creationId xmlns:a16="http://schemas.microsoft.com/office/drawing/2014/main" xmlns="" id="{A4C434F7-9C0D-423C-8873-D5990B8F3EA6}"/>
                      </a:ext>
                    </a:extLst>
                  </p:cNvPr>
                  <p:cNvSpPr/>
                  <p:nvPr/>
                </p:nvSpPr>
                <p:spPr>
                  <a:xfrm>
                    <a:off x="10625399" y="4196249"/>
                    <a:ext cx="121245" cy="142798"/>
                  </a:xfrm>
                  <a:custGeom>
                    <a:avLst/>
                    <a:gdLst>
                      <a:gd name="connsiteX0" fmla="*/ 60623 w 121245"/>
                      <a:gd name="connsiteY0" fmla="*/ 32428 h 142798"/>
                      <a:gd name="connsiteX1" fmla="*/ 0 w 121245"/>
                      <a:gd name="connsiteY1" fmla="*/ 127692 h 142798"/>
                      <a:gd name="connsiteX2" fmla="*/ 60623 w 121245"/>
                      <a:gd name="connsiteY2" fmla="*/ 110371 h 142798"/>
                      <a:gd name="connsiteX3" fmla="*/ 121245 w 121245"/>
                      <a:gd name="connsiteY3" fmla="*/ 15107 h 142798"/>
                      <a:gd name="connsiteX4" fmla="*/ 60623 w 121245"/>
                      <a:gd name="connsiteY4" fmla="*/ 32428 h 1427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245" h="142798">
                        <a:moveTo>
                          <a:pt x="60623" y="32428"/>
                        </a:moveTo>
                        <a:cubicBezTo>
                          <a:pt x="25982" y="58409"/>
                          <a:pt x="0" y="101711"/>
                          <a:pt x="0" y="127692"/>
                        </a:cubicBezTo>
                        <a:cubicBezTo>
                          <a:pt x="0" y="153673"/>
                          <a:pt x="25982" y="145013"/>
                          <a:pt x="60623" y="110371"/>
                        </a:cubicBezTo>
                        <a:cubicBezTo>
                          <a:pt x="95264" y="75730"/>
                          <a:pt x="121245" y="32428"/>
                          <a:pt x="121245" y="15107"/>
                        </a:cubicBezTo>
                        <a:cubicBezTo>
                          <a:pt x="121245" y="-10875"/>
                          <a:pt x="95264" y="-2214"/>
                          <a:pt x="60623" y="32428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584" name="Freeform: Shape 583">
                    <a:extLst>
                      <a:ext uri="{FF2B5EF4-FFF2-40B4-BE49-F238E27FC236}">
                        <a16:creationId xmlns:a16="http://schemas.microsoft.com/office/drawing/2014/main" xmlns="" id="{A0B07F4B-7CD8-4266-8B52-F0C8E629108F}"/>
                      </a:ext>
                    </a:extLst>
                  </p:cNvPr>
                  <p:cNvSpPr/>
                  <p:nvPr/>
                </p:nvSpPr>
                <p:spPr>
                  <a:xfrm>
                    <a:off x="10625399" y="3351814"/>
                    <a:ext cx="121245" cy="139039"/>
                  </a:xfrm>
                  <a:custGeom>
                    <a:avLst/>
                    <a:gdLst>
                      <a:gd name="connsiteX0" fmla="*/ 0 w 121245"/>
                      <a:gd name="connsiteY0" fmla="*/ 10821 h 139039"/>
                      <a:gd name="connsiteX1" fmla="*/ 60623 w 121245"/>
                      <a:gd name="connsiteY1" fmla="*/ 106086 h 139039"/>
                      <a:gd name="connsiteX2" fmla="*/ 121245 w 121245"/>
                      <a:gd name="connsiteY2" fmla="*/ 132067 h 139039"/>
                      <a:gd name="connsiteX3" fmla="*/ 60623 w 121245"/>
                      <a:gd name="connsiteY3" fmla="*/ 36803 h 139039"/>
                      <a:gd name="connsiteX4" fmla="*/ 0 w 121245"/>
                      <a:gd name="connsiteY4" fmla="*/ 10821 h 1390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245" h="139039">
                        <a:moveTo>
                          <a:pt x="0" y="10821"/>
                        </a:moveTo>
                        <a:cubicBezTo>
                          <a:pt x="0" y="36803"/>
                          <a:pt x="25982" y="71444"/>
                          <a:pt x="60623" y="106086"/>
                        </a:cubicBezTo>
                        <a:cubicBezTo>
                          <a:pt x="95264" y="132067"/>
                          <a:pt x="121245" y="149388"/>
                          <a:pt x="121245" y="132067"/>
                        </a:cubicBezTo>
                        <a:cubicBezTo>
                          <a:pt x="121245" y="114746"/>
                          <a:pt x="95264" y="71444"/>
                          <a:pt x="60623" y="36803"/>
                        </a:cubicBezTo>
                        <a:cubicBezTo>
                          <a:pt x="25982" y="-6500"/>
                          <a:pt x="0" y="-6500"/>
                          <a:pt x="0" y="10821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520" name="Graphic 1">
                  <a:extLst>
                    <a:ext uri="{FF2B5EF4-FFF2-40B4-BE49-F238E27FC236}">
                      <a16:creationId xmlns:a16="http://schemas.microsoft.com/office/drawing/2014/main" xmlns="" id="{550065F0-C8D3-428B-A2A5-2DE64F6D36A4}"/>
                    </a:ext>
                  </a:extLst>
                </p:cNvPr>
                <p:cNvGrpSpPr/>
                <p:nvPr/>
              </p:nvGrpSpPr>
              <p:grpSpPr>
                <a:xfrm>
                  <a:off x="10330945" y="3146125"/>
                  <a:ext cx="122905" cy="1394327"/>
                  <a:chOff x="10330945" y="3146125"/>
                  <a:chExt cx="122905" cy="1394327"/>
                </a:xfrm>
                <a:grpFill/>
              </p:grpSpPr>
              <p:sp>
                <p:nvSpPr>
                  <p:cNvPr id="579" name="Freeform: Shape 578">
                    <a:extLst>
                      <a:ext uri="{FF2B5EF4-FFF2-40B4-BE49-F238E27FC236}">
                        <a16:creationId xmlns:a16="http://schemas.microsoft.com/office/drawing/2014/main" xmlns="" id="{7BDA9C55-9718-4092-AFF1-CAF4D32694CF}"/>
                      </a:ext>
                    </a:extLst>
                  </p:cNvPr>
                  <p:cNvSpPr/>
                  <p:nvPr/>
                </p:nvSpPr>
                <p:spPr>
                  <a:xfrm>
                    <a:off x="10382907" y="3174271"/>
                    <a:ext cx="19088" cy="1324218"/>
                  </a:xfrm>
                  <a:custGeom>
                    <a:avLst/>
                    <a:gdLst>
                      <a:gd name="connsiteX0" fmla="*/ 0 w 19088"/>
                      <a:gd name="connsiteY0" fmla="*/ 6495 h 1324218"/>
                      <a:gd name="connsiteX1" fmla="*/ 0 w 19088"/>
                      <a:gd name="connsiteY1" fmla="*/ 1314219 h 1324218"/>
                      <a:gd name="connsiteX2" fmla="*/ 17321 w 19088"/>
                      <a:gd name="connsiteY2" fmla="*/ 1314219 h 1324218"/>
                      <a:gd name="connsiteX3" fmla="*/ 17321 w 19088"/>
                      <a:gd name="connsiteY3" fmla="*/ 6495 h 1324218"/>
                      <a:gd name="connsiteX4" fmla="*/ 0 w 19088"/>
                      <a:gd name="connsiteY4" fmla="*/ 6495 h 13242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88" h="1324218">
                        <a:moveTo>
                          <a:pt x="0" y="6495"/>
                        </a:moveTo>
                        <a:cubicBezTo>
                          <a:pt x="0" y="439516"/>
                          <a:pt x="0" y="881198"/>
                          <a:pt x="0" y="1314219"/>
                        </a:cubicBezTo>
                        <a:cubicBezTo>
                          <a:pt x="0" y="1322879"/>
                          <a:pt x="17321" y="1331539"/>
                          <a:pt x="17321" y="1314219"/>
                        </a:cubicBezTo>
                        <a:cubicBezTo>
                          <a:pt x="17321" y="881198"/>
                          <a:pt x="17321" y="439516"/>
                          <a:pt x="17321" y="6495"/>
                        </a:cubicBezTo>
                        <a:cubicBezTo>
                          <a:pt x="25982" y="-2165"/>
                          <a:pt x="0" y="-2165"/>
                          <a:pt x="0" y="6495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580" name="Freeform: Shape 579">
                    <a:extLst>
                      <a:ext uri="{FF2B5EF4-FFF2-40B4-BE49-F238E27FC236}">
                        <a16:creationId xmlns:a16="http://schemas.microsoft.com/office/drawing/2014/main" xmlns="" id="{3EF780B6-AAFD-45C3-A562-5DDA9E3AC282}"/>
                      </a:ext>
                    </a:extLst>
                  </p:cNvPr>
                  <p:cNvSpPr/>
                  <p:nvPr/>
                </p:nvSpPr>
                <p:spPr>
                  <a:xfrm>
                    <a:off x="10330945" y="4410195"/>
                    <a:ext cx="122905" cy="130257"/>
                  </a:xfrm>
                  <a:custGeom>
                    <a:avLst/>
                    <a:gdLst>
                      <a:gd name="connsiteX0" fmla="*/ 60623 w 122905"/>
                      <a:gd name="connsiteY0" fmla="*/ 9011 h 130257"/>
                      <a:gd name="connsiteX1" fmla="*/ 0 w 122905"/>
                      <a:gd name="connsiteY1" fmla="*/ 95615 h 130257"/>
                      <a:gd name="connsiteX2" fmla="*/ 60623 w 122905"/>
                      <a:gd name="connsiteY2" fmla="*/ 121597 h 130257"/>
                      <a:gd name="connsiteX3" fmla="*/ 121246 w 122905"/>
                      <a:gd name="connsiteY3" fmla="*/ 26332 h 130257"/>
                      <a:gd name="connsiteX4" fmla="*/ 60623 w 122905"/>
                      <a:gd name="connsiteY4" fmla="*/ 9011 h 1302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2905" h="130257">
                        <a:moveTo>
                          <a:pt x="60623" y="9011"/>
                        </a:moveTo>
                        <a:cubicBezTo>
                          <a:pt x="25981" y="26332"/>
                          <a:pt x="0" y="60974"/>
                          <a:pt x="0" y="95615"/>
                        </a:cubicBezTo>
                        <a:cubicBezTo>
                          <a:pt x="0" y="130257"/>
                          <a:pt x="25981" y="138918"/>
                          <a:pt x="60623" y="121597"/>
                        </a:cubicBezTo>
                        <a:cubicBezTo>
                          <a:pt x="95264" y="104276"/>
                          <a:pt x="121246" y="60974"/>
                          <a:pt x="121246" y="26332"/>
                        </a:cubicBezTo>
                        <a:cubicBezTo>
                          <a:pt x="129906" y="351"/>
                          <a:pt x="103925" y="-8309"/>
                          <a:pt x="60623" y="9011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581" name="Freeform: Shape 580">
                    <a:extLst>
                      <a:ext uri="{FF2B5EF4-FFF2-40B4-BE49-F238E27FC236}">
                        <a16:creationId xmlns:a16="http://schemas.microsoft.com/office/drawing/2014/main" xmlns="" id="{81AD8B43-C5BB-4B44-88A2-E59CBDAA1249}"/>
                      </a:ext>
                    </a:extLst>
                  </p:cNvPr>
                  <p:cNvSpPr/>
                  <p:nvPr/>
                </p:nvSpPr>
                <p:spPr>
                  <a:xfrm>
                    <a:off x="10330945" y="3146125"/>
                    <a:ext cx="122905" cy="130257"/>
                  </a:xfrm>
                  <a:custGeom>
                    <a:avLst/>
                    <a:gdLst>
                      <a:gd name="connsiteX0" fmla="*/ 60623 w 122905"/>
                      <a:gd name="connsiteY0" fmla="*/ 8660 h 130257"/>
                      <a:gd name="connsiteX1" fmla="*/ 0 w 122905"/>
                      <a:gd name="connsiteY1" fmla="*/ 34642 h 130257"/>
                      <a:gd name="connsiteX2" fmla="*/ 60623 w 122905"/>
                      <a:gd name="connsiteY2" fmla="*/ 121246 h 130257"/>
                      <a:gd name="connsiteX3" fmla="*/ 121246 w 122905"/>
                      <a:gd name="connsiteY3" fmla="*/ 103925 h 130257"/>
                      <a:gd name="connsiteX4" fmla="*/ 60623 w 122905"/>
                      <a:gd name="connsiteY4" fmla="*/ 8660 h 1302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2905" h="130257">
                        <a:moveTo>
                          <a:pt x="60623" y="8660"/>
                        </a:moveTo>
                        <a:cubicBezTo>
                          <a:pt x="25981" y="-8660"/>
                          <a:pt x="0" y="0"/>
                          <a:pt x="0" y="34642"/>
                        </a:cubicBezTo>
                        <a:cubicBezTo>
                          <a:pt x="0" y="69283"/>
                          <a:pt x="25981" y="103925"/>
                          <a:pt x="60623" y="121246"/>
                        </a:cubicBezTo>
                        <a:cubicBezTo>
                          <a:pt x="95264" y="138567"/>
                          <a:pt x="121246" y="129906"/>
                          <a:pt x="121246" y="103925"/>
                        </a:cubicBezTo>
                        <a:cubicBezTo>
                          <a:pt x="129906" y="69283"/>
                          <a:pt x="103925" y="25981"/>
                          <a:pt x="60623" y="8660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521" name="Graphic 1">
                  <a:extLst>
                    <a:ext uri="{FF2B5EF4-FFF2-40B4-BE49-F238E27FC236}">
                      <a16:creationId xmlns:a16="http://schemas.microsoft.com/office/drawing/2014/main" xmlns="" id="{C6EAC984-9C8B-415D-AED8-6530D2EE004C}"/>
                    </a:ext>
                  </a:extLst>
                </p:cNvPr>
                <p:cNvGrpSpPr/>
                <p:nvPr/>
              </p:nvGrpSpPr>
              <p:grpSpPr>
                <a:xfrm>
                  <a:off x="10045151" y="3068181"/>
                  <a:ext cx="121245" cy="1550215"/>
                  <a:chOff x="10045151" y="3068181"/>
                  <a:chExt cx="121245" cy="1550215"/>
                </a:xfrm>
                <a:grpFill/>
              </p:grpSpPr>
              <p:sp>
                <p:nvSpPr>
                  <p:cNvPr id="576" name="Freeform: Shape 575">
                    <a:extLst>
                      <a:ext uri="{FF2B5EF4-FFF2-40B4-BE49-F238E27FC236}">
                        <a16:creationId xmlns:a16="http://schemas.microsoft.com/office/drawing/2014/main" xmlns="" id="{53F7A106-2320-4342-AD6A-101C746E62F4}"/>
                      </a:ext>
                    </a:extLst>
                  </p:cNvPr>
                  <p:cNvSpPr/>
                  <p:nvPr/>
                </p:nvSpPr>
                <p:spPr>
                  <a:xfrm>
                    <a:off x="10097113" y="3096327"/>
                    <a:ext cx="17321" cy="1480106"/>
                  </a:xfrm>
                  <a:custGeom>
                    <a:avLst/>
                    <a:gdLst>
                      <a:gd name="connsiteX0" fmla="*/ 0 w 17321"/>
                      <a:gd name="connsiteY0" fmla="*/ 6495 h 1480106"/>
                      <a:gd name="connsiteX1" fmla="*/ 0 w 17321"/>
                      <a:gd name="connsiteY1" fmla="*/ 1470106 h 1480106"/>
                      <a:gd name="connsiteX2" fmla="*/ 17321 w 17321"/>
                      <a:gd name="connsiteY2" fmla="*/ 1470106 h 1480106"/>
                      <a:gd name="connsiteX3" fmla="*/ 17321 w 17321"/>
                      <a:gd name="connsiteY3" fmla="*/ 6495 h 1480106"/>
                      <a:gd name="connsiteX4" fmla="*/ 0 w 17321"/>
                      <a:gd name="connsiteY4" fmla="*/ 6495 h 1480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321" h="1480106">
                        <a:moveTo>
                          <a:pt x="0" y="6495"/>
                        </a:moveTo>
                        <a:cubicBezTo>
                          <a:pt x="0" y="491479"/>
                          <a:pt x="0" y="985123"/>
                          <a:pt x="0" y="1470106"/>
                        </a:cubicBezTo>
                        <a:cubicBezTo>
                          <a:pt x="0" y="1478767"/>
                          <a:pt x="17321" y="1487427"/>
                          <a:pt x="17321" y="1470106"/>
                        </a:cubicBezTo>
                        <a:cubicBezTo>
                          <a:pt x="17321" y="985123"/>
                          <a:pt x="17321" y="491479"/>
                          <a:pt x="17321" y="6495"/>
                        </a:cubicBezTo>
                        <a:cubicBezTo>
                          <a:pt x="17321" y="-2165"/>
                          <a:pt x="0" y="-2165"/>
                          <a:pt x="0" y="6495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577" name="Freeform: Shape 576">
                    <a:extLst>
                      <a:ext uri="{FF2B5EF4-FFF2-40B4-BE49-F238E27FC236}">
                        <a16:creationId xmlns:a16="http://schemas.microsoft.com/office/drawing/2014/main" xmlns="" id="{F73A8FB5-61EC-427E-8F8F-A4D1BC4C5956}"/>
                      </a:ext>
                    </a:extLst>
                  </p:cNvPr>
                  <p:cNvSpPr/>
                  <p:nvPr/>
                </p:nvSpPr>
                <p:spPr>
                  <a:xfrm>
                    <a:off x="10045151" y="4488490"/>
                    <a:ext cx="121245" cy="129906"/>
                  </a:xfrm>
                  <a:custGeom>
                    <a:avLst/>
                    <a:gdLst>
                      <a:gd name="connsiteX0" fmla="*/ 60623 w 121245"/>
                      <a:gd name="connsiteY0" fmla="*/ 0 h 129906"/>
                      <a:gd name="connsiteX1" fmla="*/ 0 w 121245"/>
                      <a:gd name="connsiteY1" fmla="*/ 60623 h 129906"/>
                      <a:gd name="connsiteX2" fmla="*/ 60623 w 121245"/>
                      <a:gd name="connsiteY2" fmla="*/ 129906 h 129906"/>
                      <a:gd name="connsiteX3" fmla="*/ 121246 w 121245"/>
                      <a:gd name="connsiteY3" fmla="*/ 60623 h 129906"/>
                      <a:gd name="connsiteX4" fmla="*/ 60623 w 121245"/>
                      <a:gd name="connsiteY4" fmla="*/ 0 h 129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245" h="129906">
                        <a:moveTo>
                          <a:pt x="60623" y="0"/>
                        </a:moveTo>
                        <a:cubicBezTo>
                          <a:pt x="25982" y="0"/>
                          <a:pt x="0" y="25981"/>
                          <a:pt x="0" y="60623"/>
                        </a:cubicBezTo>
                        <a:cubicBezTo>
                          <a:pt x="0" y="95264"/>
                          <a:pt x="25982" y="129906"/>
                          <a:pt x="60623" y="129906"/>
                        </a:cubicBezTo>
                        <a:cubicBezTo>
                          <a:pt x="95264" y="129906"/>
                          <a:pt x="121246" y="95264"/>
                          <a:pt x="121246" y="60623"/>
                        </a:cubicBezTo>
                        <a:cubicBezTo>
                          <a:pt x="121246" y="25981"/>
                          <a:pt x="95264" y="0"/>
                          <a:pt x="60623" y="0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578" name="Freeform: Shape 577">
                    <a:extLst>
                      <a:ext uri="{FF2B5EF4-FFF2-40B4-BE49-F238E27FC236}">
                        <a16:creationId xmlns:a16="http://schemas.microsoft.com/office/drawing/2014/main" xmlns="" id="{59265E1E-F974-4D6D-9442-C15C7255FE3F}"/>
                      </a:ext>
                    </a:extLst>
                  </p:cNvPr>
                  <p:cNvSpPr/>
                  <p:nvPr/>
                </p:nvSpPr>
                <p:spPr>
                  <a:xfrm>
                    <a:off x="10045151" y="3068181"/>
                    <a:ext cx="121245" cy="129906"/>
                  </a:xfrm>
                  <a:custGeom>
                    <a:avLst/>
                    <a:gdLst>
                      <a:gd name="connsiteX0" fmla="*/ 60623 w 121245"/>
                      <a:gd name="connsiteY0" fmla="*/ 0 h 129906"/>
                      <a:gd name="connsiteX1" fmla="*/ 0 w 121245"/>
                      <a:gd name="connsiteY1" fmla="*/ 69283 h 129906"/>
                      <a:gd name="connsiteX2" fmla="*/ 60623 w 121245"/>
                      <a:gd name="connsiteY2" fmla="*/ 129906 h 129906"/>
                      <a:gd name="connsiteX3" fmla="*/ 121246 w 121245"/>
                      <a:gd name="connsiteY3" fmla="*/ 69283 h 129906"/>
                      <a:gd name="connsiteX4" fmla="*/ 60623 w 121245"/>
                      <a:gd name="connsiteY4" fmla="*/ 0 h 129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245" h="129906">
                        <a:moveTo>
                          <a:pt x="60623" y="0"/>
                        </a:moveTo>
                        <a:cubicBezTo>
                          <a:pt x="25982" y="0"/>
                          <a:pt x="0" y="34642"/>
                          <a:pt x="0" y="69283"/>
                        </a:cubicBezTo>
                        <a:cubicBezTo>
                          <a:pt x="0" y="103925"/>
                          <a:pt x="25982" y="129906"/>
                          <a:pt x="60623" y="129906"/>
                        </a:cubicBezTo>
                        <a:cubicBezTo>
                          <a:pt x="95264" y="129906"/>
                          <a:pt x="121246" y="103925"/>
                          <a:pt x="121246" y="69283"/>
                        </a:cubicBezTo>
                        <a:cubicBezTo>
                          <a:pt x="121246" y="34642"/>
                          <a:pt x="95264" y="0"/>
                          <a:pt x="60623" y="0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522" name="Graphic 1">
                  <a:extLst>
                    <a:ext uri="{FF2B5EF4-FFF2-40B4-BE49-F238E27FC236}">
                      <a16:creationId xmlns:a16="http://schemas.microsoft.com/office/drawing/2014/main" xmlns="" id="{67EEF2EB-2EAA-4DD4-93CA-13DFCBE082C1}"/>
                    </a:ext>
                  </a:extLst>
                </p:cNvPr>
                <p:cNvGrpSpPr/>
                <p:nvPr/>
              </p:nvGrpSpPr>
              <p:grpSpPr>
                <a:xfrm>
                  <a:off x="9759357" y="3146125"/>
                  <a:ext cx="121245" cy="1394327"/>
                  <a:chOff x="9759357" y="3146125"/>
                  <a:chExt cx="121245" cy="1394327"/>
                </a:xfrm>
                <a:grpFill/>
              </p:grpSpPr>
              <p:sp>
                <p:nvSpPr>
                  <p:cNvPr id="573" name="Freeform: Shape 572">
                    <a:extLst>
                      <a:ext uri="{FF2B5EF4-FFF2-40B4-BE49-F238E27FC236}">
                        <a16:creationId xmlns:a16="http://schemas.microsoft.com/office/drawing/2014/main" xmlns="" id="{E01B44AD-A97A-47DF-958B-5DC288976CD7}"/>
                      </a:ext>
                    </a:extLst>
                  </p:cNvPr>
                  <p:cNvSpPr/>
                  <p:nvPr/>
                </p:nvSpPr>
                <p:spPr>
                  <a:xfrm>
                    <a:off x="9811320" y="3170766"/>
                    <a:ext cx="17320" cy="1327723"/>
                  </a:xfrm>
                  <a:custGeom>
                    <a:avLst/>
                    <a:gdLst>
                      <a:gd name="connsiteX0" fmla="*/ 0 w 17320"/>
                      <a:gd name="connsiteY0" fmla="*/ 10000 h 1327723"/>
                      <a:gd name="connsiteX1" fmla="*/ 0 w 17320"/>
                      <a:gd name="connsiteY1" fmla="*/ 1317724 h 1327723"/>
                      <a:gd name="connsiteX2" fmla="*/ 17321 w 17320"/>
                      <a:gd name="connsiteY2" fmla="*/ 1317724 h 1327723"/>
                      <a:gd name="connsiteX3" fmla="*/ 17321 w 17320"/>
                      <a:gd name="connsiteY3" fmla="*/ 10000 h 1327723"/>
                      <a:gd name="connsiteX4" fmla="*/ 0 w 17320"/>
                      <a:gd name="connsiteY4" fmla="*/ 10000 h 1327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320" h="1327723">
                        <a:moveTo>
                          <a:pt x="0" y="10000"/>
                        </a:moveTo>
                        <a:cubicBezTo>
                          <a:pt x="0" y="443021"/>
                          <a:pt x="0" y="884703"/>
                          <a:pt x="0" y="1317724"/>
                        </a:cubicBezTo>
                        <a:cubicBezTo>
                          <a:pt x="0" y="1326384"/>
                          <a:pt x="17321" y="1335044"/>
                          <a:pt x="17321" y="1317724"/>
                        </a:cubicBezTo>
                        <a:cubicBezTo>
                          <a:pt x="17321" y="884703"/>
                          <a:pt x="17321" y="443021"/>
                          <a:pt x="17321" y="10000"/>
                        </a:cubicBezTo>
                        <a:cubicBezTo>
                          <a:pt x="17321" y="1340"/>
                          <a:pt x="0" y="-7321"/>
                          <a:pt x="0" y="10000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574" name="Freeform: Shape 573">
                    <a:extLst>
                      <a:ext uri="{FF2B5EF4-FFF2-40B4-BE49-F238E27FC236}">
                        <a16:creationId xmlns:a16="http://schemas.microsoft.com/office/drawing/2014/main" xmlns="" id="{EB3F951C-692F-488A-9DE6-A6404259B4E5}"/>
                      </a:ext>
                    </a:extLst>
                  </p:cNvPr>
                  <p:cNvSpPr/>
                  <p:nvPr/>
                </p:nvSpPr>
                <p:spPr>
                  <a:xfrm>
                    <a:off x="9759357" y="4410195"/>
                    <a:ext cx="121245" cy="130257"/>
                  </a:xfrm>
                  <a:custGeom>
                    <a:avLst/>
                    <a:gdLst>
                      <a:gd name="connsiteX0" fmla="*/ 60623 w 121245"/>
                      <a:gd name="connsiteY0" fmla="*/ 9011 h 130257"/>
                      <a:gd name="connsiteX1" fmla="*/ 0 w 121245"/>
                      <a:gd name="connsiteY1" fmla="*/ 26332 h 130257"/>
                      <a:gd name="connsiteX2" fmla="*/ 60623 w 121245"/>
                      <a:gd name="connsiteY2" fmla="*/ 121597 h 130257"/>
                      <a:gd name="connsiteX3" fmla="*/ 121245 w 121245"/>
                      <a:gd name="connsiteY3" fmla="*/ 95615 h 130257"/>
                      <a:gd name="connsiteX4" fmla="*/ 60623 w 121245"/>
                      <a:gd name="connsiteY4" fmla="*/ 9011 h 1302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245" h="130257">
                        <a:moveTo>
                          <a:pt x="60623" y="9011"/>
                        </a:moveTo>
                        <a:cubicBezTo>
                          <a:pt x="25981" y="-8309"/>
                          <a:pt x="0" y="351"/>
                          <a:pt x="0" y="26332"/>
                        </a:cubicBezTo>
                        <a:cubicBezTo>
                          <a:pt x="0" y="52313"/>
                          <a:pt x="25981" y="95615"/>
                          <a:pt x="60623" y="121597"/>
                        </a:cubicBezTo>
                        <a:cubicBezTo>
                          <a:pt x="95264" y="138918"/>
                          <a:pt x="121245" y="130257"/>
                          <a:pt x="121245" y="95615"/>
                        </a:cubicBezTo>
                        <a:cubicBezTo>
                          <a:pt x="121245" y="60974"/>
                          <a:pt x="95264" y="26332"/>
                          <a:pt x="60623" y="9011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575" name="Freeform: Shape 574">
                    <a:extLst>
                      <a:ext uri="{FF2B5EF4-FFF2-40B4-BE49-F238E27FC236}">
                        <a16:creationId xmlns:a16="http://schemas.microsoft.com/office/drawing/2014/main" xmlns="" id="{1BFAA0C5-B61A-48D5-AD56-F8E57AFA8755}"/>
                      </a:ext>
                    </a:extLst>
                  </p:cNvPr>
                  <p:cNvSpPr/>
                  <p:nvPr/>
                </p:nvSpPr>
                <p:spPr>
                  <a:xfrm>
                    <a:off x="9759357" y="3146125"/>
                    <a:ext cx="121245" cy="130257"/>
                  </a:xfrm>
                  <a:custGeom>
                    <a:avLst/>
                    <a:gdLst>
                      <a:gd name="connsiteX0" fmla="*/ 60623 w 121245"/>
                      <a:gd name="connsiteY0" fmla="*/ 8660 h 130257"/>
                      <a:gd name="connsiteX1" fmla="*/ 0 w 121245"/>
                      <a:gd name="connsiteY1" fmla="*/ 103925 h 130257"/>
                      <a:gd name="connsiteX2" fmla="*/ 60623 w 121245"/>
                      <a:gd name="connsiteY2" fmla="*/ 121246 h 130257"/>
                      <a:gd name="connsiteX3" fmla="*/ 121245 w 121245"/>
                      <a:gd name="connsiteY3" fmla="*/ 34642 h 130257"/>
                      <a:gd name="connsiteX4" fmla="*/ 60623 w 121245"/>
                      <a:gd name="connsiteY4" fmla="*/ 8660 h 1302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245" h="130257">
                        <a:moveTo>
                          <a:pt x="60623" y="8660"/>
                        </a:moveTo>
                        <a:cubicBezTo>
                          <a:pt x="25981" y="25981"/>
                          <a:pt x="0" y="69283"/>
                          <a:pt x="0" y="103925"/>
                        </a:cubicBezTo>
                        <a:cubicBezTo>
                          <a:pt x="0" y="129906"/>
                          <a:pt x="25981" y="138567"/>
                          <a:pt x="60623" y="121246"/>
                        </a:cubicBezTo>
                        <a:cubicBezTo>
                          <a:pt x="95264" y="103925"/>
                          <a:pt x="121245" y="69283"/>
                          <a:pt x="121245" y="34642"/>
                        </a:cubicBezTo>
                        <a:cubicBezTo>
                          <a:pt x="121245" y="0"/>
                          <a:pt x="95264" y="-8660"/>
                          <a:pt x="60623" y="8660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523" name="Graphic 1">
                  <a:extLst>
                    <a:ext uri="{FF2B5EF4-FFF2-40B4-BE49-F238E27FC236}">
                      <a16:creationId xmlns:a16="http://schemas.microsoft.com/office/drawing/2014/main" xmlns="" id="{935AC490-8B21-494A-A8E9-F33CC3CDB51A}"/>
                    </a:ext>
                  </a:extLst>
                </p:cNvPr>
                <p:cNvGrpSpPr/>
                <p:nvPr/>
              </p:nvGrpSpPr>
              <p:grpSpPr>
                <a:xfrm>
                  <a:off x="9464903" y="3347528"/>
                  <a:ext cx="122591" cy="991519"/>
                  <a:chOff x="9464903" y="3347528"/>
                  <a:chExt cx="122591" cy="991519"/>
                </a:xfrm>
                <a:grpFill/>
              </p:grpSpPr>
              <p:sp>
                <p:nvSpPr>
                  <p:cNvPr id="570" name="Freeform: Shape 569">
                    <a:extLst>
                      <a:ext uri="{FF2B5EF4-FFF2-40B4-BE49-F238E27FC236}">
                        <a16:creationId xmlns:a16="http://schemas.microsoft.com/office/drawing/2014/main" xmlns="" id="{FB1B5ACF-BB98-441A-B8C3-ABDB2BEBAC5D}"/>
                      </a:ext>
                    </a:extLst>
                  </p:cNvPr>
                  <p:cNvSpPr/>
                  <p:nvPr/>
                </p:nvSpPr>
                <p:spPr>
                  <a:xfrm>
                    <a:off x="9516865" y="3390781"/>
                    <a:ext cx="17320" cy="899858"/>
                  </a:xfrm>
                  <a:custGeom>
                    <a:avLst/>
                    <a:gdLst>
                      <a:gd name="connsiteX0" fmla="*/ 0 w 17320"/>
                      <a:gd name="connsiteY0" fmla="*/ 6495 h 899858"/>
                      <a:gd name="connsiteX1" fmla="*/ 0 w 17320"/>
                      <a:gd name="connsiteY1" fmla="*/ 889858 h 899858"/>
                      <a:gd name="connsiteX2" fmla="*/ 17321 w 17320"/>
                      <a:gd name="connsiteY2" fmla="*/ 889858 h 899858"/>
                      <a:gd name="connsiteX3" fmla="*/ 17321 w 17320"/>
                      <a:gd name="connsiteY3" fmla="*/ 6495 h 899858"/>
                      <a:gd name="connsiteX4" fmla="*/ 0 w 17320"/>
                      <a:gd name="connsiteY4" fmla="*/ 6495 h 8998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320" h="899858">
                        <a:moveTo>
                          <a:pt x="0" y="6495"/>
                        </a:moveTo>
                        <a:cubicBezTo>
                          <a:pt x="0" y="300950"/>
                          <a:pt x="0" y="595404"/>
                          <a:pt x="0" y="889858"/>
                        </a:cubicBezTo>
                        <a:cubicBezTo>
                          <a:pt x="0" y="898518"/>
                          <a:pt x="17321" y="907179"/>
                          <a:pt x="17321" y="889858"/>
                        </a:cubicBezTo>
                        <a:cubicBezTo>
                          <a:pt x="17321" y="595404"/>
                          <a:pt x="17321" y="300950"/>
                          <a:pt x="17321" y="6495"/>
                        </a:cubicBezTo>
                        <a:cubicBezTo>
                          <a:pt x="17321" y="-2165"/>
                          <a:pt x="0" y="-2165"/>
                          <a:pt x="0" y="6495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571" name="Freeform: Shape 570">
                    <a:extLst>
                      <a:ext uri="{FF2B5EF4-FFF2-40B4-BE49-F238E27FC236}">
                        <a16:creationId xmlns:a16="http://schemas.microsoft.com/office/drawing/2014/main" xmlns="" id="{7E4E1E8C-8E40-42A4-8C43-0CE7713169AA}"/>
                      </a:ext>
                    </a:extLst>
                  </p:cNvPr>
                  <p:cNvSpPr/>
                  <p:nvPr/>
                </p:nvSpPr>
                <p:spPr>
                  <a:xfrm>
                    <a:off x="9464903" y="4198504"/>
                    <a:ext cx="122591" cy="140544"/>
                  </a:xfrm>
                  <a:custGeom>
                    <a:avLst/>
                    <a:gdLst>
                      <a:gd name="connsiteX0" fmla="*/ 60623 w 122591"/>
                      <a:gd name="connsiteY0" fmla="*/ 30173 h 140544"/>
                      <a:gd name="connsiteX1" fmla="*/ 0 w 122591"/>
                      <a:gd name="connsiteY1" fmla="*/ 12852 h 140544"/>
                      <a:gd name="connsiteX2" fmla="*/ 60623 w 122591"/>
                      <a:gd name="connsiteY2" fmla="*/ 108117 h 140544"/>
                      <a:gd name="connsiteX3" fmla="*/ 121246 w 122591"/>
                      <a:gd name="connsiteY3" fmla="*/ 125438 h 140544"/>
                      <a:gd name="connsiteX4" fmla="*/ 60623 w 122591"/>
                      <a:gd name="connsiteY4" fmla="*/ 30173 h 1405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2591" h="140544">
                        <a:moveTo>
                          <a:pt x="60623" y="30173"/>
                        </a:moveTo>
                        <a:cubicBezTo>
                          <a:pt x="25981" y="4192"/>
                          <a:pt x="0" y="-13129"/>
                          <a:pt x="0" y="12852"/>
                        </a:cubicBezTo>
                        <a:cubicBezTo>
                          <a:pt x="0" y="30173"/>
                          <a:pt x="25981" y="73475"/>
                          <a:pt x="60623" y="108117"/>
                        </a:cubicBezTo>
                        <a:cubicBezTo>
                          <a:pt x="95264" y="142759"/>
                          <a:pt x="121246" y="151419"/>
                          <a:pt x="121246" y="125438"/>
                        </a:cubicBezTo>
                        <a:cubicBezTo>
                          <a:pt x="129906" y="99456"/>
                          <a:pt x="95264" y="56154"/>
                          <a:pt x="60623" y="30173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572" name="Freeform: Shape 571">
                    <a:extLst>
                      <a:ext uri="{FF2B5EF4-FFF2-40B4-BE49-F238E27FC236}">
                        <a16:creationId xmlns:a16="http://schemas.microsoft.com/office/drawing/2014/main" xmlns="" id="{2BB8263C-3372-410D-A156-765701CC8DC7}"/>
                      </a:ext>
                    </a:extLst>
                  </p:cNvPr>
                  <p:cNvSpPr/>
                  <p:nvPr/>
                </p:nvSpPr>
                <p:spPr>
                  <a:xfrm>
                    <a:off x="9464903" y="3347528"/>
                    <a:ext cx="122591" cy="136703"/>
                  </a:xfrm>
                  <a:custGeom>
                    <a:avLst/>
                    <a:gdLst>
                      <a:gd name="connsiteX0" fmla="*/ 60623 w 122591"/>
                      <a:gd name="connsiteY0" fmla="*/ 32427 h 136703"/>
                      <a:gd name="connsiteX1" fmla="*/ 0 w 122591"/>
                      <a:gd name="connsiteY1" fmla="*/ 127692 h 136703"/>
                      <a:gd name="connsiteX2" fmla="*/ 60623 w 122591"/>
                      <a:gd name="connsiteY2" fmla="*/ 110371 h 136703"/>
                      <a:gd name="connsiteX3" fmla="*/ 121246 w 122591"/>
                      <a:gd name="connsiteY3" fmla="*/ 15107 h 136703"/>
                      <a:gd name="connsiteX4" fmla="*/ 60623 w 122591"/>
                      <a:gd name="connsiteY4" fmla="*/ 32427 h 136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2591" h="136703">
                        <a:moveTo>
                          <a:pt x="60623" y="32427"/>
                        </a:moveTo>
                        <a:cubicBezTo>
                          <a:pt x="25981" y="67069"/>
                          <a:pt x="0" y="110371"/>
                          <a:pt x="0" y="127692"/>
                        </a:cubicBezTo>
                        <a:cubicBezTo>
                          <a:pt x="0" y="145013"/>
                          <a:pt x="25981" y="136353"/>
                          <a:pt x="60623" y="110371"/>
                        </a:cubicBezTo>
                        <a:cubicBezTo>
                          <a:pt x="95264" y="84390"/>
                          <a:pt x="121246" y="41088"/>
                          <a:pt x="121246" y="15107"/>
                        </a:cubicBezTo>
                        <a:cubicBezTo>
                          <a:pt x="129906" y="-10875"/>
                          <a:pt x="95264" y="-2214"/>
                          <a:pt x="60623" y="32427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524" name="Graphic 1">
                  <a:extLst>
                    <a:ext uri="{FF2B5EF4-FFF2-40B4-BE49-F238E27FC236}">
                      <a16:creationId xmlns:a16="http://schemas.microsoft.com/office/drawing/2014/main" xmlns="" id="{97DC68EC-C72C-4098-9FB7-C2C8083907BE}"/>
                    </a:ext>
                  </a:extLst>
                </p:cNvPr>
                <p:cNvGrpSpPr/>
                <p:nvPr/>
              </p:nvGrpSpPr>
              <p:grpSpPr>
                <a:xfrm>
                  <a:off x="9179109" y="3639768"/>
                  <a:ext cx="121245" cy="400038"/>
                  <a:chOff x="9179109" y="3639768"/>
                  <a:chExt cx="121245" cy="400038"/>
                </a:xfrm>
                <a:grpFill/>
              </p:grpSpPr>
              <p:sp>
                <p:nvSpPr>
                  <p:cNvPr id="567" name="Freeform: Shape 566">
                    <a:extLst>
                      <a:ext uri="{FF2B5EF4-FFF2-40B4-BE49-F238E27FC236}">
                        <a16:creationId xmlns:a16="http://schemas.microsoft.com/office/drawing/2014/main" xmlns="" id="{682D5BA1-8E9B-4DB2-B7F2-78C80962554B}"/>
                      </a:ext>
                    </a:extLst>
                  </p:cNvPr>
                  <p:cNvSpPr/>
                  <p:nvPr/>
                </p:nvSpPr>
                <p:spPr>
                  <a:xfrm>
                    <a:off x="9231071" y="3702556"/>
                    <a:ext cx="17321" cy="276308"/>
                  </a:xfrm>
                  <a:custGeom>
                    <a:avLst/>
                    <a:gdLst>
                      <a:gd name="connsiteX0" fmla="*/ 0 w 17321"/>
                      <a:gd name="connsiteY0" fmla="*/ 6495 h 276308"/>
                      <a:gd name="connsiteX1" fmla="*/ 0 w 17321"/>
                      <a:gd name="connsiteY1" fmla="*/ 266308 h 276308"/>
                      <a:gd name="connsiteX2" fmla="*/ 17321 w 17321"/>
                      <a:gd name="connsiteY2" fmla="*/ 266308 h 276308"/>
                      <a:gd name="connsiteX3" fmla="*/ 17321 w 17321"/>
                      <a:gd name="connsiteY3" fmla="*/ 6495 h 276308"/>
                      <a:gd name="connsiteX4" fmla="*/ 0 w 17321"/>
                      <a:gd name="connsiteY4" fmla="*/ 6495 h 2763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321" h="276308">
                        <a:moveTo>
                          <a:pt x="0" y="6495"/>
                        </a:moveTo>
                        <a:cubicBezTo>
                          <a:pt x="0" y="93100"/>
                          <a:pt x="0" y="179704"/>
                          <a:pt x="0" y="266308"/>
                        </a:cubicBezTo>
                        <a:cubicBezTo>
                          <a:pt x="0" y="274968"/>
                          <a:pt x="17321" y="283629"/>
                          <a:pt x="17321" y="266308"/>
                        </a:cubicBezTo>
                        <a:cubicBezTo>
                          <a:pt x="17321" y="179704"/>
                          <a:pt x="17321" y="93100"/>
                          <a:pt x="17321" y="6495"/>
                        </a:cubicBezTo>
                        <a:cubicBezTo>
                          <a:pt x="17321" y="-2165"/>
                          <a:pt x="0" y="-2165"/>
                          <a:pt x="0" y="6495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568" name="Freeform: Shape 567">
                    <a:extLst>
                      <a:ext uri="{FF2B5EF4-FFF2-40B4-BE49-F238E27FC236}">
                        <a16:creationId xmlns:a16="http://schemas.microsoft.com/office/drawing/2014/main" xmlns="" id="{84E00346-7676-4E85-A7D7-99562FC332BF}"/>
                      </a:ext>
                    </a:extLst>
                  </p:cNvPr>
                  <p:cNvSpPr/>
                  <p:nvPr/>
                </p:nvSpPr>
                <p:spPr>
                  <a:xfrm>
                    <a:off x="9179109" y="3898235"/>
                    <a:ext cx="121245" cy="141572"/>
                  </a:xfrm>
                  <a:custGeom>
                    <a:avLst/>
                    <a:gdLst>
                      <a:gd name="connsiteX0" fmla="*/ 0 w 121245"/>
                      <a:gd name="connsiteY0" fmla="*/ 1346 h 141572"/>
                      <a:gd name="connsiteX1" fmla="*/ 60623 w 121245"/>
                      <a:gd name="connsiteY1" fmla="*/ 79290 h 141572"/>
                      <a:gd name="connsiteX2" fmla="*/ 121246 w 121245"/>
                      <a:gd name="connsiteY2" fmla="*/ 139913 h 141572"/>
                      <a:gd name="connsiteX3" fmla="*/ 60623 w 121245"/>
                      <a:gd name="connsiteY3" fmla="*/ 61969 h 141572"/>
                      <a:gd name="connsiteX4" fmla="*/ 0 w 121245"/>
                      <a:gd name="connsiteY4" fmla="*/ 1346 h 141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245" h="141572">
                        <a:moveTo>
                          <a:pt x="0" y="1346"/>
                        </a:moveTo>
                        <a:cubicBezTo>
                          <a:pt x="0" y="1346"/>
                          <a:pt x="25982" y="44648"/>
                          <a:pt x="60623" y="79290"/>
                        </a:cubicBezTo>
                        <a:cubicBezTo>
                          <a:pt x="95264" y="122592"/>
                          <a:pt x="121246" y="148573"/>
                          <a:pt x="121246" y="139913"/>
                        </a:cubicBezTo>
                        <a:cubicBezTo>
                          <a:pt x="121246" y="131252"/>
                          <a:pt x="95264" y="96611"/>
                          <a:pt x="60623" y="61969"/>
                        </a:cubicBezTo>
                        <a:cubicBezTo>
                          <a:pt x="25982" y="27327"/>
                          <a:pt x="0" y="-7314"/>
                          <a:pt x="0" y="1346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569" name="Freeform: Shape 568">
                    <a:extLst>
                      <a:ext uri="{FF2B5EF4-FFF2-40B4-BE49-F238E27FC236}">
                        <a16:creationId xmlns:a16="http://schemas.microsoft.com/office/drawing/2014/main" xmlns="" id="{5DD7E79A-50AD-4A05-911D-655DA7D928B2}"/>
                      </a:ext>
                    </a:extLst>
                  </p:cNvPr>
                  <p:cNvSpPr/>
                  <p:nvPr/>
                </p:nvSpPr>
                <p:spPr>
                  <a:xfrm>
                    <a:off x="9179109" y="3639768"/>
                    <a:ext cx="121245" cy="138566"/>
                  </a:xfrm>
                  <a:custGeom>
                    <a:avLst/>
                    <a:gdLst>
                      <a:gd name="connsiteX0" fmla="*/ 60623 w 121245"/>
                      <a:gd name="connsiteY0" fmla="*/ 60623 h 138566"/>
                      <a:gd name="connsiteX1" fmla="*/ 0 w 121245"/>
                      <a:gd name="connsiteY1" fmla="*/ 138567 h 138566"/>
                      <a:gd name="connsiteX2" fmla="*/ 60623 w 121245"/>
                      <a:gd name="connsiteY2" fmla="*/ 77944 h 138566"/>
                      <a:gd name="connsiteX3" fmla="*/ 121246 w 121245"/>
                      <a:gd name="connsiteY3" fmla="*/ 0 h 138566"/>
                      <a:gd name="connsiteX4" fmla="*/ 60623 w 121245"/>
                      <a:gd name="connsiteY4" fmla="*/ 60623 h 1385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245" h="138566">
                        <a:moveTo>
                          <a:pt x="60623" y="60623"/>
                        </a:moveTo>
                        <a:cubicBezTo>
                          <a:pt x="25982" y="103925"/>
                          <a:pt x="0" y="138567"/>
                          <a:pt x="0" y="138567"/>
                        </a:cubicBezTo>
                        <a:cubicBezTo>
                          <a:pt x="0" y="138567"/>
                          <a:pt x="25982" y="112586"/>
                          <a:pt x="60623" y="77944"/>
                        </a:cubicBezTo>
                        <a:cubicBezTo>
                          <a:pt x="95264" y="43302"/>
                          <a:pt x="121246" y="8660"/>
                          <a:pt x="121246" y="0"/>
                        </a:cubicBezTo>
                        <a:cubicBezTo>
                          <a:pt x="121246" y="0"/>
                          <a:pt x="95264" y="25981"/>
                          <a:pt x="60623" y="60623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525" name="Graphic 1">
                  <a:extLst>
                    <a:ext uri="{FF2B5EF4-FFF2-40B4-BE49-F238E27FC236}">
                      <a16:creationId xmlns:a16="http://schemas.microsoft.com/office/drawing/2014/main" xmlns="" id="{3F6CDE22-DAB9-4776-879C-E0A7AB6661A8}"/>
                    </a:ext>
                  </a:extLst>
                </p:cNvPr>
                <p:cNvGrpSpPr/>
                <p:nvPr/>
              </p:nvGrpSpPr>
              <p:grpSpPr>
                <a:xfrm>
                  <a:off x="8884655" y="3573720"/>
                  <a:ext cx="121245" cy="539136"/>
                  <a:chOff x="8884655" y="3573720"/>
                  <a:chExt cx="121245" cy="539136"/>
                </a:xfrm>
                <a:grpFill/>
              </p:grpSpPr>
              <p:sp>
                <p:nvSpPr>
                  <p:cNvPr id="564" name="Freeform: Shape 563">
                    <a:extLst>
                      <a:ext uri="{FF2B5EF4-FFF2-40B4-BE49-F238E27FC236}">
                        <a16:creationId xmlns:a16="http://schemas.microsoft.com/office/drawing/2014/main" xmlns="" id="{71CDB149-E7DD-4BEB-995F-0BB45F45A067}"/>
                      </a:ext>
                    </a:extLst>
                  </p:cNvPr>
                  <p:cNvSpPr/>
                  <p:nvPr/>
                </p:nvSpPr>
                <p:spPr>
                  <a:xfrm>
                    <a:off x="8936618" y="3629768"/>
                    <a:ext cx="19087" cy="427040"/>
                  </a:xfrm>
                  <a:custGeom>
                    <a:avLst/>
                    <a:gdLst>
                      <a:gd name="connsiteX0" fmla="*/ 0 w 19087"/>
                      <a:gd name="connsiteY0" fmla="*/ 10000 h 427040"/>
                      <a:gd name="connsiteX1" fmla="*/ 0 w 19087"/>
                      <a:gd name="connsiteY1" fmla="*/ 417040 h 427040"/>
                      <a:gd name="connsiteX2" fmla="*/ 17321 w 19087"/>
                      <a:gd name="connsiteY2" fmla="*/ 417040 h 427040"/>
                      <a:gd name="connsiteX3" fmla="*/ 17321 w 19087"/>
                      <a:gd name="connsiteY3" fmla="*/ 10000 h 427040"/>
                      <a:gd name="connsiteX4" fmla="*/ 0 w 19087"/>
                      <a:gd name="connsiteY4" fmla="*/ 10000 h 4270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87" h="427040">
                        <a:moveTo>
                          <a:pt x="0" y="10000"/>
                        </a:moveTo>
                        <a:cubicBezTo>
                          <a:pt x="0" y="148567"/>
                          <a:pt x="0" y="287134"/>
                          <a:pt x="0" y="417040"/>
                        </a:cubicBezTo>
                        <a:cubicBezTo>
                          <a:pt x="0" y="425700"/>
                          <a:pt x="17321" y="434361"/>
                          <a:pt x="17321" y="417040"/>
                        </a:cubicBezTo>
                        <a:cubicBezTo>
                          <a:pt x="17321" y="278473"/>
                          <a:pt x="17321" y="139906"/>
                          <a:pt x="17321" y="10000"/>
                        </a:cubicBezTo>
                        <a:cubicBezTo>
                          <a:pt x="25981" y="1340"/>
                          <a:pt x="0" y="-7321"/>
                          <a:pt x="0" y="10000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565" name="Freeform: Shape 564">
                    <a:extLst>
                      <a:ext uri="{FF2B5EF4-FFF2-40B4-BE49-F238E27FC236}">
                        <a16:creationId xmlns:a16="http://schemas.microsoft.com/office/drawing/2014/main" xmlns="" id="{DB715A8F-15FD-42D9-9C46-77DEDCBB3C64}"/>
                      </a:ext>
                    </a:extLst>
                  </p:cNvPr>
                  <p:cNvSpPr/>
                  <p:nvPr/>
                </p:nvSpPr>
                <p:spPr>
                  <a:xfrm>
                    <a:off x="8884655" y="3573720"/>
                    <a:ext cx="121245" cy="145670"/>
                  </a:xfrm>
                  <a:custGeom>
                    <a:avLst/>
                    <a:gdLst>
                      <a:gd name="connsiteX0" fmla="*/ 0 w 121245"/>
                      <a:gd name="connsiteY0" fmla="*/ 5425 h 145670"/>
                      <a:gd name="connsiteX1" fmla="*/ 60623 w 121245"/>
                      <a:gd name="connsiteY1" fmla="*/ 92030 h 145670"/>
                      <a:gd name="connsiteX2" fmla="*/ 121246 w 121245"/>
                      <a:gd name="connsiteY2" fmla="*/ 143992 h 145670"/>
                      <a:gd name="connsiteX3" fmla="*/ 60623 w 121245"/>
                      <a:gd name="connsiteY3" fmla="*/ 57388 h 145670"/>
                      <a:gd name="connsiteX4" fmla="*/ 0 w 121245"/>
                      <a:gd name="connsiteY4" fmla="*/ 5425 h 1456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245" h="145670">
                        <a:moveTo>
                          <a:pt x="0" y="5425"/>
                        </a:moveTo>
                        <a:cubicBezTo>
                          <a:pt x="0" y="22746"/>
                          <a:pt x="25982" y="57388"/>
                          <a:pt x="60623" y="92030"/>
                        </a:cubicBezTo>
                        <a:cubicBezTo>
                          <a:pt x="95265" y="126671"/>
                          <a:pt x="121246" y="152652"/>
                          <a:pt x="121246" y="143992"/>
                        </a:cubicBezTo>
                        <a:cubicBezTo>
                          <a:pt x="121246" y="135332"/>
                          <a:pt x="95265" y="100690"/>
                          <a:pt x="60623" y="57388"/>
                        </a:cubicBezTo>
                        <a:cubicBezTo>
                          <a:pt x="34642" y="14086"/>
                          <a:pt x="0" y="-11895"/>
                          <a:pt x="0" y="5425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566" name="Freeform: Shape 565">
                    <a:extLst>
                      <a:ext uri="{FF2B5EF4-FFF2-40B4-BE49-F238E27FC236}">
                        <a16:creationId xmlns:a16="http://schemas.microsoft.com/office/drawing/2014/main" xmlns="" id="{2EBA27F2-4075-450F-8297-13B54A446557}"/>
                      </a:ext>
                    </a:extLst>
                  </p:cNvPr>
                  <p:cNvSpPr/>
                  <p:nvPr/>
                </p:nvSpPr>
                <p:spPr>
                  <a:xfrm>
                    <a:off x="8884655" y="3967186"/>
                    <a:ext cx="121245" cy="145670"/>
                  </a:xfrm>
                  <a:custGeom>
                    <a:avLst/>
                    <a:gdLst>
                      <a:gd name="connsiteX0" fmla="*/ 0 w 121245"/>
                      <a:gd name="connsiteY0" fmla="*/ 140245 h 145670"/>
                      <a:gd name="connsiteX1" fmla="*/ 60623 w 121245"/>
                      <a:gd name="connsiteY1" fmla="*/ 88283 h 145670"/>
                      <a:gd name="connsiteX2" fmla="*/ 121246 w 121245"/>
                      <a:gd name="connsiteY2" fmla="*/ 1679 h 145670"/>
                      <a:gd name="connsiteX3" fmla="*/ 60623 w 121245"/>
                      <a:gd name="connsiteY3" fmla="*/ 53641 h 145670"/>
                      <a:gd name="connsiteX4" fmla="*/ 0 w 121245"/>
                      <a:gd name="connsiteY4" fmla="*/ 140245 h 1456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245" h="145670">
                        <a:moveTo>
                          <a:pt x="0" y="140245"/>
                        </a:moveTo>
                        <a:cubicBezTo>
                          <a:pt x="0" y="157566"/>
                          <a:pt x="25982" y="131585"/>
                          <a:pt x="60623" y="88283"/>
                        </a:cubicBezTo>
                        <a:cubicBezTo>
                          <a:pt x="95265" y="44981"/>
                          <a:pt x="121246" y="10339"/>
                          <a:pt x="121246" y="1679"/>
                        </a:cubicBezTo>
                        <a:cubicBezTo>
                          <a:pt x="121246" y="-6982"/>
                          <a:pt x="95265" y="18999"/>
                          <a:pt x="60623" y="53641"/>
                        </a:cubicBezTo>
                        <a:cubicBezTo>
                          <a:pt x="34642" y="88283"/>
                          <a:pt x="0" y="131585"/>
                          <a:pt x="0" y="140245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526" name="Graphic 1">
                  <a:extLst>
                    <a:ext uri="{FF2B5EF4-FFF2-40B4-BE49-F238E27FC236}">
                      <a16:creationId xmlns:a16="http://schemas.microsoft.com/office/drawing/2014/main" xmlns="" id="{2B0D3B81-F54D-4E8E-BEAA-B19415412F8A}"/>
                    </a:ext>
                  </a:extLst>
                </p:cNvPr>
                <p:cNvGrpSpPr/>
                <p:nvPr/>
              </p:nvGrpSpPr>
              <p:grpSpPr>
                <a:xfrm>
                  <a:off x="8598861" y="3292153"/>
                  <a:ext cx="121245" cy="1102271"/>
                  <a:chOff x="8598861" y="3292153"/>
                  <a:chExt cx="121245" cy="1102271"/>
                </a:xfrm>
                <a:grpFill/>
              </p:grpSpPr>
              <p:sp>
                <p:nvSpPr>
                  <p:cNvPr id="561" name="Freeform: Shape 560">
                    <a:extLst>
                      <a:ext uri="{FF2B5EF4-FFF2-40B4-BE49-F238E27FC236}">
                        <a16:creationId xmlns:a16="http://schemas.microsoft.com/office/drawing/2014/main" xmlns="" id="{28C55A43-4926-42DE-857A-7FB5E25B4051}"/>
                      </a:ext>
                    </a:extLst>
                  </p:cNvPr>
                  <p:cNvSpPr/>
                  <p:nvPr/>
                </p:nvSpPr>
                <p:spPr>
                  <a:xfrm>
                    <a:off x="8650823" y="3338819"/>
                    <a:ext cx="17320" cy="1012443"/>
                  </a:xfrm>
                  <a:custGeom>
                    <a:avLst/>
                    <a:gdLst>
                      <a:gd name="connsiteX0" fmla="*/ 0 w 17320"/>
                      <a:gd name="connsiteY0" fmla="*/ 6495 h 1012443"/>
                      <a:gd name="connsiteX1" fmla="*/ 0 w 17320"/>
                      <a:gd name="connsiteY1" fmla="*/ 1002444 h 1012443"/>
                      <a:gd name="connsiteX2" fmla="*/ 17321 w 17320"/>
                      <a:gd name="connsiteY2" fmla="*/ 1002444 h 1012443"/>
                      <a:gd name="connsiteX3" fmla="*/ 17321 w 17320"/>
                      <a:gd name="connsiteY3" fmla="*/ 6495 h 1012443"/>
                      <a:gd name="connsiteX4" fmla="*/ 0 w 17320"/>
                      <a:gd name="connsiteY4" fmla="*/ 6495 h 10124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320" h="1012443">
                        <a:moveTo>
                          <a:pt x="0" y="6495"/>
                        </a:moveTo>
                        <a:cubicBezTo>
                          <a:pt x="0" y="335591"/>
                          <a:pt x="0" y="673348"/>
                          <a:pt x="0" y="1002444"/>
                        </a:cubicBezTo>
                        <a:cubicBezTo>
                          <a:pt x="0" y="1011104"/>
                          <a:pt x="17321" y="1019764"/>
                          <a:pt x="17321" y="1002444"/>
                        </a:cubicBezTo>
                        <a:cubicBezTo>
                          <a:pt x="17321" y="673348"/>
                          <a:pt x="17321" y="335591"/>
                          <a:pt x="17321" y="6495"/>
                        </a:cubicBezTo>
                        <a:cubicBezTo>
                          <a:pt x="17321" y="-2165"/>
                          <a:pt x="0" y="-2165"/>
                          <a:pt x="0" y="6495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562" name="Freeform: Shape 561">
                    <a:extLst>
                      <a:ext uri="{FF2B5EF4-FFF2-40B4-BE49-F238E27FC236}">
                        <a16:creationId xmlns:a16="http://schemas.microsoft.com/office/drawing/2014/main" xmlns="" id="{1259CD2E-C41B-404B-8B7F-85896F6190F4}"/>
                      </a:ext>
                    </a:extLst>
                  </p:cNvPr>
                  <p:cNvSpPr/>
                  <p:nvPr/>
                </p:nvSpPr>
                <p:spPr>
                  <a:xfrm>
                    <a:off x="8598861" y="3292153"/>
                    <a:ext cx="121245" cy="138132"/>
                  </a:xfrm>
                  <a:custGeom>
                    <a:avLst/>
                    <a:gdLst>
                      <a:gd name="connsiteX0" fmla="*/ 0 w 121245"/>
                      <a:gd name="connsiteY0" fmla="*/ 18520 h 138132"/>
                      <a:gd name="connsiteX1" fmla="*/ 60623 w 121245"/>
                      <a:gd name="connsiteY1" fmla="*/ 113784 h 138132"/>
                      <a:gd name="connsiteX2" fmla="*/ 121246 w 121245"/>
                      <a:gd name="connsiteY2" fmla="*/ 122445 h 138132"/>
                      <a:gd name="connsiteX3" fmla="*/ 60623 w 121245"/>
                      <a:gd name="connsiteY3" fmla="*/ 27180 h 138132"/>
                      <a:gd name="connsiteX4" fmla="*/ 0 w 121245"/>
                      <a:gd name="connsiteY4" fmla="*/ 18520 h 138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245" h="138132">
                        <a:moveTo>
                          <a:pt x="0" y="18520"/>
                        </a:moveTo>
                        <a:cubicBezTo>
                          <a:pt x="0" y="44501"/>
                          <a:pt x="25981" y="87803"/>
                          <a:pt x="60623" y="113784"/>
                        </a:cubicBezTo>
                        <a:cubicBezTo>
                          <a:pt x="95264" y="139766"/>
                          <a:pt x="121246" y="148426"/>
                          <a:pt x="121246" y="122445"/>
                        </a:cubicBezTo>
                        <a:cubicBezTo>
                          <a:pt x="121246" y="105124"/>
                          <a:pt x="95264" y="53161"/>
                          <a:pt x="60623" y="27180"/>
                        </a:cubicBezTo>
                        <a:cubicBezTo>
                          <a:pt x="25981" y="-7461"/>
                          <a:pt x="0" y="-7461"/>
                          <a:pt x="0" y="18520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563" name="Freeform: Shape 562">
                    <a:extLst>
                      <a:ext uri="{FF2B5EF4-FFF2-40B4-BE49-F238E27FC236}">
                        <a16:creationId xmlns:a16="http://schemas.microsoft.com/office/drawing/2014/main" xmlns="" id="{BDB5481A-98DB-435E-A645-75B3EAC10DCE}"/>
                      </a:ext>
                    </a:extLst>
                  </p:cNvPr>
                  <p:cNvSpPr/>
                  <p:nvPr/>
                </p:nvSpPr>
                <p:spPr>
                  <a:xfrm>
                    <a:off x="8598861" y="4256292"/>
                    <a:ext cx="121245" cy="138132"/>
                  </a:xfrm>
                  <a:custGeom>
                    <a:avLst/>
                    <a:gdLst>
                      <a:gd name="connsiteX0" fmla="*/ 60623 w 121245"/>
                      <a:gd name="connsiteY0" fmla="*/ 24348 h 138132"/>
                      <a:gd name="connsiteX1" fmla="*/ 0 w 121245"/>
                      <a:gd name="connsiteY1" fmla="*/ 119612 h 138132"/>
                      <a:gd name="connsiteX2" fmla="*/ 60623 w 121245"/>
                      <a:gd name="connsiteY2" fmla="*/ 110952 h 138132"/>
                      <a:gd name="connsiteX3" fmla="*/ 121246 w 121245"/>
                      <a:gd name="connsiteY3" fmla="*/ 15687 h 138132"/>
                      <a:gd name="connsiteX4" fmla="*/ 60623 w 121245"/>
                      <a:gd name="connsiteY4" fmla="*/ 24348 h 138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245" h="138132">
                        <a:moveTo>
                          <a:pt x="60623" y="24348"/>
                        </a:moveTo>
                        <a:cubicBezTo>
                          <a:pt x="25981" y="50329"/>
                          <a:pt x="0" y="93631"/>
                          <a:pt x="0" y="119612"/>
                        </a:cubicBezTo>
                        <a:cubicBezTo>
                          <a:pt x="0" y="145594"/>
                          <a:pt x="25981" y="145594"/>
                          <a:pt x="60623" y="110952"/>
                        </a:cubicBezTo>
                        <a:cubicBezTo>
                          <a:pt x="95264" y="76310"/>
                          <a:pt x="121246" y="33008"/>
                          <a:pt x="121246" y="15687"/>
                        </a:cubicBezTo>
                        <a:cubicBezTo>
                          <a:pt x="121246" y="-10294"/>
                          <a:pt x="95264" y="-1633"/>
                          <a:pt x="60623" y="24348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527" name="Graphic 1">
                  <a:extLst>
                    <a:ext uri="{FF2B5EF4-FFF2-40B4-BE49-F238E27FC236}">
                      <a16:creationId xmlns:a16="http://schemas.microsoft.com/office/drawing/2014/main" xmlns="" id="{4404FA71-A695-4A16-A186-9F372C55AF77}"/>
                    </a:ext>
                  </a:extLst>
                </p:cNvPr>
                <p:cNvGrpSpPr/>
                <p:nvPr/>
              </p:nvGrpSpPr>
              <p:grpSpPr>
                <a:xfrm>
                  <a:off x="8313067" y="3113348"/>
                  <a:ext cx="121245" cy="1451219"/>
                  <a:chOff x="8313067" y="3113348"/>
                  <a:chExt cx="121245" cy="1451219"/>
                </a:xfrm>
                <a:grpFill/>
              </p:grpSpPr>
              <p:sp>
                <p:nvSpPr>
                  <p:cNvPr id="558" name="Freeform: Shape 557">
                    <a:extLst>
                      <a:ext uri="{FF2B5EF4-FFF2-40B4-BE49-F238E27FC236}">
                        <a16:creationId xmlns:a16="http://schemas.microsoft.com/office/drawing/2014/main" xmlns="" id="{B7E5ECC4-B581-4329-8639-4A9587DCD6E8}"/>
                      </a:ext>
                    </a:extLst>
                  </p:cNvPr>
                  <p:cNvSpPr/>
                  <p:nvPr/>
                </p:nvSpPr>
                <p:spPr>
                  <a:xfrm>
                    <a:off x="8365029" y="3150455"/>
                    <a:ext cx="17321" cy="1391337"/>
                  </a:xfrm>
                  <a:custGeom>
                    <a:avLst/>
                    <a:gdLst>
                      <a:gd name="connsiteX0" fmla="*/ 0 w 17321"/>
                      <a:gd name="connsiteY0" fmla="*/ 12991 h 1391337"/>
                      <a:gd name="connsiteX1" fmla="*/ 0 w 17321"/>
                      <a:gd name="connsiteY1" fmla="*/ 1381337 h 1391337"/>
                      <a:gd name="connsiteX2" fmla="*/ 17321 w 17321"/>
                      <a:gd name="connsiteY2" fmla="*/ 1381337 h 1391337"/>
                      <a:gd name="connsiteX3" fmla="*/ 17321 w 17321"/>
                      <a:gd name="connsiteY3" fmla="*/ 12991 h 1391337"/>
                      <a:gd name="connsiteX4" fmla="*/ 0 w 17321"/>
                      <a:gd name="connsiteY4" fmla="*/ 12991 h 13913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321" h="1391337">
                        <a:moveTo>
                          <a:pt x="0" y="12991"/>
                        </a:moveTo>
                        <a:cubicBezTo>
                          <a:pt x="0" y="471993"/>
                          <a:pt x="0" y="930995"/>
                          <a:pt x="0" y="1381337"/>
                        </a:cubicBezTo>
                        <a:cubicBezTo>
                          <a:pt x="0" y="1389997"/>
                          <a:pt x="17321" y="1398658"/>
                          <a:pt x="17321" y="1381337"/>
                        </a:cubicBezTo>
                        <a:cubicBezTo>
                          <a:pt x="17321" y="922335"/>
                          <a:pt x="17321" y="463332"/>
                          <a:pt x="17321" y="12991"/>
                        </a:cubicBezTo>
                        <a:cubicBezTo>
                          <a:pt x="17321" y="-4330"/>
                          <a:pt x="0" y="-4330"/>
                          <a:pt x="0" y="12991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559" name="Freeform: Shape 558">
                    <a:extLst>
                      <a:ext uri="{FF2B5EF4-FFF2-40B4-BE49-F238E27FC236}">
                        <a16:creationId xmlns:a16="http://schemas.microsoft.com/office/drawing/2014/main" xmlns="" id="{9AAF4618-A9F8-4453-A746-56623021E934}"/>
                      </a:ext>
                    </a:extLst>
                  </p:cNvPr>
                  <p:cNvSpPr/>
                  <p:nvPr/>
                </p:nvSpPr>
                <p:spPr>
                  <a:xfrm>
                    <a:off x="8313067" y="3113348"/>
                    <a:ext cx="121245" cy="122504"/>
                  </a:xfrm>
                  <a:custGeom>
                    <a:avLst/>
                    <a:gdLst>
                      <a:gd name="connsiteX0" fmla="*/ 60623 w 121245"/>
                      <a:gd name="connsiteY0" fmla="*/ 6795 h 122504"/>
                      <a:gd name="connsiteX1" fmla="*/ 0 w 121245"/>
                      <a:gd name="connsiteY1" fmla="*/ 41437 h 122504"/>
                      <a:gd name="connsiteX2" fmla="*/ 60623 w 121245"/>
                      <a:gd name="connsiteY2" fmla="*/ 119381 h 122504"/>
                      <a:gd name="connsiteX3" fmla="*/ 121246 w 121245"/>
                      <a:gd name="connsiteY3" fmla="*/ 84739 h 122504"/>
                      <a:gd name="connsiteX4" fmla="*/ 60623 w 121245"/>
                      <a:gd name="connsiteY4" fmla="*/ 6795 h 1225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245" h="122504">
                        <a:moveTo>
                          <a:pt x="60623" y="6795"/>
                        </a:moveTo>
                        <a:cubicBezTo>
                          <a:pt x="25982" y="-10526"/>
                          <a:pt x="0" y="6795"/>
                          <a:pt x="0" y="41437"/>
                        </a:cubicBezTo>
                        <a:cubicBezTo>
                          <a:pt x="0" y="76078"/>
                          <a:pt x="25982" y="110720"/>
                          <a:pt x="60623" y="119381"/>
                        </a:cubicBezTo>
                        <a:cubicBezTo>
                          <a:pt x="95264" y="128041"/>
                          <a:pt x="121246" y="119381"/>
                          <a:pt x="121246" y="84739"/>
                        </a:cubicBezTo>
                        <a:cubicBezTo>
                          <a:pt x="121246" y="58758"/>
                          <a:pt x="95264" y="24116"/>
                          <a:pt x="60623" y="6795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560" name="Freeform: Shape 559">
                    <a:extLst>
                      <a:ext uri="{FF2B5EF4-FFF2-40B4-BE49-F238E27FC236}">
                        <a16:creationId xmlns:a16="http://schemas.microsoft.com/office/drawing/2014/main" xmlns="" id="{EF763518-A493-4C8B-AB5D-352787AC413B}"/>
                      </a:ext>
                    </a:extLst>
                  </p:cNvPr>
                  <p:cNvSpPr/>
                  <p:nvPr/>
                </p:nvSpPr>
                <p:spPr>
                  <a:xfrm>
                    <a:off x="8313067" y="4441940"/>
                    <a:ext cx="121245" cy="122628"/>
                  </a:xfrm>
                  <a:custGeom>
                    <a:avLst/>
                    <a:gdLst>
                      <a:gd name="connsiteX0" fmla="*/ 60623 w 121245"/>
                      <a:gd name="connsiteY0" fmla="*/ 3248 h 122628"/>
                      <a:gd name="connsiteX1" fmla="*/ 0 w 121245"/>
                      <a:gd name="connsiteY1" fmla="*/ 81191 h 122628"/>
                      <a:gd name="connsiteX2" fmla="*/ 60623 w 121245"/>
                      <a:gd name="connsiteY2" fmla="*/ 115833 h 122628"/>
                      <a:gd name="connsiteX3" fmla="*/ 121246 w 121245"/>
                      <a:gd name="connsiteY3" fmla="*/ 29229 h 122628"/>
                      <a:gd name="connsiteX4" fmla="*/ 60623 w 121245"/>
                      <a:gd name="connsiteY4" fmla="*/ 3248 h 1226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245" h="122628">
                        <a:moveTo>
                          <a:pt x="60623" y="3248"/>
                        </a:moveTo>
                        <a:cubicBezTo>
                          <a:pt x="25982" y="11908"/>
                          <a:pt x="0" y="46550"/>
                          <a:pt x="0" y="81191"/>
                        </a:cubicBezTo>
                        <a:cubicBezTo>
                          <a:pt x="0" y="115833"/>
                          <a:pt x="25982" y="133154"/>
                          <a:pt x="60623" y="115833"/>
                        </a:cubicBezTo>
                        <a:cubicBezTo>
                          <a:pt x="95264" y="98512"/>
                          <a:pt x="121246" y="63871"/>
                          <a:pt x="121246" y="29229"/>
                        </a:cubicBezTo>
                        <a:cubicBezTo>
                          <a:pt x="121246" y="3248"/>
                          <a:pt x="95264" y="-5413"/>
                          <a:pt x="60623" y="3248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528" name="Graphic 1">
                  <a:extLst>
                    <a:ext uri="{FF2B5EF4-FFF2-40B4-BE49-F238E27FC236}">
                      <a16:creationId xmlns:a16="http://schemas.microsoft.com/office/drawing/2014/main" xmlns="" id="{415B368E-75EB-4EA1-A420-83BECB475E44}"/>
                    </a:ext>
                  </a:extLst>
                </p:cNvPr>
                <p:cNvGrpSpPr/>
                <p:nvPr/>
              </p:nvGrpSpPr>
              <p:grpSpPr>
                <a:xfrm>
                  <a:off x="8018613" y="3075495"/>
                  <a:ext cx="122591" cy="1535586"/>
                  <a:chOff x="8018613" y="3075495"/>
                  <a:chExt cx="122591" cy="1535586"/>
                </a:xfrm>
                <a:grpFill/>
              </p:grpSpPr>
              <p:sp>
                <p:nvSpPr>
                  <p:cNvPr id="555" name="Freeform: Shape 554">
                    <a:extLst>
                      <a:ext uri="{FF2B5EF4-FFF2-40B4-BE49-F238E27FC236}">
                        <a16:creationId xmlns:a16="http://schemas.microsoft.com/office/drawing/2014/main" xmlns="" id="{5D92DBBF-3B1A-4736-9B07-DAB8167CDDEB}"/>
                      </a:ext>
                    </a:extLst>
                  </p:cNvPr>
                  <p:cNvSpPr/>
                  <p:nvPr/>
                </p:nvSpPr>
                <p:spPr>
                  <a:xfrm>
                    <a:off x="8070576" y="3110143"/>
                    <a:ext cx="17320" cy="1474950"/>
                  </a:xfrm>
                  <a:custGeom>
                    <a:avLst/>
                    <a:gdLst>
                      <a:gd name="connsiteX0" fmla="*/ 0 w 17320"/>
                      <a:gd name="connsiteY0" fmla="*/ 10000 h 1474950"/>
                      <a:gd name="connsiteX1" fmla="*/ 0 w 17320"/>
                      <a:gd name="connsiteY1" fmla="*/ 1464951 h 1474950"/>
                      <a:gd name="connsiteX2" fmla="*/ 17321 w 17320"/>
                      <a:gd name="connsiteY2" fmla="*/ 1464951 h 1474950"/>
                      <a:gd name="connsiteX3" fmla="*/ 17321 w 17320"/>
                      <a:gd name="connsiteY3" fmla="*/ 10000 h 1474950"/>
                      <a:gd name="connsiteX4" fmla="*/ 0 w 17320"/>
                      <a:gd name="connsiteY4" fmla="*/ 10000 h 1474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320" h="1474950">
                        <a:moveTo>
                          <a:pt x="0" y="10000"/>
                        </a:moveTo>
                        <a:cubicBezTo>
                          <a:pt x="0" y="494984"/>
                          <a:pt x="0" y="979967"/>
                          <a:pt x="0" y="1464951"/>
                        </a:cubicBezTo>
                        <a:cubicBezTo>
                          <a:pt x="0" y="1473611"/>
                          <a:pt x="17321" y="1482271"/>
                          <a:pt x="17321" y="1464951"/>
                        </a:cubicBezTo>
                        <a:cubicBezTo>
                          <a:pt x="17321" y="979967"/>
                          <a:pt x="17321" y="494984"/>
                          <a:pt x="17321" y="10000"/>
                        </a:cubicBezTo>
                        <a:cubicBezTo>
                          <a:pt x="17321" y="1340"/>
                          <a:pt x="0" y="-7321"/>
                          <a:pt x="0" y="10000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556" name="Freeform: Shape 555">
                    <a:extLst>
                      <a:ext uri="{FF2B5EF4-FFF2-40B4-BE49-F238E27FC236}">
                        <a16:creationId xmlns:a16="http://schemas.microsoft.com/office/drawing/2014/main" xmlns="" id="{1458A3C0-9E56-4C3E-ABF8-92C81B9CA897}"/>
                      </a:ext>
                    </a:extLst>
                  </p:cNvPr>
                  <p:cNvSpPr/>
                  <p:nvPr/>
                </p:nvSpPr>
                <p:spPr>
                  <a:xfrm>
                    <a:off x="8018613" y="3075495"/>
                    <a:ext cx="122591" cy="131252"/>
                  </a:xfrm>
                  <a:custGeom>
                    <a:avLst/>
                    <a:gdLst>
                      <a:gd name="connsiteX0" fmla="*/ 60623 w 122591"/>
                      <a:gd name="connsiteY0" fmla="*/ 1346 h 131252"/>
                      <a:gd name="connsiteX1" fmla="*/ 0 w 122591"/>
                      <a:gd name="connsiteY1" fmla="*/ 79290 h 131252"/>
                      <a:gd name="connsiteX2" fmla="*/ 60623 w 122591"/>
                      <a:gd name="connsiteY2" fmla="*/ 131252 h 131252"/>
                      <a:gd name="connsiteX3" fmla="*/ 121246 w 122591"/>
                      <a:gd name="connsiteY3" fmla="*/ 61969 h 131252"/>
                      <a:gd name="connsiteX4" fmla="*/ 60623 w 122591"/>
                      <a:gd name="connsiteY4" fmla="*/ 1346 h 131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2591" h="131252">
                        <a:moveTo>
                          <a:pt x="60623" y="1346"/>
                        </a:moveTo>
                        <a:cubicBezTo>
                          <a:pt x="25982" y="10006"/>
                          <a:pt x="0" y="44648"/>
                          <a:pt x="0" y="79290"/>
                        </a:cubicBezTo>
                        <a:cubicBezTo>
                          <a:pt x="0" y="113931"/>
                          <a:pt x="25982" y="131252"/>
                          <a:pt x="60623" y="131252"/>
                        </a:cubicBezTo>
                        <a:cubicBezTo>
                          <a:pt x="95265" y="131252"/>
                          <a:pt x="121246" y="96611"/>
                          <a:pt x="121246" y="61969"/>
                        </a:cubicBezTo>
                        <a:cubicBezTo>
                          <a:pt x="129906" y="27327"/>
                          <a:pt x="95265" y="-7314"/>
                          <a:pt x="60623" y="1346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557" name="Freeform: Shape 556">
                    <a:extLst>
                      <a:ext uri="{FF2B5EF4-FFF2-40B4-BE49-F238E27FC236}">
                        <a16:creationId xmlns:a16="http://schemas.microsoft.com/office/drawing/2014/main" xmlns="" id="{1F853E5C-0D95-4D76-B49C-FD61BCC2FAF1}"/>
                      </a:ext>
                    </a:extLst>
                  </p:cNvPr>
                  <p:cNvSpPr/>
                  <p:nvPr/>
                </p:nvSpPr>
                <p:spPr>
                  <a:xfrm>
                    <a:off x="8018613" y="4479829"/>
                    <a:ext cx="122591" cy="131252"/>
                  </a:xfrm>
                  <a:custGeom>
                    <a:avLst/>
                    <a:gdLst>
                      <a:gd name="connsiteX0" fmla="*/ 60623 w 122591"/>
                      <a:gd name="connsiteY0" fmla="*/ 0 h 131252"/>
                      <a:gd name="connsiteX1" fmla="*/ 0 w 122591"/>
                      <a:gd name="connsiteY1" fmla="*/ 51963 h 131252"/>
                      <a:gd name="connsiteX2" fmla="*/ 60623 w 122591"/>
                      <a:gd name="connsiteY2" fmla="*/ 129906 h 131252"/>
                      <a:gd name="connsiteX3" fmla="*/ 121246 w 122591"/>
                      <a:gd name="connsiteY3" fmla="*/ 69283 h 131252"/>
                      <a:gd name="connsiteX4" fmla="*/ 60623 w 122591"/>
                      <a:gd name="connsiteY4" fmla="*/ 0 h 131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2591" h="131252">
                        <a:moveTo>
                          <a:pt x="60623" y="0"/>
                        </a:moveTo>
                        <a:cubicBezTo>
                          <a:pt x="25982" y="0"/>
                          <a:pt x="0" y="17321"/>
                          <a:pt x="0" y="51963"/>
                        </a:cubicBezTo>
                        <a:cubicBezTo>
                          <a:pt x="0" y="86604"/>
                          <a:pt x="25982" y="121246"/>
                          <a:pt x="60623" y="129906"/>
                        </a:cubicBezTo>
                        <a:cubicBezTo>
                          <a:pt x="95265" y="138567"/>
                          <a:pt x="121246" y="103925"/>
                          <a:pt x="121246" y="69283"/>
                        </a:cubicBezTo>
                        <a:cubicBezTo>
                          <a:pt x="129906" y="34642"/>
                          <a:pt x="95265" y="8660"/>
                          <a:pt x="60623" y="0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529" name="Graphic 1">
                  <a:extLst>
                    <a:ext uri="{FF2B5EF4-FFF2-40B4-BE49-F238E27FC236}">
                      <a16:creationId xmlns:a16="http://schemas.microsoft.com/office/drawing/2014/main" xmlns="" id="{367EC6F9-63A0-46F0-879B-EFFF1ED0110E}"/>
                    </a:ext>
                  </a:extLst>
                </p:cNvPr>
                <p:cNvGrpSpPr/>
                <p:nvPr/>
              </p:nvGrpSpPr>
              <p:grpSpPr>
                <a:xfrm>
                  <a:off x="7732819" y="3182980"/>
                  <a:ext cx="121245" cy="1320615"/>
                  <a:chOff x="7732819" y="3182980"/>
                  <a:chExt cx="121245" cy="1320615"/>
                </a:xfrm>
                <a:grpFill/>
              </p:grpSpPr>
              <p:sp>
                <p:nvSpPr>
                  <p:cNvPr id="552" name="Freeform: Shape 551">
                    <a:extLst>
                      <a:ext uri="{FF2B5EF4-FFF2-40B4-BE49-F238E27FC236}">
                        <a16:creationId xmlns:a16="http://schemas.microsoft.com/office/drawing/2014/main" xmlns="" id="{26F76414-B235-4BDB-85B2-8BDF380E43BD}"/>
                      </a:ext>
                    </a:extLst>
                  </p:cNvPr>
                  <p:cNvSpPr/>
                  <p:nvPr/>
                </p:nvSpPr>
                <p:spPr>
                  <a:xfrm>
                    <a:off x="7784782" y="3222729"/>
                    <a:ext cx="17320" cy="1249779"/>
                  </a:xfrm>
                  <a:custGeom>
                    <a:avLst/>
                    <a:gdLst>
                      <a:gd name="connsiteX0" fmla="*/ 0 w 17320"/>
                      <a:gd name="connsiteY0" fmla="*/ 10000 h 1249779"/>
                      <a:gd name="connsiteX1" fmla="*/ 0 w 17320"/>
                      <a:gd name="connsiteY1" fmla="*/ 1239780 h 1249779"/>
                      <a:gd name="connsiteX2" fmla="*/ 17321 w 17320"/>
                      <a:gd name="connsiteY2" fmla="*/ 1239780 h 1249779"/>
                      <a:gd name="connsiteX3" fmla="*/ 17321 w 17320"/>
                      <a:gd name="connsiteY3" fmla="*/ 10000 h 1249779"/>
                      <a:gd name="connsiteX4" fmla="*/ 0 w 17320"/>
                      <a:gd name="connsiteY4" fmla="*/ 10000 h 12497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320" h="1249779">
                        <a:moveTo>
                          <a:pt x="0" y="10000"/>
                        </a:moveTo>
                        <a:cubicBezTo>
                          <a:pt x="0" y="417040"/>
                          <a:pt x="0" y="832740"/>
                          <a:pt x="0" y="1239780"/>
                        </a:cubicBezTo>
                        <a:cubicBezTo>
                          <a:pt x="0" y="1248440"/>
                          <a:pt x="17321" y="1257101"/>
                          <a:pt x="17321" y="1239780"/>
                        </a:cubicBezTo>
                        <a:cubicBezTo>
                          <a:pt x="17321" y="832740"/>
                          <a:pt x="17321" y="417040"/>
                          <a:pt x="17321" y="10000"/>
                        </a:cubicBezTo>
                        <a:cubicBezTo>
                          <a:pt x="17321" y="1340"/>
                          <a:pt x="0" y="-7321"/>
                          <a:pt x="0" y="10000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553" name="Freeform: Shape 552">
                    <a:extLst>
                      <a:ext uri="{FF2B5EF4-FFF2-40B4-BE49-F238E27FC236}">
                        <a16:creationId xmlns:a16="http://schemas.microsoft.com/office/drawing/2014/main" xmlns="" id="{26688ABD-8124-4AD1-B527-77BCBB5E22B0}"/>
                      </a:ext>
                    </a:extLst>
                  </p:cNvPr>
                  <p:cNvSpPr/>
                  <p:nvPr/>
                </p:nvSpPr>
                <p:spPr>
                  <a:xfrm>
                    <a:off x="7732819" y="3182980"/>
                    <a:ext cx="121245" cy="134719"/>
                  </a:xfrm>
                  <a:custGeom>
                    <a:avLst/>
                    <a:gdLst>
                      <a:gd name="connsiteX0" fmla="*/ 60623 w 121245"/>
                      <a:gd name="connsiteY0" fmla="*/ 15107 h 134719"/>
                      <a:gd name="connsiteX1" fmla="*/ 0 w 121245"/>
                      <a:gd name="connsiteY1" fmla="*/ 110371 h 134719"/>
                      <a:gd name="connsiteX2" fmla="*/ 60623 w 121245"/>
                      <a:gd name="connsiteY2" fmla="*/ 119032 h 134719"/>
                      <a:gd name="connsiteX3" fmla="*/ 121246 w 121245"/>
                      <a:gd name="connsiteY3" fmla="*/ 32427 h 134719"/>
                      <a:gd name="connsiteX4" fmla="*/ 60623 w 121245"/>
                      <a:gd name="connsiteY4" fmla="*/ 15107 h 13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245" h="134719">
                        <a:moveTo>
                          <a:pt x="60623" y="15107"/>
                        </a:moveTo>
                        <a:cubicBezTo>
                          <a:pt x="25981" y="41088"/>
                          <a:pt x="0" y="84390"/>
                          <a:pt x="0" y="110371"/>
                        </a:cubicBezTo>
                        <a:cubicBezTo>
                          <a:pt x="0" y="136352"/>
                          <a:pt x="25981" y="145013"/>
                          <a:pt x="60623" y="119032"/>
                        </a:cubicBezTo>
                        <a:cubicBezTo>
                          <a:pt x="95264" y="101711"/>
                          <a:pt x="121246" y="58409"/>
                          <a:pt x="121246" y="32427"/>
                        </a:cubicBezTo>
                        <a:cubicBezTo>
                          <a:pt x="121246" y="-2214"/>
                          <a:pt x="95264" y="-10875"/>
                          <a:pt x="60623" y="15107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554" name="Freeform: Shape 553">
                    <a:extLst>
                      <a:ext uri="{FF2B5EF4-FFF2-40B4-BE49-F238E27FC236}">
                        <a16:creationId xmlns:a16="http://schemas.microsoft.com/office/drawing/2014/main" xmlns="" id="{707617B6-E78E-424D-88CE-1EE588CBF453}"/>
                      </a:ext>
                    </a:extLst>
                  </p:cNvPr>
                  <p:cNvSpPr/>
                  <p:nvPr/>
                </p:nvSpPr>
                <p:spPr>
                  <a:xfrm>
                    <a:off x="7732819" y="4372493"/>
                    <a:ext cx="121245" cy="131103"/>
                  </a:xfrm>
                  <a:custGeom>
                    <a:avLst/>
                    <a:gdLst>
                      <a:gd name="connsiteX0" fmla="*/ 60623 w 121245"/>
                      <a:gd name="connsiteY0" fmla="*/ 12072 h 131103"/>
                      <a:gd name="connsiteX1" fmla="*/ 0 w 121245"/>
                      <a:gd name="connsiteY1" fmla="*/ 20732 h 131103"/>
                      <a:gd name="connsiteX2" fmla="*/ 60623 w 121245"/>
                      <a:gd name="connsiteY2" fmla="*/ 115997 h 131103"/>
                      <a:gd name="connsiteX3" fmla="*/ 121246 w 121245"/>
                      <a:gd name="connsiteY3" fmla="*/ 98676 h 131103"/>
                      <a:gd name="connsiteX4" fmla="*/ 60623 w 121245"/>
                      <a:gd name="connsiteY4" fmla="*/ 12072 h 13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245" h="131103">
                        <a:moveTo>
                          <a:pt x="60623" y="12072"/>
                        </a:moveTo>
                        <a:cubicBezTo>
                          <a:pt x="25981" y="-5249"/>
                          <a:pt x="0" y="-5249"/>
                          <a:pt x="0" y="20732"/>
                        </a:cubicBezTo>
                        <a:cubicBezTo>
                          <a:pt x="0" y="46713"/>
                          <a:pt x="25981" y="90015"/>
                          <a:pt x="60623" y="115997"/>
                        </a:cubicBezTo>
                        <a:cubicBezTo>
                          <a:pt x="95264" y="141978"/>
                          <a:pt x="121246" y="133317"/>
                          <a:pt x="121246" y="98676"/>
                        </a:cubicBezTo>
                        <a:cubicBezTo>
                          <a:pt x="121246" y="72695"/>
                          <a:pt x="95264" y="29393"/>
                          <a:pt x="60623" y="12072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530" name="Graphic 1">
                  <a:extLst>
                    <a:ext uri="{FF2B5EF4-FFF2-40B4-BE49-F238E27FC236}">
                      <a16:creationId xmlns:a16="http://schemas.microsoft.com/office/drawing/2014/main" xmlns="" id="{BCAF9707-83E0-4E55-AB24-3504B4B8EF24}"/>
                    </a:ext>
                  </a:extLst>
                </p:cNvPr>
                <p:cNvGrpSpPr/>
                <p:nvPr/>
              </p:nvGrpSpPr>
              <p:grpSpPr>
                <a:xfrm>
                  <a:off x="7447025" y="3411474"/>
                  <a:ext cx="121245" cy="855693"/>
                  <a:chOff x="7447025" y="3411474"/>
                  <a:chExt cx="121245" cy="855693"/>
                </a:xfrm>
                <a:grpFill/>
              </p:grpSpPr>
              <p:sp>
                <p:nvSpPr>
                  <p:cNvPr id="549" name="Freeform: Shape 548">
                    <a:extLst>
                      <a:ext uri="{FF2B5EF4-FFF2-40B4-BE49-F238E27FC236}">
                        <a16:creationId xmlns:a16="http://schemas.microsoft.com/office/drawing/2014/main" xmlns="" id="{2ECF32B5-7176-439D-AC68-504184C41F9E}"/>
                      </a:ext>
                    </a:extLst>
                  </p:cNvPr>
                  <p:cNvSpPr/>
                  <p:nvPr/>
                </p:nvSpPr>
                <p:spPr>
                  <a:xfrm>
                    <a:off x="7498988" y="3462230"/>
                    <a:ext cx="17321" cy="767786"/>
                  </a:xfrm>
                  <a:custGeom>
                    <a:avLst/>
                    <a:gdLst>
                      <a:gd name="connsiteX0" fmla="*/ 0 w 17321"/>
                      <a:gd name="connsiteY0" fmla="*/ 12991 h 767786"/>
                      <a:gd name="connsiteX1" fmla="*/ 0 w 17321"/>
                      <a:gd name="connsiteY1" fmla="*/ 757787 h 767786"/>
                      <a:gd name="connsiteX2" fmla="*/ 17321 w 17321"/>
                      <a:gd name="connsiteY2" fmla="*/ 757787 h 767786"/>
                      <a:gd name="connsiteX3" fmla="*/ 17321 w 17321"/>
                      <a:gd name="connsiteY3" fmla="*/ 12991 h 767786"/>
                      <a:gd name="connsiteX4" fmla="*/ 0 w 17321"/>
                      <a:gd name="connsiteY4" fmla="*/ 12991 h 7677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321" h="767786">
                        <a:moveTo>
                          <a:pt x="0" y="12991"/>
                        </a:moveTo>
                        <a:cubicBezTo>
                          <a:pt x="0" y="264143"/>
                          <a:pt x="0" y="506635"/>
                          <a:pt x="0" y="757787"/>
                        </a:cubicBezTo>
                        <a:cubicBezTo>
                          <a:pt x="0" y="766447"/>
                          <a:pt x="17321" y="775107"/>
                          <a:pt x="17321" y="757787"/>
                        </a:cubicBezTo>
                        <a:cubicBezTo>
                          <a:pt x="17321" y="506635"/>
                          <a:pt x="17321" y="264143"/>
                          <a:pt x="17321" y="12991"/>
                        </a:cubicBezTo>
                        <a:cubicBezTo>
                          <a:pt x="17321" y="-4330"/>
                          <a:pt x="0" y="-4330"/>
                          <a:pt x="0" y="12991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550" name="Freeform: Shape 549">
                    <a:extLst>
                      <a:ext uri="{FF2B5EF4-FFF2-40B4-BE49-F238E27FC236}">
                        <a16:creationId xmlns:a16="http://schemas.microsoft.com/office/drawing/2014/main" xmlns="" id="{6E57849D-A50A-4C15-9601-6D0D17BE27BB}"/>
                      </a:ext>
                    </a:extLst>
                  </p:cNvPr>
                  <p:cNvSpPr/>
                  <p:nvPr/>
                </p:nvSpPr>
                <p:spPr>
                  <a:xfrm>
                    <a:off x="7447025" y="3411474"/>
                    <a:ext cx="121245" cy="139824"/>
                  </a:xfrm>
                  <a:custGeom>
                    <a:avLst/>
                    <a:gdLst>
                      <a:gd name="connsiteX0" fmla="*/ 60623 w 121245"/>
                      <a:gd name="connsiteY0" fmla="*/ 37765 h 139824"/>
                      <a:gd name="connsiteX1" fmla="*/ 0 w 121245"/>
                      <a:gd name="connsiteY1" fmla="*/ 133030 h 139824"/>
                      <a:gd name="connsiteX2" fmla="*/ 60623 w 121245"/>
                      <a:gd name="connsiteY2" fmla="*/ 98388 h 139824"/>
                      <a:gd name="connsiteX3" fmla="*/ 121246 w 121245"/>
                      <a:gd name="connsiteY3" fmla="*/ 3124 h 139824"/>
                      <a:gd name="connsiteX4" fmla="*/ 60623 w 121245"/>
                      <a:gd name="connsiteY4" fmla="*/ 37765 h 1398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245" h="139824">
                        <a:moveTo>
                          <a:pt x="60623" y="37765"/>
                        </a:moveTo>
                        <a:cubicBezTo>
                          <a:pt x="25982" y="72407"/>
                          <a:pt x="0" y="115709"/>
                          <a:pt x="0" y="133030"/>
                        </a:cubicBezTo>
                        <a:cubicBezTo>
                          <a:pt x="0" y="150351"/>
                          <a:pt x="25982" y="133030"/>
                          <a:pt x="60623" y="98388"/>
                        </a:cubicBezTo>
                        <a:cubicBezTo>
                          <a:pt x="95264" y="63747"/>
                          <a:pt x="121246" y="29105"/>
                          <a:pt x="121246" y="3124"/>
                        </a:cubicBezTo>
                        <a:cubicBezTo>
                          <a:pt x="121246" y="-5537"/>
                          <a:pt x="95264" y="3124"/>
                          <a:pt x="60623" y="37765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551" name="Freeform: Shape 550">
                    <a:extLst>
                      <a:ext uri="{FF2B5EF4-FFF2-40B4-BE49-F238E27FC236}">
                        <a16:creationId xmlns:a16="http://schemas.microsoft.com/office/drawing/2014/main" xmlns="" id="{41A9DCE1-B5A8-4A15-84A9-18677BF8F90F}"/>
                      </a:ext>
                    </a:extLst>
                  </p:cNvPr>
                  <p:cNvSpPr/>
                  <p:nvPr/>
                </p:nvSpPr>
                <p:spPr>
                  <a:xfrm>
                    <a:off x="7447025" y="4130289"/>
                    <a:ext cx="121245" cy="136878"/>
                  </a:xfrm>
                  <a:custGeom>
                    <a:avLst/>
                    <a:gdLst>
                      <a:gd name="connsiteX0" fmla="*/ 60623 w 121245"/>
                      <a:gd name="connsiteY0" fmla="*/ 37765 h 136878"/>
                      <a:gd name="connsiteX1" fmla="*/ 0 w 121245"/>
                      <a:gd name="connsiteY1" fmla="*/ 3124 h 136878"/>
                      <a:gd name="connsiteX2" fmla="*/ 60623 w 121245"/>
                      <a:gd name="connsiteY2" fmla="*/ 98388 h 136878"/>
                      <a:gd name="connsiteX3" fmla="*/ 121246 w 121245"/>
                      <a:gd name="connsiteY3" fmla="*/ 124369 h 136878"/>
                      <a:gd name="connsiteX4" fmla="*/ 60623 w 121245"/>
                      <a:gd name="connsiteY4" fmla="*/ 37765 h 136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245" h="136878">
                        <a:moveTo>
                          <a:pt x="60623" y="37765"/>
                        </a:moveTo>
                        <a:cubicBezTo>
                          <a:pt x="25982" y="3124"/>
                          <a:pt x="0" y="-5537"/>
                          <a:pt x="0" y="3124"/>
                        </a:cubicBezTo>
                        <a:cubicBezTo>
                          <a:pt x="0" y="20444"/>
                          <a:pt x="25982" y="63746"/>
                          <a:pt x="60623" y="98388"/>
                        </a:cubicBezTo>
                        <a:cubicBezTo>
                          <a:pt x="95264" y="133030"/>
                          <a:pt x="121246" y="150351"/>
                          <a:pt x="121246" y="124369"/>
                        </a:cubicBezTo>
                        <a:cubicBezTo>
                          <a:pt x="121246" y="107049"/>
                          <a:pt x="95264" y="72407"/>
                          <a:pt x="60623" y="37765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531" name="Graphic 1">
                  <a:extLst>
                    <a:ext uri="{FF2B5EF4-FFF2-40B4-BE49-F238E27FC236}">
                      <a16:creationId xmlns:a16="http://schemas.microsoft.com/office/drawing/2014/main" xmlns="" id="{4EEAA7DB-B7C9-4896-928B-293C9B96DD66}"/>
                    </a:ext>
                  </a:extLst>
                </p:cNvPr>
                <p:cNvGrpSpPr/>
                <p:nvPr/>
              </p:nvGrpSpPr>
              <p:grpSpPr>
                <a:xfrm>
                  <a:off x="7152571" y="3717712"/>
                  <a:ext cx="121245" cy="242491"/>
                  <a:chOff x="7152571" y="3717712"/>
                  <a:chExt cx="121245" cy="242491"/>
                </a:xfrm>
                <a:grpFill/>
              </p:grpSpPr>
              <p:sp>
                <p:nvSpPr>
                  <p:cNvPr id="544" name="Freeform: Shape 543">
                    <a:extLst>
                      <a:ext uri="{FF2B5EF4-FFF2-40B4-BE49-F238E27FC236}">
                        <a16:creationId xmlns:a16="http://schemas.microsoft.com/office/drawing/2014/main" xmlns="" id="{9A40EE84-FAFC-485C-9565-47EE5CFAF35E}"/>
                      </a:ext>
                    </a:extLst>
                  </p:cNvPr>
                  <p:cNvSpPr/>
                  <p:nvPr/>
                </p:nvSpPr>
                <p:spPr>
                  <a:xfrm>
                    <a:off x="7204534" y="3780500"/>
                    <a:ext cx="17320" cy="120420"/>
                  </a:xfrm>
                  <a:custGeom>
                    <a:avLst/>
                    <a:gdLst>
                      <a:gd name="connsiteX0" fmla="*/ 0 w 17320"/>
                      <a:gd name="connsiteY0" fmla="*/ 6495 h 120420"/>
                      <a:gd name="connsiteX1" fmla="*/ 0 w 17320"/>
                      <a:gd name="connsiteY1" fmla="*/ 110420 h 120420"/>
                      <a:gd name="connsiteX2" fmla="*/ 17321 w 17320"/>
                      <a:gd name="connsiteY2" fmla="*/ 110420 h 120420"/>
                      <a:gd name="connsiteX3" fmla="*/ 17321 w 17320"/>
                      <a:gd name="connsiteY3" fmla="*/ 6495 h 120420"/>
                      <a:gd name="connsiteX4" fmla="*/ 0 w 17320"/>
                      <a:gd name="connsiteY4" fmla="*/ 6495 h 1204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320" h="120420">
                        <a:moveTo>
                          <a:pt x="0" y="6495"/>
                        </a:moveTo>
                        <a:cubicBezTo>
                          <a:pt x="0" y="41137"/>
                          <a:pt x="0" y="75779"/>
                          <a:pt x="0" y="110420"/>
                        </a:cubicBezTo>
                        <a:cubicBezTo>
                          <a:pt x="0" y="119081"/>
                          <a:pt x="17321" y="127741"/>
                          <a:pt x="17321" y="110420"/>
                        </a:cubicBezTo>
                        <a:cubicBezTo>
                          <a:pt x="17321" y="75779"/>
                          <a:pt x="17321" y="41137"/>
                          <a:pt x="17321" y="6495"/>
                        </a:cubicBezTo>
                        <a:cubicBezTo>
                          <a:pt x="17321" y="-2165"/>
                          <a:pt x="0" y="-2165"/>
                          <a:pt x="0" y="6495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545" name="Freeform: Shape 544">
                    <a:extLst>
                      <a:ext uri="{FF2B5EF4-FFF2-40B4-BE49-F238E27FC236}">
                        <a16:creationId xmlns:a16="http://schemas.microsoft.com/office/drawing/2014/main" xmlns="" id="{E42CE502-52F1-4EC6-81B6-AF65BA24092A}"/>
                      </a:ext>
                    </a:extLst>
                  </p:cNvPr>
                  <p:cNvSpPr/>
                  <p:nvPr/>
                </p:nvSpPr>
                <p:spPr>
                  <a:xfrm>
                    <a:off x="7152571" y="3847618"/>
                    <a:ext cx="8660" cy="12247"/>
                  </a:xfrm>
                  <a:custGeom>
                    <a:avLst/>
                    <a:gdLst>
                      <a:gd name="connsiteX0" fmla="*/ 8661 w 8660"/>
                      <a:gd name="connsiteY0" fmla="*/ 0 h 12247"/>
                      <a:gd name="connsiteX1" fmla="*/ 0 w 8660"/>
                      <a:gd name="connsiteY1" fmla="*/ 8660 h 12247"/>
                      <a:gd name="connsiteX2" fmla="*/ 8661 w 8660"/>
                      <a:gd name="connsiteY2" fmla="*/ 0 h 122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8660" h="12247">
                        <a:moveTo>
                          <a:pt x="8661" y="0"/>
                        </a:moveTo>
                        <a:cubicBezTo>
                          <a:pt x="0" y="8660"/>
                          <a:pt x="0" y="8660"/>
                          <a:pt x="0" y="8660"/>
                        </a:cubicBezTo>
                        <a:cubicBezTo>
                          <a:pt x="0" y="17321"/>
                          <a:pt x="0" y="8660"/>
                          <a:pt x="8661" y="0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546" name="Freeform: Shape 545">
                    <a:extLst>
                      <a:ext uri="{FF2B5EF4-FFF2-40B4-BE49-F238E27FC236}">
                        <a16:creationId xmlns:a16="http://schemas.microsoft.com/office/drawing/2014/main" xmlns="" id="{52B36CEF-FEAE-45C8-9ECB-8909C7355D09}"/>
                      </a:ext>
                    </a:extLst>
                  </p:cNvPr>
                  <p:cNvSpPr/>
                  <p:nvPr/>
                </p:nvSpPr>
                <p:spPr>
                  <a:xfrm>
                    <a:off x="7161232" y="3717712"/>
                    <a:ext cx="112585" cy="129906"/>
                  </a:xfrm>
                  <a:custGeom>
                    <a:avLst/>
                    <a:gdLst>
                      <a:gd name="connsiteX0" fmla="*/ 51962 w 112585"/>
                      <a:gd name="connsiteY0" fmla="*/ 69283 h 129906"/>
                      <a:gd name="connsiteX1" fmla="*/ 0 w 112585"/>
                      <a:gd name="connsiteY1" fmla="*/ 129906 h 129906"/>
                      <a:gd name="connsiteX2" fmla="*/ 51962 w 112585"/>
                      <a:gd name="connsiteY2" fmla="*/ 77944 h 129906"/>
                      <a:gd name="connsiteX3" fmla="*/ 112585 w 112585"/>
                      <a:gd name="connsiteY3" fmla="*/ 0 h 129906"/>
                      <a:gd name="connsiteX4" fmla="*/ 51962 w 112585"/>
                      <a:gd name="connsiteY4" fmla="*/ 69283 h 129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2585" h="129906">
                        <a:moveTo>
                          <a:pt x="51962" y="69283"/>
                        </a:moveTo>
                        <a:cubicBezTo>
                          <a:pt x="34641" y="95265"/>
                          <a:pt x="8660" y="121246"/>
                          <a:pt x="0" y="129906"/>
                        </a:cubicBezTo>
                        <a:cubicBezTo>
                          <a:pt x="8660" y="121246"/>
                          <a:pt x="25981" y="95265"/>
                          <a:pt x="51962" y="77944"/>
                        </a:cubicBezTo>
                        <a:cubicBezTo>
                          <a:pt x="86604" y="43302"/>
                          <a:pt x="112585" y="8660"/>
                          <a:pt x="112585" y="0"/>
                        </a:cubicBezTo>
                        <a:cubicBezTo>
                          <a:pt x="112585" y="0"/>
                          <a:pt x="86604" y="25981"/>
                          <a:pt x="51962" y="69283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547" name="Freeform: Shape 546">
                    <a:extLst>
                      <a:ext uri="{FF2B5EF4-FFF2-40B4-BE49-F238E27FC236}">
                        <a16:creationId xmlns:a16="http://schemas.microsoft.com/office/drawing/2014/main" xmlns="" id="{7F4C1814-F0E6-461D-B6F3-E1422BB5F841}"/>
                      </a:ext>
                    </a:extLst>
                  </p:cNvPr>
                  <p:cNvSpPr/>
                  <p:nvPr/>
                </p:nvSpPr>
                <p:spPr>
                  <a:xfrm>
                    <a:off x="7152571" y="3818050"/>
                    <a:ext cx="8660" cy="12247"/>
                  </a:xfrm>
                  <a:custGeom>
                    <a:avLst/>
                    <a:gdLst>
                      <a:gd name="connsiteX0" fmla="*/ 8661 w 8660"/>
                      <a:gd name="connsiteY0" fmla="*/ 12248 h 12247"/>
                      <a:gd name="connsiteX1" fmla="*/ 0 w 8660"/>
                      <a:gd name="connsiteY1" fmla="*/ 3587 h 12247"/>
                      <a:gd name="connsiteX2" fmla="*/ 8661 w 8660"/>
                      <a:gd name="connsiteY2" fmla="*/ 12248 h 122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8660" h="12247">
                        <a:moveTo>
                          <a:pt x="8661" y="12248"/>
                        </a:moveTo>
                        <a:cubicBezTo>
                          <a:pt x="0" y="3587"/>
                          <a:pt x="0" y="-5073"/>
                          <a:pt x="0" y="3587"/>
                        </a:cubicBezTo>
                        <a:cubicBezTo>
                          <a:pt x="0" y="3587"/>
                          <a:pt x="0" y="3587"/>
                          <a:pt x="8661" y="12248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548" name="Freeform: Shape 547">
                    <a:extLst>
                      <a:ext uri="{FF2B5EF4-FFF2-40B4-BE49-F238E27FC236}">
                        <a16:creationId xmlns:a16="http://schemas.microsoft.com/office/drawing/2014/main" xmlns="" id="{04FEF781-AFA2-4967-981A-0F5D3F51D1E4}"/>
                      </a:ext>
                    </a:extLst>
                  </p:cNvPr>
                  <p:cNvSpPr/>
                  <p:nvPr/>
                </p:nvSpPr>
                <p:spPr>
                  <a:xfrm>
                    <a:off x="7161232" y="3830298"/>
                    <a:ext cx="112585" cy="129906"/>
                  </a:xfrm>
                  <a:custGeom>
                    <a:avLst/>
                    <a:gdLst>
                      <a:gd name="connsiteX0" fmla="*/ 0 w 112585"/>
                      <a:gd name="connsiteY0" fmla="*/ 0 h 129906"/>
                      <a:gd name="connsiteX1" fmla="*/ 51962 w 112585"/>
                      <a:gd name="connsiteY1" fmla="*/ 60623 h 129906"/>
                      <a:gd name="connsiteX2" fmla="*/ 112585 w 112585"/>
                      <a:gd name="connsiteY2" fmla="*/ 129906 h 129906"/>
                      <a:gd name="connsiteX3" fmla="*/ 51962 w 112585"/>
                      <a:gd name="connsiteY3" fmla="*/ 51963 h 129906"/>
                      <a:gd name="connsiteX4" fmla="*/ 0 w 112585"/>
                      <a:gd name="connsiteY4" fmla="*/ 0 h 129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2585" h="129906">
                        <a:moveTo>
                          <a:pt x="0" y="0"/>
                        </a:moveTo>
                        <a:cubicBezTo>
                          <a:pt x="8660" y="17321"/>
                          <a:pt x="25981" y="34642"/>
                          <a:pt x="51962" y="60623"/>
                        </a:cubicBezTo>
                        <a:cubicBezTo>
                          <a:pt x="86604" y="103925"/>
                          <a:pt x="112585" y="129906"/>
                          <a:pt x="112585" y="129906"/>
                        </a:cubicBezTo>
                        <a:cubicBezTo>
                          <a:pt x="112585" y="121246"/>
                          <a:pt x="86604" y="86604"/>
                          <a:pt x="51962" y="51963"/>
                        </a:cubicBezTo>
                        <a:cubicBezTo>
                          <a:pt x="34641" y="34642"/>
                          <a:pt x="17321" y="17321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532" name="Graphic 1">
                  <a:extLst>
                    <a:ext uri="{FF2B5EF4-FFF2-40B4-BE49-F238E27FC236}">
                      <a16:creationId xmlns:a16="http://schemas.microsoft.com/office/drawing/2014/main" xmlns="" id="{8CC2C954-FC96-46E6-B949-D86C1AE80DFB}"/>
                    </a:ext>
                  </a:extLst>
                </p:cNvPr>
                <p:cNvGrpSpPr/>
                <p:nvPr/>
              </p:nvGrpSpPr>
              <p:grpSpPr>
                <a:xfrm>
                  <a:off x="6866777" y="3498949"/>
                  <a:ext cx="121245" cy="684402"/>
                  <a:chOff x="6866777" y="3498949"/>
                  <a:chExt cx="121245" cy="684402"/>
                </a:xfrm>
                <a:grpFill/>
              </p:grpSpPr>
              <p:sp>
                <p:nvSpPr>
                  <p:cNvPr id="541" name="Freeform: Shape 540">
                    <a:extLst>
                      <a:ext uri="{FF2B5EF4-FFF2-40B4-BE49-F238E27FC236}">
                        <a16:creationId xmlns:a16="http://schemas.microsoft.com/office/drawing/2014/main" xmlns="" id="{AD7B168E-FDD4-44E1-B5C8-711A6F36A683}"/>
                      </a:ext>
                    </a:extLst>
                  </p:cNvPr>
                  <p:cNvSpPr/>
                  <p:nvPr/>
                </p:nvSpPr>
                <p:spPr>
                  <a:xfrm>
                    <a:off x="6918740" y="3546669"/>
                    <a:ext cx="17320" cy="579422"/>
                  </a:xfrm>
                  <a:custGeom>
                    <a:avLst/>
                    <a:gdLst>
                      <a:gd name="connsiteX0" fmla="*/ 0 w 17320"/>
                      <a:gd name="connsiteY0" fmla="*/ 6495 h 579422"/>
                      <a:gd name="connsiteX1" fmla="*/ 0 w 17320"/>
                      <a:gd name="connsiteY1" fmla="*/ 569423 h 579422"/>
                      <a:gd name="connsiteX2" fmla="*/ 17321 w 17320"/>
                      <a:gd name="connsiteY2" fmla="*/ 569423 h 579422"/>
                      <a:gd name="connsiteX3" fmla="*/ 17321 w 17320"/>
                      <a:gd name="connsiteY3" fmla="*/ 6495 h 579422"/>
                      <a:gd name="connsiteX4" fmla="*/ 0 w 17320"/>
                      <a:gd name="connsiteY4" fmla="*/ 6495 h 5794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320" h="579422">
                        <a:moveTo>
                          <a:pt x="0" y="6495"/>
                        </a:moveTo>
                        <a:cubicBezTo>
                          <a:pt x="0" y="197025"/>
                          <a:pt x="0" y="378893"/>
                          <a:pt x="0" y="569423"/>
                        </a:cubicBezTo>
                        <a:cubicBezTo>
                          <a:pt x="0" y="578083"/>
                          <a:pt x="17321" y="586744"/>
                          <a:pt x="17321" y="569423"/>
                        </a:cubicBezTo>
                        <a:cubicBezTo>
                          <a:pt x="17321" y="378893"/>
                          <a:pt x="17321" y="197025"/>
                          <a:pt x="17321" y="6495"/>
                        </a:cubicBezTo>
                        <a:cubicBezTo>
                          <a:pt x="17321" y="-2165"/>
                          <a:pt x="0" y="-2165"/>
                          <a:pt x="0" y="6495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542" name="Freeform: Shape 541">
                    <a:extLst>
                      <a:ext uri="{FF2B5EF4-FFF2-40B4-BE49-F238E27FC236}">
                        <a16:creationId xmlns:a16="http://schemas.microsoft.com/office/drawing/2014/main" xmlns="" id="{5190A6F8-957F-4C75-9C90-D2090631931F}"/>
                      </a:ext>
                    </a:extLst>
                  </p:cNvPr>
                  <p:cNvSpPr/>
                  <p:nvPr/>
                </p:nvSpPr>
                <p:spPr>
                  <a:xfrm>
                    <a:off x="6866777" y="4038148"/>
                    <a:ext cx="121245" cy="145204"/>
                  </a:xfrm>
                  <a:custGeom>
                    <a:avLst/>
                    <a:gdLst>
                      <a:gd name="connsiteX0" fmla="*/ 60623 w 121245"/>
                      <a:gd name="connsiteY0" fmla="*/ 51963 h 145204"/>
                      <a:gd name="connsiteX1" fmla="*/ 0 w 121245"/>
                      <a:gd name="connsiteY1" fmla="*/ 138567 h 145204"/>
                      <a:gd name="connsiteX2" fmla="*/ 60623 w 121245"/>
                      <a:gd name="connsiteY2" fmla="*/ 95265 h 145204"/>
                      <a:gd name="connsiteX3" fmla="*/ 121246 w 121245"/>
                      <a:gd name="connsiteY3" fmla="*/ 0 h 145204"/>
                      <a:gd name="connsiteX4" fmla="*/ 60623 w 121245"/>
                      <a:gd name="connsiteY4" fmla="*/ 51963 h 1452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245" h="145204">
                        <a:moveTo>
                          <a:pt x="60623" y="51963"/>
                        </a:moveTo>
                        <a:cubicBezTo>
                          <a:pt x="25981" y="86604"/>
                          <a:pt x="0" y="121246"/>
                          <a:pt x="0" y="138567"/>
                        </a:cubicBezTo>
                        <a:cubicBezTo>
                          <a:pt x="0" y="155887"/>
                          <a:pt x="25981" y="138567"/>
                          <a:pt x="60623" y="95265"/>
                        </a:cubicBezTo>
                        <a:cubicBezTo>
                          <a:pt x="95264" y="51963"/>
                          <a:pt x="121246" y="17321"/>
                          <a:pt x="121246" y="0"/>
                        </a:cubicBezTo>
                        <a:cubicBezTo>
                          <a:pt x="121246" y="0"/>
                          <a:pt x="95264" y="17321"/>
                          <a:pt x="60623" y="51963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543" name="Freeform: Shape 542">
                    <a:extLst>
                      <a:ext uri="{FF2B5EF4-FFF2-40B4-BE49-F238E27FC236}">
                        <a16:creationId xmlns:a16="http://schemas.microsoft.com/office/drawing/2014/main" xmlns="" id="{93FB62A5-5597-40FC-953C-70FEC7C45609}"/>
                      </a:ext>
                    </a:extLst>
                  </p:cNvPr>
                  <p:cNvSpPr/>
                  <p:nvPr/>
                </p:nvSpPr>
                <p:spPr>
                  <a:xfrm>
                    <a:off x="6866777" y="3498949"/>
                    <a:ext cx="121245" cy="134366"/>
                  </a:xfrm>
                  <a:custGeom>
                    <a:avLst/>
                    <a:gdLst>
                      <a:gd name="connsiteX0" fmla="*/ 0 w 121245"/>
                      <a:gd name="connsiteY0" fmla="*/ 2253 h 134366"/>
                      <a:gd name="connsiteX1" fmla="*/ 60623 w 121245"/>
                      <a:gd name="connsiteY1" fmla="*/ 88857 h 134366"/>
                      <a:gd name="connsiteX2" fmla="*/ 121246 w 121245"/>
                      <a:gd name="connsiteY2" fmla="*/ 132159 h 134366"/>
                      <a:gd name="connsiteX3" fmla="*/ 60623 w 121245"/>
                      <a:gd name="connsiteY3" fmla="*/ 36895 h 134366"/>
                      <a:gd name="connsiteX4" fmla="*/ 0 w 121245"/>
                      <a:gd name="connsiteY4" fmla="*/ 2253 h 1343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245" h="134366">
                        <a:moveTo>
                          <a:pt x="0" y="2253"/>
                        </a:moveTo>
                        <a:cubicBezTo>
                          <a:pt x="0" y="19574"/>
                          <a:pt x="25981" y="54215"/>
                          <a:pt x="60623" y="88857"/>
                        </a:cubicBezTo>
                        <a:cubicBezTo>
                          <a:pt x="95264" y="123499"/>
                          <a:pt x="121246" y="140820"/>
                          <a:pt x="121246" y="132159"/>
                        </a:cubicBezTo>
                        <a:cubicBezTo>
                          <a:pt x="121246" y="123499"/>
                          <a:pt x="95264" y="80197"/>
                          <a:pt x="60623" y="36895"/>
                        </a:cubicBezTo>
                        <a:cubicBezTo>
                          <a:pt x="25981" y="10913"/>
                          <a:pt x="0" y="-6408"/>
                          <a:pt x="0" y="2253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533" name="Graphic 1">
                  <a:extLst>
                    <a:ext uri="{FF2B5EF4-FFF2-40B4-BE49-F238E27FC236}">
                      <a16:creationId xmlns:a16="http://schemas.microsoft.com/office/drawing/2014/main" xmlns="" id="{7089EB91-5548-460F-A238-D8E5F514153F}"/>
                    </a:ext>
                  </a:extLst>
                </p:cNvPr>
                <p:cNvGrpSpPr/>
                <p:nvPr/>
              </p:nvGrpSpPr>
              <p:grpSpPr>
                <a:xfrm>
                  <a:off x="6572323" y="3239224"/>
                  <a:ext cx="122591" cy="1211490"/>
                  <a:chOff x="6572323" y="3239224"/>
                  <a:chExt cx="122591" cy="1211490"/>
                </a:xfrm>
                <a:grpFill/>
              </p:grpSpPr>
              <p:sp>
                <p:nvSpPr>
                  <p:cNvPr id="538" name="Freeform: Shape 537">
                    <a:extLst>
                      <a:ext uri="{FF2B5EF4-FFF2-40B4-BE49-F238E27FC236}">
                        <a16:creationId xmlns:a16="http://schemas.microsoft.com/office/drawing/2014/main" xmlns="" id="{1121525B-DB83-470C-9EAC-CD8A4E697CA2}"/>
                      </a:ext>
                    </a:extLst>
                  </p:cNvPr>
                  <p:cNvSpPr/>
                  <p:nvPr/>
                </p:nvSpPr>
                <p:spPr>
                  <a:xfrm>
                    <a:off x="6624285" y="3271701"/>
                    <a:ext cx="19088" cy="1131524"/>
                  </a:xfrm>
                  <a:custGeom>
                    <a:avLst/>
                    <a:gdLst>
                      <a:gd name="connsiteX0" fmla="*/ 0 w 19088"/>
                      <a:gd name="connsiteY0" fmla="*/ 12991 h 1131524"/>
                      <a:gd name="connsiteX1" fmla="*/ 0 w 19088"/>
                      <a:gd name="connsiteY1" fmla="*/ 1121524 h 1131524"/>
                      <a:gd name="connsiteX2" fmla="*/ 17321 w 19088"/>
                      <a:gd name="connsiteY2" fmla="*/ 1121524 h 1131524"/>
                      <a:gd name="connsiteX3" fmla="*/ 17321 w 19088"/>
                      <a:gd name="connsiteY3" fmla="*/ 12991 h 1131524"/>
                      <a:gd name="connsiteX4" fmla="*/ 0 w 19088"/>
                      <a:gd name="connsiteY4" fmla="*/ 12991 h 11315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88" h="1131524">
                        <a:moveTo>
                          <a:pt x="0" y="12991"/>
                        </a:moveTo>
                        <a:cubicBezTo>
                          <a:pt x="0" y="385389"/>
                          <a:pt x="0" y="749126"/>
                          <a:pt x="0" y="1121524"/>
                        </a:cubicBezTo>
                        <a:cubicBezTo>
                          <a:pt x="0" y="1130185"/>
                          <a:pt x="17321" y="1138845"/>
                          <a:pt x="17321" y="1121524"/>
                        </a:cubicBezTo>
                        <a:cubicBezTo>
                          <a:pt x="17321" y="749126"/>
                          <a:pt x="17321" y="385389"/>
                          <a:pt x="17321" y="12991"/>
                        </a:cubicBezTo>
                        <a:cubicBezTo>
                          <a:pt x="25982" y="-4330"/>
                          <a:pt x="0" y="-4330"/>
                          <a:pt x="0" y="12991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539" name="Freeform: Shape 538">
                    <a:extLst>
                      <a:ext uri="{FF2B5EF4-FFF2-40B4-BE49-F238E27FC236}">
                        <a16:creationId xmlns:a16="http://schemas.microsoft.com/office/drawing/2014/main" xmlns="" id="{509D8F21-85C2-4284-90E7-047ACB815DA4}"/>
                      </a:ext>
                    </a:extLst>
                  </p:cNvPr>
                  <p:cNvSpPr/>
                  <p:nvPr/>
                </p:nvSpPr>
                <p:spPr>
                  <a:xfrm>
                    <a:off x="6572323" y="4313116"/>
                    <a:ext cx="122591" cy="137598"/>
                  </a:xfrm>
                  <a:custGeom>
                    <a:avLst/>
                    <a:gdLst>
                      <a:gd name="connsiteX0" fmla="*/ 60623 w 122591"/>
                      <a:gd name="connsiteY0" fmla="*/ 19486 h 137598"/>
                      <a:gd name="connsiteX1" fmla="*/ 0 w 122591"/>
                      <a:gd name="connsiteY1" fmla="*/ 114751 h 137598"/>
                      <a:gd name="connsiteX2" fmla="*/ 60623 w 122591"/>
                      <a:gd name="connsiteY2" fmla="*/ 114751 h 137598"/>
                      <a:gd name="connsiteX3" fmla="*/ 121246 w 122591"/>
                      <a:gd name="connsiteY3" fmla="*/ 19486 h 137598"/>
                      <a:gd name="connsiteX4" fmla="*/ 60623 w 122591"/>
                      <a:gd name="connsiteY4" fmla="*/ 19486 h 137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2591" h="137598">
                        <a:moveTo>
                          <a:pt x="60623" y="19486"/>
                        </a:moveTo>
                        <a:cubicBezTo>
                          <a:pt x="25982" y="45467"/>
                          <a:pt x="0" y="80109"/>
                          <a:pt x="0" y="114751"/>
                        </a:cubicBezTo>
                        <a:cubicBezTo>
                          <a:pt x="0" y="140732"/>
                          <a:pt x="25982" y="149392"/>
                          <a:pt x="60623" y="114751"/>
                        </a:cubicBezTo>
                        <a:cubicBezTo>
                          <a:pt x="95264" y="88769"/>
                          <a:pt x="121246" y="45467"/>
                          <a:pt x="121246" y="19486"/>
                        </a:cubicBezTo>
                        <a:cubicBezTo>
                          <a:pt x="129906" y="-6495"/>
                          <a:pt x="95264" y="-6495"/>
                          <a:pt x="60623" y="19486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540" name="Freeform: Shape 539">
                    <a:extLst>
                      <a:ext uri="{FF2B5EF4-FFF2-40B4-BE49-F238E27FC236}">
                        <a16:creationId xmlns:a16="http://schemas.microsoft.com/office/drawing/2014/main" xmlns="" id="{9B43863B-5228-436D-AFA7-B7F6B4E9CE6F}"/>
                      </a:ext>
                    </a:extLst>
                  </p:cNvPr>
                  <p:cNvSpPr/>
                  <p:nvPr/>
                </p:nvSpPr>
                <p:spPr>
                  <a:xfrm>
                    <a:off x="6572323" y="3239224"/>
                    <a:ext cx="122591" cy="134236"/>
                  </a:xfrm>
                  <a:custGeom>
                    <a:avLst/>
                    <a:gdLst>
                      <a:gd name="connsiteX0" fmla="*/ 60623 w 122591"/>
                      <a:gd name="connsiteY0" fmla="*/ 19486 h 134236"/>
                      <a:gd name="connsiteX1" fmla="*/ 0 w 122591"/>
                      <a:gd name="connsiteY1" fmla="*/ 19486 h 134236"/>
                      <a:gd name="connsiteX2" fmla="*/ 60623 w 122591"/>
                      <a:gd name="connsiteY2" fmla="*/ 114751 h 134236"/>
                      <a:gd name="connsiteX3" fmla="*/ 121246 w 122591"/>
                      <a:gd name="connsiteY3" fmla="*/ 114751 h 134236"/>
                      <a:gd name="connsiteX4" fmla="*/ 60623 w 122591"/>
                      <a:gd name="connsiteY4" fmla="*/ 19486 h 1342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2591" h="134236">
                        <a:moveTo>
                          <a:pt x="60623" y="19486"/>
                        </a:moveTo>
                        <a:cubicBezTo>
                          <a:pt x="25982" y="-6495"/>
                          <a:pt x="0" y="-6495"/>
                          <a:pt x="0" y="19486"/>
                        </a:cubicBezTo>
                        <a:cubicBezTo>
                          <a:pt x="0" y="45467"/>
                          <a:pt x="25982" y="88769"/>
                          <a:pt x="60623" y="114751"/>
                        </a:cubicBezTo>
                        <a:cubicBezTo>
                          <a:pt x="95264" y="140732"/>
                          <a:pt x="121246" y="140732"/>
                          <a:pt x="121246" y="114751"/>
                        </a:cubicBezTo>
                        <a:cubicBezTo>
                          <a:pt x="129906" y="88769"/>
                          <a:pt x="95264" y="45467"/>
                          <a:pt x="60623" y="19486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534" name="Graphic 1">
                  <a:extLst>
                    <a:ext uri="{FF2B5EF4-FFF2-40B4-BE49-F238E27FC236}">
                      <a16:creationId xmlns:a16="http://schemas.microsoft.com/office/drawing/2014/main" xmlns="" id="{BF11736D-F4F7-473D-94EE-70569B8B7BBA}"/>
                    </a:ext>
                  </a:extLst>
                </p:cNvPr>
                <p:cNvGrpSpPr/>
                <p:nvPr/>
              </p:nvGrpSpPr>
              <p:grpSpPr>
                <a:xfrm>
                  <a:off x="6286529" y="3091955"/>
                  <a:ext cx="121245" cy="1497312"/>
                  <a:chOff x="6286529" y="3091955"/>
                  <a:chExt cx="121245" cy="1497312"/>
                </a:xfrm>
                <a:grpFill/>
              </p:grpSpPr>
              <p:sp>
                <p:nvSpPr>
                  <p:cNvPr id="535" name="Freeform: Shape 534">
                    <a:extLst>
                      <a:ext uri="{FF2B5EF4-FFF2-40B4-BE49-F238E27FC236}">
                        <a16:creationId xmlns:a16="http://schemas.microsoft.com/office/drawing/2014/main" xmlns="" id="{B1A04215-8942-4E65-BC00-8A52977E374F}"/>
                      </a:ext>
                    </a:extLst>
                  </p:cNvPr>
                  <p:cNvSpPr/>
                  <p:nvPr/>
                </p:nvSpPr>
                <p:spPr>
                  <a:xfrm>
                    <a:off x="6338492" y="3115813"/>
                    <a:ext cx="17320" cy="1443299"/>
                  </a:xfrm>
                  <a:custGeom>
                    <a:avLst/>
                    <a:gdLst>
                      <a:gd name="connsiteX0" fmla="*/ 0 w 17320"/>
                      <a:gd name="connsiteY0" fmla="*/ 12991 h 1443299"/>
                      <a:gd name="connsiteX1" fmla="*/ 0 w 17320"/>
                      <a:gd name="connsiteY1" fmla="*/ 1433299 h 1443299"/>
                      <a:gd name="connsiteX2" fmla="*/ 17321 w 17320"/>
                      <a:gd name="connsiteY2" fmla="*/ 1433299 h 1443299"/>
                      <a:gd name="connsiteX3" fmla="*/ 17321 w 17320"/>
                      <a:gd name="connsiteY3" fmla="*/ 12991 h 1443299"/>
                      <a:gd name="connsiteX4" fmla="*/ 0 w 17320"/>
                      <a:gd name="connsiteY4" fmla="*/ 12991 h 14432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320" h="1443299">
                        <a:moveTo>
                          <a:pt x="0" y="12991"/>
                        </a:moveTo>
                        <a:cubicBezTo>
                          <a:pt x="0" y="489314"/>
                          <a:pt x="0" y="956976"/>
                          <a:pt x="0" y="1433299"/>
                        </a:cubicBezTo>
                        <a:cubicBezTo>
                          <a:pt x="0" y="1441960"/>
                          <a:pt x="17321" y="1450620"/>
                          <a:pt x="17321" y="1433299"/>
                        </a:cubicBezTo>
                        <a:cubicBezTo>
                          <a:pt x="17321" y="956976"/>
                          <a:pt x="17321" y="489314"/>
                          <a:pt x="17321" y="12991"/>
                        </a:cubicBezTo>
                        <a:cubicBezTo>
                          <a:pt x="17321" y="-4330"/>
                          <a:pt x="0" y="-4330"/>
                          <a:pt x="0" y="12991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536" name="Freeform: Shape 535">
                    <a:extLst>
                      <a:ext uri="{FF2B5EF4-FFF2-40B4-BE49-F238E27FC236}">
                        <a16:creationId xmlns:a16="http://schemas.microsoft.com/office/drawing/2014/main" xmlns="" id="{BF961A5D-0094-4E4B-BE0A-5ADCAFC5D035}"/>
                      </a:ext>
                    </a:extLst>
                  </p:cNvPr>
                  <p:cNvSpPr/>
                  <p:nvPr/>
                </p:nvSpPr>
                <p:spPr>
                  <a:xfrm>
                    <a:off x="6286529" y="4460301"/>
                    <a:ext cx="121245" cy="128966"/>
                  </a:xfrm>
                  <a:custGeom>
                    <a:avLst/>
                    <a:gdLst>
                      <a:gd name="connsiteX0" fmla="*/ 60623 w 121245"/>
                      <a:gd name="connsiteY0" fmla="*/ 2207 h 128966"/>
                      <a:gd name="connsiteX1" fmla="*/ 0 w 121245"/>
                      <a:gd name="connsiteY1" fmla="*/ 80151 h 128966"/>
                      <a:gd name="connsiteX2" fmla="*/ 60623 w 121245"/>
                      <a:gd name="connsiteY2" fmla="*/ 123453 h 128966"/>
                      <a:gd name="connsiteX3" fmla="*/ 121246 w 121245"/>
                      <a:gd name="connsiteY3" fmla="*/ 45509 h 128966"/>
                      <a:gd name="connsiteX4" fmla="*/ 60623 w 121245"/>
                      <a:gd name="connsiteY4" fmla="*/ 2207 h 1289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245" h="128966">
                        <a:moveTo>
                          <a:pt x="60623" y="2207"/>
                        </a:moveTo>
                        <a:cubicBezTo>
                          <a:pt x="25982" y="10867"/>
                          <a:pt x="0" y="45509"/>
                          <a:pt x="0" y="80151"/>
                        </a:cubicBezTo>
                        <a:cubicBezTo>
                          <a:pt x="0" y="114793"/>
                          <a:pt x="25982" y="140774"/>
                          <a:pt x="60623" y="123453"/>
                        </a:cubicBezTo>
                        <a:cubicBezTo>
                          <a:pt x="95265" y="114793"/>
                          <a:pt x="121246" y="71490"/>
                          <a:pt x="121246" y="45509"/>
                        </a:cubicBezTo>
                        <a:cubicBezTo>
                          <a:pt x="121246" y="10867"/>
                          <a:pt x="95265" y="-6453"/>
                          <a:pt x="60623" y="2207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537" name="Freeform: Shape 536">
                    <a:extLst>
                      <a:ext uri="{FF2B5EF4-FFF2-40B4-BE49-F238E27FC236}">
                        <a16:creationId xmlns:a16="http://schemas.microsoft.com/office/drawing/2014/main" xmlns="" id="{3C6D3C5A-B8C9-4BE7-B934-E9091235026D}"/>
                      </a:ext>
                    </a:extLst>
                  </p:cNvPr>
                  <p:cNvSpPr/>
                  <p:nvPr/>
                </p:nvSpPr>
                <p:spPr>
                  <a:xfrm>
                    <a:off x="6286529" y="3091955"/>
                    <a:ext cx="121245" cy="125659"/>
                  </a:xfrm>
                  <a:custGeom>
                    <a:avLst/>
                    <a:gdLst>
                      <a:gd name="connsiteX0" fmla="*/ 60623 w 121245"/>
                      <a:gd name="connsiteY0" fmla="*/ 2207 h 125659"/>
                      <a:gd name="connsiteX1" fmla="*/ 0 w 121245"/>
                      <a:gd name="connsiteY1" fmla="*/ 45509 h 125659"/>
                      <a:gd name="connsiteX2" fmla="*/ 60623 w 121245"/>
                      <a:gd name="connsiteY2" fmla="*/ 123453 h 125659"/>
                      <a:gd name="connsiteX3" fmla="*/ 121246 w 121245"/>
                      <a:gd name="connsiteY3" fmla="*/ 80151 h 125659"/>
                      <a:gd name="connsiteX4" fmla="*/ 60623 w 121245"/>
                      <a:gd name="connsiteY4" fmla="*/ 2207 h 1256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245" h="125659">
                        <a:moveTo>
                          <a:pt x="60623" y="2207"/>
                        </a:moveTo>
                        <a:cubicBezTo>
                          <a:pt x="25982" y="-6453"/>
                          <a:pt x="0" y="10867"/>
                          <a:pt x="0" y="45509"/>
                        </a:cubicBezTo>
                        <a:cubicBezTo>
                          <a:pt x="0" y="80151"/>
                          <a:pt x="25982" y="114792"/>
                          <a:pt x="60623" y="123453"/>
                        </a:cubicBezTo>
                        <a:cubicBezTo>
                          <a:pt x="95265" y="132113"/>
                          <a:pt x="121246" y="114792"/>
                          <a:pt x="121246" y="80151"/>
                        </a:cubicBezTo>
                        <a:cubicBezTo>
                          <a:pt x="121246" y="54169"/>
                          <a:pt x="95265" y="10867"/>
                          <a:pt x="60623" y="2207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</p:grpSp>
        </p:grpSp>
        <p:sp>
          <p:nvSpPr>
            <p:cNvPr id="998" name="Oval 997">
              <a:extLst>
                <a:ext uri="{FF2B5EF4-FFF2-40B4-BE49-F238E27FC236}">
                  <a16:creationId xmlns:a16="http://schemas.microsoft.com/office/drawing/2014/main" xmlns="" id="{7732AFBF-1200-47D9-83C7-D4AD165C6A0A}"/>
                </a:ext>
              </a:extLst>
            </p:cNvPr>
            <p:cNvSpPr/>
            <p:nvPr userDrawn="1"/>
          </p:nvSpPr>
          <p:spPr>
            <a:xfrm>
              <a:off x="1489924" y="2321502"/>
              <a:ext cx="326090" cy="326088"/>
            </a:xfrm>
            <a:prstGeom prst="ellipse">
              <a:avLst/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99" name="Oval 966">
              <a:extLst>
                <a:ext uri="{FF2B5EF4-FFF2-40B4-BE49-F238E27FC236}">
                  <a16:creationId xmlns:a16="http://schemas.microsoft.com/office/drawing/2014/main" xmlns="" id="{A1600919-7A66-45FE-BA79-444601E07304}"/>
                </a:ext>
              </a:extLst>
            </p:cNvPr>
            <p:cNvSpPr/>
            <p:nvPr userDrawn="1"/>
          </p:nvSpPr>
          <p:spPr>
            <a:xfrm>
              <a:off x="4252509" y="4799793"/>
              <a:ext cx="326090" cy="326088"/>
            </a:xfrm>
            <a:prstGeom prst="ellipse">
              <a:avLst/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00" name="Oval 966">
              <a:extLst>
                <a:ext uri="{FF2B5EF4-FFF2-40B4-BE49-F238E27FC236}">
                  <a16:creationId xmlns:a16="http://schemas.microsoft.com/office/drawing/2014/main" xmlns="" id="{D601C9A1-1DCA-469B-A3D7-9010AB558FCD}"/>
                </a:ext>
              </a:extLst>
            </p:cNvPr>
            <p:cNvSpPr/>
            <p:nvPr userDrawn="1"/>
          </p:nvSpPr>
          <p:spPr>
            <a:xfrm>
              <a:off x="5354167" y="2368998"/>
              <a:ext cx="326090" cy="326088"/>
            </a:xfrm>
            <a:prstGeom prst="ellipse">
              <a:avLst/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01" name="Oval 966">
              <a:extLst>
                <a:ext uri="{FF2B5EF4-FFF2-40B4-BE49-F238E27FC236}">
                  <a16:creationId xmlns:a16="http://schemas.microsoft.com/office/drawing/2014/main" xmlns="" id="{62933864-05BB-4423-9C71-173F778C1164}"/>
                </a:ext>
              </a:extLst>
            </p:cNvPr>
            <p:cNvSpPr/>
            <p:nvPr userDrawn="1"/>
          </p:nvSpPr>
          <p:spPr>
            <a:xfrm>
              <a:off x="8142549" y="2761212"/>
              <a:ext cx="326090" cy="326088"/>
            </a:xfrm>
            <a:prstGeom prst="ellipse">
              <a:avLst/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02" name="Oval 966">
              <a:extLst>
                <a:ext uri="{FF2B5EF4-FFF2-40B4-BE49-F238E27FC236}">
                  <a16:creationId xmlns:a16="http://schemas.microsoft.com/office/drawing/2014/main" xmlns="" id="{7EB9D8F1-C974-49A7-9D83-A884A47CD50F}"/>
                </a:ext>
              </a:extLst>
            </p:cNvPr>
            <p:cNvSpPr/>
            <p:nvPr userDrawn="1"/>
          </p:nvSpPr>
          <p:spPr>
            <a:xfrm>
              <a:off x="7593429" y="2390161"/>
              <a:ext cx="326090" cy="326088"/>
            </a:xfrm>
            <a:prstGeom prst="ellipse">
              <a:avLst/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03" name="Oval 966">
              <a:extLst>
                <a:ext uri="{FF2B5EF4-FFF2-40B4-BE49-F238E27FC236}">
                  <a16:creationId xmlns:a16="http://schemas.microsoft.com/office/drawing/2014/main" xmlns="" id="{5C0B7D88-5E89-407E-85D0-E0391505B2D7}"/>
                </a:ext>
              </a:extLst>
            </p:cNvPr>
            <p:cNvSpPr/>
            <p:nvPr userDrawn="1"/>
          </p:nvSpPr>
          <p:spPr>
            <a:xfrm>
              <a:off x="9814340" y="4504002"/>
              <a:ext cx="326090" cy="326088"/>
            </a:xfrm>
            <a:prstGeom prst="ellipse">
              <a:avLst/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04" name="Oval 966">
              <a:extLst>
                <a:ext uri="{FF2B5EF4-FFF2-40B4-BE49-F238E27FC236}">
                  <a16:creationId xmlns:a16="http://schemas.microsoft.com/office/drawing/2014/main" xmlns="" id="{862A89DA-CEAF-4D0B-89CE-211AFCD3223E}"/>
                </a:ext>
              </a:extLst>
            </p:cNvPr>
            <p:cNvSpPr/>
            <p:nvPr userDrawn="1"/>
          </p:nvSpPr>
          <p:spPr>
            <a:xfrm>
              <a:off x="11475095" y="2460627"/>
              <a:ext cx="326090" cy="326088"/>
            </a:xfrm>
            <a:prstGeom prst="ellipse">
              <a:avLst/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5" name="Номер слайда 5">
            <a:extLst>
              <a:ext uri="{FF2B5EF4-FFF2-40B4-BE49-F238E27FC236}">
                <a16:creationId xmlns:a16="http://schemas.microsoft.com/office/drawing/2014/main" xmlns="" id="{A0D0EA0D-3716-4587-84C0-4930ABAAB9C7}"/>
              </a:ext>
            </a:extLst>
          </p:cNvPr>
          <p:cNvSpPr txBox="1">
            <a:spLocks/>
          </p:cNvSpPr>
          <p:nvPr/>
        </p:nvSpPr>
        <p:spPr>
          <a:xfrm>
            <a:off x="11568608" y="167695"/>
            <a:ext cx="442883" cy="439151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lIns="0" tIns="0" rIns="0" bIns="0" anchor="ctr"/>
          <a:lstStyle>
            <a:defPPr>
              <a:defRPr lang="en-US"/>
            </a:defPPr>
            <a:lvl1pPr marL="0" algn="l" defTabSz="1219170" rtl="0" eaLnBrk="1" latinLnBrk="0" hangingPunct="1"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09585" algn="l" defTabSz="1219170" rtl="0" eaLnBrk="1" latinLnBrk="0" hangingPunct="1"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219170" algn="l" defTabSz="1219170" rtl="0" eaLnBrk="1" latinLnBrk="0" hangingPunct="1"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828754" algn="l" defTabSz="1219170" rtl="0" eaLnBrk="1" latinLnBrk="0" hangingPunct="1"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438339" algn="l" defTabSz="1219170" rtl="0" eaLnBrk="1" latinLnBrk="0" hangingPunct="1"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3047924" algn="l" defTabSz="1219170" rtl="0" eaLnBrk="1" latinLnBrk="0" hangingPunct="1"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657509" algn="l" defTabSz="1219170" rtl="0" eaLnBrk="1" latinLnBrk="0" hangingPunct="1"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4267093" algn="l" defTabSz="1219170" rtl="0" eaLnBrk="1" latinLnBrk="0" hangingPunct="1"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876678" algn="l" defTabSz="1219170" rtl="0" eaLnBrk="1" latinLnBrk="0" hangingPunct="1"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fld id="{2245CF44-F5A7-4881-A3C6-C17067F190D2}" type="slidenum">
              <a:rPr lang="en-US" sz="1100" b="1" smtClean="0">
                <a:latin typeface="Roboto Condensed" panose="02000000000000000000" pitchFamily="2" charset="0"/>
                <a:ea typeface="Roboto Condensed" panose="02000000000000000000" pitchFamily="2" charset="0"/>
              </a:rPr>
              <a:t>‹#›</a:t>
            </a:fld>
            <a:endParaRPr lang="en-US" sz="1100" b="1" dirty="0">
              <a:latin typeface="Roboto Condensed" panose="02000000000000000000" pitchFamily="2" charset="0"/>
              <a:ea typeface="Roboto Condensed" panose="02000000000000000000" pitchFamily="2" charset="0"/>
            </a:endParaRPr>
          </a:p>
        </p:txBody>
      </p:sp>
      <p:sp>
        <p:nvSpPr>
          <p:cNvPr id="6" name="Subtitle 2">
            <a:extLst>
              <a:ext uri="{FF2B5EF4-FFF2-40B4-BE49-F238E27FC236}">
                <a16:creationId xmlns:a16="http://schemas.microsoft.com/office/drawing/2014/main" xmlns="" id="{D00E59DA-2391-445E-8DCC-DDB7C0381E5B}"/>
              </a:ext>
            </a:extLst>
          </p:cNvPr>
          <p:cNvSpPr txBox="1">
            <a:spLocks/>
          </p:cNvSpPr>
          <p:nvPr/>
        </p:nvSpPr>
        <p:spPr>
          <a:xfrm>
            <a:off x="231954" y="1"/>
            <a:ext cx="2468346" cy="784878"/>
          </a:xfrm>
          <a:prstGeom prst="rect">
            <a:avLst/>
          </a:prstGeom>
        </p:spPr>
        <p:txBody>
          <a:bodyPr vert="horz" lIns="0" tIns="0" rIns="0" bIns="0" rtlCol="0" anchor="ctr">
            <a:normAutofit/>
          </a:bodyPr>
          <a:lstStyle>
            <a:lvl1pPr marL="0" indent="0" algn="ctr" defTabSz="1219170" rtl="0" eaLnBrk="1" latinLnBrk="0" hangingPunct="1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None/>
              <a:defRPr sz="2000" kern="800" spc="-13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609585" indent="0" algn="ctr" defTabSz="1219170" rtl="0" eaLnBrk="1" latinLnBrk="0" hangingPunct="1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None/>
              <a:defRPr sz="1600" kern="8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1219170" indent="0" algn="ctr" defTabSz="1219170" rtl="0" eaLnBrk="1" latinLnBrk="0" hangingPunct="1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None/>
              <a:defRPr sz="1600" kern="8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828754" indent="0" algn="ctr" defTabSz="1219170" rtl="0" eaLnBrk="1" latinLnBrk="0" hangingPunct="1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None/>
              <a:defRPr sz="1600" kern="8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2438339" indent="0" algn="ctr" defTabSz="1219170" rtl="0" eaLnBrk="1" latinLnBrk="0" hangingPunct="1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None/>
              <a:defRPr sz="1600" kern="8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3047924" indent="0" algn="ctr" defTabSz="121917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2667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3657509" indent="0" algn="ctr" defTabSz="121917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2667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4267093" indent="0" algn="ctr" defTabSz="121917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2667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4876678" indent="0" algn="ctr" defTabSz="121917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2667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>
              <a:spcBef>
                <a:spcPts val="0"/>
              </a:spcBef>
              <a:tabLst>
                <a:tab pos="342900" algn="l"/>
              </a:tabLst>
            </a:pPr>
            <a:r>
              <a:rPr lang="ru-RU" sz="1200" b="1" dirty="0">
                <a:solidFill>
                  <a:schemeClr val="bg1"/>
                </a:solidFill>
                <a:latin typeface="Roboto Condensed" panose="02000000000000000000" pitchFamily="2" charset="0"/>
              </a:rPr>
              <a:t>СТРАТЕГИЯ РАЗВИТИЯ </a:t>
            </a:r>
            <a:r>
              <a:rPr lang="en-US" sz="1200" b="1" dirty="0">
                <a:solidFill>
                  <a:schemeClr val="bg1"/>
                </a:solidFill>
                <a:latin typeface="Roboto Condensed" panose="02000000000000000000" pitchFamily="2" charset="0"/>
              </a:rPr>
              <a:t/>
            </a:r>
            <a:br>
              <a:rPr lang="en-US" sz="1200" b="1" dirty="0">
                <a:solidFill>
                  <a:schemeClr val="bg1"/>
                </a:solidFill>
                <a:latin typeface="Roboto Condensed" panose="02000000000000000000" pitchFamily="2" charset="0"/>
              </a:rPr>
            </a:br>
            <a:r>
              <a:rPr lang="ru-RU" sz="1200" b="1" dirty="0">
                <a:solidFill>
                  <a:schemeClr val="bg1"/>
                </a:solidFill>
                <a:latin typeface="Roboto Condensed" panose="02000000000000000000" pitchFamily="2" charset="0"/>
              </a:rPr>
              <a:t>ГОСУДАРСТВЕННЫХ РЕЕСТРОВ</a:t>
            </a: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xmlns="" id="{7C05437C-BE4A-4ECD-BDF7-9877A0D31F15}"/>
              </a:ext>
            </a:extLst>
          </p:cNvPr>
          <p:cNvSpPr/>
          <p:nvPr/>
        </p:nvSpPr>
        <p:spPr>
          <a:xfrm>
            <a:off x="0" y="0"/>
            <a:ext cx="83332" cy="774543"/>
          </a:xfrm>
          <a:prstGeom prst="rect">
            <a:avLst/>
          </a:prstGeom>
          <a:solidFill>
            <a:srgbClr val="C0000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lvl="0" algn="ctr"/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26888122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fade/>
      </p:transition>
    </mc:Choice>
    <mc:Fallback xmlns="">
      <p:transition spd="slow">
        <p:fade/>
      </p:transition>
    </mc:Fallback>
  </mc:AlternateContent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Логотипы с разделителями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xmlns="" id="{17506AED-C55C-42A1-9D93-DABC7ACD9700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ru-RU" dirty="0"/>
              <a:t>Заголовок слайда</a:t>
            </a:r>
          </a:p>
        </p:txBody>
      </p:sp>
      <p:sp>
        <p:nvSpPr>
          <p:cNvPr id="6" name="Нижний колонтитул 5">
            <a:extLst>
              <a:ext uri="{FF2B5EF4-FFF2-40B4-BE49-F238E27FC236}">
                <a16:creationId xmlns:a16="http://schemas.microsoft.com/office/drawing/2014/main" xmlns="" id="{9320733C-B3C0-8B44-9B84-DF5A4FF50E93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ru-RU"/>
              <a:t>Источник / примечание</a:t>
            </a:r>
            <a:endParaRPr lang="ru-RU" dirty="0"/>
          </a:p>
        </p:txBody>
      </p:sp>
      <p:sp>
        <p:nvSpPr>
          <p:cNvPr id="7" name="Номер слайда 6">
            <a:extLst>
              <a:ext uri="{FF2B5EF4-FFF2-40B4-BE49-F238E27FC236}">
                <a16:creationId xmlns:a16="http://schemas.microsoft.com/office/drawing/2014/main" xmlns="" id="{0A98D72C-1644-2F4E-BF74-42DE3A6FC620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24C10455-C340-7945-BDDA-6923B7A290C6}" type="slidenum">
              <a:rPr lang="ru-RU" smtClean="0"/>
              <a:t>‹#›</a:t>
            </a:fld>
            <a:endParaRPr lang="ru-RU"/>
          </a:p>
        </p:txBody>
      </p:sp>
      <p:cxnSp>
        <p:nvCxnSpPr>
          <p:cNvPr id="13" name="Прямая соединительная линия 12">
            <a:extLst>
              <a:ext uri="{FF2B5EF4-FFF2-40B4-BE49-F238E27FC236}">
                <a16:creationId xmlns:a16="http://schemas.microsoft.com/office/drawing/2014/main" xmlns="" id="{DB0A48B2-E4AA-4D46-B8E2-0C48CB08DEE3}"/>
              </a:ext>
            </a:extLst>
          </p:cNvPr>
          <p:cNvCxnSpPr>
            <a:cxnSpLocks/>
          </p:cNvCxnSpPr>
          <p:nvPr/>
        </p:nvCxnSpPr>
        <p:spPr>
          <a:xfrm>
            <a:off x="550863" y="968502"/>
            <a:ext cx="11641137" cy="0"/>
          </a:xfrm>
          <a:prstGeom prst="line">
            <a:avLst/>
          </a:prstGeom>
          <a:ln w="3175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3" name="Picture Placeholder 3">
            <a:extLst>
              <a:ext uri="{FF2B5EF4-FFF2-40B4-BE49-F238E27FC236}">
                <a16:creationId xmlns:a16="http://schemas.microsoft.com/office/drawing/2014/main" xmlns="" id="{CDF58B6B-F160-4AD0-9ECF-E2BA5D236C50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550618" y="1196977"/>
            <a:ext cx="2091600" cy="1180800"/>
          </a:xfrm>
          <a:prstGeom prst="rect">
            <a:avLst/>
          </a:prstGeom>
          <a:ln w="3175">
            <a:noFill/>
          </a:ln>
        </p:spPr>
        <p:txBody>
          <a:bodyPr anchor="ctr"/>
          <a:lstStyle>
            <a:lvl1pPr algn="ctr">
              <a:defRPr/>
            </a:lvl1pPr>
          </a:lstStyle>
          <a:p>
            <a:r>
              <a:rPr lang="ru-RU" dirty="0"/>
              <a:t>Логотип</a:t>
            </a:r>
            <a:endParaRPr lang="en-US" dirty="0"/>
          </a:p>
        </p:txBody>
      </p:sp>
      <p:sp>
        <p:nvSpPr>
          <p:cNvPr id="34" name="Picture Placeholder 3">
            <a:extLst>
              <a:ext uri="{FF2B5EF4-FFF2-40B4-BE49-F238E27FC236}">
                <a16:creationId xmlns:a16="http://schemas.microsoft.com/office/drawing/2014/main" xmlns="" id="{D695C422-DC9F-4AA6-99A7-6F0FBB63D853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550618" y="2531635"/>
            <a:ext cx="2091600" cy="1180800"/>
          </a:xfrm>
          <a:prstGeom prst="rect">
            <a:avLst/>
          </a:prstGeom>
          <a:ln w="3175">
            <a:noFill/>
          </a:ln>
        </p:spPr>
        <p:txBody>
          <a:bodyPr anchor="ctr"/>
          <a:lstStyle>
            <a:lvl1pPr algn="ctr">
              <a:defRPr/>
            </a:lvl1pPr>
          </a:lstStyle>
          <a:p>
            <a:r>
              <a:rPr lang="ru-RU" dirty="0"/>
              <a:t>Логотип</a:t>
            </a:r>
            <a:endParaRPr lang="en-US" dirty="0"/>
          </a:p>
        </p:txBody>
      </p:sp>
      <p:sp>
        <p:nvSpPr>
          <p:cNvPr id="35" name="Picture Placeholder 3">
            <a:extLst>
              <a:ext uri="{FF2B5EF4-FFF2-40B4-BE49-F238E27FC236}">
                <a16:creationId xmlns:a16="http://schemas.microsoft.com/office/drawing/2014/main" xmlns="" id="{BF28993A-F401-4EC2-9E59-02DD432D6BDB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550618" y="3866293"/>
            <a:ext cx="2091600" cy="1180800"/>
          </a:xfrm>
          <a:prstGeom prst="rect">
            <a:avLst/>
          </a:prstGeom>
          <a:ln w="3175">
            <a:noFill/>
          </a:ln>
        </p:spPr>
        <p:txBody>
          <a:bodyPr anchor="ctr"/>
          <a:lstStyle>
            <a:lvl1pPr algn="ctr">
              <a:defRPr/>
            </a:lvl1pPr>
          </a:lstStyle>
          <a:p>
            <a:r>
              <a:rPr lang="ru-RU" dirty="0"/>
              <a:t>Логотип</a:t>
            </a:r>
            <a:endParaRPr lang="en-US" dirty="0"/>
          </a:p>
        </p:txBody>
      </p:sp>
      <p:sp>
        <p:nvSpPr>
          <p:cNvPr id="36" name="Picture Placeholder 3">
            <a:extLst>
              <a:ext uri="{FF2B5EF4-FFF2-40B4-BE49-F238E27FC236}">
                <a16:creationId xmlns:a16="http://schemas.microsoft.com/office/drawing/2014/main" xmlns="" id="{D85980DB-C712-46EE-9101-DF50CEE74447}"/>
              </a:ext>
            </a:extLst>
          </p:cNvPr>
          <p:cNvSpPr>
            <a:spLocks noGrp="1"/>
          </p:cNvSpPr>
          <p:nvPr>
            <p:ph type="pic" sz="quarter" idx="15" hasCustomPrompt="1"/>
          </p:nvPr>
        </p:nvSpPr>
        <p:spPr>
          <a:xfrm>
            <a:off x="550618" y="5200950"/>
            <a:ext cx="2091600" cy="1180800"/>
          </a:xfrm>
          <a:prstGeom prst="rect">
            <a:avLst/>
          </a:prstGeom>
          <a:ln w="3175">
            <a:noFill/>
          </a:ln>
        </p:spPr>
        <p:txBody>
          <a:bodyPr anchor="ctr"/>
          <a:lstStyle>
            <a:lvl1pPr algn="ctr">
              <a:defRPr/>
            </a:lvl1pPr>
          </a:lstStyle>
          <a:p>
            <a:r>
              <a:rPr lang="ru-RU" dirty="0"/>
              <a:t>Логотип</a:t>
            </a:r>
            <a:endParaRPr lang="en-US" dirty="0"/>
          </a:p>
        </p:txBody>
      </p:sp>
      <p:sp>
        <p:nvSpPr>
          <p:cNvPr id="37" name="Picture Placeholder 3">
            <a:extLst>
              <a:ext uri="{FF2B5EF4-FFF2-40B4-BE49-F238E27FC236}">
                <a16:creationId xmlns:a16="http://schemas.microsoft.com/office/drawing/2014/main" xmlns="" id="{63CE767D-2A41-4619-92D4-DDD5167CFEAA}"/>
              </a:ext>
            </a:extLst>
          </p:cNvPr>
          <p:cNvSpPr>
            <a:spLocks noGrp="1"/>
          </p:cNvSpPr>
          <p:nvPr>
            <p:ph type="pic" sz="quarter" idx="16" hasCustomPrompt="1"/>
          </p:nvPr>
        </p:nvSpPr>
        <p:spPr>
          <a:xfrm>
            <a:off x="2800348" y="1196977"/>
            <a:ext cx="2091600" cy="1180800"/>
          </a:xfrm>
          <a:prstGeom prst="rect">
            <a:avLst/>
          </a:prstGeom>
          <a:ln w="3175">
            <a:noFill/>
          </a:ln>
        </p:spPr>
        <p:txBody>
          <a:bodyPr anchor="ctr"/>
          <a:lstStyle>
            <a:lvl1pPr algn="ctr">
              <a:defRPr/>
            </a:lvl1pPr>
          </a:lstStyle>
          <a:p>
            <a:r>
              <a:rPr lang="ru-RU" dirty="0"/>
              <a:t>Логотип</a:t>
            </a:r>
            <a:endParaRPr lang="en-US" dirty="0"/>
          </a:p>
        </p:txBody>
      </p:sp>
      <p:sp>
        <p:nvSpPr>
          <p:cNvPr id="38" name="Picture Placeholder 3">
            <a:extLst>
              <a:ext uri="{FF2B5EF4-FFF2-40B4-BE49-F238E27FC236}">
                <a16:creationId xmlns:a16="http://schemas.microsoft.com/office/drawing/2014/main" xmlns="" id="{DFA4AE00-F9D4-47F4-A1A7-30C0F933A70D}"/>
              </a:ext>
            </a:extLst>
          </p:cNvPr>
          <p:cNvSpPr>
            <a:spLocks noGrp="1"/>
          </p:cNvSpPr>
          <p:nvPr>
            <p:ph type="pic" sz="quarter" idx="17" hasCustomPrompt="1"/>
          </p:nvPr>
        </p:nvSpPr>
        <p:spPr>
          <a:xfrm>
            <a:off x="2800348" y="2531635"/>
            <a:ext cx="2091600" cy="1180800"/>
          </a:xfrm>
          <a:prstGeom prst="rect">
            <a:avLst/>
          </a:prstGeom>
          <a:ln w="3175">
            <a:noFill/>
          </a:ln>
        </p:spPr>
        <p:txBody>
          <a:bodyPr anchor="ctr"/>
          <a:lstStyle>
            <a:lvl1pPr algn="ctr">
              <a:defRPr/>
            </a:lvl1pPr>
          </a:lstStyle>
          <a:p>
            <a:r>
              <a:rPr lang="ru-RU" dirty="0"/>
              <a:t>Логотип</a:t>
            </a:r>
            <a:endParaRPr lang="en-US" dirty="0"/>
          </a:p>
        </p:txBody>
      </p:sp>
      <p:sp>
        <p:nvSpPr>
          <p:cNvPr id="39" name="Picture Placeholder 3">
            <a:extLst>
              <a:ext uri="{FF2B5EF4-FFF2-40B4-BE49-F238E27FC236}">
                <a16:creationId xmlns:a16="http://schemas.microsoft.com/office/drawing/2014/main" xmlns="" id="{D1DC6709-6C72-4B8C-BF36-4F3B6A508222}"/>
              </a:ext>
            </a:extLst>
          </p:cNvPr>
          <p:cNvSpPr>
            <a:spLocks noGrp="1"/>
          </p:cNvSpPr>
          <p:nvPr>
            <p:ph type="pic" sz="quarter" idx="18" hasCustomPrompt="1"/>
          </p:nvPr>
        </p:nvSpPr>
        <p:spPr>
          <a:xfrm>
            <a:off x="2800348" y="3866293"/>
            <a:ext cx="2091600" cy="1180800"/>
          </a:xfrm>
          <a:prstGeom prst="rect">
            <a:avLst/>
          </a:prstGeom>
          <a:ln w="3175">
            <a:noFill/>
          </a:ln>
        </p:spPr>
        <p:txBody>
          <a:bodyPr anchor="ctr"/>
          <a:lstStyle>
            <a:lvl1pPr algn="ctr">
              <a:defRPr/>
            </a:lvl1pPr>
          </a:lstStyle>
          <a:p>
            <a:r>
              <a:rPr lang="ru-RU" dirty="0"/>
              <a:t>Логотип</a:t>
            </a:r>
            <a:endParaRPr lang="en-US" dirty="0"/>
          </a:p>
        </p:txBody>
      </p:sp>
      <p:sp>
        <p:nvSpPr>
          <p:cNvPr id="40" name="Picture Placeholder 3">
            <a:extLst>
              <a:ext uri="{FF2B5EF4-FFF2-40B4-BE49-F238E27FC236}">
                <a16:creationId xmlns:a16="http://schemas.microsoft.com/office/drawing/2014/main" xmlns="" id="{508B130A-A66A-46E1-89BE-D99B35B37A8A}"/>
              </a:ext>
            </a:extLst>
          </p:cNvPr>
          <p:cNvSpPr>
            <a:spLocks noGrp="1"/>
          </p:cNvSpPr>
          <p:nvPr>
            <p:ph type="pic" sz="quarter" idx="19" hasCustomPrompt="1"/>
          </p:nvPr>
        </p:nvSpPr>
        <p:spPr>
          <a:xfrm>
            <a:off x="2800348" y="5200950"/>
            <a:ext cx="2091600" cy="1180800"/>
          </a:xfrm>
          <a:prstGeom prst="rect">
            <a:avLst/>
          </a:prstGeom>
          <a:ln w="3175">
            <a:noFill/>
          </a:ln>
        </p:spPr>
        <p:txBody>
          <a:bodyPr anchor="ctr"/>
          <a:lstStyle>
            <a:lvl1pPr algn="ctr">
              <a:defRPr/>
            </a:lvl1pPr>
          </a:lstStyle>
          <a:p>
            <a:r>
              <a:rPr lang="ru-RU" dirty="0"/>
              <a:t>Логотип</a:t>
            </a:r>
            <a:endParaRPr lang="en-US" dirty="0"/>
          </a:p>
        </p:txBody>
      </p:sp>
      <p:sp>
        <p:nvSpPr>
          <p:cNvPr id="53" name="Picture Placeholder 3">
            <a:extLst>
              <a:ext uri="{FF2B5EF4-FFF2-40B4-BE49-F238E27FC236}">
                <a16:creationId xmlns:a16="http://schemas.microsoft.com/office/drawing/2014/main" xmlns="" id="{F0F08CBB-E8BC-468C-AEFD-C7522E8374BC}"/>
              </a:ext>
            </a:extLst>
          </p:cNvPr>
          <p:cNvSpPr>
            <a:spLocks noGrp="1"/>
          </p:cNvSpPr>
          <p:nvPr>
            <p:ph type="pic" sz="quarter" idx="20" hasCustomPrompt="1"/>
          </p:nvPr>
        </p:nvSpPr>
        <p:spPr>
          <a:xfrm>
            <a:off x="5050078" y="1196977"/>
            <a:ext cx="2091600" cy="1180800"/>
          </a:xfrm>
          <a:prstGeom prst="rect">
            <a:avLst/>
          </a:prstGeom>
          <a:ln w="3175">
            <a:noFill/>
          </a:ln>
        </p:spPr>
        <p:txBody>
          <a:bodyPr anchor="ctr"/>
          <a:lstStyle>
            <a:lvl1pPr algn="ctr">
              <a:defRPr/>
            </a:lvl1pPr>
          </a:lstStyle>
          <a:p>
            <a:r>
              <a:rPr lang="ru-RU" dirty="0"/>
              <a:t>Логотип</a:t>
            </a:r>
            <a:endParaRPr lang="en-US" dirty="0"/>
          </a:p>
        </p:txBody>
      </p:sp>
      <p:sp>
        <p:nvSpPr>
          <p:cNvPr id="54" name="Picture Placeholder 3">
            <a:extLst>
              <a:ext uri="{FF2B5EF4-FFF2-40B4-BE49-F238E27FC236}">
                <a16:creationId xmlns:a16="http://schemas.microsoft.com/office/drawing/2014/main" xmlns="" id="{C35A53B8-52BC-4405-B13E-F78C829DA738}"/>
              </a:ext>
            </a:extLst>
          </p:cNvPr>
          <p:cNvSpPr>
            <a:spLocks noGrp="1"/>
          </p:cNvSpPr>
          <p:nvPr>
            <p:ph type="pic" sz="quarter" idx="21" hasCustomPrompt="1"/>
          </p:nvPr>
        </p:nvSpPr>
        <p:spPr>
          <a:xfrm>
            <a:off x="5050078" y="2531635"/>
            <a:ext cx="2091600" cy="1180800"/>
          </a:xfrm>
          <a:prstGeom prst="rect">
            <a:avLst/>
          </a:prstGeom>
          <a:ln w="3175">
            <a:noFill/>
          </a:ln>
        </p:spPr>
        <p:txBody>
          <a:bodyPr anchor="ctr"/>
          <a:lstStyle>
            <a:lvl1pPr algn="ctr">
              <a:defRPr/>
            </a:lvl1pPr>
          </a:lstStyle>
          <a:p>
            <a:r>
              <a:rPr lang="ru-RU" dirty="0"/>
              <a:t>Логотип</a:t>
            </a:r>
            <a:endParaRPr lang="en-US" dirty="0"/>
          </a:p>
        </p:txBody>
      </p:sp>
      <p:sp>
        <p:nvSpPr>
          <p:cNvPr id="55" name="Picture Placeholder 3">
            <a:extLst>
              <a:ext uri="{FF2B5EF4-FFF2-40B4-BE49-F238E27FC236}">
                <a16:creationId xmlns:a16="http://schemas.microsoft.com/office/drawing/2014/main" xmlns="" id="{5124B195-13D6-40F1-8642-F3AB934AB1BC}"/>
              </a:ext>
            </a:extLst>
          </p:cNvPr>
          <p:cNvSpPr>
            <a:spLocks noGrp="1"/>
          </p:cNvSpPr>
          <p:nvPr>
            <p:ph type="pic" sz="quarter" idx="22" hasCustomPrompt="1"/>
          </p:nvPr>
        </p:nvSpPr>
        <p:spPr>
          <a:xfrm>
            <a:off x="5050078" y="3866293"/>
            <a:ext cx="2091600" cy="1180800"/>
          </a:xfrm>
          <a:prstGeom prst="rect">
            <a:avLst/>
          </a:prstGeom>
          <a:ln w="3175">
            <a:noFill/>
          </a:ln>
        </p:spPr>
        <p:txBody>
          <a:bodyPr anchor="ctr"/>
          <a:lstStyle>
            <a:lvl1pPr algn="ctr">
              <a:defRPr/>
            </a:lvl1pPr>
          </a:lstStyle>
          <a:p>
            <a:r>
              <a:rPr lang="ru-RU" dirty="0"/>
              <a:t>Логотип</a:t>
            </a:r>
            <a:endParaRPr lang="en-US" dirty="0"/>
          </a:p>
        </p:txBody>
      </p:sp>
      <p:sp>
        <p:nvSpPr>
          <p:cNvPr id="56" name="Picture Placeholder 3">
            <a:extLst>
              <a:ext uri="{FF2B5EF4-FFF2-40B4-BE49-F238E27FC236}">
                <a16:creationId xmlns:a16="http://schemas.microsoft.com/office/drawing/2014/main" xmlns="" id="{5E8EB72D-2AB8-4638-8A67-CBDA35BE200D}"/>
              </a:ext>
            </a:extLst>
          </p:cNvPr>
          <p:cNvSpPr>
            <a:spLocks noGrp="1"/>
          </p:cNvSpPr>
          <p:nvPr>
            <p:ph type="pic" sz="quarter" idx="23" hasCustomPrompt="1"/>
          </p:nvPr>
        </p:nvSpPr>
        <p:spPr>
          <a:xfrm>
            <a:off x="5050078" y="5200950"/>
            <a:ext cx="2091600" cy="1180800"/>
          </a:xfrm>
          <a:prstGeom prst="rect">
            <a:avLst/>
          </a:prstGeom>
          <a:ln w="3175">
            <a:noFill/>
          </a:ln>
        </p:spPr>
        <p:txBody>
          <a:bodyPr anchor="ctr"/>
          <a:lstStyle>
            <a:lvl1pPr algn="ctr">
              <a:defRPr/>
            </a:lvl1pPr>
          </a:lstStyle>
          <a:p>
            <a:r>
              <a:rPr lang="ru-RU" dirty="0"/>
              <a:t>Логотип</a:t>
            </a:r>
            <a:endParaRPr lang="en-US" dirty="0"/>
          </a:p>
        </p:txBody>
      </p:sp>
      <p:sp>
        <p:nvSpPr>
          <p:cNvPr id="97" name="Picture Placeholder 3">
            <a:extLst>
              <a:ext uri="{FF2B5EF4-FFF2-40B4-BE49-F238E27FC236}">
                <a16:creationId xmlns:a16="http://schemas.microsoft.com/office/drawing/2014/main" xmlns="" id="{336C7AD2-8458-4F2A-B898-D44F4D3B12E1}"/>
              </a:ext>
            </a:extLst>
          </p:cNvPr>
          <p:cNvSpPr>
            <a:spLocks noGrp="1"/>
          </p:cNvSpPr>
          <p:nvPr>
            <p:ph type="pic" sz="quarter" idx="24" hasCustomPrompt="1"/>
          </p:nvPr>
        </p:nvSpPr>
        <p:spPr>
          <a:xfrm>
            <a:off x="7299808" y="1196977"/>
            <a:ext cx="2091600" cy="1180800"/>
          </a:xfrm>
          <a:prstGeom prst="rect">
            <a:avLst/>
          </a:prstGeom>
          <a:ln w="3175">
            <a:noFill/>
          </a:ln>
        </p:spPr>
        <p:txBody>
          <a:bodyPr anchor="ctr"/>
          <a:lstStyle>
            <a:lvl1pPr algn="ctr">
              <a:defRPr/>
            </a:lvl1pPr>
          </a:lstStyle>
          <a:p>
            <a:r>
              <a:rPr lang="ru-RU" dirty="0"/>
              <a:t>Логотип</a:t>
            </a:r>
            <a:endParaRPr lang="en-US" dirty="0"/>
          </a:p>
        </p:txBody>
      </p:sp>
      <p:sp>
        <p:nvSpPr>
          <p:cNvPr id="98" name="Picture Placeholder 3">
            <a:extLst>
              <a:ext uri="{FF2B5EF4-FFF2-40B4-BE49-F238E27FC236}">
                <a16:creationId xmlns:a16="http://schemas.microsoft.com/office/drawing/2014/main" xmlns="" id="{FCA4D09A-495A-4F3E-99E0-C801958D7255}"/>
              </a:ext>
            </a:extLst>
          </p:cNvPr>
          <p:cNvSpPr>
            <a:spLocks noGrp="1"/>
          </p:cNvSpPr>
          <p:nvPr>
            <p:ph type="pic" sz="quarter" idx="25" hasCustomPrompt="1"/>
          </p:nvPr>
        </p:nvSpPr>
        <p:spPr>
          <a:xfrm>
            <a:off x="7299808" y="2531635"/>
            <a:ext cx="2091600" cy="1180800"/>
          </a:xfrm>
          <a:prstGeom prst="rect">
            <a:avLst/>
          </a:prstGeom>
          <a:ln w="3175">
            <a:noFill/>
          </a:ln>
        </p:spPr>
        <p:txBody>
          <a:bodyPr anchor="ctr"/>
          <a:lstStyle>
            <a:lvl1pPr algn="ctr">
              <a:defRPr/>
            </a:lvl1pPr>
          </a:lstStyle>
          <a:p>
            <a:r>
              <a:rPr lang="ru-RU" dirty="0"/>
              <a:t>Логотип</a:t>
            </a:r>
            <a:endParaRPr lang="en-US" dirty="0"/>
          </a:p>
        </p:txBody>
      </p:sp>
      <p:sp>
        <p:nvSpPr>
          <p:cNvPr id="99" name="Picture Placeholder 3">
            <a:extLst>
              <a:ext uri="{FF2B5EF4-FFF2-40B4-BE49-F238E27FC236}">
                <a16:creationId xmlns:a16="http://schemas.microsoft.com/office/drawing/2014/main" xmlns="" id="{1A09A49F-D5CA-4979-A1DD-171FCF0B2456}"/>
              </a:ext>
            </a:extLst>
          </p:cNvPr>
          <p:cNvSpPr>
            <a:spLocks noGrp="1"/>
          </p:cNvSpPr>
          <p:nvPr>
            <p:ph type="pic" sz="quarter" idx="26" hasCustomPrompt="1"/>
          </p:nvPr>
        </p:nvSpPr>
        <p:spPr>
          <a:xfrm>
            <a:off x="7299808" y="3866293"/>
            <a:ext cx="2091600" cy="1180800"/>
          </a:xfrm>
          <a:prstGeom prst="rect">
            <a:avLst/>
          </a:prstGeom>
          <a:ln w="3175">
            <a:noFill/>
          </a:ln>
        </p:spPr>
        <p:txBody>
          <a:bodyPr anchor="ctr"/>
          <a:lstStyle>
            <a:lvl1pPr algn="ctr">
              <a:defRPr/>
            </a:lvl1pPr>
          </a:lstStyle>
          <a:p>
            <a:r>
              <a:rPr lang="ru-RU" dirty="0"/>
              <a:t>Логотип</a:t>
            </a:r>
            <a:endParaRPr lang="en-US" dirty="0"/>
          </a:p>
        </p:txBody>
      </p:sp>
      <p:sp>
        <p:nvSpPr>
          <p:cNvPr id="100" name="Picture Placeholder 3">
            <a:extLst>
              <a:ext uri="{FF2B5EF4-FFF2-40B4-BE49-F238E27FC236}">
                <a16:creationId xmlns:a16="http://schemas.microsoft.com/office/drawing/2014/main" xmlns="" id="{074C8885-AFEE-4F6C-99BB-187E814A4E67}"/>
              </a:ext>
            </a:extLst>
          </p:cNvPr>
          <p:cNvSpPr>
            <a:spLocks noGrp="1"/>
          </p:cNvSpPr>
          <p:nvPr>
            <p:ph type="pic" sz="quarter" idx="27" hasCustomPrompt="1"/>
          </p:nvPr>
        </p:nvSpPr>
        <p:spPr>
          <a:xfrm>
            <a:off x="7299808" y="5200950"/>
            <a:ext cx="2091600" cy="1180800"/>
          </a:xfrm>
          <a:prstGeom prst="rect">
            <a:avLst/>
          </a:prstGeom>
          <a:ln w="3175">
            <a:noFill/>
          </a:ln>
        </p:spPr>
        <p:txBody>
          <a:bodyPr anchor="ctr"/>
          <a:lstStyle>
            <a:lvl1pPr algn="ctr">
              <a:defRPr/>
            </a:lvl1pPr>
          </a:lstStyle>
          <a:p>
            <a:r>
              <a:rPr lang="ru-RU" dirty="0"/>
              <a:t>Логотип</a:t>
            </a:r>
            <a:endParaRPr lang="en-US" dirty="0"/>
          </a:p>
        </p:txBody>
      </p:sp>
      <p:sp>
        <p:nvSpPr>
          <p:cNvPr id="101" name="Picture Placeholder 3">
            <a:extLst>
              <a:ext uri="{FF2B5EF4-FFF2-40B4-BE49-F238E27FC236}">
                <a16:creationId xmlns:a16="http://schemas.microsoft.com/office/drawing/2014/main" xmlns="" id="{CE603D13-2D6F-42B0-8B3A-479FB231BB6A}"/>
              </a:ext>
            </a:extLst>
          </p:cNvPr>
          <p:cNvSpPr>
            <a:spLocks noGrp="1"/>
          </p:cNvSpPr>
          <p:nvPr>
            <p:ph type="pic" sz="quarter" idx="28" hasCustomPrompt="1"/>
          </p:nvPr>
        </p:nvSpPr>
        <p:spPr>
          <a:xfrm>
            <a:off x="9549538" y="1196977"/>
            <a:ext cx="2091600" cy="1180800"/>
          </a:xfrm>
          <a:prstGeom prst="rect">
            <a:avLst/>
          </a:prstGeom>
          <a:ln w="3175">
            <a:noFill/>
          </a:ln>
        </p:spPr>
        <p:txBody>
          <a:bodyPr anchor="ctr"/>
          <a:lstStyle>
            <a:lvl1pPr algn="ctr">
              <a:defRPr/>
            </a:lvl1pPr>
          </a:lstStyle>
          <a:p>
            <a:r>
              <a:rPr lang="ru-RU" dirty="0"/>
              <a:t>Логотип</a:t>
            </a:r>
            <a:endParaRPr lang="en-US" dirty="0"/>
          </a:p>
        </p:txBody>
      </p:sp>
      <p:sp>
        <p:nvSpPr>
          <p:cNvPr id="102" name="Picture Placeholder 3">
            <a:extLst>
              <a:ext uri="{FF2B5EF4-FFF2-40B4-BE49-F238E27FC236}">
                <a16:creationId xmlns:a16="http://schemas.microsoft.com/office/drawing/2014/main" xmlns="" id="{37AAED5F-1E07-426D-9323-453EA4D26542}"/>
              </a:ext>
            </a:extLst>
          </p:cNvPr>
          <p:cNvSpPr>
            <a:spLocks noGrp="1"/>
          </p:cNvSpPr>
          <p:nvPr>
            <p:ph type="pic" sz="quarter" idx="29" hasCustomPrompt="1"/>
          </p:nvPr>
        </p:nvSpPr>
        <p:spPr>
          <a:xfrm>
            <a:off x="9549538" y="2531635"/>
            <a:ext cx="2091600" cy="1180800"/>
          </a:xfrm>
          <a:prstGeom prst="rect">
            <a:avLst/>
          </a:prstGeom>
          <a:ln w="3175">
            <a:noFill/>
          </a:ln>
        </p:spPr>
        <p:txBody>
          <a:bodyPr anchor="ctr"/>
          <a:lstStyle>
            <a:lvl1pPr algn="ctr">
              <a:defRPr/>
            </a:lvl1pPr>
          </a:lstStyle>
          <a:p>
            <a:r>
              <a:rPr lang="ru-RU" dirty="0"/>
              <a:t>Логотип</a:t>
            </a:r>
            <a:endParaRPr lang="en-US" dirty="0"/>
          </a:p>
        </p:txBody>
      </p:sp>
      <p:sp>
        <p:nvSpPr>
          <p:cNvPr id="103" name="Picture Placeholder 3">
            <a:extLst>
              <a:ext uri="{FF2B5EF4-FFF2-40B4-BE49-F238E27FC236}">
                <a16:creationId xmlns:a16="http://schemas.microsoft.com/office/drawing/2014/main" xmlns="" id="{2F050C02-8B9A-44C6-99B9-3C427752E0A0}"/>
              </a:ext>
            </a:extLst>
          </p:cNvPr>
          <p:cNvSpPr>
            <a:spLocks noGrp="1"/>
          </p:cNvSpPr>
          <p:nvPr>
            <p:ph type="pic" sz="quarter" idx="30" hasCustomPrompt="1"/>
          </p:nvPr>
        </p:nvSpPr>
        <p:spPr>
          <a:xfrm>
            <a:off x="9549538" y="3866293"/>
            <a:ext cx="2091600" cy="1180800"/>
          </a:xfrm>
          <a:prstGeom prst="rect">
            <a:avLst/>
          </a:prstGeom>
          <a:ln w="3175">
            <a:noFill/>
          </a:ln>
        </p:spPr>
        <p:txBody>
          <a:bodyPr anchor="ctr"/>
          <a:lstStyle>
            <a:lvl1pPr algn="ctr">
              <a:defRPr/>
            </a:lvl1pPr>
          </a:lstStyle>
          <a:p>
            <a:r>
              <a:rPr lang="ru-RU" dirty="0"/>
              <a:t>Логотип</a:t>
            </a:r>
            <a:endParaRPr lang="en-US" dirty="0"/>
          </a:p>
        </p:txBody>
      </p:sp>
      <p:sp>
        <p:nvSpPr>
          <p:cNvPr id="104" name="Picture Placeholder 3">
            <a:extLst>
              <a:ext uri="{FF2B5EF4-FFF2-40B4-BE49-F238E27FC236}">
                <a16:creationId xmlns:a16="http://schemas.microsoft.com/office/drawing/2014/main" xmlns="" id="{C04D1CCD-5CC6-4274-BBDC-B76859935C35}"/>
              </a:ext>
            </a:extLst>
          </p:cNvPr>
          <p:cNvSpPr>
            <a:spLocks noGrp="1"/>
          </p:cNvSpPr>
          <p:nvPr>
            <p:ph type="pic" sz="quarter" idx="31" hasCustomPrompt="1"/>
          </p:nvPr>
        </p:nvSpPr>
        <p:spPr>
          <a:xfrm>
            <a:off x="9549538" y="5200950"/>
            <a:ext cx="2091600" cy="1180800"/>
          </a:xfrm>
          <a:prstGeom prst="rect">
            <a:avLst/>
          </a:prstGeom>
          <a:ln w="3175">
            <a:noFill/>
          </a:ln>
        </p:spPr>
        <p:txBody>
          <a:bodyPr anchor="ctr"/>
          <a:lstStyle>
            <a:lvl1pPr algn="ctr">
              <a:defRPr/>
            </a:lvl1pPr>
          </a:lstStyle>
          <a:p>
            <a:r>
              <a:rPr lang="ru-RU" dirty="0"/>
              <a:t>Логотип</a:t>
            </a:r>
            <a:endParaRPr lang="en-US" dirty="0"/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xmlns="" id="{5E575F0B-7955-4838-A4C1-A58E3A5BF989}"/>
              </a:ext>
            </a:extLst>
          </p:cNvPr>
          <p:cNvGrpSpPr/>
          <p:nvPr userDrawn="1"/>
        </p:nvGrpSpPr>
        <p:grpSpPr>
          <a:xfrm>
            <a:off x="550864" y="1196975"/>
            <a:ext cx="11090276" cy="5184775"/>
            <a:chOff x="550864" y="1196975"/>
            <a:chExt cx="11090276" cy="5184775"/>
          </a:xfrm>
        </p:grpSpPr>
        <p:cxnSp>
          <p:nvCxnSpPr>
            <p:cNvPr id="26" name="Прямая соединительная линия 96">
              <a:extLst>
                <a:ext uri="{FF2B5EF4-FFF2-40B4-BE49-F238E27FC236}">
                  <a16:creationId xmlns:a16="http://schemas.microsoft.com/office/drawing/2014/main" xmlns="" id="{B187CE8E-0A20-4C8F-8599-C355A9D49BCA}"/>
                </a:ext>
              </a:extLst>
            </p:cNvPr>
            <p:cNvCxnSpPr/>
            <p:nvPr userDrawn="1"/>
          </p:nvCxnSpPr>
          <p:spPr>
            <a:xfrm>
              <a:off x="4971136" y="1196975"/>
              <a:ext cx="0" cy="5184775"/>
            </a:xfrm>
            <a:prstGeom prst="line">
              <a:avLst/>
            </a:prstGeom>
            <a:ln>
              <a:solidFill>
                <a:schemeClr val="tx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" name="Прямая соединительная линия 97">
              <a:extLst>
                <a:ext uri="{FF2B5EF4-FFF2-40B4-BE49-F238E27FC236}">
                  <a16:creationId xmlns:a16="http://schemas.microsoft.com/office/drawing/2014/main" xmlns="" id="{14669F46-A295-428E-A75E-5D1080B4E971}"/>
                </a:ext>
              </a:extLst>
            </p:cNvPr>
            <p:cNvCxnSpPr/>
            <p:nvPr userDrawn="1"/>
          </p:nvCxnSpPr>
          <p:spPr>
            <a:xfrm>
              <a:off x="7220866" y="1196975"/>
              <a:ext cx="0" cy="5184775"/>
            </a:xfrm>
            <a:prstGeom prst="line">
              <a:avLst/>
            </a:prstGeom>
            <a:ln>
              <a:solidFill>
                <a:schemeClr val="tx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" name="Прямая соединительная линия 98">
              <a:extLst>
                <a:ext uri="{FF2B5EF4-FFF2-40B4-BE49-F238E27FC236}">
                  <a16:creationId xmlns:a16="http://schemas.microsoft.com/office/drawing/2014/main" xmlns="" id="{5072F856-A537-4365-B33F-93FF56809A64}"/>
                </a:ext>
              </a:extLst>
            </p:cNvPr>
            <p:cNvCxnSpPr/>
            <p:nvPr userDrawn="1"/>
          </p:nvCxnSpPr>
          <p:spPr>
            <a:xfrm>
              <a:off x="9470596" y="1196975"/>
              <a:ext cx="0" cy="5184775"/>
            </a:xfrm>
            <a:prstGeom prst="line">
              <a:avLst/>
            </a:prstGeom>
            <a:ln>
              <a:solidFill>
                <a:schemeClr val="tx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" name="Прямая соединительная линия 99">
              <a:extLst>
                <a:ext uri="{FF2B5EF4-FFF2-40B4-BE49-F238E27FC236}">
                  <a16:creationId xmlns:a16="http://schemas.microsoft.com/office/drawing/2014/main" xmlns="" id="{F271B2D7-AF9B-444D-BB00-EAB779CC5F2B}"/>
                </a:ext>
              </a:extLst>
            </p:cNvPr>
            <p:cNvCxnSpPr>
              <a:cxnSpLocks/>
            </p:cNvCxnSpPr>
            <p:nvPr userDrawn="1"/>
          </p:nvCxnSpPr>
          <p:spPr>
            <a:xfrm flipH="1">
              <a:off x="550864" y="2454115"/>
              <a:ext cx="11090276" cy="1"/>
            </a:xfrm>
            <a:prstGeom prst="line">
              <a:avLst/>
            </a:prstGeom>
            <a:ln>
              <a:solidFill>
                <a:schemeClr val="tx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" name="Прямая соединительная линия 100">
              <a:extLst>
                <a:ext uri="{FF2B5EF4-FFF2-40B4-BE49-F238E27FC236}">
                  <a16:creationId xmlns:a16="http://schemas.microsoft.com/office/drawing/2014/main" xmlns="" id="{02EE5C59-BE30-45A1-93FA-C21F49CE1071}"/>
                </a:ext>
              </a:extLst>
            </p:cNvPr>
            <p:cNvCxnSpPr>
              <a:cxnSpLocks/>
            </p:cNvCxnSpPr>
            <p:nvPr userDrawn="1"/>
          </p:nvCxnSpPr>
          <p:spPr>
            <a:xfrm flipH="1">
              <a:off x="550864" y="3791823"/>
              <a:ext cx="11090276" cy="1"/>
            </a:xfrm>
            <a:prstGeom prst="line">
              <a:avLst/>
            </a:prstGeom>
            <a:ln>
              <a:solidFill>
                <a:schemeClr val="tx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" name="Прямая соединительная линия 101">
              <a:extLst>
                <a:ext uri="{FF2B5EF4-FFF2-40B4-BE49-F238E27FC236}">
                  <a16:creationId xmlns:a16="http://schemas.microsoft.com/office/drawing/2014/main" xmlns="" id="{A510C11A-08B2-495C-9DDB-2CA624DD2B8A}"/>
                </a:ext>
              </a:extLst>
            </p:cNvPr>
            <p:cNvCxnSpPr>
              <a:cxnSpLocks/>
            </p:cNvCxnSpPr>
            <p:nvPr userDrawn="1"/>
          </p:nvCxnSpPr>
          <p:spPr>
            <a:xfrm flipH="1">
              <a:off x="550864" y="5129531"/>
              <a:ext cx="11090276" cy="1"/>
            </a:xfrm>
            <a:prstGeom prst="line">
              <a:avLst/>
            </a:prstGeom>
            <a:ln>
              <a:solidFill>
                <a:schemeClr val="tx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" name="Прямая соединительная линия 102">
              <a:extLst>
                <a:ext uri="{FF2B5EF4-FFF2-40B4-BE49-F238E27FC236}">
                  <a16:creationId xmlns:a16="http://schemas.microsoft.com/office/drawing/2014/main" xmlns="" id="{6DF79D79-87CE-420B-9A84-E06EBE398B02}"/>
                </a:ext>
              </a:extLst>
            </p:cNvPr>
            <p:cNvCxnSpPr/>
            <p:nvPr userDrawn="1"/>
          </p:nvCxnSpPr>
          <p:spPr>
            <a:xfrm>
              <a:off x="2721405" y="1196975"/>
              <a:ext cx="0" cy="5184775"/>
            </a:xfrm>
            <a:prstGeom prst="line">
              <a:avLst/>
            </a:prstGeom>
            <a:ln>
              <a:solidFill>
                <a:schemeClr val="tx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216925715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fade/>
      </p:transition>
    </mc:Choice>
    <mc:Fallback xmlns="">
      <p:transition spd="slow">
        <p:fade/>
      </p:transition>
    </mc:Fallback>
  </mc:AlternateContent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 фото в круг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xmlns="" id="{08F4B1E5-AB2B-4A42-8F96-97CA51AF5E90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ru-RU" dirty="0"/>
              <a:t>Заголовок слайда</a:t>
            </a:r>
          </a:p>
        </p:txBody>
      </p:sp>
      <p:sp>
        <p:nvSpPr>
          <p:cNvPr id="3" name="Номер слайда 2">
            <a:extLst>
              <a:ext uri="{FF2B5EF4-FFF2-40B4-BE49-F238E27FC236}">
                <a16:creationId xmlns:a16="http://schemas.microsoft.com/office/drawing/2014/main" xmlns="" id="{2C261B02-9F0F-4CD6-854D-75A6B894CD99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24C10455-C340-7945-BDDA-6923B7A290C6}" type="slidenum">
              <a:rPr lang="ru-RU" smtClean="0"/>
              <a:t>‹#›</a:t>
            </a:fld>
            <a:endParaRPr lang="ru-RU"/>
          </a:p>
        </p:txBody>
      </p:sp>
      <p:cxnSp>
        <p:nvCxnSpPr>
          <p:cNvPr id="5" name="Прямая соединительная линия 4">
            <a:extLst>
              <a:ext uri="{FF2B5EF4-FFF2-40B4-BE49-F238E27FC236}">
                <a16:creationId xmlns:a16="http://schemas.microsoft.com/office/drawing/2014/main" xmlns="" id="{0DF4330F-97FE-43FE-8A10-FADEC9AC7D93}"/>
              </a:ext>
            </a:extLst>
          </p:cNvPr>
          <p:cNvCxnSpPr>
            <a:cxnSpLocks/>
          </p:cNvCxnSpPr>
          <p:nvPr/>
        </p:nvCxnSpPr>
        <p:spPr>
          <a:xfrm>
            <a:off x="550863" y="968502"/>
            <a:ext cx="11641137" cy="0"/>
          </a:xfrm>
          <a:prstGeom prst="line">
            <a:avLst/>
          </a:prstGeom>
          <a:ln w="3175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" name="Нижний колонтитул 1">
            <a:extLst>
              <a:ext uri="{FF2B5EF4-FFF2-40B4-BE49-F238E27FC236}">
                <a16:creationId xmlns:a16="http://schemas.microsoft.com/office/drawing/2014/main" xmlns="" id="{2EAEEACE-FF73-854E-9911-38841BE1EE72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60550" y="6423585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2">
                    <a:lumMod val="90000"/>
                  </a:schemeClr>
                </a:solidFill>
              </a:defRPr>
            </a:lvl1pPr>
          </a:lstStyle>
          <a:p>
            <a:r>
              <a:rPr lang="ru-RU"/>
              <a:t>Источник / примечание</a:t>
            </a:r>
            <a:endParaRPr lang="ru-RU" dirty="0"/>
          </a:p>
        </p:txBody>
      </p:sp>
      <p:sp>
        <p:nvSpPr>
          <p:cNvPr id="14" name="Рисунок 13">
            <a:extLst>
              <a:ext uri="{FF2B5EF4-FFF2-40B4-BE49-F238E27FC236}">
                <a16:creationId xmlns:a16="http://schemas.microsoft.com/office/drawing/2014/main" xmlns="" id="{FE95227D-5346-2740-BA5F-9D731AB3A29E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3799503" y="1833841"/>
            <a:ext cx="1770286" cy="1771284"/>
          </a:xfrm>
          <a:prstGeom prst="ellipse">
            <a:avLst/>
          </a:prstGeom>
          <a:noFill/>
          <a:ln w="19050">
            <a:solidFill>
              <a:schemeClr val="accent5"/>
            </a:solidFill>
          </a:ln>
        </p:spPr>
        <p:txBody>
          <a:bodyPr anchor="ctr"/>
          <a:lstStyle>
            <a:lvl1pPr algn="ctr">
              <a:defRPr>
                <a:solidFill>
                  <a:schemeClr val="bg1">
                    <a:alpha val="0"/>
                  </a:schemeClr>
                </a:solidFill>
              </a:defRPr>
            </a:lvl1pPr>
          </a:lstStyle>
          <a:p>
            <a:r>
              <a:rPr lang="ru-RU" dirty="0"/>
              <a:t>Фото</a:t>
            </a:r>
          </a:p>
        </p:txBody>
      </p:sp>
      <p:sp>
        <p:nvSpPr>
          <p:cNvPr id="15" name="Рисунок 13">
            <a:extLst>
              <a:ext uri="{FF2B5EF4-FFF2-40B4-BE49-F238E27FC236}">
                <a16:creationId xmlns:a16="http://schemas.microsoft.com/office/drawing/2014/main" xmlns="" id="{D14A021B-8CE4-FD4F-9A25-E25A8F449747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6595578" y="1833841"/>
            <a:ext cx="1770286" cy="1771284"/>
          </a:xfrm>
          <a:prstGeom prst="ellipse">
            <a:avLst/>
          </a:prstGeom>
          <a:noFill/>
          <a:ln w="19050">
            <a:solidFill>
              <a:schemeClr val="accent2"/>
            </a:solidFill>
          </a:ln>
        </p:spPr>
        <p:txBody>
          <a:bodyPr anchor="ctr"/>
          <a:lstStyle>
            <a:lvl1pPr marL="0" marR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>
                <a:solidFill>
                  <a:schemeClr val="bg1">
                    <a:alpha val="0"/>
                  </a:schemeClr>
                </a:solidFill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ru-RU" dirty="0"/>
              <a:t>Фото</a:t>
            </a:r>
          </a:p>
        </p:txBody>
      </p:sp>
      <p:cxnSp>
        <p:nvCxnSpPr>
          <p:cNvPr id="20" name="Прямая соединительная линия 19">
            <a:extLst>
              <a:ext uri="{FF2B5EF4-FFF2-40B4-BE49-F238E27FC236}">
                <a16:creationId xmlns:a16="http://schemas.microsoft.com/office/drawing/2014/main" xmlns="" id="{87A63F92-040F-5642-A933-ECB17DFEBA35}"/>
              </a:ext>
            </a:extLst>
          </p:cNvPr>
          <p:cNvCxnSpPr>
            <a:cxnSpLocks/>
          </p:cNvCxnSpPr>
          <p:nvPr userDrawn="1"/>
        </p:nvCxnSpPr>
        <p:spPr>
          <a:xfrm flipV="1">
            <a:off x="6096000" y="1866037"/>
            <a:ext cx="0" cy="3125925"/>
          </a:xfrm>
          <a:prstGeom prst="line">
            <a:avLst/>
          </a:prstGeom>
          <a:ln w="6350">
            <a:solidFill>
              <a:schemeClr val="tx2"/>
            </a:solidFill>
          </a:ln>
          <a:effectLst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03218301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fade/>
      </p:transition>
    </mc:Choice>
    <mc:Fallback xmlns="">
      <p:transition spd="slow">
        <p:fade/>
      </p:transition>
    </mc:Fallback>
  </mc:AlternateContent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 фото в круг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xmlns="" id="{08F4B1E5-AB2B-4A42-8F96-97CA51AF5E90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ru-RU" dirty="0"/>
              <a:t>Заголовок слайда</a:t>
            </a:r>
          </a:p>
        </p:txBody>
      </p:sp>
      <p:sp>
        <p:nvSpPr>
          <p:cNvPr id="3" name="Номер слайда 2">
            <a:extLst>
              <a:ext uri="{FF2B5EF4-FFF2-40B4-BE49-F238E27FC236}">
                <a16:creationId xmlns:a16="http://schemas.microsoft.com/office/drawing/2014/main" xmlns="" id="{2C261B02-9F0F-4CD6-854D-75A6B894CD99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24C10455-C340-7945-BDDA-6923B7A290C6}" type="slidenum">
              <a:rPr lang="ru-RU" smtClean="0"/>
              <a:t>‹#›</a:t>
            </a:fld>
            <a:endParaRPr lang="ru-RU"/>
          </a:p>
        </p:txBody>
      </p:sp>
      <p:cxnSp>
        <p:nvCxnSpPr>
          <p:cNvPr id="5" name="Прямая соединительная линия 4">
            <a:extLst>
              <a:ext uri="{FF2B5EF4-FFF2-40B4-BE49-F238E27FC236}">
                <a16:creationId xmlns:a16="http://schemas.microsoft.com/office/drawing/2014/main" xmlns="" id="{0DF4330F-97FE-43FE-8A10-FADEC9AC7D93}"/>
              </a:ext>
            </a:extLst>
          </p:cNvPr>
          <p:cNvCxnSpPr>
            <a:cxnSpLocks/>
          </p:cNvCxnSpPr>
          <p:nvPr/>
        </p:nvCxnSpPr>
        <p:spPr>
          <a:xfrm>
            <a:off x="550863" y="968502"/>
            <a:ext cx="11641137" cy="0"/>
          </a:xfrm>
          <a:prstGeom prst="line">
            <a:avLst/>
          </a:prstGeom>
          <a:ln w="3175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" name="Нижний колонтитул 1">
            <a:extLst>
              <a:ext uri="{FF2B5EF4-FFF2-40B4-BE49-F238E27FC236}">
                <a16:creationId xmlns:a16="http://schemas.microsoft.com/office/drawing/2014/main" xmlns="" id="{2EAEEACE-FF73-854E-9911-38841BE1EE72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60550" y="6423585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2">
                    <a:lumMod val="90000"/>
                  </a:schemeClr>
                </a:solidFill>
              </a:defRPr>
            </a:lvl1pPr>
          </a:lstStyle>
          <a:p>
            <a:r>
              <a:rPr lang="ru-RU"/>
              <a:t>Источник / примечание</a:t>
            </a:r>
            <a:endParaRPr lang="ru-RU" dirty="0"/>
          </a:p>
        </p:txBody>
      </p:sp>
      <p:sp>
        <p:nvSpPr>
          <p:cNvPr id="14" name="Рисунок 13">
            <a:extLst>
              <a:ext uri="{FF2B5EF4-FFF2-40B4-BE49-F238E27FC236}">
                <a16:creationId xmlns:a16="http://schemas.microsoft.com/office/drawing/2014/main" xmlns="" id="{FE95227D-5346-2740-BA5F-9D731AB3A29E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2406131" y="1833841"/>
            <a:ext cx="1770286" cy="1771284"/>
          </a:xfrm>
          <a:prstGeom prst="ellipse">
            <a:avLst/>
          </a:prstGeom>
          <a:noFill/>
          <a:ln w="19050">
            <a:solidFill>
              <a:schemeClr val="accent2"/>
            </a:solidFill>
          </a:ln>
        </p:spPr>
        <p:txBody>
          <a:bodyPr anchor="ctr"/>
          <a:lstStyle>
            <a:lvl1pPr marL="0" marR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>
                <a:solidFill>
                  <a:schemeClr val="bg1">
                    <a:alpha val="0"/>
                  </a:schemeClr>
                </a:solidFill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ru-RU" dirty="0"/>
              <a:t>Фото</a:t>
            </a:r>
          </a:p>
        </p:txBody>
      </p:sp>
      <p:sp>
        <p:nvSpPr>
          <p:cNvPr id="15" name="Рисунок 13">
            <a:extLst>
              <a:ext uri="{FF2B5EF4-FFF2-40B4-BE49-F238E27FC236}">
                <a16:creationId xmlns:a16="http://schemas.microsoft.com/office/drawing/2014/main" xmlns="" id="{D14A021B-8CE4-FD4F-9A25-E25A8F449747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5202206" y="1833841"/>
            <a:ext cx="1770286" cy="1771284"/>
          </a:xfrm>
          <a:prstGeom prst="ellipse">
            <a:avLst/>
          </a:prstGeom>
          <a:noFill/>
          <a:ln w="19050">
            <a:solidFill>
              <a:schemeClr val="accent3"/>
            </a:solidFill>
          </a:ln>
        </p:spPr>
        <p:txBody>
          <a:bodyPr anchor="ctr"/>
          <a:lstStyle>
            <a:lvl1pPr marL="0" marR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>
                <a:solidFill>
                  <a:schemeClr val="bg1">
                    <a:alpha val="0"/>
                  </a:schemeClr>
                </a:solidFill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ru-RU" dirty="0"/>
              <a:t>Фото</a:t>
            </a:r>
          </a:p>
        </p:txBody>
      </p:sp>
      <p:sp>
        <p:nvSpPr>
          <p:cNvPr id="16" name="Рисунок 13">
            <a:extLst>
              <a:ext uri="{FF2B5EF4-FFF2-40B4-BE49-F238E27FC236}">
                <a16:creationId xmlns:a16="http://schemas.microsoft.com/office/drawing/2014/main" xmlns="" id="{8AE21367-2C4E-CA48-BAFC-75C4F7D4DDDB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7998281" y="1833841"/>
            <a:ext cx="1770286" cy="1771284"/>
          </a:xfrm>
          <a:prstGeom prst="ellipse">
            <a:avLst/>
          </a:prstGeom>
          <a:noFill/>
          <a:ln w="19050">
            <a:solidFill>
              <a:schemeClr val="accent4"/>
            </a:solidFill>
          </a:ln>
        </p:spPr>
        <p:txBody>
          <a:bodyPr anchor="ctr"/>
          <a:lstStyle>
            <a:lvl1pPr marL="0" marR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>
                <a:solidFill>
                  <a:schemeClr val="bg1">
                    <a:alpha val="0"/>
                  </a:schemeClr>
                </a:solidFill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ru-RU" dirty="0"/>
              <a:t>Фото</a:t>
            </a:r>
          </a:p>
        </p:txBody>
      </p:sp>
      <p:cxnSp>
        <p:nvCxnSpPr>
          <p:cNvPr id="12" name="Прямая соединительная линия 11">
            <a:extLst>
              <a:ext uri="{FF2B5EF4-FFF2-40B4-BE49-F238E27FC236}">
                <a16:creationId xmlns:a16="http://schemas.microsoft.com/office/drawing/2014/main" xmlns="" id="{BD85AFFF-B716-D246-B438-6EAC19950586}"/>
              </a:ext>
            </a:extLst>
          </p:cNvPr>
          <p:cNvCxnSpPr>
            <a:cxnSpLocks/>
          </p:cNvCxnSpPr>
          <p:nvPr userDrawn="1"/>
        </p:nvCxnSpPr>
        <p:spPr>
          <a:xfrm flipV="1">
            <a:off x="4689311" y="1866037"/>
            <a:ext cx="0" cy="3125925"/>
          </a:xfrm>
          <a:prstGeom prst="line">
            <a:avLst/>
          </a:prstGeom>
          <a:ln w="6350">
            <a:solidFill>
              <a:schemeClr val="tx2"/>
            </a:solidFill>
          </a:ln>
          <a:effectLst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Прямая соединительная линия 12">
            <a:extLst>
              <a:ext uri="{FF2B5EF4-FFF2-40B4-BE49-F238E27FC236}">
                <a16:creationId xmlns:a16="http://schemas.microsoft.com/office/drawing/2014/main" xmlns="" id="{92C3802E-B287-B54B-BFFC-F7864BB0466A}"/>
              </a:ext>
            </a:extLst>
          </p:cNvPr>
          <p:cNvCxnSpPr>
            <a:cxnSpLocks/>
          </p:cNvCxnSpPr>
          <p:nvPr userDrawn="1"/>
        </p:nvCxnSpPr>
        <p:spPr>
          <a:xfrm flipV="1">
            <a:off x="7485386" y="1866037"/>
            <a:ext cx="0" cy="3125925"/>
          </a:xfrm>
          <a:prstGeom prst="line">
            <a:avLst/>
          </a:prstGeom>
          <a:ln w="6350">
            <a:solidFill>
              <a:schemeClr val="tx2"/>
            </a:solidFill>
          </a:ln>
          <a:effectLst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55454636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fade/>
      </p:transition>
    </mc:Choice>
    <mc:Fallback xmlns="">
      <p:transition spd="slow">
        <p:fade/>
      </p:transition>
    </mc:Fallback>
  </mc:AlternateContent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 фото в круг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xmlns="" id="{08F4B1E5-AB2B-4A42-8F96-97CA51AF5E90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ru-RU" dirty="0"/>
              <a:t>Заголовок слайда</a:t>
            </a:r>
          </a:p>
        </p:txBody>
      </p:sp>
      <p:sp>
        <p:nvSpPr>
          <p:cNvPr id="3" name="Номер слайда 2">
            <a:extLst>
              <a:ext uri="{FF2B5EF4-FFF2-40B4-BE49-F238E27FC236}">
                <a16:creationId xmlns:a16="http://schemas.microsoft.com/office/drawing/2014/main" xmlns="" id="{2C261B02-9F0F-4CD6-854D-75A6B894CD99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24C10455-C340-7945-BDDA-6923B7A290C6}" type="slidenum">
              <a:rPr lang="ru-RU" smtClean="0"/>
              <a:t>‹#›</a:t>
            </a:fld>
            <a:endParaRPr lang="ru-RU"/>
          </a:p>
        </p:txBody>
      </p:sp>
      <p:cxnSp>
        <p:nvCxnSpPr>
          <p:cNvPr id="5" name="Прямая соединительная линия 4">
            <a:extLst>
              <a:ext uri="{FF2B5EF4-FFF2-40B4-BE49-F238E27FC236}">
                <a16:creationId xmlns:a16="http://schemas.microsoft.com/office/drawing/2014/main" xmlns="" id="{0DF4330F-97FE-43FE-8A10-FADEC9AC7D93}"/>
              </a:ext>
            </a:extLst>
          </p:cNvPr>
          <p:cNvCxnSpPr>
            <a:cxnSpLocks/>
          </p:cNvCxnSpPr>
          <p:nvPr/>
        </p:nvCxnSpPr>
        <p:spPr>
          <a:xfrm>
            <a:off x="550863" y="968502"/>
            <a:ext cx="11641137" cy="0"/>
          </a:xfrm>
          <a:prstGeom prst="line">
            <a:avLst/>
          </a:prstGeom>
          <a:ln w="3175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" name="Нижний колонтитул 1">
            <a:extLst>
              <a:ext uri="{FF2B5EF4-FFF2-40B4-BE49-F238E27FC236}">
                <a16:creationId xmlns:a16="http://schemas.microsoft.com/office/drawing/2014/main" xmlns="" id="{2EAEEACE-FF73-854E-9911-38841BE1EE72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60550" y="6423585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2">
                    <a:lumMod val="90000"/>
                  </a:schemeClr>
                </a:solidFill>
              </a:defRPr>
            </a:lvl1pPr>
          </a:lstStyle>
          <a:p>
            <a:r>
              <a:rPr lang="ru-RU"/>
              <a:t>Источник / примечание</a:t>
            </a:r>
            <a:endParaRPr lang="ru-RU" dirty="0"/>
          </a:p>
        </p:txBody>
      </p:sp>
      <p:sp>
        <p:nvSpPr>
          <p:cNvPr id="14" name="Рисунок 13">
            <a:extLst>
              <a:ext uri="{FF2B5EF4-FFF2-40B4-BE49-F238E27FC236}">
                <a16:creationId xmlns:a16="http://schemas.microsoft.com/office/drawing/2014/main" xmlns="" id="{FE95227D-5346-2740-BA5F-9D731AB3A29E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1001937" y="1833841"/>
            <a:ext cx="1770286" cy="1771284"/>
          </a:xfrm>
          <a:prstGeom prst="ellipse">
            <a:avLst/>
          </a:prstGeom>
          <a:noFill/>
          <a:ln w="19050">
            <a:solidFill>
              <a:schemeClr val="accent1"/>
            </a:solidFill>
          </a:ln>
        </p:spPr>
        <p:txBody>
          <a:bodyPr anchor="ctr"/>
          <a:lstStyle>
            <a:lvl1pPr marL="0" marR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>
                <a:solidFill>
                  <a:schemeClr val="bg1">
                    <a:alpha val="0"/>
                  </a:schemeClr>
                </a:solidFill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ru-RU" dirty="0"/>
              <a:t>Фото</a:t>
            </a:r>
          </a:p>
        </p:txBody>
      </p:sp>
      <p:sp>
        <p:nvSpPr>
          <p:cNvPr id="15" name="Рисунок 13">
            <a:extLst>
              <a:ext uri="{FF2B5EF4-FFF2-40B4-BE49-F238E27FC236}">
                <a16:creationId xmlns:a16="http://schemas.microsoft.com/office/drawing/2014/main" xmlns="" id="{D14A021B-8CE4-FD4F-9A25-E25A8F449747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3798012" y="1833841"/>
            <a:ext cx="1770286" cy="1771284"/>
          </a:xfrm>
          <a:prstGeom prst="ellipse">
            <a:avLst/>
          </a:prstGeom>
          <a:noFill/>
          <a:ln w="19050">
            <a:solidFill>
              <a:schemeClr val="accent2"/>
            </a:solidFill>
          </a:ln>
        </p:spPr>
        <p:txBody>
          <a:bodyPr anchor="ctr"/>
          <a:lstStyle>
            <a:lvl1pPr marL="0" marR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>
                <a:solidFill>
                  <a:schemeClr val="bg1">
                    <a:alpha val="0"/>
                  </a:schemeClr>
                </a:solidFill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ru-RU" dirty="0"/>
              <a:t>Фото</a:t>
            </a:r>
          </a:p>
        </p:txBody>
      </p:sp>
      <p:sp>
        <p:nvSpPr>
          <p:cNvPr id="16" name="Рисунок 13">
            <a:extLst>
              <a:ext uri="{FF2B5EF4-FFF2-40B4-BE49-F238E27FC236}">
                <a16:creationId xmlns:a16="http://schemas.microsoft.com/office/drawing/2014/main" xmlns="" id="{8AE21367-2C4E-CA48-BAFC-75C4F7D4DDDB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6594087" y="1833841"/>
            <a:ext cx="1770286" cy="1771284"/>
          </a:xfrm>
          <a:prstGeom prst="ellipse">
            <a:avLst/>
          </a:prstGeom>
          <a:noFill/>
          <a:ln w="19050">
            <a:solidFill>
              <a:schemeClr val="accent5"/>
            </a:solidFill>
          </a:ln>
        </p:spPr>
        <p:txBody>
          <a:bodyPr anchor="ctr"/>
          <a:lstStyle>
            <a:lvl1pPr marL="0" marR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>
                <a:solidFill>
                  <a:schemeClr val="bg1">
                    <a:alpha val="0"/>
                  </a:schemeClr>
                </a:solidFill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ru-RU" dirty="0"/>
              <a:t>Фото</a:t>
            </a:r>
          </a:p>
        </p:txBody>
      </p:sp>
      <p:sp>
        <p:nvSpPr>
          <p:cNvPr id="17" name="Рисунок 13">
            <a:extLst>
              <a:ext uri="{FF2B5EF4-FFF2-40B4-BE49-F238E27FC236}">
                <a16:creationId xmlns:a16="http://schemas.microsoft.com/office/drawing/2014/main" xmlns="" id="{EE468D95-4C8D-9A43-AED2-3BCFBE382871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9390162" y="1833841"/>
            <a:ext cx="1770286" cy="1771284"/>
          </a:xfrm>
          <a:prstGeom prst="ellipse">
            <a:avLst/>
          </a:prstGeom>
          <a:noFill/>
          <a:ln w="19050">
            <a:solidFill>
              <a:schemeClr val="accent6"/>
            </a:solidFill>
          </a:ln>
        </p:spPr>
        <p:txBody>
          <a:bodyPr anchor="ctr"/>
          <a:lstStyle>
            <a:lvl1pPr marL="0" marR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>
                <a:solidFill>
                  <a:schemeClr val="bg1">
                    <a:alpha val="0"/>
                  </a:schemeClr>
                </a:solidFill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ru-RU" dirty="0"/>
              <a:t>Фото</a:t>
            </a:r>
          </a:p>
        </p:txBody>
      </p:sp>
      <p:cxnSp>
        <p:nvCxnSpPr>
          <p:cNvPr id="13" name="Прямая соединительная линия 12">
            <a:extLst>
              <a:ext uri="{FF2B5EF4-FFF2-40B4-BE49-F238E27FC236}">
                <a16:creationId xmlns:a16="http://schemas.microsoft.com/office/drawing/2014/main" xmlns="" id="{3DD45B2A-21E4-E74C-8226-F612B05DBCEE}"/>
              </a:ext>
            </a:extLst>
          </p:cNvPr>
          <p:cNvCxnSpPr>
            <a:cxnSpLocks/>
          </p:cNvCxnSpPr>
          <p:nvPr userDrawn="1"/>
        </p:nvCxnSpPr>
        <p:spPr>
          <a:xfrm flipV="1">
            <a:off x="3285118" y="1866037"/>
            <a:ext cx="0" cy="3125925"/>
          </a:xfrm>
          <a:prstGeom prst="line">
            <a:avLst/>
          </a:prstGeom>
          <a:ln w="6350">
            <a:solidFill>
              <a:schemeClr val="tx2"/>
            </a:solidFill>
          </a:ln>
          <a:effectLst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Прямая соединительная линия 17">
            <a:extLst>
              <a:ext uri="{FF2B5EF4-FFF2-40B4-BE49-F238E27FC236}">
                <a16:creationId xmlns:a16="http://schemas.microsoft.com/office/drawing/2014/main" xmlns="" id="{04C73373-40B8-B24E-AD3B-98478B088A32}"/>
              </a:ext>
            </a:extLst>
          </p:cNvPr>
          <p:cNvCxnSpPr>
            <a:cxnSpLocks/>
          </p:cNvCxnSpPr>
          <p:nvPr userDrawn="1"/>
        </p:nvCxnSpPr>
        <p:spPr>
          <a:xfrm flipV="1">
            <a:off x="6081193" y="1866037"/>
            <a:ext cx="0" cy="3125925"/>
          </a:xfrm>
          <a:prstGeom prst="line">
            <a:avLst/>
          </a:prstGeom>
          <a:ln w="6350">
            <a:solidFill>
              <a:schemeClr val="tx2"/>
            </a:solidFill>
          </a:ln>
          <a:effectLst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Прямая соединительная линия 18">
            <a:extLst>
              <a:ext uri="{FF2B5EF4-FFF2-40B4-BE49-F238E27FC236}">
                <a16:creationId xmlns:a16="http://schemas.microsoft.com/office/drawing/2014/main" xmlns="" id="{495DACAC-1326-8241-8552-CA253C5D1613}"/>
              </a:ext>
            </a:extLst>
          </p:cNvPr>
          <p:cNvCxnSpPr>
            <a:cxnSpLocks/>
          </p:cNvCxnSpPr>
          <p:nvPr userDrawn="1"/>
        </p:nvCxnSpPr>
        <p:spPr>
          <a:xfrm flipV="1">
            <a:off x="8877268" y="1866037"/>
            <a:ext cx="0" cy="3125925"/>
          </a:xfrm>
          <a:prstGeom prst="line">
            <a:avLst/>
          </a:prstGeom>
          <a:ln w="6350">
            <a:solidFill>
              <a:schemeClr val="tx2"/>
            </a:solidFill>
          </a:ln>
          <a:effectLst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10394742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fade/>
      </p:transition>
    </mc:Choice>
    <mc:Fallback xmlns="">
      <p:transition spd="slow">
        <p:fade/>
      </p:transition>
    </mc:Fallback>
  </mc:AlternateContent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 фото в круге_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xmlns="" id="{08F4B1E5-AB2B-4A42-8F96-97CA51AF5E90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ru-RU" dirty="0"/>
              <a:t>Заголовок слайда</a:t>
            </a:r>
          </a:p>
        </p:txBody>
      </p:sp>
      <p:sp>
        <p:nvSpPr>
          <p:cNvPr id="3" name="Номер слайда 2">
            <a:extLst>
              <a:ext uri="{FF2B5EF4-FFF2-40B4-BE49-F238E27FC236}">
                <a16:creationId xmlns:a16="http://schemas.microsoft.com/office/drawing/2014/main" xmlns="" id="{2C261B02-9F0F-4CD6-854D-75A6B894CD99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24C10455-C340-7945-BDDA-6923B7A290C6}" type="slidenum">
              <a:rPr lang="ru-RU" smtClean="0"/>
              <a:t>‹#›</a:t>
            </a:fld>
            <a:endParaRPr lang="ru-RU"/>
          </a:p>
        </p:txBody>
      </p:sp>
      <p:cxnSp>
        <p:nvCxnSpPr>
          <p:cNvPr id="5" name="Прямая соединительная линия 4">
            <a:extLst>
              <a:ext uri="{FF2B5EF4-FFF2-40B4-BE49-F238E27FC236}">
                <a16:creationId xmlns:a16="http://schemas.microsoft.com/office/drawing/2014/main" xmlns="" id="{0DF4330F-97FE-43FE-8A10-FADEC9AC7D93}"/>
              </a:ext>
            </a:extLst>
          </p:cNvPr>
          <p:cNvCxnSpPr>
            <a:cxnSpLocks/>
          </p:cNvCxnSpPr>
          <p:nvPr/>
        </p:nvCxnSpPr>
        <p:spPr>
          <a:xfrm>
            <a:off x="550863" y="968502"/>
            <a:ext cx="11641137" cy="0"/>
          </a:xfrm>
          <a:prstGeom prst="line">
            <a:avLst/>
          </a:prstGeom>
          <a:ln w="3175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" name="Нижний колонтитул 1">
            <a:extLst>
              <a:ext uri="{FF2B5EF4-FFF2-40B4-BE49-F238E27FC236}">
                <a16:creationId xmlns:a16="http://schemas.microsoft.com/office/drawing/2014/main" xmlns="" id="{2EAEEACE-FF73-854E-9911-38841BE1EE72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60550" y="6423585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2">
                    <a:lumMod val="90000"/>
                  </a:schemeClr>
                </a:solidFill>
              </a:defRPr>
            </a:lvl1pPr>
          </a:lstStyle>
          <a:p>
            <a:r>
              <a:rPr lang="ru-RU"/>
              <a:t>Источник / примечание</a:t>
            </a:r>
            <a:endParaRPr lang="ru-RU" dirty="0"/>
          </a:p>
        </p:txBody>
      </p:sp>
      <p:sp>
        <p:nvSpPr>
          <p:cNvPr id="14" name="Рисунок 13">
            <a:extLst>
              <a:ext uri="{FF2B5EF4-FFF2-40B4-BE49-F238E27FC236}">
                <a16:creationId xmlns:a16="http://schemas.microsoft.com/office/drawing/2014/main" xmlns="" id="{FE95227D-5346-2740-BA5F-9D731AB3A29E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550863" y="1688698"/>
            <a:ext cx="1770286" cy="1771284"/>
          </a:xfrm>
          <a:prstGeom prst="ellipse">
            <a:avLst/>
          </a:prstGeom>
          <a:noFill/>
          <a:ln w="19050">
            <a:solidFill>
              <a:schemeClr val="accent1"/>
            </a:solidFill>
          </a:ln>
        </p:spPr>
        <p:txBody>
          <a:bodyPr anchor="ctr"/>
          <a:lstStyle>
            <a:lvl1pPr marL="0" marR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>
                <a:solidFill>
                  <a:schemeClr val="bg1">
                    <a:alpha val="0"/>
                  </a:schemeClr>
                </a:solidFill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ru-RU" dirty="0"/>
              <a:t>Фото</a:t>
            </a:r>
          </a:p>
        </p:txBody>
      </p:sp>
      <p:sp>
        <p:nvSpPr>
          <p:cNvPr id="15" name="Рисунок 13">
            <a:extLst>
              <a:ext uri="{FF2B5EF4-FFF2-40B4-BE49-F238E27FC236}">
                <a16:creationId xmlns:a16="http://schemas.microsoft.com/office/drawing/2014/main" xmlns="" id="{D14A021B-8CE4-FD4F-9A25-E25A8F449747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550863" y="3973071"/>
            <a:ext cx="1770286" cy="1771284"/>
          </a:xfrm>
          <a:prstGeom prst="ellipse">
            <a:avLst/>
          </a:prstGeom>
          <a:noFill/>
          <a:ln w="19050">
            <a:solidFill>
              <a:schemeClr val="accent2"/>
            </a:solidFill>
          </a:ln>
        </p:spPr>
        <p:txBody>
          <a:bodyPr anchor="ctr"/>
          <a:lstStyle>
            <a:lvl1pPr marL="0" marR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>
                <a:solidFill>
                  <a:schemeClr val="bg1">
                    <a:alpha val="0"/>
                  </a:schemeClr>
                </a:solidFill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ru-RU" dirty="0"/>
              <a:t>Фото</a:t>
            </a:r>
          </a:p>
        </p:txBody>
      </p:sp>
      <p:sp>
        <p:nvSpPr>
          <p:cNvPr id="12" name="Рисунок 13">
            <a:extLst>
              <a:ext uri="{FF2B5EF4-FFF2-40B4-BE49-F238E27FC236}">
                <a16:creationId xmlns:a16="http://schemas.microsoft.com/office/drawing/2014/main" xmlns="" id="{842A5D4E-FD96-B349-B8D9-D45B18609B9A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6096000" y="1688698"/>
            <a:ext cx="1770286" cy="1771284"/>
          </a:xfrm>
          <a:prstGeom prst="ellipse">
            <a:avLst/>
          </a:prstGeom>
          <a:noFill/>
          <a:ln w="19050">
            <a:solidFill>
              <a:schemeClr val="accent5"/>
            </a:solidFill>
          </a:ln>
        </p:spPr>
        <p:txBody>
          <a:bodyPr anchor="ctr"/>
          <a:lstStyle>
            <a:lvl1pPr marL="0" marR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>
                <a:solidFill>
                  <a:schemeClr val="bg1">
                    <a:alpha val="0"/>
                  </a:schemeClr>
                </a:solidFill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ru-RU" dirty="0"/>
              <a:t>Фото</a:t>
            </a:r>
          </a:p>
        </p:txBody>
      </p:sp>
      <p:sp>
        <p:nvSpPr>
          <p:cNvPr id="13" name="Рисунок 13">
            <a:extLst>
              <a:ext uri="{FF2B5EF4-FFF2-40B4-BE49-F238E27FC236}">
                <a16:creationId xmlns:a16="http://schemas.microsoft.com/office/drawing/2014/main" xmlns="" id="{99AF3E99-8B87-3E4D-BC45-8470E5259C3F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6096000" y="3973071"/>
            <a:ext cx="1770286" cy="1771284"/>
          </a:xfrm>
          <a:prstGeom prst="ellipse">
            <a:avLst/>
          </a:prstGeom>
          <a:noFill/>
          <a:ln w="19050">
            <a:solidFill>
              <a:schemeClr val="accent6"/>
            </a:solidFill>
          </a:ln>
        </p:spPr>
        <p:txBody>
          <a:bodyPr anchor="ctr"/>
          <a:lstStyle>
            <a:lvl1pPr marL="0" marR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>
                <a:solidFill>
                  <a:schemeClr val="bg1">
                    <a:alpha val="0"/>
                  </a:schemeClr>
                </a:solidFill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ru-RU" dirty="0"/>
              <a:t>Фото</a:t>
            </a:r>
          </a:p>
        </p:txBody>
      </p:sp>
    </p:spTree>
    <p:extLst>
      <p:ext uri="{BB962C8B-B14F-4D97-AF65-F5344CB8AC3E}">
        <p14:creationId xmlns:p14="http://schemas.microsoft.com/office/powerpoint/2010/main" val="36688144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fade/>
      </p:transition>
    </mc:Choice>
    <mc:Fallback xmlns="">
      <p:transition spd="slow">
        <p:fade/>
      </p:transition>
    </mc:Fallback>
  </mc:AlternateContent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4 фото в круге_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xmlns="" id="{08F4B1E5-AB2B-4A42-8F96-97CA51AF5E90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ru-RU" dirty="0"/>
              <a:t>Заголовок слайда</a:t>
            </a:r>
          </a:p>
        </p:txBody>
      </p:sp>
      <p:sp>
        <p:nvSpPr>
          <p:cNvPr id="3" name="Номер слайда 2">
            <a:extLst>
              <a:ext uri="{FF2B5EF4-FFF2-40B4-BE49-F238E27FC236}">
                <a16:creationId xmlns:a16="http://schemas.microsoft.com/office/drawing/2014/main" xmlns="" id="{2C261B02-9F0F-4CD6-854D-75A6B894CD99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24C10455-C340-7945-BDDA-6923B7A290C6}" type="slidenum">
              <a:rPr lang="ru-RU" smtClean="0"/>
              <a:t>‹#›</a:t>
            </a:fld>
            <a:endParaRPr lang="ru-RU"/>
          </a:p>
        </p:txBody>
      </p:sp>
      <p:cxnSp>
        <p:nvCxnSpPr>
          <p:cNvPr id="5" name="Прямая соединительная линия 4">
            <a:extLst>
              <a:ext uri="{FF2B5EF4-FFF2-40B4-BE49-F238E27FC236}">
                <a16:creationId xmlns:a16="http://schemas.microsoft.com/office/drawing/2014/main" xmlns="" id="{0DF4330F-97FE-43FE-8A10-FADEC9AC7D93}"/>
              </a:ext>
            </a:extLst>
          </p:cNvPr>
          <p:cNvCxnSpPr>
            <a:cxnSpLocks/>
          </p:cNvCxnSpPr>
          <p:nvPr/>
        </p:nvCxnSpPr>
        <p:spPr>
          <a:xfrm>
            <a:off x="550863" y="968502"/>
            <a:ext cx="11641137" cy="0"/>
          </a:xfrm>
          <a:prstGeom prst="line">
            <a:avLst/>
          </a:prstGeom>
          <a:ln w="3175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" name="Нижний колонтитул 1">
            <a:extLst>
              <a:ext uri="{FF2B5EF4-FFF2-40B4-BE49-F238E27FC236}">
                <a16:creationId xmlns:a16="http://schemas.microsoft.com/office/drawing/2014/main" xmlns="" id="{2EAEEACE-FF73-854E-9911-38841BE1EE72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60550" y="6423585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2">
                    <a:lumMod val="90000"/>
                  </a:schemeClr>
                </a:solidFill>
              </a:defRPr>
            </a:lvl1pPr>
          </a:lstStyle>
          <a:p>
            <a:r>
              <a:rPr lang="ru-RU"/>
              <a:t>Источник / примечание</a:t>
            </a:r>
            <a:endParaRPr lang="ru-RU" dirty="0"/>
          </a:p>
        </p:txBody>
      </p:sp>
      <p:sp>
        <p:nvSpPr>
          <p:cNvPr id="14" name="Рисунок 13">
            <a:extLst>
              <a:ext uri="{FF2B5EF4-FFF2-40B4-BE49-F238E27FC236}">
                <a16:creationId xmlns:a16="http://schemas.microsoft.com/office/drawing/2014/main" xmlns="" id="{FE95227D-5346-2740-BA5F-9D731AB3A29E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550863" y="1822048"/>
            <a:ext cx="1381125" cy="1381904"/>
          </a:xfrm>
          <a:prstGeom prst="ellipse">
            <a:avLst/>
          </a:prstGeom>
          <a:noFill/>
          <a:ln w="19050">
            <a:solidFill>
              <a:schemeClr val="accent1"/>
            </a:solidFill>
          </a:ln>
        </p:spPr>
        <p:txBody>
          <a:bodyPr anchor="ctr"/>
          <a:lstStyle>
            <a:lvl1pPr algn="ctr">
              <a:defRPr sz="1400">
                <a:solidFill>
                  <a:schemeClr val="bg1">
                    <a:alpha val="0"/>
                  </a:schemeClr>
                </a:solidFill>
              </a:defRPr>
            </a:lvl1pPr>
          </a:lstStyle>
          <a:p>
            <a:r>
              <a:rPr lang="ru-RU" dirty="0"/>
              <a:t>Фото</a:t>
            </a:r>
          </a:p>
        </p:txBody>
      </p:sp>
      <p:sp>
        <p:nvSpPr>
          <p:cNvPr id="15" name="Рисунок 13">
            <a:extLst>
              <a:ext uri="{FF2B5EF4-FFF2-40B4-BE49-F238E27FC236}">
                <a16:creationId xmlns:a16="http://schemas.microsoft.com/office/drawing/2014/main" xmlns="" id="{D14A021B-8CE4-FD4F-9A25-E25A8F449747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550863" y="4134996"/>
            <a:ext cx="1381125" cy="1381904"/>
          </a:xfrm>
          <a:prstGeom prst="ellipse">
            <a:avLst/>
          </a:prstGeom>
          <a:noFill/>
          <a:ln w="19050">
            <a:solidFill>
              <a:schemeClr val="accent2"/>
            </a:solidFill>
          </a:ln>
        </p:spPr>
        <p:txBody>
          <a:bodyPr anchor="ctr"/>
          <a:lstStyle>
            <a:lvl1pPr marL="0" marR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400">
                <a:solidFill>
                  <a:schemeClr val="bg1">
                    <a:alpha val="0"/>
                  </a:schemeClr>
                </a:solidFill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ru-RU" dirty="0"/>
              <a:t>Фото</a:t>
            </a:r>
          </a:p>
        </p:txBody>
      </p:sp>
      <p:sp>
        <p:nvSpPr>
          <p:cNvPr id="12" name="Рисунок 13">
            <a:extLst>
              <a:ext uri="{FF2B5EF4-FFF2-40B4-BE49-F238E27FC236}">
                <a16:creationId xmlns:a16="http://schemas.microsoft.com/office/drawing/2014/main" xmlns="" id="{842A5D4E-FD96-B349-B8D9-D45B18609B9A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4247621" y="1822048"/>
            <a:ext cx="1381125" cy="1381904"/>
          </a:xfrm>
          <a:prstGeom prst="ellipse">
            <a:avLst/>
          </a:prstGeom>
          <a:noFill/>
          <a:ln w="19050">
            <a:solidFill>
              <a:schemeClr val="accent5"/>
            </a:solidFill>
          </a:ln>
        </p:spPr>
        <p:txBody>
          <a:bodyPr anchor="ctr"/>
          <a:lstStyle>
            <a:lvl1pPr algn="ctr">
              <a:defRPr sz="1400">
                <a:solidFill>
                  <a:schemeClr val="bg1">
                    <a:alpha val="0"/>
                  </a:schemeClr>
                </a:solidFill>
              </a:defRPr>
            </a:lvl1pPr>
          </a:lstStyle>
          <a:p>
            <a:r>
              <a:rPr lang="ru-RU" dirty="0"/>
              <a:t>Фото</a:t>
            </a:r>
          </a:p>
        </p:txBody>
      </p:sp>
      <p:sp>
        <p:nvSpPr>
          <p:cNvPr id="13" name="Рисунок 13">
            <a:extLst>
              <a:ext uri="{FF2B5EF4-FFF2-40B4-BE49-F238E27FC236}">
                <a16:creationId xmlns:a16="http://schemas.microsoft.com/office/drawing/2014/main" xmlns="" id="{99AF3E99-8B87-3E4D-BC45-8470E5259C3F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4247621" y="4134996"/>
            <a:ext cx="1381125" cy="1381904"/>
          </a:xfrm>
          <a:prstGeom prst="ellipse">
            <a:avLst/>
          </a:prstGeom>
          <a:noFill/>
          <a:ln w="19050">
            <a:solidFill>
              <a:schemeClr val="accent6"/>
            </a:solidFill>
          </a:ln>
        </p:spPr>
        <p:txBody>
          <a:bodyPr anchor="ctr"/>
          <a:lstStyle>
            <a:lvl1pPr marL="0" marR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400">
                <a:solidFill>
                  <a:schemeClr val="bg1">
                    <a:alpha val="0"/>
                  </a:schemeClr>
                </a:solidFill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ru-RU" dirty="0"/>
              <a:t>Фото</a:t>
            </a:r>
          </a:p>
        </p:txBody>
      </p:sp>
      <p:sp>
        <p:nvSpPr>
          <p:cNvPr id="18" name="Рисунок 13">
            <a:extLst>
              <a:ext uri="{FF2B5EF4-FFF2-40B4-BE49-F238E27FC236}">
                <a16:creationId xmlns:a16="http://schemas.microsoft.com/office/drawing/2014/main" xmlns="" id="{542D4A6D-565E-44F2-8C3B-B92D0CC237F0}"/>
              </a:ext>
            </a:extLst>
          </p:cNvPr>
          <p:cNvSpPr>
            <a:spLocks noGrp="1"/>
          </p:cNvSpPr>
          <p:nvPr>
            <p:ph type="pic" sz="quarter" idx="15" hasCustomPrompt="1"/>
          </p:nvPr>
        </p:nvSpPr>
        <p:spPr>
          <a:xfrm>
            <a:off x="7944379" y="1822048"/>
            <a:ext cx="1381125" cy="1381904"/>
          </a:xfrm>
          <a:prstGeom prst="ellipse">
            <a:avLst/>
          </a:prstGeom>
          <a:noFill/>
          <a:ln w="19050">
            <a:solidFill>
              <a:schemeClr val="accent3"/>
            </a:solidFill>
          </a:ln>
        </p:spPr>
        <p:txBody>
          <a:bodyPr anchor="ctr"/>
          <a:lstStyle>
            <a:lvl1pPr marL="0" marR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400">
                <a:solidFill>
                  <a:schemeClr val="bg1">
                    <a:alpha val="0"/>
                  </a:schemeClr>
                </a:solidFill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ru-RU" dirty="0"/>
              <a:t>Фото</a:t>
            </a:r>
          </a:p>
        </p:txBody>
      </p:sp>
      <p:sp>
        <p:nvSpPr>
          <p:cNvPr id="19" name="Рисунок 13">
            <a:extLst>
              <a:ext uri="{FF2B5EF4-FFF2-40B4-BE49-F238E27FC236}">
                <a16:creationId xmlns:a16="http://schemas.microsoft.com/office/drawing/2014/main" xmlns="" id="{7432095D-98B1-4B74-AB94-C7495E95DDC5}"/>
              </a:ext>
            </a:extLst>
          </p:cNvPr>
          <p:cNvSpPr>
            <a:spLocks noGrp="1"/>
          </p:cNvSpPr>
          <p:nvPr>
            <p:ph type="pic" sz="quarter" idx="16" hasCustomPrompt="1"/>
          </p:nvPr>
        </p:nvSpPr>
        <p:spPr>
          <a:xfrm>
            <a:off x="7944379" y="4134996"/>
            <a:ext cx="1381125" cy="1381904"/>
          </a:xfrm>
          <a:prstGeom prst="ellipse">
            <a:avLst/>
          </a:prstGeom>
          <a:noFill/>
          <a:ln w="19050">
            <a:solidFill>
              <a:schemeClr val="accent4"/>
            </a:solidFill>
          </a:ln>
        </p:spPr>
        <p:txBody>
          <a:bodyPr anchor="ctr"/>
          <a:lstStyle>
            <a:lvl1pPr marL="0" marR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400">
                <a:solidFill>
                  <a:schemeClr val="bg1">
                    <a:alpha val="0"/>
                  </a:schemeClr>
                </a:solidFill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ru-RU" dirty="0"/>
              <a:t>Фото</a:t>
            </a:r>
          </a:p>
        </p:txBody>
      </p:sp>
    </p:spTree>
    <p:extLst>
      <p:ext uri="{BB962C8B-B14F-4D97-AF65-F5344CB8AC3E}">
        <p14:creationId xmlns:p14="http://schemas.microsoft.com/office/powerpoint/2010/main" val="306948211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fade/>
      </p:transition>
    </mc:Choice>
    <mc:Fallback xmlns="">
      <p:transition spd="slow">
        <p:fade/>
      </p:transition>
    </mc:Fallback>
  </mc:AlternateContent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theme" Target="../theme/theme1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1.xml"/><Relationship Id="rId3" Type="http://schemas.openxmlformats.org/officeDocument/2006/relationships/slideLayout" Target="../slideLayouts/slideLayout16.xml"/><Relationship Id="rId7" Type="http://schemas.openxmlformats.org/officeDocument/2006/relationships/slideLayout" Target="../slideLayouts/slideLayout20.xml"/><Relationship Id="rId2" Type="http://schemas.openxmlformats.org/officeDocument/2006/relationships/slideLayout" Target="../slideLayouts/slideLayout15.xml"/><Relationship Id="rId1" Type="http://schemas.openxmlformats.org/officeDocument/2006/relationships/slideLayout" Target="../slideLayouts/slideLayout14.xml"/><Relationship Id="rId6" Type="http://schemas.openxmlformats.org/officeDocument/2006/relationships/slideLayout" Target="../slideLayouts/slideLayout19.xml"/><Relationship Id="rId5" Type="http://schemas.openxmlformats.org/officeDocument/2006/relationships/slideLayout" Target="../slideLayouts/slideLayout18.xml"/><Relationship Id="rId10" Type="http://schemas.openxmlformats.org/officeDocument/2006/relationships/theme" Target="../theme/theme2.xml"/><Relationship Id="rId4" Type="http://schemas.openxmlformats.org/officeDocument/2006/relationships/slideLayout" Target="../slideLayouts/slideLayout17.xml"/><Relationship Id="rId9" Type="http://schemas.openxmlformats.org/officeDocument/2006/relationships/slideLayout" Target="../slideLayouts/slideLayout22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0.xml"/><Relationship Id="rId13" Type="http://schemas.openxmlformats.org/officeDocument/2006/relationships/theme" Target="../theme/theme3.xml"/><Relationship Id="rId3" Type="http://schemas.openxmlformats.org/officeDocument/2006/relationships/slideLayout" Target="../slideLayouts/slideLayout25.xml"/><Relationship Id="rId7" Type="http://schemas.openxmlformats.org/officeDocument/2006/relationships/slideLayout" Target="../slideLayouts/slideLayout29.xml"/><Relationship Id="rId12" Type="http://schemas.openxmlformats.org/officeDocument/2006/relationships/slideLayout" Target="../slideLayouts/slideLayout34.xml"/><Relationship Id="rId2" Type="http://schemas.openxmlformats.org/officeDocument/2006/relationships/slideLayout" Target="../slideLayouts/slideLayout24.xml"/><Relationship Id="rId1" Type="http://schemas.openxmlformats.org/officeDocument/2006/relationships/slideLayout" Target="../slideLayouts/slideLayout23.xml"/><Relationship Id="rId6" Type="http://schemas.openxmlformats.org/officeDocument/2006/relationships/slideLayout" Target="../slideLayouts/slideLayout28.xml"/><Relationship Id="rId11" Type="http://schemas.openxmlformats.org/officeDocument/2006/relationships/slideLayout" Target="../slideLayouts/slideLayout33.xml"/><Relationship Id="rId5" Type="http://schemas.openxmlformats.org/officeDocument/2006/relationships/slideLayout" Target="../slideLayouts/slideLayout27.xml"/><Relationship Id="rId10" Type="http://schemas.openxmlformats.org/officeDocument/2006/relationships/slideLayout" Target="../slideLayouts/slideLayout32.xml"/><Relationship Id="rId4" Type="http://schemas.openxmlformats.org/officeDocument/2006/relationships/slideLayout" Target="../slideLayouts/slideLayout26.xml"/><Relationship Id="rId9" Type="http://schemas.openxmlformats.org/officeDocument/2006/relationships/slideLayout" Target="../slideLayouts/slideLayout3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itle Placeholder 6">
            <a:extLst>
              <a:ext uri="{FF2B5EF4-FFF2-40B4-BE49-F238E27FC236}">
                <a16:creationId xmlns:a16="http://schemas.microsoft.com/office/drawing/2014/main" xmlns="" id="{EFB9A11F-72FA-0A44-9653-48C9EECB75B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50863" y="407976"/>
            <a:ext cx="9608330" cy="387798"/>
          </a:xfrm>
          <a:prstGeom prst="rect">
            <a:avLst/>
          </a:prstGeom>
        </p:spPr>
        <p:txBody>
          <a:bodyPr vert="horz" wrap="square" lIns="0" tIns="0" rIns="0" bIns="0" rtlCol="0" anchor="t">
            <a:spAutoFit/>
          </a:bodyPr>
          <a:lstStyle/>
          <a:p>
            <a:r>
              <a:rPr lang="ru-RU" dirty="0"/>
              <a:t>Заголовок слайда</a:t>
            </a:r>
          </a:p>
        </p:txBody>
      </p:sp>
      <p:sp>
        <p:nvSpPr>
          <p:cNvPr id="21" name="Slide Number Placeholder 20">
            <a:extLst>
              <a:ext uri="{FF2B5EF4-FFF2-40B4-BE49-F238E27FC236}">
                <a16:creationId xmlns:a16="http://schemas.microsoft.com/office/drawing/2014/main" xmlns="" id="{70E33670-8A31-4B40-AC5D-2C84BABC024A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897938" y="6423585"/>
            <a:ext cx="2743200" cy="365125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r">
              <a:defRPr sz="1200">
                <a:solidFill>
                  <a:schemeClr val="tx2">
                    <a:lumMod val="90000"/>
                  </a:schemeClr>
                </a:solidFill>
              </a:defRPr>
            </a:lvl1pPr>
          </a:lstStyle>
          <a:p>
            <a:fld id="{24C10455-C340-7945-BDDA-6923B7A290C6}" type="slidenum">
              <a:rPr lang="ru-RU" smtClean="0"/>
              <a:pPr/>
              <a:t>‹#›</a:t>
            </a:fld>
            <a:endParaRPr lang="ru-RU"/>
          </a:p>
        </p:txBody>
      </p:sp>
      <p:sp>
        <p:nvSpPr>
          <p:cNvPr id="2" name="Нижний колонтитул 1">
            <a:extLst>
              <a:ext uri="{FF2B5EF4-FFF2-40B4-BE49-F238E27FC236}">
                <a16:creationId xmlns:a16="http://schemas.microsoft.com/office/drawing/2014/main" xmlns="" id="{5F643877-02BB-4149-8AE9-088FBD4EF0D6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60550" y="6423585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2">
                    <a:lumMod val="90000"/>
                  </a:schemeClr>
                </a:solidFill>
              </a:defRPr>
            </a:lvl1pPr>
          </a:lstStyle>
          <a:p>
            <a:r>
              <a:rPr lang="ru-RU" dirty="0"/>
              <a:t>Источник / примечание</a:t>
            </a:r>
          </a:p>
        </p:txBody>
      </p:sp>
    </p:spTree>
    <p:extLst>
      <p:ext uri="{BB962C8B-B14F-4D97-AF65-F5344CB8AC3E}">
        <p14:creationId xmlns:p14="http://schemas.microsoft.com/office/powerpoint/2010/main" val="68412800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59" r:id="rId1"/>
    <p:sldLayoutId id="2147483658" r:id="rId2"/>
    <p:sldLayoutId id="2147483746" r:id="rId3"/>
    <p:sldLayoutId id="2147483747" r:id="rId4"/>
    <p:sldLayoutId id="2147483699" r:id="rId5"/>
    <p:sldLayoutId id="2147483735" r:id="rId6"/>
    <p:sldLayoutId id="2147483734" r:id="rId7"/>
    <p:sldLayoutId id="2147483739" r:id="rId8"/>
    <p:sldLayoutId id="2147483743" r:id="rId9"/>
    <p:sldLayoutId id="2147483731" r:id="rId10"/>
    <p:sldLayoutId id="2147483732" r:id="rId11"/>
    <p:sldLayoutId id="2147483756" r:id="rId12"/>
    <p:sldLayoutId id="2147483728" r:id="rId13"/>
  </p:sldLayoutIdLst>
  <mc:AlternateContent xmlns:mc="http://schemas.openxmlformats.org/markup-compatibility/2006" xmlns:p14="http://schemas.microsoft.com/office/powerpoint/2010/main">
    <mc:Choice Requires="p14">
      <p:transition spd="slow" p14:dur="2000">
        <p:fade/>
      </p:transition>
    </mc:Choice>
    <mc:Fallback xmlns="">
      <p:transition spd="slow">
        <p:fade/>
      </p:transition>
    </mc:Fallback>
  </mc:AlternateContent>
  <p:hf hd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2800" b="1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0" indent="0" algn="l" defTabSz="914400" rtl="0" eaLnBrk="1" latinLnBrk="0" hangingPunct="1">
        <a:lnSpc>
          <a:spcPct val="90000"/>
        </a:lnSpc>
        <a:spcBef>
          <a:spcPts val="1000"/>
        </a:spcBef>
        <a:buFontTx/>
        <a:buNone/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ru-RU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 mod="1">
    <p:ext uri="{27BBF7A9-308A-43DC-89C8-2F10F3537804}">
      <p15:sldGuideLst xmlns:p15="http://schemas.microsoft.com/office/powerpoint/2012/main" xmlns="">
        <p15:guide id="1" orient="horz" pos="754">
          <p15:clr>
            <a:srgbClr val="F26B43"/>
          </p15:clr>
        </p15:guide>
        <p15:guide id="2" pos="347">
          <p15:clr>
            <a:srgbClr val="F26B43"/>
          </p15:clr>
        </p15:guide>
        <p15:guide id="3" orient="horz" pos="4020">
          <p15:clr>
            <a:srgbClr val="F26B43"/>
          </p15:clr>
        </p15:guide>
        <p15:guide id="4" pos="7333">
          <p15:clr>
            <a:srgbClr val="F26B43"/>
          </p15:clr>
        </p15:guide>
      </p15:sldGuideLst>
    </p:ext>
  </p:extLst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Slide Number Placeholder 20">
            <a:extLst>
              <a:ext uri="{FF2B5EF4-FFF2-40B4-BE49-F238E27FC236}">
                <a16:creationId xmlns:a16="http://schemas.microsoft.com/office/drawing/2014/main" xmlns="" id="{70E33670-8A31-4B40-AC5D-2C84BABC024A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897938" y="6423585"/>
            <a:ext cx="2743200" cy="365125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r">
              <a:defRPr sz="1200">
                <a:solidFill>
                  <a:schemeClr val="tx2"/>
                </a:solidFill>
              </a:defRPr>
            </a:lvl1pPr>
          </a:lstStyle>
          <a:p>
            <a:fld id="{24C10455-C340-7945-BDDA-6923B7A290C6}" type="slidenum">
              <a:rPr lang="ru-RU" smtClean="0"/>
              <a:pPr/>
              <a:t>‹#›</a:t>
            </a:fld>
            <a:endParaRPr lang="ru-RU"/>
          </a:p>
        </p:txBody>
      </p:sp>
      <p:sp>
        <p:nvSpPr>
          <p:cNvPr id="2" name="Нижний колонтитул 1">
            <a:extLst>
              <a:ext uri="{FF2B5EF4-FFF2-40B4-BE49-F238E27FC236}">
                <a16:creationId xmlns:a16="http://schemas.microsoft.com/office/drawing/2014/main" xmlns="" id="{5F643877-02BB-4149-8AE9-088FBD4EF0D6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60550" y="6423585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2"/>
                </a:solidFill>
              </a:defRPr>
            </a:lvl1pPr>
          </a:lstStyle>
          <a:p>
            <a:r>
              <a:rPr lang="ru-RU" dirty="0"/>
              <a:t>Источник / примечание</a:t>
            </a:r>
          </a:p>
        </p:txBody>
      </p:sp>
    </p:spTree>
    <p:extLst>
      <p:ext uri="{BB962C8B-B14F-4D97-AF65-F5344CB8AC3E}">
        <p14:creationId xmlns:p14="http://schemas.microsoft.com/office/powerpoint/2010/main" val="301719052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21" r:id="rId1"/>
    <p:sldLayoutId id="2147483722" r:id="rId2"/>
    <p:sldLayoutId id="2147483723" r:id="rId3"/>
    <p:sldLayoutId id="2147483729" r:id="rId4"/>
    <p:sldLayoutId id="2147483736" r:id="rId5"/>
    <p:sldLayoutId id="2147483737" r:id="rId6"/>
    <p:sldLayoutId id="2147483738" r:id="rId7"/>
    <p:sldLayoutId id="2147483740" r:id="rId8"/>
    <p:sldLayoutId id="2147483744" r:id="rId9"/>
  </p:sldLayoutIdLst>
  <mc:AlternateContent xmlns:mc="http://schemas.openxmlformats.org/markup-compatibility/2006" xmlns:p14="http://schemas.microsoft.com/office/powerpoint/2010/main">
    <mc:Choice Requires="p14">
      <p:transition spd="slow" p14:dur="2000">
        <p:fade/>
      </p:transition>
    </mc:Choice>
    <mc:Fallback xmlns="">
      <p:transition spd="slow">
        <p:fade/>
      </p:transition>
    </mc:Fallback>
  </mc:AlternateContent>
  <p:hf hd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2800" b="1" kern="1200">
          <a:solidFill>
            <a:schemeClr val="bg1"/>
          </a:solidFill>
          <a:latin typeface="+mj-lt"/>
          <a:ea typeface="+mj-ea"/>
          <a:cs typeface="+mj-cs"/>
        </a:defRPr>
      </a:lvl1pPr>
    </p:titleStyle>
    <p:bodyStyle>
      <a:lvl1pPr marL="0" indent="0" algn="l" defTabSz="914400" rtl="0" eaLnBrk="1" latinLnBrk="0" hangingPunct="1">
        <a:lnSpc>
          <a:spcPct val="90000"/>
        </a:lnSpc>
        <a:spcBef>
          <a:spcPts val="1000"/>
        </a:spcBef>
        <a:buFontTx/>
        <a:buNone/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ru-RU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 mod="1">
    <p:ext uri="{27BBF7A9-308A-43DC-89C8-2F10F3537804}">
      <p15:sldGuideLst xmlns:p15="http://schemas.microsoft.com/office/powerpoint/2012/main" xmlns="">
        <p15:guide id="1" orient="horz" pos="754">
          <p15:clr>
            <a:srgbClr val="F26B43"/>
          </p15:clr>
        </p15:guide>
        <p15:guide id="2" pos="347">
          <p15:clr>
            <a:srgbClr val="F26B43"/>
          </p15:clr>
        </p15:guide>
        <p15:guide id="3" orient="horz" pos="4020">
          <p15:clr>
            <a:srgbClr val="F26B43"/>
          </p15:clr>
        </p15:guide>
        <p15:guide id="4" pos="7333">
          <p15:clr>
            <a:srgbClr val="F26B43"/>
          </p15:clr>
        </p15:guide>
      </p15:sldGuideLst>
    </p:ext>
  </p:extLst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xmlns="" id="{CA496AA5-F05E-4645-BC54-ED6B8AF4AF5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50863" y="3685840"/>
            <a:ext cx="10515600" cy="609398"/>
          </a:xfrm>
          <a:prstGeom prst="rect">
            <a:avLst/>
          </a:prstGeom>
        </p:spPr>
        <p:txBody>
          <a:bodyPr vert="horz" lIns="0" tIns="0" rIns="0" bIns="0" rtlCol="0" anchor="t">
            <a:spAutoFit/>
          </a:bodyPr>
          <a:lstStyle/>
          <a:p>
            <a:pPr marL="0" marR="0" lvl="0" indent="0" defTabSz="371475" fontAlgn="auto">
              <a:spcAft>
                <a:spcPts val="0"/>
              </a:spcAft>
              <a:buClrTx/>
              <a:buSzTx/>
              <a:buFontTx/>
              <a:tabLst/>
            </a:pPr>
            <a:r>
              <a:rPr lang="ru-RU" dirty="0"/>
              <a:t>Разделители и титулы</a:t>
            </a:r>
          </a:p>
        </p:txBody>
      </p:sp>
    </p:spTree>
    <p:extLst>
      <p:ext uri="{BB962C8B-B14F-4D97-AF65-F5344CB8AC3E}">
        <p14:creationId xmlns:p14="http://schemas.microsoft.com/office/powerpoint/2010/main" val="227779099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30" r:id="rId1"/>
    <p:sldLayoutId id="2147483698" r:id="rId2"/>
    <p:sldLayoutId id="2147483727" r:id="rId3"/>
    <p:sldLayoutId id="2147483742" r:id="rId4"/>
    <p:sldLayoutId id="2147483741" r:id="rId5"/>
    <p:sldLayoutId id="2147483745" r:id="rId6"/>
    <p:sldLayoutId id="2147483697" r:id="rId7"/>
    <p:sldLayoutId id="2147483655" r:id="rId8"/>
    <p:sldLayoutId id="2147483696" r:id="rId9"/>
    <p:sldLayoutId id="2147483718" r:id="rId10"/>
    <p:sldLayoutId id="2147483748" r:id="rId11"/>
    <p:sldLayoutId id="2147483757" r:id="rId12"/>
  </p:sldLayoutIdLst>
  <mc:AlternateContent xmlns:mc="http://schemas.openxmlformats.org/markup-compatibility/2006" xmlns:p14="http://schemas.microsoft.com/office/powerpoint/2010/main">
    <mc:Choice Requires="p14">
      <p:transition spd="slow" p14:dur="2000">
        <p:fade/>
      </p:transition>
    </mc:Choice>
    <mc:Fallback xmlns="">
      <p:transition spd="slow">
        <p:fade/>
      </p:transition>
    </mc:Fallback>
  </mc:AlternateContent>
  <p:hf hd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kumimoji="0" lang="ru-RU" sz="4400" b="1" i="0" u="none" strike="noStrike" kern="1200" cap="none" spc="0" normalizeH="0" baseline="0">
          <a:ln>
            <a:noFill/>
          </a:ln>
          <a:solidFill>
            <a:schemeClr val="tx1"/>
          </a:solidFill>
          <a:effectLst/>
          <a:uLnTx/>
          <a:uFillTx/>
          <a:latin typeface="+mj-lt"/>
          <a:ea typeface="+mj-ea"/>
          <a:cs typeface="Gotham Pro Bold" panose="02000503040000020004" pitchFamily="2" charset="0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ru-RU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 mod="1">
    <p:ext uri="{27BBF7A9-308A-43DC-89C8-2F10F3537804}">
      <p15:sldGuideLst xmlns:p15="http://schemas.microsoft.com/office/powerpoint/2012/main" xmlns="">
        <p15:guide id="2" pos="347">
          <p15:clr>
            <a:srgbClr val="F26B43"/>
          </p15:clr>
        </p15:guide>
        <p15:guide id="3" orient="horz" pos="4020">
          <p15:clr>
            <a:srgbClr val="F26B43"/>
          </p15:clr>
        </p15:guide>
        <p15:guide id="4" pos="7333">
          <p15:clr>
            <a:srgbClr val="F26B43"/>
          </p15:clr>
        </p15:guide>
      </p15:sldGuideLst>
    </p:ext>
  </p:extLst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6.xml"/><Relationship Id="rId5" Type="http://schemas.openxmlformats.org/officeDocument/2006/relationships/image" Target="../media/image4.svg"/></Relationships>
</file>

<file path=ppt/slides/_rels/slide10.xml.rels><?xml version="1.0" encoding="UTF-8" standalone="yes"?>
<Relationships xmlns="http://schemas.openxmlformats.org/package/2006/relationships"><Relationship Id="rId18" Type="http://schemas.openxmlformats.org/officeDocument/2006/relationships/image" Target="../media/image23.png"/><Relationship Id="rId3" Type="http://schemas.openxmlformats.org/officeDocument/2006/relationships/image" Target="../media/image3.png"/><Relationship Id="rId17" Type="http://schemas.openxmlformats.org/officeDocument/2006/relationships/image" Target="../media/image310.svg"/><Relationship Id="rId2" Type="http://schemas.openxmlformats.org/officeDocument/2006/relationships/image" Target="../media/image19.png"/><Relationship Id="rId1" Type="http://schemas.openxmlformats.org/officeDocument/2006/relationships/slideLayout" Target="../slideLayouts/slideLayout34.xml"/><Relationship Id="rId19" Type="http://schemas.openxmlformats.org/officeDocument/2006/relationships/image" Target="../media/image24.png"/><Relationship Id="rId4" Type="http://schemas.openxmlformats.org/officeDocument/2006/relationships/image" Target="../media/image4.png"/></Relationships>
</file>

<file path=ppt/slides/_rels/slide11.xml.rels><?xml version="1.0" encoding="UTF-8" standalone="yes"?>
<Relationships xmlns="http://schemas.openxmlformats.org/package/2006/relationships"><Relationship Id="rId18" Type="http://schemas.openxmlformats.org/officeDocument/2006/relationships/image" Target="../media/image25.png"/><Relationship Id="rId3" Type="http://schemas.openxmlformats.org/officeDocument/2006/relationships/image" Target="../media/image3.png"/><Relationship Id="rId17" Type="http://schemas.openxmlformats.org/officeDocument/2006/relationships/image" Target="../media/image310.svg"/><Relationship Id="rId2" Type="http://schemas.openxmlformats.org/officeDocument/2006/relationships/image" Target="../media/image19.png"/><Relationship Id="rId1" Type="http://schemas.openxmlformats.org/officeDocument/2006/relationships/slideLayout" Target="../slideLayouts/slideLayout34.xml"/><Relationship Id="rId19" Type="http://schemas.openxmlformats.org/officeDocument/2006/relationships/image" Target="../media/image26.png"/><Relationship Id="rId4" Type="http://schemas.openxmlformats.org/officeDocument/2006/relationships/image" Target="../media/image4.png"/></Relationships>
</file>

<file path=ppt/slides/_rels/slide12.xml.rels><?xml version="1.0" encoding="UTF-8" standalone="yes"?>
<Relationships xmlns="http://schemas.openxmlformats.org/package/2006/relationships"><Relationship Id="rId18" Type="http://schemas.openxmlformats.org/officeDocument/2006/relationships/image" Target="../media/image27.png"/><Relationship Id="rId3" Type="http://schemas.openxmlformats.org/officeDocument/2006/relationships/image" Target="../media/image3.png"/><Relationship Id="rId17" Type="http://schemas.openxmlformats.org/officeDocument/2006/relationships/image" Target="../media/image310.svg"/><Relationship Id="rId2" Type="http://schemas.openxmlformats.org/officeDocument/2006/relationships/image" Target="../media/image19.png"/><Relationship Id="rId1" Type="http://schemas.openxmlformats.org/officeDocument/2006/relationships/slideLayout" Target="../slideLayouts/slideLayout34.xml"/><Relationship Id="rId19" Type="http://schemas.openxmlformats.org/officeDocument/2006/relationships/image" Target="../media/image28.png"/><Relationship Id="rId4" Type="http://schemas.openxmlformats.org/officeDocument/2006/relationships/image" Target="../media/image4.png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17" Type="http://schemas.openxmlformats.org/officeDocument/2006/relationships/image" Target="../media/image311.svg"/><Relationship Id="rId2" Type="http://schemas.openxmlformats.org/officeDocument/2006/relationships/image" Target="../media/image29.png"/><Relationship Id="rId1" Type="http://schemas.openxmlformats.org/officeDocument/2006/relationships/slideLayout" Target="../slideLayouts/slideLayout34.xml"/><Relationship Id="rId4" Type="http://schemas.openxmlformats.org/officeDocument/2006/relationships/image" Target="../media/image4.png"/></Relationships>
</file>

<file path=ppt/slides/_rels/slide14.xml.rels><?xml version="1.0" encoding="UTF-8" standalone="yes"?>
<Relationships xmlns="http://schemas.openxmlformats.org/package/2006/relationships"><Relationship Id="rId18" Type="http://schemas.openxmlformats.org/officeDocument/2006/relationships/image" Target="../media/image30.png"/><Relationship Id="rId3" Type="http://schemas.openxmlformats.org/officeDocument/2006/relationships/image" Target="../media/image4.png"/><Relationship Id="rId17" Type="http://schemas.openxmlformats.org/officeDocument/2006/relationships/image" Target="../media/image31.svg"/><Relationship Id="rId2" Type="http://schemas.openxmlformats.org/officeDocument/2006/relationships/image" Target="../media/image3.png"/><Relationship Id="rId20" Type="http://schemas.microsoft.com/office/2007/relationships/hdphoto" Target="../media/hdphoto2.wdp"/><Relationship Id="rId1" Type="http://schemas.openxmlformats.org/officeDocument/2006/relationships/slideLayout" Target="../slideLayouts/slideLayout34.xml"/><Relationship Id="rId19" Type="http://schemas.openxmlformats.org/officeDocument/2006/relationships/image" Target="../media/image5.png"/><Relationship Id="rId14" Type="http://schemas.openxmlformats.org/officeDocument/2006/relationships/image" Target="../media/image520.svg"/></Relationships>
</file>

<file path=ppt/slides/_rels/slide15.xml.rels><?xml version="1.0" encoding="UTF-8" standalone="yes"?>
<Relationships xmlns="http://schemas.openxmlformats.org/package/2006/relationships"><Relationship Id="rId18" Type="http://schemas.openxmlformats.org/officeDocument/2006/relationships/image" Target="../media/image5.png"/><Relationship Id="rId3" Type="http://schemas.openxmlformats.org/officeDocument/2006/relationships/image" Target="../media/image4.png"/><Relationship Id="rId17" Type="http://schemas.openxmlformats.org/officeDocument/2006/relationships/image" Target="../media/image311.sv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34.xml"/><Relationship Id="rId19" Type="http://schemas.microsoft.com/office/2007/relationships/hdphoto" Target="../media/hdphoto2.wdp"/><Relationship Id="rId14" Type="http://schemas.openxmlformats.org/officeDocument/2006/relationships/image" Target="../media/image520.svg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6.xml"/><Relationship Id="rId5" Type="http://schemas.openxmlformats.org/officeDocument/2006/relationships/image" Target="../media/image4.svg"/></Relationships>
</file>

<file path=ppt/slides/_rels/slide2.xml.rels><?xml version="1.0" encoding="UTF-8" standalone="yes"?>
<Relationships xmlns="http://schemas.openxmlformats.org/package/2006/relationships"><Relationship Id="rId18" Type="http://schemas.openxmlformats.org/officeDocument/2006/relationships/image" Target="../media/image5.png"/><Relationship Id="rId3" Type="http://schemas.microsoft.com/office/2007/relationships/hdphoto" Target="../media/hdphoto1.wdp"/><Relationship Id="rId17" Type="http://schemas.openxmlformats.org/officeDocument/2006/relationships/image" Target="../media/image31.sv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34.xml"/><Relationship Id="rId5" Type="http://schemas.openxmlformats.org/officeDocument/2006/relationships/image" Target="../media/image4.png"/><Relationship Id="rId19" Type="http://schemas.microsoft.com/office/2007/relationships/hdphoto" Target="../media/hdphoto2.wdp"/><Relationship Id="rId4" Type="http://schemas.openxmlformats.org/officeDocument/2006/relationships/image" Target="../media/image3.png"/><Relationship Id="rId14" Type="http://schemas.openxmlformats.org/officeDocument/2006/relationships/image" Target="../media/image520.svg"/></Relationships>
</file>

<file path=ppt/slides/_rels/slide3.xml.rels><?xml version="1.0" encoding="UTF-8" standalone="yes"?>
<Relationships xmlns="http://schemas.openxmlformats.org/package/2006/relationships"><Relationship Id="rId18" Type="http://schemas.openxmlformats.org/officeDocument/2006/relationships/image" Target="../media/image6.png"/><Relationship Id="rId3" Type="http://schemas.openxmlformats.org/officeDocument/2006/relationships/image" Target="../media/image4.png"/><Relationship Id="rId17" Type="http://schemas.openxmlformats.org/officeDocument/2006/relationships/image" Target="../media/image31.svg"/><Relationship Id="rId7" Type="http://schemas.openxmlformats.org/officeDocument/2006/relationships/image" Target="../media/image21.sv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34.xml"/></Relationships>
</file>

<file path=ppt/slides/_rels/slide4.xml.rels><?xml version="1.0" encoding="UTF-8" standalone="yes"?>
<Relationships xmlns="http://schemas.openxmlformats.org/package/2006/relationships"><Relationship Id="rId3" Type="http://schemas.microsoft.com/office/2007/relationships/hdphoto" Target="../media/hdphoto3.wdp"/><Relationship Id="rId17" Type="http://schemas.openxmlformats.org/officeDocument/2006/relationships/image" Target="../media/image31.svg"/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34.xml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5.xml.rels><?xml version="1.0" encoding="UTF-8" standalone="yes"?>
<Relationships xmlns="http://schemas.openxmlformats.org/package/2006/relationships"><Relationship Id="rId18" Type="http://schemas.openxmlformats.org/officeDocument/2006/relationships/image" Target="../media/image8.png"/><Relationship Id="rId3" Type="http://schemas.openxmlformats.org/officeDocument/2006/relationships/image" Target="../media/image4.png"/><Relationship Id="rId133" Type="http://schemas.openxmlformats.org/officeDocument/2006/relationships/image" Target="../media/image732.svg"/><Relationship Id="rId17" Type="http://schemas.openxmlformats.org/officeDocument/2006/relationships/image" Target="../media/image31.svg"/><Relationship Id="rId129" Type="http://schemas.openxmlformats.org/officeDocument/2006/relationships/image" Target="../media/image728.sv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34.xml"/><Relationship Id="rId53" Type="http://schemas.openxmlformats.org/officeDocument/2006/relationships/image" Target="../media/image652.svg"/><Relationship Id="rId82" Type="http://schemas.openxmlformats.org/officeDocument/2006/relationships/image" Target="../media/image9.png"/><Relationship Id="rId81" Type="http://schemas.openxmlformats.org/officeDocument/2006/relationships/image" Target="../media/image540.svg"/><Relationship Id="rId130" Type="http://schemas.openxmlformats.org/officeDocument/2006/relationships/image" Target="../media/image10.png"/><Relationship Id="rId134" Type="http://schemas.openxmlformats.org/officeDocument/2006/relationships/image" Target="../media/image11.png"/></Relationships>
</file>

<file path=ppt/slides/_rels/slide6.xml.rels><?xml version="1.0" encoding="UTF-8" standalone="yes"?>
<Relationships xmlns="http://schemas.openxmlformats.org/package/2006/relationships"><Relationship Id="rId18" Type="http://schemas.openxmlformats.org/officeDocument/2006/relationships/image" Target="../media/image12.png"/><Relationship Id="rId3" Type="http://schemas.openxmlformats.org/officeDocument/2006/relationships/image" Target="../media/image4.png"/><Relationship Id="rId89" Type="http://schemas.openxmlformats.org/officeDocument/2006/relationships/image" Target="../media/image128.svg"/><Relationship Id="rId17" Type="http://schemas.openxmlformats.org/officeDocument/2006/relationships/image" Target="../media/image31.svg"/><Relationship Id="rId2" Type="http://schemas.openxmlformats.org/officeDocument/2006/relationships/image" Target="../media/image3.png"/><Relationship Id="rId20" Type="http://schemas.openxmlformats.org/officeDocument/2006/relationships/image" Target="../media/image14.png"/><Relationship Id="rId1" Type="http://schemas.openxmlformats.org/officeDocument/2006/relationships/slideLayout" Target="../slideLayouts/slideLayout34.xml"/><Relationship Id="rId19" Type="http://schemas.openxmlformats.org/officeDocument/2006/relationships/image" Target="../media/image13.png"/><Relationship Id="rId9" Type="http://schemas.openxmlformats.org/officeDocument/2006/relationships/image" Target="../media/image188.svg"/></Relationships>
</file>

<file path=ppt/slides/_rels/slide7.xml.rels><?xml version="1.0" encoding="UTF-8" standalone="yes"?>
<Relationships xmlns="http://schemas.openxmlformats.org/package/2006/relationships"><Relationship Id="rId18" Type="http://schemas.openxmlformats.org/officeDocument/2006/relationships/diagramData" Target="../diagrams/data1.xml"/><Relationship Id="rId3" Type="http://schemas.openxmlformats.org/officeDocument/2006/relationships/image" Target="../media/image4.png"/><Relationship Id="rId21" Type="http://schemas.openxmlformats.org/officeDocument/2006/relationships/diagramColors" Target="../diagrams/colors1.xml"/><Relationship Id="rId17" Type="http://schemas.openxmlformats.org/officeDocument/2006/relationships/image" Target="../media/image31.svg"/><Relationship Id="rId2" Type="http://schemas.openxmlformats.org/officeDocument/2006/relationships/image" Target="../media/image3.png"/><Relationship Id="rId20" Type="http://schemas.openxmlformats.org/officeDocument/2006/relationships/diagramQuickStyle" Target="../diagrams/quickStyle1.xml"/><Relationship Id="rId1" Type="http://schemas.openxmlformats.org/officeDocument/2006/relationships/slideLayout" Target="../slideLayouts/slideLayout34.xml"/><Relationship Id="rId23" Type="http://schemas.openxmlformats.org/officeDocument/2006/relationships/image" Target="../media/image17.png"/><Relationship Id="rId19" Type="http://schemas.openxmlformats.org/officeDocument/2006/relationships/diagramLayout" Target="../diagrams/layout1.xml"/><Relationship Id="rId22" Type="http://schemas.microsoft.com/office/2007/relationships/diagramDrawing" Target="../diagrams/drawing1.xml"/></Relationships>
</file>

<file path=ppt/slides/_rels/slide8.xml.rels><?xml version="1.0" encoding="UTF-8" standalone="yes"?>
<Relationships xmlns="http://schemas.openxmlformats.org/package/2006/relationships"><Relationship Id="rId18" Type="http://schemas.openxmlformats.org/officeDocument/2006/relationships/image" Target="../media/image18.png"/><Relationship Id="rId3" Type="http://schemas.openxmlformats.org/officeDocument/2006/relationships/image" Target="../media/image4.png"/><Relationship Id="rId17" Type="http://schemas.openxmlformats.org/officeDocument/2006/relationships/image" Target="../media/image310.sv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34.xml"/></Relationships>
</file>

<file path=ppt/slides/_rels/slide9.xml.rels><?xml version="1.0" encoding="UTF-8" standalone="yes"?>
<Relationships xmlns="http://schemas.openxmlformats.org/package/2006/relationships"><Relationship Id="rId18" Type="http://schemas.openxmlformats.org/officeDocument/2006/relationships/image" Target="../media/image20.png"/><Relationship Id="rId3" Type="http://schemas.openxmlformats.org/officeDocument/2006/relationships/image" Target="../media/image3.png"/><Relationship Id="rId17" Type="http://schemas.openxmlformats.org/officeDocument/2006/relationships/image" Target="../media/image310.svg"/><Relationship Id="rId2" Type="http://schemas.openxmlformats.org/officeDocument/2006/relationships/image" Target="../media/image19.png"/><Relationship Id="rId20" Type="http://schemas.openxmlformats.org/officeDocument/2006/relationships/image" Target="../media/image22.png"/><Relationship Id="rId1" Type="http://schemas.openxmlformats.org/officeDocument/2006/relationships/slideLayout" Target="../slideLayouts/slideLayout34.xml"/><Relationship Id="rId19" Type="http://schemas.openxmlformats.org/officeDocument/2006/relationships/image" Target="../media/image21.png"/><Relationship Id="rId4" Type="http://schemas.openxmlformats.org/officeDocument/2006/relationships/image" Target="../media/image4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6" name="Title 625">
            <a:extLst>
              <a:ext uri="{FF2B5EF4-FFF2-40B4-BE49-F238E27FC236}">
                <a16:creationId xmlns:a16="http://schemas.microsoft.com/office/drawing/2014/main" xmlns="" id="{2616B31E-23CD-4E16-8D29-BE0C4FAD885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50863" y="2365719"/>
            <a:ext cx="6898448" cy="443198"/>
          </a:xfrm>
        </p:spPr>
        <p:txBody>
          <a:bodyPr/>
          <a:lstStyle/>
          <a:p>
            <a:r>
              <a:rPr lang="ru-RU" sz="3200" kern="800" spc="-13" dirty="0">
                <a:solidFill>
                  <a:srgbClr val="20B7D0"/>
                </a:solidFill>
                <a:latin typeface="Roboto Condensed" panose="02000000000000000000" pitchFamily="2" charset="0"/>
                <a:ea typeface="+mn-ea"/>
                <a:cs typeface="+mn-cs"/>
              </a:rPr>
              <a:t>Использование типовых уставов</a:t>
            </a:r>
            <a:endParaRPr lang="en-US" sz="3200" kern="800" spc="-13" dirty="0">
              <a:solidFill>
                <a:srgbClr val="20B7D0"/>
              </a:solidFill>
              <a:latin typeface="Roboto Condensed" panose="02000000000000000000" pitchFamily="2" charset="0"/>
              <a:ea typeface="+mn-ea"/>
              <a:cs typeface="+mn-cs"/>
            </a:endParaRPr>
          </a:p>
        </p:txBody>
      </p:sp>
      <p:sp>
        <p:nvSpPr>
          <p:cNvPr id="627" name="Text Placeholder 626">
            <a:extLst>
              <a:ext uri="{FF2B5EF4-FFF2-40B4-BE49-F238E27FC236}">
                <a16:creationId xmlns:a16="http://schemas.microsoft.com/office/drawing/2014/main" xmlns="" id="{8D8847C0-FF03-401B-94CF-54FEFFA87CAF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>
          <a:xfrm>
            <a:off x="550864" y="4595315"/>
            <a:ext cx="4516436" cy="1231106"/>
          </a:xfrm>
        </p:spPr>
        <p:txBody>
          <a:bodyPr/>
          <a:lstStyle/>
          <a:p>
            <a:pPr>
              <a:lnSpc>
                <a:spcPct val="100000"/>
              </a:lnSpc>
            </a:pPr>
            <a:r>
              <a:rPr lang="ru-RU" sz="1600" dirty="0" smtClean="0">
                <a:solidFill>
                  <a:schemeClr val="tx2">
                    <a:lumMod val="10000"/>
                  </a:schemeClr>
                </a:solidFill>
              </a:rPr>
              <a:t>Ведущий специалист-эксперт отдела регистрации и учета налогоплательщиков УФНС России по Ханты-Мансийскому автономному округу – Югре                                                                   Ольга Николаевна Гришанович</a:t>
            </a:r>
            <a:endParaRPr lang="en-US" sz="1600" dirty="0">
              <a:solidFill>
                <a:schemeClr val="tx2">
                  <a:lumMod val="10000"/>
                </a:schemeClr>
              </a:solidFill>
            </a:endParaRPr>
          </a:p>
        </p:txBody>
      </p:sp>
      <p:pic>
        <p:nvPicPr>
          <p:cNvPr id="6" name="Graphic 9">
            <a:extLst>
              <a:ext uri="{FF2B5EF4-FFF2-40B4-BE49-F238E27FC236}">
                <a16:creationId xmlns:a16="http://schemas.microsoft.com/office/drawing/2014/main" xmlns="" id="{1190B5BC-289C-480A-9F4B-8A49BF1CA8AF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96DAC541-7B7A-43D3-8B79-37D633B846F1}">
                <asvg:svgBlip xmlns="" xmlns:asvg="http://schemas.microsoft.com/office/drawing/2016/SVG/main" r:embed="rId5"/>
              </a:ext>
            </a:extLst>
          </a:blip>
          <a:srcRect r="68795"/>
          <a:stretch/>
        </p:blipFill>
        <p:spPr>
          <a:xfrm>
            <a:off x="572032" y="392540"/>
            <a:ext cx="1171043" cy="119544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4703905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8" name="Picture 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47038" y="774545"/>
            <a:ext cx="4144962" cy="3956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479" name="Freeform: Shape 735">
            <a:extLst>
              <a:ext uri="{FF2B5EF4-FFF2-40B4-BE49-F238E27FC236}">
                <a16:creationId xmlns:a16="http://schemas.microsoft.com/office/drawing/2014/main" xmlns="" id="{EDC5D52B-4550-784C-B614-8ECD53107909}"/>
              </a:ext>
            </a:extLst>
          </p:cNvPr>
          <p:cNvSpPr/>
          <p:nvPr/>
        </p:nvSpPr>
        <p:spPr>
          <a:xfrm rot="16200000" flipV="1">
            <a:off x="105312" y="2812412"/>
            <a:ext cx="3950773" cy="4140402"/>
          </a:xfrm>
          <a:custGeom>
            <a:avLst/>
            <a:gdLst>
              <a:gd name="connsiteX0" fmla="*/ 95 w 1933575"/>
              <a:gd name="connsiteY0" fmla="*/ 1400658 h 1590675"/>
              <a:gd name="connsiteX1" fmla="*/ 95 w 1933575"/>
              <a:gd name="connsiteY1" fmla="*/ 1590492 h 1590675"/>
              <a:gd name="connsiteX2" fmla="*/ 549783 w 1933575"/>
              <a:gd name="connsiteY2" fmla="*/ 1590492 h 1590675"/>
              <a:gd name="connsiteX3" fmla="*/ 538639 w 1933575"/>
              <a:gd name="connsiteY3" fmla="*/ 1575347 h 1590675"/>
              <a:gd name="connsiteX4" fmla="*/ 555593 w 1933575"/>
              <a:gd name="connsiteY4" fmla="*/ 1562869 h 1590675"/>
              <a:gd name="connsiteX5" fmla="*/ 567976 w 1933575"/>
              <a:gd name="connsiteY5" fmla="*/ 1580490 h 1590675"/>
              <a:gd name="connsiteX6" fmla="*/ 552831 w 1933575"/>
              <a:gd name="connsiteY6" fmla="*/ 1590396 h 1590675"/>
              <a:gd name="connsiteX7" fmla="*/ 617315 w 1933575"/>
              <a:gd name="connsiteY7" fmla="*/ 1590396 h 1590675"/>
              <a:gd name="connsiteX8" fmla="*/ 616363 w 1933575"/>
              <a:gd name="connsiteY8" fmla="*/ 1589158 h 1590675"/>
              <a:gd name="connsiteX9" fmla="*/ 633317 w 1933575"/>
              <a:gd name="connsiteY9" fmla="*/ 1577442 h 1590675"/>
              <a:gd name="connsiteX10" fmla="*/ 643128 w 1933575"/>
              <a:gd name="connsiteY10" fmla="*/ 1590396 h 1590675"/>
              <a:gd name="connsiteX11" fmla="*/ 709422 w 1933575"/>
              <a:gd name="connsiteY11" fmla="*/ 1590396 h 1590675"/>
              <a:gd name="connsiteX12" fmla="*/ 712470 w 1933575"/>
              <a:gd name="connsiteY12" fmla="*/ 1588110 h 1590675"/>
              <a:gd name="connsiteX13" fmla="*/ 714089 w 1933575"/>
              <a:gd name="connsiteY13" fmla="*/ 1590396 h 1590675"/>
              <a:gd name="connsiteX14" fmla="*/ 955262 w 1933575"/>
              <a:gd name="connsiteY14" fmla="*/ 1590396 h 1590675"/>
              <a:gd name="connsiteX15" fmla="*/ 937355 w 1933575"/>
              <a:gd name="connsiteY15" fmla="*/ 1564964 h 1590675"/>
              <a:gd name="connsiteX16" fmla="*/ 966788 w 1933575"/>
              <a:gd name="connsiteY16" fmla="*/ 1543247 h 1590675"/>
              <a:gd name="connsiteX17" fmla="*/ 989171 w 1933575"/>
              <a:gd name="connsiteY17" fmla="*/ 1574775 h 1590675"/>
              <a:gd name="connsiteX18" fmla="*/ 963263 w 1933575"/>
              <a:gd name="connsiteY18" fmla="*/ 1590396 h 1590675"/>
              <a:gd name="connsiteX19" fmla="*/ 1022604 w 1933575"/>
              <a:gd name="connsiteY19" fmla="*/ 1590396 h 1590675"/>
              <a:gd name="connsiteX20" fmla="*/ 1014317 w 1933575"/>
              <a:gd name="connsiteY20" fmla="*/ 1579062 h 1590675"/>
              <a:gd name="connsiteX21" fmla="*/ 1047464 w 1933575"/>
              <a:gd name="connsiteY21" fmla="*/ 1554868 h 1590675"/>
              <a:gd name="connsiteX22" fmla="*/ 1066514 w 1933575"/>
              <a:gd name="connsiteY22" fmla="*/ 1586872 h 1590675"/>
              <a:gd name="connsiteX23" fmla="*/ 1061752 w 1933575"/>
              <a:gd name="connsiteY23" fmla="*/ 1590396 h 1590675"/>
              <a:gd name="connsiteX24" fmla="*/ 1098233 w 1933575"/>
              <a:gd name="connsiteY24" fmla="*/ 1590396 h 1590675"/>
              <a:gd name="connsiteX25" fmla="*/ 1127189 w 1933575"/>
              <a:gd name="connsiteY25" fmla="*/ 1567346 h 1590675"/>
              <a:gd name="connsiteX26" fmla="*/ 1136809 w 1933575"/>
              <a:gd name="connsiteY26" fmla="*/ 1590396 h 1590675"/>
              <a:gd name="connsiteX27" fmla="*/ 1193197 w 1933575"/>
              <a:gd name="connsiteY27" fmla="*/ 1590396 h 1590675"/>
              <a:gd name="connsiteX28" fmla="*/ 1201103 w 1933575"/>
              <a:gd name="connsiteY28" fmla="*/ 1576966 h 1590675"/>
              <a:gd name="connsiteX29" fmla="*/ 1183767 w 1933575"/>
              <a:gd name="connsiteY29" fmla="*/ 1533246 h 1590675"/>
              <a:gd name="connsiteX30" fmla="*/ 1152620 w 1933575"/>
              <a:gd name="connsiteY30" fmla="*/ 1530484 h 1590675"/>
              <a:gd name="connsiteX31" fmla="*/ 1127474 w 1933575"/>
              <a:gd name="connsiteY31" fmla="*/ 1548867 h 1590675"/>
              <a:gd name="connsiteX32" fmla="*/ 1092422 w 1933575"/>
              <a:gd name="connsiteY32" fmla="*/ 1512672 h 1590675"/>
              <a:gd name="connsiteX33" fmla="*/ 1049084 w 1933575"/>
              <a:gd name="connsiteY33" fmla="*/ 1542200 h 1590675"/>
              <a:gd name="connsiteX34" fmla="*/ 1022509 w 1933575"/>
              <a:gd name="connsiteY34" fmla="*/ 1498099 h 1590675"/>
              <a:gd name="connsiteX35" fmla="*/ 1062133 w 1933575"/>
              <a:gd name="connsiteY35" fmla="*/ 1460094 h 1590675"/>
              <a:gd name="connsiteX36" fmla="*/ 1036987 w 1933575"/>
              <a:gd name="connsiteY36" fmla="*/ 1421423 h 1590675"/>
              <a:gd name="connsiteX37" fmla="*/ 1005840 w 1933575"/>
              <a:gd name="connsiteY37" fmla="*/ 1423042 h 1590675"/>
              <a:gd name="connsiteX38" fmla="*/ 983552 w 1933575"/>
              <a:gd name="connsiteY38" fmla="*/ 1442949 h 1590675"/>
              <a:gd name="connsiteX39" fmla="*/ 957358 w 1933575"/>
              <a:gd name="connsiteY39" fmla="*/ 1404183 h 1590675"/>
              <a:gd name="connsiteX40" fmla="*/ 965740 w 1933575"/>
              <a:gd name="connsiteY40" fmla="*/ 1402278 h 1590675"/>
              <a:gd name="connsiteX41" fmla="*/ 997077 w 1933575"/>
              <a:gd name="connsiteY41" fmla="*/ 1367702 h 1590675"/>
              <a:gd name="connsiteX42" fmla="*/ 972122 w 1933575"/>
              <a:gd name="connsiteY42" fmla="*/ 1326935 h 1590675"/>
              <a:gd name="connsiteX43" fmla="*/ 966026 w 1933575"/>
              <a:gd name="connsiteY43" fmla="*/ 1323696 h 1590675"/>
              <a:gd name="connsiteX44" fmla="*/ 966502 w 1933575"/>
              <a:gd name="connsiteY44" fmla="*/ 1323982 h 1590675"/>
              <a:gd name="connsiteX45" fmla="*/ 918782 w 1933575"/>
              <a:gd name="connsiteY45" fmla="*/ 1353605 h 1590675"/>
              <a:gd name="connsiteX46" fmla="*/ 889635 w 1933575"/>
              <a:gd name="connsiteY46" fmla="*/ 1310171 h 1590675"/>
              <a:gd name="connsiteX47" fmla="*/ 932212 w 1933575"/>
              <a:gd name="connsiteY47" fmla="*/ 1277976 h 1590675"/>
              <a:gd name="connsiteX48" fmla="*/ 931354 w 1933575"/>
              <a:gd name="connsiteY48" fmla="*/ 1278738 h 1590675"/>
              <a:gd name="connsiteX49" fmla="*/ 908209 w 1933575"/>
              <a:gd name="connsiteY49" fmla="*/ 1234161 h 1590675"/>
              <a:gd name="connsiteX50" fmla="*/ 855059 w 1933575"/>
              <a:gd name="connsiteY50" fmla="*/ 1254164 h 1590675"/>
              <a:gd name="connsiteX51" fmla="*/ 834390 w 1933575"/>
              <a:gd name="connsiteY51" fmla="*/ 1217873 h 1590675"/>
              <a:gd name="connsiteX52" fmla="*/ 865251 w 1933575"/>
              <a:gd name="connsiteY52" fmla="*/ 1189775 h 1590675"/>
              <a:gd name="connsiteX53" fmla="*/ 839629 w 1933575"/>
              <a:gd name="connsiteY53" fmla="*/ 1142055 h 1590675"/>
              <a:gd name="connsiteX54" fmla="*/ 787051 w 1933575"/>
              <a:gd name="connsiteY54" fmla="*/ 1167581 h 1590675"/>
              <a:gd name="connsiteX55" fmla="*/ 759143 w 1933575"/>
              <a:gd name="connsiteY55" fmla="*/ 1125576 h 1590675"/>
              <a:gd name="connsiteX56" fmla="*/ 768953 w 1933575"/>
              <a:gd name="connsiteY56" fmla="*/ 1123100 h 1590675"/>
              <a:gd name="connsiteX57" fmla="*/ 800195 w 1933575"/>
              <a:gd name="connsiteY57" fmla="*/ 1084428 h 1590675"/>
              <a:gd name="connsiteX58" fmla="*/ 768953 w 1933575"/>
              <a:gd name="connsiteY58" fmla="*/ 1047186 h 1590675"/>
              <a:gd name="connsiteX59" fmla="*/ 725615 w 1933575"/>
              <a:gd name="connsiteY59" fmla="*/ 1068998 h 1590675"/>
              <a:gd name="connsiteX60" fmla="*/ 719233 w 1933575"/>
              <a:gd name="connsiteY60" fmla="*/ 1076999 h 1590675"/>
              <a:gd name="connsiteX61" fmla="*/ 695992 w 1933575"/>
              <a:gd name="connsiteY61" fmla="*/ 1034327 h 1590675"/>
              <a:gd name="connsiteX62" fmla="*/ 643319 w 1933575"/>
              <a:gd name="connsiteY62" fmla="*/ 1057187 h 1590675"/>
              <a:gd name="connsiteX63" fmla="*/ 634556 w 1933575"/>
              <a:gd name="connsiteY63" fmla="*/ 1034803 h 1590675"/>
              <a:gd name="connsiteX64" fmla="*/ 615410 w 1933575"/>
              <a:gd name="connsiteY64" fmla="*/ 1016801 h 1590675"/>
              <a:gd name="connsiteX65" fmla="*/ 625031 w 1933575"/>
              <a:gd name="connsiteY65" fmla="*/ 1014515 h 1590675"/>
              <a:gd name="connsiteX66" fmla="*/ 654844 w 1933575"/>
              <a:gd name="connsiteY66" fmla="*/ 976415 h 1590675"/>
              <a:gd name="connsiteX67" fmla="*/ 623697 w 1933575"/>
              <a:gd name="connsiteY67" fmla="*/ 939363 h 1590675"/>
              <a:gd name="connsiteX68" fmla="*/ 580644 w 1933575"/>
              <a:gd name="connsiteY68" fmla="*/ 961365 h 1590675"/>
              <a:gd name="connsiteX69" fmla="*/ 575215 w 1933575"/>
              <a:gd name="connsiteY69" fmla="*/ 969747 h 1590675"/>
              <a:gd name="connsiteX70" fmla="*/ 549688 w 1933575"/>
              <a:gd name="connsiteY70" fmla="*/ 926694 h 1590675"/>
              <a:gd name="connsiteX71" fmla="*/ 518446 w 1933575"/>
              <a:gd name="connsiteY71" fmla="*/ 928885 h 1590675"/>
              <a:gd name="connsiteX72" fmla="*/ 496157 w 1933575"/>
              <a:gd name="connsiteY72" fmla="*/ 943172 h 1590675"/>
              <a:gd name="connsiteX73" fmla="*/ 467963 w 1933575"/>
              <a:gd name="connsiteY73" fmla="*/ 911073 h 1590675"/>
              <a:gd name="connsiteX74" fmla="*/ 420338 w 1933575"/>
              <a:gd name="connsiteY74" fmla="*/ 930885 h 1590675"/>
              <a:gd name="connsiteX75" fmla="*/ 383667 w 1933575"/>
              <a:gd name="connsiteY75" fmla="*/ 895071 h 1590675"/>
              <a:gd name="connsiteX76" fmla="*/ 343281 w 1933575"/>
              <a:gd name="connsiteY76" fmla="*/ 918788 h 1590675"/>
              <a:gd name="connsiteX77" fmla="*/ 321278 w 1933575"/>
              <a:gd name="connsiteY77" fmla="*/ 882117 h 1590675"/>
              <a:gd name="connsiteX78" fmla="*/ 353092 w 1933575"/>
              <a:gd name="connsiteY78" fmla="*/ 841255 h 1590675"/>
              <a:gd name="connsiteX79" fmla="*/ 324517 w 1933575"/>
              <a:gd name="connsiteY79" fmla="*/ 806394 h 1590675"/>
              <a:gd name="connsiteX80" fmla="*/ 282131 w 1933575"/>
              <a:gd name="connsiteY80" fmla="*/ 824110 h 1590675"/>
              <a:gd name="connsiteX81" fmla="*/ 278892 w 1933575"/>
              <a:gd name="connsiteY81" fmla="*/ 855257 h 1590675"/>
              <a:gd name="connsiteX82" fmla="*/ 294227 w 1933575"/>
              <a:gd name="connsiteY82" fmla="*/ 877641 h 1590675"/>
              <a:gd name="connsiteX83" fmla="*/ 262890 w 1933575"/>
              <a:gd name="connsiteY83" fmla="*/ 902310 h 1590675"/>
              <a:gd name="connsiteX84" fmla="*/ 241078 w 1933575"/>
              <a:gd name="connsiteY84" fmla="*/ 867830 h 1590675"/>
              <a:gd name="connsiteX85" fmla="*/ 273368 w 1933575"/>
              <a:gd name="connsiteY85" fmla="*/ 826968 h 1590675"/>
              <a:gd name="connsiteX86" fmla="*/ 243269 w 1933575"/>
              <a:gd name="connsiteY86" fmla="*/ 792011 h 1590675"/>
              <a:gd name="connsiteX87" fmla="*/ 200692 w 1933575"/>
              <a:gd name="connsiteY87" fmla="*/ 812680 h 1590675"/>
              <a:gd name="connsiteX88" fmla="*/ 215741 w 1933575"/>
              <a:gd name="connsiteY88" fmla="*/ 862972 h 1590675"/>
              <a:gd name="connsiteX89" fmla="*/ 181261 w 1933575"/>
              <a:gd name="connsiteY89" fmla="*/ 890213 h 1590675"/>
              <a:gd name="connsiteX90" fmla="*/ 146304 w 1933575"/>
              <a:gd name="connsiteY90" fmla="*/ 855543 h 1590675"/>
              <a:gd name="connsiteX91" fmla="*/ 102108 w 1933575"/>
              <a:gd name="connsiteY91" fmla="*/ 884784 h 1590675"/>
              <a:gd name="connsiteX92" fmla="*/ 68866 w 1933575"/>
              <a:gd name="connsiteY92" fmla="*/ 842017 h 1590675"/>
              <a:gd name="connsiteX93" fmla="*/ 22765 w 1933575"/>
              <a:gd name="connsiteY93" fmla="*/ 870592 h 1590675"/>
              <a:gd name="connsiteX94" fmla="*/ 20955 w 1933575"/>
              <a:gd name="connsiteY94" fmla="*/ 860305 h 1590675"/>
              <a:gd name="connsiteX95" fmla="*/ 95 w 1933575"/>
              <a:gd name="connsiteY95" fmla="*/ 831635 h 1590675"/>
              <a:gd name="connsiteX96" fmla="*/ 95 w 1933575"/>
              <a:gd name="connsiteY96" fmla="*/ 901548 h 1590675"/>
              <a:gd name="connsiteX97" fmla="*/ 19336 w 1933575"/>
              <a:gd name="connsiteY97" fmla="*/ 880403 h 1590675"/>
              <a:gd name="connsiteX98" fmla="*/ 38767 w 1933575"/>
              <a:gd name="connsiteY98" fmla="*/ 915931 h 1590675"/>
              <a:gd name="connsiteX99" fmla="*/ 9716 w 1933575"/>
              <a:gd name="connsiteY99" fmla="*/ 937934 h 1590675"/>
              <a:gd name="connsiteX100" fmla="*/ 95 w 1933575"/>
              <a:gd name="connsiteY100" fmla="*/ 925266 h 1590675"/>
              <a:gd name="connsiteX101" fmla="*/ 95 w 1933575"/>
              <a:gd name="connsiteY101" fmla="*/ 969938 h 1590675"/>
              <a:gd name="connsiteX102" fmla="*/ 6382 w 1933575"/>
              <a:gd name="connsiteY102" fmla="*/ 964889 h 1590675"/>
              <a:gd name="connsiteX103" fmla="*/ 25146 w 1933575"/>
              <a:gd name="connsiteY103" fmla="*/ 994036 h 1590675"/>
              <a:gd name="connsiteX104" fmla="*/ 95 w 1933575"/>
              <a:gd name="connsiteY104" fmla="*/ 1011371 h 1590675"/>
              <a:gd name="connsiteX105" fmla="*/ 95 w 1933575"/>
              <a:gd name="connsiteY105" fmla="*/ 1059568 h 1590675"/>
              <a:gd name="connsiteX106" fmla="*/ 9239 w 1933575"/>
              <a:gd name="connsiteY106" fmla="*/ 1073475 h 1590675"/>
              <a:gd name="connsiteX107" fmla="*/ 95 w 1933575"/>
              <a:gd name="connsiteY107" fmla="*/ 1079189 h 1590675"/>
              <a:gd name="connsiteX108" fmla="*/ 95 w 1933575"/>
              <a:gd name="connsiteY108" fmla="*/ 1398277 h 1590675"/>
              <a:gd name="connsiteX109" fmla="*/ 14478 w 1933575"/>
              <a:gd name="connsiteY109" fmla="*/ 1387895 h 1590675"/>
              <a:gd name="connsiteX110" fmla="*/ 24765 w 1933575"/>
              <a:gd name="connsiteY110" fmla="*/ 1403421 h 1590675"/>
              <a:gd name="connsiteX111" fmla="*/ 9906 w 1933575"/>
              <a:gd name="connsiteY111" fmla="*/ 1413708 h 1590675"/>
              <a:gd name="connsiteX112" fmla="*/ 95 w 1933575"/>
              <a:gd name="connsiteY112" fmla="*/ 1400658 h 1590675"/>
              <a:gd name="connsiteX113" fmla="*/ 87821 w 1933575"/>
              <a:gd name="connsiteY113" fmla="*/ 1424090 h 1590675"/>
              <a:gd name="connsiteX114" fmla="*/ 79439 w 1933575"/>
              <a:gd name="connsiteY114" fmla="*/ 1413612 h 1590675"/>
              <a:gd name="connsiteX115" fmla="*/ 91821 w 1933575"/>
              <a:gd name="connsiteY115" fmla="*/ 1404183 h 1590675"/>
              <a:gd name="connsiteX116" fmla="*/ 99536 w 1933575"/>
              <a:gd name="connsiteY116" fmla="*/ 1415803 h 1590675"/>
              <a:gd name="connsiteX117" fmla="*/ 87821 w 1933575"/>
              <a:gd name="connsiteY117" fmla="*/ 1424090 h 1590675"/>
              <a:gd name="connsiteX118" fmla="*/ 102680 w 1933575"/>
              <a:gd name="connsiteY118" fmla="*/ 1348461 h 1590675"/>
              <a:gd name="connsiteX119" fmla="*/ 90392 w 1933575"/>
              <a:gd name="connsiteY119" fmla="*/ 1332840 h 1590675"/>
              <a:gd name="connsiteX120" fmla="*/ 105728 w 1933575"/>
              <a:gd name="connsiteY120" fmla="*/ 1320744 h 1590675"/>
              <a:gd name="connsiteX121" fmla="*/ 117634 w 1933575"/>
              <a:gd name="connsiteY121" fmla="*/ 1338746 h 1590675"/>
              <a:gd name="connsiteX122" fmla="*/ 102680 w 1933575"/>
              <a:gd name="connsiteY122" fmla="*/ 1348461 h 1590675"/>
              <a:gd name="connsiteX123" fmla="*/ 114586 w 1933575"/>
              <a:gd name="connsiteY123" fmla="*/ 1272547 h 1590675"/>
              <a:gd name="connsiteX124" fmla="*/ 100394 w 1933575"/>
              <a:gd name="connsiteY124" fmla="*/ 1253497 h 1590675"/>
              <a:gd name="connsiteX125" fmla="*/ 120396 w 1933575"/>
              <a:gd name="connsiteY125" fmla="*/ 1238638 h 1590675"/>
              <a:gd name="connsiteX126" fmla="*/ 134207 w 1933575"/>
              <a:gd name="connsiteY126" fmla="*/ 1259403 h 1590675"/>
              <a:gd name="connsiteX127" fmla="*/ 114586 w 1933575"/>
              <a:gd name="connsiteY127" fmla="*/ 1272547 h 1590675"/>
              <a:gd name="connsiteX128" fmla="*/ 128397 w 1933575"/>
              <a:gd name="connsiteY128" fmla="*/ 1195490 h 1590675"/>
              <a:gd name="connsiteX129" fmla="*/ 112109 w 1933575"/>
              <a:gd name="connsiteY129" fmla="*/ 1173487 h 1590675"/>
              <a:gd name="connsiteX130" fmla="*/ 134969 w 1933575"/>
              <a:gd name="connsiteY130" fmla="*/ 1156914 h 1590675"/>
              <a:gd name="connsiteX131" fmla="*/ 151067 w 1933575"/>
              <a:gd name="connsiteY131" fmla="*/ 1180250 h 1590675"/>
              <a:gd name="connsiteX132" fmla="*/ 128397 w 1933575"/>
              <a:gd name="connsiteY132" fmla="*/ 1195490 h 1590675"/>
              <a:gd name="connsiteX133" fmla="*/ 166688 w 1933575"/>
              <a:gd name="connsiteY133" fmla="*/ 1438758 h 1590675"/>
              <a:gd name="connsiteX134" fmla="*/ 158210 w 1933575"/>
              <a:gd name="connsiteY134" fmla="*/ 1427043 h 1590675"/>
              <a:gd name="connsiteX135" fmla="*/ 171545 w 1933575"/>
              <a:gd name="connsiteY135" fmla="*/ 1416184 h 1590675"/>
              <a:gd name="connsiteX136" fmla="*/ 180975 w 1933575"/>
              <a:gd name="connsiteY136" fmla="*/ 1428947 h 1590675"/>
              <a:gd name="connsiteX137" fmla="*/ 166688 w 1933575"/>
              <a:gd name="connsiteY137" fmla="*/ 1438758 h 1590675"/>
              <a:gd name="connsiteX138" fmla="*/ 179927 w 1933575"/>
              <a:gd name="connsiteY138" fmla="*/ 1362272 h 1590675"/>
              <a:gd name="connsiteX139" fmla="*/ 168212 w 1933575"/>
              <a:gd name="connsiteY139" fmla="*/ 1348080 h 1590675"/>
              <a:gd name="connsiteX140" fmla="*/ 185642 w 1933575"/>
              <a:gd name="connsiteY140" fmla="*/ 1335126 h 1590675"/>
              <a:gd name="connsiteX141" fmla="*/ 195358 w 1933575"/>
              <a:gd name="connsiteY141" fmla="*/ 1350652 h 1590675"/>
              <a:gd name="connsiteX142" fmla="*/ 179927 w 1933575"/>
              <a:gd name="connsiteY142" fmla="*/ 1362272 h 1590675"/>
              <a:gd name="connsiteX143" fmla="*/ 194310 w 1933575"/>
              <a:gd name="connsiteY143" fmla="*/ 1286739 h 1590675"/>
              <a:gd name="connsiteX144" fmla="*/ 180499 w 1933575"/>
              <a:gd name="connsiteY144" fmla="*/ 1267785 h 1590675"/>
              <a:gd name="connsiteX145" fmla="*/ 199930 w 1933575"/>
              <a:gd name="connsiteY145" fmla="*/ 1253021 h 1590675"/>
              <a:gd name="connsiteX146" fmla="*/ 213551 w 1933575"/>
              <a:gd name="connsiteY146" fmla="*/ 1273500 h 1590675"/>
              <a:gd name="connsiteX147" fmla="*/ 194310 w 1933575"/>
              <a:gd name="connsiteY147" fmla="*/ 1286739 h 1590675"/>
              <a:gd name="connsiteX148" fmla="*/ 192310 w 1933575"/>
              <a:gd name="connsiteY148" fmla="*/ 1187870 h 1590675"/>
              <a:gd name="connsiteX149" fmla="*/ 214789 w 1933575"/>
              <a:gd name="connsiteY149" fmla="*/ 1171201 h 1590675"/>
              <a:gd name="connsiteX150" fmla="*/ 230600 w 1933575"/>
              <a:gd name="connsiteY150" fmla="*/ 1194442 h 1590675"/>
              <a:gd name="connsiteX151" fmla="*/ 207931 w 1933575"/>
              <a:gd name="connsiteY151" fmla="*/ 1209492 h 1590675"/>
              <a:gd name="connsiteX152" fmla="*/ 192310 w 1933575"/>
              <a:gd name="connsiteY152" fmla="*/ 1187870 h 1590675"/>
              <a:gd name="connsiteX153" fmla="*/ 233077 w 1933575"/>
              <a:gd name="connsiteY153" fmla="*/ 1530484 h 1590675"/>
              <a:gd name="connsiteX154" fmla="*/ 223933 w 1933575"/>
              <a:gd name="connsiteY154" fmla="*/ 1518673 h 1590675"/>
              <a:gd name="connsiteX155" fmla="*/ 236125 w 1933575"/>
              <a:gd name="connsiteY155" fmla="*/ 1510672 h 1590675"/>
              <a:gd name="connsiteX156" fmla="*/ 244126 w 1933575"/>
              <a:gd name="connsiteY156" fmla="*/ 1522293 h 1590675"/>
              <a:gd name="connsiteX157" fmla="*/ 233077 w 1933575"/>
              <a:gd name="connsiteY157" fmla="*/ 1530484 h 1590675"/>
              <a:gd name="connsiteX158" fmla="*/ 246317 w 1933575"/>
              <a:gd name="connsiteY158" fmla="*/ 1452855 h 1590675"/>
              <a:gd name="connsiteX159" fmla="*/ 235934 w 1933575"/>
              <a:gd name="connsiteY159" fmla="*/ 1439139 h 1590675"/>
              <a:gd name="connsiteX160" fmla="*/ 250508 w 1933575"/>
              <a:gd name="connsiteY160" fmla="*/ 1428471 h 1590675"/>
              <a:gd name="connsiteX161" fmla="*/ 260985 w 1933575"/>
              <a:gd name="connsiteY161" fmla="*/ 1443045 h 1590675"/>
              <a:gd name="connsiteX162" fmla="*/ 246317 w 1933575"/>
              <a:gd name="connsiteY162" fmla="*/ 1452855 h 1590675"/>
              <a:gd name="connsiteX163" fmla="*/ 260033 w 1933575"/>
              <a:gd name="connsiteY163" fmla="*/ 1375798 h 1590675"/>
              <a:gd name="connsiteX164" fmla="*/ 250031 w 1933575"/>
              <a:gd name="connsiteY164" fmla="*/ 1361130 h 1590675"/>
              <a:gd name="connsiteX165" fmla="*/ 265081 w 1933575"/>
              <a:gd name="connsiteY165" fmla="*/ 1349223 h 1590675"/>
              <a:gd name="connsiteX166" fmla="*/ 275558 w 1933575"/>
              <a:gd name="connsiteY166" fmla="*/ 1365130 h 1590675"/>
              <a:gd name="connsiteX167" fmla="*/ 260033 w 1933575"/>
              <a:gd name="connsiteY167" fmla="*/ 1375798 h 1590675"/>
              <a:gd name="connsiteX168" fmla="*/ 273844 w 1933575"/>
              <a:gd name="connsiteY168" fmla="*/ 1301122 h 1590675"/>
              <a:gd name="connsiteX169" fmla="*/ 260128 w 1933575"/>
              <a:gd name="connsiteY169" fmla="*/ 1282072 h 1590675"/>
              <a:gd name="connsiteX170" fmla="*/ 279845 w 1933575"/>
              <a:gd name="connsiteY170" fmla="*/ 1267499 h 1590675"/>
              <a:gd name="connsiteX171" fmla="*/ 293751 w 1933575"/>
              <a:gd name="connsiteY171" fmla="*/ 1288073 h 1590675"/>
              <a:gd name="connsiteX172" fmla="*/ 273844 w 1933575"/>
              <a:gd name="connsiteY172" fmla="*/ 1301122 h 1590675"/>
              <a:gd name="connsiteX173" fmla="*/ 272129 w 1933575"/>
              <a:gd name="connsiteY173" fmla="*/ 1201967 h 1590675"/>
              <a:gd name="connsiteX174" fmla="*/ 294132 w 1933575"/>
              <a:gd name="connsiteY174" fmla="*/ 1185489 h 1590675"/>
              <a:gd name="connsiteX175" fmla="*/ 310325 w 1933575"/>
              <a:gd name="connsiteY175" fmla="*/ 1208730 h 1590675"/>
              <a:gd name="connsiteX176" fmla="*/ 287655 w 1933575"/>
              <a:gd name="connsiteY176" fmla="*/ 1223684 h 1590675"/>
              <a:gd name="connsiteX177" fmla="*/ 272129 w 1933575"/>
              <a:gd name="connsiteY177" fmla="*/ 1201967 h 1590675"/>
              <a:gd name="connsiteX178" fmla="*/ 312325 w 1933575"/>
              <a:gd name="connsiteY178" fmla="*/ 1545724 h 1590675"/>
              <a:gd name="connsiteX179" fmla="*/ 303467 w 1933575"/>
              <a:gd name="connsiteY179" fmla="*/ 1533532 h 1590675"/>
              <a:gd name="connsiteX180" fmla="*/ 315944 w 1933575"/>
              <a:gd name="connsiteY180" fmla="*/ 1523817 h 1590675"/>
              <a:gd name="connsiteX181" fmla="*/ 324612 w 1933575"/>
              <a:gd name="connsiteY181" fmla="*/ 1536294 h 1590675"/>
              <a:gd name="connsiteX182" fmla="*/ 312325 w 1933575"/>
              <a:gd name="connsiteY182" fmla="*/ 1545724 h 1590675"/>
              <a:gd name="connsiteX183" fmla="*/ 326231 w 1933575"/>
              <a:gd name="connsiteY183" fmla="*/ 1467524 h 1590675"/>
              <a:gd name="connsiteX184" fmla="*/ 315468 w 1933575"/>
              <a:gd name="connsiteY184" fmla="*/ 1453331 h 1590675"/>
              <a:gd name="connsiteX185" fmla="*/ 330232 w 1933575"/>
              <a:gd name="connsiteY185" fmla="*/ 1441997 h 1590675"/>
              <a:gd name="connsiteX186" fmla="*/ 341090 w 1933575"/>
              <a:gd name="connsiteY186" fmla="*/ 1457999 h 1590675"/>
              <a:gd name="connsiteX187" fmla="*/ 326231 w 1933575"/>
              <a:gd name="connsiteY187" fmla="*/ 1467524 h 1590675"/>
              <a:gd name="connsiteX188" fmla="*/ 339471 w 1933575"/>
              <a:gd name="connsiteY188" fmla="*/ 1390467 h 1590675"/>
              <a:gd name="connsiteX189" fmla="*/ 329184 w 1933575"/>
              <a:gd name="connsiteY189" fmla="*/ 1375227 h 1590675"/>
              <a:gd name="connsiteX190" fmla="*/ 345758 w 1933575"/>
              <a:gd name="connsiteY190" fmla="*/ 1361892 h 1590675"/>
              <a:gd name="connsiteX191" fmla="*/ 357569 w 1933575"/>
              <a:gd name="connsiteY191" fmla="*/ 1378275 h 1590675"/>
              <a:gd name="connsiteX192" fmla="*/ 339471 w 1933575"/>
              <a:gd name="connsiteY192" fmla="*/ 1390467 h 1590675"/>
              <a:gd name="connsiteX193" fmla="*/ 352901 w 1933575"/>
              <a:gd name="connsiteY193" fmla="*/ 1314267 h 1590675"/>
              <a:gd name="connsiteX194" fmla="*/ 339090 w 1933575"/>
              <a:gd name="connsiteY194" fmla="*/ 1296455 h 1590675"/>
              <a:gd name="connsiteX195" fmla="*/ 359474 w 1933575"/>
              <a:gd name="connsiteY195" fmla="*/ 1281215 h 1590675"/>
              <a:gd name="connsiteX196" fmla="*/ 372047 w 1933575"/>
              <a:gd name="connsiteY196" fmla="*/ 1299979 h 1590675"/>
              <a:gd name="connsiteX197" fmla="*/ 352901 w 1933575"/>
              <a:gd name="connsiteY197" fmla="*/ 1314267 h 1590675"/>
              <a:gd name="connsiteX198" fmla="*/ 351473 w 1933575"/>
              <a:gd name="connsiteY198" fmla="*/ 1216350 h 1590675"/>
              <a:gd name="connsiteX199" fmla="*/ 374047 w 1933575"/>
              <a:gd name="connsiteY199" fmla="*/ 1199490 h 1590675"/>
              <a:gd name="connsiteX200" fmla="*/ 390430 w 1933575"/>
              <a:gd name="connsiteY200" fmla="*/ 1223303 h 1590675"/>
              <a:gd name="connsiteX201" fmla="*/ 367284 w 1933575"/>
              <a:gd name="connsiteY201" fmla="*/ 1238638 h 1590675"/>
              <a:gd name="connsiteX202" fmla="*/ 351473 w 1933575"/>
              <a:gd name="connsiteY202" fmla="*/ 1216350 h 1590675"/>
              <a:gd name="connsiteX203" fmla="*/ 391859 w 1933575"/>
              <a:gd name="connsiteY203" fmla="*/ 1560583 h 1590675"/>
              <a:gd name="connsiteX204" fmla="*/ 382143 w 1933575"/>
              <a:gd name="connsiteY204" fmla="*/ 1547248 h 1590675"/>
              <a:gd name="connsiteX205" fmla="*/ 395478 w 1933575"/>
              <a:gd name="connsiteY205" fmla="*/ 1537247 h 1590675"/>
              <a:gd name="connsiteX206" fmla="*/ 405575 w 1933575"/>
              <a:gd name="connsiteY206" fmla="*/ 1551153 h 1590675"/>
              <a:gd name="connsiteX207" fmla="*/ 391859 w 1933575"/>
              <a:gd name="connsiteY207" fmla="*/ 1560583 h 1590675"/>
              <a:gd name="connsiteX208" fmla="*/ 405575 w 1933575"/>
              <a:gd name="connsiteY208" fmla="*/ 1482954 h 1590675"/>
              <a:gd name="connsiteX209" fmla="*/ 394240 w 1933575"/>
              <a:gd name="connsiteY209" fmla="*/ 1467619 h 1590675"/>
              <a:gd name="connsiteX210" fmla="*/ 410147 w 1933575"/>
              <a:gd name="connsiteY210" fmla="*/ 1455522 h 1590675"/>
              <a:gd name="connsiteX211" fmla="*/ 421481 w 1933575"/>
              <a:gd name="connsiteY211" fmla="*/ 1472286 h 1590675"/>
              <a:gd name="connsiteX212" fmla="*/ 405575 w 1933575"/>
              <a:gd name="connsiteY212" fmla="*/ 1482954 h 1590675"/>
              <a:gd name="connsiteX213" fmla="*/ 419386 w 1933575"/>
              <a:gd name="connsiteY213" fmla="*/ 1405230 h 1590675"/>
              <a:gd name="connsiteX214" fmla="*/ 406241 w 1933575"/>
              <a:gd name="connsiteY214" fmla="*/ 1387323 h 1590675"/>
              <a:gd name="connsiteX215" fmla="*/ 424625 w 1933575"/>
              <a:gd name="connsiteY215" fmla="*/ 1373512 h 1590675"/>
              <a:gd name="connsiteX216" fmla="*/ 437769 w 1933575"/>
              <a:gd name="connsiteY216" fmla="*/ 1392848 h 1590675"/>
              <a:gd name="connsiteX217" fmla="*/ 419386 w 1933575"/>
              <a:gd name="connsiteY217" fmla="*/ 1405230 h 1590675"/>
              <a:gd name="connsiteX218" fmla="*/ 432816 w 1933575"/>
              <a:gd name="connsiteY218" fmla="*/ 1328554 h 1590675"/>
              <a:gd name="connsiteX219" fmla="*/ 420243 w 1933575"/>
              <a:gd name="connsiteY219" fmla="*/ 1309314 h 1590675"/>
              <a:gd name="connsiteX220" fmla="*/ 439103 w 1933575"/>
              <a:gd name="connsiteY220" fmla="*/ 1294645 h 1590675"/>
              <a:gd name="connsiteX221" fmla="*/ 452342 w 1933575"/>
              <a:gd name="connsiteY221" fmla="*/ 1314457 h 1590675"/>
              <a:gd name="connsiteX222" fmla="*/ 432816 w 1933575"/>
              <a:gd name="connsiteY222" fmla="*/ 1328554 h 1590675"/>
              <a:gd name="connsiteX223" fmla="*/ 430339 w 1933575"/>
              <a:gd name="connsiteY223" fmla="*/ 1230256 h 1590675"/>
              <a:gd name="connsiteX224" fmla="*/ 453771 w 1933575"/>
              <a:gd name="connsiteY224" fmla="*/ 1213302 h 1590675"/>
              <a:gd name="connsiteX225" fmla="*/ 470726 w 1933575"/>
              <a:gd name="connsiteY225" fmla="*/ 1237400 h 1590675"/>
              <a:gd name="connsiteX226" fmla="*/ 446627 w 1933575"/>
              <a:gd name="connsiteY226" fmla="*/ 1253592 h 1590675"/>
              <a:gd name="connsiteX227" fmla="*/ 430339 w 1933575"/>
              <a:gd name="connsiteY227" fmla="*/ 1230256 h 1590675"/>
              <a:gd name="connsiteX228" fmla="*/ 471583 w 1933575"/>
              <a:gd name="connsiteY228" fmla="*/ 1576109 h 1590675"/>
              <a:gd name="connsiteX229" fmla="*/ 460439 w 1933575"/>
              <a:gd name="connsiteY229" fmla="*/ 1561345 h 1590675"/>
              <a:gd name="connsiteX230" fmla="*/ 475679 w 1933575"/>
              <a:gd name="connsiteY230" fmla="*/ 1550201 h 1590675"/>
              <a:gd name="connsiteX231" fmla="*/ 486347 w 1933575"/>
              <a:gd name="connsiteY231" fmla="*/ 1565917 h 1590675"/>
              <a:gd name="connsiteX232" fmla="*/ 471583 w 1933575"/>
              <a:gd name="connsiteY232" fmla="*/ 1576109 h 1590675"/>
              <a:gd name="connsiteX233" fmla="*/ 485013 w 1933575"/>
              <a:gd name="connsiteY233" fmla="*/ 1498385 h 1590675"/>
              <a:gd name="connsiteX234" fmla="*/ 472821 w 1933575"/>
              <a:gd name="connsiteY234" fmla="*/ 1481811 h 1590675"/>
              <a:gd name="connsiteX235" fmla="*/ 490061 w 1933575"/>
              <a:gd name="connsiteY235" fmla="*/ 1468762 h 1590675"/>
              <a:gd name="connsiteX236" fmla="*/ 502444 w 1933575"/>
              <a:gd name="connsiteY236" fmla="*/ 1486669 h 1590675"/>
              <a:gd name="connsiteX237" fmla="*/ 485013 w 1933575"/>
              <a:gd name="connsiteY237" fmla="*/ 1498385 h 1590675"/>
              <a:gd name="connsiteX238" fmla="*/ 498729 w 1933575"/>
              <a:gd name="connsiteY238" fmla="*/ 1420566 h 1590675"/>
              <a:gd name="connsiteX239" fmla="*/ 485204 w 1933575"/>
              <a:gd name="connsiteY239" fmla="*/ 1401516 h 1590675"/>
              <a:gd name="connsiteX240" fmla="*/ 504539 w 1933575"/>
              <a:gd name="connsiteY240" fmla="*/ 1386942 h 1590675"/>
              <a:gd name="connsiteX241" fmla="*/ 518636 w 1933575"/>
              <a:gd name="connsiteY241" fmla="*/ 1407516 h 1590675"/>
              <a:gd name="connsiteX242" fmla="*/ 498729 w 1933575"/>
              <a:gd name="connsiteY242" fmla="*/ 1420566 h 1590675"/>
              <a:gd name="connsiteX243" fmla="*/ 512445 w 1933575"/>
              <a:gd name="connsiteY243" fmla="*/ 1343508 h 1590675"/>
              <a:gd name="connsiteX244" fmla="*/ 499110 w 1933575"/>
              <a:gd name="connsiteY244" fmla="*/ 1323411 h 1590675"/>
              <a:gd name="connsiteX245" fmla="*/ 517874 w 1933575"/>
              <a:gd name="connsiteY245" fmla="*/ 1309028 h 1590675"/>
              <a:gd name="connsiteX246" fmla="*/ 533210 w 1933575"/>
              <a:gd name="connsiteY246" fmla="*/ 1328745 h 1590675"/>
              <a:gd name="connsiteX247" fmla="*/ 512445 w 1933575"/>
              <a:gd name="connsiteY247" fmla="*/ 1343508 h 1590675"/>
              <a:gd name="connsiteX248" fmla="*/ 524637 w 1933575"/>
              <a:gd name="connsiteY248" fmla="*/ 1264641 h 1590675"/>
              <a:gd name="connsiteX249" fmla="*/ 508826 w 1933575"/>
              <a:gd name="connsiteY249" fmla="*/ 1244448 h 1590675"/>
              <a:gd name="connsiteX250" fmla="*/ 531971 w 1933575"/>
              <a:gd name="connsiteY250" fmla="*/ 1228542 h 1590675"/>
              <a:gd name="connsiteX251" fmla="*/ 546259 w 1933575"/>
              <a:gd name="connsiteY251" fmla="*/ 1249782 h 1590675"/>
              <a:gd name="connsiteX252" fmla="*/ 524637 w 1933575"/>
              <a:gd name="connsiteY252" fmla="*/ 1264641 h 1590675"/>
              <a:gd name="connsiteX253" fmla="*/ 519779 w 1933575"/>
              <a:gd name="connsiteY253" fmla="*/ 1163962 h 1590675"/>
              <a:gd name="connsiteX254" fmla="*/ 545592 w 1933575"/>
              <a:gd name="connsiteY254" fmla="*/ 1144150 h 1590675"/>
              <a:gd name="connsiteX255" fmla="*/ 564737 w 1933575"/>
              <a:gd name="connsiteY255" fmla="*/ 1173297 h 1590675"/>
              <a:gd name="connsiteX256" fmla="*/ 539401 w 1933575"/>
              <a:gd name="connsiteY256" fmla="*/ 1188537 h 1590675"/>
              <a:gd name="connsiteX257" fmla="*/ 519779 w 1933575"/>
              <a:gd name="connsiteY257" fmla="*/ 1163962 h 1590675"/>
              <a:gd name="connsiteX258" fmla="*/ 564642 w 1933575"/>
              <a:gd name="connsiteY258" fmla="*/ 1514387 h 1590675"/>
              <a:gd name="connsiteX259" fmla="*/ 551117 w 1933575"/>
              <a:gd name="connsiteY259" fmla="*/ 1495432 h 1590675"/>
              <a:gd name="connsiteX260" fmla="*/ 567881 w 1933575"/>
              <a:gd name="connsiteY260" fmla="*/ 1483716 h 1590675"/>
              <a:gd name="connsiteX261" fmla="*/ 581692 w 1933575"/>
              <a:gd name="connsiteY261" fmla="*/ 1501909 h 1590675"/>
              <a:gd name="connsiteX262" fmla="*/ 564642 w 1933575"/>
              <a:gd name="connsiteY262" fmla="*/ 1514387 h 1590675"/>
              <a:gd name="connsiteX263" fmla="*/ 577406 w 1933575"/>
              <a:gd name="connsiteY263" fmla="*/ 1434091 h 1590675"/>
              <a:gd name="connsiteX264" fmla="*/ 563118 w 1933575"/>
              <a:gd name="connsiteY264" fmla="*/ 1415422 h 1590675"/>
              <a:gd name="connsiteX265" fmla="*/ 582454 w 1933575"/>
              <a:gd name="connsiteY265" fmla="*/ 1402182 h 1590675"/>
              <a:gd name="connsiteX266" fmla="*/ 597408 w 1933575"/>
              <a:gd name="connsiteY266" fmla="*/ 1421994 h 1590675"/>
              <a:gd name="connsiteX267" fmla="*/ 577406 w 1933575"/>
              <a:gd name="connsiteY267" fmla="*/ 1434091 h 1590675"/>
              <a:gd name="connsiteX268" fmla="*/ 591217 w 1933575"/>
              <a:gd name="connsiteY268" fmla="*/ 1356558 h 1590675"/>
              <a:gd name="connsiteX269" fmla="*/ 574548 w 1933575"/>
              <a:gd name="connsiteY269" fmla="*/ 1334745 h 1590675"/>
              <a:gd name="connsiteX270" fmla="*/ 595979 w 1933575"/>
              <a:gd name="connsiteY270" fmla="*/ 1318553 h 1590675"/>
              <a:gd name="connsiteX271" fmla="*/ 613220 w 1933575"/>
              <a:gd name="connsiteY271" fmla="*/ 1343127 h 1590675"/>
              <a:gd name="connsiteX272" fmla="*/ 591217 w 1933575"/>
              <a:gd name="connsiteY272" fmla="*/ 1356558 h 1590675"/>
              <a:gd name="connsiteX273" fmla="*/ 602742 w 1933575"/>
              <a:gd name="connsiteY273" fmla="*/ 1281405 h 1590675"/>
              <a:gd name="connsiteX274" fmla="*/ 587121 w 1933575"/>
              <a:gd name="connsiteY274" fmla="*/ 1257593 h 1590675"/>
              <a:gd name="connsiteX275" fmla="*/ 610838 w 1933575"/>
              <a:gd name="connsiteY275" fmla="*/ 1239019 h 1590675"/>
              <a:gd name="connsiteX276" fmla="*/ 626269 w 1933575"/>
              <a:gd name="connsiteY276" fmla="*/ 1264451 h 1590675"/>
              <a:gd name="connsiteX277" fmla="*/ 602742 w 1933575"/>
              <a:gd name="connsiteY277" fmla="*/ 1281405 h 1590675"/>
              <a:gd name="connsiteX278" fmla="*/ 596932 w 1933575"/>
              <a:gd name="connsiteY278" fmla="*/ 1178630 h 1590675"/>
              <a:gd name="connsiteX279" fmla="*/ 625316 w 1933575"/>
              <a:gd name="connsiteY279" fmla="*/ 1157199 h 1590675"/>
              <a:gd name="connsiteX280" fmla="*/ 645128 w 1933575"/>
              <a:gd name="connsiteY280" fmla="*/ 1187394 h 1590675"/>
              <a:gd name="connsiteX281" fmla="*/ 616649 w 1933575"/>
              <a:gd name="connsiteY281" fmla="*/ 1205872 h 1590675"/>
              <a:gd name="connsiteX282" fmla="*/ 596932 w 1933575"/>
              <a:gd name="connsiteY282" fmla="*/ 1178630 h 1590675"/>
              <a:gd name="connsiteX283" fmla="*/ 642747 w 1933575"/>
              <a:gd name="connsiteY283" fmla="*/ 1528008 h 1590675"/>
              <a:gd name="connsiteX284" fmla="*/ 628174 w 1933575"/>
              <a:gd name="connsiteY284" fmla="*/ 1508767 h 1590675"/>
              <a:gd name="connsiteX285" fmla="*/ 646748 w 1933575"/>
              <a:gd name="connsiteY285" fmla="*/ 1494575 h 1590675"/>
              <a:gd name="connsiteX286" fmla="*/ 662464 w 1933575"/>
              <a:gd name="connsiteY286" fmla="*/ 1515911 h 1590675"/>
              <a:gd name="connsiteX287" fmla="*/ 642747 w 1933575"/>
              <a:gd name="connsiteY287" fmla="*/ 1528008 h 1590675"/>
              <a:gd name="connsiteX288" fmla="*/ 654653 w 1933575"/>
              <a:gd name="connsiteY288" fmla="*/ 1452189 h 1590675"/>
              <a:gd name="connsiteX289" fmla="*/ 639223 w 1933575"/>
              <a:gd name="connsiteY289" fmla="*/ 1429614 h 1590675"/>
              <a:gd name="connsiteX290" fmla="*/ 661321 w 1933575"/>
              <a:gd name="connsiteY290" fmla="*/ 1412946 h 1590675"/>
              <a:gd name="connsiteX291" fmla="*/ 677894 w 1933575"/>
              <a:gd name="connsiteY291" fmla="*/ 1436663 h 1590675"/>
              <a:gd name="connsiteX292" fmla="*/ 654653 w 1933575"/>
              <a:gd name="connsiteY292" fmla="*/ 1452189 h 1590675"/>
              <a:gd name="connsiteX293" fmla="*/ 668274 w 1933575"/>
              <a:gd name="connsiteY293" fmla="*/ 1374179 h 1590675"/>
              <a:gd name="connsiteX294" fmla="*/ 651320 w 1933575"/>
              <a:gd name="connsiteY294" fmla="*/ 1349795 h 1590675"/>
              <a:gd name="connsiteX295" fmla="*/ 675894 w 1933575"/>
              <a:gd name="connsiteY295" fmla="*/ 1331507 h 1590675"/>
              <a:gd name="connsiteX296" fmla="*/ 693992 w 1933575"/>
              <a:gd name="connsiteY296" fmla="*/ 1357224 h 1590675"/>
              <a:gd name="connsiteX297" fmla="*/ 668274 w 1933575"/>
              <a:gd name="connsiteY297" fmla="*/ 1374179 h 1590675"/>
              <a:gd name="connsiteX298" fmla="*/ 720090 w 1933575"/>
              <a:gd name="connsiteY298" fmla="*/ 1546200 h 1590675"/>
              <a:gd name="connsiteX299" fmla="*/ 704564 w 1933575"/>
              <a:gd name="connsiteY299" fmla="*/ 1523436 h 1590675"/>
              <a:gd name="connsiteX300" fmla="*/ 726567 w 1933575"/>
              <a:gd name="connsiteY300" fmla="*/ 1507053 h 1590675"/>
              <a:gd name="connsiteX301" fmla="*/ 743331 w 1933575"/>
              <a:gd name="connsiteY301" fmla="*/ 1530389 h 1590675"/>
              <a:gd name="connsiteX302" fmla="*/ 720090 w 1933575"/>
              <a:gd name="connsiteY302" fmla="*/ 1546200 h 1590675"/>
              <a:gd name="connsiteX303" fmla="*/ 733806 w 1933575"/>
              <a:gd name="connsiteY303" fmla="*/ 1467714 h 1590675"/>
              <a:gd name="connsiteX304" fmla="*/ 717042 w 1933575"/>
              <a:gd name="connsiteY304" fmla="*/ 1443616 h 1590675"/>
              <a:gd name="connsiteX305" fmla="*/ 741426 w 1933575"/>
              <a:gd name="connsiteY305" fmla="*/ 1425804 h 1590675"/>
              <a:gd name="connsiteX306" fmla="*/ 759143 w 1933575"/>
              <a:gd name="connsiteY306" fmla="*/ 1451046 h 1590675"/>
              <a:gd name="connsiteX307" fmla="*/ 733806 w 1933575"/>
              <a:gd name="connsiteY307" fmla="*/ 1467714 h 1590675"/>
              <a:gd name="connsiteX308" fmla="*/ 747903 w 1933575"/>
              <a:gd name="connsiteY308" fmla="*/ 1389990 h 1590675"/>
              <a:gd name="connsiteX309" fmla="*/ 729520 w 1933575"/>
              <a:gd name="connsiteY309" fmla="*/ 1363606 h 1590675"/>
              <a:gd name="connsiteX310" fmla="*/ 755999 w 1933575"/>
              <a:gd name="connsiteY310" fmla="*/ 1343794 h 1590675"/>
              <a:gd name="connsiteX311" fmla="*/ 774668 w 1933575"/>
              <a:gd name="connsiteY311" fmla="*/ 1371893 h 1590675"/>
              <a:gd name="connsiteX312" fmla="*/ 747903 w 1933575"/>
              <a:gd name="connsiteY312" fmla="*/ 1389990 h 1590675"/>
              <a:gd name="connsiteX313" fmla="*/ 741236 w 1933575"/>
              <a:gd name="connsiteY313" fmla="*/ 1283882 h 1590675"/>
              <a:gd name="connsiteX314" fmla="*/ 770477 w 1933575"/>
              <a:gd name="connsiteY314" fmla="*/ 1261879 h 1590675"/>
              <a:gd name="connsiteX315" fmla="*/ 791432 w 1933575"/>
              <a:gd name="connsiteY315" fmla="*/ 1293216 h 1590675"/>
              <a:gd name="connsiteX316" fmla="*/ 761429 w 1933575"/>
              <a:gd name="connsiteY316" fmla="*/ 1311885 h 1590675"/>
              <a:gd name="connsiteX317" fmla="*/ 741236 w 1933575"/>
              <a:gd name="connsiteY317" fmla="*/ 1283882 h 1590675"/>
              <a:gd name="connsiteX318" fmla="*/ 799148 w 1933575"/>
              <a:gd name="connsiteY318" fmla="*/ 1562107 h 1590675"/>
              <a:gd name="connsiteX319" fmla="*/ 782288 w 1933575"/>
              <a:gd name="connsiteY319" fmla="*/ 1537628 h 1590675"/>
              <a:gd name="connsiteX320" fmla="*/ 806768 w 1933575"/>
              <a:gd name="connsiteY320" fmla="*/ 1519435 h 1590675"/>
              <a:gd name="connsiteX321" fmla="*/ 824865 w 1933575"/>
              <a:gd name="connsiteY321" fmla="*/ 1545057 h 1590675"/>
              <a:gd name="connsiteX322" fmla="*/ 799148 w 1933575"/>
              <a:gd name="connsiteY322" fmla="*/ 1562107 h 1590675"/>
              <a:gd name="connsiteX323" fmla="*/ 813245 w 1933575"/>
              <a:gd name="connsiteY323" fmla="*/ 1483812 h 1590675"/>
              <a:gd name="connsiteX324" fmla="*/ 795052 w 1933575"/>
              <a:gd name="connsiteY324" fmla="*/ 1457522 h 1590675"/>
              <a:gd name="connsiteX325" fmla="*/ 821341 w 1933575"/>
              <a:gd name="connsiteY325" fmla="*/ 1437711 h 1590675"/>
              <a:gd name="connsiteX326" fmla="*/ 840486 w 1933575"/>
              <a:gd name="connsiteY326" fmla="*/ 1465809 h 1590675"/>
              <a:gd name="connsiteX327" fmla="*/ 813245 w 1933575"/>
              <a:gd name="connsiteY327" fmla="*/ 1483812 h 1590675"/>
              <a:gd name="connsiteX328" fmla="*/ 878396 w 1933575"/>
              <a:gd name="connsiteY328" fmla="*/ 1578014 h 1590675"/>
              <a:gd name="connsiteX329" fmla="*/ 860012 w 1933575"/>
              <a:gd name="connsiteY329" fmla="*/ 1551439 h 1590675"/>
              <a:gd name="connsiteX330" fmla="*/ 886777 w 1933575"/>
              <a:gd name="connsiteY330" fmla="*/ 1531055 h 1590675"/>
              <a:gd name="connsiteX331" fmla="*/ 906113 w 1933575"/>
              <a:gd name="connsiteY331" fmla="*/ 1559821 h 1590675"/>
              <a:gd name="connsiteX332" fmla="*/ 878396 w 1933575"/>
              <a:gd name="connsiteY332" fmla="*/ 1578014 h 1590675"/>
              <a:gd name="connsiteX333" fmla="*/ 892207 w 1933575"/>
              <a:gd name="connsiteY333" fmla="*/ 1499718 h 1590675"/>
              <a:gd name="connsiteX334" fmla="*/ 872300 w 1933575"/>
              <a:gd name="connsiteY334" fmla="*/ 1471334 h 1590675"/>
              <a:gd name="connsiteX335" fmla="*/ 901446 w 1933575"/>
              <a:gd name="connsiteY335" fmla="*/ 1449998 h 1590675"/>
              <a:gd name="connsiteX336" fmla="*/ 922401 w 1933575"/>
              <a:gd name="connsiteY336" fmla="*/ 1480859 h 1590675"/>
              <a:gd name="connsiteX337" fmla="*/ 892207 w 1933575"/>
              <a:gd name="connsiteY337" fmla="*/ 1499718 h 1590675"/>
              <a:gd name="connsiteX338" fmla="*/ 982885 w 1933575"/>
              <a:gd name="connsiteY338" fmla="*/ 1460856 h 1590675"/>
              <a:gd name="connsiteX339" fmla="*/ 1007650 w 1933575"/>
              <a:gd name="connsiteY339" fmla="*/ 1494098 h 1590675"/>
              <a:gd name="connsiteX340" fmla="*/ 971074 w 1933575"/>
              <a:gd name="connsiteY340" fmla="*/ 1516006 h 1590675"/>
              <a:gd name="connsiteX341" fmla="*/ 949928 w 1933575"/>
              <a:gd name="connsiteY341" fmla="*/ 1485526 h 1590675"/>
              <a:gd name="connsiteX342" fmla="*/ 982885 w 1933575"/>
              <a:gd name="connsiteY342" fmla="*/ 1460856 h 1590675"/>
              <a:gd name="connsiteX343" fmla="*/ 915448 w 1933575"/>
              <a:gd name="connsiteY343" fmla="*/ 1368940 h 1590675"/>
              <a:gd name="connsiteX344" fmla="*/ 938975 w 1933575"/>
              <a:gd name="connsiteY344" fmla="*/ 1401706 h 1590675"/>
              <a:gd name="connsiteX345" fmla="*/ 905827 w 1933575"/>
              <a:gd name="connsiteY345" fmla="*/ 1421709 h 1590675"/>
              <a:gd name="connsiteX346" fmla="*/ 884777 w 1933575"/>
              <a:gd name="connsiteY346" fmla="*/ 1391610 h 1590675"/>
              <a:gd name="connsiteX347" fmla="*/ 915448 w 1933575"/>
              <a:gd name="connsiteY347" fmla="*/ 1368940 h 1590675"/>
              <a:gd name="connsiteX348" fmla="*/ 852011 w 1933575"/>
              <a:gd name="connsiteY348" fmla="*/ 1273404 h 1590675"/>
              <a:gd name="connsiteX349" fmla="*/ 875729 w 1933575"/>
              <a:gd name="connsiteY349" fmla="*/ 1306361 h 1590675"/>
              <a:gd name="connsiteX350" fmla="*/ 840772 w 1933575"/>
              <a:gd name="connsiteY350" fmla="*/ 1327697 h 1590675"/>
              <a:gd name="connsiteX351" fmla="*/ 819150 w 1933575"/>
              <a:gd name="connsiteY351" fmla="*/ 1297693 h 1590675"/>
              <a:gd name="connsiteX352" fmla="*/ 852011 w 1933575"/>
              <a:gd name="connsiteY352" fmla="*/ 1273404 h 1590675"/>
              <a:gd name="connsiteX353" fmla="*/ 835914 w 1933575"/>
              <a:gd name="connsiteY353" fmla="*/ 1356081 h 1590675"/>
              <a:gd name="connsiteX354" fmla="*/ 856679 w 1933575"/>
              <a:gd name="connsiteY354" fmla="*/ 1386752 h 1590675"/>
              <a:gd name="connsiteX355" fmla="*/ 827056 w 1933575"/>
              <a:gd name="connsiteY355" fmla="*/ 1405516 h 1590675"/>
              <a:gd name="connsiteX356" fmla="*/ 807244 w 1933575"/>
              <a:gd name="connsiteY356" fmla="*/ 1377608 h 1590675"/>
              <a:gd name="connsiteX357" fmla="*/ 835914 w 1933575"/>
              <a:gd name="connsiteY357" fmla="*/ 1356081 h 1590675"/>
              <a:gd name="connsiteX358" fmla="*/ 785051 w 1933575"/>
              <a:gd name="connsiteY358" fmla="*/ 1182250 h 1590675"/>
              <a:gd name="connsiteX359" fmla="*/ 804196 w 1933575"/>
              <a:gd name="connsiteY359" fmla="*/ 1214445 h 1590675"/>
              <a:gd name="connsiteX360" fmla="*/ 774859 w 1933575"/>
              <a:gd name="connsiteY360" fmla="*/ 1235590 h 1590675"/>
              <a:gd name="connsiteX361" fmla="*/ 756952 w 1933575"/>
              <a:gd name="connsiteY361" fmla="*/ 1206158 h 1590675"/>
              <a:gd name="connsiteX362" fmla="*/ 785051 w 1933575"/>
              <a:gd name="connsiteY362" fmla="*/ 1182250 h 1590675"/>
              <a:gd name="connsiteX363" fmla="*/ 719328 w 1933575"/>
              <a:gd name="connsiteY363" fmla="*/ 1077189 h 1590675"/>
              <a:gd name="connsiteX364" fmla="*/ 727043 w 1933575"/>
              <a:gd name="connsiteY364" fmla="*/ 1102621 h 1590675"/>
              <a:gd name="connsiteX365" fmla="*/ 747998 w 1933575"/>
              <a:gd name="connsiteY365" fmla="*/ 1124433 h 1590675"/>
              <a:gd name="connsiteX366" fmla="*/ 711041 w 1933575"/>
              <a:gd name="connsiteY366" fmla="*/ 1146436 h 1590675"/>
              <a:gd name="connsiteX367" fmla="*/ 685514 w 1933575"/>
              <a:gd name="connsiteY367" fmla="*/ 1110813 h 1590675"/>
              <a:gd name="connsiteX368" fmla="*/ 719328 w 1933575"/>
              <a:gd name="connsiteY368" fmla="*/ 1077189 h 1590675"/>
              <a:gd name="connsiteX369" fmla="*/ 705802 w 1933575"/>
              <a:gd name="connsiteY369" fmla="*/ 1169677 h 1590675"/>
              <a:gd name="connsiteX370" fmla="*/ 723233 w 1933575"/>
              <a:gd name="connsiteY370" fmla="*/ 1200157 h 1590675"/>
              <a:gd name="connsiteX371" fmla="*/ 695611 w 1933575"/>
              <a:gd name="connsiteY371" fmla="*/ 1220160 h 1590675"/>
              <a:gd name="connsiteX372" fmla="*/ 675227 w 1933575"/>
              <a:gd name="connsiteY372" fmla="*/ 1192823 h 1590675"/>
              <a:gd name="connsiteX373" fmla="*/ 705802 w 1933575"/>
              <a:gd name="connsiteY373" fmla="*/ 1169677 h 1590675"/>
              <a:gd name="connsiteX374" fmla="*/ 691229 w 1933575"/>
              <a:gd name="connsiteY374" fmla="*/ 1251116 h 1590675"/>
              <a:gd name="connsiteX375" fmla="*/ 710184 w 1933575"/>
              <a:gd name="connsiteY375" fmla="*/ 1278072 h 1590675"/>
              <a:gd name="connsiteX376" fmla="*/ 682085 w 1933575"/>
              <a:gd name="connsiteY376" fmla="*/ 1296550 h 1590675"/>
              <a:gd name="connsiteX377" fmla="*/ 665893 w 1933575"/>
              <a:gd name="connsiteY377" fmla="*/ 1271785 h 1590675"/>
              <a:gd name="connsiteX378" fmla="*/ 691229 w 1933575"/>
              <a:gd name="connsiteY378" fmla="*/ 1251116 h 1590675"/>
              <a:gd name="connsiteX379" fmla="*/ 639985 w 1933575"/>
              <a:gd name="connsiteY379" fmla="*/ 1075665 h 1590675"/>
              <a:gd name="connsiteX380" fmla="*/ 662464 w 1933575"/>
              <a:gd name="connsiteY380" fmla="*/ 1108527 h 1590675"/>
              <a:gd name="connsiteX381" fmla="*/ 630079 w 1933575"/>
              <a:gd name="connsiteY381" fmla="*/ 1128910 h 1590675"/>
              <a:gd name="connsiteX382" fmla="*/ 608648 w 1933575"/>
              <a:gd name="connsiteY382" fmla="*/ 1098525 h 1590675"/>
              <a:gd name="connsiteX383" fmla="*/ 639985 w 1933575"/>
              <a:gd name="connsiteY383" fmla="*/ 1075665 h 1590675"/>
              <a:gd name="connsiteX384" fmla="*/ 575215 w 1933575"/>
              <a:gd name="connsiteY384" fmla="*/ 971176 h 1590675"/>
              <a:gd name="connsiteX385" fmla="*/ 606552 w 1933575"/>
              <a:gd name="connsiteY385" fmla="*/ 1015563 h 1590675"/>
              <a:gd name="connsiteX386" fmla="*/ 565880 w 1933575"/>
              <a:gd name="connsiteY386" fmla="*/ 1039089 h 1590675"/>
              <a:gd name="connsiteX387" fmla="*/ 540449 w 1933575"/>
              <a:gd name="connsiteY387" fmla="*/ 1002609 h 1590675"/>
              <a:gd name="connsiteX388" fmla="*/ 575215 w 1933575"/>
              <a:gd name="connsiteY388" fmla="*/ 971176 h 1590675"/>
              <a:gd name="connsiteX389" fmla="*/ 560261 w 1933575"/>
              <a:gd name="connsiteY389" fmla="*/ 1061759 h 1590675"/>
              <a:gd name="connsiteX390" fmla="*/ 581216 w 1933575"/>
              <a:gd name="connsiteY390" fmla="*/ 1094430 h 1590675"/>
              <a:gd name="connsiteX391" fmla="*/ 550926 w 1933575"/>
              <a:gd name="connsiteY391" fmla="*/ 1113098 h 1590675"/>
              <a:gd name="connsiteX392" fmla="*/ 529876 w 1933575"/>
              <a:gd name="connsiteY392" fmla="*/ 1084523 h 1590675"/>
              <a:gd name="connsiteX393" fmla="*/ 560261 w 1933575"/>
              <a:gd name="connsiteY393" fmla="*/ 1061759 h 1590675"/>
              <a:gd name="connsiteX394" fmla="*/ 497014 w 1933575"/>
              <a:gd name="connsiteY394" fmla="*/ 964413 h 1590675"/>
              <a:gd name="connsiteX395" fmla="*/ 521589 w 1933575"/>
              <a:gd name="connsiteY395" fmla="*/ 999751 h 1590675"/>
              <a:gd name="connsiteX396" fmla="*/ 487109 w 1933575"/>
              <a:gd name="connsiteY396" fmla="*/ 1018325 h 1590675"/>
              <a:gd name="connsiteX397" fmla="*/ 464249 w 1933575"/>
              <a:gd name="connsiteY397" fmla="*/ 990321 h 1590675"/>
              <a:gd name="connsiteX398" fmla="*/ 497014 w 1933575"/>
              <a:gd name="connsiteY398" fmla="*/ 964413 h 1590675"/>
              <a:gd name="connsiteX399" fmla="*/ 481298 w 1933575"/>
              <a:gd name="connsiteY399" fmla="*/ 1051662 h 1590675"/>
              <a:gd name="connsiteX400" fmla="*/ 501301 w 1933575"/>
              <a:gd name="connsiteY400" fmla="*/ 1079475 h 1590675"/>
              <a:gd name="connsiteX401" fmla="*/ 473393 w 1933575"/>
              <a:gd name="connsiteY401" fmla="*/ 1096144 h 1590675"/>
              <a:gd name="connsiteX402" fmla="*/ 453104 w 1933575"/>
              <a:gd name="connsiteY402" fmla="*/ 1069950 h 1590675"/>
              <a:gd name="connsiteX403" fmla="*/ 481298 w 1933575"/>
              <a:gd name="connsiteY403" fmla="*/ 1051662 h 1590675"/>
              <a:gd name="connsiteX404" fmla="*/ 466535 w 1933575"/>
              <a:gd name="connsiteY404" fmla="*/ 1133482 h 1590675"/>
              <a:gd name="connsiteX405" fmla="*/ 485204 w 1933575"/>
              <a:gd name="connsiteY405" fmla="*/ 1159009 h 1590675"/>
              <a:gd name="connsiteX406" fmla="*/ 460724 w 1933575"/>
              <a:gd name="connsiteY406" fmla="*/ 1176249 h 1590675"/>
              <a:gd name="connsiteX407" fmla="*/ 442055 w 1933575"/>
              <a:gd name="connsiteY407" fmla="*/ 1150055 h 1590675"/>
              <a:gd name="connsiteX408" fmla="*/ 466535 w 1933575"/>
              <a:gd name="connsiteY408" fmla="*/ 1133482 h 1590675"/>
              <a:gd name="connsiteX409" fmla="*/ 416052 w 1933575"/>
              <a:gd name="connsiteY409" fmla="*/ 956698 h 1590675"/>
              <a:gd name="connsiteX410" fmla="*/ 439007 w 1933575"/>
              <a:gd name="connsiteY410" fmla="*/ 986511 h 1590675"/>
              <a:gd name="connsiteX411" fmla="*/ 408623 w 1933575"/>
              <a:gd name="connsiteY411" fmla="*/ 1007180 h 1590675"/>
              <a:gd name="connsiteX412" fmla="*/ 385953 w 1933575"/>
              <a:gd name="connsiteY412" fmla="*/ 975653 h 1590675"/>
              <a:gd name="connsiteX413" fmla="*/ 416052 w 1933575"/>
              <a:gd name="connsiteY413" fmla="*/ 956698 h 1590675"/>
              <a:gd name="connsiteX414" fmla="*/ 403765 w 1933575"/>
              <a:gd name="connsiteY414" fmla="*/ 1034613 h 1590675"/>
              <a:gd name="connsiteX415" fmla="*/ 423196 w 1933575"/>
              <a:gd name="connsiteY415" fmla="*/ 1064997 h 1590675"/>
              <a:gd name="connsiteX416" fmla="*/ 394716 w 1933575"/>
              <a:gd name="connsiteY416" fmla="*/ 1083762 h 1590675"/>
              <a:gd name="connsiteX417" fmla="*/ 374523 w 1933575"/>
              <a:gd name="connsiteY417" fmla="*/ 1056234 h 1590675"/>
              <a:gd name="connsiteX418" fmla="*/ 403765 w 1933575"/>
              <a:gd name="connsiteY418" fmla="*/ 1034613 h 1590675"/>
              <a:gd name="connsiteX419" fmla="*/ 388906 w 1933575"/>
              <a:gd name="connsiteY419" fmla="*/ 1117194 h 1590675"/>
              <a:gd name="connsiteX420" fmla="*/ 406718 w 1933575"/>
              <a:gd name="connsiteY420" fmla="*/ 1144055 h 1590675"/>
              <a:gd name="connsiteX421" fmla="*/ 381095 w 1933575"/>
              <a:gd name="connsiteY421" fmla="*/ 1161105 h 1590675"/>
              <a:gd name="connsiteX422" fmla="*/ 362998 w 1933575"/>
              <a:gd name="connsiteY422" fmla="*/ 1136054 h 1590675"/>
              <a:gd name="connsiteX423" fmla="*/ 388906 w 1933575"/>
              <a:gd name="connsiteY423" fmla="*/ 1117194 h 1590675"/>
              <a:gd name="connsiteX424" fmla="*/ 338519 w 1933575"/>
              <a:gd name="connsiteY424" fmla="*/ 938601 h 1590675"/>
              <a:gd name="connsiteX425" fmla="*/ 360521 w 1933575"/>
              <a:gd name="connsiteY425" fmla="*/ 971938 h 1590675"/>
              <a:gd name="connsiteX426" fmla="*/ 328708 w 1933575"/>
              <a:gd name="connsiteY426" fmla="*/ 992512 h 1590675"/>
              <a:gd name="connsiteX427" fmla="*/ 307086 w 1933575"/>
              <a:gd name="connsiteY427" fmla="*/ 962222 h 1590675"/>
              <a:gd name="connsiteX428" fmla="*/ 338519 w 1933575"/>
              <a:gd name="connsiteY428" fmla="*/ 938601 h 1590675"/>
              <a:gd name="connsiteX429" fmla="*/ 324136 w 1933575"/>
              <a:gd name="connsiteY429" fmla="*/ 1020896 h 1590675"/>
              <a:gd name="connsiteX430" fmla="*/ 343186 w 1933575"/>
              <a:gd name="connsiteY430" fmla="*/ 1051091 h 1590675"/>
              <a:gd name="connsiteX431" fmla="*/ 315373 w 1933575"/>
              <a:gd name="connsiteY431" fmla="*/ 1069284 h 1590675"/>
              <a:gd name="connsiteX432" fmla="*/ 295085 w 1933575"/>
              <a:gd name="connsiteY432" fmla="*/ 1042042 h 1590675"/>
              <a:gd name="connsiteX433" fmla="*/ 324136 w 1933575"/>
              <a:gd name="connsiteY433" fmla="*/ 1020896 h 1590675"/>
              <a:gd name="connsiteX434" fmla="*/ 309182 w 1933575"/>
              <a:gd name="connsiteY434" fmla="*/ 1103478 h 1590675"/>
              <a:gd name="connsiteX435" fmla="*/ 326993 w 1933575"/>
              <a:gd name="connsiteY435" fmla="*/ 1129577 h 1590675"/>
              <a:gd name="connsiteX436" fmla="*/ 301371 w 1933575"/>
              <a:gd name="connsiteY436" fmla="*/ 1146531 h 1590675"/>
              <a:gd name="connsiteX437" fmla="*/ 283464 w 1933575"/>
              <a:gd name="connsiteY437" fmla="*/ 1121862 h 1590675"/>
              <a:gd name="connsiteX438" fmla="*/ 309182 w 1933575"/>
              <a:gd name="connsiteY438" fmla="*/ 1103478 h 1590675"/>
              <a:gd name="connsiteX439" fmla="*/ 258985 w 1933575"/>
              <a:gd name="connsiteY439" fmla="*/ 923837 h 1590675"/>
              <a:gd name="connsiteX440" fmla="*/ 280321 w 1933575"/>
              <a:gd name="connsiteY440" fmla="*/ 957936 h 1590675"/>
              <a:gd name="connsiteX441" fmla="*/ 249079 w 1933575"/>
              <a:gd name="connsiteY441" fmla="*/ 978034 h 1590675"/>
              <a:gd name="connsiteX442" fmla="*/ 227457 w 1933575"/>
              <a:gd name="connsiteY442" fmla="*/ 948221 h 1590675"/>
              <a:gd name="connsiteX443" fmla="*/ 258985 w 1933575"/>
              <a:gd name="connsiteY443" fmla="*/ 923837 h 1590675"/>
              <a:gd name="connsiteX444" fmla="*/ 244602 w 1933575"/>
              <a:gd name="connsiteY444" fmla="*/ 1006895 h 1590675"/>
              <a:gd name="connsiteX445" fmla="*/ 263271 w 1933575"/>
              <a:gd name="connsiteY445" fmla="*/ 1036613 h 1590675"/>
              <a:gd name="connsiteX446" fmla="*/ 235649 w 1933575"/>
              <a:gd name="connsiteY446" fmla="*/ 1054996 h 1590675"/>
              <a:gd name="connsiteX447" fmla="*/ 215265 w 1933575"/>
              <a:gd name="connsiteY447" fmla="*/ 1027945 h 1590675"/>
              <a:gd name="connsiteX448" fmla="*/ 244602 w 1933575"/>
              <a:gd name="connsiteY448" fmla="*/ 1006895 h 1590675"/>
              <a:gd name="connsiteX449" fmla="*/ 229362 w 1933575"/>
              <a:gd name="connsiteY449" fmla="*/ 1089477 h 1590675"/>
              <a:gd name="connsiteX450" fmla="*/ 247174 w 1933575"/>
              <a:gd name="connsiteY450" fmla="*/ 1115480 h 1590675"/>
              <a:gd name="connsiteX451" fmla="*/ 221647 w 1933575"/>
              <a:gd name="connsiteY451" fmla="*/ 1132434 h 1590675"/>
              <a:gd name="connsiteX452" fmla="*/ 203930 w 1933575"/>
              <a:gd name="connsiteY452" fmla="*/ 1107669 h 1590675"/>
              <a:gd name="connsiteX453" fmla="*/ 229362 w 1933575"/>
              <a:gd name="connsiteY453" fmla="*/ 1089477 h 1590675"/>
              <a:gd name="connsiteX454" fmla="*/ 179642 w 1933575"/>
              <a:gd name="connsiteY454" fmla="*/ 911454 h 1590675"/>
              <a:gd name="connsiteX455" fmla="*/ 201073 w 1933575"/>
              <a:gd name="connsiteY455" fmla="*/ 943268 h 1590675"/>
              <a:gd name="connsiteX456" fmla="*/ 168878 w 1933575"/>
              <a:gd name="connsiteY456" fmla="*/ 964318 h 1590675"/>
              <a:gd name="connsiteX457" fmla="*/ 151162 w 1933575"/>
              <a:gd name="connsiteY457" fmla="*/ 936124 h 1590675"/>
              <a:gd name="connsiteX458" fmla="*/ 179642 w 1933575"/>
              <a:gd name="connsiteY458" fmla="*/ 911454 h 1590675"/>
              <a:gd name="connsiteX459" fmla="*/ 164687 w 1933575"/>
              <a:gd name="connsiteY459" fmla="*/ 992512 h 1590675"/>
              <a:gd name="connsiteX460" fmla="*/ 183737 w 1933575"/>
              <a:gd name="connsiteY460" fmla="*/ 1022325 h 1590675"/>
              <a:gd name="connsiteX461" fmla="*/ 155924 w 1933575"/>
              <a:gd name="connsiteY461" fmla="*/ 1040899 h 1590675"/>
              <a:gd name="connsiteX462" fmla="*/ 135446 w 1933575"/>
              <a:gd name="connsiteY462" fmla="*/ 1013658 h 1590675"/>
              <a:gd name="connsiteX463" fmla="*/ 164687 w 1933575"/>
              <a:gd name="connsiteY463" fmla="*/ 992512 h 1590675"/>
              <a:gd name="connsiteX464" fmla="*/ 149733 w 1933575"/>
              <a:gd name="connsiteY464" fmla="*/ 1074998 h 1590675"/>
              <a:gd name="connsiteX465" fmla="*/ 167640 w 1933575"/>
              <a:gd name="connsiteY465" fmla="*/ 1101192 h 1590675"/>
              <a:gd name="connsiteX466" fmla="*/ 142113 w 1933575"/>
              <a:gd name="connsiteY466" fmla="*/ 1118242 h 1590675"/>
              <a:gd name="connsiteX467" fmla="*/ 124016 w 1933575"/>
              <a:gd name="connsiteY467" fmla="*/ 1093477 h 1590675"/>
              <a:gd name="connsiteX468" fmla="*/ 149733 w 1933575"/>
              <a:gd name="connsiteY468" fmla="*/ 1074998 h 1590675"/>
              <a:gd name="connsiteX469" fmla="*/ 100108 w 1933575"/>
              <a:gd name="connsiteY469" fmla="*/ 897071 h 1590675"/>
              <a:gd name="connsiteX470" fmla="*/ 117920 w 1933575"/>
              <a:gd name="connsiteY470" fmla="*/ 930123 h 1590675"/>
              <a:gd name="connsiteX471" fmla="*/ 89726 w 1933575"/>
              <a:gd name="connsiteY471" fmla="*/ 951173 h 1590675"/>
              <a:gd name="connsiteX472" fmla="*/ 71247 w 1933575"/>
              <a:gd name="connsiteY472" fmla="*/ 921551 h 1590675"/>
              <a:gd name="connsiteX473" fmla="*/ 100108 w 1933575"/>
              <a:gd name="connsiteY473" fmla="*/ 897071 h 1590675"/>
              <a:gd name="connsiteX474" fmla="*/ 85249 w 1933575"/>
              <a:gd name="connsiteY474" fmla="*/ 977939 h 1590675"/>
              <a:gd name="connsiteX475" fmla="*/ 104204 w 1933575"/>
              <a:gd name="connsiteY475" fmla="*/ 1008228 h 1590675"/>
              <a:gd name="connsiteX476" fmla="*/ 76105 w 1933575"/>
              <a:gd name="connsiteY476" fmla="*/ 1027278 h 1590675"/>
              <a:gd name="connsiteX477" fmla="*/ 55436 w 1933575"/>
              <a:gd name="connsiteY477" fmla="*/ 999370 h 1590675"/>
              <a:gd name="connsiteX478" fmla="*/ 85249 w 1933575"/>
              <a:gd name="connsiteY478" fmla="*/ 977939 h 1590675"/>
              <a:gd name="connsiteX479" fmla="*/ 70390 w 1933575"/>
              <a:gd name="connsiteY479" fmla="*/ 1060521 h 1590675"/>
              <a:gd name="connsiteX480" fmla="*/ 88297 w 1933575"/>
              <a:gd name="connsiteY480" fmla="*/ 1087191 h 1590675"/>
              <a:gd name="connsiteX481" fmla="*/ 62389 w 1933575"/>
              <a:gd name="connsiteY481" fmla="*/ 1104336 h 1590675"/>
              <a:gd name="connsiteX482" fmla="*/ 43625 w 1933575"/>
              <a:gd name="connsiteY482" fmla="*/ 1079285 h 1590675"/>
              <a:gd name="connsiteX483" fmla="*/ 70390 w 1933575"/>
              <a:gd name="connsiteY483" fmla="*/ 1060521 h 1590675"/>
              <a:gd name="connsiteX484" fmla="*/ 55626 w 1933575"/>
              <a:gd name="connsiteY484" fmla="*/ 1142150 h 1590675"/>
              <a:gd name="connsiteX485" fmla="*/ 71723 w 1933575"/>
              <a:gd name="connsiteY485" fmla="*/ 1166248 h 1590675"/>
              <a:gd name="connsiteX486" fmla="*/ 48673 w 1933575"/>
              <a:gd name="connsiteY486" fmla="*/ 1181869 h 1590675"/>
              <a:gd name="connsiteX487" fmla="*/ 32194 w 1933575"/>
              <a:gd name="connsiteY487" fmla="*/ 1159200 h 1590675"/>
              <a:gd name="connsiteX488" fmla="*/ 55626 w 1933575"/>
              <a:gd name="connsiteY488" fmla="*/ 1142150 h 1590675"/>
              <a:gd name="connsiteX489" fmla="*/ 40767 w 1933575"/>
              <a:gd name="connsiteY489" fmla="*/ 1223874 h 1590675"/>
              <a:gd name="connsiteX490" fmla="*/ 55055 w 1933575"/>
              <a:gd name="connsiteY490" fmla="*/ 1245401 h 1590675"/>
              <a:gd name="connsiteX491" fmla="*/ 36767 w 1933575"/>
              <a:gd name="connsiteY491" fmla="*/ 1257117 h 1590675"/>
              <a:gd name="connsiteX492" fmla="*/ 22003 w 1933575"/>
              <a:gd name="connsiteY492" fmla="*/ 1238543 h 1590675"/>
              <a:gd name="connsiteX493" fmla="*/ 40767 w 1933575"/>
              <a:gd name="connsiteY493" fmla="*/ 1223874 h 1590675"/>
              <a:gd name="connsiteX494" fmla="*/ 23717 w 1933575"/>
              <a:gd name="connsiteY494" fmla="*/ 1336841 h 1590675"/>
              <a:gd name="connsiteX495" fmla="*/ 10954 w 1933575"/>
              <a:gd name="connsiteY495" fmla="*/ 1319315 h 1590675"/>
              <a:gd name="connsiteX496" fmla="*/ 26765 w 1933575"/>
              <a:gd name="connsiteY496" fmla="*/ 1307885 h 1590675"/>
              <a:gd name="connsiteX497" fmla="*/ 39529 w 1933575"/>
              <a:gd name="connsiteY497" fmla="*/ 1325125 h 1590675"/>
              <a:gd name="connsiteX498" fmla="*/ 23717 w 1933575"/>
              <a:gd name="connsiteY498" fmla="*/ 1336841 h 1590675"/>
              <a:gd name="connsiteX499" fmla="*/ 931354 w 1933575"/>
              <a:gd name="connsiteY499" fmla="*/ 1278738 h 1590675"/>
              <a:gd name="connsiteX500" fmla="*/ 947166 w 1933575"/>
              <a:gd name="connsiteY500" fmla="*/ 1254640 h 1590675"/>
              <a:gd name="connsiteX501" fmla="*/ 990505 w 1933575"/>
              <a:gd name="connsiteY501" fmla="*/ 1250639 h 1590675"/>
              <a:gd name="connsiteX502" fmla="*/ 1009460 w 1933575"/>
              <a:gd name="connsiteY502" fmla="*/ 1289978 h 1590675"/>
              <a:gd name="connsiteX503" fmla="*/ 979551 w 1933575"/>
              <a:gd name="connsiteY503" fmla="*/ 1321601 h 1590675"/>
              <a:gd name="connsiteX504" fmla="*/ 965645 w 1933575"/>
              <a:gd name="connsiteY504" fmla="*/ 1323792 h 1590675"/>
              <a:gd name="connsiteX505" fmla="*/ 966121 w 1933575"/>
              <a:gd name="connsiteY505" fmla="*/ 1324077 h 1590675"/>
              <a:gd name="connsiteX506" fmla="*/ 931831 w 1933575"/>
              <a:gd name="connsiteY506" fmla="*/ 1278167 h 1590675"/>
              <a:gd name="connsiteX507" fmla="*/ 931354 w 1933575"/>
              <a:gd name="connsiteY507" fmla="*/ 1278738 h 1590675"/>
              <a:gd name="connsiteX508" fmla="*/ 865156 w 1933575"/>
              <a:gd name="connsiteY508" fmla="*/ 1190251 h 1590675"/>
              <a:gd name="connsiteX509" fmla="*/ 909447 w 1933575"/>
              <a:gd name="connsiteY509" fmla="*/ 1150627 h 1590675"/>
              <a:gd name="connsiteX510" fmla="*/ 909066 w 1933575"/>
              <a:gd name="connsiteY510" fmla="*/ 1150341 h 1590675"/>
              <a:gd name="connsiteX511" fmla="*/ 944404 w 1933575"/>
              <a:gd name="connsiteY511" fmla="*/ 1193013 h 1590675"/>
              <a:gd name="connsiteX512" fmla="*/ 908780 w 1933575"/>
              <a:gd name="connsiteY512" fmla="*/ 1228732 h 1590675"/>
              <a:gd name="connsiteX513" fmla="*/ 868871 w 1933575"/>
              <a:gd name="connsiteY513" fmla="*/ 1199776 h 1590675"/>
              <a:gd name="connsiteX514" fmla="*/ 865251 w 1933575"/>
              <a:gd name="connsiteY514" fmla="*/ 1189680 h 1590675"/>
              <a:gd name="connsiteX515" fmla="*/ 865156 w 1933575"/>
              <a:gd name="connsiteY515" fmla="*/ 1190251 h 1590675"/>
              <a:gd name="connsiteX516" fmla="*/ 1076897 w 1933575"/>
              <a:gd name="connsiteY516" fmla="*/ 1381037 h 1590675"/>
              <a:gd name="connsiteX517" fmla="*/ 1028224 w 1933575"/>
              <a:gd name="connsiteY517" fmla="*/ 1415327 h 1590675"/>
              <a:gd name="connsiteX518" fmla="*/ 998411 w 1933575"/>
              <a:gd name="connsiteY518" fmla="*/ 1375798 h 1590675"/>
              <a:gd name="connsiteX519" fmla="*/ 1032605 w 1933575"/>
              <a:gd name="connsiteY519" fmla="*/ 1339889 h 1590675"/>
              <a:gd name="connsiteX520" fmla="*/ 1073658 w 1933575"/>
              <a:gd name="connsiteY520" fmla="*/ 1367511 h 1590675"/>
              <a:gd name="connsiteX521" fmla="*/ 1076516 w 1933575"/>
              <a:gd name="connsiteY521" fmla="*/ 1381418 h 1590675"/>
              <a:gd name="connsiteX522" fmla="*/ 1076897 w 1933575"/>
              <a:gd name="connsiteY522" fmla="*/ 1381037 h 1590675"/>
              <a:gd name="connsiteX523" fmla="*/ 432626 w 1933575"/>
              <a:gd name="connsiteY523" fmla="*/ 856590 h 1590675"/>
              <a:gd name="connsiteX524" fmla="*/ 393859 w 1933575"/>
              <a:gd name="connsiteY524" fmla="*/ 893071 h 1590675"/>
              <a:gd name="connsiteX525" fmla="*/ 356426 w 1933575"/>
              <a:gd name="connsiteY525" fmla="*/ 854971 h 1590675"/>
              <a:gd name="connsiteX526" fmla="*/ 395383 w 1933575"/>
              <a:gd name="connsiteY526" fmla="*/ 816871 h 1590675"/>
              <a:gd name="connsiteX527" fmla="*/ 432626 w 1933575"/>
              <a:gd name="connsiteY527" fmla="*/ 856590 h 1590675"/>
              <a:gd name="connsiteX528" fmla="*/ 433292 w 1933575"/>
              <a:gd name="connsiteY528" fmla="*/ 867639 h 1590675"/>
              <a:gd name="connsiteX529" fmla="*/ 470821 w 1933575"/>
              <a:gd name="connsiteY529" fmla="*/ 831254 h 1590675"/>
              <a:gd name="connsiteX530" fmla="*/ 509207 w 1933575"/>
              <a:gd name="connsiteY530" fmla="*/ 868496 h 1590675"/>
              <a:gd name="connsiteX531" fmla="*/ 472250 w 1933575"/>
              <a:gd name="connsiteY531" fmla="*/ 907168 h 1590675"/>
              <a:gd name="connsiteX532" fmla="*/ 433292 w 1933575"/>
              <a:gd name="connsiteY532" fmla="*/ 867639 h 1590675"/>
              <a:gd name="connsiteX533" fmla="*/ 76105 w 1933575"/>
              <a:gd name="connsiteY533" fmla="*/ 838969 h 1590675"/>
              <a:gd name="connsiteX534" fmla="*/ 38195 w 1933575"/>
              <a:gd name="connsiteY534" fmla="*/ 801345 h 1590675"/>
              <a:gd name="connsiteX535" fmla="*/ 76867 w 1933575"/>
              <a:gd name="connsiteY535" fmla="*/ 763055 h 1590675"/>
              <a:gd name="connsiteX536" fmla="*/ 114110 w 1933575"/>
              <a:gd name="connsiteY536" fmla="*/ 801441 h 1590675"/>
              <a:gd name="connsiteX537" fmla="*/ 76105 w 1933575"/>
              <a:gd name="connsiteY537" fmla="*/ 838969 h 1590675"/>
              <a:gd name="connsiteX538" fmla="*/ 1102424 w 1933575"/>
              <a:gd name="connsiteY538" fmla="*/ 1433805 h 1590675"/>
              <a:gd name="connsiteX539" fmla="*/ 1140238 w 1933575"/>
              <a:gd name="connsiteY539" fmla="*/ 1471620 h 1590675"/>
              <a:gd name="connsiteX540" fmla="*/ 1101376 w 1933575"/>
              <a:gd name="connsiteY540" fmla="*/ 1509720 h 1590675"/>
              <a:gd name="connsiteX541" fmla="*/ 1064324 w 1933575"/>
              <a:gd name="connsiteY541" fmla="*/ 1471239 h 1590675"/>
              <a:gd name="connsiteX542" fmla="*/ 1102424 w 1933575"/>
              <a:gd name="connsiteY542" fmla="*/ 1433805 h 1590675"/>
              <a:gd name="connsiteX543" fmla="*/ 733901 w 1933575"/>
              <a:gd name="connsiteY543" fmla="*/ 990893 h 1590675"/>
              <a:gd name="connsiteX544" fmla="*/ 697135 w 1933575"/>
              <a:gd name="connsiteY544" fmla="*/ 1029564 h 1590675"/>
              <a:gd name="connsiteX545" fmla="*/ 657701 w 1933575"/>
              <a:gd name="connsiteY545" fmla="*/ 992036 h 1590675"/>
              <a:gd name="connsiteX546" fmla="*/ 695897 w 1933575"/>
              <a:gd name="connsiteY546" fmla="*/ 953364 h 1590675"/>
              <a:gd name="connsiteX547" fmla="*/ 733901 w 1933575"/>
              <a:gd name="connsiteY547" fmla="*/ 990893 h 1590675"/>
              <a:gd name="connsiteX548" fmla="*/ 878872 w 1933575"/>
              <a:gd name="connsiteY548" fmla="*/ 1099764 h 1590675"/>
              <a:gd name="connsiteX549" fmla="*/ 839724 w 1933575"/>
              <a:gd name="connsiteY549" fmla="*/ 1137578 h 1590675"/>
              <a:gd name="connsiteX550" fmla="*/ 802672 w 1933575"/>
              <a:gd name="connsiteY550" fmla="*/ 1099192 h 1590675"/>
              <a:gd name="connsiteX551" fmla="*/ 841820 w 1933575"/>
              <a:gd name="connsiteY551" fmla="*/ 1061378 h 1590675"/>
              <a:gd name="connsiteX552" fmla="*/ 878872 w 1933575"/>
              <a:gd name="connsiteY552" fmla="*/ 1099764 h 1590675"/>
              <a:gd name="connsiteX553" fmla="*/ 193834 w 1933575"/>
              <a:gd name="connsiteY553" fmla="*/ 814680 h 1590675"/>
              <a:gd name="connsiteX554" fmla="*/ 156972 w 1933575"/>
              <a:gd name="connsiteY554" fmla="*/ 853352 h 1590675"/>
              <a:gd name="connsiteX555" fmla="*/ 117634 w 1933575"/>
              <a:gd name="connsiteY555" fmla="*/ 815823 h 1590675"/>
              <a:gd name="connsiteX556" fmla="*/ 155924 w 1933575"/>
              <a:gd name="connsiteY556" fmla="*/ 777152 h 1590675"/>
              <a:gd name="connsiteX557" fmla="*/ 193834 w 1933575"/>
              <a:gd name="connsiteY557" fmla="*/ 814680 h 1590675"/>
              <a:gd name="connsiteX558" fmla="*/ 588550 w 1933575"/>
              <a:gd name="connsiteY558" fmla="*/ 884118 h 1590675"/>
              <a:gd name="connsiteX559" fmla="*/ 550259 w 1933575"/>
              <a:gd name="connsiteY559" fmla="*/ 921170 h 1590675"/>
              <a:gd name="connsiteX560" fmla="*/ 513207 w 1933575"/>
              <a:gd name="connsiteY560" fmla="*/ 882879 h 1590675"/>
              <a:gd name="connsiteX561" fmla="*/ 551498 w 1933575"/>
              <a:gd name="connsiteY561" fmla="*/ 845827 h 1590675"/>
              <a:gd name="connsiteX562" fmla="*/ 588550 w 1933575"/>
              <a:gd name="connsiteY562" fmla="*/ 884118 h 1590675"/>
              <a:gd name="connsiteX563" fmla="*/ 775716 w 1933575"/>
              <a:gd name="connsiteY563" fmla="*/ 1043185 h 1590675"/>
              <a:gd name="connsiteX564" fmla="*/ 737902 w 1933575"/>
              <a:gd name="connsiteY564" fmla="*/ 1005656 h 1590675"/>
              <a:gd name="connsiteX565" fmla="*/ 775811 w 1933575"/>
              <a:gd name="connsiteY565" fmla="*/ 968223 h 1590675"/>
              <a:gd name="connsiteX566" fmla="*/ 812864 w 1933575"/>
              <a:gd name="connsiteY566" fmla="*/ 1004990 h 1590675"/>
              <a:gd name="connsiteX567" fmla="*/ 775716 w 1933575"/>
              <a:gd name="connsiteY567" fmla="*/ 1043185 h 1590675"/>
              <a:gd name="connsiteX568" fmla="*/ 34195 w 1933575"/>
              <a:gd name="connsiteY568" fmla="*/ 786201 h 1590675"/>
              <a:gd name="connsiteX569" fmla="*/ 95 w 1933575"/>
              <a:gd name="connsiteY569" fmla="*/ 824110 h 1590675"/>
              <a:gd name="connsiteX570" fmla="*/ 95 w 1933575"/>
              <a:gd name="connsiteY570" fmla="*/ 749625 h 1590675"/>
              <a:gd name="connsiteX571" fmla="*/ 34195 w 1933575"/>
              <a:gd name="connsiteY571" fmla="*/ 786201 h 1590675"/>
              <a:gd name="connsiteX572" fmla="*/ 909447 w 1933575"/>
              <a:gd name="connsiteY572" fmla="*/ 1150627 h 1590675"/>
              <a:gd name="connsiteX573" fmla="*/ 882968 w 1933575"/>
              <a:gd name="connsiteY573" fmla="*/ 1113956 h 1590675"/>
              <a:gd name="connsiteX574" fmla="*/ 919163 w 1933575"/>
              <a:gd name="connsiteY574" fmla="*/ 1076332 h 1590675"/>
              <a:gd name="connsiteX575" fmla="*/ 957548 w 1933575"/>
              <a:gd name="connsiteY575" fmla="*/ 1111670 h 1590675"/>
              <a:gd name="connsiteX576" fmla="*/ 923163 w 1933575"/>
              <a:gd name="connsiteY576" fmla="*/ 1150818 h 1590675"/>
              <a:gd name="connsiteX577" fmla="*/ 909161 w 1933575"/>
              <a:gd name="connsiteY577" fmla="*/ 1150341 h 1590675"/>
              <a:gd name="connsiteX578" fmla="*/ 909447 w 1933575"/>
              <a:gd name="connsiteY578" fmla="*/ 1150627 h 1590675"/>
              <a:gd name="connsiteX579" fmla="*/ 985838 w 1933575"/>
              <a:gd name="connsiteY579" fmla="*/ 1241972 h 1590675"/>
              <a:gd name="connsiteX580" fmla="*/ 948309 w 1933575"/>
              <a:gd name="connsiteY580" fmla="*/ 1204443 h 1590675"/>
              <a:gd name="connsiteX581" fmla="*/ 986219 w 1933575"/>
              <a:gd name="connsiteY581" fmla="*/ 1167201 h 1590675"/>
              <a:gd name="connsiteX582" fmla="*/ 1023080 w 1933575"/>
              <a:gd name="connsiteY582" fmla="*/ 1204062 h 1590675"/>
              <a:gd name="connsiteX583" fmla="*/ 985838 w 1933575"/>
              <a:gd name="connsiteY583" fmla="*/ 1241972 h 1590675"/>
              <a:gd name="connsiteX584" fmla="*/ 1076611 w 1933575"/>
              <a:gd name="connsiteY584" fmla="*/ 1381418 h 1590675"/>
              <a:gd name="connsiteX585" fmla="*/ 1113282 w 1933575"/>
              <a:gd name="connsiteY585" fmla="*/ 1354938 h 1590675"/>
              <a:gd name="connsiteX586" fmla="*/ 1150906 w 1933575"/>
              <a:gd name="connsiteY586" fmla="*/ 1391133 h 1590675"/>
              <a:gd name="connsiteX587" fmla="*/ 1115568 w 1933575"/>
              <a:gd name="connsiteY587" fmla="*/ 1429519 h 1590675"/>
              <a:gd name="connsiteX588" fmla="*/ 1076420 w 1933575"/>
              <a:gd name="connsiteY588" fmla="*/ 1395134 h 1590675"/>
              <a:gd name="connsiteX589" fmla="*/ 1076897 w 1933575"/>
              <a:gd name="connsiteY589" fmla="*/ 1381132 h 1590675"/>
              <a:gd name="connsiteX590" fmla="*/ 1076611 w 1933575"/>
              <a:gd name="connsiteY590" fmla="*/ 1381418 h 1590675"/>
              <a:gd name="connsiteX591" fmla="*/ 667702 w 1933575"/>
              <a:gd name="connsiteY591" fmla="*/ 897929 h 1590675"/>
              <a:gd name="connsiteX592" fmla="*/ 629412 w 1933575"/>
              <a:gd name="connsiteY592" fmla="*/ 934981 h 1590675"/>
              <a:gd name="connsiteX593" fmla="*/ 593027 w 1933575"/>
              <a:gd name="connsiteY593" fmla="*/ 897453 h 1590675"/>
              <a:gd name="connsiteX594" fmla="*/ 631317 w 1933575"/>
              <a:gd name="connsiteY594" fmla="*/ 860400 h 1590675"/>
              <a:gd name="connsiteX595" fmla="*/ 667702 w 1933575"/>
              <a:gd name="connsiteY595" fmla="*/ 897929 h 1590675"/>
              <a:gd name="connsiteX596" fmla="*/ 1051655 w 1933575"/>
              <a:gd name="connsiteY596" fmla="*/ 1261022 h 1590675"/>
              <a:gd name="connsiteX597" fmla="*/ 1088422 w 1933575"/>
              <a:gd name="connsiteY597" fmla="*/ 1299312 h 1590675"/>
              <a:gd name="connsiteX598" fmla="*/ 1049750 w 1933575"/>
              <a:gd name="connsiteY598" fmla="*/ 1335698 h 1590675"/>
              <a:gd name="connsiteX599" fmla="*/ 1013651 w 1933575"/>
              <a:gd name="connsiteY599" fmla="*/ 1298074 h 1590675"/>
              <a:gd name="connsiteX600" fmla="*/ 1051655 w 1933575"/>
              <a:gd name="connsiteY600" fmla="*/ 1261022 h 1590675"/>
              <a:gd name="connsiteX601" fmla="*/ 709327 w 1933575"/>
              <a:gd name="connsiteY601" fmla="*/ 948888 h 1590675"/>
              <a:gd name="connsiteX602" fmla="*/ 673037 w 1933575"/>
              <a:gd name="connsiteY602" fmla="*/ 911550 h 1590675"/>
              <a:gd name="connsiteX603" fmla="*/ 711422 w 1933575"/>
              <a:gd name="connsiteY603" fmla="*/ 874878 h 1590675"/>
              <a:gd name="connsiteX604" fmla="*/ 747046 w 1933575"/>
              <a:gd name="connsiteY604" fmla="*/ 912978 h 1590675"/>
              <a:gd name="connsiteX605" fmla="*/ 709327 w 1933575"/>
              <a:gd name="connsiteY605" fmla="*/ 948888 h 1590675"/>
              <a:gd name="connsiteX606" fmla="*/ 249365 w 1933575"/>
              <a:gd name="connsiteY606" fmla="*/ 786867 h 1590675"/>
              <a:gd name="connsiteX607" fmla="*/ 212503 w 1933575"/>
              <a:gd name="connsiteY607" fmla="*/ 750101 h 1590675"/>
              <a:gd name="connsiteX608" fmla="*/ 250317 w 1933575"/>
              <a:gd name="connsiteY608" fmla="*/ 712858 h 1590675"/>
              <a:gd name="connsiteX609" fmla="*/ 286512 w 1933575"/>
              <a:gd name="connsiteY609" fmla="*/ 750387 h 1590675"/>
              <a:gd name="connsiteX610" fmla="*/ 249365 w 1933575"/>
              <a:gd name="connsiteY610" fmla="*/ 786867 h 1590675"/>
              <a:gd name="connsiteX611" fmla="*/ 206883 w 1933575"/>
              <a:gd name="connsiteY611" fmla="*/ 735146 h 1590675"/>
              <a:gd name="connsiteX612" fmla="*/ 170402 w 1933575"/>
              <a:gd name="connsiteY612" fmla="*/ 772580 h 1590675"/>
              <a:gd name="connsiteX613" fmla="*/ 132969 w 1933575"/>
              <a:gd name="connsiteY613" fmla="*/ 736099 h 1590675"/>
              <a:gd name="connsiteX614" fmla="*/ 169450 w 1933575"/>
              <a:gd name="connsiteY614" fmla="*/ 698666 h 1590675"/>
              <a:gd name="connsiteX615" fmla="*/ 206883 w 1933575"/>
              <a:gd name="connsiteY615" fmla="*/ 735146 h 1590675"/>
              <a:gd name="connsiteX616" fmla="*/ 485585 w 1933575"/>
              <a:gd name="connsiteY616" fmla="*/ 755625 h 1590675"/>
              <a:gd name="connsiteX617" fmla="*/ 522351 w 1933575"/>
              <a:gd name="connsiteY617" fmla="*/ 792678 h 1590675"/>
              <a:gd name="connsiteX618" fmla="*/ 485299 w 1933575"/>
              <a:gd name="connsiteY618" fmla="*/ 829444 h 1590675"/>
              <a:gd name="connsiteX619" fmla="*/ 448532 w 1933575"/>
              <a:gd name="connsiteY619" fmla="*/ 792392 h 1590675"/>
              <a:gd name="connsiteX620" fmla="*/ 485585 w 1933575"/>
              <a:gd name="connsiteY620" fmla="*/ 755625 h 1590675"/>
              <a:gd name="connsiteX621" fmla="*/ 403955 w 1933575"/>
              <a:gd name="connsiteY621" fmla="*/ 815442 h 1590675"/>
              <a:gd name="connsiteX622" fmla="*/ 368808 w 1933575"/>
              <a:gd name="connsiteY622" fmla="*/ 778390 h 1590675"/>
              <a:gd name="connsiteX623" fmla="*/ 405479 w 1933575"/>
              <a:gd name="connsiteY623" fmla="*/ 741243 h 1590675"/>
              <a:gd name="connsiteX624" fmla="*/ 442913 w 1933575"/>
              <a:gd name="connsiteY624" fmla="*/ 777628 h 1590675"/>
              <a:gd name="connsiteX625" fmla="*/ 403955 w 1933575"/>
              <a:gd name="connsiteY625" fmla="*/ 815442 h 1590675"/>
              <a:gd name="connsiteX626" fmla="*/ 1179671 w 1933575"/>
              <a:gd name="connsiteY626" fmla="*/ 1523055 h 1590675"/>
              <a:gd name="connsiteX627" fmla="*/ 1141952 w 1933575"/>
              <a:gd name="connsiteY627" fmla="*/ 1485621 h 1590675"/>
              <a:gd name="connsiteX628" fmla="*/ 1178909 w 1933575"/>
              <a:gd name="connsiteY628" fmla="*/ 1448950 h 1590675"/>
              <a:gd name="connsiteX629" fmla="*/ 1215962 w 1933575"/>
              <a:gd name="connsiteY629" fmla="*/ 1485621 h 1590675"/>
              <a:gd name="connsiteX630" fmla="*/ 1179671 w 1933575"/>
              <a:gd name="connsiteY630" fmla="*/ 1523055 h 1590675"/>
              <a:gd name="connsiteX631" fmla="*/ 328898 w 1933575"/>
              <a:gd name="connsiteY631" fmla="*/ 801060 h 1590675"/>
              <a:gd name="connsiteX632" fmla="*/ 292037 w 1933575"/>
              <a:gd name="connsiteY632" fmla="*/ 764198 h 1590675"/>
              <a:gd name="connsiteX633" fmla="*/ 329946 w 1933575"/>
              <a:gd name="connsiteY633" fmla="*/ 727050 h 1590675"/>
              <a:gd name="connsiteX634" fmla="*/ 366046 w 1933575"/>
              <a:gd name="connsiteY634" fmla="*/ 764579 h 1590675"/>
              <a:gd name="connsiteX635" fmla="*/ 328898 w 1933575"/>
              <a:gd name="connsiteY635" fmla="*/ 801060 h 1590675"/>
              <a:gd name="connsiteX636" fmla="*/ 855059 w 1933575"/>
              <a:gd name="connsiteY636" fmla="*/ 1056901 h 1590675"/>
              <a:gd name="connsiteX637" fmla="*/ 817912 w 1933575"/>
              <a:gd name="connsiteY637" fmla="*/ 1020420 h 1590675"/>
              <a:gd name="connsiteX638" fmla="*/ 855440 w 1933575"/>
              <a:gd name="connsiteY638" fmla="*/ 982892 h 1590675"/>
              <a:gd name="connsiteX639" fmla="*/ 891921 w 1933575"/>
              <a:gd name="connsiteY639" fmla="*/ 1020135 h 1590675"/>
              <a:gd name="connsiteX640" fmla="*/ 855059 w 1933575"/>
              <a:gd name="connsiteY640" fmla="*/ 1056901 h 1590675"/>
              <a:gd name="connsiteX641" fmla="*/ 1164527 w 1933575"/>
              <a:gd name="connsiteY641" fmla="*/ 1312933 h 1590675"/>
              <a:gd name="connsiteX642" fmla="*/ 1127093 w 1933575"/>
              <a:gd name="connsiteY642" fmla="*/ 1349414 h 1590675"/>
              <a:gd name="connsiteX643" fmla="*/ 1090994 w 1933575"/>
              <a:gd name="connsiteY643" fmla="*/ 1311695 h 1590675"/>
              <a:gd name="connsiteX644" fmla="*/ 1127665 w 1933575"/>
              <a:gd name="connsiteY644" fmla="*/ 1275881 h 1590675"/>
              <a:gd name="connsiteX645" fmla="*/ 1164527 w 1933575"/>
              <a:gd name="connsiteY645" fmla="*/ 1312933 h 1590675"/>
              <a:gd name="connsiteX646" fmla="*/ 1033748 w 1933575"/>
              <a:gd name="connsiteY646" fmla="*/ 1129863 h 1590675"/>
              <a:gd name="connsiteX647" fmla="*/ 994696 w 1933575"/>
              <a:gd name="connsiteY647" fmla="*/ 1164629 h 1590675"/>
              <a:gd name="connsiteX648" fmla="*/ 960406 w 1933575"/>
              <a:gd name="connsiteY648" fmla="*/ 1125195 h 1590675"/>
              <a:gd name="connsiteX649" fmla="*/ 998696 w 1933575"/>
              <a:gd name="connsiteY649" fmla="*/ 1091191 h 1590675"/>
              <a:gd name="connsiteX650" fmla="*/ 1033748 w 1933575"/>
              <a:gd name="connsiteY650" fmla="*/ 1129863 h 1590675"/>
              <a:gd name="connsiteX651" fmla="*/ 91535 w 1933575"/>
              <a:gd name="connsiteY651" fmla="*/ 684569 h 1590675"/>
              <a:gd name="connsiteX652" fmla="*/ 127254 w 1933575"/>
              <a:gd name="connsiteY652" fmla="*/ 722859 h 1590675"/>
              <a:gd name="connsiteX653" fmla="*/ 88583 w 1933575"/>
              <a:gd name="connsiteY653" fmla="*/ 758197 h 1590675"/>
              <a:gd name="connsiteX654" fmla="*/ 53626 w 1933575"/>
              <a:gd name="connsiteY654" fmla="*/ 720573 h 1590675"/>
              <a:gd name="connsiteX655" fmla="*/ 91535 w 1933575"/>
              <a:gd name="connsiteY655" fmla="*/ 684569 h 1590675"/>
              <a:gd name="connsiteX656" fmla="*/ 1099280 w 1933575"/>
              <a:gd name="connsiteY656" fmla="*/ 1218921 h 1590675"/>
              <a:gd name="connsiteX657" fmla="*/ 1061942 w 1933575"/>
              <a:gd name="connsiteY657" fmla="*/ 1255593 h 1590675"/>
              <a:gd name="connsiteX658" fmla="*/ 1025557 w 1933575"/>
              <a:gd name="connsiteY658" fmla="*/ 1217969 h 1590675"/>
              <a:gd name="connsiteX659" fmla="*/ 1062133 w 1933575"/>
              <a:gd name="connsiteY659" fmla="*/ 1181964 h 1590675"/>
              <a:gd name="connsiteX660" fmla="*/ 1099280 w 1933575"/>
              <a:gd name="connsiteY660" fmla="*/ 1218921 h 1590675"/>
              <a:gd name="connsiteX661" fmla="*/ 971074 w 1933575"/>
              <a:gd name="connsiteY661" fmla="*/ 1034803 h 1590675"/>
              <a:gd name="connsiteX662" fmla="*/ 934212 w 1933575"/>
              <a:gd name="connsiteY662" fmla="*/ 1070617 h 1590675"/>
              <a:gd name="connsiteX663" fmla="*/ 898017 w 1933575"/>
              <a:gd name="connsiteY663" fmla="*/ 1032708 h 1590675"/>
              <a:gd name="connsiteX664" fmla="*/ 935546 w 1933575"/>
              <a:gd name="connsiteY664" fmla="*/ 997560 h 1590675"/>
              <a:gd name="connsiteX665" fmla="*/ 971074 w 1933575"/>
              <a:gd name="connsiteY665" fmla="*/ 1034803 h 1590675"/>
              <a:gd name="connsiteX666" fmla="*/ 47434 w 1933575"/>
              <a:gd name="connsiteY666" fmla="*/ 707524 h 1590675"/>
              <a:gd name="connsiteX667" fmla="*/ 9716 w 1933575"/>
              <a:gd name="connsiteY667" fmla="*/ 743910 h 1590675"/>
              <a:gd name="connsiteX668" fmla="*/ 0 w 1933575"/>
              <a:gd name="connsiteY668" fmla="*/ 742100 h 1590675"/>
              <a:gd name="connsiteX669" fmla="*/ 0 w 1933575"/>
              <a:gd name="connsiteY669" fmla="*/ 672377 h 1590675"/>
              <a:gd name="connsiteX670" fmla="*/ 11716 w 1933575"/>
              <a:gd name="connsiteY670" fmla="*/ 670567 h 1590675"/>
              <a:gd name="connsiteX671" fmla="*/ 47434 w 1933575"/>
              <a:gd name="connsiteY671" fmla="*/ 707524 h 1590675"/>
              <a:gd name="connsiteX672" fmla="*/ 1210437 w 1933575"/>
              <a:gd name="connsiteY672" fmla="*/ 1590587 h 1590675"/>
              <a:gd name="connsiteX673" fmla="*/ 1207675 w 1933575"/>
              <a:gd name="connsiteY673" fmla="*/ 1577061 h 1590675"/>
              <a:gd name="connsiteX674" fmla="*/ 1245013 w 1933575"/>
              <a:gd name="connsiteY674" fmla="*/ 1540390 h 1590675"/>
              <a:gd name="connsiteX675" fmla="*/ 1281017 w 1933575"/>
              <a:gd name="connsiteY675" fmla="*/ 1577061 h 1590675"/>
              <a:gd name="connsiteX676" fmla="*/ 1278255 w 1933575"/>
              <a:gd name="connsiteY676" fmla="*/ 1590682 h 1590675"/>
              <a:gd name="connsiteX677" fmla="*/ 1210437 w 1933575"/>
              <a:gd name="connsiteY677" fmla="*/ 1590682 h 1590675"/>
              <a:gd name="connsiteX678" fmla="*/ 1229678 w 1933575"/>
              <a:gd name="connsiteY678" fmla="*/ 1406183 h 1590675"/>
              <a:gd name="connsiteX679" fmla="*/ 1193768 w 1933575"/>
              <a:gd name="connsiteY679" fmla="*/ 1442949 h 1590675"/>
              <a:gd name="connsiteX680" fmla="*/ 1156716 w 1933575"/>
              <a:gd name="connsiteY680" fmla="*/ 1405992 h 1590675"/>
              <a:gd name="connsiteX681" fmla="*/ 1193387 w 1933575"/>
              <a:gd name="connsiteY681" fmla="*/ 1369988 h 1590675"/>
              <a:gd name="connsiteX682" fmla="*/ 1229678 w 1933575"/>
              <a:gd name="connsiteY682" fmla="*/ 1406183 h 1590675"/>
              <a:gd name="connsiteX683" fmla="*/ 644557 w 1933575"/>
              <a:gd name="connsiteY683" fmla="*/ 854495 h 1590675"/>
              <a:gd name="connsiteX684" fmla="*/ 608171 w 1933575"/>
              <a:gd name="connsiteY684" fmla="*/ 818395 h 1590675"/>
              <a:gd name="connsiteX685" fmla="*/ 645319 w 1933575"/>
              <a:gd name="connsiteY685" fmla="*/ 781629 h 1590675"/>
              <a:gd name="connsiteX686" fmla="*/ 681038 w 1933575"/>
              <a:gd name="connsiteY686" fmla="*/ 818395 h 1590675"/>
              <a:gd name="connsiteX687" fmla="*/ 644557 w 1933575"/>
              <a:gd name="connsiteY687" fmla="*/ 854495 h 1590675"/>
              <a:gd name="connsiteX688" fmla="*/ 826199 w 1933575"/>
              <a:gd name="connsiteY688" fmla="*/ 927552 h 1590675"/>
              <a:gd name="connsiteX689" fmla="*/ 787337 w 1933575"/>
              <a:gd name="connsiteY689" fmla="*/ 962699 h 1590675"/>
              <a:gd name="connsiteX690" fmla="*/ 752856 w 1933575"/>
              <a:gd name="connsiteY690" fmla="*/ 924599 h 1590675"/>
              <a:gd name="connsiteX691" fmla="*/ 791718 w 1933575"/>
              <a:gd name="connsiteY691" fmla="*/ 889452 h 1590675"/>
              <a:gd name="connsiteX692" fmla="*/ 826199 w 1933575"/>
              <a:gd name="connsiteY692" fmla="*/ 927552 h 1590675"/>
              <a:gd name="connsiteX693" fmla="*/ 563023 w 1933575"/>
              <a:gd name="connsiteY693" fmla="*/ 840493 h 1590675"/>
              <a:gd name="connsiteX694" fmla="*/ 528447 w 1933575"/>
              <a:gd name="connsiteY694" fmla="*/ 801155 h 1590675"/>
              <a:gd name="connsiteX695" fmla="*/ 567023 w 1933575"/>
              <a:gd name="connsiteY695" fmla="*/ 767246 h 1590675"/>
              <a:gd name="connsiteX696" fmla="*/ 601599 w 1933575"/>
              <a:gd name="connsiteY696" fmla="*/ 806584 h 1590675"/>
              <a:gd name="connsiteX697" fmla="*/ 563023 w 1933575"/>
              <a:gd name="connsiteY697" fmla="*/ 840493 h 1590675"/>
              <a:gd name="connsiteX698" fmla="*/ 1258157 w 1933575"/>
              <a:gd name="connsiteY698" fmla="*/ 1536294 h 1590675"/>
              <a:gd name="connsiteX699" fmla="*/ 1222534 w 1933575"/>
              <a:gd name="connsiteY699" fmla="*/ 1499528 h 1590675"/>
              <a:gd name="connsiteX700" fmla="*/ 1259681 w 1933575"/>
              <a:gd name="connsiteY700" fmla="*/ 1464285 h 1590675"/>
              <a:gd name="connsiteX701" fmla="*/ 1294638 w 1933575"/>
              <a:gd name="connsiteY701" fmla="*/ 1500385 h 1590675"/>
              <a:gd name="connsiteX702" fmla="*/ 1258157 w 1933575"/>
              <a:gd name="connsiteY702" fmla="*/ 1536294 h 1590675"/>
              <a:gd name="connsiteX703" fmla="*/ 905161 w 1933575"/>
              <a:gd name="connsiteY703" fmla="*/ 939839 h 1590675"/>
              <a:gd name="connsiteX704" fmla="*/ 869252 w 1933575"/>
              <a:gd name="connsiteY704" fmla="*/ 976320 h 1590675"/>
              <a:gd name="connsiteX705" fmla="*/ 833152 w 1933575"/>
              <a:gd name="connsiteY705" fmla="*/ 940029 h 1590675"/>
              <a:gd name="connsiteX706" fmla="*/ 868394 w 1933575"/>
              <a:gd name="connsiteY706" fmla="*/ 904311 h 1590675"/>
              <a:gd name="connsiteX707" fmla="*/ 905161 w 1933575"/>
              <a:gd name="connsiteY707" fmla="*/ 939839 h 1590675"/>
              <a:gd name="connsiteX708" fmla="*/ 299466 w 1933575"/>
              <a:gd name="connsiteY708" fmla="*/ 669614 h 1590675"/>
              <a:gd name="connsiteX709" fmla="*/ 263747 w 1933575"/>
              <a:gd name="connsiteY709" fmla="*/ 706000 h 1590675"/>
              <a:gd name="connsiteX710" fmla="*/ 228124 w 1933575"/>
              <a:gd name="connsiteY710" fmla="*/ 670948 h 1590675"/>
              <a:gd name="connsiteX711" fmla="*/ 263843 w 1933575"/>
              <a:gd name="connsiteY711" fmla="*/ 634563 h 1590675"/>
              <a:gd name="connsiteX712" fmla="*/ 299466 w 1933575"/>
              <a:gd name="connsiteY712" fmla="*/ 669614 h 1590675"/>
              <a:gd name="connsiteX713" fmla="*/ 1177576 w 1933575"/>
              <a:gd name="connsiteY713" fmla="*/ 1235114 h 1590675"/>
              <a:gd name="connsiteX714" fmla="*/ 1139190 w 1933575"/>
              <a:gd name="connsiteY714" fmla="*/ 1268547 h 1590675"/>
              <a:gd name="connsiteX715" fmla="*/ 1106424 w 1933575"/>
              <a:gd name="connsiteY715" fmla="*/ 1230923 h 1590675"/>
              <a:gd name="connsiteX716" fmla="*/ 1144810 w 1933575"/>
              <a:gd name="connsiteY716" fmla="*/ 1197490 h 1590675"/>
              <a:gd name="connsiteX717" fmla="*/ 1177576 w 1933575"/>
              <a:gd name="connsiteY717" fmla="*/ 1235114 h 1590675"/>
              <a:gd name="connsiteX718" fmla="*/ 724948 w 1933575"/>
              <a:gd name="connsiteY718" fmla="*/ 868020 h 1590675"/>
              <a:gd name="connsiteX719" fmla="*/ 688562 w 1933575"/>
              <a:gd name="connsiteY719" fmla="*/ 832302 h 1590675"/>
              <a:gd name="connsiteX720" fmla="*/ 723519 w 1933575"/>
              <a:gd name="connsiteY720" fmla="*/ 796583 h 1590675"/>
              <a:gd name="connsiteX721" fmla="*/ 759904 w 1933575"/>
              <a:gd name="connsiteY721" fmla="*/ 832302 h 1590675"/>
              <a:gd name="connsiteX722" fmla="*/ 724948 w 1933575"/>
              <a:gd name="connsiteY722" fmla="*/ 868020 h 1590675"/>
              <a:gd name="connsiteX723" fmla="*/ 1112234 w 1933575"/>
              <a:gd name="connsiteY723" fmla="*/ 1141293 h 1590675"/>
              <a:gd name="connsiteX724" fmla="*/ 1073944 w 1933575"/>
              <a:gd name="connsiteY724" fmla="*/ 1174821 h 1590675"/>
              <a:gd name="connsiteX725" fmla="*/ 1041083 w 1933575"/>
              <a:gd name="connsiteY725" fmla="*/ 1137292 h 1590675"/>
              <a:gd name="connsiteX726" fmla="*/ 1079373 w 1933575"/>
              <a:gd name="connsiteY726" fmla="*/ 1103764 h 1590675"/>
              <a:gd name="connsiteX727" fmla="*/ 1112234 w 1933575"/>
              <a:gd name="connsiteY727" fmla="*/ 1141293 h 1590675"/>
              <a:gd name="connsiteX728" fmla="*/ 219647 w 1933575"/>
              <a:gd name="connsiteY728" fmla="*/ 656279 h 1590675"/>
              <a:gd name="connsiteX729" fmla="*/ 184309 w 1933575"/>
              <a:gd name="connsiteY729" fmla="*/ 691522 h 1590675"/>
              <a:gd name="connsiteX730" fmla="*/ 148685 w 1933575"/>
              <a:gd name="connsiteY730" fmla="*/ 655137 h 1590675"/>
              <a:gd name="connsiteX731" fmla="*/ 184690 w 1933575"/>
              <a:gd name="connsiteY731" fmla="*/ 620561 h 1590675"/>
              <a:gd name="connsiteX732" fmla="*/ 219647 w 1933575"/>
              <a:gd name="connsiteY732" fmla="*/ 656279 h 1590675"/>
              <a:gd name="connsiteX733" fmla="*/ 376047 w 1933575"/>
              <a:gd name="connsiteY733" fmla="*/ 686569 h 1590675"/>
              <a:gd name="connsiteX734" fmla="*/ 337661 w 1933575"/>
              <a:gd name="connsiteY734" fmla="*/ 720002 h 1590675"/>
              <a:gd name="connsiteX735" fmla="*/ 304895 w 1933575"/>
              <a:gd name="connsiteY735" fmla="*/ 682378 h 1590675"/>
              <a:gd name="connsiteX736" fmla="*/ 343281 w 1933575"/>
              <a:gd name="connsiteY736" fmla="*/ 648945 h 1590675"/>
              <a:gd name="connsiteX737" fmla="*/ 376047 w 1933575"/>
              <a:gd name="connsiteY737" fmla="*/ 686569 h 1590675"/>
              <a:gd name="connsiteX738" fmla="*/ 1011079 w 1933575"/>
              <a:gd name="connsiteY738" fmla="*/ 1083762 h 1590675"/>
              <a:gd name="connsiteX739" fmla="*/ 975836 w 1933575"/>
              <a:gd name="connsiteY739" fmla="*/ 1048424 h 1590675"/>
              <a:gd name="connsiteX740" fmla="*/ 1012222 w 1933575"/>
              <a:gd name="connsiteY740" fmla="*/ 1012800 h 1590675"/>
              <a:gd name="connsiteX741" fmla="*/ 1046798 w 1933575"/>
              <a:gd name="connsiteY741" fmla="*/ 1048805 h 1590675"/>
              <a:gd name="connsiteX742" fmla="*/ 1011079 w 1933575"/>
              <a:gd name="connsiteY742" fmla="*/ 1083762 h 1590675"/>
              <a:gd name="connsiteX743" fmla="*/ 418052 w 1933575"/>
              <a:gd name="connsiteY743" fmla="*/ 734289 h 1590675"/>
              <a:gd name="connsiteX744" fmla="*/ 384620 w 1933575"/>
              <a:gd name="connsiteY744" fmla="*/ 695999 h 1590675"/>
              <a:gd name="connsiteX745" fmla="*/ 422148 w 1933575"/>
              <a:gd name="connsiteY745" fmla="*/ 663138 h 1590675"/>
              <a:gd name="connsiteX746" fmla="*/ 455581 w 1933575"/>
              <a:gd name="connsiteY746" fmla="*/ 701428 h 1590675"/>
              <a:gd name="connsiteX747" fmla="*/ 418052 w 1933575"/>
              <a:gd name="connsiteY747" fmla="*/ 734289 h 1590675"/>
              <a:gd name="connsiteX748" fmla="*/ 980694 w 1933575"/>
              <a:gd name="connsiteY748" fmla="*/ 954031 h 1590675"/>
              <a:gd name="connsiteX749" fmla="*/ 946023 w 1933575"/>
              <a:gd name="connsiteY749" fmla="*/ 989369 h 1590675"/>
              <a:gd name="connsiteX750" fmla="*/ 911066 w 1933575"/>
              <a:gd name="connsiteY750" fmla="*/ 954317 h 1590675"/>
              <a:gd name="connsiteX751" fmla="*/ 944975 w 1933575"/>
              <a:gd name="connsiteY751" fmla="*/ 919741 h 1590675"/>
              <a:gd name="connsiteX752" fmla="*/ 980694 w 1933575"/>
              <a:gd name="connsiteY752" fmla="*/ 954031 h 1590675"/>
              <a:gd name="connsiteX753" fmla="*/ 1289018 w 1933575"/>
              <a:gd name="connsiteY753" fmla="*/ 1590587 h 1590675"/>
              <a:gd name="connsiteX754" fmla="*/ 1289018 w 1933575"/>
              <a:gd name="connsiteY754" fmla="*/ 1590587 h 1590675"/>
              <a:gd name="connsiteX755" fmla="*/ 1324642 w 1933575"/>
              <a:gd name="connsiteY755" fmla="*/ 1556297 h 1590675"/>
              <a:gd name="connsiteX756" fmla="*/ 1358837 w 1933575"/>
              <a:gd name="connsiteY756" fmla="*/ 1590587 h 1590675"/>
              <a:gd name="connsiteX757" fmla="*/ 1289018 w 1933575"/>
              <a:gd name="connsiteY757" fmla="*/ 1590587 h 1590675"/>
              <a:gd name="connsiteX758" fmla="*/ 1271588 w 1933575"/>
              <a:gd name="connsiteY758" fmla="*/ 1455427 h 1590675"/>
              <a:gd name="connsiteX759" fmla="*/ 1237964 w 1933575"/>
              <a:gd name="connsiteY759" fmla="*/ 1419042 h 1590675"/>
              <a:gd name="connsiteX760" fmla="*/ 1274636 w 1933575"/>
              <a:gd name="connsiteY760" fmla="*/ 1385799 h 1590675"/>
              <a:gd name="connsiteX761" fmla="*/ 1307497 w 1933575"/>
              <a:gd name="connsiteY761" fmla="*/ 1421423 h 1590675"/>
              <a:gd name="connsiteX762" fmla="*/ 1271588 w 1933575"/>
              <a:gd name="connsiteY762" fmla="*/ 1455427 h 1590675"/>
              <a:gd name="connsiteX763" fmla="*/ 1242632 w 1933575"/>
              <a:gd name="connsiteY763" fmla="*/ 1326268 h 1590675"/>
              <a:gd name="connsiteX764" fmla="*/ 1208246 w 1933575"/>
              <a:gd name="connsiteY764" fmla="*/ 1362082 h 1590675"/>
              <a:gd name="connsiteX765" fmla="*/ 1172147 w 1933575"/>
              <a:gd name="connsiteY765" fmla="*/ 1326649 h 1590675"/>
              <a:gd name="connsiteX766" fmla="*/ 1207199 w 1933575"/>
              <a:gd name="connsiteY766" fmla="*/ 1291597 h 1590675"/>
              <a:gd name="connsiteX767" fmla="*/ 1242632 w 1933575"/>
              <a:gd name="connsiteY767" fmla="*/ 1326268 h 1590675"/>
              <a:gd name="connsiteX768" fmla="*/ 139637 w 1933575"/>
              <a:gd name="connsiteY768" fmla="*/ 642563 h 1590675"/>
              <a:gd name="connsiteX769" fmla="*/ 103918 w 1933575"/>
              <a:gd name="connsiteY769" fmla="*/ 677044 h 1590675"/>
              <a:gd name="connsiteX770" fmla="*/ 69437 w 1933575"/>
              <a:gd name="connsiteY770" fmla="*/ 641325 h 1590675"/>
              <a:gd name="connsiteX771" fmla="*/ 105156 w 1933575"/>
              <a:gd name="connsiteY771" fmla="*/ 606845 h 1590675"/>
              <a:gd name="connsiteX772" fmla="*/ 139637 w 1933575"/>
              <a:gd name="connsiteY772" fmla="*/ 642563 h 1590675"/>
              <a:gd name="connsiteX773" fmla="*/ 500063 w 1933575"/>
              <a:gd name="connsiteY773" fmla="*/ 748196 h 1590675"/>
              <a:gd name="connsiteX774" fmla="*/ 464344 w 1933575"/>
              <a:gd name="connsiteY774" fmla="*/ 713715 h 1590675"/>
              <a:gd name="connsiteX775" fmla="*/ 499872 w 1933575"/>
              <a:gd name="connsiteY775" fmla="*/ 677616 h 1590675"/>
              <a:gd name="connsiteX776" fmla="*/ 534829 w 1933575"/>
              <a:gd name="connsiteY776" fmla="*/ 712763 h 1590675"/>
              <a:gd name="connsiteX777" fmla="*/ 500063 w 1933575"/>
              <a:gd name="connsiteY777" fmla="*/ 748196 h 1590675"/>
              <a:gd name="connsiteX778" fmla="*/ 544449 w 1933575"/>
              <a:gd name="connsiteY778" fmla="*/ 726574 h 1590675"/>
              <a:gd name="connsiteX779" fmla="*/ 580168 w 1933575"/>
              <a:gd name="connsiteY779" fmla="*/ 692379 h 1590675"/>
              <a:gd name="connsiteX780" fmla="*/ 613982 w 1933575"/>
              <a:gd name="connsiteY780" fmla="*/ 728479 h 1590675"/>
              <a:gd name="connsiteX781" fmla="*/ 578930 w 1933575"/>
              <a:gd name="connsiteY781" fmla="*/ 762007 h 1590675"/>
              <a:gd name="connsiteX782" fmla="*/ 544449 w 1933575"/>
              <a:gd name="connsiteY782" fmla="*/ 726574 h 1590675"/>
              <a:gd name="connsiteX783" fmla="*/ 838581 w 1933575"/>
              <a:gd name="connsiteY783" fmla="*/ 846018 h 1590675"/>
              <a:gd name="connsiteX784" fmla="*/ 803910 w 1933575"/>
              <a:gd name="connsiteY784" fmla="*/ 881355 h 1590675"/>
              <a:gd name="connsiteX785" fmla="*/ 768953 w 1933575"/>
              <a:gd name="connsiteY785" fmla="*/ 846303 h 1590675"/>
              <a:gd name="connsiteX786" fmla="*/ 802862 w 1933575"/>
              <a:gd name="connsiteY786" fmla="*/ 811728 h 1590675"/>
              <a:gd name="connsiteX787" fmla="*/ 838581 w 1933575"/>
              <a:gd name="connsiteY787" fmla="*/ 846018 h 1590675"/>
              <a:gd name="connsiteX788" fmla="*/ 1155859 w 1933575"/>
              <a:gd name="connsiteY788" fmla="*/ 1119195 h 1590675"/>
              <a:gd name="connsiteX789" fmla="*/ 1190530 w 1933575"/>
              <a:gd name="connsiteY789" fmla="*/ 1152818 h 1590675"/>
              <a:gd name="connsiteX790" fmla="*/ 1155859 w 1933575"/>
              <a:gd name="connsiteY790" fmla="*/ 1187775 h 1590675"/>
              <a:gd name="connsiteX791" fmla="*/ 1121950 w 1933575"/>
              <a:gd name="connsiteY791" fmla="*/ 1153389 h 1590675"/>
              <a:gd name="connsiteX792" fmla="*/ 1155859 w 1933575"/>
              <a:gd name="connsiteY792" fmla="*/ 1119195 h 1590675"/>
              <a:gd name="connsiteX793" fmla="*/ 1125188 w 1933575"/>
              <a:gd name="connsiteY793" fmla="*/ 1062521 h 1590675"/>
              <a:gd name="connsiteX794" fmla="*/ 1091184 w 1933575"/>
              <a:gd name="connsiteY794" fmla="*/ 1096811 h 1590675"/>
              <a:gd name="connsiteX795" fmla="*/ 1056513 w 1933575"/>
              <a:gd name="connsiteY795" fmla="*/ 1061759 h 1590675"/>
              <a:gd name="connsiteX796" fmla="*/ 1091184 w 1933575"/>
              <a:gd name="connsiteY796" fmla="*/ 1028231 h 1590675"/>
              <a:gd name="connsiteX797" fmla="*/ 1125188 w 1933575"/>
              <a:gd name="connsiteY797" fmla="*/ 1062521 h 1590675"/>
              <a:gd name="connsiteX798" fmla="*/ 882968 w 1933575"/>
              <a:gd name="connsiteY798" fmla="*/ 894976 h 1590675"/>
              <a:gd name="connsiteX799" fmla="*/ 849154 w 1933575"/>
              <a:gd name="connsiteY799" fmla="*/ 860686 h 1590675"/>
              <a:gd name="connsiteX800" fmla="*/ 884492 w 1933575"/>
              <a:gd name="connsiteY800" fmla="*/ 826491 h 1590675"/>
              <a:gd name="connsiteX801" fmla="*/ 917639 w 1933575"/>
              <a:gd name="connsiteY801" fmla="*/ 861448 h 1590675"/>
              <a:gd name="connsiteX802" fmla="*/ 882968 w 1933575"/>
              <a:gd name="connsiteY802" fmla="*/ 894976 h 1590675"/>
              <a:gd name="connsiteX803" fmla="*/ 1372362 w 1933575"/>
              <a:gd name="connsiteY803" fmla="*/ 1514196 h 1590675"/>
              <a:gd name="connsiteX804" fmla="*/ 1338644 w 1933575"/>
              <a:gd name="connsiteY804" fmla="*/ 1548581 h 1590675"/>
              <a:gd name="connsiteX805" fmla="*/ 1303877 w 1933575"/>
              <a:gd name="connsiteY805" fmla="*/ 1513815 h 1590675"/>
              <a:gd name="connsiteX806" fmla="*/ 1338263 w 1933575"/>
              <a:gd name="connsiteY806" fmla="*/ 1480097 h 1590675"/>
              <a:gd name="connsiteX807" fmla="*/ 1372362 w 1933575"/>
              <a:gd name="connsiteY807" fmla="*/ 1514196 h 1590675"/>
              <a:gd name="connsiteX808" fmla="*/ 59722 w 1933575"/>
              <a:gd name="connsiteY808" fmla="*/ 627133 h 1590675"/>
              <a:gd name="connsiteX809" fmla="*/ 25146 w 1933575"/>
              <a:gd name="connsiteY809" fmla="*/ 662280 h 1590675"/>
              <a:gd name="connsiteX810" fmla="*/ 95 w 1933575"/>
              <a:gd name="connsiteY810" fmla="*/ 652184 h 1590675"/>
              <a:gd name="connsiteX811" fmla="*/ 95 w 1933575"/>
              <a:gd name="connsiteY811" fmla="*/ 603035 h 1590675"/>
              <a:gd name="connsiteX812" fmla="*/ 24194 w 1933575"/>
              <a:gd name="connsiteY812" fmla="*/ 592938 h 1590675"/>
              <a:gd name="connsiteX813" fmla="*/ 59722 w 1933575"/>
              <a:gd name="connsiteY813" fmla="*/ 627133 h 1590675"/>
              <a:gd name="connsiteX814" fmla="*/ 658844 w 1933575"/>
              <a:gd name="connsiteY814" fmla="*/ 704095 h 1590675"/>
              <a:gd name="connsiteX815" fmla="*/ 693229 w 1933575"/>
              <a:gd name="connsiteY815" fmla="*/ 739242 h 1590675"/>
              <a:gd name="connsiteX816" fmla="*/ 658749 w 1933575"/>
              <a:gd name="connsiteY816" fmla="*/ 772866 h 1590675"/>
              <a:gd name="connsiteX817" fmla="*/ 624364 w 1933575"/>
              <a:gd name="connsiteY817" fmla="*/ 737718 h 1590675"/>
              <a:gd name="connsiteX818" fmla="*/ 658844 w 1933575"/>
              <a:gd name="connsiteY818" fmla="*/ 704095 h 1590675"/>
              <a:gd name="connsiteX819" fmla="*/ 1221010 w 1933575"/>
              <a:gd name="connsiteY819" fmla="*/ 1213016 h 1590675"/>
              <a:gd name="connsiteX820" fmla="*/ 1255776 w 1933575"/>
              <a:gd name="connsiteY820" fmla="*/ 1246353 h 1590675"/>
              <a:gd name="connsiteX821" fmla="*/ 1221391 w 1933575"/>
              <a:gd name="connsiteY821" fmla="*/ 1281501 h 1590675"/>
              <a:gd name="connsiteX822" fmla="*/ 1187291 w 1933575"/>
              <a:gd name="connsiteY822" fmla="*/ 1247496 h 1590675"/>
              <a:gd name="connsiteX823" fmla="*/ 1221010 w 1933575"/>
              <a:gd name="connsiteY823" fmla="*/ 1213016 h 1590675"/>
              <a:gd name="connsiteX824" fmla="*/ 1287399 w 1933575"/>
              <a:gd name="connsiteY824" fmla="*/ 1375131 h 1590675"/>
              <a:gd name="connsiteX825" fmla="*/ 1252919 w 1933575"/>
              <a:gd name="connsiteY825" fmla="*/ 1341413 h 1590675"/>
              <a:gd name="connsiteX826" fmla="*/ 1286637 w 1933575"/>
              <a:gd name="connsiteY826" fmla="*/ 1306932 h 1590675"/>
              <a:gd name="connsiteX827" fmla="*/ 1321118 w 1933575"/>
              <a:gd name="connsiteY827" fmla="*/ 1340651 h 1590675"/>
              <a:gd name="connsiteX828" fmla="*/ 1287399 w 1933575"/>
              <a:gd name="connsiteY828" fmla="*/ 1375131 h 1590675"/>
              <a:gd name="connsiteX829" fmla="*/ 738473 w 1933575"/>
              <a:gd name="connsiteY829" fmla="*/ 718573 h 1590675"/>
              <a:gd name="connsiteX830" fmla="*/ 772477 w 1933575"/>
              <a:gd name="connsiteY830" fmla="*/ 752768 h 1590675"/>
              <a:gd name="connsiteX831" fmla="*/ 738283 w 1933575"/>
              <a:gd name="connsiteY831" fmla="*/ 786772 h 1590675"/>
              <a:gd name="connsiteX832" fmla="*/ 704279 w 1933575"/>
              <a:gd name="connsiteY832" fmla="*/ 752577 h 1590675"/>
              <a:gd name="connsiteX833" fmla="*/ 738473 w 1933575"/>
              <a:gd name="connsiteY833" fmla="*/ 718573 h 1590675"/>
              <a:gd name="connsiteX834" fmla="*/ 1025747 w 1933575"/>
              <a:gd name="connsiteY834" fmla="*/ 934600 h 1590675"/>
              <a:gd name="connsiteX835" fmla="*/ 1059561 w 1933575"/>
              <a:gd name="connsiteY835" fmla="*/ 968985 h 1590675"/>
              <a:gd name="connsiteX836" fmla="*/ 1025176 w 1933575"/>
              <a:gd name="connsiteY836" fmla="*/ 1002799 h 1590675"/>
              <a:gd name="connsiteX837" fmla="*/ 991362 w 1933575"/>
              <a:gd name="connsiteY837" fmla="*/ 968414 h 1590675"/>
              <a:gd name="connsiteX838" fmla="*/ 1025747 w 1933575"/>
              <a:gd name="connsiteY838" fmla="*/ 934600 h 1590675"/>
              <a:gd name="connsiteX839" fmla="*/ 164402 w 1933575"/>
              <a:gd name="connsiteY839" fmla="*/ 575888 h 1590675"/>
              <a:gd name="connsiteX840" fmla="*/ 199358 w 1933575"/>
              <a:gd name="connsiteY840" fmla="*/ 542551 h 1590675"/>
              <a:gd name="connsiteX841" fmla="*/ 232315 w 1933575"/>
              <a:gd name="connsiteY841" fmla="*/ 577889 h 1590675"/>
              <a:gd name="connsiteX842" fmla="*/ 198120 w 1933575"/>
              <a:gd name="connsiteY842" fmla="*/ 610560 h 1590675"/>
              <a:gd name="connsiteX843" fmla="*/ 164402 w 1933575"/>
              <a:gd name="connsiteY843" fmla="*/ 575888 h 1590675"/>
              <a:gd name="connsiteX844" fmla="*/ 119063 w 1933575"/>
              <a:gd name="connsiteY844" fmla="*/ 596081 h 1590675"/>
              <a:gd name="connsiteX845" fmla="*/ 84963 w 1933575"/>
              <a:gd name="connsiteY845" fmla="*/ 561792 h 1590675"/>
              <a:gd name="connsiteX846" fmla="*/ 118491 w 1933575"/>
              <a:gd name="connsiteY846" fmla="*/ 528454 h 1590675"/>
              <a:gd name="connsiteX847" fmla="*/ 152591 w 1933575"/>
              <a:gd name="connsiteY847" fmla="*/ 562744 h 1590675"/>
              <a:gd name="connsiteX848" fmla="*/ 119063 w 1933575"/>
              <a:gd name="connsiteY848" fmla="*/ 596081 h 1590675"/>
              <a:gd name="connsiteX849" fmla="*/ 513969 w 1933575"/>
              <a:gd name="connsiteY849" fmla="*/ 667138 h 1590675"/>
              <a:gd name="connsiteX850" fmla="*/ 480060 w 1933575"/>
              <a:gd name="connsiteY850" fmla="*/ 632753 h 1590675"/>
              <a:gd name="connsiteX851" fmla="*/ 513779 w 1933575"/>
              <a:gd name="connsiteY851" fmla="*/ 599511 h 1590675"/>
              <a:gd name="connsiteX852" fmla="*/ 547688 w 1933575"/>
              <a:gd name="connsiteY852" fmla="*/ 633896 h 1590675"/>
              <a:gd name="connsiteX853" fmla="*/ 513969 w 1933575"/>
              <a:gd name="connsiteY853" fmla="*/ 667138 h 1590675"/>
              <a:gd name="connsiteX854" fmla="*/ 434816 w 1933575"/>
              <a:gd name="connsiteY854" fmla="*/ 585128 h 1590675"/>
              <a:gd name="connsiteX855" fmla="*/ 468249 w 1933575"/>
              <a:gd name="connsiteY855" fmla="*/ 619989 h 1590675"/>
              <a:gd name="connsiteX856" fmla="*/ 433007 w 1933575"/>
              <a:gd name="connsiteY856" fmla="*/ 653041 h 1590675"/>
              <a:gd name="connsiteX857" fmla="*/ 400240 w 1933575"/>
              <a:gd name="connsiteY857" fmla="*/ 618846 h 1590675"/>
              <a:gd name="connsiteX858" fmla="*/ 434816 w 1933575"/>
              <a:gd name="connsiteY858" fmla="*/ 585128 h 1590675"/>
              <a:gd name="connsiteX859" fmla="*/ 354521 w 1933575"/>
              <a:gd name="connsiteY859" fmla="*/ 570840 h 1590675"/>
              <a:gd name="connsiteX860" fmla="*/ 388715 w 1933575"/>
              <a:gd name="connsiteY860" fmla="*/ 605130 h 1590675"/>
              <a:gd name="connsiteX861" fmla="*/ 354139 w 1933575"/>
              <a:gd name="connsiteY861" fmla="*/ 639039 h 1590675"/>
              <a:gd name="connsiteX862" fmla="*/ 320612 w 1933575"/>
              <a:gd name="connsiteY862" fmla="*/ 605511 h 1590675"/>
              <a:gd name="connsiteX863" fmla="*/ 354521 w 1933575"/>
              <a:gd name="connsiteY863" fmla="*/ 570840 h 1590675"/>
              <a:gd name="connsiteX864" fmla="*/ 312039 w 1933575"/>
              <a:gd name="connsiteY864" fmla="*/ 591129 h 1590675"/>
              <a:gd name="connsiteX865" fmla="*/ 277178 w 1933575"/>
              <a:gd name="connsiteY865" fmla="*/ 624752 h 1590675"/>
              <a:gd name="connsiteX866" fmla="*/ 243935 w 1933575"/>
              <a:gd name="connsiteY866" fmla="*/ 589509 h 1590675"/>
              <a:gd name="connsiteX867" fmla="*/ 278035 w 1933575"/>
              <a:gd name="connsiteY867" fmla="*/ 556553 h 1590675"/>
              <a:gd name="connsiteX868" fmla="*/ 312039 w 1933575"/>
              <a:gd name="connsiteY868" fmla="*/ 591129 h 1590675"/>
              <a:gd name="connsiteX869" fmla="*/ 993839 w 1933575"/>
              <a:gd name="connsiteY869" fmla="*/ 874688 h 1590675"/>
              <a:gd name="connsiteX870" fmla="*/ 960692 w 1933575"/>
              <a:gd name="connsiteY870" fmla="*/ 908692 h 1590675"/>
              <a:gd name="connsiteX871" fmla="*/ 926306 w 1933575"/>
              <a:gd name="connsiteY871" fmla="*/ 874497 h 1590675"/>
              <a:gd name="connsiteX872" fmla="*/ 960120 w 1933575"/>
              <a:gd name="connsiteY872" fmla="*/ 841255 h 1590675"/>
              <a:gd name="connsiteX873" fmla="*/ 993839 w 1933575"/>
              <a:gd name="connsiteY873" fmla="*/ 874688 h 1590675"/>
              <a:gd name="connsiteX874" fmla="*/ 593789 w 1933575"/>
              <a:gd name="connsiteY874" fmla="*/ 613893 h 1590675"/>
              <a:gd name="connsiteX875" fmla="*/ 627126 w 1933575"/>
              <a:gd name="connsiteY875" fmla="*/ 647897 h 1590675"/>
              <a:gd name="connsiteX876" fmla="*/ 593122 w 1933575"/>
              <a:gd name="connsiteY876" fmla="*/ 681235 h 1590675"/>
              <a:gd name="connsiteX877" fmla="*/ 559784 w 1933575"/>
              <a:gd name="connsiteY877" fmla="*/ 647231 h 1590675"/>
              <a:gd name="connsiteX878" fmla="*/ 593789 w 1933575"/>
              <a:gd name="connsiteY878" fmla="*/ 613893 h 1590675"/>
              <a:gd name="connsiteX879" fmla="*/ 1352836 w 1933575"/>
              <a:gd name="connsiteY879" fmla="*/ 1468572 h 1590675"/>
              <a:gd name="connsiteX880" fmla="*/ 1318546 w 1933575"/>
              <a:gd name="connsiteY880" fmla="*/ 1435710 h 1590675"/>
              <a:gd name="connsiteX881" fmla="*/ 1352455 w 1933575"/>
              <a:gd name="connsiteY881" fmla="*/ 1401039 h 1590675"/>
              <a:gd name="connsiteX882" fmla="*/ 1385983 w 1933575"/>
              <a:gd name="connsiteY882" fmla="*/ 1434567 h 1590675"/>
              <a:gd name="connsiteX883" fmla="*/ 1352836 w 1933575"/>
              <a:gd name="connsiteY883" fmla="*/ 1468572 h 1590675"/>
              <a:gd name="connsiteX884" fmla="*/ 1373505 w 1933575"/>
              <a:gd name="connsiteY884" fmla="*/ 1590587 h 1590675"/>
              <a:gd name="connsiteX885" fmla="*/ 1404461 w 1933575"/>
              <a:gd name="connsiteY885" fmla="*/ 1571727 h 1590675"/>
              <a:gd name="connsiteX886" fmla="*/ 1433322 w 1933575"/>
              <a:gd name="connsiteY886" fmla="*/ 1590587 h 1590675"/>
              <a:gd name="connsiteX887" fmla="*/ 1373505 w 1933575"/>
              <a:gd name="connsiteY887" fmla="*/ 1590587 h 1590675"/>
              <a:gd name="connsiteX888" fmla="*/ 818007 w 1933575"/>
              <a:gd name="connsiteY888" fmla="*/ 800679 h 1590675"/>
              <a:gd name="connsiteX889" fmla="*/ 784193 w 1933575"/>
              <a:gd name="connsiteY889" fmla="*/ 767341 h 1590675"/>
              <a:gd name="connsiteX890" fmla="*/ 818579 w 1933575"/>
              <a:gd name="connsiteY890" fmla="*/ 733242 h 1590675"/>
              <a:gd name="connsiteX891" fmla="*/ 851630 w 1933575"/>
              <a:gd name="connsiteY891" fmla="*/ 767246 h 1590675"/>
              <a:gd name="connsiteX892" fmla="*/ 818007 w 1933575"/>
              <a:gd name="connsiteY892" fmla="*/ 800679 h 1590675"/>
              <a:gd name="connsiteX893" fmla="*/ 39624 w 1933575"/>
              <a:gd name="connsiteY893" fmla="*/ 581604 h 1590675"/>
              <a:gd name="connsiteX894" fmla="*/ 5715 w 1933575"/>
              <a:gd name="connsiteY894" fmla="*/ 548456 h 1590675"/>
              <a:gd name="connsiteX895" fmla="*/ 38862 w 1933575"/>
              <a:gd name="connsiteY895" fmla="*/ 514547 h 1590675"/>
              <a:gd name="connsiteX896" fmla="*/ 72771 w 1933575"/>
              <a:gd name="connsiteY896" fmla="*/ 547695 h 1590675"/>
              <a:gd name="connsiteX897" fmla="*/ 39624 w 1933575"/>
              <a:gd name="connsiteY897" fmla="*/ 581604 h 1590675"/>
              <a:gd name="connsiteX898" fmla="*/ 673132 w 1933575"/>
              <a:gd name="connsiteY898" fmla="*/ 628657 h 1590675"/>
              <a:gd name="connsiteX899" fmla="*/ 706088 w 1933575"/>
              <a:gd name="connsiteY899" fmla="*/ 662566 h 1590675"/>
              <a:gd name="connsiteX900" fmla="*/ 672941 w 1933575"/>
              <a:gd name="connsiteY900" fmla="*/ 694856 h 1590675"/>
              <a:gd name="connsiteX901" fmla="*/ 639985 w 1933575"/>
              <a:gd name="connsiteY901" fmla="*/ 660947 h 1590675"/>
              <a:gd name="connsiteX902" fmla="*/ 673132 w 1933575"/>
              <a:gd name="connsiteY902" fmla="*/ 628657 h 1590675"/>
              <a:gd name="connsiteX903" fmla="*/ 1334357 w 1933575"/>
              <a:gd name="connsiteY903" fmla="*/ 1261403 h 1590675"/>
              <a:gd name="connsiteX904" fmla="*/ 1300829 w 1933575"/>
              <a:gd name="connsiteY904" fmla="*/ 1294740 h 1590675"/>
              <a:gd name="connsiteX905" fmla="*/ 1267873 w 1933575"/>
              <a:gd name="connsiteY905" fmla="*/ 1260927 h 1590675"/>
              <a:gd name="connsiteX906" fmla="*/ 1300639 w 1933575"/>
              <a:gd name="connsiteY906" fmla="*/ 1228351 h 1590675"/>
              <a:gd name="connsiteX907" fmla="*/ 1334357 w 1933575"/>
              <a:gd name="connsiteY907" fmla="*/ 1261403 h 1590675"/>
              <a:gd name="connsiteX908" fmla="*/ 1203770 w 1933575"/>
              <a:gd name="connsiteY908" fmla="*/ 1074332 h 1590675"/>
              <a:gd name="connsiteX909" fmla="*/ 1169575 w 1933575"/>
              <a:gd name="connsiteY909" fmla="*/ 1107193 h 1590675"/>
              <a:gd name="connsiteX910" fmla="*/ 1136999 w 1933575"/>
              <a:gd name="connsiteY910" fmla="*/ 1072617 h 1590675"/>
              <a:gd name="connsiteX911" fmla="*/ 1170432 w 1933575"/>
              <a:gd name="connsiteY911" fmla="*/ 1040423 h 1590675"/>
              <a:gd name="connsiteX912" fmla="*/ 1203770 w 1933575"/>
              <a:gd name="connsiteY912" fmla="*/ 1074332 h 1590675"/>
              <a:gd name="connsiteX913" fmla="*/ 1236250 w 1933575"/>
              <a:gd name="connsiteY913" fmla="*/ 1201014 h 1590675"/>
              <a:gd name="connsiteX914" fmla="*/ 1202436 w 1933575"/>
              <a:gd name="connsiteY914" fmla="*/ 1167772 h 1590675"/>
              <a:gd name="connsiteX915" fmla="*/ 1236059 w 1933575"/>
              <a:gd name="connsiteY915" fmla="*/ 1134339 h 1590675"/>
              <a:gd name="connsiteX916" fmla="*/ 1269111 w 1933575"/>
              <a:gd name="connsiteY916" fmla="*/ 1166915 h 1590675"/>
              <a:gd name="connsiteX917" fmla="*/ 1236250 w 1933575"/>
              <a:gd name="connsiteY917" fmla="*/ 1201014 h 1590675"/>
              <a:gd name="connsiteX918" fmla="*/ 1104710 w 1933575"/>
              <a:gd name="connsiteY918" fmla="*/ 1016134 h 1590675"/>
              <a:gd name="connsiteX919" fmla="*/ 1071753 w 1933575"/>
              <a:gd name="connsiteY919" fmla="*/ 982225 h 1590675"/>
              <a:gd name="connsiteX920" fmla="*/ 1106043 w 1933575"/>
              <a:gd name="connsiteY920" fmla="*/ 949650 h 1590675"/>
              <a:gd name="connsiteX921" fmla="*/ 1138238 w 1933575"/>
              <a:gd name="connsiteY921" fmla="*/ 982796 h 1590675"/>
              <a:gd name="connsiteX922" fmla="*/ 1104710 w 1933575"/>
              <a:gd name="connsiteY922" fmla="*/ 1016134 h 1590675"/>
              <a:gd name="connsiteX923" fmla="*/ 1418273 w 1933575"/>
              <a:gd name="connsiteY923" fmla="*/ 1492955 h 1590675"/>
              <a:gd name="connsiteX924" fmla="*/ 1450562 w 1933575"/>
              <a:gd name="connsiteY924" fmla="*/ 1527055 h 1590675"/>
              <a:gd name="connsiteX925" fmla="*/ 1417225 w 1933575"/>
              <a:gd name="connsiteY925" fmla="*/ 1558678 h 1590675"/>
              <a:gd name="connsiteX926" fmla="*/ 1384935 w 1933575"/>
              <a:gd name="connsiteY926" fmla="*/ 1524579 h 1590675"/>
              <a:gd name="connsiteX927" fmla="*/ 1418273 w 1933575"/>
              <a:gd name="connsiteY927" fmla="*/ 1492955 h 1590675"/>
              <a:gd name="connsiteX928" fmla="*/ 894493 w 1933575"/>
              <a:gd name="connsiteY928" fmla="*/ 814013 h 1590675"/>
              <a:gd name="connsiteX929" fmla="*/ 861822 w 1933575"/>
              <a:gd name="connsiteY929" fmla="*/ 780200 h 1590675"/>
              <a:gd name="connsiteX930" fmla="*/ 894874 w 1933575"/>
              <a:gd name="connsiteY930" fmla="*/ 748291 h 1590675"/>
              <a:gd name="connsiteX931" fmla="*/ 927545 w 1933575"/>
              <a:gd name="connsiteY931" fmla="*/ 782105 h 1590675"/>
              <a:gd name="connsiteX932" fmla="*/ 894493 w 1933575"/>
              <a:gd name="connsiteY932" fmla="*/ 814013 h 1590675"/>
              <a:gd name="connsiteX933" fmla="*/ 1398937 w 1933575"/>
              <a:gd name="connsiteY933" fmla="*/ 1355510 h 1590675"/>
              <a:gd name="connsiteX934" fmla="*/ 1366266 w 1933575"/>
              <a:gd name="connsiteY934" fmla="*/ 1387609 h 1590675"/>
              <a:gd name="connsiteX935" fmla="*/ 1334167 w 1933575"/>
              <a:gd name="connsiteY935" fmla="*/ 1354938 h 1590675"/>
              <a:gd name="connsiteX936" fmla="*/ 1366838 w 1933575"/>
              <a:gd name="connsiteY936" fmla="*/ 1322839 h 1590675"/>
              <a:gd name="connsiteX937" fmla="*/ 1398937 w 1933575"/>
              <a:gd name="connsiteY937" fmla="*/ 1355510 h 1590675"/>
              <a:gd name="connsiteX938" fmla="*/ 784860 w 1933575"/>
              <a:gd name="connsiteY938" fmla="*/ 676282 h 1590675"/>
              <a:gd name="connsiteX939" fmla="*/ 752380 w 1933575"/>
              <a:gd name="connsiteY939" fmla="*/ 708191 h 1590675"/>
              <a:gd name="connsiteX940" fmla="*/ 720471 w 1933575"/>
              <a:gd name="connsiteY940" fmla="*/ 675711 h 1590675"/>
              <a:gd name="connsiteX941" fmla="*/ 752951 w 1933575"/>
              <a:gd name="connsiteY941" fmla="*/ 643802 h 1590675"/>
              <a:gd name="connsiteX942" fmla="*/ 784860 w 1933575"/>
              <a:gd name="connsiteY942" fmla="*/ 676282 h 1590675"/>
              <a:gd name="connsiteX943" fmla="*/ 1072039 w 1933575"/>
              <a:gd name="connsiteY943" fmla="*/ 889452 h 1590675"/>
              <a:gd name="connsiteX944" fmla="*/ 1039368 w 1933575"/>
              <a:gd name="connsiteY944" fmla="*/ 921551 h 1590675"/>
              <a:gd name="connsiteX945" fmla="*/ 1007269 w 1933575"/>
              <a:gd name="connsiteY945" fmla="*/ 888880 h 1590675"/>
              <a:gd name="connsiteX946" fmla="*/ 1039940 w 1933575"/>
              <a:gd name="connsiteY946" fmla="*/ 856781 h 1590675"/>
              <a:gd name="connsiteX947" fmla="*/ 1072039 w 1933575"/>
              <a:gd name="connsiteY947" fmla="*/ 889452 h 1590675"/>
              <a:gd name="connsiteX948" fmla="*/ 607409 w 1933575"/>
              <a:gd name="connsiteY948" fmla="*/ 599320 h 1590675"/>
              <a:gd name="connsiteX949" fmla="*/ 576358 w 1933575"/>
              <a:gd name="connsiteY949" fmla="*/ 567697 h 1590675"/>
              <a:gd name="connsiteX950" fmla="*/ 607981 w 1933575"/>
              <a:gd name="connsiteY950" fmla="*/ 536646 h 1590675"/>
              <a:gd name="connsiteX951" fmla="*/ 639032 w 1933575"/>
              <a:gd name="connsiteY951" fmla="*/ 568269 h 1590675"/>
              <a:gd name="connsiteX952" fmla="*/ 607409 w 1933575"/>
              <a:gd name="connsiteY952" fmla="*/ 599320 h 1590675"/>
              <a:gd name="connsiteX953" fmla="*/ 1005935 w 1933575"/>
              <a:gd name="connsiteY953" fmla="*/ 794773 h 1590675"/>
              <a:gd name="connsiteX954" fmla="*/ 975265 w 1933575"/>
              <a:gd name="connsiteY954" fmla="*/ 826968 h 1590675"/>
              <a:gd name="connsiteX955" fmla="*/ 942785 w 1933575"/>
              <a:gd name="connsiteY955" fmla="*/ 795249 h 1590675"/>
              <a:gd name="connsiteX956" fmla="*/ 974122 w 1933575"/>
              <a:gd name="connsiteY956" fmla="*/ 763817 h 1590675"/>
              <a:gd name="connsiteX957" fmla="*/ 1005935 w 1933575"/>
              <a:gd name="connsiteY957" fmla="*/ 794773 h 1590675"/>
              <a:gd name="connsiteX958" fmla="*/ 164497 w 1933575"/>
              <a:gd name="connsiteY958" fmla="*/ 482258 h 1590675"/>
              <a:gd name="connsiteX959" fmla="*/ 133826 w 1933575"/>
              <a:gd name="connsiteY959" fmla="*/ 514262 h 1590675"/>
              <a:gd name="connsiteX960" fmla="*/ 101537 w 1933575"/>
              <a:gd name="connsiteY960" fmla="*/ 482544 h 1590675"/>
              <a:gd name="connsiteX961" fmla="*/ 132874 w 1933575"/>
              <a:gd name="connsiteY961" fmla="*/ 451302 h 1590675"/>
              <a:gd name="connsiteX962" fmla="*/ 164497 w 1933575"/>
              <a:gd name="connsiteY962" fmla="*/ 482258 h 1590675"/>
              <a:gd name="connsiteX963" fmla="*/ 559689 w 1933575"/>
              <a:gd name="connsiteY963" fmla="*/ 553219 h 1590675"/>
              <a:gd name="connsiteX964" fmla="*/ 529019 w 1933575"/>
              <a:gd name="connsiteY964" fmla="*/ 585413 h 1590675"/>
              <a:gd name="connsiteX965" fmla="*/ 496538 w 1933575"/>
              <a:gd name="connsiteY965" fmla="*/ 553695 h 1590675"/>
              <a:gd name="connsiteX966" fmla="*/ 527876 w 1933575"/>
              <a:gd name="connsiteY966" fmla="*/ 522263 h 1590675"/>
              <a:gd name="connsiteX967" fmla="*/ 559689 w 1933575"/>
              <a:gd name="connsiteY967" fmla="*/ 553219 h 1590675"/>
              <a:gd name="connsiteX968" fmla="*/ 863727 w 1933575"/>
              <a:gd name="connsiteY968" fmla="*/ 687712 h 1590675"/>
              <a:gd name="connsiteX969" fmla="*/ 832199 w 1933575"/>
              <a:gd name="connsiteY969" fmla="*/ 718859 h 1590675"/>
              <a:gd name="connsiteX970" fmla="*/ 800767 w 1933575"/>
              <a:gd name="connsiteY970" fmla="*/ 686283 h 1590675"/>
              <a:gd name="connsiteX971" fmla="*/ 833057 w 1933575"/>
              <a:gd name="connsiteY971" fmla="*/ 655898 h 1590675"/>
              <a:gd name="connsiteX972" fmla="*/ 863727 w 1933575"/>
              <a:gd name="connsiteY972" fmla="*/ 687712 h 1590675"/>
              <a:gd name="connsiteX973" fmla="*/ 321183 w 1933575"/>
              <a:gd name="connsiteY973" fmla="*/ 511309 h 1590675"/>
              <a:gd name="connsiteX974" fmla="*/ 288512 w 1933575"/>
              <a:gd name="connsiteY974" fmla="*/ 542932 h 1590675"/>
              <a:gd name="connsiteX975" fmla="*/ 257556 w 1933575"/>
              <a:gd name="connsiteY975" fmla="*/ 510928 h 1590675"/>
              <a:gd name="connsiteX976" fmla="*/ 290227 w 1933575"/>
              <a:gd name="connsiteY976" fmla="*/ 479305 h 1590675"/>
              <a:gd name="connsiteX977" fmla="*/ 321183 w 1933575"/>
              <a:gd name="connsiteY977" fmla="*/ 511309 h 1590675"/>
              <a:gd name="connsiteX978" fmla="*/ 369475 w 1933575"/>
              <a:gd name="connsiteY978" fmla="*/ 493497 h 1590675"/>
              <a:gd name="connsiteX979" fmla="*/ 400717 w 1933575"/>
              <a:gd name="connsiteY979" fmla="*/ 526549 h 1590675"/>
              <a:gd name="connsiteX980" fmla="*/ 368332 w 1933575"/>
              <a:gd name="connsiteY980" fmla="*/ 557029 h 1590675"/>
              <a:gd name="connsiteX981" fmla="*/ 337090 w 1933575"/>
              <a:gd name="connsiteY981" fmla="*/ 523977 h 1590675"/>
              <a:gd name="connsiteX982" fmla="*/ 369475 w 1933575"/>
              <a:gd name="connsiteY982" fmla="*/ 493497 h 1590675"/>
              <a:gd name="connsiteX983" fmla="*/ 1150620 w 1933575"/>
              <a:gd name="connsiteY983" fmla="*/ 903834 h 1590675"/>
              <a:gd name="connsiteX984" fmla="*/ 1118711 w 1933575"/>
              <a:gd name="connsiteY984" fmla="*/ 934695 h 1590675"/>
              <a:gd name="connsiteX985" fmla="*/ 1087850 w 1933575"/>
              <a:gd name="connsiteY985" fmla="*/ 902787 h 1590675"/>
              <a:gd name="connsiteX986" fmla="*/ 1119759 w 1933575"/>
              <a:gd name="connsiteY986" fmla="*/ 871926 h 1590675"/>
              <a:gd name="connsiteX987" fmla="*/ 1150620 w 1933575"/>
              <a:gd name="connsiteY987" fmla="*/ 903834 h 1590675"/>
              <a:gd name="connsiteX988" fmla="*/ 1250442 w 1933575"/>
              <a:gd name="connsiteY988" fmla="*/ 1056520 h 1590675"/>
              <a:gd name="connsiteX989" fmla="*/ 1281589 w 1933575"/>
              <a:gd name="connsiteY989" fmla="*/ 1088143 h 1590675"/>
              <a:gd name="connsiteX990" fmla="*/ 1248918 w 1933575"/>
              <a:gd name="connsiteY990" fmla="*/ 1119671 h 1590675"/>
              <a:gd name="connsiteX991" fmla="*/ 1218438 w 1933575"/>
              <a:gd name="connsiteY991" fmla="*/ 1087286 h 1590675"/>
              <a:gd name="connsiteX992" fmla="*/ 1250442 w 1933575"/>
              <a:gd name="connsiteY992" fmla="*/ 1056520 h 1590675"/>
              <a:gd name="connsiteX993" fmla="*/ 1184148 w 1933575"/>
              <a:gd name="connsiteY993" fmla="*/ 1028707 h 1590675"/>
              <a:gd name="connsiteX994" fmla="*/ 1153001 w 1933575"/>
              <a:gd name="connsiteY994" fmla="*/ 996989 h 1590675"/>
              <a:gd name="connsiteX995" fmla="*/ 1185767 w 1933575"/>
              <a:gd name="connsiteY995" fmla="*/ 965461 h 1590675"/>
              <a:gd name="connsiteX996" fmla="*/ 1216247 w 1933575"/>
              <a:gd name="connsiteY996" fmla="*/ 997846 h 1590675"/>
              <a:gd name="connsiteX997" fmla="*/ 1184148 w 1933575"/>
              <a:gd name="connsiteY997" fmla="*/ 1028707 h 1590675"/>
              <a:gd name="connsiteX998" fmla="*/ 213170 w 1933575"/>
              <a:gd name="connsiteY998" fmla="*/ 465208 h 1590675"/>
              <a:gd name="connsiteX999" fmla="*/ 244316 w 1933575"/>
              <a:gd name="connsiteY999" fmla="*/ 498164 h 1590675"/>
              <a:gd name="connsiteX1000" fmla="*/ 212122 w 1933575"/>
              <a:gd name="connsiteY1000" fmla="*/ 528645 h 1590675"/>
              <a:gd name="connsiteX1001" fmla="*/ 180975 w 1933575"/>
              <a:gd name="connsiteY1001" fmla="*/ 495688 h 1590675"/>
              <a:gd name="connsiteX1002" fmla="*/ 213170 w 1933575"/>
              <a:gd name="connsiteY1002" fmla="*/ 465208 h 1590675"/>
              <a:gd name="connsiteX1003" fmla="*/ 1463612 w 1933575"/>
              <a:gd name="connsiteY1003" fmla="*/ 1448569 h 1590675"/>
              <a:gd name="connsiteX1004" fmla="*/ 1431703 w 1933575"/>
              <a:gd name="connsiteY1004" fmla="*/ 1480668 h 1590675"/>
              <a:gd name="connsiteX1005" fmla="*/ 1400270 w 1933575"/>
              <a:gd name="connsiteY1005" fmla="*/ 1449426 h 1590675"/>
              <a:gd name="connsiteX1006" fmla="*/ 1432179 w 1933575"/>
              <a:gd name="connsiteY1006" fmla="*/ 1417327 h 1590675"/>
              <a:gd name="connsiteX1007" fmla="*/ 1463612 w 1933575"/>
              <a:gd name="connsiteY1007" fmla="*/ 1448569 h 1590675"/>
              <a:gd name="connsiteX1008" fmla="*/ 1380363 w 1933575"/>
              <a:gd name="connsiteY1008" fmla="*/ 1244353 h 1590675"/>
              <a:gd name="connsiteX1009" fmla="*/ 1412081 w 1933575"/>
              <a:gd name="connsiteY1009" fmla="*/ 1275309 h 1590675"/>
              <a:gd name="connsiteX1010" fmla="*/ 1381125 w 1933575"/>
              <a:gd name="connsiteY1010" fmla="*/ 1307028 h 1590675"/>
              <a:gd name="connsiteX1011" fmla="*/ 1349407 w 1933575"/>
              <a:gd name="connsiteY1011" fmla="*/ 1276071 h 1590675"/>
              <a:gd name="connsiteX1012" fmla="*/ 1380363 w 1933575"/>
              <a:gd name="connsiteY1012" fmla="*/ 1244353 h 1590675"/>
              <a:gd name="connsiteX1013" fmla="*/ 1346930 w 1933575"/>
              <a:gd name="connsiteY1013" fmla="*/ 1181964 h 1590675"/>
              <a:gd name="connsiteX1014" fmla="*/ 1315593 w 1933575"/>
              <a:gd name="connsiteY1014" fmla="*/ 1213492 h 1590675"/>
              <a:gd name="connsiteX1015" fmla="*/ 1283780 w 1933575"/>
              <a:gd name="connsiteY1015" fmla="*/ 1181107 h 1590675"/>
              <a:gd name="connsiteX1016" fmla="*/ 1315784 w 1933575"/>
              <a:gd name="connsiteY1016" fmla="*/ 1150341 h 1590675"/>
              <a:gd name="connsiteX1017" fmla="*/ 1346930 w 1933575"/>
              <a:gd name="connsiteY1017" fmla="*/ 1181964 h 1590675"/>
              <a:gd name="connsiteX1018" fmla="*/ 447294 w 1933575"/>
              <a:gd name="connsiteY1018" fmla="*/ 571317 h 1590675"/>
              <a:gd name="connsiteX1019" fmla="*/ 416719 w 1933575"/>
              <a:gd name="connsiteY1019" fmla="*/ 537598 h 1590675"/>
              <a:gd name="connsiteX1020" fmla="*/ 449675 w 1933575"/>
              <a:gd name="connsiteY1020" fmla="*/ 507689 h 1590675"/>
              <a:gd name="connsiteX1021" fmla="*/ 480251 w 1933575"/>
              <a:gd name="connsiteY1021" fmla="*/ 541408 h 1590675"/>
              <a:gd name="connsiteX1022" fmla="*/ 447294 w 1933575"/>
              <a:gd name="connsiteY1022" fmla="*/ 571317 h 1590675"/>
              <a:gd name="connsiteX1023" fmla="*/ 84677 w 1933575"/>
              <a:gd name="connsiteY1023" fmla="*/ 468542 h 1590675"/>
              <a:gd name="connsiteX1024" fmla="*/ 53054 w 1933575"/>
              <a:gd name="connsiteY1024" fmla="*/ 499784 h 1590675"/>
              <a:gd name="connsiteX1025" fmla="*/ 22193 w 1933575"/>
              <a:gd name="connsiteY1025" fmla="*/ 467780 h 1590675"/>
              <a:gd name="connsiteX1026" fmla="*/ 53150 w 1933575"/>
              <a:gd name="connsiteY1026" fmla="*/ 437204 h 1590675"/>
              <a:gd name="connsiteX1027" fmla="*/ 84677 w 1933575"/>
              <a:gd name="connsiteY1027" fmla="*/ 468542 h 1590675"/>
              <a:gd name="connsiteX1028" fmla="*/ 718376 w 1933575"/>
              <a:gd name="connsiteY1028" fmla="*/ 582556 h 1590675"/>
              <a:gd name="connsiteX1029" fmla="*/ 686086 w 1933575"/>
              <a:gd name="connsiteY1029" fmla="*/ 613227 h 1590675"/>
              <a:gd name="connsiteX1030" fmla="*/ 656082 w 1933575"/>
              <a:gd name="connsiteY1030" fmla="*/ 581699 h 1590675"/>
              <a:gd name="connsiteX1031" fmla="*/ 688372 w 1933575"/>
              <a:gd name="connsiteY1031" fmla="*/ 551028 h 1590675"/>
              <a:gd name="connsiteX1032" fmla="*/ 718376 w 1933575"/>
              <a:gd name="connsiteY1032" fmla="*/ 582556 h 1590675"/>
              <a:gd name="connsiteX1033" fmla="*/ 1446181 w 1933575"/>
              <a:gd name="connsiteY1033" fmla="*/ 1338555 h 1590675"/>
              <a:gd name="connsiteX1034" fmla="*/ 1477137 w 1933575"/>
              <a:gd name="connsiteY1034" fmla="*/ 1369226 h 1590675"/>
              <a:gd name="connsiteX1035" fmla="*/ 1445419 w 1933575"/>
              <a:gd name="connsiteY1035" fmla="*/ 1400468 h 1590675"/>
              <a:gd name="connsiteX1036" fmla="*/ 1415225 w 1933575"/>
              <a:gd name="connsiteY1036" fmla="*/ 1369130 h 1590675"/>
              <a:gd name="connsiteX1037" fmla="*/ 1446181 w 1933575"/>
              <a:gd name="connsiteY1037" fmla="*/ 1338555 h 1590675"/>
              <a:gd name="connsiteX1038" fmla="*/ 4858 w 1933575"/>
              <a:gd name="connsiteY1038" fmla="*/ 458636 h 1590675"/>
              <a:gd name="connsiteX1039" fmla="*/ 95 w 1933575"/>
              <a:gd name="connsiteY1039" fmla="*/ 473209 h 1590675"/>
              <a:gd name="connsiteX1040" fmla="*/ 95 w 1933575"/>
              <a:gd name="connsiteY1040" fmla="*/ 440919 h 1590675"/>
              <a:gd name="connsiteX1041" fmla="*/ 4858 w 1933575"/>
              <a:gd name="connsiteY1041" fmla="*/ 458636 h 1590675"/>
              <a:gd name="connsiteX1042" fmla="*/ 1084802 w 1933575"/>
              <a:gd name="connsiteY1042" fmla="*/ 809251 h 1590675"/>
              <a:gd name="connsiteX1043" fmla="*/ 1054513 w 1933575"/>
              <a:gd name="connsiteY1043" fmla="*/ 840493 h 1590675"/>
              <a:gd name="connsiteX1044" fmla="*/ 1022985 w 1933575"/>
              <a:gd name="connsiteY1044" fmla="*/ 809061 h 1590675"/>
              <a:gd name="connsiteX1045" fmla="*/ 1054037 w 1933575"/>
              <a:gd name="connsiteY1045" fmla="*/ 778580 h 1590675"/>
              <a:gd name="connsiteX1046" fmla="*/ 1084802 w 1933575"/>
              <a:gd name="connsiteY1046" fmla="*/ 809251 h 1590675"/>
              <a:gd name="connsiteX1047" fmla="*/ 1497140 w 1933575"/>
              <a:gd name="connsiteY1047" fmla="*/ 1571061 h 1590675"/>
              <a:gd name="connsiteX1048" fmla="*/ 1466278 w 1933575"/>
              <a:gd name="connsiteY1048" fmla="*/ 1540200 h 1590675"/>
              <a:gd name="connsiteX1049" fmla="*/ 1498187 w 1933575"/>
              <a:gd name="connsiteY1049" fmla="*/ 1508958 h 1590675"/>
              <a:gd name="connsiteX1050" fmla="*/ 1528382 w 1933575"/>
              <a:gd name="connsiteY1050" fmla="*/ 1540485 h 1590675"/>
              <a:gd name="connsiteX1051" fmla="*/ 1497140 w 1933575"/>
              <a:gd name="connsiteY1051" fmla="*/ 1571061 h 1590675"/>
              <a:gd name="connsiteX1052" fmla="*/ 909638 w 1933575"/>
              <a:gd name="connsiteY1052" fmla="*/ 732575 h 1590675"/>
              <a:gd name="connsiteX1053" fmla="*/ 877919 w 1933575"/>
              <a:gd name="connsiteY1053" fmla="*/ 702571 h 1590675"/>
              <a:gd name="connsiteX1054" fmla="*/ 908971 w 1933575"/>
              <a:gd name="connsiteY1054" fmla="*/ 670472 h 1590675"/>
              <a:gd name="connsiteX1055" fmla="*/ 940022 w 1933575"/>
              <a:gd name="connsiteY1055" fmla="*/ 701238 h 1590675"/>
              <a:gd name="connsiteX1056" fmla="*/ 909638 w 1933575"/>
              <a:gd name="connsiteY1056" fmla="*/ 732575 h 1590675"/>
              <a:gd name="connsiteX1057" fmla="*/ 766858 w 1933575"/>
              <a:gd name="connsiteY1057" fmla="*/ 565792 h 1590675"/>
              <a:gd name="connsiteX1058" fmla="*/ 797433 w 1933575"/>
              <a:gd name="connsiteY1058" fmla="*/ 596748 h 1590675"/>
              <a:gd name="connsiteX1059" fmla="*/ 766096 w 1933575"/>
              <a:gd name="connsiteY1059" fmla="*/ 627038 h 1590675"/>
              <a:gd name="connsiteX1060" fmla="*/ 736187 w 1933575"/>
              <a:gd name="connsiteY1060" fmla="*/ 596844 h 1590675"/>
              <a:gd name="connsiteX1061" fmla="*/ 766858 w 1933575"/>
              <a:gd name="connsiteY1061" fmla="*/ 565792 h 1590675"/>
              <a:gd name="connsiteX1062" fmla="*/ 1233583 w 1933575"/>
              <a:gd name="connsiteY1062" fmla="*/ 1010705 h 1590675"/>
              <a:gd name="connsiteX1063" fmla="*/ 1265206 w 1933575"/>
              <a:gd name="connsiteY1063" fmla="*/ 980796 h 1590675"/>
              <a:gd name="connsiteX1064" fmla="*/ 1294733 w 1933575"/>
              <a:gd name="connsiteY1064" fmla="*/ 1012800 h 1590675"/>
              <a:gd name="connsiteX1065" fmla="*/ 1263872 w 1933575"/>
              <a:gd name="connsiteY1065" fmla="*/ 1042042 h 1590675"/>
              <a:gd name="connsiteX1066" fmla="*/ 1233583 w 1933575"/>
              <a:gd name="connsiteY1066" fmla="*/ 1010705 h 1590675"/>
              <a:gd name="connsiteX1067" fmla="*/ 1360170 w 1933575"/>
              <a:gd name="connsiteY1067" fmla="*/ 1101573 h 1590675"/>
              <a:gd name="connsiteX1068" fmla="*/ 1329881 w 1933575"/>
              <a:gd name="connsiteY1068" fmla="*/ 1132911 h 1590675"/>
              <a:gd name="connsiteX1069" fmla="*/ 1298924 w 1933575"/>
              <a:gd name="connsiteY1069" fmla="*/ 1102335 h 1590675"/>
              <a:gd name="connsiteX1070" fmla="*/ 1328452 w 1933575"/>
              <a:gd name="connsiteY1070" fmla="*/ 1071760 h 1590675"/>
              <a:gd name="connsiteX1071" fmla="*/ 1360170 w 1933575"/>
              <a:gd name="connsiteY1071" fmla="*/ 1101573 h 1590675"/>
              <a:gd name="connsiteX1072" fmla="*/ 1425226 w 1933575"/>
              <a:gd name="connsiteY1072" fmla="*/ 1195680 h 1590675"/>
              <a:gd name="connsiteX1073" fmla="*/ 1394651 w 1933575"/>
              <a:gd name="connsiteY1073" fmla="*/ 1226255 h 1590675"/>
              <a:gd name="connsiteX1074" fmla="*/ 1364742 w 1933575"/>
              <a:gd name="connsiteY1074" fmla="*/ 1196347 h 1590675"/>
              <a:gd name="connsiteX1075" fmla="*/ 1395317 w 1933575"/>
              <a:gd name="connsiteY1075" fmla="*/ 1165772 h 1590675"/>
              <a:gd name="connsiteX1076" fmla="*/ 1425226 w 1933575"/>
              <a:gd name="connsiteY1076" fmla="*/ 1195680 h 1590675"/>
              <a:gd name="connsiteX1077" fmla="*/ 1199388 w 1933575"/>
              <a:gd name="connsiteY1077" fmla="*/ 947840 h 1590675"/>
              <a:gd name="connsiteX1078" fmla="*/ 1168622 w 1933575"/>
              <a:gd name="connsiteY1078" fmla="*/ 917455 h 1590675"/>
              <a:gd name="connsiteX1079" fmla="*/ 1198340 w 1933575"/>
              <a:gd name="connsiteY1079" fmla="*/ 887356 h 1590675"/>
              <a:gd name="connsiteX1080" fmla="*/ 1229106 w 1933575"/>
              <a:gd name="connsiteY1080" fmla="*/ 917741 h 1590675"/>
              <a:gd name="connsiteX1081" fmla="*/ 1199388 w 1933575"/>
              <a:gd name="connsiteY1081" fmla="*/ 947840 h 1590675"/>
              <a:gd name="connsiteX1082" fmla="*/ 303943 w 1933575"/>
              <a:gd name="connsiteY1082" fmla="*/ 461588 h 1590675"/>
              <a:gd name="connsiteX1083" fmla="*/ 273463 w 1933575"/>
              <a:gd name="connsiteY1083" fmla="*/ 432347 h 1590675"/>
              <a:gd name="connsiteX1084" fmla="*/ 303752 w 1933575"/>
              <a:gd name="connsiteY1084" fmla="*/ 401581 h 1590675"/>
              <a:gd name="connsiteX1085" fmla="*/ 333470 w 1933575"/>
              <a:gd name="connsiteY1085" fmla="*/ 431585 h 1590675"/>
              <a:gd name="connsiteX1086" fmla="*/ 303943 w 1933575"/>
              <a:gd name="connsiteY1086" fmla="*/ 461588 h 1590675"/>
              <a:gd name="connsiteX1087" fmla="*/ 353092 w 1933575"/>
              <a:gd name="connsiteY1087" fmla="*/ 445777 h 1590675"/>
              <a:gd name="connsiteX1088" fmla="*/ 382810 w 1933575"/>
              <a:gd name="connsiteY1088" fmla="*/ 415773 h 1590675"/>
              <a:gd name="connsiteX1089" fmla="*/ 413195 w 1933575"/>
              <a:gd name="connsiteY1089" fmla="*/ 446539 h 1590675"/>
              <a:gd name="connsiteX1090" fmla="*/ 382810 w 1933575"/>
              <a:gd name="connsiteY1090" fmla="*/ 475876 h 1590675"/>
              <a:gd name="connsiteX1091" fmla="*/ 353092 w 1933575"/>
              <a:gd name="connsiteY1091" fmla="*/ 445777 h 1590675"/>
              <a:gd name="connsiteX1092" fmla="*/ 492538 w 1933575"/>
              <a:gd name="connsiteY1092" fmla="*/ 460350 h 1590675"/>
              <a:gd name="connsiteX1093" fmla="*/ 462344 w 1933575"/>
              <a:gd name="connsiteY1093" fmla="*/ 489783 h 1590675"/>
              <a:gd name="connsiteX1094" fmla="*/ 432911 w 1933575"/>
              <a:gd name="connsiteY1094" fmla="*/ 459588 h 1590675"/>
              <a:gd name="connsiteX1095" fmla="*/ 463106 w 1933575"/>
              <a:gd name="connsiteY1095" fmla="*/ 430156 h 1590675"/>
              <a:gd name="connsiteX1096" fmla="*/ 492538 w 1933575"/>
              <a:gd name="connsiteY1096" fmla="*/ 460350 h 1590675"/>
              <a:gd name="connsiteX1097" fmla="*/ 1018508 w 1933575"/>
              <a:gd name="connsiteY1097" fmla="*/ 716287 h 1590675"/>
              <a:gd name="connsiteX1098" fmla="*/ 988314 w 1933575"/>
              <a:gd name="connsiteY1098" fmla="*/ 745814 h 1590675"/>
              <a:gd name="connsiteX1099" fmla="*/ 958406 w 1933575"/>
              <a:gd name="connsiteY1099" fmla="*/ 714572 h 1590675"/>
              <a:gd name="connsiteX1100" fmla="*/ 989267 w 1933575"/>
              <a:gd name="connsiteY1100" fmla="*/ 685712 h 1590675"/>
              <a:gd name="connsiteX1101" fmla="*/ 1018508 w 1933575"/>
              <a:gd name="connsiteY1101" fmla="*/ 716287 h 1590675"/>
              <a:gd name="connsiteX1102" fmla="*/ 1541526 w 1933575"/>
              <a:gd name="connsiteY1102" fmla="*/ 1460666 h 1590675"/>
              <a:gd name="connsiteX1103" fmla="*/ 1511618 w 1933575"/>
              <a:gd name="connsiteY1103" fmla="*/ 1490479 h 1590675"/>
              <a:gd name="connsiteX1104" fmla="*/ 1481423 w 1933575"/>
              <a:gd name="connsiteY1104" fmla="*/ 1459523 h 1590675"/>
              <a:gd name="connsiteX1105" fmla="*/ 1511999 w 1933575"/>
              <a:gd name="connsiteY1105" fmla="*/ 1430376 h 1590675"/>
              <a:gd name="connsiteX1106" fmla="*/ 1541526 w 1933575"/>
              <a:gd name="connsiteY1106" fmla="*/ 1460666 h 1590675"/>
              <a:gd name="connsiteX1107" fmla="*/ 1554385 w 1933575"/>
              <a:gd name="connsiteY1107" fmla="*/ 1384180 h 1590675"/>
              <a:gd name="connsiteX1108" fmla="*/ 1525238 w 1933575"/>
              <a:gd name="connsiteY1108" fmla="*/ 1412374 h 1590675"/>
              <a:gd name="connsiteX1109" fmla="*/ 1497044 w 1933575"/>
              <a:gd name="connsiteY1109" fmla="*/ 1383228 h 1590675"/>
              <a:gd name="connsiteX1110" fmla="*/ 1526191 w 1933575"/>
              <a:gd name="connsiteY1110" fmla="*/ 1355034 h 1590675"/>
              <a:gd name="connsiteX1111" fmla="*/ 1554385 w 1933575"/>
              <a:gd name="connsiteY1111" fmla="*/ 1384180 h 1590675"/>
              <a:gd name="connsiteX1112" fmla="*/ 650939 w 1933575"/>
              <a:gd name="connsiteY1112" fmla="*/ 487878 h 1590675"/>
              <a:gd name="connsiteX1113" fmla="*/ 621697 w 1933575"/>
              <a:gd name="connsiteY1113" fmla="*/ 517405 h 1590675"/>
              <a:gd name="connsiteX1114" fmla="*/ 592836 w 1933575"/>
              <a:gd name="connsiteY1114" fmla="*/ 488925 h 1590675"/>
              <a:gd name="connsiteX1115" fmla="*/ 622078 w 1933575"/>
              <a:gd name="connsiteY1115" fmla="*/ 459398 h 1590675"/>
              <a:gd name="connsiteX1116" fmla="*/ 650939 w 1933575"/>
              <a:gd name="connsiteY1116" fmla="*/ 487878 h 1590675"/>
              <a:gd name="connsiteX1117" fmla="*/ 541973 w 1933575"/>
              <a:gd name="connsiteY1117" fmla="*/ 444825 h 1590675"/>
              <a:gd name="connsiteX1118" fmla="*/ 571691 w 1933575"/>
              <a:gd name="connsiteY1118" fmla="*/ 474162 h 1590675"/>
              <a:gd name="connsiteX1119" fmla="*/ 541973 w 1933575"/>
              <a:gd name="connsiteY1119" fmla="*/ 503498 h 1590675"/>
              <a:gd name="connsiteX1120" fmla="*/ 513017 w 1933575"/>
              <a:gd name="connsiteY1120" fmla="*/ 474828 h 1590675"/>
              <a:gd name="connsiteX1121" fmla="*/ 541973 w 1933575"/>
              <a:gd name="connsiteY1121" fmla="*/ 444825 h 1590675"/>
              <a:gd name="connsiteX1122" fmla="*/ 96584 w 1933575"/>
              <a:gd name="connsiteY1122" fmla="*/ 391770 h 1590675"/>
              <a:gd name="connsiteX1123" fmla="*/ 68009 w 1933575"/>
              <a:gd name="connsiteY1123" fmla="*/ 420631 h 1590675"/>
              <a:gd name="connsiteX1124" fmla="*/ 38767 w 1933575"/>
              <a:gd name="connsiteY1124" fmla="*/ 390913 h 1590675"/>
              <a:gd name="connsiteX1125" fmla="*/ 68104 w 1933575"/>
              <a:gd name="connsiteY1125" fmla="*/ 362814 h 1590675"/>
              <a:gd name="connsiteX1126" fmla="*/ 96584 w 1933575"/>
              <a:gd name="connsiteY1126" fmla="*/ 391770 h 1590675"/>
              <a:gd name="connsiteX1127" fmla="*/ 1162812 w 1933575"/>
              <a:gd name="connsiteY1127" fmla="*/ 823729 h 1590675"/>
              <a:gd name="connsiteX1128" fmla="*/ 1133189 w 1933575"/>
              <a:gd name="connsiteY1128" fmla="*/ 853161 h 1590675"/>
              <a:gd name="connsiteX1129" fmla="*/ 1104138 w 1933575"/>
              <a:gd name="connsiteY1129" fmla="*/ 823158 h 1590675"/>
              <a:gd name="connsiteX1130" fmla="*/ 1133094 w 1933575"/>
              <a:gd name="connsiteY1130" fmla="*/ 794487 h 1590675"/>
              <a:gd name="connsiteX1131" fmla="*/ 1162812 w 1933575"/>
              <a:gd name="connsiteY1131" fmla="*/ 823729 h 1590675"/>
              <a:gd name="connsiteX1132" fmla="*/ 146780 w 1933575"/>
              <a:gd name="connsiteY1132" fmla="*/ 373959 h 1590675"/>
              <a:gd name="connsiteX1133" fmla="*/ 176403 w 1933575"/>
              <a:gd name="connsiteY1133" fmla="*/ 403391 h 1590675"/>
              <a:gd name="connsiteX1134" fmla="*/ 147638 w 1933575"/>
              <a:gd name="connsiteY1134" fmla="*/ 432347 h 1590675"/>
              <a:gd name="connsiteX1135" fmla="*/ 118015 w 1933575"/>
              <a:gd name="connsiteY1135" fmla="*/ 402914 h 1590675"/>
              <a:gd name="connsiteX1136" fmla="*/ 146780 w 1933575"/>
              <a:gd name="connsiteY1136" fmla="*/ 373959 h 1590675"/>
              <a:gd name="connsiteX1137" fmla="*/ 1605439 w 1933575"/>
              <a:gd name="connsiteY1137" fmla="*/ 1555344 h 1590675"/>
              <a:gd name="connsiteX1138" fmla="*/ 1575721 w 1933575"/>
              <a:gd name="connsiteY1138" fmla="*/ 1582872 h 1590675"/>
              <a:gd name="connsiteX1139" fmla="*/ 1548194 w 1933575"/>
              <a:gd name="connsiteY1139" fmla="*/ 1553154 h 1590675"/>
              <a:gd name="connsiteX1140" fmla="*/ 1577912 w 1933575"/>
              <a:gd name="connsiteY1140" fmla="*/ 1525626 h 1590675"/>
              <a:gd name="connsiteX1141" fmla="*/ 1605439 w 1933575"/>
              <a:gd name="connsiteY1141" fmla="*/ 1555344 h 1590675"/>
              <a:gd name="connsiteX1142" fmla="*/ 873157 w 1933575"/>
              <a:gd name="connsiteY1142" fmla="*/ 610369 h 1590675"/>
              <a:gd name="connsiteX1143" fmla="*/ 843820 w 1933575"/>
              <a:gd name="connsiteY1143" fmla="*/ 640182 h 1590675"/>
              <a:gd name="connsiteX1144" fmla="*/ 814007 w 1933575"/>
              <a:gd name="connsiteY1144" fmla="*/ 610845 h 1590675"/>
              <a:gd name="connsiteX1145" fmla="*/ 843344 w 1933575"/>
              <a:gd name="connsiteY1145" fmla="*/ 581032 h 1590675"/>
              <a:gd name="connsiteX1146" fmla="*/ 873157 w 1933575"/>
              <a:gd name="connsiteY1146" fmla="*/ 610369 h 1590675"/>
              <a:gd name="connsiteX1147" fmla="*/ 1096709 w 1933575"/>
              <a:gd name="connsiteY1147" fmla="*/ 729813 h 1590675"/>
              <a:gd name="connsiteX1148" fmla="*/ 1068229 w 1933575"/>
              <a:gd name="connsiteY1148" fmla="*/ 758578 h 1590675"/>
              <a:gd name="connsiteX1149" fmla="*/ 1039463 w 1933575"/>
              <a:gd name="connsiteY1149" fmla="*/ 730098 h 1590675"/>
              <a:gd name="connsiteX1150" fmla="*/ 1067943 w 1933575"/>
              <a:gd name="connsiteY1150" fmla="*/ 701333 h 1590675"/>
              <a:gd name="connsiteX1151" fmla="*/ 1096709 w 1933575"/>
              <a:gd name="connsiteY1151" fmla="*/ 729813 h 1590675"/>
              <a:gd name="connsiteX1152" fmla="*/ 1489710 w 1933575"/>
              <a:gd name="connsiteY1152" fmla="*/ 1289597 h 1590675"/>
              <a:gd name="connsiteX1153" fmla="*/ 1460278 w 1933575"/>
              <a:gd name="connsiteY1153" fmla="*/ 1319220 h 1590675"/>
              <a:gd name="connsiteX1154" fmla="*/ 1431036 w 1933575"/>
              <a:gd name="connsiteY1154" fmla="*/ 1289406 h 1590675"/>
              <a:gd name="connsiteX1155" fmla="*/ 1459802 w 1933575"/>
              <a:gd name="connsiteY1155" fmla="*/ 1260546 h 1590675"/>
              <a:gd name="connsiteX1156" fmla="*/ 1489710 w 1933575"/>
              <a:gd name="connsiteY1156" fmla="*/ 1289597 h 1590675"/>
              <a:gd name="connsiteX1157" fmla="*/ 922687 w 1933575"/>
              <a:gd name="connsiteY1157" fmla="*/ 596081 h 1590675"/>
              <a:gd name="connsiteX1158" fmla="*/ 951833 w 1933575"/>
              <a:gd name="connsiteY1158" fmla="*/ 624276 h 1590675"/>
              <a:gd name="connsiteX1159" fmla="*/ 923639 w 1933575"/>
              <a:gd name="connsiteY1159" fmla="*/ 653422 h 1590675"/>
              <a:gd name="connsiteX1160" fmla="*/ 894493 w 1933575"/>
              <a:gd name="connsiteY1160" fmla="*/ 625228 h 1590675"/>
              <a:gd name="connsiteX1161" fmla="*/ 922687 w 1933575"/>
              <a:gd name="connsiteY1161" fmla="*/ 596081 h 1590675"/>
              <a:gd name="connsiteX1162" fmla="*/ 226600 w 1933575"/>
              <a:gd name="connsiteY1162" fmla="*/ 446920 h 1590675"/>
              <a:gd name="connsiteX1163" fmla="*/ 197263 w 1933575"/>
              <a:gd name="connsiteY1163" fmla="*/ 417107 h 1590675"/>
              <a:gd name="connsiteX1164" fmla="*/ 227076 w 1933575"/>
              <a:gd name="connsiteY1164" fmla="*/ 387770 h 1590675"/>
              <a:gd name="connsiteX1165" fmla="*/ 256413 w 1933575"/>
              <a:gd name="connsiteY1165" fmla="*/ 417583 h 1590675"/>
              <a:gd name="connsiteX1166" fmla="*/ 226600 w 1933575"/>
              <a:gd name="connsiteY1166" fmla="*/ 446920 h 1590675"/>
              <a:gd name="connsiteX1167" fmla="*/ 701326 w 1933575"/>
              <a:gd name="connsiteY1167" fmla="*/ 473971 h 1590675"/>
              <a:gd name="connsiteX1168" fmla="*/ 730091 w 1933575"/>
              <a:gd name="connsiteY1168" fmla="*/ 502451 h 1590675"/>
              <a:gd name="connsiteX1169" fmla="*/ 701612 w 1933575"/>
              <a:gd name="connsiteY1169" fmla="*/ 531216 h 1590675"/>
              <a:gd name="connsiteX1170" fmla="*/ 672846 w 1933575"/>
              <a:gd name="connsiteY1170" fmla="*/ 502737 h 1590675"/>
              <a:gd name="connsiteX1171" fmla="*/ 701326 w 1933575"/>
              <a:gd name="connsiteY1171" fmla="*/ 473971 h 1590675"/>
              <a:gd name="connsiteX1172" fmla="*/ 1502855 w 1933575"/>
              <a:gd name="connsiteY1172" fmla="*/ 1210158 h 1590675"/>
              <a:gd name="connsiteX1173" fmla="*/ 1475137 w 1933575"/>
              <a:gd name="connsiteY1173" fmla="*/ 1238638 h 1590675"/>
              <a:gd name="connsiteX1174" fmla="*/ 1446276 w 1933575"/>
              <a:gd name="connsiteY1174" fmla="*/ 1209872 h 1590675"/>
              <a:gd name="connsiteX1175" fmla="*/ 1474756 w 1933575"/>
              <a:gd name="connsiteY1175" fmla="*/ 1182155 h 1590675"/>
              <a:gd name="connsiteX1176" fmla="*/ 1502855 w 1933575"/>
              <a:gd name="connsiteY1176" fmla="*/ 1210158 h 1590675"/>
              <a:gd name="connsiteX1177" fmla="*/ 1408462 w 1933575"/>
              <a:gd name="connsiteY1177" fmla="*/ 1088048 h 1590675"/>
              <a:gd name="connsiteX1178" fmla="*/ 1437703 w 1933575"/>
              <a:gd name="connsiteY1178" fmla="*/ 1116242 h 1590675"/>
              <a:gd name="connsiteX1179" fmla="*/ 1409224 w 1933575"/>
              <a:gd name="connsiteY1179" fmla="*/ 1145103 h 1590675"/>
              <a:gd name="connsiteX1180" fmla="*/ 1380744 w 1933575"/>
              <a:gd name="connsiteY1180" fmla="*/ 1117671 h 1590675"/>
              <a:gd name="connsiteX1181" fmla="*/ 1408462 w 1933575"/>
              <a:gd name="connsiteY1181" fmla="*/ 1088048 h 1590675"/>
              <a:gd name="connsiteX1182" fmla="*/ 16574 w 1933575"/>
              <a:gd name="connsiteY1182" fmla="*/ 377578 h 1590675"/>
              <a:gd name="connsiteX1183" fmla="*/ 95 w 1933575"/>
              <a:gd name="connsiteY1183" fmla="*/ 403391 h 1590675"/>
              <a:gd name="connsiteX1184" fmla="*/ 95 w 1933575"/>
              <a:gd name="connsiteY1184" fmla="*/ 351765 h 1590675"/>
              <a:gd name="connsiteX1185" fmla="*/ 16574 w 1933575"/>
              <a:gd name="connsiteY1185" fmla="*/ 377578 h 1590675"/>
              <a:gd name="connsiteX1186" fmla="*/ 1241298 w 1933575"/>
              <a:gd name="connsiteY1186" fmla="*/ 837540 h 1590675"/>
              <a:gd name="connsiteX1187" fmla="*/ 1213771 w 1933575"/>
              <a:gd name="connsiteY1187" fmla="*/ 866211 h 1590675"/>
              <a:gd name="connsiteX1188" fmla="*/ 1184720 w 1933575"/>
              <a:gd name="connsiteY1188" fmla="*/ 837636 h 1590675"/>
              <a:gd name="connsiteX1189" fmla="*/ 1212914 w 1933575"/>
              <a:gd name="connsiteY1189" fmla="*/ 809632 h 1590675"/>
              <a:gd name="connsiteX1190" fmla="*/ 1241298 w 1933575"/>
              <a:gd name="connsiteY1190" fmla="*/ 837540 h 1590675"/>
              <a:gd name="connsiteX1191" fmla="*/ 1343692 w 1933575"/>
              <a:gd name="connsiteY1191" fmla="*/ 994227 h 1590675"/>
              <a:gd name="connsiteX1192" fmla="*/ 1372362 w 1933575"/>
              <a:gd name="connsiteY1192" fmla="*/ 1022992 h 1590675"/>
              <a:gd name="connsiteX1193" fmla="*/ 1343311 w 1933575"/>
              <a:gd name="connsiteY1193" fmla="*/ 1051281 h 1590675"/>
              <a:gd name="connsiteX1194" fmla="*/ 1315403 w 1933575"/>
              <a:gd name="connsiteY1194" fmla="*/ 1023278 h 1590675"/>
              <a:gd name="connsiteX1195" fmla="*/ 1343692 w 1933575"/>
              <a:gd name="connsiteY1195" fmla="*/ 994227 h 1590675"/>
              <a:gd name="connsiteX1196" fmla="*/ 1306925 w 1933575"/>
              <a:gd name="connsiteY1196" fmla="*/ 932314 h 1590675"/>
              <a:gd name="connsiteX1197" fmla="*/ 1277493 w 1933575"/>
              <a:gd name="connsiteY1197" fmla="*/ 960318 h 1590675"/>
              <a:gd name="connsiteX1198" fmla="*/ 1249871 w 1933575"/>
              <a:gd name="connsiteY1198" fmla="*/ 930504 h 1590675"/>
              <a:gd name="connsiteX1199" fmla="*/ 1278541 w 1933575"/>
              <a:gd name="connsiteY1199" fmla="*/ 903263 h 1590675"/>
              <a:gd name="connsiteX1200" fmla="*/ 1306925 w 1933575"/>
              <a:gd name="connsiteY1200" fmla="*/ 932314 h 1590675"/>
              <a:gd name="connsiteX1201" fmla="*/ 780764 w 1933575"/>
              <a:gd name="connsiteY1201" fmla="*/ 488639 h 1590675"/>
              <a:gd name="connsiteX1202" fmla="*/ 809244 w 1933575"/>
              <a:gd name="connsiteY1202" fmla="*/ 516167 h 1590675"/>
              <a:gd name="connsiteX1203" fmla="*/ 780669 w 1933575"/>
              <a:gd name="connsiteY1203" fmla="*/ 544932 h 1590675"/>
              <a:gd name="connsiteX1204" fmla="*/ 752951 w 1933575"/>
              <a:gd name="connsiteY1204" fmla="*/ 516643 h 1590675"/>
              <a:gd name="connsiteX1205" fmla="*/ 780764 w 1933575"/>
              <a:gd name="connsiteY1205" fmla="*/ 488639 h 1590675"/>
              <a:gd name="connsiteX1206" fmla="*/ 238792 w 1933575"/>
              <a:gd name="connsiteY1206" fmla="*/ 368053 h 1590675"/>
              <a:gd name="connsiteX1207" fmla="*/ 210788 w 1933575"/>
              <a:gd name="connsiteY1207" fmla="*/ 341573 h 1590675"/>
              <a:gd name="connsiteX1208" fmla="*/ 238316 w 1933575"/>
              <a:gd name="connsiteY1208" fmla="*/ 313189 h 1590675"/>
              <a:gd name="connsiteX1209" fmla="*/ 265652 w 1933575"/>
              <a:gd name="connsiteY1209" fmla="*/ 340430 h 1590675"/>
              <a:gd name="connsiteX1210" fmla="*/ 238792 w 1933575"/>
              <a:gd name="connsiteY1210" fmla="*/ 368053 h 1590675"/>
              <a:gd name="connsiteX1211" fmla="*/ 1591723 w 1933575"/>
              <a:gd name="connsiteY1211" fmla="*/ 1446664 h 1590675"/>
              <a:gd name="connsiteX1212" fmla="*/ 1618964 w 1933575"/>
              <a:gd name="connsiteY1212" fmla="*/ 1475620 h 1590675"/>
              <a:gd name="connsiteX1213" fmla="*/ 1589627 w 1933575"/>
              <a:gd name="connsiteY1213" fmla="*/ 1502480 h 1590675"/>
              <a:gd name="connsiteX1214" fmla="*/ 1563053 w 1933575"/>
              <a:gd name="connsiteY1214" fmla="*/ 1474191 h 1590675"/>
              <a:gd name="connsiteX1215" fmla="*/ 1591723 w 1933575"/>
              <a:gd name="connsiteY1215" fmla="*/ 1446664 h 1590675"/>
              <a:gd name="connsiteX1216" fmla="*/ 449485 w 1933575"/>
              <a:gd name="connsiteY1216" fmla="*/ 380340 h 1590675"/>
              <a:gd name="connsiteX1217" fmla="*/ 476536 w 1933575"/>
              <a:gd name="connsiteY1217" fmla="*/ 352908 h 1590675"/>
              <a:gd name="connsiteX1218" fmla="*/ 504349 w 1933575"/>
              <a:gd name="connsiteY1218" fmla="*/ 381102 h 1590675"/>
              <a:gd name="connsiteX1219" fmla="*/ 476536 w 1933575"/>
              <a:gd name="connsiteY1219" fmla="*/ 407868 h 1590675"/>
              <a:gd name="connsiteX1220" fmla="*/ 449485 w 1933575"/>
              <a:gd name="connsiteY1220" fmla="*/ 380340 h 1590675"/>
              <a:gd name="connsiteX1221" fmla="*/ 1539526 w 1933575"/>
              <a:gd name="connsiteY1221" fmla="*/ 1276452 h 1590675"/>
              <a:gd name="connsiteX1222" fmla="*/ 1567529 w 1933575"/>
              <a:gd name="connsiteY1222" fmla="*/ 1304456 h 1590675"/>
              <a:gd name="connsiteX1223" fmla="*/ 1540288 w 1933575"/>
              <a:gd name="connsiteY1223" fmla="*/ 1331793 h 1590675"/>
              <a:gd name="connsiteX1224" fmla="*/ 1512284 w 1933575"/>
              <a:gd name="connsiteY1224" fmla="*/ 1303789 h 1590675"/>
              <a:gd name="connsiteX1225" fmla="*/ 1539526 w 1933575"/>
              <a:gd name="connsiteY1225" fmla="*/ 1276452 h 1590675"/>
              <a:gd name="connsiteX1226" fmla="*/ 885254 w 1933575"/>
              <a:gd name="connsiteY1226" fmla="*/ 531693 h 1590675"/>
              <a:gd name="connsiteX1227" fmla="*/ 857441 w 1933575"/>
              <a:gd name="connsiteY1227" fmla="*/ 558458 h 1590675"/>
              <a:gd name="connsiteX1228" fmla="*/ 830390 w 1933575"/>
              <a:gd name="connsiteY1228" fmla="*/ 529597 h 1590675"/>
              <a:gd name="connsiteX1229" fmla="*/ 858869 w 1933575"/>
              <a:gd name="connsiteY1229" fmla="*/ 503594 h 1590675"/>
              <a:gd name="connsiteX1230" fmla="*/ 885254 w 1933575"/>
              <a:gd name="connsiteY1230" fmla="*/ 531693 h 1590675"/>
              <a:gd name="connsiteX1231" fmla="*/ 1030700 w 1933575"/>
              <a:gd name="connsiteY1231" fmla="*/ 636468 h 1590675"/>
              <a:gd name="connsiteX1232" fmla="*/ 1002030 w 1933575"/>
              <a:gd name="connsiteY1232" fmla="*/ 664090 h 1590675"/>
              <a:gd name="connsiteX1233" fmla="*/ 974789 w 1933575"/>
              <a:gd name="connsiteY1233" fmla="*/ 635134 h 1590675"/>
              <a:gd name="connsiteX1234" fmla="*/ 1002697 w 1933575"/>
              <a:gd name="connsiteY1234" fmla="*/ 608178 h 1590675"/>
              <a:gd name="connsiteX1235" fmla="*/ 1030700 w 1933575"/>
              <a:gd name="connsiteY1235" fmla="*/ 636468 h 1590675"/>
              <a:gd name="connsiteX1236" fmla="*/ 1175290 w 1933575"/>
              <a:gd name="connsiteY1236" fmla="*/ 743624 h 1590675"/>
              <a:gd name="connsiteX1237" fmla="*/ 1147477 w 1933575"/>
              <a:gd name="connsiteY1237" fmla="*/ 771818 h 1590675"/>
              <a:gd name="connsiteX1238" fmla="*/ 1119950 w 1933575"/>
              <a:gd name="connsiteY1238" fmla="*/ 744767 h 1590675"/>
              <a:gd name="connsiteX1239" fmla="*/ 1147763 w 1933575"/>
              <a:gd name="connsiteY1239" fmla="*/ 716573 h 1590675"/>
              <a:gd name="connsiteX1240" fmla="*/ 1175290 w 1933575"/>
              <a:gd name="connsiteY1240" fmla="*/ 743624 h 1590675"/>
              <a:gd name="connsiteX1241" fmla="*/ 318040 w 1933575"/>
              <a:gd name="connsiteY1241" fmla="*/ 379578 h 1590675"/>
              <a:gd name="connsiteX1242" fmla="*/ 290132 w 1933575"/>
              <a:gd name="connsiteY1242" fmla="*/ 351479 h 1590675"/>
              <a:gd name="connsiteX1243" fmla="*/ 317468 w 1933575"/>
              <a:gd name="connsiteY1243" fmla="*/ 324238 h 1590675"/>
              <a:gd name="connsiteX1244" fmla="*/ 345377 w 1933575"/>
              <a:gd name="connsiteY1244" fmla="*/ 352337 h 1590675"/>
              <a:gd name="connsiteX1245" fmla="*/ 318040 w 1933575"/>
              <a:gd name="connsiteY1245" fmla="*/ 379578 h 1590675"/>
              <a:gd name="connsiteX1246" fmla="*/ 425006 w 1933575"/>
              <a:gd name="connsiteY1246" fmla="*/ 366338 h 1590675"/>
              <a:gd name="connsiteX1247" fmla="*/ 396526 w 1933575"/>
              <a:gd name="connsiteY1247" fmla="*/ 393771 h 1590675"/>
              <a:gd name="connsiteX1248" fmla="*/ 369761 w 1933575"/>
              <a:gd name="connsiteY1248" fmla="*/ 365958 h 1590675"/>
              <a:gd name="connsiteX1249" fmla="*/ 398336 w 1933575"/>
              <a:gd name="connsiteY1249" fmla="*/ 338526 h 1590675"/>
              <a:gd name="connsiteX1250" fmla="*/ 425006 w 1933575"/>
              <a:gd name="connsiteY1250" fmla="*/ 366338 h 1590675"/>
              <a:gd name="connsiteX1251" fmla="*/ 161068 w 1933575"/>
              <a:gd name="connsiteY1251" fmla="*/ 353385 h 1590675"/>
              <a:gd name="connsiteX1252" fmla="*/ 134398 w 1933575"/>
              <a:gd name="connsiteY1252" fmla="*/ 326048 h 1590675"/>
              <a:gd name="connsiteX1253" fmla="*/ 161735 w 1933575"/>
              <a:gd name="connsiteY1253" fmla="*/ 299378 h 1590675"/>
              <a:gd name="connsiteX1254" fmla="*/ 188405 w 1933575"/>
              <a:gd name="connsiteY1254" fmla="*/ 326714 h 1590675"/>
              <a:gd name="connsiteX1255" fmla="*/ 161068 w 1933575"/>
              <a:gd name="connsiteY1255" fmla="*/ 353385 h 1590675"/>
              <a:gd name="connsiteX1256" fmla="*/ 583692 w 1933575"/>
              <a:gd name="connsiteY1256" fmla="*/ 395104 h 1590675"/>
              <a:gd name="connsiteX1257" fmla="*/ 556260 w 1933575"/>
              <a:gd name="connsiteY1257" fmla="*/ 421774 h 1590675"/>
              <a:gd name="connsiteX1258" fmla="*/ 529209 w 1933575"/>
              <a:gd name="connsiteY1258" fmla="*/ 393294 h 1590675"/>
              <a:gd name="connsiteX1259" fmla="*/ 557308 w 1933575"/>
              <a:gd name="connsiteY1259" fmla="*/ 367291 h 1590675"/>
              <a:gd name="connsiteX1260" fmla="*/ 583692 w 1933575"/>
              <a:gd name="connsiteY1260" fmla="*/ 395104 h 1590675"/>
              <a:gd name="connsiteX1261" fmla="*/ 1318927 w 1933575"/>
              <a:gd name="connsiteY1261" fmla="*/ 852209 h 1590675"/>
              <a:gd name="connsiteX1262" fmla="*/ 1291876 w 1933575"/>
              <a:gd name="connsiteY1262" fmla="*/ 878498 h 1590675"/>
              <a:gd name="connsiteX1263" fmla="*/ 1266349 w 1933575"/>
              <a:gd name="connsiteY1263" fmla="*/ 852113 h 1590675"/>
              <a:gd name="connsiteX1264" fmla="*/ 1293400 w 1933575"/>
              <a:gd name="connsiteY1264" fmla="*/ 825825 h 1590675"/>
              <a:gd name="connsiteX1265" fmla="*/ 1318927 w 1933575"/>
              <a:gd name="connsiteY1265" fmla="*/ 852209 h 1590675"/>
              <a:gd name="connsiteX1266" fmla="*/ 1628775 w 1933575"/>
              <a:gd name="connsiteY1266" fmla="*/ 1397325 h 1590675"/>
              <a:gd name="connsiteX1267" fmla="*/ 1602391 w 1933575"/>
              <a:gd name="connsiteY1267" fmla="*/ 1424280 h 1590675"/>
              <a:gd name="connsiteX1268" fmla="*/ 1576197 w 1933575"/>
              <a:gd name="connsiteY1268" fmla="*/ 1398563 h 1590675"/>
              <a:gd name="connsiteX1269" fmla="*/ 1602581 w 1933575"/>
              <a:gd name="connsiteY1269" fmla="*/ 1371607 h 1590675"/>
              <a:gd name="connsiteX1270" fmla="*/ 1628775 w 1933575"/>
              <a:gd name="connsiteY1270" fmla="*/ 1397325 h 1590675"/>
              <a:gd name="connsiteX1271" fmla="*/ 1449896 w 1933575"/>
              <a:gd name="connsiteY1271" fmla="*/ 1036708 h 1590675"/>
              <a:gd name="connsiteX1272" fmla="*/ 1424369 w 1933575"/>
              <a:gd name="connsiteY1272" fmla="*/ 1063473 h 1590675"/>
              <a:gd name="connsiteX1273" fmla="*/ 1396937 w 1933575"/>
              <a:gd name="connsiteY1273" fmla="*/ 1037279 h 1590675"/>
              <a:gd name="connsiteX1274" fmla="*/ 1423892 w 1933575"/>
              <a:gd name="connsiteY1274" fmla="*/ 1010514 h 1590675"/>
              <a:gd name="connsiteX1275" fmla="*/ 1449896 w 1933575"/>
              <a:gd name="connsiteY1275" fmla="*/ 1036708 h 1590675"/>
              <a:gd name="connsiteX1276" fmla="*/ 636079 w 1933575"/>
              <a:gd name="connsiteY1276" fmla="*/ 435300 h 1590675"/>
              <a:gd name="connsiteX1277" fmla="*/ 609600 w 1933575"/>
              <a:gd name="connsiteY1277" fmla="*/ 408153 h 1590675"/>
              <a:gd name="connsiteX1278" fmla="*/ 636079 w 1933575"/>
              <a:gd name="connsiteY1278" fmla="*/ 382341 h 1590675"/>
              <a:gd name="connsiteX1279" fmla="*/ 662559 w 1933575"/>
              <a:gd name="connsiteY1279" fmla="*/ 409487 h 1590675"/>
              <a:gd name="connsiteX1280" fmla="*/ 636079 w 1933575"/>
              <a:gd name="connsiteY1280" fmla="*/ 435300 h 1590675"/>
              <a:gd name="connsiteX1281" fmla="*/ 1357789 w 1933575"/>
              <a:gd name="connsiteY1281" fmla="*/ 972700 h 1590675"/>
              <a:gd name="connsiteX1282" fmla="*/ 1331309 w 1933575"/>
              <a:gd name="connsiteY1282" fmla="*/ 945459 h 1590675"/>
              <a:gd name="connsiteX1283" fmla="*/ 1358932 w 1933575"/>
              <a:gd name="connsiteY1283" fmla="*/ 919360 h 1590675"/>
              <a:gd name="connsiteX1284" fmla="*/ 1384649 w 1933575"/>
              <a:gd name="connsiteY1284" fmla="*/ 945935 h 1590675"/>
              <a:gd name="connsiteX1285" fmla="*/ 1357789 w 1933575"/>
              <a:gd name="connsiteY1285" fmla="*/ 972700 h 1590675"/>
              <a:gd name="connsiteX1286" fmla="*/ 81439 w 1933575"/>
              <a:gd name="connsiteY1286" fmla="*/ 338430 h 1590675"/>
              <a:gd name="connsiteX1287" fmla="*/ 55531 w 1933575"/>
              <a:gd name="connsiteY1287" fmla="*/ 310998 h 1590675"/>
              <a:gd name="connsiteX1288" fmla="*/ 82296 w 1933575"/>
              <a:gd name="connsiteY1288" fmla="*/ 285852 h 1590675"/>
              <a:gd name="connsiteX1289" fmla="*/ 108204 w 1933575"/>
              <a:gd name="connsiteY1289" fmla="*/ 313284 h 1590675"/>
              <a:gd name="connsiteX1290" fmla="*/ 81439 w 1933575"/>
              <a:gd name="connsiteY1290" fmla="*/ 338430 h 1590675"/>
              <a:gd name="connsiteX1291" fmla="*/ 1627442 w 1933575"/>
              <a:gd name="connsiteY1291" fmla="*/ 1568489 h 1590675"/>
              <a:gd name="connsiteX1292" fmla="*/ 1654493 w 1933575"/>
              <a:gd name="connsiteY1292" fmla="*/ 1542200 h 1590675"/>
              <a:gd name="connsiteX1293" fmla="*/ 1679639 w 1933575"/>
              <a:gd name="connsiteY1293" fmla="*/ 1568965 h 1590675"/>
              <a:gd name="connsiteX1294" fmla="*/ 1667828 w 1933575"/>
              <a:gd name="connsiteY1294" fmla="*/ 1590492 h 1590675"/>
              <a:gd name="connsiteX1295" fmla="*/ 1639253 w 1933575"/>
              <a:gd name="connsiteY1295" fmla="*/ 1590492 h 1590675"/>
              <a:gd name="connsiteX1296" fmla="*/ 1627442 w 1933575"/>
              <a:gd name="connsiteY1296" fmla="*/ 1568489 h 1590675"/>
              <a:gd name="connsiteX1297" fmla="*/ 1108424 w 1933575"/>
              <a:gd name="connsiteY1297" fmla="*/ 650755 h 1590675"/>
              <a:gd name="connsiteX1298" fmla="*/ 1082326 w 1933575"/>
              <a:gd name="connsiteY1298" fmla="*/ 676568 h 1590675"/>
              <a:gd name="connsiteX1299" fmla="*/ 1056132 w 1933575"/>
              <a:gd name="connsiteY1299" fmla="*/ 649421 h 1590675"/>
              <a:gd name="connsiteX1300" fmla="*/ 1082897 w 1933575"/>
              <a:gd name="connsiteY1300" fmla="*/ 624276 h 1590675"/>
              <a:gd name="connsiteX1301" fmla="*/ 1108424 w 1933575"/>
              <a:gd name="connsiteY1301" fmla="*/ 650755 h 1590675"/>
              <a:gd name="connsiteX1302" fmla="*/ 937927 w 1933575"/>
              <a:gd name="connsiteY1302" fmla="*/ 519120 h 1590675"/>
              <a:gd name="connsiteX1303" fmla="*/ 963549 w 1933575"/>
              <a:gd name="connsiteY1303" fmla="*/ 545409 h 1590675"/>
              <a:gd name="connsiteX1304" fmla="*/ 936117 w 1933575"/>
              <a:gd name="connsiteY1304" fmla="*/ 571317 h 1590675"/>
              <a:gd name="connsiteX1305" fmla="*/ 911257 w 1933575"/>
              <a:gd name="connsiteY1305" fmla="*/ 544266 h 1590675"/>
              <a:gd name="connsiteX1306" fmla="*/ 937927 w 1933575"/>
              <a:gd name="connsiteY1306" fmla="*/ 519120 h 1590675"/>
              <a:gd name="connsiteX1307" fmla="*/ 1515047 w 1933575"/>
              <a:gd name="connsiteY1307" fmla="*/ 1131101 h 1590675"/>
              <a:gd name="connsiteX1308" fmla="*/ 1487710 w 1933575"/>
              <a:gd name="connsiteY1308" fmla="*/ 1157104 h 1590675"/>
              <a:gd name="connsiteX1309" fmla="*/ 1462469 w 1933575"/>
              <a:gd name="connsiteY1309" fmla="*/ 1130434 h 1590675"/>
              <a:gd name="connsiteX1310" fmla="*/ 1489805 w 1933575"/>
              <a:gd name="connsiteY1310" fmla="*/ 1104431 h 1590675"/>
              <a:gd name="connsiteX1311" fmla="*/ 1515047 w 1933575"/>
              <a:gd name="connsiteY1311" fmla="*/ 1131101 h 1590675"/>
              <a:gd name="connsiteX1312" fmla="*/ 715423 w 1933575"/>
              <a:gd name="connsiteY1312" fmla="*/ 448920 h 1590675"/>
              <a:gd name="connsiteX1313" fmla="*/ 689801 w 1933575"/>
              <a:gd name="connsiteY1313" fmla="*/ 422822 h 1590675"/>
              <a:gd name="connsiteX1314" fmla="*/ 715899 w 1933575"/>
              <a:gd name="connsiteY1314" fmla="*/ 397200 h 1590675"/>
              <a:gd name="connsiteX1315" fmla="*/ 741521 w 1933575"/>
              <a:gd name="connsiteY1315" fmla="*/ 423298 h 1590675"/>
              <a:gd name="connsiteX1316" fmla="*/ 715423 w 1933575"/>
              <a:gd name="connsiteY1316" fmla="*/ 448920 h 1590675"/>
              <a:gd name="connsiteX1317" fmla="*/ 28004 w 1933575"/>
              <a:gd name="connsiteY1317" fmla="*/ 297759 h 1590675"/>
              <a:gd name="connsiteX1318" fmla="*/ 2096 w 1933575"/>
              <a:gd name="connsiteY1318" fmla="*/ 323762 h 1590675"/>
              <a:gd name="connsiteX1319" fmla="*/ 95 w 1933575"/>
              <a:gd name="connsiteY1319" fmla="*/ 323571 h 1590675"/>
              <a:gd name="connsiteX1320" fmla="*/ 95 w 1933575"/>
              <a:gd name="connsiteY1320" fmla="*/ 272422 h 1590675"/>
              <a:gd name="connsiteX1321" fmla="*/ 1715 w 1933575"/>
              <a:gd name="connsiteY1321" fmla="*/ 272231 h 1590675"/>
              <a:gd name="connsiteX1322" fmla="*/ 28004 w 1933575"/>
              <a:gd name="connsiteY1322" fmla="*/ 297759 h 1590675"/>
              <a:gd name="connsiteX1323" fmla="*/ 1201484 w 1933575"/>
              <a:gd name="connsiteY1323" fmla="*/ 757721 h 1590675"/>
              <a:gd name="connsiteX1324" fmla="*/ 1228249 w 1933575"/>
              <a:gd name="connsiteY1324" fmla="*/ 732575 h 1590675"/>
              <a:gd name="connsiteX1325" fmla="*/ 1253014 w 1933575"/>
              <a:gd name="connsiteY1325" fmla="*/ 759721 h 1590675"/>
              <a:gd name="connsiteX1326" fmla="*/ 1226915 w 1933575"/>
              <a:gd name="connsiteY1326" fmla="*/ 784105 h 1590675"/>
              <a:gd name="connsiteX1327" fmla="*/ 1201484 w 1933575"/>
              <a:gd name="connsiteY1327" fmla="*/ 757721 h 1590675"/>
              <a:gd name="connsiteX1328" fmla="*/ 1016318 w 1933575"/>
              <a:gd name="connsiteY1328" fmla="*/ 584747 h 1590675"/>
              <a:gd name="connsiteX1329" fmla="*/ 991648 w 1933575"/>
              <a:gd name="connsiteY1329" fmla="*/ 558839 h 1590675"/>
              <a:gd name="connsiteX1330" fmla="*/ 1017556 w 1933575"/>
              <a:gd name="connsiteY1330" fmla="*/ 534169 h 1590675"/>
              <a:gd name="connsiteX1331" fmla="*/ 1042226 w 1933575"/>
              <a:gd name="connsiteY1331" fmla="*/ 560077 h 1590675"/>
              <a:gd name="connsiteX1332" fmla="*/ 1016318 w 1933575"/>
              <a:gd name="connsiteY1332" fmla="*/ 584747 h 1590675"/>
              <a:gd name="connsiteX1333" fmla="*/ 1641920 w 1933575"/>
              <a:gd name="connsiteY1333" fmla="*/ 1318267 h 1590675"/>
              <a:gd name="connsiteX1334" fmla="*/ 1616678 w 1933575"/>
              <a:gd name="connsiteY1334" fmla="*/ 1343604 h 1590675"/>
              <a:gd name="connsiteX1335" fmla="*/ 1591342 w 1933575"/>
              <a:gd name="connsiteY1335" fmla="*/ 1318362 h 1590675"/>
              <a:gd name="connsiteX1336" fmla="*/ 1616583 w 1933575"/>
              <a:gd name="connsiteY1336" fmla="*/ 1293026 h 1590675"/>
              <a:gd name="connsiteX1337" fmla="*/ 1641920 w 1933575"/>
              <a:gd name="connsiteY1337" fmla="*/ 1318267 h 1590675"/>
              <a:gd name="connsiteX1338" fmla="*/ 1667256 w 1933575"/>
              <a:gd name="connsiteY1338" fmla="*/ 1463428 h 1590675"/>
              <a:gd name="connsiteX1339" fmla="*/ 1693259 w 1933575"/>
              <a:gd name="connsiteY1339" fmla="*/ 1487907 h 1590675"/>
              <a:gd name="connsiteX1340" fmla="*/ 1667732 w 1933575"/>
              <a:gd name="connsiteY1340" fmla="*/ 1514196 h 1590675"/>
              <a:gd name="connsiteX1341" fmla="*/ 1642491 w 1933575"/>
              <a:gd name="connsiteY1341" fmla="*/ 1488955 h 1590675"/>
              <a:gd name="connsiteX1342" fmla="*/ 1667256 w 1933575"/>
              <a:gd name="connsiteY1342" fmla="*/ 1463428 h 1590675"/>
              <a:gd name="connsiteX1343" fmla="*/ 817912 w 1933575"/>
              <a:gd name="connsiteY1343" fmla="*/ 436633 h 1590675"/>
              <a:gd name="connsiteX1344" fmla="*/ 793337 w 1933575"/>
              <a:gd name="connsiteY1344" fmla="*/ 462731 h 1590675"/>
              <a:gd name="connsiteX1345" fmla="*/ 766858 w 1933575"/>
              <a:gd name="connsiteY1345" fmla="*/ 437109 h 1590675"/>
              <a:gd name="connsiteX1346" fmla="*/ 792194 w 1933575"/>
              <a:gd name="connsiteY1346" fmla="*/ 411773 h 1590675"/>
              <a:gd name="connsiteX1347" fmla="*/ 817912 w 1933575"/>
              <a:gd name="connsiteY1347" fmla="*/ 436633 h 1590675"/>
              <a:gd name="connsiteX1348" fmla="*/ 1551813 w 1933575"/>
              <a:gd name="connsiteY1348" fmla="*/ 1250259 h 1590675"/>
              <a:gd name="connsiteX1349" fmla="*/ 1525524 w 1933575"/>
              <a:gd name="connsiteY1349" fmla="*/ 1224636 h 1590675"/>
              <a:gd name="connsiteX1350" fmla="*/ 1551527 w 1933575"/>
              <a:gd name="connsiteY1350" fmla="*/ 1198728 h 1590675"/>
              <a:gd name="connsiteX1351" fmla="*/ 1577054 w 1933575"/>
              <a:gd name="connsiteY1351" fmla="*/ 1223684 h 1590675"/>
              <a:gd name="connsiteX1352" fmla="*/ 1551813 w 1933575"/>
              <a:gd name="connsiteY1352" fmla="*/ 1250259 h 1590675"/>
              <a:gd name="connsiteX1353" fmla="*/ 1161764 w 1933575"/>
              <a:gd name="connsiteY1353" fmla="*/ 639420 h 1590675"/>
              <a:gd name="connsiteX1354" fmla="*/ 1187006 w 1933575"/>
              <a:gd name="connsiteY1354" fmla="*/ 664852 h 1590675"/>
              <a:gd name="connsiteX1355" fmla="*/ 1161193 w 1933575"/>
              <a:gd name="connsiteY1355" fmla="*/ 689808 h 1590675"/>
              <a:gd name="connsiteX1356" fmla="*/ 1136618 w 1933575"/>
              <a:gd name="connsiteY1356" fmla="*/ 665043 h 1590675"/>
              <a:gd name="connsiteX1357" fmla="*/ 1161764 w 1933575"/>
              <a:gd name="connsiteY1357" fmla="*/ 639420 h 1590675"/>
              <a:gd name="connsiteX1358" fmla="*/ 1462659 w 1933575"/>
              <a:gd name="connsiteY1358" fmla="*/ 959841 h 1590675"/>
              <a:gd name="connsiteX1359" fmla="*/ 1437608 w 1933575"/>
              <a:gd name="connsiteY1359" fmla="*/ 985178 h 1590675"/>
              <a:gd name="connsiteX1360" fmla="*/ 1412557 w 1933575"/>
              <a:gd name="connsiteY1360" fmla="*/ 959746 h 1590675"/>
              <a:gd name="connsiteX1361" fmla="*/ 1436942 w 1933575"/>
              <a:gd name="connsiteY1361" fmla="*/ 935076 h 1590675"/>
              <a:gd name="connsiteX1362" fmla="*/ 1462659 w 1933575"/>
              <a:gd name="connsiteY1362" fmla="*/ 959841 h 1590675"/>
              <a:gd name="connsiteX1363" fmla="*/ 1524953 w 1933575"/>
              <a:gd name="connsiteY1363" fmla="*/ 1050900 h 1590675"/>
              <a:gd name="connsiteX1364" fmla="*/ 1499616 w 1933575"/>
              <a:gd name="connsiteY1364" fmla="*/ 1076046 h 1590675"/>
              <a:gd name="connsiteX1365" fmla="*/ 1475232 w 1933575"/>
              <a:gd name="connsiteY1365" fmla="*/ 1051472 h 1590675"/>
              <a:gd name="connsiteX1366" fmla="*/ 1500569 w 1933575"/>
              <a:gd name="connsiteY1366" fmla="*/ 1026326 h 1590675"/>
              <a:gd name="connsiteX1367" fmla="*/ 1524953 w 1933575"/>
              <a:gd name="connsiteY1367" fmla="*/ 1050900 h 1590675"/>
              <a:gd name="connsiteX1368" fmla="*/ 872681 w 1933575"/>
              <a:gd name="connsiteY1368" fmla="*/ 426822 h 1590675"/>
              <a:gd name="connsiteX1369" fmla="*/ 896684 w 1933575"/>
              <a:gd name="connsiteY1369" fmla="*/ 451778 h 1590675"/>
              <a:gd name="connsiteX1370" fmla="*/ 870585 w 1933575"/>
              <a:gd name="connsiteY1370" fmla="*/ 476067 h 1590675"/>
              <a:gd name="connsiteX1371" fmla="*/ 847344 w 1933575"/>
              <a:gd name="connsiteY1371" fmla="*/ 450444 h 1590675"/>
              <a:gd name="connsiteX1372" fmla="*/ 872681 w 1933575"/>
              <a:gd name="connsiteY1372" fmla="*/ 426822 h 1590675"/>
              <a:gd name="connsiteX1373" fmla="*/ 1371600 w 1933575"/>
              <a:gd name="connsiteY1373" fmla="*/ 891261 h 1590675"/>
              <a:gd name="connsiteX1374" fmla="*/ 1347407 w 1933575"/>
              <a:gd name="connsiteY1374" fmla="*/ 865068 h 1590675"/>
              <a:gd name="connsiteX1375" fmla="*/ 1372838 w 1933575"/>
              <a:gd name="connsiteY1375" fmla="*/ 841541 h 1590675"/>
              <a:gd name="connsiteX1376" fmla="*/ 1397032 w 1933575"/>
              <a:gd name="connsiteY1376" fmla="*/ 867735 h 1590675"/>
              <a:gd name="connsiteX1377" fmla="*/ 1371600 w 1933575"/>
              <a:gd name="connsiteY1377" fmla="*/ 891261 h 1590675"/>
              <a:gd name="connsiteX1378" fmla="*/ 411575 w 1933575"/>
              <a:gd name="connsiteY1378" fmla="*/ 264516 h 1590675"/>
              <a:gd name="connsiteX1379" fmla="*/ 436340 w 1933575"/>
              <a:gd name="connsiteY1379" fmla="*/ 290138 h 1590675"/>
              <a:gd name="connsiteX1380" fmla="*/ 411385 w 1933575"/>
              <a:gd name="connsiteY1380" fmla="*/ 314237 h 1590675"/>
              <a:gd name="connsiteX1381" fmla="*/ 386620 w 1933575"/>
              <a:gd name="connsiteY1381" fmla="*/ 288614 h 1590675"/>
              <a:gd name="connsiteX1382" fmla="*/ 411575 w 1933575"/>
              <a:gd name="connsiteY1382" fmla="*/ 264516 h 1590675"/>
              <a:gd name="connsiteX1383" fmla="*/ 332232 w 1933575"/>
              <a:gd name="connsiteY1383" fmla="*/ 250324 h 1590675"/>
              <a:gd name="connsiteX1384" fmla="*/ 356807 w 1933575"/>
              <a:gd name="connsiteY1384" fmla="*/ 276232 h 1590675"/>
              <a:gd name="connsiteX1385" fmla="*/ 331661 w 1933575"/>
              <a:gd name="connsiteY1385" fmla="*/ 300045 h 1590675"/>
              <a:gd name="connsiteX1386" fmla="*/ 307086 w 1933575"/>
              <a:gd name="connsiteY1386" fmla="*/ 274137 h 1590675"/>
              <a:gd name="connsiteX1387" fmla="*/ 332232 w 1933575"/>
              <a:gd name="connsiteY1387" fmla="*/ 250324 h 1590675"/>
              <a:gd name="connsiteX1388" fmla="*/ 252317 w 1933575"/>
              <a:gd name="connsiteY1388" fmla="*/ 285662 h 1590675"/>
              <a:gd name="connsiteX1389" fmla="*/ 227743 w 1933575"/>
              <a:gd name="connsiteY1389" fmla="*/ 261278 h 1590675"/>
              <a:gd name="connsiteX1390" fmla="*/ 253175 w 1933575"/>
              <a:gd name="connsiteY1390" fmla="*/ 236322 h 1590675"/>
              <a:gd name="connsiteX1391" fmla="*/ 276987 w 1933575"/>
              <a:gd name="connsiteY1391" fmla="*/ 261468 h 1590675"/>
              <a:gd name="connsiteX1392" fmla="*/ 252317 w 1933575"/>
              <a:gd name="connsiteY1392" fmla="*/ 285662 h 1590675"/>
              <a:gd name="connsiteX1393" fmla="*/ 1564957 w 1933575"/>
              <a:gd name="connsiteY1393" fmla="*/ 1169105 h 1590675"/>
              <a:gd name="connsiteX1394" fmla="*/ 1541336 w 1933575"/>
              <a:gd name="connsiteY1394" fmla="*/ 1144055 h 1590675"/>
              <a:gd name="connsiteX1395" fmla="*/ 1566767 w 1933575"/>
              <a:gd name="connsiteY1395" fmla="*/ 1120909 h 1590675"/>
              <a:gd name="connsiteX1396" fmla="*/ 1589627 w 1933575"/>
              <a:gd name="connsiteY1396" fmla="*/ 1145198 h 1590675"/>
              <a:gd name="connsiteX1397" fmla="*/ 1564957 w 1933575"/>
              <a:gd name="connsiteY1397" fmla="*/ 1169105 h 1590675"/>
              <a:gd name="connsiteX1398" fmla="*/ 1307211 w 1933575"/>
              <a:gd name="connsiteY1398" fmla="*/ 796773 h 1590675"/>
              <a:gd name="connsiteX1399" fmla="*/ 1282732 w 1933575"/>
              <a:gd name="connsiteY1399" fmla="*/ 772675 h 1590675"/>
              <a:gd name="connsiteX1400" fmla="*/ 1307211 w 1933575"/>
              <a:gd name="connsiteY1400" fmla="*/ 748577 h 1590675"/>
              <a:gd name="connsiteX1401" fmla="*/ 1331024 w 1933575"/>
              <a:gd name="connsiteY1401" fmla="*/ 772008 h 1590675"/>
              <a:gd name="connsiteX1402" fmla="*/ 1307211 w 1933575"/>
              <a:gd name="connsiteY1402" fmla="*/ 796773 h 1590675"/>
              <a:gd name="connsiteX1403" fmla="*/ 570357 w 1933575"/>
              <a:gd name="connsiteY1403" fmla="*/ 290901 h 1590675"/>
              <a:gd name="connsiteX1404" fmla="*/ 594836 w 1933575"/>
              <a:gd name="connsiteY1404" fmla="*/ 314999 h 1590675"/>
              <a:gd name="connsiteX1405" fmla="*/ 570357 w 1933575"/>
              <a:gd name="connsiteY1405" fmla="*/ 339097 h 1590675"/>
              <a:gd name="connsiteX1406" fmla="*/ 546545 w 1933575"/>
              <a:gd name="connsiteY1406" fmla="*/ 315666 h 1590675"/>
              <a:gd name="connsiteX1407" fmla="*/ 570357 w 1933575"/>
              <a:gd name="connsiteY1407" fmla="*/ 290901 h 1590675"/>
              <a:gd name="connsiteX1408" fmla="*/ 491490 w 1933575"/>
              <a:gd name="connsiteY1408" fmla="*/ 276422 h 1590675"/>
              <a:gd name="connsiteX1409" fmla="*/ 515588 w 1933575"/>
              <a:gd name="connsiteY1409" fmla="*/ 301187 h 1590675"/>
              <a:gd name="connsiteX1410" fmla="*/ 490823 w 1933575"/>
              <a:gd name="connsiteY1410" fmla="*/ 325286 h 1590675"/>
              <a:gd name="connsiteX1411" fmla="*/ 466725 w 1933575"/>
              <a:gd name="connsiteY1411" fmla="*/ 300521 h 1590675"/>
              <a:gd name="connsiteX1412" fmla="*/ 491490 w 1933575"/>
              <a:gd name="connsiteY1412" fmla="*/ 276422 h 1590675"/>
              <a:gd name="connsiteX1413" fmla="*/ 199739 w 1933575"/>
              <a:gd name="connsiteY1413" fmla="*/ 246323 h 1590675"/>
              <a:gd name="connsiteX1414" fmla="*/ 175736 w 1933575"/>
              <a:gd name="connsiteY1414" fmla="*/ 270898 h 1590675"/>
              <a:gd name="connsiteX1415" fmla="*/ 151448 w 1933575"/>
              <a:gd name="connsiteY1415" fmla="*/ 246514 h 1590675"/>
              <a:gd name="connsiteX1416" fmla="*/ 174784 w 1933575"/>
              <a:gd name="connsiteY1416" fmla="*/ 222606 h 1590675"/>
              <a:gd name="connsiteX1417" fmla="*/ 199739 w 1933575"/>
              <a:gd name="connsiteY1417" fmla="*/ 246323 h 1590675"/>
              <a:gd name="connsiteX1418" fmla="*/ 119348 w 1933575"/>
              <a:gd name="connsiteY1418" fmla="*/ 232703 h 1590675"/>
              <a:gd name="connsiteX1419" fmla="*/ 96012 w 1933575"/>
              <a:gd name="connsiteY1419" fmla="*/ 255848 h 1590675"/>
              <a:gd name="connsiteX1420" fmla="*/ 72866 w 1933575"/>
              <a:gd name="connsiteY1420" fmla="*/ 232512 h 1590675"/>
              <a:gd name="connsiteX1421" fmla="*/ 96203 w 1933575"/>
              <a:gd name="connsiteY1421" fmla="*/ 209367 h 1590675"/>
              <a:gd name="connsiteX1422" fmla="*/ 119348 w 1933575"/>
              <a:gd name="connsiteY1422" fmla="*/ 232703 h 1590675"/>
              <a:gd name="connsiteX1423" fmla="*/ 1120140 w 1933575"/>
              <a:gd name="connsiteY1423" fmla="*/ 574174 h 1590675"/>
              <a:gd name="connsiteX1424" fmla="*/ 1095375 w 1933575"/>
              <a:gd name="connsiteY1424" fmla="*/ 597225 h 1590675"/>
              <a:gd name="connsiteX1425" fmla="*/ 1072991 w 1933575"/>
              <a:gd name="connsiteY1425" fmla="*/ 573126 h 1590675"/>
              <a:gd name="connsiteX1426" fmla="*/ 1097756 w 1933575"/>
              <a:gd name="connsiteY1426" fmla="*/ 550076 h 1590675"/>
              <a:gd name="connsiteX1427" fmla="*/ 1120140 w 1933575"/>
              <a:gd name="connsiteY1427" fmla="*/ 574174 h 1590675"/>
              <a:gd name="connsiteX1428" fmla="*/ 1682591 w 1933575"/>
              <a:gd name="connsiteY1428" fmla="*/ 1432853 h 1590675"/>
              <a:gd name="connsiteX1429" fmla="*/ 1658398 w 1933575"/>
              <a:gd name="connsiteY1429" fmla="*/ 1409136 h 1590675"/>
              <a:gd name="connsiteX1430" fmla="*/ 1681353 w 1933575"/>
              <a:gd name="connsiteY1430" fmla="*/ 1385609 h 1590675"/>
              <a:gd name="connsiteX1431" fmla="*/ 1705547 w 1933575"/>
              <a:gd name="connsiteY1431" fmla="*/ 1409326 h 1590675"/>
              <a:gd name="connsiteX1432" fmla="*/ 1682591 w 1933575"/>
              <a:gd name="connsiteY1432" fmla="*/ 1432853 h 1590675"/>
              <a:gd name="connsiteX1433" fmla="*/ 673703 w 1933575"/>
              <a:gd name="connsiteY1433" fmla="*/ 328620 h 1590675"/>
              <a:gd name="connsiteX1434" fmla="*/ 651224 w 1933575"/>
              <a:gd name="connsiteY1434" fmla="*/ 352622 h 1590675"/>
              <a:gd name="connsiteX1435" fmla="*/ 626936 w 1933575"/>
              <a:gd name="connsiteY1435" fmla="*/ 329096 h 1590675"/>
              <a:gd name="connsiteX1436" fmla="*/ 650177 w 1933575"/>
              <a:gd name="connsiteY1436" fmla="*/ 305855 h 1590675"/>
              <a:gd name="connsiteX1437" fmla="*/ 673703 w 1933575"/>
              <a:gd name="connsiteY1437" fmla="*/ 328620 h 1590675"/>
              <a:gd name="connsiteX1438" fmla="*/ 1711262 w 1933575"/>
              <a:gd name="connsiteY1438" fmla="*/ 1590587 h 1590675"/>
              <a:gd name="connsiteX1439" fmla="*/ 1709928 w 1933575"/>
              <a:gd name="connsiteY1439" fmla="*/ 1582395 h 1590675"/>
              <a:gd name="connsiteX1440" fmla="*/ 1733455 w 1933575"/>
              <a:gd name="connsiteY1440" fmla="*/ 1559440 h 1590675"/>
              <a:gd name="connsiteX1441" fmla="*/ 1756410 w 1933575"/>
              <a:gd name="connsiteY1441" fmla="*/ 1582967 h 1590675"/>
              <a:gd name="connsiteX1442" fmla="*/ 1755077 w 1933575"/>
              <a:gd name="connsiteY1442" fmla="*/ 1590587 h 1590675"/>
              <a:gd name="connsiteX1443" fmla="*/ 1711262 w 1933575"/>
              <a:gd name="connsiteY1443" fmla="*/ 1590587 h 1590675"/>
              <a:gd name="connsiteX1444" fmla="*/ 974789 w 1933575"/>
              <a:gd name="connsiteY1444" fmla="*/ 465018 h 1590675"/>
              <a:gd name="connsiteX1445" fmla="*/ 952214 w 1933575"/>
              <a:gd name="connsiteY1445" fmla="*/ 488925 h 1590675"/>
              <a:gd name="connsiteX1446" fmla="*/ 928307 w 1933575"/>
              <a:gd name="connsiteY1446" fmla="*/ 466351 h 1590675"/>
              <a:gd name="connsiteX1447" fmla="*/ 950881 w 1933575"/>
              <a:gd name="connsiteY1447" fmla="*/ 442443 h 1590675"/>
              <a:gd name="connsiteX1448" fmla="*/ 974789 w 1933575"/>
              <a:gd name="connsiteY1448" fmla="*/ 465018 h 1590675"/>
              <a:gd name="connsiteX1449" fmla="*/ 1536859 w 1933575"/>
              <a:gd name="connsiteY1449" fmla="*/ 971843 h 1590675"/>
              <a:gd name="connsiteX1450" fmla="*/ 1513999 w 1933575"/>
              <a:gd name="connsiteY1450" fmla="*/ 994036 h 1590675"/>
              <a:gd name="connsiteX1451" fmla="*/ 1491806 w 1933575"/>
              <a:gd name="connsiteY1451" fmla="*/ 971176 h 1590675"/>
              <a:gd name="connsiteX1452" fmla="*/ 1514666 w 1933575"/>
              <a:gd name="connsiteY1452" fmla="*/ 948983 h 1590675"/>
              <a:gd name="connsiteX1453" fmla="*/ 1536859 w 1933575"/>
              <a:gd name="connsiteY1453" fmla="*/ 971843 h 1590675"/>
              <a:gd name="connsiteX1454" fmla="*/ 1240917 w 1933575"/>
              <a:gd name="connsiteY1454" fmla="*/ 655708 h 1590675"/>
              <a:gd name="connsiteX1455" fmla="*/ 1264634 w 1933575"/>
              <a:gd name="connsiteY1455" fmla="*/ 678568 h 1590675"/>
              <a:gd name="connsiteX1456" fmla="*/ 1241393 w 1933575"/>
              <a:gd name="connsiteY1456" fmla="*/ 701904 h 1590675"/>
              <a:gd name="connsiteX1457" fmla="*/ 1218438 w 1933575"/>
              <a:gd name="connsiteY1457" fmla="*/ 679806 h 1590675"/>
              <a:gd name="connsiteX1458" fmla="*/ 1240917 w 1933575"/>
              <a:gd name="connsiteY1458" fmla="*/ 655708 h 1590675"/>
              <a:gd name="connsiteX1459" fmla="*/ 1630585 w 1933575"/>
              <a:gd name="connsiteY1459" fmla="*/ 1215683 h 1590675"/>
              <a:gd name="connsiteX1460" fmla="*/ 1653921 w 1933575"/>
              <a:gd name="connsiteY1460" fmla="*/ 1238924 h 1590675"/>
              <a:gd name="connsiteX1461" fmla="*/ 1630394 w 1933575"/>
              <a:gd name="connsiteY1461" fmla="*/ 1261879 h 1590675"/>
              <a:gd name="connsiteX1462" fmla="*/ 1607820 w 1933575"/>
              <a:gd name="connsiteY1462" fmla="*/ 1239400 h 1590675"/>
              <a:gd name="connsiteX1463" fmla="*/ 1630585 w 1933575"/>
              <a:gd name="connsiteY1463" fmla="*/ 1215683 h 1590675"/>
              <a:gd name="connsiteX1464" fmla="*/ 39243 w 1933575"/>
              <a:gd name="connsiteY1464" fmla="*/ 218892 h 1590675"/>
              <a:gd name="connsiteX1465" fmla="*/ 16288 w 1933575"/>
              <a:gd name="connsiteY1465" fmla="*/ 241085 h 1590675"/>
              <a:gd name="connsiteX1466" fmla="*/ 95 w 1933575"/>
              <a:gd name="connsiteY1466" fmla="*/ 234131 h 1590675"/>
              <a:gd name="connsiteX1467" fmla="*/ 95 w 1933575"/>
              <a:gd name="connsiteY1467" fmla="*/ 202604 h 1590675"/>
              <a:gd name="connsiteX1468" fmla="*/ 17336 w 1933575"/>
              <a:gd name="connsiteY1468" fmla="*/ 195651 h 1590675"/>
              <a:gd name="connsiteX1469" fmla="*/ 39243 w 1933575"/>
              <a:gd name="connsiteY1469" fmla="*/ 218892 h 1590675"/>
              <a:gd name="connsiteX1470" fmla="*/ 1471517 w 1933575"/>
              <a:gd name="connsiteY1470" fmla="*/ 880974 h 1590675"/>
              <a:gd name="connsiteX1471" fmla="*/ 1448657 w 1933575"/>
              <a:gd name="connsiteY1471" fmla="*/ 903168 h 1590675"/>
              <a:gd name="connsiteX1472" fmla="*/ 1426464 w 1933575"/>
              <a:gd name="connsiteY1472" fmla="*/ 880308 h 1590675"/>
              <a:gd name="connsiteX1473" fmla="*/ 1449324 w 1933575"/>
              <a:gd name="connsiteY1473" fmla="*/ 858114 h 1590675"/>
              <a:gd name="connsiteX1474" fmla="*/ 1471517 w 1933575"/>
              <a:gd name="connsiteY1474" fmla="*/ 880974 h 1590675"/>
              <a:gd name="connsiteX1475" fmla="*/ 749999 w 1933575"/>
              <a:gd name="connsiteY1475" fmla="*/ 343955 h 1590675"/>
              <a:gd name="connsiteX1476" fmla="*/ 726186 w 1933575"/>
              <a:gd name="connsiteY1476" fmla="*/ 366434 h 1590675"/>
              <a:gd name="connsiteX1477" fmla="*/ 704088 w 1933575"/>
              <a:gd name="connsiteY1477" fmla="*/ 342240 h 1590675"/>
              <a:gd name="connsiteX1478" fmla="*/ 727234 w 1933575"/>
              <a:gd name="connsiteY1478" fmla="*/ 320523 h 1590675"/>
              <a:gd name="connsiteX1479" fmla="*/ 749999 w 1933575"/>
              <a:gd name="connsiteY1479" fmla="*/ 343955 h 1590675"/>
              <a:gd name="connsiteX1480" fmla="*/ 1696593 w 1933575"/>
              <a:gd name="connsiteY1480" fmla="*/ 1354938 h 1590675"/>
              <a:gd name="connsiteX1481" fmla="*/ 1673828 w 1933575"/>
              <a:gd name="connsiteY1481" fmla="*/ 1332459 h 1590675"/>
              <a:gd name="connsiteX1482" fmla="*/ 1696593 w 1933575"/>
              <a:gd name="connsiteY1482" fmla="*/ 1310076 h 1590675"/>
              <a:gd name="connsiteX1483" fmla="*/ 1718691 w 1933575"/>
              <a:gd name="connsiteY1483" fmla="*/ 1331793 h 1590675"/>
              <a:gd name="connsiteX1484" fmla="*/ 1696593 w 1933575"/>
              <a:gd name="connsiteY1484" fmla="*/ 1354938 h 1590675"/>
              <a:gd name="connsiteX1485" fmla="*/ 1383316 w 1933575"/>
              <a:gd name="connsiteY1485" fmla="*/ 764579 h 1590675"/>
              <a:gd name="connsiteX1486" fmla="*/ 1405795 w 1933575"/>
              <a:gd name="connsiteY1486" fmla="*/ 787344 h 1590675"/>
              <a:gd name="connsiteX1487" fmla="*/ 1383792 w 1933575"/>
              <a:gd name="connsiteY1487" fmla="*/ 809156 h 1590675"/>
              <a:gd name="connsiteX1488" fmla="*/ 1361313 w 1933575"/>
              <a:gd name="connsiteY1488" fmla="*/ 786391 h 1590675"/>
              <a:gd name="connsiteX1489" fmla="*/ 1383316 w 1933575"/>
              <a:gd name="connsiteY1489" fmla="*/ 764579 h 1590675"/>
              <a:gd name="connsiteX1490" fmla="*/ 807053 w 1933575"/>
              <a:gd name="connsiteY1490" fmla="*/ 335192 h 1590675"/>
              <a:gd name="connsiteX1491" fmla="*/ 829056 w 1933575"/>
              <a:gd name="connsiteY1491" fmla="*/ 358433 h 1590675"/>
              <a:gd name="connsiteX1492" fmla="*/ 805529 w 1933575"/>
              <a:gd name="connsiteY1492" fmla="*/ 380054 h 1590675"/>
              <a:gd name="connsiteX1493" fmla="*/ 784193 w 1933575"/>
              <a:gd name="connsiteY1493" fmla="*/ 357576 h 1590675"/>
              <a:gd name="connsiteX1494" fmla="*/ 807053 w 1933575"/>
              <a:gd name="connsiteY1494" fmla="*/ 335192 h 1590675"/>
              <a:gd name="connsiteX1495" fmla="*/ 1053465 w 1933575"/>
              <a:gd name="connsiteY1495" fmla="*/ 479496 h 1590675"/>
              <a:gd name="connsiteX1496" fmla="*/ 1030891 w 1933575"/>
              <a:gd name="connsiteY1496" fmla="*/ 502165 h 1590675"/>
              <a:gd name="connsiteX1497" fmla="*/ 1008888 w 1933575"/>
              <a:gd name="connsiteY1497" fmla="*/ 480258 h 1590675"/>
              <a:gd name="connsiteX1498" fmla="*/ 1031462 w 1933575"/>
              <a:gd name="connsiteY1498" fmla="*/ 457588 h 1590675"/>
              <a:gd name="connsiteX1499" fmla="*/ 1053465 w 1933575"/>
              <a:gd name="connsiteY1499" fmla="*/ 479496 h 1590675"/>
              <a:gd name="connsiteX1500" fmla="*/ 1602010 w 1933575"/>
              <a:gd name="connsiteY1500" fmla="*/ 1064997 h 1590675"/>
              <a:gd name="connsiteX1501" fmla="*/ 1580769 w 1933575"/>
              <a:gd name="connsiteY1501" fmla="*/ 1087667 h 1590675"/>
              <a:gd name="connsiteX1502" fmla="*/ 1557433 w 1933575"/>
              <a:gd name="connsiteY1502" fmla="*/ 1065759 h 1590675"/>
              <a:gd name="connsiteX1503" fmla="*/ 1580007 w 1933575"/>
              <a:gd name="connsiteY1503" fmla="*/ 1043090 h 1590675"/>
              <a:gd name="connsiteX1504" fmla="*/ 1602010 w 1933575"/>
              <a:gd name="connsiteY1504" fmla="*/ 1064997 h 1590675"/>
              <a:gd name="connsiteX1505" fmla="*/ 1198340 w 1933575"/>
              <a:gd name="connsiteY1505" fmla="*/ 584747 h 1590675"/>
              <a:gd name="connsiteX1506" fmla="*/ 1175671 w 1933575"/>
              <a:gd name="connsiteY1506" fmla="*/ 607321 h 1590675"/>
              <a:gd name="connsiteX1507" fmla="*/ 1153859 w 1933575"/>
              <a:gd name="connsiteY1507" fmla="*/ 585318 h 1590675"/>
              <a:gd name="connsiteX1508" fmla="*/ 1176528 w 1933575"/>
              <a:gd name="connsiteY1508" fmla="*/ 562744 h 1590675"/>
              <a:gd name="connsiteX1509" fmla="*/ 1198340 w 1933575"/>
              <a:gd name="connsiteY1509" fmla="*/ 584747 h 1590675"/>
              <a:gd name="connsiteX1510" fmla="*/ 1747838 w 1933575"/>
              <a:gd name="connsiteY1510" fmla="*/ 1480668 h 1590675"/>
              <a:gd name="connsiteX1511" fmla="*/ 1769840 w 1933575"/>
              <a:gd name="connsiteY1511" fmla="*/ 1503909 h 1590675"/>
              <a:gd name="connsiteX1512" fmla="*/ 1746314 w 1933575"/>
              <a:gd name="connsiteY1512" fmla="*/ 1525531 h 1590675"/>
              <a:gd name="connsiteX1513" fmla="*/ 1724978 w 1933575"/>
              <a:gd name="connsiteY1513" fmla="*/ 1503052 h 1590675"/>
              <a:gd name="connsiteX1514" fmla="*/ 1747838 w 1933575"/>
              <a:gd name="connsiteY1514" fmla="*/ 1480668 h 1590675"/>
              <a:gd name="connsiteX1515" fmla="*/ 1666399 w 1933575"/>
              <a:gd name="connsiteY1515" fmla="*/ 1160247 h 1590675"/>
              <a:gd name="connsiteX1516" fmla="*/ 1643729 w 1933575"/>
              <a:gd name="connsiteY1516" fmla="*/ 1180440 h 1590675"/>
              <a:gd name="connsiteX1517" fmla="*/ 1623917 w 1933575"/>
              <a:gd name="connsiteY1517" fmla="*/ 1157485 h 1590675"/>
              <a:gd name="connsiteX1518" fmla="*/ 1645825 w 1933575"/>
              <a:gd name="connsiteY1518" fmla="*/ 1137959 h 1590675"/>
              <a:gd name="connsiteX1519" fmla="*/ 1666399 w 1933575"/>
              <a:gd name="connsiteY1519" fmla="*/ 1160247 h 1590675"/>
              <a:gd name="connsiteX1520" fmla="*/ 1342358 w 1933575"/>
              <a:gd name="connsiteY1520" fmla="*/ 693332 h 1590675"/>
              <a:gd name="connsiteX1521" fmla="*/ 1320356 w 1933575"/>
              <a:gd name="connsiteY1521" fmla="*/ 714287 h 1590675"/>
              <a:gd name="connsiteX1522" fmla="*/ 1299686 w 1933575"/>
              <a:gd name="connsiteY1522" fmla="*/ 691998 h 1590675"/>
              <a:gd name="connsiteX1523" fmla="*/ 1320927 w 1933575"/>
              <a:gd name="connsiteY1523" fmla="*/ 671710 h 1590675"/>
              <a:gd name="connsiteX1524" fmla="*/ 1342358 w 1933575"/>
              <a:gd name="connsiteY1524" fmla="*/ 693332 h 1590675"/>
              <a:gd name="connsiteX1525" fmla="*/ 367094 w 1933575"/>
              <a:gd name="connsiteY1525" fmla="*/ 195460 h 1590675"/>
              <a:gd name="connsiteX1526" fmla="*/ 346996 w 1933575"/>
              <a:gd name="connsiteY1526" fmla="*/ 216510 h 1590675"/>
              <a:gd name="connsiteX1527" fmla="*/ 325184 w 1933575"/>
              <a:gd name="connsiteY1527" fmla="*/ 195651 h 1590675"/>
              <a:gd name="connsiteX1528" fmla="*/ 346710 w 1933575"/>
              <a:gd name="connsiteY1528" fmla="*/ 174600 h 1590675"/>
              <a:gd name="connsiteX1529" fmla="*/ 367094 w 1933575"/>
              <a:gd name="connsiteY1529" fmla="*/ 195460 h 1590675"/>
              <a:gd name="connsiteX1530" fmla="*/ 446723 w 1933575"/>
              <a:gd name="connsiteY1530" fmla="*/ 210510 h 1590675"/>
              <a:gd name="connsiteX1531" fmla="*/ 424339 w 1933575"/>
              <a:gd name="connsiteY1531" fmla="*/ 230703 h 1590675"/>
              <a:gd name="connsiteX1532" fmla="*/ 404813 w 1933575"/>
              <a:gd name="connsiteY1532" fmla="*/ 209081 h 1590675"/>
              <a:gd name="connsiteX1533" fmla="*/ 427196 w 1933575"/>
              <a:gd name="connsiteY1533" fmla="*/ 188888 h 1590675"/>
              <a:gd name="connsiteX1534" fmla="*/ 446723 w 1933575"/>
              <a:gd name="connsiteY1534" fmla="*/ 210510 h 1590675"/>
              <a:gd name="connsiteX1535" fmla="*/ 526066 w 1933575"/>
              <a:gd name="connsiteY1535" fmla="*/ 223845 h 1590675"/>
              <a:gd name="connsiteX1536" fmla="*/ 505873 w 1933575"/>
              <a:gd name="connsiteY1536" fmla="*/ 244704 h 1590675"/>
              <a:gd name="connsiteX1537" fmla="*/ 484632 w 1933575"/>
              <a:gd name="connsiteY1537" fmla="*/ 223463 h 1590675"/>
              <a:gd name="connsiteX1538" fmla="*/ 505492 w 1933575"/>
              <a:gd name="connsiteY1538" fmla="*/ 203270 h 1590675"/>
              <a:gd name="connsiteX1539" fmla="*/ 526066 w 1933575"/>
              <a:gd name="connsiteY1539" fmla="*/ 223845 h 1590675"/>
              <a:gd name="connsiteX1540" fmla="*/ 266033 w 1933575"/>
              <a:gd name="connsiteY1540" fmla="*/ 160694 h 1590675"/>
              <a:gd name="connsiteX1541" fmla="*/ 287274 w 1933575"/>
              <a:gd name="connsiteY1541" fmla="*/ 180506 h 1590675"/>
              <a:gd name="connsiteX1542" fmla="*/ 266414 w 1933575"/>
              <a:gd name="connsiteY1542" fmla="*/ 202128 h 1590675"/>
              <a:gd name="connsiteX1543" fmla="*/ 245840 w 1933575"/>
              <a:gd name="connsiteY1543" fmla="*/ 181649 h 1590675"/>
              <a:gd name="connsiteX1544" fmla="*/ 266033 w 1933575"/>
              <a:gd name="connsiteY1544" fmla="*/ 160694 h 1590675"/>
              <a:gd name="connsiteX1545" fmla="*/ 886206 w 1933575"/>
              <a:gd name="connsiteY1545" fmla="*/ 350908 h 1590675"/>
              <a:gd name="connsiteX1546" fmla="*/ 907161 w 1933575"/>
              <a:gd name="connsiteY1546" fmla="*/ 372530 h 1590675"/>
              <a:gd name="connsiteX1547" fmla="*/ 886206 w 1933575"/>
              <a:gd name="connsiteY1547" fmla="*/ 392818 h 1590675"/>
              <a:gd name="connsiteX1548" fmla="*/ 865251 w 1933575"/>
              <a:gd name="connsiteY1548" fmla="*/ 371196 h 1590675"/>
              <a:gd name="connsiteX1549" fmla="*/ 886206 w 1933575"/>
              <a:gd name="connsiteY1549" fmla="*/ 350908 h 1590675"/>
              <a:gd name="connsiteX1550" fmla="*/ 1110139 w 1933575"/>
              <a:gd name="connsiteY1550" fmla="*/ 473780 h 1590675"/>
              <a:gd name="connsiteX1551" fmla="*/ 1131094 w 1933575"/>
              <a:gd name="connsiteY1551" fmla="*/ 493878 h 1590675"/>
              <a:gd name="connsiteX1552" fmla="*/ 1110710 w 1933575"/>
              <a:gd name="connsiteY1552" fmla="*/ 514452 h 1590675"/>
              <a:gd name="connsiteX1553" fmla="*/ 1090517 w 1933575"/>
              <a:gd name="connsiteY1553" fmla="*/ 495117 h 1590675"/>
              <a:gd name="connsiteX1554" fmla="*/ 1110139 w 1933575"/>
              <a:gd name="connsiteY1554" fmla="*/ 473780 h 1590675"/>
              <a:gd name="connsiteX1555" fmla="*/ 186404 w 1933575"/>
              <a:gd name="connsiteY1555" fmla="*/ 146883 h 1590675"/>
              <a:gd name="connsiteX1556" fmla="*/ 207359 w 1933575"/>
              <a:gd name="connsiteY1556" fmla="*/ 166980 h 1590675"/>
              <a:gd name="connsiteX1557" fmla="*/ 186976 w 1933575"/>
              <a:gd name="connsiteY1557" fmla="*/ 187554 h 1590675"/>
              <a:gd name="connsiteX1558" fmla="*/ 166783 w 1933575"/>
              <a:gd name="connsiteY1558" fmla="*/ 168219 h 1590675"/>
              <a:gd name="connsiteX1559" fmla="*/ 186404 w 1933575"/>
              <a:gd name="connsiteY1559" fmla="*/ 146883 h 1590675"/>
              <a:gd name="connsiteX1560" fmla="*/ 564642 w 1933575"/>
              <a:gd name="connsiteY1560" fmla="*/ 237084 h 1590675"/>
              <a:gd name="connsiteX1561" fmla="*/ 586454 w 1933575"/>
              <a:gd name="connsiteY1561" fmla="*/ 217939 h 1590675"/>
              <a:gd name="connsiteX1562" fmla="*/ 605314 w 1933575"/>
              <a:gd name="connsiteY1562" fmla="*/ 238704 h 1590675"/>
              <a:gd name="connsiteX1563" fmla="*/ 584168 w 1933575"/>
              <a:gd name="connsiteY1563" fmla="*/ 258611 h 1590675"/>
              <a:gd name="connsiteX1564" fmla="*/ 564642 w 1933575"/>
              <a:gd name="connsiteY1564" fmla="*/ 237084 h 1590675"/>
              <a:gd name="connsiteX1565" fmla="*/ 1275683 w 1933575"/>
              <a:gd name="connsiteY1565" fmla="*/ 599511 h 1590675"/>
              <a:gd name="connsiteX1566" fmla="*/ 1254633 w 1933575"/>
              <a:gd name="connsiteY1566" fmla="*/ 619227 h 1590675"/>
              <a:gd name="connsiteX1567" fmla="*/ 1235678 w 1933575"/>
              <a:gd name="connsiteY1567" fmla="*/ 598844 h 1590675"/>
              <a:gd name="connsiteX1568" fmla="*/ 1256728 w 1933575"/>
              <a:gd name="connsiteY1568" fmla="*/ 579127 h 1590675"/>
              <a:gd name="connsiteX1569" fmla="*/ 1275683 w 1933575"/>
              <a:gd name="connsiteY1569" fmla="*/ 599511 h 1590675"/>
              <a:gd name="connsiteX1570" fmla="*/ 1730597 w 1933575"/>
              <a:gd name="connsiteY1570" fmla="*/ 1252735 h 1590675"/>
              <a:gd name="connsiteX1571" fmla="*/ 1711357 w 1933575"/>
              <a:gd name="connsiteY1571" fmla="*/ 1273119 h 1590675"/>
              <a:gd name="connsiteX1572" fmla="*/ 1690211 w 1933575"/>
              <a:gd name="connsiteY1572" fmla="*/ 1253211 h 1590675"/>
              <a:gd name="connsiteX1573" fmla="*/ 1710881 w 1933575"/>
              <a:gd name="connsiteY1573" fmla="*/ 1232828 h 1590675"/>
              <a:gd name="connsiteX1574" fmla="*/ 1730597 w 1933575"/>
              <a:gd name="connsiteY1574" fmla="*/ 1252735 h 1590675"/>
              <a:gd name="connsiteX1575" fmla="*/ 1762220 w 1933575"/>
              <a:gd name="connsiteY1575" fmla="*/ 1443806 h 1590675"/>
              <a:gd name="connsiteX1576" fmla="*/ 1741265 w 1933575"/>
              <a:gd name="connsiteY1576" fmla="*/ 1423709 h 1590675"/>
              <a:gd name="connsiteX1577" fmla="*/ 1761649 w 1933575"/>
              <a:gd name="connsiteY1577" fmla="*/ 1403135 h 1590675"/>
              <a:gd name="connsiteX1578" fmla="*/ 1781842 w 1933575"/>
              <a:gd name="connsiteY1578" fmla="*/ 1422471 h 1590675"/>
              <a:gd name="connsiteX1579" fmla="*/ 1762220 w 1933575"/>
              <a:gd name="connsiteY1579" fmla="*/ 1443806 h 1590675"/>
              <a:gd name="connsiteX1580" fmla="*/ 985742 w 1933575"/>
              <a:gd name="connsiteY1580" fmla="*/ 386151 h 1590675"/>
              <a:gd name="connsiteX1581" fmla="*/ 966121 w 1933575"/>
              <a:gd name="connsiteY1581" fmla="*/ 405962 h 1590675"/>
              <a:gd name="connsiteX1582" fmla="*/ 945928 w 1933575"/>
              <a:gd name="connsiteY1582" fmla="*/ 385293 h 1590675"/>
              <a:gd name="connsiteX1583" fmla="*/ 966311 w 1933575"/>
              <a:gd name="connsiteY1583" fmla="*/ 366148 h 1590675"/>
              <a:gd name="connsiteX1584" fmla="*/ 985742 w 1933575"/>
              <a:gd name="connsiteY1584" fmla="*/ 386151 h 1590675"/>
              <a:gd name="connsiteX1585" fmla="*/ 665131 w 1933575"/>
              <a:gd name="connsiteY1585" fmla="*/ 229750 h 1590675"/>
              <a:gd name="connsiteX1586" fmla="*/ 684467 w 1933575"/>
              <a:gd name="connsiteY1586" fmla="*/ 249943 h 1590675"/>
              <a:gd name="connsiteX1587" fmla="*/ 663226 w 1933575"/>
              <a:gd name="connsiteY1587" fmla="*/ 269660 h 1590675"/>
              <a:gd name="connsiteX1588" fmla="*/ 644557 w 1933575"/>
              <a:gd name="connsiteY1588" fmla="*/ 248800 h 1590675"/>
              <a:gd name="connsiteX1589" fmla="*/ 665131 w 1933575"/>
              <a:gd name="connsiteY1589" fmla="*/ 229750 h 1590675"/>
              <a:gd name="connsiteX1590" fmla="*/ 1793939 w 1933575"/>
              <a:gd name="connsiteY1590" fmla="*/ 1590587 h 1590675"/>
              <a:gd name="connsiteX1591" fmla="*/ 1813274 w 1933575"/>
              <a:gd name="connsiteY1591" fmla="*/ 1576966 h 1590675"/>
              <a:gd name="connsiteX1592" fmla="*/ 1831562 w 1933575"/>
              <a:gd name="connsiteY1592" fmla="*/ 1590587 h 1590675"/>
              <a:gd name="connsiteX1593" fmla="*/ 1793939 w 1933575"/>
              <a:gd name="connsiteY1593" fmla="*/ 1590587 h 1590675"/>
              <a:gd name="connsiteX1594" fmla="*/ 1548384 w 1933575"/>
              <a:gd name="connsiteY1594" fmla="*/ 895262 h 1590675"/>
              <a:gd name="connsiteX1595" fmla="*/ 1528096 w 1933575"/>
              <a:gd name="connsiteY1595" fmla="*/ 914597 h 1590675"/>
              <a:gd name="connsiteX1596" fmla="*/ 1508760 w 1933575"/>
              <a:gd name="connsiteY1596" fmla="*/ 894309 h 1590675"/>
              <a:gd name="connsiteX1597" fmla="*/ 1529048 w 1933575"/>
              <a:gd name="connsiteY1597" fmla="*/ 874973 h 1590675"/>
              <a:gd name="connsiteX1598" fmla="*/ 1548384 w 1933575"/>
              <a:gd name="connsiteY1598" fmla="*/ 895262 h 1590675"/>
              <a:gd name="connsiteX1599" fmla="*/ 130207 w 1933575"/>
              <a:gd name="connsiteY1599" fmla="*/ 153455 h 1590675"/>
              <a:gd name="connsiteX1600" fmla="*/ 110204 w 1933575"/>
              <a:gd name="connsiteY1600" fmla="*/ 172981 h 1590675"/>
              <a:gd name="connsiteX1601" fmla="*/ 90392 w 1933575"/>
              <a:gd name="connsiteY1601" fmla="*/ 151931 h 1590675"/>
              <a:gd name="connsiteX1602" fmla="*/ 111062 w 1933575"/>
              <a:gd name="connsiteY1602" fmla="*/ 133167 h 1590675"/>
              <a:gd name="connsiteX1603" fmla="*/ 130207 w 1933575"/>
              <a:gd name="connsiteY1603" fmla="*/ 153455 h 1590675"/>
              <a:gd name="connsiteX1604" fmla="*/ 1416939 w 1933575"/>
              <a:gd name="connsiteY1604" fmla="*/ 706953 h 1590675"/>
              <a:gd name="connsiteX1605" fmla="*/ 1398175 w 1933575"/>
              <a:gd name="connsiteY1605" fmla="*/ 726384 h 1590675"/>
              <a:gd name="connsiteX1606" fmla="*/ 1378744 w 1933575"/>
              <a:gd name="connsiteY1606" fmla="*/ 707619 h 1590675"/>
              <a:gd name="connsiteX1607" fmla="*/ 1397508 w 1933575"/>
              <a:gd name="connsiteY1607" fmla="*/ 688188 h 1590675"/>
              <a:gd name="connsiteX1608" fmla="*/ 1416939 w 1933575"/>
              <a:gd name="connsiteY1608" fmla="*/ 706953 h 1590675"/>
              <a:gd name="connsiteX1609" fmla="*/ 1482852 w 1933575"/>
              <a:gd name="connsiteY1609" fmla="*/ 800393 h 1590675"/>
              <a:gd name="connsiteX1610" fmla="*/ 1463421 w 1933575"/>
              <a:gd name="connsiteY1610" fmla="*/ 820681 h 1590675"/>
              <a:gd name="connsiteX1611" fmla="*/ 1443609 w 1933575"/>
              <a:gd name="connsiteY1611" fmla="*/ 800869 h 1590675"/>
              <a:gd name="connsiteX1612" fmla="*/ 1462183 w 1933575"/>
              <a:gd name="connsiteY1612" fmla="*/ 781438 h 1590675"/>
              <a:gd name="connsiteX1613" fmla="*/ 1482852 w 1933575"/>
              <a:gd name="connsiteY1613" fmla="*/ 800393 h 1590675"/>
              <a:gd name="connsiteX1614" fmla="*/ 1593532 w 1933575"/>
              <a:gd name="connsiteY1614" fmla="*/ 1005466 h 1590675"/>
              <a:gd name="connsiteX1615" fmla="*/ 1574197 w 1933575"/>
              <a:gd name="connsiteY1615" fmla="*/ 985083 h 1590675"/>
              <a:gd name="connsiteX1616" fmla="*/ 1594866 w 1933575"/>
              <a:gd name="connsiteY1616" fmla="*/ 966223 h 1590675"/>
              <a:gd name="connsiteX1617" fmla="*/ 1613440 w 1933575"/>
              <a:gd name="connsiteY1617" fmla="*/ 985749 h 1590675"/>
              <a:gd name="connsiteX1618" fmla="*/ 1593532 w 1933575"/>
              <a:gd name="connsiteY1618" fmla="*/ 1005466 h 1590675"/>
              <a:gd name="connsiteX1619" fmla="*/ 50006 w 1933575"/>
              <a:gd name="connsiteY1619" fmla="*/ 138786 h 1590675"/>
              <a:gd name="connsiteX1620" fmla="*/ 31052 w 1933575"/>
              <a:gd name="connsiteY1620" fmla="*/ 158122 h 1590675"/>
              <a:gd name="connsiteX1621" fmla="*/ 11335 w 1933575"/>
              <a:gd name="connsiteY1621" fmla="*/ 138120 h 1590675"/>
              <a:gd name="connsiteX1622" fmla="*/ 31052 w 1933575"/>
              <a:gd name="connsiteY1622" fmla="*/ 119451 h 1590675"/>
              <a:gd name="connsiteX1623" fmla="*/ 50006 w 1933575"/>
              <a:gd name="connsiteY1623" fmla="*/ 138786 h 1590675"/>
              <a:gd name="connsiteX1624" fmla="*/ 760762 w 1933575"/>
              <a:gd name="connsiteY1624" fmla="*/ 263278 h 1590675"/>
              <a:gd name="connsiteX1625" fmla="*/ 741045 w 1933575"/>
              <a:gd name="connsiteY1625" fmla="*/ 283376 h 1590675"/>
              <a:gd name="connsiteX1626" fmla="*/ 721614 w 1933575"/>
              <a:gd name="connsiteY1626" fmla="*/ 264421 h 1590675"/>
              <a:gd name="connsiteX1627" fmla="*/ 741331 w 1933575"/>
              <a:gd name="connsiteY1627" fmla="*/ 244323 h 1590675"/>
              <a:gd name="connsiteX1628" fmla="*/ 760762 w 1933575"/>
              <a:gd name="connsiteY1628" fmla="*/ 263278 h 1590675"/>
              <a:gd name="connsiteX1629" fmla="*/ 1678400 w 1933575"/>
              <a:gd name="connsiteY1629" fmla="*/ 1079952 h 1590675"/>
              <a:gd name="connsiteX1630" fmla="*/ 1658969 w 1933575"/>
              <a:gd name="connsiteY1630" fmla="*/ 1098716 h 1590675"/>
              <a:gd name="connsiteX1631" fmla="*/ 1640205 w 1933575"/>
              <a:gd name="connsiteY1631" fmla="*/ 1079285 h 1590675"/>
              <a:gd name="connsiteX1632" fmla="*/ 1659636 w 1933575"/>
              <a:gd name="connsiteY1632" fmla="*/ 1060521 h 1590675"/>
              <a:gd name="connsiteX1633" fmla="*/ 1678400 w 1933575"/>
              <a:gd name="connsiteY1633" fmla="*/ 1079952 h 1590675"/>
              <a:gd name="connsiteX1634" fmla="*/ 1827371 w 1933575"/>
              <a:gd name="connsiteY1634" fmla="*/ 1498766 h 1590675"/>
              <a:gd name="connsiteX1635" fmla="*/ 1845278 w 1933575"/>
              <a:gd name="connsiteY1635" fmla="*/ 1518959 h 1590675"/>
              <a:gd name="connsiteX1636" fmla="*/ 1825943 w 1933575"/>
              <a:gd name="connsiteY1636" fmla="*/ 1535532 h 1590675"/>
              <a:gd name="connsiteX1637" fmla="*/ 1808702 w 1933575"/>
              <a:gd name="connsiteY1637" fmla="*/ 1515435 h 1590675"/>
              <a:gd name="connsiteX1638" fmla="*/ 1827371 w 1933575"/>
              <a:gd name="connsiteY1638" fmla="*/ 1498766 h 1590675"/>
              <a:gd name="connsiteX1639" fmla="*/ 1775270 w 1933575"/>
              <a:gd name="connsiteY1639" fmla="*/ 1365606 h 1590675"/>
              <a:gd name="connsiteX1640" fmla="*/ 1756982 w 1933575"/>
              <a:gd name="connsiteY1640" fmla="*/ 1345889 h 1590675"/>
              <a:gd name="connsiteX1641" fmla="*/ 1776984 w 1933575"/>
              <a:gd name="connsiteY1641" fmla="*/ 1328078 h 1590675"/>
              <a:gd name="connsiteX1642" fmla="*/ 1794510 w 1933575"/>
              <a:gd name="connsiteY1642" fmla="*/ 1346937 h 1590675"/>
              <a:gd name="connsiteX1643" fmla="*/ 1775270 w 1933575"/>
              <a:gd name="connsiteY1643" fmla="*/ 1365606 h 1590675"/>
              <a:gd name="connsiteX1644" fmla="*/ 1189673 w 1933575"/>
              <a:gd name="connsiteY1644" fmla="*/ 489402 h 1590675"/>
              <a:gd name="connsiteX1645" fmla="*/ 1209199 w 1933575"/>
              <a:gd name="connsiteY1645" fmla="*/ 507880 h 1590675"/>
              <a:gd name="connsiteX1646" fmla="*/ 1190339 w 1933575"/>
              <a:gd name="connsiteY1646" fmla="*/ 526930 h 1590675"/>
              <a:gd name="connsiteX1647" fmla="*/ 1171670 w 1933575"/>
              <a:gd name="connsiteY1647" fmla="*/ 509213 h 1590675"/>
              <a:gd name="connsiteX1648" fmla="*/ 1189673 w 1933575"/>
              <a:gd name="connsiteY1648" fmla="*/ 489402 h 1590675"/>
              <a:gd name="connsiteX1649" fmla="*/ 1044797 w 1933575"/>
              <a:gd name="connsiteY1649" fmla="*/ 381769 h 1590675"/>
              <a:gd name="connsiteX1650" fmla="*/ 1063752 w 1933575"/>
              <a:gd name="connsiteY1650" fmla="*/ 401010 h 1590675"/>
              <a:gd name="connsiteX1651" fmla="*/ 1045274 w 1933575"/>
              <a:gd name="connsiteY1651" fmla="*/ 418631 h 1590675"/>
              <a:gd name="connsiteX1652" fmla="*/ 1026986 w 1933575"/>
              <a:gd name="connsiteY1652" fmla="*/ 399486 h 1590675"/>
              <a:gd name="connsiteX1653" fmla="*/ 1044797 w 1933575"/>
              <a:gd name="connsiteY1653" fmla="*/ 381769 h 1590675"/>
              <a:gd name="connsiteX1654" fmla="*/ 838962 w 1933575"/>
              <a:gd name="connsiteY1654" fmla="*/ 277851 h 1590675"/>
              <a:gd name="connsiteX1655" fmla="*/ 821436 w 1933575"/>
              <a:gd name="connsiteY1655" fmla="*/ 296139 h 1590675"/>
              <a:gd name="connsiteX1656" fmla="*/ 802767 w 1933575"/>
              <a:gd name="connsiteY1656" fmla="*/ 277756 h 1590675"/>
              <a:gd name="connsiteX1657" fmla="*/ 820769 w 1933575"/>
              <a:gd name="connsiteY1657" fmla="*/ 260230 h 1590675"/>
              <a:gd name="connsiteX1658" fmla="*/ 838962 w 1933575"/>
              <a:gd name="connsiteY1658" fmla="*/ 277851 h 1590675"/>
              <a:gd name="connsiteX1659" fmla="*/ 899636 w 1933575"/>
              <a:gd name="connsiteY1659" fmla="*/ 274994 h 1590675"/>
              <a:gd name="connsiteX1660" fmla="*/ 917353 w 1933575"/>
              <a:gd name="connsiteY1660" fmla="*/ 291567 h 1590675"/>
              <a:gd name="connsiteX1661" fmla="*/ 901065 w 1933575"/>
              <a:gd name="connsiteY1661" fmla="*/ 309093 h 1590675"/>
              <a:gd name="connsiteX1662" fmla="*/ 883444 w 1933575"/>
              <a:gd name="connsiteY1662" fmla="*/ 292901 h 1590675"/>
              <a:gd name="connsiteX1663" fmla="*/ 899636 w 1933575"/>
              <a:gd name="connsiteY1663" fmla="*/ 274994 h 1590675"/>
              <a:gd name="connsiteX1664" fmla="*/ 1706975 w 1933575"/>
              <a:gd name="connsiteY1664" fmla="*/ 1173582 h 1590675"/>
              <a:gd name="connsiteX1665" fmla="*/ 1726121 w 1933575"/>
              <a:gd name="connsiteY1665" fmla="*/ 1155961 h 1590675"/>
              <a:gd name="connsiteX1666" fmla="*/ 1741932 w 1933575"/>
              <a:gd name="connsiteY1666" fmla="*/ 1175297 h 1590675"/>
              <a:gd name="connsiteX1667" fmla="*/ 1723835 w 1933575"/>
              <a:gd name="connsiteY1667" fmla="*/ 1190918 h 1590675"/>
              <a:gd name="connsiteX1668" fmla="*/ 1706975 w 1933575"/>
              <a:gd name="connsiteY1668" fmla="*/ 1173582 h 1590675"/>
              <a:gd name="connsiteX1669" fmla="*/ 1332643 w 1933575"/>
              <a:gd name="connsiteY1669" fmla="*/ 595701 h 1590675"/>
              <a:gd name="connsiteX1670" fmla="*/ 1349788 w 1933575"/>
              <a:gd name="connsiteY1670" fmla="*/ 613988 h 1590675"/>
              <a:gd name="connsiteX1671" fmla="*/ 1331405 w 1933575"/>
              <a:gd name="connsiteY1671" fmla="*/ 630848 h 1590675"/>
              <a:gd name="connsiteX1672" fmla="*/ 1314926 w 1933575"/>
              <a:gd name="connsiteY1672" fmla="*/ 613512 h 1590675"/>
              <a:gd name="connsiteX1673" fmla="*/ 1332643 w 1933575"/>
              <a:gd name="connsiteY1673" fmla="*/ 595701 h 1590675"/>
              <a:gd name="connsiteX1674" fmla="*/ 1808607 w 1933575"/>
              <a:gd name="connsiteY1674" fmla="*/ 1270833 h 1590675"/>
              <a:gd name="connsiteX1675" fmla="*/ 1789557 w 1933575"/>
              <a:gd name="connsiteY1675" fmla="*/ 1282834 h 1590675"/>
              <a:gd name="connsiteX1676" fmla="*/ 1773936 w 1933575"/>
              <a:gd name="connsiteY1676" fmla="*/ 1266832 h 1590675"/>
              <a:gd name="connsiteX1677" fmla="*/ 1790319 w 1933575"/>
              <a:gd name="connsiteY1677" fmla="*/ 1251497 h 1590675"/>
              <a:gd name="connsiteX1678" fmla="*/ 1808798 w 1933575"/>
              <a:gd name="connsiteY1678" fmla="*/ 1264355 h 1590675"/>
              <a:gd name="connsiteX1679" fmla="*/ 1808607 w 1933575"/>
              <a:gd name="connsiteY1679" fmla="*/ 1270833 h 1590675"/>
              <a:gd name="connsiteX1680" fmla="*/ 1860137 w 1933575"/>
              <a:gd name="connsiteY1680" fmla="*/ 1440854 h 1590675"/>
              <a:gd name="connsiteX1681" fmla="*/ 1841468 w 1933575"/>
              <a:gd name="connsiteY1681" fmla="*/ 1453808 h 1590675"/>
              <a:gd name="connsiteX1682" fmla="*/ 1824704 w 1933575"/>
              <a:gd name="connsiteY1682" fmla="*/ 1437044 h 1590675"/>
              <a:gd name="connsiteX1683" fmla="*/ 1841373 w 1933575"/>
              <a:gd name="connsiteY1683" fmla="*/ 1421709 h 1590675"/>
              <a:gd name="connsiteX1684" fmla="*/ 1860137 w 1933575"/>
              <a:gd name="connsiteY1684" fmla="*/ 1434377 h 1590675"/>
              <a:gd name="connsiteX1685" fmla="*/ 1860137 w 1933575"/>
              <a:gd name="connsiteY1685" fmla="*/ 1440854 h 1590675"/>
              <a:gd name="connsiteX1686" fmla="*/ 1143953 w 1933575"/>
              <a:gd name="connsiteY1686" fmla="*/ 417678 h 1590675"/>
              <a:gd name="connsiteX1687" fmla="*/ 1125284 w 1933575"/>
              <a:gd name="connsiteY1687" fmla="*/ 430632 h 1590675"/>
              <a:gd name="connsiteX1688" fmla="*/ 1108520 w 1933575"/>
              <a:gd name="connsiteY1688" fmla="*/ 413868 h 1590675"/>
              <a:gd name="connsiteX1689" fmla="*/ 1125188 w 1933575"/>
              <a:gd name="connsiteY1689" fmla="*/ 398533 h 1590675"/>
              <a:gd name="connsiteX1690" fmla="*/ 1143953 w 1933575"/>
              <a:gd name="connsiteY1690" fmla="*/ 411201 h 1590675"/>
              <a:gd name="connsiteX1691" fmla="*/ 1143953 w 1933575"/>
              <a:gd name="connsiteY1691" fmla="*/ 417678 h 1590675"/>
              <a:gd name="connsiteX1692" fmla="*/ 299657 w 1933575"/>
              <a:gd name="connsiteY1692" fmla="*/ 105735 h 1590675"/>
              <a:gd name="connsiteX1693" fmla="*/ 280511 w 1933575"/>
              <a:gd name="connsiteY1693" fmla="*/ 117927 h 1590675"/>
              <a:gd name="connsiteX1694" fmla="*/ 264414 w 1933575"/>
              <a:gd name="connsiteY1694" fmla="*/ 100591 h 1590675"/>
              <a:gd name="connsiteX1695" fmla="*/ 281654 w 1933575"/>
              <a:gd name="connsiteY1695" fmla="*/ 85827 h 1590675"/>
              <a:gd name="connsiteX1696" fmla="*/ 299942 w 1933575"/>
              <a:gd name="connsiteY1696" fmla="*/ 99258 h 1590675"/>
              <a:gd name="connsiteX1697" fmla="*/ 299657 w 1933575"/>
              <a:gd name="connsiteY1697" fmla="*/ 105735 h 1590675"/>
              <a:gd name="connsiteX1698" fmla="*/ 1627156 w 1933575"/>
              <a:gd name="connsiteY1698" fmla="*/ 911645 h 1590675"/>
              <a:gd name="connsiteX1699" fmla="*/ 1608773 w 1933575"/>
              <a:gd name="connsiteY1699" fmla="*/ 925075 h 1590675"/>
              <a:gd name="connsiteX1700" fmla="*/ 1591532 w 1933575"/>
              <a:gd name="connsiteY1700" fmla="*/ 908787 h 1590675"/>
              <a:gd name="connsiteX1701" fmla="*/ 1607820 w 1933575"/>
              <a:gd name="connsiteY1701" fmla="*/ 892976 h 1590675"/>
              <a:gd name="connsiteX1702" fmla="*/ 1626965 w 1933575"/>
              <a:gd name="connsiteY1702" fmla="*/ 905168 h 1590675"/>
              <a:gd name="connsiteX1703" fmla="*/ 1627156 w 1933575"/>
              <a:gd name="connsiteY1703" fmla="*/ 911645 h 1590675"/>
              <a:gd name="connsiteX1704" fmla="*/ 457486 w 1933575"/>
              <a:gd name="connsiteY1704" fmla="*/ 125356 h 1590675"/>
              <a:gd name="connsiteX1705" fmla="*/ 439769 w 1933575"/>
              <a:gd name="connsiteY1705" fmla="*/ 146787 h 1590675"/>
              <a:gd name="connsiteX1706" fmla="*/ 423386 w 1933575"/>
              <a:gd name="connsiteY1706" fmla="*/ 130690 h 1590675"/>
              <a:gd name="connsiteX1707" fmla="*/ 440055 w 1933575"/>
              <a:gd name="connsiteY1707" fmla="*/ 114021 h 1590675"/>
              <a:gd name="connsiteX1708" fmla="*/ 457486 w 1933575"/>
              <a:gd name="connsiteY1708" fmla="*/ 125356 h 1590675"/>
              <a:gd name="connsiteX1709" fmla="*/ 1561624 w 1933575"/>
              <a:gd name="connsiteY1709" fmla="*/ 818871 h 1590675"/>
              <a:gd name="connsiteX1710" fmla="*/ 1542574 w 1933575"/>
              <a:gd name="connsiteY1710" fmla="*/ 831349 h 1590675"/>
              <a:gd name="connsiteX1711" fmla="*/ 1526191 w 1933575"/>
              <a:gd name="connsiteY1711" fmla="*/ 814204 h 1590675"/>
              <a:gd name="connsiteX1712" fmla="*/ 1543241 w 1933575"/>
              <a:gd name="connsiteY1712" fmla="*/ 799250 h 1590675"/>
              <a:gd name="connsiteX1713" fmla="*/ 1561719 w 1933575"/>
              <a:gd name="connsiteY1713" fmla="*/ 812394 h 1590675"/>
              <a:gd name="connsiteX1714" fmla="*/ 1561624 w 1933575"/>
              <a:gd name="connsiteY1714" fmla="*/ 818871 h 1590675"/>
              <a:gd name="connsiteX1715" fmla="*/ 1266920 w 1933575"/>
              <a:gd name="connsiteY1715" fmla="*/ 541218 h 1590675"/>
              <a:gd name="connsiteX1716" fmla="*/ 1254157 w 1933575"/>
              <a:gd name="connsiteY1716" fmla="*/ 522644 h 1590675"/>
              <a:gd name="connsiteX1717" fmla="*/ 1269587 w 1933575"/>
              <a:gd name="connsiteY1717" fmla="*/ 506356 h 1590675"/>
              <a:gd name="connsiteX1718" fmla="*/ 1285589 w 1933575"/>
              <a:gd name="connsiteY1718" fmla="*/ 522072 h 1590675"/>
              <a:gd name="connsiteX1719" fmla="*/ 1273493 w 1933575"/>
              <a:gd name="connsiteY1719" fmla="*/ 541122 h 1590675"/>
              <a:gd name="connsiteX1720" fmla="*/ 1266920 w 1933575"/>
              <a:gd name="connsiteY1720" fmla="*/ 541218 h 1590675"/>
              <a:gd name="connsiteX1721" fmla="*/ 538448 w 1933575"/>
              <a:gd name="connsiteY1721" fmla="*/ 147835 h 1590675"/>
              <a:gd name="connsiteX1722" fmla="*/ 519589 w 1933575"/>
              <a:gd name="connsiteY1722" fmla="*/ 160598 h 1590675"/>
              <a:gd name="connsiteX1723" fmla="*/ 503015 w 1933575"/>
              <a:gd name="connsiteY1723" fmla="*/ 143739 h 1590675"/>
              <a:gd name="connsiteX1724" fmla="*/ 519875 w 1933575"/>
              <a:gd name="connsiteY1724" fmla="*/ 128595 h 1590675"/>
              <a:gd name="connsiteX1725" fmla="*/ 538544 w 1933575"/>
              <a:gd name="connsiteY1725" fmla="*/ 141453 h 1590675"/>
              <a:gd name="connsiteX1726" fmla="*/ 538448 w 1933575"/>
              <a:gd name="connsiteY1726" fmla="*/ 147835 h 1590675"/>
              <a:gd name="connsiteX1727" fmla="*/ 355664 w 1933575"/>
              <a:gd name="connsiteY1727" fmla="*/ 98495 h 1590675"/>
              <a:gd name="connsiteX1728" fmla="*/ 377000 w 1933575"/>
              <a:gd name="connsiteY1728" fmla="*/ 116307 h 1590675"/>
              <a:gd name="connsiteX1729" fmla="*/ 360807 w 1933575"/>
              <a:gd name="connsiteY1729" fmla="*/ 132595 h 1590675"/>
              <a:gd name="connsiteX1730" fmla="*/ 344234 w 1933575"/>
              <a:gd name="connsiteY1730" fmla="*/ 115831 h 1590675"/>
              <a:gd name="connsiteX1731" fmla="*/ 355664 w 1933575"/>
              <a:gd name="connsiteY1731" fmla="*/ 98495 h 1590675"/>
              <a:gd name="connsiteX1732" fmla="*/ 1495901 w 1933575"/>
              <a:gd name="connsiteY1732" fmla="*/ 724097 h 1590675"/>
              <a:gd name="connsiteX1733" fmla="*/ 1477613 w 1933575"/>
              <a:gd name="connsiteY1733" fmla="*/ 736861 h 1590675"/>
              <a:gd name="connsiteX1734" fmla="*/ 1462088 w 1933575"/>
              <a:gd name="connsiteY1734" fmla="*/ 721526 h 1590675"/>
              <a:gd name="connsiteX1735" fmla="*/ 1476470 w 1933575"/>
              <a:gd name="connsiteY1735" fmla="*/ 706381 h 1590675"/>
              <a:gd name="connsiteX1736" fmla="*/ 1495616 w 1933575"/>
              <a:gd name="connsiteY1736" fmla="*/ 717335 h 1590675"/>
              <a:gd name="connsiteX1737" fmla="*/ 1495901 w 1933575"/>
              <a:gd name="connsiteY1737" fmla="*/ 724097 h 1590675"/>
              <a:gd name="connsiteX1738" fmla="*/ 595789 w 1933575"/>
              <a:gd name="connsiteY1738" fmla="*/ 177077 h 1590675"/>
              <a:gd name="connsiteX1739" fmla="*/ 583692 w 1933575"/>
              <a:gd name="connsiteY1739" fmla="*/ 158312 h 1590675"/>
              <a:gd name="connsiteX1740" fmla="*/ 599599 w 1933575"/>
              <a:gd name="connsiteY1740" fmla="*/ 143454 h 1590675"/>
              <a:gd name="connsiteX1741" fmla="*/ 614077 w 1933575"/>
              <a:gd name="connsiteY1741" fmla="*/ 158408 h 1590675"/>
              <a:gd name="connsiteX1742" fmla="*/ 602456 w 1933575"/>
              <a:gd name="connsiteY1742" fmla="*/ 177077 h 1590675"/>
              <a:gd name="connsiteX1743" fmla="*/ 595789 w 1933575"/>
              <a:gd name="connsiteY1743" fmla="*/ 177077 h 1590675"/>
              <a:gd name="connsiteX1744" fmla="*/ 219456 w 1933575"/>
              <a:gd name="connsiteY1744" fmla="*/ 91447 h 1590675"/>
              <a:gd name="connsiteX1745" fmla="*/ 200406 w 1933575"/>
              <a:gd name="connsiteY1745" fmla="*/ 103068 h 1590675"/>
              <a:gd name="connsiteX1746" fmla="*/ 185928 w 1933575"/>
              <a:gd name="connsiteY1746" fmla="*/ 86780 h 1590675"/>
              <a:gd name="connsiteX1747" fmla="*/ 201263 w 1933575"/>
              <a:gd name="connsiteY1747" fmla="*/ 72683 h 1590675"/>
              <a:gd name="connsiteX1748" fmla="*/ 219647 w 1933575"/>
              <a:gd name="connsiteY1748" fmla="*/ 84779 h 1590675"/>
              <a:gd name="connsiteX1749" fmla="*/ 219456 w 1933575"/>
              <a:gd name="connsiteY1749" fmla="*/ 91447 h 1590675"/>
              <a:gd name="connsiteX1750" fmla="*/ 1691354 w 1933575"/>
              <a:gd name="connsiteY1750" fmla="*/ 1003752 h 1590675"/>
              <a:gd name="connsiteX1751" fmla="*/ 1672590 w 1933575"/>
              <a:gd name="connsiteY1751" fmla="*/ 1014610 h 1590675"/>
              <a:gd name="connsiteX1752" fmla="*/ 1658588 w 1933575"/>
              <a:gd name="connsiteY1752" fmla="*/ 999561 h 1590675"/>
              <a:gd name="connsiteX1753" fmla="*/ 1674400 w 1933575"/>
              <a:gd name="connsiteY1753" fmla="*/ 984892 h 1590675"/>
              <a:gd name="connsiteX1754" fmla="*/ 1691450 w 1933575"/>
              <a:gd name="connsiteY1754" fmla="*/ 997275 h 1590675"/>
              <a:gd name="connsiteX1755" fmla="*/ 1691354 w 1933575"/>
              <a:gd name="connsiteY1755" fmla="*/ 1003752 h 1590675"/>
              <a:gd name="connsiteX1756" fmla="*/ 984123 w 1933575"/>
              <a:gd name="connsiteY1756" fmla="*/ 289186 h 1590675"/>
              <a:gd name="connsiteX1757" fmla="*/ 994601 w 1933575"/>
              <a:gd name="connsiteY1757" fmla="*/ 307188 h 1590675"/>
              <a:gd name="connsiteX1758" fmla="*/ 979361 w 1933575"/>
              <a:gd name="connsiteY1758" fmla="*/ 321476 h 1590675"/>
              <a:gd name="connsiteX1759" fmla="*/ 965454 w 1933575"/>
              <a:gd name="connsiteY1759" fmla="*/ 305950 h 1590675"/>
              <a:gd name="connsiteX1760" fmla="*/ 977551 w 1933575"/>
              <a:gd name="connsiteY1760" fmla="*/ 288900 h 1590675"/>
              <a:gd name="connsiteX1761" fmla="*/ 984123 w 1933575"/>
              <a:gd name="connsiteY1761" fmla="*/ 289186 h 1590675"/>
              <a:gd name="connsiteX1762" fmla="*/ 1755648 w 1933575"/>
              <a:gd name="connsiteY1762" fmla="*/ 1097859 h 1590675"/>
              <a:gd name="connsiteX1763" fmla="*/ 1738884 w 1933575"/>
              <a:gd name="connsiteY1763" fmla="*/ 1107955 h 1590675"/>
              <a:gd name="connsiteX1764" fmla="*/ 1724406 w 1933575"/>
              <a:gd name="connsiteY1764" fmla="*/ 1093191 h 1590675"/>
              <a:gd name="connsiteX1765" fmla="*/ 1740122 w 1933575"/>
              <a:gd name="connsiteY1765" fmla="*/ 1079761 h 1590675"/>
              <a:gd name="connsiteX1766" fmla="*/ 1755934 w 1933575"/>
              <a:gd name="connsiteY1766" fmla="*/ 1091286 h 1590675"/>
              <a:gd name="connsiteX1767" fmla="*/ 1755648 w 1933575"/>
              <a:gd name="connsiteY1767" fmla="*/ 1097859 h 1590675"/>
              <a:gd name="connsiteX1768" fmla="*/ 1415415 w 1933575"/>
              <a:gd name="connsiteY1768" fmla="*/ 610750 h 1590675"/>
              <a:gd name="connsiteX1769" fmla="*/ 1426083 w 1933575"/>
              <a:gd name="connsiteY1769" fmla="*/ 627133 h 1590675"/>
              <a:gd name="connsiteX1770" fmla="*/ 1411891 w 1933575"/>
              <a:gd name="connsiteY1770" fmla="*/ 642183 h 1590675"/>
              <a:gd name="connsiteX1771" fmla="*/ 1397889 w 1933575"/>
              <a:gd name="connsiteY1771" fmla="*/ 627038 h 1590675"/>
              <a:gd name="connsiteX1772" fmla="*/ 1408748 w 1933575"/>
              <a:gd name="connsiteY1772" fmla="*/ 610750 h 1590675"/>
              <a:gd name="connsiteX1773" fmla="*/ 1415415 w 1933575"/>
              <a:gd name="connsiteY1773" fmla="*/ 610750 h 1590675"/>
              <a:gd name="connsiteX1774" fmla="*/ 120777 w 1933575"/>
              <a:gd name="connsiteY1774" fmla="*/ 90304 h 1590675"/>
              <a:gd name="connsiteX1775" fmla="*/ 110395 w 1933575"/>
              <a:gd name="connsiteY1775" fmla="*/ 73730 h 1590675"/>
              <a:gd name="connsiteX1776" fmla="*/ 124873 w 1933575"/>
              <a:gd name="connsiteY1776" fmla="*/ 58967 h 1590675"/>
              <a:gd name="connsiteX1777" fmla="*/ 138589 w 1933575"/>
              <a:gd name="connsiteY1777" fmla="*/ 74397 h 1590675"/>
              <a:gd name="connsiteX1778" fmla="*/ 127349 w 1933575"/>
              <a:gd name="connsiteY1778" fmla="*/ 90495 h 1590675"/>
              <a:gd name="connsiteX1779" fmla="*/ 120777 w 1933575"/>
              <a:gd name="connsiteY1779" fmla="*/ 90304 h 1590675"/>
              <a:gd name="connsiteX1780" fmla="*/ 693325 w 1933575"/>
              <a:gd name="connsiteY1780" fmla="*/ 176124 h 1590675"/>
              <a:gd name="connsiteX1781" fmla="*/ 675894 w 1933575"/>
              <a:gd name="connsiteY1781" fmla="*/ 187459 h 1590675"/>
              <a:gd name="connsiteX1782" fmla="*/ 660845 w 1933575"/>
              <a:gd name="connsiteY1782" fmla="*/ 172981 h 1590675"/>
              <a:gd name="connsiteX1783" fmla="*/ 675704 w 1933575"/>
              <a:gd name="connsiteY1783" fmla="*/ 158312 h 1590675"/>
              <a:gd name="connsiteX1784" fmla="*/ 693325 w 1933575"/>
              <a:gd name="connsiteY1784" fmla="*/ 169457 h 1590675"/>
              <a:gd name="connsiteX1785" fmla="*/ 693325 w 1933575"/>
              <a:gd name="connsiteY1785" fmla="*/ 176124 h 1590675"/>
              <a:gd name="connsiteX1786" fmla="*/ 772097 w 1933575"/>
              <a:gd name="connsiteY1786" fmla="*/ 189745 h 1590675"/>
              <a:gd name="connsiteX1787" fmla="*/ 756190 w 1933575"/>
              <a:gd name="connsiteY1787" fmla="*/ 200413 h 1590675"/>
              <a:gd name="connsiteX1788" fmla="*/ 741331 w 1933575"/>
              <a:gd name="connsiteY1788" fmla="*/ 187650 h 1590675"/>
              <a:gd name="connsiteX1789" fmla="*/ 755142 w 1933575"/>
              <a:gd name="connsiteY1789" fmla="*/ 173743 h 1590675"/>
              <a:gd name="connsiteX1790" fmla="*/ 771906 w 1933575"/>
              <a:gd name="connsiteY1790" fmla="*/ 183173 h 1590675"/>
              <a:gd name="connsiteX1791" fmla="*/ 772097 w 1933575"/>
              <a:gd name="connsiteY1791" fmla="*/ 189745 h 1590675"/>
              <a:gd name="connsiteX1792" fmla="*/ 1871567 w 1933575"/>
              <a:gd name="connsiteY1792" fmla="*/ 1361796 h 1590675"/>
              <a:gd name="connsiteX1793" fmla="*/ 1854708 w 1933575"/>
              <a:gd name="connsiteY1793" fmla="*/ 1371226 h 1590675"/>
              <a:gd name="connsiteX1794" fmla="*/ 1842326 w 1933575"/>
              <a:gd name="connsiteY1794" fmla="*/ 1358463 h 1590675"/>
              <a:gd name="connsiteX1795" fmla="*/ 1855661 w 1933575"/>
              <a:gd name="connsiteY1795" fmla="*/ 1344937 h 1590675"/>
              <a:gd name="connsiteX1796" fmla="*/ 1871758 w 1933575"/>
              <a:gd name="connsiteY1796" fmla="*/ 1355319 h 1590675"/>
              <a:gd name="connsiteX1797" fmla="*/ 1871567 w 1933575"/>
              <a:gd name="connsiteY1797" fmla="*/ 1361796 h 1590675"/>
              <a:gd name="connsiteX1798" fmla="*/ 1907096 w 1933575"/>
              <a:gd name="connsiteY1798" fmla="*/ 1551153 h 1590675"/>
              <a:gd name="connsiteX1799" fmla="*/ 1893761 w 1933575"/>
              <a:gd name="connsiteY1799" fmla="*/ 1532008 h 1590675"/>
              <a:gd name="connsiteX1800" fmla="*/ 1906143 w 1933575"/>
              <a:gd name="connsiteY1800" fmla="*/ 1517911 h 1590675"/>
              <a:gd name="connsiteX1801" fmla="*/ 1919288 w 1933575"/>
              <a:gd name="connsiteY1801" fmla="*/ 1531341 h 1590675"/>
              <a:gd name="connsiteX1802" fmla="*/ 1907096 w 1933575"/>
              <a:gd name="connsiteY1802" fmla="*/ 1551153 h 1590675"/>
              <a:gd name="connsiteX1803" fmla="*/ 64580 w 1933575"/>
              <a:gd name="connsiteY1803" fmla="*/ 59348 h 1590675"/>
              <a:gd name="connsiteX1804" fmla="*/ 45244 w 1933575"/>
              <a:gd name="connsiteY1804" fmla="*/ 72111 h 1590675"/>
              <a:gd name="connsiteX1805" fmla="*/ 30956 w 1933575"/>
              <a:gd name="connsiteY1805" fmla="*/ 58300 h 1590675"/>
              <a:gd name="connsiteX1806" fmla="*/ 45339 w 1933575"/>
              <a:gd name="connsiteY1806" fmla="*/ 46108 h 1590675"/>
              <a:gd name="connsiteX1807" fmla="*/ 64580 w 1933575"/>
              <a:gd name="connsiteY1807" fmla="*/ 59348 h 1590675"/>
              <a:gd name="connsiteX1808" fmla="*/ 1224153 w 1933575"/>
              <a:gd name="connsiteY1808" fmla="*/ 429680 h 1590675"/>
              <a:gd name="connsiteX1809" fmla="*/ 1204436 w 1933575"/>
              <a:gd name="connsiteY1809" fmla="*/ 441681 h 1590675"/>
              <a:gd name="connsiteX1810" fmla="*/ 1190720 w 1933575"/>
              <a:gd name="connsiteY1810" fmla="*/ 427298 h 1590675"/>
              <a:gd name="connsiteX1811" fmla="*/ 1205579 w 1933575"/>
              <a:gd name="connsiteY1811" fmla="*/ 415678 h 1590675"/>
              <a:gd name="connsiteX1812" fmla="*/ 1224153 w 1933575"/>
              <a:gd name="connsiteY1812" fmla="*/ 429680 h 1590675"/>
              <a:gd name="connsiteX1813" fmla="*/ 1074706 w 1933575"/>
              <a:gd name="connsiteY1813" fmla="*/ 323952 h 1590675"/>
              <a:gd name="connsiteX1814" fmla="*/ 1058990 w 1933575"/>
              <a:gd name="connsiteY1814" fmla="*/ 333096 h 1590675"/>
              <a:gd name="connsiteX1815" fmla="*/ 1047179 w 1933575"/>
              <a:gd name="connsiteY1815" fmla="*/ 319571 h 1590675"/>
              <a:gd name="connsiteX1816" fmla="*/ 1059561 w 1933575"/>
              <a:gd name="connsiteY1816" fmla="*/ 308236 h 1590675"/>
              <a:gd name="connsiteX1817" fmla="*/ 1074896 w 1933575"/>
              <a:gd name="connsiteY1817" fmla="*/ 318142 h 1590675"/>
              <a:gd name="connsiteX1818" fmla="*/ 1074706 w 1933575"/>
              <a:gd name="connsiteY1818" fmla="*/ 323952 h 1590675"/>
              <a:gd name="connsiteX1819" fmla="*/ 835533 w 1933575"/>
              <a:gd name="connsiteY1819" fmla="*/ 216510 h 1590675"/>
              <a:gd name="connsiteX1820" fmla="*/ 823055 w 1933575"/>
              <a:gd name="connsiteY1820" fmla="*/ 199175 h 1590675"/>
              <a:gd name="connsiteX1821" fmla="*/ 834009 w 1933575"/>
              <a:gd name="connsiteY1821" fmla="*/ 185649 h 1590675"/>
              <a:gd name="connsiteX1822" fmla="*/ 847058 w 1933575"/>
              <a:gd name="connsiteY1822" fmla="*/ 198603 h 1590675"/>
              <a:gd name="connsiteX1823" fmla="*/ 835533 w 1933575"/>
              <a:gd name="connsiteY1823" fmla="*/ 216510 h 1590675"/>
              <a:gd name="connsiteX1824" fmla="*/ 1806512 w 1933575"/>
              <a:gd name="connsiteY1824" fmla="*/ 1172249 h 1590675"/>
              <a:gd name="connsiteX1825" fmla="*/ 1816608 w 1933575"/>
              <a:gd name="connsiteY1825" fmla="*/ 1187298 h 1590675"/>
              <a:gd name="connsiteX1826" fmla="*/ 1803845 w 1933575"/>
              <a:gd name="connsiteY1826" fmla="*/ 1199967 h 1590675"/>
              <a:gd name="connsiteX1827" fmla="*/ 1791748 w 1933575"/>
              <a:gd name="connsiteY1827" fmla="*/ 1188441 h 1590675"/>
              <a:gd name="connsiteX1828" fmla="*/ 1800606 w 1933575"/>
              <a:gd name="connsiteY1828" fmla="*/ 1172535 h 1590675"/>
              <a:gd name="connsiteX1829" fmla="*/ 1806512 w 1933575"/>
              <a:gd name="connsiteY1829" fmla="*/ 1172249 h 1590675"/>
              <a:gd name="connsiteX1830" fmla="*/ 1343882 w 1933575"/>
              <a:gd name="connsiteY1830" fmla="*/ 549123 h 1590675"/>
              <a:gd name="connsiteX1831" fmla="*/ 1334262 w 1933575"/>
              <a:gd name="connsiteY1831" fmla="*/ 533788 h 1590675"/>
              <a:gd name="connsiteX1832" fmla="*/ 1347311 w 1933575"/>
              <a:gd name="connsiteY1832" fmla="*/ 521501 h 1590675"/>
              <a:gd name="connsiteX1833" fmla="*/ 1359027 w 1933575"/>
              <a:gd name="connsiteY1833" fmla="*/ 533407 h 1590675"/>
              <a:gd name="connsiteX1834" fmla="*/ 1349693 w 1933575"/>
              <a:gd name="connsiteY1834" fmla="*/ 549123 h 1590675"/>
              <a:gd name="connsiteX1835" fmla="*/ 1343882 w 1933575"/>
              <a:gd name="connsiteY1835" fmla="*/ 549123 h 1590675"/>
              <a:gd name="connsiteX1836" fmla="*/ 914210 w 1933575"/>
              <a:gd name="connsiteY1836" fmla="*/ 196889 h 1590675"/>
              <a:gd name="connsiteX1837" fmla="*/ 924877 w 1933575"/>
              <a:gd name="connsiteY1837" fmla="*/ 212319 h 1590675"/>
              <a:gd name="connsiteX1838" fmla="*/ 914972 w 1933575"/>
              <a:gd name="connsiteY1838" fmla="*/ 223654 h 1590675"/>
              <a:gd name="connsiteX1839" fmla="*/ 904399 w 1933575"/>
              <a:gd name="connsiteY1839" fmla="*/ 212986 h 1590675"/>
              <a:gd name="connsiteX1840" fmla="*/ 914210 w 1933575"/>
              <a:gd name="connsiteY1840" fmla="*/ 196889 h 1590675"/>
              <a:gd name="connsiteX1841" fmla="*/ 1704785 w 1933575"/>
              <a:gd name="connsiteY1841" fmla="*/ 920503 h 1590675"/>
              <a:gd name="connsiteX1842" fmla="*/ 1687449 w 1933575"/>
              <a:gd name="connsiteY1842" fmla="*/ 931076 h 1590675"/>
              <a:gd name="connsiteX1843" fmla="*/ 1677067 w 1933575"/>
              <a:gd name="connsiteY1843" fmla="*/ 919551 h 1590675"/>
              <a:gd name="connsiteX1844" fmla="*/ 1687449 w 1933575"/>
              <a:gd name="connsiteY1844" fmla="*/ 909740 h 1590675"/>
              <a:gd name="connsiteX1845" fmla="*/ 1704785 w 1933575"/>
              <a:gd name="connsiteY1845" fmla="*/ 920503 h 1590675"/>
              <a:gd name="connsiteX1846" fmla="*/ 1280827 w 1933575"/>
              <a:gd name="connsiteY1846" fmla="*/ 458731 h 1590675"/>
              <a:gd name="connsiteX1847" fmla="*/ 1271111 w 1933575"/>
              <a:gd name="connsiteY1847" fmla="*/ 442634 h 1590675"/>
              <a:gd name="connsiteX1848" fmla="*/ 1281684 w 1933575"/>
              <a:gd name="connsiteY1848" fmla="*/ 431966 h 1590675"/>
              <a:gd name="connsiteX1849" fmla="*/ 1291590 w 1933575"/>
              <a:gd name="connsiteY1849" fmla="*/ 443301 h 1590675"/>
              <a:gd name="connsiteX1850" fmla="*/ 1280827 w 1933575"/>
              <a:gd name="connsiteY1850" fmla="*/ 458731 h 1590675"/>
              <a:gd name="connsiteX1851" fmla="*/ 1574006 w 1933575"/>
              <a:gd name="connsiteY1851" fmla="*/ 735337 h 1590675"/>
              <a:gd name="connsiteX1852" fmla="*/ 1556957 w 1933575"/>
              <a:gd name="connsiteY1852" fmla="*/ 746291 h 1590675"/>
              <a:gd name="connsiteX1853" fmla="*/ 1546289 w 1933575"/>
              <a:gd name="connsiteY1853" fmla="*/ 735051 h 1590675"/>
              <a:gd name="connsiteX1854" fmla="*/ 1556385 w 1933575"/>
              <a:gd name="connsiteY1854" fmla="*/ 724955 h 1590675"/>
              <a:gd name="connsiteX1855" fmla="*/ 1574006 w 1933575"/>
              <a:gd name="connsiteY1855" fmla="*/ 735337 h 1590675"/>
              <a:gd name="connsiteX1856" fmla="*/ 1621536 w 1933575"/>
              <a:gd name="connsiteY1856" fmla="*/ 812585 h 1590675"/>
              <a:gd name="connsiteX1857" fmla="*/ 1633157 w 1933575"/>
              <a:gd name="connsiteY1857" fmla="*/ 828492 h 1590675"/>
              <a:gd name="connsiteX1858" fmla="*/ 1622107 w 1933575"/>
              <a:gd name="connsiteY1858" fmla="*/ 841160 h 1590675"/>
              <a:gd name="connsiteX1859" fmla="*/ 1611440 w 1933575"/>
              <a:gd name="connsiteY1859" fmla="*/ 829635 h 1590675"/>
              <a:gd name="connsiteX1860" fmla="*/ 1621536 w 1933575"/>
              <a:gd name="connsiteY1860" fmla="*/ 812585 h 1590675"/>
              <a:gd name="connsiteX1861" fmla="*/ 453676 w 1933575"/>
              <a:gd name="connsiteY1861" fmla="*/ 64777 h 1590675"/>
              <a:gd name="connsiteX1862" fmla="*/ 444818 w 1933575"/>
              <a:gd name="connsiteY1862" fmla="*/ 50775 h 1590675"/>
              <a:gd name="connsiteX1863" fmla="*/ 455200 w 1933575"/>
              <a:gd name="connsiteY1863" fmla="*/ 40679 h 1590675"/>
              <a:gd name="connsiteX1864" fmla="*/ 463487 w 1933575"/>
              <a:gd name="connsiteY1864" fmla="*/ 51442 h 1590675"/>
              <a:gd name="connsiteX1865" fmla="*/ 453676 w 1933575"/>
              <a:gd name="connsiteY1865" fmla="*/ 64777 h 1590675"/>
              <a:gd name="connsiteX1866" fmla="*/ 1490663 w 1933575"/>
              <a:gd name="connsiteY1866" fmla="*/ 657327 h 1590675"/>
              <a:gd name="connsiteX1867" fmla="*/ 1481709 w 1933575"/>
              <a:gd name="connsiteY1867" fmla="*/ 641039 h 1590675"/>
              <a:gd name="connsiteX1868" fmla="*/ 1492949 w 1933575"/>
              <a:gd name="connsiteY1868" fmla="*/ 632181 h 1590675"/>
              <a:gd name="connsiteX1869" fmla="*/ 1501426 w 1933575"/>
              <a:gd name="connsiteY1869" fmla="*/ 642183 h 1590675"/>
              <a:gd name="connsiteX1870" fmla="*/ 1490663 w 1933575"/>
              <a:gd name="connsiteY1870" fmla="*/ 657327 h 1590675"/>
              <a:gd name="connsiteX1871" fmla="*/ 1936242 w 1933575"/>
              <a:gd name="connsiteY1871" fmla="*/ 1451046 h 1590675"/>
              <a:gd name="connsiteX1872" fmla="*/ 1921097 w 1933575"/>
              <a:gd name="connsiteY1872" fmla="*/ 1461714 h 1590675"/>
              <a:gd name="connsiteX1873" fmla="*/ 1910906 w 1933575"/>
              <a:gd name="connsiteY1873" fmla="*/ 1451617 h 1590675"/>
              <a:gd name="connsiteX1874" fmla="*/ 1919859 w 1933575"/>
              <a:gd name="connsiteY1874" fmla="*/ 1441997 h 1590675"/>
              <a:gd name="connsiteX1875" fmla="*/ 1936242 w 1933575"/>
              <a:gd name="connsiteY1875" fmla="*/ 1451046 h 1590675"/>
              <a:gd name="connsiteX1876" fmla="*/ 1154621 w 1933575"/>
              <a:gd name="connsiteY1876" fmla="*/ 335382 h 1590675"/>
              <a:gd name="connsiteX1877" fmla="*/ 1138619 w 1933575"/>
              <a:gd name="connsiteY1877" fmla="*/ 344812 h 1590675"/>
              <a:gd name="connsiteX1878" fmla="*/ 1129284 w 1933575"/>
              <a:gd name="connsiteY1878" fmla="*/ 333858 h 1590675"/>
              <a:gd name="connsiteX1879" fmla="*/ 1139095 w 1933575"/>
              <a:gd name="connsiteY1879" fmla="*/ 325095 h 1590675"/>
              <a:gd name="connsiteX1880" fmla="*/ 1154621 w 1933575"/>
              <a:gd name="connsiteY1880" fmla="*/ 335382 h 1590675"/>
              <a:gd name="connsiteX1881" fmla="*/ 1854137 w 1933575"/>
              <a:gd name="connsiteY1881" fmla="*/ 1282263 h 1590675"/>
              <a:gd name="connsiteX1882" fmla="*/ 1869377 w 1933575"/>
              <a:gd name="connsiteY1882" fmla="*/ 1271499 h 1590675"/>
              <a:gd name="connsiteX1883" fmla="*/ 1879378 w 1933575"/>
              <a:gd name="connsiteY1883" fmla="*/ 1279977 h 1590675"/>
              <a:gd name="connsiteX1884" fmla="*/ 1870520 w 1933575"/>
              <a:gd name="connsiteY1884" fmla="*/ 1291216 h 1590675"/>
              <a:gd name="connsiteX1885" fmla="*/ 1854137 w 1933575"/>
              <a:gd name="connsiteY1885" fmla="*/ 1282263 h 1590675"/>
              <a:gd name="connsiteX1886" fmla="*/ 1768507 w 1933575"/>
              <a:gd name="connsiteY1886" fmla="*/ 1013943 h 1590675"/>
              <a:gd name="connsiteX1887" fmla="*/ 1752981 w 1933575"/>
              <a:gd name="connsiteY1887" fmla="*/ 1024040 h 1590675"/>
              <a:gd name="connsiteX1888" fmla="*/ 1743170 w 1933575"/>
              <a:gd name="connsiteY1888" fmla="*/ 1013562 h 1590675"/>
              <a:gd name="connsiteX1889" fmla="*/ 1752505 w 1933575"/>
              <a:gd name="connsiteY1889" fmla="*/ 1004323 h 1590675"/>
              <a:gd name="connsiteX1890" fmla="*/ 1768507 w 1933575"/>
              <a:gd name="connsiteY1890" fmla="*/ 1013943 h 1590675"/>
              <a:gd name="connsiteX1891" fmla="*/ 388715 w 1933575"/>
              <a:gd name="connsiteY1891" fmla="*/ 37440 h 1590675"/>
              <a:gd name="connsiteX1892" fmla="*/ 374523 w 1933575"/>
              <a:gd name="connsiteY1892" fmla="*/ 45822 h 1590675"/>
              <a:gd name="connsiteX1893" fmla="*/ 364808 w 1933575"/>
              <a:gd name="connsiteY1893" fmla="*/ 35059 h 1590675"/>
              <a:gd name="connsiteX1894" fmla="*/ 375761 w 1933575"/>
              <a:gd name="connsiteY1894" fmla="*/ 27058 h 1590675"/>
              <a:gd name="connsiteX1895" fmla="*/ 388715 w 1933575"/>
              <a:gd name="connsiteY1895" fmla="*/ 37440 h 1590675"/>
              <a:gd name="connsiteX1896" fmla="*/ 227933 w 1933575"/>
              <a:gd name="connsiteY1896" fmla="*/ 7151 h 1590675"/>
              <a:gd name="connsiteX1897" fmla="*/ 215741 w 1933575"/>
              <a:gd name="connsiteY1897" fmla="*/ 16009 h 1590675"/>
              <a:gd name="connsiteX1898" fmla="*/ 207455 w 1933575"/>
              <a:gd name="connsiteY1898" fmla="*/ 7818 h 1590675"/>
              <a:gd name="connsiteX1899" fmla="*/ 214503 w 1933575"/>
              <a:gd name="connsiteY1899" fmla="*/ 7 h 1590675"/>
              <a:gd name="connsiteX1900" fmla="*/ 227933 w 1933575"/>
              <a:gd name="connsiteY1900" fmla="*/ 7151 h 1590675"/>
              <a:gd name="connsiteX1901" fmla="*/ 547307 w 1933575"/>
              <a:gd name="connsiteY1901" fmla="*/ 65825 h 1590675"/>
              <a:gd name="connsiteX1902" fmla="*/ 532924 w 1933575"/>
              <a:gd name="connsiteY1902" fmla="*/ 73540 h 1590675"/>
              <a:gd name="connsiteX1903" fmla="*/ 525113 w 1933575"/>
              <a:gd name="connsiteY1903" fmla="*/ 64872 h 1590675"/>
              <a:gd name="connsiteX1904" fmla="*/ 534829 w 1933575"/>
              <a:gd name="connsiteY1904" fmla="*/ 56204 h 1590675"/>
              <a:gd name="connsiteX1905" fmla="*/ 547307 w 1933575"/>
              <a:gd name="connsiteY1905" fmla="*/ 65825 h 1590675"/>
              <a:gd name="connsiteX1906" fmla="*/ 1438751 w 1933575"/>
              <a:gd name="connsiteY1906" fmla="*/ 547695 h 1590675"/>
              <a:gd name="connsiteX1907" fmla="*/ 1426083 w 1933575"/>
              <a:gd name="connsiteY1907" fmla="*/ 556077 h 1590675"/>
              <a:gd name="connsiteX1908" fmla="*/ 1418177 w 1933575"/>
              <a:gd name="connsiteY1908" fmla="*/ 549123 h 1590675"/>
              <a:gd name="connsiteX1909" fmla="*/ 1425702 w 1933575"/>
              <a:gd name="connsiteY1909" fmla="*/ 540075 h 1590675"/>
              <a:gd name="connsiteX1910" fmla="*/ 1438751 w 1933575"/>
              <a:gd name="connsiteY1910" fmla="*/ 547695 h 1590675"/>
              <a:gd name="connsiteX1911" fmla="*/ 994886 w 1933575"/>
              <a:gd name="connsiteY1911" fmla="*/ 238418 h 1590675"/>
              <a:gd name="connsiteX1912" fmla="*/ 986504 w 1933575"/>
              <a:gd name="connsiteY1912" fmla="*/ 227750 h 1590675"/>
              <a:gd name="connsiteX1913" fmla="*/ 994505 w 1933575"/>
              <a:gd name="connsiteY1913" fmla="*/ 218606 h 1590675"/>
              <a:gd name="connsiteX1914" fmla="*/ 1002030 w 1933575"/>
              <a:gd name="connsiteY1914" fmla="*/ 226893 h 1590675"/>
              <a:gd name="connsiteX1915" fmla="*/ 994886 w 1933575"/>
              <a:gd name="connsiteY1915" fmla="*/ 238418 h 1590675"/>
              <a:gd name="connsiteX1916" fmla="*/ 612934 w 1933575"/>
              <a:gd name="connsiteY1916" fmla="*/ 66301 h 1590675"/>
              <a:gd name="connsiteX1917" fmla="*/ 621602 w 1933575"/>
              <a:gd name="connsiteY1917" fmla="*/ 78779 h 1590675"/>
              <a:gd name="connsiteX1918" fmla="*/ 613505 w 1933575"/>
              <a:gd name="connsiteY1918" fmla="*/ 87351 h 1590675"/>
              <a:gd name="connsiteX1919" fmla="*/ 604933 w 1933575"/>
              <a:gd name="connsiteY1919" fmla="*/ 79255 h 1590675"/>
              <a:gd name="connsiteX1920" fmla="*/ 612934 w 1933575"/>
              <a:gd name="connsiteY1920" fmla="*/ 66301 h 1590675"/>
              <a:gd name="connsiteX1921" fmla="*/ 1830991 w 1933575"/>
              <a:gd name="connsiteY1921" fmla="*/ 1107384 h 1590675"/>
              <a:gd name="connsiteX1922" fmla="*/ 1818608 w 1933575"/>
              <a:gd name="connsiteY1922" fmla="*/ 1116051 h 1590675"/>
              <a:gd name="connsiteX1923" fmla="*/ 1810417 w 1933575"/>
              <a:gd name="connsiteY1923" fmla="*/ 1107669 h 1590675"/>
              <a:gd name="connsiteX1924" fmla="*/ 1817656 w 1933575"/>
              <a:gd name="connsiteY1924" fmla="*/ 1100049 h 1590675"/>
              <a:gd name="connsiteX1925" fmla="*/ 1830991 w 1933575"/>
              <a:gd name="connsiteY1925" fmla="*/ 1107384 h 1590675"/>
              <a:gd name="connsiteX1926" fmla="*/ 701612 w 1933575"/>
              <a:gd name="connsiteY1926" fmla="*/ 93828 h 1590675"/>
              <a:gd name="connsiteX1927" fmla="*/ 690277 w 1933575"/>
              <a:gd name="connsiteY1927" fmla="*/ 101067 h 1590675"/>
              <a:gd name="connsiteX1928" fmla="*/ 681800 w 1933575"/>
              <a:gd name="connsiteY1928" fmla="*/ 92304 h 1590675"/>
              <a:gd name="connsiteX1929" fmla="*/ 690753 w 1933575"/>
              <a:gd name="connsiteY1929" fmla="*/ 85542 h 1590675"/>
              <a:gd name="connsiteX1930" fmla="*/ 701612 w 1933575"/>
              <a:gd name="connsiteY1930" fmla="*/ 93828 h 1590675"/>
              <a:gd name="connsiteX1931" fmla="*/ 308610 w 1933575"/>
              <a:gd name="connsiteY1931" fmla="*/ 22200 h 1590675"/>
              <a:gd name="connsiteX1932" fmla="*/ 294799 w 1933575"/>
              <a:gd name="connsiteY1932" fmla="*/ 30963 h 1590675"/>
              <a:gd name="connsiteX1933" fmla="*/ 285750 w 1933575"/>
              <a:gd name="connsiteY1933" fmla="*/ 22772 h 1590675"/>
              <a:gd name="connsiteX1934" fmla="*/ 295370 w 1933575"/>
              <a:gd name="connsiteY1934" fmla="*/ 13533 h 1590675"/>
              <a:gd name="connsiteX1935" fmla="*/ 308610 w 1933575"/>
              <a:gd name="connsiteY1935" fmla="*/ 22200 h 1590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</a:cxnLst>
            <a:rect l="l" t="t" r="r" b="b"/>
            <a:pathLst>
              <a:path w="1933575" h="1590675">
                <a:moveTo>
                  <a:pt x="95" y="1400658"/>
                </a:moveTo>
                <a:lnTo>
                  <a:pt x="95" y="1590492"/>
                </a:lnTo>
                <a:lnTo>
                  <a:pt x="549783" y="1590492"/>
                </a:lnTo>
                <a:cubicBezTo>
                  <a:pt x="546259" y="1585634"/>
                  <a:pt x="542735" y="1580871"/>
                  <a:pt x="538639" y="1575347"/>
                </a:cubicBezTo>
                <a:cubicBezTo>
                  <a:pt x="544830" y="1570775"/>
                  <a:pt x="549974" y="1566965"/>
                  <a:pt x="555593" y="1562869"/>
                </a:cubicBezTo>
                <a:cubicBezTo>
                  <a:pt x="559689" y="1568679"/>
                  <a:pt x="563594" y="1574299"/>
                  <a:pt x="567976" y="1580490"/>
                </a:cubicBezTo>
                <a:cubicBezTo>
                  <a:pt x="562928" y="1583824"/>
                  <a:pt x="558070" y="1586967"/>
                  <a:pt x="552831" y="1590396"/>
                </a:cubicBezTo>
                <a:lnTo>
                  <a:pt x="617315" y="1590396"/>
                </a:lnTo>
                <a:cubicBezTo>
                  <a:pt x="617029" y="1590015"/>
                  <a:pt x="616744" y="1589634"/>
                  <a:pt x="616363" y="1589158"/>
                </a:cubicBezTo>
                <a:cubicBezTo>
                  <a:pt x="622459" y="1584967"/>
                  <a:pt x="627507" y="1581443"/>
                  <a:pt x="633317" y="1577442"/>
                </a:cubicBezTo>
                <a:cubicBezTo>
                  <a:pt x="636556" y="1581729"/>
                  <a:pt x="639794" y="1586015"/>
                  <a:pt x="643128" y="1590396"/>
                </a:cubicBezTo>
                <a:lnTo>
                  <a:pt x="709422" y="1590396"/>
                </a:lnTo>
                <a:cubicBezTo>
                  <a:pt x="710470" y="1589634"/>
                  <a:pt x="711422" y="1588968"/>
                  <a:pt x="712470" y="1588110"/>
                </a:cubicBezTo>
                <a:cubicBezTo>
                  <a:pt x="713042" y="1588872"/>
                  <a:pt x="713613" y="1589634"/>
                  <a:pt x="714089" y="1590396"/>
                </a:cubicBezTo>
                <a:lnTo>
                  <a:pt x="955262" y="1590396"/>
                </a:lnTo>
                <a:cubicBezTo>
                  <a:pt x="949262" y="1581919"/>
                  <a:pt x="943070" y="1573061"/>
                  <a:pt x="937355" y="1564964"/>
                </a:cubicBezTo>
                <a:cubicBezTo>
                  <a:pt x="946499" y="1558202"/>
                  <a:pt x="957263" y="1550296"/>
                  <a:pt x="966788" y="1543247"/>
                </a:cubicBezTo>
                <a:cubicBezTo>
                  <a:pt x="973646" y="1552868"/>
                  <a:pt x="982123" y="1564869"/>
                  <a:pt x="989171" y="1574775"/>
                </a:cubicBezTo>
                <a:cubicBezTo>
                  <a:pt x="981551" y="1579347"/>
                  <a:pt x="972312" y="1584967"/>
                  <a:pt x="963263" y="1590396"/>
                </a:cubicBezTo>
                <a:lnTo>
                  <a:pt x="1022604" y="1590396"/>
                </a:lnTo>
                <a:cubicBezTo>
                  <a:pt x="1019651" y="1586396"/>
                  <a:pt x="1016794" y="1582491"/>
                  <a:pt x="1014317" y="1579062"/>
                </a:cubicBezTo>
                <a:cubicBezTo>
                  <a:pt x="1024319" y="1571727"/>
                  <a:pt x="1036892" y="1562583"/>
                  <a:pt x="1047464" y="1554868"/>
                </a:cubicBezTo>
                <a:cubicBezTo>
                  <a:pt x="1052798" y="1563822"/>
                  <a:pt x="1059942" y="1575918"/>
                  <a:pt x="1066514" y="1586872"/>
                </a:cubicBezTo>
                <a:cubicBezTo>
                  <a:pt x="1064990" y="1588015"/>
                  <a:pt x="1063371" y="1589253"/>
                  <a:pt x="1061752" y="1590396"/>
                </a:cubicBezTo>
                <a:lnTo>
                  <a:pt x="1098233" y="1590396"/>
                </a:lnTo>
                <a:cubicBezTo>
                  <a:pt x="1108424" y="1582300"/>
                  <a:pt x="1118235" y="1574489"/>
                  <a:pt x="1127189" y="1567346"/>
                </a:cubicBezTo>
                <a:cubicBezTo>
                  <a:pt x="1128332" y="1576014"/>
                  <a:pt x="1131856" y="1584110"/>
                  <a:pt x="1136809" y="1590396"/>
                </a:cubicBezTo>
                <a:lnTo>
                  <a:pt x="1193197" y="1590396"/>
                </a:lnTo>
                <a:cubicBezTo>
                  <a:pt x="1196721" y="1586586"/>
                  <a:pt x="1199483" y="1582110"/>
                  <a:pt x="1201103" y="1576966"/>
                </a:cubicBezTo>
                <a:cubicBezTo>
                  <a:pt x="1206341" y="1560107"/>
                  <a:pt x="1199769" y="1540104"/>
                  <a:pt x="1183767" y="1533246"/>
                </a:cubicBezTo>
                <a:cubicBezTo>
                  <a:pt x="1174528" y="1529246"/>
                  <a:pt x="1162145" y="1527817"/>
                  <a:pt x="1152620" y="1530484"/>
                </a:cubicBezTo>
                <a:cubicBezTo>
                  <a:pt x="1143381" y="1533056"/>
                  <a:pt x="1136047" y="1542295"/>
                  <a:pt x="1127474" y="1548867"/>
                </a:cubicBezTo>
                <a:cubicBezTo>
                  <a:pt x="1124522" y="1529055"/>
                  <a:pt x="1113473" y="1515149"/>
                  <a:pt x="1092422" y="1512672"/>
                </a:cubicBezTo>
                <a:cubicBezTo>
                  <a:pt x="1071372" y="1510196"/>
                  <a:pt x="1057942" y="1522197"/>
                  <a:pt x="1049084" y="1542200"/>
                </a:cubicBezTo>
                <a:cubicBezTo>
                  <a:pt x="1046988" y="1518673"/>
                  <a:pt x="1043273" y="1512768"/>
                  <a:pt x="1022509" y="1498099"/>
                </a:cubicBezTo>
                <a:cubicBezTo>
                  <a:pt x="1048703" y="1491146"/>
                  <a:pt x="1060514" y="1479716"/>
                  <a:pt x="1062133" y="1460094"/>
                </a:cubicBezTo>
                <a:cubicBezTo>
                  <a:pt x="1063466" y="1443711"/>
                  <a:pt x="1053179" y="1425519"/>
                  <a:pt x="1036987" y="1421423"/>
                </a:cubicBezTo>
                <a:cubicBezTo>
                  <a:pt x="1027271" y="1418946"/>
                  <a:pt x="1014984" y="1419327"/>
                  <a:pt x="1005840" y="1423042"/>
                </a:cubicBezTo>
                <a:cubicBezTo>
                  <a:pt x="996982" y="1426662"/>
                  <a:pt x="990600" y="1436282"/>
                  <a:pt x="983552" y="1442949"/>
                </a:cubicBezTo>
                <a:cubicBezTo>
                  <a:pt x="981361" y="1423995"/>
                  <a:pt x="977170" y="1417613"/>
                  <a:pt x="957358" y="1404183"/>
                </a:cubicBezTo>
                <a:cubicBezTo>
                  <a:pt x="960406" y="1403516"/>
                  <a:pt x="963073" y="1402944"/>
                  <a:pt x="965740" y="1402278"/>
                </a:cubicBezTo>
                <a:cubicBezTo>
                  <a:pt x="983456" y="1397229"/>
                  <a:pt x="995363" y="1384085"/>
                  <a:pt x="997077" y="1367702"/>
                </a:cubicBezTo>
                <a:cubicBezTo>
                  <a:pt x="998792" y="1350747"/>
                  <a:pt x="989076" y="1334936"/>
                  <a:pt x="972122" y="1326935"/>
                </a:cubicBezTo>
                <a:cubicBezTo>
                  <a:pt x="970026" y="1325982"/>
                  <a:pt x="968026" y="1324744"/>
                  <a:pt x="966026" y="1323696"/>
                </a:cubicBezTo>
                <a:lnTo>
                  <a:pt x="966502" y="1323982"/>
                </a:lnTo>
                <a:cubicBezTo>
                  <a:pt x="945071" y="1322648"/>
                  <a:pt x="928688" y="1330269"/>
                  <a:pt x="918782" y="1353605"/>
                </a:cubicBezTo>
                <a:cubicBezTo>
                  <a:pt x="917829" y="1332459"/>
                  <a:pt x="909161" y="1319505"/>
                  <a:pt x="889635" y="1310171"/>
                </a:cubicBezTo>
                <a:cubicBezTo>
                  <a:pt x="912781" y="1308075"/>
                  <a:pt x="925259" y="1296264"/>
                  <a:pt x="932212" y="1277976"/>
                </a:cubicBezTo>
                <a:lnTo>
                  <a:pt x="931354" y="1278738"/>
                </a:lnTo>
                <a:cubicBezTo>
                  <a:pt x="932783" y="1259117"/>
                  <a:pt x="926783" y="1243115"/>
                  <a:pt x="908209" y="1234161"/>
                </a:cubicBezTo>
                <a:cubicBezTo>
                  <a:pt x="888111" y="1224446"/>
                  <a:pt x="869061" y="1232542"/>
                  <a:pt x="855059" y="1254164"/>
                </a:cubicBezTo>
                <a:cubicBezTo>
                  <a:pt x="848677" y="1243020"/>
                  <a:pt x="841629" y="1230637"/>
                  <a:pt x="834390" y="1217873"/>
                </a:cubicBezTo>
                <a:cubicBezTo>
                  <a:pt x="848582" y="1214540"/>
                  <a:pt x="858965" y="1204539"/>
                  <a:pt x="865251" y="1189775"/>
                </a:cubicBezTo>
                <a:cubicBezTo>
                  <a:pt x="867823" y="1165962"/>
                  <a:pt x="858679" y="1148817"/>
                  <a:pt x="839629" y="1142055"/>
                </a:cubicBezTo>
                <a:cubicBezTo>
                  <a:pt x="819626" y="1134911"/>
                  <a:pt x="803339" y="1142626"/>
                  <a:pt x="787051" y="1167581"/>
                </a:cubicBezTo>
                <a:cubicBezTo>
                  <a:pt x="787051" y="1147579"/>
                  <a:pt x="776764" y="1134720"/>
                  <a:pt x="759143" y="1125576"/>
                </a:cubicBezTo>
                <a:cubicBezTo>
                  <a:pt x="763524" y="1124433"/>
                  <a:pt x="766286" y="1123767"/>
                  <a:pt x="768953" y="1123100"/>
                </a:cubicBezTo>
                <a:cubicBezTo>
                  <a:pt x="788194" y="1117956"/>
                  <a:pt x="800672" y="1102621"/>
                  <a:pt x="800195" y="1084428"/>
                </a:cubicBezTo>
                <a:cubicBezTo>
                  <a:pt x="799719" y="1066331"/>
                  <a:pt x="787146" y="1051281"/>
                  <a:pt x="768953" y="1047186"/>
                </a:cubicBezTo>
                <a:cubicBezTo>
                  <a:pt x="751427" y="1043185"/>
                  <a:pt x="734854" y="1051662"/>
                  <a:pt x="725615" y="1068998"/>
                </a:cubicBezTo>
                <a:cubicBezTo>
                  <a:pt x="723995" y="1071951"/>
                  <a:pt x="721424" y="1074332"/>
                  <a:pt x="719233" y="1076999"/>
                </a:cubicBezTo>
                <a:cubicBezTo>
                  <a:pt x="722948" y="1058616"/>
                  <a:pt x="713613" y="1041471"/>
                  <a:pt x="695992" y="1034327"/>
                </a:cubicBezTo>
                <a:cubicBezTo>
                  <a:pt x="675989" y="1026230"/>
                  <a:pt x="657797" y="1034327"/>
                  <a:pt x="643319" y="1057187"/>
                </a:cubicBezTo>
                <a:cubicBezTo>
                  <a:pt x="640652" y="1050138"/>
                  <a:pt x="639127" y="1041471"/>
                  <a:pt x="634556" y="1034803"/>
                </a:cubicBezTo>
                <a:cubicBezTo>
                  <a:pt x="629793" y="1027945"/>
                  <a:pt x="622173" y="1022992"/>
                  <a:pt x="615410" y="1016801"/>
                </a:cubicBezTo>
                <a:cubicBezTo>
                  <a:pt x="618744" y="1016039"/>
                  <a:pt x="621887" y="1015372"/>
                  <a:pt x="625031" y="1014515"/>
                </a:cubicBezTo>
                <a:cubicBezTo>
                  <a:pt x="643223" y="1009657"/>
                  <a:pt x="655320" y="994227"/>
                  <a:pt x="654844" y="976415"/>
                </a:cubicBezTo>
                <a:cubicBezTo>
                  <a:pt x="654463" y="958317"/>
                  <a:pt x="641699" y="943172"/>
                  <a:pt x="623697" y="939363"/>
                </a:cubicBezTo>
                <a:cubicBezTo>
                  <a:pt x="605885" y="935553"/>
                  <a:pt x="589217" y="944220"/>
                  <a:pt x="580644" y="961365"/>
                </a:cubicBezTo>
                <a:cubicBezTo>
                  <a:pt x="579215" y="964318"/>
                  <a:pt x="577120" y="966985"/>
                  <a:pt x="575215" y="969747"/>
                </a:cubicBezTo>
                <a:cubicBezTo>
                  <a:pt x="576167" y="947840"/>
                  <a:pt x="567595" y="931171"/>
                  <a:pt x="549688" y="926694"/>
                </a:cubicBezTo>
                <a:cubicBezTo>
                  <a:pt x="539972" y="924313"/>
                  <a:pt x="528066" y="925551"/>
                  <a:pt x="518446" y="928885"/>
                </a:cubicBezTo>
                <a:cubicBezTo>
                  <a:pt x="508921" y="932123"/>
                  <a:pt x="500920" y="940029"/>
                  <a:pt x="496157" y="943172"/>
                </a:cubicBezTo>
                <a:cubicBezTo>
                  <a:pt x="495205" y="931743"/>
                  <a:pt x="487299" y="917074"/>
                  <a:pt x="467963" y="911073"/>
                </a:cubicBezTo>
                <a:cubicBezTo>
                  <a:pt x="447389" y="904692"/>
                  <a:pt x="432911" y="914407"/>
                  <a:pt x="420338" y="930885"/>
                </a:cubicBezTo>
                <a:cubicBezTo>
                  <a:pt x="415290" y="910502"/>
                  <a:pt x="404051" y="896976"/>
                  <a:pt x="383667" y="895071"/>
                </a:cubicBezTo>
                <a:cubicBezTo>
                  <a:pt x="363379" y="893166"/>
                  <a:pt x="349949" y="904311"/>
                  <a:pt x="343281" y="918788"/>
                </a:cubicBezTo>
                <a:cubicBezTo>
                  <a:pt x="336328" y="907263"/>
                  <a:pt x="328708" y="894500"/>
                  <a:pt x="321278" y="882117"/>
                </a:cubicBezTo>
                <a:cubicBezTo>
                  <a:pt x="343472" y="873926"/>
                  <a:pt x="354330" y="860496"/>
                  <a:pt x="353092" y="841255"/>
                </a:cubicBezTo>
                <a:cubicBezTo>
                  <a:pt x="351949" y="824491"/>
                  <a:pt x="340424" y="810394"/>
                  <a:pt x="324517" y="806394"/>
                </a:cubicBezTo>
                <a:cubicBezTo>
                  <a:pt x="307562" y="802203"/>
                  <a:pt x="288893" y="808584"/>
                  <a:pt x="282131" y="824110"/>
                </a:cubicBezTo>
                <a:cubicBezTo>
                  <a:pt x="278035" y="833349"/>
                  <a:pt x="276416" y="845637"/>
                  <a:pt x="278892" y="855257"/>
                </a:cubicBezTo>
                <a:cubicBezTo>
                  <a:pt x="281273" y="864496"/>
                  <a:pt x="290227" y="872116"/>
                  <a:pt x="294227" y="877641"/>
                </a:cubicBezTo>
                <a:cubicBezTo>
                  <a:pt x="283178" y="886404"/>
                  <a:pt x="271653" y="895452"/>
                  <a:pt x="262890" y="902310"/>
                </a:cubicBezTo>
                <a:cubicBezTo>
                  <a:pt x="256223" y="891833"/>
                  <a:pt x="248603" y="879641"/>
                  <a:pt x="241078" y="867830"/>
                </a:cubicBezTo>
                <a:cubicBezTo>
                  <a:pt x="263462" y="860400"/>
                  <a:pt x="274606" y="846589"/>
                  <a:pt x="273368" y="826968"/>
                </a:cubicBezTo>
                <a:cubicBezTo>
                  <a:pt x="272225" y="809537"/>
                  <a:pt x="260033" y="795440"/>
                  <a:pt x="243269" y="792011"/>
                </a:cubicBezTo>
                <a:cubicBezTo>
                  <a:pt x="225362" y="788391"/>
                  <a:pt x="208502" y="796583"/>
                  <a:pt x="200692" y="812680"/>
                </a:cubicBezTo>
                <a:cubicBezTo>
                  <a:pt x="191833" y="830968"/>
                  <a:pt x="197644" y="848208"/>
                  <a:pt x="215741" y="862972"/>
                </a:cubicBezTo>
                <a:cubicBezTo>
                  <a:pt x="204216" y="872021"/>
                  <a:pt x="192215" y="881546"/>
                  <a:pt x="181261" y="890213"/>
                </a:cubicBezTo>
                <a:cubicBezTo>
                  <a:pt x="178689" y="873164"/>
                  <a:pt x="167831" y="858305"/>
                  <a:pt x="146304" y="855543"/>
                </a:cubicBezTo>
                <a:cubicBezTo>
                  <a:pt x="125444" y="852876"/>
                  <a:pt x="111538" y="864210"/>
                  <a:pt x="102108" y="884784"/>
                </a:cubicBezTo>
                <a:cubicBezTo>
                  <a:pt x="100298" y="861353"/>
                  <a:pt x="90297" y="846018"/>
                  <a:pt x="68866" y="842017"/>
                </a:cubicBezTo>
                <a:cubicBezTo>
                  <a:pt x="46863" y="837921"/>
                  <a:pt x="32480" y="849828"/>
                  <a:pt x="22765" y="870592"/>
                </a:cubicBezTo>
                <a:cubicBezTo>
                  <a:pt x="21908" y="865829"/>
                  <a:pt x="21622" y="862972"/>
                  <a:pt x="20955" y="860305"/>
                </a:cubicBezTo>
                <a:cubicBezTo>
                  <a:pt x="17907" y="846875"/>
                  <a:pt x="10573" y="837064"/>
                  <a:pt x="95" y="831635"/>
                </a:cubicBezTo>
                <a:lnTo>
                  <a:pt x="95" y="901548"/>
                </a:lnTo>
                <a:cubicBezTo>
                  <a:pt x="8858" y="897167"/>
                  <a:pt x="15812" y="889833"/>
                  <a:pt x="19336" y="880403"/>
                </a:cubicBezTo>
                <a:cubicBezTo>
                  <a:pt x="25718" y="892023"/>
                  <a:pt x="32671" y="904787"/>
                  <a:pt x="38767" y="915931"/>
                </a:cubicBezTo>
                <a:cubicBezTo>
                  <a:pt x="30099" y="922503"/>
                  <a:pt x="19241" y="930695"/>
                  <a:pt x="9716" y="937934"/>
                </a:cubicBezTo>
                <a:cubicBezTo>
                  <a:pt x="6763" y="934029"/>
                  <a:pt x="3524" y="929742"/>
                  <a:pt x="95" y="925266"/>
                </a:cubicBezTo>
                <a:lnTo>
                  <a:pt x="95" y="969938"/>
                </a:lnTo>
                <a:cubicBezTo>
                  <a:pt x="2191" y="968223"/>
                  <a:pt x="4286" y="966604"/>
                  <a:pt x="6382" y="964889"/>
                </a:cubicBezTo>
                <a:cubicBezTo>
                  <a:pt x="11906" y="973367"/>
                  <a:pt x="18669" y="983939"/>
                  <a:pt x="25146" y="994036"/>
                </a:cubicBezTo>
                <a:cubicBezTo>
                  <a:pt x="17145" y="999561"/>
                  <a:pt x="8573" y="1005466"/>
                  <a:pt x="95" y="1011371"/>
                </a:cubicBezTo>
                <a:lnTo>
                  <a:pt x="95" y="1059568"/>
                </a:lnTo>
                <a:cubicBezTo>
                  <a:pt x="3143" y="1064140"/>
                  <a:pt x="6191" y="1068807"/>
                  <a:pt x="9239" y="1073475"/>
                </a:cubicBezTo>
                <a:cubicBezTo>
                  <a:pt x="6382" y="1075284"/>
                  <a:pt x="3239" y="1077189"/>
                  <a:pt x="95" y="1079189"/>
                </a:cubicBezTo>
                <a:lnTo>
                  <a:pt x="95" y="1398277"/>
                </a:lnTo>
                <a:cubicBezTo>
                  <a:pt x="4763" y="1394848"/>
                  <a:pt x="9335" y="1391610"/>
                  <a:pt x="14478" y="1387895"/>
                </a:cubicBezTo>
                <a:cubicBezTo>
                  <a:pt x="18002" y="1393229"/>
                  <a:pt x="21146" y="1398087"/>
                  <a:pt x="24765" y="1403421"/>
                </a:cubicBezTo>
                <a:cubicBezTo>
                  <a:pt x="19812" y="1406850"/>
                  <a:pt x="15240" y="1409993"/>
                  <a:pt x="9906" y="1413708"/>
                </a:cubicBezTo>
                <a:cubicBezTo>
                  <a:pt x="6572" y="1409326"/>
                  <a:pt x="3429" y="1405135"/>
                  <a:pt x="95" y="1400658"/>
                </a:cubicBezTo>
                <a:close/>
                <a:moveTo>
                  <a:pt x="87821" y="1424090"/>
                </a:moveTo>
                <a:cubicBezTo>
                  <a:pt x="84677" y="1420089"/>
                  <a:pt x="82391" y="1417232"/>
                  <a:pt x="79439" y="1413612"/>
                </a:cubicBezTo>
                <a:cubicBezTo>
                  <a:pt x="83439" y="1410564"/>
                  <a:pt x="87249" y="1407612"/>
                  <a:pt x="91821" y="1404183"/>
                </a:cubicBezTo>
                <a:cubicBezTo>
                  <a:pt x="94488" y="1408183"/>
                  <a:pt x="96965" y="1411898"/>
                  <a:pt x="99536" y="1415803"/>
                </a:cubicBezTo>
                <a:cubicBezTo>
                  <a:pt x="95536" y="1418661"/>
                  <a:pt x="92202" y="1421042"/>
                  <a:pt x="87821" y="1424090"/>
                </a:cubicBezTo>
                <a:close/>
                <a:moveTo>
                  <a:pt x="102680" y="1348461"/>
                </a:moveTo>
                <a:cubicBezTo>
                  <a:pt x="98679" y="1343318"/>
                  <a:pt x="94869" y="1338555"/>
                  <a:pt x="90392" y="1332840"/>
                </a:cubicBezTo>
                <a:cubicBezTo>
                  <a:pt x="95441" y="1328840"/>
                  <a:pt x="100394" y="1324839"/>
                  <a:pt x="105728" y="1320744"/>
                </a:cubicBezTo>
                <a:cubicBezTo>
                  <a:pt x="109633" y="1326649"/>
                  <a:pt x="113252" y="1332078"/>
                  <a:pt x="117634" y="1338746"/>
                </a:cubicBezTo>
                <a:cubicBezTo>
                  <a:pt x="112109" y="1342270"/>
                  <a:pt x="107537" y="1345318"/>
                  <a:pt x="102680" y="1348461"/>
                </a:cubicBezTo>
                <a:close/>
                <a:moveTo>
                  <a:pt x="114586" y="1272547"/>
                </a:moveTo>
                <a:cubicBezTo>
                  <a:pt x="110014" y="1266451"/>
                  <a:pt x="105251" y="1260069"/>
                  <a:pt x="100394" y="1253497"/>
                </a:cubicBezTo>
                <a:cubicBezTo>
                  <a:pt x="106966" y="1248544"/>
                  <a:pt x="113348" y="1243877"/>
                  <a:pt x="120396" y="1238638"/>
                </a:cubicBezTo>
                <a:cubicBezTo>
                  <a:pt x="124682" y="1245020"/>
                  <a:pt x="129159" y="1251687"/>
                  <a:pt x="134207" y="1259403"/>
                </a:cubicBezTo>
                <a:cubicBezTo>
                  <a:pt x="127730" y="1263784"/>
                  <a:pt x="121539" y="1267880"/>
                  <a:pt x="114586" y="1272547"/>
                </a:cubicBezTo>
                <a:close/>
                <a:moveTo>
                  <a:pt x="128397" y="1195490"/>
                </a:moveTo>
                <a:cubicBezTo>
                  <a:pt x="123444" y="1188727"/>
                  <a:pt x="118015" y="1181488"/>
                  <a:pt x="112109" y="1173487"/>
                </a:cubicBezTo>
                <a:cubicBezTo>
                  <a:pt x="119920" y="1167867"/>
                  <a:pt x="127445" y="1162438"/>
                  <a:pt x="134969" y="1156914"/>
                </a:cubicBezTo>
                <a:cubicBezTo>
                  <a:pt x="140113" y="1164343"/>
                  <a:pt x="145637" y="1172249"/>
                  <a:pt x="151067" y="1180250"/>
                </a:cubicBezTo>
                <a:cubicBezTo>
                  <a:pt x="144018" y="1185108"/>
                  <a:pt x="136493" y="1190156"/>
                  <a:pt x="128397" y="1195490"/>
                </a:cubicBezTo>
                <a:close/>
                <a:moveTo>
                  <a:pt x="166688" y="1438758"/>
                </a:moveTo>
                <a:cubicBezTo>
                  <a:pt x="163830" y="1434758"/>
                  <a:pt x="161258" y="1431138"/>
                  <a:pt x="158210" y="1427043"/>
                </a:cubicBezTo>
                <a:cubicBezTo>
                  <a:pt x="162878" y="1423328"/>
                  <a:pt x="166973" y="1419899"/>
                  <a:pt x="171545" y="1416184"/>
                </a:cubicBezTo>
                <a:cubicBezTo>
                  <a:pt x="174689" y="1420470"/>
                  <a:pt x="177451" y="1424185"/>
                  <a:pt x="180975" y="1428947"/>
                </a:cubicBezTo>
                <a:cubicBezTo>
                  <a:pt x="176403" y="1432091"/>
                  <a:pt x="172022" y="1435139"/>
                  <a:pt x="166688" y="1438758"/>
                </a:cubicBezTo>
                <a:close/>
                <a:moveTo>
                  <a:pt x="179927" y="1362272"/>
                </a:moveTo>
                <a:cubicBezTo>
                  <a:pt x="176213" y="1357796"/>
                  <a:pt x="172498" y="1353224"/>
                  <a:pt x="168212" y="1348080"/>
                </a:cubicBezTo>
                <a:cubicBezTo>
                  <a:pt x="173927" y="1343889"/>
                  <a:pt x="179356" y="1339794"/>
                  <a:pt x="185642" y="1335126"/>
                </a:cubicBezTo>
                <a:cubicBezTo>
                  <a:pt x="189262" y="1340841"/>
                  <a:pt x="192215" y="1345604"/>
                  <a:pt x="195358" y="1350652"/>
                </a:cubicBezTo>
                <a:cubicBezTo>
                  <a:pt x="190310" y="1354462"/>
                  <a:pt x="185452" y="1358081"/>
                  <a:pt x="179927" y="1362272"/>
                </a:cubicBezTo>
                <a:close/>
                <a:moveTo>
                  <a:pt x="194310" y="1286739"/>
                </a:moveTo>
                <a:cubicBezTo>
                  <a:pt x="189929" y="1280739"/>
                  <a:pt x="185547" y="1274738"/>
                  <a:pt x="180499" y="1267785"/>
                </a:cubicBezTo>
                <a:cubicBezTo>
                  <a:pt x="186785" y="1263022"/>
                  <a:pt x="193358" y="1258069"/>
                  <a:pt x="199930" y="1253021"/>
                </a:cubicBezTo>
                <a:cubicBezTo>
                  <a:pt x="204311" y="1259593"/>
                  <a:pt x="208693" y="1266261"/>
                  <a:pt x="213551" y="1273500"/>
                </a:cubicBezTo>
                <a:cubicBezTo>
                  <a:pt x="207264" y="1277881"/>
                  <a:pt x="200882" y="1282263"/>
                  <a:pt x="194310" y="1286739"/>
                </a:cubicBezTo>
                <a:close/>
                <a:moveTo>
                  <a:pt x="192310" y="1187870"/>
                </a:moveTo>
                <a:cubicBezTo>
                  <a:pt x="199263" y="1182631"/>
                  <a:pt x="206693" y="1177202"/>
                  <a:pt x="214789" y="1171201"/>
                </a:cubicBezTo>
                <a:cubicBezTo>
                  <a:pt x="220123" y="1179012"/>
                  <a:pt x="225362" y="1186727"/>
                  <a:pt x="230600" y="1194442"/>
                </a:cubicBezTo>
                <a:cubicBezTo>
                  <a:pt x="223457" y="1199205"/>
                  <a:pt x="215741" y="1204348"/>
                  <a:pt x="207931" y="1209492"/>
                </a:cubicBezTo>
                <a:cubicBezTo>
                  <a:pt x="203073" y="1202824"/>
                  <a:pt x="197834" y="1195585"/>
                  <a:pt x="192310" y="1187870"/>
                </a:cubicBezTo>
                <a:close/>
                <a:moveTo>
                  <a:pt x="233077" y="1530484"/>
                </a:moveTo>
                <a:cubicBezTo>
                  <a:pt x="229933" y="1526484"/>
                  <a:pt x="227171" y="1522864"/>
                  <a:pt x="223933" y="1518673"/>
                </a:cubicBezTo>
                <a:cubicBezTo>
                  <a:pt x="228314" y="1515816"/>
                  <a:pt x="232124" y="1513339"/>
                  <a:pt x="236125" y="1510672"/>
                </a:cubicBezTo>
                <a:cubicBezTo>
                  <a:pt x="238982" y="1514768"/>
                  <a:pt x="241364" y="1518197"/>
                  <a:pt x="244126" y="1522293"/>
                </a:cubicBezTo>
                <a:cubicBezTo>
                  <a:pt x="240411" y="1525055"/>
                  <a:pt x="237077" y="1527436"/>
                  <a:pt x="233077" y="1530484"/>
                </a:cubicBezTo>
                <a:close/>
                <a:moveTo>
                  <a:pt x="246317" y="1452855"/>
                </a:moveTo>
                <a:cubicBezTo>
                  <a:pt x="242697" y="1448093"/>
                  <a:pt x="239458" y="1443806"/>
                  <a:pt x="235934" y="1439139"/>
                </a:cubicBezTo>
                <a:cubicBezTo>
                  <a:pt x="240697" y="1435615"/>
                  <a:pt x="245174" y="1432377"/>
                  <a:pt x="250508" y="1428471"/>
                </a:cubicBezTo>
                <a:cubicBezTo>
                  <a:pt x="253841" y="1433139"/>
                  <a:pt x="257080" y="1437520"/>
                  <a:pt x="260985" y="1443045"/>
                </a:cubicBezTo>
                <a:cubicBezTo>
                  <a:pt x="255651" y="1446664"/>
                  <a:pt x="251365" y="1449522"/>
                  <a:pt x="246317" y="1452855"/>
                </a:cubicBezTo>
                <a:close/>
                <a:moveTo>
                  <a:pt x="260033" y="1375798"/>
                </a:moveTo>
                <a:cubicBezTo>
                  <a:pt x="256604" y="1370750"/>
                  <a:pt x="253556" y="1366273"/>
                  <a:pt x="250031" y="1361130"/>
                </a:cubicBezTo>
                <a:cubicBezTo>
                  <a:pt x="254984" y="1357224"/>
                  <a:pt x="259556" y="1353510"/>
                  <a:pt x="265081" y="1349223"/>
                </a:cubicBezTo>
                <a:cubicBezTo>
                  <a:pt x="268605" y="1354557"/>
                  <a:pt x="272034" y="1359701"/>
                  <a:pt x="275558" y="1365130"/>
                </a:cubicBezTo>
                <a:cubicBezTo>
                  <a:pt x="270129" y="1368845"/>
                  <a:pt x="265271" y="1372179"/>
                  <a:pt x="260033" y="1375798"/>
                </a:cubicBezTo>
                <a:close/>
                <a:moveTo>
                  <a:pt x="273844" y="1301122"/>
                </a:moveTo>
                <a:cubicBezTo>
                  <a:pt x="269462" y="1295026"/>
                  <a:pt x="265081" y="1288930"/>
                  <a:pt x="260128" y="1282072"/>
                </a:cubicBezTo>
                <a:cubicBezTo>
                  <a:pt x="266986" y="1277024"/>
                  <a:pt x="273368" y="1272356"/>
                  <a:pt x="279845" y="1267499"/>
                </a:cubicBezTo>
                <a:cubicBezTo>
                  <a:pt x="284512" y="1274357"/>
                  <a:pt x="289179" y="1281310"/>
                  <a:pt x="293751" y="1288073"/>
                </a:cubicBezTo>
                <a:cubicBezTo>
                  <a:pt x="286988" y="1292454"/>
                  <a:pt x="280416" y="1296836"/>
                  <a:pt x="273844" y="1301122"/>
                </a:cubicBezTo>
                <a:close/>
                <a:moveTo>
                  <a:pt x="272129" y="1201967"/>
                </a:moveTo>
                <a:cubicBezTo>
                  <a:pt x="279083" y="1196728"/>
                  <a:pt x="286417" y="1191299"/>
                  <a:pt x="294132" y="1185489"/>
                </a:cubicBezTo>
                <a:cubicBezTo>
                  <a:pt x="299276" y="1192823"/>
                  <a:pt x="304705" y="1200633"/>
                  <a:pt x="310325" y="1208730"/>
                </a:cubicBezTo>
                <a:cubicBezTo>
                  <a:pt x="302705" y="1213778"/>
                  <a:pt x="295085" y="1218826"/>
                  <a:pt x="287655" y="1223684"/>
                </a:cubicBezTo>
                <a:cubicBezTo>
                  <a:pt x="282607" y="1216730"/>
                  <a:pt x="277559" y="1209587"/>
                  <a:pt x="272129" y="1201967"/>
                </a:cubicBezTo>
                <a:close/>
                <a:moveTo>
                  <a:pt x="312325" y="1545724"/>
                </a:moveTo>
                <a:cubicBezTo>
                  <a:pt x="308991" y="1541152"/>
                  <a:pt x="306514" y="1537818"/>
                  <a:pt x="303467" y="1533532"/>
                </a:cubicBezTo>
                <a:cubicBezTo>
                  <a:pt x="307562" y="1530389"/>
                  <a:pt x="311372" y="1527341"/>
                  <a:pt x="315944" y="1523817"/>
                </a:cubicBezTo>
                <a:cubicBezTo>
                  <a:pt x="318897" y="1528103"/>
                  <a:pt x="321469" y="1531818"/>
                  <a:pt x="324612" y="1536294"/>
                </a:cubicBezTo>
                <a:cubicBezTo>
                  <a:pt x="320707" y="1539247"/>
                  <a:pt x="317087" y="1542009"/>
                  <a:pt x="312325" y="1545724"/>
                </a:cubicBezTo>
                <a:close/>
                <a:moveTo>
                  <a:pt x="326231" y="1467524"/>
                </a:moveTo>
                <a:cubicBezTo>
                  <a:pt x="322612" y="1462666"/>
                  <a:pt x="319278" y="1458285"/>
                  <a:pt x="315468" y="1453331"/>
                </a:cubicBezTo>
                <a:cubicBezTo>
                  <a:pt x="320326" y="1449617"/>
                  <a:pt x="324993" y="1445997"/>
                  <a:pt x="330232" y="1441997"/>
                </a:cubicBezTo>
                <a:cubicBezTo>
                  <a:pt x="333756" y="1447236"/>
                  <a:pt x="337090" y="1452189"/>
                  <a:pt x="341090" y="1457999"/>
                </a:cubicBezTo>
                <a:cubicBezTo>
                  <a:pt x="335471" y="1461618"/>
                  <a:pt x="331184" y="1464380"/>
                  <a:pt x="326231" y="1467524"/>
                </a:cubicBezTo>
                <a:close/>
                <a:moveTo>
                  <a:pt x="339471" y="1390467"/>
                </a:moveTo>
                <a:cubicBezTo>
                  <a:pt x="336042" y="1385323"/>
                  <a:pt x="332708" y="1380465"/>
                  <a:pt x="329184" y="1375227"/>
                </a:cubicBezTo>
                <a:cubicBezTo>
                  <a:pt x="334709" y="1370750"/>
                  <a:pt x="339852" y="1366654"/>
                  <a:pt x="345758" y="1361892"/>
                </a:cubicBezTo>
                <a:cubicBezTo>
                  <a:pt x="350044" y="1367797"/>
                  <a:pt x="353568" y="1372750"/>
                  <a:pt x="357569" y="1378275"/>
                </a:cubicBezTo>
                <a:cubicBezTo>
                  <a:pt x="351568" y="1382370"/>
                  <a:pt x="345853" y="1386180"/>
                  <a:pt x="339471" y="1390467"/>
                </a:cubicBezTo>
                <a:close/>
                <a:moveTo>
                  <a:pt x="352901" y="1314267"/>
                </a:moveTo>
                <a:cubicBezTo>
                  <a:pt x="348615" y="1308742"/>
                  <a:pt x="344138" y="1302932"/>
                  <a:pt x="339090" y="1296455"/>
                </a:cubicBezTo>
                <a:cubicBezTo>
                  <a:pt x="345567" y="1291597"/>
                  <a:pt x="352235" y="1286644"/>
                  <a:pt x="359474" y="1281215"/>
                </a:cubicBezTo>
                <a:cubicBezTo>
                  <a:pt x="363379" y="1287120"/>
                  <a:pt x="367475" y="1293216"/>
                  <a:pt x="372047" y="1299979"/>
                </a:cubicBezTo>
                <a:cubicBezTo>
                  <a:pt x="365379" y="1305027"/>
                  <a:pt x="359378" y="1309504"/>
                  <a:pt x="352901" y="1314267"/>
                </a:cubicBezTo>
                <a:close/>
                <a:moveTo>
                  <a:pt x="351473" y="1216350"/>
                </a:moveTo>
                <a:cubicBezTo>
                  <a:pt x="358712" y="1210920"/>
                  <a:pt x="366427" y="1205205"/>
                  <a:pt x="374047" y="1199490"/>
                </a:cubicBezTo>
                <a:cubicBezTo>
                  <a:pt x="379571" y="1207491"/>
                  <a:pt x="385096" y="1215492"/>
                  <a:pt x="390430" y="1223303"/>
                </a:cubicBezTo>
                <a:cubicBezTo>
                  <a:pt x="383191" y="1228161"/>
                  <a:pt x="375380" y="1233304"/>
                  <a:pt x="367284" y="1238638"/>
                </a:cubicBezTo>
                <a:cubicBezTo>
                  <a:pt x="362522" y="1231780"/>
                  <a:pt x="357188" y="1224255"/>
                  <a:pt x="351473" y="1216350"/>
                </a:cubicBezTo>
                <a:close/>
                <a:moveTo>
                  <a:pt x="391859" y="1560583"/>
                </a:moveTo>
                <a:cubicBezTo>
                  <a:pt x="388334" y="1555725"/>
                  <a:pt x="385382" y="1551630"/>
                  <a:pt x="382143" y="1547248"/>
                </a:cubicBezTo>
                <a:cubicBezTo>
                  <a:pt x="386715" y="1543819"/>
                  <a:pt x="390811" y="1540676"/>
                  <a:pt x="395478" y="1537247"/>
                </a:cubicBezTo>
                <a:cubicBezTo>
                  <a:pt x="398621" y="1541628"/>
                  <a:pt x="401574" y="1545724"/>
                  <a:pt x="405575" y="1551153"/>
                </a:cubicBezTo>
                <a:cubicBezTo>
                  <a:pt x="401193" y="1554201"/>
                  <a:pt x="396812" y="1557154"/>
                  <a:pt x="391859" y="1560583"/>
                </a:cubicBezTo>
                <a:close/>
                <a:moveTo>
                  <a:pt x="405575" y="1482954"/>
                </a:moveTo>
                <a:cubicBezTo>
                  <a:pt x="401860" y="1477906"/>
                  <a:pt x="398240" y="1473048"/>
                  <a:pt x="394240" y="1467619"/>
                </a:cubicBezTo>
                <a:cubicBezTo>
                  <a:pt x="399479" y="1463619"/>
                  <a:pt x="404527" y="1459809"/>
                  <a:pt x="410147" y="1455522"/>
                </a:cubicBezTo>
                <a:cubicBezTo>
                  <a:pt x="413861" y="1460952"/>
                  <a:pt x="417386" y="1466286"/>
                  <a:pt x="421481" y="1472286"/>
                </a:cubicBezTo>
                <a:cubicBezTo>
                  <a:pt x="415481" y="1476382"/>
                  <a:pt x="410909" y="1479430"/>
                  <a:pt x="405575" y="1482954"/>
                </a:cubicBezTo>
                <a:close/>
                <a:moveTo>
                  <a:pt x="419386" y="1405230"/>
                </a:moveTo>
                <a:cubicBezTo>
                  <a:pt x="415195" y="1399420"/>
                  <a:pt x="410909" y="1393705"/>
                  <a:pt x="406241" y="1387323"/>
                </a:cubicBezTo>
                <a:cubicBezTo>
                  <a:pt x="412909" y="1382275"/>
                  <a:pt x="418814" y="1377894"/>
                  <a:pt x="424625" y="1373512"/>
                </a:cubicBezTo>
                <a:cubicBezTo>
                  <a:pt x="428911" y="1379703"/>
                  <a:pt x="433007" y="1385895"/>
                  <a:pt x="437769" y="1392848"/>
                </a:cubicBezTo>
                <a:cubicBezTo>
                  <a:pt x="431959" y="1396753"/>
                  <a:pt x="425958" y="1400754"/>
                  <a:pt x="419386" y="1405230"/>
                </a:cubicBezTo>
                <a:close/>
                <a:moveTo>
                  <a:pt x="432816" y="1328554"/>
                </a:moveTo>
                <a:cubicBezTo>
                  <a:pt x="428625" y="1322077"/>
                  <a:pt x="424339" y="1315505"/>
                  <a:pt x="420243" y="1309314"/>
                </a:cubicBezTo>
                <a:cubicBezTo>
                  <a:pt x="426625" y="1304361"/>
                  <a:pt x="432530" y="1299789"/>
                  <a:pt x="439103" y="1294645"/>
                </a:cubicBezTo>
                <a:cubicBezTo>
                  <a:pt x="443389" y="1301027"/>
                  <a:pt x="447865" y="1307789"/>
                  <a:pt x="452342" y="1314457"/>
                </a:cubicBezTo>
                <a:cubicBezTo>
                  <a:pt x="445770" y="1319220"/>
                  <a:pt x="439388" y="1323792"/>
                  <a:pt x="432816" y="1328554"/>
                </a:cubicBezTo>
                <a:close/>
                <a:moveTo>
                  <a:pt x="430339" y="1230256"/>
                </a:moveTo>
                <a:cubicBezTo>
                  <a:pt x="437960" y="1224731"/>
                  <a:pt x="445770" y="1219017"/>
                  <a:pt x="453771" y="1213302"/>
                </a:cubicBezTo>
                <a:cubicBezTo>
                  <a:pt x="459677" y="1221684"/>
                  <a:pt x="465201" y="1229685"/>
                  <a:pt x="470726" y="1237400"/>
                </a:cubicBezTo>
                <a:cubicBezTo>
                  <a:pt x="463106" y="1242543"/>
                  <a:pt x="454724" y="1248163"/>
                  <a:pt x="446627" y="1253592"/>
                </a:cubicBezTo>
                <a:cubicBezTo>
                  <a:pt x="441484" y="1246258"/>
                  <a:pt x="435959" y="1238257"/>
                  <a:pt x="430339" y="1230256"/>
                </a:cubicBezTo>
                <a:close/>
                <a:moveTo>
                  <a:pt x="471583" y="1576109"/>
                </a:moveTo>
                <a:cubicBezTo>
                  <a:pt x="467773" y="1571156"/>
                  <a:pt x="464249" y="1566393"/>
                  <a:pt x="460439" y="1561345"/>
                </a:cubicBezTo>
                <a:cubicBezTo>
                  <a:pt x="466344" y="1557059"/>
                  <a:pt x="470821" y="1553725"/>
                  <a:pt x="475679" y="1550201"/>
                </a:cubicBezTo>
                <a:cubicBezTo>
                  <a:pt x="479203" y="1555344"/>
                  <a:pt x="482537" y="1560297"/>
                  <a:pt x="486347" y="1565917"/>
                </a:cubicBezTo>
                <a:cubicBezTo>
                  <a:pt x="481298" y="1569346"/>
                  <a:pt x="476822" y="1572394"/>
                  <a:pt x="471583" y="1576109"/>
                </a:cubicBezTo>
                <a:close/>
                <a:moveTo>
                  <a:pt x="485013" y="1498385"/>
                </a:moveTo>
                <a:cubicBezTo>
                  <a:pt x="480917" y="1492765"/>
                  <a:pt x="477012" y="1487622"/>
                  <a:pt x="472821" y="1481811"/>
                </a:cubicBezTo>
                <a:cubicBezTo>
                  <a:pt x="478250" y="1477620"/>
                  <a:pt x="483775" y="1473525"/>
                  <a:pt x="490061" y="1468762"/>
                </a:cubicBezTo>
                <a:cubicBezTo>
                  <a:pt x="494348" y="1475048"/>
                  <a:pt x="498062" y="1480383"/>
                  <a:pt x="502444" y="1486669"/>
                </a:cubicBezTo>
                <a:cubicBezTo>
                  <a:pt x="496824" y="1490479"/>
                  <a:pt x="491204" y="1494194"/>
                  <a:pt x="485013" y="1498385"/>
                </a:cubicBezTo>
                <a:close/>
                <a:moveTo>
                  <a:pt x="498729" y="1420566"/>
                </a:moveTo>
                <a:cubicBezTo>
                  <a:pt x="494348" y="1414374"/>
                  <a:pt x="489871" y="1408088"/>
                  <a:pt x="485204" y="1401516"/>
                </a:cubicBezTo>
                <a:cubicBezTo>
                  <a:pt x="491585" y="1396658"/>
                  <a:pt x="497872" y="1391991"/>
                  <a:pt x="504539" y="1386942"/>
                </a:cubicBezTo>
                <a:cubicBezTo>
                  <a:pt x="509588" y="1394277"/>
                  <a:pt x="514064" y="1400849"/>
                  <a:pt x="518636" y="1407516"/>
                </a:cubicBezTo>
                <a:cubicBezTo>
                  <a:pt x="512159" y="1411707"/>
                  <a:pt x="505778" y="1415994"/>
                  <a:pt x="498729" y="1420566"/>
                </a:cubicBezTo>
                <a:close/>
                <a:moveTo>
                  <a:pt x="512445" y="1343508"/>
                </a:moveTo>
                <a:cubicBezTo>
                  <a:pt x="508159" y="1337127"/>
                  <a:pt x="503777" y="1330459"/>
                  <a:pt x="499110" y="1323411"/>
                </a:cubicBezTo>
                <a:cubicBezTo>
                  <a:pt x="505397" y="1318648"/>
                  <a:pt x="511588" y="1313886"/>
                  <a:pt x="517874" y="1309028"/>
                </a:cubicBezTo>
                <a:cubicBezTo>
                  <a:pt x="523208" y="1315981"/>
                  <a:pt x="528161" y="1322268"/>
                  <a:pt x="533210" y="1328745"/>
                </a:cubicBezTo>
                <a:cubicBezTo>
                  <a:pt x="526733" y="1333412"/>
                  <a:pt x="519970" y="1338270"/>
                  <a:pt x="512445" y="1343508"/>
                </a:cubicBezTo>
                <a:close/>
                <a:moveTo>
                  <a:pt x="524637" y="1264641"/>
                </a:moveTo>
                <a:cubicBezTo>
                  <a:pt x="519398" y="1257974"/>
                  <a:pt x="514160" y="1251211"/>
                  <a:pt x="508826" y="1244448"/>
                </a:cubicBezTo>
                <a:cubicBezTo>
                  <a:pt x="516541" y="1239114"/>
                  <a:pt x="524161" y="1233876"/>
                  <a:pt x="531971" y="1228542"/>
                </a:cubicBezTo>
                <a:cubicBezTo>
                  <a:pt x="536448" y="1235209"/>
                  <a:pt x="541211" y="1242353"/>
                  <a:pt x="546259" y="1249782"/>
                </a:cubicBezTo>
                <a:cubicBezTo>
                  <a:pt x="538639" y="1255021"/>
                  <a:pt x="531781" y="1259784"/>
                  <a:pt x="524637" y="1264641"/>
                </a:cubicBezTo>
                <a:close/>
                <a:moveTo>
                  <a:pt x="519779" y="1163962"/>
                </a:moveTo>
                <a:cubicBezTo>
                  <a:pt x="528257" y="1157485"/>
                  <a:pt x="537401" y="1150437"/>
                  <a:pt x="545592" y="1144150"/>
                </a:cubicBezTo>
                <a:cubicBezTo>
                  <a:pt x="551593" y="1153199"/>
                  <a:pt x="558260" y="1163391"/>
                  <a:pt x="564737" y="1173297"/>
                </a:cubicBezTo>
                <a:cubicBezTo>
                  <a:pt x="556927" y="1177964"/>
                  <a:pt x="547878" y="1183488"/>
                  <a:pt x="539401" y="1188537"/>
                </a:cubicBezTo>
                <a:cubicBezTo>
                  <a:pt x="532543" y="1180059"/>
                  <a:pt x="525685" y="1171392"/>
                  <a:pt x="519779" y="1163962"/>
                </a:cubicBezTo>
                <a:close/>
                <a:moveTo>
                  <a:pt x="564642" y="1514387"/>
                </a:moveTo>
                <a:cubicBezTo>
                  <a:pt x="560165" y="1508196"/>
                  <a:pt x="555784" y="1502004"/>
                  <a:pt x="551117" y="1495432"/>
                </a:cubicBezTo>
                <a:cubicBezTo>
                  <a:pt x="556451" y="1491717"/>
                  <a:pt x="561785" y="1488003"/>
                  <a:pt x="567881" y="1483716"/>
                </a:cubicBezTo>
                <a:cubicBezTo>
                  <a:pt x="572738" y="1490098"/>
                  <a:pt x="576929" y="1495622"/>
                  <a:pt x="581692" y="1501909"/>
                </a:cubicBezTo>
                <a:cubicBezTo>
                  <a:pt x="576453" y="1505719"/>
                  <a:pt x="571024" y="1509720"/>
                  <a:pt x="564642" y="1514387"/>
                </a:cubicBezTo>
                <a:close/>
                <a:moveTo>
                  <a:pt x="577406" y="1434091"/>
                </a:moveTo>
                <a:cubicBezTo>
                  <a:pt x="572834" y="1428186"/>
                  <a:pt x="568357" y="1422185"/>
                  <a:pt x="563118" y="1415422"/>
                </a:cubicBezTo>
                <a:cubicBezTo>
                  <a:pt x="569881" y="1410755"/>
                  <a:pt x="576072" y="1406564"/>
                  <a:pt x="582454" y="1402182"/>
                </a:cubicBezTo>
                <a:cubicBezTo>
                  <a:pt x="587502" y="1408850"/>
                  <a:pt x="592455" y="1415422"/>
                  <a:pt x="597408" y="1421994"/>
                </a:cubicBezTo>
                <a:cubicBezTo>
                  <a:pt x="590836" y="1425995"/>
                  <a:pt x="584168" y="1430091"/>
                  <a:pt x="577406" y="1434091"/>
                </a:cubicBezTo>
                <a:close/>
                <a:moveTo>
                  <a:pt x="591217" y="1356558"/>
                </a:moveTo>
                <a:cubicBezTo>
                  <a:pt x="585407" y="1348938"/>
                  <a:pt x="579977" y="1341889"/>
                  <a:pt x="574548" y="1334745"/>
                </a:cubicBezTo>
                <a:cubicBezTo>
                  <a:pt x="581597" y="1329411"/>
                  <a:pt x="588836" y="1323887"/>
                  <a:pt x="595979" y="1318553"/>
                </a:cubicBezTo>
                <a:cubicBezTo>
                  <a:pt x="601790" y="1326744"/>
                  <a:pt x="607505" y="1335031"/>
                  <a:pt x="613220" y="1343127"/>
                </a:cubicBezTo>
                <a:cubicBezTo>
                  <a:pt x="606362" y="1347318"/>
                  <a:pt x="598932" y="1351890"/>
                  <a:pt x="591217" y="1356558"/>
                </a:cubicBezTo>
                <a:close/>
                <a:moveTo>
                  <a:pt x="602742" y="1281405"/>
                </a:moveTo>
                <a:cubicBezTo>
                  <a:pt x="597884" y="1274071"/>
                  <a:pt x="592550" y="1265880"/>
                  <a:pt x="587121" y="1257593"/>
                </a:cubicBezTo>
                <a:cubicBezTo>
                  <a:pt x="594646" y="1251687"/>
                  <a:pt x="602742" y="1245305"/>
                  <a:pt x="610838" y="1239019"/>
                </a:cubicBezTo>
                <a:cubicBezTo>
                  <a:pt x="615696" y="1247020"/>
                  <a:pt x="620840" y="1255497"/>
                  <a:pt x="626269" y="1264451"/>
                </a:cubicBezTo>
                <a:cubicBezTo>
                  <a:pt x="618554" y="1270071"/>
                  <a:pt x="610648" y="1275786"/>
                  <a:pt x="602742" y="1281405"/>
                </a:cubicBezTo>
                <a:close/>
                <a:moveTo>
                  <a:pt x="596932" y="1178630"/>
                </a:moveTo>
                <a:cubicBezTo>
                  <a:pt x="606171" y="1171677"/>
                  <a:pt x="616553" y="1163867"/>
                  <a:pt x="625316" y="1157199"/>
                </a:cubicBezTo>
                <a:cubicBezTo>
                  <a:pt x="631508" y="1166724"/>
                  <a:pt x="638461" y="1177297"/>
                  <a:pt x="645128" y="1187394"/>
                </a:cubicBezTo>
                <a:cubicBezTo>
                  <a:pt x="636651" y="1192918"/>
                  <a:pt x="626650" y="1199395"/>
                  <a:pt x="616649" y="1205872"/>
                </a:cubicBezTo>
                <a:cubicBezTo>
                  <a:pt x="610457" y="1197395"/>
                  <a:pt x="603314" y="1187489"/>
                  <a:pt x="596932" y="1178630"/>
                </a:cubicBezTo>
                <a:close/>
                <a:moveTo>
                  <a:pt x="642747" y="1528008"/>
                </a:moveTo>
                <a:cubicBezTo>
                  <a:pt x="637985" y="1521721"/>
                  <a:pt x="633317" y="1515530"/>
                  <a:pt x="628174" y="1508767"/>
                </a:cubicBezTo>
                <a:cubicBezTo>
                  <a:pt x="634365" y="1504005"/>
                  <a:pt x="640556" y="1499337"/>
                  <a:pt x="646748" y="1494575"/>
                </a:cubicBezTo>
                <a:cubicBezTo>
                  <a:pt x="652082" y="1501814"/>
                  <a:pt x="657225" y="1508862"/>
                  <a:pt x="662464" y="1515911"/>
                </a:cubicBezTo>
                <a:cubicBezTo>
                  <a:pt x="656082" y="1519816"/>
                  <a:pt x="649415" y="1523912"/>
                  <a:pt x="642747" y="1528008"/>
                </a:cubicBezTo>
                <a:close/>
                <a:moveTo>
                  <a:pt x="654653" y="1452189"/>
                </a:moveTo>
                <a:cubicBezTo>
                  <a:pt x="649700" y="1444950"/>
                  <a:pt x="644652" y="1437615"/>
                  <a:pt x="639223" y="1429614"/>
                </a:cubicBezTo>
                <a:cubicBezTo>
                  <a:pt x="646271" y="1424280"/>
                  <a:pt x="653796" y="1418565"/>
                  <a:pt x="661321" y="1412946"/>
                </a:cubicBezTo>
                <a:cubicBezTo>
                  <a:pt x="667036" y="1421042"/>
                  <a:pt x="672560" y="1428947"/>
                  <a:pt x="677894" y="1436663"/>
                </a:cubicBezTo>
                <a:cubicBezTo>
                  <a:pt x="670560" y="1441521"/>
                  <a:pt x="662750" y="1446759"/>
                  <a:pt x="654653" y="1452189"/>
                </a:cubicBezTo>
                <a:close/>
                <a:moveTo>
                  <a:pt x="668274" y="1374179"/>
                </a:moveTo>
                <a:cubicBezTo>
                  <a:pt x="663035" y="1366654"/>
                  <a:pt x="657225" y="1358272"/>
                  <a:pt x="651320" y="1349795"/>
                </a:cubicBezTo>
                <a:cubicBezTo>
                  <a:pt x="659225" y="1343985"/>
                  <a:pt x="667607" y="1337698"/>
                  <a:pt x="675894" y="1331507"/>
                </a:cubicBezTo>
                <a:cubicBezTo>
                  <a:pt x="682085" y="1340270"/>
                  <a:pt x="688181" y="1348938"/>
                  <a:pt x="693992" y="1357224"/>
                </a:cubicBezTo>
                <a:cubicBezTo>
                  <a:pt x="685800" y="1362558"/>
                  <a:pt x="676942" y="1368369"/>
                  <a:pt x="668274" y="1374179"/>
                </a:cubicBezTo>
                <a:close/>
                <a:moveTo>
                  <a:pt x="720090" y="1546200"/>
                </a:moveTo>
                <a:cubicBezTo>
                  <a:pt x="715232" y="1539152"/>
                  <a:pt x="710089" y="1531627"/>
                  <a:pt x="704564" y="1523436"/>
                </a:cubicBezTo>
                <a:cubicBezTo>
                  <a:pt x="711994" y="1517911"/>
                  <a:pt x="719138" y="1512577"/>
                  <a:pt x="726567" y="1507053"/>
                </a:cubicBezTo>
                <a:cubicBezTo>
                  <a:pt x="731806" y="1514387"/>
                  <a:pt x="737426" y="1522197"/>
                  <a:pt x="743331" y="1530389"/>
                </a:cubicBezTo>
                <a:cubicBezTo>
                  <a:pt x="736092" y="1535342"/>
                  <a:pt x="728186" y="1540771"/>
                  <a:pt x="720090" y="1546200"/>
                </a:cubicBezTo>
                <a:close/>
                <a:moveTo>
                  <a:pt x="733806" y="1467714"/>
                </a:moveTo>
                <a:cubicBezTo>
                  <a:pt x="728567" y="1460189"/>
                  <a:pt x="722852" y="1451903"/>
                  <a:pt x="717042" y="1443616"/>
                </a:cubicBezTo>
                <a:cubicBezTo>
                  <a:pt x="724948" y="1437806"/>
                  <a:pt x="733235" y="1431805"/>
                  <a:pt x="741426" y="1425804"/>
                </a:cubicBezTo>
                <a:cubicBezTo>
                  <a:pt x="746951" y="1433710"/>
                  <a:pt x="752951" y="1442283"/>
                  <a:pt x="759143" y="1451046"/>
                </a:cubicBezTo>
                <a:cubicBezTo>
                  <a:pt x="750856" y="1456570"/>
                  <a:pt x="742188" y="1462190"/>
                  <a:pt x="733806" y="1467714"/>
                </a:cubicBezTo>
                <a:close/>
                <a:moveTo>
                  <a:pt x="747903" y="1389990"/>
                </a:moveTo>
                <a:cubicBezTo>
                  <a:pt x="741998" y="1381513"/>
                  <a:pt x="735425" y="1372083"/>
                  <a:pt x="729520" y="1363606"/>
                </a:cubicBezTo>
                <a:cubicBezTo>
                  <a:pt x="738283" y="1357034"/>
                  <a:pt x="747427" y="1350176"/>
                  <a:pt x="755999" y="1343794"/>
                </a:cubicBezTo>
                <a:cubicBezTo>
                  <a:pt x="761810" y="1352557"/>
                  <a:pt x="768477" y="1362558"/>
                  <a:pt x="774668" y="1371893"/>
                </a:cubicBezTo>
                <a:cubicBezTo>
                  <a:pt x="765810" y="1377894"/>
                  <a:pt x="756571" y="1384085"/>
                  <a:pt x="747903" y="1389990"/>
                </a:cubicBezTo>
                <a:close/>
                <a:moveTo>
                  <a:pt x="741236" y="1283882"/>
                </a:moveTo>
                <a:cubicBezTo>
                  <a:pt x="750951" y="1276547"/>
                  <a:pt x="761714" y="1268451"/>
                  <a:pt x="770477" y="1261879"/>
                </a:cubicBezTo>
                <a:cubicBezTo>
                  <a:pt x="776764" y="1271309"/>
                  <a:pt x="784384" y="1282644"/>
                  <a:pt x="791432" y="1293216"/>
                </a:cubicBezTo>
                <a:cubicBezTo>
                  <a:pt x="782669" y="1298646"/>
                  <a:pt x="771716" y="1305504"/>
                  <a:pt x="761429" y="1311885"/>
                </a:cubicBezTo>
                <a:cubicBezTo>
                  <a:pt x="755047" y="1302837"/>
                  <a:pt x="747522" y="1292454"/>
                  <a:pt x="741236" y="1283882"/>
                </a:cubicBezTo>
                <a:close/>
                <a:moveTo>
                  <a:pt x="799148" y="1562107"/>
                </a:moveTo>
                <a:cubicBezTo>
                  <a:pt x="793623" y="1554011"/>
                  <a:pt x="787813" y="1545629"/>
                  <a:pt x="782288" y="1537628"/>
                </a:cubicBezTo>
                <a:cubicBezTo>
                  <a:pt x="790670" y="1531341"/>
                  <a:pt x="799243" y="1525055"/>
                  <a:pt x="806768" y="1519435"/>
                </a:cubicBezTo>
                <a:cubicBezTo>
                  <a:pt x="812864" y="1528008"/>
                  <a:pt x="818960" y="1536675"/>
                  <a:pt x="824865" y="1545057"/>
                </a:cubicBezTo>
                <a:cubicBezTo>
                  <a:pt x="816864" y="1550391"/>
                  <a:pt x="808006" y="1556202"/>
                  <a:pt x="799148" y="1562107"/>
                </a:cubicBezTo>
                <a:close/>
                <a:moveTo>
                  <a:pt x="813245" y="1483812"/>
                </a:moveTo>
                <a:cubicBezTo>
                  <a:pt x="807529" y="1475525"/>
                  <a:pt x="801243" y="1466381"/>
                  <a:pt x="795052" y="1457522"/>
                </a:cubicBezTo>
                <a:cubicBezTo>
                  <a:pt x="803815" y="1450950"/>
                  <a:pt x="813245" y="1443806"/>
                  <a:pt x="821341" y="1437711"/>
                </a:cubicBezTo>
                <a:cubicBezTo>
                  <a:pt x="827627" y="1446950"/>
                  <a:pt x="834200" y="1456665"/>
                  <a:pt x="840486" y="1465809"/>
                </a:cubicBezTo>
                <a:cubicBezTo>
                  <a:pt x="831818" y="1471620"/>
                  <a:pt x="822198" y="1477906"/>
                  <a:pt x="813245" y="1483812"/>
                </a:cubicBezTo>
                <a:close/>
                <a:moveTo>
                  <a:pt x="878396" y="1578014"/>
                </a:moveTo>
                <a:cubicBezTo>
                  <a:pt x="872490" y="1569346"/>
                  <a:pt x="865918" y="1559916"/>
                  <a:pt x="860012" y="1551439"/>
                </a:cubicBezTo>
                <a:cubicBezTo>
                  <a:pt x="869061" y="1544581"/>
                  <a:pt x="878586" y="1537342"/>
                  <a:pt x="886777" y="1531055"/>
                </a:cubicBezTo>
                <a:cubicBezTo>
                  <a:pt x="892874" y="1540104"/>
                  <a:pt x="899732" y="1550201"/>
                  <a:pt x="906113" y="1559821"/>
                </a:cubicBezTo>
                <a:cubicBezTo>
                  <a:pt x="896969" y="1565822"/>
                  <a:pt x="887444" y="1572108"/>
                  <a:pt x="878396" y="1578014"/>
                </a:cubicBezTo>
                <a:close/>
                <a:moveTo>
                  <a:pt x="892207" y="1499718"/>
                </a:moveTo>
                <a:cubicBezTo>
                  <a:pt x="886016" y="1490955"/>
                  <a:pt x="878681" y="1480478"/>
                  <a:pt x="872300" y="1471334"/>
                </a:cubicBezTo>
                <a:cubicBezTo>
                  <a:pt x="881634" y="1464476"/>
                  <a:pt x="892112" y="1456761"/>
                  <a:pt x="901446" y="1449998"/>
                </a:cubicBezTo>
                <a:cubicBezTo>
                  <a:pt x="907637" y="1459142"/>
                  <a:pt x="915352" y="1470572"/>
                  <a:pt x="922401" y="1480859"/>
                </a:cubicBezTo>
                <a:cubicBezTo>
                  <a:pt x="913162" y="1486574"/>
                  <a:pt x="902399" y="1493432"/>
                  <a:pt x="892207" y="1499718"/>
                </a:cubicBezTo>
                <a:close/>
                <a:moveTo>
                  <a:pt x="982885" y="1460856"/>
                </a:moveTo>
                <a:cubicBezTo>
                  <a:pt x="984885" y="1475048"/>
                  <a:pt x="992981" y="1488479"/>
                  <a:pt x="1007650" y="1494098"/>
                </a:cubicBezTo>
                <a:cubicBezTo>
                  <a:pt x="995648" y="1501338"/>
                  <a:pt x="982409" y="1509243"/>
                  <a:pt x="971074" y="1516006"/>
                </a:cubicBezTo>
                <a:cubicBezTo>
                  <a:pt x="964502" y="1506576"/>
                  <a:pt x="956310" y="1494765"/>
                  <a:pt x="949928" y="1485526"/>
                </a:cubicBezTo>
                <a:cubicBezTo>
                  <a:pt x="959834" y="1478097"/>
                  <a:pt x="971741" y="1469238"/>
                  <a:pt x="982885" y="1460856"/>
                </a:cubicBezTo>
                <a:close/>
                <a:moveTo>
                  <a:pt x="915448" y="1368940"/>
                </a:moveTo>
                <a:cubicBezTo>
                  <a:pt x="922592" y="1378941"/>
                  <a:pt x="931545" y="1391419"/>
                  <a:pt x="938975" y="1401706"/>
                </a:cubicBezTo>
                <a:cubicBezTo>
                  <a:pt x="929640" y="1407326"/>
                  <a:pt x="916686" y="1415136"/>
                  <a:pt x="905827" y="1421709"/>
                </a:cubicBezTo>
                <a:cubicBezTo>
                  <a:pt x="899065" y="1412088"/>
                  <a:pt x="891064" y="1400658"/>
                  <a:pt x="884777" y="1391610"/>
                </a:cubicBezTo>
                <a:cubicBezTo>
                  <a:pt x="894398" y="1384466"/>
                  <a:pt x="906018" y="1375893"/>
                  <a:pt x="915448" y="1368940"/>
                </a:cubicBezTo>
                <a:close/>
                <a:moveTo>
                  <a:pt x="852011" y="1273404"/>
                </a:moveTo>
                <a:cubicBezTo>
                  <a:pt x="853726" y="1287501"/>
                  <a:pt x="862203" y="1300741"/>
                  <a:pt x="875729" y="1306361"/>
                </a:cubicBezTo>
                <a:cubicBezTo>
                  <a:pt x="864203" y="1313409"/>
                  <a:pt x="851535" y="1321125"/>
                  <a:pt x="840772" y="1327697"/>
                </a:cubicBezTo>
                <a:cubicBezTo>
                  <a:pt x="833819" y="1317981"/>
                  <a:pt x="825818" y="1306932"/>
                  <a:pt x="819150" y="1297693"/>
                </a:cubicBezTo>
                <a:cubicBezTo>
                  <a:pt x="828961" y="1290454"/>
                  <a:pt x="840867" y="1281691"/>
                  <a:pt x="852011" y="1273404"/>
                </a:cubicBezTo>
                <a:close/>
                <a:moveTo>
                  <a:pt x="835914" y="1356081"/>
                </a:moveTo>
                <a:cubicBezTo>
                  <a:pt x="842201" y="1365416"/>
                  <a:pt x="849821" y="1376560"/>
                  <a:pt x="856679" y="1386752"/>
                </a:cubicBezTo>
                <a:cubicBezTo>
                  <a:pt x="847439" y="1392562"/>
                  <a:pt x="836771" y="1399325"/>
                  <a:pt x="827056" y="1405516"/>
                </a:cubicBezTo>
                <a:cubicBezTo>
                  <a:pt x="820674" y="1396563"/>
                  <a:pt x="813530" y="1386466"/>
                  <a:pt x="807244" y="1377608"/>
                </a:cubicBezTo>
                <a:cubicBezTo>
                  <a:pt x="816674" y="1370559"/>
                  <a:pt x="827151" y="1362749"/>
                  <a:pt x="835914" y="1356081"/>
                </a:cubicBezTo>
                <a:close/>
                <a:moveTo>
                  <a:pt x="785051" y="1182250"/>
                </a:moveTo>
                <a:cubicBezTo>
                  <a:pt x="790861" y="1192061"/>
                  <a:pt x="798004" y="1204062"/>
                  <a:pt x="804196" y="1214445"/>
                </a:cubicBezTo>
                <a:cubicBezTo>
                  <a:pt x="795528" y="1220731"/>
                  <a:pt x="784765" y="1228446"/>
                  <a:pt x="774859" y="1235590"/>
                </a:cubicBezTo>
                <a:cubicBezTo>
                  <a:pt x="769334" y="1226541"/>
                  <a:pt x="762667" y="1215588"/>
                  <a:pt x="756952" y="1206158"/>
                </a:cubicBezTo>
                <a:cubicBezTo>
                  <a:pt x="766001" y="1198443"/>
                  <a:pt x="776478" y="1189584"/>
                  <a:pt x="785051" y="1182250"/>
                </a:cubicBezTo>
                <a:close/>
                <a:moveTo>
                  <a:pt x="719328" y="1077189"/>
                </a:moveTo>
                <a:cubicBezTo>
                  <a:pt x="721709" y="1085762"/>
                  <a:pt x="722471" y="1095382"/>
                  <a:pt x="727043" y="1102621"/>
                </a:cubicBezTo>
                <a:cubicBezTo>
                  <a:pt x="732568" y="1111289"/>
                  <a:pt x="741426" y="1117861"/>
                  <a:pt x="747998" y="1124433"/>
                </a:cubicBezTo>
                <a:cubicBezTo>
                  <a:pt x="731806" y="1124338"/>
                  <a:pt x="717995" y="1133292"/>
                  <a:pt x="711041" y="1146436"/>
                </a:cubicBezTo>
                <a:cubicBezTo>
                  <a:pt x="702564" y="1134625"/>
                  <a:pt x="693706" y="1122243"/>
                  <a:pt x="685514" y="1110813"/>
                </a:cubicBezTo>
                <a:cubicBezTo>
                  <a:pt x="701135" y="1107288"/>
                  <a:pt x="717328" y="1099764"/>
                  <a:pt x="719328" y="1077189"/>
                </a:cubicBezTo>
                <a:close/>
                <a:moveTo>
                  <a:pt x="705802" y="1169677"/>
                </a:moveTo>
                <a:cubicBezTo>
                  <a:pt x="710660" y="1178154"/>
                  <a:pt x="717137" y="1189489"/>
                  <a:pt x="723233" y="1200157"/>
                </a:cubicBezTo>
                <a:cubicBezTo>
                  <a:pt x="714661" y="1206348"/>
                  <a:pt x="704469" y="1213683"/>
                  <a:pt x="695611" y="1220160"/>
                </a:cubicBezTo>
                <a:cubicBezTo>
                  <a:pt x="688848" y="1211111"/>
                  <a:pt x="681419" y="1201205"/>
                  <a:pt x="675227" y="1192823"/>
                </a:cubicBezTo>
                <a:cubicBezTo>
                  <a:pt x="684752" y="1185489"/>
                  <a:pt x="695897" y="1177106"/>
                  <a:pt x="705802" y="1169677"/>
                </a:cubicBezTo>
                <a:close/>
                <a:moveTo>
                  <a:pt x="691229" y="1251116"/>
                </a:moveTo>
                <a:cubicBezTo>
                  <a:pt x="697040" y="1259307"/>
                  <a:pt x="703612" y="1268737"/>
                  <a:pt x="710184" y="1278072"/>
                </a:cubicBezTo>
                <a:cubicBezTo>
                  <a:pt x="701326" y="1283882"/>
                  <a:pt x="691706" y="1290264"/>
                  <a:pt x="682085" y="1296550"/>
                </a:cubicBezTo>
                <a:cubicBezTo>
                  <a:pt x="677132" y="1288930"/>
                  <a:pt x="671322" y="1280167"/>
                  <a:pt x="665893" y="1271785"/>
                </a:cubicBezTo>
                <a:cubicBezTo>
                  <a:pt x="674179" y="1265022"/>
                  <a:pt x="683324" y="1257497"/>
                  <a:pt x="691229" y="1251116"/>
                </a:cubicBezTo>
                <a:close/>
                <a:moveTo>
                  <a:pt x="639985" y="1075665"/>
                </a:moveTo>
                <a:cubicBezTo>
                  <a:pt x="646748" y="1085571"/>
                  <a:pt x="655511" y="1098335"/>
                  <a:pt x="662464" y="1108527"/>
                </a:cubicBezTo>
                <a:cubicBezTo>
                  <a:pt x="652748" y="1114622"/>
                  <a:pt x="640556" y="1122338"/>
                  <a:pt x="630079" y="1128910"/>
                </a:cubicBezTo>
                <a:cubicBezTo>
                  <a:pt x="623507" y="1119576"/>
                  <a:pt x="615410" y="1108146"/>
                  <a:pt x="608648" y="1098525"/>
                </a:cubicBezTo>
                <a:cubicBezTo>
                  <a:pt x="618077" y="1091572"/>
                  <a:pt x="629984" y="1082904"/>
                  <a:pt x="639985" y="1075665"/>
                </a:cubicBezTo>
                <a:close/>
                <a:moveTo>
                  <a:pt x="575215" y="971176"/>
                </a:moveTo>
                <a:cubicBezTo>
                  <a:pt x="579025" y="990226"/>
                  <a:pt x="583502" y="1008800"/>
                  <a:pt x="606552" y="1015563"/>
                </a:cubicBezTo>
                <a:cubicBezTo>
                  <a:pt x="587216" y="1016610"/>
                  <a:pt x="572738" y="1024897"/>
                  <a:pt x="565880" y="1039089"/>
                </a:cubicBezTo>
                <a:cubicBezTo>
                  <a:pt x="557689" y="1027373"/>
                  <a:pt x="549021" y="1014896"/>
                  <a:pt x="540449" y="1002609"/>
                </a:cubicBezTo>
                <a:cubicBezTo>
                  <a:pt x="556355" y="1000608"/>
                  <a:pt x="569786" y="990417"/>
                  <a:pt x="575215" y="971176"/>
                </a:cubicBezTo>
                <a:close/>
                <a:moveTo>
                  <a:pt x="560261" y="1061759"/>
                </a:moveTo>
                <a:cubicBezTo>
                  <a:pt x="566261" y="1071189"/>
                  <a:pt x="574072" y="1083285"/>
                  <a:pt x="581216" y="1094430"/>
                </a:cubicBezTo>
                <a:cubicBezTo>
                  <a:pt x="572643" y="1099764"/>
                  <a:pt x="561499" y="1106622"/>
                  <a:pt x="550926" y="1113098"/>
                </a:cubicBezTo>
                <a:cubicBezTo>
                  <a:pt x="544163" y="1103859"/>
                  <a:pt x="536543" y="1093477"/>
                  <a:pt x="529876" y="1084523"/>
                </a:cubicBezTo>
                <a:cubicBezTo>
                  <a:pt x="539591" y="1077285"/>
                  <a:pt x="551021" y="1068712"/>
                  <a:pt x="560261" y="1061759"/>
                </a:cubicBezTo>
                <a:close/>
                <a:moveTo>
                  <a:pt x="497014" y="964413"/>
                </a:moveTo>
                <a:cubicBezTo>
                  <a:pt x="497586" y="980034"/>
                  <a:pt x="507206" y="993369"/>
                  <a:pt x="521589" y="999751"/>
                </a:cubicBezTo>
                <a:cubicBezTo>
                  <a:pt x="510159" y="1005847"/>
                  <a:pt x="497777" y="1012514"/>
                  <a:pt x="487109" y="1018325"/>
                </a:cubicBezTo>
                <a:cubicBezTo>
                  <a:pt x="480060" y="1009657"/>
                  <a:pt x="471392" y="999179"/>
                  <a:pt x="464249" y="990321"/>
                </a:cubicBezTo>
                <a:cubicBezTo>
                  <a:pt x="473869" y="982701"/>
                  <a:pt x="485680" y="973367"/>
                  <a:pt x="497014" y="964413"/>
                </a:cubicBezTo>
                <a:close/>
                <a:moveTo>
                  <a:pt x="481298" y="1051662"/>
                </a:moveTo>
                <a:cubicBezTo>
                  <a:pt x="487394" y="1060139"/>
                  <a:pt x="494633" y="1070141"/>
                  <a:pt x="501301" y="1079475"/>
                </a:cubicBezTo>
                <a:cubicBezTo>
                  <a:pt x="492443" y="1084809"/>
                  <a:pt x="482632" y="1090620"/>
                  <a:pt x="473393" y="1096144"/>
                </a:cubicBezTo>
                <a:cubicBezTo>
                  <a:pt x="466915" y="1087762"/>
                  <a:pt x="459677" y="1078428"/>
                  <a:pt x="453104" y="1069950"/>
                </a:cubicBezTo>
                <a:cubicBezTo>
                  <a:pt x="461867" y="1064330"/>
                  <a:pt x="472154" y="1057663"/>
                  <a:pt x="481298" y="1051662"/>
                </a:cubicBezTo>
                <a:close/>
                <a:moveTo>
                  <a:pt x="466535" y="1133482"/>
                </a:moveTo>
                <a:cubicBezTo>
                  <a:pt x="472631" y="1141864"/>
                  <a:pt x="478917" y="1150437"/>
                  <a:pt x="485204" y="1159009"/>
                </a:cubicBezTo>
                <a:cubicBezTo>
                  <a:pt x="477393" y="1164534"/>
                  <a:pt x="468821" y="1170534"/>
                  <a:pt x="460724" y="1176249"/>
                </a:cubicBezTo>
                <a:cubicBezTo>
                  <a:pt x="454438" y="1167391"/>
                  <a:pt x="448056" y="1158342"/>
                  <a:pt x="442055" y="1150055"/>
                </a:cubicBezTo>
                <a:cubicBezTo>
                  <a:pt x="450056" y="1144626"/>
                  <a:pt x="458438" y="1138911"/>
                  <a:pt x="466535" y="1133482"/>
                </a:cubicBezTo>
                <a:close/>
                <a:moveTo>
                  <a:pt x="416052" y="956698"/>
                </a:moveTo>
                <a:cubicBezTo>
                  <a:pt x="423005" y="965747"/>
                  <a:pt x="431578" y="976891"/>
                  <a:pt x="439007" y="986511"/>
                </a:cubicBezTo>
                <a:cubicBezTo>
                  <a:pt x="429673" y="992798"/>
                  <a:pt x="417957" y="1000799"/>
                  <a:pt x="408623" y="1007180"/>
                </a:cubicBezTo>
                <a:cubicBezTo>
                  <a:pt x="401384" y="997179"/>
                  <a:pt x="393002" y="985463"/>
                  <a:pt x="385953" y="975653"/>
                </a:cubicBezTo>
                <a:cubicBezTo>
                  <a:pt x="394526" y="970319"/>
                  <a:pt x="405765" y="963175"/>
                  <a:pt x="416052" y="956698"/>
                </a:cubicBezTo>
                <a:close/>
                <a:moveTo>
                  <a:pt x="403765" y="1034613"/>
                </a:moveTo>
                <a:cubicBezTo>
                  <a:pt x="409670" y="1043852"/>
                  <a:pt x="416719" y="1054805"/>
                  <a:pt x="423196" y="1064997"/>
                </a:cubicBezTo>
                <a:cubicBezTo>
                  <a:pt x="414433" y="1070712"/>
                  <a:pt x="404432" y="1077285"/>
                  <a:pt x="394716" y="1083762"/>
                </a:cubicBezTo>
                <a:cubicBezTo>
                  <a:pt x="388334" y="1075094"/>
                  <a:pt x="381000" y="1065093"/>
                  <a:pt x="374523" y="1056234"/>
                </a:cubicBezTo>
                <a:cubicBezTo>
                  <a:pt x="383858" y="1049376"/>
                  <a:pt x="394621" y="1041375"/>
                  <a:pt x="403765" y="1034613"/>
                </a:cubicBezTo>
                <a:close/>
                <a:moveTo>
                  <a:pt x="388906" y="1117194"/>
                </a:moveTo>
                <a:cubicBezTo>
                  <a:pt x="394526" y="1125672"/>
                  <a:pt x="400526" y="1134816"/>
                  <a:pt x="406718" y="1144055"/>
                </a:cubicBezTo>
                <a:cubicBezTo>
                  <a:pt x="398907" y="1149294"/>
                  <a:pt x="389858" y="1155294"/>
                  <a:pt x="381095" y="1161105"/>
                </a:cubicBezTo>
                <a:cubicBezTo>
                  <a:pt x="375380" y="1153199"/>
                  <a:pt x="369189" y="1144531"/>
                  <a:pt x="362998" y="1136054"/>
                </a:cubicBezTo>
                <a:cubicBezTo>
                  <a:pt x="371665" y="1129767"/>
                  <a:pt x="380524" y="1123290"/>
                  <a:pt x="388906" y="1117194"/>
                </a:cubicBezTo>
                <a:close/>
                <a:moveTo>
                  <a:pt x="338519" y="938601"/>
                </a:moveTo>
                <a:cubicBezTo>
                  <a:pt x="345186" y="948697"/>
                  <a:pt x="353663" y="961556"/>
                  <a:pt x="360521" y="971938"/>
                </a:cubicBezTo>
                <a:cubicBezTo>
                  <a:pt x="350806" y="978225"/>
                  <a:pt x="338709" y="986035"/>
                  <a:pt x="328708" y="992512"/>
                </a:cubicBezTo>
                <a:cubicBezTo>
                  <a:pt x="321945" y="982987"/>
                  <a:pt x="313754" y="971557"/>
                  <a:pt x="307086" y="962222"/>
                </a:cubicBezTo>
                <a:cubicBezTo>
                  <a:pt x="316992" y="954793"/>
                  <a:pt x="329089" y="945649"/>
                  <a:pt x="338519" y="938601"/>
                </a:cubicBezTo>
                <a:close/>
                <a:moveTo>
                  <a:pt x="324136" y="1020896"/>
                </a:moveTo>
                <a:cubicBezTo>
                  <a:pt x="329756" y="1029850"/>
                  <a:pt x="336518" y="1040518"/>
                  <a:pt x="343186" y="1051091"/>
                </a:cubicBezTo>
                <a:cubicBezTo>
                  <a:pt x="335185" y="1056330"/>
                  <a:pt x="325184" y="1062806"/>
                  <a:pt x="315373" y="1069284"/>
                </a:cubicBezTo>
                <a:cubicBezTo>
                  <a:pt x="308610" y="1060139"/>
                  <a:pt x="301466" y="1050519"/>
                  <a:pt x="295085" y="1042042"/>
                </a:cubicBezTo>
                <a:cubicBezTo>
                  <a:pt x="304324" y="1035279"/>
                  <a:pt x="314897" y="1027564"/>
                  <a:pt x="324136" y="1020896"/>
                </a:cubicBezTo>
                <a:close/>
                <a:moveTo>
                  <a:pt x="309182" y="1103478"/>
                </a:moveTo>
                <a:cubicBezTo>
                  <a:pt x="315087" y="1112146"/>
                  <a:pt x="321183" y="1121195"/>
                  <a:pt x="326993" y="1129577"/>
                </a:cubicBezTo>
                <a:cubicBezTo>
                  <a:pt x="318897" y="1134911"/>
                  <a:pt x="310039" y="1140816"/>
                  <a:pt x="301371" y="1146531"/>
                </a:cubicBezTo>
                <a:cubicBezTo>
                  <a:pt x="295561" y="1138435"/>
                  <a:pt x="289274" y="1129863"/>
                  <a:pt x="283464" y="1121862"/>
                </a:cubicBezTo>
                <a:cubicBezTo>
                  <a:pt x="291941" y="1115861"/>
                  <a:pt x="300800" y="1109479"/>
                  <a:pt x="309182" y="1103478"/>
                </a:cubicBezTo>
                <a:close/>
                <a:moveTo>
                  <a:pt x="258985" y="923837"/>
                </a:moveTo>
                <a:cubicBezTo>
                  <a:pt x="265081" y="933647"/>
                  <a:pt x="273177" y="946506"/>
                  <a:pt x="280321" y="957936"/>
                </a:cubicBezTo>
                <a:cubicBezTo>
                  <a:pt x="271272" y="963746"/>
                  <a:pt x="259270" y="971462"/>
                  <a:pt x="249079" y="978034"/>
                </a:cubicBezTo>
                <a:cubicBezTo>
                  <a:pt x="242221" y="968604"/>
                  <a:pt x="233839" y="956984"/>
                  <a:pt x="227457" y="948221"/>
                </a:cubicBezTo>
                <a:cubicBezTo>
                  <a:pt x="237554" y="940315"/>
                  <a:pt x="249745" y="930980"/>
                  <a:pt x="258985" y="923837"/>
                </a:cubicBezTo>
                <a:close/>
                <a:moveTo>
                  <a:pt x="244602" y="1006895"/>
                </a:moveTo>
                <a:cubicBezTo>
                  <a:pt x="250127" y="1015658"/>
                  <a:pt x="256985" y="1026516"/>
                  <a:pt x="263271" y="1036613"/>
                </a:cubicBezTo>
                <a:cubicBezTo>
                  <a:pt x="254794" y="1042233"/>
                  <a:pt x="244888" y="1048805"/>
                  <a:pt x="235649" y="1054996"/>
                </a:cubicBezTo>
                <a:cubicBezTo>
                  <a:pt x="228886" y="1045947"/>
                  <a:pt x="221456" y="1036137"/>
                  <a:pt x="215265" y="1027945"/>
                </a:cubicBezTo>
                <a:cubicBezTo>
                  <a:pt x="224600" y="1021182"/>
                  <a:pt x="234982" y="1013848"/>
                  <a:pt x="244602" y="1006895"/>
                </a:cubicBezTo>
                <a:close/>
                <a:moveTo>
                  <a:pt x="229362" y="1089477"/>
                </a:moveTo>
                <a:cubicBezTo>
                  <a:pt x="235268" y="1098144"/>
                  <a:pt x="241364" y="1106907"/>
                  <a:pt x="247174" y="1115480"/>
                </a:cubicBezTo>
                <a:cubicBezTo>
                  <a:pt x="239363" y="1120719"/>
                  <a:pt x="230505" y="1126529"/>
                  <a:pt x="221647" y="1132434"/>
                </a:cubicBezTo>
                <a:cubicBezTo>
                  <a:pt x="216218" y="1124910"/>
                  <a:pt x="210312" y="1116528"/>
                  <a:pt x="203930" y="1107669"/>
                </a:cubicBezTo>
                <a:cubicBezTo>
                  <a:pt x="211836" y="1102050"/>
                  <a:pt x="220599" y="1095763"/>
                  <a:pt x="229362" y="1089477"/>
                </a:cubicBezTo>
                <a:close/>
                <a:moveTo>
                  <a:pt x="179642" y="911454"/>
                </a:moveTo>
                <a:cubicBezTo>
                  <a:pt x="186023" y="920979"/>
                  <a:pt x="194310" y="933171"/>
                  <a:pt x="201073" y="943268"/>
                </a:cubicBezTo>
                <a:cubicBezTo>
                  <a:pt x="191072" y="949840"/>
                  <a:pt x="179356" y="957460"/>
                  <a:pt x="168878" y="964318"/>
                </a:cubicBezTo>
                <a:cubicBezTo>
                  <a:pt x="163640" y="955936"/>
                  <a:pt x="156972" y="945268"/>
                  <a:pt x="151162" y="936124"/>
                </a:cubicBezTo>
                <a:cubicBezTo>
                  <a:pt x="160306" y="928313"/>
                  <a:pt x="170974" y="919074"/>
                  <a:pt x="179642" y="911454"/>
                </a:cubicBezTo>
                <a:close/>
                <a:moveTo>
                  <a:pt x="164687" y="992512"/>
                </a:moveTo>
                <a:cubicBezTo>
                  <a:pt x="170498" y="1001656"/>
                  <a:pt x="177356" y="1012324"/>
                  <a:pt x="183737" y="1022325"/>
                </a:cubicBezTo>
                <a:cubicBezTo>
                  <a:pt x="175260" y="1027945"/>
                  <a:pt x="165259" y="1034613"/>
                  <a:pt x="155924" y="1040899"/>
                </a:cubicBezTo>
                <a:cubicBezTo>
                  <a:pt x="149162" y="1031850"/>
                  <a:pt x="141732" y="1021944"/>
                  <a:pt x="135446" y="1013658"/>
                </a:cubicBezTo>
                <a:cubicBezTo>
                  <a:pt x="145066" y="1006704"/>
                  <a:pt x="155734" y="998989"/>
                  <a:pt x="164687" y="992512"/>
                </a:cubicBezTo>
                <a:close/>
                <a:moveTo>
                  <a:pt x="149733" y="1074998"/>
                </a:moveTo>
                <a:cubicBezTo>
                  <a:pt x="155448" y="1083380"/>
                  <a:pt x="161735" y="1092525"/>
                  <a:pt x="167640" y="1101192"/>
                </a:cubicBezTo>
                <a:cubicBezTo>
                  <a:pt x="159734" y="1106526"/>
                  <a:pt x="150876" y="1112432"/>
                  <a:pt x="142113" y="1118242"/>
                </a:cubicBezTo>
                <a:cubicBezTo>
                  <a:pt x="136398" y="1110336"/>
                  <a:pt x="130112" y="1101764"/>
                  <a:pt x="124016" y="1093477"/>
                </a:cubicBezTo>
                <a:cubicBezTo>
                  <a:pt x="132683" y="1087286"/>
                  <a:pt x="141351" y="1081095"/>
                  <a:pt x="149733" y="1074998"/>
                </a:cubicBezTo>
                <a:close/>
                <a:moveTo>
                  <a:pt x="100108" y="897071"/>
                </a:moveTo>
                <a:cubicBezTo>
                  <a:pt x="105061" y="906216"/>
                  <a:pt x="111633" y="918503"/>
                  <a:pt x="117920" y="930123"/>
                </a:cubicBezTo>
                <a:cubicBezTo>
                  <a:pt x="109157" y="936600"/>
                  <a:pt x="98584" y="944601"/>
                  <a:pt x="89726" y="951173"/>
                </a:cubicBezTo>
                <a:cubicBezTo>
                  <a:pt x="84106" y="942125"/>
                  <a:pt x="77343" y="931362"/>
                  <a:pt x="71247" y="921551"/>
                </a:cubicBezTo>
                <a:cubicBezTo>
                  <a:pt x="80486" y="913740"/>
                  <a:pt x="91440" y="904501"/>
                  <a:pt x="100108" y="897071"/>
                </a:cubicBezTo>
                <a:close/>
                <a:moveTo>
                  <a:pt x="85249" y="977939"/>
                </a:moveTo>
                <a:cubicBezTo>
                  <a:pt x="90964" y="986988"/>
                  <a:pt x="97727" y="997751"/>
                  <a:pt x="104204" y="1008228"/>
                </a:cubicBezTo>
                <a:cubicBezTo>
                  <a:pt x="95345" y="1014229"/>
                  <a:pt x="85439" y="1020896"/>
                  <a:pt x="76105" y="1027278"/>
                </a:cubicBezTo>
                <a:cubicBezTo>
                  <a:pt x="69437" y="1018229"/>
                  <a:pt x="61912" y="1008038"/>
                  <a:pt x="55436" y="999370"/>
                </a:cubicBezTo>
                <a:cubicBezTo>
                  <a:pt x="64961" y="992512"/>
                  <a:pt x="76010" y="984606"/>
                  <a:pt x="85249" y="977939"/>
                </a:cubicBezTo>
                <a:close/>
                <a:moveTo>
                  <a:pt x="70390" y="1060521"/>
                </a:moveTo>
                <a:cubicBezTo>
                  <a:pt x="76105" y="1068998"/>
                  <a:pt x="82201" y="1078142"/>
                  <a:pt x="88297" y="1087191"/>
                </a:cubicBezTo>
                <a:cubicBezTo>
                  <a:pt x="80296" y="1092525"/>
                  <a:pt x="71247" y="1098525"/>
                  <a:pt x="62389" y="1104336"/>
                </a:cubicBezTo>
                <a:cubicBezTo>
                  <a:pt x="56102" y="1095954"/>
                  <a:pt x="49530" y="1087191"/>
                  <a:pt x="43625" y="1079285"/>
                </a:cubicBezTo>
                <a:cubicBezTo>
                  <a:pt x="52769" y="1072903"/>
                  <a:pt x="61722" y="1066521"/>
                  <a:pt x="70390" y="1060521"/>
                </a:cubicBezTo>
                <a:close/>
                <a:moveTo>
                  <a:pt x="55626" y="1142150"/>
                </a:moveTo>
                <a:cubicBezTo>
                  <a:pt x="60770" y="1149865"/>
                  <a:pt x="66199" y="1158056"/>
                  <a:pt x="71723" y="1166248"/>
                </a:cubicBezTo>
                <a:cubicBezTo>
                  <a:pt x="64103" y="1171392"/>
                  <a:pt x="56388" y="1176630"/>
                  <a:pt x="48673" y="1181869"/>
                </a:cubicBezTo>
                <a:cubicBezTo>
                  <a:pt x="43529" y="1174821"/>
                  <a:pt x="38100" y="1167296"/>
                  <a:pt x="32194" y="1159200"/>
                </a:cubicBezTo>
                <a:cubicBezTo>
                  <a:pt x="39624" y="1153770"/>
                  <a:pt x="47625" y="1147960"/>
                  <a:pt x="55626" y="1142150"/>
                </a:cubicBezTo>
                <a:close/>
                <a:moveTo>
                  <a:pt x="40767" y="1223874"/>
                </a:moveTo>
                <a:cubicBezTo>
                  <a:pt x="45434" y="1230923"/>
                  <a:pt x="50197" y="1238162"/>
                  <a:pt x="55055" y="1245401"/>
                </a:cubicBezTo>
                <a:cubicBezTo>
                  <a:pt x="49149" y="1249211"/>
                  <a:pt x="43339" y="1252926"/>
                  <a:pt x="36767" y="1257117"/>
                </a:cubicBezTo>
                <a:cubicBezTo>
                  <a:pt x="31528" y="1250544"/>
                  <a:pt x="26956" y="1244829"/>
                  <a:pt x="22003" y="1238543"/>
                </a:cubicBezTo>
                <a:cubicBezTo>
                  <a:pt x="28194" y="1233685"/>
                  <a:pt x="34385" y="1228922"/>
                  <a:pt x="40767" y="1223874"/>
                </a:cubicBezTo>
                <a:close/>
                <a:moveTo>
                  <a:pt x="23717" y="1336841"/>
                </a:moveTo>
                <a:cubicBezTo>
                  <a:pt x="19050" y="1330459"/>
                  <a:pt x="15240" y="1325220"/>
                  <a:pt x="10954" y="1319315"/>
                </a:cubicBezTo>
                <a:cubicBezTo>
                  <a:pt x="16002" y="1315695"/>
                  <a:pt x="21146" y="1311885"/>
                  <a:pt x="26765" y="1307885"/>
                </a:cubicBezTo>
                <a:cubicBezTo>
                  <a:pt x="30861" y="1313505"/>
                  <a:pt x="34957" y="1319029"/>
                  <a:pt x="39529" y="1325125"/>
                </a:cubicBezTo>
                <a:cubicBezTo>
                  <a:pt x="34195" y="1329030"/>
                  <a:pt x="29147" y="1332840"/>
                  <a:pt x="23717" y="1336841"/>
                </a:cubicBezTo>
                <a:close/>
                <a:moveTo>
                  <a:pt x="931354" y="1278738"/>
                </a:moveTo>
                <a:cubicBezTo>
                  <a:pt x="936498" y="1270642"/>
                  <a:pt x="940499" y="1261212"/>
                  <a:pt x="947166" y="1254640"/>
                </a:cubicBezTo>
                <a:cubicBezTo>
                  <a:pt x="958501" y="1243496"/>
                  <a:pt x="976694" y="1242734"/>
                  <a:pt x="990505" y="1250639"/>
                </a:cubicBezTo>
                <a:cubicBezTo>
                  <a:pt x="1004411" y="1258545"/>
                  <a:pt x="1012031" y="1274357"/>
                  <a:pt x="1009460" y="1289978"/>
                </a:cubicBezTo>
                <a:cubicBezTo>
                  <a:pt x="1006793" y="1306361"/>
                  <a:pt x="995744" y="1318172"/>
                  <a:pt x="979551" y="1321601"/>
                </a:cubicBezTo>
                <a:cubicBezTo>
                  <a:pt x="974979" y="1322553"/>
                  <a:pt x="970312" y="1323030"/>
                  <a:pt x="965645" y="1323792"/>
                </a:cubicBezTo>
                <a:lnTo>
                  <a:pt x="966121" y="1324077"/>
                </a:lnTo>
                <a:cubicBezTo>
                  <a:pt x="944118" y="1316648"/>
                  <a:pt x="932021" y="1301789"/>
                  <a:pt x="931831" y="1278167"/>
                </a:cubicBezTo>
                <a:lnTo>
                  <a:pt x="931354" y="1278738"/>
                </a:lnTo>
                <a:close/>
                <a:moveTo>
                  <a:pt x="865156" y="1190251"/>
                </a:moveTo>
                <a:cubicBezTo>
                  <a:pt x="871252" y="1167296"/>
                  <a:pt x="884301" y="1152151"/>
                  <a:pt x="909447" y="1150627"/>
                </a:cubicBezTo>
                <a:lnTo>
                  <a:pt x="909066" y="1150341"/>
                </a:lnTo>
                <a:cubicBezTo>
                  <a:pt x="935355" y="1160438"/>
                  <a:pt x="945928" y="1173297"/>
                  <a:pt x="944404" y="1193013"/>
                </a:cubicBezTo>
                <a:cubicBezTo>
                  <a:pt x="942880" y="1212349"/>
                  <a:pt x="928116" y="1227208"/>
                  <a:pt x="908780" y="1228732"/>
                </a:cubicBezTo>
                <a:cubicBezTo>
                  <a:pt x="890302" y="1230256"/>
                  <a:pt x="873824" y="1218159"/>
                  <a:pt x="868871" y="1199776"/>
                </a:cubicBezTo>
                <a:cubicBezTo>
                  <a:pt x="867918" y="1196347"/>
                  <a:pt x="866489" y="1193013"/>
                  <a:pt x="865251" y="1189680"/>
                </a:cubicBezTo>
                <a:cubicBezTo>
                  <a:pt x="865251" y="1189870"/>
                  <a:pt x="865156" y="1190251"/>
                  <a:pt x="865156" y="1190251"/>
                </a:cubicBezTo>
                <a:close/>
                <a:moveTo>
                  <a:pt x="1076897" y="1381037"/>
                </a:moveTo>
                <a:cubicBezTo>
                  <a:pt x="1065848" y="1409612"/>
                  <a:pt x="1050703" y="1420375"/>
                  <a:pt x="1028224" y="1415327"/>
                </a:cubicBezTo>
                <a:cubicBezTo>
                  <a:pt x="1009936" y="1411326"/>
                  <a:pt x="997172" y="1394372"/>
                  <a:pt x="998411" y="1375798"/>
                </a:cubicBezTo>
                <a:cubicBezTo>
                  <a:pt x="999649" y="1356843"/>
                  <a:pt x="1013651" y="1342175"/>
                  <a:pt x="1032605" y="1339889"/>
                </a:cubicBezTo>
                <a:cubicBezTo>
                  <a:pt x="1051179" y="1337698"/>
                  <a:pt x="1068800" y="1349414"/>
                  <a:pt x="1073658" y="1367511"/>
                </a:cubicBezTo>
                <a:cubicBezTo>
                  <a:pt x="1074896" y="1372083"/>
                  <a:pt x="1075563" y="1376751"/>
                  <a:pt x="1076516" y="1381418"/>
                </a:cubicBezTo>
                <a:lnTo>
                  <a:pt x="1076897" y="1381037"/>
                </a:lnTo>
                <a:close/>
                <a:moveTo>
                  <a:pt x="432626" y="856590"/>
                </a:moveTo>
                <a:cubicBezTo>
                  <a:pt x="432626" y="876688"/>
                  <a:pt x="414814" y="893452"/>
                  <a:pt x="393859" y="893071"/>
                </a:cubicBezTo>
                <a:cubicBezTo>
                  <a:pt x="372809" y="892690"/>
                  <a:pt x="356426" y="876021"/>
                  <a:pt x="356426" y="854971"/>
                </a:cubicBezTo>
                <a:cubicBezTo>
                  <a:pt x="356426" y="833349"/>
                  <a:pt x="373666" y="816490"/>
                  <a:pt x="395383" y="816871"/>
                </a:cubicBezTo>
                <a:cubicBezTo>
                  <a:pt x="416814" y="817347"/>
                  <a:pt x="432626" y="834111"/>
                  <a:pt x="432626" y="856590"/>
                </a:cubicBezTo>
                <a:close/>
                <a:moveTo>
                  <a:pt x="433292" y="867639"/>
                </a:moveTo>
                <a:cubicBezTo>
                  <a:pt x="433102" y="848208"/>
                  <a:pt x="450342" y="831444"/>
                  <a:pt x="470821" y="831254"/>
                </a:cubicBezTo>
                <a:cubicBezTo>
                  <a:pt x="492062" y="831063"/>
                  <a:pt x="508826" y="847351"/>
                  <a:pt x="509207" y="868496"/>
                </a:cubicBezTo>
                <a:cubicBezTo>
                  <a:pt x="509588" y="889737"/>
                  <a:pt x="493300" y="906692"/>
                  <a:pt x="472250" y="907168"/>
                </a:cubicBezTo>
                <a:cubicBezTo>
                  <a:pt x="449866" y="907739"/>
                  <a:pt x="433483" y="891071"/>
                  <a:pt x="433292" y="867639"/>
                </a:cubicBezTo>
                <a:close/>
                <a:moveTo>
                  <a:pt x="76105" y="838969"/>
                </a:moveTo>
                <a:cubicBezTo>
                  <a:pt x="54959" y="838969"/>
                  <a:pt x="38386" y="822491"/>
                  <a:pt x="38195" y="801345"/>
                </a:cubicBezTo>
                <a:cubicBezTo>
                  <a:pt x="38005" y="779628"/>
                  <a:pt x="55150" y="762674"/>
                  <a:pt x="76867" y="763055"/>
                </a:cubicBezTo>
                <a:cubicBezTo>
                  <a:pt x="98012" y="763436"/>
                  <a:pt x="114300" y="780200"/>
                  <a:pt x="114110" y="801441"/>
                </a:cubicBezTo>
                <a:cubicBezTo>
                  <a:pt x="113919" y="822586"/>
                  <a:pt x="97250" y="838969"/>
                  <a:pt x="76105" y="838969"/>
                </a:cubicBezTo>
                <a:close/>
                <a:moveTo>
                  <a:pt x="1102424" y="1433805"/>
                </a:moveTo>
                <a:cubicBezTo>
                  <a:pt x="1123569" y="1433901"/>
                  <a:pt x="1140143" y="1450379"/>
                  <a:pt x="1140238" y="1471620"/>
                </a:cubicBezTo>
                <a:cubicBezTo>
                  <a:pt x="1140333" y="1493337"/>
                  <a:pt x="1123188" y="1510196"/>
                  <a:pt x="1101376" y="1509720"/>
                </a:cubicBezTo>
                <a:cubicBezTo>
                  <a:pt x="1080326" y="1509243"/>
                  <a:pt x="1064038" y="1492384"/>
                  <a:pt x="1064324" y="1471239"/>
                </a:cubicBezTo>
                <a:cubicBezTo>
                  <a:pt x="1064514" y="1450188"/>
                  <a:pt x="1081183" y="1433710"/>
                  <a:pt x="1102424" y="1433805"/>
                </a:cubicBezTo>
                <a:close/>
                <a:moveTo>
                  <a:pt x="733901" y="990893"/>
                </a:moveTo>
                <a:cubicBezTo>
                  <a:pt x="734187" y="1011943"/>
                  <a:pt x="718090" y="1028897"/>
                  <a:pt x="697135" y="1029564"/>
                </a:cubicBezTo>
                <a:cubicBezTo>
                  <a:pt x="675608" y="1030231"/>
                  <a:pt x="658082" y="1013658"/>
                  <a:pt x="657701" y="992036"/>
                </a:cubicBezTo>
                <a:cubicBezTo>
                  <a:pt x="657416" y="970414"/>
                  <a:pt x="674370" y="953269"/>
                  <a:pt x="695897" y="953364"/>
                </a:cubicBezTo>
                <a:cubicBezTo>
                  <a:pt x="716852" y="953364"/>
                  <a:pt x="733520" y="969843"/>
                  <a:pt x="733901" y="990893"/>
                </a:cubicBezTo>
                <a:close/>
                <a:moveTo>
                  <a:pt x="878872" y="1099764"/>
                </a:moveTo>
                <a:cubicBezTo>
                  <a:pt x="878681" y="1121290"/>
                  <a:pt x="861346" y="1138149"/>
                  <a:pt x="839724" y="1137578"/>
                </a:cubicBezTo>
                <a:cubicBezTo>
                  <a:pt x="818769" y="1137006"/>
                  <a:pt x="802481" y="1120147"/>
                  <a:pt x="802672" y="1099192"/>
                </a:cubicBezTo>
                <a:cubicBezTo>
                  <a:pt x="802862" y="1077666"/>
                  <a:pt x="820198" y="1060902"/>
                  <a:pt x="841820" y="1061378"/>
                </a:cubicBezTo>
                <a:cubicBezTo>
                  <a:pt x="862679" y="1061854"/>
                  <a:pt x="878967" y="1078809"/>
                  <a:pt x="878872" y="1099764"/>
                </a:cubicBezTo>
                <a:close/>
                <a:moveTo>
                  <a:pt x="193834" y="814680"/>
                </a:moveTo>
                <a:cubicBezTo>
                  <a:pt x="194120" y="835730"/>
                  <a:pt x="177927" y="852685"/>
                  <a:pt x="156972" y="853352"/>
                </a:cubicBezTo>
                <a:cubicBezTo>
                  <a:pt x="135446" y="854019"/>
                  <a:pt x="117920" y="837350"/>
                  <a:pt x="117634" y="815823"/>
                </a:cubicBezTo>
                <a:cubicBezTo>
                  <a:pt x="117348" y="794202"/>
                  <a:pt x="134303" y="777056"/>
                  <a:pt x="155924" y="777152"/>
                </a:cubicBezTo>
                <a:cubicBezTo>
                  <a:pt x="176975" y="777247"/>
                  <a:pt x="193548" y="793725"/>
                  <a:pt x="193834" y="814680"/>
                </a:cubicBezTo>
                <a:close/>
                <a:moveTo>
                  <a:pt x="588550" y="884118"/>
                </a:moveTo>
                <a:cubicBezTo>
                  <a:pt x="588264" y="905358"/>
                  <a:pt x="571595" y="921455"/>
                  <a:pt x="550259" y="921170"/>
                </a:cubicBezTo>
                <a:cubicBezTo>
                  <a:pt x="529019" y="920884"/>
                  <a:pt x="512921" y="904215"/>
                  <a:pt x="513207" y="882879"/>
                </a:cubicBezTo>
                <a:cubicBezTo>
                  <a:pt x="513493" y="861638"/>
                  <a:pt x="530162" y="845541"/>
                  <a:pt x="551498" y="845827"/>
                </a:cubicBezTo>
                <a:cubicBezTo>
                  <a:pt x="572643" y="846018"/>
                  <a:pt x="588836" y="862781"/>
                  <a:pt x="588550" y="884118"/>
                </a:cubicBezTo>
                <a:close/>
                <a:moveTo>
                  <a:pt x="775716" y="1043185"/>
                </a:moveTo>
                <a:cubicBezTo>
                  <a:pt x="754285" y="1043280"/>
                  <a:pt x="737902" y="1026993"/>
                  <a:pt x="737902" y="1005656"/>
                </a:cubicBezTo>
                <a:cubicBezTo>
                  <a:pt x="737902" y="984321"/>
                  <a:pt x="754380" y="968033"/>
                  <a:pt x="775811" y="968223"/>
                </a:cubicBezTo>
                <a:cubicBezTo>
                  <a:pt x="796576" y="968414"/>
                  <a:pt x="812578" y="984321"/>
                  <a:pt x="812864" y="1004990"/>
                </a:cubicBezTo>
                <a:cubicBezTo>
                  <a:pt x="813149" y="1026421"/>
                  <a:pt x="796957" y="1042995"/>
                  <a:pt x="775716" y="1043185"/>
                </a:cubicBezTo>
                <a:close/>
                <a:moveTo>
                  <a:pt x="34195" y="786201"/>
                </a:moveTo>
                <a:cubicBezTo>
                  <a:pt x="34481" y="806489"/>
                  <a:pt x="19812" y="822396"/>
                  <a:pt x="95" y="824110"/>
                </a:cubicBezTo>
                <a:lnTo>
                  <a:pt x="95" y="749625"/>
                </a:lnTo>
                <a:cubicBezTo>
                  <a:pt x="19336" y="751339"/>
                  <a:pt x="33909" y="766388"/>
                  <a:pt x="34195" y="786201"/>
                </a:cubicBezTo>
                <a:close/>
                <a:moveTo>
                  <a:pt x="909447" y="1150627"/>
                </a:moveTo>
                <a:cubicBezTo>
                  <a:pt x="894207" y="1143007"/>
                  <a:pt x="882968" y="1132530"/>
                  <a:pt x="882968" y="1113956"/>
                </a:cubicBezTo>
                <a:cubicBezTo>
                  <a:pt x="882872" y="1093191"/>
                  <a:pt x="898589" y="1076904"/>
                  <a:pt x="919163" y="1076332"/>
                </a:cubicBezTo>
                <a:cubicBezTo>
                  <a:pt x="939927" y="1075856"/>
                  <a:pt x="956691" y="1091191"/>
                  <a:pt x="957548" y="1111670"/>
                </a:cubicBezTo>
                <a:cubicBezTo>
                  <a:pt x="958406" y="1132625"/>
                  <a:pt x="943832" y="1149389"/>
                  <a:pt x="923163" y="1150818"/>
                </a:cubicBezTo>
                <a:cubicBezTo>
                  <a:pt x="918496" y="1151103"/>
                  <a:pt x="913829" y="1150532"/>
                  <a:pt x="909161" y="1150341"/>
                </a:cubicBezTo>
                <a:cubicBezTo>
                  <a:pt x="909066" y="1150341"/>
                  <a:pt x="909447" y="1150627"/>
                  <a:pt x="909447" y="1150627"/>
                </a:cubicBezTo>
                <a:close/>
                <a:moveTo>
                  <a:pt x="985838" y="1241972"/>
                </a:moveTo>
                <a:cubicBezTo>
                  <a:pt x="964502" y="1242067"/>
                  <a:pt x="948214" y="1225779"/>
                  <a:pt x="948309" y="1204443"/>
                </a:cubicBezTo>
                <a:cubicBezTo>
                  <a:pt x="948404" y="1183203"/>
                  <a:pt x="964883" y="1167010"/>
                  <a:pt x="986219" y="1167201"/>
                </a:cubicBezTo>
                <a:cubicBezTo>
                  <a:pt x="1006888" y="1167391"/>
                  <a:pt x="1022890" y="1183393"/>
                  <a:pt x="1023080" y="1204062"/>
                </a:cubicBezTo>
                <a:cubicBezTo>
                  <a:pt x="1023271" y="1225398"/>
                  <a:pt x="1007078" y="1241877"/>
                  <a:pt x="985838" y="1241972"/>
                </a:cubicBezTo>
                <a:close/>
                <a:moveTo>
                  <a:pt x="1076611" y="1381418"/>
                </a:moveTo>
                <a:cubicBezTo>
                  <a:pt x="1084231" y="1366178"/>
                  <a:pt x="1094708" y="1354938"/>
                  <a:pt x="1113282" y="1354938"/>
                </a:cubicBezTo>
                <a:cubicBezTo>
                  <a:pt x="1134047" y="1354843"/>
                  <a:pt x="1150334" y="1370559"/>
                  <a:pt x="1150906" y="1391133"/>
                </a:cubicBezTo>
                <a:cubicBezTo>
                  <a:pt x="1151382" y="1411898"/>
                  <a:pt x="1136047" y="1428662"/>
                  <a:pt x="1115568" y="1429519"/>
                </a:cubicBezTo>
                <a:cubicBezTo>
                  <a:pt x="1094613" y="1430376"/>
                  <a:pt x="1077849" y="1415803"/>
                  <a:pt x="1076420" y="1395134"/>
                </a:cubicBezTo>
                <a:cubicBezTo>
                  <a:pt x="1076135" y="1390467"/>
                  <a:pt x="1076706" y="1385799"/>
                  <a:pt x="1076897" y="1381132"/>
                </a:cubicBezTo>
                <a:cubicBezTo>
                  <a:pt x="1076897" y="1381037"/>
                  <a:pt x="1076611" y="1381418"/>
                  <a:pt x="1076611" y="1381418"/>
                </a:cubicBezTo>
                <a:close/>
                <a:moveTo>
                  <a:pt x="667702" y="897929"/>
                </a:moveTo>
                <a:cubicBezTo>
                  <a:pt x="667607" y="919265"/>
                  <a:pt x="650843" y="935362"/>
                  <a:pt x="629412" y="934981"/>
                </a:cubicBezTo>
                <a:cubicBezTo>
                  <a:pt x="608743" y="934600"/>
                  <a:pt x="592931" y="918217"/>
                  <a:pt x="593027" y="897453"/>
                </a:cubicBezTo>
                <a:cubicBezTo>
                  <a:pt x="593122" y="876212"/>
                  <a:pt x="609886" y="860019"/>
                  <a:pt x="631317" y="860400"/>
                </a:cubicBezTo>
                <a:cubicBezTo>
                  <a:pt x="651986" y="860781"/>
                  <a:pt x="667798" y="877069"/>
                  <a:pt x="667702" y="897929"/>
                </a:cubicBezTo>
                <a:close/>
                <a:moveTo>
                  <a:pt x="1051655" y="1261022"/>
                </a:moveTo>
                <a:cubicBezTo>
                  <a:pt x="1072801" y="1261308"/>
                  <a:pt x="1088803" y="1277976"/>
                  <a:pt x="1088422" y="1299312"/>
                </a:cubicBezTo>
                <a:cubicBezTo>
                  <a:pt x="1088041" y="1320458"/>
                  <a:pt x="1071182" y="1336269"/>
                  <a:pt x="1049750" y="1335698"/>
                </a:cubicBezTo>
                <a:cubicBezTo>
                  <a:pt x="1029176" y="1335126"/>
                  <a:pt x="1013555" y="1318839"/>
                  <a:pt x="1013651" y="1298074"/>
                </a:cubicBezTo>
                <a:cubicBezTo>
                  <a:pt x="1013746" y="1276929"/>
                  <a:pt x="1030319" y="1260831"/>
                  <a:pt x="1051655" y="1261022"/>
                </a:cubicBezTo>
                <a:close/>
                <a:moveTo>
                  <a:pt x="709327" y="948888"/>
                </a:moveTo>
                <a:cubicBezTo>
                  <a:pt x="688943" y="948506"/>
                  <a:pt x="672846" y="932028"/>
                  <a:pt x="673037" y="911550"/>
                </a:cubicBezTo>
                <a:cubicBezTo>
                  <a:pt x="673227" y="890595"/>
                  <a:pt x="690372" y="874212"/>
                  <a:pt x="711422" y="874878"/>
                </a:cubicBezTo>
                <a:cubicBezTo>
                  <a:pt x="731806" y="875545"/>
                  <a:pt x="747522" y="892404"/>
                  <a:pt x="747046" y="912978"/>
                </a:cubicBezTo>
                <a:cubicBezTo>
                  <a:pt x="746474" y="933267"/>
                  <a:pt x="729806" y="949269"/>
                  <a:pt x="709327" y="948888"/>
                </a:cubicBezTo>
                <a:close/>
                <a:moveTo>
                  <a:pt x="249365" y="786867"/>
                </a:moveTo>
                <a:cubicBezTo>
                  <a:pt x="228886" y="786772"/>
                  <a:pt x="212598" y="770484"/>
                  <a:pt x="212503" y="750101"/>
                </a:cubicBezTo>
                <a:cubicBezTo>
                  <a:pt x="212408" y="729051"/>
                  <a:pt x="229267" y="712477"/>
                  <a:pt x="250317" y="712858"/>
                </a:cubicBezTo>
                <a:cubicBezTo>
                  <a:pt x="270701" y="713239"/>
                  <a:pt x="286703" y="729908"/>
                  <a:pt x="286512" y="750387"/>
                </a:cubicBezTo>
                <a:cubicBezTo>
                  <a:pt x="286322" y="770770"/>
                  <a:pt x="269843" y="786963"/>
                  <a:pt x="249365" y="786867"/>
                </a:cubicBezTo>
                <a:close/>
                <a:moveTo>
                  <a:pt x="206883" y="735146"/>
                </a:moveTo>
                <a:cubicBezTo>
                  <a:pt x="207169" y="755625"/>
                  <a:pt x="190881" y="772294"/>
                  <a:pt x="170402" y="772580"/>
                </a:cubicBezTo>
                <a:cubicBezTo>
                  <a:pt x="149924" y="772866"/>
                  <a:pt x="133255" y="756578"/>
                  <a:pt x="132969" y="736099"/>
                </a:cubicBezTo>
                <a:cubicBezTo>
                  <a:pt x="132683" y="715620"/>
                  <a:pt x="148971" y="698952"/>
                  <a:pt x="169450" y="698666"/>
                </a:cubicBezTo>
                <a:cubicBezTo>
                  <a:pt x="190024" y="698475"/>
                  <a:pt x="206693" y="714763"/>
                  <a:pt x="206883" y="735146"/>
                </a:cubicBezTo>
                <a:close/>
                <a:moveTo>
                  <a:pt x="485585" y="755625"/>
                </a:moveTo>
                <a:cubicBezTo>
                  <a:pt x="505873" y="755721"/>
                  <a:pt x="522446" y="772389"/>
                  <a:pt x="522351" y="792678"/>
                </a:cubicBezTo>
                <a:cubicBezTo>
                  <a:pt x="522256" y="812966"/>
                  <a:pt x="505778" y="829349"/>
                  <a:pt x="485299" y="829444"/>
                </a:cubicBezTo>
                <a:cubicBezTo>
                  <a:pt x="465201" y="829539"/>
                  <a:pt x="448532" y="812680"/>
                  <a:pt x="448532" y="792392"/>
                </a:cubicBezTo>
                <a:cubicBezTo>
                  <a:pt x="448628" y="772104"/>
                  <a:pt x="465296" y="755530"/>
                  <a:pt x="485585" y="755625"/>
                </a:cubicBezTo>
                <a:close/>
                <a:moveTo>
                  <a:pt x="403955" y="815442"/>
                </a:moveTo>
                <a:cubicBezTo>
                  <a:pt x="385382" y="815538"/>
                  <a:pt x="368903" y="798107"/>
                  <a:pt x="368808" y="778390"/>
                </a:cubicBezTo>
                <a:cubicBezTo>
                  <a:pt x="368713" y="757911"/>
                  <a:pt x="385001" y="741433"/>
                  <a:pt x="405479" y="741243"/>
                </a:cubicBezTo>
                <a:cubicBezTo>
                  <a:pt x="425958" y="741052"/>
                  <a:pt x="442532" y="757149"/>
                  <a:pt x="442913" y="777628"/>
                </a:cubicBezTo>
                <a:cubicBezTo>
                  <a:pt x="443198" y="799250"/>
                  <a:pt x="426625" y="815347"/>
                  <a:pt x="403955" y="815442"/>
                </a:cubicBezTo>
                <a:close/>
                <a:moveTo>
                  <a:pt x="1179671" y="1523055"/>
                </a:moveTo>
                <a:cubicBezTo>
                  <a:pt x="1158621" y="1523436"/>
                  <a:pt x="1142048" y="1506957"/>
                  <a:pt x="1141952" y="1485621"/>
                </a:cubicBezTo>
                <a:cubicBezTo>
                  <a:pt x="1141857" y="1465523"/>
                  <a:pt x="1158526" y="1449045"/>
                  <a:pt x="1178909" y="1448950"/>
                </a:cubicBezTo>
                <a:cubicBezTo>
                  <a:pt x="1199388" y="1448950"/>
                  <a:pt x="1215771" y="1465143"/>
                  <a:pt x="1215962" y="1485621"/>
                </a:cubicBezTo>
                <a:cubicBezTo>
                  <a:pt x="1216152" y="1506100"/>
                  <a:pt x="1200055" y="1522673"/>
                  <a:pt x="1179671" y="1523055"/>
                </a:cubicBezTo>
                <a:close/>
                <a:moveTo>
                  <a:pt x="328898" y="801060"/>
                </a:moveTo>
                <a:cubicBezTo>
                  <a:pt x="308420" y="800964"/>
                  <a:pt x="292132" y="784677"/>
                  <a:pt x="292037" y="764198"/>
                </a:cubicBezTo>
                <a:cubicBezTo>
                  <a:pt x="291941" y="743147"/>
                  <a:pt x="308896" y="726574"/>
                  <a:pt x="329946" y="727050"/>
                </a:cubicBezTo>
                <a:cubicBezTo>
                  <a:pt x="350330" y="727527"/>
                  <a:pt x="366332" y="744100"/>
                  <a:pt x="366046" y="764579"/>
                </a:cubicBezTo>
                <a:cubicBezTo>
                  <a:pt x="365855" y="785058"/>
                  <a:pt x="349377" y="801155"/>
                  <a:pt x="328898" y="801060"/>
                </a:cubicBezTo>
                <a:close/>
                <a:moveTo>
                  <a:pt x="855059" y="1056901"/>
                </a:moveTo>
                <a:cubicBezTo>
                  <a:pt x="834581" y="1056996"/>
                  <a:pt x="818102" y="1040804"/>
                  <a:pt x="817912" y="1020420"/>
                </a:cubicBezTo>
                <a:cubicBezTo>
                  <a:pt x="817626" y="999370"/>
                  <a:pt x="834485" y="982606"/>
                  <a:pt x="855440" y="982892"/>
                </a:cubicBezTo>
                <a:cubicBezTo>
                  <a:pt x="875824" y="983178"/>
                  <a:pt x="892016" y="999656"/>
                  <a:pt x="891921" y="1020135"/>
                </a:cubicBezTo>
                <a:cubicBezTo>
                  <a:pt x="891826" y="1040518"/>
                  <a:pt x="875538" y="1056806"/>
                  <a:pt x="855059" y="1056901"/>
                </a:cubicBezTo>
                <a:close/>
                <a:moveTo>
                  <a:pt x="1164527" y="1312933"/>
                </a:moveTo>
                <a:cubicBezTo>
                  <a:pt x="1164336" y="1333126"/>
                  <a:pt x="1147191" y="1349795"/>
                  <a:pt x="1127093" y="1349414"/>
                </a:cubicBezTo>
                <a:cubicBezTo>
                  <a:pt x="1106900" y="1349033"/>
                  <a:pt x="1090422" y="1331793"/>
                  <a:pt x="1090994" y="1311695"/>
                </a:cubicBezTo>
                <a:cubicBezTo>
                  <a:pt x="1091565" y="1292073"/>
                  <a:pt x="1108139" y="1275976"/>
                  <a:pt x="1127665" y="1275881"/>
                </a:cubicBezTo>
                <a:cubicBezTo>
                  <a:pt x="1147858" y="1275786"/>
                  <a:pt x="1164717" y="1292740"/>
                  <a:pt x="1164527" y="1312933"/>
                </a:cubicBezTo>
                <a:close/>
                <a:moveTo>
                  <a:pt x="1033748" y="1129863"/>
                </a:moveTo>
                <a:cubicBezTo>
                  <a:pt x="1032510" y="1150055"/>
                  <a:pt x="1014698" y="1165867"/>
                  <a:pt x="994696" y="1164629"/>
                </a:cubicBezTo>
                <a:cubicBezTo>
                  <a:pt x="974693" y="1163391"/>
                  <a:pt x="958787" y="1145103"/>
                  <a:pt x="960406" y="1125195"/>
                </a:cubicBezTo>
                <a:cubicBezTo>
                  <a:pt x="961930" y="1105574"/>
                  <a:pt x="979265" y="1090239"/>
                  <a:pt x="998696" y="1091191"/>
                </a:cubicBezTo>
                <a:cubicBezTo>
                  <a:pt x="1018889" y="1092144"/>
                  <a:pt x="1034987" y="1109955"/>
                  <a:pt x="1033748" y="1129863"/>
                </a:cubicBezTo>
                <a:close/>
                <a:moveTo>
                  <a:pt x="91535" y="684569"/>
                </a:moveTo>
                <a:cubicBezTo>
                  <a:pt x="111823" y="685236"/>
                  <a:pt x="128111" y="702666"/>
                  <a:pt x="127254" y="722859"/>
                </a:cubicBezTo>
                <a:cubicBezTo>
                  <a:pt x="126397" y="743147"/>
                  <a:pt x="108776" y="759245"/>
                  <a:pt x="88583" y="758197"/>
                </a:cubicBezTo>
                <a:cubicBezTo>
                  <a:pt x="68866" y="757149"/>
                  <a:pt x="53150" y="740290"/>
                  <a:pt x="53626" y="720573"/>
                </a:cubicBezTo>
                <a:cubicBezTo>
                  <a:pt x="54007" y="700380"/>
                  <a:pt x="71247" y="683997"/>
                  <a:pt x="91535" y="684569"/>
                </a:cubicBezTo>
                <a:close/>
                <a:moveTo>
                  <a:pt x="1099280" y="1218921"/>
                </a:moveTo>
                <a:cubicBezTo>
                  <a:pt x="1099185" y="1239210"/>
                  <a:pt x="1082231" y="1255878"/>
                  <a:pt x="1061942" y="1255593"/>
                </a:cubicBezTo>
                <a:cubicBezTo>
                  <a:pt x="1041654" y="1255307"/>
                  <a:pt x="1025176" y="1238257"/>
                  <a:pt x="1025557" y="1217969"/>
                </a:cubicBezTo>
                <a:cubicBezTo>
                  <a:pt x="1026033" y="1198252"/>
                  <a:pt x="1042416" y="1182060"/>
                  <a:pt x="1062133" y="1181964"/>
                </a:cubicBezTo>
                <a:cubicBezTo>
                  <a:pt x="1082516" y="1181869"/>
                  <a:pt x="1099280" y="1198633"/>
                  <a:pt x="1099280" y="1218921"/>
                </a:cubicBezTo>
                <a:close/>
                <a:moveTo>
                  <a:pt x="971074" y="1034803"/>
                </a:moveTo>
                <a:cubicBezTo>
                  <a:pt x="970598" y="1054329"/>
                  <a:pt x="953643" y="1070903"/>
                  <a:pt x="934212" y="1070617"/>
                </a:cubicBezTo>
                <a:cubicBezTo>
                  <a:pt x="914210" y="1070427"/>
                  <a:pt x="897160" y="1052520"/>
                  <a:pt x="898017" y="1032708"/>
                </a:cubicBezTo>
                <a:cubicBezTo>
                  <a:pt x="898874" y="1013086"/>
                  <a:pt x="916210" y="996894"/>
                  <a:pt x="935546" y="997560"/>
                </a:cubicBezTo>
                <a:cubicBezTo>
                  <a:pt x="955072" y="998227"/>
                  <a:pt x="971455" y="1015372"/>
                  <a:pt x="971074" y="1034803"/>
                </a:cubicBezTo>
                <a:close/>
                <a:moveTo>
                  <a:pt x="47434" y="707524"/>
                </a:moveTo>
                <a:cubicBezTo>
                  <a:pt x="47244" y="727622"/>
                  <a:pt x="29813" y="744576"/>
                  <a:pt x="9716" y="743910"/>
                </a:cubicBezTo>
                <a:cubicBezTo>
                  <a:pt x="6382" y="743814"/>
                  <a:pt x="3143" y="743052"/>
                  <a:pt x="0" y="742100"/>
                </a:cubicBezTo>
                <a:lnTo>
                  <a:pt x="0" y="672377"/>
                </a:lnTo>
                <a:cubicBezTo>
                  <a:pt x="3715" y="671138"/>
                  <a:pt x="7620" y="670377"/>
                  <a:pt x="11716" y="670567"/>
                </a:cubicBezTo>
                <a:cubicBezTo>
                  <a:pt x="31433" y="671138"/>
                  <a:pt x="47625" y="687998"/>
                  <a:pt x="47434" y="707524"/>
                </a:cubicBezTo>
                <a:close/>
                <a:moveTo>
                  <a:pt x="1210437" y="1590587"/>
                </a:moveTo>
                <a:cubicBezTo>
                  <a:pt x="1208723" y="1586396"/>
                  <a:pt x="1207675" y="1581824"/>
                  <a:pt x="1207675" y="1577061"/>
                </a:cubicBezTo>
                <a:cubicBezTo>
                  <a:pt x="1207675" y="1556964"/>
                  <a:pt x="1225010" y="1539914"/>
                  <a:pt x="1245013" y="1540390"/>
                </a:cubicBezTo>
                <a:cubicBezTo>
                  <a:pt x="1264634" y="1540771"/>
                  <a:pt x="1281017" y="1557440"/>
                  <a:pt x="1281017" y="1577061"/>
                </a:cubicBezTo>
                <a:cubicBezTo>
                  <a:pt x="1281017" y="1581824"/>
                  <a:pt x="1279970" y="1586396"/>
                  <a:pt x="1278255" y="1590682"/>
                </a:cubicBezTo>
                <a:lnTo>
                  <a:pt x="1210437" y="1590682"/>
                </a:lnTo>
                <a:close/>
                <a:moveTo>
                  <a:pt x="1229678" y="1406183"/>
                </a:moveTo>
                <a:cubicBezTo>
                  <a:pt x="1229868" y="1425614"/>
                  <a:pt x="1213295" y="1442568"/>
                  <a:pt x="1193768" y="1442949"/>
                </a:cubicBezTo>
                <a:cubicBezTo>
                  <a:pt x="1173861" y="1443330"/>
                  <a:pt x="1156335" y="1425900"/>
                  <a:pt x="1156716" y="1405992"/>
                </a:cubicBezTo>
                <a:cubicBezTo>
                  <a:pt x="1157002" y="1386466"/>
                  <a:pt x="1173956" y="1369893"/>
                  <a:pt x="1193387" y="1369988"/>
                </a:cubicBezTo>
                <a:cubicBezTo>
                  <a:pt x="1212818" y="1369988"/>
                  <a:pt x="1229487" y="1386656"/>
                  <a:pt x="1229678" y="1406183"/>
                </a:cubicBezTo>
                <a:close/>
                <a:moveTo>
                  <a:pt x="644557" y="854495"/>
                </a:moveTo>
                <a:cubicBezTo>
                  <a:pt x="625221" y="854495"/>
                  <a:pt x="608362" y="837826"/>
                  <a:pt x="608171" y="818395"/>
                </a:cubicBezTo>
                <a:cubicBezTo>
                  <a:pt x="607981" y="798488"/>
                  <a:pt x="625507" y="781152"/>
                  <a:pt x="645319" y="781629"/>
                </a:cubicBezTo>
                <a:cubicBezTo>
                  <a:pt x="664750" y="782105"/>
                  <a:pt x="681228" y="799059"/>
                  <a:pt x="681038" y="818395"/>
                </a:cubicBezTo>
                <a:cubicBezTo>
                  <a:pt x="680752" y="837921"/>
                  <a:pt x="663988" y="854495"/>
                  <a:pt x="644557" y="854495"/>
                </a:cubicBezTo>
                <a:close/>
                <a:moveTo>
                  <a:pt x="826199" y="927552"/>
                </a:moveTo>
                <a:cubicBezTo>
                  <a:pt x="825246" y="947745"/>
                  <a:pt x="807244" y="964032"/>
                  <a:pt x="787337" y="962699"/>
                </a:cubicBezTo>
                <a:cubicBezTo>
                  <a:pt x="767620" y="961365"/>
                  <a:pt x="751999" y="944030"/>
                  <a:pt x="752856" y="924599"/>
                </a:cubicBezTo>
                <a:cubicBezTo>
                  <a:pt x="753809" y="904406"/>
                  <a:pt x="771811" y="888118"/>
                  <a:pt x="791718" y="889452"/>
                </a:cubicBezTo>
                <a:cubicBezTo>
                  <a:pt x="811435" y="890785"/>
                  <a:pt x="827151" y="908121"/>
                  <a:pt x="826199" y="927552"/>
                </a:cubicBezTo>
                <a:close/>
                <a:moveTo>
                  <a:pt x="563023" y="840493"/>
                </a:moveTo>
                <a:cubicBezTo>
                  <a:pt x="542830" y="839255"/>
                  <a:pt x="526733" y="821062"/>
                  <a:pt x="528447" y="801155"/>
                </a:cubicBezTo>
                <a:cubicBezTo>
                  <a:pt x="530066" y="781438"/>
                  <a:pt x="547592" y="766008"/>
                  <a:pt x="567023" y="767246"/>
                </a:cubicBezTo>
                <a:cubicBezTo>
                  <a:pt x="587216" y="768484"/>
                  <a:pt x="603314" y="786677"/>
                  <a:pt x="601599" y="806584"/>
                </a:cubicBezTo>
                <a:cubicBezTo>
                  <a:pt x="599980" y="826301"/>
                  <a:pt x="582454" y="841731"/>
                  <a:pt x="563023" y="840493"/>
                </a:cubicBezTo>
                <a:close/>
                <a:moveTo>
                  <a:pt x="1258157" y="1536294"/>
                </a:moveTo>
                <a:cubicBezTo>
                  <a:pt x="1238536" y="1536009"/>
                  <a:pt x="1222057" y="1518959"/>
                  <a:pt x="1222534" y="1499528"/>
                </a:cubicBezTo>
                <a:cubicBezTo>
                  <a:pt x="1223105" y="1479906"/>
                  <a:pt x="1240346" y="1463523"/>
                  <a:pt x="1259681" y="1464285"/>
                </a:cubicBezTo>
                <a:cubicBezTo>
                  <a:pt x="1278827" y="1465047"/>
                  <a:pt x="1294638" y="1481335"/>
                  <a:pt x="1294638" y="1500385"/>
                </a:cubicBezTo>
                <a:cubicBezTo>
                  <a:pt x="1294543" y="1519816"/>
                  <a:pt x="1277588" y="1536485"/>
                  <a:pt x="1258157" y="1536294"/>
                </a:cubicBezTo>
                <a:close/>
                <a:moveTo>
                  <a:pt x="905161" y="939839"/>
                </a:moveTo>
                <a:cubicBezTo>
                  <a:pt x="905447" y="959365"/>
                  <a:pt x="888778" y="976224"/>
                  <a:pt x="869252" y="976320"/>
                </a:cubicBezTo>
                <a:cubicBezTo>
                  <a:pt x="849725" y="976415"/>
                  <a:pt x="832961" y="959555"/>
                  <a:pt x="833152" y="940029"/>
                </a:cubicBezTo>
                <a:cubicBezTo>
                  <a:pt x="833342" y="920979"/>
                  <a:pt x="849249" y="904787"/>
                  <a:pt x="868394" y="904311"/>
                </a:cubicBezTo>
                <a:cubicBezTo>
                  <a:pt x="887825" y="903739"/>
                  <a:pt x="904875" y="920217"/>
                  <a:pt x="905161" y="939839"/>
                </a:cubicBezTo>
                <a:close/>
                <a:moveTo>
                  <a:pt x="299466" y="669614"/>
                </a:moveTo>
                <a:cubicBezTo>
                  <a:pt x="299847" y="689331"/>
                  <a:pt x="283464" y="706000"/>
                  <a:pt x="263747" y="706000"/>
                </a:cubicBezTo>
                <a:cubicBezTo>
                  <a:pt x="244507" y="706000"/>
                  <a:pt x="228505" y="690284"/>
                  <a:pt x="228124" y="670948"/>
                </a:cubicBezTo>
                <a:cubicBezTo>
                  <a:pt x="227743" y="651231"/>
                  <a:pt x="244126" y="634563"/>
                  <a:pt x="263843" y="634563"/>
                </a:cubicBezTo>
                <a:cubicBezTo>
                  <a:pt x="282988" y="634658"/>
                  <a:pt x="299085" y="650374"/>
                  <a:pt x="299466" y="669614"/>
                </a:cubicBezTo>
                <a:close/>
                <a:moveTo>
                  <a:pt x="1177576" y="1235114"/>
                </a:moveTo>
                <a:cubicBezTo>
                  <a:pt x="1176242" y="1255116"/>
                  <a:pt x="1158812" y="1270261"/>
                  <a:pt x="1139190" y="1268547"/>
                </a:cubicBezTo>
                <a:cubicBezTo>
                  <a:pt x="1119759" y="1266832"/>
                  <a:pt x="1105186" y="1250068"/>
                  <a:pt x="1106424" y="1230923"/>
                </a:cubicBezTo>
                <a:cubicBezTo>
                  <a:pt x="1107758" y="1210920"/>
                  <a:pt x="1125188" y="1195776"/>
                  <a:pt x="1144810" y="1197490"/>
                </a:cubicBezTo>
                <a:cubicBezTo>
                  <a:pt x="1164241" y="1199300"/>
                  <a:pt x="1178814" y="1215969"/>
                  <a:pt x="1177576" y="1235114"/>
                </a:cubicBezTo>
                <a:close/>
                <a:moveTo>
                  <a:pt x="724948" y="868020"/>
                </a:moveTo>
                <a:cubicBezTo>
                  <a:pt x="705231" y="868496"/>
                  <a:pt x="688562" y="852113"/>
                  <a:pt x="688562" y="832302"/>
                </a:cubicBezTo>
                <a:cubicBezTo>
                  <a:pt x="688562" y="813061"/>
                  <a:pt x="704279" y="797059"/>
                  <a:pt x="723519" y="796583"/>
                </a:cubicBezTo>
                <a:cubicBezTo>
                  <a:pt x="743236" y="796106"/>
                  <a:pt x="759904" y="812489"/>
                  <a:pt x="759904" y="832302"/>
                </a:cubicBezTo>
                <a:cubicBezTo>
                  <a:pt x="759904" y="851542"/>
                  <a:pt x="744188" y="867544"/>
                  <a:pt x="724948" y="868020"/>
                </a:cubicBezTo>
                <a:close/>
                <a:moveTo>
                  <a:pt x="1112234" y="1141293"/>
                </a:moveTo>
                <a:cubicBezTo>
                  <a:pt x="1110996" y="1161295"/>
                  <a:pt x="1093661" y="1176440"/>
                  <a:pt x="1073944" y="1174821"/>
                </a:cubicBezTo>
                <a:cubicBezTo>
                  <a:pt x="1054513" y="1173201"/>
                  <a:pt x="1039844" y="1156437"/>
                  <a:pt x="1041083" y="1137292"/>
                </a:cubicBezTo>
                <a:cubicBezTo>
                  <a:pt x="1042321" y="1117289"/>
                  <a:pt x="1059656" y="1102145"/>
                  <a:pt x="1079373" y="1103764"/>
                </a:cubicBezTo>
                <a:cubicBezTo>
                  <a:pt x="1098804" y="1105383"/>
                  <a:pt x="1113473" y="1122147"/>
                  <a:pt x="1112234" y="1141293"/>
                </a:cubicBezTo>
                <a:close/>
                <a:moveTo>
                  <a:pt x="219647" y="656279"/>
                </a:moveTo>
                <a:cubicBezTo>
                  <a:pt x="219551" y="675806"/>
                  <a:pt x="203835" y="691427"/>
                  <a:pt x="184309" y="691522"/>
                </a:cubicBezTo>
                <a:cubicBezTo>
                  <a:pt x="164306" y="691617"/>
                  <a:pt x="148114" y="675139"/>
                  <a:pt x="148685" y="655137"/>
                </a:cubicBezTo>
                <a:cubicBezTo>
                  <a:pt x="149162" y="635610"/>
                  <a:pt x="165259" y="620275"/>
                  <a:pt x="184690" y="620561"/>
                </a:cubicBezTo>
                <a:cubicBezTo>
                  <a:pt x="204216" y="620942"/>
                  <a:pt x="219742" y="636753"/>
                  <a:pt x="219647" y="656279"/>
                </a:cubicBezTo>
                <a:close/>
                <a:moveTo>
                  <a:pt x="376047" y="686569"/>
                </a:moveTo>
                <a:cubicBezTo>
                  <a:pt x="374714" y="706571"/>
                  <a:pt x="357283" y="721716"/>
                  <a:pt x="337661" y="720002"/>
                </a:cubicBezTo>
                <a:cubicBezTo>
                  <a:pt x="318230" y="718287"/>
                  <a:pt x="303657" y="701523"/>
                  <a:pt x="304895" y="682378"/>
                </a:cubicBezTo>
                <a:cubicBezTo>
                  <a:pt x="306229" y="662376"/>
                  <a:pt x="323660" y="647231"/>
                  <a:pt x="343281" y="648945"/>
                </a:cubicBezTo>
                <a:cubicBezTo>
                  <a:pt x="362807" y="650755"/>
                  <a:pt x="377381" y="667424"/>
                  <a:pt x="376047" y="686569"/>
                </a:cubicBezTo>
                <a:close/>
                <a:moveTo>
                  <a:pt x="1011079" y="1083762"/>
                </a:moveTo>
                <a:cubicBezTo>
                  <a:pt x="991552" y="1083666"/>
                  <a:pt x="975932" y="1067950"/>
                  <a:pt x="975836" y="1048424"/>
                </a:cubicBezTo>
                <a:cubicBezTo>
                  <a:pt x="975741" y="1028421"/>
                  <a:pt x="992219" y="1012229"/>
                  <a:pt x="1012222" y="1012800"/>
                </a:cubicBezTo>
                <a:cubicBezTo>
                  <a:pt x="1031748" y="1013277"/>
                  <a:pt x="1047083" y="1029374"/>
                  <a:pt x="1046798" y="1048805"/>
                </a:cubicBezTo>
                <a:cubicBezTo>
                  <a:pt x="1046417" y="1068331"/>
                  <a:pt x="1030510" y="1083857"/>
                  <a:pt x="1011079" y="1083762"/>
                </a:cubicBezTo>
                <a:close/>
                <a:moveTo>
                  <a:pt x="418052" y="734289"/>
                </a:moveTo>
                <a:cubicBezTo>
                  <a:pt x="398050" y="732956"/>
                  <a:pt x="382905" y="715620"/>
                  <a:pt x="384620" y="695999"/>
                </a:cubicBezTo>
                <a:cubicBezTo>
                  <a:pt x="386334" y="676568"/>
                  <a:pt x="403003" y="661899"/>
                  <a:pt x="422148" y="663138"/>
                </a:cubicBezTo>
                <a:cubicBezTo>
                  <a:pt x="442151" y="664471"/>
                  <a:pt x="457295" y="681806"/>
                  <a:pt x="455581" y="701428"/>
                </a:cubicBezTo>
                <a:cubicBezTo>
                  <a:pt x="453962" y="720859"/>
                  <a:pt x="437198" y="735528"/>
                  <a:pt x="418052" y="734289"/>
                </a:cubicBezTo>
                <a:close/>
                <a:moveTo>
                  <a:pt x="980694" y="954031"/>
                </a:moveTo>
                <a:cubicBezTo>
                  <a:pt x="980980" y="974034"/>
                  <a:pt x="965930" y="989273"/>
                  <a:pt x="946023" y="989369"/>
                </a:cubicBezTo>
                <a:cubicBezTo>
                  <a:pt x="926116" y="989464"/>
                  <a:pt x="910971" y="974319"/>
                  <a:pt x="911066" y="954317"/>
                </a:cubicBezTo>
                <a:cubicBezTo>
                  <a:pt x="911162" y="934981"/>
                  <a:pt x="925735" y="920122"/>
                  <a:pt x="944975" y="919741"/>
                </a:cubicBezTo>
                <a:cubicBezTo>
                  <a:pt x="964978" y="919265"/>
                  <a:pt x="980408" y="934124"/>
                  <a:pt x="980694" y="954031"/>
                </a:cubicBezTo>
                <a:close/>
                <a:moveTo>
                  <a:pt x="1289018" y="1590587"/>
                </a:moveTo>
                <a:cubicBezTo>
                  <a:pt x="1289018" y="1590492"/>
                  <a:pt x="1288923" y="1590492"/>
                  <a:pt x="1289018" y="1590587"/>
                </a:cubicBezTo>
                <a:cubicBezTo>
                  <a:pt x="1289304" y="1570775"/>
                  <a:pt x="1304735" y="1556011"/>
                  <a:pt x="1324642" y="1556297"/>
                </a:cubicBezTo>
                <a:cubicBezTo>
                  <a:pt x="1343978" y="1556583"/>
                  <a:pt x="1358456" y="1571346"/>
                  <a:pt x="1358837" y="1590587"/>
                </a:cubicBezTo>
                <a:lnTo>
                  <a:pt x="1289018" y="1590587"/>
                </a:lnTo>
                <a:close/>
                <a:moveTo>
                  <a:pt x="1271588" y="1455427"/>
                </a:moveTo>
                <a:cubicBezTo>
                  <a:pt x="1251871" y="1454855"/>
                  <a:pt x="1237298" y="1439139"/>
                  <a:pt x="1237964" y="1419042"/>
                </a:cubicBezTo>
                <a:cubicBezTo>
                  <a:pt x="1238726" y="1399325"/>
                  <a:pt x="1254538" y="1384942"/>
                  <a:pt x="1274636" y="1385799"/>
                </a:cubicBezTo>
                <a:cubicBezTo>
                  <a:pt x="1293781" y="1386656"/>
                  <a:pt x="1307878" y="1401897"/>
                  <a:pt x="1307497" y="1421423"/>
                </a:cubicBezTo>
                <a:cubicBezTo>
                  <a:pt x="1307116" y="1441235"/>
                  <a:pt x="1291590" y="1455998"/>
                  <a:pt x="1271588" y="1455427"/>
                </a:cubicBezTo>
                <a:close/>
                <a:moveTo>
                  <a:pt x="1242632" y="1326268"/>
                </a:moveTo>
                <a:cubicBezTo>
                  <a:pt x="1242917" y="1345889"/>
                  <a:pt x="1227773" y="1361606"/>
                  <a:pt x="1208246" y="1362082"/>
                </a:cubicBezTo>
                <a:cubicBezTo>
                  <a:pt x="1188053" y="1362558"/>
                  <a:pt x="1172051" y="1346747"/>
                  <a:pt x="1172147" y="1326649"/>
                </a:cubicBezTo>
                <a:cubicBezTo>
                  <a:pt x="1172242" y="1307028"/>
                  <a:pt x="1187577" y="1291692"/>
                  <a:pt x="1207199" y="1291597"/>
                </a:cubicBezTo>
                <a:cubicBezTo>
                  <a:pt x="1226820" y="1291502"/>
                  <a:pt x="1242346" y="1306742"/>
                  <a:pt x="1242632" y="1326268"/>
                </a:cubicBezTo>
                <a:close/>
                <a:moveTo>
                  <a:pt x="139637" y="642563"/>
                </a:moveTo>
                <a:cubicBezTo>
                  <a:pt x="139351" y="662280"/>
                  <a:pt x="123730" y="677330"/>
                  <a:pt x="103918" y="677044"/>
                </a:cubicBezTo>
                <a:cubicBezTo>
                  <a:pt x="84201" y="676758"/>
                  <a:pt x="69152" y="661137"/>
                  <a:pt x="69437" y="641325"/>
                </a:cubicBezTo>
                <a:cubicBezTo>
                  <a:pt x="69723" y="621609"/>
                  <a:pt x="85344" y="606559"/>
                  <a:pt x="105156" y="606845"/>
                </a:cubicBezTo>
                <a:cubicBezTo>
                  <a:pt x="124968" y="607130"/>
                  <a:pt x="140018" y="622752"/>
                  <a:pt x="139637" y="642563"/>
                </a:cubicBezTo>
                <a:close/>
                <a:moveTo>
                  <a:pt x="500063" y="748196"/>
                </a:moveTo>
                <a:cubicBezTo>
                  <a:pt x="480441" y="748481"/>
                  <a:pt x="464820" y="733337"/>
                  <a:pt x="464344" y="713715"/>
                </a:cubicBezTo>
                <a:cubicBezTo>
                  <a:pt x="463868" y="693522"/>
                  <a:pt x="479774" y="677520"/>
                  <a:pt x="499872" y="677616"/>
                </a:cubicBezTo>
                <a:cubicBezTo>
                  <a:pt x="519494" y="677806"/>
                  <a:pt x="534829" y="693141"/>
                  <a:pt x="534829" y="712763"/>
                </a:cubicBezTo>
                <a:cubicBezTo>
                  <a:pt x="534924" y="732479"/>
                  <a:pt x="519684" y="747910"/>
                  <a:pt x="500063" y="748196"/>
                </a:cubicBezTo>
                <a:close/>
                <a:moveTo>
                  <a:pt x="544449" y="726574"/>
                </a:moveTo>
                <a:cubicBezTo>
                  <a:pt x="544735" y="706762"/>
                  <a:pt x="560165" y="691903"/>
                  <a:pt x="580168" y="692379"/>
                </a:cubicBezTo>
                <a:cubicBezTo>
                  <a:pt x="599980" y="692855"/>
                  <a:pt x="614648" y="708477"/>
                  <a:pt x="613982" y="728479"/>
                </a:cubicBezTo>
                <a:cubicBezTo>
                  <a:pt x="613410" y="747720"/>
                  <a:pt x="598361" y="762102"/>
                  <a:pt x="578930" y="762007"/>
                </a:cubicBezTo>
                <a:cubicBezTo>
                  <a:pt x="559118" y="761817"/>
                  <a:pt x="544163" y="746481"/>
                  <a:pt x="544449" y="726574"/>
                </a:cubicBezTo>
                <a:close/>
                <a:moveTo>
                  <a:pt x="838581" y="846018"/>
                </a:moveTo>
                <a:cubicBezTo>
                  <a:pt x="838867" y="866020"/>
                  <a:pt x="823817" y="881260"/>
                  <a:pt x="803910" y="881355"/>
                </a:cubicBezTo>
                <a:cubicBezTo>
                  <a:pt x="784003" y="881451"/>
                  <a:pt x="768858" y="866306"/>
                  <a:pt x="768953" y="846303"/>
                </a:cubicBezTo>
                <a:cubicBezTo>
                  <a:pt x="769049" y="826968"/>
                  <a:pt x="783622" y="812109"/>
                  <a:pt x="802862" y="811728"/>
                </a:cubicBezTo>
                <a:cubicBezTo>
                  <a:pt x="822865" y="811346"/>
                  <a:pt x="838391" y="826110"/>
                  <a:pt x="838581" y="846018"/>
                </a:cubicBezTo>
                <a:close/>
                <a:moveTo>
                  <a:pt x="1155859" y="1119195"/>
                </a:moveTo>
                <a:cubicBezTo>
                  <a:pt x="1175004" y="1119004"/>
                  <a:pt x="1190149" y="1133768"/>
                  <a:pt x="1190530" y="1152818"/>
                </a:cubicBezTo>
                <a:cubicBezTo>
                  <a:pt x="1190816" y="1172535"/>
                  <a:pt x="1175576" y="1187965"/>
                  <a:pt x="1155859" y="1187775"/>
                </a:cubicBezTo>
                <a:cubicBezTo>
                  <a:pt x="1136809" y="1187584"/>
                  <a:pt x="1121950" y="1172535"/>
                  <a:pt x="1121950" y="1153389"/>
                </a:cubicBezTo>
                <a:cubicBezTo>
                  <a:pt x="1121950" y="1134339"/>
                  <a:pt x="1136809" y="1119290"/>
                  <a:pt x="1155859" y="1119195"/>
                </a:cubicBezTo>
                <a:close/>
                <a:moveTo>
                  <a:pt x="1125188" y="1062521"/>
                </a:moveTo>
                <a:cubicBezTo>
                  <a:pt x="1125188" y="1081666"/>
                  <a:pt x="1110329" y="1096620"/>
                  <a:pt x="1091184" y="1096811"/>
                </a:cubicBezTo>
                <a:cubicBezTo>
                  <a:pt x="1071467" y="1097001"/>
                  <a:pt x="1056227" y="1081476"/>
                  <a:pt x="1056513" y="1061759"/>
                </a:cubicBezTo>
                <a:cubicBezTo>
                  <a:pt x="1056894" y="1042709"/>
                  <a:pt x="1072039" y="1028040"/>
                  <a:pt x="1091184" y="1028231"/>
                </a:cubicBezTo>
                <a:cubicBezTo>
                  <a:pt x="1110329" y="1028421"/>
                  <a:pt x="1125188" y="1043376"/>
                  <a:pt x="1125188" y="1062521"/>
                </a:cubicBezTo>
                <a:close/>
                <a:moveTo>
                  <a:pt x="882968" y="894976"/>
                </a:moveTo>
                <a:cubicBezTo>
                  <a:pt x="864013" y="894786"/>
                  <a:pt x="849059" y="879736"/>
                  <a:pt x="849154" y="860686"/>
                </a:cubicBezTo>
                <a:cubicBezTo>
                  <a:pt x="849154" y="841160"/>
                  <a:pt x="864870" y="825920"/>
                  <a:pt x="884492" y="826491"/>
                </a:cubicBezTo>
                <a:cubicBezTo>
                  <a:pt x="903351" y="826968"/>
                  <a:pt x="918020" y="842493"/>
                  <a:pt x="917639" y="861448"/>
                </a:cubicBezTo>
                <a:cubicBezTo>
                  <a:pt x="917258" y="880403"/>
                  <a:pt x="902018" y="895167"/>
                  <a:pt x="882968" y="894976"/>
                </a:cubicBezTo>
                <a:close/>
                <a:moveTo>
                  <a:pt x="1372362" y="1514196"/>
                </a:moveTo>
                <a:cubicBezTo>
                  <a:pt x="1372457" y="1533246"/>
                  <a:pt x="1357598" y="1548391"/>
                  <a:pt x="1338644" y="1548581"/>
                </a:cubicBezTo>
                <a:cubicBezTo>
                  <a:pt x="1319022" y="1548867"/>
                  <a:pt x="1303592" y="1533437"/>
                  <a:pt x="1303877" y="1513815"/>
                </a:cubicBezTo>
                <a:cubicBezTo>
                  <a:pt x="1304163" y="1494861"/>
                  <a:pt x="1319308" y="1480002"/>
                  <a:pt x="1338263" y="1480097"/>
                </a:cubicBezTo>
                <a:cubicBezTo>
                  <a:pt x="1357313" y="1480287"/>
                  <a:pt x="1372267" y="1495242"/>
                  <a:pt x="1372362" y="1514196"/>
                </a:cubicBezTo>
                <a:close/>
                <a:moveTo>
                  <a:pt x="59722" y="627133"/>
                </a:moveTo>
                <a:cubicBezTo>
                  <a:pt x="59912" y="647040"/>
                  <a:pt x="44958" y="662280"/>
                  <a:pt x="25146" y="662280"/>
                </a:cubicBezTo>
                <a:cubicBezTo>
                  <a:pt x="15145" y="662280"/>
                  <a:pt x="6382" y="658470"/>
                  <a:pt x="95" y="652184"/>
                </a:cubicBezTo>
                <a:lnTo>
                  <a:pt x="95" y="603035"/>
                </a:lnTo>
                <a:cubicBezTo>
                  <a:pt x="6096" y="596844"/>
                  <a:pt x="14573" y="593129"/>
                  <a:pt x="24194" y="592938"/>
                </a:cubicBezTo>
                <a:cubicBezTo>
                  <a:pt x="44101" y="592557"/>
                  <a:pt x="59436" y="607416"/>
                  <a:pt x="59722" y="627133"/>
                </a:cubicBezTo>
                <a:close/>
                <a:moveTo>
                  <a:pt x="658844" y="704095"/>
                </a:moveTo>
                <a:cubicBezTo>
                  <a:pt x="678561" y="704095"/>
                  <a:pt x="693515" y="719430"/>
                  <a:pt x="693229" y="739242"/>
                </a:cubicBezTo>
                <a:cubicBezTo>
                  <a:pt x="692944" y="758292"/>
                  <a:pt x="677990" y="772961"/>
                  <a:pt x="658749" y="772866"/>
                </a:cubicBezTo>
                <a:cubicBezTo>
                  <a:pt x="639032" y="772866"/>
                  <a:pt x="624078" y="757530"/>
                  <a:pt x="624364" y="737718"/>
                </a:cubicBezTo>
                <a:cubicBezTo>
                  <a:pt x="624745" y="718668"/>
                  <a:pt x="639699" y="704095"/>
                  <a:pt x="658844" y="704095"/>
                </a:cubicBezTo>
                <a:close/>
                <a:moveTo>
                  <a:pt x="1221010" y="1213016"/>
                </a:moveTo>
                <a:cubicBezTo>
                  <a:pt x="1240060" y="1212730"/>
                  <a:pt x="1255395" y="1227398"/>
                  <a:pt x="1255776" y="1246353"/>
                </a:cubicBezTo>
                <a:cubicBezTo>
                  <a:pt x="1256252" y="1265975"/>
                  <a:pt x="1240917" y="1281596"/>
                  <a:pt x="1221391" y="1281501"/>
                </a:cubicBezTo>
                <a:cubicBezTo>
                  <a:pt x="1202436" y="1281405"/>
                  <a:pt x="1187387" y="1266451"/>
                  <a:pt x="1187291" y="1247496"/>
                </a:cubicBezTo>
                <a:cubicBezTo>
                  <a:pt x="1187196" y="1228446"/>
                  <a:pt x="1202055" y="1213302"/>
                  <a:pt x="1221010" y="1213016"/>
                </a:cubicBezTo>
                <a:close/>
                <a:moveTo>
                  <a:pt x="1287399" y="1375131"/>
                </a:moveTo>
                <a:cubicBezTo>
                  <a:pt x="1268540" y="1375322"/>
                  <a:pt x="1253109" y="1360272"/>
                  <a:pt x="1252919" y="1341413"/>
                </a:cubicBezTo>
                <a:cubicBezTo>
                  <a:pt x="1252728" y="1322553"/>
                  <a:pt x="1267873" y="1307123"/>
                  <a:pt x="1286637" y="1306932"/>
                </a:cubicBezTo>
                <a:cubicBezTo>
                  <a:pt x="1305497" y="1306742"/>
                  <a:pt x="1320927" y="1321791"/>
                  <a:pt x="1321118" y="1340651"/>
                </a:cubicBezTo>
                <a:cubicBezTo>
                  <a:pt x="1321308" y="1359510"/>
                  <a:pt x="1306163" y="1374941"/>
                  <a:pt x="1287399" y="1375131"/>
                </a:cubicBezTo>
                <a:close/>
                <a:moveTo>
                  <a:pt x="738473" y="718573"/>
                </a:moveTo>
                <a:cubicBezTo>
                  <a:pt x="757238" y="718668"/>
                  <a:pt x="772573" y="734004"/>
                  <a:pt x="772477" y="752768"/>
                </a:cubicBezTo>
                <a:cubicBezTo>
                  <a:pt x="772477" y="771532"/>
                  <a:pt x="757047" y="786867"/>
                  <a:pt x="738283" y="786772"/>
                </a:cubicBezTo>
                <a:cubicBezTo>
                  <a:pt x="719519" y="786677"/>
                  <a:pt x="704183" y="771342"/>
                  <a:pt x="704279" y="752577"/>
                </a:cubicBezTo>
                <a:cubicBezTo>
                  <a:pt x="704374" y="733813"/>
                  <a:pt x="719709" y="718573"/>
                  <a:pt x="738473" y="718573"/>
                </a:cubicBezTo>
                <a:close/>
                <a:moveTo>
                  <a:pt x="1025747" y="934600"/>
                </a:moveTo>
                <a:cubicBezTo>
                  <a:pt x="1044512" y="934695"/>
                  <a:pt x="1059752" y="950126"/>
                  <a:pt x="1059561" y="968985"/>
                </a:cubicBezTo>
                <a:cubicBezTo>
                  <a:pt x="1059466" y="987750"/>
                  <a:pt x="1044035" y="1002989"/>
                  <a:pt x="1025176" y="1002799"/>
                </a:cubicBezTo>
                <a:cubicBezTo>
                  <a:pt x="1006412" y="1002704"/>
                  <a:pt x="991172" y="987273"/>
                  <a:pt x="991362" y="968414"/>
                </a:cubicBezTo>
                <a:cubicBezTo>
                  <a:pt x="991457" y="949650"/>
                  <a:pt x="1006888" y="934505"/>
                  <a:pt x="1025747" y="934600"/>
                </a:cubicBezTo>
                <a:close/>
                <a:moveTo>
                  <a:pt x="164402" y="575888"/>
                </a:moveTo>
                <a:cubicBezTo>
                  <a:pt x="164783" y="557315"/>
                  <a:pt x="180785" y="541979"/>
                  <a:pt x="199358" y="542551"/>
                </a:cubicBezTo>
                <a:cubicBezTo>
                  <a:pt x="217932" y="543122"/>
                  <a:pt x="233077" y="559315"/>
                  <a:pt x="232315" y="577889"/>
                </a:cubicBezTo>
                <a:cubicBezTo>
                  <a:pt x="231553" y="595986"/>
                  <a:pt x="216122" y="610655"/>
                  <a:pt x="198120" y="610560"/>
                </a:cubicBezTo>
                <a:cubicBezTo>
                  <a:pt x="179451" y="610369"/>
                  <a:pt x="164020" y="594462"/>
                  <a:pt x="164402" y="575888"/>
                </a:cubicBezTo>
                <a:close/>
                <a:moveTo>
                  <a:pt x="119063" y="596081"/>
                </a:moveTo>
                <a:cubicBezTo>
                  <a:pt x="100584" y="596272"/>
                  <a:pt x="84677" y="580270"/>
                  <a:pt x="84963" y="561792"/>
                </a:cubicBezTo>
                <a:cubicBezTo>
                  <a:pt x="85249" y="543789"/>
                  <a:pt x="100584" y="528549"/>
                  <a:pt x="118491" y="528454"/>
                </a:cubicBezTo>
                <a:cubicBezTo>
                  <a:pt x="136970" y="528263"/>
                  <a:pt x="152876" y="544266"/>
                  <a:pt x="152591" y="562744"/>
                </a:cubicBezTo>
                <a:cubicBezTo>
                  <a:pt x="152400" y="580746"/>
                  <a:pt x="137065" y="595986"/>
                  <a:pt x="119063" y="596081"/>
                </a:cubicBezTo>
                <a:close/>
                <a:moveTo>
                  <a:pt x="513969" y="667138"/>
                </a:moveTo>
                <a:cubicBezTo>
                  <a:pt x="495490" y="667233"/>
                  <a:pt x="479679" y="651231"/>
                  <a:pt x="480060" y="632753"/>
                </a:cubicBezTo>
                <a:cubicBezTo>
                  <a:pt x="480441" y="614751"/>
                  <a:pt x="495776" y="599606"/>
                  <a:pt x="513779" y="599511"/>
                </a:cubicBezTo>
                <a:cubicBezTo>
                  <a:pt x="532257" y="599415"/>
                  <a:pt x="548069" y="615417"/>
                  <a:pt x="547688" y="633896"/>
                </a:cubicBezTo>
                <a:cubicBezTo>
                  <a:pt x="547307" y="651898"/>
                  <a:pt x="531971" y="667043"/>
                  <a:pt x="513969" y="667138"/>
                </a:cubicBezTo>
                <a:close/>
                <a:moveTo>
                  <a:pt x="434816" y="585128"/>
                </a:moveTo>
                <a:cubicBezTo>
                  <a:pt x="453390" y="585413"/>
                  <a:pt x="468725" y="601416"/>
                  <a:pt x="468249" y="619989"/>
                </a:cubicBezTo>
                <a:cubicBezTo>
                  <a:pt x="467773" y="638563"/>
                  <a:pt x="451580" y="653803"/>
                  <a:pt x="433007" y="653041"/>
                </a:cubicBezTo>
                <a:cubicBezTo>
                  <a:pt x="414909" y="652374"/>
                  <a:pt x="400145" y="636944"/>
                  <a:pt x="400240" y="618846"/>
                </a:cubicBezTo>
                <a:cubicBezTo>
                  <a:pt x="400431" y="600272"/>
                  <a:pt x="416243" y="584842"/>
                  <a:pt x="434816" y="585128"/>
                </a:cubicBezTo>
                <a:close/>
                <a:moveTo>
                  <a:pt x="354521" y="570840"/>
                </a:moveTo>
                <a:cubicBezTo>
                  <a:pt x="373285" y="570745"/>
                  <a:pt x="388811" y="586366"/>
                  <a:pt x="388715" y="605130"/>
                </a:cubicBezTo>
                <a:cubicBezTo>
                  <a:pt x="388620" y="623895"/>
                  <a:pt x="372904" y="639325"/>
                  <a:pt x="354139" y="639039"/>
                </a:cubicBezTo>
                <a:cubicBezTo>
                  <a:pt x="335947" y="638754"/>
                  <a:pt x="320897" y="623704"/>
                  <a:pt x="320612" y="605511"/>
                </a:cubicBezTo>
                <a:cubicBezTo>
                  <a:pt x="320326" y="586652"/>
                  <a:pt x="335756" y="570936"/>
                  <a:pt x="354521" y="570840"/>
                </a:cubicBezTo>
                <a:close/>
                <a:moveTo>
                  <a:pt x="312039" y="591129"/>
                </a:moveTo>
                <a:cubicBezTo>
                  <a:pt x="311849" y="609893"/>
                  <a:pt x="295942" y="625228"/>
                  <a:pt x="277178" y="624752"/>
                </a:cubicBezTo>
                <a:cubicBezTo>
                  <a:pt x="258413" y="624276"/>
                  <a:pt x="243269" y="608273"/>
                  <a:pt x="243935" y="589509"/>
                </a:cubicBezTo>
                <a:cubicBezTo>
                  <a:pt x="244507" y="571317"/>
                  <a:pt x="259937" y="556553"/>
                  <a:pt x="278035" y="556553"/>
                </a:cubicBezTo>
                <a:cubicBezTo>
                  <a:pt x="296799" y="556648"/>
                  <a:pt x="312230" y="572364"/>
                  <a:pt x="312039" y="591129"/>
                </a:cubicBezTo>
                <a:close/>
                <a:moveTo>
                  <a:pt x="993839" y="874688"/>
                </a:moveTo>
                <a:cubicBezTo>
                  <a:pt x="994029" y="892595"/>
                  <a:pt x="978789" y="908311"/>
                  <a:pt x="960692" y="908692"/>
                </a:cubicBezTo>
                <a:cubicBezTo>
                  <a:pt x="942213" y="909073"/>
                  <a:pt x="926021" y="893071"/>
                  <a:pt x="926306" y="874497"/>
                </a:cubicBezTo>
                <a:cubicBezTo>
                  <a:pt x="926592" y="856495"/>
                  <a:pt x="942118" y="841160"/>
                  <a:pt x="960120" y="841255"/>
                </a:cubicBezTo>
                <a:cubicBezTo>
                  <a:pt x="978218" y="841255"/>
                  <a:pt x="993648" y="856590"/>
                  <a:pt x="993839" y="874688"/>
                </a:cubicBezTo>
                <a:close/>
                <a:moveTo>
                  <a:pt x="593789" y="613893"/>
                </a:moveTo>
                <a:cubicBezTo>
                  <a:pt x="611886" y="614084"/>
                  <a:pt x="627317" y="629895"/>
                  <a:pt x="627126" y="647897"/>
                </a:cubicBezTo>
                <a:cubicBezTo>
                  <a:pt x="626936" y="665995"/>
                  <a:pt x="611219" y="681426"/>
                  <a:pt x="593122" y="681235"/>
                </a:cubicBezTo>
                <a:cubicBezTo>
                  <a:pt x="575024" y="681045"/>
                  <a:pt x="559594" y="665233"/>
                  <a:pt x="559784" y="647231"/>
                </a:cubicBezTo>
                <a:cubicBezTo>
                  <a:pt x="560070" y="629133"/>
                  <a:pt x="575786" y="613703"/>
                  <a:pt x="593789" y="613893"/>
                </a:cubicBezTo>
                <a:close/>
                <a:moveTo>
                  <a:pt x="1352836" y="1468572"/>
                </a:moveTo>
                <a:cubicBezTo>
                  <a:pt x="1334929" y="1468953"/>
                  <a:pt x="1319117" y="1453808"/>
                  <a:pt x="1318546" y="1435710"/>
                </a:cubicBezTo>
                <a:cubicBezTo>
                  <a:pt x="1317974" y="1417232"/>
                  <a:pt x="1333881" y="1400944"/>
                  <a:pt x="1352455" y="1401039"/>
                </a:cubicBezTo>
                <a:cubicBezTo>
                  <a:pt x="1370457" y="1401135"/>
                  <a:pt x="1385888" y="1416565"/>
                  <a:pt x="1385983" y="1434567"/>
                </a:cubicBezTo>
                <a:cubicBezTo>
                  <a:pt x="1386173" y="1452570"/>
                  <a:pt x="1370933" y="1468191"/>
                  <a:pt x="1352836" y="1468572"/>
                </a:cubicBezTo>
                <a:close/>
                <a:moveTo>
                  <a:pt x="1373505" y="1590587"/>
                </a:moveTo>
                <a:cubicBezTo>
                  <a:pt x="1379315" y="1579252"/>
                  <a:pt x="1391317" y="1571251"/>
                  <a:pt x="1404461" y="1571727"/>
                </a:cubicBezTo>
                <a:cubicBezTo>
                  <a:pt x="1416939" y="1572204"/>
                  <a:pt x="1427893" y="1580014"/>
                  <a:pt x="1433322" y="1590587"/>
                </a:cubicBezTo>
                <a:lnTo>
                  <a:pt x="1373505" y="1590587"/>
                </a:lnTo>
                <a:close/>
                <a:moveTo>
                  <a:pt x="818007" y="800679"/>
                </a:moveTo>
                <a:cubicBezTo>
                  <a:pt x="800005" y="800679"/>
                  <a:pt x="784479" y="785343"/>
                  <a:pt x="784193" y="767341"/>
                </a:cubicBezTo>
                <a:cubicBezTo>
                  <a:pt x="783908" y="748863"/>
                  <a:pt x="800100" y="732765"/>
                  <a:pt x="818579" y="733242"/>
                </a:cubicBezTo>
                <a:cubicBezTo>
                  <a:pt x="836581" y="733622"/>
                  <a:pt x="851821" y="749339"/>
                  <a:pt x="851630" y="767246"/>
                </a:cubicBezTo>
                <a:cubicBezTo>
                  <a:pt x="851535" y="785248"/>
                  <a:pt x="836009" y="800583"/>
                  <a:pt x="818007" y="800679"/>
                </a:cubicBezTo>
                <a:close/>
                <a:moveTo>
                  <a:pt x="39624" y="581604"/>
                </a:moveTo>
                <a:cubicBezTo>
                  <a:pt x="21717" y="581889"/>
                  <a:pt x="6001" y="566459"/>
                  <a:pt x="5715" y="548456"/>
                </a:cubicBezTo>
                <a:cubicBezTo>
                  <a:pt x="5429" y="530550"/>
                  <a:pt x="20860" y="514833"/>
                  <a:pt x="38862" y="514547"/>
                </a:cubicBezTo>
                <a:cubicBezTo>
                  <a:pt x="56769" y="514262"/>
                  <a:pt x="72485" y="529692"/>
                  <a:pt x="72771" y="547695"/>
                </a:cubicBezTo>
                <a:cubicBezTo>
                  <a:pt x="72962" y="565602"/>
                  <a:pt x="57626" y="581318"/>
                  <a:pt x="39624" y="581604"/>
                </a:cubicBezTo>
                <a:close/>
                <a:moveTo>
                  <a:pt x="673132" y="628657"/>
                </a:moveTo>
                <a:cubicBezTo>
                  <a:pt x="691420" y="628752"/>
                  <a:pt x="706660" y="644373"/>
                  <a:pt x="706088" y="662566"/>
                </a:cubicBezTo>
                <a:cubicBezTo>
                  <a:pt x="705612" y="680283"/>
                  <a:pt x="690563" y="694856"/>
                  <a:pt x="672941" y="694856"/>
                </a:cubicBezTo>
                <a:cubicBezTo>
                  <a:pt x="654653" y="694761"/>
                  <a:pt x="639413" y="679139"/>
                  <a:pt x="639985" y="660947"/>
                </a:cubicBezTo>
                <a:cubicBezTo>
                  <a:pt x="640461" y="643230"/>
                  <a:pt x="655415" y="628657"/>
                  <a:pt x="673132" y="628657"/>
                </a:cubicBezTo>
                <a:close/>
                <a:moveTo>
                  <a:pt x="1334357" y="1261403"/>
                </a:moveTo>
                <a:cubicBezTo>
                  <a:pt x="1334453" y="1279405"/>
                  <a:pt x="1318832" y="1294931"/>
                  <a:pt x="1300829" y="1294740"/>
                </a:cubicBezTo>
                <a:cubicBezTo>
                  <a:pt x="1282827" y="1294550"/>
                  <a:pt x="1267492" y="1278834"/>
                  <a:pt x="1267873" y="1260927"/>
                </a:cubicBezTo>
                <a:cubicBezTo>
                  <a:pt x="1268254" y="1243401"/>
                  <a:pt x="1283113" y="1228637"/>
                  <a:pt x="1300639" y="1228351"/>
                </a:cubicBezTo>
                <a:cubicBezTo>
                  <a:pt x="1318641" y="1227970"/>
                  <a:pt x="1334357" y="1243401"/>
                  <a:pt x="1334357" y="1261403"/>
                </a:cubicBezTo>
                <a:close/>
                <a:moveTo>
                  <a:pt x="1203770" y="1074332"/>
                </a:moveTo>
                <a:cubicBezTo>
                  <a:pt x="1203484" y="1092429"/>
                  <a:pt x="1187482" y="1107764"/>
                  <a:pt x="1169575" y="1107193"/>
                </a:cubicBezTo>
                <a:cubicBezTo>
                  <a:pt x="1151382" y="1106622"/>
                  <a:pt x="1136237" y="1090524"/>
                  <a:pt x="1136999" y="1072617"/>
                </a:cubicBezTo>
                <a:cubicBezTo>
                  <a:pt x="1137761" y="1054901"/>
                  <a:pt x="1153001" y="1040328"/>
                  <a:pt x="1170432" y="1040423"/>
                </a:cubicBezTo>
                <a:cubicBezTo>
                  <a:pt x="1188625" y="1040613"/>
                  <a:pt x="1204151" y="1056330"/>
                  <a:pt x="1203770" y="1074332"/>
                </a:cubicBezTo>
                <a:close/>
                <a:moveTo>
                  <a:pt x="1236250" y="1201014"/>
                </a:moveTo>
                <a:cubicBezTo>
                  <a:pt x="1218248" y="1201300"/>
                  <a:pt x="1202531" y="1185774"/>
                  <a:pt x="1202436" y="1167772"/>
                </a:cubicBezTo>
                <a:cubicBezTo>
                  <a:pt x="1202341" y="1149675"/>
                  <a:pt x="1218057" y="1134149"/>
                  <a:pt x="1236059" y="1134339"/>
                </a:cubicBezTo>
                <a:cubicBezTo>
                  <a:pt x="1253585" y="1134530"/>
                  <a:pt x="1268635" y="1149294"/>
                  <a:pt x="1269111" y="1166915"/>
                </a:cubicBezTo>
                <a:cubicBezTo>
                  <a:pt x="1269682" y="1184822"/>
                  <a:pt x="1254347" y="1200729"/>
                  <a:pt x="1236250" y="1201014"/>
                </a:cubicBezTo>
                <a:close/>
                <a:moveTo>
                  <a:pt x="1104710" y="1016134"/>
                </a:moveTo>
                <a:cubicBezTo>
                  <a:pt x="1086612" y="1015944"/>
                  <a:pt x="1071372" y="1000132"/>
                  <a:pt x="1071753" y="982225"/>
                </a:cubicBezTo>
                <a:cubicBezTo>
                  <a:pt x="1072229" y="964128"/>
                  <a:pt x="1088136" y="948983"/>
                  <a:pt x="1106043" y="949650"/>
                </a:cubicBezTo>
                <a:cubicBezTo>
                  <a:pt x="1123664" y="950316"/>
                  <a:pt x="1138238" y="965366"/>
                  <a:pt x="1138238" y="982796"/>
                </a:cubicBezTo>
                <a:cubicBezTo>
                  <a:pt x="1138333" y="1000894"/>
                  <a:pt x="1122712" y="1016325"/>
                  <a:pt x="1104710" y="1016134"/>
                </a:cubicBezTo>
                <a:close/>
                <a:moveTo>
                  <a:pt x="1418273" y="1492955"/>
                </a:moveTo>
                <a:cubicBezTo>
                  <a:pt x="1436561" y="1493337"/>
                  <a:pt x="1451324" y="1508862"/>
                  <a:pt x="1450562" y="1527055"/>
                </a:cubicBezTo>
                <a:cubicBezTo>
                  <a:pt x="1449800" y="1544867"/>
                  <a:pt x="1434941" y="1558964"/>
                  <a:pt x="1417225" y="1558678"/>
                </a:cubicBezTo>
                <a:cubicBezTo>
                  <a:pt x="1398937" y="1558297"/>
                  <a:pt x="1384173" y="1542771"/>
                  <a:pt x="1384935" y="1524579"/>
                </a:cubicBezTo>
                <a:cubicBezTo>
                  <a:pt x="1385602" y="1506767"/>
                  <a:pt x="1400556" y="1492575"/>
                  <a:pt x="1418273" y="1492955"/>
                </a:cubicBezTo>
                <a:close/>
                <a:moveTo>
                  <a:pt x="894493" y="814013"/>
                </a:moveTo>
                <a:cubicBezTo>
                  <a:pt x="876205" y="813918"/>
                  <a:pt x="861251" y="798393"/>
                  <a:pt x="861822" y="780200"/>
                </a:cubicBezTo>
                <a:cubicBezTo>
                  <a:pt x="862394" y="762388"/>
                  <a:pt x="877157" y="748101"/>
                  <a:pt x="894874" y="748291"/>
                </a:cubicBezTo>
                <a:cubicBezTo>
                  <a:pt x="913162" y="748386"/>
                  <a:pt x="928116" y="763912"/>
                  <a:pt x="927545" y="782105"/>
                </a:cubicBezTo>
                <a:cubicBezTo>
                  <a:pt x="927068" y="799821"/>
                  <a:pt x="912209" y="814109"/>
                  <a:pt x="894493" y="814013"/>
                </a:cubicBezTo>
                <a:close/>
                <a:moveTo>
                  <a:pt x="1398937" y="1355510"/>
                </a:moveTo>
                <a:cubicBezTo>
                  <a:pt x="1398842" y="1373703"/>
                  <a:pt x="1384554" y="1387800"/>
                  <a:pt x="1366266" y="1387609"/>
                </a:cubicBezTo>
                <a:cubicBezTo>
                  <a:pt x="1348073" y="1387514"/>
                  <a:pt x="1333976" y="1373226"/>
                  <a:pt x="1334167" y="1354938"/>
                </a:cubicBezTo>
                <a:cubicBezTo>
                  <a:pt x="1334262" y="1336746"/>
                  <a:pt x="1348550" y="1322648"/>
                  <a:pt x="1366838" y="1322839"/>
                </a:cubicBezTo>
                <a:cubicBezTo>
                  <a:pt x="1385030" y="1323030"/>
                  <a:pt x="1399032" y="1337317"/>
                  <a:pt x="1398937" y="1355510"/>
                </a:cubicBezTo>
                <a:close/>
                <a:moveTo>
                  <a:pt x="784860" y="676282"/>
                </a:moveTo>
                <a:cubicBezTo>
                  <a:pt x="784670" y="694475"/>
                  <a:pt x="770573" y="708381"/>
                  <a:pt x="752380" y="708191"/>
                </a:cubicBezTo>
                <a:cubicBezTo>
                  <a:pt x="734187" y="708000"/>
                  <a:pt x="720281" y="693903"/>
                  <a:pt x="720471" y="675711"/>
                </a:cubicBezTo>
                <a:cubicBezTo>
                  <a:pt x="720662" y="657518"/>
                  <a:pt x="734759" y="643611"/>
                  <a:pt x="752951" y="643802"/>
                </a:cubicBezTo>
                <a:cubicBezTo>
                  <a:pt x="771049" y="643897"/>
                  <a:pt x="784955" y="657994"/>
                  <a:pt x="784860" y="676282"/>
                </a:cubicBezTo>
                <a:close/>
                <a:moveTo>
                  <a:pt x="1072039" y="889452"/>
                </a:moveTo>
                <a:cubicBezTo>
                  <a:pt x="1071848" y="907644"/>
                  <a:pt x="1057561" y="921741"/>
                  <a:pt x="1039368" y="921551"/>
                </a:cubicBezTo>
                <a:cubicBezTo>
                  <a:pt x="1021175" y="921360"/>
                  <a:pt x="1007078" y="907073"/>
                  <a:pt x="1007269" y="888880"/>
                </a:cubicBezTo>
                <a:cubicBezTo>
                  <a:pt x="1007459" y="870687"/>
                  <a:pt x="1021747" y="856590"/>
                  <a:pt x="1039940" y="856781"/>
                </a:cubicBezTo>
                <a:cubicBezTo>
                  <a:pt x="1058132" y="856876"/>
                  <a:pt x="1072229" y="871259"/>
                  <a:pt x="1072039" y="889452"/>
                </a:cubicBezTo>
                <a:close/>
                <a:moveTo>
                  <a:pt x="607409" y="599320"/>
                </a:moveTo>
                <a:cubicBezTo>
                  <a:pt x="589979" y="599225"/>
                  <a:pt x="576167" y="585128"/>
                  <a:pt x="576358" y="567697"/>
                </a:cubicBezTo>
                <a:cubicBezTo>
                  <a:pt x="576453" y="550266"/>
                  <a:pt x="590550" y="536455"/>
                  <a:pt x="607981" y="536646"/>
                </a:cubicBezTo>
                <a:cubicBezTo>
                  <a:pt x="625412" y="536741"/>
                  <a:pt x="639223" y="550838"/>
                  <a:pt x="639032" y="568269"/>
                </a:cubicBezTo>
                <a:cubicBezTo>
                  <a:pt x="638842" y="585604"/>
                  <a:pt x="624840" y="599415"/>
                  <a:pt x="607409" y="599320"/>
                </a:cubicBezTo>
                <a:close/>
                <a:moveTo>
                  <a:pt x="1005935" y="794773"/>
                </a:moveTo>
                <a:cubicBezTo>
                  <a:pt x="1006221" y="812489"/>
                  <a:pt x="992791" y="826491"/>
                  <a:pt x="975265" y="826968"/>
                </a:cubicBezTo>
                <a:cubicBezTo>
                  <a:pt x="956977" y="827348"/>
                  <a:pt x="942689" y="813442"/>
                  <a:pt x="942785" y="795249"/>
                </a:cubicBezTo>
                <a:cubicBezTo>
                  <a:pt x="942880" y="777533"/>
                  <a:pt x="956501" y="763912"/>
                  <a:pt x="974122" y="763817"/>
                </a:cubicBezTo>
                <a:cubicBezTo>
                  <a:pt x="991838" y="763626"/>
                  <a:pt x="1005650" y="777152"/>
                  <a:pt x="1005935" y="794773"/>
                </a:cubicBezTo>
                <a:close/>
                <a:moveTo>
                  <a:pt x="164497" y="482258"/>
                </a:moveTo>
                <a:cubicBezTo>
                  <a:pt x="164687" y="499879"/>
                  <a:pt x="151257" y="513881"/>
                  <a:pt x="133826" y="514262"/>
                </a:cubicBezTo>
                <a:cubicBezTo>
                  <a:pt x="115634" y="514643"/>
                  <a:pt x="101346" y="500641"/>
                  <a:pt x="101537" y="482544"/>
                </a:cubicBezTo>
                <a:cubicBezTo>
                  <a:pt x="101632" y="465018"/>
                  <a:pt x="115348" y="451302"/>
                  <a:pt x="132874" y="451302"/>
                </a:cubicBezTo>
                <a:cubicBezTo>
                  <a:pt x="150495" y="451111"/>
                  <a:pt x="164306" y="464732"/>
                  <a:pt x="164497" y="482258"/>
                </a:cubicBezTo>
                <a:close/>
                <a:moveTo>
                  <a:pt x="559689" y="553219"/>
                </a:moveTo>
                <a:cubicBezTo>
                  <a:pt x="559975" y="570936"/>
                  <a:pt x="546545" y="584937"/>
                  <a:pt x="529019" y="585413"/>
                </a:cubicBezTo>
                <a:cubicBezTo>
                  <a:pt x="510731" y="585890"/>
                  <a:pt x="496443" y="571983"/>
                  <a:pt x="496538" y="553695"/>
                </a:cubicBezTo>
                <a:cubicBezTo>
                  <a:pt x="496634" y="535979"/>
                  <a:pt x="510254" y="522358"/>
                  <a:pt x="527876" y="522263"/>
                </a:cubicBezTo>
                <a:cubicBezTo>
                  <a:pt x="545592" y="522072"/>
                  <a:pt x="559403" y="535598"/>
                  <a:pt x="559689" y="553219"/>
                </a:cubicBezTo>
                <a:close/>
                <a:moveTo>
                  <a:pt x="863727" y="687712"/>
                </a:moveTo>
                <a:cubicBezTo>
                  <a:pt x="863537" y="705238"/>
                  <a:pt x="849821" y="718859"/>
                  <a:pt x="832199" y="718859"/>
                </a:cubicBezTo>
                <a:cubicBezTo>
                  <a:pt x="814102" y="718859"/>
                  <a:pt x="800195" y="704476"/>
                  <a:pt x="800767" y="686283"/>
                </a:cubicBezTo>
                <a:cubicBezTo>
                  <a:pt x="801243" y="668853"/>
                  <a:pt x="815340" y="655518"/>
                  <a:pt x="833057" y="655898"/>
                </a:cubicBezTo>
                <a:cubicBezTo>
                  <a:pt x="850392" y="656184"/>
                  <a:pt x="863918" y="670186"/>
                  <a:pt x="863727" y="687712"/>
                </a:cubicBezTo>
                <a:close/>
                <a:moveTo>
                  <a:pt x="321183" y="511309"/>
                </a:moveTo>
                <a:cubicBezTo>
                  <a:pt x="321088" y="529597"/>
                  <a:pt x="306896" y="543313"/>
                  <a:pt x="288512" y="542932"/>
                </a:cubicBezTo>
                <a:cubicBezTo>
                  <a:pt x="270891" y="542551"/>
                  <a:pt x="257556" y="528740"/>
                  <a:pt x="257556" y="510928"/>
                </a:cubicBezTo>
                <a:cubicBezTo>
                  <a:pt x="257651" y="492640"/>
                  <a:pt x="271844" y="478924"/>
                  <a:pt x="290227" y="479305"/>
                </a:cubicBezTo>
                <a:cubicBezTo>
                  <a:pt x="307848" y="479686"/>
                  <a:pt x="321183" y="493497"/>
                  <a:pt x="321183" y="511309"/>
                </a:cubicBezTo>
                <a:close/>
                <a:moveTo>
                  <a:pt x="369475" y="493497"/>
                </a:moveTo>
                <a:cubicBezTo>
                  <a:pt x="387668" y="493783"/>
                  <a:pt x="401288" y="508166"/>
                  <a:pt x="400717" y="526549"/>
                </a:cubicBezTo>
                <a:cubicBezTo>
                  <a:pt x="400145" y="544170"/>
                  <a:pt x="386144" y="557315"/>
                  <a:pt x="368332" y="557029"/>
                </a:cubicBezTo>
                <a:cubicBezTo>
                  <a:pt x="350139" y="556743"/>
                  <a:pt x="336518" y="542361"/>
                  <a:pt x="337090" y="523977"/>
                </a:cubicBezTo>
                <a:cubicBezTo>
                  <a:pt x="337661" y="506451"/>
                  <a:pt x="351663" y="493307"/>
                  <a:pt x="369475" y="493497"/>
                </a:cubicBezTo>
                <a:close/>
                <a:moveTo>
                  <a:pt x="1150620" y="903834"/>
                </a:moveTo>
                <a:cubicBezTo>
                  <a:pt x="1150334" y="921265"/>
                  <a:pt x="1136237" y="934886"/>
                  <a:pt x="1118711" y="934695"/>
                </a:cubicBezTo>
                <a:cubicBezTo>
                  <a:pt x="1101281" y="934410"/>
                  <a:pt x="1087660" y="920313"/>
                  <a:pt x="1087850" y="902787"/>
                </a:cubicBezTo>
                <a:cubicBezTo>
                  <a:pt x="1088136" y="885356"/>
                  <a:pt x="1102233" y="871735"/>
                  <a:pt x="1119759" y="871926"/>
                </a:cubicBezTo>
                <a:cubicBezTo>
                  <a:pt x="1137190" y="872306"/>
                  <a:pt x="1150906" y="886404"/>
                  <a:pt x="1150620" y="903834"/>
                </a:cubicBezTo>
                <a:close/>
                <a:moveTo>
                  <a:pt x="1250442" y="1056520"/>
                </a:moveTo>
                <a:cubicBezTo>
                  <a:pt x="1268063" y="1056711"/>
                  <a:pt x="1281684" y="1070427"/>
                  <a:pt x="1281589" y="1088143"/>
                </a:cubicBezTo>
                <a:cubicBezTo>
                  <a:pt x="1281589" y="1106336"/>
                  <a:pt x="1267206" y="1120242"/>
                  <a:pt x="1248918" y="1119671"/>
                </a:cubicBezTo>
                <a:cubicBezTo>
                  <a:pt x="1231392" y="1119195"/>
                  <a:pt x="1218152" y="1105097"/>
                  <a:pt x="1218438" y="1087286"/>
                </a:cubicBezTo>
                <a:cubicBezTo>
                  <a:pt x="1218724" y="1069664"/>
                  <a:pt x="1232630" y="1056330"/>
                  <a:pt x="1250442" y="1056520"/>
                </a:cubicBezTo>
                <a:close/>
                <a:moveTo>
                  <a:pt x="1184148" y="1028707"/>
                </a:moveTo>
                <a:cubicBezTo>
                  <a:pt x="1166527" y="1028517"/>
                  <a:pt x="1153001" y="1014705"/>
                  <a:pt x="1153001" y="996989"/>
                </a:cubicBezTo>
                <a:cubicBezTo>
                  <a:pt x="1153001" y="978796"/>
                  <a:pt x="1167384" y="964985"/>
                  <a:pt x="1185767" y="965461"/>
                </a:cubicBezTo>
                <a:cubicBezTo>
                  <a:pt x="1203293" y="965937"/>
                  <a:pt x="1216533" y="980129"/>
                  <a:pt x="1216247" y="997846"/>
                </a:cubicBezTo>
                <a:cubicBezTo>
                  <a:pt x="1215866" y="1015563"/>
                  <a:pt x="1201960" y="1028897"/>
                  <a:pt x="1184148" y="1028707"/>
                </a:cubicBezTo>
                <a:close/>
                <a:moveTo>
                  <a:pt x="213170" y="465208"/>
                </a:moveTo>
                <a:cubicBezTo>
                  <a:pt x="231362" y="465494"/>
                  <a:pt x="244888" y="479781"/>
                  <a:pt x="244316" y="498164"/>
                </a:cubicBezTo>
                <a:cubicBezTo>
                  <a:pt x="243745" y="515691"/>
                  <a:pt x="229838" y="528835"/>
                  <a:pt x="212122" y="528645"/>
                </a:cubicBezTo>
                <a:cubicBezTo>
                  <a:pt x="193929" y="528359"/>
                  <a:pt x="180404" y="514071"/>
                  <a:pt x="180975" y="495688"/>
                </a:cubicBezTo>
                <a:cubicBezTo>
                  <a:pt x="181451" y="478162"/>
                  <a:pt x="195358" y="465018"/>
                  <a:pt x="213170" y="465208"/>
                </a:cubicBezTo>
                <a:close/>
                <a:moveTo>
                  <a:pt x="1463612" y="1448569"/>
                </a:moveTo>
                <a:cubicBezTo>
                  <a:pt x="1463802" y="1466857"/>
                  <a:pt x="1449991" y="1480859"/>
                  <a:pt x="1431703" y="1480668"/>
                </a:cubicBezTo>
                <a:cubicBezTo>
                  <a:pt x="1414082" y="1480573"/>
                  <a:pt x="1400461" y="1467047"/>
                  <a:pt x="1400270" y="1449426"/>
                </a:cubicBezTo>
                <a:cubicBezTo>
                  <a:pt x="1400080" y="1431138"/>
                  <a:pt x="1413891" y="1417137"/>
                  <a:pt x="1432179" y="1417327"/>
                </a:cubicBezTo>
                <a:cubicBezTo>
                  <a:pt x="1449800" y="1417518"/>
                  <a:pt x="1463421" y="1430948"/>
                  <a:pt x="1463612" y="1448569"/>
                </a:cubicBezTo>
                <a:close/>
                <a:moveTo>
                  <a:pt x="1380363" y="1244353"/>
                </a:moveTo>
                <a:cubicBezTo>
                  <a:pt x="1397794" y="1244163"/>
                  <a:pt x="1411891" y="1257879"/>
                  <a:pt x="1412081" y="1275309"/>
                </a:cubicBezTo>
                <a:cubicBezTo>
                  <a:pt x="1412272" y="1292740"/>
                  <a:pt x="1398556" y="1306837"/>
                  <a:pt x="1381125" y="1307028"/>
                </a:cubicBezTo>
                <a:cubicBezTo>
                  <a:pt x="1363694" y="1307218"/>
                  <a:pt x="1349597" y="1293502"/>
                  <a:pt x="1349407" y="1276071"/>
                </a:cubicBezTo>
                <a:cubicBezTo>
                  <a:pt x="1349216" y="1258641"/>
                  <a:pt x="1362932" y="1244544"/>
                  <a:pt x="1380363" y="1244353"/>
                </a:cubicBezTo>
                <a:close/>
                <a:moveTo>
                  <a:pt x="1346930" y="1181964"/>
                </a:moveTo>
                <a:cubicBezTo>
                  <a:pt x="1346930" y="1199681"/>
                  <a:pt x="1333310" y="1213302"/>
                  <a:pt x="1315593" y="1213492"/>
                </a:cubicBezTo>
                <a:cubicBezTo>
                  <a:pt x="1297305" y="1213587"/>
                  <a:pt x="1283399" y="1199395"/>
                  <a:pt x="1283780" y="1181107"/>
                </a:cubicBezTo>
                <a:cubicBezTo>
                  <a:pt x="1284161" y="1163486"/>
                  <a:pt x="1298067" y="1150151"/>
                  <a:pt x="1315784" y="1150341"/>
                </a:cubicBezTo>
                <a:cubicBezTo>
                  <a:pt x="1333500" y="1150532"/>
                  <a:pt x="1347026" y="1164248"/>
                  <a:pt x="1346930" y="1181964"/>
                </a:cubicBezTo>
                <a:close/>
                <a:moveTo>
                  <a:pt x="447294" y="571317"/>
                </a:moveTo>
                <a:cubicBezTo>
                  <a:pt x="429197" y="570745"/>
                  <a:pt x="415862" y="556077"/>
                  <a:pt x="416719" y="537598"/>
                </a:cubicBezTo>
                <a:cubicBezTo>
                  <a:pt x="417576" y="520072"/>
                  <a:pt x="431768" y="507118"/>
                  <a:pt x="449675" y="507689"/>
                </a:cubicBezTo>
                <a:cubicBezTo>
                  <a:pt x="467773" y="508261"/>
                  <a:pt x="481108" y="522929"/>
                  <a:pt x="480251" y="541408"/>
                </a:cubicBezTo>
                <a:cubicBezTo>
                  <a:pt x="479393" y="558934"/>
                  <a:pt x="465201" y="571888"/>
                  <a:pt x="447294" y="571317"/>
                </a:cubicBezTo>
                <a:close/>
                <a:moveTo>
                  <a:pt x="84677" y="468542"/>
                </a:moveTo>
                <a:cubicBezTo>
                  <a:pt x="84677" y="485972"/>
                  <a:pt x="70485" y="499974"/>
                  <a:pt x="53054" y="499784"/>
                </a:cubicBezTo>
                <a:cubicBezTo>
                  <a:pt x="35624" y="499593"/>
                  <a:pt x="21812" y="485211"/>
                  <a:pt x="22193" y="467780"/>
                </a:cubicBezTo>
                <a:cubicBezTo>
                  <a:pt x="22574" y="450921"/>
                  <a:pt x="36290" y="437395"/>
                  <a:pt x="53150" y="437204"/>
                </a:cubicBezTo>
                <a:cubicBezTo>
                  <a:pt x="70580" y="437014"/>
                  <a:pt x="84677" y="451111"/>
                  <a:pt x="84677" y="468542"/>
                </a:cubicBezTo>
                <a:close/>
                <a:moveTo>
                  <a:pt x="718376" y="582556"/>
                </a:moveTo>
                <a:cubicBezTo>
                  <a:pt x="718090" y="599796"/>
                  <a:pt x="703326" y="613893"/>
                  <a:pt x="686086" y="613227"/>
                </a:cubicBezTo>
                <a:cubicBezTo>
                  <a:pt x="669417" y="612560"/>
                  <a:pt x="655892" y="598368"/>
                  <a:pt x="656082" y="581699"/>
                </a:cubicBezTo>
                <a:cubicBezTo>
                  <a:pt x="656368" y="564459"/>
                  <a:pt x="671132" y="550362"/>
                  <a:pt x="688372" y="551028"/>
                </a:cubicBezTo>
                <a:cubicBezTo>
                  <a:pt x="705041" y="551695"/>
                  <a:pt x="718566" y="565887"/>
                  <a:pt x="718376" y="582556"/>
                </a:cubicBezTo>
                <a:close/>
                <a:moveTo>
                  <a:pt x="1446181" y="1338555"/>
                </a:moveTo>
                <a:cubicBezTo>
                  <a:pt x="1462754" y="1338555"/>
                  <a:pt x="1476851" y="1352557"/>
                  <a:pt x="1477137" y="1369226"/>
                </a:cubicBezTo>
                <a:cubicBezTo>
                  <a:pt x="1477328" y="1386276"/>
                  <a:pt x="1462469" y="1400944"/>
                  <a:pt x="1445419" y="1400468"/>
                </a:cubicBezTo>
                <a:cubicBezTo>
                  <a:pt x="1428845" y="1399992"/>
                  <a:pt x="1414939" y="1385609"/>
                  <a:pt x="1415225" y="1369130"/>
                </a:cubicBezTo>
                <a:cubicBezTo>
                  <a:pt x="1415415" y="1352462"/>
                  <a:pt x="1429607" y="1338460"/>
                  <a:pt x="1446181" y="1338555"/>
                </a:cubicBezTo>
                <a:close/>
                <a:moveTo>
                  <a:pt x="4858" y="458636"/>
                </a:moveTo>
                <a:cubicBezTo>
                  <a:pt x="4572" y="463970"/>
                  <a:pt x="2762" y="468923"/>
                  <a:pt x="95" y="473209"/>
                </a:cubicBezTo>
                <a:lnTo>
                  <a:pt x="95" y="440919"/>
                </a:lnTo>
                <a:cubicBezTo>
                  <a:pt x="3429" y="446063"/>
                  <a:pt x="5239" y="452159"/>
                  <a:pt x="4858" y="458636"/>
                </a:cubicBezTo>
                <a:close/>
                <a:moveTo>
                  <a:pt x="1084802" y="809251"/>
                </a:moveTo>
                <a:cubicBezTo>
                  <a:pt x="1084993" y="825729"/>
                  <a:pt x="1070991" y="840112"/>
                  <a:pt x="1054513" y="840493"/>
                </a:cubicBezTo>
                <a:cubicBezTo>
                  <a:pt x="1037558" y="840874"/>
                  <a:pt x="1022699" y="826110"/>
                  <a:pt x="1022985" y="809061"/>
                </a:cubicBezTo>
                <a:cubicBezTo>
                  <a:pt x="1023271" y="792487"/>
                  <a:pt x="1037463" y="778485"/>
                  <a:pt x="1054037" y="778580"/>
                </a:cubicBezTo>
                <a:cubicBezTo>
                  <a:pt x="1070610" y="778676"/>
                  <a:pt x="1084707" y="792678"/>
                  <a:pt x="1084802" y="809251"/>
                </a:cubicBezTo>
                <a:close/>
                <a:moveTo>
                  <a:pt x="1497140" y="1571061"/>
                </a:moveTo>
                <a:cubicBezTo>
                  <a:pt x="1480471" y="1570965"/>
                  <a:pt x="1466374" y="1556868"/>
                  <a:pt x="1466278" y="1540200"/>
                </a:cubicBezTo>
                <a:cubicBezTo>
                  <a:pt x="1466183" y="1523055"/>
                  <a:pt x="1481042" y="1508386"/>
                  <a:pt x="1498187" y="1508958"/>
                </a:cubicBezTo>
                <a:cubicBezTo>
                  <a:pt x="1514856" y="1509434"/>
                  <a:pt x="1528667" y="1523912"/>
                  <a:pt x="1528382" y="1540485"/>
                </a:cubicBezTo>
                <a:cubicBezTo>
                  <a:pt x="1528001" y="1557249"/>
                  <a:pt x="1513808" y="1571156"/>
                  <a:pt x="1497140" y="1571061"/>
                </a:cubicBezTo>
                <a:close/>
                <a:moveTo>
                  <a:pt x="909638" y="732575"/>
                </a:moveTo>
                <a:cubicBezTo>
                  <a:pt x="893064" y="732956"/>
                  <a:pt x="878491" y="719240"/>
                  <a:pt x="877919" y="702571"/>
                </a:cubicBezTo>
                <a:cubicBezTo>
                  <a:pt x="877252" y="685426"/>
                  <a:pt x="891731" y="670472"/>
                  <a:pt x="908971" y="670472"/>
                </a:cubicBezTo>
                <a:cubicBezTo>
                  <a:pt x="925640" y="670472"/>
                  <a:pt x="939832" y="684473"/>
                  <a:pt x="940022" y="701238"/>
                </a:cubicBezTo>
                <a:cubicBezTo>
                  <a:pt x="940213" y="717811"/>
                  <a:pt x="926306" y="732194"/>
                  <a:pt x="909638" y="732575"/>
                </a:cubicBezTo>
                <a:close/>
                <a:moveTo>
                  <a:pt x="766858" y="565792"/>
                </a:moveTo>
                <a:cubicBezTo>
                  <a:pt x="783336" y="565792"/>
                  <a:pt x="797719" y="580365"/>
                  <a:pt x="797433" y="596748"/>
                </a:cubicBezTo>
                <a:cubicBezTo>
                  <a:pt x="797243" y="613227"/>
                  <a:pt x="782479" y="627419"/>
                  <a:pt x="766096" y="627038"/>
                </a:cubicBezTo>
                <a:cubicBezTo>
                  <a:pt x="750094" y="626562"/>
                  <a:pt x="736473" y="612750"/>
                  <a:pt x="736187" y="596844"/>
                </a:cubicBezTo>
                <a:cubicBezTo>
                  <a:pt x="735997" y="580365"/>
                  <a:pt x="750379" y="565792"/>
                  <a:pt x="766858" y="565792"/>
                </a:cubicBezTo>
                <a:close/>
                <a:moveTo>
                  <a:pt x="1233583" y="1010705"/>
                </a:moveTo>
                <a:cubicBezTo>
                  <a:pt x="1234059" y="994227"/>
                  <a:pt x="1248918" y="980129"/>
                  <a:pt x="1265206" y="980796"/>
                </a:cubicBezTo>
                <a:cubicBezTo>
                  <a:pt x="1281779" y="981463"/>
                  <a:pt x="1295686" y="996513"/>
                  <a:pt x="1294733" y="1012800"/>
                </a:cubicBezTo>
                <a:cubicBezTo>
                  <a:pt x="1293876" y="1028897"/>
                  <a:pt x="1279684" y="1042233"/>
                  <a:pt x="1263872" y="1042042"/>
                </a:cubicBezTo>
                <a:cubicBezTo>
                  <a:pt x="1247394" y="1041756"/>
                  <a:pt x="1233202" y="1026993"/>
                  <a:pt x="1233583" y="1010705"/>
                </a:cubicBezTo>
                <a:close/>
                <a:moveTo>
                  <a:pt x="1360170" y="1101573"/>
                </a:moveTo>
                <a:cubicBezTo>
                  <a:pt x="1360646" y="1117956"/>
                  <a:pt x="1346359" y="1132625"/>
                  <a:pt x="1329881" y="1132911"/>
                </a:cubicBezTo>
                <a:cubicBezTo>
                  <a:pt x="1313498" y="1133101"/>
                  <a:pt x="1298924" y="1118718"/>
                  <a:pt x="1298924" y="1102335"/>
                </a:cubicBezTo>
                <a:cubicBezTo>
                  <a:pt x="1298924" y="1086429"/>
                  <a:pt x="1312450" y="1072427"/>
                  <a:pt x="1328452" y="1071760"/>
                </a:cubicBezTo>
                <a:cubicBezTo>
                  <a:pt x="1344835" y="1070998"/>
                  <a:pt x="1359694" y="1085095"/>
                  <a:pt x="1360170" y="1101573"/>
                </a:cubicBezTo>
                <a:close/>
                <a:moveTo>
                  <a:pt x="1425226" y="1195680"/>
                </a:moveTo>
                <a:cubicBezTo>
                  <a:pt x="1425512" y="1212254"/>
                  <a:pt x="1411224" y="1226541"/>
                  <a:pt x="1394651" y="1226255"/>
                </a:cubicBezTo>
                <a:cubicBezTo>
                  <a:pt x="1378553" y="1226065"/>
                  <a:pt x="1364932" y="1212444"/>
                  <a:pt x="1364742" y="1196347"/>
                </a:cubicBezTo>
                <a:cubicBezTo>
                  <a:pt x="1364456" y="1179773"/>
                  <a:pt x="1378744" y="1165486"/>
                  <a:pt x="1395317" y="1165772"/>
                </a:cubicBezTo>
                <a:cubicBezTo>
                  <a:pt x="1411319" y="1166058"/>
                  <a:pt x="1424940" y="1179678"/>
                  <a:pt x="1425226" y="1195680"/>
                </a:cubicBezTo>
                <a:close/>
                <a:moveTo>
                  <a:pt x="1199388" y="947840"/>
                </a:moveTo>
                <a:cubicBezTo>
                  <a:pt x="1182910" y="948221"/>
                  <a:pt x="1168527" y="933933"/>
                  <a:pt x="1168622" y="917455"/>
                </a:cubicBezTo>
                <a:cubicBezTo>
                  <a:pt x="1168718" y="901358"/>
                  <a:pt x="1182243" y="887737"/>
                  <a:pt x="1198340" y="887356"/>
                </a:cubicBezTo>
                <a:cubicBezTo>
                  <a:pt x="1214819" y="886975"/>
                  <a:pt x="1229201" y="901263"/>
                  <a:pt x="1229106" y="917741"/>
                </a:cubicBezTo>
                <a:cubicBezTo>
                  <a:pt x="1229011" y="933838"/>
                  <a:pt x="1215485" y="947459"/>
                  <a:pt x="1199388" y="947840"/>
                </a:cubicBezTo>
                <a:close/>
                <a:moveTo>
                  <a:pt x="303943" y="461588"/>
                </a:moveTo>
                <a:cubicBezTo>
                  <a:pt x="287750" y="461874"/>
                  <a:pt x="273939" y="448539"/>
                  <a:pt x="273463" y="432347"/>
                </a:cubicBezTo>
                <a:cubicBezTo>
                  <a:pt x="272987" y="415678"/>
                  <a:pt x="287084" y="401391"/>
                  <a:pt x="303752" y="401581"/>
                </a:cubicBezTo>
                <a:cubicBezTo>
                  <a:pt x="319945" y="401771"/>
                  <a:pt x="333470" y="415392"/>
                  <a:pt x="333470" y="431585"/>
                </a:cubicBezTo>
                <a:cubicBezTo>
                  <a:pt x="333565" y="447682"/>
                  <a:pt x="320135" y="461303"/>
                  <a:pt x="303943" y="461588"/>
                </a:cubicBezTo>
                <a:close/>
                <a:moveTo>
                  <a:pt x="353092" y="445777"/>
                </a:moveTo>
                <a:cubicBezTo>
                  <a:pt x="353092" y="429585"/>
                  <a:pt x="366522" y="415964"/>
                  <a:pt x="382810" y="415773"/>
                </a:cubicBezTo>
                <a:cubicBezTo>
                  <a:pt x="399574" y="415583"/>
                  <a:pt x="413671" y="429775"/>
                  <a:pt x="413195" y="446539"/>
                </a:cubicBezTo>
                <a:cubicBezTo>
                  <a:pt x="412814" y="462731"/>
                  <a:pt x="399002" y="476067"/>
                  <a:pt x="382810" y="475876"/>
                </a:cubicBezTo>
                <a:cubicBezTo>
                  <a:pt x="366522" y="475590"/>
                  <a:pt x="353092" y="461970"/>
                  <a:pt x="353092" y="445777"/>
                </a:cubicBezTo>
                <a:close/>
                <a:moveTo>
                  <a:pt x="492538" y="460350"/>
                </a:moveTo>
                <a:cubicBezTo>
                  <a:pt x="492347" y="476829"/>
                  <a:pt x="478727" y="489973"/>
                  <a:pt x="462344" y="489783"/>
                </a:cubicBezTo>
                <a:cubicBezTo>
                  <a:pt x="445865" y="489592"/>
                  <a:pt x="432721" y="475971"/>
                  <a:pt x="432911" y="459588"/>
                </a:cubicBezTo>
                <a:cubicBezTo>
                  <a:pt x="433102" y="443110"/>
                  <a:pt x="446723" y="429966"/>
                  <a:pt x="463106" y="430156"/>
                </a:cubicBezTo>
                <a:cubicBezTo>
                  <a:pt x="479584" y="430346"/>
                  <a:pt x="492728" y="443967"/>
                  <a:pt x="492538" y="460350"/>
                </a:cubicBezTo>
                <a:close/>
                <a:moveTo>
                  <a:pt x="1018508" y="716287"/>
                </a:moveTo>
                <a:cubicBezTo>
                  <a:pt x="1018223" y="732479"/>
                  <a:pt x="1004507" y="745910"/>
                  <a:pt x="988314" y="745814"/>
                </a:cubicBezTo>
                <a:cubicBezTo>
                  <a:pt x="971550" y="745719"/>
                  <a:pt x="957739" y="731241"/>
                  <a:pt x="958406" y="714572"/>
                </a:cubicBezTo>
                <a:cubicBezTo>
                  <a:pt x="959072" y="698285"/>
                  <a:pt x="973074" y="685236"/>
                  <a:pt x="989267" y="685712"/>
                </a:cubicBezTo>
                <a:cubicBezTo>
                  <a:pt x="1005554" y="686188"/>
                  <a:pt x="1018794" y="700095"/>
                  <a:pt x="1018508" y="716287"/>
                </a:cubicBezTo>
                <a:close/>
                <a:moveTo>
                  <a:pt x="1541526" y="1460666"/>
                </a:moveTo>
                <a:cubicBezTo>
                  <a:pt x="1541431" y="1476858"/>
                  <a:pt x="1527810" y="1490384"/>
                  <a:pt x="1511618" y="1490479"/>
                </a:cubicBezTo>
                <a:cubicBezTo>
                  <a:pt x="1494853" y="1490574"/>
                  <a:pt x="1480852" y="1476192"/>
                  <a:pt x="1481423" y="1459523"/>
                </a:cubicBezTo>
                <a:cubicBezTo>
                  <a:pt x="1481995" y="1443330"/>
                  <a:pt x="1495901" y="1430091"/>
                  <a:pt x="1511999" y="1430376"/>
                </a:cubicBezTo>
                <a:cubicBezTo>
                  <a:pt x="1528286" y="1430757"/>
                  <a:pt x="1541621" y="1444473"/>
                  <a:pt x="1541526" y="1460666"/>
                </a:cubicBezTo>
                <a:close/>
                <a:moveTo>
                  <a:pt x="1554385" y="1384180"/>
                </a:moveTo>
                <a:cubicBezTo>
                  <a:pt x="1554194" y="1400372"/>
                  <a:pt x="1541526" y="1412660"/>
                  <a:pt x="1525238" y="1412374"/>
                </a:cubicBezTo>
                <a:cubicBezTo>
                  <a:pt x="1509046" y="1412184"/>
                  <a:pt x="1496759" y="1399515"/>
                  <a:pt x="1497044" y="1383228"/>
                </a:cubicBezTo>
                <a:cubicBezTo>
                  <a:pt x="1497235" y="1367035"/>
                  <a:pt x="1509903" y="1354748"/>
                  <a:pt x="1526191" y="1355034"/>
                </a:cubicBezTo>
                <a:cubicBezTo>
                  <a:pt x="1542383" y="1355224"/>
                  <a:pt x="1554575" y="1367892"/>
                  <a:pt x="1554385" y="1384180"/>
                </a:cubicBezTo>
                <a:close/>
                <a:moveTo>
                  <a:pt x="650939" y="487878"/>
                </a:moveTo>
                <a:cubicBezTo>
                  <a:pt x="651224" y="504832"/>
                  <a:pt x="638651" y="517500"/>
                  <a:pt x="621697" y="517405"/>
                </a:cubicBezTo>
                <a:cubicBezTo>
                  <a:pt x="605409" y="517310"/>
                  <a:pt x="593122" y="505118"/>
                  <a:pt x="592836" y="488925"/>
                </a:cubicBezTo>
                <a:cubicBezTo>
                  <a:pt x="592550" y="471971"/>
                  <a:pt x="605123" y="459303"/>
                  <a:pt x="622078" y="459398"/>
                </a:cubicBezTo>
                <a:cubicBezTo>
                  <a:pt x="638270" y="459398"/>
                  <a:pt x="650653" y="471590"/>
                  <a:pt x="650939" y="487878"/>
                </a:cubicBezTo>
                <a:close/>
                <a:moveTo>
                  <a:pt x="541973" y="444825"/>
                </a:moveTo>
                <a:cubicBezTo>
                  <a:pt x="558737" y="444634"/>
                  <a:pt x="571691" y="457397"/>
                  <a:pt x="571691" y="474162"/>
                </a:cubicBezTo>
                <a:cubicBezTo>
                  <a:pt x="571691" y="490926"/>
                  <a:pt x="558737" y="503689"/>
                  <a:pt x="541973" y="503498"/>
                </a:cubicBezTo>
                <a:cubicBezTo>
                  <a:pt x="525780" y="503308"/>
                  <a:pt x="513302" y="490926"/>
                  <a:pt x="513017" y="474828"/>
                </a:cubicBezTo>
                <a:cubicBezTo>
                  <a:pt x="512636" y="458160"/>
                  <a:pt x="525209" y="445015"/>
                  <a:pt x="541973" y="444825"/>
                </a:cubicBezTo>
                <a:close/>
                <a:moveTo>
                  <a:pt x="96584" y="391770"/>
                </a:moveTo>
                <a:cubicBezTo>
                  <a:pt x="96584" y="408153"/>
                  <a:pt x="84296" y="420441"/>
                  <a:pt x="68009" y="420631"/>
                </a:cubicBezTo>
                <a:cubicBezTo>
                  <a:pt x="51054" y="420821"/>
                  <a:pt x="38481" y="407963"/>
                  <a:pt x="38767" y="390913"/>
                </a:cubicBezTo>
                <a:cubicBezTo>
                  <a:pt x="39148" y="374625"/>
                  <a:pt x="51721" y="362624"/>
                  <a:pt x="68104" y="362814"/>
                </a:cubicBezTo>
                <a:cubicBezTo>
                  <a:pt x="84392" y="363005"/>
                  <a:pt x="96584" y="375483"/>
                  <a:pt x="96584" y="391770"/>
                </a:cubicBezTo>
                <a:close/>
                <a:moveTo>
                  <a:pt x="1162812" y="823729"/>
                </a:moveTo>
                <a:cubicBezTo>
                  <a:pt x="1162812" y="840493"/>
                  <a:pt x="1149953" y="853256"/>
                  <a:pt x="1133189" y="853161"/>
                </a:cubicBezTo>
                <a:cubicBezTo>
                  <a:pt x="1116521" y="852971"/>
                  <a:pt x="1103852" y="839921"/>
                  <a:pt x="1104138" y="823158"/>
                </a:cubicBezTo>
                <a:cubicBezTo>
                  <a:pt x="1104424" y="807060"/>
                  <a:pt x="1116902" y="794678"/>
                  <a:pt x="1133094" y="794487"/>
                </a:cubicBezTo>
                <a:cubicBezTo>
                  <a:pt x="1149858" y="794202"/>
                  <a:pt x="1162812" y="806965"/>
                  <a:pt x="1162812" y="823729"/>
                </a:cubicBezTo>
                <a:close/>
                <a:moveTo>
                  <a:pt x="146780" y="373959"/>
                </a:moveTo>
                <a:cubicBezTo>
                  <a:pt x="163735" y="373768"/>
                  <a:pt x="176594" y="386436"/>
                  <a:pt x="176403" y="403391"/>
                </a:cubicBezTo>
                <a:cubicBezTo>
                  <a:pt x="176308" y="419679"/>
                  <a:pt x="163925" y="432156"/>
                  <a:pt x="147638" y="432347"/>
                </a:cubicBezTo>
                <a:cubicBezTo>
                  <a:pt x="130683" y="432537"/>
                  <a:pt x="117824" y="419869"/>
                  <a:pt x="118015" y="402914"/>
                </a:cubicBezTo>
                <a:cubicBezTo>
                  <a:pt x="118110" y="386627"/>
                  <a:pt x="130492" y="374149"/>
                  <a:pt x="146780" y="373959"/>
                </a:cubicBezTo>
                <a:close/>
                <a:moveTo>
                  <a:pt x="1605439" y="1555344"/>
                </a:moveTo>
                <a:cubicBezTo>
                  <a:pt x="1604867" y="1571346"/>
                  <a:pt x="1591913" y="1583348"/>
                  <a:pt x="1575721" y="1582872"/>
                </a:cubicBezTo>
                <a:cubicBezTo>
                  <a:pt x="1559719" y="1582300"/>
                  <a:pt x="1547717" y="1569346"/>
                  <a:pt x="1548194" y="1553154"/>
                </a:cubicBezTo>
                <a:cubicBezTo>
                  <a:pt x="1548765" y="1537152"/>
                  <a:pt x="1561719" y="1525150"/>
                  <a:pt x="1577912" y="1525626"/>
                </a:cubicBezTo>
                <a:cubicBezTo>
                  <a:pt x="1593914" y="1526198"/>
                  <a:pt x="1606010" y="1539152"/>
                  <a:pt x="1605439" y="1555344"/>
                </a:cubicBezTo>
                <a:close/>
                <a:moveTo>
                  <a:pt x="873157" y="610369"/>
                </a:moveTo>
                <a:cubicBezTo>
                  <a:pt x="873252" y="626943"/>
                  <a:pt x="860393" y="639992"/>
                  <a:pt x="843820" y="640182"/>
                </a:cubicBezTo>
                <a:cubicBezTo>
                  <a:pt x="827246" y="640278"/>
                  <a:pt x="814197" y="627419"/>
                  <a:pt x="814007" y="610845"/>
                </a:cubicBezTo>
                <a:cubicBezTo>
                  <a:pt x="813911" y="594272"/>
                  <a:pt x="826770" y="581222"/>
                  <a:pt x="843344" y="581032"/>
                </a:cubicBezTo>
                <a:cubicBezTo>
                  <a:pt x="859917" y="580937"/>
                  <a:pt x="872966" y="593796"/>
                  <a:pt x="873157" y="610369"/>
                </a:cubicBezTo>
                <a:close/>
                <a:moveTo>
                  <a:pt x="1096709" y="729813"/>
                </a:moveTo>
                <a:cubicBezTo>
                  <a:pt x="1096804" y="745910"/>
                  <a:pt x="1084326" y="758483"/>
                  <a:pt x="1068229" y="758578"/>
                </a:cubicBezTo>
                <a:cubicBezTo>
                  <a:pt x="1052132" y="758673"/>
                  <a:pt x="1039559" y="746196"/>
                  <a:pt x="1039463" y="730098"/>
                </a:cubicBezTo>
                <a:cubicBezTo>
                  <a:pt x="1039368" y="714001"/>
                  <a:pt x="1051846" y="701428"/>
                  <a:pt x="1067943" y="701333"/>
                </a:cubicBezTo>
                <a:cubicBezTo>
                  <a:pt x="1084040" y="701333"/>
                  <a:pt x="1096613" y="713715"/>
                  <a:pt x="1096709" y="729813"/>
                </a:cubicBezTo>
                <a:close/>
                <a:moveTo>
                  <a:pt x="1489710" y="1289597"/>
                </a:moveTo>
                <a:cubicBezTo>
                  <a:pt x="1489805" y="1306361"/>
                  <a:pt x="1477042" y="1319220"/>
                  <a:pt x="1460278" y="1319220"/>
                </a:cubicBezTo>
                <a:cubicBezTo>
                  <a:pt x="1443514" y="1319124"/>
                  <a:pt x="1430750" y="1306170"/>
                  <a:pt x="1431036" y="1289406"/>
                </a:cubicBezTo>
                <a:cubicBezTo>
                  <a:pt x="1431227" y="1273309"/>
                  <a:pt x="1443609" y="1260831"/>
                  <a:pt x="1459802" y="1260546"/>
                </a:cubicBezTo>
                <a:cubicBezTo>
                  <a:pt x="1476470" y="1260260"/>
                  <a:pt x="1489520" y="1272928"/>
                  <a:pt x="1489710" y="1289597"/>
                </a:cubicBezTo>
                <a:close/>
                <a:moveTo>
                  <a:pt x="922687" y="596081"/>
                </a:moveTo>
                <a:cubicBezTo>
                  <a:pt x="938975" y="595891"/>
                  <a:pt x="951643" y="608083"/>
                  <a:pt x="951833" y="624276"/>
                </a:cubicBezTo>
                <a:cubicBezTo>
                  <a:pt x="952024" y="640563"/>
                  <a:pt x="939832" y="653231"/>
                  <a:pt x="923639" y="653422"/>
                </a:cubicBezTo>
                <a:cubicBezTo>
                  <a:pt x="907352" y="653613"/>
                  <a:pt x="894683" y="641421"/>
                  <a:pt x="894493" y="625228"/>
                </a:cubicBezTo>
                <a:cubicBezTo>
                  <a:pt x="894207" y="608940"/>
                  <a:pt x="906494" y="596367"/>
                  <a:pt x="922687" y="596081"/>
                </a:cubicBezTo>
                <a:close/>
                <a:moveTo>
                  <a:pt x="226600" y="446920"/>
                </a:moveTo>
                <a:cubicBezTo>
                  <a:pt x="210026" y="446825"/>
                  <a:pt x="197168" y="433680"/>
                  <a:pt x="197263" y="417107"/>
                </a:cubicBezTo>
                <a:cubicBezTo>
                  <a:pt x="197358" y="400533"/>
                  <a:pt x="210503" y="387675"/>
                  <a:pt x="227076" y="387770"/>
                </a:cubicBezTo>
                <a:cubicBezTo>
                  <a:pt x="243650" y="387865"/>
                  <a:pt x="256508" y="401010"/>
                  <a:pt x="256413" y="417583"/>
                </a:cubicBezTo>
                <a:cubicBezTo>
                  <a:pt x="256223" y="434061"/>
                  <a:pt x="243173" y="447015"/>
                  <a:pt x="226600" y="446920"/>
                </a:cubicBezTo>
                <a:close/>
                <a:moveTo>
                  <a:pt x="701326" y="473971"/>
                </a:moveTo>
                <a:cubicBezTo>
                  <a:pt x="717423" y="473876"/>
                  <a:pt x="729996" y="486354"/>
                  <a:pt x="730091" y="502451"/>
                </a:cubicBezTo>
                <a:cubicBezTo>
                  <a:pt x="730187" y="518548"/>
                  <a:pt x="717709" y="531121"/>
                  <a:pt x="701612" y="531216"/>
                </a:cubicBezTo>
                <a:cubicBezTo>
                  <a:pt x="685514" y="531312"/>
                  <a:pt x="672941" y="518834"/>
                  <a:pt x="672846" y="502737"/>
                </a:cubicBezTo>
                <a:cubicBezTo>
                  <a:pt x="672751" y="486639"/>
                  <a:pt x="685229" y="474066"/>
                  <a:pt x="701326" y="473971"/>
                </a:cubicBezTo>
                <a:close/>
                <a:moveTo>
                  <a:pt x="1502855" y="1210158"/>
                </a:moveTo>
                <a:cubicBezTo>
                  <a:pt x="1502950" y="1225303"/>
                  <a:pt x="1490282" y="1238352"/>
                  <a:pt x="1475137" y="1238638"/>
                </a:cubicBezTo>
                <a:cubicBezTo>
                  <a:pt x="1459421" y="1238924"/>
                  <a:pt x="1445990" y="1225589"/>
                  <a:pt x="1446276" y="1209872"/>
                </a:cubicBezTo>
                <a:cubicBezTo>
                  <a:pt x="1446562" y="1194633"/>
                  <a:pt x="1459516" y="1182060"/>
                  <a:pt x="1474756" y="1182155"/>
                </a:cubicBezTo>
                <a:cubicBezTo>
                  <a:pt x="1489901" y="1182155"/>
                  <a:pt x="1502664" y="1194918"/>
                  <a:pt x="1502855" y="1210158"/>
                </a:cubicBezTo>
                <a:close/>
                <a:moveTo>
                  <a:pt x="1408462" y="1088048"/>
                </a:moveTo>
                <a:cubicBezTo>
                  <a:pt x="1424559" y="1087667"/>
                  <a:pt x="1437513" y="1100145"/>
                  <a:pt x="1437703" y="1116242"/>
                </a:cubicBezTo>
                <a:cubicBezTo>
                  <a:pt x="1437894" y="1132339"/>
                  <a:pt x="1425226" y="1145103"/>
                  <a:pt x="1409224" y="1145103"/>
                </a:cubicBezTo>
                <a:cubicBezTo>
                  <a:pt x="1393698" y="1145103"/>
                  <a:pt x="1381220" y="1133101"/>
                  <a:pt x="1380744" y="1117671"/>
                </a:cubicBezTo>
                <a:cubicBezTo>
                  <a:pt x="1380077" y="1101478"/>
                  <a:pt x="1392460" y="1088334"/>
                  <a:pt x="1408462" y="1088048"/>
                </a:cubicBezTo>
                <a:close/>
                <a:moveTo>
                  <a:pt x="16574" y="377578"/>
                </a:moveTo>
                <a:cubicBezTo>
                  <a:pt x="16574" y="389198"/>
                  <a:pt x="9811" y="398914"/>
                  <a:pt x="95" y="403391"/>
                </a:cubicBezTo>
                <a:lnTo>
                  <a:pt x="95" y="351765"/>
                </a:lnTo>
                <a:cubicBezTo>
                  <a:pt x="9906" y="356242"/>
                  <a:pt x="16574" y="365958"/>
                  <a:pt x="16574" y="377578"/>
                </a:cubicBezTo>
                <a:close/>
                <a:moveTo>
                  <a:pt x="1241298" y="837540"/>
                </a:moveTo>
                <a:cubicBezTo>
                  <a:pt x="1241584" y="852685"/>
                  <a:pt x="1229011" y="865829"/>
                  <a:pt x="1213771" y="866211"/>
                </a:cubicBezTo>
                <a:cubicBezTo>
                  <a:pt x="1198055" y="866687"/>
                  <a:pt x="1184529" y="853352"/>
                  <a:pt x="1184720" y="837636"/>
                </a:cubicBezTo>
                <a:cubicBezTo>
                  <a:pt x="1184910" y="822396"/>
                  <a:pt x="1197769" y="809727"/>
                  <a:pt x="1212914" y="809632"/>
                </a:cubicBezTo>
                <a:cubicBezTo>
                  <a:pt x="1228153" y="809632"/>
                  <a:pt x="1241107" y="822396"/>
                  <a:pt x="1241298" y="837540"/>
                </a:cubicBezTo>
                <a:close/>
                <a:moveTo>
                  <a:pt x="1343692" y="994227"/>
                </a:moveTo>
                <a:cubicBezTo>
                  <a:pt x="1359789" y="994131"/>
                  <a:pt x="1372457" y="1006895"/>
                  <a:pt x="1372362" y="1022992"/>
                </a:cubicBezTo>
                <a:cubicBezTo>
                  <a:pt x="1372267" y="1039089"/>
                  <a:pt x="1359408" y="1051567"/>
                  <a:pt x="1343311" y="1051281"/>
                </a:cubicBezTo>
                <a:cubicBezTo>
                  <a:pt x="1327785" y="1050996"/>
                  <a:pt x="1315593" y="1038708"/>
                  <a:pt x="1315403" y="1023278"/>
                </a:cubicBezTo>
                <a:cubicBezTo>
                  <a:pt x="1315022" y="1007085"/>
                  <a:pt x="1327595" y="994322"/>
                  <a:pt x="1343692" y="994227"/>
                </a:cubicBezTo>
                <a:close/>
                <a:moveTo>
                  <a:pt x="1306925" y="932314"/>
                </a:moveTo>
                <a:cubicBezTo>
                  <a:pt x="1306640" y="948316"/>
                  <a:pt x="1293590" y="960698"/>
                  <a:pt x="1277493" y="960318"/>
                </a:cubicBezTo>
                <a:cubicBezTo>
                  <a:pt x="1261491" y="959841"/>
                  <a:pt x="1249204" y="946602"/>
                  <a:pt x="1249871" y="930504"/>
                </a:cubicBezTo>
                <a:cubicBezTo>
                  <a:pt x="1250537" y="915074"/>
                  <a:pt x="1263015" y="903168"/>
                  <a:pt x="1278541" y="903263"/>
                </a:cubicBezTo>
                <a:cubicBezTo>
                  <a:pt x="1294638" y="903358"/>
                  <a:pt x="1307211" y="916217"/>
                  <a:pt x="1306925" y="932314"/>
                </a:cubicBezTo>
                <a:close/>
                <a:moveTo>
                  <a:pt x="780764" y="488639"/>
                </a:moveTo>
                <a:cubicBezTo>
                  <a:pt x="795719" y="488449"/>
                  <a:pt x="808863" y="501117"/>
                  <a:pt x="809244" y="516167"/>
                </a:cubicBezTo>
                <a:cubicBezTo>
                  <a:pt x="809625" y="531693"/>
                  <a:pt x="796100" y="545218"/>
                  <a:pt x="780669" y="544932"/>
                </a:cubicBezTo>
                <a:cubicBezTo>
                  <a:pt x="765620" y="544646"/>
                  <a:pt x="752856" y="531693"/>
                  <a:pt x="752951" y="516643"/>
                </a:cubicBezTo>
                <a:cubicBezTo>
                  <a:pt x="752951" y="501689"/>
                  <a:pt x="765715" y="488830"/>
                  <a:pt x="780764" y="488639"/>
                </a:cubicBezTo>
                <a:close/>
                <a:moveTo>
                  <a:pt x="238792" y="368053"/>
                </a:moveTo>
                <a:cubicBezTo>
                  <a:pt x="224219" y="368434"/>
                  <a:pt x="211360" y="356242"/>
                  <a:pt x="210788" y="341573"/>
                </a:cubicBezTo>
                <a:cubicBezTo>
                  <a:pt x="210217" y="326429"/>
                  <a:pt x="223171" y="313094"/>
                  <a:pt x="238316" y="313189"/>
                </a:cubicBezTo>
                <a:cubicBezTo>
                  <a:pt x="252984" y="313284"/>
                  <a:pt x="265462" y="325762"/>
                  <a:pt x="265652" y="340430"/>
                </a:cubicBezTo>
                <a:cubicBezTo>
                  <a:pt x="265748" y="355004"/>
                  <a:pt x="253460" y="367672"/>
                  <a:pt x="238792" y="368053"/>
                </a:cubicBezTo>
                <a:close/>
                <a:moveTo>
                  <a:pt x="1591723" y="1446664"/>
                </a:moveTo>
                <a:cubicBezTo>
                  <a:pt x="1606772" y="1447140"/>
                  <a:pt x="1619631" y="1460761"/>
                  <a:pt x="1618964" y="1475620"/>
                </a:cubicBezTo>
                <a:cubicBezTo>
                  <a:pt x="1618298" y="1490670"/>
                  <a:pt x="1604486" y="1503338"/>
                  <a:pt x="1589627" y="1502480"/>
                </a:cubicBezTo>
                <a:cubicBezTo>
                  <a:pt x="1575054" y="1501623"/>
                  <a:pt x="1562862" y="1488669"/>
                  <a:pt x="1563053" y="1474191"/>
                </a:cubicBezTo>
                <a:cubicBezTo>
                  <a:pt x="1563338" y="1459237"/>
                  <a:pt x="1576769" y="1446283"/>
                  <a:pt x="1591723" y="1446664"/>
                </a:cubicBezTo>
                <a:close/>
                <a:moveTo>
                  <a:pt x="449485" y="380340"/>
                </a:moveTo>
                <a:cubicBezTo>
                  <a:pt x="449485" y="365672"/>
                  <a:pt x="461867" y="353099"/>
                  <a:pt x="476536" y="352908"/>
                </a:cubicBezTo>
                <a:cubicBezTo>
                  <a:pt x="491681" y="352718"/>
                  <a:pt x="504825" y="365958"/>
                  <a:pt x="504349" y="381102"/>
                </a:cubicBezTo>
                <a:cubicBezTo>
                  <a:pt x="503873" y="395771"/>
                  <a:pt x="491109" y="408058"/>
                  <a:pt x="476536" y="407868"/>
                </a:cubicBezTo>
                <a:cubicBezTo>
                  <a:pt x="461867" y="407582"/>
                  <a:pt x="449485" y="395009"/>
                  <a:pt x="449485" y="380340"/>
                </a:cubicBezTo>
                <a:close/>
                <a:moveTo>
                  <a:pt x="1539526" y="1276452"/>
                </a:moveTo>
                <a:cubicBezTo>
                  <a:pt x="1554480" y="1276167"/>
                  <a:pt x="1567720" y="1289502"/>
                  <a:pt x="1567529" y="1304456"/>
                </a:cubicBezTo>
                <a:cubicBezTo>
                  <a:pt x="1567339" y="1318934"/>
                  <a:pt x="1554766" y="1331507"/>
                  <a:pt x="1540288" y="1331793"/>
                </a:cubicBezTo>
                <a:cubicBezTo>
                  <a:pt x="1525334" y="1332078"/>
                  <a:pt x="1512094" y="1318743"/>
                  <a:pt x="1512284" y="1303789"/>
                </a:cubicBezTo>
                <a:cubicBezTo>
                  <a:pt x="1512475" y="1289216"/>
                  <a:pt x="1525048" y="1276738"/>
                  <a:pt x="1539526" y="1276452"/>
                </a:cubicBezTo>
                <a:close/>
                <a:moveTo>
                  <a:pt x="885254" y="531693"/>
                </a:moveTo>
                <a:cubicBezTo>
                  <a:pt x="884873" y="546361"/>
                  <a:pt x="872014" y="558648"/>
                  <a:pt x="857441" y="558458"/>
                </a:cubicBezTo>
                <a:cubicBezTo>
                  <a:pt x="842201" y="558267"/>
                  <a:pt x="829437" y="544646"/>
                  <a:pt x="830390" y="529597"/>
                </a:cubicBezTo>
                <a:cubicBezTo>
                  <a:pt x="831247" y="514833"/>
                  <a:pt x="844296" y="502927"/>
                  <a:pt x="858869" y="503594"/>
                </a:cubicBezTo>
                <a:cubicBezTo>
                  <a:pt x="873538" y="504261"/>
                  <a:pt x="885635" y="517214"/>
                  <a:pt x="885254" y="531693"/>
                </a:cubicBezTo>
                <a:close/>
                <a:moveTo>
                  <a:pt x="1030700" y="636468"/>
                </a:moveTo>
                <a:cubicBezTo>
                  <a:pt x="1030510" y="651517"/>
                  <a:pt x="1016984" y="664566"/>
                  <a:pt x="1002030" y="664090"/>
                </a:cubicBezTo>
                <a:cubicBezTo>
                  <a:pt x="986981" y="663614"/>
                  <a:pt x="974122" y="649993"/>
                  <a:pt x="974789" y="635134"/>
                </a:cubicBezTo>
                <a:cubicBezTo>
                  <a:pt x="975455" y="620656"/>
                  <a:pt x="988219" y="608273"/>
                  <a:pt x="1002697" y="608178"/>
                </a:cubicBezTo>
                <a:cubicBezTo>
                  <a:pt x="1017746" y="608178"/>
                  <a:pt x="1030891" y="621513"/>
                  <a:pt x="1030700" y="636468"/>
                </a:cubicBezTo>
                <a:close/>
                <a:moveTo>
                  <a:pt x="1175290" y="743624"/>
                </a:moveTo>
                <a:cubicBezTo>
                  <a:pt x="1175671" y="758578"/>
                  <a:pt x="1162526" y="771913"/>
                  <a:pt x="1147477" y="771818"/>
                </a:cubicBezTo>
                <a:cubicBezTo>
                  <a:pt x="1132999" y="771722"/>
                  <a:pt x="1120331" y="759245"/>
                  <a:pt x="1119950" y="744767"/>
                </a:cubicBezTo>
                <a:cubicBezTo>
                  <a:pt x="1119569" y="729813"/>
                  <a:pt x="1132713" y="716478"/>
                  <a:pt x="1147763" y="716573"/>
                </a:cubicBezTo>
                <a:cubicBezTo>
                  <a:pt x="1162336" y="716668"/>
                  <a:pt x="1175004" y="729146"/>
                  <a:pt x="1175290" y="743624"/>
                </a:cubicBezTo>
                <a:close/>
                <a:moveTo>
                  <a:pt x="318040" y="379578"/>
                </a:moveTo>
                <a:cubicBezTo>
                  <a:pt x="303086" y="379769"/>
                  <a:pt x="289846" y="366434"/>
                  <a:pt x="290132" y="351479"/>
                </a:cubicBezTo>
                <a:cubicBezTo>
                  <a:pt x="290417" y="337002"/>
                  <a:pt x="302990" y="324429"/>
                  <a:pt x="317468" y="324238"/>
                </a:cubicBezTo>
                <a:cubicBezTo>
                  <a:pt x="332423" y="324047"/>
                  <a:pt x="345662" y="337383"/>
                  <a:pt x="345377" y="352337"/>
                </a:cubicBezTo>
                <a:cubicBezTo>
                  <a:pt x="345091" y="366910"/>
                  <a:pt x="332518" y="379388"/>
                  <a:pt x="318040" y="379578"/>
                </a:cubicBezTo>
                <a:close/>
                <a:moveTo>
                  <a:pt x="425006" y="366338"/>
                </a:moveTo>
                <a:cubicBezTo>
                  <a:pt x="424910" y="381388"/>
                  <a:pt x="411385" y="394342"/>
                  <a:pt x="396526" y="393771"/>
                </a:cubicBezTo>
                <a:cubicBezTo>
                  <a:pt x="382048" y="393199"/>
                  <a:pt x="369665" y="380340"/>
                  <a:pt x="369761" y="365958"/>
                </a:cubicBezTo>
                <a:cubicBezTo>
                  <a:pt x="369856" y="350908"/>
                  <a:pt x="383381" y="337954"/>
                  <a:pt x="398336" y="338526"/>
                </a:cubicBezTo>
                <a:cubicBezTo>
                  <a:pt x="412718" y="339097"/>
                  <a:pt x="425101" y="351956"/>
                  <a:pt x="425006" y="366338"/>
                </a:cubicBezTo>
                <a:close/>
                <a:moveTo>
                  <a:pt x="161068" y="353385"/>
                </a:moveTo>
                <a:cubicBezTo>
                  <a:pt x="146114" y="353194"/>
                  <a:pt x="134207" y="341002"/>
                  <a:pt x="134398" y="326048"/>
                </a:cubicBezTo>
                <a:cubicBezTo>
                  <a:pt x="134588" y="311094"/>
                  <a:pt x="146780" y="299187"/>
                  <a:pt x="161735" y="299378"/>
                </a:cubicBezTo>
                <a:cubicBezTo>
                  <a:pt x="176689" y="299568"/>
                  <a:pt x="188595" y="311760"/>
                  <a:pt x="188405" y="326714"/>
                </a:cubicBezTo>
                <a:cubicBezTo>
                  <a:pt x="188214" y="341669"/>
                  <a:pt x="176022" y="353575"/>
                  <a:pt x="161068" y="353385"/>
                </a:cubicBezTo>
                <a:close/>
                <a:moveTo>
                  <a:pt x="583692" y="395104"/>
                </a:moveTo>
                <a:cubicBezTo>
                  <a:pt x="583406" y="409868"/>
                  <a:pt x="571024" y="421869"/>
                  <a:pt x="556260" y="421774"/>
                </a:cubicBezTo>
                <a:cubicBezTo>
                  <a:pt x="541020" y="421679"/>
                  <a:pt x="528447" y="408439"/>
                  <a:pt x="529209" y="393294"/>
                </a:cubicBezTo>
                <a:cubicBezTo>
                  <a:pt x="529971" y="378530"/>
                  <a:pt x="542639" y="366815"/>
                  <a:pt x="557308" y="367291"/>
                </a:cubicBezTo>
                <a:cubicBezTo>
                  <a:pt x="572167" y="367958"/>
                  <a:pt x="584073" y="380436"/>
                  <a:pt x="583692" y="395104"/>
                </a:cubicBezTo>
                <a:close/>
                <a:moveTo>
                  <a:pt x="1318927" y="852209"/>
                </a:moveTo>
                <a:cubicBezTo>
                  <a:pt x="1318927" y="867449"/>
                  <a:pt x="1307211" y="878879"/>
                  <a:pt x="1291876" y="878498"/>
                </a:cubicBezTo>
                <a:cubicBezTo>
                  <a:pt x="1277207" y="878117"/>
                  <a:pt x="1266253" y="866877"/>
                  <a:pt x="1266349" y="852113"/>
                </a:cubicBezTo>
                <a:cubicBezTo>
                  <a:pt x="1266349" y="836873"/>
                  <a:pt x="1278065" y="825444"/>
                  <a:pt x="1293400" y="825825"/>
                </a:cubicBezTo>
                <a:cubicBezTo>
                  <a:pt x="1308068" y="826205"/>
                  <a:pt x="1318927" y="837445"/>
                  <a:pt x="1318927" y="852209"/>
                </a:cubicBezTo>
                <a:close/>
                <a:moveTo>
                  <a:pt x="1628775" y="1397325"/>
                </a:moveTo>
                <a:cubicBezTo>
                  <a:pt x="1629061" y="1412660"/>
                  <a:pt x="1617631" y="1424280"/>
                  <a:pt x="1602391" y="1424280"/>
                </a:cubicBezTo>
                <a:cubicBezTo>
                  <a:pt x="1587627" y="1424185"/>
                  <a:pt x="1576483" y="1413231"/>
                  <a:pt x="1576197" y="1398563"/>
                </a:cubicBezTo>
                <a:cubicBezTo>
                  <a:pt x="1575911" y="1383228"/>
                  <a:pt x="1587341" y="1371607"/>
                  <a:pt x="1602581" y="1371607"/>
                </a:cubicBezTo>
                <a:cubicBezTo>
                  <a:pt x="1617250" y="1371607"/>
                  <a:pt x="1628489" y="1382656"/>
                  <a:pt x="1628775" y="1397325"/>
                </a:cubicBezTo>
                <a:close/>
                <a:moveTo>
                  <a:pt x="1449896" y="1036708"/>
                </a:moveTo>
                <a:cubicBezTo>
                  <a:pt x="1449991" y="1051567"/>
                  <a:pt x="1439132" y="1062997"/>
                  <a:pt x="1424369" y="1063473"/>
                </a:cubicBezTo>
                <a:cubicBezTo>
                  <a:pt x="1409033" y="1063950"/>
                  <a:pt x="1397032" y="1052615"/>
                  <a:pt x="1396937" y="1037279"/>
                </a:cubicBezTo>
                <a:cubicBezTo>
                  <a:pt x="1396841" y="1021944"/>
                  <a:pt x="1408462" y="1010324"/>
                  <a:pt x="1423892" y="1010514"/>
                </a:cubicBezTo>
                <a:cubicBezTo>
                  <a:pt x="1438561" y="1010705"/>
                  <a:pt x="1449705" y="1021849"/>
                  <a:pt x="1449896" y="1036708"/>
                </a:cubicBezTo>
                <a:close/>
                <a:moveTo>
                  <a:pt x="636079" y="435300"/>
                </a:moveTo>
                <a:cubicBezTo>
                  <a:pt x="620744" y="435300"/>
                  <a:pt x="609219" y="423488"/>
                  <a:pt x="609600" y="408153"/>
                </a:cubicBezTo>
                <a:cubicBezTo>
                  <a:pt x="609886" y="393389"/>
                  <a:pt x="621221" y="382341"/>
                  <a:pt x="636079" y="382341"/>
                </a:cubicBezTo>
                <a:cubicBezTo>
                  <a:pt x="651415" y="382341"/>
                  <a:pt x="662940" y="394152"/>
                  <a:pt x="662559" y="409487"/>
                </a:cubicBezTo>
                <a:cubicBezTo>
                  <a:pt x="662273" y="424251"/>
                  <a:pt x="650939" y="435300"/>
                  <a:pt x="636079" y="435300"/>
                </a:cubicBezTo>
                <a:close/>
                <a:moveTo>
                  <a:pt x="1357789" y="972700"/>
                </a:moveTo>
                <a:cubicBezTo>
                  <a:pt x="1342549" y="972605"/>
                  <a:pt x="1331024" y="960698"/>
                  <a:pt x="1331309" y="945459"/>
                </a:cubicBezTo>
                <a:cubicBezTo>
                  <a:pt x="1331595" y="930219"/>
                  <a:pt x="1343692" y="918884"/>
                  <a:pt x="1358932" y="919360"/>
                </a:cubicBezTo>
                <a:cubicBezTo>
                  <a:pt x="1373600" y="919836"/>
                  <a:pt x="1384554" y="931266"/>
                  <a:pt x="1384649" y="945935"/>
                </a:cubicBezTo>
                <a:cubicBezTo>
                  <a:pt x="1384745" y="961079"/>
                  <a:pt x="1373029" y="972795"/>
                  <a:pt x="1357789" y="972700"/>
                </a:cubicBezTo>
                <a:close/>
                <a:moveTo>
                  <a:pt x="81439" y="338430"/>
                </a:moveTo>
                <a:cubicBezTo>
                  <a:pt x="66199" y="338240"/>
                  <a:pt x="54959" y="326334"/>
                  <a:pt x="55531" y="310998"/>
                </a:cubicBezTo>
                <a:cubicBezTo>
                  <a:pt x="56102" y="296425"/>
                  <a:pt x="67532" y="285662"/>
                  <a:pt x="82296" y="285852"/>
                </a:cubicBezTo>
                <a:cubicBezTo>
                  <a:pt x="97536" y="286043"/>
                  <a:pt x="108776" y="297949"/>
                  <a:pt x="108204" y="313284"/>
                </a:cubicBezTo>
                <a:cubicBezTo>
                  <a:pt x="107633" y="327953"/>
                  <a:pt x="96203" y="338716"/>
                  <a:pt x="81439" y="338430"/>
                </a:cubicBezTo>
                <a:close/>
                <a:moveTo>
                  <a:pt x="1627442" y="1568489"/>
                </a:moveTo>
                <a:cubicBezTo>
                  <a:pt x="1627346" y="1553154"/>
                  <a:pt x="1639157" y="1541819"/>
                  <a:pt x="1654493" y="1542200"/>
                </a:cubicBezTo>
                <a:cubicBezTo>
                  <a:pt x="1669161" y="1542676"/>
                  <a:pt x="1679924" y="1554106"/>
                  <a:pt x="1679639" y="1568965"/>
                </a:cubicBezTo>
                <a:cubicBezTo>
                  <a:pt x="1679448" y="1578300"/>
                  <a:pt x="1674876" y="1586015"/>
                  <a:pt x="1667828" y="1590492"/>
                </a:cubicBezTo>
                <a:lnTo>
                  <a:pt x="1639253" y="1590492"/>
                </a:lnTo>
                <a:cubicBezTo>
                  <a:pt x="1632109" y="1586015"/>
                  <a:pt x="1627537" y="1578109"/>
                  <a:pt x="1627442" y="1568489"/>
                </a:cubicBezTo>
                <a:close/>
                <a:moveTo>
                  <a:pt x="1108424" y="650755"/>
                </a:moveTo>
                <a:cubicBezTo>
                  <a:pt x="1108234" y="665519"/>
                  <a:pt x="1097090" y="676568"/>
                  <a:pt x="1082326" y="676568"/>
                </a:cubicBezTo>
                <a:cubicBezTo>
                  <a:pt x="1066991" y="676568"/>
                  <a:pt x="1055656" y="664852"/>
                  <a:pt x="1056132" y="649421"/>
                </a:cubicBezTo>
                <a:cubicBezTo>
                  <a:pt x="1056608" y="634753"/>
                  <a:pt x="1068134" y="623990"/>
                  <a:pt x="1082897" y="624276"/>
                </a:cubicBezTo>
                <a:cubicBezTo>
                  <a:pt x="1097661" y="624561"/>
                  <a:pt x="1108615" y="635896"/>
                  <a:pt x="1108424" y="650755"/>
                </a:cubicBezTo>
                <a:close/>
                <a:moveTo>
                  <a:pt x="937927" y="519120"/>
                </a:moveTo>
                <a:cubicBezTo>
                  <a:pt x="952691" y="519405"/>
                  <a:pt x="963644" y="530645"/>
                  <a:pt x="963549" y="545409"/>
                </a:cubicBezTo>
                <a:cubicBezTo>
                  <a:pt x="963454" y="560744"/>
                  <a:pt x="951643" y="571983"/>
                  <a:pt x="936117" y="571317"/>
                </a:cubicBezTo>
                <a:cubicBezTo>
                  <a:pt x="921449" y="570745"/>
                  <a:pt x="910781" y="559125"/>
                  <a:pt x="911257" y="544266"/>
                </a:cubicBezTo>
                <a:cubicBezTo>
                  <a:pt x="911638" y="529692"/>
                  <a:pt x="923068" y="518834"/>
                  <a:pt x="937927" y="519120"/>
                </a:cubicBezTo>
                <a:close/>
                <a:moveTo>
                  <a:pt x="1515047" y="1131101"/>
                </a:moveTo>
                <a:cubicBezTo>
                  <a:pt x="1514856" y="1146341"/>
                  <a:pt x="1503045" y="1157580"/>
                  <a:pt x="1487710" y="1157104"/>
                </a:cubicBezTo>
                <a:cubicBezTo>
                  <a:pt x="1473041" y="1156628"/>
                  <a:pt x="1462278" y="1145198"/>
                  <a:pt x="1462469" y="1130434"/>
                </a:cubicBezTo>
                <a:cubicBezTo>
                  <a:pt x="1462659" y="1115194"/>
                  <a:pt x="1474470" y="1103955"/>
                  <a:pt x="1489805" y="1104431"/>
                </a:cubicBezTo>
                <a:cubicBezTo>
                  <a:pt x="1504378" y="1104907"/>
                  <a:pt x="1515237" y="1116337"/>
                  <a:pt x="1515047" y="1131101"/>
                </a:cubicBezTo>
                <a:close/>
                <a:moveTo>
                  <a:pt x="715423" y="448920"/>
                </a:moveTo>
                <a:cubicBezTo>
                  <a:pt x="700754" y="448825"/>
                  <a:pt x="689705" y="437490"/>
                  <a:pt x="689801" y="422822"/>
                </a:cubicBezTo>
                <a:cubicBezTo>
                  <a:pt x="689896" y="408153"/>
                  <a:pt x="701231" y="397104"/>
                  <a:pt x="715899" y="397200"/>
                </a:cubicBezTo>
                <a:cubicBezTo>
                  <a:pt x="730568" y="397295"/>
                  <a:pt x="741617" y="408629"/>
                  <a:pt x="741521" y="423298"/>
                </a:cubicBezTo>
                <a:cubicBezTo>
                  <a:pt x="741426" y="437871"/>
                  <a:pt x="730091" y="449016"/>
                  <a:pt x="715423" y="448920"/>
                </a:cubicBezTo>
                <a:close/>
                <a:moveTo>
                  <a:pt x="28004" y="297759"/>
                </a:moveTo>
                <a:cubicBezTo>
                  <a:pt x="28099" y="312427"/>
                  <a:pt x="16669" y="323762"/>
                  <a:pt x="2096" y="323762"/>
                </a:cubicBezTo>
                <a:cubicBezTo>
                  <a:pt x="1429" y="323762"/>
                  <a:pt x="762" y="323571"/>
                  <a:pt x="95" y="323571"/>
                </a:cubicBezTo>
                <a:lnTo>
                  <a:pt x="95" y="272422"/>
                </a:lnTo>
                <a:cubicBezTo>
                  <a:pt x="667" y="272422"/>
                  <a:pt x="1143" y="272231"/>
                  <a:pt x="1715" y="272231"/>
                </a:cubicBezTo>
                <a:cubicBezTo>
                  <a:pt x="16383" y="271946"/>
                  <a:pt x="27908" y="283185"/>
                  <a:pt x="28004" y="297759"/>
                </a:cubicBezTo>
                <a:close/>
                <a:moveTo>
                  <a:pt x="1201484" y="757721"/>
                </a:moveTo>
                <a:cubicBezTo>
                  <a:pt x="1201769" y="743147"/>
                  <a:pt x="1213580" y="732098"/>
                  <a:pt x="1228249" y="732575"/>
                </a:cubicBezTo>
                <a:cubicBezTo>
                  <a:pt x="1242727" y="733051"/>
                  <a:pt x="1253681" y="745053"/>
                  <a:pt x="1253014" y="759721"/>
                </a:cubicBezTo>
                <a:cubicBezTo>
                  <a:pt x="1252347" y="773628"/>
                  <a:pt x="1241012" y="784296"/>
                  <a:pt x="1226915" y="784105"/>
                </a:cubicBezTo>
                <a:cubicBezTo>
                  <a:pt x="1212437" y="784010"/>
                  <a:pt x="1201198" y="772389"/>
                  <a:pt x="1201484" y="757721"/>
                </a:cubicBezTo>
                <a:close/>
                <a:moveTo>
                  <a:pt x="1016318" y="584747"/>
                </a:moveTo>
                <a:cubicBezTo>
                  <a:pt x="1002697" y="584366"/>
                  <a:pt x="991267" y="572364"/>
                  <a:pt x="991648" y="558839"/>
                </a:cubicBezTo>
                <a:cubicBezTo>
                  <a:pt x="992029" y="545218"/>
                  <a:pt x="1004030" y="533788"/>
                  <a:pt x="1017556" y="534169"/>
                </a:cubicBezTo>
                <a:cubicBezTo>
                  <a:pt x="1031177" y="534550"/>
                  <a:pt x="1042607" y="546552"/>
                  <a:pt x="1042226" y="560077"/>
                </a:cubicBezTo>
                <a:cubicBezTo>
                  <a:pt x="1041845" y="573698"/>
                  <a:pt x="1029843" y="585128"/>
                  <a:pt x="1016318" y="584747"/>
                </a:cubicBezTo>
                <a:close/>
                <a:moveTo>
                  <a:pt x="1641920" y="1318267"/>
                </a:moveTo>
                <a:cubicBezTo>
                  <a:pt x="1641920" y="1331888"/>
                  <a:pt x="1630299" y="1343604"/>
                  <a:pt x="1616678" y="1343604"/>
                </a:cubicBezTo>
                <a:cubicBezTo>
                  <a:pt x="1603057" y="1343604"/>
                  <a:pt x="1591342" y="1331983"/>
                  <a:pt x="1591342" y="1318362"/>
                </a:cubicBezTo>
                <a:cubicBezTo>
                  <a:pt x="1591342" y="1304742"/>
                  <a:pt x="1602962" y="1293026"/>
                  <a:pt x="1616583" y="1293026"/>
                </a:cubicBezTo>
                <a:cubicBezTo>
                  <a:pt x="1630204" y="1292930"/>
                  <a:pt x="1641920" y="1304646"/>
                  <a:pt x="1641920" y="1318267"/>
                </a:cubicBezTo>
                <a:close/>
                <a:moveTo>
                  <a:pt x="1667256" y="1463428"/>
                </a:moveTo>
                <a:cubicBezTo>
                  <a:pt x="1680877" y="1463142"/>
                  <a:pt x="1692688" y="1474287"/>
                  <a:pt x="1693259" y="1487907"/>
                </a:cubicBezTo>
                <a:cubicBezTo>
                  <a:pt x="1693831" y="1502004"/>
                  <a:pt x="1681925" y="1514292"/>
                  <a:pt x="1667732" y="1514196"/>
                </a:cubicBezTo>
                <a:cubicBezTo>
                  <a:pt x="1654112" y="1514101"/>
                  <a:pt x="1642586" y="1502671"/>
                  <a:pt x="1642491" y="1488955"/>
                </a:cubicBezTo>
                <a:cubicBezTo>
                  <a:pt x="1642301" y="1475430"/>
                  <a:pt x="1653635" y="1463714"/>
                  <a:pt x="1667256" y="1463428"/>
                </a:cubicBezTo>
                <a:close/>
                <a:moveTo>
                  <a:pt x="817912" y="436633"/>
                </a:moveTo>
                <a:cubicBezTo>
                  <a:pt x="818198" y="450349"/>
                  <a:pt x="807053" y="462160"/>
                  <a:pt x="793337" y="462731"/>
                </a:cubicBezTo>
                <a:cubicBezTo>
                  <a:pt x="779050" y="463303"/>
                  <a:pt x="766858" y="451397"/>
                  <a:pt x="766858" y="437109"/>
                </a:cubicBezTo>
                <a:cubicBezTo>
                  <a:pt x="766953" y="423298"/>
                  <a:pt x="778383" y="411868"/>
                  <a:pt x="792194" y="411773"/>
                </a:cubicBezTo>
                <a:cubicBezTo>
                  <a:pt x="805910" y="411582"/>
                  <a:pt x="817626" y="422917"/>
                  <a:pt x="817912" y="436633"/>
                </a:cubicBezTo>
                <a:close/>
                <a:moveTo>
                  <a:pt x="1551813" y="1250259"/>
                </a:moveTo>
                <a:cubicBezTo>
                  <a:pt x="1537145" y="1250544"/>
                  <a:pt x="1525619" y="1239210"/>
                  <a:pt x="1525524" y="1224636"/>
                </a:cubicBezTo>
                <a:cubicBezTo>
                  <a:pt x="1525429" y="1209968"/>
                  <a:pt x="1536859" y="1198633"/>
                  <a:pt x="1551527" y="1198728"/>
                </a:cubicBezTo>
                <a:cubicBezTo>
                  <a:pt x="1565624" y="1198823"/>
                  <a:pt x="1576673" y="1209682"/>
                  <a:pt x="1577054" y="1223684"/>
                </a:cubicBezTo>
                <a:cubicBezTo>
                  <a:pt x="1577435" y="1238352"/>
                  <a:pt x="1566291" y="1250068"/>
                  <a:pt x="1551813" y="1250259"/>
                </a:cubicBezTo>
                <a:close/>
                <a:moveTo>
                  <a:pt x="1161764" y="639420"/>
                </a:moveTo>
                <a:cubicBezTo>
                  <a:pt x="1175385" y="639325"/>
                  <a:pt x="1187196" y="651327"/>
                  <a:pt x="1187006" y="664852"/>
                </a:cubicBezTo>
                <a:cubicBezTo>
                  <a:pt x="1186815" y="678473"/>
                  <a:pt x="1174718" y="690188"/>
                  <a:pt x="1161193" y="689808"/>
                </a:cubicBezTo>
                <a:cubicBezTo>
                  <a:pt x="1148144" y="689427"/>
                  <a:pt x="1136904" y="678092"/>
                  <a:pt x="1136618" y="665043"/>
                </a:cubicBezTo>
                <a:cubicBezTo>
                  <a:pt x="1136428" y="651517"/>
                  <a:pt x="1148239" y="639516"/>
                  <a:pt x="1161764" y="639420"/>
                </a:cubicBezTo>
                <a:close/>
                <a:moveTo>
                  <a:pt x="1462659" y="959841"/>
                </a:moveTo>
                <a:cubicBezTo>
                  <a:pt x="1462850" y="973271"/>
                  <a:pt x="1451039" y="985178"/>
                  <a:pt x="1437608" y="985178"/>
                </a:cubicBezTo>
                <a:cubicBezTo>
                  <a:pt x="1424178" y="985178"/>
                  <a:pt x="1412367" y="973176"/>
                  <a:pt x="1412557" y="959746"/>
                </a:cubicBezTo>
                <a:cubicBezTo>
                  <a:pt x="1412748" y="946792"/>
                  <a:pt x="1423988" y="935457"/>
                  <a:pt x="1436942" y="935076"/>
                </a:cubicBezTo>
                <a:cubicBezTo>
                  <a:pt x="1450277" y="934695"/>
                  <a:pt x="1462373" y="946411"/>
                  <a:pt x="1462659" y="959841"/>
                </a:cubicBezTo>
                <a:close/>
                <a:moveTo>
                  <a:pt x="1524953" y="1050900"/>
                </a:moveTo>
                <a:cubicBezTo>
                  <a:pt x="1525143" y="1064330"/>
                  <a:pt x="1513046" y="1076332"/>
                  <a:pt x="1499616" y="1076046"/>
                </a:cubicBezTo>
                <a:cubicBezTo>
                  <a:pt x="1486662" y="1075761"/>
                  <a:pt x="1475327" y="1064330"/>
                  <a:pt x="1475232" y="1051472"/>
                </a:cubicBezTo>
                <a:cubicBezTo>
                  <a:pt x="1475042" y="1038042"/>
                  <a:pt x="1487138" y="1026040"/>
                  <a:pt x="1500569" y="1026326"/>
                </a:cubicBezTo>
                <a:cubicBezTo>
                  <a:pt x="1513523" y="1026516"/>
                  <a:pt x="1524857" y="1037946"/>
                  <a:pt x="1524953" y="1050900"/>
                </a:cubicBezTo>
                <a:close/>
                <a:moveTo>
                  <a:pt x="872681" y="426822"/>
                </a:moveTo>
                <a:cubicBezTo>
                  <a:pt x="885730" y="427203"/>
                  <a:pt x="896874" y="438824"/>
                  <a:pt x="896684" y="451778"/>
                </a:cubicBezTo>
                <a:cubicBezTo>
                  <a:pt x="896493" y="465398"/>
                  <a:pt x="884111" y="476924"/>
                  <a:pt x="870585" y="476067"/>
                </a:cubicBezTo>
                <a:cubicBezTo>
                  <a:pt x="857536" y="475209"/>
                  <a:pt x="846677" y="463303"/>
                  <a:pt x="847344" y="450444"/>
                </a:cubicBezTo>
                <a:cubicBezTo>
                  <a:pt x="848011" y="437300"/>
                  <a:pt x="859727" y="426346"/>
                  <a:pt x="872681" y="426822"/>
                </a:cubicBezTo>
                <a:close/>
                <a:moveTo>
                  <a:pt x="1371600" y="891261"/>
                </a:moveTo>
                <a:cubicBezTo>
                  <a:pt x="1358075" y="890880"/>
                  <a:pt x="1346549" y="878403"/>
                  <a:pt x="1347407" y="865068"/>
                </a:cubicBezTo>
                <a:cubicBezTo>
                  <a:pt x="1348264" y="852018"/>
                  <a:pt x="1360075" y="841160"/>
                  <a:pt x="1372838" y="841541"/>
                </a:cubicBezTo>
                <a:cubicBezTo>
                  <a:pt x="1386364" y="841922"/>
                  <a:pt x="1397889" y="854400"/>
                  <a:pt x="1397032" y="867735"/>
                </a:cubicBezTo>
                <a:cubicBezTo>
                  <a:pt x="1396270" y="880784"/>
                  <a:pt x="1384459" y="891642"/>
                  <a:pt x="1371600" y="891261"/>
                </a:cubicBezTo>
                <a:close/>
                <a:moveTo>
                  <a:pt x="411575" y="264516"/>
                </a:moveTo>
                <a:cubicBezTo>
                  <a:pt x="425006" y="264516"/>
                  <a:pt x="436912" y="276804"/>
                  <a:pt x="436340" y="290138"/>
                </a:cubicBezTo>
                <a:cubicBezTo>
                  <a:pt x="435864" y="303093"/>
                  <a:pt x="424339" y="314237"/>
                  <a:pt x="411385" y="314237"/>
                </a:cubicBezTo>
                <a:cubicBezTo>
                  <a:pt x="397955" y="314237"/>
                  <a:pt x="386048" y="301950"/>
                  <a:pt x="386620" y="288614"/>
                </a:cubicBezTo>
                <a:cubicBezTo>
                  <a:pt x="387191" y="275661"/>
                  <a:pt x="398717" y="264516"/>
                  <a:pt x="411575" y="264516"/>
                </a:cubicBezTo>
                <a:close/>
                <a:moveTo>
                  <a:pt x="332232" y="250324"/>
                </a:moveTo>
                <a:cubicBezTo>
                  <a:pt x="345758" y="250514"/>
                  <a:pt x="357473" y="262897"/>
                  <a:pt x="356807" y="276232"/>
                </a:cubicBezTo>
                <a:cubicBezTo>
                  <a:pt x="356140" y="289186"/>
                  <a:pt x="344424" y="300235"/>
                  <a:pt x="331661" y="300045"/>
                </a:cubicBezTo>
                <a:cubicBezTo>
                  <a:pt x="318135" y="299854"/>
                  <a:pt x="306419" y="287471"/>
                  <a:pt x="307086" y="274137"/>
                </a:cubicBezTo>
                <a:cubicBezTo>
                  <a:pt x="307753" y="261278"/>
                  <a:pt x="319469" y="250134"/>
                  <a:pt x="332232" y="250324"/>
                </a:cubicBezTo>
                <a:close/>
                <a:moveTo>
                  <a:pt x="252317" y="285662"/>
                </a:moveTo>
                <a:cubicBezTo>
                  <a:pt x="239268" y="285567"/>
                  <a:pt x="227933" y="274327"/>
                  <a:pt x="227743" y="261278"/>
                </a:cubicBezTo>
                <a:cubicBezTo>
                  <a:pt x="227552" y="247752"/>
                  <a:pt x="239744" y="235846"/>
                  <a:pt x="253175" y="236322"/>
                </a:cubicBezTo>
                <a:cubicBezTo>
                  <a:pt x="266224" y="236798"/>
                  <a:pt x="277273" y="248419"/>
                  <a:pt x="276987" y="261468"/>
                </a:cubicBezTo>
                <a:cubicBezTo>
                  <a:pt x="276797" y="274518"/>
                  <a:pt x="265271" y="285757"/>
                  <a:pt x="252317" y="285662"/>
                </a:cubicBezTo>
                <a:close/>
                <a:moveTo>
                  <a:pt x="1564957" y="1169105"/>
                </a:moveTo>
                <a:cubicBezTo>
                  <a:pt x="1551527" y="1168820"/>
                  <a:pt x="1540859" y="1157485"/>
                  <a:pt x="1541336" y="1144055"/>
                </a:cubicBezTo>
                <a:cubicBezTo>
                  <a:pt x="1541812" y="1130625"/>
                  <a:pt x="1553337" y="1120147"/>
                  <a:pt x="1566767" y="1120909"/>
                </a:cubicBezTo>
                <a:cubicBezTo>
                  <a:pt x="1579626" y="1121576"/>
                  <a:pt x="1589723" y="1132339"/>
                  <a:pt x="1589627" y="1145198"/>
                </a:cubicBezTo>
                <a:cubicBezTo>
                  <a:pt x="1589532" y="1158628"/>
                  <a:pt x="1578388" y="1169391"/>
                  <a:pt x="1564957" y="1169105"/>
                </a:cubicBezTo>
                <a:close/>
                <a:moveTo>
                  <a:pt x="1307211" y="796773"/>
                </a:moveTo>
                <a:cubicBezTo>
                  <a:pt x="1293781" y="796964"/>
                  <a:pt x="1282732" y="786105"/>
                  <a:pt x="1282732" y="772675"/>
                </a:cubicBezTo>
                <a:cubicBezTo>
                  <a:pt x="1282732" y="759245"/>
                  <a:pt x="1293781" y="748386"/>
                  <a:pt x="1307211" y="748577"/>
                </a:cubicBezTo>
                <a:cubicBezTo>
                  <a:pt x="1320070" y="748767"/>
                  <a:pt x="1330643" y="759150"/>
                  <a:pt x="1331024" y="772008"/>
                </a:cubicBezTo>
                <a:cubicBezTo>
                  <a:pt x="1331405" y="785343"/>
                  <a:pt x="1320641" y="796583"/>
                  <a:pt x="1307211" y="796773"/>
                </a:cubicBezTo>
                <a:close/>
                <a:moveTo>
                  <a:pt x="570357" y="290901"/>
                </a:moveTo>
                <a:cubicBezTo>
                  <a:pt x="583787" y="290710"/>
                  <a:pt x="594836" y="301569"/>
                  <a:pt x="594836" y="314999"/>
                </a:cubicBezTo>
                <a:cubicBezTo>
                  <a:pt x="594836" y="328429"/>
                  <a:pt x="583787" y="339383"/>
                  <a:pt x="570357" y="339097"/>
                </a:cubicBezTo>
                <a:cubicBezTo>
                  <a:pt x="557498" y="338906"/>
                  <a:pt x="546926" y="328524"/>
                  <a:pt x="546545" y="315666"/>
                </a:cubicBezTo>
                <a:cubicBezTo>
                  <a:pt x="546164" y="302330"/>
                  <a:pt x="556927" y="291091"/>
                  <a:pt x="570357" y="290901"/>
                </a:cubicBezTo>
                <a:close/>
                <a:moveTo>
                  <a:pt x="491490" y="276422"/>
                </a:moveTo>
                <a:cubicBezTo>
                  <a:pt x="504730" y="276613"/>
                  <a:pt x="515779" y="287948"/>
                  <a:pt x="515588" y="301187"/>
                </a:cubicBezTo>
                <a:cubicBezTo>
                  <a:pt x="515398" y="314427"/>
                  <a:pt x="504063" y="325476"/>
                  <a:pt x="490823" y="325286"/>
                </a:cubicBezTo>
                <a:cubicBezTo>
                  <a:pt x="477584" y="325095"/>
                  <a:pt x="466535" y="313761"/>
                  <a:pt x="466725" y="300521"/>
                </a:cubicBezTo>
                <a:cubicBezTo>
                  <a:pt x="466915" y="287186"/>
                  <a:pt x="478250" y="276137"/>
                  <a:pt x="491490" y="276422"/>
                </a:cubicBezTo>
                <a:close/>
                <a:moveTo>
                  <a:pt x="199739" y="246323"/>
                </a:moveTo>
                <a:cubicBezTo>
                  <a:pt x="200025" y="259754"/>
                  <a:pt x="189167" y="270898"/>
                  <a:pt x="175736" y="270898"/>
                </a:cubicBezTo>
                <a:cubicBezTo>
                  <a:pt x="162306" y="270993"/>
                  <a:pt x="151352" y="259944"/>
                  <a:pt x="151448" y="246514"/>
                </a:cubicBezTo>
                <a:cubicBezTo>
                  <a:pt x="151543" y="233655"/>
                  <a:pt x="161830" y="223083"/>
                  <a:pt x="174784" y="222606"/>
                </a:cubicBezTo>
                <a:cubicBezTo>
                  <a:pt x="188214" y="222225"/>
                  <a:pt x="199549" y="232893"/>
                  <a:pt x="199739" y="246323"/>
                </a:cubicBezTo>
                <a:close/>
                <a:moveTo>
                  <a:pt x="119348" y="232703"/>
                </a:moveTo>
                <a:cubicBezTo>
                  <a:pt x="119348" y="245943"/>
                  <a:pt x="109347" y="255944"/>
                  <a:pt x="96012" y="255848"/>
                </a:cubicBezTo>
                <a:cubicBezTo>
                  <a:pt x="82772" y="255848"/>
                  <a:pt x="72771" y="245847"/>
                  <a:pt x="72866" y="232512"/>
                </a:cubicBezTo>
                <a:cubicBezTo>
                  <a:pt x="72866" y="219177"/>
                  <a:pt x="82867" y="209271"/>
                  <a:pt x="96203" y="209367"/>
                </a:cubicBezTo>
                <a:cubicBezTo>
                  <a:pt x="109442" y="209367"/>
                  <a:pt x="119348" y="219368"/>
                  <a:pt x="119348" y="232703"/>
                </a:cubicBezTo>
                <a:close/>
                <a:moveTo>
                  <a:pt x="1120140" y="574174"/>
                </a:moveTo>
                <a:cubicBezTo>
                  <a:pt x="1119854" y="587795"/>
                  <a:pt x="1109091" y="597891"/>
                  <a:pt x="1095375" y="597225"/>
                </a:cubicBezTo>
                <a:cubicBezTo>
                  <a:pt x="1082421" y="596653"/>
                  <a:pt x="1072801" y="586271"/>
                  <a:pt x="1072991" y="573126"/>
                </a:cubicBezTo>
                <a:cubicBezTo>
                  <a:pt x="1073277" y="559505"/>
                  <a:pt x="1084040" y="549409"/>
                  <a:pt x="1097756" y="550076"/>
                </a:cubicBezTo>
                <a:cubicBezTo>
                  <a:pt x="1110710" y="550647"/>
                  <a:pt x="1120331" y="561029"/>
                  <a:pt x="1120140" y="574174"/>
                </a:cubicBezTo>
                <a:close/>
                <a:moveTo>
                  <a:pt x="1682591" y="1432853"/>
                </a:moveTo>
                <a:cubicBezTo>
                  <a:pt x="1668875" y="1433139"/>
                  <a:pt x="1658398" y="1422852"/>
                  <a:pt x="1658398" y="1409136"/>
                </a:cubicBezTo>
                <a:cubicBezTo>
                  <a:pt x="1658493" y="1395991"/>
                  <a:pt x="1668304" y="1385990"/>
                  <a:pt x="1681353" y="1385609"/>
                </a:cubicBezTo>
                <a:cubicBezTo>
                  <a:pt x="1695069" y="1385323"/>
                  <a:pt x="1705547" y="1395610"/>
                  <a:pt x="1705547" y="1409326"/>
                </a:cubicBezTo>
                <a:cubicBezTo>
                  <a:pt x="1705547" y="1422471"/>
                  <a:pt x="1695736" y="1432567"/>
                  <a:pt x="1682591" y="1432853"/>
                </a:cubicBezTo>
                <a:close/>
                <a:moveTo>
                  <a:pt x="673703" y="328620"/>
                </a:moveTo>
                <a:cubicBezTo>
                  <a:pt x="673989" y="341859"/>
                  <a:pt x="664369" y="352146"/>
                  <a:pt x="651224" y="352622"/>
                </a:cubicBezTo>
                <a:cubicBezTo>
                  <a:pt x="637413" y="353099"/>
                  <a:pt x="626840" y="342812"/>
                  <a:pt x="626936" y="329096"/>
                </a:cubicBezTo>
                <a:cubicBezTo>
                  <a:pt x="627031" y="315856"/>
                  <a:pt x="636937" y="305950"/>
                  <a:pt x="650177" y="305855"/>
                </a:cubicBezTo>
                <a:cubicBezTo>
                  <a:pt x="663321" y="305664"/>
                  <a:pt x="673418" y="315475"/>
                  <a:pt x="673703" y="328620"/>
                </a:cubicBezTo>
                <a:close/>
                <a:moveTo>
                  <a:pt x="1711262" y="1590587"/>
                </a:moveTo>
                <a:cubicBezTo>
                  <a:pt x="1710404" y="1588015"/>
                  <a:pt x="1709928" y="1585348"/>
                  <a:pt x="1709928" y="1582395"/>
                </a:cubicBezTo>
                <a:cubicBezTo>
                  <a:pt x="1710023" y="1569060"/>
                  <a:pt x="1720120" y="1559250"/>
                  <a:pt x="1733455" y="1559440"/>
                </a:cubicBezTo>
                <a:cubicBezTo>
                  <a:pt x="1746790" y="1559535"/>
                  <a:pt x="1756601" y="1569632"/>
                  <a:pt x="1756410" y="1582967"/>
                </a:cubicBezTo>
                <a:cubicBezTo>
                  <a:pt x="1756410" y="1585729"/>
                  <a:pt x="1755839" y="1588205"/>
                  <a:pt x="1755077" y="1590587"/>
                </a:cubicBezTo>
                <a:lnTo>
                  <a:pt x="1711262" y="1590587"/>
                </a:lnTo>
                <a:close/>
                <a:moveTo>
                  <a:pt x="974789" y="465018"/>
                </a:moveTo>
                <a:cubicBezTo>
                  <a:pt x="975074" y="478353"/>
                  <a:pt x="965359" y="488544"/>
                  <a:pt x="952214" y="488925"/>
                </a:cubicBezTo>
                <a:cubicBezTo>
                  <a:pt x="938879" y="489211"/>
                  <a:pt x="928688" y="479496"/>
                  <a:pt x="928307" y="466351"/>
                </a:cubicBezTo>
                <a:cubicBezTo>
                  <a:pt x="928021" y="453016"/>
                  <a:pt x="937736" y="442824"/>
                  <a:pt x="950881" y="442443"/>
                </a:cubicBezTo>
                <a:cubicBezTo>
                  <a:pt x="964311" y="442062"/>
                  <a:pt x="974503" y="451778"/>
                  <a:pt x="974789" y="465018"/>
                </a:cubicBezTo>
                <a:close/>
                <a:moveTo>
                  <a:pt x="1536859" y="971843"/>
                </a:moveTo>
                <a:cubicBezTo>
                  <a:pt x="1536668" y="984035"/>
                  <a:pt x="1526096" y="994227"/>
                  <a:pt x="1513999" y="994036"/>
                </a:cubicBezTo>
                <a:cubicBezTo>
                  <a:pt x="1501807" y="993846"/>
                  <a:pt x="1491615" y="983273"/>
                  <a:pt x="1491806" y="971176"/>
                </a:cubicBezTo>
                <a:cubicBezTo>
                  <a:pt x="1491996" y="958984"/>
                  <a:pt x="1502569" y="948792"/>
                  <a:pt x="1514666" y="948983"/>
                </a:cubicBezTo>
                <a:cubicBezTo>
                  <a:pt x="1526857" y="949173"/>
                  <a:pt x="1537049" y="959746"/>
                  <a:pt x="1536859" y="971843"/>
                </a:cubicBezTo>
                <a:close/>
                <a:moveTo>
                  <a:pt x="1240917" y="655708"/>
                </a:moveTo>
                <a:cubicBezTo>
                  <a:pt x="1254252" y="655422"/>
                  <a:pt x="1264444" y="665233"/>
                  <a:pt x="1264634" y="678568"/>
                </a:cubicBezTo>
                <a:cubicBezTo>
                  <a:pt x="1264730" y="691903"/>
                  <a:pt x="1254728" y="702000"/>
                  <a:pt x="1241393" y="701904"/>
                </a:cubicBezTo>
                <a:cubicBezTo>
                  <a:pt x="1228630" y="701809"/>
                  <a:pt x="1218819" y="692475"/>
                  <a:pt x="1218438" y="679806"/>
                </a:cubicBezTo>
                <a:cubicBezTo>
                  <a:pt x="1217867" y="666376"/>
                  <a:pt x="1227677" y="655994"/>
                  <a:pt x="1240917" y="655708"/>
                </a:cubicBezTo>
                <a:close/>
                <a:moveTo>
                  <a:pt x="1630585" y="1215683"/>
                </a:moveTo>
                <a:cubicBezTo>
                  <a:pt x="1643920" y="1215588"/>
                  <a:pt x="1654016" y="1225589"/>
                  <a:pt x="1653921" y="1238924"/>
                </a:cubicBezTo>
                <a:cubicBezTo>
                  <a:pt x="1653826" y="1252259"/>
                  <a:pt x="1643729" y="1262165"/>
                  <a:pt x="1630394" y="1261879"/>
                </a:cubicBezTo>
                <a:cubicBezTo>
                  <a:pt x="1617631" y="1261689"/>
                  <a:pt x="1608106" y="1252068"/>
                  <a:pt x="1607820" y="1239400"/>
                </a:cubicBezTo>
                <a:cubicBezTo>
                  <a:pt x="1607439" y="1225970"/>
                  <a:pt x="1617345" y="1215778"/>
                  <a:pt x="1630585" y="1215683"/>
                </a:cubicBezTo>
                <a:close/>
                <a:moveTo>
                  <a:pt x="39243" y="218892"/>
                </a:moveTo>
                <a:cubicBezTo>
                  <a:pt x="38957" y="231369"/>
                  <a:pt x="28861" y="241180"/>
                  <a:pt x="16288" y="241085"/>
                </a:cubicBezTo>
                <a:cubicBezTo>
                  <a:pt x="9906" y="241085"/>
                  <a:pt x="4191" y="238418"/>
                  <a:pt x="95" y="234131"/>
                </a:cubicBezTo>
                <a:lnTo>
                  <a:pt x="95" y="202604"/>
                </a:lnTo>
                <a:cubicBezTo>
                  <a:pt x="4382" y="198127"/>
                  <a:pt x="10573" y="195365"/>
                  <a:pt x="17336" y="195651"/>
                </a:cubicBezTo>
                <a:cubicBezTo>
                  <a:pt x="29813" y="196127"/>
                  <a:pt x="39529" y="206414"/>
                  <a:pt x="39243" y="218892"/>
                </a:cubicBezTo>
                <a:close/>
                <a:moveTo>
                  <a:pt x="1471517" y="880974"/>
                </a:moveTo>
                <a:cubicBezTo>
                  <a:pt x="1471327" y="893166"/>
                  <a:pt x="1460754" y="903358"/>
                  <a:pt x="1448657" y="903168"/>
                </a:cubicBezTo>
                <a:cubicBezTo>
                  <a:pt x="1436465" y="902977"/>
                  <a:pt x="1426274" y="892404"/>
                  <a:pt x="1426464" y="880308"/>
                </a:cubicBezTo>
                <a:cubicBezTo>
                  <a:pt x="1426655" y="868116"/>
                  <a:pt x="1437227" y="857924"/>
                  <a:pt x="1449324" y="858114"/>
                </a:cubicBezTo>
                <a:cubicBezTo>
                  <a:pt x="1461421" y="858210"/>
                  <a:pt x="1471708" y="868782"/>
                  <a:pt x="1471517" y="880974"/>
                </a:cubicBezTo>
                <a:close/>
                <a:moveTo>
                  <a:pt x="749999" y="343955"/>
                </a:moveTo>
                <a:cubicBezTo>
                  <a:pt x="749713" y="357099"/>
                  <a:pt x="739331" y="366815"/>
                  <a:pt x="726186" y="366434"/>
                </a:cubicBezTo>
                <a:cubicBezTo>
                  <a:pt x="713137" y="366053"/>
                  <a:pt x="703517" y="355480"/>
                  <a:pt x="704088" y="342240"/>
                </a:cubicBezTo>
                <a:cubicBezTo>
                  <a:pt x="704660" y="329762"/>
                  <a:pt x="714566" y="320428"/>
                  <a:pt x="727234" y="320523"/>
                </a:cubicBezTo>
                <a:cubicBezTo>
                  <a:pt x="740378" y="320523"/>
                  <a:pt x="750284" y="330715"/>
                  <a:pt x="749999" y="343955"/>
                </a:cubicBezTo>
                <a:close/>
                <a:moveTo>
                  <a:pt x="1696593" y="1354938"/>
                </a:moveTo>
                <a:cubicBezTo>
                  <a:pt x="1684592" y="1355129"/>
                  <a:pt x="1673828" y="1344556"/>
                  <a:pt x="1673828" y="1332459"/>
                </a:cubicBezTo>
                <a:cubicBezTo>
                  <a:pt x="1673828" y="1320363"/>
                  <a:pt x="1684592" y="1309790"/>
                  <a:pt x="1696593" y="1310076"/>
                </a:cubicBezTo>
                <a:cubicBezTo>
                  <a:pt x="1708118" y="1310266"/>
                  <a:pt x="1718215" y="1320267"/>
                  <a:pt x="1718691" y="1331793"/>
                </a:cubicBezTo>
                <a:cubicBezTo>
                  <a:pt x="1719072" y="1343794"/>
                  <a:pt x="1708690" y="1354748"/>
                  <a:pt x="1696593" y="1354938"/>
                </a:cubicBezTo>
                <a:close/>
                <a:moveTo>
                  <a:pt x="1383316" y="764579"/>
                </a:moveTo>
                <a:cubicBezTo>
                  <a:pt x="1395317" y="764388"/>
                  <a:pt x="1406081" y="775342"/>
                  <a:pt x="1405795" y="787344"/>
                </a:cubicBezTo>
                <a:cubicBezTo>
                  <a:pt x="1405509" y="798869"/>
                  <a:pt x="1395222" y="808965"/>
                  <a:pt x="1383792" y="809156"/>
                </a:cubicBezTo>
                <a:cubicBezTo>
                  <a:pt x="1371791" y="809346"/>
                  <a:pt x="1361027" y="798393"/>
                  <a:pt x="1361313" y="786391"/>
                </a:cubicBezTo>
                <a:cubicBezTo>
                  <a:pt x="1361599" y="774866"/>
                  <a:pt x="1371886" y="764674"/>
                  <a:pt x="1383316" y="764579"/>
                </a:cubicBezTo>
                <a:close/>
                <a:moveTo>
                  <a:pt x="807053" y="335192"/>
                </a:moveTo>
                <a:cubicBezTo>
                  <a:pt x="819150" y="335478"/>
                  <a:pt x="829532" y="346431"/>
                  <a:pt x="829056" y="358433"/>
                </a:cubicBezTo>
                <a:cubicBezTo>
                  <a:pt x="828580" y="370529"/>
                  <a:pt x="817436" y="380721"/>
                  <a:pt x="805529" y="380054"/>
                </a:cubicBezTo>
                <a:cubicBezTo>
                  <a:pt x="794004" y="379388"/>
                  <a:pt x="784193" y="369005"/>
                  <a:pt x="784193" y="357576"/>
                </a:cubicBezTo>
                <a:cubicBezTo>
                  <a:pt x="784193" y="345479"/>
                  <a:pt x="795052" y="335001"/>
                  <a:pt x="807053" y="335192"/>
                </a:cubicBezTo>
                <a:close/>
                <a:moveTo>
                  <a:pt x="1053465" y="479496"/>
                </a:moveTo>
                <a:cubicBezTo>
                  <a:pt x="1053751" y="491497"/>
                  <a:pt x="1042892" y="502355"/>
                  <a:pt x="1030891" y="502165"/>
                </a:cubicBezTo>
                <a:cubicBezTo>
                  <a:pt x="1019366" y="501975"/>
                  <a:pt x="1009174" y="491783"/>
                  <a:pt x="1008888" y="480258"/>
                </a:cubicBezTo>
                <a:cubicBezTo>
                  <a:pt x="1008602" y="468256"/>
                  <a:pt x="1019461" y="457397"/>
                  <a:pt x="1031462" y="457588"/>
                </a:cubicBezTo>
                <a:cubicBezTo>
                  <a:pt x="1042988" y="457779"/>
                  <a:pt x="1053179" y="467970"/>
                  <a:pt x="1053465" y="479496"/>
                </a:cubicBezTo>
                <a:close/>
                <a:moveTo>
                  <a:pt x="1602010" y="1064997"/>
                </a:moveTo>
                <a:cubicBezTo>
                  <a:pt x="1602200" y="1076427"/>
                  <a:pt x="1592294" y="1087000"/>
                  <a:pt x="1580769" y="1087667"/>
                </a:cubicBezTo>
                <a:cubicBezTo>
                  <a:pt x="1568863" y="1088334"/>
                  <a:pt x="1557623" y="1077761"/>
                  <a:pt x="1557433" y="1065759"/>
                </a:cubicBezTo>
                <a:cubicBezTo>
                  <a:pt x="1557242" y="1053758"/>
                  <a:pt x="1568006" y="1042899"/>
                  <a:pt x="1580007" y="1043090"/>
                </a:cubicBezTo>
                <a:cubicBezTo>
                  <a:pt x="1591532" y="1043280"/>
                  <a:pt x="1601724" y="1053472"/>
                  <a:pt x="1602010" y="1064997"/>
                </a:cubicBezTo>
                <a:close/>
                <a:moveTo>
                  <a:pt x="1198340" y="584747"/>
                </a:moveTo>
                <a:cubicBezTo>
                  <a:pt x="1198531" y="596748"/>
                  <a:pt x="1187672" y="607607"/>
                  <a:pt x="1175671" y="607321"/>
                </a:cubicBezTo>
                <a:cubicBezTo>
                  <a:pt x="1164146" y="607035"/>
                  <a:pt x="1153954" y="596844"/>
                  <a:pt x="1153859" y="585318"/>
                </a:cubicBezTo>
                <a:cubicBezTo>
                  <a:pt x="1153668" y="573317"/>
                  <a:pt x="1164527" y="562458"/>
                  <a:pt x="1176528" y="562744"/>
                </a:cubicBezTo>
                <a:cubicBezTo>
                  <a:pt x="1188053" y="563030"/>
                  <a:pt x="1198245" y="573221"/>
                  <a:pt x="1198340" y="584747"/>
                </a:cubicBezTo>
                <a:close/>
                <a:moveTo>
                  <a:pt x="1747838" y="1480668"/>
                </a:moveTo>
                <a:cubicBezTo>
                  <a:pt x="1759934" y="1480954"/>
                  <a:pt x="1770317" y="1491908"/>
                  <a:pt x="1769840" y="1503909"/>
                </a:cubicBezTo>
                <a:cubicBezTo>
                  <a:pt x="1769364" y="1516006"/>
                  <a:pt x="1758220" y="1526198"/>
                  <a:pt x="1746314" y="1525531"/>
                </a:cubicBezTo>
                <a:cubicBezTo>
                  <a:pt x="1734788" y="1524864"/>
                  <a:pt x="1724978" y="1514482"/>
                  <a:pt x="1724978" y="1503052"/>
                </a:cubicBezTo>
                <a:cubicBezTo>
                  <a:pt x="1724978" y="1490955"/>
                  <a:pt x="1735836" y="1480383"/>
                  <a:pt x="1747838" y="1480668"/>
                </a:cubicBezTo>
                <a:close/>
                <a:moveTo>
                  <a:pt x="1666399" y="1160247"/>
                </a:moveTo>
                <a:cubicBezTo>
                  <a:pt x="1665827" y="1172154"/>
                  <a:pt x="1655540" y="1181202"/>
                  <a:pt x="1643729" y="1180440"/>
                </a:cubicBezTo>
                <a:cubicBezTo>
                  <a:pt x="1631823" y="1179678"/>
                  <a:pt x="1622965" y="1169296"/>
                  <a:pt x="1623917" y="1157485"/>
                </a:cubicBezTo>
                <a:cubicBezTo>
                  <a:pt x="1624870" y="1146150"/>
                  <a:pt x="1634490" y="1137578"/>
                  <a:pt x="1645825" y="1137959"/>
                </a:cubicBezTo>
                <a:cubicBezTo>
                  <a:pt x="1657636" y="1138245"/>
                  <a:pt x="1666970" y="1148341"/>
                  <a:pt x="1666399" y="1160247"/>
                </a:cubicBezTo>
                <a:close/>
                <a:moveTo>
                  <a:pt x="1342358" y="693332"/>
                </a:moveTo>
                <a:cubicBezTo>
                  <a:pt x="1342168" y="705238"/>
                  <a:pt x="1332262" y="714668"/>
                  <a:pt x="1320356" y="714287"/>
                </a:cubicBezTo>
                <a:cubicBezTo>
                  <a:pt x="1308449" y="713906"/>
                  <a:pt x="1299115" y="703809"/>
                  <a:pt x="1299686" y="691998"/>
                </a:cubicBezTo>
                <a:cubicBezTo>
                  <a:pt x="1300258" y="680663"/>
                  <a:pt x="1309592" y="671710"/>
                  <a:pt x="1320927" y="671710"/>
                </a:cubicBezTo>
                <a:cubicBezTo>
                  <a:pt x="1332928" y="671710"/>
                  <a:pt x="1342549" y="681426"/>
                  <a:pt x="1342358" y="693332"/>
                </a:cubicBezTo>
                <a:close/>
                <a:moveTo>
                  <a:pt x="367094" y="195460"/>
                </a:moveTo>
                <a:cubicBezTo>
                  <a:pt x="367189" y="207080"/>
                  <a:pt x="358521" y="216129"/>
                  <a:pt x="346996" y="216510"/>
                </a:cubicBezTo>
                <a:cubicBezTo>
                  <a:pt x="334804" y="216987"/>
                  <a:pt x="325279" y="207843"/>
                  <a:pt x="325184" y="195651"/>
                </a:cubicBezTo>
                <a:cubicBezTo>
                  <a:pt x="325088" y="183459"/>
                  <a:pt x="334518" y="174219"/>
                  <a:pt x="346710" y="174600"/>
                </a:cubicBezTo>
                <a:cubicBezTo>
                  <a:pt x="358331" y="174981"/>
                  <a:pt x="367094" y="183839"/>
                  <a:pt x="367094" y="195460"/>
                </a:cubicBezTo>
                <a:close/>
                <a:moveTo>
                  <a:pt x="446723" y="210510"/>
                </a:moveTo>
                <a:cubicBezTo>
                  <a:pt x="446342" y="222606"/>
                  <a:pt x="436531" y="231464"/>
                  <a:pt x="424339" y="230703"/>
                </a:cubicBezTo>
                <a:cubicBezTo>
                  <a:pt x="412814" y="230036"/>
                  <a:pt x="404432" y="220701"/>
                  <a:pt x="404813" y="209081"/>
                </a:cubicBezTo>
                <a:cubicBezTo>
                  <a:pt x="405194" y="196984"/>
                  <a:pt x="415004" y="188126"/>
                  <a:pt x="427196" y="188888"/>
                </a:cubicBezTo>
                <a:cubicBezTo>
                  <a:pt x="438722" y="189650"/>
                  <a:pt x="447104" y="198889"/>
                  <a:pt x="446723" y="210510"/>
                </a:cubicBezTo>
                <a:close/>
                <a:moveTo>
                  <a:pt x="526066" y="223845"/>
                </a:moveTo>
                <a:cubicBezTo>
                  <a:pt x="526161" y="235655"/>
                  <a:pt x="517589" y="244419"/>
                  <a:pt x="505873" y="244704"/>
                </a:cubicBezTo>
                <a:cubicBezTo>
                  <a:pt x="493490" y="244990"/>
                  <a:pt x="484346" y="235846"/>
                  <a:pt x="484632" y="223463"/>
                </a:cubicBezTo>
                <a:cubicBezTo>
                  <a:pt x="484918" y="211748"/>
                  <a:pt x="493776" y="203175"/>
                  <a:pt x="505492" y="203270"/>
                </a:cubicBezTo>
                <a:cubicBezTo>
                  <a:pt x="517303" y="203461"/>
                  <a:pt x="525971" y="212129"/>
                  <a:pt x="526066" y="223845"/>
                </a:cubicBezTo>
                <a:close/>
                <a:moveTo>
                  <a:pt x="266033" y="160694"/>
                </a:moveTo>
                <a:cubicBezTo>
                  <a:pt x="277844" y="160408"/>
                  <a:pt x="286798" y="168790"/>
                  <a:pt x="287274" y="180506"/>
                </a:cubicBezTo>
                <a:cubicBezTo>
                  <a:pt x="287750" y="192888"/>
                  <a:pt x="278702" y="202223"/>
                  <a:pt x="266414" y="202128"/>
                </a:cubicBezTo>
                <a:cubicBezTo>
                  <a:pt x="254699" y="202032"/>
                  <a:pt x="245936" y="193364"/>
                  <a:pt x="245840" y="181649"/>
                </a:cubicBezTo>
                <a:cubicBezTo>
                  <a:pt x="245840" y="169838"/>
                  <a:pt x="254318" y="160979"/>
                  <a:pt x="266033" y="160694"/>
                </a:cubicBezTo>
                <a:close/>
                <a:moveTo>
                  <a:pt x="886206" y="350908"/>
                </a:moveTo>
                <a:cubicBezTo>
                  <a:pt x="898398" y="350908"/>
                  <a:pt x="907542" y="360338"/>
                  <a:pt x="907161" y="372530"/>
                </a:cubicBezTo>
                <a:cubicBezTo>
                  <a:pt x="906780" y="384150"/>
                  <a:pt x="897827" y="392818"/>
                  <a:pt x="886206" y="392818"/>
                </a:cubicBezTo>
                <a:cubicBezTo>
                  <a:pt x="874014" y="392818"/>
                  <a:pt x="864870" y="383388"/>
                  <a:pt x="865251" y="371196"/>
                </a:cubicBezTo>
                <a:cubicBezTo>
                  <a:pt x="865632" y="359576"/>
                  <a:pt x="874586" y="350908"/>
                  <a:pt x="886206" y="350908"/>
                </a:cubicBezTo>
                <a:close/>
                <a:moveTo>
                  <a:pt x="1110139" y="473780"/>
                </a:moveTo>
                <a:cubicBezTo>
                  <a:pt x="1121950" y="473495"/>
                  <a:pt x="1130903" y="482067"/>
                  <a:pt x="1131094" y="493878"/>
                </a:cubicBezTo>
                <a:cubicBezTo>
                  <a:pt x="1131189" y="505689"/>
                  <a:pt x="1122521" y="514547"/>
                  <a:pt x="1110710" y="514452"/>
                </a:cubicBezTo>
                <a:cubicBezTo>
                  <a:pt x="1099471" y="514357"/>
                  <a:pt x="1090994" y="506261"/>
                  <a:pt x="1090517" y="495117"/>
                </a:cubicBezTo>
                <a:cubicBezTo>
                  <a:pt x="1089946" y="483210"/>
                  <a:pt x="1098423" y="474066"/>
                  <a:pt x="1110139" y="473780"/>
                </a:cubicBezTo>
                <a:close/>
                <a:moveTo>
                  <a:pt x="186404" y="146883"/>
                </a:moveTo>
                <a:cubicBezTo>
                  <a:pt x="198215" y="146597"/>
                  <a:pt x="207169" y="155169"/>
                  <a:pt x="207359" y="166980"/>
                </a:cubicBezTo>
                <a:cubicBezTo>
                  <a:pt x="207455" y="178791"/>
                  <a:pt x="198787" y="187650"/>
                  <a:pt x="186976" y="187554"/>
                </a:cubicBezTo>
                <a:cubicBezTo>
                  <a:pt x="175736" y="187554"/>
                  <a:pt x="167259" y="179363"/>
                  <a:pt x="166783" y="168219"/>
                </a:cubicBezTo>
                <a:cubicBezTo>
                  <a:pt x="166211" y="156312"/>
                  <a:pt x="174689" y="147168"/>
                  <a:pt x="186404" y="146883"/>
                </a:cubicBezTo>
                <a:close/>
                <a:moveTo>
                  <a:pt x="564642" y="237084"/>
                </a:moveTo>
                <a:cubicBezTo>
                  <a:pt x="565214" y="225369"/>
                  <a:pt x="574548" y="217177"/>
                  <a:pt x="586454" y="217939"/>
                </a:cubicBezTo>
                <a:cubicBezTo>
                  <a:pt x="597599" y="218701"/>
                  <a:pt x="605504" y="227369"/>
                  <a:pt x="605314" y="238704"/>
                </a:cubicBezTo>
                <a:cubicBezTo>
                  <a:pt x="605123" y="250514"/>
                  <a:pt x="596075" y="258992"/>
                  <a:pt x="584168" y="258611"/>
                </a:cubicBezTo>
                <a:cubicBezTo>
                  <a:pt x="572453" y="258230"/>
                  <a:pt x="564071" y="248991"/>
                  <a:pt x="564642" y="237084"/>
                </a:cubicBezTo>
                <a:close/>
                <a:moveTo>
                  <a:pt x="1275683" y="599511"/>
                </a:moveTo>
                <a:cubicBezTo>
                  <a:pt x="1275493" y="611036"/>
                  <a:pt x="1266158" y="619799"/>
                  <a:pt x="1254633" y="619227"/>
                </a:cubicBezTo>
                <a:cubicBezTo>
                  <a:pt x="1243775" y="618751"/>
                  <a:pt x="1235488" y="609797"/>
                  <a:pt x="1235678" y="598844"/>
                </a:cubicBezTo>
                <a:cubicBezTo>
                  <a:pt x="1235869" y="587319"/>
                  <a:pt x="1245203" y="578555"/>
                  <a:pt x="1256728" y="579127"/>
                </a:cubicBezTo>
                <a:cubicBezTo>
                  <a:pt x="1267587" y="579698"/>
                  <a:pt x="1275874" y="588557"/>
                  <a:pt x="1275683" y="599511"/>
                </a:cubicBezTo>
                <a:close/>
                <a:moveTo>
                  <a:pt x="1730597" y="1252735"/>
                </a:moveTo>
                <a:cubicBezTo>
                  <a:pt x="1730693" y="1263879"/>
                  <a:pt x="1722406" y="1272642"/>
                  <a:pt x="1711357" y="1273119"/>
                </a:cubicBezTo>
                <a:cubicBezTo>
                  <a:pt x="1699641" y="1273595"/>
                  <a:pt x="1690402" y="1264927"/>
                  <a:pt x="1690211" y="1253211"/>
                </a:cubicBezTo>
                <a:cubicBezTo>
                  <a:pt x="1690116" y="1241496"/>
                  <a:pt x="1699165" y="1232542"/>
                  <a:pt x="1710881" y="1232828"/>
                </a:cubicBezTo>
                <a:cubicBezTo>
                  <a:pt x="1722120" y="1233018"/>
                  <a:pt x="1730502" y="1241496"/>
                  <a:pt x="1730597" y="1252735"/>
                </a:cubicBezTo>
                <a:close/>
                <a:moveTo>
                  <a:pt x="1762220" y="1443806"/>
                </a:moveTo>
                <a:cubicBezTo>
                  <a:pt x="1750409" y="1444092"/>
                  <a:pt x="1741456" y="1435520"/>
                  <a:pt x="1741265" y="1423709"/>
                </a:cubicBezTo>
                <a:cubicBezTo>
                  <a:pt x="1741170" y="1411898"/>
                  <a:pt x="1749838" y="1403039"/>
                  <a:pt x="1761649" y="1403135"/>
                </a:cubicBezTo>
                <a:cubicBezTo>
                  <a:pt x="1772888" y="1403230"/>
                  <a:pt x="1781366" y="1411326"/>
                  <a:pt x="1781842" y="1422471"/>
                </a:cubicBezTo>
                <a:cubicBezTo>
                  <a:pt x="1782413" y="1434377"/>
                  <a:pt x="1773936" y="1443521"/>
                  <a:pt x="1762220" y="1443806"/>
                </a:cubicBezTo>
                <a:close/>
                <a:moveTo>
                  <a:pt x="985742" y="386151"/>
                </a:moveTo>
                <a:cubicBezTo>
                  <a:pt x="985742" y="397009"/>
                  <a:pt x="976884" y="405867"/>
                  <a:pt x="966121" y="405962"/>
                </a:cubicBezTo>
                <a:cubicBezTo>
                  <a:pt x="954786" y="406153"/>
                  <a:pt x="945452" y="396628"/>
                  <a:pt x="945928" y="385293"/>
                </a:cubicBezTo>
                <a:cubicBezTo>
                  <a:pt x="946309" y="374530"/>
                  <a:pt x="955453" y="365958"/>
                  <a:pt x="966311" y="366148"/>
                </a:cubicBezTo>
                <a:cubicBezTo>
                  <a:pt x="977075" y="366338"/>
                  <a:pt x="985742" y="375292"/>
                  <a:pt x="985742" y="386151"/>
                </a:cubicBezTo>
                <a:close/>
                <a:moveTo>
                  <a:pt x="665131" y="229750"/>
                </a:moveTo>
                <a:cubicBezTo>
                  <a:pt x="675894" y="230036"/>
                  <a:pt x="684562" y="239085"/>
                  <a:pt x="684467" y="249943"/>
                </a:cubicBezTo>
                <a:cubicBezTo>
                  <a:pt x="684371" y="261278"/>
                  <a:pt x="674561" y="270327"/>
                  <a:pt x="663226" y="269660"/>
                </a:cubicBezTo>
                <a:cubicBezTo>
                  <a:pt x="652463" y="268993"/>
                  <a:pt x="644081" y="259563"/>
                  <a:pt x="644557" y="248800"/>
                </a:cubicBezTo>
                <a:cubicBezTo>
                  <a:pt x="645128" y="237942"/>
                  <a:pt x="654272" y="229369"/>
                  <a:pt x="665131" y="229750"/>
                </a:cubicBezTo>
                <a:close/>
                <a:moveTo>
                  <a:pt x="1793939" y="1590587"/>
                </a:moveTo>
                <a:cubicBezTo>
                  <a:pt x="1796701" y="1582491"/>
                  <a:pt x="1804321" y="1576776"/>
                  <a:pt x="1813274" y="1576966"/>
                </a:cubicBezTo>
                <a:cubicBezTo>
                  <a:pt x="1821847" y="1577156"/>
                  <a:pt x="1828991" y="1582872"/>
                  <a:pt x="1831562" y="1590587"/>
                </a:cubicBezTo>
                <a:lnTo>
                  <a:pt x="1793939" y="1590587"/>
                </a:lnTo>
                <a:close/>
                <a:moveTo>
                  <a:pt x="1548384" y="895262"/>
                </a:moveTo>
                <a:cubicBezTo>
                  <a:pt x="1548098" y="905930"/>
                  <a:pt x="1538764" y="914883"/>
                  <a:pt x="1528096" y="914597"/>
                </a:cubicBezTo>
                <a:cubicBezTo>
                  <a:pt x="1517428" y="914312"/>
                  <a:pt x="1508474" y="904977"/>
                  <a:pt x="1508760" y="894309"/>
                </a:cubicBezTo>
                <a:cubicBezTo>
                  <a:pt x="1509046" y="883641"/>
                  <a:pt x="1518380" y="874688"/>
                  <a:pt x="1529048" y="874973"/>
                </a:cubicBezTo>
                <a:cubicBezTo>
                  <a:pt x="1539716" y="875259"/>
                  <a:pt x="1548575" y="884594"/>
                  <a:pt x="1548384" y="895262"/>
                </a:cubicBezTo>
                <a:close/>
                <a:moveTo>
                  <a:pt x="130207" y="153455"/>
                </a:moveTo>
                <a:cubicBezTo>
                  <a:pt x="130016" y="164313"/>
                  <a:pt x="121063" y="172981"/>
                  <a:pt x="110204" y="172981"/>
                </a:cubicBezTo>
                <a:cubicBezTo>
                  <a:pt x="98870" y="172981"/>
                  <a:pt x="89726" y="163266"/>
                  <a:pt x="90392" y="151931"/>
                </a:cubicBezTo>
                <a:cubicBezTo>
                  <a:pt x="90964" y="141168"/>
                  <a:pt x="100298" y="132690"/>
                  <a:pt x="111062" y="133167"/>
                </a:cubicBezTo>
                <a:cubicBezTo>
                  <a:pt x="121825" y="133452"/>
                  <a:pt x="130397" y="142596"/>
                  <a:pt x="130207" y="153455"/>
                </a:cubicBezTo>
                <a:close/>
                <a:moveTo>
                  <a:pt x="1416939" y="706953"/>
                </a:moveTo>
                <a:cubicBezTo>
                  <a:pt x="1417130" y="717049"/>
                  <a:pt x="1408367" y="726193"/>
                  <a:pt x="1398175" y="726384"/>
                </a:cubicBezTo>
                <a:cubicBezTo>
                  <a:pt x="1388078" y="726574"/>
                  <a:pt x="1378934" y="717811"/>
                  <a:pt x="1378744" y="707619"/>
                </a:cubicBezTo>
                <a:cubicBezTo>
                  <a:pt x="1378553" y="697523"/>
                  <a:pt x="1387316" y="688379"/>
                  <a:pt x="1397508" y="688188"/>
                </a:cubicBezTo>
                <a:cubicBezTo>
                  <a:pt x="1407605" y="687903"/>
                  <a:pt x="1416749" y="696761"/>
                  <a:pt x="1416939" y="706953"/>
                </a:cubicBezTo>
                <a:close/>
                <a:moveTo>
                  <a:pt x="1482852" y="800393"/>
                </a:moveTo>
                <a:cubicBezTo>
                  <a:pt x="1483233" y="810966"/>
                  <a:pt x="1474089" y="820491"/>
                  <a:pt x="1463421" y="820681"/>
                </a:cubicBezTo>
                <a:cubicBezTo>
                  <a:pt x="1452753" y="820871"/>
                  <a:pt x="1443038" y="811537"/>
                  <a:pt x="1443609" y="800869"/>
                </a:cubicBezTo>
                <a:cubicBezTo>
                  <a:pt x="1444181" y="789344"/>
                  <a:pt x="1450848" y="782581"/>
                  <a:pt x="1462183" y="781438"/>
                </a:cubicBezTo>
                <a:cubicBezTo>
                  <a:pt x="1472660" y="780390"/>
                  <a:pt x="1482471" y="789820"/>
                  <a:pt x="1482852" y="800393"/>
                </a:cubicBezTo>
                <a:close/>
                <a:moveTo>
                  <a:pt x="1593532" y="1005466"/>
                </a:moveTo>
                <a:cubicBezTo>
                  <a:pt x="1582865" y="1005276"/>
                  <a:pt x="1573816" y="995655"/>
                  <a:pt x="1574197" y="985083"/>
                </a:cubicBezTo>
                <a:cubicBezTo>
                  <a:pt x="1574578" y="974414"/>
                  <a:pt x="1584389" y="965080"/>
                  <a:pt x="1594866" y="966223"/>
                </a:cubicBezTo>
                <a:cubicBezTo>
                  <a:pt x="1606201" y="967461"/>
                  <a:pt x="1612868" y="974224"/>
                  <a:pt x="1613440" y="985749"/>
                </a:cubicBezTo>
                <a:cubicBezTo>
                  <a:pt x="1614011" y="996417"/>
                  <a:pt x="1604201" y="1005656"/>
                  <a:pt x="1593532" y="1005466"/>
                </a:cubicBezTo>
                <a:close/>
                <a:moveTo>
                  <a:pt x="50006" y="138786"/>
                </a:moveTo>
                <a:cubicBezTo>
                  <a:pt x="50006" y="148883"/>
                  <a:pt x="41148" y="157931"/>
                  <a:pt x="31052" y="158122"/>
                </a:cubicBezTo>
                <a:cubicBezTo>
                  <a:pt x="20479" y="158312"/>
                  <a:pt x="10954" y="148692"/>
                  <a:pt x="11335" y="138120"/>
                </a:cubicBezTo>
                <a:cubicBezTo>
                  <a:pt x="11716" y="128023"/>
                  <a:pt x="20955" y="119260"/>
                  <a:pt x="31052" y="119451"/>
                </a:cubicBezTo>
                <a:cubicBezTo>
                  <a:pt x="41148" y="119641"/>
                  <a:pt x="50006" y="128690"/>
                  <a:pt x="50006" y="138786"/>
                </a:cubicBezTo>
                <a:close/>
                <a:moveTo>
                  <a:pt x="760762" y="263278"/>
                </a:moveTo>
                <a:cubicBezTo>
                  <a:pt x="761143" y="273755"/>
                  <a:pt x="751618" y="283471"/>
                  <a:pt x="741045" y="283376"/>
                </a:cubicBezTo>
                <a:cubicBezTo>
                  <a:pt x="731044" y="283280"/>
                  <a:pt x="721995" y="274422"/>
                  <a:pt x="721614" y="264421"/>
                </a:cubicBezTo>
                <a:cubicBezTo>
                  <a:pt x="721233" y="253848"/>
                  <a:pt x="730758" y="244228"/>
                  <a:pt x="741331" y="244323"/>
                </a:cubicBezTo>
                <a:cubicBezTo>
                  <a:pt x="751427" y="244419"/>
                  <a:pt x="760476" y="253277"/>
                  <a:pt x="760762" y="263278"/>
                </a:cubicBezTo>
                <a:close/>
                <a:moveTo>
                  <a:pt x="1678400" y="1079952"/>
                </a:moveTo>
                <a:cubicBezTo>
                  <a:pt x="1678210" y="1090143"/>
                  <a:pt x="1669066" y="1098906"/>
                  <a:pt x="1658969" y="1098716"/>
                </a:cubicBezTo>
                <a:cubicBezTo>
                  <a:pt x="1648778" y="1098525"/>
                  <a:pt x="1640015" y="1089381"/>
                  <a:pt x="1640205" y="1079285"/>
                </a:cubicBezTo>
                <a:cubicBezTo>
                  <a:pt x="1640396" y="1069093"/>
                  <a:pt x="1649540" y="1060330"/>
                  <a:pt x="1659636" y="1060521"/>
                </a:cubicBezTo>
                <a:cubicBezTo>
                  <a:pt x="1669828" y="1060711"/>
                  <a:pt x="1678591" y="1069760"/>
                  <a:pt x="1678400" y="1079952"/>
                </a:cubicBezTo>
                <a:close/>
                <a:moveTo>
                  <a:pt x="1827371" y="1498766"/>
                </a:moveTo>
                <a:cubicBezTo>
                  <a:pt x="1838516" y="1499433"/>
                  <a:pt x="1846612" y="1508577"/>
                  <a:pt x="1845278" y="1518959"/>
                </a:cubicBezTo>
                <a:cubicBezTo>
                  <a:pt x="1843850" y="1530008"/>
                  <a:pt x="1836896" y="1535723"/>
                  <a:pt x="1825943" y="1535532"/>
                </a:cubicBezTo>
                <a:cubicBezTo>
                  <a:pt x="1815465" y="1535437"/>
                  <a:pt x="1807369" y="1525817"/>
                  <a:pt x="1808702" y="1515435"/>
                </a:cubicBezTo>
                <a:cubicBezTo>
                  <a:pt x="1810131" y="1504386"/>
                  <a:pt x="1817180" y="1499242"/>
                  <a:pt x="1827371" y="1498766"/>
                </a:cubicBezTo>
                <a:close/>
                <a:moveTo>
                  <a:pt x="1775270" y="1365606"/>
                </a:moveTo>
                <a:cubicBezTo>
                  <a:pt x="1764982" y="1365321"/>
                  <a:pt x="1756410" y="1356081"/>
                  <a:pt x="1756982" y="1345889"/>
                </a:cubicBezTo>
                <a:cubicBezTo>
                  <a:pt x="1757458" y="1335603"/>
                  <a:pt x="1766983" y="1326839"/>
                  <a:pt x="1776984" y="1328078"/>
                </a:cubicBezTo>
                <a:cubicBezTo>
                  <a:pt x="1787843" y="1329411"/>
                  <a:pt x="1794034" y="1335984"/>
                  <a:pt x="1794510" y="1346937"/>
                </a:cubicBezTo>
                <a:cubicBezTo>
                  <a:pt x="1794986" y="1357129"/>
                  <a:pt x="1785557" y="1365892"/>
                  <a:pt x="1775270" y="1365606"/>
                </a:cubicBezTo>
                <a:close/>
                <a:moveTo>
                  <a:pt x="1189673" y="489402"/>
                </a:moveTo>
                <a:cubicBezTo>
                  <a:pt x="1199864" y="489021"/>
                  <a:pt x="1209008" y="497593"/>
                  <a:pt x="1209199" y="507880"/>
                </a:cubicBezTo>
                <a:cubicBezTo>
                  <a:pt x="1209389" y="518072"/>
                  <a:pt x="1200626" y="527406"/>
                  <a:pt x="1190339" y="526930"/>
                </a:cubicBezTo>
                <a:cubicBezTo>
                  <a:pt x="1179386" y="526359"/>
                  <a:pt x="1172813" y="520072"/>
                  <a:pt x="1171670" y="509213"/>
                </a:cubicBezTo>
                <a:cubicBezTo>
                  <a:pt x="1170432" y="499212"/>
                  <a:pt x="1179386" y="489878"/>
                  <a:pt x="1189673" y="489402"/>
                </a:cubicBezTo>
                <a:close/>
                <a:moveTo>
                  <a:pt x="1044797" y="381769"/>
                </a:moveTo>
                <a:cubicBezTo>
                  <a:pt x="1055942" y="381769"/>
                  <a:pt x="1064609" y="390532"/>
                  <a:pt x="1063752" y="401010"/>
                </a:cubicBezTo>
                <a:cubicBezTo>
                  <a:pt x="1062800" y="412059"/>
                  <a:pt x="1056323" y="418250"/>
                  <a:pt x="1045274" y="418631"/>
                </a:cubicBezTo>
                <a:cubicBezTo>
                  <a:pt x="1034796" y="419012"/>
                  <a:pt x="1026128" y="409963"/>
                  <a:pt x="1026986" y="399486"/>
                </a:cubicBezTo>
                <a:cubicBezTo>
                  <a:pt x="1027938" y="388437"/>
                  <a:pt x="1034510" y="382721"/>
                  <a:pt x="1044797" y="381769"/>
                </a:cubicBezTo>
                <a:close/>
                <a:moveTo>
                  <a:pt x="838962" y="277851"/>
                </a:moveTo>
                <a:cubicBezTo>
                  <a:pt x="838200" y="288805"/>
                  <a:pt x="832580" y="295377"/>
                  <a:pt x="821436" y="296139"/>
                </a:cubicBezTo>
                <a:cubicBezTo>
                  <a:pt x="810768" y="296806"/>
                  <a:pt x="802196" y="288424"/>
                  <a:pt x="802767" y="277756"/>
                </a:cubicBezTo>
                <a:cubicBezTo>
                  <a:pt x="803339" y="266612"/>
                  <a:pt x="809720" y="260230"/>
                  <a:pt x="820769" y="260230"/>
                </a:cubicBezTo>
                <a:cubicBezTo>
                  <a:pt x="832009" y="260135"/>
                  <a:pt x="837914" y="266802"/>
                  <a:pt x="838962" y="277851"/>
                </a:cubicBezTo>
                <a:close/>
                <a:moveTo>
                  <a:pt x="899636" y="274994"/>
                </a:moveTo>
                <a:cubicBezTo>
                  <a:pt x="910209" y="275756"/>
                  <a:pt x="916972" y="280899"/>
                  <a:pt x="917353" y="291567"/>
                </a:cubicBezTo>
                <a:cubicBezTo>
                  <a:pt x="917734" y="302140"/>
                  <a:pt x="911638" y="308712"/>
                  <a:pt x="901065" y="309093"/>
                </a:cubicBezTo>
                <a:cubicBezTo>
                  <a:pt x="890492" y="309474"/>
                  <a:pt x="884015" y="303473"/>
                  <a:pt x="883444" y="292901"/>
                </a:cubicBezTo>
                <a:cubicBezTo>
                  <a:pt x="882968" y="282233"/>
                  <a:pt x="889445" y="276708"/>
                  <a:pt x="899636" y="274994"/>
                </a:cubicBezTo>
                <a:close/>
                <a:moveTo>
                  <a:pt x="1706975" y="1173582"/>
                </a:moveTo>
                <a:cubicBezTo>
                  <a:pt x="1707642" y="1162152"/>
                  <a:pt x="1715929" y="1154818"/>
                  <a:pt x="1726121" y="1155961"/>
                </a:cubicBezTo>
                <a:cubicBezTo>
                  <a:pt x="1737360" y="1157199"/>
                  <a:pt x="1742980" y="1164153"/>
                  <a:pt x="1741932" y="1175297"/>
                </a:cubicBezTo>
                <a:cubicBezTo>
                  <a:pt x="1740980" y="1185870"/>
                  <a:pt x="1734217" y="1191394"/>
                  <a:pt x="1723835" y="1190918"/>
                </a:cubicBezTo>
                <a:cubicBezTo>
                  <a:pt x="1712500" y="1190251"/>
                  <a:pt x="1707356" y="1183203"/>
                  <a:pt x="1706975" y="1173582"/>
                </a:cubicBezTo>
                <a:close/>
                <a:moveTo>
                  <a:pt x="1332643" y="595701"/>
                </a:moveTo>
                <a:cubicBezTo>
                  <a:pt x="1343692" y="596939"/>
                  <a:pt x="1350169" y="602749"/>
                  <a:pt x="1349788" y="613988"/>
                </a:cubicBezTo>
                <a:cubicBezTo>
                  <a:pt x="1349407" y="625228"/>
                  <a:pt x="1342644" y="631324"/>
                  <a:pt x="1331405" y="630848"/>
                </a:cubicBezTo>
                <a:cubicBezTo>
                  <a:pt x="1320927" y="630467"/>
                  <a:pt x="1314926" y="624085"/>
                  <a:pt x="1314926" y="613512"/>
                </a:cubicBezTo>
                <a:cubicBezTo>
                  <a:pt x="1314926" y="602178"/>
                  <a:pt x="1321594" y="596653"/>
                  <a:pt x="1332643" y="595701"/>
                </a:cubicBezTo>
                <a:close/>
                <a:moveTo>
                  <a:pt x="1808607" y="1270833"/>
                </a:moveTo>
                <a:cubicBezTo>
                  <a:pt x="1802321" y="1275023"/>
                  <a:pt x="1796320" y="1281977"/>
                  <a:pt x="1789557" y="1282834"/>
                </a:cubicBezTo>
                <a:cubicBezTo>
                  <a:pt x="1780127" y="1284072"/>
                  <a:pt x="1773650" y="1276643"/>
                  <a:pt x="1773936" y="1266832"/>
                </a:cubicBezTo>
                <a:cubicBezTo>
                  <a:pt x="1774127" y="1257021"/>
                  <a:pt x="1780889" y="1249782"/>
                  <a:pt x="1790319" y="1251497"/>
                </a:cubicBezTo>
                <a:cubicBezTo>
                  <a:pt x="1797082" y="1252735"/>
                  <a:pt x="1802702" y="1259784"/>
                  <a:pt x="1808798" y="1264355"/>
                </a:cubicBezTo>
                <a:cubicBezTo>
                  <a:pt x="1808702" y="1266451"/>
                  <a:pt x="1808702" y="1268642"/>
                  <a:pt x="1808607" y="1270833"/>
                </a:cubicBezTo>
                <a:close/>
                <a:moveTo>
                  <a:pt x="1860137" y="1440854"/>
                </a:moveTo>
                <a:cubicBezTo>
                  <a:pt x="1853946" y="1445330"/>
                  <a:pt x="1848326" y="1451808"/>
                  <a:pt x="1841468" y="1453808"/>
                </a:cubicBezTo>
                <a:cubicBezTo>
                  <a:pt x="1833086" y="1456189"/>
                  <a:pt x="1823752" y="1445997"/>
                  <a:pt x="1824704" y="1437044"/>
                </a:cubicBezTo>
                <a:cubicBezTo>
                  <a:pt x="1825752" y="1427328"/>
                  <a:pt x="1831943" y="1419994"/>
                  <a:pt x="1841373" y="1421709"/>
                </a:cubicBezTo>
                <a:cubicBezTo>
                  <a:pt x="1848136" y="1422947"/>
                  <a:pt x="1853946" y="1429900"/>
                  <a:pt x="1860137" y="1434377"/>
                </a:cubicBezTo>
                <a:cubicBezTo>
                  <a:pt x="1860137" y="1436568"/>
                  <a:pt x="1860137" y="1438663"/>
                  <a:pt x="1860137" y="1440854"/>
                </a:cubicBezTo>
                <a:close/>
                <a:moveTo>
                  <a:pt x="1143953" y="417678"/>
                </a:moveTo>
                <a:cubicBezTo>
                  <a:pt x="1137761" y="422155"/>
                  <a:pt x="1132142" y="428632"/>
                  <a:pt x="1125284" y="430632"/>
                </a:cubicBezTo>
                <a:cubicBezTo>
                  <a:pt x="1116902" y="433013"/>
                  <a:pt x="1107567" y="422822"/>
                  <a:pt x="1108520" y="413868"/>
                </a:cubicBezTo>
                <a:cubicBezTo>
                  <a:pt x="1109567" y="404153"/>
                  <a:pt x="1115759" y="396819"/>
                  <a:pt x="1125188" y="398533"/>
                </a:cubicBezTo>
                <a:cubicBezTo>
                  <a:pt x="1131951" y="399771"/>
                  <a:pt x="1137761" y="406820"/>
                  <a:pt x="1143953" y="411201"/>
                </a:cubicBezTo>
                <a:cubicBezTo>
                  <a:pt x="1143857" y="413297"/>
                  <a:pt x="1143953" y="415487"/>
                  <a:pt x="1143953" y="417678"/>
                </a:cubicBezTo>
                <a:close/>
                <a:moveTo>
                  <a:pt x="299657" y="105735"/>
                </a:moveTo>
                <a:cubicBezTo>
                  <a:pt x="293275" y="110021"/>
                  <a:pt x="287465" y="116307"/>
                  <a:pt x="280511" y="117927"/>
                </a:cubicBezTo>
                <a:cubicBezTo>
                  <a:pt x="272034" y="120022"/>
                  <a:pt x="263081" y="109354"/>
                  <a:pt x="264414" y="100591"/>
                </a:cubicBezTo>
                <a:cubicBezTo>
                  <a:pt x="265843" y="90971"/>
                  <a:pt x="272320" y="83827"/>
                  <a:pt x="281654" y="85827"/>
                </a:cubicBezTo>
                <a:cubicBezTo>
                  <a:pt x="288417" y="87256"/>
                  <a:pt x="293846" y="94590"/>
                  <a:pt x="299942" y="99258"/>
                </a:cubicBezTo>
                <a:cubicBezTo>
                  <a:pt x="299752" y="101448"/>
                  <a:pt x="299752" y="103544"/>
                  <a:pt x="299657" y="105735"/>
                </a:cubicBezTo>
                <a:close/>
                <a:moveTo>
                  <a:pt x="1627156" y="911645"/>
                </a:moveTo>
                <a:cubicBezTo>
                  <a:pt x="1621060" y="916312"/>
                  <a:pt x="1615631" y="922884"/>
                  <a:pt x="1608773" y="925075"/>
                </a:cubicBezTo>
                <a:cubicBezTo>
                  <a:pt x="1600486" y="927742"/>
                  <a:pt x="1590961" y="917741"/>
                  <a:pt x="1591532" y="908787"/>
                </a:cubicBezTo>
                <a:cubicBezTo>
                  <a:pt x="1592199" y="898977"/>
                  <a:pt x="1598390" y="891642"/>
                  <a:pt x="1607820" y="892976"/>
                </a:cubicBezTo>
                <a:cubicBezTo>
                  <a:pt x="1614678" y="894023"/>
                  <a:pt x="1620584" y="900881"/>
                  <a:pt x="1626965" y="905168"/>
                </a:cubicBezTo>
                <a:cubicBezTo>
                  <a:pt x="1627061" y="907359"/>
                  <a:pt x="1627156" y="909549"/>
                  <a:pt x="1627156" y="911645"/>
                </a:cubicBezTo>
                <a:close/>
                <a:moveTo>
                  <a:pt x="457486" y="125356"/>
                </a:moveTo>
                <a:cubicBezTo>
                  <a:pt x="455771" y="140120"/>
                  <a:pt x="450437" y="146883"/>
                  <a:pt x="439769" y="146787"/>
                </a:cubicBezTo>
                <a:cubicBezTo>
                  <a:pt x="429959" y="146692"/>
                  <a:pt x="423577" y="140501"/>
                  <a:pt x="423386" y="130690"/>
                </a:cubicBezTo>
                <a:cubicBezTo>
                  <a:pt x="423196" y="120117"/>
                  <a:pt x="429863" y="112593"/>
                  <a:pt x="440055" y="114021"/>
                </a:cubicBezTo>
                <a:cubicBezTo>
                  <a:pt x="446913" y="115069"/>
                  <a:pt x="452723" y="122118"/>
                  <a:pt x="457486" y="125356"/>
                </a:cubicBezTo>
                <a:close/>
                <a:moveTo>
                  <a:pt x="1561624" y="818871"/>
                </a:moveTo>
                <a:cubicBezTo>
                  <a:pt x="1555337" y="823158"/>
                  <a:pt x="1549527" y="829539"/>
                  <a:pt x="1542574" y="831349"/>
                </a:cubicBezTo>
                <a:cubicBezTo>
                  <a:pt x="1534192" y="833540"/>
                  <a:pt x="1525048" y="823062"/>
                  <a:pt x="1526191" y="814204"/>
                </a:cubicBezTo>
                <a:cubicBezTo>
                  <a:pt x="1527524" y="804488"/>
                  <a:pt x="1533811" y="797345"/>
                  <a:pt x="1543241" y="799250"/>
                </a:cubicBezTo>
                <a:cubicBezTo>
                  <a:pt x="1550003" y="800583"/>
                  <a:pt x="1555528" y="807822"/>
                  <a:pt x="1561719" y="812394"/>
                </a:cubicBezTo>
                <a:cubicBezTo>
                  <a:pt x="1561719" y="814585"/>
                  <a:pt x="1561719" y="816680"/>
                  <a:pt x="1561624" y="818871"/>
                </a:cubicBezTo>
                <a:close/>
                <a:moveTo>
                  <a:pt x="1266920" y="541218"/>
                </a:moveTo>
                <a:cubicBezTo>
                  <a:pt x="1262444" y="535026"/>
                  <a:pt x="1255300" y="529406"/>
                  <a:pt x="1254157" y="522644"/>
                </a:cubicBezTo>
                <a:cubicBezTo>
                  <a:pt x="1252538" y="513214"/>
                  <a:pt x="1259777" y="506546"/>
                  <a:pt x="1269587" y="506356"/>
                </a:cubicBezTo>
                <a:cubicBezTo>
                  <a:pt x="1279398" y="506166"/>
                  <a:pt x="1286828" y="512643"/>
                  <a:pt x="1285589" y="522072"/>
                </a:cubicBezTo>
                <a:cubicBezTo>
                  <a:pt x="1284637" y="528835"/>
                  <a:pt x="1277779" y="534741"/>
                  <a:pt x="1273493" y="541122"/>
                </a:cubicBezTo>
                <a:cubicBezTo>
                  <a:pt x="1271302" y="541122"/>
                  <a:pt x="1269111" y="541218"/>
                  <a:pt x="1266920" y="541218"/>
                </a:cubicBezTo>
                <a:close/>
                <a:moveTo>
                  <a:pt x="538448" y="147835"/>
                </a:moveTo>
                <a:cubicBezTo>
                  <a:pt x="532257" y="152217"/>
                  <a:pt x="526542" y="158694"/>
                  <a:pt x="519589" y="160598"/>
                </a:cubicBezTo>
                <a:cubicBezTo>
                  <a:pt x="511207" y="162885"/>
                  <a:pt x="501968" y="152597"/>
                  <a:pt x="503015" y="143739"/>
                </a:cubicBezTo>
                <a:cubicBezTo>
                  <a:pt x="504158" y="134024"/>
                  <a:pt x="510445" y="126785"/>
                  <a:pt x="519875" y="128595"/>
                </a:cubicBezTo>
                <a:cubicBezTo>
                  <a:pt x="526637" y="129833"/>
                  <a:pt x="532352" y="136977"/>
                  <a:pt x="538544" y="141453"/>
                </a:cubicBezTo>
                <a:cubicBezTo>
                  <a:pt x="538544" y="143549"/>
                  <a:pt x="538544" y="145644"/>
                  <a:pt x="538448" y="147835"/>
                </a:cubicBezTo>
                <a:close/>
                <a:moveTo>
                  <a:pt x="355664" y="98495"/>
                </a:moveTo>
                <a:cubicBezTo>
                  <a:pt x="370332" y="100305"/>
                  <a:pt x="377190" y="105639"/>
                  <a:pt x="377000" y="116307"/>
                </a:cubicBezTo>
                <a:cubicBezTo>
                  <a:pt x="376904" y="126118"/>
                  <a:pt x="370618" y="132404"/>
                  <a:pt x="360807" y="132595"/>
                </a:cubicBezTo>
                <a:cubicBezTo>
                  <a:pt x="350234" y="132690"/>
                  <a:pt x="342710" y="125928"/>
                  <a:pt x="344234" y="115831"/>
                </a:cubicBezTo>
                <a:cubicBezTo>
                  <a:pt x="345281" y="109068"/>
                  <a:pt x="352425" y="103163"/>
                  <a:pt x="355664" y="98495"/>
                </a:cubicBezTo>
                <a:close/>
                <a:moveTo>
                  <a:pt x="1495901" y="724097"/>
                </a:moveTo>
                <a:cubicBezTo>
                  <a:pt x="1489805" y="728574"/>
                  <a:pt x="1484281" y="735718"/>
                  <a:pt x="1477613" y="736861"/>
                </a:cubicBezTo>
                <a:cubicBezTo>
                  <a:pt x="1468184" y="738480"/>
                  <a:pt x="1460373" y="730860"/>
                  <a:pt x="1462088" y="721526"/>
                </a:cubicBezTo>
                <a:cubicBezTo>
                  <a:pt x="1463231" y="715430"/>
                  <a:pt x="1471041" y="706857"/>
                  <a:pt x="1476470" y="706381"/>
                </a:cubicBezTo>
                <a:cubicBezTo>
                  <a:pt x="1482471" y="705905"/>
                  <a:pt x="1489139" y="713334"/>
                  <a:pt x="1495616" y="717335"/>
                </a:cubicBezTo>
                <a:cubicBezTo>
                  <a:pt x="1495711" y="719621"/>
                  <a:pt x="1495806" y="721812"/>
                  <a:pt x="1495901" y="724097"/>
                </a:cubicBezTo>
                <a:close/>
                <a:moveTo>
                  <a:pt x="595789" y="177077"/>
                </a:moveTo>
                <a:cubicBezTo>
                  <a:pt x="591598" y="170886"/>
                  <a:pt x="584645" y="164980"/>
                  <a:pt x="583692" y="158312"/>
                </a:cubicBezTo>
                <a:cubicBezTo>
                  <a:pt x="582454" y="148883"/>
                  <a:pt x="590360" y="141358"/>
                  <a:pt x="599599" y="143454"/>
                </a:cubicBezTo>
                <a:cubicBezTo>
                  <a:pt x="605600" y="144787"/>
                  <a:pt x="613886" y="152979"/>
                  <a:pt x="614077" y="158408"/>
                </a:cubicBezTo>
                <a:cubicBezTo>
                  <a:pt x="614363" y="164409"/>
                  <a:pt x="606647" y="170790"/>
                  <a:pt x="602456" y="177077"/>
                </a:cubicBezTo>
                <a:cubicBezTo>
                  <a:pt x="600266" y="177077"/>
                  <a:pt x="598075" y="177077"/>
                  <a:pt x="595789" y="177077"/>
                </a:cubicBezTo>
                <a:close/>
                <a:moveTo>
                  <a:pt x="219456" y="91447"/>
                </a:moveTo>
                <a:cubicBezTo>
                  <a:pt x="213170" y="95543"/>
                  <a:pt x="207074" y="102305"/>
                  <a:pt x="200406" y="103068"/>
                </a:cubicBezTo>
                <a:cubicBezTo>
                  <a:pt x="190976" y="104020"/>
                  <a:pt x="183547" y="96019"/>
                  <a:pt x="185928" y="86780"/>
                </a:cubicBezTo>
                <a:cubicBezTo>
                  <a:pt x="187452" y="80779"/>
                  <a:pt x="195834" y="72778"/>
                  <a:pt x="201263" y="72683"/>
                </a:cubicBezTo>
                <a:cubicBezTo>
                  <a:pt x="207264" y="72587"/>
                  <a:pt x="213551" y="80398"/>
                  <a:pt x="219647" y="84779"/>
                </a:cubicBezTo>
                <a:cubicBezTo>
                  <a:pt x="219551" y="86970"/>
                  <a:pt x="219551" y="89161"/>
                  <a:pt x="219456" y="91447"/>
                </a:cubicBezTo>
                <a:close/>
                <a:moveTo>
                  <a:pt x="1691354" y="1003752"/>
                </a:moveTo>
                <a:cubicBezTo>
                  <a:pt x="1685068" y="1007657"/>
                  <a:pt x="1678496" y="1015086"/>
                  <a:pt x="1672590" y="1014610"/>
                </a:cubicBezTo>
                <a:cubicBezTo>
                  <a:pt x="1667256" y="1014134"/>
                  <a:pt x="1659541" y="1005561"/>
                  <a:pt x="1658588" y="999561"/>
                </a:cubicBezTo>
                <a:cubicBezTo>
                  <a:pt x="1656969" y="990131"/>
                  <a:pt x="1664875" y="983082"/>
                  <a:pt x="1674400" y="984892"/>
                </a:cubicBezTo>
                <a:cubicBezTo>
                  <a:pt x="1680686" y="986130"/>
                  <a:pt x="1685830" y="992988"/>
                  <a:pt x="1691450" y="997275"/>
                </a:cubicBezTo>
                <a:cubicBezTo>
                  <a:pt x="1691450" y="999465"/>
                  <a:pt x="1691450" y="1001656"/>
                  <a:pt x="1691354" y="1003752"/>
                </a:cubicBezTo>
                <a:close/>
                <a:moveTo>
                  <a:pt x="984123" y="289186"/>
                </a:moveTo>
                <a:cubicBezTo>
                  <a:pt x="987743" y="295187"/>
                  <a:pt x="993743" y="300902"/>
                  <a:pt x="994601" y="307188"/>
                </a:cubicBezTo>
                <a:cubicBezTo>
                  <a:pt x="995744" y="316428"/>
                  <a:pt x="988790" y="321857"/>
                  <a:pt x="979361" y="321476"/>
                </a:cubicBezTo>
                <a:cubicBezTo>
                  <a:pt x="969836" y="321095"/>
                  <a:pt x="963549" y="314904"/>
                  <a:pt x="965454" y="305950"/>
                </a:cubicBezTo>
                <a:cubicBezTo>
                  <a:pt x="966788" y="299663"/>
                  <a:pt x="973265" y="294520"/>
                  <a:pt x="977551" y="288900"/>
                </a:cubicBezTo>
                <a:cubicBezTo>
                  <a:pt x="979646" y="288996"/>
                  <a:pt x="981932" y="289091"/>
                  <a:pt x="984123" y="289186"/>
                </a:cubicBezTo>
                <a:close/>
                <a:moveTo>
                  <a:pt x="1755648" y="1097859"/>
                </a:moveTo>
                <a:cubicBezTo>
                  <a:pt x="1750028" y="1101383"/>
                  <a:pt x="1744790" y="1107003"/>
                  <a:pt x="1738884" y="1107955"/>
                </a:cubicBezTo>
                <a:cubicBezTo>
                  <a:pt x="1729454" y="1109289"/>
                  <a:pt x="1724025" y="1102812"/>
                  <a:pt x="1724406" y="1093191"/>
                </a:cubicBezTo>
                <a:cubicBezTo>
                  <a:pt x="1724787" y="1083476"/>
                  <a:pt x="1731074" y="1077666"/>
                  <a:pt x="1740122" y="1079761"/>
                </a:cubicBezTo>
                <a:cubicBezTo>
                  <a:pt x="1745932" y="1081095"/>
                  <a:pt x="1750695" y="1087286"/>
                  <a:pt x="1755934" y="1091286"/>
                </a:cubicBezTo>
                <a:cubicBezTo>
                  <a:pt x="1755839" y="1093477"/>
                  <a:pt x="1755743" y="1095668"/>
                  <a:pt x="1755648" y="1097859"/>
                </a:cubicBezTo>
                <a:close/>
                <a:moveTo>
                  <a:pt x="1415415" y="610750"/>
                </a:moveTo>
                <a:cubicBezTo>
                  <a:pt x="1419130" y="616179"/>
                  <a:pt x="1425035" y="621228"/>
                  <a:pt x="1426083" y="627133"/>
                </a:cubicBezTo>
                <a:cubicBezTo>
                  <a:pt x="1427798" y="636372"/>
                  <a:pt x="1421606" y="642183"/>
                  <a:pt x="1411891" y="642183"/>
                </a:cubicBezTo>
                <a:cubicBezTo>
                  <a:pt x="1402175" y="642183"/>
                  <a:pt x="1396079" y="636277"/>
                  <a:pt x="1397889" y="627038"/>
                </a:cubicBezTo>
                <a:cubicBezTo>
                  <a:pt x="1399032" y="621132"/>
                  <a:pt x="1404938" y="616179"/>
                  <a:pt x="1408748" y="610750"/>
                </a:cubicBezTo>
                <a:cubicBezTo>
                  <a:pt x="1411034" y="610655"/>
                  <a:pt x="1413224" y="610750"/>
                  <a:pt x="1415415" y="610750"/>
                </a:cubicBezTo>
                <a:close/>
                <a:moveTo>
                  <a:pt x="120777" y="90304"/>
                </a:moveTo>
                <a:cubicBezTo>
                  <a:pt x="117158" y="84779"/>
                  <a:pt x="111347" y="79636"/>
                  <a:pt x="110395" y="73730"/>
                </a:cubicBezTo>
                <a:cubicBezTo>
                  <a:pt x="108871" y="64396"/>
                  <a:pt x="115253" y="58776"/>
                  <a:pt x="124873" y="58967"/>
                </a:cubicBezTo>
                <a:cubicBezTo>
                  <a:pt x="134588" y="59157"/>
                  <a:pt x="140494" y="65253"/>
                  <a:pt x="138589" y="74397"/>
                </a:cubicBezTo>
                <a:cubicBezTo>
                  <a:pt x="137351" y="80303"/>
                  <a:pt x="131255" y="85161"/>
                  <a:pt x="127349" y="90495"/>
                </a:cubicBezTo>
                <a:cubicBezTo>
                  <a:pt x="125159" y="90399"/>
                  <a:pt x="122968" y="90304"/>
                  <a:pt x="120777" y="90304"/>
                </a:cubicBezTo>
                <a:close/>
                <a:moveTo>
                  <a:pt x="693325" y="176124"/>
                </a:moveTo>
                <a:cubicBezTo>
                  <a:pt x="687515" y="180125"/>
                  <a:pt x="682181" y="186411"/>
                  <a:pt x="675894" y="187459"/>
                </a:cubicBezTo>
                <a:cubicBezTo>
                  <a:pt x="666750" y="189078"/>
                  <a:pt x="660940" y="182506"/>
                  <a:pt x="660845" y="172981"/>
                </a:cubicBezTo>
                <a:cubicBezTo>
                  <a:pt x="660749" y="163456"/>
                  <a:pt x="666560" y="156788"/>
                  <a:pt x="675704" y="158312"/>
                </a:cubicBezTo>
                <a:cubicBezTo>
                  <a:pt x="681990" y="159360"/>
                  <a:pt x="687515" y="165552"/>
                  <a:pt x="693325" y="169457"/>
                </a:cubicBezTo>
                <a:cubicBezTo>
                  <a:pt x="693325" y="171647"/>
                  <a:pt x="693325" y="173934"/>
                  <a:pt x="693325" y="176124"/>
                </a:cubicBezTo>
                <a:close/>
                <a:moveTo>
                  <a:pt x="772097" y="189745"/>
                </a:moveTo>
                <a:cubicBezTo>
                  <a:pt x="766763" y="193650"/>
                  <a:pt x="761143" y="200889"/>
                  <a:pt x="756190" y="200413"/>
                </a:cubicBezTo>
                <a:cubicBezTo>
                  <a:pt x="750856" y="199937"/>
                  <a:pt x="746284" y="192221"/>
                  <a:pt x="741331" y="187650"/>
                </a:cubicBezTo>
                <a:cubicBezTo>
                  <a:pt x="745903" y="182696"/>
                  <a:pt x="749903" y="174600"/>
                  <a:pt x="755142" y="173743"/>
                </a:cubicBezTo>
                <a:cubicBezTo>
                  <a:pt x="760095" y="172886"/>
                  <a:pt x="766286" y="179744"/>
                  <a:pt x="771906" y="183173"/>
                </a:cubicBezTo>
                <a:cubicBezTo>
                  <a:pt x="771906" y="185363"/>
                  <a:pt x="772001" y="187554"/>
                  <a:pt x="772097" y="189745"/>
                </a:cubicBezTo>
                <a:close/>
                <a:moveTo>
                  <a:pt x="1871567" y="1361796"/>
                </a:moveTo>
                <a:cubicBezTo>
                  <a:pt x="1865948" y="1365225"/>
                  <a:pt x="1860042" y="1371702"/>
                  <a:pt x="1854708" y="1371226"/>
                </a:cubicBezTo>
                <a:cubicBezTo>
                  <a:pt x="1849946" y="1370845"/>
                  <a:pt x="1841659" y="1362177"/>
                  <a:pt x="1842326" y="1358463"/>
                </a:cubicBezTo>
                <a:cubicBezTo>
                  <a:pt x="1843278" y="1353033"/>
                  <a:pt x="1850422" y="1345509"/>
                  <a:pt x="1855661" y="1344937"/>
                </a:cubicBezTo>
                <a:cubicBezTo>
                  <a:pt x="1860518" y="1344366"/>
                  <a:pt x="1866424" y="1351605"/>
                  <a:pt x="1871758" y="1355319"/>
                </a:cubicBezTo>
                <a:cubicBezTo>
                  <a:pt x="1871663" y="1357510"/>
                  <a:pt x="1871567" y="1359701"/>
                  <a:pt x="1871567" y="1361796"/>
                </a:cubicBezTo>
                <a:close/>
                <a:moveTo>
                  <a:pt x="1907096" y="1551153"/>
                </a:moveTo>
                <a:cubicBezTo>
                  <a:pt x="1900428" y="1542105"/>
                  <a:pt x="1893380" y="1536675"/>
                  <a:pt x="1893761" y="1532008"/>
                </a:cubicBezTo>
                <a:cubicBezTo>
                  <a:pt x="1894237" y="1526960"/>
                  <a:pt x="1901762" y="1522578"/>
                  <a:pt x="1906143" y="1517911"/>
                </a:cubicBezTo>
                <a:cubicBezTo>
                  <a:pt x="1910810" y="1522293"/>
                  <a:pt x="1918526" y="1526293"/>
                  <a:pt x="1919288" y="1531341"/>
                </a:cubicBezTo>
                <a:cubicBezTo>
                  <a:pt x="1919954" y="1535913"/>
                  <a:pt x="1913287" y="1541723"/>
                  <a:pt x="1907096" y="1551153"/>
                </a:cubicBezTo>
                <a:close/>
                <a:moveTo>
                  <a:pt x="64580" y="59348"/>
                </a:moveTo>
                <a:cubicBezTo>
                  <a:pt x="55531" y="65729"/>
                  <a:pt x="49530" y="73064"/>
                  <a:pt x="45244" y="72111"/>
                </a:cubicBezTo>
                <a:cubicBezTo>
                  <a:pt x="39719" y="70968"/>
                  <a:pt x="35624" y="63253"/>
                  <a:pt x="30956" y="58300"/>
                </a:cubicBezTo>
                <a:cubicBezTo>
                  <a:pt x="35719" y="53919"/>
                  <a:pt x="40291" y="46489"/>
                  <a:pt x="45339" y="46108"/>
                </a:cubicBezTo>
                <a:cubicBezTo>
                  <a:pt x="50292" y="45822"/>
                  <a:pt x="55721" y="52871"/>
                  <a:pt x="64580" y="59348"/>
                </a:cubicBezTo>
                <a:close/>
                <a:moveTo>
                  <a:pt x="1224153" y="429680"/>
                </a:moveTo>
                <a:cubicBezTo>
                  <a:pt x="1214914" y="435680"/>
                  <a:pt x="1208627" y="442729"/>
                  <a:pt x="1204436" y="441681"/>
                </a:cubicBezTo>
                <a:cubicBezTo>
                  <a:pt x="1199007" y="440253"/>
                  <a:pt x="1195197" y="432442"/>
                  <a:pt x="1190720" y="427298"/>
                </a:cubicBezTo>
                <a:cubicBezTo>
                  <a:pt x="1195673" y="423108"/>
                  <a:pt x="1200531" y="415869"/>
                  <a:pt x="1205579" y="415678"/>
                </a:cubicBezTo>
                <a:cubicBezTo>
                  <a:pt x="1210437" y="415583"/>
                  <a:pt x="1215581" y="422822"/>
                  <a:pt x="1224153" y="429680"/>
                </a:cubicBezTo>
                <a:close/>
                <a:moveTo>
                  <a:pt x="1074706" y="323952"/>
                </a:moveTo>
                <a:cubicBezTo>
                  <a:pt x="1069467" y="327286"/>
                  <a:pt x="1063562" y="333858"/>
                  <a:pt x="1058990" y="333096"/>
                </a:cubicBezTo>
                <a:cubicBezTo>
                  <a:pt x="1054132" y="332239"/>
                  <a:pt x="1047845" y="324810"/>
                  <a:pt x="1047179" y="319571"/>
                </a:cubicBezTo>
                <a:cubicBezTo>
                  <a:pt x="1046702" y="316142"/>
                  <a:pt x="1055084" y="308331"/>
                  <a:pt x="1059561" y="308236"/>
                </a:cubicBezTo>
                <a:cubicBezTo>
                  <a:pt x="1064609" y="308141"/>
                  <a:pt x="1069753" y="314522"/>
                  <a:pt x="1074896" y="318142"/>
                </a:cubicBezTo>
                <a:cubicBezTo>
                  <a:pt x="1074801" y="320142"/>
                  <a:pt x="1074801" y="322047"/>
                  <a:pt x="1074706" y="323952"/>
                </a:cubicBezTo>
                <a:close/>
                <a:moveTo>
                  <a:pt x="835533" y="216510"/>
                </a:moveTo>
                <a:cubicBezTo>
                  <a:pt x="829342" y="208509"/>
                  <a:pt x="822770" y="203652"/>
                  <a:pt x="823055" y="199175"/>
                </a:cubicBezTo>
                <a:cubicBezTo>
                  <a:pt x="823341" y="194508"/>
                  <a:pt x="830104" y="190126"/>
                  <a:pt x="834009" y="185649"/>
                </a:cubicBezTo>
                <a:cubicBezTo>
                  <a:pt x="838676" y="189936"/>
                  <a:pt x="845820" y="193555"/>
                  <a:pt x="847058" y="198603"/>
                </a:cubicBezTo>
                <a:cubicBezTo>
                  <a:pt x="847916" y="202509"/>
                  <a:pt x="841248" y="208128"/>
                  <a:pt x="835533" y="216510"/>
                </a:cubicBezTo>
                <a:close/>
                <a:moveTo>
                  <a:pt x="1806512" y="1172249"/>
                </a:moveTo>
                <a:cubicBezTo>
                  <a:pt x="1810131" y="1177297"/>
                  <a:pt x="1817084" y="1182726"/>
                  <a:pt x="1816608" y="1187298"/>
                </a:cubicBezTo>
                <a:cubicBezTo>
                  <a:pt x="1816037" y="1192251"/>
                  <a:pt x="1808988" y="1199014"/>
                  <a:pt x="1803845" y="1199967"/>
                </a:cubicBezTo>
                <a:cubicBezTo>
                  <a:pt x="1800320" y="1200633"/>
                  <a:pt x="1792129" y="1192823"/>
                  <a:pt x="1791748" y="1188441"/>
                </a:cubicBezTo>
                <a:cubicBezTo>
                  <a:pt x="1791367" y="1183393"/>
                  <a:pt x="1797368" y="1177869"/>
                  <a:pt x="1800606" y="1172535"/>
                </a:cubicBezTo>
                <a:cubicBezTo>
                  <a:pt x="1802606" y="1172344"/>
                  <a:pt x="1804607" y="1172249"/>
                  <a:pt x="1806512" y="1172249"/>
                </a:cubicBezTo>
                <a:close/>
                <a:moveTo>
                  <a:pt x="1343882" y="549123"/>
                </a:moveTo>
                <a:cubicBezTo>
                  <a:pt x="1340358" y="543980"/>
                  <a:pt x="1333595" y="538360"/>
                  <a:pt x="1334262" y="533788"/>
                </a:cubicBezTo>
                <a:cubicBezTo>
                  <a:pt x="1334929" y="528835"/>
                  <a:pt x="1342168" y="522358"/>
                  <a:pt x="1347311" y="521501"/>
                </a:cubicBezTo>
                <a:cubicBezTo>
                  <a:pt x="1350740" y="520929"/>
                  <a:pt x="1358837" y="528930"/>
                  <a:pt x="1359027" y="533407"/>
                </a:cubicBezTo>
                <a:cubicBezTo>
                  <a:pt x="1359313" y="538455"/>
                  <a:pt x="1353122" y="543885"/>
                  <a:pt x="1349693" y="549123"/>
                </a:cubicBezTo>
                <a:cubicBezTo>
                  <a:pt x="1347788" y="549123"/>
                  <a:pt x="1345882" y="549123"/>
                  <a:pt x="1343882" y="549123"/>
                </a:cubicBezTo>
                <a:close/>
                <a:moveTo>
                  <a:pt x="914210" y="196889"/>
                </a:moveTo>
                <a:cubicBezTo>
                  <a:pt x="919544" y="204223"/>
                  <a:pt x="925163" y="208509"/>
                  <a:pt x="924877" y="212319"/>
                </a:cubicBezTo>
                <a:cubicBezTo>
                  <a:pt x="924497" y="216320"/>
                  <a:pt x="918496" y="219844"/>
                  <a:pt x="914972" y="223654"/>
                </a:cubicBezTo>
                <a:cubicBezTo>
                  <a:pt x="911257" y="220130"/>
                  <a:pt x="904970" y="216987"/>
                  <a:pt x="904399" y="212986"/>
                </a:cubicBezTo>
                <a:cubicBezTo>
                  <a:pt x="903827" y="209176"/>
                  <a:pt x="909257" y="204509"/>
                  <a:pt x="914210" y="196889"/>
                </a:cubicBezTo>
                <a:close/>
                <a:moveTo>
                  <a:pt x="1704785" y="920503"/>
                </a:moveTo>
                <a:cubicBezTo>
                  <a:pt x="1696307" y="926028"/>
                  <a:pt x="1691354" y="931743"/>
                  <a:pt x="1687449" y="931076"/>
                </a:cubicBezTo>
                <a:cubicBezTo>
                  <a:pt x="1683258" y="930409"/>
                  <a:pt x="1677829" y="924122"/>
                  <a:pt x="1677067" y="919551"/>
                </a:cubicBezTo>
                <a:cubicBezTo>
                  <a:pt x="1676591" y="916693"/>
                  <a:pt x="1683639" y="909835"/>
                  <a:pt x="1687449" y="909740"/>
                </a:cubicBezTo>
                <a:cubicBezTo>
                  <a:pt x="1691831" y="909645"/>
                  <a:pt x="1696403" y="914979"/>
                  <a:pt x="1704785" y="920503"/>
                </a:cubicBezTo>
                <a:close/>
                <a:moveTo>
                  <a:pt x="1280827" y="458731"/>
                </a:moveTo>
                <a:cubicBezTo>
                  <a:pt x="1275874" y="451111"/>
                  <a:pt x="1270540" y="446444"/>
                  <a:pt x="1271111" y="442634"/>
                </a:cubicBezTo>
                <a:cubicBezTo>
                  <a:pt x="1271683" y="438633"/>
                  <a:pt x="1277874" y="435490"/>
                  <a:pt x="1281684" y="431966"/>
                </a:cubicBezTo>
                <a:cubicBezTo>
                  <a:pt x="1285208" y="435680"/>
                  <a:pt x="1291209" y="439300"/>
                  <a:pt x="1291590" y="443301"/>
                </a:cubicBezTo>
                <a:cubicBezTo>
                  <a:pt x="1291781" y="447111"/>
                  <a:pt x="1286161" y="451397"/>
                  <a:pt x="1280827" y="458731"/>
                </a:cubicBezTo>
                <a:close/>
                <a:moveTo>
                  <a:pt x="1574006" y="735337"/>
                </a:moveTo>
                <a:cubicBezTo>
                  <a:pt x="1565720" y="741052"/>
                  <a:pt x="1560862" y="746862"/>
                  <a:pt x="1556957" y="746291"/>
                </a:cubicBezTo>
                <a:cubicBezTo>
                  <a:pt x="1552766" y="745719"/>
                  <a:pt x="1547146" y="739528"/>
                  <a:pt x="1546289" y="735051"/>
                </a:cubicBezTo>
                <a:cubicBezTo>
                  <a:pt x="1545717" y="732194"/>
                  <a:pt x="1552575" y="725145"/>
                  <a:pt x="1556385" y="724955"/>
                </a:cubicBezTo>
                <a:cubicBezTo>
                  <a:pt x="1560767" y="724764"/>
                  <a:pt x="1565434" y="730003"/>
                  <a:pt x="1574006" y="735337"/>
                </a:cubicBezTo>
                <a:close/>
                <a:moveTo>
                  <a:pt x="1621536" y="812585"/>
                </a:moveTo>
                <a:cubicBezTo>
                  <a:pt x="1627442" y="820205"/>
                  <a:pt x="1633823" y="824967"/>
                  <a:pt x="1633157" y="828492"/>
                </a:cubicBezTo>
                <a:cubicBezTo>
                  <a:pt x="1632299" y="833254"/>
                  <a:pt x="1626013" y="836969"/>
                  <a:pt x="1622107" y="841160"/>
                </a:cubicBezTo>
                <a:cubicBezTo>
                  <a:pt x="1618298" y="837350"/>
                  <a:pt x="1611916" y="833826"/>
                  <a:pt x="1611440" y="829635"/>
                </a:cubicBezTo>
                <a:cubicBezTo>
                  <a:pt x="1610868" y="825539"/>
                  <a:pt x="1616393" y="820681"/>
                  <a:pt x="1621536" y="812585"/>
                </a:cubicBezTo>
                <a:close/>
                <a:moveTo>
                  <a:pt x="453676" y="64777"/>
                </a:moveTo>
                <a:cubicBezTo>
                  <a:pt x="449294" y="58205"/>
                  <a:pt x="444056" y="53633"/>
                  <a:pt x="444818" y="50775"/>
                </a:cubicBezTo>
                <a:cubicBezTo>
                  <a:pt x="445961" y="46775"/>
                  <a:pt x="451580" y="43917"/>
                  <a:pt x="455200" y="40679"/>
                </a:cubicBezTo>
                <a:cubicBezTo>
                  <a:pt x="458153" y="44203"/>
                  <a:pt x="463391" y="47727"/>
                  <a:pt x="463487" y="51442"/>
                </a:cubicBezTo>
                <a:cubicBezTo>
                  <a:pt x="463677" y="54871"/>
                  <a:pt x="458534" y="58586"/>
                  <a:pt x="453676" y="64777"/>
                </a:cubicBezTo>
                <a:close/>
                <a:moveTo>
                  <a:pt x="1490663" y="657327"/>
                </a:moveTo>
                <a:cubicBezTo>
                  <a:pt x="1486091" y="649517"/>
                  <a:pt x="1480947" y="644659"/>
                  <a:pt x="1481709" y="641039"/>
                </a:cubicBezTo>
                <a:cubicBezTo>
                  <a:pt x="1482566" y="637229"/>
                  <a:pt x="1488662" y="632658"/>
                  <a:pt x="1492949" y="632181"/>
                </a:cubicBezTo>
                <a:cubicBezTo>
                  <a:pt x="1495616" y="631896"/>
                  <a:pt x="1501616" y="638754"/>
                  <a:pt x="1501426" y="642183"/>
                </a:cubicBezTo>
                <a:cubicBezTo>
                  <a:pt x="1501331" y="646278"/>
                  <a:pt x="1496187" y="650088"/>
                  <a:pt x="1490663" y="657327"/>
                </a:cubicBezTo>
                <a:close/>
                <a:moveTo>
                  <a:pt x="1936242" y="1451046"/>
                </a:moveTo>
                <a:cubicBezTo>
                  <a:pt x="1929003" y="1456475"/>
                  <a:pt x="1924717" y="1462095"/>
                  <a:pt x="1921097" y="1461714"/>
                </a:cubicBezTo>
                <a:cubicBezTo>
                  <a:pt x="1917192" y="1461333"/>
                  <a:pt x="1911858" y="1455713"/>
                  <a:pt x="1910906" y="1451617"/>
                </a:cubicBezTo>
                <a:cubicBezTo>
                  <a:pt x="1910334" y="1448950"/>
                  <a:pt x="1916430" y="1442187"/>
                  <a:pt x="1919859" y="1441997"/>
                </a:cubicBezTo>
                <a:cubicBezTo>
                  <a:pt x="1923955" y="1441711"/>
                  <a:pt x="1928432" y="1446473"/>
                  <a:pt x="1936242" y="1451046"/>
                </a:cubicBezTo>
                <a:close/>
                <a:moveTo>
                  <a:pt x="1154621" y="335382"/>
                </a:moveTo>
                <a:cubicBezTo>
                  <a:pt x="1146905" y="340240"/>
                  <a:pt x="1142238" y="345479"/>
                  <a:pt x="1138619" y="344812"/>
                </a:cubicBezTo>
                <a:cubicBezTo>
                  <a:pt x="1134713" y="344050"/>
                  <a:pt x="1129951" y="338049"/>
                  <a:pt x="1129284" y="333858"/>
                </a:cubicBezTo>
                <a:cubicBezTo>
                  <a:pt x="1128903" y="331287"/>
                  <a:pt x="1135571" y="325000"/>
                  <a:pt x="1139095" y="325095"/>
                </a:cubicBezTo>
                <a:cubicBezTo>
                  <a:pt x="1143191" y="325095"/>
                  <a:pt x="1147286" y="330144"/>
                  <a:pt x="1154621" y="335382"/>
                </a:cubicBezTo>
                <a:close/>
                <a:moveTo>
                  <a:pt x="1854137" y="1282263"/>
                </a:moveTo>
                <a:cubicBezTo>
                  <a:pt x="1861376" y="1276833"/>
                  <a:pt x="1865186" y="1271690"/>
                  <a:pt x="1869377" y="1271499"/>
                </a:cubicBezTo>
                <a:cubicBezTo>
                  <a:pt x="1872806" y="1271309"/>
                  <a:pt x="1879664" y="1277310"/>
                  <a:pt x="1879378" y="1279977"/>
                </a:cubicBezTo>
                <a:cubicBezTo>
                  <a:pt x="1878902" y="1284263"/>
                  <a:pt x="1874330" y="1290454"/>
                  <a:pt x="1870520" y="1291216"/>
                </a:cubicBezTo>
                <a:cubicBezTo>
                  <a:pt x="1866900" y="1291978"/>
                  <a:pt x="1861947" y="1286835"/>
                  <a:pt x="1854137" y="1282263"/>
                </a:cubicBezTo>
                <a:close/>
                <a:moveTo>
                  <a:pt x="1768507" y="1013943"/>
                </a:moveTo>
                <a:cubicBezTo>
                  <a:pt x="1761077" y="1019087"/>
                  <a:pt x="1756601" y="1024516"/>
                  <a:pt x="1752981" y="1024040"/>
                </a:cubicBezTo>
                <a:cubicBezTo>
                  <a:pt x="1749076" y="1023468"/>
                  <a:pt x="1744028" y="1017753"/>
                  <a:pt x="1743170" y="1013562"/>
                </a:cubicBezTo>
                <a:cubicBezTo>
                  <a:pt x="1742694" y="1010991"/>
                  <a:pt x="1749076" y="1004418"/>
                  <a:pt x="1752505" y="1004323"/>
                </a:cubicBezTo>
                <a:cubicBezTo>
                  <a:pt x="1756696" y="1004228"/>
                  <a:pt x="1760982" y="1008990"/>
                  <a:pt x="1768507" y="1013943"/>
                </a:cubicBezTo>
                <a:close/>
                <a:moveTo>
                  <a:pt x="388715" y="37440"/>
                </a:moveTo>
                <a:cubicBezTo>
                  <a:pt x="382048" y="41631"/>
                  <a:pt x="377285" y="46775"/>
                  <a:pt x="374523" y="45822"/>
                </a:cubicBezTo>
                <a:cubicBezTo>
                  <a:pt x="370523" y="44584"/>
                  <a:pt x="367951" y="38869"/>
                  <a:pt x="364808" y="35059"/>
                </a:cubicBezTo>
                <a:cubicBezTo>
                  <a:pt x="368427" y="32202"/>
                  <a:pt x="372047" y="27058"/>
                  <a:pt x="375761" y="27058"/>
                </a:cubicBezTo>
                <a:cubicBezTo>
                  <a:pt x="379095" y="27058"/>
                  <a:pt x="382619" y="32392"/>
                  <a:pt x="388715" y="37440"/>
                </a:cubicBezTo>
                <a:close/>
                <a:moveTo>
                  <a:pt x="227933" y="7151"/>
                </a:moveTo>
                <a:cubicBezTo>
                  <a:pt x="222123" y="11628"/>
                  <a:pt x="218789" y="16295"/>
                  <a:pt x="215741" y="16009"/>
                </a:cubicBezTo>
                <a:cubicBezTo>
                  <a:pt x="212598" y="15723"/>
                  <a:pt x="208312" y="11246"/>
                  <a:pt x="207455" y="7818"/>
                </a:cubicBezTo>
                <a:cubicBezTo>
                  <a:pt x="206883" y="5817"/>
                  <a:pt x="211836" y="197"/>
                  <a:pt x="214503" y="7"/>
                </a:cubicBezTo>
                <a:cubicBezTo>
                  <a:pt x="217932" y="-183"/>
                  <a:pt x="221552" y="3531"/>
                  <a:pt x="227933" y="7151"/>
                </a:cubicBezTo>
                <a:close/>
                <a:moveTo>
                  <a:pt x="547307" y="65825"/>
                </a:moveTo>
                <a:cubicBezTo>
                  <a:pt x="540639" y="69730"/>
                  <a:pt x="536543" y="73826"/>
                  <a:pt x="532924" y="73540"/>
                </a:cubicBezTo>
                <a:cubicBezTo>
                  <a:pt x="529876" y="73254"/>
                  <a:pt x="524447" y="66872"/>
                  <a:pt x="525113" y="64872"/>
                </a:cubicBezTo>
                <a:cubicBezTo>
                  <a:pt x="526352" y="61158"/>
                  <a:pt x="531019" y="56871"/>
                  <a:pt x="534829" y="56204"/>
                </a:cubicBezTo>
                <a:cubicBezTo>
                  <a:pt x="537496" y="55728"/>
                  <a:pt x="541115" y="60872"/>
                  <a:pt x="547307" y="65825"/>
                </a:cubicBezTo>
                <a:close/>
                <a:moveTo>
                  <a:pt x="1438751" y="547695"/>
                </a:moveTo>
                <a:cubicBezTo>
                  <a:pt x="1432751" y="551981"/>
                  <a:pt x="1429512" y="555981"/>
                  <a:pt x="1426083" y="556077"/>
                </a:cubicBezTo>
                <a:cubicBezTo>
                  <a:pt x="1423321" y="556172"/>
                  <a:pt x="1417892" y="551028"/>
                  <a:pt x="1418177" y="549123"/>
                </a:cubicBezTo>
                <a:cubicBezTo>
                  <a:pt x="1418844" y="545599"/>
                  <a:pt x="1422559" y="540646"/>
                  <a:pt x="1425702" y="540075"/>
                </a:cubicBezTo>
                <a:cubicBezTo>
                  <a:pt x="1428655" y="539503"/>
                  <a:pt x="1432560" y="543789"/>
                  <a:pt x="1438751" y="547695"/>
                </a:cubicBezTo>
                <a:close/>
                <a:moveTo>
                  <a:pt x="994886" y="238418"/>
                </a:moveTo>
                <a:cubicBezTo>
                  <a:pt x="990791" y="233465"/>
                  <a:pt x="986028" y="230036"/>
                  <a:pt x="986504" y="227750"/>
                </a:cubicBezTo>
                <a:cubicBezTo>
                  <a:pt x="987266" y="224226"/>
                  <a:pt x="991648" y="221559"/>
                  <a:pt x="994505" y="218606"/>
                </a:cubicBezTo>
                <a:cubicBezTo>
                  <a:pt x="997172" y="221368"/>
                  <a:pt x="1001649" y="223940"/>
                  <a:pt x="1002030" y="226893"/>
                </a:cubicBezTo>
                <a:cubicBezTo>
                  <a:pt x="1002316" y="229845"/>
                  <a:pt x="998315" y="233179"/>
                  <a:pt x="994886" y="238418"/>
                </a:cubicBezTo>
                <a:close/>
                <a:moveTo>
                  <a:pt x="612934" y="66301"/>
                </a:moveTo>
                <a:cubicBezTo>
                  <a:pt x="617315" y="72206"/>
                  <a:pt x="621887" y="75731"/>
                  <a:pt x="621602" y="78779"/>
                </a:cubicBezTo>
                <a:cubicBezTo>
                  <a:pt x="621316" y="82017"/>
                  <a:pt x="616458" y="87256"/>
                  <a:pt x="613505" y="87351"/>
                </a:cubicBezTo>
                <a:cubicBezTo>
                  <a:pt x="610552" y="87446"/>
                  <a:pt x="605409" y="82589"/>
                  <a:pt x="604933" y="79255"/>
                </a:cubicBezTo>
                <a:cubicBezTo>
                  <a:pt x="604647" y="76207"/>
                  <a:pt x="608933" y="72492"/>
                  <a:pt x="612934" y="66301"/>
                </a:cubicBezTo>
                <a:close/>
                <a:moveTo>
                  <a:pt x="1830991" y="1107384"/>
                </a:moveTo>
                <a:cubicBezTo>
                  <a:pt x="1825085" y="1111765"/>
                  <a:pt x="1821561" y="1116337"/>
                  <a:pt x="1818608" y="1116051"/>
                </a:cubicBezTo>
                <a:cubicBezTo>
                  <a:pt x="1815465" y="1115670"/>
                  <a:pt x="1811274" y="1111098"/>
                  <a:pt x="1810417" y="1107669"/>
                </a:cubicBezTo>
                <a:cubicBezTo>
                  <a:pt x="1809941" y="1105669"/>
                  <a:pt x="1814989" y="1100145"/>
                  <a:pt x="1817656" y="1100049"/>
                </a:cubicBezTo>
                <a:cubicBezTo>
                  <a:pt x="1821085" y="1099859"/>
                  <a:pt x="1824609" y="1103573"/>
                  <a:pt x="1830991" y="1107384"/>
                </a:cubicBezTo>
                <a:close/>
                <a:moveTo>
                  <a:pt x="701612" y="93828"/>
                </a:moveTo>
                <a:cubicBezTo>
                  <a:pt x="696373" y="97353"/>
                  <a:pt x="692468" y="101734"/>
                  <a:pt x="690277" y="101067"/>
                </a:cubicBezTo>
                <a:cubicBezTo>
                  <a:pt x="686848" y="100020"/>
                  <a:pt x="684562" y="95352"/>
                  <a:pt x="681800" y="92304"/>
                </a:cubicBezTo>
                <a:cubicBezTo>
                  <a:pt x="684752" y="89923"/>
                  <a:pt x="687705" y="85637"/>
                  <a:pt x="690753" y="85542"/>
                </a:cubicBezTo>
                <a:cubicBezTo>
                  <a:pt x="693706" y="85446"/>
                  <a:pt x="696659" y="89828"/>
                  <a:pt x="701612" y="93828"/>
                </a:cubicBezTo>
                <a:close/>
                <a:moveTo>
                  <a:pt x="308610" y="22200"/>
                </a:moveTo>
                <a:cubicBezTo>
                  <a:pt x="302133" y="26582"/>
                  <a:pt x="298514" y="30963"/>
                  <a:pt x="294799" y="30963"/>
                </a:cubicBezTo>
                <a:cubicBezTo>
                  <a:pt x="291751" y="30963"/>
                  <a:pt x="288703" y="25725"/>
                  <a:pt x="285750" y="22772"/>
                </a:cubicBezTo>
                <a:cubicBezTo>
                  <a:pt x="288893" y="19533"/>
                  <a:pt x="291656" y="14485"/>
                  <a:pt x="295370" y="13533"/>
                </a:cubicBezTo>
                <a:cubicBezTo>
                  <a:pt x="298037" y="12866"/>
                  <a:pt x="302038" y="17628"/>
                  <a:pt x="308610" y="22200"/>
                </a:cubicBezTo>
                <a:close/>
              </a:path>
            </a:pathLst>
          </a:custGeom>
          <a:solidFill>
            <a:srgbClr val="FFFFFF"/>
          </a:solidFill>
          <a:ln w="9525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>
              <a:defRPr/>
            </a:pPr>
            <a:endParaRPr lang="en-US">
              <a:solidFill>
                <a:srgbClr val="1B1E20"/>
              </a:solidFill>
              <a:latin typeface="Calibri" panose="020F0502020204030204"/>
            </a:endParaRPr>
          </a:p>
        </p:txBody>
      </p:sp>
      <p:pic>
        <p:nvPicPr>
          <p:cNvPr id="36" name="Picture 2" descr="T:\ДСП Отделов\10 РиУН\!Нашатырев\Личное\ДИО\9. Совещания\2022\Как рисовать слайды\Иконки и стикеры\PNG\new-testament-chapter-by-chapter-old-testament-logo-book-book-f0ddcc494689d71abcc8b795018cfe8f.png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934940" y="113457"/>
            <a:ext cx="547660" cy="54763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523" name="Rectangle 26">
            <a:extLst>
              <a:ext uri="{FF2B5EF4-FFF2-40B4-BE49-F238E27FC236}">
                <a16:creationId xmlns:a16="http://schemas.microsoft.com/office/drawing/2014/main" xmlns="" id="{002D0DEC-F9F2-4A7E-94B1-CDC1E89E27E4}"/>
              </a:ext>
            </a:extLst>
          </p:cNvPr>
          <p:cNvSpPr/>
          <p:nvPr/>
        </p:nvSpPr>
        <p:spPr>
          <a:xfrm>
            <a:off x="-17" y="3"/>
            <a:ext cx="3282995" cy="774542"/>
          </a:xfrm>
          <a:prstGeom prst="rect">
            <a:avLst/>
          </a:prstGeom>
          <a:solidFill>
            <a:srgbClr val="20B7D0"/>
          </a:solidFill>
          <a:ln w="114300">
            <a:noFill/>
            <a:prstDash val="solid"/>
          </a:ln>
          <a:effectLst>
            <a:outerShdw blurRad="571500" dist="50800" dir="5400000" sx="102000" sy="102000" algn="ctr" rotWithShape="0">
              <a:schemeClr val="bg1">
                <a:alpha val="25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/>
            <a:r>
              <a:rPr lang="ru-RU" sz="1600" b="1" dirty="0">
                <a:solidFill>
                  <a:prstClr val="white"/>
                </a:solidFill>
                <a:latin typeface="Roboto Condensed" panose="02000000000000000000" pitchFamily="2" charset="0"/>
                <a:ea typeface="Roboto Condensed" panose="02000000000000000000" pitchFamily="2" charset="0"/>
              </a:rPr>
              <a:t>Использование</a:t>
            </a:r>
            <a:r>
              <a:rPr lang="ru-RU" sz="1200" b="1" dirty="0">
                <a:solidFill>
                  <a:prstClr val="white"/>
                </a:solidFill>
                <a:latin typeface="Roboto Condensed" panose="02000000000000000000" pitchFamily="2" charset="0"/>
                <a:ea typeface="Roboto Condensed" panose="02000000000000000000" pitchFamily="2" charset="0"/>
              </a:rPr>
              <a:t> </a:t>
            </a:r>
            <a:r>
              <a:rPr lang="ru-RU" sz="1600" b="1" dirty="0">
                <a:solidFill>
                  <a:prstClr val="white"/>
                </a:solidFill>
                <a:latin typeface="Roboto Condensed" panose="02000000000000000000" pitchFamily="2" charset="0"/>
                <a:ea typeface="Roboto Condensed" panose="02000000000000000000" pitchFamily="2" charset="0"/>
              </a:rPr>
              <a:t>типовых уставов</a:t>
            </a:r>
          </a:p>
        </p:txBody>
      </p:sp>
      <p:sp>
        <p:nvSpPr>
          <p:cNvPr id="524" name="Subtitle 2">
            <a:extLst>
              <a:ext uri="{FF2B5EF4-FFF2-40B4-BE49-F238E27FC236}">
                <a16:creationId xmlns:a16="http://schemas.microsoft.com/office/drawing/2014/main" xmlns="" id="{2344D0E4-F4CC-4666-BA65-228B5D600976}"/>
              </a:ext>
            </a:extLst>
          </p:cNvPr>
          <p:cNvSpPr txBox="1">
            <a:spLocks/>
          </p:cNvSpPr>
          <p:nvPr/>
        </p:nvSpPr>
        <p:spPr>
          <a:xfrm>
            <a:off x="3559166" y="2"/>
            <a:ext cx="7325366" cy="774542"/>
          </a:xfrm>
          <a:prstGeom prst="rect">
            <a:avLst/>
          </a:prstGeom>
        </p:spPr>
        <p:txBody>
          <a:bodyPr vert="horz" lIns="0" tIns="0" rIns="0" bIns="0" rtlCol="0" anchor="ctr">
            <a:noAutofit/>
          </a:bodyPr>
          <a:lstStyle>
            <a:lvl1pPr marL="0" indent="0" algn="ctr" defTabSz="1219170" rtl="0" eaLnBrk="1" latinLnBrk="0" hangingPunct="1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None/>
              <a:defRPr sz="2000" kern="800" spc="-13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609585" indent="0" algn="ctr" defTabSz="1219170" rtl="0" eaLnBrk="1" latinLnBrk="0" hangingPunct="1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None/>
              <a:defRPr sz="1600" kern="8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1219170" indent="0" algn="ctr" defTabSz="1219170" rtl="0" eaLnBrk="1" latinLnBrk="0" hangingPunct="1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None/>
              <a:defRPr sz="1600" kern="8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828754" indent="0" algn="ctr" defTabSz="1219170" rtl="0" eaLnBrk="1" latinLnBrk="0" hangingPunct="1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None/>
              <a:defRPr sz="1600" kern="8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2438339" indent="0" algn="ctr" defTabSz="1219170" rtl="0" eaLnBrk="1" latinLnBrk="0" hangingPunct="1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None/>
              <a:defRPr sz="1600" kern="8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3047924" indent="0" algn="ctr" defTabSz="121917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2667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3657509" indent="0" algn="ctr" defTabSz="121917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2667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4267093" indent="0" algn="ctr" defTabSz="121917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2667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4876678" indent="0" algn="ctr" defTabSz="121917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2667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>
              <a:spcBef>
                <a:spcPts val="0"/>
              </a:spcBef>
              <a:tabLst>
                <a:tab pos="342900" algn="l"/>
              </a:tabLst>
            </a:pPr>
            <a:r>
              <a:rPr lang="ru-RU" sz="2600" b="1" dirty="0">
                <a:solidFill>
                  <a:schemeClr val="tx2">
                    <a:lumMod val="25000"/>
                  </a:schemeClr>
                </a:solidFill>
                <a:latin typeface="Roboto Condensed" panose="02000000000000000000" pitchFamily="2" charset="0"/>
              </a:rPr>
              <a:t>Сервис ФНС России «Выбор типового устава»</a:t>
            </a:r>
          </a:p>
        </p:txBody>
      </p:sp>
      <p:grpSp>
        <p:nvGrpSpPr>
          <p:cNvPr id="525" name="Group 502">
            <a:extLst>
              <a:ext uri="{FF2B5EF4-FFF2-40B4-BE49-F238E27FC236}">
                <a16:creationId xmlns:a16="http://schemas.microsoft.com/office/drawing/2014/main" xmlns="" id="{021E0E35-10D9-4775-80D2-3E0EB2F3BCCF}"/>
              </a:ext>
            </a:extLst>
          </p:cNvPr>
          <p:cNvGrpSpPr/>
          <p:nvPr/>
        </p:nvGrpSpPr>
        <p:grpSpPr>
          <a:xfrm>
            <a:off x="-18" y="3"/>
            <a:ext cx="3282995" cy="774541"/>
            <a:chOff x="-338893" y="2672916"/>
            <a:chExt cx="4461505" cy="1046067"/>
          </a:xfrm>
          <a:solidFill>
            <a:schemeClr val="bg1">
              <a:alpha val="12000"/>
            </a:schemeClr>
          </a:solidFill>
        </p:grpSpPr>
        <p:grpSp>
          <p:nvGrpSpPr>
            <p:cNvPr id="526" name="Graphic 1">
              <a:extLst>
                <a:ext uri="{FF2B5EF4-FFF2-40B4-BE49-F238E27FC236}">
                  <a16:creationId xmlns:a16="http://schemas.microsoft.com/office/drawing/2014/main" xmlns="" id="{7B31447E-0F17-4329-944F-D93CFD647A65}"/>
                </a:ext>
              </a:extLst>
            </p:cNvPr>
            <p:cNvGrpSpPr/>
            <p:nvPr/>
          </p:nvGrpSpPr>
          <p:grpSpPr>
            <a:xfrm>
              <a:off x="-107387" y="2791527"/>
              <a:ext cx="3542624" cy="641760"/>
              <a:chOff x="42367" y="2492263"/>
              <a:chExt cx="10734589" cy="1944614"/>
            </a:xfrm>
            <a:grpFill/>
          </p:grpSpPr>
          <p:grpSp>
            <p:nvGrpSpPr>
              <p:cNvPr id="952" name="Graphic 1">
                <a:extLst>
                  <a:ext uri="{FF2B5EF4-FFF2-40B4-BE49-F238E27FC236}">
                    <a16:creationId xmlns:a16="http://schemas.microsoft.com/office/drawing/2014/main" xmlns="" id="{09A901BF-7078-459D-876E-AED9D8A8A01C}"/>
                  </a:ext>
                </a:extLst>
              </p:cNvPr>
              <p:cNvGrpSpPr/>
              <p:nvPr/>
            </p:nvGrpSpPr>
            <p:grpSpPr>
              <a:xfrm>
                <a:off x="1757130" y="3323663"/>
                <a:ext cx="593238" cy="530450"/>
                <a:chOff x="1757130" y="3323663"/>
                <a:chExt cx="593238" cy="530450"/>
              </a:xfrm>
              <a:grpFill/>
            </p:grpSpPr>
            <p:sp>
              <p:nvSpPr>
                <p:cNvPr id="983" name="Freeform: Shape 494">
                  <a:extLst>
                    <a:ext uri="{FF2B5EF4-FFF2-40B4-BE49-F238E27FC236}">
                      <a16:creationId xmlns:a16="http://schemas.microsoft.com/office/drawing/2014/main" xmlns="" id="{6CF0BA68-EFB2-45B9-9197-0DC62A8A0F06}"/>
                    </a:ext>
                  </a:extLst>
                </p:cNvPr>
                <p:cNvSpPr/>
                <p:nvPr/>
              </p:nvSpPr>
              <p:spPr>
                <a:xfrm>
                  <a:off x="1867551" y="3706887"/>
                  <a:ext cx="134236" cy="134236"/>
                </a:xfrm>
                <a:custGeom>
                  <a:avLst/>
                  <a:gdLst>
                    <a:gd name="connsiteX0" fmla="*/ 19486 w 134236"/>
                    <a:gd name="connsiteY0" fmla="*/ 19486 h 134236"/>
                    <a:gd name="connsiteX1" fmla="*/ 19486 w 134236"/>
                    <a:gd name="connsiteY1" fmla="*/ 114751 h 134236"/>
                    <a:gd name="connsiteX2" fmla="*/ 114751 w 134236"/>
                    <a:gd name="connsiteY2" fmla="*/ 114751 h 134236"/>
                    <a:gd name="connsiteX3" fmla="*/ 114751 w 134236"/>
                    <a:gd name="connsiteY3" fmla="*/ 19486 h 134236"/>
                    <a:gd name="connsiteX4" fmla="*/ 19486 w 134236"/>
                    <a:gd name="connsiteY4" fmla="*/ 19486 h 134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236" h="134236">
                      <a:moveTo>
                        <a:pt x="19486" y="19486"/>
                      </a:moveTo>
                      <a:cubicBezTo>
                        <a:pt x="-6495" y="45467"/>
                        <a:pt x="-6495" y="88769"/>
                        <a:pt x="19486" y="114751"/>
                      </a:cubicBezTo>
                      <a:cubicBezTo>
                        <a:pt x="45467" y="140732"/>
                        <a:pt x="88769" y="140732"/>
                        <a:pt x="114751" y="114751"/>
                      </a:cubicBezTo>
                      <a:cubicBezTo>
                        <a:pt x="140732" y="88769"/>
                        <a:pt x="140732" y="45467"/>
                        <a:pt x="114751" y="19486"/>
                      </a:cubicBezTo>
                      <a:cubicBezTo>
                        <a:pt x="88769" y="-6495"/>
                        <a:pt x="45467" y="-6495"/>
                        <a:pt x="19486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84" name="Freeform: Shape 495">
                  <a:extLst>
                    <a:ext uri="{FF2B5EF4-FFF2-40B4-BE49-F238E27FC236}">
                      <a16:creationId xmlns:a16="http://schemas.microsoft.com/office/drawing/2014/main" xmlns="" id="{36C08932-BD07-4B93-9211-BADAC55BAB39}"/>
                    </a:ext>
                  </a:extLst>
                </p:cNvPr>
                <p:cNvSpPr/>
                <p:nvPr/>
              </p:nvSpPr>
              <p:spPr>
                <a:xfrm>
                  <a:off x="2281086" y="3503367"/>
                  <a:ext cx="69283" cy="62788"/>
                </a:xfrm>
                <a:custGeom>
                  <a:avLst/>
                  <a:gdLst>
                    <a:gd name="connsiteX0" fmla="*/ 12990 w 69283"/>
                    <a:gd name="connsiteY0" fmla="*/ 6495 h 62788"/>
                    <a:gd name="connsiteX1" fmla="*/ 12990 w 69283"/>
                    <a:gd name="connsiteY1" fmla="*/ 49797 h 62788"/>
                    <a:gd name="connsiteX2" fmla="*/ 56293 w 69283"/>
                    <a:gd name="connsiteY2" fmla="*/ 49797 h 62788"/>
                    <a:gd name="connsiteX3" fmla="*/ 56293 w 69283"/>
                    <a:gd name="connsiteY3" fmla="*/ 6495 h 62788"/>
                    <a:gd name="connsiteX4" fmla="*/ 12990 w 69283"/>
                    <a:gd name="connsiteY4" fmla="*/ 6495 h 627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9283" h="62788">
                      <a:moveTo>
                        <a:pt x="12990" y="6495"/>
                      </a:moveTo>
                      <a:cubicBezTo>
                        <a:pt x="-4330" y="23816"/>
                        <a:pt x="-4330" y="41137"/>
                        <a:pt x="12990" y="49797"/>
                      </a:cubicBezTo>
                      <a:cubicBezTo>
                        <a:pt x="30311" y="67118"/>
                        <a:pt x="47632" y="67118"/>
                        <a:pt x="56293" y="49797"/>
                      </a:cubicBezTo>
                      <a:cubicBezTo>
                        <a:pt x="73613" y="32477"/>
                        <a:pt x="73613" y="15156"/>
                        <a:pt x="56293" y="6495"/>
                      </a:cubicBezTo>
                      <a:cubicBezTo>
                        <a:pt x="47632" y="-2165"/>
                        <a:pt x="30311" y="-2165"/>
                        <a:pt x="12990" y="6495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85" name="Freeform: Shape 496">
                  <a:extLst>
                    <a:ext uri="{FF2B5EF4-FFF2-40B4-BE49-F238E27FC236}">
                      <a16:creationId xmlns:a16="http://schemas.microsoft.com/office/drawing/2014/main" xmlns="" id="{0F05D3D1-F5CA-4DFC-BA19-42A680D47B6D}"/>
                    </a:ext>
                  </a:extLst>
                </p:cNvPr>
                <p:cNvSpPr/>
                <p:nvPr/>
              </p:nvSpPr>
              <p:spPr>
                <a:xfrm>
                  <a:off x="2025603" y="3405937"/>
                  <a:ext cx="103925" cy="103925"/>
                </a:xfrm>
                <a:custGeom>
                  <a:avLst/>
                  <a:gdLst>
                    <a:gd name="connsiteX0" fmla="*/ 103925 w 103925"/>
                    <a:gd name="connsiteY0" fmla="*/ 51963 h 103925"/>
                    <a:gd name="connsiteX1" fmla="*/ 51963 w 103925"/>
                    <a:gd name="connsiteY1" fmla="*/ 103925 h 103925"/>
                    <a:gd name="connsiteX2" fmla="*/ 0 w 103925"/>
                    <a:gd name="connsiteY2" fmla="*/ 51963 h 103925"/>
                    <a:gd name="connsiteX3" fmla="*/ 51963 w 103925"/>
                    <a:gd name="connsiteY3" fmla="*/ 0 h 103925"/>
                    <a:gd name="connsiteX4" fmla="*/ 103925 w 103925"/>
                    <a:gd name="connsiteY4" fmla="*/ 51963 h 103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925" h="103925">
                      <a:moveTo>
                        <a:pt x="103925" y="51963"/>
                      </a:moveTo>
                      <a:cubicBezTo>
                        <a:pt x="103925" y="80661"/>
                        <a:pt x="80661" y="103925"/>
                        <a:pt x="51963" y="103925"/>
                      </a:cubicBezTo>
                      <a:cubicBezTo>
                        <a:pt x="23264" y="103925"/>
                        <a:pt x="0" y="80661"/>
                        <a:pt x="0" y="51963"/>
                      </a:cubicBezTo>
                      <a:cubicBezTo>
                        <a:pt x="0" y="23264"/>
                        <a:pt x="23264" y="0"/>
                        <a:pt x="51963" y="0"/>
                      </a:cubicBezTo>
                      <a:cubicBezTo>
                        <a:pt x="80661" y="0"/>
                        <a:pt x="103925" y="23264"/>
                        <a:pt x="103925" y="5196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86" name="Freeform: Shape 497">
                  <a:extLst>
                    <a:ext uri="{FF2B5EF4-FFF2-40B4-BE49-F238E27FC236}">
                      <a16:creationId xmlns:a16="http://schemas.microsoft.com/office/drawing/2014/main" xmlns="" id="{80560658-401E-4C9B-BDFA-AB4E8A998444}"/>
                    </a:ext>
                  </a:extLst>
                </p:cNvPr>
                <p:cNvSpPr/>
                <p:nvPr/>
              </p:nvSpPr>
              <p:spPr>
                <a:xfrm>
                  <a:off x="1757130" y="3518523"/>
                  <a:ext cx="103925" cy="103925"/>
                </a:xfrm>
                <a:custGeom>
                  <a:avLst/>
                  <a:gdLst>
                    <a:gd name="connsiteX0" fmla="*/ 103925 w 103925"/>
                    <a:gd name="connsiteY0" fmla="*/ 51963 h 103925"/>
                    <a:gd name="connsiteX1" fmla="*/ 51963 w 103925"/>
                    <a:gd name="connsiteY1" fmla="*/ 103925 h 103925"/>
                    <a:gd name="connsiteX2" fmla="*/ 0 w 103925"/>
                    <a:gd name="connsiteY2" fmla="*/ 51963 h 103925"/>
                    <a:gd name="connsiteX3" fmla="*/ 51963 w 103925"/>
                    <a:gd name="connsiteY3" fmla="*/ 0 h 103925"/>
                    <a:gd name="connsiteX4" fmla="*/ 103925 w 103925"/>
                    <a:gd name="connsiteY4" fmla="*/ 51963 h 103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925" h="103925">
                      <a:moveTo>
                        <a:pt x="103925" y="51963"/>
                      </a:moveTo>
                      <a:cubicBezTo>
                        <a:pt x="103925" y="80661"/>
                        <a:pt x="80661" y="103925"/>
                        <a:pt x="51963" y="103925"/>
                      </a:cubicBezTo>
                      <a:cubicBezTo>
                        <a:pt x="23264" y="103925"/>
                        <a:pt x="0" y="80661"/>
                        <a:pt x="0" y="51963"/>
                      </a:cubicBezTo>
                      <a:cubicBezTo>
                        <a:pt x="0" y="23264"/>
                        <a:pt x="23264" y="0"/>
                        <a:pt x="51963" y="0"/>
                      </a:cubicBezTo>
                      <a:cubicBezTo>
                        <a:pt x="80661" y="0"/>
                        <a:pt x="103925" y="23264"/>
                        <a:pt x="103925" y="5196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87" name="Freeform: Shape 498">
                  <a:extLst>
                    <a:ext uri="{FF2B5EF4-FFF2-40B4-BE49-F238E27FC236}">
                      <a16:creationId xmlns:a16="http://schemas.microsoft.com/office/drawing/2014/main" xmlns="" id="{5A1BA080-3412-4972-8038-4761D3F918B5}"/>
                    </a:ext>
                  </a:extLst>
                </p:cNvPr>
                <p:cNvSpPr/>
                <p:nvPr/>
              </p:nvSpPr>
              <p:spPr>
                <a:xfrm>
                  <a:off x="2120868" y="3605127"/>
                  <a:ext cx="103925" cy="103925"/>
                </a:xfrm>
                <a:custGeom>
                  <a:avLst/>
                  <a:gdLst>
                    <a:gd name="connsiteX0" fmla="*/ 103925 w 103925"/>
                    <a:gd name="connsiteY0" fmla="*/ 51963 h 103925"/>
                    <a:gd name="connsiteX1" fmla="*/ 51963 w 103925"/>
                    <a:gd name="connsiteY1" fmla="*/ 103925 h 103925"/>
                    <a:gd name="connsiteX2" fmla="*/ 0 w 103925"/>
                    <a:gd name="connsiteY2" fmla="*/ 51963 h 103925"/>
                    <a:gd name="connsiteX3" fmla="*/ 51963 w 103925"/>
                    <a:gd name="connsiteY3" fmla="*/ 0 h 103925"/>
                    <a:gd name="connsiteX4" fmla="*/ 103925 w 103925"/>
                    <a:gd name="connsiteY4" fmla="*/ 51963 h 103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925" h="103925">
                      <a:moveTo>
                        <a:pt x="103925" y="51963"/>
                      </a:moveTo>
                      <a:cubicBezTo>
                        <a:pt x="103925" y="80661"/>
                        <a:pt x="80660" y="103925"/>
                        <a:pt x="51963" y="103925"/>
                      </a:cubicBezTo>
                      <a:cubicBezTo>
                        <a:pt x="23264" y="103925"/>
                        <a:pt x="0" y="80661"/>
                        <a:pt x="0" y="51963"/>
                      </a:cubicBezTo>
                      <a:cubicBezTo>
                        <a:pt x="0" y="23264"/>
                        <a:pt x="23265" y="0"/>
                        <a:pt x="51963" y="0"/>
                      </a:cubicBezTo>
                      <a:cubicBezTo>
                        <a:pt x="80661" y="0"/>
                        <a:pt x="103925" y="23264"/>
                        <a:pt x="103925" y="5196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88" name="Freeform: Shape 499">
                  <a:extLst>
                    <a:ext uri="{FF2B5EF4-FFF2-40B4-BE49-F238E27FC236}">
                      <a16:creationId xmlns:a16="http://schemas.microsoft.com/office/drawing/2014/main" xmlns="" id="{84A99A64-1E5B-41D8-A139-70AE41D54844}"/>
                    </a:ext>
                  </a:extLst>
                </p:cNvPr>
                <p:cNvSpPr/>
                <p:nvPr/>
              </p:nvSpPr>
              <p:spPr>
                <a:xfrm>
                  <a:off x="2062410" y="3791326"/>
                  <a:ext cx="56292" cy="62787"/>
                </a:xfrm>
                <a:custGeom>
                  <a:avLst/>
                  <a:gdLst>
                    <a:gd name="connsiteX0" fmla="*/ 6495 w 56292"/>
                    <a:gd name="connsiteY0" fmla="*/ 12991 h 62787"/>
                    <a:gd name="connsiteX1" fmla="*/ 6495 w 56292"/>
                    <a:gd name="connsiteY1" fmla="*/ 56293 h 62787"/>
                    <a:gd name="connsiteX2" fmla="*/ 49797 w 56292"/>
                    <a:gd name="connsiteY2" fmla="*/ 56293 h 62787"/>
                    <a:gd name="connsiteX3" fmla="*/ 49797 w 56292"/>
                    <a:gd name="connsiteY3" fmla="*/ 12991 h 62787"/>
                    <a:gd name="connsiteX4" fmla="*/ 6495 w 56292"/>
                    <a:gd name="connsiteY4" fmla="*/ 12991 h 627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6292" h="62787">
                      <a:moveTo>
                        <a:pt x="6495" y="12991"/>
                      </a:moveTo>
                      <a:cubicBezTo>
                        <a:pt x="-2165" y="21651"/>
                        <a:pt x="-2165" y="47632"/>
                        <a:pt x="6495" y="56293"/>
                      </a:cubicBezTo>
                      <a:cubicBezTo>
                        <a:pt x="15156" y="64953"/>
                        <a:pt x="41137" y="64953"/>
                        <a:pt x="49797" y="56293"/>
                      </a:cubicBezTo>
                      <a:cubicBezTo>
                        <a:pt x="58458" y="47632"/>
                        <a:pt x="58458" y="21651"/>
                        <a:pt x="49797" y="12991"/>
                      </a:cubicBezTo>
                      <a:cubicBezTo>
                        <a:pt x="32477" y="-4330"/>
                        <a:pt x="15156" y="-4330"/>
                        <a:pt x="6495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89" name="Freeform: Shape 500">
                  <a:extLst>
                    <a:ext uri="{FF2B5EF4-FFF2-40B4-BE49-F238E27FC236}">
                      <a16:creationId xmlns:a16="http://schemas.microsoft.com/office/drawing/2014/main" xmlns="" id="{C723A09A-E876-4D53-9CC1-B2169FC87E1E}"/>
                    </a:ext>
                  </a:extLst>
                </p:cNvPr>
                <p:cNvSpPr/>
                <p:nvPr/>
              </p:nvSpPr>
              <p:spPr>
                <a:xfrm>
                  <a:off x="1839404" y="3323663"/>
                  <a:ext cx="77943" cy="77943"/>
                </a:xfrm>
                <a:custGeom>
                  <a:avLst/>
                  <a:gdLst>
                    <a:gd name="connsiteX0" fmla="*/ 12991 w 77943"/>
                    <a:gd name="connsiteY0" fmla="*/ 12991 h 77943"/>
                    <a:gd name="connsiteX1" fmla="*/ 12991 w 77943"/>
                    <a:gd name="connsiteY1" fmla="*/ 64953 h 77943"/>
                    <a:gd name="connsiteX2" fmla="*/ 64953 w 77943"/>
                    <a:gd name="connsiteY2" fmla="*/ 64953 h 77943"/>
                    <a:gd name="connsiteX3" fmla="*/ 64953 w 77943"/>
                    <a:gd name="connsiteY3" fmla="*/ 12991 h 77943"/>
                    <a:gd name="connsiteX4" fmla="*/ 12991 w 77943"/>
                    <a:gd name="connsiteY4" fmla="*/ 12991 h 779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7943" h="77943">
                      <a:moveTo>
                        <a:pt x="12991" y="12991"/>
                      </a:moveTo>
                      <a:cubicBezTo>
                        <a:pt x="-4330" y="30312"/>
                        <a:pt x="-4330" y="47632"/>
                        <a:pt x="12991" y="64953"/>
                      </a:cubicBezTo>
                      <a:cubicBezTo>
                        <a:pt x="30312" y="82274"/>
                        <a:pt x="47632" y="82274"/>
                        <a:pt x="64953" y="64953"/>
                      </a:cubicBezTo>
                      <a:cubicBezTo>
                        <a:pt x="82274" y="47632"/>
                        <a:pt x="82274" y="30312"/>
                        <a:pt x="64953" y="12991"/>
                      </a:cubicBezTo>
                      <a:cubicBezTo>
                        <a:pt x="47632" y="-4330"/>
                        <a:pt x="21651" y="-4330"/>
                        <a:pt x="12991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90" name="Freeform: Shape 501">
                  <a:extLst>
                    <a:ext uri="{FF2B5EF4-FFF2-40B4-BE49-F238E27FC236}">
                      <a16:creationId xmlns:a16="http://schemas.microsoft.com/office/drawing/2014/main" xmlns="" id="{938C2294-A2B9-4BE7-BD19-688FC96ECE19}"/>
                    </a:ext>
                  </a:extLst>
                </p:cNvPr>
                <p:cNvSpPr/>
                <p:nvPr/>
              </p:nvSpPr>
              <p:spPr>
                <a:xfrm>
                  <a:off x="1980136" y="3559660"/>
                  <a:ext cx="134236" cy="134236"/>
                </a:xfrm>
                <a:custGeom>
                  <a:avLst/>
                  <a:gdLst>
                    <a:gd name="connsiteX0" fmla="*/ 19486 w 134236"/>
                    <a:gd name="connsiteY0" fmla="*/ 19486 h 134236"/>
                    <a:gd name="connsiteX1" fmla="*/ 19486 w 134236"/>
                    <a:gd name="connsiteY1" fmla="*/ 114750 h 134236"/>
                    <a:gd name="connsiteX2" fmla="*/ 114750 w 134236"/>
                    <a:gd name="connsiteY2" fmla="*/ 114750 h 134236"/>
                    <a:gd name="connsiteX3" fmla="*/ 114750 w 134236"/>
                    <a:gd name="connsiteY3" fmla="*/ 19486 h 134236"/>
                    <a:gd name="connsiteX4" fmla="*/ 19486 w 134236"/>
                    <a:gd name="connsiteY4" fmla="*/ 19486 h 134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236" h="134236">
                      <a:moveTo>
                        <a:pt x="19486" y="19486"/>
                      </a:moveTo>
                      <a:cubicBezTo>
                        <a:pt x="-6495" y="45467"/>
                        <a:pt x="-6495" y="88769"/>
                        <a:pt x="19486" y="114750"/>
                      </a:cubicBezTo>
                      <a:cubicBezTo>
                        <a:pt x="45467" y="140732"/>
                        <a:pt x="88769" y="140732"/>
                        <a:pt x="114750" y="114750"/>
                      </a:cubicBezTo>
                      <a:cubicBezTo>
                        <a:pt x="140732" y="88769"/>
                        <a:pt x="140732" y="45467"/>
                        <a:pt x="114750" y="19486"/>
                      </a:cubicBezTo>
                      <a:cubicBezTo>
                        <a:pt x="88769" y="-6495"/>
                        <a:pt x="45467" y="-6495"/>
                        <a:pt x="19486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953" name="Graphic 1">
                <a:extLst>
                  <a:ext uri="{FF2B5EF4-FFF2-40B4-BE49-F238E27FC236}">
                    <a16:creationId xmlns:a16="http://schemas.microsoft.com/office/drawing/2014/main" xmlns="" id="{0677BA31-0666-4FF2-9202-5DE5255FFF9E}"/>
                  </a:ext>
                </a:extLst>
              </p:cNvPr>
              <p:cNvGrpSpPr/>
              <p:nvPr/>
            </p:nvGrpSpPr>
            <p:grpSpPr>
              <a:xfrm>
                <a:off x="10175057" y="3531513"/>
                <a:ext cx="601899" cy="530450"/>
                <a:chOff x="10175057" y="3531513"/>
                <a:chExt cx="601899" cy="530450"/>
              </a:xfrm>
              <a:grpFill/>
            </p:grpSpPr>
            <p:sp>
              <p:nvSpPr>
                <p:cNvPr id="975" name="Freeform: Shape 486">
                  <a:extLst>
                    <a:ext uri="{FF2B5EF4-FFF2-40B4-BE49-F238E27FC236}">
                      <a16:creationId xmlns:a16="http://schemas.microsoft.com/office/drawing/2014/main" xmlns="" id="{C1F3DA72-03BB-4A49-B94D-96A6FC559E84}"/>
                    </a:ext>
                  </a:extLst>
                </p:cNvPr>
                <p:cNvSpPr/>
                <p:nvPr/>
              </p:nvSpPr>
              <p:spPr>
                <a:xfrm>
                  <a:off x="10294138" y="3914737"/>
                  <a:ext cx="134236" cy="134236"/>
                </a:xfrm>
                <a:custGeom>
                  <a:avLst/>
                  <a:gdLst>
                    <a:gd name="connsiteX0" fmla="*/ 19486 w 134236"/>
                    <a:gd name="connsiteY0" fmla="*/ 19486 h 134236"/>
                    <a:gd name="connsiteX1" fmla="*/ 19486 w 134236"/>
                    <a:gd name="connsiteY1" fmla="*/ 114751 h 134236"/>
                    <a:gd name="connsiteX2" fmla="*/ 114751 w 134236"/>
                    <a:gd name="connsiteY2" fmla="*/ 114751 h 134236"/>
                    <a:gd name="connsiteX3" fmla="*/ 114751 w 134236"/>
                    <a:gd name="connsiteY3" fmla="*/ 19486 h 134236"/>
                    <a:gd name="connsiteX4" fmla="*/ 19486 w 134236"/>
                    <a:gd name="connsiteY4" fmla="*/ 19486 h 134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236" h="134236">
                      <a:moveTo>
                        <a:pt x="19486" y="19486"/>
                      </a:moveTo>
                      <a:cubicBezTo>
                        <a:pt x="-6495" y="45467"/>
                        <a:pt x="-6495" y="88769"/>
                        <a:pt x="19486" y="114751"/>
                      </a:cubicBezTo>
                      <a:cubicBezTo>
                        <a:pt x="45467" y="140732"/>
                        <a:pt x="88769" y="140732"/>
                        <a:pt x="114751" y="114751"/>
                      </a:cubicBezTo>
                      <a:cubicBezTo>
                        <a:pt x="140732" y="88769"/>
                        <a:pt x="140732" y="45467"/>
                        <a:pt x="114751" y="19486"/>
                      </a:cubicBezTo>
                      <a:cubicBezTo>
                        <a:pt x="88769" y="-6495"/>
                        <a:pt x="45467" y="-6495"/>
                        <a:pt x="19486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76" name="Freeform: Shape 487">
                  <a:extLst>
                    <a:ext uri="{FF2B5EF4-FFF2-40B4-BE49-F238E27FC236}">
                      <a16:creationId xmlns:a16="http://schemas.microsoft.com/office/drawing/2014/main" xmlns="" id="{1F7C319F-562D-49A5-AAFB-61271B257D6B}"/>
                    </a:ext>
                  </a:extLst>
                </p:cNvPr>
                <p:cNvSpPr/>
                <p:nvPr/>
              </p:nvSpPr>
              <p:spPr>
                <a:xfrm>
                  <a:off x="10707673" y="3711217"/>
                  <a:ext cx="69283" cy="62787"/>
                </a:xfrm>
                <a:custGeom>
                  <a:avLst/>
                  <a:gdLst>
                    <a:gd name="connsiteX0" fmla="*/ 12990 w 69283"/>
                    <a:gd name="connsiteY0" fmla="*/ 6495 h 62787"/>
                    <a:gd name="connsiteX1" fmla="*/ 12990 w 69283"/>
                    <a:gd name="connsiteY1" fmla="*/ 49797 h 62787"/>
                    <a:gd name="connsiteX2" fmla="*/ 56293 w 69283"/>
                    <a:gd name="connsiteY2" fmla="*/ 49797 h 62787"/>
                    <a:gd name="connsiteX3" fmla="*/ 56293 w 69283"/>
                    <a:gd name="connsiteY3" fmla="*/ 6495 h 62787"/>
                    <a:gd name="connsiteX4" fmla="*/ 12990 w 69283"/>
                    <a:gd name="connsiteY4" fmla="*/ 6495 h 627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9283" h="62787">
                      <a:moveTo>
                        <a:pt x="12990" y="6495"/>
                      </a:moveTo>
                      <a:cubicBezTo>
                        <a:pt x="-4330" y="23816"/>
                        <a:pt x="-4330" y="41137"/>
                        <a:pt x="12990" y="49797"/>
                      </a:cubicBezTo>
                      <a:cubicBezTo>
                        <a:pt x="30312" y="67118"/>
                        <a:pt x="47633" y="67118"/>
                        <a:pt x="56293" y="49797"/>
                      </a:cubicBezTo>
                      <a:cubicBezTo>
                        <a:pt x="73614" y="32477"/>
                        <a:pt x="73614" y="15156"/>
                        <a:pt x="56293" y="6495"/>
                      </a:cubicBezTo>
                      <a:cubicBezTo>
                        <a:pt x="47633" y="-2165"/>
                        <a:pt x="21651" y="-2165"/>
                        <a:pt x="12990" y="6495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77" name="Freeform: Shape 488">
                  <a:extLst>
                    <a:ext uri="{FF2B5EF4-FFF2-40B4-BE49-F238E27FC236}">
                      <a16:creationId xmlns:a16="http://schemas.microsoft.com/office/drawing/2014/main" xmlns="" id="{BC3701A0-4D03-467E-8773-7EFF16AD0D96}"/>
                    </a:ext>
                  </a:extLst>
                </p:cNvPr>
                <p:cNvSpPr/>
                <p:nvPr/>
              </p:nvSpPr>
              <p:spPr>
                <a:xfrm>
                  <a:off x="10452191" y="3613787"/>
                  <a:ext cx="103925" cy="103925"/>
                </a:xfrm>
                <a:custGeom>
                  <a:avLst/>
                  <a:gdLst>
                    <a:gd name="connsiteX0" fmla="*/ 103925 w 103925"/>
                    <a:gd name="connsiteY0" fmla="*/ 51963 h 103925"/>
                    <a:gd name="connsiteX1" fmla="*/ 51962 w 103925"/>
                    <a:gd name="connsiteY1" fmla="*/ 103925 h 103925"/>
                    <a:gd name="connsiteX2" fmla="*/ -1 w 103925"/>
                    <a:gd name="connsiteY2" fmla="*/ 51963 h 103925"/>
                    <a:gd name="connsiteX3" fmla="*/ 51962 w 103925"/>
                    <a:gd name="connsiteY3" fmla="*/ 0 h 103925"/>
                    <a:gd name="connsiteX4" fmla="*/ 103925 w 103925"/>
                    <a:gd name="connsiteY4" fmla="*/ 51963 h 103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925" h="103925">
                      <a:moveTo>
                        <a:pt x="103925" y="51963"/>
                      </a:moveTo>
                      <a:cubicBezTo>
                        <a:pt x="103925" y="80661"/>
                        <a:pt x="80660" y="103925"/>
                        <a:pt x="51962" y="103925"/>
                      </a:cubicBezTo>
                      <a:cubicBezTo>
                        <a:pt x="23264" y="103925"/>
                        <a:pt x="-1" y="80661"/>
                        <a:pt x="-1" y="51963"/>
                      </a:cubicBezTo>
                      <a:cubicBezTo>
                        <a:pt x="-1" y="23264"/>
                        <a:pt x="23264" y="0"/>
                        <a:pt x="51962" y="0"/>
                      </a:cubicBezTo>
                      <a:cubicBezTo>
                        <a:pt x="80660" y="0"/>
                        <a:pt x="103925" y="23264"/>
                        <a:pt x="103925" y="5196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78" name="Freeform: Shape 489">
                  <a:extLst>
                    <a:ext uri="{FF2B5EF4-FFF2-40B4-BE49-F238E27FC236}">
                      <a16:creationId xmlns:a16="http://schemas.microsoft.com/office/drawing/2014/main" xmlns="" id="{87FA0185-4084-48F5-A2BD-227DDFFB0329}"/>
                    </a:ext>
                  </a:extLst>
                </p:cNvPr>
                <p:cNvSpPr/>
                <p:nvPr/>
              </p:nvSpPr>
              <p:spPr>
                <a:xfrm>
                  <a:off x="10175057" y="3726373"/>
                  <a:ext cx="103925" cy="103925"/>
                </a:xfrm>
                <a:custGeom>
                  <a:avLst/>
                  <a:gdLst>
                    <a:gd name="connsiteX0" fmla="*/ 103925 w 103925"/>
                    <a:gd name="connsiteY0" fmla="*/ 51963 h 103925"/>
                    <a:gd name="connsiteX1" fmla="*/ 51963 w 103925"/>
                    <a:gd name="connsiteY1" fmla="*/ 103925 h 103925"/>
                    <a:gd name="connsiteX2" fmla="*/ 1 w 103925"/>
                    <a:gd name="connsiteY2" fmla="*/ 51963 h 103925"/>
                    <a:gd name="connsiteX3" fmla="*/ 51963 w 103925"/>
                    <a:gd name="connsiteY3" fmla="*/ 0 h 103925"/>
                    <a:gd name="connsiteX4" fmla="*/ 103925 w 103925"/>
                    <a:gd name="connsiteY4" fmla="*/ 51963 h 103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925" h="103925">
                      <a:moveTo>
                        <a:pt x="103925" y="51963"/>
                      </a:moveTo>
                      <a:cubicBezTo>
                        <a:pt x="103925" y="80661"/>
                        <a:pt x="80661" y="103925"/>
                        <a:pt x="51963" y="103925"/>
                      </a:cubicBezTo>
                      <a:cubicBezTo>
                        <a:pt x="23265" y="103925"/>
                        <a:pt x="1" y="80661"/>
                        <a:pt x="1" y="51963"/>
                      </a:cubicBezTo>
                      <a:cubicBezTo>
                        <a:pt x="1" y="23264"/>
                        <a:pt x="23265" y="0"/>
                        <a:pt x="51963" y="0"/>
                      </a:cubicBezTo>
                      <a:cubicBezTo>
                        <a:pt x="80661" y="0"/>
                        <a:pt x="103925" y="23264"/>
                        <a:pt x="103925" y="5196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79" name="Freeform: Shape 490">
                  <a:extLst>
                    <a:ext uri="{FF2B5EF4-FFF2-40B4-BE49-F238E27FC236}">
                      <a16:creationId xmlns:a16="http://schemas.microsoft.com/office/drawing/2014/main" xmlns="" id="{7528ED03-AB5E-4D92-B9AE-76AEC3382EBB}"/>
                    </a:ext>
                  </a:extLst>
                </p:cNvPr>
                <p:cNvSpPr/>
                <p:nvPr/>
              </p:nvSpPr>
              <p:spPr>
                <a:xfrm>
                  <a:off x="10538795" y="3812977"/>
                  <a:ext cx="103925" cy="103925"/>
                </a:xfrm>
                <a:custGeom>
                  <a:avLst/>
                  <a:gdLst>
                    <a:gd name="connsiteX0" fmla="*/ 103925 w 103925"/>
                    <a:gd name="connsiteY0" fmla="*/ 51963 h 103925"/>
                    <a:gd name="connsiteX1" fmla="*/ 51962 w 103925"/>
                    <a:gd name="connsiteY1" fmla="*/ 103925 h 103925"/>
                    <a:gd name="connsiteX2" fmla="*/ -1 w 103925"/>
                    <a:gd name="connsiteY2" fmla="*/ 51963 h 103925"/>
                    <a:gd name="connsiteX3" fmla="*/ 51962 w 103925"/>
                    <a:gd name="connsiteY3" fmla="*/ 0 h 103925"/>
                    <a:gd name="connsiteX4" fmla="*/ 103925 w 103925"/>
                    <a:gd name="connsiteY4" fmla="*/ 51963 h 103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925" h="103925">
                      <a:moveTo>
                        <a:pt x="103925" y="51963"/>
                      </a:moveTo>
                      <a:cubicBezTo>
                        <a:pt x="103925" y="80661"/>
                        <a:pt x="80660" y="103925"/>
                        <a:pt x="51962" y="103925"/>
                      </a:cubicBezTo>
                      <a:cubicBezTo>
                        <a:pt x="23264" y="103925"/>
                        <a:pt x="-1" y="80661"/>
                        <a:pt x="-1" y="51963"/>
                      </a:cubicBezTo>
                      <a:cubicBezTo>
                        <a:pt x="-1" y="23264"/>
                        <a:pt x="23264" y="0"/>
                        <a:pt x="51962" y="0"/>
                      </a:cubicBezTo>
                      <a:cubicBezTo>
                        <a:pt x="80660" y="0"/>
                        <a:pt x="103925" y="23264"/>
                        <a:pt x="103925" y="5196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80" name="Freeform: Shape 491">
                  <a:extLst>
                    <a:ext uri="{FF2B5EF4-FFF2-40B4-BE49-F238E27FC236}">
                      <a16:creationId xmlns:a16="http://schemas.microsoft.com/office/drawing/2014/main" xmlns="" id="{2C16E33F-821E-4E40-92BD-13FF5B598FDB}"/>
                    </a:ext>
                  </a:extLst>
                </p:cNvPr>
                <p:cNvSpPr/>
                <p:nvPr/>
              </p:nvSpPr>
              <p:spPr>
                <a:xfrm>
                  <a:off x="10480337" y="3999176"/>
                  <a:ext cx="56292" cy="62787"/>
                </a:xfrm>
                <a:custGeom>
                  <a:avLst/>
                  <a:gdLst>
                    <a:gd name="connsiteX0" fmla="*/ 6495 w 56292"/>
                    <a:gd name="connsiteY0" fmla="*/ 12991 h 62787"/>
                    <a:gd name="connsiteX1" fmla="*/ 6495 w 56292"/>
                    <a:gd name="connsiteY1" fmla="*/ 56293 h 62787"/>
                    <a:gd name="connsiteX2" fmla="*/ 49797 w 56292"/>
                    <a:gd name="connsiteY2" fmla="*/ 56293 h 62787"/>
                    <a:gd name="connsiteX3" fmla="*/ 49797 w 56292"/>
                    <a:gd name="connsiteY3" fmla="*/ 12991 h 62787"/>
                    <a:gd name="connsiteX4" fmla="*/ 6495 w 56292"/>
                    <a:gd name="connsiteY4" fmla="*/ 12991 h 627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6292" h="62787">
                      <a:moveTo>
                        <a:pt x="6495" y="12991"/>
                      </a:moveTo>
                      <a:cubicBezTo>
                        <a:pt x="-2165" y="21651"/>
                        <a:pt x="-2165" y="47632"/>
                        <a:pt x="6495" y="56293"/>
                      </a:cubicBezTo>
                      <a:cubicBezTo>
                        <a:pt x="15156" y="64953"/>
                        <a:pt x="41137" y="64953"/>
                        <a:pt x="49797" y="56293"/>
                      </a:cubicBezTo>
                      <a:cubicBezTo>
                        <a:pt x="58458" y="47632"/>
                        <a:pt x="58458" y="21651"/>
                        <a:pt x="49797" y="12991"/>
                      </a:cubicBezTo>
                      <a:cubicBezTo>
                        <a:pt x="41137" y="-4330"/>
                        <a:pt x="23815" y="-4330"/>
                        <a:pt x="6495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81" name="Freeform: Shape 492">
                  <a:extLst>
                    <a:ext uri="{FF2B5EF4-FFF2-40B4-BE49-F238E27FC236}">
                      <a16:creationId xmlns:a16="http://schemas.microsoft.com/office/drawing/2014/main" xmlns="" id="{79882B3A-6ADB-4548-8CF9-B9CFA8E492CE}"/>
                    </a:ext>
                  </a:extLst>
                </p:cNvPr>
                <p:cNvSpPr/>
                <p:nvPr/>
              </p:nvSpPr>
              <p:spPr>
                <a:xfrm>
                  <a:off x="10257331" y="3531513"/>
                  <a:ext cx="77943" cy="77943"/>
                </a:xfrm>
                <a:custGeom>
                  <a:avLst/>
                  <a:gdLst>
                    <a:gd name="connsiteX0" fmla="*/ 12990 w 77943"/>
                    <a:gd name="connsiteY0" fmla="*/ 12991 h 77943"/>
                    <a:gd name="connsiteX1" fmla="*/ 12990 w 77943"/>
                    <a:gd name="connsiteY1" fmla="*/ 64953 h 77943"/>
                    <a:gd name="connsiteX2" fmla="*/ 64953 w 77943"/>
                    <a:gd name="connsiteY2" fmla="*/ 64953 h 77943"/>
                    <a:gd name="connsiteX3" fmla="*/ 64953 w 77943"/>
                    <a:gd name="connsiteY3" fmla="*/ 12991 h 77943"/>
                    <a:gd name="connsiteX4" fmla="*/ 12990 w 77943"/>
                    <a:gd name="connsiteY4" fmla="*/ 12991 h 779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7943" h="77943">
                      <a:moveTo>
                        <a:pt x="12990" y="12991"/>
                      </a:moveTo>
                      <a:cubicBezTo>
                        <a:pt x="-4330" y="30311"/>
                        <a:pt x="-4330" y="47632"/>
                        <a:pt x="12990" y="64953"/>
                      </a:cubicBezTo>
                      <a:cubicBezTo>
                        <a:pt x="30312" y="82274"/>
                        <a:pt x="47632" y="82274"/>
                        <a:pt x="64953" y="64953"/>
                      </a:cubicBezTo>
                      <a:cubicBezTo>
                        <a:pt x="82274" y="47632"/>
                        <a:pt x="82274" y="30311"/>
                        <a:pt x="64953" y="12991"/>
                      </a:cubicBezTo>
                      <a:cubicBezTo>
                        <a:pt x="56293" y="-4330"/>
                        <a:pt x="30312" y="-4330"/>
                        <a:pt x="12990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82" name="Freeform: Shape 493">
                  <a:extLst>
                    <a:ext uri="{FF2B5EF4-FFF2-40B4-BE49-F238E27FC236}">
                      <a16:creationId xmlns:a16="http://schemas.microsoft.com/office/drawing/2014/main" xmlns="" id="{0D465945-C8AB-4E96-A74F-C985AE900222}"/>
                    </a:ext>
                  </a:extLst>
                </p:cNvPr>
                <p:cNvSpPr/>
                <p:nvPr/>
              </p:nvSpPr>
              <p:spPr>
                <a:xfrm>
                  <a:off x="10398063" y="3758849"/>
                  <a:ext cx="134236" cy="134236"/>
                </a:xfrm>
                <a:custGeom>
                  <a:avLst/>
                  <a:gdLst>
                    <a:gd name="connsiteX0" fmla="*/ 19486 w 134236"/>
                    <a:gd name="connsiteY0" fmla="*/ 19486 h 134236"/>
                    <a:gd name="connsiteX1" fmla="*/ 19486 w 134236"/>
                    <a:gd name="connsiteY1" fmla="*/ 114751 h 134236"/>
                    <a:gd name="connsiteX2" fmla="*/ 114751 w 134236"/>
                    <a:gd name="connsiteY2" fmla="*/ 114751 h 134236"/>
                    <a:gd name="connsiteX3" fmla="*/ 114751 w 134236"/>
                    <a:gd name="connsiteY3" fmla="*/ 19486 h 134236"/>
                    <a:gd name="connsiteX4" fmla="*/ 19486 w 134236"/>
                    <a:gd name="connsiteY4" fmla="*/ 19486 h 134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236" h="134236">
                      <a:moveTo>
                        <a:pt x="19486" y="19486"/>
                      </a:moveTo>
                      <a:cubicBezTo>
                        <a:pt x="-6495" y="45467"/>
                        <a:pt x="-6495" y="88769"/>
                        <a:pt x="19486" y="114751"/>
                      </a:cubicBezTo>
                      <a:cubicBezTo>
                        <a:pt x="45467" y="140732"/>
                        <a:pt x="88769" y="140732"/>
                        <a:pt x="114751" y="114751"/>
                      </a:cubicBezTo>
                      <a:cubicBezTo>
                        <a:pt x="140732" y="88769"/>
                        <a:pt x="140732" y="45467"/>
                        <a:pt x="114751" y="19486"/>
                      </a:cubicBezTo>
                      <a:cubicBezTo>
                        <a:pt x="88769" y="-6495"/>
                        <a:pt x="45467" y="-6495"/>
                        <a:pt x="19486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954" name="Graphic 1">
                <a:extLst>
                  <a:ext uri="{FF2B5EF4-FFF2-40B4-BE49-F238E27FC236}">
                    <a16:creationId xmlns:a16="http://schemas.microsoft.com/office/drawing/2014/main" xmlns="" id="{EA3E651F-9A21-4A0E-9CBC-38ACF8A1D9F2}"/>
                  </a:ext>
                </a:extLst>
              </p:cNvPr>
              <p:cNvGrpSpPr/>
              <p:nvPr/>
            </p:nvGrpSpPr>
            <p:grpSpPr>
              <a:xfrm>
                <a:off x="5885985" y="2492263"/>
                <a:ext cx="798923" cy="718814"/>
                <a:chOff x="5885985" y="2492263"/>
                <a:chExt cx="798923" cy="718814"/>
              </a:xfrm>
              <a:grpFill/>
            </p:grpSpPr>
            <p:sp>
              <p:nvSpPr>
                <p:cNvPr id="967" name="Freeform: Shape 478">
                  <a:extLst>
                    <a:ext uri="{FF2B5EF4-FFF2-40B4-BE49-F238E27FC236}">
                      <a16:creationId xmlns:a16="http://schemas.microsoft.com/office/drawing/2014/main" xmlns="" id="{2DEAF84B-A841-40D3-A59B-048A4E33772A}"/>
                    </a:ext>
                  </a:extLst>
                </p:cNvPr>
                <p:cNvSpPr/>
                <p:nvPr/>
              </p:nvSpPr>
              <p:spPr>
                <a:xfrm>
                  <a:off x="6044037" y="3007558"/>
                  <a:ext cx="173208" cy="173208"/>
                </a:xfrm>
                <a:custGeom>
                  <a:avLst/>
                  <a:gdLst>
                    <a:gd name="connsiteX0" fmla="*/ 173209 w 173208"/>
                    <a:gd name="connsiteY0" fmla="*/ 86604 h 173208"/>
                    <a:gd name="connsiteX1" fmla="*/ 86604 w 173208"/>
                    <a:gd name="connsiteY1" fmla="*/ 173208 h 173208"/>
                    <a:gd name="connsiteX2" fmla="*/ 0 w 173208"/>
                    <a:gd name="connsiteY2" fmla="*/ 86604 h 173208"/>
                    <a:gd name="connsiteX3" fmla="*/ 86604 w 173208"/>
                    <a:gd name="connsiteY3" fmla="*/ 0 h 173208"/>
                    <a:gd name="connsiteX4" fmla="*/ 173209 w 173208"/>
                    <a:gd name="connsiteY4" fmla="*/ 86604 h 1732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3208" h="173208">
                      <a:moveTo>
                        <a:pt x="173209" y="86604"/>
                      </a:moveTo>
                      <a:cubicBezTo>
                        <a:pt x="173209" y="134434"/>
                        <a:pt x="134434" y="173208"/>
                        <a:pt x="86604" y="173208"/>
                      </a:cubicBezTo>
                      <a:cubicBezTo>
                        <a:pt x="38774" y="173208"/>
                        <a:pt x="0" y="134434"/>
                        <a:pt x="0" y="86604"/>
                      </a:cubicBezTo>
                      <a:cubicBezTo>
                        <a:pt x="0" y="38774"/>
                        <a:pt x="38774" y="0"/>
                        <a:pt x="86604" y="0"/>
                      </a:cubicBezTo>
                      <a:cubicBezTo>
                        <a:pt x="134434" y="0"/>
                        <a:pt x="173209" y="38774"/>
                        <a:pt x="173209" y="8660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68" name="Freeform: Shape 479">
                  <a:extLst>
                    <a:ext uri="{FF2B5EF4-FFF2-40B4-BE49-F238E27FC236}">
                      <a16:creationId xmlns:a16="http://schemas.microsoft.com/office/drawing/2014/main" xmlns="" id="{EED691DE-9306-43A4-99EA-D741BCB8DFA6}"/>
                    </a:ext>
                  </a:extLst>
                </p:cNvPr>
                <p:cNvSpPr/>
                <p:nvPr/>
              </p:nvSpPr>
              <p:spPr>
                <a:xfrm>
                  <a:off x="6598304" y="2730424"/>
                  <a:ext cx="86604" cy="86604"/>
                </a:xfrm>
                <a:custGeom>
                  <a:avLst/>
                  <a:gdLst>
                    <a:gd name="connsiteX0" fmla="*/ 86604 w 86604"/>
                    <a:gd name="connsiteY0" fmla="*/ 43302 h 86604"/>
                    <a:gd name="connsiteX1" fmla="*/ 43302 w 86604"/>
                    <a:gd name="connsiteY1" fmla="*/ 86604 h 86604"/>
                    <a:gd name="connsiteX2" fmla="*/ 0 w 86604"/>
                    <a:gd name="connsiteY2" fmla="*/ 43302 h 86604"/>
                    <a:gd name="connsiteX3" fmla="*/ 43302 w 86604"/>
                    <a:gd name="connsiteY3" fmla="*/ 0 h 86604"/>
                    <a:gd name="connsiteX4" fmla="*/ 86604 w 86604"/>
                    <a:gd name="connsiteY4" fmla="*/ 43302 h 866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6604" h="86604">
                      <a:moveTo>
                        <a:pt x="86604" y="43302"/>
                      </a:moveTo>
                      <a:cubicBezTo>
                        <a:pt x="86604" y="67217"/>
                        <a:pt x="67218" y="86604"/>
                        <a:pt x="43302" y="86604"/>
                      </a:cubicBezTo>
                      <a:cubicBezTo>
                        <a:pt x="19387" y="86604"/>
                        <a:pt x="0" y="67217"/>
                        <a:pt x="0" y="43302"/>
                      </a:cubicBezTo>
                      <a:cubicBezTo>
                        <a:pt x="0" y="19387"/>
                        <a:pt x="19387" y="0"/>
                        <a:pt x="43302" y="0"/>
                      </a:cubicBezTo>
                      <a:cubicBezTo>
                        <a:pt x="67218" y="0"/>
                        <a:pt x="86604" y="19387"/>
                        <a:pt x="86604" y="43302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69" name="Freeform: Shape 480">
                  <a:extLst>
                    <a:ext uri="{FF2B5EF4-FFF2-40B4-BE49-F238E27FC236}">
                      <a16:creationId xmlns:a16="http://schemas.microsoft.com/office/drawing/2014/main" xmlns="" id="{FCB95C8D-F1FB-4625-94C6-6F9193DDDAA7}"/>
                    </a:ext>
                  </a:extLst>
                </p:cNvPr>
                <p:cNvSpPr/>
                <p:nvPr/>
              </p:nvSpPr>
              <p:spPr>
                <a:xfrm>
                  <a:off x="6249722" y="2598353"/>
                  <a:ext cx="134236" cy="134236"/>
                </a:xfrm>
                <a:custGeom>
                  <a:avLst/>
                  <a:gdLst>
                    <a:gd name="connsiteX0" fmla="*/ 19486 w 134236"/>
                    <a:gd name="connsiteY0" fmla="*/ 19486 h 134236"/>
                    <a:gd name="connsiteX1" fmla="*/ 19486 w 134236"/>
                    <a:gd name="connsiteY1" fmla="*/ 114751 h 134236"/>
                    <a:gd name="connsiteX2" fmla="*/ 114751 w 134236"/>
                    <a:gd name="connsiteY2" fmla="*/ 114751 h 134236"/>
                    <a:gd name="connsiteX3" fmla="*/ 114751 w 134236"/>
                    <a:gd name="connsiteY3" fmla="*/ 19486 h 134236"/>
                    <a:gd name="connsiteX4" fmla="*/ 19486 w 134236"/>
                    <a:gd name="connsiteY4" fmla="*/ 19486 h 134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236" h="134236">
                      <a:moveTo>
                        <a:pt x="19486" y="19486"/>
                      </a:moveTo>
                      <a:cubicBezTo>
                        <a:pt x="-6495" y="45467"/>
                        <a:pt x="-6495" y="88769"/>
                        <a:pt x="19486" y="114751"/>
                      </a:cubicBezTo>
                      <a:cubicBezTo>
                        <a:pt x="45468" y="140732"/>
                        <a:pt x="88770" y="140732"/>
                        <a:pt x="114751" y="114751"/>
                      </a:cubicBezTo>
                      <a:cubicBezTo>
                        <a:pt x="140732" y="88769"/>
                        <a:pt x="140732" y="45467"/>
                        <a:pt x="114751" y="19486"/>
                      </a:cubicBezTo>
                      <a:cubicBezTo>
                        <a:pt x="88770" y="-6495"/>
                        <a:pt x="45468" y="-6495"/>
                        <a:pt x="19486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70" name="Freeform: Shape 481">
                  <a:extLst>
                    <a:ext uri="{FF2B5EF4-FFF2-40B4-BE49-F238E27FC236}">
                      <a16:creationId xmlns:a16="http://schemas.microsoft.com/office/drawing/2014/main" xmlns="" id="{721022DB-CD72-414C-9AF3-4A516EB4C500}"/>
                    </a:ext>
                  </a:extLst>
                </p:cNvPr>
                <p:cNvSpPr/>
                <p:nvPr/>
              </p:nvSpPr>
              <p:spPr>
                <a:xfrm>
                  <a:off x="5885985" y="2754241"/>
                  <a:ext cx="134236" cy="134236"/>
                </a:xfrm>
                <a:custGeom>
                  <a:avLst/>
                  <a:gdLst>
                    <a:gd name="connsiteX0" fmla="*/ 19486 w 134236"/>
                    <a:gd name="connsiteY0" fmla="*/ 19486 h 134236"/>
                    <a:gd name="connsiteX1" fmla="*/ 19486 w 134236"/>
                    <a:gd name="connsiteY1" fmla="*/ 114751 h 134236"/>
                    <a:gd name="connsiteX2" fmla="*/ 114751 w 134236"/>
                    <a:gd name="connsiteY2" fmla="*/ 114751 h 134236"/>
                    <a:gd name="connsiteX3" fmla="*/ 114751 w 134236"/>
                    <a:gd name="connsiteY3" fmla="*/ 19486 h 134236"/>
                    <a:gd name="connsiteX4" fmla="*/ 19486 w 134236"/>
                    <a:gd name="connsiteY4" fmla="*/ 19486 h 134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236" h="134236">
                      <a:moveTo>
                        <a:pt x="19486" y="19486"/>
                      </a:moveTo>
                      <a:cubicBezTo>
                        <a:pt x="-6495" y="45467"/>
                        <a:pt x="-6495" y="88769"/>
                        <a:pt x="19486" y="114751"/>
                      </a:cubicBezTo>
                      <a:cubicBezTo>
                        <a:pt x="45467" y="140732"/>
                        <a:pt x="88769" y="140732"/>
                        <a:pt x="114751" y="114751"/>
                      </a:cubicBezTo>
                      <a:cubicBezTo>
                        <a:pt x="140731" y="88769"/>
                        <a:pt x="140731" y="45467"/>
                        <a:pt x="114751" y="19486"/>
                      </a:cubicBezTo>
                      <a:cubicBezTo>
                        <a:pt x="88769" y="-6495"/>
                        <a:pt x="45467" y="-6495"/>
                        <a:pt x="19486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71" name="Freeform: Shape 482">
                  <a:extLst>
                    <a:ext uri="{FF2B5EF4-FFF2-40B4-BE49-F238E27FC236}">
                      <a16:creationId xmlns:a16="http://schemas.microsoft.com/office/drawing/2014/main" xmlns="" id="{7854D122-88C2-414D-AD8A-18A891150B55}"/>
                    </a:ext>
                  </a:extLst>
                </p:cNvPr>
                <p:cNvSpPr/>
                <p:nvPr/>
              </p:nvSpPr>
              <p:spPr>
                <a:xfrm>
                  <a:off x="6373133" y="2868991"/>
                  <a:ext cx="138566" cy="138566"/>
                </a:xfrm>
                <a:custGeom>
                  <a:avLst/>
                  <a:gdLst>
                    <a:gd name="connsiteX0" fmla="*/ 138567 w 138566"/>
                    <a:gd name="connsiteY0" fmla="*/ 69283 h 138566"/>
                    <a:gd name="connsiteX1" fmla="*/ 69283 w 138566"/>
                    <a:gd name="connsiteY1" fmla="*/ 138567 h 138566"/>
                    <a:gd name="connsiteX2" fmla="*/ 0 w 138566"/>
                    <a:gd name="connsiteY2" fmla="*/ 69283 h 138566"/>
                    <a:gd name="connsiteX3" fmla="*/ 69283 w 138566"/>
                    <a:gd name="connsiteY3" fmla="*/ 0 h 138566"/>
                    <a:gd name="connsiteX4" fmla="*/ 138567 w 138566"/>
                    <a:gd name="connsiteY4" fmla="*/ 69283 h 1385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8566" h="138566">
                      <a:moveTo>
                        <a:pt x="138567" y="69283"/>
                      </a:moveTo>
                      <a:cubicBezTo>
                        <a:pt x="138567" y="107548"/>
                        <a:pt x="107548" y="138567"/>
                        <a:pt x="69283" y="138567"/>
                      </a:cubicBezTo>
                      <a:cubicBezTo>
                        <a:pt x="31019" y="138567"/>
                        <a:pt x="0" y="107548"/>
                        <a:pt x="0" y="69283"/>
                      </a:cubicBezTo>
                      <a:cubicBezTo>
                        <a:pt x="0" y="31019"/>
                        <a:pt x="31019" y="0"/>
                        <a:pt x="69283" y="0"/>
                      </a:cubicBezTo>
                      <a:cubicBezTo>
                        <a:pt x="107547" y="0"/>
                        <a:pt x="138567" y="31019"/>
                        <a:pt x="138567" y="6928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72" name="Freeform: Shape 483">
                  <a:extLst>
                    <a:ext uri="{FF2B5EF4-FFF2-40B4-BE49-F238E27FC236}">
                      <a16:creationId xmlns:a16="http://schemas.microsoft.com/office/drawing/2014/main" xmlns="" id="{FC31CBED-AE49-4B4B-B9D2-10A4EBACAF5E}"/>
                    </a:ext>
                  </a:extLst>
                </p:cNvPr>
                <p:cNvSpPr/>
                <p:nvPr/>
              </p:nvSpPr>
              <p:spPr>
                <a:xfrm>
                  <a:off x="6290859" y="3124473"/>
                  <a:ext cx="86604" cy="86604"/>
                </a:xfrm>
                <a:custGeom>
                  <a:avLst/>
                  <a:gdLst>
                    <a:gd name="connsiteX0" fmla="*/ 12991 w 86604"/>
                    <a:gd name="connsiteY0" fmla="*/ 12991 h 86604"/>
                    <a:gd name="connsiteX1" fmla="*/ 12991 w 86604"/>
                    <a:gd name="connsiteY1" fmla="*/ 73614 h 86604"/>
                    <a:gd name="connsiteX2" fmla="*/ 73614 w 86604"/>
                    <a:gd name="connsiteY2" fmla="*/ 73614 h 86604"/>
                    <a:gd name="connsiteX3" fmla="*/ 73614 w 86604"/>
                    <a:gd name="connsiteY3" fmla="*/ 12991 h 86604"/>
                    <a:gd name="connsiteX4" fmla="*/ 12991 w 86604"/>
                    <a:gd name="connsiteY4" fmla="*/ 12991 h 866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6604" h="86604">
                      <a:moveTo>
                        <a:pt x="12991" y="12991"/>
                      </a:moveTo>
                      <a:cubicBezTo>
                        <a:pt x="-4330" y="30312"/>
                        <a:pt x="-4330" y="56293"/>
                        <a:pt x="12991" y="73614"/>
                      </a:cubicBezTo>
                      <a:cubicBezTo>
                        <a:pt x="30311" y="90934"/>
                        <a:pt x="56293" y="90934"/>
                        <a:pt x="73614" y="73614"/>
                      </a:cubicBezTo>
                      <a:cubicBezTo>
                        <a:pt x="90935" y="56293"/>
                        <a:pt x="90935" y="30312"/>
                        <a:pt x="73614" y="12991"/>
                      </a:cubicBezTo>
                      <a:cubicBezTo>
                        <a:pt x="56293" y="-4330"/>
                        <a:pt x="30311" y="-4330"/>
                        <a:pt x="12991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73" name="Freeform: Shape 484">
                  <a:extLst>
                    <a:ext uri="{FF2B5EF4-FFF2-40B4-BE49-F238E27FC236}">
                      <a16:creationId xmlns:a16="http://schemas.microsoft.com/office/drawing/2014/main" xmlns="" id="{94D899D1-04F2-479C-98A9-DF6FDCC6246C}"/>
                    </a:ext>
                  </a:extLst>
                </p:cNvPr>
                <p:cNvSpPr/>
                <p:nvPr/>
              </p:nvSpPr>
              <p:spPr>
                <a:xfrm>
                  <a:off x="5996405" y="2492263"/>
                  <a:ext cx="95264" cy="95264"/>
                </a:xfrm>
                <a:custGeom>
                  <a:avLst/>
                  <a:gdLst>
                    <a:gd name="connsiteX0" fmla="*/ 12990 w 95264"/>
                    <a:gd name="connsiteY0" fmla="*/ 12991 h 95264"/>
                    <a:gd name="connsiteX1" fmla="*/ 12990 w 95264"/>
                    <a:gd name="connsiteY1" fmla="*/ 82274 h 95264"/>
                    <a:gd name="connsiteX2" fmla="*/ 82274 w 95264"/>
                    <a:gd name="connsiteY2" fmla="*/ 82274 h 95264"/>
                    <a:gd name="connsiteX3" fmla="*/ 82274 w 95264"/>
                    <a:gd name="connsiteY3" fmla="*/ 12991 h 95264"/>
                    <a:gd name="connsiteX4" fmla="*/ 12990 w 95264"/>
                    <a:gd name="connsiteY4" fmla="*/ 12991 h 952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5264" h="95264">
                      <a:moveTo>
                        <a:pt x="12990" y="12991"/>
                      </a:moveTo>
                      <a:cubicBezTo>
                        <a:pt x="-4330" y="30311"/>
                        <a:pt x="-4330" y="64953"/>
                        <a:pt x="12990" y="82274"/>
                      </a:cubicBezTo>
                      <a:cubicBezTo>
                        <a:pt x="30311" y="99595"/>
                        <a:pt x="64953" y="99595"/>
                        <a:pt x="82274" y="82274"/>
                      </a:cubicBezTo>
                      <a:cubicBezTo>
                        <a:pt x="99595" y="64953"/>
                        <a:pt x="99595" y="30311"/>
                        <a:pt x="82274" y="12991"/>
                      </a:cubicBezTo>
                      <a:cubicBezTo>
                        <a:pt x="64953" y="-4330"/>
                        <a:pt x="30311" y="-4330"/>
                        <a:pt x="12990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74" name="Freeform: Shape 485">
                  <a:extLst>
                    <a:ext uri="{FF2B5EF4-FFF2-40B4-BE49-F238E27FC236}">
                      <a16:creationId xmlns:a16="http://schemas.microsoft.com/office/drawing/2014/main" xmlns="" id="{0F6B1FDE-F8E5-4ED0-A55E-C31E52229934}"/>
                    </a:ext>
                  </a:extLst>
                </p:cNvPr>
                <p:cNvSpPr/>
                <p:nvPr/>
              </p:nvSpPr>
              <p:spPr>
                <a:xfrm>
                  <a:off x="6182604" y="2808368"/>
                  <a:ext cx="173208" cy="173208"/>
                </a:xfrm>
                <a:custGeom>
                  <a:avLst/>
                  <a:gdLst>
                    <a:gd name="connsiteX0" fmla="*/ 173208 w 173208"/>
                    <a:gd name="connsiteY0" fmla="*/ 86604 h 173208"/>
                    <a:gd name="connsiteX1" fmla="*/ 86604 w 173208"/>
                    <a:gd name="connsiteY1" fmla="*/ 173208 h 173208"/>
                    <a:gd name="connsiteX2" fmla="*/ 0 w 173208"/>
                    <a:gd name="connsiteY2" fmla="*/ 86604 h 173208"/>
                    <a:gd name="connsiteX3" fmla="*/ 86604 w 173208"/>
                    <a:gd name="connsiteY3" fmla="*/ 0 h 173208"/>
                    <a:gd name="connsiteX4" fmla="*/ 173208 w 173208"/>
                    <a:gd name="connsiteY4" fmla="*/ 86604 h 1732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3208" h="173208">
                      <a:moveTo>
                        <a:pt x="173208" y="86604"/>
                      </a:moveTo>
                      <a:cubicBezTo>
                        <a:pt x="173208" y="134434"/>
                        <a:pt x="134434" y="173208"/>
                        <a:pt x="86604" y="173208"/>
                      </a:cubicBezTo>
                      <a:cubicBezTo>
                        <a:pt x="38774" y="173208"/>
                        <a:pt x="0" y="134434"/>
                        <a:pt x="0" y="86604"/>
                      </a:cubicBezTo>
                      <a:cubicBezTo>
                        <a:pt x="0" y="38774"/>
                        <a:pt x="38774" y="0"/>
                        <a:pt x="86604" y="0"/>
                      </a:cubicBezTo>
                      <a:cubicBezTo>
                        <a:pt x="134434" y="0"/>
                        <a:pt x="173208" y="38774"/>
                        <a:pt x="173208" y="8660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955" name="Graphic 1">
                <a:extLst>
                  <a:ext uri="{FF2B5EF4-FFF2-40B4-BE49-F238E27FC236}">
                    <a16:creationId xmlns:a16="http://schemas.microsoft.com/office/drawing/2014/main" xmlns="" id="{0E0888A0-47AE-43E9-B3CB-A10FF8BD64F2}"/>
                  </a:ext>
                </a:extLst>
              </p:cNvPr>
              <p:cNvGrpSpPr/>
              <p:nvPr/>
            </p:nvGrpSpPr>
            <p:grpSpPr>
              <a:xfrm>
                <a:off x="7860560" y="3817307"/>
                <a:ext cx="794593" cy="372397"/>
                <a:chOff x="7860560" y="3817307"/>
                <a:chExt cx="794593" cy="372397"/>
              </a:xfrm>
              <a:grpFill/>
            </p:grpSpPr>
            <p:sp>
              <p:nvSpPr>
                <p:cNvPr id="964" name="Freeform: Shape 475">
                  <a:extLst>
                    <a:ext uri="{FF2B5EF4-FFF2-40B4-BE49-F238E27FC236}">
                      <a16:creationId xmlns:a16="http://schemas.microsoft.com/office/drawing/2014/main" xmlns="" id="{7C91781A-CEBB-4B76-9185-C50DE31CAFA3}"/>
                    </a:ext>
                  </a:extLst>
                </p:cNvPr>
                <p:cNvSpPr/>
                <p:nvPr/>
              </p:nvSpPr>
              <p:spPr>
                <a:xfrm>
                  <a:off x="8559889" y="4087945"/>
                  <a:ext cx="95264" cy="101759"/>
                </a:xfrm>
                <a:custGeom>
                  <a:avLst/>
                  <a:gdLst>
                    <a:gd name="connsiteX0" fmla="*/ 12990 w 95264"/>
                    <a:gd name="connsiteY0" fmla="*/ 19486 h 101759"/>
                    <a:gd name="connsiteX1" fmla="*/ 12990 w 95264"/>
                    <a:gd name="connsiteY1" fmla="*/ 88769 h 101759"/>
                    <a:gd name="connsiteX2" fmla="*/ 82274 w 95264"/>
                    <a:gd name="connsiteY2" fmla="*/ 88769 h 101759"/>
                    <a:gd name="connsiteX3" fmla="*/ 82274 w 95264"/>
                    <a:gd name="connsiteY3" fmla="*/ 19486 h 101759"/>
                    <a:gd name="connsiteX4" fmla="*/ 12990 w 95264"/>
                    <a:gd name="connsiteY4" fmla="*/ 19486 h 1017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5264" h="101759">
                      <a:moveTo>
                        <a:pt x="12990" y="19486"/>
                      </a:moveTo>
                      <a:cubicBezTo>
                        <a:pt x="-4330" y="36807"/>
                        <a:pt x="-4330" y="71448"/>
                        <a:pt x="12990" y="88769"/>
                      </a:cubicBezTo>
                      <a:cubicBezTo>
                        <a:pt x="30312" y="106090"/>
                        <a:pt x="64953" y="106090"/>
                        <a:pt x="82274" y="88769"/>
                      </a:cubicBezTo>
                      <a:cubicBezTo>
                        <a:pt x="99595" y="71448"/>
                        <a:pt x="99595" y="36807"/>
                        <a:pt x="82274" y="19486"/>
                      </a:cubicBezTo>
                      <a:cubicBezTo>
                        <a:pt x="64953" y="-6495"/>
                        <a:pt x="30312" y="-6495"/>
                        <a:pt x="12990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65" name="Freeform: Shape 476">
                  <a:extLst>
                    <a:ext uri="{FF2B5EF4-FFF2-40B4-BE49-F238E27FC236}">
                      <a16:creationId xmlns:a16="http://schemas.microsoft.com/office/drawing/2014/main" xmlns="" id="{01F46A47-4A19-4B3F-B66C-427E2F6BD5C0}"/>
                    </a:ext>
                  </a:extLst>
                </p:cNvPr>
                <p:cNvSpPr/>
                <p:nvPr/>
              </p:nvSpPr>
              <p:spPr>
                <a:xfrm>
                  <a:off x="8148519" y="3942883"/>
                  <a:ext cx="164547" cy="164547"/>
                </a:xfrm>
                <a:custGeom>
                  <a:avLst/>
                  <a:gdLst>
                    <a:gd name="connsiteX0" fmla="*/ 25981 w 164547"/>
                    <a:gd name="connsiteY0" fmla="*/ 25981 h 164547"/>
                    <a:gd name="connsiteX1" fmla="*/ 25981 w 164547"/>
                    <a:gd name="connsiteY1" fmla="*/ 138567 h 164547"/>
                    <a:gd name="connsiteX2" fmla="*/ 138567 w 164547"/>
                    <a:gd name="connsiteY2" fmla="*/ 138567 h 164547"/>
                    <a:gd name="connsiteX3" fmla="*/ 138567 w 164547"/>
                    <a:gd name="connsiteY3" fmla="*/ 25981 h 164547"/>
                    <a:gd name="connsiteX4" fmla="*/ 25981 w 164547"/>
                    <a:gd name="connsiteY4" fmla="*/ 25981 h 1645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64547" h="164547">
                      <a:moveTo>
                        <a:pt x="25981" y="25981"/>
                      </a:moveTo>
                      <a:cubicBezTo>
                        <a:pt x="-8660" y="60623"/>
                        <a:pt x="-8660" y="103925"/>
                        <a:pt x="25981" y="138567"/>
                      </a:cubicBezTo>
                      <a:cubicBezTo>
                        <a:pt x="60623" y="173208"/>
                        <a:pt x="103925" y="173208"/>
                        <a:pt x="138567" y="138567"/>
                      </a:cubicBezTo>
                      <a:cubicBezTo>
                        <a:pt x="173208" y="103925"/>
                        <a:pt x="173208" y="60623"/>
                        <a:pt x="138567" y="25981"/>
                      </a:cubicBezTo>
                      <a:cubicBezTo>
                        <a:pt x="112586" y="-8660"/>
                        <a:pt x="60623" y="-8660"/>
                        <a:pt x="25981" y="2598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66" name="Freeform: Shape 477">
                  <a:extLst>
                    <a:ext uri="{FF2B5EF4-FFF2-40B4-BE49-F238E27FC236}">
                      <a16:creationId xmlns:a16="http://schemas.microsoft.com/office/drawing/2014/main" xmlns="" id="{8D3A4987-8CA2-4ABC-9B83-C9C68738DE97}"/>
                    </a:ext>
                  </a:extLst>
                </p:cNvPr>
                <p:cNvSpPr/>
                <p:nvPr/>
              </p:nvSpPr>
              <p:spPr>
                <a:xfrm>
                  <a:off x="7860560" y="3817307"/>
                  <a:ext cx="116915" cy="110420"/>
                </a:xfrm>
                <a:custGeom>
                  <a:avLst/>
                  <a:gdLst>
                    <a:gd name="connsiteX0" fmla="*/ 19486 w 116915"/>
                    <a:gd name="connsiteY0" fmla="*/ 12991 h 110420"/>
                    <a:gd name="connsiteX1" fmla="*/ 19486 w 116915"/>
                    <a:gd name="connsiteY1" fmla="*/ 90934 h 110420"/>
                    <a:gd name="connsiteX2" fmla="*/ 97430 w 116915"/>
                    <a:gd name="connsiteY2" fmla="*/ 90934 h 110420"/>
                    <a:gd name="connsiteX3" fmla="*/ 97430 w 116915"/>
                    <a:gd name="connsiteY3" fmla="*/ 12991 h 110420"/>
                    <a:gd name="connsiteX4" fmla="*/ 19486 w 116915"/>
                    <a:gd name="connsiteY4" fmla="*/ 12991 h 1104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6915" h="110420">
                      <a:moveTo>
                        <a:pt x="19486" y="12991"/>
                      </a:moveTo>
                      <a:cubicBezTo>
                        <a:pt x="-6495" y="38972"/>
                        <a:pt x="-6495" y="73614"/>
                        <a:pt x="19486" y="90934"/>
                      </a:cubicBezTo>
                      <a:cubicBezTo>
                        <a:pt x="45467" y="116916"/>
                        <a:pt x="80109" y="116916"/>
                        <a:pt x="97430" y="90934"/>
                      </a:cubicBezTo>
                      <a:cubicBezTo>
                        <a:pt x="123411" y="64953"/>
                        <a:pt x="123411" y="30311"/>
                        <a:pt x="97430" y="12991"/>
                      </a:cubicBezTo>
                      <a:cubicBezTo>
                        <a:pt x="80109" y="-4330"/>
                        <a:pt x="45467" y="-4330"/>
                        <a:pt x="19486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956" name="Graphic 1">
                <a:extLst>
                  <a:ext uri="{FF2B5EF4-FFF2-40B4-BE49-F238E27FC236}">
                    <a16:creationId xmlns:a16="http://schemas.microsoft.com/office/drawing/2014/main" xmlns="" id="{9D487CB7-AD3D-40AA-90AB-A78D54C24363}"/>
                  </a:ext>
                </a:extLst>
              </p:cNvPr>
              <p:cNvGrpSpPr/>
              <p:nvPr/>
            </p:nvGrpSpPr>
            <p:grpSpPr>
              <a:xfrm>
                <a:off x="42367" y="3475220"/>
                <a:ext cx="463332" cy="177538"/>
                <a:chOff x="42367" y="3475220"/>
                <a:chExt cx="463332" cy="177538"/>
              </a:xfrm>
              <a:grpFill/>
            </p:grpSpPr>
            <p:sp>
              <p:nvSpPr>
                <p:cNvPr id="961" name="Freeform: Shape 472">
                  <a:extLst>
                    <a:ext uri="{FF2B5EF4-FFF2-40B4-BE49-F238E27FC236}">
                      <a16:creationId xmlns:a16="http://schemas.microsoft.com/office/drawing/2014/main" xmlns="" id="{6A6D770D-A746-4E50-80A2-B1BD6B0663FD}"/>
                    </a:ext>
                  </a:extLst>
                </p:cNvPr>
                <p:cNvSpPr/>
                <p:nvPr/>
              </p:nvSpPr>
              <p:spPr>
                <a:xfrm>
                  <a:off x="42367" y="3475220"/>
                  <a:ext cx="103925" cy="103925"/>
                </a:xfrm>
                <a:custGeom>
                  <a:avLst/>
                  <a:gdLst>
                    <a:gd name="connsiteX0" fmla="*/ 103925 w 103925"/>
                    <a:gd name="connsiteY0" fmla="*/ 51963 h 103925"/>
                    <a:gd name="connsiteX1" fmla="*/ 51962 w 103925"/>
                    <a:gd name="connsiteY1" fmla="*/ 103925 h 103925"/>
                    <a:gd name="connsiteX2" fmla="*/ 0 w 103925"/>
                    <a:gd name="connsiteY2" fmla="*/ 51963 h 103925"/>
                    <a:gd name="connsiteX3" fmla="*/ 51962 w 103925"/>
                    <a:gd name="connsiteY3" fmla="*/ 0 h 103925"/>
                    <a:gd name="connsiteX4" fmla="*/ 103925 w 103925"/>
                    <a:gd name="connsiteY4" fmla="*/ 51963 h 103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925" h="103925">
                      <a:moveTo>
                        <a:pt x="103925" y="51963"/>
                      </a:moveTo>
                      <a:cubicBezTo>
                        <a:pt x="103925" y="80661"/>
                        <a:pt x="80661" y="103925"/>
                        <a:pt x="51962" y="103925"/>
                      </a:cubicBezTo>
                      <a:cubicBezTo>
                        <a:pt x="23264" y="103925"/>
                        <a:pt x="0" y="80661"/>
                        <a:pt x="0" y="51963"/>
                      </a:cubicBezTo>
                      <a:cubicBezTo>
                        <a:pt x="0" y="23264"/>
                        <a:pt x="23264" y="0"/>
                        <a:pt x="51962" y="0"/>
                      </a:cubicBezTo>
                      <a:cubicBezTo>
                        <a:pt x="80661" y="0"/>
                        <a:pt x="103925" y="23264"/>
                        <a:pt x="103925" y="5196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62" name="Freeform: Shape 473">
                  <a:extLst>
                    <a:ext uri="{FF2B5EF4-FFF2-40B4-BE49-F238E27FC236}">
                      <a16:creationId xmlns:a16="http://schemas.microsoft.com/office/drawing/2014/main" xmlns="" id="{2F52808B-8DC3-4143-AE7F-1DD59C05F0DB}"/>
                    </a:ext>
                  </a:extLst>
                </p:cNvPr>
                <p:cNvSpPr/>
                <p:nvPr/>
              </p:nvSpPr>
              <p:spPr>
                <a:xfrm>
                  <a:off x="410435" y="3550999"/>
                  <a:ext cx="95264" cy="101759"/>
                </a:xfrm>
                <a:custGeom>
                  <a:avLst/>
                  <a:gdLst>
                    <a:gd name="connsiteX0" fmla="*/ 12991 w 95264"/>
                    <a:gd name="connsiteY0" fmla="*/ 19486 h 101759"/>
                    <a:gd name="connsiteX1" fmla="*/ 12991 w 95264"/>
                    <a:gd name="connsiteY1" fmla="*/ 88769 h 101759"/>
                    <a:gd name="connsiteX2" fmla="*/ 82274 w 95264"/>
                    <a:gd name="connsiteY2" fmla="*/ 88769 h 101759"/>
                    <a:gd name="connsiteX3" fmla="*/ 82274 w 95264"/>
                    <a:gd name="connsiteY3" fmla="*/ 19486 h 101759"/>
                    <a:gd name="connsiteX4" fmla="*/ 12991 w 95264"/>
                    <a:gd name="connsiteY4" fmla="*/ 19486 h 1017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5264" h="101759">
                      <a:moveTo>
                        <a:pt x="12991" y="19486"/>
                      </a:moveTo>
                      <a:cubicBezTo>
                        <a:pt x="-4330" y="36807"/>
                        <a:pt x="-4330" y="71449"/>
                        <a:pt x="12991" y="88769"/>
                      </a:cubicBezTo>
                      <a:cubicBezTo>
                        <a:pt x="30311" y="106090"/>
                        <a:pt x="64953" y="106090"/>
                        <a:pt x="82274" y="88769"/>
                      </a:cubicBezTo>
                      <a:cubicBezTo>
                        <a:pt x="99595" y="71449"/>
                        <a:pt x="99595" y="36807"/>
                        <a:pt x="82274" y="19486"/>
                      </a:cubicBezTo>
                      <a:cubicBezTo>
                        <a:pt x="64953" y="-6495"/>
                        <a:pt x="30311" y="-6495"/>
                        <a:pt x="12991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63" name="Freeform: Shape 474">
                  <a:extLst>
                    <a:ext uri="{FF2B5EF4-FFF2-40B4-BE49-F238E27FC236}">
                      <a16:creationId xmlns:a16="http://schemas.microsoft.com/office/drawing/2014/main" xmlns="" id="{AA92CB95-8412-441E-BBF7-B25AD4D0DA28}"/>
                    </a:ext>
                  </a:extLst>
                </p:cNvPr>
                <p:cNvSpPr/>
                <p:nvPr/>
              </p:nvSpPr>
              <p:spPr>
                <a:xfrm>
                  <a:off x="265373" y="3507697"/>
                  <a:ext cx="134236" cy="134236"/>
                </a:xfrm>
                <a:custGeom>
                  <a:avLst/>
                  <a:gdLst>
                    <a:gd name="connsiteX0" fmla="*/ 19486 w 134236"/>
                    <a:gd name="connsiteY0" fmla="*/ 19486 h 134236"/>
                    <a:gd name="connsiteX1" fmla="*/ 19486 w 134236"/>
                    <a:gd name="connsiteY1" fmla="*/ 114751 h 134236"/>
                    <a:gd name="connsiteX2" fmla="*/ 114751 w 134236"/>
                    <a:gd name="connsiteY2" fmla="*/ 114751 h 134236"/>
                    <a:gd name="connsiteX3" fmla="*/ 114751 w 134236"/>
                    <a:gd name="connsiteY3" fmla="*/ 19486 h 134236"/>
                    <a:gd name="connsiteX4" fmla="*/ 19486 w 134236"/>
                    <a:gd name="connsiteY4" fmla="*/ 19486 h 134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236" h="134236">
                      <a:moveTo>
                        <a:pt x="19486" y="19486"/>
                      </a:moveTo>
                      <a:cubicBezTo>
                        <a:pt x="-6495" y="45467"/>
                        <a:pt x="-6495" y="88769"/>
                        <a:pt x="19486" y="114751"/>
                      </a:cubicBezTo>
                      <a:cubicBezTo>
                        <a:pt x="45467" y="140732"/>
                        <a:pt x="88769" y="140732"/>
                        <a:pt x="114751" y="114751"/>
                      </a:cubicBezTo>
                      <a:cubicBezTo>
                        <a:pt x="140732" y="88769"/>
                        <a:pt x="140732" y="45467"/>
                        <a:pt x="114751" y="19486"/>
                      </a:cubicBezTo>
                      <a:cubicBezTo>
                        <a:pt x="88769" y="-6495"/>
                        <a:pt x="45467" y="-6495"/>
                        <a:pt x="19486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957" name="Graphic 1">
                <a:extLst>
                  <a:ext uri="{FF2B5EF4-FFF2-40B4-BE49-F238E27FC236}">
                    <a16:creationId xmlns:a16="http://schemas.microsoft.com/office/drawing/2014/main" xmlns="" id="{7AF4EEE7-8FDA-4EBF-9D6D-8A34501A094B}"/>
                  </a:ext>
                </a:extLst>
              </p:cNvPr>
              <p:cNvGrpSpPr/>
              <p:nvPr/>
            </p:nvGrpSpPr>
            <p:grpSpPr>
              <a:xfrm>
                <a:off x="4952474" y="4159043"/>
                <a:ext cx="433722" cy="277835"/>
                <a:chOff x="4952474" y="4159043"/>
                <a:chExt cx="433722" cy="277835"/>
              </a:xfrm>
              <a:grpFill/>
            </p:grpSpPr>
            <p:sp>
              <p:nvSpPr>
                <p:cNvPr id="958" name="Freeform: Shape 469">
                  <a:extLst>
                    <a:ext uri="{FF2B5EF4-FFF2-40B4-BE49-F238E27FC236}">
                      <a16:creationId xmlns:a16="http://schemas.microsoft.com/office/drawing/2014/main" xmlns="" id="{4C6485CE-F2BF-4EE4-AE3A-63DCFC77EF6F}"/>
                    </a:ext>
                  </a:extLst>
                </p:cNvPr>
                <p:cNvSpPr/>
                <p:nvPr/>
              </p:nvSpPr>
              <p:spPr>
                <a:xfrm>
                  <a:off x="5281570" y="4332251"/>
                  <a:ext cx="104626" cy="104626"/>
                </a:xfrm>
                <a:custGeom>
                  <a:avLst/>
                  <a:gdLst>
                    <a:gd name="connsiteX0" fmla="*/ 78295 w 104626"/>
                    <a:gd name="connsiteY0" fmla="*/ 95616 h 104626"/>
                    <a:gd name="connsiteX1" fmla="*/ 95615 w 104626"/>
                    <a:gd name="connsiteY1" fmla="*/ 26332 h 104626"/>
                    <a:gd name="connsiteX2" fmla="*/ 26332 w 104626"/>
                    <a:gd name="connsiteY2" fmla="*/ 9011 h 104626"/>
                    <a:gd name="connsiteX3" fmla="*/ 9011 w 104626"/>
                    <a:gd name="connsiteY3" fmla="*/ 78295 h 104626"/>
                    <a:gd name="connsiteX4" fmla="*/ 78295 w 104626"/>
                    <a:gd name="connsiteY4" fmla="*/ 95616 h 1046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4626" h="104626">
                      <a:moveTo>
                        <a:pt x="78295" y="95616"/>
                      </a:moveTo>
                      <a:cubicBezTo>
                        <a:pt x="104276" y="78295"/>
                        <a:pt x="112937" y="52313"/>
                        <a:pt x="95615" y="26332"/>
                      </a:cubicBezTo>
                      <a:cubicBezTo>
                        <a:pt x="78295" y="351"/>
                        <a:pt x="52313" y="-8310"/>
                        <a:pt x="26332" y="9011"/>
                      </a:cubicBezTo>
                      <a:cubicBezTo>
                        <a:pt x="351" y="26332"/>
                        <a:pt x="-8309" y="52313"/>
                        <a:pt x="9011" y="78295"/>
                      </a:cubicBezTo>
                      <a:cubicBezTo>
                        <a:pt x="26332" y="104276"/>
                        <a:pt x="52313" y="112936"/>
                        <a:pt x="78295" y="9561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59" name="Freeform: Shape 470">
                  <a:extLst>
                    <a:ext uri="{FF2B5EF4-FFF2-40B4-BE49-F238E27FC236}">
                      <a16:creationId xmlns:a16="http://schemas.microsoft.com/office/drawing/2014/main" xmlns="" id="{CBC94C97-0CF0-45AF-9DBF-FAA15E580DBD}"/>
                    </a:ext>
                  </a:extLst>
                </p:cNvPr>
                <p:cNvSpPr/>
                <p:nvPr/>
              </p:nvSpPr>
              <p:spPr>
                <a:xfrm>
                  <a:off x="4952474" y="4159043"/>
                  <a:ext cx="104626" cy="104626"/>
                </a:xfrm>
                <a:custGeom>
                  <a:avLst/>
                  <a:gdLst>
                    <a:gd name="connsiteX0" fmla="*/ 78294 w 104626"/>
                    <a:gd name="connsiteY0" fmla="*/ 95616 h 104626"/>
                    <a:gd name="connsiteX1" fmla="*/ 95616 w 104626"/>
                    <a:gd name="connsiteY1" fmla="*/ 26332 h 104626"/>
                    <a:gd name="connsiteX2" fmla="*/ 26332 w 104626"/>
                    <a:gd name="connsiteY2" fmla="*/ 9011 h 104626"/>
                    <a:gd name="connsiteX3" fmla="*/ 9011 w 104626"/>
                    <a:gd name="connsiteY3" fmla="*/ 78295 h 104626"/>
                    <a:gd name="connsiteX4" fmla="*/ 78294 w 104626"/>
                    <a:gd name="connsiteY4" fmla="*/ 95616 h 1046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4626" h="104626">
                      <a:moveTo>
                        <a:pt x="78294" y="95616"/>
                      </a:moveTo>
                      <a:cubicBezTo>
                        <a:pt x="104276" y="78295"/>
                        <a:pt x="112936" y="52313"/>
                        <a:pt x="95616" y="26332"/>
                      </a:cubicBezTo>
                      <a:cubicBezTo>
                        <a:pt x="78294" y="351"/>
                        <a:pt x="52314" y="-8310"/>
                        <a:pt x="26332" y="9011"/>
                      </a:cubicBezTo>
                      <a:cubicBezTo>
                        <a:pt x="351" y="26332"/>
                        <a:pt x="-8310" y="52313"/>
                        <a:pt x="9011" y="78295"/>
                      </a:cubicBezTo>
                      <a:cubicBezTo>
                        <a:pt x="26332" y="104276"/>
                        <a:pt x="60974" y="112936"/>
                        <a:pt x="78294" y="9561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60" name="Freeform: Shape 471">
                  <a:extLst>
                    <a:ext uri="{FF2B5EF4-FFF2-40B4-BE49-F238E27FC236}">
                      <a16:creationId xmlns:a16="http://schemas.microsoft.com/office/drawing/2014/main" xmlns="" id="{008A64BD-96BD-4140-94FC-FD4DA5CCD248}"/>
                    </a:ext>
                  </a:extLst>
                </p:cNvPr>
                <p:cNvSpPr/>
                <p:nvPr/>
              </p:nvSpPr>
              <p:spPr>
                <a:xfrm>
                  <a:off x="5048090" y="4202696"/>
                  <a:ext cx="138566" cy="138566"/>
                </a:xfrm>
                <a:custGeom>
                  <a:avLst/>
                  <a:gdLst>
                    <a:gd name="connsiteX0" fmla="*/ 103925 w 138566"/>
                    <a:gd name="connsiteY0" fmla="*/ 129906 h 138566"/>
                    <a:gd name="connsiteX1" fmla="*/ 129906 w 138566"/>
                    <a:gd name="connsiteY1" fmla="*/ 34642 h 138566"/>
                    <a:gd name="connsiteX2" fmla="*/ 34642 w 138566"/>
                    <a:gd name="connsiteY2" fmla="*/ 8660 h 138566"/>
                    <a:gd name="connsiteX3" fmla="*/ 8660 w 138566"/>
                    <a:gd name="connsiteY3" fmla="*/ 103925 h 138566"/>
                    <a:gd name="connsiteX4" fmla="*/ 103925 w 138566"/>
                    <a:gd name="connsiteY4" fmla="*/ 129906 h 1385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8566" h="138566">
                      <a:moveTo>
                        <a:pt x="103925" y="129906"/>
                      </a:moveTo>
                      <a:cubicBezTo>
                        <a:pt x="138567" y="112586"/>
                        <a:pt x="147227" y="69283"/>
                        <a:pt x="129906" y="34642"/>
                      </a:cubicBezTo>
                      <a:cubicBezTo>
                        <a:pt x="112585" y="0"/>
                        <a:pt x="69283" y="-8660"/>
                        <a:pt x="34642" y="8660"/>
                      </a:cubicBezTo>
                      <a:cubicBezTo>
                        <a:pt x="0" y="25981"/>
                        <a:pt x="-8660" y="69283"/>
                        <a:pt x="8660" y="103925"/>
                      </a:cubicBezTo>
                      <a:cubicBezTo>
                        <a:pt x="34642" y="138567"/>
                        <a:pt x="69283" y="147227"/>
                        <a:pt x="103925" y="12990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</p:grpSp>
        <p:grpSp>
          <p:nvGrpSpPr>
            <p:cNvPr id="527" name="Graphic 1">
              <a:extLst>
                <a:ext uri="{FF2B5EF4-FFF2-40B4-BE49-F238E27FC236}">
                  <a16:creationId xmlns:a16="http://schemas.microsoft.com/office/drawing/2014/main" xmlns="" id="{E1C44059-30F6-4DA4-912F-15E21A86A7AE}"/>
                </a:ext>
              </a:extLst>
            </p:cNvPr>
            <p:cNvGrpSpPr/>
            <p:nvPr/>
          </p:nvGrpSpPr>
          <p:grpSpPr>
            <a:xfrm>
              <a:off x="2997232" y="2678632"/>
              <a:ext cx="454439" cy="402993"/>
              <a:chOff x="9449747" y="2150176"/>
              <a:chExt cx="1377006" cy="1221119"/>
            </a:xfrm>
            <a:grpFill/>
          </p:grpSpPr>
          <p:sp>
            <p:nvSpPr>
              <p:cNvPr id="944" name="Freeform: Shape 455">
                <a:extLst>
                  <a:ext uri="{FF2B5EF4-FFF2-40B4-BE49-F238E27FC236}">
                    <a16:creationId xmlns:a16="http://schemas.microsoft.com/office/drawing/2014/main" xmlns="" id="{9B191F3D-990D-4C8D-8E81-18FD70841B99}"/>
                  </a:ext>
                </a:extLst>
              </p:cNvPr>
              <p:cNvSpPr/>
              <p:nvPr/>
            </p:nvSpPr>
            <p:spPr>
              <a:xfrm>
                <a:off x="9713890" y="3031374"/>
                <a:ext cx="307444" cy="307444"/>
              </a:xfrm>
              <a:custGeom>
                <a:avLst/>
                <a:gdLst>
                  <a:gd name="connsiteX0" fmla="*/ 45467 w 307444"/>
                  <a:gd name="connsiteY0" fmla="*/ 45467 h 307444"/>
                  <a:gd name="connsiteX1" fmla="*/ 45467 w 307444"/>
                  <a:gd name="connsiteY1" fmla="*/ 261978 h 307444"/>
                  <a:gd name="connsiteX2" fmla="*/ 261978 w 307444"/>
                  <a:gd name="connsiteY2" fmla="*/ 261978 h 307444"/>
                  <a:gd name="connsiteX3" fmla="*/ 261978 w 307444"/>
                  <a:gd name="connsiteY3" fmla="*/ 45467 h 307444"/>
                  <a:gd name="connsiteX4" fmla="*/ 45467 w 307444"/>
                  <a:gd name="connsiteY4" fmla="*/ 45467 h 307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7444" h="307444">
                    <a:moveTo>
                      <a:pt x="45467" y="45467"/>
                    </a:moveTo>
                    <a:cubicBezTo>
                      <a:pt x="-15156" y="106090"/>
                      <a:pt x="-15156" y="201355"/>
                      <a:pt x="45467" y="261978"/>
                    </a:cubicBezTo>
                    <a:cubicBezTo>
                      <a:pt x="106090" y="322601"/>
                      <a:pt x="201355" y="322601"/>
                      <a:pt x="261978" y="261978"/>
                    </a:cubicBezTo>
                    <a:cubicBezTo>
                      <a:pt x="322601" y="201355"/>
                      <a:pt x="322601" y="106090"/>
                      <a:pt x="261978" y="45467"/>
                    </a:cubicBezTo>
                    <a:cubicBezTo>
                      <a:pt x="201355" y="-15156"/>
                      <a:pt x="106090" y="-15156"/>
                      <a:pt x="45467" y="4546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5" name="Freeform: Shape 456">
                <a:extLst>
                  <a:ext uri="{FF2B5EF4-FFF2-40B4-BE49-F238E27FC236}">
                    <a16:creationId xmlns:a16="http://schemas.microsoft.com/office/drawing/2014/main" xmlns="" id="{30BC9135-195E-4EC3-9D97-629E42E7017B}"/>
                  </a:ext>
                </a:extLst>
              </p:cNvPr>
              <p:cNvSpPr/>
              <p:nvPr/>
            </p:nvSpPr>
            <p:spPr>
              <a:xfrm>
                <a:off x="10675197" y="2557216"/>
                <a:ext cx="151556" cy="158052"/>
              </a:xfrm>
              <a:custGeom>
                <a:avLst/>
                <a:gdLst>
                  <a:gd name="connsiteX0" fmla="*/ 19486 w 151556"/>
                  <a:gd name="connsiteY0" fmla="*/ 25981 h 158052"/>
                  <a:gd name="connsiteX1" fmla="*/ 19486 w 151556"/>
                  <a:gd name="connsiteY1" fmla="*/ 138567 h 158052"/>
                  <a:gd name="connsiteX2" fmla="*/ 132071 w 151556"/>
                  <a:gd name="connsiteY2" fmla="*/ 138567 h 158052"/>
                  <a:gd name="connsiteX3" fmla="*/ 132071 w 151556"/>
                  <a:gd name="connsiteY3" fmla="*/ 25981 h 158052"/>
                  <a:gd name="connsiteX4" fmla="*/ 19486 w 151556"/>
                  <a:gd name="connsiteY4" fmla="*/ 25981 h 1580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1556" h="158052">
                    <a:moveTo>
                      <a:pt x="19486" y="25981"/>
                    </a:moveTo>
                    <a:cubicBezTo>
                      <a:pt x="-6495" y="51963"/>
                      <a:pt x="-6495" y="103925"/>
                      <a:pt x="19486" y="138567"/>
                    </a:cubicBezTo>
                    <a:cubicBezTo>
                      <a:pt x="45466" y="164548"/>
                      <a:pt x="97429" y="164548"/>
                      <a:pt x="132071" y="138567"/>
                    </a:cubicBezTo>
                    <a:cubicBezTo>
                      <a:pt x="158052" y="112585"/>
                      <a:pt x="158052" y="60623"/>
                      <a:pt x="132071" y="25981"/>
                    </a:cubicBezTo>
                    <a:cubicBezTo>
                      <a:pt x="97429" y="-8660"/>
                      <a:pt x="45466" y="-8660"/>
                      <a:pt x="19486" y="2598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6" name="Freeform: Shape 457">
                <a:extLst>
                  <a:ext uri="{FF2B5EF4-FFF2-40B4-BE49-F238E27FC236}">
                    <a16:creationId xmlns:a16="http://schemas.microsoft.com/office/drawing/2014/main" xmlns="" id="{C62B8AE5-8D8D-409B-9970-BE6184F163C7}"/>
                  </a:ext>
                </a:extLst>
              </p:cNvPr>
              <p:cNvSpPr/>
              <p:nvPr/>
            </p:nvSpPr>
            <p:spPr>
              <a:xfrm>
                <a:off x="10071132" y="2340706"/>
                <a:ext cx="242491" cy="242491"/>
              </a:xfrm>
              <a:custGeom>
                <a:avLst/>
                <a:gdLst>
                  <a:gd name="connsiteX0" fmla="*/ 242491 w 242491"/>
                  <a:gd name="connsiteY0" fmla="*/ 121246 h 242491"/>
                  <a:gd name="connsiteX1" fmla="*/ 121245 w 242491"/>
                  <a:gd name="connsiteY1" fmla="*/ 242492 h 242491"/>
                  <a:gd name="connsiteX2" fmla="*/ -1 w 242491"/>
                  <a:gd name="connsiteY2" fmla="*/ 121246 h 242491"/>
                  <a:gd name="connsiteX3" fmla="*/ 121245 w 242491"/>
                  <a:gd name="connsiteY3" fmla="*/ 0 h 242491"/>
                  <a:gd name="connsiteX4" fmla="*/ 242491 w 242491"/>
                  <a:gd name="connsiteY4" fmla="*/ 121246 h 2424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2491" h="242491">
                    <a:moveTo>
                      <a:pt x="242491" y="121246"/>
                    </a:moveTo>
                    <a:cubicBezTo>
                      <a:pt x="242491" y="188208"/>
                      <a:pt x="188208" y="242492"/>
                      <a:pt x="121245" y="242492"/>
                    </a:cubicBezTo>
                    <a:cubicBezTo>
                      <a:pt x="54283" y="242492"/>
                      <a:pt x="-1" y="188208"/>
                      <a:pt x="-1" y="121246"/>
                    </a:cubicBezTo>
                    <a:cubicBezTo>
                      <a:pt x="-1" y="54284"/>
                      <a:pt x="54283" y="0"/>
                      <a:pt x="121245" y="0"/>
                    </a:cubicBezTo>
                    <a:cubicBezTo>
                      <a:pt x="188208" y="0"/>
                      <a:pt x="242491" y="54284"/>
                      <a:pt x="242491" y="12124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7" name="Freeform: Shape 458">
                <a:extLst>
                  <a:ext uri="{FF2B5EF4-FFF2-40B4-BE49-F238E27FC236}">
                    <a16:creationId xmlns:a16="http://schemas.microsoft.com/office/drawing/2014/main" xmlns="" id="{7DFBD619-F842-44A3-9D30-36B2D476E9D2}"/>
                  </a:ext>
                </a:extLst>
              </p:cNvPr>
              <p:cNvSpPr/>
              <p:nvPr/>
            </p:nvSpPr>
            <p:spPr>
              <a:xfrm>
                <a:off x="9449747" y="2611344"/>
                <a:ext cx="229501" cy="229501"/>
              </a:xfrm>
              <a:custGeom>
                <a:avLst/>
                <a:gdLst>
                  <a:gd name="connsiteX0" fmla="*/ 32477 w 229501"/>
                  <a:gd name="connsiteY0" fmla="*/ 32477 h 229501"/>
                  <a:gd name="connsiteX1" fmla="*/ 32477 w 229501"/>
                  <a:gd name="connsiteY1" fmla="*/ 197025 h 229501"/>
                  <a:gd name="connsiteX2" fmla="*/ 197025 w 229501"/>
                  <a:gd name="connsiteY2" fmla="*/ 197025 h 229501"/>
                  <a:gd name="connsiteX3" fmla="*/ 197025 w 229501"/>
                  <a:gd name="connsiteY3" fmla="*/ 32477 h 229501"/>
                  <a:gd name="connsiteX4" fmla="*/ 32477 w 229501"/>
                  <a:gd name="connsiteY4" fmla="*/ 32477 h 2295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9501" h="229501">
                    <a:moveTo>
                      <a:pt x="32477" y="32477"/>
                    </a:moveTo>
                    <a:cubicBezTo>
                      <a:pt x="-10826" y="75779"/>
                      <a:pt x="-10826" y="153722"/>
                      <a:pt x="32477" y="197025"/>
                    </a:cubicBezTo>
                    <a:cubicBezTo>
                      <a:pt x="75779" y="240327"/>
                      <a:pt x="153723" y="240327"/>
                      <a:pt x="197025" y="197025"/>
                    </a:cubicBezTo>
                    <a:cubicBezTo>
                      <a:pt x="240327" y="153722"/>
                      <a:pt x="240327" y="75779"/>
                      <a:pt x="197025" y="32477"/>
                    </a:cubicBezTo>
                    <a:cubicBezTo>
                      <a:pt x="153723" y="-10826"/>
                      <a:pt x="84439" y="-10826"/>
                      <a:pt x="32477" y="3247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8" name="Freeform: Shape 459">
                <a:extLst>
                  <a:ext uri="{FF2B5EF4-FFF2-40B4-BE49-F238E27FC236}">
                    <a16:creationId xmlns:a16="http://schemas.microsoft.com/office/drawing/2014/main" xmlns="" id="{951BFEFE-0BBE-4C2E-A0CB-6067F33B2892}"/>
                  </a:ext>
                </a:extLst>
              </p:cNvPr>
              <p:cNvSpPr/>
              <p:nvPr/>
            </p:nvSpPr>
            <p:spPr>
              <a:xfrm>
                <a:off x="10289808" y="2793212"/>
                <a:ext cx="229500" cy="229501"/>
              </a:xfrm>
              <a:custGeom>
                <a:avLst/>
                <a:gdLst>
                  <a:gd name="connsiteX0" fmla="*/ 32477 w 229500"/>
                  <a:gd name="connsiteY0" fmla="*/ 32477 h 229501"/>
                  <a:gd name="connsiteX1" fmla="*/ 32477 w 229500"/>
                  <a:gd name="connsiteY1" fmla="*/ 197025 h 229501"/>
                  <a:gd name="connsiteX2" fmla="*/ 197024 w 229500"/>
                  <a:gd name="connsiteY2" fmla="*/ 197025 h 229501"/>
                  <a:gd name="connsiteX3" fmla="*/ 197024 w 229500"/>
                  <a:gd name="connsiteY3" fmla="*/ 32477 h 229501"/>
                  <a:gd name="connsiteX4" fmla="*/ 32477 w 229500"/>
                  <a:gd name="connsiteY4" fmla="*/ 32477 h 2295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9500" h="229501">
                    <a:moveTo>
                      <a:pt x="32477" y="32477"/>
                    </a:moveTo>
                    <a:cubicBezTo>
                      <a:pt x="-10826" y="75779"/>
                      <a:pt x="-10826" y="153722"/>
                      <a:pt x="32477" y="197025"/>
                    </a:cubicBezTo>
                    <a:cubicBezTo>
                      <a:pt x="75779" y="240327"/>
                      <a:pt x="153722" y="240327"/>
                      <a:pt x="197024" y="197025"/>
                    </a:cubicBezTo>
                    <a:cubicBezTo>
                      <a:pt x="240326" y="153722"/>
                      <a:pt x="240326" y="75779"/>
                      <a:pt x="197024" y="32477"/>
                    </a:cubicBezTo>
                    <a:cubicBezTo>
                      <a:pt x="153722" y="-10826"/>
                      <a:pt x="75779" y="-10826"/>
                      <a:pt x="32477" y="3247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9" name="Freeform: Shape 460">
                <a:extLst>
                  <a:ext uri="{FF2B5EF4-FFF2-40B4-BE49-F238E27FC236}">
                    <a16:creationId xmlns:a16="http://schemas.microsoft.com/office/drawing/2014/main" xmlns="" id="{FC60FAF8-0FF2-470F-BC90-3749BC6FBD93}"/>
                  </a:ext>
                </a:extLst>
              </p:cNvPr>
              <p:cNvSpPr/>
              <p:nvPr/>
            </p:nvSpPr>
            <p:spPr>
              <a:xfrm>
                <a:off x="10140415" y="3232729"/>
                <a:ext cx="138566" cy="138566"/>
              </a:xfrm>
              <a:custGeom>
                <a:avLst/>
                <a:gdLst>
                  <a:gd name="connsiteX0" fmla="*/ 138567 w 138566"/>
                  <a:gd name="connsiteY0" fmla="*/ 69283 h 138566"/>
                  <a:gd name="connsiteX1" fmla="*/ 69283 w 138566"/>
                  <a:gd name="connsiteY1" fmla="*/ 138567 h 138566"/>
                  <a:gd name="connsiteX2" fmla="*/ 0 w 138566"/>
                  <a:gd name="connsiteY2" fmla="*/ 69283 h 138566"/>
                  <a:gd name="connsiteX3" fmla="*/ 69283 w 138566"/>
                  <a:gd name="connsiteY3" fmla="*/ 0 h 138566"/>
                  <a:gd name="connsiteX4" fmla="*/ 138567 w 138566"/>
                  <a:gd name="connsiteY4" fmla="*/ 69283 h 1385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8566" h="138566">
                    <a:moveTo>
                      <a:pt x="138567" y="69283"/>
                    </a:moveTo>
                    <a:cubicBezTo>
                      <a:pt x="138567" y="107547"/>
                      <a:pt x="107548" y="138567"/>
                      <a:pt x="69283" y="138567"/>
                    </a:cubicBezTo>
                    <a:cubicBezTo>
                      <a:pt x="31019" y="138567"/>
                      <a:pt x="0" y="107547"/>
                      <a:pt x="0" y="69283"/>
                    </a:cubicBezTo>
                    <a:cubicBezTo>
                      <a:pt x="0" y="31019"/>
                      <a:pt x="31019" y="0"/>
                      <a:pt x="69283" y="0"/>
                    </a:cubicBezTo>
                    <a:cubicBezTo>
                      <a:pt x="107547" y="0"/>
                      <a:pt x="138567" y="31019"/>
                      <a:pt x="138567" y="6928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50" name="Freeform: Shape 461">
                <a:extLst>
                  <a:ext uri="{FF2B5EF4-FFF2-40B4-BE49-F238E27FC236}">
                    <a16:creationId xmlns:a16="http://schemas.microsoft.com/office/drawing/2014/main" xmlns="" id="{8EBE8211-3B7C-471B-98AE-6AA1E0F48961}"/>
                  </a:ext>
                </a:extLst>
              </p:cNvPr>
              <p:cNvSpPr/>
              <p:nvPr/>
            </p:nvSpPr>
            <p:spPr>
              <a:xfrm>
                <a:off x="9638111" y="2150176"/>
                <a:ext cx="173208" cy="173208"/>
              </a:xfrm>
              <a:custGeom>
                <a:avLst/>
                <a:gdLst>
                  <a:gd name="connsiteX0" fmla="*/ 173209 w 173208"/>
                  <a:gd name="connsiteY0" fmla="*/ 86604 h 173208"/>
                  <a:gd name="connsiteX1" fmla="*/ 86604 w 173208"/>
                  <a:gd name="connsiteY1" fmla="*/ 173208 h 173208"/>
                  <a:gd name="connsiteX2" fmla="*/ 0 w 173208"/>
                  <a:gd name="connsiteY2" fmla="*/ 86604 h 173208"/>
                  <a:gd name="connsiteX3" fmla="*/ 86604 w 173208"/>
                  <a:gd name="connsiteY3" fmla="*/ 0 h 173208"/>
                  <a:gd name="connsiteX4" fmla="*/ 173209 w 173208"/>
                  <a:gd name="connsiteY4" fmla="*/ 86604 h 1732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8" h="173208">
                    <a:moveTo>
                      <a:pt x="173209" y="86604"/>
                    </a:moveTo>
                    <a:cubicBezTo>
                      <a:pt x="173209" y="134434"/>
                      <a:pt x="134434" y="173208"/>
                      <a:pt x="86604" y="173208"/>
                    </a:cubicBezTo>
                    <a:cubicBezTo>
                      <a:pt x="38774" y="173208"/>
                      <a:pt x="0" y="134434"/>
                      <a:pt x="0" y="86604"/>
                    </a:cubicBezTo>
                    <a:cubicBezTo>
                      <a:pt x="0" y="38774"/>
                      <a:pt x="38774" y="0"/>
                      <a:pt x="86604" y="0"/>
                    </a:cubicBezTo>
                    <a:cubicBezTo>
                      <a:pt x="134434" y="0"/>
                      <a:pt x="173209" y="38774"/>
                      <a:pt x="173209" y="8660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51" name="Freeform: Shape 462">
                <a:extLst>
                  <a:ext uri="{FF2B5EF4-FFF2-40B4-BE49-F238E27FC236}">
                    <a16:creationId xmlns:a16="http://schemas.microsoft.com/office/drawing/2014/main" xmlns="" id="{E0F0A9DF-0AF5-417D-8872-9EE0DBC142B7}"/>
                  </a:ext>
                </a:extLst>
              </p:cNvPr>
              <p:cNvSpPr/>
              <p:nvPr/>
            </p:nvSpPr>
            <p:spPr>
              <a:xfrm>
                <a:off x="9956382" y="2684957"/>
                <a:ext cx="307444" cy="307444"/>
              </a:xfrm>
              <a:custGeom>
                <a:avLst/>
                <a:gdLst>
                  <a:gd name="connsiteX0" fmla="*/ 45467 w 307444"/>
                  <a:gd name="connsiteY0" fmla="*/ 45467 h 307444"/>
                  <a:gd name="connsiteX1" fmla="*/ 45467 w 307444"/>
                  <a:gd name="connsiteY1" fmla="*/ 261978 h 307444"/>
                  <a:gd name="connsiteX2" fmla="*/ 261977 w 307444"/>
                  <a:gd name="connsiteY2" fmla="*/ 261978 h 307444"/>
                  <a:gd name="connsiteX3" fmla="*/ 261977 w 307444"/>
                  <a:gd name="connsiteY3" fmla="*/ 45467 h 307444"/>
                  <a:gd name="connsiteX4" fmla="*/ 45467 w 307444"/>
                  <a:gd name="connsiteY4" fmla="*/ 45467 h 307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7444" h="307444">
                    <a:moveTo>
                      <a:pt x="45467" y="45467"/>
                    </a:moveTo>
                    <a:cubicBezTo>
                      <a:pt x="-15156" y="106090"/>
                      <a:pt x="-15156" y="201355"/>
                      <a:pt x="45467" y="261978"/>
                    </a:cubicBezTo>
                    <a:cubicBezTo>
                      <a:pt x="106090" y="322601"/>
                      <a:pt x="201355" y="322601"/>
                      <a:pt x="261977" y="261978"/>
                    </a:cubicBezTo>
                    <a:cubicBezTo>
                      <a:pt x="322601" y="201355"/>
                      <a:pt x="322601" y="106090"/>
                      <a:pt x="261977" y="45467"/>
                    </a:cubicBezTo>
                    <a:cubicBezTo>
                      <a:pt x="201355" y="-15156"/>
                      <a:pt x="106090" y="-15156"/>
                      <a:pt x="45467" y="4546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28" name="Graphic 1">
              <a:extLst>
                <a:ext uri="{FF2B5EF4-FFF2-40B4-BE49-F238E27FC236}">
                  <a16:creationId xmlns:a16="http://schemas.microsoft.com/office/drawing/2014/main" xmlns="" id="{32143BC1-2815-4454-BBB1-A78EB42921A5}"/>
                </a:ext>
              </a:extLst>
            </p:cNvPr>
            <p:cNvGrpSpPr/>
            <p:nvPr/>
          </p:nvGrpSpPr>
          <p:grpSpPr>
            <a:xfrm>
              <a:off x="355626" y="3273118"/>
              <a:ext cx="419427" cy="377270"/>
              <a:chOff x="1445355" y="3951543"/>
              <a:chExt cx="1270916" cy="1143175"/>
            </a:xfrm>
            <a:grpFill/>
          </p:grpSpPr>
          <p:sp>
            <p:nvSpPr>
              <p:cNvPr id="936" name="Freeform: Shape 447">
                <a:extLst>
                  <a:ext uri="{FF2B5EF4-FFF2-40B4-BE49-F238E27FC236}">
                    <a16:creationId xmlns:a16="http://schemas.microsoft.com/office/drawing/2014/main" xmlns="" id="{A0284E1D-192C-490D-97ED-81DCAF913611}"/>
                  </a:ext>
                </a:extLst>
              </p:cNvPr>
              <p:cNvSpPr/>
              <p:nvPr/>
            </p:nvSpPr>
            <p:spPr>
              <a:xfrm>
                <a:off x="2190151" y="3994846"/>
                <a:ext cx="277133" cy="277133"/>
              </a:xfrm>
              <a:custGeom>
                <a:avLst/>
                <a:gdLst>
                  <a:gd name="connsiteX0" fmla="*/ 277133 w 277133"/>
                  <a:gd name="connsiteY0" fmla="*/ 138567 h 277133"/>
                  <a:gd name="connsiteX1" fmla="*/ 138567 w 277133"/>
                  <a:gd name="connsiteY1" fmla="*/ 277133 h 277133"/>
                  <a:gd name="connsiteX2" fmla="*/ 0 w 277133"/>
                  <a:gd name="connsiteY2" fmla="*/ 138567 h 277133"/>
                  <a:gd name="connsiteX3" fmla="*/ 138567 w 277133"/>
                  <a:gd name="connsiteY3" fmla="*/ 0 h 277133"/>
                  <a:gd name="connsiteX4" fmla="*/ 277133 w 277133"/>
                  <a:gd name="connsiteY4" fmla="*/ 138567 h 2771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7133" h="277133">
                    <a:moveTo>
                      <a:pt x="277133" y="138567"/>
                    </a:moveTo>
                    <a:cubicBezTo>
                      <a:pt x="277133" y="215095"/>
                      <a:pt x="215095" y="277133"/>
                      <a:pt x="138567" y="277133"/>
                    </a:cubicBezTo>
                    <a:cubicBezTo>
                      <a:pt x="62038" y="277133"/>
                      <a:pt x="0" y="215095"/>
                      <a:pt x="0" y="138567"/>
                    </a:cubicBezTo>
                    <a:cubicBezTo>
                      <a:pt x="0" y="62038"/>
                      <a:pt x="62038" y="0"/>
                      <a:pt x="138567" y="0"/>
                    </a:cubicBezTo>
                    <a:cubicBezTo>
                      <a:pt x="215095" y="0"/>
                      <a:pt x="277133" y="62038"/>
                      <a:pt x="277133" y="13856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37" name="Freeform: Shape 448">
                <a:extLst>
                  <a:ext uri="{FF2B5EF4-FFF2-40B4-BE49-F238E27FC236}">
                    <a16:creationId xmlns:a16="http://schemas.microsoft.com/office/drawing/2014/main" xmlns="" id="{A2EABFDC-7307-4C24-A022-9F495F9984D0}"/>
                  </a:ext>
                </a:extLst>
              </p:cNvPr>
              <p:cNvSpPr/>
              <p:nvPr/>
            </p:nvSpPr>
            <p:spPr>
              <a:xfrm>
                <a:off x="1445355" y="4575094"/>
                <a:ext cx="138566" cy="138566"/>
              </a:xfrm>
              <a:custGeom>
                <a:avLst/>
                <a:gdLst>
                  <a:gd name="connsiteX0" fmla="*/ 138567 w 138566"/>
                  <a:gd name="connsiteY0" fmla="*/ 69283 h 138566"/>
                  <a:gd name="connsiteX1" fmla="*/ 69283 w 138566"/>
                  <a:gd name="connsiteY1" fmla="*/ 138567 h 138566"/>
                  <a:gd name="connsiteX2" fmla="*/ 0 w 138566"/>
                  <a:gd name="connsiteY2" fmla="*/ 69283 h 138566"/>
                  <a:gd name="connsiteX3" fmla="*/ 69283 w 138566"/>
                  <a:gd name="connsiteY3" fmla="*/ 0 h 138566"/>
                  <a:gd name="connsiteX4" fmla="*/ 138567 w 138566"/>
                  <a:gd name="connsiteY4" fmla="*/ 69283 h 1385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8566" h="138566">
                    <a:moveTo>
                      <a:pt x="138567" y="69283"/>
                    </a:moveTo>
                    <a:cubicBezTo>
                      <a:pt x="138567" y="107547"/>
                      <a:pt x="107548" y="138567"/>
                      <a:pt x="69283" y="138567"/>
                    </a:cubicBezTo>
                    <a:cubicBezTo>
                      <a:pt x="31019" y="138567"/>
                      <a:pt x="0" y="107547"/>
                      <a:pt x="0" y="69283"/>
                    </a:cubicBezTo>
                    <a:cubicBezTo>
                      <a:pt x="0" y="31019"/>
                      <a:pt x="31019" y="0"/>
                      <a:pt x="69283" y="0"/>
                    </a:cubicBezTo>
                    <a:cubicBezTo>
                      <a:pt x="107548" y="0"/>
                      <a:pt x="138567" y="31019"/>
                      <a:pt x="138567" y="6928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38" name="Freeform: Shape 449">
                <a:extLst>
                  <a:ext uri="{FF2B5EF4-FFF2-40B4-BE49-F238E27FC236}">
                    <a16:creationId xmlns:a16="http://schemas.microsoft.com/office/drawing/2014/main" xmlns="" id="{FCDCD605-EE17-4037-A04B-8EC754C42233}"/>
                  </a:ext>
                </a:extLst>
              </p:cNvPr>
              <p:cNvSpPr/>
              <p:nvPr/>
            </p:nvSpPr>
            <p:spPr>
              <a:xfrm>
                <a:off x="1915183" y="4698505"/>
                <a:ext cx="220840" cy="214345"/>
              </a:xfrm>
              <a:custGeom>
                <a:avLst/>
                <a:gdLst>
                  <a:gd name="connsiteX0" fmla="*/ 188364 w 220840"/>
                  <a:gd name="connsiteY0" fmla="*/ 188364 h 214345"/>
                  <a:gd name="connsiteX1" fmla="*/ 188364 w 220840"/>
                  <a:gd name="connsiteY1" fmla="*/ 32477 h 214345"/>
                  <a:gd name="connsiteX2" fmla="*/ 32477 w 220840"/>
                  <a:gd name="connsiteY2" fmla="*/ 32477 h 214345"/>
                  <a:gd name="connsiteX3" fmla="*/ 32477 w 220840"/>
                  <a:gd name="connsiteY3" fmla="*/ 188364 h 214345"/>
                  <a:gd name="connsiteX4" fmla="*/ 188364 w 220840"/>
                  <a:gd name="connsiteY4" fmla="*/ 188364 h 2143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0840" h="214345">
                    <a:moveTo>
                      <a:pt x="188364" y="188364"/>
                    </a:moveTo>
                    <a:cubicBezTo>
                      <a:pt x="231666" y="145062"/>
                      <a:pt x="231666" y="75779"/>
                      <a:pt x="188364" y="32477"/>
                    </a:cubicBezTo>
                    <a:cubicBezTo>
                      <a:pt x="145062" y="-10826"/>
                      <a:pt x="75779" y="-10826"/>
                      <a:pt x="32477" y="32477"/>
                    </a:cubicBezTo>
                    <a:cubicBezTo>
                      <a:pt x="-10826" y="75779"/>
                      <a:pt x="-10826" y="145062"/>
                      <a:pt x="32477" y="188364"/>
                    </a:cubicBezTo>
                    <a:cubicBezTo>
                      <a:pt x="75779" y="223006"/>
                      <a:pt x="145062" y="223006"/>
                      <a:pt x="188364" y="18836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39" name="Freeform: Shape 450">
                <a:extLst>
                  <a:ext uri="{FF2B5EF4-FFF2-40B4-BE49-F238E27FC236}">
                    <a16:creationId xmlns:a16="http://schemas.microsoft.com/office/drawing/2014/main" xmlns="" id="{F8F8D82C-4C35-4ABA-8E7E-943787FAC32E}"/>
                  </a:ext>
                </a:extLst>
              </p:cNvPr>
              <p:cNvSpPr/>
              <p:nvPr/>
            </p:nvSpPr>
            <p:spPr>
              <a:xfrm>
                <a:off x="2495431" y="4447352"/>
                <a:ext cx="220840" cy="220840"/>
              </a:xfrm>
              <a:custGeom>
                <a:avLst/>
                <a:gdLst>
                  <a:gd name="connsiteX0" fmla="*/ 188364 w 220840"/>
                  <a:gd name="connsiteY0" fmla="*/ 188364 h 220840"/>
                  <a:gd name="connsiteX1" fmla="*/ 188364 w 220840"/>
                  <a:gd name="connsiteY1" fmla="*/ 32477 h 220840"/>
                  <a:gd name="connsiteX2" fmla="*/ 32477 w 220840"/>
                  <a:gd name="connsiteY2" fmla="*/ 32477 h 220840"/>
                  <a:gd name="connsiteX3" fmla="*/ 32477 w 220840"/>
                  <a:gd name="connsiteY3" fmla="*/ 188364 h 220840"/>
                  <a:gd name="connsiteX4" fmla="*/ 188364 w 220840"/>
                  <a:gd name="connsiteY4" fmla="*/ 188364 h 2208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0840" h="220840">
                    <a:moveTo>
                      <a:pt x="188364" y="188364"/>
                    </a:moveTo>
                    <a:cubicBezTo>
                      <a:pt x="231666" y="145062"/>
                      <a:pt x="231666" y="75779"/>
                      <a:pt x="188364" y="32477"/>
                    </a:cubicBezTo>
                    <a:cubicBezTo>
                      <a:pt x="145062" y="-10826"/>
                      <a:pt x="75779" y="-10826"/>
                      <a:pt x="32477" y="32477"/>
                    </a:cubicBezTo>
                    <a:cubicBezTo>
                      <a:pt x="-10826" y="75779"/>
                      <a:pt x="-10826" y="145062"/>
                      <a:pt x="32477" y="188364"/>
                    </a:cubicBezTo>
                    <a:cubicBezTo>
                      <a:pt x="75779" y="231666"/>
                      <a:pt x="145062" y="231666"/>
                      <a:pt x="188364" y="18836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0" name="Freeform: Shape 451">
                <a:extLst>
                  <a:ext uri="{FF2B5EF4-FFF2-40B4-BE49-F238E27FC236}">
                    <a16:creationId xmlns:a16="http://schemas.microsoft.com/office/drawing/2014/main" xmlns="" id="{98F9A916-C087-410E-B5A4-98D86AB74613}"/>
                  </a:ext>
                </a:extLst>
              </p:cNvPr>
              <p:cNvSpPr/>
              <p:nvPr/>
            </p:nvSpPr>
            <p:spPr>
              <a:xfrm>
                <a:off x="1722489" y="4271979"/>
                <a:ext cx="225170" cy="225170"/>
              </a:xfrm>
              <a:custGeom>
                <a:avLst/>
                <a:gdLst>
                  <a:gd name="connsiteX0" fmla="*/ 225171 w 225170"/>
                  <a:gd name="connsiteY0" fmla="*/ 112585 h 225170"/>
                  <a:gd name="connsiteX1" fmla="*/ 112586 w 225170"/>
                  <a:gd name="connsiteY1" fmla="*/ 225171 h 225170"/>
                  <a:gd name="connsiteX2" fmla="*/ 0 w 225170"/>
                  <a:gd name="connsiteY2" fmla="*/ 112585 h 225170"/>
                  <a:gd name="connsiteX3" fmla="*/ 112586 w 225170"/>
                  <a:gd name="connsiteY3" fmla="*/ 0 h 225170"/>
                  <a:gd name="connsiteX4" fmla="*/ 225171 w 225170"/>
                  <a:gd name="connsiteY4" fmla="*/ 112585 h 2251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5170" h="225170">
                    <a:moveTo>
                      <a:pt x="225171" y="112585"/>
                    </a:moveTo>
                    <a:cubicBezTo>
                      <a:pt x="225171" y="174765"/>
                      <a:pt x="174765" y="225171"/>
                      <a:pt x="112586" y="225171"/>
                    </a:cubicBezTo>
                    <a:cubicBezTo>
                      <a:pt x="50406" y="225171"/>
                      <a:pt x="0" y="174765"/>
                      <a:pt x="0" y="112585"/>
                    </a:cubicBezTo>
                    <a:cubicBezTo>
                      <a:pt x="0" y="50406"/>
                      <a:pt x="50406" y="0"/>
                      <a:pt x="112586" y="0"/>
                    </a:cubicBezTo>
                    <a:cubicBezTo>
                      <a:pt x="174765" y="0"/>
                      <a:pt x="225171" y="50406"/>
                      <a:pt x="225171" y="11258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1" name="Freeform: Shape 452">
                <a:extLst>
                  <a:ext uri="{FF2B5EF4-FFF2-40B4-BE49-F238E27FC236}">
                    <a16:creationId xmlns:a16="http://schemas.microsoft.com/office/drawing/2014/main" xmlns="" id="{48238F24-DD75-44EE-B65F-8AA59EB6DDE2}"/>
                  </a:ext>
                </a:extLst>
              </p:cNvPr>
              <p:cNvSpPr/>
              <p:nvPr/>
            </p:nvSpPr>
            <p:spPr>
              <a:xfrm>
                <a:off x="1938999" y="3951543"/>
                <a:ext cx="138566" cy="138566"/>
              </a:xfrm>
              <a:custGeom>
                <a:avLst/>
                <a:gdLst>
                  <a:gd name="connsiteX0" fmla="*/ 138567 w 138566"/>
                  <a:gd name="connsiteY0" fmla="*/ 69283 h 138566"/>
                  <a:gd name="connsiteX1" fmla="*/ 69283 w 138566"/>
                  <a:gd name="connsiteY1" fmla="*/ 138567 h 138566"/>
                  <a:gd name="connsiteX2" fmla="*/ 0 w 138566"/>
                  <a:gd name="connsiteY2" fmla="*/ 69283 h 138566"/>
                  <a:gd name="connsiteX3" fmla="*/ 69283 w 138566"/>
                  <a:gd name="connsiteY3" fmla="*/ 0 h 138566"/>
                  <a:gd name="connsiteX4" fmla="*/ 138567 w 138566"/>
                  <a:gd name="connsiteY4" fmla="*/ 69283 h 1385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8566" h="138566">
                    <a:moveTo>
                      <a:pt x="138567" y="69283"/>
                    </a:moveTo>
                    <a:cubicBezTo>
                      <a:pt x="138567" y="107547"/>
                      <a:pt x="107548" y="138567"/>
                      <a:pt x="69283" y="138567"/>
                    </a:cubicBezTo>
                    <a:cubicBezTo>
                      <a:pt x="31019" y="138567"/>
                      <a:pt x="0" y="107547"/>
                      <a:pt x="0" y="69283"/>
                    </a:cubicBezTo>
                    <a:cubicBezTo>
                      <a:pt x="0" y="31019"/>
                      <a:pt x="31019" y="0"/>
                      <a:pt x="69283" y="0"/>
                    </a:cubicBezTo>
                    <a:cubicBezTo>
                      <a:pt x="107548" y="0"/>
                      <a:pt x="138567" y="31019"/>
                      <a:pt x="138567" y="6928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2" name="Freeform: Shape 453">
                <a:extLst>
                  <a:ext uri="{FF2B5EF4-FFF2-40B4-BE49-F238E27FC236}">
                    <a16:creationId xmlns:a16="http://schemas.microsoft.com/office/drawing/2014/main" xmlns="" id="{C972A2A9-3A53-48C9-8042-9419124F9032}"/>
                  </a:ext>
                </a:extLst>
              </p:cNvPr>
              <p:cNvSpPr/>
              <p:nvPr/>
            </p:nvSpPr>
            <p:spPr>
              <a:xfrm>
                <a:off x="2380680" y="4930171"/>
                <a:ext cx="164547" cy="164547"/>
              </a:xfrm>
              <a:custGeom>
                <a:avLst/>
                <a:gdLst>
                  <a:gd name="connsiteX0" fmla="*/ 138567 w 164547"/>
                  <a:gd name="connsiteY0" fmla="*/ 138567 h 164547"/>
                  <a:gd name="connsiteX1" fmla="*/ 138567 w 164547"/>
                  <a:gd name="connsiteY1" fmla="*/ 25981 h 164547"/>
                  <a:gd name="connsiteX2" fmla="*/ 25981 w 164547"/>
                  <a:gd name="connsiteY2" fmla="*/ 25981 h 164547"/>
                  <a:gd name="connsiteX3" fmla="*/ 25981 w 164547"/>
                  <a:gd name="connsiteY3" fmla="*/ 138567 h 164547"/>
                  <a:gd name="connsiteX4" fmla="*/ 138567 w 164547"/>
                  <a:gd name="connsiteY4" fmla="*/ 138567 h 1645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4547" h="164547">
                    <a:moveTo>
                      <a:pt x="138567" y="138567"/>
                    </a:moveTo>
                    <a:cubicBezTo>
                      <a:pt x="173208" y="103925"/>
                      <a:pt x="173208" y="51963"/>
                      <a:pt x="138567" y="25981"/>
                    </a:cubicBezTo>
                    <a:cubicBezTo>
                      <a:pt x="103925" y="-8660"/>
                      <a:pt x="51963" y="-8660"/>
                      <a:pt x="25981" y="25981"/>
                    </a:cubicBezTo>
                    <a:cubicBezTo>
                      <a:pt x="-8660" y="60623"/>
                      <a:pt x="-8660" y="112585"/>
                      <a:pt x="25981" y="138567"/>
                    </a:cubicBezTo>
                    <a:cubicBezTo>
                      <a:pt x="51963" y="173208"/>
                      <a:pt x="103925" y="173208"/>
                      <a:pt x="138567" y="13856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3" name="Freeform: Shape 454">
                <a:extLst>
                  <a:ext uri="{FF2B5EF4-FFF2-40B4-BE49-F238E27FC236}">
                    <a16:creationId xmlns:a16="http://schemas.microsoft.com/office/drawing/2014/main" xmlns="" id="{2F7FB0E3-8A43-4036-B2B0-D198F0AE82DC}"/>
                  </a:ext>
                </a:extLst>
              </p:cNvPr>
              <p:cNvSpPr/>
              <p:nvPr/>
            </p:nvSpPr>
            <p:spPr>
              <a:xfrm>
                <a:off x="1945494" y="4304456"/>
                <a:ext cx="298784" cy="292289"/>
              </a:xfrm>
              <a:custGeom>
                <a:avLst/>
                <a:gdLst>
                  <a:gd name="connsiteX0" fmla="*/ 253317 w 298784"/>
                  <a:gd name="connsiteY0" fmla="*/ 253317 h 292289"/>
                  <a:gd name="connsiteX1" fmla="*/ 253317 w 298784"/>
                  <a:gd name="connsiteY1" fmla="*/ 45467 h 292289"/>
                  <a:gd name="connsiteX2" fmla="*/ 45467 w 298784"/>
                  <a:gd name="connsiteY2" fmla="*/ 45467 h 292289"/>
                  <a:gd name="connsiteX3" fmla="*/ 45467 w 298784"/>
                  <a:gd name="connsiteY3" fmla="*/ 253317 h 292289"/>
                  <a:gd name="connsiteX4" fmla="*/ 253317 w 298784"/>
                  <a:gd name="connsiteY4" fmla="*/ 253317 h 2922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8784" h="292289">
                    <a:moveTo>
                      <a:pt x="253317" y="253317"/>
                    </a:moveTo>
                    <a:cubicBezTo>
                      <a:pt x="313940" y="192694"/>
                      <a:pt x="313940" y="106090"/>
                      <a:pt x="253317" y="45467"/>
                    </a:cubicBezTo>
                    <a:cubicBezTo>
                      <a:pt x="192694" y="-15156"/>
                      <a:pt x="106090" y="-15156"/>
                      <a:pt x="45467" y="45467"/>
                    </a:cubicBezTo>
                    <a:cubicBezTo>
                      <a:pt x="-15156" y="106090"/>
                      <a:pt x="-15156" y="192694"/>
                      <a:pt x="45467" y="253317"/>
                    </a:cubicBezTo>
                    <a:cubicBezTo>
                      <a:pt x="106090" y="305280"/>
                      <a:pt x="201355" y="305280"/>
                      <a:pt x="253317" y="25331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29" name="Graphic 1">
              <a:extLst>
                <a:ext uri="{FF2B5EF4-FFF2-40B4-BE49-F238E27FC236}">
                  <a16:creationId xmlns:a16="http://schemas.microsoft.com/office/drawing/2014/main" xmlns="" id="{451363D2-DA39-4D84-9893-6FB681A53FAF}"/>
                </a:ext>
              </a:extLst>
            </p:cNvPr>
            <p:cNvGrpSpPr/>
            <p:nvPr/>
          </p:nvGrpSpPr>
          <p:grpSpPr>
            <a:xfrm>
              <a:off x="-338893" y="2672916"/>
              <a:ext cx="2237898" cy="1046067"/>
              <a:chOff x="-659126" y="2132856"/>
              <a:chExt cx="6781108" cy="3169713"/>
            </a:xfrm>
            <a:grpFill/>
          </p:grpSpPr>
          <p:grpSp>
            <p:nvGrpSpPr>
              <p:cNvPr id="882" name="Graphic 1">
                <a:extLst>
                  <a:ext uri="{FF2B5EF4-FFF2-40B4-BE49-F238E27FC236}">
                    <a16:creationId xmlns:a16="http://schemas.microsoft.com/office/drawing/2014/main" xmlns="" id="{E42EAF7F-5186-40D6-ABC6-84476C16C667}"/>
                  </a:ext>
                </a:extLst>
              </p:cNvPr>
              <p:cNvGrpSpPr/>
              <p:nvPr/>
            </p:nvGrpSpPr>
            <p:grpSpPr>
              <a:xfrm>
                <a:off x="-659126" y="2243382"/>
                <a:ext cx="6781108" cy="2942550"/>
                <a:chOff x="-659126" y="2243382"/>
                <a:chExt cx="6781108" cy="2942550"/>
              </a:xfrm>
              <a:grpFill/>
            </p:grpSpPr>
            <p:sp>
              <p:nvSpPr>
                <p:cNvPr id="934" name="Freeform: Shape 442">
                  <a:extLst>
                    <a:ext uri="{FF2B5EF4-FFF2-40B4-BE49-F238E27FC236}">
                      <a16:creationId xmlns:a16="http://schemas.microsoft.com/office/drawing/2014/main" xmlns="" id="{ACA7C929-B2ED-4E12-A3F9-4955D3C5858B}"/>
                    </a:ext>
                  </a:extLst>
                </p:cNvPr>
                <p:cNvSpPr/>
                <p:nvPr/>
              </p:nvSpPr>
              <p:spPr>
                <a:xfrm>
                  <a:off x="-659126" y="4228677"/>
                  <a:ext cx="86604" cy="69283"/>
                </a:xfrm>
                <a:custGeom>
                  <a:avLst/>
                  <a:gdLst>
                    <a:gd name="connsiteX0" fmla="*/ 0 w 86604"/>
                    <a:gd name="connsiteY0" fmla="*/ 0 h 69283"/>
                    <a:gd name="connsiteX1" fmla="*/ 0 w 86604"/>
                    <a:gd name="connsiteY1" fmla="*/ 69283 h 69283"/>
                    <a:gd name="connsiteX2" fmla="*/ 0 w 86604"/>
                    <a:gd name="connsiteY2" fmla="*/ 69283 h 69283"/>
                    <a:gd name="connsiteX3" fmla="*/ 0 w 86604"/>
                    <a:gd name="connsiteY3" fmla="*/ 0 h 692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6604" h="69283">
                      <a:moveTo>
                        <a:pt x="0" y="0"/>
                      </a:moveTo>
                      <a:lnTo>
                        <a:pt x="0" y="69283"/>
                      </a:lnTo>
                      <a:lnTo>
                        <a:pt x="0" y="6928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35" name="Freeform: Shape 443">
                  <a:extLst>
                    <a:ext uri="{FF2B5EF4-FFF2-40B4-BE49-F238E27FC236}">
                      <a16:creationId xmlns:a16="http://schemas.microsoft.com/office/drawing/2014/main" xmlns="" id="{B9408EE2-77A4-4D0B-8EC9-47F0F318D8C2}"/>
                    </a:ext>
                  </a:extLst>
                </p:cNvPr>
                <p:cNvSpPr/>
                <p:nvPr/>
              </p:nvSpPr>
              <p:spPr>
                <a:xfrm>
                  <a:off x="-659126" y="2243382"/>
                  <a:ext cx="6781108" cy="2942550"/>
                </a:xfrm>
                <a:custGeom>
                  <a:avLst/>
                  <a:gdLst>
                    <a:gd name="connsiteX0" fmla="*/ 684173 w 6781108"/>
                    <a:gd name="connsiteY0" fmla="*/ 2643487 h 2942550"/>
                    <a:gd name="connsiteX1" fmla="*/ 1411648 w 6781108"/>
                    <a:gd name="connsiteY1" fmla="*/ 2937941 h 2942550"/>
                    <a:gd name="connsiteX2" fmla="*/ 2182426 w 6781108"/>
                    <a:gd name="connsiteY2" fmla="*/ 2747412 h 2942550"/>
                    <a:gd name="connsiteX3" fmla="*/ 3680678 w 6781108"/>
                    <a:gd name="connsiteY3" fmla="*/ 1327103 h 2942550"/>
                    <a:gd name="connsiteX4" fmla="*/ 4468776 w 6781108"/>
                    <a:gd name="connsiteY4" fmla="*/ 530345 h 2942550"/>
                    <a:gd name="connsiteX5" fmla="*/ 5308837 w 6781108"/>
                    <a:gd name="connsiteY5" fmla="*/ 54022 h 2942550"/>
                    <a:gd name="connsiteX6" fmla="*/ 6781108 w 6781108"/>
                    <a:gd name="connsiteY6" fmla="*/ 668911 h 2942550"/>
                    <a:gd name="connsiteX7" fmla="*/ 6781108 w 6781108"/>
                    <a:gd name="connsiteY7" fmla="*/ 616949 h 2942550"/>
                    <a:gd name="connsiteX8" fmla="*/ 5750518 w 6781108"/>
                    <a:gd name="connsiteY8" fmla="*/ 19380 h 2942550"/>
                    <a:gd name="connsiteX9" fmla="*/ 4243605 w 6781108"/>
                    <a:gd name="connsiteY9" fmla="*/ 686232 h 2942550"/>
                    <a:gd name="connsiteX10" fmla="*/ 2702051 w 6781108"/>
                    <a:gd name="connsiteY10" fmla="*/ 2323052 h 2942550"/>
                    <a:gd name="connsiteX11" fmla="*/ 1896632 w 6781108"/>
                    <a:gd name="connsiteY11" fmla="*/ 2842676 h 2942550"/>
                    <a:gd name="connsiteX12" fmla="*/ 978627 w 6781108"/>
                    <a:gd name="connsiteY12" fmla="*/ 2773393 h 2942550"/>
                    <a:gd name="connsiteX13" fmla="*/ 51963 w 6781108"/>
                    <a:gd name="connsiteY13" fmla="*/ 2037258 h 2942550"/>
                    <a:gd name="connsiteX14" fmla="*/ 8660 w 6781108"/>
                    <a:gd name="connsiteY14" fmla="*/ 1993955 h 2942550"/>
                    <a:gd name="connsiteX15" fmla="*/ 0 w 6781108"/>
                    <a:gd name="connsiteY15" fmla="*/ 2054578 h 2942550"/>
                    <a:gd name="connsiteX16" fmla="*/ 684173 w 6781108"/>
                    <a:gd name="connsiteY16" fmla="*/ 2643487 h 29425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6781108" h="2942550">
                      <a:moveTo>
                        <a:pt x="684173" y="2643487"/>
                      </a:moveTo>
                      <a:cubicBezTo>
                        <a:pt x="900684" y="2790714"/>
                        <a:pt x="1143175" y="2911960"/>
                        <a:pt x="1411648" y="2937941"/>
                      </a:cubicBezTo>
                      <a:cubicBezTo>
                        <a:pt x="1680121" y="2963922"/>
                        <a:pt x="1948594" y="2877318"/>
                        <a:pt x="2182426" y="2747412"/>
                      </a:cubicBezTo>
                      <a:cubicBezTo>
                        <a:pt x="2779994" y="2409656"/>
                        <a:pt x="3230336" y="1838068"/>
                        <a:pt x="3680678" y="1327103"/>
                      </a:cubicBezTo>
                      <a:cubicBezTo>
                        <a:pt x="3931830" y="1049970"/>
                        <a:pt x="4182982" y="772836"/>
                        <a:pt x="4468776" y="530345"/>
                      </a:cubicBezTo>
                      <a:cubicBezTo>
                        <a:pt x="4711268" y="322495"/>
                        <a:pt x="4988401" y="131965"/>
                        <a:pt x="5308837" y="54022"/>
                      </a:cubicBezTo>
                      <a:cubicBezTo>
                        <a:pt x="5871764" y="-75885"/>
                        <a:pt x="6382728" y="287853"/>
                        <a:pt x="6781108" y="668911"/>
                      </a:cubicBezTo>
                      <a:lnTo>
                        <a:pt x="6781108" y="616949"/>
                      </a:lnTo>
                      <a:cubicBezTo>
                        <a:pt x="6486654" y="339815"/>
                        <a:pt x="6148897" y="97324"/>
                        <a:pt x="5750518" y="19380"/>
                      </a:cubicBezTo>
                      <a:cubicBezTo>
                        <a:pt x="5161610" y="-93206"/>
                        <a:pt x="4641984" y="305174"/>
                        <a:pt x="4243605" y="686232"/>
                      </a:cubicBezTo>
                      <a:cubicBezTo>
                        <a:pt x="3697999" y="1205857"/>
                        <a:pt x="3256317" y="1820747"/>
                        <a:pt x="2702051" y="2323052"/>
                      </a:cubicBezTo>
                      <a:cubicBezTo>
                        <a:pt x="2468219" y="2539562"/>
                        <a:pt x="2199746" y="2738752"/>
                        <a:pt x="1896632" y="2842676"/>
                      </a:cubicBezTo>
                      <a:cubicBezTo>
                        <a:pt x="1584857" y="2946602"/>
                        <a:pt x="1273082" y="2911960"/>
                        <a:pt x="978627" y="2773393"/>
                      </a:cubicBezTo>
                      <a:cubicBezTo>
                        <a:pt x="623550" y="2600185"/>
                        <a:pt x="320436" y="2314391"/>
                        <a:pt x="51963" y="2037258"/>
                      </a:cubicBezTo>
                      <a:cubicBezTo>
                        <a:pt x="34642" y="2019937"/>
                        <a:pt x="25981" y="2002616"/>
                        <a:pt x="8660" y="1993955"/>
                      </a:cubicBezTo>
                      <a:lnTo>
                        <a:pt x="0" y="2054578"/>
                      </a:lnTo>
                      <a:cubicBezTo>
                        <a:pt x="207850" y="2271089"/>
                        <a:pt x="433021" y="2478939"/>
                        <a:pt x="684173" y="2643487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83" name="Graphic 1">
                <a:extLst>
                  <a:ext uri="{FF2B5EF4-FFF2-40B4-BE49-F238E27FC236}">
                    <a16:creationId xmlns:a16="http://schemas.microsoft.com/office/drawing/2014/main" xmlns="" id="{F7DA8B9C-B413-4140-976B-12AA2FC3140B}"/>
                  </a:ext>
                </a:extLst>
              </p:cNvPr>
              <p:cNvGrpSpPr/>
              <p:nvPr/>
            </p:nvGrpSpPr>
            <p:grpSpPr>
              <a:xfrm>
                <a:off x="-659126" y="2251869"/>
                <a:ext cx="6763786" cy="2932974"/>
                <a:chOff x="-659126" y="2251869"/>
                <a:chExt cx="6763786" cy="2932974"/>
              </a:xfrm>
              <a:grpFill/>
            </p:grpSpPr>
            <p:sp>
              <p:nvSpPr>
                <p:cNvPr id="932" name="Freeform: Shape 440">
                  <a:extLst>
                    <a:ext uri="{FF2B5EF4-FFF2-40B4-BE49-F238E27FC236}">
                      <a16:creationId xmlns:a16="http://schemas.microsoft.com/office/drawing/2014/main" xmlns="" id="{B2071E10-4525-4997-A54C-0CF6A8E30E69}"/>
                    </a:ext>
                  </a:extLst>
                </p:cNvPr>
                <p:cNvSpPr/>
                <p:nvPr/>
              </p:nvSpPr>
              <p:spPr>
                <a:xfrm>
                  <a:off x="-659126" y="3146124"/>
                  <a:ext cx="86604" cy="51962"/>
                </a:xfrm>
                <a:custGeom>
                  <a:avLst/>
                  <a:gdLst>
                    <a:gd name="connsiteX0" fmla="*/ 0 w 86604"/>
                    <a:gd name="connsiteY0" fmla="*/ 0 h 51962"/>
                    <a:gd name="connsiteX1" fmla="*/ 0 w 86604"/>
                    <a:gd name="connsiteY1" fmla="*/ 51963 h 51962"/>
                    <a:gd name="connsiteX2" fmla="*/ 0 w 86604"/>
                    <a:gd name="connsiteY2" fmla="*/ 51963 h 51962"/>
                    <a:gd name="connsiteX3" fmla="*/ 0 w 86604"/>
                    <a:gd name="connsiteY3" fmla="*/ 0 h 519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6604" h="51962">
                      <a:moveTo>
                        <a:pt x="0" y="0"/>
                      </a:moveTo>
                      <a:lnTo>
                        <a:pt x="0" y="51963"/>
                      </a:lnTo>
                      <a:lnTo>
                        <a:pt x="0" y="519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33" name="Freeform: Shape 441">
                  <a:extLst>
                    <a:ext uri="{FF2B5EF4-FFF2-40B4-BE49-F238E27FC236}">
                      <a16:creationId xmlns:a16="http://schemas.microsoft.com/office/drawing/2014/main" xmlns="" id="{7104BC11-4736-47E9-A983-FB402A2D354D}"/>
                    </a:ext>
                  </a:extLst>
                </p:cNvPr>
                <p:cNvSpPr/>
                <p:nvPr/>
              </p:nvSpPr>
              <p:spPr>
                <a:xfrm>
                  <a:off x="-659126" y="2251869"/>
                  <a:ext cx="6763786" cy="2932974"/>
                </a:xfrm>
                <a:custGeom>
                  <a:avLst/>
                  <a:gdLst>
                    <a:gd name="connsiteX0" fmla="*/ 536946 w 6763786"/>
                    <a:gd name="connsiteY0" fmla="*/ 443914 h 2932974"/>
                    <a:gd name="connsiteX1" fmla="*/ 1377007 w 6763786"/>
                    <a:gd name="connsiteY1" fmla="*/ 36874 h 2932974"/>
                    <a:gd name="connsiteX2" fmla="*/ 2286351 w 6763786"/>
                    <a:gd name="connsiteY2" fmla="*/ 296687 h 2932974"/>
                    <a:gd name="connsiteX3" fmla="*/ 3862547 w 6763786"/>
                    <a:gd name="connsiteY3" fmla="*/ 1872883 h 2932974"/>
                    <a:gd name="connsiteX4" fmla="*/ 5317497 w 6763786"/>
                    <a:gd name="connsiteY4" fmla="*/ 2912133 h 2932974"/>
                    <a:gd name="connsiteX5" fmla="*/ 6763787 w 6763786"/>
                    <a:gd name="connsiteY5" fmla="*/ 2305904 h 2932974"/>
                    <a:gd name="connsiteX6" fmla="*/ 6763787 w 6763786"/>
                    <a:gd name="connsiteY6" fmla="*/ 2253941 h 2932974"/>
                    <a:gd name="connsiteX7" fmla="*/ 6607900 w 6763786"/>
                    <a:gd name="connsiteY7" fmla="*/ 2392508 h 2932974"/>
                    <a:gd name="connsiteX8" fmla="*/ 5767839 w 6763786"/>
                    <a:gd name="connsiteY8" fmla="*/ 2868831 h 2932974"/>
                    <a:gd name="connsiteX9" fmla="*/ 4070397 w 6763786"/>
                    <a:gd name="connsiteY9" fmla="*/ 2028770 h 2932974"/>
                    <a:gd name="connsiteX10" fmla="*/ 2554824 w 6763786"/>
                    <a:gd name="connsiteY10" fmla="*/ 443914 h 2932974"/>
                    <a:gd name="connsiteX11" fmla="*/ 1065232 w 6763786"/>
                    <a:gd name="connsiteY11" fmla="*/ 88837 h 2932974"/>
                    <a:gd name="connsiteX12" fmla="*/ 216510 w 6763786"/>
                    <a:gd name="connsiteY12" fmla="*/ 677745 h 2932974"/>
                    <a:gd name="connsiteX13" fmla="*/ 0 w 6763786"/>
                    <a:gd name="connsiteY13" fmla="*/ 894256 h 2932974"/>
                    <a:gd name="connsiteX14" fmla="*/ 0 w 6763786"/>
                    <a:gd name="connsiteY14" fmla="*/ 946218 h 2932974"/>
                    <a:gd name="connsiteX15" fmla="*/ 536946 w 6763786"/>
                    <a:gd name="connsiteY15" fmla="*/ 443914 h 29329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6763786" h="2932974">
                      <a:moveTo>
                        <a:pt x="536946" y="443914"/>
                      </a:moveTo>
                      <a:cubicBezTo>
                        <a:pt x="779438" y="253385"/>
                        <a:pt x="1065232" y="80176"/>
                        <a:pt x="1377007" y="36874"/>
                      </a:cubicBezTo>
                      <a:cubicBezTo>
                        <a:pt x="1706103" y="-6428"/>
                        <a:pt x="2017878" y="123478"/>
                        <a:pt x="2286351" y="296687"/>
                      </a:cubicBezTo>
                      <a:cubicBezTo>
                        <a:pt x="2909901" y="712387"/>
                        <a:pt x="3368903" y="1335937"/>
                        <a:pt x="3862547" y="1872883"/>
                      </a:cubicBezTo>
                      <a:cubicBezTo>
                        <a:pt x="4252266" y="2297244"/>
                        <a:pt x="4728589" y="2799548"/>
                        <a:pt x="5317497" y="2912133"/>
                      </a:cubicBezTo>
                      <a:cubicBezTo>
                        <a:pt x="5871764" y="3024719"/>
                        <a:pt x="6374068" y="2660981"/>
                        <a:pt x="6763787" y="2305904"/>
                      </a:cubicBezTo>
                      <a:lnTo>
                        <a:pt x="6763787" y="2253941"/>
                      </a:lnTo>
                      <a:cubicBezTo>
                        <a:pt x="6711825" y="2305904"/>
                        <a:pt x="6659862" y="2349206"/>
                        <a:pt x="6607900" y="2392508"/>
                      </a:cubicBezTo>
                      <a:cubicBezTo>
                        <a:pt x="6365408" y="2600358"/>
                        <a:pt x="6088275" y="2790887"/>
                        <a:pt x="5767839" y="2868831"/>
                      </a:cubicBezTo>
                      <a:cubicBezTo>
                        <a:pt x="5100987" y="3033379"/>
                        <a:pt x="4503418" y="2470452"/>
                        <a:pt x="4070397" y="2028770"/>
                      </a:cubicBezTo>
                      <a:cubicBezTo>
                        <a:pt x="3559432" y="1509145"/>
                        <a:pt x="3126411" y="902916"/>
                        <a:pt x="2554824" y="443914"/>
                      </a:cubicBezTo>
                      <a:cubicBezTo>
                        <a:pt x="2121803" y="97497"/>
                        <a:pt x="1610838" y="-136334"/>
                        <a:pt x="1065232" y="88837"/>
                      </a:cubicBezTo>
                      <a:cubicBezTo>
                        <a:pt x="736136" y="218743"/>
                        <a:pt x="467663" y="443914"/>
                        <a:pt x="216510" y="677745"/>
                      </a:cubicBezTo>
                      <a:cubicBezTo>
                        <a:pt x="138567" y="747029"/>
                        <a:pt x="69283" y="824972"/>
                        <a:pt x="0" y="894256"/>
                      </a:cubicBezTo>
                      <a:lnTo>
                        <a:pt x="0" y="946218"/>
                      </a:lnTo>
                      <a:cubicBezTo>
                        <a:pt x="173208" y="773010"/>
                        <a:pt x="346417" y="599801"/>
                        <a:pt x="536946" y="44391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84" name="Graphic 1">
                <a:extLst>
                  <a:ext uri="{FF2B5EF4-FFF2-40B4-BE49-F238E27FC236}">
                    <a16:creationId xmlns:a16="http://schemas.microsoft.com/office/drawing/2014/main" xmlns="" id="{31D9AF07-94DB-4807-8758-24E796E85D2B}"/>
                  </a:ext>
                </a:extLst>
              </p:cNvPr>
              <p:cNvGrpSpPr/>
              <p:nvPr/>
            </p:nvGrpSpPr>
            <p:grpSpPr>
              <a:xfrm>
                <a:off x="-607163" y="2839471"/>
                <a:ext cx="259812" cy="1756483"/>
                <a:chOff x="-607163" y="2839471"/>
                <a:chExt cx="259812" cy="1756483"/>
              </a:xfrm>
              <a:grpFill/>
            </p:grpSpPr>
            <p:sp>
              <p:nvSpPr>
                <p:cNvPr id="929" name="Freeform: Shape 437">
                  <a:extLst>
                    <a:ext uri="{FF2B5EF4-FFF2-40B4-BE49-F238E27FC236}">
                      <a16:creationId xmlns:a16="http://schemas.microsoft.com/office/drawing/2014/main" xmlns="" id="{8110267A-0C15-4768-B5C0-A028F1D55C85}"/>
                    </a:ext>
                  </a:extLst>
                </p:cNvPr>
                <p:cNvSpPr/>
                <p:nvPr/>
              </p:nvSpPr>
              <p:spPr>
                <a:xfrm>
                  <a:off x="-494578" y="2936109"/>
                  <a:ext cx="34641" cy="1554545"/>
                </a:xfrm>
                <a:custGeom>
                  <a:avLst/>
                  <a:gdLst>
                    <a:gd name="connsiteX0" fmla="*/ 0 w 34641"/>
                    <a:gd name="connsiteY0" fmla="*/ 19486 h 1554545"/>
                    <a:gd name="connsiteX1" fmla="*/ 0 w 34641"/>
                    <a:gd name="connsiteY1" fmla="*/ 1535059 h 1554545"/>
                    <a:gd name="connsiteX2" fmla="*/ 34642 w 34641"/>
                    <a:gd name="connsiteY2" fmla="*/ 1535059 h 1554545"/>
                    <a:gd name="connsiteX3" fmla="*/ 34642 w 34641"/>
                    <a:gd name="connsiteY3" fmla="*/ 19486 h 1554545"/>
                    <a:gd name="connsiteX4" fmla="*/ 0 w 34641"/>
                    <a:gd name="connsiteY4" fmla="*/ 19486 h 15545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1554545">
                      <a:moveTo>
                        <a:pt x="0" y="19486"/>
                      </a:moveTo>
                      <a:cubicBezTo>
                        <a:pt x="0" y="521790"/>
                        <a:pt x="0" y="1032755"/>
                        <a:pt x="0" y="1535059"/>
                      </a:cubicBezTo>
                      <a:cubicBezTo>
                        <a:pt x="0" y="1561041"/>
                        <a:pt x="34642" y="1561041"/>
                        <a:pt x="34642" y="1535059"/>
                      </a:cubicBezTo>
                      <a:cubicBezTo>
                        <a:pt x="34642" y="1032755"/>
                        <a:pt x="34642" y="521790"/>
                        <a:pt x="34642" y="19486"/>
                      </a:cubicBezTo>
                      <a:cubicBezTo>
                        <a:pt x="34642" y="-6495"/>
                        <a:pt x="0" y="-6495"/>
                        <a:pt x="0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30" name="Freeform: Shape 438">
                  <a:extLst>
                    <a:ext uri="{FF2B5EF4-FFF2-40B4-BE49-F238E27FC236}">
                      <a16:creationId xmlns:a16="http://schemas.microsoft.com/office/drawing/2014/main" xmlns="" id="{9220931B-3F57-408C-A013-079CDC0F0520}"/>
                    </a:ext>
                  </a:extLst>
                </p:cNvPr>
                <p:cNvSpPr/>
                <p:nvPr/>
              </p:nvSpPr>
              <p:spPr>
                <a:xfrm>
                  <a:off x="-607163" y="4306553"/>
                  <a:ext cx="259812" cy="289400"/>
                </a:xfrm>
                <a:custGeom>
                  <a:avLst/>
                  <a:gdLst>
                    <a:gd name="connsiteX0" fmla="*/ 129906 w 259812"/>
                    <a:gd name="connsiteY0" fmla="*/ 78011 h 289400"/>
                    <a:gd name="connsiteX1" fmla="*/ 0 w 259812"/>
                    <a:gd name="connsiteY1" fmla="*/ 8728 h 289400"/>
                    <a:gd name="connsiteX2" fmla="*/ 129906 w 259812"/>
                    <a:gd name="connsiteY2" fmla="*/ 207917 h 289400"/>
                    <a:gd name="connsiteX3" fmla="*/ 259813 w 259812"/>
                    <a:gd name="connsiteY3" fmla="*/ 268540 h 289400"/>
                    <a:gd name="connsiteX4" fmla="*/ 129906 w 259812"/>
                    <a:gd name="connsiteY4" fmla="*/ 78011 h 2894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9400">
                      <a:moveTo>
                        <a:pt x="129906" y="78011"/>
                      </a:moveTo>
                      <a:cubicBezTo>
                        <a:pt x="60623" y="17388"/>
                        <a:pt x="0" y="-17254"/>
                        <a:pt x="0" y="8728"/>
                      </a:cubicBezTo>
                      <a:cubicBezTo>
                        <a:pt x="0" y="34709"/>
                        <a:pt x="60623" y="129974"/>
                        <a:pt x="129906" y="207917"/>
                      </a:cubicBezTo>
                      <a:cubicBezTo>
                        <a:pt x="199190" y="285861"/>
                        <a:pt x="259813" y="311843"/>
                        <a:pt x="259813" y="268540"/>
                      </a:cubicBezTo>
                      <a:cubicBezTo>
                        <a:pt x="259813" y="225238"/>
                        <a:pt x="199190" y="138634"/>
                        <a:pt x="129906" y="7801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31" name="Freeform: Shape 439">
                  <a:extLst>
                    <a:ext uri="{FF2B5EF4-FFF2-40B4-BE49-F238E27FC236}">
                      <a16:creationId xmlns:a16="http://schemas.microsoft.com/office/drawing/2014/main" xmlns="" id="{9A28FD76-0EC6-4379-B3A0-25B228412E5A}"/>
                    </a:ext>
                  </a:extLst>
                </p:cNvPr>
                <p:cNvSpPr/>
                <p:nvPr/>
              </p:nvSpPr>
              <p:spPr>
                <a:xfrm>
                  <a:off x="-607163" y="2839471"/>
                  <a:ext cx="259812" cy="290555"/>
                </a:xfrm>
                <a:custGeom>
                  <a:avLst/>
                  <a:gdLst>
                    <a:gd name="connsiteX0" fmla="*/ 129906 w 259812"/>
                    <a:gd name="connsiteY0" fmla="*/ 81483 h 290555"/>
                    <a:gd name="connsiteX1" fmla="*/ 0 w 259812"/>
                    <a:gd name="connsiteY1" fmla="*/ 280673 h 290555"/>
                    <a:gd name="connsiteX2" fmla="*/ 129906 w 259812"/>
                    <a:gd name="connsiteY2" fmla="*/ 211389 h 290555"/>
                    <a:gd name="connsiteX3" fmla="*/ 259813 w 259812"/>
                    <a:gd name="connsiteY3" fmla="*/ 20860 h 290555"/>
                    <a:gd name="connsiteX4" fmla="*/ 129906 w 259812"/>
                    <a:gd name="connsiteY4" fmla="*/ 81483 h 290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90555">
                      <a:moveTo>
                        <a:pt x="129906" y="81483"/>
                      </a:moveTo>
                      <a:cubicBezTo>
                        <a:pt x="51963" y="159427"/>
                        <a:pt x="0" y="246031"/>
                        <a:pt x="0" y="280673"/>
                      </a:cubicBezTo>
                      <a:cubicBezTo>
                        <a:pt x="0" y="306654"/>
                        <a:pt x="60623" y="280673"/>
                        <a:pt x="129906" y="211389"/>
                      </a:cubicBezTo>
                      <a:cubicBezTo>
                        <a:pt x="199190" y="150766"/>
                        <a:pt x="259813" y="64162"/>
                        <a:pt x="259813" y="20860"/>
                      </a:cubicBezTo>
                      <a:cubicBezTo>
                        <a:pt x="259813" y="-22442"/>
                        <a:pt x="199190" y="3539"/>
                        <a:pt x="129906" y="8148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85" name="Graphic 1">
                <a:extLst>
                  <a:ext uri="{FF2B5EF4-FFF2-40B4-BE49-F238E27FC236}">
                    <a16:creationId xmlns:a16="http://schemas.microsoft.com/office/drawing/2014/main" xmlns="" id="{FCD217F5-B627-4AF8-9CC6-FE4AAECF07E1}"/>
                  </a:ext>
                </a:extLst>
              </p:cNvPr>
              <p:cNvGrpSpPr/>
              <p:nvPr/>
            </p:nvGrpSpPr>
            <p:grpSpPr>
              <a:xfrm>
                <a:off x="-9594" y="2362455"/>
                <a:ext cx="259812" cy="2708162"/>
                <a:chOff x="-9594" y="2362455"/>
                <a:chExt cx="259812" cy="2708162"/>
              </a:xfrm>
              <a:grpFill/>
            </p:grpSpPr>
            <p:sp>
              <p:nvSpPr>
                <p:cNvPr id="926" name="Freeform: Shape 434">
                  <a:extLst>
                    <a:ext uri="{FF2B5EF4-FFF2-40B4-BE49-F238E27FC236}">
                      <a16:creationId xmlns:a16="http://schemas.microsoft.com/office/drawing/2014/main" xmlns="" id="{AFB9A4DD-20E8-4574-B59A-54281C26FAAD}"/>
                    </a:ext>
                  </a:extLst>
                </p:cNvPr>
                <p:cNvSpPr/>
                <p:nvPr/>
              </p:nvSpPr>
              <p:spPr>
                <a:xfrm>
                  <a:off x="94330" y="2425145"/>
                  <a:ext cx="35786" cy="2559153"/>
                </a:xfrm>
                <a:custGeom>
                  <a:avLst/>
                  <a:gdLst>
                    <a:gd name="connsiteX0" fmla="*/ 0 w 35786"/>
                    <a:gd name="connsiteY0" fmla="*/ 19486 h 2559153"/>
                    <a:gd name="connsiteX1" fmla="*/ 0 w 35786"/>
                    <a:gd name="connsiteY1" fmla="*/ 2539668 h 2559153"/>
                    <a:gd name="connsiteX2" fmla="*/ 34642 w 35786"/>
                    <a:gd name="connsiteY2" fmla="*/ 2539668 h 2559153"/>
                    <a:gd name="connsiteX3" fmla="*/ 34642 w 35786"/>
                    <a:gd name="connsiteY3" fmla="*/ 19486 h 2559153"/>
                    <a:gd name="connsiteX4" fmla="*/ 0 w 35786"/>
                    <a:gd name="connsiteY4" fmla="*/ 19486 h 2559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2559153">
                      <a:moveTo>
                        <a:pt x="0" y="19486"/>
                      </a:moveTo>
                      <a:cubicBezTo>
                        <a:pt x="0" y="859547"/>
                        <a:pt x="0" y="1699607"/>
                        <a:pt x="0" y="2539668"/>
                      </a:cubicBezTo>
                      <a:cubicBezTo>
                        <a:pt x="0" y="2565649"/>
                        <a:pt x="34642" y="2565649"/>
                        <a:pt x="34642" y="2539668"/>
                      </a:cubicBezTo>
                      <a:cubicBezTo>
                        <a:pt x="34642" y="1699607"/>
                        <a:pt x="34642" y="859547"/>
                        <a:pt x="34642" y="19486"/>
                      </a:cubicBezTo>
                      <a:cubicBezTo>
                        <a:pt x="43302" y="-6495"/>
                        <a:pt x="0" y="-6495"/>
                        <a:pt x="0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27" name="Freeform: Shape 435">
                  <a:extLst>
                    <a:ext uri="{FF2B5EF4-FFF2-40B4-BE49-F238E27FC236}">
                      <a16:creationId xmlns:a16="http://schemas.microsoft.com/office/drawing/2014/main" xmlns="" id="{BCCCA664-BADC-48AB-B6A2-683077636870}"/>
                    </a:ext>
                  </a:extLst>
                </p:cNvPr>
                <p:cNvSpPr/>
                <p:nvPr/>
              </p:nvSpPr>
              <p:spPr>
                <a:xfrm>
                  <a:off x="-9594" y="4799182"/>
                  <a:ext cx="259812" cy="271435"/>
                </a:xfrm>
                <a:custGeom>
                  <a:avLst/>
                  <a:gdLst>
                    <a:gd name="connsiteX0" fmla="*/ 129906 w 259812"/>
                    <a:gd name="connsiteY0" fmla="*/ 27064 h 271435"/>
                    <a:gd name="connsiteX1" fmla="*/ 0 w 259812"/>
                    <a:gd name="connsiteY1" fmla="*/ 53045 h 271435"/>
                    <a:gd name="connsiteX2" fmla="*/ 129906 w 259812"/>
                    <a:gd name="connsiteY2" fmla="*/ 243574 h 271435"/>
                    <a:gd name="connsiteX3" fmla="*/ 259813 w 259812"/>
                    <a:gd name="connsiteY3" fmla="*/ 208933 h 271435"/>
                    <a:gd name="connsiteX4" fmla="*/ 129906 w 259812"/>
                    <a:gd name="connsiteY4" fmla="*/ 27064 h 2714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1435">
                      <a:moveTo>
                        <a:pt x="129906" y="27064"/>
                      </a:moveTo>
                      <a:cubicBezTo>
                        <a:pt x="60623" y="-16238"/>
                        <a:pt x="0" y="-7578"/>
                        <a:pt x="0" y="53045"/>
                      </a:cubicBezTo>
                      <a:cubicBezTo>
                        <a:pt x="0" y="105008"/>
                        <a:pt x="51963" y="191612"/>
                        <a:pt x="129906" y="243574"/>
                      </a:cubicBezTo>
                      <a:cubicBezTo>
                        <a:pt x="199190" y="295537"/>
                        <a:pt x="259813" y="269556"/>
                        <a:pt x="259813" y="208933"/>
                      </a:cubicBezTo>
                      <a:cubicBezTo>
                        <a:pt x="251152" y="148310"/>
                        <a:pt x="199190" y="70366"/>
                        <a:pt x="129906" y="2706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28" name="Freeform: Shape 436">
                  <a:extLst>
                    <a:ext uri="{FF2B5EF4-FFF2-40B4-BE49-F238E27FC236}">
                      <a16:creationId xmlns:a16="http://schemas.microsoft.com/office/drawing/2014/main" xmlns="" id="{10C12B43-BF0F-4570-8381-9F5C4AF19B75}"/>
                    </a:ext>
                  </a:extLst>
                </p:cNvPr>
                <p:cNvSpPr/>
                <p:nvPr/>
              </p:nvSpPr>
              <p:spPr>
                <a:xfrm>
                  <a:off x="-9594" y="2362455"/>
                  <a:ext cx="259812" cy="273787"/>
                </a:xfrm>
                <a:custGeom>
                  <a:avLst/>
                  <a:gdLst>
                    <a:gd name="connsiteX0" fmla="*/ 129906 w 259812"/>
                    <a:gd name="connsiteY0" fmla="*/ 30213 h 273787"/>
                    <a:gd name="connsiteX1" fmla="*/ 0 w 259812"/>
                    <a:gd name="connsiteY1" fmla="*/ 220743 h 273787"/>
                    <a:gd name="connsiteX2" fmla="*/ 129906 w 259812"/>
                    <a:gd name="connsiteY2" fmla="*/ 246724 h 273787"/>
                    <a:gd name="connsiteX3" fmla="*/ 259813 w 259812"/>
                    <a:gd name="connsiteY3" fmla="*/ 64855 h 273787"/>
                    <a:gd name="connsiteX4" fmla="*/ 129906 w 259812"/>
                    <a:gd name="connsiteY4" fmla="*/ 30213 h 2737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3787">
                      <a:moveTo>
                        <a:pt x="129906" y="30213"/>
                      </a:moveTo>
                      <a:cubicBezTo>
                        <a:pt x="51963" y="82176"/>
                        <a:pt x="0" y="168780"/>
                        <a:pt x="0" y="220743"/>
                      </a:cubicBezTo>
                      <a:cubicBezTo>
                        <a:pt x="0" y="281365"/>
                        <a:pt x="51963" y="290026"/>
                        <a:pt x="129906" y="246724"/>
                      </a:cubicBezTo>
                      <a:cubicBezTo>
                        <a:pt x="199190" y="203422"/>
                        <a:pt x="259813" y="125478"/>
                        <a:pt x="259813" y="64855"/>
                      </a:cubicBezTo>
                      <a:cubicBezTo>
                        <a:pt x="251152" y="-4428"/>
                        <a:pt x="199190" y="-21749"/>
                        <a:pt x="129906" y="3021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86" name="Graphic 1">
                <a:extLst>
                  <a:ext uri="{FF2B5EF4-FFF2-40B4-BE49-F238E27FC236}">
                    <a16:creationId xmlns:a16="http://schemas.microsoft.com/office/drawing/2014/main" xmlns="" id="{C905D18F-686E-4F57-8B07-BB6C1939F2E4}"/>
                  </a:ext>
                </a:extLst>
              </p:cNvPr>
              <p:cNvGrpSpPr/>
              <p:nvPr/>
            </p:nvGrpSpPr>
            <p:grpSpPr>
              <a:xfrm>
                <a:off x="579313" y="2140689"/>
                <a:ext cx="259812" cy="3154047"/>
                <a:chOff x="579313" y="2140689"/>
                <a:chExt cx="259812" cy="3154047"/>
              </a:xfrm>
              <a:grpFill/>
            </p:grpSpPr>
            <p:sp>
              <p:nvSpPr>
                <p:cNvPr id="923" name="Freeform: Shape 431">
                  <a:extLst>
                    <a:ext uri="{FF2B5EF4-FFF2-40B4-BE49-F238E27FC236}">
                      <a16:creationId xmlns:a16="http://schemas.microsoft.com/office/drawing/2014/main" xmlns="" id="{9301EE53-FF04-4BF4-B0CD-6628CC5797DB}"/>
                    </a:ext>
                  </a:extLst>
                </p:cNvPr>
                <p:cNvSpPr/>
                <p:nvPr/>
              </p:nvSpPr>
              <p:spPr>
                <a:xfrm>
                  <a:off x="691899" y="2189148"/>
                  <a:ext cx="34641" cy="3028981"/>
                </a:xfrm>
                <a:custGeom>
                  <a:avLst/>
                  <a:gdLst>
                    <a:gd name="connsiteX0" fmla="*/ 0 w 34641"/>
                    <a:gd name="connsiteY0" fmla="*/ 12991 h 3028981"/>
                    <a:gd name="connsiteX1" fmla="*/ 0 w 34641"/>
                    <a:gd name="connsiteY1" fmla="*/ 3009496 h 3028981"/>
                    <a:gd name="connsiteX2" fmla="*/ 34642 w 34641"/>
                    <a:gd name="connsiteY2" fmla="*/ 3009496 h 3028981"/>
                    <a:gd name="connsiteX3" fmla="*/ 34642 w 34641"/>
                    <a:gd name="connsiteY3" fmla="*/ 12991 h 3028981"/>
                    <a:gd name="connsiteX4" fmla="*/ 0 w 34641"/>
                    <a:gd name="connsiteY4" fmla="*/ 12991 h 30289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3028981">
                      <a:moveTo>
                        <a:pt x="0" y="12991"/>
                      </a:moveTo>
                      <a:cubicBezTo>
                        <a:pt x="0" y="1008939"/>
                        <a:pt x="0" y="2004887"/>
                        <a:pt x="0" y="3009496"/>
                      </a:cubicBezTo>
                      <a:cubicBezTo>
                        <a:pt x="0" y="3035477"/>
                        <a:pt x="34642" y="3035477"/>
                        <a:pt x="34642" y="3009496"/>
                      </a:cubicBezTo>
                      <a:cubicBezTo>
                        <a:pt x="34642" y="2013547"/>
                        <a:pt x="34642" y="1008939"/>
                        <a:pt x="34642" y="12991"/>
                      </a:cubicBezTo>
                      <a:cubicBezTo>
                        <a:pt x="34642" y="-4330"/>
                        <a:pt x="0" y="-4330"/>
                        <a:pt x="0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24" name="Freeform: Shape 432">
                  <a:extLst>
                    <a:ext uri="{FF2B5EF4-FFF2-40B4-BE49-F238E27FC236}">
                      <a16:creationId xmlns:a16="http://schemas.microsoft.com/office/drawing/2014/main" xmlns="" id="{BFA4EE9A-BAC8-4428-92FA-5ABA4FFED9F2}"/>
                    </a:ext>
                  </a:extLst>
                </p:cNvPr>
                <p:cNvSpPr/>
                <p:nvPr/>
              </p:nvSpPr>
              <p:spPr>
                <a:xfrm>
                  <a:off x="579313" y="5032998"/>
                  <a:ext cx="259812" cy="261737"/>
                </a:xfrm>
                <a:custGeom>
                  <a:avLst/>
                  <a:gdLst>
                    <a:gd name="connsiteX0" fmla="*/ 129906 w 259812"/>
                    <a:gd name="connsiteY0" fmla="*/ 1098 h 261737"/>
                    <a:gd name="connsiteX1" fmla="*/ 0 w 259812"/>
                    <a:gd name="connsiteY1" fmla="*/ 105023 h 261737"/>
                    <a:gd name="connsiteX2" fmla="*/ 129906 w 259812"/>
                    <a:gd name="connsiteY2" fmla="*/ 260911 h 261737"/>
                    <a:gd name="connsiteX3" fmla="*/ 259812 w 259812"/>
                    <a:gd name="connsiteY3" fmla="*/ 139665 h 261737"/>
                    <a:gd name="connsiteX4" fmla="*/ 129906 w 259812"/>
                    <a:gd name="connsiteY4" fmla="*/ 1098 h 2617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737">
                      <a:moveTo>
                        <a:pt x="129906" y="1098"/>
                      </a:moveTo>
                      <a:cubicBezTo>
                        <a:pt x="60623" y="-7562"/>
                        <a:pt x="0" y="35740"/>
                        <a:pt x="0" y="105023"/>
                      </a:cubicBezTo>
                      <a:cubicBezTo>
                        <a:pt x="0" y="174306"/>
                        <a:pt x="60623" y="243590"/>
                        <a:pt x="129906" y="260911"/>
                      </a:cubicBezTo>
                      <a:cubicBezTo>
                        <a:pt x="199190" y="269571"/>
                        <a:pt x="259812" y="208948"/>
                        <a:pt x="259812" y="139665"/>
                      </a:cubicBezTo>
                      <a:cubicBezTo>
                        <a:pt x="259812" y="70381"/>
                        <a:pt x="199190" y="9758"/>
                        <a:pt x="129906" y="10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25" name="Freeform: Shape 433">
                  <a:extLst>
                    <a:ext uri="{FF2B5EF4-FFF2-40B4-BE49-F238E27FC236}">
                      <a16:creationId xmlns:a16="http://schemas.microsoft.com/office/drawing/2014/main" xmlns="" id="{8409B368-24B7-4289-A470-667199CD3338}"/>
                    </a:ext>
                  </a:extLst>
                </p:cNvPr>
                <p:cNvSpPr/>
                <p:nvPr/>
              </p:nvSpPr>
              <p:spPr>
                <a:xfrm>
                  <a:off x="579313" y="2140689"/>
                  <a:ext cx="259812" cy="261737"/>
                </a:xfrm>
                <a:custGeom>
                  <a:avLst/>
                  <a:gdLst>
                    <a:gd name="connsiteX0" fmla="*/ 129906 w 259812"/>
                    <a:gd name="connsiteY0" fmla="*/ 827 h 261737"/>
                    <a:gd name="connsiteX1" fmla="*/ 0 w 259812"/>
                    <a:gd name="connsiteY1" fmla="*/ 156715 h 261737"/>
                    <a:gd name="connsiteX2" fmla="*/ 129906 w 259812"/>
                    <a:gd name="connsiteY2" fmla="*/ 260640 h 261737"/>
                    <a:gd name="connsiteX3" fmla="*/ 259812 w 259812"/>
                    <a:gd name="connsiteY3" fmla="*/ 122073 h 261737"/>
                    <a:gd name="connsiteX4" fmla="*/ 129906 w 259812"/>
                    <a:gd name="connsiteY4" fmla="*/ 827 h 2617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737">
                      <a:moveTo>
                        <a:pt x="129906" y="827"/>
                      </a:moveTo>
                      <a:cubicBezTo>
                        <a:pt x="60623" y="9488"/>
                        <a:pt x="0" y="87432"/>
                        <a:pt x="0" y="156715"/>
                      </a:cubicBezTo>
                      <a:cubicBezTo>
                        <a:pt x="0" y="225998"/>
                        <a:pt x="60623" y="269300"/>
                        <a:pt x="129906" y="260640"/>
                      </a:cubicBezTo>
                      <a:cubicBezTo>
                        <a:pt x="199190" y="251980"/>
                        <a:pt x="259812" y="191357"/>
                        <a:pt x="259812" y="122073"/>
                      </a:cubicBezTo>
                      <a:cubicBezTo>
                        <a:pt x="259812" y="52790"/>
                        <a:pt x="199190" y="-7833"/>
                        <a:pt x="129906" y="827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87" name="Graphic 1">
                <a:extLst>
                  <a:ext uri="{FF2B5EF4-FFF2-40B4-BE49-F238E27FC236}">
                    <a16:creationId xmlns:a16="http://schemas.microsoft.com/office/drawing/2014/main" xmlns="" id="{BF46E705-CDFC-4211-A482-04CA33E4A43E}"/>
                  </a:ext>
                </a:extLst>
              </p:cNvPr>
              <p:cNvGrpSpPr/>
              <p:nvPr/>
            </p:nvGrpSpPr>
            <p:grpSpPr>
              <a:xfrm>
                <a:off x="1176882" y="2219494"/>
                <a:ext cx="259812" cy="2996436"/>
                <a:chOff x="1176882" y="2219494"/>
                <a:chExt cx="259812" cy="2996436"/>
              </a:xfrm>
              <a:grpFill/>
            </p:grpSpPr>
            <p:sp>
              <p:nvSpPr>
                <p:cNvPr id="920" name="Freeform: Shape 428">
                  <a:extLst>
                    <a:ext uri="{FF2B5EF4-FFF2-40B4-BE49-F238E27FC236}">
                      <a16:creationId xmlns:a16="http://schemas.microsoft.com/office/drawing/2014/main" xmlns="" id="{0FCAF1E2-5F2D-4DB5-B940-49C030B4F595}"/>
                    </a:ext>
                  </a:extLst>
                </p:cNvPr>
                <p:cNvSpPr/>
                <p:nvPr/>
              </p:nvSpPr>
              <p:spPr>
                <a:xfrm>
                  <a:off x="1289468" y="2269257"/>
                  <a:ext cx="34641" cy="2870928"/>
                </a:xfrm>
                <a:custGeom>
                  <a:avLst/>
                  <a:gdLst>
                    <a:gd name="connsiteX0" fmla="*/ 0 w 34641"/>
                    <a:gd name="connsiteY0" fmla="*/ 19486 h 2870928"/>
                    <a:gd name="connsiteX1" fmla="*/ 0 w 34641"/>
                    <a:gd name="connsiteY1" fmla="*/ 2851443 h 2870928"/>
                    <a:gd name="connsiteX2" fmla="*/ 34642 w 34641"/>
                    <a:gd name="connsiteY2" fmla="*/ 2851443 h 2870928"/>
                    <a:gd name="connsiteX3" fmla="*/ 34642 w 34641"/>
                    <a:gd name="connsiteY3" fmla="*/ 19486 h 2870928"/>
                    <a:gd name="connsiteX4" fmla="*/ 0 w 34641"/>
                    <a:gd name="connsiteY4" fmla="*/ 19486 h 28709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2870928">
                      <a:moveTo>
                        <a:pt x="0" y="19486"/>
                      </a:moveTo>
                      <a:cubicBezTo>
                        <a:pt x="0" y="963472"/>
                        <a:pt x="0" y="1907457"/>
                        <a:pt x="0" y="2851443"/>
                      </a:cubicBezTo>
                      <a:cubicBezTo>
                        <a:pt x="0" y="2877424"/>
                        <a:pt x="34642" y="2877424"/>
                        <a:pt x="34642" y="2851443"/>
                      </a:cubicBezTo>
                      <a:cubicBezTo>
                        <a:pt x="34642" y="1907457"/>
                        <a:pt x="34642" y="963472"/>
                        <a:pt x="34642" y="19486"/>
                      </a:cubicBezTo>
                      <a:cubicBezTo>
                        <a:pt x="34642" y="-6495"/>
                        <a:pt x="0" y="-6495"/>
                        <a:pt x="0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21" name="Freeform: Shape 429">
                  <a:extLst>
                    <a:ext uri="{FF2B5EF4-FFF2-40B4-BE49-F238E27FC236}">
                      <a16:creationId xmlns:a16="http://schemas.microsoft.com/office/drawing/2014/main" xmlns="" id="{4E826540-45F6-4B1B-93F6-461367377BCB}"/>
                    </a:ext>
                  </a:extLst>
                </p:cNvPr>
                <p:cNvSpPr/>
                <p:nvPr/>
              </p:nvSpPr>
              <p:spPr>
                <a:xfrm>
                  <a:off x="1176882" y="4954780"/>
                  <a:ext cx="259812" cy="261149"/>
                </a:xfrm>
                <a:custGeom>
                  <a:avLst/>
                  <a:gdLst>
                    <a:gd name="connsiteX0" fmla="*/ 129906 w 259812"/>
                    <a:gd name="connsiteY0" fmla="*/ 10032 h 261149"/>
                    <a:gd name="connsiteX1" fmla="*/ 0 w 259812"/>
                    <a:gd name="connsiteY1" fmla="*/ 174580 h 261149"/>
                    <a:gd name="connsiteX2" fmla="*/ 129906 w 259812"/>
                    <a:gd name="connsiteY2" fmla="*/ 252524 h 261149"/>
                    <a:gd name="connsiteX3" fmla="*/ 259813 w 259812"/>
                    <a:gd name="connsiteY3" fmla="*/ 70655 h 261149"/>
                    <a:gd name="connsiteX4" fmla="*/ 129906 w 259812"/>
                    <a:gd name="connsiteY4" fmla="*/ 10032 h 2611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149">
                      <a:moveTo>
                        <a:pt x="129906" y="10032"/>
                      </a:moveTo>
                      <a:cubicBezTo>
                        <a:pt x="60623" y="36013"/>
                        <a:pt x="0" y="105297"/>
                        <a:pt x="0" y="174580"/>
                      </a:cubicBezTo>
                      <a:cubicBezTo>
                        <a:pt x="0" y="243863"/>
                        <a:pt x="60623" y="278505"/>
                        <a:pt x="129906" y="252524"/>
                      </a:cubicBezTo>
                      <a:cubicBezTo>
                        <a:pt x="199190" y="217882"/>
                        <a:pt x="259813" y="139938"/>
                        <a:pt x="259813" y="70655"/>
                      </a:cubicBezTo>
                      <a:cubicBezTo>
                        <a:pt x="259813" y="10032"/>
                        <a:pt x="199190" y="-15949"/>
                        <a:pt x="129906" y="10032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22" name="Freeform: Shape 430">
                  <a:extLst>
                    <a:ext uri="{FF2B5EF4-FFF2-40B4-BE49-F238E27FC236}">
                      <a16:creationId xmlns:a16="http://schemas.microsoft.com/office/drawing/2014/main" xmlns="" id="{34A4EB53-06E1-422E-8D9F-EC18104EC4E2}"/>
                    </a:ext>
                  </a:extLst>
                </p:cNvPr>
                <p:cNvSpPr/>
                <p:nvPr/>
              </p:nvSpPr>
              <p:spPr>
                <a:xfrm>
                  <a:off x="1176882" y="2219494"/>
                  <a:ext cx="259812" cy="261149"/>
                </a:xfrm>
                <a:custGeom>
                  <a:avLst/>
                  <a:gdLst>
                    <a:gd name="connsiteX0" fmla="*/ 129906 w 259812"/>
                    <a:gd name="connsiteY0" fmla="*/ 8626 h 261149"/>
                    <a:gd name="connsiteX1" fmla="*/ 0 w 259812"/>
                    <a:gd name="connsiteY1" fmla="*/ 86570 h 261149"/>
                    <a:gd name="connsiteX2" fmla="*/ 129906 w 259812"/>
                    <a:gd name="connsiteY2" fmla="*/ 251118 h 261149"/>
                    <a:gd name="connsiteX3" fmla="*/ 259813 w 259812"/>
                    <a:gd name="connsiteY3" fmla="*/ 190495 h 261149"/>
                    <a:gd name="connsiteX4" fmla="*/ 129906 w 259812"/>
                    <a:gd name="connsiteY4" fmla="*/ 8626 h 2611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149">
                      <a:moveTo>
                        <a:pt x="129906" y="8626"/>
                      </a:moveTo>
                      <a:cubicBezTo>
                        <a:pt x="60623" y="-17355"/>
                        <a:pt x="0" y="17287"/>
                        <a:pt x="0" y="86570"/>
                      </a:cubicBezTo>
                      <a:cubicBezTo>
                        <a:pt x="0" y="155853"/>
                        <a:pt x="60623" y="225137"/>
                        <a:pt x="129906" y="251118"/>
                      </a:cubicBezTo>
                      <a:cubicBezTo>
                        <a:pt x="199190" y="277099"/>
                        <a:pt x="259813" y="251118"/>
                        <a:pt x="259813" y="190495"/>
                      </a:cubicBezTo>
                      <a:cubicBezTo>
                        <a:pt x="259813" y="121212"/>
                        <a:pt x="199190" y="43268"/>
                        <a:pt x="129906" y="862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88" name="Graphic 1">
                <a:extLst>
                  <a:ext uri="{FF2B5EF4-FFF2-40B4-BE49-F238E27FC236}">
                    <a16:creationId xmlns:a16="http://schemas.microsoft.com/office/drawing/2014/main" xmlns="" id="{5172B582-5B2B-4C6D-ADDF-D2A678382DF8}"/>
                  </a:ext>
                </a:extLst>
              </p:cNvPr>
              <p:cNvGrpSpPr/>
              <p:nvPr/>
            </p:nvGrpSpPr>
            <p:grpSpPr>
              <a:xfrm>
                <a:off x="1774451" y="2579887"/>
                <a:ext cx="259812" cy="2275650"/>
                <a:chOff x="1774451" y="2579887"/>
                <a:chExt cx="259812" cy="2275650"/>
              </a:xfrm>
              <a:grpFill/>
            </p:grpSpPr>
            <p:sp>
              <p:nvSpPr>
                <p:cNvPr id="917" name="Freeform: Shape 425">
                  <a:extLst>
                    <a:ext uri="{FF2B5EF4-FFF2-40B4-BE49-F238E27FC236}">
                      <a16:creationId xmlns:a16="http://schemas.microsoft.com/office/drawing/2014/main" xmlns="" id="{B489B7AD-D54A-4A10-9372-FB3DEC743B64}"/>
                    </a:ext>
                  </a:extLst>
                </p:cNvPr>
                <p:cNvSpPr/>
                <p:nvPr/>
              </p:nvSpPr>
              <p:spPr>
                <a:xfrm>
                  <a:off x="1878376" y="2653404"/>
                  <a:ext cx="35786" cy="2105723"/>
                </a:xfrm>
                <a:custGeom>
                  <a:avLst/>
                  <a:gdLst>
                    <a:gd name="connsiteX0" fmla="*/ 0 w 35786"/>
                    <a:gd name="connsiteY0" fmla="*/ 16398 h 2105723"/>
                    <a:gd name="connsiteX1" fmla="*/ 0 w 35786"/>
                    <a:gd name="connsiteY1" fmla="*/ 2086238 h 2105723"/>
                    <a:gd name="connsiteX2" fmla="*/ 34642 w 35786"/>
                    <a:gd name="connsiteY2" fmla="*/ 2086238 h 2105723"/>
                    <a:gd name="connsiteX3" fmla="*/ 34642 w 35786"/>
                    <a:gd name="connsiteY3" fmla="*/ 16398 h 2105723"/>
                    <a:gd name="connsiteX4" fmla="*/ 0 w 35786"/>
                    <a:gd name="connsiteY4" fmla="*/ 16398 h 21057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2105723">
                      <a:moveTo>
                        <a:pt x="0" y="16398"/>
                      </a:moveTo>
                      <a:cubicBezTo>
                        <a:pt x="0" y="709231"/>
                        <a:pt x="0" y="1393404"/>
                        <a:pt x="0" y="2086238"/>
                      </a:cubicBezTo>
                      <a:cubicBezTo>
                        <a:pt x="0" y="2112219"/>
                        <a:pt x="34642" y="2112219"/>
                        <a:pt x="34642" y="2086238"/>
                      </a:cubicBezTo>
                      <a:cubicBezTo>
                        <a:pt x="34642" y="1393404"/>
                        <a:pt x="34642" y="709231"/>
                        <a:pt x="34642" y="16398"/>
                      </a:cubicBezTo>
                      <a:cubicBezTo>
                        <a:pt x="4330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18" name="Freeform: Shape 426">
                  <a:extLst>
                    <a:ext uri="{FF2B5EF4-FFF2-40B4-BE49-F238E27FC236}">
                      <a16:creationId xmlns:a16="http://schemas.microsoft.com/office/drawing/2014/main" xmlns="" id="{4CCC9005-B87A-44A1-ACCE-ACC06B414AFC}"/>
                    </a:ext>
                  </a:extLst>
                </p:cNvPr>
                <p:cNvSpPr/>
                <p:nvPr/>
              </p:nvSpPr>
              <p:spPr>
                <a:xfrm>
                  <a:off x="1774451" y="4578361"/>
                  <a:ext cx="259812" cy="277176"/>
                </a:xfrm>
                <a:custGeom>
                  <a:avLst/>
                  <a:gdLst>
                    <a:gd name="connsiteX0" fmla="*/ 129906 w 259812"/>
                    <a:gd name="connsiteY0" fmla="*/ 48696 h 277176"/>
                    <a:gd name="connsiteX1" fmla="*/ 0 w 259812"/>
                    <a:gd name="connsiteY1" fmla="*/ 239225 h 277176"/>
                    <a:gd name="connsiteX2" fmla="*/ 129906 w 259812"/>
                    <a:gd name="connsiteY2" fmla="*/ 230564 h 277176"/>
                    <a:gd name="connsiteX3" fmla="*/ 259813 w 259812"/>
                    <a:gd name="connsiteY3" fmla="*/ 31375 h 277176"/>
                    <a:gd name="connsiteX4" fmla="*/ 129906 w 259812"/>
                    <a:gd name="connsiteY4" fmla="*/ 48696 h 2771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7176">
                      <a:moveTo>
                        <a:pt x="129906" y="48696"/>
                      </a:moveTo>
                      <a:cubicBezTo>
                        <a:pt x="60623" y="100658"/>
                        <a:pt x="0" y="187262"/>
                        <a:pt x="0" y="239225"/>
                      </a:cubicBezTo>
                      <a:cubicBezTo>
                        <a:pt x="0" y="291187"/>
                        <a:pt x="60623" y="291187"/>
                        <a:pt x="129906" y="230564"/>
                      </a:cubicBezTo>
                      <a:cubicBezTo>
                        <a:pt x="199190" y="161281"/>
                        <a:pt x="259813" y="74677"/>
                        <a:pt x="259813" y="31375"/>
                      </a:cubicBezTo>
                      <a:cubicBezTo>
                        <a:pt x="259813" y="-20588"/>
                        <a:pt x="199190" y="-3267"/>
                        <a:pt x="129906" y="4869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19" name="Freeform: Shape 427">
                  <a:extLst>
                    <a:ext uri="{FF2B5EF4-FFF2-40B4-BE49-F238E27FC236}">
                      <a16:creationId xmlns:a16="http://schemas.microsoft.com/office/drawing/2014/main" xmlns="" id="{498836D4-BE5D-4A41-8988-149CABDD5049}"/>
                    </a:ext>
                  </a:extLst>
                </p:cNvPr>
                <p:cNvSpPr/>
                <p:nvPr/>
              </p:nvSpPr>
              <p:spPr>
                <a:xfrm>
                  <a:off x="1774451" y="2579887"/>
                  <a:ext cx="259812" cy="279004"/>
                </a:xfrm>
                <a:custGeom>
                  <a:avLst/>
                  <a:gdLst>
                    <a:gd name="connsiteX0" fmla="*/ 129906 w 259812"/>
                    <a:gd name="connsiteY0" fmla="*/ 46612 h 279004"/>
                    <a:gd name="connsiteX1" fmla="*/ 0 w 259812"/>
                    <a:gd name="connsiteY1" fmla="*/ 37952 h 279004"/>
                    <a:gd name="connsiteX2" fmla="*/ 129906 w 259812"/>
                    <a:gd name="connsiteY2" fmla="*/ 228481 h 279004"/>
                    <a:gd name="connsiteX3" fmla="*/ 259813 w 259812"/>
                    <a:gd name="connsiteY3" fmla="*/ 254462 h 279004"/>
                    <a:gd name="connsiteX4" fmla="*/ 129906 w 259812"/>
                    <a:gd name="connsiteY4" fmla="*/ 46612 h 2790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9004">
                      <a:moveTo>
                        <a:pt x="129906" y="46612"/>
                      </a:moveTo>
                      <a:cubicBezTo>
                        <a:pt x="60623" y="-14011"/>
                        <a:pt x="0" y="-14011"/>
                        <a:pt x="0" y="37952"/>
                      </a:cubicBezTo>
                      <a:cubicBezTo>
                        <a:pt x="0" y="89914"/>
                        <a:pt x="60623" y="176519"/>
                        <a:pt x="129906" y="228481"/>
                      </a:cubicBezTo>
                      <a:cubicBezTo>
                        <a:pt x="199190" y="280444"/>
                        <a:pt x="259813" y="297764"/>
                        <a:pt x="259813" y="254462"/>
                      </a:cubicBezTo>
                      <a:cubicBezTo>
                        <a:pt x="259813" y="211160"/>
                        <a:pt x="199190" y="115896"/>
                        <a:pt x="129906" y="46612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89" name="Graphic 1">
                <a:extLst>
                  <a:ext uri="{FF2B5EF4-FFF2-40B4-BE49-F238E27FC236}">
                    <a16:creationId xmlns:a16="http://schemas.microsoft.com/office/drawing/2014/main" xmlns="" id="{194CC0F2-93A3-4870-9A56-24ACD44BFD2B}"/>
                  </a:ext>
                </a:extLst>
              </p:cNvPr>
              <p:cNvGrpSpPr/>
              <p:nvPr/>
            </p:nvGrpSpPr>
            <p:grpSpPr>
              <a:xfrm>
                <a:off x="2363360" y="3155892"/>
                <a:ext cx="259812" cy="1123575"/>
                <a:chOff x="2363360" y="3155892"/>
                <a:chExt cx="259812" cy="1123575"/>
              </a:xfrm>
              <a:grpFill/>
            </p:grpSpPr>
            <p:sp>
              <p:nvSpPr>
                <p:cNvPr id="914" name="Freeform: Shape 422">
                  <a:extLst>
                    <a:ext uri="{FF2B5EF4-FFF2-40B4-BE49-F238E27FC236}">
                      <a16:creationId xmlns:a16="http://schemas.microsoft.com/office/drawing/2014/main" xmlns="" id="{E7232938-D002-4640-88AA-64312197BB42}"/>
                    </a:ext>
                  </a:extLst>
                </p:cNvPr>
                <p:cNvSpPr/>
                <p:nvPr/>
              </p:nvSpPr>
              <p:spPr>
                <a:xfrm>
                  <a:off x="2475945" y="3259633"/>
                  <a:ext cx="35786" cy="901925"/>
                </a:xfrm>
                <a:custGeom>
                  <a:avLst/>
                  <a:gdLst>
                    <a:gd name="connsiteX0" fmla="*/ 0 w 35786"/>
                    <a:gd name="connsiteY0" fmla="*/ 16398 h 901925"/>
                    <a:gd name="connsiteX1" fmla="*/ 0 w 35786"/>
                    <a:gd name="connsiteY1" fmla="*/ 882440 h 901925"/>
                    <a:gd name="connsiteX2" fmla="*/ 34641 w 35786"/>
                    <a:gd name="connsiteY2" fmla="*/ 882440 h 901925"/>
                    <a:gd name="connsiteX3" fmla="*/ 34641 w 35786"/>
                    <a:gd name="connsiteY3" fmla="*/ 16398 h 901925"/>
                    <a:gd name="connsiteX4" fmla="*/ 0 w 35786"/>
                    <a:gd name="connsiteY4" fmla="*/ 16398 h 901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901925">
                      <a:moveTo>
                        <a:pt x="0" y="16398"/>
                      </a:moveTo>
                      <a:cubicBezTo>
                        <a:pt x="0" y="302191"/>
                        <a:pt x="0" y="596646"/>
                        <a:pt x="0" y="882440"/>
                      </a:cubicBezTo>
                      <a:cubicBezTo>
                        <a:pt x="0" y="908421"/>
                        <a:pt x="34641" y="908421"/>
                        <a:pt x="34641" y="882440"/>
                      </a:cubicBezTo>
                      <a:cubicBezTo>
                        <a:pt x="34641" y="596646"/>
                        <a:pt x="34641" y="302191"/>
                        <a:pt x="34641" y="16398"/>
                      </a:cubicBezTo>
                      <a:cubicBezTo>
                        <a:pt x="4330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15" name="Freeform: Shape 423">
                  <a:extLst>
                    <a:ext uri="{FF2B5EF4-FFF2-40B4-BE49-F238E27FC236}">
                      <a16:creationId xmlns:a16="http://schemas.microsoft.com/office/drawing/2014/main" xmlns="" id="{8A02E3D1-970B-4BDD-8F4D-DCAEB8ED99E3}"/>
                    </a:ext>
                  </a:extLst>
                </p:cNvPr>
                <p:cNvSpPr/>
                <p:nvPr/>
              </p:nvSpPr>
              <p:spPr>
                <a:xfrm>
                  <a:off x="2363360" y="3985241"/>
                  <a:ext cx="259812" cy="294226"/>
                </a:xfrm>
                <a:custGeom>
                  <a:avLst/>
                  <a:gdLst>
                    <a:gd name="connsiteX0" fmla="*/ 129906 w 259812"/>
                    <a:gd name="connsiteY0" fmla="*/ 113530 h 294226"/>
                    <a:gd name="connsiteX1" fmla="*/ 0 w 259812"/>
                    <a:gd name="connsiteY1" fmla="*/ 286738 h 294226"/>
                    <a:gd name="connsiteX2" fmla="*/ 129906 w 259812"/>
                    <a:gd name="connsiteY2" fmla="*/ 182813 h 294226"/>
                    <a:gd name="connsiteX3" fmla="*/ 259813 w 259812"/>
                    <a:gd name="connsiteY3" fmla="*/ 944 h 294226"/>
                    <a:gd name="connsiteX4" fmla="*/ 129906 w 259812"/>
                    <a:gd name="connsiteY4" fmla="*/ 113530 h 2942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94226">
                      <a:moveTo>
                        <a:pt x="129906" y="113530"/>
                      </a:moveTo>
                      <a:cubicBezTo>
                        <a:pt x="60623" y="182813"/>
                        <a:pt x="0" y="260757"/>
                        <a:pt x="0" y="286738"/>
                      </a:cubicBezTo>
                      <a:cubicBezTo>
                        <a:pt x="0" y="312719"/>
                        <a:pt x="60623" y="269417"/>
                        <a:pt x="129906" y="182813"/>
                      </a:cubicBezTo>
                      <a:cubicBezTo>
                        <a:pt x="199190" y="96209"/>
                        <a:pt x="259813" y="18265"/>
                        <a:pt x="259813" y="944"/>
                      </a:cubicBezTo>
                      <a:cubicBezTo>
                        <a:pt x="259813" y="-7716"/>
                        <a:pt x="207850" y="44246"/>
                        <a:pt x="129906" y="11353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16" name="Freeform: Shape 424">
                  <a:extLst>
                    <a:ext uri="{FF2B5EF4-FFF2-40B4-BE49-F238E27FC236}">
                      <a16:creationId xmlns:a16="http://schemas.microsoft.com/office/drawing/2014/main" xmlns="" id="{B9E90804-BC6E-4F34-B16D-7EF14EA1EDD9}"/>
                    </a:ext>
                  </a:extLst>
                </p:cNvPr>
                <p:cNvSpPr/>
                <p:nvPr/>
              </p:nvSpPr>
              <p:spPr>
                <a:xfrm>
                  <a:off x="2363360" y="3155892"/>
                  <a:ext cx="259812" cy="288043"/>
                </a:xfrm>
                <a:custGeom>
                  <a:avLst/>
                  <a:gdLst>
                    <a:gd name="connsiteX0" fmla="*/ 0 w 259812"/>
                    <a:gd name="connsiteY0" fmla="*/ 7553 h 288043"/>
                    <a:gd name="connsiteX1" fmla="*/ 129906 w 259812"/>
                    <a:gd name="connsiteY1" fmla="*/ 180762 h 288043"/>
                    <a:gd name="connsiteX2" fmla="*/ 259813 w 259812"/>
                    <a:gd name="connsiteY2" fmla="*/ 284687 h 288043"/>
                    <a:gd name="connsiteX3" fmla="*/ 129906 w 259812"/>
                    <a:gd name="connsiteY3" fmla="*/ 102818 h 288043"/>
                    <a:gd name="connsiteX4" fmla="*/ 0 w 259812"/>
                    <a:gd name="connsiteY4" fmla="*/ 7553 h 2880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8043">
                      <a:moveTo>
                        <a:pt x="0" y="7553"/>
                      </a:moveTo>
                      <a:cubicBezTo>
                        <a:pt x="0" y="33535"/>
                        <a:pt x="60623" y="111478"/>
                        <a:pt x="129906" y="180762"/>
                      </a:cubicBezTo>
                      <a:cubicBezTo>
                        <a:pt x="199190" y="250045"/>
                        <a:pt x="259813" y="302008"/>
                        <a:pt x="259813" y="284687"/>
                      </a:cubicBezTo>
                      <a:cubicBezTo>
                        <a:pt x="259813" y="267366"/>
                        <a:pt x="199190" y="189422"/>
                        <a:pt x="129906" y="102818"/>
                      </a:cubicBezTo>
                      <a:cubicBezTo>
                        <a:pt x="60623" y="24874"/>
                        <a:pt x="0" y="-18428"/>
                        <a:pt x="0" y="755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90" name="Graphic 1">
                <a:extLst>
                  <a:ext uri="{FF2B5EF4-FFF2-40B4-BE49-F238E27FC236}">
                    <a16:creationId xmlns:a16="http://schemas.microsoft.com/office/drawing/2014/main" xmlns="" id="{8121C1F8-ACB6-4E19-80D7-D7F8987CC5B2}"/>
                  </a:ext>
                </a:extLst>
              </p:cNvPr>
              <p:cNvGrpSpPr/>
              <p:nvPr/>
            </p:nvGrpSpPr>
            <p:grpSpPr>
              <a:xfrm>
                <a:off x="2960928" y="3316014"/>
                <a:ext cx="259812" cy="794735"/>
                <a:chOff x="2960928" y="3316014"/>
                <a:chExt cx="259812" cy="794735"/>
              </a:xfrm>
              <a:grpFill/>
            </p:grpSpPr>
            <p:sp>
              <p:nvSpPr>
                <p:cNvPr id="911" name="Freeform: Shape 419">
                  <a:extLst>
                    <a:ext uri="{FF2B5EF4-FFF2-40B4-BE49-F238E27FC236}">
                      <a16:creationId xmlns:a16="http://schemas.microsoft.com/office/drawing/2014/main" xmlns="" id="{C8300187-28AE-4BFC-8F1C-9DAAE1BC8BF6}"/>
                    </a:ext>
                  </a:extLst>
                </p:cNvPr>
                <p:cNvSpPr/>
                <p:nvPr/>
              </p:nvSpPr>
              <p:spPr>
                <a:xfrm>
                  <a:off x="3073514" y="3441502"/>
                  <a:ext cx="34641" cy="555508"/>
                </a:xfrm>
                <a:custGeom>
                  <a:avLst/>
                  <a:gdLst>
                    <a:gd name="connsiteX0" fmla="*/ 0 w 34641"/>
                    <a:gd name="connsiteY0" fmla="*/ 16398 h 555508"/>
                    <a:gd name="connsiteX1" fmla="*/ 0 w 34641"/>
                    <a:gd name="connsiteY1" fmla="*/ 536023 h 555508"/>
                    <a:gd name="connsiteX2" fmla="*/ 34642 w 34641"/>
                    <a:gd name="connsiteY2" fmla="*/ 536023 h 555508"/>
                    <a:gd name="connsiteX3" fmla="*/ 34642 w 34641"/>
                    <a:gd name="connsiteY3" fmla="*/ 16398 h 555508"/>
                    <a:gd name="connsiteX4" fmla="*/ 0 w 34641"/>
                    <a:gd name="connsiteY4" fmla="*/ 16398 h 5555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555508">
                      <a:moveTo>
                        <a:pt x="0" y="16398"/>
                      </a:moveTo>
                      <a:cubicBezTo>
                        <a:pt x="0" y="189606"/>
                        <a:pt x="0" y="362814"/>
                        <a:pt x="0" y="536023"/>
                      </a:cubicBezTo>
                      <a:cubicBezTo>
                        <a:pt x="0" y="562004"/>
                        <a:pt x="34642" y="562004"/>
                        <a:pt x="34642" y="536023"/>
                      </a:cubicBezTo>
                      <a:cubicBezTo>
                        <a:pt x="34642" y="362814"/>
                        <a:pt x="34642" y="189606"/>
                        <a:pt x="34642" y="16398"/>
                      </a:cubicBezTo>
                      <a:cubicBezTo>
                        <a:pt x="3464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12" name="Freeform: Shape 420">
                  <a:extLst>
                    <a:ext uri="{FF2B5EF4-FFF2-40B4-BE49-F238E27FC236}">
                      <a16:creationId xmlns:a16="http://schemas.microsoft.com/office/drawing/2014/main" xmlns="" id="{3E0FB1F6-6D56-46B4-9E83-0BFB676EBE77}"/>
                    </a:ext>
                  </a:extLst>
                </p:cNvPr>
                <p:cNvSpPr/>
                <p:nvPr/>
              </p:nvSpPr>
              <p:spPr>
                <a:xfrm>
                  <a:off x="2960928" y="3316014"/>
                  <a:ext cx="259812" cy="289939"/>
                </a:xfrm>
                <a:custGeom>
                  <a:avLst/>
                  <a:gdLst>
                    <a:gd name="connsiteX0" fmla="*/ 129906 w 259812"/>
                    <a:gd name="connsiteY0" fmla="*/ 124565 h 289939"/>
                    <a:gd name="connsiteX1" fmla="*/ 0 w 259812"/>
                    <a:gd name="connsiteY1" fmla="*/ 289113 h 289939"/>
                    <a:gd name="connsiteX2" fmla="*/ 129906 w 259812"/>
                    <a:gd name="connsiteY2" fmla="*/ 167867 h 289939"/>
                    <a:gd name="connsiteX3" fmla="*/ 259813 w 259812"/>
                    <a:gd name="connsiteY3" fmla="*/ 3319 h 289939"/>
                    <a:gd name="connsiteX4" fmla="*/ 129906 w 259812"/>
                    <a:gd name="connsiteY4" fmla="*/ 124565 h 2899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9939">
                      <a:moveTo>
                        <a:pt x="129906" y="124565"/>
                      </a:moveTo>
                      <a:cubicBezTo>
                        <a:pt x="60623" y="211169"/>
                        <a:pt x="0" y="289113"/>
                        <a:pt x="0" y="289113"/>
                      </a:cubicBezTo>
                      <a:cubicBezTo>
                        <a:pt x="0" y="297773"/>
                        <a:pt x="60623" y="237150"/>
                        <a:pt x="129906" y="167867"/>
                      </a:cubicBezTo>
                      <a:cubicBezTo>
                        <a:pt x="199190" y="98583"/>
                        <a:pt x="259813" y="20640"/>
                        <a:pt x="259813" y="3319"/>
                      </a:cubicBezTo>
                      <a:cubicBezTo>
                        <a:pt x="259813" y="-14002"/>
                        <a:pt x="199190" y="37960"/>
                        <a:pt x="129906" y="124565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13" name="Freeform: Shape 421">
                  <a:extLst>
                    <a:ext uri="{FF2B5EF4-FFF2-40B4-BE49-F238E27FC236}">
                      <a16:creationId xmlns:a16="http://schemas.microsoft.com/office/drawing/2014/main" xmlns="" id="{B1CBAD39-1828-4D31-A3EF-2E9E04F06226}"/>
                    </a:ext>
                  </a:extLst>
                </p:cNvPr>
                <p:cNvSpPr/>
                <p:nvPr/>
              </p:nvSpPr>
              <p:spPr>
                <a:xfrm>
                  <a:off x="2960928" y="3821637"/>
                  <a:ext cx="259812" cy="289112"/>
                </a:xfrm>
                <a:custGeom>
                  <a:avLst/>
                  <a:gdLst>
                    <a:gd name="connsiteX0" fmla="*/ 0 w 259812"/>
                    <a:gd name="connsiteY0" fmla="*/ 0 h 289112"/>
                    <a:gd name="connsiteX1" fmla="*/ 129906 w 259812"/>
                    <a:gd name="connsiteY1" fmla="*/ 164548 h 289112"/>
                    <a:gd name="connsiteX2" fmla="*/ 259813 w 259812"/>
                    <a:gd name="connsiteY2" fmla="*/ 285794 h 289112"/>
                    <a:gd name="connsiteX3" fmla="*/ 129906 w 259812"/>
                    <a:gd name="connsiteY3" fmla="*/ 121246 h 289112"/>
                    <a:gd name="connsiteX4" fmla="*/ 0 w 259812"/>
                    <a:gd name="connsiteY4" fmla="*/ 0 h 2891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9112">
                      <a:moveTo>
                        <a:pt x="0" y="0"/>
                      </a:moveTo>
                      <a:cubicBezTo>
                        <a:pt x="0" y="8660"/>
                        <a:pt x="60623" y="77944"/>
                        <a:pt x="129906" y="164548"/>
                      </a:cubicBezTo>
                      <a:cubicBezTo>
                        <a:pt x="199190" y="251152"/>
                        <a:pt x="259813" y="303115"/>
                        <a:pt x="259813" y="285794"/>
                      </a:cubicBezTo>
                      <a:cubicBezTo>
                        <a:pt x="259813" y="268473"/>
                        <a:pt x="199190" y="190529"/>
                        <a:pt x="129906" y="121246"/>
                      </a:cubicBezTo>
                      <a:cubicBezTo>
                        <a:pt x="60623" y="51963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91" name="Graphic 1">
                <a:extLst>
                  <a:ext uri="{FF2B5EF4-FFF2-40B4-BE49-F238E27FC236}">
                    <a16:creationId xmlns:a16="http://schemas.microsoft.com/office/drawing/2014/main" xmlns="" id="{9730D8FE-295B-43E4-B26A-D6972D37AF2B}"/>
                  </a:ext>
                </a:extLst>
              </p:cNvPr>
              <p:cNvGrpSpPr/>
              <p:nvPr/>
            </p:nvGrpSpPr>
            <p:grpSpPr>
              <a:xfrm>
                <a:off x="3558497" y="2708872"/>
                <a:ext cx="259812" cy="2017681"/>
                <a:chOff x="3558497" y="2708872"/>
                <a:chExt cx="259812" cy="2017681"/>
              </a:xfrm>
              <a:grpFill/>
            </p:grpSpPr>
            <p:sp>
              <p:nvSpPr>
                <p:cNvPr id="908" name="Freeform: Shape 416">
                  <a:extLst>
                    <a:ext uri="{FF2B5EF4-FFF2-40B4-BE49-F238E27FC236}">
                      <a16:creationId xmlns:a16="http://schemas.microsoft.com/office/drawing/2014/main" xmlns="" id="{5F9F07DF-228D-44B1-B7CD-067A71D083D1}"/>
                    </a:ext>
                  </a:extLst>
                </p:cNvPr>
                <p:cNvSpPr/>
                <p:nvPr/>
              </p:nvSpPr>
              <p:spPr>
                <a:xfrm>
                  <a:off x="3671083" y="2809291"/>
                  <a:ext cx="34641" cy="1828590"/>
                </a:xfrm>
                <a:custGeom>
                  <a:avLst/>
                  <a:gdLst>
                    <a:gd name="connsiteX0" fmla="*/ 0 w 34641"/>
                    <a:gd name="connsiteY0" fmla="*/ 16398 h 1828590"/>
                    <a:gd name="connsiteX1" fmla="*/ 0 w 34641"/>
                    <a:gd name="connsiteY1" fmla="*/ 1809104 h 1828590"/>
                    <a:gd name="connsiteX2" fmla="*/ 34642 w 34641"/>
                    <a:gd name="connsiteY2" fmla="*/ 1809104 h 1828590"/>
                    <a:gd name="connsiteX3" fmla="*/ 34642 w 34641"/>
                    <a:gd name="connsiteY3" fmla="*/ 16398 h 1828590"/>
                    <a:gd name="connsiteX4" fmla="*/ 0 w 34641"/>
                    <a:gd name="connsiteY4" fmla="*/ 16398 h 18285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1828590">
                      <a:moveTo>
                        <a:pt x="0" y="16398"/>
                      </a:moveTo>
                      <a:cubicBezTo>
                        <a:pt x="0" y="613966"/>
                        <a:pt x="0" y="1211535"/>
                        <a:pt x="0" y="1809104"/>
                      </a:cubicBezTo>
                      <a:cubicBezTo>
                        <a:pt x="0" y="1835086"/>
                        <a:pt x="34642" y="1835086"/>
                        <a:pt x="34642" y="1809104"/>
                      </a:cubicBezTo>
                      <a:cubicBezTo>
                        <a:pt x="34642" y="1211535"/>
                        <a:pt x="34642" y="613966"/>
                        <a:pt x="34642" y="16398"/>
                      </a:cubicBezTo>
                      <a:cubicBezTo>
                        <a:pt x="3464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09" name="Freeform: Shape 417">
                  <a:extLst>
                    <a:ext uri="{FF2B5EF4-FFF2-40B4-BE49-F238E27FC236}">
                      <a16:creationId xmlns:a16="http://schemas.microsoft.com/office/drawing/2014/main" xmlns="" id="{BC6D4247-1394-42D8-A5AB-B5F35A550D4E}"/>
                    </a:ext>
                  </a:extLst>
                </p:cNvPr>
                <p:cNvSpPr/>
                <p:nvPr/>
              </p:nvSpPr>
              <p:spPr>
                <a:xfrm>
                  <a:off x="3558497" y="2708872"/>
                  <a:ext cx="259812" cy="281700"/>
                </a:xfrm>
                <a:custGeom>
                  <a:avLst/>
                  <a:gdLst>
                    <a:gd name="connsiteX0" fmla="*/ 129906 w 259812"/>
                    <a:gd name="connsiteY0" fmla="*/ 64855 h 281700"/>
                    <a:gd name="connsiteX1" fmla="*/ 0 w 259812"/>
                    <a:gd name="connsiteY1" fmla="*/ 264045 h 281700"/>
                    <a:gd name="connsiteX2" fmla="*/ 129906 w 259812"/>
                    <a:gd name="connsiteY2" fmla="*/ 220743 h 281700"/>
                    <a:gd name="connsiteX3" fmla="*/ 259813 w 259812"/>
                    <a:gd name="connsiteY3" fmla="*/ 30213 h 281700"/>
                    <a:gd name="connsiteX4" fmla="*/ 129906 w 259812"/>
                    <a:gd name="connsiteY4" fmla="*/ 64855 h 2817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1700">
                      <a:moveTo>
                        <a:pt x="129906" y="64855"/>
                      </a:moveTo>
                      <a:cubicBezTo>
                        <a:pt x="60623" y="134138"/>
                        <a:pt x="0" y="229403"/>
                        <a:pt x="0" y="264045"/>
                      </a:cubicBezTo>
                      <a:cubicBezTo>
                        <a:pt x="0" y="298686"/>
                        <a:pt x="60623" y="281365"/>
                        <a:pt x="129906" y="220743"/>
                      </a:cubicBezTo>
                      <a:cubicBezTo>
                        <a:pt x="199190" y="160120"/>
                        <a:pt x="259813" y="73515"/>
                        <a:pt x="259813" y="30213"/>
                      </a:cubicBezTo>
                      <a:cubicBezTo>
                        <a:pt x="259813" y="-21749"/>
                        <a:pt x="199190" y="-4428"/>
                        <a:pt x="129906" y="64855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10" name="Freeform: Shape 418">
                  <a:extLst>
                    <a:ext uri="{FF2B5EF4-FFF2-40B4-BE49-F238E27FC236}">
                      <a16:creationId xmlns:a16="http://schemas.microsoft.com/office/drawing/2014/main" xmlns="" id="{EE3C8E17-664D-44CC-9611-17D728354208}"/>
                    </a:ext>
                  </a:extLst>
                </p:cNvPr>
                <p:cNvSpPr/>
                <p:nvPr/>
              </p:nvSpPr>
              <p:spPr>
                <a:xfrm>
                  <a:off x="3558497" y="4444852"/>
                  <a:ext cx="259812" cy="281700"/>
                </a:xfrm>
                <a:custGeom>
                  <a:avLst/>
                  <a:gdLst>
                    <a:gd name="connsiteX0" fmla="*/ 129906 w 259812"/>
                    <a:gd name="connsiteY0" fmla="*/ 60958 h 281700"/>
                    <a:gd name="connsiteX1" fmla="*/ 0 w 259812"/>
                    <a:gd name="connsiteY1" fmla="*/ 17656 h 281700"/>
                    <a:gd name="connsiteX2" fmla="*/ 129906 w 259812"/>
                    <a:gd name="connsiteY2" fmla="*/ 216845 h 281700"/>
                    <a:gd name="connsiteX3" fmla="*/ 259813 w 259812"/>
                    <a:gd name="connsiteY3" fmla="*/ 251487 h 281700"/>
                    <a:gd name="connsiteX4" fmla="*/ 129906 w 259812"/>
                    <a:gd name="connsiteY4" fmla="*/ 60958 h 2817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1700">
                      <a:moveTo>
                        <a:pt x="129906" y="60958"/>
                      </a:moveTo>
                      <a:cubicBezTo>
                        <a:pt x="60623" y="335"/>
                        <a:pt x="0" y="-16986"/>
                        <a:pt x="0" y="17656"/>
                      </a:cubicBezTo>
                      <a:cubicBezTo>
                        <a:pt x="0" y="52297"/>
                        <a:pt x="60623" y="147562"/>
                        <a:pt x="129906" y="216845"/>
                      </a:cubicBezTo>
                      <a:cubicBezTo>
                        <a:pt x="199190" y="286129"/>
                        <a:pt x="259813" y="303450"/>
                        <a:pt x="259813" y="251487"/>
                      </a:cubicBezTo>
                      <a:cubicBezTo>
                        <a:pt x="259813" y="208185"/>
                        <a:pt x="199190" y="121581"/>
                        <a:pt x="129906" y="6095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92" name="Graphic 1">
                <a:extLst>
                  <a:ext uri="{FF2B5EF4-FFF2-40B4-BE49-F238E27FC236}">
                    <a16:creationId xmlns:a16="http://schemas.microsoft.com/office/drawing/2014/main" xmlns="" id="{714CDEBB-A990-4BCB-9070-73CD057EFC56}"/>
                  </a:ext>
                </a:extLst>
              </p:cNvPr>
              <p:cNvGrpSpPr/>
              <p:nvPr/>
            </p:nvGrpSpPr>
            <p:grpSpPr>
              <a:xfrm>
                <a:off x="4147406" y="2285204"/>
                <a:ext cx="259812" cy="2872164"/>
                <a:chOff x="4147406" y="2285204"/>
                <a:chExt cx="259812" cy="2872164"/>
              </a:xfrm>
              <a:grpFill/>
            </p:grpSpPr>
            <p:sp>
              <p:nvSpPr>
                <p:cNvPr id="905" name="Freeform: Shape 413">
                  <a:extLst>
                    <a:ext uri="{FF2B5EF4-FFF2-40B4-BE49-F238E27FC236}">
                      <a16:creationId xmlns:a16="http://schemas.microsoft.com/office/drawing/2014/main" xmlns="" id="{343B030F-D33E-4A0D-8A47-FF26325CD670}"/>
                    </a:ext>
                  </a:extLst>
                </p:cNvPr>
                <p:cNvSpPr/>
                <p:nvPr/>
              </p:nvSpPr>
              <p:spPr>
                <a:xfrm>
                  <a:off x="4259991" y="2364522"/>
                  <a:ext cx="35786" cy="2732362"/>
                </a:xfrm>
                <a:custGeom>
                  <a:avLst/>
                  <a:gdLst>
                    <a:gd name="connsiteX0" fmla="*/ 0 w 35786"/>
                    <a:gd name="connsiteY0" fmla="*/ 19486 h 2732362"/>
                    <a:gd name="connsiteX1" fmla="*/ 0 w 35786"/>
                    <a:gd name="connsiteY1" fmla="*/ 2712876 h 2732362"/>
                    <a:gd name="connsiteX2" fmla="*/ 34642 w 35786"/>
                    <a:gd name="connsiteY2" fmla="*/ 2712876 h 2732362"/>
                    <a:gd name="connsiteX3" fmla="*/ 34642 w 35786"/>
                    <a:gd name="connsiteY3" fmla="*/ 19486 h 2732362"/>
                    <a:gd name="connsiteX4" fmla="*/ 0 w 35786"/>
                    <a:gd name="connsiteY4" fmla="*/ 19486 h 27323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2732362">
                      <a:moveTo>
                        <a:pt x="0" y="19486"/>
                      </a:moveTo>
                      <a:cubicBezTo>
                        <a:pt x="0" y="920170"/>
                        <a:pt x="0" y="1812193"/>
                        <a:pt x="0" y="2712876"/>
                      </a:cubicBezTo>
                      <a:cubicBezTo>
                        <a:pt x="0" y="2738858"/>
                        <a:pt x="34642" y="2738858"/>
                        <a:pt x="34642" y="2712876"/>
                      </a:cubicBezTo>
                      <a:cubicBezTo>
                        <a:pt x="34642" y="1812193"/>
                        <a:pt x="34642" y="920170"/>
                        <a:pt x="34642" y="19486"/>
                      </a:cubicBezTo>
                      <a:cubicBezTo>
                        <a:pt x="43302" y="-6495"/>
                        <a:pt x="0" y="-6495"/>
                        <a:pt x="0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06" name="Freeform: Shape 414">
                  <a:extLst>
                    <a:ext uri="{FF2B5EF4-FFF2-40B4-BE49-F238E27FC236}">
                      <a16:creationId xmlns:a16="http://schemas.microsoft.com/office/drawing/2014/main" xmlns="" id="{8F6456A1-2BDF-44F2-A148-29A65630235C}"/>
                    </a:ext>
                  </a:extLst>
                </p:cNvPr>
                <p:cNvSpPr/>
                <p:nvPr/>
              </p:nvSpPr>
              <p:spPr>
                <a:xfrm>
                  <a:off x="4147406" y="2285204"/>
                  <a:ext cx="259812" cy="272347"/>
                </a:xfrm>
                <a:custGeom>
                  <a:avLst/>
                  <a:gdLst>
                    <a:gd name="connsiteX0" fmla="*/ 129906 w 259812"/>
                    <a:gd name="connsiteY0" fmla="*/ 20860 h 272347"/>
                    <a:gd name="connsiteX1" fmla="*/ 0 w 259812"/>
                    <a:gd name="connsiteY1" fmla="*/ 211389 h 272347"/>
                    <a:gd name="connsiteX2" fmla="*/ 129906 w 259812"/>
                    <a:gd name="connsiteY2" fmla="*/ 254691 h 272347"/>
                    <a:gd name="connsiteX3" fmla="*/ 259813 w 259812"/>
                    <a:gd name="connsiteY3" fmla="*/ 81483 h 272347"/>
                    <a:gd name="connsiteX4" fmla="*/ 129906 w 259812"/>
                    <a:gd name="connsiteY4" fmla="*/ 20860 h 2723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2347">
                      <a:moveTo>
                        <a:pt x="129906" y="20860"/>
                      </a:moveTo>
                      <a:cubicBezTo>
                        <a:pt x="60623" y="64162"/>
                        <a:pt x="0" y="150766"/>
                        <a:pt x="0" y="211389"/>
                      </a:cubicBezTo>
                      <a:cubicBezTo>
                        <a:pt x="0" y="272012"/>
                        <a:pt x="60623" y="289333"/>
                        <a:pt x="129906" y="254691"/>
                      </a:cubicBezTo>
                      <a:cubicBezTo>
                        <a:pt x="199190" y="220050"/>
                        <a:pt x="259813" y="142106"/>
                        <a:pt x="259813" y="81483"/>
                      </a:cubicBezTo>
                      <a:cubicBezTo>
                        <a:pt x="259813" y="3539"/>
                        <a:pt x="207850" y="-22442"/>
                        <a:pt x="129906" y="2086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07" name="Freeform: Shape 415">
                  <a:extLst>
                    <a:ext uri="{FF2B5EF4-FFF2-40B4-BE49-F238E27FC236}">
                      <a16:creationId xmlns:a16="http://schemas.microsoft.com/office/drawing/2014/main" xmlns="" id="{F8A421D7-599D-4F9F-A619-9B0E53578E0E}"/>
                    </a:ext>
                  </a:extLst>
                </p:cNvPr>
                <p:cNvSpPr/>
                <p:nvPr/>
              </p:nvSpPr>
              <p:spPr>
                <a:xfrm>
                  <a:off x="4147406" y="4886534"/>
                  <a:ext cx="259812" cy="270834"/>
                </a:xfrm>
                <a:custGeom>
                  <a:avLst/>
                  <a:gdLst>
                    <a:gd name="connsiteX0" fmla="*/ 129906 w 259812"/>
                    <a:gd name="connsiteY0" fmla="*/ 17656 h 270834"/>
                    <a:gd name="connsiteX1" fmla="*/ 0 w 259812"/>
                    <a:gd name="connsiteY1" fmla="*/ 60958 h 270834"/>
                    <a:gd name="connsiteX2" fmla="*/ 129906 w 259812"/>
                    <a:gd name="connsiteY2" fmla="*/ 251487 h 270834"/>
                    <a:gd name="connsiteX3" fmla="*/ 259813 w 259812"/>
                    <a:gd name="connsiteY3" fmla="*/ 199524 h 270834"/>
                    <a:gd name="connsiteX4" fmla="*/ 129906 w 259812"/>
                    <a:gd name="connsiteY4" fmla="*/ 17656 h 2708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0834">
                      <a:moveTo>
                        <a:pt x="129906" y="17656"/>
                      </a:moveTo>
                      <a:cubicBezTo>
                        <a:pt x="60623" y="-16986"/>
                        <a:pt x="0" y="335"/>
                        <a:pt x="0" y="60958"/>
                      </a:cubicBezTo>
                      <a:cubicBezTo>
                        <a:pt x="0" y="121581"/>
                        <a:pt x="60623" y="208185"/>
                        <a:pt x="129906" y="251487"/>
                      </a:cubicBezTo>
                      <a:cubicBezTo>
                        <a:pt x="199190" y="294789"/>
                        <a:pt x="259813" y="260147"/>
                        <a:pt x="259813" y="199524"/>
                      </a:cubicBezTo>
                      <a:cubicBezTo>
                        <a:pt x="259813" y="121581"/>
                        <a:pt x="207850" y="43637"/>
                        <a:pt x="129906" y="1765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93" name="Graphic 1">
                <a:extLst>
                  <a:ext uri="{FF2B5EF4-FFF2-40B4-BE49-F238E27FC236}">
                    <a16:creationId xmlns:a16="http://schemas.microsoft.com/office/drawing/2014/main" xmlns="" id="{EF30AD65-4F1A-4993-A3F2-716CCA4AFFC4}"/>
                  </a:ext>
                </a:extLst>
              </p:cNvPr>
              <p:cNvGrpSpPr/>
              <p:nvPr/>
            </p:nvGrpSpPr>
            <p:grpSpPr>
              <a:xfrm>
                <a:off x="4744975" y="2132856"/>
                <a:ext cx="259812" cy="3169713"/>
                <a:chOff x="4744975" y="2132856"/>
                <a:chExt cx="259812" cy="3169713"/>
              </a:xfrm>
              <a:grpFill/>
            </p:grpSpPr>
            <p:sp>
              <p:nvSpPr>
                <p:cNvPr id="902" name="Freeform: Shape 410">
                  <a:extLst>
                    <a:ext uri="{FF2B5EF4-FFF2-40B4-BE49-F238E27FC236}">
                      <a16:creationId xmlns:a16="http://schemas.microsoft.com/office/drawing/2014/main" xmlns="" id="{C82662C0-62BF-47EA-B641-1ED888B2A6CE}"/>
                    </a:ext>
                  </a:extLst>
                </p:cNvPr>
                <p:cNvSpPr/>
                <p:nvPr/>
              </p:nvSpPr>
              <p:spPr>
                <a:xfrm>
                  <a:off x="4857560" y="2203062"/>
                  <a:ext cx="34641" cy="3049709"/>
                </a:xfrm>
                <a:custGeom>
                  <a:avLst/>
                  <a:gdLst>
                    <a:gd name="connsiteX0" fmla="*/ 0 w 34641"/>
                    <a:gd name="connsiteY0" fmla="*/ 16398 h 3049709"/>
                    <a:gd name="connsiteX1" fmla="*/ 0 w 34641"/>
                    <a:gd name="connsiteY1" fmla="*/ 3030223 h 3049709"/>
                    <a:gd name="connsiteX2" fmla="*/ 34641 w 34641"/>
                    <a:gd name="connsiteY2" fmla="*/ 3030223 h 3049709"/>
                    <a:gd name="connsiteX3" fmla="*/ 34641 w 34641"/>
                    <a:gd name="connsiteY3" fmla="*/ 16398 h 3049709"/>
                    <a:gd name="connsiteX4" fmla="*/ 0 w 34641"/>
                    <a:gd name="connsiteY4" fmla="*/ 16398 h 30497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3049709">
                      <a:moveTo>
                        <a:pt x="0" y="16398"/>
                      </a:moveTo>
                      <a:cubicBezTo>
                        <a:pt x="0" y="1021006"/>
                        <a:pt x="0" y="2025615"/>
                        <a:pt x="0" y="3030223"/>
                      </a:cubicBezTo>
                      <a:cubicBezTo>
                        <a:pt x="0" y="3056205"/>
                        <a:pt x="34641" y="3056205"/>
                        <a:pt x="34641" y="3030223"/>
                      </a:cubicBezTo>
                      <a:cubicBezTo>
                        <a:pt x="34641" y="2025615"/>
                        <a:pt x="34641" y="1021006"/>
                        <a:pt x="34641" y="16398"/>
                      </a:cubicBezTo>
                      <a:cubicBezTo>
                        <a:pt x="34641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03" name="Freeform: Shape 411">
                  <a:extLst>
                    <a:ext uri="{FF2B5EF4-FFF2-40B4-BE49-F238E27FC236}">
                      <a16:creationId xmlns:a16="http://schemas.microsoft.com/office/drawing/2014/main" xmlns="" id="{3E2761A7-8AEB-4545-B29F-7D740A66F213}"/>
                    </a:ext>
                  </a:extLst>
                </p:cNvPr>
                <p:cNvSpPr/>
                <p:nvPr/>
              </p:nvSpPr>
              <p:spPr>
                <a:xfrm>
                  <a:off x="4744975" y="2132856"/>
                  <a:ext cx="259812" cy="259812"/>
                </a:xfrm>
                <a:custGeom>
                  <a:avLst/>
                  <a:gdLst>
                    <a:gd name="connsiteX0" fmla="*/ 129906 w 259812"/>
                    <a:gd name="connsiteY0" fmla="*/ 0 h 259812"/>
                    <a:gd name="connsiteX1" fmla="*/ 0 w 259812"/>
                    <a:gd name="connsiteY1" fmla="*/ 138567 h 259812"/>
                    <a:gd name="connsiteX2" fmla="*/ 129906 w 259812"/>
                    <a:gd name="connsiteY2" fmla="*/ 259813 h 259812"/>
                    <a:gd name="connsiteX3" fmla="*/ 259813 w 259812"/>
                    <a:gd name="connsiteY3" fmla="*/ 138567 h 259812"/>
                    <a:gd name="connsiteX4" fmla="*/ 129906 w 259812"/>
                    <a:gd name="connsiteY4" fmla="*/ 0 h 2598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59812">
                      <a:moveTo>
                        <a:pt x="129906" y="0"/>
                      </a:moveTo>
                      <a:cubicBezTo>
                        <a:pt x="60623" y="0"/>
                        <a:pt x="0" y="69283"/>
                        <a:pt x="0" y="138567"/>
                      </a:cubicBezTo>
                      <a:cubicBezTo>
                        <a:pt x="0" y="207850"/>
                        <a:pt x="60623" y="259813"/>
                        <a:pt x="129906" y="259813"/>
                      </a:cubicBezTo>
                      <a:cubicBezTo>
                        <a:pt x="199189" y="259813"/>
                        <a:pt x="259813" y="207850"/>
                        <a:pt x="259813" y="138567"/>
                      </a:cubicBezTo>
                      <a:cubicBezTo>
                        <a:pt x="259813" y="69283"/>
                        <a:pt x="199189" y="0"/>
                        <a:pt x="129906" y="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04" name="Freeform: Shape 412">
                  <a:extLst>
                    <a:ext uri="{FF2B5EF4-FFF2-40B4-BE49-F238E27FC236}">
                      <a16:creationId xmlns:a16="http://schemas.microsoft.com/office/drawing/2014/main" xmlns="" id="{F19DD995-249F-465C-9C03-F44819E55EE6}"/>
                    </a:ext>
                  </a:extLst>
                </p:cNvPr>
                <p:cNvSpPr/>
                <p:nvPr/>
              </p:nvSpPr>
              <p:spPr>
                <a:xfrm>
                  <a:off x="4744975" y="5042756"/>
                  <a:ext cx="259812" cy="259812"/>
                </a:xfrm>
                <a:custGeom>
                  <a:avLst/>
                  <a:gdLst>
                    <a:gd name="connsiteX0" fmla="*/ 129906 w 259812"/>
                    <a:gd name="connsiteY0" fmla="*/ 0 h 259812"/>
                    <a:gd name="connsiteX1" fmla="*/ 0 w 259812"/>
                    <a:gd name="connsiteY1" fmla="*/ 121246 h 259812"/>
                    <a:gd name="connsiteX2" fmla="*/ 129906 w 259812"/>
                    <a:gd name="connsiteY2" fmla="*/ 259813 h 259812"/>
                    <a:gd name="connsiteX3" fmla="*/ 259813 w 259812"/>
                    <a:gd name="connsiteY3" fmla="*/ 121246 h 259812"/>
                    <a:gd name="connsiteX4" fmla="*/ 129906 w 259812"/>
                    <a:gd name="connsiteY4" fmla="*/ 0 h 2598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59812">
                      <a:moveTo>
                        <a:pt x="129906" y="0"/>
                      </a:moveTo>
                      <a:cubicBezTo>
                        <a:pt x="60623" y="0"/>
                        <a:pt x="0" y="51963"/>
                        <a:pt x="0" y="121246"/>
                      </a:cubicBezTo>
                      <a:cubicBezTo>
                        <a:pt x="0" y="190529"/>
                        <a:pt x="60623" y="259813"/>
                        <a:pt x="129906" y="259813"/>
                      </a:cubicBezTo>
                      <a:cubicBezTo>
                        <a:pt x="199189" y="259813"/>
                        <a:pt x="259813" y="190529"/>
                        <a:pt x="259813" y="121246"/>
                      </a:cubicBezTo>
                      <a:cubicBezTo>
                        <a:pt x="259813" y="51963"/>
                        <a:pt x="199189" y="0"/>
                        <a:pt x="129906" y="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94" name="Graphic 1">
                <a:extLst>
                  <a:ext uri="{FF2B5EF4-FFF2-40B4-BE49-F238E27FC236}">
                    <a16:creationId xmlns:a16="http://schemas.microsoft.com/office/drawing/2014/main" xmlns="" id="{96928737-BBAC-4D22-8DB2-72F5830CF08E}"/>
                  </a:ext>
                </a:extLst>
              </p:cNvPr>
              <p:cNvGrpSpPr/>
              <p:nvPr/>
            </p:nvGrpSpPr>
            <p:grpSpPr>
              <a:xfrm>
                <a:off x="5342544" y="2282126"/>
                <a:ext cx="259812" cy="2871172"/>
                <a:chOff x="5342544" y="2282126"/>
                <a:chExt cx="259812" cy="2871172"/>
              </a:xfrm>
              <a:grpFill/>
            </p:grpSpPr>
            <p:sp>
              <p:nvSpPr>
                <p:cNvPr id="899" name="Freeform: Shape 407">
                  <a:extLst>
                    <a:ext uri="{FF2B5EF4-FFF2-40B4-BE49-F238E27FC236}">
                      <a16:creationId xmlns:a16="http://schemas.microsoft.com/office/drawing/2014/main" xmlns="" id="{A5D8C3EB-91B5-49F2-A802-896D2114BEC6}"/>
                    </a:ext>
                  </a:extLst>
                </p:cNvPr>
                <p:cNvSpPr/>
                <p:nvPr/>
              </p:nvSpPr>
              <p:spPr>
                <a:xfrm>
                  <a:off x="5455129" y="2358950"/>
                  <a:ext cx="34641" cy="2737934"/>
                </a:xfrm>
                <a:custGeom>
                  <a:avLst/>
                  <a:gdLst>
                    <a:gd name="connsiteX0" fmla="*/ 0 w 34641"/>
                    <a:gd name="connsiteY0" fmla="*/ 16398 h 2737934"/>
                    <a:gd name="connsiteX1" fmla="*/ 0 w 34641"/>
                    <a:gd name="connsiteY1" fmla="*/ 2718448 h 2737934"/>
                    <a:gd name="connsiteX2" fmla="*/ 34642 w 34641"/>
                    <a:gd name="connsiteY2" fmla="*/ 2718448 h 2737934"/>
                    <a:gd name="connsiteX3" fmla="*/ 34642 w 34641"/>
                    <a:gd name="connsiteY3" fmla="*/ 16398 h 2737934"/>
                    <a:gd name="connsiteX4" fmla="*/ 0 w 34641"/>
                    <a:gd name="connsiteY4" fmla="*/ 16398 h 27379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2737934">
                      <a:moveTo>
                        <a:pt x="0" y="16398"/>
                      </a:moveTo>
                      <a:cubicBezTo>
                        <a:pt x="0" y="917081"/>
                        <a:pt x="0" y="1817765"/>
                        <a:pt x="0" y="2718448"/>
                      </a:cubicBezTo>
                      <a:cubicBezTo>
                        <a:pt x="0" y="2744430"/>
                        <a:pt x="34642" y="2744430"/>
                        <a:pt x="34642" y="2718448"/>
                      </a:cubicBezTo>
                      <a:cubicBezTo>
                        <a:pt x="34642" y="1817765"/>
                        <a:pt x="34642" y="917081"/>
                        <a:pt x="34642" y="16398"/>
                      </a:cubicBezTo>
                      <a:cubicBezTo>
                        <a:pt x="3464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00" name="Freeform: Shape 408">
                  <a:extLst>
                    <a:ext uri="{FF2B5EF4-FFF2-40B4-BE49-F238E27FC236}">
                      <a16:creationId xmlns:a16="http://schemas.microsoft.com/office/drawing/2014/main" xmlns="" id="{4D9568C4-AE6F-40FE-924B-055C62A1A88A}"/>
                    </a:ext>
                  </a:extLst>
                </p:cNvPr>
                <p:cNvSpPr/>
                <p:nvPr/>
              </p:nvSpPr>
              <p:spPr>
                <a:xfrm>
                  <a:off x="5342544" y="2282126"/>
                  <a:ext cx="259812" cy="266764"/>
                </a:xfrm>
                <a:custGeom>
                  <a:avLst/>
                  <a:gdLst>
                    <a:gd name="connsiteX0" fmla="*/ 129906 w 259812"/>
                    <a:gd name="connsiteY0" fmla="*/ 15277 h 266764"/>
                    <a:gd name="connsiteX1" fmla="*/ 0 w 259812"/>
                    <a:gd name="connsiteY1" fmla="*/ 75900 h 266764"/>
                    <a:gd name="connsiteX2" fmla="*/ 129906 w 259812"/>
                    <a:gd name="connsiteY2" fmla="*/ 249109 h 266764"/>
                    <a:gd name="connsiteX3" fmla="*/ 259813 w 259812"/>
                    <a:gd name="connsiteY3" fmla="*/ 205807 h 266764"/>
                    <a:gd name="connsiteX4" fmla="*/ 129906 w 259812"/>
                    <a:gd name="connsiteY4" fmla="*/ 15277 h 2667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6764">
                      <a:moveTo>
                        <a:pt x="129906" y="15277"/>
                      </a:moveTo>
                      <a:cubicBezTo>
                        <a:pt x="60623" y="-19364"/>
                        <a:pt x="0" y="6617"/>
                        <a:pt x="0" y="75900"/>
                      </a:cubicBezTo>
                      <a:cubicBezTo>
                        <a:pt x="0" y="145184"/>
                        <a:pt x="60623" y="214467"/>
                        <a:pt x="129906" y="249109"/>
                      </a:cubicBezTo>
                      <a:cubicBezTo>
                        <a:pt x="199189" y="283750"/>
                        <a:pt x="259813" y="266430"/>
                        <a:pt x="259813" y="205807"/>
                      </a:cubicBezTo>
                      <a:cubicBezTo>
                        <a:pt x="259813" y="145184"/>
                        <a:pt x="199189" y="58579"/>
                        <a:pt x="129906" y="15277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01" name="Freeform: Shape 409">
                  <a:extLst>
                    <a:ext uri="{FF2B5EF4-FFF2-40B4-BE49-F238E27FC236}">
                      <a16:creationId xmlns:a16="http://schemas.microsoft.com/office/drawing/2014/main" xmlns="" id="{296E938A-AB72-4EDF-ABF8-C8338DDB9DF0}"/>
                    </a:ext>
                  </a:extLst>
                </p:cNvPr>
                <p:cNvSpPr/>
                <p:nvPr/>
              </p:nvSpPr>
              <p:spPr>
                <a:xfrm>
                  <a:off x="5342544" y="4886534"/>
                  <a:ext cx="259812" cy="266764"/>
                </a:xfrm>
                <a:custGeom>
                  <a:avLst/>
                  <a:gdLst>
                    <a:gd name="connsiteX0" fmla="*/ 129906 w 259812"/>
                    <a:gd name="connsiteY0" fmla="*/ 17656 h 266764"/>
                    <a:gd name="connsiteX1" fmla="*/ 0 w 259812"/>
                    <a:gd name="connsiteY1" fmla="*/ 190864 h 266764"/>
                    <a:gd name="connsiteX2" fmla="*/ 129906 w 259812"/>
                    <a:gd name="connsiteY2" fmla="*/ 251487 h 266764"/>
                    <a:gd name="connsiteX3" fmla="*/ 259813 w 259812"/>
                    <a:gd name="connsiteY3" fmla="*/ 60958 h 266764"/>
                    <a:gd name="connsiteX4" fmla="*/ 129906 w 259812"/>
                    <a:gd name="connsiteY4" fmla="*/ 17656 h 2667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6764">
                      <a:moveTo>
                        <a:pt x="129906" y="17656"/>
                      </a:moveTo>
                      <a:cubicBezTo>
                        <a:pt x="60623" y="52298"/>
                        <a:pt x="0" y="121581"/>
                        <a:pt x="0" y="190864"/>
                      </a:cubicBezTo>
                      <a:cubicBezTo>
                        <a:pt x="0" y="260147"/>
                        <a:pt x="60623" y="286129"/>
                        <a:pt x="129906" y="251487"/>
                      </a:cubicBezTo>
                      <a:cubicBezTo>
                        <a:pt x="199189" y="208185"/>
                        <a:pt x="259813" y="121581"/>
                        <a:pt x="259813" y="60958"/>
                      </a:cubicBezTo>
                      <a:cubicBezTo>
                        <a:pt x="259813" y="335"/>
                        <a:pt x="199189" y="-16986"/>
                        <a:pt x="129906" y="1765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95" name="Graphic 1">
                <a:extLst>
                  <a:ext uri="{FF2B5EF4-FFF2-40B4-BE49-F238E27FC236}">
                    <a16:creationId xmlns:a16="http://schemas.microsoft.com/office/drawing/2014/main" xmlns="" id="{1D51D4B3-03DC-48C4-B3FC-56DC4CD9E536}"/>
                  </a:ext>
                </a:extLst>
              </p:cNvPr>
              <p:cNvGrpSpPr/>
              <p:nvPr/>
            </p:nvGrpSpPr>
            <p:grpSpPr>
              <a:xfrm>
                <a:off x="5940112" y="2700211"/>
                <a:ext cx="181869" cy="2035002"/>
                <a:chOff x="5940112" y="2700211"/>
                <a:chExt cx="181869" cy="2035002"/>
              </a:xfrm>
              <a:grpFill/>
            </p:grpSpPr>
            <p:sp>
              <p:nvSpPr>
                <p:cNvPr id="896" name="Freeform: Shape 404">
                  <a:extLst>
                    <a:ext uri="{FF2B5EF4-FFF2-40B4-BE49-F238E27FC236}">
                      <a16:creationId xmlns:a16="http://schemas.microsoft.com/office/drawing/2014/main" xmlns="" id="{3D210EF2-0848-41E8-8E6F-D7604F6F8002}"/>
                    </a:ext>
                  </a:extLst>
                </p:cNvPr>
                <p:cNvSpPr/>
                <p:nvPr/>
              </p:nvSpPr>
              <p:spPr>
                <a:xfrm>
                  <a:off x="6044038" y="2800631"/>
                  <a:ext cx="35786" cy="1845911"/>
                </a:xfrm>
                <a:custGeom>
                  <a:avLst/>
                  <a:gdLst>
                    <a:gd name="connsiteX0" fmla="*/ 0 w 35786"/>
                    <a:gd name="connsiteY0" fmla="*/ 16398 h 1845911"/>
                    <a:gd name="connsiteX1" fmla="*/ 0 w 35786"/>
                    <a:gd name="connsiteY1" fmla="*/ 1826425 h 1845911"/>
                    <a:gd name="connsiteX2" fmla="*/ 34642 w 35786"/>
                    <a:gd name="connsiteY2" fmla="*/ 1826425 h 1845911"/>
                    <a:gd name="connsiteX3" fmla="*/ 34642 w 35786"/>
                    <a:gd name="connsiteY3" fmla="*/ 16398 h 1845911"/>
                    <a:gd name="connsiteX4" fmla="*/ 0 w 35786"/>
                    <a:gd name="connsiteY4" fmla="*/ 16398 h 18459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1845911">
                      <a:moveTo>
                        <a:pt x="0" y="16398"/>
                      </a:moveTo>
                      <a:cubicBezTo>
                        <a:pt x="0" y="622627"/>
                        <a:pt x="0" y="1220196"/>
                        <a:pt x="0" y="1826425"/>
                      </a:cubicBezTo>
                      <a:cubicBezTo>
                        <a:pt x="0" y="1852406"/>
                        <a:pt x="34642" y="1852406"/>
                        <a:pt x="34642" y="1826425"/>
                      </a:cubicBezTo>
                      <a:cubicBezTo>
                        <a:pt x="34642" y="1220196"/>
                        <a:pt x="34642" y="622627"/>
                        <a:pt x="34642" y="16398"/>
                      </a:cubicBezTo>
                      <a:cubicBezTo>
                        <a:pt x="4330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97" name="Freeform: Shape 405">
                  <a:extLst>
                    <a:ext uri="{FF2B5EF4-FFF2-40B4-BE49-F238E27FC236}">
                      <a16:creationId xmlns:a16="http://schemas.microsoft.com/office/drawing/2014/main" xmlns="" id="{F230EB71-253A-48A8-A22F-C0DC371624C7}"/>
                    </a:ext>
                  </a:extLst>
                </p:cNvPr>
                <p:cNvSpPr/>
                <p:nvPr/>
              </p:nvSpPr>
              <p:spPr>
                <a:xfrm>
                  <a:off x="5940112" y="2700211"/>
                  <a:ext cx="181869" cy="255384"/>
                </a:xfrm>
                <a:custGeom>
                  <a:avLst/>
                  <a:gdLst>
                    <a:gd name="connsiteX0" fmla="*/ 0 w 181869"/>
                    <a:gd name="connsiteY0" fmla="*/ 30213 h 255384"/>
                    <a:gd name="connsiteX1" fmla="*/ 129906 w 181869"/>
                    <a:gd name="connsiteY1" fmla="*/ 220743 h 255384"/>
                    <a:gd name="connsiteX2" fmla="*/ 181869 w 181869"/>
                    <a:gd name="connsiteY2" fmla="*/ 255384 h 255384"/>
                    <a:gd name="connsiteX3" fmla="*/ 181869 w 181869"/>
                    <a:gd name="connsiteY3" fmla="*/ 116818 h 255384"/>
                    <a:gd name="connsiteX4" fmla="*/ 129906 w 181869"/>
                    <a:gd name="connsiteY4" fmla="*/ 64855 h 255384"/>
                    <a:gd name="connsiteX5" fmla="*/ 0 w 181869"/>
                    <a:gd name="connsiteY5" fmla="*/ 30213 h 2553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81869" h="255384">
                      <a:moveTo>
                        <a:pt x="0" y="30213"/>
                      </a:moveTo>
                      <a:cubicBezTo>
                        <a:pt x="0" y="82176"/>
                        <a:pt x="60623" y="160120"/>
                        <a:pt x="129906" y="220743"/>
                      </a:cubicBezTo>
                      <a:cubicBezTo>
                        <a:pt x="147228" y="238063"/>
                        <a:pt x="164548" y="246724"/>
                        <a:pt x="181869" y="255384"/>
                      </a:cubicBezTo>
                      <a:lnTo>
                        <a:pt x="181869" y="116818"/>
                      </a:lnTo>
                      <a:cubicBezTo>
                        <a:pt x="164548" y="99497"/>
                        <a:pt x="147228" y="82176"/>
                        <a:pt x="129906" y="64855"/>
                      </a:cubicBezTo>
                      <a:cubicBezTo>
                        <a:pt x="51963" y="-4428"/>
                        <a:pt x="0" y="-21749"/>
                        <a:pt x="0" y="3021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98" name="Freeform: Shape 406">
                  <a:extLst>
                    <a:ext uri="{FF2B5EF4-FFF2-40B4-BE49-F238E27FC236}">
                      <a16:creationId xmlns:a16="http://schemas.microsoft.com/office/drawing/2014/main" xmlns="" id="{B55B417F-978A-41F1-BC52-56F7E75C7E21}"/>
                    </a:ext>
                  </a:extLst>
                </p:cNvPr>
                <p:cNvSpPr/>
                <p:nvPr/>
              </p:nvSpPr>
              <p:spPr>
                <a:xfrm>
                  <a:off x="5940112" y="4471169"/>
                  <a:ext cx="181869" cy="264044"/>
                </a:xfrm>
                <a:custGeom>
                  <a:avLst/>
                  <a:gdLst>
                    <a:gd name="connsiteX0" fmla="*/ 0 w 181869"/>
                    <a:gd name="connsiteY0" fmla="*/ 233831 h 264044"/>
                    <a:gd name="connsiteX1" fmla="*/ 129906 w 181869"/>
                    <a:gd name="connsiteY1" fmla="*/ 199190 h 264044"/>
                    <a:gd name="connsiteX2" fmla="*/ 181869 w 181869"/>
                    <a:gd name="connsiteY2" fmla="*/ 138567 h 264044"/>
                    <a:gd name="connsiteX3" fmla="*/ 181869 w 181869"/>
                    <a:gd name="connsiteY3" fmla="*/ 0 h 264044"/>
                    <a:gd name="connsiteX4" fmla="*/ 129906 w 181869"/>
                    <a:gd name="connsiteY4" fmla="*/ 34642 h 264044"/>
                    <a:gd name="connsiteX5" fmla="*/ 0 w 181869"/>
                    <a:gd name="connsiteY5" fmla="*/ 233831 h 2640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81869" h="264044">
                      <a:moveTo>
                        <a:pt x="0" y="233831"/>
                      </a:moveTo>
                      <a:cubicBezTo>
                        <a:pt x="0" y="285794"/>
                        <a:pt x="60623" y="268473"/>
                        <a:pt x="129906" y="199190"/>
                      </a:cubicBezTo>
                      <a:cubicBezTo>
                        <a:pt x="147228" y="181869"/>
                        <a:pt x="164548" y="164548"/>
                        <a:pt x="181869" y="138567"/>
                      </a:cubicBezTo>
                      <a:lnTo>
                        <a:pt x="181869" y="0"/>
                      </a:lnTo>
                      <a:cubicBezTo>
                        <a:pt x="164548" y="8660"/>
                        <a:pt x="147228" y="25981"/>
                        <a:pt x="129906" y="34642"/>
                      </a:cubicBezTo>
                      <a:cubicBezTo>
                        <a:pt x="51963" y="103925"/>
                        <a:pt x="0" y="181869"/>
                        <a:pt x="0" y="23383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</p:grpSp>
        <p:grpSp>
          <p:nvGrpSpPr>
            <p:cNvPr id="530" name="Graphic 1">
              <a:extLst>
                <a:ext uri="{FF2B5EF4-FFF2-40B4-BE49-F238E27FC236}">
                  <a16:creationId xmlns:a16="http://schemas.microsoft.com/office/drawing/2014/main" xmlns="" id="{D7BD81C5-8DF6-4624-AC04-F9D0292D4808}"/>
                </a:ext>
              </a:extLst>
            </p:cNvPr>
            <p:cNvGrpSpPr/>
            <p:nvPr/>
          </p:nvGrpSpPr>
          <p:grpSpPr>
            <a:xfrm>
              <a:off x="1878998" y="2672916"/>
              <a:ext cx="2240756" cy="1046067"/>
              <a:chOff x="6061358" y="2132856"/>
              <a:chExt cx="6789768" cy="3169713"/>
            </a:xfrm>
            <a:grpFill/>
          </p:grpSpPr>
          <p:grpSp>
            <p:nvGrpSpPr>
              <p:cNvPr id="832" name="Graphic 1">
                <a:extLst>
                  <a:ext uri="{FF2B5EF4-FFF2-40B4-BE49-F238E27FC236}">
                    <a16:creationId xmlns:a16="http://schemas.microsoft.com/office/drawing/2014/main" xmlns="" id="{84369B1C-D7B3-4903-84E3-CF94AF0D68D6}"/>
                  </a:ext>
                </a:extLst>
              </p:cNvPr>
              <p:cNvGrpSpPr/>
              <p:nvPr/>
            </p:nvGrpSpPr>
            <p:grpSpPr>
              <a:xfrm>
                <a:off x="6061358" y="2249492"/>
                <a:ext cx="6781107" cy="2951210"/>
                <a:chOff x="6061358" y="2249492"/>
                <a:chExt cx="6781107" cy="2951210"/>
              </a:xfrm>
              <a:grpFill/>
            </p:grpSpPr>
            <p:sp>
              <p:nvSpPr>
                <p:cNvPr id="880" name="Freeform: Shape 388">
                  <a:extLst>
                    <a:ext uri="{FF2B5EF4-FFF2-40B4-BE49-F238E27FC236}">
                      <a16:creationId xmlns:a16="http://schemas.microsoft.com/office/drawing/2014/main" xmlns="" id="{7D3004B6-9905-442B-B97C-76F97E7D2DEA}"/>
                    </a:ext>
                  </a:extLst>
                </p:cNvPr>
                <p:cNvSpPr/>
                <p:nvPr/>
              </p:nvSpPr>
              <p:spPr>
                <a:xfrm>
                  <a:off x="12842466" y="3137464"/>
                  <a:ext cx="86604" cy="60622"/>
                </a:xfrm>
                <a:custGeom>
                  <a:avLst/>
                  <a:gdLst>
                    <a:gd name="connsiteX0" fmla="*/ 0 w 86604"/>
                    <a:gd name="connsiteY0" fmla="*/ 60623 h 60622"/>
                    <a:gd name="connsiteX1" fmla="*/ 0 w 86604"/>
                    <a:gd name="connsiteY1" fmla="*/ 0 h 60622"/>
                    <a:gd name="connsiteX2" fmla="*/ 0 w 86604"/>
                    <a:gd name="connsiteY2" fmla="*/ 0 h 60622"/>
                    <a:gd name="connsiteX3" fmla="*/ 0 w 86604"/>
                    <a:gd name="connsiteY3" fmla="*/ 60623 h 60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6604" h="60622">
                      <a:moveTo>
                        <a:pt x="0" y="60623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60623"/>
                      </a:ln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81" name="Freeform: Shape 389">
                  <a:extLst>
                    <a:ext uri="{FF2B5EF4-FFF2-40B4-BE49-F238E27FC236}">
                      <a16:creationId xmlns:a16="http://schemas.microsoft.com/office/drawing/2014/main" xmlns="" id="{BC84A5B6-9562-4278-953F-6A16C032E521}"/>
                    </a:ext>
                  </a:extLst>
                </p:cNvPr>
                <p:cNvSpPr/>
                <p:nvPr/>
              </p:nvSpPr>
              <p:spPr>
                <a:xfrm>
                  <a:off x="6061358" y="2249492"/>
                  <a:ext cx="6772447" cy="2951210"/>
                </a:xfrm>
                <a:custGeom>
                  <a:avLst/>
                  <a:gdLst>
                    <a:gd name="connsiteX0" fmla="*/ 6096935 w 6772447"/>
                    <a:gd name="connsiteY0" fmla="*/ 299064 h 2951210"/>
                    <a:gd name="connsiteX1" fmla="*/ 5369460 w 6772447"/>
                    <a:gd name="connsiteY1" fmla="*/ 4609 h 2951210"/>
                    <a:gd name="connsiteX2" fmla="*/ 4598682 w 6772447"/>
                    <a:gd name="connsiteY2" fmla="*/ 195139 h 2951210"/>
                    <a:gd name="connsiteX3" fmla="*/ 3100430 w 6772447"/>
                    <a:gd name="connsiteY3" fmla="*/ 1615447 h 2951210"/>
                    <a:gd name="connsiteX4" fmla="*/ 2312332 w 6772447"/>
                    <a:gd name="connsiteY4" fmla="*/ 2412206 h 2951210"/>
                    <a:gd name="connsiteX5" fmla="*/ 1472271 w 6772447"/>
                    <a:gd name="connsiteY5" fmla="*/ 2888529 h 2951210"/>
                    <a:gd name="connsiteX6" fmla="*/ 0 w 6772447"/>
                    <a:gd name="connsiteY6" fmla="*/ 2273639 h 2951210"/>
                    <a:gd name="connsiteX7" fmla="*/ 0 w 6772447"/>
                    <a:gd name="connsiteY7" fmla="*/ 2334262 h 2951210"/>
                    <a:gd name="connsiteX8" fmla="*/ 1030590 w 6772447"/>
                    <a:gd name="connsiteY8" fmla="*/ 2931831 h 2951210"/>
                    <a:gd name="connsiteX9" fmla="*/ 2537503 w 6772447"/>
                    <a:gd name="connsiteY9" fmla="*/ 2264979 h 2951210"/>
                    <a:gd name="connsiteX10" fmla="*/ 4079057 w 6772447"/>
                    <a:gd name="connsiteY10" fmla="*/ 628160 h 2951210"/>
                    <a:gd name="connsiteX11" fmla="*/ 4884476 w 6772447"/>
                    <a:gd name="connsiteY11" fmla="*/ 108534 h 2951210"/>
                    <a:gd name="connsiteX12" fmla="*/ 5802481 w 6772447"/>
                    <a:gd name="connsiteY12" fmla="*/ 177818 h 2951210"/>
                    <a:gd name="connsiteX13" fmla="*/ 6729146 w 6772447"/>
                    <a:gd name="connsiteY13" fmla="*/ 913953 h 2951210"/>
                    <a:gd name="connsiteX14" fmla="*/ 6772448 w 6772447"/>
                    <a:gd name="connsiteY14" fmla="*/ 957255 h 2951210"/>
                    <a:gd name="connsiteX15" fmla="*/ 6772448 w 6772447"/>
                    <a:gd name="connsiteY15" fmla="*/ 896632 h 2951210"/>
                    <a:gd name="connsiteX16" fmla="*/ 6096935 w 6772447"/>
                    <a:gd name="connsiteY16" fmla="*/ 299064 h 29512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6772447" h="2951210">
                      <a:moveTo>
                        <a:pt x="6096935" y="299064"/>
                      </a:moveTo>
                      <a:cubicBezTo>
                        <a:pt x="5880425" y="151836"/>
                        <a:pt x="5637933" y="30591"/>
                        <a:pt x="5369460" y="4609"/>
                      </a:cubicBezTo>
                      <a:cubicBezTo>
                        <a:pt x="5100987" y="-21372"/>
                        <a:pt x="4832513" y="65232"/>
                        <a:pt x="4598682" y="195139"/>
                      </a:cubicBezTo>
                      <a:cubicBezTo>
                        <a:pt x="4001114" y="532895"/>
                        <a:pt x="3550772" y="1104483"/>
                        <a:pt x="3100430" y="1615447"/>
                      </a:cubicBezTo>
                      <a:cubicBezTo>
                        <a:pt x="2849278" y="1892581"/>
                        <a:pt x="2598126" y="2169714"/>
                        <a:pt x="2312332" y="2412206"/>
                      </a:cubicBezTo>
                      <a:cubicBezTo>
                        <a:pt x="2069840" y="2620056"/>
                        <a:pt x="1792707" y="2810585"/>
                        <a:pt x="1472271" y="2888529"/>
                      </a:cubicBezTo>
                      <a:cubicBezTo>
                        <a:pt x="909344" y="3018435"/>
                        <a:pt x="398379" y="2654698"/>
                        <a:pt x="0" y="2273639"/>
                      </a:cubicBezTo>
                      <a:lnTo>
                        <a:pt x="0" y="2334262"/>
                      </a:lnTo>
                      <a:cubicBezTo>
                        <a:pt x="294454" y="2611396"/>
                        <a:pt x="632211" y="2853887"/>
                        <a:pt x="1030590" y="2931831"/>
                      </a:cubicBezTo>
                      <a:cubicBezTo>
                        <a:pt x="1619499" y="3044416"/>
                        <a:pt x="2139124" y="2646037"/>
                        <a:pt x="2537503" y="2264979"/>
                      </a:cubicBezTo>
                      <a:cubicBezTo>
                        <a:pt x="3083109" y="1745354"/>
                        <a:pt x="3524791" y="1130464"/>
                        <a:pt x="4079057" y="628160"/>
                      </a:cubicBezTo>
                      <a:cubicBezTo>
                        <a:pt x="4312889" y="411649"/>
                        <a:pt x="4581362" y="212459"/>
                        <a:pt x="4884476" y="108534"/>
                      </a:cubicBezTo>
                      <a:cubicBezTo>
                        <a:pt x="5196252" y="4609"/>
                        <a:pt x="5508026" y="39251"/>
                        <a:pt x="5802481" y="177818"/>
                      </a:cubicBezTo>
                      <a:cubicBezTo>
                        <a:pt x="6157558" y="351026"/>
                        <a:pt x="6460672" y="628160"/>
                        <a:pt x="6729146" y="913953"/>
                      </a:cubicBezTo>
                      <a:cubicBezTo>
                        <a:pt x="6746466" y="931274"/>
                        <a:pt x="6755127" y="948595"/>
                        <a:pt x="6772448" y="957255"/>
                      </a:cubicBezTo>
                      <a:lnTo>
                        <a:pt x="6772448" y="896632"/>
                      </a:lnTo>
                      <a:cubicBezTo>
                        <a:pt x="6573258" y="671462"/>
                        <a:pt x="6348087" y="463611"/>
                        <a:pt x="6096935" y="29906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33" name="Graphic 1">
                <a:extLst>
                  <a:ext uri="{FF2B5EF4-FFF2-40B4-BE49-F238E27FC236}">
                    <a16:creationId xmlns:a16="http://schemas.microsoft.com/office/drawing/2014/main" xmlns="" id="{51F1F404-A2E3-4BFC-BF54-8ADE64107063}"/>
                  </a:ext>
                </a:extLst>
              </p:cNvPr>
              <p:cNvGrpSpPr/>
              <p:nvPr/>
            </p:nvGrpSpPr>
            <p:grpSpPr>
              <a:xfrm>
                <a:off x="6078679" y="2250581"/>
                <a:ext cx="6772447" cy="2941634"/>
                <a:chOff x="6078679" y="2250581"/>
                <a:chExt cx="6772447" cy="2941634"/>
              </a:xfrm>
              <a:grpFill/>
            </p:grpSpPr>
            <p:sp>
              <p:nvSpPr>
                <p:cNvPr id="878" name="Freeform: Shape 386">
                  <a:extLst>
                    <a:ext uri="{FF2B5EF4-FFF2-40B4-BE49-F238E27FC236}">
                      <a16:creationId xmlns:a16="http://schemas.microsoft.com/office/drawing/2014/main" xmlns="" id="{00942BE0-16F3-434A-879F-C04C18D7DEEA}"/>
                    </a:ext>
                  </a:extLst>
                </p:cNvPr>
                <p:cNvSpPr/>
                <p:nvPr/>
              </p:nvSpPr>
              <p:spPr>
                <a:xfrm>
                  <a:off x="12842466" y="4237337"/>
                  <a:ext cx="86604" cy="51962"/>
                </a:xfrm>
                <a:custGeom>
                  <a:avLst/>
                  <a:gdLst>
                    <a:gd name="connsiteX0" fmla="*/ 0 w 86604"/>
                    <a:gd name="connsiteY0" fmla="*/ 51963 h 51962"/>
                    <a:gd name="connsiteX1" fmla="*/ 0 w 86604"/>
                    <a:gd name="connsiteY1" fmla="*/ 0 h 51962"/>
                    <a:gd name="connsiteX2" fmla="*/ 0 w 86604"/>
                    <a:gd name="connsiteY2" fmla="*/ 0 h 51962"/>
                    <a:gd name="connsiteX3" fmla="*/ 0 w 86604"/>
                    <a:gd name="connsiteY3" fmla="*/ 51963 h 519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6604" h="51962">
                      <a:moveTo>
                        <a:pt x="0" y="51963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51963"/>
                      </a:ln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79" name="Freeform: Shape 387">
                  <a:extLst>
                    <a:ext uri="{FF2B5EF4-FFF2-40B4-BE49-F238E27FC236}">
                      <a16:creationId xmlns:a16="http://schemas.microsoft.com/office/drawing/2014/main" xmlns="" id="{C19DFE52-9444-48D6-9C50-5CDCB9871D3B}"/>
                    </a:ext>
                  </a:extLst>
                </p:cNvPr>
                <p:cNvSpPr/>
                <p:nvPr/>
              </p:nvSpPr>
              <p:spPr>
                <a:xfrm>
                  <a:off x="6078679" y="2250581"/>
                  <a:ext cx="6772447" cy="2941634"/>
                </a:xfrm>
                <a:custGeom>
                  <a:avLst/>
                  <a:gdLst>
                    <a:gd name="connsiteX0" fmla="*/ 6226841 w 6772447"/>
                    <a:gd name="connsiteY0" fmla="*/ 2489061 h 2941634"/>
                    <a:gd name="connsiteX1" fmla="*/ 5386780 w 6772447"/>
                    <a:gd name="connsiteY1" fmla="*/ 2896100 h 2941634"/>
                    <a:gd name="connsiteX2" fmla="*/ 4477436 w 6772447"/>
                    <a:gd name="connsiteY2" fmla="*/ 2636288 h 2941634"/>
                    <a:gd name="connsiteX3" fmla="*/ 2901240 w 6772447"/>
                    <a:gd name="connsiteY3" fmla="*/ 1060092 h 2941634"/>
                    <a:gd name="connsiteX4" fmla="*/ 1446290 w 6772447"/>
                    <a:gd name="connsiteY4" fmla="*/ 20841 h 2941634"/>
                    <a:gd name="connsiteX5" fmla="*/ 0 w 6772447"/>
                    <a:gd name="connsiteY5" fmla="*/ 627071 h 2941634"/>
                    <a:gd name="connsiteX6" fmla="*/ 0 w 6772447"/>
                    <a:gd name="connsiteY6" fmla="*/ 679033 h 2941634"/>
                    <a:gd name="connsiteX7" fmla="*/ 155887 w 6772447"/>
                    <a:gd name="connsiteY7" fmla="*/ 540466 h 2941634"/>
                    <a:gd name="connsiteX8" fmla="*/ 995948 w 6772447"/>
                    <a:gd name="connsiteY8" fmla="*/ 64143 h 2941634"/>
                    <a:gd name="connsiteX9" fmla="*/ 2710711 w 6772447"/>
                    <a:gd name="connsiteY9" fmla="*/ 912864 h 2941634"/>
                    <a:gd name="connsiteX10" fmla="*/ 4226284 w 6772447"/>
                    <a:gd name="connsiteY10" fmla="*/ 2497721 h 2941634"/>
                    <a:gd name="connsiteX11" fmla="*/ 5715877 w 6772447"/>
                    <a:gd name="connsiteY11" fmla="*/ 2852798 h 2941634"/>
                    <a:gd name="connsiteX12" fmla="*/ 6555937 w 6772447"/>
                    <a:gd name="connsiteY12" fmla="*/ 2255229 h 2941634"/>
                    <a:gd name="connsiteX13" fmla="*/ 6772447 w 6772447"/>
                    <a:gd name="connsiteY13" fmla="*/ 2038719 h 2941634"/>
                    <a:gd name="connsiteX14" fmla="*/ 6772447 w 6772447"/>
                    <a:gd name="connsiteY14" fmla="*/ 1986756 h 2941634"/>
                    <a:gd name="connsiteX15" fmla="*/ 6226841 w 6772447"/>
                    <a:gd name="connsiteY15" fmla="*/ 2489061 h 29416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6772447" h="2941634">
                      <a:moveTo>
                        <a:pt x="6226841" y="2489061"/>
                      </a:moveTo>
                      <a:cubicBezTo>
                        <a:pt x="5984349" y="2679590"/>
                        <a:pt x="5698556" y="2852798"/>
                        <a:pt x="5386780" y="2896100"/>
                      </a:cubicBezTo>
                      <a:cubicBezTo>
                        <a:pt x="5057684" y="2939402"/>
                        <a:pt x="4745910" y="2809496"/>
                        <a:pt x="4477436" y="2636288"/>
                      </a:cubicBezTo>
                      <a:cubicBezTo>
                        <a:pt x="3853886" y="2220588"/>
                        <a:pt x="3394884" y="1597037"/>
                        <a:pt x="2901240" y="1060092"/>
                      </a:cubicBezTo>
                      <a:cubicBezTo>
                        <a:pt x="2511522" y="635731"/>
                        <a:pt x="2035198" y="133427"/>
                        <a:pt x="1446290" y="20841"/>
                      </a:cubicBezTo>
                      <a:cubicBezTo>
                        <a:pt x="892023" y="-91744"/>
                        <a:pt x="389719" y="271993"/>
                        <a:pt x="0" y="627071"/>
                      </a:cubicBezTo>
                      <a:lnTo>
                        <a:pt x="0" y="679033"/>
                      </a:lnTo>
                      <a:cubicBezTo>
                        <a:pt x="51962" y="627071"/>
                        <a:pt x="103925" y="583769"/>
                        <a:pt x="155887" y="540466"/>
                      </a:cubicBezTo>
                      <a:cubicBezTo>
                        <a:pt x="398379" y="332616"/>
                        <a:pt x="675512" y="142087"/>
                        <a:pt x="995948" y="64143"/>
                      </a:cubicBezTo>
                      <a:cubicBezTo>
                        <a:pt x="1680121" y="-91744"/>
                        <a:pt x="2269030" y="462523"/>
                        <a:pt x="2710711" y="912864"/>
                      </a:cubicBezTo>
                      <a:cubicBezTo>
                        <a:pt x="3221676" y="1432490"/>
                        <a:pt x="3654697" y="2038719"/>
                        <a:pt x="4226284" y="2497721"/>
                      </a:cubicBezTo>
                      <a:cubicBezTo>
                        <a:pt x="4659306" y="2844138"/>
                        <a:pt x="5170270" y="3077969"/>
                        <a:pt x="5715877" y="2852798"/>
                      </a:cubicBezTo>
                      <a:cubicBezTo>
                        <a:pt x="6036312" y="2722892"/>
                        <a:pt x="6313445" y="2497721"/>
                        <a:pt x="6555937" y="2255229"/>
                      </a:cubicBezTo>
                      <a:cubicBezTo>
                        <a:pt x="6625220" y="2185946"/>
                        <a:pt x="6703164" y="2116663"/>
                        <a:pt x="6772447" y="2038719"/>
                      </a:cubicBezTo>
                      <a:lnTo>
                        <a:pt x="6772447" y="1986756"/>
                      </a:lnTo>
                      <a:cubicBezTo>
                        <a:pt x="6599239" y="2159965"/>
                        <a:pt x="6417370" y="2333173"/>
                        <a:pt x="6226841" y="248906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34" name="Graphic 1">
                <a:extLst>
                  <a:ext uri="{FF2B5EF4-FFF2-40B4-BE49-F238E27FC236}">
                    <a16:creationId xmlns:a16="http://schemas.microsoft.com/office/drawing/2014/main" xmlns="" id="{3B09BC74-CF74-4571-82E3-2E27F1E56856}"/>
                  </a:ext>
                </a:extLst>
              </p:cNvPr>
              <p:cNvGrpSpPr/>
              <p:nvPr/>
            </p:nvGrpSpPr>
            <p:grpSpPr>
              <a:xfrm>
                <a:off x="12539351" y="2839471"/>
                <a:ext cx="259812" cy="1756483"/>
                <a:chOff x="12539351" y="2839471"/>
                <a:chExt cx="259812" cy="1756483"/>
              </a:xfrm>
              <a:grpFill/>
            </p:grpSpPr>
            <p:sp>
              <p:nvSpPr>
                <p:cNvPr id="875" name="Freeform: Shape 383">
                  <a:extLst>
                    <a:ext uri="{FF2B5EF4-FFF2-40B4-BE49-F238E27FC236}">
                      <a16:creationId xmlns:a16="http://schemas.microsoft.com/office/drawing/2014/main" xmlns="" id="{2E2E7BA2-B865-4598-BB7F-7808553D493C}"/>
                    </a:ext>
                  </a:extLst>
                </p:cNvPr>
                <p:cNvSpPr/>
                <p:nvPr/>
              </p:nvSpPr>
              <p:spPr>
                <a:xfrm>
                  <a:off x="12643277" y="2947858"/>
                  <a:ext cx="35786" cy="1551456"/>
                </a:xfrm>
                <a:custGeom>
                  <a:avLst/>
                  <a:gdLst>
                    <a:gd name="connsiteX0" fmla="*/ 0 w 35786"/>
                    <a:gd name="connsiteY0" fmla="*/ 16398 h 1551456"/>
                    <a:gd name="connsiteX1" fmla="*/ 0 w 35786"/>
                    <a:gd name="connsiteY1" fmla="*/ 1531971 h 1551456"/>
                    <a:gd name="connsiteX2" fmla="*/ 34641 w 35786"/>
                    <a:gd name="connsiteY2" fmla="*/ 1531971 h 1551456"/>
                    <a:gd name="connsiteX3" fmla="*/ 34641 w 35786"/>
                    <a:gd name="connsiteY3" fmla="*/ 16398 h 1551456"/>
                    <a:gd name="connsiteX4" fmla="*/ 0 w 35786"/>
                    <a:gd name="connsiteY4" fmla="*/ 16398 h 15514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1551456">
                      <a:moveTo>
                        <a:pt x="0" y="16398"/>
                      </a:moveTo>
                      <a:cubicBezTo>
                        <a:pt x="0" y="518702"/>
                        <a:pt x="0" y="1029667"/>
                        <a:pt x="0" y="1531971"/>
                      </a:cubicBezTo>
                      <a:cubicBezTo>
                        <a:pt x="0" y="1557952"/>
                        <a:pt x="34641" y="1557952"/>
                        <a:pt x="34641" y="1531971"/>
                      </a:cubicBezTo>
                      <a:cubicBezTo>
                        <a:pt x="34641" y="1029667"/>
                        <a:pt x="34641" y="518702"/>
                        <a:pt x="34641" y="16398"/>
                      </a:cubicBezTo>
                      <a:cubicBezTo>
                        <a:pt x="4330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76" name="Freeform: Shape 384">
                  <a:extLst>
                    <a:ext uri="{FF2B5EF4-FFF2-40B4-BE49-F238E27FC236}">
                      <a16:creationId xmlns:a16="http://schemas.microsoft.com/office/drawing/2014/main" xmlns="" id="{9B4B7B28-C597-4038-A118-A0C56757D232}"/>
                    </a:ext>
                  </a:extLst>
                </p:cNvPr>
                <p:cNvSpPr/>
                <p:nvPr/>
              </p:nvSpPr>
              <p:spPr>
                <a:xfrm>
                  <a:off x="12539351" y="2839471"/>
                  <a:ext cx="259812" cy="289400"/>
                </a:xfrm>
                <a:custGeom>
                  <a:avLst/>
                  <a:gdLst>
                    <a:gd name="connsiteX0" fmla="*/ 0 w 259812"/>
                    <a:gd name="connsiteY0" fmla="*/ 20860 h 289400"/>
                    <a:gd name="connsiteX1" fmla="*/ 129906 w 259812"/>
                    <a:gd name="connsiteY1" fmla="*/ 211389 h 289400"/>
                    <a:gd name="connsiteX2" fmla="*/ 259813 w 259812"/>
                    <a:gd name="connsiteY2" fmla="*/ 280673 h 289400"/>
                    <a:gd name="connsiteX3" fmla="*/ 129906 w 259812"/>
                    <a:gd name="connsiteY3" fmla="*/ 81483 h 289400"/>
                    <a:gd name="connsiteX4" fmla="*/ 0 w 259812"/>
                    <a:gd name="connsiteY4" fmla="*/ 20860 h 2894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9400">
                      <a:moveTo>
                        <a:pt x="0" y="20860"/>
                      </a:moveTo>
                      <a:cubicBezTo>
                        <a:pt x="0" y="64162"/>
                        <a:pt x="60624" y="142106"/>
                        <a:pt x="129906" y="211389"/>
                      </a:cubicBezTo>
                      <a:cubicBezTo>
                        <a:pt x="199190" y="272012"/>
                        <a:pt x="259813" y="306654"/>
                        <a:pt x="259813" y="280673"/>
                      </a:cubicBezTo>
                      <a:cubicBezTo>
                        <a:pt x="259813" y="254691"/>
                        <a:pt x="199190" y="159427"/>
                        <a:pt x="129906" y="81483"/>
                      </a:cubicBezTo>
                      <a:cubicBezTo>
                        <a:pt x="51963" y="3539"/>
                        <a:pt x="0" y="-22442"/>
                        <a:pt x="0" y="2086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77" name="Freeform: Shape 385">
                  <a:extLst>
                    <a:ext uri="{FF2B5EF4-FFF2-40B4-BE49-F238E27FC236}">
                      <a16:creationId xmlns:a16="http://schemas.microsoft.com/office/drawing/2014/main" xmlns="" id="{38ACC2AD-4B09-46E8-AE65-29C2EE535139}"/>
                    </a:ext>
                  </a:extLst>
                </p:cNvPr>
                <p:cNvSpPr/>
                <p:nvPr/>
              </p:nvSpPr>
              <p:spPr>
                <a:xfrm>
                  <a:off x="12539351" y="4306553"/>
                  <a:ext cx="259812" cy="289400"/>
                </a:xfrm>
                <a:custGeom>
                  <a:avLst/>
                  <a:gdLst>
                    <a:gd name="connsiteX0" fmla="*/ 129906 w 259812"/>
                    <a:gd name="connsiteY0" fmla="*/ 78011 h 289400"/>
                    <a:gd name="connsiteX1" fmla="*/ 0 w 259812"/>
                    <a:gd name="connsiteY1" fmla="*/ 268540 h 289400"/>
                    <a:gd name="connsiteX2" fmla="*/ 129906 w 259812"/>
                    <a:gd name="connsiteY2" fmla="*/ 207917 h 289400"/>
                    <a:gd name="connsiteX3" fmla="*/ 259813 w 259812"/>
                    <a:gd name="connsiteY3" fmla="*/ 8728 h 289400"/>
                    <a:gd name="connsiteX4" fmla="*/ 129906 w 259812"/>
                    <a:gd name="connsiteY4" fmla="*/ 78011 h 2894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9400">
                      <a:moveTo>
                        <a:pt x="129906" y="78011"/>
                      </a:moveTo>
                      <a:cubicBezTo>
                        <a:pt x="60624" y="138634"/>
                        <a:pt x="0" y="225238"/>
                        <a:pt x="0" y="268540"/>
                      </a:cubicBezTo>
                      <a:cubicBezTo>
                        <a:pt x="0" y="311843"/>
                        <a:pt x="60624" y="285861"/>
                        <a:pt x="129906" y="207917"/>
                      </a:cubicBezTo>
                      <a:cubicBezTo>
                        <a:pt x="199190" y="129974"/>
                        <a:pt x="259813" y="43369"/>
                        <a:pt x="259813" y="8728"/>
                      </a:cubicBezTo>
                      <a:cubicBezTo>
                        <a:pt x="259813" y="-17254"/>
                        <a:pt x="199190" y="17388"/>
                        <a:pt x="129906" y="7801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35" name="Graphic 1">
                <a:extLst>
                  <a:ext uri="{FF2B5EF4-FFF2-40B4-BE49-F238E27FC236}">
                    <a16:creationId xmlns:a16="http://schemas.microsoft.com/office/drawing/2014/main" xmlns="" id="{0153F8ED-2395-4B9A-B422-78D6D2962D50}"/>
                  </a:ext>
                </a:extLst>
              </p:cNvPr>
              <p:cNvGrpSpPr/>
              <p:nvPr/>
            </p:nvGrpSpPr>
            <p:grpSpPr>
              <a:xfrm>
                <a:off x="11941783" y="2364807"/>
                <a:ext cx="259812" cy="2702002"/>
                <a:chOff x="11941783" y="2364807"/>
                <a:chExt cx="259812" cy="2702002"/>
              </a:xfrm>
              <a:grpFill/>
            </p:grpSpPr>
            <p:sp>
              <p:nvSpPr>
                <p:cNvPr id="872" name="Freeform: Shape 380">
                  <a:extLst>
                    <a:ext uri="{FF2B5EF4-FFF2-40B4-BE49-F238E27FC236}">
                      <a16:creationId xmlns:a16="http://schemas.microsoft.com/office/drawing/2014/main" xmlns="" id="{8B1D934C-8D53-4D74-BF36-F30EF50B6E2D}"/>
                    </a:ext>
                  </a:extLst>
                </p:cNvPr>
                <p:cNvSpPr/>
                <p:nvPr/>
              </p:nvSpPr>
              <p:spPr>
                <a:xfrm>
                  <a:off x="12054368" y="2445554"/>
                  <a:ext cx="34641" cy="2556065"/>
                </a:xfrm>
                <a:custGeom>
                  <a:avLst/>
                  <a:gdLst>
                    <a:gd name="connsiteX0" fmla="*/ 0 w 34641"/>
                    <a:gd name="connsiteY0" fmla="*/ 16398 h 2556065"/>
                    <a:gd name="connsiteX1" fmla="*/ 0 w 34641"/>
                    <a:gd name="connsiteY1" fmla="*/ 2536580 h 2556065"/>
                    <a:gd name="connsiteX2" fmla="*/ 34641 w 34641"/>
                    <a:gd name="connsiteY2" fmla="*/ 2536580 h 2556065"/>
                    <a:gd name="connsiteX3" fmla="*/ 34641 w 34641"/>
                    <a:gd name="connsiteY3" fmla="*/ 16398 h 2556065"/>
                    <a:gd name="connsiteX4" fmla="*/ 0 w 34641"/>
                    <a:gd name="connsiteY4" fmla="*/ 16398 h 25560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2556065">
                      <a:moveTo>
                        <a:pt x="0" y="16398"/>
                      </a:moveTo>
                      <a:cubicBezTo>
                        <a:pt x="0" y="856458"/>
                        <a:pt x="0" y="1696519"/>
                        <a:pt x="0" y="2536580"/>
                      </a:cubicBezTo>
                      <a:cubicBezTo>
                        <a:pt x="0" y="2562561"/>
                        <a:pt x="34641" y="2562561"/>
                        <a:pt x="34641" y="2536580"/>
                      </a:cubicBezTo>
                      <a:cubicBezTo>
                        <a:pt x="34641" y="1696519"/>
                        <a:pt x="34641" y="856458"/>
                        <a:pt x="34641" y="16398"/>
                      </a:cubicBezTo>
                      <a:cubicBezTo>
                        <a:pt x="34641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73" name="Freeform: Shape 381">
                  <a:extLst>
                    <a:ext uri="{FF2B5EF4-FFF2-40B4-BE49-F238E27FC236}">
                      <a16:creationId xmlns:a16="http://schemas.microsoft.com/office/drawing/2014/main" xmlns="" id="{4E74566B-4026-4DBF-8687-E66132956FE0}"/>
                    </a:ext>
                  </a:extLst>
                </p:cNvPr>
                <p:cNvSpPr/>
                <p:nvPr/>
              </p:nvSpPr>
              <p:spPr>
                <a:xfrm>
                  <a:off x="11941783" y="2364807"/>
                  <a:ext cx="259812" cy="271435"/>
                </a:xfrm>
                <a:custGeom>
                  <a:avLst/>
                  <a:gdLst>
                    <a:gd name="connsiteX0" fmla="*/ 129906 w 259812"/>
                    <a:gd name="connsiteY0" fmla="*/ 27861 h 271435"/>
                    <a:gd name="connsiteX1" fmla="*/ 0 w 259812"/>
                    <a:gd name="connsiteY1" fmla="*/ 62502 h 271435"/>
                    <a:gd name="connsiteX2" fmla="*/ 129906 w 259812"/>
                    <a:gd name="connsiteY2" fmla="*/ 244371 h 271435"/>
                    <a:gd name="connsiteX3" fmla="*/ 259813 w 259812"/>
                    <a:gd name="connsiteY3" fmla="*/ 218390 h 271435"/>
                    <a:gd name="connsiteX4" fmla="*/ 129906 w 259812"/>
                    <a:gd name="connsiteY4" fmla="*/ 27861 h 2714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1435">
                      <a:moveTo>
                        <a:pt x="129906" y="27861"/>
                      </a:moveTo>
                      <a:cubicBezTo>
                        <a:pt x="60623" y="-24102"/>
                        <a:pt x="0" y="1880"/>
                        <a:pt x="0" y="62502"/>
                      </a:cubicBezTo>
                      <a:cubicBezTo>
                        <a:pt x="0" y="123125"/>
                        <a:pt x="60623" y="201069"/>
                        <a:pt x="129906" y="244371"/>
                      </a:cubicBezTo>
                      <a:cubicBezTo>
                        <a:pt x="199190" y="287673"/>
                        <a:pt x="259813" y="279013"/>
                        <a:pt x="259813" y="218390"/>
                      </a:cubicBezTo>
                      <a:cubicBezTo>
                        <a:pt x="259813" y="157767"/>
                        <a:pt x="199190" y="79823"/>
                        <a:pt x="129906" y="2786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74" name="Freeform: Shape 382">
                  <a:extLst>
                    <a:ext uri="{FF2B5EF4-FFF2-40B4-BE49-F238E27FC236}">
                      <a16:creationId xmlns:a16="http://schemas.microsoft.com/office/drawing/2014/main" xmlns="" id="{48C02735-BF6C-4D7F-9F99-375A260EB21B}"/>
                    </a:ext>
                  </a:extLst>
                </p:cNvPr>
                <p:cNvSpPr/>
                <p:nvPr/>
              </p:nvSpPr>
              <p:spPr>
                <a:xfrm>
                  <a:off x="11941783" y="4799182"/>
                  <a:ext cx="259812" cy="267628"/>
                </a:xfrm>
                <a:custGeom>
                  <a:avLst/>
                  <a:gdLst>
                    <a:gd name="connsiteX0" fmla="*/ 129906 w 259812"/>
                    <a:gd name="connsiteY0" fmla="*/ 27064 h 267628"/>
                    <a:gd name="connsiteX1" fmla="*/ 0 w 259812"/>
                    <a:gd name="connsiteY1" fmla="*/ 208933 h 267628"/>
                    <a:gd name="connsiteX2" fmla="*/ 129906 w 259812"/>
                    <a:gd name="connsiteY2" fmla="*/ 243574 h 267628"/>
                    <a:gd name="connsiteX3" fmla="*/ 259813 w 259812"/>
                    <a:gd name="connsiteY3" fmla="*/ 53045 h 267628"/>
                    <a:gd name="connsiteX4" fmla="*/ 129906 w 259812"/>
                    <a:gd name="connsiteY4" fmla="*/ 27064 h 2676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7628">
                      <a:moveTo>
                        <a:pt x="129906" y="27064"/>
                      </a:moveTo>
                      <a:cubicBezTo>
                        <a:pt x="60623" y="70366"/>
                        <a:pt x="0" y="148310"/>
                        <a:pt x="0" y="208933"/>
                      </a:cubicBezTo>
                      <a:cubicBezTo>
                        <a:pt x="0" y="269556"/>
                        <a:pt x="60623" y="286876"/>
                        <a:pt x="129906" y="243574"/>
                      </a:cubicBezTo>
                      <a:cubicBezTo>
                        <a:pt x="199190" y="191612"/>
                        <a:pt x="259813" y="105008"/>
                        <a:pt x="259813" y="53045"/>
                      </a:cubicBezTo>
                      <a:cubicBezTo>
                        <a:pt x="259813" y="-7578"/>
                        <a:pt x="199190" y="-16238"/>
                        <a:pt x="129906" y="2706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36" name="Graphic 1">
                <a:extLst>
                  <a:ext uri="{FF2B5EF4-FFF2-40B4-BE49-F238E27FC236}">
                    <a16:creationId xmlns:a16="http://schemas.microsoft.com/office/drawing/2014/main" xmlns="" id="{454D2828-76FE-46E3-8FC4-9C6A2A1079F1}"/>
                  </a:ext>
                </a:extLst>
              </p:cNvPr>
              <p:cNvGrpSpPr/>
              <p:nvPr/>
            </p:nvGrpSpPr>
            <p:grpSpPr>
              <a:xfrm>
                <a:off x="11344214" y="2140689"/>
                <a:ext cx="259812" cy="3154047"/>
                <a:chOff x="11344214" y="2140689"/>
                <a:chExt cx="259812" cy="3154047"/>
              </a:xfrm>
              <a:grpFill/>
            </p:grpSpPr>
            <p:sp>
              <p:nvSpPr>
                <p:cNvPr id="869" name="Freeform: Shape 377">
                  <a:extLst>
                    <a:ext uri="{FF2B5EF4-FFF2-40B4-BE49-F238E27FC236}">
                      <a16:creationId xmlns:a16="http://schemas.microsoft.com/office/drawing/2014/main" xmlns="" id="{2B8F26FA-6A37-4407-9E94-4217006B391A}"/>
                    </a:ext>
                  </a:extLst>
                </p:cNvPr>
                <p:cNvSpPr/>
                <p:nvPr/>
              </p:nvSpPr>
              <p:spPr>
                <a:xfrm>
                  <a:off x="11456799" y="2211723"/>
                  <a:ext cx="34642" cy="3032388"/>
                </a:xfrm>
                <a:custGeom>
                  <a:avLst/>
                  <a:gdLst>
                    <a:gd name="connsiteX0" fmla="*/ 0 w 34642"/>
                    <a:gd name="connsiteY0" fmla="*/ 16398 h 3032388"/>
                    <a:gd name="connsiteX1" fmla="*/ 0 w 34642"/>
                    <a:gd name="connsiteY1" fmla="*/ 3012903 h 3032388"/>
                    <a:gd name="connsiteX2" fmla="*/ 34642 w 34642"/>
                    <a:gd name="connsiteY2" fmla="*/ 3012903 h 3032388"/>
                    <a:gd name="connsiteX3" fmla="*/ 34642 w 34642"/>
                    <a:gd name="connsiteY3" fmla="*/ 16398 h 3032388"/>
                    <a:gd name="connsiteX4" fmla="*/ 0 w 34642"/>
                    <a:gd name="connsiteY4" fmla="*/ 16398 h 30323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2" h="3032388">
                      <a:moveTo>
                        <a:pt x="0" y="16398"/>
                      </a:moveTo>
                      <a:cubicBezTo>
                        <a:pt x="0" y="1012346"/>
                        <a:pt x="0" y="2016954"/>
                        <a:pt x="0" y="3012903"/>
                      </a:cubicBezTo>
                      <a:cubicBezTo>
                        <a:pt x="0" y="3038884"/>
                        <a:pt x="34642" y="3038884"/>
                        <a:pt x="34642" y="3012903"/>
                      </a:cubicBezTo>
                      <a:cubicBezTo>
                        <a:pt x="34642" y="2016954"/>
                        <a:pt x="34642" y="1021006"/>
                        <a:pt x="34642" y="16398"/>
                      </a:cubicBezTo>
                      <a:cubicBezTo>
                        <a:pt x="3464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70" name="Freeform: Shape 378">
                  <a:extLst>
                    <a:ext uri="{FF2B5EF4-FFF2-40B4-BE49-F238E27FC236}">
                      <a16:creationId xmlns:a16="http://schemas.microsoft.com/office/drawing/2014/main" xmlns="" id="{02EF860E-CC0E-470D-8054-D0F18C70C83E}"/>
                    </a:ext>
                  </a:extLst>
                </p:cNvPr>
                <p:cNvSpPr/>
                <p:nvPr/>
              </p:nvSpPr>
              <p:spPr>
                <a:xfrm>
                  <a:off x="11344214" y="2140689"/>
                  <a:ext cx="259812" cy="261737"/>
                </a:xfrm>
                <a:custGeom>
                  <a:avLst/>
                  <a:gdLst>
                    <a:gd name="connsiteX0" fmla="*/ 129906 w 259812"/>
                    <a:gd name="connsiteY0" fmla="*/ 827 h 261737"/>
                    <a:gd name="connsiteX1" fmla="*/ 0 w 259812"/>
                    <a:gd name="connsiteY1" fmla="*/ 122073 h 261737"/>
                    <a:gd name="connsiteX2" fmla="*/ 129906 w 259812"/>
                    <a:gd name="connsiteY2" fmla="*/ 260640 h 261737"/>
                    <a:gd name="connsiteX3" fmla="*/ 259813 w 259812"/>
                    <a:gd name="connsiteY3" fmla="*/ 156715 h 261737"/>
                    <a:gd name="connsiteX4" fmla="*/ 129906 w 259812"/>
                    <a:gd name="connsiteY4" fmla="*/ 827 h 2617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737">
                      <a:moveTo>
                        <a:pt x="129906" y="827"/>
                      </a:moveTo>
                      <a:cubicBezTo>
                        <a:pt x="60623" y="-7833"/>
                        <a:pt x="0" y="52790"/>
                        <a:pt x="0" y="122073"/>
                      </a:cubicBezTo>
                      <a:cubicBezTo>
                        <a:pt x="0" y="191357"/>
                        <a:pt x="60623" y="251980"/>
                        <a:pt x="129906" y="260640"/>
                      </a:cubicBezTo>
                      <a:cubicBezTo>
                        <a:pt x="199189" y="269300"/>
                        <a:pt x="259813" y="225998"/>
                        <a:pt x="259813" y="156715"/>
                      </a:cubicBezTo>
                      <a:cubicBezTo>
                        <a:pt x="259813" y="87432"/>
                        <a:pt x="199189" y="9488"/>
                        <a:pt x="129906" y="827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71" name="Freeform: Shape 379">
                  <a:extLst>
                    <a:ext uri="{FF2B5EF4-FFF2-40B4-BE49-F238E27FC236}">
                      <a16:creationId xmlns:a16="http://schemas.microsoft.com/office/drawing/2014/main" xmlns="" id="{B3C70C4C-DB5A-4E11-A2BD-6B600E52BF42}"/>
                    </a:ext>
                  </a:extLst>
                </p:cNvPr>
                <p:cNvSpPr/>
                <p:nvPr/>
              </p:nvSpPr>
              <p:spPr>
                <a:xfrm>
                  <a:off x="11344214" y="5032998"/>
                  <a:ext cx="259812" cy="261737"/>
                </a:xfrm>
                <a:custGeom>
                  <a:avLst/>
                  <a:gdLst>
                    <a:gd name="connsiteX0" fmla="*/ 129906 w 259812"/>
                    <a:gd name="connsiteY0" fmla="*/ 1098 h 261737"/>
                    <a:gd name="connsiteX1" fmla="*/ 0 w 259812"/>
                    <a:gd name="connsiteY1" fmla="*/ 139665 h 261737"/>
                    <a:gd name="connsiteX2" fmla="*/ 129906 w 259812"/>
                    <a:gd name="connsiteY2" fmla="*/ 260911 h 261737"/>
                    <a:gd name="connsiteX3" fmla="*/ 259813 w 259812"/>
                    <a:gd name="connsiteY3" fmla="*/ 105023 h 261737"/>
                    <a:gd name="connsiteX4" fmla="*/ 129906 w 259812"/>
                    <a:gd name="connsiteY4" fmla="*/ 1098 h 2617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737">
                      <a:moveTo>
                        <a:pt x="129906" y="1098"/>
                      </a:moveTo>
                      <a:cubicBezTo>
                        <a:pt x="60623" y="9758"/>
                        <a:pt x="0" y="70381"/>
                        <a:pt x="0" y="139665"/>
                      </a:cubicBezTo>
                      <a:cubicBezTo>
                        <a:pt x="0" y="208948"/>
                        <a:pt x="60623" y="269571"/>
                        <a:pt x="129906" y="260911"/>
                      </a:cubicBezTo>
                      <a:cubicBezTo>
                        <a:pt x="199189" y="252250"/>
                        <a:pt x="259813" y="174306"/>
                        <a:pt x="259813" y="105023"/>
                      </a:cubicBezTo>
                      <a:cubicBezTo>
                        <a:pt x="259813" y="35740"/>
                        <a:pt x="199189" y="-7562"/>
                        <a:pt x="129906" y="10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37" name="Graphic 1">
                <a:extLst>
                  <a:ext uri="{FF2B5EF4-FFF2-40B4-BE49-F238E27FC236}">
                    <a16:creationId xmlns:a16="http://schemas.microsoft.com/office/drawing/2014/main" xmlns="" id="{DA500E86-3408-4D80-9026-6C7EF022947F}"/>
                  </a:ext>
                </a:extLst>
              </p:cNvPr>
              <p:cNvGrpSpPr/>
              <p:nvPr/>
            </p:nvGrpSpPr>
            <p:grpSpPr>
              <a:xfrm>
                <a:off x="10746645" y="2219494"/>
                <a:ext cx="259812" cy="2996436"/>
                <a:chOff x="10746645" y="2219494"/>
                <a:chExt cx="259812" cy="2996436"/>
              </a:xfrm>
              <a:grpFill/>
            </p:grpSpPr>
            <p:sp>
              <p:nvSpPr>
                <p:cNvPr id="866" name="Freeform: Shape 374">
                  <a:extLst>
                    <a:ext uri="{FF2B5EF4-FFF2-40B4-BE49-F238E27FC236}">
                      <a16:creationId xmlns:a16="http://schemas.microsoft.com/office/drawing/2014/main" xmlns="" id="{473F9915-8B46-409B-992C-9715C676B610}"/>
                    </a:ext>
                  </a:extLst>
                </p:cNvPr>
                <p:cNvSpPr/>
                <p:nvPr/>
              </p:nvSpPr>
              <p:spPr>
                <a:xfrm>
                  <a:off x="10859230" y="2295238"/>
                  <a:ext cx="35786" cy="2870928"/>
                </a:xfrm>
                <a:custGeom>
                  <a:avLst/>
                  <a:gdLst>
                    <a:gd name="connsiteX0" fmla="*/ 0 w 35786"/>
                    <a:gd name="connsiteY0" fmla="*/ 19486 h 2870928"/>
                    <a:gd name="connsiteX1" fmla="*/ 0 w 35786"/>
                    <a:gd name="connsiteY1" fmla="*/ 2851443 h 2870928"/>
                    <a:gd name="connsiteX2" fmla="*/ 34641 w 35786"/>
                    <a:gd name="connsiteY2" fmla="*/ 2851443 h 2870928"/>
                    <a:gd name="connsiteX3" fmla="*/ 34641 w 35786"/>
                    <a:gd name="connsiteY3" fmla="*/ 19486 h 2870928"/>
                    <a:gd name="connsiteX4" fmla="*/ 0 w 35786"/>
                    <a:gd name="connsiteY4" fmla="*/ 19486 h 28709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2870928">
                      <a:moveTo>
                        <a:pt x="0" y="19486"/>
                      </a:moveTo>
                      <a:cubicBezTo>
                        <a:pt x="0" y="963472"/>
                        <a:pt x="0" y="1907457"/>
                        <a:pt x="0" y="2851443"/>
                      </a:cubicBezTo>
                      <a:cubicBezTo>
                        <a:pt x="0" y="2877424"/>
                        <a:pt x="34641" y="2877424"/>
                        <a:pt x="34641" y="2851443"/>
                      </a:cubicBezTo>
                      <a:cubicBezTo>
                        <a:pt x="34641" y="1907457"/>
                        <a:pt x="34641" y="963472"/>
                        <a:pt x="34641" y="19486"/>
                      </a:cubicBezTo>
                      <a:cubicBezTo>
                        <a:pt x="43302" y="-6495"/>
                        <a:pt x="0" y="-6495"/>
                        <a:pt x="0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67" name="Freeform: Shape 375">
                  <a:extLst>
                    <a:ext uri="{FF2B5EF4-FFF2-40B4-BE49-F238E27FC236}">
                      <a16:creationId xmlns:a16="http://schemas.microsoft.com/office/drawing/2014/main" xmlns="" id="{B8F0E461-7C90-48ED-9548-C6308CE28185}"/>
                    </a:ext>
                  </a:extLst>
                </p:cNvPr>
                <p:cNvSpPr/>
                <p:nvPr/>
              </p:nvSpPr>
              <p:spPr>
                <a:xfrm>
                  <a:off x="10746645" y="2219494"/>
                  <a:ext cx="259812" cy="261149"/>
                </a:xfrm>
                <a:custGeom>
                  <a:avLst/>
                  <a:gdLst>
                    <a:gd name="connsiteX0" fmla="*/ 129906 w 259812"/>
                    <a:gd name="connsiteY0" fmla="*/ 8626 h 261149"/>
                    <a:gd name="connsiteX1" fmla="*/ 0 w 259812"/>
                    <a:gd name="connsiteY1" fmla="*/ 190495 h 261149"/>
                    <a:gd name="connsiteX2" fmla="*/ 129906 w 259812"/>
                    <a:gd name="connsiteY2" fmla="*/ 251118 h 261149"/>
                    <a:gd name="connsiteX3" fmla="*/ 259813 w 259812"/>
                    <a:gd name="connsiteY3" fmla="*/ 86570 h 261149"/>
                    <a:gd name="connsiteX4" fmla="*/ 129906 w 259812"/>
                    <a:gd name="connsiteY4" fmla="*/ 8626 h 2611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149">
                      <a:moveTo>
                        <a:pt x="129906" y="8626"/>
                      </a:moveTo>
                      <a:cubicBezTo>
                        <a:pt x="60623" y="43268"/>
                        <a:pt x="0" y="121212"/>
                        <a:pt x="0" y="190495"/>
                      </a:cubicBezTo>
                      <a:cubicBezTo>
                        <a:pt x="0" y="251118"/>
                        <a:pt x="60623" y="277099"/>
                        <a:pt x="129906" y="251118"/>
                      </a:cubicBezTo>
                      <a:cubicBezTo>
                        <a:pt x="199190" y="225137"/>
                        <a:pt x="259813" y="155853"/>
                        <a:pt x="259813" y="86570"/>
                      </a:cubicBezTo>
                      <a:cubicBezTo>
                        <a:pt x="259813" y="17287"/>
                        <a:pt x="207851" y="-17355"/>
                        <a:pt x="129906" y="862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68" name="Freeform: Shape 376">
                  <a:extLst>
                    <a:ext uri="{FF2B5EF4-FFF2-40B4-BE49-F238E27FC236}">
                      <a16:creationId xmlns:a16="http://schemas.microsoft.com/office/drawing/2014/main" xmlns="" id="{6B0DA132-E274-4CCC-8CA3-8F83F60143EC}"/>
                    </a:ext>
                  </a:extLst>
                </p:cNvPr>
                <p:cNvSpPr/>
                <p:nvPr/>
              </p:nvSpPr>
              <p:spPr>
                <a:xfrm>
                  <a:off x="10746645" y="4954780"/>
                  <a:ext cx="259812" cy="261149"/>
                </a:xfrm>
                <a:custGeom>
                  <a:avLst/>
                  <a:gdLst>
                    <a:gd name="connsiteX0" fmla="*/ 129906 w 259812"/>
                    <a:gd name="connsiteY0" fmla="*/ 10032 h 261149"/>
                    <a:gd name="connsiteX1" fmla="*/ 0 w 259812"/>
                    <a:gd name="connsiteY1" fmla="*/ 70655 h 261149"/>
                    <a:gd name="connsiteX2" fmla="*/ 129906 w 259812"/>
                    <a:gd name="connsiteY2" fmla="*/ 252524 h 261149"/>
                    <a:gd name="connsiteX3" fmla="*/ 259813 w 259812"/>
                    <a:gd name="connsiteY3" fmla="*/ 174580 h 261149"/>
                    <a:gd name="connsiteX4" fmla="*/ 129906 w 259812"/>
                    <a:gd name="connsiteY4" fmla="*/ 10032 h 2611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149">
                      <a:moveTo>
                        <a:pt x="129906" y="10032"/>
                      </a:moveTo>
                      <a:cubicBezTo>
                        <a:pt x="60623" y="-15949"/>
                        <a:pt x="0" y="10032"/>
                        <a:pt x="0" y="70655"/>
                      </a:cubicBezTo>
                      <a:cubicBezTo>
                        <a:pt x="0" y="131278"/>
                        <a:pt x="60623" y="217882"/>
                        <a:pt x="129906" y="252524"/>
                      </a:cubicBezTo>
                      <a:cubicBezTo>
                        <a:pt x="199190" y="278505"/>
                        <a:pt x="259813" y="243863"/>
                        <a:pt x="259813" y="174580"/>
                      </a:cubicBezTo>
                      <a:cubicBezTo>
                        <a:pt x="259813" y="105297"/>
                        <a:pt x="207851" y="36013"/>
                        <a:pt x="129906" y="10032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38" name="Graphic 1">
                <a:extLst>
                  <a:ext uri="{FF2B5EF4-FFF2-40B4-BE49-F238E27FC236}">
                    <a16:creationId xmlns:a16="http://schemas.microsoft.com/office/drawing/2014/main" xmlns="" id="{B6635293-2357-49A3-8816-AE0E0E1779B9}"/>
                  </a:ext>
                </a:extLst>
              </p:cNvPr>
              <p:cNvGrpSpPr/>
              <p:nvPr/>
            </p:nvGrpSpPr>
            <p:grpSpPr>
              <a:xfrm>
                <a:off x="10157736" y="2578595"/>
                <a:ext cx="259812" cy="2271697"/>
                <a:chOff x="10157736" y="2578595"/>
                <a:chExt cx="259812" cy="2271697"/>
              </a:xfrm>
              <a:grpFill/>
            </p:grpSpPr>
            <p:sp>
              <p:nvSpPr>
                <p:cNvPr id="863" name="Freeform: Shape 371">
                  <a:extLst>
                    <a:ext uri="{FF2B5EF4-FFF2-40B4-BE49-F238E27FC236}">
                      <a16:creationId xmlns:a16="http://schemas.microsoft.com/office/drawing/2014/main" xmlns="" id="{97DA45C7-B046-4275-B972-FB1AE9094DE2}"/>
                    </a:ext>
                  </a:extLst>
                </p:cNvPr>
                <p:cNvSpPr/>
                <p:nvPr/>
              </p:nvSpPr>
              <p:spPr>
                <a:xfrm>
                  <a:off x="10270321" y="2674132"/>
                  <a:ext cx="34641" cy="2102316"/>
                </a:xfrm>
                <a:custGeom>
                  <a:avLst/>
                  <a:gdLst>
                    <a:gd name="connsiteX0" fmla="*/ 0 w 34641"/>
                    <a:gd name="connsiteY0" fmla="*/ 12991 h 2102316"/>
                    <a:gd name="connsiteX1" fmla="*/ 0 w 34641"/>
                    <a:gd name="connsiteY1" fmla="*/ 2082831 h 2102316"/>
                    <a:gd name="connsiteX2" fmla="*/ 34642 w 34641"/>
                    <a:gd name="connsiteY2" fmla="*/ 2082831 h 2102316"/>
                    <a:gd name="connsiteX3" fmla="*/ 34642 w 34641"/>
                    <a:gd name="connsiteY3" fmla="*/ 12991 h 2102316"/>
                    <a:gd name="connsiteX4" fmla="*/ 0 w 34641"/>
                    <a:gd name="connsiteY4" fmla="*/ 12991 h 21023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2102316">
                      <a:moveTo>
                        <a:pt x="0" y="12991"/>
                      </a:moveTo>
                      <a:cubicBezTo>
                        <a:pt x="0" y="705824"/>
                        <a:pt x="0" y="1389997"/>
                        <a:pt x="0" y="2082831"/>
                      </a:cubicBezTo>
                      <a:cubicBezTo>
                        <a:pt x="0" y="2108812"/>
                        <a:pt x="34642" y="2108812"/>
                        <a:pt x="34642" y="2082831"/>
                      </a:cubicBezTo>
                      <a:cubicBezTo>
                        <a:pt x="34642" y="1389997"/>
                        <a:pt x="34642" y="705824"/>
                        <a:pt x="34642" y="12991"/>
                      </a:cubicBezTo>
                      <a:cubicBezTo>
                        <a:pt x="34642" y="-4330"/>
                        <a:pt x="0" y="-4330"/>
                        <a:pt x="0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64" name="Freeform: Shape 372">
                  <a:extLst>
                    <a:ext uri="{FF2B5EF4-FFF2-40B4-BE49-F238E27FC236}">
                      <a16:creationId xmlns:a16="http://schemas.microsoft.com/office/drawing/2014/main" xmlns="" id="{6046AD56-669E-4CBD-BDC2-8ABB38F78D08}"/>
                    </a:ext>
                  </a:extLst>
                </p:cNvPr>
                <p:cNvSpPr/>
                <p:nvPr/>
              </p:nvSpPr>
              <p:spPr>
                <a:xfrm>
                  <a:off x="10157736" y="2578595"/>
                  <a:ext cx="259812" cy="274157"/>
                </a:xfrm>
                <a:custGeom>
                  <a:avLst/>
                  <a:gdLst>
                    <a:gd name="connsiteX0" fmla="*/ 129906 w 259812"/>
                    <a:gd name="connsiteY0" fmla="*/ 47904 h 274157"/>
                    <a:gd name="connsiteX1" fmla="*/ 0 w 259812"/>
                    <a:gd name="connsiteY1" fmla="*/ 247094 h 274157"/>
                    <a:gd name="connsiteX2" fmla="*/ 129906 w 259812"/>
                    <a:gd name="connsiteY2" fmla="*/ 221113 h 274157"/>
                    <a:gd name="connsiteX3" fmla="*/ 259813 w 259812"/>
                    <a:gd name="connsiteY3" fmla="*/ 30583 h 274157"/>
                    <a:gd name="connsiteX4" fmla="*/ 129906 w 259812"/>
                    <a:gd name="connsiteY4" fmla="*/ 47904 h 2741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4157">
                      <a:moveTo>
                        <a:pt x="129906" y="47904"/>
                      </a:moveTo>
                      <a:cubicBezTo>
                        <a:pt x="60623" y="117188"/>
                        <a:pt x="0" y="203792"/>
                        <a:pt x="0" y="247094"/>
                      </a:cubicBezTo>
                      <a:cubicBezTo>
                        <a:pt x="0" y="290396"/>
                        <a:pt x="60623" y="281736"/>
                        <a:pt x="129906" y="221113"/>
                      </a:cubicBezTo>
                      <a:cubicBezTo>
                        <a:pt x="199189" y="169150"/>
                        <a:pt x="259813" y="82546"/>
                        <a:pt x="259813" y="30583"/>
                      </a:cubicBezTo>
                      <a:cubicBezTo>
                        <a:pt x="259813" y="-12719"/>
                        <a:pt x="199189" y="-12719"/>
                        <a:pt x="129906" y="4790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65" name="Freeform: Shape 373">
                  <a:extLst>
                    <a:ext uri="{FF2B5EF4-FFF2-40B4-BE49-F238E27FC236}">
                      <a16:creationId xmlns:a16="http://schemas.microsoft.com/office/drawing/2014/main" xmlns="" id="{9C5A1A4E-9178-400A-8BC0-790BB57A1812}"/>
                    </a:ext>
                  </a:extLst>
                </p:cNvPr>
                <p:cNvSpPr/>
                <p:nvPr/>
              </p:nvSpPr>
              <p:spPr>
                <a:xfrm>
                  <a:off x="10157736" y="4576533"/>
                  <a:ext cx="259812" cy="273760"/>
                </a:xfrm>
                <a:custGeom>
                  <a:avLst/>
                  <a:gdLst>
                    <a:gd name="connsiteX0" fmla="*/ 129906 w 259812"/>
                    <a:gd name="connsiteY0" fmla="*/ 50524 h 273760"/>
                    <a:gd name="connsiteX1" fmla="*/ 0 w 259812"/>
                    <a:gd name="connsiteY1" fmla="*/ 24542 h 273760"/>
                    <a:gd name="connsiteX2" fmla="*/ 129906 w 259812"/>
                    <a:gd name="connsiteY2" fmla="*/ 223732 h 273760"/>
                    <a:gd name="connsiteX3" fmla="*/ 259813 w 259812"/>
                    <a:gd name="connsiteY3" fmla="*/ 232392 h 273760"/>
                    <a:gd name="connsiteX4" fmla="*/ 129906 w 259812"/>
                    <a:gd name="connsiteY4" fmla="*/ 50524 h 2737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3760">
                      <a:moveTo>
                        <a:pt x="129906" y="50524"/>
                      </a:moveTo>
                      <a:cubicBezTo>
                        <a:pt x="60623" y="-1439"/>
                        <a:pt x="0" y="-18760"/>
                        <a:pt x="0" y="24542"/>
                      </a:cubicBezTo>
                      <a:cubicBezTo>
                        <a:pt x="0" y="67844"/>
                        <a:pt x="60623" y="163109"/>
                        <a:pt x="129906" y="223732"/>
                      </a:cubicBezTo>
                      <a:cubicBezTo>
                        <a:pt x="199189" y="284355"/>
                        <a:pt x="259813" y="293015"/>
                        <a:pt x="259813" y="232392"/>
                      </a:cubicBezTo>
                      <a:cubicBezTo>
                        <a:pt x="259813" y="189090"/>
                        <a:pt x="199189" y="102486"/>
                        <a:pt x="129906" y="5052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39" name="Graphic 1">
                <a:extLst>
                  <a:ext uri="{FF2B5EF4-FFF2-40B4-BE49-F238E27FC236}">
                    <a16:creationId xmlns:a16="http://schemas.microsoft.com/office/drawing/2014/main" xmlns="" id="{B4F98B8E-BE34-4C4A-B58B-E6DF2AEFAE63}"/>
                  </a:ext>
                </a:extLst>
              </p:cNvPr>
              <p:cNvGrpSpPr/>
              <p:nvPr/>
            </p:nvGrpSpPr>
            <p:grpSpPr>
              <a:xfrm>
                <a:off x="9560167" y="3155892"/>
                <a:ext cx="259812" cy="1132235"/>
                <a:chOff x="9560167" y="3155892"/>
                <a:chExt cx="259812" cy="1132235"/>
              </a:xfrm>
              <a:grpFill/>
            </p:grpSpPr>
            <p:sp>
              <p:nvSpPr>
                <p:cNvPr id="860" name="Freeform: Shape 368">
                  <a:extLst>
                    <a:ext uri="{FF2B5EF4-FFF2-40B4-BE49-F238E27FC236}">
                      <a16:creationId xmlns:a16="http://schemas.microsoft.com/office/drawing/2014/main" xmlns="" id="{41465BBC-4C54-40F3-8F55-30ECB9B55C24}"/>
                    </a:ext>
                  </a:extLst>
                </p:cNvPr>
                <p:cNvSpPr/>
                <p:nvPr/>
              </p:nvSpPr>
              <p:spPr>
                <a:xfrm>
                  <a:off x="9672753" y="3268294"/>
                  <a:ext cx="34641" cy="901925"/>
                </a:xfrm>
                <a:custGeom>
                  <a:avLst/>
                  <a:gdLst>
                    <a:gd name="connsiteX0" fmla="*/ 0 w 34641"/>
                    <a:gd name="connsiteY0" fmla="*/ 16398 h 901925"/>
                    <a:gd name="connsiteX1" fmla="*/ 0 w 34641"/>
                    <a:gd name="connsiteY1" fmla="*/ 882439 h 901925"/>
                    <a:gd name="connsiteX2" fmla="*/ 34641 w 34641"/>
                    <a:gd name="connsiteY2" fmla="*/ 882439 h 901925"/>
                    <a:gd name="connsiteX3" fmla="*/ 34641 w 34641"/>
                    <a:gd name="connsiteY3" fmla="*/ 16398 h 901925"/>
                    <a:gd name="connsiteX4" fmla="*/ 0 w 34641"/>
                    <a:gd name="connsiteY4" fmla="*/ 16398 h 901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901925">
                      <a:moveTo>
                        <a:pt x="0" y="16398"/>
                      </a:moveTo>
                      <a:cubicBezTo>
                        <a:pt x="0" y="302191"/>
                        <a:pt x="0" y="596646"/>
                        <a:pt x="0" y="882439"/>
                      </a:cubicBezTo>
                      <a:cubicBezTo>
                        <a:pt x="0" y="908421"/>
                        <a:pt x="34641" y="908421"/>
                        <a:pt x="34641" y="882439"/>
                      </a:cubicBezTo>
                      <a:cubicBezTo>
                        <a:pt x="34641" y="596646"/>
                        <a:pt x="34641" y="302191"/>
                        <a:pt x="34641" y="16398"/>
                      </a:cubicBezTo>
                      <a:cubicBezTo>
                        <a:pt x="34641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61" name="Freeform: Shape 369">
                  <a:extLst>
                    <a:ext uri="{FF2B5EF4-FFF2-40B4-BE49-F238E27FC236}">
                      <a16:creationId xmlns:a16="http://schemas.microsoft.com/office/drawing/2014/main" xmlns="" id="{9A28D03D-400F-4B25-8050-C0F65AF81E17}"/>
                    </a:ext>
                  </a:extLst>
                </p:cNvPr>
                <p:cNvSpPr/>
                <p:nvPr/>
              </p:nvSpPr>
              <p:spPr>
                <a:xfrm>
                  <a:off x="9560167" y="3155892"/>
                  <a:ext cx="259812" cy="288043"/>
                </a:xfrm>
                <a:custGeom>
                  <a:avLst/>
                  <a:gdLst>
                    <a:gd name="connsiteX0" fmla="*/ 129906 w 259812"/>
                    <a:gd name="connsiteY0" fmla="*/ 102818 h 288043"/>
                    <a:gd name="connsiteX1" fmla="*/ 0 w 259812"/>
                    <a:gd name="connsiteY1" fmla="*/ 284687 h 288043"/>
                    <a:gd name="connsiteX2" fmla="*/ 129906 w 259812"/>
                    <a:gd name="connsiteY2" fmla="*/ 180762 h 288043"/>
                    <a:gd name="connsiteX3" fmla="*/ 259813 w 259812"/>
                    <a:gd name="connsiteY3" fmla="*/ 7553 h 288043"/>
                    <a:gd name="connsiteX4" fmla="*/ 129906 w 259812"/>
                    <a:gd name="connsiteY4" fmla="*/ 102818 h 2880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8043">
                      <a:moveTo>
                        <a:pt x="129906" y="102818"/>
                      </a:moveTo>
                      <a:cubicBezTo>
                        <a:pt x="60623" y="189422"/>
                        <a:pt x="0" y="267366"/>
                        <a:pt x="0" y="284687"/>
                      </a:cubicBezTo>
                      <a:cubicBezTo>
                        <a:pt x="0" y="302008"/>
                        <a:pt x="60623" y="250045"/>
                        <a:pt x="129906" y="180762"/>
                      </a:cubicBezTo>
                      <a:cubicBezTo>
                        <a:pt x="199190" y="111478"/>
                        <a:pt x="259813" y="33535"/>
                        <a:pt x="259813" y="7553"/>
                      </a:cubicBezTo>
                      <a:cubicBezTo>
                        <a:pt x="259813" y="-18428"/>
                        <a:pt x="199190" y="24874"/>
                        <a:pt x="129906" y="10281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62" name="Freeform: Shape 370">
                  <a:extLst>
                    <a:ext uri="{FF2B5EF4-FFF2-40B4-BE49-F238E27FC236}">
                      <a16:creationId xmlns:a16="http://schemas.microsoft.com/office/drawing/2014/main" xmlns="" id="{58DE8D55-87E1-4C86-9D13-9514E403670D}"/>
                    </a:ext>
                  </a:extLst>
                </p:cNvPr>
                <p:cNvSpPr/>
                <p:nvPr/>
              </p:nvSpPr>
              <p:spPr>
                <a:xfrm>
                  <a:off x="9560167" y="3991508"/>
                  <a:ext cx="259812" cy="296619"/>
                </a:xfrm>
                <a:custGeom>
                  <a:avLst/>
                  <a:gdLst>
                    <a:gd name="connsiteX0" fmla="*/ 0 w 259812"/>
                    <a:gd name="connsiteY0" fmla="*/ 3338 h 296619"/>
                    <a:gd name="connsiteX1" fmla="*/ 129906 w 259812"/>
                    <a:gd name="connsiteY1" fmla="*/ 185206 h 296619"/>
                    <a:gd name="connsiteX2" fmla="*/ 259813 w 259812"/>
                    <a:gd name="connsiteY2" fmla="*/ 289131 h 296619"/>
                    <a:gd name="connsiteX3" fmla="*/ 129906 w 259812"/>
                    <a:gd name="connsiteY3" fmla="*/ 115923 h 296619"/>
                    <a:gd name="connsiteX4" fmla="*/ 0 w 259812"/>
                    <a:gd name="connsiteY4" fmla="*/ 3338 h 2966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96619">
                      <a:moveTo>
                        <a:pt x="0" y="3338"/>
                      </a:moveTo>
                      <a:cubicBezTo>
                        <a:pt x="0" y="20659"/>
                        <a:pt x="60623" y="98602"/>
                        <a:pt x="129906" y="185206"/>
                      </a:cubicBezTo>
                      <a:cubicBezTo>
                        <a:pt x="199190" y="271811"/>
                        <a:pt x="259813" y="315113"/>
                        <a:pt x="259813" y="289131"/>
                      </a:cubicBezTo>
                      <a:cubicBezTo>
                        <a:pt x="259813" y="263150"/>
                        <a:pt x="199190" y="185206"/>
                        <a:pt x="129906" y="115923"/>
                      </a:cubicBezTo>
                      <a:cubicBezTo>
                        <a:pt x="60623" y="37979"/>
                        <a:pt x="0" y="-13983"/>
                        <a:pt x="0" y="333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40" name="Graphic 1">
                <a:extLst>
                  <a:ext uri="{FF2B5EF4-FFF2-40B4-BE49-F238E27FC236}">
                    <a16:creationId xmlns:a16="http://schemas.microsoft.com/office/drawing/2014/main" xmlns="" id="{8BB2DF4E-0398-4617-870B-EB11F557B9EF}"/>
                  </a:ext>
                </a:extLst>
              </p:cNvPr>
              <p:cNvGrpSpPr/>
              <p:nvPr/>
            </p:nvGrpSpPr>
            <p:grpSpPr>
              <a:xfrm>
                <a:off x="8962598" y="3316014"/>
                <a:ext cx="259812" cy="794735"/>
                <a:chOff x="8962598" y="3316014"/>
                <a:chExt cx="259812" cy="794735"/>
              </a:xfrm>
              <a:grpFill/>
            </p:grpSpPr>
            <p:sp>
              <p:nvSpPr>
                <p:cNvPr id="857" name="Freeform: Shape 365">
                  <a:extLst>
                    <a:ext uri="{FF2B5EF4-FFF2-40B4-BE49-F238E27FC236}">
                      <a16:creationId xmlns:a16="http://schemas.microsoft.com/office/drawing/2014/main" xmlns="" id="{279FECE4-690C-4252-91E9-A04B14475C9D}"/>
                    </a:ext>
                  </a:extLst>
                </p:cNvPr>
                <p:cNvSpPr/>
                <p:nvPr/>
              </p:nvSpPr>
              <p:spPr>
                <a:xfrm>
                  <a:off x="9075184" y="3436249"/>
                  <a:ext cx="35786" cy="552101"/>
                </a:xfrm>
                <a:custGeom>
                  <a:avLst/>
                  <a:gdLst>
                    <a:gd name="connsiteX0" fmla="*/ 0 w 35786"/>
                    <a:gd name="connsiteY0" fmla="*/ 12991 h 552101"/>
                    <a:gd name="connsiteX1" fmla="*/ 0 w 35786"/>
                    <a:gd name="connsiteY1" fmla="*/ 532616 h 552101"/>
                    <a:gd name="connsiteX2" fmla="*/ 34642 w 35786"/>
                    <a:gd name="connsiteY2" fmla="*/ 532616 h 552101"/>
                    <a:gd name="connsiteX3" fmla="*/ 34642 w 35786"/>
                    <a:gd name="connsiteY3" fmla="*/ 12991 h 552101"/>
                    <a:gd name="connsiteX4" fmla="*/ 0 w 35786"/>
                    <a:gd name="connsiteY4" fmla="*/ 12991 h 5521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552101">
                      <a:moveTo>
                        <a:pt x="0" y="12991"/>
                      </a:moveTo>
                      <a:cubicBezTo>
                        <a:pt x="0" y="186199"/>
                        <a:pt x="0" y="359407"/>
                        <a:pt x="0" y="532616"/>
                      </a:cubicBezTo>
                      <a:cubicBezTo>
                        <a:pt x="0" y="558597"/>
                        <a:pt x="34642" y="558597"/>
                        <a:pt x="34642" y="532616"/>
                      </a:cubicBezTo>
                      <a:cubicBezTo>
                        <a:pt x="34642" y="359407"/>
                        <a:pt x="34642" y="186199"/>
                        <a:pt x="34642" y="12991"/>
                      </a:cubicBezTo>
                      <a:cubicBezTo>
                        <a:pt x="43302" y="-4330"/>
                        <a:pt x="0" y="-4330"/>
                        <a:pt x="0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58" name="Freeform: Shape 366">
                  <a:extLst>
                    <a:ext uri="{FF2B5EF4-FFF2-40B4-BE49-F238E27FC236}">
                      <a16:creationId xmlns:a16="http://schemas.microsoft.com/office/drawing/2014/main" xmlns="" id="{87659C2A-D2B2-4AE4-A897-6E06FE47E5AE}"/>
                    </a:ext>
                  </a:extLst>
                </p:cNvPr>
                <p:cNvSpPr/>
                <p:nvPr/>
              </p:nvSpPr>
              <p:spPr>
                <a:xfrm>
                  <a:off x="8962598" y="3821637"/>
                  <a:ext cx="259812" cy="289112"/>
                </a:xfrm>
                <a:custGeom>
                  <a:avLst/>
                  <a:gdLst>
                    <a:gd name="connsiteX0" fmla="*/ 129906 w 259812"/>
                    <a:gd name="connsiteY0" fmla="*/ 121246 h 289112"/>
                    <a:gd name="connsiteX1" fmla="*/ 0 w 259812"/>
                    <a:gd name="connsiteY1" fmla="*/ 285794 h 289112"/>
                    <a:gd name="connsiteX2" fmla="*/ 129906 w 259812"/>
                    <a:gd name="connsiteY2" fmla="*/ 164548 h 289112"/>
                    <a:gd name="connsiteX3" fmla="*/ 259813 w 259812"/>
                    <a:gd name="connsiteY3" fmla="*/ 0 h 289112"/>
                    <a:gd name="connsiteX4" fmla="*/ 129906 w 259812"/>
                    <a:gd name="connsiteY4" fmla="*/ 121246 h 2891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9112">
                      <a:moveTo>
                        <a:pt x="129906" y="121246"/>
                      </a:moveTo>
                      <a:cubicBezTo>
                        <a:pt x="60623" y="190529"/>
                        <a:pt x="0" y="268473"/>
                        <a:pt x="0" y="285794"/>
                      </a:cubicBezTo>
                      <a:cubicBezTo>
                        <a:pt x="0" y="303115"/>
                        <a:pt x="60623" y="251152"/>
                        <a:pt x="129906" y="164548"/>
                      </a:cubicBezTo>
                      <a:cubicBezTo>
                        <a:pt x="199190" y="77944"/>
                        <a:pt x="259813" y="0"/>
                        <a:pt x="259813" y="0"/>
                      </a:cubicBezTo>
                      <a:cubicBezTo>
                        <a:pt x="259813" y="0"/>
                        <a:pt x="207850" y="51963"/>
                        <a:pt x="129906" y="12124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59" name="Freeform: Shape 367">
                  <a:extLst>
                    <a:ext uri="{FF2B5EF4-FFF2-40B4-BE49-F238E27FC236}">
                      <a16:creationId xmlns:a16="http://schemas.microsoft.com/office/drawing/2014/main" xmlns="" id="{64A2B472-7E8B-44CC-BABC-22B02EDF9FE5}"/>
                    </a:ext>
                  </a:extLst>
                </p:cNvPr>
                <p:cNvSpPr/>
                <p:nvPr/>
              </p:nvSpPr>
              <p:spPr>
                <a:xfrm>
                  <a:off x="8962598" y="3316014"/>
                  <a:ext cx="259812" cy="289939"/>
                </a:xfrm>
                <a:custGeom>
                  <a:avLst/>
                  <a:gdLst>
                    <a:gd name="connsiteX0" fmla="*/ 0 w 259812"/>
                    <a:gd name="connsiteY0" fmla="*/ 3319 h 289939"/>
                    <a:gd name="connsiteX1" fmla="*/ 129906 w 259812"/>
                    <a:gd name="connsiteY1" fmla="*/ 167867 h 289939"/>
                    <a:gd name="connsiteX2" fmla="*/ 259813 w 259812"/>
                    <a:gd name="connsiteY2" fmla="*/ 289113 h 289939"/>
                    <a:gd name="connsiteX3" fmla="*/ 129906 w 259812"/>
                    <a:gd name="connsiteY3" fmla="*/ 124565 h 289939"/>
                    <a:gd name="connsiteX4" fmla="*/ 0 w 259812"/>
                    <a:gd name="connsiteY4" fmla="*/ 3319 h 2899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9939">
                      <a:moveTo>
                        <a:pt x="0" y="3319"/>
                      </a:moveTo>
                      <a:cubicBezTo>
                        <a:pt x="0" y="20640"/>
                        <a:pt x="60623" y="98583"/>
                        <a:pt x="129906" y="167867"/>
                      </a:cubicBezTo>
                      <a:cubicBezTo>
                        <a:pt x="199190" y="237150"/>
                        <a:pt x="259813" y="297773"/>
                        <a:pt x="259813" y="289113"/>
                      </a:cubicBezTo>
                      <a:cubicBezTo>
                        <a:pt x="259813" y="280452"/>
                        <a:pt x="199190" y="211169"/>
                        <a:pt x="129906" y="124565"/>
                      </a:cubicBezTo>
                      <a:cubicBezTo>
                        <a:pt x="60623" y="37960"/>
                        <a:pt x="0" y="-14002"/>
                        <a:pt x="0" y="3319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41" name="Graphic 1">
                <a:extLst>
                  <a:ext uri="{FF2B5EF4-FFF2-40B4-BE49-F238E27FC236}">
                    <a16:creationId xmlns:a16="http://schemas.microsoft.com/office/drawing/2014/main" xmlns="" id="{445163AA-21C6-4105-8494-A80A1BD00D84}"/>
                  </a:ext>
                </a:extLst>
              </p:cNvPr>
              <p:cNvGrpSpPr/>
              <p:nvPr/>
            </p:nvGrpSpPr>
            <p:grpSpPr>
              <a:xfrm>
                <a:off x="8373690" y="2708872"/>
                <a:ext cx="259812" cy="2017681"/>
                <a:chOff x="8373690" y="2708872"/>
                <a:chExt cx="259812" cy="2017681"/>
              </a:xfrm>
              <a:grpFill/>
            </p:grpSpPr>
            <p:sp>
              <p:nvSpPr>
                <p:cNvPr id="854" name="Freeform: Shape 362">
                  <a:extLst>
                    <a:ext uri="{FF2B5EF4-FFF2-40B4-BE49-F238E27FC236}">
                      <a16:creationId xmlns:a16="http://schemas.microsoft.com/office/drawing/2014/main" xmlns="" id="{61D123BA-BC1C-4A4B-9C85-4EBC99ECDE99}"/>
                    </a:ext>
                  </a:extLst>
                </p:cNvPr>
                <p:cNvSpPr/>
                <p:nvPr/>
              </p:nvSpPr>
              <p:spPr>
                <a:xfrm>
                  <a:off x="8477615" y="2791971"/>
                  <a:ext cx="35786" cy="1828590"/>
                </a:xfrm>
                <a:custGeom>
                  <a:avLst/>
                  <a:gdLst>
                    <a:gd name="connsiteX0" fmla="*/ 0 w 35786"/>
                    <a:gd name="connsiteY0" fmla="*/ 16398 h 1828590"/>
                    <a:gd name="connsiteX1" fmla="*/ 0 w 35786"/>
                    <a:gd name="connsiteY1" fmla="*/ 1809104 h 1828590"/>
                    <a:gd name="connsiteX2" fmla="*/ 34642 w 35786"/>
                    <a:gd name="connsiteY2" fmla="*/ 1809104 h 1828590"/>
                    <a:gd name="connsiteX3" fmla="*/ 34642 w 35786"/>
                    <a:gd name="connsiteY3" fmla="*/ 16398 h 1828590"/>
                    <a:gd name="connsiteX4" fmla="*/ 0 w 35786"/>
                    <a:gd name="connsiteY4" fmla="*/ 16398 h 18285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1828590">
                      <a:moveTo>
                        <a:pt x="0" y="16398"/>
                      </a:moveTo>
                      <a:cubicBezTo>
                        <a:pt x="0" y="613966"/>
                        <a:pt x="0" y="1211535"/>
                        <a:pt x="0" y="1809104"/>
                      </a:cubicBezTo>
                      <a:cubicBezTo>
                        <a:pt x="0" y="1835086"/>
                        <a:pt x="34642" y="1835086"/>
                        <a:pt x="34642" y="1809104"/>
                      </a:cubicBezTo>
                      <a:cubicBezTo>
                        <a:pt x="34642" y="1211535"/>
                        <a:pt x="34642" y="613966"/>
                        <a:pt x="34642" y="16398"/>
                      </a:cubicBezTo>
                      <a:cubicBezTo>
                        <a:pt x="4330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55" name="Freeform: Shape 363">
                  <a:extLst>
                    <a:ext uri="{FF2B5EF4-FFF2-40B4-BE49-F238E27FC236}">
                      <a16:creationId xmlns:a16="http://schemas.microsoft.com/office/drawing/2014/main" xmlns="" id="{8974ED80-AD0E-495D-9B3C-30A4FB13D85F}"/>
                    </a:ext>
                  </a:extLst>
                </p:cNvPr>
                <p:cNvSpPr/>
                <p:nvPr/>
              </p:nvSpPr>
              <p:spPr>
                <a:xfrm>
                  <a:off x="8373690" y="4444852"/>
                  <a:ext cx="259812" cy="281700"/>
                </a:xfrm>
                <a:custGeom>
                  <a:avLst/>
                  <a:gdLst>
                    <a:gd name="connsiteX0" fmla="*/ 129906 w 259812"/>
                    <a:gd name="connsiteY0" fmla="*/ 60958 h 281700"/>
                    <a:gd name="connsiteX1" fmla="*/ 0 w 259812"/>
                    <a:gd name="connsiteY1" fmla="*/ 251487 h 281700"/>
                    <a:gd name="connsiteX2" fmla="*/ 129906 w 259812"/>
                    <a:gd name="connsiteY2" fmla="*/ 216845 h 281700"/>
                    <a:gd name="connsiteX3" fmla="*/ 259813 w 259812"/>
                    <a:gd name="connsiteY3" fmla="*/ 17656 h 281700"/>
                    <a:gd name="connsiteX4" fmla="*/ 129906 w 259812"/>
                    <a:gd name="connsiteY4" fmla="*/ 60958 h 2817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1700">
                      <a:moveTo>
                        <a:pt x="129906" y="60958"/>
                      </a:moveTo>
                      <a:cubicBezTo>
                        <a:pt x="60623" y="121581"/>
                        <a:pt x="0" y="199525"/>
                        <a:pt x="0" y="251487"/>
                      </a:cubicBezTo>
                      <a:cubicBezTo>
                        <a:pt x="0" y="303450"/>
                        <a:pt x="60623" y="286129"/>
                        <a:pt x="129906" y="216845"/>
                      </a:cubicBezTo>
                      <a:cubicBezTo>
                        <a:pt x="199189" y="147562"/>
                        <a:pt x="259813" y="52297"/>
                        <a:pt x="259813" y="17656"/>
                      </a:cubicBezTo>
                      <a:cubicBezTo>
                        <a:pt x="259813" y="-16986"/>
                        <a:pt x="199189" y="335"/>
                        <a:pt x="129906" y="6095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56" name="Freeform: Shape 364">
                  <a:extLst>
                    <a:ext uri="{FF2B5EF4-FFF2-40B4-BE49-F238E27FC236}">
                      <a16:creationId xmlns:a16="http://schemas.microsoft.com/office/drawing/2014/main" xmlns="" id="{7B8B6D4D-8279-4670-A6C8-57D1B812E1FE}"/>
                    </a:ext>
                  </a:extLst>
                </p:cNvPr>
                <p:cNvSpPr/>
                <p:nvPr/>
              </p:nvSpPr>
              <p:spPr>
                <a:xfrm>
                  <a:off x="8373690" y="2708872"/>
                  <a:ext cx="259812" cy="281700"/>
                </a:xfrm>
                <a:custGeom>
                  <a:avLst/>
                  <a:gdLst>
                    <a:gd name="connsiteX0" fmla="*/ 0 w 259812"/>
                    <a:gd name="connsiteY0" fmla="*/ 30213 h 281700"/>
                    <a:gd name="connsiteX1" fmla="*/ 129906 w 259812"/>
                    <a:gd name="connsiteY1" fmla="*/ 220743 h 281700"/>
                    <a:gd name="connsiteX2" fmla="*/ 259813 w 259812"/>
                    <a:gd name="connsiteY2" fmla="*/ 264045 h 281700"/>
                    <a:gd name="connsiteX3" fmla="*/ 129906 w 259812"/>
                    <a:gd name="connsiteY3" fmla="*/ 64855 h 281700"/>
                    <a:gd name="connsiteX4" fmla="*/ 0 w 259812"/>
                    <a:gd name="connsiteY4" fmla="*/ 30213 h 2817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1700">
                      <a:moveTo>
                        <a:pt x="0" y="30213"/>
                      </a:moveTo>
                      <a:cubicBezTo>
                        <a:pt x="0" y="82176"/>
                        <a:pt x="60623" y="160120"/>
                        <a:pt x="129906" y="220743"/>
                      </a:cubicBezTo>
                      <a:cubicBezTo>
                        <a:pt x="199189" y="281365"/>
                        <a:pt x="259813" y="298686"/>
                        <a:pt x="259813" y="264045"/>
                      </a:cubicBezTo>
                      <a:cubicBezTo>
                        <a:pt x="259813" y="229403"/>
                        <a:pt x="199189" y="134138"/>
                        <a:pt x="129906" y="64855"/>
                      </a:cubicBezTo>
                      <a:cubicBezTo>
                        <a:pt x="51962" y="-4428"/>
                        <a:pt x="0" y="-21749"/>
                        <a:pt x="0" y="3021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42" name="Graphic 1">
                <a:extLst>
                  <a:ext uri="{FF2B5EF4-FFF2-40B4-BE49-F238E27FC236}">
                    <a16:creationId xmlns:a16="http://schemas.microsoft.com/office/drawing/2014/main" xmlns="" id="{EB059435-0C34-4B89-972C-DDA621045349}"/>
                  </a:ext>
                </a:extLst>
              </p:cNvPr>
              <p:cNvGrpSpPr/>
              <p:nvPr/>
            </p:nvGrpSpPr>
            <p:grpSpPr>
              <a:xfrm>
                <a:off x="7776121" y="2286716"/>
                <a:ext cx="259812" cy="2863814"/>
                <a:chOff x="7776121" y="2286716"/>
                <a:chExt cx="259812" cy="2863814"/>
              </a:xfrm>
              <a:grpFill/>
            </p:grpSpPr>
            <p:sp>
              <p:nvSpPr>
                <p:cNvPr id="851" name="Freeform: Shape 359">
                  <a:extLst>
                    <a:ext uri="{FF2B5EF4-FFF2-40B4-BE49-F238E27FC236}">
                      <a16:creationId xmlns:a16="http://schemas.microsoft.com/office/drawing/2014/main" xmlns="" id="{5C2A12C8-276D-4D80-8E1A-BB2E4501292E}"/>
                    </a:ext>
                  </a:extLst>
                </p:cNvPr>
                <p:cNvSpPr/>
                <p:nvPr/>
              </p:nvSpPr>
              <p:spPr>
                <a:xfrm>
                  <a:off x="7888706" y="2341629"/>
                  <a:ext cx="34641" cy="2729273"/>
                </a:xfrm>
                <a:custGeom>
                  <a:avLst/>
                  <a:gdLst>
                    <a:gd name="connsiteX0" fmla="*/ 0 w 34641"/>
                    <a:gd name="connsiteY0" fmla="*/ 16398 h 2729273"/>
                    <a:gd name="connsiteX1" fmla="*/ 0 w 34641"/>
                    <a:gd name="connsiteY1" fmla="*/ 2709788 h 2729273"/>
                    <a:gd name="connsiteX2" fmla="*/ 34642 w 34641"/>
                    <a:gd name="connsiteY2" fmla="*/ 2709788 h 2729273"/>
                    <a:gd name="connsiteX3" fmla="*/ 34642 w 34641"/>
                    <a:gd name="connsiteY3" fmla="*/ 16398 h 2729273"/>
                    <a:gd name="connsiteX4" fmla="*/ 0 w 34641"/>
                    <a:gd name="connsiteY4" fmla="*/ 16398 h 27292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2729273">
                      <a:moveTo>
                        <a:pt x="0" y="16398"/>
                      </a:moveTo>
                      <a:cubicBezTo>
                        <a:pt x="0" y="917081"/>
                        <a:pt x="0" y="1809104"/>
                        <a:pt x="0" y="2709788"/>
                      </a:cubicBezTo>
                      <a:cubicBezTo>
                        <a:pt x="0" y="2735769"/>
                        <a:pt x="34642" y="2735769"/>
                        <a:pt x="34642" y="2709788"/>
                      </a:cubicBezTo>
                      <a:cubicBezTo>
                        <a:pt x="34642" y="1809104"/>
                        <a:pt x="34642" y="917081"/>
                        <a:pt x="34642" y="16398"/>
                      </a:cubicBezTo>
                      <a:cubicBezTo>
                        <a:pt x="3464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52" name="Freeform: Shape 360">
                  <a:extLst>
                    <a:ext uri="{FF2B5EF4-FFF2-40B4-BE49-F238E27FC236}">
                      <a16:creationId xmlns:a16="http://schemas.microsoft.com/office/drawing/2014/main" xmlns="" id="{B591FAD2-42BB-4CEE-9622-D82BD7D87034}"/>
                    </a:ext>
                  </a:extLst>
                </p:cNvPr>
                <p:cNvSpPr/>
                <p:nvPr/>
              </p:nvSpPr>
              <p:spPr>
                <a:xfrm>
                  <a:off x="7776121" y="4886167"/>
                  <a:ext cx="259812" cy="264363"/>
                </a:xfrm>
                <a:custGeom>
                  <a:avLst/>
                  <a:gdLst>
                    <a:gd name="connsiteX0" fmla="*/ 129906 w 259812"/>
                    <a:gd name="connsiteY0" fmla="*/ 18023 h 264363"/>
                    <a:gd name="connsiteX1" fmla="*/ 0 w 259812"/>
                    <a:gd name="connsiteY1" fmla="*/ 191231 h 264363"/>
                    <a:gd name="connsiteX2" fmla="*/ 129906 w 259812"/>
                    <a:gd name="connsiteY2" fmla="*/ 243193 h 264363"/>
                    <a:gd name="connsiteX3" fmla="*/ 259813 w 259812"/>
                    <a:gd name="connsiteY3" fmla="*/ 52664 h 264363"/>
                    <a:gd name="connsiteX4" fmla="*/ 129906 w 259812"/>
                    <a:gd name="connsiteY4" fmla="*/ 18023 h 2643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4363">
                      <a:moveTo>
                        <a:pt x="129906" y="18023"/>
                      </a:moveTo>
                      <a:cubicBezTo>
                        <a:pt x="60623" y="52664"/>
                        <a:pt x="0" y="130608"/>
                        <a:pt x="0" y="191231"/>
                      </a:cubicBezTo>
                      <a:cubicBezTo>
                        <a:pt x="0" y="260514"/>
                        <a:pt x="60623" y="286496"/>
                        <a:pt x="129906" y="243193"/>
                      </a:cubicBezTo>
                      <a:cubicBezTo>
                        <a:pt x="199189" y="199891"/>
                        <a:pt x="259813" y="113287"/>
                        <a:pt x="259813" y="52664"/>
                      </a:cubicBezTo>
                      <a:cubicBezTo>
                        <a:pt x="259813" y="702"/>
                        <a:pt x="199189" y="-16619"/>
                        <a:pt x="129906" y="1802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53" name="Freeform: Shape 361">
                  <a:extLst>
                    <a:ext uri="{FF2B5EF4-FFF2-40B4-BE49-F238E27FC236}">
                      <a16:creationId xmlns:a16="http://schemas.microsoft.com/office/drawing/2014/main" xmlns="" id="{092A996F-25A5-436A-BFCA-E97D89DAABD4}"/>
                    </a:ext>
                  </a:extLst>
                </p:cNvPr>
                <p:cNvSpPr/>
                <p:nvPr/>
              </p:nvSpPr>
              <p:spPr>
                <a:xfrm>
                  <a:off x="7776121" y="2286716"/>
                  <a:ext cx="259812" cy="262174"/>
                </a:xfrm>
                <a:custGeom>
                  <a:avLst/>
                  <a:gdLst>
                    <a:gd name="connsiteX0" fmla="*/ 129906 w 259812"/>
                    <a:gd name="connsiteY0" fmla="*/ 19348 h 262174"/>
                    <a:gd name="connsiteX1" fmla="*/ 0 w 259812"/>
                    <a:gd name="connsiteY1" fmla="*/ 71310 h 262174"/>
                    <a:gd name="connsiteX2" fmla="*/ 129906 w 259812"/>
                    <a:gd name="connsiteY2" fmla="*/ 244519 h 262174"/>
                    <a:gd name="connsiteX3" fmla="*/ 259813 w 259812"/>
                    <a:gd name="connsiteY3" fmla="*/ 201217 h 262174"/>
                    <a:gd name="connsiteX4" fmla="*/ 129906 w 259812"/>
                    <a:gd name="connsiteY4" fmla="*/ 19348 h 2621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2174">
                      <a:moveTo>
                        <a:pt x="129906" y="19348"/>
                      </a:moveTo>
                      <a:cubicBezTo>
                        <a:pt x="60623" y="-23954"/>
                        <a:pt x="0" y="10687"/>
                        <a:pt x="0" y="71310"/>
                      </a:cubicBezTo>
                      <a:cubicBezTo>
                        <a:pt x="0" y="140594"/>
                        <a:pt x="60623" y="209877"/>
                        <a:pt x="129906" y="244519"/>
                      </a:cubicBezTo>
                      <a:cubicBezTo>
                        <a:pt x="199189" y="279160"/>
                        <a:pt x="259813" y="261840"/>
                        <a:pt x="259813" y="201217"/>
                      </a:cubicBezTo>
                      <a:cubicBezTo>
                        <a:pt x="259813" y="140594"/>
                        <a:pt x="199189" y="53989"/>
                        <a:pt x="129906" y="1934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43" name="Graphic 1">
                <a:extLst>
                  <a:ext uri="{FF2B5EF4-FFF2-40B4-BE49-F238E27FC236}">
                    <a16:creationId xmlns:a16="http://schemas.microsoft.com/office/drawing/2014/main" xmlns="" id="{873841C8-6529-4421-8328-8D91A2D12B20}"/>
                  </a:ext>
                </a:extLst>
              </p:cNvPr>
              <p:cNvGrpSpPr/>
              <p:nvPr/>
            </p:nvGrpSpPr>
            <p:grpSpPr>
              <a:xfrm>
                <a:off x="7178552" y="2132856"/>
                <a:ext cx="259812" cy="3169713"/>
                <a:chOff x="7178552" y="2132856"/>
                <a:chExt cx="259812" cy="3169713"/>
              </a:xfrm>
              <a:grpFill/>
            </p:grpSpPr>
            <p:sp>
              <p:nvSpPr>
                <p:cNvPr id="848" name="Freeform: Shape 356">
                  <a:extLst>
                    <a:ext uri="{FF2B5EF4-FFF2-40B4-BE49-F238E27FC236}">
                      <a16:creationId xmlns:a16="http://schemas.microsoft.com/office/drawing/2014/main" xmlns="" id="{DC711BFD-B0F7-4DA0-96F8-3B6235CC4541}"/>
                    </a:ext>
                  </a:extLst>
                </p:cNvPr>
                <p:cNvSpPr/>
                <p:nvPr/>
              </p:nvSpPr>
              <p:spPr>
                <a:xfrm>
                  <a:off x="7291138" y="2177081"/>
                  <a:ext cx="34641" cy="3049709"/>
                </a:xfrm>
                <a:custGeom>
                  <a:avLst/>
                  <a:gdLst>
                    <a:gd name="connsiteX0" fmla="*/ 0 w 34641"/>
                    <a:gd name="connsiteY0" fmla="*/ 16398 h 3049709"/>
                    <a:gd name="connsiteX1" fmla="*/ 0 w 34641"/>
                    <a:gd name="connsiteY1" fmla="*/ 3030223 h 3049709"/>
                    <a:gd name="connsiteX2" fmla="*/ 34641 w 34641"/>
                    <a:gd name="connsiteY2" fmla="*/ 3030223 h 3049709"/>
                    <a:gd name="connsiteX3" fmla="*/ 34641 w 34641"/>
                    <a:gd name="connsiteY3" fmla="*/ 16398 h 3049709"/>
                    <a:gd name="connsiteX4" fmla="*/ 0 w 34641"/>
                    <a:gd name="connsiteY4" fmla="*/ 16398 h 30497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3049709">
                      <a:moveTo>
                        <a:pt x="0" y="16398"/>
                      </a:moveTo>
                      <a:cubicBezTo>
                        <a:pt x="0" y="1021006"/>
                        <a:pt x="0" y="2025615"/>
                        <a:pt x="0" y="3030223"/>
                      </a:cubicBezTo>
                      <a:cubicBezTo>
                        <a:pt x="0" y="3056205"/>
                        <a:pt x="34641" y="3056205"/>
                        <a:pt x="34641" y="3030223"/>
                      </a:cubicBezTo>
                      <a:cubicBezTo>
                        <a:pt x="34641" y="2025615"/>
                        <a:pt x="34641" y="1021006"/>
                        <a:pt x="34641" y="16398"/>
                      </a:cubicBezTo>
                      <a:cubicBezTo>
                        <a:pt x="34641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49" name="Freeform: Shape 357">
                  <a:extLst>
                    <a:ext uri="{FF2B5EF4-FFF2-40B4-BE49-F238E27FC236}">
                      <a16:creationId xmlns:a16="http://schemas.microsoft.com/office/drawing/2014/main" xmlns="" id="{49E579C7-375F-4347-BB86-09355816C910}"/>
                    </a:ext>
                  </a:extLst>
                </p:cNvPr>
                <p:cNvSpPr/>
                <p:nvPr/>
              </p:nvSpPr>
              <p:spPr>
                <a:xfrm>
                  <a:off x="7178552" y="5042756"/>
                  <a:ext cx="259812" cy="259812"/>
                </a:xfrm>
                <a:custGeom>
                  <a:avLst/>
                  <a:gdLst>
                    <a:gd name="connsiteX0" fmla="*/ 129906 w 259812"/>
                    <a:gd name="connsiteY0" fmla="*/ 0 h 259812"/>
                    <a:gd name="connsiteX1" fmla="*/ 0 w 259812"/>
                    <a:gd name="connsiteY1" fmla="*/ 121246 h 259812"/>
                    <a:gd name="connsiteX2" fmla="*/ 129906 w 259812"/>
                    <a:gd name="connsiteY2" fmla="*/ 259813 h 259812"/>
                    <a:gd name="connsiteX3" fmla="*/ 259813 w 259812"/>
                    <a:gd name="connsiteY3" fmla="*/ 121246 h 259812"/>
                    <a:gd name="connsiteX4" fmla="*/ 129906 w 259812"/>
                    <a:gd name="connsiteY4" fmla="*/ 0 h 2598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59812">
                      <a:moveTo>
                        <a:pt x="129906" y="0"/>
                      </a:moveTo>
                      <a:cubicBezTo>
                        <a:pt x="60623" y="0"/>
                        <a:pt x="0" y="51963"/>
                        <a:pt x="0" y="121246"/>
                      </a:cubicBezTo>
                      <a:cubicBezTo>
                        <a:pt x="0" y="190529"/>
                        <a:pt x="60623" y="259813"/>
                        <a:pt x="129906" y="259813"/>
                      </a:cubicBezTo>
                      <a:cubicBezTo>
                        <a:pt x="199190" y="259813"/>
                        <a:pt x="259813" y="190529"/>
                        <a:pt x="259813" y="121246"/>
                      </a:cubicBezTo>
                      <a:cubicBezTo>
                        <a:pt x="259813" y="51963"/>
                        <a:pt x="199190" y="0"/>
                        <a:pt x="129906" y="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50" name="Freeform: Shape 358">
                  <a:extLst>
                    <a:ext uri="{FF2B5EF4-FFF2-40B4-BE49-F238E27FC236}">
                      <a16:creationId xmlns:a16="http://schemas.microsoft.com/office/drawing/2014/main" xmlns="" id="{61166A75-C730-4CDF-B90A-B0A1CA1232BE}"/>
                    </a:ext>
                  </a:extLst>
                </p:cNvPr>
                <p:cNvSpPr/>
                <p:nvPr/>
              </p:nvSpPr>
              <p:spPr>
                <a:xfrm>
                  <a:off x="7178552" y="2132856"/>
                  <a:ext cx="259812" cy="259812"/>
                </a:xfrm>
                <a:custGeom>
                  <a:avLst/>
                  <a:gdLst>
                    <a:gd name="connsiteX0" fmla="*/ 129906 w 259812"/>
                    <a:gd name="connsiteY0" fmla="*/ 0 h 259812"/>
                    <a:gd name="connsiteX1" fmla="*/ 0 w 259812"/>
                    <a:gd name="connsiteY1" fmla="*/ 138567 h 259812"/>
                    <a:gd name="connsiteX2" fmla="*/ 129906 w 259812"/>
                    <a:gd name="connsiteY2" fmla="*/ 259813 h 259812"/>
                    <a:gd name="connsiteX3" fmla="*/ 259813 w 259812"/>
                    <a:gd name="connsiteY3" fmla="*/ 138567 h 259812"/>
                    <a:gd name="connsiteX4" fmla="*/ 129906 w 259812"/>
                    <a:gd name="connsiteY4" fmla="*/ 0 h 2598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59812">
                      <a:moveTo>
                        <a:pt x="129906" y="0"/>
                      </a:moveTo>
                      <a:cubicBezTo>
                        <a:pt x="60623" y="0"/>
                        <a:pt x="0" y="69283"/>
                        <a:pt x="0" y="138567"/>
                      </a:cubicBezTo>
                      <a:cubicBezTo>
                        <a:pt x="0" y="207850"/>
                        <a:pt x="60623" y="259813"/>
                        <a:pt x="129906" y="259813"/>
                      </a:cubicBezTo>
                      <a:cubicBezTo>
                        <a:pt x="199190" y="259813"/>
                        <a:pt x="259813" y="207850"/>
                        <a:pt x="259813" y="138567"/>
                      </a:cubicBezTo>
                      <a:cubicBezTo>
                        <a:pt x="259813" y="69283"/>
                        <a:pt x="199190" y="0"/>
                        <a:pt x="129906" y="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44" name="Graphic 1">
                <a:extLst>
                  <a:ext uri="{FF2B5EF4-FFF2-40B4-BE49-F238E27FC236}">
                    <a16:creationId xmlns:a16="http://schemas.microsoft.com/office/drawing/2014/main" xmlns="" id="{B5235111-B049-44F3-95E6-85510C21DD1C}"/>
                  </a:ext>
                </a:extLst>
              </p:cNvPr>
              <p:cNvGrpSpPr/>
              <p:nvPr/>
            </p:nvGrpSpPr>
            <p:grpSpPr>
              <a:xfrm>
                <a:off x="6589644" y="2282126"/>
                <a:ext cx="259812" cy="2871172"/>
                <a:chOff x="6589644" y="2282126"/>
                <a:chExt cx="259812" cy="2871172"/>
              </a:xfrm>
              <a:grpFill/>
            </p:grpSpPr>
            <p:sp>
              <p:nvSpPr>
                <p:cNvPr id="845" name="Freeform: Shape 353">
                  <a:extLst>
                    <a:ext uri="{FF2B5EF4-FFF2-40B4-BE49-F238E27FC236}">
                      <a16:creationId xmlns:a16="http://schemas.microsoft.com/office/drawing/2014/main" xmlns="" id="{B439FFE7-9FAB-46FA-BAB8-BA5410BD0ED5}"/>
                    </a:ext>
                  </a:extLst>
                </p:cNvPr>
                <p:cNvSpPr/>
                <p:nvPr/>
              </p:nvSpPr>
              <p:spPr>
                <a:xfrm>
                  <a:off x="6693569" y="2338540"/>
                  <a:ext cx="35786" cy="2741022"/>
                </a:xfrm>
                <a:custGeom>
                  <a:avLst/>
                  <a:gdLst>
                    <a:gd name="connsiteX0" fmla="*/ 0 w 35786"/>
                    <a:gd name="connsiteY0" fmla="*/ 19486 h 2741022"/>
                    <a:gd name="connsiteX1" fmla="*/ 0 w 35786"/>
                    <a:gd name="connsiteY1" fmla="*/ 2721537 h 2741022"/>
                    <a:gd name="connsiteX2" fmla="*/ 34642 w 35786"/>
                    <a:gd name="connsiteY2" fmla="*/ 2721537 h 2741022"/>
                    <a:gd name="connsiteX3" fmla="*/ 34642 w 35786"/>
                    <a:gd name="connsiteY3" fmla="*/ 19486 h 2741022"/>
                    <a:gd name="connsiteX4" fmla="*/ 0 w 35786"/>
                    <a:gd name="connsiteY4" fmla="*/ 19486 h 27410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2741022">
                      <a:moveTo>
                        <a:pt x="0" y="19486"/>
                      </a:moveTo>
                      <a:cubicBezTo>
                        <a:pt x="0" y="920170"/>
                        <a:pt x="0" y="1820853"/>
                        <a:pt x="0" y="2721537"/>
                      </a:cubicBezTo>
                      <a:cubicBezTo>
                        <a:pt x="0" y="2747518"/>
                        <a:pt x="34642" y="2747518"/>
                        <a:pt x="34642" y="2721537"/>
                      </a:cubicBezTo>
                      <a:cubicBezTo>
                        <a:pt x="34642" y="1820853"/>
                        <a:pt x="34642" y="920170"/>
                        <a:pt x="34642" y="19486"/>
                      </a:cubicBezTo>
                      <a:cubicBezTo>
                        <a:pt x="43302" y="-6495"/>
                        <a:pt x="0" y="-6495"/>
                        <a:pt x="0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46" name="Freeform: Shape 354">
                  <a:extLst>
                    <a:ext uri="{FF2B5EF4-FFF2-40B4-BE49-F238E27FC236}">
                      <a16:creationId xmlns:a16="http://schemas.microsoft.com/office/drawing/2014/main" xmlns="" id="{6BCE01A6-8CC1-4FAF-B92C-A854282FE406}"/>
                    </a:ext>
                  </a:extLst>
                </p:cNvPr>
                <p:cNvSpPr/>
                <p:nvPr/>
              </p:nvSpPr>
              <p:spPr>
                <a:xfrm>
                  <a:off x="6589644" y="4886534"/>
                  <a:ext cx="259812" cy="266764"/>
                </a:xfrm>
                <a:custGeom>
                  <a:avLst/>
                  <a:gdLst>
                    <a:gd name="connsiteX0" fmla="*/ 129906 w 259812"/>
                    <a:gd name="connsiteY0" fmla="*/ 17656 h 266764"/>
                    <a:gd name="connsiteX1" fmla="*/ 0 w 259812"/>
                    <a:gd name="connsiteY1" fmla="*/ 60958 h 266764"/>
                    <a:gd name="connsiteX2" fmla="*/ 129906 w 259812"/>
                    <a:gd name="connsiteY2" fmla="*/ 251487 h 266764"/>
                    <a:gd name="connsiteX3" fmla="*/ 259813 w 259812"/>
                    <a:gd name="connsiteY3" fmla="*/ 190864 h 266764"/>
                    <a:gd name="connsiteX4" fmla="*/ 129906 w 259812"/>
                    <a:gd name="connsiteY4" fmla="*/ 17656 h 2667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6764">
                      <a:moveTo>
                        <a:pt x="129906" y="17656"/>
                      </a:moveTo>
                      <a:cubicBezTo>
                        <a:pt x="60623" y="-16986"/>
                        <a:pt x="0" y="335"/>
                        <a:pt x="0" y="60958"/>
                      </a:cubicBezTo>
                      <a:cubicBezTo>
                        <a:pt x="0" y="121581"/>
                        <a:pt x="60623" y="208185"/>
                        <a:pt x="129906" y="251487"/>
                      </a:cubicBezTo>
                      <a:cubicBezTo>
                        <a:pt x="199190" y="286129"/>
                        <a:pt x="259813" y="260147"/>
                        <a:pt x="259813" y="190864"/>
                      </a:cubicBezTo>
                      <a:cubicBezTo>
                        <a:pt x="251152" y="130241"/>
                        <a:pt x="199190" y="52298"/>
                        <a:pt x="129906" y="1765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47" name="Freeform: Shape 355">
                  <a:extLst>
                    <a:ext uri="{FF2B5EF4-FFF2-40B4-BE49-F238E27FC236}">
                      <a16:creationId xmlns:a16="http://schemas.microsoft.com/office/drawing/2014/main" xmlns="" id="{60358B75-12F2-468F-B274-CAEF315B8BBC}"/>
                    </a:ext>
                  </a:extLst>
                </p:cNvPr>
                <p:cNvSpPr/>
                <p:nvPr/>
              </p:nvSpPr>
              <p:spPr>
                <a:xfrm>
                  <a:off x="6589644" y="2282126"/>
                  <a:ext cx="259812" cy="266764"/>
                </a:xfrm>
                <a:custGeom>
                  <a:avLst/>
                  <a:gdLst>
                    <a:gd name="connsiteX0" fmla="*/ 129906 w 259812"/>
                    <a:gd name="connsiteY0" fmla="*/ 15277 h 266764"/>
                    <a:gd name="connsiteX1" fmla="*/ 0 w 259812"/>
                    <a:gd name="connsiteY1" fmla="*/ 205807 h 266764"/>
                    <a:gd name="connsiteX2" fmla="*/ 129906 w 259812"/>
                    <a:gd name="connsiteY2" fmla="*/ 249109 h 266764"/>
                    <a:gd name="connsiteX3" fmla="*/ 259813 w 259812"/>
                    <a:gd name="connsiteY3" fmla="*/ 75900 h 266764"/>
                    <a:gd name="connsiteX4" fmla="*/ 129906 w 259812"/>
                    <a:gd name="connsiteY4" fmla="*/ 15277 h 2667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6764">
                      <a:moveTo>
                        <a:pt x="129906" y="15277"/>
                      </a:moveTo>
                      <a:cubicBezTo>
                        <a:pt x="60623" y="58579"/>
                        <a:pt x="0" y="145184"/>
                        <a:pt x="0" y="205807"/>
                      </a:cubicBezTo>
                      <a:cubicBezTo>
                        <a:pt x="0" y="266430"/>
                        <a:pt x="60623" y="283750"/>
                        <a:pt x="129906" y="249109"/>
                      </a:cubicBezTo>
                      <a:cubicBezTo>
                        <a:pt x="199190" y="214467"/>
                        <a:pt x="259813" y="145184"/>
                        <a:pt x="259813" y="75900"/>
                      </a:cubicBezTo>
                      <a:cubicBezTo>
                        <a:pt x="251152" y="6617"/>
                        <a:pt x="199190" y="-19364"/>
                        <a:pt x="129906" y="15277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</p:grpSp>
        <p:sp>
          <p:nvSpPr>
            <p:cNvPr id="531" name="Freeform: Shape 272">
              <a:extLst>
                <a:ext uri="{FF2B5EF4-FFF2-40B4-BE49-F238E27FC236}">
                  <a16:creationId xmlns:a16="http://schemas.microsoft.com/office/drawing/2014/main" xmlns="" id="{CD0BF5DF-0938-4F7A-B8C5-985C68E7107B}"/>
                </a:ext>
              </a:extLst>
            </p:cNvPr>
            <p:cNvSpPr/>
            <p:nvPr/>
          </p:nvSpPr>
          <p:spPr>
            <a:xfrm>
              <a:off x="-338893" y="3038754"/>
              <a:ext cx="2229323" cy="546863"/>
            </a:xfrm>
            <a:custGeom>
              <a:avLst/>
              <a:gdLst>
                <a:gd name="connsiteX0" fmla="*/ 2598126 w 6755126"/>
                <a:gd name="connsiteY0" fmla="*/ 1654140 h 1657063"/>
                <a:gd name="connsiteX1" fmla="*/ 3741301 w 6755126"/>
                <a:gd name="connsiteY1" fmla="*/ 1498253 h 1657063"/>
                <a:gd name="connsiteX2" fmla="*/ 5949708 w 6755126"/>
                <a:gd name="connsiteY2" fmla="*/ 441681 h 1657063"/>
                <a:gd name="connsiteX3" fmla="*/ 6755127 w 6755126"/>
                <a:gd name="connsiteY3" fmla="*/ 25981 h 1657063"/>
                <a:gd name="connsiteX4" fmla="*/ 6755127 w 6755126"/>
                <a:gd name="connsiteY4" fmla="*/ 0 h 1657063"/>
                <a:gd name="connsiteX5" fmla="*/ 6278804 w 6755126"/>
                <a:gd name="connsiteY5" fmla="*/ 233831 h 1657063"/>
                <a:gd name="connsiteX6" fmla="*/ 4053076 w 6755126"/>
                <a:gd name="connsiteY6" fmla="*/ 1359686 h 1657063"/>
                <a:gd name="connsiteX7" fmla="*/ 2901240 w 6755126"/>
                <a:gd name="connsiteY7" fmla="*/ 1628159 h 1657063"/>
                <a:gd name="connsiteX8" fmla="*/ 1697442 w 6755126"/>
                <a:gd name="connsiteY8" fmla="*/ 1463611 h 1657063"/>
                <a:gd name="connsiteX9" fmla="*/ 0 w 6755126"/>
                <a:gd name="connsiteY9" fmla="*/ 666852 h 1657063"/>
                <a:gd name="connsiteX10" fmla="*/ 0 w 6755126"/>
                <a:gd name="connsiteY10" fmla="*/ 701494 h 1657063"/>
                <a:gd name="connsiteX11" fmla="*/ 1480932 w 6755126"/>
                <a:gd name="connsiteY11" fmla="*/ 1420309 h 1657063"/>
                <a:gd name="connsiteX12" fmla="*/ 2598126 w 6755126"/>
                <a:gd name="connsiteY12" fmla="*/ 1654140 h 1657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755126" h="1657063">
                  <a:moveTo>
                    <a:pt x="2598126" y="1654140"/>
                  </a:moveTo>
                  <a:cubicBezTo>
                    <a:pt x="2987845" y="1671461"/>
                    <a:pt x="3368903" y="1610838"/>
                    <a:pt x="3741301" y="1498253"/>
                  </a:cubicBezTo>
                  <a:cubicBezTo>
                    <a:pt x="4529399" y="1264421"/>
                    <a:pt x="5239553" y="831400"/>
                    <a:pt x="5949708" y="441681"/>
                  </a:cubicBezTo>
                  <a:cubicBezTo>
                    <a:pt x="6209520" y="294454"/>
                    <a:pt x="6477994" y="155888"/>
                    <a:pt x="6755127" y="25981"/>
                  </a:cubicBezTo>
                  <a:lnTo>
                    <a:pt x="6755127" y="0"/>
                  </a:lnTo>
                  <a:cubicBezTo>
                    <a:pt x="6590579" y="77944"/>
                    <a:pt x="6434692" y="155888"/>
                    <a:pt x="6278804" y="233831"/>
                  </a:cubicBezTo>
                  <a:cubicBezTo>
                    <a:pt x="5542668" y="614890"/>
                    <a:pt x="4832514" y="1065232"/>
                    <a:pt x="4053076" y="1359686"/>
                  </a:cubicBezTo>
                  <a:cubicBezTo>
                    <a:pt x="3680678" y="1498253"/>
                    <a:pt x="3299619" y="1602177"/>
                    <a:pt x="2901240" y="1628159"/>
                  </a:cubicBezTo>
                  <a:cubicBezTo>
                    <a:pt x="2494201" y="1654140"/>
                    <a:pt x="2087161" y="1584857"/>
                    <a:pt x="1697442" y="1463611"/>
                  </a:cubicBezTo>
                  <a:cubicBezTo>
                    <a:pt x="1108534" y="1273082"/>
                    <a:pt x="545606" y="978627"/>
                    <a:pt x="0" y="666852"/>
                  </a:cubicBezTo>
                  <a:lnTo>
                    <a:pt x="0" y="701494"/>
                  </a:lnTo>
                  <a:cubicBezTo>
                    <a:pt x="484983" y="969967"/>
                    <a:pt x="969967" y="1229780"/>
                    <a:pt x="1480932" y="1420309"/>
                  </a:cubicBezTo>
                  <a:cubicBezTo>
                    <a:pt x="1844669" y="1550215"/>
                    <a:pt x="2217067" y="1636819"/>
                    <a:pt x="2598126" y="165414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2" name="Freeform: Shape 273">
              <a:extLst>
                <a:ext uri="{FF2B5EF4-FFF2-40B4-BE49-F238E27FC236}">
                  <a16:creationId xmlns:a16="http://schemas.microsoft.com/office/drawing/2014/main" xmlns="" id="{8A33E317-7D0A-4407-B759-DD6C92D7FEC0}"/>
                </a:ext>
              </a:extLst>
            </p:cNvPr>
            <p:cNvSpPr/>
            <p:nvPr/>
          </p:nvSpPr>
          <p:spPr>
            <a:xfrm>
              <a:off x="-338893" y="2886309"/>
              <a:ext cx="2229323" cy="549721"/>
            </a:xfrm>
            <a:custGeom>
              <a:avLst/>
              <a:gdLst>
                <a:gd name="connsiteX0" fmla="*/ 2572145 w 6755126"/>
                <a:gd name="connsiteY0" fmla="*/ 37565 h 1665723"/>
                <a:gd name="connsiteX1" fmla="*/ 3775942 w 6755126"/>
                <a:gd name="connsiteY1" fmla="*/ 202113 h 1665723"/>
                <a:gd name="connsiteX2" fmla="*/ 6027651 w 6755126"/>
                <a:gd name="connsiteY2" fmla="*/ 1293326 h 1665723"/>
                <a:gd name="connsiteX3" fmla="*/ 6755127 w 6755126"/>
                <a:gd name="connsiteY3" fmla="*/ 1665724 h 1665723"/>
                <a:gd name="connsiteX4" fmla="*/ 6755127 w 6755126"/>
                <a:gd name="connsiteY4" fmla="*/ 1631082 h 1665723"/>
                <a:gd name="connsiteX5" fmla="*/ 6200860 w 6755126"/>
                <a:gd name="connsiteY5" fmla="*/ 1353949 h 1665723"/>
                <a:gd name="connsiteX6" fmla="*/ 3992453 w 6755126"/>
                <a:gd name="connsiteY6" fmla="*/ 245415 h 1665723"/>
                <a:gd name="connsiteX7" fmla="*/ 2883919 w 6755126"/>
                <a:gd name="connsiteY7" fmla="*/ 2923 h 1665723"/>
                <a:gd name="connsiteX8" fmla="*/ 1740744 w 6755126"/>
                <a:gd name="connsiteY8" fmla="*/ 158811 h 1665723"/>
                <a:gd name="connsiteX9" fmla="*/ 0 w 6755126"/>
                <a:gd name="connsiteY9" fmla="*/ 964230 h 1665723"/>
                <a:gd name="connsiteX10" fmla="*/ 0 w 6755126"/>
                <a:gd name="connsiteY10" fmla="*/ 998872 h 1665723"/>
                <a:gd name="connsiteX11" fmla="*/ 1428969 w 6755126"/>
                <a:gd name="connsiteY11" fmla="*/ 306038 h 1665723"/>
                <a:gd name="connsiteX12" fmla="*/ 2572145 w 6755126"/>
                <a:gd name="connsiteY12" fmla="*/ 37565 h 1665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755126" h="1665723">
                  <a:moveTo>
                    <a:pt x="2572145" y="37565"/>
                  </a:moveTo>
                  <a:cubicBezTo>
                    <a:pt x="2979184" y="11584"/>
                    <a:pt x="3386224" y="80867"/>
                    <a:pt x="3775942" y="202113"/>
                  </a:cubicBezTo>
                  <a:cubicBezTo>
                    <a:pt x="4572701" y="453265"/>
                    <a:pt x="5291516" y="894947"/>
                    <a:pt x="6027651" y="1293326"/>
                  </a:cubicBezTo>
                  <a:cubicBezTo>
                    <a:pt x="6261483" y="1423232"/>
                    <a:pt x="6512635" y="1553138"/>
                    <a:pt x="6755127" y="1665724"/>
                  </a:cubicBezTo>
                  <a:lnTo>
                    <a:pt x="6755127" y="1631082"/>
                  </a:lnTo>
                  <a:cubicBezTo>
                    <a:pt x="6564598" y="1544478"/>
                    <a:pt x="6382728" y="1449214"/>
                    <a:pt x="6200860" y="1353949"/>
                  </a:cubicBezTo>
                  <a:cubicBezTo>
                    <a:pt x="5473385" y="972890"/>
                    <a:pt x="4771891" y="522549"/>
                    <a:pt x="3992453" y="245415"/>
                  </a:cubicBezTo>
                  <a:cubicBezTo>
                    <a:pt x="3637376" y="115509"/>
                    <a:pt x="3264978" y="20244"/>
                    <a:pt x="2883919" y="2923"/>
                  </a:cubicBezTo>
                  <a:cubicBezTo>
                    <a:pt x="2502861" y="-14397"/>
                    <a:pt x="2113142" y="46226"/>
                    <a:pt x="1740744" y="158811"/>
                  </a:cubicBezTo>
                  <a:cubicBezTo>
                    <a:pt x="1125854" y="349340"/>
                    <a:pt x="562927" y="652455"/>
                    <a:pt x="0" y="964230"/>
                  </a:cubicBezTo>
                  <a:lnTo>
                    <a:pt x="0" y="998872"/>
                  </a:lnTo>
                  <a:cubicBezTo>
                    <a:pt x="459002" y="739059"/>
                    <a:pt x="926665" y="496567"/>
                    <a:pt x="1428969" y="306038"/>
                  </a:cubicBezTo>
                  <a:cubicBezTo>
                    <a:pt x="1792707" y="158811"/>
                    <a:pt x="2182426" y="54886"/>
                    <a:pt x="2572145" y="3756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533" name="Graphic 1">
              <a:extLst>
                <a:ext uri="{FF2B5EF4-FFF2-40B4-BE49-F238E27FC236}">
                  <a16:creationId xmlns:a16="http://schemas.microsoft.com/office/drawing/2014/main" xmlns="" id="{25AA7E29-8D60-417A-8E4A-5C8A3709616C}"/>
                </a:ext>
              </a:extLst>
            </p:cNvPr>
            <p:cNvGrpSpPr/>
            <p:nvPr/>
          </p:nvGrpSpPr>
          <p:grpSpPr>
            <a:xfrm>
              <a:off x="-313170" y="3158051"/>
              <a:ext cx="60020" cy="157382"/>
              <a:chOff x="-581182" y="3602874"/>
              <a:chExt cx="181868" cy="476887"/>
            </a:xfrm>
            <a:grpFill/>
          </p:grpSpPr>
          <p:sp>
            <p:nvSpPr>
              <p:cNvPr id="829" name="Freeform: Shape 335">
                <a:extLst>
                  <a:ext uri="{FF2B5EF4-FFF2-40B4-BE49-F238E27FC236}">
                    <a16:creationId xmlns:a16="http://schemas.microsoft.com/office/drawing/2014/main" xmlns="" id="{4F7B11E4-D65B-47DF-A679-2A0F890BFF02}"/>
                  </a:ext>
                </a:extLst>
              </p:cNvPr>
              <p:cNvSpPr/>
              <p:nvPr/>
            </p:nvSpPr>
            <p:spPr>
              <a:xfrm>
                <a:off x="-503238" y="3635438"/>
                <a:ext cx="25981" cy="407039"/>
              </a:xfrm>
              <a:custGeom>
                <a:avLst/>
                <a:gdLst>
                  <a:gd name="connsiteX0" fmla="*/ 0 w 25981"/>
                  <a:gd name="connsiteY0" fmla="*/ 12991 h 407039"/>
                  <a:gd name="connsiteX1" fmla="*/ 0 w 25981"/>
                  <a:gd name="connsiteY1" fmla="*/ 394049 h 407039"/>
                  <a:gd name="connsiteX2" fmla="*/ 25981 w 25981"/>
                  <a:gd name="connsiteY2" fmla="*/ 394049 h 407039"/>
                  <a:gd name="connsiteX3" fmla="*/ 25981 w 25981"/>
                  <a:gd name="connsiteY3" fmla="*/ 12991 h 407039"/>
                  <a:gd name="connsiteX4" fmla="*/ 0 w 25981"/>
                  <a:gd name="connsiteY4" fmla="*/ 12991 h 4070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407039">
                    <a:moveTo>
                      <a:pt x="0" y="12991"/>
                    </a:moveTo>
                    <a:cubicBezTo>
                      <a:pt x="0" y="142897"/>
                      <a:pt x="0" y="264143"/>
                      <a:pt x="0" y="394049"/>
                    </a:cubicBezTo>
                    <a:cubicBezTo>
                      <a:pt x="0" y="411370"/>
                      <a:pt x="25981" y="411370"/>
                      <a:pt x="25981" y="394049"/>
                    </a:cubicBezTo>
                    <a:cubicBezTo>
                      <a:pt x="25981" y="264143"/>
                      <a:pt x="25981" y="142897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30" name="Freeform: Shape 336">
                <a:extLst>
                  <a:ext uri="{FF2B5EF4-FFF2-40B4-BE49-F238E27FC236}">
                    <a16:creationId xmlns:a16="http://schemas.microsoft.com/office/drawing/2014/main" xmlns="" id="{A7753242-A269-4A95-8E00-0955E84E8893}"/>
                  </a:ext>
                </a:extLst>
              </p:cNvPr>
              <p:cNvSpPr/>
              <p:nvPr/>
            </p:nvSpPr>
            <p:spPr>
              <a:xfrm>
                <a:off x="-581182" y="3975272"/>
                <a:ext cx="181868" cy="104489"/>
              </a:xfrm>
              <a:custGeom>
                <a:avLst/>
                <a:gdLst>
                  <a:gd name="connsiteX0" fmla="*/ 95265 w 181868"/>
                  <a:gd name="connsiteY0" fmla="*/ 36895 h 104489"/>
                  <a:gd name="connsiteX1" fmla="*/ 0 w 181868"/>
                  <a:gd name="connsiteY1" fmla="*/ 2253 h 104489"/>
                  <a:gd name="connsiteX2" fmla="*/ 95265 w 181868"/>
                  <a:gd name="connsiteY2" fmla="*/ 71536 h 104489"/>
                  <a:gd name="connsiteX3" fmla="*/ 181869 w 181868"/>
                  <a:gd name="connsiteY3" fmla="*/ 97517 h 104489"/>
                  <a:gd name="connsiteX4" fmla="*/ 95265 w 181868"/>
                  <a:gd name="connsiteY4" fmla="*/ 36895 h 1044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1868" h="104489">
                    <a:moveTo>
                      <a:pt x="95265" y="36895"/>
                    </a:moveTo>
                    <a:cubicBezTo>
                      <a:pt x="43302" y="10913"/>
                      <a:pt x="0" y="-6408"/>
                      <a:pt x="0" y="2253"/>
                    </a:cubicBezTo>
                    <a:cubicBezTo>
                      <a:pt x="0" y="10913"/>
                      <a:pt x="43302" y="36895"/>
                      <a:pt x="95265" y="71536"/>
                    </a:cubicBezTo>
                    <a:cubicBezTo>
                      <a:pt x="138567" y="97517"/>
                      <a:pt x="181869" y="114838"/>
                      <a:pt x="181869" y="97517"/>
                    </a:cubicBezTo>
                    <a:cubicBezTo>
                      <a:pt x="181869" y="88857"/>
                      <a:pt x="138567" y="62876"/>
                      <a:pt x="95265" y="368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31" name="Freeform: Shape 337">
                <a:extLst>
                  <a:ext uri="{FF2B5EF4-FFF2-40B4-BE49-F238E27FC236}">
                    <a16:creationId xmlns:a16="http://schemas.microsoft.com/office/drawing/2014/main" xmlns="" id="{7FE1FA57-72FA-4475-9EA9-A2BE2D45B226}"/>
                  </a:ext>
                </a:extLst>
              </p:cNvPr>
              <p:cNvSpPr/>
              <p:nvPr/>
            </p:nvSpPr>
            <p:spPr>
              <a:xfrm>
                <a:off x="-581182" y="3602874"/>
                <a:ext cx="181868" cy="108430"/>
              </a:xfrm>
              <a:custGeom>
                <a:avLst/>
                <a:gdLst>
                  <a:gd name="connsiteX0" fmla="*/ 95265 w 181868"/>
                  <a:gd name="connsiteY0" fmla="*/ 36894 h 108430"/>
                  <a:gd name="connsiteX1" fmla="*/ 0 w 181868"/>
                  <a:gd name="connsiteY1" fmla="*/ 106178 h 108430"/>
                  <a:gd name="connsiteX2" fmla="*/ 95265 w 181868"/>
                  <a:gd name="connsiteY2" fmla="*/ 71536 h 108430"/>
                  <a:gd name="connsiteX3" fmla="*/ 181869 w 181868"/>
                  <a:gd name="connsiteY3" fmla="*/ 2253 h 108430"/>
                  <a:gd name="connsiteX4" fmla="*/ 95265 w 181868"/>
                  <a:gd name="connsiteY4" fmla="*/ 36894 h 1084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1868" h="108430">
                    <a:moveTo>
                      <a:pt x="95265" y="36894"/>
                    </a:moveTo>
                    <a:cubicBezTo>
                      <a:pt x="43302" y="71536"/>
                      <a:pt x="0" y="97517"/>
                      <a:pt x="0" y="106178"/>
                    </a:cubicBezTo>
                    <a:cubicBezTo>
                      <a:pt x="0" y="114838"/>
                      <a:pt x="43302" y="97517"/>
                      <a:pt x="95265" y="71536"/>
                    </a:cubicBezTo>
                    <a:cubicBezTo>
                      <a:pt x="138567" y="45555"/>
                      <a:pt x="181869" y="19574"/>
                      <a:pt x="181869" y="2253"/>
                    </a:cubicBezTo>
                    <a:cubicBezTo>
                      <a:pt x="181869" y="-6408"/>
                      <a:pt x="138567" y="10913"/>
                      <a:pt x="95265" y="3689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34" name="Graphic 1">
              <a:extLst>
                <a:ext uri="{FF2B5EF4-FFF2-40B4-BE49-F238E27FC236}">
                  <a16:creationId xmlns:a16="http://schemas.microsoft.com/office/drawing/2014/main" xmlns="" id="{BE2D9FFE-701F-4E58-8C80-0071B316DC30}"/>
                </a:ext>
              </a:extLst>
            </p:cNvPr>
            <p:cNvGrpSpPr/>
            <p:nvPr/>
          </p:nvGrpSpPr>
          <p:grpSpPr>
            <a:xfrm>
              <a:off x="-173123" y="3079306"/>
              <a:ext cx="62878" cy="314978"/>
              <a:chOff x="-156821" y="3364268"/>
              <a:chExt cx="190529" cy="954423"/>
            </a:xfrm>
            <a:grpFill/>
          </p:grpSpPr>
          <p:sp>
            <p:nvSpPr>
              <p:cNvPr id="826" name="Freeform: Shape 332">
                <a:extLst>
                  <a:ext uri="{FF2B5EF4-FFF2-40B4-BE49-F238E27FC236}">
                    <a16:creationId xmlns:a16="http://schemas.microsoft.com/office/drawing/2014/main" xmlns="" id="{EEFD8A36-304A-4B92-BDB2-83E34BB92E9E}"/>
                  </a:ext>
                </a:extLst>
              </p:cNvPr>
              <p:cNvSpPr/>
              <p:nvPr/>
            </p:nvSpPr>
            <p:spPr>
              <a:xfrm>
                <a:off x="-78877" y="3392946"/>
                <a:ext cx="27371" cy="883362"/>
              </a:xfrm>
              <a:custGeom>
                <a:avLst/>
                <a:gdLst>
                  <a:gd name="connsiteX0" fmla="*/ 0 w 27371"/>
                  <a:gd name="connsiteY0" fmla="*/ 12991 h 883362"/>
                  <a:gd name="connsiteX1" fmla="*/ 0 w 27371"/>
                  <a:gd name="connsiteY1" fmla="*/ 870372 h 883362"/>
                  <a:gd name="connsiteX2" fmla="*/ 25981 w 27371"/>
                  <a:gd name="connsiteY2" fmla="*/ 870372 h 883362"/>
                  <a:gd name="connsiteX3" fmla="*/ 25981 w 27371"/>
                  <a:gd name="connsiteY3" fmla="*/ 12991 h 883362"/>
                  <a:gd name="connsiteX4" fmla="*/ 0 w 27371"/>
                  <a:gd name="connsiteY4" fmla="*/ 12991 h 8833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371" h="883362">
                    <a:moveTo>
                      <a:pt x="0" y="12991"/>
                    </a:moveTo>
                    <a:cubicBezTo>
                      <a:pt x="0" y="298784"/>
                      <a:pt x="0" y="584578"/>
                      <a:pt x="0" y="870372"/>
                    </a:cubicBezTo>
                    <a:cubicBezTo>
                      <a:pt x="0" y="887693"/>
                      <a:pt x="25981" y="887693"/>
                      <a:pt x="25981" y="870372"/>
                    </a:cubicBezTo>
                    <a:cubicBezTo>
                      <a:pt x="25981" y="584578"/>
                      <a:pt x="25981" y="298784"/>
                      <a:pt x="25981" y="12991"/>
                    </a:cubicBezTo>
                    <a:cubicBezTo>
                      <a:pt x="3464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27" name="Freeform: Shape 333">
                <a:extLst>
                  <a:ext uri="{FF2B5EF4-FFF2-40B4-BE49-F238E27FC236}">
                    <a16:creationId xmlns:a16="http://schemas.microsoft.com/office/drawing/2014/main" xmlns="" id="{2A8ECE0B-5F2B-49B2-9E1B-2F1D55D32C2F}"/>
                  </a:ext>
                </a:extLst>
              </p:cNvPr>
              <p:cNvSpPr/>
              <p:nvPr/>
            </p:nvSpPr>
            <p:spPr>
              <a:xfrm>
                <a:off x="-156821" y="4199284"/>
                <a:ext cx="190529" cy="119407"/>
              </a:xfrm>
              <a:custGeom>
                <a:avLst/>
                <a:gdLst>
                  <a:gd name="connsiteX0" fmla="*/ 95265 w 190529"/>
                  <a:gd name="connsiteY0" fmla="*/ 20732 h 119407"/>
                  <a:gd name="connsiteX1" fmla="*/ 0 w 190529"/>
                  <a:gd name="connsiteY1" fmla="*/ 12072 h 119407"/>
                  <a:gd name="connsiteX2" fmla="*/ 95265 w 190529"/>
                  <a:gd name="connsiteY2" fmla="*/ 98676 h 119407"/>
                  <a:gd name="connsiteX3" fmla="*/ 190529 w 190529"/>
                  <a:gd name="connsiteY3" fmla="*/ 107336 h 119407"/>
                  <a:gd name="connsiteX4" fmla="*/ 95265 w 190529"/>
                  <a:gd name="connsiteY4" fmla="*/ 20732 h 1194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9407">
                    <a:moveTo>
                      <a:pt x="95265" y="20732"/>
                    </a:moveTo>
                    <a:cubicBezTo>
                      <a:pt x="43302" y="-5249"/>
                      <a:pt x="0" y="-5249"/>
                      <a:pt x="0" y="12072"/>
                    </a:cubicBezTo>
                    <a:cubicBezTo>
                      <a:pt x="0" y="29393"/>
                      <a:pt x="43302" y="72695"/>
                      <a:pt x="95265" y="98676"/>
                    </a:cubicBezTo>
                    <a:cubicBezTo>
                      <a:pt x="147227" y="124657"/>
                      <a:pt x="190529" y="124657"/>
                      <a:pt x="190529" y="107336"/>
                    </a:cubicBezTo>
                    <a:cubicBezTo>
                      <a:pt x="190529" y="81355"/>
                      <a:pt x="147227" y="46713"/>
                      <a:pt x="95265" y="2073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28" name="Freeform: Shape 334">
                <a:extLst>
                  <a:ext uri="{FF2B5EF4-FFF2-40B4-BE49-F238E27FC236}">
                    <a16:creationId xmlns:a16="http://schemas.microsoft.com/office/drawing/2014/main" xmlns="" id="{E685E01D-9C9E-4C25-9E1F-86D28DD63CE1}"/>
                  </a:ext>
                </a:extLst>
              </p:cNvPr>
              <p:cNvSpPr/>
              <p:nvPr/>
            </p:nvSpPr>
            <p:spPr>
              <a:xfrm>
                <a:off x="-156821" y="3364268"/>
                <a:ext cx="190529" cy="120393"/>
              </a:xfrm>
              <a:custGeom>
                <a:avLst/>
                <a:gdLst>
                  <a:gd name="connsiteX0" fmla="*/ 95265 w 190529"/>
                  <a:gd name="connsiteY0" fmla="*/ 24348 h 120393"/>
                  <a:gd name="connsiteX1" fmla="*/ 0 w 190529"/>
                  <a:gd name="connsiteY1" fmla="*/ 110952 h 120393"/>
                  <a:gd name="connsiteX2" fmla="*/ 95265 w 190529"/>
                  <a:gd name="connsiteY2" fmla="*/ 102292 h 120393"/>
                  <a:gd name="connsiteX3" fmla="*/ 190529 w 190529"/>
                  <a:gd name="connsiteY3" fmla="*/ 15687 h 120393"/>
                  <a:gd name="connsiteX4" fmla="*/ 95265 w 190529"/>
                  <a:gd name="connsiteY4" fmla="*/ 24348 h 120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20393">
                    <a:moveTo>
                      <a:pt x="95265" y="24348"/>
                    </a:moveTo>
                    <a:cubicBezTo>
                      <a:pt x="43302" y="50329"/>
                      <a:pt x="0" y="93631"/>
                      <a:pt x="0" y="110952"/>
                    </a:cubicBezTo>
                    <a:cubicBezTo>
                      <a:pt x="0" y="128273"/>
                      <a:pt x="43302" y="119612"/>
                      <a:pt x="95265" y="102292"/>
                    </a:cubicBezTo>
                    <a:cubicBezTo>
                      <a:pt x="147227" y="76310"/>
                      <a:pt x="190529" y="41669"/>
                      <a:pt x="190529" y="15687"/>
                    </a:cubicBezTo>
                    <a:cubicBezTo>
                      <a:pt x="190529" y="-10294"/>
                      <a:pt x="147227" y="-1633"/>
                      <a:pt x="95265" y="2434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35" name="Graphic 1">
              <a:extLst>
                <a:ext uri="{FF2B5EF4-FFF2-40B4-BE49-F238E27FC236}">
                  <a16:creationId xmlns:a16="http://schemas.microsoft.com/office/drawing/2014/main" xmlns="" id="{6A59D1BD-EFB8-4F80-B93D-7F81C80EDDAE}"/>
                </a:ext>
              </a:extLst>
            </p:cNvPr>
            <p:cNvGrpSpPr/>
            <p:nvPr/>
          </p:nvGrpSpPr>
          <p:grpSpPr>
            <a:xfrm>
              <a:off x="-33076" y="3007854"/>
              <a:ext cx="62878" cy="456027"/>
              <a:chOff x="267538" y="3147758"/>
              <a:chExt cx="190529" cy="1381819"/>
            </a:xfrm>
            <a:grpFill/>
          </p:grpSpPr>
          <p:sp>
            <p:nvSpPr>
              <p:cNvPr id="823" name="Freeform: Shape 329">
                <a:extLst>
                  <a:ext uri="{FF2B5EF4-FFF2-40B4-BE49-F238E27FC236}">
                    <a16:creationId xmlns:a16="http://schemas.microsoft.com/office/drawing/2014/main" xmlns="" id="{4E170169-76D7-4DEC-A6CA-481FD480D180}"/>
                  </a:ext>
                </a:extLst>
              </p:cNvPr>
              <p:cNvSpPr/>
              <p:nvPr/>
            </p:nvSpPr>
            <p:spPr>
              <a:xfrm>
                <a:off x="354142" y="3176436"/>
                <a:ext cx="25981" cy="1325044"/>
              </a:xfrm>
              <a:custGeom>
                <a:avLst/>
                <a:gdLst>
                  <a:gd name="connsiteX0" fmla="*/ 0 w 25981"/>
                  <a:gd name="connsiteY0" fmla="*/ 12991 h 1325044"/>
                  <a:gd name="connsiteX1" fmla="*/ 0 w 25981"/>
                  <a:gd name="connsiteY1" fmla="*/ 1312054 h 1325044"/>
                  <a:gd name="connsiteX2" fmla="*/ 25981 w 25981"/>
                  <a:gd name="connsiteY2" fmla="*/ 1312054 h 1325044"/>
                  <a:gd name="connsiteX3" fmla="*/ 25981 w 25981"/>
                  <a:gd name="connsiteY3" fmla="*/ 12991 h 1325044"/>
                  <a:gd name="connsiteX4" fmla="*/ 0 w 25981"/>
                  <a:gd name="connsiteY4" fmla="*/ 12991 h 13250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325044">
                    <a:moveTo>
                      <a:pt x="0" y="12991"/>
                    </a:moveTo>
                    <a:cubicBezTo>
                      <a:pt x="0" y="446012"/>
                      <a:pt x="0" y="879033"/>
                      <a:pt x="0" y="1312054"/>
                    </a:cubicBezTo>
                    <a:cubicBezTo>
                      <a:pt x="0" y="1329374"/>
                      <a:pt x="25981" y="1329374"/>
                      <a:pt x="25981" y="1312054"/>
                    </a:cubicBezTo>
                    <a:cubicBezTo>
                      <a:pt x="25981" y="879033"/>
                      <a:pt x="25981" y="446012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24" name="Freeform: Shape 330">
                <a:extLst>
                  <a:ext uri="{FF2B5EF4-FFF2-40B4-BE49-F238E27FC236}">
                    <a16:creationId xmlns:a16="http://schemas.microsoft.com/office/drawing/2014/main" xmlns="" id="{DFED106D-1ED6-4004-9495-EEC7841E5972}"/>
                  </a:ext>
                </a:extLst>
              </p:cNvPr>
              <p:cNvSpPr/>
              <p:nvPr/>
            </p:nvSpPr>
            <p:spPr>
              <a:xfrm>
                <a:off x="267538" y="4398474"/>
                <a:ext cx="190529" cy="131103"/>
              </a:xfrm>
              <a:custGeom>
                <a:avLst/>
                <a:gdLst>
                  <a:gd name="connsiteX0" fmla="*/ 95265 w 190529"/>
                  <a:gd name="connsiteY0" fmla="*/ 12071 h 131103"/>
                  <a:gd name="connsiteX1" fmla="*/ 0 w 190529"/>
                  <a:gd name="connsiteY1" fmla="*/ 20732 h 131103"/>
                  <a:gd name="connsiteX2" fmla="*/ 95265 w 190529"/>
                  <a:gd name="connsiteY2" fmla="*/ 115997 h 131103"/>
                  <a:gd name="connsiteX3" fmla="*/ 190529 w 190529"/>
                  <a:gd name="connsiteY3" fmla="*/ 98676 h 131103"/>
                  <a:gd name="connsiteX4" fmla="*/ 95265 w 190529"/>
                  <a:gd name="connsiteY4" fmla="*/ 12071 h 1311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31103">
                    <a:moveTo>
                      <a:pt x="95265" y="12071"/>
                    </a:moveTo>
                    <a:cubicBezTo>
                      <a:pt x="43302" y="-5249"/>
                      <a:pt x="0" y="-5249"/>
                      <a:pt x="0" y="20732"/>
                    </a:cubicBezTo>
                    <a:cubicBezTo>
                      <a:pt x="0" y="46713"/>
                      <a:pt x="43302" y="90015"/>
                      <a:pt x="95265" y="115997"/>
                    </a:cubicBezTo>
                    <a:cubicBezTo>
                      <a:pt x="147227" y="141978"/>
                      <a:pt x="190529" y="133317"/>
                      <a:pt x="190529" y="98676"/>
                    </a:cubicBezTo>
                    <a:cubicBezTo>
                      <a:pt x="190529" y="64034"/>
                      <a:pt x="147227" y="38053"/>
                      <a:pt x="95265" y="1207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25" name="Freeform: Shape 331">
                <a:extLst>
                  <a:ext uri="{FF2B5EF4-FFF2-40B4-BE49-F238E27FC236}">
                    <a16:creationId xmlns:a16="http://schemas.microsoft.com/office/drawing/2014/main" xmlns="" id="{FC9A7CFF-694C-4B6A-9CBF-80A8733586EC}"/>
                  </a:ext>
                </a:extLst>
              </p:cNvPr>
              <p:cNvSpPr/>
              <p:nvPr/>
            </p:nvSpPr>
            <p:spPr>
              <a:xfrm>
                <a:off x="267538" y="3147758"/>
                <a:ext cx="190529" cy="135299"/>
              </a:xfrm>
              <a:custGeom>
                <a:avLst/>
                <a:gdLst>
                  <a:gd name="connsiteX0" fmla="*/ 95265 w 190529"/>
                  <a:gd name="connsiteY0" fmla="*/ 15687 h 135299"/>
                  <a:gd name="connsiteX1" fmla="*/ 0 w 190529"/>
                  <a:gd name="connsiteY1" fmla="*/ 110952 h 135299"/>
                  <a:gd name="connsiteX2" fmla="*/ 95265 w 190529"/>
                  <a:gd name="connsiteY2" fmla="*/ 119612 h 135299"/>
                  <a:gd name="connsiteX3" fmla="*/ 190529 w 190529"/>
                  <a:gd name="connsiteY3" fmla="*/ 24348 h 135299"/>
                  <a:gd name="connsiteX4" fmla="*/ 95265 w 190529"/>
                  <a:gd name="connsiteY4" fmla="*/ 15687 h 1352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35299">
                    <a:moveTo>
                      <a:pt x="95265" y="15687"/>
                    </a:moveTo>
                    <a:cubicBezTo>
                      <a:pt x="43302" y="41669"/>
                      <a:pt x="0" y="84971"/>
                      <a:pt x="0" y="110952"/>
                    </a:cubicBezTo>
                    <a:cubicBezTo>
                      <a:pt x="0" y="136933"/>
                      <a:pt x="43302" y="145594"/>
                      <a:pt x="95265" y="119612"/>
                    </a:cubicBezTo>
                    <a:cubicBezTo>
                      <a:pt x="147227" y="102292"/>
                      <a:pt x="190529" y="58989"/>
                      <a:pt x="190529" y="24348"/>
                    </a:cubicBezTo>
                    <a:cubicBezTo>
                      <a:pt x="190529" y="-1633"/>
                      <a:pt x="147227" y="-10294"/>
                      <a:pt x="95265" y="1568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36" name="Graphic 1">
              <a:extLst>
                <a:ext uri="{FF2B5EF4-FFF2-40B4-BE49-F238E27FC236}">
                  <a16:creationId xmlns:a16="http://schemas.microsoft.com/office/drawing/2014/main" xmlns="" id="{1756EB2F-EEA9-401C-A2C1-6AA61EF6A779}"/>
                </a:ext>
              </a:extLst>
            </p:cNvPr>
            <p:cNvGrpSpPr/>
            <p:nvPr/>
          </p:nvGrpSpPr>
          <p:grpSpPr>
            <a:xfrm>
              <a:off x="109830" y="2945052"/>
              <a:ext cx="62878" cy="581822"/>
              <a:chOff x="700559" y="2957461"/>
              <a:chExt cx="190529" cy="1762994"/>
            </a:xfrm>
            <a:grpFill/>
          </p:grpSpPr>
          <p:sp>
            <p:nvSpPr>
              <p:cNvPr id="820" name="Freeform: Shape 326">
                <a:extLst>
                  <a:ext uri="{FF2B5EF4-FFF2-40B4-BE49-F238E27FC236}">
                    <a16:creationId xmlns:a16="http://schemas.microsoft.com/office/drawing/2014/main" xmlns="" id="{D1046D99-F3CE-4EA9-82A5-EDAF52822A12}"/>
                  </a:ext>
                </a:extLst>
              </p:cNvPr>
              <p:cNvSpPr/>
              <p:nvPr/>
            </p:nvSpPr>
            <p:spPr>
              <a:xfrm>
                <a:off x="778503" y="2988897"/>
                <a:ext cx="25981" cy="1685791"/>
              </a:xfrm>
              <a:custGeom>
                <a:avLst/>
                <a:gdLst>
                  <a:gd name="connsiteX0" fmla="*/ 0 w 25981"/>
                  <a:gd name="connsiteY0" fmla="*/ 10000 h 1685791"/>
                  <a:gd name="connsiteX1" fmla="*/ 0 w 25981"/>
                  <a:gd name="connsiteY1" fmla="*/ 1672801 h 1685791"/>
                  <a:gd name="connsiteX2" fmla="*/ 25981 w 25981"/>
                  <a:gd name="connsiteY2" fmla="*/ 1672801 h 1685791"/>
                  <a:gd name="connsiteX3" fmla="*/ 25981 w 25981"/>
                  <a:gd name="connsiteY3" fmla="*/ 10000 h 1685791"/>
                  <a:gd name="connsiteX4" fmla="*/ 0 w 25981"/>
                  <a:gd name="connsiteY4" fmla="*/ 10000 h 16857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685791">
                    <a:moveTo>
                      <a:pt x="0" y="10000"/>
                    </a:moveTo>
                    <a:cubicBezTo>
                      <a:pt x="0" y="564267"/>
                      <a:pt x="0" y="1118534"/>
                      <a:pt x="0" y="1672801"/>
                    </a:cubicBezTo>
                    <a:cubicBezTo>
                      <a:pt x="0" y="1690121"/>
                      <a:pt x="25981" y="1690121"/>
                      <a:pt x="25981" y="1672801"/>
                    </a:cubicBezTo>
                    <a:cubicBezTo>
                      <a:pt x="25981" y="1118534"/>
                      <a:pt x="25981" y="564267"/>
                      <a:pt x="25981" y="10000"/>
                    </a:cubicBezTo>
                    <a:cubicBezTo>
                      <a:pt x="2598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21" name="Freeform: Shape 327">
                <a:extLst>
                  <a:ext uri="{FF2B5EF4-FFF2-40B4-BE49-F238E27FC236}">
                    <a16:creationId xmlns:a16="http://schemas.microsoft.com/office/drawing/2014/main" xmlns="" id="{981B63C3-2ED9-4D55-8E4A-4E86E728F446}"/>
                  </a:ext>
                </a:extLst>
              </p:cNvPr>
              <p:cNvSpPr/>
              <p:nvPr/>
            </p:nvSpPr>
            <p:spPr>
              <a:xfrm>
                <a:off x="700559" y="4568299"/>
                <a:ext cx="190529" cy="152156"/>
              </a:xfrm>
              <a:custGeom>
                <a:avLst/>
                <a:gdLst>
                  <a:gd name="connsiteX0" fmla="*/ 95265 w 190529"/>
                  <a:gd name="connsiteY0" fmla="*/ 6795 h 152156"/>
                  <a:gd name="connsiteX1" fmla="*/ 0 w 190529"/>
                  <a:gd name="connsiteY1" fmla="*/ 41437 h 152156"/>
                  <a:gd name="connsiteX2" fmla="*/ 95265 w 190529"/>
                  <a:gd name="connsiteY2" fmla="*/ 145362 h 152156"/>
                  <a:gd name="connsiteX3" fmla="*/ 190529 w 190529"/>
                  <a:gd name="connsiteY3" fmla="*/ 110720 h 152156"/>
                  <a:gd name="connsiteX4" fmla="*/ 95265 w 190529"/>
                  <a:gd name="connsiteY4" fmla="*/ 6795 h 152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52156">
                    <a:moveTo>
                      <a:pt x="95265" y="6795"/>
                    </a:moveTo>
                    <a:cubicBezTo>
                      <a:pt x="43302" y="-10526"/>
                      <a:pt x="0" y="6795"/>
                      <a:pt x="0" y="41437"/>
                    </a:cubicBezTo>
                    <a:cubicBezTo>
                      <a:pt x="0" y="76078"/>
                      <a:pt x="43302" y="128041"/>
                      <a:pt x="95265" y="145362"/>
                    </a:cubicBezTo>
                    <a:cubicBezTo>
                      <a:pt x="147227" y="162683"/>
                      <a:pt x="190529" y="145362"/>
                      <a:pt x="190529" y="110720"/>
                    </a:cubicBezTo>
                    <a:cubicBezTo>
                      <a:pt x="190529" y="67418"/>
                      <a:pt x="147227" y="24116"/>
                      <a:pt x="95265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22" name="Freeform: Shape 328">
                <a:extLst>
                  <a:ext uri="{FF2B5EF4-FFF2-40B4-BE49-F238E27FC236}">
                    <a16:creationId xmlns:a16="http://schemas.microsoft.com/office/drawing/2014/main" xmlns="" id="{80CD361E-74D5-45B8-BDF2-ED5F15A9AAE4}"/>
                  </a:ext>
                </a:extLst>
              </p:cNvPr>
              <p:cNvSpPr/>
              <p:nvPr/>
            </p:nvSpPr>
            <p:spPr>
              <a:xfrm>
                <a:off x="700559" y="2957461"/>
                <a:ext cx="190529" cy="152156"/>
              </a:xfrm>
              <a:custGeom>
                <a:avLst/>
                <a:gdLst>
                  <a:gd name="connsiteX0" fmla="*/ 95265 w 190529"/>
                  <a:gd name="connsiteY0" fmla="*/ 6795 h 152156"/>
                  <a:gd name="connsiteX1" fmla="*/ 0 w 190529"/>
                  <a:gd name="connsiteY1" fmla="*/ 110720 h 152156"/>
                  <a:gd name="connsiteX2" fmla="*/ 95265 w 190529"/>
                  <a:gd name="connsiteY2" fmla="*/ 145362 h 152156"/>
                  <a:gd name="connsiteX3" fmla="*/ 190529 w 190529"/>
                  <a:gd name="connsiteY3" fmla="*/ 41437 h 152156"/>
                  <a:gd name="connsiteX4" fmla="*/ 95265 w 190529"/>
                  <a:gd name="connsiteY4" fmla="*/ 6795 h 152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52156">
                    <a:moveTo>
                      <a:pt x="95265" y="6795"/>
                    </a:moveTo>
                    <a:cubicBezTo>
                      <a:pt x="43302" y="24116"/>
                      <a:pt x="0" y="76078"/>
                      <a:pt x="0" y="110720"/>
                    </a:cubicBezTo>
                    <a:cubicBezTo>
                      <a:pt x="0" y="145362"/>
                      <a:pt x="43302" y="162683"/>
                      <a:pt x="95265" y="145362"/>
                    </a:cubicBezTo>
                    <a:cubicBezTo>
                      <a:pt x="147227" y="128041"/>
                      <a:pt x="190529" y="84739"/>
                      <a:pt x="190529" y="41437"/>
                    </a:cubicBezTo>
                    <a:cubicBezTo>
                      <a:pt x="190529" y="6795"/>
                      <a:pt x="147227" y="-10526"/>
                      <a:pt x="95265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37" name="Graphic 1">
              <a:extLst>
                <a:ext uri="{FF2B5EF4-FFF2-40B4-BE49-F238E27FC236}">
                  <a16:creationId xmlns:a16="http://schemas.microsoft.com/office/drawing/2014/main" xmlns="" id="{0374EAB5-E58C-4771-8D76-62501D8798D4}"/>
                </a:ext>
              </a:extLst>
            </p:cNvPr>
            <p:cNvGrpSpPr/>
            <p:nvPr/>
          </p:nvGrpSpPr>
          <p:grpSpPr>
            <a:xfrm>
              <a:off x="249877" y="2899801"/>
              <a:ext cx="62878" cy="674922"/>
              <a:chOff x="1124920" y="2820345"/>
              <a:chExt cx="190529" cy="2045097"/>
            </a:xfrm>
            <a:grpFill/>
          </p:grpSpPr>
          <p:sp>
            <p:nvSpPr>
              <p:cNvPr id="817" name="Freeform: Shape 323">
                <a:extLst>
                  <a:ext uri="{FF2B5EF4-FFF2-40B4-BE49-F238E27FC236}">
                    <a16:creationId xmlns:a16="http://schemas.microsoft.com/office/drawing/2014/main" xmlns="" id="{03155C8D-C740-4F3E-BB45-3EF06313A7B7}"/>
                  </a:ext>
                </a:extLst>
              </p:cNvPr>
              <p:cNvSpPr/>
              <p:nvPr/>
            </p:nvSpPr>
            <p:spPr>
              <a:xfrm>
                <a:off x="1211524" y="2850330"/>
                <a:ext cx="25981" cy="1962924"/>
              </a:xfrm>
              <a:custGeom>
                <a:avLst/>
                <a:gdLst>
                  <a:gd name="connsiteX0" fmla="*/ 0 w 25981"/>
                  <a:gd name="connsiteY0" fmla="*/ 10000 h 1962924"/>
                  <a:gd name="connsiteX1" fmla="*/ 0 w 25981"/>
                  <a:gd name="connsiteY1" fmla="*/ 1949934 h 1962924"/>
                  <a:gd name="connsiteX2" fmla="*/ 25981 w 25981"/>
                  <a:gd name="connsiteY2" fmla="*/ 1949934 h 1962924"/>
                  <a:gd name="connsiteX3" fmla="*/ 25981 w 25981"/>
                  <a:gd name="connsiteY3" fmla="*/ 10000 h 1962924"/>
                  <a:gd name="connsiteX4" fmla="*/ 0 w 25981"/>
                  <a:gd name="connsiteY4" fmla="*/ 10000 h 19629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962924">
                    <a:moveTo>
                      <a:pt x="0" y="10000"/>
                    </a:moveTo>
                    <a:cubicBezTo>
                      <a:pt x="0" y="659532"/>
                      <a:pt x="0" y="1300403"/>
                      <a:pt x="0" y="1949934"/>
                    </a:cubicBezTo>
                    <a:cubicBezTo>
                      <a:pt x="0" y="1967255"/>
                      <a:pt x="25981" y="1967255"/>
                      <a:pt x="25981" y="1949934"/>
                    </a:cubicBezTo>
                    <a:cubicBezTo>
                      <a:pt x="25981" y="1300403"/>
                      <a:pt x="25981" y="659532"/>
                      <a:pt x="25981" y="10000"/>
                    </a:cubicBezTo>
                    <a:cubicBezTo>
                      <a:pt x="2598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18" name="Freeform: Shape 324">
                <a:extLst>
                  <a:ext uri="{FF2B5EF4-FFF2-40B4-BE49-F238E27FC236}">
                    <a16:creationId xmlns:a16="http://schemas.microsoft.com/office/drawing/2014/main" xmlns="" id="{48F0C0C9-D7F2-4D8A-801A-284B89725A93}"/>
                  </a:ext>
                </a:extLst>
              </p:cNvPr>
              <p:cNvSpPr/>
              <p:nvPr/>
            </p:nvSpPr>
            <p:spPr>
              <a:xfrm>
                <a:off x="1124920" y="4694680"/>
                <a:ext cx="190529" cy="170762"/>
              </a:xfrm>
              <a:custGeom>
                <a:avLst/>
                <a:gdLst>
                  <a:gd name="connsiteX0" fmla="*/ 95265 w 190529"/>
                  <a:gd name="connsiteY0" fmla="*/ 1659 h 170762"/>
                  <a:gd name="connsiteX1" fmla="*/ 0 w 190529"/>
                  <a:gd name="connsiteY1" fmla="*/ 62282 h 170762"/>
                  <a:gd name="connsiteX2" fmla="*/ 95265 w 190529"/>
                  <a:gd name="connsiteY2" fmla="*/ 166207 h 170762"/>
                  <a:gd name="connsiteX3" fmla="*/ 190529 w 190529"/>
                  <a:gd name="connsiteY3" fmla="*/ 105584 h 170762"/>
                  <a:gd name="connsiteX4" fmla="*/ 95265 w 190529"/>
                  <a:gd name="connsiteY4" fmla="*/ 1659 h 17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70762">
                    <a:moveTo>
                      <a:pt x="95265" y="1659"/>
                    </a:moveTo>
                    <a:cubicBezTo>
                      <a:pt x="43302" y="-7001"/>
                      <a:pt x="0" y="18980"/>
                      <a:pt x="0" y="62282"/>
                    </a:cubicBezTo>
                    <a:cubicBezTo>
                      <a:pt x="0" y="105584"/>
                      <a:pt x="43302" y="157547"/>
                      <a:pt x="95265" y="166207"/>
                    </a:cubicBezTo>
                    <a:cubicBezTo>
                      <a:pt x="147227" y="183528"/>
                      <a:pt x="190529" y="148886"/>
                      <a:pt x="190529" y="105584"/>
                    </a:cubicBezTo>
                    <a:cubicBezTo>
                      <a:pt x="190529" y="62282"/>
                      <a:pt x="147227" y="10320"/>
                      <a:pt x="95265" y="165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19" name="Freeform: Shape 325">
                <a:extLst>
                  <a:ext uri="{FF2B5EF4-FFF2-40B4-BE49-F238E27FC236}">
                    <a16:creationId xmlns:a16="http://schemas.microsoft.com/office/drawing/2014/main" xmlns="" id="{7AEACFEC-4222-447F-ACA0-5A02851406FE}"/>
                  </a:ext>
                </a:extLst>
              </p:cNvPr>
              <p:cNvSpPr/>
              <p:nvPr/>
            </p:nvSpPr>
            <p:spPr>
              <a:xfrm>
                <a:off x="1124920" y="2820345"/>
                <a:ext cx="190529" cy="171551"/>
              </a:xfrm>
              <a:custGeom>
                <a:avLst/>
                <a:gdLst>
                  <a:gd name="connsiteX0" fmla="*/ 95265 w 190529"/>
                  <a:gd name="connsiteY0" fmla="*/ 5344 h 171551"/>
                  <a:gd name="connsiteX1" fmla="*/ 0 w 190529"/>
                  <a:gd name="connsiteY1" fmla="*/ 109269 h 171551"/>
                  <a:gd name="connsiteX2" fmla="*/ 95265 w 190529"/>
                  <a:gd name="connsiteY2" fmla="*/ 169892 h 171551"/>
                  <a:gd name="connsiteX3" fmla="*/ 190529 w 190529"/>
                  <a:gd name="connsiteY3" fmla="*/ 65967 h 171551"/>
                  <a:gd name="connsiteX4" fmla="*/ 95265 w 190529"/>
                  <a:gd name="connsiteY4" fmla="*/ 5344 h 1715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71551">
                    <a:moveTo>
                      <a:pt x="95265" y="5344"/>
                    </a:moveTo>
                    <a:cubicBezTo>
                      <a:pt x="43302" y="22665"/>
                      <a:pt x="0" y="65967"/>
                      <a:pt x="0" y="109269"/>
                    </a:cubicBezTo>
                    <a:cubicBezTo>
                      <a:pt x="0" y="152571"/>
                      <a:pt x="43302" y="178552"/>
                      <a:pt x="95265" y="169892"/>
                    </a:cubicBezTo>
                    <a:cubicBezTo>
                      <a:pt x="147227" y="161231"/>
                      <a:pt x="190529" y="109269"/>
                      <a:pt x="190529" y="65967"/>
                    </a:cubicBezTo>
                    <a:cubicBezTo>
                      <a:pt x="190529" y="14004"/>
                      <a:pt x="147227" y="-11977"/>
                      <a:pt x="95265" y="534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38" name="Graphic 1">
              <a:extLst>
                <a:ext uri="{FF2B5EF4-FFF2-40B4-BE49-F238E27FC236}">
                  <a16:creationId xmlns:a16="http://schemas.microsoft.com/office/drawing/2014/main" xmlns="" id="{5EF6C946-4AB9-4117-8FAD-E557BD6F4DAA}"/>
                </a:ext>
              </a:extLst>
            </p:cNvPr>
            <p:cNvGrpSpPr/>
            <p:nvPr/>
          </p:nvGrpSpPr>
          <p:grpSpPr>
            <a:xfrm>
              <a:off x="392782" y="2869758"/>
              <a:ext cx="62878" cy="735339"/>
              <a:chOff x="1557941" y="2729310"/>
              <a:chExt cx="190529" cy="2228168"/>
            </a:xfrm>
            <a:grpFill/>
          </p:grpSpPr>
          <p:sp>
            <p:nvSpPr>
              <p:cNvPr id="814" name="Freeform: Shape 320">
                <a:extLst>
                  <a:ext uri="{FF2B5EF4-FFF2-40B4-BE49-F238E27FC236}">
                    <a16:creationId xmlns:a16="http://schemas.microsoft.com/office/drawing/2014/main" xmlns="" id="{831C0C69-A439-4827-919D-C37758CC04B6}"/>
                  </a:ext>
                </a:extLst>
              </p:cNvPr>
              <p:cNvSpPr/>
              <p:nvPr/>
            </p:nvSpPr>
            <p:spPr>
              <a:xfrm>
                <a:off x="1635884" y="2763726"/>
                <a:ext cx="25981" cy="2136133"/>
              </a:xfrm>
              <a:custGeom>
                <a:avLst/>
                <a:gdLst>
                  <a:gd name="connsiteX0" fmla="*/ 0 w 25981"/>
                  <a:gd name="connsiteY0" fmla="*/ 10000 h 2136133"/>
                  <a:gd name="connsiteX1" fmla="*/ 0 w 25981"/>
                  <a:gd name="connsiteY1" fmla="*/ 2123142 h 2136133"/>
                  <a:gd name="connsiteX2" fmla="*/ 25981 w 25981"/>
                  <a:gd name="connsiteY2" fmla="*/ 2123142 h 2136133"/>
                  <a:gd name="connsiteX3" fmla="*/ 25981 w 25981"/>
                  <a:gd name="connsiteY3" fmla="*/ 10000 h 2136133"/>
                  <a:gd name="connsiteX4" fmla="*/ 0 w 25981"/>
                  <a:gd name="connsiteY4" fmla="*/ 10000 h 21361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2136133">
                    <a:moveTo>
                      <a:pt x="0" y="10000"/>
                    </a:moveTo>
                    <a:cubicBezTo>
                      <a:pt x="0" y="711494"/>
                      <a:pt x="0" y="1412988"/>
                      <a:pt x="0" y="2123142"/>
                    </a:cubicBezTo>
                    <a:cubicBezTo>
                      <a:pt x="0" y="2140463"/>
                      <a:pt x="25981" y="2140463"/>
                      <a:pt x="25981" y="2123142"/>
                    </a:cubicBezTo>
                    <a:cubicBezTo>
                      <a:pt x="25981" y="1421649"/>
                      <a:pt x="25981" y="720155"/>
                      <a:pt x="25981" y="10000"/>
                    </a:cubicBezTo>
                    <a:cubicBezTo>
                      <a:pt x="2598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15" name="Freeform: Shape 321">
                <a:extLst>
                  <a:ext uri="{FF2B5EF4-FFF2-40B4-BE49-F238E27FC236}">
                    <a16:creationId xmlns:a16="http://schemas.microsoft.com/office/drawing/2014/main" xmlns="" id="{C74FC721-6299-4F78-B7B3-25786F181F3C}"/>
                  </a:ext>
                </a:extLst>
              </p:cNvPr>
              <p:cNvSpPr/>
              <p:nvPr/>
            </p:nvSpPr>
            <p:spPr>
              <a:xfrm>
                <a:off x="1557941" y="4772957"/>
                <a:ext cx="190529" cy="184521"/>
              </a:xfrm>
              <a:custGeom>
                <a:avLst/>
                <a:gdLst>
                  <a:gd name="connsiteX0" fmla="*/ 95265 w 190529"/>
                  <a:gd name="connsiteY0" fmla="*/ 1326 h 184521"/>
                  <a:gd name="connsiteX1" fmla="*/ 0 w 190529"/>
                  <a:gd name="connsiteY1" fmla="*/ 79270 h 184521"/>
                  <a:gd name="connsiteX2" fmla="*/ 95265 w 190529"/>
                  <a:gd name="connsiteY2" fmla="*/ 183195 h 184521"/>
                  <a:gd name="connsiteX3" fmla="*/ 190529 w 190529"/>
                  <a:gd name="connsiteY3" fmla="*/ 105251 h 184521"/>
                  <a:gd name="connsiteX4" fmla="*/ 95265 w 190529"/>
                  <a:gd name="connsiteY4" fmla="*/ 1326 h 1845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84521">
                    <a:moveTo>
                      <a:pt x="95265" y="1326"/>
                    </a:moveTo>
                    <a:cubicBezTo>
                      <a:pt x="43302" y="-7334"/>
                      <a:pt x="0" y="27307"/>
                      <a:pt x="0" y="79270"/>
                    </a:cubicBezTo>
                    <a:cubicBezTo>
                      <a:pt x="0" y="131233"/>
                      <a:pt x="43302" y="174535"/>
                      <a:pt x="95265" y="183195"/>
                    </a:cubicBezTo>
                    <a:cubicBezTo>
                      <a:pt x="147227" y="191856"/>
                      <a:pt x="190529" y="157214"/>
                      <a:pt x="190529" y="105251"/>
                    </a:cubicBezTo>
                    <a:cubicBezTo>
                      <a:pt x="190529" y="44628"/>
                      <a:pt x="147227" y="1326"/>
                      <a:pt x="95265" y="132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16" name="Freeform: Shape 322">
                <a:extLst>
                  <a:ext uri="{FF2B5EF4-FFF2-40B4-BE49-F238E27FC236}">
                    <a16:creationId xmlns:a16="http://schemas.microsoft.com/office/drawing/2014/main" xmlns="" id="{8C8FCC51-73BC-407E-B796-972B6BDE8741}"/>
                  </a:ext>
                </a:extLst>
              </p:cNvPr>
              <p:cNvSpPr/>
              <p:nvPr/>
            </p:nvSpPr>
            <p:spPr>
              <a:xfrm>
                <a:off x="1557941" y="2729310"/>
                <a:ext cx="190529" cy="184309"/>
              </a:xfrm>
              <a:custGeom>
                <a:avLst/>
                <a:gdLst>
                  <a:gd name="connsiteX0" fmla="*/ 95265 w 190529"/>
                  <a:gd name="connsiteY0" fmla="*/ 1115 h 184309"/>
                  <a:gd name="connsiteX1" fmla="*/ 0 w 190529"/>
                  <a:gd name="connsiteY1" fmla="*/ 105040 h 184309"/>
                  <a:gd name="connsiteX2" fmla="*/ 95265 w 190529"/>
                  <a:gd name="connsiteY2" fmla="*/ 182983 h 184309"/>
                  <a:gd name="connsiteX3" fmla="*/ 190529 w 190529"/>
                  <a:gd name="connsiteY3" fmla="*/ 79058 h 184309"/>
                  <a:gd name="connsiteX4" fmla="*/ 95265 w 190529"/>
                  <a:gd name="connsiteY4" fmla="*/ 1115 h 1843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84309">
                    <a:moveTo>
                      <a:pt x="95265" y="1115"/>
                    </a:moveTo>
                    <a:cubicBezTo>
                      <a:pt x="43302" y="9775"/>
                      <a:pt x="0" y="53077"/>
                      <a:pt x="0" y="105040"/>
                    </a:cubicBezTo>
                    <a:cubicBezTo>
                      <a:pt x="0" y="157002"/>
                      <a:pt x="43302" y="191644"/>
                      <a:pt x="95265" y="182983"/>
                    </a:cubicBezTo>
                    <a:cubicBezTo>
                      <a:pt x="147227" y="174323"/>
                      <a:pt x="190529" y="131021"/>
                      <a:pt x="190529" y="79058"/>
                    </a:cubicBezTo>
                    <a:cubicBezTo>
                      <a:pt x="190529" y="35756"/>
                      <a:pt x="147227" y="-7546"/>
                      <a:pt x="95265" y="111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39" name="Graphic 1">
              <a:extLst>
                <a:ext uri="{FF2B5EF4-FFF2-40B4-BE49-F238E27FC236}">
                  <a16:creationId xmlns:a16="http://schemas.microsoft.com/office/drawing/2014/main" xmlns="" id="{4FE6F0C5-49A0-4E79-8E09-2D6C81860D30}"/>
                </a:ext>
              </a:extLst>
            </p:cNvPr>
            <p:cNvGrpSpPr/>
            <p:nvPr/>
          </p:nvGrpSpPr>
          <p:grpSpPr>
            <a:xfrm>
              <a:off x="532829" y="2861551"/>
              <a:ext cx="62878" cy="754540"/>
              <a:chOff x="1982301" y="2704443"/>
              <a:chExt cx="190529" cy="2286350"/>
            </a:xfrm>
            <a:grpFill/>
          </p:grpSpPr>
          <p:sp>
            <p:nvSpPr>
              <p:cNvPr id="811" name="Freeform: Shape 317">
                <a:extLst>
                  <a:ext uri="{FF2B5EF4-FFF2-40B4-BE49-F238E27FC236}">
                    <a16:creationId xmlns:a16="http://schemas.microsoft.com/office/drawing/2014/main" xmlns="" id="{368B0EAE-3860-4C61-BD15-5FBE99A0591A}"/>
                  </a:ext>
                </a:extLst>
              </p:cNvPr>
              <p:cNvSpPr/>
              <p:nvPr/>
            </p:nvSpPr>
            <p:spPr>
              <a:xfrm>
                <a:off x="2068905" y="2734755"/>
                <a:ext cx="25981" cy="2191085"/>
              </a:xfrm>
              <a:custGeom>
                <a:avLst/>
                <a:gdLst>
                  <a:gd name="connsiteX0" fmla="*/ 0 w 25981"/>
                  <a:gd name="connsiteY0" fmla="*/ 12991 h 2191085"/>
                  <a:gd name="connsiteX1" fmla="*/ 0 w 25981"/>
                  <a:gd name="connsiteY1" fmla="*/ 2178095 h 2191085"/>
                  <a:gd name="connsiteX2" fmla="*/ 25981 w 25981"/>
                  <a:gd name="connsiteY2" fmla="*/ 2178095 h 2191085"/>
                  <a:gd name="connsiteX3" fmla="*/ 25981 w 25981"/>
                  <a:gd name="connsiteY3" fmla="*/ 12991 h 2191085"/>
                  <a:gd name="connsiteX4" fmla="*/ 0 w 25981"/>
                  <a:gd name="connsiteY4" fmla="*/ 12991 h 21910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2191085">
                    <a:moveTo>
                      <a:pt x="0" y="12991"/>
                    </a:moveTo>
                    <a:cubicBezTo>
                      <a:pt x="0" y="731805"/>
                      <a:pt x="0" y="1459281"/>
                      <a:pt x="0" y="2178095"/>
                    </a:cubicBezTo>
                    <a:cubicBezTo>
                      <a:pt x="0" y="2195416"/>
                      <a:pt x="25981" y="2195416"/>
                      <a:pt x="25981" y="2178095"/>
                    </a:cubicBezTo>
                    <a:cubicBezTo>
                      <a:pt x="25981" y="1459281"/>
                      <a:pt x="25981" y="731805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12" name="Freeform: Shape 318">
                <a:extLst>
                  <a:ext uri="{FF2B5EF4-FFF2-40B4-BE49-F238E27FC236}">
                    <a16:creationId xmlns:a16="http://schemas.microsoft.com/office/drawing/2014/main" xmlns="" id="{B64C8198-2260-4B71-A447-6623FD38D3F9}"/>
                  </a:ext>
                </a:extLst>
              </p:cNvPr>
              <p:cNvSpPr/>
              <p:nvPr/>
            </p:nvSpPr>
            <p:spPr>
              <a:xfrm>
                <a:off x="1982301" y="4800264"/>
                <a:ext cx="190529" cy="190529"/>
              </a:xfrm>
              <a:custGeom>
                <a:avLst/>
                <a:gdLst>
                  <a:gd name="connsiteX0" fmla="*/ 95265 w 190529"/>
                  <a:gd name="connsiteY0" fmla="*/ 0 h 190529"/>
                  <a:gd name="connsiteX1" fmla="*/ 0 w 190529"/>
                  <a:gd name="connsiteY1" fmla="*/ 95265 h 190529"/>
                  <a:gd name="connsiteX2" fmla="*/ 95265 w 190529"/>
                  <a:gd name="connsiteY2" fmla="*/ 190529 h 190529"/>
                  <a:gd name="connsiteX3" fmla="*/ 190529 w 190529"/>
                  <a:gd name="connsiteY3" fmla="*/ 95265 h 190529"/>
                  <a:gd name="connsiteX4" fmla="*/ 95265 w 190529"/>
                  <a:gd name="connsiteY4" fmla="*/ 0 h 190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90529">
                    <a:moveTo>
                      <a:pt x="95265" y="0"/>
                    </a:moveTo>
                    <a:cubicBezTo>
                      <a:pt x="43302" y="0"/>
                      <a:pt x="0" y="43302"/>
                      <a:pt x="0" y="95265"/>
                    </a:cubicBezTo>
                    <a:cubicBezTo>
                      <a:pt x="0" y="147227"/>
                      <a:pt x="43302" y="190529"/>
                      <a:pt x="95265" y="190529"/>
                    </a:cubicBezTo>
                    <a:cubicBezTo>
                      <a:pt x="147227" y="190529"/>
                      <a:pt x="190529" y="147227"/>
                      <a:pt x="190529" y="95265"/>
                    </a:cubicBezTo>
                    <a:cubicBezTo>
                      <a:pt x="190529" y="34642"/>
                      <a:pt x="147227" y="0"/>
                      <a:pt x="95265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13" name="Freeform: Shape 319">
                <a:extLst>
                  <a:ext uri="{FF2B5EF4-FFF2-40B4-BE49-F238E27FC236}">
                    <a16:creationId xmlns:a16="http://schemas.microsoft.com/office/drawing/2014/main" xmlns="" id="{78EB358F-D979-4F32-8B64-59179FBA5C9E}"/>
                  </a:ext>
                </a:extLst>
              </p:cNvPr>
              <p:cNvSpPr/>
              <p:nvPr/>
            </p:nvSpPr>
            <p:spPr>
              <a:xfrm>
                <a:off x="1982301" y="2704443"/>
                <a:ext cx="190529" cy="190529"/>
              </a:xfrm>
              <a:custGeom>
                <a:avLst/>
                <a:gdLst>
                  <a:gd name="connsiteX0" fmla="*/ 95265 w 190529"/>
                  <a:gd name="connsiteY0" fmla="*/ 0 h 190529"/>
                  <a:gd name="connsiteX1" fmla="*/ 0 w 190529"/>
                  <a:gd name="connsiteY1" fmla="*/ 95265 h 190529"/>
                  <a:gd name="connsiteX2" fmla="*/ 95265 w 190529"/>
                  <a:gd name="connsiteY2" fmla="*/ 190529 h 190529"/>
                  <a:gd name="connsiteX3" fmla="*/ 190529 w 190529"/>
                  <a:gd name="connsiteY3" fmla="*/ 95265 h 190529"/>
                  <a:gd name="connsiteX4" fmla="*/ 95265 w 190529"/>
                  <a:gd name="connsiteY4" fmla="*/ 0 h 190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90529">
                    <a:moveTo>
                      <a:pt x="95265" y="0"/>
                    </a:moveTo>
                    <a:cubicBezTo>
                      <a:pt x="43302" y="0"/>
                      <a:pt x="0" y="43302"/>
                      <a:pt x="0" y="95265"/>
                    </a:cubicBezTo>
                    <a:cubicBezTo>
                      <a:pt x="0" y="147227"/>
                      <a:pt x="43302" y="190529"/>
                      <a:pt x="95265" y="190529"/>
                    </a:cubicBezTo>
                    <a:cubicBezTo>
                      <a:pt x="147227" y="190529"/>
                      <a:pt x="190529" y="147227"/>
                      <a:pt x="190529" y="95265"/>
                    </a:cubicBezTo>
                    <a:cubicBezTo>
                      <a:pt x="190529" y="43302"/>
                      <a:pt x="147227" y="0"/>
                      <a:pt x="95265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40" name="Graphic 1">
              <a:extLst>
                <a:ext uri="{FF2B5EF4-FFF2-40B4-BE49-F238E27FC236}">
                  <a16:creationId xmlns:a16="http://schemas.microsoft.com/office/drawing/2014/main" xmlns="" id="{02758C65-E473-41CC-98F7-E9CE32AF74D4}"/>
                </a:ext>
              </a:extLst>
            </p:cNvPr>
            <p:cNvGrpSpPr/>
            <p:nvPr/>
          </p:nvGrpSpPr>
          <p:grpSpPr>
            <a:xfrm>
              <a:off x="675735" y="2869688"/>
              <a:ext cx="62878" cy="735409"/>
              <a:chOff x="2415322" y="2729098"/>
              <a:chExt cx="190529" cy="2228380"/>
            </a:xfrm>
            <a:grpFill/>
          </p:grpSpPr>
          <p:sp>
            <p:nvSpPr>
              <p:cNvPr id="808" name="Freeform: Shape 314">
                <a:extLst>
                  <a:ext uri="{FF2B5EF4-FFF2-40B4-BE49-F238E27FC236}">
                    <a16:creationId xmlns:a16="http://schemas.microsoft.com/office/drawing/2014/main" xmlns="" id="{756D3F86-F764-4422-871C-EC028E9DE7A3}"/>
                  </a:ext>
                </a:extLst>
              </p:cNvPr>
              <p:cNvSpPr/>
              <p:nvPr/>
            </p:nvSpPr>
            <p:spPr>
              <a:xfrm>
                <a:off x="2493266" y="2760736"/>
                <a:ext cx="25981" cy="2139123"/>
              </a:xfrm>
              <a:custGeom>
                <a:avLst/>
                <a:gdLst>
                  <a:gd name="connsiteX0" fmla="*/ 0 w 25981"/>
                  <a:gd name="connsiteY0" fmla="*/ 12991 h 2139123"/>
                  <a:gd name="connsiteX1" fmla="*/ 0 w 25981"/>
                  <a:gd name="connsiteY1" fmla="*/ 2126133 h 2139123"/>
                  <a:gd name="connsiteX2" fmla="*/ 25981 w 25981"/>
                  <a:gd name="connsiteY2" fmla="*/ 2126133 h 2139123"/>
                  <a:gd name="connsiteX3" fmla="*/ 25981 w 25981"/>
                  <a:gd name="connsiteY3" fmla="*/ 12991 h 2139123"/>
                  <a:gd name="connsiteX4" fmla="*/ 0 w 25981"/>
                  <a:gd name="connsiteY4" fmla="*/ 12991 h 21391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2139123">
                    <a:moveTo>
                      <a:pt x="0" y="12991"/>
                    </a:moveTo>
                    <a:cubicBezTo>
                      <a:pt x="0" y="714485"/>
                      <a:pt x="0" y="1424639"/>
                      <a:pt x="0" y="2126133"/>
                    </a:cubicBezTo>
                    <a:cubicBezTo>
                      <a:pt x="0" y="2143454"/>
                      <a:pt x="25981" y="2143454"/>
                      <a:pt x="25981" y="2126133"/>
                    </a:cubicBezTo>
                    <a:cubicBezTo>
                      <a:pt x="25981" y="1424639"/>
                      <a:pt x="25981" y="714485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09" name="Freeform: Shape 315">
                <a:extLst>
                  <a:ext uri="{FF2B5EF4-FFF2-40B4-BE49-F238E27FC236}">
                    <a16:creationId xmlns:a16="http://schemas.microsoft.com/office/drawing/2014/main" xmlns="" id="{278FE8DF-5B86-4491-B462-D7C1D0734139}"/>
                  </a:ext>
                </a:extLst>
              </p:cNvPr>
              <p:cNvSpPr/>
              <p:nvPr/>
            </p:nvSpPr>
            <p:spPr>
              <a:xfrm>
                <a:off x="2415322" y="4772957"/>
                <a:ext cx="190529" cy="184521"/>
              </a:xfrm>
              <a:custGeom>
                <a:avLst/>
                <a:gdLst>
                  <a:gd name="connsiteX0" fmla="*/ 95264 w 190529"/>
                  <a:gd name="connsiteY0" fmla="*/ 1326 h 184521"/>
                  <a:gd name="connsiteX1" fmla="*/ 0 w 190529"/>
                  <a:gd name="connsiteY1" fmla="*/ 105251 h 184521"/>
                  <a:gd name="connsiteX2" fmla="*/ 95264 w 190529"/>
                  <a:gd name="connsiteY2" fmla="*/ 183195 h 184521"/>
                  <a:gd name="connsiteX3" fmla="*/ 190529 w 190529"/>
                  <a:gd name="connsiteY3" fmla="*/ 79270 h 184521"/>
                  <a:gd name="connsiteX4" fmla="*/ 95264 w 190529"/>
                  <a:gd name="connsiteY4" fmla="*/ 1326 h 1845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84521">
                    <a:moveTo>
                      <a:pt x="95264" y="1326"/>
                    </a:moveTo>
                    <a:cubicBezTo>
                      <a:pt x="43302" y="9987"/>
                      <a:pt x="0" y="53289"/>
                      <a:pt x="0" y="105251"/>
                    </a:cubicBezTo>
                    <a:cubicBezTo>
                      <a:pt x="0" y="157214"/>
                      <a:pt x="43302" y="191856"/>
                      <a:pt x="95264" y="183195"/>
                    </a:cubicBezTo>
                    <a:cubicBezTo>
                      <a:pt x="147227" y="174535"/>
                      <a:pt x="190529" y="131233"/>
                      <a:pt x="190529" y="79270"/>
                    </a:cubicBezTo>
                    <a:cubicBezTo>
                      <a:pt x="181869" y="27307"/>
                      <a:pt x="147227" y="-7334"/>
                      <a:pt x="95264" y="132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10" name="Freeform: Shape 316">
                <a:extLst>
                  <a:ext uri="{FF2B5EF4-FFF2-40B4-BE49-F238E27FC236}">
                    <a16:creationId xmlns:a16="http://schemas.microsoft.com/office/drawing/2014/main" xmlns="" id="{4579678F-2263-4985-ABB7-489F79B250CE}"/>
                  </a:ext>
                </a:extLst>
              </p:cNvPr>
              <p:cNvSpPr/>
              <p:nvPr/>
            </p:nvSpPr>
            <p:spPr>
              <a:xfrm>
                <a:off x="2415322" y="2729098"/>
                <a:ext cx="190529" cy="184521"/>
              </a:xfrm>
              <a:custGeom>
                <a:avLst/>
                <a:gdLst>
                  <a:gd name="connsiteX0" fmla="*/ 95264 w 190529"/>
                  <a:gd name="connsiteY0" fmla="*/ 1326 h 184521"/>
                  <a:gd name="connsiteX1" fmla="*/ 0 w 190529"/>
                  <a:gd name="connsiteY1" fmla="*/ 79270 h 184521"/>
                  <a:gd name="connsiteX2" fmla="*/ 95264 w 190529"/>
                  <a:gd name="connsiteY2" fmla="*/ 183195 h 184521"/>
                  <a:gd name="connsiteX3" fmla="*/ 190529 w 190529"/>
                  <a:gd name="connsiteY3" fmla="*/ 105251 h 184521"/>
                  <a:gd name="connsiteX4" fmla="*/ 95264 w 190529"/>
                  <a:gd name="connsiteY4" fmla="*/ 1326 h 1845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84521">
                    <a:moveTo>
                      <a:pt x="95264" y="1326"/>
                    </a:moveTo>
                    <a:cubicBezTo>
                      <a:pt x="43302" y="-7334"/>
                      <a:pt x="0" y="27308"/>
                      <a:pt x="0" y="79270"/>
                    </a:cubicBezTo>
                    <a:cubicBezTo>
                      <a:pt x="0" y="131233"/>
                      <a:pt x="43302" y="174535"/>
                      <a:pt x="95264" y="183195"/>
                    </a:cubicBezTo>
                    <a:cubicBezTo>
                      <a:pt x="147227" y="191856"/>
                      <a:pt x="190529" y="157214"/>
                      <a:pt x="190529" y="105251"/>
                    </a:cubicBezTo>
                    <a:cubicBezTo>
                      <a:pt x="181869" y="53289"/>
                      <a:pt x="147227" y="9987"/>
                      <a:pt x="95264" y="132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41" name="Graphic 1">
              <a:extLst>
                <a:ext uri="{FF2B5EF4-FFF2-40B4-BE49-F238E27FC236}">
                  <a16:creationId xmlns:a16="http://schemas.microsoft.com/office/drawing/2014/main" xmlns="" id="{9BDA2510-86A2-4225-9465-D0BEF09B3603}"/>
                </a:ext>
              </a:extLst>
            </p:cNvPr>
            <p:cNvGrpSpPr/>
            <p:nvPr/>
          </p:nvGrpSpPr>
          <p:grpSpPr>
            <a:xfrm>
              <a:off x="815782" y="2900061"/>
              <a:ext cx="62878" cy="674661"/>
              <a:chOff x="2839683" y="2821134"/>
              <a:chExt cx="190528" cy="2044308"/>
            </a:xfrm>
            <a:grpFill/>
          </p:grpSpPr>
          <p:sp>
            <p:nvSpPr>
              <p:cNvPr id="805" name="Freeform: Shape 311">
                <a:extLst>
                  <a:ext uri="{FF2B5EF4-FFF2-40B4-BE49-F238E27FC236}">
                    <a16:creationId xmlns:a16="http://schemas.microsoft.com/office/drawing/2014/main" xmlns="" id="{E9593914-0798-4AF1-8365-0698BF2658EE}"/>
                  </a:ext>
                </a:extLst>
              </p:cNvPr>
              <p:cNvSpPr/>
              <p:nvPr/>
            </p:nvSpPr>
            <p:spPr>
              <a:xfrm>
                <a:off x="2926287" y="2847340"/>
                <a:ext cx="25981" cy="1965915"/>
              </a:xfrm>
              <a:custGeom>
                <a:avLst/>
                <a:gdLst>
                  <a:gd name="connsiteX0" fmla="*/ 0 w 25981"/>
                  <a:gd name="connsiteY0" fmla="*/ 12991 h 1965915"/>
                  <a:gd name="connsiteX1" fmla="*/ 0 w 25981"/>
                  <a:gd name="connsiteY1" fmla="*/ 1952924 h 1965915"/>
                  <a:gd name="connsiteX2" fmla="*/ 25981 w 25981"/>
                  <a:gd name="connsiteY2" fmla="*/ 1952924 h 1965915"/>
                  <a:gd name="connsiteX3" fmla="*/ 25981 w 25981"/>
                  <a:gd name="connsiteY3" fmla="*/ 12991 h 1965915"/>
                  <a:gd name="connsiteX4" fmla="*/ 0 w 25981"/>
                  <a:gd name="connsiteY4" fmla="*/ 12991 h 19659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965915">
                    <a:moveTo>
                      <a:pt x="0" y="12991"/>
                    </a:moveTo>
                    <a:cubicBezTo>
                      <a:pt x="0" y="662522"/>
                      <a:pt x="0" y="1303393"/>
                      <a:pt x="0" y="1952924"/>
                    </a:cubicBezTo>
                    <a:cubicBezTo>
                      <a:pt x="0" y="1970245"/>
                      <a:pt x="25981" y="1970245"/>
                      <a:pt x="25981" y="1952924"/>
                    </a:cubicBezTo>
                    <a:cubicBezTo>
                      <a:pt x="25981" y="1303393"/>
                      <a:pt x="25981" y="662522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06" name="Freeform: Shape 312">
                <a:extLst>
                  <a:ext uri="{FF2B5EF4-FFF2-40B4-BE49-F238E27FC236}">
                    <a16:creationId xmlns:a16="http://schemas.microsoft.com/office/drawing/2014/main" xmlns="" id="{89DC5B3B-504A-4B5F-AF51-FBAFD3845300}"/>
                  </a:ext>
                </a:extLst>
              </p:cNvPr>
              <p:cNvSpPr/>
              <p:nvPr/>
            </p:nvSpPr>
            <p:spPr>
              <a:xfrm>
                <a:off x="2839683" y="4694680"/>
                <a:ext cx="190528" cy="170762"/>
              </a:xfrm>
              <a:custGeom>
                <a:avLst/>
                <a:gdLst>
                  <a:gd name="connsiteX0" fmla="*/ 95264 w 190528"/>
                  <a:gd name="connsiteY0" fmla="*/ 1659 h 170762"/>
                  <a:gd name="connsiteX1" fmla="*/ 0 w 190528"/>
                  <a:gd name="connsiteY1" fmla="*/ 105584 h 170762"/>
                  <a:gd name="connsiteX2" fmla="*/ 95264 w 190528"/>
                  <a:gd name="connsiteY2" fmla="*/ 166207 h 170762"/>
                  <a:gd name="connsiteX3" fmla="*/ 190529 w 190528"/>
                  <a:gd name="connsiteY3" fmla="*/ 62282 h 170762"/>
                  <a:gd name="connsiteX4" fmla="*/ 95264 w 190528"/>
                  <a:gd name="connsiteY4" fmla="*/ 1659 h 17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70762">
                    <a:moveTo>
                      <a:pt x="95264" y="1659"/>
                    </a:moveTo>
                    <a:cubicBezTo>
                      <a:pt x="43302" y="10320"/>
                      <a:pt x="0" y="62282"/>
                      <a:pt x="0" y="105584"/>
                    </a:cubicBezTo>
                    <a:cubicBezTo>
                      <a:pt x="0" y="148886"/>
                      <a:pt x="43302" y="183528"/>
                      <a:pt x="95264" y="166207"/>
                    </a:cubicBezTo>
                    <a:cubicBezTo>
                      <a:pt x="147227" y="148886"/>
                      <a:pt x="190529" y="105584"/>
                      <a:pt x="190529" y="62282"/>
                    </a:cubicBezTo>
                    <a:cubicBezTo>
                      <a:pt x="190529" y="18980"/>
                      <a:pt x="147227" y="-7001"/>
                      <a:pt x="95264" y="165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07" name="Freeform: Shape 313">
                <a:extLst>
                  <a:ext uri="{FF2B5EF4-FFF2-40B4-BE49-F238E27FC236}">
                    <a16:creationId xmlns:a16="http://schemas.microsoft.com/office/drawing/2014/main" xmlns="" id="{BB46BD50-0B9A-46B5-BA23-BDB718B1780A}"/>
                  </a:ext>
                </a:extLst>
              </p:cNvPr>
              <p:cNvSpPr/>
              <p:nvPr/>
            </p:nvSpPr>
            <p:spPr>
              <a:xfrm>
                <a:off x="2839683" y="2821134"/>
                <a:ext cx="190528" cy="170762"/>
              </a:xfrm>
              <a:custGeom>
                <a:avLst/>
                <a:gdLst>
                  <a:gd name="connsiteX0" fmla="*/ 95264 w 190528"/>
                  <a:gd name="connsiteY0" fmla="*/ 4555 h 170762"/>
                  <a:gd name="connsiteX1" fmla="*/ 0 w 190528"/>
                  <a:gd name="connsiteY1" fmla="*/ 65178 h 170762"/>
                  <a:gd name="connsiteX2" fmla="*/ 95264 w 190528"/>
                  <a:gd name="connsiteY2" fmla="*/ 169103 h 170762"/>
                  <a:gd name="connsiteX3" fmla="*/ 190529 w 190528"/>
                  <a:gd name="connsiteY3" fmla="*/ 108480 h 170762"/>
                  <a:gd name="connsiteX4" fmla="*/ 95264 w 190528"/>
                  <a:gd name="connsiteY4" fmla="*/ 4555 h 17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70762">
                    <a:moveTo>
                      <a:pt x="95264" y="4555"/>
                    </a:moveTo>
                    <a:cubicBezTo>
                      <a:pt x="43302" y="-12766"/>
                      <a:pt x="0" y="21876"/>
                      <a:pt x="0" y="65178"/>
                    </a:cubicBezTo>
                    <a:cubicBezTo>
                      <a:pt x="0" y="108480"/>
                      <a:pt x="43302" y="160443"/>
                      <a:pt x="95264" y="169103"/>
                    </a:cubicBezTo>
                    <a:cubicBezTo>
                      <a:pt x="147227" y="177763"/>
                      <a:pt x="190529" y="151782"/>
                      <a:pt x="190529" y="108480"/>
                    </a:cubicBezTo>
                    <a:cubicBezTo>
                      <a:pt x="190529" y="65178"/>
                      <a:pt x="147227" y="13215"/>
                      <a:pt x="95264" y="455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42" name="Graphic 1">
              <a:extLst>
                <a:ext uri="{FF2B5EF4-FFF2-40B4-BE49-F238E27FC236}">
                  <a16:creationId xmlns:a16="http://schemas.microsoft.com/office/drawing/2014/main" xmlns="" id="{436032C5-ABD0-45AE-9A69-AB7691F4A419}"/>
                </a:ext>
              </a:extLst>
            </p:cNvPr>
            <p:cNvGrpSpPr/>
            <p:nvPr/>
          </p:nvGrpSpPr>
          <p:grpSpPr>
            <a:xfrm>
              <a:off x="958687" y="2945052"/>
              <a:ext cx="62878" cy="583608"/>
              <a:chOff x="3272704" y="2957461"/>
              <a:chExt cx="190528" cy="1768406"/>
            </a:xfrm>
            <a:grpFill/>
          </p:grpSpPr>
          <p:sp>
            <p:nvSpPr>
              <p:cNvPr id="802" name="Freeform: Shape 308">
                <a:extLst>
                  <a:ext uri="{FF2B5EF4-FFF2-40B4-BE49-F238E27FC236}">
                    <a16:creationId xmlns:a16="http://schemas.microsoft.com/office/drawing/2014/main" xmlns="" id="{F324E512-E2EE-480F-BC47-24FC0BEF2E86}"/>
                  </a:ext>
                </a:extLst>
              </p:cNvPr>
              <p:cNvSpPr/>
              <p:nvPr/>
            </p:nvSpPr>
            <p:spPr>
              <a:xfrm>
                <a:off x="3350647" y="2985907"/>
                <a:ext cx="25981" cy="1688781"/>
              </a:xfrm>
              <a:custGeom>
                <a:avLst/>
                <a:gdLst>
                  <a:gd name="connsiteX0" fmla="*/ 0 w 25981"/>
                  <a:gd name="connsiteY0" fmla="*/ 12991 h 1688781"/>
                  <a:gd name="connsiteX1" fmla="*/ 0 w 25981"/>
                  <a:gd name="connsiteY1" fmla="*/ 1675791 h 1688781"/>
                  <a:gd name="connsiteX2" fmla="*/ 25981 w 25981"/>
                  <a:gd name="connsiteY2" fmla="*/ 1675791 h 1688781"/>
                  <a:gd name="connsiteX3" fmla="*/ 25981 w 25981"/>
                  <a:gd name="connsiteY3" fmla="*/ 12991 h 1688781"/>
                  <a:gd name="connsiteX4" fmla="*/ 0 w 25981"/>
                  <a:gd name="connsiteY4" fmla="*/ 12991 h 16887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688781">
                    <a:moveTo>
                      <a:pt x="0" y="12991"/>
                    </a:moveTo>
                    <a:cubicBezTo>
                      <a:pt x="0" y="567257"/>
                      <a:pt x="0" y="1121524"/>
                      <a:pt x="0" y="1675791"/>
                    </a:cubicBezTo>
                    <a:cubicBezTo>
                      <a:pt x="0" y="1693112"/>
                      <a:pt x="25981" y="1693112"/>
                      <a:pt x="25981" y="1675791"/>
                    </a:cubicBezTo>
                    <a:cubicBezTo>
                      <a:pt x="25981" y="1121524"/>
                      <a:pt x="25981" y="567257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03" name="Freeform: Shape 309">
                <a:extLst>
                  <a:ext uri="{FF2B5EF4-FFF2-40B4-BE49-F238E27FC236}">
                    <a16:creationId xmlns:a16="http://schemas.microsoft.com/office/drawing/2014/main" xmlns="" id="{7A78D3DD-22B4-4AE5-86F3-8E91826BFE76}"/>
                  </a:ext>
                </a:extLst>
              </p:cNvPr>
              <p:cNvSpPr/>
              <p:nvPr/>
            </p:nvSpPr>
            <p:spPr>
              <a:xfrm>
                <a:off x="3272704" y="4568299"/>
                <a:ext cx="190528" cy="157568"/>
              </a:xfrm>
              <a:custGeom>
                <a:avLst/>
                <a:gdLst>
                  <a:gd name="connsiteX0" fmla="*/ 95264 w 190528"/>
                  <a:gd name="connsiteY0" fmla="*/ 6795 h 157568"/>
                  <a:gd name="connsiteX1" fmla="*/ 0 w 190528"/>
                  <a:gd name="connsiteY1" fmla="*/ 110720 h 157568"/>
                  <a:gd name="connsiteX2" fmla="*/ 95264 w 190528"/>
                  <a:gd name="connsiteY2" fmla="*/ 145362 h 157568"/>
                  <a:gd name="connsiteX3" fmla="*/ 190529 w 190528"/>
                  <a:gd name="connsiteY3" fmla="*/ 41437 h 157568"/>
                  <a:gd name="connsiteX4" fmla="*/ 95264 w 190528"/>
                  <a:gd name="connsiteY4" fmla="*/ 6795 h 1575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57568">
                    <a:moveTo>
                      <a:pt x="95264" y="6795"/>
                    </a:moveTo>
                    <a:cubicBezTo>
                      <a:pt x="43302" y="24116"/>
                      <a:pt x="0" y="67418"/>
                      <a:pt x="0" y="110720"/>
                    </a:cubicBezTo>
                    <a:cubicBezTo>
                      <a:pt x="0" y="154022"/>
                      <a:pt x="43302" y="171343"/>
                      <a:pt x="95264" y="145362"/>
                    </a:cubicBezTo>
                    <a:cubicBezTo>
                      <a:pt x="147227" y="128041"/>
                      <a:pt x="190529" y="76078"/>
                      <a:pt x="190529" y="41437"/>
                    </a:cubicBezTo>
                    <a:cubicBezTo>
                      <a:pt x="181869" y="6795"/>
                      <a:pt x="147227" y="-10526"/>
                      <a:pt x="95264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04" name="Freeform: Shape 310">
                <a:extLst>
                  <a:ext uri="{FF2B5EF4-FFF2-40B4-BE49-F238E27FC236}">
                    <a16:creationId xmlns:a16="http://schemas.microsoft.com/office/drawing/2014/main" xmlns="" id="{57C536E5-2EE9-42A2-AE72-A4995B5C372A}"/>
                  </a:ext>
                </a:extLst>
              </p:cNvPr>
              <p:cNvSpPr/>
              <p:nvPr/>
            </p:nvSpPr>
            <p:spPr>
              <a:xfrm>
                <a:off x="3272704" y="2957461"/>
                <a:ext cx="190528" cy="152156"/>
              </a:xfrm>
              <a:custGeom>
                <a:avLst/>
                <a:gdLst>
                  <a:gd name="connsiteX0" fmla="*/ 95264 w 190528"/>
                  <a:gd name="connsiteY0" fmla="*/ 6795 h 152156"/>
                  <a:gd name="connsiteX1" fmla="*/ 0 w 190528"/>
                  <a:gd name="connsiteY1" fmla="*/ 41437 h 152156"/>
                  <a:gd name="connsiteX2" fmla="*/ 95264 w 190528"/>
                  <a:gd name="connsiteY2" fmla="*/ 145362 h 152156"/>
                  <a:gd name="connsiteX3" fmla="*/ 190529 w 190528"/>
                  <a:gd name="connsiteY3" fmla="*/ 110720 h 152156"/>
                  <a:gd name="connsiteX4" fmla="*/ 95264 w 190528"/>
                  <a:gd name="connsiteY4" fmla="*/ 6795 h 152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52156">
                    <a:moveTo>
                      <a:pt x="95264" y="6795"/>
                    </a:moveTo>
                    <a:cubicBezTo>
                      <a:pt x="43302" y="-10526"/>
                      <a:pt x="0" y="6795"/>
                      <a:pt x="0" y="41437"/>
                    </a:cubicBezTo>
                    <a:cubicBezTo>
                      <a:pt x="0" y="84739"/>
                      <a:pt x="43302" y="128041"/>
                      <a:pt x="95264" y="145362"/>
                    </a:cubicBezTo>
                    <a:cubicBezTo>
                      <a:pt x="147227" y="162683"/>
                      <a:pt x="190529" y="145362"/>
                      <a:pt x="190529" y="110720"/>
                    </a:cubicBezTo>
                    <a:cubicBezTo>
                      <a:pt x="181869" y="76078"/>
                      <a:pt x="147227" y="32776"/>
                      <a:pt x="95264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43" name="Graphic 1">
              <a:extLst>
                <a:ext uri="{FF2B5EF4-FFF2-40B4-BE49-F238E27FC236}">
                  <a16:creationId xmlns:a16="http://schemas.microsoft.com/office/drawing/2014/main" xmlns="" id="{74A43EB6-547E-4433-8DEF-0C3D26F0D10C}"/>
                </a:ext>
              </a:extLst>
            </p:cNvPr>
            <p:cNvGrpSpPr/>
            <p:nvPr/>
          </p:nvGrpSpPr>
          <p:grpSpPr>
            <a:xfrm>
              <a:off x="1098734" y="3005187"/>
              <a:ext cx="62878" cy="461552"/>
              <a:chOff x="3697064" y="3139678"/>
              <a:chExt cx="190529" cy="1398559"/>
            </a:xfrm>
            <a:grpFill/>
          </p:grpSpPr>
          <p:sp>
            <p:nvSpPr>
              <p:cNvPr id="799" name="Freeform: Shape 305">
                <a:extLst>
                  <a:ext uri="{FF2B5EF4-FFF2-40B4-BE49-F238E27FC236}">
                    <a16:creationId xmlns:a16="http://schemas.microsoft.com/office/drawing/2014/main" xmlns="" id="{DDA5C233-F5BA-4188-BE5B-C04D853A8507}"/>
                  </a:ext>
                </a:extLst>
              </p:cNvPr>
              <p:cNvSpPr/>
              <p:nvPr/>
            </p:nvSpPr>
            <p:spPr>
              <a:xfrm>
                <a:off x="3775008" y="3170766"/>
                <a:ext cx="27371" cy="1322053"/>
              </a:xfrm>
              <a:custGeom>
                <a:avLst/>
                <a:gdLst>
                  <a:gd name="connsiteX0" fmla="*/ 0 w 27371"/>
                  <a:gd name="connsiteY0" fmla="*/ 10000 h 1322053"/>
                  <a:gd name="connsiteX1" fmla="*/ 0 w 27371"/>
                  <a:gd name="connsiteY1" fmla="*/ 1309063 h 1322053"/>
                  <a:gd name="connsiteX2" fmla="*/ 25981 w 27371"/>
                  <a:gd name="connsiteY2" fmla="*/ 1309063 h 1322053"/>
                  <a:gd name="connsiteX3" fmla="*/ 25981 w 27371"/>
                  <a:gd name="connsiteY3" fmla="*/ 10000 h 1322053"/>
                  <a:gd name="connsiteX4" fmla="*/ 0 w 27371"/>
                  <a:gd name="connsiteY4" fmla="*/ 10000 h 13220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371" h="1322053">
                    <a:moveTo>
                      <a:pt x="0" y="10000"/>
                    </a:moveTo>
                    <a:cubicBezTo>
                      <a:pt x="0" y="443021"/>
                      <a:pt x="0" y="876042"/>
                      <a:pt x="0" y="1309063"/>
                    </a:cubicBezTo>
                    <a:cubicBezTo>
                      <a:pt x="0" y="1326384"/>
                      <a:pt x="25981" y="1326384"/>
                      <a:pt x="25981" y="1309063"/>
                    </a:cubicBezTo>
                    <a:cubicBezTo>
                      <a:pt x="25981" y="876042"/>
                      <a:pt x="25981" y="443021"/>
                      <a:pt x="25981" y="10000"/>
                    </a:cubicBezTo>
                    <a:cubicBezTo>
                      <a:pt x="3464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00" name="Freeform: Shape 306">
                <a:extLst>
                  <a:ext uri="{FF2B5EF4-FFF2-40B4-BE49-F238E27FC236}">
                    <a16:creationId xmlns:a16="http://schemas.microsoft.com/office/drawing/2014/main" xmlns="" id="{DBEAA00A-A687-477E-8926-5C9977969F28}"/>
                  </a:ext>
                </a:extLst>
              </p:cNvPr>
              <p:cNvSpPr/>
              <p:nvPr/>
            </p:nvSpPr>
            <p:spPr>
              <a:xfrm>
                <a:off x="3697064" y="4401534"/>
                <a:ext cx="190529" cy="136703"/>
              </a:xfrm>
              <a:custGeom>
                <a:avLst/>
                <a:gdLst>
                  <a:gd name="connsiteX0" fmla="*/ 95265 w 190529"/>
                  <a:gd name="connsiteY0" fmla="*/ 9011 h 136703"/>
                  <a:gd name="connsiteX1" fmla="*/ 0 w 190529"/>
                  <a:gd name="connsiteY1" fmla="*/ 104276 h 136703"/>
                  <a:gd name="connsiteX2" fmla="*/ 95265 w 190529"/>
                  <a:gd name="connsiteY2" fmla="*/ 121597 h 136703"/>
                  <a:gd name="connsiteX3" fmla="*/ 190529 w 190529"/>
                  <a:gd name="connsiteY3" fmla="*/ 26332 h 136703"/>
                  <a:gd name="connsiteX4" fmla="*/ 95265 w 190529"/>
                  <a:gd name="connsiteY4" fmla="*/ 9011 h 1367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36703">
                    <a:moveTo>
                      <a:pt x="95265" y="9011"/>
                    </a:moveTo>
                    <a:cubicBezTo>
                      <a:pt x="43302" y="26332"/>
                      <a:pt x="0" y="69634"/>
                      <a:pt x="0" y="104276"/>
                    </a:cubicBezTo>
                    <a:cubicBezTo>
                      <a:pt x="0" y="138918"/>
                      <a:pt x="43302" y="147578"/>
                      <a:pt x="95265" y="121597"/>
                    </a:cubicBezTo>
                    <a:cubicBezTo>
                      <a:pt x="147227" y="95615"/>
                      <a:pt x="190529" y="52313"/>
                      <a:pt x="190529" y="26332"/>
                    </a:cubicBezTo>
                    <a:cubicBezTo>
                      <a:pt x="190529" y="351"/>
                      <a:pt x="147227" y="-8309"/>
                      <a:pt x="95265" y="901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01" name="Freeform: Shape 307">
                <a:extLst>
                  <a:ext uri="{FF2B5EF4-FFF2-40B4-BE49-F238E27FC236}">
                    <a16:creationId xmlns:a16="http://schemas.microsoft.com/office/drawing/2014/main" xmlns="" id="{5E0D11D6-FF01-44C4-A888-80CC6C2DD002}"/>
                  </a:ext>
                </a:extLst>
              </p:cNvPr>
              <p:cNvSpPr/>
              <p:nvPr/>
            </p:nvSpPr>
            <p:spPr>
              <a:xfrm>
                <a:off x="3697064" y="3139678"/>
                <a:ext cx="190529" cy="139763"/>
              </a:xfrm>
              <a:custGeom>
                <a:avLst/>
                <a:gdLst>
                  <a:gd name="connsiteX0" fmla="*/ 95265 w 190529"/>
                  <a:gd name="connsiteY0" fmla="*/ 15107 h 139763"/>
                  <a:gd name="connsiteX1" fmla="*/ 0 w 190529"/>
                  <a:gd name="connsiteY1" fmla="*/ 32427 h 139763"/>
                  <a:gd name="connsiteX2" fmla="*/ 95265 w 190529"/>
                  <a:gd name="connsiteY2" fmla="*/ 127692 h 139763"/>
                  <a:gd name="connsiteX3" fmla="*/ 190529 w 190529"/>
                  <a:gd name="connsiteY3" fmla="*/ 119032 h 139763"/>
                  <a:gd name="connsiteX4" fmla="*/ 95265 w 190529"/>
                  <a:gd name="connsiteY4" fmla="*/ 15107 h 1397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39763">
                    <a:moveTo>
                      <a:pt x="95265" y="15107"/>
                    </a:moveTo>
                    <a:cubicBezTo>
                      <a:pt x="43302" y="-10875"/>
                      <a:pt x="0" y="-2214"/>
                      <a:pt x="0" y="32427"/>
                    </a:cubicBezTo>
                    <a:cubicBezTo>
                      <a:pt x="0" y="67069"/>
                      <a:pt x="43302" y="110371"/>
                      <a:pt x="95265" y="127692"/>
                    </a:cubicBezTo>
                    <a:cubicBezTo>
                      <a:pt x="147227" y="145013"/>
                      <a:pt x="190529" y="145013"/>
                      <a:pt x="190529" y="119032"/>
                    </a:cubicBezTo>
                    <a:cubicBezTo>
                      <a:pt x="190529" y="84390"/>
                      <a:pt x="147227" y="41088"/>
                      <a:pt x="95265" y="1510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44" name="Graphic 1">
              <a:extLst>
                <a:ext uri="{FF2B5EF4-FFF2-40B4-BE49-F238E27FC236}">
                  <a16:creationId xmlns:a16="http://schemas.microsoft.com/office/drawing/2014/main" xmlns="" id="{5A61E45F-678B-4A4B-8A4A-F3DFB59169D4}"/>
                </a:ext>
              </a:extLst>
            </p:cNvPr>
            <p:cNvGrpSpPr/>
            <p:nvPr/>
          </p:nvGrpSpPr>
          <p:grpSpPr>
            <a:xfrm>
              <a:off x="1238782" y="3079306"/>
              <a:ext cx="62878" cy="316172"/>
              <a:chOff x="4121425" y="3364268"/>
              <a:chExt cx="190529" cy="958039"/>
            </a:xfrm>
            <a:grpFill/>
          </p:grpSpPr>
          <p:sp>
            <p:nvSpPr>
              <p:cNvPr id="796" name="Freeform: Shape 302">
                <a:extLst>
                  <a:ext uri="{FF2B5EF4-FFF2-40B4-BE49-F238E27FC236}">
                    <a16:creationId xmlns:a16="http://schemas.microsoft.com/office/drawing/2014/main" xmlns="" id="{F886DBB2-9456-4458-AA12-CF2AE4A81339}"/>
                  </a:ext>
                </a:extLst>
              </p:cNvPr>
              <p:cNvSpPr/>
              <p:nvPr/>
            </p:nvSpPr>
            <p:spPr>
              <a:xfrm>
                <a:off x="4208029" y="3392946"/>
                <a:ext cx="25981" cy="892023"/>
              </a:xfrm>
              <a:custGeom>
                <a:avLst/>
                <a:gdLst>
                  <a:gd name="connsiteX0" fmla="*/ 0 w 25981"/>
                  <a:gd name="connsiteY0" fmla="*/ 12991 h 892023"/>
                  <a:gd name="connsiteX1" fmla="*/ 0 w 25981"/>
                  <a:gd name="connsiteY1" fmla="*/ 879033 h 892023"/>
                  <a:gd name="connsiteX2" fmla="*/ 25981 w 25981"/>
                  <a:gd name="connsiteY2" fmla="*/ 879033 h 892023"/>
                  <a:gd name="connsiteX3" fmla="*/ 25981 w 25981"/>
                  <a:gd name="connsiteY3" fmla="*/ 12991 h 892023"/>
                  <a:gd name="connsiteX4" fmla="*/ 0 w 25981"/>
                  <a:gd name="connsiteY4" fmla="*/ 12991 h 8920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892023">
                    <a:moveTo>
                      <a:pt x="0" y="12991"/>
                    </a:moveTo>
                    <a:cubicBezTo>
                      <a:pt x="0" y="298784"/>
                      <a:pt x="0" y="593239"/>
                      <a:pt x="0" y="879033"/>
                    </a:cubicBezTo>
                    <a:cubicBezTo>
                      <a:pt x="0" y="896353"/>
                      <a:pt x="25981" y="896353"/>
                      <a:pt x="25981" y="879033"/>
                    </a:cubicBezTo>
                    <a:cubicBezTo>
                      <a:pt x="25981" y="593239"/>
                      <a:pt x="25981" y="298784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97" name="Freeform: Shape 303">
                <a:extLst>
                  <a:ext uri="{FF2B5EF4-FFF2-40B4-BE49-F238E27FC236}">
                    <a16:creationId xmlns:a16="http://schemas.microsoft.com/office/drawing/2014/main" xmlns="" id="{961EF9EB-21EE-4BD6-AF1A-95AF7D57ABDF}"/>
                  </a:ext>
                </a:extLst>
              </p:cNvPr>
              <p:cNvSpPr/>
              <p:nvPr/>
            </p:nvSpPr>
            <p:spPr>
              <a:xfrm>
                <a:off x="4121425" y="4201915"/>
                <a:ext cx="190529" cy="120393"/>
              </a:xfrm>
              <a:custGeom>
                <a:avLst/>
                <a:gdLst>
                  <a:gd name="connsiteX0" fmla="*/ 95264 w 190529"/>
                  <a:gd name="connsiteY0" fmla="*/ 18102 h 120393"/>
                  <a:gd name="connsiteX1" fmla="*/ 0 w 190529"/>
                  <a:gd name="connsiteY1" fmla="*/ 104706 h 120393"/>
                  <a:gd name="connsiteX2" fmla="*/ 95264 w 190529"/>
                  <a:gd name="connsiteY2" fmla="*/ 96046 h 120393"/>
                  <a:gd name="connsiteX3" fmla="*/ 190529 w 190529"/>
                  <a:gd name="connsiteY3" fmla="*/ 9441 h 120393"/>
                  <a:gd name="connsiteX4" fmla="*/ 95264 w 190529"/>
                  <a:gd name="connsiteY4" fmla="*/ 18102 h 120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20393">
                    <a:moveTo>
                      <a:pt x="95264" y="18102"/>
                    </a:moveTo>
                    <a:cubicBezTo>
                      <a:pt x="43302" y="44083"/>
                      <a:pt x="0" y="78725"/>
                      <a:pt x="0" y="104706"/>
                    </a:cubicBezTo>
                    <a:cubicBezTo>
                      <a:pt x="0" y="130687"/>
                      <a:pt x="43302" y="122027"/>
                      <a:pt x="95264" y="96046"/>
                    </a:cubicBezTo>
                    <a:cubicBezTo>
                      <a:pt x="147227" y="70064"/>
                      <a:pt x="190529" y="26762"/>
                      <a:pt x="190529" y="9441"/>
                    </a:cubicBezTo>
                    <a:cubicBezTo>
                      <a:pt x="190529" y="-7880"/>
                      <a:pt x="147227" y="781"/>
                      <a:pt x="95264" y="1810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98" name="Freeform: Shape 304">
                <a:extLst>
                  <a:ext uri="{FF2B5EF4-FFF2-40B4-BE49-F238E27FC236}">
                    <a16:creationId xmlns:a16="http://schemas.microsoft.com/office/drawing/2014/main" xmlns="" id="{C5C63D25-C16B-4878-AA4D-344B95CB1BF5}"/>
                  </a:ext>
                </a:extLst>
              </p:cNvPr>
              <p:cNvSpPr/>
              <p:nvPr/>
            </p:nvSpPr>
            <p:spPr>
              <a:xfrm>
                <a:off x="4121425" y="3364268"/>
                <a:ext cx="190529" cy="123023"/>
              </a:xfrm>
              <a:custGeom>
                <a:avLst/>
                <a:gdLst>
                  <a:gd name="connsiteX0" fmla="*/ 95264 w 190529"/>
                  <a:gd name="connsiteY0" fmla="*/ 24348 h 123023"/>
                  <a:gd name="connsiteX1" fmla="*/ 0 w 190529"/>
                  <a:gd name="connsiteY1" fmla="*/ 15687 h 123023"/>
                  <a:gd name="connsiteX2" fmla="*/ 95264 w 190529"/>
                  <a:gd name="connsiteY2" fmla="*/ 102292 h 123023"/>
                  <a:gd name="connsiteX3" fmla="*/ 190529 w 190529"/>
                  <a:gd name="connsiteY3" fmla="*/ 110952 h 123023"/>
                  <a:gd name="connsiteX4" fmla="*/ 95264 w 190529"/>
                  <a:gd name="connsiteY4" fmla="*/ 24348 h 1230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23023">
                    <a:moveTo>
                      <a:pt x="95264" y="24348"/>
                    </a:moveTo>
                    <a:cubicBezTo>
                      <a:pt x="43302" y="-1633"/>
                      <a:pt x="0" y="-10294"/>
                      <a:pt x="0" y="15687"/>
                    </a:cubicBezTo>
                    <a:cubicBezTo>
                      <a:pt x="0" y="41669"/>
                      <a:pt x="43302" y="76310"/>
                      <a:pt x="95264" y="102292"/>
                    </a:cubicBezTo>
                    <a:cubicBezTo>
                      <a:pt x="147227" y="128273"/>
                      <a:pt x="190529" y="128273"/>
                      <a:pt x="190529" y="110952"/>
                    </a:cubicBezTo>
                    <a:cubicBezTo>
                      <a:pt x="190529" y="93631"/>
                      <a:pt x="147227" y="50329"/>
                      <a:pt x="95264" y="2434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45" name="Graphic 1">
              <a:extLst>
                <a:ext uri="{FF2B5EF4-FFF2-40B4-BE49-F238E27FC236}">
                  <a16:creationId xmlns:a16="http://schemas.microsoft.com/office/drawing/2014/main" xmlns="" id="{A4663863-E1C5-481E-B98A-FD2CC5C44FD5}"/>
                </a:ext>
              </a:extLst>
            </p:cNvPr>
            <p:cNvGrpSpPr/>
            <p:nvPr/>
          </p:nvGrpSpPr>
          <p:grpSpPr>
            <a:xfrm>
              <a:off x="1381687" y="3157763"/>
              <a:ext cx="62878" cy="159257"/>
              <a:chOff x="4554446" y="3602003"/>
              <a:chExt cx="190529" cy="482570"/>
            </a:xfrm>
            <a:grpFill/>
          </p:grpSpPr>
          <p:sp>
            <p:nvSpPr>
              <p:cNvPr id="793" name="Freeform: Shape 299">
                <a:extLst>
                  <a:ext uri="{FF2B5EF4-FFF2-40B4-BE49-F238E27FC236}">
                    <a16:creationId xmlns:a16="http://schemas.microsoft.com/office/drawing/2014/main" xmlns="" id="{761AB3D8-A5CF-4E8F-B20D-1810CDE9A81A}"/>
                  </a:ext>
                </a:extLst>
              </p:cNvPr>
              <p:cNvSpPr/>
              <p:nvPr/>
            </p:nvSpPr>
            <p:spPr>
              <a:xfrm>
                <a:off x="4632389" y="3635438"/>
                <a:ext cx="27371" cy="407039"/>
              </a:xfrm>
              <a:custGeom>
                <a:avLst/>
                <a:gdLst>
                  <a:gd name="connsiteX0" fmla="*/ 0 w 27371"/>
                  <a:gd name="connsiteY0" fmla="*/ 12991 h 407039"/>
                  <a:gd name="connsiteX1" fmla="*/ 0 w 27371"/>
                  <a:gd name="connsiteY1" fmla="*/ 394049 h 407039"/>
                  <a:gd name="connsiteX2" fmla="*/ 25982 w 27371"/>
                  <a:gd name="connsiteY2" fmla="*/ 394049 h 407039"/>
                  <a:gd name="connsiteX3" fmla="*/ 25982 w 27371"/>
                  <a:gd name="connsiteY3" fmla="*/ 12991 h 407039"/>
                  <a:gd name="connsiteX4" fmla="*/ 0 w 27371"/>
                  <a:gd name="connsiteY4" fmla="*/ 12991 h 4070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371" h="407039">
                    <a:moveTo>
                      <a:pt x="0" y="12991"/>
                    </a:moveTo>
                    <a:cubicBezTo>
                      <a:pt x="0" y="142897"/>
                      <a:pt x="0" y="272803"/>
                      <a:pt x="0" y="394049"/>
                    </a:cubicBezTo>
                    <a:cubicBezTo>
                      <a:pt x="0" y="411370"/>
                      <a:pt x="25982" y="411370"/>
                      <a:pt x="25982" y="394049"/>
                    </a:cubicBezTo>
                    <a:cubicBezTo>
                      <a:pt x="25982" y="264143"/>
                      <a:pt x="25982" y="134237"/>
                      <a:pt x="25982" y="12991"/>
                    </a:cubicBezTo>
                    <a:cubicBezTo>
                      <a:pt x="3464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94" name="Freeform: Shape 300">
                <a:extLst>
                  <a:ext uri="{FF2B5EF4-FFF2-40B4-BE49-F238E27FC236}">
                    <a16:creationId xmlns:a16="http://schemas.microsoft.com/office/drawing/2014/main" xmlns="" id="{CC654C96-5A4A-499C-891E-90F97A332369}"/>
                  </a:ext>
                </a:extLst>
              </p:cNvPr>
              <p:cNvSpPr/>
              <p:nvPr/>
            </p:nvSpPr>
            <p:spPr>
              <a:xfrm>
                <a:off x="4554446" y="3975272"/>
                <a:ext cx="190529" cy="109301"/>
              </a:xfrm>
              <a:custGeom>
                <a:avLst/>
                <a:gdLst>
                  <a:gd name="connsiteX0" fmla="*/ 95264 w 190529"/>
                  <a:gd name="connsiteY0" fmla="*/ 36895 h 109301"/>
                  <a:gd name="connsiteX1" fmla="*/ 0 w 190529"/>
                  <a:gd name="connsiteY1" fmla="*/ 106178 h 109301"/>
                  <a:gd name="connsiteX2" fmla="*/ 95264 w 190529"/>
                  <a:gd name="connsiteY2" fmla="*/ 71536 h 109301"/>
                  <a:gd name="connsiteX3" fmla="*/ 190529 w 190529"/>
                  <a:gd name="connsiteY3" fmla="*/ 2253 h 109301"/>
                  <a:gd name="connsiteX4" fmla="*/ 95264 w 190529"/>
                  <a:gd name="connsiteY4" fmla="*/ 36895 h 109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09301">
                    <a:moveTo>
                      <a:pt x="95264" y="36895"/>
                    </a:moveTo>
                    <a:cubicBezTo>
                      <a:pt x="43302" y="62876"/>
                      <a:pt x="0" y="97517"/>
                      <a:pt x="0" y="106178"/>
                    </a:cubicBezTo>
                    <a:cubicBezTo>
                      <a:pt x="0" y="114838"/>
                      <a:pt x="43302" y="106178"/>
                      <a:pt x="95264" y="71536"/>
                    </a:cubicBezTo>
                    <a:cubicBezTo>
                      <a:pt x="147227" y="36895"/>
                      <a:pt x="190529" y="10913"/>
                      <a:pt x="190529" y="2253"/>
                    </a:cubicBezTo>
                    <a:cubicBezTo>
                      <a:pt x="190529" y="-6408"/>
                      <a:pt x="147227" y="10913"/>
                      <a:pt x="95264" y="368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95" name="Freeform: Shape 301">
                <a:extLst>
                  <a:ext uri="{FF2B5EF4-FFF2-40B4-BE49-F238E27FC236}">
                    <a16:creationId xmlns:a16="http://schemas.microsoft.com/office/drawing/2014/main" xmlns="" id="{8B498DD5-31AC-45EE-BBC9-99E1F3ABA5D9}"/>
                  </a:ext>
                </a:extLst>
              </p:cNvPr>
              <p:cNvSpPr/>
              <p:nvPr/>
            </p:nvSpPr>
            <p:spPr>
              <a:xfrm>
                <a:off x="4554446" y="3602003"/>
                <a:ext cx="190529" cy="109301"/>
              </a:xfrm>
              <a:custGeom>
                <a:avLst/>
                <a:gdLst>
                  <a:gd name="connsiteX0" fmla="*/ 95264 w 190529"/>
                  <a:gd name="connsiteY0" fmla="*/ 37765 h 109301"/>
                  <a:gd name="connsiteX1" fmla="*/ 0 w 190529"/>
                  <a:gd name="connsiteY1" fmla="*/ 3124 h 109301"/>
                  <a:gd name="connsiteX2" fmla="*/ 95264 w 190529"/>
                  <a:gd name="connsiteY2" fmla="*/ 72407 h 109301"/>
                  <a:gd name="connsiteX3" fmla="*/ 190529 w 190529"/>
                  <a:gd name="connsiteY3" fmla="*/ 107049 h 109301"/>
                  <a:gd name="connsiteX4" fmla="*/ 95264 w 190529"/>
                  <a:gd name="connsiteY4" fmla="*/ 37765 h 109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09301">
                    <a:moveTo>
                      <a:pt x="95264" y="37765"/>
                    </a:moveTo>
                    <a:cubicBezTo>
                      <a:pt x="43302" y="3124"/>
                      <a:pt x="0" y="-5537"/>
                      <a:pt x="0" y="3124"/>
                    </a:cubicBezTo>
                    <a:cubicBezTo>
                      <a:pt x="0" y="11784"/>
                      <a:pt x="43302" y="46426"/>
                      <a:pt x="95264" y="72407"/>
                    </a:cubicBezTo>
                    <a:cubicBezTo>
                      <a:pt x="147227" y="98388"/>
                      <a:pt x="190529" y="115709"/>
                      <a:pt x="190529" y="107049"/>
                    </a:cubicBezTo>
                    <a:cubicBezTo>
                      <a:pt x="190529" y="98388"/>
                      <a:pt x="147227" y="72407"/>
                      <a:pt x="95264" y="3776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46" name="Graphic 1">
              <a:extLst>
                <a:ext uri="{FF2B5EF4-FFF2-40B4-BE49-F238E27FC236}">
                  <a16:creationId xmlns:a16="http://schemas.microsoft.com/office/drawing/2014/main" xmlns="" id="{1C0E0C9C-4F97-4945-892C-83FB057996A2}"/>
                </a:ext>
              </a:extLst>
            </p:cNvPr>
            <p:cNvGrpSpPr/>
            <p:nvPr/>
          </p:nvGrpSpPr>
          <p:grpSpPr>
            <a:xfrm>
              <a:off x="1521734" y="3198808"/>
              <a:ext cx="62878" cy="74310"/>
              <a:chOff x="4978806" y="3726373"/>
              <a:chExt cx="190529" cy="225170"/>
            </a:xfrm>
            <a:grpFill/>
          </p:grpSpPr>
          <p:sp>
            <p:nvSpPr>
              <p:cNvPr id="790" name="Freeform: Shape 296">
                <a:extLst>
                  <a:ext uri="{FF2B5EF4-FFF2-40B4-BE49-F238E27FC236}">
                    <a16:creationId xmlns:a16="http://schemas.microsoft.com/office/drawing/2014/main" xmlns="" id="{9DC4ED98-ECED-4EF5-ABB5-FBB722727AEB}"/>
                  </a:ext>
                </a:extLst>
              </p:cNvPr>
              <p:cNvSpPr/>
              <p:nvPr/>
            </p:nvSpPr>
            <p:spPr>
              <a:xfrm>
                <a:off x="5065410" y="3770598"/>
                <a:ext cx="25981" cy="141973"/>
              </a:xfrm>
              <a:custGeom>
                <a:avLst/>
                <a:gdLst>
                  <a:gd name="connsiteX0" fmla="*/ 0 w 25981"/>
                  <a:gd name="connsiteY0" fmla="*/ 16398 h 141973"/>
                  <a:gd name="connsiteX1" fmla="*/ 0 w 25981"/>
                  <a:gd name="connsiteY1" fmla="*/ 128983 h 141973"/>
                  <a:gd name="connsiteX2" fmla="*/ 25982 w 25981"/>
                  <a:gd name="connsiteY2" fmla="*/ 128983 h 141973"/>
                  <a:gd name="connsiteX3" fmla="*/ 25982 w 25981"/>
                  <a:gd name="connsiteY3" fmla="*/ 16398 h 141973"/>
                  <a:gd name="connsiteX4" fmla="*/ 0 w 25981"/>
                  <a:gd name="connsiteY4" fmla="*/ 16398 h 1419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41973">
                    <a:moveTo>
                      <a:pt x="0" y="16398"/>
                    </a:moveTo>
                    <a:cubicBezTo>
                      <a:pt x="0" y="51039"/>
                      <a:pt x="0" y="94341"/>
                      <a:pt x="0" y="128983"/>
                    </a:cubicBezTo>
                    <a:cubicBezTo>
                      <a:pt x="0" y="146304"/>
                      <a:pt x="25982" y="146304"/>
                      <a:pt x="25982" y="128983"/>
                    </a:cubicBezTo>
                    <a:cubicBezTo>
                      <a:pt x="25982" y="94341"/>
                      <a:pt x="25982" y="51039"/>
                      <a:pt x="25982" y="16398"/>
                    </a:cubicBezTo>
                    <a:cubicBezTo>
                      <a:pt x="25982" y="-923"/>
                      <a:pt x="0" y="-9584"/>
                      <a:pt x="0" y="1639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91" name="Freeform: Shape 297">
                <a:extLst>
                  <a:ext uri="{FF2B5EF4-FFF2-40B4-BE49-F238E27FC236}">
                    <a16:creationId xmlns:a16="http://schemas.microsoft.com/office/drawing/2014/main" xmlns="" id="{B6BC0D5B-BFE5-4E69-9FD4-833BE080EA6E}"/>
                  </a:ext>
                </a:extLst>
              </p:cNvPr>
              <p:cNvSpPr/>
              <p:nvPr/>
            </p:nvSpPr>
            <p:spPr>
              <a:xfrm>
                <a:off x="4978806" y="3726373"/>
                <a:ext cx="190529" cy="112585"/>
              </a:xfrm>
              <a:custGeom>
                <a:avLst/>
                <a:gdLst>
                  <a:gd name="connsiteX0" fmla="*/ 95264 w 190529"/>
                  <a:gd name="connsiteY0" fmla="*/ 51963 h 112585"/>
                  <a:gd name="connsiteX1" fmla="*/ 0 w 190529"/>
                  <a:gd name="connsiteY1" fmla="*/ 112586 h 112585"/>
                  <a:gd name="connsiteX2" fmla="*/ 95264 w 190529"/>
                  <a:gd name="connsiteY2" fmla="*/ 60623 h 112585"/>
                  <a:gd name="connsiteX3" fmla="*/ 190530 w 190529"/>
                  <a:gd name="connsiteY3" fmla="*/ 0 h 112585"/>
                  <a:gd name="connsiteX4" fmla="*/ 95264 w 190529"/>
                  <a:gd name="connsiteY4" fmla="*/ 51963 h 1125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2585">
                    <a:moveTo>
                      <a:pt x="95264" y="51963"/>
                    </a:moveTo>
                    <a:cubicBezTo>
                      <a:pt x="43302" y="86604"/>
                      <a:pt x="0" y="112586"/>
                      <a:pt x="0" y="112586"/>
                    </a:cubicBezTo>
                    <a:cubicBezTo>
                      <a:pt x="0" y="112586"/>
                      <a:pt x="43302" y="95265"/>
                      <a:pt x="95264" y="60623"/>
                    </a:cubicBezTo>
                    <a:cubicBezTo>
                      <a:pt x="147228" y="34642"/>
                      <a:pt x="190530" y="8660"/>
                      <a:pt x="190530" y="0"/>
                    </a:cubicBezTo>
                    <a:cubicBezTo>
                      <a:pt x="190530" y="0"/>
                      <a:pt x="147228" y="25981"/>
                      <a:pt x="95264" y="5196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92" name="Freeform: Shape 298">
                <a:extLst>
                  <a:ext uri="{FF2B5EF4-FFF2-40B4-BE49-F238E27FC236}">
                    <a16:creationId xmlns:a16="http://schemas.microsoft.com/office/drawing/2014/main" xmlns="" id="{985D1C0C-9863-417D-81FD-4806607BAFE2}"/>
                  </a:ext>
                </a:extLst>
              </p:cNvPr>
              <p:cNvSpPr/>
              <p:nvPr/>
            </p:nvSpPr>
            <p:spPr>
              <a:xfrm>
                <a:off x="4978806" y="3838958"/>
                <a:ext cx="190529" cy="112585"/>
              </a:xfrm>
              <a:custGeom>
                <a:avLst/>
                <a:gdLst>
                  <a:gd name="connsiteX0" fmla="*/ 95264 w 190529"/>
                  <a:gd name="connsiteY0" fmla="*/ 51962 h 112585"/>
                  <a:gd name="connsiteX1" fmla="*/ 0 w 190529"/>
                  <a:gd name="connsiteY1" fmla="*/ 0 h 112585"/>
                  <a:gd name="connsiteX2" fmla="*/ 95264 w 190529"/>
                  <a:gd name="connsiteY2" fmla="*/ 60623 h 112585"/>
                  <a:gd name="connsiteX3" fmla="*/ 190530 w 190529"/>
                  <a:gd name="connsiteY3" fmla="*/ 112585 h 112585"/>
                  <a:gd name="connsiteX4" fmla="*/ 95264 w 190529"/>
                  <a:gd name="connsiteY4" fmla="*/ 51962 h 1125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2585">
                    <a:moveTo>
                      <a:pt x="95264" y="51962"/>
                    </a:moveTo>
                    <a:cubicBezTo>
                      <a:pt x="43302" y="25981"/>
                      <a:pt x="0" y="0"/>
                      <a:pt x="0" y="0"/>
                    </a:cubicBezTo>
                    <a:cubicBezTo>
                      <a:pt x="0" y="0"/>
                      <a:pt x="43302" y="25981"/>
                      <a:pt x="95264" y="60623"/>
                    </a:cubicBezTo>
                    <a:cubicBezTo>
                      <a:pt x="147228" y="95264"/>
                      <a:pt x="190530" y="112585"/>
                      <a:pt x="190530" y="112585"/>
                    </a:cubicBezTo>
                    <a:cubicBezTo>
                      <a:pt x="190530" y="103925"/>
                      <a:pt x="147228" y="77944"/>
                      <a:pt x="95264" y="5196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47" name="Graphic 1">
              <a:extLst>
                <a:ext uri="{FF2B5EF4-FFF2-40B4-BE49-F238E27FC236}">
                  <a16:creationId xmlns:a16="http://schemas.microsoft.com/office/drawing/2014/main" xmlns="" id="{B0ECB6A1-D260-428F-88E1-A30FDBD28AD7}"/>
                </a:ext>
              </a:extLst>
            </p:cNvPr>
            <p:cNvGrpSpPr/>
            <p:nvPr/>
          </p:nvGrpSpPr>
          <p:grpSpPr>
            <a:xfrm>
              <a:off x="1664640" y="3119338"/>
              <a:ext cx="62878" cy="233808"/>
              <a:chOff x="5411827" y="3485569"/>
              <a:chExt cx="190529" cy="708466"/>
            </a:xfrm>
            <a:grpFill/>
          </p:grpSpPr>
          <p:sp>
            <p:nvSpPr>
              <p:cNvPr id="787" name="Freeform: Shape 293">
                <a:extLst>
                  <a:ext uri="{FF2B5EF4-FFF2-40B4-BE49-F238E27FC236}">
                    <a16:creationId xmlns:a16="http://schemas.microsoft.com/office/drawing/2014/main" xmlns="" id="{08D97EF7-E3CF-4748-9147-F402531334C4}"/>
                  </a:ext>
                </a:extLst>
              </p:cNvPr>
              <p:cNvSpPr/>
              <p:nvPr/>
            </p:nvSpPr>
            <p:spPr>
              <a:xfrm>
                <a:off x="5489771" y="3522853"/>
                <a:ext cx="25981" cy="640870"/>
              </a:xfrm>
              <a:custGeom>
                <a:avLst/>
                <a:gdLst>
                  <a:gd name="connsiteX0" fmla="*/ 0 w 25981"/>
                  <a:gd name="connsiteY0" fmla="*/ 12991 h 640870"/>
                  <a:gd name="connsiteX1" fmla="*/ 0 w 25981"/>
                  <a:gd name="connsiteY1" fmla="*/ 627880 h 640870"/>
                  <a:gd name="connsiteX2" fmla="*/ 25982 w 25981"/>
                  <a:gd name="connsiteY2" fmla="*/ 627880 h 640870"/>
                  <a:gd name="connsiteX3" fmla="*/ 25982 w 25981"/>
                  <a:gd name="connsiteY3" fmla="*/ 12991 h 640870"/>
                  <a:gd name="connsiteX4" fmla="*/ 0 w 25981"/>
                  <a:gd name="connsiteY4" fmla="*/ 12991 h 64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640870">
                    <a:moveTo>
                      <a:pt x="0" y="12991"/>
                    </a:moveTo>
                    <a:cubicBezTo>
                      <a:pt x="0" y="220841"/>
                      <a:pt x="0" y="420030"/>
                      <a:pt x="0" y="627880"/>
                    </a:cubicBezTo>
                    <a:cubicBezTo>
                      <a:pt x="0" y="645201"/>
                      <a:pt x="25982" y="645201"/>
                      <a:pt x="25982" y="627880"/>
                    </a:cubicBezTo>
                    <a:cubicBezTo>
                      <a:pt x="25982" y="420030"/>
                      <a:pt x="25982" y="220841"/>
                      <a:pt x="25982" y="12991"/>
                    </a:cubicBezTo>
                    <a:cubicBezTo>
                      <a:pt x="2598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88" name="Freeform: Shape 294">
                <a:extLst>
                  <a:ext uri="{FF2B5EF4-FFF2-40B4-BE49-F238E27FC236}">
                    <a16:creationId xmlns:a16="http://schemas.microsoft.com/office/drawing/2014/main" xmlns="" id="{476B0268-68F5-4F83-9DF8-43A8F0F9F703}"/>
                  </a:ext>
                </a:extLst>
              </p:cNvPr>
              <p:cNvSpPr/>
              <p:nvPr/>
            </p:nvSpPr>
            <p:spPr>
              <a:xfrm>
                <a:off x="5411827" y="3485569"/>
                <a:ext cx="190529" cy="114144"/>
              </a:xfrm>
              <a:custGeom>
                <a:avLst/>
                <a:gdLst>
                  <a:gd name="connsiteX0" fmla="*/ 95264 w 190529"/>
                  <a:gd name="connsiteY0" fmla="*/ 32953 h 114144"/>
                  <a:gd name="connsiteX1" fmla="*/ 0 w 190529"/>
                  <a:gd name="connsiteY1" fmla="*/ 110897 h 114144"/>
                  <a:gd name="connsiteX2" fmla="*/ 95264 w 190529"/>
                  <a:gd name="connsiteY2" fmla="*/ 84916 h 114144"/>
                  <a:gd name="connsiteX3" fmla="*/ 190530 w 190529"/>
                  <a:gd name="connsiteY3" fmla="*/ 6972 h 114144"/>
                  <a:gd name="connsiteX4" fmla="*/ 95264 w 190529"/>
                  <a:gd name="connsiteY4" fmla="*/ 32953 h 114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4144">
                    <a:moveTo>
                      <a:pt x="95264" y="32953"/>
                    </a:moveTo>
                    <a:cubicBezTo>
                      <a:pt x="43302" y="67595"/>
                      <a:pt x="0" y="102237"/>
                      <a:pt x="0" y="110897"/>
                    </a:cubicBezTo>
                    <a:cubicBezTo>
                      <a:pt x="0" y="119558"/>
                      <a:pt x="43302" y="110897"/>
                      <a:pt x="95264" y="84916"/>
                    </a:cubicBezTo>
                    <a:cubicBezTo>
                      <a:pt x="147228" y="58935"/>
                      <a:pt x="190530" y="24293"/>
                      <a:pt x="190530" y="6972"/>
                    </a:cubicBezTo>
                    <a:cubicBezTo>
                      <a:pt x="190530" y="-10349"/>
                      <a:pt x="147228" y="6972"/>
                      <a:pt x="95264" y="3295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89" name="Freeform: Shape 295">
                <a:extLst>
                  <a:ext uri="{FF2B5EF4-FFF2-40B4-BE49-F238E27FC236}">
                    <a16:creationId xmlns:a16="http://schemas.microsoft.com/office/drawing/2014/main" xmlns="" id="{517D2C5D-C3E0-44B9-AA82-4145A9B029ED}"/>
                  </a:ext>
                </a:extLst>
              </p:cNvPr>
              <p:cNvSpPr/>
              <p:nvPr/>
            </p:nvSpPr>
            <p:spPr>
              <a:xfrm>
                <a:off x="5411827" y="4078202"/>
                <a:ext cx="190529" cy="115833"/>
              </a:xfrm>
              <a:custGeom>
                <a:avLst/>
                <a:gdLst>
                  <a:gd name="connsiteX0" fmla="*/ 95264 w 190529"/>
                  <a:gd name="connsiteY0" fmla="*/ 29229 h 115833"/>
                  <a:gd name="connsiteX1" fmla="*/ 0 w 190529"/>
                  <a:gd name="connsiteY1" fmla="*/ 3248 h 115833"/>
                  <a:gd name="connsiteX2" fmla="*/ 95264 w 190529"/>
                  <a:gd name="connsiteY2" fmla="*/ 81191 h 115833"/>
                  <a:gd name="connsiteX3" fmla="*/ 190530 w 190529"/>
                  <a:gd name="connsiteY3" fmla="*/ 107173 h 115833"/>
                  <a:gd name="connsiteX4" fmla="*/ 95264 w 190529"/>
                  <a:gd name="connsiteY4" fmla="*/ 29229 h 1158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5833">
                    <a:moveTo>
                      <a:pt x="95264" y="29229"/>
                    </a:moveTo>
                    <a:cubicBezTo>
                      <a:pt x="43302" y="3248"/>
                      <a:pt x="0" y="-5413"/>
                      <a:pt x="0" y="3248"/>
                    </a:cubicBezTo>
                    <a:cubicBezTo>
                      <a:pt x="0" y="11908"/>
                      <a:pt x="43302" y="46550"/>
                      <a:pt x="95264" y="81191"/>
                    </a:cubicBezTo>
                    <a:cubicBezTo>
                      <a:pt x="147228" y="115833"/>
                      <a:pt x="190530" y="124494"/>
                      <a:pt x="190530" y="107173"/>
                    </a:cubicBezTo>
                    <a:cubicBezTo>
                      <a:pt x="190530" y="89852"/>
                      <a:pt x="147228" y="55210"/>
                      <a:pt x="95264" y="2922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48" name="Graphic 1">
              <a:extLst>
                <a:ext uri="{FF2B5EF4-FFF2-40B4-BE49-F238E27FC236}">
                  <a16:creationId xmlns:a16="http://schemas.microsoft.com/office/drawing/2014/main" xmlns="" id="{EC09A149-7240-4531-9B89-B47B4D8B62A8}"/>
                </a:ext>
              </a:extLst>
            </p:cNvPr>
            <p:cNvGrpSpPr/>
            <p:nvPr/>
          </p:nvGrpSpPr>
          <p:grpSpPr>
            <a:xfrm>
              <a:off x="1804687" y="3043755"/>
              <a:ext cx="62878" cy="387273"/>
              <a:chOff x="5836187" y="3256545"/>
              <a:chExt cx="190528" cy="1173486"/>
            </a:xfrm>
            <a:grpFill/>
          </p:grpSpPr>
          <p:sp>
            <p:nvSpPr>
              <p:cNvPr id="784" name="Freeform: Shape 290">
                <a:extLst>
                  <a:ext uri="{FF2B5EF4-FFF2-40B4-BE49-F238E27FC236}">
                    <a16:creationId xmlns:a16="http://schemas.microsoft.com/office/drawing/2014/main" xmlns="" id="{A9B3612B-39B7-45CA-9455-7DE583038D52}"/>
                  </a:ext>
                </a:extLst>
              </p:cNvPr>
              <p:cNvSpPr/>
              <p:nvPr/>
            </p:nvSpPr>
            <p:spPr>
              <a:xfrm>
                <a:off x="5922792" y="3297682"/>
                <a:ext cx="25981" cy="1099873"/>
              </a:xfrm>
              <a:custGeom>
                <a:avLst/>
                <a:gdLst>
                  <a:gd name="connsiteX0" fmla="*/ 0 w 25981"/>
                  <a:gd name="connsiteY0" fmla="*/ 12991 h 1099873"/>
                  <a:gd name="connsiteX1" fmla="*/ 0 w 25981"/>
                  <a:gd name="connsiteY1" fmla="*/ 1086883 h 1099873"/>
                  <a:gd name="connsiteX2" fmla="*/ 25982 w 25981"/>
                  <a:gd name="connsiteY2" fmla="*/ 1086883 h 1099873"/>
                  <a:gd name="connsiteX3" fmla="*/ 25982 w 25981"/>
                  <a:gd name="connsiteY3" fmla="*/ 12991 h 1099873"/>
                  <a:gd name="connsiteX4" fmla="*/ 0 w 25981"/>
                  <a:gd name="connsiteY4" fmla="*/ 12991 h 10998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099873">
                    <a:moveTo>
                      <a:pt x="0" y="12991"/>
                    </a:moveTo>
                    <a:cubicBezTo>
                      <a:pt x="0" y="368068"/>
                      <a:pt x="0" y="731805"/>
                      <a:pt x="0" y="1086883"/>
                    </a:cubicBezTo>
                    <a:cubicBezTo>
                      <a:pt x="0" y="1104204"/>
                      <a:pt x="25982" y="1104204"/>
                      <a:pt x="25982" y="1086883"/>
                    </a:cubicBezTo>
                    <a:cubicBezTo>
                      <a:pt x="25982" y="731805"/>
                      <a:pt x="25982" y="368068"/>
                      <a:pt x="25982" y="12991"/>
                    </a:cubicBezTo>
                    <a:cubicBezTo>
                      <a:pt x="2598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85" name="Freeform: Shape 291">
                <a:extLst>
                  <a:ext uri="{FF2B5EF4-FFF2-40B4-BE49-F238E27FC236}">
                    <a16:creationId xmlns:a16="http://schemas.microsoft.com/office/drawing/2014/main" xmlns="" id="{B1C6BE9E-8A92-431A-B59E-D222E772B664}"/>
                  </a:ext>
                </a:extLst>
              </p:cNvPr>
              <p:cNvSpPr/>
              <p:nvPr/>
            </p:nvSpPr>
            <p:spPr>
              <a:xfrm>
                <a:off x="5836187" y="3256545"/>
                <a:ext cx="190528" cy="134236"/>
              </a:xfrm>
              <a:custGeom>
                <a:avLst/>
                <a:gdLst>
                  <a:gd name="connsiteX0" fmla="*/ 95264 w 190528"/>
                  <a:gd name="connsiteY0" fmla="*/ 19486 h 134236"/>
                  <a:gd name="connsiteX1" fmla="*/ 0 w 190528"/>
                  <a:gd name="connsiteY1" fmla="*/ 114751 h 134236"/>
                  <a:gd name="connsiteX2" fmla="*/ 95264 w 190528"/>
                  <a:gd name="connsiteY2" fmla="*/ 114751 h 134236"/>
                  <a:gd name="connsiteX3" fmla="*/ 190529 w 190528"/>
                  <a:gd name="connsiteY3" fmla="*/ 19486 h 134236"/>
                  <a:gd name="connsiteX4" fmla="*/ 95264 w 190528"/>
                  <a:gd name="connsiteY4" fmla="*/ 19486 h 134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34236">
                    <a:moveTo>
                      <a:pt x="95264" y="19486"/>
                    </a:moveTo>
                    <a:cubicBezTo>
                      <a:pt x="43302" y="45467"/>
                      <a:pt x="0" y="88769"/>
                      <a:pt x="0" y="114751"/>
                    </a:cubicBezTo>
                    <a:cubicBezTo>
                      <a:pt x="0" y="140732"/>
                      <a:pt x="43302" y="140732"/>
                      <a:pt x="95264" y="114751"/>
                    </a:cubicBezTo>
                    <a:cubicBezTo>
                      <a:pt x="147227" y="88769"/>
                      <a:pt x="190529" y="54128"/>
                      <a:pt x="190529" y="19486"/>
                    </a:cubicBezTo>
                    <a:cubicBezTo>
                      <a:pt x="190529" y="-6495"/>
                      <a:pt x="147227" y="-6495"/>
                      <a:pt x="95264" y="1948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86" name="Freeform: Shape 292">
                <a:extLst>
                  <a:ext uri="{FF2B5EF4-FFF2-40B4-BE49-F238E27FC236}">
                    <a16:creationId xmlns:a16="http://schemas.microsoft.com/office/drawing/2014/main" xmlns="" id="{53379D6C-A50E-4950-B0F2-C59D82C55241}"/>
                  </a:ext>
                </a:extLst>
              </p:cNvPr>
              <p:cNvSpPr/>
              <p:nvPr/>
            </p:nvSpPr>
            <p:spPr>
              <a:xfrm>
                <a:off x="5836187" y="4295795"/>
                <a:ext cx="190528" cy="134236"/>
              </a:xfrm>
              <a:custGeom>
                <a:avLst/>
                <a:gdLst>
                  <a:gd name="connsiteX0" fmla="*/ 95264 w 190528"/>
                  <a:gd name="connsiteY0" fmla="*/ 19486 h 134236"/>
                  <a:gd name="connsiteX1" fmla="*/ 0 w 190528"/>
                  <a:gd name="connsiteY1" fmla="*/ 19486 h 134236"/>
                  <a:gd name="connsiteX2" fmla="*/ 95264 w 190528"/>
                  <a:gd name="connsiteY2" fmla="*/ 114750 h 134236"/>
                  <a:gd name="connsiteX3" fmla="*/ 190529 w 190528"/>
                  <a:gd name="connsiteY3" fmla="*/ 114750 h 134236"/>
                  <a:gd name="connsiteX4" fmla="*/ 95264 w 190528"/>
                  <a:gd name="connsiteY4" fmla="*/ 19486 h 134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34236">
                    <a:moveTo>
                      <a:pt x="95264" y="19486"/>
                    </a:moveTo>
                    <a:cubicBezTo>
                      <a:pt x="43302" y="-6495"/>
                      <a:pt x="0" y="-6495"/>
                      <a:pt x="0" y="19486"/>
                    </a:cubicBezTo>
                    <a:cubicBezTo>
                      <a:pt x="0" y="45467"/>
                      <a:pt x="43302" y="88769"/>
                      <a:pt x="95264" y="114750"/>
                    </a:cubicBezTo>
                    <a:cubicBezTo>
                      <a:pt x="147227" y="140732"/>
                      <a:pt x="190529" y="140732"/>
                      <a:pt x="190529" y="114750"/>
                    </a:cubicBezTo>
                    <a:cubicBezTo>
                      <a:pt x="190529" y="80109"/>
                      <a:pt x="147227" y="45467"/>
                      <a:pt x="95264" y="1948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549" name="Freeform: Shape 176">
              <a:extLst>
                <a:ext uri="{FF2B5EF4-FFF2-40B4-BE49-F238E27FC236}">
                  <a16:creationId xmlns:a16="http://schemas.microsoft.com/office/drawing/2014/main" xmlns="" id="{CF760C0B-3572-4B6E-AF8C-C7F8D74AE43E}"/>
                </a:ext>
              </a:extLst>
            </p:cNvPr>
            <p:cNvSpPr/>
            <p:nvPr/>
          </p:nvSpPr>
          <p:spPr>
            <a:xfrm>
              <a:off x="-338893" y="3001598"/>
              <a:ext cx="2198326" cy="472848"/>
            </a:xfrm>
            <a:custGeom>
              <a:avLst/>
              <a:gdLst>
                <a:gd name="connsiteX0" fmla="*/ 381058 w 6661201"/>
                <a:gd name="connsiteY0" fmla="*/ 1281742 h 1432788"/>
                <a:gd name="connsiteX1" fmla="*/ 736136 w 6661201"/>
                <a:gd name="connsiteY1" fmla="*/ 1428969 h 1432788"/>
                <a:gd name="connsiteX2" fmla="*/ 1108534 w 6661201"/>
                <a:gd name="connsiteY2" fmla="*/ 1333705 h 1432788"/>
                <a:gd name="connsiteX3" fmla="*/ 1836009 w 6661201"/>
                <a:gd name="connsiteY3" fmla="*/ 649531 h 1432788"/>
                <a:gd name="connsiteX4" fmla="*/ 2217067 w 6661201"/>
                <a:gd name="connsiteY4" fmla="*/ 259813 h 1432788"/>
                <a:gd name="connsiteX5" fmla="*/ 2624107 w 6661201"/>
                <a:gd name="connsiteY5" fmla="*/ 34642 h 1432788"/>
                <a:gd name="connsiteX6" fmla="*/ 3455507 w 6661201"/>
                <a:gd name="connsiteY6" fmla="*/ 441681 h 1432788"/>
                <a:gd name="connsiteX7" fmla="*/ 4191643 w 6661201"/>
                <a:gd name="connsiteY7" fmla="*/ 1212459 h 1432788"/>
                <a:gd name="connsiteX8" fmla="*/ 4919118 w 6661201"/>
                <a:gd name="connsiteY8" fmla="*/ 1385667 h 1432788"/>
                <a:gd name="connsiteX9" fmla="*/ 5326158 w 6661201"/>
                <a:gd name="connsiteY9" fmla="*/ 1099873 h 1432788"/>
                <a:gd name="connsiteX10" fmla="*/ 5724537 w 6661201"/>
                <a:gd name="connsiteY10" fmla="*/ 666852 h 1432788"/>
                <a:gd name="connsiteX11" fmla="*/ 6157558 w 6661201"/>
                <a:gd name="connsiteY11" fmla="*/ 233831 h 1432788"/>
                <a:gd name="connsiteX12" fmla="*/ 6651202 w 6661201"/>
                <a:gd name="connsiteY12" fmla="*/ 17321 h 1432788"/>
                <a:gd name="connsiteX13" fmla="*/ 6651202 w 6661201"/>
                <a:gd name="connsiteY13" fmla="*/ 0 h 1432788"/>
                <a:gd name="connsiteX14" fmla="*/ 5923727 w 6661201"/>
                <a:gd name="connsiteY14" fmla="*/ 433021 h 1432788"/>
                <a:gd name="connsiteX15" fmla="*/ 5170270 w 6661201"/>
                <a:gd name="connsiteY15" fmla="*/ 1212459 h 1432788"/>
                <a:gd name="connsiteX16" fmla="*/ 4763230 w 6661201"/>
                <a:gd name="connsiteY16" fmla="*/ 1411648 h 1432788"/>
                <a:gd name="connsiteX17" fmla="*/ 4321549 w 6661201"/>
                <a:gd name="connsiteY17" fmla="*/ 1281742 h 1432788"/>
                <a:gd name="connsiteX18" fmla="*/ 3550772 w 6661201"/>
                <a:gd name="connsiteY18" fmla="*/ 519625 h 1432788"/>
                <a:gd name="connsiteX19" fmla="*/ 2840617 w 6661201"/>
                <a:gd name="connsiteY19" fmla="*/ 17321 h 1432788"/>
                <a:gd name="connsiteX20" fmla="*/ 2104482 w 6661201"/>
                <a:gd name="connsiteY20" fmla="*/ 337756 h 1432788"/>
                <a:gd name="connsiteX21" fmla="*/ 1351025 w 6661201"/>
                <a:gd name="connsiteY21" fmla="*/ 1134515 h 1432788"/>
                <a:gd name="connsiteX22" fmla="*/ 961307 w 6661201"/>
                <a:gd name="connsiteY22" fmla="*/ 1385667 h 1432788"/>
                <a:gd name="connsiteX23" fmla="*/ 519625 w 6661201"/>
                <a:gd name="connsiteY23" fmla="*/ 1342365 h 1432788"/>
                <a:gd name="connsiteX24" fmla="*/ 69283 w 6661201"/>
                <a:gd name="connsiteY24" fmla="*/ 987288 h 1432788"/>
                <a:gd name="connsiteX25" fmla="*/ 0 w 6661201"/>
                <a:gd name="connsiteY25" fmla="*/ 909344 h 1432788"/>
                <a:gd name="connsiteX26" fmla="*/ 0 w 6661201"/>
                <a:gd name="connsiteY26" fmla="*/ 943986 h 1432788"/>
                <a:gd name="connsiteX27" fmla="*/ 381058 w 6661201"/>
                <a:gd name="connsiteY27" fmla="*/ 1281742 h 1432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6661201" h="1432788">
                  <a:moveTo>
                    <a:pt x="381058" y="1281742"/>
                  </a:moveTo>
                  <a:cubicBezTo>
                    <a:pt x="484983" y="1351025"/>
                    <a:pt x="606229" y="1411648"/>
                    <a:pt x="736136" y="1428969"/>
                  </a:cubicBezTo>
                  <a:cubicBezTo>
                    <a:pt x="866042" y="1446290"/>
                    <a:pt x="995948" y="1402988"/>
                    <a:pt x="1108534" y="1333705"/>
                  </a:cubicBezTo>
                  <a:cubicBezTo>
                    <a:pt x="1402988" y="1169157"/>
                    <a:pt x="1619498" y="892023"/>
                    <a:pt x="1836009" y="649531"/>
                  </a:cubicBezTo>
                  <a:cubicBezTo>
                    <a:pt x="1957255" y="510965"/>
                    <a:pt x="2078501" y="381058"/>
                    <a:pt x="2217067" y="259813"/>
                  </a:cubicBezTo>
                  <a:cubicBezTo>
                    <a:pt x="2338313" y="155888"/>
                    <a:pt x="2468219" y="69283"/>
                    <a:pt x="2624107" y="34642"/>
                  </a:cubicBezTo>
                  <a:cubicBezTo>
                    <a:pt x="2953203" y="-43302"/>
                    <a:pt x="3247657" y="225171"/>
                    <a:pt x="3455507" y="441681"/>
                  </a:cubicBezTo>
                  <a:cubicBezTo>
                    <a:pt x="3706659" y="692834"/>
                    <a:pt x="3914509" y="987288"/>
                    <a:pt x="4191643" y="1212459"/>
                  </a:cubicBezTo>
                  <a:cubicBezTo>
                    <a:pt x="4399493" y="1385667"/>
                    <a:pt x="4650645" y="1489592"/>
                    <a:pt x="4919118" y="1385667"/>
                  </a:cubicBezTo>
                  <a:cubicBezTo>
                    <a:pt x="5075005" y="1325044"/>
                    <a:pt x="5204912" y="1212459"/>
                    <a:pt x="5326158" y="1099873"/>
                  </a:cubicBezTo>
                  <a:cubicBezTo>
                    <a:pt x="5464724" y="961307"/>
                    <a:pt x="5594631" y="814079"/>
                    <a:pt x="5724537" y="666852"/>
                  </a:cubicBezTo>
                  <a:cubicBezTo>
                    <a:pt x="5863103" y="510965"/>
                    <a:pt x="6001671" y="363738"/>
                    <a:pt x="6157558" y="233831"/>
                  </a:cubicBezTo>
                  <a:cubicBezTo>
                    <a:pt x="6296124" y="121246"/>
                    <a:pt x="6460672" y="17321"/>
                    <a:pt x="6651202" y="17321"/>
                  </a:cubicBezTo>
                  <a:cubicBezTo>
                    <a:pt x="6659862" y="17321"/>
                    <a:pt x="6668523" y="0"/>
                    <a:pt x="6651202" y="0"/>
                  </a:cubicBezTo>
                  <a:cubicBezTo>
                    <a:pt x="6356748" y="8660"/>
                    <a:pt x="6114256" y="233831"/>
                    <a:pt x="5923727" y="433021"/>
                  </a:cubicBezTo>
                  <a:cubicBezTo>
                    <a:pt x="5672574" y="692834"/>
                    <a:pt x="5456064" y="987288"/>
                    <a:pt x="5170270" y="1212459"/>
                  </a:cubicBezTo>
                  <a:cubicBezTo>
                    <a:pt x="5049024" y="1307723"/>
                    <a:pt x="4910458" y="1394328"/>
                    <a:pt x="4763230" y="1411648"/>
                  </a:cubicBezTo>
                  <a:cubicBezTo>
                    <a:pt x="4607343" y="1428969"/>
                    <a:pt x="4451456" y="1368346"/>
                    <a:pt x="4321549" y="1281742"/>
                  </a:cubicBezTo>
                  <a:cubicBezTo>
                    <a:pt x="4018434" y="1082552"/>
                    <a:pt x="3793263" y="779438"/>
                    <a:pt x="3550772" y="519625"/>
                  </a:cubicBezTo>
                  <a:cubicBezTo>
                    <a:pt x="3360242" y="311775"/>
                    <a:pt x="3126411" y="69283"/>
                    <a:pt x="2840617" y="17321"/>
                  </a:cubicBezTo>
                  <a:cubicBezTo>
                    <a:pt x="2554824" y="-34642"/>
                    <a:pt x="2303672" y="155888"/>
                    <a:pt x="2104482" y="337756"/>
                  </a:cubicBezTo>
                  <a:cubicBezTo>
                    <a:pt x="1836009" y="588908"/>
                    <a:pt x="1628159" y="883363"/>
                    <a:pt x="1351025" y="1134515"/>
                  </a:cubicBezTo>
                  <a:cubicBezTo>
                    <a:pt x="1238440" y="1238440"/>
                    <a:pt x="1108534" y="1333705"/>
                    <a:pt x="961307" y="1385667"/>
                  </a:cubicBezTo>
                  <a:cubicBezTo>
                    <a:pt x="814079" y="1428969"/>
                    <a:pt x="666852" y="1411648"/>
                    <a:pt x="519625" y="1342365"/>
                  </a:cubicBezTo>
                  <a:cubicBezTo>
                    <a:pt x="346417" y="1255761"/>
                    <a:pt x="199190" y="1117194"/>
                    <a:pt x="69283" y="987288"/>
                  </a:cubicBezTo>
                  <a:cubicBezTo>
                    <a:pt x="43302" y="961307"/>
                    <a:pt x="25981" y="935325"/>
                    <a:pt x="0" y="909344"/>
                  </a:cubicBezTo>
                  <a:lnTo>
                    <a:pt x="0" y="943986"/>
                  </a:lnTo>
                  <a:cubicBezTo>
                    <a:pt x="121246" y="1065232"/>
                    <a:pt x="242492" y="1186478"/>
                    <a:pt x="381058" y="1281742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0" name="Freeform: Shape 177">
              <a:extLst>
                <a:ext uri="{FF2B5EF4-FFF2-40B4-BE49-F238E27FC236}">
                  <a16:creationId xmlns:a16="http://schemas.microsoft.com/office/drawing/2014/main" xmlns="" id="{B44BC161-A932-4E81-B3B9-F54FF9B4317C}"/>
                </a:ext>
              </a:extLst>
            </p:cNvPr>
            <p:cNvSpPr/>
            <p:nvPr/>
          </p:nvSpPr>
          <p:spPr>
            <a:xfrm>
              <a:off x="-338893" y="3000337"/>
              <a:ext cx="2198326" cy="475706"/>
            </a:xfrm>
            <a:custGeom>
              <a:avLst/>
              <a:gdLst>
                <a:gd name="connsiteX0" fmla="*/ 311775 w 6661201"/>
                <a:gd name="connsiteY0" fmla="*/ 220330 h 1441448"/>
                <a:gd name="connsiteX1" fmla="*/ 718815 w 6661201"/>
                <a:gd name="connsiteY1" fmla="*/ 21140 h 1441448"/>
                <a:gd name="connsiteX2" fmla="*/ 1160496 w 6661201"/>
                <a:gd name="connsiteY2" fmla="*/ 151046 h 1441448"/>
                <a:gd name="connsiteX3" fmla="*/ 1931273 w 6661201"/>
                <a:gd name="connsiteY3" fmla="*/ 921824 h 1441448"/>
                <a:gd name="connsiteX4" fmla="*/ 2641428 w 6661201"/>
                <a:gd name="connsiteY4" fmla="*/ 1424128 h 1441448"/>
                <a:gd name="connsiteX5" fmla="*/ 3377563 w 6661201"/>
                <a:gd name="connsiteY5" fmla="*/ 1103693 h 1441448"/>
                <a:gd name="connsiteX6" fmla="*/ 4131020 w 6661201"/>
                <a:gd name="connsiteY6" fmla="*/ 306934 h 1441448"/>
                <a:gd name="connsiteX7" fmla="*/ 4520739 w 6661201"/>
                <a:gd name="connsiteY7" fmla="*/ 55782 h 1441448"/>
                <a:gd name="connsiteX8" fmla="*/ 4962420 w 6661201"/>
                <a:gd name="connsiteY8" fmla="*/ 90424 h 1441448"/>
                <a:gd name="connsiteX9" fmla="*/ 5412762 w 6661201"/>
                <a:gd name="connsiteY9" fmla="*/ 445501 h 1441448"/>
                <a:gd name="connsiteX10" fmla="*/ 5828462 w 6661201"/>
                <a:gd name="connsiteY10" fmla="*/ 904503 h 1441448"/>
                <a:gd name="connsiteX11" fmla="*/ 6651202 w 6661201"/>
                <a:gd name="connsiteY11" fmla="*/ 1441449 h 1441448"/>
                <a:gd name="connsiteX12" fmla="*/ 6651202 w 6661201"/>
                <a:gd name="connsiteY12" fmla="*/ 1424128 h 1441448"/>
                <a:gd name="connsiteX13" fmla="*/ 5837123 w 6661201"/>
                <a:gd name="connsiteY13" fmla="*/ 895842 h 1441448"/>
                <a:gd name="connsiteX14" fmla="*/ 5100987 w 6661201"/>
                <a:gd name="connsiteY14" fmla="*/ 151046 h 1441448"/>
                <a:gd name="connsiteX15" fmla="*/ 4745910 w 6661201"/>
                <a:gd name="connsiteY15" fmla="*/ 3819 h 1441448"/>
                <a:gd name="connsiteX16" fmla="*/ 4373512 w 6661201"/>
                <a:gd name="connsiteY16" fmla="*/ 99084 h 1441448"/>
                <a:gd name="connsiteX17" fmla="*/ 3646036 w 6661201"/>
                <a:gd name="connsiteY17" fmla="*/ 783257 h 1441448"/>
                <a:gd name="connsiteX18" fmla="*/ 3264978 w 6661201"/>
                <a:gd name="connsiteY18" fmla="*/ 1172976 h 1441448"/>
                <a:gd name="connsiteX19" fmla="*/ 2857938 w 6661201"/>
                <a:gd name="connsiteY19" fmla="*/ 1398147 h 1441448"/>
                <a:gd name="connsiteX20" fmla="*/ 2026538 w 6661201"/>
                <a:gd name="connsiteY20" fmla="*/ 991107 h 1441448"/>
                <a:gd name="connsiteX21" fmla="*/ 1290402 w 6661201"/>
                <a:gd name="connsiteY21" fmla="*/ 220330 h 1441448"/>
                <a:gd name="connsiteX22" fmla="*/ 562927 w 6661201"/>
                <a:gd name="connsiteY22" fmla="*/ 47121 h 1441448"/>
                <a:gd name="connsiteX23" fmla="*/ 155888 w 6661201"/>
                <a:gd name="connsiteY23" fmla="*/ 332915 h 1441448"/>
                <a:gd name="connsiteX24" fmla="*/ 0 w 6661201"/>
                <a:gd name="connsiteY24" fmla="*/ 488803 h 1441448"/>
                <a:gd name="connsiteX25" fmla="*/ 0 w 6661201"/>
                <a:gd name="connsiteY25" fmla="*/ 514784 h 1441448"/>
                <a:gd name="connsiteX26" fmla="*/ 311775 w 6661201"/>
                <a:gd name="connsiteY26" fmla="*/ 220330 h 1441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661201" h="1441448">
                  <a:moveTo>
                    <a:pt x="311775" y="220330"/>
                  </a:moveTo>
                  <a:cubicBezTo>
                    <a:pt x="433021" y="125065"/>
                    <a:pt x="571588" y="38461"/>
                    <a:pt x="718815" y="21140"/>
                  </a:cubicBezTo>
                  <a:cubicBezTo>
                    <a:pt x="874702" y="3819"/>
                    <a:pt x="1030590" y="64442"/>
                    <a:pt x="1160496" y="151046"/>
                  </a:cubicBezTo>
                  <a:cubicBezTo>
                    <a:pt x="1463611" y="350236"/>
                    <a:pt x="1688782" y="653351"/>
                    <a:pt x="1931273" y="921824"/>
                  </a:cubicBezTo>
                  <a:cubicBezTo>
                    <a:pt x="2121803" y="1129674"/>
                    <a:pt x="2355634" y="1372166"/>
                    <a:pt x="2641428" y="1424128"/>
                  </a:cubicBezTo>
                  <a:cubicBezTo>
                    <a:pt x="2927222" y="1476091"/>
                    <a:pt x="3178374" y="1285561"/>
                    <a:pt x="3377563" y="1103693"/>
                  </a:cubicBezTo>
                  <a:cubicBezTo>
                    <a:pt x="3646036" y="852540"/>
                    <a:pt x="3853886" y="558086"/>
                    <a:pt x="4131020" y="306934"/>
                  </a:cubicBezTo>
                  <a:cubicBezTo>
                    <a:pt x="4243605" y="203009"/>
                    <a:pt x="4373512" y="107744"/>
                    <a:pt x="4520739" y="55782"/>
                  </a:cubicBezTo>
                  <a:cubicBezTo>
                    <a:pt x="4667966" y="3819"/>
                    <a:pt x="4823853" y="21140"/>
                    <a:pt x="4962420" y="90424"/>
                  </a:cubicBezTo>
                  <a:cubicBezTo>
                    <a:pt x="5135628" y="177028"/>
                    <a:pt x="5282856" y="315594"/>
                    <a:pt x="5412762" y="445501"/>
                  </a:cubicBezTo>
                  <a:cubicBezTo>
                    <a:pt x="5559989" y="592728"/>
                    <a:pt x="5689895" y="748615"/>
                    <a:pt x="5828462" y="904503"/>
                  </a:cubicBezTo>
                  <a:cubicBezTo>
                    <a:pt x="6044973" y="1138334"/>
                    <a:pt x="6313446" y="1432789"/>
                    <a:pt x="6651202" y="1441449"/>
                  </a:cubicBezTo>
                  <a:cubicBezTo>
                    <a:pt x="6659862" y="1441449"/>
                    <a:pt x="6668523" y="1424128"/>
                    <a:pt x="6651202" y="1424128"/>
                  </a:cubicBezTo>
                  <a:cubicBezTo>
                    <a:pt x="6313446" y="1415468"/>
                    <a:pt x="6044973" y="1129674"/>
                    <a:pt x="5837123" y="895842"/>
                  </a:cubicBezTo>
                  <a:cubicBezTo>
                    <a:pt x="5603291" y="644690"/>
                    <a:pt x="5386781" y="350236"/>
                    <a:pt x="5100987" y="151046"/>
                  </a:cubicBezTo>
                  <a:cubicBezTo>
                    <a:pt x="4997062" y="81763"/>
                    <a:pt x="4875816" y="21140"/>
                    <a:pt x="4745910" y="3819"/>
                  </a:cubicBezTo>
                  <a:cubicBezTo>
                    <a:pt x="4616003" y="-13501"/>
                    <a:pt x="4486097" y="29801"/>
                    <a:pt x="4373512" y="99084"/>
                  </a:cubicBezTo>
                  <a:cubicBezTo>
                    <a:pt x="4079057" y="263632"/>
                    <a:pt x="3862547" y="540765"/>
                    <a:pt x="3646036" y="783257"/>
                  </a:cubicBezTo>
                  <a:cubicBezTo>
                    <a:pt x="3524791" y="921824"/>
                    <a:pt x="3403545" y="1051730"/>
                    <a:pt x="3264978" y="1172976"/>
                  </a:cubicBezTo>
                  <a:cubicBezTo>
                    <a:pt x="3143732" y="1276901"/>
                    <a:pt x="3013826" y="1363505"/>
                    <a:pt x="2857938" y="1398147"/>
                  </a:cubicBezTo>
                  <a:cubicBezTo>
                    <a:pt x="2528842" y="1476091"/>
                    <a:pt x="2234388" y="1207618"/>
                    <a:pt x="2026538" y="991107"/>
                  </a:cubicBezTo>
                  <a:cubicBezTo>
                    <a:pt x="1775386" y="739955"/>
                    <a:pt x="1567536" y="445501"/>
                    <a:pt x="1290402" y="220330"/>
                  </a:cubicBezTo>
                  <a:cubicBezTo>
                    <a:pt x="1082552" y="47121"/>
                    <a:pt x="831400" y="-56804"/>
                    <a:pt x="562927" y="47121"/>
                  </a:cubicBezTo>
                  <a:cubicBezTo>
                    <a:pt x="407040" y="107744"/>
                    <a:pt x="277133" y="220330"/>
                    <a:pt x="155888" y="332915"/>
                  </a:cubicBezTo>
                  <a:cubicBezTo>
                    <a:pt x="103925" y="384878"/>
                    <a:pt x="51963" y="436840"/>
                    <a:pt x="0" y="488803"/>
                  </a:cubicBezTo>
                  <a:lnTo>
                    <a:pt x="0" y="514784"/>
                  </a:lnTo>
                  <a:cubicBezTo>
                    <a:pt x="95265" y="410859"/>
                    <a:pt x="199190" y="306934"/>
                    <a:pt x="311775" y="22033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551" name="Graphic 1">
              <a:extLst>
                <a:ext uri="{FF2B5EF4-FFF2-40B4-BE49-F238E27FC236}">
                  <a16:creationId xmlns:a16="http://schemas.microsoft.com/office/drawing/2014/main" xmlns="" id="{72CCB38E-D3DE-4082-88C5-B9EA62654427}"/>
                </a:ext>
              </a:extLst>
            </p:cNvPr>
            <p:cNvGrpSpPr/>
            <p:nvPr/>
          </p:nvGrpSpPr>
          <p:grpSpPr>
            <a:xfrm>
              <a:off x="-313170" y="3096013"/>
              <a:ext cx="40013" cy="281267"/>
              <a:chOff x="-581182" y="3414894"/>
              <a:chExt cx="121245" cy="852273"/>
            </a:xfrm>
            <a:grpFill/>
          </p:grpSpPr>
          <p:sp>
            <p:nvSpPr>
              <p:cNvPr id="781" name="Freeform: Shape 269">
                <a:extLst>
                  <a:ext uri="{FF2B5EF4-FFF2-40B4-BE49-F238E27FC236}">
                    <a16:creationId xmlns:a16="http://schemas.microsoft.com/office/drawing/2014/main" xmlns="" id="{66C8F21F-90FF-4C44-ABCE-CA9ECBCDE86F}"/>
                  </a:ext>
                </a:extLst>
              </p:cNvPr>
              <p:cNvSpPr/>
              <p:nvPr/>
            </p:nvSpPr>
            <p:spPr>
              <a:xfrm>
                <a:off x="-529219" y="3460065"/>
                <a:ext cx="17320" cy="752631"/>
              </a:xfrm>
              <a:custGeom>
                <a:avLst/>
                <a:gdLst>
                  <a:gd name="connsiteX0" fmla="*/ 0 w 17320"/>
                  <a:gd name="connsiteY0" fmla="*/ 6495 h 752631"/>
                  <a:gd name="connsiteX1" fmla="*/ 0 w 17320"/>
                  <a:gd name="connsiteY1" fmla="*/ 742631 h 752631"/>
                  <a:gd name="connsiteX2" fmla="*/ 17321 w 17320"/>
                  <a:gd name="connsiteY2" fmla="*/ 742631 h 752631"/>
                  <a:gd name="connsiteX3" fmla="*/ 17321 w 17320"/>
                  <a:gd name="connsiteY3" fmla="*/ 6495 h 752631"/>
                  <a:gd name="connsiteX4" fmla="*/ 0 w 17320"/>
                  <a:gd name="connsiteY4" fmla="*/ 6495 h 752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752631">
                    <a:moveTo>
                      <a:pt x="0" y="6495"/>
                    </a:moveTo>
                    <a:cubicBezTo>
                      <a:pt x="0" y="248987"/>
                      <a:pt x="0" y="500139"/>
                      <a:pt x="0" y="742631"/>
                    </a:cubicBezTo>
                    <a:cubicBezTo>
                      <a:pt x="0" y="751291"/>
                      <a:pt x="17321" y="759952"/>
                      <a:pt x="17321" y="742631"/>
                    </a:cubicBezTo>
                    <a:cubicBezTo>
                      <a:pt x="17321" y="500139"/>
                      <a:pt x="17321" y="248987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82" name="Freeform: Shape 270">
                <a:extLst>
                  <a:ext uri="{FF2B5EF4-FFF2-40B4-BE49-F238E27FC236}">
                    <a16:creationId xmlns:a16="http://schemas.microsoft.com/office/drawing/2014/main" xmlns="" id="{76786339-66DA-41AA-BA8F-7E44395C3A73}"/>
                  </a:ext>
                </a:extLst>
              </p:cNvPr>
              <p:cNvSpPr/>
              <p:nvPr/>
            </p:nvSpPr>
            <p:spPr>
              <a:xfrm>
                <a:off x="-581182" y="4126440"/>
                <a:ext cx="121245" cy="140727"/>
              </a:xfrm>
              <a:custGeom>
                <a:avLst/>
                <a:gdLst>
                  <a:gd name="connsiteX0" fmla="*/ 0 w 121245"/>
                  <a:gd name="connsiteY0" fmla="*/ 6972 h 140727"/>
                  <a:gd name="connsiteX1" fmla="*/ 60623 w 121245"/>
                  <a:gd name="connsiteY1" fmla="*/ 102237 h 140727"/>
                  <a:gd name="connsiteX2" fmla="*/ 121246 w 121245"/>
                  <a:gd name="connsiteY2" fmla="*/ 128218 h 140727"/>
                  <a:gd name="connsiteX3" fmla="*/ 60623 w 121245"/>
                  <a:gd name="connsiteY3" fmla="*/ 32953 h 140727"/>
                  <a:gd name="connsiteX4" fmla="*/ 0 w 121245"/>
                  <a:gd name="connsiteY4" fmla="*/ 6972 h 140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0727">
                    <a:moveTo>
                      <a:pt x="0" y="6972"/>
                    </a:moveTo>
                    <a:cubicBezTo>
                      <a:pt x="0" y="24293"/>
                      <a:pt x="25981" y="67595"/>
                      <a:pt x="60623" y="102237"/>
                    </a:cubicBezTo>
                    <a:cubicBezTo>
                      <a:pt x="95265" y="136878"/>
                      <a:pt x="121246" y="154199"/>
                      <a:pt x="121246" y="128218"/>
                    </a:cubicBezTo>
                    <a:cubicBezTo>
                      <a:pt x="121246" y="110897"/>
                      <a:pt x="95265" y="67595"/>
                      <a:pt x="60623" y="32953"/>
                    </a:cubicBezTo>
                    <a:cubicBezTo>
                      <a:pt x="25981" y="6972"/>
                      <a:pt x="0" y="-10349"/>
                      <a:pt x="0" y="697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83" name="Freeform: Shape 271">
                <a:extLst>
                  <a:ext uri="{FF2B5EF4-FFF2-40B4-BE49-F238E27FC236}">
                    <a16:creationId xmlns:a16="http://schemas.microsoft.com/office/drawing/2014/main" xmlns="" id="{B338596F-519E-4AD8-9A86-C17FFD24EAB9}"/>
                  </a:ext>
                </a:extLst>
              </p:cNvPr>
              <p:cNvSpPr/>
              <p:nvPr/>
            </p:nvSpPr>
            <p:spPr>
              <a:xfrm>
                <a:off x="-581182" y="3414894"/>
                <a:ext cx="121245" cy="145065"/>
              </a:xfrm>
              <a:custGeom>
                <a:avLst/>
                <a:gdLst>
                  <a:gd name="connsiteX0" fmla="*/ 60623 w 121245"/>
                  <a:gd name="connsiteY0" fmla="*/ 43005 h 145065"/>
                  <a:gd name="connsiteX1" fmla="*/ 0 w 121245"/>
                  <a:gd name="connsiteY1" fmla="*/ 138270 h 145065"/>
                  <a:gd name="connsiteX2" fmla="*/ 60623 w 121245"/>
                  <a:gd name="connsiteY2" fmla="*/ 103628 h 145065"/>
                  <a:gd name="connsiteX3" fmla="*/ 121246 w 121245"/>
                  <a:gd name="connsiteY3" fmla="*/ 8364 h 145065"/>
                  <a:gd name="connsiteX4" fmla="*/ 60623 w 121245"/>
                  <a:gd name="connsiteY4" fmla="*/ 43005 h 145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5065">
                    <a:moveTo>
                      <a:pt x="60623" y="43005"/>
                    </a:moveTo>
                    <a:cubicBezTo>
                      <a:pt x="25981" y="77647"/>
                      <a:pt x="0" y="120949"/>
                      <a:pt x="0" y="138270"/>
                    </a:cubicBezTo>
                    <a:cubicBezTo>
                      <a:pt x="0" y="155591"/>
                      <a:pt x="25981" y="138270"/>
                      <a:pt x="60623" y="103628"/>
                    </a:cubicBezTo>
                    <a:cubicBezTo>
                      <a:pt x="95265" y="68987"/>
                      <a:pt x="121246" y="34345"/>
                      <a:pt x="121246" y="8364"/>
                    </a:cubicBezTo>
                    <a:cubicBezTo>
                      <a:pt x="121246" y="-8957"/>
                      <a:pt x="95265" y="-297"/>
                      <a:pt x="60623" y="4300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52" name="Graphic 1">
              <a:extLst>
                <a:ext uri="{FF2B5EF4-FFF2-40B4-BE49-F238E27FC236}">
                  <a16:creationId xmlns:a16="http://schemas.microsoft.com/office/drawing/2014/main" xmlns="" id="{210AC3B4-F424-4F76-8E64-B6D6F427B66A}"/>
                </a:ext>
              </a:extLst>
            </p:cNvPr>
            <p:cNvGrpSpPr/>
            <p:nvPr/>
          </p:nvGrpSpPr>
          <p:grpSpPr>
            <a:xfrm>
              <a:off x="-218852" y="3019477"/>
              <a:ext cx="40013" cy="435829"/>
              <a:chOff x="-295388" y="3182980"/>
              <a:chExt cx="121245" cy="1320615"/>
            </a:xfrm>
            <a:grpFill/>
          </p:grpSpPr>
          <p:sp>
            <p:nvSpPr>
              <p:cNvPr id="778" name="Freeform: Shape 266">
                <a:extLst>
                  <a:ext uri="{FF2B5EF4-FFF2-40B4-BE49-F238E27FC236}">
                    <a16:creationId xmlns:a16="http://schemas.microsoft.com/office/drawing/2014/main" xmlns="" id="{B211F809-C5A4-481E-96EC-97B56EE1CDBA}"/>
                  </a:ext>
                </a:extLst>
              </p:cNvPr>
              <p:cNvSpPr/>
              <p:nvPr/>
            </p:nvSpPr>
            <p:spPr>
              <a:xfrm>
                <a:off x="-243425" y="3214068"/>
                <a:ext cx="17320" cy="1249779"/>
              </a:xfrm>
              <a:custGeom>
                <a:avLst/>
                <a:gdLst>
                  <a:gd name="connsiteX0" fmla="*/ 0 w 17320"/>
                  <a:gd name="connsiteY0" fmla="*/ 10000 h 1249779"/>
                  <a:gd name="connsiteX1" fmla="*/ 0 w 17320"/>
                  <a:gd name="connsiteY1" fmla="*/ 1239780 h 1249779"/>
                  <a:gd name="connsiteX2" fmla="*/ 17321 w 17320"/>
                  <a:gd name="connsiteY2" fmla="*/ 1239780 h 1249779"/>
                  <a:gd name="connsiteX3" fmla="*/ 17321 w 17320"/>
                  <a:gd name="connsiteY3" fmla="*/ 10000 h 1249779"/>
                  <a:gd name="connsiteX4" fmla="*/ 0 w 17320"/>
                  <a:gd name="connsiteY4" fmla="*/ 10000 h 12497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249779">
                    <a:moveTo>
                      <a:pt x="0" y="10000"/>
                    </a:moveTo>
                    <a:cubicBezTo>
                      <a:pt x="0" y="417040"/>
                      <a:pt x="0" y="824080"/>
                      <a:pt x="0" y="1239780"/>
                    </a:cubicBezTo>
                    <a:cubicBezTo>
                      <a:pt x="0" y="1248440"/>
                      <a:pt x="17321" y="1257101"/>
                      <a:pt x="17321" y="1239780"/>
                    </a:cubicBezTo>
                    <a:cubicBezTo>
                      <a:pt x="17321" y="832740"/>
                      <a:pt x="17321" y="425700"/>
                      <a:pt x="17321" y="10000"/>
                    </a:cubicBezTo>
                    <a:cubicBezTo>
                      <a:pt x="1732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79" name="Freeform: Shape 267">
                <a:extLst>
                  <a:ext uri="{FF2B5EF4-FFF2-40B4-BE49-F238E27FC236}">
                    <a16:creationId xmlns:a16="http://schemas.microsoft.com/office/drawing/2014/main" xmlns="" id="{3082EC7F-DE37-4B8B-B551-097ACEFA59F5}"/>
                  </a:ext>
                </a:extLst>
              </p:cNvPr>
              <p:cNvSpPr/>
              <p:nvPr/>
            </p:nvSpPr>
            <p:spPr>
              <a:xfrm>
                <a:off x="-295388" y="4372493"/>
                <a:ext cx="121245" cy="131103"/>
              </a:xfrm>
              <a:custGeom>
                <a:avLst/>
                <a:gdLst>
                  <a:gd name="connsiteX0" fmla="*/ 60623 w 121245"/>
                  <a:gd name="connsiteY0" fmla="*/ 12072 h 131103"/>
                  <a:gd name="connsiteX1" fmla="*/ 0 w 121245"/>
                  <a:gd name="connsiteY1" fmla="*/ 20732 h 131103"/>
                  <a:gd name="connsiteX2" fmla="*/ 60623 w 121245"/>
                  <a:gd name="connsiteY2" fmla="*/ 115997 h 131103"/>
                  <a:gd name="connsiteX3" fmla="*/ 121246 w 121245"/>
                  <a:gd name="connsiteY3" fmla="*/ 98676 h 131103"/>
                  <a:gd name="connsiteX4" fmla="*/ 60623 w 121245"/>
                  <a:gd name="connsiteY4" fmla="*/ 12072 h 1311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1103">
                    <a:moveTo>
                      <a:pt x="60623" y="12072"/>
                    </a:moveTo>
                    <a:cubicBezTo>
                      <a:pt x="25981" y="-5249"/>
                      <a:pt x="0" y="-5249"/>
                      <a:pt x="0" y="20732"/>
                    </a:cubicBezTo>
                    <a:cubicBezTo>
                      <a:pt x="0" y="46713"/>
                      <a:pt x="25981" y="90015"/>
                      <a:pt x="60623" y="115997"/>
                    </a:cubicBezTo>
                    <a:cubicBezTo>
                      <a:pt x="95265" y="141978"/>
                      <a:pt x="121246" y="133317"/>
                      <a:pt x="121246" y="98676"/>
                    </a:cubicBezTo>
                    <a:cubicBezTo>
                      <a:pt x="121246" y="64034"/>
                      <a:pt x="95265" y="29393"/>
                      <a:pt x="60623" y="1207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80" name="Freeform: Shape 268">
                <a:extLst>
                  <a:ext uri="{FF2B5EF4-FFF2-40B4-BE49-F238E27FC236}">
                    <a16:creationId xmlns:a16="http://schemas.microsoft.com/office/drawing/2014/main" xmlns="" id="{66F693D6-B09E-458A-A82A-5B289369C746}"/>
                  </a:ext>
                </a:extLst>
              </p:cNvPr>
              <p:cNvSpPr/>
              <p:nvPr/>
            </p:nvSpPr>
            <p:spPr>
              <a:xfrm>
                <a:off x="-295388" y="3182980"/>
                <a:ext cx="121245" cy="134719"/>
              </a:xfrm>
              <a:custGeom>
                <a:avLst/>
                <a:gdLst>
                  <a:gd name="connsiteX0" fmla="*/ 60623 w 121245"/>
                  <a:gd name="connsiteY0" fmla="*/ 15107 h 134719"/>
                  <a:gd name="connsiteX1" fmla="*/ 0 w 121245"/>
                  <a:gd name="connsiteY1" fmla="*/ 110371 h 134719"/>
                  <a:gd name="connsiteX2" fmla="*/ 60623 w 121245"/>
                  <a:gd name="connsiteY2" fmla="*/ 119032 h 134719"/>
                  <a:gd name="connsiteX3" fmla="*/ 121246 w 121245"/>
                  <a:gd name="connsiteY3" fmla="*/ 32427 h 134719"/>
                  <a:gd name="connsiteX4" fmla="*/ 60623 w 121245"/>
                  <a:gd name="connsiteY4" fmla="*/ 15107 h 1347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4719">
                    <a:moveTo>
                      <a:pt x="60623" y="15107"/>
                    </a:moveTo>
                    <a:cubicBezTo>
                      <a:pt x="25981" y="41088"/>
                      <a:pt x="0" y="84390"/>
                      <a:pt x="0" y="110371"/>
                    </a:cubicBezTo>
                    <a:cubicBezTo>
                      <a:pt x="0" y="136352"/>
                      <a:pt x="25981" y="145013"/>
                      <a:pt x="60623" y="119032"/>
                    </a:cubicBezTo>
                    <a:cubicBezTo>
                      <a:pt x="95265" y="101711"/>
                      <a:pt x="121246" y="58409"/>
                      <a:pt x="121246" y="32427"/>
                    </a:cubicBezTo>
                    <a:cubicBezTo>
                      <a:pt x="121246" y="-2214"/>
                      <a:pt x="95265" y="-10875"/>
                      <a:pt x="60623" y="1510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53" name="Graphic 1">
              <a:extLst>
                <a:ext uri="{FF2B5EF4-FFF2-40B4-BE49-F238E27FC236}">
                  <a16:creationId xmlns:a16="http://schemas.microsoft.com/office/drawing/2014/main" xmlns="" id="{73A5BE33-904F-41B0-B671-58C3DBAF5772}"/>
                </a:ext>
              </a:extLst>
            </p:cNvPr>
            <p:cNvGrpSpPr/>
            <p:nvPr/>
          </p:nvGrpSpPr>
          <p:grpSpPr>
            <a:xfrm>
              <a:off x="-121677" y="2984005"/>
              <a:ext cx="40013" cy="506329"/>
              <a:chOff x="-934" y="3075495"/>
              <a:chExt cx="121245" cy="1534240"/>
            </a:xfrm>
            <a:grpFill/>
          </p:grpSpPr>
          <p:sp>
            <p:nvSpPr>
              <p:cNvPr id="775" name="Freeform: Shape 263">
                <a:extLst>
                  <a:ext uri="{FF2B5EF4-FFF2-40B4-BE49-F238E27FC236}">
                    <a16:creationId xmlns:a16="http://schemas.microsoft.com/office/drawing/2014/main" xmlns="" id="{B7178C29-0818-4B9E-A59E-14B21A0C5B52}"/>
                  </a:ext>
                </a:extLst>
              </p:cNvPr>
              <p:cNvSpPr/>
              <p:nvPr/>
            </p:nvSpPr>
            <p:spPr>
              <a:xfrm>
                <a:off x="51028" y="3098492"/>
                <a:ext cx="17320" cy="1477941"/>
              </a:xfrm>
              <a:custGeom>
                <a:avLst/>
                <a:gdLst>
                  <a:gd name="connsiteX0" fmla="*/ 0 w 17320"/>
                  <a:gd name="connsiteY0" fmla="*/ 12991 h 1477941"/>
                  <a:gd name="connsiteX1" fmla="*/ 0 w 17320"/>
                  <a:gd name="connsiteY1" fmla="*/ 1467941 h 1477941"/>
                  <a:gd name="connsiteX2" fmla="*/ 17321 w 17320"/>
                  <a:gd name="connsiteY2" fmla="*/ 1467941 h 1477941"/>
                  <a:gd name="connsiteX3" fmla="*/ 17321 w 17320"/>
                  <a:gd name="connsiteY3" fmla="*/ 12991 h 1477941"/>
                  <a:gd name="connsiteX4" fmla="*/ 0 w 17320"/>
                  <a:gd name="connsiteY4" fmla="*/ 12991 h 14779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477941">
                    <a:moveTo>
                      <a:pt x="0" y="12991"/>
                    </a:moveTo>
                    <a:cubicBezTo>
                      <a:pt x="0" y="497974"/>
                      <a:pt x="0" y="982958"/>
                      <a:pt x="0" y="1467941"/>
                    </a:cubicBezTo>
                    <a:cubicBezTo>
                      <a:pt x="0" y="1476602"/>
                      <a:pt x="17321" y="1485262"/>
                      <a:pt x="17321" y="1467941"/>
                    </a:cubicBezTo>
                    <a:cubicBezTo>
                      <a:pt x="17321" y="982958"/>
                      <a:pt x="17321" y="497974"/>
                      <a:pt x="17321" y="12991"/>
                    </a:cubicBezTo>
                    <a:cubicBezTo>
                      <a:pt x="1732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76" name="Freeform: Shape 264">
                <a:extLst>
                  <a:ext uri="{FF2B5EF4-FFF2-40B4-BE49-F238E27FC236}">
                    <a16:creationId xmlns:a16="http://schemas.microsoft.com/office/drawing/2014/main" xmlns="" id="{72DA64AE-D228-4B3A-8C50-C06346496182}"/>
                  </a:ext>
                </a:extLst>
              </p:cNvPr>
              <p:cNvSpPr/>
              <p:nvPr/>
            </p:nvSpPr>
            <p:spPr>
              <a:xfrm>
                <a:off x="-934" y="4479829"/>
                <a:ext cx="121245" cy="129906"/>
              </a:xfrm>
              <a:custGeom>
                <a:avLst/>
                <a:gdLst>
                  <a:gd name="connsiteX0" fmla="*/ 60623 w 121245"/>
                  <a:gd name="connsiteY0" fmla="*/ 0 h 129906"/>
                  <a:gd name="connsiteX1" fmla="*/ 0 w 121245"/>
                  <a:gd name="connsiteY1" fmla="*/ 51963 h 129906"/>
                  <a:gd name="connsiteX2" fmla="*/ 60623 w 121245"/>
                  <a:gd name="connsiteY2" fmla="*/ 129906 h 129906"/>
                  <a:gd name="connsiteX3" fmla="*/ 121246 w 121245"/>
                  <a:gd name="connsiteY3" fmla="*/ 69283 h 129906"/>
                  <a:gd name="connsiteX4" fmla="*/ 60623 w 121245"/>
                  <a:gd name="connsiteY4" fmla="*/ 0 h 1299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29906">
                    <a:moveTo>
                      <a:pt x="60623" y="0"/>
                    </a:moveTo>
                    <a:cubicBezTo>
                      <a:pt x="25981" y="0"/>
                      <a:pt x="0" y="17321"/>
                      <a:pt x="0" y="51963"/>
                    </a:cubicBezTo>
                    <a:cubicBezTo>
                      <a:pt x="0" y="86604"/>
                      <a:pt x="25981" y="121246"/>
                      <a:pt x="60623" y="129906"/>
                    </a:cubicBezTo>
                    <a:cubicBezTo>
                      <a:pt x="95265" y="129906"/>
                      <a:pt x="121246" y="103925"/>
                      <a:pt x="121246" y="69283"/>
                    </a:cubicBezTo>
                    <a:cubicBezTo>
                      <a:pt x="121246" y="34642"/>
                      <a:pt x="95265" y="8660"/>
                      <a:pt x="60623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77" name="Freeform: Shape 265">
                <a:extLst>
                  <a:ext uri="{FF2B5EF4-FFF2-40B4-BE49-F238E27FC236}">
                    <a16:creationId xmlns:a16="http://schemas.microsoft.com/office/drawing/2014/main" xmlns="" id="{5260BCB2-41B4-461D-A79A-CCFE05F46CDB}"/>
                  </a:ext>
                </a:extLst>
              </p:cNvPr>
              <p:cNvSpPr/>
              <p:nvPr/>
            </p:nvSpPr>
            <p:spPr>
              <a:xfrm>
                <a:off x="-934" y="3075495"/>
                <a:ext cx="121245" cy="131252"/>
              </a:xfrm>
              <a:custGeom>
                <a:avLst/>
                <a:gdLst>
                  <a:gd name="connsiteX0" fmla="*/ 60623 w 121245"/>
                  <a:gd name="connsiteY0" fmla="*/ 1346 h 131252"/>
                  <a:gd name="connsiteX1" fmla="*/ 0 w 121245"/>
                  <a:gd name="connsiteY1" fmla="*/ 79290 h 131252"/>
                  <a:gd name="connsiteX2" fmla="*/ 60623 w 121245"/>
                  <a:gd name="connsiteY2" fmla="*/ 131252 h 131252"/>
                  <a:gd name="connsiteX3" fmla="*/ 121246 w 121245"/>
                  <a:gd name="connsiteY3" fmla="*/ 61969 h 131252"/>
                  <a:gd name="connsiteX4" fmla="*/ 60623 w 121245"/>
                  <a:gd name="connsiteY4" fmla="*/ 1346 h 1312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1252">
                    <a:moveTo>
                      <a:pt x="60623" y="1346"/>
                    </a:moveTo>
                    <a:cubicBezTo>
                      <a:pt x="25981" y="10006"/>
                      <a:pt x="0" y="44648"/>
                      <a:pt x="0" y="79290"/>
                    </a:cubicBezTo>
                    <a:cubicBezTo>
                      <a:pt x="0" y="113931"/>
                      <a:pt x="25981" y="131252"/>
                      <a:pt x="60623" y="131252"/>
                    </a:cubicBezTo>
                    <a:cubicBezTo>
                      <a:pt x="95265" y="122592"/>
                      <a:pt x="121246" y="96611"/>
                      <a:pt x="121246" y="61969"/>
                    </a:cubicBezTo>
                    <a:cubicBezTo>
                      <a:pt x="121246" y="27327"/>
                      <a:pt x="95265" y="-7314"/>
                      <a:pt x="60623" y="134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54" name="Graphic 1">
              <a:extLst>
                <a:ext uri="{FF2B5EF4-FFF2-40B4-BE49-F238E27FC236}">
                  <a16:creationId xmlns:a16="http://schemas.microsoft.com/office/drawing/2014/main" xmlns="" id="{D733676F-1DEE-43D0-ACB2-E9BAAF35054A}"/>
                </a:ext>
              </a:extLst>
            </p:cNvPr>
            <p:cNvGrpSpPr/>
            <p:nvPr/>
          </p:nvGrpSpPr>
          <p:grpSpPr>
            <a:xfrm>
              <a:off x="-27360" y="2996889"/>
              <a:ext cx="40013" cy="478539"/>
              <a:chOff x="284859" y="3114535"/>
              <a:chExt cx="121245" cy="1450032"/>
            </a:xfrm>
            <a:grpFill/>
          </p:grpSpPr>
          <p:sp>
            <p:nvSpPr>
              <p:cNvPr id="772" name="Freeform: Shape 260">
                <a:extLst>
                  <a:ext uri="{FF2B5EF4-FFF2-40B4-BE49-F238E27FC236}">
                    <a16:creationId xmlns:a16="http://schemas.microsoft.com/office/drawing/2014/main" xmlns="" id="{00B74147-AAC5-45A8-AEFB-A70ABE9E85EF}"/>
                  </a:ext>
                </a:extLst>
              </p:cNvPr>
              <p:cNvSpPr/>
              <p:nvPr/>
            </p:nvSpPr>
            <p:spPr>
              <a:xfrm>
                <a:off x="336822" y="3139629"/>
                <a:ext cx="17320" cy="1393502"/>
              </a:xfrm>
              <a:custGeom>
                <a:avLst/>
                <a:gdLst>
                  <a:gd name="connsiteX0" fmla="*/ 0 w 17320"/>
                  <a:gd name="connsiteY0" fmla="*/ 6495 h 1393502"/>
                  <a:gd name="connsiteX1" fmla="*/ 0 w 17320"/>
                  <a:gd name="connsiteY1" fmla="*/ 1383502 h 1393502"/>
                  <a:gd name="connsiteX2" fmla="*/ 17321 w 17320"/>
                  <a:gd name="connsiteY2" fmla="*/ 1383502 h 1393502"/>
                  <a:gd name="connsiteX3" fmla="*/ 17321 w 17320"/>
                  <a:gd name="connsiteY3" fmla="*/ 6495 h 1393502"/>
                  <a:gd name="connsiteX4" fmla="*/ 0 w 17320"/>
                  <a:gd name="connsiteY4" fmla="*/ 6495 h 13935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393502">
                    <a:moveTo>
                      <a:pt x="0" y="6495"/>
                    </a:moveTo>
                    <a:cubicBezTo>
                      <a:pt x="0" y="465498"/>
                      <a:pt x="0" y="924500"/>
                      <a:pt x="0" y="1383502"/>
                    </a:cubicBezTo>
                    <a:cubicBezTo>
                      <a:pt x="0" y="1392162"/>
                      <a:pt x="17321" y="1400823"/>
                      <a:pt x="17321" y="1383502"/>
                    </a:cubicBezTo>
                    <a:cubicBezTo>
                      <a:pt x="17321" y="924500"/>
                      <a:pt x="17321" y="465498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73" name="Freeform: Shape 261">
                <a:extLst>
                  <a:ext uri="{FF2B5EF4-FFF2-40B4-BE49-F238E27FC236}">
                    <a16:creationId xmlns:a16="http://schemas.microsoft.com/office/drawing/2014/main" xmlns="" id="{6955DCB1-469E-451B-B910-AB48F47EEE51}"/>
                  </a:ext>
                </a:extLst>
              </p:cNvPr>
              <p:cNvSpPr/>
              <p:nvPr/>
            </p:nvSpPr>
            <p:spPr>
              <a:xfrm>
                <a:off x="284859" y="4441940"/>
                <a:ext cx="121245" cy="122628"/>
              </a:xfrm>
              <a:custGeom>
                <a:avLst/>
                <a:gdLst>
                  <a:gd name="connsiteX0" fmla="*/ 60623 w 121245"/>
                  <a:gd name="connsiteY0" fmla="*/ 3248 h 122628"/>
                  <a:gd name="connsiteX1" fmla="*/ 0 w 121245"/>
                  <a:gd name="connsiteY1" fmla="*/ 81191 h 122628"/>
                  <a:gd name="connsiteX2" fmla="*/ 60623 w 121245"/>
                  <a:gd name="connsiteY2" fmla="*/ 115833 h 122628"/>
                  <a:gd name="connsiteX3" fmla="*/ 121246 w 121245"/>
                  <a:gd name="connsiteY3" fmla="*/ 29229 h 122628"/>
                  <a:gd name="connsiteX4" fmla="*/ 60623 w 121245"/>
                  <a:gd name="connsiteY4" fmla="*/ 3248 h 122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22628">
                    <a:moveTo>
                      <a:pt x="60623" y="3248"/>
                    </a:moveTo>
                    <a:cubicBezTo>
                      <a:pt x="25981" y="11908"/>
                      <a:pt x="0" y="46550"/>
                      <a:pt x="0" y="81191"/>
                    </a:cubicBezTo>
                    <a:cubicBezTo>
                      <a:pt x="0" y="115833"/>
                      <a:pt x="25981" y="133154"/>
                      <a:pt x="60623" y="115833"/>
                    </a:cubicBezTo>
                    <a:cubicBezTo>
                      <a:pt x="95265" y="98512"/>
                      <a:pt x="121246" y="63871"/>
                      <a:pt x="121246" y="29229"/>
                    </a:cubicBezTo>
                    <a:cubicBezTo>
                      <a:pt x="121246" y="3248"/>
                      <a:pt x="95265" y="-5413"/>
                      <a:pt x="60623" y="324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74" name="Freeform: Shape 262">
                <a:extLst>
                  <a:ext uri="{FF2B5EF4-FFF2-40B4-BE49-F238E27FC236}">
                    <a16:creationId xmlns:a16="http://schemas.microsoft.com/office/drawing/2014/main" xmlns="" id="{E4997923-E002-474D-83E1-E8BC1E6B7BFB}"/>
                  </a:ext>
                </a:extLst>
              </p:cNvPr>
              <p:cNvSpPr/>
              <p:nvPr/>
            </p:nvSpPr>
            <p:spPr>
              <a:xfrm>
                <a:off x="284859" y="3114535"/>
                <a:ext cx="121245" cy="121317"/>
              </a:xfrm>
              <a:custGeom>
                <a:avLst/>
                <a:gdLst>
                  <a:gd name="connsiteX0" fmla="*/ 60623 w 121245"/>
                  <a:gd name="connsiteY0" fmla="*/ 5608 h 121317"/>
                  <a:gd name="connsiteX1" fmla="*/ 0 w 121245"/>
                  <a:gd name="connsiteY1" fmla="*/ 40250 h 121317"/>
                  <a:gd name="connsiteX2" fmla="*/ 60623 w 121245"/>
                  <a:gd name="connsiteY2" fmla="*/ 118194 h 121317"/>
                  <a:gd name="connsiteX3" fmla="*/ 121246 w 121245"/>
                  <a:gd name="connsiteY3" fmla="*/ 83552 h 121317"/>
                  <a:gd name="connsiteX4" fmla="*/ 60623 w 121245"/>
                  <a:gd name="connsiteY4" fmla="*/ 5608 h 121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21317">
                    <a:moveTo>
                      <a:pt x="60623" y="5608"/>
                    </a:moveTo>
                    <a:cubicBezTo>
                      <a:pt x="25981" y="-11713"/>
                      <a:pt x="0" y="14269"/>
                      <a:pt x="0" y="40250"/>
                    </a:cubicBezTo>
                    <a:cubicBezTo>
                      <a:pt x="0" y="74892"/>
                      <a:pt x="25981" y="109533"/>
                      <a:pt x="60623" y="118194"/>
                    </a:cubicBezTo>
                    <a:cubicBezTo>
                      <a:pt x="95265" y="126854"/>
                      <a:pt x="121246" y="118194"/>
                      <a:pt x="121246" y="83552"/>
                    </a:cubicBezTo>
                    <a:cubicBezTo>
                      <a:pt x="121246" y="57571"/>
                      <a:pt x="95265" y="22929"/>
                      <a:pt x="60623" y="560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55" name="Graphic 1">
              <a:extLst>
                <a:ext uri="{FF2B5EF4-FFF2-40B4-BE49-F238E27FC236}">
                  <a16:creationId xmlns:a16="http://schemas.microsoft.com/office/drawing/2014/main" xmlns="" id="{B4F75ACE-A332-4BB6-A0EB-F788DF2803B4}"/>
                </a:ext>
              </a:extLst>
            </p:cNvPr>
            <p:cNvGrpSpPr/>
            <p:nvPr/>
          </p:nvGrpSpPr>
          <p:grpSpPr>
            <a:xfrm>
              <a:off x="66958" y="3055506"/>
              <a:ext cx="40457" cy="363771"/>
              <a:chOff x="570653" y="3292153"/>
              <a:chExt cx="122591" cy="1102271"/>
            </a:xfrm>
            <a:grpFill/>
          </p:grpSpPr>
          <p:sp>
            <p:nvSpPr>
              <p:cNvPr id="769" name="Freeform: Shape 257">
                <a:extLst>
                  <a:ext uri="{FF2B5EF4-FFF2-40B4-BE49-F238E27FC236}">
                    <a16:creationId xmlns:a16="http://schemas.microsoft.com/office/drawing/2014/main" xmlns="" id="{993EECA2-8930-4A0D-A859-D520C5804F5A}"/>
                  </a:ext>
                </a:extLst>
              </p:cNvPr>
              <p:cNvSpPr/>
              <p:nvPr/>
            </p:nvSpPr>
            <p:spPr>
              <a:xfrm>
                <a:off x="622615" y="3326654"/>
                <a:ext cx="17320" cy="1024609"/>
              </a:xfrm>
              <a:custGeom>
                <a:avLst/>
                <a:gdLst>
                  <a:gd name="connsiteX0" fmla="*/ 0 w 17320"/>
                  <a:gd name="connsiteY0" fmla="*/ 10000 h 1024609"/>
                  <a:gd name="connsiteX1" fmla="*/ 0 w 17320"/>
                  <a:gd name="connsiteY1" fmla="*/ 1014609 h 1024609"/>
                  <a:gd name="connsiteX2" fmla="*/ 17321 w 17320"/>
                  <a:gd name="connsiteY2" fmla="*/ 1014609 h 1024609"/>
                  <a:gd name="connsiteX3" fmla="*/ 17321 w 17320"/>
                  <a:gd name="connsiteY3" fmla="*/ 10000 h 1024609"/>
                  <a:gd name="connsiteX4" fmla="*/ 0 w 17320"/>
                  <a:gd name="connsiteY4" fmla="*/ 10000 h 10246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024609">
                    <a:moveTo>
                      <a:pt x="0" y="10000"/>
                    </a:moveTo>
                    <a:cubicBezTo>
                      <a:pt x="0" y="347756"/>
                      <a:pt x="0" y="676853"/>
                      <a:pt x="0" y="1014609"/>
                    </a:cubicBezTo>
                    <a:cubicBezTo>
                      <a:pt x="0" y="1023269"/>
                      <a:pt x="17321" y="1031930"/>
                      <a:pt x="17321" y="1014609"/>
                    </a:cubicBezTo>
                    <a:cubicBezTo>
                      <a:pt x="17321" y="676853"/>
                      <a:pt x="17321" y="347756"/>
                      <a:pt x="17321" y="10000"/>
                    </a:cubicBezTo>
                    <a:cubicBezTo>
                      <a:pt x="1732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70" name="Freeform: Shape 258">
                <a:extLst>
                  <a:ext uri="{FF2B5EF4-FFF2-40B4-BE49-F238E27FC236}">
                    <a16:creationId xmlns:a16="http://schemas.microsoft.com/office/drawing/2014/main" xmlns="" id="{B1AC339F-7930-4602-B5B5-A7B8EDDC7EDF}"/>
                  </a:ext>
                </a:extLst>
              </p:cNvPr>
              <p:cNvSpPr/>
              <p:nvPr/>
            </p:nvSpPr>
            <p:spPr>
              <a:xfrm>
                <a:off x="570653" y="4259907"/>
                <a:ext cx="122591" cy="134516"/>
              </a:xfrm>
              <a:custGeom>
                <a:avLst/>
                <a:gdLst>
                  <a:gd name="connsiteX0" fmla="*/ 60623 w 122591"/>
                  <a:gd name="connsiteY0" fmla="*/ 20732 h 134516"/>
                  <a:gd name="connsiteX1" fmla="*/ 0 w 122591"/>
                  <a:gd name="connsiteY1" fmla="*/ 115997 h 134516"/>
                  <a:gd name="connsiteX2" fmla="*/ 60623 w 122591"/>
                  <a:gd name="connsiteY2" fmla="*/ 107336 h 134516"/>
                  <a:gd name="connsiteX3" fmla="*/ 121246 w 122591"/>
                  <a:gd name="connsiteY3" fmla="*/ 12072 h 134516"/>
                  <a:gd name="connsiteX4" fmla="*/ 60623 w 122591"/>
                  <a:gd name="connsiteY4" fmla="*/ 20732 h 1345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91" h="134516">
                    <a:moveTo>
                      <a:pt x="60623" y="20732"/>
                    </a:moveTo>
                    <a:cubicBezTo>
                      <a:pt x="25981" y="46713"/>
                      <a:pt x="0" y="90015"/>
                      <a:pt x="0" y="115997"/>
                    </a:cubicBezTo>
                    <a:cubicBezTo>
                      <a:pt x="0" y="141978"/>
                      <a:pt x="25981" y="141978"/>
                      <a:pt x="60623" y="107336"/>
                    </a:cubicBezTo>
                    <a:cubicBezTo>
                      <a:pt x="95265" y="72694"/>
                      <a:pt x="121246" y="29392"/>
                      <a:pt x="121246" y="12072"/>
                    </a:cubicBezTo>
                    <a:cubicBezTo>
                      <a:pt x="129906" y="-5249"/>
                      <a:pt x="95265" y="-5249"/>
                      <a:pt x="60623" y="2073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71" name="Freeform: Shape 259">
                <a:extLst>
                  <a:ext uri="{FF2B5EF4-FFF2-40B4-BE49-F238E27FC236}">
                    <a16:creationId xmlns:a16="http://schemas.microsoft.com/office/drawing/2014/main" xmlns="" id="{A5425843-CA36-4056-A29D-99D411479A88}"/>
                  </a:ext>
                </a:extLst>
              </p:cNvPr>
              <p:cNvSpPr/>
              <p:nvPr/>
            </p:nvSpPr>
            <p:spPr>
              <a:xfrm>
                <a:off x="570653" y="3292153"/>
                <a:ext cx="121245" cy="138132"/>
              </a:xfrm>
              <a:custGeom>
                <a:avLst/>
                <a:gdLst>
                  <a:gd name="connsiteX0" fmla="*/ 0 w 121245"/>
                  <a:gd name="connsiteY0" fmla="*/ 18520 h 138132"/>
                  <a:gd name="connsiteX1" fmla="*/ 60623 w 121245"/>
                  <a:gd name="connsiteY1" fmla="*/ 113784 h 138132"/>
                  <a:gd name="connsiteX2" fmla="*/ 121246 w 121245"/>
                  <a:gd name="connsiteY2" fmla="*/ 122445 h 138132"/>
                  <a:gd name="connsiteX3" fmla="*/ 60623 w 121245"/>
                  <a:gd name="connsiteY3" fmla="*/ 27180 h 138132"/>
                  <a:gd name="connsiteX4" fmla="*/ 0 w 121245"/>
                  <a:gd name="connsiteY4" fmla="*/ 18520 h 1381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8132">
                    <a:moveTo>
                      <a:pt x="0" y="18520"/>
                    </a:moveTo>
                    <a:cubicBezTo>
                      <a:pt x="0" y="44501"/>
                      <a:pt x="25981" y="87803"/>
                      <a:pt x="60623" y="113784"/>
                    </a:cubicBezTo>
                    <a:cubicBezTo>
                      <a:pt x="95265" y="139766"/>
                      <a:pt x="121246" y="148426"/>
                      <a:pt x="121246" y="122445"/>
                    </a:cubicBezTo>
                    <a:cubicBezTo>
                      <a:pt x="121246" y="105124"/>
                      <a:pt x="95265" y="53161"/>
                      <a:pt x="60623" y="27180"/>
                    </a:cubicBezTo>
                    <a:cubicBezTo>
                      <a:pt x="25981" y="-7461"/>
                      <a:pt x="0" y="-7461"/>
                      <a:pt x="0" y="1852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56" name="Graphic 1">
              <a:extLst>
                <a:ext uri="{FF2B5EF4-FFF2-40B4-BE49-F238E27FC236}">
                  <a16:creationId xmlns:a16="http://schemas.microsoft.com/office/drawing/2014/main" xmlns="" id="{85E07BE7-DB55-462F-8E0E-5F253FC6B44B}"/>
                </a:ext>
              </a:extLst>
            </p:cNvPr>
            <p:cNvGrpSpPr/>
            <p:nvPr/>
          </p:nvGrpSpPr>
          <p:grpSpPr>
            <a:xfrm>
              <a:off x="164134" y="3146647"/>
              <a:ext cx="40013" cy="182565"/>
              <a:chOff x="865107" y="3568320"/>
              <a:chExt cx="121245" cy="553196"/>
            </a:xfrm>
            <a:grpFill/>
          </p:grpSpPr>
          <p:sp>
            <p:nvSpPr>
              <p:cNvPr id="766" name="Freeform: Shape 254">
                <a:extLst>
                  <a:ext uri="{FF2B5EF4-FFF2-40B4-BE49-F238E27FC236}">
                    <a16:creationId xmlns:a16="http://schemas.microsoft.com/office/drawing/2014/main" xmlns="" id="{FFE483BA-6F62-41E4-97C7-B67BE0A66B26}"/>
                  </a:ext>
                </a:extLst>
              </p:cNvPr>
              <p:cNvSpPr/>
              <p:nvPr/>
            </p:nvSpPr>
            <p:spPr>
              <a:xfrm>
                <a:off x="917070" y="3621108"/>
                <a:ext cx="17320" cy="444360"/>
              </a:xfrm>
              <a:custGeom>
                <a:avLst/>
                <a:gdLst>
                  <a:gd name="connsiteX0" fmla="*/ 0 w 17320"/>
                  <a:gd name="connsiteY0" fmla="*/ 10000 h 444360"/>
                  <a:gd name="connsiteX1" fmla="*/ 0 w 17320"/>
                  <a:gd name="connsiteY1" fmla="*/ 434361 h 444360"/>
                  <a:gd name="connsiteX2" fmla="*/ 17321 w 17320"/>
                  <a:gd name="connsiteY2" fmla="*/ 434361 h 444360"/>
                  <a:gd name="connsiteX3" fmla="*/ 17321 w 17320"/>
                  <a:gd name="connsiteY3" fmla="*/ 10000 h 444360"/>
                  <a:gd name="connsiteX4" fmla="*/ 0 w 17320"/>
                  <a:gd name="connsiteY4" fmla="*/ 10000 h 4443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444360">
                    <a:moveTo>
                      <a:pt x="0" y="10000"/>
                    </a:moveTo>
                    <a:cubicBezTo>
                      <a:pt x="0" y="148567"/>
                      <a:pt x="0" y="287134"/>
                      <a:pt x="0" y="434361"/>
                    </a:cubicBezTo>
                    <a:cubicBezTo>
                      <a:pt x="0" y="443021"/>
                      <a:pt x="17321" y="451682"/>
                      <a:pt x="17321" y="434361"/>
                    </a:cubicBezTo>
                    <a:cubicBezTo>
                      <a:pt x="17321" y="295794"/>
                      <a:pt x="17321" y="157227"/>
                      <a:pt x="17321" y="10000"/>
                    </a:cubicBezTo>
                    <a:cubicBezTo>
                      <a:pt x="1732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67" name="Freeform: Shape 255">
                <a:extLst>
                  <a:ext uri="{FF2B5EF4-FFF2-40B4-BE49-F238E27FC236}">
                    <a16:creationId xmlns:a16="http://schemas.microsoft.com/office/drawing/2014/main" xmlns="" id="{8917315D-D8FD-4CAA-A4D3-42C20EBF2B38}"/>
                  </a:ext>
                </a:extLst>
              </p:cNvPr>
              <p:cNvSpPr/>
              <p:nvPr/>
            </p:nvSpPr>
            <p:spPr>
              <a:xfrm>
                <a:off x="865107" y="3975846"/>
                <a:ext cx="121245" cy="145670"/>
              </a:xfrm>
              <a:custGeom>
                <a:avLst/>
                <a:gdLst>
                  <a:gd name="connsiteX0" fmla="*/ 0 w 121245"/>
                  <a:gd name="connsiteY0" fmla="*/ 140245 h 145670"/>
                  <a:gd name="connsiteX1" fmla="*/ 60623 w 121245"/>
                  <a:gd name="connsiteY1" fmla="*/ 88283 h 145670"/>
                  <a:gd name="connsiteX2" fmla="*/ 121246 w 121245"/>
                  <a:gd name="connsiteY2" fmla="*/ 1678 h 145670"/>
                  <a:gd name="connsiteX3" fmla="*/ 60623 w 121245"/>
                  <a:gd name="connsiteY3" fmla="*/ 53641 h 145670"/>
                  <a:gd name="connsiteX4" fmla="*/ 0 w 121245"/>
                  <a:gd name="connsiteY4" fmla="*/ 140245 h 1456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5670">
                    <a:moveTo>
                      <a:pt x="0" y="140245"/>
                    </a:moveTo>
                    <a:cubicBezTo>
                      <a:pt x="0" y="157566"/>
                      <a:pt x="25981" y="131585"/>
                      <a:pt x="60623" y="88283"/>
                    </a:cubicBezTo>
                    <a:cubicBezTo>
                      <a:pt x="95265" y="44981"/>
                      <a:pt x="121246" y="10339"/>
                      <a:pt x="121246" y="1678"/>
                    </a:cubicBezTo>
                    <a:cubicBezTo>
                      <a:pt x="121246" y="-6982"/>
                      <a:pt x="95265" y="18999"/>
                      <a:pt x="60623" y="53641"/>
                    </a:cubicBezTo>
                    <a:cubicBezTo>
                      <a:pt x="25981" y="88283"/>
                      <a:pt x="0" y="122924"/>
                      <a:pt x="0" y="14024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68" name="Freeform: Shape 256">
                <a:extLst>
                  <a:ext uri="{FF2B5EF4-FFF2-40B4-BE49-F238E27FC236}">
                    <a16:creationId xmlns:a16="http://schemas.microsoft.com/office/drawing/2014/main" xmlns="" id="{505A40AA-3097-4476-A4A9-2F107910E87D}"/>
                  </a:ext>
                </a:extLst>
              </p:cNvPr>
              <p:cNvSpPr/>
              <p:nvPr/>
            </p:nvSpPr>
            <p:spPr>
              <a:xfrm>
                <a:off x="865107" y="3568320"/>
                <a:ext cx="121245" cy="142410"/>
              </a:xfrm>
              <a:custGeom>
                <a:avLst/>
                <a:gdLst>
                  <a:gd name="connsiteX0" fmla="*/ 0 w 121245"/>
                  <a:gd name="connsiteY0" fmla="*/ 2165 h 142410"/>
                  <a:gd name="connsiteX1" fmla="*/ 60623 w 121245"/>
                  <a:gd name="connsiteY1" fmla="*/ 88769 h 142410"/>
                  <a:gd name="connsiteX2" fmla="*/ 121246 w 121245"/>
                  <a:gd name="connsiteY2" fmla="*/ 140732 h 142410"/>
                  <a:gd name="connsiteX3" fmla="*/ 60623 w 121245"/>
                  <a:gd name="connsiteY3" fmla="*/ 54128 h 142410"/>
                  <a:gd name="connsiteX4" fmla="*/ 0 w 121245"/>
                  <a:gd name="connsiteY4" fmla="*/ 2165 h 142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2410">
                    <a:moveTo>
                      <a:pt x="0" y="2165"/>
                    </a:moveTo>
                    <a:cubicBezTo>
                      <a:pt x="0" y="19486"/>
                      <a:pt x="25981" y="54128"/>
                      <a:pt x="60623" y="88769"/>
                    </a:cubicBezTo>
                    <a:cubicBezTo>
                      <a:pt x="95265" y="123411"/>
                      <a:pt x="121246" y="149392"/>
                      <a:pt x="121246" y="140732"/>
                    </a:cubicBezTo>
                    <a:cubicBezTo>
                      <a:pt x="121246" y="132071"/>
                      <a:pt x="95265" y="97430"/>
                      <a:pt x="60623" y="54128"/>
                    </a:cubicBezTo>
                    <a:cubicBezTo>
                      <a:pt x="25981" y="10826"/>
                      <a:pt x="0" y="-6495"/>
                      <a:pt x="0" y="216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57" name="Graphic 1">
              <a:extLst>
                <a:ext uri="{FF2B5EF4-FFF2-40B4-BE49-F238E27FC236}">
                  <a16:creationId xmlns:a16="http://schemas.microsoft.com/office/drawing/2014/main" xmlns="" id="{9C29BAC4-76F4-4FCA-9F63-2BD20A728F92}"/>
                </a:ext>
              </a:extLst>
            </p:cNvPr>
            <p:cNvGrpSpPr/>
            <p:nvPr/>
          </p:nvGrpSpPr>
          <p:grpSpPr>
            <a:xfrm>
              <a:off x="258451" y="3172536"/>
              <a:ext cx="40013" cy="126852"/>
              <a:chOff x="1150901" y="3646769"/>
              <a:chExt cx="121245" cy="384377"/>
            </a:xfrm>
            <a:grpFill/>
          </p:grpSpPr>
          <p:sp>
            <p:nvSpPr>
              <p:cNvPr id="763" name="Freeform: Shape 251">
                <a:extLst>
                  <a:ext uri="{FF2B5EF4-FFF2-40B4-BE49-F238E27FC236}">
                    <a16:creationId xmlns:a16="http://schemas.microsoft.com/office/drawing/2014/main" xmlns="" id="{504F63AD-708E-4247-B48B-9C247CF3FFFE}"/>
                  </a:ext>
                </a:extLst>
              </p:cNvPr>
              <p:cNvSpPr/>
              <p:nvPr/>
            </p:nvSpPr>
            <p:spPr>
              <a:xfrm>
                <a:off x="1202863" y="3707712"/>
                <a:ext cx="17320" cy="271152"/>
              </a:xfrm>
              <a:custGeom>
                <a:avLst/>
                <a:gdLst>
                  <a:gd name="connsiteX0" fmla="*/ 0 w 17320"/>
                  <a:gd name="connsiteY0" fmla="*/ 10000 h 271152"/>
                  <a:gd name="connsiteX1" fmla="*/ 0 w 17320"/>
                  <a:gd name="connsiteY1" fmla="*/ 261152 h 271152"/>
                  <a:gd name="connsiteX2" fmla="*/ 17321 w 17320"/>
                  <a:gd name="connsiteY2" fmla="*/ 261152 h 271152"/>
                  <a:gd name="connsiteX3" fmla="*/ 17321 w 17320"/>
                  <a:gd name="connsiteY3" fmla="*/ 10000 h 271152"/>
                  <a:gd name="connsiteX4" fmla="*/ 0 w 17320"/>
                  <a:gd name="connsiteY4" fmla="*/ 10000 h 2711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271152">
                    <a:moveTo>
                      <a:pt x="0" y="10000"/>
                    </a:moveTo>
                    <a:cubicBezTo>
                      <a:pt x="0" y="96604"/>
                      <a:pt x="0" y="174548"/>
                      <a:pt x="0" y="261152"/>
                    </a:cubicBezTo>
                    <a:cubicBezTo>
                      <a:pt x="0" y="269813"/>
                      <a:pt x="17321" y="278473"/>
                      <a:pt x="17321" y="261152"/>
                    </a:cubicBezTo>
                    <a:cubicBezTo>
                      <a:pt x="17321" y="174548"/>
                      <a:pt x="17321" y="96604"/>
                      <a:pt x="17321" y="10000"/>
                    </a:cubicBezTo>
                    <a:cubicBezTo>
                      <a:pt x="1732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64" name="Freeform: Shape 252">
                <a:extLst>
                  <a:ext uri="{FF2B5EF4-FFF2-40B4-BE49-F238E27FC236}">
                    <a16:creationId xmlns:a16="http://schemas.microsoft.com/office/drawing/2014/main" xmlns="" id="{29484325-11C9-4C9E-B86A-8F76DFE5C278}"/>
                  </a:ext>
                </a:extLst>
              </p:cNvPr>
              <p:cNvSpPr/>
              <p:nvPr/>
            </p:nvSpPr>
            <p:spPr>
              <a:xfrm>
                <a:off x="1150901" y="3646769"/>
                <a:ext cx="121245" cy="140226"/>
              </a:xfrm>
              <a:custGeom>
                <a:avLst/>
                <a:gdLst>
                  <a:gd name="connsiteX0" fmla="*/ 60623 w 121245"/>
                  <a:gd name="connsiteY0" fmla="*/ 62282 h 140226"/>
                  <a:gd name="connsiteX1" fmla="*/ 0 w 121245"/>
                  <a:gd name="connsiteY1" fmla="*/ 140226 h 140226"/>
                  <a:gd name="connsiteX2" fmla="*/ 60623 w 121245"/>
                  <a:gd name="connsiteY2" fmla="*/ 79603 h 140226"/>
                  <a:gd name="connsiteX3" fmla="*/ 121246 w 121245"/>
                  <a:gd name="connsiteY3" fmla="*/ 1659 h 140226"/>
                  <a:gd name="connsiteX4" fmla="*/ 60623 w 121245"/>
                  <a:gd name="connsiteY4" fmla="*/ 62282 h 1402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0226">
                    <a:moveTo>
                      <a:pt x="60623" y="62282"/>
                    </a:moveTo>
                    <a:cubicBezTo>
                      <a:pt x="25981" y="105584"/>
                      <a:pt x="0" y="140226"/>
                      <a:pt x="0" y="140226"/>
                    </a:cubicBezTo>
                    <a:cubicBezTo>
                      <a:pt x="0" y="140226"/>
                      <a:pt x="25981" y="114245"/>
                      <a:pt x="60623" y="79603"/>
                    </a:cubicBezTo>
                    <a:cubicBezTo>
                      <a:pt x="95265" y="44961"/>
                      <a:pt x="121246" y="10320"/>
                      <a:pt x="121246" y="1659"/>
                    </a:cubicBezTo>
                    <a:cubicBezTo>
                      <a:pt x="121246" y="-7001"/>
                      <a:pt x="95265" y="18980"/>
                      <a:pt x="60623" y="6228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65" name="Freeform: Shape 253">
                <a:extLst>
                  <a:ext uri="{FF2B5EF4-FFF2-40B4-BE49-F238E27FC236}">
                    <a16:creationId xmlns:a16="http://schemas.microsoft.com/office/drawing/2014/main" xmlns="" id="{C4731899-690C-4C16-A6DD-204BF16FE4CE}"/>
                  </a:ext>
                </a:extLst>
              </p:cNvPr>
              <p:cNvSpPr/>
              <p:nvPr/>
            </p:nvSpPr>
            <p:spPr>
              <a:xfrm>
                <a:off x="1150901" y="3890920"/>
                <a:ext cx="121245" cy="140226"/>
              </a:xfrm>
              <a:custGeom>
                <a:avLst/>
                <a:gdLst>
                  <a:gd name="connsiteX0" fmla="*/ 0 w 121245"/>
                  <a:gd name="connsiteY0" fmla="*/ 0 h 140226"/>
                  <a:gd name="connsiteX1" fmla="*/ 60623 w 121245"/>
                  <a:gd name="connsiteY1" fmla="*/ 77944 h 140226"/>
                  <a:gd name="connsiteX2" fmla="*/ 121246 w 121245"/>
                  <a:gd name="connsiteY2" fmla="*/ 138567 h 140226"/>
                  <a:gd name="connsiteX3" fmla="*/ 60623 w 121245"/>
                  <a:gd name="connsiteY3" fmla="*/ 60623 h 140226"/>
                  <a:gd name="connsiteX4" fmla="*/ 0 w 121245"/>
                  <a:gd name="connsiteY4" fmla="*/ 0 h 1402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0226">
                    <a:moveTo>
                      <a:pt x="0" y="0"/>
                    </a:moveTo>
                    <a:cubicBezTo>
                      <a:pt x="0" y="0"/>
                      <a:pt x="25981" y="43302"/>
                      <a:pt x="60623" y="77944"/>
                    </a:cubicBezTo>
                    <a:cubicBezTo>
                      <a:pt x="95265" y="121246"/>
                      <a:pt x="121246" y="147227"/>
                      <a:pt x="121246" y="138567"/>
                    </a:cubicBezTo>
                    <a:cubicBezTo>
                      <a:pt x="121246" y="129906"/>
                      <a:pt x="95265" y="95265"/>
                      <a:pt x="60623" y="60623"/>
                    </a:cubicBezTo>
                    <a:cubicBezTo>
                      <a:pt x="25981" y="2598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58" name="Graphic 1">
              <a:extLst>
                <a:ext uri="{FF2B5EF4-FFF2-40B4-BE49-F238E27FC236}">
                  <a16:creationId xmlns:a16="http://schemas.microsoft.com/office/drawing/2014/main" xmlns="" id="{96D29014-75EE-4CDD-B0FE-ED124DAB3822}"/>
                </a:ext>
              </a:extLst>
            </p:cNvPr>
            <p:cNvGrpSpPr/>
            <p:nvPr/>
          </p:nvGrpSpPr>
          <p:grpSpPr>
            <a:xfrm>
              <a:off x="355627" y="3074321"/>
              <a:ext cx="40013" cy="323823"/>
              <a:chOff x="1445355" y="3349163"/>
              <a:chExt cx="121245" cy="981224"/>
            </a:xfrm>
            <a:grpFill/>
          </p:grpSpPr>
          <p:sp>
            <p:nvSpPr>
              <p:cNvPr id="760" name="Freeform: Shape 248">
                <a:extLst>
                  <a:ext uri="{FF2B5EF4-FFF2-40B4-BE49-F238E27FC236}">
                    <a16:creationId xmlns:a16="http://schemas.microsoft.com/office/drawing/2014/main" xmlns="" id="{CE80F54C-0F43-4A40-AF9F-5F4173245672}"/>
                  </a:ext>
                </a:extLst>
              </p:cNvPr>
              <p:cNvSpPr/>
              <p:nvPr/>
            </p:nvSpPr>
            <p:spPr>
              <a:xfrm>
                <a:off x="1488657" y="3399442"/>
                <a:ext cx="19088" cy="891197"/>
              </a:xfrm>
              <a:custGeom>
                <a:avLst/>
                <a:gdLst>
                  <a:gd name="connsiteX0" fmla="*/ 0 w 19088"/>
                  <a:gd name="connsiteY0" fmla="*/ 6495 h 891197"/>
                  <a:gd name="connsiteX1" fmla="*/ 0 w 19088"/>
                  <a:gd name="connsiteY1" fmla="*/ 881198 h 891197"/>
                  <a:gd name="connsiteX2" fmla="*/ 17321 w 19088"/>
                  <a:gd name="connsiteY2" fmla="*/ 881198 h 891197"/>
                  <a:gd name="connsiteX3" fmla="*/ 17321 w 19088"/>
                  <a:gd name="connsiteY3" fmla="*/ 6495 h 891197"/>
                  <a:gd name="connsiteX4" fmla="*/ 0 w 19088"/>
                  <a:gd name="connsiteY4" fmla="*/ 6495 h 891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88" h="891197">
                    <a:moveTo>
                      <a:pt x="0" y="6495"/>
                    </a:moveTo>
                    <a:cubicBezTo>
                      <a:pt x="0" y="300950"/>
                      <a:pt x="0" y="586743"/>
                      <a:pt x="0" y="881198"/>
                    </a:cubicBezTo>
                    <a:cubicBezTo>
                      <a:pt x="0" y="889858"/>
                      <a:pt x="17321" y="898518"/>
                      <a:pt x="17321" y="881198"/>
                    </a:cubicBezTo>
                    <a:cubicBezTo>
                      <a:pt x="17321" y="586743"/>
                      <a:pt x="17321" y="300950"/>
                      <a:pt x="17321" y="6495"/>
                    </a:cubicBezTo>
                    <a:cubicBezTo>
                      <a:pt x="2598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61" name="Freeform: Shape 249">
                <a:extLst>
                  <a:ext uri="{FF2B5EF4-FFF2-40B4-BE49-F238E27FC236}">
                    <a16:creationId xmlns:a16="http://schemas.microsoft.com/office/drawing/2014/main" xmlns="" id="{2C274F06-4959-4E0B-8E6E-D4390E07EFE6}"/>
                  </a:ext>
                </a:extLst>
              </p:cNvPr>
              <p:cNvSpPr/>
              <p:nvPr/>
            </p:nvSpPr>
            <p:spPr>
              <a:xfrm>
                <a:off x="1445355" y="3349163"/>
                <a:ext cx="121245" cy="134717"/>
              </a:xfrm>
              <a:custGeom>
                <a:avLst/>
                <a:gdLst>
                  <a:gd name="connsiteX0" fmla="*/ 60623 w 121245"/>
                  <a:gd name="connsiteY0" fmla="*/ 30793 h 134717"/>
                  <a:gd name="connsiteX1" fmla="*/ 0 w 121245"/>
                  <a:gd name="connsiteY1" fmla="*/ 126057 h 134717"/>
                  <a:gd name="connsiteX2" fmla="*/ 60623 w 121245"/>
                  <a:gd name="connsiteY2" fmla="*/ 100076 h 134717"/>
                  <a:gd name="connsiteX3" fmla="*/ 121246 w 121245"/>
                  <a:gd name="connsiteY3" fmla="*/ 4811 h 134717"/>
                  <a:gd name="connsiteX4" fmla="*/ 60623 w 121245"/>
                  <a:gd name="connsiteY4" fmla="*/ 30793 h 134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4717">
                    <a:moveTo>
                      <a:pt x="60623" y="30793"/>
                    </a:moveTo>
                    <a:cubicBezTo>
                      <a:pt x="25981" y="65434"/>
                      <a:pt x="0" y="108736"/>
                      <a:pt x="0" y="126057"/>
                    </a:cubicBezTo>
                    <a:cubicBezTo>
                      <a:pt x="0" y="143378"/>
                      <a:pt x="25981" y="134718"/>
                      <a:pt x="60623" y="100076"/>
                    </a:cubicBezTo>
                    <a:cubicBezTo>
                      <a:pt x="95265" y="74095"/>
                      <a:pt x="121246" y="30793"/>
                      <a:pt x="121246" y="4811"/>
                    </a:cubicBezTo>
                    <a:cubicBezTo>
                      <a:pt x="121246" y="-3849"/>
                      <a:pt x="95265" y="-3849"/>
                      <a:pt x="60623" y="3079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62" name="Freeform: Shape 250">
                <a:extLst>
                  <a:ext uri="{FF2B5EF4-FFF2-40B4-BE49-F238E27FC236}">
                    <a16:creationId xmlns:a16="http://schemas.microsoft.com/office/drawing/2014/main" xmlns="" id="{C33B1665-0303-40F9-A532-E4116781B6D8}"/>
                  </a:ext>
                </a:extLst>
              </p:cNvPr>
              <p:cNvSpPr/>
              <p:nvPr/>
            </p:nvSpPr>
            <p:spPr>
              <a:xfrm>
                <a:off x="1445355" y="4195723"/>
                <a:ext cx="121245" cy="134664"/>
              </a:xfrm>
              <a:custGeom>
                <a:avLst/>
                <a:gdLst>
                  <a:gd name="connsiteX0" fmla="*/ 60623 w 121245"/>
                  <a:gd name="connsiteY0" fmla="*/ 32953 h 134664"/>
                  <a:gd name="connsiteX1" fmla="*/ 0 w 121245"/>
                  <a:gd name="connsiteY1" fmla="*/ 6972 h 134664"/>
                  <a:gd name="connsiteX2" fmla="*/ 60623 w 121245"/>
                  <a:gd name="connsiteY2" fmla="*/ 102237 h 134664"/>
                  <a:gd name="connsiteX3" fmla="*/ 121246 w 121245"/>
                  <a:gd name="connsiteY3" fmla="*/ 119558 h 134664"/>
                  <a:gd name="connsiteX4" fmla="*/ 60623 w 121245"/>
                  <a:gd name="connsiteY4" fmla="*/ 32953 h 1346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4664">
                    <a:moveTo>
                      <a:pt x="60623" y="32953"/>
                    </a:moveTo>
                    <a:cubicBezTo>
                      <a:pt x="25981" y="6972"/>
                      <a:pt x="0" y="-10349"/>
                      <a:pt x="0" y="6972"/>
                    </a:cubicBezTo>
                    <a:cubicBezTo>
                      <a:pt x="0" y="24293"/>
                      <a:pt x="25981" y="67595"/>
                      <a:pt x="60623" y="102237"/>
                    </a:cubicBezTo>
                    <a:cubicBezTo>
                      <a:pt x="95265" y="136878"/>
                      <a:pt x="121246" y="145539"/>
                      <a:pt x="121246" y="119558"/>
                    </a:cubicBezTo>
                    <a:cubicBezTo>
                      <a:pt x="121246" y="102237"/>
                      <a:pt x="95265" y="58935"/>
                      <a:pt x="60623" y="3295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59" name="Graphic 1">
              <a:extLst>
                <a:ext uri="{FF2B5EF4-FFF2-40B4-BE49-F238E27FC236}">
                  <a16:creationId xmlns:a16="http://schemas.microsoft.com/office/drawing/2014/main" xmlns="" id="{2B28F896-2C33-42D1-B017-95E1F1A968E8}"/>
                </a:ext>
              </a:extLst>
            </p:cNvPr>
            <p:cNvGrpSpPr/>
            <p:nvPr/>
          </p:nvGrpSpPr>
          <p:grpSpPr>
            <a:xfrm>
              <a:off x="449944" y="3007314"/>
              <a:ext cx="40013" cy="460155"/>
              <a:chOff x="1731149" y="3146125"/>
              <a:chExt cx="121245" cy="1394327"/>
            </a:xfrm>
            <a:grpFill/>
          </p:grpSpPr>
          <p:sp>
            <p:nvSpPr>
              <p:cNvPr id="757" name="Freeform: Shape 245">
                <a:extLst>
                  <a:ext uri="{FF2B5EF4-FFF2-40B4-BE49-F238E27FC236}">
                    <a16:creationId xmlns:a16="http://schemas.microsoft.com/office/drawing/2014/main" xmlns="" id="{F72217FA-7DB2-4B6F-A95A-DC76651D7594}"/>
                  </a:ext>
                </a:extLst>
              </p:cNvPr>
              <p:cNvSpPr/>
              <p:nvPr/>
            </p:nvSpPr>
            <p:spPr>
              <a:xfrm>
                <a:off x="1783112" y="3182931"/>
                <a:ext cx="17320" cy="1324218"/>
              </a:xfrm>
              <a:custGeom>
                <a:avLst/>
                <a:gdLst>
                  <a:gd name="connsiteX0" fmla="*/ 0 w 17320"/>
                  <a:gd name="connsiteY0" fmla="*/ 6495 h 1324218"/>
                  <a:gd name="connsiteX1" fmla="*/ 0 w 17320"/>
                  <a:gd name="connsiteY1" fmla="*/ 1314219 h 1324218"/>
                  <a:gd name="connsiteX2" fmla="*/ 17321 w 17320"/>
                  <a:gd name="connsiteY2" fmla="*/ 1314219 h 1324218"/>
                  <a:gd name="connsiteX3" fmla="*/ 17321 w 17320"/>
                  <a:gd name="connsiteY3" fmla="*/ 6495 h 1324218"/>
                  <a:gd name="connsiteX4" fmla="*/ 0 w 17320"/>
                  <a:gd name="connsiteY4" fmla="*/ 6495 h 13242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324218">
                    <a:moveTo>
                      <a:pt x="0" y="6495"/>
                    </a:moveTo>
                    <a:cubicBezTo>
                      <a:pt x="0" y="439516"/>
                      <a:pt x="0" y="881198"/>
                      <a:pt x="0" y="1314219"/>
                    </a:cubicBezTo>
                    <a:cubicBezTo>
                      <a:pt x="0" y="1322879"/>
                      <a:pt x="17321" y="1331539"/>
                      <a:pt x="17321" y="1314219"/>
                    </a:cubicBezTo>
                    <a:cubicBezTo>
                      <a:pt x="17321" y="881198"/>
                      <a:pt x="17321" y="439516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58" name="Freeform: Shape 246">
                <a:extLst>
                  <a:ext uri="{FF2B5EF4-FFF2-40B4-BE49-F238E27FC236}">
                    <a16:creationId xmlns:a16="http://schemas.microsoft.com/office/drawing/2014/main" xmlns="" id="{36B60C2E-8287-47A4-AE0C-2AFA50468C84}"/>
                  </a:ext>
                </a:extLst>
              </p:cNvPr>
              <p:cNvSpPr/>
              <p:nvPr/>
            </p:nvSpPr>
            <p:spPr>
              <a:xfrm>
                <a:off x="1731149" y="3146125"/>
                <a:ext cx="121245" cy="130257"/>
              </a:xfrm>
              <a:custGeom>
                <a:avLst/>
                <a:gdLst>
                  <a:gd name="connsiteX0" fmla="*/ 60623 w 121245"/>
                  <a:gd name="connsiteY0" fmla="*/ 8660 h 130257"/>
                  <a:gd name="connsiteX1" fmla="*/ 0 w 121245"/>
                  <a:gd name="connsiteY1" fmla="*/ 103925 h 130257"/>
                  <a:gd name="connsiteX2" fmla="*/ 60623 w 121245"/>
                  <a:gd name="connsiteY2" fmla="*/ 121246 h 130257"/>
                  <a:gd name="connsiteX3" fmla="*/ 121246 w 121245"/>
                  <a:gd name="connsiteY3" fmla="*/ 34642 h 130257"/>
                  <a:gd name="connsiteX4" fmla="*/ 60623 w 121245"/>
                  <a:gd name="connsiteY4" fmla="*/ 8660 h 130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0257">
                    <a:moveTo>
                      <a:pt x="60623" y="8660"/>
                    </a:moveTo>
                    <a:cubicBezTo>
                      <a:pt x="25981" y="25981"/>
                      <a:pt x="0" y="69283"/>
                      <a:pt x="0" y="103925"/>
                    </a:cubicBezTo>
                    <a:cubicBezTo>
                      <a:pt x="0" y="129906"/>
                      <a:pt x="25981" y="138567"/>
                      <a:pt x="60623" y="121246"/>
                    </a:cubicBezTo>
                    <a:cubicBezTo>
                      <a:pt x="95265" y="103925"/>
                      <a:pt x="121246" y="69283"/>
                      <a:pt x="121246" y="34642"/>
                    </a:cubicBezTo>
                    <a:cubicBezTo>
                      <a:pt x="121246" y="0"/>
                      <a:pt x="95265" y="-8660"/>
                      <a:pt x="60623" y="866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59" name="Freeform: Shape 247">
                <a:extLst>
                  <a:ext uri="{FF2B5EF4-FFF2-40B4-BE49-F238E27FC236}">
                    <a16:creationId xmlns:a16="http://schemas.microsoft.com/office/drawing/2014/main" xmlns="" id="{69819C3A-4849-47D3-88F9-89375BC76F1F}"/>
                  </a:ext>
                </a:extLst>
              </p:cNvPr>
              <p:cNvSpPr/>
              <p:nvPr/>
            </p:nvSpPr>
            <p:spPr>
              <a:xfrm>
                <a:off x="1731149" y="4410195"/>
                <a:ext cx="121245" cy="130257"/>
              </a:xfrm>
              <a:custGeom>
                <a:avLst/>
                <a:gdLst>
                  <a:gd name="connsiteX0" fmla="*/ 60623 w 121245"/>
                  <a:gd name="connsiteY0" fmla="*/ 9011 h 130257"/>
                  <a:gd name="connsiteX1" fmla="*/ 0 w 121245"/>
                  <a:gd name="connsiteY1" fmla="*/ 26332 h 130257"/>
                  <a:gd name="connsiteX2" fmla="*/ 60623 w 121245"/>
                  <a:gd name="connsiteY2" fmla="*/ 121597 h 130257"/>
                  <a:gd name="connsiteX3" fmla="*/ 121246 w 121245"/>
                  <a:gd name="connsiteY3" fmla="*/ 95615 h 130257"/>
                  <a:gd name="connsiteX4" fmla="*/ 60623 w 121245"/>
                  <a:gd name="connsiteY4" fmla="*/ 9011 h 130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0257">
                    <a:moveTo>
                      <a:pt x="60623" y="9011"/>
                    </a:moveTo>
                    <a:cubicBezTo>
                      <a:pt x="25981" y="-8309"/>
                      <a:pt x="0" y="351"/>
                      <a:pt x="0" y="26332"/>
                    </a:cubicBezTo>
                    <a:cubicBezTo>
                      <a:pt x="0" y="52313"/>
                      <a:pt x="25981" y="95615"/>
                      <a:pt x="60623" y="121597"/>
                    </a:cubicBezTo>
                    <a:cubicBezTo>
                      <a:pt x="95265" y="138918"/>
                      <a:pt x="121246" y="130257"/>
                      <a:pt x="121246" y="95615"/>
                    </a:cubicBezTo>
                    <a:cubicBezTo>
                      <a:pt x="121246" y="60974"/>
                      <a:pt x="95265" y="26332"/>
                      <a:pt x="60623" y="901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60" name="Graphic 1">
              <a:extLst>
                <a:ext uri="{FF2B5EF4-FFF2-40B4-BE49-F238E27FC236}">
                  <a16:creationId xmlns:a16="http://schemas.microsoft.com/office/drawing/2014/main" xmlns="" id="{B45E6438-3025-4C48-B302-8D4781C4A35A}"/>
                </a:ext>
              </a:extLst>
            </p:cNvPr>
            <p:cNvGrpSpPr/>
            <p:nvPr/>
          </p:nvGrpSpPr>
          <p:grpSpPr>
            <a:xfrm>
              <a:off x="544262" y="2981591"/>
              <a:ext cx="40457" cy="511601"/>
              <a:chOff x="2016943" y="3068181"/>
              <a:chExt cx="122591" cy="1550215"/>
            </a:xfrm>
            <a:grpFill/>
          </p:grpSpPr>
          <p:sp>
            <p:nvSpPr>
              <p:cNvPr id="754" name="Freeform: Shape 242">
                <a:extLst>
                  <a:ext uri="{FF2B5EF4-FFF2-40B4-BE49-F238E27FC236}">
                    <a16:creationId xmlns:a16="http://schemas.microsoft.com/office/drawing/2014/main" xmlns="" id="{746F735A-10D3-4351-B5C0-A57F1D615708}"/>
                  </a:ext>
                </a:extLst>
              </p:cNvPr>
              <p:cNvSpPr/>
              <p:nvPr/>
            </p:nvSpPr>
            <p:spPr>
              <a:xfrm>
                <a:off x="2068905" y="3104988"/>
                <a:ext cx="17320" cy="1480106"/>
              </a:xfrm>
              <a:custGeom>
                <a:avLst/>
                <a:gdLst>
                  <a:gd name="connsiteX0" fmla="*/ 0 w 17320"/>
                  <a:gd name="connsiteY0" fmla="*/ 6495 h 1480106"/>
                  <a:gd name="connsiteX1" fmla="*/ 0 w 17320"/>
                  <a:gd name="connsiteY1" fmla="*/ 1470106 h 1480106"/>
                  <a:gd name="connsiteX2" fmla="*/ 17321 w 17320"/>
                  <a:gd name="connsiteY2" fmla="*/ 1470106 h 1480106"/>
                  <a:gd name="connsiteX3" fmla="*/ 17321 w 17320"/>
                  <a:gd name="connsiteY3" fmla="*/ 6495 h 1480106"/>
                  <a:gd name="connsiteX4" fmla="*/ 0 w 17320"/>
                  <a:gd name="connsiteY4" fmla="*/ 6495 h 14801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480106">
                    <a:moveTo>
                      <a:pt x="0" y="6495"/>
                    </a:moveTo>
                    <a:cubicBezTo>
                      <a:pt x="0" y="491479"/>
                      <a:pt x="0" y="985123"/>
                      <a:pt x="0" y="1470106"/>
                    </a:cubicBezTo>
                    <a:cubicBezTo>
                      <a:pt x="0" y="1478767"/>
                      <a:pt x="17321" y="1487427"/>
                      <a:pt x="17321" y="1470106"/>
                    </a:cubicBezTo>
                    <a:cubicBezTo>
                      <a:pt x="17321" y="985123"/>
                      <a:pt x="17321" y="491479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55" name="Freeform: Shape 243">
                <a:extLst>
                  <a:ext uri="{FF2B5EF4-FFF2-40B4-BE49-F238E27FC236}">
                    <a16:creationId xmlns:a16="http://schemas.microsoft.com/office/drawing/2014/main" xmlns="" id="{134B8E3A-707C-4F53-9D10-10076A9F47F9}"/>
                  </a:ext>
                </a:extLst>
              </p:cNvPr>
              <p:cNvSpPr/>
              <p:nvPr/>
            </p:nvSpPr>
            <p:spPr>
              <a:xfrm>
                <a:off x="2016943" y="3068181"/>
                <a:ext cx="122591" cy="129906"/>
              </a:xfrm>
              <a:custGeom>
                <a:avLst/>
                <a:gdLst>
                  <a:gd name="connsiteX0" fmla="*/ 60623 w 122591"/>
                  <a:gd name="connsiteY0" fmla="*/ 0 h 129906"/>
                  <a:gd name="connsiteX1" fmla="*/ 0 w 122591"/>
                  <a:gd name="connsiteY1" fmla="*/ 69283 h 129906"/>
                  <a:gd name="connsiteX2" fmla="*/ 60623 w 122591"/>
                  <a:gd name="connsiteY2" fmla="*/ 129906 h 129906"/>
                  <a:gd name="connsiteX3" fmla="*/ 121246 w 122591"/>
                  <a:gd name="connsiteY3" fmla="*/ 69283 h 129906"/>
                  <a:gd name="connsiteX4" fmla="*/ 60623 w 122591"/>
                  <a:gd name="connsiteY4" fmla="*/ 0 h 1299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91" h="129906">
                    <a:moveTo>
                      <a:pt x="60623" y="0"/>
                    </a:moveTo>
                    <a:cubicBezTo>
                      <a:pt x="25981" y="0"/>
                      <a:pt x="0" y="34642"/>
                      <a:pt x="0" y="69283"/>
                    </a:cubicBezTo>
                    <a:cubicBezTo>
                      <a:pt x="0" y="103925"/>
                      <a:pt x="25981" y="129906"/>
                      <a:pt x="60623" y="129906"/>
                    </a:cubicBezTo>
                    <a:cubicBezTo>
                      <a:pt x="95265" y="129906"/>
                      <a:pt x="121246" y="103925"/>
                      <a:pt x="121246" y="69283"/>
                    </a:cubicBezTo>
                    <a:cubicBezTo>
                      <a:pt x="129906" y="34642"/>
                      <a:pt x="95265" y="0"/>
                      <a:pt x="60623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56" name="Freeform: Shape 244">
                <a:extLst>
                  <a:ext uri="{FF2B5EF4-FFF2-40B4-BE49-F238E27FC236}">
                    <a16:creationId xmlns:a16="http://schemas.microsoft.com/office/drawing/2014/main" xmlns="" id="{DFA8F0AA-EA3E-417A-8FB7-26E5617A61E8}"/>
                  </a:ext>
                </a:extLst>
              </p:cNvPr>
              <p:cNvSpPr/>
              <p:nvPr/>
            </p:nvSpPr>
            <p:spPr>
              <a:xfrm>
                <a:off x="2016943" y="4488490"/>
                <a:ext cx="122591" cy="129906"/>
              </a:xfrm>
              <a:custGeom>
                <a:avLst/>
                <a:gdLst>
                  <a:gd name="connsiteX0" fmla="*/ 60623 w 122591"/>
                  <a:gd name="connsiteY0" fmla="*/ 0 h 129906"/>
                  <a:gd name="connsiteX1" fmla="*/ 0 w 122591"/>
                  <a:gd name="connsiteY1" fmla="*/ 60623 h 129906"/>
                  <a:gd name="connsiteX2" fmla="*/ 60623 w 122591"/>
                  <a:gd name="connsiteY2" fmla="*/ 129906 h 129906"/>
                  <a:gd name="connsiteX3" fmla="*/ 121246 w 122591"/>
                  <a:gd name="connsiteY3" fmla="*/ 60623 h 129906"/>
                  <a:gd name="connsiteX4" fmla="*/ 60623 w 122591"/>
                  <a:gd name="connsiteY4" fmla="*/ 0 h 1299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91" h="129906">
                    <a:moveTo>
                      <a:pt x="60623" y="0"/>
                    </a:moveTo>
                    <a:cubicBezTo>
                      <a:pt x="25981" y="0"/>
                      <a:pt x="0" y="25981"/>
                      <a:pt x="0" y="60623"/>
                    </a:cubicBezTo>
                    <a:cubicBezTo>
                      <a:pt x="0" y="95264"/>
                      <a:pt x="25981" y="129906"/>
                      <a:pt x="60623" y="129906"/>
                    </a:cubicBezTo>
                    <a:cubicBezTo>
                      <a:pt x="95265" y="129906"/>
                      <a:pt x="121246" y="95264"/>
                      <a:pt x="121246" y="60623"/>
                    </a:cubicBezTo>
                    <a:cubicBezTo>
                      <a:pt x="129906" y="25981"/>
                      <a:pt x="95265" y="0"/>
                      <a:pt x="60623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61" name="Graphic 1">
              <a:extLst>
                <a:ext uri="{FF2B5EF4-FFF2-40B4-BE49-F238E27FC236}">
                  <a16:creationId xmlns:a16="http://schemas.microsoft.com/office/drawing/2014/main" xmlns="" id="{15D9412B-F4D9-4893-AB1D-3763248F685B}"/>
                </a:ext>
              </a:extLst>
            </p:cNvPr>
            <p:cNvGrpSpPr/>
            <p:nvPr/>
          </p:nvGrpSpPr>
          <p:grpSpPr>
            <a:xfrm>
              <a:off x="641437" y="3007314"/>
              <a:ext cx="40013" cy="460155"/>
              <a:chOff x="2311397" y="3146125"/>
              <a:chExt cx="121245" cy="1394327"/>
            </a:xfrm>
            <a:grpFill/>
          </p:grpSpPr>
          <p:sp>
            <p:nvSpPr>
              <p:cNvPr id="751" name="Freeform: Shape 239">
                <a:extLst>
                  <a:ext uri="{FF2B5EF4-FFF2-40B4-BE49-F238E27FC236}">
                    <a16:creationId xmlns:a16="http://schemas.microsoft.com/office/drawing/2014/main" xmlns="" id="{75474628-5BFA-4C63-8934-B2551065CFDB}"/>
                  </a:ext>
                </a:extLst>
              </p:cNvPr>
              <p:cNvSpPr/>
              <p:nvPr/>
            </p:nvSpPr>
            <p:spPr>
              <a:xfrm>
                <a:off x="2363360" y="3182931"/>
                <a:ext cx="17320" cy="1324218"/>
              </a:xfrm>
              <a:custGeom>
                <a:avLst/>
                <a:gdLst>
                  <a:gd name="connsiteX0" fmla="*/ 0 w 17320"/>
                  <a:gd name="connsiteY0" fmla="*/ 6495 h 1324218"/>
                  <a:gd name="connsiteX1" fmla="*/ 0 w 17320"/>
                  <a:gd name="connsiteY1" fmla="*/ 1314219 h 1324218"/>
                  <a:gd name="connsiteX2" fmla="*/ 17321 w 17320"/>
                  <a:gd name="connsiteY2" fmla="*/ 1314219 h 1324218"/>
                  <a:gd name="connsiteX3" fmla="*/ 17321 w 17320"/>
                  <a:gd name="connsiteY3" fmla="*/ 6495 h 1324218"/>
                  <a:gd name="connsiteX4" fmla="*/ 0 w 17320"/>
                  <a:gd name="connsiteY4" fmla="*/ 6495 h 13242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324218">
                    <a:moveTo>
                      <a:pt x="0" y="6495"/>
                    </a:moveTo>
                    <a:cubicBezTo>
                      <a:pt x="0" y="439516"/>
                      <a:pt x="0" y="881198"/>
                      <a:pt x="0" y="1314219"/>
                    </a:cubicBezTo>
                    <a:cubicBezTo>
                      <a:pt x="0" y="1322879"/>
                      <a:pt x="17321" y="1331539"/>
                      <a:pt x="17321" y="1314219"/>
                    </a:cubicBezTo>
                    <a:cubicBezTo>
                      <a:pt x="17321" y="881198"/>
                      <a:pt x="17321" y="439516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52" name="Freeform: Shape 240">
                <a:extLst>
                  <a:ext uri="{FF2B5EF4-FFF2-40B4-BE49-F238E27FC236}">
                    <a16:creationId xmlns:a16="http://schemas.microsoft.com/office/drawing/2014/main" xmlns="" id="{5E9E5CB1-42ED-484C-AA9D-01BDF3F60BE8}"/>
                  </a:ext>
                </a:extLst>
              </p:cNvPr>
              <p:cNvSpPr/>
              <p:nvPr/>
            </p:nvSpPr>
            <p:spPr>
              <a:xfrm>
                <a:off x="2311397" y="3146125"/>
                <a:ext cx="121245" cy="130257"/>
              </a:xfrm>
              <a:custGeom>
                <a:avLst/>
                <a:gdLst>
                  <a:gd name="connsiteX0" fmla="*/ 60623 w 121245"/>
                  <a:gd name="connsiteY0" fmla="*/ 8660 h 130257"/>
                  <a:gd name="connsiteX1" fmla="*/ 0 w 121245"/>
                  <a:gd name="connsiteY1" fmla="*/ 34642 h 130257"/>
                  <a:gd name="connsiteX2" fmla="*/ 60623 w 121245"/>
                  <a:gd name="connsiteY2" fmla="*/ 121246 h 130257"/>
                  <a:gd name="connsiteX3" fmla="*/ 121246 w 121245"/>
                  <a:gd name="connsiteY3" fmla="*/ 103925 h 130257"/>
                  <a:gd name="connsiteX4" fmla="*/ 60623 w 121245"/>
                  <a:gd name="connsiteY4" fmla="*/ 8660 h 130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0257">
                    <a:moveTo>
                      <a:pt x="60623" y="8660"/>
                    </a:moveTo>
                    <a:cubicBezTo>
                      <a:pt x="25981" y="-8660"/>
                      <a:pt x="0" y="0"/>
                      <a:pt x="0" y="34642"/>
                    </a:cubicBezTo>
                    <a:cubicBezTo>
                      <a:pt x="0" y="69283"/>
                      <a:pt x="25981" y="103925"/>
                      <a:pt x="60623" y="121246"/>
                    </a:cubicBezTo>
                    <a:cubicBezTo>
                      <a:pt x="95265" y="138567"/>
                      <a:pt x="121246" y="129906"/>
                      <a:pt x="121246" y="103925"/>
                    </a:cubicBezTo>
                    <a:cubicBezTo>
                      <a:pt x="121246" y="69283"/>
                      <a:pt x="95265" y="25981"/>
                      <a:pt x="60623" y="866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53" name="Freeform: Shape 241">
                <a:extLst>
                  <a:ext uri="{FF2B5EF4-FFF2-40B4-BE49-F238E27FC236}">
                    <a16:creationId xmlns:a16="http://schemas.microsoft.com/office/drawing/2014/main" xmlns="" id="{19A47CE9-9EB8-4A4F-AC99-4224C898F3EE}"/>
                  </a:ext>
                </a:extLst>
              </p:cNvPr>
              <p:cNvSpPr/>
              <p:nvPr/>
            </p:nvSpPr>
            <p:spPr>
              <a:xfrm>
                <a:off x="2311397" y="4410195"/>
                <a:ext cx="121245" cy="130257"/>
              </a:xfrm>
              <a:custGeom>
                <a:avLst/>
                <a:gdLst>
                  <a:gd name="connsiteX0" fmla="*/ 60623 w 121245"/>
                  <a:gd name="connsiteY0" fmla="*/ 9011 h 130257"/>
                  <a:gd name="connsiteX1" fmla="*/ 0 w 121245"/>
                  <a:gd name="connsiteY1" fmla="*/ 95615 h 130257"/>
                  <a:gd name="connsiteX2" fmla="*/ 60623 w 121245"/>
                  <a:gd name="connsiteY2" fmla="*/ 121597 h 130257"/>
                  <a:gd name="connsiteX3" fmla="*/ 121246 w 121245"/>
                  <a:gd name="connsiteY3" fmla="*/ 26332 h 130257"/>
                  <a:gd name="connsiteX4" fmla="*/ 60623 w 121245"/>
                  <a:gd name="connsiteY4" fmla="*/ 9011 h 130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0257">
                    <a:moveTo>
                      <a:pt x="60623" y="9011"/>
                    </a:moveTo>
                    <a:cubicBezTo>
                      <a:pt x="25981" y="26332"/>
                      <a:pt x="0" y="60974"/>
                      <a:pt x="0" y="95615"/>
                    </a:cubicBezTo>
                    <a:cubicBezTo>
                      <a:pt x="0" y="130257"/>
                      <a:pt x="25981" y="138918"/>
                      <a:pt x="60623" y="121597"/>
                    </a:cubicBezTo>
                    <a:cubicBezTo>
                      <a:pt x="95265" y="104276"/>
                      <a:pt x="121246" y="60974"/>
                      <a:pt x="121246" y="26332"/>
                    </a:cubicBezTo>
                    <a:cubicBezTo>
                      <a:pt x="121246" y="351"/>
                      <a:pt x="95265" y="-8309"/>
                      <a:pt x="60623" y="901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62" name="Graphic 1">
              <a:extLst>
                <a:ext uri="{FF2B5EF4-FFF2-40B4-BE49-F238E27FC236}">
                  <a16:creationId xmlns:a16="http://schemas.microsoft.com/office/drawing/2014/main" xmlns="" id="{8C90BE4A-9CA7-4AAC-86F0-7A1124143BD0}"/>
                </a:ext>
              </a:extLst>
            </p:cNvPr>
            <p:cNvGrpSpPr/>
            <p:nvPr/>
          </p:nvGrpSpPr>
          <p:grpSpPr>
            <a:xfrm>
              <a:off x="735755" y="3073781"/>
              <a:ext cx="40013" cy="327220"/>
              <a:chOff x="2597191" y="3347528"/>
              <a:chExt cx="121245" cy="991519"/>
            </a:xfrm>
            <a:grpFill/>
          </p:grpSpPr>
          <p:sp>
            <p:nvSpPr>
              <p:cNvPr id="748" name="Freeform: Shape 236">
                <a:extLst>
                  <a:ext uri="{FF2B5EF4-FFF2-40B4-BE49-F238E27FC236}">
                    <a16:creationId xmlns:a16="http://schemas.microsoft.com/office/drawing/2014/main" xmlns="" id="{9B82DC0A-58CD-4531-8317-54FE6A6B8589}"/>
                  </a:ext>
                </a:extLst>
              </p:cNvPr>
              <p:cNvSpPr/>
              <p:nvPr/>
            </p:nvSpPr>
            <p:spPr>
              <a:xfrm>
                <a:off x="2649153" y="3395937"/>
                <a:ext cx="17320" cy="903363"/>
              </a:xfrm>
              <a:custGeom>
                <a:avLst/>
                <a:gdLst>
                  <a:gd name="connsiteX0" fmla="*/ 0 w 17320"/>
                  <a:gd name="connsiteY0" fmla="*/ 10000 h 903363"/>
                  <a:gd name="connsiteX1" fmla="*/ 0 w 17320"/>
                  <a:gd name="connsiteY1" fmla="*/ 893363 h 903363"/>
                  <a:gd name="connsiteX2" fmla="*/ 17321 w 17320"/>
                  <a:gd name="connsiteY2" fmla="*/ 893363 h 903363"/>
                  <a:gd name="connsiteX3" fmla="*/ 17321 w 17320"/>
                  <a:gd name="connsiteY3" fmla="*/ 10000 h 903363"/>
                  <a:gd name="connsiteX4" fmla="*/ 0 w 17320"/>
                  <a:gd name="connsiteY4" fmla="*/ 10000 h 9033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903363">
                    <a:moveTo>
                      <a:pt x="0" y="10000"/>
                    </a:moveTo>
                    <a:cubicBezTo>
                      <a:pt x="0" y="304454"/>
                      <a:pt x="0" y="598909"/>
                      <a:pt x="0" y="893363"/>
                    </a:cubicBezTo>
                    <a:cubicBezTo>
                      <a:pt x="0" y="902023"/>
                      <a:pt x="17321" y="910684"/>
                      <a:pt x="17321" y="893363"/>
                    </a:cubicBezTo>
                    <a:cubicBezTo>
                      <a:pt x="17321" y="598909"/>
                      <a:pt x="17321" y="304454"/>
                      <a:pt x="17321" y="10000"/>
                    </a:cubicBezTo>
                    <a:cubicBezTo>
                      <a:pt x="1732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49" name="Freeform: Shape 237">
                <a:extLst>
                  <a:ext uri="{FF2B5EF4-FFF2-40B4-BE49-F238E27FC236}">
                    <a16:creationId xmlns:a16="http://schemas.microsoft.com/office/drawing/2014/main" xmlns="" id="{FF461EED-3BB2-4D9B-B5CA-A2D47A1AA5CB}"/>
                  </a:ext>
                </a:extLst>
              </p:cNvPr>
              <p:cNvSpPr/>
              <p:nvPr/>
            </p:nvSpPr>
            <p:spPr>
              <a:xfrm>
                <a:off x="2597191" y="3347528"/>
                <a:ext cx="121245" cy="140544"/>
              </a:xfrm>
              <a:custGeom>
                <a:avLst/>
                <a:gdLst>
                  <a:gd name="connsiteX0" fmla="*/ 0 w 121245"/>
                  <a:gd name="connsiteY0" fmla="*/ 15107 h 140544"/>
                  <a:gd name="connsiteX1" fmla="*/ 60623 w 121245"/>
                  <a:gd name="connsiteY1" fmla="*/ 110371 h 140544"/>
                  <a:gd name="connsiteX2" fmla="*/ 121246 w 121245"/>
                  <a:gd name="connsiteY2" fmla="*/ 127692 h 140544"/>
                  <a:gd name="connsiteX3" fmla="*/ 60623 w 121245"/>
                  <a:gd name="connsiteY3" fmla="*/ 32427 h 140544"/>
                  <a:gd name="connsiteX4" fmla="*/ 0 w 121245"/>
                  <a:gd name="connsiteY4" fmla="*/ 15107 h 1405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0544">
                    <a:moveTo>
                      <a:pt x="0" y="15107"/>
                    </a:moveTo>
                    <a:cubicBezTo>
                      <a:pt x="0" y="41088"/>
                      <a:pt x="25982" y="75730"/>
                      <a:pt x="60623" y="110371"/>
                    </a:cubicBezTo>
                    <a:cubicBezTo>
                      <a:pt x="95265" y="136353"/>
                      <a:pt x="121246" y="153673"/>
                      <a:pt x="121246" y="127692"/>
                    </a:cubicBezTo>
                    <a:cubicBezTo>
                      <a:pt x="121246" y="110371"/>
                      <a:pt x="95265" y="67069"/>
                      <a:pt x="60623" y="32427"/>
                    </a:cubicBezTo>
                    <a:cubicBezTo>
                      <a:pt x="25982" y="-2214"/>
                      <a:pt x="0" y="-10875"/>
                      <a:pt x="0" y="1510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50" name="Freeform: Shape 238">
                <a:extLst>
                  <a:ext uri="{FF2B5EF4-FFF2-40B4-BE49-F238E27FC236}">
                    <a16:creationId xmlns:a16="http://schemas.microsoft.com/office/drawing/2014/main" xmlns="" id="{716D88D9-6AC4-4E80-B420-EBFAAD1BB075}"/>
                  </a:ext>
                </a:extLst>
              </p:cNvPr>
              <p:cNvSpPr/>
              <p:nvPr/>
            </p:nvSpPr>
            <p:spPr>
              <a:xfrm>
                <a:off x="2597191" y="4202345"/>
                <a:ext cx="121245" cy="136703"/>
              </a:xfrm>
              <a:custGeom>
                <a:avLst/>
                <a:gdLst>
                  <a:gd name="connsiteX0" fmla="*/ 60623 w 121245"/>
                  <a:gd name="connsiteY0" fmla="*/ 26332 h 136703"/>
                  <a:gd name="connsiteX1" fmla="*/ 0 w 121245"/>
                  <a:gd name="connsiteY1" fmla="*/ 121597 h 136703"/>
                  <a:gd name="connsiteX2" fmla="*/ 60623 w 121245"/>
                  <a:gd name="connsiteY2" fmla="*/ 104276 h 136703"/>
                  <a:gd name="connsiteX3" fmla="*/ 121246 w 121245"/>
                  <a:gd name="connsiteY3" fmla="*/ 9011 h 136703"/>
                  <a:gd name="connsiteX4" fmla="*/ 60623 w 121245"/>
                  <a:gd name="connsiteY4" fmla="*/ 26332 h 1367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6703">
                    <a:moveTo>
                      <a:pt x="60623" y="26332"/>
                    </a:moveTo>
                    <a:cubicBezTo>
                      <a:pt x="25982" y="52313"/>
                      <a:pt x="0" y="95616"/>
                      <a:pt x="0" y="121597"/>
                    </a:cubicBezTo>
                    <a:cubicBezTo>
                      <a:pt x="0" y="147578"/>
                      <a:pt x="25982" y="138918"/>
                      <a:pt x="60623" y="104276"/>
                    </a:cubicBezTo>
                    <a:cubicBezTo>
                      <a:pt x="95265" y="69634"/>
                      <a:pt x="121246" y="26332"/>
                      <a:pt x="121246" y="9011"/>
                    </a:cubicBezTo>
                    <a:cubicBezTo>
                      <a:pt x="121246" y="-8310"/>
                      <a:pt x="95265" y="351"/>
                      <a:pt x="60623" y="2633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63" name="Graphic 1">
              <a:extLst>
                <a:ext uri="{FF2B5EF4-FFF2-40B4-BE49-F238E27FC236}">
                  <a16:creationId xmlns:a16="http://schemas.microsoft.com/office/drawing/2014/main" xmlns="" id="{59A72522-6F2E-4891-8C8A-B94E33491DF5}"/>
                </a:ext>
              </a:extLst>
            </p:cNvPr>
            <p:cNvGrpSpPr/>
            <p:nvPr/>
          </p:nvGrpSpPr>
          <p:grpSpPr>
            <a:xfrm>
              <a:off x="830073" y="3172536"/>
              <a:ext cx="42872" cy="129710"/>
              <a:chOff x="2882985" y="3646769"/>
              <a:chExt cx="129906" cy="393037"/>
            </a:xfrm>
            <a:grpFill/>
          </p:grpSpPr>
          <p:sp>
            <p:nvSpPr>
              <p:cNvPr id="745" name="Freeform: Shape 233">
                <a:extLst>
                  <a:ext uri="{FF2B5EF4-FFF2-40B4-BE49-F238E27FC236}">
                    <a16:creationId xmlns:a16="http://schemas.microsoft.com/office/drawing/2014/main" xmlns="" id="{3BE04676-6BEA-46AF-8203-9054BF9BD6F4}"/>
                  </a:ext>
                </a:extLst>
              </p:cNvPr>
              <p:cNvSpPr/>
              <p:nvPr/>
            </p:nvSpPr>
            <p:spPr>
              <a:xfrm>
                <a:off x="2934947" y="3702556"/>
                <a:ext cx="19088" cy="276308"/>
              </a:xfrm>
              <a:custGeom>
                <a:avLst/>
                <a:gdLst>
                  <a:gd name="connsiteX0" fmla="*/ 0 w 19088"/>
                  <a:gd name="connsiteY0" fmla="*/ 6495 h 276308"/>
                  <a:gd name="connsiteX1" fmla="*/ 0 w 19088"/>
                  <a:gd name="connsiteY1" fmla="*/ 266308 h 276308"/>
                  <a:gd name="connsiteX2" fmla="*/ 17321 w 19088"/>
                  <a:gd name="connsiteY2" fmla="*/ 266308 h 276308"/>
                  <a:gd name="connsiteX3" fmla="*/ 17321 w 19088"/>
                  <a:gd name="connsiteY3" fmla="*/ 6495 h 276308"/>
                  <a:gd name="connsiteX4" fmla="*/ 0 w 19088"/>
                  <a:gd name="connsiteY4" fmla="*/ 6495 h 2763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88" h="276308">
                    <a:moveTo>
                      <a:pt x="0" y="6495"/>
                    </a:moveTo>
                    <a:cubicBezTo>
                      <a:pt x="0" y="93100"/>
                      <a:pt x="0" y="179704"/>
                      <a:pt x="0" y="266308"/>
                    </a:cubicBezTo>
                    <a:cubicBezTo>
                      <a:pt x="0" y="274968"/>
                      <a:pt x="17321" y="283629"/>
                      <a:pt x="17321" y="266308"/>
                    </a:cubicBezTo>
                    <a:cubicBezTo>
                      <a:pt x="17321" y="179704"/>
                      <a:pt x="17321" y="93100"/>
                      <a:pt x="17321" y="6495"/>
                    </a:cubicBezTo>
                    <a:cubicBezTo>
                      <a:pt x="2598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46" name="Freeform: Shape 234">
                <a:extLst>
                  <a:ext uri="{FF2B5EF4-FFF2-40B4-BE49-F238E27FC236}">
                    <a16:creationId xmlns:a16="http://schemas.microsoft.com/office/drawing/2014/main" xmlns="" id="{3C3D7B9E-92F5-4B8F-AAD2-7F020EB9A750}"/>
                  </a:ext>
                </a:extLst>
              </p:cNvPr>
              <p:cNvSpPr/>
              <p:nvPr/>
            </p:nvSpPr>
            <p:spPr>
              <a:xfrm>
                <a:off x="2882985" y="3646769"/>
                <a:ext cx="121245" cy="140226"/>
              </a:xfrm>
              <a:custGeom>
                <a:avLst/>
                <a:gdLst>
                  <a:gd name="connsiteX0" fmla="*/ 0 w 121245"/>
                  <a:gd name="connsiteY0" fmla="*/ 1659 h 140226"/>
                  <a:gd name="connsiteX1" fmla="*/ 60623 w 121245"/>
                  <a:gd name="connsiteY1" fmla="*/ 79603 h 140226"/>
                  <a:gd name="connsiteX2" fmla="*/ 121246 w 121245"/>
                  <a:gd name="connsiteY2" fmla="*/ 140226 h 140226"/>
                  <a:gd name="connsiteX3" fmla="*/ 60623 w 121245"/>
                  <a:gd name="connsiteY3" fmla="*/ 62282 h 140226"/>
                  <a:gd name="connsiteX4" fmla="*/ 0 w 121245"/>
                  <a:gd name="connsiteY4" fmla="*/ 1659 h 1402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0226">
                    <a:moveTo>
                      <a:pt x="0" y="1659"/>
                    </a:moveTo>
                    <a:cubicBezTo>
                      <a:pt x="0" y="10320"/>
                      <a:pt x="25981" y="44961"/>
                      <a:pt x="60623" y="79603"/>
                    </a:cubicBezTo>
                    <a:cubicBezTo>
                      <a:pt x="95264" y="114245"/>
                      <a:pt x="121246" y="140226"/>
                      <a:pt x="121246" y="140226"/>
                    </a:cubicBezTo>
                    <a:cubicBezTo>
                      <a:pt x="121246" y="140226"/>
                      <a:pt x="95264" y="96924"/>
                      <a:pt x="60623" y="62282"/>
                    </a:cubicBezTo>
                    <a:cubicBezTo>
                      <a:pt x="34641" y="18980"/>
                      <a:pt x="0" y="-7001"/>
                      <a:pt x="0" y="165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47" name="Freeform: Shape 235">
                <a:extLst>
                  <a:ext uri="{FF2B5EF4-FFF2-40B4-BE49-F238E27FC236}">
                    <a16:creationId xmlns:a16="http://schemas.microsoft.com/office/drawing/2014/main" xmlns="" id="{466F74CF-5B61-4131-9E43-BE3FDCBBEFF7}"/>
                  </a:ext>
                </a:extLst>
              </p:cNvPr>
              <p:cNvSpPr/>
              <p:nvPr/>
            </p:nvSpPr>
            <p:spPr>
              <a:xfrm>
                <a:off x="2891645" y="3898235"/>
                <a:ext cx="121245" cy="141572"/>
              </a:xfrm>
              <a:custGeom>
                <a:avLst/>
                <a:gdLst>
                  <a:gd name="connsiteX0" fmla="*/ 60623 w 121245"/>
                  <a:gd name="connsiteY0" fmla="*/ 61969 h 141572"/>
                  <a:gd name="connsiteX1" fmla="*/ 0 w 121245"/>
                  <a:gd name="connsiteY1" fmla="*/ 139913 h 141572"/>
                  <a:gd name="connsiteX2" fmla="*/ 60623 w 121245"/>
                  <a:gd name="connsiteY2" fmla="*/ 79290 h 141572"/>
                  <a:gd name="connsiteX3" fmla="*/ 121246 w 121245"/>
                  <a:gd name="connsiteY3" fmla="*/ 1346 h 141572"/>
                  <a:gd name="connsiteX4" fmla="*/ 60623 w 121245"/>
                  <a:gd name="connsiteY4" fmla="*/ 61969 h 141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1572">
                    <a:moveTo>
                      <a:pt x="60623" y="61969"/>
                    </a:moveTo>
                    <a:cubicBezTo>
                      <a:pt x="25981" y="96611"/>
                      <a:pt x="0" y="131252"/>
                      <a:pt x="0" y="139913"/>
                    </a:cubicBezTo>
                    <a:cubicBezTo>
                      <a:pt x="0" y="148573"/>
                      <a:pt x="25981" y="122592"/>
                      <a:pt x="60623" y="79290"/>
                    </a:cubicBezTo>
                    <a:cubicBezTo>
                      <a:pt x="95264" y="35988"/>
                      <a:pt x="121246" y="1346"/>
                      <a:pt x="121246" y="1346"/>
                    </a:cubicBezTo>
                    <a:cubicBezTo>
                      <a:pt x="121246" y="-7314"/>
                      <a:pt x="95264" y="27327"/>
                      <a:pt x="60623" y="6196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64" name="Graphic 1">
              <a:extLst>
                <a:ext uri="{FF2B5EF4-FFF2-40B4-BE49-F238E27FC236}">
                  <a16:creationId xmlns:a16="http://schemas.microsoft.com/office/drawing/2014/main" xmlns="" id="{85126F30-E382-4F96-B374-109F182C78CA}"/>
                </a:ext>
              </a:extLst>
            </p:cNvPr>
            <p:cNvGrpSpPr/>
            <p:nvPr/>
          </p:nvGrpSpPr>
          <p:grpSpPr>
            <a:xfrm>
              <a:off x="927248" y="3146807"/>
              <a:ext cx="40013" cy="178471"/>
              <a:chOff x="3177439" y="3568807"/>
              <a:chExt cx="121245" cy="540789"/>
            </a:xfrm>
            <a:grpFill/>
          </p:grpSpPr>
          <p:sp>
            <p:nvSpPr>
              <p:cNvPr id="742" name="Freeform: Shape 230">
                <a:extLst>
                  <a:ext uri="{FF2B5EF4-FFF2-40B4-BE49-F238E27FC236}">
                    <a16:creationId xmlns:a16="http://schemas.microsoft.com/office/drawing/2014/main" xmlns="" id="{5A6E5E51-B7AC-4074-9657-71AC23F67BBF}"/>
                  </a:ext>
                </a:extLst>
              </p:cNvPr>
              <p:cNvSpPr/>
              <p:nvPr/>
            </p:nvSpPr>
            <p:spPr>
              <a:xfrm>
                <a:off x="3229402" y="3624613"/>
                <a:ext cx="17320" cy="423535"/>
              </a:xfrm>
              <a:custGeom>
                <a:avLst/>
                <a:gdLst>
                  <a:gd name="connsiteX0" fmla="*/ 0 w 17320"/>
                  <a:gd name="connsiteY0" fmla="*/ 6495 h 423535"/>
                  <a:gd name="connsiteX1" fmla="*/ 0 w 17320"/>
                  <a:gd name="connsiteY1" fmla="*/ 413535 h 423535"/>
                  <a:gd name="connsiteX2" fmla="*/ 17321 w 17320"/>
                  <a:gd name="connsiteY2" fmla="*/ 413535 h 423535"/>
                  <a:gd name="connsiteX3" fmla="*/ 17321 w 17320"/>
                  <a:gd name="connsiteY3" fmla="*/ 6495 h 423535"/>
                  <a:gd name="connsiteX4" fmla="*/ 0 w 17320"/>
                  <a:gd name="connsiteY4" fmla="*/ 6495 h 4235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423535">
                    <a:moveTo>
                      <a:pt x="0" y="6495"/>
                    </a:moveTo>
                    <a:cubicBezTo>
                      <a:pt x="0" y="145062"/>
                      <a:pt x="0" y="283629"/>
                      <a:pt x="0" y="413535"/>
                    </a:cubicBezTo>
                    <a:cubicBezTo>
                      <a:pt x="0" y="422195"/>
                      <a:pt x="17321" y="430856"/>
                      <a:pt x="17321" y="413535"/>
                    </a:cubicBezTo>
                    <a:cubicBezTo>
                      <a:pt x="17321" y="274968"/>
                      <a:pt x="17321" y="136402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43" name="Freeform: Shape 231">
                <a:extLst>
                  <a:ext uri="{FF2B5EF4-FFF2-40B4-BE49-F238E27FC236}">
                    <a16:creationId xmlns:a16="http://schemas.microsoft.com/office/drawing/2014/main" xmlns="" id="{2AD5F87B-393D-4ECC-9AF9-FBB9FC6E5231}"/>
                  </a:ext>
                </a:extLst>
              </p:cNvPr>
              <p:cNvSpPr/>
              <p:nvPr/>
            </p:nvSpPr>
            <p:spPr>
              <a:xfrm>
                <a:off x="3177439" y="3968864"/>
                <a:ext cx="121245" cy="140731"/>
              </a:xfrm>
              <a:custGeom>
                <a:avLst/>
                <a:gdLst>
                  <a:gd name="connsiteX0" fmla="*/ 0 w 121245"/>
                  <a:gd name="connsiteY0" fmla="*/ 0 h 140731"/>
                  <a:gd name="connsiteX1" fmla="*/ 60623 w 121245"/>
                  <a:gd name="connsiteY1" fmla="*/ 86604 h 140731"/>
                  <a:gd name="connsiteX2" fmla="*/ 121246 w 121245"/>
                  <a:gd name="connsiteY2" fmla="*/ 138567 h 140731"/>
                  <a:gd name="connsiteX3" fmla="*/ 60623 w 121245"/>
                  <a:gd name="connsiteY3" fmla="*/ 51962 h 140731"/>
                  <a:gd name="connsiteX4" fmla="*/ 0 w 121245"/>
                  <a:gd name="connsiteY4" fmla="*/ 0 h 1407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0731">
                    <a:moveTo>
                      <a:pt x="0" y="0"/>
                    </a:moveTo>
                    <a:cubicBezTo>
                      <a:pt x="0" y="8660"/>
                      <a:pt x="25981" y="43302"/>
                      <a:pt x="60623" y="86604"/>
                    </a:cubicBezTo>
                    <a:cubicBezTo>
                      <a:pt x="95265" y="129906"/>
                      <a:pt x="121246" y="147227"/>
                      <a:pt x="121246" y="138567"/>
                    </a:cubicBezTo>
                    <a:cubicBezTo>
                      <a:pt x="121246" y="121246"/>
                      <a:pt x="95265" y="86604"/>
                      <a:pt x="60623" y="51962"/>
                    </a:cubicBezTo>
                    <a:cubicBezTo>
                      <a:pt x="25981" y="1732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44" name="Freeform: Shape 232">
                <a:extLst>
                  <a:ext uri="{FF2B5EF4-FFF2-40B4-BE49-F238E27FC236}">
                    <a16:creationId xmlns:a16="http://schemas.microsoft.com/office/drawing/2014/main" xmlns="" id="{992C9D88-FB9F-448F-B6F9-6637C7ADCF9C}"/>
                  </a:ext>
                </a:extLst>
              </p:cNvPr>
              <p:cNvSpPr/>
              <p:nvPr/>
            </p:nvSpPr>
            <p:spPr>
              <a:xfrm>
                <a:off x="3177439" y="3568807"/>
                <a:ext cx="121245" cy="141923"/>
              </a:xfrm>
              <a:custGeom>
                <a:avLst/>
                <a:gdLst>
                  <a:gd name="connsiteX0" fmla="*/ 60623 w 121245"/>
                  <a:gd name="connsiteY0" fmla="*/ 53641 h 141923"/>
                  <a:gd name="connsiteX1" fmla="*/ 0 w 121245"/>
                  <a:gd name="connsiteY1" fmla="*/ 140245 h 141923"/>
                  <a:gd name="connsiteX2" fmla="*/ 60623 w 121245"/>
                  <a:gd name="connsiteY2" fmla="*/ 88283 h 141923"/>
                  <a:gd name="connsiteX3" fmla="*/ 121246 w 121245"/>
                  <a:gd name="connsiteY3" fmla="*/ 1679 h 141923"/>
                  <a:gd name="connsiteX4" fmla="*/ 60623 w 121245"/>
                  <a:gd name="connsiteY4" fmla="*/ 53641 h 1419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1923">
                    <a:moveTo>
                      <a:pt x="60623" y="53641"/>
                    </a:moveTo>
                    <a:cubicBezTo>
                      <a:pt x="25981" y="96943"/>
                      <a:pt x="0" y="131585"/>
                      <a:pt x="0" y="140245"/>
                    </a:cubicBezTo>
                    <a:cubicBezTo>
                      <a:pt x="0" y="148906"/>
                      <a:pt x="25981" y="122924"/>
                      <a:pt x="60623" y="88283"/>
                    </a:cubicBezTo>
                    <a:cubicBezTo>
                      <a:pt x="95265" y="53641"/>
                      <a:pt x="121246" y="18999"/>
                      <a:pt x="121246" y="1679"/>
                    </a:cubicBezTo>
                    <a:cubicBezTo>
                      <a:pt x="121246" y="-6982"/>
                      <a:pt x="95265" y="18999"/>
                      <a:pt x="60623" y="5364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65" name="Graphic 1">
              <a:extLst>
                <a:ext uri="{FF2B5EF4-FFF2-40B4-BE49-F238E27FC236}">
                  <a16:creationId xmlns:a16="http://schemas.microsoft.com/office/drawing/2014/main" xmlns="" id="{9F340D03-CBE0-49B0-8E03-BB506F22FDFC}"/>
                </a:ext>
              </a:extLst>
            </p:cNvPr>
            <p:cNvGrpSpPr/>
            <p:nvPr/>
          </p:nvGrpSpPr>
          <p:grpSpPr>
            <a:xfrm>
              <a:off x="1021566" y="3055506"/>
              <a:ext cx="40457" cy="363771"/>
              <a:chOff x="3463233" y="3292153"/>
              <a:chExt cx="122591" cy="1102271"/>
            </a:xfrm>
            <a:grpFill/>
          </p:grpSpPr>
          <p:sp>
            <p:nvSpPr>
              <p:cNvPr id="739" name="Freeform: Shape 227">
                <a:extLst>
                  <a:ext uri="{FF2B5EF4-FFF2-40B4-BE49-F238E27FC236}">
                    <a16:creationId xmlns:a16="http://schemas.microsoft.com/office/drawing/2014/main" xmlns="" id="{455355DB-8E52-464F-ABD5-4391F51AB04F}"/>
                  </a:ext>
                </a:extLst>
              </p:cNvPr>
              <p:cNvSpPr/>
              <p:nvPr/>
            </p:nvSpPr>
            <p:spPr>
              <a:xfrm>
                <a:off x="3515195" y="3330158"/>
                <a:ext cx="17320" cy="1012443"/>
              </a:xfrm>
              <a:custGeom>
                <a:avLst/>
                <a:gdLst>
                  <a:gd name="connsiteX0" fmla="*/ 0 w 17320"/>
                  <a:gd name="connsiteY0" fmla="*/ 6495 h 1012443"/>
                  <a:gd name="connsiteX1" fmla="*/ 0 w 17320"/>
                  <a:gd name="connsiteY1" fmla="*/ 1002443 h 1012443"/>
                  <a:gd name="connsiteX2" fmla="*/ 17321 w 17320"/>
                  <a:gd name="connsiteY2" fmla="*/ 1002443 h 1012443"/>
                  <a:gd name="connsiteX3" fmla="*/ 17321 w 17320"/>
                  <a:gd name="connsiteY3" fmla="*/ 6495 h 1012443"/>
                  <a:gd name="connsiteX4" fmla="*/ 0 w 17320"/>
                  <a:gd name="connsiteY4" fmla="*/ 6495 h 10124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012443">
                    <a:moveTo>
                      <a:pt x="0" y="6495"/>
                    </a:moveTo>
                    <a:cubicBezTo>
                      <a:pt x="0" y="335591"/>
                      <a:pt x="0" y="673348"/>
                      <a:pt x="0" y="1002443"/>
                    </a:cubicBezTo>
                    <a:cubicBezTo>
                      <a:pt x="0" y="1011104"/>
                      <a:pt x="17321" y="1019764"/>
                      <a:pt x="17321" y="1002443"/>
                    </a:cubicBezTo>
                    <a:cubicBezTo>
                      <a:pt x="17321" y="673348"/>
                      <a:pt x="17321" y="335591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40" name="Freeform: Shape 228">
                <a:extLst>
                  <a:ext uri="{FF2B5EF4-FFF2-40B4-BE49-F238E27FC236}">
                    <a16:creationId xmlns:a16="http://schemas.microsoft.com/office/drawing/2014/main" xmlns="" id="{DA5012E3-ED39-431C-A4B9-050E79A53460}"/>
                  </a:ext>
                </a:extLst>
              </p:cNvPr>
              <p:cNvSpPr/>
              <p:nvPr/>
            </p:nvSpPr>
            <p:spPr>
              <a:xfrm>
                <a:off x="3463233" y="4256292"/>
                <a:ext cx="122591" cy="138132"/>
              </a:xfrm>
              <a:custGeom>
                <a:avLst/>
                <a:gdLst>
                  <a:gd name="connsiteX0" fmla="*/ 60623 w 122591"/>
                  <a:gd name="connsiteY0" fmla="*/ 24348 h 138132"/>
                  <a:gd name="connsiteX1" fmla="*/ 0 w 122591"/>
                  <a:gd name="connsiteY1" fmla="*/ 15687 h 138132"/>
                  <a:gd name="connsiteX2" fmla="*/ 60623 w 122591"/>
                  <a:gd name="connsiteY2" fmla="*/ 110952 h 138132"/>
                  <a:gd name="connsiteX3" fmla="*/ 121246 w 122591"/>
                  <a:gd name="connsiteY3" fmla="*/ 119612 h 138132"/>
                  <a:gd name="connsiteX4" fmla="*/ 60623 w 122591"/>
                  <a:gd name="connsiteY4" fmla="*/ 24348 h 1381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91" h="138132">
                    <a:moveTo>
                      <a:pt x="60623" y="24348"/>
                    </a:moveTo>
                    <a:cubicBezTo>
                      <a:pt x="25982" y="-1633"/>
                      <a:pt x="0" y="-10294"/>
                      <a:pt x="0" y="15687"/>
                    </a:cubicBezTo>
                    <a:cubicBezTo>
                      <a:pt x="0" y="33008"/>
                      <a:pt x="25982" y="84971"/>
                      <a:pt x="60623" y="110952"/>
                    </a:cubicBezTo>
                    <a:cubicBezTo>
                      <a:pt x="95265" y="145594"/>
                      <a:pt x="121246" y="145594"/>
                      <a:pt x="121246" y="119612"/>
                    </a:cubicBezTo>
                    <a:cubicBezTo>
                      <a:pt x="129906" y="93631"/>
                      <a:pt x="95265" y="50329"/>
                      <a:pt x="60623" y="2434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41" name="Freeform: Shape 229">
                <a:extLst>
                  <a:ext uri="{FF2B5EF4-FFF2-40B4-BE49-F238E27FC236}">
                    <a16:creationId xmlns:a16="http://schemas.microsoft.com/office/drawing/2014/main" xmlns="" id="{93328441-40B8-4F73-A422-008695A69226}"/>
                  </a:ext>
                </a:extLst>
              </p:cNvPr>
              <p:cNvSpPr/>
              <p:nvPr/>
            </p:nvSpPr>
            <p:spPr>
              <a:xfrm>
                <a:off x="3463233" y="3292153"/>
                <a:ext cx="122591" cy="134516"/>
              </a:xfrm>
              <a:custGeom>
                <a:avLst/>
                <a:gdLst>
                  <a:gd name="connsiteX0" fmla="*/ 60623 w 122591"/>
                  <a:gd name="connsiteY0" fmla="*/ 27180 h 134516"/>
                  <a:gd name="connsiteX1" fmla="*/ 0 w 122591"/>
                  <a:gd name="connsiteY1" fmla="*/ 122445 h 134516"/>
                  <a:gd name="connsiteX2" fmla="*/ 60623 w 122591"/>
                  <a:gd name="connsiteY2" fmla="*/ 113784 h 134516"/>
                  <a:gd name="connsiteX3" fmla="*/ 121246 w 122591"/>
                  <a:gd name="connsiteY3" fmla="*/ 18520 h 134516"/>
                  <a:gd name="connsiteX4" fmla="*/ 60623 w 122591"/>
                  <a:gd name="connsiteY4" fmla="*/ 27180 h 1345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91" h="134516">
                    <a:moveTo>
                      <a:pt x="60623" y="27180"/>
                    </a:moveTo>
                    <a:cubicBezTo>
                      <a:pt x="25982" y="61822"/>
                      <a:pt x="0" y="105124"/>
                      <a:pt x="0" y="122445"/>
                    </a:cubicBezTo>
                    <a:cubicBezTo>
                      <a:pt x="0" y="139766"/>
                      <a:pt x="25982" y="139766"/>
                      <a:pt x="60623" y="113784"/>
                    </a:cubicBezTo>
                    <a:cubicBezTo>
                      <a:pt x="95265" y="87803"/>
                      <a:pt x="121246" y="44501"/>
                      <a:pt x="121246" y="18520"/>
                    </a:cubicBezTo>
                    <a:cubicBezTo>
                      <a:pt x="129906" y="-7461"/>
                      <a:pt x="95265" y="-7461"/>
                      <a:pt x="60623" y="2718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66" name="Graphic 1">
              <a:extLst>
                <a:ext uri="{FF2B5EF4-FFF2-40B4-BE49-F238E27FC236}">
                  <a16:creationId xmlns:a16="http://schemas.microsoft.com/office/drawing/2014/main" xmlns="" id="{49003662-5956-4616-B437-611CDEEEC2A3}"/>
                </a:ext>
              </a:extLst>
            </p:cNvPr>
            <p:cNvGrpSpPr/>
            <p:nvPr/>
          </p:nvGrpSpPr>
          <p:grpSpPr>
            <a:xfrm>
              <a:off x="1118741" y="2996549"/>
              <a:ext cx="40013" cy="481737"/>
              <a:chOff x="3757687" y="3113506"/>
              <a:chExt cx="121245" cy="1459722"/>
            </a:xfrm>
            <a:grpFill/>
          </p:grpSpPr>
          <p:sp>
            <p:nvSpPr>
              <p:cNvPr id="736" name="Freeform: Shape 224">
                <a:extLst>
                  <a:ext uri="{FF2B5EF4-FFF2-40B4-BE49-F238E27FC236}">
                    <a16:creationId xmlns:a16="http://schemas.microsoft.com/office/drawing/2014/main" xmlns="" id="{DF76ED48-6A23-4D21-826B-418C1FE8D060}"/>
                  </a:ext>
                </a:extLst>
              </p:cNvPr>
              <p:cNvSpPr/>
              <p:nvPr/>
            </p:nvSpPr>
            <p:spPr>
              <a:xfrm>
                <a:off x="3809649" y="3139629"/>
                <a:ext cx="17320" cy="1384841"/>
              </a:xfrm>
              <a:custGeom>
                <a:avLst/>
                <a:gdLst>
                  <a:gd name="connsiteX0" fmla="*/ 0 w 17320"/>
                  <a:gd name="connsiteY0" fmla="*/ 6495 h 1384841"/>
                  <a:gd name="connsiteX1" fmla="*/ 0 w 17320"/>
                  <a:gd name="connsiteY1" fmla="*/ 1374842 h 1384841"/>
                  <a:gd name="connsiteX2" fmla="*/ 17321 w 17320"/>
                  <a:gd name="connsiteY2" fmla="*/ 1374842 h 1384841"/>
                  <a:gd name="connsiteX3" fmla="*/ 17321 w 17320"/>
                  <a:gd name="connsiteY3" fmla="*/ 6495 h 1384841"/>
                  <a:gd name="connsiteX4" fmla="*/ 0 w 17320"/>
                  <a:gd name="connsiteY4" fmla="*/ 6495 h 13848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384841">
                    <a:moveTo>
                      <a:pt x="0" y="6495"/>
                    </a:moveTo>
                    <a:cubicBezTo>
                      <a:pt x="0" y="465498"/>
                      <a:pt x="0" y="924500"/>
                      <a:pt x="0" y="1374842"/>
                    </a:cubicBezTo>
                    <a:cubicBezTo>
                      <a:pt x="0" y="1383502"/>
                      <a:pt x="17321" y="1392162"/>
                      <a:pt x="17321" y="1374842"/>
                    </a:cubicBezTo>
                    <a:cubicBezTo>
                      <a:pt x="17321" y="915839"/>
                      <a:pt x="17321" y="456837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37" name="Freeform: Shape 225">
                <a:extLst>
                  <a:ext uri="{FF2B5EF4-FFF2-40B4-BE49-F238E27FC236}">
                    <a16:creationId xmlns:a16="http://schemas.microsoft.com/office/drawing/2014/main" xmlns="" id="{3AA53FD1-13F9-41CE-A924-2C1ACF0E137D}"/>
                  </a:ext>
                </a:extLst>
              </p:cNvPr>
              <p:cNvSpPr/>
              <p:nvPr/>
            </p:nvSpPr>
            <p:spPr>
              <a:xfrm>
                <a:off x="3757687" y="4442064"/>
                <a:ext cx="121245" cy="131164"/>
              </a:xfrm>
              <a:custGeom>
                <a:avLst/>
                <a:gdLst>
                  <a:gd name="connsiteX0" fmla="*/ 60623 w 121245"/>
                  <a:gd name="connsiteY0" fmla="*/ 3124 h 131164"/>
                  <a:gd name="connsiteX1" fmla="*/ 0 w 121245"/>
                  <a:gd name="connsiteY1" fmla="*/ 37765 h 131164"/>
                  <a:gd name="connsiteX2" fmla="*/ 60623 w 121245"/>
                  <a:gd name="connsiteY2" fmla="*/ 124369 h 131164"/>
                  <a:gd name="connsiteX3" fmla="*/ 121246 w 121245"/>
                  <a:gd name="connsiteY3" fmla="*/ 89728 h 131164"/>
                  <a:gd name="connsiteX4" fmla="*/ 60623 w 121245"/>
                  <a:gd name="connsiteY4" fmla="*/ 3124 h 1311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1164">
                    <a:moveTo>
                      <a:pt x="60623" y="3124"/>
                    </a:moveTo>
                    <a:cubicBezTo>
                      <a:pt x="25981" y="-5537"/>
                      <a:pt x="0" y="3124"/>
                      <a:pt x="0" y="37765"/>
                    </a:cubicBezTo>
                    <a:cubicBezTo>
                      <a:pt x="0" y="72407"/>
                      <a:pt x="25981" y="107049"/>
                      <a:pt x="60623" y="124369"/>
                    </a:cubicBezTo>
                    <a:cubicBezTo>
                      <a:pt x="95264" y="141690"/>
                      <a:pt x="121246" y="124369"/>
                      <a:pt x="121246" y="89728"/>
                    </a:cubicBezTo>
                    <a:cubicBezTo>
                      <a:pt x="121246" y="46426"/>
                      <a:pt x="95264" y="11784"/>
                      <a:pt x="60623" y="312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38" name="Freeform: Shape 226">
                <a:extLst>
                  <a:ext uri="{FF2B5EF4-FFF2-40B4-BE49-F238E27FC236}">
                    <a16:creationId xmlns:a16="http://schemas.microsoft.com/office/drawing/2014/main" xmlns="" id="{C1DB6E7A-AF71-4836-BB32-1242B42C11ED}"/>
                  </a:ext>
                </a:extLst>
              </p:cNvPr>
              <p:cNvSpPr/>
              <p:nvPr/>
            </p:nvSpPr>
            <p:spPr>
              <a:xfrm>
                <a:off x="3757687" y="3113506"/>
                <a:ext cx="121245" cy="131006"/>
              </a:xfrm>
              <a:custGeom>
                <a:avLst/>
                <a:gdLst>
                  <a:gd name="connsiteX0" fmla="*/ 60623 w 121245"/>
                  <a:gd name="connsiteY0" fmla="*/ 6637 h 131006"/>
                  <a:gd name="connsiteX1" fmla="*/ 0 w 121245"/>
                  <a:gd name="connsiteY1" fmla="*/ 93242 h 131006"/>
                  <a:gd name="connsiteX2" fmla="*/ 60623 w 121245"/>
                  <a:gd name="connsiteY2" fmla="*/ 127883 h 131006"/>
                  <a:gd name="connsiteX3" fmla="*/ 121246 w 121245"/>
                  <a:gd name="connsiteY3" fmla="*/ 49939 h 131006"/>
                  <a:gd name="connsiteX4" fmla="*/ 60623 w 121245"/>
                  <a:gd name="connsiteY4" fmla="*/ 6637 h 1310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1006">
                    <a:moveTo>
                      <a:pt x="60623" y="6637"/>
                    </a:moveTo>
                    <a:cubicBezTo>
                      <a:pt x="25981" y="23958"/>
                      <a:pt x="0" y="58600"/>
                      <a:pt x="0" y="93242"/>
                    </a:cubicBezTo>
                    <a:cubicBezTo>
                      <a:pt x="0" y="127883"/>
                      <a:pt x="25981" y="136544"/>
                      <a:pt x="60623" y="127883"/>
                    </a:cubicBezTo>
                    <a:cubicBezTo>
                      <a:pt x="95264" y="119223"/>
                      <a:pt x="121246" y="84581"/>
                      <a:pt x="121246" y="49939"/>
                    </a:cubicBezTo>
                    <a:cubicBezTo>
                      <a:pt x="121246" y="6637"/>
                      <a:pt x="95264" y="-10683"/>
                      <a:pt x="60623" y="663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67" name="Graphic 1">
              <a:extLst>
                <a:ext uri="{FF2B5EF4-FFF2-40B4-BE49-F238E27FC236}">
                  <a16:creationId xmlns:a16="http://schemas.microsoft.com/office/drawing/2014/main" xmlns="" id="{4BD8CCF2-79FB-4C7F-9DC1-DFFEDF6B569E}"/>
                </a:ext>
              </a:extLst>
            </p:cNvPr>
            <p:cNvGrpSpPr/>
            <p:nvPr/>
          </p:nvGrpSpPr>
          <p:grpSpPr>
            <a:xfrm>
              <a:off x="1213059" y="2984005"/>
              <a:ext cx="40013" cy="506329"/>
              <a:chOff x="4043481" y="3075495"/>
              <a:chExt cx="121245" cy="1534240"/>
            </a:xfrm>
            <a:grpFill/>
          </p:grpSpPr>
          <p:sp>
            <p:nvSpPr>
              <p:cNvPr id="733" name="Freeform: Shape 221">
                <a:extLst>
                  <a:ext uri="{FF2B5EF4-FFF2-40B4-BE49-F238E27FC236}">
                    <a16:creationId xmlns:a16="http://schemas.microsoft.com/office/drawing/2014/main" xmlns="" id="{AF956DAC-4EBD-4E20-8393-1885133E14E4}"/>
                  </a:ext>
                </a:extLst>
              </p:cNvPr>
              <p:cNvSpPr/>
              <p:nvPr/>
            </p:nvSpPr>
            <p:spPr>
              <a:xfrm>
                <a:off x="4095443" y="3096327"/>
                <a:ext cx="17320" cy="1471445"/>
              </a:xfrm>
              <a:custGeom>
                <a:avLst/>
                <a:gdLst>
                  <a:gd name="connsiteX0" fmla="*/ 0 w 17320"/>
                  <a:gd name="connsiteY0" fmla="*/ 6495 h 1471445"/>
                  <a:gd name="connsiteX1" fmla="*/ 0 w 17320"/>
                  <a:gd name="connsiteY1" fmla="*/ 1461446 h 1471445"/>
                  <a:gd name="connsiteX2" fmla="*/ 17321 w 17320"/>
                  <a:gd name="connsiteY2" fmla="*/ 1461446 h 1471445"/>
                  <a:gd name="connsiteX3" fmla="*/ 17321 w 17320"/>
                  <a:gd name="connsiteY3" fmla="*/ 6495 h 1471445"/>
                  <a:gd name="connsiteX4" fmla="*/ 0 w 17320"/>
                  <a:gd name="connsiteY4" fmla="*/ 6495 h 14714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471445">
                    <a:moveTo>
                      <a:pt x="0" y="6495"/>
                    </a:moveTo>
                    <a:cubicBezTo>
                      <a:pt x="0" y="491479"/>
                      <a:pt x="0" y="976462"/>
                      <a:pt x="0" y="1461446"/>
                    </a:cubicBezTo>
                    <a:cubicBezTo>
                      <a:pt x="0" y="1470106"/>
                      <a:pt x="17321" y="1478767"/>
                      <a:pt x="17321" y="1461446"/>
                    </a:cubicBezTo>
                    <a:cubicBezTo>
                      <a:pt x="17321" y="976462"/>
                      <a:pt x="17321" y="491479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34" name="Freeform: Shape 222">
                <a:extLst>
                  <a:ext uri="{FF2B5EF4-FFF2-40B4-BE49-F238E27FC236}">
                    <a16:creationId xmlns:a16="http://schemas.microsoft.com/office/drawing/2014/main" xmlns="" id="{2B68876E-3BF2-41D6-93C9-6843DC51D036}"/>
                  </a:ext>
                </a:extLst>
              </p:cNvPr>
              <p:cNvSpPr/>
              <p:nvPr/>
            </p:nvSpPr>
            <p:spPr>
              <a:xfrm>
                <a:off x="4043481" y="4479829"/>
                <a:ext cx="121245" cy="129906"/>
              </a:xfrm>
              <a:custGeom>
                <a:avLst/>
                <a:gdLst>
                  <a:gd name="connsiteX0" fmla="*/ 60623 w 121245"/>
                  <a:gd name="connsiteY0" fmla="*/ 0 h 129906"/>
                  <a:gd name="connsiteX1" fmla="*/ 0 w 121245"/>
                  <a:gd name="connsiteY1" fmla="*/ 69283 h 129906"/>
                  <a:gd name="connsiteX2" fmla="*/ 60623 w 121245"/>
                  <a:gd name="connsiteY2" fmla="*/ 129906 h 129906"/>
                  <a:gd name="connsiteX3" fmla="*/ 121246 w 121245"/>
                  <a:gd name="connsiteY3" fmla="*/ 51963 h 129906"/>
                  <a:gd name="connsiteX4" fmla="*/ 60623 w 121245"/>
                  <a:gd name="connsiteY4" fmla="*/ 0 h 1299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29906">
                    <a:moveTo>
                      <a:pt x="60623" y="0"/>
                    </a:moveTo>
                    <a:cubicBezTo>
                      <a:pt x="25981" y="0"/>
                      <a:pt x="0" y="34642"/>
                      <a:pt x="0" y="69283"/>
                    </a:cubicBezTo>
                    <a:cubicBezTo>
                      <a:pt x="0" y="103925"/>
                      <a:pt x="25981" y="129906"/>
                      <a:pt x="60623" y="129906"/>
                    </a:cubicBezTo>
                    <a:cubicBezTo>
                      <a:pt x="95265" y="121246"/>
                      <a:pt x="121246" y="86604"/>
                      <a:pt x="121246" y="51963"/>
                    </a:cubicBezTo>
                    <a:cubicBezTo>
                      <a:pt x="121246" y="17321"/>
                      <a:pt x="95265" y="0"/>
                      <a:pt x="60623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35" name="Freeform: Shape 223">
                <a:extLst>
                  <a:ext uri="{FF2B5EF4-FFF2-40B4-BE49-F238E27FC236}">
                    <a16:creationId xmlns:a16="http://schemas.microsoft.com/office/drawing/2014/main" xmlns="" id="{7E23D096-3B30-444A-A178-9250D87FAE18}"/>
                  </a:ext>
                </a:extLst>
              </p:cNvPr>
              <p:cNvSpPr/>
              <p:nvPr/>
            </p:nvSpPr>
            <p:spPr>
              <a:xfrm>
                <a:off x="4043481" y="3075495"/>
                <a:ext cx="121245" cy="131252"/>
              </a:xfrm>
              <a:custGeom>
                <a:avLst/>
                <a:gdLst>
                  <a:gd name="connsiteX0" fmla="*/ 60623 w 121245"/>
                  <a:gd name="connsiteY0" fmla="*/ 1346 h 131252"/>
                  <a:gd name="connsiteX1" fmla="*/ 0 w 121245"/>
                  <a:gd name="connsiteY1" fmla="*/ 61969 h 131252"/>
                  <a:gd name="connsiteX2" fmla="*/ 60623 w 121245"/>
                  <a:gd name="connsiteY2" fmla="*/ 131252 h 131252"/>
                  <a:gd name="connsiteX3" fmla="*/ 121246 w 121245"/>
                  <a:gd name="connsiteY3" fmla="*/ 79290 h 131252"/>
                  <a:gd name="connsiteX4" fmla="*/ 60623 w 121245"/>
                  <a:gd name="connsiteY4" fmla="*/ 1346 h 1312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1252">
                    <a:moveTo>
                      <a:pt x="60623" y="1346"/>
                    </a:moveTo>
                    <a:cubicBezTo>
                      <a:pt x="25981" y="-7314"/>
                      <a:pt x="0" y="27327"/>
                      <a:pt x="0" y="61969"/>
                    </a:cubicBezTo>
                    <a:cubicBezTo>
                      <a:pt x="0" y="96611"/>
                      <a:pt x="25981" y="122592"/>
                      <a:pt x="60623" y="131252"/>
                    </a:cubicBezTo>
                    <a:cubicBezTo>
                      <a:pt x="95265" y="131252"/>
                      <a:pt x="121246" y="113931"/>
                      <a:pt x="121246" y="79290"/>
                    </a:cubicBezTo>
                    <a:cubicBezTo>
                      <a:pt x="121246" y="44648"/>
                      <a:pt x="95265" y="1346"/>
                      <a:pt x="60623" y="134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68" name="Graphic 1">
              <a:extLst>
                <a:ext uri="{FF2B5EF4-FFF2-40B4-BE49-F238E27FC236}">
                  <a16:creationId xmlns:a16="http://schemas.microsoft.com/office/drawing/2014/main" xmlns="" id="{399B7775-4F24-41E6-9F53-1506A545049A}"/>
                </a:ext>
              </a:extLst>
            </p:cNvPr>
            <p:cNvGrpSpPr/>
            <p:nvPr/>
          </p:nvGrpSpPr>
          <p:grpSpPr>
            <a:xfrm>
              <a:off x="1307376" y="3019477"/>
              <a:ext cx="40561" cy="435829"/>
              <a:chOff x="4329274" y="3182980"/>
              <a:chExt cx="122905" cy="1320615"/>
            </a:xfrm>
            <a:grpFill/>
          </p:grpSpPr>
          <p:sp>
            <p:nvSpPr>
              <p:cNvPr id="730" name="Freeform: Shape 218">
                <a:extLst>
                  <a:ext uri="{FF2B5EF4-FFF2-40B4-BE49-F238E27FC236}">
                    <a16:creationId xmlns:a16="http://schemas.microsoft.com/office/drawing/2014/main" xmlns="" id="{4859699E-FC71-4DAD-9CA7-B36AF2378625}"/>
                  </a:ext>
                </a:extLst>
              </p:cNvPr>
              <p:cNvSpPr/>
              <p:nvPr/>
            </p:nvSpPr>
            <p:spPr>
              <a:xfrm>
                <a:off x="4381237" y="3211078"/>
                <a:ext cx="19088" cy="1252770"/>
              </a:xfrm>
              <a:custGeom>
                <a:avLst/>
                <a:gdLst>
                  <a:gd name="connsiteX0" fmla="*/ 0 w 19088"/>
                  <a:gd name="connsiteY0" fmla="*/ 12991 h 1252770"/>
                  <a:gd name="connsiteX1" fmla="*/ 0 w 19088"/>
                  <a:gd name="connsiteY1" fmla="*/ 1242770 h 1252770"/>
                  <a:gd name="connsiteX2" fmla="*/ 17321 w 19088"/>
                  <a:gd name="connsiteY2" fmla="*/ 1242770 h 1252770"/>
                  <a:gd name="connsiteX3" fmla="*/ 17321 w 19088"/>
                  <a:gd name="connsiteY3" fmla="*/ 12991 h 1252770"/>
                  <a:gd name="connsiteX4" fmla="*/ 0 w 19088"/>
                  <a:gd name="connsiteY4" fmla="*/ 12991 h 12527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88" h="1252770">
                    <a:moveTo>
                      <a:pt x="0" y="12991"/>
                    </a:moveTo>
                    <a:cubicBezTo>
                      <a:pt x="0" y="420030"/>
                      <a:pt x="0" y="835731"/>
                      <a:pt x="0" y="1242770"/>
                    </a:cubicBezTo>
                    <a:cubicBezTo>
                      <a:pt x="0" y="1251431"/>
                      <a:pt x="17321" y="1260091"/>
                      <a:pt x="17321" y="1242770"/>
                    </a:cubicBezTo>
                    <a:cubicBezTo>
                      <a:pt x="17321" y="835731"/>
                      <a:pt x="17321" y="420030"/>
                      <a:pt x="1732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31" name="Freeform: Shape 219">
                <a:extLst>
                  <a:ext uri="{FF2B5EF4-FFF2-40B4-BE49-F238E27FC236}">
                    <a16:creationId xmlns:a16="http://schemas.microsoft.com/office/drawing/2014/main" xmlns="" id="{4D74C33E-AEF9-4F9E-B9C1-A9DFD4280661}"/>
                  </a:ext>
                </a:extLst>
              </p:cNvPr>
              <p:cNvSpPr/>
              <p:nvPr/>
            </p:nvSpPr>
            <p:spPr>
              <a:xfrm>
                <a:off x="4329274" y="4372493"/>
                <a:ext cx="121245" cy="131103"/>
              </a:xfrm>
              <a:custGeom>
                <a:avLst/>
                <a:gdLst>
                  <a:gd name="connsiteX0" fmla="*/ 60623 w 121245"/>
                  <a:gd name="connsiteY0" fmla="*/ 12072 h 131103"/>
                  <a:gd name="connsiteX1" fmla="*/ 0 w 121245"/>
                  <a:gd name="connsiteY1" fmla="*/ 98676 h 131103"/>
                  <a:gd name="connsiteX2" fmla="*/ 60623 w 121245"/>
                  <a:gd name="connsiteY2" fmla="*/ 115997 h 131103"/>
                  <a:gd name="connsiteX3" fmla="*/ 121246 w 121245"/>
                  <a:gd name="connsiteY3" fmla="*/ 20732 h 131103"/>
                  <a:gd name="connsiteX4" fmla="*/ 60623 w 121245"/>
                  <a:gd name="connsiteY4" fmla="*/ 12072 h 1311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1103">
                    <a:moveTo>
                      <a:pt x="60623" y="12072"/>
                    </a:moveTo>
                    <a:cubicBezTo>
                      <a:pt x="25982" y="29393"/>
                      <a:pt x="0" y="72695"/>
                      <a:pt x="0" y="98676"/>
                    </a:cubicBezTo>
                    <a:cubicBezTo>
                      <a:pt x="0" y="133317"/>
                      <a:pt x="25982" y="141978"/>
                      <a:pt x="60623" y="115997"/>
                    </a:cubicBezTo>
                    <a:cubicBezTo>
                      <a:pt x="95265" y="90015"/>
                      <a:pt x="121246" y="46713"/>
                      <a:pt x="121246" y="20732"/>
                    </a:cubicBezTo>
                    <a:cubicBezTo>
                      <a:pt x="121246" y="-5249"/>
                      <a:pt x="103925" y="-5249"/>
                      <a:pt x="60623" y="1207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32" name="Freeform: Shape 220">
                <a:extLst>
                  <a:ext uri="{FF2B5EF4-FFF2-40B4-BE49-F238E27FC236}">
                    <a16:creationId xmlns:a16="http://schemas.microsoft.com/office/drawing/2014/main" xmlns="" id="{9428608D-68DD-4C94-BFA4-066D80B28985}"/>
                  </a:ext>
                </a:extLst>
              </p:cNvPr>
              <p:cNvSpPr/>
              <p:nvPr/>
            </p:nvSpPr>
            <p:spPr>
              <a:xfrm>
                <a:off x="4329274" y="3182980"/>
                <a:ext cx="122905" cy="131103"/>
              </a:xfrm>
              <a:custGeom>
                <a:avLst/>
                <a:gdLst>
                  <a:gd name="connsiteX0" fmla="*/ 60623 w 122905"/>
                  <a:gd name="connsiteY0" fmla="*/ 15107 h 131103"/>
                  <a:gd name="connsiteX1" fmla="*/ 0 w 122905"/>
                  <a:gd name="connsiteY1" fmla="*/ 32427 h 131103"/>
                  <a:gd name="connsiteX2" fmla="*/ 60623 w 122905"/>
                  <a:gd name="connsiteY2" fmla="*/ 119032 h 131103"/>
                  <a:gd name="connsiteX3" fmla="*/ 121246 w 122905"/>
                  <a:gd name="connsiteY3" fmla="*/ 110371 h 131103"/>
                  <a:gd name="connsiteX4" fmla="*/ 60623 w 122905"/>
                  <a:gd name="connsiteY4" fmla="*/ 15107 h 1311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905" h="131103">
                    <a:moveTo>
                      <a:pt x="60623" y="15107"/>
                    </a:moveTo>
                    <a:cubicBezTo>
                      <a:pt x="25982" y="-10875"/>
                      <a:pt x="0" y="-2214"/>
                      <a:pt x="0" y="32427"/>
                    </a:cubicBezTo>
                    <a:cubicBezTo>
                      <a:pt x="0" y="67069"/>
                      <a:pt x="25982" y="101711"/>
                      <a:pt x="60623" y="119032"/>
                    </a:cubicBezTo>
                    <a:cubicBezTo>
                      <a:pt x="95265" y="136352"/>
                      <a:pt x="121246" y="136352"/>
                      <a:pt x="121246" y="110371"/>
                    </a:cubicBezTo>
                    <a:cubicBezTo>
                      <a:pt x="129906" y="75730"/>
                      <a:pt x="103925" y="32427"/>
                      <a:pt x="60623" y="1510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69" name="Graphic 1">
              <a:extLst>
                <a:ext uri="{FF2B5EF4-FFF2-40B4-BE49-F238E27FC236}">
                  <a16:creationId xmlns:a16="http://schemas.microsoft.com/office/drawing/2014/main" xmlns="" id="{4CBCF71C-3D5D-49FA-AD41-7BADE88B3F18}"/>
                </a:ext>
              </a:extLst>
            </p:cNvPr>
            <p:cNvGrpSpPr/>
            <p:nvPr/>
          </p:nvGrpSpPr>
          <p:grpSpPr>
            <a:xfrm>
              <a:off x="1404552" y="3096013"/>
              <a:ext cx="40013" cy="284125"/>
              <a:chOff x="4623729" y="3414894"/>
              <a:chExt cx="121245" cy="860933"/>
            </a:xfrm>
            <a:grpFill/>
          </p:grpSpPr>
          <p:sp>
            <p:nvSpPr>
              <p:cNvPr id="727" name="Freeform: Shape 215">
                <a:extLst>
                  <a:ext uri="{FF2B5EF4-FFF2-40B4-BE49-F238E27FC236}">
                    <a16:creationId xmlns:a16="http://schemas.microsoft.com/office/drawing/2014/main" xmlns="" id="{B91A06D9-1887-4C1C-AF94-F0C947E83683}"/>
                  </a:ext>
                </a:extLst>
              </p:cNvPr>
              <p:cNvSpPr/>
              <p:nvPr/>
            </p:nvSpPr>
            <p:spPr>
              <a:xfrm>
                <a:off x="4675691" y="3456560"/>
                <a:ext cx="17320" cy="764796"/>
              </a:xfrm>
              <a:custGeom>
                <a:avLst/>
                <a:gdLst>
                  <a:gd name="connsiteX0" fmla="*/ 0 w 17320"/>
                  <a:gd name="connsiteY0" fmla="*/ 10000 h 764796"/>
                  <a:gd name="connsiteX1" fmla="*/ 0 w 17320"/>
                  <a:gd name="connsiteY1" fmla="*/ 754796 h 764796"/>
                  <a:gd name="connsiteX2" fmla="*/ 17321 w 17320"/>
                  <a:gd name="connsiteY2" fmla="*/ 754796 h 764796"/>
                  <a:gd name="connsiteX3" fmla="*/ 17321 w 17320"/>
                  <a:gd name="connsiteY3" fmla="*/ 10000 h 764796"/>
                  <a:gd name="connsiteX4" fmla="*/ 0 w 17320"/>
                  <a:gd name="connsiteY4" fmla="*/ 10000 h 7647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764796">
                    <a:moveTo>
                      <a:pt x="0" y="10000"/>
                    </a:moveTo>
                    <a:cubicBezTo>
                      <a:pt x="0" y="261152"/>
                      <a:pt x="0" y="503644"/>
                      <a:pt x="0" y="754796"/>
                    </a:cubicBezTo>
                    <a:cubicBezTo>
                      <a:pt x="0" y="763457"/>
                      <a:pt x="17321" y="772117"/>
                      <a:pt x="17321" y="754796"/>
                    </a:cubicBezTo>
                    <a:cubicBezTo>
                      <a:pt x="17321" y="503644"/>
                      <a:pt x="17321" y="261152"/>
                      <a:pt x="17321" y="10000"/>
                    </a:cubicBezTo>
                    <a:cubicBezTo>
                      <a:pt x="1732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8" name="Freeform: Shape 216">
                <a:extLst>
                  <a:ext uri="{FF2B5EF4-FFF2-40B4-BE49-F238E27FC236}">
                    <a16:creationId xmlns:a16="http://schemas.microsoft.com/office/drawing/2014/main" xmlns="" id="{FA34CDF2-E6C8-41F7-9A17-BD440358B311}"/>
                  </a:ext>
                </a:extLst>
              </p:cNvPr>
              <p:cNvSpPr/>
              <p:nvPr/>
            </p:nvSpPr>
            <p:spPr>
              <a:xfrm>
                <a:off x="4623729" y="4135101"/>
                <a:ext cx="121245" cy="140727"/>
              </a:xfrm>
              <a:custGeom>
                <a:avLst/>
                <a:gdLst>
                  <a:gd name="connsiteX0" fmla="*/ 60623 w 121245"/>
                  <a:gd name="connsiteY0" fmla="*/ 32953 h 140727"/>
                  <a:gd name="connsiteX1" fmla="*/ 0 w 121245"/>
                  <a:gd name="connsiteY1" fmla="*/ 128218 h 140727"/>
                  <a:gd name="connsiteX2" fmla="*/ 60623 w 121245"/>
                  <a:gd name="connsiteY2" fmla="*/ 102237 h 140727"/>
                  <a:gd name="connsiteX3" fmla="*/ 121246 w 121245"/>
                  <a:gd name="connsiteY3" fmla="*/ 6972 h 140727"/>
                  <a:gd name="connsiteX4" fmla="*/ 60623 w 121245"/>
                  <a:gd name="connsiteY4" fmla="*/ 32953 h 140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0727">
                    <a:moveTo>
                      <a:pt x="60623" y="32953"/>
                    </a:moveTo>
                    <a:cubicBezTo>
                      <a:pt x="25981" y="67595"/>
                      <a:pt x="0" y="102237"/>
                      <a:pt x="0" y="128218"/>
                    </a:cubicBezTo>
                    <a:cubicBezTo>
                      <a:pt x="0" y="154199"/>
                      <a:pt x="25981" y="136878"/>
                      <a:pt x="60623" y="102237"/>
                    </a:cubicBezTo>
                    <a:cubicBezTo>
                      <a:pt x="95264" y="67595"/>
                      <a:pt x="121246" y="24293"/>
                      <a:pt x="121246" y="6972"/>
                    </a:cubicBezTo>
                    <a:cubicBezTo>
                      <a:pt x="121246" y="-10349"/>
                      <a:pt x="95264" y="6972"/>
                      <a:pt x="60623" y="3295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9" name="Freeform: Shape 217">
                <a:extLst>
                  <a:ext uri="{FF2B5EF4-FFF2-40B4-BE49-F238E27FC236}">
                    <a16:creationId xmlns:a16="http://schemas.microsoft.com/office/drawing/2014/main" xmlns="" id="{8D4F9B6B-8303-4134-9549-702DCB92E81D}"/>
                  </a:ext>
                </a:extLst>
              </p:cNvPr>
              <p:cNvSpPr/>
              <p:nvPr/>
            </p:nvSpPr>
            <p:spPr>
              <a:xfrm>
                <a:off x="4623729" y="3414894"/>
                <a:ext cx="121245" cy="141393"/>
              </a:xfrm>
              <a:custGeom>
                <a:avLst/>
                <a:gdLst>
                  <a:gd name="connsiteX0" fmla="*/ 0 w 121245"/>
                  <a:gd name="connsiteY0" fmla="*/ 8364 h 141393"/>
                  <a:gd name="connsiteX1" fmla="*/ 60623 w 121245"/>
                  <a:gd name="connsiteY1" fmla="*/ 103628 h 141393"/>
                  <a:gd name="connsiteX2" fmla="*/ 121246 w 121245"/>
                  <a:gd name="connsiteY2" fmla="*/ 138270 h 141393"/>
                  <a:gd name="connsiteX3" fmla="*/ 60623 w 121245"/>
                  <a:gd name="connsiteY3" fmla="*/ 43005 h 141393"/>
                  <a:gd name="connsiteX4" fmla="*/ 0 w 121245"/>
                  <a:gd name="connsiteY4" fmla="*/ 8364 h 141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1393">
                    <a:moveTo>
                      <a:pt x="0" y="8364"/>
                    </a:moveTo>
                    <a:cubicBezTo>
                      <a:pt x="0" y="25685"/>
                      <a:pt x="25981" y="68987"/>
                      <a:pt x="60623" y="103628"/>
                    </a:cubicBezTo>
                    <a:cubicBezTo>
                      <a:pt x="95264" y="138270"/>
                      <a:pt x="121246" y="146930"/>
                      <a:pt x="121246" y="138270"/>
                    </a:cubicBezTo>
                    <a:cubicBezTo>
                      <a:pt x="121246" y="120949"/>
                      <a:pt x="95264" y="77647"/>
                      <a:pt x="60623" y="43005"/>
                    </a:cubicBezTo>
                    <a:cubicBezTo>
                      <a:pt x="25981" y="-297"/>
                      <a:pt x="0" y="-8957"/>
                      <a:pt x="0" y="836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70" name="Graphic 1">
              <a:extLst>
                <a:ext uri="{FF2B5EF4-FFF2-40B4-BE49-F238E27FC236}">
                  <a16:creationId xmlns:a16="http://schemas.microsoft.com/office/drawing/2014/main" xmlns="" id="{539CF841-29BD-4A83-8605-55A0FC8A331D}"/>
                </a:ext>
              </a:extLst>
            </p:cNvPr>
            <p:cNvGrpSpPr/>
            <p:nvPr/>
          </p:nvGrpSpPr>
          <p:grpSpPr>
            <a:xfrm>
              <a:off x="1498870" y="3198265"/>
              <a:ext cx="40013" cy="78151"/>
              <a:chOff x="4909523" y="3724731"/>
              <a:chExt cx="121245" cy="236808"/>
            </a:xfrm>
            <a:grpFill/>
          </p:grpSpPr>
          <p:sp>
            <p:nvSpPr>
              <p:cNvPr id="722" name="Freeform: Shape 210">
                <a:extLst>
                  <a:ext uri="{FF2B5EF4-FFF2-40B4-BE49-F238E27FC236}">
                    <a16:creationId xmlns:a16="http://schemas.microsoft.com/office/drawing/2014/main" xmlns="" id="{961FC40A-20FF-4B5B-8097-98FE6BA6AB37}"/>
                  </a:ext>
                </a:extLst>
              </p:cNvPr>
              <p:cNvSpPr/>
              <p:nvPr/>
            </p:nvSpPr>
            <p:spPr>
              <a:xfrm>
                <a:off x="4961485" y="3780500"/>
                <a:ext cx="17320" cy="120420"/>
              </a:xfrm>
              <a:custGeom>
                <a:avLst/>
                <a:gdLst>
                  <a:gd name="connsiteX0" fmla="*/ 0 w 17320"/>
                  <a:gd name="connsiteY0" fmla="*/ 6495 h 120420"/>
                  <a:gd name="connsiteX1" fmla="*/ 0 w 17320"/>
                  <a:gd name="connsiteY1" fmla="*/ 110420 h 120420"/>
                  <a:gd name="connsiteX2" fmla="*/ 17321 w 17320"/>
                  <a:gd name="connsiteY2" fmla="*/ 110420 h 120420"/>
                  <a:gd name="connsiteX3" fmla="*/ 17321 w 17320"/>
                  <a:gd name="connsiteY3" fmla="*/ 6495 h 120420"/>
                  <a:gd name="connsiteX4" fmla="*/ 0 w 17320"/>
                  <a:gd name="connsiteY4" fmla="*/ 6495 h 120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20420">
                    <a:moveTo>
                      <a:pt x="0" y="6495"/>
                    </a:moveTo>
                    <a:cubicBezTo>
                      <a:pt x="0" y="41137"/>
                      <a:pt x="0" y="75779"/>
                      <a:pt x="0" y="110420"/>
                    </a:cubicBezTo>
                    <a:cubicBezTo>
                      <a:pt x="0" y="119081"/>
                      <a:pt x="17321" y="127741"/>
                      <a:pt x="17321" y="110420"/>
                    </a:cubicBezTo>
                    <a:cubicBezTo>
                      <a:pt x="17321" y="75779"/>
                      <a:pt x="17321" y="41137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3" name="Freeform: Shape 211">
                <a:extLst>
                  <a:ext uri="{FF2B5EF4-FFF2-40B4-BE49-F238E27FC236}">
                    <a16:creationId xmlns:a16="http://schemas.microsoft.com/office/drawing/2014/main" xmlns="" id="{6EBAD58D-02C7-40C4-BCBC-654B89DF7180}"/>
                  </a:ext>
                </a:extLst>
              </p:cNvPr>
              <p:cNvSpPr/>
              <p:nvPr/>
            </p:nvSpPr>
            <p:spPr>
              <a:xfrm>
                <a:off x="5022108" y="3821637"/>
                <a:ext cx="8660" cy="8660"/>
              </a:xfrm>
              <a:custGeom>
                <a:avLst/>
                <a:gdLst>
                  <a:gd name="connsiteX0" fmla="*/ 8660 w 8660"/>
                  <a:gd name="connsiteY0" fmla="*/ 0 h 8660"/>
                  <a:gd name="connsiteX1" fmla="*/ 0 w 8660"/>
                  <a:gd name="connsiteY1" fmla="*/ 8660 h 8660"/>
                  <a:gd name="connsiteX2" fmla="*/ 8660 w 8660"/>
                  <a:gd name="connsiteY2" fmla="*/ 0 h 86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660" h="8660">
                    <a:moveTo>
                      <a:pt x="8660" y="0"/>
                    </a:moveTo>
                    <a:cubicBezTo>
                      <a:pt x="8660" y="0"/>
                      <a:pt x="8660" y="8660"/>
                      <a:pt x="0" y="8660"/>
                    </a:cubicBezTo>
                    <a:cubicBezTo>
                      <a:pt x="8660" y="0"/>
                      <a:pt x="8660" y="0"/>
                      <a:pt x="8660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4" name="Freeform: Shape 212">
                <a:extLst>
                  <a:ext uri="{FF2B5EF4-FFF2-40B4-BE49-F238E27FC236}">
                    <a16:creationId xmlns:a16="http://schemas.microsoft.com/office/drawing/2014/main" xmlns="" id="{24D05377-9EBC-42AF-AA54-B6629BDAF5BE}"/>
                  </a:ext>
                </a:extLst>
              </p:cNvPr>
              <p:cNvSpPr/>
              <p:nvPr/>
            </p:nvSpPr>
            <p:spPr>
              <a:xfrm>
                <a:off x="4909523" y="3830298"/>
                <a:ext cx="112585" cy="131242"/>
              </a:xfrm>
              <a:custGeom>
                <a:avLst/>
                <a:gdLst>
                  <a:gd name="connsiteX0" fmla="*/ 0 w 112585"/>
                  <a:gd name="connsiteY0" fmla="*/ 129906 h 131242"/>
                  <a:gd name="connsiteX1" fmla="*/ 60623 w 112585"/>
                  <a:gd name="connsiteY1" fmla="*/ 60623 h 131242"/>
                  <a:gd name="connsiteX2" fmla="*/ 112585 w 112585"/>
                  <a:gd name="connsiteY2" fmla="*/ 0 h 131242"/>
                  <a:gd name="connsiteX3" fmla="*/ 60623 w 112585"/>
                  <a:gd name="connsiteY3" fmla="*/ 51963 h 131242"/>
                  <a:gd name="connsiteX4" fmla="*/ 0 w 112585"/>
                  <a:gd name="connsiteY4" fmla="*/ 129906 h 1312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2585" h="131242">
                    <a:moveTo>
                      <a:pt x="0" y="129906"/>
                    </a:moveTo>
                    <a:cubicBezTo>
                      <a:pt x="0" y="138567"/>
                      <a:pt x="25981" y="103925"/>
                      <a:pt x="60623" y="60623"/>
                    </a:cubicBezTo>
                    <a:cubicBezTo>
                      <a:pt x="77943" y="34642"/>
                      <a:pt x="103925" y="8660"/>
                      <a:pt x="112585" y="0"/>
                    </a:cubicBezTo>
                    <a:cubicBezTo>
                      <a:pt x="103925" y="8660"/>
                      <a:pt x="86604" y="34642"/>
                      <a:pt x="60623" y="51963"/>
                    </a:cubicBezTo>
                    <a:cubicBezTo>
                      <a:pt x="25981" y="95265"/>
                      <a:pt x="0" y="121246"/>
                      <a:pt x="0" y="12990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5" name="Freeform: Shape 213">
                <a:extLst>
                  <a:ext uri="{FF2B5EF4-FFF2-40B4-BE49-F238E27FC236}">
                    <a16:creationId xmlns:a16="http://schemas.microsoft.com/office/drawing/2014/main" xmlns="" id="{836582A6-C22A-463A-BB24-F483486DE029}"/>
                  </a:ext>
                </a:extLst>
              </p:cNvPr>
              <p:cNvSpPr/>
              <p:nvPr/>
            </p:nvSpPr>
            <p:spPr>
              <a:xfrm>
                <a:off x="5022108" y="3856279"/>
                <a:ext cx="8660" cy="8660"/>
              </a:xfrm>
              <a:custGeom>
                <a:avLst/>
                <a:gdLst>
                  <a:gd name="connsiteX0" fmla="*/ 8660 w 8660"/>
                  <a:gd name="connsiteY0" fmla="*/ 8660 h 8660"/>
                  <a:gd name="connsiteX1" fmla="*/ 0 w 8660"/>
                  <a:gd name="connsiteY1" fmla="*/ 0 h 8660"/>
                  <a:gd name="connsiteX2" fmla="*/ 8660 w 8660"/>
                  <a:gd name="connsiteY2" fmla="*/ 8660 h 86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660" h="8660">
                    <a:moveTo>
                      <a:pt x="8660" y="8660"/>
                    </a:moveTo>
                    <a:cubicBezTo>
                      <a:pt x="8660" y="8660"/>
                      <a:pt x="8660" y="0"/>
                      <a:pt x="0" y="0"/>
                    </a:cubicBezTo>
                    <a:cubicBezTo>
                      <a:pt x="8660" y="0"/>
                      <a:pt x="8660" y="8660"/>
                      <a:pt x="8660" y="866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6" name="Freeform: Shape 214">
                <a:extLst>
                  <a:ext uri="{FF2B5EF4-FFF2-40B4-BE49-F238E27FC236}">
                    <a16:creationId xmlns:a16="http://schemas.microsoft.com/office/drawing/2014/main" xmlns="" id="{6D1A9731-EF44-48BA-A730-B2DCCE993853}"/>
                  </a:ext>
                </a:extLst>
              </p:cNvPr>
              <p:cNvSpPr/>
              <p:nvPr/>
            </p:nvSpPr>
            <p:spPr>
              <a:xfrm>
                <a:off x="4909523" y="3724731"/>
                <a:ext cx="112585" cy="131547"/>
              </a:xfrm>
              <a:custGeom>
                <a:avLst/>
                <a:gdLst>
                  <a:gd name="connsiteX0" fmla="*/ 0 w 112585"/>
                  <a:gd name="connsiteY0" fmla="*/ 1641 h 131547"/>
                  <a:gd name="connsiteX1" fmla="*/ 60623 w 112585"/>
                  <a:gd name="connsiteY1" fmla="*/ 79585 h 131547"/>
                  <a:gd name="connsiteX2" fmla="*/ 112585 w 112585"/>
                  <a:gd name="connsiteY2" fmla="*/ 131547 h 131547"/>
                  <a:gd name="connsiteX3" fmla="*/ 60623 w 112585"/>
                  <a:gd name="connsiteY3" fmla="*/ 70925 h 131547"/>
                  <a:gd name="connsiteX4" fmla="*/ 0 w 112585"/>
                  <a:gd name="connsiteY4" fmla="*/ 1641 h 1315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2585" h="131547">
                    <a:moveTo>
                      <a:pt x="0" y="1641"/>
                    </a:moveTo>
                    <a:cubicBezTo>
                      <a:pt x="0" y="10302"/>
                      <a:pt x="25981" y="44943"/>
                      <a:pt x="60623" y="79585"/>
                    </a:cubicBezTo>
                    <a:cubicBezTo>
                      <a:pt x="77943" y="105566"/>
                      <a:pt x="103925" y="122887"/>
                      <a:pt x="112585" y="131547"/>
                    </a:cubicBezTo>
                    <a:cubicBezTo>
                      <a:pt x="103925" y="114227"/>
                      <a:pt x="86604" y="96906"/>
                      <a:pt x="60623" y="70925"/>
                    </a:cubicBezTo>
                    <a:cubicBezTo>
                      <a:pt x="25981" y="18962"/>
                      <a:pt x="0" y="-7019"/>
                      <a:pt x="0" y="164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71" name="Graphic 1">
              <a:extLst>
                <a:ext uri="{FF2B5EF4-FFF2-40B4-BE49-F238E27FC236}">
                  <a16:creationId xmlns:a16="http://schemas.microsoft.com/office/drawing/2014/main" xmlns="" id="{70D0A474-2B2B-4987-9EED-F35373D6D267}"/>
                </a:ext>
              </a:extLst>
            </p:cNvPr>
            <p:cNvGrpSpPr/>
            <p:nvPr/>
          </p:nvGrpSpPr>
          <p:grpSpPr>
            <a:xfrm>
              <a:off x="1593187" y="3125112"/>
              <a:ext cx="42872" cy="227365"/>
              <a:chOff x="5195316" y="3503067"/>
              <a:chExt cx="129906" cy="688945"/>
            </a:xfrm>
            <a:grpFill/>
          </p:grpSpPr>
          <p:sp>
            <p:nvSpPr>
              <p:cNvPr id="719" name="Freeform: Shape 207">
                <a:extLst>
                  <a:ext uri="{FF2B5EF4-FFF2-40B4-BE49-F238E27FC236}">
                    <a16:creationId xmlns:a16="http://schemas.microsoft.com/office/drawing/2014/main" xmlns="" id="{EA693B1B-8C83-4BE3-B75C-B7FC395D1B42}"/>
                  </a:ext>
                </a:extLst>
              </p:cNvPr>
              <p:cNvSpPr/>
              <p:nvPr/>
            </p:nvSpPr>
            <p:spPr>
              <a:xfrm>
                <a:off x="5255940" y="3555329"/>
                <a:ext cx="17320" cy="579422"/>
              </a:xfrm>
              <a:custGeom>
                <a:avLst/>
                <a:gdLst>
                  <a:gd name="connsiteX0" fmla="*/ 0 w 17320"/>
                  <a:gd name="connsiteY0" fmla="*/ 6495 h 579422"/>
                  <a:gd name="connsiteX1" fmla="*/ 0 w 17320"/>
                  <a:gd name="connsiteY1" fmla="*/ 569423 h 579422"/>
                  <a:gd name="connsiteX2" fmla="*/ 17321 w 17320"/>
                  <a:gd name="connsiteY2" fmla="*/ 569423 h 579422"/>
                  <a:gd name="connsiteX3" fmla="*/ 17321 w 17320"/>
                  <a:gd name="connsiteY3" fmla="*/ 6495 h 579422"/>
                  <a:gd name="connsiteX4" fmla="*/ 0 w 17320"/>
                  <a:gd name="connsiteY4" fmla="*/ 6495 h 5794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579422">
                    <a:moveTo>
                      <a:pt x="0" y="6495"/>
                    </a:moveTo>
                    <a:cubicBezTo>
                      <a:pt x="0" y="197025"/>
                      <a:pt x="0" y="378893"/>
                      <a:pt x="0" y="569423"/>
                    </a:cubicBezTo>
                    <a:cubicBezTo>
                      <a:pt x="0" y="578083"/>
                      <a:pt x="17321" y="586744"/>
                      <a:pt x="17321" y="569423"/>
                    </a:cubicBezTo>
                    <a:cubicBezTo>
                      <a:pt x="17321" y="378893"/>
                      <a:pt x="17321" y="197025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0" name="Freeform: Shape 208">
                <a:extLst>
                  <a:ext uri="{FF2B5EF4-FFF2-40B4-BE49-F238E27FC236}">
                    <a16:creationId xmlns:a16="http://schemas.microsoft.com/office/drawing/2014/main" xmlns="" id="{C79BA866-236D-4F9D-B68A-81EF3B3EA477}"/>
                  </a:ext>
                </a:extLst>
              </p:cNvPr>
              <p:cNvSpPr/>
              <p:nvPr/>
            </p:nvSpPr>
            <p:spPr>
              <a:xfrm>
                <a:off x="5203977" y="3503067"/>
                <a:ext cx="121245" cy="138908"/>
              </a:xfrm>
              <a:custGeom>
                <a:avLst/>
                <a:gdLst>
                  <a:gd name="connsiteX0" fmla="*/ 60623 w 121245"/>
                  <a:gd name="connsiteY0" fmla="*/ 41437 h 138908"/>
                  <a:gd name="connsiteX1" fmla="*/ 0 w 121245"/>
                  <a:gd name="connsiteY1" fmla="*/ 136701 h 138908"/>
                  <a:gd name="connsiteX2" fmla="*/ 60623 w 121245"/>
                  <a:gd name="connsiteY2" fmla="*/ 93399 h 138908"/>
                  <a:gd name="connsiteX3" fmla="*/ 121246 w 121245"/>
                  <a:gd name="connsiteY3" fmla="*/ 6795 h 138908"/>
                  <a:gd name="connsiteX4" fmla="*/ 60623 w 121245"/>
                  <a:gd name="connsiteY4" fmla="*/ 41437 h 1389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8908">
                    <a:moveTo>
                      <a:pt x="60623" y="41437"/>
                    </a:moveTo>
                    <a:cubicBezTo>
                      <a:pt x="25982" y="84739"/>
                      <a:pt x="0" y="119381"/>
                      <a:pt x="0" y="136701"/>
                    </a:cubicBezTo>
                    <a:cubicBezTo>
                      <a:pt x="0" y="145362"/>
                      <a:pt x="25982" y="128041"/>
                      <a:pt x="60623" y="93399"/>
                    </a:cubicBezTo>
                    <a:cubicBezTo>
                      <a:pt x="95265" y="58758"/>
                      <a:pt x="121246" y="24116"/>
                      <a:pt x="121246" y="6795"/>
                    </a:cubicBezTo>
                    <a:cubicBezTo>
                      <a:pt x="121246" y="-10526"/>
                      <a:pt x="95265" y="6795"/>
                      <a:pt x="60623" y="4143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1" name="Freeform: Shape 209">
                <a:extLst>
                  <a:ext uri="{FF2B5EF4-FFF2-40B4-BE49-F238E27FC236}">
                    <a16:creationId xmlns:a16="http://schemas.microsoft.com/office/drawing/2014/main" xmlns="" id="{317E48A4-7A75-44D3-B195-9C017D310334}"/>
                  </a:ext>
                </a:extLst>
              </p:cNvPr>
              <p:cNvSpPr/>
              <p:nvPr/>
            </p:nvSpPr>
            <p:spPr>
              <a:xfrm>
                <a:off x="5195316" y="4044643"/>
                <a:ext cx="121245" cy="147369"/>
              </a:xfrm>
              <a:custGeom>
                <a:avLst/>
                <a:gdLst>
                  <a:gd name="connsiteX0" fmla="*/ 0 w 121245"/>
                  <a:gd name="connsiteY0" fmla="*/ 2165 h 147369"/>
                  <a:gd name="connsiteX1" fmla="*/ 60623 w 121245"/>
                  <a:gd name="connsiteY1" fmla="*/ 97430 h 147369"/>
                  <a:gd name="connsiteX2" fmla="*/ 121246 w 121245"/>
                  <a:gd name="connsiteY2" fmla="*/ 140732 h 147369"/>
                  <a:gd name="connsiteX3" fmla="*/ 60623 w 121245"/>
                  <a:gd name="connsiteY3" fmla="*/ 54128 h 147369"/>
                  <a:gd name="connsiteX4" fmla="*/ 0 w 121245"/>
                  <a:gd name="connsiteY4" fmla="*/ 2165 h 1473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7369">
                    <a:moveTo>
                      <a:pt x="0" y="2165"/>
                    </a:moveTo>
                    <a:cubicBezTo>
                      <a:pt x="0" y="10826"/>
                      <a:pt x="25982" y="54128"/>
                      <a:pt x="60623" y="97430"/>
                    </a:cubicBezTo>
                    <a:cubicBezTo>
                      <a:pt x="95264" y="140732"/>
                      <a:pt x="121246" y="158053"/>
                      <a:pt x="121246" y="140732"/>
                    </a:cubicBezTo>
                    <a:cubicBezTo>
                      <a:pt x="121246" y="123411"/>
                      <a:pt x="95264" y="88769"/>
                      <a:pt x="60623" y="54128"/>
                    </a:cubicBezTo>
                    <a:cubicBezTo>
                      <a:pt x="34642" y="10826"/>
                      <a:pt x="0" y="-6495"/>
                      <a:pt x="0" y="216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72" name="Graphic 1">
              <a:extLst>
                <a:ext uri="{FF2B5EF4-FFF2-40B4-BE49-F238E27FC236}">
                  <a16:creationId xmlns:a16="http://schemas.microsoft.com/office/drawing/2014/main" xmlns="" id="{FCEB7D9D-64F8-463A-9817-9D636FF416E1}"/>
                </a:ext>
              </a:extLst>
            </p:cNvPr>
            <p:cNvGrpSpPr/>
            <p:nvPr/>
          </p:nvGrpSpPr>
          <p:grpSpPr>
            <a:xfrm>
              <a:off x="1690363" y="3038039"/>
              <a:ext cx="40013" cy="398706"/>
              <a:chOff x="5489771" y="3239224"/>
              <a:chExt cx="121245" cy="1208128"/>
            </a:xfrm>
            <a:grpFill/>
          </p:grpSpPr>
          <p:sp>
            <p:nvSpPr>
              <p:cNvPr id="716" name="Freeform: Shape 204">
                <a:extLst>
                  <a:ext uri="{FF2B5EF4-FFF2-40B4-BE49-F238E27FC236}">
                    <a16:creationId xmlns:a16="http://schemas.microsoft.com/office/drawing/2014/main" xmlns="" id="{DE90A46B-85E3-4DF3-8E93-1B433E75235D}"/>
                  </a:ext>
                </a:extLst>
              </p:cNvPr>
              <p:cNvSpPr/>
              <p:nvPr/>
            </p:nvSpPr>
            <p:spPr>
              <a:xfrm>
                <a:off x="5541733" y="3280361"/>
                <a:ext cx="17321" cy="1131524"/>
              </a:xfrm>
              <a:custGeom>
                <a:avLst/>
                <a:gdLst>
                  <a:gd name="connsiteX0" fmla="*/ 0 w 17321"/>
                  <a:gd name="connsiteY0" fmla="*/ 12991 h 1131524"/>
                  <a:gd name="connsiteX1" fmla="*/ 0 w 17321"/>
                  <a:gd name="connsiteY1" fmla="*/ 1121524 h 1131524"/>
                  <a:gd name="connsiteX2" fmla="*/ 17321 w 17321"/>
                  <a:gd name="connsiteY2" fmla="*/ 1121524 h 1131524"/>
                  <a:gd name="connsiteX3" fmla="*/ 17321 w 17321"/>
                  <a:gd name="connsiteY3" fmla="*/ 12991 h 1131524"/>
                  <a:gd name="connsiteX4" fmla="*/ 0 w 17321"/>
                  <a:gd name="connsiteY4" fmla="*/ 12991 h 11315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1" h="1131524">
                    <a:moveTo>
                      <a:pt x="0" y="12991"/>
                    </a:moveTo>
                    <a:cubicBezTo>
                      <a:pt x="0" y="385389"/>
                      <a:pt x="0" y="749126"/>
                      <a:pt x="0" y="1121524"/>
                    </a:cubicBezTo>
                    <a:cubicBezTo>
                      <a:pt x="0" y="1130185"/>
                      <a:pt x="17321" y="1138845"/>
                      <a:pt x="17321" y="1121524"/>
                    </a:cubicBezTo>
                    <a:cubicBezTo>
                      <a:pt x="17321" y="749126"/>
                      <a:pt x="17321" y="385389"/>
                      <a:pt x="17321" y="12991"/>
                    </a:cubicBezTo>
                    <a:cubicBezTo>
                      <a:pt x="1732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17" name="Freeform: Shape 205">
                <a:extLst>
                  <a:ext uri="{FF2B5EF4-FFF2-40B4-BE49-F238E27FC236}">
                    <a16:creationId xmlns:a16="http://schemas.microsoft.com/office/drawing/2014/main" xmlns="" id="{954E8EAB-9490-40FE-B728-D360BD7CFDAB}"/>
                  </a:ext>
                </a:extLst>
              </p:cNvPr>
              <p:cNvSpPr/>
              <p:nvPr/>
            </p:nvSpPr>
            <p:spPr>
              <a:xfrm>
                <a:off x="5489771" y="3239224"/>
                <a:ext cx="121245" cy="134236"/>
              </a:xfrm>
              <a:custGeom>
                <a:avLst/>
                <a:gdLst>
                  <a:gd name="connsiteX0" fmla="*/ 60623 w 121245"/>
                  <a:gd name="connsiteY0" fmla="*/ 19486 h 134236"/>
                  <a:gd name="connsiteX1" fmla="*/ 0 w 121245"/>
                  <a:gd name="connsiteY1" fmla="*/ 114751 h 134236"/>
                  <a:gd name="connsiteX2" fmla="*/ 60623 w 121245"/>
                  <a:gd name="connsiteY2" fmla="*/ 114751 h 134236"/>
                  <a:gd name="connsiteX3" fmla="*/ 121246 w 121245"/>
                  <a:gd name="connsiteY3" fmla="*/ 19486 h 134236"/>
                  <a:gd name="connsiteX4" fmla="*/ 60623 w 121245"/>
                  <a:gd name="connsiteY4" fmla="*/ 19486 h 134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4236">
                    <a:moveTo>
                      <a:pt x="60623" y="19486"/>
                    </a:moveTo>
                    <a:cubicBezTo>
                      <a:pt x="25982" y="45467"/>
                      <a:pt x="0" y="88769"/>
                      <a:pt x="0" y="114751"/>
                    </a:cubicBezTo>
                    <a:cubicBezTo>
                      <a:pt x="0" y="140732"/>
                      <a:pt x="25982" y="140732"/>
                      <a:pt x="60623" y="114751"/>
                    </a:cubicBezTo>
                    <a:cubicBezTo>
                      <a:pt x="95264" y="88769"/>
                      <a:pt x="121246" y="54128"/>
                      <a:pt x="121246" y="19486"/>
                    </a:cubicBezTo>
                    <a:cubicBezTo>
                      <a:pt x="121246" y="-6495"/>
                      <a:pt x="95264" y="-6495"/>
                      <a:pt x="60623" y="1948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18" name="Freeform: Shape 206">
                <a:extLst>
                  <a:ext uri="{FF2B5EF4-FFF2-40B4-BE49-F238E27FC236}">
                    <a16:creationId xmlns:a16="http://schemas.microsoft.com/office/drawing/2014/main" xmlns="" id="{77345FE9-F092-4FFB-968E-6FCB98FF6C5F}"/>
                  </a:ext>
                </a:extLst>
              </p:cNvPr>
              <p:cNvSpPr/>
              <p:nvPr/>
            </p:nvSpPr>
            <p:spPr>
              <a:xfrm>
                <a:off x="5489771" y="4313116"/>
                <a:ext cx="121245" cy="134236"/>
              </a:xfrm>
              <a:custGeom>
                <a:avLst/>
                <a:gdLst>
                  <a:gd name="connsiteX0" fmla="*/ 60623 w 121245"/>
                  <a:gd name="connsiteY0" fmla="*/ 19486 h 134236"/>
                  <a:gd name="connsiteX1" fmla="*/ 0 w 121245"/>
                  <a:gd name="connsiteY1" fmla="*/ 19486 h 134236"/>
                  <a:gd name="connsiteX2" fmla="*/ 60623 w 121245"/>
                  <a:gd name="connsiteY2" fmla="*/ 114751 h 134236"/>
                  <a:gd name="connsiteX3" fmla="*/ 121246 w 121245"/>
                  <a:gd name="connsiteY3" fmla="*/ 114751 h 134236"/>
                  <a:gd name="connsiteX4" fmla="*/ 60623 w 121245"/>
                  <a:gd name="connsiteY4" fmla="*/ 19486 h 134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4236">
                    <a:moveTo>
                      <a:pt x="60623" y="19486"/>
                    </a:moveTo>
                    <a:cubicBezTo>
                      <a:pt x="25982" y="-6495"/>
                      <a:pt x="0" y="-6495"/>
                      <a:pt x="0" y="19486"/>
                    </a:cubicBezTo>
                    <a:cubicBezTo>
                      <a:pt x="0" y="45467"/>
                      <a:pt x="25982" y="88769"/>
                      <a:pt x="60623" y="114751"/>
                    </a:cubicBezTo>
                    <a:cubicBezTo>
                      <a:pt x="95264" y="140732"/>
                      <a:pt x="121246" y="140732"/>
                      <a:pt x="121246" y="114751"/>
                    </a:cubicBezTo>
                    <a:cubicBezTo>
                      <a:pt x="121246" y="80109"/>
                      <a:pt x="95264" y="36807"/>
                      <a:pt x="60623" y="1948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73" name="Graphic 1">
              <a:extLst>
                <a:ext uri="{FF2B5EF4-FFF2-40B4-BE49-F238E27FC236}">
                  <a16:creationId xmlns:a16="http://schemas.microsoft.com/office/drawing/2014/main" xmlns="" id="{B0AF0FC1-D96F-4824-AC31-4ED483F744FA}"/>
                </a:ext>
              </a:extLst>
            </p:cNvPr>
            <p:cNvGrpSpPr/>
            <p:nvPr/>
          </p:nvGrpSpPr>
          <p:grpSpPr>
            <a:xfrm>
              <a:off x="1784680" y="2989605"/>
              <a:ext cx="40457" cy="492883"/>
              <a:chOff x="5775565" y="3092463"/>
              <a:chExt cx="122591" cy="1493497"/>
            </a:xfrm>
            <a:grpFill/>
          </p:grpSpPr>
          <p:sp>
            <p:nvSpPr>
              <p:cNvPr id="713" name="Freeform: Shape 201">
                <a:extLst>
                  <a:ext uri="{FF2B5EF4-FFF2-40B4-BE49-F238E27FC236}">
                    <a16:creationId xmlns:a16="http://schemas.microsoft.com/office/drawing/2014/main" xmlns="" id="{3055588C-CD87-4E17-A32B-1165D2364400}"/>
                  </a:ext>
                </a:extLst>
              </p:cNvPr>
              <p:cNvSpPr/>
              <p:nvPr/>
            </p:nvSpPr>
            <p:spPr>
              <a:xfrm>
                <a:off x="5827527" y="3130969"/>
                <a:ext cx="17320" cy="1436804"/>
              </a:xfrm>
              <a:custGeom>
                <a:avLst/>
                <a:gdLst>
                  <a:gd name="connsiteX0" fmla="*/ 0 w 17320"/>
                  <a:gd name="connsiteY0" fmla="*/ 6495 h 1436804"/>
                  <a:gd name="connsiteX1" fmla="*/ 0 w 17320"/>
                  <a:gd name="connsiteY1" fmla="*/ 1426804 h 1436804"/>
                  <a:gd name="connsiteX2" fmla="*/ 17321 w 17320"/>
                  <a:gd name="connsiteY2" fmla="*/ 1426804 h 1436804"/>
                  <a:gd name="connsiteX3" fmla="*/ 17321 w 17320"/>
                  <a:gd name="connsiteY3" fmla="*/ 6495 h 1436804"/>
                  <a:gd name="connsiteX4" fmla="*/ 0 w 17320"/>
                  <a:gd name="connsiteY4" fmla="*/ 6495 h 14368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436804">
                    <a:moveTo>
                      <a:pt x="0" y="6495"/>
                    </a:moveTo>
                    <a:cubicBezTo>
                      <a:pt x="0" y="482818"/>
                      <a:pt x="0" y="950481"/>
                      <a:pt x="0" y="1426804"/>
                    </a:cubicBezTo>
                    <a:cubicBezTo>
                      <a:pt x="0" y="1435465"/>
                      <a:pt x="17321" y="1444125"/>
                      <a:pt x="17321" y="1426804"/>
                    </a:cubicBezTo>
                    <a:cubicBezTo>
                      <a:pt x="17321" y="950481"/>
                      <a:pt x="17321" y="482818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14" name="Freeform: Shape 202">
                <a:extLst>
                  <a:ext uri="{FF2B5EF4-FFF2-40B4-BE49-F238E27FC236}">
                    <a16:creationId xmlns:a16="http://schemas.microsoft.com/office/drawing/2014/main" xmlns="" id="{2DDF4284-022E-4CCD-B0FD-4FBBFC6677B6}"/>
                  </a:ext>
                </a:extLst>
              </p:cNvPr>
              <p:cNvSpPr/>
              <p:nvPr/>
            </p:nvSpPr>
            <p:spPr>
              <a:xfrm>
                <a:off x="5775565" y="3092463"/>
                <a:ext cx="122591" cy="125151"/>
              </a:xfrm>
              <a:custGeom>
                <a:avLst/>
                <a:gdLst>
                  <a:gd name="connsiteX0" fmla="*/ 60623 w 122591"/>
                  <a:gd name="connsiteY0" fmla="*/ 1699 h 125151"/>
                  <a:gd name="connsiteX1" fmla="*/ 0 w 122591"/>
                  <a:gd name="connsiteY1" fmla="*/ 79643 h 125151"/>
                  <a:gd name="connsiteX2" fmla="*/ 60623 w 122591"/>
                  <a:gd name="connsiteY2" fmla="*/ 122945 h 125151"/>
                  <a:gd name="connsiteX3" fmla="*/ 121245 w 122591"/>
                  <a:gd name="connsiteY3" fmla="*/ 45001 h 125151"/>
                  <a:gd name="connsiteX4" fmla="*/ 60623 w 122591"/>
                  <a:gd name="connsiteY4" fmla="*/ 1699 h 1251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91" h="125151">
                    <a:moveTo>
                      <a:pt x="60623" y="1699"/>
                    </a:moveTo>
                    <a:cubicBezTo>
                      <a:pt x="25981" y="10359"/>
                      <a:pt x="0" y="53661"/>
                      <a:pt x="0" y="79643"/>
                    </a:cubicBezTo>
                    <a:cubicBezTo>
                      <a:pt x="0" y="114284"/>
                      <a:pt x="25981" y="131605"/>
                      <a:pt x="60623" y="122945"/>
                    </a:cubicBezTo>
                    <a:cubicBezTo>
                      <a:pt x="95264" y="114284"/>
                      <a:pt x="121245" y="79643"/>
                      <a:pt x="121245" y="45001"/>
                    </a:cubicBezTo>
                    <a:cubicBezTo>
                      <a:pt x="129906" y="19020"/>
                      <a:pt x="95264" y="-6962"/>
                      <a:pt x="60623" y="169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15" name="Freeform: Shape 203">
                <a:extLst>
                  <a:ext uri="{FF2B5EF4-FFF2-40B4-BE49-F238E27FC236}">
                    <a16:creationId xmlns:a16="http://schemas.microsoft.com/office/drawing/2014/main" xmlns="" id="{A2F1162E-DA28-4442-B0EF-FB88DD641412}"/>
                  </a:ext>
                </a:extLst>
              </p:cNvPr>
              <p:cNvSpPr/>
              <p:nvPr/>
            </p:nvSpPr>
            <p:spPr>
              <a:xfrm>
                <a:off x="5775565" y="4460301"/>
                <a:ext cx="122591" cy="125659"/>
              </a:xfrm>
              <a:custGeom>
                <a:avLst/>
                <a:gdLst>
                  <a:gd name="connsiteX0" fmla="*/ 60623 w 122591"/>
                  <a:gd name="connsiteY0" fmla="*/ 2207 h 125659"/>
                  <a:gd name="connsiteX1" fmla="*/ 0 w 122591"/>
                  <a:gd name="connsiteY1" fmla="*/ 45509 h 125659"/>
                  <a:gd name="connsiteX2" fmla="*/ 60623 w 122591"/>
                  <a:gd name="connsiteY2" fmla="*/ 123453 h 125659"/>
                  <a:gd name="connsiteX3" fmla="*/ 121245 w 122591"/>
                  <a:gd name="connsiteY3" fmla="*/ 80151 h 125659"/>
                  <a:gd name="connsiteX4" fmla="*/ 60623 w 122591"/>
                  <a:gd name="connsiteY4" fmla="*/ 2207 h 1256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91" h="125659">
                    <a:moveTo>
                      <a:pt x="60623" y="2207"/>
                    </a:moveTo>
                    <a:cubicBezTo>
                      <a:pt x="25981" y="-6453"/>
                      <a:pt x="0" y="10867"/>
                      <a:pt x="0" y="45509"/>
                    </a:cubicBezTo>
                    <a:cubicBezTo>
                      <a:pt x="0" y="80151"/>
                      <a:pt x="25981" y="114793"/>
                      <a:pt x="60623" y="123453"/>
                    </a:cubicBezTo>
                    <a:cubicBezTo>
                      <a:pt x="95264" y="132113"/>
                      <a:pt x="121245" y="114793"/>
                      <a:pt x="121245" y="80151"/>
                    </a:cubicBezTo>
                    <a:cubicBezTo>
                      <a:pt x="129906" y="45509"/>
                      <a:pt x="95264" y="10867"/>
                      <a:pt x="60623" y="220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574" name="Freeform: Shape 110">
              <a:extLst>
                <a:ext uri="{FF2B5EF4-FFF2-40B4-BE49-F238E27FC236}">
                  <a16:creationId xmlns:a16="http://schemas.microsoft.com/office/drawing/2014/main" xmlns="" id="{C8AD84A1-B5B8-4C0A-91EE-761C91BFAEBA}"/>
                </a:ext>
              </a:extLst>
            </p:cNvPr>
            <p:cNvSpPr/>
            <p:nvPr/>
          </p:nvSpPr>
          <p:spPr>
            <a:xfrm>
              <a:off x="1890430" y="2886309"/>
              <a:ext cx="2232182" cy="546863"/>
            </a:xfrm>
            <a:custGeom>
              <a:avLst/>
              <a:gdLst>
                <a:gd name="connsiteX0" fmla="*/ 5265535 w 6763787"/>
                <a:gd name="connsiteY0" fmla="*/ 245415 h 1657063"/>
                <a:gd name="connsiteX1" fmla="*/ 4157001 w 6763787"/>
                <a:gd name="connsiteY1" fmla="*/ 2923 h 1657063"/>
                <a:gd name="connsiteX2" fmla="*/ 3013826 w 6763787"/>
                <a:gd name="connsiteY2" fmla="*/ 158811 h 1657063"/>
                <a:gd name="connsiteX3" fmla="*/ 805419 w 6763787"/>
                <a:gd name="connsiteY3" fmla="*/ 1215382 h 1657063"/>
                <a:gd name="connsiteX4" fmla="*/ 0 w 6763787"/>
                <a:gd name="connsiteY4" fmla="*/ 1631082 h 1657063"/>
                <a:gd name="connsiteX5" fmla="*/ 0 w 6763787"/>
                <a:gd name="connsiteY5" fmla="*/ 1657064 h 1657063"/>
                <a:gd name="connsiteX6" fmla="*/ 476323 w 6763787"/>
                <a:gd name="connsiteY6" fmla="*/ 1423232 h 1657063"/>
                <a:gd name="connsiteX7" fmla="*/ 2702050 w 6763787"/>
                <a:gd name="connsiteY7" fmla="*/ 297378 h 1657063"/>
                <a:gd name="connsiteX8" fmla="*/ 3853886 w 6763787"/>
                <a:gd name="connsiteY8" fmla="*/ 28905 h 1657063"/>
                <a:gd name="connsiteX9" fmla="*/ 5057684 w 6763787"/>
                <a:gd name="connsiteY9" fmla="*/ 193453 h 1657063"/>
                <a:gd name="connsiteX10" fmla="*/ 6763788 w 6763787"/>
                <a:gd name="connsiteY10" fmla="*/ 981551 h 1657063"/>
                <a:gd name="connsiteX11" fmla="*/ 6763788 w 6763787"/>
                <a:gd name="connsiteY11" fmla="*/ 946909 h 1657063"/>
                <a:gd name="connsiteX12" fmla="*/ 5265535 w 6763787"/>
                <a:gd name="connsiteY12" fmla="*/ 245415 h 1657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763787" h="1657063">
                  <a:moveTo>
                    <a:pt x="5265535" y="245415"/>
                  </a:moveTo>
                  <a:cubicBezTo>
                    <a:pt x="4910457" y="115509"/>
                    <a:pt x="4538059" y="20244"/>
                    <a:pt x="4157001" y="2923"/>
                  </a:cubicBezTo>
                  <a:cubicBezTo>
                    <a:pt x="3767282" y="-14397"/>
                    <a:pt x="3386224" y="46226"/>
                    <a:pt x="3013826" y="158811"/>
                  </a:cubicBezTo>
                  <a:cubicBezTo>
                    <a:pt x="2225727" y="392642"/>
                    <a:pt x="1515573" y="825663"/>
                    <a:pt x="805419" y="1215382"/>
                  </a:cubicBezTo>
                  <a:cubicBezTo>
                    <a:pt x="545607" y="1362609"/>
                    <a:pt x="277133" y="1501176"/>
                    <a:pt x="0" y="1631082"/>
                  </a:cubicBezTo>
                  <a:lnTo>
                    <a:pt x="0" y="1657064"/>
                  </a:lnTo>
                  <a:cubicBezTo>
                    <a:pt x="164548" y="1579120"/>
                    <a:pt x="320435" y="1501176"/>
                    <a:pt x="476323" y="1423232"/>
                  </a:cubicBezTo>
                  <a:cubicBezTo>
                    <a:pt x="1212459" y="1042174"/>
                    <a:pt x="1922613" y="591832"/>
                    <a:pt x="2702050" y="297378"/>
                  </a:cubicBezTo>
                  <a:cubicBezTo>
                    <a:pt x="3074449" y="158811"/>
                    <a:pt x="3455507" y="54886"/>
                    <a:pt x="3853886" y="28905"/>
                  </a:cubicBezTo>
                  <a:cubicBezTo>
                    <a:pt x="4260926" y="2923"/>
                    <a:pt x="4667965" y="72207"/>
                    <a:pt x="5057684" y="193453"/>
                  </a:cubicBezTo>
                  <a:cubicBezTo>
                    <a:pt x="5655254" y="383982"/>
                    <a:pt x="6209520" y="678436"/>
                    <a:pt x="6763788" y="981551"/>
                  </a:cubicBezTo>
                  <a:lnTo>
                    <a:pt x="6763788" y="946909"/>
                  </a:lnTo>
                  <a:cubicBezTo>
                    <a:pt x="6270143" y="695757"/>
                    <a:pt x="5785160" y="435944"/>
                    <a:pt x="5265535" y="24541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5" name="Freeform: Shape 111">
              <a:extLst>
                <a:ext uri="{FF2B5EF4-FFF2-40B4-BE49-F238E27FC236}">
                  <a16:creationId xmlns:a16="http://schemas.microsoft.com/office/drawing/2014/main" xmlns="" id="{79C54CD3-3138-4E2C-B982-4D307617A714}"/>
                </a:ext>
              </a:extLst>
            </p:cNvPr>
            <p:cNvSpPr/>
            <p:nvPr/>
          </p:nvSpPr>
          <p:spPr>
            <a:xfrm>
              <a:off x="1887572" y="3041612"/>
              <a:ext cx="2229323" cy="549721"/>
            </a:xfrm>
            <a:custGeom>
              <a:avLst/>
              <a:gdLst>
                <a:gd name="connsiteX0" fmla="*/ 5334818 w 6755125"/>
                <a:gd name="connsiteY0" fmla="*/ 1359686 h 1665723"/>
                <a:gd name="connsiteX1" fmla="*/ 4182982 w 6755125"/>
                <a:gd name="connsiteY1" fmla="*/ 1628159 h 1665723"/>
                <a:gd name="connsiteX2" fmla="*/ 2979184 w 6755125"/>
                <a:gd name="connsiteY2" fmla="*/ 1463611 h 1665723"/>
                <a:gd name="connsiteX3" fmla="*/ 727475 w 6755125"/>
                <a:gd name="connsiteY3" fmla="*/ 372398 h 1665723"/>
                <a:gd name="connsiteX4" fmla="*/ 0 w 6755125"/>
                <a:gd name="connsiteY4" fmla="*/ 0 h 1665723"/>
                <a:gd name="connsiteX5" fmla="*/ 0 w 6755125"/>
                <a:gd name="connsiteY5" fmla="*/ 34642 h 1665723"/>
                <a:gd name="connsiteX6" fmla="*/ 554267 w 6755125"/>
                <a:gd name="connsiteY6" fmla="*/ 311775 h 1665723"/>
                <a:gd name="connsiteX7" fmla="*/ 2762674 w 6755125"/>
                <a:gd name="connsiteY7" fmla="*/ 1420309 h 1665723"/>
                <a:gd name="connsiteX8" fmla="*/ 3871207 w 6755125"/>
                <a:gd name="connsiteY8" fmla="*/ 1662800 h 1665723"/>
                <a:gd name="connsiteX9" fmla="*/ 5014383 w 6755125"/>
                <a:gd name="connsiteY9" fmla="*/ 1506913 h 1665723"/>
                <a:gd name="connsiteX10" fmla="*/ 6755126 w 6755125"/>
                <a:gd name="connsiteY10" fmla="*/ 710154 h 1665723"/>
                <a:gd name="connsiteX11" fmla="*/ 6755126 w 6755125"/>
                <a:gd name="connsiteY11" fmla="*/ 675513 h 1665723"/>
                <a:gd name="connsiteX12" fmla="*/ 5334818 w 6755125"/>
                <a:gd name="connsiteY12" fmla="*/ 1359686 h 1665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755125" h="1665723">
                  <a:moveTo>
                    <a:pt x="5334818" y="1359686"/>
                  </a:moveTo>
                  <a:cubicBezTo>
                    <a:pt x="4962420" y="1498253"/>
                    <a:pt x="4581362" y="1602178"/>
                    <a:pt x="4182982" y="1628159"/>
                  </a:cubicBezTo>
                  <a:cubicBezTo>
                    <a:pt x="3775942" y="1654140"/>
                    <a:pt x="3368903" y="1584857"/>
                    <a:pt x="2979184" y="1463611"/>
                  </a:cubicBezTo>
                  <a:cubicBezTo>
                    <a:pt x="2182425" y="1212459"/>
                    <a:pt x="1463611" y="770777"/>
                    <a:pt x="727475" y="372398"/>
                  </a:cubicBezTo>
                  <a:cubicBezTo>
                    <a:pt x="493644" y="242492"/>
                    <a:pt x="242491" y="112585"/>
                    <a:pt x="0" y="0"/>
                  </a:cubicBezTo>
                  <a:lnTo>
                    <a:pt x="0" y="34642"/>
                  </a:lnTo>
                  <a:cubicBezTo>
                    <a:pt x="190529" y="121246"/>
                    <a:pt x="372398" y="216510"/>
                    <a:pt x="554267" y="311775"/>
                  </a:cubicBezTo>
                  <a:cubicBezTo>
                    <a:pt x="1281742" y="692834"/>
                    <a:pt x="1983236" y="1143175"/>
                    <a:pt x="2762674" y="1420309"/>
                  </a:cubicBezTo>
                  <a:cubicBezTo>
                    <a:pt x="3117751" y="1550215"/>
                    <a:pt x="3490148" y="1645480"/>
                    <a:pt x="3871207" y="1662800"/>
                  </a:cubicBezTo>
                  <a:cubicBezTo>
                    <a:pt x="4260926" y="1680121"/>
                    <a:pt x="4641984" y="1619498"/>
                    <a:pt x="5014383" y="1506913"/>
                  </a:cubicBezTo>
                  <a:cubicBezTo>
                    <a:pt x="5629272" y="1325044"/>
                    <a:pt x="6192199" y="1013269"/>
                    <a:pt x="6755126" y="710154"/>
                  </a:cubicBezTo>
                  <a:lnTo>
                    <a:pt x="6755126" y="675513"/>
                  </a:lnTo>
                  <a:cubicBezTo>
                    <a:pt x="6296125" y="918004"/>
                    <a:pt x="5828462" y="1169157"/>
                    <a:pt x="5334818" y="1359686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576" name="Graphic 1">
              <a:extLst>
                <a:ext uri="{FF2B5EF4-FFF2-40B4-BE49-F238E27FC236}">
                  <a16:creationId xmlns:a16="http://schemas.microsoft.com/office/drawing/2014/main" xmlns="" id="{F758004B-569C-49A8-8D2F-D06BB1B67404}"/>
                </a:ext>
              </a:extLst>
            </p:cNvPr>
            <p:cNvGrpSpPr/>
            <p:nvPr/>
          </p:nvGrpSpPr>
          <p:grpSpPr>
            <a:xfrm>
              <a:off x="4031152" y="3157763"/>
              <a:ext cx="62879" cy="159257"/>
              <a:chOff x="12582653" y="3602003"/>
              <a:chExt cx="190530" cy="482570"/>
            </a:xfrm>
            <a:grpFill/>
          </p:grpSpPr>
          <p:sp>
            <p:nvSpPr>
              <p:cNvPr id="710" name="Freeform: Shape 173">
                <a:extLst>
                  <a:ext uri="{FF2B5EF4-FFF2-40B4-BE49-F238E27FC236}">
                    <a16:creationId xmlns:a16="http://schemas.microsoft.com/office/drawing/2014/main" xmlns="" id="{BB37D653-ABC9-41C7-88FE-B4E97DA2BD07}"/>
                  </a:ext>
                </a:extLst>
              </p:cNvPr>
              <p:cNvSpPr/>
              <p:nvPr/>
            </p:nvSpPr>
            <p:spPr>
              <a:xfrm>
                <a:off x="12660598" y="3640692"/>
                <a:ext cx="27371" cy="410446"/>
              </a:xfrm>
              <a:custGeom>
                <a:avLst/>
                <a:gdLst>
                  <a:gd name="connsiteX0" fmla="*/ 0 w 27371"/>
                  <a:gd name="connsiteY0" fmla="*/ 16398 h 410446"/>
                  <a:gd name="connsiteX1" fmla="*/ 0 w 27371"/>
                  <a:gd name="connsiteY1" fmla="*/ 397456 h 410446"/>
                  <a:gd name="connsiteX2" fmla="*/ 25982 w 27371"/>
                  <a:gd name="connsiteY2" fmla="*/ 397456 h 410446"/>
                  <a:gd name="connsiteX3" fmla="*/ 25982 w 27371"/>
                  <a:gd name="connsiteY3" fmla="*/ 16398 h 410446"/>
                  <a:gd name="connsiteX4" fmla="*/ 0 w 27371"/>
                  <a:gd name="connsiteY4" fmla="*/ 16398 h 41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371" h="410446">
                    <a:moveTo>
                      <a:pt x="0" y="16398"/>
                    </a:moveTo>
                    <a:cubicBezTo>
                      <a:pt x="0" y="146304"/>
                      <a:pt x="0" y="267550"/>
                      <a:pt x="0" y="397456"/>
                    </a:cubicBezTo>
                    <a:cubicBezTo>
                      <a:pt x="0" y="414777"/>
                      <a:pt x="25982" y="414777"/>
                      <a:pt x="25982" y="397456"/>
                    </a:cubicBezTo>
                    <a:cubicBezTo>
                      <a:pt x="25982" y="267550"/>
                      <a:pt x="25982" y="146304"/>
                      <a:pt x="25982" y="16398"/>
                    </a:cubicBezTo>
                    <a:cubicBezTo>
                      <a:pt x="34641" y="-923"/>
                      <a:pt x="0" y="-9584"/>
                      <a:pt x="0" y="1639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11" name="Freeform: Shape 174">
                <a:extLst>
                  <a:ext uri="{FF2B5EF4-FFF2-40B4-BE49-F238E27FC236}">
                    <a16:creationId xmlns:a16="http://schemas.microsoft.com/office/drawing/2014/main" xmlns="" id="{D262CAD4-ECD0-4E48-9B35-5B62296FFBDF}"/>
                  </a:ext>
                </a:extLst>
              </p:cNvPr>
              <p:cNvSpPr/>
              <p:nvPr/>
            </p:nvSpPr>
            <p:spPr>
              <a:xfrm>
                <a:off x="12582653" y="3602003"/>
                <a:ext cx="190530" cy="109301"/>
              </a:xfrm>
              <a:custGeom>
                <a:avLst/>
                <a:gdLst>
                  <a:gd name="connsiteX0" fmla="*/ 95265 w 190530"/>
                  <a:gd name="connsiteY0" fmla="*/ 37765 h 109301"/>
                  <a:gd name="connsiteX1" fmla="*/ 0 w 190530"/>
                  <a:gd name="connsiteY1" fmla="*/ 3124 h 109301"/>
                  <a:gd name="connsiteX2" fmla="*/ 95265 w 190530"/>
                  <a:gd name="connsiteY2" fmla="*/ 72407 h 109301"/>
                  <a:gd name="connsiteX3" fmla="*/ 190530 w 190530"/>
                  <a:gd name="connsiteY3" fmla="*/ 107049 h 109301"/>
                  <a:gd name="connsiteX4" fmla="*/ 95265 w 190530"/>
                  <a:gd name="connsiteY4" fmla="*/ 37765 h 109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30" h="109301">
                    <a:moveTo>
                      <a:pt x="95265" y="37765"/>
                    </a:moveTo>
                    <a:cubicBezTo>
                      <a:pt x="43302" y="3124"/>
                      <a:pt x="0" y="-5537"/>
                      <a:pt x="0" y="3124"/>
                    </a:cubicBezTo>
                    <a:cubicBezTo>
                      <a:pt x="0" y="11784"/>
                      <a:pt x="43302" y="46426"/>
                      <a:pt x="95265" y="72407"/>
                    </a:cubicBezTo>
                    <a:cubicBezTo>
                      <a:pt x="147228" y="98388"/>
                      <a:pt x="190530" y="115709"/>
                      <a:pt x="190530" y="107049"/>
                    </a:cubicBezTo>
                    <a:cubicBezTo>
                      <a:pt x="190530" y="107049"/>
                      <a:pt x="147228" y="72407"/>
                      <a:pt x="95265" y="3776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12" name="Freeform: Shape 175">
                <a:extLst>
                  <a:ext uri="{FF2B5EF4-FFF2-40B4-BE49-F238E27FC236}">
                    <a16:creationId xmlns:a16="http://schemas.microsoft.com/office/drawing/2014/main" xmlns="" id="{156D0511-4F6F-4748-A2A6-E2D87906F445}"/>
                  </a:ext>
                </a:extLst>
              </p:cNvPr>
              <p:cNvSpPr/>
              <p:nvPr/>
            </p:nvSpPr>
            <p:spPr>
              <a:xfrm>
                <a:off x="12582653" y="3974401"/>
                <a:ext cx="190530" cy="110172"/>
              </a:xfrm>
              <a:custGeom>
                <a:avLst/>
                <a:gdLst>
                  <a:gd name="connsiteX0" fmla="*/ 95265 w 190530"/>
                  <a:gd name="connsiteY0" fmla="*/ 37765 h 110172"/>
                  <a:gd name="connsiteX1" fmla="*/ 0 w 190530"/>
                  <a:gd name="connsiteY1" fmla="*/ 107049 h 110172"/>
                  <a:gd name="connsiteX2" fmla="*/ 95265 w 190530"/>
                  <a:gd name="connsiteY2" fmla="*/ 72407 h 110172"/>
                  <a:gd name="connsiteX3" fmla="*/ 190530 w 190530"/>
                  <a:gd name="connsiteY3" fmla="*/ 3124 h 110172"/>
                  <a:gd name="connsiteX4" fmla="*/ 95265 w 190530"/>
                  <a:gd name="connsiteY4" fmla="*/ 37765 h 1101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30" h="110172">
                    <a:moveTo>
                      <a:pt x="95265" y="37765"/>
                    </a:moveTo>
                    <a:cubicBezTo>
                      <a:pt x="43302" y="63747"/>
                      <a:pt x="0" y="98388"/>
                      <a:pt x="0" y="107049"/>
                    </a:cubicBezTo>
                    <a:cubicBezTo>
                      <a:pt x="0" y="115709"/>
                      <a:pt x="43302" y="107049"/>
                      <a:pt x="95265" y="72407"/>
                    </a:cubicBezTo>
                    <a:cubicBezTo>
                      <a:pt x="147228" y="37765"/>
                      <a:pt x="190530" y="11784"/>
                      <a:pt x="190530" y="3124"/>
                    </a:cubicBezTo>
                    <a:cubicBezTo>
                      <a:pt x="190530" y="-5537"/>
                      <a:pt x="147228" y="3124"/>
                      <a:pt x="95265" y="3776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77" name="Graphic 1">
              <a:extLst>
                <a:ext uri="{FF2B5EF4-FFF2-40B4-BE49-F238E27FC236}">
                  <a16:creationId xmlns:a16="http://schemas.microsoft.com/office/drawing/2014/main" xmlns="" id="{6B4786A7-5C94-4F9F-9AD8-DD0689E95CC3}"/>
                </a:ext>
              </a:extLst>
            </p:cNvPr>
            <p:cNvGrpSpPr/>
            <p:nvPr/>
          </p:nvGrpSpPr>
          <p:grpSpPr>
            <a:xfrm>
              <a:off x="3888247" y="3079306"/>
              <a:ext cx="62879" cy="316172"/>
              <a:chOff x="12149632" y="3364268"/>
              <a:chExt cx="190530" cy="958039"/>
            </a:xfrm>
            <a:grpFill/>
          </p:grpSpPr>
          <p:sp>
            <p:nvSpPr>
              <p:cNvPr id="707" name="Freeform: Shape 170">
                <a:extLst>
                  <a:ext uri="{FF2B5EF4-FFF2-40B4-BE49-F238E27FC236}">
                    <a16:creationId xmlns:a16="http://schemas.microsoft.com/office/drawing/2014/main" xmlns="" id="{89653DCC-8574-4BC4-8313-9539A2E4723E}"/>
                  </a:ext>
                </a:extLst>
              </p:cNvPr>
              <p:cNvSpPr/>
              <p:nvPr/>
            </p:nvSpPr>
            <p:spPr>
              <a:xfrm>
                <a:off x="12236236" y="3401607"/>
                <a:ext cx="25981" cy="883362"/>
              </a:xfrm>
              <a:custGeom>
                <a:avLst/>
                <a:gdLst>
                  <a:gd name="connsiteX0" fmla="*/ 0 w 25981"/>
                  <a:gd name="connsiteY0" fmla="*/ 12991 h 883362"/>
                  <a:gd name="connsiteX1" fmla="*/ 0 w 25981"/>
                  <a:gd name="connsiteY1" fmla="*/ 870372 h 883362"/>
                  <a:gd name="connsiteX2" fmla="*/ 25982 w 25981"/>
                  <a:gd name="connsiteY2" fmla="*/ 870372 h 883362"/>
                  <a:gd name="connsiteX3" fmla="*/ 25982 w 25981"/>
                  <a:gd name="connsiteY3" fmla="*/ 12991 h 883362"/>
                  <a:gd name="connsiteX4" fmla="*/ 0 w 25981"/>
                  <a:gd name="connsiteY4" fmla="*/ 12991 h 8833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883362">
                    <a:moveTo>
                      <a:pt x="0" y="12991"/>
                    </a:moveTo>
                    <a:cubicBezTo>
                      <a:pt x="0" y="298784"/>
                      <a:pt x="0" y="584578"/>
                      <a:pt x="0" y="870372"/>
                    </a:cubicBezTo>
                    <a:cubicBezTo>
                      <a:pt x="0" y="887693"/>
                      <a:pt x="25982" y="887693"/>
                      <a:pt x="25982" y="870372"/>
                    </a:cubicBezTo>
                    <a:cubicBezTo>
                      <a:pt x="25982" y="584578"/>
                      <a:pt x="25982" y="298784"/>
                      <a:pt x="25982" y="12991"/>
                    </a:cubicBezTo>
                    <a:cubicBezTo>
                      <a:pt x="2598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8" name="Freeform: Shape 171">
                <a:extLst>
                  <a:ext uri="{FF2B5EF4-FFF2-40B4-BE49-F238E27FC236}">
                    <a16:creationId xmlns:a16="http://schemas.microsoft.com/office/drawing/2014/main" xmlns="" id="{42FBFF83-FAC7-4DFF-B0CF-7A954A2393C8}"/>
                  </a:ext>
                </a:extLst>
              </p:cNvPr>
              <p:cNvSpPr/>
              <p:nvPr/>
            </p:nvSpPr>
            <p:spPr>
              <a:xfrm>
                <a:off x="12149632" y="3364268"/>
                <a:ext cx="190530" cy="123023"/>
              </a:xfrm>
              <a:custGeom>
                <a:avLst/>
                <a:gdLst>
                  <a:gd name="connsiteX0" fmla="*/ 95265 w 190530"/>
                  <a:gd name="connsiteY0" fmla="*/ 24348 h 123023"/>
                  <a:gd name="connsiteX1" fmla="*/ 0 w 190530"/>
                  <a:gd name="connsiteY1" fmla="*/ 15687 h 123023"/>
                  <a:gd name="connsiteX2" fmla="*/ 95265 w 190530"/>
                  <a:gd name="connsiteY2" fmla="*/ 102292 h 123023"/>
                  <a:gd name="connsiteX3" fmla="*/ 190530 w 190530"/>
                  <a:gd name="connsiteY3" fmla="*/ 110952 h 123023"/>
                  <a:gd name="connsiteX4" fmla="*/ 95265 w 190530"/>
                  <a:gd name="connsiteY4" fmla="*/ 24348 h 1230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30" h="123023">
                    <a:moveTo>
                      <a:pt x="95265" y="24348"/>
                    </a:moveTo>
                    <a:cubicBezTo>
                      <a:pt x="43302" y="-1633"/>
                      <a:pt x="0" y="-10294"/>
                      <a:pt x="0" y="15687"/>
                    </a:cubicBezTo>
                    <a:cubicBezTo>
                      <a:pt x="0" y="41669"/>
                      <a:pt x="43302" y="76310"/>
                      <a:pt x="95265" y="102292"/>
                    </a:cubicBezTo>
                    <a:cubicBezTo>
                      <a:pt x="147228" y="128273"/>
                      <a:pt x="190530" y="128273"/>
                      <a:pt x="190530" y="110952"/>
                    </a:cubicBezTo>
                    <a:cubicBezTo>
                      <a:pt x="190530" y="93631"/>
                      <a:pt x="147228" y="58989"/>
                      <a:pt x="95265" y="2434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9" name="Freeform: Shape 172">
                <a:extLst>
                  <a:ext uri="{FF2B5EF4-FFF2-40B4-BE49-F238E27FC236}">
                    <a16:creationId xmlns:a16="http://schemas.microsoft.com/office/drawing/2014/main" xmlns="" id="{E19170AD-2609-4764-B296-28D4B9941DDE}"/>
                  </a:ext>
                </a:extLst>
              </p:cNvPr>
              <p:cNvSpPr/>
              <p:nvPr/>
            </p:nvSpPr>
            <p:spPr>
              <a:xfrm>
                <a:off x="12149632" y="4199284"/>
                <a:ext cx="190530" cy="123023"/>
              </a:xfrm>
              <a:custGeom>
                <a:avLst/>
                <a:gdLst>
                  <a:gd name="connsiteX0" fmla="*/ 95265 w 190530"/>
                  <a:gd name="connsiteY0" fmla="*/ 20732 h 123023"/>
                  <a:gd name="connsiteX1" fmla="*/ 0 w 190530"/>
                  <a:gd name="connsiteY1" fmla="*/ 107336 h 123023"/>
                  <a:gd name="connsiteX2" fmla="*/ 95265 w 190530"/>
                  <a:gd name="connsiteY2" fmla="*/ 98676 h 123023"/>
                  <a:gd name="connsiteX3" fmla="*/ 190530 w 190530"/>
                  <a:gd name="connsiteY3" fmla="*/ 12072 h 123023"/>
                  <a:gd name="connsiteX4" fmla="*/ 95265 w 190530"/>
                  <a:gd name="connsiteY4" fmla="*/ 20732 h 1230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30" h="123023">
                    <a:moveTo>
                      <a:pt x="95265" y="20732"/>
                    </a:moveTo>
                    <a:cubicBezTo>
                      <a:pt x="43302" y="46713"/>
                      <a:pt x="0" y="81355"/>
                      <a:pt x="0" y="107336"/>
                    </a:cubicBezTo>
                    <a:cubicBezTo>
                      <a:pt x="0" y="133317"/>
                      <a:pt x="43302" y="124657"/>
                      <a:pt x="95265" y="98676"/>
                    </a:cubicBezTo>
                    <a:cubicBezTo>
                      <a:pt x="147228" y="72695"/>
                      <a:pt x="190530" y="29393"/>
                      <a:pt x="190530" y="12072"/>
                    </a:cubicBezTo>
                    <a:cubicBezTo>
                      <a:pt x="190530" y="-5249"/>
                      <a:pt x="147228" y="-5249"/>
                      <a:pt x="95265" y="2073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78" name="Graphic 1">
              <a:extLst>
                <a:ext uri="{FF2B5EF4-FFF2-40B4-BE49-F238E27FC236}">
                  <a16:creationId xmlns:a16="http://schemas.microsoft.com/office/drawing/2014/main" xmlns="" id="{845CBBD7-B730-4E4E-BFB5-A61809A1377F}"/>
                </a:ext>
              </a:extLst>
            </p:cNvPr>
            <p:cNvGrpSpPr/>
            <p:nvPr/>
          </p:nvGrpSpPr>
          <p:grpSpPr>
            <a:xfrm>
              <a:off x="3748200" y="3008045"/>
              <a:ext cx="62878" cy="458694"/>
              <a:chOff x="11725272" y="3148339"/>
              <a:chExt cx="190528" cy="1389899"/>
            </a:xfrm>
            <a:grpFill/>
          </p:grpSpPr>
          <p:sp>
            <p:nvSpPr>
              <p:cNvPr id="704" name="Freeform: Shape 167">
                <a:extLst>
                  <a:ext uri="{FF2B5EF4-FFF2-40B4-BE49-F238E27FC236}">
                    <a16:creationId xmlns:a16="http://schemas.microsoft.com/office/drawing/2014/main" xmlns="" id="{E2E48398-A267-4C43-A02F-988DCF99CCAD}"/>
                  </a:ext>
                </a:extLst>
              </p:cNvPr>
              <p:cNvSpPr/>
              <p:nvPr/>
            </p:nvSpPr>
            <p:spPr>
              <a:xfrm>
                <a:off x="11803215" y="3185096"/>
                <a:ext cx="27371" cy="1325044"/>
              </a:xfrm>
              <a:custGeom>
                <a:avLst/>
                <a:gdLst>
                  <a:gd name="connsiteX0" fmla="*/ 0 w 27371"/>
                  <a:gd name="connsiteY0" fmla="*/ 12991 h 1325044"/>
                  <a:gd name="connsiteX1" fmla="*/ 0 w 27371"/>
                  <a:gd name="connsiteY1" fmla="*/ 1312053 h 1325044"/>
                  <a:gd name="connsiteX2" fmla="*/ 25982 w 27371"/>
                  <a:gd name="connsiteY2" fmla="*/ 1312053 h 1325044"/>
                  <a:gd name="connsiteX3" fmla="*/ 25982 w 27371"/>
                  <a:gd name="connsiteY3" fmla="*/ 12991 h 1325044"/>
                  <a:gd name="connsiteX4" fmla="*/ 0 w 27371"/>
                  <a:gd name="connsiteY4" fmla="*/ 12991 h 13250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371" h="1325044">
                    <a:moveTo>
                      <a:pt x="0" y="12991"/>
                    </a:moveTo>
                    <a:cubicBezTo>
                      <a:pt x="0" y="446011"/>
                      <a:pt x="0" y="879032"/>
                      <a:pt x="0" y="1312053"/>
                    </a:cubicBezTo>
                    <a:cubicBezTo>
                      <a:pt x="0" y="1329374"/>
                      <a:pt x="25982" y="1329374"/>
                      <a:pt x="25982" y="1312053"/>
                    </a:cubicBezTo>
                    <a:cubicBezTo>
                      <a:pt x="25982" y="879032"/>
                      <a:pt x="25982" y="446011"/>
                      <a:pt x="25982" y="12991"/>
                    </a:cubicBezTo>
                    <a:cubicBezTo>
                      <a:pt x="3464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5" name="Freeform: Shape 168">
                <a:extLst>
                  <a:ext uri="{FF2B5EF4-FFF2-40B4-BE49-F238E27FC236}">
                    <a16:creationId xmlns:a16="http://schemas.microsoft.com/office/drawing/2014/main" xmlns="" id="{254D25ED-F83B-41D3-AD66-4CBE94F6B3CC}"/>
                  </a:ext>
                </a:extLst>
              </p:cNvPr>
              <p:cNvSpPr/>
              <p:nvPr/>
            </p:nvSpPr>
            <p:spPr>
              <a:xfrm>
                <a:off x="11725272" y="3148339"/>
                <a:ext cx="190528" cy="139763"/>
              </a:xfrm>
              <a:custGeom>
                <a:avLst/>
                <a:gdLst>
                  <a:gd name="connsiteX0" fmla="*/ 95265 w 190528"/>
                  <a:gd name="connsiteY0" fmla="*/ 15107 h 139763"/>
                  <a:gd name="connsiteX1" fmla="*/ 0 w 190528"/>
                  <a:gd name="connsiteY1" fmla="*/ 32428 h 139763"/>
                  <a:gd name="connsiteX2" fmla="*/ 95265 w 190528"/>
                  <a:gd name="connsiteY2" fmla="*/ 127692 h 139763"/>
                  <a:gd name="connsiteX3" fmla="*/ 190529 w 190528"/>
                  <a:gd name="connsiteY3" fmla="*/ 119032 h 139763"/>
                  <a:gd name="connsiteX4" fmla="*/ 95265 w 190528"/>
                  <a:gd name="connsiteY4" fmla="*/ 15107 h 1397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39763">
                    <a:moveTo>
                      <a:pt x="95265" y="15107"/>
                    </a:moveTo>
                    <a:cubicBezTo>
                      <a:pt x="43302" y="-10875"/>
                      <a:pt x="0" y="-2214"/>
                      <a:pt x="0" y="32428"/>
                    </a:cubicBezTo>
                    <a:cubicBezTo>
                      <a:pt x="0" y="67069"/>
                      <a:pt x="43302" y="110371"/>
                      <a:pt x="95265" y="127692"/>
                    </a:cubicBezTo>
                    <a:cubicBezTo>
                      <a:pt x="147227" y="145013"/>
                      <a:pt x="190529" y="145013"/>
                      <a:pt x="190529" y="119032"/>
                    </a:cubicBezTo>
                    <a:cubicBezTo>
                      <a:pt x="190529" y="84390"/>
                      <a:pt x="147227" y="41088"/>
                      <a:pt x="95265" y="1510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6" name="Freeform: Shape 169">
                <a:extLst>
                  <a:ext uri="{FF2B5EF4-FFF2-40B4-BE49-F238E27FC236}">
                    <a16:creationId xmlns:a16="http://schemas.microsoft.com/office/drawing/2014/main" xmlns="" id="{892E33A0-6163-49C0-BB00-D1049978F09C}"/>
                  </a:ext>
                </a:extLst>
              </p:cNvPr>
              <p:cNvSpPr/>
              <p:nvPr/>
            </p:nvSpPr>
            <p:spPr>
              <a:xfrm>
                <a:off x="11725272" y="4399168"/>
                <a:ext cx="190528" cy="139069"/>
              </a:xfrm>
              <a:custGeom>
                <a:avLst/>
                <a:gdLst>
                  <a:gd name="connsiteX0" fmla="*/ 95265 w 190528"/>
                  <a:gd name="connsiteY0" fmla="*/ 11377 h 139069"/>
                  <a:gd name="connsiteX1" fmla="*/ 0 w 190528"/>
                  <a:gd name="connsiteY1" fmla="*/ 106642 h 139069"/>
                  <a:gd name="connsiteX2" fmla="*/ 95265 w 190528"/>
                  <a:gd name="connsiteY2" fmla="*/ 123963 h 139069"/>
                  <a:gd name="connsiteX3" fmla="*/ 190529 w 190528"/>
                  <a:gd name="connsiteY3" fmla="*/ 28698 h 139069"/>
                  <a:gd name="connsiteX4" fmla="*/ 95265 w 190528"/>
                  <a:gd name="connsiteY4" fmla="*/ 11377 h 1390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39069">
                    <a:moveTo>
                      <a:pt x="95265" y="11377"/>
                    </a:moveTo>
                    <a:cubicBezTo>
                      <a:pt x="43302" y="28698"/>
                      <a:pt x="0" y="72000"/>
                      <a:pt x="0" y="106642"/>
                    </a:cubicBezTo>
                    <a:cubicBezTo>
                      <a:pt x="0" y="141283"/>
                      <a:pt x="43302" y="149944"/>
                      <a:pt x="95265" y="123963"/>
                    </a:cubicBezTo>
                    <a:cubicBezTo>
                      <a:pt x="147227" y="97981"/>
                      <a:pt x="190529" y="54679"/>
                      <a:pt x="190529" y="28698"/>
                    </a:cubicBezTo>
                    <a:cubicBezTo>
                      <a:pt x="190529" y="-5944"/>
                      <a:pt x="147227" y="-5944"/>
                      <a:pt x="95265" y="1137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79" name="Graphic 1">
              <a:extLst>
                <a:ext uri="{FF2B5EF4-FFF2-40B4-BE49-F238E27FC236}">
                  <a16:creationId xmlns:a16="http://schemas.microsoft.com/office/drawing/2014/main" xmlns="" id="{2849613A-89B6-4294-8CBF-04B7E97DC15C}"/>
                </a:ext>
              </a:extLst>
            </p:cNvPr>
            <p:cNvGrpSpPr/>
            <p:nvPr/>
          </p:nvGrpSpPr>
          <p:grpSpPr>
            <a:xfrm>
              <a:off x="3608153" y="2945052"/>
              <a:ext cx="62878" cy="583608"/>
              <a:chOff x="11300912" y="2957461"/>
              <a:chExt cx="190528" cy="1768406"/>
            </a:xfrm>
            <a:grpFill/>
          </p:grpSpPr>
          <p:sp>
            <p:nvSpPr>
              <p:cNvPr id="701" name="Freeform: Shape 164">
                <a:extLst>
                  <a:ext uri="{FF2B5EF4-FFF2-40B4-BE49-F238E27FC236}">
                    <a16:creationId xmlns:a16="http://schemas.microsoft.com/office/drawing/2014/main" xmlns="" id="{1868D612-A410-419F-BB80-B22BE8765DBA}"/>
                  </a:ext>
                </a:extLst>
              </p:cNvPr>
              <p:cNvSpPr/>
              <p:nvPr/>
            </p:nvSpPr>
            <p:spPr>
              <a:xfrm>
                <a:off x="11378855" y="3003228"/>
                <a:ext cx="25981" cy="1688781"/>
              </a:xfrm>
              <a:custGeom>
                <a:avLst/>
                <a:gdLst>
                  <a:gd name="connsiteX0" fmla="*/ 0 w 25981"/>
                  <a:gd name="connsiteY0" fmla="*/ 12991 h 1688781"/>
                  <a:gd name="connsiteX1" fmla="*/ 0 w 25981"/>
                  <a:gd name="connsiteY1" fmla="*/ 1675791 h 1688781"/>
                  <a:gd name="connsiteX2" fmla="*/ 25982 w 25981"/>
                  <a:gd name="connsiteY2" fmla="*/ 1675791 h 1688781"/>
                  <a:gd name="connsiteX3" fmla="*/ 25982 w 25981"/>
                  <a:gd name="connsiteY3" fmla="*/ 12991 h 1688781"/>
                  <a:gd name="connsiteX4" fmla="*/ 0 w 25981"/>
                  <a:gd name="connsiteY4" fmla="*/ 12991 h 16887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688781">
                    <a:moveTo>
                      <a:pt x="0" y="12991"/>
                    </a:moveTo>
                    <a:cubicBezTo>
                      <a:pt x="0" y="567258"/>
                      <a:pt x="0" y="1121524"/>
                      <a:pt x="0" y="1675791"/>
                    </a:cubicBezTo>
                    <a:cubicBezTo>
                      <a:pt x="0" y="1693112"/>
                      <a:pt x="25982" y="1693112"/>
                      <a:pt x="25982" y="1675791"/>
                    </a:cubicBezTo>
                    <a:cubicBezTo>
                      <a:pt x="25982" y="1121524"/>
                      <a:pt x="25982" y="567258"/>
                      <a:pt x="25982" y="12991"/>
                    </a:cubicBezTo>
                    <a:cubicBezTo>
                      <a:pt x="2598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2" name="Freeform: Shape 165">
                <a:extLst>
                  <a:ext uri="{FF2B5EF4-FFF2-40B4-BE49-F238E27FC236}">
                    <a16:creationId xmlns:a16="http://schemas.microsoft.com/office/drawing/2014/main" xmlns="" id="{2C8ABE24-C446-49FD-BBAA-CBA371A4B9A2}"/>
                  </a:ext>
                </a:extLst>
              </p:cNvPr>
              <p:cNvSpPr/>
              <p:nvPr/>
            </p:nvSpPr>
            <p:spPr>
              <a:xfrm>
                <a:off x="11300912" y="2957461"/>
                <a:ext cx="190528" cy="152156"/>
              </a:xfrm>
              <a:custGeom>
                <a:avLst/>
                <a:gdLst>
                  <a:gd name="connsiteX0" fmla="*/ 95264 w 190528"/>
                  <a:gd name="connsiteY0" fmla="*/ 6795 h 152156"/>
                  <a:gd name="connsiteX1" fmla="*/ 0 w 190528"/>
                  <a:gd name="connsiteY1" fmla="*/ 41437 h 152156"/>
                  <a:gd name="connsiteX2" fmla="*/ 95264 w 190528"/>
                  <a:gd name="connsiteY2" fmla="*/ 145362 h 152156"/>
                  <a:gd name="connsiteX3" fmla="*/ 190529 w 190528"/>
                  <a:gd name="connsiteY3" fmla="*/ 110720 h 152156"/>
                  <a:gd name="connsiteX4" fmla="*/ 95264 w 190528"/>
                  <a:gd name="connsiteY4" fmla="*/ 6795 h 152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52156">
                    <a:moveTo>
                      <a:pt x="95264" y="6795"/>
                    </a:moveTo>
                    <a:cubicBezTo>
                      <a:pt x="43302" y="-10526"/>
                      <a:pt x="0" y="6795"/>
                      <a:pt x="0" y="41437"/>
                    </a:cubicBezTo>
                    <a:cubicBezTo>
                      <a:pt x="0" y="84739"/>
                      <a:pt x="43302" y="128041"/>
                      <a:pt x="95264" y="145362"/>
                    </a:cubicBezTo>
                    <a:cubicBezTo>
                      <a:pt x="147227" y="162683"/>
                      <a:pt x="190529" y="145362"/>
                      <a:pt x="190529" y="110720"/>
                    </a:cubicBezTo>
                    <a:cubicBezTo>
                      <a:pt x="181868" y="76078"/>
                      <a:pt x="147227" y="32776"/>
                      <a:pt x="95264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3" name="Freeform: Shape 166">
                <a:extLst>
                  <a:ext uri="{FF2B5EF4-FFF2-40B4-BE49-F238E27FC236}">
                    <a16:creationId xmlns:a16="http://schemas.microsoft.com/office/drawing/2014/main" xmlns="" id="{A4A5D8CF-AF8E-4155-BB4A-A7B80D5D66EC}"/>
                  </a:ext>
                </a:extLst>
              </p:cNvPr>
              <p:cNvSpPr/>
              <p:nvPr/>
            </p:nvSpPr>
            <p:spPr>
              <a:xfrm>
                <a:off x="11300912" y="4568299"/>
                <a:ext cx="190528" cy="157568"/>
              </a:xfrm>
              <a:custGeom>
                <a:avLst/>
                <a:gdLst>
                  <a:gd name="connsiteX0" fmla="*/ 95264 w 190528"/>
                  <a:gd name="connsiteY0" fmla="*/ 6795 h 157568"/>
                  <a:gd name="connsiteX1" fmla="*/ 0 w 190528"/>
                  <a:gd name="connsiteY1" fmla="*/ 110720 h 157568"/>
                  <a:gd name="connsiteX2" fmla="*/ 95264 w 190528"/>
                  <a:gd name="connsiteY2" fmla="*/ 145362 h 157568"/>
                  <a:gd name="connsiteX3" fmla="*/ 190529 w 190528"/>
                  <a:gd name="connsiteY3" fmla="*/ 41437 h 157568"/>
                  <a:gd name="connsiteX4" fmla="*/ 95264 w 190528"/>
                  <a:gd name="connsiteY4" fmla="*/ 6795 h 1575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57568">
                    <a:moveTo>
                      <a:pt x="95264" y="6795"/>
                    </a:moveTo>
                    <a:cubicBezTo>
                      <a:pt x="43302" y="24116"/>
                      <a:pt x="0" y="67418"/>
                      <a:pt x="0" y="110720"/>
                    </a:cubicBezTo>
                    <a:cubicBezTo>
                      <a:pt x="0" y="154022"/>
                      <a:pt x="43302" y="171343"/>
                      <a:pt x="95264" y="145362"/>
                    </a:cubicBezTo>
                    <a:cubicBezTo>
                      <a:pt x="147227" y="128041"/>
                      <a:pt x="190529" y="76078"/>
                      <a:pt x="190529" y="41437"/>
                    </a:cubicBezTo>
                    <a:cubicBezTo>
                      <a:pt x="181868" y="6795"/>
                      <a:pt x="147227" y="-10526"/>
                      <a:pt x="95264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80" name="Graphic 1">
              <a:extLst>
                <a:ext uri="{FF2B5EF4-FFF2-40B4-BE49-F238E27FC236}">
                  <a16:creationId xmlns:a16="http://schemas.microsoft.com/office/drawing/2014/main" xmlns="" id="{289CEABB-39BE-467E-A718-350CF70C5CCA}"/>
                </a:ext>
              </a:extLst>
            </p:cNvPr>
            <p:cNvGrpSpPr/>
            <p:nvPr/>
          </p:nvGrpSpPr>
          <p:grpSpPr>
            <a:xfrm>
              <a:off x="3465247" y="2900061"/>
              <a:ext cx="62878" cy="674661"/>
              <a:chOff x="10867891" y="2821134"/>
              <a:chExt cx="190528" cy="2044308"/>
            </a:xfrm>
            <a:grpFill/>
          </p:grpSpPr>
          <p:sp>
            <p:nvSpPr>
              <p:cNvPr id="698" name="Freeform: Shape 161">
                <a:extLst>
                  <a:ext uri="{FF2B5EF4-FFF2-40B4-BE49-F238E27FC236}">
                    <a16:creationId xmlns:a16="http://schemas.microsoft.com/office/drawing/2014/main" xmlns="" id="{858FB86E-1C2B-4DE2-8B13-ECA5B8495FF1}"/>
                  </a:ext>
                </a:extLst>
              </p:cNvPr>
              <p:cNvSpPr/>
              <p:nvPr/>
            </p:nvSpPr>
            <p:spPr>
              <a:xfrm>
                <a:off x="10954495" y="2864661"/>
                <a:ext cx="25980" cy="1965915"/>
              </a:xfrm>
              <a:custGeom>
                <a:avLst/>
                <a:gdLst>
                  <a:gd name="connsiteX0" fmla="*/ 0 w 25980"/>
                  <a:gd name="connsiteY0" fmla="*/ 12991 h 1965915"/>
                  <a:gd name="connsiteX1" fmla="*/ 0 w 25980"/>
                  <a:gd name="connsiteY1" fmla="*/ 1952925 h 1965915"/>
                  <a:gd name="connsiteX2" fmla="*/ 25980 w 25980"/>
                  <a:gd name="connsiteY2" fmla="*/ 1952925 h 1965915"/>
                  <a:gd name="connsiteX3" fmla="*/ 25980 w 25980"/>
                  <a:gd name="connsiteY3" fmla="*/ 12991 h 1965915"/>
                  <a:gd name="connsiteX4" fmla="*/ 0 w 25980"/>
                  <a:gd name="connsiteY4" fmla="*/ 12991 h 19659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0" h="1965915">
                    <a:moveTo>
                      <a:pt x="0" y="12991"/>
                    </a:moveTo>
                    <a:cubicBezTo>
                      <a:pt x="0" y="662522"/>
                      <a:pt x="0" y="1303393"/>
                      <a:pt x="0" y="1952925"/>
                    </a:cubicBezTo>
                    <a:cubicBezTo>
                      <a:pt x="0" y="1970245"/>
                      <a:pt x="25980" y="1970245"/>
                      <a:pt x="25980" y="1952925"/>
                    </a:cubicBezTo>
                    <a:cubicBezTo>
                      <a:pt x="25980" y="1303393"/>
                      <a:pt x="25980" y="662522"/>
                      <a:pt x="25980" y="12991"/>
                    </a:cubicBezTo>
                    <a:cubicBezTo>
                      <a:pt x="25980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9" name="Freeform: Shape 162">
                <a:extLst>
                  <a:ext uri="{FF2B5EF4-FFF2-40B4-BE49-F238E27FC236}">
                    <a16:creationId xmlns:a16="http://schemas.microsoft.com/office/drawing/2014/main" xmlns="" id="{85081977-5689-4BB6-96C5-E0C6C2E001F3}"/>
                  </a:ext>
                </a:extLst>
              </p:cNvPr>
              <p:cNvSpPr/>
              <p:nvPr/>
            </p:nvSpPr>
            <p:spPr>
              <a:xfrm>
                <a:off x="10867891" y="2821134"/>
                <a:ext cx="190528" cy="170762"/>
              </a:xfrm>
              <a:custGeom>
                <a:avLst/>
                <a:gdLst>
                  <a:gd name="connsiteX0" fmla="*/ 95264 w 190528"/>
                  <a:gd name="connsiteY0" fmla="*/ 4555 h 170762"/>
                  <a:gd name="connsiteX1" fmla="*/ 0 w 190528"/>
                  <a:gd name="connsiteY1" fmla="*/ 65178 h 170762"/>
                  <a:gd name="connsiteX2" fmla="*/ 95264 w 190528"/>
                  <a:gd name="connsiteY2" fmla="*/ 169103 h 170762"/>
                  <a:gd name="connsiteX3" fmla="*/ 190529 w 190528"/>
                  <a:gd name="connsiteY3" fmla="*/ 108480 h 170762"/>
                  <a:gd name="connsiteX4" fmla="*/ 95264 w 190528"/>
                  <a:gd name="connsiteY4" fmla="*/ 4555 h 17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70762">
                    <a:moveTo>
                      <a:pt x="95264" y="4555"/>
                    </a:moveTo>
                    <a:cubicBezTo>
                      <a:pt x="43302" y="-12766"/>
                      <a:pt x="0" y="21876"/>
                      <a:pt x="0" y="65178"/>
                    </a:cubicBezTo>
                    <a:cubicBezTo>
                      <a:pt x="0" y="108480"/>
                      <a:pt x="43302" y="160443"/>
                      <a:pt x="95264" y="169103"/>
                    </a:cubicBezTo>
                    <a:cubicBezTo>
                      <a:pt x="147227" y="177763"/>
                      <a:pt x="190529" y="151782"/>
                      <a:pt x="190529" y="108480"/>
                    </a:cubicBezTo>
                    <a:cubicBezTo>
                      <a:pt x="190529" y="65178"/>
                      <a:pt x="147227" y="13215"/>
                      <a:pt x="95264" y="455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0" name="Freeform: Shape 163">
                <a:extLst>
                  <a:ext uri="{FF2B5EF4-FFF2-40B4-BE49-F238E27FC236}">
                    <a16:creationId xmlns:a16="http://schemas.microsoft.com/office/drawing/2014/main" xmlns="" id="{83688370-DEFD-4ECA-AB60-815CACF8EA8E}"/>
                  </a:ext>
                </a:extLst>
              </p:cNvPr>
              <p:cNvSpPr/>
              <p:nvPr/>
            </p:nvSpPr>
            <p:spPr>
              <a:xfrm>
                <a:off x="10867891" y="4690996"/>
                <a:ext cx="190528" cy="174446"/>
              </a:xfrm>
              <a:custGeom>
                <a:avLst/>
                <a:gdLst>
                  <a:gd name="connsiteX0" fmla="*/ 95264 w 190528"/>
                  <a:gd name="connsiteY0" fmla="*/ 5344 h 174446"/>
                  <a:gd name="connsiteX1" fmla="*/ 0 w 190528"/>
                  <a:gd name="connsiteY1" fmla="*/ 109269 h 174446"/>
                  <a:gd name="connsiteX2" fmla="*/ 95264 w 190528"/>
                  <a:gd name="connsiteY2" fmla="*/ 169892 h 174446"/>
                  <a:gd name="connsiteX3" fmla="*/ 190529 w 190528"/>
                  <a:gd name="connsiteY3" fmla="*/ 65967 h 174446"/>
                  <a:gd name="connsiteX4" fmla="*/ 95264 w 190528"/>
                  <a:gd name="connsiteY4" fmla="*/ 5344 h 174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74446">
                    <a:moveTo>
                      <a:pt x="95264" y="5344"/>
                    </a:moveTo>
                    <a:cubicBezTo>
                      <a:pt x="43302" y="14004"/>
                      <a:pt x="0" y="65967"/>
                      <a:pt x="0" y="109269"/>
                    </a:cubicBezTo>
                    <a:cubicBezTo>
                      <a:pt x="0" y="152571"/>
                      <a:pt x="43302" y="187213"/>
                      <a:pt x="95264" y="169892"/>
                    </a:cubicBezTo>
                    <a:cubicBezTo>
                      <a:pt x="147227" y="152571"/>
                      <a:pt x="190529" y="109269"/>
                      <a:pt x="190529" y="65967"/>
                    </a:cubicBezTo>
                    <a:cubicBezTo>
                      <a:pt x="190529" y="14004"/>
                      <a:pt x="147227" y="-11977"/>
                      <a:pt x="95264" y="534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81" name="Graphic 1">
              <a:extLst>
                <a:ext uri="{FF2B5EF4-FFF2-40B4-BE49-F238E27FC236}">
                  <a16:creationId xmlns:a16="http://schemas.microsoft.com/office/drawing/2014/main" xmlns="" id="{CE9D15DF-CC0A-4920-A4A8-AAF2BA4D398C}"/>
                </a:ext>
              </a:extLst>
            </p:cNvPr>
            <p:cNvGrpSpPr/>
            <p:nvPr/>
          </p:nvGrpSpPr>
          <p:grpSpPr>
            <a:xfrm>
              <a:off x="3325200" y="2869688"/>
              <a:ext cx="62878" cy="735409"/>
              <a:chOff x="10443530" y="2729098"/>
              <a:chExt cx="190528" cy="2228380"/>
            </a:xfrm>
            <a:grpFill/>
          </p:grpSpPr>
          <p:sp>
            <p:nvSpPr>
              <p:cNvPr id="695" name="Freeform: Shape 158">
                <a:extLst>
                  <a:ext uri="{FF2B5EF4-FFF2-40B4-BE49-F238E27FC236}">
                    <a16:creationId xmlns:a16="http://schemas.microsoft.com/office/drawing/2014/main" xmlns="" id="{8673F15B-0CE1-4D43-9352-E8B99583116B}"/>
                  </a:ext>
                </a:extLst>
              </p:cNvPr>
              <p:cNvSpPr/>
              <p:nvPr/>
            </p:nvSpPr>
            <p:spPr>
              <a:xfrm>
                <a:off x="10521474" y="2781047"/>
                <a:ext cx="25980" cy="2136133"/>
              </a:xfrm>
              <a:custGeom>
                <a:avLst/>
                <a:gdLst>
                  <a:gd name="connsiteX0" fmla="*/ 0 w 25980"/>
                  <a:gd name="connsiteY0" fmla="*/ 10000 h 2136133"/>
                  <a:gd name="connsiteX1" fmla="*/ 0 w 25980"/>
                  <a:gd name="connsiteY1" fmla="*/ 2123143 h 2136133"/>
                  <a:gd name="connsiteX2" fmla="*/ 25980 w 25980"/>
                  <a:gd name="connsiteY2" fmla="*/ 2123143 h 2136133"/>
                  <a:gd name="connsiteX3" fmla="*/ 25980 w 25980"/>
                  <a:gd name="connsiteY3" fmla="*/ 10000 h 2136133"/>
                  <a:gd name="connsiteX4" fmla="*/ 0 w 25980"/>
                  <a:gd name="connsiteY4" fmla="*/ 10000 h 21361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0" h="2136133">
                    <a:moveTo>
                      <a:pt x="0" y="10000"/>
                    </a:moveTo>
                    <a:cubicBezTo>
                      <a:pt x="0" y="711494"/>
                      <a:pt x="0" y="1412988"/>
                      <a:pt x="0" y="2123143"/>
                    </a:cubicBezTo>
                    <a:cubicBezTo>
                      <a:pt x="0" y="2140463"/>
                      <a:pt x="25980" y="2140463"/>
                      <a:pt x="25980" y="2123143"/>
                    </a:cubicBezTo>
                    <a:cubicBezTo>
                      <a:pt x="25980" y="1421649"/>
                      <a:pt x="25980" y="720155"/>
                      <a:pt x="25980" y="10000"/>
                    </a:cubicBezTo>
                    <a:cubicBezTo>
                      <a:pt x="25980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6" name="Freeform: Shape 159">
                <a:extLst>
                  <a:ext uri="{FF2B5EF4-FFF2-40B4-BE49-F238E27FC236}">
                    <a16:creationId xmlns:a16="http://schemas.microsoft.com/office/drawing/2014/main" xmlns="" id="{E3C3ECE5-9D5C-4F37-8CF7-3B46F7B13C31}"/>
                  </a:ext>
                </a:extLst>
              </p:cNvPr>
              <p:cNvSpPr/>
              <p:nvPr/>
            </p:nvSpPr>
            <p:spPr>
              <a:xfrm>
                <a:off x="10443530" y="2729098"/>
                <a:ext cx="190528" cy="184521"/>
              </a:xfrm>
              <a:custGeom>
                <a:avLst/>
                <a:gdLst>
                  <a:gd name="connsiteX0" fmla="*/ 95265 w 190528"/>
                  <a:gd name="connsiteY0" fmla="*/ 1326 h 184521"/>
                  <a:gd name="connsiteX1" fmla="*/ 0 w 190528"/>
                  <a:gd name="connsiteY1" fmla="*/ 79270 h 184521"/>
                  <a:gd name="connsiteX2" fmla="*/ 95265 w 190528"/>
                  <a:gd name="connsiteY2" fmla="*/ 183195 h 184521"/>
                  <a:gd name="connsiteX3" fmla="*/ 190529 w 190528"/>
                  <a:gd name="connsiteY3" fmla="*/ 105251 h 184521"/>
                  <a:gd name="connsiteX4" fmla="*/ 95265 w 190528"/>
                  <a:gd name="connsiteY4" fmla="*/ 1326 h 1845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84521">
                    <a:moveTo>
                      <a:pt x="95265" y="1326"/>
                    </a:moveTo>
                    <a:cubicBezTo>
                      <a:pt x="43302" y="-7334"/>
                      <a:pt x="0" y="27308"/>
                      <a:pt x="0" y="79270"/>
                    </a:cubicBezTo>
                    <a:cubicBezTo>
                      <a:pt x="0" y="131233"/>
                      <a:pt x="43302" y="174535"/>
                      <a:pt x="95265" y="183195"/>
                    </a:cubicBezTo>
                    <a:cubicBezTo>
                      <a:pt x="147227" y="191856"/>
                      <a:pt x="190529" y="157214"/>
                      <a:pt x="190529" y="105251"/>
                    </a:cubicBezTo>
                    <a:cubicBezTo>
                      <a:pt x="181869" y="61949"/>
                      <a:pt x="147227" y="9987"/>
                      <a:pt x="95265" y="132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7" name="Freeform: Shape 160">
                <a:extLst>
                  <a:ext uri="{FF2B5EF4-FFF2-40B4-BE49-F238E27FC236}">
                    <a16:creationId xmlns:a16="http://schemas.microsoft.com/office/drawing/2014/main" xmlns="" id="{35E260DD-D6A2-4080-8774-1F0DD849D7B6}"/>
                  </a:ext>
                </a:extLst>
              </p:cNvPr>
              <p:cNvSpPr/>
              <p:nvPr/>
            </p:nvSpPr>
            <p:spPr>
              <a:xfrm>
                <a:off x="10443530" y="4772957"/>
                <a:ext cx="190528" cy="184521"/>
              </a:xfrm>
              <a:custGeom>
                <a:avLst/>
                <a:gdLst>
                  <a:gd name="connsiteX0" fmla="*/ 95265 w 190528"/>
                  <a:gd name="connsiteY0" fmla="*/ 1326 h 184521"/>
                  <a:gd name="connsiteX1" fmla="*/ 0 w 190528"/>
                  <a:gd name="connsiteY1" fmla="*/ 105251 h 184521"/>
                  <a:gd name="connsiteX2" fmla="*/ 95265 w 190528"/>
                  <a:gd name="connsiteY2" fmla="*/ 183195 h 184521"/>
                  <a:gd name="connsiteX3" fmla="*/ 190529 w 190528"/>
                  <a:gd name="connsiteY3" fmla="*/ 79270 h 184521"/>
                  <a:gd name="connsiteX4" fmla="*/ 95265 w 190528"/>
                  <a:gd name="connsiteY4" fmla="*/ 1326 h 1845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84521">
                    <a:moveTo>
                      <a:pt x="95265" y="1326"/>
                    </a:moveTo>
                    <a:cubicBezTo>
                      <a:pt x="43302" y="9987"/>
                      <a:pt x="0" y="53289"/>
                      <a:pt x="0" y="105251"/>
                    </a:cubicBezTo>
                    <a:cubicBezTo>
                      <a:pt x="0" y="157214"/>
                      <a:pt x="43302" y="191856"/>
                      <a:pt x="95265" y="183195"/>
                    </a:cubicBezTo>
                    <a:cubicBezTo>
                      <a:pt x="147227" y="174535"/>
                      <a:pt x="190529" y="131233"/>
                      <a:pt x="190529" y="79270"/>
                    </a:cubicBezTo>
                    <a:cubicBezTo>
                      <a:pt x="181869" y="27307"/>
                      <a:pt x="147227" y="-7334"/>
                      <a:pt x="95265" y="132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82" name="Graphic 1">
              <a:extLst>
                <a:ext uri="{FF2B5EF4-FFF2-40B4-BE49-F238E27FC236}">
                  <a16:creationId xmlns:a16="http://schemas.microsoft.com/office/drawing/2014/main" xmlns="" id="{710879E7-4D41-418D-96A8-9E11C39A34A1}"/>
                </a:ext>
              </a:extLst>
            </p:cNvPr>
            <p:cNvGrpSpPr/>
            <p:nvPr/>
          </p:nvGrpSpPr>
          <p:grpSpPr>
            <a:xfrm>
              <a:off x="3182295" y="2861551"/>
              <a:ext cx="62878" cy="754540"/>
              <a:chOff x="10010509" y="2704443"/>
              <a:chExt cx="190529" cy="2286350"/>
            </a:xfrm>
            <a:grpFill/>
          </p:grpSpPr>
          <p:sp>
            <p:nvSpPr>
              <p:cNvPr id="692" name="Freeform: Shape 155">
                <a:extLst>
                  <a:ext uri="{FF2B5EF4-FFF2-40B4-BE49-F238E27FC236}">
                    <a16:creationId xmlns:a16="http://schemas.microsoft.com/office/drawing/2014/main" xmlns="" id="{64E93D6F-FCD0-49A7-A966-DE312F070840}"/>
                  </a:ext>
                </a:extLst>
              </p:cNvPr>
              <p:cNvSpPr/>
              <p:nvPr/>
            </p:nvSpPr>
            <p:spPr>
              <a:xfrm>
                <a:off x="10097113" y="2752075"/>
                <a:ext cx="25981" cy="2191085"/>
              </a:xfrm>
              <a:custGeom>
                <a:avLst/>
                <a:gdLst>
                  <a:gd name="connsiteX0" fmla="*/ 0 w 25981"/>
                  <a:gd name="connsiteY0" fmla="*/ 12991 h 2191085"/>
                  <a:gd name="connsiteX1" fmla="*/ 0 w 25981"/>
                  <a:gd name="connsiteY1" fmla="*/ 2178095 h 2191085"/>
                  <a:gd name="connsiteX2" fmla="*/ 25982 w 25981"/>
                  <a:gd name="connsiteY2" fmla="*/ 2178095 h 2191085"/>
                  <a:gd name="connsiteX3" fmla="*/ 25982 w 25981"/>
                  <a:gd name="connsiteY3" fmla="*/ 12991 h 2191085"/>
                  <a:gd name="connsiteX4" fmla="*/ 0 w 25981"/>
                  <a:gd name="connsiteY4" fmla="*/ 12991 h 21910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2191085">
                    <a:moveTo>
                      <a:pt x="0" y="12991"/>
                    </a:moveTo>
                    <a:cubicBezTo>
                      <a:pt x="0" y="731805"/>
                      <a:pt x="0" y="1459281"/>
                      <a:pt x="0" y="2178095"/>
                    </a:cubicBezTo>
                    <a:cubicBezTo>
                      <a:pt x="0" y="2195416"/>
                      <a:pt x="25982" y="2195416"/>
                      <a:pt x="25982" y="2178095"/>
                    </a:cubicBezTo>
                    <a:cubicBezTo>
                      <a:pt x="25982" y="1459281"/>
                      <a:pt x="25982" y="731805"/>
                      <a:pt x="25982" y="12991"/>
                    </a:cubicBezTo>
                    <a:cubicBezTo>
                      <a:pt x="2598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3" name="Freeform: Shape 156">
                <a:extLst>
                  <a:ext uri="{FF2B5EF4-FFF2-40B4-BE49-F238E27FC236}">
                    <a16:creationId xmlns:a16="http://schemas.microsoft.com/office/drawing/2014/main" xmlns="" id="{C676D5E3-F656-4225-BC00-50A27423939B}"/>
                  </a:ext>
                </a:extLst>
              </p:cNvPr>
              <p:cNvSpPr/>
              <p:nvPr/>
            </p:nvSpPr>
            <p:spPr>
              <a:xfrm>
                <a:off x="10010509" y="2704443"/>
                <a:ext cx="190529" cy="190529"/>
              </a:xfrm>
              <a:custGeom>
                <a:avLst/>
                <a:gdLst>
                  <a:gd name="connsiteX0" fmla="*/ 95265 w 190529"/>
                  <a:gd name="connsiteY0" fmla="*/ 0 h 190529"/>
                  <a:gd name="connsiteX1" fmla="*/ 0 w 190529"/>
                  <a:gd name="connsiteY1" fmla="*/ 95265 h 190529"/>
                  <a:gd name="connsiteX2" fmla="*/ 95265 w 190529"/>
                  <a:gd name="connsiteY2" fmla="*/ 190529 h 190529"/>
                  <a:gd name="connsiteX3" fmla="*/ 190530 w 190529"/>
                  <a:gd name="connsiteY3" fmla="*/ 95265 h 190529"/>
                  <a:gd name="connsiteX4" fmla="*/ 95265 w 190529"/>
                  <a:gd name="connsiteY4" fmla="*/ 0 h 190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90529">
                    <a:moveTo>
                      <a:pt x="95265" y="0"/>
                    </a:moveTo>
                    <a:cubicBezTo>
                      <a:pt x="43302" y="0"/>
                      <a:pt x="0" y="43302"/>
                      <a:pt x="0" y="95265"/>
                    </a:cubicBezTo>
                    <a:cubicBezTo>
                      <a:pt x="0" y="147227"/>
                      <a:pt x="43302" y="190529"/>
                      <a:pt x="95265" y="190529"/>
                    </a:cubicBezTo>
                    <a:cubicBezTo>
                      <a:pt x="147228" y="190529"/>
                      <a:pt x="190530" y="147227"/>
                      <a:pt x="190530" y="95265"/>
                    </a:cubicBezTo>
                    <a:cubicBezTo>
                      <a:pt x="190530" y="43302"/>
                      <a:pt x="147228" y="0"/>
                      <a:pt x="95265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4" name="Freeform: Shape 157">
                <a:extLst>
                  <a:ext uri="{FF2B5EF4-FFF2-40B4-BE49-F238E27FC236}">
                    <a16:creationId xmlns:a16="http://schemas.microsoft.com/office/drawing/2014/main" xmlns="" id="{D4236854-D779-4D35-856C-A4A2EBA188AA}"/>
                  </a:ext>
                </a:extLst>
              </p:cNvPr>
              <p:cNvSpPr/>
              <p:nvPr/>
            </p:nvSpPr>
            <p:spPr>
              <a:xfrm>
                <a:off x="10010509" y="4800264"/>
                <a:ext cx="190529" cy="190529"/>
              </a:xfrm>
              <a:custGeom>
                <a:avLst/>
                <a:gdLst>
                  <a:gd name="connsiteX0" fmla="*/ 95265 w 190529"/>
                  <a:gd name="connsiteY0" fmla="*/ 0 h 190529"/>
                  <a:gd name="connsiteX1" fmla="*/ 0 w 190529"/>
                  <a:gd name="connsiteY1" fmla="*/ 95265 h 190529"/>
                  <a:gd name="connsiteX2" fmla="*/ 95265 w 190529"/>
                  <a:gd name="connsiteY2" fmla="*/ 190529 h 190529"/>
                  <a:gd name="connsiteX3" fmla="*/ 190530 w 190529"/>
                  <a:gd name="connsiteY3" fmla="*/ 95265 h 190529"/>
                  <a:gd name="connsiteX4" fmla="*/ 95265 w 190529"/>
                  <a:gd name="connsiteY4" fmla="*/ 0 h 190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90529">
                    <a:moveTo>
                      <a:pt x="95265" y="0"/>
                    </a:moveTo>
                    <a:cubicBezTo>
                      <a:pt x="43302" y="0"/>
                      <a:pt x="0" y="43302"/>
                      <a:pt x="0" y="95265"/>
                    </a:cubicBezTo>
                    <a:cubicBezTo>
                      <a:pt x="0" y="147227"/>
                      <a:pt x="43302" y="190529"/>
                      <a:pt x="95265" y="190529"/>
                    </a:cubicBezTo>
                    <a:cubicBezTo>
                      <a:pt x="147228" y="190529"/>
                      <a:pt x="190530" y="147227"/>
                      <a:pt x="190530" y="95265"/>
                    </a:cubicBezTo>
                    <a:cubicBezTo>
                      <a:pt x="190530" y="34642"/>
                      <a:pt x="147228" y="0"/>
                      <a:pt x="95265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83" name="Graphic 1">
              <a:extLst>
                <a:ext uri="{FF2B5EF4-FFF2-40B4-BE49-F238E27FC236}">
                  <a16:creationId xmlns:a16="http://schemas.microsoft.com/office/drawing/2014/main" xmlns="" id="{81E0D170-17A3-4769-A7FC-C57B9DA969C5}"/>
                </a:ext>
              </a:extLst>
            </p:cNvPr>
            <p:cNvGrpSpPr/>
            <p:nvPr/>
          </p:nvGrpSpPr>
          <p:grpSpPr>
            <a:xfrm>
              <a:off x="3042247" y="2869758"/>
              <a:ext cx="62878" cy="735339"/>
              <a:chOff x="9586149" y="2729310"/>
              <a:chExt cx="190528" cy="2228168"/>
            </a:xfrm>
            <a:grpFill/>
          </p:grpSpPr>
          <p:sp>
            <p:nvSpPr>
              <p:cNvPr id="689" name="Freeform: Shape 152">
                <a:extLst>
                  <a:ext uri="{FF2B5EF4-FFF2-40B4-BE49-F238E27FC236}">
                    <a16:creationId xmlns:a16="http://schemas.microsoft.com/office/drawing/2014/main" xmlns="" id="{FCBE6B98-AFC3-4235-B59D-670CB2E3ECF0}"/>
                  </a:ext>
                </a:extLst>
              </p:cNvPr>
              <p:cNvSpPr/>
              <p:nvPr/>
            </p:nvSpPr>
            <p:spPr>
              <a:xfrm>
                <a:off x="9664092" y="2781047"/>
                <a:ext cx="25981" cy="2136133"/>
              </a:xfrm>
              <a:custGeom>
                <a:avLst/>
                <a:gdLst>
                  <a:gd name="connsiteX0" fmla="*/ 0 w 25981"/>
                  <a:gd name="connsiteY0" fmla="*/ 10000 h 2136133"/>
                  <a:gd name="connsiteX1" fmla="*/ 0 w 25981"/>
                  <a:gd name="connsiteY1" fmla="*/ 2123143 h 2136133"/>
                  <a:gd name="connsiteX2" fmla="*/ 25982 w 25981"/>
                  <a:gd name="connsiteY2" fmla="*/ 2123143 h 2136133"/>
                  <a:gd name="connsiteX3" fmla="*/ 25982 w 25981"/>
                  <a:gd name="connsiteY3" fmla="*/ 10000 h 2136133"/>
                  <a:gd name="connsiteX4" fmla="*/ 0 w 25981"/>
                  <a:gd name="connsiteY4" fmla="*/ 10000 h 21361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2136133">
                    <a:moveTo>
                      <a:pt x="0" y="10000"/>
                    </a:moveTo>
                    <a:cubicBezTo>
                      <a:pt x="0" y="711494"/>
                      <a:pt x="0" y="1421649"/>
                      <a:pt x="0" y="2123143"/>
                    </a:cubicBezTo>
                    <a:cubicBezTo>
                      <a:pt x="0" y="2140463"/>
                      <a:pt x="25982" y="2140463"/>
                      <a:pt x="25982" y="2123143"/>
                    </a:cubicBezTo>
                    <a:cubicBezTo>
                      <a:pt x="25982" y="1421649"/>
                      <a:pt x="25982" y="711494"/>
                      <a:pt x="25982" y="10000"/>
                    </a:cubicBezTo>
                    <a:cubicBezTo>
                      <a:pt x="25982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0" name="Freeform: Shape 153">
                <a:extLst>
                  <a:ext uri="{FF2B5EF4-FFF2-40B4-BE49-F238E27FC236}">
                    <a16:creationId xmlns:a16="http://schemas.microsoft.com/office/drawing/2014/main" xmlns="" id="{3577908C-C637-4BB9-A7F0-FD5CB5F766FD}"/>
                  </a:ext>
                </a:extLst>
              </p:cNvPr>
              <p:cNvSpPr/>
              <p:nvPr/>
            </p:nvSpPr>
            <p:spPr>
              <a:xfrm>
                <a:off x="9586149" y="2729310"/>
                <a:ext cx="190528" cy="184309"/>
              </a:xfrm>
              <a:custGeom>
                <a:avLst/>
                <a:gdLst>
                  <a:gd name="connsiteX0" fmla="*/ 95264 w 190528"/>
                  <a:gd name="connsiteY0" fmla="*/ 1115 h 184309"/>
                  <a:gd name="connsiteX1" fmla="*/ 0 w 190528"/>
                  <a:gd name="connsiteY1" fmla="*/ 105040 h 184309"/>
                  <a:gd name="connsiteX2" fmla="*/ 95264 w 190528"/>
                  <a:gd name="connsiteY2" fmla="*/ 182983 h 184309"/>
                  <a:gd name="connsiteX3" fmla="*/ 190529 w 190528"/>
                  <a:gd name="connsiteY3" fmla="*/ 79058 h 184309"/>
                  <a:gd name="connsiteX4" fmla="*/ 95264 w 190528"/>
                  <a:gd name="connsiteY4" fmla="*/ 1115 h 1843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84309">
                    <a:moveTo>
                      <a:pt x="95264" y="1115"/>
                    </a:moveTo>
                    <a:cubicBezTo>
                      <a:pt x="43302" y="9775"/>
                      <a:pt x="0" y="53077"/>
                      <a:pt x="0" y="105040"/>
                    </a:cubicBezTo>
                    <a:cubicBezTo>
                      <a:pt x="0" y="157002"/>
                      <a:pt x="43302" y="191644"/>
                      <a:pt x="95264" y="182983"/>
                    </a:cubicBezTo>
                    <a:cubicBezTo>
                      <a:pt x="147227" y="174323"/>
                      <a:pt x="190529" y="131021"/>
                      <a:pt x="190529" y="79058"/>
                    </a:cubicBezTo>
                    <a:cubicBezTo>
                      <a:pt x="190529" y="35756"/>
                      <a:pt x="147227" y="-7546"/>
                      <a:pt x="95264" y="111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1" name="Freeform: Shape 154">
                <a:extLst>
                  <a:ext uri="{FF2B5EF4-FFF2-40B4-BE49-F238E27FC236}">
                    <a16:creationId xmlns:a16="http://schemas.microsoft.com/office/drawing/2014/main" xmlns="" id="{041A78A9-A440-4372-9FAA-4C4BBCA80B82}"/>
                  </a:ext>
                </a:extLst>
              </p:cNvPr>
              <p:cNvSpPr/>
              <p:nvPr/>
            </p:nvSpPr>
            <p:spPr>
              <a:xfrm>
                <a:off x="9586149" y="4772957"/>
                <a:ext cx="190528" cy="184521"/>
              </a:xfrm>
              <a:custGeom>
                <a:avLst/>
                <a:gdLst>
                  <a:gd name="connsiteX0" fmla="*/ 95264 w 190528"/>
                  <a:gd name="connsiteY0" fmla="*/ 1326 h 184521"/>
                  <a:gd name="connsiteX1" fmla="*/ 0 w 190528"/>
                  <a:gd name="connsiteY1" fmla="*/ 79270 h 184521"/>
                  <a:gd name="connsiteX2" fmla="*/ 95264 w 190528"/>
                  <a:gd name="connsiteY2" fmla="*/ 183195 h 184521"/>
                  <a:gd name="connsiteX3" fmla="*/ 190529 w 190528"/>
                  <a:gd name="connsiteY3" fmla="*/ 105251 h 184521"/>
                  <a:gd name="connsiteX4" fmla="*/ 95264 w 190528"/>
                  <a:gd name="connsiteY4" fmla="*/ 1326 h 1845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84521">
                    <a:moveTo>
                      <a:pt x="95264" y="1326"/>
                    </a:moveTo>
                    <a:cubicBezTo>
                      <a:pt x="43302" y="-7334"/>
                      <a:pt x="0" y="27307"/>
                      <a:pt x="0" y="79270"/>
                    </a:cubicBezTo>
                    <a:cubicBezTo>
                      <a:pt x="0" y="131233"/>
                      <a:pt x="43302" y="174535"/>
                      <a:pt x="95264" y="183195"/>
                    </a:cubicBezTo>
                    <a:cubicBezTo>
                      <a:pt x="147227" y="191856"/>
                      <a:pt x="190529" y="157214"/>
                      <a:pt x="190529" y="105251"/>
                    </a:cubicBezTo>
                    <a:cubicBezTo>
                      <a:pt x="190529" y="44628"/>
                      <a:pt x="147227" y="1326"/>
                      <a:pt x="95264" y="132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84" name="Graphic 1">
              <a:extLst>
                <a:ext uri="{FF2B5EF4-FFF2-40B4-BE49-F238E27FC236}">
                  <a16:creationId xmlns:a16="http://schemas.microsoft.com/office/drawing/2014/main" xmlns="" id="{503B97DB-1AE5-4DEE-A6C4-3087A0AA1B53}"/>
                </a:ext>
              </a:extLst>
            </p:cNvPr>
            <p:cNvGrpSpPr/>
            <p:nvPr/>
          </p:nvGrpSpPr>
          <p:grpSpPr>
            <a:xfrm>
              <a:off x="2899342" y="2899801"/>
              <a:ext cx="62878" cy="674922"/>
              <a:chOff x="9153128" y="2820345"/>
              <a:chExt cx="190528" cy="2045097"/>
            </a:xfrm>
            <a:grpFill/>
          </p:grpSpPr>
          <p:sp>
            <p:nvSpPr>
              <p:cNvPr id="686" name="Freeform: Shape 149">
                <a:extLst>
                  <a:ext uri="{FF2B5EF4-FFF2-40B4-BE49-F238E27FC236}">
                    <a16:creationId xmlns:a16="http://schemas.microsoft.com/office/drawing/2014/main" xmlns="" id="{0772D68D-C5D2-4D7B-9047-CE9183EF51BE}"/>
                  </a:ext>
                </a:extLst>
              </p:cNvPr>
              <p:cNvSpPr/>
              <p:nvPr/>
            </p:nvSpPr>
            <p:spPr>
              <a:xfrm>
                <a:off x="9239732" y="2864661"/>
                <a:ext cx="25980" cy="1965915"/>
              </a:xfrm>
              <a:custGeom>
                <a:avLst/>
                <a:gdLst>
                  <a:gd name="connsiteX0" fmla="*/ 0 w 25980"/>
                  <a:gd name="connsiteY0" fmla="*/ 12991 h 1965915"/>
                  <a:gd name="connsiteX1" fmla="*/ 0 w 25980"/>
                  <a:gd name="connsiteY1" fmla="*/ 1952925 h 1965915"/>
                  <a:gd name="connsiteX2" fmla="*/ 25981 w 25980"/>
                  <a:gd name="connsiteY2" fmla="*/ 1952925 h 1965915"/>
                  <a:gd name="connsiteX3" fmla="*/ 25981 w 25980"/>
                  <a:gd name="connsiteY3" fmla="*/ 12991 h 1965915"/>
                  <a:gd name="connsiteX4" fmla="*/ 0 w 25980"/>
                  <a:gd name="connsiteY4" fmla="*/ 12991 h 19659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0" h="1965915">
                    <a:moveTo>
                      <a:pt x="0" y="12991"/>
                    </a:moveTo>
                    <a:cubicBezTo>
                      <a:pt x="0" y="662522"/>
                      <a:pt x="0" y="1303393"/>
                      <a:pt x="0" y="1952925"/>
                    </a:cubicBezTo>
                    <a:cubicBezTo>
                      <a:pt x="0" y="1970245"/>
                      <a:pt x="25981" y="1970245"/>
                      <a:pt x="25981" y="1952925"/>
                    </a:cubicBezTo>
                    <a:cubicBezTo>
                      <a:pt x="25981" y="1303393"/>
                      <a:pt x="25981" y="662522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7" name="Freeform: Shape 150">
                <a:extLst>
                  <a:ext uri="{FF2B5EF4-FFF2-40B4-BE49-F238E27FC236}">
                    <a16:creationId xmlns:a16="http://schemas.microsoft.com/office/drawing/2014/main" xmlns="" id="{E404C0B9-61A0-48DA-9AE9-AF3DAF110FDF}"/>
                  </a:ext>
                </a:extLst>
              </p:cNvPr>
              <p:cNvSpPr/>
              <p:nvPr/>
            </p:nvSpPr>
            <p:spPr>
              <a:xfrm>
                <a:off x="9153128" y="2820345"/>
                <a:ext cx="190528" cy="171551"/>
              </a:xfrm>
              <a:custGeom>
                <a:avLst/>
                <a:gdLst>
                  <a:gd name="connsiteX0" fmla="*/ 95264 w 190528"/>
                  <a:gd name="connsiteY0" fmla="*/ 5344 h 171551"/>
                  <a:gd name="connsiteX1" fmla="*/ 0 w 190528"/>
                  <a:gd name="connsiteY1" fmla="*/ 109269 h 171551"/>
                  <a:gd name="connsiteX2" fmla="*/ 95264 w 190528"/>
                  <a:gd name="connsiteY2" fmla="*/ 169892 h 171551"/>
                  <a:gd name="connsiteX3" fmla="*/ 190529 w 190528"/>
                  <a:gd name="connsiteY3" fmla="*/ 65967 h 171551"/>
                  <a:gd name="connsiteX4" fmla="*/ 95264 w 190528"/>
                  <a:gd name="connsiteY4" fmla="*/ 5344 h 1715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71551">
                    <a:moveTo>
                      <a:pt x="95264" y="5344"/>
                    </a:moveTo>
                    <a:cubicBezTo>
                      <a:pt x="43302" y="22665"/>
                      <a:pt x="0" y="65967"/>
                      <a:pt x="0" y="109269"/>
                    </a:cubicBezTo>
                    <a:cubicBezTo>
                      <a:pt x="0" y="152571"/>
                      <a:pt x="43302" y="178552"/>
                      <a:pt x="95264" y="169892"/>
                    </a:cubicBezTo>
                    <a:cubicBezTo>
                      <a:pt x="147227" y="161231"/>
                      <a:pt x="190529" y="109269"/>
                      <a:pt x="190529" y="65967"/>
                    </a:cubicBezTo>
                    <a:cubicBezTo>
                      <a:pt x="190529" y="14004"/>
                      <a:pt x="147227" y="-11977"/>
                      <a:pt x="95264" y="534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8" name="Freeform: Shape 151">
                <a:extLst>
                  <a:ext uri="{FF2B5EF4-FFF2-40B4-BE49-F238E27FC236}">
                    <a16:creationId xmlns:a16="http://schemas.microsoft.com/office/drawing/2014/main" xmlns="" id="{EC4FFC72-F48A-484A-AED9-4A988AAA190F}"/>
                  </a:ext>
                </a:extLst>
              </p:cNvPr>
              <p:cNvSpPr/>
              <p:nvPr/>
            </p:nvSpPr>
            <p:spPr>
              <a:xfrm>
                <a:off x="9153128" y="4694680"/>
                <a:ext cx="190528" cy="170762"/>
              </a:xfrm>
              <a:custGeom>
                <a:avLst/>
                <a:gdLst>
                  <a:gd name="connsiteX0" fmla="*/ 95264 w 190528"/>
                  <a:gd name="connsiteY0" fmla="*/ 1659 h 170762"/>
                  <a:gd name="connsiteX1" fmla="*/ 0 w 190528"/>
                  <a:gd name="connsiteY1" fmla="*/ 62282 h 170762"/>
                  <a:gd name="connsiteX2" fmla="*/ 95264 w 190528"/>
                  <a:gd name="connsiteY2" fmla="*/ 166207 h 170762"/>
                  <a:gd name="connsiteX3" fmla="*/ 190529 w 190528"/>
                  <a:gd name="connsiteY3" fmla="*/ 105584 h 170762"/>
                  <a:gd name="connsiteX4" fmla="*/ 95264 w 190528"/>
                  <a:gd name="connsiteY4" fmla="*/ 1659 h 17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70762">
                    <a:moveTo>
                      <a:pt x="95264" y="1659"/>
                    </a:moveTo>
                    <a:cubicBezTo>
                      <a:pt x="43302" y="-7001"/>
                      <a:pt x="0" y="18980"/>
                      <a:pt x="0" y="62282"/>
                    </a:cubicBezTo>
                    <a:cubicBezTo>
                      <a:pt x="0" y="105584"/>
                      <a:pt x="43302" y="157547"/>
                      <a:pt x="95264" y="166207"/>
                    </a:cubicBezTo>
                    <a:cubicBezTo>
                      <a:pt x="147227" y="183528"/>
                      <a:pt x="190529" y="148886"/>
                      <a:pt x="190529" y="105584"/>
                    </a:cubicBezTo>
                    <a:cubicBezTo>
                      <a:pt x="190529" y="62282"/>
                      <a:pt x="147227" y="10320"/>
                      <a:pt x="95264" y="165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85" name="Graphic 1">
              <a:extLst>
                <a:ext uri="{FF2B5EF4-FFF2-40B4-BE49-F238E27FC236}">
                  <a16:creationId xmlns:a16="http://schemas.microsoft.com/office/drawing/2014/main" xmlns="" id="{7DF1428A-48A2-4351-B3B8-AF726CD1A885}"/>
                </a:ext>
              </a:extLst>
            </p:cNvPr>
            <p:cNvGrpSpPr/>
            <p:nvPr/>
          </p:nvGrpSpPr>
          <p:grpSpPr>
            <a:xfrm>
              <a:off x="2759295" y="2945052"/>
              <a:ext cx="62878" cy="581822"/>
              <a:chOff x="8728767" y="2957461"/>
              <a:chExt cx="190528" cy="1762994"/>
            </a:xfrm>
            <a:grpFill/>
          </p:grpSpPr>
          <p:sp>
            <p:nvSpPr>
              <p:cNvPr id="683" name="Freeform: Shape 146">
                <a:extLst>
                  <a:ext uri="{FF2B5EF4-FFF2-40B4-BE49-F238E27FC236}">
                    <a16:creationId xmlns:a16="http://schemas.microsoft.com/office/drawing/2014/main" xmlns="" id="{61A03704-7717-4996-8C88-ED919F1C0745}"/>
                  </a:ext>
                </a:extLst>
              </p:cNvPr>
              <p:cNvSpPr/>
              <p:nvPr/>
            </p:nvSpPr>
            <p:spPr>
              <a:xfrm>
                <a:off x="8806711" y="3003228"/>
                <a:ext cx="25980" cy="1688781"/>
              </a:xfrm>
              <a:custGeom>
                <a:avLst/>
                <a:gdLst>
                  <a:gd name="connsiteX0" fmla="*/ 0 w 25980"/>
                  <a:gd name="connsiteY0" fmla="*/ 12991 h 1688781"/>
                  <a:gd name="connsiteX1" fmla="*/ 0 w 25980"/>
                  <a:gd name="connsiteY1" fmla="*/ 1675791 h 1688781"/>
                  <a:gd name="connsiteX2" fmla="*/ 25981 w 25980"/>
                  <a:gd name="connsiteY2" fmla="*/ 1675791 h 1688781"/>
                  <a:gd name="connsiteX3" fmla="*/ 25981 w 25980"/>
                  <a:gd name="connsiteY3" fmla="*/ 12991 h 1688781"/>
                  <a:gd name="connsiteX4" fmla="*/ 0 w 25980"/>
                  <a:gd name="connsiteY4" fmla="*/ 12991 h 16887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0" h="1688781">
                    <a:moveTo>
                      <a:pt x="0" y="12991"/>
                    </a:moveTo>
                    <a:cubicBezTo>
                      <a:pt x="0" y="567258"/>
                      <a:pt x="0" y="1121524"/>
                      <a:pt x="0" y="1675791"/>
                    </a:cubicBezTo>
                    <a:cubicBezTo>
                      <a:pt x="0" y="1693112"/>
                      <a:pt x="25981" y="1693112"/>
                      <a:pt x="25981" y="1675791"/>
                    </a:cubicBezTo>
                    <a:cubicBezTo>
                      <a:pt x="25981" y="1121524"/>
                      <a:pt x="25981" y="567258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4" name="Freeform: Shape 147">
                <a:extLst>
                  <a:ext uri="{FF2B5EF4-FFF2-40B4-BE49-F238E27FC236}">
                    <a16:creationId xmlns:a16="http://schemas.microsoft.com/office/drawing/2014/main" xmlns="" id="{FAC09A29-AB6F-412E-8579-E123A7722C86}"/>
                  </a:ext>
                </a:extLst>
              </p:cNvPr>
              <p:cNvSpPr/>
              <p:nvPr/>
            </p:nvSpPr>
            <p:spPr>
              <a:xfrm>
                <a:off x="8728767" y="2957461"/>
                <a:ext cx="190528" cy="152156"/>
              </a:xfrm>
              <a:custGeom>
                <a:avLst/>
                <a:gdLst>
                  <a:gd name="connsiteX0" fmla="*/ 95264 w 190528"/>
                  <a:gd name="connsiteY0" fmla="*/ 6795 h 152156"/>
                  <a:gd name="connsiteX1" fmla="*/ 0 w 190528"/>
                  <a:gd name="connsiteY1" fmla="*/ 110720 h 152156"/>
                  <a:gd name="connsiteX2" fmla="*/ 95264 w 190528"/>
                  <a:gd name="connsiteY2" fmla="*/ 145362 h 152156"/>
                  <a:gd name="connsiteX3" fmla="*/ 190529 w 190528"/>
                  <a:gd name="connsiteY3" fmla="*/ 41437 h 152156"/>
                  <a:gd name="connsiteX4" fmla="*/ 95264 w 190528"/>
                  <a:gd name="connsiteY4" fmla="*/ 6795 h 152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52156">
                    <a:moveTo>
                      <a:pt x="95264" y="6795"/>
                    </a:moveTo>
                    <a:cubicBezTo>
                      <a:pt x="43302" y="24116"/>
                      <a:pt x="0" y="76078"/>
                      <a:pt x="0" y="110720"/>
                    </a:cubicBezTo>
                    <a:cubicBezTo>
                      <a:pt x="0" y="145362"/>
                      <a:pt x="43302" y="162683"/>
                      <a:pt x="95264" y="145362"/>
                    </a:cubicBezTo>
                    <a:cubicBezTo>
                      <a:pt x="147227" y="128041"/>
                      <a:pt x="190529" y="84739"/>
                      <a:pt x="190529" y="41437"/>
                    </a:cubicBezTo>
                    <a:cubicBezTo>
                      <a:pt x="190529" y="6795"/>
                      <a:pt x="147227" y="-10526"/>
                      <a:pt x="95264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5" name="Freeform: Shape 148">
                <a:extLst>
                  <a:ext uri="{FF2B5EF4-FFF2-40B4-BE49-F238E27FC236}">
                    <a16:creationId xmlns:a16="http://schemas.microsoft.com/office/drawing/2014/main" xmlns="" id="{5CB09C32-0BF6-46DE-9488-28BAAF096F40}"/>
                  </a:ext>
                </a:extLst>
              </p:cNvPr>
              <p:cNvSpPr/>
              <p:nvPr/>
            </p:nvSpPr>
            <p:spPr>
              <a:xfrm>
                <a:off x="8728767" y="4568299"/>
                <a:ext cx="190528" cy="152156"/>
              </a:xfrm>
              <a:custGeom>
                <a:avLst/>
                <a:gdLst>
                  <a:gd name="connsiteX0" fmla="*/ 95264 w 190528"/>
                  <a:gd name="connsiteY0" fmla="*/ 6795 h 152156"/>
                  <a:gd name="connsiteX1" fmla="*/ 0 w 190528"/>
                  <a:gd name="connsiteY1" fmla="*/ 41437 h 152156"/>
                  <a:gd name="connsiteX2" fmla="*/ 95264 w 190528"/>
                  <a:gd name="connsiteY2" fmla="*/ 145362 h 152156"/>
                  <a:gd name="connsiteX3" fmla="*/ 190529 w 190528"/>
                  <a:gd name="connsiteY3" fmla="*/ 110720 h 152156"/>
                  <a:gd name="connsiteX4" fmla="*/ 95264 w 190528"/>
                  <a:gd name="connsiteY4" fmla="*/ 6795 h 152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52156">
                    <a:moveTo>
                      <a:pt x="95264" y="6795"/>
                    </a:moveTo>
                    <a:cubicBezTo>
                      <a:pt x="43302" y="-10526"/>
                      <a:pt x="0" y="6795"/>
                      <a:pt x="0" y="41437"/>
                    </a:cubicBezTo>
                    <a:cubicBezTo>
                      <a:pt x="0" y="76078"/>
                      <a:pt x="43302" y="128041"/>
                      <a:pt x="95264" y="145362"/>
                    </a:cubicBezTo>
                    <a:cubicBezTo>
                      <a:pt x="147227" y="162683"/>
                      <a:pt x="190529" y="145362"/>
                      <a:pt x="190529" y="110720"/>
                    </a:cubicBezTo>
                    <a:cubicBezTo>
                      <a:pt x="190529" y="67418"/>
                      <a:pt x="147227" y="24116"/>
                      <a:pt x="95264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86" name="Graphic 1">
              <a:extLst>
                <a:ext uri="{FF2B5EF4-FFF2-40B4-BE49-F238E27FC236}">
                  <a16:creationId xmlns:a16="http://schemas.microsoft.com/office/drawing/2014/main" xmlns="" id="{5850CAE1-00DB-4675-B858-706CA4DD5F56}"/>
                </a:ext>
              </a:extLst>
            </p:cNvPr>
            <p:cNvGrpSpPr/>
            <p:nvPr/>
          </p:nvGrpSpPr>
          <p:grpSpPr>
            <a:xfrm>
              <a:off x="2616389" y="3004996"/>
              <a:ext cx="62878" cy="458885"/>
              <a:chOff x="8295746" y="3139098"/>
              <a:chExt cx="190528" cy="1390479"/>
            </a:xfrm>
            <a:grpFill/>
          </p:grpSpPr>
          <p:sp>
            <p:nvSpPr>
              <p:cNvPr id="680" name="Freeform: Shape 143">
                <a:extLst>
                  <a:ext uri="{FF2B5EF4-FFF2-40B4-BE49-F238E27FC236}">
                    <a16:creationId xmlns:a16="http://schemas.microsoft.com/office/drawing/2014/main" xmlns="" id="{7D8E001C-57CE-49D0-9A6E-FB979AAD7755}"/>
                  </a:ext>
                </a:extLst>
              </p:cNvPr>
              <p:cNvSpPr/>
              <p:nvPr/>
            </p:nvSpPr>
            <p:spPr>
              <a:xfrm>
                <a:off x="8382351" y="3185096"/>
                <a:ext cx="25980" cy="1325044"/>
              </a:xfrm>
              <a:custGeom>
                <a:avLst/>
                <a:gdLst>
                  <a:gd name="connsiteX0" fmla="*/ 0 w 25980"/>
                  <a:gd name="connsiteY0" fmla="*/ 12991 h 1325044"/>
                  <a:gd name="connsiteX1" fmla="*/ 0 w 25980"/>
                  <a:gd name="connsiteY1" fmla="*/ 1312053 h 1325044"/>
                  <a:gd name="connsiteX2" fmla="*/ 25981 w 25980"/>
                  <a:gd name="connsiteY2" fmla="*/ 1312053 h 1325044"/>
                  <a:gd name="connsiteX3" fmla="*/ 25981 w 25980"/>
                  <a:gd name="connsiteY3" fmla="*/ 12991 h 1325044"/>
                  <a:gd name="connsiteX4" fmla="*/ 0 w 25980"/>
                  <a:gd name="connsiteY4" fmla="*/ 12991 h 13250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0" h="1325044">
                    <a:moveTo>
                      <a:pt x="0" y="12991"/>
                    </a:moveTo>
                    <a:cubicBezTo>
                      <a:pt x="0" y="446011"/>
                      <a:pt x="0" y="879032"/>
                      <a:pt x="0" y="1312053"/>
                    </a:cubicBezTo>
                    <a:cubicBezTo>
                      <a:pt x="0" y="1329374"/>
                      <a:pt x="25981" y="1329374"/>
                      <a:pt x="25981" y="1312053"/>
                    </a:cubicBezTo>
                    <a:cubicBezTo>
                      <a:pt x="25981" y="879032"/>
                      <a:pt x="25981" y="446011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1" name="Freeform: Shape 144">
                <a:extLst>
                  <a:ext uri="{FF2B5EF4-FFF2-40B4-BE49-F238E27FC236}">
                    <a16:creationId xmlns:a16="http://schemas.microsoft.com/office/drawing/2014/main" xmlns="" id="{117BB0B0-3404-4B17-8976-BB905E9BEF30}"/>
                  </a:ext>
                </a:extLst>
              </p:cNvPr>
              <p:cNvSpPr/>
              <p:nvPr/>
            </p:nvSpPr>
            <p:spPr>
              <a:xfrm>
                <a:off x="8295746" y="3139098"/>
                <a:ext cx="190528" cy="135299"/>
              </a:xfrm>
              <a:custGeom>
                <a:avLst/>
                <a:gdLst>
                  <a:gd name="connsiteX0" fmla="*/ 95264 w 190528"/>
                  <a:gd name="connsiteY0" fmla="*/ 15687 h 135299"/>
                  <a:gd name="connsiteX1" fmla="*/ 0 w 190528"/>
                  <a:gd name="connsiteY1" fmla="*/ 110952 h 135299"/>
                  <a:gd name="connsiteX2" fmla="*/ 95264 w 190528"/>
                  <a:gd name="connsiteY2" fmla="*/ 119612 h 135299"/>
                  <a:gd name="connsiteX3" fmla="*/ 190529 w 190528"/>
                  <a:gd name="connsiteY3" fmla="*/ 24348 h 135299"/>
                  <a:gd name="connsiteX4" fmla="*/ 95264 w 190528"/>
                  <a:gd name="connsiteY4" fmla="*/ 15687 h 1352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35299">
                    <a:moveTo>
                      <a:pt x="95264" y="15687"/>
                    </a:moveTo>
                    <a:cubicBezTo>
                      <a:pt x="43302" y="41669"/>
                      <a:pt x="0" y="84971"/>
                      <a:pt x="0" y="110952"/>
                    </a:cubicBezTo>
                    <a:cubicBezTo>
                      <a:pt x="0" y="136933"/>
                      <a:pt x="43302" y="145594"/>
                      <a:pt x="95264" y="119612"/>
                    </a:cubicBezTo>
                    <a:cubicBezTo>
                      <a:pt x="147227" y="102292"/>
                      <a:pt x="190529" y="58989"/>
                      <a:pt x="190529" y="24348"/>
                    </a:cubicBezTo>
                    <a:cubicBezTo>
                      <a:pt x="190529" y="-1633"/>
                      <a:pt x="147227" y="-10294"/>
                      <a:pt x="95264" y="1568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2" name="Freeform: Shape 145">
                <a:extLst>
                  <a:ext uri="{FF2B5EF4-FFF2-40B4-BE49-F238E27FC236}">
                    <a16:creationId xmlns:a16="http://schemas.microsoft.com/office/drawing/2014/main" xmlns="" id="{B3681A61-1B0A-482C-9D66-BABDFABC28EA}"/>
                  </a:ext>
                </a:extLst>
              </p:cNvPr>
              <p:cNvSpPr/>
              <p:nvPr/>
            </p:nvSpPr>
            <p:spPr>
              <a:xfrm>
                <a:off x="8295746" y="4398474"/>
                <a:ext cx="190528" cy="131103"/>
              </a:xfrm>
              <a:custGeom>
                <a:avLst/>
                <a:gdLst>
                  <a:gd name="connsiteX0" fmla="*/ 95264 w 190528"/>
                  <a:gd name="connsiteY0" fmla="*/ 12071 h 131103"/>
                  <a:gd name="connsiteX1" fmla="*/ 0 w 190528"/>
                  <a:gd name="connsiteY1" fmla="*/ 20732 h 131103"/>
                  <a:gd name="connsiteX2" fmla="*/ 95264 w 190528"/>
                  <a:gd name="connsiteY2" fmla="*/ 115997 h 131103"/>
                  <a:gd name="connsiteX3" fmla="*/ 190529 w 190528"/>
                  <a:gd name="connsiteY3" fmla="*/ 98676 h 131103"/>
                  <a:gd name="connsiteX4" fmla="*/ 95264 w 190528"/>
                  <a:gd name="connsiteY4" fmla="*/ 12071 h 1311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31103">
                    <a:moveTo>
                      <a:pt x="95264" y="12071"/>
                    </a:moveTo>
                    <a:cubicBezTo>
                      <a:pt x="43302" y="-5249"/>
                      <a:pt x="0" y="-5249"/>
                      <a:pt x="0" y="20732"/>
                    </a:cubicBezTo>
                    <a:cubicBezTo>
                      <a:pt x="0" y="46713"/>
                      <a:pt x="43302" y="90015"/>
                      <a:pt x="95264" y="115997"/>
                    </a:cubicBezTo>
                    <a:cubicBezTo>
                      <a:pt x="147227" y="141978"/>
                      <a:pt x="190529" y="133317"/>
                      <a:pt x="190529" y="98676"/>
                    </a:cubicBezTo>
                    <a:cubicBezTo>
                      <a:pt x="190529" y="81355"/>
                      <a:pt x="147227" y="38053"/>
                      <a:pt x="95264" y="1207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87" name="Graphic 1">
              <a:extLst>
                <a:ext uri="{FF2B5EF4-FFF2-40B4-BE49-F238E27FC236}">
                  <a16:creationId xmlns:a16="http://schemas.microsoft.com/office/drawing/2014/main" xmlns="" id="{F302541D-62AC-4725-8535-CDCD5F461CE7}"/>
                </a:ext>
              </a:extLst>
            </p:cNvPr>
            <p:cNvGrpSpPr/>
            <p:nvPr/>
          </p:nvGrpSpPr>
          <p:grpSpPr>
            <a:xfrm>
              <a:off x="2476342" y="3078371"/>
              <a:ext cx="62878" cy="317106"/>
              <a:chOff x="7871386" y="3361436"/>
              <a:chExt cx="190528" cy="960871"/>
            </a:xfrm>
            <a:grpFill/>
          </p:grpSpPr>
          <p:sp>
            <p:nvSpPr>
              <p:cNvPr id="677" name="Freeform: Shape 140">
                <a:extLst>
                  <a:ext uri="{FF2B5EF4-FFF2-40B4-BE49-F238E27FC236}">
                    <a16:creationId xmlns:a16="http://schemas.microsoft.com/office/drawing/2014/main" xmlns="" id="{2520551C-991B-4980-ABF2-0334574DB77B}"/>
                  </a:ext>
                </a:extLst>
              </p:cNvPr>
              <p:cNvSpPr/>
              <p:nvPr/>
            </p:nvSpPr>
            <p:spPr>
              <a:xfrm>
                <a:off x="7949330" y="3401607"/>
                <a:ext cx="27370" cy="892023"/>
              </a:xfrm>
              <a:custGeom>
                <a:avLst/>
                <a:gdLst>
                  <a:gd name="connsiteX0" fmla="*/ 0 w 27370"/>
                  <a:gd name="connsiteY0" fmla="*/ 12991 h 892023"/>
                  <a:gd name="connsiteX1" fmla="*/ 0 w 27370"/>
                  <a:gd name="connsiteY1" fmla="*/ 879032 h 892023"/>
                  <a:gd name="connsiteX2" fmla="*/ 25981 w 27370"/>
                  <a:gd name="connsiteY2" fmla="*/ 879032 h 892023"/>
                  <a:gd name="connsiteX3" fmla="*/ 25981 w 27370"/>
                  <a:gd name="connsiteY3" fmla="*/ 12991 h 892023"/>
                  <a:gd name="connsiteX4" fmla="*/ 0 w 27370"/>
                  <a:gd name="connsiteY4" fmla="*/ 12991 h 8920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370" h="892023">
                    <a:moveTo>
                      <a:pt x="0" y="12991"/>
                    </a:moveTo>
                    <a:cubicBezTo>
                      <a:pt x="0" y="298784"/>
                      <a:pt x="0" y="593239"/>
                      <a:pt x="0" y="879032"/>
                    </a:cubicBezTo>
                    <a:cubicBezTo>
                      <a:pt x="0" y="896353"/>
                      <a:pt x="25981" y="896353"/>
                      <a:pt x="25981" y="879032"/>
                    </a:cubicBezTo>
                    <a:cubicBezTo>
                      <a:pt x="25981" y="593239"/>
                      <a:pt x="25981" y="298784"/>
                      <a:pt x="25981" y="12991"/>
                    </a:cubicBezTo>
                    <a:cubicBezTo>
                      <a:pt x="3464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8" name="Freeform: Shape 141">
                <a:extLst>
                  <a:ext uri="{FF2B5EF4-FFF2-40B4-BE49-F238E27FC236}">
                    <a16:creationId xmlns:a16="http://schemas.microsoft.com/office/drawing/2014/main" xmlns="" id="{449EAAC7-0387-4C68-ADD0-D462F943E73C}"/>
                  </a:ext>
                </a:extLst>
              </p:cNvPr>
              <p:cNvSpPr/>
              <p:nvPr/>
            </p:nvSpPr>
            <p:spPr>
              <a:xfrm>
                <a:off x="7871386" y="3361436"/>
                <a:ext cx="190528" cy="123225"/>
              </a:xfrm>
              <a:custGeom>
                <a:avLst/>
                <a:gdLst>
                  <a:gd name="connsiteX0" fmla="*/ 95264 w 190528"/>
                  <a:gd name="connsiteY0" fmla="*/ 27180 h 123225"/>
                  <a:gd name="connsiteX1" fmla="*/ 0 w 190528"/>
                  <a:gd name="connsiteY1" fmla="*/ 113784 h 123225"/>
                  <a:gd name="connsiteX2" fmla="*/ 95264 w 190528"/>
                  <a:gd name="connsiteY2" fmla="*/ 105124 h 123225"/>
                  <a:gd name="connsiteX3" fmla="*/ 190529 w 190528"/>
                  <a:gd name="connsiteY3" fmla="*/ 18520 h 123225"/>
                  <a:gd name="connsiteX4" fmla="*/ 95264 w 190528"/>
                  <a:gd name="connsiteY4" fmla="*/ 27180 h 1232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23225">
                    <a:moveTo>
                      <a:pt x="95264" y="27180"/>
                    </a:moveTo>
                    <a:cubicBezTo>
                      <a:pt x="43302" y="53161"/>
                      <a:pt x="0" y="96464"/>
                      <a:pt x="0" y="113784"/>
                    </a:cubicBezTo>
                    <a:cubicBezTo>
                      <a:pt x="0" y="131105"/>
                      <a:pt x="43302" y="122445"/>
                      <a:pt x="95264" y="105124"/>
                    </a:cubicBezTo>
                    <a:cubicBezTo>
                      <a:pt x="147227" y="79143"/>
                      <a:pt x="190529" y="44501"/>
                      <a:pt x="190529" y="18520"/>
                    </a:cubicBezTo>
                    <a:cubicBezTo>
                      <a:pt x="190529" y="-7461"/>
                      <a:pt x="147227" y="-7461"/>
                      <a:pt x="95264" y="2718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9" name="Freeform: Shape 142">
                <a:extLst>
                  <a:ext uri="{FF2B5EF4-FFF2-40B4-BE49-F238E27FC236}">
                    <a16:creationId xmlns:a16="http://schemas.microsoft.com/office/drawing/2014/main" xmlns="" id="{EC771AEA-7812-4593-ADE1-06C6A3798F26}"/>
                  </a:ext>
                </a:extLst>
              </p:cNvPr>
              <p:cNvSpPr/>
              <p:nvPr/>
            </p:nvSpPr>
            <p:spPr>
              <a:xfrm>
                <a:off x="7871386" y="4199284"/>
                <a:ext cx="190528" cy="123023"/>
              </a:xfrm>
              <a:custGeom>
                <a:avLst/>
                <a:gdLst>
                  <a:gd name="connsiteX0" fmla="*/ 95264 w 190528"/>
                  <a:gd name="connsiteY0" fmla="*/ 20732 h 123023"/>
                  <a:gd name="connsiteX1" fmla="*/ 0 w 190528"/>
                  <a:gd name="connsiteY1" fmla="*/ 12072 h 123023"/>
                  <a:gd name="connsiteX2" fmla="*/ 95264 w 190528"/>
                  <a:gd name="connsiteY2" fmla="*/ 98676 h 123023"/>
                  <a:gd name="connsiteX3" fmla="*/ 190529 w 190528"/>
                  <a:gd name="connsiteY3" fmla="*/ 107336 h 123023"/>
                  <a:gd name="connsiteX4" fmla="*/ 95264 w 190528"/>
                  <a:gd name="connsiteY4" fmla="*/ 20732 h 1230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23023">
                    <a:moveTo>
                      <a:pt x="95264" y="20732"/>
                    </a:moveTo>
                    <a:cubicBezTo>
                      <a:pt x="43302" y="-5249"/>
                      <a:pt x="0" y="-5249"/>
                      <a:pt x="0" y="12072"/>
                    </a:cubicBezTo>
                    <a:cubicBezTo>
                      <a:pt x="0" y="29393"/>
                      <a:pt x="43302" y="72695"/>
                      <a:pt x="95264" y="98676"/>
                    </a:cubicBezTo>
                    <a:cubicBezTo>
                      <a:pt x="147227" y="124657"/>
                      <a:pt x="190529" y="133317"/>
                      <a:pt x="190529" y="107336"/>
                    </a:cubicBezTo>
                    <a:cubicBezTo>
                      <a:pt x="190529" y="90015"/>
                      <a:pt x="147227" y="46713"/>
                      <a:pt x="95264" y="2073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88" name="Graphic 1">
              <a:extLst>
                <a:ext uri="{FF2B5EF4-FFF2-40B4-BE49-F238E27FC236}">
                  <a16:creationId xmlns:a16="http://schemas.microsoft.com/office/drawing/2014/main" xmlns="" id="{760A9E31-A313-4666-A509-D7C4D0C5C567}"/>
                </a:ext>
              </a:extLst>
            </p:cNvPr>
            <p:cNvGrpSpPr/>
            <p:nvPr/>
          </p:nvGrpSpPr>
          <p:grpSpPr>
            <a:xfrm>
              <a:off x="2336295" y="3157763"/>
              <a:ext cx="62878" cy="159257"/>
              <a:chOff x="7447025" y="3602003"/>
              <a:chExt cx="190529" cy="482570"/>
            </a:xfrm>
            <a:grpFill/>
          </p:grpSpPr>
          <p:sp>
            <p:nvSpPr>
              <p:cNvPr id="674" name="Freeform: Shape 137">
                <a:extLst>
                  <a:ext uri="{FF2B5EF4-FFF2-40B4-BE49-F238E27FC236}">
                    <a16:creationId xmlns:a16="http://schemas.microsoft.com/office/drawing/2014/main" xmlns="" id="{B7E1B9B0-C347-4005-9A78-F25ABFF6061D}"/>
                  </a:ext>
                </a:extLst>
              </p:cNvPr>
              <p:cNvSpPr/>
              <p:nvPr/>
            </p:nvSpPr>
            <p:spPr>
              <a:xfrm>
                <a:off x="7524969" y="3635438"/>
                <a:ext cx="25981" cy="407039"/>
              </a:xfrm>
              <a:custGeom>
                <a:avLst/>
                <a:gdLst>
                  <a:gd name="connsiteX0" fmla="*/ 0 w 25981"/>
                  <a:gd name="connsiteY0" fmla="*/ 12991 h 407039"/>
                  <a:gd name="connsiteX1" fmla="*/ 0 w 25981"/>
                  <a:gd name="connsiteY1" fmla="*/ 394049 h 407039"/>
                  <a:gd name="connsiteX2" fmla="*/ 25982 w 25981"/>
                  <a:gd name="connsiteY2" fmla="*/ 394049 h 407039"/>
                  <a:gd name="connsiteX3" fmla="*/ 25982 w 25981"/>
                  <a:gd name="connsiteY3" fmla="*/ 12991 h 407039"/>
                  <a:gd name="connsiteX4" fmla="*/ 0 w 25981"/>
                  <a:gd name="connsiteY4" fmla="*/ 12991 h 4070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407039">
                    <a:moveTo>
                      <a:pt x="0" y="12991"/>
                    </a:moveTo>
                    <a:cubicBezTo>
                      <a:pt x="0" y="142897"/>
                      <a:pt x="0" y="272803"/>
                      <a:pt x="0" y="394049"/>
                    </a:cubicBezTo>
                    <a:cubicBezTo>
                      <a:pt x="0" y="411370"/>
                      <a:pt x="25982" y="411370"/>
                      <a:pt x="25982" y="394049"/>
                    </a:cubicBezTo>
                    <a:cubicBezTo>
                      <a:pt x="25982" y="264143"/>
                      <a:pt x="25982" y="134237"/>
                      <a:pt x="25982" y="12991"/>
                    </a:cubicBezTo>
                    <a:cubicBezTo>
                      <a:pt x="2598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5" name="Freeform: Shape 138">
                <a:extLst>
                  <a:ext uri="{FF2B5EF4-FFF2-40B4-BE49-F238E27FC236}">
                    <a16:creationId xmlns:a16="http://schemas.microsoft.com/office/drawing/2014/main" xmlns="" id="{85A57FB9-1849-4990-94BF-6925B14F7CF4}"/>
                  </a:ext>
                </a:extLst>
              </p:cNvPr>
              <p:cNvSpPr/>
              <p:nvPr/>
            </p:nvSpPr>
            <p:spPr>
              <a:xfrm>
                <a:off x="7447025" y="3602003"/>
                <a:ext cx="190529" cy="109301"/>
              </a:xfrm>
              <a:custGeom>
                <a:avLst/>
                <a:gdLst>
                  <a:gd name="connsiteX0" fmla="*/ 95264 w 190529"/>
                  <a:gd name="connsiteY0" fmla="*/ 37765 h 109301"/>
                  <a:gd name="connsiteX1" fmla="*/ 0 w 190529"/>
                  <a:gd name="connsiteY1" fmla="*/ 107049 h 109301"/>
                  <a:gd name="connsiteX2" fmla="*/ 95264 w 190529"/>
                  <a:gd name="connsiteY2" fmla="*/ 72407 h 109301"/>
                  <a:gd name="connsiteX3" fmla="*/ 190530 w 190529"/>
                  <a:gd name="connsiteY3" fmla="*/ 3124 h 109301"/>
                  <a:gd name="connsiteX4" fmla="*/ 95264 w 190529"/>
                  <a:gd name="connsiteY4" fmla="*/ 37765 h 109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09301">
                    <a:moveTo>
                      <a:pt x="95264" y="37765"/>
                    </a:moveTo>
                    <a:cubicBezTo>
                      <a:pt x="43302" y="72407"/>
                      <a:pt x="0" y="98388"/>
                      <a:pt x="0" y="107049"/>
                    </a:cubicBezTo>
                    <a:cubicBezTo>
                      <a:pt x="0" y="115709"/>
                      <a:pt x="43302" y="98388"/>
                      <a:pt x="95264" y="72407"/>
                    </a:cubicBezTo>
                    <a:cubicBezTo>
                      <a:pt x="147228" y="46426"/>
                      <a:pt x="190530" y="11784"/>
                      <a:pt x="190530" y="3124"/>
                    </a:cubicBezTo>
                    <a:cubicBezTo>
                      <a:pt x="190530" y="-5537"/>
                      <a:pt x="138567" y="3124"/>
                      <a:pt x="95264" y="3776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6" name="Freeform: Shape 139">
                <a:extLst>
                  <a:ext uri="{FF2B5EF4-FFF2-40B4-BE49-F238E27FC236}">
                    <a16:creationId xmlns:a16="http://schemas.microsoft.com/office/drawing/2014/main" xmlns="" id="{4DE42E60-138D-463E-B131-C9A67C8F4CD5}"/>
                  </a:ext>
                </a:extLst>
              </p:cNvPr>
              <p:cNvSpPr/>
              <p:nvPr/>
            </p:nvSpPr>
            <p:spPr>
              <a:xfrm>
                <a:off x="7447025" y="3975272"/>
                <a:ext cx="190529" cy="109301"/>
              </a:xfrm>
              <a:custGeom>
                <a:avLst/>
                <a:gdLst>
                  <a:gd name="connsiteX0" fmla="*/ 95264 w 190529"/>
                  <a:gd name="connsiteY0" fmla="*/ 36895 h 109301"/>
                  <a:gd name="connsiteX1" fmla="*/ 0 w 190529"/>
                  <a:gd name="connsiteY1" fmla="*/ 2253 h 109301"/>
                  <a:gd name="connsiteX2" fmla="*/ 95264 w 190529"/>
                  <a:gd name="connsiteY2" fmla="*/ 71536 h 109301"/>
                  <a:gd name="connsiteX3" fmla="*/ 190530 w 190529"/>
                  <a:gd name="connsiteY3" fmla="*/ 106178 h 109301"/>
                  <a:gd name="connsiteX4" fmla="*/ 95264 w 190529"/>
                  <a:gd name="connsiteY4" fmla="*/ 36895 h 109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09301">
                    <a:moveTo>
                      <a:pt x="95264" y="36895"/>
                    </a:moveTo>
                    <a:cubicBezTo>
                      <a:pt x="43302" y="10913"/>
                      <a:pt x="0" y="-6408"/>
                      <a:pt x="0" y="2253"/>
                    </a:cubicBezTo>
                    <a:cubicBezTo>
                      <a:pt x="0" y="10913"/>
                      <a:pt x="43302" y="36895"/>
                      <a:pt x="95264" y="71536"/>
                    </a:cubicBezTo>
                    <a:cubicBezTo>
                      <a:pt x="147228" y="106178"/>
                      <a:pt x="190530" y="114838"/>
                      <a:pt x="190530" y="106178"/>
                    </a:cubicBezTo>
                    <a:cubicBezTo>
                      <a:pt x="181869" y="88857"/>
                      <a:pt x="138567" y="62876"/>
                      <a:pt x="95264" y="368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89" name="Graphic 1">
              <a:extLst>
                <a:ext uri="{FF2B5EF4-FFF2-40B4-BE49-F238E27FC236}">
                  <a16:creationId xmlns:a16="http://schemas.microsoft.com/office/drawing/2014/main" xmlns="" id="{BD9BBA1D-DC5A-4DC7-A97F-C9FC8FDF97B9}"/>
                </a:ext>
              </a:extLst>
            </p:cNvPr>
            <p:cNvGrpSpPr/>
            <p:nvPr/>
          </p:nvGrpSpPr>
          <p:grpSpPr>
            <a:xfrm>
              <a:off x="2193389" y="3201112"/>
              <a:ext cx="62878" cy="72560"/>
              <a:chOff x="7014004" y="3733354"/>
              <a:chExt cx="190529" cy="219867"/>
            </a:xfrm>
            <a:grpFill/>
          </p:grpSpPr>
          <p:sp>
            <p:nvSpPr>
              <p:cNvPr id="671" name="Freeform: Shape 134">
                <a:extLst>
                  <a:ext uri="{FF2B5EF4-FFF2-40B4-BE49-F238E27FC236}">
                    <a16:creationId xmlns:a16="http://schemas.microsoft.com/office/drawing/2014/main" xmlns="" id="{DA62CAA7-5662-4B42-9451-7893E14937FE}"/>
                  </a:ext>
                </a:extLst>
              </p:cNvPr>
              <p:cNvSpPr/>
              <p:nvPr/>
            </p:nvSpPr>
            <p:spPr>
              <a:xfrm>
                <a:off x="7091948" y="3768335"/>
                <a:ext cx="27371" cy="135576"/>
              </a:xfrm>
              <a:custGeom>
                <a:avLst/>
                <a:gdLst>
                  <a:gd name="connsiteX0" fmla="*/ 0 w 27371"/>
                  <a:gd name="connsiteY0" fmla="*/ 10000 h 135576"/>
                  <a:gd name="connsiteX1" fmla="*/ 0 w 27371"/>
                  <a:gd name="connsiteY1" fmla="*/ 122586 h 135576"/>
                  <a:gd name="connsiteX2" fmla="*/ 25982 w 27371"/>
                  <a:gd name="connsiteY2" fmla="*/ 122586 h 135576"/>
                  <a:gd name="connsiteX3" fmla="*/ 25982 w 27371"/>
                  <a:gd name="connsiteY3" fmla="*/ 10000 h 135576"/>
                  <a:gd name="connsiteX4" fmla="*/ 0 w 27371"/>
                  <a:gd name="connsiteY4" fmla="*/ 10000 h 1355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371" h="135576">
                    <a:moveTo>
                      <a:pt x="0" y="10000"/>
                    </a:moveTo>
                    <a:cubicBezTo>
                      <a:pt x="0" y="44642"/>
                      <a:pt x="0" y="87944"/>
                      <a:pt x="0" y="122586"/>
                    </a:cubicBezTo>
                    <a:cubicBezTo>
                      <a:pt x="0" y="139907"/>
                      <a:pt x="25982" y="139907"/>
                      <a:pt x="25982" y="122586"/>
                    </a:cubicBezTo>
                    <a:cubicBezTo>
                      <a:pt x="25982" y="87944"/>
                      <a:pt x="25982" y="44642"/>
                      <a:pt x="25982" y="10000"/>
                    </a:cubicBezTo>
                    <a:cubicBezTo>
                      <a:pt x="34642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2" name="Freeform: Shape 135">
                <a:extLst>
                  <a:ext uri="{FF2B5EF4-FFF2-40B4-BE49-F238E27FC236}">
                    <a16:creationId xmlns:a16="http://schemas.microsoft.com/office/drawing/2014/main" xmlns="" id="{CE37D376-E5BF-46BA-9BEE-5643B4F04650}"/>
                  </a:ext>
                </a:extLst>
              </p:cNvPr>
              <p:cNvSpPr/>
              <p:nvPr/>
            </p:nvSpPr>
            <p:spPr>
              <a:xfrm>
                <a:off x="7014004" y="3838958"/>
                <a:ext cx="190529" cy="114263"/>
              </a:xfrm>
              <a:custGeom>
                <a:avLst/>
                <a:gdLst>
                  <a:gd name="connsiteX0" fmla="*/ 0 w 190529"/>
                  <a:gd name="connsiteY0" fmla="*/ 112585 h 114263"/>
                  <a:gd name="connsiteX1" fmla="*/ 95264 w 190529"/>
                  <a:gd name="connsiteY1" fmla="*/ 60623 h 114263"/>
                  <a:gd name="connsiteX2" fmla="*/ 190530 w 190529"/>
                  <a:gd name="connsiteY2" fmla="*/ 0 h 114263"/>
                  <a:gd name="connsiteX3" fmla="*/ 95264 w 190529"/>
                  <a:gd name="connsiteY3" fmla="*/ 51962 h 114263"/>
                  <a:gd name="connsiteX4" fmla="*/ 0 w 190529"/>
                  <a:gd name="connsiteY4" fmla="*/ 112585 h 1142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4263">
                    <a:moveTo>
                      <a:pt x="0" y="112585"/>
                    </a:moveTo>
                    <a:cubicBezTo>
                      <a:pt x="0" y="121246"/>
                      <a:pt x="43302" y="95264"/>
                      <a:pt x="95264" y="60623"/>
                    </a:cubicBezTo>
                    <a:cubicBezTo>
                      <a:pt x="147228" y="25981"/>
                      <a:pt x="190530" y="0"/>
                      <a:pt x="190530" y="0"/>
                    </a:cubicBezTo>
                    <a:cubicBezTo>
                      <a:pt x="190530" y="0"/>
                      <a:pt x="147228" y="17321"/>
                      <a:pt x="95264" y="51962"/>
                    </a:cubicBezTo>
                    <a:cubicBezTo>
                      <a:pt x="43302" y="77944"/>
                      <a:pt x="0" y="103925"/>
                      <a:pt x="0" y="11258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3" name="Freeform: Shape 136">
                <a:extLst>
                  <a:ext uri="{FF2B5EF4-FFF2-40B4-BE49-F238E27FC236}">
                    <a16:creationId xmlns:a16="http://schemas.microsoft.com/office/drawing/2014/main" xmlns="" id="{67040A80-A093-4272-8D9A-9E5D84CC9803}"/>
                  </a:ext>
                </a:extLst>
              </p:cNvPr>
              <p:cNvSpPr/>
              <p:nvPr/>
            </p:nvSpPr>
            <p:spPr>
              <a:xfrm>
                <a:off x="7014004" y="3733354"/>
                <a:ext cx="190529" cy="114263"/>
              </a:xfrm>
              <a:custGeom>
                <a:avLst/>
                <a:gdLst>
                  <a:gd name="connsiteX0" fmla="*/ 0 w 190529"/>
                  <a:gd name="connsiteY0" fmla="*/ 1679 h 114263"/>
                  <a:gd name="connsiteX1" fmla="*/ 95264 w 190529"/>
                  <a:gd name="connsiteY1" fmla="*/ 62302 h 114263"/>
                  <a:gd name="connsiteX2" fmla="*/ 190530 w 190529"/>
                  <a:gd name="connsiteY2" fmla="*/ 114264 h 114263"/>
                  <a:gd name="connsiteX3" fmla="*/ 95264 w 190529"/>
                  <a:gd name="connsiteY3" fmla="*/ 53641 h 114263"/>
                  <a:gd name="connsiteX4" fmla="*/ 0 w 190529"/>
                  <a:gd name="connsiteY4" fmla="*/ 1679 h 1142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4263">
                    <a:moveTo>
                      <a:pt x="0" y="1679"/>
                    </a:moveTo>
                    <a:cubicBezTo>
                      <a:pt x="0" y="10339"/>
                      <a:pt x="43302" y="36320"/>
                      <a:pt x="95264" y="62302"/>
                    </a:cubicBezTo>
                    <a:cubicBezTo>
                      <a:pt x="147228" y="88283"/>
                      <a:pt x="190530" y="114264"/>
                      <a:pt x="190530" y="114264"/>
                    </a:cubicBezTo>
                    <a:cubicBezTo>
                      <a:pt x="190530" y="114264"/>
                      <a:pt x="147228" y="88283"/>
                      <a:pt x="95264" y="53641"/>
                    </a:cubicBezTo>
                    <a:cubicBezTo>
                      <a:pt x="43302" y="18999"/>
                      <a:pt x="0" y="-6982"/>
                      <a:pt x="0" y="167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90" name="Graphic 1">
              <a:extLst>
                <a:ext uri="{FF2B5EF4-FFF2-40B4-BE49-F238E27FC236}">
                  <a16:creationId xmlns:a16="http://schemas.microsoft.com/office/drawing/2014/main" xmlns="" id="{87CFD052-5989-4A9E-96BA-BB0200B44E1D}"/>
                </a:ext>
              </a:extLst>
            </p:cNvPr>
            <p:cNvGrpSpPr/>
            <p:nvPr/>
          </p:nvGrpSpPr>
          <p:grpSpPr>
            <a:xfrm>
              <a:off x="2053342" y="3118781"/>
              <a:ext cx="62878" cy="234365"/>
              <a:chOff x="6589644" y="3483881"/>
              <a:chExt cx="190529" cy="710154"/>
            </a:xfrm>
            <a:grpFill/>
          </p:grpSpPr>
          <p:sp>
            <p:nvSpPr>
              <p:cNvPr id="668" name="Freeform: Shape 131">
                <a:extLst>
                  <a:ext uri="{FF2B5EF4-FFF2-40B4-BE49-F238E27FC236}">
                    <a16:creationId xmlns:a16="http://schemas.microsoft.com/office/drawing/2014/main" xmlns="" id="{BD9FDCE5-17DC-4B56-B687-9F1EE6DB6D27}"/>
                  </a:ext>
                </a:extLst>
              </p:cNvPr>
              <p:cNvSpPr/>
              <p:nvPr/>
            </p:nvSpPr>
            <p:spPr>
              <a:xfrm>
                <a:off x="6667587" y="3519446"/>
                <a:ext cx="25981" cy="644277"/>
              </a:xfrm>
              <a:custGeom>
                <a:avLst/>
                <a:gdLst>
                  <a:gd name="connsiteX0" fmla="*/ 0 w 25981"/>
                  <a:gd name="connsiteY0" fmla="*/ 16398 h 644277"/>
                  <a:gd name="connsiteX1" fmla="*/ 0 w 25981"/>
                  <a:gd name="connsiteY1" fmla="*/ 631287 h 644277"/>
                  <a:gd name="connsiteX2" fmla="*/ 25982 w 25981"/>
                  <a:gd name="connsiteY2" fmla="*/ 631287 h 644277"/>
                  <a:gd name="connsiteX3" fmla="*/ 25982 w 25981"/>
                  <a:gd name="connsiteY3" fmla="*/ 16398 h 644277"/>
                  <a:gd name="connsiteX4" fmla="*/ 0 w 25981"/>
                  <a:gd name="connsiteY4" fmla="*/ 16398 h 6442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644277">
                    <a:moveTo>
                      <a:pt x="0" y="16398"/>
                    </a:moveTo>
                    <a:cubicBezTo>
                      <a:pt x="0" y="224248"/>
                      <a:pt x="0" y="423437"/>
                      <a:pt x="0" y="631287"/>
                    </a:cubicBezTo>
                    <a:cubicBezTo>
                      <a:pt x="0" y="648608"/>
                      <a:pt x="25982" y="648608"/>
                      <a:pt x="25982" y="631287"/>
                    </a:cubicBezTo>
                    <a:cubicBezTo>
                      <a:pt x="25982" y="423437"/>
                      <a:pt x="25982" y="224248"/>
                      <a:pt x="25982" y="16398"/>
                    </a:cubicBezTo>
                    <a:cubicBezTo>
                      <a:pt x="25982" y="-923"/>
                      <a:pt x="0" y="-9584"/>
                      <a:pt x="0" y="1639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69" name="Freeform: Shape 132">
                <a:extLst>
                  <a:ext uri="{FF2B5EF4-FFF2-40B4-BE49-F238E27FC236}">
                    <a16:creationId xmlns:a16="http://schemas.microsoft.com/office/drawing/2014/main" xmlns="" id="{610751D4-7004-4CEC-921D-2C0149168BF7}"/>
                  </a:ext>
                </a:extLst>
              </p:cNvPr>
              <p:cNvSpPr/>
              <p:nvPr/>
            </p:nvSpPr>
            <p:spPr>
              <a:xfrm>
                <a:off x="6589644" y="4078202"/>
                <a:ext cx="190529" cy="115833"/>
              </a:xfrm>
              <a:custGeom>
                <a:avLst/>
                <a:gdLst>
                  <a:gd name="connsiteX0" fmla="*/ 95265 w 190529"/>
                  <a:gd name="connsiteY0" fmla="*/ 29229 h 115833"/>
                  <a:gd name="connsiteX1" fmla="*/ 0 w 190529"/>
                  <a:gd name="connsiteY1" fmla="*/ 107173 h 115833"/>
                  <a:gd name="connsiteX2" fmla="*/ 95265 w 190529"/>
                  <a:gd name="connsiteY2" fmla="*/ 81191 h 115833"/>
                  <a:gd name="connsiteX3" fmla="*/ 190530 w 190529"/>
                  <a:gd name="connsiteY3" fmla="*/ 3248 h 115833"/>
                  <a:gd name="connsiteX4" fmla="*/ 95265 w 190529"/>
                  <a:gd name="connsiteY4" fmla="*/ 29229 h 1158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5833">
                    <a:moveTo>
                      <a:pt x="95265" y="29229"/>
                    </a:moveTo>
                    <a:cubicBezTo>
                      <a:pt x="43302" y="55210"/>
                      <a:pt x="0" y="89852"/>
                      <a:pt x="0" y="107173"/>
                    </a:cubicBezTo>
                    <a:cubicBezTo>
                      <a:pt x="0" y="124494"/>
                      <a:pt x="43302" y="115833"/>
                      <a:pt x="95265" y="81191"/>
                    </a:cubicBezTo>
                    <a:cubicBezTo>
                      <a:pt x="147228" y="46550"/>
                      <a:pt x="190530" y="11908"/>
                      <a:pt x="190530" y="3248"/>
                    </a:cubicBezTo>
                    <a:cubicBezTo>
                      <a:pt x="181869" y="-5413"/>
                      <a:pt x="147228" y="3248"/>
                      <a:pt x="95265" y="2922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0" name="Freeform: Shape 133">
                <a:extLst>
                  <a:ext uri="{FF2B5EF4-FFF2-40B4-BE49-F238E27FC236}">
                    <a16:creationId xmlns:a16="http://schemas.microsoft.com/office/drawing/2014/main" xmlns="" id="{CCABE479-7933-44F1-BAB8-C052430B36A7}"/>
                  </a:ext>
                </a:extLst>
              </p:cNvPr>
              <p:cNvSpPr/>
              <p:nvPr/>
            </p:nvSpPr>
            <p:spPr>
              <a:xfrm>
                <a:off x="6589644" y="3483881"/>
                <a:ext cx="190529" cy="115833"/>
              </a:xfrm>
              <a:custGeom>
                <a:avLst/>
                <a:gdLst>
                  <a:gd name="connsiteX0" fmla="*/ 95265 w 190529"/>
                  <a:gd name="connsiteY0" fmla="*/ 34642 h 115833"/>
                  <a:gd name="connsiteX1" fmla="*/ 0 w 190529"/>
                  <a:gd name="connsiteY1" fmla="*/ 8660 h 115833"/>
                  <a:gd name="connsiteX2" fmla="*/ 95265 w 190529"/>
                  <a:gd name="connsiteY2" fmla="*/ 86604 h 115833"/>
                  <a:gd name="connsiteX3" fmla="*/ 190530 w 190529"/>
                  <a:gd name="connsiteY3" fmla="*/ 112585 h 115833"/>
                  <a:gd name="connsiteX4" fmla="*/ 95265 w 190529"/>
                  <a:gd name="connsiteY4" fmla="*/ 34642 h 1158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5833">
                    <a:moveTo>
                      <a:pt x="95265" y="34642"/>
                    </a:moveTo>
                    <a:cubicBezTo>
                      <a:pt x="43302" y="0"/>
                      <a:pt x="0" y="-8660"/>
                      <a:pt x="0" y="8660"/>
                    </a:cubicBezTo>
                    <a:cubicBezTo>
                      <a:pt x="0" y="25981"/>
                      <a:pt x="43302" y="60623"/>
                      <a:pt x="95265" y="86604"/>
                    </a:cubicBezTo>
                    <a:cubicBezTo>
                      <a:pt x="147228" y="112585"/>
                      <a:pt x="190530" y="121246"/>
                      <a:pt x="190530" y="112585"/>
                    </a:cubicBezTo>
                    <a:cubicBezTo>
                      <a:pt x="181869" y="103925"/>
                      <a:pt x="147228" y="69283"/>
                      <a:pt x="95265" y="3464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91" name="Graphic 1">
              <a:extLst>
                <a:ext uri="{FF2B5EF4-FFF2-40B4-BE49-F238E27FC236}">
                  <a16:creationId xmlns:a16="http://schemas.microsoft.com/office/drawing/2014/main" xmlns="" id="{6DF2F70D-3ECC-4946-B325-F8B9B09CFCD9}"/>
                </a:ext>
              </a:extLst>
            </p:cNvPr>
            <p:cNvGrpSpPr/>
            <p:nvPr/>
          </p:nvGrpSpPr>
          <p:grpSpPr>
            <a:xfrm>
              <a:off x="1910437" y="3043755"/>
              <a:ext cx="62878" cy="387273"/>
              <a:chOff x="6156623" y="3256545"/>
              <a:chExt cx="190529" cy="1173486"/>
            </a:xfrm>
            <a:grpFill/>
          </p:grpSpPr>
          <p:sp>
            <p:nvSpPr>
              <p:cNvPr id="665" name="Freeform: Shape 128">
                <a:extLst>
                  <a:ext uri="{FF2B5EF4-FFF2-40B4-BE49-F238E27FC236}">
                    <a16:creationId xmlns:a16="http://schemas.microsoft.com/office/drawing/2014/main" xmlns="" id="{E5167F22-8B72-4581-829E-19A4BB7DB1ED}"/>
                  </a:ext>
                </a:extLst>
              </p:cNvPr>
              <p:cNvSpPr/>
              <p:nvPr/>
            </p:nvSpPr>
            <p:spPr>
              <a:xfrm>
                <a:off x="6243227" y="3289021"/>
                <a:ext cx="25981" cy="1099873"/>
              </a:xfrm>
              <a:custGeom>
                <a:avLst/>
                <a:gdLst>
                  <a:gd name="connsiteX0" fmla="*/ 0 w 25981"/>
                  <a:gd name="connsiteY0" fmla="*/ 12991 h 1099873"/>
                  <a:gd name="connsiteX1" fmla="*/ 0 w 25981"/>
                  <a:gd name="connsiteY1" fmla="*/ 1086883 h 1099873"/>
                  <a:gd name="connsiteX2" fmla="*/ 25982 w 25981"/>
                  <a:gd name="connsiteY2" fmla="*/ 1086883 h 1099873"/>
                  <a:gd name="connsiteX3" fmla="*/ 25982 w 25981"/>
                  <a:gd name="connsiteY3" fmla="*/ 12991 h 1099873"/>
                  <a:gd name="connsiteX4" fmla="*/ 0 w 25981"/>
                  <a:gd name="connsiteY4" fmla="*/ 12991 h 10998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099873">
                    <a:moveTo>
                      <a:pt x="0" y="12991"/>
                    </a:moveTo>
                    <a:cubicBezTo>
                      <a:pt x="0" y="368068"/>
                      <a:pt x="0" y="731805"/>
                      <a:pt x="0" y="1086883"/>
                    </a:cubicBezTo>
                    <a:cubicBezTo>
                      <a:pt x="0" y="1104203"/>
                      <a:pt x="25982" y="1104203"/>
                      <a:pt x="25982" y="1086883"/>
                    </a:cubicBezTo>
                    <a:cubicBezTo>
                      <a:pt x="25982" y="731805"/>
                      <a:pt x="25982" y="368068"/>
                      <a:pt x="25982" y="12991"/>
                    </a:cubicBezTo>
                    <a:cubicBezTo>
                      <a:pt x="2598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66" name="Freeform: Shape 129">
                <a:extLst>
                  <a:ext uri="{FF2B5EF4-FFF2-40B4-BE49-F238E27FC236}">
                    <a16:creationId xmlns:a16="http://schemas.microsoft.com/office/drawing/2014/main" xmlns="" id="{F767134E-814F-4EB5-A907-873E2BC75317}"/>
                  </a:ext>
                </a:extLst>
              </p:cNvPr>
              <p:cNvSpPr/>
              <p:nvPr/>
            </p:nvSpPr>
            <p:spPr>
              <a:xfrm>
                <a:off x="6156623" y="4295795"/>
                <a:ext cx="190529" cy="134236"/>
              </a:xfrm>
              <a:custGeom>
                <a:avLst/>
                <a:gdLst>
                  <a:gd name="connsiteX0" fmla="*/ 95265 w 190529"/>
                  <a:gd name="connsiteY0" fmla="*/ 19486 h 134236"/>
                  <a:gd name="connsiteX1" fmla="*/ 0 w 190529"/>
                  <a:gd name="connsiteY1" fmla="*/ 114750 h 134236"/>
                  <a:gd name="connsiteX2" fmla="*/ 95265 w 190529"/>
                  <a:gd name="connsiteY2" fmla="*/ 114750 h 134236"/>
                  <a:gd name="connsiteX3" fmla="*/ 190530 w 190529"/>
                  <a:gd name="connsiteY3" fmla="*/ 19486 h 134236"/>
                  <a:gd name="connsiteX4" fmla="*/ 95265 w 190529"/>
                  <a:gd name="connsiteY4" fmla="*/ 19486 h 134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34236">
                    <a:moveTo>
                      <a:pt x="95265" y="19486"/>
                    </a:moveTo>
                    <a:cubicBezTo>
                      <a:pt x="43302" y="45467"/>
                      <a:pt x="0" y="80109"/>
                      <a:pt x="0" y="114750"/>
                    </a:cubicBezTo>
                    <a:cubicBezTo>
                      <a:pt x="0" y="140732"/>
                      <a:pt x="43302" y="140732"/>
                      <a:pt x="95265" y="114750"/>
                    </a:cubicBezTo>
                    <a:cubicBezTo>
                      <a:pt x="147228" y="88769"/>
                      <a:pt x="190530" y="45467"/>
                      <a:pt x="190530" y="19486"/>
                    </a:cubicBezTo>
                    <a:cubicBezTo>
                      <a:pt x="190530" y="-6495"/>
                      <a:pt x="147228" y="-6495"/>
                      <a:pt x="95265" y="1948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67" name="Freeform: Shape 130">
                <a:extLst>
                  <a:ext uri="{FF2B5EF4-FFF2-40B4-BE49-F238E27FC236}">
                    <a16:creationId xmlns:a16="http://schemas.microsoft.com/office/drawing/2014/main" xmlns="" id="{32480060-6F12-4960-8C80-52F402C829C2}"/>
                  </a:ext>
                </a:extLst>
              </p:cNvPr>
              <p:cNvSpPr/>
              <p:nvPr/>
            </p:nvSpPr>
            <p:spPr>
              <a:xfrm>
                <a:off x="6156623" y="3256545"/>
                <a:ext cx="190529" cy="134236"/>
              </a:xfrm>
              <a:custGeom>
                <a:avLst/>
                <a:gdLst>
                  <a:gd name="connsiteX0" fmla="*/ 95265 w 190529"/>
                  <a:gd name="connsiteY0" fmla="*/ 19486 h 134236"/>
                  <a:gd name="connsiteX1" fmla="*/ 0 w 190529"/>
                  <a:gd name="connsiteY1" fmla="*/ 19486 h 134236"/>
                  <a:gd name="connsiteX2" fmla="*/ 95265 w 190529"/>
                  <a:gd name="connsiteY2" fmla="*/ 114751 h 134236"/>
                  <a:gd name="connsiteX3" fmla="*/ 190530 w 190529"/>
                  <a:gd name="connsiteY3" fmla="*/ 114751 h 134236"/>
                  <a:gd name="connsiteX4" fmla="*/ 95265 w 190529"/>
                  <a:gd name="connsiteY4" fmla="*/ 19486 h 134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34236">
                    <a:moveTo>
                      <a:pt x="95265" y="19486"/>
                    </a:moveTo>
                    <a:cubicBezTo>
                      <a:pt x="43302" y="-6495"/>
                      <a:pt x="0" y="-6495"/>
                      <a:pt x="0" y="19486"/>
                    </a:cubicBezTo>
                    <a:cubicBezTo>
                      <a:pt x="0" y="45467"/>
                      <a:pt x="43302" y="88769"/>
                      <a:pt x="95265" y="114751"/>
                    </a:cubicBezTo>
                    <a:cubicBezTo>
                      <a:pt x="147228" y="140732"/>
                      <a:pt x="190530" y="140732"/>
                      <a:pt x="190530" y="114751"/>
                    </a:cubicBezTo>
                    <a:cubicBezTo>
                      <a:pt x="190530" y="88769"/>
                      <a:pt x="147228" y="45467"/>
                      <a:pt x="95265" y="1948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592" name="Freeform: Shape 14">
              <a:extLst>
                <a:ext uri="{FF2B5EF4-FFF2-40B4-BE49-F238E27FC236}">
                  <a16:creationId xmlns:a16="http://schemas.microsoft.com/office/drawing/2014/main" xmlns="" id="{078BBAFB-B24E-4940-8E45-7A7377FA8B2F}"/>
                </a:ext>
              </a:extLst>
            </p:cNvPr>
            <p:cNvSpPr/>
            <p:nvPr/>
          </p:nvSpPr>
          <p:spPr>
            <a:xfrm>
              <a:off x="1918569" y="3000337"/>
              <a:ext cx="2198326" cy="472848"/>
            </a:xfrm>
            <a:custGeom>
              <a:avLst/>
              <a:gdLst>
                <a:gd name="connsiteX0" fmla="*/ 6280143 w 6661201"/>
                <a:gd name="connsiteY0" fmla="*/ 151046 h 1432788"/>
                <a:gd name="connsiteX1" fmla="*/ 5925066 w 6661201"/>
                <a:gd name="connsiteY1" fmla="*/ 3819 h 1432788"/>
                <a:gd name="connsiteX2" fmla="*/ 5552669 w 6661201"/>
                <a:gd name="connsiteY2" fmla="*/ 99084 h 1432788"/>
                <a:gd name="connsiteX3" fmla="*/ 4825193 w 6661201"/>
                <a:gd name="connsiteY3" fmla="*/ 783257 h 1432788"/>
                <a:gd name="connsiteX4" fmla="*/ 4444135 w 6661201"/>
                <a:gd name="connsiteY4" fmla="*/ 1172976 h 1432788"/>
                <a:gd name="connsiteX5" fmla="*/ 4037095 w 6661201"/>
                <a:gd name="connsiteY5" fmla="*/ 1398147 h 1432788"/>
                <a:gd name="connsiteX6" fmla="*/ 3205695 w 6661201"/>
                <a:gd name="connsiteY6" fmla="*/ 991107 h 1432788"/>
                <a:gd name="connsiteX7" fmla="*/ 2469559 w 6661201"/>
                <a:gd name="connsiteY7" fmla="*/ 220330 h 1432788"/>
                <a:gd name="connsiteX8" fmla="*/ 1742084 w 6661201"/>
                <a:gd name="connsiteY8" fmla="*/ 47121 h 1432788"/>
                <a:gd name="connsiteX9" fmla="*/ 1335044 w 6661201"/>
                <a:gd name="connsiteY9" fmla="*/ 332915 h 1432788"/>
                <a:gd name="connsiteX10" fmla="*/ 936665 w 6661201"/>
                <a:gd name="connsiteY10" fmla="*/ 765936 h 1432788"/>
                <a:gd name="connsiteX11" fmla="*/ 503644 w 6661201"/>
                <a:gd name="connsiteY11" fmla="*/ 1198957 h 1432788"/>
                <a:gd name="connsiteX12" fmla="*/ 10000 w 6661201"/>
                <a:gd name="connsiteY12" fmla="*/ 1415468 h 1432788"/>
                <a:gd name="connsiteX13" fmla="*/ 10000 w 6661201"/>
                <a:gd name="connsiteY13" fmla="*/ 1432789 h 1432788"/>
                <a:gd name="connsiteX14" fmla="*/ 737475 w 6661201"/>
                <a:gd name="connsiteY14" fmla="*/ 999768 h 1432788"/>
                <a:gd name="connsiteX15" fmla="*/ 1490932 w 6661201"/>
                <a:gd name="connsiteY15" fmla="*/ 220330 h 1432788"/>
                <a:gd name="connsiteX16" fmla="*/ 1897972 w 6661201"/>
                <a:gd name="connsiteY16" fmla="*/ 21140 h 1432788"/>
                <a:gd name="connsiteX17" fmla="*/ 2339653 w 6661201"/>
                <a:gd name="connsiteY17" fmla="*/ 151046 h 1432788"/>
                <a:gd name="connsiteX18" fmla="*/ 3110430 w 6661201"/>
                <a:gd name="connsiteY18" fmla="*/ 913163 h 1432788"/>
                <a:gd name="connsiteX19" fmla="*/ 3820584 w 6661201"/>
                <a:gd name="connsiteY19" fmla="*/ 1415468 h 1432788"/>
                <a:gd name="connsiteX20" fmla="*/ 4556721 w 6661201"/>
                <a:gd name="connsiteY20" fmla="*/ 1095032 h 1432788"/>
                <a:gd name="connsiteX21" fmla="*/ 5310177 w 6661201"/>
                <a:gd name="connsiteY21" fmla="*/ 298274 h 1432788"/>
                <a:gd name="connsiteX22" fmla="*/ 5699896 w 6661201"/>
                <a:gd name="connsiteY22" fmla="*/ 47121 h 1432788"/>
                <a:gd name="connsiteX23" fmla="*/ 6141576 w 6661201"/>
                <a:gd name="connsiteY23" fmla="*/ 81763 h 1432788"/>
                <a:gd name="connsiteX24" fmla="*/ 6591919 w 6661201"/>
                <a:gd name="connsiteY24" fmla="*/ 436840 h 1432788"/>
                <a:gd name="connsiteX25" fmla="*/ 6661201 w 6661201"/>
                <a:gd name="connsiteY25" fmla="*/ 514784 h 1432788"/>
                <a:gd name="connsiteX26" fmla="*/ 6661201 w 6661201"/>
                <a:gd name="connsiteY26" fmla="*/ 480142 h 1432788"/>
                <a:gd name="connsiteX27" fmla="*/ 6280143 w 6661201"/>
                <a:gd name="connsiteY27" fmla="*/ 151046 h 1432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6661201" h="1432788">
                  <a:moveTo>
                    <a:pt x="6280143" y="151046"/>
                  </a:moveTo>
                  <a:cubicBezTo>
                    <a:pt x="6176219" y="81763"/>
                    <a:pt x="6054972" y="21140"/>
                    <a:pt x="5925066" y="3819"/>
                  </a:cubicBezTo>
                  <a:cubicBezTo>
                    <a:pt x="5795160" y="-13501"/>
                    <a:pt x="5665253" y="29801"/>
                    <a:pt x="5552669" y="99084"/>
                  </a:cubicBezTo>
                  <a:cubicBezTo>
                    <a:pt x="5258214" y="263632"/>
                    <a:pt x="5041703" y="540765"/>
                    <a:pt x="4825193" y="783257"/>
                  </a:cubicBezTo>
                  <a:cubicBezTo>
                    <a:pt x="4703948" y="921824"/>
                    <a:pt x="4582701" y="1051730"/>
                    <a:pt x="4444135" y="1172976"/>
                  </a:cubicBezTo>
                  <a:cubicBezTo>
                    <a:pt x="4322888" y="1276901"/>
                    <a:pt x="4192983" y="1363505"/>
                    <a:pt x="4037095" y="1398147"/>
                  </a:cubicBezTo>
                  <a:cubicBezTo>
                    <a:pt x="3707999" y="1476091"/>
                    <a:pt x="3413545" y="1207618"/>
                    <a:pt x="3205695" y="991107"/>
                  </a:cubicBezTo>
                  <a:cubicBezTo>
                    <a:pt x="2954542" y="739955"/>
                    <a:pt x="2746692" y="445501"/>
                    <a:pt x="2469559" y="220330"/>
                  </a:cubicBezTo>
                  <a:cubicBezTo>
                    <a:pt x="2261709" y="47121"/>
                    <a:pt x="2010557" y="-56804"/>
                    <a:pt x="1742084" y="47121"/>
                  </a:cubicBezTo>
                  <a:cubicBezTo>
                    <a:pt x="1586197" y="107744"/>
                    <a:pt x="1456290" y="220330"/>
                    <a:pt x="1335044" y="332915"/>
                  </a:cubicBezTo>
                  <a:cubicBezTo>
                    <a:pt x="1196478" y="471482"/>
                    <a:pt x="1066572" y="618709"/>
                    <a:pt x="936665" y="765936"/>
                  </a:cubicBezTo>
                  <a:cubicBezTo>
                    <a:pt x="798098" y="921824"/>
                    <a:pt x="659531" y="1069051"/>
                    <a:pt x="503644" y="1198957"/>
                  </a:cubicBezTo>
                  <a:cubicBezTo>
                    <a:pt x="365077" y="1311543"/>
                    <a:pt x="200530" y="1415468"/>
                    <a:pt x="10000" y="1415468"/>
                  </a:cubicBezTo>
                  <a:cubicBezTo>
                    <a:pt x="1340" y="1415468"/>
                    <a:pt x="-7321" y="1432789"/>
                    <a:pt x="10000" y="1432789"/>
                  </a:cubicBezTo>
                  <a:cubicBezTo>
                    <a:pt x="304454" y="1424128"/>
                    <a:pt x="546946" y="1198957"/>
                    <a:pt x="737475" y="999768"/>
                  </a:cubicBezTo>
                  <a:cubicBezTo>
                    <a:pt x="988628" y="739955"/>
                    <a:pt x="1205138" y="445501"/>
                    <a:pt x="1490932" y="220330"/>
                  </a:cubicBezTo>
                  <a:cubicBezTo>
                    <a:pt x="1612178" y="125065"/>
                    <a:pt x="1750744" y="38461"/>
                    <a:pt x="1897972" y="21140"/>
                  </a:cubicBezTo>
                  <a:cubicBezTo>
                    <a:pt x="2053859" y="3819"/>
                    <a:pt x="2209747" y="64442"/>
                    <a:pt x="2339653" y="151046"/>
                  </a:cubicBezTo>
                  <a:cubicBezTo>
                    <a:pt x="2642768" y="350236"/>
                    <a:pt x="2867938" y="653351"/>
                    <a:pt x="3110430" y="913163"/>
                  </a:cubicBezTo>
                  <a:cubicBezTo>
                    <a:pt x="3300959" y="1121013"/>
                    <a:pt x="3534791" y="1363505"/>
                    <a:pt x="3820584" y="1415468"/>
                  </a:cubicBezTo>
                  <a:cubicBezTo>
                    <a:pt x="4106378" y="1467430"/>
                    <a:pt x="4357531" y="1276901"/>
                    <a:pt x="4556721" y="1095032"/>
                  </a:cubicBezTo>
                  <a:cubicBezTo>
                    <a:pt x="4825193" y="843880"/>
                    <a:pt x="5033044" y="549426"/>
                    <a:pt x="5310177" y="298274"/>
                  </a:cubicBezTo>
                  <a:cubicBezTo>
                    <a:pt x="5422763" y="194349"/>
                    <a:pt x="5552669" y="99084"/>
                    <a:pt x="5699896" y="47121"/>
                  </a:cubicBezTo>
                  <a:cubicBezTo>
                    <a:pt x="5847123" y="-4841"/>
                    <a:pt x="6003010" y="12480"/>
                    <a:pt x="6141576" y="81763"/>
                  </a:cubicBezTo>
                  <a:cubicBezTo>
                    <a:pt x="6314785" y="168367"/>
                    <a:pt x="6462013" y="306934"/>
                    <a:pt x="6591919" y="436840"/>
                  </a:cubicBezTo>
                  <a:cubicBezTo>
                    <a:pt x="6617899" y="462821"/>
                    <a:pt x="6635221" y="488803"/>
                    <a:pt x="6661201" y="514784"/>
                  </a:cubicBezTo>
                  <a:lnTo>
                    <a:pt x="6661201" y="480142"/>
                  </a:lnTo>
                  <a:cubicBezTo>
                    <a:pt x="6548617" y="358897"/>
                    <a:pt x="6427370" y="246311"/>
                    <a:pt x="6280143" y="151046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3" name="Freeform: Shape 15">
              <a:extLst>
                <a:ext uri="{FF2B5EF4-FFF2-40B4-BE49-F238E27FC236}">
                  <a16:creationId xmlns:a16="http://schemas.microsoft.com/office/drawing/2014/main" xmlns="" id="{4C918BE7-1E6B-45FD-B660-D4794A570503}"/>
                </a:ext>
              </a:extLst>
            </p:cNvPr>
            <p:cNvSpPr/>
            <p:nvPr/>
          </p:nvSpPr>
          <p:spPr>
            <a:xfrm>
              <a:off x="1918569" y="2995881"/>
              <a:ext cx="2198326" cy="475706"/>
            </a:xfrm>
            <a:custGeom>
              <a:avLst/>
              <a:gdLst>
                <a:gd name="connsiteX0" fmla="*/ 6349427 w 6661201"/>
                <a:gd name="connsiteY0" fmla="*/ 1221119 h 1441448"/>
                <a:gd name="connsiteX1" fmla="*/ 5942388 w 6661201"/>
                <a:gd name="connsiteY1" fmla="*/ 1420309 h 1441448"/>
                <a:gd name="connsiteX2" fmla="*/ 5500706 w 6661201"/>
                <a:gd name="connsiteY2" fmla="*/ 1290403 h 1441448"/>
                <a:gd name="connsiteX3" fmla="*/ 4729929 w 6661201"/>
                <a:gd name="connsiteY3" fmla="*/ 519625 h 1441448"/>
                <a:gd name="connsiteX4" fmla="*/ 4019774 w 6661201"/>
                <a:gd name="connsiteY4" fmla="*/ 17321 h 1441448"/>
                <a:gd name="connsiteX5" fmla="*/ 3283639 w 6661201"/>
                <a:gd name="connsiteY5" fmla="*/ 337756 h 1441448"/>
                <a:gd name="connsiteX6" fmla="*/ 2530182 w 6661201"/>
                <a:gd name="connsiteY6" fmla="*/ 1134515 h 1441448"/>
                <a:gd name="connsiteX7" fmla="*/ 2140463 w 6661201"/>
                <a:gd name="connsiteY7" fmla="*/ 1385667 h 1441448"/>
                <a:gd name="connsiteX8" fmla="*/ 1698782 w 6661201"/>
                <a:gd name="connsiteY8" fmla="*/ 1351025 h 1441448"/>
                <a:gd name="connsiteX9" fmla="*/ 1248440 w 6661201"/>
                <a:gd name="connsiteY9" fmla="*/ 995948 h 1441448"/>
                <a:gd name="connsiteX10" fmla="*/ 832740 w 6661201"/>
                <a:gd name="connsiteY10" fmla="*/ 536946 h 1441448"/>
                <a:gd name="connsiteX11" fmla="*/ 10000 w 6661201"/>
                <a:gd name="connsiteY11" fmla="*/ 0 h 1441448"/>
                <a:gd name="connsiteX12" fmla="*/ 10000 w 6661201"/>
                <a:gd name="connsiteY12" fmla="*/ 17321 h 1441448"/>
                <a:gd name="connsiteX13" fmla="*/ 824080 w 6661201"/>
                <a:gd name="connsiteY13" fmla="*/ 545606 h 1441448"/>
                <a:gd name="connsiteX14" fmla="*/ 1560215 w 6661201"/>
                <a:gd name="connsiteY14" fmla="*/ 1290403 h 1441448"/>
                <a:gd name="connsiteX15" fmla="*/ 1915292 w 6661201"/>
                <a:gd name="connsiteY15" fmla="*/ 1437630 h 1441448"/>
                <a:gd name="connsiteX16" fmla="*/ 2287691 w 6661201"/>
                <a:gd name="connsiteY16" fmla="*/ 1342365 h 1441448"/>
                <a:gd name="connsiteX17" fmla="*/ 3015166 w 6661201"/>
                <a:gd name="connsiteY17" fmla="*/ 658192 h 1441448"/>
                <a:gd name="connsiteX18" fmla="*/ 3396224 w 6661201"/>
                <a:gd name="connsiteY18" fmla="*/ 268473 h 1441448"/>
                <a:gd name="connsiteX19" fmla="*/ 3803264 w 6661201"/>
                <a:gd name="connsiteY19" fmla="*/ 43302 h 1441448"/>
                <a:gd name="connsiteX20" fmla="*/ 4634664 w 6661201"/>
                <a:gd name="connsiteY20" fmla="*/ 450342 h 1441448"/>
                <a:gd name="connsiteX21" fmla="*/ 5370800 w 6661201"/>
                <a:gd name="connsiteY21" fmla="*/ 1221119 h 1441448"/>
                <a:gd name="connsiteX22" fmla="*/ 6098274 w 6661201"/>
                <a:gd name="connsiteY22" fmla="*/ 1394327 h 1441448"/>
                <a:gd name="connsiteX23" fmla="*/ 6505315 w 6661201"/>
                <a:gd name="connsiteY23" fmla="*/ 1108534 h 1441448"/>
                <a:gd name="connsiteX24" fmla="*/ 6661201 w 6661201"/>
                <a:gd name="connsiteY24" fmla="*/ 952646 h 1441448"/>
                <a:gd name="connsiteX25" fmla="*/ 6661201 w 6661201"/>
                <a:gd name="connsiteY25" fmla="*/ 926665 h 1441448"/>
                <a:gd name="connsiteX26" fmla="*/ 6349427 w 6661201"/>
                <a:gd name="connsiteY26" fmla="*/ 1221119 h 1441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661201" h="1441448">
                  <a:moveTo>
                    <a:pt x="6349427" y="1221119"/>
                  </a:moveTo>
                  <a:cubicBezTo>
                    <a:pt x="6228180" y="1316384"/>
                    <a:pt x="6089615" y="1402988"/>
                    <a:pt x="5942388" y="1420309"/>
                  </a:cubicBezTo>
                  <a:cubicBezTo>
                    <a:pt x="5786500" y="1437630"/>
                    <a:pt x="5630612" y="1377007"/>
                    <a:pt x="5500706" y="1290403"/>
                  </a:cubicBezTo>
                  <a:cubicBezTo>
                    <a:pt x="5197591" y="1091213"/>
                    <a:pt x="4972420" y="788098"/>
                    <a:pt x="4729929" y="519625"/>
                  </a:cubicBezTo>
                  <a:cubicBezTo>
                    <a:pt x="4539399" y="311775"/>
                    <a:pt x="4305568" y="69283"/>
                    <a:pt x="4019774" y="17321"/>
                  </a:cubicBezTo>
                  <a:cubicBezTo>
                    <a:pt x="3733980" y="-34642"/>
                    <a:pt x="3482828" y="155888"/>
                    <a:pt x="3283639" y="337756"/>
                  </a:cubicBezTo>
                  <a:cubicBezTo>
                    <a:pt x="3015166" y="588909"/>
                    <a:pt x="2807316" y="883363"/>
                    <a:pt x="2530182" y="1134515"/>
                  </a:cubicBezTo>
                  <a:cubicBezTo>
                    <a:pt x="2417597" y="1238440"/>
                    <a:pt x="2287691" y="1333705"/>
                    <a:pt x="2140463" y="1385667"/>
                  </a:cubicBezTo>
                  <a:cubicBezTo>
                    <a:pt x="1993236" y="1437630"/>
                    <a:pt x="1837348" y="1420309"/>
                    <a:pt x="1698782" y="1351025"/>
                  </a:cubicBezTo>
                  <a:cubicBezTo>
                    <a:pt x="1525573" y="1264421"/>
                    <a:pt x="1378347" y="1125854"/>
                    <a:pt x="1248440" y="995948"/>
                  </a:cubicBezTo>
                  <a:cubicBezTo>
                    <a:pt x="1101213" y="848721"/>
                    <a:pt x="971306" y="692833"/>
                    <a:pt x="832740" y="536946"/>
                  </a:cubicBezTo>
                  <a:cubicBezTo>
                    <a:pt x="616229" y="303115"/>
                    <a:pt x="347757" y="8660"/>
                    <a:pt x="10000" y="0"/>
                  </a:cubicBezTo>
                  <a:cubicBezTo>
                    <a:pt x="1340" y="0"/>
                    <a:pt x="-7321" y="17321"/>
                    <a:pt x="10000" y="17321"/>
                  </a:cubicBezTo>
                  <a:cubicBezTo>
                    <a:pt x="347757" y="25981"/>
                    <a:pt x="616229" y="311775"/>
                    <a:pt x="824080" y="545606"/>
                  </a:cubicBezTo>
                  <a:cubicBezTo>
                    <a:pt x="1057911" y="796759"/>
                    <a:pt x="1274421" y="1091213"/>
                    <a:pt x="1560215" y="1290403"/>
                  </a:cubicBezTo>
                  <a:cubicBezTo>
                    <a:pt x="1664140" y="1359686"/>
                    <a:pt x="1785386" y="1420309"/>
                    <a:pt x="1915292" y="1437630"/>
                  </a:cubicBezTo>
                  <a:cubicBezTo>
                    <a:pt x="2045198" y="1454950"/>
                    <a:pt x="2175105" y="1411648"/>
                    <a:pt x="2287691" y="1342365"/>
                  </a:cubicBezTo>
                  <a:cubicBezTo>
                    <a:pt x="2582145" y="1177817"/>
                    <a:pt x="2798655" y="900684"/>
                    <a:pt x="3015166" y="658192"/>
                  </a:cubicBezTo>
                  <a:cubicBezTo>
                    <a:pt x="3136411" y="519625"/>
                    <a:pt x="3257657" y="389719"/>
                    <a:pt x="3396224" y="268473"/>
                  </a:cubicBezTo>
                  <a:cubicBezTo>
                    <a:pt x="3517470" y="164548"/>
                    <a:pt x="3647376" y="77944"/>
                    <a:pt x="3803264" y="43302"/>
                  </a:cubicBezTo>
                  <a:cubicBezTo>
                    <a:pt x="4132359" y="-34642"/>
                    <a:pt x="4426814" y="233831"/>
                    <a:pt x="4634664" y="450342"/>
                  </a:cubicBezTo>
                  <a:cubicBezTo>
                    <a:pt x="4885816" y="701494"/>
                    <a:pt x="5093666" y="995948"/>
                    <a:pt x="5370800" y="1221119"/>
                  </a:cubicBezTo>
                  <a:cubicBezTo>
                    <a:pt x="5578649" y="1394327"/>
                    <a:pt x="5829802" y="1498253"/>
                    <a:pt x="6098274" y="1394327"/>
                  </a:cubicBezTo>
                  <a:cubicBezTo>
                    <a:pt x="6254162" y="1333705"/>
                    <a:pt x="6384068" y="1221119"/>
                    <a:pt x="6505315" y="1108534"/>
                  </a:cubicBezTo>
                  <a:cubicBezTo>
                    <a:pt x="6557277" y="1056571"/>
                    <a:pt x="6609240" y="1004609"/>
                    <a:pt x="6661201" y="952646"/>
                  </a:cubicBezTo>
                  <a:lnTo>
                    <a:pt x="6661201" y="926665"/>
                  </a:lnTo>
                  <a:cubicBezTo>
                    <a:pt x="6565938" y="1039250"/>
                    <a:pt x="6462013" y="1134515"/>
                    <a:pt x="6349427" y="1221119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4" name="Freeform: Shape 107">
              <a:extLst>
                <a:ext uri="{FF2B5EF4-FFF2-40B4-BE49-F238E27FC236}">
                  <a16:creationId xmlns:a16="http://schemas.microsoft.com/office/drawing/2014/main" xmlns="" id="{D5DE404B-9AD7-4446-B796-B8C0BEF4B216}"/>
                </a:ext>
              </a:extLst>
            </p:cNvPr>
            <p:cNvSpPr/>
            <p:nvPr/>
          </p:nvSpPr>
          <p:spPr>
            <a:xfrm>
              <a:off x="4071166" y="3113778"/>
              <a:ext cx="5716" cy="248383"/>
            </a:xfrm>
            <a:custGeom>
              <a:avLst/>
              <a:gdLst>
                <a:gd name="connsiteX0" fmla="*/ 0 w 17320"/>
                <a:gd name="connsiteY0" fmla="*/ 6495 h 752631"/>
                <a:gd name="connsiteX1" fmla="*/ 0 w 17320"/>
                <a:gd name="connsiteY1" fmla="*/ 742631 h 752631"/>
                <a:gd name="connsiteX2" fmla="*/ 17321 w 17320"/>
                <a:gd name="connsiteY2" fmla="*/ 742631 h 752631"/>
                <a:gd name="connsiteX3" fmla="*/ 17321 w 17320"/>
                <a:gd name="connsiteY3" fmla="*/ 6495 h 752631"/>
                <a:gd name="connsiteX4" fmla="*/ 0 w 17320"/>
                <a:gd name="connsiteY4" fmla="*/ 6495 h 752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752631">
                  <a:moveTo>
                    <a:pt x="0" y="6495"/>
                  </a:moveTo>
                  <a:cubicBezTo>
                    <a:pt x="0" y="248987"/>
                    <a:pt x="0" y="500139"/>
                    <a:pt x="0" y="742631"/>
                  </a:cubicBezTo>
                  <a:cubicBezTo>
                    <a:pt x="0" y="751291"/>
                    <a:pt x="17321" y="759952"/>
                    <a:pt x="17321" y="742631"/>
                  </a:cubicBezTo>
                  <a:cubicBezTo>
                    <a:pt x="17321" y="500139"/>
                    <a:pt x="17321" y="248987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5" name="Freeform: Shape 108">
              <a:extLst>
                <a:ext uri="{FF2B5EF4-FFF2-40B4-BE49-F238E27FC236}">
                  <a16:creationId xmlns:a16="http://schemas.microsoft.com/office/drawing/2014/main" xmlns="" id="{27404A2B-3409-49E0-B4B1-A3EEDC53286E}"/>
                </a:ext>
              </a:extLst>
            </p:cNvPr>
            <p:cNvSpPr/>
            <p:nvPr/>
          </p:nvSpPr>
          <p:spPr>
            <a:xfrm>
              <a:off x="4051159" y="3096013"/>
              <a:ext cx="40014" cy="46662"/>
            </a:xfrm>
            <a:custGeom>
              <a:avLst/>
              <a:gdLst>
                <a:gd name="connsiteX0" fmla="*/ 0 w 121245"/>
                <a:gd name="connsiteY0" fmla="*/ 8364 h 141393"/>
                <a:gd name="connsiteX1" fmla="*/ 60623 w 121245"/>
                <a:gd name="connsiteY1" fmla="*/ 103628 h 141393"/>
                <a:gd name="connsiteX2" fmla="*/ 121245 w 121245"/>
                <a:gd name="connsiteY2" fmla="*/ 138270 h 141393"/>
                <a:gd name="connsiteX3" fmla="*/ 60623 w 121245"/>
                <a:gd name="connsiteY3" fmla="*/ 43005 h 141393"/>
                <a:gd name="connsiteX4" fmla="*/ 0 w 121245"/>
                <a:gd name="connsiteY4" fmla="*/ 8364 h 141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1393">
                  <a:moveTo>
                    <a:pt x="0" y="8364"/>
                  </a:moveTo>
                  <a:cubicBezTo>
                    <a:pt x="0" y="25685"/>
                    <a:pt x="25980" y="68987"/>
                    <a:pt x="60623" y="103628"/>
                  </a:cubicBezTo>
                  <a:cubicBezTo>
                    <a:pt x="95264" y="138270"/>
                    <a:pt x="121245" y="146930"/>
                    <a:pt x="121245" y="138270"/>
                  </a:cubicBezTo>
                  <a:cubicBezTo>
                    <a:pt x="121245" y="120949"/>
                    <a:pt x="95264" y="77647"/>
                    <a:pt x="60623" y="43005"/>
                  </a:cubicBezTo>
                  <a:cubicBezTo>
                    <a:pt x="34641" y="-297"/>
                    <a:pt x="0" y="-8957"/>
                    <a:pt x="0" y="8364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6" name="Freeform: Shape 109">
              <a:extLst>
                <a:ext uri="{FF2B5EF4-FFF2-40B4-BE49-F238E27FC236}">
                  <a16:creationId xmlns:a16="http://schemas.microsoft.com/office/drawing/2014/main" xmlns="" id="{03D49B7D-3E88-4934-A79B-BB3533B700E1}"/>
                </a:ext>
              </a:extLst>
            </p:cNvPr>
            <p:cNvSpPr/>
            <p:nvPr/>
          </p:nvSpPr>
          <p:spPr>
            <a:xfrm>
              <a:off x="4054017" y="3331867"/>
              <a:ext cx="40014" cy="47000"/>
            </a:xfrm>
            <a:custGeom>
              <a:avLst/>
              <a:gdLst>
                <a:gd name="connsiteX0" fmla="*/ 60623 w 121246"/>
                <a:gd name="connsiteY0" fmla="*/ 38491 h 142415"/>
                <a:gd name="connsiteX1" fmla="*/ 0 w 121246"/>
                <a:gd name="connsiteY1" fmla="*/ 133755 h 142415"/>
                <a:gd name="connsiteX2" fmla="*/ 60623 w 121246"/>
                <a:gd name="connsiteY2" fmla="*/ 107774 h 142415"/>
                <a:gd name="connsiteX3" fmla="*/ 121247 w 121246"/>
                <a:gd name="connsiteY3" fmla="*/ 12510 h 142415"/>
                <a:gd name="connsiteX4" fmla="*/ 60623 w 121246"/>
                <a:gd name="connsiteY4" fmla="*/ 38491 h 142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6" h="142415">
                  <a:moveTo>
                    <a:pt x="60623" y="38491"/>
                  </a:moveTo>
                  <a:cubicBezTo>
                    <a:pt x="25982" y="73132"/>
                    <a:pt x="0" y="107774"/>
                    <a:pt x="0" y="133755"/>
                  </a:cubicBezTo>
                  <a:cubicBezTo>
                    <a:pt x="0" y="151076"/>
                    <a:pt x="25982" y="142416"/>
                    <a:pt x="60623" y="107774"/>
                  </a:cubicBezTo>
                  <a:cubicBezTo>
                    <a:pt x="95265" y="73132"/>
                    <a:pt x="121247" y="29830"/>
                    <a:pt x="121247" y="12510"/>
                  </a:cubicBezTo>
                  <a:cubicBezTo>
                    <a:pt x="121247" y="-13472"/>
                    <a:pt x="95265" y="3849"/>
                    <a:pt x="60623" y="3849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7" name="Freeform: Shape 104">
              <a:extLst>
                <a:ext uri="{FF2B5EF4-FFF2-40B4-BE49-F238E27FC236}">
                  <a16:creationId xmlns:a16="http://schemas.microsoft.com/office/drawing/2014/main" xmlns="" id="{C5635006-89A2-4211-A644-5659A1C43539}"/>
                </a:ext>
              </a:extLst>
            </p:cNvPr>
            <p:cNvSpPr/>
            <p:nvPr/>
          </p:nvSpPr>
          <p:spPr>
            <a:xfrm>
              <a:off x="3973989" y="3033751"/>
              <a:ext cx="5716" cy="411295"/>
            </a:xfrm>
            <a:custGeom>
              <a:avLst/>
              <a:gdLst>
                <a:gd name="connsiteX0" fmla="*/ 0 w 17321"/>
                <a:gd name="connsiteY0" fmla="*/ 6495 h 1246274"/>
                <a:gd name="connsiteX1" fmla="*/ 0 w 17321"/>
                <a:gd name="connsiteY1" fmla="*/ 1236275 h 1246274"/>
                <a:gd name="connsiteX2" fmla="*/ 17322 w 17321"/>
                <a:gd name="connsiteY2" fmla="*/ 1236275 h 1246274"/>
                <a:gd name="connsiteX3" fmla="*/ 17322 w 17321"/>
                <a:gd name="connsiteY3" fmla="*/ 6495 h 1246274"/>
                <a:gd name="connsiteX4" fmla="*/ 0 w 17321"/>
                <a:gd name="connsiteY4" fmla="*/ 6495 h 1246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1" h="1246274">
                  <a:moveTo>
                    <a:pt x="0" y="6495"/>
                  </a:moveTo>
                  <a:cubicBezTo>
                    <a:pt x="0" y="413535"/>
                    <a:pt x="0" y="820575"/>
                    <a:pt x="0" y="1236275"/>
                  </a:cubicBezTo>
                  <a:cubicBezTo>
                    <a:pt x="0" y="1244935"/>
                    <a:pt x="17322" y="1253596"/>
                    <a:pt x="17322" y="1236275"/>
                  </a:cubicBezTo>
                  <a:cubicBezTo>
                    <a:pt x="17322" y="829235"/>
                    <a:pt x="17322" y="422195"/>
                    <a:pt x="17322" y="6495"/>
                  </a:cubicBezTo>
                  <a:cubicBezTo>
                    <a:pt x="17322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8" name="Freeform: Shape 105">
              <a:extLst>
                <a:ext uri="{FF2B5EF4-FFF2-40B4-BE49-F238E27FC236}">
                  <a16:creationId xmlns:a16="http://schemas.microsoft.com/office/drawing/2014/main" xmlns="" id="{2A04D0A4-11D6-47CD-A595-5A877ADE9517}"/>
                </a:ext>
              </a:extLst>
            </p:cNvPr>
            <p:cNvSpPr/>
            <p:nvPr/>
          </p:nvSpPr>
          <p:spPr>
            <a:xfrm>
              <a:off x="3956841" y="3019477"/>
              <a:ext cx="40013" cy="43267"/>
            </a:xfrm>
            <a:custGeom>
              <a:avLst/>
              <a:gdLst>
                <a:gd name="connsiteX0" fmla="*/ 60623 w 121245"/>
                <a:gd name="connsiteY0" fmla="*/ 15107 h 131103"/>
                <a:gd name="connsiteX1" fmla="*/ 0 w 121245"/>
                <a:gd name="connsiteY1" fmla="*/ 32427 h 131103"/>
                <a:gd name="connsiteX2" fmla="*/ 60623 w 121245"/>
                <a:gd name="connsiteY2" fmla="*/ 119032 h 131103"/>
                <a:gd name="connsiteX3" fmla="*/ 121245 w 121245"/>
                <a:gd name="connsiteY3" fmla="*/ 110371 h 131103"/>
                <a:gd name="connsiteX4" fmla="*/ 60623 w 121245"/>
                <a:gd name="connsiteY4" fmla="*/ 15107 h 1311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1103">
                  <a:moveTo>
                    <a:pt x="60623" y="15107"/>
                  </a:moveTo>
                  <a:cubicBezTo>
                    <a:pt x="25982" y="-10875"/>
                    <a:pt x="0" y="-2214"/>
                    <a:pt x="0" y="32427"/>
                  </a:cubicBezTo>
                  <a:cubicBezTo>
                    <a:pt x="0" y="67069"/>
                    <a:pt x="25982" y="101711"/>
                    <a:pt x="60623" y="119032"/>
                  </a:cubicBezTo>
                  <a:cubicBezTo>
                    <a:pt x="95264" y="136352"/>
                    <a:pt x="121245" y="136352"/>
                    <a:pt x="121245" y="110371"/>
                  </a:cubicBezTo>
                  <a:cubicBezTo>
                    <a:pt x="121245" y="84390"/>
                    <a:pt x="95264" y="41088"/>
                    <a:pt x="60623" y="15107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9" name="Freeform: Shape 106">
              <a:extLst>
                <a:ext uri="{FF2B5EF4-FFF2-40B4-BE49-F238E27FC236}">
                  <a16:creationId xmlns:a16="http://schemas.microsoft.com/office/drawing/2014/main" xmlns="" id="{6B6F57A1-0A6E-4CD7-963A-6D8D4567290C}"/>
                </a:ext>
              </a:extLst>
            </p:cNvPr>
            <p:cNvSpPr/>
            <p:nvPr/>
          </p:nvSpPr>
          <p:spPr>
            <a:xfrm>
              <a:off x="3956841" y="3410846"/>
              <a:ext cx="40013" cy="44460"/>
            </a:xfrm>
            <a:custGeom>
              <a:avLst/>
              <a:gdLst>
                <a:gd name="connsiteX0" fmla="*/ 60623 w 121245"/>
                <a:gd name="connsiteY0" fmla="*/ 15687 h 134719"/>
                <a:gd name="connsiteX1" fmla="*/ 0 w 121245"/>
                <a:gd name="connsiteY1" fmla="*/ 102292 h 134719"/>
                <a:gd name="connsiteX2" fmla="*/ 60623 w 121245"/>
                <a:gd name="connsiteY2" fmla="*/ 119612 h 134719"/>
                <a:gd name="connsiteX3" fmla="*/ 121245 w 121245"/>
                <a:gd name="connsiteY3" fmla="*/ 24348 h 134719"/>
                <a:gd name="connsiteX4" fmla="*/ 60623 w 121245"/>
                <a:gd name="connsiteY4" fmla="*/ 15687 h 134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4719">
                  <a:moveTo>
                    <a:pt x="60623" y="15687"/>
                  </a:moveTo>
                  <a:cubicBezTo>
                    <a:pt x="25982" y="33008"/>
                    <a:pt x="0" y="76310"/>
                    <a:pt x="0" y="102292"/>
                  </a:cubicBezTo>
                  <a:cubicBezTo>
                    <a:pt x="0" y="136933"/>
                    <a:pt x="25982" y="145594"/>
                    <a:pt x="60623" y="119612"/>
                  </a:cubicBezTo>
                  <a:cubicBezTo>
                    <a:pt x="95264" y="93631"/>
                    <a:pt x="121245" y="50329"/>
                    <a:pt x="121245" y="24348"/>
                  </a:cubicBezTo>
                  <a:cubicBezTo>
                    <a:pt x="121245" y="-1634"/>
                    <a:pt x="95264" y="-10294"/>
                    <a:pt x="60623" y="15687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0" name="Freeform: Shape 101">
              <a:extLst>
                <a:ext uri="{FF2B5EF4-FFF2-40B4-BE49-F238E27FC236}">
                  <a16:creationId xmlns:a16="http://schemas.microsoft.com/office/drawing/2014/main" xmlns="" id="{FC8AEE26-F4A0-48AB-91D9-D5CE08EE2901}"/>
                </a:ext>
              </a:extLst>
            </p:cNvPr>
            <p:cNvSpPr/>
            <p:nvPr/>
          </p:nvSpPr>
          <p:spPr>
            <a:xfrm>
              <a:off x="3879673" y="2996596"/>
              <a:ext cx="5716" cy="485605"/>
            </a:xfrm>
            <a:custGeom>
              <a:avLst/>
              <a:gdLst>
                <a:gd name="connsiteX0" fmla="*/ 0 w 17320"/>
                <a:gd name="connsiteY0" fmla="*/ 6495 h 1471445"/>
                <a:gd name="connsiteX1" fmla="*/ 0 w 17320"/>
                <a:gd name="connsiteY1" fmla="*/ 1461446 h 1471445"/>
                <a:gd name="connsiteX2" fmla="*/ 17321 w 17320"/>
                <a:gd name="connsiteY2" fmla="*/ 1461446 h 1471445"/>
                <a:gd name="connsiteX3" fmla="*/ 17321 w 17320"/>
                <a:gd name="connsiteY3" fmla="*/ 6495 h 1471445"/>
                <a:gd name="connsiteX4" fmla="*/ 0 w 17320"/>
                <a:gd name="connsiteY4" fmla="*/ 6495 h 1471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1471445">
                  <a:moveTo>
                    <a:pt x="0" y="6495"/>
                  </a:moveTo>
                  <a:cubicBezTo>
                    <a:pt x="0" y="491479"/>
                    <a:pt x="0" y="976462"/>
                    <a:pt x="0" y="1461446"/>
                  </a:cubicBezTo>
                  <a:cubicBezTo>
                    <a:pt x="0" y="1470106"/>
                    <a:pt x="17321" y="1478767"/>
                    <a:pt x="17321" y="1461446"/>
                  </a:cubicBezTo>
                  <a:cubicBezTo>
                    <a:pt x="17321" y="976462"/>
                    <a:pt x="17321" y="491479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1" name="Freeform: Shape 102">
              <a:extLst>
                <a:ext uri="{FF2B5EF4-FFF2-40B4-BE49-F238E27FC236}">
                  <a16:creationId xmlns:a16="http://schemas.microsoft.com/office/drawing/2014/main" xmlns="" id="{8D555E23-8F6C-484A-9EDF-4DCEC27BAC2A}"/>
                </a:ext>
              </a:extLst>
            </p:cNvPr>
            <p:cNvSpPr/>
            <p:nvPr/>
          </p:nvSpPr>
          <p:spPr>
            <a:xfrm>
              <a:off x="3862524" y="2984005"/>
              <a:ext cx="40013" cy="43316"/>
            </a:xfrm>
            <a:custGeom>
              <a:avLst/>
              <a:gdLst>
                <a:gd name="connsiteX0" fmla="*/ 60623 w 121245"/>
                <a:gd name="connsiteY0" fmla="*/ 1346 h 131252"/>
                <a:gd name="connsiteX1" fmla="*/ 0 w 121245"/>
                <a:gd name="connsiteY1" fmla="*/ 61969 h 131252"/>
                <a:gd name="connsiteX2" fmla="*/ 60623 w 121245"/>
                <a:gd name="connsiteY2" fmla="*/ 131252 h 131252"/>
                <a:gd name="connsiteX3" fmla="*/ 121245 w 121245"/>
                <a:gd name="connsiteY3" fmla="*/ 79290 h 131252"/>
                <a:gd name="connsiteX4" fmla="*/ 60623 w 121245"/>
                <a:gd name="connsiteY4" fmla="*/ 1346 h 131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1252">
                  <a:moveTo>
                    <a:pt x="60623" y="1346"/>
                  </a:moveTo>
                  <a:cubicBezTo>
                    <a:pt x="25982" y="-7314"/>
                    <a:pt x="0" y="27327"/>
                    <a:pt x="0" y="61969"/>
                  </a:cubicBezTo>
                  <a:cubicBezTo>
                    <a:pt x="0" y="96611"/>
                    <a:pt x="25982" y="122592"/>
                    <a:pt x="60623" y="131252"/>
                  </a:cubicBezTo>
                  <a:cubicBezTo>
                    <a:pt x="95265" y="131252"/>
                    <a:pt x="121245" y="113931"/>
                    <a:pt x="121245" y="79290"/>
                  </a:cubicBezTo>
                  <a:cubicBezTo>
                    <a:pt x="121245" y="44648"/>
                    <a:pt x="95265" y="10006"/>
                    <a:pt x="60623" y="1346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2" name="Freeform: Shape 103">
              <a:extLst>
                <a:ext uri="{FF2B5EF4-FFF2-40B4-BE49-F238E27FC236}">
                  <a16:creationId xmlns:a16="http://schemas.microsoft.com/office/drawing/2014/main" xmlns="" id="{65C2CC4A-1CA8-4C01-82A7-6A828046363E}"/>
                </a:ext>
              </a:extLst>
            </p:cNvPr>
            <p:cNvSpPr/>
            <p:nvPr/>
          </p:nvSpPr>
          <p:spPr>
            <a:xfrm>
              <a:off x="3862524" y="3447462"/>
              <a:ext cx="40013" cy="42872"/>
            </a:xfrm>
            <a:custGeom>
              <a:avLst/>
              <a:gdLst>
                <a:gd name="connsiteX0" fmla="*/ 60623 w 121245"/>
                <a:gd name="connsiteY0" fmla="*/ 0 h 129906"/>
                <a:gd name="connsiteX1" fmla="*/ 0 w 121245"/>
                <a:gd name="connsiteY1" fmla="*/ 69283 h 129906"/>
                <a:gd name="connsiteX2" fmla="*/ 60623 w 121245"/>
                <a:gd name="connsiteY2" fmla="*/ 129906 h 129906"/>
                <a:gd name="connsiteX3" fmla="*/ 121245 w 121245"/>
                <a:gd name="connsiteY3" fmla="*/ 51963 h 129906"/>
                <a:gd name="connsiteX4" fmla="*/ 60623 w 121245"/>
                <a:gd name="connsiteY4" fmla="*/ 0 h 129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9906">
                  <a:moveTo>
                    <a:pt x="60623" y="0"/>
                  </a:moveTo>
                  <a:cubicBezTo>
                    <a:pt x="25982" y="0"/>
                    <a:pt x="0" y="34642"/>
                    <a:pt x="0" y="69283"/>
                  </a:cubicBezTo>
                  <a:cubicBezTo>
                    <a:pt x="0" y="103925"/>
                    <a:pt x="25982" y="129906"/>
                    <a:pt x="60623" y="129906"/>
                  </a:cubicBezTo>
                  <a:cubicBezTo>
                    <a:pt x="95265" y="121246"/>
                    <a:pt x="121245" y="86604"/>
                    <a:pt x="121245" y="51963"/>
                  </a:cubicBezTo>
                  <a:cubicBezTo>
                    <a:pt x="121245" y="17321"/>
                    <a:pt x="95265" y="0"/>
                    <a:pt x="60623" y="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3" name="Freeform: Shape 98">
              <a:extLst>
                <a:ext uri="{FF2B5EF4-FFF2-40B4-BE49-F238E27FC236}">
                  <a16:creationId xmlns:a16="http://schemas.microsoft.com/office/drawing/2014/main" xmlns="" id="{767E95A7-F31C-4A38-98E1-44EF7BCAB508}"/>
                </a:ext>
              </a:extLst>
            </p:cNvPr>
            <p:cNvSpPr/>
            <p:nvPr/>
          </p:nvSpPr>
          <p:spPr>
            <a:xfrm>
              <a:off x="3782496" y="3008028"/>
              <a:ext cx="6299" cy="459883"/>
            </a:xfrm>
            <a:custGeom>
              <a:avLst/>
              <a:gdLst>
                <a:gd name="connsiteX0" fmla="*/ 0 w 19088"/>
                <a:gd name="connsiteY0" fmla="*/ 6495 h 1393502"/>
                <a:gd name="connsiteX1" fmla="*/ 0 w 19088"/>
                <a:gd name="connsiteY1" fmla="*/ 1383502 h 1393502"/>
                <a:gd name="connsiteX2" fmla="*/ 17321 w 19088"/>
                <a:gd name="connsiteY2" fmla="*/ 1383502 h 1393502"/>
                <a:gd name="connsiteX3" fmla="*/ 17321 w 19088"/>
                <a:gd name="connsiteY3" fmla="*/ 6495 h 1393502"/>
                <a:gd name="connsiteX4" fmla="*/ 0 w 19088"/>
                <a:gd name="connsiteY4" fmla="*/ 6495 h 1393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88" h="1393502">
                  <a:moveTo>
                    <a:pt x="0" y="6495"/>
                  </a:moveTo>
                  <a:cubicBezTo>
                    <a:pt x="0" y="465498"/>
                    <a:pt x="0" y="924500"/>
                    <a:pt x="0" y="1383502"/>
                  </a:cubicBezTo>
                  <a:cubicBezTo>
                    <a:pt x="0" y="1392162"/>
                    <a:pt x="17321" y="1400823"/>
                    <a:pt x="17321" y="1383502"/>
                  </a:cubicBezTo>
                  <a:cubicBezTo>
                    <a:pt x="17321" y="924500"/>
                    <a:pt x="17321" y="465498"/>
                    <a:pt x="17321" y="6495"/>
                  </a:cubicBezTo>
                  <a:cubicBezTo>
                    <a:pt x="25982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4" name="Freeform: Shape 99">
              <a:extLst>
                <a:ext uri="{FF2B5EF4-FFF2-40B4-BE49-F238E27FC236}">
                  <a16:creationId xmlns:a16="http://schemas.microsoft.com/office/drawing/2014/main" xmlns="" id="{072AFEFD-A95B-43FD-9F81-726498E6791E}"/>
                </a:ext>
              </a:extLst>
            </p:cNvPr>
            <p:cNvSpPr/>
            <p:nvPr/>
          </p:nvSpPr>
          <p:spPr>
            <a:xfrm>
              <a:off x="3765348" y="2996549"/>
              <a:ext cx="40457" cy="43235"/>
            </a:xfrm>
            <a:custGeom>
              <a:avLst/>
              <a:gdLst>
                <a:gd name="connsiteX0" fmla="*/ 60623 w 122591"/>
                <a:gd name="connsiteY0" fmla="*/ 6637 h 131006"/>
                <a:gd name="connsiteX1" fmla="*/ 0 w 122591"/>
                <a:gd name="connsiteY1" fmla="*/ 93242 h 131006"/>
                <a:gd name="connsiteX2" fmla="*/ 60623 w 122591"/>
                <a:gd name="connsiteY2" fmla="*/ 127883 h 131006"/>
                <a:gd name="connsiteX3" fmla="*/ 121245 w 122591"/>
                <a:gd name="connsiteY3" fmla="*/ 49939 h 131006"/>
                <a:gd name="connsiteX4" fmla="*/ 60623 w 122591"/>
                <a:gd name="connsiteY4" fmla="*/ 6637 h 131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31006">
                  <a:moveTo>
                    <a:pt x="60623" y="6637"/>
                  </a:moveTo>
                  <a:cubicBezTo>
                    <a:pt x="25980" y="23958"/>
                    <a:pt x="0" y="58600"/>
                    <a:pt x="0" y="93242"/>
                  </a:cubicBezTo>
                  <a:cubicBezTo>
                    <a:pt x="0" y="127883"/>
                    <a:pt x="25980" y="136544"/>
                    <a:pt x="60623" y="127883"/>
                  </a:cubicBezTo>
                  <a:cubicBezTo>
                    <a:pt x="95264" y="119223"/>
                    <a:pt x="121245" y="84581"/>
                    <a:pt x="121245" y="49939"/>
                  </a:cubicBezTo>
                  <a:cubicBezTo>
                    <a:pt x="129906" y="6637"/>
                    <a:pt x="95264" y="-10683"/>
                    <a:pt x="60623" y="6637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5" name="Freeform: Shape 100">
              <a:extLst>
                <a:ext uri="{FF2B5EF4-FFF2-40B4-BE49-F238E27FC236}">
                  <a16:creationId xmlns:a16="http://schemas.microsoft.com/office/drawing/2014/main" xmlns="" id="{B8D80EF8-F1AB-49F5-8BC6-D4A4934CBED1}"/>
                </a:ext>
              </a:extLst>
            </p:cNvPr>
            <p:cNvSpPr/>
            <p:nvPr/>
          </p:nvSpPr>
          <p:spPr>
            <a:xfrm>
              <a:off x="3765348" y="3434999"/>
              <a:ext cx="40457" cy="43287"/>
            </a:xfrm>
            <a:custGeom>
              <a:avLst/>
              <a:gdLst>
                <a:gd name="connsiteX0" fmla="*/ 60623 w 122591"/>
                <a:gd name="connsiteY0" fmla="*/ 3124 h 131164"/>
                <a:gd name="connsiteX1" fmla="*/ 0 w 122591"/>
                <a:gd name="connsiteY1" fmla="*/ 37765 h 131164"/>
                <a:gd name="connsiteX2" fmla="*/ 60623 w 122591"/>
                <a:gd name="connsiteY2" fmla="*/ 124369 h 131164"/>
                <a:gd name="connsiteX3" fmla="*/ 121245 w 122591"/>
                <a:gd name="connsiteY3" fmla="*/ 89728 h 131164"/>
                <a:gd name="connsiteX4" fmla="*/ 60623 w 122591"/>
                <a:gd name="connsiteY4" fmla="*/ 3124 h 1311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31164">
                  <a:moveTo>
                    <a:pt x="60623" y="3124"/>
                  </a:moveTo>
                  <a:cubicBezTo>
                    <a:pt x="25980" y="-5537"/>
                    <a:pt x="0" y="3124"/>
                    <a:pt x="0" y="37765"/>
                  </a:cubicBezTo>
                  <a:cubicBezTo>
                    <a:pt x="0" y="72407"/>
                    <a:pt x="25980" y="107049"/>
                    <a:pt x="60623" y="124369"/>
                  </a:cubicBezTo>
                  <a:cubicBezTo>
                    <a:pt x="95264" y="141690"/>
                    <a:pt x="121245" y="124369"/>
                    <a:pt x="121245" y="89728"/>
                  </a:cubicBezTo>
                  <a:cubicBezTo>
                    <a:pt x="129906" y="55086"/>
                    <a:pt x="95264" y="20444"/>
                    <a:pt x="60623" y="3124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6" name="Freeform: Shape 95">
              <a:extLst>
                <a:ext uri="{FF2B5EF4-FFF2-40B4-BE49-F238E27FC236}">
                  <a16:creationId xmlns:a16="http://schemas.microsoft.com/office/drawing/2014/main" xmlns="" id="{A0D5B046-B1F0-43CE-8475-F43076F6AEB7}"/>
                </a:ext>
              </a:extLst>
            </p:cNvPr>
            <p:cNvSpPr/>
            <p:nvPr/>
          </p:nvSpPr>
          <p:spPr>
            <a:xfrm>
              <a:off x="3688179" y="3069750"/>
              <a:ext cx="5716" cy="338141"/>
            </a:xfrm>
            <a:custGeom>
              <a:avLst/>
              <a:gdLst>
                <a:gd name="connsiteX0" fmla="*/ 0 w 17321"/>
                <a:gd name="connsiteY0" fmla="*/ 10000 h 1024608"/>
                <a:gd name="connsiteX1" fmla="*/ 0 w 17321"/>
                <a:gd name="connsiteY1" fmla="*/ 1014609 h 1024608"/>
                <a:gd name="connsiteX2" fmla="*/ 17322 w 17321"/>
                <a:gd name="connsiteY2" fmla="*/ 1014609 h 1024608"/>
                <a:gd name="connsiteX3" fmla="*/ 17322 w 17321"/>
                <a:gd name="connsiteY3" fmla="*/ 10000 h 1024608"/>
                <a:gd name="connsiteX4" fmla="*/ 0 w 17321"/>
                <a:gd name="connsiteY4" fmla="*/ 10000 h 1024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1" h="1024608">
                  <a:moveTo>
                    <a:pt x="0" y="10000"/>
                  </a:moveTo>
                  <a:cubicBezTo>
                    <a:pt x="0" y="347757"/>
                    <a:pt x="0" y="676853"/>
                    <a:pt x="0" y="1014609"/>
                  </a:cubicBezTo>
                  <a:cubicBezTo>
                    <a:pt x="0" y="1023269"/>
                    <a:pt x="17322" y="1031930"/>
                    <a:pt x="17322" y="1014609"/>
                  </a:cubicBezTo>
                  <a:cubicBezTo>
                    <a:pt x="17322" y="676853"/>
                    <a:pt x="17322" y="347757"/>
                    <a:pt x="17322" y="10000"/>
                  </a:cubicBezTo>
                  <a:cubicBezTo>
                    <a:pt x="17322" y="1340"/>
                    <a:pt x="0" y="-7321"/>
                    <a:pt x="0" y="1000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7" name="Freeform: Shape 96">
              <a:extLst>
                <a:ext uri="{FF2B5EF4-FFF2-40B4-BE49-F238E27FC236}">
                  <a16:creationId xmlns:a16="http://schemas.microsoft.com/office/drawing/2014/main" xmlns="" id="{F2A050F2-E9B9-479C-B7C6-22168B95955A}"/>
                </a:ext>
              </a:extLst>
            </p:cNvPr>
            <p:cNvSpPr/>
            <p:nvPr/>
          </p:nvSpPr>
          <p:spPr>
            <a:xfrm>
              <a:off x="3671031" y="3054776"/>
              <a:ext cx="40013" cy="42265"/>
            </a:xfrm>
            <a:custGeom>
              <a:avLst/>
              <a:gdLst>
                <a:gd name="connsiteX0" fmla="*/ 60623 w 121245"/>
                <a:gd name="connsiteY0" fmla="*/ 20732 h 128068"/>
                <a:gd name="connsiteX1" fmla="*/ 0 w 121245"/>
                <a:gd name="connsiteY1" fmla="*/ 115997 h 128068"/>
                <a:gd name="connsiteX2" fmla="*/ 60623 w 121245"/>
                <a:gd name="connsiteY2" fmla="*/ 107336 h 128068"/>
                <a:gd name="connsiteX3" fmla="*/ 121245 w 121245"/>
                <a:gd name="connsiteY3" fmla="*/ 12072 h 128068"/>
                <a:gd name="connsiteX4" fmla="*/ 60623 w 121245"/>
                <a:gd name="connsiteY4" fmla="*/ 20732 h 128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8068">
                  <a:moveTo>
                    <a:pt x="60623" y="20732"/>
                  </a:moveTo>
                  <a:cubicBezTo>
                    <a:pt x="25982" y="55374"/>
                    <a:pt x="0" y="98676"/>
                    <a:pt x="0" y="115997"/>
                  </a:cubicBezTo>
                  <a:cubicBezTo>
                    <a:pt x="0" y="133317"/>
                    <a:pt x="25982" y="133317"/>
                    <a:pt x="60623" y="107336"/>
                  </a:cubicBezTo>
                  <a:cubicBezTo>
                    <a:pt x="95264" y="81355"/>
                    <a:pt x="121245" y="38053"/>
                    <a:pt x="121245" y="12072"/>
                  </a:cubicBezTo>
                  <a:cubicBezTo>
                    <a:pt x="121245" y="-5249"/>
                    <a:pt x="95264" y="-5249"/>
                    <a:pt x="60623" y="20732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8" name="Freeform: Shape 97">
              <a:extLst>
                <a:ext uri="{FF2B5EF4-FFF2-40B4-BE49-F238E27FC236}">
                  <a16:creationId xmlns:a16="http://schemas.microsoft.com/office/drawing/2014/main" xmlns="" id="{EA91800C-C392-4D01-9B80-8681FA9F2D46}"/>
                </a:ext>
              </a:extLst>
            </p:cNvPr>
            <p:cNvSpPr/>
            <p:nvPr/>
          </p:nvSpPr>
          <p:spPr>
            <a:xfrm>
              <a:off x="3671031" y="3373691"/>
              <a:ext cx="40013" cy="45586"/>
            </a:xfrm>
            <a:custGeom>
              <a:avLst/>
              <a:gdLst>
                <a:gd name="connsiteX0" fmla="*/ 60623 w 121245"/>
                <a:gd name="connsiteY0" fmla="*/ 24348 h 138132"/>
                <a:gd name="connsiteX1" fmla="*/ 0 w 121245"/>
                <a:gd name="connsiteY1" fmla="*/ 15687 h 138132"/>
                <a:gd name="connsiteX2" fmla="*/ 60623 w 121245"/>
                <a:gd name="connsiteY2" fmla="*/ 110952 h 138132"/>
                <a:gd name="connsiteX3" fmla="*/ 121245 w 121245"/>
                <a:gd name="connsiteY3" fmla="*/ 119612 h 138132"/>
                <a:gd name="connsiteX4" fmla="*/ 60623 w 121245"/>
                <a:gd name="connsiteY4" fmla="*/ 24348 h 138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8132">
                  <a:moveTo>
                    <a:pt x="60623" y="24348"/>
                  </a:moveTo>
                  <a:cubicBezTo>
                    <a:pt x="25982" y="-1633"/>
                    <a:pt x="0" y="-10294"/>
                    <a:pt x="0" y="15687"/>
                  </a:cubicBezTo>
                  <a:cubicBezTo>
                    <a:pt x="0" y="33008"/>
                    <a:pt x="25982" y="84971"/>
                    <a:pt x="60623" y="110952"/>
                  </a:cubicBezTo>
                  <a:cubicBezTo>
                    <a:pt x="95264" y="145594"/>
                    <a:pt x="121245" y="145594"/>
                    <a:pt x="121245" y="119612"/>
                  </a:cubicBezTo>
                  <a:cubicBezTo>
                    <a:pt x="121245" y="93631"/>
                    <a:pt x="95264" y="50329"/>
                    <a:pt x="60623" y="24348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9" name="Freeform: Shape 92">
              <a:extLst>
                <a:ext uri="{FF2B5EF4-FFF2-40B4-BE49-F238E27FC236}">
                  <a16:creationId xmlns:a16="http://schemas.microsoft.com/office/drawing/2014/main" xmlns="" id="{A3C75A6C-B59E-4536-9874-90BDC45EF46D}"/>
                </a:ext>
              </a:extLst>
            </p:cNvPr>
            <p:cNvSpPr/>
            <p:nvPr/>
          </p:nvSpPr>
          <p:spPr>
            <a:xfrm>
              <a:off x="3593862" y="3165225"/>
              <a:ext cx="5716" cy="145491"/>
            </a:xfrm>
            <a:custGeom>
              <a:avLst/>
              <a:gdLst>
                <a:gd name="connsiteX0" fmla="*/ 0 w 17320"/>
                <a:gd name="connsiteY0" fmla="*/ 6495 h 440855"/>
                <a:gd name="connsiteX1" fmla="*/ 0 w 17320"/>
                <a:gd name="connsiteY1" fmla="*/ 430856 h 440855"/>
                <a:gd name="connsiteX2" fmla="*/ 17321 w 17320"/>
                <a:gd name="connsiteY2" fmla="*/ 430856 h 440855"/>
                <a:gd name="connsiteX3" fmla="*/ 17321 w 17320"/>
                <a:gd name="connsiteY3" fmla="*/ 6495 h 440855"/>
                <a:gd name="connsiteX4" fmla="*/ 0 w 17320"/>
                <a:gd name="connsiteY4" fmla="*/ 6495 h 440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440855">
                  <a:moveTo>
                    <a:pt x="0" y="6495"/>
                  </a:moveTo>
                  <a:cubicBezTo>
                    <a:pt x="0" y="145062"/>
                    <a:pt x="0" y="283629"/>
                    <a:pt x="0" y="430856"/>
                  </a:cubicBezTo>
                  <a:cubicBezTo>
                    <a:pt x="0" y="439516"/>
                    <a:pt x="17321" y="448177"/>
                    <a:pt x="17321" y="430856"/>
                  </a:cubicBezTo>
                  <a:cubicBezTo>
                    <a:pt x="17321" y="292289"/>
                    <a:pt x="17321" y="153722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0" name="Freeform: Shape 93">
              <a:extLst>
                <a:ext uri="{FF2B5EF4-FFF2-40B4-BE49-F238E27FC236}">
                  <a16:creationId xmlns:a16="http://schemas.microsoft.com/office/drawing/2014/main" xmlns="" id="{9EF050C3-9E99-4DFE-8FD4-7F59E9D9C543}"/>
                </a:ext>
              </a:extLst>
            </p:cNvPr>
            <p:cNvSpPr/>
            <p:nvPr/>
          </p:nvSpPr>
          <p:spPr>
            <a:xfrm>
              <a:off x="3576713" y="3146647"/>
              <a:ext cx="40014" cy="46998"/>
            </a:xfrm>
            <a:custGeom>
              <a:avLst/>
              <a:gdLst>
                <a:gd name="connsiteX0" fmla="*/ 60623 w 121245"/>
                <a:gd name="connsiteY0" fmla="*/ 54128 h 142410"/>
                <a:gd name="connsiteX1" fmla="*/ 0 w 121245"/>
                <a:gd name="connsiteY1" fmla="*/ 140732 h 142410"/>
                <a:gd name="connsiteX2" fmla="*/ 60623 w 121245"/>
                <a:gd name="connsiteY2" fmla="*/ 88769 h 142410"/>
                <a:gd name="connsiteX3" fmla="*/ 121245 w 121245"/>
                <a:gd name="connsiteY3" fmla="*/ 2165 h 142410"/>
                <a:gd name="connsiteX4" fmla="*/ 60623 w 121245"/>
                <a:gd name="connsiteY4" fmla="*/ 54128 h 142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2410">
                  <a:moveTo>
                    <a:pt x="60623" y="54128"/>
                  </a:moveTo>
                  <a:cubicBezTo>
                    <a:pt x="25982" y="97430"/>
                    <a:pt x="0" y="132071"/>
                    <a:pt x="0" y="140732"/>
                  </a:cubicBezTo>
                  <a:cubicBezTo>
                    <a:pt x="0" y="149392"/>
                    <a:pt x="25982" y="123411"/>
                    <a:pt x="60623" y="88769"/>
                  </a:cubicBezTo>
                  <a:cubicBezTo>
                    <a:pt x="95265" y="54128"/>
                    <a:pt x="121245" y="19486"/>
                    <a:pt x="121245" y="2165"/>
                  </a:cubicBezTo>
                  <a:cubicBezTo>
                    <a:pt x="121245" y="-6495"/>
                    <a:pt x="95265" y="10826"/>
                    <a:pt x="60623" y="54128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1" name="Freeform: Shape 94">
              <a:extLst>
                <a:ext uri="{FF2B5EF4-FFF2-40B4-BE49-F238E27FC236}">
                  <a16:creationId xmlns:a16="http://schemas.microsoft.com/office/drawing/2014/main" xmlns="" id="{C2EB49DC-7E4D-4D26-87D7-CA88FF339D9E}"/>
                </a:ext>
              </a:extLst>
            </p:cNvPr>
            <p:cNvSpPr/>
            <p:nvPr/>
          </p:nvSpPr>
          <p:spPr>
            <a:xfrm>
              <a:off x="3573855" y="3281139"/>
              <a:ext cx="40014" cy="46998"/>
            </a:xfrm>
            <a:custGeom>
              <a:avLst/>
              <a:gdLst>
                <a:gd name="connsiteX0" fmla="*/ 0 w 121246"/>
                <a:gd name="connsiteY0" fmla="*/ 1678 h 142410"/>
                <a:gd name="connsiteX1" fmla="*/ 60624 w 121246"/>
                <a:gd name="connsiteY1" fmla="*/ 88283 h 142410"/>
                <a:gd name="connsiteX2" fmla="*/ 121247 w 121246"/>
                <a:gd name="connsiteY2" fmla="*/ 140245 h 142410"/>
                <a:gd name="connsiteX3" fmla="*/ 60624 w 121246"/>
                <a:gd name="connsiteY3" fmla="*/ 53641 h 142410"/>
                <a:gd name="connsiteX4" fmla="*/ 0 w 121246"/>
                <a:gd name="connsiteY4" fmla="*/ 1678 h 142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6" h="142410">
                  <a:moveTo>
                    <a:pt x="0" y="1678"/>
                  </a:moveTo>
                  <a:cubicBezTo>
                    <a:pt x="0" y="10339"/>
                    <a:pt x="25982" y="44981"/>
                    <a:pt x="60624" y="88283"/>
                  </a:cubicBezTo>
                  <a:cubicBezTo>
                    <a:pt x="95265" y="131585"/>
                    <a:pt x="121247" y="148906"/>
                    <a:pt x="121247" y="140245"/>
                  </a:cubicBezTo>
                  <a:cubicBezTo>
                    <a:pt x="121247" y="122924"/>
                    <a:pt x="95265" y="88283"/>
                    <a:pt x="60624" y="53641"/>
                  </a:cubicBezTo>
                  <a:cubicBezTo>
                    <a:pt x="34642" y="18999"/>
                    <a:pt x="0" y="-6982"/>
                    <a:pt x="0" y="1678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2" name="Freeform: Shape 89">
              <a:extLst>
                <a:ext uri="{FF2B5EF4-FFF2-40B4-BE49-F238E27FC236}">
                  <a16:creationId xmlns:a16="http://schemas.microsoft.com/office/drawing/2014/main" xmlns="" id="{A03A8F3B-0A70-4251-BB30-1ABAA0F05693}"/>
                </a:ext>
              </a:extLst>
            </p:cNvPr>
            <p:cNvSpPr/>
            <p:nvPr/>
          </p:nvSpPr>
          <p:spPr>
            <a:xfrm>
              <a:off x="3496686" y="3191662"/>
              <a:ext cx="5716" cy="90472"/>
            </a:xfrm>
            <a:custGeom>
              <a:avLst/>
              <a:gdLst>
                <a:gd name="connsiteX0" fmla="*/ 0 w 17320"/>
                <a:gd name="connsiteY0" fmla="*/ 12991 h 274142"/>
                <a:gd name="connsiteX1" fmla="*/ 0 w 17320"/>
                <a:gd name="connsiteY1" fmla="*/ 264143 h 274142"/>
                <a:gd name="connsiteX2" fmla="*/ 17321 w 17320"/>
                <a:gd name="connsiteY2" fmla="*/ 264143 h 274142"/>
                <a:gd name="connsiteX3" fmla="*/ 17321 w 17320"/>
                <a:gd name="connsiteY3" fmla="*/ 12991 h 274142"/>
                <a:gd name="connsiteX4" fmla="*/ 0 w 17320"/>
                <a:gd name="connsiteY4" fmla="*/ 12991 h 274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274142">
                  <a:moveTo>
                    <a:pt x="0" y="12991"/>
                  </a:moveTo>
                  <a:cubicBezTo>
                    <a:pt x="0" y="99595"/>
                    <a:pt x="0" y="177539"/>
                    <a:pt x="0" y="264143"/>
                  </a:cubicBezTo>
                  <a:cubicBezTo>
                    <a:pt x="0" y="272803"/>
                    <a:pt x="17321" y="281464"/>
                    <a:pt x="17321" y="264143"/>
                  </a:cubicBezTo>
                  <a:cubicBezTo>
                    <a:pt x="17321" y="177539"/>
                    <a:pt x="17321" y="99595"/>
                    <a:pt x="17321" y="12991"/>
                  </a:cubicBezTo>
                  <a:cubicBezTo>
                    <a:pt x="17321" y="-4330"/>
                    <a:pt x="0" y="-4330"/>
                    <a:pt x="0" y="1299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3" name="Freeform: Shape 90">
              <a:extLst>
                <a:ext uri="{FF2B5EF4-FFF2-40B4-BE49-F238E27FC236}">
                  <a16:creationId xmlns:a16="http://schemas.microsoft.com/office/drawing/2014/main" xmlns="" id="{CC0F7CA1-468A-44C2-885E-5D3FDCFF481D}"/>
                </a:ext>
              </a:extLst>
            </p:cNvPr>
            <p:cNvSpPr/>
            <p:nvPr/>
          </p:nvSpPr>
          <p:spPr>
            <a:xfrm>
              <a:off x="3479538" y="3253111"/>
              <a:ext cx="40457" cy="46277"/>
            </a:xfrm>
            <a:custGeom>
              <a:avLst/>
              <a:gdLst>
                <a:gd name="connsiteX0" fmla="*/ 60623 w 122591"/>
                <a:gd name="connsiteY0" fmla="*/ 60623 h 140226"/>
                <a:gd name="connsiteX1" fmla="*/ 0 w 122591"/>
                <a:gd name="connsiteY1" fmla="*/ 138567 h 140226"/>
                <a:gd name="connsiteX2" fmla="*/ 60623 w 122591"/>
                <a:gd name="connsiteY2" fmla="*/ 77944 h 140226"/>
                <a:gd name="connsiteX3" fmla="*/ 121245 w 122591"/>
                <a:gd name="connsiteY3" fmla="*/ 0 h 140226"/>
                <a:gd name="connsiteX4" fmla="*/ 60623 w 122591"/>
                <a:gd name="connsiteY4" fmla="*/ 60623 h 140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40226">
                  <a:moveTo>
                    <a:pt x="60623" y="60623"/>
                  </a:moveTo>
                  <a:cubicBezTo>
                    <a:pt x="25980" y="95265"/>
                    <a:pt x="0" y="129906"/>
                    <a:pt x="0" y="138567"/>
                  </a:cubicBezTo>
                  <a:cubicBezTo>
                    <a:pt x="0" y="147227"/>
                    <a:pt x="25980" y="121246"/>
                    <a:pt x="60623" y="77944"/>
                  </a:cubicBezTo>
                  <a:cubicBezTo>
                    <a:pt x="95264" y="34642"/>
                    <a:pt x="121245" y="0"/>
                    <a:pt x="121245" y="0"/>
                  </a:cubicBezTo>
                  <a:cubicBezTo>
                    <a:pt x="129906" y="0"/>
                    <a:pt x="95264" y="25981"/>
                    <a:pt x="60623" y="60623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4" name="Freeform: Shape 91">
              <a:extLst>
                <a:ext uri="{FF2B5EF4-FFF2-40B4-BE49-F238E27FC236}">
                  <a16:creationId xmlns:a16="http://schemas.microsoft.com/office/drawing/2014/main" xmlns="" id="{D81AC410-847A-44A4-89E6-E306B4846FF1}"/>
                </a:ext>
              </a:extLst>
            </p:cNvPr>
            <p:cNvSpPr/>
            <p:nvPr/>
          </p:nvSpPr>
          <p:spPr>
            <a:xfrm>
              <a:off x="3479538" y="3172536"/>
              <a:ext cx="40013" cy="46277"/>
            </a:xfrm>
            <a:custGeom>
              <a:avLst/>
              <a:gdLst>
                <a:gd name="connsiteX0" fmla="*/ 0 w 121245"/>
                <a:gd name="connsiteY0" fmla="*/ 1659 h 140226"/>
                <a:gd name="connsiteX1" fmla="*/ 60623 w 121245"/>
                <a:gd name="connsiteY1" fmla="*/ 79603 h 140226"/>
                <a:gd name="connsiteX2" fmla="*/ 121245 w 121245"/>
                <a:gd name="connsiteY2" fmla="*/ 140226 h 140226"/>
                <a:gd name="connsiteX3" fmla="*/ 60623 w 121245"/>
                <a:gd name="connsiteY3" fmla="*/ 62282 h 140226"/>
                <a:gd name="connsiteX4" fmla="*/ 0 w 121245"/>
                <a:gd name="connsiteY4" fmla="*/ 1659 h 140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0226">
                  <a:moveTo>
                    <a:pt x="0" y="1659"/>
                  </a:moveTo>
                  <a:cubicBezTo>
                    <a:pt x="0" y="10320"/>
                    <a:pt x="25980" y="44961"/>
                    <a:pt x="60623" y="79603"/>
                  </a:cubicBezTo>
                  <a:cubicBezTo>
                    <a:pt x="95264" y="114245"/>
                    <a:pt x="121245" y="140226"/>
                    <a:pt x="121245" y="140226"/>
                  </a:cubicBezTo>
                  <a:cubicBezTo>
                    <a:pt x="121245" y="140226"/>
                    <a:pt x="95264" y="96924"/>
                    <a:pt x="60623" y="62282"/>
                  </a:cubicBezTo>
                  <a:cubicBezTo>
                    <a:pt x="25980" y="18980"/>
                    <a:pt x="0" y="-7001"/>
                    <a:pt x="0" y="1659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5" name="Freeform: Shape 86">
              <a:extLst>
                <a:ext uri="{FF2B5EF4-FFF2-40B4-BE49-F238E27FC236}">
                  <a16:creationId xmlns:a16="http://schemas.microsoft.com/office/drawing/2014/main" xmlns="" id="{D1C3D7EE-CB2A-46F5-9DA2-0751C6589938}"/>
                </a:ext>
              </a:extLst>
            </p:cNvPr>
            <p:cNvSpPr/>
            <p:nvPr/>
          </p:nvSpPr>
          <p:spPr>
            <a:xfrm>
              <a:off x="3402368" y="3088055"/>
              <a:ext cx="5716" cy="294112"/>
            </a:xfrm>
            <a:custGeom>
              <a:avLst/>
              <a:gdLst>
                <a:gd name="connsiteX0" fmla="*/ 0 w 17321"/>
                <a:gd name="connsiteY0" fmla="*/ 6495 h 891197"/>
                <a:gd name="connsiteX1" fmla="*/ 0 w 17321"/>
                <a:gd name="connsiteY1" fmla="*/ 881198 h 891197"/>
                <a:gd name="connsiteX2" fmla="*/ 17322 w 17321"/>
                <a:gd name="connsiteY2" fmla="*/ 881198 h 891197"/>
                <a:gd name="connsiteX3" fmla="*/ 17322 w 17321"/>
                <a:gd name="connsiteY3" fmla="*/ 6495 h 891197"/>
                <a:gd name="connsiteX4" fmla="*/ 0 w 17321"/>
                <a:gd name="connsiteY4" fmla="*/ 6495 h 891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1" h="891197">
                  <a:moveTo>
                    <a:pt x="0" y="6495"/>
                  </a:moveTo>
                  <a:cubicBezTo>
                    <a:pt x="0" y="300950"/>
                    <a:pt x="0" y="586743"/>
                    <a:pt x="0" y="881198"/>
                  </a:cubicBezTo>
                  <a:cubicBezTo>
                    <a:pt x="0" y="889858"/>
                    <a:pt x="17322" y="898518"/>
                    <a:pt x="17322" y="881198"/>
                  </a:cubicBezTo>
                  <a:cubicBezTo>
                    <a:pt x="17322" y="586743"/>
                    <a:pt x="17322" y="300950"/>
                    <a:pt x="17322" y="6495"/>
                  </a:cubicBezTo>
                  <a:cubicBezTo>
                    <a:pt x="17322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6" name="Freeform: Shape 87">
              <a:extLst>
                <a:ext uri="{FF2B5EF4-FFF2-40B4-BE49-F238E27FC236}">
                  <a16:creationId xmlns:a16="http://schemas.microsoft.com/office/drawing/2014/main" xmlns="" id="{19192089-430F-46B1-90BA-1D143F44EF86}"/>
                </a:ext>
              </a:extLst>
            </p:cNvPr>
            <p:cNvSpPr/>
            <p:nvPr/>
          </p:nvSpPr>
          <p:spPr>
            <a:xfrm>
              <a:off x="3385220" y="3353875"/>
              <a:ext cx="40013" cy="47126"/>
            </a:xfrm>
            <a:custGeom>
              <a:avLst/>
              <a:gdLst>
                <a:gd name="connsiteX0" fmla="*/ 60623 w 121245"/>
                <a:gd name="connsiteY0" fmla="*/ 32428 h 142798"/>
                <a:gd name="connsiteX1" fmla="*/ 0 w 121245"/>
                <a:gd name="connsiteY1" fmla="*/ 127692 h 142798"/>
                <a:gd name="connsiteX2" fmla="*/ 60623 w 121245"/>
                <a:gd name="connsiteY2" fmla="*/ 110371 h 142798"/>
                <a:gd name="connsiteX3" fmla="*/ 121245 w 121245"/>
                <a:gd name="connsiteY3" fmla="*/ 15107 h 142798"/>
                <a:gd name="connsiteX4" fmla="*/ 60623 w 121245"/>
                <a:gd name="connsiteY4" fmla="*/ 32428 h 142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2798">
                  <a:moveTo>
                    <a:pt x="60623" y="32428"/>
                  </a:moveTo>
                  <a:cubicBezTo>
                    <a:pt x="25982" y="58409"/>
                    <a:pt x="0" y="101711"/>
                    <a:pt x="0" y="127692"/>
                  </a:cubicBezTo>
                  <a:cubicBezTo>
                    <a:pt x="0" y="153673"/>
                    <a:pt x="25982" y="145013"/>
                    <a:pt x="60623" y="110371"/>
                  </a:cubicBezTo>
                  <a:cubicBezTo>
                    <a:pt x="95264" y="75730"/>
                    <a:pt x="121245" y="32428"/>
                    <a:pt x="121245" y="15107"/>
                  </a:cubicBezTo>
                  <a:cubicBezTo>
                    <a:pt x="121245" y="-10875"/>
                    <a:pt x="95264" y="-2214"/>
                    <a:pt x="60623" y="32428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7" name="Freeform: Shape 88">
              <a:extLst>
                <a:ext uri="{FF2B5EF4-FFF2-40B4-BE49-F238E27FC236}">
                  <a16:creationId xmlns:a16="http://schemas.microsoft.com/office/drawing/2014/main" xmlns="" id="{4129F087-FEEB-4B70-8A09-FFD3261C4E6C}"/>
                </a:ext>
              </a:extLst>
            </p:cNvPr>
            <p:cNvSpPr/>
            <p:nvPr/>
          </p:nvSpPr>
          <p:spPr>
            <a:xfrm>
              <a:off x="3385220" y="3075195"/>
              <a:ext cx="40013" cy="45886"/>
            </a:xfrm>
            <a:custGeom>
              <a:avLst/>
              <a:gdLst>
                <a:gd name="connsiteX0" fmla="*/ 0 w 121245"/>
                <a:gd name="connsiteY0" fmla="*/ 10821 h 139039"/>
                <a:gd name="connsiteX1" fmla="*/ 60623 w 121245"/>
                <a:gd name="connsiteY1" fmla="*/ 106086 h 139039"/>
                <a:gd name="connsiteX2" fmla="*/ 121245 w 121245"/>
                <a:gd name="connsiteY2" fmla="*/ 132067 h 139039"/>
                <a:gd name="connsiteX3" fmla="*/ 60623 w 121245"/>
                <a:gd name="connsiteY3" fmla="*/ 36803 h 139039"/>
                <a:gd name="connsiteX4" fmla="*/ 0 w 121245"/>
                <a:gd name="connsiteY4" fmla="*/ 10821 h 139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9039">
                  <a:moveTo>
                    <a:pt x="0" y="10821"/>
                  </a:moveTo>
                  <a:cubicBezTo>
                    <a:pt x="0" y="36803"/>
                    <a:pt x="25982" y="71444"/>
                    <a:pt x="60623" y="106086"/>
                  </a:cubicBezTo>
                  <a:cubicBezTo>
                    <a:pt x="95264" y="132067"/>
                    <a:pt x="121245" y="149388"/>
                    <a:pt x="121245" y="132067"/>
                  </a:cubicBezTo>
                  <a:cubicBezTo>
                    <a:pt x="121245" y="114746"/>
                    <a:pt x="95264" y="71444"/>
                    <a:pt x="60623" y="36803"/>
                  </a:cubicBezTo>
                  <a:cubicBezTo>
                    <a:pt x="25982" y="-6500"/>
                    <a:pt x="0" y="-6500"/>
                    <a:pt x="0" y="1082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8" name="Freeform: Shape 83">
              <a:extLst>
                <a:ext uri="{FF2B5EF4-FFF2-40B4-BE49-F238E27FC236}">
                  <a16:creationId xmlns:a16="http://schemas.microsoft.com/office/drawing/2014/main" xmlns="" id="{0BB5A097-BAE4-4684-94D9-95D35FF14D43}"/>
                </a:ext>
              </a:extLst>
            </p:cNvPr>
            <p:cNvSpPr/>
            <p:nvPr/>
          </p:nvSpPr>
          <p:spPr>
            <a:xfrm>
              <a:off x="3305193" y="3016603"/>
              <a:ext cx="6299" cy="437018"/>
            </a:xfrm>
            <a:custGeom>
              <a:avLst/>
              <a:gdLst>
                <a:gd name="connsiteX0" fmla="*/ 0 w 19088"/>
                <a:gd name="connsiteY0" fmla="*/ 6495 h 1324218"/>
                <a:gd name="connsiteX1" fmla="*/ 0 w 19088"/>
                <a:gd name="connsiteY1" fmla="*/ 1314219 h 1324218"/>
                <a:gd name="connsiteX2" fmla="*/ 17321 w 19088"/>
                <a:gd name="connsiteY2" fmla="*/ 1314219 h 1324218"/>
                <a:gd name="connsiteX3" fmla="*/ 17321 w 19088"/>
                <a:gd name="connsiteY3" fmla="*/ 6495 h 1324218"/>
                <a:gd name="connsiteX4" fmla="*/ 0 w 19088"/>
                <a:gd name="connsiteY4" fmla="*/ 6495 h 1324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88" h="1324218">
                  <a:moveTo>
                    <a:pt x="0" y="6495"/>
                  </a:moveTo>
                  <a:cubicBezTo>
                    <a:pt x="0" y="439516"/>
                    <a:pt x="0" y="881198"/>
                    <a:pt x="0" y="1314219"/>
                  </a:cubicBezTo>
                  <a:cubicBezTo>
                    <a:pt x="0" y="1322879"/>
                    <a:pt x="17321" y="1331539"/>
                    <a:pt x="17321" y="1314219"/>
                  </a:cubicBezTo>
                  <a:cubicBezTo>
                    <a:pt x="17321" y="881198"/>
                    <a:pt x="17321" y="439516"/>
                    <a:pt x="17321" y="6495"/>
                  </a:cubicBezTo>
                  <a:cubicBezTo>
                    <a:pt x="25982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9" name="Freeform: Shape 84">
              <a:extLst>
                <a:ext uri="{FF2B5EF4-FFF2-40B4-BE49-F238E27FC236}">
                  <a16:creationId xmlns:a16="http://schemas.microsoft.com/office/drawing/2014/main" xmlns="" id="{FBA43758-ABD3-49FB-8C75-C9ACE51D80C1}"/>
                </a:ext>
              </a:extLst>
            </p:cNvPr>
            <p:cNvSpPr/>
            <p:nvPr/>
          </p:nvSpPr>
          <p:spPr>
            <a:xfrm>
              <a:off x="3288045" y="3424482"/>
              <a:ext cx="40561" cy="42987"/>
            </a:xfrm>
            <a:custGeom>
              <a:avLst/>
              <a:gdLst>
                <a:gd name="connsiteX0" fmla="*/ 60623 w 122905"/>
                <a:gd name="connsiteY0" fmla="*/ 9011 h 130257"/>
                <a:gd name="connsiteX1" fmla="*/ 0 w 122905"/>
                <a:gd name="connsiteY1" fmla="*/ 95615 h 130257"/>
                <a:gd name="connsiteX2" fmla="*/ 60623 w 122905"/>
                <a:gd name="connsiteY2" fmla="*/ 121597 h 130257"/>
                <a:gd name="connsiteX3" fmla="*/ 121246 w 122905"/>
                <a:gd name="connsiteY3" fmla="*/ 26332 h 130257"/>
                <a:gd name="connsiteX4" fmla="*/ 60623 w 122905"/>
                <a:gd name="connsiteY4" fmla="*/ 9011 h 130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905" h="130257">
                  <a:moveTo>
                    <a:pt x="60623" y="9011"/>
                  </a:moveTo>
                  <a:cubicBezTo>
                    <a:pt x="25981" y="26332"/>
                    <a:pt x="0" y="60974"/>
                    <a:pt x="0" y="95615"/>
                  </a:cubicBezTo>
                  <a:cubicBezTo>
                    <a:pt x="0" y="130257"/>
                    <a:pt x="25981" y="138918"/>
                    <a:pt x="60623" y="121597"/>
                  </a:cubicBezTo>
                  <a:cubicBezTo>
                    <a:pt x="95264" y="104276"/>
                    <a:pt x="121246" y="60974"/>
                    <a:pt x="121246" y="26332"/>
                  </a:cubicBezTo>
                  <a:cubicBezTo>
                    <a:pt x="129906" y="351"/>
                    <a:pt x="103925" y="-8309"/>
                    <a:pt x="60623" y="901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0" name="Freeform: Shape 85">
              <a:extLst>
                <a:ext uri="{FF2B5EF4-FFF2-40B4-BE49-F238E27FC236}">
                  <a16:creationId xmlns:a16="http://schemas.microsoft.com/office/drawing/2014/main" xmlns="" id="{659B3A87-14C7-4A73-A06B-158BA9913F01}"/>
                </a:ext>
              </a:extLst>
            </p:cNvPr>
            <p:cNvSpPr/>
            <p:nvPr/>
          </p:nvSpPr>
          <p:spPr>
            <a:xfrm>
              <a:off x="3288045" y="3007314"/>
              <a:ext cx="40561" cy="42987"/>
            </a:xfrm>
            <a:custGeom>
              <a:avLst/>
              <a:gdLst>
                <a:gd name="connsiteX0" fmla="*/ 60623 w 122905"/>
                <a:gd name="connsiteY0" fmla="*/ 8660 h 130257"/>
                <a:gd name="connsiteX1" fmla="*/ 0 w 122905"/>
                <a:gd name="connsiteY1" fmla="*/ 34642 h 130257"/>
                <a:gd name="connsiteX2" fmla="*/ 60623 w 122905"/>
                <a:gd name="connsiteY2" fmla="*/ 121246 h 130257"/>
                <a:gd name="connsiteX3" fmla="*/ 121246 w 122905"/>
                <a:gd name="connsiteY3" fmla="*/ 103925 h 130257"/>
                <a:gd name="connsiteX4" fmla="*/ 60623 w 122905"/>
                <a:gd name="connsiteY4" fmla="*/ 8660 h 130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905" h="130257">
                  <a:moveTo>
                    <a:pt x="60623" y="8660"/>
                  </a:moveTo>
                  <a:cubicBezTo>
                    <a:pt x="25981" y="-8660"/>
                    <a:pt x="0" y="0"/>
                    <a:pt x="0" y="34642"/>
                  </a:cubicBezTo>
                  <a:cubicBezTo>
                    <a:pt x="0" y="69283"/>
                    <a:pt x="25981" y="103925"/>
                    <a:pt x="60623" y="121246"/>
                  </a:cubicBezTo>
                  <a:cubicBezTo>
                    <a:pt x="95264" y="138567"/>
                    <a:pt x="121246" y="129906"/>
                    <a:pt x="121246" y="103925"/>
                  </a:cubicBezTo>
                  <a:cubicBezTo>
                    <a:pt x="129906" y="69283"/>
                    <a:pt x="103925" y="25981"/>
                    <a:pt x="60623" y="866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1" name="Freeform: Shape 80">
              <a:extLst>
                <a:ext uri="{FF2B5EF4-FFF2-40B4-BE49-F238E27FC236}">
                  <a16:creationId xmlns:a16="http://schemas.microsoft.com/office/drawing/2014/main" xmlns="" id="{3D2F85C5-83ED-49BD-9C88-A457AAB8DF56}"/>
                </a:ext>
              </a:extLst>
            </p:cNvPr>
            <p:cNvSpPr/>
            <p:nvPr/>
          </p:nvSpPr>
          <p:spPr>
            <a:xfrm>
              <a:off x="3210875" y="2990880"/>
              <a:ext cx="5716" cy="488464"/>
            </a:xfrm>
            <a:custGeom>
              <a:avLst/>
              <a:gdLst>
                <a:gd name="connsiteX0" fmla="*/ 0 w 17321"/>
                <a:gd name="connsiteY0" fmla="*/ 6495 h 1480106"/>
                <a:gd name="connsiteX1" fmla="*/ 0 w 17321"/>
                <a:gd name="connsiteY1" fmla="*/ 1470106 h 1480106"/>
                <a:gd name="connsiteX2" fmla="*/ 17321 w 17321"/>
                <a:gd name="connsiteY2" fmla="*/ 1470106 h 1480106"/>
                <a:gd name="connsiteX3" fmla="*/ 17321 w 17321"/>
                <a:gd name="connsiteY3" fmla="*/ 6495 h 1480106"/>
                <a:gd name="connsiteX4" fmla="*/ 0 w 17321"/>
                <a:gd name="connsiteY4" fmla="*/ 6495 h 1480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1" h="1480106">
                  <a:moveTo>
                    <a:pt x="0" y="6495"/>
                  </a:moveTo>
                  <a:cubicBezTo>
                    <a:pt x="0" y="491479"/>
                    <a:pt x="0" y="985123"/>
                    <a:pt x="0" y="1470106"/>
                  </a:cubicBezTo>
                  <a:cubicBezTo>
                    <a:pt x="0" y="1478767"/>
                    <a:pt x="17321" y="1487427"/>
                    <a:pt x="17321" y="1470106"/>
                  </a:cubicBezTo>
                  <a:cubicBezTo>
                    <a:pt x="17321" y="985123"/>
                    <a:pt x="17321" y="491479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2" name="Freeform: Shape 81">
              <a:extLst>
                <a:ext uri="{FF2B5EF4-FFF2-40B4-BE49-F238E27FC236}">
                  <a16:creationId xmlns:a16="http://schemas.microsoft.com/office/drawing/2014/main" xmlns="" id="{3B720C84-3D4D-4928-903F-D8B5D4B15F68}"/>
                </a:ext>
              </a:extLst>
            </p:cNvPr>
            <p:cNvSpPr/>
            <p:nvPr/>
          </p:nvSpPr>
          <p:spPr>
            <a:xfrm>
              <a:off x="3193727" y="3450321"/>
              <a:ext cx="40013" cy="42871"/>
            </a:xfrm>
            <a:custGeom>
              <a:avLst/>
              <a:gdLst>
                <a:gd name="connsiteX0" fmla="*/ 60623 w 121245"/>
                <a:gd name="connsiteY0" fmla="*/ 0 h 129906"/>
                <a:gd name="connsiteX1" fmla="*/ 0 w 121245"/>
                <a:gd name="connsiteY1" fmla="*/ 60623 h 129906"/>
                <a:gd name="connsiteX2" fmla="*/ 60623 w 121245"/>
                <a:gd name="connsiteY2" fmla="*/ 129906 h 129906"/>
                <a:gd name="connsiteX3" fmla="*/ 121246 w 121245"/>
                <a:gd name="connsiteY3" fmla="*/ 60623 h 129906"/>
                <a:gd name="connsiteX4" fmla="*/ 60623 w 121245"/>
                <a:gd name="connsiteY4" fmla="*/ 0 h 129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9906">
                  <a:moveTo>
                    <a:pt x="60623" y="0"/>
                  </a:moveTo>
                  <a:cubicBezTo>
                    <a:pt x="25982" y="0"/>
                    <a:pt x="0" y="25981"/>
                    <a:pt x="0" y="60623"/>
                  </a:cubicBezTo>
                  <a:cubicBezTo>
                    <a:pt x="0" y="95264"/>
                    <a:pt x="25982" y="129906"/>
                    <a:pt x="60623" y="129906"/>
                  </a:cubicBezTo>
                  <a:cubicBezTo>
                    <a:pt x="95264" y="129906"/>
                    <a:pt x="121246" y="95264"/>
                    <a:pt x="121246" y="60623"/>
                  </a:cubicBezTo>
                  <a:cubicBezTo>
                    <a:pt x="121246" y="25981"/>
                    <a:pt x="95264" y="0"/>
                    <a:pt x="60623" y="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3" name="Freeform: Shape 82">
              <a:extLst>
                <a:ext uri="{FF2B5EF4-FFF2-40B4-BE49-F238E27FC236}">
                  <a16:creationId xmlns:a16="http://schemas.microsoft.com/office/drawing/2014/main" xmlns="" id="{48F5FBA6-FE24-4166-A745-4E67D5097BAB}"/>
                </a:ext>
              </a:extLst>
            </p:cNvPr>
            <p:cNvSpPr/>
            <p:nvPr/>
          </p:nvSpPr>
          <p:spPr>
            <a:xfrm>
              <a:off x="3193727" y="2981591"/>
              <a:ext cx="40013" cy="42871"/>
            </a:xfrm>
            <a:custGeom>
              <a:avLst/>
              <a:gdLst>
                <a:gd name="connsiteX0" fmla="*/ 60623 w 121245"/>
                <a:gd name="connsiteY0" fmla="*/ 0 h 129906"/>
                <a:gd name="connsiteX1" fmla="*/ 0 w 121245"/>
                <a:gd name="connsiteY1" fmla="*/ 69283 h 129906"/>
                <a:gd name="connsiteX2" fmla="*/ 60623 w 121245"/>
                <a:gd name="connsiteY2" fmla="*/ 129906 h 129906"/>
                <a:gd name="connsiteX3" fmla="*/ 121246 w 121245"/>
                <a:gd name="connsiteY3" fmla="*/ 69283 h 129906"/>
                <a:gd name="connsiteX4" fmla="*/ 60623 w 121245"/>
                <a:gd name="connsiteY4" fmla="*/ 0 h 129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9906">
                  <a:moveTo>
                    <a:pt x="60623" y="0"/>
                  </a:moveTo>
                  <a:cubicBezTo>
                    <a:pt x="25982" y="0"/>
                    <a:pt x="0" y="34642"/>
                    <a:pt x="0" y="69283"/>
                  </a:cubicBezTo>
                  <a:cubicBezTo>
                    <a:pt x="0" y="103925"/>
                    <a:pt x="25982" y="129906"/>
                    <a:pt x="60623" y="129906"/>
                  </a:cubicBezTo>
                  <a:cubicBezTo>
                    <a:pt x="95264" y="129906"/>
                    <a:pt x="121246" y="103925"/>
                    <a:pt x="121246" y="69283"/>
                  </a:cubicBezTo>
                  <a:cubicBezTo>
                    <a:pt x="121246" y="34642"/>
                    <a:pt x="95264" y="0"/>
                    <a:pt x="60623" y="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4" name="Freeform: Shape 77">
              <a:extLst>
                <a:ext uri="{FF2B5EF4-FFF2-40B4-BE49-F238E27FC236}">
                  <a16:creationId xmlns:a16="http://schemas.microsoft.com/office/drawing/2014/main" xmlns="" id="{04B12763-4CC7-4A4F-A9C9-5D50F2A5F2CD}"/>
                </a:ext>
              </a:extLst>
            </p:cNvPr>
            <p:cNvSpPr/>
            <p:nvPr/>
          </p:nvSpPr>
          <p:spPr>
            <a:xfrm>
              <a:off x="3116558" y="3015446"/>
              <a:ext cx="5716" cy="438174"/>
            </a:xfrm>
            <a:custGeom>
              <a:avLst/>
              <a:gdLst>
                <a:gd name="connsiteX0" fmla="*/ 0 w 17320"/>
                <a:gd name="connsiteY0" fmla="*/ 10000 h 1327723"/>
                <a:gd name="connsiteX1" fmla="*/ 0 w 17320"/>
                <a:gd name="connsiteY1" fmla="*/ 1317724 h 1327723"/>
                <a:gd name="connsiteX2" fmla="*/ 17321 w 17320"/>
                <a:gd name="connsiteY2" fmla="*/ 1317724 h 1327723"/>
                <a:gd name="connsiteX3" fmla="*/ 17321 w 17320"/>
                <a:gd name="connsiteY3" fmla="*/ 10000 h 1327723"/>
                <a:gd name="connsiteX4" fmla="*/ 0 w 17320"/>
                <a:gd name="connsiteY4" fmla="*/ 10000 h 1327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1327723">
                  <a:moveTo>
                    <a:pt x="0" y="10000"/>
                  </a:moveTo>
                  <a:cubicBezTo>
                    <a:pt x="0" y="443021"/>
                    <a:pt x="0" y="884703"/>
                    <a:pt x="0" y="1317724"/>
                  </a:cubicBezTo>
                  <a:cubicBezTo>
                    <a:pt x="0" y="1326384"/>
                    <a:pt x="17321" y="1335044"/>
                    <a:pt x="17321" y="1317724"/>
                  </a:cubicBezTo>
                  <a:cubicBezTo>
                    <a:pt x="17321" y="884703"/>
                    <a:pt x="17321" y="443021"/>
                    <a:pt x="17321" y="10000"/>
                  </a:cubicBezTo>
                  <a:cubicBezTo>
                    <a:pt x="17321" y="1340"/>
                    <a:pt x="0" y="-7321"/>
                    <a:pt x="0" y="1000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5" name="Freeform: Shape 78">
              <a:extLst>
                <a:ext uri="{FF2B5EF4-FFF2-40B4-BE49-F238E27FC236}">
                  <a16:creationId xmlns:a16="http://schemas.microsoft.com/office/drawing/2014/main" xmlns="" id="{53FD58F6-1AD9-4F19-B24D-63E0224B5AEA}"/>
                </a:ext>
              </a:extLst>
            </p:cNvPr>
            <p:cNvSpPr/>
            <p:nvPr/>
          </p:nvSpPr>
          <p:spPr>
            <a:xfrm>
              <a:off x="3099409" y="3424482"/>
              <a:ext cx="40013" cy="42987"/>
            </a:xfrm>
            <a:custGeom>
              <a:avLst/>
              <a:gdLst>
                <a:gd name="connsiteX0" fmla="*/ 60623 w 121245"/>
                <a:gd name="connsiteY0" fmla="*/ 9011 h 130257"/>
                <a:gd name="connsiteX1" fmla="*/ 0 w 121245"/>
                <a:gd name="connsiteY1" fmla="*/ 26332 h 130257"/>
                <a:gd name="connsiteX2" fmla="*/ 60623 w 121245"/>
                <a:gd name="connsiteY2" fmla="*/ 121597 h 130257"/>
                <a:gd name="connsiteX3" fmla="*/ 121245 w 121245"/>
                <a:gd name="connsiteY3" fmla="*/ 95615 h 130257"/>
                <a:gd name="connsiteX4" fmla="*/ 60623 w 121245"/>
                <a:gd name="connsiteY4" fmla="*/ 9011 h 130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0257">
                  <a:moveTo>
                    <a:pt x="60623" y="9011"/>
                  </a:moveTo>
                  <a:cubicBezTo>
                    <a:pt x="25981" y="-8309"/>
                    <a:pt x="0" y="351"/>
                    <a:pt x="0" y="26332"/>
                  </a:cubicBezTo>
                  <a:cubicBezTo>
                    <a:pt x="0" y="52313"/>
                    <a:pt x="25981" y="95615"/>
                    <a:pt x="60623" y="121597"/>
                  </a:cubicBezTo>
                  <a:cubicBezTo>
                    <a:pt x="95264" y="138918"/>
                    <a:pt x="121245" y="130257"/>
                    <a:pt x="121245" y="95615"/>
                  </a:cubicBezTo>
                  <a:cubicBezTo>
                    <a:pt x="121245" y="60974"/>
                    <a:pt x="95264" y="26332"/>
                    <a:pt x="60623" y="901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6" name="Freeform: Shape 79">
              <a:extLst>
                <a:ext uri="{FF2B5EF4-FFF2-40B4-BE49-F238E27FC236}">
                  <a16:creationId xmlns:a16="http://schemas.microsoft.com/office/drawing/2014/main" xmlns="" id="{2D3AAA24-CA2A-42DA-8676-826A8F5B562D}"/>
                </a:ext>
              </a:extLst>
            </p:cNvPr>
            <p:cNvSpPr/>
            <p:nvPr/>
          </p:nvSpPr>
          <p:spPr>
            <a:xfrm>
              <a:off x="3099409" y="3007314"/>
              <a:ext cx="40013" cy="42987"/>
            </a:xfrm>
            <a:custGeom>
              <a:avLst/>
              <a:gdLst>
                <a:gd name="connsiteX0" fmla="*/ 60623 w 121245"/>
                <a:gd name="connsiteY0" fmla="*/ 8660 h 130257"/>
                <a:gd name="connsiteX1" fmla="*/ 0 w 121245"/>
                <a:gd name="connsiteY1" fmla="*/ 103925 h 130257"/>
                <a:gd name="connsiteX2" fmla="*/ 60623 w 121245"/>
                <a:gd name="connsiteY2" fmla="*/ 121246 h 130257"/>
                <a:gd name="connsiteX3" fmla="*/ 121245 w 121245"/>
                <a:gd name="connsiteY3" fmla="*/ 34642 h 130257"/>
                <a:gd name="connsiteX4" fmla="*/ 60623 w 121245"/>
                <a:gd name="connsiteY4" fmla="*/ 8660 h 130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0257">
                  <a:moveTo>
                    <a:pt x="60623" y="8660"/>
                  </a:moveTo>
                  <a:cubicBezTo>
                    <a:pt x="25981" y="25981"/>
                    <a:pt x="0" y="69283"/>
                    <a:pt x="0" y="103925"/>
                  </a:cubicBezTo>
                  <a:cubicBezTo>
                    <a:pt x="0" y="129906"/>
                    <a:pt x="25981" y="138567"/>
                    <a:pt x="60623" y="121246"/>
                  </a:cubicBezTo>
                  <a:cubicBezTo>
                    <a:pt x="95264" y="103925"/>
                    <a:pt x="121245" y="69283"/>
                    <a:pt x="121245" y="34642"/>
                  </a:cubicBezTo>
                  <a:cubicBezTo>
                    <a:pt x="121245" y="0"/>
                    <a:pt x="95264" y="-8660"/>
                    <a:pt x="60623" y="866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7" name="Freeform: Shape 74">
              <a:extLst>
                <a:ext uri="{FF2B5EF4-FFF2-40B4-BE49-F238E27FC236}">
                  <a16:creationId xmlns:a16="http://schemas.microsoft.com/office/drawing/2014/main" xmlns="" id="{0C87A845-29D4-4480-9008-91B651D35F52}"/>
                </a:ext>
              </a:extLst>
            </p:cNvPr>
            <p:cNvSpPr/>
            <p:nvPr/>
          </p:nvSpPr>
          <p:spPr>
            <a:xfrm>
              <a:off x="3019382" y="3088055"/>
              <a:ext cx="5716" cy="296970"/>
            </a:xfrm>
            <a:custGeom>
              <a:avLst/>
              <a:gdLst>
                <a:gd name="connsiteX0" fmla="*/ 0 w 17320"/>
                <a:gd name="connsiteY0" fmla="*/ 6495 h 899858"/>
                <a:gd name="connsiteX1" fmla="*/ 0 w 17320"/>
                <a:gd name="connsiteY1" fmla="*/ 889858 h 899858"/>
                <a:gd name="connsiteX2" fmla="*/ 17321 w 17320"/>
                <a:gd name="connsiteY2" fmla="*/ 889858 h 899858"/>
                <a:gd name="connsiteX3" fmla="*/ 17321 w 17320"/>
                <a:gd name="connsiteY3" fmla="*/ 6495 h 899858"/>
                <a:gd name="connsiteX4" fmla="*/ 0 w 17320"/>
                <a:gd name="connsiteY4" fmla="*/ 6495 h 899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899858">
                  <a:moveTo>
                    <a:pt x="0" y="6495"/>
                  </a:moveTo>
                  <a:cubicBezTo>
                    <a:pt x="0" y="300950"/>
                    <a:pt x="0" y="595404"/>
                    <a:pt x="0" y="889858"/>
                  </a:cubicBezTo>
                  <a:cubicBezTo>
                    <a:pt x="0" y="898518"/>
                    <a:pt x="17321" y="907179"/>
                    <a:pt x="17321" y="889858"/>
                  </a:cubicBezTo>
                  <a:cubicBezTo>
                    <a:pt x="17321" y="595404"/>
                    <a:pt x="17321" y="300950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8" name="Freeform: Shape 75">
              <a:extLst>
                <a:ext uri="{FF2B5EF4-FFF2-40B4-BE49-F238E27FC236}">
                  <a16:creationId xmlns:a16="http://schemas.microsoft.com/office/drawing/2014/main" xmlns="" id="{6217518D-E663-4631-A7FE-620F96E4DE1B}"/>
                </a:ext>
              </a:extLst>
            </p:cNvPr>
            <p:cNvSpPr/>
            <p:nvPr/>
          </p:nvSpPr>
          <p:spPr>
            <a:xfrm>
              <a:off x="3002234" y="3354619"/>
              <a:ext cx="40457" cy="46382"/>
            </a:xfrm>
            <a:custGeom>
              <a:avLst/>
              <a:gdLst>
                <a:gd name="connsiteX0" fmla="*/ 60623 w 122591"/>
                <a:gd name="connsiteY0" fmla="*/ 30173 h 140544"/>
                <a:gd name="connsiteX1" fmla="*/ 0 w 122591"/>
                <a:gd name="connsiteY1" fmla="*/ 12852 h 140544"/>
                <a:gd name="connsiteX2" fmla="*/ 60623 w 122591"/>
                <a:gd name="connsiteY2" fmla="*/ 108117 h 140544"/>
                <a:gd name="connsiteX3" fmla="*/ 121246 w 122591"/>
                <a:gd name="connsiteY3" fmla="*/ 125438 h 140544"/>
                <a:gd name="connsiteX4" fmla="*/ 60623 w 122591"/>
                <a:gd name="connsiteY4" fmla="*/ 30173 h 140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40544">
                  <a:moveTo>
                    <a:pt x="60623" y="30173"/>
                  </a:moveTo>
                  <a:cubicBezTo>
                    <a:pt x="25981" y="4192"/>
                    <a:pt x="0" y="-13129"/>
                    <a:pt x="0" y="12852"/>
                  </a:cubicBezTo>
                  <a:cubicBezTo>
                    <a:pt x="0" y="30173"/>
                    <a:pt x="25981" y="73475"/>
                    <a:pt x="60623" y="108117"/>
                  </a:cubicBezTo>
                  <a:cubicBezTo>
                    <a:pt x="95264" y="142759"/>
                    <a:pt x="121246" y="151419"/>
                    <a:pt x="121246" y="125438"/>
                  </a:cubicBezTo>
                  <a:cubicBezTo>
                    <a:pt x="129906" y="99456"/>
                    <a:pt x="95264" y="56154"/>
                    <a:pt x="60623" y="30173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9" name="Freeform: Shape 76">
              <a:extLst>
                <a:ext uri="{FF2B5EF4-FFF2-40B4-BE49-F238E27FC236}">
                  <a16:creationId xmlns:a16="http://schemas.microsoft.com/office/drawing/2014/main" xmlns="" id="{2AA607A6-529B-40A7-AB22-A70CAE06914D}"/>
                </a:ext>
              </a:extLst>
            </p:cNvPr>
            <p:cNvSpPr/>
            <p:nvPr/>
          </p:nvSpPr>
          <p:spPr>
            <a:xfrm>
              <a:off x="3002234" y="3073781"/>
              <a:ext cx="40457" cy="45115"/>
            </a:xfrm>
            <a:custGeom>
              <a:avLst/>
              <a:gdLst>
                <a:gd name="connsiteX0" fmla="*/ 60623 w 122591"/>
                <a:gd name="connsiteY0" fmla="*/ 32427 h 136703"/>
                <a:gd name="connsiteX1" fmla="*/ 0 w 122591"/>
                <a:gd name="connsiteY1" fmla="*/ 127692 h 136703"/>
                <a:gd name="connsiteX2" fmla="*/ 60623 w 122591"/>
                <a:gd name="connsiteY2" fmla="*/ 110371 h 136703"/>
                <a:gd name="connsiteX3" fmla="*/ 121246 w 122591"/>
                <a:gd name="connsiteY3" fmla="*/ 15107 h 136703"/>
                <a:gd name="connsiteX4" fmla="*/ 60623 w 122591"/>
                <a:gd name="connsiteY4" fmla="*/ 32427 h 136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36703">
                  <a:moveTo>
                    <a:pt x="60623" y="32427"/>
                  </a:moveTo>
                  <a:cubicBezTo>
                    <a:pt x="25981" y="67069"/>
                    <a:pt x="0" y="110371"/>
                    <a:pt x="0" y="127692"/>
                  </a:cubicBezTo>
                  <a:cubicBezTo>
                    <a:pt x="0" y="145013"/>
                    <a:pt x="25981" y="136353"/>
                    <a:pt x="60623" y="110371"/>
                  </a:cubicBezTo>
                  <a:cubicBezTo>
                    <a:pt x="95264" y="84390"/>
                    <a:pt x="121246" y="41088"/>
                    <a:pt x="121246" y="15107"/>
                  </a:cubicBezTo>
                  <a:cubicBezTo>
                    <a:pt x="129906" y="-10875"/>
                    <a:pt x="95264" y="-2214"/>
                    <a:pt x="60623" y="32427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0" name="Freeform: Shape 71">
              <a:extLst>
                <a:ext uri="{FF2B5EF4-FFF2-40B4-BE49-F238E27FC236}">
                  <a16:creationId xmlns:a16="http://schemas.microsoft.com/office/drawing/2014/main" xmlns="" id="{48C15DEF-CCF0-4803-9CE5-F34D889C1FB6}"/>
                </a:ext>
              </a:extLst>
            </p:cNvPr>
            <p:cNvSpPr/>
            <p:nvPr/>
          </p:nvSpPr>
          <p:spPr>
            <a:xfrm>
              <a:off x="2925064" y="3190947"/>
              <a:ext cx="5716" cy="91187"/>
            </a:xfrm>
            <a:custGeom>
              <a:avLst/>
              <a:gdLst>
                <a:gd name="connsiteX0" fmla="*/ 0 w 17321"/>
                <a:gd name="connsiteY0" fmla="*/ 6495 h 276308"/>
                <a:gd name="connsiteX1" fmla="*/ 0 w 17321"/>
                <a:gd name="connsiteY1" fmla="*/ 266308 h 276308"/>
                <a:gd name="connsiteX2" fmla="*/ 17321 w 17321"/>
                <a:gd name="connsiteY2" fmla="*/ 266308 h 276308"/>
                <a:gd name="connsiteX3" fmla="*/ 17321 w 17321"/>
                <a:gd name="connsiteY3" fmla="*/ 6495 h 276308"/>
                <a:gd name="connsiteX4" fmla="*/ 0 w 17321"/>
                <a:gd name="connsiteY4" fmla="*/ 6495 h 276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1" h="276308">
                  <a:moveTo>
                    <a:pt x="0" y="6495"/>
                  </a:moveTo>
                  <a:cubicBezTo>
                    <a:pt x="0" y="93100"/>
                    <a:pt x="0" y="179704"/>
                    <a:pt x="0" y="266308"/>
                  </a:cubicBezTo>
                  <a:cubicBezTo>
                    <a:pt x="0" y="274968"/>
                    <a:pt x="17321" y="283629"/>
                    <a:pt x="17321" y="266308"/>
                  </a:cubicBezTo>
                  <a:cubicBezTo>
                    <a:pt x="17321" y="179704"/>
                    <a:pt x="17321" y="93100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1" name="Freeform: Shape 72">
              <a:extLst>
                <a:ext uri="{FF2B5EF4-FFF2-40B4-BE49-F238E27FC236}">
                  <a16:creationId xmlns:a16="http://schemas.microsoft.com/office/drawing/2014/main" xmlns="" id="{F16C5C84-DEBD-43EB-A160-6B2A274CC638}"/>
                </a:ext>
              </a:extLst>
            </p:cNvPr>
            <p:cNvSpPr/>
            <p:nvPr/>
          </p:nvSpPr>
          <p:spPr>
            <a:xfrm>
              <a:off x="2907916" y="3255525"/>
              <a:ext cx="40013" cy="46721"/>
            </a:xfrm>
            <a:custGeom>
              <a:avLst/>
              <a:gdLst>
                <a:gd name="connsiteX0" fmla="*/ 0 w 121245"/>
                <a:gd name="connsiteY0" fmla="*/ 1346 h 141572"/>
                <a:gd name="connsiteX1" fmla="*/ 60623 w 121245"/>
                <a:gd name="connsiteY1" fmla="*/ 79290 h 141572"/>
                <a:gd name="connsiteX2" fmla="*/ 121246 w 121245"/>
                <a:gd name="connsiteY2" fmla="*/ 139913 h 141572"/>
                <a:gd name="connsiteX3" fmla="*/ 60623 w 121245"/>
                <a:gd name="connsiteY3" fmla="*/ 61969 h 141572"/>
                <a:gd name="connsiteX4" fmla="*/ 0 w 121245"/>
                <a:gd name="connsiteY4" fmla="*/ 1346 h 141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1572">
                  <a:moveTo>
                    <a:pt x="0" y="1346"/>
                  </a:moveTo>
                  <a:cubicBezTo>
                    <a:pt x="0" y="1346"/>
                    <a:pt x="25982" y="44648"/>
                    <a:pt x="60623" y="79290"/>
                  </a:cubicBezTo>
                  <a:cubicBezTo>
                    <a:pt x="95264" y="122592"/>
                    <a:pt x="121246" y="148573"/>
                    <a:pt x="121246" y="139913"/>
                  </a:cubicBezTo>
                  <a:cubicBezTo>
                    <a:pt x="121246" y="131252"/>
                    <a:pt x="95264" y="96611"/>
                    <a:pt x="60623" y="61969"/>
                  </a:cubicBezTo>
                  <a:cubicBezTo>
                    <a:pt x="25982" y="27327"/>
                    <a:pt x="0" y="-7314"/>
                    <a:pt x="0" y="1346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2" name="Freeform: Shape 73">
              <a:extLst>
                <a:ext uri="{FF2B5EF4-FFF2-40B4-BE49-F238E27FC236}">
                  <a16:creationId xmlns:a16="http://schemas.microsoft.com/office/drawing/2014/main" xmlns="" id="{317BB690-570B-49BF-8F0C-CCF642C29BAA}"/>
                </a:ext>
              </a:extLst>
            </p:cNvPr>
            <p:cNvSpPr/>
            <p:nvPr/>
          </p:nvSpPr>
          <p:spPr>
            <a:xfrm>
              <a:off x="2907916" y="3170226"/>
              <a:ext cx="40013" cy="45729"/>
            </a:xfrm>
            <a:custGeom>
              <a:avLst/>
              <a:gdLst>
                <a:gd name="connsiteX0" fmla="*/ 60623 w 121245"/>
                <a:gd name="connsiteY0" fmla="*/ 60623 h 138566"/>
                <a:gd name="connsiteX1" fmla="*/ 0 w 121245"/>
                <a:gd name="connsiteY1" fmla="*/ 138567 h 138566"/>
                <a:gd name="connsiteX2" fmla="*/ 60623 w 121245"/>
                <a:gd name="connsiteY2" fmla="*/ 77944 h 138566"/>
                <a:gd name="connsiteX3" fmla="*/ 121246 w 121245"/>
                <a:gd name="connsiteY3" fmla="*/ 0 h 138566"/>
                <a:gd name="connsiteX4" fmla="*/ 60623 w 121245"/>
                <a:gd name="connsiteY4" fmla="*/ 60623 h 138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8566">
                  <a:moveTo>
                    <a:pt x="60623" y="60623"/>
                  </a:moveTo>
                  <a:cubicBezTo>
                    <a:pt x="25982" y="103925"/>
                    <a:pt x="0" y="138567"/>
                    <a:pt x="0" y="138567"/>
                  </a:cubicBezTo>
                  <a:cubicBezTo>
                    <a:pt x="0" y="138567"/>
                    <a:pt x="25982" y="112586"/>
                    <a:pt x="60623" y="77944"/>
                  </a:cubicBezTo>
                  <a:cubicBezTo>
                    <a:pt x="95264" y="43302"/>
                    <a:pt x="121246" y="8660"/>
                    <a:pt x="121246" y="0"/>
                  </a:cubicBezTo>
                  <a:cubicBezTo>
                    <a:pt x="121246" y="0"/>
                    <a:pt x="95264" y="25981"/>
                    <a:pt x="60623" y="60623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3" name="Freeform: Shape 68">
              <a:extLst>
                <a:ext uri="{FF2B5EF4-FFF2-40B4-BE49-F238E27FC236}">
                  <a16:creationId xmlns:a16="http://schemas.microsoft.com/office/drawing/2014/main" xmlns="" id="{3DC03B0E-4E51-45DB-AAA3-66AD44DAFCF0}"/>
                </a:ext>
              </a:extLst>
            </p:cNvPr>
            <p:cNvSpPr/>
            <p:nvPr/>
          </p:nvSpPr>
          <p:spPr>
            <a:xfrm>
              <a:off x="2827890" y="3166926"/>
              <a:ext cx="6299" cy="140931"/>
            </a:xfrm>
            <a:custGeom>
              <a:avLst/>
              <a:gdLst>
                <a:gd name="connsiteX0" fmla="*/ 0 w 19087"/>
                <a:gd name="connsiteY0" fmla="*/ 10000 h 427040"/>
                <a:gd name="connsiteX1" fmla="*/ 0 w 19087"/>
                <a:gd name="connsiteY1" fmla="*/ 417040 h 427040"/>
                <a:gd name="connsiteX2" fmla="*/ 17321 w 19087"/>
                <a:gd name="connsiteY2" fmla="*/ 417040 h 427040"/>
                <a:gd name="connsiteX3" fmla="*/ 17321 w 19087"/>
                <a:gd name="connsiteY3" fmla="*/ 10000 h 427040"/>
                <a:gd name="connsiteX4" fmla="*/ 0 w 19087"/>
                <a:gd name="connsiteY4" fmla="*/ 10000 h 427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87" h="427040">
                  <a:moveTo>
                    <a:pt x="0" y="10000"/>
                  </a:moveTo>
                  <a:cubicBezTo>
                    <a:pt x="0" y="148567"/>
                    <a:pt x="0" y="287134"/>
                    <a:pt x="0" y="417040"/>
                  </a:cubicBezTo>
                  <a:cubicBezTo>
                    <a:pt x="0" y="425700"/>
                    <a:pt x="17321" y="434361"/>
                    <a:pt x="17321" y="417040"/>
                  </a:cubicBezTo>
                  <a:cubicBezTo>
                    <a:pt x="17321" y="278473"/>
                    <a:pt x="17321" y="139906"/>
                    <a:pt x="17321" y="10000"/>
                  </a:cubicBezTo>
                  <a:cubicBezTo>
                    <a:pt x="25981" y="1340"/>
                    <a:pt x="0" y="-7321"/>
                    <a:pt x="0" y="1000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4" name="Freeform: Shape 69">
              <a:extLst>
                <a:ext uri="{FF2B5EF4-FFF2-40B4-BE49-F238E27FC236}">
                  <a16:creationId xmlns:a16="http://schemas.microsoft.com/office/drawing/2014/main" xmlns="" id="{D07BEECA-0195-4AD1-A732-8DC2AD4840CD}"/>
                </a:ext>
              </a:extLst>
            </p:cNvPr>
            <p:cNvSpPr/>
            <p:nvPr/>
          </p:nvSpPr>
          <p:spPr>
            <a:xfrm>
              <a:off x="2810741" y="3148429"/>
              <a:ext cx="40013" cy="48074"/>
            </a:xfrm>
            <a:custGeom>
              <a:avLst/>
              <a:gdLst>
                <a:gd name="connsiteX0" fmla="*/ 0 w 121245"/>
                <a:gd name="connsiteY0" fmla="*/ 5425 h 145670"/>
                <a:gd name="connsiteX1" fmla="*/ 60623 w 121245"/>
                <a:gd name="connsiteY1" fmla="*/ 92030 h 145670"/>
                <a:gd name="connsiteX2" fmla="*/ 121246 w 121245"/>
                <a:gd name="connsiteY2" fmla="*/ 143992 h 145670"/>
                <a:gd name="connsiteX3" fmla="*/ 60623 w 121245"/>
                <a:gd name="connsiteY3" fmla="*/ 57388 h 145670"/>
                <a:gd name="connsiteX4" fmla="*/ 0 w 121245"/>
                <a:gd name="connsiteY4" fmla="*/ 5425 h 145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5670">
                  <a:moveTo>
                    <a:pt x="0" y="5425"/>
                  </a:moveTo>
                  <a:cubicBezTo>
                    <a:pt x="0" y="22746"/>
                    <a:pt x="25982" y="57388"/>
                    <a:pt x="60623" y="92030"/>
                  </a:cubicBezTo>
                  <a:cubicBezTo>
                    <a:pt x="95265" y="126671"/>
                    <a:pt x="121246" y="152652"/>
                    <a:pt x="121246" y="143992"/>
                  </a:cubicBezTo>
                  <a:cubicBezTo>
                    <a:pt x="121246" y="135332"/>
                    <a:pt x="95265" y="100690"/>
                    <a:pt x="60623" y="57388"/>
                  </a:cubicBezTo>
                  <a:cubicBezTo>
                    <a:pt x="34642" y="14086"/>
                    <a:pt x="0" y="-11895"/>
                    <a:pt x="0" y="542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5" name="Freeform: Shape 70">
              <a:extLst>
                <a:ext uri="{FF2B5EF4-FFF2-40B4-BE49-F238E27FC236}">
                  <a16:creationId xmlns:a16="http://schemas.microsoft.com/office/drawing/2014/main" xmlns="" id="{F2D6D1DB-7130-45DA-AD39-358E6D2956DE}"/>
                </a:ext>
              </a:extLst>
            </p:cNvPr>
            <p:cNvSpPr/>
            <p:nvPr/>
          </p:nvSpPr>
          <p:spPr>
            <a:xfrm>
              <a:off x="2810741" y="3278280"/>
              <a:ext cx="40013" cy="48074"/>
            </a:xfrm>
            <a:custGeom>
              <a:avLst/>
              <a:gdLst>
                <a:gd name="connsiteX0" fmla="*/ 0 w 121245"/>
                <a:gd name="connsiteY0" fmla="*/ 140245 h 145670"/>
                <a:gd name="connsiteX1" fmla="*/ 60623 w 121245"/>
                <a:gd name="connsiteY1" fmla="*/ 88283 h 145670"/>
                <a:gd name="connsiteX2" fmla="*/ 121246 w 121245"/>
                <a:gd name="connsiteY2" fmla="*/ 1679 h 145670"/>
                <a:gd name="connsiteX3" fmla="*/ 60623 w 121245"/>
                <a:gd name="connsiteY3" fmla="*/ 53641 h 145670"/>
                <a:gd name="connsiteX4" fmla="*/ 0 w 121245"/>
                <a:gd name="connsiteY4" fmla="*/ 140245 h 145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5670">
                  <a:moveTo>
                    <a:pt x="0" y="140245"/>
                  </a:moveTo>
                  <a:cubicBezTo>
                    <a:pt x="0" y="157566"/>
                    <a:pt x="25982" y="131585"/>
                    <a:pt x="60623" y="88283"/>
                  </a:cubicBezTo>
                  <a:cubicBezTo>
                    <a:pt x="95265" y="44981"/>
                    <a:pt x="121246" y="10339"/>
                    <a:pt x="121246" y="1679"/>
                  </a:cubicBezTo>
                  <a:cubicBezTo>
                    <a:pt x="121246" y="-6982"/>
                    <a:pt x="95265" y="18999"/>
                    <a:pt x="60623" y="53641"/>
                  </a:cubicBezTo>
                  <a:cubicBezTo>
                    <a:pt x="34642" y="88283"/>
                    <a:pt x="0" y="131585"/>
                    <a:pt x="0" y="14024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6" name="Freeform: Shape 65">
              <a:extLst>
                <a:ext uri="{FF2B5EF4-FFF2-40B4-BE49-F238E27FC236}">
                  <a16:creationId xmlns:a16="http://schemas.microsoft.com/office/drawing/2014/main" xmlns="" id="{143F6213-502B-4503-A3B9-920F71E71A07}"/>
                </a:ext>
              </a:extLst>
            </p:cNvPr>
            <p:cNvSpPr/>
            <p:nvPr/>
          </p:nvSpPr>
          <p:spPr>
            <a:xfrm>
              <a:off x="2733571" y="3070907"/>
              <a:ext cx="5716" cy="334126"/>
            </a:xfrm>
            <a:custGeom>
              <a:avLst/>
              <a:gdLst>
                <a:gd name="connsiteX0" fmla="*/ 0 w 17320"/>
                <a:gd name="connsiteY0" fmla="*/ 6495 h 1012443"/>
                <a:gd name="connsiteX1" fmla="*/ 0 w 17320"/>
                <a:gd name="connsiteY1" fmla="*/ 1002444 h 1012443"/>
                <a:gd name="connsiteX2" fmla="*/ 17321 w 17320"/>
                <a:gd name="connsiteY2" fmla="*/ 1002444 h 1012443"/>
                <a:gd name="connsiteX3" fmla="*/ 17321 w 17320"/>
                <a:gd name="connsiteY3" fmla="*/ 6495 h 1012443"/>
                <a:gd name="connsiteX4" fmla="*/ 0 w 17320"/>
                <a:gd name="connsiteY4" fmla="*/ 6495 h 1012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1012443">
                  <a:moveTo>
                    <a:pt x="0" y="6495"/>
                  </a:moveTo>
                  <a:cubicBezTo>
                    <a:pt x="0" y="335591"/>
                    <a:pt x="0" y="673348"/>
                    <a:pt x="0" y="1002444"/>
                  </a:cubicBezTo>
                  <a:cubicBezTo>
                    <a:pt x="0" y="1011104"/>
                    <a:pt x="17321" y="1019764"/>
                    <a:pt x="17321" y="1002444"/>
                  </a:cubicBezTo>
                  <a:cubicBezTo>
                    <a:pt x="17321" y="673348"/>
                    <a:pt x="17321" y="335591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7" name="Freeform: Shape 66">
              <a:extLst>
                <a:ext uri="{FF2B5EF4-FFF2-40B4-BE49-F238E27FC236}">
                  <a16:creationId xmlns:a16="http://schemas.microsoft.com/office/drawing/2014/main" xmlns="" id="{7ECCA6D7-104D-4232-B328-EA82AD0357F2}"/>
                </a:ext>
              </a:extLst>
            </p:cNvPr>
            <p:cNvSpPr/>
            <p:nvPr/>
          </p:nvSpPr>
          <p:spPr>
            <a:xfrm>
              <a:off x="2716423" y="3055506"/>
              <a:ext cx="40013" cy="45586"/>
            </a:xfrm>
            <a:custGeom>
              <a:avLst/>
              <a:gdLst>
                <a:gd name="connsiteX0" fmla="*/ 0 w 121245"/>
                <a:gd name="connsiteY0" fmla="*/ 18520 h 138132"/>
                <a:gd name="connsiteX1" fmla="*/ 60623 w 121245"/>
                <a:gd name="connsiteY1" fmla="*/ 113784 h 138132"/>
                <a:gd name="connsiteX2" fmla="*/ 121246 w 121245"/>
                <a:gd name="connsiteY2" fmla="*/ 122445 h 138132"/>
                <a:gd name="connsiteX3" fmla="*/ 60623 w 121245"/>
                <a:gd name="connsiteY3" fmla="*/ 27180 h 138132"/>
                <a:gd name="connsiteX4" fmla="*/ 0 w 121245"/>
                <a:gd name="connsiteY4" fmla="*/ 18520 h 138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8132">
                  <a:moveTo>
                    <a:pt x="0" y="18520"/>
                  </a:moveTo>
                  <a:cubicBezTo>
                    <a:pt x="0" y="44501"/>
                    <a:pt x="25981" y="87803"/>
                    <a:pt x="60623" y="113784"/>
                  </a:cubicBezTo>
                  <a:cubicBezTo>
                    <a:pt x="95264" y="139766"/>
                    <a:pt x="121246" y="148426"/>
                    <a:pt x="121246" y="122445"/>
                  </a:cubicBezTo>
                  <a:cubicBezTo>
                    <a:pt x="121246" y="105124"/>
                    <a:pt x="95264" y="53161"/>
                    <a:pt x="60623" y="27180"/>
                  </a:cubicBezTo>
                  <a:cubicBezTo>
                    <a:pt x="25981" y="-7461"/>
                    <a:pt x="0" y="-7461"/>
                    <a:pt x="0" y="1852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8" name="Freeform: Shape 67">
              <a:extLst>
                <a:ext uri="{FF2B5EF4-FFF2-40B4-BE49-F238E27FC236}">
                  <a16:creationId xmlns:a16="http://schemas.microsoft.com/office/drawing/2014/main" xmlns="" id="{A7C328F0-3888-48EB-A883-4D0F359C108B}"/>
                </a:ext>
              </a:extLst>
            </p:cNvPr>
            <p:cNvSpPr/>
            <p:nvPr/>
          </p:nvSpPr>
          <p:spPr>
            <a:xfrm>
              <a:off x="2716423" y="3373691"/>
              <a:ext cx="40013" cy="45586"/>
            </a:xfrm>
            <a:custGeom>
              <a:avLst/>
              <a:gdLst>
                <a:gd name="connsiteX0" fmla="*/ 60623 w 121245"/>
                <a:gd name="connsiteY0" fmla="*/ 24348 h 138132"/>
                <a:gd name="connsiteX1" fmla="*/ 0 w 121245"/>
                <a:gd name="connsiteY1" fmla="*/ 119612 h 138132"/>
                <a:gd name="connsiteX2" fmla="*/ 60623 w 121245"/>
                <a:gd name="connsiteY2" fmla="*/ 110952 h 138132"/>
                <a:gd name="connsiteX3" fmla="*/ 121246 w 121245"/>
                <a:gd name="connsiteY3" fmla="*/ 15687 h 138132"/>
                <a:gd name="connsiteX4" fmla="*/ 60623 w 121245"/>
                <a:gd name="connsiteY4" fmla="*/ 24348 h 138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8132">
                  <a:moveTo>
                    <a:pt x="60623" y="24348"/>
                  </a:moveTo>
                  <a:cubicBezTo>
                    <a:pt x="25981" y="50329"/>
                    <a:pt x="0" y="93631"/>
                    <a:pt x="0" y="119612"/>
                  </a:cubicBezTo>
                  <a:cubicBezTo>
                    <a:pt x="0" y="145594"/>
                    <a:pt x="25981" y="145594"/>
                    <a:pt x="60623" y="110952"/>
                  </a:cubicBezTo>
                  <a:cubicBezTo>
                    <a:pt x="95264" y="76310"/>
                    <a:pt x="121246" y="33008"/>
                    <a:pt x="121246" y="15687"/>
                  </a:cubicBezTo>
                  <a:cubicBezTo>
                    <a:pt x="121246" y="-10294"/>
                    <a:pt x="95264" y="-1633"/>
                    <a:pt x="60623" y="24348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9" name="Freeform: Shape 62">
              <a:extLst>
                <a:ext uri="{FF2B5EF4-FFF2-40B4-BE49-F238E27FC236}">
                  <a16:creationId xmlns:a16="http://schemas.microsoft.com/office/drawing/2014/main" xmlns="" id="{4F697E73-0D29-449B-8DF0-CF14B2105F34}"/>
                </a:ext>
              </a:extLst>
            </p:cNvPr>
            <p:cNvSpPr/>
            <p:nvPr/>
          </p:nvSpPr>
          <p:spPr>
            <a:xfrm>
              <a:off x="2639253" y="3008743"/>
              <a:ext cx="5716" cy="459168"/>
            </a:xfrm>
            <a:custGeom>
              <a:avLst/>
              <a:gdLst>
                <a:gd name="connsiteX0" fmla="*/ 0 w 17321"/>
                <a:gd name="connsiteY0" fmla="*/ 12991 h 1391337"/>
                <a:gd name="connsiteX1" fmla="*/ 0 w 17321"/>
                <a:gd name="connsiteY1" fmla="*/ 1381337 h 1391337"/>
                <a:gd name="connsiteX2" fmla="*/ 17321 w 17321"/>
                <a:gd name="connsiteY2" fmla="*/ 1381337 h 1391337"/>
                <a:gd name="connsiteX3" fmla="*/ 17321 w 17321"/>
                <a:gd name="connsiteY3" fmla="*/ 12991 h 1391337"/>
                <a:gd name="connsiteX4" fmla="*/ 0 w 17321"/>
                <a:gd name="connsiteY4" fmla="*/ 12991 h 1391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1" h="1391337">
                  <a:moveTo>
                    <a:pt x="0" y="12991"/>
                  </a:moveTo>
                  <a:cubicBezTo>
                    <a:pt x="0" y="471993"/>
                    <a:pt x="0" y="930995"/>
                    <a:pt x="0" y="1381337"/>
                  </a:cubicBezTo>
                  <a:cubicBezTo>
                    <a:pt x="0" y="1389997"/>
                    <a:pt x="17321" y="1398658"/>
                    <a:pt x="17321" y="1381337"/>
                  </a:cubicBezTo>
                  <a:cubicBezTo>
                    <a:pt x="17321" y="922335"/>
                    <a:pt x="17321" y="463332"/>
                    <a:pt x="17321" y="12991"/>
                  </a:cubicBezTo>
                  <a:cubicBezTo>
                    <a:pt x="17321" y="-4330"/>
                    <a:pt x="0" y="-4330"/>
                    <a:pt x="0" y="1299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0" name="Freeform: Shape 63">
              <a:extLst>
                <a:ext uri="{FF2B5EF4-FFF2-40B4-BE49-F238E27FC236}">
                  <a16:creationId xmlns:a16="http://schemas.microsoft.com/office/drawing/2014/main" xmlns="" id="{47ACC537-C3F8-414C-891D-226A2C25001A}"/>
                </a:ext>
              </a:extLst>
            </p:cNvPr>
            <p:cNvSpPr/>
            <p:nvPr/>
          </p:nvSpPr>
          <p:spPr>
            <a:xfrm>
              <a:off x="2622105" y="2996497"/>
              <a:ext cx="40013" cy="40429"/>
            </a:xfrm>
            <a:custGeom>
              <a:avLst/>
              <a:gdLst>
                <a:gd name="connsiteX0" fmla="*/ 60623 w 121245"/>
                <a:gd name="connsiteY0" fmla="*/ 6795 h 122504"/>
                <a:gd name="connsiteX1" fmla="*/ 0 w 121245"/>
                <a:gd name="connsiteY1" fmla="*/ 41437 h 122504"/>
                <a:gd name="connsiteX2" fmla="*/ 60623 w 121245"/>
                <a:gd name="connsiteY2" fmla="*/ 119381 h 122504"/>
                <a:gd name="connsiteX3" fmla="*/ 121246 w 121245"/>
                <a:gd name="connsiteY3" fmla="*/ 84739 h 122504"/>
                <a:gd name="connsiteX4" fmla="*/ 60623 w 121245"/>
                <a:gd name="connsiteY4" fmla="*/ 6795 h 122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2504">
                  <a:moveTo>
                    <a:pt x="60623" y="6795"/>
                  </a:moveTo>
                  <a:cubicBezTo>
                    <a:pt x="25982" y="-10526"/>
                    <a:pt x="0" y="6795"/>
                    <a:pt x="0" y="41437"/>
                  </a:cubicBezTo>
                  <a:cubicBezTo>
                    <a:pt x="0" y="76078"/>
                    <a:pt x="25982" y="110720"/>
                    <a:pt x="60623" y="119381"/>
                  </a:cubicBezTo>
                  <a:cubicBezTo>
                    <a:pt x="95264" y="128041"/>
                    <a:pt x="121246" y="119381"/>
                    <a:pt x="121246" y="84739"/>
                  </a:cubicBezTo>
                  <a:cubicBezTo>
                    <a:pt x="121246" y="58758"/>
                    <a:pt x="95264" y="24116"/>
                    <a:pt x="60623" y="67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1" name="Freeform: Shape 64">
              <a:extLst>
                <a:ext uri="{FF2B5EF4-FFF2-40B4-BE49-F238E27FC236}">
                  <a16:creationId xmlns:a16="http://schemas.microsoft.com/office/drawing/2014/main" xmlns="" id="{FB08B7CA-B922-4613-A1B1-CA6D2D81286B}"/>
                </a:ext>
              </a:extLst>
            </p:cNvPr>
            <p:cNvSpPr/>
            <p:nvPr/>
          </p:nvSpPr>
          <p:spPr>
            <a:xfrm>
              <a:off x="2622105" y="3434958"/>
              <a:ext cx="40013" cy="40470"/>
            </a:xfrm>
            <a:custGeom>
              <a:avLst/>
              <a:gdLst>
                <a:gd name="connsiteX0" fmla="*/ 60623 w 121245"/>
                <a:gd name="connsiteY0" fmla="*/ 3248 h 122628"/>
                <a:gd name="connsiteX1" fmla="*/ 0 w 121245"/>
                <a:gd name="connsiteY1" fmla="*/ 81191 h 122628"/>
                <a:gd name="connsiteX2" fmla="*/ 60623 w 121245"/>
                <a:gd name="connsiteY2" fmla="*/ 115833 h 122628"/>
                <a:gd name="connsiteX3" fmla="*/ 121246 w 121245"/>
                <a:gd name="connsiteY3" fmla="*/ 29229 h 122628"/>
                <a:gd name="connsiteX4" fmla="*/ 60623 w 121245"/>
                <a:gd name="connsiteY4" fmla="*/ 3248 h 122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2628">
                  <a:moveTo>
                    <a:pt x="60623" y="3248"/>
                  </a:moveTo>
                  <a:cubicBezTo>
                    <a:pt x="25982" y="11908"/>
                    <a:pt x="0" y="46550"/>
                    <a:pt x="0" y="81191"/>
                  </a:cubicBezTo>
                  <a:cubicBezTo>
                    <a:pt x="0" y="115833"/>
                    <a:pt x="25982" y="133154"/>
                    <a:pt x="60623" y="115833"/>
                  </a:cubicBezTo>
                  <a:cubicBezTo>
                    <a:pt x="95264" y="98512"/>
                    <a:pt x="121246" y="63871"/>
                    <a:pt x="121246" y="29229"/>
                  </a:cubicBezTo>
                  <a:cubicBezTo>
                    <a:pt x="121246" y="3248"/>
                    <a:pt x="95264" y="-5413"/>
                    <a:pt x="60623" y="3248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2" name="Freeform: Shape 59">
              <a:extLst>
                <a:ext uri="{FF2B5EF4-FFF2-40B4-BE49-F238E27FC236}">
                  <a16:creationId xmlns:a16="http://schemas.microsoft.com/office/drawing/2014/main" xmlns="" id="{5DEBC7F5-BD6C-42E1-85D7-9456AB38FBE7}"/>
                </a:ext>
              </a:extLst>
            </p:cNvPr>
            <p:cNvSpPr/>
            <p:nvPr/>
          </p:nvSpPr>
          <p:spPr>
            <a:xfrm>
              <a:off x="2542079" y="2995440"/>
              <a:ext cx="5716" cy="486762"/>
            </a:xfrm>
            <a:custGeom>
              <a:avLst/>
              <a:gdLst>
                <a:gd name="connsiteX0" fmla="*/ 0 w 17320"/>
                <a:gd name="connsiteY0" fmla="*/ 10000 h 1474950"/>
                <a:gd name="connsiteX1" fmla="*/ 0 w 17320"/>
                <a:gd name="connsiteY1" fmla="*/ 1464951 h 1474950"/>
                <a:gd name="connsiteX2" fmla="*/ 17321 w 17320"/>
                <a:gd name="connsiteY2" fmla="*/ 1464951 h 1474950"/>
                <a:gd name="connsiteX3" fmla="*/ 17321 w 17320"/>
                <a:gd name="connsiteY3" fmla="*/ 10000 h 1474950"/>
                <a:gd name="connsiteX4" fmla="*/ 0 w 17320"/>
                <a:gd name="connsiteY4" fmla="*/ 10000 h 1474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1474950">
                  <a:moveTo>
                    <a:pt x="0" y="10000"/>
                  </a:moveTo>
                  <a:cubicBezTo>
                    <a:pt x="0" y="494984"/>
                    <a:pt x="0" y="979967"/>
                    <a:pt x="0" y="1464951"/>
                  </a:cubicBezTo>
                  <a:cubicBezTo>
                    <a:pt x="0" y="1473611"/>
                    <a:pt x="17321" y="1482271"/>
                    <a:pt x="17321" y="1464951"/>
                  </a:cubicBezTo>
                  <a:cubicBezTo>
                    <a:pt x="17321" y="979967"/>
                    <a:pt x="17321" y="494984"/>
                    <a:pt x="17321" y="10000"/>
                  </a:cubicBezTo>
                  <a:cubicBezTo>
                    <a:pt x="17321" y="1340"/>
                    <a:pt x="0" y="-7321"/>
                    <a:pt x="0" y="1000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3" name="Freeform: Shape 60">
              <a:extLst>
                <a:ext uri="{FF2B5EF4-FFF2-40B4-BE49-F238E27FC236}">
                  <a16:creationId xmlns:a16="http://schemas.microsoft.com/office/drawing/2014/main" xmlns="" id="{93BF1928-F8D5-4803-935D-DFE22E5682FF}"/>
                </a:ext>
              </a:extLst>
            </p:cNvPr>
            <p:cNvSpPr/>
            <p:nvPr/>
          </p:nvSpPr>
          <p:spPr>
            <a:xfrm>
              <a:off x="2524930" y="2984005"/>
              <a:ext cx="40457" cy="43316"/>
            </a:xfrm>
            <a:custGeom>
              <a:avLst/>
              <a:gdLst>
                <a:gd name="connsiteX0" fmla="*/ 60623 w 122591"/>
                <a:gd name="connsiteY0" fmla="*/ 1346 h 131252"/>
                <a:gd name="connsiteX1" fmla="*/ 0 w 122591"/>
                <a:gd name="connsiteY1" fmla="*/ 79290 h 131252"/>
                <a:gd name="connsiteX2" fmla="*/ 60623 w 122591"/>
                <a:gd name="connsiteY2" fmla="*/ 131252 h 131252"/>
                <a:gd name="connsiteX3" fmla="*/ 121246 w 122591"/>
                <a:gd name="connsiteY3" fmla="*/ 61969 h 131252"/>
                <a:gd name="connsiteX4" fmla="*/ 60623 w 122591"/>
                <a:gd name="connsiteY4" fmla="*/ 1346 h 131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31252">
                  <a:moveTo>
                    <a:pt x="60623" y="1346"/>
                  </a:moveTo>
                  <a:cubicBezTo>
                    <a:pt x="25982" y="10006"/>
                    <a:pt x="0" y="44648"/>
                    <a:pt x="0" y="79290"/>
                  </a:cubicBezTo>
                  <a:cubicBezTo>
                    <a:pt x="0" y="113931"/>
                    <a:pt x="25982" y="131252"/>
                    <a:pt x="60623" y="131252"/>
                  </a:cubicBezTo>
                  <a:cubicBezTo>
                    <a:pt x="95265" y="131252"/>
                    <a:pt x="121246" y="96611"/>
                    <a:pt x="121246" y="61969"/>
                  </a:cubicBezTo>
                  <a:cubicBezTo>
                    <a:pt x="129906" y="27327"/>
                    <a:pt x="95265" y="-7314"/>
                    <a:pt x="60623" y="1346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4" name="Freeform: Shape 61">
              <a:extLst>
                <a:ext uri="{FF2B5EF4-FFF2-40B4-BE49-F238E27FC236}">
                  <a16:creationId xmlns:a16="http://schemas.microsoft.com/office/drawing/2014/main" xmlns="" id="{2C5AC0BC-1DD7-47F8-A443-1403F595320C}"/>
                </a:ext>
              </a:extLst>
            </p:cNvPr>
            <p:cNvSpPr/>
            <p:nvPr/>
          </p:nvSpPr>
          <p:spPr>
            <a:xfrm>
              <a:off x="2524930" y="3447462"/>
              <a:ext cx="40457" cy="43316"/>
            </a:xfrm>
            <a:custGeom>
              <a:avLst/>
              <a:gdLst>
                <a:gd name="connsiteX0" fmla="*/ 60623 w 122591"/>
                <a:gd name="connsiteY0" fmla="*/ 0 h 131252"/>
                <a:gd name="connsiteX1" fmla="*/ 0 w 122591"/>
                <a:gd name="connsiteY1" fmla="*/ 51963 h 131252"/>
                <a:gd name="connsiteX2" fmla="*/ 60623 w 122591"/>
                <a:gd name="connsiteY2" fmla="*/ 129906 h 131252"/>
                <a:gd name="connsiteX3" fmla="*/ 121246 w 122591"/>
                <a:gd name="connsiteY3" fmla="*/ 69283 h 131252"/>
                <a:gd name="connsiteX4" fmla="*/ 60623 w 122591"/>
                <a:gd name="connsiteY4" fmla="*/ 0 h 131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31252">
                  <a:moveTo>
                    <a:pt x="60623" y="0"/>
                  </a:moveTo>
                  <a:cubicBezTo>
                    <a:pt x="25982" y="0"/>
                    <a:pt x="0" y="17321"/>
                    <a:pt x="0" y="51963"/>
                  </a:cubicBezTo>
                  <a:cubicBezTo>
                    <a:pt x="0" y="86604"/>
                    <a:pt x="25982" y="121246"/>
                    <a:pt x="60623" y="129906"/>
                  </a:cubicBezTo>
                  <a:cubicBezTo>
                    <a:pt x="95265" y="138567"/>
                    <a:pt x="121246" y="103925"/>
                    <a:pt x="121246" y="69283"/>
                  </a:cubicBezTo>
                  <a:cubicBezTo>
                    <a:pt x="129906" y="34642"/>
                    <a:pt x="95265" y="8660"/>
                    <a:pt x="60623" y="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5" name="Freeform: Shape 56">
              <a:extLst>
                <a:ext uri="{FF2B5EF4-FFF2-40B4-BE49-F238E27FC236}">
                  <a16:creationId xmlns:a16="http://schemas.microsoft.com/office/drawing/2014/main" xmlns="" id="{844B664F-61F7-45C9-8A6D-A4D75E84AB04}"/>
                </a:ext>
              </a:extLst>
            </p:cNvPr>
            <p:cNvSpPr/>
            <p:nvPr/>
          </p:nvSpPr>
          <p:spPr>
            <a:xfrm>
              <a:off x="2447761" y="3032595"/>
              <a:ext cx="5716" cy="412452"/>
            </a:xfrm>
            <a:custGeom>
              <a:avLst/>
              <a:gdLst>
                <a:gd name="connsiteX0" fmla="*/ 0 w 17320"/>
                <a:gd name="connsiteY0" fmla="*/ 10000 h 1249779"/>
                <a:gd name="connsiteX1" fmla="*/ 0 w 17320"/>
                <a:gd name="connsiteY1" fmla="*/ 1239780 h 1249779"/>
                <a:gd name="connsiteX2" fmla="*/ 17321 w 17320"/>
                <a:gd name="connsiteY2" fmla="*/ 1239780 h 1249779"/>
                <a:gd name="connsiteX3" fmla="*/ 17321 w 17320"/>
                <a:gd name="connsiteY3" fmla="*/ 10000 h 1249779"/>
                <a:gd name="connsiteX4" fmla="*/ 0 w 17320"/>
                <a:gd name="connsiteY4" fmla="*/ 10000 h 12497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1249779">
                  <a:moveTo>
                    <a:pt x="0" y="10000"/>
                  </a:moveTo>
                  <a:cubicBezTo>
                    <a:pt x="0" y="417040"/>
                    <a:pt x="0" y="832740"/>
                    <a:pt x="0" y="1239780"/>
                  </a:cubicBezTo>
                  <a:cubicBezTo>
                    <a:pt x="0" y="1248440"/>
                    <a:pt x="17321" y="1257101"/>
                    <a:pt x="17321" y="1239780"/>
                  </a:cubicBezTo>
                  <a:cubicBezTo>
                    <a:pt x="17321" y="832740"/>
                    <a:pt x="17321" y="417040"/>
                    <a:pt x="17321" y="10000"/>
                  </a:cubicBezTo>
                  <a:cubicBezTo>
                    <a:pt x="17321" y="1340"/>
                    <a:pt x="0" y="-7321"/>
                    <a:pt x="0" y="1000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6" name="Freeform: Shape 57">
              <a:extLst>
                <a:ext uri="{FF2B5EF4-FFF2-40B4-BE49-F238E27FC236}">
                  <a16:creationId xmlns:a16="http://schemas.microsoft.com/office/drawing/2014/main" xmlns="" id="{F5404E37-9581-46F8-8099-DB1B728500FD}"/>
                </a:ext>
              </a:extLst>
            </p:cNvPr>
            <p:cNvSpPr/>
            <p:nvPr/>
          </p:nvSpPr>
          <p:spPr>
            <a:xfrm>
              <a:off x="2430612" y="3019477"/>
              <a:ext cx="40013" cy="44460"/>
            </a:xfrm>
            <a:custGeom>
              <a:avLst/>
              <a:gdLst>
                <a:gd name="connsiteX0" fmla="*/ 60623 w 121245"/>
                <a:gd name="connsiteY0" fmla="*/ 15107 h 134719"/>
                <a:gd name="connsiteX1" fmla="*/ 0 w 121245"/>
                <a:gd name="connsiteY1" fmla="*/ 110371 h 134719"/>
                <a:gd name="connsiteX2" fmla="*/ 60623 w 121245"/>
                <a:gd name="connsiteY2" fmla="*/ 119032 h 134719"/>
                <a:gd name="connsiteX3" fmla="*/ 121246 w 121245"/>
                <a:gd name="connsiteY3" fmla="*/ 32427 h 134719"/>
                <a:gd name="connsiteX4" fmla="*/ 60623 w 121245"/>
                <a:gd name="connsiteY4" fmla="*/ 15107 h 134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4719">
                  <a:moveTo>
                    <a:pt x="60623" y="15107"/>
                  </a:moveTo>
                  <a:cubicBezTo>
                    <a:pt x="25981" y="41088"/>
                    <a:pt x="0" y="84390"/>
                    <a:pt x="0" y="110371"/>
                  </a:cubicBezTo>
                  <a:cubicBezTo>
                    <a:pt x="0" y="136352"/>
                    <a:pt x="25981" y="145013"/>
                    <a:pt x="60623" y="119032"/>
                  </a:cubicBezTo>
                  <a:cubicBezTo>
                    <a:pt x="95264" y="101711"/>
                    <a:pt x="121246" y="58409"/>
                    <a:pt x="121246" y="32427"/>
                  </a:cubicBezTo>
                  <a:cubicBezTo>
                    <a:pt x="121246" y="-2214"/>
                    <a:pt x="95264" y="-10875"/>
                    <a:pt x="60623" y="15107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7" name="Freeform: Shape 58">
              <a:extLst>
                <a:ext uri="{FF2B5EF4-FFF2-40B4-BE49-F238E27FC236}">
                  <a16:creationId xmlns:a16="http://schemas.microsoft.com/office/drawing/2014/main" xmlns="" id="{633AD114-BE12-45D7-BB37-EC0EA716CA01}"/>
                </a:ext>
              </a:extLst>
            </p:cNvPr>
            <p:cNvSpPr/>
            <p:nvPr/>
          </p:nvSpPr>
          <p:spPr>
            <a:xfrm>
              <a:off x="2430612" y="3412040"/>
              <a:ext cx="40013" cy="43267"/>
            </a:xfrm>
            <a:custGeom>
              <a:avLst/>
              <a:gdLst>
                <a:gd name="connsiteX0" fmla="*/ 60623 w 121245"/>
                <a:gd name="connsiteY0" fmla="*/ 12072 h 131103"/>
                <a:gd name="connsiteX1" fmla="*/ 0 w 121245"/>
                <a:gd name="connsiteY1" fmla="*/ 20732 h 131103"/>
                <a:gd name="connsiteX2" fmla="*/ 60623 w 121245"/>
                <a:gd name="connsiteY2" fmla="*/ 115997 h 131103"/>
                <a:gd name="connsiteX3" fmla="*/ 121246 w 121245"/>
                <a:gd name="connsiteY3" fmla="*/ 98676 h 131103"/>
                <a:gd name="connsiteX4" fmla="*/ 60623 w 121245"/>
                <a:gd name="connsiteY4" fmla="*/ 12072 h 1311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1103">
                  <a:moveTo>
                    <a:pt x="60623" y="12072"/>
                  </a:moveTo>
                  <a:cubicBezTo>
                    <a:pt x="25981" y="-5249"/>
                    <a:pt x="0" y="-5249"/>
                    <a:pt x="0" y="20732"/>
                  </a:cubicBezTo>
                  <a:cubicBezTo>
                    <a:pt x="0" y="46713"/>
                    <a:pt x="25981" y="90015"/>
                    <a:pt x="60623" y="115997"/>
                  </a:cubicBezTo>
                  <a:cubicBezTo>
                    <a:pt x="95264" y="141978"/>
                    <a:pt x="121246" y="133317"/>
                    <a:pt x="121246" y="98676"/>
                  </a:cubicBezTo>
                  <a:cubicBezTo>
                    <a:pt x="121246" y="72695"/>
                    <a:pt x="95264" y="29393"/>
                    <a:pt x="60623" y="12072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8" name="Freeform: Shape 53">
              <a:extLst>
                <a:ext uri="{FF2B5EF4-FFF2-40B4-BE49-F238E27FC236}">
                  <a16:creationId xmlns:a16="http://schemas.microsoft.com/office/drawing/2014/main" xmlns="" id="{E11681B4-50C9-4564-8CD7-8393C9B2271E}"/>
                </a:ext>
              </a:extLst>
            </p:cNvPr>
            <p:cNvSpPr/>
            <p:nvPr/>
          </p:nvSpPr>
          <p:spPr>
            <a:xfrm>
              <a:off x="2353444" y="3111634"/>
              <a:ext cx="5716" cy="253384"/>
            </a:xfrm>
            <a:custGeom>
              <a:avLst/>
              <a:gdLst>
                <a:gd name="connsiteX0" fmla="*/ 0 w 17321"/>
                <a:gd name="connsiteY0" fmla="*/ 12991 h 767786"/>
                <a:gd name="connsiteX1" fmla="*/ 0 w 17321"/>
                <a:gd name="connsiteY1" fmla="*/ 757787 h 767786"/>
                <a:gd name="connsiteX2" fmla="*/ 17321 w 17321"/>
                <a:gd name="connsiteY2" fmla="*/ 757787 h 767786"/>
                <a:gd name="connsiteX3" fmla="*/ 17321 w 17321"/>
                <a:gd name="connsiteY3" fmla="*/ 12991 h 767786"/>
                <a:gd name="connsiteX4" fmla="*/ 0 w 17321"/>
                <a:gd name="connsiteY4" fmla="*/ 12991 h 767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1" h="767786">
                  <a:moveTo>
                    <a:pt x="0" y="12991"/>
                  </a:moveTo>
                  <a:cubicBezTo>
                    <a:pt x="0" y="264143"/>
                    <a:pt x="0" y="506635"/>
                    <a:pt x="0" y="757787"/>
                  </a:cubicBezTo>
                  <a:cubicBezTo>
                    <a:pt x="0" y="766447"/>
                    <a:pt x="17321" y="775107"/>
                    <a:pt x="17321" y="757787"/>
                  </a:cubicBezTo>
                  <a:cubicBezTo>
                    <a:pt x="17321" y="506635"/>
                    <a:pt x="17321" y="264143"/>
                    <a:pt x="17321" y="12991"/>
                  </a:cubicBezTo>
                  <a:cubicBezTo>
                    <a:pt x="17321" y="-4330"/>
                    <a:pt x="0" y="-4330"/>
                    <a:pt x="0" y="1299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9" name="Freeform: Shape 54">
              <a:extLst>
                <a:ext uri="{FF2B5EF4-FFF2-40B4-BE49-F238E27FC236}">
                  <a16:creationId xmlns:a16="http://schemas.microsoft.com/office/drawing/2014/main" xmlns="" id="{8489A2F8-9A83-4879-8459-588236E86652}"/>
                </a:ext>
              </a:extLst>
            </p:cNvPr>
            <p:cNvSpPr/>
            <p:nvPr/>
          </p:nvSpPr>
          <p:spPr>
            <a:xfrm>
              <a:off x="2336295" y="3094884"/>
              <a:ext cx="40013" cy="46145"/>
            </a:xfrm>
            <a:custGeom>
              <a:avLst/>
              <a:gdLst>
                <a:gd name="connsiteX0" fmla="*/ 60623 w 121245"/>
                <a:gd name="connsiteY0" fmla="*/ 37765 h 139824"/>
                <a:gd name="connsiteX1" fmla="*/ 0 w 121245"/>
                <a:gd name="connsiteY1" fmla="*/ 133030 h 139824"/>
                <a:gd name="connsiteX2" fmla="*/ 60623 w 121245"/>
                <a:gd name="connsiteY2" fmla="*/ 98388 h 139824"/>
                <a:gd name="connsiteX3" fmla="*/ 121246 w 121245"/>
                <a:gd name="connsiteY3" fmla="*/ 3124 h 139824"/>
                <a:gd name="connsiteX4" fmla="*/ 60623 w 121245"/>
                <a:gd name="connsiteY4" fmla="*/ 37765 h 139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9824">
                  <a:moveTo>
                    <a:pt x="60623" y="37765"/>
                  </a:moveTo>
                  <a:cubicBezTo>
                    <a:pt x="25982" y="72407"/>
                    <a:pt x="0" y="115709"/>
                    <a:pt x="0" y="133030"/>
                  </a:cubicBezTo>
                  <a:cubicBezTo>
                    <a:pt x="0" y="150351"/>
                    <a:pt x="25982" y="133030"/>
                    <a:pt x="60623" y="98388"/>
                  </a:cubicBezTo>
                  <a:cubicBezTo>
                    <a:pt x="95264" y="63747"/>
                    <a:pt x="121246" y="29105"/>
                    <a:pt x="121246" y="3124"/>
                  </a:cubicBezTo>
                  <a:cubicBezTo>
                    <a:pt x="121246" y="-5537"/>
                    <a:pt x="95264" y="3124"/>
                    <a:pt x="60623" y="3776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0" name="Freeform: Shape 55">
              <a:extLst>
                <a:ext uri="{FF2B5EF4-FFF2-40B4-BE49-F238E27FC236}">
                  <a16:creationId xmlns:a16="http://schemas.microsoft.com/office/drawing/2014/main" xmlns="" id="{EAE4CBD6-764E-48A9-9807-2A596264B75A}"/>
                </a:ext>
              </a:extLst>
            </p:cNvPr>
            <p:cNvSpPr/>
            <p:nvPr/>
          </p:nvSpPr>
          <p:spPr>
            <a:xfrm>
              <a:off x="2336295" y="3332107"/>
              <a:ext cx="40013" cy="45172"/>
            </a:xfrm>
            <a:custGeom>
              <a:avLst/>
              <a:gdLst>
                <a:gd name="connsiteX0" fmla="*/ 60623 w 121245"/>
                <a:gd name="connsiteY0" fmla="*/ 37765 h 136878"/>
                <a:gd name="connsiteX1" fmla="*/ 0 w 121245"/>
                <a:gd name="connsiteY1" fmla="*/ 3124 h 136878"/>
                <a:gd name="connsiteX2" fmla="*/ 60623 w 121245"/>
                <a:gd name="connsiteY2" fmla="*/ 98388 h 136878"/>
                <a:gd name="connsiteX3" fmla="*/ 121246 w 121245"/>
                <a:gd name="connsiteY3" fmla="*/ 124369 h 136878"/>
                <a:gd name="connsiteX4" fmla="*/ 60623 w 121245"/>
                <a:gd name="connsiteY4" fmla="*/ 37765 h 136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6878">
                  <a:moveTo>
                    <a:pt x="60623" y="37765"/>
                  </a:moveTo>
                  <a:cubicBezTo>
                    <a:pt x="25982" y="3124"/>
                    <a:pt x="0" y="-5537"/>
                    <a:pt x="0" y="3124"/>
                  </a:cubicBezTo>
                  <a:cubicBezTo>
                    <a:pt x="0" y="20444"/>
                    <a:pt x="25982" y="63746"/>
                    <a:pt x="60623" y="98388"/>
                  </a:cubicBezTo>
                  <a:cubicBezTo>
                    <a:pt x="95264" y="133030"/>
                    <a:pt x="121246" y="150351"/>
                    <a:pt x="121246" y="124369"/>
                  </a:cubicBezTo>
                  <a:cubicBezTo>
                    <a:pt x="121246" y="107049"/>
                    <a:pt x="95264" y="72407"/>
                    <a:pt x="60623" y="3776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1" name="Freeform: Shape 48">
              <a:extLst>
                <a:ext uri="{FF2B5EF4-FFF2-40B4-BE49-F238E27FC236}">
                  <a16:creationId xmlns:a16="http://schemas.microsoft.com/office/drawing/2014/main" xmlns="" id="{3395197B-02A1-4307-B873-1256CEFB6B25}"/>
                </a:ext>
              </a:extLst>
            </p:cNvPr>
            <p:cNvSpPr/>
            <p:nvPr/>
          </p:nvSpPr>
          <p:spPr>
            <a:xfrm>
              <a:off x="2256268" y="3216670"/>
              <a:ext cx="5716" cy="39741"/>
            </a:xfrm>
            <a:custGeom>
              <a:avLst/>
              <a:gdLst>
                <a:gd name="connsiteX0" fmla="*/ 0 w 17320"/>
                <a:gd name="connsiteY0" fmla="*/ 6495 h 120420"/>
                <a:gd name="connsiteX1" fmla="*/ 0 w 17320"/>
                <a:gd name="connsiteY1" fmla="*/ 110420 h 120420"/>
                <a:gd name="connsiteX2" fmla="*/ 17321 w 17320"/>
                <a:gd name="connsiteY2" fmla="*/ 110420 h 120420"/>
                <a:gd name="connsiteX3" fmla="*/ 17321 w 17320"/>
                <a:gd name="connsiteY3" fmla="*/ 6495 h 120420"/>
                <a:gd name="connsiteX4" fmla="*/ 0 w 17320"/>
                <a:gd name="connsiteY4" fmla="*/ 6495 h 120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120420">
                  <a:moveTo>
                    <a:pt x="0" y="6495"/>
                  </a:moveTo>
                  <a:cubicBezTo>
                    <a:pt x="0" y="41137"/>
                    <a:pt x="0" y="75779"/>
                    <a:pt x="0" y="110420"/>
                  </a:cubicBezTo>
                  <a:cubicBezTo>
                    <a:pt x="0" y="119081"/>
                    <a:pt x="17321" y="127741"/>
                    <a:pt x="17321" y="110420"/>
                  </a:cubicBezTo>
                  <a:cubicBezTo>
                    <a:pt x="17321" y="75779"/>
                    <a:pt x="17321" y="41137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2" name="Freeform: Shape 49">
              <a:extLst>
                <a:ext uri="{FF2B5EF4-FFF2-40B4-BE49-F238E27FC236}">
                  <a16:creationId xmlns:a16="http://schemas.microsoft.com/office/drawing/2014/main" xmlns="" id="{588D8C78-159D-4DC2-8686-D66553A9793D}"/>
                </a:ext>
              </a:extLst>
            </p:cNvPr>
            <p:cNvSpPr/>
            <p:nvPr/>
          </p:nvSpPr>
          <p:spPr>
            <a:xfrm>
              <a:off x="2239119" y="3238821"/>
              <a:ext cx="2858" cy="4042"/>
            </a:xfrm>
            <a:custGeom>
              <a:avLst/>
              <a:gdLst>
                <a:gd name="connsiteX0" fmla="*/ 8661 w 8660"/>
                <a:gd name="connsiteY0" fmla="*/ 0 h 12247"/>
                <a:gd name="connsiteX1" fmla="*/ 0 w 8660"/>
                <a:gd name="connsiteY1" fmla="*/ 8660 h 12247"/>
                <a:gd name="connsiteX2" fmla="*/ 8661 w 8660"/>
                <a:gd name="connsiteY2" fmla="*/ 0 h 122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660" h="12247">
                  <a:moveTo>
                    <a:pt x="8661" y="0"/>
                  </a:moveTo>
                  <a:cubicBezTo>
                    <a:pt x="0" y="8660"/>
                    <a:pt x="0" y="8660"/>
                    <a:pt x="0" y="8660"/>
                  </a:cubicBezTo>
                  <a:cubicBezTo>
                    <a:pt x="0" y="17321"/>
                    <a:pt x="0" y="8660"/>
                    <a:pt x="8661" y="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3" name="Freeform: Shape 50">
              <a:extLst>
                <a:ext uri="{FF2B5EF4-FFF2-40B4-BE49-F238E27FC236}">
                  <a16:creationId xmlns:a16="http://schemas.microsoft.com/office/drawing/2014/main" xmlns="" id="{E0C8ECE3-C459-4501-BF92-EEFD304732D3}"/>
                </a:ext>
              </a:extLst>
            </p:cNvPr>
            <p:cNvSpPr/>
            <p:nvPr/>
          </p:nvSpPr>
          <p:spPr>
            <a:xfrm>
              <a:off x="2241977" y="3195949"/>
              <a:ext cx="37155" cy="42872"/>
            </a:xfrm>
            <a:custGeom>
              <a:avLst/>
              <a:gdLst>
                <a:gd name="connsiteX0" fmla="*/ 51962 w 112585"/>
                <a:gd name="connsiteY0" fmla="*/ 69283 h 129906"/>
                <a:gd name="connsiteX1" fmla="*/ 0 w 112585"/>
                <a:gd name="connsiteY1" fmla="*/ 129906 h 129906"/>
                <a:gd name="connsiteX2" fmla="*/ 51962 w 112585"/>
                <a:gd name="connsiteY2" fmla="*/ 77944 h 129906"/>
                <a:gd name="connsiteX3" fmla="*/ 112585 w 112585"/>
                <a:gd name="connsiteY3" fmla="*/ 0 h 129906"/>
                <a:gd name="connsiteX4" fmla="*/ 51962 w 112585"/>
                <a:gd name="connsiteY4" fmla="*/ 69283 h 129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585" h="129906">
                  <a:moveTo>
                    <a:pt x="51962" y="69283"/>
                  </a:moveTo>
                  <a:cubicBezTo>
                    <a:pt x="34641" y="95265"/>
                    <a:pt x="8660" y="121246"/>
                    <a:pt x="0" y="129906"/>
                  </a:cubicBezTo>
                  <a:cubicBezTo>
                    <a:pt x="8660" y="121246"/>
                    <a:pt x="25981" y="95265"/>
                    <a:pt x="51962" y="77944"/>
                  </a:cubicBezTo>
                  <a:cubicBezTo>
                    <a:pt x="86604" y="43302"/>
                    <a:pt x="112585" y="8660"/>
                    <a:pt x="112585" y="0"/>
                  </a:cubicBezTo>
                  <a:cubicBezTo>
                    <a:pt x="112585" y="0"/>
                    <a:pt x="86604" y="25981"/>
                    <a:pt x="51962" y="69283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4" name="Freeform: Shape 51">
              <a:extLst>
                <a:ext uri="{FF2B5EF4-FFF2-40B4-BE49-F238E27FC236}">
                  <a16:creationId xmlns:a16="http://schemas.microsoft.com/office/drawing/2014/main" xmlns="" id="{98576A74-A814-4BF2-A90E-C4AFE2F9A758}"/>
                </a:ext>
              </a:extLst>
            </p:cNvPr>
            <p:cNvSpPr/>
            <p:nvPr/>
          </p:nvSpPr>
          <p:spPr>
            <a:xfrm>
              <a:off x="2239119" y="3229063"/>
              <a:ext cx="2858" cy="4042"/>
            </a:xfrm>
            <a:custGeom>
              <a:avLst/>
              <a:gdLst>
                <a:gd name="connsiteX0" fmla="*/ 8661 w 8660"/>
                <a:gd name="connsiteY0" fmla="*/ 12248 h 12247"/>
                <a:gd name="connsiteX1" fmla="*/ 0 w 8660"/>
                <a:gd name="connsiteY1" fmla="*/ 3587 h 12247"/>
                <a:gd name="connsiteX2" fmla="*/ 8661 w 8660"/>
                <a:gd name="connsiteY2" fmla="*/ 12248 h 122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660" h="12247">
                  <a:moveTo>
                    <a:pt x="8661" y="12248"/>
                  </a:moveTo>
                  <a:cubicBezTo>
                    <a:pt x="0" y="3587"/>
                    <a:pt x="0" y="-5073"/>
                    <a:pt x="0" y="3587"/>
                  </a:cubicBezTo>
                  <a:cubicBezTo>
                    <a:pt x="0" y="3587"/>
                    <a:pt x="0" y="3587"/>
                    <a:pt x="8661" y="12248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5" name="Freeform: Shape 52">
              <a:extLst>
                <a:ext uri="{FF2B5EF4-FFF2-40B4-BE49-F238E27FC236}">
                  <a16:creationId xmlns:a16="http://schemas.microsoft.com/office/drawing/2014/main" xmlns="" id="{423BCC67-53BC-44B4-822E-BDAD3FD10CD2}"/>
                </a:ext>
              </a:extLst>
            </p:cNvPr>
            <p:cNvSpPr/>
            <p:nvPr/>
          </p:nvSpPr>
          <p:spPr>
            <a:xfrm>
              <a:off x="2241977" y="3233105"/>
              <a:ext cx="37155" cy="42872"/>
            </a:xfrm>
            <a:custGeom>
              <a:avLst/>
              <a:gdLst>
                <a:gd name="connsiteX0" fmla="*/ 0 w 112585"/>
                <a:gd name="connsiteY0" fmla="*/ 0 h 129906"/>
                <a:gd name="connsiteX1" fmla="*/ 51962 w 112585"/>
                <a:gd name="connsiteY1" fmla="*/ 60623 h 129906"/>
                <a:gd name="connsiteX2" fmla="*/ 112585 w 112585"/>
                <a:gd name="connsiteY2" fmla="*/ 129906 h 129906"/>
                <a:gd name="connsiteX3" fmla="*/ 51962 w 112585"/>
                <a:gd name="connsiteY3" fmla="*/ 51963 h 129906"/>
                <a:gd name="connsiteX4" fmla="*/ 0 w 112585"/>
                <a:gd name="connsiteY4" fmla="*/ 0 h 129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585" h="129906">
                  <a:moveTo>
                    <a:pt x="0" y="0"/>
                  </a:moveTo>
                  <a:cubicBezTo>
                    <a:pt x="8660" y="17321"/>
                    <a:pt x="25981" y="34642"/>
                    <a:pt x="51962" y="60623"/>
                  </a:cubicBezTo>
                  <a:cubicBezTo>
                    <a:pt x="86604" y="103925"/>
                    <a:pt x="112585" y="129906"/>
                    <a:pt x="112585" y="129906"/>
                  </a:cubicBezTo>
                  <a:cubicBezTo>
                    <a:pt x="112585" y="121246"/>
                    <a:pt x="86604" y="86604"/>
                    <a:pt x="51962" y="51963"/>
                  </a:cubicBezTo>
                  <a:cubicBezTo>
                    <a:pt x="34641" y="34642"/>
                    <a:pt x="17321" y="17321"/>
                    <a:pt x="0" y="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6" name="Freeform: Shape 45">
              <a:extLst>
                <a:ext uri="{FF2B5EF4-FFF2-40B4-BE49-F238E27FC236}">
                  <a16:creationId xmlns:a16="http://schemas.microsoft.com/office/drawing/2014/main" xmlns="" id="{D19B5352-6435-43F2-A54D-28B4E2089ADE}"/>
                </a:ext>
              </a:extLst>
            </p:cNvPr>
            <p:cNvSpPr/>
            <p:nvPr/>
          </p:nvSpPr>
          <p:spPr>
            <a:xfrm>
              <a:off x="2161951" y="3139502"/>
              <a:ext cx="5716" cy="191221"/>
            </a:xfrm>
            <a:custGeom>
              <a:avLst/>
              <a:gdLst>
                <a:gd name="connsiteX0" fmla="*/ 0 w 17320"/>
                <a:gd name="connsiteY0" fmla="*/ 6495 h 579422"/>
                <a:gd name="connsiteX1" fmla="*/ 0 w 17320"/>
                <a:gd name="connsiteY1" fmla="*/ 569423 h 579422"/>
                <a:gd name="connsiteX2" fmla="*/ 17321 w 17320"/>
                <a:gd name="connsiteY2" fmla="*/ 569423 h 579422"/>
                <a:gd name="connsiteX3" fmla="*/ 17321 w 17320"/>
                <a:gd name="connsiteY3" fmla="*/ 6495 h 579422"/>
                <a:gd name="connsiteX4" fmla="*/ 0 w 17320"/>
                <a:gd name="connsiteY4" fmla="*/ 6495 h 579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579422">
                  <a:moveTo>
                    <a:pt x="0" y="6495"/>
                  </a:moveTo>
                  <a:cubicBezTo>
                    <a:pt x="0" y="197025"/>
                    <a:pt x="0" y="378893"/>
                    <a:pt x="0" y="569423"/>
                  </a:cubicBezTo>
                  <a:cubicBezTo>
                    <a:pt x="0" y="578083"/>
                    <a:pt x="17321" y="586744"/>
                    <a:pt x="17321" y="569423"/>
                  </a:cubicBezTo>
                  <a:cubicBezTo>
                    <a:pt x="17321" y="378893"/>
                    <a:pt x="17321" y="197025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7" name="Freeform: Shape 46">
              <a:extLst>
                <a:ext uri="{FF2B5EF4-FFF2-40B4-BE49-F238E27FC236}">
                  <a16:creationId xmlns:a16="http://schemas.microsoft.com/office/drawing/2014/main" xmlns="" id="{DE3E5560-EB0F-438A-8415-867ACDE7CC97}"/>
                </a:ext>
              </a:extLst>
            </p:cNvPr>
            <p:cNvSpPr/>
            <p:nvPr/>
          </p:nvSpPr>
          <p:spPr>
            <a:xfrm>
              <a:off x="2144802" y="3301699"/>
              <a:ext cx="40013" cy="47920"/>
            </a:xfrm>
            <a:custGeom>
              <a:avLst/>
              <a:gdLst>
                <a:gd name="connsiteX0" fmla="*/ 60623 w 121245"/>
                <a:gd name="connsiteY0" fmla="*/ 51963 h 145204"/>
                <a:gd name="connsiteX1" fmla="*/ 0 w 121245"/>
                <a:gd name="connsiteY1" fmla="*/ 138567 h 145204"/>
                <a:gd name="connsiteX2" fmla="*/ 60623 w 121245"/>
                <a:gd name="connsiteY2" fmla="*/ 95265 h 145204"/>
                <a:gd name="connsiteX3" fmla="*/ 121246 w 121245"/>
                <a:gd name="connsiteY3" fmla="*/ 0 h 145204"/>
                <a:gd name="connsiteX4" fmla="*/ 60623 w 121245"/>
                <a:gd name="connsiteY4" fmla="*/ 51963 h 1452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5204">
                  <a:moveTo>
                    <a:pt x="60623" y="51963"/>
                  </a:moveTo>
                  <a:cubicBezTo>
                    <a:pt x="25981" y="86604"/>
                    <a:pt x="0" y="121246"/>
                    <a:pt x="0" y="138567"/>
                  </a:cubicBezTo>
                  <a:cubicBezTo>
                    <a:pt x="0" y="155887"/>
                    <a:pt x="25981" y="138567"/>
                    <a:pt x="60623" y="95265"/>
                  </a:cubicBezTo>
                  <a:cubicBezTo>
                    <a:pt x="95264" y="51963"/>
                    <a:pt x="121246" y="17321"/>
                    <a:pt x="121246" y="0"/>
                  </a:cubicBezTo>
                  <a:cubicBezTo>
                    <a:pt x="121246" y="0"/>
                    <a:pt x="95264" y="17321"/>
                    <a:pt x="60623" y="51963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8" name="Freeform: Shape 47">
              <a:extLst>
                <a:ext uri="{FF2B5EF4-FFF2-40B4-BE49-F238E27FC236}">
                  <a16:creationId xmlns:a16="http://schemas.microsoft.com/office/drawing/2014/main" xmlns="" id="{7A8C97E8-F3AD-4725-957E-A2D662179289}"/>
                </a:ext>
              </a:extLst>
            </p:cNvPr>
            <p:cNvSpPr/>
            <p:nvPr/>
          </p:nvSpPr>
          <p:spPr>
            <a:xfrm>
              <a:off x="2144802" y="3123753"/>
              <a:ext cx="40013" cy="44343"/>
            </a:xfrm>
            <a:custGeom>
              <a:avLst/>
              <a:gdLst>
                <a:gd name="connsiteX0" fmla="*/ 0 w 121245"/>
                <a:gd name="connsiteY0" fmla="*/ 2253 h 134366"/>
                <a:gd name="connsiteX1" fmla="*/ 60623 w 121245"/>
                <a:gd name="connsiteY1" fmla="*/ 88857 h 134366"/>
                <a:gd name="connsiteX2" fmla="*/ 121246 w 121245"/>
                <a:gd name="connsiteY2" fmla="*/ 132159 h 134366"/>
                <a:gd name="connsiteX3" fmla="*/ 60623 w 121245"/>
                <a:gd name="connsiteY3" fmla="*/ 36895 h 134366"/>
                <a:gd name="connsiteX4" fmla="*/ 0 w 121245"/>
                <a:gd name="connsiteY4" fmla="*/ 2253 h 134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4366">
                  <a:moveTo>
                    <a:pt x="0" y="2253"/>
                  </a:moveTo>
                  <a:cubicBezTo>
                    <a:pt x="0" y="19574"/>
                    <a:pt x="25981" y="54215"/>
                    <a:pt x="60623" y="88857"/>
                  </a:cubicBezTo>
                  <a:cubicBezTo>
                    <a:pt x="95264" y="123499"/>
                    <a:pt x="121246" y="140820"/>
                    <a:pt x="121246" y="132159"/>
                  </a:cubicBezTo>
                  <a:cubicBezTo>
                    <a:pt x="121246" y="123499"/>
                    <a:pt x="95264" y="80197"/>
                    <a:pt x="60623" y="36895"/>
                  </a:cubicBezTo>
                  <a:cubicBezTo>
                    <a:pt x="25981" y="10913"/>
                    <a:pt x="0" y="-6408"/>
                    <a:pt x="0" y="2253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9" name="Freeform: Shape 42">
              <a:extLst>
                <a:ext uri="{FF2B5EF4-FFF2-40B4-BE49-F238E27FC236}">
                  <a16:creationId xmlns:a16="http://schemas.microsoft.com/office/drawing/2014/main" xmlns="" id="{21D136D5-C94E-412E-BCF1-F8EA6E69BD2B}"/>
                </a:ext>
              </a:extLst>
            </p:cNvPr>
            <p:cNvSpPr/>
            <p:nvPr/>
          </p:nvSpPr>
          <p:spPr>
            <a:xfrm>
              <a:off x="2064774" y="3048757"/>
              <a:ext cx="6299" cy="373425"/>
            </a:xfrm>
            <a:custGeom>
              <a:avLst/>
              <a:gdLst>
                <a:gd name="connsiteX0" fmla="*/ 0 w 19088"/>
                <a:gd name="connsiteY0" fmla="*/ 12991 h 1131524"/>
                <a:gd name="connsiteX1" fmla="*/ 0 w 19088"/>
                <a:gd name="connsiteY1" fmla="*/ 1121524 h 1131524"/>
                <a:gd name="connsiteX2" fmla="*/ 17321 w 19088"/>
                <a:gd name="connsiteY2" fmla="*/ 1121524 h 1131524"/>
                <a:gd name="connsiteX3" fmla="*/ 17321 w 19088"/>
                <a:gd name="connsiteY3" fmla="*/ 12991 h 1131524"/>
                <a:gd name="connsiteX4" fmla="*/ 0 w 19088"/>
                <a:gd name="connsiteY4" fmla="*/ 12991 h 1131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88" h="1131524">
                  <a:moveTo>
                    <a:pt x="0" y="12991"/>
                  </a:moveTo>
                  <a:cubicBezTo>
                    <a:pt x="0" y="385389"/>
                    <a:pt x="0" y="749126"/>
                    <a:pt x="0" y="1121524"/>
                  </a:cubicBezTo>
                  <a:cubicBezTo>
                    <a:pt x="0" y="1130185"/>
                    <a:pt x="17321" y="1138845"/>
                    <a:pt x="17321" y="1121524"/>
                  </a:cubicBezTo>
                  <a:cubicBezTo>
                    <a:pt x="17321" y="749126"/>
                    <a:pt x="17321" y="385389"/>
                    <a:pt x="17321" y="12991"/>
                  </a:cubicBezTo>
                  <a:cubicBezTo>
                    <a:pt x="25982" y="-4330"/>
                    <a:pt x="0" y="-4330"/>
                    <a:pt x="0" y="1299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0" name="Freeform: Shape 43">
              <a:extLst>
                <a:ext uri="{FF2B5EF4-FFF2-40B4-BE49-F238E27FC236}">
                  <a16:creationId xmlns:a16="http://schemas.microsoft.com/office/drawing/2014/main" xmlns="" id="{72C4A655-BC2B-422E-A50A-26BB0E489A36}"/>
                </a:ext>
              </a:extLst>
            </p:cNvPr>
            <p:cNvSpPr/>
            <p:nvPr/>
          </p:nvSpPr>
          <p:spPr>
            <a:xfrm>
              <a:off x="2047626" y="3392444"/>
              <a:ext cx="40457" cy="45410"/>
            </a:xfrm>
            <a:custGeom>
              <a:avLst/>
              <a:gdLst>
                <a:gd name="connsiteX0" fmla="*/ 60623 w 122591"/>
                <a:gd name="connsiteY0" fmla="*/ 19486 h 137598"/>
                <a:gd name="connsiteX1" fmla="*/ 0 w 122591"/>
                <a:gd name="connsiteY1" fmla="*/ 114751 h 137598"/>
                <a:gd name="connsiteX2" fmla="*/ 60623 w 122591"/>
                <a:gd name="connsiteY2" fmla="*/ 114751 h 137598"/>
                <a:gd name="connsiteX3" fmla="*/ 121246 w 122591"/>
                <a:gd name="connsiteY3" fmla="*/ 19486 h 137598"/>
                <a:gd name="connsiteX4" fmla="*/ 60623 w 122591"/>
                <a:gd name="connsiteY4" fmla="*/ 19486 h 137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37598">
                  <a:moveTo>
                    <a:pt x="60623" y="19486"/>
                  </a:moveTo>
                  <a:cubicBezTo>
                    <a:pt x="25982" y="45467"/>
                    <a:pt x="0" y="80109"/>
                    <a:pt x="0" y="114751"/>
                  </a:cubicBezTo>
                  <a:cubicBezTo>
                    <a:pt x="0" y="140732"/>
                    <a:pt x="25982" y="149392"/>
                    <a:pt x="60623" y="114751"/>
                  </a:cubicBezTo>
                  <a:cubicBezTo>
                    <a:pt x="95264" y="88769"/>
                    <a:pt x="121246" y="45467"/>
                    <a:pt x="121246" y="19486"/>
                  </a:cubicBezTo>
                  <a:cubicBezTo>
                    <a:pt x="129906" y="-6495"/>
                    <a:pt x="95264" y="-6495"/>
                    <a:pt x="60623" y="19486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1" name="Freeform: Shape 44">
              <a:extLst>
                <a:ext uri="{FF2B5EF4-FFF2-40B4-BE49-F238E27FC236}">
                  <a16:creationId xmlns:a16="http://schemas.microsoft.com/office/drawing/2014/main" xmlns="" id="{38566CE4-18E1-4C11-88E7-DA43D760C074}"/>
                </a:ext>
              </a:extLst>
            </p:cNvPr>
            <p:cNvSpPr/>
            <p:nvPr/>
          </p:nvSpPr>
          <p:spPr>
            <a:xfrm>
              <a:off x="2047626" y="3038039"/>
              <a:ext cx="40457" cy="44300"/>
            </a:xfrm>
            <a:custGeom>
              <a:avLst/>
              <a:gdLst>
                <a:gd name="connsiteX0" fmla="*/ 60623 w 122591"/>
                <a:gd name="connsiteY0" fmla="*/ 19486 h 134236"/>
                <a:gd name="connsiteX1" fmla="*/ 0 w 122591"/>
                <a:gd name="connsiteY1" fmla="*/ 19486 h 134236"/>
                <a:gd name="connsiteX2" fmla="*/ 60623 w 122591"/>
                <a:gd name="connsiteY2" fmla="*/ 114751 h 134236"/>
                <a:gd name="connsiteX3" fmla="*/ 121246 w 122591"/>
                <a:gd name="connsiteY3" fmla="*/ 114751 h 134236"/>
                <a:gd name="connsiteX4" fmla="*/ 60623 w 122591"/>
                <a:gd name="connsiteY4" fmla="*/ 19486 h 134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34236">
                  <a:moveTo>
                    <a:pt x="60623" y="19486"/>
                  </a:moveTo>
                  <a:cubicBezTo>
                    <a:pt x="25982" y="-6495"/>
                    <a:pt x="0" y="-6495"/>
                    <a:pt x="0" y="19486"/>
                  </a:cubicBezTo>
                  <a:cubicBezTo>
                    <a:pt x="0" y="45467"/>
                    <a:pt x="25982" y="88769"/>
                    <a:pt x="60623" y="114751"/>
                  </a:cubicBezTo>
                  <a:cubicBezTo>
                    <a:pt x="95264" y="140732"/>
                    <a:pt x="121246" y="140732"/>
                    <a:pt x="121246" y="114751"/>
                  </a:cubicBezTo>
                  <a:cubicBezTo>
                    <a:pt x="129906" y="88769"/>
                    <a:pt x="95264" y="45467"/>
                    <a:pt x="60623" y="19486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2" name="Freeform: Shape 39">
              <a:extLst>
                <a:ext uri="{FF2B5EF4-FFF2-40B4-BE49-F238E27FC236}">
                  <a16:creationId xmlns:a16="http://schemas.microsoft.com/office/drawing/2014/main" xmlns="" id="{D4D30BEC-B683-4A27-9E2D-51F17EFF0C9D}"/>
                </a:ext>
              </a:extLst>
            </p:cNvPr>
            <p:cNvSpPr/>
            <p:nvPr/>
          </p:nvSpPr>
          <p:spPr>
            <a:xfrm>
              <a:off x="1970457" y="2997311"/>
              <a:ext cx="5716" cy="476317"/>
            </a:xfrm>
            <a:custGeom>
              <a:avLst/>
              <a:gdLst>
                <a:gd name="connsiteX0" fmla="*/ 0 w 17320"/>
                <a:gd name="connsiteY0" fmla="*/ 12991 h 1443299"/>
                <a:gd name="connsiteX1" fmla="*/ 0 w 17320"/>
                <a:gd name="connsiteY1" fmla="*/ 1433299 h 1443299"/>
                <a:gd name="connsiteX2" fmla="*/ 17321 w 17320"/>
                <a:gd name="connsiteY2" fmla="*/ 1433299 h 1443299"/>
                <a:gd name="connsiteX3" fmla="*/ 17321 w 17320"/>
                <a:gd name="connsiteY3" fmla="*/ 12991 h 1443299"/>
                <a:gd name="connsiteX4" fmla="*/ 0 w 17320"/>
                <a:gd name="connsiteY4" fmla="*/ 12991 h 1443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1443299">
                  <a:moveTo>
                    <a:pt x="0" y="12991"/>
                  </a:moveTo>
                  <a:cubicBezTo>
                    <a:pt x="0" y="489314"/>
                    <a:pt x="0" y="956976"/>
                    <a:pt x="0" y="1433299"/>
                  </a:cubicBezTo>
                  <a:cubicBezTo>
                    <a:pt x="0" y="1441960"/>
                    <a:pt x="17321" y="1450620"/>
                    <a:pt x="17321" y="1433299"/>
                  </a:cubicBezTo>
                  <a:cubicBezTo>
                    <a:pt x="17321" y="956976"/>
                    <a:pt x="17321" y="489314"/>
                    <a:pt x="17321" y="12991"/>
                  </a:cubicBezTo>
                  <a:cubicBezTo>
                    <a:pt x="17321" y="-4330"/>
                    <a:pt x="0" y="-4330"/>
                    <a:pt x="0" y="1299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3" name="Freeform: Shape 40">
              <a:extLst>
                <a:ext uri="{FF2B5EF4-FFF2-40B4-BE49-F238E27FC236}">
                  <a16:creationId xmlns:a16="http://schemas.microsoft.com/office/drawing/2014/main" xmlns="" id="{ED8854CF-5631-468F-94CB-4743806BBC6F}"/>
                </a:ext>
              </a:extLst>
            </p:cNvPr>
            <p:cNvSpPr/>
            <p:nvPr/>
          </p:nvSpPr>
          <p:spPr>
            <a:xfrm>
              <a:off x="1953308" y="3441018"/>
              <a:ext cx="40013" cy="42561"/>
            </a:xfrm>
            <a:custGeom>
              <a:avLst/>
              <a:gdLst>
                <a:gd name="connsiteX0" fmla="*/ 60623 w 121245"/>
                <a:gd name="connsiteY0" fmla="*/ 2207 h 128966"/>
                <a:gd name="connsiteX1" fmla="*/ 0 w 121245"/>
                <a:gd name="connsiteY1" fmla="*/ 80151 h 128966"/>
                <a:gd name="connsiteX2" fmla="*/ 60623 w 121245"/>
                <a:gd name="connsiteY2" fmla="*/ 123453 h 128966"/>
                <a:gd name="connsiteX3" fmla="*/ 121246 w 121245"/>
                <a:gd name="connsiteY3" fmla="*/ 45509 h 128966"/>
                <a:gd name="connsiteX4" fmla="*/ 60623 w 121245"/>
                <a:gd name="connsiteY4" fmla="*/ 2207 h 128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8966">
                  <a:moveTo>
                    <a:pt x="60623" y="2207"/>
                  </a:moveTo>
                  <a:cubicBezTo>
                    <a:pt x="25982" y="10867"/>
                    <a:pt x="0" y="45509"/>
                    <a:pt x="0" y="80151"/>
                  </a:cubicBezTo>
                  <a:cubicBezTo>
                    <a:pt x="0" y="114793"/>
                    <a:pt x="25982" y="140774"/>
                    <a:pt x="60623" y="123453"/>
                  </a:cubicBezTo>
                  <a:cubicBezTo>
                    <a:pt x="95265" y="114793"/>
                    <a:pt x="121246" y="71490"/>
                    <a:pt x="121246" y="45509"/>
                  </a:cubicBezTo>
                  <a:cubicBezTo>
                    <a:pt x="121246" y="10867"/>
                    <a:pt x="95265" y="-6453"/>
                    <a:pt x="60623" y="2207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4" name="Freeform: Shape 41">
              <a:extLst>
                <a:ext uri="{FF2B5EF4-FFF2-40B4-BE49-F238E27FC236}">
                  <a16:creationId xmlns:a16="http://schemas.microsoft.com/office/drawing/2014/main" xmlns="" id="{860F03A0-7F27-40B3-A182-C88CFA8C8A18}"/>
                </a:ext>
              </a:extLst>
            </p:cNvPr>
            <p:cNvSpPr/>
            <p:nvPr/>
          </p:nvSpPr>
          <p:spPr>
            <a:xfrm>
              <a:off x="1953308" y="2989437"/>
              <a:ext cx="40013" cy="41470"/>
            </a:xfrm>
            <a:custGeom>
              <a:avLst/>
              <a:gdLst>
                <a:gd name="connsiteX0" fmla="*/ 60623 w 121245"/>
                <a:gd name="connsiteY0" fmla="*/ 2207 h 125659"/>
                <a:gd name="connsiteX1" fmla="*/ 0 w 121245"/>
                <a:gd name="connsiteY1" fmla="*/ 45509 h 125659"/>
                <a:gd name="connsiteX2" fmla="*/ 60623 w 121245"/>
                <a:gd name="connsiteY2" fmla="*/ 123453 h 125659"/>
                <a:gd name="connsiteX3" fmla="*/ 121246 w 121245"/>
                <a:gd name="connsiteY3" fmla="*/ 80151 h 125659"/>
                <a:gd name="connsiteX4" fmla="*/ 60623 w 121245"/>
                <a:gd name="connsiteY4" fmla="*/ 2207 h 125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5659">
                  <a:moveTo>
                    <a:pt x="60623" y="2207"/>
                  </a:moveTo>
                  <a:cubicBezTo>
                    <a:pt x="25982" y="-6453"/>
                    <a:pt x="0" y="10867"/>
                    <a:pt x="0" y="45509"/>
                  </a:cubicBezTo>
                  <a:cubicBezTo>
                    <a:pt x="0" y="80151"/>
                    <a:pt x="25982" y="114792"/>
                    <a:pt x="60623" y="123453"/>
                  </a:cubicBezTo>
                  <a:cubicBezTo>
                    <a:pt x="95265" y="132113"/>
                    <a:pt x="121246" y="114792"/>
                    <a:pt x="121246" y="80151"/>
                  </a:cubicBezTo>
                  <a:cubicBezTo>
                    <a:pt x="121246" y="54169"/>
                    <a:pt x="95265" y="10867"/>
                    <a:pt x="60623" y="2207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pic>
        <p:nvPicPr>
          <p:cNvPr id="991" name="Graphic 2">
            <a:extLst>
              <a:ext uri="{FF2B5EF4-FFF2-40B4-BE49-F238E27FC236}">
                <a16:creationId xmlns:a16="http://schemas.microsoft.com/office/drawing/2014/main" xmlns="" id="{B8F57DB2-2ECE-4A49-89E8-727AA5FA3C8A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xmlns="" r:embed="rId17"/>
              </a:ext>
            </a:extLst>
          </a:blip>
          <a:stretch>
            <a:fillRect/>
          </a:stretch>
        </p:blipFill>
        <p:spPr>
          <a:xfrm>
            <a:off x="3134503" y="140204"/>
            <a:ext cx="296953" cy="509062"/>
          </a:xfrm>
          <a:prstGeom prst="rect">
            <a:avLst/>
          </a:prstGeom>
        </p:spPr>
      </p:pic>
      <p:sp>
        <p:nvSpPr>
          <p:cNvPr id="1000" name="TextBox 999">
            <a:extLst>
              <a:ext uri="{FF2B5EF4-FFF2-40B4-BE49-F238E27FC236}">
                <a16:creationId xmlns:a16="http://schemas.microsoft.com/office/drawing/2014/main" xmlns="" id="{CB50C58E-CFA6-4251-B708-08DA1A30FA23}"/>
              </a:ext>
            </a:extLst>
          </p:cNvPr>
          <p:cNvSpPr txBox="1"/>
          <p:nvPr/>
        </p:nvSpPr>
        <p:spPr>
          <a:xfrm>
            <a:off x="-5025" y="1"/>
            <a:ext cx="84564" cy="774544"/>
          </a:xfrm>
          <a:prstGeom prst="rect">
            <a:avLst/>
          </a:prstGeom>
          <a:gradFill flip="none" rotWithShape="1">
            <a:gsLst>
              <a:gs pos="65000">
                <a:srgbClr val="C00000"/>
              </a:gs>
              <a:gs pos="100000">
                <a:srgbClr val="FF8F8F"/>
              </a:gs>
            </a:gsLst>
            <a:lin ang="16200000" scaled="1"/>
            <a:tileRect/>
          </a:gradFill>
        </p:spPr>
        <p:txBody>
          <a:bodyPr wrap="square" lIns="180000" tIns="72000" rIns="180000" bIns="72000" anchor="ctr">
            <a:noAutofit/>
          </a:bodyPr>
          <a:lstStyle/>
          <a:p>
            <a:pPr lvl="0" algn="ctr">
              <a:buClr>
                <a:schemeClr val="dk1"/>
              </a:buClr>
              <a:buSzPts val="2400"/>
            </a:pPr>
            <a:endParaRPr lang="ru-RU" sz="2000" dirty="0">
              <a:solidFill>
                <a:srgbClr val="FF0000"/>
              </a:solidFill>
              <a:latin typeface="Roboto Condensed" panose="02000000000000000000" pitchFamily="2" charset="0"/>
              <a:ea typeface="Roboto Condensed" panose="02000000000000000000" pitchFamily="2" charset="0"/>
              <a:cs typeface="Calibri" panose="020F0502020204030204" pitchFamily="34" charset="0"/>
              <a:sym typeface="Calibri"/>
            </a:endParaRPr>
          </a:p>
        </p:txBody>
      </p:sp>
      <p:pic>
        <p:nvPicPr>
          <p:cNvPr id="3075" name="Picture 3" descr="E:\Новая папка\3.PNG"/>
          <p:cNvPicPr>
            <a:picLocks noChangeAspect="1" noChangeArrowheads="1"/>
          </p:cNvPicPr>
          <p:nvPr/>
        </p:nvPicPr>
        <p:blipFill>
          <a:blip r:embed="rId1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5025" y="772630"/>
            <a:ext cx="7491675" cy="359427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076" name="Picture 4" descr="E:\Новая папка\4.PNG"/>
          <p:cNvPicPr>
            <a:picLocks noChangeAspect="1" noChangeArrowheads="1"/>
          </p:cNvPicPr>
          <p:nvPr/>
        </p:nvPicPr>
        <p:blipFill>
          <a:blip r:embed="rId1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980214" y="3105227"/>
            <a:ext cx="7211786" cy="375277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48631268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8" name="Picture 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47038" y="774545"/>
            <a:ext cx="4144962" cy="3956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479" name="Freeform: Shape 735">
            <a:extLst>
              <a:ext uri="{FF2B5EF4-FFF2-40B4-BE49-F238E27FC236}">
                <a16:creationId xmlns:a16="http://schemas.microsoft.com/office/drawing/2014/main" xmlns="" id="{EDC5D52B-4550-784C-B614-8ECD53107909}"/>
              </a:ext>
            </a:extLst>
          </p:cNvPr>
          <p:cNvSpPr/>
          <p:nvPr/>
        </p:nvSpPr>
        <p:spPr>
          <a:xfrm rot="16200000" flipV="1">
            <a:off x="105312" y="2812412"/>
            <a:ext cx="3950773" cy="4140402"/>
          </a:xfrm>
          <a:custGeom>
            <a:avLst/>
            <a:gdLst>
              <a:gd name="connsiteX0" fmla="*/ 95 w 1933575"/>
              <a:gd name="connsiteY0" fmla="*/ 1400658 h 1590675"/>
              <a:gd name="connsiteX1" fmla="*/ 95 w 1933575"/>
              <a:gd name="connsiteY1" fmla="*/ 1590492 h 1590675"/>
              <a:gd name="connsiteX2" fmla="*/ 549783 w 1933575"/>
              <a:gd name="connsiteY2" fmla="*/ 1590492 h 1590675"/>
              <a:gd name="connsiteX3" fmla="*/ 538639 w 1933575"/>
              <a:gd name="connsiteY3" fmla="*/ 1575347 h 1590675"/>
              <a:gd name="connsiteX4" fmla="*/ 555593 w 1933575"/>
              <a:gd name="connsiteY4" fmla="*/ 1562869 h 1590675"/>
              <a:gd name="connsiteX5" fmla="*/ 567976 w 1933575"/>
              <a:gd name="connsiteY5" fmla="*/ 1580490 h 1590675"/>
              <a:gd name="connsiteX6" fmla="*/ 552831 w 1933575"/>
              <a:gd name="connsiteY6" fmla="*/ 1590396 h 1590675"/>
              <a:gd name="connsiteX7" fmla="*/ 617315 w 1933575"/>
              <a:gd name="connsiteY7" fmla="*/ 1590396 h 1590675"/>
              <a:gd name="connsiteX8" fmla="*/ 616363 w 1933575"/>
              <a:gd name="connsiteY8" fmla="*/ 1589158 h 1590675"/>
              <a:gd name="connsiteX9" fmla="*/ 633317 w 1933575"/>
              <a:gd name="connsiteY9" fmla="*/ 1577442 h 1590675"/>
              <a:gd name="connsiteX10" fmla="*/ 643128 w 1933575"/>
              <a:gd name="connsiteY10" fmla="*/ 1590396 h 1590675"/>
              <a:gd name="connsiteX11" fmla="*/ 709422 w 1933575"/>
              <a:gd name="connsiteY11" fmla="*/ 1590396 h 1590675"/>
              <a:gd name="connsiteX12" fmla="*/ 712470 w 1933575"/>
              <a:gd name="connsiteY12" fmla="*/ 1588110 h 1590675"/>
              <a:gd name="connsiteX13" fmla="*/ 714089 w 1933575"/>
              <a:gd name="connsiteY13" fmla="*/ 1590396 h 1590675"/>
              <a:gd name="connsiteX14" fmla="*/ 955262 w 1933575"/>
              <a:gd name="connsiteY14" fmla="*/ 1590396 h 1590675"/>
              <a:gd name="connsiteX15" fmla="*/ 937355 w 1933575"/>
              <a:gd name="connsiteY15" fmla="*/ 1564964 h 1590675"/>
              <a:gd name="connsiteX16" fmla="*/ 966788 w 1933575"/>
              <a:gd name="connsiteY16" fmla="*/ 1543247 h 1590675"/>
              <a:gd name="connsiteX17" fmla="*/ 989171 w 1933575"/>
              <a:gd name="connsiteY17" fmla="*/ 1574775 h 1590675"/>
              <a:gd name="connsiteX18" fmla="*/ 963263 w 1933575"/>
              <a:gd name="connsiteY18" fmla="*/ 1590396 h 1590675"/>
              <a:gd name="connsiteX19" fmla="*/ 1022604 w 1933575"/>
              <a:gd name="connsiteY19" fmla="*/ 1590396 h 1590675"/>
              <a:gd name="connsiteX20" fmla="*/ 1014317 w 1933575"/>
              <a:gd name="connsiteY20" fmla="*/ 1579062 h 1590675"/>
              <a:gd name="connsiteX21" fmla="*/ 1047464 w 1933575"/>
              <a:gd name="connsiteY21" fmla="*/ 1554868 h 1590675"/>
              <a:gd name="connsiteX22" fmla="*/ 1066514 w 1933575"/>
              <a:gd name="connsiteY22" fmla="*/ 1586872 h 1590675"/>
              <a:gd name="connsiteX23" fmla="*/ 1061752 w 1933575"/>
              <a:gd name="connsiteY23" fmla="*/ 1590396 h 1590675"/>
              <a:gd name="connsiteX24" fmla="*/ 1098233 w 1933575"/>
              <a:gd name="connsiteY24" fmla="*/ 1590396 h 1590675"/>
              <a:gd name="connsiteX25" fmla="*/ 1127189 w 1933575"/>
              <a:gd name="connsiteY25" fmla="*/ 1567346 h 1590675"/>
              <a:gd name="connsiteX26" fmla="*/ 1136809 w 1933575"/>
              <a:gd name="connsiteY26" fmla="*/ 1590396 h 1590675"/>
              <a:gd name="connsiteX27" fmla="*/ 1193197 w 1933575"/>
              <a:gd name="connsiteY27" fmla="*/ 1590396 h 1590675"/>
              <a:gd name="connsiteX28" fmla="*/ 1201103 w 1933575"/>
              <a:gd name="connsiteY28" fmla="*/ 1576966 h 1590675"/>
              <a:gd name="connsiteX29" fmla="*/ 1183767 w 1933575"/>
              <a:gd name="connsiteY29" fmla="*/ 1533246 h 1590675"/>
              <a:gd name="connsiteX30" fmla="*/ 1152620 w 1933575"/>
              <a:gd name="connsiteY30" fmla="*/ 1530484 h 1590675"/>
              <a:gd name="connsiteX31" fmla="*/ 1127474 w 1933575"/>
              <a:gd name="connsiteY31" fmla="*/ 1548867 h 1590675"/>
              <a:gd name="connsiteX32" fmla="*/ 1092422 w 1933575"/>
              <a:gd name="connsiteY32" fmla="*/ 1512672 h 1590675"/>
              <a:gd name="connsiteX33" fmla="*/ 1049084 w 1933575"/>
              <a:gd name="connsiteY33" fmla="*/ 1542200 h 1590675"/>
              <a:gd name="connsiteX34" fmla="*/ 1022509 w 1933575"/>
              <a:gd name="connsiteY34" fmla="*/ 1498099 h 1590675"/>
              <a:gd name="connsiteX35" fmla="*/ 1062133 w 1933575"/>
              <a:gd name="connsiteY35" fmla="*/ 1460094 h 1590675"/>
              <a:gd name="connsiteX36" fmla="*/ 1036987 w 1933575"/>
              <a:gd name="connsiteY36" fmla="*/ 1421423 h 1590675"/>
              <a:gd name="connsiteX37" fmla="*/ 1005840 w 1933575"/>
              <a:gd name="connsiteY37" fmla="*/ 1423042 h 1590675"/>
              <a:gd name="connsiteX38" fmla="*/ 983552 w 1933575"/>
              <a:gd name="connsiteY38" fmla="*/ 1442949 h 1590675"/>
              <a:gd name="connsiteX39" fmla="*/ 957358 w 1933575"/>
              <a:gd name="connsiteY39" fmla="*/ 1404183 h 1590675"/>
              <a:gd name="connsiteX40" fmla="*/ 965740 w 1933575"/>
              <a:gd name="connsiteY40" fmla="*/ 1402278 h 1590675"/>
              <a:gd name="connsiteX41" fmla="*/ 997077 w 1933575"/>
              <a:gd name="connsiteY41" fmla="*/ 1367702 h 1590675"/>
              <a:gd name="connsiteX42" fmla="*/ 972122 w 1933575"/>
              <a:gd name="connsiteY42" fmla="*/ 1326935 h 1590675"/>
              <a:gd name="connsiteX43" fmla="*/ 966026 w 1933575"/>
              <a:gd name="connsiteY43" fmla="*/ 1323696 h 1590675"/>
              <a:gd name="connsiteX44" fmla="*/ 966502 w 1933575"/>
              <a:gd name="connsiteY44" fmla="*/ 1323982 h 1590675"/>
              <a:gd name="connsiteX45" fmla="*/ 918782 w 1933575"/>
              <a:gd name="connsiteY45" fmla="*/ 1353605 h 1590675"/>
              <a:gd name="connsiteX46" fmla="*/ 889635 w 1933575"/>
              <a:gd name="connsiteY46" fmla="*/ 1310171 h 1590675"/>
              <a:gd name="connsiteX47" fmla="*/ 932212 w 1933575"/>
              <a:gd name="connsiteY47" fmla="*/ 1277976 h 1590675"/>
              <a:gd name="connsiteX48" fmla="*/ 931354 w 1933575"/>
              <a:gd name="connsiteY48" fmla="*/ 1278738 h 1590675"/>
              <a:gd name="connsiteX49" fmla="*/ 908209 w 1933575"/>
              <a:gd name="connsiteY49" fmla="*/ 1234161 h 1590675"/>
              <a:gd name="connsiteX50" fmla="*/ 855059 w 1933575"/>
              <a:gd name="connsiteY50" fmla="*/ 1254164 h 1590675"/>
              <a:gd name="connsiteX51" fmla="*/ 834390 w 1933575"/>
              <a:gd name="connsiteY51" fmla="*/ 1217873 h 1590675"/>
              <a:gd name="connsiteX52" fmla="*/ 865251 w 1933575"/>
              <a:gd name="connsiteY52" fmla="*/ 1189775 h 1590675"/>
              <a:gd name="connsiteX53" fmla="*/ 839629 w 1933575"/>
              <a:gd name="connsiteY53" fmla="*/ 1142055 h 1590675"/>
              <a:gd name="connsiteX54" fmla="*/ 787051 w 1933575"/>
              <a:gd name="connsiteY54" fmla="*/ 1167581 h 1590675"/>
              <a:gd name="connsiteX55" fmla="*/ 759143 w 1933575"/>
              <a:gd name="connsiteY55" fmla="*/ 1125576 h 1590675"/>
              <a:gd name="connsiteX56" fmla="*/ 768953 w 1933575"/>
              <a:gd name="connsiteY56" fmla="*/ 1123100 h 1590675"/>
              <a:gd name="connsiteX57" fmla="*/ 800195 w 1933575"/>
              <a:gd name="connsiteY57" fmla="*/ 1084428 h 1590675"/>
              <a:gd name="connsiteX58" fmla="*/ 768953 w 1933575"/>
              <a:gd name="connsiteY58" fmla="*/ 1047186 h 1590675"/>
              <a:gd name="connsiteX59" fmla="*/ 725615 w 1933575"/>
              <a:gd name="connsiteY59" fmla="*/ 1068998 h 1590675"/>
              <a:gd name="connsiteX60" fmla="*/ 719233 w 1933575"/>
              <a:gd name="connsiteY60" fmla="*/ 1076999 h 1590675"/>
              <a:gd name="connsiteX61" fmla="*/ 695992 w 1933575"/>
              <a:gd name="connsiteY61" fmla="*/ 1034327 h 1590675"/>
              <a:gd name="connsiteX62" fmla="*/ 643319 w 1933575"/>
              <a:gd name="connsiteY62" fmla="*/ 1057187 h 1590675"/>
              <a:gd name="connsiteX63" fmla="*/ 634556 w 1933575"/>
              <a:gd name="connsiteY63" fmla="*/ 1034803 h 1590675"/>
              <a:gd name="connsiteX64" fmla="*/ 615410 w 1933575"/>
              <a:gd name="connsiteY64" fmla="*/ 1016801 h 1590675"/>
              <a:gd name="connsiteX65" fmla="*/ 625031 w 1933575"/>
              <a:gd name="connsiteY65" fmla="*/ 1014515 h 1590675"/>
              <a:gd name="connsiteX66" fmla="*/ 654844 w 1933575"/>
              <a:gd name="connsiteY66" fmla="*/ 976415 h 1590675"/>
              <a:gd name="connsiteX67" fmla="*/ 623697 w 1933575"/>
              <a:gd name="connsiteY67" fmla="*/ 939363 h 1590675"/>
              <a:gd name="connsiteX68" fmla="*/ 580644 w 1933575"/>
              <a:gd name="connsiteY68" fmla="*/ 961365 h 1590675"/>
              <a:gd name="connsiteX69" fmla="*/ 575215 w 1933575"/>
              <a:gd name="connsiteY69" fmla="*/ 969747 h 1590675"/>
              <a:gd name="connsiteX70" fmla="*/ 549688 w 1933575"/>
              <a:gd name="connsiteY70" fmla="*/ 926694 h 1590675"/>
              <a:gd name="connsiteX71" fmla="*/ 518446 w 1933575"/>
              <a:gd name="connsiteY71" fmla="*/ 928885 h 1590675"/>
              <a:gd name="connsiteX72" fmla="*/ 496157 w 1933575"/>
              <a:gd name="connsiteY72" fmla="*/ 943172 h 1590675"/>
              <a:gd name="connsiteX73" fmla="*/ 467963 w 1933575"/>
              <a:gd name="connsiteY73" fmla="*/ 911073 h 1590675"/>
              <a:gd name="connsiteX74" fmla="*/ 420338 w 1933575"/>
              <a:gd name="connsiteY74" fmla="*/ 930885 h 1590675"/>
              <a:gd name="connsiteX75" fmla="*/ 383667 w 1933575"/>
              <a:gd name="connsiteY75" fmla="*/ 895071 h 1590675"/>
              <a:gd name="connsiteX76" fmla="*/ 343281 w 1933575"/>
              <a:gd name="connsiteY76" fmla="*/ 918788 h 1590675"/>
              <a:gd name="connsiteX77" fmla="*/ 321278 w 1933575"/>
              <a:gd name="connsiteY77" fmla="*/ 882117 h 1590675"/>
              <a:gd name="connsiteX78" fmla="*/ 353092 w 1933575"/>
              <a:gd name="connsiteY78" fmla="*/ 841255 h 1590675"/>
              <a:gd name="connsiteX79" fmla="*/ 324517 w 1933575"/>
              <a:gd name="connsiteY79" fmla="*/ 806394 h 1590675"/>
              <a:gd name="connsiteX80" fmla="*/ 282131 w 1933575"/>
              <a:gd name="connsiteY80" fmla="*/ 824110 h 1590675"/>
              <a:gd name="connsiteX81" fmla="*/ 278892 w 1933575"/>
              <a:gd name="connsiteY81" fmla="*/ 855257 h 1590675"/>
              <a:gd name="connsiteX82" fmla="*/ 294227 w 1933575"/>
              <a:gd name="connsiteY82" fmla="*/ 877641 h 1590675"/>
              <a:gd name="connsiteX83" fmla="*/ 262890 w 1933575"/>
              <a:gd name="connsiteY83" fmla="*/ 902310 h 1590675"/>
              <a:gd name="connsiteX84" fmla="*/ 241078 w 1933575"/>
              <a:gd name="connsiteY84" fmla="*/ 867830 h 1590675"/>
              <a:gd name="connsiteX85" fmla="*/ 273368 w 1933575"/>
              <a:gd name="connsiteY85" fmla="*/ 826968 h 1590675"/>
              <a:gd name="connsiteX86" fmla="*/ 243269 w 1933575"/>
              <a:gd name="connsiteY86" fmla="*/ 792011 h 1590675"/>
              <a:gd name="connsiteX87" fmla="*/ 200692 w 1933575"/>
              <a:gd name="connsiteY87" fmla="*/ 812680 h 1590675"/>
              <a:gd name="connsiteX88" fmla="*/ 215741 w 1933575"/>
              <a:gd name="connsiteY88" fmla="*/ 862972 h 1590675"/>
              <a:gd name="connsiteX89" fmla="*/ 181261 w 1933575"/>
              <a:gd name="connsiteY89" fmla="*/ 890213 h 1590675"/>
              <a:gd name="connsiteX90" fmla="*/ 146304 w 1933575"/>
              <a:gd name="connsiteY90" fmla="*/ 855543 h 1590675"/>
              <a:gd name="connsiteX91" fmla="*/ 102108 w 1933575"/>
              <a:gd name="connsiteY91" fmla="*/ 884784 h 1590675"/>
              <a:gd name="connsiteX92" fmla="*/ 68866 w 1933575"/>
              <a:gd name="connsiteY92" fmla="*/ 842017 h 1590675"/>
              <a:gd name="connsiteX93" fmla="*/ 22765 w 1933575"/>
              <a:gd name="connsiteY93" fmla="*/ 870592 h 1590675"/>
              <a:gd name="connsiteX94" fmla="*/ 20955 w 1933575"/>
              <a:gd name="connsiteY94" fmla="*/ 860305 h 1590675"/>
              <a:gd name="connsiteX95" fmla="*/ 95 w 1933575"/>
              <a:gd name="connsiteY95" fmla="*/ 831635 h 1590675"/>
              <a:gd name="connsiteX96" fmla="*/ 95 w 1933575"/>
              <a:gd name="connsiteY96" fmla="*/ 901548 h 1590675"/>
              <a:gd name="connsiteX97" fmla="*/ 19336 w 1933575"/>
              <a:gd name="connsiteY97" fmla="*/ 880403 h 1590675"/>
              <a:gd name="connsiteX98" fmla="*/ 38767 w 1933575"/>
              <a:gd name="connsiteY98" fmla="*/ 915931 h 1590675"/>
              <a:gd name="connsiteX99" fmla="*/ 9716 w 1933575"/>
              <a:gd name="connsiteY99" fmla="*/ 937934 h 1590675"/>
              <a:gd name="connsiteX100" fmla="*/ 95 w 1933575"/>
              <a:gd name="connsiteY100" fmla="*/ 925266 h 1590675"/>
              <a:gd name="connsiteX101" fmla="*/ 95 w 1933575"/>
              <a:gd name="connsiteY101" fmla="*/ 969938 h 1590675"/>
              <a:gd name="connsiteX102" fmla="*/ 6382 w 1933575"/>
              <a:gd name="connsiteY102" fmla="*/ 964889 h 1590675"/>
              <a:gd name="connsiteX103" fmla="*/ 25146 w 1933575"/>
              <a:gd name="connsiteY103" fmla="*/ 994036 h 1590675"/>
              <a:gd name="connsiteX104" fmla="*/ 95 w 1933575"/>
              <a:gd name="connsiteY104" fmla="*/ 1011371 h 1590675"/>
              <a:gd name="connsiteX105" fmla="*/ 95 w 1933575"/>
              <a:gd name="connsiteY105" fmla="*/ 1059568 h 1590675"/>
              <a:gd name="connsiteX106" fmla="*/ 9239 w 1933575"/>
              <a:gd name="connsiteY106" fmla="*/ 1073475 h 1590675"/>
              <a:gd name="connsiteX107" fmla="*/ 95 w 1933575"/>
              <a:gd name="connsiteY107" fmla="*/ 1079189 h 1590675"/>
              <a:gd name="connsiteX108" fmla="*/ 95 w 1933575"/>
              <a:gd name="connsiteY108" fmla="*/ 1398277 h 1590675"/>
              <a:gd name="connsiteX109" fmla="*/ 14478 w 1933575"/>
              <a:gd name="connsiteY109" fmla="*/ 1387895 h 1590675"/>
              <a:gd name="connsiteX110" fmla="*/ 24765 w 1933575"/>
              <a:gd name="connsiteY110" fmla="*/ 1403421 h 1590675"/>
              <a:gd name="connsiteX111" fmla="*/ 9906 w 1933575"/>
              <a:gd name="connsiteY111" fmla="*/ 1413708 h 1590675"/>
              <a:gd name="connsiteX112" fmla="*/ 95 w 1933575"/>
              <a:gd name="connsiteY112" fmla="*/ 1400658 h 1590675"/>
              <a:gd name="connsiteX113" fmla="*/ 87821 w 1933575"/>
              <a:gd name="connsiteY113" fmla="*/ 1424090 h 1590675"/>
              <a:gd name="connsiteX114" fmla="*/ 79439 w 1933575"/>
              <a:gd name="connsiteY114" fmla="*/ 1413612 h 1590675"/>
              <a:gd name="connsiteX115" fmla="*/ 91821 w 1933575"/>
              <a:gd name="connsiteY115" fmla="*/ 1404183 h 1590675"/>
              <a:gd name="connsiteX116" fmla="*/ 99536 w 1933575"/>
              <a:gd name="connsiteY116" fmla="*/ 1415803 h 1590675"/>
              <a:gd name="connsiteX117" fmla="*/ 87821 w 1933575"/>
              <a:gd name="connsiteY117" fmla="*/ 1424090 h 1590675"/>
              <a:gd name="connsiteX118" fmla="*/ 102680 w 1933575"/>
              <a:gd name="connsiteY118" fmla="*/ 1348461 h 1590675"/>
              <a:gd name="connsiteX119" fmla="*/ 90392 w 1933575"/>
              <a:gd name="connsiteY119" fmla="*/ 1332840 h 1590675"/>
              <a:gd name="connsiteX120" fmla="*/ 105728 w 1933575"/>
              <a:gd name="connsiteY120" fmla="*/ 1320744 h 1590675"/>
              <a:gd name="connsiteX121" fmla="*/ 117634 w 1933575"/>
              <a:gd name="connsiteY121" fmla="*/ 1338746 h 1590675"/>
              <a:gd name="connsiteX122" fmla="*/ 102680 w 1933575"/>
              <a:gd name="connsiteY122" fmla="*/ 1348461 h 1590675"/>
              <a:gd name="connsiteX123" fmla="*/ 114586 w 1933575"/>
              <a:gd name="connsiteY123" fmla="*/ 1272547 h 1590675"/>
              <a:gd name="connsiteX124" fmla="*/ 100394 w 1933575"/>
              <a:gd name="connsiteY124" fmla="*/ 1253497 h 1590675"/>
              <a:gd name="connsiteX125" fmla="*/ 120396 w 1933575"/>
              <a:gd name="connsiteY125" fmla="*/ 1238638 h 1590675"/>
              <a:gd name="connsiteX126" fmla="*/ 134207 w 1933575"/>
              <a:gd name="connsiteY126" fmla="*/ 1259403 h 1590675"/>
              <a:gd name="connsiteX127" fmla="*/ 114586 w 1933575"/>
              <a:gd name="connsiteY127" fmla="*/ 1272547 h 1590675"/>
              <a:gd name="connsiteX128" fmla="*/ 128397 w 1933575"/>
              <a:gd name="connsiteY128" fmla="*/ 1195490 h 1590675"/>
              <a:gd name="connsiteX129" fmla="*/ 112109 w 1933575"/>
              <a:gd name="connsiteY129" fmla="*/ 1173487 h 1590675"/>
              <a:gd name="connsiteX130" fmla="*/ 134969 w 1933575"/>
              <a:gd name="connsiteY130" fmla="*/ 1156914 h 1590675"/>
              <a:gd name="connsiteX131" fmla="*/ 151067 w 1933575"/>
              <a:gd name="connsiteY131" fmla="*/ 1180250 h 1590675"/>
              <a:gd name="connsiteX132" fmla="*/ 128397 w 1933575"/>
              <a:gd name="connsiteY132" fmla="*/ 1195490 h 1590675"/>
              <a:gd name="connsiteX133" fmla="*/ 166688 w 1933575"/>
              <a:gd name="connsiteY133" fmla="*/ 1438758 h 1590675"/>
              <a:gd name="connsiteX134" fmla="*/ 158210 w 1933575"/>
              <a:gd name="connsiteY134" fmla="*/ 1427043 h 1590675"/>
              <a:gd name="connsiteX135" fmla="*/ 171545 w 1933575"/>
              <a:gd name="connsiteY135" fmla="*/ 1416184 h 1590675"/>
              <a:gd name="connsiteX136" fmla="*/ 180975 w 1933575"/>
              <a:gd name="connsiteY136" fmla="*/ 1428947 h 1590675"/>
              <a:gd name="connsiteX137" fmla="*/ 166688 w 1933575"/>
              <a:gd name="connsiteY137" fmla="*/ 1438758 h 1590675"/>
              <a:gd name="connsiteX138" fmla="*/ 179927 w 1933575"/>
              <a:gd name="connsiteY138" fmla="*/ 1362272 h 1590675"/>
              <a:gd name="connsiteX139" fmla="*/ 168212 w 1933575"/>
              <a:gd name="connsiteY139" fmla="*/ 1348080 h 1590675"/>
              <a:gd name="connsiteX140" fmla="*/ 185642 w 1933575"/>
              <a:gd name="connsiteY140" fmla="*/ 1335126 h 1590675"/>
              <a:gd name="connsiteX141" fmla="*/ 195358 w 1933575"/>
              <a:gd name="connsiteY141" fmla="*/ 1350652 h 1590675"/>
              <a:gd name="connsiteX142" fmla="*/ 179927 w 1933575"/>
              <a:gd name="connsiteY142" fmla="*/ 1362272 h 1590675"/>
              <a:gd name="connsiteX143" fmla="*/ 194310 w 1933575"/>
              <a:gd name="connsiteY143" fmla="*/ 1286739 h 1590675"/>
              <a:gd name="connsiteX144" fmla="*/ 180499 w 1933575"/>
              <a:gd name="connsiteY144" fmla="*/ 1267785 h 1590675"/>
              <a:gd name="connsiteX145" fmla="*/ 199930 w 1933575"/>
              <a:gd name="connsiteY145" fmla="*/ 1253021 h 1590675"/>
              <a:gd name="connsiteX146" fmla="*/ 213551 w 1933575"/>
              <a:gd name="connsiteY146" fmla="*/ 1273500 h 1590675"/>
              <a:gd name="connsiteX147" fmla="*/ 194310 w 1933575"/>
              <a:gd name="connsiteY147" fmla="*/ 1286739 h 1590675"/>
              <a:gd name="connsiteX148" fmla="*/ 192310 w 1933575"/>
              <a:gd name="connsiteY148" fmla="*/ 1187870 h 1590675"/>
              <a:gd name="connsiteX149" fmla="*/ 214789 w 1933575"/>
              <a:gd name="connsiteY149" fmla="*/ 1171201 h 1590675"/>
              <a:gd name="connsiteX150" fmla="*/ 230600 w 1933575"/>
              <a:gd name="connsiteY150" fmla="*/ 1194442 h 1590675"/>
              <a:gd name="connsiteX151" fmla="*/ 207931 w 1933575"/>
              <a:gd name="connsiteY151" fmla="*/ 1209492 h 1590675"/>
              <a:gd name="connsiteX152" fmla="*/ 192310 w 1933575"/>
              <a:gd name="connsiteY152" fmla="*/ 1187870 h 1590675"/>
              <a:gd name="connsiteX153" fmla="*/ 233077 w 1933575"/>
              <a:gd name="connsiteY153" fmla="*/ 1530484 h 1590675"/>
              <a:gd name="connsiteX154" fmla="*/ 223933 w 1933575"/>
              <a:gd name="connsiteY154" fmla="*/ 1518673 h 1590675"/>
              <a:gd name="connsiteX155" fmla="*/ 236125 w 1933575"/>
              <a:gd name="connsiteY155" fmla="*/ 1510672 h 1590675"/>
              <a:gd name="connsiteX156" fmla="*/ 244126 w 1933575"/>
              <a:gd name="connsiteY156" fmla="*/ 1522293 h 1590675"/>
              <a:gd name="connsiteX157" fmla="*/ 233077 w 1933575"/>
              <a:gd name="connsiteY157" fmla="*/ 1530484 h 1590675"/>
              <a:gd name="connsiteX158" fmla="*/ 246317 w 1933575"/>
              <a:gd name="connsiteY158" fmla="*/ 1452855 h 1590675"/>
              <a:gd name="connsiteX159" fmla="*/ 235934 w 1933575"/>
              <a:gd name="connsiteY159" fmla="*/ 1439139 h 1590675"/>
              <a:gd name="connsiteX160" fmla="*/ 250508 w 1933575"/>
              <a:gd name="connsiteY160" fmla="*/ 1428471 h 1590675"/>
              <a:gd name="connsiteX161" fmla="*/ 260985 w 1933575"/>
              <a:gd name="connsiteY161" fmla="*/ 1443045 h 1590675"/>
              <a:gd name="connsiteX162" fmla="*/ 246317 w 1933575"/>
              <a:gd name="connsiteY162" fmla="*/ 1452855 h 1590675"/>
              <a:gd name="connsiteX163" fmla="*/ 260033 w 1933575"/>
              <a:gd name="connsiteY163" fmla="*/ 1375798 h 1590675"/>
              <a:gd name="connsiteX164" fmla="*/ 250031 w 1933575"/>
              <a:gd name="connsiteY164" fmla="*/ 1361130 h 1590675"/>
              <a:gd name="connsiteX165" fmla="*/ 265081 w 1933575"/>
              <a:gd name="connsiteY165" fmla="*/ 1349223 h 1590675"/>
              <a:gd name="connsiteX166" fmla="*/ 275558 w 1933575"/>
              <a:gd name="connsiteY166" fmla="*/ 1365130 h 1590675"/>
              <a:gd name="connsiteX167" fmla="*/ 260033 w 1933575"/>
              <a:gd name="connsiteY167" fmla="*/ 1375798 h 1590675"/>
              <a:gd name="connsiteX168" fmla="*/ 273844 w 1933575"/>
              <a:gd name="connsiteY168" fmla="*/ 1301122 h 1590675"/>
              <a:gd name="connsiteX169" fmla="*/ 260128 w 1933575"/>
              <a:gd name="connsiteY169" fmla="*/ 1282072 h 1590675"/>
              <a:gd name="connsiteX170" fmla="*/ 279845 w 1933575"/>
              <a:gd name="connsiteY170" fmla="*/ 1267499 h 1590675"/>
              <a:gd name="connsiteX171" fmla="*/ 293751 w 1933575"/>
              <a:gd name="connsiteY171" fmla="*/ 1288073 h 1590675"/>
              <a:gd name="connsiteX172" fmla="*/ 273844 w 1933575"/>
              <a:gd name="connsiteY172" fmla="*/ 1301122 h 1590675"/>
              <a:gd name="connsiteX173" fmla="*/ 272129 w 1933575"/>
              <a:gd name="connsiteY173" fmla="*/ 1201967 h 1590675"/>
              <a:gd name="connsiteX174" fmla="*/ 294132 w 1933575"/>
              <a:gd name="connsiteY174" fmla="*/ 1185489 h 1590675"/>
              <a:gd name="connsiteX175" fmla="*/ 310325 w 1933575"/>
              <a:gd name="connsiteY175" fmla="*/ 1208730 h 1590675"/>
              <a:gd name="connsiteX176" fmla="*/ 287655 w 1933575"/>
              <a:gd name="connsiteY176" fmla="*/ 1223684 h 1590675"/>
              <a:gd name="connsiteX177" fmla="*/ 272129 w 1933575"/>
              <a:gd name="connsiteY177" fmla="*/ 1201967 h 1590675"/>
              <a:gd name="connsiteX178" fmla="*/ 312325 w 1933575"/>
              <a:gd name="connsiteY178" fmla="*/ 1545724 h 1590675"/>
              <a:gd name="connsiteX179" fmla="*/ 303467 w 1933575"/>
              <a:gd name="connsiteY179" fmla="*/ 1533532 h 1590675"/>
              <a:gd name="connsiteX180" fmla="*/ 315944 w 1933575"/>
              <a:gd name="connsiteY180" fmla="*/ 1523817 h 1590675"/>
              <a:gd name="connsiteX181" fmla="*/ 324612 w 1933575"/>
              <a:gd name="connsiteY181" fmla="*/ 1536294 h 1590675"/>
              <a:gd name="connsiteX182" fmla="*/ 312325 w 1933575"/>
              <a:gd name="connsiteY182" fmla="*/ 1545724 h 1590675"/>
              <a:gd name="connsiteX183" fmla="*/ 326231 w 1933575"/>
              <a:gd name="connsiteY183" fmla="*/ 1467524 h 1590675"/>
              <a:gd name="connsiteX184" fmla="*/ 315468 w 1933575"/>
              <a:gd name="connsiteY184" fmla="*/ 1453331 h 1590675"/>
              <a:gd name="connsiteX185" fmla="*/ 330232 w 1933575"/>
              <a:gd name="connsiteY185" fmla="*/ 1441997 h 1590675"/>
              <a:gd name="connsiteX186" fmla="*/ 341090 w 1933575"/>
              <a:gd name="connsiteY186" fmla="*/ 1457999 h 1590675"/>
              <a:gd name="connsiteX187" fmla="*/ 326231 w 1933575"/>
              <a:gd name="connsiteY187" fmla="*/ 1467524 h 1590675"/>
              <a:gd name="connsiteX188" fmla="*/ 339471 w 1933575"/>
              <a:gd name="connsiteY188" fmla="*/ 1390467 h 1590675"/>
              <a:gd name="connsiteX189" fmla="*/ 329184 w 1933575"/>
              <a:gd name="connsiteY189" fmla="*/ 1375227 h 1590675"/>
              <a:gd name="connsiteX190" fmla="*/ 345758 w 1933575"/>
              <a:gd name="connsiteY190" fmla="*/ 1361892 h 1590675"/>
              <a:gd name="connsiteX191" fmla="*/ 357569 w 1933575"/>
              <a:gd name="connsiteY191" fmla="*/ 1378275 h 1590675"/>
              <a:gd name="connsiteX192" fmla="*/ 339471 w 1933575"/>
              <a:gd name="connsiteY192" fmla="*/ 1390467 h 1590675"/>
              <a:gd name="connsiteX193" fmla="*/ 352901 w 1933575"/>
              <a:gd name="connsiteY193" fmla="*/ 1314267 h 1590675"/>
              <a:gd name="connsiteX194" fmla="*/ 339090 w 1933575"/>
              <a:gd name="connsiteY194" fmla="*/ 1296455 h 1590675"/>
              <a:gd name="connsiteX195" fmla="*/ 359474 w 1933575"/>
              <a:gd name="connsiteY195" fmla="*/ 1281215 h 1590675"/>
              <a:gd name="connsiteX196" fmla="*/ 372047 w 1933575"/>
              <a:gd name="connsiteY196" fmla="*/ 1299979 h 1590675"/>
              <a:gd name="connsiteX197" fmla="*/ 352901 w 1933575"/>
              <a:gd name="connsiteY197" fmla="*/ 1314267 h 1590675"/>
              <a:gd name="connsiteX198" fmla="*/ 351473 w 1933575"/>
              <a:gd name="connsiteY198" fmla="*/ 1216350 h 1590675"/>
              <a:gd name="connsiteX199" fmla="*/ 374047 w 1933575"/>
              <a:gd name="connsiteY199" fmla="*/ 1199490 h 1590675"/>
              <a:gd name="connsiteX200" fmla="*/ 390430 w 1933575"/>
              <a:gd name="connsiteY200" fmla="*/ 1223303 h 1590675"/>
              <a:gd name="connsiteX201" fmla="*/ 367284 w 1933575"/>
              <a:gd name="connsiteY201" fmla="*/ 1238638 h 1590675"/>
              <a:gd name="connsiteX202" fmla="*/ 351473 w 1933575"/>
              <a:gd name="connsiteY202" fmla="*/ 1216350 h 1590675"/>
              <a:gd name="connsiteX203" fmla="*/ 391859 w 1933575"/>
              <a:gd name="connsiteY203" fmla="*/ 1560583 h 1590675"/>
              <a:gd name="connsiteX204" fmla="*/ 382143 w 1933575"/>
              <a:gd name="connsiteY204" fmla="*/ 1547248 h 1590675"/>
              <a:gd name="connsiteX205" fmla="*/ 395478 w 1933575"/>
              <a:gd name="connsiteY205" fmla="*/ 1537247 h 1590675"/>
              <a:gd name="connsiteX206" fmla="*/ 405575 w 1933575"/>
              <a:gd name="connsiteY206" fmla="*/ 1551153 h 1590675"/>
              <a:gd name="connsiteX207" fmla="*/ 391859 w 1933575"/>
              <a:gd name="connsiteY207" fmla="*/ 1560583 h 1590675"/>
              <a:gd name="connsiteX208" fmla="*/ 405575 w 1933575"/>
              <a:gd name="connsiteY208" fmla="*/ 1482954 h 1590675"/>
              <a:gd name="connsiteX209" fmla="*/ 394240 w 1933575"/>
              <a:gd name="connsiteY209" fmla="*/ 1467619 h 1590675"/>
              <a:gd name="connsiteX210" fmla="*/ 410147 w 1933575"/>
              <a:gd name="connsiteY210" fmla="*/ 1455522 h 1590675"/>
              <a:gd name="connsiteX211" fmla="*/ 421481 w 1933575"/>
              <a:gd name="connsiteY211" fmla="*/ 1472286 h 1590675"/>
              <a:gd name="connsiteX212" fmla="*/ 405575 w 1933575"/>
              <a:gd name="connsiteY212" fmla="*/ 1482954 h 1590675"/>
              <a:gd name="connsiteX213" fmla="*/ 419386 w 1933575"/>
              <a:gd name="connsiteY213" fmla="*/ 1405230 h 1590675"/>
              <a:gd name="connsiteX214" fmla="*/ 406241 w 1933575"/>
              <a:gd name="connsiteY214" fmla="*/ 1387323 h 1590675"/>
              <a:gd name="connsiteX215" fmla="*/ 424625 w 1933575"/>
              <a:gd name="connsiteY215" fmla="*/ 1373512 h 1590675"/>
              <a:gd name="connsiteX216" fmla="*/ 437769 w 1933575"/>
              <a:gd name="connsiteY216" fmla="*/ 1392848 h 1590675"/>
              <a:gd name="connsiteX217" fmla="*/ 419386 w 1933575"/>
              <a:gd name="connsiteY217" fmla="*/ 1405230 h 1590675"/>
              <a:gd name="connsiteX218" fmla="*/ 432816 w 1933575"/>
              <a:gd name="connsiteY218" fmla="*/ 1328554 h 1590675"/>
              <a:gd name="connsiteX219" fmla="*/ 420243 w 1933575"/>
              <a:gd name="connsiteY219" fmla="*/ 1309314 h 1590675"/>
              <a:gd name="connsiteX220" fmla="*/ 439103 w 1933575"/>
              <a:gd name="connsiteY220" fmla="*/ 1294645 h 1590675"/>
              <a:gd name="connsiteX221" fmla="*/ 452342 w 1933575"/>
              <a:gd name="connsiteY221" fmla="*/ 1314457 h 1590675"/>
              <a:gd name="connsiteX222" fmla="*/ 432816 w 1933575"/>
              <a:gd name="connsiteY222" fmla="*/ 1328554 h 1590675"/>
              <a:gd name="connsiteX223" fmla="*/ 430339 w 1933575"/>
              <a:gd name="connsiteY223" fmla="*/ 1230256 h 1590675"/>
              <a:gd name="connsiteX224" fmla="*/ 453771 w 1933575"/>
              <a:gd name="connsiteY224" fmla="*/ 1213302 h 1590675"/>
              <a:gd name="connsiteX225" fmla="*/ 470726 w 1933575"/>
              <a:gd name="connsiteY225" fmla="*/ 1237400 h 1590675"/>
              <a:gd name="connsiteX226" fmla="*/ 446627 w 1933575"/>
              <a:gd name="connsiteY226" fmla="*/ 1253592 h 1590675"/>
              <a:gd name="connsiteX227" fmla="*/ 430339 w 1933575"/>
              <a:gd name="connsiteY227" fmla="*/ 1230256 h 1590675"/>
              <a:gd name="connsiteX228" fmla="*/ 471583 w 1933575"/>
              <a:gd name="connsiteY228" fmla="*/ 1576109 h 1590675"/>
              <a:gd name="connsiteX229" fmla="*/ 460439 w 1933575"/>
              <a:gd name="connsiteY229" fmla="*/ 1561345 h 1590675"/>
              <a:gd name="connsiteX230" fmla="*/ 475679 w 1933575"/>
              <a:gd name="connsiteY230" fmla="*/ 1550201 h 1590675"/>
              <a:gd name="connsiteX231" fmla="*/ 486347 w 1933575"/>
              <a:gd name="connsiteY231" fmla="*/ 1565917 h 1590675"/>
              <a:gd name="connsiteX232" fmla="*/ 471583 w 1933575"/>
              <a:gd name="connsiteY232" fmla="*/ 1576109 h 1590675"/>
              <a:gd name="connsiteX233" fmla="*/ 485013 w 1933575"/>
              <a:gd name="connsiteY233" fmla="*/ 1498385 h 1590675"/>
              <a:gd name="connsiteX234" fmla="*/ 472821 w 1933575"/>
              <a:gd name="connsiteY234" fmla="*/ 1481811 h 1590675"/>
              <a:gd name="connsiteX235" fmla="*/ 490061 w 1933575"/>
              <a:gd name="connsiteY235" fmla="*/ 1468762 h 1590675"/>
              <a:gd name="connsiteX236" fmla="*/ 502444 w 1933575"/>
              <a:gd name="connsiteY236" fmla="*/ 1486669 h 1590675"/>
              <a:gd name="connsiteX237" fmla="*/ 485013 w 1933575"/>
              <a:gd name="connsiteY237" fmla="*/ 1498385 h 1590675"/>
              <a:gd name="connsiteX238" fmla="*/ 498729 w 1933575"/>
              <a:gd name="connsiteY238" fmla="*/ 1420566 h 1590675"/>
              <a:gd name="connsiteX239" fmla="*/ 485204 w 1933575"/>
              <a:gd name="connsiteY239" fmla="*/ 1401516 h 1590675"/>
              <a:gd name="connsiteX240" fmla="*/ 504539 w 1933575"/>
              <a:gd name="connsiteY240" fmla="*/ 1386942 h 1590675"/>
              <a:gd name="connsiteX241" fmla="*/ 518636 w 1933575"/>
              <a:gd name="connsiteY241" fmla="*/ 1407516 h 1590675"/>
              <a:gd name="connsiteX242" fmla="*/ 498729 w 1933575"/>
              <a:gd name="connsiteY242" fmla="*/ 1420566 h 1590675"/>
              <a:gd name="connsiteX243" fmla="*/ 512445 w 1933575"/>
              <a:gd name="connsiteY243" fmla="*/ 1343508 h 1590675"/>
              <a:gd name="connsiteX244" fmla="*/ 499110 w 1933575"/>
              <a:gd name="connsiteY244" fmla="*/ 1323411 h 1590675"/>
              <a:gd name="connsiteX245" fmla="*/ 517874 w 1933575"/>
              <a:gd name="connsiteY245" fmla="*/ 1309028 h 1590675"/>
              <a:gd name="connsiteX246" fmla="*/ 533210 w 1933575"/>
              <a:gd name="connsiteY246" fmla="*/ 1328745 h 1590675"/>
              <a:gd name="connsiteX247" fmla="*/ 512445 w 1933575"/>
              <a:gd name="connsiteY247" fmla="*/ 1343508 h 1590675"/>
              <a:gd name="connsiteX248" fmla="*/ 524637 w 1933575"/>
              <a:gd name="connsiteY248" fmla="*/ 1264641 h 1590675"/>
              <a:gd name="connsiteX249" fmla="*/ 508826 w 1933575"/>
              <a:gd name="connsiteY249" fmla="*/ 1244448 h 1590675"/>
              <a:gd name="connsiteX250" fmla="*/ 531971 w 1933575"/>
              <a:gd name="connsiteY250" fmla="*/ 1228542 h 1590675"/>
              <a:gd name="connsiteX251" fmla="*/ 546259 w 1933575"/>
              <a:gd name="connsiteY251" fmla="*/ 1249782 h 1590675"/>
              <a:gd name="connsiteX252" fmla="*/ 524637 w 1933575"/>
              <a:gd name="connsiteY252" fmla="*/ 1264641 h 1590675"/>
              <a:gd name="connsiteX253" fmla="*/ 519779 w 1933575"/>
              <a:gd name="connsiteY253" fmla="*/ 1163962 h 1590675"/>
              <a:gd name="connsiteX254" fmla="*/ 545592 w 1933575"/>
              <a:gd name="connsiteY254" fmla="*/ 1144150 h 1590675"/>
              <a:gd name="connsiteX255" fmla="*/ 564737 w 1933575"/>
              <a:gd name="connsiteY255" fmla="*/ 1173297 h 1590675"/>
              <a:gd name="connsiteX256" fmla="*/ 539401 w 1933575"/>
              <a:gd name="connsiteY256" fmla="*/ 1188537 h 1590675"/>
              <a:gd name="connsiteX257" fmla="*/ 519779 w 1933575"/>
              <a:gd name="connsiteY257" fmla="*/ 1163962 h 1590675"/>
              <a:gd name="connsiteX258" fmla="*/ 564642 w 1933575"/>
              <a:gd name="connsiteY258" fmla="*/ 1514387 h 1590675"/>
              <a:gd name="connsiteX259" fmla="*/ 551117 w 1933575"/>
              <a:gd name="connsiteY259" fmla="*/ 1495432 h 1590675"/>
              <a:gd name="connsiteX260" fmla="*/ 567881 w 1933575"/>
              <a:gd name="connsiteY260" fmla="*/ 1483716 h 1590675"/>
              <a:gd name="connsiteX261" fmla="*/ 581692 w 1933575"/>
              <a:gd name="connsiteY261" fmla="*/ 1501909 h 1590675"/>
              <a:gd name="connsiteX262" fmla="*/ 564642 w 1933575"/>
              <a:gd name="connsiteY262" fmla="*/ 1514387 h 1590675"/>
              <a:gd name="connsiteX263" fmla="*/ 577406 w 1933575"/>
              <a:gd name="connsiteY263" fmla="*/ 1434091 h 1590675"/>
              <a:gd name="connsiteX264" fmla="*/ 563118 w 1933575"/>
              <a:gd name="connsiteY264" fmla="*/ 1415422 h 1590675"/>
              <a:gd name="connsiteX265" fmla="*/ 582454 w 1933575"/>
              <a:gd name="connsiteY265" fmla="*/ 1402182 h 1590675"/>
              <a:gd name="connsiteX266" fmla="*/ 597408 w 1933575"/>
              <a:gd name="connsiteY266" fmla="*/ 1421994 h 1590675"/>
              <a:gd name="connsiteX267" fmla="*/ 577406 w 1933575"/>
              <a:gd name="connsiteY267" fmla="*/ 1434091 h 1590675"/>
              <a:gd name="connsiteX268" fmla="*/ 591217 w 1933575"/>
              <a:gd name="connsiteY268" fmla="*/ 1356558 h 1590675"/>
              <a:gd name="connsiteX269" fmla="*/ 574548 w 1933575"/>
              <a:gd name="connsiteY269" fmla="*/ 1334745 h 1590675"/>
              <a:gd name="connsiteX270" fmla="*/ 595979 w 1933575"/>
              <a:gd name="connsiteY270" fmla="*/ 1318553 h 1590675"/>
              <a:gd name="connsiteX271" fmla="*/ 613220 w 1933575"/>
              <a:gd name="connsiteY271" fmla="*/ 1343127 h 1590675"/>
              <a:gd name="connsiteX272" fmla="*/ 591217 w 1933575"/>
              <a:gd name="connsiteY272" fmla="*/ 1356558 h 1590675"/>
              <a:gd name="connsiteX273" fmla="*/ 602742 w 1933575"/>
              <a:gd name="connsiteY273" fmla="*/ 1281405 h 1590675"/>
              <a:gd name="connsiteX274" fmla="*/ 587121 w 1933575"/>
              <a:gd name="connsiteY274" fmla="*/ 1257593 h 1590675"/>
              <a:gd name="connsiteX275" fmla="*/ 610838 w 1933575"/>
              <a:gd name="connsiteY275" fmla="*/ 1239019 h 1590675"/>
              <a:gd name="connsiteX276" fmla="*/ 626269 w 1933575"/>
              <a:gd name="connsiteY276" fmla="*/ 1264451 h 1590675"/>
              <a:gd name="connsiteX277" fmla="*/ 602742 w 1933575"/>
              <a:gd name="connsiteY277" fmla="*/ 1281405 h 1590675"/>
              <a:gd name="connsiteX278" fmla="*/ 596932 w 1933575"/>
              <a:gd name="connsiteY278" fmla="*/ 1178630 h 1590675"/>
              <a:gd name="connsiteX279" fmla="*/ 625316 w 1933575"/>
              <a:gd name="connsiteY279" fmla="*/ 1157199 h 1590675"/>
              <a:gd name="connsiteX280" fmla="*/ 645128 w 1933575"/>
              <a:gd name="connsiteY280" fmla="*/ 1187394 h 1590675"/>
              <a:gd name="connsiteX281" fmla="*/ 616649 w 1933575"/>
              <a:gd name="connsiteY281" fmla="*/ 1205872 h 1590675"/>
              <a:gd name="connsiteX282" fmla="*/ 596932 w 1933575"/>
              <a:gd name="connsiteY282" fmla="*/ 1178630 h 1590675"/>
              <a:gd name="connsiteX283" fmla="*/ 642747 w 1933575"/>
              <a:gd name="connsiteY283" fmla="*/ 1528008 h 1590675"/>
              <a:gd name="connsiteX284" fmla="*/ 628174 w 1933575"/>
              <a:gd name="connsiteY284" fmla="*/ 1508767 h 1590675"/>
              <a:gd name="connsiteX285" fmla="*/ 646748 w 1933575"/>
              <a:gd name="connsiteY285" fmla="*/ 1494575 h 1590675"/>
              <a:gd name="connsiteX286" fmla="*/ 662464 w 1933575"/>
              <a:gd name="connsiteY286" fmla="*/ 1515911 h 1590675"/>
              <a:gd name="connsiteX287" fmla="*/ 642747 w 1933575"/>
              <a:gd name="connsiteY287" fmla="*/ 1528008 h 1590675"/>
              <a:gd name="connsiteX288" fmla="*/ 654653 w 1933575"/>
              <a:gd name="connsiteY288" fmla="*/ 1452189 h 1590675"/>
              <a:gd name="connsiteX289" fmla="*/ 639223 w 1933575"/>
              <a:gd name="connsiteY289" fmla="*/ 1429614 h 1590675"/>
              <a:gd name="connsiteX290" fmla="*/ 661321 w 1933575"/>
              <a:gd name="connsiteY290" fmla="*/ 1412946 h 1590675"/>
              <a:gd name="connsiteX291" fmla="*/ 677894 w 1933575"/>
              <a:gd name="connsiteY291" fmla="*/ 1436663 h 1590675"/>
              <a:gd name="connsiteX292" fmla="*/ 654653 w 1933575"/>
              <a:gd name="connsiteY292" fmla="*/ 1452189 h 1590675"/>
              <a:gd name="connsiteX293" fmla="*/ 668274 w 1933575"/>
              <a:gd name="connsiteY293" fmla="*/ 1374179 h 1590675"/>
              <a:gd name="connsiteX294" fmla="*/ 651320 w 1933575"/>
              <a:gd name="connsiteY294" fmla="*/ 1349795 h 1590675"/>
              <a:gd name="connsiteX295" fmla="*/ 675894 w 1933575"/>
              <a:gd name="connsiteY295" fmla="*/ 1331507 h 1590675"/>
              <a:gd name="connsiteX296" fmla="*/ 693992 w 1933575"/>
              <a:gd name="connsiteY296" fmla="*/ 1357224 h 1590675"/>
              <a:gd name="connsiteX297" fmla="*/ 668274 w 1933575"/>
              <a:gd name="connsiteY297" fmla="*/ 1374179 h 1590675"/>
              <a:gd name="connsiteX298" fmla="*/ 720090 w 1933575"/>
              <a:gd name="connsiteY298" fmla="*/ 1546200 h 1590675"/>
              <a:gd name="connsiteX299" fmla="*/ 704564 w 1933575"/>
              <a:gd name="connsiteY299" fmla="*/ 1523436 h 1590675"/>
              <a:gd name="connsiteX300" fmla="*/ 726567 w 1933575"/>
              <a:gd name="connsiteY300" fmla="*/ 1507053 h 1590675"/>
              <a:gd name="connsiteX301" fmla="*/ 743331 w 1933575"/>
              <a:gd name="connsiteY301" fmla="*/ 1530389 h 1590675"/>
              <a:gd name="connsiteX302" fmla="*/ 720090 w 1933575"/>
              <a:gd name="connsiteY302" fmla="*/ 1546200 h 1590675"/>
              <a:gd name="connsiteX303" fmla="*/ 733806 w 1933575"/>
              <a:gd name="connsiteY303" fmla="*/ 1467714 h 1590675"/>
              <a:gd name="connsiteX304" fmla="*/ 717042 w 1933575"/>
              <a:gd name="connsiteY304" fmla="*/ 1443616 h 1590675"/>
              <a:gd name="connsiteX305" fmla="*/ 741426 w 1933575"/>
              <a:gd name="connsiteY305" fmla="*/ 1425804 h 1590675"/>
              <a:gd name="connsiteX306" fmla="*/ 759143 w 1933575"/>
              <a:gd name="connsiteY306" fmla="*/ 1451046 h 1590675"/>
              <a:gd name="connsiteX307" fmla="*/ 733806 w 1933575"/>
              <a:gd name="connsiteY307" fmla="*/ 1467714 h 1590675"/>
              <a:gd name="connsiteX308" fmla="*/ 747903 w 1933575"/>
              <a:gd name="connsiteY308" fmla="*/ 1389990 h 1590675"/>
              <a:gd name="connsiteX309" fmla="*/ 729520 w 1933575"/>
              <a:gd name="connsiteY309" fmla="*/ 1363606 h 1590675"/>
              <a:gd name="connsiteX310" fmla="*/ 755999 w 1933575"/>
              <a:gd name="connsiteY310" fmla="*/ 1343794 h 1590675"/>
              <a:gd name="connsiteX311" fmla="*/ 774668 w 1933575"/>
              <a:gd name="connsiteY311" fmla="*/ 1371893 h 1590675"/>
              <a:gd name="connsiteX312" fmla="*/ 747903 w 1933575"/>
              <a:gd name="connsiteY312" fmla="*/ 1389990 h 1590675"/>
              <a:gd name="connsiteX313" fmla="*/ 741236 w 1933575"/>
              <a:gd name="connsiteY313" fmla="*/ 1283882 h 1590675"/>
              <a:gd name="connsiteX314" fmla="*/ 770477 w 1933575"/>
              <a:gd name="connsiteY314" fmla="*/ 1261879 h 1590675"/>
              <a:gd name="connsiteX315" fmla="*/ 791432 w 1933575"/>
              <a:gd name="connsiteY315" fmla="*/ 1293216 h 1590675"/>
              <a:gd name="connsiteX316" fmla="*/ 761429 w 1933575"/>
              <a:gd name="connsiteY316" fmla="*/ 1311885 h 1590675"/>
              <a:gd name="connsiteX317" fmla="*/ 741236 w 1933575"/>
              <a:gd name="connsiteY317" fmla="*/ 1283882 h 1590675"/>
              <a:gd name="connsiteX318" fmla="*/ 799148 w 1933575"/>
              <a:gd name="connsiteY318" fmla="*/ 1562107 h 1590675"/>
              <a:gd name="connsiteX319" fmla="*/ 782288 w 1933575"/>
              <a:gd name="connsiteY319" fmla="*/ 1537628 h 1590675"/>
              <a:gd name="connsiteX320" fmla="*/ 806768 w 1933575"/>
              <a:gd name="connsiteY320" fmla="*/ 1519435 h 1590675"/>
              <a:gd name="connsiteX321" fmla="*/ 824865 w 1933575"/>
              <a:gd name="connsiteY321" fmla="*/ 1545057 h 1590675"/>
              <a:gd name="connsiteX322" fmla="*/ 799148 w 1933575"/>
              <a:gd name="connsiteY322" fmla="*/ 1562107 h 1590675"/>
              <a:gd name="connsiteX323" fmla="*/ 813245 w 1933575"/>
              <a:gd name="connsiteY323" fmla="*/ 1483812 h 1590675"/>
              <a:gd name="connsiteX324" fmla="*/ 795052 w 1933575"/>
              <a:gd name="connsiteY324" fmla="*/ 1457522 h 1590675"/>
              <a:gd name="connsiteX325" fmla="*/ 821341 w 1933575"/>
              <a:gd name="connsiteY325" fmla="*/ 1437711 h 1590675"/>
              <a:gd name="connsiteX326" fmla="*/ 840486 w 1933575"/>
              <a:gd name="connsiteY326" fmla="*/ 1465809 h 1590675"/>
              <a:gd name="connsiteX327" fmla="*/ 813245 w 1933575"/>
              <a:gd name="connsiteY327" fmla="*/ 1483812 h 1590675"/>
              <a:gd name="connsiteX328" fmla="*/ 878396 w 1933575"/>
              <a:gd name="connsiteY328" fmla="*/ 1578014 h 1590675"/>
              <a:gd name="connsiteX329" fmla="*/ 860012 w 1933575"/>
              <a:gd name="connsiteY329" fmla="*/ 1551439 h 1590675"/>
              <a:gd name="connsiteX330" fmla="*/ 886777 w 1933575"/>
              <a:gd name="connsiteY330" fmla="*/ 1531055 h 1590675"/>
              <a:gd name="connsiteX331" fmla="*/ 906113 w 1933575"/>
              <a:gd name="connsiteY331" fmla="*/ 1559821 h 1590675"/>
              <a:gd name="connsiteX332" fmla="*/ 878396 w 1933575"/>
              <a:gd name="connsiteY332" fmla="*/ 1578014 h 1590675"/>
              <a:gd name="connsiteX333" fmla="*/ 892207 w 1933575"/>
              <a:gd name="connsiteY333" fmla="*/ 1499718 h 1590675"/>
              <a:gd name="connsiteX334" fmla="*/ 872300 w 1933575"/>
              <a:gd name="connsiteY334" fmla="*/ 1471334 h 1590675"/>
              <a:gd name="connsiteX335" fmla="*/ 901446 w 1933575"/>
              <a:gd name="connsiteY335" fmla="*/ 1449998 h 1590675"/>
              <a:gd name="connsiteX336" fmla="*/ 922401 w 1933575"/>
              <a:gd name="connsiteY336" fmla="*/ 1480859 h 1590675"/>
              <a:gd name="connsiteX337" fmla="*/ 892207 w 1933575"/>
              <a:gd name="connsiteY337" fmla="*/ 1499718 h 1590675"/>
              <a:gd name="connsiteX338" fmla="*/ 982885 w 1933575"/>
              <a:gd name="connsiteY338" fmla="*/ 1460856 h 1590675"/>
              <a:gd name="connsiteX339" fmla="*/ 1007650 w 1933575"/>
              <a:gd name="connsiteY339" fmla="*/ 1494098 h 1590675"/>
              <a:gd name="connsiteX340" fmla="*/ 971074 w 1933575"/>
              <a:gd name="connsiteY340" fmla="*/ 1516006 h 1590675"/>
              <a:gd name="connsiteX341" fmla="*/ 949928 w 1933575"/>
              <a:gd name="connsiteY341" fmla="*/ 1485526 h 1590675"/>
              <a:gd name="connsiteX342" fmla="*/ 982885 w 1933575"/>
              <a:gd name="connsiteY342" fmla="*/ 1460856 h 1590675"/>
              <a:gd name="connsiteX343" fmla="*/ 915448 w 1933575"/>
              <a:gd name="connsiteY343" fmla="*/ 1368940 h 1590675"/>
              <a:gd name="connsiteX344" fmla="*/ 938975 w 1933575"/>
              <a:gd name="connsiteY344" fmla="*/ 1401706 h 1590675"/>
              <a:gd name="connsiteX345" fmla="*/ 905827 w 1933575"/>
              <a:gd name="connsiteY345" fmla="*/ 1421709 h 1590675"/>
              <a:gd name="connsiteX346" fmla="*/ 884777 w 1933575"/>
              <a:gd name="connsiteY346" fmla="*/ 1391610 h 1590675"/>
              <a:gd name="connsiteX347" fmla="*/ 915448 w 1933575"/>
              <a:gd name="connsiteY347" fmla="*/ 1368940 h 1590675"/>
              <a:gd name="connsiteX348" fmla="*/ 852011 w 1933575"/>
              <a:gd name="connsiteY348" fmla="*/ 1273404 h 1590675"/>
              <a:gd name="connsiteX349" fmla="*/ 875729 w 1933575"/>
              <a:gd name="connsiteY349" fmla="*/ 1306361 h 1590675"/>
              <a:gd name="connsiteX350" fmla="*/ 840772 w 1933575"/>
              <a:gd name="connsiteY350" fmla="*/ 1327697 h 1590675"/>
              <a:gd name="connsiteX351" fmla="*/ 819150 w 1933575"/>
              <a:gd name="connsiteY351" fmla="*/ 1297693 h 1590675"/>
              <a:gd name="connsiteX352" fmla="*/ 852011 w 1933575"/>
              <a:gd name="connsiteY352" fmla="*/ 1273404 h 1590675"/>
              <a:gd name="connsiteX353" fmla="*/ 835914 w 1933575"/>
              <a:gd name="connsiteY353" fmla="*/ 1356081 h 1590675"/>
              <a:gd name="connsiteX354" fmla="*/ 856679 w 1933575"/>
              <a:gd name="connsiteY354" fmla="*/ 1386752 h 1590675"/>
              <a:gd name="connsiteX355" fmla="*/ 827056 w 1933575"/>
              <a:gd name="connsiteY355" fmla="*/ 1405516 h 1590675"/>
              <a:gd name="connsiteX356" fmla="*/ 807244 w 1933575"/>
              <a:gd name="connsiteY356" fmla="*/ 1377608 h 1590675"/>
              <a:gd name="connsiteX357" fmla="*/ 835914 w 1933575"/>
              <a:gd name="connsiteY357" fmla="*/ 1356081 h 1590675"/>
              <a:gd name="connsiteX358" fmla="*/ 785051 w 1933575"/>
              <a:gd name="connsiteY358" fmla="*/ 1182250 h 1590675"/>
              <a:gd name="connsiteX359" fmla="*/ 804196 w 1933575"/>
              <a:gd name="connsiteY359" fmla="*/ 1214445 h 1590675"/>
              <a:gd name="connsiteX360" fmla="*/ 774859 w 1933575"/>
              <a:gd name="connsiteY360" fmla="*/ 1235590 h 1590675"/>
              <a:gd name="connsiteX361" fmla="*/ 756952 w 1933575"/>
              <a:gd name="connsiteY361" fmla="*/ 1206158 h 1590675"/>
              <a:gd name="connsiteX362" fmla="*/ 785051 w 1933575"/>
              <a:gd name="connsiteY362" fmla="*/ 1182250 h 1590675"/>
              <a:gd name="connsiteX363" fmla="*/ 719328 w 1933575"/>
              <a:gd name="connsiteY363" fmla="*/ 1077189 h 1590675"/>
              <a:gd name="connsiteX364" fmla="*/ 727043 w 1933575"/>
              <a:gd name="connsiteY364" fmla="*/ 1102621 h 1590675"/>
              <a:gd name="connsiteX365" fmla="*/ 747998 w 1933575"/>
              <a:gd name="connsiteY365" fmla="*/ 1124433 h 1590675"/>
              <a:gd name="connsiteX366" fmla="*/ 711041 w 1933575"/>
              <a:gd name="connsiteY366" fmla="*/ 1146436 h 1590675"/>
              <a:gd name="connsiteX367" fmla="*/ 685514 w 1933575"/>
              <a:gd name="connsiteY367" fmla="*/ 1110813 h 1590675"/>
              <a:gd name="connsiteX368" fmla="*/ 719328 w 1933575"/>
              <a:gd name="connsiteY368" fmla="*/ 1077189 h 1590675"/>
              <a:gd name="connsiteX369" fmla="*/ 705802 w 1933575"/>
              <a:gd name="connsiteY369" fmla="*/ 1169677 h 1590675"/>
              <a:gd name="connsiteX370" fmla="*/ 723233 w 1933575"/>
              <a:gd name="connsiteY370" fmla="*/ 1200157 h 1590675"/>
              <a:gd name="connsiteX371" fmla="*/ 695611 w 1933575"/>
              <a:gd name="connsiteY371" fmla="*/ 1220160 h 1590675"/>
              <a:gd name="connsiteX372" fmla="*/ 675227 w 1933575"/>
              <a:gd name="connsiteY372" fmla="*/ 1192823 h 1590675"/>
              <a:gd name="connsiteX373" fmla="*/ 705802 w 1933575"/>
              <a:gd name="connsiteY373" fmla="*/ 1169677 h 1590675"/>
              <a:gd name="connsiteX374" fmla="*/ 691229 w 1933575"/>
              <a:gd name="connsiteY374" fmla="*/ 1251116 h 1590675"/>
              <a:gd name="connsiteX375" fmla="*/ 710184 w 1933575"/>
              <a:gd name="connsiteY375" fmla="*/ 1278072 h 1590675"/>
              <a:gd name="connsiteX376" fmla="*/ 682085 w 1933575"/>
              <a:gd name="connsiteY376" fmla="*/ 1296550 h 1590675"/>
              <a:gd name="connsiteX377" fmla="*/ 665893 w 1933575"/>
              <a:gd name="connsiteY377" fmla="*/ 1271785 h 1590675"/>
              <a:gd name="connsiteX378" fmla="*/ 691229 w 1933575"/>
              <a:gd name="connsiteY378" fmla="*/ 1251116 h 1590675"/>
              <a:gd name="connsiteX379" fmla="*/ 639985 w 1933575"/>
              <a:gd name="connsiteY379" fmla="*/ 1075665 h 1590675"/>
              <a:gd name="connsiteX380" fmla="*/ 662464 w 1933575"/>
              <a:gd name="connsiteY380" fmla="*/ 1108527 h 1590675"/>
              <a:gd name="connsiteX381" fmla="*/ 630079 w 1933575"/>
              <a:gd name="connsiteY381" fmla="*/ 1128910 h 1590675"/>
              <a:gd name="connsiteX382" fmla="*/ 608648 w 1933575"/>
              <a:gd name="connsiteY382" fmla="*/ 1098525 h 1590675"/>
              <a:gd name="connsiteX383" fmla="*/ 639985 w 1933575"/>
              <a:gd name="connsiteY383" fmla="*/ 1075665 h 1590675"/>
              <a:gd name="connsiteX384" fmla="*/ 575215 w 1933575"/>
              <a:gd name="connsiteY384" fmla="*/ 971176 h 1590675"/>
              <a:gd name="connsiteX385" fmla="*/ 606552 w 1933575"/>
              <a:gd name="connsiteY385" fmla="*/ 1015563 h 1590675"/>
              <a:gd name="connsiteX386" fmla="*/ 565880 w 1933575"/>
              <a:gd name="connsiteY386" fmla="*/ 1039089 h 1590675"/>
              <a:gd name="connsiteX387" fmla="*/ 540449 w 1933575"/>
              <a:gd name="connsiteY387" fmla="*/ 1002609 h 1590675"/>
              <a:gd name="connsiteX388" fmla="*/ 575215 w 1933575"/>
              <a:gd name="connsiteY388" fmla="*/ 971176 h 1590675"/>
              <a:gd name="connsiteX389" fmla="*/ 560261 w 1933575"/>
              <a:gd name="connsiteY389" fmla="*/ 1061759 h 1590675"/>
              <a:gd name="connsiteX390" fmla="*/ 581216 w 1933575"/>
              <a:gd name="connsiteY390" fmla="*/ 1094430 h 1590675"/>
              <a:gd name="connsiteX391" fmla="*/ 550926 w 1933575"/>
              <a:gd name="connsiteY391" fmla="*/ 1113098 h 1590675"/>
              <a:gd name="connsiteX392" fmla="*/ 529876 w 1933575"/>
              <a:gd name="connsiteY392" fmla="*/ 1084523 h 1590675"/>
              <a:gd name="connsiteX393" fmla="*/ 560261 w 1933575"/>
              <a:gd name="connsiteY393" fmla="*/ 1061759 h 1590675"/>
              <a:gd name="connsiteX394" fmla="*/ 497014 w 1933575"/>
              <a:gd name="connsiteY394" fmla="*/ 964413 h 1590675"/>
              <a:gd name="connsiteX395" fmla="*/ 521589 w 1933575"/>
              <a:gd name="connsiteY395" fmla="*/ 999751 h 1590675"/>
              <a:gd name="connsiteX396" fmla="*/ 487109 w 1933575"/>
              <a:gd name="connsiteY396" fmla="*/ 1018325 h 1590675"/>
              <a:gd name="connsiteX397" fmla="*/ 464249 w 1933575"/>
              <a:gd name="connsiteY397" fmla="*/ 990321 h 1590675"/>
              <a:gd name="connsiteX398" fmla="*/ 497014 w 1933575"/>
              <a:gd name="connsiteY398" fmla="*/ 964413 h 1590675"/>
              <a:gd name="connsiteX399" fmla="*/ 481298 w 1933575"/>
              <a:gd name="connsiteY399" fmla="*/ 1051662 h 1590675"/>
              <a:gd name="connsiteX400" fmla="*/ 501301 w 1933575"/>
              <a:gd name="connsiteY400" fmla="*/ 1079475 h 1590675"/>
              <a:gd name="connsiteX401" fmla="*/ 473393 w 1933575"/>
              <a:gd name="connsiteY401" fmla="*/ 1096144 h 1590675"/>
              <a:gd name="connsiteX402" fmla="*/ 453104 w 1933575"/>
              <a:gd name="connsiteY402" fmla="*/ 1069950 h 1590675"/>
              <a:gd name="connsiteX403" fmla="*/ 481298 w 1933575"/>
              <a:gd name="connsiteY403" fmla="*/ 1051662 h 1590675"/>
              <a:gd name="connsiteX404" fmla="*/ 466535 w 1933575"/>
              <a:gd name="connsiteY404" fmla="*/ 1133482 h 1590675"/>
              <a:gd name="connsiteX405" fmla="*/ 485204 w 1933575"/>
              <a:gd name="connsiteY405" fmla="*/ 1159009 h 1590675"/>
              <a:gd name="connsiteX406" fmla="*/ 460724 w 1933575"/>
              <a:gd name="connsiteY406" fmla="*/ 1176249 h 1590675"/>
              <a:gd name="connsiteX407" fmla="*/ 442055 w 1933575"/>
              <a:gd name="connsiteY407" fmla="*/ 1150055 h 1590675"/>
              <a:gd name="connsiteX408" fmla="*/ 466535 w 1933575"/>
              <a:gd name="connsiteY408" fmla="*/ 1133482 h 1590675"/>
              <a:gd name="connsiteX409" fmla="*/ 416052 w 1933575"/>
              <a:gd name="connsiteY409" fmla="*/ 956698 h 1590675"/>
              <a:gd name="connsiteX410" fmla="*/ 439007 w 1933575"/>
              <a:gd name="connsiteY410" fmla="*/ 986511 h 1590675"/>
              <a:gd name="connsiteX411" fmla="*/ 408623 w 1933575"/>
              <a:gd name="connsiteY411" fmla="*/ 1007180 h 1590675"/>
              <a:gd name="connsiteX412" fmla="*/ 385953 w 1933575"/>
              <a:gd name="connsiteY412" fmla="*/ 975653 h 1590675"/>
              <a:gd name="connsiteX413" fmla="*/ 416052 w 1933575"/>
              <a:gd name="connsiteY413" fmla="*/ 956698 h 1590675"/>
              <a:gd name="connsiteX414" fmla="*/ 403765 w 1933575"/>
              <a:gd name="connsiteY414" fmla="*/ 1034613 h 1590675"/>
              <a:gd name="connsiteX415" fmla="*/ 423196 w 1933575"/>
              <a:gd name="connsiteY415" fmla="*/ 1064997 h 1590675"/>
              <a:gd name="connsiteX416" fmla="*/ 394716 w 1933575"/>
              <a:gd name="connsiteY416" fmla="*/ 1083762 h 1590675"/>
              <a:gd name="connsiteX417" fmla="*/ 374523 w 1933575"/>
              <a:gd name="connsiteY417" fmla="*/ 1056234 h 1590675"/>
              <a:gd name="connsiteX418" fmla="*/ 403765 w 1933575"/>
              <a:gd name="connsiteY418" fmla="*/ 1034613 h 1590675"/>
              <a:gd name="connsiteX419" fmla="*/ 388906 w 1933575"/>
              <a:gd name="connsiteY419" fmla="*/ 1117194 h 1590675"/>
              <a:gd name="connsiteX420" fmla="*/ 406718 w 1933575"/>
              <a:gd name="connsiteY420" fmla="*/ 1144055 h 1590675"/>
              <a:gd name="connsiteX421" fmla="*/ 381095 w 1933575"/>
              <a:gd name="connsiteY421" fmla="*/ 1161105 h 1590675"/>
              <a:gd name="connsiteX422" fmla="*/ 362998 w 1933575"/>
              <a:gd name="connsiteY422" fmla="*/ 1136054 h 1590675"/>
              <a:gd name="connsiteX423" fmla="*/ 388906 w 1933575"/>
              <a:gd name="connsiteY423" fmla="*/ 1117194 h 1590675"/>
              <a:gd name="connsiteX424" fmla="*/ 338519 w 1933575"/>
              <a:gd name="connsiteY424" fmla="*/ 938601 h 1590675"/>
              <a:gd name="connsiteX425" fmla="*/ 360521 w 1933575"/>
              <a:gd name="connsiteY425" fmla="*/ 971938 h 1590675"/>
              <a:gd name="connsiteX426" fmla="*/ 328708 w 1933575"/>
              <a:gd name="connsiteY426" fmla="*/ 992512 h 1590675"/>
              <a:gd name="connsiteX427" fmla="*/ 307086 w 1933575"/>
              <a:gd name="connsiteY427" fmla="*/ 962222 h 1590675"/>
              <a:gd name="connsiteX428" fmla="*/ 338519 w 1933575"/>
              <a:gd name="connsiteY428" fmla="*/ 938601 h 1590675"/>
              <a:gd name="connsiteX429" fmla="*/ 324136 w 1933575"/>
              <a:gd name="connsiteY429" fmla="*/ 1020896 h 1590675"/>
              <a:gd name="connsiteX430" fmla="*/ 343186 w 1933575"/>
              <a:gd name="connsiteY430" fmla="*/ 1051091 h 1590675"/>
              <a:gd name="connsiteX431" fmla="*/ 315373 w 1933575"/>
              <a:gd name="connsiteY431" fmla="*/ 1069284 h 1590675"/>
              <a:gd name="connsiteX432" fmla="*/ 295085 w 1933575"/>
              <a:gd name="connsiteY432" fmla="*/ 1042042 h 1590675"/>
              <a:gd name="connsiteX433" fmla="*/ 324136 w 1933575"/>
              <a:gd name="connsiteY433" fmla="*/ 1020896 h 1590675"/>
              <a:gd name="connsiteX434" fmla="*/ 309182 w 1933575"/>
              <a:gd name="connsiteY434" fmla="*/ 1103478 h 1590675"/>
              <a:gd name="connsiteX435" fmla="*/ 326993 w 1933575"/>
              <a:gd name="connsiteY435" fmla="*/ 1129577 h 1590675"/>
              <a:gd name="connsiteX436" fmla="*/ 301371 w 1933575"/>
              <a:gd name="connsiteY436" fmla="*/ 1146531 h 1590675"/>
              <a:gd name="connsiteX437" fmla="*/ 283464 w 1933575"/>
              <a:gd name="connsiteY437" fmla="*/ 1121862 h 1590675"/>
              <a:gd name="connsiteX438" fmla="*/ 309182 w 1933575"/>
              <a:gd name="connsiteY438" fmla="*/ 1103478 h 1590675"/>
              <a:gd name="connsiteX439" fmla="*/ 258985 w 1933575"/>
              <a:gd name="connsiteY439" fmla="*/ 923837 h 1590675"/>
              <a:gd name="connsiteX440" fmla="*/ 280321 w 1933575"/>
              <a:gd name="connsiteY440" fmla="*/ 957936 h 1590675"/>
              <a:gd name="connsiteX441" fmla="*/ 249079 w 1933575"/>
              <a:gd name="connsiteY441" fmla="*/ 978034 h 1590675"/>
              <a:gd name="connsiteX442" fmla="*/ 227457 w 1933575"/>
              <a:gd name="connsiteY442" fmla="*/ 948221 h 1590675"/>
              <a:gd name="connsiteX443" fmla="*/ 258985 w 1933575"/>
              <a:gd name="connsiteY443" fmla="*/ 923837 h 1590675"/>
              <a:gd name="connsiteX444" fmla="*/ 244602 w 1933575"/>
              <a:gd name="connsiteY444" fmla="*/ 1006895 h 1590675"/>
              <a:gd name="connsiteX445" fmla="*/ 263271 w 1933575"/>
              <a:gd name="connsiteY445" fmla="*/ 1036613 h 1590675"/>
              <a:gd name="connsiteX446" fmla="*/ 235649 w 1933575"/>
              <a:gd name="connsiteY446" fmla="*/ 1054996 h 1590675"/>
              <a:gd name="connsiteX447" fmla="*/ 215265 w 1933575"/>
              <a:gd name="connsiteY447" fmla="*/ 1027945 h 1590675"/>
              <a:gd name="connsiteX448" fmla="*/ 244602 w 1933575"/>
              <a:gd name="connsiteY448" fmla="*/ 1006895 h 1590675"/>
              <a:gd name="connsiteX449" fmla="*/ 229362 w 1933575"/>
              <a:gd name="connsiteY449" fmla="*/ 1089477 h 1590675"/>
              <a:gd name="connsiteX450" fmla="*/ 247174 w 1933575"/>
              <a:gd name="connsiteY450" fmla="*/ 1115480 h 1590675"/>
              <a:gd name="connsiteX451" fmla="*/ 221647 w 1933575"/>
              <a:gd name="connsiteY451" fmla="*/ 1132434 h 1590675"/>
              <a:gd name="connsiteX452" fmla="*/ 203930 w 1933575"/>
              <a:gd name="connsiteY452" fmla="*/ 1107669 h 1590675"/>
              <a:gd name="connsiteX453" fmla="*/ 229362 w 1933575"/>
              <a:gd name="connsiteY453" fmla="*/ 1089477 h 1590675"/>
              <a:gd name="connsiteX454" fmla="*/ 179642 w 1933575"/>
              <a:gd name="connsiteY454" fmla="*/ 911454 h 1590675"/>
              <a:gd name="connsiteX455" fmla="*/ 201073 w 1933575"/>
              <a:gd name="connsiteY455" fmla="*/ 943268 h 1590675"/>
              <a:gd name="connsiteX456" fmla="*/ 168878 w 1933575"/>
              <a:gd name="connsiteY456" fmla="*/ 964318 h 1590675"/>
              <a:gd name="connsiteX457" fmla="*/ 151162 w 1933575"/>
              <a:gd name="connsiteY457" fmla="*/ 936124 h 1590675"/>
              <a:gd name="connsiteX458" fmla="*/ 179642 w 1933575"/>
              <a:gd name="connsiteY458" fmla="*/ 911454 h 1590675"/>
              <a:gd name="connsiteX459" fmla="*/ 164687 w 1933575"/>
              <a:gd name="connsiteY459" fmla="*/ 992512 h 1590675"/>
              <a:gd name="connsiteX460" fmla="*/ 183737 w 1933575"/>
              <a:gd name="connsiteY460" fmla="*/ 1022325 h 1590675"/>
              <a:gd name="connsiteX461" fmla="*/ 155924 w 1933575"/>
              <a:gd name="connsiteY461" fmla="*/ 1040899 h 1590675"/>
              <a:gd name="connsiteX462" fmla="*/ 135446 w 1933575"/>
              <a:gd name="connsiteY462" fmla="*/ 1013658 h 1590675"/>
              <a:gd name="connsiteX463" fmla="*/ 164687 w 1933575"/>
              <a:gd name="connsiteY463" fmla="*/ 992512 h 1590675"/>
              <a:gd name="connsiteX464" fmla="*/ 149733 w 1933575"/>
              <a:gd name="connsiteY464" fmla="*/ 1074998 h 1590675"/>
              <a:gd name="connsiteX465" fmla="*/ 167640 w 1933575"/>
              <a:gd name="connsiteY465" fmla="*/ 1101192 h 1590675"/>
              <a:gd name="connsiteX466" fmla="*/ 142113 w 1933575"/>
              <a:gd name="connsiteY466" fmla="*/ 1118242 h 1590675"/>
              <a:gd name="connsiteX467" fmla="*/ 124016 w 1933575"/>
              <a:gd name="connsiteY467" fmla="*/ 1093477 h 1590675"/>
              <a:gd name="connsiteX468" fmla="*/ 149733 w 1933575"/>
              <a:gd name="connsiteY468" fmla="*/ 1074998 h 1590675"/>
              <a:gd name="connsiteX469" fmla="*/ 100108 w 1933575"/>
              <a:gd name="connsiteY469" fmla="*/ 897071 h 1590675"/>
              <a:gd name="connsiteX470" fmla="*/ 117920 w 1933575"/>
              <a:gd name="connsiteY470" fmla="*/ 930123 h 1590675"/>
              <a:gd name="connsiteX471" fmla="*/ 89726 w 1933575"/>
              <a:gd name="connsiteY471" fmla="*/ 951173 h 1590675"/>
              <a:gd name="connsiteX472" fmla="*/ 71247 w 1933575"/>
              <a:gd name="connsiteY472" fmla="*/ 921551 h 1590675"/>
              <a:gd name="connsiteX473" fmla="*/ 100108 w 1933575"/>
              <a:gd name="connsiteY473" fmla="*/ 897071 h 1590675"/>
              <a:gd name="connsiteX474" fmla="*/ 85249 w 1933575"/>
              <a:gd name="connsiteY474" fmla="*/ 977939 h 1590675"/>
              <a:gd name="connsiteX475" fmla="*/ 104204 w 1933575"/>
              <a:gd name="connsiteY475" fmla="*/ 1008228 h 1590675"/>
              <a:gd name="connsiteX476" fmla="*/ 76105 w 1933575"/>
              <a:gd name="connsiteY476" fmla="*/ 1027278 h 1590675"/>
              <a:gd name="connsiteX477" fmla="*/ 55436 w 1933575"/>
              <a:gd name="connsiteY477" fmla="*/ 999370 h 1590675"/>
              <a:gd name="connsiteX478" fmla="*/ 85249 w 1933575"/>
              <a:gd name="connsiteY478" fmla="*/ 977939 h 1590675"/>
              <a:gd name="connsiteX479" fmla="*/ 70390 w 1933575"/>
              <a:gd name="connsiteY479" fmla="*/ 1060521 h 1590675"/>
              <a:gd name="connsiteX480" fmla="*/ 88297 w 1933575"/>
              <a:gd name="connsiteY480" fmla="*/ 1087191 h 1590675"/>
              <a:gd name="connsiteX481" fmla="*/ 62389 w 1933575"/>
              <a:gd name="connsiteY481" fmla="*/ 1104336 h 1590675"/>
              <a:gd name="connsiteX482" fmla="*/ 43625 w 1933575"/>
              <a:gd name="connsiteY482" fmla="*/ 1079285 h 1590675"/>
              <a:gd name="connsiteX483" fmla="*/ 70390 w 1933575"/>
              <a:gd name="connsiteY483" fmla="*/ 1060521 h 1590675"/>
              <a:gd name="connsiteX484" fmla="*/ 55626 w 1933575"/>
              <a:gd name="connsiteY484" fmla="*/ 1142150 h 1590675"/>
              <a:gd name="connsiteX485" fmla="*/ 71723 w 1933575"/>
              <a:gd name="connsiteY485" fmla="*/ 1166248 h 1590675"/>
              <a:gd name="connsiteX486" fmla="*/ 48673 w 1933575"/>
              <a:gd name="connsiteY486" fmla="*/ 1181869 h 1590675"/>
              <a:gd name="connsiteX487" fmla="*/ 32194 w 1933575"/>
              <a:gd name="connsiteY487" fmla="*/ 1159200 h 1590675"/>
              <a:gd name="connsiteX488" fmla="*/ 55626 w 1933575"/>
              <a:gd name="connsiteY488" fmla="*/ 1142150 h 1590675"/>
              <a:gd name="connsiteX489" fmla="*/ 40767 w 1933575"/>
              <a:gd name="connsiteY489" fmla="*/ 1223874 h 1590675"/>
              <a:gd name="connsiteX490" fmla="*/ 55055 w 1933575"/>
              <a:gd name="connsiteY490" fmla="*/ 1245401 h 1590675"/>
              <a:gd name="connsiteX491" fmla="*/ 36767 w 1933575"/>
              <a:gd name="connsiteY491" fmla="*/ 1257117 h 1590675"/>
              <a:gd name="connsiteX492" fmla="*/ 22003 w 1933575"/>
              <a:gd name="connsiteY492" fmla="*/ 1238543 h 1590675"/>
              <a:gd name="connsiteX493" fmla="*/ 40767 w 1933575"/>
              <a:gd name="connsiteY493" fmla="*/ 1223874 h 1590675"/>
              <a:gd name="connsiteX494" fmla="*/ 23717 w 1933575"/>
              <a:gd name="connsiteY494" fmla="*/ 1336841 h 1590675"/>
              <a:gd name="connsiteX495" fmla="*/ 10954 w 1933575"/>
              <a:gd name="connsiteY495" fmla="*/ 1319315 h 1590675"/>
              <a:gd name="connsiteX496" fmla="*/ 26765 w 1933575"/>
              <a:gd name="connsiteY496" fmla="*/ 1307885 h 1590675"/>
              <a:gd name="connsiteX497" fmla="*/ 39529 w 1933575"/>
              <a:gd name="connsiteY497" fmla="*/ 1325125 h 1590675"/>
              <a:gd name="connsiteX498" fmla="*/ 23717 w 1933575"/>
              <a:gd name="connsiteY498" fmla="*/ 1336841 h 1590675"/>
              <a:gd name="connsiteX499" fmla="*/ 931354 w 1933575"/>
              <a:gd name="connsiteY499" fmla="*/ 1278738 h 1590675"/>
              <a:gd name="connsiteX500" fmla="*/ 947166 w 1933575"/>
              <a:gd name="connsiteY500" fmla="*/ 1254640 h 1590675"/>
              <a:gd name="connsiteX501" fmla="*/ 990505 w 1933575"/>
              <a:gd name="connsiteY501" fmla="*/ 1250639 h 1590675"/>
              <a:gd name="connsiteX502" fmla="*/ 1009460 w 1933575"/>
              <a:gd name="connsiteY502" fmla="*/ 1289978 h 1590675"/>
              <a:gd name="connsiteX503" fmla="*/ 979551 w 1933575"/>
              <a:gd name="connsiteY503" fmla="*/ 1321601 h 1590675"/>
              <a:gd name="connsiteX504" fmla="*/ 965645 w 1933575"/>
              <a:gd name="connsiteY504" fmla="*/ 1323792 h 1590675"/>
              <a:gd name="connsiteX505" fmla="*/ 966121 w 1933575"/>
              <a:gd name="connsiteY505" fmla="*/ 1324077 h 1590675"/>
              <a:gd name="connsiteX506" fmla="*/ 931831 w 1933575"/>
              <a:gd name="connsiteY506" fmla="*/ 1278167 h 1590675"/>
              <a:gd name="connsiteX507" fmla="*/ 931354 w 1933575"/>
              <a:gd name="connsiteY507" fmla="*/ 1278738 h 1590675"/>
              <a:gd name="connsiteX508" fmla="*/ 865156 w 1933575"/>
              <a:gd name="connsiteY508" fmla="*/ 1190251 h 1590675"/>
              <a:gd name="connsiteX509" fmla="*/ 909447 w 1933575"/>
              <a:gd name="connsiteY509" fmla="*/ 1150627 h 1590675"/>
              <a:gd name="connsiteX510" fmla="*/ 909066 w 1933575"/>
              <a:gd name="connsiteY510" fmla="*/ 1150341 h 1590675"/>
              <a:gd name="connsiteX511" fmla="*/ 944404 w 1933575"/>
              <a:gd name="connsiteY511" fmla="*/ 1193013 h 1590675"/>
              <a:gd name="connsiteX512" fmla="*/ 908780 w 1933575"/>
              <a:gd name="connsiteY512" fmla="*/ 1228732 h 1590675"/>
              <a:gd name="connsiteX513" fmla="*/ 868871 w 1933575"/>
              <a:gd name="connsiteY513" fmla="*/ 1199776 h 1590675"/>
              <a:gd name="connsiteX514" fmla="*/ 865251 w 1933575"/>
              <a:gd name="connsiteY514" fmla="*/ 1189680 h 1590675"/>
              <a:gd name="connsiteX515" fmla="*/ 865156 w 1933575"/>
              <a:gd name="connsiteY515" fmla="*/ 1190251 h 1590675"/>
              <a:gd name="connsiteX516" fmla="*/ 1076897 w 1933575"/>
              <a:gd name="connsiteY516" fmla="*/ 1381037 h 1590675"/>
              <a:gd name="connsiteX517" fmla="*/ 1028224 w 1933575"/>
              <a:gd name="connsiteY517" fmla="*/ 1415327 h 1590675"/>
              <a:gd name="connsiteX518" fmla="*/ 998411 w 1933575"/>
              <a:gd name="connsiteY518" fmla="*/ 1375798 h 1590675"/>
              <a:gd name="connsiteX519" fmla="*/ 1032605 w 1933575"/>
              <a:gd name="connsiteY519" fmla="*/ 1339889 h 1590675"/>
              <a:gd name="connsiteX520" fmla="*/ 1073658 w 1933575"/>
              <a:gd name="connsiteY520" fmla="*/ 1367511 h 1590675"/>
              <a:gd name="connsiteX521" fmla="*/ 1076516 w 1933575"/>
              <a:gd name="connsiteY521" fmla="*/ 1381418 h 1590675"/>
              <a:gd name="connsiteX522" fmla="*/ 1076897 w 1933575"/>
              <a:gd name="connsiteY522" fmla="*/ 1381037 h 1590675"/>
              <a:gd name="connsiteX523" fmla="*/ 432626 w 1933575"/>
              <a:gd name="connsiteY523" fmla="*/ 856590 h 1590675"/>
              <a:gd name="connsiteX524" fmla="*/ 393859 w 1933575"/>
              <a:gd name="connsiteY524" fmla="*/ 893071 h 1590675"/>
              <a:gd name="connsiteX525" fmla="*/ 356426 w 1933575"/>
              <a:gd name="connsiteY525" fmla="*/ 854971 h 1590675"/>
              <a:gd name="connsiteX526" fmla="*/ 395383 w 1933575"/>
              <a:gd name="connsiteY526" fmla="*/ 816871 h 1590675"/>
              <a:gd name="connsiteX527" fmla="*/ 432626 w 1933575"/>
              <a:gd name="connsiteY527" fmla="*/ 856590 h 1590675"/>
              <a:gd name="connsiteX528" fmla="*/ 433292 w 1933575"/>
              <a:gd name="connsiteY528" fmla="*/ 867639 h 1590675"/>
              <a:gd name="connsiteX529" fmla="*/ 470821 w 1933575"/>
              <a:gd name="connsiteY529" fmla="*/ 831254 h 1590675"/>
              <a:gd name="connsiteX530" fmla="*/ 509207 w 1933575"/>
              <a:gd name="connsiteY530" fmla="*/ 868496 h 1590675"/>
              <a:gd name="connsiteX531" fmla="*/ 472250 w 1933575"/>
              <a:gd name="connsiteY531" fmla="*/ 907168 h 1590675"/>
              <a:gd name="connsiteX532" fmla="*/ 433292 w 1933575"/>
              <a:gd name="connsiteY532" fmla="*/ 867639 h 1590675"/>
              <a:gd name="connsiteX533" fmla="*/ 76105 w 1933575"/>
              <a:gd name="connsiteY533" fmla="*/ 838969 h 1590675"/>
              <a:gd name="connsiteX534" fmla="*/ 38195 w 1933575"/>
              <a:gd name="connsiteY534" fmla="*/ 801345 h 1590675"/>
              <a:gd name="connsiteX535" fmla="*/ 76867 w 1933575"/>
              <a:gd name="connsiteY535" fmla="*/ 763055 h 1590675"/>
              <a:gd name="connsiteX536" fmla="*/ 114110 w 1933575"/>
              <a:gd name="connsiteY536" fmla="*/ 801441 h 1590675"/>
              <a:gd name="connsiteX537" fmla="*/ 76105 w 1933575"/>
              <a:gd name="connsiteY537" fmla="*/ 838969 h 1590675"/>
              <a:gd name="connsiteX538" fmla="*/ 1102424 w 1933575"/>
              <a:gd name="connsiteY538" fmla="*/ 1433805 h 1590675"/>
              <a:gd name="connsiteX539" fmla="*/ 1140238 w 1933575"/>
              <a:gd name="connsiteY539" fmla="*/ 1471620 h 1590675"/>
              <a:gd name="connsiteX540" fmla="*/ 1101376 w 1933575"/>
              <a:gd name="connsiteY540" fmla="*/ 1509720 h 1590675"/>
              <a:gd name="connsiteX541" fmla="*/ 1064324 w 1933575"/>
              <a:gd name="connsiteY541" fmla="*/ 1471239 h 1590675"/>
              <a:gd name="connsiteX542" fmla="*/ 1102424 w 1933575"/>
              <a:gd name="connsiteY542" fmla="*/ 1433805 h 1590675"/>
              <a:gd name="connsiteX543" fmla="*/ 733901 w 1933575"/>
              <a:gd name="connsiteY543" fmla="*/ 990893 h 1590675"/>
              <a:gd name="connsiteX544" fmla="*/ 697135 w 1933575"/>
              <a:gd name="connsiteY544" fmla="*/ 1029564 h 1590675"/>
              <a:gd name="connsiteX545" fmla="*/ 657701 w 1933575"/>
              <a:gd name="connsiteY545" fmla="*/ 992036 h 1590675"/>
              <a:gd name="connsiteX546" fmla="*/ 695897 w 1933575"/>
              <a:gd name="connsiteY546" fmla="*/ 953364 h 1590675"/>
              <a:gd name="connsiteX547" fmla="*/ 733901 w 1933575"/>
              <a:gd name="connsiteY547" fmla="*/ 990893 h 1590675"/>
              <a:gd name="connsiteX548" fmla="*/ 878872 w 1933575"/>
              <a:gd name="connsiteY548" fmla="*/ 1099764 h 1590675"/>
              <a:gd name="connsiteX549" fmla="*/ 839724 w 1933575"/>
              <a:gd name="connsiteY549" fmla="*/ 1137578 h 1590675"/>
              <a:gd name="connsiteX550" fmla="*/ 802672 w 1933575"/>
              <a:gd name="connsiteY550" fmla="*/ 1099192 h 1590675"/>
              <a:gd name="connsiteX551" fmla="*/ 841820 w 1933575"/>
              <a:gd name="connsiteY551" fmla="*/ 1061378 h 1590675"/>
              <a:gd name="connsiteX552" fmla="*/ 878872 w 1933575"/>
              <a:gd name="connsiteY552" fmla="*/ 1099764 h 1590675"/>
              <a:gd name="connsiteX553" fmla="*/ 193834 w 1933575"/>
              <a:gd name="connsiteY553" fmla="*/ 814680 h 1590675"/>
              <a:gd name="connsiteX554" fmla="*/ 156972 w 1933575"/>
              <a:gd name="connsiteY554" fmla="*/ 853352 h 1590675"/>
              <a:gd name="connsiteX555" fmla="*/ 117634 w 1933575"/>
              <a:gd name="connsiteY555" fmla="*/ 815823 h 1590675"/>
              <a:gd name="connsiteX556" fmla="*/ 155924 w 1933575"/>
              <a:gd name="connsiteY556" fmla="*/ 777152 h 1590675"/>
              <a:gd name="connsiteX557" fmla="*/ 193834 w 1933575"/>
              <a:gd name="connsiteY557" fmla="*/ 814680 h 1590675"/>
              <a:gd name="connsiteX558" fmla="*/ 588550 w 1933575"/>
              <a:gd name="connsiteY558" fmla="*/ 884118 h 1590675"/>
              <a:gd name="connsiteX559" fmla="*/ 550259 w 1933575"/>
              <a:gd name="connsiteY559" fmla="*/ 921170 h 1590675"/>
              <a:gd name="connsiteX560" fmla="*/ 513207 w 1933575"/>
              <a:gd name="connsiteY560" fmla="*/ 882879 h 1590675"/>
              <a:gd name="connsiteX561" fmla="*/ 551498 w 1933575"/>
              <a:gd name="connsiteY561" fmla="*/ 845827 h 1590675"/>
              <a:gd name="connsiteX562" fmla="*/ 588550 w 1933575"/>
              <a:gd name="connsiteY562" fmla="*/ 884118 h 1590675"/>
              <a:gd name="connsiteX563" fmla="*/ 775716 w 1933575"/>
              <a:gd name="connsiteY563" fmla="*/ 1043185 h 1590675"/>
              <a:gd name="connsiteX564" fmla="*/ 737902 w 1933575"/>
              <a:gd name="connsiteY564" fmla="*/ 1005656 h 1590675"/>
              <a:gd name="connsiteX565" fmla="*/ 775811 w 1933575"/>
              <a:gd name="connsiteY565" fmla="*/ 968223 h 1590675"/>
              <a:gd name="connsiteX566" fmla="*/ 812864 w 1933575"/>
              <a:gd name="connsiteY566" fmla="*/ 1004990 h 1590675"/>
              <a:gd name="connsiteX567" fmla="*/ 775716 w 1933575"/>
              <a:gd name="connsiteY567" fmla="*/ 1043185 h 1590675"/>
              <a:gd name="connsiteX568" fmla="*/ 34195 w 1933575"/>
              <a:gd name="connsiteY568" fmla="*/ 786201 h 1590675"/>
              <a:gd name="connsiteX569" fmla="*/ 95 w 1933575"/>
              <a:gd name="connsiteY569" fmla="*/ 824110 h 1590675"/>
              <a:gd name="connsiteX570" fmla="*/ 95 w 1933575"/>
              <a:gd name="connsiteY570" fmla="*/ 749625 h 1590675"/>
              <a:gd name="connsiteX571" fmla="*/ 34195 w 1933575"/>
              <a:gd name="connsiteY571" fmla="*/ 786201 h 1590675"/>
              <a:gd name="connsiteX572" fmla="*/ 909447 w 1933575"/>
              <a:gd name="connsiteY572" fmla="*/ 1150627 h 1590675"/>
              <a:gd name="connsiteX573" fmla="*/ 882968 w 1933575"/>
              <a:gd name="connsiteY573" fmla="*/ 1113956 h 1590675"/>
              <a:gd name="connsiteX574" fmla="*/ 919163 w 1933575"/>
              <a:gd name="connsiteY574" fmla="*/ 1076332 h 1590675"/>
              <a:gd name="connsiteX575" fmla="*/ 957548 w 1933575"/>
              <a:gd name="connsiteY575" fmla="*/ 1111670 h 1590675"/>
              <a:gd name="connsiteX576" fmla="*/ 923163 w 1933575"/>
              <a:gd name="connsiteY576" fmla="*/ 1150818 h 1590675"/>
              <a:gd name="connsiteX577" fmla="*/ 909161 w 1933575"/>
              <a:gd name="connsiteY577" fmla="*/ 1150341 h 1590675"/>
              <a:gd name="connsiteX578" fmla="*/ 909447 w 1933575"/>
              <a:gd name="connsiteY578" fmla="*/ 1150627 h 1590675"/>
              <a:gd name="connsiteX579" fmla="*/ 985838 w 1933575"/>
              <a:gd name="connsiteY579" fmla="*/ 1241972 h 1590675"/>
              <a:gd name="connsiteX580" fmla="*/ 948309 w 1933575"/>
              <a:gd name="connsiteY580" fmla="*/ 1204443 h 1590675"/>
              <a:gd name="connsiteX581" fmla="*/ 986219 w 1933575"/>
              <a:gd name="connsiteY581" fmla="*/ 1167201 h 1590675"/>
              <a:gd name="connsiteX582" fmla="*/ 1023080 w 1933575"/>
              <a:gd name="connsiteY582" fmla="*/ 1204062 h 1590675"/>
              <a:gd name="connsiteX583" fmla="*/ 985838 w 1933575"/>
              <a:gd name="connsiteY583" fmla="*/ 1241972 h 1590675"/>
              <a:gd name="connsiteX584" fmla="*/ 1076611 w 1933575"/>
              <a:gd name="connsiteY584" fmla="*/ 1381418 h 1590675"/>
              <a:gd name="connsiteX585" fmla="*/ 1113282 w 1933575"/>
              <a:gd name="connsiteY585" fmla="*/ 1354938 h 1590675"/>
              <a:gd name="connsiteX586" fmla="*/ 1150906 w 1933575"/>
              <a:gd name="connsiteY586" fmla="*/ 1391133 h 1590675"/>
              <a:gd name="connsiteX587" fmla="*/ 1115568 w 1933575"/>
              <a:gd name="connsiteY587" fmla="*/ 1429519 h 1590675"/>
              <a:gd name="connsiteX588" fmla="*/ 1076420 w 1933575"/>
              <a:gd name="connsiteY588" fmla="*/ 1395134 h 1590675"/>
              <a:gd name="connsiteX589" fmla="*/ 1076897 w 1933575"/>
              <a:gd name="connsiteY589" fmla="*/ 1381132 h 1590675"/>
              <a:gd name="connsiteX590" fmla="*/ 1076611 w 1933575"/>
              <a:gd name="connsiteY590" fmla="*/ 1381418 h 1590675"/>
              <a:gd name="connsiteX591" fmla="*/ 667702 w 1933575"/>
              <a:gd name="connsiteY591" fmla="*/ 897929 h 1590675"/>
              <a:gd name="connsiteX592" fmla="*/ 629412 w 1933575"/>
              <a:gd name="connsiteY592" fmla="*/ 934981 h 1590675"/>
              <a:gd name="connsiteX593" fmla="*/ 593027 w 1933575"/>
              <a:gd name="connsiteY593" fmla="*/ 897453 h 1590675"/>
              <a:gd name="connsiteX594" fmla="*/ 631317 w 1933575"/>
              <a:gd name="connsiteY594" fmla="*/ 860400 h 1590675"/>
              <a:gd name="connsiteX595" fmla="*/ 667702 w 1933575"/>
              <a:gd name="connsiteY595" fmla="*/ 897929 h 1590675"/>
              <a:gd name="connsiteX596" fmla="*/ 1051655 w 1933575"/>
              <a:gd name="connsiteY596" fmla="*/ 1261022 h 1590675"/>
              <a:gd name="connsiteX597" fmla="*/ 1088422 w 1933575"/>
              <a:gd name="connsiteY597" fmla="*/ 1299312 h 1590675"/>
              <a:gd name="connsiteX598" fmla="*/ 1049750 w 1933575"/>
              <a:gd name="connsiteY598" fmla="*/ 1335698 h 1590675"/>
              <a:gd name="connsiteX599" fmla="*/ 1013651 w 1933575"/>
              <a:gd name="connsiteY599" fmla="*/ 1298074 h 1590675"/>
              <a:gd name="connsiteX600" fmla="*/ 1051655 w 1933575"/>
              <a:gd name="connsiteY600" fmla="*/ 1261022 h 1590675"/>
              <a:gd name="connsiteX601" fmla="*/ 709327 w 1933575"/>
              <a:gd name="connsiteY601" fmla="*/ 948888 h 1590675"/>
              <a:gd name="connsiteX602" fmla="*/ 673037 w 1933575"/>
              <a:gd name="connsiteY602" fmla="*/ 911550 h 1590675"/>
              <a:gd name="connsiteX603" fmla="*/ 711422 w 1933575"/>
              <a:gd name="connsiteY603" fmla="*/ 874878 h 1590675"/>
              <a:gd name="connsiteX604" fmla="*/ 747046 w 1933575"/>
              <a:gd name="connsiteY604" fmla="*/ 912978 h 1590675"/>
              <a:gd name="connsiteX605" fmla="*/ 709327 w 1933575"/>
              <a:gd name="connsiteY605" fmla="*/ 948888 h 1590675"/>
              <a:gd name="connsiteX606" fmla="*/ 249365 w 1933575"/>
              <a:gd name="connsiteY606" fmla="*/ 786867 h 1590675"/>
              <a:gd name="connsiteX607" fmla="*/ 212503 w 1933575"/>
              <a:gd name="connsiteY607" fmla="*/ 750101 h 1590675"/>
              <a:gd name="connsiteX608" fmla="*/ 250317 w 1933575"/>
              <a:gd name="connsiteY608" fmla="*/ 712858 h 1590675"/>
              <a:gd name="connsiteX609" fmla="*/ 286512 w 1933575"/>
              <a:gd name="connsiteY609" fmla="*/ 750387 h 1590675"/>
              <a:gd name="connsiteX610" fmla="*/ 249365 w 1933575"/>
              <a:gd name="connsiteY610" fmla="*/ 786867 h 1590675"/>
              <a:gd name="connsiteX611" fmla="*/ 206883 w 1933575"/>
              <a:gd name="connsiteY611" fmla="*/ 735146 h 1590675"/>
              <a:gd name="connsiteX612" fmla="*/ 170402 w 1933575"/>
              <a:gd name="connsiteY612" fmla="*/ 772580 h 1590675"/>
              <a:gd name="connsiteX613" fmla="*/ 132969 w 1933575"/>
              <a:gd name="connsiteY613" fmla="*/ 736099 h 1590675"/>
              <a:gd name="connsiteX614" fmla="*/ 169450 w 1933575"/>
              <a:gd name="connsiteY614" fmla="*/ 698666 h 1590675"/>
              <a:gd name="connsiteX615" fmla="*/ 206883 w 1933575"/>
              <a:gd name="connsiteY615" fmla="*/ 735146 h 1590675"/>
              <a:gd name="connsiteX616" fmla="*/ 485585 w 1933575"/>
              <a:gd name="connsiteY616" fmla="*/ 755625 h 1590675"/>
              <a:gd name="connsiteX617" fmla="*/ 522351 w 1933575"/>
              <a:gd name="connsiteY617" fmla="*/ 792678 h 1590675"/>
              <a:gd name="connsiteX618" fmla="*/ 485299 w 1933575"/>
              <a:gd name="connsiteY618" fmla="*/ 829444 h 1590675"/>
              <a:gd name="connsiteX619" fmla="*/ 448532 w 1933575"/>
              <a:gd name="connsiteY619" fmla="*/ 792392 h 1590675"/>
              <a:gd name="connsiteX620" fmla="*/ 485585 w 1933575"/>
              <a:gd name="connsiteY620" fmla="*/ 755625 h 1590675"/>
              <a:gd name="connsiteX621" fmla="*/ 403955 w 1933575"/>
              <a:gd name="connsiteY621" fmla="*/ 815442 h 1590675"/>
              <a:gd name="connsiteX622" fmla="*/ 368808 w 1933575"/>
              <a:gd name="connsiteY622" fmla="*/ 778390 h 1590675"/>
              <a:gd name="connsiteX623" fmla="*/ 405479 w 1933575"/>
              <a:gd name="connsiteY623" fmla="*/ 741243 h 1590675"/>
              <a:gd name="connsiteX624" fmla="*/ 442913 w 1933575"/>
              <a:gd name="connsiteY624" fmla="*/ 777628 h 1590675"/>
              <a:gd name="connsiteX625" fmla="*/ 403955 w 1933575"/>
              <a:gd name="connsiteY625" fmla="*/ 815442 h 1590675"/>
              <a:gd name="connsiteX626" fmla="*/ 1179671 w 1933575"/>
              <a:gd name="connsiteY626" fmla="*/ 1523055 h 1590675"/>
              <a:gd name="connsiteX627" fmla="*/ 1141952 w 1933575"/>
              <a:gd name="connsiteY627" fmla="*/ 1485621 h 1590675"/>
              <a:gd name="connsiteX628" fmla="*/ 1178909 w 1933575"/>
              <a:gd name="connsiteY628" fmla="*/ 1448950 h 1590675"/>
              <a:gd name="connsiteX629" fmla="*/ 1215962 w 1933575"/>
              <a:gd name="connsiteY629" fmla="*/ 1485621 h 1590675"/>
              <a:gd name="connsiteX630" fmla="*/ 1179671 w 1933575"/>
              <a:gd name="connsiteY630" fmla="*/ 1523055 h 1590675"/>
              <a:gd name="connsiteX631" fmla="*/ 328898 w 1933575"/>
              <a:gd name="connsiteY631" fmla="*/ 801060 h 1590675"/>
              <a:gd name="connsiteX632" fmla="*/ 292037 w 1933575"/>
              <a:gd name="connsiteY632" fmla="*/ 764198 h 1590675"/>
              <a:gd name="connsiteX633" fmla="*/ 329946 w 1933575"/>
              <a:gd name="connsiteY633" fmla="*/ 727050 h 1590675"/>
              <a:gd name="connsiteX634" fmla="*/ 366046 w 1933575"/>
              <a:gd name="connsiteY634" fmla="*/ 764579 h 1590675"/>
              <a:gd name="connsiteX635" fmla="*/ 328898 w 1933575"/>
              <a:gd name="connsiteY635" fmla="*/ 801060 h 1590675"/>
              <a:gd name="connsiteX636" fmla="*/ 855059 w 1933575"/>
              <a:gd name="connsiteY636" fmla="*/ 1056901 h 1590675"/>
              <a:gd name="connsiteX637" fmla="*/ 817912 w 1933575"/>
              <a:gd name="connsiteY637" fmla="*/ 1020420 h 1590675"/>
              <a:gd name="connsiteX638" fmla="*/ 855440 w 1933575"/>
              <a:gd name="connsiteY638" fmla="*/ 982892 h 1590675"/>
              <a:gd name="connsiteX639" fmla="*/ 891921 w 1933575"/>
              <a:gd name="connsiteY639" fmla="*/ 1020135 h 1590675"/>
              <a:gd name="connsiteX640" fmla="*/ 855059 w 1933575"/>
              <a:gd name="connsiteY640" fmla="*/ 1056901 h 1590675"/>
              <a:gd name="connsiteX641" fmla="*/ 1164527 w 1933575"/>
              <a:gd name="connsiteY641" fmla="*/ 1312933 h 1590675"/>
              <a:gd name="connsiteX642" fmla="*/ 1127093 w 1933575"/>
              <a:gd name="connsiteY642" fmla="*/ 1349414 h 1590675"/>
              <a:gd name="connsiteX643" fmla="*/ 1090994 w 1933575"/>
              <a:gd name="connsiteY643" fmla="*/ 1311695 h 1590675"/>
              <a:gd name="connsiteX644" fmla="*/ 1127665 w 1933575"/>
              <a:gd name="connsiteY644" fmla="*/ 1275881 h 1590675"/>
              <a:gd name="connsiteX645" fmla="*/ 1164527 w 1933575"/>
              <a:gd name="connsiteY645" fmla="*/ 1312933 h 1590675"/>
              <a:gd name="connsiteX646" fmla="*/ 1033748 w 1933575"/>
              <a:gd name="connsiteY646" fmla="*/ 1129863 h 1590675"/>
              <a:gd name="connsiteX647" fmla="*/ 994696 w 1933575"/>
              <a:gd name="connsiteY647" fmla="*/ 1164629 h 1590675"/>
              <a:gd name="connsiteX648" fmla="*/ 960406 w 1933575"/>
              <a:gd name="connsiteY648" fmla="*/ 1125195 h 1590675"/>
              <a:gd name="connsiteX649" fmla="*/ 998696 w 1933575"/>
              <a:gd name="connsiteY649" fmla="*/ 1091191 h 1590675"/>
              <a:gd name="connsiteX650" fmla="*/ 1033748 w 1933575"/>
              <a:gd name="connsiteY650" fmla="*/ 1129863 h 1590675"/>
              <a:gd name="connsiteX651" fmla="*/ 91535 w 1933575"/>
              <a:gd name="connsiteY651" fmla="*/ 684569 h 1590675"/>
              <a:gd name="connsiteX652" fmla="*/ 127254 w 1933575"/>
              <a:gd name="connsiteY652" fmla="*/ 722859 h 1590675"/>
              <a:gd name="connsiteX653" fmla="*/ 88583 w 1933575"/>
              <a:gd name="connsiteY653" fmla="*/ 758197 h 1590675"/>
              <a:gd name="connsiteX654" fmla="*/ 53626 w 1933575"/>
              <a:gd name="connsiteY654" fmla="*/ 720573 h 1590675"/>
              <a:gd name="connsiteX655" fmla="*/ 91535 w 1933575"/>
              <a:gd name="connsiteY655" fmla="*/ 684569 h 1590675"/>
              <a:gd name="connsiteX656" fmla="*/ 1099280 w 1933575"/>
              <a:gd name="connsiteY656" fmla="*/ 1218921 h 1590675"/>
              <a:gd name="connsiteX657" fmla="*/ 1061942 w 1933575"/>
              <a:gd name="connsiteY657" fmla="*/ 1255593 h 1590675"/>
              <a:gd name="connsiteX658" fmla="*/ 1025557 w 1933575"/>
              <a:gd name="connsiteY658" fmla="*/ 1217969 h 1590675"/>
              <a:gd name="connsiteX659" fmla="*/ 1062133 w 1933575"/>
              <a:gd name="connsiteY659" fmla="*/ 1181964 h 1590675"/>
              <a:gd name="connsiteX660" fmla="*/ 1099280 w 1933575"/>
              <a:gd name="connsiteY660" fmla="*/ 1218921 h 1590675"/>
              <a:gd name="connsiteX661" fmla="*/ 971074 w 1933575"/>
              <a:gd name="connsiteY661" fmla="*/ 1034803 h 1590675"/>
              <a:gd name="connsiteX662" fmla="*/ 934212 w 1933575"/>
              <a:gd name="connsiteY662" fmla="*/ 1070617 h 1590675"/>
              <a:gd name="connsiteX663" fmla="*/ 898017 w 1933575"/>
              <a:gd name="connsiteY663" fmla="*/ 1032708 h 1590675"/>
              <a:gd name="connsiteX664" fmla="*/ 935546 w 1933575"/>
              <a:gd name="connsiteY664" fmla="*/ 997560 h 1590675"/>
              <a:gd name="connsiteX665" fmla="*/ 971074 w 1933575"/>
              <a:gd name="connsiteY665" fmla="*/ 1034803 h 1590675"/>
              <a:gd name="connsiteX666" fmla="*/ 47434 w 1933575"/>
              <a:gd name="connsiteY666" fmla="*/ 707524 h 1590675"/>
              <a:gd name="connsiteX667" fmla="*/ 9716 w 1933575"/>
              <a:gd name="connsiteY667" fmla="*/ 743910 h 1590675"/>
              <a:gd name="connsiteX668" fmla="*/ 0 w 1933575"/>
              <a:gd name="connsiteY668" fmla="*/ 742100 h 1590675"/>
              <a:gd name="connsiteX669" fmla="*/ 0 w 1933575"/>
              <a:gd name="connsiteY669" fmla="*/ 672377 h 1590675"/>
              <a:gd name="connsiteX670" fmla="*/ 11716 w 1933575"/>
              <a:gd name="connsiteY670" fmla="*/ 670567 h 1590675"/>
              <a:gd name="connsiteX671" fmla="*/ 47434 w 1933575"/>
              <a:gd name="connsiteY671" fmla="*/ 707524 h 1590675"/>
              <a:gd name="connsiteX672" fmla="*/ 1210437 w 1933575"/>
              <a:gd name="connsiteY672" fmla="*/ 1590587 h 1590675"/>
              <a:gd name="connsiteX673" fmla="*/ 1207675 w 1933575"/>
              <a:gd name="connsiteY673" fmla="*/ 1577061 h 1590675"/>
              <a:gd name="connsiteX674" fmla="*/ 1245013 w 1933575"/>
              <a:gd name="connsiteY674" fmla="*/ 1540390 h 1590675"/>
              <a:gd name="connsiteX675" fmla="*/ 1281017 w 1933575"/>
              <a:gd name="connsiteY675" fmla="*/ 1577061 h 1590675"/>
              <a:gd name="connsiteX676" fmla="*/ 1278255 w 1933575"/>
              <a:gd name="connsiteY676" fmla="*/ 1590682 h 1590675"/>
              <a:gd name="connsiteX677" fmla="*/ 1210437 w 1933575"/>
              <a:gd name="connsiteY677" fmla="*/ 1590682 h 1590675"/>
              <a:gd name="connsiteX678" fmla="*/ 1229678 w 1933575"/>
              <a:gd name="connsiteY678" fmla="*/ 1406183 h 1590675"/>
              <a:gd name="connsiteX679" fmla="*/ 1193768 w 1933575"/>
              <a:gd name="connsiteY679" fmla="*/ 1442949 h 1590675"/>
              <a:gd name="connsiteX680" fmla="*/ 1156716 w 1933575"/>
              <a:gd name="connsiteY680" fmla="*/ 1405992 h 1590675"/>
              <a:gd name="connsiteX681" fmla="*/ 1193387 w 1933575"/>
              <a:gd name="connsiteY681" fmla="*/ 1369988 h 1590675"/>
              <a:gd name="connsiteX682" fmla="*/ 1229678 w 1933575"/>
              <a:gd name="connsiteY682" fmla="*/ 1406183 h 1590675"/>
              <a:gd name="connsiteX683" fmla="*/ 644557 w 1933575"/>
              <a:gd name="connsiteY683" fmla="*/ 854495 h 1590675"/>
              <a:gd name="connsiteX684" fmla="*/ 608171 w 1933575"/>
              <a:gd name="connsiteY684" fmla="*/ 818395 h 1590675"/>
              <a:gd name="connsiteX685" fmla="*/ 645319 w 1933575"/>
              <a:gd name="connsiteY685" fmla="*/ 781629 h 1590675"/>
              <a:gd name="connsiteX686" fmla="*/ 681038 w 1933575"/>
              <a:gd name="connsiteY686" fmla="*/ 818395 h 1590675"/>
              <a:gd name="connsiteX687" fmla="*/ 644557 w 1933575"/>
              <a:gd name="connsiteY687" fmla="*/ 854495 h 1590675"/>
              <a:gd name="connsiteX688" fmla="*/ 826199 w 1933575"/>
              <a:gd name="connsiteY688" fmla="*/ 927552 h 1590675"/>
              <a:gd name="connsiteX689" fmla="*/ 787337 w 1933575"/>
              <a:gd name="connsiteY689" fmla="*/ 962699 h 1590675"/>
              <a:gd name="connsiteX690" fmla="*/ 752856 w 1933575"/>
              <a:gd name="connsiteY690" fmla="*/ 924599 h 1590675"/>
              <a:gd name="connsiteX691" fmla="*/ 791718 w 1933575"/>
              <a:gd name="connsiteY691" fmla="*/ 889452 h 1590675"/>
              <a:gd name="connsiteX692" fmla="*/ 826199 w 1933575"/>
              <a:gd name="connsiteY692" fmla="*/ 927552 h 1590675"/>
              <a:gd name="connsiteX693" fmla="*/ 563023 w 1933575"/>
              <a:gd name="connsiteY693" fmla="*/ 840493 h 1590675"/>
              <a:gd name="connsiteX694" fmla="*/ 528447 w 1933575"/>
              <a:gd name="connsiteY694" fmla="*/ 801155 h 1590675"/>
              <a:gd name="connsiteX695" fmla="*/ 567023 w 1933575"/>
              <a:gd name="connsiteY695" fmla="*/ 767246 h 1590675"/>
              <a:gd name="connsiteX696" fmla="*/ 601599 w 1933575"/>
              <a:gd name="connsiteY696" fmla="*/ 806584 h 1590675"/>
              <a:gd name="connsiteX697" fmla="*/ 563023 w 1933575"/>
              <a:gd name="connsiteY697" fmla="*/ 840493 h 1590675"/>
              <a:gd name="connsiteX698" fmla="*/ 1258157 w 1933575"/>
              <a:gd name="connsiteY698" fmla="*/ 1536294 h 1590675"/>
              <a:gd name="connsiteX699" fmla="*/ 1222534 w 1933575"/>
              <a:gd name="connsiteY699" fmla="*/ 1499528 h 1590675"/>
              <a:gd name="connsiteX700" fmla="*/ 1259681 w 1933575"/>
              <a:gd name="connsiteY700" fmla="*/ 1464285 h 1590675"/>
              <a:gd name="connsiteX701" fmla="*/ 1294638 w 1933575"/>
              <a:gd name="connsiteY701" fmla="*/ 1500385 h 1590675"/>
              <a:gd name="connsiteX702" fmla="*/ 1258157 w 1933575"/>
              <a:gd name="connsiteY702" fmla="*/ 1536294 h 1590675"/>
              <a:gd name="connsiteX703" fmla="*/ 905161 w 1933575"/>
              <a:gd name="connsiteY703" fmla="*/ 939839 h 1590675"/>
              <a:gd name="connsiteX704" fmla="*/ 869252 w 1933575"/>
              <a:gd name="connsiteY704" fmla="*/ 976320 h 1590675"/>
              <a:gd name="connsiteX705" fmla="*/ 833152 w 1933575"/>
              <a:gd name="connsiteY705" fmla="*/ 940029 h 1590675"/>
              <a:gd name="connsiteX706" fmla="*/ 868394 w 1933575"/>
              <a:gd name="connsiteY706" fmla="*/ 904311 h 1590675"/>
              <a:gd name="connsiteX707" fmla="*/ 905161 w 1933575"/>
              <a:gd name="connsiteY707" fmla="*/ 939839 h 1590675"/>
              <a:gd name="connsiteX708" fmla="*/ 299466 w 1933575"/>
              <a:gd name="connsiteY708" fmla="*/ 669614 h 1590675"/>
              <a:gd name="connsiteX709" fmla="*/ 263747 w 1933575"/>
              <a:gd name="connsiteY709" fmla="*/ 706000 h 1590675"/>
              <a:gd name="connsiteX710" fmla="*/ 228124 w 1933575"/>
              <a:gd name="connsiteY710" fmla="*/ 670948 h 1590675"/>
              <a:gd name="connsiteX711" fmla="*/ 263843 w 1933575"/>
              <a:gd name="connsiteY711" fmla="*/ 634563 h 1590675"/>
              <a:gd name="connsiteX712" fmla="*/ 299466 w 1933575"/>
              <a:gd name="connsiteY712" fmla="*/ 669614 h 1590675"/>
              <a:gd name="connsiteX713" fmla="*/ 1177576 w 1933575"/>
              <a:gd name="connsiteY713" fmla="*/ 1235114 h 1590675"/>
              <a:gd name="connsiteX714" fmla="*/ 1139190 w 1933575"/>
              <a:gd name="connsiteY714" fmla="*/ 1268547 h 1590675"/>
              <a:gd name="connsiteX715" fmla="*/ 1106424 w 1933575"/>
              <a:gd name="connsiteY715" fmla="*/ 1230923 h 1590675"/>
              <a:gd name="connsiteX716" fmla="*/ 1144810 w 1933575"/>
              <a:gd name="connsiteY716" fmla="*/ 1197490 h 1590675"/>
              <a:gd name="connsiteX717" fmla="*/ 1177576 w 1933575"/>
              <a:gd name="connsiteY717" fmla="*/ 1235114 h 1590675"/>
              <a:gd name="connsiteX718" fmla="*/ 724948 w 1933575"/>
              <a:gd name="connsiteY718" fmla="*/ 868020 h 1590675"/>
              <a:gd name="connsiteX719" fmla="*/ 688562 w 1933575"/>
              <a:gd name="connsiteY719" fmla="*/ 832302 h 1590675"/>
              <a:gd name="connsiteX720" fmla="*/ 723519 w 1933575"/>
              <a:gd name="connsiteY720" fmla="*/ 796583 h 1590675"/>
              <a:gd name="connsiteX721" fmla="*/ 759904 w 1933575"/>
              <a:gd name="connsiteY721" fmla="*/ 832302 h 1590675"/>
              <a:gd name="connsiteX722" fmla="*/ 724948 w 1933575"/>
              <a:gd name="connsiteY722" fmla="*/ 868020 h 1590675"/>
              <a:gd name="connsiteX723" fmla="*/ 1112234 w 1933575"/>
              <a:gd name="connsiteY723" fmla="*/ 1141293 h 1590675"/>
              <a:gd name="connsiteX724" fmla="*/ 1073944 w 1933575"/>
              <a:gd name="connsiteY724" fmla="*/ 1174821 h 1590675"/>
              <a:gd name="connsiteX725" fmla="*/ 1041083 w 1933575"/>
              <a:gd name="connsiteY725" fmla="*/ 1137292 h 1590675"/>
              <a:gd name="connsiteX726" fmla="*/ 1079373 w 1933575"/>
              <a:gd name="connsiteY726" fmla="*/ 1103764 h 1590675"/>
              <a:gd name="connsiteX727" fmla="*/ 1112234 w 1933575"/>
              <a:gd name="connsiteY727" fmla="*/ 1141293 h 1590675"/>
              <a:gd name="connsiteX728" fmla="*/ 219647 w 1933575"/>
              <a:gd name="connsiteY728" fmla="*/ 656279 h 1590675"/>
              <a:gd name="connsiteX729" fmla="*/ 184309 w 1933575"/>
              <a:gd name="connsiteY729" fmla="*/ 691522 h 1590675"/>
              <a:gd name="connsiteX730" fmla="*/ 148685 w 1933575"/>
              <a:gd name="connsiteY730" fmla="*/ 655137 h 1590675"/>
              <a:gd name="connsiteX731" fmla="*/ 184690 w 1933575"/>
              <a:gd name="connsiteY731" fmla="*/ 620561 h 1590675"/>
              <a:gd name="connsiteX732" fmla="*/ 219647 w 1933575"/>
              <a:gd name="connsiteY732" fmla="*/ 656279 h 1590675"/>
              <a:gd name="connsiteX733" fmla="*/ 376047 w 1933575"/>
              <a:gd name="connsiteY733" fmla="*/ 686569 h 1590675"/>
              <a:gd name="connsiteX734" fmla="*/ 337661 w 1933575"/>
              <a:gd name="connsiteY734" fmla="*/ 720002 h 1590675"/>
              <a:gd name="connsiteX735" fmla="*/ 304895 w 1933575"/>
              <a:gd name="connsiteY735" fmla="*/ 682378 h 1590675"/>
              <a:gd name="connsiteX736" fmla="*/ 343281 w 1933575"/>
              <a:gd name="connsiteY736" fmla="*/ 648945 h 1590675"/>
              <a:gd name="connsiteX737" fmla="*/ 376047 w 1933575"/>
              <a:gd name="connsiteY737" fmla="*/ 686569 h 1590675"/>
              <a:gd name="connsiteX738" fmla="*/ 1011079 w 1933575"/>
              <a:gd name="connsiteY738" fmla="*/ 1083762 h 1590675"/>
              <a:gd name="connsiteX739" fmla="*/ 975836 w 1933575"/>
              <a:gd name="connsiteY739" fmla="*/ 1048424 h 1590675"/>
              <a:gd name="connsiteX740" fmla="*/ 1012222 w 1933575"/>
              <a:gd name="connsiteY740" fmla="*/ 1012800 h 1590675"/>
              <a:gd name="connsiteX741" fmla="*/ 1046798 w 1933575"/>
              <a:gd name="connsiteY741" fmla="*/ 1048805 h 1590675"/>
              <a:gd name="connsiteX742" fmla="*/ 1011079 w 1933575"/>
              <a:gd name="connsiteY742" fmla="*/ 1083762 h 1590675"/>
              <a:gd name="connsiteX743" fmla="*/ 418052 w 1933575"/>
              <a:gd name="connsiteY743" fmla="*/ 734289 h 1590675"/>
              <a:gd name="connsiteX744" fmla="*/ 384620 w 1933575"/>
              <a:gd name="connsiteY744" fmla="*/ 695999 h 1590675"/>
              <a:gd name="connsiteX745" fmla="*/ 422148 w 1933575"/>
              <a:gd name="connsiteY745" fmla="*/ 663138 h 1590675"/>
              <a:gd name="connsiteX746" fmla="*/ 455581 w 1933575"/>
              <a:gd name="connsiteY746" fmla="*/ 701428 h 1590675"/>
              <a:gd name="connsiteX747" fmla="*/ 418052 w 1933575"/>
              <a:gd name="connsiteY747" fmla="*/ 734289 h 1590675"/>
              <a:gd name="connsiteX748" fmla="*/ 980694 w 1933575"/>
              <a:gd name="connsiteY748" fmla="*/ 954031 h 1590675"/>
              <a:gd name="connsiteX749" fmla="*/ 946023 w 1933575"/>
              <a:gd name="connsiteY749" fmla="*/ 989369 h 1590675"/>
              <a:gd name="connsiteX750" fmla="*/ 911066 w 1933575"/>
              <a:gd name="connsiteY750" fmla="*/ 954317 h 1590675"/>
              <a:gd name="connsiteX751" fmla="*/ 944975 w 1933575"/>
              <a:gd name="connsiteY751" fmla="*/ 919741 h 1590675"/>
              <a:gd name="connsiteX752" fmla="*/ 980694 w 1933575"/>
              <a:gd name="connsiteY752" fmla="*/ 954031 h 1590675"/>
              <a:gd name="connsiteX753" fmla="*/ 1289018 w 1933575"/>
              <a:gd name="connsiteY753" fmla="*/ 1590587 h 1590675"/>
              <a:gd name="connsiteX754" fmla="*/ 1289018 w 1933575"/>
              <a:gd name="connsiteY754" fmla="*/ 1590587 h 1590675"/>
              <a:gd name="connsiteX755" fmla="*/ 1324642 w 1933575"/>
              <a:gd name="connsiteY755" fmla="*/ 1556297 h 1590675"/>
              <a:gd name="connsiteX756" fmla="*/ 1358837 w 1933575"/>
              <a:gd name="connsiteY756" fmla="*/ 1590587 h 1590675"/>
              <a:gd name="connsiteX757" fmla="*/ 1289018 w 1933575"/>
              <a:gd name="connsiteY757" fmla="*/ 1590587 h 1590675"/>
              <a:gd name="connsiteX758" fmla="*/ 1271588 w 1933575"/>
              <a:gd name="connsiteY758" fmla="*/ 1455427 h 1590675"/>
              <a:gd name="connsiteX759" fmla="*/ 1237964 w 1933575"/>
              <a:gd name="connsiteY759" fmla="*/ 1419042 h 1590675"/>
              <a:gd name="connsiteX760" fmla="*/ 1274636 w 1933575"/>
              <a:gd name="connsiteY760" fmla="*/ 1385799 h 1590675"/>
              <a:gd name="connsiteX761" fmla="*/ 1307497 w 1933575"/>
              <a:gd name="connsiteY761" fmla="*/ 1421423 h 1590675"/>
              <a:gd name="connsiteX762" fmla="*/ 1271588 w 1933575"/>
              <a:gd name="connsiteY762" fmla="*/ 1455427 h 1590675"/>
              <a:gd name="connsiteX763" fmla="*/ 1242632 w 1933575"/>
              <a:gd name="connsiteY763" fmla="*/ 1326268 h 1590675"/>
              <a:gd name="connsiteX764" fmla="*/ 1208246 w 1933575"/>
              <a:gd name="connsiteY764" fmla="*/ 1362082 h 1590675"/>
              <a:gd name="connsiteX765" fmla="*/ 1172147 w 1933575"/>
              <a:gd name="connsiteY765" fmla="*/ 1326649 h 1590675"/>
              <a:gd name="connsiteX766" fmla="*/ 1207199 w 1933575"/>
              <a:gd name="connsiteY766" fmla="*/ 1291597 h 1590675"/>
              <a:gd name="connsiteX767" fmla="*/ 1242632 w 1933575"/>
              <a:gd name="connsiteY767" fmla="*/ 1326268 h 1590675"/>
              <a:gd name="connsiteX768" fmla="*/ 139637 w 1933575"/>
              <a:gd name="connsiteY768" fmla="*/ 642563 h 1590675"/>
              <a:gd name="connsiteX769" fmla="*/ 103918 w 1933575"/>
              <a:gd name="connsiteY769" fmla="*/ 677044 h 1590675"/>
              <a:gd name="connsiteX770" fmla="*/ 69437 w 1933575"/>
              <a:gd name="connsiteY770" fmla="*/ 641325 h 1590675"/>
              <a:gd name="connsiteX771" fmla="*/ 105156 w 1933575"/>
              <a:gd name="connsiteY771" fmla="*/ 606845 h 1590675"/>
              <a:gd name="connsiteX772" fmla="*/ 139637 w 1933575"/>
              <a:gd name="connsiteY772" fmla="*/ 642563 h 1590675"/>
              <a:gd name="connsiteX773" fmla="*/ 500063 w 1933575"/>
              <a:gd name="connsiteY773" fmla="*/ 748196 h 1590675"/>
              <a:gd name="connsiteX774" fmla="*/ 464344 w 1933575"/>
              <a:gd name="connsiteY774" fmla="*/ 713715 h 1590675"/>
              <a:gd name="connsiteX775" fmla="*/ 499872 w 1933575"/>
              <a:gd name="connsiteY775" fmla="*/ 677616 h 1590675"/>
              <a:gd name="connsiteX776" fmla="*/ 534829 w 1933575"/>
              <a:gd name="connsiteY776" fmla="*/ 712763 h 1590675"/>
              <a:gd name="connsiteX777" fmla="*/ 500063 w 1933575"/>
              <a:gd name="connsiteY777" fmla="*/ 748196 h 1590675"/>
              <a:gd name="connsiteX778" fmla="*/ 544449 w 1933575"/>
              <a:gd name="connsiteY778" fmla="*/ 726574 h 1590675"/>
              <a:gd name="connsiteX779" fmla="*/ 580168 w 1933575"/>
              <a:gd name="connsiteY779" fmla="*/ 692379 h 1590675"/>
              <a:gd name="connsiteX780" fmla="*/ 613982 w 1933575"/>
              <a:gd name="connsiteY780" fmla="*/ 728479 h 1590675"/>
              <a:gd name="connsiteX781" fmla="*/ 578930 w 1933575"/>
              <a:gd name="connsiteY781" fmla="*/ 762007 h 1590675"/>
              <a:gd name="connsiteX782" fmla="*/ 544449 w 1933575"/>
              <a:gd name="connsiteY782" fmla="*/ 726574 h 1590675"/>
              <a:gd name="connsiteX783" fmla="*/ 838581 w 1933575"/>
              <a:gd name="connsiteY783" fmla="*/ 846018 h 1590675"/>
              <a:gd name="connsiteX784" fmla="*/ 803910 w 1933575"/>
              <a:gd name="connsiteY784" fmla="*/ 881355 h 1590675"/>
              <a:gd name="connsiteX785" fmla="*/ 768953 w 1933575"/>
              <a:gd name="connsiteY785" fmla="*/ 846303 h 1590675"/>
              <a:gd name="connsiteX786" fmla="*/ 802862 w 1933575"/>
              <a:gd name="connsiteY786" fmla="*/ 811728 h 1590675"/>
              <a:gd name="connsiteX787" fmla="*/ 838581 w 1933575"/>
              <a:gd name="connsiteY787" fmla="*/ 846018 h 1590675"/>
              <a:gd name="connsiteX788" fmla="*/ 1155859 w 1933575"/>
              <a:gd name="connsiteY788" fmla="*/ 1119195 h 1590675"/>
              <a:gd name="connsiteX789" fmla="*/ 1190530 w 1933575"/>
              <a:gd name="connsiteY789" fmla="*/ 1152818 h 1590675"/>
              <a:gd name="connsiteX790" fmla="*/ 1155859 w 1933575"/>
              <a:gd name="connsiteY790" fmla="*/ 1187775 h 1590675"/>
              <a:gd name="connsiteX791" fmla="*/ 1121950 w 1933575"/>
              <a:gd name="connsiteY791" fmla="*/ 1153389 h 1590675"/>
              <a:gd name="connsiteX792" fmla="*/ 1155859 w 1933575"/>
              <a:gd name="connsiteY792" fmla="*/ 1119195 h 1590675"/>
              <a:gd name="connsiteX793" fmla="*/ 1125188 w 1933575"/>
              <a:gd name="connsiteY793" fmla="*/ 1062521 h 1590675"/>
              <a:gd name="connsiteX794" fmla="*/ 1091184 w 1933575"/>
              <a:gd name="connsiteY794" fmla="*/ 1096811 h 1590675"/>
              <a:gd name="connsiteX795" fmla="*/ 1056513 w 1933575"/>
              <a:gd name="connsiteY795" fmla="*/ 1061759 h 1590675"/>
              <a:gd name="connsiteX796" fmla="*/ 1091184 w 1933575"/>
              <a:gd name="connsiteY796" fmla="*/ 1028231 h 1590675"/>
              <a:gd name="connsiteX797" fmla="*/ 1125188 w 1933575"/>
              <a:gd name="connsiteY797" fmla="*/ 1062521 h 1590675"/>
              <a:gd name="connsiteX798" fmla="*/ 882968 w 1933575"/>
              <a:gd name="connsiteY798" fmla="*/ 894976 h 1590675"/>
              <a:gd name="connsiteX799" fmla="*/ 849154 w 1933575"/>
              <a:gd name="connsiteY799" fmla="*/ 860686 h 1590675"/>
              <a:gd name="connsiteX800" fmla="*/ 884492 w 1933575"/>
              <a:gd name="connsiteY800" fmla="*/ 826491 h 1590675"/>
              <a:gd name="connsiteX801" fmla="*/ 917639 w 1933575"/>
              <a:gd name="connsiteY801" fmla="*/ 861448 h 1590675"/>
              <a:gd name="connsiteX802" fmla="*/ 882968 w 1933575"/>
              <a:gd name="connsiteY802" fmla="*/ 894976 h 1590675"/>
              <a:gd name="connsiteX803" fmla="*/ 1372362 w 1933575"/>
              <a:gd name="connsiteY803" fmla="*/ 1514196 h 1590675"/>
              <a:gd name="connsiteX804" fmla="*/ 1338644 w 1933575"/>
              <a:gd name="connsiteY804" fmla="*/ 1548581 h 1590675"/>
              <a:gd name="connsiteX805" fmla="*/ 1303877 w 1933575"/>
              <a:gd name="connsiteY805" fmla="*/ 1513815 h 1590675"/>
              <a:gd name="connsiteX806" fmla="*/ 1338263 w 1933575"/>
              <a:gd name="connsiteY806" fmla="*/ 1480097 h 1590675"/>
              <a:gd name="connsiteX807" fmla="*/ 1372362 w 1933575"/>
              <a:gd name="connsiteY807" fmla="*/ 1514196 h 1590675"/>
              <a:gd name="connsiteX808" fmla="*/ 59722 w 1933575"/>
              <a:gd name="connsiteY808" fmla="*/ 627133 h 1590675"/>
              <a:gd name="connsiteX809" fmla="*/ 25146 w 1933575"/>
              <a:gd name="connsiteY809" fmla="*/ 662280 h 1590675"/>
              <a:gd name="connsiteX810" fmla="*/ 95 w 1933575"/>
              <a:gd name="connsiteY810" fmla="*/ 652184 h 1590675"/>
              <a:gd name="connsiteX811" fmla="*/ 95 w 1933575"/>
              <a:gd name="connsiteY811" fmla="*/ 603035 h 1590675"/>
              <a:gd name="connsiteX812" fmla="*/ 24194 w 1933575"/>
              <a:gd name="connsiteY812" fmla="*/ 592938 h 1590675"/>
              <a:gd name="connsiteX813" fmla="*/ 59722 w 1933575"/>
              <a:gd name="connsiteY813" fmla="*/ 627133 h 1590675"/>
              <a:gd name="connsiteX814" fmla="*/ 658844 w 1933575"/>
              <a:gd name="connsiteY814" fmla="*/ 704095 h 1590675"/>
              <a:gd name="connsiteX815" fmla="*/ 693229 w 1933575"/>
              <a:gd name="connsiteY815" fmla="*/ 739242 h 1590675"/>
              <a:gd name="connsiteX816" fmla="*/ 658749 w 1933575"/>
              <a:gd name="connsiteY816" fmla="*/ 772866 h 1590675"/>
              <a:gd name="connsiteX817" fmla="*/ 624364 w 1933575"/>
              <a:gd name="connsiteY817" fmla="*/ 737718 h 1590675"/>
              <a:gd name="connsiteX818" fmla="*/ 658844 w 1933575"/>
              <a:gd name="connsiteY818" fmla="*/ 704095 h 1590675"/>
              <a:gd name="connsiteX819" fmla="*/ 1221010 w 1933575"/>
              <a:gd name="connsiteY819" fmla="*/ 1213016 h 1590675"/>
              <a:gd name="connsiteX820" fmla="*/ 1255776 w 1933575"/>
              <a:gd name="connsiteY820" fmla="*/ 1246353 h 1590675"/>
              <a:gd name="connsiteX821" fmla="*/ 1221391 w 1933575"/>
              <a:gd name="connsiteY821" fmla="*/ 1281501 h 1590675"/>
              <a:gd name="connsiteX822" fmla="*/ 1187291 w 1933575"/>
              <a:gd name="connsiteY822" fmla="*/ 1247496 h 1590675"/>
              <a:gd name="connsiteX823" fmla="*/ 1221010 w 1933575"/>
              <a:gd name="connsiteY823" fmla="*/ 1213016 h 1590675"/>
              <a:gd name="connsiteX824" fmla="*/ 1287399 w 1933575"/>
              <a:gd name="connsiteY824" fmla="*/ 1375131 h 1590675"/>
              <a:gd name="connsiteX825" fmla="*/ 1252919 w 1933575"/>
              <a:gd name="connsiteY825" fmla="*/ 1341413 h 1590675"/>
              <a:gd name="connsiteX826" fmla="*/ 1286637 w 1933575"/>
              <a:gd name="connsiteY826" fmla="*/ 1306932 h 1590675"/>
              <a:gd name="connsiteX827" fmla="*/ 1321118 w 1933575"/>
              <a:gd name="connsiteY827" fmla="*/ 1340651 h 1590675"/>
              <a:gd name="connsiteX828" fmla="*/ 1287399 w 1933575"/>
              <a:gd name="connsiteY828" fmla="*/ 1375131 h 1590675"/>
              <a:gd name="connsiteX829" fmla="*/ 738473 w 1933575"/>
              <a:gd name="connsiteY829" fmla="*/ 718573 h 1590675"/>
              <a:gd name="connsiteX830" fmla="*/ 772477 w 1933575"/>
              <a:gd name="connsiteY830" fmla="*/ 752768 h 1590675"/>
              <a:gd name="connsiteX831" fmla="*/ 738283 w 1933575"/>
              <a:gd name="connsiteY831" fmla="*/ 786772 h 1590675"/>
              <a:gd name="connsiteX832" fmla="*/ 704279 w 1933575"/>
              <a:gd name="connsiteY832" fmla="*/ 752577 h 1590675"/>
              <a:gd name="connsiteX833" fmla="*/ 738473 w 1933575"/>
              <a:gd name="connsiteY833" fmla="*/ 718573 h 1590675"/>
              <a:gd name="connsiteX834" fmla="*/ 1025747 w 1933575"/>
              <a:gd name="connsiteY834" fmla="*/ 934600 h 1590675"/>
              <a:gd name="connsiteX835" fmla="*/ 1059561 w 1933575"/>
              <a:gd name="connsiteY835" fmla="*/ 968985 h 1590675"/>
              <a:gd name="connsiteX836" fmla="*/ 1025176 w 1933575"/>
              <a:gd name="connsiteY836" fmla="*/ 1002799 h 1590675"/>
              <a:gd name="connsiteX837" fmla="*/ 991362 w 1933575"/>
              <a:gd name="connsiteY837" fmla="*/ 968414 h 1590675"/>
              <a:gd name="connsiteX838" fmla="*/ 1025747 w 1933575"/>
              <a:gd name="connsiteY838" fmla="*/ 934600 h 1590675"/>
              <a:gd name="connsiteX839" fmla="*/ 164402 w 1933575"/>
              <a:gd name="connsiteY839" fmla="*/ 575888 h 1590675"/>
              <a:gd name="connsiteX840" fmla="*/ 199358 w 1933575"/>
              <a:gd name="connsiteY840" fmla="*/ 542551 h 1590675"/>
              <a:gd name="connsiteX841" fmla="*/ 232315 w 1933575"/>
              <a:gd name="connsiteY841" fmla="*/ 577889 h 1590675"/>
              <a:gd name="connsiteX842" fmla="*/ 198120 w 1933575"/>
              <a:gd name="connsiteY842" fmla="*/ 610560 h 1590675"/>
              <a:gd name="connsiteX843" fmla="*/ 164402 w 1933575"/>
              <a:gd name="connsiteY843" fmla="*/ 575888 h 1590675"/>
              <a:gd name="connsiteX844" fmla="*/ 119063 w 1933575"/>
              <a:gd name="connsiteY844" fmla="*/ 596081 h 1590675"/>
              <a:gd name="connsiteX845" fmla="*/ 84963 w 1933575"/>
              <a:gd name="connsiteY845" fmla="*/ 561792 h 1590675"/>
              <a:gd name="connsiteX846" fmla="*/ 118491 w 1933575"/>
              <a:gd name="connsiteY846" fmla="*/ 528454 h 1590675"/>
              <a:gd name="connsiteX847" fmla="*/ 152591 w 1933575"/>
              <a:gd name="connsiteY847" fmla="*/ 562744 h 1590675"/>
              <a:gd name="connsiteX848" fmla="*/ 119063 w 1933575"/>
              <a:gd name="connsiteY848" fmla="*/ 596081 h 1590675"/>
              <a:gd name="connsiteX849" fmla="*/ 513969 w 1933575"/>
              <a:gd name="connsiteY849" fmla="*/ 667138 h 1590675"/>
              <a:gd name="connsiteX850" fmla="*/ 480060 w 1933575"/>
              <a:gd name="connsiteY850" fmla="*/ 632753 h 1590675"/>
              <a:gd name="connsiteX851" fmla="*/ 513779 w 1933575"/>
              <a:gd name="connsiteY851" fmla="*/ 599511 h 1590675"/>
              <a:gd name="connsiteX852" fmla="*/ 547688 w 1933575"/>
              <a:gd name="connsiteY852" fmla="*/ 633896 h 1590675"/>
              <a:gd name="connsiteX853" fmla="*/ 513969 w 1933575"/>
              <a:gd name="connsiteY853" fmla="*/ 667138 h 1590675"/>
              <a:gd name="connsiteX854" fmla="*/ 434816 w 1933575"/>
              <a:gd name="connsiteY854" fmla="*/ 585128 h 1590675"/>
              <a:gd name="connsiteX855" fmla="*/ 468249 w 1933575"/>
              <a:gd name="connsiteY855" fmla="*/ 619989 h 1590675"/>
              <a:gd name="connsiteX856" fmla="*/ 433007 w 1933575"/>
              <a:gd name="connsiteY856" fmla="*/ 653041 h 1590675"/>
              <a:gd name="connsiteX857" fmla="*/ 400240 w 1933575"/>
              <a:gd name="connsiteY857" fmla="*/ 618846 h 1590675"/>
              <a:gd name="connsiteX858" fmla="*/ 434816 w 1933575"/>
              <a:gd name="connsiteY858" fmla="*/ 585128 h 1590675"/>
              <a:gd name="connsiteX859" fmla="*/ 354521 w 1933575"/>
              <a:gd name="connsiteY859" fmla="*/ 570840 h 1590675"/>
              <a:gd name="connsiteX860" fmla="*/ 388715 w 1933575"/>
              <a:gd name="connsiteY860" fmla="*/ 605130 h 1590675"/>
              <a:gd name="connsiteX861" fmla="*/ 354139 w 1933575"/>
              <a:gd name="connsiteY861" fmla="*/ 639039 h 1590675"/>
              <a:gd name="connsiteX862" fmla="*/ 320612 w 1933575"/>
              <a:gd name="connsiteY862" fmla="*/ 605511 h 1590675"/>
              <a:gd name="connsiteX863" fmla="*/ 354521 w 1933575"/>
              <a:gd name="connsiteY863" fmla="*/ 570840 h 1590675"/>
              <a:gd name="connsiteX864" fmla="*/ 312039 w 1933575"/>
              <a:gd name="connsiteY864" fmla="*/ 591129 h 1590675"/>
              <a:gd name="connsiteX865" fmla="*/ 277178 w 1933575"/>
              <a:gd name="connsiteY865" fmla="*/ 624752 h 1590675"/>
              <a:gd name="connsiteX866" fmla="*/ 243935 w 1933575"/>
              <a:gd name="connsiteY866" fmla="*/ 589509 h 1590675"/>
              <a:gd name="connsiteX867" fmla="*/ 278035 w 1933575"/>
              <a:gd name="connsiteY867" fmla="*/ 556553 h 1590675"/>
              <a:gd name="connsiteX868" fmla="*/ 312039 w 1933575"/>
              <a:gd name="connsiteY868" fmla="*/ 591129 h 1590675"/>
              <a:gd name="connsiteX869" fmla="*/ 993839 w 1933575"/>
              <a:gd name="connsiteY869" fmla="*/ 874688 h 1590675"/>
              <a:gd name="connsiteX870" fmla="*/ 960692 w 1933575"/>
              <a:gd name="connsiteY870" fmla="*/ 908692 h 1590675"/>
              <a:gd name="connsiteX871" fmla="*/ 926306 w 1933575"/>
              <a:gd name="connsiteY871" fmla="*/ 874497 h 1590675"/>
              <a:gd name="connsiteX872" fmla="*/ 960120 w 1933575"/>
              <a:gd name="connsiteY872" fmla="*/ 841255 h 1590675"/>
              <a:gd name="connsiteX873" fmla="*/ 993839 w 1933575"/>
              <a:gd name="connsiteY873" fmla="*/ 874688 h 1590675"/>
              <a:gd name="connsiteX874" fmla="*/ 593789 w 1933575"/>
              <a:gd name="connsiteY874" fmla="*/ 613893 h 1590675"/>
              <a:gd name="connsiteX875" fmla="*/ 627126 w 1933575"/>
              <a:gd name="connsiteY875" fmla="*/ 647897 h 1590675"/>
              <a:gd name="connsiteX876" fmla="*/ 593122 w 1933575"/>
              <a:gd name="connsiteY876" fmla="*/ 681235 h 1590675"/>
              <a:gd name="connsiteX877" fmla="*/ 559784 w 1933575"/>
              <a:gd name="connsiteY877" fmla="*/ 647231 h 1590675"/>
              <a:gd name="connsiteX878" fmla="*/ 593789 w 1933575"/>
              <a:gd name="connsiteY878" fmla="*/ 613893 h 1590675"/>
              <a:gd name="connsiteX879" fmla="*/ 1352836 w 1933575"/>
              <a:gd name="connsiteY879" fmla="*/ 1468572 h 1590675"/>
              <a:gd name="connsiteX880" fmla="*/ 1318546 w 1933575"/>
              <a:gd name="connsiteY880" fmla="*/ 1435710 h 1590675"/>
              <a:gd name="connsiteX881" fmla="*/ 1352455 w 1933575"/>
              <a:gd name="connsiteY881" fmla="*/ 1401039 h 1590675"/>
              <a:gd name="connsiteX882" fmla="*/ 1385983 w 1933575"/>
              <a:gd name="connsiteY882" fmla="*/ 1434567 h 1590675"/>
              <a:gd name="connsiteX883" fmla="*/ 1352836 w 1933575"/>
              <a:gd name="connsiteY883" fmla="*/ 1468572 h 1590675"/>
              <a:gd name="connsiteX884" fmla="*/ 1373505 w 1933575"/>
              <a:gd name="connsiteY884" fmla="*/ 1590587 h 1590675"/>
              <a:gd name="connsiteX885" fmla="*/ 1404461 w 1933575"/>
              <a:gd name="connsiteY885" fmla="*/ 1571727 h 1590675"/>
              <a:gd name="connsiteX886" fmla="*/ 1433322 w 1933575"/>
              <a:gd name="connsiteY886" fmla="*/ 1590587 h 1590675"/>
              <a:gd name="connsiteX887" fmla="*/ 1373505 w 1933575"/>
              <a:gd name="connsiteY887" fmla="*/ 1590587 h 1590675"/>
              <a:gd name="connsiteX888" fmla="*/ 818007 w 1933575"/>
              <a:gd name="connsiteY888" fmla="*/ 800679 h 1590675"/>
              <a:gd name="connsiteX889" fmla="*/ 784193 w 1933575"/>
              <a:gd name="connsiteY889" fmla="*/ 767341 h 1590675"/>
              <a:gd name="connsiteX890" fmla="*/ 818579 w 1933575"/>
              <a:gd name="connsiteY890" fmla="*/ 733242 h 1590675"/>
              <a:gd name="connsiteX891" fmla="*/ 851630 w 1933575"/>
              <a:gd name="connsiteY891" fmla="*/ 767246 h 1590675"/>
              <a:gd name="connsiteX892" fmla="*/ 818007 w 1933575"/>
              <a:gd name="connsiteY892" fmla="*/ 800679 h 1590675"/>
              <a:gd name="connsiteX893" fmla="*/ 39624 w 1933575"/>
              <a:gd name="connsiteY893" fmla="*/ 581604 h 1590675"/>
              <a:gd name="connsiteX894" fmla="*/ 5715 w 1933575"/>
              <a:gd name="connsiteY894" fmla="*/ 548456 h 1590675"/>
              <a:gd name="connsiteX895" fmla="*/ 38862 w 1933575"/>
              <a:gd name="connsiteY895" fmla="*/ 514547 h 1590675"/>
              <a:gd name="connsiteX896" fmla="*/ 72771 w 1933575"/>
              <a:gd name="connsiteY896" fmla="*/ 547695 h 1590675"/>
              <a:gd name="connsiteX897" fmla="*/ 39624 w 1933575"/>
              <a:gd name="connsiteY897" fmla="*/ 581604 h 1590675"/>
              <a:gd name="connsiteX898" fmla="*/ 673132 w 1933575"/>
              <a:gd name="connsiteY898" fmla="*/ 628657 h 1590675"/>
              <a:gd name="connsiteX899" fmla="*/ 706088 w 1933575"/>
              <a:gd name="connsiteY899" fmla="*/ 662566 h 1590675"/>
              <a:gd name="connsiteX900" fmla="*/ 672941 w 1933575"/>
              <a:gd name="connsiteY900" fmla="*/ 694856 h 1590675"/>
              <a:gd name="connsiteX901" fmla="*/ 639985 w 1933575"/>
              <a:gd name="connsiteY901" fmla="*/ 660947 h 1590675"/>
              <a:gd name="connsiteX902" fmla="*/ 673132 w 1933575"/>
              <a:gd name="connsiteY902" fmla="*/ 628657 h 1590675"/>
              <a:gd name="connsiteX903" fmla="*/ 1334357 w 1933575"/>
              <a:gd name="connsiteY903" fmla="*/ 1261403 h 1590675"/>
              <a:gd name="connsiteX904" fmla="*/ 1300829 w 1933575"/>
              <a:gd name="connsiteY904" fmla="*/ 1294740 h 1590675"/>
              <a:gd name="connsiteX905" fmla="*/ 1267873 w 1933575"/>
              <a:gd name="connsiteY905" fmla="*/ 1260927 h 1590675"/>
              <a:gd name="connsiteX906" fmla="*/ 1300639 w 1933575"/>
              <a:gd name="connsiteY906" fmla="*/ 1228351 h 1590675"/>
              <a:gd name="connsiteX907" fmla="*/ 1334357 w 1933575"/>
              <a:gd name="connsiteY907" fmla="*/ 1261403 h 1590675"/>
              <a:gd name="connsiteX908" fmla="*/ 1203770 w 1933575"/>
              <a:gd name="connsiteY908" fmla="*/ 1074332 h 1590675"/>
              <a:gd name="connsiteX909" fmla="*/ 1169575 w 1933575"/>
              <a:gd name="connsiteY909" fmla="*/ 1107193 h 1590675"/>
              <a:gd name="connsiteX910" fmla="*/ 1136999 w 1933575"/>
              <a:gd name="connsiteY910" fmla="*/ 1072617 h 1590675"/>
              <a:gd name="connsiteX911" fmla="*/ 1170432 w 1933575"/>
              <a:gd name="connsiteY911" fmla="*/ 1040423 h 1590675"/>
              <a:gd name="connsiteX912" fmla="*/ 1203770 w 1933575"/>
              <a:gd name="connsiteY912" fmla="*/ 1074332 h 1590675"/>
              <a:gd name="connsiteX913" fmla="*/ 1236250 w 1933575"/>
              <a:gd name="connsiteY913" fmla="*/ 1201014 h 1590675"/>
              <a:gd name="connsiteX914" fmla="*/ 1202436 w 1933575"/>
              <a:gd name="connsiteY914" fmla="*/ 1167772 h 1590675"/>
              <a:gd name="connsiteX915" fmla="*/ 1236059 w 1933575"/>
              <a:gd name="connsiteY915" fmla="*/ 1134339 h 1590675"/>
              <a:gd name="connsiteX916" fmla="*/ 1269111 w 1933575"/>
              <a:gd name="connsiteY916" fmla="*/ 1166915 h 1590675"/>
              <a:gd name="connsiteX917" fmla="*/ 1236250 w 1933575"/>
              <a:gd name="connsiteY917" fmla="*/ 1201014 h 1590675"/>
              <a:gd name="connsiteX918" fmla="*/ 1104710 w 1933575"/>
              <a:gd name="connsiteY918" fmla="*/ 1016134 h 1590675"/>
              <a:gd name="connsiteX919" fmla="*/ 1071753 w 1933575"/>
              <a:gd name="connsiteY919" fmla="*/ 982225 h 1590675"/>
              <a:gd name="connsiteX920" fmla="*/ 1106043 w 1933575"/>
              <a:gd name="connsiteY920" fmla="*/ 949650 h 1590675"/>
              <a:gd name="connsiteX921" fmla="*/ 1138238 w 1933575"/>
              <a:gd name="connsiteY921" fmla="*/ 982796 h 1590675"/>
              <a:gd name="connsiteX922" fmla="*/ 1104710 w 1933575"/>
              <a:gd name="connsiteY922" fmla="*/ 1016134 h 1590675"/>
              <a:gd name="connsiteX923" fmla="*/ 1418273 w 1933575"/>
              <a:gd name="connsiteY923" fmla="*/ 1492955 h 1590675"/>
              <a:gd name="connsiteX924" fmla="*/ 1450562 w 1933575"/>
              <a:gd name="connsiteY924" fmla="*/ 1527055 h 1590675"/>
              <a:gd name="connsiteX925" fmla="*/ 1417225 w 1933575"/>
              <a:gd name="connsiteY925" fmla="*/ 1558678 h 1590675"/>
              <a:gd name="connsiteX926" fmla="*/ 1384935 w 1933575"/>
              <a:gd name="connsiteY926" fmla="*/ 1524579 h 1590675"/>
              <a:gd name="connsiteX927" fmla="*/ 1418273 w 1933575"/>
              <a:gd name="connsiteY927" fmla="*/ 1492955 h 1590675"/>
              <a:gd name="connsiteX928" fmla="*/ 894493 w 1933575"/>
              <a:gd name="connsiteY928" fmla="*/ 814013 h 1590675"/>
              <a:gd name="connsiteX929" fmla="*/ 861822 w 1933575"/>
              <a:gd name="connsiteY929" fmla="*/ 780200 h 1590675"/>
              <a:gd name="connsiteX930" fmla="*/ 894874 w 1933575"/>
              <a:gd name="connsiteY930" fmla="*/ 748291 h 1590675"/>
              <a:gd name="connsiteX931" fmla="*/ 927545 w 1933575"/>
              <a:gd name="connsiteY931" fmla="*/ 782105 h 1590675"/>
              <a:gd name="connsiteX932" fmla="*/ 894493 w 1933575"/>
              <a:gd name="connsiteY932" fmla="*/ 814013 h 1590675"/>
              <a:gd name="connsiteX933" fmla="*/ 1398937 w 1933575"/>
              <a:gd name="connsiteY933" fmla="*/ 1355510 h 1590675"/>
              <a:gd name="connsiteX934" fmla="*/ 1366266 w 1933575"/>
              <a:gd name="connsiteY934" fmla="*/ 1387609 h 1590675"/>
              <a:gd name="connsiteX935" fmla="*/ 1334167 w 1933575"/>
              <a:gd name="connsiteY935" fmla="*/ 1354938 h 1590675"/>
              <a:gd name="connsiteX936" fmla="*/ 1366838 w 1933575"/>
              <a:gd name="connsiteY936" fmla="*/ 1322839 h 1590675"/>
              <a:gd name="connsiteX937" fmla="*/ 1398937 w 1933575"/>
              <a:gd name="connsiteY937" fmla="*/ 1355510 h 1590675"/>
              <a:gd name="connsiteX938" fmla="*/ 784860 w 1933575"/>
              <a:gd name="connsiteY938" fmla="*/ 676282 h 1590675"/>
              <a:gd name="connsiteX939" fmla="*/ 752380 w 1933575"/>
              <a:gd name="connsiteY939" fmla="*/ 708191 h 1590675"/>
              <a:gd name="connsiteX940" fmla="*/ 720471 w 1933575"/>
              <a:gd name="connsiteY940" fmla="*/ 675711 h 1590675"/>
              <a:gd name="connsiteX941" fmla="*/ 752951 w 1933575"/>
              <a:gd name="connsiteY941" fmla="*/ 643802 h 1590675"/>
              <a:gd name="connsiteX942" fmla="*/ 784860 w 1933575"/>
              <a:gd name="connsiteY942" fmla="*/ 676282 h 1590675"/>
              <a:gd name="connsiteX943" fmla="*/ 1072039 w 1933575"/>
              <a:gd name="connsiteY943" fmla="*/ 889452 h 1590675"/>
              <a:gd name="connsiteX944" fmla="*/ 1039368 w 1933575"/>
              <a:gd name="connsiteY944" fmla="*/ 921551 h 1590675"/>
              <a:gd name="connsiteX945" fmla="*/ 1007269 w 1933575"/>
              <a:gd name="connsiteY945" fmla="*/ 888880 h 1590675"/>
              <a:gd name="connsiteX946" fmla="*/ 1039940 w 1933575"/>
              <a:gd name="connsiteY946" fmla="*/ 856781 h 1590675"/>
              <a:gd name="connsiteX947" fmla="*/ 1072039 w 1933575"/>
              <a:gd name="connsiteY947" fmla="*/ 889452 h 1590675"/>
              <a:gd name="connsiteX948" fmla="*/ 607409 w 1933575"/>
              <a:gd name="connsiteY948" fmla="*/ 599320 h 1590675"/>
              <a:gd name="connsiteX949" fmla="*/ 576358 w 1933575"/>
              <a:gd name="connsiteY949" fmla="*/ 567697 h 1590675"/>
              <a:gd name="connsiteX950" fmla="*/ 607981 w 1933575"/>
              <a:gd name="connsiteY950" fmla="*/ 536646 h 1590675"/>
              <a:gd name="connsiteX951" fmla="*/ 639032 w 1933575"/>
              <a:gd name="connsiteY951" fmla="*/ 568269 h 1590675"/>
              <a:gd name="connsiteX952" fmla="*/ 607409 w 1933575"/>
              <a:gd name="connsiteY952" fmla="*/ 599320 h 1590675"/>
              <a:gd name="connsiteX953" fmla="*/ 1005935 w 1933575"/>
              <a:gd name="connsiteY953" fmla="*/ 794773 h 1590675"/>
              <a:gd name="connsiteX954" fmla="*/ 975265 w 1933575"/>
              <a:gd name="connsiteY954" fmla="*/ 826968 h 1590675"/>
              <a:gd name="connsiteX955" fmla="*/ 942785 w 1933575"/>
              <a:gd name="connsiteY955" fmla="*/ 795249 h 1590675"/>
              <a:gd name="connsiteX956" fmla="*/ 974122 w 1933575"/>
              <a:gd name="connsiteY956" fmla="*/ 763817 h 1590675"/>
              <a:gd name="connsiteX957" fmla="*/ 1005935 w 1933575"/>
              <a:gd name="connsiteY957" fmla="*/ 794773 h 1590675"/>
              <a:gd name="connsiteX958" fmla="*/ 164497 w 1933575"/>
              <a:gd name="connsiteY958" fmla="*/ 482258 h 1590675"/>
              <a:gd name="connsiteX959" fmla="*/ 133826 w 1933575"/>
              <a:gd name="connsiteY959" fmla="*/ 514262 h 1590675"/>
              <a:gd name="connsiteX960" fmla="*/ 101537 w 1933575"/>
              <a:gd name="connsiteY960" fmla="*/ 482544 h 1590675"/>
              <a:gd name="connsiteX961" fmla="*/ 132874 w 1933575"/>
              <a:gd name="connsiteY961" fmla="*/ 451302 h 1590675"/>
              <a:gd name="connsiteX962" fmla="*/ 164497 w 1933575"/>
              <a:gd name="connsiteY962" fmla="*/ 482258 h 1590675"/>
              <a:gd name="connsiteX963" fmla="*/ 559689 w 1933575"/>
              <a:gd name="connsiteY963" fmla="*/ 553219 h 1590675"/>
              <a:gd name="connsiteX964" fmla="*/ 529019 w 1933575"/>
              <a:gd name="connsiteY964" fmla="*/ 585413 h 1590675"/>
              <a:gd name="connsiteX965" fmla="*/ 496538 w 1933575"/>
              <a:gd name="connsiteY965" fmla="*/ 553695 h 1590675"/>
              <a:gd name="connsiteX966" fmla="*/ 527876 w 1933575"/>
              <a:gd name="connsiteY966" fmla="*/ 522263 h 1590675"/>
              <a:gd name="connsiteX967" fmla="*/ 559689 w 1933575"/>
              <a:gd name="connsiteY967" fmla="*/ 553219 h 1590675"/>
              <a:gd name="connsiteX968" fmla="*/ 863727 w 1933575"/>
              <a:gd name="connsiteY968" fmla="*/ 687712 h 1590675"/>
              <a:gd name="connsiteX969" fmla="*/ 832199 w 1933575"/>
              <a:gd name="connsiteY969" fmla="*/ 718859 h 1590675"/>
              <a:gd name="connsiteX970" fmla="*/ 800767 w 1933575"/>
              <a:gd name="connsiteY970" fmla="*/ 686283 h 1590675"/>
              <a:gd name="connsiteX971" fmla="*/ 833057 w 1933575"/>
              <a:gd name="connsiteY971" fmla="*/ 655898 h 1590675"/>
              <a:gd name="connsiteX972" fmla="*/ 863727 w 1933575"/>
              <a:gd name="connsiteY972" fmla="*/ 687712 h 1590675"/>
              <a:gd name="connsiteX973" fmla="*/ 321183 w 1933575"/>
              <a:gd name="connsiteY973" fmla="*/ 511309 h 1590675"/>
              <a:gd name="connsiteX974" fmla="*/ 288512 w 1933575"/>
              <a:gd name="connsiteY974" fmla="*/ 542932 h 1590675"/>
              <a:gd name="connsiteX975" fmla="*/ 257556 w 1933575"/>
              <a:gd name="connsiteY975" fmla="*/ 510928 h 1590675"/>
              <a:gd name="connsiteX976" fmla="*/ 290227 w 1933575"/>
              <a:gd name="connsiteY976" fmla="*/ 479305 h 1590675"/>
              <a:gd name="connsiteX977" fmla="*/ 321183 w 1933575"/>
              <a:gd name="connsiteY977" fmla="*/ 511309 h 1590675"/>
              <a:gd name="connsiteX978" fmla="*/ 369475 w 1933575"/>
              <a:gd name="connsiteY978" fmla="*/ 493497 h 1590675"/>
              <a:gd name="connsiteX979" fmla="*/ 400717 w 1933575"/>
              <a:gd name="connsiteY979" fmla="*/ 526549 h 1590675"/>
              <a:gd name="connsiteX980" fmla="*/ 368332 w 1933575"/>
              <a:gd name="connsiteY980" fmla="*/ 557029 h 1590675"/>
              <a:gd name="connsiteX981" fmla="*/ 337090 w 1933575"/>
              <a:gd name="connsiteY981" fmla="*/ 523977 h 1590675"/>
              <a:gd name="connsiteX982" fmla="*/ 369475 w 1933575"/>
              <a:gd name="connsiteY982" fmla="*/ 493497 h 1590675"/>
              <a:gd name="connsiteX983" fmla="*/ 1150620 w 1933575"/>
              <a:gd name="connsiteY983" fmla="*/ 903834 h 1590675"/>
              <a:gd name="connsiteX984" fmla="*/ 1118711 w 1933575"/>
              <a:gd name="connsiteY984" fmla="*/ 934695 h 1590675"/>
              <a:gd name="connsiteX985" fmla="*/ 1087850 w 1933575"/>
              <a:gd name="connsiteY985" fmla="*/ 902787 h 1590675"/>
              <a:gd name="connsiteX986" fmla="*/ 1119759 w 1933575"/>
              <a:gd name="connsiteY986" fmla="*/ 871926 h 1590675"/>
              <a:gd name="connsiteX987" fmla="*/ 1150620 w 1933575"/>
              <a:gd name="connsiteY987" fmla="*/ 903834 h 1590675"/>
              <a:gd name="connsiteX988" fmla="*/ 1250442 w 1933575"/>
              <a:gd name="connsiteY988" fmla="*/ 1056520 h 1590675"/>
              <a:gd name="connsiteX989" fmla="*/ 1281589 w 1933575"/>
              <a:gd name="connsiteY989" fmla="*/ 1088143 h 1590675"/>
              <a:gd name="connsiteX990" fmla="*/ 1248918 w 1933575"/>
              <a:gd name="connsiteY990" fmla="*/ 1119671 h 1590675"/>
              <a:gd name="connsiteX991" fmla="*/ 1218438 w 1933575"/>
              <a:gd name="connsiteY991" fmla="*/ 1087286 h 1590675"/>
              <a:gd name="connsiteX992" fmla="*/ 1250442 w 1933575"/>
              <a:gd name="connsiteY992" fmla="*/ 1056520 h 1590675"/>
              <a:gd name="connsiteX993" fmla="*/ 1184148 w 1933575"/>
              <a:gd name="connsiteY993" fmla="*/ 1028707 h 1590675"/>
              <a:gd name="connsiteX994" fmla="*/ 1153001 w 1933575"/>
              <a:gd name="connsiteY994" fmla="*/ 996989 h 1590675"/>
              <a:gd name="connsiteX995" fmla="*/ 1185767 w 1933575"/>
              <a:gd name="connsiteY995" fmla="*/ 965461 h 1590675"/>
              <a:gd name="connsiteX996" fmla="*/ 1216247 w 1933575"/>
              <a:gd name="connsiteY996" fmla="*/ 997846 h 1590675"/>
              <a:gd name="connsiteX997" fmla="*/ 1184148 w 1933575"/>
              <a:gd name="connsiteY997" fmla="*/ 1028707 h 1590675"/>
              <a:gd name="connsiteX998" fmla="*/ 213170 w 1933575"/>
              <a:gd name="connsiteY998" fmla="*/ 465208 h 1590675"/>
              <a:gd name="connsiteX999" fmla="*/ 244316 w 1933575"/>
              <a:gd name="connsiteY999" fmla="*/ 498164 h 1590675"/>
              <a:gd name="connsiteX1000" fmla="*/ 212122 w 1933575"/>
              <a:gd name="connsiteY1000" fmla="*/ 528645 h 1590675"/>
              <a:gd name="connsiteX1001" fmla="*/ 180975 w 1933575"/>
              <a:gd name="connsiteY1001" fmla="*/ 495688 h 1590675"/>
              <a:gd name="connsiteX1002" fmla="*/ 213170 w 1933575"/>
              <a:gd name="connsiteY1002" fmla="*/ 465208 h 1590675"/>
              <a:gd name="connsiteX1003" fmla="*/ 1463612 w 1933575"/>
              <a:gd name="connsiteY1003" fmla="*/ 1448569 h 1590675"/>
              <a:gd name="connsiteX1004" fmla="*/ 1431703 w 1933575"/>
              <a:gd name="connsiteY1004" fmla="*/ 1480668 h 1590675"/>
              <a:gd name="connsiteX1005" fmla="*/ 1400270 w 1933575"/>
              <a:gd name="connsiteY1005" fmla="*/ 1449426 h 1590675"/>
              <a:gd name="connsiteX1006" fmla="*/ 1432179 w 1933575"/>
              <a:gd name="connsiteY1006" fmla="*/ 1417327 h 1590675"/>
              <a:gd name="connsiteX1007" fmla="*/ 1463612 w 1933575"/>
              <a:gd name="connsiteY1007" fmla="*/ 1448569 h 1590675"/>
              <a:gd name="connsiteX1008" fmla="*/ 1380363 w 1933575"/>
              <a:gd name="connsiteY1008" fmla="*/ 1244353 h 1590675"/>
              <a:gd name="connsiteX1009" fmla="*/ 1412081 w 1933575"/>
              <a:gd name="connsiteY1009" fmla="*/ 1275309 h 1590675"/>
              <a:gd name="connsiteX1010" fmla="*/ 1381125 w 1933575"/>
              <a:gd name="connsiteY1010" fmla="*/ 1307028 h 1590675"/>
              <a:gd name="connsiteX1011" fmla="*/ 1349407 w 1933575"/>
              <a:gd name="connsiteY1011" fmla="*/ 1276071 h 1590675"/>
              <a:gd name="connsiteX1012" fmla="*/ 1380363 w 1933575"/>
              <a:gd name="connsiteY1012" fmla="*/ 1244353 h 1590675"/>
              <a:gd name="connsiteX1013" fmla="*/ 1346930 w 1933575"/>
              <a:gd name="connsiteY1013" fmla="*/ 1181964 h 1590675"/>
              <a:gd name="connsiteX1014" fmla="*/ 1315593 w 1933575"/>
              <a:gd name="connsiteY1014" fmla="*/ 1213492 h 1590675"/>
              <a:gd name="connsiteX1015" fmla="*/ 1283780 w 1933575"/>
              <a:gd name="connsiteY1015" fmla="*/ 1181107 h 1590675"/>
              <a:gd name="connsiteX1016" fmla="*/ 1315784 w 1933575"/>
              <a:gd name="connsiteY1016" fmla="*/ 1150341 h 1590675"/>
              <a:gd name="connsiteX1017" fmla="*/ 1346930 w 1933575"/>
              <a:gd name="connsiteY1017" fmla="*/ 1181964 h 1590675"/>
              <a:gd name="connsiteX1018" fmla="*/ 447294 w 1933575"/>
              <a:gd name="connsiteY1018" fmla="*/ 571317 h 1590675"/>
              <a:gd name="connsiteX1019" fmla="*/ 416719 w 1933575"/>
              <a:gd name="connsiteY1019" fmla="*/ 537598 h 1590675"/>
              <a:gd name="connsiteX1020" fmla="*/ 449675 w 1933575"/>
              <a:gd name="connsiteY1020" fmla="*/ 507689 h 1590675"/>
              <a:gd name="connsiteX1021" fmla="*/ 480251 w 1933575"/>
              <a:gd name="connsiteY1021" fmla="*/ 541408 h 1590675"/>
              <a:gd name="connsiteX1022" fmla="*/ 447294 w 1933575"/>
              <a:gd name="connsiteY1022" fmla="*/ 571317 h 1590675"/>
              <a:gd name="connsiteX1023" fmla="*/ 84677 w 1933575"/>
              <a:gd name="connsiteY1023" fmla="*/ 468542 h 1590675"/>
              <a:gd name="connsiteX1024" fmla="*/ 53054 w 1933575"/>
              <a:gd name="connsiteY1024" fmla="*/ 499784 h 1590675"/>
              <a:gd name="connsiteX1025" fmla="*/ 22193 w 1933575"/>
              <a:gd name="connsiteY1025" fmla="*/ 467780 h 1590675"/>
              <a:gd name="connsiteX1026" fmla="*/ 53150 w 1933575"/>
              <a:gd name="connsiteY1026" fmla="*/ 437204 h 1590675"/>
              <a:gd name="connsiteX1027" fmla="*/ 84677 w 1933575"/>
              <a:gd name="connsiteY1027" fmla="*/ 468542 h 1590675"/>
              <a:gd name="connsiteX1028" fmla="*/ 718376 w 1933575"/>
              <a:gd name="connsiteY1028" fmla="*/ 582556 h 1590675"/>
              <a:gd name="connsiteX1029" fmla="*/ 686086 w 1933575"/>
              <a:gd name="connsiteY1029" fmla="*/ 613227 h 1590675"/>
              <a:gd name="connsiteX1030" fmla="*/ 656082 w 1933575"/>
              <a:gd name="connsiteY1030" fmla="*/ 581699 h 1590675"/>
              <a:gd name="connsiteX1031" fmla="*/ 688372 w 1933575"/>
              <a:gd name="connsiteY1031" fmla="*/ 551028 h 1590675"/>
              <a:gd name="connsiteX1032" fmla="*/ 718376 w 1933575"/>
              <a:gd name="connsiteY1032" fmla="*/ 582556 h 1590675"/>
              <a:gd name="connsiteX1033" fmla="*/ 1446181 w 1933575"/>
              <a:gd name="connsiteY1033" fmla="*/ 1338555 h 1590675"/>
              <a:gd name="connsiteX1034" fmla="*/ 1477137 w 1933575"/>
              <a:gd name="connsiteY1034" fmla="*/ 1369226 h 1590675"/>
              <a:gd name="connsiteX1035" fmla="*/ 1445419 w 1933575"/>
              <a:gd name="connsiteY1035" fmla="*/ 1400468 h 1590675"/>
              <a:gd name="connsiteX1036" fmla="*/ 1415225 w 1933575"/>
              <a:gd name="connsiteY1036" fmla="*/ 1369130 h 1590675"/>
              <a:gd name="connsiteX1037" fmla="*/ 1446181 w 1933575"/>
              <a:gd name="connsiteY1037" fmla="*/ 1338555 h 1590675"/>
              <a:gd name="connsiteX1038" fmla="*/ 4858 w 1933575"/>
              <a:gd name="connsiteY1038" fmla="*/ 458636 h 1590675"/>
              <a:gd name="connsiteX1039" fmla="*/ 95 w 1933575"/>
              <a:gd name="connsiteY1039" fmla="*/ 473209 h 1590675"/>
              <a:gd name="connsiteX1040" fmla="*/ 95 w 1933575"/>
              <a:gd name="connsiteY1040" fmla="*/ 440919 h 1590675"/>
              <a:gd name="connsiteX1041" fmla="*/ 4858 w 1933575"/>
              <a:gd name="connsiteY1041" fmla="*/ 458636 h 1590675"/>
              <a:gd name="connsiteX1042" fmla="*/ 1084802 w 1933575"/>
              <a:gd name="connsiteY1042" fmla="*/ 809251 h 1590675"/>
              <a:gd name="connsiteX1043" fmla="*/ 1054513 w 1933575"/>
              <a:gd name="connsiteY1043" fmla="*/ 840493 h 1590675"/>
              <a:gd name="connsiteX1044" fmla="*/ 1022985 w 1933575"/>
              <a:gd name="connsiteY1044" fmla="*/ 809061 h 1590675"/>
              <a:gd name="connsiteX1045" fmla="*/ 1054037 w 1933575"/>
              <a:gd name="connsiteY1045" fmla="*/ 778580 h 1590675"/>
              <a:gd name="connsiteX1046" fmla="*/ 1084802 w 1933575"/>
              <a:gd name="connsiteY1046" fmla="*/ 809251 h 1590675"/>
              <a:gd name="connsiteX1047" fmla="*/ 1497140 w 1933575"/>
              <a:gd name="connsiteY1047" fmla="*/ 1571061 h 1590675"/>
              <a:gd name="connsiteX1048" fmla="*/ 1466278 w 1933575"/>
              <a:gd name="connsiteY1048" fmla="*/ 1540200 h 1590675"/>
              <a:gd name="connsiteX1049" fmla="*/ 1498187 w 1933575"/>
              <a:gd name="connsiteY1049" fmla="*/ 1508958 h 1590675"/>
              <a:gd name="connsiteX1050" fmla="*/ 1528382 w 1933575"/>
              <a:gd name="connsiteY1050" fmla="*/ 1540485 h 1590675"/>
              <a:gd name="connsiteX1051" fmla="*/ 1497140 w 1933575"/>
              <a:gd name="connsiteY1051" fmla="*/ 1571061 h 1590675"/>
              <a:gd name="connsiteX1052" fmla="*/ 909638 w 1933575"/>
              <a:gd name="connsiteY1052" fmla="*/ 732575 h 1590675"/>
              <a:gd name="connsiteX1053" fmla="*/ 877919 w 1933575"/>
              <a:gd name="connsiteY1053" fmla="*/ 702571 h 1590675"/>
              <a:gd name="connsiteX1054" fmla="*/ 908971 w 1933575"/>
              <a:gd name="connsiteY1054" fmla="*/ 670472 h 1590675"/>
              <a:gd name="connsiteX1055" fmla="*/ 940022 w 1933575"/>
              <a:gd name="connsiteY1055" fmla="*/ 701238 h 1590675"/>
              <a:gd name="connsiteX1056" fmla="*/ 909638 w 1933575"/>
              <a:gd name="connsiteY1056" fmla="*/ 732575 h 1590675"/>
              <a:gd name="connsiteX1057" fmla="*/ 766858 w 1933575"/>
              <a:gd name="connsiteY1057" fmla="*/ 565792 h 1590675"/>
              <a:gd name="connsiteX1058" fmla="*/ 797433 w 1933575"/>
              <a:gd name="connsiteY1058" fmla="*/ 596748 h 1590675"/>
              <a:gd name="connsiteX1059" fmla="*/ 766096 w 1933575"/>
              <a:gd name="connsiteY1059" fmla="*/ 627038 h 1590675"/>
              <a:gd name="connsiteX1060" fmla="*/ 736187 w 1933575"/>
              <a:gd name="connsiteY1060" fmla="*/ 596844 h 1590675"/>
              <a:gd name="connsiteX1061" fmla="*/ 766858 w 1933575"/>
              <a:gd name="connsiteY1061" fmla="*/ 565792 h 1590675"/>
              <a:gd name="connsiteX1062" fmla="*/ 1233583 w 1933575"/>
              <a:gd name="connsiteY1062" fmla="*/ 1010705 h 1590675"/>
              <a:gd name="connsiteX1063" fmla="*/ 1265206 w 1933575"/>
              <a:gd name="connsiteY1063" fmla="*/ 980796 h 1590675"/>
              <a:gd name="connsiteX1064" fmla="*/ 1294733 w 1933575"/>
              <a:gd name="connsiteY1064" fmla="*/ 1012800 h 1590675"/>
              <a:gd name="connsiteX1065" fmla="*/ 1263872 w 1933575"/>
              <a:gd name="connsiteY1065" fmla="*/ 1042042 h 1590675"/>
              <a:gd name="connsiteX1066" fmla="*/ 1233583 w 1933575"/>
              <a:gd name="connsiteY1066" fmla="*/ 1010705 h 1590675"/>
              <a:gd name="connsiteX1067" fmla="*/ 1360170 w 1933575"/>
              <a:gd name="connsiteY1067" fmla="*/ 1101573 h 1590675"/>
              <a:gd name="connsiteX1068" fmla="*/ 1329881 w 1933575"/>
              <a:gd name="connsiteY1068" fmla="*/ 1132911 h 1590675"/>
              <a:gd name="connsiteX1069" fmla="*/ 1298924 w 1933575"/>
              <a:gd name="connsiteY1069" fmla="*/ 1102335 h 1590675"/>
              <a:gd name="connsiteX1070" fmla="*/ 1328452 w 1933575"/>
              <a:gd name="connsiteY1070" fmla="*/ 1071760 h 1590675"/>
              <a:gd name="connsiteX1071" fmla="*/ 1360170 w 1933575"/>
              <a:gd name="connsiteY1071" fmla="*/ 1101573 h 1590675"/>
              <a:gd name="connsiteX1072" fmla="*/ 1425226 w 1933575"/>
              <a:gd name="connsiteY1072" fmla="*/ 1195680 h 1590675"/>
              <a:gd name="connsiteX1073" fmla="*/ 1394651 w 1933575"/>
              <a:gd name="connsiteY1073" fmla="*/ 1226255 h 1590675"/>
              <a:gd name="connsiteX1074" fmla="*/ 1364742 w 1933575"/>
              <a:gd name="connsiteY1074" fmla="*/ 1196347 h 1590675"/>
              <a:gd name="connsiteX1075" fmla="*/ 1395317 w 1933575"/>
              <a:gd name="connsiteY1075" fmla="*/ 1165772 h 1590675"/>
              <a:gd name="connsiteX1076" fmla="*/ 1425226 w 1933575"/>
              <a:gd name="connsiteY1076" fmla="*/ 1195680 h 1590675"/>
              <a:gd name="connsiteX1077" fmla="*/ 1199388 w 1933575"/>
              <a:gd name="connsiteY1077" fmla="*/ 947840 h 1590675"/>
              <a:gd name="connsiteX1078" fmla="*/ 1168622 w 1933575"/>
              <a:gd name="connsiteY1078" fmla="*/ 917455 h 1590675"/>
              <a:gd name="connsiteX1079" fmla="*/ 1198340 w 1933575"/>
              <a:gd name="connsiteY1079" fmla="*/ 887356 h 1590675"/>
              <a:gd name="connsiteX1080" fmla="*/ 1229106 w 1933575"/>
              <a:gd name="connsiteY1080" fmla="*/ 917741 h 1590675"/>
              <a:gd name="connsiteX1081" fmla="*/ 1199388 w 1933575"/>
              <a:gd name="connsiteY1081" fmla="*/ 947840 h 1590675"/>
              <a:gd name="connsiteX1082" fmla="*/ 303943 w 1933575"/>
              <a:gd name="connsiteY1082" fmla="*/ 461588 h 1590675"/>
              <a:gd name="connsiteX1083" fmla="*/ 273463 w 1933575"/>
              <a:gd name="connsiteY1083" fmla="*/ 432347 h 1590675"/>
              <a:gd name="connsiteX1084" fmla="*/ 303752 w 1933575"/>
              <a:gd name="connsiteY1084" fmla="*/ 401581 h 1590675"/>
              <a:gd name="connsiteX1085" fmla="*/ 333470 w 1933575"/>
              <a:gd name="connsiteY1085" fmla="*/ 431585 h 1590675"/>
              <a:gd name="connsiteX1086" fmla="*/ 303943 w 1933575"/>
              <a:gd name="connsiteY1086" fmla="*/ 461588 h 1590675"/>
              <a:gd name="connsiteX1087" fmla="*/ 353092 w 1933575"/>
              <a:gd name="connsiteY1087" fmla="*/ 445777 h 1590675"/>
              <a:gd name="connsiteX1088" fmla="*/ 382810 w 1933575"/>
              <a:gd name="connsiteY1088" fmla="*/ 415773 h 1590675"/>
              <a:gd name="connsiteX1089" fmla="*/ 413195 w 1933575"/>
              <a:gd name="connsiteY1089" fmla="*/ 446539 h 1590675"/>
              <a:gd name="connsiteX1090" fmla="*/ 382810 w 1933575"/>
              <a:gd name="connsiteY1090" fmla="*/ 475876 h 1590675"/>
              <a:gd name="connsiteX1091" fmla="*/ 353092 w 1933575"/>
              <a:gd name="connsiteY1091" fmla="*/ 445777 h 1590675"/>
              <a:gd name="connsiteX1092" fmla="*/ 492538 w 1933575"/>
              <a:gd name="connsiteY1092" fmla="*/ 460350 h 1590675"/>
              <a:gd name="connsiteX1093" fmla="*/ 462344 w 1933575"/>
              <a:gd name="connsiteY1093" fmla="*/ 489783 h 1590675"/>
              <a:gd name="connsiteX1094" fmla="*/ 432911 w 1933575"/>
              <a:gd name="connsiteY1094" fmla="*/ 459588 h 1590675"/>
              <a:gd name="connsiteX1095" fmla="*/ 463106 w 1933575"/>
              <a:gd name="connsiteY1095" fmla="*/ 430156 h 1590675"/>
              <a:gd name="connsiteX1096" fmla="*/ 492538 w 1933575"/>
              <a:gd name="connsiteY1096" fmla="*/ 460350 h 1590675"/>
              <a:gd name="connsiteX1097" fmla="*/ 1018508 w 1933575"/>
              <a:gd name="connsiteY1097" fmla="*/ 716287 h 1590675"/>
              <a:gd name="connsiteX1098" fmla="*/ 988314 w 1933575"/>
              <a:gd name="connsiteY1098" fmla="*/ 745814 h 1590675"/>
              <a:gd name="connsiteX1099" fmla="*/ 958406 w 1933575"/>
              <a:gd name="connsiteY1099" fmla="*/ 714572 h 1590675"/>
              <a:gd name="connsiteX1100" fmla="*/ 989267 w 1933575"/>
              <a:gd name="connsiteY1100" fmla="*/ 685712 h 1590675"/>
              <a:gd name="connsiteX1101" fmla="*/ 1018508 w 1933575"/>
              <a:gd name="connsiteY1101" fmla="*/ 716287 h 1590675"/>
              <a:gd name="connsiteX1102" fmla="*/ 1541526 w 1933575"/>
              <a:gd name="connsiteY1102" fmla="*/ 1460666 h 1590675"/>
              <a:gd name="connsiteX1103" fmla="*/ 1511618 w 1933575"/>
              <a:gd name="connsiteY1103" fmla="*/ 1490479 h 1590675"/>
              <a:gd name="connsiteX1104" fmla="*/ 1481423 w 1933575"/>
              <a:gd name="connsiteY1104" fmla="*/ 1459523 h 1590675"/>
              <a:gd name="connsiteX1105" fmla="*/ 1511999 w 1933575"/>
              <a:gd name="connsiteY1105" fmla="*/ 1430376 h 1590675"/>
              <a:gd name="connsiteX1106" fmla="*/ 1541526 w 1933575"/>
              <a:gd name="connsiteY1106" fmla="*/ 1460666 h 1590675"/>
              <a:gd name="connsiteX1107" fmla="*/ 1554385 w 1933575"/>
              <a:gd name="connsiteY1107" fmla="*/ 1384180 h 1590675"/>
              <a:gd name="connsiteX1108" fmla="*/ 1525238 w 1933575"/>
              <a:gd name="connsiteY1108" fmla="*/ 1412374 h 1590675"/>
              <a:gd name="connsiteX1109" fmla="*/ 1497044 w 1933575"/>
              <a:gd name="connsiteY1109" fmla="*/ 1383228 h 1590675"/>
              <a:gd name="connsiteX1110" fmla="*/ 1526191 w 1933575"/>
              <a:gd name="connsiteY1110" fmla="*/ 1355034 h 1590675"/>
              <a:gd name="connsiteX1111" fmla="*/ 1554385 w 1933575"/>
              <a:gd name="connsiteY1111" fmla="*/ 1384180 h 1590675"/>
              <a:gd name="connsiteX1112" fmla="*/ 650939 w 1933575"/>
              <a:gd name="connsiteY1112" fmla="*/ 487878 h 1590675"/>
              <a:gd name="connsiteX1113" fmla="*/ 621697 w 1933575"/>
              <a:gd name="connsiteY1113" fmla="*/ 517405 h 1590675"/>
              <a:gd name="connsiteX1114" fmla="*/ 592836 w 1933575"/>
              <a:gd name="connsiteY1114" fmla="*/ 488925 h 1590675"/>
              <a:gd name="connsiteX1115" fmla="*/ 622078 w 1933575"/>
              <a:gd name="connsiteY1115" fmla="*/ 459398 h 1590675"/>
              <a:gd name="connsiteX1116" fmla="*/ 650939 w 1933575"/>
              <a:gd name="connsiteY1116" fmla="*/ 487878 h 1590675"/>
              <a:gd name="connsiteX1117" fmla="*/ 541973 w 1933575"/>
              <a:gd name="connsiteY1117" fmla="*/ 444825 h 1590675"/>
              <a:gd name="connsiteX1118" fmla="*/ 571691 w 1933575"/>
              <a:gd name="connsiteY1118" fmla="*/ 474162 h 1590675"/>
              <a:gd name="connsiteX1119" fmla="*/ 541973 w 1933575"/>
              <a:gd name="connsiteY1119" fmla="*/ 503498 h 1590675"/>
              <a:gd name="connsiteX1120" fmla="*/ 513017 w 1933575"/>
              <a:gd name="connsiteY1120" fmla="*/ 474828 h 1590675"/>
              <a:gd name="connsiteX1121" fmla="*/ 541973 w 1933575"/>
              <a:gd name="connsiteY1121" fmla="*/ 444825 h 1590675"/>
              <a:gd name="connsiteX1122" fmla="*/ 96584 w 1933575"/>
              <a:gd name="connsiteY1122" fmla="*/ 391770 h 1590675"/>
              <a:gd name="connsiteX1123" fmla="*/ 68009 w 1933575"/>
              <a:gd name="connsiteY1123" fmla="*/ 420631 h 1590675"/>
              <a:gd name="connsiteX1124" fmla="*/ 38767 w 1933575"/>
              <a:gd name="connsiteY1124" fmla="*/ 390913 h 1590675"/>
              <a:gd name="connsiteX1125" fmla="*/ 68104 w 1933575"/>
              <a:gd name="connsiteY1125" fmla="*/ 362814 h 1590675"/>
              <a:gd name="connsiteX1126" fmla="*/ 96584 w 1933575"/>
              <a:gd name="connsiteY1126" fmla="*/ 391770 h 1590675"/>
              <a:gd name="connsiteX1127" fmla="*/ 1162812 w 1933575"/>
              <a:gd name="connsiteY1127" fmla="*/ 823729 h 1590675"/>
              <a:gd name="connsiteX1128" fmla="*/ 1133189 w 1933575"/>
              <a:gd name="connsiteY1128" fmla="*/ 853161 h 1590675"/>
              <a:gd name="connsiteX1129" fmla="*/ 1104138 w 1933575"/>
              <a:gd name="connsiteY1129" fmla="*/ 823158 h 1590675"/>
              <a:gd name="connsiteX1130" fmla="*/ 1133094 w 1933575"/>
              <a:gd name="connsiteY1130" fmla="*/ 794487 h 1590675"/>
              <a:gd name="connsiteX1131" fmla="*/ 1162812 w 1933575"/>
              <a:gd name="connsiteY1131" fmla="*/ 823729 h 1590675"/>
              <a:gd name="connsiteX1132" fmla="*/ 146780 w 1933575"/>
              <a:gd name="connsiteY1132" fmla="*/ 373959 h 1590675"/>
              <a:gd name="connsiteX1133" fmla="*/ 176403 w 1933575"/>
              <a:gd name="connsiteY1133" fmla="*/ 403391 h 1590675"/>
              <a:gd name="connsiteX1134" fmla="*/ 147638 w 1933575"/>
              <a:gd name="connsiteY1134" fmla="*/ 432347 h 1590675"/>
              <a:gd name="connsiteX1135" fmla="*/ 118015 w 1933575"/>
              <a:gd name="connsiteY1135" fmla="*/ 402914 h 1590675"/>
              <a:gd name="connsiteX1136" fmla="*/ 146780 w 1933575"/>
              <a:gd name="connsiteY1136" fmla="*/ 373959 h 1590675"/>
              <a:gd name="connsiteX1137" fmla="*/ 1605439 w 1933575"/>
              <a:gd name="connsiteY1137" fmla="*/ 1555344 h 1590675"/>
              <a:gd name="connsiteX1138" fmla="*/ 1575721 w 1933575"/>
              <a:gd name="connsiteY1138" fmla="*/ 1582872 h 1590675"/>
              <a:gd name="connsiteX1139" fmla="*/ 1548194 w 1933575"/>
              <a:gd name="connsiteY1139" fmla="*/ 1553154 h 1590675"/>
              <a:gd name="connsiteX1140" fmla="*/ 1577912 w 1933575"/>
              <a:gd name="connsiteY1140" fmla="*/ 1525626 h 1590675"/>
              <a:gd name="connsiteX1141" fmla="*/ 1605439 w 1933575"/>
              <a:gd name="connsiteY1141" fmla="*/ 1555344 h 1590675"/>
              <a:gd name="connsiteX1142" fmla="*/ 873157 w 1933575"/>
              <a:gd name="connsiteY1142" fmla="*/ 610369 h 1590675"/>
              <a:gd name="connsiteX1143" fmla="*/ 843820 w 1933575"/>
              <a:gd name="connsiteY1143" fmla="*/ 640182 h 1590675"/>
              <a:gd name="connsiteX1144" fmla="*/ 814007 w 1933575"/>
              <a:gd name="connsiteY1144" fmla="*/ 610845 h 1590675"/>
              <a:gd name="connsiteX1145" fmla="*/ 843344 w 1933575"/>
              <a:gd name="connsiteY1145" fmla="*/ 581032 h 1590675"/>
              <a:gd name="connsiteX1146" fmla="*/ 873157 w 1933575"/>
              <a:gd name="connsiteY1146" fmla="*/ 610369 h 1590675"/>
              <a:gd name="connsiteX1147" fmla="*/ 1096709 w 1933575"/>
              <a:gd name="connsiteY1147" fmla="*/ 729813 h 1590675"/>
              <a:gd name="connsiteX1148" fmla="*/ 1068229 w 1933575"/>
              <a:gd name="connsiteY1148" fmla="*/ 758578 h 1590675"/>
              <a:gd name="connsiteX1149" fmla="*/ 1039463 w 1933575"/>
              <a:gd name="connsiteY1149" fmla="*/ 730098 h 1590675"/>
              <a:gd name="connsiteX1150" fmla="*/ 1067943 w 1933575"/>
              <a:gd name="connsiteY1150" fmla="*/ 701333 h 1590675"/>
              <a:gd name="connsiteX1151" fmla="*/ 1096709 w 1933575"/>
              <a:gd name="connsiteY1151" fmla="*/ 729813 h 1590675"/>
              <a:gd name="connsiteX1152" fmla="*/ 1489710 w 1933575"/>
              <a:gd name="connsiteY1152" fmla="*/ 1289597 h 1590675"/>
              <a:gd name="connsiteX1153" fmla="*/ 1460278 w 1933575"/>
              <a:gd name="connsiteY1153" fmla="*/ 1319220 h 1590675"/>
              <a:gd name="connsiteX1154" fmla="*/ 1431036 w 1933575"/>
              <a:gd name="connsiteY1154" fmla="*/ 1289406 h 1590675"/>
              <a:gd name="connsiteX1155" fmla="*/ 1459802 w 1933575"/>
              <a:gd name="connsiteY1155" fmla="*/ 1260546 h 1590675"/>
              <a:gd name="connsiteX1156" fmla="*/ 1489710 w 1933575"/>
              <a:gd name="connsiteY1156" fmla="*/ 1289597 h 1590675"/>
              <a:gd name="connsiteX1157" fmla="*/ 922687 w 1933575"/>
              <a:gd name="connsiteY1157" fmla="*/ 596081 h 1590675"/>
              <a:gd name="connsiteX1158" fmla="*/ 951833 w 1933575"/>
              <a:gd name="connsiteY1158" fmla="*/ 624276 h 1590675"/>
              <a:gd name="connsiteX1159" fmla="*/ 923639 w 1933575"/>
              <a:gd name="connsiteY1159" fmla="*/ 653422 h 1590675"/>
              <a:gd name="connsiteX1160" fmla="*/ 894493 w 1933575"/>
              <a:gd name="connsiteY1160" fmla="*/ 625228 h 1590675"/>
              <a:gd name="connsiteX1161" fmla="*/ 922687 w 1933575"/>
              <a:gd name="connsiteY1161" fmla="*/ 596081 h 1590675"/>
              <a:gd name="connsiteX1162" fmla="*/ 226600 w 1933575"/>
              <a:gd name="connsiteY1162" fmla="*/ 446920 h 1590675"/>
              <a:gd name="connsiteX1163" fmla="*/ 197263 w 1933575"/>
              <a:gd name="connsiteY1163" fmla="*/ 417107 h 1590675"/>
              <a:gd name="connsiteX1164" fmla="*/ 227076 w 1933575"/>
              <a:gd name="connsiteY1164" fmla="*/ 387770 h 1590675"/>
              <a:gd name="connsiteX1165" fmla="*/ 256413 w 1933575"/>
              <a:gd name="connsiteY1165" fmla="*/ 417583 h 1590675"/>
              <a:gd name="connsiteX1166" fmla="*/ 226600 w 1933575"/>
              <a:gd name="connsiteY1166" fmla="*/ 446920 h 1590675"/>
              <a:gd name="connsiteX1167" fmla="*/ 701326 w 1933575"/>
              <a:gd name="connsiteY1167" fmla="*/ 473971 h 1590675"/>
              <a:gd name="connsiteX1168" fmla="*/ 730091 w 1933575"/>
              <a:gd name="connsiteY1168" fmla="*/ 502451 h 1590675"/>
              <a:gd name="connsiteX1169" fmla="*/ 701612 w 1933575"/>
              <a:gd name="connsiteY1169" fmla="*/ 531216 h 1590675"/>
              <a:gd name="connsiteX1170" fmla="*/ 672846 w 1933575"/>
              <a:gd name="connsiteY1170" fmla="*/ 502737 h 1590675"/>
              <a:gd name="connsiteX1171" fmla="*/ 701326 w 1933575"/>
              <a:gd name="connsiteY1171" fmla="*/ 473971 h 1590675"/>
              <a:gd name="connsiteX1172" fmla="*/ 1502855 w 1933575"/>
              <a:gd name="connsiteY1172" fmla="*/ 1210158 h 1590675"/>
              <a:gd name="connsiteX1173" fmla="*/ 1475137 w 1933575"/>
              <a:gd name="connsiteY1173" fmla="*/ 1238638 h 1590675"/>
              <a:gd name="connsiteX1174" fmla="*/ 1446276 w 1933575"/>
              <a:gd name="connsiteY1174" fmla="*/ 1209872 h 1590675"/>
              <a:gd name="connsiteX1175" fmla="*/ 1474756 w 1933575"/>
              <a:gd name="connsiteY1175" fmla="*/ 1182155 h 1590675"/>
              <a:gd name="connsiteX1176" fmla="*/ 1502855 w 1933575"/>
              <a:gd name="connsiteY1176" fmla="*/ 1210158 h 1590675"/>
              <a:gd name="connsiteX1177" fmla="*/ 1408462 w 1933575"/>
              <a:gd name="connsiteY1177" fmla="*/ 1088048 h 1590675"/>
              <a:gd name="connsiteX1178" fmla="*/ 1437703 w 1933575"/>
              <a:gd name="connsiteY1178" fmla="*/ 1116242 h 1590675"/>
              <a:gd name="connsiteX1179" fmla="*/ 1409224 w 1933575"/>
              <a:gd name="connsiteY1179" fmla="*/ 1145103 h 1590675"/>
              <a:gd name="connsiteX1180" fmla="*/ 1380744 w 1933575"/>
              <a:gd name="connsiteY1180" fmla="*/ 1117671 h 1590675"/>
              <a:gd name="connsiteX1181" fmla="*/ 1408462 w 1933575"/>
              <a:gd name="connsiteY1181" fmla="*/ 1088048 h 1590675"/>
              <a:gd name="connsiteX1182" fmla="*/ 16574 w 1933575"/>
              <a:gd name="connsiteY1182" fmla="*/ 377578 h 1590675"/>
              <a:gd name="connsiteX1183" fmla="*/ 95 w 1933575"/>
              <a:gd name="connsiteY1183" fmla="*/ 403391 h 1590675"/>
              <a:gd name="connsiteX1184" fmla="*/ 95 w 1933575"/>
              <a:gd name="connsiteY1184" fmla="*/ 351765 h 1590675"/>
              <a:gd name="connsiteX1185" fmla="*/ 16574 w 1933575"/>
              <a:gd name="connsiteY1185" fmla="*/ 377578 h 1590675"/>
              <a:gd name="connsiteX1186" fmla="*/ 1241298 w 1933575"/>
              <a:gd name="connsiteY1186" fmla="*/ 837540 h 1590675"/>
              <a:gd name="connsiteX1187" fmla="*/ 1213771 w 1933575"/>
              <a:gd name="connsiteY1187" fmla="*/ 866211 h 1590675"/>
              <a:gd name="connsiteX1188" fmla="*/ 1184720 w 1933575"/>
              <a:gd name="connsiteY1188" fmla="*/ 837636 h 1590675"/>
              <a:gd name="connsiteX1189" fmla="*/ 1212914 w 1933575"/>
              <a:gd name="connsiteY1189" fmla="*/ 809632 h 1590675"/>
              <a:gd name="connsiteX1190" fmla="*/ 1241298 w 1933575"/>
              <a:gd name="connsiteY1190" fmla="*/ 837540 h 1590675"/>
              <a:gd name="connsiteX1191" fmla="*/ 1343692 w 1933575"/>
              <a:gd name="connsiteY1191" fmla="*/ 994227 h 1590675"/>
              <a:gd name="connsiteX1192" fmla="*/ 1372362 w 1933575"/>
              <a:gd name="connsiteY1192" fmla="*/ 1022992 h 1590675"/>
              <a:gd name="connsiteX1193" fmla="*/ 1343311 w 1933575"/>
              <a:gd name="connsiteY1193" fmla="*/ 1051281 h 1590675"/>
              <a:gd name="connsiteX1194" fmla="*/ 1315403 w 1933575"/>
              <a:gd name="connsiteY1194" fmla="*/ 1023278 h 1590675"/>
              <a:gd name="connsiteX1195" fmla="*/ 1343692 w 1933575"/>
              <a:gd name="connsiteY1195" fmla="*/ 994227 h 1590675"/>
              <a:gd name="connsiteX1196" fmla="*/ 1306925 w 1933575"/>
              <a:gd name="connsiteY1196" fmla="*/ 932314 h 1590675"/>
              <a:gd name="connsiteX1197" fmla="*/ 1277493 w 1933575"/>
              <a:gd name="connsiteY1197" fmla="*/ 960318 h 1590675"/>
              <a:gd name="connsiteX1198" fmla="*/ 1249871 w 1933575"/>
              <a:gd name="connsiteY1198" fmla="*/ 930504 h 1590675"/>
              <a:gd name="connsiteX1199" fmla="*/ 1278541 w 1933575"/>
              <a:gd name="connsiteY1199" fmla="*/ 903263 h 1590675"/>
              <a:gd name="connsiteX1200" fmla="*/ 1306925 w 1933575"/>
              <a:gd name="connsiteY1200" fmla="*/ 932314 h 1590675"/>
              <a:gd name="connsiteX1201" fmla="*/ 780764 w 1933575"/>
              <a:gd name="connsiteY1201" fmla="*/ 488639 h 1590675"/>
              <a:gd name="connsiteX1202" fmla="*/ 809244 w 1933575"/>
              <a:gd name="connsiteY1202" fmla="*/ 516167 h 1590675"/>
              <a:gd name="connsiteX1203" fmla="*/ 780669 w 1933575"/>
              <a:gd name="connsiteY1203" fmla="*/ 544932 h 1590675"/>
              <a:gd name="connsiteX1204" fmla="*/ 752951 w 1933575"/>
              <a:gd name="connsiteY1204" fmla="*/ 516643 h 1590675"/>
              <a:gd name="connsiteX1205" fmla="*/ 780764 w 1933575"/>
              <a:gd name="connsiteY1205" fmla="*/ 488639 h 1590675"/>
              <a:gd name="connsiteX1206" fmla="*/ 238792 w 1933575"/>
              <a:gd name="connsiteY1206" fmla="*/ 368053 h 1590675"/>
              <a:gd name="connsiteX1207" fmla="*/ 210788 w 1933575"/>
              <a:gd name="connsiteY1207" fmla="*/ 341573 h 1590675"/>
              <a:gd name="connsiteX1208" fmla="*/ 238316 w 1933575"/>
              <a:gd name="connsiteY1208" fmla="*/ 313189 h 1590675"/>
              <a:gd name="connsiteX1209" fmla="*/ 265652 w 1933575"/>
              <a:gd name="connsiteY1209" fmla="*/ 340430 h 1590675"/>
              <a:gd name="connsiteX1210" fmla="*/ 238792 w 1933575"/>
              <a:gd name="connsiteY1210" fmla="*/ 368053 h 1590675"/>
              <a:gd name="connsiteX1211" fmla="*/ 1591723 w 1933575"/>
              <a:gd name="connsiteY1211" fmla="*/ 1446664 h 1590675"/>
              <a:gd name="connsiteX1212" fmla="*/ 1618964 w 1933575"/>
              <a:gd name="connsiteY1212" fmla="*/ 1475620 h 1590675"/>
              <a:gd name="connsiteX1213" fmla="*/ 1589627 w 1933575"/>
              <a:gd name="connsiteY1213" fmla="*/ 1502480 h 1590675"/>
              <a:gd name="connsiteX1214" fmla="*/ 1563053 w 1933575"/>
              <a:gd name="connsiteY1214" fmla="*/ 1474191 h 1590675"/>
              <a:gd name="connsiteX1215" fmla="*/ 1591723 w 1933575"/>
              <a:gd name="connsiteY1215" fmla="*/ 1446664 h 1590675"/>
              <a:gd name="connsiteX1216" fmla="*/ 449485 w 1933575"/>
              <a:gd name="connsiteY1216" fmla="*/ 380340 h 1590675"/>
              <a:gd name="connsiteX1217" fmla="*/ 476536 w 1933575"/>
              <a:gd name="connsiteY1217" fmla="*/ 352908 h 1590675"/>
              <a:gd name="connsiteX1218" fmla="*/ 504349 w 1933575"/>
              <a:gd name="connsiteY1218" fmla="*/ 381102 h 1590675"/>
              <a:gd name="connsiteX1219" fmla="*/ 476536 w 1933575"/>
              <a:gd name="connsiteY1219" fmla="*/ 407868 h 1590675"/>
              <a:gd name="connsiteX1220" fmla="*/ 449485 w 1933575"/>
              <a:gd name="connsiteY1220" fmla="*/ 380340 h 1590675"/>
              <a:gd name="connsiteX1221" fmla="*/ 1539526 w 1933575"/>
              <a:gd name="connsiteY1221" fmla="*/ 1276452 h 1590675"/>
              <a:gd name="connsiteX1222" fmla="*/ 1567529 w 1933575"/>
              <a:gd name="connsiteY1222" fmla="*/ 1304456 h 1590675"/>
              <a:gd name="connsiteX1223" fmla="*/ 1540288 w 1933575"/>
              <a:gd name="connsiteY1223" fmla="*/ 1331793 h 1590675"/>
              <a:gd name="connsiteX1224" fmla="*/ 1512284 w 1933575"/>
              <a:gd name="connsiteY1224" fmla="*/ 1303789 h 1590675"/>
              <a:gd name="connsiteX1225" fmla="*/ 1539526 w 1933575"/>
              <a:gd name="connsiteY1225" fmla="*/ 1276452 h 1590675"/>
              <a:gd name="connsiteX1226" fmla="*/ 885254 w 1933575"/>
              <a:gd name="connsiteY1226" fmla="*/ 531693 h 1590675"/>
              <a:gd name="connsiteX1227" fmla="*/ 857441 w 1933575"/>
              <a:gd name="connsiteY1227" fmla="*/ 558458 h 1590675"/>
              <a:gd name="connsiteX1228" fmla="*/ 830390 w 1933575"/>
              <a:gd name="connsiteY1228" fmla="*/ 529597 h 1590675"/>
              <a:gd name="connsiteX1229" fmla="*/ 858869 w 1933575"/>
              <a:gd name="connsiteY1229" fmla="*/ 503594 h 1590675"/>
              <a:gd name="connsiteX1230" fmla="*/ 885254 w 1933575"/>
              <a:gd name="connsiteY1230" fmla="*/ 531693 h 1590675"/>
              <a:gd name="connsiteX1231" fmla="*/ 1030700 w 1933575"/>
              <a:gd name="connsiteY1231" fmla="*/ 636468 h 1590675"/>
              <a:gd name="connsiteX1232" fmla="*/ 1002030 w 1933575"/>
              <a:gd name="connsiteY1232" fmla="*/ 664090 h 1590675"/>
              <a:gd name="connsiteX1233" fmla="*/ 974789 w 1933575"/>
              <a:gd name="connsiteY1233" fmla="*/ 635134 h 1590675"/>
              <a:gd name="connsiteX1234" fmla="*/ 1002697 w 1933575"/>
              <a:gd name="connsiteY1234" fmla="*/ 608178 h 1590675"/>
              <a:gd name="connsiteX1235" fmla="*/ 1030700 w 1933575"/>
              <a:gd name="connsiteY1235" fmla="*/ 636468 h 1590675"/>
              <a:gd name="connsiteX1236" fmla="*/ 1175290 w 1933575"/>
              <a:gd name="connsiteY1236" fmla="*/ 743624 h 1590675"/>
              <a:gd name="connsiteX1237" fmla="*/ 1147477 w 1933575"/>
              <a:gd name="connsiteY1237" fmla="*/ 771818 h 1590675"/>
              <a:gd name="connsiteX1238" fmla="*/ 1119950 w 1933575"/>
              <a:gd name="connsiteY1238" fmla="*/ 744767 h 1590675"/>
              <a:gd name="connsiteX1239" fmla="*/ 1147763 w 1933575"/>
              <a:gd name="connsiteY1239" fmla="*/ 716573 h 1590675"/>
              <a:gd name="connsiteX1240" fmla="*/ 1175290 w 1933575"/>
              <a:gd name="connsiteY1240" fmla="*/ 743624 h 1590675"/>
              <a:gd name="connsiteX1241" fmla="*/ 318040 w 1933575"/>
              <a:gd name="connsiteY1241" fmla="*/ 379578 h 1590675"/>
              <a:gd name="connsiteX1242" fmla="*/ 290132 w 1933575"/>
              <a:gd name="connsiteY1242" fmla="*/ 351479 h 1590675"/>
              <a:gd name="connsiteX1243" fmla="*/ 317468 w 1933575"/>
              <a:gd name="connsiteY1243" fmla="*/ 324238 h 1590675"/>
              <a:gd name="connsiteX1244" fmla="*/ 345377 w 1933575"/>
              <a:gd name="connsiteY1244" fmla="*/ 352337 h 1590675"/>
              <a:gd name="connsiteX1245" fmla="*/ 318040 w 1933575"/>
              <a:gd name="connsiteY1245" fmla="*/ 379578 h 1590675"/>
              <a:gd name="connsiteX1246" fmla="*/ 425006 w 1933575"/>
              <a:gd name="connsiteY1246" fmla="*/ 366338 h 1590675"/>
              <a:gd name="connsiteX1247" fmla="*/ 396526 w 1933575"/>
              <a:gd name="connsiteY1247" fmla="*/ 393771 h 1590675"/>
              <a:gd name="connsiteX1248" fmla="*/ 369761 w 1933575"/>
              <a:gd name="connsiteY1248" fmla="*/ 365958 h 1590675"/>
              <a:gd name="connsiteX1249" fmla="*/ 398336 w 1933575"/>
              <a:gd name="connsiteY1249" fmla="*/ 338526 h 1590675"/>
              <a:gd name="connsiteX1250" fmla="*/ 425006 w 1933575"/>
              <a:gd name="connsiteY1250" fmla="*/ 366338 h 1590675"/>
              <a:gd name="connsiteX1251" fmla="*/ 161068 w 1933575"/>
              <a:gd name="connsiteY1251" fmla="*/ 353385 h 1590675"/>
              <a:gd name="connsiteX1252" fmla="*/ 134398 w 1933575"/>
              <a:gd name="connsiteY1252" fmla="*/ 326048 h 1590675"/>
              <a:gd name="connsiteX1253" fmla="*/ 161735 w 1933575"/>
              <a:gd name="connsiteY1253" fmla="*/ 299378 h 1590675"/>
              <a:gd name="connsiteX1254" fmla="*/ 188405 w 1933575"/>
              <a:gd name="connsiteY1254" fmla="*/ 326714 h 1590675"/>
              <a:gd name="connsiteX1255" fmla="*/ 161068 w 1933575"/>
              <a:gd name="connsiteY1255" fmla="*/ 353385 h 1590675"/>
              <a:gd name="connsiteX1256" fmla="*/ 583692 w 1933575"/>
              <a:gd name="connsiteY1256" fmla="*/ 395104 h 1590675"/>
              <a:gd name="connsiteX1257" fmla="*/ 556260 w 1933575"/>
              <a:gd name="connsiteY1257" fmla="*/ 421774 h 1590675"/>
              <a:gd name="connsiteX1258" fmla="*/ 529209 w 1933575"/>
              <a:gd name="connsiteY1258" fmla="*/ 393294 h 1590675"/>
              <a:gd name="connsiteX1259" fmla="*/ 557308 w 1933575"/>
              <a:gd name="connsiteY1259" fmla="*/ 367291 h 1590675"/>
              <a:gd name="connsiteX1260" fmla="*/ 583692 w 1933575"/>
              <a:gd name="connsiteY1260" fmla="*/ 395104 h 1590675"/>
              <a:gd name="connsiteX1261" fmla="*/ 1318927 w 1933575"/>
              <a:gd name="connsiteY1261" fmla="*/ 852209 h 1590675"/>
              <a:gd name="connsiteX1262" fmla="*/ 1291876 w 1933575"/>
              <a:gd name="connsiteY1262" fmla="*/ 878498 h 1590675"/>
              <a:gd name="connsiteX1263" fmla="*/ 1266349 w 1933575"/>
              <a:gd name="connsiteY1263" fmla="*/ 852113 h 1590675"/>
              <a:gd name="connsiteX1264" fmla="*/ 1293400 w 1933575"/>
              <a:gd name="connsiteY1264" fmla="*/ 825825 h 1590675"/>
              <a:gd name="connsiteX1265" fmla="*/ 1318927 w 1933575"/>
              <a:gd name="connsiteY1265" fmla="*/ 852209 h 1590675"/>
              <a:gd name="connsiteX1266" fmla="*/ 1628775 w 1933575"/>
              <a:gd name="connsiteY1266" fmla="*/ 1397325 h 1590675"/>
              <a:gd name="connsiteX1267" fmla="*/ 1602391 w 1933575"/>
              <a:gd name="connsiteY1267" fmla="*/ 1424280 h 1590675"/>
              <a:gd name="connsiteX1268" fmla="*/ 1576197 w 1933575"/>
              <a:gd name="connsiteY1268" fmla="*/ 1398563 h 1590675"/>
              <a:gd name="connsiteX1269" fmla="*/ 1602581 w 1933575"/>
              <a:gd name="connsiteY1269" fmla="*/ 1371607 h 1590675"/>
              <a:gd name="connsiteX1270" fmla="*/ 1628775 w 1933575"/>
              <a:gd name="connsiteY1270" fmla="*/ 1397325 h 1590675"/>
              <a:gd name="connsiteX1271" fmla="*/ 1449896 w 1933575"/>
              <a:gd name="connsiteY1271" fmla="*/ 1036708 h 1590675"/>
              <a:gd name="connsiteX1272" fmla="*/ 1424369 w 1933575"/>
              <a:gd name="connsiteY1272" fmla="*/ 1063473 h 1590675"/>
              <a:gd name="connsiteX1273" fmla="*/ 1396937 w 1933575"/>
              <a:gd name="connsiteY1273" fmla="*/ 1037279 h 1590675"/>
              <a:gd name="connsiteX1274" fmla="*/ 1423892 w 1933575"/>
              <a:gd name="connsiteY1274" fmla="*/ 1010514 h 1590675"/>
              <a:gd name="connsiteX1275" fmla="*/ 1449896 w 1933575"/>
              <a:gd name="connsiteY1275" fmla="*/ 1036708 h 1590675"/>
              <a:gd name="connsiteX1276" fmla="*/ 636079 w 1933575"/>
              <a:gd name="connsiteY1276" fmla="*/ 435300 h 1590675"/>
              <a:gd name="connsiteX1277" fmla="*/ 609600 w 1933575"/>
              <a:gd name="connsiteY1277" fmla="*/ 408153 h 1590675"/>
              <a:gd name="connsiteX1278" fmla="*/ 636079 w 1933575"/>
              <a:gd name="connsiteY1278" fmla="*/ 382341 h 1590675"/>
              <a:gd name="connsiteX1279" fmla="*/ 662559 w 1933575"/>
              <a:gd name="connsiteY1279" fmla="*/ 409487 h 1590675"/>
              <a:gd name="connsiteX1280" fmla="*/ 636079 w 1933575"/>
              <a:gd name="connsiteY1280" fmla="*/ 435300 h 1590675"/>
              <a:gd name="connsiteX1281" fmla="*/ 1357789 w 1933575"/>
              <a:gd name="connsiteY1281" fmla="*/ 972700 h 1590675"/>
              <a:gd name="connsiteX1282" fmla="*/ 1331309 w 1933575"/>
              <a:gd name="connsiteY1282" fmla="*/ 945459 h 1590675"/>
              <a:gd name="connsiteX1283" fmla="*/ 1358932 w 1933575"/>
              <a:gd name="connsiteY1283" fmla="*/ 919360 h 1590675"/>
              <a:gd name="connsiteX1284" fmla="*/ 1384649 w 1933575"/>
              <a:gd name="connsiteY1284" fmla="*/ 945935 h 1590675"/>
              <a:gd name="connsiteX1285" fmla="*/ 1357789 w 1933575"/>
              <a:gd name="connsiteY1285" fmla="*/ 972700 h 1590675"/>
              <a:gd name="connsiteX1286" fmla="*/ 81439 w 1933575"/>
              <a:gd name="connsiteY1286" fmla="*/ 338430 h 1590675"/>
              <a:gd name="connsiteX1287" fmla="*/ 55531 w 1933575"/>
              <a:gd name="connsiteY1287" fmla="*/ 310998 h 1590675"/>
              <a:gd name="connsiteX1288" fmla="*/ 82296 w 1933575"/>
              <a:gd name="connsiteY1288" fmla="*/ 285852 h 1590675"/>
              <a:gd name="connsiteX1289" fmla="*/ 108204 w 1933575"/>
              <a:gd name="connsiteY1289" fmla="*/ 313284 h 1590675"/>
              <a:gd name="connsiteX1290" fmla="*/ 81439 w 1933575"/>
              <a:gd name="connsiteY1290" fmla="*/ 338430 h 1590675"/>
              <a:gd name="connsiteX1291" fmla="*/ 1627442 w 1933575"/>
              <a:gd name="connsiteY1291" fmla="*/ 1568489 h 1590675"/>
              <a:gd name="connsiteX1292" fmla="*/ 1654493 w 1933575"/>
              <a:gd name="connsiteY1292" fmla="*/ 1542200 h 1590675"/>
              <a:gd name="connsiteX1293" fmla="*/ 1679639 w 1933575"/>
              <a:gd name="connsiteY1293" fmla="*/ 1568965 h 1590675"/>
              <a:gd name="connsiteX1294" fmla="*/ 1667828 w 1933575"/>
              <a:gd name="connsiteY1294" fmla="*/ 1590492 h 1590675"/>
              <a:gd name="connsiteX1295" fmla="*/ 1639253 w 1933575"/>
              <a:gd name="connsiteY1295" fmla="*/ 1590492 h 1590675"/>
              <a:gd name="connsiteX1296" fmla="*/ 1627442 w 1933575"/>
              <a:gd name="connsiteY1296" fmla="*/ 1568489 h 1590675"/>
              <a:gd name="connsiteX1297" fmla="*/ 1108424 w 1933575"/>
              <a:gd name="connsiteY1297" fmla="*/ 650755 h 1590675"/>
              <a:gd name="connsiteX1298" fmla="*/ 1082326 w 1933575"/>
              <a:gd name="connsiteY1298" fmla="*/ 676568 h 1590675"/>
              <a:gd name="connsiteX1299" fmla="*/ 1056132 w 1933575"/>
              <a:gd name="connsiteY1299" fmla="*/ 649421 h 1590675"/>
              <a:gd name="connsiteX1300" fmla="*/ 1082897 w 1933575"/>
              <a:gd name="connsiteY1300" fmla="*/ 624276 h 1590675"/>
              <a:gd name="connsiteX1301" fmla="*/ 1108424 w 1933575"/>
              <a:gd name="connsiteY1301" fmla="*/ 650755 h 1590675"/>
              <a:gd name="connsiteX1302" fmla="*/ 937927 w 1933575"/>
              <a:gd name="connsiteY1302" fmla="*/ 519120 h 1590675"/>
              <a:gd name="connsiteX1303" fmla="*/ 963549 w 1933575"/>
              <a:gd name="connsiteY1303" fmla="*/ 545409 h 1590675"/>
              <a:gd name="connsiteX1304" fmla="*/ 936117 w 1933575"/>
              <a:gd name="connsiteY1304" fmla="*/ 571317 h 1590675"/>
              <a:gd name="connsiteX1305" fmla="*/ 911257 w 1933575"/>
              <a:gd name="connsiteY1305" fmla="*/ 544266 h 1590675"/>
              <a:gd name="connsiteX1306" fmla="*/ 937927 w 1933575"/>
              <a:gd name="connsiteY1306" fmla="*/ 519120 h 1590675"/>
              <a:gd name="connsiteX1307" fmla="*/ 1515047 w 1933575"/>
              <a:gd name="connsiteY1307" fmla="*/ 1131101 h 1590675"/>
              <a:gd name="connsiteX1308" fmla="*/ 1487710 w 1933575"/>
              <a:gd name="connsiteY1308" fmla="*/ 1157104 h 1590675"/>
              <a:gd name="connsiteX1309" fmla="*/ 1462469 w 1933575"/>
              <a:gd name="connsiteY1309" fmla="*/ 1130434 h 1590675"/>
              <a:gd name="connsiteX1310" fmla="*/ 1489805 w 1933575"/>
              <a:gd name="connsiteY1310" fmla="*/ 1104431 h 1590675"/>
              <a:gd name="connsiteX1311" fmla="*/ 1515047 w 1933575"/>
              <a:gd name="connsiteY1311" fmla="*/ 1131101 h 1590675"/>
              <a:gd name="connsiteX1312" fmla="*/ 715423 w 1933575"/>
              <a:gd name="connsiteY1312" fmla="*/ 448920 h 1590675"/>
              <a:gd name="connsiteX1313" fmla="*/ 689801 w 1933575"/>
              <a:gd name="connsiteY1313" fmla="*/ 422822 h 1590675"/>
              <a:gd name="connsiteX1314" fmla="*/ 715899 w 1933575"/>
              <a:gd name="connsiteY1314" fmla="*/ 397200 h 1590675"/>
              <a:gd name="connsiteX1315" fmla="*/ 741521 w 1933575"/>
              <a:gd name="connsiteY1315" fmla="*/ 423298 h 1590675"/>
              <a:gd name="connsiteX1316" fmla="*/ 715423 w 1933575"/>
              <a:gd name="connsiteY1316" fmla="*/ 448920 h 1590675"/>
              <a:gd name="connsiteX1317" fmla="*/ 28004 w 1933575"/>
              <a:gd name="connsiteY1317" fmla="*/ 297759 h 1590675"/>
              <a:gd name="connsiteX1318" fmla="*/ 2096 w 1933575"/>
              <a:gd name="connsiteY1318" fmla="*/ 323762 h 1590675"/>
              <a:gd name="connsiteX1319" fmla="*/ 95 w 1933575"/>
              <a:gd name="connsiteY1319" fmla="*/ 323571 h 1590675"/>
              <a:gd name="connsiteX1320" fmla="*/ 95 w 1933575"/>
              <a:gd name="connsiteY1320" fmla="*/ 272422 h 1590675"/>
              <a:gd name="connsiteX1321" fmla="*/ 1715 w 1933575"/>
              <a:gd name="connsiteY1321" fmla="*/ 272231 h 1590675"/>
              <a:gd name="connsiteX1322" fmla="*/ 28004 w 1933575"/>
              <a:gd name="connsiteY1322" fmla="*/ 297759 h 1590675"/>
              <a:gd name="connsiteX1323" fmla="*/ 1201484 w 1933575"/>
              <a:gd name="connsiteY1323" fmla="*/ 757721 h 1590675"/>
              <a:gd name="connsiteX1324" fmla="*/ 1228249 w 1933575"/>
              <a:gd name="connsiteY1324" fmla="*/ 732575 h 1590675"/>
              <a:gd name="connsiteX1325" fmla="*/ 1253014 w 1933575"/>
              <a:gd name="connsiteY1325" fmla="*/ 759721 h 1590675"/>
              <a:gd name="connsiteX1326" fmla="*/ 1226915 w 1933575"/>
              <a:gd name="connsiteY1326" fmla="*/ 784105 h 1590675"/>
              <a:gd name="connsiteX1327" fmla="*/ 1201484 w 1933575"/>
              <a:gd name="connsiteY1327" fmla="*/ 757721 h 1590675"/>
              <a:gd name="connsiteX1328" fmla="*/ 1016318 w 1933575"/>
              <a:gd name="connsiteY1328" fmla="*/ 584747 h 1590675"/>
              <a:gd name="connsiteX1329" fmla="*/ 991648 w 1933575"/>
              <a:gd name="connsiteY1329" fmla="*/ 558839 h 1590675"/>
              <a:gd name="connsiteX1330" fmla="*/ 1017556 w 1933575"/>
              <a:gd name="connsiteY1330" fmla="*/ 534169 h 1590675"/>
              <a:gd name="connsiteX1331" fmla="*/ 1042226 w 1933575"/>
              <a:gd name="connsiteY1331" fmla="*/ 560077 h 1590675"/>
              <a:gd name="connsiteX1332" fmla="*/ 1016318 w 1933575"/>
              <a:gd name="connsiteY1332" fmla="*/ 584747 h 1590675"/>
              <a:gd name="connsiteX1333" fmla="*/ 1641920 w 1933575"/>
              <a:gd name="connsiteY1333" fmla="*/ 1318267 h 1590675"/>
              <a:gd name="connsiteX1334" fmla="*/ 1616678 w 1933575"/>
              <a:gd name="connsiteY1334" fmla="*/ 1343604 h 1590675"/>
              <a:gd name="connsiteX1335" fmla="*/ 1591342 w 1933575"/>
              <a:gd name="connsiteY1335" fmla="*/ 1318362 h 1590675"/>
              <a:gd name="connsiteX1336" fmla="*/ 1616583 w 1933575"/>
              <a:gd name="connsiteY1336" fmla="*/ 1293026 h 1590675"/>
              <a:gd name="connsiteX1337" fmla="*/ 1641920 w 1933575"/>
              <a:gd name="connsiteY1337" fmla="*/ 1318267 h 1590675"/>
              <a:gd name="connsiteX1338" fmla="*/ 1667256 w 1933575"/>
              <a:gd name="connsiteY1338" fmla="*/ 1463428 h 1590675"/>
              <a:gd name="connsiteX1339" fmla="*/ 1693259 w 1933575"/>
              <a:gd name="connsiteY1339" fmla="*/ 1487907 h 1590675"/>
              <a:gd name="connsiteX1340" fmla="*/ 1667732 w 1933575"/>
              <a:gd name="connsiteY1340" fmla="*/ 1514196 h 1590675"/>
              <a:gd name="connsiteX1341" fmla="*/ 1642491 w 1933575"/>
              <a:gd name="connsiteY1341" fmla="*/ 1488955 h 1590675"/>
              <a:gd name="connsiteX1342" fmla="*/ 1667256 w 1933575"/>
              <a:gd name="connsiteY1342" fmla="*/ 1463428 h 1590675"/>
              <a:gd name="connsiteX1343" fmla="*/ 817912 w 1933575"/>
              <a:gd name="connsiteY1343" fmla="*/ 436633 h 1590675"/>
              <a:gd name="connsiteX1344" fmla="*/ 793337 w 1933575"/>
              <a:gd name="connsiteY1344" fmla="*/ 462731 h 1590675"/>
              <a:gd name="connsiteX1345" fmla="*/ 766858 w 1933575"/>
              <a:gd name="connsiteY1345" fmla="*/ 437109 h 1590675"/>
              <a:gd name="connsiteX1346" fmla="*/ 792194 w 1933575"/>
              <a:gd name="connsiteY1346" fmla="*/ 411773 h 1590675"/>
              <a:gd name="connsiteX1347" fmla="*/ 817912 w 1933575"/>
              <a:gd name="connsiteY1347" fmla="*/ 436633 h 1590675"/>
              <a:gd name="connsiteX1348" fmla="*/ 1551813 w 1933575"/>
              <a:gd name="connsiteY1348" fmla="*/ 1250259 h 1590675"/>
              <a:gd name="connsiteX1349" fmla="*/ 1525524 w 1933575"/>
              <a:gd name="connsiteY1349" fmla="*/ 1224636 h 1590675"/>
              <a:gd name="connsiteX1350" fmla="*/ 1551527 w 1933575"/>
              <a:gd name="connsiteY1350" fmla="*/ 1198728 h 1590675"/>
              <a:gd name="connsiteX1351" fmla="*/ 1577054 w 1933575"/>
              <a:gd name="connsiteY1351" fmla="*/ 1223684 h 1590675"/>
              <a:gd name="connsiteX1352" fmla="*/ 1551813 w 1933575"/>
              <a:gd name="connsiteY1352" fmla="*/ 1250259 h 1590675"/>
              <a:gd name="connsiteX1353" fmla="*/ 1161764 w 1933575"/>
              <a:gd name="connsiteY1353" fmla="*/ 639420 h 1590675"/>
              <a:gd name="connsiteX1354" fmla="*/ 1187006 w 1933575"/>
              <a:gd name="connsiteY1354" fmla="*/ 664852 h 1590675"/>
              <a:gd name="connsiteX1355" fmla="*/ 1161193 w 1933575"/>
              <a:gd name="connsiteY1355" fmla="*/ 689808 h 1590675"/>
              <a:gd name="connsiteX1356" fmla="*/ 1136618 w 1933575"/>
              <a:gd name="connsiteY1356" fmla="*/ 665043 h 1590675"/>
              <a:gd name="connsiteX1357" fmla="*/ 1161764 w 1933575"/>
              <a:gd name="connsiteY1357" fmla="*/ 639420 h 1590675"/>
              <a:gd name="connsiteX1358" fmla="*/ 1462659 w 1933575"/>
              <a:gd name="connsiteY1358" fmla="*/ 959841 h 1590675"/>
              <a:gd name="connsiteX1359" fmla="*/ 1437608 w 1933575"/>
              <a:gd name="connsiteY1359" fmla="*/ 985178 h 1590675"/>
              <a:gd name="connsiteX1360" fmla="*/ 1412557 w 1933575"/>
              <a:gd name="connsiteY1360" fmla="*/ 959746 h 1590675"/>
              <a:gd name="connsiteX1361" fmla="*/ 1436942 w 1933575"/>
              <a:gd name="connsiteY1361" fmla="*/ 935076 h 1590675"/>
              <a:gd name="connsiteX1362" fmla="*/ 1462659 w 1933575"/>
              <a:gd name="connsiteY1362" fmla="*/ 959841 h 1590675"/>
              <a:gd name="connsiteX1363" fmla="*/ 1524953 w 1933575"/>
              <a:gd name="connsiteY1363" fmla="*/ 1050900 h 1590675"/>
              <a:gd name="connsiteX1364" fmla="*/ 1499616 w 1933575"/>
              <a:gd name="connsiteY1364" fmla="*/ 1076046 h 1590675"/>
              <a:gd name="connsiteX1365" fmla="*/ 1475232 w 1933575"/>
              <a:gd name="connsiteY1365" fmla="*/ 1051472 h 1590675"/>
              <a:gd name="connsiteX1366" fmla="*/ 1500569 w 1933575"/>
              <a:gd name="connsiteY1366" fmla="*/ 1026326 h 1590675"/>
              <a:gd name="connsiteX1367" fmla="*/ 1524953 w 1933575"/>
              <a:gd name="connsiteY1367" fmla="*/ 1050900 h 1590675"/>
              <a:gd name="connsiteX1368" fmla="*/ 872681 w 1933575"/>
              <a:gd name="connsiteY1368" fmla="*/ 426822 h 1590675"/>
              <a:gd name="connsiteX1369" fmla="*/ 896684 w 1933575"/>
              <a:gd name="connsiteY1369" fmla="*/ 451778 h 1590675"/>
              <a:gd name="connsiteX1370" fmla="*/ 870585 w 1933575"/>
              <a:gd name="connsiteY1370" fmla="*/ 476067 h 1590675"/>
              <a:gd name="connsiteX1371" fmla="*/ 847344 w 1933575"/>
              <a:gd name="connsiteY1371" fmla="*/ 450444 h 1590675"/>
              <a:gd name="connsiteX1372" fmla="*/ 872681 w 1933575"/>
              <a:gd name="connsiteY1372" fmla="*/ 426822 h 1590675"/>
              <a:gd name="connsiteX1373" fmla="*/ 1371600 w 1933575"/>
              <a:gd name="connsiteY1373" fmla="*/ 891261 h 1590675"/>
              <a:gd name="connsiteX1374" fmla="*/ 1347407 w 1933575"/>
              <a:gd name="connsiteY1374" fmla="*/ 865068 h 1590675"/>
              <a:gd name="connsiteX1375" fmla="*/ 1372838 w 1933575"/>
              <a:gd name="connsiteY1375" fmla="*/ 841541 h 1590675"/>
              <a:gd name="connsiteX1376" fmla="*/ 1397032 w 1933575"/>
              <a:gd name="connsiteY1376" fmla="*/ 867735 h 1590675"/>
              <a:gd name="connsiteX1377" fmla="*/ 1371600 w 1933575"/>
              <a:gd name="connsiteY1377" fmla="*/ 891261 h 1590675"/>
              <a:gd name="connsiteX1378" fmla="*/ 411575 w 1933575"/>
              <a:gd name="connsiteY1378" fmla="*/ 264516 h 1590675"/>
              <a:gd name="connsiteX1379" fmla="*/ 436340 w 1933575"/>
              <a:gd name="connsiteY1379" fmla="*/ 290138 h 1590675"/>
              <a:gd name="connsiteX1380" fmla="*/ 411385 w 1933575"/>
              <a:gd name="connsiteY1380" fmla="*/ 314237 h 1590675"/>
              <a:gd name="connsiteX1381" fmla="*/ 386620 w 1933575"/>
              <a:gd name="connsiteY1381" fmla="*/ 288614 h 1590675"/>
              <a:gd name="connsiteX1382" fmla="*/ 411575 w 1933575"/>
              <a:gd name="connsiteY1382" fmla="*/ 264516 h 1590675"/>
              <a:gd name="connsiteX1383" fmla="*/ 332232 w 1933575"/>
              <a:gd name="connsiteY1383" fmla="*/ 250324 h 1590675"/>
              <a:gd name="connsiteX1384" fmla="*/ 356807 w 1933575"/>
              <a:gd name="connsiteY1384" fmla="*/ 276232 h 1590675"/>
              <a:gd name="connsiteX1385" fmla="*/ 331661 w 1933575"/>
              <a:gd name="connsiteY1385" fmla="*/ 300045 h 1590675"/>
              <a:gd name="connsiteX1386" fmla="*/ 307086 w 1933575"/>
              <a:gd name="connsiteY1386" fmla="*/ 274137 h 1590675"/>
              <a:gd name="connsiteX1387" fmla="*/ 332232 w 1933575"/>
              <a:gd name="connsiteY1387" fmla="*/ 250324 h 1590675"/>
              <a:gd name="connsiteX1388" fmla="*/ 252317 w 1933575"/>
              <a:gd name="connsiteY1388" fmla="*/ 285662 h 1590675"/>
              <a:gd name="connsiteX1389" fmla="*/ 227743 w 1933575"/>
              <a:gd name="connsiteY1389" fmla="*/ 261278 h 1590675"/>
              <a:gd name="connsiteX1390" fmla="*/ 253175 w 1933575"/>
              <a:gd name="connsiteY1390" fmla="*/ 236322 h 1590675"/>
              <a:gd name="connsiteX1391" fmla="*/ 276987 w 1933575"/>
              <a:gd name="connsiteY1391" fmla="*/ 261468 h 1590675"/>
              <a:gd name="connsiteX1392" fmla="*/ 252317 w 1933575"/>
              <a:gd name="connsiteY1392" fmla="*/ 285662 h 1590675"/>
              <a:gd name="connsiteX1393" fmla="*/ 1564957 w 1933575"/>
              <a:gd name="connsiteY1393" fmla="*/ 1169105 h 1590675"/>
              <a:gd name="connsiteX1394" fmla="*/ 1541336 w 1933575"/>
              <a:gd name="connsiteY1394" fmla="*/ 1144055 h 1590675"/>
              <a:gd name="connsiteX1395" fmla="*/ 1566767 w 1933575"/>
              <a:gd name="connsiteY1395" fmla="*/ 1120909 h 1590675"/>
              <a:gd name="connsiteX1396" fmla="*/ 1589627 w 1933575"/>
              <a:gd name="connsiteY1396" fmla="*/ 1145198 h 1590675"/>
              <a:gd name="connsiteX1397" fmla="*/ 1564957 w 1933575"/>
              <a:gd name="connsiteY1397" fmla="*/ 1169105 h 1590675"/>
              <a:gd name="connsiteX1398" fmla="*/ 1307211 w 1933575"/>
              <a:gd name="connsiteY1398" fmla="*/ 796773 h 1590675"/>
              <a:gd name="connsiteX1399" fmla="*/ 1282732 w 1933575"/>
              <a:gd name="connsiteY1399" fmla="*/ 772675 h 1590675"/>
              <a:gd name="connsiteX1400" fmla="*/ 1307211 w 1933575"/>
              <a:gd name="connsiteY1400" fmla="*/ 748577 h 1590675"/>
              <a:gd name="connsiteX1401" fmla="*/ 1331024 w 1933575"/>
              <a:gd name="connsiteY1401" fmla="*/ 772008 h 1590675"/>
              <a:gd name="connsiteX1402" fmla="*/ 1307211 w 1933575"/>
              <a:gd name="connsiteY1402" fmla="*/ 796773 h 1590675"/>
              <a:gd name="connsiteX1403" fmla="*/ 570357 w 1933575"/>
              <a:gd name="connsiteY1403" fmla="*/ 290901 h 1590675"/>
              <a:gd name="connsiteX1404" fmla="*/ 594836 w 1933575"/>
              <a:gd name="connsiteY1404" fmla="*/ 314999 h 1590675"/>
              <a:gd name="connsiteX1405" fmla="*/ 570357 w 1933575"/>
              <a:gd name="connsiteY1405" fmla="*/ 339097 h 1590675"/>
              <a:gd name="connsiteX1406" fmla="*/ 546545 w 1933575"/>
              <a:gd name="connsiteY1406" fmla="*/ 315666 h 1590675"/>
              <a:gd name="connsiteX1407" fmla="*/ 570357 w 1933575"/>
              <a:gd name="connsiteY1407" fmla="*/ 290901 h 1590675"/>
              <a:gd name="connsiteX1408" fmla="*/ 491490 w 1933575"/>
              <a:gd name="connsiteY1408" fmla="*/ 276422 h 1590675"/>
              <a:gd name="connsiteX1409" fmla="*/ 515588 w 1933575"/>
              <a:gd name="connsiteY1409" fmla="*/ 301187 h 1590675"/>
              <a:gd name="connsiteX1410" fmla="*/ 490823 w 1933575"/>
              <a:gd name="connsiteY1410" fmla="*/ 325286 h 1590675"/>
              <a:gd name="connsiteX1411" fmla="*/ 466725 w 1933575"/>
              <a:gd name="connsiteY1411" fmla="*/ 300521 h 1590675"/>
              <a:gd name="connsiteX1412" fmla="*/ 491490 w 1933575"/>
              <a:gd name="connsiteY1412" fmla="*/ 276422 h 1590675"/>
              <a:gd name="connsiteX1413" fmla="*/ 199739 w 1933575"/>
              <a:gd name="connsiteY1413" fmla="*/ 246323 h 1590675"/>
              <a:gd name="connsiteX1414" fmla="*/ 175736 w 1933575"/>
              <a:gd name="connsiteY1414" fmla="*/ 270898 h 1590675"/>
              <a:gd name="connsiteX1415" fmla="*/ 151448 w 1933575"/>
              <a:gd name="connsiteY1415" fmla="*/ 246514 h 1590675"/>
              <a:gd name="connsiteX1416" fmla="*/ 174784 w 1933575"/>
              <a:gd name="connsiteY1416" fmla="*/ 222606 h 1590675"/>
              <a:gd name="connsiteX1417" fmla="*/ 199739 w 1933575"/>
              <a:gd name="connsiteY1417" fmla="*/ 246323 h 1590675"/>
              <a:gd name="connsiteX1418" fmla="*/ 119348 w 1933575"/>
              <a:gd name="connsiteY1418" fmla="*/ 232703 h 1590675"/>
              <a:gd name="connsiteX1419" fmla="*/ 96012 w 1933575"/>
              <a:gd name="connsiteY1419" fmla="*/ 255848 h 1590675"/>
              <a:gd name="connsiteX1420" fmla="*/ 72866 w 1933575"/>
              <a:gd name="connsiteY1420" fmla="*/ 232512 h 1590675"/>
              <a:gd name="connsiteX1421" fmla="*/ 96203 w 1933575"/>
              <a:gd name="connsiteY1421" fmla="*/ 209367 h 1590675"/>
              <a:gd name="connsiteX1422" fmla="*/ 119348 w 1933575"/>
              <a:gd name="connsiteY1422" fmla="*/ 232703 h 1590675"/>
              <a:gd name="connsiteX1423" fmla="*/ 1120140 w 1933575"/>
              <a:gd name="connsiteY1423" fmla="*/ 574174 h 1590675"/>
              <a:gd name="connsiteX1424" fmla="*/ 1095375 w 1933575"/>
              <a:gd name="connsiteY1424" fmla="*/ 597225 h 1590675"/>
              <a:gd name="connsiteX1425" fmla="*/ 1072991 w 1933575"/>
              <a:gd name="connsiteY1425" fmla="*/ 573126 h 1590675"/>
              <a:gd name="connsiteX1426" fmla="*/ 1097756 w 1933575"/>
              <a:gd name="connsiteY1426" fmla="*/ 550076 h 1590675"/>
              <a:gd name="connsiteX1427" fmla="*/ 1120140 w 1933575"/>
              <a:gd name="connsiteY1427" fmla="*/ 574174 h 1590675"/>
              <a:gd name="connsiteX1428" fmla="*/ 1682591 w 1933575"/>
              <a:gd name="connsiteY1428" fmla="*/ 1432853 h 1590675"/>
              <a:gd name="connsiteX1429" fmla="*/ 1658398 w 1933575"/>
              <a:gd name="connsiteY1429" fmla="*/ 1409136 h 1590675"/>
              <a:gd name="connsiteX1430" fmla="*/ 1681353 w 1933575"/>
              <a:gd name="connsiteY1430" fmla="*/ 1385609 h 1590675"/>
              <a:gd name="connsiteX1431" fmla="*/ 1705547 w 1933575"/>
              <a:gd name="connsiteY1431" fmla="*/ 1409326 h 1590675"/>
              <a:gd name="connsiteX1432" fmla="*/ 1682591 w 1933575"/>
              <a:gd name="connsiteY1432" fmla="*/ 1432853 h 1590675"/>
              <a:gd name="connsiteX1433" fmla="*/ 673703 w 1933575"/>
              <a:gd name="connsiteY1433" fmla="*/ 328620 h 1590675"/>
              <a:gd name="connsiteX1434" fmla="*/ 651224 w 1933575"/>
              <a:gd name="connsiteY1434" fmla="*/ 352622 h 1590675"/>
              <a:gd name="connsiteX1435" fmla="*/ 626936 w 1933575"/>
              <a:gd name="connsiteY1435" fmla="*/ 329096 h 1590675"/>
              <a:gd name="connsiteX1436" fmla="*/ 650177 w 1933575"/>
              <a:gd name="connsiteY1436" fmla="*/ 305855 h 1590675"/>
              <a:gd name="connsiteX1437" fmla="*/ 673703 w 1933575"/>
              <a:gd name="connsiteY1437" fmla="*/ 328620 h 1590675"/>
              <a:gd name="connsiteX1438" fmla="*/ 1711262 w 1933575"/>
              <a:gd name="connsiteY1438" fmla="*/ 1590587 h 1590675"/>
              <a:gd name="connsiteX1439" fmla="*/ 1709928 w 1933575"/>
              <a:gd name="connsiteY1439" fmla="*/ 1582395 h 1590675"/>
              <a:gd name="connsiteX1440" fmla="*/ 1733455 w 1933575"/>
              <a:gd name="connsiteY1440" fmla="*/ 1559440 h 1590675"/>
              <a:gd name="connsiteX1441" fmla="*/ 1756410 w 1933575"/>
              <a:gd name="connsiteY1441" fmla="*/ 1582967 h 1590675"/>
              <a:gd name="connsiteX1442" fmla="*/ 1755077 w 1933575"/>
              <a:gd name="connsiteY1442" fmla="*/ 1590587 h 1590675"/>
              <a:gd name="connsiteX1443" fmla="*/ 1711262 w 1933575"/>
              <a:gd name="connsiteY1443" fmla="*/ 1590587 h 1590675"/>
              <a:gd name="connsiteX1444" fmla="*/ 974789 w 1933575"/>
              <a:gd name="connsiteY1444" fmla="*/ 465018 h 1590675"/>
              <a:gd name="connsiteX1445" fmla="*/ 952214 w 1933575"/>
              <a:gd name="connsiteY1445" fmla="*/ 488925 h 1590675"/>
              <a:gd name="connsiteX1446" fmla="*/ 928307 w 1933575"/>
              <a:gd name="connsiteY1446" fmla="*/ 466351 h 1590675"/>
              <a:gd name="connsiteX1447" fmla="*/ 950881 w 1933575"/>
              <a:gd name="connsiteY1447" fmla="*/ 442443 h 1590675"/>
              <a:gd name="connsiteX1448" fmla="*/ 974789 w 1933575"/>
              <a:gd name="connsiteY1448" fmla="*/ 465018 h 1590675"/>
              <a:gd name="connsiteX1449" fmla="*/ 1536859 w 1933575"/>
              <a:gd name="connsiteY1449" fmla="*/ 971843 h 1590675"/>
              <a:gd name="connsiteX1450" fmla="*/ 1513999 w 1933575"/>
              <a:gd name="connsiteY1450" fmla="*/ 994036 h 1590675"/>
              <a:gd name="connsiteX1451" fmla="*/ 1491806 w 1933575"/>
              <a:gd name="connsiteY1451" fmla="*/ 971176 h 1590675"/>
              <a:gd name="connsiteX1452" fmla="*/ 1514666 w 1933575"/>
              <a:gd name="connsiteY1452" fmla="*/ 948983 h 1590675"/>
              <a:gd name="connsiteX1453" fmla="*/ 1536859 w 1933575"/>
              <a:gd name="connsiteY1453" fmla="*/ 971843 h 1590675"/>
              <a:gd name="connsiteX1454" fmla="*/ 1240917 w 1933575"/>
              <a:gd name="connsiteY1454" fmla="*/ 655708 h 1590675"/>
              <a:gd name="connsiteX1455" fmla="*/ 1264634 w 1933575"/>
              <a:gd name="connsiteY1455" fmla="*/ 678568 h 1590675"/>
              <a:gd name="connsiteX1456" fmla="*/ 1241393 w 1933575"/>
              <a:gd name="connsiteY1456" fmla="*/ 701904 h 1590675"/>
              <a:gd name="connsiteX1457" fmla="*/ 1218438 w 1933575"/>
              <a:gd name="connsiteY1457" fmla="*/ 679806 h 1590675"/>
              <a:gd name="connsiteX1458" fmla="*/ 1240917 w 1933575"/>
              <a:gd name="connsiteY1458" fmla="*/ 655708 h 1590675"/>
              <a:gd name="connsiteX1459" fmla="*/ 1630585 w 1933575"/>
              <a:gd name="connsiteY1459" fmla="*/ 1215683 h 1590675"/>
              <a:gd name="connsiteX1460" fmla="*/ 1653921 w 1933575"/>
              <a:gd name="connsiteY1460" fmla="*/ 1238924 h 1590675"/>
              <a:gd name="connsiteX1461" fmla="*/ 1630394 w 1933575"/>
              <a:gd name="connsiteY1461" fmla="*/ 1261879 h 1590675"/>
              <a:gd name="connsiteX1462" fmla="*/ 1607820 w 1933575"/>
              <a:gd name="connsiteY1462" fmla="*/ 1239400 h 1590675"/>
              <a:gd name="connsiteX1463" fmla="*/ 1630585 w 1933575"/>
              <a:gd name="connsiteY1463" fmla="*/ 1215683 h 1590675"/>
              <a:gd name="connsiteX1464" fmla="*/ 39243 w 1933575"/>
              <a:gd name="connsiteY1464" fmla="*/ 218892 h 1590675"/>
              <a:gd name="connsiteX1465" fmla="*/ 16288 w 1933575"/>
              <a:gd name="connsiteY1465" fmla="*/ 241085 h 1590675"/>
              <a:gd name="connsiteX1466" fmla="*/ 95 w 1933575"/>
              <a:gd name="connsiteY1466" fmla="*/ 234131 h 1590675"/>
              <a:gd name="connsiteX1467" fmla="*/ 95 w 1933575"/>
              <a:gd name="connsiteY1467" fmla="*/ 202604 h 1590675"/>
              <a:gd name="connsiteX1468" fmla="*/ 17336 w 1933575"/>
              <a:gd name="connsiteY1468" fmla="*/ 195651 h 1590675"/>
              <a:gd name="connsiteX1469" fmla="*/ 39243 w 1933575"/>
              <a:gd name="connsiteY1469" fmla="*/ 218892 h 1590675"/>
              <a:gd name="connsiteX1470" fmla="*/ 1471517 w 1933575"/>
              <a:gd name="connsiteY1470" fmla="*/ 880974 h 1590675"/>
              <a:gd name="connsiteX1471" fmla="*/ 1448657 w 1933575"/>
              <a:gd name="connsiteY1471" fmla="*/ 903168 h 1590675"/>
              <a:gd name="connsiteX1472" fmla="*/ 1426464 w 1933575"/>
              <a:gd name="connsiteY1472" fmla="*/ 880308 h 1590675"/>
              <a:gd name="connsiteX1473" fmla="*/ 1449324 w 1933575"/>
              <a:gd name="connsiteY1473" fmla="*/ 858114 h 1590675"/>
              <a:gd name="connsiteX1474" fmla="*/ 1471517 w 1933575"/>
              <a:gd name="connsiteY1474" fmla="*/ 880974 h 1590675"/>
              <a:gd name="connsiteX1475" fmla="*/ 749999 w 1933575"/>
              <a:gd name="connsiteY1475" fmla="*/ 343955 h 1590675"/>
              <a:gd name="connsiteX1476" fmla="*/ 726186 w 1933575"/>
              <a:gd name="connsiteY1476" fmla="*/ 366434 h 1590675"/>
              <a:gd name="connsiteX1477" fmla="*/ 704088 w 1933575"/>
              <a:gd name="connsiteY1477" fmla="*/ 342240 h 1590675"/>
              <a:gd name="connsiteX1478" fmla="*/ 727234 w 1933575"/>
              <a:gd name="connsiteY1478" fmla="*/ 320523 h 1590675"/>
              <a:gd name="connsiteX1479" fmla="*/ 749999 w 1933575"/>
              <a:gd name="connsiteY1479" fmla="*/ 343955 h 1590675"/>
              <a:gd name="connsiteX1480" fmla="*/ 1696593 w 1933575"/>
              <a:gd name="connsiteY1480" fmla="*/ 1354938 h 1590675"/>
              <a:gd name="connsiteX1481" fmla="*/ 1673828 w 1933575"/>
              <a:gd name="connsiteY1481" fmla="*/ 1332459 h 1590675"/>
              <a:gd name="connsiteX1482" fmla="*/ 1696593 w 1933575"/>
              <a:gd name="connsiteY1482" fmla="*/ 1310076 h 1590675"/>
              <a:gd name="connsiteX1483" fmla="*/ 1718691 w 1933575"/>
              <a:gd name="connsiteY1483" fmla="*/ 1331793 h 1590675"/>
              <a:gd name="connsiteX1484" fmla="*/ 1696593 w 1933575"/>
              <a:gd name="connsiteY1484" fmla="*/ 1354938 h 1590675"/>
              <a:gd name="connsiteX1485" fmla="*/ 1383316 w 1933575"/>
              <a:gd name="connsiteY1485" fmla="*/ 764579 h 1590675"/>
              <a:gd name="connsiteX1486" fmla="*/ 1405795 w 1933575"/>
              <a:gd name="connsiteY1486" fmla="*/ 787344 h 1590675"/>
              <a:gd name="connsiteX1487" fmla="*/ 1383792 w 1933575"/>
              <a:gd name="connsiteY1487" fmla="*/ 809156 h 1590675"/>
              <a:gd name="connsiteX1488" fmla="*/ 1361313 w 1933575"/>
              <a:gd name="connsiteY1488" fmla="*/ 786391 h 1590675"/>
              <a:gd name="connsiteX1489" fmla="*/ 1383316 w 1933575"/>
              <a:gd name="connsiteY1489" fmla="*/ 764579 h 1590675"/>
              <a:gd name="connsiteX1490" fmla="*/ 807053 w 1933575"/>
              <a:gd name="connsiteY1490" fmla="*/ 335192 h 1590675"/>
              <a:gd name="connsiteX1491" fmla="*/ 829056 w 1933575"/>
              <a:gd name="connsiteY1491" fmla="*/ 358433 h 1590675"/>
              <a:gd name="connsiteX1492" fmla="*/ 805529 w 1933575"/>
              <a:gd name="connsiteY1492" fmla="*/ 380054 h 1590675"/>
              <a:gd name="connsiteX1493" fmla="*/ 784193 w 1933575"/>
              <a:gd name="connsiteY1493" fmla="*/ 357576 h 1590675"/>
              <a:gd name="connsiteX1494" fmla="*/ 807053 w 1933575"/>
              <a:gd name="connsiteY1494" fmla="*/ 335192 h 1590675"/>
              <a:gd name="connsiteX1495" fmla="*/ 1053465 w 1933575"/>
              <a:gd name="connsiteY1495" fmla="*/ 479496 h 1590675"/>
              <a:gd name="connsiteX1496" fmla="*/ 1030891 w 1933575"/>
              <a:gd name="connsiteY1496" fmla="*/ 502165 h 1590675"/>
              <a:gd name="connsiteX1497" fmla="*/ 1008888 w 1933575"/>
              <a:gd name="connsiteY1497" fmla="*/ 480258 h 1590675"/>
              <a:gd name="connsiteX1498" fmla="*/ 1031462 w 1933575"/>
              <a:gd name="connsiteY1498" fmla="*/ 457588 h 1590675"/>
              <a:gd name="connsiteX1499" fmla="*/ 1053465 w 1933575"/>
              <a:gd name="connsiteY1499" fmla="*/ 479496 h 1590675"/>
              <a:gd name="connsiteX1500" fmla="*/ 1602010 w 1933575"/>
              <a:gd name="connsiteY1500" fmla="*/ 1064997 h 1590675"/>
              <a:gd name="connsiteX1501" fmla="*/ 1580769 w 1933575"/>
              <a:gd name="connsiteY1501" fmla="*/ 1087667 h 1590675"/>
              <a:gd name="connsiteX1502" fmla="*/ 1557433 w 1933575"/>
              <a:gd name="connsiteY1502" fmla="*/ 1065759 h 1590675"/>
              <a:gd name="connsiteX1503" fmla="*/ 1580007 w 1933575"/>
              <a:gd name="connsiteY1503" fmla="*/ 1043090 h 1590675"/>
              <a:gd name="connsiteX1504" fmla="*/ 1602010 w 1933575"/>
              <a:gd name="connsiteY1504" fmla="*/ 1064997 h 1590675"/>
              <a:gd name="connsiteX1505" fmla="*/ 1198340 w 1933575"/>
              <a:gd name="connsiteY1505" fmla="*/ 584747 h 1590675"/>
              <a:gd name="connsiteX1506" fmla="*/ 1175671 w 1933575"/>
              <a:gd name="connsiteY1506" fmla="*/ 607321 h 1590675"/>
              <a:gd name="connsiteX1507" fmla="*/ 1153859 w 1933575"/>
              <a:gd name="connsiteY1507" fmla="*/ 585318 h 1590675"/>
              <a:gd name="connsiteX1508" fmla="*/ 1176528 w 1933575"/>
              <a:gd name="connsiteY1508" fmla="*/ 562744 h 1590675"/>
              <a:gd name="connsiteX1509" fmla="*/ 1198340 w 1933575"/>
              <a:gd name="connsiteY1509" fmla="*/ 584747 h 1590675"/>
              <a:gd name="connsiteX1510" fmla="*/ 1747838 w 1933575"/>
              <a:gd name="connsiteY1510" fmla="*/ 1480668 h 1590675"/>
              <a:gd name="connsiteX1511" fmla="*/ 1769840 w 1933575"/>
              <a:gd name="connsiteY1511" fmla="*/ 1503909 h 1590675"/>
              <a:gd name="connsiteX1512" fmla="*/ 1746314 w 1933575"/>
              <a:gd name="connsiteY1512" fmla="*/ 1525531 h 1590675"/>
              <a:gd name="connsiteX1513" fmla="*/ 1724978 w 1933575"/>
              <a:gd name="connsiteY1513" fmla="*/ 1503052 h 1590675"/>
              <a:gd name="connsiteX1514" fmla="*/ 1747838 w 1933575"/>
              <a:gd name="connsiteY1514" fmla="*/ 1480668 h 1590675"/>
              <a:gd name="connsiteX1515" fmla="*/ 1666399 w 1933575"/>
              <a:gd name="connsiteY1515" fmla="*/ 1160247 h 1590675"/>
              <a:gd name="connsiteX1516" fmla="*/ 1643729 w 1933575"/>
              <a:gd name="connsiteY1516" fmla="*/ 1180440 h 1590675"/>
              <a:gd name="connsiteX1517" fmla="*/ 1623917 w 1933575"/>
              <a:gd name="connsiteY1517" fmla="*/ 1157485 h 1590675"/>
              <a:gd name="connsiteX1518" fmla="*/ 1645825 w 1933575"/>
              <a:gd name="connsiteY1518" fmla="*/ 1137959 h 1590675"/>
              <a:gd name="connsiteX1519" fmla="*/ 1666399 w 1933575"/>
              <a:gd name="connsiteY1519" fmla="*/ 1160247 h 1590675"/>
              <a:gd name="connsiteX1520" fmla="*/ 1342358 w 1933575"/>
              <a:gd name="connsiteY1520" fmla="*/ 693332 h 1590675"/>
              <a:gd name="connsiteX1521" fmla="*/ 1320356 w 1933575"/>
              <a:gd name="connsiteY1521" fmla="*/ 714287 h 1590675"/>
              <a:gd name="connsiteX1522" fmla="*/ 1299686 w 1933575"/>
              <a:gd name="connsiteY1522" fmla="*/ 691998 h 1590675"/>
              <a:gd name="connsiteX1523" fmla="*/ 1320927 w 1933575"/>
              <a:gd name="connsiteY1523" fmla="*/ 671710 h 1590675"/>
              <a:gd name="connsiteX1524" fmla="*/ 1342358 w 1933575"/>
              <a:gd name="connsiteY1524" fmla="*/ 693332 h 1590675"/>
              <a:gd name="connsiteX1525" fmla="*/ 367094 w 1933575"/>
              <a:gd name="connsiteY1525" fmla="*/ 195460 h 1590675"/>
              <a:gd name="connsiteX1526" fmla="*/ 346996 w 1933575"/>
              <a:gd name="connsiteY1526" fmla="*/ 216510 h 1590675"/>
              <a:gd name="connsiteX1527" fmla="*/ 325184 w 1933575"/>
              <a:gd name="connsiteY1527" fmla="*/ 195651 h 1590675"/>
              <a:gd name="connsiteX1528" fmla="*/ 346710 w 1933575"/>
              <a:gd name="connsiteY1528" fmla="*/ 174600 h 1590675"/>
              <a:gd name="connsiteX1529" fmla="*/ 367094 w 1933575"/>
              <a:gd name="connsiteY1529" fmla="*/ 195460 h 1590675"/>
              <a:gd name="connsiteX1530" fmla="*/ 446723 w 1933575"/>
              <a:gd name="connsiteY1530" fmla="*/ 210510 h 1590675"/>
              <a:gd name="connsiteX1531" fmla="*/ 424339 w 1933575"/>
              <a:gd name="connsiteY1531" fmla="*/ 230703 h 1590675"/>
              <a:gd name="connsiteX1532" fmla="*/ 404813 w 1933575"/>
              <a:gd name="connsiteY1532" fmla="*/ 209081 h 1590675"/>
              <a:gd name="connsiteX1533" fmla="*/ 427196 w 1933575"/>
              <a:gd name="connsiteY1533" fmla="*/ 188888 h 1590675"/>
              <a:gd name="connsiteX1534" fmla="*/ 446723 w 1933575"/>
              <a:gd name="connsiteY1534" fmla="*/ 210510 h 1590675"/>
              <a:gd name="connsiteX1535" fmla="*/ 526066 w 1933575"/>
              <a:gd name="connsiteY1535" fmla="*/ 223845 h 1590675"/>
              <a:gd name="connsiteX1536" fmla="*/ 505873 w 1933575"/>
              <a:gd name="connsiteY1536" fmla="*/ 244704 h 1590675"/>
              <a:gd name="connsiteX1537" fmla="*/ 484632 w 1933575"/>
              <a:gd name="connsiteY1537" fmla="*/ 223463 h 1590675"/>
              <a:gd name="connsiteX1538" fmla="*/ 505492 w 1933575"/>
              <a:gd name="connsiteY1538" fmla="*/ 203270 h 1590675"/>
              <a:gd name="connsiteX1539" fmla="*/ 526066 w 1933575"/>
              <a:gd name="connsiteY1539" fmla="*/ 223845 h 1590675"/>
              <a:gd name="connsiteX1540" fmla="*/ 266033 w 1933575"/>
              <a:gd name="connsiteY1540" fmla="*/ 160694 h 1590675"/>
              <a:gd name="connsiteX1541" fmla="*/ 287274 w 1933575"/>
              <a:gd name="connsiteY1541" fmla="*/ 180506 h 1590675"/>
              <a:gd name="connsiteX1542" fmla="*/ 266414 w 1933575"/>
              <a:gd name="connsiteY1542" fmla="*/ 202128 h 1590675"/>
              <a:gd name="connsiteX1543" fmla="*/ 245840 w 1933575"/>
              <a:gd name="connsiteY1543" fmla="*/ 181649 h 1590675"/>
              <a:gd name="connsiteX1544" fmla="*/ 266033 w 1933575"/>
              <a:gd name="connsiteY1544" fmla="*/ 160694 h 1590675"/>
              <a:gd name="connsiteX1545" fmla="*/ 886206 w 1933575"/>
              <a:gd name="connsiteY1545" fmla="*/ 350908 h 1590675"/>
              <a:gd name="connsiteX1546" fmla="*/ 907161 w 1933575"/>
              <a:gd name="connsiteY1546" fmla="*/ 372530 h 1590675"/>
              <a:gd name="connsiteX1547" fmla="*/ 886206 w 1933575"/>
              <a:gd name="connsiteY1547" fmla="*/ 392818 h 1590675"/>
              <a:gd name="connsiteX1548" fmla="*/ 865251 w 1933575"/>
              <a:gd name="connsiteY1548" fmla="*/ 371196 h 1590675"/>
              <a:gd name="connsiteX1549" fmla="*/ 886206 w 1933575"/>
              <a:gd name="connsiteY1549" fmla="*/ 350908 h 1590675"/>
              <a:gd name="connsiteX1550" fmla="*/ 1110139 w 1933575"/>
              <a:gd name="connsiteY1550" fmla="*/ 473780 h 1590675"/>
              <a:gd name="connsiteX1551" fmla="*/ 1131094 w 1933575"/>
              <a:gd name="connsiteY1551" fmla="*/ 493878 h 1590675"/>
              <a:gd name="connsiteX1552" fmla="*/ 1110710 w 1933575"/>
              <a:gd name="connsiteY1552" fmla="*/ 514452 h 1590675"/>
              <a:gd name="connsiteX1553" fmla="*/ 1090517 w 1933575"/>
              <a:gd name="connsiteY1553" fmla="*/ 495117 h 1590675"/>
              <a:gd name="connsiteX1554" fmla="*/ 1110139 w 1933575"/>
              <a:gd name="connsiteY1554" fmla="*/ 473780 h 1590675"/>
              <a:gd name="connsiteX1555" fmla="*/ 186404 w 1933575"/>
              <a:gd name="connsiteY1555" fmla="*/ 146883 h 1590675"/>
              <a:gd name="connsiteX1556" fmla="*/ 207359 w 1933575"/>
              <a:gd name="connsiteY1556" fmla="*/ 166980 h 1590675"/>
              <a:gd name="connsiteX1557" fmla="*/ 186976 w 1933575"/>
              <a:gd name="connsiteY1557" fmla="*/ 187554 h 1590675"/>
              <a:gd name="connsiteX1558" fmla="*/ 166783 w 1933575"/>
              <a:gd name="connsiteY1558" fmla="*/ 168219 h 1590675"/>
              <a:gd name="connsiteX1559" fmla="*/ 186404 w 1933575"/>
              <a:gd name="connsiteY1559" fmla="*/ 146883 h 1590675"/>
              <a:gd name="connsiteX1560" fmla="*/ 564642 w 1933575"/>
              <a:gd name="connsiteY1560" fmla="*/ 237084 h 1590675"/>
              <a:gd name="connsiteX1561" fmla="*/ 586454 w 1933575"/>
              <a:gd name="connsiteY1561" fmla="*/ 217939 h 1590675"/>
              <a:gd name="connsiteX1562" fmla="*/ 605314 w 1933575"/>
              <a:gd name="connsiteY1562" fmla="*/ 238704 h 1590675"/>
              <a:gd name="connsiteX1563" fmla="*/ 584168 w 1933575"/>
              <a:gd name="connsiteY1563" fmla="*/ 258611 h 1590675"/>
              <a:gd name="connsiteX1564" fmla="*/ 564642 w 1933575"/>
              <a:gd name="connsiteY1564" fmla="*/ 237084 h 1590675"/>
              <a:gd name="connsiteX1565" fmla="*/ 1275683 w 1933575"/>
              <a:gd name="connsiteY1565" fmla="*/ 599511 h 1590675"/>
              <a:gd name="connsiteX1566" fmla="*/ 1254633 w 1933575"/>
              <a:gd name="connsiteY1566" fmla="*/ 619227 h 1590675"/>
              <a:gd name="connsiteX1567" fmla="*/ 1235678 w 1933575"/>
              <a:gd name="connsiteY1567" fmla="*/ 598844 h 1590675"/>
              <a:gd name="connsiteX1568" fmla="*/ 1256728 w 1933575"/>
              <a:gd name="connsiteY1568" fmla="*/ 579127 h 1590675"/>
              <a:gd name="connsiteX1569" fmla="*/ 1275683 w 1933575"/>
              <a:gd name="connsiteY1569" fmla="*/ 599511 h 1590675"/>
              <a:gd name="connsiteX1570" fmla="*/ 1730597 w 1933575"/>
              <a:gd name="connsiteY1570" fmla="*/ 1252735 h 1590675"/>
              <a:gd name="connsiteX1571" fmla="*/ 1711357 w 1933575"/>
              <a:gd name="connsiteY1571" fmla="*/ 1273119 h 1590675"/>
              <a:gd name="connsiteX1572" fmla="*/ 1690211 w 1933575"/>
              <a:gd name="connsiteY1572" fmla="*/ 1253211 h 1590675"/>
              <a:gd name="connsiteX1573" fmla="*/ 1710881 w 1933575"/>
              <a:gd name="connsiteY1573" fmla="*/ 1232828 h 1590675"/>
              <a:gd name="connsiteX1574" fmla="*/ 1730597 w 1933575"/>
              <a:gd name="connsiteY1574" fmla="*/ 1252735 h 1590675"/>
              <a:gd name="connsiteX1575" fmla="*/ 1762220 w 1933575"/>
              <a:gd name="connsiteY1575" fmla="*/ 1443806 h 1590675"/>
              <a:gd name="connsiteX1576" fmla="*/ 1741265 w 1933575"/>
              <a:gd name="connsiteY1576" fmla="*/ 1423709 h 1590675"/>
              <a:gd name="connsiteX1577" fmla="*/ 1761649 w 1933575"/>
              <a:gd name="connsiteY1577" fmla="*/ 1403135 h 1590675"/>
              <a:gd name="connsiteX1578" fmla="*/ 1781842 w 1933575"/>
              <a:gd name="connsiteY1578" fmla="*/ 1422471 h 1590675"/>
              <a:gd name="connsiteX1579" fmla="*/ 1762220 w 1933575"/>
              <a:gd name="connsiteY1579" fmla="*/ 1443806 h 1590675"/>
              <a:gd name="connsiteX1580" fmla="*/ 985742 w 1933575"/>
              <a:gd name="connsiteY1580" fmla="*/ 386151 h 1590675"/>
              <a:gd name="connsiteX1581" fmla="*/ 966121 w 1933575"/>
              <a:gd name="connsiteY1581" fmla="*/ 405962 h 1590675"/>
              <a:gd name="connsiteX1582" fmla="*/ 945928 w 1933575"/>
              <a:gd name="connsiteY1582" fmla="*/ 385293 h 1590675"/>
              <a:gd name="connsiteX1583" fmla="*/ 966311 w 1933575"/>
              <a:gd name="connsiteY1583" fmla="*/ 366148 h 1590675"/>
              <a:gd name="connsiteX1584" fmla="*/ 985742 w 1933575"/>
              <a:gd name="connsiteY1584" fmla="*/ 386151 h 1590675"/>
              <a:gd name="connsiteX1585" fmla="*/ 665131 w 1933575"/>
              <a:gd name="connsiteY1585" fmla="*/ 229750 h 1590675"/>
              <a:gd name="connsiteX1586" fmla="*/ 684467 w 1933575"/>
              <a:gd name="connsiteY1586" fmla="*/ 249943 h 1590675"/>
              <a:gd name="connsiteX1587" fmla="*/ 663226 w 1933575"/>
              <a:gd name="connsiteY1587" fmla="*/ 269660 h 1590675"/>
              <a:gd name="connsiteX1588" fmla="*/ 644557 w 1933575"/>
              <a:gd name="connsiteY1588" fmla="*/ 248800 h 1590675"/>
              <a:gd name="connsiteX1589" fmla="*/ 665131 w 1933575"/>
              <a:gd name="connsiteY1589" fmla="*/ 229750 h 1590675"/>
              <a:gd name="connsiteX1590" fmla="*/ 1793939 w 1933575"/>
              <a:gd name="connsiteY1590" fmla="*/ 1590587 h 1590675"/>
              <a:gd name="connsiteX1591" fmla="*/ 1813274 w 1933575"/>
              <a:gd name="connsiteY1591" fmla="*/ 1576966 h 1590675"/>
              <a:gd name="connsiteX1592" fmla="*/ 1831562 w 1933575"/>
              <a:gd name="connsiteY1592" fmla="*/ 1590587 h 1590675"/>
              <a:gd name="connsiteX1593" fmla="*/ 1793939 w 1933575"/>
              <a:gd name="connsiteY1593" fmla="*/ 1590587 h 1590675"/>
              <a:gd name="connsiteX1594" fmla="*/ 1548384 w 1933575"/>
              <a:gd name="connsiteY1594" fmla="*/ 895262 h 1590675"/>
              <a:gd name="connsiteX1595" fmla="*/ 1528096 w 1933575"/>
              <a:gd name="connsiteY1595" fmla="*/ 914597 h 1590675"/>
              <a:gd name="connsiteX1596" fmla="*/ 1508760 w 1933575"/>
              <a:gd name="connsiteY1596" fmla="*/ 894309 h 1590675"/>
              <a:gd name="connsiteX1597" fmla="*/ 1529048 w 1933575"/>
              <a:gd name="connsiteY1597" fmla="*/ 874973 h 1590675"/>
              <a:gd name="connsiteX1598" fmla="*/ 1548384 w 1933575"/>
              <a:gd name="connsiteY1598" fmla="*/ 895262 h 1590675"/>
              <a:gd name="connsiteX1599" fmla="*/ 130207 w 1933575"/>
              <a:gd name="connsiteY1599" fmla="*/ 153455 h 1590675"/>
              <a:gd name="connsiteX1600" fmla="*/ 110204 w 1933575"/>
              <a:gd name="connsiteY1600" fmla="*/ 172981 h 1590675"/>
              <a:gd name="connsiteX1601" fmla="*/ 90392 w 1933575"/>
              <a:gd name="connsiteY1601" fmla="*/ 151931 h 1590675"/>
              <a:gd name="connsiteX1602" fmla="*/ 111062 w 1933575"/>
              <a:gd name="connsiteY1602" fmla="*/ 133167 h 1590675"/>
              <a:gd name="connsiteX1603" fmla="*/ 130207 w 1933575"/>
              <a:gd name="connsiteY1603" fmla="*/ 153455 h 1590675"/>
              <a:gd name="connsiteX1604" fmla="*/ 1416939 w 1933575"/>
              <a:gd name="connsiteY1604" fmla="*/ 706953 h 1590675"/>
              <a:gd name="connsiteX1605" fmla="*/ 1398175 w 1933575"/>
              <a:gd name="connsiteY1605" fmla="*/ 726384 h 1590675"/>
              <a:gd name="connsiteX1606" fmla="*/ 1378744 w 1933575"/>
              <a:gd name="connsiteY1606" fmla="*/ 707619 h 1590675"/>
              <a:gd name="connsiteX1607" fmla="*/ 1397508 w 1933575"/>
              <a:gd name="connsiteY1607" fmla="*/ 688188 h 1590675"/>
              <a:gd name="connsiteX1608" fmla="*/ 1416939 w 1933575"/>
              <a:gd name="connsiteY1608" fmla="*/ 706953 h 1590675"/>
              <a:gd name="connsiteX1609" fmla="*/ 1482852 w 1933575"/>
              <a:gd name="connsiteY1609" fmla="*/ 800393 h 1590675"/>
              <a:gd name="connsiteX1610" fmla="*/ 1463421 w 1933575"/>
              <a:gd name="connsiteY1610" fmla="*/ 820681 h 1590675"/>
              <a:gd name="connsiteX1611" fmla="*/ 1443609 w 1933575"/>
              <a:gd name="connsiteY1611" fmla="*/ 800869 h 1590675"/>
              <a:gd name="connsiteX1612" fmla="*/ 1462183 w 1933575"/>
              <a:gd name="connsiteY1612" fmla="*/ 781438 h 1590675"/>
              <a:gd name="connsiteX1613" fmla="*/ 1482852 w 1933575"/>
              <a:gd name="connsiteY1613" fmla="*/ 800393 h 1590675"/>
              <a:gd name="connsiteX1614" fmla="*/ 1593532 w 1933575"/>
              <a:gd name="connsiteY1614" fmla="*/ 1005466 h 1590675"/>
              <a:gd name="connsiteX1615" fmla="*/ 1574197 w 1933575"/>
              <a:gd name="connsiteY1615" fmla="*/ 985083 h 1590675"/>
              <a:gd name="connsiteX1616" fmla="*/ 1594866 w 1933575"/>
              <a:gd name="connsiteY1616" fmla="*/ 966223 h 1590675"/>
              <a:gd name="connsiteX1617" fmla="*/ 1613440 w 1933575"/>
              <a:gd name="connsiteY1617" fmla="*/ 985749 h 1590675"/>
              <a:gd name="connsiteX1618" fmla="*/ 1593532 w 1933575"/>
              <a:gd name="connsiteY1618" fmla="*/ 1005466 h 1590675"/>
              <a:gd name="connsiteX1619" fmla="*/ 50006 w 1933575"/>
              <a:gd name="connsiteY1619" fmla="*/ 138786 h 1590675"/>
              <a:gd name="connsiteX1620" fmla="*/ 31052 w 1933575"/>
              <a:gd name="connsiteY1620" fmla="*/ 158122 h 1590675"/>
              <a:gd name="connsiteX1621" fmla="*/ 11335 w 1933575"/>
              <a:gd name="connsiteY1621" fmla="*/ 138120 h 1590675"/>
              <a:gd name="connsiteX1622" fmla="*/ 31052 w 1933575"/>
              <a:gd name="connsiteY1622" fmla="*/ 119451 h 1590675"/>
              <a:gd name="connsiteX1623" fmla="*/ 50006 w 1933575"/>
              <a:gd name="connsiteY1623" fmla="*/ 138786 h 1590675"/>
              <a:gd name="connsiteX1624" fmla="*/ 760762 w 1933575"/>
              <a:gd name="connsiteY1624" fmla="*/ 263278 h 1590675"/>
              <a:gd name="connsiteX1625" fmla="*/ 741045 w 1933575"/>
              <a:gd name="connsiteY1625" fmla="*/ 283376 h 1590675"/>
              <a:gd name="connsiteX1626" fmla="*/ 721614 w 1933575"/>
              <a:gd name="connsiteY1626" fmla="*/ 264421 h 1590675"/>
              <a:gd name="connsiteX1627" fmla="*/ 741331 w 1933575"/>
              <a:gd name="connsiteY1627" fmla="*/ 244323 h 1590675"/>
              <a:gd name="connsiteX1628" fmla="*/ 760762 w 1933575"/>
              <a:gd name="connsiteY1628" fmla="*/ 263278 h 1590675"/>
              <a:gd name="connsiteX1629" fmla="*/ 1678400 w 1933575"/>
              <a:gd name="connsiteY1629" fmla="*/ 1079952 h 1590675"/>
              <a:gd name="connsiteX1630" fmla="*/ 1658969 w 1933575"/>
              <a:gd name="connsiteY1630" fmla="*/ 1098716 h 1590675"/>
              <a:gd name="connsiteX1631" fmla="*/ 1640205 w 1933575"/>
              <a:gd name="connsiteY1631" fmla="*/ 1079285 h 1590675"/>
              <a:gd name="connsiteX1632" fmla="*/ 1659636 w 1933575"/>
              <a:gd name="connsiteY1632" fmla="*/ 1060521 h 1590675"/>
              <a:gd name="connsiteX1633" fmla="*/ 1678400 w 1933575"/>
              <a:gd name="connsiteY1633" fmla="*/ 1079952 h 1590675"/>
              <a:gd name="connsiteX1634" fmla="*/ 1827371 w 1933575"/>
              <a:gd name="connsiteY1634" fmla="*/ 1498766 h 1590675"/>
              <a:gd name="connsiteX1635" fmla="*/ 1845278 w 1933575"/>
              <a:gd name="connsiteY1635" fmla="*/ 1518959 h 1590675"/>
              <a:gd name="connsiteX1636" fmla="*/ 1825943 w 1933575"/>
              <a:gd name="connsiteY1636" fmla="*/ 1535532 h 1590675"/>
              <a:gd name="connsiteX1637" fmla="*/ 1808702 w 1933575"/>
              <a:gd name="connsiteY1637" fmla="*/ 1515435 h 1590675"/>
              <a:gd name="connsiteX1638" fmla="*/ 1827371 w 1933575"/>
              <a:gd name="connsiteY1638" fmla="*/ 1498766 h 1590675"/>
              <a:gd name="connsiteX1639" fmla="*/ 1775270 w 1933575"/>
              <a:gd name="connsiteY1639" fmla="*/ 1365606 h 1590675"/>
              <a:gd name="connsiteX1640" fmla="*/ 1756982 w 1933575"/>
              <a:gd name="connsiteY1640" fmla="*/ 1345889 h 1590675"/>
              <a:gd name="connsiteX1641" fmla="*/ 1776984 w 1933575"/>
              <a:gd name="connsiteY1641" fmla="*/ 1328078 h 1590675"/>
              <a:gd name="connsiteX1642" fmla="*/ 1794510 w 1933575"/>
              <a:gd name="connsiteY1642" fmla="*/ 1346937 h 1590675"/>
              <a:gd name="connsiteX1643" fmla="*/ 1775270 w 1933575"/>
              <a:gd name="connsiteY1643" fmla="*/ 1365606 h 1590675"/>
              <a:gd name="connsiteX1644" fmla="*/ 1189673 w 1933575"/>
              <a:gd name="connsiteY1644" fmla="*/ 489402 h 1590675"/>
              <a:gd name="connsiteX1645" fmla="*/ 1209199 w 1933575"/>
              <a:gd name="connsiteY1645" fmla="*/ 507880 h 1590675"/>
              <a:gd name="connsiteX1646" fmla="*/ 1190339 w 1933575"/>
              <a:gd name="connsiteY1646" fmla="*/ 526930 h 1590675"/>
              <a:gd name="connsiteX1647" fmla="*/ 1171670 w 1933575"/>
              <a:gd name="connsiteY1647" fmla="*/ 509213 h 1590675"/>
              <a:gd name="connsiteX1648" fmla="*/ 1189673 w 1933575"/>
              <a:gd name="connsiteY1648" fmla="*/ 489402 h 1590675"/>
              <a:gd name="connsiteX1649" fmla="*/ 1044797 w 1933575"/>
              <a:gd name="connsiteY1649" fmla="*/ 381769 h 1590675"/>
              <a:gd name="connsiteX1650" fmla="*/ 1063752 w 1933575"/>
              <a:gd name="connsiteY1650" fmla="*/ 401010 h 1590675"/>
              <a:gd name="connsiteX1651" fmla="*/ 1045274 w 1933575"/>
              <a:gd name="connsiteY1651" fmla="*/ 418631 h 1590675"/>
              <a:gd name="connsiteX1652" fmla="*/ 1026986 w 1933575"/>
              <a:gd name="connsiteY1652" fmla="*/ 399486 h 1590675"/>
              <a:gd name="connsiteX1653" fmla="*/ 1044797 w 1933575"/>
              <a:gd name="connsiteY1653" fmla="*/ 381769 h 1590675"/>
              <a:gd name="connsiteX1654" fmla="*/ 838962 w 1933575"/>
              <a:gd name="connsiteY1654" fmla="*/ 277851 h 1590675"/>
              <a:gd name="connsiteX1655" fmla="*/ 821436 w 1933575"/>
              <a:gd name="connsiteY1655" fmla="*/ 296139 h 1590675"/>
              <a:gd name="connsiteX1656" fmla="*/ 802767 w 1933575"/>
              <a:gd name="connsiteY1656" fmla="*/ 277756 h 1590675"/>
              <a:gd name="connsiteX1657" fmla="*/ 820769 w 1933575"/>
              <a:gd name="connsiteY1657" fmla="*/ 260230 h 1590675"/>
              <a:gd name="connsiteX1658" fmla="*/ 838962 w 1933575"/>
              <a:gd name="connsiteY1658" fmla="*/ 277851 h 1590675"/>
              <a:gd name="connsiteX1659" fmla="*/ 899636 w 1933575"/>
              <a:gd name="connsiteY1659" fmla="*/ 274994 h 1590675"/>
              <a:gd name="connsiteX1660" fmla="*/ 917353 w 1933575"/>
              <a:gd name="connsiteY1660" fmla="*/ 291567 h 1590675"/>
              <a:gd name="connsiteX1661" fmla="*/ 901065 w 1933575"/>
              <a:gd name="connsiteY1661" fmla="*/ 309093 h 1590675"/>
              <a:gd name="connsiteX1662" fmla="*/ 883444 w 1933575"/>
              <a:gd name="connsiteY1662" fmla="*/ 292901 h 1590675"/>
              <a:gd name="connsiteX1663" fmla="*/ 899636 w 1933575"/>
              <a:gd name="connsiteY1663" fmla="*/ 274994 h 1590675"/>
              <a:gd name="connsiteX1664" fmla="*/ 1706975 w 1933575"/>
              <a:gd name="connsiteY1664" fmla="*/ 1173582 h 1590675"/>
              <a:gd name="connsiteX1665" fmla="*/ 1726121 w 1933575"/>
              <a:gd name="connsiteY1665" fmla="*/ 1155961 h 1590675"/>
              <a:gd name="connsiteX1666" fmla="*/ 1741932 w 1933575"/>
              <a:gd name="connsiteY1666" fmla="*/ 1175297 h 1590675"/>
              <a:gd name="connsiteX1667" fmla="*/ 1723835 w 1933575"/>
              <a:gd name="connsiteY1667" fmla="*/ 1190918 h 1590675"/>
              <a:gd name="connsiteX1668" fmla="*/ 1706975 w 1933575"/>
              <a:gd name="connsiteY1668" fmla="*/ 1173582 h 1590675"/>
              <a:gd name="connsiteX1669" fmla="*/ 1332643 w 1933575"/>
              <a:gd name="connsiteY1669" fmla="*/ 595701 h 1590675"/>
              <a:gd name="connsiteX1670" fmla="*/ 1349788 w 1933575"/>
              <a:gd name="connsiteY1670" fmla="*/ 613988 h 1590675"/>
              <a:gd name="connsiteX1671" fmla="*/ 1331405 w 1933575"/>
              <a:gd name="connsiteY1671" fmla="*/ 630848 h 1590675"/>
              <a:gd name="connsiteX1672" fmla="*/ 1314926 w 1933575"/>
              <a:gd name="connsiteY1672" fmla="*/ 613512 h 1590675"/>
              <a:gd name="connsiteX1673" fmla="*/ 1332643 w 1933575"/>
              <a:gd name="connsiteY1673" fmla="*/ 595701 h 1590675"/>
              <a:gd name="connsiteX1674" fmla="*/ 1808607 w 1933575"/>
              <a:gd name="connsiteY1674" fmla="*/ 1270833 h 1590675"/>
              <a:gd name="connsiteX1675" fmla="*/ 1789557 w 1933575"/>
              <a:gd name="connsiteY1675" fmla="*/ 1282834 h 1590675"/>
              <a:gd name="connsiteX1676" fmla="*/ 1773936 w 1933575"/>
              <a:gd name="connsiteY1676" fmla="*/ 1266832 h 1590675"/>
              <a:gd name="connsiteX1677" fmla="*/ 1790319 w 1933575"/>
              <a:gd name="connsiteY1677" fmla="*/ 1251497 h 1590675"/>
              <a:gd name="connsiteX1678" fmla="*/ 1808798 w 1933575"/>
              <a:gd name="connsiteY1678" fmla="*/ 1264355 h 1590675"/>
              <a:gd name="connsiteX1679" fmla="*/ 1808607 w 1933575"/>
              <a:gd name="connsiteY1679" fmla="*/ 1270833 h 1590675"/>
              <a:gd name="connsiteX1680" fmla="*/ 1860137 w 1933575"/>
              <a:gd name="connsiteY1680" fmla="*/ 1440854 h 1590675"/>
              <a:gd name="connsiteX1681" fmla="*/ 1841468 w 1933575"/>
              <a:gd name="connsiteY1681" fmla="*/ 1453808 h 1590675"/>
              <a:gd name="connsiteX1682" fmla="*/ 1824704 w 1933575"/>
              <a:gd name="connsiteY1682" fmla="*/ 1437044 h 1590675"/>
              <a:gd name="connsiteX1683" fmla="*/ 1841373 w 1933575"/>
              <a:gd name="connsiteY1683" fmla="*/ 1421709 h 1590675"/>
              <a:gd name="connsiteX1684" fmla="*/ 1860137 w 1933575"/>
              <a:gd name="connsiteY1684" fmla="*/ 1434377 h 1590675"/>
              <a:gd name="connsiteX1685" fmla="*/ 1860137 w 1933575"/>
              <a:gd name="connsiteY1685" fmla="*/ 1440854 h 1590675"/>
              <a:gd name="connsiteX1686" fmla="*/ 1143953 w 1933575"/>
              <a:gd name="connsiteY1686" fmla="*/ 417678 h 1590675"/>
              <a:gd name="connsiteX1687" fmla="*/ 1125284 w 1933575"/>
              <a:gd name="connsiteY1687" fmla="*/ 430632 h 1590675"/>
              <a:gd name="connsiteX1688" fmla="*/ 1108520 w 1933575"/>
              <a:gd name="connsiteY1688" fmla="*/ 413868 h 1590675"/>
              <a:gd name="connsiteX1689" fmla="*/ 1125188 w 1933575"/>
              <a:gd name="connsiteY1689" fmla="*/ 398533 h 1590675"/>
              <a:gd name="connsiteX1690" fmla="*/ 1143953 w 1933575"/>
              <a:gd name="connsiteY1690" fmla="*/ 411201 h 1590675"/>
              <a:gd name="connsiteX1691" fmla="*/ 1143953 w 1933575"/>
              <a:gd name="connsiteY1691" fmla="*/ 417678 h 1590675"/>
              <a:gd name="connsiteX1692" fmla="*/ 299657 w 1933575"/>
              <a:gd name="connsiteY1692" fmla="*/ 105735 h 1590675"/>
              <a:gd name="connsiteX1693" fmla="*/ 280511 w 1933575"/>
              <a:gd name="connsiteY1693" fmla="*/ 117927 h 1590675"/>
              <a:gd name="connsiteX1694" fmla="*/ 264414 w 1933575"/>
              <a:gd name="connsiteY1694" fmla="*/ 100591 h 1590675"/>
              <a:gd name="connsiteX1695" fmla="*/ 281654 w 1933575"/>
              <a:gd name="connsiteY1695" fmla="*/ 85827 h 1590675"/>
              <a:gd name="connsiteX1696" fmla="*/ 299942 w 1933575"/>
              <a:gd name="connsiteY1696" fmla="*/ 99258 h 1590675"/>
              <a:gd name="connsiteX1697" fmla="*/ 299657 w 1933575"/>
              <a:gd name="connsiteY1697" fmla="*/ 105735 h 1590675"/>
              <a:gd name="connsiteX1698" fmla="*/ 1627156 w 1933575"/>
              <a:gd name="connsiteY1698" fmla="*/ 911645 h 1590675"/>
              <a:gd name="connsiteX1699" fmla="*/ 1608773 w 1933575"/>
              <a:gd name="connsiteY1699" fmla="*/ 925075 h 1590675"/>
              <a:gd name="connsiteX1700" fmla="*/ 1591532 w 1933575"/>
              <a:gd name="connsiteY1700" fmla="*/ 908787 h 1590675"/>
              <a:gd name="connsiteX1701" fmla="*/ 1607820 w 1933575"/>
              <a:gd name="connsiteY1701" fmla="*/ 892976 h 1590675"/>
              <a:gd name="connsiteX1702" fmla="*/ 1626965 w 1933575"/>
              <a:gd name="connsiteY1702" fmla="*/ 905168 h 1590675"/>
              <a:gd name="connsiteX1703" fmla="*/ 1627156 w 1933575"/>
              <a:gd name="connsiteY1703" fmla="*/ 911645 h 1590675"/>
              <a:gd name="connsiteX1704" fmla="*/ 457486 w 1933575"/>
              <a:gd name="connsiteY1704" fmla="*/ 125356 h 1590675"/>
              <a:gd name="connsiteX1705" fmla="*/ 439769 w 1933575"/>
              <a:gd name="connsiteY1705" fmla="*/ 146787 h 1590675"/>
              <a:gd name="connsiteX1706" fmla="*/ 423386 w 1933575"/>
              <a:gd name="connsiteY1706" fmla="*/ 130690 h 1590675"/>
              <a:gd name="connsiteX1707" fmla="*/ 440055 w 1933575"/>
              <a:gd name="connsiteY1707" fmla="*/ 114021 h 1590675"/>
              <a:gd name="connsiteX1708" fmla="*/ 457486 w 1933575"/>
              <a:gd name="connsiteY1708" fmla="*/ 125356 h 1590675"/>
              <a:gd name="connsiteX1709" fmla="*/ 1561624 w 1933575"/>
              <a:gd name="connsiteY1709" fmla="*/ 818871 h 1590675"/>
              <a:gd name="connsiteX1710" fmla="*/ 1542574 w 1933575"/>
              <a:gd name="connsiteY1710" fmla="*/ 831349 h 1590675"/>
              <a:gd name="connsiteX1711" fmla="*/ 1526191 w 1933575"/>
              <a:gd name="connsiteY1711" fmla="*/ 814204 h 1590675"/>
              <a:gd name="connsiteX1712" fmla="*/ 1543241 w 1933575"/>
              <a:gd name="connsiteY1712" fmla="*/ 799250 h 1590675"/>
              <a:gd name="connsiteX1713" fmla="*/ 1561719 w 1933575"/>
              <a:gd name="connsiteY1713" fmla="*/ 812394 h 1590675"/>
              <a:gd name="connsiteX1714" fmla="*/ 1561624 w 1933575"/>
              <a:gd name="connsiteY1714" fmla="*/ 818871 h 1590675"/>
              <a:gd name="connsiteX1715" fmla="*/ 1266920 w 1933575"/>
              <a:gd name="connsiteY1715" fmla="*/ 541218 h 1590675"/>
              <a:gd name="connsiteX1716" fmla="*/ 1254157 w 1933575"/>
              <a:gd name="connsiteY1716" fmla="*/ 522644 h 1590675"/>
              <a:gd name="connsiteX1717" fmla="*/ 1269587 w 1933575"/>
              <a:gd name="connsiteY1717" fmla="*/ 506356 h 1590675"/>
              <a:gd name="connsiteX1718" fmla="*/ 1285589 w 1933575"/>
              <a:gd name="connsiteY1718" fmla="*/ 522072 h 1590675"/>
              <a:gd name="connsiteX1719" fmla="*/ 1273493 w 1933575"/>
              <a:gd name="connsiteY1719" fmla="*/ 541122 h 1590675"/>
              <a:gd name="connsiteX1720" fmla="*/ 1266920 w 1933575"/>
              <a:gd name="connsiteY1720" fmla="*/ 541218 h 1590675"/>
              <a:gd name="connsiteX1721" fmla="*/ 538448 w 1933575"/>
              <a:gd name="connsiteY1721" fmla="*/ 147835 h 1590675"/>
              <a:gd name="connsiteX1722" fmla="*/ 519589 w 1933575"/>
              <a:gd name="connsiteY1722" fmla="*/ 160598 h 1590675"/>
              <a:gd name="connsiteX1723" fmla="*/ 503015 w 1933575"/>
              <a:gd name="connsiteY1723" fmla="*/ 143739 h 1590675"/>
              <a:gd name="connsiteX1724" fmla="*/ 519875 w 1933575"/>
              <a:gd name="connsiteY1724" fmla="*/ 128595 h 1590675"/>
              <a:gd name="connsiteX1725" fmla="*/ 538544 w 1933575"/>
              <a:gd name="connsiteY1725" fmla="*/ 141453 h 1590675"/>
              <a:gd name="connsiteX1726" fmla="*/ 538448 w 1933575"/>
              <a:gd name="connsiteY1726" fmla="*/ 147835 h 1590675"/>
              <a:gd name="connsiteX1727" fmla="*/ 355664 w 1933575"/>
              <a:gd name="connsiteY1727" fmla="*/ 98495 h 1590675"/>
              <a:gd name="connsiteX1728" fmla="*/ 377000 w 1933575"/>
              <a:gd name="connsiteY1728" fmla="*/ 116307 h 1590675"/>
              <a:gd name="connsiteX1729" fmla="*/ 360807 w 1933575"/>
              <a:gd name="connsiteY1729" fmla="*/ 132595 h 1590675"/>
              <a:gd name="connsiteX1730" fmla="*/ 344234 w 1933575"/>
              <a:gd name="connsiteY1730" fmla="*/ 115831 h 1590675"/>
              <a:gd name="connsiteX1731" fmla="*/ 355664 w 1933575"/>
              <a:gd name="connsiteY1731" fmla="*/ 98495 h 1590675"/>
              <a:gd name="connsiteX1732" fmla="*/ 1495901 w 1933575"/>
              <a:gd name="connsiteY1732" fmla="*/ 724097 h 1590675"/>
              <a:gd name="connsiteX1733" fmla="*/ 1477613 w 1933575"/>
              <a:gd name="connsiteY1733" fmla="*/ 736861 h 1590675"/>
              <a:gd name="connsiteX1734" fmla="*/ 1462088 w 1933575"/>
              <a:gd name="connsiteY1734" fmla="*/ 721526 h 1590675"/>
              <a:gd name="connsiteX1735" fmla="*/ 1476470 w 1933575"/>
              <a:gd name="connsiteY1735" fmla="*/ 706381 h 1590675"/>
              <a:gd name="connsiteX1736" fmla="*/ 1495616 w 1933575"/>
              <a:gd name="connsiteY1736" fmla="*/ 717335 h 1590675"/>
              <a:gd name="connsiteX1737" fmla="*/ 1495901 w 1933575"/>
              <a:gd name="connsiteY1737" fmla="*/ 724097 h 1590675"/>
              <a:gd name="connsiteX1738" fmla="*/ 595789 w 1933575"/>
              <a:gd name="connsiteY1738" fmla="*/ 177077 h 1590675"/>
              <a:gd name="connsiteX1739" fmla="*/ 583692 w 1933575"/>
              <a:gd name="connsiteY1739" fmla="*/ 158312 h 1590675"/>
              <a:gd name="connsiteX1740" fmla="*/ 599599 w 1933575"/>
              <a:gd name="connsiteY1740" fmla="*/ 143454 h 1590675"/>
              <a:gd name="connsiteX1741" fmla="*/ 614077 w 1933575"/>
              <a:gd name="connsiteY1741" fmla="*/ 158408 h 1590675"/>
              <a:gd name="connsiteX1742" fmla="*/ 602456 w 1933575"/>
              <a:gd name="connsiteY1742" fmla="*/ 177077 h 1590675"/>
              <a:gd name="connsiteX1743" fmla="*/ 595789 w 1933575"/>
              <a:gd name="connsiteY1743" fmla="*/ 177077 h 1590675"/>
              <a:gd name="connsiteX1744" fmla="*/ 219456 w 1933575"/>
              <a:gd name="connsiteY1744" fmla="*/ 91447 h 1590675"/>
              <a:gd name="connsiteX1745" fmla="*/ 200406 w 1933575"/>
              <a:gd name="connsiteY1745" fmla="*/ 103068 h 1590675"/>
              <a:gd name="connsiteX1746" fmla="*/ 185928 w 1933575"/>
              <a:gd name="connsiteY1746" fmla="*/ 86780 h 1590675"/>
              <a:gd name="connsiteX1747" fmla="*/ 201263 w 1933575"/>
              <a:gd name="connsiteY1747" fmla="*/ 72683 h 1590675"/>
              <a:gd name="connsiteX1748" fmla="*/ 219647 w 1933575"/>
              <a:gd name="connsiteY1748" fmla="*/ 84779 h 1590675"/>
              <a:gd name="connsiteX1749" fmla="*/ 219456 w 1933575"/>
              <a:gd name="connsiteY1749" fmla="*/ 91447 h 1590675"/>
              <a:gd name="connsiteX1750" fmla="*/ 1691354 w 1933575"/>
              <a:gd name="connsiteY1750" fmla="*/ 1003752 h 1590675"/>
              <a:gd name="connsiteX1751" fmla="*/ 1672590 w 1933575"/>
              <a:gd name="connsiteY1751" fmla="*/ 1014610 h 1590675"/>
              <a:gd name="connsiteX1752" fmla="*/ 1658588 w 1933575"/>
              <a:gd name="connsiteY1752" fmla="*/ 999561 h 1590675"/>
              <a:gd name="connsiteX1753" fmla="*/ 1674400 w 1933575"/>
              <a:gd name="connsiteY1753" fmla="*/ 984892 h 1590675"/>
              <a:gd name="connsiteX1754" fmla="*/ 1691450 w 1933575"/>
              <a:gd name="connsiteY1754" fmla="*/ 997275 h 1590675"/>
              <a:gd name="connsiteX1755" fmla="*/ 1691354 w 1933575"/>
              <a:gd name="connsiteY1755" fmla="*/ 1003752 h 1590675"/>
              <a:gd name="connsiteX1756" fmla="*/ 984123 w 1933575"/>
              <a:gd name="connsiteY1756" fmla="*/ 289186 h 1590675"/>
              <a:gd name="connsiteX1757" fmla="*/ 994601 w 1933575"/>
              <a:gd name="connsiteY1757" fmla="*/ 307188 h 1590675"/>
              <a:gd name="connsiteX1758" fmla="*/ 979361 w 1933575"/>
              <a:gd name="connsiteY1758" fmla="*/ 321476 h 1590675"/>
              <a:gd name="connsiteX1759" fmla="*/ 965454 w 1933575"/>
              <a:gd name="connsiteY1759" fmla="*/ 305950 h 1590675"/>
              <a:gd name="connsiteX1760" fmla="*/ 977551 w 1933575"/>
              <a:gd name="connsiteY1760" fmla="*/ 288900 h 1590675"/>
              <a:gd name="connsiteX1761" fmla="*/ 984123 w 1933575"/>
              <a:gd name="connsiteY1761" fmla="*/ 289186 h 1590675"/>
              <a:gd name="connsiteX1762" fmla="*/ 1755648 w 1933575"/>
              <a:gd name="connsiteY1762" fmla="*/ 1097859 h 1590675"/>
              <a:gd name="connsiteX1763" fmla="*/ 1738884 w 1933575"/>
              <a:gd name="connsiteY1763" fmla="*/ 1107955 h 1590675"/>
              <a:gd name="connsiteX1764" fmla="*/ 1724406 w 1933575"/>
              <a:gd name="connsiteY1764" fmla="*/ 1093191 h 1590675"/>
              <a:gd name="connsiteX1765" fmla="*/ 1740122 w 1933575"/>
              <a:gd name="connsiteY1765" fmla="*/ 1079761 h 1590675"/>
              <a:gd name="connsiteX1766" fmla="*/ 1755934 w 1933575"/>
              <a:gd name="connsiteY1766" fmla="*/ 1091286 h 1590675"/>
              <a:gd name="connsiteX1767" fmla="*/ 1755648 w 1933575"/>
              <a:gd name="connsiteY1767" fmla="*/ 1097859 h 1590675"/>
              <a:gd name="connsiteX1768" fmla="*/ 1415415 w 1933575"/>
              <a:gd name="connsiteY1768" fmla="*/ 610750 h 1590675"/>
              <a:gd name="connsiteX1769" fmla="*/ 1426083 w 1933575"/>
              <a:gd name="connsiteY1769" fmla="*/ 627133 h 1590675"/>
              <a:gd name="connsiteX1770" fmla="*/ 1411891 w 1933575"/>
              <a:gd name="connsiteY1770" fmla="*/ 642183 h 1590675"/>
              <a:gd name="connsiteX1771" fmla="*/ 1397889 w 1933575"/>
              <a:gd name="connsiteY1771" fmla="*/ 627038 h 1590675"/>
              <a:gd name="connsiteX1772" fmla="*/ 1408748 w 1933575"/>
              <a:gd name="connsiteY1772" fmla="*/ 610750 h 1590675"/>
              <a:gd name="connsiteX1773" fmla="*/ 1415415 w 1933575"/>
              <a:gd name="connsiteY1773" fmla="*/ 610750 h 1590675"/>
              <a:gd name="connsiteX1774" fmla="*/ 120777 w 1933575"/>
              <a:gd name="connsiteY1774" fmla="*/ 90304 h 1590675"/>
              <a:gd name="connsiteX1775" fmla="*/ 110395 w 1933575"/>
              <a:gd name="connsiteY1775" fmla="*/ 73730 h 1590675"/>
              <a:gd name="connsiteX1776" fmla="*/ 124873 w 1933575"/>
              <a:gd name="connsiteY1776" fmla="*/ 58967 h 1590675"/>
              <a:gd name="connsiteX1777" fmla="*/ 138589 w 1933575"/>
              <a:gd name="connsiteY1777" fmla="*/ 74397 h 1590675"/>
              <a:gd name="connsiteX1778" fmla="*/ 127349 w 1933575"/>
              <a:gd name="connsiteY1778" fmla="*/ 90495 h 1590675"/>
              <a:gd name="connsiteX1779" fmla="*/ 120777 w 1933575"/>
              <a:gd name="connsiteY1779" fmla="*/ 90304 h 1590675"/>
              <a:gd name="connsiteX1780" fmla="*/ 693325 w 1933575"/>
              <a:gd name="connsiteY1780" fmla="*/ 176124 h 1590675"/>
              <a:gd name="connsiteX1781" fmla="*/ 675894 w 1933575"/>
              <a:gd name="connsiteY1781" fmla="*/ 187459 h 1590675"/>
              <a:gd name="connsiteX1782" fmla="*/ 660845 w 1933575"/>
              <a:gd name="connsiteY1782" fmla="*/ 172981 h 1590675"/>
              <a:gd name="connsiteX1783" fmla="*/ 675704 w 1933575"/>
              <a:gd name="connsiteY1783" fmla="*/ 158312 h 1590675"/>
              <a:gd name="connsiteX1784" fmla="*/ 693325 w 1933575"/>
              <a:gd name="connsiteY1784" fmla="*/ 169457 h 1590675"/>
              <a:gd name="connsiteX1785" fmla="*/ 693325 w 1933575"/>
              <a:gd name="connsiteY1785" fmla="*/ 176124 h 1590675"/>
              <a:gd name="connsiteX1786" fmla="*/ 772097 w 1933575"/>
              <a:gd name="connsiteY1786" fmla="*/ 189745 h 1590675"/>
              <a:gd name="connsiteX1787" fmla="*/ 756190 w 1933575"/>
              <a:gd name="connsiteY1787" fmla="*/ 200413 h 1590675"/>
              <a:gd name="connsiteX1788" fmla="*/ 741331 w 1933575"/>
              <a:gd name="connsiteY1788" fmla="*/ 187650 h 1590675"/>
              <a:gd name="connsiteX1789" fmla="*/ 755142 w 1933575"/>
              <a:gd name="connsiteY1789" fmla="*/ 173743 h 1590675"/>
              <a:gd name="connsiteX1790" fmla="*/ 771906 w 1933575"/>
              <a:gd name="connsiteY1790" fmla="*/ 183173 h 1590675"/>
              <a:gd name="connsiteX1791" fmla="*/ 772097 w 1933575"/>
              <a:gd name="connsiteY1791" fmla="*/ 189745 h 1590675"/>
              <a:gd name="connsiteX1792" fmla="*/ 1871567 w 1933575"/>
              <a:gd name="connsiteY1792" fmla="*/ 1361796 h 1590675"/>
              <a:gd name="connsiteX1793" fmla="*/ 1854708 w 1933575"/>
              <a:gd name="connsiteY1793" fmla="*/ 1371226 h 1590675"/>
              <a:gd name="connsiteX1794" fmla="*/ 1842326 w 1933575"/>
              <a:gd name="connsiteY1794" fmla="*/ 1358463 h 1590675"/>
              <a:gd name="connsiteX1795" fmla="*/ 1855661 w 1933575"/>
              <a:gd name="connsiteY1795" fmla="*/ 1344937 h 1590675"/>
              <a:gd name="connsiteX1796" fmla="*/ 1871758 w 1933575"/>
              <a:gd name="connsiteY1796" fmla="*/ 1355319 h 1590675"/>
              <a:gd name="connsiteX1797" fmla="*/ 1871567 w 1933575"/>
              <a:gd name="connsiteY1797" fmla="*/ 1361796 h 1590675"/>
              <a:gd name="connsiteX1798" fmla="*/ 1907096 w 1933575"/>
              <a:gd name="connsiteY1798" fmla="*/ 1551153 h 1590675"/>
              <a:gd name="connsiteX1799" fmla="*/ 1893761 w 1933575"/>
              <a:gd name="connsiteY1799" fmla="*/ 1532008 h 1590675"/>
              <a:gd name="connsiteX1800" fmla="*/ 1906143 w 1933575"/>
              <a:gd name="connsiteY1800" fmla="*/ 1517911 h 1590675"/>
              <a:gd name="connsiteX1801" fmla="*/ 1919288 w 1933575"/>
              <a:gd name="connsiteY1801" fmla="*/ 1531341 h 1590675"/>
              <a:gd name="connsiteX1802" fmla="*/ 1907096 w 1933575"/>
              <a:gd name="connsiteY1802" fmla="*/ 1551153 h 1590675"/>
              <a:gd name="connsiteX1803" fmla="*/ 64580 w 1933575"/>
              <a:gd name="connsiteY1803" fmla="*/ 59348 h 1590675"/>
              <a:gd name="connsiteX1804" fmla="*/ 45244 w 1933575"/>
              <a:gd name="connsiteY1804" fmla="*/ 72111 h 1590675"/>
              <a:gd name="connsiteX1805" fmla="*/ 30956 w 1933575"/>
              <a:gd name="connsiteY1805" fmla="*/ 58300 h 1590675"/>
              <a:gd name="connsiteX1806" fmla="*/ 45339 w 1933575"/>
              <a:gd name="connsiteY1806" fmla="*/ 46108 h 1590675"/>
              <a:gd name="connsiteX1807" fmla="*/ 64580 w 1933575"/>
              <a:gd name="connsiteY1807" fmla="*/ 59348 h 1590675"/>
              <a:gd name="connsiteX1808" fmla="*/ 1224153 w 1933575"/>
              <a:gd name="connsiteY1808" fmla="*/ 429680 h 1590675"/>
              <a:gd name="connsiteX1809" fmla="*/ 1204436 w 1933575"/>
              <a:gd name="connsiteY1809" fmla="*/ 441681 h 1590675"/>
              <a:gd name="connsiteX1810" fmla="*/ 1190720 w 1933575"/>
              <a:gd name="connsiteY1810" fmla="*/ 427298 h 1590675"/>
              <a:gd name="connsiteX1811" fmla="*/ 1205579 w 1933575"/>
              <a:gd name="connsiteY1811" fmla="*/ 415678 h 1590675"/>
              <a:gd name="connsiteX1812" fmla="*/ 1224153 w 1933575"/>
              <a:gd name="connsiteY1812" fmla="*/ 429680 h 1590675"/>
              <a:gd name="connsiteX1813" fmla="*/ 1074706 w 1933575"/>
              <a:gd name="connsiteY1813" fmla="*/ 323952 h 1590675"/>
              <a:gd name="connsiteX1814" fmla="*/ 1058990 w 1933575"/>
              <a:gd name="connsiteY1814" fmla="*/ 333096 h 1590675"/>
              <a:gd name="connsiteX1815" fmla="*/ 1047179 w 1933575"/>
              <a:gd name="connsiteY1815" fmla="*/ 319571 h 1590675"/>
              <a:gd name="connsiteX1816" fmla="*/ 1059561 w 1933575"/>
              <a:gd name="connsiteY1816" fmla="*/ 308236 h 1590675"/>
              <a:gd name="connsiteX1817" fmla="*/ 1074896 w 1933575"/>
              <a:gd name="connsiteY1817" fmla="*/ 318142 h 1590675"/>
              <a:gd name="connsiteX1818" fmla="*/ 1074706 w 1933575"/>
              <a:gd name="connsiteY1818" fmla="*/ 323952 h 1590675"/>
              <a:gd name="connsiteX1819" fmla="*/ 835533 w 1933575"/>
              <a:gd name="connsiteY1819" fmla="*/ 216510 h 1590675"/>
              <a:gd name="connsiteX1820" fmla="*/ 823055 w 1933575"/>
              <a:gd name="connsiteY1820" fmla="*/ 199175 h 1590675"/>
              <a:gd name="connsiteX1821" fmla="*/ 834009 w 1933575"/>
              <a:gd name="connsiteY1821" fmla="*/ 185649 h 1590675"/>
              <a:gd name="connsiteX1822" fmla="*/ 847058 w 1933575"/>
              <a:gd name="connsiteY1822" fmla="*/ 198603 h 1590675"/>
              <a:gd name="connsiteX1823" fmla="*/ 835533 w 1933575"/>
              <a:gd name="connsiteY1823" fmla="*/ 216510 h 1590675"/>
              <a:gd name="connsiteX1824" fmla="*/ 1806512 w 1933575"/>
              <a:gd name="connsiteY1824" fmla="*/ 1172249 h 1590675"/>
              <a:gd name="connsiteX1825" fmla="*/ 1816608 w 1933575"/>
              <a:gd name="connsiteY1825" fmla="*/ 1187298 h 1590675"/>
              <a:gd name="connsiteX1826" fmla="*/ 1803845 w 1933575"/>
              <a:gd name="connsiteY1826" fmla="*/ 1199967 h 1590675"/>
              <a:gd name="connsiteX1827" fmla="*/ 1791748 w 1933575"/>
              <a:gd name="connsiteY1827" fmla="*/ 1188441 h 1590675"/>
              <a:gd name="connsiteX1828" fmla="*/ 1800606 w 1933575"/>
              <a:gd name="connsiteY1828" fmla="*/ 1172535 h 1590675"/>
              <a:gd name="connsiteX1829" fmla="*/ 1806512 w 1933575"/>
              <a:gd name="connsiteY1829" fmla="*/ 1172249 h 1590675"/>
              <a:gd name="connsiteX1830" fmla="*/ 1343882 w 1933575"/>
              <a:gd name="connsiteY1830" fmla="*/ 549123 h 1590675"/>
              <a:gd name="connsiteX1831" fmla="*/ 1334262 w 1933575"/>
              <a:gd name="connsiteY1831" fmla="*/ 533788 h 1590675"/>
              <a:gd name="connsiteX1832" fmla="*/ 1347311 w 1933575"/>
              <a:gd name="connsiteY1832" fmla="*/ 521501 h 1590675"/>
              <a:gd name="connsiteX1833" fmla="*/ 1359027 w 1933575"/>
              <a:gd name="connsiteY1833" fmla="*/ 533407 h 1590675"/>
              <a:gd name="connsiteX1834" fmla="*/ 1349693 w 1933575"/>
              <a:gd name="connsiteY1834" fmla="*/ 549123 h 1590675"/>
              <a:gd name="connsiteX1835" fmla="*/ 1343882 w 1933575"/>
              <a:gd name="connsiteY1835" fmla="*/ 549123 h 1590675"/>
              <a:gd name="connsiteX1836" fmla="*/ 914210 w 1933575"/>
              <a:gd name="connsiteY1836" fmla="*/ 196889 h 1590675"/>
              <a:gd name="connsiteX1837" fmla="*/ 924877 w 1933575"/>
              <a:gd name="connsiteY1837" fmla="*/ 212319 h 1590675"/>
              <a:gd name="connsiteX1838" fmla="*/ 914972 w 1933575"/>
              <a:gd name="connsiteY1838" fmla="*/ 223654 h 1590675"/>
              <a:gd name="connsiteX1839" fmla="*/ 904399 w 1933575"/>
              <a:gd name="connsiteY1839" fmla="*/ 212986 h 1590675"/>
              <a:gd name="connsiteX1840" fmla="*/ 914210 w 1933575"/>
              <a:gd name="connsiteY1840" fmla="*/ 196889 h 1590675"/>
              <a:gd name="connsiteX1841" fmla="*/ 1704785 w 1933575"/>
              <a:gd name="connsiteY1841" fmla="*/ 920503 h 1590675"/>
              <a:gd name="connsiteX1842" fmla="*/ 1687449 w 1933575"/>
              <a:gd name="connsiteY1842" fmla="*/ 931076 h 1590675"/>
              <a:gd name="connsiteX1843" fmla="*/ 1677067 w 1933575"/>
              <a:gd name="connsiteY1843" fmla="*/ 919551 h 1590675"/>
              <a:gd name="connsiteX1844" fmla="*/ 1687449 w 1933575"/>
              <a:gd name="connsiteY1844" fmla="*/ 909740 h 1590675"/>
              <a:gd name="connsiteX1845" fmla="*/ 1704785 w 1933575"/>
              <a:gd name="connsiteY1845" fmla="*/ 920503 h 1590675"/>
              <a:gd name="connsiteX1846" fmla="*/ 1280827 w 1933575"/>
              <a:gd name="connsiteY1846" fmla="*/ 458731 h 1590675"/>
              <a:gd name="connsiteX1847" fmla="*/ 1271111 w 1933575"/>
              <a:gd name="connsiteY1847" fmla="*/ 442634 h 1590675"/>
              <a:gd name="connsiteX1848" fmla="*/ 1281684 w 1933575"/>
              <a:gd name="connsiteY1848" fmla="*/ 431966 h 1590675"/>
              <a:gd name="connsiteX1849" fmla="*/ 1291590 w 1933575"/>
              <a:gd name="connsiteY1849" fmla="*/ 443301 h 1590675"/>
              <a:gd name="connsiteX1850" fmla="*/ 1280827 w 1933575"/>
              <a:gd name="connsiteY1850" fmla="*/ 458731 h 1590675"/>
              <a:gd name="connsiteX1851" fmla="*/ 1574006 w 1933575"/>
              <a:gd name="connsiteY1851" fmla="*/ 735337 h 1590675"/>
              <a:gd name="connsiteX1852" fmla="*/ 1556957 w 1933575"/>
              <a:gd name="connsiteY1852" fmla="*/ 746291 h 1590675"/>
              <a:gd name="connsiteX1853" fmla="*/ 1546289 w 1933575"/>
              <a:gd name="connsiteY1853" fmla="*/ 735051 h 1590675"/>
              <a:gd name="connsiteX1854" fmla="*/ 1556385 w 1933575"/>
              <a:gd name="connsiteY1854" fmla="*/ 724955 h 1590675"/>
              <a:gd name="connsiteX1855" fmla="*/ 1574006 w 1933575"/>
              <a:gd name="connsiteY1855" fmla="*/ 735337 h 1590675"/>
              <a:gd name="connsiteX1856" fmla="*/ 1621536 w 1933575"/>
              <a:gd name="connsiteY1856" fmla="*/ 812585 h 1590675"/>
              <a:gd name="connsiteX1857" fmla="*/ 1633157 w 1933575"/>
              <a:gd name="connsiteY1857" fmla="*/ 828492 h 1590675"/>
              <a:gd name="connsiteX1858" fmla="*/ 1622107 w 1933575"/>
              <a:gd name="connsiteY1858" fmla="*/ 841160 h 1590675"/>
              <a:gd name="connsiteX1859" fmla="*/ 1611440 w 1933575"/>
              <a:gd name="connsiteY1859" fmla="*/ 829635 h 1590675"/>
              <a:gd name="connsiteX1860" fmla="*/ 1621536 w 1933575"/>
              <a:gd name="connsiteY1860" fmla="*/ 812585 h 1590675"/>
              <a:gd name="connsiteX1861" fmla="*/ 453676 w 1933575"/>
              <a:gd name="connsiteY1861" fmla="*/ 64777 h 1590675"/>
              <a:gd name="connsiteX1862" fmla="*/ 444818 w 1933575"/>
              <a:gd name="connsiteY1862" fmla="*/ 50775 h 1590675"/>
              <a:gd name="connsiteX1863" fmla="*/ 455200 w 1933575"/>
              <a:gd name="connsiteY1863" fmla="*/ 40679 h 1590675"/>
              <a:gd name="connsiteX1864" fmla="*/ 463487 w 1933575"/>
              <a:gd name="connsiteY1864" fmla="*/ 51442 h 1590675"/>
              <a:gd name="connsiteX1865" fmla="*/ 453676 w 1933575"/>
              <a:gd name="connsiteY1865" fmla="*/ 64777 h 1590675"/>
              <a:gd name="connsiteX1866" fmla="*/ 1490663 w 1933575"/>
              <a:gd name="connsiteY1866" fmla="*/ 657327 h 1590675"/>
              <a:gd name="connsiteX1867" fmla="*/ 1481709 w 1933575"/>
              <a:gd name="connsiteY1867" fmla="*/ 641039 h 1590675"/>
              <a:gd name="connsiteX1868" fmla="*/ 1492949 w 1933575"/>
              <a:gd name="connsiteY1868" fmla="*/ 632181 h 1590675"/>
              <a:gd name="connsiteX1869" fmla="*/ 1501426 w 1933575"/>
              <a:gd name="connsiteY1869" fmla="*/ 642183 h 1590675"/>
              <a:gd name="connsiteX1870" fmla="*/ 1490663 w 1933575"/>
              <a:gd name="connsiteY1870" fmla="*/ 657327 h 1590675"/>
              <a:gd name="connsiteX1871" fmla="*/ 1936242 w 1933575"/>
              <a:gd name="connsiteY1871" fmla="*/ 1451046 h 1590675"/>
              <a:gd name="connsiteX1872" fmla="*/ 1921097 w 1933575"/>
              <a:gd name="connsiteY1872" fmla="*/ 1461714 h 1590675"/>
              <a:gd name="connsiteX1873" fmla="*/ 1910906 w 1933575"/>
              <a:gd name="connsiteY1873" fmla="*/ 1451617 h 1590675"/>
              <a:gd name="connsiteX1874" fmla="*/ 1919859 w 1933575"/>
              <a:gd name="connsiteY1874" fmla="*/ 1441997 h 1590675"/>
              <a:gd name="connsiteX1875" fmla="*/ 1936242 w 1933575"/>
              <a:gd name="connsiteY1875" fmla="*/ 1451046 h 1590675"/>
              <a:gd name="connsiteX1876" fmla="*/ 1154621 w 1933575"/>
              <a:gd name="connsiteY1876" fmla="*/ 335382 h 1590675"/>
              <a:gd name="connsiteX1877" fmla="*/ 1138619 w 1933575"/>
              <a:gd name="connsiteY1877" fmla="*/ 344812 h 1590675"/>
              <a:gd name="connsiteX1878" fmla="*/ 1129284 w 1933575"/>
              <a:gd name="connsiteY1878" fmla="*/ 333858 h 1590675"/>
              <a:gd name="connsiteX1879" fmla="*/ 1139095 w 1933575"/>
              <a:gd name="connsiteY1879" fmla="*/ 325095 h 1590675"/>
              <a:gd name="connsiteX1880" fmla="*/ 1154621 w 1933575"/>
              <a:gd name="connsiteY1880" fmla="*/ 335382 h 1590675"/>
              <a:gd name="connsiteX1881" fmla="*/ 1854137 w 1933575"/>
              <a:gd name="connsiteY1881" fmla="*/ 1282263 h 1590675"/>
              <a:gd name="connsiteX1882" fmla="*/ 1869377 w 1933575"/>
              <a:gd name="connsiteY1882" fmla="*/ 1271499 h 1590675"/>
              <a:gd name="connsiteX1883" fmla="*/ 1879378 w 1933575"/>
              <a:gd name="connsiteY1883" fmla="*/ 1279977 h 1590675"/>
              <a:gd name="connsiteX1884" fmla="*/ 1870520 w 1933575"/>
              <a:gd name="connsiteY1884" fmla="*/ 1291216 h 1590675"/>
              <a:gd name="connsiteX1885" fmla="*/ 1854137 w 1933575"/>
              <a:gd name="connsiteY1885" fmla="*/ 1282263 h 1590675"/>
              <a:gd name="connsiteX1886" fmla="*/ 1768507 w 1933575"/>
              <a:gd name="connsiteY1886" fmla="*/ 1013943 h 1590675"/>
              <a:gd name="connsiteX1887" fmla="*/ 1752981 w 1933575"/>
              <a:gd name="connsiteY1887" fmla="*/ 1024040 h 1590675"/>
              <a:gd name="connsiteX1888" fmla="*/ 1743170 w 1933575"/>
              <a:gd name="connsiteY1888" fmla="*/ 1013562 h 1590675"/>
              <a:gd name="connsiteX1889" fmla="*/ 1752505 w 1933575"/>
              <a:gd name="connsiteY1889" fmla="*/ 1004323 h 1590675"/>
              <a:gd name="connsiteX1890" fmla="*/ 1768507 w 1933575"/>
              <a:gd name="connsiteY1890" fmla="*/ 1013943 h 1590675"/>
              <a:gd name="connsiteX1891" fmla="*/ 388715 w 1933575"/>
              <a:gd name="connsiteY1891" fmla="*/ 37440 h 1590675"/>
              <a:gd name="connsiteX1892" fmla="*/ 374523 w 1933575"/>
              <a:gd name="connsiteY1892" fmla="*/ 45822 h 1590675"/>
              <a:gd name="connsiteX1893" fmla="*/ 364808 w 1933575"/>
              <a:gd name="connsiteY1893" fmla="*/ 35059 h 1590675"/>
              <a:gd name="connsiteX1894" fmla="*/ 375761 w 1933575"/>
              <a:gd name="connsiteY1894" fmla="*/ 27058 h 1590675"/>
              <a:gd name="connsiteX1895" fmla="*/ 388715 w 1933575"/>
              <a:gd name="connsiteY1895" fmla="*/ 37440 h 1590675"/>
              <a:gd name="connsiteX1896" fmla="*/ 227933 w 1933575"/>
              <a:gd name="connsiteY1896" fmla="*/ 7151 h 1590675"/>
              <a:gd name="connsiteX1897" fmla="*/ 215741 w 1933575"/>
              <a:gd name="connsiteY1897" fmla="*/ 16009 h 1590675"/>
              <a:gd name="connsiteX1898" fmla="*/ 207455 w 1933575"/>
              <a:gd name="connsiteY1898" fmla="*/ 7818 h 1590675"/>
              <a:gd name="connsiteX1899" fmla="*/ 214503 w 1933575"/>
              <a:gd name="connsiteY1899" fmla="*/ 7 h 1590675"/>
              <a:gd name="connsiteX1900" fmla="*/ 227933 w 1933575"/>
              <a:gd name="connsiteY1900" fmla="*/ 7151 h 1590675"/>
              <a:gd name="connsiteX1901" fmla="*/ 547307 w 1933575"/>
              <a:gd name="connsiteY1901" fmla="*/ 65825 h 1590675"/>
              <a:gd name="connsiteX1902" fmla="*/ 532924 w 1933575"/>
              <a:gd name="connsiteY1902" fmla="*/ 73540 h 1590675"/>
              <a:gd name="connsiteX1903" fmla="*/ 525113 w 1933575"/>
              <a:gd name="connsiteY1903" fmla="*/ 64872 h 1590675"/>
              <a:gd name="connsiteX1904" fmla="*/ 534829 w 1933575"/>
              <a:gd name="connsiteY1904" fmla="*/ 56204 h 1590675"/>
              <a:gd name="connsiteX1905" fmla="*/ 547307 w 1933575"/>
              <a:gd name="connsiteY1905" fmla="*/ 65825 h 1590675"/>
              <a:gd name="connsiteX1906" fmla="*/ 1438751 w 1933575"/>
              <a:gd name="connsiteY1906" fmla="*/ 547695 h 1590675"/>
              <a:gd name="connsiteX1907" fmla="*/ 1426083 w 1933575"/>
              <a:gd name="connsiteY1907" fmla="*/ 556077 h 1590675"/>
              <a:gd name="connsiteX1908" fmla="*/ 1418177 w 1933575"/>
              <a:gd name="connsiteY1908" fmla="*/ 549123 h 1590675"/>
              <a:gd name="connsiteX1909" fmla="*/ 1425702 w 1933575"/>
              <a:gd name="connsiteY1909" fmla="*/ 540075 h 1590675"/>
              <a:gd name="connsiteX1910" fmla="*/ 1438751 w 1933575"/>
              <a:gd name="connsiteY1910" fmla="*/ 547695 h 1590675"/>
              <a:gd name="connsiteX1911" fmla="*/ 994886 w 1933575"/>
              <a:gd name="connsiteY1911" fmla="*/ 238418 h 1590675"/>
              <a:gd name="connsiteX1912" fmla="*/ 986504 w 1933575"/>
              <a:gd name="connsiteY1912" fmla="*/ 227750 h 1590675"/>
              <a:gd name="connsiteX1913" fmla="*/ 994505 w 1933575"/>
              <a:gd name="connsiteY1913" fmla="*/ 218606 h 1590675"/>
              <a:gd name="connsiteX1914" fmla="*/ 1002030 w 1933575"/>
              <a:gd name="connsiteY1914" fmla="*/ 226893 h 1590675"/>
              <a:gd name="connsiteX1915" fmla="*/ 994886 w 1933575"/>
              <a:gd name="connsiteY1915" fmla="*/ 238418 h 1590675"/>
              <a:gd name="connsiteX1916" fmla="*/ 612934 w 1933575"/>
              <a:gd name="connsiteY1916" fmla="*/ 66301 h 1590675"/>
              <a:gd name="connsiteX1917" fmla="*/ 621602 w 1933575"/>
              <a:gd name="connsiteY1917" fmla="*/ 78779 h 1590675"/>
              <a:gd name="connsiteX1918" fmla="*/ 613505 w 1933575"/>
              <a:gd name="connsiteY1918" fmla="*/ 87351 h 1590675"/>
              <a:gd name="connsiteX1919" fmla="*/ 604933 w 1933575"/>
              <a:gd name="connsiteY1919" fmla="*/ 79255 h 1590675"/>
              <a:gd name="connsiteX1920" fmla="*/ 612934 w 1933575"/>
              <a:gd name="connsiteY1920" fmla="*/ 66301 h 1590675"/>
              <a:gd name="connsiteX1921" fmla="*/ 1830991 w 1933575"/>
              <a:gd name="connsiteY1921" fmla="*/ 1107384 h 1590675"/>
              <a:gd name="connsiteX1922" fmla="*/ 1818608 w 1933575"/>
              <a:gd name="connsiteY1922" fmla="*/ 1116051 h 1590675"/>
              <a:gd name="connsiteX1923" fmla="*/ 1810417 w 1933575"/>
              <a:gd name="connsiteY1923" fmla="*/ 1107669 h 1590675"/>
              <a:gd name="connsiteX1924" fmla="*/ 1817656 w 1933575"/>
              <a:gd name="connsiteY1924" fmla="*/ 1100049 h 1590675"/>
              <a:gd name="connsiteX1925" fmla="*/ 1830991 w 1933575"/>
              <a:gd name="connsiteY1925" fmla="*/ 1107384 h 1590675"/>
              <a:gd name="connsiteX1926" fmla="*/ 701612 w 1933575"/>
              <a:gd name="connsiteY1926" fmla="*/ 93828 h 1590675"/>
              <a:gd name="connsiteX1927" fmla="*/ 690277 w 1933575"/>
              <a:gd name="connsiteY1927" fmla="*/ 101067 h 1590675"/>
              <a:gd name="connsiteX1928" fmla="*/ 681800 w 1933575"/>
              <a:gd name="connsiteY1928" fmla="*/ 92304 h 1590675"/>
              <a:gd name="connsiteX1929" fmla="*/ 690753 w 1933575"/>
              <a:gd name="connsiteY1929" fmla="*/ 85542 h 1590675"/>
              <a:gd name="connsiteX1930" fmla="*/ 701612 w 1933575"/>
              <a:gd name="connsiteY1930" fmla="*/ 93828 h 1590675"/>
              <a:gd name="connsiteX1931" fmla="*/ 308610 w 1933575"/>
              <a:gd name="connsiteY1931" fmla="*/ 22200 h 1590675"/>
              <a:gd name="connsiteX1932" fmla="*/ 294799 w 1933575"/>
              <a:gd name="connsiteY1932" fmla="*/ 30963 h 1590675"/>
              <a:gd name="connsiteX1933" fmla="*/ 285750 w 1933575"/>
              <a:gd name="connsiteY1933" fmla="*/ 22772 h 1590675"/>
              <a:gd name="connsiteX1934" fmla="*/ 295370 w 1933575"/>
              <a:gd name="connsiteY1934" fmla="*/ 13533 h 1590675"/>
              <a:gd name="connsiteX1935" fmla="*/ 308610 w 1933575"/>
              <a:gd name="connsiteY1935" fmla="*/ 22200 h 1590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</a:cxnLst>
            <a:rect l="l" t="t" r="r" b="b"/>
            <a:pathLst>
              <a:path w="1933575" h="1590675">
                <a:moveTo>
                  <a:pt x="95" y="1400658"/>
                </a:moveTo>
                <a:lnTo>
                  <a:pt x="95" y="1590492"/>
                </a:lnTo>
                <a:lnTo>
                  <a:pt x="549783" y="1590492"/>
                </a:lnTo>
                <a:cubicBezTo>
                  <a:pt x="546259" y="1585634"/>
                  <a:pt x="542735" y="1580871"/>
                  <a:pt x="538639" y="1575347"/>
                </a:cubicBezTo>
                <a:cubicBezTo>
                  <a:pt x="544830" y="1570775"/>
                  <a:pt x="549974" y="1566965"/>
                  <a:pt x="555593" y="1562869"/>
                </a:cubicBezTo>
                <a:cubicBezTo>
                  <a:pt x="559689" y="1568679"/>
                  <a:pt x="563594" y="1574299"/>
                  <a:pt x="567976" y="1580490"/>
                </a:cubicBezTo>
                <a:cubicBezTo>
                  <a:pt x="562928" y="1583824"/>
                  <a:pt x="558070" y="1586967"/>
                  <a:pt x="552831" y="1590396"/>
                </a:cubicBezTo>
                <a:lnTo>
                  <a:pt x="617315" y="1590396"/>
                </a:lnTo>
                <a:cubicBezTo>
                  <a:pt x="617029" y="1590015"/>
                  <a:pt x="616744" y="1589634"/>
                  <a:pt x="616363" y="1589158"/>
                </a:cubicBezTo>
                <a:cubicBezTo>
                  <a:pt x="622459" y="1584967"/>
                  <a:pt x="627507" y="1581443"/>
                  <a:pt x="633317" y="1577442"/>
                </a:cubicBezTo>
                <a:cubicBezTo>
                  <a:pt x="636556" y="1581729"/>
                  <a:pt x="639794" y="1586015"/>
                  <a:pt x="643128" y="1590396"/>
                </a:cubicBezTo>
                <a:lnTo>
                  <a:pt x="709422" y="1590396"/>
                </a:lnTo>
                <a:cubicBezTo>
                  <a:pt x="710470" y="1589634"/>
                  <a:pt x="711422" y="1588968"/>
                  <a:pt x="712470" y="1588110"/>
                </a:cubicBezTo>
                <a:cubicBezTo>
                  <a:pt x="713042" y="1588872"/>
                  <a:pt x="713613" y="1589634"/>
                  <a:pt x="714089" y="1590396"/>
                </a:cubicBezTo>
                <a:lnTo>
                  <a:pt x="955262" y="1590396"/>
                </a:lnTo>
                <a:cubicBezTo>
                  <a:pt x="949262" y="1581919"/>
                  <a:pt x="943070" y="1573061"/>
                  <a:pt x="937355" y="1564964"/>
                </a:cubicBezTo>
                <a:cubicBezTo>
                  <a:pt x="946499" y="1558202"/>
                  <a:pt x="957263" y="1550296"/>
                  <a:pt x="966788" y="1543247"/>
                </a:cubicBezTo>
                <a:cubicBezTo>
                  <a:pt x="973646" y="1552868"/>
                  <a:pt x="982123" y="1564869"/>
                  <a:pt x="989171" y="1574775"/>
                </a:cubicBezTo>
                <a:cubicBezTo>
                  <a:pt x="981551" y="1579347"/>
                  <a:pt x="972312" y="1584967"/>
                  <a:pt x="963263" y="1590396"/>
                </a:cubicBezTo>
                <a:lnTo>
                  <a:pt x="1022604" y="1590396"/>
                </a:lnTo>
                <a:cubicBezTo>
                  <a:pt x="1019651" y="1586396"/>
                  <a:pt x="1016794" y="1582491"/>
                  <a:pt x="1014317" y="1579062"/>
                </a:cubicBezTo>
                <a:cubicBezTo>
                  <a:pt x="1024319" y="1571727"/>
                  <a:pt x="1036892" y="1562583"/>
                  <a:pt x="1047464" y="1554868"/>
                </a:cubicBezTo>
                <a:cubicBezTo>
                  <a:pt x="1052798" y="1563822"/>
                  <a:pt x="1059942" y="1575918"/>
                  <a:pt x="1066514" y="1586872"/>
                </a:cubicBezTo>
                <a:cubicBezTo>
                  <a:pt x="1064990" y="1588015"/>
                  <a:pt x="1063371" y="1589253"/>
                  <a:pt x="1061752" y="1590396"/>
                </a:cubicBezTo>
                <a:lnTo>
                  <a:pt x="1098233" y="1590396"/>
                </a:lnTo>
                <a:cubicBezTo>
                  <a:pt x="1108424" y="1582300"/>
                  <a:pt x="1118235" y="1574489"/>
                  <a:pt x="1127189" y="1567346"/>
                </a:cubicBezTo>
                <a:cubicBezTo>
                  <a:pt x="1128332" y="1576014"/>
                  <a:pt x="1131856" y="1584110"/>
                  <a:pt x="1136809" y="1590396"/>
                </a:cubicBezTo>
                <a:lnTo>
                  <a:pt x="1193197" y="1590396"/>
                </a:lnTo>
                <a:cubicBezTo>
                  <a:pt x="1196721" y="1586586"/>
                  <a:pt x="1199483" y="1582110"/>
                  <a:pt x="1201103" y="1576966"/>
                </a:cubicBezTo>
                <a:cubicBezTo>
                  <a:pt x="1206341" y="1560107"/>
                  <a:pt x="1199769" y="1540104"/>
                  <a:pt x="1183767" y="1533246"/>
                </a:cubicBezTo>
                <a:cubicBezTo>
                  <a:pt x="1174528" y="1529246"/>
                  <a:pt x="1162145" y="1527817"/>
                  <a:pt x="1152620" y="1530484"/>
                </a:cubicBezTo>
                <a:cubicBezTo>
                  <a:pt x="1143381" y="1533056"/>
                  <a:pt x="1136047" y="1542295"/>
                  <a:pt x="1127474" y="1548867"/>
                </a:cubicBezTo>
                <a:cubicBezTo>
                  <a:pt x="1124522" y="1529055"/>
                  <a:pt x="1113473" y="1515149"/>
                  <a:pt x="1092422" y="1512672"/>
                </a:cubicBezTo>
                <a:cubicBezTo>
                  <a:pt x="1071372" y="1510196"/>
                  <a:pt x="1057942" y="1522197"/>
                  <a:pt x="1049084" y="1542200"/>
                </a:cubicBezTo>
                <a:cubicBezTo>
                  <a:pt x="1046988" y="1518673"/>
                  <a:pt x="1043273" y="1512768"/>
                  <a:pt x="1022509" y="1498099"/>
                </a:cubicBezTo>
                <a:cubicBezTo>
                  <a:pt x="1048703" y="1491146"/>
                  <a:pt x="1060514" y="1479716"/>
                  <a:pt x="1062133" y="1460094"/>
                </a:cubicBezTo>
                <a:cubicBezTo>
                  <a:pt x="1063466" y="1443711"/>
                  <a:pt x="1053179" y="1425519"/>
                  <a:pt x="1036987" y="1421423"/>
                </a:cubicBezTo>
                <a:cubicBezTo>
                  <a:pt x="1027271" y="1418946"/>
                  <a:pt x="1014984" y="1419327"/>
                  <a:pt x="1005840" y="1423042"/>
                </a:cubicBezTo>
                <a:cubicBezTo>
                  <a:pt x="996982" y="1426662"/>
                  <a:pt x="990600" y="1436282"/>
                  <a:pt x="983552" y="1442949"/>
                </a:cubicBezTo>
                <a:cubicBezTo>
                  <a:pt x="981361" y="1423995"/>
                  <a:pt x="977170" y="1417613"/>
                  <a:pt x="957358" y="1404183"/>
                </a:cubicBezTo>
                <a:cubicBezTo>
                  <a:pt x="960406" y="1403516"/>
                  <a:pt x="963073" y="1402944"/>
                  <a:pt x="965740" y="1402278"/>
                </a:cubicBezTo>
                <a:cubicBezTo>
                  <a:pt x="983456" y="1397229"/>
                  <a:pt x="995363" y="1384085"/>
                  <a:pt x="997077" y="1367702"/>
                </a:cubicBezTo>
                <a:cubicBezTo>
                  <a:pt x="998792" y="1350747"/>
                  <a:pt x="989076" y="1334936"/>
                  <a:pt x="972122" y="1326935"/>
                </a:cubicBezTo>
                <a:cubicBezTo>
                  <a:pt x="970026" y="1325982"/>
                  <a:pt x="968026" y="1324744"/>
                  <a:pt x="966026" y="1323696"/>
                </a:cubicBezTo>
                <a:lnTo>
                  <a:pt x="966502" y="1323982"/>
                </a:lnTo>
                <a:cubicBezTo>
                  <a:pt x="945071" y="1322648"/>
                  <a:pt x="928688" y="1330269"/>
                  <a:pt x="918782" y="1353605"/>
                </a:cubicBezTo>
                <a:cubicBezTo>
                  <a:pt x="917829" y="1332459"/>
                  <a:pt x="909161" y="1319505"/>
                  <a:pt x="889635" y="1310171"/>
                </a:cubicBezTo>
                <a:cubicBezTo>
                  <a:pt x="912781" y="1308075"/>
                  <a:pt x="925259" y="1296264"/>
                  <a:pt x="932212" y="1277976"/>
                </a:cubicBezTo>
                <a:lnTo>
                  <a:pt x="931354" y="1278738"/>
                </a:lnTo>
                <a:cubicBezTo>
                  <a:pt x="932783" y="1259117"/>
                  <a:pt x="926783" y="1243115"/>
                  <a:pt x="908209" y="1234161"/>
                </a:cubicBezTo>
                <a:cubicBezTo>
                  <a:pt x="888111" y="1224446"/>
                  <a:pt x="869061" y="1232542"/>
                  <a:pt x="855059" y="1254164"/>
                </a:cubicBezTo>
                <a:cubicBezTo>
                  <a:pt x="848677" y="1243020"/>
                  <a:pt x="841629" y="1230637"/>
                  <a:pt x="834390" y="1217873"/>
                </a:cubicBezTo>
                <a:cubicBezTo>
                  <a:pt x="848582" y="1214540"/>
                  <a:pt x="858965" y="1204539"/>
                  <a:pt x="865251" y="1189775"/>
                </a:cubicBezTo>
                <a:cubicBezTo>
                  <a:pt x="867823" y="1165962"/>
                  <a:pt x="858679" y="1148817"/>
                  <a:pt x="839629" y="1142055"/>
                </a:cubicBezTo>
                <a:cubicBezTo>
                  <a:pt x="819626" y="1134911"/>
                  <a:pt x="803339" y="1142626"/>
                  <a:pt x="787051" y="1167581"/>
                </a:cubicBezTo>
                <a:cubicBezTo>
                  <a:pt x="787051" y="1147579"/>
                  <a:pt x="776764" y="1134720"/>
                  <a:pt x="759143" y="1125576"/>
                </a:cubicBezTo>
                <a:cubicBezTo>
                  <a:pt x="763524" y="1124433"/>
                  <a:pt x="766286" y="1123767"/>
                  <a:pt x="768953" y="1123100"/>
                </a:cubicBezTo>
                <a:cubicBezTo>
                  <a:pt x="788194" y="1117956"/>
                  <a:pt x="800672" y="1102621"/>
                  <a:pt x="800195" y="1084428"/>
                </a:cubicBezTo>
                <a:cubicBezTo>
                  <a:pt x="799719" y="1066331"/>
                  <a:pt x="787146" y="1051281"/>
                  <a:pt x="768953" y="1047186"/>
                </a:cubicBezTo>
                <a:cubicBezTo>
                  <a:pt x="751427" y="1043185"/>
                  <a:pt x="734854" y="1051662"/>
                  <a:pt x="725615" y="1068998"/>
                </a:cubicBezTo>
                <a:cubicBezTo>
                  <a:pt x="723995" y="1071951"/>
                  <a:pt x="721424" y="1074332"/>
                  <a:pt x="719233" y="1076999"/>
                </a:cubicBezTo>
                <a:cubicBezTo>
                  <a:pt x="722948" y="1058616"/>
                  <a:pt x="713613" y="1041471"/>
                  <a:pt x="695992" y="1034327"/>
                </a:cubicBezTo>
                <a:cubicBezTo>
                  <a:pt x="675989" y="1026230"/>
                  <a:pt x="657797" y="1034327"/>
                  <a:pt x="643319" y="1057187"/>
                </a:cubicBezTo>
                <a:cubicBezTo>
                  <a:pt x="640652" y="1050138"/>
                  <a:pt x="639127" y="1041471"/>
                  <a:pt x="634556" y="1034803"/>
                </a:cubicBezTo>
                <a:cubicBezTo>
                  <a:pt x="629793" y="1027945"/>
                  <a:pt x="622173" y="1022992"/>
                  <a:pt x="615410" y="1016801"/>
                </a:cubicBezTo>
                <a:cubicBezTo>
                  <a:pt x="618744" y="1016039"/>
                  <a:pt x="621887" y="1015372"/>
                  <a:pt x="625031" y="1014515"/>
                </a:cubicBezTo>
                <a:cubicBezTo>
                  <a:pt x="643223" y="1009657"/>
                  <a:pt x="655320" y="994227"/>
                  <a:pt x="654844" y="976415"/>
                </a:cubicBezTo>
                <a:cubicBezTo>
                  <a:pt x="654463" y="958317"/>
                  <a:pt x="641699" y="943172"/>
                  <a:pt x="623697" y="939363"/>
                </a:cubicBezTo>
                <a:cubicBezTo>
                  <a:pt x="605885" y="935553"/>
                  <a:pt x="589217" y="944220"/>
                  <a:pt x="580644" y="961365"/>
                </a:cubicBezTo>
                <a:cubicBezTo>
                  <a:pt x="579215" y="964318"/>
                  <a:pt x="577120" y="966985"/>
                  <a:pt x="575215" y="969747"/>
                </a:cubicBezTo>
                <a:cubicBezTo>
                  <a:pt x="576167" y="947840"/>
                  <a:pt x="567595" y="931171"/>
                  <a:pt x="549688" y="926694"/>
                </a:cubicBezTo>
                <a:cubicBezTo>
                  <a:pt x="539972" y="924313"/>
                  <a:pt x="528066" y="925551"/>
                  <a:pt x="518446" y="928885"/>
                </a:cubicBezTo>
                <a:cubicBezTo>
                  <a:pt x="508921" y="932123"/>
                  <a:pt x="500920" y="940029"/>
                  <a:pt x="496157" y="943172"/>
                </a:cubicBezTo>
                <a:cubicBezTo>
                  <a:pt x="495205" y="931743"/>
                  <a:pt x="487299" y="917074"/>
                  <a:pt x="467963" y="911073"/>
                </a:cubicBezTo>
                <a:cubicBezTo>
                  <a:pt x="447389" y="904692"/>
                  <a:pt x="432911" y="914407"/>
                  <a:pt x="420338" y="930885"/>
                </a:cubicBezTo>
                <a:cubicBezTo>
                  <a:pt x="415290" y="910502"/>
                  <a:pt x="404051" y="896976"/>
                  <a:pt x="383667" y="895071"/>
                </a:cubicBezTo>
                <a:cubicBezTo>
                  <a:pt x="363379" y="893166"/>
                  <a:pt x="349949" y="904311"/>
                  <a:pt x="343281" y="918788"/>
                </a:cubicBezTo>
                <a:cubicBezTo>
                  <a:pt x="336328" y="907263"/>
                  <a:pt x="328708" y="894500"/>
                  <a:pt x="321278" y="882117"/>
                </a:cubicBezTo>
                <a:cubicBezTo>
                  <a:pt x="343472" y="873926"/>
                  <a:pt x="354330" y="860496"/>
                  <a:pt x="353092" y="841255"/>
                </a:cubicBezTo>
                <a:cubicBezTo>
                  <a:pt x="351949" y="824491"/>
                  <a:pt x="340424" y="810394"/>
                  <a:pt x="324517" y="806394"/>
                </a:cubicBezTo>
                <a:cubicBezTo>
                  <a:pt x="307562" y="802203"/>
                  <a:pt x="288893" y="808584"/>
                  <a:pt x="282131" y="824110"/>
                </a:cubicBezTo>
                <a:cubicBezTo>
                  <a:pt x="278035" y="833349"/>
                  <a:pt x="276416" y="845637"/>
                  <a:pt x="278892" y="855257"/>
                </a:cubicBezTo>
                <a:cubicBezTo>
                  <a:pt x="281273" y="864496"/>
                  <a:pt x="290227" y="872116"/>
                  <a:pt x="294227" y="877641"/>
                </a:cubicBezTo>
                <a:cubicBezTo>
                  <a:pt x="283178" y="886404"/>
                  <a:pt x="271653" y="895452"/>
                  <a:pt x="262890" y="902310"/>
                </a:cubicBezTo>
                <a:cubicBezTo>
                  <a:pt x="256223" y="891833"/>
                  <a:pt x="248603" y="879641"/>
                  <a:pt x="241078" y="867830"/>
                </a:cubicBezTo>
                <a:cubicBezTo>
                  <a:pt x="263462" y="860400"/>
                  <a:pt x="274606" y="846589"/>
                  <a:pt x="273368" y="826968"/>
                </a:cubicBezTo>
                <a:cubicBezTo>
                  <a:pt x="272225" y="809537"/>
                  <a:pt x="260033" y="795440"/>
                  <a:pt x="243269" y="792011"/>
                </a:cubicBezTo>
                <a:cubicBezTo>
                  <a:pt x="225362" y="788391"/>
                  <a:pt x="208502" y="796583"/>
                  <a:pt x="200692" y="812680"/>
                </a:cubicBezTo>
                <a:cubicBezTo>
                  <a:pt x="191833" y="830968"/>
                  <a:pt x="197644" y="848208"/>
                  <a:pt x="215741" y="862972"/>
                </a:cubicBezTo>
                <a:cubicBezTo>
                  <a:pt x="204216" y="872021"/>
                  <a:pt x="192215" y="881546"/>
                  <a:pt x="181261" y="890213"/>
                </a:cubicBezTo>
                <a:cubicBezTo>
                  <a:pt x="178689" y="873164"/>
                  <a:pt x="167831" y="858305"/>
                  <a:pt x="146304" y="855543"/>
                </a:cubicBezTo>
                <a:cubicBezTo>
                  <a:pt x="125444" y="852876"/>
                  <a:pt x="111538" y="864210"/>
                  <a:pt x="102108" y="884784"/>
                </a:cubicBezTo>
                <a:cubicBezTo>
                  <a:pt x="100298" y="861353"/>
                  <a:pt x="90297" y="846018"/>
                  <a:pt x="68866" y="842017"/>
                </a:cubicBezTo>
                <a:cubicBezTo>
                  <a:pt x="46863" y="837921"/>
                  <a:pt x="32480" y="849828"/>
                  <a:pt x="22765" y="870592"/>
                </a:cubicBezTo>
                <a:cubicBezTo>
                  <a:pt x="21908" y="865829"/>
                  <a:pt x="21622" y="862972"/>
                  <a:pt x="20955" y="860305"/>
                </a:cubicBezTo>
                <a:cubicBezTo>
                  <a:pt x="17907" y="846875"/>
                  <a:pt x="10573" y="837064"/>
                  <a:pt x="95" y="831635"/>
                </a:cubicBezTo>
                <a:lnTo>
                  <a:pt x="95" y="901548"/>
                </a:lnTo>
                <a:cubicBezTo>
                  <a:pt x="8858" y="897167"/>
                  <a:pt x="15812" y="889833"/>
                  <a:pt x="19336" y="880403"/>
                </a:cubicBezTo>
                <a:cubicBezTo>
                  <a:pt x="25718" y="892023"/>
                  <a:pt x="32671" y="904787"/>
                  <a:pt x="38767" y="915931"/>
                </a:cubicBezTo>
                <a:cubicBezTo>
                  <a:pt x="30099" y="922503"/>
                  <a:pt x="19241" y="930695"/>
                  <a:pt x="9716" y="937934"/>
                </a:cubicBezTo>
                <a:cubicBezTo>
                  <a:pt x="6763" y="934029"/>
                  <a:pt x="3524" y="929742"/>
                  <a:pt x="95" y="925266"/>
                </a:cubicBezTo>
                <a:lnTo>
                  <a:pt x="95" y="969938"/>
                </a:lnTo>
                <a:cubicBezTo>
                  <a:pt x="2191" y="968223"/>
                  <a:pt x="4286" y="966604"/>
                  <a:pt x="6382" y="964889"/>
                </a:cubicBezTo>
                <a:cubicBezTo>
                  <a:pt x="11906" y="973367"/>
                  <a:pt x="18669" y="983939"/>
                  <a:pt x="25146" y="994036"/>
                </a:cubicBezTo>
                <a:cubicBezTo>
                  <a:pt x="17145" y="999561"/>
                  <a:pt x="8573" y="1005466"/>
                  <a:pt x="95" y="1011371"/>
                </a:cubicBezTo>
                <a:lnTo>
                  <a:pt x="95" y="1059568"/>
                </a:lnTo>
                <a:cubicBezTo>
                  <a:pt x="3143" y="1064140"/>
                  <a:pt x="6191" y="1068807"/>
                  <a:pt x="9239" y="1073475"/>
                </a:cubicBezTo>
                <a:cubicBezTo>
                  <a:pt x="6382" y="1075284"/>
                  <a:pt x="3239" y="1077189"/>
                  <a:pt x="95" y="1079189"/>
                </a:cubicBezTo>
                <a:lnTo>
                  <a:pt x="95" y="1398277"/>
                </a:lnTo>
                <a:cubicBezTo>
                  <a:pt x="4763" y="1394848"/>
                  <a:pt x="9335" y="1391610"/>
                  <a:pt x="14478" y="1387895"/>
                </a:cubicBezTo>
                <a:cubicBezTo>
                  <a:pt x="18002" y="1393229"/>
                  <a:pt x="21146" y="1398087"/>
                  <a:pt x="24765" y="1403421"/>
                </a:cubicBezTo>
                <a:cubicBezTo>
                  <a:pt x="19812" y="1406850"/>
                  <a:pt x="15240" y="1409993"/>
                  <a:pt x="9906" y="1413708"/>
                </a:cubicBezTo>
                <a:cubicBezTo>
                  <a:pt x="6572" y="1409326"/>
                  <a:pt x="3429" y="1405135"/>
                  <a:pt x="95" y="1400658"/>
                </a:cubicBezTo>
                <a:close/>
                <a:moveTo>
                  <a:pt x="87821" y="1424090"/>
                </a:moveTo>
                <a:cubicBezTo>
                  <a:pt x="84677" y="1420089"/>
                  <a:pt x="82391" y="1417232"/>
                  <a:pt x="79439" y="1413612"/>
                </a:cubicBezTo>
                <a:cubicBezTo>
                  <a:pt x="83439" y="1410564"/>
                  <a:pt x="87249" y="1407612"/>
                  <a:pt x="91821" y="1404183"/>
                </a:cubicBezTo>
                <a:cubicBezTo>
                  <a:pt x="94488" y="1408183"/>
                  <a:pt x="96965" y="1411898"/>
                  <a:pt x="99536" y="1415803"/>
                </a:cubicBezTo>
                <a:cubicBezTo>
                  <a:pt x="95536" y="1418661"/>
                  <a:pt x="92202" y="1421042"/>
                  <a:pt x="87821" y="1424090"/>
                </a:cubicBezTo>
                <a:close/>
                <a:moveTo>
                  <a:pt x="102680" y="1348461"/>
                </a:moveTo>
                <a:cubicBezTo>
                  <a:pt x="98679" y="1343318"/>
                  <a:pt x="94869" y="1338555"/>
                  <a:pt x="90392" y="1332840"/>
                </a:cubicBezTo>
                <a:cubicBezTo>
                  <a:pt x="95441" y="1328840"/>
                  <a:pt x="100394" y="1324839"/>
                  <a:pt x="105728" y="1320744"/>
                </a:cubicBezTo>
                <a:cubicBezTo>
                  <a:pt x="109633" y="1326649"/>
                  <a:pt x="113252" y="1332078"/>
                  <a:pt x="117634" y="1338746"/>
                </a:cubicBezTo>
                <a:cubicBezTo>
                  <a:pt x="112109" y="1342270"/>
                  <a:pt x="107537" y="1345318"/>
                  <a:pt x="102680" y="1348461"/>
                </a:cubicBezTo>
                <a:close/>
                <a:moveTo>
                  <a:pt x="114586" y="1272547"/>
                </a:moveTo>
                <a:cubicBezTo>
                  <a:pt x="110014" y="1266451"/>
                  <a:pt x="105251" y="1260069"/>
                  <a:pt x="100394" y="1253497"/>
                </a:cubicBezTo>
                <a:cubicBezTo>
                  <a:pt x="106966" y="1248544"/>
                  <a:pt x="113348" y="1243877"/>
                  <a:pt x="120396" y="1238638"/>
                </a:cubicBezTo>
                <a:cubicBezTo>
                  <a:pt x="124682" y="1245020"/>
                  <a:pt x="129159" y="1251687"/>
                  <a:pt x="134207" y="1259403"/>
                </a:cubicBezTo>
                <a:cubicBezTo>
                  <a:pt x="127730" y="1263784"/>
                  <a:pt x="121539" y="1267880"/>
                  <a:pt x="114586" y="1272547"/>
                </a:cubicBezTo>
                <a:close/>
                <a:moveTo>
                  <a:pt x="128397" y="1195490"/>
                </a:moveTo>
                <a:cubicBezTo>
                  <a:pt x="123444" y="1188727"/>
                  <a:pt x="118015" y="1181488"/>
                  <a:pt x="112109" y="1173487"/>
                </a:cubicBezTo>
                <a:cubicBezTo>
                  <a:pt x="119920" y="1167867"/>
                  <a:pt x="127445" y="1162438"/>
                  <a:pt x="134969" y="1156914"/>
                </a:cubicBezTo>
                <a:cubicBezTo>
                  <a:pt x="140113" y="1164343"/>
                  <a:pt x="145637" y="1172249"/>
                  <a:pt x="151067" y="1180250"/>
                </a:cubicBezTo>
                <a:cubicBezTo>
                  <a:pt x="144018" y="1185108"/>
                  <a:pt x="136493" y="1190156"/>
                  <a:pt x="128397" y="1195490"/>
                </a:cubicBezTo>
                <a:close/>
                <a:moveTo>
                  <a:pt x="166688" y="1438758"/>
                </a:moveTo>
                <a:cubicBezTo>
                  <a:pt x="163830" y="1434758"/>
                  <a:pt x="161258" y="1431138"/>
                  <a:pt x="158210" y="1427043"/>
                </a:cubicBezTo>
                <a:cubicBezTo>
                  <a:pt x="162878" y="1423328"/>
                  <a:pt x="166973" y="1419899"/>
                  <a:pt x="171545" y="1416184"/>
                </a:cubicBezTo>
                <a:cubicBezTo>
                  <a:pt x="174689" y="1420470"/>
                  <a:pt x="177451" y="1424185"/>
                  <a:pt x="180975" y="1428947"/>
                </a:cubicBezTo>
                <a:cubicBezTo>
                  <a:pt x="176403" y="1432091"/>
                  <a:pt x="172022" y="1435139"/>
                  <a:pt x="166688" y="1438758"/>
                </a:cubicBezTo>
                <a:close/>
                <a:moveTo>
                  <a:pt x="179927" y="1362272"/>
                </a:moveTo>
                <a:cubicBezTo>
                  <a:pt x="176213" y="1357796"/>
                  <a:pt x="172498" y="1353224"/>
                  <a:pt x="168212" y="1348080"/>
                </a:cubicBezTo>
                <a:cubicBezTo>
                  <a:pt x="173927" y="1343889"/>
                  <a:pt x="179356" y="1339794"/>
                  <a:pt x="185642" y="1335126"/>
                </a:cubicBezTo>
                <a:cubicBezTo>
                  <a:pt x="189262" y="1340841"/>
                  <a:pt x="192215" y="1345604"/>
                  <a:pt x="195358" y="1350652"/>
                </a:cubicBezTo>
                <a:cubicBezTo>
                  <a:pt x="190310" y="1354462"/>
                  <a:pt x="185452" y="1358081"/>
                  <a:pt x="179927" y="1362272"/>
                </a:cubicBezTo>
                <a:close/>
                <a:moveTo>
                  <a:pt x="194310" y="1286739"/>
                </a:moveTo>
                <a:cubicBezTo>
                  <a:pt x="189929" y="1280739"/>
                  <a:pt x="185547" y="1274738"/>
                  <a:pt x="180499" y="1267785"/>
                </a:cubicBezTo>
                <a:cubicBezTo>
                  <a:pt x="186785" y="1263022"/>
                  <a:pt x="193358" y="1258069"/>
                  <a:pt x="199930" y="1253021"/>
                </a:cubicBezTo>
                <a:cubicBezTo>
                  <a:pt x="204311" y="1259593"/>
                  <a:pt x="208693" y="1266261"/>
                  <a:pt x="213551" y="1273500"/>
                </a:cubicBezTo>
                <a:cubicBezTo>
                  <a:pt x="207264" y="1277881"/>
                  <a:pt x="200882" y="1282263"/>
                  <a:pt x="194310" y="1286739"/>
                </a:cubicBezTo>
                <a:close/>
                <a:moveTo>
                  <a:pt x="192310" y="1187870"/>
                </a:moveTo>
                <a:cubicBezTo>
                  <a:pt x="199263" y="1182631"/>
                  <a:pt x="206693" y="1177202"/>
                  <a:pt x="214789" y="1171201"/>
                </a:cubicBezTo>
                <a:cubicBezTo>
                  <a:pt x="220123" y="1179012"/>
                  <a:pt x="225362" y="1186727"/>
                  <a:pt x="230600" y="1194442"/>
                </a:cubicBezTo>
                <a:cubicBezTo>
                  <a:pt x="223457" y="1199205"/>
                  <a:pt x="215741" y="1204348"/>
                  <a:pt x="207931" y="1209492"/>
                </a:cubicBezTo>
                <a:cubicBezTo>
                  <a:pt x="203073" y="1202824"/>
                  <a:pt x="197834" y="1195585"/>
                  <a:pt x="192310" y="1187870"/>
                </a:cubicBezTo>
                <a:close/>
                <a:moveTo>
                  <a:pt x="233077" y="1530484"/>
                </a:moveTo>
                <a:cubicBezTo>
                  <a:pt x="229933" y="1526484"/>
                  <a:pt x="227171" y="1522864"/>
                  <a:pt x="223933" y="1518673"/>
                </a:cubicBezTo>
                <a:cubicBezTo>
                  <a:pt x="228314" y="1515816"/>
                  <a:pt x="232124" y="1513339"/>
                  <a:pt x="236125" y="1510672"/>
                </a:cubicBezTo>
                <a:cubicBezTo>
                  <a:pt x="238982" y="1514768"/>
                  <a:pt x="241364" y="1518197"/>
                  <a:pt x="244126" y="1522293"/>
                </a:cubicBezTo>
                <a:cubicBezTo>
                  <a:pt x="240411" y="1525055"/>
                  <a:pt x="237077" y="1527436"/>
                  <a:pt x="233077" y="1530484"/>
                </a:cubicBezTo>
                <a:close/>
                <a:moveTo>
                  <a:pt x="246317" y="1452855"/>
                </a:moveTo>
                <a:cubicBezTo>
                  <a:pt x="242697" y="1448093"/>
                  <a:pt x="239458" y="1443806"/>
                  <a:pt x="235934" y="1439139"/>
                </a:cubicBezTo>
                <a:cubicBezTo>
                  <a:pt x="240697" y="1435615"/>
                  <a:pt x="245174" y="1432377"/>
                  <a:pt x="250508" y="1428471"/>
                </a:cubicBezTo>
                <a:cubicBezTo>
                  <a:pt x="253841" y="1433139"/>
                  <a:pt x="257080" y="1437520"/>
                  <a:pt x="260985" y="1443045"/>
                </a:cubicBezTo>
                <a:cubicBezTo>
                  <a:pt x="255651" y="1446664"/>
                  <a:pt x="251365" y="1449522"/>
                  <a:pt x="246317" y="1452855"/>
                </a:cubicBezTo>
                <a:close/>
                <a:moveTo>
                  <a:pt x="260033" y="1375798"/>
                </a:moveTo>
                <a:cubicBezTo>
                  <a:pt x="256604" y="1370750"/>
                  <a:pt x="253556" y="1366273"/>
                  <a:pt x="250031" y="1361130"/>
                </a:cubicBezTo>
                <a:cubicBezTo>
                  <a:pt x="254984" y="1357224"/>
                  <a:pt x="259556" y="1353510"/>
                  <a:pt x="265081" y="1349223"/>
                </a:cubicBezTo>
                <a:cubicBezTo>
                  <a:pt x="268605" y="1354557"/>
                  <a:pt x="272034" y="1359701"/>
                  <a:pt x="275558" y="1365130"/>
                </a:cubicBezTo>
                <a:cubicBezTo>
                  <a:pt x="270129" y="1368845"/>
                  <a:pt x="265271" y="1372179"/>
                  <a:pt x="260033" y="1375798"/>
                </a:cubicBezTo>
                <a:close/>
                <a:moveTo>
                  <a:pt x="273844" y="1301122"/>
                </a:moveTo>
                <a:cubicBezTo>
                  <a:pt x="269462" y="1295026"/>
                  <a:pt x="265081" y="1288930"/>
                  <a:pt x="260128" y="1282072"/>
                </a:cubicBezTo>
                <a:cubicBezTo>
                  <a:pt x="266986" y="1277024"/>
                  <a:pt x="273368" y="1272356"/>
                  <a:pt x="279845" y="1267499"/>
                </a:cubicBezTo>
                <a:cubicBezTo>
                  <a:pt x="284512" y="1274357"/>
                  <a:pt x="289179" y="1281310"/>
                  <a:pt x="293751" y="1288073"/>
                </a:cubicBezTo>
                <a:cubicBezTo>
                  <a:pt x="286988" y="1292454"/>
                  <a:pt x="280416" y="1296836"/>
                  <a:pt x="273844" y="1301122"/>
                </a:cubicBezTo>
                <a:close/>
                <a:moveTo>
                  <a:pt x="272129" y="1201967"/>
                </a:moveTo>
                <a:cubicBezTo>
                  <a:pt x="279083" y="1196728"/>
                  <a:pt x="286417" y="1191299"/>
                  <a:pt x="294132" y="1185489"/>
                </a:cubicBezTo>
                <a:cubicBezTo>
                  <a:pt x="299276" y="1192823"/>
                  <a:pt x="304705" y="1200633"/>
                  <a:pt x="310325" y="1208730"/>
                </a:cubicBezTo>
                <a:cubicBezTo>
                  <a:pt x="302705" y="1213778"/>
                  <a:pt x="295085" y="1218826"/>
                  <a:pt x="287655" y="1223684"/>
                </a:cubicBezTo>
                <a:cubicBezTo>
                  <a:pt x="282607" y="1216730"/>
                  <a:pt x="277559" y="1209587"/>
                  <a:pt x="272129" y="1201967"/>
                </a:cubicBezTo>
                <a:close/>
                <a:moveTo>
                  <a:pt x="312325" y="1545724"/>
                </a:moveTo>
                <a:cubicBezTo>
                  <a:pt x="308991" y="1541152"/>
                  <a:pt x="306514" y="1537818"/>
                  <a:pt x="303467" y="1533532"/>
                </a:cubicBezTo>
                <a:cubicBezTo>
                  <a:pt x="307562" y="1530389"/>
                  <a:pt x="311372" y="1527341"/>
                  <a:pt x="315944" y="1523817"/>
                </a:cubicBezTo>
                <a:cubicBezTo>
                  <a:pt x="318897" y="1528103"/>
                  <a:pt x="321469" y="1531818"/>
                  <a:pt x="324612" y="1536294"/>
                </a:cubicBezTo>
                <a:cubicBezTo>
                  <a:pt x="320707" y="1539247"/>
                  <a:pt x="317087" y="1542009"/>
                  <a:pt x="312325" y="1545724"/>
                </a:cubicBezTo>
                <a:close/>
                <a:moveTo>
                  <a:pt x="326231" y="1467524"/>
                </a:moveTo>
                <a:cubicBezTo>
                  <a:pt x="322612" y="1462666"/>
                  <a:pt x="319278" y="1458285"/>
                  <a:pt x="315468" y="1453331"/>
                </a:cubicBezTo>
                <a:cubicBezTo>
                  <a:pt x="320326" y="1449617"/>
                  <a:pt x="324993" y="1445997"/>
                  <a:pt x="330232" y="1441997"/>
                </a:cubicBezTo>
                <a:cubicBezTo>
                  <a:pt x="333756" y="1447236"/>
                  <a:pt x="337090" y="1452189"/>
                  <a:pt x="341090" y="1457999"/>
                </a:cubicBezTo>
                <a:cubicBezTo>
                  <a:pt x="335471" y="1461618"/>
                  <a:pt x="331184" y="1464380"/>
                  <a:pt x="326231" y="1467524"/>
                </a:cubicBezTo>
                <a:close/>
                <a:moveTo>
                  <a:pt x="339471" y="1390467"/>
                </a:moveTo>
                <a:cubicBezTo>
                  <a:pt x="336042" y="1385323"/>
                  <a:pt x="332708" y="1380465"/>
                  <a:pt x="329184" y="1375227"/>
                </a:cubicBezTo>
                <a:cubicBezTo>
                  <a:pt x="334709" y="1370750"/>
                  <a:pt x="339852" y="1366654"/>
                  <a:pt x="345758" y="1361892"/>
                </a:cubicBezTo>
                <a:cubicBezTo>
                  <a:pt x="350044" y="1367797"/>
                  <a:pt x="353568" y="1372750"/>
                  <a:pt x="357569" y="1378275"/>
                </a:cubicBezTo>
                <a:cubicBezTo>
                  <a:pt x="351568" y="1382370"/>
                  <a:pt x="345853" y="1386180"/>
                  <a:pt x="339471" y="1390467"/>
                </a:cubicBezTo>
                <a:close/>
                <a:moveTo>
                  <a:pt x="352901" y="1314267"/>
                </a:moveTo>
                <a:cubicBezTo>
                  <a:pt x="348615" y="1308742"/>
                  <a:pt x="344138" y="1302932"/>
                  <a:pt x="339090" y="1296455"/>
                </a:cubicBezTo>
                <a:cubicBezTo>
                  <a:pt x="345567" y="1291597"/>
                  <a:pt x="352235" y="1286644"/>
                  <a:pt x="359474" y="1281215"/>
                </a:cubicBezTo>
                <a:cubicBezTo>
                  <a:pt x="363379" y="1287120"/>
                  <a:pt x="367475" y="1293216"/>
                  <a:pt x="372047" y="1299979"/>
                </a:cubicBezTo>
                <a:cubicBezTo>
                  <a:pt x="365379" y="1305027"/>
                  <a:pt x="359378" y="1309504"/>
                  <a:pt x="352901" y="1314267"/>
                </a:cubicBezTo>
                <a:close/>
                <a:moveTo>
                  <a:pt x="351473" y="1216350"/>
                </a:moveTo>
                <a:cubicBezTo>
                  <a:pt x="358712" y="1210920"/>
                  <a:pt x="366427" y="1205205"/>
                  <a:pt x="374047" y="1199490"/>
                </a:cubicBezTo>
                <a:cubicBezTo>
                  <a:pt x="379571" y="1207491"/>
                  <a:pt x="385096" y="1215492"/>
                  <a:pt x="390430" y="1223303"/>
                </a:cubicBezTo>
                <a:cubicBezTo>
                  <a:pt x="383191" y="1228161"/>
                  <a:pt x="375380" y="1233304"/>
                  <a:pt x="367284" y="1238638"/>
                </a:cubicBezTo>
                <a:cubicBezTo>
                  <a:pt x="362522" y="1231780"/>
                  <a:pt x="357188" y="1224255"/>
                  <a:pt x="351473" y="1216350"/>
                </a:cubicBezTo>
                <a:close/>
                <a:moveTo>
                  <a:pt x="391859" y="1560583"/>
                </a:moveTo>
                <a:cubicBezTo>
                  <a:pt x="388334" y="1555725"/>
                  <a:pt x="385382" y="1551630"/>
                  <a:pt x="382143" y="1547248"/>
                </a:cubicBezTo>
                <a:cubicBezTo>
                  <a:pt x="386715" y="1543819"/>
                  <a:pt x="390811" y="1540676"/>
                  <a:pt x="395478" y="1537247"/>
                </a:cubicBezTo>
                <a:cubicBezTo>
                  <a:pt x="398621" y="1541628"/>
                  <a:pt x="401574" y="1545724"/>
                  <a:pt x="405575" y="1551153"/>
                </a:cubicBezTo>
                <a:cubicBezTo>
                  <a:pt x="401193" y="1554201"/>
                  <a:pt x="396812" y="1557154"/>
                  <a:pt x="391859" y="1560583"/>
                </a:cubicBezTo>
                <a:close/>
                <a:moveTo>
                  <a:pt x="405575" y="1482954"/>
                </a:moveTo>
                <a:cubicBezTo>
                  <a:pt x="401860" y="1477906"/>
                  <a:pt x="398240" y="1473048"/>
                  <a:pt x="394240" y="1467619"/>
                </a:cubicBezTo>
                <a:cubicBezTo>
                  <a:pt x="399479" y="1463619"/>
                  <a:pt x="404527" y="1459809"/>
                  <a:pt x="410147" y="1455522"/>
                </a:cubicBezTo>
                <a:cubicBezTo>
                  <a:pt x="413861" y="1460952"/>
                  <a:pt x="417386" y="1466286"/>
                  <a:pt x="421481" y="1472286"/>
                </a:cubicBezTo>
                <a:cubicBezTo>
                  <a:pt x="415481" y="1476382"/>
                  <a:pt x="410909" y="1479430"/>
                  <a:pt x="405575" y="1482954"/>
                </a:cubicBezTo>
                <a:close/>
                <a:moveTo>
                  <a:pt x="419386" y="1405230"/>
                </a:moveTo>
                <a:cubicBezTo>
                  <a:pt x="415195" y="1399420"/>
                  <a:pt x="410909" y="1393705"/>
                  <a:pt x="406241" y="1387323"/>
                </a:cubicBezTo>
                <a:cubicBezTo>
                  <a:pt x="412909" y="1382275"/>
                  <a:pt x="418814" y="1377894"/>
                  <a:pt x="424625" y="1373512"/>
                </a:cubicBezTo>
                <a:cubicBezTo>
                  <a:pt x="428911" y="1379703"/>
                  <a:pt x="433007" y="1385895"/>
                  <a:pt x="437769" y="1392848"/>
                </a:cubicBezTo>
                <a:cubicBezTo>
                  <a:pt x="431959" y="1396753"/>
                  <a:pt x="425958" y="1400754"/>
                  <a:pt x="419386" y="1405230"/>
                </a:cubicBezTo>
                <a:close/>
                <a:moveTo>
                  <a:pt x="432816" y="1328554"/>
                </a:moveTo>
                <a:cubicBezTo>
                  <a:pt x="428625" y="1322077"/>
                  <a:pt x="424339" y="1315505"/>
                  <a:pt x="420243" y="1309314"/>
                </a:cubicBezTo>
                <a:cubicBezTo>
                  <a:pt x="426625" y="1304361"/>
                  <a:pt x="432530" y="1299789"/>
                  <a:pt x="439103" y="1294645"/>
                </a:cubicBezTo>
                <a:cubicBezTo>
                  <a:pt x="443389" y="1301027"/>
                  <a:pt x="447865" y="1307789"/>
                  <a:pt x="452342" y="1314457"/>
                </a:cubicBezTo>
                <a:cubicBezTo>
                  <a:pt x="445770" y="1319220"/>
                  <a:pt x="439388" y="1323792"/>
                  <a:pt x="432816" y="1328554"/>
                </a:cubicBezTo>
                <a:close/>
                <a:moveTo>
                  <a:pt x="430339" y="1230256"/>
                </a:moveTo>
                <a:cubicBezTo>
                  <a:pt x="437960" y="1224731"/>
                  <a:pt x="445770" y="1219017"/>
                  <a:pt x="453771" y="1213302"/>
                </a:cubicBezTo>
                <a:cubicBezTo>
                  <a:pt x="459677" y="1221684"/>
                  <a:pt x="465201" y="1229685"/>
                  <a:pt x="470726" y="1237400"/>
                </a:cubicBezTo>
                <a:cubicBezTo>
                  <a:pt x="463106" y="1242543"/>
                  <a:pt x="454724" y="1248163"/>
                  <a:pt x="446627" y="1253592"/>
                </a:cubicBezTo>
                <a:cubicBezTo>
                  <a:pt x="441484" y="1246258"/>
                  <a:pt x="435959" y="1238257"/>
                  <a:pt x="430339" y="1230256"/>
                </a:cubicBezTo>
                <a:close/>
                <a:moveTo>
                  <a:pt x="471583" y="1576109"/>
                </a:moveTo>
                <a:cubicBezTo>
                  <a:pt x="467773" y="1571156"/>
                  <a:pt x="464249" y="1566393"/>
                  <a:pt x="460439" y="1561345"/>
                </a:cubicBezTo>
                <a:cubicBezTo>
                  <a:pt x="466344" y="1557059"/>
                  <a:pt x="470821" y="1553725"/>
                  <a:pt x="475679" y="1550201"/>
                </a:cubicBezTo>
                <a:cubicBezTo>
                  <a:pt x="479203" y="1555344"/>
                  <a:pt x="482537" y="1560297"/>
                  <a:pt x="486347" y="1565917"/>
                </a:cubicBezTo>
                <a:cubicBezTo>
                  <a:pt x="481298" y="1569346"/>
                  <a:pt x="476822" y="1572394"/>
                  <a:pt x="471583" y="1576109"/>
                </a:cubicBezTo>
                <a:close/>
                <a:moveTo>
                  <a:pt x="485013" y="1498385"/>
                </a:moveTo>
                <a:cubicBezTo>
                  <a:pt x="480917" y="1492765"/>
                  <a:pt x="477012" y="1487622"/>
                  <a:pt x="472821" y="1481811"/>
                </a:cubicBezTo>
                <a:cubicBezTo>
                  <a:pt x="478250" y="1477620"/>
                  <a:pt x="483775" y="1473525"/>
                  <a:pt x="490061" y="1468762"/>
                </a:cubicBezTo>
                <a:cubicBezTo>
                  <a:pt x="494348" y="1475048"/>
                  <a:pt x="498062" y="1480383"/>
                  <a:pt x="502444" y="1486669"/>
                </a:cubicBezTo>
                <a:cubicBezTo>
                  <a:pt x="496824" y="1490479"/>
                  <a:pt x="491204" y="1494194"/>
                  <a:pt x="485013" y="1498385"/>
                </a:cubicBezTo>
                <a:close/>
                <a:moveTo>
                  <a:pt x="498729" y="1420566"/>
                </a:moveTo>
                <a:cubicBezTo>
                  <a:pt x="494348" y="1414374"/>
                  <a:pt x="489871" y="1408088"/>
                  <a:pt x="485204" y="1401516"/>
                </a:cubicBezTo>
                <a:cubicBezTo>
                  <a:pt x="491585" y="1396658"/>
                  <a:pt x="497872" y="1391991"/>
                  <a:pt x="504539" y="1386942"/>
                </a:cubicBezTo>
                <a:cubicBezTo>
                  <a:pt x="509588" y="1394277"/>
                  <a:pt x="514064" y="1400849"/>
                  <a:pt x="518636" y="1407516"/>
                </a:cubicBezTo>
                <a:cubicBezTo>
                  <a:pt x="512159" y="1411707"/>
                  <a:pt x="505778" y="1415994"/>
                  <a:pt x="498729" y="1420566"/>
                </a:cubicBezTo>
                <a:close/>
                <a:moveTo>
                  <a:pt x="512445" y="1343508"/>
                </a:moveTo>
                <a:cubicBezTo>
                  <a:pt x="508159" y="1337127"/>
                  <a:pt x="503777" y="1330459"/>
                  <a:pt x="499110" y="1323411"/>
                </a:cubicBezTo>
                <a:cubicBezTo>
                  <a:pt x="505397" y="1318648"/>
                  <a:pt x="511588" y="1313886"/>
                  <a:pt x="517874" y="1309028"/>
                </a:cubicBezTo>
                <a:cubicBezTo>
                  <a:pt x="523208" y="1315981"/>
                  <a:pt x="528161" y="1322268"/>
                  <a:pt x="533210" y="1328745"/>
                </a:cubicBezTo>
                <a:cubicBezTo>
                  <a:pt x="526733" y="1333412"/>
                  <a:pt x="519970" y="1338270"/>
                  <a:pt x="512445" y="1343508"/>
                </a:cubicBezTo>
                <a:close/>
                <a:moveTo>
                  <a:pt x="524637" y="1264641"/>
                </a:moveTo>
                <a:cubicBezTo>
                  <a:pt x="519398" y="1257974"/>
                  <a:pt x="514160" y="1251211"/>
                  <a:pt x="508826" y="1244448"/>
                </a:cubicBezTo>
                <a:cubicBezTo>
                  <a:pt x="516541" y="1239114"/>
                  <a:pt x="524161" y="1233876"/>
                  <a:pt x="531971" y="1228542"/>
                </a:cubicBezTo>
                <a:cubicBezTo>
                  <a:pt x="536448" y="1235209"/>
                  <a:pt x="541211" y="1242353"/>
                  <a:pt x="546259" y="1249782"/>
                </a:cubicBezTo>
                <a:cubicBezTo>
                  <a:pt x="538639" y="1255021"/>
                  <a:pt x="531781" y="1259784"/>
                  <a:pt x="524637" y="1264641"/>
                </a:cubicBezTo>
                <a:close/>
                <a:moveTo>
                  <a:pt x="519779" y="1163962"/>
                </a:moveTo>
                <a:cubicBezTo>
                  <a:pt x="528257" y="1157485"/>
                  <a:pt x="537401" y="1150437"/>
                  <a:pt x="545592" y="1144150"/>
                </a:cubicBezTo>
                <a:cubicBezTo>
                  <a:pt x="551593" y="1153199"/>
                  <a:pt x="558260" y="1163391"/>
                  <a:pt x="564737" y="1173297"/>
                </a:cubicBezTo>
                <a:cubicBezTo>
                  <a:pt x="556927" y="1177964"/>
                  <a:pt x="547878" y="1183488"/>
                  <a:pt x="539401" y="1188537"/>
                </a:cubicBezTo>
                <a:cubicBezTo>
                  <a:pt x="532543" y="1180059"/>
                  <a:pt x="525685" y="1171392"/>
                  <a:pt x="519779" y="1163962"/>
                </a:cubicBezTo>
                <a:close/>
                <a:moveTo>
                  <a:pt x="564642" y="1514387"/>
                </a:moveTo>
                <a:cubicBezTo>
                  <a:pt x="560165" y="1508196"/>
                  <a:pt x="555784" y="1502004"/>
                  <a:pt x="551117" y="1495432"/>
                </a:cubicBezTo>
                <a:cubicBezTo>
                  <a:pt x="556451" y="1491717"/>
                  <a:pt x="561785" y="1488003"/>
                  <a:pt x="567881" y="1483716"/>
                </a:cubicBezTo>
                <a:cubicBezTo>
                  <a:pt x="572738" y="1490098"/>
                  <a:pt x="576929" y="1495622"/>
                  <a:pt x="581692" y="1501909"/>
                </a:cubicBezTo>
                <a:cubicBezTo>
                  <a:pt x="576453" y="1505719"/>
                  <a:pt x="571024" y="1509720"/>
                  <a:pt x="564642" y="1514387"/>
                </a:cubicBezTo>
                <a:close/>
                <a:moveTo>
                  <a:pt x="577406" y="1434091"/>
                </a:moveTo>
                <a:cubicBezTo>
                  <a:pt x="572834" y="1428186"/>
                  <a:pt x="568357" y="1422185"/>
                  <a:pt x="563118" y="1415422"/>
                </a:cubicBezTo>
                <a:cubicBezTo>
                  <a:pt x="569881" y="1410755"/>
                  <a:pt x="576072" y="1406564"/>
                  <a:pt x="582454" y="1402182"/>
                </a:cubicBezTo>
                <a:cubicBezTo>
                  <a:pt x="587502" y="1408850"/>
                  <a:pt x="592455" y="1415422"/>
                  <a:pt x="597408" y="1421994"/>
                </a:cubicBezTo>
                <a:cubicBezTo>
                  <a:pt x="590836" y="1425995"/>
                  <a:pt x="584168" y="1430091"/>
                  <a:pt x="577406" y="1434091"/>
                </a:cubicBezTo>
                <a:close/>
                <a:moveTo>
                  <a:pt x="591217" y="1356558"/>
                </a:moveTo>
                <a:cubicBezTo>
                  <a:pt x="585407" y="1348938"/>
                  <a:pt x="579977" y="1341889"/>
                  <a:pt x="574548" y="1334745"/>
                </a:cubicBezTo>
                <a:cubicBezTo>
                  <a:pt x="581597" y="1329411"/>
                  <a:pt x="588836" y="1323887"/>
                  <a:pt x="595979" y="1318553"/>
                </a:cubicBezTo>
                <a:cubicBezTo>
                  <a:pt x="601790" y="1326744"/>
                  <a:pt x="607505" y="1335031"/>
                  <a:pt x="613220" y="1343127"/>
                </a:cubicBezTo>
                <a:cubicBezTo>
                  <a:pt x="606362" y="1347318"/>
                  <a:pt x="598932" y="1351890"/>
                  <a:pt x="591217" y="1356558"/>
                </a:cubicBezTo>
                <a:close/>
                <a:moveTo>
                  <a:pt x="602742" y="1281405"/>
                </a:moveTo>
                <a:cubicBezTo>
                  <a:pt x="597884" y="1274071"/>
                  <a:pt x="592550" y="1265880"/>
                  <a:pt x="587121" y="1257593"/>
                </a:cubicBezTo>
                <a:cubicBezTo>
                  <a:pt x="594646" y="1251687"/>
                  <a:pt x="602742" y="1245305"/>
                  <a:pt x="610838" y="1239019"/>
                </a:cubicBezTo>
                <a:cubicBezTo>
                  <a:pt x="615696" y="1247020"/>
                  <a:pt x="620840" y="1255497"/>
                  <a:pt x="626269" y="1264451"/>
                </a:cubicBezTo>
                <a:cubicBezTo>
                  <a:pt x="618554" y="1270071"/>
                  <a:pt x="610648" y="1275786"/>
                  <a:pt x="602742" y="1281405"/>
                </a:cubicBezTo>
                <a:close/>
                <a:moveTo>
                  <a:pt x="596932" y="1178630"/>
                </a:moveTo>
                <a:cubicBezTo>
                  <a:pt x="606171" y="1171677"/>
                  <a:pt x="616553" y="1163867"/>
                  <a:pt x="625316" y="1157199"/>
                </a:cubicBezTo>
                <a:cubicBezTo>
                  <a:pt x="631508" y="1166724"/>
                  <a:pt x="638461" y="1177297"/>
                  <a:pt x="645128" y="1187394"/>
                </a:cubicBezTo>
                <a:cubicBezTo>
                  <a:pt x="636651" y="1192918"/>
                  <a:pt x="626650" y="1199395"/>
                  <a:pt x="616649" y="1205872"/>
                </a:cubicBezTo>
                <a:cubicBezTo>
                  <a:pt x="610457" y="1197395"/>
                  <a:pt x="603314" y="1187489"/>
                  <a:pt x="596932" y="1178630"/>
                </a:cubicBezTo>
                <a:close/>
                <a:moveTo>
                  <a:pt x="642747" y="1528008"/>
                </a:moveTo>
                <a:cubicBezTo>
                  <a:pt x="637985" y="1521721"/>
                  <a:pt x="633317" y="1515530"/>
                  <a:pt x="628174" y="1508767"/>
                </a:cubicBezTo>
                <a:cubicBezTo>
                  <a:pt x="634365" y="1504005"/>
                  <a:pt x="640556" y="1499337"/>
                  <a:pt x="646748" y="1494575"/>
                </a:cubicBezTo>
                <a:cubicBezTo>
                  <a:pt x="652082" y="1501814"/>
                  <a:pt x="657225" y="1508862"/>
                  <a:pt x="662464" y="1515911"/>
                </a:cubicBezTo>
                <a:cubicBezTo>
                  <a:pt x="656082" y="1519816"/>
                  <a:pt x="649415" y="1523912"/>
                  <a:pt x="642747" y="1528008"/>
                </a:cubicBezTo>
                <a:close/>
                <a:moveTo>
                  <a:pt x="654653" y="1452189"/>
                </a:moveTo>
                <a:cubicBezTo>
                  <a:pt x="649700" y="1444950"/>
                  <a:pt x="644652" y="1437615"/>
                  <a:pt x="639223" y="1429614"/>
                </a:cubicBezTo>
                <a:cubicBezTo>
                  <a:pt x="646271" y="1424280"/>
                  <a:pt x="653796" y="1418565"/>
                  <a:pt x="661321" y="1412946"/>
                </a:cubicBezTo>
                <a:cubicBezTo>
                  <a:pt x="667036" y="1421042"/>
                  <a:pt x="672560" y="1428947"/>
                  <a:pt x="677894" y="1436663"/>
                </a:cubicBezTo>
                <a:cubicBezTo>
                  <a:pt x="670560" y="1441521"/>
                  <a:pt x="662750" y="1446759"/>
                  <a:pt x="654653" y="1452189"/>
                </a:cubicBezTo>
                <a:close/>
                <a:moveTo>
                  <a:pt x="668274" y="1374179"/>
                </a:moveTo>
                <a:cubicBezTo>
                  <a:pt x="663035" y="1366654"/>
                  <a:pt x="657225" y="1358272"/>
                  <a:pt x="651320" y="1349795"/>
                </a:cubicBezTo>
                <a:cubicBezTo>
                  <a:pt x="659225" y="1343985"/>
                  <a:pt x="667607" y="1337698"/>
                  <a:pt x="675894" y="1331507"/>
                </a:cubicBezTo>
                <a:cubicBezTo>
                  <a:pt x="682085" y="1340270"/>
                  <a:pt x="688181" y="1348938"/>
                  <a:pt x="693992" y="1357224"/>
                </a:cubicBezTo>
                <a:cubicBezTo>
                  <a:pt x="685800" y="1362558"/>
                  <a:pt x="676942" y="1368369"/>
                  <a:pt x="668274" y="1374179"/>
                </a:cubicBezTo>
                <a:close/>
                <a:moveTo>
                  <a:pt x="720090" y="1546200"/>
                </a:moveTo>
                <a:cubicBezTo>
                  <a:pt x="715232" y="1539152"/>
                  <a:pt x="710089" y="1531627"/>
                  <a:pt x="704564" y="1523436"/>
                </a:cubicBezTo>
                <a:cubicBezTo>
                  <a:pt x="711994" y="1517911"/>
                  <a:pt x="719138" y="1512577"/>
                  <a:pt x="726567" y="1507053"/>
                </a:cubicBezTo>
                <a:cubicBezTo>
                  <a:pt x="731806" y="1514387"/>
                  <a:pt x="737426" y="1522197"/>
                  <a:pt x="743331" y="1530389"/>
                </a:cubicBezTo>
                <a:cubicBezTo>
                  <a:pt x="736092" y="1535342"/>
                  <a:pt x="728186" y="1540771"/>
                  <a:pt x="720090" y="1546200"/>
                </a:cubicBezTo>
                <a:close/>
                <a:moveTo>
                  <a:pt x="733806" y="1467714"/>
                </a:moveTo>
                <a:cubicBezTo>
                  <a:pt x="728567" y="1460189"/>
                  <a:pt x="722852" y="1451903"/>
                  <a:pt x="717042" y="1443616"/>
                </a:cubicBezTo>
                <a:cubicBezTo>
                  <a:pt x="724948" y="1437806"/>
                  <a:pt x="733235" y="1431805"/>
                  <a:pt x="741426" y="1425804"/>
                </a:cubicBezTo>
                <a:cubicBezTo>
                  <a:pt x="746951" y="1433710"/>
                  <a:pt x="752951" y="1442283"/>
                  <a:pt x="759143" y="1451046"/>
                </a:cubicBezTo>
                <a:cubicBezTo>
                  <a:pt x="750856" y="1456570"/>
                  <a:pt x="742188" y="1462190"/>
                  <a:pt x="733806" y="1467714"/>
                </a:cubicBezTo>
                <a:close/>
                <a:moveTo>
                  <a:pt x="747903" y="1389990"/>
                </a:moveTo>
                <a:cubicBezTo>
                  <a:pt x="741998" y="1381513"/>
                  <a:pt x="735425" y="1372083"/>
                  <a:pt x="729520" y="1363606"/>
                </a:cubicBezTo>
                <a:cubicBezTo>
                  <a:pt x="738283" y="1357034"/>
                  <a:pt x="747427" y="1350176"/>
                  <a:pt x="755999" y="1343794"/>
                </a:cubicBezTo>
                <a:cubicBezTo>
                  <a:pt x="761810" y="1352557"/>
                  <a:pt x="768477" y="1362558"/>
                  <a:pt x="774668" y="1371893"/>
                </a:cubicBezTo>
                <a:cubicBezTo>
                  <a:pt x="765810" y="1377894"/>
                  <a:pt x="756571" y="1384085"/>
                  <a:pt x="747903" y="1389990"/>
                </a:cubicBezTo>
                <a:close/>
                <a:moveTo>
                  <a:pt x="741236" y="1283882"/>
                </a:moveTo>
                <a:cubicBezTo>
                  <a:pt x="750951" y="1276547"/>
                  <a:pt x="761714" y="1268451"/>
                  <a:pt x="770477" y="1261879"/>
                </a:cubicBezTo>
                <a:cubicBezTo>
                  <a:pt x="776764" y="1271309"/>
                  <a:pt x="784384" y="1282644"/>
                  <a:pt x="791432" y="1293216"/>
                </a:cubicBezTo>
                <a:cubicBezTo>
                  <a:pt x="782669" y="1298646"/>
                  <a:pt x="771716" y="1305504"/>
                  <a:pt x="761429" y="1311885"/>
                </a:cubicBezTo>
                <a:cubicBezTo>
                  <a:pt x="755047" y="1302837"/>
                  <a:pt x="747522" y="1292454"/>
                  <a:pt x="741236" y="1283882"/>
                </a:cubicBezTo>
                <a:close/>
                <a:moveTo>
                  <a:pt x="799148" y="1562107"/>
                </a:moveTo>
                <a:cubicBezTo>
                  <a:pt x="793623" y="1554011"/>
                  <a:pt x="787813" y="1545629"/>
                  <a:pt x="782288" y="1537628"/>
                </a:cubicBezTo>
                <a:cubicBezTo>
                  <a:pt x="790670" y="1531341"/>
                  <a:pt x="799243" y="1525055"/>
                  <a:pt x="806768" y="1519435"/>
                </a:cubicBezTo>
                <a:cubicBezTo>
                  <a:pt x="812864" y="1528008"/>
                  <a:pt x="818960" y="1536675"/>
                  <a:pt x="824865" y="1545057"/>
                </a:cubicBezTo>
                <a:cubicBezTo>
                  <a:pt x="816864" y="1550391"/>
                  <a:pt x="808006" y="1556202"/>
                  <a:pt x="799148" y="1562107"/>
                </a:cubicBezTo>
                <a:close/>
                <a:moveTo>
                  <a:pt x="813245" y="1483812"/>
                </a:moveTo>
                <a:cubicBezTo>
                  <a:pt x="807529" y="1475525"/>
                  <a:pt x="801243" y="1466381"/>
                  <a:pt x="795052" y="1457522"/>
                </a:cubicBezTo>
                <a:cubicBezTo>
                  <a:pt x="803815" y="1450950"/>
                  <a:pt x="813245" y="1443806"/>
                  <a:pt x="821341" y="1437711"/>
                </a:cubicBezTo>
                <a:cubicBezTo>
                  <a:pt x="827627" y="1446950"/>
                  <a:pt x="834200" y="1456665"/>
                  <a:pt x="840486" y="1465809"/>
                </a:cubicBezTo>
                <a:cubicBezTo>
                  <a:pt x="831818" y="1471620"/>
                  <a:pt x="822198" y="1477906"/>
                  <a:pt x="813245" y="1483812"/>
                </a:cubicBezTo>
                <a:close/>
                <a:moveTo>
                  <a:pt x="878396" y="1578014"/>
                </a:moveTo>
                <a:cubicBezTo>
                  <a:pt x="872490" y="1569346"/>
                  <a:pt x="865918" y="1559916"/>
                  <a:pt x="860012" y="1551439"/>
                </a:cubicBezTo>
                <a:cubicBezTo>
                  <a:pt x="869061" y="1544581"/>
                  <a:pt x="878586" y="1537342"/>
                  <a:pt x="886777" y="1531055"/>
                </a:cubicBezTo>
                <a:cubicBezTo>
                  <a:pt x="892874" y="1540104"/>
                  <a:pt x="899732" y="1550201"/>
                  <a:pt x="906113" y="1559821"/>
                </a:cubicBezTo>
                <a:cubicBezTo>
                  <a:pt x="896969" y="1565822"/>
                  <a:pt x="887444" y="1572108"/>
                  <a:pt x="878396" y="1578014"/>
                </a:cubicBezTo>
                <a:close/>
                <a:moveTo>
                  <a:pt x="892207" y="1499718"/>
                </a:moveTo>
                <a:cubicBezTo>
                  <a:pt x="886016" y="1490955"/>
                  <a:pt x="878681" y="1480478"/>
                  <a:pt x="872300" y="1471334"/>
                </a:cubicBezTo>
                <a:cubicBezTo>
                  <a:pt x="881634" y="1464476"/>
                  <a:pt x="892112" y="1456761"/>
                  <a:pt x="901446" y="1449998"/>
                </a:cubicBezTo>
                <a:cubicBezTo>
                  <a:pt x="907637" y="1459142"/>
                  <a:pt x="915352" y="1470572"/>
                  <a:pt x="922401" y="1480859"/>
                </a:cubicBezTo>
                <a:cubicBezTo>
                  <a:pt x="913162" y="1486574"/>
                  <a:pt x="902399" y="1493432"/>
                  <a:pt x="892207" y="1499718"/>
                </a:cubicBezTo>
                <a:close/>
                <a:moveTo>
                  <a:pt x="982885" y="1460856"/>
                </a:moveTo>
                <a:cubicBezTo>
                  <a:pt x="984885" y="1475048"/>
                  <a:pt x="992981" y="1488479"/>
                  <a:pt x="1007650" y="1494098"/>
                </a:cubicBezTo>
                <a:cubicBezTo>
                  <a:pt x="995648" y="1501338"/>
                  <a:pt x="982409" y="1509243"/>
                  <a:pt x="971074" y="1516006"/>
                </a:cubicBezTo>
                <a:cubicBezTo>
                  <a:pt x="964502" y="1506576"/>
                  <a:pt x="956310" y="1494765"/>
                  <a:pt x="949928" y="1485526"/>
                </a:cubicBezTo>
                <a:cubicBezTo>
                  <a:pt x="959834" y="1478097"/>
                  <a:pt x="971741" y="1469238"/>
                  <a:pt x="982885" y="1460856"/>
                </a:cubicBezTo>
                <a:close/>
                <a:moveTo>
                  <a:pt x="915448" y="1368940"/>
                </a:moveTo>
                <a:cubicBezTo>
                  <a:pt x="922592" y="1378941"/>
                  <a:pt x="931545" y="1391419"/>
                  <a:pt x="938975" y="1401706"/>
                </a:cubicBezTo>
                <a:cubicBezTo>
                  <a:pt x="929640" y="1407326"/>
                  <a:pt x="916686" y="1415136"/>
                  <a:pt x="905827" y="1421709"/>
                </a:cubicBezTo>
                <a:cubicBezTo>
                  <a:pt x="899065" y="1412088"/>
                  <a:pt x="891064" y="1400658"/>
                  <a:pt x="884777" y="1391610"/>
                </a:cubicBezTo>
                <a:cubicBezTo>
                  <a:pt x="894398" y="1384466"/>
                  <a:pt x="906018" y="1375893"/>
                  <a:pt x="915448" y="1368940"/>
                </a:cubicBezTo>
                <a:close/>
                <a:moveTo>
                  <a:pt x="852011" y="1273404"/>
                </a:moveTo>
                <a:cubicBezTo>
                  <a:pt x="853726" y="1287501"/>
                  <a:pt x="862203" y="1300741"/>
                  <a:pt x="875729" y="1306361"/>
                </a:cubicBezTo>
                <a:cubicBezTo>
                  <a:pt x="864203" y="1313409"/>
                  <a:pt x="851535" y="1321125"/>
                  <a:pt x="840772" y="1327697"/>
                </a:cubicBezTo>
                <a:cubicBezTo>
                  <a:pt x="833819" y="1317981"/>
                  <a:pt x="825818" y="1306932"/>
                  <a:pt x="819150" y="1297693"/>
                </a:cubicBezTo>
                <a:cubicBezTo>
                  <a:pt x="828961" y="1290454"/>
                  <a:pt x="840867" y="1281691"/>
                  <a:pt x="852011" y="1273404"/>
                </a:cubicBezTo>
                <a:close/>
                <a:moveTo>
                  <a:pt x="835914" y="1356081"/>
                </a:moveTo>
                <a:cubicBezTo>
                  <a:pt x="842201" y="1365416"/>
                  <a:pt x="849821" y="1376560"/>
                  <a:pt x="856679" y="1386752"/>
                </a:cubicBezTo>
                <a:cubicBezTo>
                  <a:pt x="847439" y="1392562"/>
                  <a:pt x="836771" y="1399325"/>
                  <a:pt x="827056" y="1405516"/>
                </a:cubicBezTo>
                <a:cubicBezTo>
                  <a:pt x="820674" y="1396563"/>
                  <a:pt x="813530" y="1386466"/>
                  <a:pt x="807244" y="1377608"/>
                </a:cubicBezTo>
                <a:cubicBezTo>
                  <a:pt x="816674" y="1370559"/>
                  <a:pt x="827151" y="1362749"/>
                  <a:pt x="835914" y="1356081"/>
                </a:cubicBezTo>
                <a:close/>
                <a:moveTo>
                  <a:pt x="785051" y="1182250"/>
                </a:moveTo>
                <a:cubicBezTo>
                  <a:pt x="790861" y="1192061"/>
                  <a:pt x="798004" y="1204062"/>
                  <a:pt x="804196" y="1214445"/>
                </a:cubicBezTo>
                <a:cubicBezTo>
                  <a:pt x="795528" y="1220731"/>
                  <a:pt x="784765" y="1228446"/>
                  <a:pt x="774859" y="1235590"/>
                </a:cubicBezTo>
                <a:cubicBezTo>
                  <a:pt x="769334" y="1226541"/>
                  <a:pt x="762667" y="1215588"/>
                  <a:pt x="756952" y="1206158"/>
                </a:cubicBezTo>
                <a:cubicBezTo>
                  <a:pt x="766001" y="1198443"/>
                  <a:pt x="776478" y="1189584"/>
                  <a:pt x="785051" y="1182250"/>
                </a:cubicBezTo>
                <a:close/>
                <a:moveTo>
                  <a:pt x="719328" y="1077189"/>
                </a:moveTo>
                <a:cubicBezTo>
                  <a:pt x="721709" y="1085762"/>
                  <a:pt x="722471" y="1095382"/>
                  <a:pt x="727043" y="1102621"/>
                </a:cubicBezTo>
                <a:cubicBezTo>
                  <a:pt x="732568" y="1111289"/>
                  <a:pt x="741426" y="1117861"/>
                  <a:pt x="747998" y="1124433"/>
                </a:cubicBezTo>
                <a:cubicBezTo>
                  <a:pt x="731806" y="1124338"/>
                  <a:pt x="717995" y="1133292"/>
                  <a:pt x="711041" y="1146436"/>
                </a:cubicBezTo>
                <a:cubicBezTo>
                  <a:pt x="702564" y="1134625"/>
                  <a:pt x="693706" y="1122243"/>
                  <a:pt x="685514" y="1110813"/>
                </a:cubicBezTo>
                <a:cubicBezTo>
                  <a:pt x="701135" y="1107288"/>
                  <a:pt x="717328" y="1099764"/>
                  <a:pt x="719328" y="1077189"/>
                </a:cubicBezTo>
                <a:close/>
                <a:moveTo>
                  <a:pt x="705802" y="1169677"/>
                </a:moveTo>
                <a:cubicBezTo>
                  <a:pt x="710660" y="1178154"/>
                  <a:pt x="717137" y="1189489"/>
                  <a:pt x="723233" y="1200157"/>
                </a:cubicBezTo>
                <a:cubicBezTo>
                  <a:pt x="714661" y="1206348"/>
                  <a:pt x="704469" y="1213683"/>
                  <a:pt x="695611" y="1220160"/>
                </a:cubicBezTo>
                <a:cubicBezTo>
                  <a:pt x="688848" y="1211111"/>
                  <a:pt x="681419" y="1201205"/>
                  <a:pt x="675227" y="1192823"/>
                </a:cubicBezTo>
                <a:cubicBezTo>
                  <a:pt x="684752" y="1185489"/>
                  <a:pt x="695897" y="1177106"/>
                  <a:pt x="705802" y="1169677"/>
                </a:cubicBezTo>
                <a:close/>
                <a:moveTo>
                  <a:pt x="691229" y="1251116"/>
                </a:moveTo>
                <a:cubicBezTo>
                  <a:pt x="697040" y="1259307"/>
                  <a:pt x="703612" y="1268737"/>
                  <a:pt x="710184" y="1278072"/>
                </a:cubicBezTo>
                <a:cubicBezTo>
                  <a:pt x="701326" y="1283882"/>
                  <a:pt x="691706" y="1290264"/>
                  <a:pt x="682085" y="1296550"/>
                </a:cubicBezTo>
                <a:cubicBezTo>
                  <a:pt x="677132" y="1288930"/>
                  <a:pt x="671322" y="1280167"/>
                  <a:pt x="665893" y="1271785"/>
                </a:cubicBezTo>
                <a:cubicBezTo>
                  <a:pt x="674179" y="1265022"/>
                  <a:pt x="683324" y="1257497"/>
                  <a:pt x="691229" y="1251116"/>
                </a:cubicBezTo>
                <a:close/>
                <a:moveTo>
                  <a:pt x="639985" y="1075665"/>
                </a:moveTo>
                <a:cubicBezTo>
                  <a:pt x="646748" y="1085571"/>
                  <a:pt x="655511" y="1098335"/>
                  <a:pt x="662464" y="1108527"/>
                </a:cubicBezTo>
                <a:cubicBezTo>
                  <a:pt x="652748" y="1114622"/>
                  <a:pt x="640556" y="1122338"/>
                  <a:pt x="630079" y="1128910"/>
                </a:cubicBezTo>
                <a:cubicBezTo>
                  <a:pt x="623507" y="1119576"/>
                  <a:pt x="615410" y="1108146"/>
                  <a:pt x="608648" y="1098525"/>
                </a:cubicBezTo>
                <a:cubicBezTo>
                  <a:pt x="618077" y="1091572"/>
                  <a:pt x="629984" y="1082904"/>
                  <a:pt x="639985" y="1075665"/>
                </a:cubicBezTo>
                <a:close/>
                <a:moveTo>
                  <a:pt x="575215" y="971176"/>
                </a:moveTo>
                <a:cubicBezTo>
                  <a:pt x="579025" y="990226"/>
                  <a:pt x="583502" y="1008800"/>
                  <a:pt x="606552" y="1015563"/>
                </a:cubicBezTo>
                <a:cubicBezTo>
                  <a:pt x="587216" y="1016610"/>
                  <a:pt x="572738" y="1024897"/>
                  <a:pt x="565880" y="1039089"/>
                </a:cubicBezTo>
                <a:cubicBezTo>
                  <a:pt x="557689" y="1027373"/>
                  <a:pt x="549021" y="1014896"/>
                  <a:pt x="540449" y="1002609"/>
                </a:cubicBezTo>
                <a:cubicBezTo>
                  <a:pt x="556355" y="1000608"/>
                  <a:pt x="569786" y="990417"/>
                  <a:pt x="575215" y="971176"/>
                </a:cubicBezTo>
                <a:close/>
                <a:moveTo>
                  <a:pt x="560261" y="1061759"/>
                </a:moveTo>
                <a:cubicBezTo>
                  <a:pt x="566261" y="1071189"/>
                  <a:pt x="574072" y="1083285"/>
                  <a:pt x="581216" y="1094430"/>
                </a:cubicBezTo>
                <a:cubicBezTo>
                  <a:pt x="572643" y="1099764"/>
                  <a:pt x="561499" y="1106622"/>
                  <a:pt x="550926" y="1113098"/>
                </a:cubicBezTo>
                <a:cubicBezTo>
                  <a:pt x="544163" y="1103859"/>
                  <a:pt x="536543" y="1093477"/>
                  <a:pt x="529876" y="1084523"/>
                </a:cubicBezTo>
                <a:cubicBezTo>
                  <a:pt x="539591" y="1077285"/>
                  <a:pt x="551021" y="1068712"/>
                  <a:pt x="560261" y="1061759"/>
                </a:cubicBezTo>
                <a:close/>
                <a:moveTo>
                  <a:pt x="497014" y="964413"/>
                </a:moveTo>
                <a:cubicBezTo>
                  <a:pt x="497586" y="980034"/>
                  <a:pt x="507206" y="993369"/>
                  <a:pt x="521589" y="999751"/>
                </a:cubicBezTo>
                <a:cubicBezTo>
                  <a:pt x="510159" y="1005847"/>
                  <a:pt x="497777" y="1012514"/>
                  <a:pt x="487109" y="1018325"/>
                </a:cubicBezTo>
                <a:cubicBezTo>
                  <a:pt x="480060" y="1009657"/>
                  <a:pt x="471392" y="999179"/>
                  <a:pt x="464249" y="990321"/>
                </a:cubicBezTo>
                <a:cubicBezTo>
                  <a:pt x="473869" y="982701"/>
                  <a:pt x="485680" y="973367"/>
                  <a:pt x="497014" y="964413"/>
                </a:cubicBezTo>
                <a:close/>
                <a:moveTo>
                  <a:pt x="481298" y="1051662"/>
                </a:moveTo>
                <a:cubicBezTo>
                  <a:pt x="487394" y="1060139"/>
                  <a:pt x="494633" y="1070141"/>
                  <a:pt x="501301" y="1079475"/>
                </a:cubicBezTo>
                <a:cubicBezTo>
                  <a:pt x="492443" y="1084809"/>
                  <a:pt x="482632" y="1090620"/>
                  <a:pt x="473393" y="1096144"/>
                </a:cubicBezTo>
                <a:cubicBezTo>
                  <a:pt x="466915" y="1087762"/>
                  <a:pt x="459677" y="1078428"/>
                  <a:pt x="453104" y="1069950"/>
                </a:cubicBezTo>
                <a:cubicBezTo>
                  <a:pt x="461867" y="1064330"/>
                  <a:pt x="472154" y="1057663"/>
                  <a:pt x="481298" y="1051662"/>
                </a:cubicBezTo>
                <a:close/>
                <a:moveTo>
                  <a:pt x="466535" y="1133482"/>
                </a:moveTo>
                <a:cubicBezTo>
                  <a:pt x="472631" y="1141864"/>
                  <a:pt x="478917" y="1150437"/>
                  <a:pt x="485204" y="1159009"/>
                </a:cubicBezTo>
                <a:cubicBezTo>
                  <a:pt x="477393" y="1164534"/>
                  <a:pt x="468821" y="1170534"/>
                  <a:pt x="460724" y="1176249"/>
                </a:cubicBezTo>
                <a:cubicBezTo>
                  <a:pt x="454438" y="1167391"/>
                  <a:pt x="448056" y="1158342"/>
                  <a:pt x="442055" y="1150055"/>
                </a:cubicBezTo>
                <a:cubicBezTo>
                  <a:pt x="450056" y="1144626"/>
                  <a:pt x="458438" y="1138911"/>
                  <a:pt x="466535" y="1133482"/>
                </a:cubicBezTo>
                <a:close/>
                <a:moveTo>
                  <a:pt x="416052" y="956698"/>
                </a:moveTo>
                <a:cubicBezTo>
                  <a:pt x="423005" y="965747"/>
                  <a:pt x="431578" y="976891"/>
                  <a:pt x="439007" y="986511"/>
                </a:cubicBezTo>
                <a:cubicBezTo>
                  <a:pt x="429673" y="992798"/>
                  <a:pt x="417957" y="1000799"/>
                  <a:pt x="408623" y="1007180"/>
                </a:cubicBezTo>
                <a:cubicBezTo>
                  <a:pt x="401384" y="997179"/>
                  <a:pt x="393002" y="985463"/>
                  <a:pt x="385953" y="975653"/>
                </a:cubicBezTo>
                <a:cubicBezTo>
                  <a:pt x="394526" y="970319"/>
                  <a:pt x="405765" y="963175"/>
                  <a:pt x="416052" y="956698"/>
                </a:cubicBezTo>
                <a:close/>
                <a:moveTo>
                  <a:pt x="403765" y="1034613"/>
                </a:moveTo>
                <a:cubicBezTo>
                  <a:pt x="409670" y="1043852"/>
                  <a:pt x="416719" y="1054805"/>
                  <a:pt x="423196" y="1064997"/>
                </a:cubicBezTo>
                <a:cubicBezTo>
                  <a:pt x="414433" y="1070712"/>
                  <a:pt x="404432" y="1077285"/>
                  <a:pt x="394716" y="1083762"/>
                </a:cubicBezTo>
                <a:cubicBezTo>
                  <a:pt x="388334" y="1075094"/>
                  <a:pt x="381000" y="1065093"/>
                  <a:pt x="374523" y="1056234"/>
                </a:cubicBezTo>
                <a:cubicBezTo>
                  <a:pt x="383858" y="1049376"/>
                  <a:pt x="394621" y="1041375"/>
                  <a:pt x="403765" y="1034613"/>
                </a:cubicBezTo>
                <a:close/>
                <a:moveTo>
                  <a:pt x="388906" y="1117194"/>
                </a:moveTo>
                <a:cubicBezTo>
                  <a:pt x="394526" y="1125672"/>
                  <a:pt x="400526" y="1134816"/>
                  <a:pt x="406718" y="1144055"/>
                </a:cubicBezTo>
                <a:cubicBezTo>
                  <a:pt x="398907" y="1149294"/>
                  <a:pt x="389858" y="1155294"/>
                  <a:pt x="381095" y="1161105"/>
                </a:cubicBezTo>
                <a:cubicBezTo>
                  <a:pt x="375380" y="1153199"/>
                  <a:pt x="369189" y="1144531"/>
                  <a:pt x="362998" y="1136054"/>
                </a:cubicBezTo>
                <a:cubicBezTo>
                  <a:pt x="371665" y="1129767"/>
                  <a:pt x="380524" y="1123290"/>
                  <a:pt x="388906" y="1117194"/>
                </a:cubicBezTo>
                <a:close/>
                <a:moveTo>
                  <a:pt x="338519" y="938601"/>
                </a:moveTo>
                <a:cubicBezTo>
                  <a:pt x="345186" y="948697"/>
                  <a:pt x="353663" y="961556"/>
                  <a:pt x="360521" y="971938"/>
                </a:cubicBezTo>
                <a:cubicBezTo>
                  <a:pt x="350806" y="978225"/>
                  <a:pt x="338709" y="986035"/>
                  <a:pt x="328708" y="992512"/>
                </a:cubicBezTo>
                <a:cubicBezTo>
                  <a:pt x="321945" y="982987"/>
                  <a:pt x="313754" y="971557"/>
                  <a:pt x="307086" y="962222"/>
                </a:cubicBezTo>
                <a:cubicBezTo>
                  <a:pt x="316992" y="954793"/>
                  <a:pt x="329089" y="945649"/>
                  <a:pt x="338519" y="938601"/>
                </a:cubicBezTo>
                <a:close/>
                <a:moveTo>
                  <a:pt x="324136" y="1020896"/>
                </a:moveTo>
                <a:cubicBezTo>
                  <a:pt x="329756" y="1029850"/>
                  <a:pt x="336518" y="1040518"/>
                  <a:pt x="343186" y="1051091"/>
                </a:cubicBezTo>
                <a:cubicBezTo>
                  <a:pt x="335185" y="1056330"/>
                  <a:pt x="325184" y="1062806"/>
                  <a:pt x="315373" y="1069284"/>
                </a:cubicBezTo>
                <a:cubicBezTo>
                  <a:pt x="308610" y="1060139"/>
                  <a:pt x="301466" y="1050519"/>
                  <a:pt x="295085" y="1042042"/>
                </a:cubicBezTo>
                <a:cubicBezTo>
                  <a:pt x="304324" y="1035279"/>
                  <a:pt x="314897" y="1027564"/>
                  <a:pt x="324136" y="1020896"/>
                </a:cubicBezTo>
                <a:close/>
                <a:moveTo>
                  <a:pt x="309182" y="1103478"/>
                </a:moveTo>
                <a:cubicBezTo>
                  <a:pt x="315087" y="1112146"/>
                  <a:pt x="321183" y="1121195"/>
                  <a:pt x="326993" y="1129577"/>
                </a:cubicBezTo>
                <a:cubicBezTo>
                  <a:pt x="318897" y="1134911"/>
                  <a:pt x="310039" y="1140816"/>
                  <a:pt x="301371" y="1146531"/>
                </a:cubicBezTo>
                <a:cubicBezTo>
                  <a:pt x="295561" y="1138435"/>
                  <a:pt x="289274" y="1129863"/>
                  <a:pt x="283464" y="1121862"/>
                </a:cubicBezTo>
                <a:cubicBezTo>
                  <a:pt x="291941" y="1115861"/>
                  <a:pt x="300800" y="1109479"/>
                  <a:pt x="309182" y="1103478"/>
                </a:cubicBezTo>
                <a:close/>
                <a:moveTo>
                  <a:pt x="258985" y="923837"/>
                </a:moveTo>
                <a:cubicBezTo>
                  <a:pt x="265081" y="933647"/>
                  <a:pt x="273177" y="946506"/>
                  <a:pt x="280321" y="957936"/>
                </a:cubicBezTo>
                <a:cubicBezTo>
                  <a:pt x="271272" y="963746"/>
                  <a:pt x="259270" y="971462"/>
                  <a:pt x="249079" y="978034"/>
                </a:cubicBezTo>
                <a:cubicBezTo>
                  <a:pt x="242221" y="968604"/>
                  <a:pt x="233839" y="956984"/>
                  <a:pt x="227457" y="948221"/>
                </a:cubicBezTo>
                <a:cubicBezTo>
                  <a:pt x="237554" y="940315"/>
                  <a:pt x="249745" y="930980"/>
                  <a:pt x="258985" y="923837"/>
                </a:cubicBezTo>
                <a:close/>
                <a:moveTo>
                  <a:pt x="244602" y="1006895"/>
                </a:moveTo>
                <a:cubicBezTo>
                  <a:pt x="250127" y="1015658"/>
                  <a:pt x="256985" y="1026516"/>
                  <a:pt x="263271" y="1036613"/>
                </a:cubicBezTo>
                <a:cubicBezTo>
                  <a:pt x="254794" y="1042233"/>
                  <a:pt x="244888" y="1048805"/>
                  <a:pt x="235649" y="1054996"/>
                </a:cubicBezTo>
                <a:cubicBezTo>
                  <a:pt x="228886" y="1045947"/>
                  <a:pt x="221456" y="1036137"/>
                  <a:pt x="215265" y="1027945"/>
                </a:cubicBezTo>
                <a:cubicBezTo>
                  <a:pt x="224600" y="1021182"/>
                  <a:pt x="234982" y="1013848"/>
                  <a:pt x="244602" y="1006895"/>
                </a:cubicBezTo>
                <a:close/>
                <a:moveTo>
                  <a:pt x="229362" y="1089477"/>
                </a:moveTo>
                <a:cubicBezTo>
                  <a:pt x="235268" y="1098144"/>
                  <a:pt x="241364" y="1106907"/>
                  <a:pt x="247174" y="1115480"/>
                </a:cubicBezTo>
                <a:cubicBezTo>
                  <a:pt x="239363" y="1120719"/>
                  <a:pt x="230505" y="1126529"/>
                  <a:pt x="221647" y="1132434"/>
                </a:cubicBezTo>
                <a:cubicBezTo>
                  <a:pt x="216218" y="1124910"/>
                  <a:pt x="210312" y="1116528"/>
                  <a:pt x="203930" y="1107669"/>
                </a:cubicBezTo>
                <a:cubicBezTo>
                  <a:pt x="211836" y="1102050"/>
                  <a:pt x="220599" y="1095763"/>
                  <a:pt x="229362" y="1089477"/>
                </a:cubicBezTo>
                <a:close/>
                <a:moveTo>
                  <a:pt x="179642" y="911454"/>
                </a:moveTo>
                <a:cubicBezTo>
                  <a:pt x="186023" y="920979"/>
                  <a:pt x="194310" y="933171"/>
                  <a:pt x="201073" y="943268"/>
                </a:cubicBezTo>
                <a:cubicBezTo>
                  <a:pt x="191072" y="949840"/>
                  <a:pt x="179356" y="957460"/>
                  <a:pt x="168878" y="964318"/>
                </a:cubicBezTo>
                <a:cubicBezTo>
                  <a:pt x="163640" y="955936"/>
                  <a:pt x="156972" y="945268"/>
                  <a:pt x="151162" y="936124"/>
                </a:cubicBezTo>
                <a:cubicBezTo>
                  <a:pt x="160306" y="928313"/>
                  <a:pt x="170974" y="919074"/>
                  <a:pt x="179642" y="911454"/>
                </a:cubicBezTo>
                <a:close/>
                <a:moveTo>
                  <a:pt x="164687" y="992512"/>
                </a:moveTo>
                <a:cubicBezTo>
                  <a:pt x="170498" y="1001656"/>
                  <a:pt x="177356" y="1012324"/>
                  <a:pt x="183737" y="1022325"/>
                </a:cubicBezTo>
                <a:cubicBezTo>
                  <a:pt x="175260" y="1027945"/>
                  <a:pt x="165259" y="1034613"/>
                  <a:pt x="155924" y="1040899"/>
                </a:cubicBezTo>
                <a:cubicBezTo>
                  <a:pt x="149162" y="1031850"/>
                  <a:pt x="141732" y="1021944"/>
                  <a:pt x="135446" y="1013658"/>
                </a:cubicBezTo>
                <a:cubicBezTo>
                  <a:pt x="145066" y="1006704"/>
                  <a:pt x="155734" y="998989"/>
                  <a:pt x="164687" y="992512"/>
                </a:cubicBezTo>
                <a:close/>
                <a:moveTo>
                  <a:pt x="149733" y="1074998"/>
                </a:moveTo>
                <a:cubicBezTo>
                  <a:pt x="155448" y="1083380"/>
                  <a:pt x="161735" y="1092525"/>
                  <a:pt x="167640" y="1101192"/>
                </a:cubicBezTo>
                <a:cubicBezTo>
                  <a:pt x="159734" y="1106526"/>
                  <a:pt x="150876" y="1112432"/>
                  <a:pt x="142113" y="1118242"/>
                </a:cubicBezTo>
                <a:cubicBezTo>
                  <a:pt x="136398" y="1110336"/>
                  <a:pt x="130112" y="1101764"/>
                  <a:pt x="124016" y="1093477"/>
                </a:cubicBezTo>
                <a:cubicBezTo>
                  <a:pt x="132683" y="1087286"/>
                  <a:pt x="141351" y="1081095"/>
                  <a:pt x="149733" y="1074998"/>
                </a:cubicBezTo>
                <a:close/>
                <a:moveTo>
                  <a:pt x="100108" y="897071"/>
                </a:moveTo>
                <a:cubicBezTo>
                  <a:pt x="105061" y="906216"/>
                  <a:pt x="111633" y="918503"/>
                  <a:pt x="117920" y="930123"/>
                </a:cubicBezTo>
                <a:cubicBezTo>
                  <a:pt x="109157" y="936600"/>
                  <a:pt x="98584" y="944601"/>
                  <a:pt x="89726" y="951173"/>
                </a:cubicBezTo>
                <a:cubicBezTo>
                  <a:pt x="84106" y="942125"/>
                  <a:pt x="77343" y="931362"/>
                  <a:pt x="71247" y="921551"/>
                </a:cubicBezTo>
                <a:cubicBezTo>
                  <a:pt x="80486" y="913740"/>
                  <a:pt x="91440" y="904501"/>
                  <a:pt x="100108" y="897071"/>
                </a:cubicBezTo>
                <a:close/>
                <a:moveTo>
                  <a:pt x="85249" y="977939"/>
                </a:moveTo>
                <a:cubicBezTo>
                  <a:pt x="90964" y="986988"/>
                  <a:pt x="97727" y="997751"/>
                  <a:pt x="104204" y="1008228"/>
                </a:cubicBezTo>
                <a:cubicBezTo>
                  <a:pt x="95345" y="1014229"/>
                  <a:pt x="85439" y="1020896"/>
                  <a:pt x="76105" y="1027278"/>
                </a:cubicBezTo>
                <a:cubicBezTo>
                  <a:pt x="69437" y="1018229"/>
                  <a:pt x="61912" y="1008038"/>
                  <a:pt x="55436" y="999370"/>
                </a:cubicBezTo>
                <a:cubicBezTo>
                  <a:pt x="64961" y="992512"/>
                  <a:pt x="76010" y="984606"/>
                  <a:pt x="85249" y="977939"/>
                </a:cubicBezTo>
                <a:close/>
                <a:moveTo>
                  <a:pt x="70390" y="1060521"/>
                </a:moveTo>
                <a:cubicBezTo>
                  <a:pt x="76105" y="1068998"/>
                  <a:pt x="82201" y="1078142"/>
                  <a:pt x="88297" y="1087191"/>
                </a:cubicBezTo>
                <a:cubicBezTo>
                  <a:pt x="80296" y="1092525"/>
                  <a:pt x="71247" y="1098525"/>
                  <a:pt x="62389" y="1104336"/>
                </a:cubicBezTo>
                <a:cubicBezTo>
                  <a:pt x="56102" y="1095954"/>
                  <a:pt x="49530" y="1087191"/>
                  <a:pt x="43625" y="1079285"/>
                </a:cubicBezTo>
                <a:cubicBezTo>
                  <a:pt x="52769" y="1072903"/>
                  <a:pt x="61722" y="1066521"/>
                  <a:pt x="70390" y="1060521"/>
                </a:cubicBezTo>
                <a:close/>
                <a:moveTo>
                  <a:pt x="55626" y="1142150"/>
                </a:moveTo>
                <a:cubicBezTo>
                  <a:pt x="60770" y="1149865"/>
                  <a:pt x="66199" y="1158056"/>
                  <a:pt x="71723" y="1166248"/>
                </a:cubicBezTo>
                <a:cubicBezTo>
                  <a:pt x="64103" y="1171392"/>
                  <a:pt x="56388" y="1176630"/>
                  <a:pt x="48673" y="1181869"/>
                </a:cubicBezTo>
                <a:cubicBezTo>
                  <a:pt x="43529" y="1174821"/>
                  <a:pt x="38100" y="1167296"/>
                  <a:pt x="32194" y="1159200"/>
                </a:cubicBezTo>
                <a:cubicBezTo>
                  <a:pt x="39624" y="1153770"/>
                  <a:pt x="47625" y="1147960"/>
                  <a:pt x="55626" y="1142150"/>
                </a:cubicBezTo>
                <a:close/>
                <a:moveTo>
                  <a:pt x="40767" y="1223874"/>
                </a:moveTo>
                <a:cubicBezTo>
                  <a:pt x="45434" y="1230923"/>
                  <a:pt x="50197" y="1238162"/>
                  <a:pt x="55055" y="1245401"/>
                </a:cubicBezTo>
                <a:cubicBezTo>
                  <a:pt x="49149" y="1249211"/>
                  <a:pt x="43339" y="1252926"/>
                  <a:pt x="36767" y="1257117"/>
                </a:cubicBezTo>
                <a:cubicBezTo>
                  <a:pt x="31528" y="1250544"/>
                  <a:pt x="26956" y="1244829"/>
                  <a:pt x="22003" y="1238543"/>
                </a:cubicBezTo>
                <a:cubicBezTo>
                  <a:pt x="28194" y="1233685"/>
                  <a:pt x="34385" y="1228922"/>
                  <a:pt x="40767" y="1223874"/>
                </a:cubicBezTo>
                <a:close/>
                <a:moveTo>
                  <a:pt x="23717" y="1336841"/>
                </a:moveTo>
                <a:cubicBezTo>
                  <a:pt x="19050" y="1330459"/>
                  <a:pt x="15240" y="1325220"/>
                  <a:pt x="10954" y="1319315"/>
                </a:cubicBezTo>
                <a:cubicBezTo>
                  <a:pt x="16002" y="1315695"/>
                  <a:pt x="21146" y="1311885"/>
                  <a:pt x="26765" y="1307885"/>
                </a:cubicBezTo>
                <a:cubicBezTo>
                  <a:pt x="30861" y="1313505"/>
                  <a:pt x="34957" y="1319029"/>
                  <a:pt x="39529" y="1325125"/>
                </a:cubicBezTo>
                <a:cubicBezTo>
                  <a:pt x="34195" y="1329030"/>
                  <a:pt x="29147" y="1332840"/>
                  <a:pt x="23717" y="1336841"/>
                </a:cubicBezTo>
                <a:close/>
                <a:moveTo>
                  <a:pt x="931354" y="1278738"/>
                </a:moveTo>
                <a:cubicBezTo>
                  <a:pt x="936498" y="1270642"/>
                  <a:pt x="940499" y="1261212"/>
                  <a:pt x="947166" y="1254640"/>
                </a:cubicBezTo>
                <a:cubicBezTo>
                  <a:pt x="958501" y="1243496"/>
                  <a:pt x="976694" y="1242734"/>
                  <a:pt x="990505" y="1250639"/>
                </a:cubicBezTo>
                <a:cubicBezTo>
                  <a:pt x="1004411" y="1258545"/>
                  <a:pt x="1012031" y="1274357"/>
                  <a:pt x="1009460" y="1289978"/>
                </a:cubicBezTo>
                <a:cubicBezTo>
                  <a:pt x="1006793" y="1306361"/>
                  <a:pt x="995744" y="1318172"/>
                  <a:pt x="979551" y="1321601"/>
                </a:cubicBezTo>
                <a:cubicBezTo>
                  <a:pt x="974979" y="1322553"/>
                  <a:pt x="970312" y="1323030"/>
                  <a:pt x="965645" y="1323792"/>
                </a:cubicBezTo>
                <a:lnTo>
                  <a:pt x="966121" y="1324077"/>
                </a:lnTo>
                <a:cubicBezTo>
                  <a:pt x="944118" y="1316648"/>
                  <a:pt x="932021" y="1301789"/>
                  <a:pt x="931831" y="1278167"/>
                </a:cubicBezTo>
                <a:lnTo>
                  <a:pt x="931354" y="1278738"/>
                </a:lnTo>
                <a:close/>
                <a:moveTo>
                  <a:pt x="865156" y="1190251"/>
                </a:moveTo>
                <a:cubicBezTo>
                  <a:pt x="871252" y="1167296"/>
                  <a:pt x="884301" y="1152151"/>
                  <a:pt x="909447" y="1150627"/>
                </a:cubicBezTo>
                <a:lnTo>
                  <a:pt x="909066" y="1150341"/>
                </a:lnTo>
                <a:cubicBezTo>
                  <a:pt x="935355" y="1160438"/>
                  <a:pt x="945928" y="1173297"/>
                  <a:pt x="944404" y="1193013"/>
                </a:cubicBezTo>
                <a:cubicBezTo>
                  <a:pt x="942880" y="1212349"/>
                  <a:pt x="928116" y="1227208"/>
                  <a:pt x="908780" y="1228732"/>
                </a:cubicBezTo>
                <a:cubicBezTo>
                  <a:pt x="890302" y="1230256"/>
                  <a:pt x="873824" y="1218159"/>
                  <a:pt x="868871" y="1199776"/>
                </a:cubicBezTo>
                <a:cubicBezTo>
                  <a:pt x="867918" y="1196347"/>
                  <a:pt x="866489" y="1193013"/>
                  <a:pt x="865251" y="1189680"/>
                </a:cubicBezTo>
                <a:cubicBezTo>
                  <a:pt x="865251" y="1189870"/>
                  <a:pt x="865156" y="1190251"/>
                  <a:pt x="865156" y="1190251"/>
                </a:cubicBezTo>
                <a:close/>
                <a:moveTo>
                  <a:pt x="1076897" y="1381037"/>
                </a:moveTo>
                <a:cubicBezTo>
                  <a:pt x="1065848" y="1409612"/>
                  <a:pt x="1050703" y="1420375"/>
                  <a:pt x="1028224" y="1415327"/>
                </a:cubicBezTo>
                <a:cubicBezTo>
                  <a:pt x="1009936" y="1411326"/>
                  <a:pt x="997172" y="1394372"/>
                  <a:pt x="998411" y="1375798"/>
                </a:cubicBezTo>
                <a:cubicBezTo>
                  <a:pt x="999649" y="1356843"/>
                  <a:pt x="1013651" y="1342175"/>
                  <a:pt x="1032605" y="1339889"/>
                </a:cubicBezTo>
                <a:cubicBezTo>
                  <a:pt x="1051179" y="1337698"/>
                  <a:pt x="1068800" y="1349414"/>
                  <a:pt x="1073658" y="1367511"/>
                </a:cubicBezTo>
                <a:cubicBezTo>
                  <a:pt x="1074896" y="1372083"/>
                  <a:pt x="1075563" y="1376751"/>
                  <a:pt x="1076516" y="1381418"/>
                </a:cubicBezTo>
                <a:lnTo>
                  <a:pt x="1076897" y="1381037"/>
                </a:lnTo>
                <a:close/>
                <a:moveTo>
                  <a:pt x="432626" y="856590"/>
                </a:moveTo>
                <a:cubicBezTo>
                  <a:pt x="432626" y="876688"/>
                  <a:pt x="414814" y="893452"/>
                  <a:pt x="393859" y="893071"/>
                </a:cubicBezTo>
                <a:cubicBezTo>
                  <a:pt x="372809" y="892690"/>
                  <a:pt x="356426" y="876021"/>
                  <a:pt x="356426" y="854971"/>
                </a:cubicBezTo>
                <a:cubicBezTo>
                  <a:pt x="356426" y="833349"/>
                  <a:pt x="373666" y="816490"/>
                  <a:pt x="395383" y="816871"/>
                </a:cubicBezTo>
                <a:cubicBezTo>
                  <a:pt x="416814" y="817347"/>
                  <a:pt x="432626" y="834111"/>
                  <a:pt x="432626" y="856590"/>
                </a:cubicBezTo>
                <a:close/>
                <a:moveTo>
                  <a:pt x="433292" y="867639"/>
                </a:moveTo>
                <a:cubicBezTo>
                  <a:pt x="433102" y="848208"/>
                  <a:pt x="450342" y="831444"/>
                  <a:pt x="470821" y="831254"/>
                </a:cubicBezTo>
                <a:cubicBezTo>
                  <a:pt x="492062" y="831063"/>
                  <a:pt x="508826" y="847351"/>
                  <a:pt x="509207" y="868496"/>
                </a:cubicBezTo>
                <a:cubicBezTo>
                  <a:pt x="509588" y="889737"/>
                  <a:pt x="493300" y="906692"/>
                  <a:pt x="472250" y="907168"/>
                </a:cubicBezTo>
                <a:cubicBezTo>
                  <a:pt x="449866" y="907739"/>
                  <a:pt x="433483" y="891071"/>
                  <a:pt x="433292" y="867639"/>
                </a:cubicBezTo>
                <a:close/>
                <a:moveTo>
                  <a:pt x="76105" y="838969"/>
                </a:moveTo>
                <a:cubicBezTo>
                  <a:pt x="54959" y="838969"/>
                  <a:pt x="38386" y="822491"/>
                  <a:pt x="38195" y="801345"/>
                </a:cubicBezTo>
                <a:cubicBezTo>
                  <a:pt x="38005" y="779628"/>
                  <a:pt x="55150" y="762674"/>
                  <a:pt x="76867" y="763055"/>
                </a:cubicBezTo>
                <a:cubicBezTo>
                  <a:pt x="98012" y="763436"/>
                  <a:pt x="114300" y="780200"/>
                  <a:pt x="114110" y="801441"/>
                </a:cubicBezTo>
                <a:cubicBezTo>
                  <a:pt x="113919" y="822586"/>
                  <a:pt x="97250" y="838969"/>
                  <a:pt x="76105" y="838969"/>
                </a:cubicBezTo>
                <a:close/>
                <a:moveTo>
                  <a:pt x="1102424" y="1433805"/>
                </a:moveTo>
                <a:cubicBezTo>
                  <a:pt x="1123569" y="1433901"/>
                  <a:pt x="1140143" y="1450379"/>
                  <a:pt x="1140238" y="1471620"/>
                </a:cubicBezTo>
                <a:cubicBezTo>
                  <a:pt x="1140333" y="1493337"/>
                  <a:pt x="1123188" y="1510196"/>
                  <a:pt x="1101376" y="1509720"/>
                </a:cubicBezTo>
                <a:cubicBezTo>
                  <a:pt x="1080326" y="1509243"/>
                  <a:pt x="1064038" y="1492384"/>
                  <a:pt x="1064324" y="1471239"/>
                </a:cubicBezTo>
                <a:cubicBezTo>
                  <a:pt x="1064514" y="1450188"/>
                  <a:pt x="1081183" y="1433710"/>
                  <a:pt x="1102424" y="1433805"/>
                </a:cubicBezTo>
                <a:close/>
                <a:moveTo>
                  <a:pt x="733901" y="990893"/>
                </a:moveTo>
                <a:cubicBezTo>
                  <a:pt x="734187" y="1011943"/>
                  <a:pt x="718090" y="1028897"/>
                  <a:pt x="697135" y="1029564"/>
                </a:cubicBezTo>
                <a:cubicBezTo>
                  <a:pt x="675608" y="1030231"/>
                  <a:pt x="658082" y="1013658"/>
                  <a:pt x="657701" y="992036"/>
                </a:cubicBezTo>
                <a:cubicBezTo>
                  <a:pt x="657416" y="970414"/>
                  <a:pt x="674370" y="953269"/>
                  <a:pt x="695897" y="953364"/>
                </a:cubicBezTo>
                <a:cubicBezTo>
                  <a:pt x="716852" y="953364"/>
                  <a:pt x="733520" y="969843"/>
                  <a:pt x="733901" y="990893"/>
                </a:cubicBezTo>
                <a:close/>
                <a:moveTo>
                  <a:pt x="878872" y="1099764"/>
                </a:moveTo>
                <a:cubicBezTo>
                  <a:pt x="878681" y="1121290"/>
                  <a:pt x="861346" y="1138149"/>
                  <a:pt x="839724" y="1137578"/>
                </a:cubicBezTo>
                <a:cubicBezTo>
                  <a:pt x="818769" y="1137006"/>
                  <a:pt x="802481" y="1120147"/>
                  <a:pt x="802672" y="1099192"/>
                </a:cubicBezTo>
                <a:cubicBezTo>
                  <a:pt x="802862" y="1077666"/>
                  <a:pt x="820198" y="1060902"/>
                  <a:pt x="841820" y="1061378"/>
                </a:cubicBezTo>
                <a:cubicBezTo>
                  <a:pt x="862679" y="1061854"/>
                  <a:pt x="878967" y="1078809"/>
                  <a:pt x="878872" y="1099764"/>
                </a:cubicBezTo>
                <a:close/>
                <a:moveTo>
                  <a:pt x="193834" y="814680"/>
                </a:moveTo>
                <a:cubicBezTo>
                  <a:pt x="194120" y="835730"/>
                  <a:pt x="177927" y="852685"/>
                  <a:pt x="156972" y="853352"/>
                </a:cubicBezTo>
                <a:cubicBezTo>
                  <a:pt x="135446" y="854019"/>
                  <a:pt x="117920" y="837350"/>
                  <a:pt x="117634" y="815823"/>
                </a:cubicBezTo>
                <a:cubicBezTo>
                  <a:pt x="117348" y="794202"/>
                  <a:pt x="134303" y="777056"/>
                  <a:pt x="155924" y="777152"/>
                </a:cubicBezTo>
                <a:cubicBezTo>
                  <a:pt x="176975" y="777247"/>
                  <a:pt x="193548" y="793725"/>
                  <a:pt x="193834" y="814680"/>
                </a:cubicBezTo>
                <a:close/>
                <a:moveTo>
                  <a:pt x="588550" y="884118"/>
                </a:moveTo>
                <a:cubicBezTo>
                  <a:pt x="588264" y="905358"/>
                  <a:pt x="571595" y="921455"/>
                  <a:pt x="550259" y="921170"/>
                </a:cubicBezTo>
                <a:cubicBezTo>
                  <a:pt x="529019" y="920884"/>
                  <a:pt x="512921" y="904215"/>
                  <a:pt x="513207" y="882879"/>
                </a:cubicBezTo>
                <a:cubicBezTo>
                  <a:pt x="513493" y="861638"/>
                  <a:pt x="530162" y="845541"/>
                  <a:pt x="551498" y="845827"/>
                </a:cubicBezTo>
                <a:cubicBezTo>
                  <a:pt x="572643" y="846018"/>
                  <a:pt x="588836" y="862781"/>
                  <a:pt x="588550" y="884118"/>
                </a:cubicBezTo>
                <a:close/>
                <a:moveTo>
                  <a:pt x="775716" y="1043185"/>
                </a:moveTo>
                <a:cubicBezTo>
                  <a:pt x="754285" y="1043280"/>
                  <a:pt x="737902" y="1026993"/>
                  <a:pt x="737902" y="1005656"/>
                </a:cubicBezTo>
                <a:cubicBezTo>
                  <a:pt x="737902" y="984321"/>
                  <a:pt x="754380" y="968033"/>
                  <a:pt x="775811" y="968223"/>
                </a:cubicBezTo>
                <a:cubicBezTo>
                  <a:pt x="796576" y="968414"/>
                  <a:pt x="812578" y="984321"/>
                  <a:pt x="812864" y="1004990"/>
                </a:cubicBezTo>
                <a:cubicBezTo>
                  <a:pt x="813149" y="1026421"/>
                  <a:pt x="796957" y="1042995"/>
                  <a:pt x="775716" y="1043185"/>
                </a:cubicBezTo>
                <a:close/>
                <a:moveTo>
                  <a:pt x="34195" y="786201"/>
                </a:moveTo>
                <a:cubicBezTo>
                  <a:pt x="34481" y="806489"/>
                  <a:pt x="19812" y="822396"/>
                  <a:pt x="95" y="824110"/>
                </a:cubicBezTo>
                <a:lnTo>
                  <a:pt x="95" y="749625"/>
                </a:lnTo>
                <a:cubicBezTo>
                  <a:pt x="19336" y="751339"/>
                  <a:pt x="33909" y="766388"/>
                  <a:pt x="34195" y="786201"/>
                </a:cubicBezTo>
                <a:close/>
                <a:moveTo>
                  <a:pt x="909447" y="1150627"/>
                </a:moveTo>
                <a:cubicBezTo>
                  <a:pt x="894207" y="1143007"/>
                  <a:pt x="882968" y="1132530"/>
                  <a:pt x="882968" y="1113956"/>
                </a:cubicBezTo>
                <a:cubicBezTo>
                  <a:pt x="882872" y="1093191"/>
                  <a:pt x="898589" y="1076904"/>
                  <a:pt x="919163" y="1076332"/>
                </a:cubicBezTo>
                <a:cubicBezTo>
                  <a:pt x="939927" y="1075856"/>
                  <a:pt x="956691" y="1091191"/>
                  <a:pt x="957548" y="1111670"/>
                </a:cubicBezTo>
                <a:cubicBezTo>
                  <a:pt x="958406" y="1132625"/>
                  <a:pt x="943832" y="1149389"/>
                  <a:pt x="923163" y="1150818"/>
                </a:cubicBezTo>
                <a:cubicBezTo>
                  <a:pt x="918496" y="1151103"/>
                  <a:pt x="913829" y="1150532"/>
                  <a:pt x="909161" y="1150341"/>
                </a:cubicBezTo>
                <a:cubicBezTo>
                  <a:pt x="909066" y="1150341"/>
                  <a:pt x="909447" y="1150627"/>
                  <a:pt x="909447" y="1150627"/>
                </a:cubicBezTo>
                <a:close/>
                <a:moveTo>
                  <a:pt x="985838" y="1241972"/>
                </a:moveTo>
                <a:cubicBezTo>
                  <a:pt x="964502" y="1242067"/>
                  <a:pt x="948214" y="1225779"/>
                  <a:pt x="948309" y="1204443"/>
                </a:cubicBezTo>
                <a:cubicBezTo>
                  <a:pt x="948404" y="1183203"/>
                  <a:pt x="964883" y="1167010"/>
                  <a:pt x="986219" y="1167201"/>
                </a:cubicBezTo>
                <a:cubicBezTo>
                  <a:pt x="1006888" y="1167391"/>
                  <a:pt x="1022890" y="1183393"/>
                  <a:pt x="1023080" y="1204062"/>
                </a:cubicBezTo>
                <a:cubicBezTo>
                  <a:pt x="1023271" y="1225398"/>
                  <a:pt x="1007078" y="1241877"/>
                  <a:pt x="985838" y="1241972"/>
                </a:cubicBezTo>
                <a:close/>
                <a:moveTo>
                  <a:pt x="1076611" y="1381418"/>
                </a:moveTo>
                <a:cubicBezTo>
                  <a:pt x="1084231" y="1366178"/>
                  <a:pt x="1094708" y="1354938"/>
                  <a:pt x="1113282" y="1354938"/>
                </a:cubicBezTo>
                <a:cubicBezTo>
                  <a:pt x="1134047" y="1354843"/>
                  <a:pt x="1150334" y="1370559"/>
                  <a:pt x="1150906" y="1391133"/>
                </a:cubicBezTo>
                <a:cubicBezTo>
                  <a:pt x="1151382" y="1411898"/>
                  <a:pt x="1136047" y="1428662"/>
                  <a:pt x="1115568" y="1429519"/>
                </a:cubicBezTo>
                <a:cubicBezTo>
                  <a:pt x="1094613" y="1430376"/>
                  <a:pt x="1077849" y="1415803"/>
                  <a:pt x="1076420" y="1395134"/>
                </a:cubicBezTo>
                <a:cubicBezTo>
                  <a:pt x="1076135" y="1390467"/>
                  <a:pt x="1076706" y="1385799"/>
                  <a:pt x="1076897" y="1381132"/>
                </a:cubicBezTo>
                <a:cubicBezTo>
                  <a:pt x="1076897" y="1381037"/>
                  <a:pt x="1076611" y="1381418"/>
                  <a:pt x="1076611" y="1381418"/>
                </a:cubicBezTo>
                <a:close/>
                <a:moveTo>
                  <a:pt x="667702" y="897929"/>
                </a:moveTo>
                <a:cubicBezTo>
                  <a:pt x="667607" y="919265"/>
                  <a:pt x="650843" y="935362"/>
                  <a:pt x="629412" y="934981"/>
                </a:cubicBezTo>
                <a:cubicBezTo>
                  <a:pt x="608743" y="934600"/>
                  <a:pt x="592931" y="918217"/>
                  <a:pt x="593027" y="897453"/>
                </a:cubicBezTo>
                <a:cubicBezTo>
                  <a:pt x="593122" y="876212"/>
                  <a:pt x="609886" y="860019"/>
                  <a:pt x="631317" y="860400"/>
                </a:cubicBezTo>
                <a:cubicBezTo>
                  <a:pt x="651986" y="860781"/>
                  <a:pt x="667798" y="877069"/>
                  <a:pt x="667702" y="897929"/>
                </a:cubicBezTo>
                <a:close/>
                <a:moveTo>
                  <a:pt x="1051655" y="1261022"/>
                </a:moveTo>
                <a:cubicBezTo>
                  <a:pt x="1072801" y="1261308"/>
                  <a:pt x="1088803" y="1277976"/>
                  <a:pt x="1088422" y="1299312"/>
                </a:cubicBezTo>
                <a:cubicBezTo>
                  <a:pt x="1088041" y="1320458"/>
                  <a:pt x="1071182" y="1336269"/>
                  <a:pt x="1049750" y="1335698"/>
                </a:cubicBezTo>
                <a:cubicBezTo>
                  <a:pt x="1029176" y="1335126"/>
                  <a:pt x="1013555" y="1318839"/>
                  <a:pt x="1013651" y="1298074"/>
                </a:cubicBezTo>
                <a:cubicBezTo>
                  <a:pt x="1013746" y="1276929"/>
                  <a:pt x="1030319" y="1260831"/>
                  <a:pt x="1051655" y="1261022"/>
                </a:cubicBezTo>
                <a:close/>
                <a:moveTo>
                  <a:pt x="709327" y="948888"/>
                </a:moveTo>
                <a:cubicBezTo>
                  <a:pt x="688943" y="948506"/>
                  <a:pt x="672846" y="932028"/>
                  <a:pt x="673037" y="911550"/>
                </a:cubicBezTo>
                <a:cubicBezTo>
                  <a:pt x="673227" y="890595"/>
                  <a:pt x="690372" y="874212"/>
                  <a:pt x="711422" y="874878"/>
                </a:cubicBezTo>
                <a:cubicBezTo>
                  <a:pt x="731806" y="875545"/>
                  <a:pt x="747522" y="892404"/>
                  <a:pt x="747046" y="912978"/>
                </a:cubicBezTo>
                <a:cubicBezTo>
                  <a:pt x="746474" y="933267"/>
                  <a:pt x="729806" y="949269"/>
                  <a:pt x="709327" y="948888"/>
                </a:cubicBezTo>
                <a:close/>
                <a:moveTo>
                  <a:pt x="249365" y="786867"/>
                </a:moveTo>
                <a:cubicBezTo>
                  <a:pt x="228886" y="786772"/>
                  <a:pt x="212598" y="770484"/>
                  <a:pt x="212503" y="750101"/>
                </a:cubicBezTo>
                <a:cubicBezTo>
                  <a:pt x="212408" y="729051"/>
                  <a:pt x="229267" y="712477"/>
                  <a:pt x="250317" y="712858"/>
                </a:cubicBezTo>
                <a:cubicBezTo>
                  <a:pt x="270701" y="713239"/>
                  <a:pt x="286703" y="729908"/>
                  <a:pt x="286512" y="750387"/>
                </a:cubicBezTo>
                <a:cubicBezTo>
                  <a:pt x="286322" y="770770"/>
                  <a:pt x="269843" y="786963"/>
                  <a:pt x="249365" y="786867"/>
                </a:cubicBezTo>
                <a:close/>
                <a:moveTo>
                  <a:pt x="206883" y="735146"/>
                </a:moveTo>
                <a:cubicBezTo>
                  <a:pt x="207169" y="755625"/>
                  <a:pt x="190881" y="772294"/>
                  <a:pt x="170402" y="772580"/>
                </a:cubicBezTo>
                <a:cubicBezTo>
                  <a:pt x="149924" y="772866"/>
                  <a:pt x="133255" y="756578"/>
                  <a:pt x="132969" y="736099"/>
                </a:cubicBezTo>
                <a:cubicBezTo>
                  <a:pt x="132683" y="715620"/>
                  <a:pt x="148971" y="698952"/>
                  <a:pt x="169450" y="698666"/>
                </a:cubicBezTo>
                <a:cubicBezTo>
                  <a:pt x="190024" y="698475"/>
                  <a:pt x="206693" y="714763"/>
                  <a:pt x="206883" y="735146"/>
                </a:cubicBezTo>
                <a:close/>
                <a:moveTo>
                  <a:pt x="485585" y="755625"/>
                </a:moveTo>
                <a:cubicBezTo>
                  <a:pt x="505873" y="755721"/>
                  <a:pt x="522446" y="772389"/>
                  <a:pt x="522351" y="792678"/>
                </a:cubicBezTo>
                <a:cubicBezTo>
                  <a:pt x="522256" y="812966"/>
                  <a:pt x="505778" y="829349"/>
                  <a:pt x="485299" y="829444"/>
                </a:cubicBezTo>
                <a:cubicBezTo>
                  <a:pt x="465201" y="829539"/>
                  <a:pt x="448532" y="812680"/>
                  <a:pt x="448532" y="792392"/>
                </a:cubicBezTo>
                <a:cubicBezTo>
                  <a:pt x="448628" y="772104"/>
                  <a:pt x="465296" y="755530"/>
                  <a:pt x="485585" y="755625"/>
                </a:cubicBezTo>
                <a:close/>
                <a:moveTo>
                  <a:pt x="403955" y="815442"/>
                </a:moveTo>
                <a:cubicBezTo>
                  <a:pt x="385382" y="815538"/>
                  <a:pt x="368903" y="798107"/>
                  <a:pt x="368808" y="778390"/>
                </a:cubicBezTo>
                <a:cubicBezTo>
                  <a:pt x="368713" y="757911"/>
                  <a:pt x="385001" y="741433"/>
                  <a:pt x="405479" y="741243"/>
                </a:cubicBezTo>
                <a:cubicBezTo>
                  <a:pt x="425958" y="741052"/>
                  <a:pt x="442532" y="757149"/>
                  <a:pt x="442913" y="777628"/>
                </a:cubicBezTo>
                <a:cubicBezTo>
                  <a:pt x="443198" y="799250"/>
                  <a:pt x="426625" y="815347"/>
                  <a:pt x="403955" y="815442"/>
                </a:cubicBezTo>
                <a:close/>
                <a:moveTo>
                  <a:pt x="1179671" y="1523055"/>
                </a:moveTo>
                <a:cubicBezTo>
                  <a:pt x="1158621" y="1523436"/>
                  <a:pt x="1142048" y="1506957"/>
                  <a:pt x="1141952" y="1485621"/>
                </a:cubicBezTo>
                <a:cubicBezTo>
                  <a:pt x="1141857" y="1465523"/>
                  <a:pt x="1158526" y="1449045"/>
                  <a:pt x="1178909" y="1448950"/>
                </a:cubicBezTo>
                <a:cubicBezTo>
                  <a:pt x="1199388" y="1448950"/>
                  <a:pt x="1215771" y="1465143"/>
                  <a:pt x="1215962" y="1485621"/>
                </a:cubicBezTo>
                <a:cubicBezTo>
                  <a:pt x="1216152" y="1506100"/>
                  <a:pt x="1200055" y="1522673"/>
                  <a:pt x="1179671" y="1523055"/>
                </a:cubicBezTo>
                <a:close/>
                <a:moveTo>
                  <a:pt x="328898" y="801060"/>
                </a:moveTo>
                <a:cubicBezTo>
                  <a:pt x="308420" y="800964"/>
                  <a:pt x="292132" y="784677"/>
                  <a:pt x="292037" y="764198"/>
                </a:cubicBezTo>
                <a:cubicBezTo>
                  <a:pt x="291941" y="743147"/>
                  <a:pt x="308896" y="726574"/>
                  <a:pt x="329946" y="727050"/>
                </a:cubicBezTo>
                <a:cubicBezTo>
                  <a:pt x="350330" y="727527"/>
                  <a:pt x="366332" y="744100"/>
                  <a:pt x="366046" y="764579"/>
                </a:cubicBezTo>
                <a:cubicBezTo>
                  <a:pt x="365855" y="785058"/>
                  <a:pt x="349377" y="801155"/>
                  <a:pt x="328898" y="801060"/>
                </a:cubicBezTo>
                <a:close/>
                <a:moveTo>
                  <a:pt x="855059" y="1056901"/>
                </a:moveTo>
                <a:cubicBezTo>
                  <a:pt x="834581" y="1056996"/>
                  <a:pt x="818102" y="1040804"/>
                  <a:pt x="817912" y="1020420"/>
                </a:cubicBezTo>
                <a:cubicBezTo>
                  <a:pt x="817626" y="999370"/>
                  <a:pt x="834485" y="982606"/>
                  <a:pt x="855440" y="982892"/>
                </a:cubicBezTo>
                <a:cubicBezTo>
                  <a:pt x="875824" y="983178"/>
                  <a:pt x="892016" y="999656"/>
                  <a:pt x="891921" y="1020135"/>
                </a:cubicBezTo>
                <a:cubicBezTo>
                  <a:pt x="891826" y="1040518"/>
                  <a:pt x="875538" y="1056806"/>
                  <a:pt x="855059" y="1056901"/>
                </a:cubicBezTo>
                <a:close/>
                <a:moveTo>
                  <a:pt x="1164527" y="1312933"/>
                </a:moveTo>
                <a:cubicBezTo>
                  <a:pt x="1164336" y="1333126"/>
                  <a:pt x="1147191" y="1349795"/>
                  <a:pt x="1127093" y="1349414"/>
                </a:cubicBezTo>
                <a:cubicBezTo>
                  <a:pt x="1106900" y="1349033"/>
                  <a:pt x="1090422" y="1331793"/>
                  <a:pt x="1090994" y="1311695"/>
                </a:cubicBezTo>
                <a:cubicBezTo>
                  <a:pt x="1091565" y="1292073"/>
                  <a:pt x="1108139" y="1275976"/>
                  <a:pt x="1127665" y="1275881"/>
                </a:cubicBezTo>
                <a:cubicBezTo>
                  <a:pt x="1147858" y="1275786"/>
                  <a:pt x="1164717" y="1292740"/>
                  <a:pt x="1164527" y="1312933"/>
                </a:cubicBezTo>
                <a:close/>
                <a:moveTo>
                  <a:pt x="1033748" y="1129863"/>
                </a:moveTo>
                <a:cubicBezTo>
                  <a:pt x="1032510" y="1150055"/>
                  <a:pt x="1014698" y="1165867"/>
                  <a:pt x="994696" y="1164629"/>
                </a:cubicBezTo>
                <a:cubicBezTo>
                  <a:pt x="974693" y="1163391"/>
                  <a:pt x="958787" y="1145103"/>
                  <a:pt x="960406" y="1125195"/>
                </a:cubicBezTo>
                <a:cubicBezTo>
                  <a:pt x="961930" y="1105574"/>
                  <a:pt x="979265" y="1090239"/>
                  <a:pt x="998696" y="1091191"/>
                </a:cubicBezTo>
                <a:cubicBezTo>
                  <a:pt x="1018889" y="1092144"/>
                  <a:pt x="1034987" y="1109955"/>
                  <a:pt x="1033748" y="1129863"/>
                </a:cubicBezTo>
                <a:close/>
                <a:moveTo>
                  <a:pt x="91535" y="684569"/>
                </a:moveTo>
                <a:cubicBezTo>
                  <a:pt x="111823" y="685236"/>
                  <a:pt x="128111" y="702666"/>
                  <a:pt x="127254" y="722859"/>
                </a:cubicBezTo>
                <a:cubicBezTo>
                  <a:pt x="126397" y="743147"/>
                  <a:pt x="108776" y="759245"/>
                  <a:pt x="88583" y="758197"/>
                </a:cubicBezTo>
                <a:cubicBezTo>
                  <a:pt x="68866" y="757149"/>
                  <a:pt x="53150" y="740290"/>
                  <a:pt x="53626" y="720573"/>
                </a:cubicBezTo>
                <a:cubicBezTo>
                  <a:pt x="54007" y="700380"/>
                  <a:pt x="71247" y="683997"/>
                  <a:pt x="91535" y="684569"/>
                </a:cubicBezTo>
                <a:close/>
                <a:moveTo>
                  <a:pt x="1099280" y="1218921"/>
                </a:moveTo>
                <a:cubicBezTo>
                  <a:pt x="1099185" y="1239210"/>
                  <a:pt x="1082231" y="1255878"/>
                  <a:pt x="1061942" y="1255593"/>
                </a:cubicBezTo>
                <a:cubicBezTo>
                  <a:pt x="1041654" y="1255307"/>
                  <a:pt x="1025176" y="1238257"/>
                  <a:pt x="1025557" y="1217969"/>
                </a:cubicBezTo>
                <a:cubicBezTo>
                  <a:pt x="1026033" y="1198252"/>
                  <a:pt x="1042416" y="1182060"/>
                  <a:pt x="1062133" y="1181964"/>
                </a:cubicBezTo>
                <a:cubicBezTo>
                  <a:pt x="1082516" y="1181869"/>
                  <a:pt x="1099280" y="1198633"/>
                  <a:pt x="1099280" y="1218921"/>
                </a:cubicBezTo>
                <a:close/>
                <a:moveTo>
                  <a:pt x="971074" y="1034803"/>
                </a:moveTo>
                <a:cubicBezTo>
                  <a:pt x="970598" y="1054329"/>
                  <a:pt x="953643" y="1070903"/>
                  <a:pt x="934212" y="1070617"/>
                </a:cubicBezTo>
                <a:cubicBezTo>
                  <a:pt x="914210" y="1070427"/>
                  <a:pt x="897160" y="1052520"/>
                  <a:pt x="898017" y="1032708"/>
                </a:cubicBezTo>
                <a:cubicBezTo>
                  <a:pt x="898874" y="1013086"/>
                  <a:pt x="916210" y="996894"/>
                  <a:pt x="935546" y="997560"/>
                </a:cubicBezTo>
                <a:cubicBezTo>
                  <a:pt x="955072" y="998227"/>
                  <a:pt x="971455" y="1015372"/>
                  <a:pt x="971074" y="1034803"/>
                </a:cubicBezTo>
                <a:close/>
                <a:moveTo>
                  <a:pt x="47434" y="707524"/>
                </a:moveTo>
                <a:cubicBezTo>
                  <a:pt x="47244" y="727622"/>
                  <a:pt x="29813" y="744576"/>
                  <a:pt x="9716" y="743910"/>
                </a:cubicBezTo>
                <a:cubicBezTo>
                  <a:pt x="6382" y="743814"/>
                  <a:pt x="3143" y="743052"/>
                  <a:pt x="0" y="742100"/>
                </a:cubicBezTo>
                <a:lnTo>
                  <a:pt x="0" y="672377"/>
                </a:lnTo>
                <a:cubicBezTo>
                  <a:pt x="3715" y="671138"/>
                  <a:pt x="7620" y="670377"/>
                  <a:pt x="11716" y="670567"/>
                </a:cubicBezTo>
                <a:cubicBezTo>
                  <a:pt x="31433" y="671138"/>
                  <a:pt x="47625" y="687998"/>
                  <a:pt x="47434" y="707524"/>
                </a:cubicBezTo>
                <a:close/>
                <a:moveTo>
                  <a:pt x="1210437" y="1590587"/>
                </a:moveTo>
                <a:cubicBezTo>
                  <a:pt x="1208723" y="1586396"/>
                  <a:pt x="1207675" y="1581824"/>
                  <a:pt x="1207675" y="1577061"/>
                </a:cubicBezTo>
                <a:cubicBezTo>
                  <a:pt x="1207675" y="1556964"/>
                  <a:pt x="1225010" y="1539914"/>
                  <a:pt x="1245013" y="1540390"/>
                </a:cubicBezTo>
                <a:cubicBezTo>
                  <a:pt x="1264634" y="1540771"/>
                  <a:pt x="1281017" y="1557440"/>
                  <a:pt x="1281017" y="1577061"/>
                </a:cubicBezTo>
                <a:cubicBezTo>
                  <a:pt x="1281017" y="1581824"/>
                  <a:pt x="1279970" y="1586396"/>
                  <a:pt x="1278255" y="1590682"/>
                </a:cubicBezTo>
                <a:lnTo>
                  <a:pt x="1210437" y="1590682"/>
                </a:lnTo>
                <a:close/>
                <a:moveTo>
                  <a:pt x="1229678" y="1406183"/>
                </a:moveTo>
                <a:cubicBezTo>
                  <a:pt x="1229868" y="1425614"/>
                  <a:pt x="1213295" y="1442568"/>
                  <a:pt x="1193768" y="1442949"/>
                </a:cubicBezTo>
                <a:cubicBezTo>
                  <a:pt x="1173861" y="1443330"/>
                  <a:pt x="1156335" y="1425900"/>
                  <a:pt x="1156716" y="1405992"/>
                </a:cubicBezTo>
                <a:cubicBezTo>
                  <a:pt x="1157002" y="1386466"/>
                  <a:pt x="1173956" y="1369893"/>
                  <a:pt x="1193387" y="1369988"/>
                </a:cubicBezTo>
                <a:cubicBezTo>
                  <a:pt x="1212818" y="1369988"/>
                  <a:pt x="1229487" y="1386656"/>
                  <a:pt x="1229678" y="1406183"/>
                </a:cubicBezTo>
                <a:close/>
                <a:moveTo>
                  <a:pt x="644557" y="854495"/>
                </a:moveTo>
                <a:cubicBezTo>
                  <a:pt x="625221" y="854495"/>
                  <a:pt x="608362" y="837826"/>
                  <a:pt x="608171" y="818395"/>
                </a:cubicBezTo>
                <a:cubicBezTo>
                  <a:pt x="607981" y="798488"/>
                  <a:pt x="625507" y="781152"/>
                  <a:pt x="645319" y="781629"/>
                </a:cubicBezTo>
                <a:cubicBezTo>
                  <a:pt x="664750" y="782105"/>
                  <a:pt x="681228" y="799059"/>
                  <a:pt x="681038" y="818395"/>
                </a:cubicBezTo>
                <a:cubicBezTo>
                  <a:pt x="680752" y="837921"/>
                  <a:pt x="663988" y="854495"/>
                  <a:pt x="644557" y="854495"/>
                </a:cubicBezTo>
                <a:close/>
                <a:moveTo>
                  <a:pt x="826199" y="927552"/>
                </a:moveTo>
                <a:cubicBezTo>
                  <a:pt x="825246" y="947745"/>
                  <a:pt x="807244" y="964032"/>
                  <a:pt x="787337" y="962699"/>
                </a:cubicBezTo>
                <a:cubicBezTo>
                  <a:pt x="767620" y="961365"/>
                  <a:pt x="751999" y="944030"/>
                  <a:pt x="752856" y="924599"/>
                </a:cubicBezTo>
                <a:cubicBezTo>
                  <a:pt x="753809" y="904406"/>
                  <a:pt x="771811" y="888118"/>
                  <a:pt x="791718" y="889452"/>
                </a:cubicBezTo>
                <a:cubicBezTo>
                  <a:pt x="811435" y="890785"/>
                  <a:pt x="827151" y="908121"/>
                  <a:pt x="826199" y="927552"/>
                </a:cubicBezTo>
                <a:close/>
                <a:moveTo>
                  <a:pt x="563023" y="840493"/>
                </a:moveTo>
                <a:cubicBezTo>
                  <a:pt x="542830" y="839255"/>
                  <a:pt x="526733" y="821062"/>
                  <a:pt x="528447" y="801155"/>
                </a:cubicBezTo>
                <a:cubicBezTo>
                  <a:pt x="530066" y="781438"/>
                  <a:pt x="547592" y="766008"/>
                  <a:pt x="567023" y="767246"/>
                </a:cubicBezTo>
                <a:cubicBezTo>
                  <a:pt x="587216" y="768484"/>
                  <a:pt x="603314" y="786677"/>
                  <a:pt x="601599" y="806584"/>
                </a:cubicBezTo>
                <a:cubicBezTo>
                  <a:pt x="599980" y="826301"/>
                  <a:pt x="582454" y="841731"/>
                  <a:pt x="563023" y="840493"/>
                </a:cubicBezTo>
                <a:close/>
                <a:moveTo>
                  <a:pt x="1258157" y="1536294"/>
                </a:moveTo>
                <a:cubicBezTo>
                  <a:pt x="1238536" y="1536009"/>
                  <a:pt x="1222057" y="1518959"/>
                  <a:pt x="1222534" y="1499528"/>
                </a:cubicBezTo>
                <a:cubicBezTo>
                  <a:pt x="1223105" y="1479906"/>
                  <a:pt x="1240346" y="1463523"/>
                  <a:pt x="1259681" y="1464285"/>
                </a:cubicBezTo>
                <a:cubicBezTo>
                  <a:pt x="1278827" y="1465047"/>
                  <a:pt x="1294638" y="1481335"/>
                  <a:pt x="1294638" y="1500385"/>
                </a:cubicBezTo>
                <a:cubicBezTo>
                  <a:pt x="1294543" y="1519816"/>
                  <a:pt x="1277588" y="1536485"/>
                  <a:pt x="1258157" y="1536294"/>
                </a:cubicBezTo>
                <a:close/>
                <a:moveTo>
                  <a:pt x="905161" y="939839"/>
                </a:moveTo>
                <a:cubicBezTo>
                  <a:pt x="905447" y="959365"/>
                  <a:pt x="888778" y="976224"/>
                  <a:pt x="869252" y="976320"/>
                </a:cubicBezTo>
                <a:cubicBezTo>
                  <a:pt x="849725" y="976415"/>
                  <a:pt x="832961" y="959555"/>
                  <a:pt x="833152" y="940029"/>
                </a:cubicBezTo>
                <a:cubicBezTo>
                  <a:pt x="833342" y="920979"/>
                  <a:pt x="849249" y="904787"/>
                  <a:pt x="868394" y="904311"/>
                </a:cubicBezTo>
                <a:cubicBezTo>
                  <a:pt x="887825" y="903739"/>
                  <a:pt x="904875" y="920217"/>
                  <a:pt x="905161" y="939839"/>
                </a:cubicBezTo>
                <a:close/>
                <a:moveTo>
                  <a:pt x="299466" y="669614"/>
                </a:moveTo>
                <a:cubicBezTo>
                  <a:pt x="299847" y="689331"/>
                  <a:pt x="283464" y="706000"/>
                  <a:pt x="263747" y="706000"/>
                </a:cubicBezTo>
                <a:cubicBezTo>
                  <a:pt x="244507" y="706000"/>
                  <a:pt x="228505" y="690284"/>
                  <a:pt x="228124" y="670948"/>
                </a:cubicBezTo>
                <a:cubicBezTo>
                  <a:pt x="227743" y="651231"/>
                  <a:pt x="244126" y="634563"/>
                  <a:pt x="263843" y="634563"/>
                </a:cubicBezTo>
                <a:cubicBezTo>
                  <a:pt x="282988" y="634658"/>
                  <a:pt x="299085" y="650374"/>
                  <a:pt x="299466" y="669614"/>
                </a:cubicBezTo>
                <a:close/>
                <a:moveTo>
                  <a:pt x="1177576" y="1235114"/>
                </a:moveTo>
                <a:cubicBezTo>
                  <a:pt x="1176242" y="1255116"/>
                  <a:pt x="1158812" y="1270261"/>
                  <a:pt x="1139190" y="1268547"/>
                </a:cubicBezTo>
                <a:cubicBezTo>
                  <a:pt x="1119759" y="1266832"/>
                  <a:pt x="1105186" y="1250068"/>
                  <a:pt x="1106424" y="1230923"/>
                </a:cubicBezTo>
                <a:cubicBezTo>
                  <a:pt x="1107758" y="1210920"/>
                  <a:pt x="1125188" y="1195776"/>
                  <a:pt x="1144810" y="1197490"/>
                </a:cubicBezTo>
                <a:cubicBezTo>
                  <a:pt x="1164241" y="1199300"/>
                  <a:pt x="1178814" y="1215969"/>
                  <a:pt x="1177576" y="1235114"/>
                </a:cubicBezTo>
                <a:close/>
                <a:moveTo>
                  <a:pt x="724948" y="868020"/>
                </a:moveTo>
                <a:cubicBezTo>
                  <a:pt x="705231" y="868496"/>
                  <a:pt x="688562" y="852113"/>
                  <a:pt x="688562" y="832302"/>
                </a:cubicBezTo>
                <a:cubicBezTo>
                  <a:pt x="688562" y="813061"/>
                  <a:pt x="704279" y="797059"/>
                  <a:pt x="723519" y="796583"/>
                </a:cubicBezTo>
                <a:cubicBezTo>
                  <a:pt x="743236" y="796106"/>
                  <a:pt x="759904" y="812489"/>
                  <a:pt x="759904" y="832302"/>
                </a:cubicBezTo>
                <a:cubicBezTo>
                  <a:pt x="759904" y="851542"/>
                  <a:pt x="744188" y="867544"/>
                  <a:pt x="724948" y="868020"/>
                </a:cubicBezTo>
                <a:close/>
                <a:moveTo>
                  <a:pt x="1112234" y="1141293"/>
                </a:moveTo>
                <a:cubicBezTo>
                  <a:pt x="1110996" y="1161295"/>
                  <a:pt x="1093661" y="1176440"/>
                  <a:pt x="1073944" y="1174821"/>
                </a:cubicBezTo>
                <a:cubicBezTo>
                  <a:pt x="1054513" y="1173201"/>
                  <a:pt x="1039844" y="1156437"/>
                  <a:pt x="1041083" y="1137292"/>
                </a:cubicBezTo>
                <a:cubicBezTo>
                  <a:pt x="1042321" y="1117289"/>
                  <a:pt x="1059656" y="1102145"/>
                  <a:pt x="1079373" y="1103764"/>
                </a:cubicBezTo>
                <a:cubicBezTo>
                  <a:pt x="1098804" y="1105383"/>
                  <a:pt x="1113473" y="1122147"/>
                  <a:pt x="1112234" y="1141293"/>
                </a:cubicBezTo>
                <a:close/>
                <a:moveTo>
                  <a:pt x="219647" y="656279"/>
                </a:moveTo>
                <a:cubicBezTo>
                  <a:pt x="219551" y="675806"/>
                  <a:pt x="203835" y="691427"/>
                  <a:pt x="184309" y="691522"/>
                </a:cubicBezTo>
                <a:cubicBezTo>
                  <a:pt x="164306" y="691617"/>
                  <a:pt x="148114" y="675139"/>
                  <a:pt x="148685" y="655137"/>
                </a:cubicBezTo>
                <a:cubicBezTo>
                  <a:pt x="149162" y="635610"/>
                  <a:pt x="165259" y="620275"/>
                  <a:pt x="184690" y="620561"/>
                </a:cubicBezTo>
                <a:cubicBezTo>
                  <a:pt x="204216" y="620942"/>
                  <a:pt x="219742" y="636753"/>
                  <a:pt x="219647" y="656279"/>
                </a:cubicBezTo>
                <a:close/>
                <a:moveTo>
                  <a:pt x="376047" y="686569"/>
                </a:moveTo>
                <a:cubicBezTo>
                  <a:pt x="374714" y="706571"/>
                  <a:pt x="357283" y="721716"/>
                  <a:pt x="337661" y="720002"/>
                </a:cubicBezTo>
                <a:cubicBezTo>
                  <a:pt x="318230" y="718287"/>
                  <a:pt x="303657" y="701523"/>
                  <a:pt x="304895" y="682378"/>
                </a:cubicBezTo>
                <a:cubicBezTo>
                  <a:pt x="306229" y="662376"/>
                  <a:pt x="323660" y="647231"/>
                  <a:pt x="343281" y="648945"/>
                </a:cubicBezTo>
                <a:cubicBezTo>
                  <a:pt x="362807" y="650755"/>
                  <a:pt x="377381" y="667424"/>
                  <a:pt x="376047" y="686569"/>
                </a:cubicBezTo>
                <a:close/>
                <a:moveTo>
                  <a:pt x="1011079" y="1083762"/>
                </a:moveTo>
                <a:cubicBezTo>
                  <a:pt x="991552" y="1083666"/>
                  <a:pt x="975932" y="1067950"/>
                  <a:pt x="975836" y="1048424"/>
                </a:cubicBezTo>
                <a:cubicBezTo>
                  <a:pt x="975741" y="1028421"/>
                  <a:pt x="992219" y="1012229"/>
                  <a:pt x="1012222" y="1012800"/>
                </a:cubicBezTo>
                <a:cubicBezTo>
                  <a:pt x="1031748" y="1013277"/>
                  <a:pt x="1047083" y="1029374"/>
                  <a:pt x="1046798" y="1048805"/>
                </a:cubicBezTo>
                <a:cubicBezTo>
                  <a:pt x="1046417" y="1068331"/>
                  <a:pt x="1030510" y="1083857"/>
                  <a:pt x="1011079" y="1083762"/>
                </a:cubicBezTo>
                <a:close/>
                <a:moveTo>
                  <a:pt x="418052" y="734289"/>
                </a:moveTo>
                <a:cubicBezTo>
                  <a:pt x="398050" y="732956"/>
                  <a:pt x="382905" y="715620"/>
                  <a:pt x="384620" y="695999"/>
                </a:cubicBezTo>
                <a:cubicBezTo>
                  <a:pt x="386334" y="676568"/>
                  <a:pt x="403003" y="661899"/>
                  <a:pt x="422148" y="663138"/>
                </a:cubicBezTo>
                <a:cubicBezTo>
                  <a:pt x="442151" y="664471"/>
                  <a:pt x="457295" y="681806"/>
                  <a:pt x="455581" y="701428"/>
                </a:cubicBezTo>
                <a:cubicBezTo>
                  <a:pt x="453962" y="720859"/>
                  <a:pt x="437198" y="735528"/>
                  <a:pt x="418052" y="734289"/>
                </a:cubicBezTo>
                <a:close/>
                <a:moveTo>
                  <a:pt x="980694" y="954031"/>
                </a:moveTo>
                <a:cubicBezTo>
                  <a:pt x="980980" y="974034"/>
                  <a:pt x="965930" y="989273"/>
                  <a:pt x="946023" y="989369"/>
                </a:cubicBezTo>
                <a:cubicBezTo>
                  <a:pt x="926116" y="989464"/>
                  <a:pt x="910971" y="974319"/>
                  <a:pt x="911066" y="954317"/>
                </a:cubicBezTo>
                <a:cubicBezTo>
                  <a:pt x="911162" y="934981"/>
                  <a:pt x="925735" y="920122"/>
                  <a:pt x="944975" y="919741"/>
                </a:cubicBezTo>
                <a:cubicBezTo>
                  <a:pt x="964978" y="919265"/>
                  <a:pt x="980408" y="934124"/>
                  <a:pt x="980694" y="954031"/>
                </a:cubicBezTo>
                <a:close/>
                <a:moveTo>
                  <a:pt x="1289018" y="1590587"/>
                </a:moveTo>
                <a:cubicBezTo>
                  <a:pt x="1289018" y="1590492"/>
                  <a:pt x="1288923" y="1590492"/>
                  <a:pt x="1289018" y="1590587"/>
                </a:cubicBezTo>
                <a:cubicBezTo>
                  <a:pt x="1289304" y="1570775"/>
                  <a:pt x="1304735" y="1556011"/>
                  <a:pt x="1324642" y="1556297"/>
                </a:cubicBezTo>
                <a:cubicBezTo>
                  <a:pt x="1343978" y="1556583"/>
                  <a:pt x="1358456" y="1571346"/>
                  <a:pt x="1358837" y="1590587"/>
                </a:cubicBezTo>
                <a:lnTo>
                  <a:pt x="1289018" y="1590587"/>
                </a:lnTo>
                <a:close/>
                <a:moveTo>
                  <a:pt x="1271588" y="1455427"/>
                </a:moveTo>
                <a:cubicBezTo>
                  <a:pt x="1251871" y="1454855"/>
                  <a:pt x="1237298" y="1439139"/>
                  <a:pt x="1237964" y="1419042"/>
                </a:cubicBezTo>
                <a:cubicBezTo>
                  <a:pt x="1238726" y="1399325"/>
                  <a:pt x="1254538" y="1384942"/>
                  <a:pt x="1274636" y="1385799"/>
                </a:cubicBezTo>
                <a:cubicBezTo>
                  <a:pt x="1293781" y="1386656"/>
                  <a:pt x="1307878" y="1401897"/>
                  <a:pt x="1307497" y="1421423"/>
                </a:cubicBezTo>
                <a:cubicBezTo>
                  <a:pt x="1307116" y="1441235"/>
                  <a:pt x="1291590" y="1455998"/>
                  <a:pt x="1271588" y="1455427"/>
                </a:cubicBezTo>
                <a:close/>
                <a:moveTo>
                  <a:pt x="1242632" y="1326268"/>
                </a:moveTo>
                <a:cubicBezTo>
                  <a:pt x="1242917" y="1345889"/>
                  <a:pt x="1227773" y="1361606"/>
                  <a:pt x="1208246" y="1362082"/>
                </a:cubicBezTo>
                <a:cubicBezTo>
                  <a:pt x="1188053" y="1362558"/>
                  <a:pt x="1172051" y="1346747"/>
                  <a:pt x="1172147" y="1326649"/>
                </a:cubicBezTo>
                <a:cubicBezTo>
                  <a:pt x="1172242" y="1307028"/>
                  <a:pt x="1187577" y="1291692"/>
                  <a:pt x="1207199" y="1291597"/>
                </a:cubicBezTo>
                <a:cubicBezTo>
                  <a:pt x="1226820" y="1291502"/>
                  <a:pt x="1242346" y="1306742"/>
                  <a:pt x="1242632" y="1326268"/>
                </a:cubicBezTo>
                <a:close/>
                <a:moveTo>
                  <a:pt x="139637" y="642563"/>
                </a:moveTo>
                <a:cubicBezTo>
                  <a:pt x="139351" y="662280"/>
                  <a:pt x="123730" y="677330"/>
                  <a:pt x="103918" y="677044"/>
                </a:cubicBezTo>
                <a:cubicBezTo>
                  <a:pt x="84201" y="676758"/>
                  <a:pt x="69152" y="661137"/>
                  <a:pt x="69437" y="641325"/>
                </a:cubicBezTo>
                <a:cubicBezTo>
                  <a:pt x="69723" y="621609"/>
                  <a:pt x="85344" y="606559"/>
                  <a:pt x="105156" y="606845"/>
                </a:cubicBezTo>
                <a:cubicBezTo>
                  <a:pt x="124968" y="607130"/>
                  <a:pt x="140018" y="622752"/>
                  <a:pt x="139637" y="642563"/>
                </a:cubicBezTo>
                <a:close/>
                <a:moveTo>
                  <a:pt x="500063" y="748196"/>
                </a:moveTo>
                <a:cubicBezTo>
                  <a:pt x="480441" y="748481"/>
                  <a:pt x="464820" y="733337"/>
                  <a:pt x="464344" y="713715"/>
                </a:cubicBezTo>
                <a:cubicBezTo>
                  <a:pt x="463868" y="693522"/>
                  <a:pt x="479774" y="677520"/>
                  <a:pt x="499872" y="677616"/>
                </a:cubicBezTo>
                <a:cubicBezTo>
                  <a:pt x="519494" y="677806"/>
                  <a:pt x="534829" y="693141"/>
                  <a:pt x="534829" y="712763"/>
                </a:cubicBezTo>
                <a:cubicBezTo>
                  <a:pt x="534924" y="732479"/>
                  <a:pt x="519684" y="747910"/>
                  <a:pt x="500063" y="748196"/>
                </a:cubicBezTo>
                <a:close/>
                <a:moveTo>
                  <a:pt x="544449" y="726574"/>
                </a:moveTo>
                <a:cubicBezTo>
                  <a:pt x="544735" y="706762"/>
                  <a:pt x="560165" y="691903"/>
                  <a:pt x="580168" y="692379"/>
                </a:cubicBezTo>
                <a:cubicBezTo>
                  <a:pt x="599980" y="692855"/>
                  <a:pt x="614648" y="708477"/>
                  <a:pt x="613982" y="728479"/>
                </a:cubicBezTo>
                <a:cubicBezTo>
                  <a:pt x="613410" y="747720"/>
                  <a:pt x="598361" y="762102"/>
                  <a:pt x="578930" y="762007"/>
                </a:cubicBezTo>
                <a:cubicBezTo>
                  <a:pt x="559118" y="761817"/>
                  <a:pt x="544163" y="746481"/>
                  <a:pt x="544449" y="726574"/>
                </a:cubicBezTo>
                <a:close/>
                <a:moveTo>
                  <a:pt x="838581" y="846018"/>
                </a:moveTo>
                <a:cubicBezTo>
                  <a:pt x="838867" y="866020"/>
                  <a:pt x="823817" y="881260"/>
                  <a:pt x="803910" y="881355"/>
                </a:cubicBezTo>
                <a:cubicBezTo>
                  <a:pt x="784003" y="881451"/>
                  <a:pt x="768858" y="866306"/>
                  <a:pt x="768953" y="846303"/>
                </a:cubicBezTo>
                <a:cubicBezTo>
                  <a:pt x="769049" y="826968"/>
                  <a:pt x="783622" y="812109"/>
                  <a:pt x="802862" y="811728"/>
                </a:cubicBezTo>
                <a:cubicBezTo>
                  <a:pt x="822865" y="811346"/>
                  <a:pt x="838391" y="826110"/>
                  <a:pt x="838581" y="846018"/>
                </a:cubicBezTo>
                <a:close/>
                <a:moveTo>
                  <a:pt x="1155859" y="1119195"/>
                </a:moveTo>
                <a:cubicBezTo>
                  <a:pt x="1175004" y="1119004"/>
                  <a:pt x="1190149" y="1133768"/>
                  <a:pt x="1190530" y="1152818"/>
                </a:cubicBezTo>
                <a:cubicBezTo>
                  <a:pt x="1190816" y="1172535"/>
                  <a:pt x="1175576" y="1187965"/>
                  <a:pt x="1155859" y="1187775"/>
                </a:cubicBezTo>
                <a:cubicBezTo>
                  <a:pt x="1136809" y="1187584"/>
                  <a:pt x="1121950" y="1172535"/>
                  <a:pt x="1121950" y="1153389"/>
                </a:cubicBezTo>
                <a:cubicBezTo>
                  <a:pt x="1121950" y="1134339"/>
                  <a:pt x="1136809" y="1119290"/>
                  <a:pt x="1155859" y="1119195"/>
                </a:cubicBezTo>
                <a:close/>
                <a:moveTo>
                  <a:pt x="1125188" y="1062521"/>
                </a:moveTo>
                <a:cubicBezTo>
                  <a:pt x="1125188" y="1081666"/>
                  <a:pt x="1110329" y="1096620"/>
                  <a:pt x="1091184" y="1096811"/>
                </a:cubicBezTo>
                <a:cubicBezTo>
                  <a:pt x="1071467" y="1097001"/>
                  <a:pt x="1056227" y="1081476"/>
                  <a:pt x="1056513" y="1061759"/>
                </a:cubicBezTo>
                <a:cubicBezTo>
                  <a:pt x="1056894" y="1042709"/>
                  <a:pt x="1072039" y="1028040"/>
                  <a:pt x="1091184" y="1028231"/>
                </a:cubicBezTo>
                <a:cubicBezTo>
                  <a:pt x="1110329" y="1028421"/>
                  <a:pt x="1125188" y="1043376"/>
                  <a:pt x="1125188" y="1062521"/>
                </a:cubicBezTo>
                <a:close/>
                <a:moveTo>
                  <a:pt x="882968" y="894976"/>
                </a:moveTo>
                <a:cubicBezTo>
                  <a:pt x="864013" y="894786"/>
                  <a:pt x="849059" y="879736"/>
                  <a:pt x="849154" y="860686"/>
                </a:cubicBezTo>
                <a:cubicBezTo>
                  <a:pt x="849154" y="841160"/>
                  <a:pt x="864870" y="825920"/>
                  <a:pt x="884492" y="826491"/>
                </a:cubicBezTo>
                <a:cubicBezTo>
                  <a:pt x="903351" y="826968"/>
                  <a:pt x="918020" y="842493"/>
                  <a:pt x="917639" y="861448"/>
                </a:cubicBezTo>
                <a:cubicBezTo>
                  <a:pt x="917258" y="880403"/>
                  <a:pt x="902018" y="895167"/>
                  <a:pt x="882968" y="894976"/>
                </a:cubicBezTo>
                <a:close/>
                <a:moveTo>
                  <a:pt x="1372362" y="1514196"/>
                </a:moveTo>
                <a:cubicBezTo>
                  <a:pt x="1372457" y="1533246"/>
                  <a:pt x="1357598" y="1548391"/>
                  <a:pt x="1338644" y="1548581"/>
                </a:cubicBezTo>
                <a:cubicBezTo>
                  <a:pt x="1319022" y="1548867"/>
                  <a:pt x="1303592" y="1533437"/>
                  <a:pt x="1303877" y="1513815"/>
                </a:cubicBezTo>
                <a:cubicBezTo>
                  <a:pt x="1304163" y="1494861"/>
                  <a:pt x="1319308" y="1480002"/>
                  <a:pt x="1338263" y="1480097"/>
                </a:cubicBezTo>
                <a:cubicBezTo>
                  <a:pt x="1357313" y="1480287"/>
                  <a:pt x="1372267" y="1495242"/>
                  <a:pt x="1372362" y="1514196"/>
                </a:cubicBezTo>
                <a:close/>
                <a:moveTo>
                  <a:pt x="59722" y="627133"/>
                </a:moveTo>
                <a:cubicBezTo>
                  <a:pt x="59912" y="647040"/>
                  <a:pt x="44958" y="662280"/>
                  <a:pt x="25146" y="662280"/>
                </a:cubicBezTo>
                <a:cubicBezTo>
                  <a:pt x="15145" y="662280"/>
                  <a:pt x="6382" y="658470"/>
                  <a:pt x="95" y="652184"/>
                </a:cubicBezTo>
                <a:lnTo>
                  <a:pt x="95" y="603035"/>
                </a:lnTo>
                <a:cubicBezTo>
                  <a:pt x="6096" y="596844"/>
                  <a:pt x="14573" y="593129"/>
                  <a:pt x="24194" y="592938"/>
                </a:cubicBezTo>
                <a:cubicBezTo>
                  <a:pt x="44101" y="592557"/>
                  <a:pt x="59436" y="607416"/>
                  <a:pt x="59722" y="627133"/>
                </a:cubicBezTo>
                <a:close/>
                <a:moveTo>
                  <a:pt x="658844" y="704095"/>
                </a:moveTo>
                <a:cubicBezTo>
                  <a:pt x="678561" y="704095"/>
                  <a:pt x="693515" y="719430"/>
                  <a:pt x="693229" y="739242"/>
                </a:cubicBezTo>
                <a:cubicBezTo>
                  <a:pt x="692944" y="758292"/>
                  <a:pt x="677990" y="772961"/>
                  <a:pt x="658749" y="772866"/>
                </a:cubicBezTo>
                <a:cubicBezTo>
                  <a:pt x="639032" y="772866"/>
                  <a:pt x="624078" y="757530"/>
                  <a:pt x="624364" y="737718"/>
                </a:cubicBezTo>
                <a:cubicBezTo>
                  <a:pt x="624745" y="718668"/>
                  <a:pt x="639699" y="704095"/>
                  <a:pt x="658844" y="704095"/>
                </a:cubicBezTo>
                <a:close/>
                <a:moveTo>
                  <a:pt x="1221010" y="1213016"/>
                </a:moveTo>
                <a:cubicBezTo>
                  <a:pt x="1240060" y="1212730"/>
                  <a:pt x="1255395" y="1227398"/>
                  <a:pt x="1255776" y="1246353"/>
                </a:cubicBezTo>
                <a:cubicBezTo>
                  <a:pt x="1256252" y="1265975"/>
                  <a:pt x="1240917" y="1281596"/>
                  <a:pt x="1221391" y="1281501"/>
                </a:cubicBezTo>
                <a:cubicBezTo>
                  <a:pt x="1202436" y="1281405"/>
                  <a:pt x="1187387" y="1266451"/>
                  <a:pt x="1187291" y="1247496"/>
                </a:cubicBezTo>
                <a:cubicBezTo>
                  <a:pt x="1187196" y="1228446"/>
                  <a:pt x="1202055" y="1213302"/>
                  <a:pt x="1221010" y="1213016"/>
                </a:cubicBezTo>
                <a:close/>
                <a:moveTo>
                  <a:pt x="1287399" y="1375131"/>
                </a:moveTo>
                <a:cubicBezTo>
                  <a:pt x="1268540" y="1375322"/>
                  <a:pt x="1253109" y="1360272"/>
                  <a:pt x="1252919" y="1341413"/>
                </a:cubicBezTo>
                <a:cubicBezTo>
                  <a:pt x="1252728" y="1322553"/>
                  <a:pt x="1267873" y="1307123"/>
                  <a:pt x="1286637" y="1306932"/>
                </a:cubicBezTo>
                <a:cubicBezTo>
                  <a:pt x="1305497" y="1306742"/>
                  <a:pt x="1320927" y="1321791"/>
                  <a:pt x="1321118" y="1340651"/>
                </a:cubicBezTo>
                <a:cubicBezTo>
                  <a:pt x="1321308" y="1359510"/>
                  <a:pt x="1306163" y="1374941"/>
                  <a:pt x="1287399" y="1375131"/>
                </a:cubicBezTo>
                <a:close/>
                <a:moveTo>
                  <a:pt x="738473" y="718573"/>
                </a:moveTo>
                <a:cubicBezTo>
                  <a:pt x="757238" y="718668"/>
                  <a:pt x="772573" y="734004"/>
                  <a:pt x="772477" y="752768"/>
                </a:cubicBezTo>
                <a:cubicBezTo>
                  <a:pt x="772477" y="771532"/>
                  <a:pt x="757047" y="786867"/>
                  <a:pt x="738283" y="786772"/>
                </a:cubicBezTo>
                <a:cubicBezTo>
                  <a:pt x="719519" y="786677"/>
                  <a:pt x="704183" y="771342"/>
                  <a:pt x="704279" y="752577"/>
                </a:cubicBezTo>
                <a:cubicBezTo>
                  <a:pt x="704374" y="733813"/>
                  <a:pt x="719709" y="718573"/>
                  <a:pt x="738473" y="718573"/>
                </a:cubicBezTo>
                <a:close/>
                <a:moveTo>
                  <a:pt x="1025747" y="934600"/>
                </a:moveTo>
                <a:cubicBezTo>
                  <a:pt x="1044512" y="934695"/>
                  <a:pt x="1059752" y="950126"/>
                  <a:pt x="1059561" y="968985"/>
                </a:cubicBezTo>
                <a:cubicBezTo>
                  <a:pt x="1059466" y="987750"/>
                  <a:pt x="1044035" y="1002989"/>
                  <a:pt x="1025176" y="1002799"/>
                </a:cubicBezTo>
                <a:cubicBezTo>
                  <a:pt x="1006412" y="1002704"/>
                  <a:pt x="991172" y="987273"/>
                  <a:pt x="991362" y="968414"/>
                </a:cubicBezTo>
                <a:cubicBezTo>
                  <a:pt x="991457" y="949650"/>
                  <a:pt x="1006888" y="934505"/>
                  <a:pt x="1025747" y="934600"/>
                </a:cubicBezTo>
                <a:close/>
                <a:moveTo>
                  <a:pt x="164402" y="575888"/>
                </a:moveTo>
                <a:cubicBezTo>
                  <a:pt x="164783" y="557315"/>
                  <a:pt x="180785" y="541979"/>
                  <a:pt x="199358" y="542551"/>
                </a:cubicBezTo>
                <a:cubicBezTo>
                  <a:pt x="217932" y="543122"/>
                  <a:pt x="233077" y="559315"/>
                  <a:pt x="232315" y="577889"/>
                </a:cubicBezTo>
                <a:cubicBezTo>
                  <a:pt x="231553" y="595986"/>
                  <a:pt x="216122" y="610655"/>
                  <a:pt x="198120" y="610560"/>
                </a:cubicBezTo>
                <a:cubicBezTo>
                  <a:pt x="179451" y="610369"/>
                  <a:pt x="164020" y="594462"/>
                  <a:pt x="164402" y="575888"/>
                </a:cubicBezTo>
                <a:close/>
                <a:moveTo>
                  <a:pt x="119063" y="596081"/>
                </a:moveTo>
                <a:cubicBezTo>
                  <a:pt x="100584" y="596272"/>
                  <a:pt x="84677" y="580270"/>
                  <a:pt x="84963" y="561792"/>
                </a:cubicBezTo>
                <a:cubicBezTo>
                  <a:pt x="85249" y="543789"/>
                  <a:pt x="100584" y="528549"/>
                  <a:pt x="118491" y="528454"/>
                </a:cubicBezTo>
                <a:cubicBezTo>
                  <a:pt x="136970" y="528263"/>
                  <a:pt x="152876" y="544266"/>
                  <a:pt x="152591" y="562744"/>
                </a:cubicBezTo>
                <a:cubicBezTo>
                  <a:pt x="152400" y="580746"/>
                  <a:pt x="137065" y="595986"/>
                  <a:pt x="119063" y="596081"/>
                </a:cubicBezTo>
                <a:close/>
                <a:moveTo>
                  <a:pt x="513969" y="667138"/>
                </a:moveTo>
                <a:cubicBezTo>
                  <a:pt x="495490" y="667233"/>
                  <a:pt x="479679" y="651231"/>
                  <a:pt x="480060" y="632753"/>
                </a:cubicBezTo>
                <a:cubicBezTo>
                  <a:pt x="480441" y="614751"/>
                  <a:pt x="495776" y="599606"/>
                  <a:pt x="513779" y="599511"/>
                </a:cubicBezTo>
                <a:cubicBezTo>
                  <a:pt x="532257" y="599415"/>
                  <a:pt x="548069" y="615417"/>
                  <a:pt x="547688" y="633896"/>
                </a:cubicBezTo>
                <a:cubicBezTo>
                  <a:pt x="547307" y="651898"/>
                  <a:pt x="531971" y="667043"/>
                  <a:pt x="513969" y="667138"/>
                </a:cubicBezTo>
                <a:close/>
                <a:moveTo>
                  <a:pt x="434816" y="585128"/>
                </a:moveTo>
                <a:cubicBezTo>
                  <a:pt x="453390" y="585413"/>
                  <a:pt x="468725" y="601416"/>
                  <a:pt x="468249" y="619989"/>
                </a:cubicBezTo>
                <a:cubicBezTo>
                  <a:pt x="467773" y="638563"/>
                  <a:pt x="451580" y="653803"/>
                  <a:pt x="433007" y="653041"/>
                </a:cubicBezTo>
                <a:cubicBezTo>
                  <a:pt x="414909" y="652374"/>
                  <a:pt x="400145" y="636944"/>
                  <a:pt x="400240" y="618846"/>
                </a:cubicBezTo>
                <a:cubicBezTo>
                  <a:pt x="400431" y="600272"/>
                  <a:pt x="416243" y="584842"/>
                  <a:pt x="434816" y="585128"/>
                </a:cubicBezTo>
                <a:close/>
                <a:moveTo>
                  <a:pt x="354521" y="570840"/>
                </a:moveTo>
                <a:cubicBezTo>
                  <a:pt x="373285" y="570745"/>
                  <a:pt x="388811" y="586366"/>
                  <a:pt x="388715" y="605130"/>
                </a:cubicBezTo>
                <a:cubicBezTo>
                  <a:pt x="388620" y="623895"/>
                  <a:pt x="372904" y="639325"/>
                  <a:pt x="354139" y="639039"/>
                </a:cubicBezTo>
                <a:cubicBezTo>
                  <a:pt x="335947" y="638754"/>
                  <a:pt x="320897" y="623704"/>
                  <a:pt x="320612" y="605511"/>
                </a:cubicBezTo>
                <a:cubicBezTo>
                  <a:pt x="320326" y="586652"/>
                  <a:pt x="335756" y="570936"/>
                  <a:pt x="354521" y="570840"/>
                </a:cubicBezTo>
                <a:close/>
                <a:moveTo>
                  <a:pt x="312039" y="591129"/>
                </a:moveTo>
                <a:cubicBezTo>
                  <a:pt x="311849" y="609893"/>
                  <a:pt x="295942" y="625228"/>
                  <a:pt x="277178" y="624752"/>
                </a:cubicBezTo>
                <a:cubicBezTo>
                  <a:pt x="258413" y="624276"/>
                  <a:pt x="243269" y="608273"/>
                  <a:pt x="243935" y="589509"/>
                </a:cubicBezTo>
                <a:cubicBezTo>
                  <a:pt x="244507" y="571317"/>
                  <a:pt x="259937" y="556553"/>
                  <a:pt x="278035" y="556553"/>
                </a:cubicBezTo>
                <a:cubicBezTo>
                  <a:pt x="296799" y="556648"/>
                  <a:pt x="312230" y="572364"/>
                  <a:pt x="312039" y="591129"/>
                </a:cubicBezTo>
                <a:close/>
                <a:moveTo>
                  <a:pt x="993839" y="874688"/>
                </a:moveTo>
                <a:cubicBezTo>
                  <a:pt x="994029" y="892595"/>
                  <a:pt x="978789" y="908311"/>
                  <a:pt x="960692" y="908692"/>
                </a:cubicBezTo>
                <a:cubicBezTo>
                  <a:pt x="942213" y="909073"/>
                  <a:pt x="926021" y="893071"/>
                  <a:pt x="926306" y="874497"/>
                </a:cubicBezTo>
                <a:cubicBezTo>
                  <a:pt x="926592" y="856495"/>
                  <a:pt x="942118" y="841160"/>
                  <a:pt x="960120" y="841255"/>
                </a:cubicBezTo>
                <a:cubicBezTo>
                  <a:pt x="978218" y="841255"/>
                  <a:pt x="993648" y="856590"/>
                  <a:pt x="993839" y="874688"/>
                </a:cubicBezTo>
                <a:close/>
                <a:moveTo>
                  <a:pt x="593789" y="613893"/>
                </a:moveTo>
                <a:cubicBezTo>
                  <a:pt x="611886" y="614084"/>
                  <a:pt x="627317" y="629895"/>
                  <a:pt x="627126" y="647897"/>
                </a:cubicBezTo>
                <a:cubicBezTo>
                  <a:pt x="626936" y="665995"/>
                  <a:pt x="611219" y="681426"/>
                  <a:pt x="593122" y="681235"/>
                </a:cubicBezTo>
                <a:cubicBezTo>
                  <a:pt x="575024" y="681045"/>
                  <a:pt x="559594" y="665233"/>
                  <a:pt x="559784" y="647231"/>
                </a:cubicBezTo>
                <a:cubicBezTo>
                  <a:pt x="560070" y="629133"/>
                  <a:pt x="575786" y="613703"/>
                  <a:pt x="593789" y="613893"/>
                </a:cubicBezTo>
                <a:close/>
                <a:moveTo>
                  <a:pt x="1352836" y="1468572"/>
                </a:moveTo>
                <a:cubicBezTo>
                  <a:pt x="1334929" y="1468953"/>
                  <a:pt x="1319117" y="1453808"/>
                  <a:pt x="1318546" y="1435710"/>
                </a:cubicBezTo>
                <a:cubicBezTo>
                  <a:pt x="1317974" y="1417232"/>
                  <a:pt x="1333881" y="1400944"/>
                  <a:pt x="1352455" y="1401039"/>
                </a:cubicBezTo>
                <a:cubicBezTo>
                  <a:pt x="1370457" y="1401135"/>
                  <a:pt x="1385888" y="1416565"/>
                  <a:pt x="1385983" y="1434567"/>
                </a:cubicBezTo>
                <a:cubicBezTo>
                  <a:pt x="1386173" y="1452570"/>
                  <a:pt x="1370933" y="1468191"/>
                  <a:pt x="1352836" y="1468572"/>
                </a:cubicBezTo>
                <a:close/>
                <a:moveTo>
                  <a:pt x="1373505" y="1590587"/>
                </a:moveTo>
                <a:cubicBezTo>
                  <a:pt x="1379315" y="1579252"/>
                  <a:pt x="1391317" y="1571251"/>
                  <a:pt x="1404461" y="1571727"/>
                </a:cubicBezTo>
                <a:cubicBezTo>
                  <a:pt x="1416939" y="1572204"/>
                  <a:pt x="1427893" y="1580014"/>
                  <a:pt x="1433322" y="1590587"/>
                </a:cubicBezTo>
                <a:lnTo>
                  <a:pt x="1373505" y="1590587"/>
                </a:lnTo>
                <a:close/>
                <a:moveTo>
                  <a:pt x="818007" y="800679"/>
                </a:moveTo>
                <a:cubicBezTo>
                  <a:pt x="800005" y="800679"/>
                  <a:pt x="784479" y="785343"/>
                  <a:pt x="784193" y="767341"/>
                </a:cubicBezTo>
                <a:cubicBezTo>
                  <a:pt x="783908" y="748863"/>
                  <a:pt x="800100" y="732765"/>
                  <a:pt x="818579" y="733242"/>
                </a:cubicBezTo>
                <a:cubicBezTo>
                  <a:pt x="836581" y="733622"/>
                  <a:pt x="851821" y="749339"/>
                  <a:pt x="851630" y="767246"/>
                </a:cubicBezTo>
                <a:cubicBezTo>
                  <a:pt x="851535" y="785248"/>
                  <a:pt x="836009" y="800583"/>
                  <a:pt x="818007" y="800679"/>
                </a:cubicBezTo>
                <a:close/>
                <a:moveTo>
                  <a:pt x="39624" y="581604"/>
                </a:moveTo>
                <a:cubicBezTo>
                  <a:pt x="21717" y="581889"/>
                  <a:pt x="6001" y="566459"/>
                  <a:pt x="5715" y="548456"/>
                </a:cubicBezTo>
                <a:cubicBezTo>
                  <a:pt x="5429" y="530550"/>
                  <a:pt x="20860" y="514833"/>
                  <a:pt x="38862" y="514547"/>
                </a:cubicBezTo>
                <a:cubicBezTo>
                  <a:pt x="56769" y="514262"/>
                  <a:pt x="72485" y="529692"/>
                  <a:pt x="72771" y="547695"/>
                </a:cubicBezTo>
                <a:cubicBezTo>
                  <a:pt x="72962" y="565602"/>
                  <a:pt x="57626" y="581318"/>
                  <a:pt x="39624" y="581604"/>
                </a:cubicBezTo>
                <a:close/>
                <a:moveTo>
                  <a:pt x="673132" y="628657"/>
                </a:moveTo>
                <a:cubicBezTo>
                  <a:pt x="691420" y="628752"/>
                  <a:pt x="706660" y="644373"/>
                  <a:pt x="706088" y="662566"/>
                </a:cubicBezTo>
                <a:cubicBezTo>
                  <a:pt x="705612" y="680283"/>
                  <a:pt x="690563" y="694856"/>
                  <a:pt x="672941" y="694856"/>
                </a:cubicBezTo>
                <a:cubicBezTo>
                  <a:pt x="654653" y="694761"/>
                  <a:pt x="639413" y="679139"/>
                  <a:pt x="639985" y="660947"/>
                </a:cubicBezTo>
                <a:cubicBezTo>
                  <a:pt x="640461" y="643230"/>
                  <a:pt x="655415" y="628657"/>
                  <a:pt x="673132" y="628657"/>
                </a:cubicBezTo>
                <a:close/>
                <a:moveTo>
                  <a:pt x="1334357" y="1261403"/>
                </a:moveTo>
                <a:cubicBezTo>
                  <a:pt x="1334453" y="1279405"/>
                  <a:pt x="1318832" y="1294931"/>
                  <a:pt x="1300829" y="1294740"/>
                </a:cubicBezTo>
                <a:cubicBezTo>
                  <a:pt x="1282827" y="1294550"/>
                  <a:pt x="1267492" y="1278834"/>
                  <a:pt x="1267873" y="1260927"/>
                </a:cubicBezTo>
                <a:cubicBezTo>
                  <a:pt x="1268254" y="1243401"/>
                  <a:pt x="1283113" y="1228637"/>
                  <a:pt x="1300639" y="1228351"/>
                </a:cubicBezTo>
                <a:cubicBezTo>
                  <a:pt x="1318641" y="1227970"/>
                  <a:pt x="1334357" y="1243401"/>
                  <a:pt x="1334357" y="1261403"/>
                </a:cubicBezTo>
                <a:close/>
                <a:moveTo>
                  <a:pt x="1203770" y="1074332"/>
                </a:moveTo>
                <a:cubicBezTo>
                  <a:pt x="1203484" y="1092429"/>
                  <a:pt x="1187482" y="1107764"/>
                  <a:pt x="1169575" y="1107193"/>
                </a:cubicBezTo>
                <a:cubicBezTo>
                  <a:pt x="1151382" y="1106622"/>
                  <a:pt x="1136237" y="1090524"/>
                  <a:pt x="1136999" y="1072617"/>
                </a:cubicBezTo>
                <a:cubicBezTo>
                  <a:pt x="1137761" y="1054901"/>
                  <a:pt x="1153001" y="1040328"/>
                  <a:pt x="1170432" y="1040423"/>
                </a:cubicBezTo>
                <a:cubicBezTo>
                  <a:pt x="1188625" y="1040613"/>
                  <a:pt x="1204151" y="1056330"/>
                  <a:pt x="1203770" y="1074332"/>
                </a:cubicBezTo>
                <a:close/>
                <a:moveTo>
                  <a:pt x="1236250" y="1201014"/>
                </a:moveTo>
                <a:cubicBezTo>
                  <a:pt x="1218248" y="1201300"/>
                  <a:pt x="1202531" y="1185774"/>
                  <a:pt x="1202436" y="1167772"/>
                </a:cubicBezTo>
                <a:cubicBezTo>
                  <a:pt x="1202341" y="1149675"/>
                  <a:pt x="1218057" y="1134149"/>
                  <a:pt x="1236059" y="1134339"/>
                </a:cubicBezTo>
                <a:cubicBezTo>
                  <a:pt x="1253585" y="1134530"/>
                  <a:pt x="1268635" y="1149294"/>
                  <a:pt x="1269111" y="1166915"/>
                </a:cubicBezTo>
                <a:cubicBezTo>
                  <a:pt x="1269682" y="1184822"/>
                  <a:pt x="1254347" y="1200729"/>
                  <a:pt x="1236250" y="1201014"/>
                </a:cubicBezTo>
                <a:close/>
                <a:moveTo>
                  <a:pt x="1104710" y="1016134"/>
                </a:moveTo>
                <a:cubicBezTo>
                  <a:pt x="1086612" y="1015944"/>
                  <a:pt x="1071372" y="1000132"/>
                  <a:pt x="1071753" y="982225"/>
                </a:cubicBezTo>
                <a:cubicBezTo>
                  <a:pt x="1072229" y="964128"/>
                  <a:pt x="1088136" y="948983"/>
                  <a:pt x="1106043" y="949650"/>
                </a:cubicBezTo>
                <a:cubicBezTo>
                  <a:pt x="1123664" y="950316"/>
                  <a:pt x="1138238" y="965366"/>
                  <a:pt x="1138238" y="982796"/>
                </a:cubicBezTo>
                <a:cubicBezTo>
                  <a:pt x="1138333" y="1000894"/>
                  <a:pt x="1122712" y="1016325"/>
                  <a:pt x="1104710" y="1016134"/>
                </a:cubicBezTo>
                <a:close/>
                <a:moveTo>
                  <a:pt x="1418273" y="1492955"/>
                </a:moveTo>
                <a:cubicBezTo>
                  <a:pt x="1436561" y="1493337"/>
                  <a:pt x="1451324" y="1508862"/>
                  <a:pt x="1450562" y="1527055"/>
                </a:cubicBezTo>
                <a:cubicBezTo>
                  <a:pt x="1449800" y="1544867"/>
                  <a:pt x="1434941" y="1558964"/>
                  <a:pt x="1417225" y="1558678"/>
                </a:cubicBezTo>
                <a:cubicBezTo>
                  <a:pt x="1398937" y="1558297"/>
                  <a:pt x="1384173" y="1542771"/>
                  <a:pt x="1384935" y="1524579"/>
                </a:cubicBezTo>
                <a:cubicBezTo>
                  <a:pt x="1385602" y="1506767"/>
                  <a:pt x="1400556" y="1492575"/>
                  <a:pt x="1418273" y="1492955"/>
                </a:cubicBezTo>
                <a:close/>
                <a:moveTo>
                  <a:pt x="894493" y="814013"/>
                </a:moveTo>
                <a:cubicBezTo>
                  <a:pt x="876205" y="813918"/>
                  <a:pt x="861251" y="798393"/>
                  <a:pt x="861822" y="780200"/>
                </a:cubicBezTo>
                <a:cubicBezTo>
                  <a:pt x="862394" y="762388"/>
                  <a:pt x="877157" y="748101"/>
                  <a:pt x="894874" y="748291"/>
                </a:cubicBezTo>
                <a:cubicBezTo>
                  <a:pt x="913162" y="748386"/>
                  <a:pt x="928116" y="763912"/>
                  <a:pt x="927545" y="782105"/>
                </a:cubicBezTo>
                <a:cubicBezTo>
                  <a:pt x="927068" y="799821"/>
                  <a:pt x="912209" y="814109"/>
                  <a:pt x="894493" y="814013"/>
                </a:cubicBezTo>
                <a:close/>
                <a:moveTo>
                  <a:pt x="1398937" y="1355510"/>
                </a:moveTo>
                <a:cubicBezTo>
                  <a:pt x="1398842" y="1373703"/>
                  <a:pt x="1384554" y="1387800"/>
                  <a:pt x="1366266" y="1387609"/>
                </a:cubicBezTo>
                <a:cubicBezTo>
                  <a:pt x="1348073" y="1387514"/>
                  <a:pt x="1333976" y="1373226"/>
                  <a:pt x="1334167" y="1354938"/>
                </a:cubicBezTo>
                <a:cubicBezTo>
                  <a:pt x="1334262" y="1336746"/>
                  <a:pt x="1348550" y="1322648"/>
                  <a:pt x="1366838" y="1322839"/>
                </a:cubicBezTo>
                <a:cubicBezTo>
                  <a:pt x="1385030" y="1323030"/>
                  <a:pt x="1399032" y="1337317"/>
                  <a:pt x="1398937" y="1355510"/>
                </a:cubicBezTo>
                <a:close/>
                <a:moveTo>
                  <a:pt x="784860" y="676282"/>
                </a:moveTo>
                <a:cubicBezTo>
                  <a:pt x="784670" y="694475"/>
                  <a:pt x="770573" y="708381"/>
                  <a:pt x="752380" y="708191"/>
                </a:cubicBezTo>
                <a:cubicBezTo>
                  <a:pt x="734187" y="708000"/>
                  <a:pt x="720281" y="693903"/>
                  <a:pt x="720471" y="675711"/>
                </a:cubicBezTo>
                <a:cubicBezTo>
                  <a:pt x="720662" y="657518"/>
                  <a:pt x="734759" y="643611"/>
                  <a:pt x="752951" y="643802"/>
                </a:cubicBezTo>
                <a:cubicBezTo>
                  <a:pt x="771049" y="643897"/>
                  <a:pt x="784955" y="657994"/>
                  <a:pt x="784860" y="676282"/>
                </a:cubicBezTo>
                <a:close/>
                <a:moveTo>
                  <a:pt x="1072039" y="889452"/>
                </a:moveTo>
                <a:cubicBezTo>
                  <a:pt x="1071848" y="907644"/>
                  <a:pt x="1057561" y="921741"/>
                  <a:pt x="1039368" y="921551"/>
                </a:cubicBezTo>
                <a:cubicBezTo>
                  <a:pt x="1021175" y="921360"/>
                  <a:pt x="1007078" y="907073"/>
                  <a:pt x="1007269" y="888880"/>
                </a:cubicBezTo>
                <a:cubicBezTo>
                  <a:pt x="1007459" y="870687"/>
                  <a:pt x="1021747" y="856590"/>
                  <a:pt x="1039940" y="856781"/>
                </a:cubicBezTo>
                <a:cubicBezTo>
                  <a:pt x="1058132" y="856876"/>
                  <a:pt x="1072229" y="871259"/>
                  <a:pt x="1072039" y="889452"/>
                </a:cubicBezTo>
                <a:close/>
                <a:moveTo>
                  <a:pt x="607409" y="599320"/>
                </a:moveTo>
                <a:cubicBezTo>
                  <a:pt x="589979" y="599225"/>
                  <a:pt x="576167" y="585128"/>
                  <a:pt x="576358" y="567697"/>
                </a:cubicBezTo>
                <a:cubicBezTo>
                  <a:pt x="576453" y="550266"/>
                  <a:pt x="590550" y="536455"/>
                  <a:pt x="607981" y="536646"/>
                </a:cubicBezTo>
                <a:cubicBezTo>
                  <a:pt x="625412" y="536741"/>
                  <a:pt x="639223" y="550838"/>
                  <a:pt x="639032" y="568269"/>
                </a:cubicBezTo>
                <a:cubicBezTo>
                  <a:pt x="638842" y="585604"/>
                  <a:pt x="624840" y="599415"/>
                  <a:pt x="607409" y="599320"/>
                </a:cubicBezTo>
                <a:close/>
                <a:moveTo>
                  <a:pt x="1005935" y="794773"/>
                </a:moveTo>
                <a:cubicBezTo>
                  <a:pt x="1006221" y="812489"/>
                  <a:pt x="992791" y="826491"/>
                  <a:pt x="975265" y="826968"/>
                </a:cubicBezTo>
                <a:cubicBezTo>
                  <a:pt x="956977" y="827348"/>
                  <a:pt x="942689" y="813442"/>
                  <a:pt x="942785" y="795249"/>
                </a:cubicBezTo>
                <a:cubicBezTo>
                  <a:pt x="942880" y="777533"/>
                  <a:pt x="956501" y="763912"/>
                  <a:pt x="974122" y="763817"/>
                </a:cubicBezTo>
                <a:cubicBezTo>
                  <a:pt x="991838" y="763626"/>
                  <a:pt x="1005650" y="777152"/>
                  <a:pt x="1005935" y="794773"/>
                </a:cubicBezTo>
                <a:close/>
                <a:moveTo>
                  <a:pt x="164497" y="482258"/>
                </a:moveTo>
                <a:cubicBezTo>
                  <a:pt x="164687" y="499879"/>
                  <a:pt x="151257" y="513881"/>
                  <a:pt x="133826" y="514262"/>
                </a:cubicBezTo>
                <a:cubicBezTo>
                  <a:pt x="115634" y="514643"/>
                  <a:pt x="101346" y="500641"/>
                  <a:pt x="101537" y="482544"/>
                </a:cubicBezTo>
                <a:cubicBezTo>
                  <a:pt x="101632" y="465018"/>
                  <a:pt x="115348" y="451302"/>
                  <a:pt x="132874" y="451302"/>
                </a:cubicBezTo>
                <a:cubicBezTo>
                  <a:pt x="150495" y="451111"/>
                  <a:pt x="164306" y="464732"/>
                  <a:pt x="164497" y="482258"/>
                </a:cubicBezTo>
                <a:close/>
                <a:moveTo>
                  <a:pt x="559689" y="553219"/>
                </a:moveTo>
                <a:cubicBezTo>
                  <a:pt x="559975" y="570936"/>
                  <a:pt x="546545" y="584937"/>
                  <a:pt x="529019" y="585413"/>
                </a:cubicBezTo>
                <a:cubicBezTo>
                  <a:pt x="510731" y="585890"/>
                  <a:pt x="496443" y="571983"/>
                  <a:pt x="496538" y="553695"/>
                </a:cubicBezTo>
                <a:cubicBezTo>
                  <a:pt x="496634" y="535979"/>
                  <a:pt x="510254" y="522358"/>
                  <a:pt x="527876" y="522263"/>
                </a:cubicBezTo>
                <a:cubicBezTo>
                  <a:pt x="545592" y="522072"/>
                  <a:pt x="559403" y="535598"/>
                  <a:pt x="559689" y="553219"/>
                </a:cubicBezTo>
                <a:close/>
                <a:moveTo>
                  <a:pt x="863727" y="687712"/>
                </a:moveTo>
                <a:cubicBezTo>
                  <a:pt x="863537" y="705238"/>
                  <a:pt x="849821" y="718859"/>
                  <a:pt x="832199" y="718859"/>
                </a:cubicBezTo>
                <a:cubicBezTo>
                  <a:pt x="814102" y="718859"/>
                  <a:pt x="800195" y="704476"/>
                  <a:pt x="800767" y="686283"/>
                </a:cubicBezTo>
                <a:cubicBezTo>
                  <a:pt x="801243" y="668853"/>
                  <a:pt x="815340" y="655518"/>
                  <a:pt x="833057" y="655898"/>
                </a:cubicBezTo>
                <a:cubicBezTo>
                  <a:pt x="850392" y="656184"/>
                  <a:pt x="863918" y="670186"/>
                  <a:pt x="863727" y="687712"/>
                </a:cubicBezTo>
                <a:close/>
                <a:moveTo>
                  <a:pt x="321183" y="511309"/>
                </a:moveTo>
                <a:cubicBezTo>
                  <a:pt x="321088" y="529597"/>
                  <a:pt x="306896" y="543313"/>
                  <a:pt x="288512" y="542932"/>
                </a:cubicBezTo>
                <a:cubicBezTo>
                  <a:pt x="270891" y="542551"/>
                  <a:pt x="257556" y="528740"/>
                  <a:pt x="257556" y="510928"/>
                </a:cubicBezTo>
                <a:cubicBezTo>
                  <a:pt x="257651" y="492640"/>
                  <a:pt x="271844" y="478924"/>
                  <a:pt x="290227" y="479305"/>
                </a:cubicBezTo>
                <a:cubicBezTo>
                  <a:pt x="307848" y="479686"/>
                  <a:pt x="321183" y="493497"/>
                  <a:pt x="321183" y="511309"/>
                </a:cubicBezTo>
                <a:close/>
                <a:moveTo>
                  <a:pt x="369475" y="493497"/>
                </a:moveTo>
                <a:cubicBezTo>
                  <a:pt x="387668" y="493783"/>
                  <a:pt x="401288" y="508166"/>
                  <a:pt x="400717" y="526549"/>
                </a:cubicBezTo>
                <a:cubicBezTo>
                  <a:pt x="400145" y="544170"/>
                  <a:pt x="386144" y="557315"/>
                  <a:pt x="368332" y="557029"/>
                </a:cubicBezTo>
                <a:cubicBezTo>
                  <a:pt x="350139" y="556743"/>
                  <a:pt x="336518" y="542361"/>
                  <a:pt x="337090" y="523977"/>
                </a:cubicBezTo>
                <a:cubicBezTo>
                  <a:pt x="337661" y="506451"/>
                  <a:pt x="351663" y="493307"/>
                  <a:pt x="369475" y="493497"/>
                </a:cubicBezTo>
                <a:close/>
                <a:moveTo>
                  <a:pt x="1150620" y="903834"/>
                </a:moveTo>
                <a:cubicBezTo>
                  <a:pt x="1150334" y="921265"/>
                  <a:pt x="1136237" y="934886"/>
                  <a:pt x="1118711" y="934695"/>
                </a:cubicBezTo>
                <a:cubicBezTo>
                  <a:pt x="1101281" y="934410"/>
                  <a:pt x="1087660" y="920313"/>
                  <a:pt x="1087850" y="902787"/>
                </a:cubicBezTo>
                <a:cubicBezTo>
                  <a:pt x="1088136" y="885356"/>
                  <a:pt x="1102233" y="871735"/>
                  <a:pt x="1119759" y="871926"/>
                </a:cubicBezTo>
                <a:cubicBezTo>
                  <a:pt x="1137190" y="872306"/>
                  <a:pt x="1150906" y="886404"/>
                  <a:pt x="1150620" y="903834"/>
                </a:cubicBezTo>
                <a:close/>
                <a:moveTo>
                  <a:pt x="1250442" y="1056520"/>
                </a:moveTo>
                <a:cubicBezTo>
                  <a:pt x="1268063" y="1056711"/>
                  <a:pt x="1281684" y="1070427"/>
                  <a:pt x="1281589" y="1088143"/>
                </a:cubicBezTo>
                <a:cubicBezTo>
                  <a:pt x="1281589" y="1106336"/>
                  <a:pt x="1267206" y="1120242"/>
                  <a:pt x="1248918" y="1119671"/>
                </a:cubicBezTo>
                <a:cubicBezTo>
                  <a:pt x="1231392" y="1119195"/>
                  <a:pt x="1218152" y="1105097"/>
                  <a:pt x="1218438" y="1087286"/>
                </a:cubicBezTo>
                <a:cubicBezTo>
                  <a:pt x="1218724" y="1069664"/>
                  <a:pt x="1232630" y="1056330"/>
                  <a:pt x="1250442" y="1056520"/>
                </a:cubicBezTo>
                <a:close/>
                <a:moveTo>
                  <a:pt x="1184148" y="1028707"/>
                </a:moveTo>
                <a:cubicBezTo>
                  <a:pt x="1166527" y="1028517"/>
                  <a:pt x="1153001" y="1014705"/>
                  <a:pt x="1153001" y="996989"/>
                </a:cubicBezTo>
                <a:cubicBezTo>
                  <a:pt x="1153001" y="978796"/>
                  <a:pt x="1167384" y="964985"/>
                  <a:pt x="1185767" y="965461"/>
                </a:cubicBezTo>
                <a:cubicBezTo>
                  <a:pt x="1203293" y="965937"/>
                  <a:pt x="1216533" y="980129"/>
                  <a:pt x="1216247" y="997846"/>
                </a:cubicBezTo>
                <a:cubicBezTo>
                  <a:pt x="1215866" y="1015563"/>
                  <a:pt x="1201960" y="1028897"/>
                  <a:pt x="1184148" y="1028707"/>
                </a:cubicBezTo>
                <a:close/>
                <a:moveTo>
                  <a:pt x="213170" y="465208"/>
                </a:moveTo>
                <a:cubicBezTo>
                  <a:pt x="231362" y="465494"/>
                  <a:pt x="244888" y="479781"/>
                  <a:pt x="244316" y="498164"/>
                </a:cubicBezTo>
                <a:cubicBezTo>
                  <a:pt x="243745" y="515691"/>
                  <a:pt x="229838" y="528835"/>
                  <a:pt x="212122" y="528645"/>
                </a:cubicBezTo>
                <a:cubicBezTo>
                  <a:pt x="193929" y="528359"/>
                  <a:pt x="180404" y="514071"/>
                  <a:pt x="180975" y="495688"/>
                </a:cubicBezTo>
                <a:cubicBezTo>
                  <a:pt x="181451" y="478162"/>
                  <a:pt x="195358" y="465018"/>
                  <a:pt x="213170" y="465208"/>
                </a:cubicBezTo>
                <a:close/>
                <a:moveTo>
                  <a:pt x="1463612" y="1448569"/>
                </a:moveTo>
                <a:cubicBezTo>
                  <a:pt x="1463802" y="1466857"/>
                  <a:pt x="1449991" y="1480859"/>
                  <a:pt x="1431703" y="1480668"/>
                </a:cubicBezTo>
                <a:cubicBezTo>
                  <a:pt x="1414082" y="1480573"/>
                  <a:pt x="1400461" y="1467047"/>
                  <a:pt x="1400270" y="1449426"/>
                </a:cubicBezTo>
                <a:cubicBezTo>
                  <a:pt x="1400080" y="1431138"/>
                  <a:pt x="1413891" y="1417137"/>
                  <a:pt x="1432179" y="1417327"/>
                </a:cubicBezTo>
                <a:cubicBezTo>
                  <a:pt x="1449800" y="1417518"/>
                  <a:pt x="1463421" y="1430948"/>
                  <a:pt x="1463612" y="1448569"/>
                </a:cubicBezTo>
                <a:close/>
                <a:moveTo>
                  <a:pt x="1380363" y="1244353"/>
                </a:moveTo>
                <a:cubicBezTo>
                  <a:pt x="1397794" y="1244163"/>
                  <a:pt x="1411891" y="1257879"/>
                  <a:pt x="1412081" y="1275309"/>
                </a:cubicBezTo>
                <a:cubicBezTo>
                  <a:pt x="1412272" y="1292740"/>
                  <a:pt x="1398556" y="1306837"/>
                  <a:pt x="1381125" y="1307028"/>
                </a:cubicBezTo>
                <a:cubicBezTo>
                  <a:pt x="1363694" y="1307218"/>
                  <a:pt x="1349597" y="1293502"/>
                  <a:pt x="1349407" y="1276071"/>
                </a:cubicBezTo>
                <a:cubicBezTo>
                  <a:pt x="1349216" y="1258641"/>
                  <a:pt x="1362932" y="1244544"/>
                  <a:pt x="1380363" y="1244353"/>
                </a:cubicBezTo>
                <a:close/>
                <a:moveTo>
                  <a:pt x="1346930" y="1181964"/>
                </a:moveTo>
                <a:cubicBezTo>
                  <a:pt x="1346930" y="1199681"/>
                  <a:pt x="1333310" y="1213302"/>
                  <a:pt x="1315593" y="1213492"/>
                </a:cubicBezTo>
                <a:cubicBezTo>
                  <a:pt x="1297305" y="1213587"/>
                  <a:pt x="1283399" y="1199395"/>
                  <a:pt x="1283780" y="1181107"/>
                </a:cubicBezTo>
                <a:cubicBezTo>
                  <a:pt x="1284161" y="1163486"/>
                  <a:pt x="1298067" y="1150151"/>
                  <a:pt x="1315784" y="1150341"/>
                </a:cubicBezTo>
                <a:cubicBezTo>
                  <a:pt x="1333500" y="1150532"/>
                  <a:pt x="1347026" y="1164248"/>
                  <a:pt x="1346930" y="1181964"/>
                </a:cubicBezTo>
                <a:close/>
                <a:moveTo>
                  <a:pt x="447294" y="571317"/>
                </a:moveTo>
                <a:cubicBezTo>
                  <a:pt x="429197" y="570745"/>
                  <a:pt x="415862" y="556077"/>
                  <a:pt x="416719" y="537598"/>
                </a:cubicBezTo>
                <a:cubicBezTo>
                  <a:pt x="417576" y="520072"/>
                  <a:pt x="431768" y="507118"/>
                  <a:pt x="449675" y="507689"/>
                </a:cubicBezTo>
                <a:cubicBezTo>
                  <a:pt x="467773" y="508261"/>
                  <a:pt x="481108" y="522929"/>
                  <a:pt x="480251" y="541408"/>
                </a:cubicBezTo>
                <a:cubicBezTo>
                  <a:pt x="479393" y="558934"/>
                  <a:pt x="465201" y="571888"/>
                  <a:pt x="447294" y="571317"/>
                </a:cubicBezTo>
                <a:close/>
                <a:moveTo>
                  <a:pt x="84677" y="468542"/>
                </a:moveTo>
                <a:cubicBezTo>
                  <a:pt x="84677" y="485972"/>
                  <a:pt x="70485" y="499974"/>
                  <a:pt x="53054" y="499784"/>
                </a:cubicBezTo>
                <a:cubicBezTo>
                  <a:pt x="35624" y="499593"/>
                  <a:pt x="21812" y="485211"/>
                  <a:pt x="22193" y="467780"/>
                </a:cubicBezTo>
                <a:cubicBezTo>
                  <a:pt x="22574" y="450921"/>
                  <a:pt x="36290" y="437395"/>
                  <a:pt x="53150" y="437204"/>
                </a:cubicBezTo>
                <a:cubicBezTo>
                  <a:pt x="70580" y="437014"/>
                  <a:pt x="84677" y="451111"/>
                  <a:pt x="84677" y="468542"/>
                </a:cubicBezTo>
                <a:close/>
                <a:moveTo>
                  <a:pt x="718376" y="582556"/>
                </a:moveTo>
                <a:cubicBezTo>
                  <a:pt x="718090" y="599796"/>
                  <a:pt x="703326" y="613893"/>
                  <a:pt x="686086" y="613227"/>
                </a:cubicBezTo>
                <a:cubicBezTo>
                  <a:pt x="669417" y="612560"/>
                  <a:pt x="655892" y="598368"/>
                  <a:pt x="656082" y="581699"/>
                </a:cubicBezTo>
                <a:cubicBezTo>
                  <a:pt x="656368" y="564459"/>
                  <a:pt x="671132" y="550362"/>
                  <a:pt x="688372" y="551028"/>
                </a:cubicBezTo>
                <a:cubicBezTo>
                  <a:pt x="705041" y="551695"/>
                  <a:pt x="718566" y="565887"/>
                  <a:pt x="718376" y="582556"/>
                </a:cubicBezTo>
                <a:close/>
                <a:moveTo>
                  <a:pt x="1446181" y="1338555"/>
                </a:moveTo>
                <a:cubicBezTo>
                  <a:pt x="1462754" y="1338555"/>
                  <a:pt x="1476851" y="1352557"/>
                  <a:pt x="1477137" y="1369226"/>
                </a:cubicBezTo>
                <a:cubicBezTo>
                  <a:pt x="1477328" y="1386276"/>
                  <a:pt x="1462469" y="1400944"/>
                  <a:pt x="1445419" y="1400468"/>
                </a:cubicBezTo>
                <a:cubicBezTo>
                  <a:pt x="1428845" y="1399992"/>
                  <a:pt x="1414939" y="1385609"/>
                  <a:pt x="1415225" y="1369130"/>
                </a:cubicBezTo>
                <a:cubicBezTo>
                  <a:pt x="1415415" y="1352462"/>
                  <a:pt x="1429607" y="1338460"/>
                  <a:pt x="1446181" y="1338555"/>
                </a:cubicBezTo>
                <a:close/>
                <a:moveTo>
                  <a:pt x="4858" y="458636"/>
                </a:moveTo>
                <a:cubicBezTo>
                  <a:pt x="4572" y="463970"/>
                  <a:pt x="2762" y="468923"/>
                  <a:pt x="95" y="473209"/>
                </a:cubicBezTo>
                <a:lnTo>
                  <a:pt x="95" y="440919"/>
                </a:lnTo>
                <a:cubicBezTo>
                  <a:pt x="3429" y="446063"/>
                  <a:pt x="5239" y="452159"/>
                  <a:pt x="4858" y="458636"/>
                </a:cubicBezTo>
                <a:close/>
                <a:moveTo>
                  <a:pt x="1084802" y="809251"/>
                </a:moveTo>
                <a:cubicBezTo>
                  <a:pt x="1084993" y="825729"/>
                  <a:pt x="1070991" y="840112"/>
                  <a:pt x="1054513" y="840493"/>
                </a:cubicBezTo>
                <a:cubicBezTo>
                  <a:pt x="1037558" y="840874"/>
                  <a:pt x="1022699" y="826110"/>
                  <a:pt x="1022985" y="809061"/>
                </a:cubicBezTo>
                <a:cubicBezTo>
                  <a:pt x="1023271" y="792487"/>
                  <a:pt x="1037463" y="778485"/>
                  <a:pt x="1054037" y="778580"/>
                </a:cubicBezTo>
                <a:cubicBezTo>
                  <a:pt x="1070610" y="778676"/>
                  <a:pt x="1084707" y="792678"/>
                  <a:pt x="1084802" y="809251"/>
                </a:cubicBezTo>
                <a:close/>
                <a:moveTo>
                  <a:pt x="1497140" y="1571061"/>
                </a:moveTo>
                <a:cubicBezTo>
                  <a:pt x="1480471" y="1570965"/>
                  <a:pt x="1466374" y="1556868"/>
                  <a:pt x="1466278" y="1540200"/>
                </a:cubicBezTo>
                <a:cubicBezTo>
                  <a:pt x="1466183" y="1523055"/>
                  <a:pt x="1481042" y="1508386"/>
                  <a:pt x="1498187" y="1508958"/>
                </a:cubicBezTo>
                <a:cubicBezTo>
                  <a:pt x="1514856" y="1509434"/>
                  <a:pt x="1528667" y="1523912"/>
                  <a:pt x="1528382" y="1540485"/>
                </a:cubicBezTo>
                <a:cubicBezTo>
                  <a:pt x="1528001" y="1557249"/>
                  <a:pt x="1513808" y="1571156"/>
                  <a:pt x="1497140" y="1571061"/>
                </a:cubicBezTo>
                <a:close/>
                <a:moveTo>
                  <a:pt x="909638" y="732575"/>
                </a:moveTo>
                <a:cubicBezTo>
                  <a:pt x="893064" y="732956"/>
                  <a:pt x="878491" y="719240"/>
                  <a:pt x="877919" y="702571"/>
                </a:cubicBezTo>
                <a:cubicBezTo>
                  <a:pt x="877252" y="685426"/>
                  <a:pt x="891731" y="670472"/>
                  <a:pt x="908971" y="670472"/>
                </a:cubicBezTo>
                <a:cubicBezTo>
                  <a:pt x="925640" y="670472"/>
                  <a:pt x="939832" y="684473"/>
                  <a:pt x="940022" y="701238"/>
                </a:cubicBezTo>
                <a:cubicBezTo>
                  <a:pt x="940213" y="717811"/>
                  <a:pt x="926306" y="732194"/>
                  <a:pt x="909638" y="732575"/>
                </a:cubicBezTo>
                <a:close/>
                <a:moveTo>
                  <a:pt x="766858" y="565792"/>
                </a:moveTo>
                <a:cubicBezTo>
                  <a:pt x="783336" y="565792"/>
                  <a:pt x="797719" y="580365"/>
                  <a:pt x="797433" y="596748"/>
                </a:cubicBezTo>
                <a:cubicBezTo>
                  <a:pt x="797243" y="613227"/>
                  <a:pt x="782479" y="627419"/>
                  <a:pt x="766096" y="627038"/>
                </a:cubicBezTo>
                <a:cubicBezTo>
                  <a:pt x="750094" y="626562"/>
                  <a:pt x="736473" y="612750"/>
                  <a:pt x="736187" y="596844"/>
                </a:cubicBezTo>
                <a:cubicBezTo>
                  <a:pt x="735997" y="580365"/>
                  <a:pt x="750379" y="565792"/>
                  <a:pt x="766858" y="565792"/>
                </a:cubicBezTo>
                <a:close/>
                <a:moveTo>
                  <a:pt x="1233583" y="1010705"/>
                </a:moveTo>
                <a:cubicBezTo>
                  <a:pt x="1234059" y="994227"/>
                  <a:pt x="1248918" y="980129"/>
                  <a:pt x="1265206" y="980796"/>
                </a:cubicBezTo>
                <a:cubicBezTo>
                  <a:pt x="1281779" y="981463"/>
                  <a:pt x="1295686" y="996513"/>
                  <a:pt x="1294733" y="1012800"/>
                </a:cubicBezTo>
                <a:cubicBezTo>
                  <a:pt x="1293876" y="1028897"/>
                  <a:pt x="1279684" y="1042233"/>
                  <a:pt x="1263872" y="1042042"/>
                </a:cubicBezTo>
                <a:cubicBezTo>
                  <a:pt x="1247394" y="1041756"/>
                  <a:pt x="1233202" y="1026993"/>
                  <a:pt x="1233583" y="1010705"/>
                </a:cubicBezTo>
                <a:close/>
                <a:moveTo>
                  <a:pt x="1360170" y="1101573"/>
                </a:moveTo>
                <a:cubicBezTo>
                  <a:pt x="1360646" y="1117956"/>
                  <a:pt x="1346359" y="1132625"/>
                  <a:pt x="1329881" y="1132911"/>
                </a:cubicBezTo>
                <a:cubicBezTo>
                  <a:pt x="1313498" y="1133101"/>
                  <a:pt x="1298924" y="1118718"/>
                  <a:pt x="1298924" y="1102335"/>
                </a:cubicBezTo>
                <a:cubicBezTo>
                  <a:pt x="1298924" y="1086429"/>
                  <a:pt x="1312450" y="1072427"/>
                  <a:pt x="1328452" y="1071760"/>
                </a:cubicBezTo>
                <a:cubicBezTo>
                  <a:pt x="1344835" y="1070998"/>
                  <a:pt x="1359694" y="1085095"/>
                  <a:pt x="1360170" y="1101573"/>
                </a:cubicBezTo>
                <a:close/>
                <a:moveTo>
                  <a:pt x="1425226" y="1195680"/>
                </a:moveTo>
                <a:cubicBezTo>
                  <a:pt x="1425512" y="1212254"/>
                  <a:pt x="1411224" y="1226541"/>
                  <a:pt x="1394651" y="1226255"/>
                </a:cubicBezTo>
                <a:cubicBezTo>
                  <a:pt x="1378553" y="1226065"/>
                  <a:pt x="1364932" y="1212444"/>
                  <a:pt x="1364742" y="1196347"/>
                </a:cubicBezTo>
                <a:cubicBezTo>
                  <a:pt x="1364456" y="1179773"/>
                  <a:pt x="1378744" y="1165486"/>
                  <a:pt x="1395317" y="1165772"/>
                </a:cubicBezTo>
                <a:cubicBezTo>
                  <a:pt x="1411319" y="1166058"/>
                  <a:pt x="1424940" y="1179678"/>
                  <a:pt x="1425226" y="1195680"/>
                </a:cubicBezTo>
                <a:close/>
                <a:moveTo>
                  <a:pt x="1199388" y="947840"/>
                </a:moveTo>
                <a:cubicBezTo>
                  <a:pt x="1182910" y="948221"/>
                  <a:pt x="1168527" y="933933"/>
                  <a:pt x="1168622" y="917455"/>
                </a:cubicBezTo>
                <a:cubicBezTo>
                  <a:pt x="1168718" y="901358"/>
                  <a:pt x="1182243" y="887737"/>
                  <a:pt x="1198340" y="887356"/>
                </a:cubicBezTo>
                <a:cubicBezTo>
                  <a:pt x="1214819" y="886975"/>
                  <a:pt x="1229201" y="901263"/>
                  <a:pt x="1229106" y="917741"/>
                </a:cubicBezTo>
                <a:cubicBezTo>
                  <a:pt x="1229011" y="933838"/>
                  <a:pt x="1215485" y="947459"/>
                  <a:pt x="1199388" y="947840"/>
                </a:cubicBezTo>
                <a:close/>
                <a:moveTo>
                  <a:pt x="303943" y="461588"/>
                </a:moveTo>
                <a:cubicBezTo>
                  <a:pt x="287750" y="461874"/>
                  <a:pt x="273939" y="448539"/>
                  <a:pt x="273463" y="432347"/>
                </a:cubicBezTo>
                <a:cubicBezTo>
                  <a:pt x="272987" y="415678"/>
                  <a:pt x="287084" y="401391"/>
                  <a:pt x="303752" y="401581"/>
                </a:cubicBezTo>
                <a:cubicBezTo>
                  <a:pt x="319945" y="401771"/>
                  <a:pt x="333470" y="415392"/>
                  <a:pt x="333470" y="431585"/>
                </a:cubicBezTo>
                <a:cubicBezTo>
                  <a:pt x="333565" y="447682"/>
                  <a:pt x="320135" y="461303"/>
                  <a:pt x="303943" y="461588"/>
                </a:cubicBezTo>
                <a:close/>
                <a:moveTo>
                  <a:pt x="353092" y="445777"/>
                </a:moveTo>
                <a:cubicBezTo>
                  <a:pt x="353092" y="429585"/>
                  <a:pt x="366522" y="415964"/>
                  <a:pt x="382810" y="415773"/>
                </a:cubicBezTo>
                <a:cubicBezTo>
                  <a:pt x="399574" y="415583"/>
                  <a:pt x="413671" y="429775"/>
                  <a:pt x="413195" y="446539"/>
                </a:cubicBezTo>
                <a:cubicBezTo>
                  <a:pt x="412814" y="462731"/>
                  <a:pt x="399002" y="476067"/>
                  <a:pt x="382810" y="475876"/>
                </a:cubicBezTo>
                <a:cubicBezTo>
                  <a:pt x="366522" y="475590"/>
                  <a:pt x="353092" y="461970"/>
                  <a:pt x="353092" y="445777"/>
                </a:cubicBezTo>
                <a:close/>
                <a:moveTo>
                  <a:pt x="492538" y="460350"/>
                </a:moveTo>
                <a:cubicBezTo>
                  <a:pt x="492347" y="476829"/>
                  <a:pt x="478727" y="489973"/>
                  <a:pt x="462344" y="489783"/>
                </a:cubicBezTo>
                <a:cubicBezTo>
                  <a:pt x="445865" y="489592"/>
                  <a:pt x="432721" y="475971"/>
                  <a:pt x="432911" y="459588"/>
                </a:cubicBezTo>
                <a:cubicBezTo>
                  <a:pt x="433102" y="443110"/>
                  <a:pt x="446723" y="429966"/>
                  <a:pt x="463106" y="430156"/>
                </a:cubicBezTo>
                <a:cubicBezTo>
                  <a:pt x="479584" y="430346"/>
                  <a:pt x="492728" y="443967"/>
                  <a:pt x="492538" y="460350"/>
                </a:cubicBezTo>
                <a:close/>
                <a:moveTo>
                  <a:pt x="1018508" y="716287"/>
                </a:moveTo>
                <a:cubicBezTo>
                  <a:pt x="1018223" y="732479"/>
                  <a:pt x="1004507" y="745910"/>
                  <a:pt x="988314" y="745814"/>
                </a:cubicBezTo>
                <a:cubicBezTo>
                  <a:pt x="971550" y="745719"/>
                  <a:pt x="957739" y="731241"/>
                  <a:pt x="958406" y="714572"/>
                </a:cubicBezTo>
                <a:cubicBezTo>
                  <a:pt x="959072" y="698285"/>
                  <a:pt x="973074" y="685236"/>
                  <a:pt x="989267" y="685712"/>
                </a:cubicBezTo>
                <a:cubicBezTo>
                  <a:pt x="1005554" y="686188"/>
                  <a:pt x="1018794" y="700095"/>
                  <a:pt x="1018508" y="716287"/>
                </a:cubicBezTo>
                <a:close/>
                <a:moveTo>
                  <a:pt x="1541526" y="1460666"/>
                </a:moveTo>
                <a:cubicBezTo>
                  <a:pt x="1541431" y="1476858"/>
                  <a:pt x="1527810" y="1490384"/>
                  <a:pt x="1511618" y="1490479"/>
                </a:cubicBezTo>
                <a:cubicBezTo>
                  <a:pt x="1494853" y="1490574"/>
                  <a:pt x="1480852" y="1476192"/>
                  <a:pt x="1481423" y="1459523"/>
                </a:cubicBezTo>
                <a:cubicBezTo>
                  <a:pt x="1481995" y="1443330"/>
                  <a:pt x="1495901" y="1430091"/>
                  <a:pt x="1511999" y="1430376"/>
                </a:cubicBezTo>
                <a:cubicBezTo>
                  <a:pt x="1528286" y="1430757"/>
                  <a:pt x="1541621" y="1444473"/>
                  <a:pt x="1541526" y="1460666"/>
                </a:cubicBezTo>
                <a:close/>
                <a:moveTo>
                  <a:pt x="1554385" y="1384180"/>
                </a:moveTo>
                <a:cubicBezTo>
                  <a:pt x="1554194" y="1400372"/>
                  <a:pt x="1541526" y="1412660"/>
                  <a:pt x="1525238" y="1412374"/>
                </a:cubicBezTo>
                <a:cubicBezTo>
                  <a:pt x="1509046" y="1412184"/>
                  <a:pt x="1496759" y="1399515"/>
                  <a:pt x="1497044" y="1383228"/>
                </a:cubicBezTo>
                <a:cubicBezTo>
                  <a:pt x="1497235" y="1367035"/>
                  <a:pt x="1509903" y="1354748"/>
                  <a:pt x="1526191" y="1355034"/>
                </a:cubicBezTo>
                <a:cubicBezTo>
                  <a:pt x="1542383" y="1355224"/>
                  <a:pt x="1554575" y="1367892"/>
                  <a:pt x="1554385" y="1384180"/>
                </a:cubicBezTo>
                <a:close/>
                <a:moveTo>
                  <a:pt x="650939" y="487878"/>
                </a:moveTo>
                <a:cubicBezTo>
                  <a:pt x="651224" y="504832"/>
                  <a:pt x="638651" y="517500"/>
                  <a:pt x="621697" y="517405"/>
                </a:cubicBezTo>
                <a:cubicBezTo>
                  <a:pt x="605409" y="517310"/>
                  <a:pt x="593122" y="505118"/>
                  <a:pt x="592836" y="488925"/>
                </a:cubicBezTo>
                <a:cubicBezTo>
                  <a:pt x="592550" y="471971"/>
                  <a:pt x="605123" y="459303"/>
                  <a:pt x="622078" y="459398"/>
                </a:cubicBezTo>
                <a:cubicBezTo>
                  <a:pt x="638270" y="459398"/>
                  <a:pt x="650653" y="471590"/>
                  <a:pt x="650939" y="487878"/>
                </a:cubicBezTo>
                <a:close/>
                <a:moveTo>
                  <a:pt x="541973" y="444825"/>
                </a:moveTo>
                <a:cubicBezTo>
                  <a:pt x="558737" y="444634"/>
                  <a:pt x="571691" y="457397"/>
                  <a:pt x="571691" y="474162"/>
                </a:cubicBezTo>
                <a:cubicBezTo>
                  <a:pt x="571691" y="490926"/>
                  <a:pt x="558737" y="503689"/>
                  <a:pt x="541973" y="503498"/>
                </a:cubicBezTo>
                <a:cubicBezTo>
                  <a:pt x="525780" y="503308"/>
                  <a:pt x="513302" y="490926"/>
                  <a:pt x="513017" y="474828"/>
                </a:cubicBezTo>
                <a:cubicBezTo>
                  <a:pt x="512636" y="458160"/>
                  <a:pt x="525209" y="445015"/>
                  <a:pt x="541973" y="444825"/>
                </a:cubicBezTo>
                <a:close/>
                <a:moveTo>
                  <a:pt x="96584" y="391770"/>
                </a:moveTo>
                <a:cubicBezTo>
                  <a:pt x="96584" y="408153"/>
                  <a:pt x="84296" y="420441"/>
                  <a:pt x="68009" y="420631"/>
                </a:cubicBezTo>
                <a:cubicBezTo>
                  <a:pt x="51054" y="420821"/>
                  <a:pt x="38481" y="407963"/>
                  <a:pt x="38767" y="390913"/>
                </a:cubicBezTo>
                <a:cubicBezTo>
                  <a:pt x="39148" y="374625"/>
                  <a:pt x="51721" y="362624"/>
                  <a:pt x="68104" y="362814"/>
                </a:cubicBezTo>
                <a:cubicBezTo>
                  <a:pt x="84392" y="363005"/>
                  <a:pt x="96584" y="375483"/>
                  <a:pt x="96584" y="391770"/>
                </a:cubicBezTo>
                <a:close/>
                <a:moveTo>
                  <a:pt x="1162812" y="823729"/>
                </a:moveTo>
                <a:cubicBezTo>
                  <a:pt x="1162812" y="840493"/>
                  <a:pt x="1149953" y="853256"/>
                  <a:pt x="1133189" y="853161"/>
                </a:cubicBezTo>
                <a:cubicBezTo>
                  <a:pt x="1116521" y="852971"/>
                  <a:pt x="1103852" y="839921"/>
                  <a:pt x="1104138" y="823158"/>
                </a:cubicBezTo>
                <a:cubicBezTo>
                  <a:pt x="1104424" y="807060"/>
                  <a:pt x="1116902" y="794678"/>
                  <a:pt x="1133094" y="794487"/>
                </a:cubicBezTo>
                <a:cubicBezTo>
                  <a:pt x="1149858" y="794202"/>
                  <a:pt x="1162812" y="806965"/>
                  <a:pt x="1162812" y="823729"/>
                </a:cubicBezTo>
                <a:close/>
                <a:moveTo>
                  <a:pt x="146780" y="373959"/>
                </a:moveTo>
                <a:cubicBezTo>
                  <a:pt x="163735" y="373768"/>
                  <a:pt x="176594" y="386436"/>
                  <a:pt x="176403" y="403391"/>
                </a:cubicBezTo>
                <a:cubicBezTo>
                  <a:pt x="176308" y="419679"/>
                  <a:pt x="163925" y="432156"/>
                  <a:pt x="147638" y="432347"/>
                </a:cubicBezTo>
                <a:cubicBezTo>
                  <a:pt x="130683" y="432537"/>
                  <a:pt x="117824" y="419869"/>
                  <a:pt x="118015" y="402914"/>
                </a:cubicBezTo>
                <a:cubicBezTo>
                  <a:pt x="118110" y="386627"/>
                  <a:pt x="130492" y="374149"/>
                  <a:pt x="146780" y="373959"/>
                </a:cubicBezTo>
                <a:close/>
                <a:moveTo>
                  <a:pt x="1605439" y="1555344"/>
                </a:moveTo>
                <a:cubicBezTo>
                  <a:pt x="1604867" y="1571346"/>
                  <a:pt x="1591913" y="1583348"/>
                  <a:pt x="1575721" y="1582872"/>
                </a:cubicBezTo>
                <a:cubicBezTo>
                  <a:pt x="1559719" y="1582300"/>
                  <a:pt x="1547717" y="1569346"/>
                  <a:pt x="1548194" y="1553154"/>
                </a:cubicBezTo>
                <a:cubicBezTo>
                  <a:pt x="1548765" y="1537152"/>
                  <a:pt x="1561719" y="1525150"/>
                  <a:pt x="1577912" y="1525626"/>
                </a:cubicBezTo>
                <a:cubicBezTo>
                  <a:pt x="1593914" y="1526198"/>
                  <a:pt x="1606010" y="1539152"/>
                  <a:pt x="1605439" y="1555344"/>
                </a:cubicBezTo>
                <a:close/>
                <a:moveTo>
                  <a:pt x="873157" y="610369"/>
                </a:moveTo>
                <a:cubicBezTo>
                  <a:pt x="873252" y="626943"/>
                  <a:pt x="860393" y="639992"/>
                  <a:pt x="843820" y="640182"/>
                </a:cubicBezTo>
                <a:cubicBezTo>
                  <a:pt x="827246" y="640278"/>
                  <a:pt x="814197" y="627419"/>
                  <a:pt x="814007" y="610845"/>
                </a:cubicBezTo>
                <a:cubicBezTo>
                  <a:pt x="813911" y="594272"/>
                  <a:pt x="826770" y="581222"/>
                  <a:pt x="843344" y="581032"/>
                </a:cubicBezTo>
                <a:cubicBezTo>
                  <a:pt x="859917" y="580937"/>
                  <a:pt x="872966" y="593796"/>
                  <a:pt x="873157" y="610369"/>
                </a:cubicBezTo>
                <a:close/>
                <a:moveTo>
                  <a:pt x="1096709" y="729813"/>
                </a:moveTo>
                <a:cubicBezTo>
                  <a:pt x="1096804" y="745910"/>
                  <a:pt x="1084326" y="758483"/>
                  <a:pt x="1068229" y="758578"/>
                </a:cubicBezTo>
                <a:cubicBezTo>
                  <a:pt x="1052132" y="758673"/>
                  <a:pt x="1039559" y="746196"/>
                  <a:pt x="1039463" y="730098"/>
                </a:cubicBezTo>
                <a:cubicBezTo>
                  <a:pt x="1039368" y="714001"/>
                  <a:pt x="1051846" y="701428"/>
                  <a:pt x="1067943" y="701333"/>
                </a:cubicBezTo>
                <a:cubicBezTo>
                  <a:pt x="1084040" y="701333"/>
                  <a:pt x="1096613" y="713715"/>
                  <a:pt x="1096709" y="729813"/>
                </a:cubicBezTo>
                <a:close/>
                <a:moveTo>
                  <a:pt x="1489710" y="1289597"/>
                </a:moveTo>
                <a:cubicBezTo>
                  <a:pt x="1489805" y="1306361"/>
                  <a:pt x="1477042" y="1319220"/>
                  <a:pt x="1460278" y="1319220"/>
                </a:cubicBezTo>
                <a:cubicBezTo>
                  <a:pt x="1443514" y="1319124"/>
                  <a:pt x="1430750" y="1306170"/>
                  <a:pt x="1431036" y="1289406"/>
                </a:cubicBezTo>
                <a:cubicBezTo>
                  <a:pt x="1431227" y="1273309"/>
                  <a:pt x="1443609" y="1260831"/>
                  <a:pt x="1459802" y="1260546"/>
                </a:cubicBezTo>
                <a:cubicBezTo>
                  <a:pt x="1476470" y="1260260"/>
                  <a:pt x="1489520" y="1272928"/>
                  <a:pt x="1489710" y="1289597"/>
                </a:cubicBezTo>
                <a:close/>
                <a:moveTo>
                  <a:pt x="922687" y="596081"/>
                </a:moveTo>
                <a:cubicBezTo>
                  <a:pt x="938975" y="595891"/>
                  <a:pt x="951643" y="608083"/>
                  <a:pt x="951833" y="624276"/>
                </a:cubicBezTo>
                <a:cubicBezTo>
                  <a:pt x="952024" y="640563"/>
                  <a:pt x="939832" y="653231"/>
                  <a:pt x="923639" y="653422"/>
                </a:cubicBezTo>
                <a:cubicBezTo>
                  <a:pt x="907352" y="653613"/>
                  <a:pt x="894683" y="641421"/>
                  <a:pt x="894493" y="625228"/>
                </a:cubicBezTo>
                <a:cubicBezTo>
                  <a:pt x="894207" y="608940"/>
                  <a:pt x="906494" y="596367"/>
                  <a:pt x="922687" y="596081"/>
                </a:cubicBezTo>
                <a:close/>
                <a:moveTo>
                  <a:pt x="226600" y="446920"/>
                </a:moveTo>
                <a:cubicBezTo>
                  <a:pt x="210026" y="446825"/>
                  <a:pt x="197168" y="433680"/>
                  <a:pt x="197263" y="417107"/>
                </a:cubicBezTo>
                <a:cubicBezTo>
                  <a:pt x="197358" y="400533"/>
                  <a:pt x="210503" y="387675"/>
                  <a:pt x="227076" y="387770"/>
                </a:cubicBezTo>
                <a:cubicBezTo>
                  <a:pt x="243650" y="387865"/>
                  <a:pt x="256508" y="401010"/>
                  <a:pt x="256413" y="417583"/>
                </a:cubicBezTo>
                <a:cubicBezTo>
                  <a:pt x="256223" y="434061"/>
                  <a:pt x="243173" y="447015"/>
                  <a:pt x="226600" y="446920"/>
                </a:cubicBezTo>
                <a:close/>
                <a:moveTo>
                  <a:pt x="701326" y="473971"/>
                </a:moveTo>
                <a:cubicBezTo>
                  <a:pt x="717423" y="473876"/>
                  <a:pt x="729996" y="486354"/>
                  <a:pt x="730091" y="502451"/>
                </a:cubicBezTo>
                <a:cubicBezTo>
                  <a:pt x="730187" y="518548"/>
                  <a:pt x="717709" y="531121"/>
                  <a:pt x="701612" y="531216"/>
                </a:cubicBezTo>
                <a:cubicBezTo>
                  <a:pt x="685514" y="531312"/>
                  <a:pt x="672941" y="518834"/>
                  <a:pt x="672846" y="502737"/>
                </a:cubicBezTo>
                <a:cubicBezTo>
                  <a:pt x="672751" y="486639"/>
                  <a:pt x="685229" y="474066"/>
                  <a:pt x="701326" y="473971"/>
                </a:cubicBezTo>
                <a:close/>
                <a:moveTo>
                  <a:pt x="1502855" y="1210158"/>
                </a:moveTo>
                <a:cubicBezTo>
                  <a:pt x="1502950" y="1225303"/>
                  <a:pt x="1490282" y="1238352"/>
                  <a:pt x="1475137" y="1238638"/>
                </a:cubicBezTo>
                <a:cubicBezTo>
                  <a:pt x="1459421" y="1238924"/>
                  <a:pt x="1445990" y="1225589"/>
                  <a:pt x="1446276" y="1209872"/>
                </a:cubicBezTo>
                <a:cubicBezTo>
                  <a:pt x="1446562" y="1194633"/>
                  <a:pt x="1459516" y="1182060"/>
                  <a:pt x="1474756" y="1182155"/>
                </a:cubicBezTo>
                <a:cubicBezTo>
                  <a:pt x="1489901" y="1182155"/>
                  <a:pt x="1502664" y="1194918"/>
                  <a:pt x="1502855" y="1210158"/>
                </a:cubicBezTo>
                <a:close/>
                <a:moveTo>
                  <a:pt x="1408462" y="1088048"/>
                </a:moveTo>
                <a:cubicBezTo>
                  <a:pt x="1424559" y="1087667"/>
                  <a:pt x="1437513" y="1100145"/>
                  <a:pt x="1437703" y="1116242"/>
                </a:cubicBezTo>
                <a:cubicBezTo>
                  <a:pt x="1437894" y="1132339"/>
                  <a:pt x="1425226" y="1145103"/>
                  <a:pt x="1409224" y="1145103"/>
                </a:cubicBezTo>
                <a:cubicBezTo>
                  <a:pt x="1393698" y="1145103"/>
                  <a:pt x="1381220" y="1133101"/>
                  <a:pt x="1380744" y="1117671"/>
                </a:cubicBezTo>
                <a:cubicBezTo>
                  <a:pt x="1380077" y="1101478"/>
                  <a:pt x="1392460" y="1088334"/>
                  <a:pt x="1408462" y="1088048"/>
                </a:cubicBezTo>
                <a:close/>
                <a:moveTo>
                  <a:pt x="16574" y="377578"/>
                </a:moveTo>
                <a:cubicBezTo>
                  <a:pt x="16574" y="389198"/>
                  <a:pt x="9811" y="398914"/>
                  <a:pt x="95" y="403391"/>
                </a:cubicBezTo>
                <a:lnTo>
                  <a:pt x="95" y="351765"/>
                </a:lnTo>
                <a:cubicBezTo>
                  <a:pt x="9906" y="356242"/>
                  <a:pt x="16574" y="365958"/>
                  <a:pt x="16574" y="377578"/>
                </a:cubicBezTo>
                <a:close/>
                <a:moveTo>
                  <a:pt x="1241298" y="837540"/>
                </a:moveTo>
                <a:cubicBezTo>
                  <a:pt x="1241584" y="852685"/>
                  <a:pt x="1229011" y="865829"/>
                  <a:pt x="1213771" y="866211"/>
                </a:cubicBezTo>
                <a:cubicBezTo>
                  <a:pt x="1198055" y="866687"/>
                  <a:pt x="1184529" y="853352"/>
                  <a:pt x="1184720" y="837636"/>
                </a:cubicBezTo>
                <a:cubicBezTo>
                  <a:pt x="1184910" y="822396"/>
                  <a:pt x="1197769" y="809727"/>
                  <a:pt x="1212914" y="809632"/>
                </a:cubicBezTo>
                <a:cubicBezTo>
                  <a:pt x="1228153" y="809632"/>
                  <a:pt x="1241107" y="822396"/>
                  <a:pt x="1241298" y="837540"/>
                </a:cubicBezTo>
                <a:close/>
                <a:moveTo>
                  <a:pt x="1343692" y="994227"/>
                </a:moveTo>
                <a:cubicBezTo>
                  <a:pt x="1359789" y="994131"/>
                  <a:pt x="1372457" y="1006895"/>
                  <a:pt x="1372362" y="1022992"/>
                </a:cubicBezTo>
                <a:cubicBezTo>
                  <a:pt x="1372267" y="1039089"/>
                  <a:pt x="1359408" y="1051567"/>
                  <a:pt x="1343311" y="1051281"/>
                </a:cubicBezTo>
                <a:cubicBezTo>
                  <a:pt x="1327785" y="1050996"/>
                  <a:pt x="1315593" y="1038708"/>
                  <a:pt x="1315403" y="1023278"/>
                </a:cubicBezTo>
                <a:cubicBezTo>
                  <a:pt x="1315022" y="1007085"/>
                  <a:pt x="1327595" y="994322"/>
                  <a:pt x="1343692" y="994227"/>
                </a:cubicBezTo>
                <a:close/>
                <a:moveTo>
                  <a:pt x="1306925" y="932314"/>
                </a:moveTo>
                <a:cubicBezTo>
                  <a:pt x="1306640" y="948316"/>
                  <a:pt x="1293590" y="960698"/>
                  <a:pt x="1277493" y="960318"/>
                </a:cubicBezTo>
                <a:cubicBezTo>
                  <a:pt x="1261491" y="959841"/>
                  <a:pt x="1249204" y="946602"/>
                  <a:pt x="1249871" y="930504"/>
                </a:cubicBezTo>
                <a:cubicBezTo>
                  <a:pt x="1250537" y="915074"/>
                  <a:pt x="1263015" y="903168"/>
                  <a:pt x="1278541" y="903263"/>
                </a:cubicBezTo>
                <a:cubicBezTo>
                  <a:pt x="1294638" y="903358"/>
                  <a:pt x="1307211" y="916217"/>
                  <a:pt x="1306925" y="932314"/>
                </a:cubicBezTo>
                <a:close/>
                <a:moveTo>
                  <a:pt x="780764" y="488639"/>
                </a:moveTo>
                <a:cubicBezTo>
                  <a:pt x="795719" y="488449"/>
                  <a:pt x="808863" y="501117"/>
                  <a:pt x="809244" y="516167"/>
                </a:cubicBezTo>
                <a:cubicBezTo>
                  <a:pt x="809625" y="531693"/>
                  <a:pt x="796100" y="545218"/>
                  <a:pt x="780669" y="544932"/>
                </a:cubicBezTo>
                <a:cubicBezTo>
                  <a:pt x="765620" y="544646"/>
                  <a:pt x="752856" y="531693"/>
                  <a:pt x="752951" y="516643"/>
                </a:cubicBezTo>
                <a:cubicBezTo>
                  <a:pt x="752951" y="501689"/>
                  <a:pt x="765715" y="488830"/>
                  <a:pt x="780764" y="488639"/>
                </a:cubicBezTo>
                <a:close/>
                <a:moveTo>
                  <a:pt x="238792" y="368053"/>
                </a:moveTo>
                <a:cubicBezTo>
                  <a:pt x="224219" y="368434"/>
                  <a:pt x="211360" y="356242"/>
                  <a:pt x="210788" y="341573"/>
                </a:cubicBezTo>
                <a:cubicBezTo>
                  <a:pt x="210217" y="326429"/>
                  <a:pt x="223171" y="313094"/>
                  <a:pt x="238316" y="313189"/>
                </a:cubicBezTo>
                <a:cubicBezTo>
                  <a:pt x="252984" y="313284"/>
                  <a:pt x="265462" y="325762"/>
                  <a:pt x="265652" y="340430"/>
                </a:cubicBezTo>
                <a:cubicBezTo>
                  <a:pt x="265748" y="355004"/>
                  <a:pt x="253460" y="367672"/>
                  <a:pt x="238792" y="368053"/>
                </a:cubicBezTo>
                <a:close/>
                <a:moveTo>
                  <a:pt x="1591723" y="1446664"/>
                </a:moveTo>
                <a:cubicBezTo>
                  <a:pt x="1606772" y="1447140"/>
                  <a:pt x="1619631" y="1460761"/>
                  <a:pt x="1618964" y="1475620"/>
                </a:cubicBezTo>
                <a:cubicBezTo>
                  <a:pt x="1618298" y="1490670"/>
                  <a:pt x="1604486" y="1503338"/>
                  <a:pt x="1589627" y="1502480"/>
                </a:cubicBezTo>
                <a:cubicBezTo>
                  <a:pt x="1575054" y="1501623"/>
                  <a:pt x="1562862" y="1488669"/>
                  <a:pt x="1563053" y="1474191"/>
                </a:cubicBezTo>
                <a:cubicBezTo>
                  <a:pt x="1563338" y="1459237"/>
                  <a:pt x="1576769" y="1446283"/>
                  <a:pt x="1591723" y="1446664"/>
                </a:cubicBezTo>
                <a:close/>
                <a:moveTo>
                  <a:pt x="449485" y="380340"/>
                </a:moveTo>
                <a:cubicBezTo>
                  <a:pt x="449485" y="365672"/>
                  <a:pt x="461867" y="353099"/>
                  <a:pt x="476536" y="352908"/>
                </a:cubicBezTo>
                <a:cubicBezTo>
                  <a:pt x="491681" y="352718"/>
                  <a:pt x="504825" y="365958"/>
                  <a:pt x="504349" y="381102"/>
                </a:cubicBezTo>
                <a:cubicBezTo>
                  <a:pt x="503873" y="395771"/>
                  <a:pt x="491109" y="408058"/>
                  <a:pt x="476536" y="407868"/>
                </a:cubicBezTo>
                <a:cubicBezTo>
                  <a:pt x="461867" y="407582"/>
                  <a:pt x="449485" y="395009"/>
                  <a:pt x="449485" y="380340"/>
                </a:cubicBezTo>
                <a:close/>
                <a:moveTo>
                  <a:pt x="1539526" y="1276452"/>
                </a:moveTo>
                <a:cubicBezTo>
                  <a:pt x="1554480" y="1276167"/>
                  <a:pt x="1567720" y="1289502"/>
                  <a:pt x="1567529" y="1304456"/>
                </a:cubicBezTo>
                <a:cubicBezTo>
                  <a:pt x="1567339" y="1318934"/>
                  <a:pt x="1554766" y="1331507"/>
                  <a:pt x="1540288" y="1331793"/>
                </a:cubicBezTo>
                <a:cubicBezTo>
                  <a:pt x="1525334" y="1332078"/>
                  <a:pt x="1512094" y="1318743"/>
                  <a:pt x="1512284" y="1303789"/>
                </a:cubicBezTo>
                <a:cubicBezTo>
                  <a:pt x="1512475" y="1289216"/>
                  <a:pt x="1525048" y="1276738"/>
                  <a:pt x="1539526" y="1276452"/>
                </a:cubicBezTo>
                <a:close/>
                <a:moveTo>
                  <a:pt x="885254" y="531693"/>
                </a:moveTo>
                <a:cubicBezTo>
                  <a:pt x="884873" y="546361"/>
                  <a:pt x="872014" y="558648"/>
                  <a:pt x="857441" y="558458"/>
                </a:cubicBezTo>
                <a:cubicBezTo>
                  <a:pt x="842201" y="558267"/>
                  <a:pt x="829437" y="544646"/>
                  <a:pt x="830390" y="529597"/>
                </a:cubicBezTo>
                <a:cubicBezTo>
                  <a:pt x="831247" y="514833"/>
                  <a:pt x="844296" y="502927"/>
                  <a:pt x="858869" y="503594"/>
                </a:cubicBezTo>
                <a:cubicBezTo>
                  <a:pt x="873538" y="504261"/>
                  <a:pt x="885635" y="517214"/>
                  <a:pt x="885254" y="531693"/>
                </a:cubicBezTo>
                <a:close/>
                <a:moveTo>
                  <a:pt x="1030700" y="636468"/>
                </a:moveTo>
                <a:cubicBezTo>
                  <a:pt x="1030510" y="651517"/>
                  <a:pt x="1016984" y="664566"/>
                  <a:pt x="1002030" y="664090"/>
                </a:cubicBezTo>
                <a:cubicBezTo>
                  <a:pt x="986981" y="663614"/>
                  <a:pt x="974122" y="649993"/>
                  <a:pt x="974789" y="635134"/>
                </a:cubicBezTo>
                <a:cubicBezTo>
                  <a:pt x="975455" y="620656"/>
                  <a:pt x="988219" y="608273"/>
                  <a:pt x="1002697" y="608178"/>
                </a:cubicBezTo>
                <a:cubicBezTo>
                  <a:pt x="1017746" y="608178"/>
                  <a:pt x="1030891" y="621513"/>
                  <a:pt x="1030700" y="636468"/>
                </a:cubicBezTo>
                <a:close/>
                <a:moveTo>
                  <a:pt x="1175290" y="743624"/>
                </a:moveTo>
                <a:cubicBezTo>
                  <a:pt x="1175671" y="758578"/>
                  <a:pt x="1162526" y="771913"/>
                  <a:pt x="1147477" y="771818"/>
                </a:cubicBezTo>
                <a:cubicBezTo>
                  <a:pt x="1132999" y="771722"/>
                  <a:pt x="1120331" y="759245"/>
                  <a:pt x="1119950" y="744767"/>
                </a:cubicBezTo>
                <a:cubicBezTo>
                  <a:pt x="1119569" y="729813"/>
                  <a:pt x="1132713" y="716478"/>
                  <a:pt x="1147763" y="716573"/>
                </a:cubicBezTo>
                <a:cubicBezTo>
                  <a:pt x="1162336" y="716668"/>
                  <a:pt x="1175004" y="729146"/>
                  <a:pt x="1175290" y="743624"/>
                </a:cubicBezTo>
                <a:close/>
                <a:moveTo>
                  <a:pt x="318040" y="379578"/>
                </a:moveTo>
                <a:cubicBezTo>
                  <a:pt x="303086" y="379769"/>
                  <a:pt x="289846" y="366434"/>
                  <a:pt x="290132" y="351479"/>
                </a:cubicBezTo>
                <a:cubicBezTo>
                  <a:pt x="290417" y="337002"/>
                  <a:pt x="302990" y="324429"/>
                  <a:pt x="317468" y="324238"/>
                </a:cubicBezTo>
                <a:cubicBezTo>
                  <a:pt x="332423" y="324047"/>
                  <a:pt x="345662" y="337383"/>
                  <a:pt x="345377" y="352337"/>
                </a:cubicBezTo>
                <a:cubicBezTo>
                  <a:pt x="345091" y="366910"/>
                  <a:pt x="332518" y="379388"/>
                  <a:pt x="318040" y="379578"/>
                </a:cubicBezTo>
                <a:close/>
                <a:moveTo>
                  <a:pt x="425006" y="366338"/>
                </a:moveTo>
                <a:cubicBezTo>
                  <a:pt x="424910" y="381388"/>
                  <a:pt x="411385" y="394342"/>
                  <a:pt x="396526" y="393771"/>
                </a:cubicBezTo>
                <a:cubicBezTo>
                  <a:pt x="382048" y="393199"/>
                  <a:pt x="369665" y="380340"/>
                  <a:pt x="369761" y="365958"/>
                </a:cubicBezTo>
                <a:cubicBezTo>
                  <a:pt x="369856" y="350908"/>
                  <a:pt x="383381" y="337954"/>
                  <a:pt x="398336" y="338526"/>
                </a:cubicBezTo>
                <a:cubicBezTo>
                  <a:pt x="412718" y="339097"/>
                  <a:pt x="425101" y="351956"/>
                  <a:pt x="425006" y="366338"/>
                </a:cubicBezTo>
                <a:close/>
                <a:moveTo>
                  <a:pt x="161068" y="353385"/>
                </a:moveTo>
                <a:cubicBezTo>
                  <a:pt x="146114" y="353194"/>
                  <a:pt x="134207" y="341002"/>
                  <a:pt x="134398" y="326048"/>
                </a:cubicBezTo>
                <a:cubicBezTo>
                  <a:pt x="134588" y="311094"/>
                  <a:pt x="146780" y="299187"/>
                  <a:pt x="161735" y="299378"/>
                </a:cubicBezTo>
                <a:cubicBezTo>
                  <a:pt x="176689" y="299568"/>
                  <a:pt x="188595" y="311760"/>
                  <a:pt x="188405" y="326714"/>
                </a:cubicBezTo>
                <a:cubicBezTo>
                  <a:pt x="188214" y="341669"/>
                  <a:pt x="176022" y="353575"/>
                  <a:pt x="161068" y="353385"/>
                </a:cubicBezTo>
                <a:close/>
                <a:moveTo>
                  <a:pt x="583692" y="395104"/>
                </a:moveTo>
                <a:cubicBezTo>
                  <a:pt x="583406" y="409868"/>
                  <a:pt x="571024" y="421869"/>
                  <a:pt x="556260" y="421774"/>
                </a:cubicBezTo>
                <a:cubicBezTo>
                  <a:pt x="541020" y="421679"/>
                  <a:pt x="528447" y="408439"/>
                  <a:pt x="529209" y="393294"/>
                </a:cubicBezTo>
                <a:cubicBezTo>
                  <a:pt x="529971" y="378530"/>
                  <a:pt x="542639" y="366815"/>
                  <a:pt x="557308" y="367291"/>
                </a:cubicBezTo>
                <a:cubicBezTo>
                  <a:pt x="572167" y="367958"/>
                  <a:pt x="584073" y="380436"/>
                  <a:pt x="583692" y="395104"/>
                </a:cubicBezTo>
                <a:close/>
                <a:moveTo>
                  <a:pt x="1318927" y="852209"/>
                </a:moveTo>
                <a:cubicBezTo>
                  <a:pt x="1318927" y="867449"/>
                  <a:pt x="1307211" y="878879"/>
                  <a:pt x="1291876" y="878498"/>
                </a:cubicBezTo>
                <a:cubicBezTo>
                  <a:pt x="1277207" y="878117"/>
                  <a:pt x="1266253" y="866877"/>
                  <a:pt x="1266349" y="852113"/>
                </a:cubicBezTo>
                <a:cubicBezTo>
                  <a:pt x="1266349" y="836873"/>
                  <a:pt x="1278065" y="825444"/>
                  <a:pt x="1293400" y="825825"/>
                </a:cubicBezTo>
                <a:cubicBezTo>
                  <a:pt x="1308068" y="826205"/>
                  <a:pt x="1318927" y="837445"/>
                  <a:pt x="1318927" y="852209"/>
                </a:cubicBezTo>
                <a:close/>
                <a:moveTo>
                  <a:pt x="1628775" y="1397325"/>
                </a:moveTo>
                <a:cubicBezTo>
                  <a:pt x="1629061" y="1412660"/>
                  <a:pt x="1617631" y="1424280"/>
                  <a:pt x="1602391" y="1424280"/>
                </a:cubicBezTo>
                <a:cubicBezTo>
                  <a:pt x="1587627" y="1424185"/>
                  <a:pt x="1576483" y="1413231"/>
                  <a:pt x="1576197" y="1398563"/>
                </a:cubicBezTo>
                <a:cubicBezTo>
                  <a:pt x="1575911" y="1383228"/>
                  <a:pt x="1587341" y="1371607"/>
                  <a:pt x="1602581" y="1371607"/>
                </a:cubicBezTo>
                <a:cubicBezTo>
                  <a:pt x="1617250" y="1371607"/>
                  <a:pt x="1628489" y="1382656"/>
                  <a:pt x="1628775" y="1397325"/>
                </a:cubicBezTo>
                <a:close/>
                <a:moveTo>
                  <a:pt x="1449896" y="1036708"/>
                </a:moveTo>
                <a:cubicBezTo>
                  <a:pt x="1449991" y="1051567"/>
                  <a:pt x="1439132" y="1062997"/>
                  <a:pt x="1424369" y="1063473"/>
                </a:cubicBezTo>
                <a:cubicBezTo>
                  <a:pt x="1409033" y="1063950"/>
                  <a:pt x="1397032" y="1052615"/>
                  <a:pt x="1396937" y="1037279"/>
                </a:cubicBezTo>
                <a:cubicBezTo>
                  <a:pt x="1396841" y="1021944"/>
                  <a:pt x="1408462" y="1010324"/>
                  <a:pt x="1423892" y="1010514"/>
                </a:cubicBezTo>
                <a:cubicBezTo>
                  <a:pt x="1438561" y="1010705"/>
                  <a:pt x="1449705" y="1021849"/>
                  <a:pt x="1449896" y="1036708"/>
                </a:cubicBezTo>
                <a:close/>
                <a:moveTo>
                  <a:pt x="636079" y="435300"/>
                </a:moveTo>
                <a:cubicBezTo>
                  <a:pt x="620744" y="435300"/>
                  <a:pt x="609219" y="423488"/>
                  <a:pt x="609600" y="408153"/>
                </a:cubicBezTo>
                <a:cubicBezTo>
                  <a:pt x="609886" y="393389"/>
                  <a:pt x="621221" y="382341"/>
                  <a:pt x="636079" y="382341"/>
                </a:cubicBezTo>
                <a:cubicBezTo>
                  <a:pt x="651415" y="382341"/>
                  <a:pt x="662940" y="394152"/>
                  <a:pt x="662559" y="409487"/>
                </a:cubicBezTo>
                <a:cubicBezTo>
                  <a:pt x="662273" y="424251"/>
                  <a:pt x="650939" y="435300"/>
                  <a:pt x="636079" y="435300"/>
                </a:cubicBezTo>
                <a:close/>
                <a:moveTo>
                  <a:pt x="1357789" y="972700"/>
                </a:moveTo>
                <a:cubicBezTo>
                  <a:pt x="1342549" y="972605"/>
                  <a:pt x="1331024" y="960698"/>
                  <a:pt x="1331309" y="945459"/>
                </a:cubicBezTo>
                <a:cubicBezTo>
                  <a:pt x="1331595" y="930219"/>
                  <a:pt x="1343692" y="918884"/>
                  <a:pt x="1358932" y="919360"/>
                </a:cubicBezTo>
                <a:cubicBezTo>
                  <a:pt x="1373600" y="919836"/>
                  <a:pt x="1384554" y="931266"/>
                  <a:pt x="1384649" y="945935"/>
                </a:cubicBezTo>
                <a:cubicBezTo>
                  <a:pt x="1384745" y="961079"/>
                  <a:pt x="1373029" y="972795"/>
                  <a:pt x="1357789" y="972700"/>
                </a:cubicBezTo>
                <a:close/>
                <a:moveTo>
                  <a:pt x="81439" y="338430"/>
                </a:moveTo>
                <a:cubicBezTo>
                  <a:pt x="66199" y="338240"/>
                  <a:pt x="54959" y="326334"/>
                  <a:pt x="55531" y="310998"/>
                </a:cubicBezTo>
                <a:cubicBezTo>
                  <a:pt x="56102" y="296425"/>
                  <a:pt x="67532" y="285662"/>
                  <a:pt x="82296" y="285852"/>
                </a:cubicBezTo>
                <a:cubicBezTo>
                  <a:pt x="97536" y="286043"/>
                  <a:pt x="108776" y="297949"/>
                  <a:pt x="108204" y="313284"/>
                </a:cubicBezTo>
                <a:cubicBezTo>
                  <a:pt x="107633" y="327953"/>
                  <a:pt x="96203" y="338716"/>
                  <a:pt x="81439" y="338430"/>
                </a:cubicBezTo>
                <a:close/>
                <a:moveTo>
                  <a:pt x="1627442" y="1568489"/>
                </a:moveTo>
                <a:cubicBezTo>
                  <a:pt x="1627346" y="1553154"/>
                  <a:pt x="1639157" y="1541819"/>
                  <a:pt x="1654493" y="1542200"/>
                </a:cubicBezTo>
                <a:cubicBezTo>
                  <a:pt x="1669161" y="1542676"/>
                  <a:pt x="1679924" y="1554106"/>
                  <a:pt x="1679639" y="1568965"/>
                </a:cubicBezTo>
                <a:cubicBezTo>
                  <a:pt x="1679448" y="1578300"/>
                  <a:pt x="1674876" y="1586015"/>
                  <a:pt x="1667828" y="1590492"/>
                </a:cubicBezTo>
                <a:lnTo>
                  <a:pt x="1639253" y="1590492"/>
                </a:lnTo>
                <a:cubicBezTo>
                  <a:pt x="1632109" y="1586015"/>
                  <a:pt x="1627537" y="1578109"/>
                  <a:pt x="1627442" y="1568489"/>
                </a:cubicBezTo>
                <a:close/>
                <a:moveTo>
                  <a:pt x="1108424" y="650755"/>
                </a:moveTo>
                <a:cubicBezTo>
                  <a:pt x="1108234" y="665519"/>
                  <a:pt x="1097090" y="676568"/>
                  <a:pt x="1082326" y="676568"/>
                </a:cubicBezTo>
                <a:cubicBezTo>
                  <a:pt x="1066991" y="676568"/>
                  <a:pt x="1055656" y="664852"/>
                  <a:pt x="1056132" y="649421"/>
                </a:cubicBezTo>
                <a:cubicBezTo>
                  <a:pt x="1056608" y="634753"/>
                  <a:pt x="1068134" y="623990"/>
                  <a:pt x="1082897" y="624276"/>
                </a:cubicBezTo>
                <a:cubicBezTo>
                  <a:pt x="1097661" y="624561"/>
                  <a:pt x="1108615" y="635896"/>
                  <a:pt x="1108424" y="650755"/>
                </a:cubicBezTo>
                <a:close/>
                <a:moveTo>
                  <a:pt x="937927" y="519120"/>
                </a:moveTo>
                <a:cubicBezTo>
                  <a:pt x="952691" y="519405"/>
                  <a:pt x="963644" y="530645"/>
                  <a:pt x="963549" y="545409"/>
                </a:cubicBezTo>
                <a:cubicBezTo>
                  <a:pt x="963454" y="560744"/>
                  <a:pt x="951643" y="571983"/>
                  <a:pt x="936117" y="571317"/>
                </a:cubicBezTo>
                <a:cubicBezTo>
                  <a:pt x="921449" y="570745"/>
                  <a:pt x="910781" y="559125"/>
                  <a:pt x="911257" y="544266"/>
                </a:cubicBezTo>
                <a:cubicBezTo>
                  <a:pt x="911638" y="529692"/>
                  <a:pt x="923068" y="518834"/>
                  <a:pt x="937927" y="519120"/>
                </a:cubicBezTo>
                <a:close/>
                <a:moveTo>
                  <a:pt x="1515047" y="1131101"/>
                </a:moveTo>
                <a:cubicBezTo>
                  <a:pt x="1514856" y="1146341"/>
                  <a:pt x="1503045" y="1157580"/>
                  <a:pt x="1487710" y="1157104"/>
                </a:cubicBezTo>
                <a:cubicBezTo>
                  <a:pt x="1473041" y="1156628"/>
                  <a:pt x="1462278" y="1145198"/>
                  <a:pt x="1462469" y="1130434"/>
                </a:cubicBezTo>
                <a:cubicBezTo>
                  <a:pt x="1462659" y="1115194"/>
                  <a:pt x="1474470" y="1103955"/>
                  <a:pt x="1489805" y="1104431"/>
                </a:cubicBezTo>
                <a:cubicBezTo>
                  <a:pt x="1504378" y="1104907"/>
                  <a:pt x="1515237" y="1116337"/>
                  <a:pt x="1515047" y="1131101"/>
                </a:cubicBezTo>
                <a:close/>
                <a:moveTo>
                  <a:pt x="715423" y="448920"/>
                </a:moveTo>
                <a:cubicBezTo>
                  <a:pt x="700754" y="448825"/>
                  <a:pt x="689705" y="437490"/>
                  <a:pt x="689801" y="422822"/>
                </a:cubicBezTo>
                <a:cubicBezTo>
                  <a:pt x="689896" y="408153"/>
                  <a:pt x="701231" y="397104"/>
                  <a:pt x="715899" y="397200"/>
                </a:cubicBezTo>
                <a:cubicBezTo>
                  <a:pt x="730568" y="397295"/>
                  <a:pt x="741617" y="408629"/>
                  <a:pt x="741521" y="423298"/>
                </a:cubicBezTo>
                <a:cubicBezTo>
                  <a:pt x="741426" y="437871"/>
                  <a:pt x="730091" y="449016"/>
                  <a:pt x="715423" y="448920"/>
                </a:cubicBezTo>
                <a:close/>
                <a:moveTo>
                  <a:pt x="28004" y="297759"/>
                </a:moveTo>
                <a:cubicBezTo>
                  <a:pt x="28099" y="312427"/>
                  <a:pt x="16669" y="323762"/>
                  <a:pt x="2096" y="323762"/>
                </a:cubicBezTo>
                <a:cubicBezTo>
                  <a:pt x="1429" y="323762"/>
                  <a:pt x="762" y="323571"/>
                  <a:pt x="95" y="323571"/>
                </a:cubicBezTo>
                <a:lnTo>
                  <a:pt x="95" y="272422"/>
                </a:lnTo>
                <a:cubicBezTo>
                  <a:pt x="667" y="272422"/>
                  <a:pt x="1143" y="272231"/>
                  <a:pt x="1715" y="272231"/>
                </a:cubicBezTo>
                <a:cubicBezTo>
                  <a:pt x="16383" y="271946"/>
                  <a:pt x="27908" y="283185"/>
                  <a:pt x="28004" y="297759"/>
                </a:cubicBezTo>
                <a:close/>
                <a:moveTo>
                  <a:pt x="1201484" y="757721"/>
                </a:moveTo>
                <a:cubicBezTo>
                  <a:pt x="1201769" y="743147"/>
                  <a:pt x="1213580" y="732098"/>
                  <a:pt x="1228249" y="732575"/>
                </a:cubicBezTo>
                <a:cubicBezTo>
                  <a:pt x="1242727" y="733051"/>
                  <a:pt x="1253681" y="745053"/>
                  <a:pt x="1253014" y="759721"/>
                </a:cubicBezTo>
                <a:cubicBezTo>
                  <a:pt x="1252347" y="773628"/>
                  <a:pt x="1241012" y="784296"/>
                  <a:pt x="1226915" y="784105"/>
                </a:cubicBezTo>
                <a:cubicBezTo>
                  <a:pt x="1212437" y="784010"/>
                  <a:pt x="1201198" y="772389"/>
                  <a:pt x="1201484" y="757721"/>
                </a:cubicBezTo>
                <a:close/>
                <a:moveTo>
                  <a:pt x="1016318" y="584747"/>
                </a:moveTo>
                <a:cubicBezTo>
                  <a:pt x="1002697" y="584366"/>
                  <a:pt x="991267" y="572364"/>
                  <a:pt x="991648" y="558839"/>
                </a:cubicBezTo>
                <a:cubicBezTo>
                  <a:pt x="992029" y="545218"/>
                  <a:pt x="1004030" y="533788"/>
                  <a:pt x="1017556" y="534169"/>
                </a:cubicBezTo>
                <a:cubicBezTo>
                  <a:pt x="1031177" y="534550"/>
                  <a:pt x="1042607" y="546552"/>
                  <a:pt x="1042226" y="560077"/>
                </a:cubicBezTo>
                <a:cubicBezTo>
                  <a:pt x="1041845" y="573698"/>
                  <a:pt x="1029843" y="585128"/>
                  <a:pt x="1016318" y="584747"/>
                </a:cubicBezTo>
                <a:close/>
                <a:moveTo>
                  <a:pt x="1641920" y="1318267"/>
                </a:moveTo>
                <a:cubicBezTo>
                  <a:pt x="1641920" y="1331888"/>
                  <a:pt x="1630299" y="1343604"/>
                  <a:pt x="1616678" y="1343604"/>
                </a:cubicBezTo>
                <a:cubicBezTo>
                  <a:pt x="1603057" y="1343604"/>
                  <a:pt x="1591342" y="1331983"/>
                  <a:pt x="1591342" y="1318362"/>
                </a:cubicBezTo>
                <a:cubicBezTo>
                  <a:pt x="1591342" y="1304742"/>
                  <a:pt x="1602962" y="1293026"/>
                  <a:pt x="1616583" y="1293026"/>
                </a:cubicBezTo>
                <a:cubicBezTo>
                  <a:pt x="1630204" y="1292930"/>
                  <a:pt x="1641920" y="1304646"/>
                  <a:pt x="1641920" y="1318267"/>
                </a:cubicBezTo>
                <a:close/>
                <a:moveTo>
                  <a:pt x="1667256" y="1463428"/>
                </a:moveTo>
                <a:cubicBezTo>
                  <a:pt x="1680877" y="1463142"/>
                  <a:pt x="1692688" y="1474287"/>
                  <a:pt x="1693259" y="1487907"/>
                </a:cubicBezTo>
                <a:cubicBezTo>
                  <a:pt x="1693831" y="1502004"/>
                  <a:pt x="1681925" y="1514292"/>
                  <a:pt x="1667732" y="1514196"/>
                </a:cubicBezTo>
                <a:cubicBezTo>
                  <a:pt x="1654112" y="1514101"/>
                  <a:pt x="1642586" y="1502671"/>
                  <a:pt x="1642491" y="1488955"/>
                </a:cubicBezTo>
                <a:cubicBezTo>
                  <a:pt x="1642301" y="1475430"/>
                  <a:pt x="1653635" y="1463714"/>
                  <a:pt x="1667256" y="1463428"/>
                </a:cubicBezTo>
                <a:close/>
                <a:moveTo>
                  <a:pt x="817912" y="436633"/>
                </a:moveTo>
                <a:cubicBezTo>
                  <a:pt x="818198" y="450349"/>
                  <a:pt x="807053" y="462160"/>
                  <a:pt x="793337" y="462731"/>
                </a:cubicBezTo>
                <a:cubicBezTo>
                  <a:pt x="779050" y="463303"/>
                  <a:pt x="766858" y="451397"/>
                  <a:pt x="766858" y="437109"/>
                </a:cubicBezTo>
                <a:cubicBezTo>
                  <a:pt x="766953" y="423298"/>
                  <a:pt x="778383" y="411868"/>
                  <a:pt x="792194" y="411773"/>
                </a:cubicBezTo>
                <a:cubicBezTo>
                  <a:pt x="805910" y="411582"/>
                  <a:pt x="817626" y="422917"/>
                  <a:pt x="817912" y="436633"/>
                </a:cubicBezTo>
                <a:close/>
                <a:moveTo>
                  <a:pt x="1551813" y="1250259"/>
                </a:moveTo>
                <a:cubicBezTo>
                  <a:pt x="1537145" y="1250544"/>
                  <a:pt x="1525619" y="1239210"/>
                  <a:pt x="1525524" y="1224636"/>
                </a:cubicBezTo>
                <a:cubicBezTo>
                  <a:pt x="1525429" y="1209968"/>
                  <a:pt x="1536859" y="1198633"/>
                  <a:pt x="1551527" y="1198728"/>
                </a:cubicBezTo>
                <a:cubicBezTo>
                  <a:pt x="1565624" y="1198823"/>
                  <a:pt x="1576673" y="1209682"/>
                  <a:pt x="1577054" y="1223684"/>
                </a:cubicBezTo>
                <a:cubicBezTo>
                  <a:pt x="1577435" y="1238352"/>
                  <a:pt x="1566291" y="1250068"/>
                  <a:pt x="1551813" y="1250259"/>
                </a:cubicBezTo>
                <a:close/>
                <a:moveTo>
                  <a:pt x="1161764" y="639420"/>
                </a:moveTo>
                <a:cubicBezTo>
                  <a:pt x="1175385" y="639325"/>
                  <a:pt x="1187196" y="651327"/>
                  <a:pt x="1187006" y="664852"/>
                </a:cubicBezTo>
                <a:cubicBezTo>
                  <a:pt x="1186815" y="678473"/>
                  <a:pt x="1174718" y="690188"/>
                  <a:pt x="1161193" y="689808"/>
                </a:cubicBezTo>
                <a:cubicBezTo>
                  <a:pt x="1148144" y="689427"/>
                  <a:pt x="1136904" y="678092"/>
                  <a:pt x="1136618" y="665043"/>
                </a:cubicBezTo>
                <a:cubicBezTo>
                  <a:pt x="1136428" y="651517"/>
                  <a:pt x="1148239" y="639516"/>
                  <a:pt x="1161764" y="639420"/>
                </a:cubicBezTo>
                <a:close/>
                <a:moveTo>
                  <a:pt x="1462659" y="959841"/>
                </a:moveTo>
                <a:cubicBezTo>
                  <a:pt x="1462850" y="973271"/>
                  <a:pt x="1451039" y="985178"/>
                  <a:pt x="1437608" y="985178"/>
                </a:cubicBezTo>
                <a:cubicBezTo>
                  <a:pt x="1424178" y="985178"/>
                  <a:pt x="1412367" y="973176"/>
                  <a:pt x="1412557" y="959746"/>
                </a:cubicBezTo>
                <a:cubicBezTo>
                  <a:pt x="1412748" y="946792"/>
                  <a:pt x="1423988" y="935457"/>
                  <a:pt x="1436942" y="935076"/>
                </a:cubicBezTo>
                <a:cubicBezTo>
                  <a:pt x="1450277" y="934695"/>
                  <a:pt x="1462373" y="946411"/>
                  <a:pt x="1462659" y="959841"/>
                </a:cubicBezTo>
                <a:close/>
                <a:moveTo>
                  <a:pt x="1524953" y="1050900"/>
                </a:moveTo>
                <a:cubicBezTo>
                  <a:pt x="1525143" y="1064330"/>
                  <a:pt x="1513046" y="1076332"/>
                  <a:pt x="1499616" y="1076046"/>
                </a:cubicBezTo>
                <a:cubicBezTo>
                  <a:pt x="1486662" y="1075761"/>
                  <a:pt x="1475327" y="1064330"/>
                  <a:pt x="1475232" y="1051472"/>
                </a:cubicBezTo>
                <a:cubicBezTo>
                  <a:pt x="1475042" y="1038042"/>
                  <a:pt x="1487138" y="1026040"/>
                  <a:pt x="1500569" y="1026326"/>
                </a:cubicBezTo>
                <a:cubicBezTo>
                  <a:pt x="1513523" y="1026516"/>
                  <a:pt x="1524857" y="1037946"/>
                  <a:pt x="1524953" y="1050900"/>
                </a:cubicBezTo>
                <a:close/>
                <a:moveTo>
                  <a:pt x="872681" y="426822"/>
                </a:moveTo>
                <a:cubicBezTo>
                  <a:pt x="885730" y="427203"/>
                  <a:pt x="896874" y="438824"/>
                  <a:pt x="896684" y="451778"/>
                </a:cubicBezTo>
                <a:cubicBezTo>
                  <a:pt x="896493" y="465398"/>
                  <a:pt x="884111" y="476924"/>
                  <a:pt x="870585" y="476067"/>
                </a:cubicBezTo>
                <a:cubicBezTo>
                  <a:pt x="857536" y="475209"/>
                  <a:pt x="846677" y="463303"/>
                  <a:pt x="847344" y="450444"/>
                </a:cubicBezTo>
                <a:cubicBezTo>
                  <a:pt x="848011" y="437300"/>
                  <a:pt x="859727" y="426346"/>
                  <a:pt x="872681" y="426822"/>
                </a:cubicBezTo>
                <a:close/>
                <a:moveTo>
                  <a:pt x="1371600" y="891261"/>
                </a:moveTo>
                <a:cubicBezTo>
                  <a:pt x="1358075" y="890880"/>
                  <a:pt x="1346549" y="878403"/>
                  <a:pt x="1347407" y="865068"/>
                </a:cubicBezTo>
                <a:cubicBezTo>
                  <a:pt x="1348264" y="852018"/>
                  <a:pt x="1360075" y="841160"/>
                  <a:pt x="1372838" y="841541"/>
                </a:cubicBezTo>
                <a:cubicBezTo>
                  <a:pt x="1386364" y="841922"/>
                  <a:pt x="1397889" y="854400"/>
                  <a:pt x="1397032" y="867735"/>
                </a:cubicBezTo>
                <a:cubicBezTo>
                  <a:pt x="1396270" y="880784"/>
                  <a:pt x="1384459" y="891642"/>
                  <a:pt x="1371600" y="891261"/>
                </a:cubicBezTo>
                <a:close/>
                <a:moveTo>
                  <a:pt x="411575" y="264516"/>
                </a:moveTo>
                <a:cubicBezTo>
                  <a:pt x="425006" y="264516"/>
                  <a:pt x="436912" y="276804"/>
                  <a:pt x="436340" y="290138"/>
                </a:cubicBezTo>
                <a:cubicBezTo>
                  <a:pt x="435864" y="303093"/>
                  <a:pt x="424339" y="314237"/>
                  <a:pt x="411385" y="314237"/>
                </a:cubicBezTo>
                <a:cubicBezTo>
                  <a:pt x="397955" y="314237"/>
                  <a:pt x="386048" y="301950"/>
                  <a:pt x="386620" y="288614"/>
                </a:cubicBezTo>
                <a:cubicBezTo>
                  <a:pt x="387191" y="275661"/>
                  <a:pt x="398717" y="264516"/>
                  <a:pt x="411575" y="264516"/>
                </a:cubicBezTo>
                <a:close/>
                <a:moveTo>
                  <a:pt x="332232" y="250324"/>
                </a:moveTo>
                <a:cubicBezTo>
                  <a:pt x="345758" y="250514"/>
                  <a:pt x="357473" y="262897"/>
                  <a:pt x="356807" y="276232"/>
                </a:cubicBezTo>
                <a:cubicBezTo>
                  <a:pt x="356140" y="289186"/>
                  <a:pt x="344424" y="300235"/>
                  <a:pt x="331661" y="300045"/>
                </a:cubicBezTo>
                <a:cubicBezTo>
                  <a:pt x="318135" y="299854"/>
                  <a:pt x="306419" y="287471"/>
                  <a:pt x="307086" y="274137"/>
                </a:cubicBezTo>
                <a:cubicBezTo>
                  <a:pt x="307753" y="261278"/>
                  <a:pt x="319469" y="250134"/>
                  <a:pt x="332232" y="250324"/>
                </a:cubicBezTo>
                <a:close/>
                <a:moveTo>
                  <a:pt x="252317" y="285662"/>
                </a:moveTo>
                <a:cubicBezTo>
                  <a:pt x="239268" y="285567"/>
                  <a:pt x="227933" y="274327"/>
                  <a:pt x="227743" y="261278"/>
                </a:cubicBezTo>
                <a:cubicBezTo>
                  <a:pt x="227552" y="247752"/>
                  <a:pt x="239744" y="235846"/>
                  <a:pt x="253175" y="236322"/>
                </a:cubicBezTo>
                <a:cubicBezTo>
                  <a:pt x="266224" y="236798"/>
                  <a:pt x="277273" y="248419"/>
                  <a:pt x="276987" y="261468"/>
                </a:cubicBezTo>
                <a:cubicBezTo>
                  <a:pt x="276797" y="274518"/>
                  <a:pt x="265271" y="285757"/>
                  <a:pt x="252317" y="285662"/>
                </a:cubicBezTo>
                <a:close/>
                <a:moveTo>
                  <a:pt x="1564957" y="1169105"/>
                </a:moveTo>
                <a:cubicBezTo>
                  <a:pt x="1551527" y="1168820"/>
                  <a:pt x="1540859" y="1157485"/>
                  <a:pt x="1541336" y="1144055"/>
                </a:cubicBezTo>
                <a:cubicBezTo>
                  <a:pt x="1541812" y="1130625"/>
                  <a:pt x="1553337" y="1120147"/>
                  <a:pt x="1566767" y="1120909"/>
                </a:cubicBezTo>
                <a:cubicBezTo>
                  <a:pt x="1579626" y="1121576"/>
                  <a:pt x="1589723" y="1132339"/>
                  <a:pt x="1589627" y="1145198"/>
                </a:cubicBezTo>
                <a:cubicBezTo>
                  <a:pt x="1589532" y="1158628"/>
                  <a:pt x="1578388" y="1169391"/>
                  <a:pt x="1564957" y="1169105"/>
                </a:cubicBezTo>
                <a:close/>
                <a:moveTo>
                  <a:pt x="1307211" y="796773"/>
                </a:moveTo>
                <a:cubicBezTo>
                  <a:pt x="1293781" y="796964"/>
                  <a:pt x="1282732" y="786105"/>
                  <a:pt x="1282732" y="772675"/>
                </a:cubicBezTo>
                <a:cubicBezTo>
                  <a:pt x="1282732" y="759245"/>
                  <a:pt x="1293781" y="748386"/>
                  <a:pt x="1307211" y="748577"/>
                </a:cubicBezTo>
                <a:cubicBezTo>
                  <a:pt x="1320070" y="748767"/>
                  <a:pt x="1330643" y="759150"/>
                  <a:pt x="1331024" y="772008"/>
                </a:cubicBezTo>
                <a:cubicBezTo>
                  <a:pt x="1331405" y="785343"/>
                  <a:pt x="1320641" y="796583"/>
                  <a:pt x="1307211" y="796773"/>
                </a:cubicBezTo>
                <a:close/>
                <a:moveTo>
                  <a:pt x="570357" y="290901"/>
                </a:moveTo>
                <a:cubicBezTo>
                  <a:pt x="583787" y="290710"/>
                  <a:pt x="594836" y="301569"/>
                  <a:pt x="594836" y="314999"/>
                </a:cubicBezTo>
                <a:cubicBezTo>
                  <a:pt x="594836" y="328429"/>
                  <a:pt x="583787" y="339383"/>
                  <a:pt x="570357" y="339097"/>
                </a:cubicBezTo>
                <a:cubicBezTo>
                  <a:pt x="557498" y="338906"/>
                  <a:pt x="546926" y="328524"/>
                  <a:pt x="546545" y="315666"/>
                </a:cubicBezTo>
                <a:cubicBezTo>
                  <a:pt x="546164" y="302330"/>
                  <a:pt x="556927" y="291091"/>
                  <a:pt x="570357" y="290901"/>
                </a:cubicBezTo>
                <a:close/>
                <a:moveTo>
                  <a:pt x="491490" y="276422"/>
                </a:moveTo>
                <a:cubicBezTo>
                  <a:pt x="504730" y="276613"/>
                  <a:pt x="515779" y="287948"/>
                  <a:pt x="515588" y="301187"/>
                </a:cubicBezTo>
                <a:cubicBezTo>
                  <a:pt x="515398" y="314427"/>
                  <a:pt x="504063" y="325476"/>
                  <a:pt x="490823" y="325286"/>
                </a:cubicBezTo>
                <a:cubicBezTo>
                  <a:pt x="477584" y="325095"/>
                  <a:pt x="466535" y="313761"/>
                  <a:pt x="466725" y="300521"/>
                </a:cubicBezTo>
                <a:cubicBezTo>
                  <a:pt x="466915" y="287186"/>
                  <a:pt x="478250" y="276137"/>
                  <a:pt x="491490" y="276422"/>
                </a:cubicBezTo>
                <a:close/>
                <a:moveTo>
                  <a:pt x="199739" y="246323"/>
                </a:moveTo>
                <a:cubicBezTo>
                  <a:pt x="200025" y="259754"/>
                  <a:pt x="189167" y="270898"/>
                  <a:pt x="175736" y="270898"/>
                </a:cubicBezTo>
                <a:cubicBezTo>
                  <a:pt x="162306" y="270993"/>
                  <a:pt x="151352" y="259944"/>
                  <a:pt x="151448" y="246514"/>
                </a:cubicBezTo>
                <a:cubicBezTo>
                  <a:pt x="151543" y="233655"/>
                  <a:pt x="161830" y="223083"/>
                  <a:pt x="174784" y="222606"/>
                </a:cubicBezTo>
                <a:cubicBezTo>
                  <a:pt x="188214" y="222225"/>
                  <a:pt x="199549" y="232893"/>
                  <a:pt x="199739" y="246323"/>
                </a:cubicBezTo>
                <a:close/>
                <a:moveTo>
                  <a:pt x="119348" y="232703"/>
                </a:moveTo>
                <a:cubicBezTo>
                  <a:pt x="119348" y="245943"/>
                  <a:pt x="109347" y="255944"/>
                  <a:pt x="96012" y="255848"/>
                </a:cubicBezTo>
                <a:cubicBezTo>
                  <a:pt x="82772" y="255848"/>
                  <a:pt x="72771" y="245847"/>
                  <a:pt x="72866" y="232512"/>
                </a:cubicBezTo>
                <a:cubicBezTo>
                  <a:pt x="72866" y="219177"/>
                  <a:pt x="82867" y="209271"/>
                  <a:pt x="96203" y="209367"/>
                </a:cubicBezTo>
                <a:cubicBezTo>
                  <a:pt x="109442" y="209367"/>
                  <a:pt x="119348" y="219368"/>
                  <a:pt x="119348" y="232703"/>
                </a:cubicBezTo>
                <a:close/>
                <a:moveTo>
                  <a:pt x="1120140" y="574174"/>
                </a:moveTo>
                <a:cubicBezTo>
                  <a:pt x="1119854" y="587795"/>
                  <a:pt x="1109091" y="597891"/>
                  <a:pt x="1095375" y="597225"/>
                </a:cubicBezTo>
                <a:cubicBezTo>
                  <a:pt x="1082421" y="596653"/>
                  <a:pt x="1072801" y="586271"/>
                  <a:pt x="1072991" y="573126"/>
                </a:cubicBezTo>
                <a:cubicBezTo>
                  <a:pt x="1073277" y="559505"/>
                  <a:pt x="1084040" y="549409"/>
                  <a:pt x="1097756" y="550076"/>
                </a:cubicBezTo>
                <a:cubicBezTo>
                  <a:pt x="1110710" y="550647"/>
                  <a:pt x="1120331" y="561029"/>
                  <a:pt x="1120140" y="574174"/>
                </a:cubicBezTo>
                <a:close/>
                <a:moveTo>
                  <a:pt x="1682591" y="1432853"/>
                </a:moveTo>
                <a:cubicBezTo>
                  <a:pt x="1668875" y="1433139"/>
                  <a:pt x="1658398" y="1422852"/>
                  <a:pt x="1658398" y="1409136"/>
                </a:cubicBezTo>
                <a:cubicBezTo>
                  <a:pt x="1658493" y="1395991"/>
                  <a:pt x="1668304" y="1385990"/>
                  <a:pt x="1681353" y="1385609"/>
                </a:cubicBezTo>
                <a:cubicBezTo>
                  <a:pt x="1695069" y="1385323"/>
                  <a:pt x="1705547" y="1395610"/>
                  <a:pt x="1705547" y="1409326"/>
                </a:cubicBezTo>
                <a:cubicBezTo>
                  <a:pt x="1705547" y="1422471"/>
                  <a:pt x="1695736" y="1432567"/>
                  <a:pt x="1682591" y="1432853"/>
                </a:cubicBezTo>
                <a:close/>
                <a:moveTo>
                  <a:pt x="673703" y="328620"/>
                </a:moveTo>
                <a:cubicBezTo>
                  <a:pt x="673989" y="341859"/>
                  <a:pt x="664369" y="352146"/>
                  <a:pt x="651224" y="352622"/>
                </a:cubicBezTo>
                <a:cubicBezTo>
                  <a:pt x="637413" y="353099"/>
                  <a:pt x="626840" y="342812"/>
                  <a:pt x="626936" y="329096"/>
                </a:cubicBezTo>
                <a:cubicBezTo>
                  <a:pt x="627031" y="315856"/>
                  <a:pt x="636937" y="305950"/>
                  <a:pt x="650177" y="305855"/>
                </a:cubicBezTo>
                <a:cubicBezTo>
                  <a:pt x="663321" y="305664"/>
                  <a:pt x="673418" y="315475"/>
                  <a:pt x="673703" y="328620"/>
                </a:cubicBezTo>
                <a:close/>
                <a:moveTo>
                  <a:pt x="1711262" y="1590587"/>
                </a:moveTo>
                <a:cubicBezTo>
                  <a:pt x="1710404" y="1588015"/>
                  <a:pt x="1709928" y="1585348"/>
                  <a:pt x="1709928" y="1582395"/>
                </a:cubicBezTo>
                <a:cubicBezTo>
                  <a:pt x="1710023" y="1569060"/>
                  <a:pt x="1720120" y="1559250"/>
                  <a:pt x="1733455" y="1559440"/>
                </a:cubicBezTo>
                <a:cubicBezTo>
                  <a:pt x="1746790" y="1559535"/>
                  <a:pt x="1756601" y="1569632"/>
                  <a:pt x="1756410" y="1582967"/>
                </a:cubicBezTo>
                <a:cubicBezTo>
                  <a:pt x="1756410" y="1585729"/>
                  <a:pt x="1755839" y="1588205"/>
                  <a:pt x="1755077" y="1590587"/>
                </a:cubicBezTo>
                <a:lnTo>
                  <a:pt x="1711262" y="1590587"/>
                </a:lnTo>
                <a:close/>
                <a:moveTo>
                  <a:pt x="974789" y="465018"/>
                </a:moveTo>
                <a:cubicBezTo>
                  <a:pt x="975074" y="478353"/>
                  <a:pt x="965359" y="488544"/>
                  <a:pt x="952214" y="488925"/>
                </a:cubicBezTo>
                <a:cubicBezTo>
                  <a:pt x="938879" y="489211"/>
                  <a:pt x="928688" y="479496"/>
                  <a:pt x="928307" y="466351"/>
                </a:cubicBezTo>
                <a:cubicBezTo>
                  <a:pt x="928021" y="453016"/>
                  <a:pt x="937736" y="442824"/>
                  <a:pt x="950881" y="442443"/>
                </a:cubicBezTo>
                <a:cubicBezTo>
                  <a:pt x="964311" y="442062"/>
                  <a:pt x="974503" y="451778"/>
                  <a:pt x="974789" y="465018"/>
                </a:cubicBezTo>
                <a:close/>
                <a:moveTo>
                  <a:pt x="1536859" y="971843"/>
                </a:moveTo>
                <a:cubicBezTo>
                  <a:pt x="1536668" y="984035"/>
                  <a:pt x="1526096" y="994227"/>
                  <a:pt x="1513999" y="994036"/>
                </a:cubicBezTo>
                <a:cubicBezTo>
                  <a:pt x="1501807" y="993846"/>
                  <a:pt x="1491615" y="983273"/>
                  <a:pt x="1491806" y="971176"/>
                </a:cubicBezTo>
                <a:cubicBezTo>
                  <a:pt x="1491996" y="958984"/>
                  <a:pt x="1502569" y="948792"/>
                  <a:pt x="1514666" y="948983"/>
                </a:cubicBezTo>
                <a:cubicBezTo>
                  <a:pt x="1526857" y="949173"/>
                  <a:pt x="1537049" y="959746"/>
                  <a:pt x="1536859" y="971843"/>
                </a:cubicBezTo>
                <a:close/>
                <a:moveTo>
                  <a:pt x="1240917" y="655708"/>
                </a:moveTo>
                <a:cubicBezTo>
                  <a:pt x="1254252" y="655422"/>
                  <a:pt x="1264444" y="665233"/>
                  <a:pt x="1264634" y="678568"/>
                </a:cubicBezTo>
                <a:cubicBezTo>
                  <a:pt x="1264730" y="691903"/>
                  <a:pt x="1254728" y="702000"/>
                  <a:pt x="1241393" y="701904"/>
                </a:cubicBezTo>
                <a:cubicBezTo>
                  <a:pt x="1228630" y="701809"/>
                  <a:pt x="1218819" y="692475"/>
                  <a:pt x="1218438" y="679806"/>
                </a:cubicBezTo>
                <a:cubicBezTo>
                  <a:pt x="1217867" y="666376"/>
                  <a:pt x="1227677" y="655994"/>
                  <a:pt x="1240917" y="655708"/>
                </a:cubicBezTo>
                <a:close/>
                <a:moveTo>
                  <a:pt x="1630585" y="1215683"/>
                </a:moveTo>
                <a:cubicBezTo>
                  <a:pt x="1643920" y="1215588"/>
                  <a:pt x="1654016" y="1225589"/>
                  <a:pt x="1653921" y="1238924"/>
                </a:cubicBezTo>
                <a:cubicBezTo>
                  <a:pt x="1653826" y="1252259"/>
                  <a:pt x="1643729" y="1262165"/>
                  <a:pt x="1630394" y="1261879"/>
                </a:cubicBezTo>
                <a:cubicBezTo>
                  <a:pt x="1617631" y="1261689"/>
                  <a:pt x="1608106" y="1252068"/>
                  <a:pt x="1607820" y="1239400"/>
                </a:cubicBezTo>
                <a:cubicBezTo>
                  <a:pt x="1607439" y="1225970"/>
                  <a:pt x="1617345" y="1215778"/>
                  <a:pt x="1630585" y="1215683"/>
                </a:cubicBezTo>
                <a:close/>
                <a:moveTo>
                  <a:pt x="39243" y="218892"/>
                </a:moveTo>
                <a:cubicBezTo>
                  <a:pt x="38957" y="231369"/>
                  <a:pt x="28861" y="241180"/>
                  <a:pt x="16288" y="241085"/>
                </a:cubicBezTo>
                <a:cubicBezTo>
                  <a:pt x="9906" y="241085"/>
                  <a:pt x="4191" y="238418"/>
                  <a:pt x="95" y="234131"/>
                </a:cubicBezTo>
                <a:lnTo>
                  <a:pt x="95" y="202604"/>
                </a:lnTo>
                <a:cubicBezTo>
                  <a:pt x="4382" y="198127"/>
                  <a:pt x="10573" y="195365"/>
                  <a:pt x="17336" y="195651"/>
                </a:cubicBezTo>
                <a:cubicBezTo>
                  <a:pt x="29813" y="196127"/>
                  <a:pt x="39529" y="206414"/>
                  <a:pt x="39243" y="218892"/>
                </a:cubicBezTo>
                <a:close/>
                <a:moveTo>
                  <a:pt x="1471517" y="880974"/>
                </a:moveTo>
                <a:cubicBezTo>
                  <a:pt x="1471327" y="893166"/>
                  <a:pt x="1460754" y="903358"/>
                  <a:pt x="1448657" y="903168"/>
                </a:cubicBezTo>
                <a:cubicBezTo>
                  <a:pt x="1436465" y="902977"/>
                  <a:pt x="1426274" y="892404"/>
                  <a:pt x="1426464" y="880308"/>
                </a:cubicBezTo>
                <a:cubicBezTo>
                  <a:pt x="1426655" y="868116"/>
                  <a:pt x="1437227" y="857924"/>
                  <a:pt x="1449324" y="858114"/>
                </a:cubicBezTo>
                <a:cubicBezTo>
                  <a:pt x="1461421" y="858210"/>
                  <a:pt x="1471708" y="868782"/>
                  <a:pt x="1471517" y="880974"/>
                </a:cubicBezTo>
                <a:close/>
                <a:moveTo>
                  <a:pt x="749999" y="343955"/>
                </a:moveTo>
                <a:cubicBezTo>
                  <a:pt x="749713" y="357099"/>
                  <a:pt x="739331" y="366815"/>
                  <a:pt x="726186" y="366434"/>
                </a:cubicBezTo>
                <a:cubicBezTo>
                  <a:pt x="713137" y="366053"/>
                  <a:pt x="703517" y="355480"/>
                  <a:pt x="704088" y="342240"/>
                </a:cubicBezTo>
                <a:cubicBezTo>
                  <a:pt x="704660" y="329762"/>
                  <a:pt x="714566" y="320428"/>
                  <a:pt x="727234" y="320523"/>
                </a:cubicBezTo>
                <a:cubicBezTo>
                  <a:pt x="740378" y="320523"/>
                  <a:pt x="750284" y="330715"/>
                  <a:pt x="749999" y="343955"/>
                </a:cubicBezTo>
                <a:close/>
                <a:moveTo>
                  <a:pt x="1696593" y="1354938"/>
                </a:moveTo>
                <a:cubicBezTo>
                  <a:pt x="1684592" y="1355129"/>
                  <a:pt x="1673828" y="1344556"/>
                  <a:pt x="1673828" y="1332459"/>
                </a:cubicBezTo>
                <a:cubicBezTo>
                  <a:pt x="1673828" y="1320363"/>
                  <a:pt x="1684592" y="1309790"/>
                  <a:pt x="1696593" y="1310076"/>
                </a:cubicBezTo>
                <a:cubicBezTo>
                  <a:pt x="1708118" y="1310266"/>
                  <a:pt x="1718215" y="1320267"/>
                  <a:pt x="1718691" y="1331793"/>
                </a:cubicBezTo>
                <a:cubicBezTo>
                  <a:pt x="1719072" y="1343794"/>
                  <a:pt x="1708690" y="1354748"/>
                  <a:pt x="1696593" y="1354938"/>
                </a:cubicBezTo>
                <a:close/>
                <a:moveTo>
                  <a:pt x="1383316" y="764579"/>
                </a:moveTo>
                <a:cubicBezTo>
                  <a:pt x="1395317" y="764388"/>
                  <a:pt x="1406081" y="775342"/>
                  <a:pt x="1405795" y="787344"/>
                </a:cubicBezTo>
                <a:cubicBezTo>
                  <a:pt x="1405509" y="798869"/>
                  <a:pt x="1395222" y="808965"/>
                  <a:pt x="1383792" y="809156"/>
                </a:cubicBezTo>
                <a:cubicBezTo>
                  <a:pt x="1371791" y="809346"/>
                  <a:pt x="1361027" y="798393"/>
                  <a:pt x="1361313" y="786391"/>
                </a:cubicBezTo>
                <a:cubicBezTo>
                  <a:pt x="1361599" y="774866"/>
                  <a:pt x="1371886" y="764674"/>
                  <a:pt x="1383316" y="764579"/>
                </a:cubicBezTo>
                <a:close/>
                <a:moveTo>
                  <a:pt x="807053" y="335192"/>
                </a:moveTo>
                <a:cubicBezTo>
                  <a:pt x="819150" y="335478"/>
                  <a:pt x="829532" y="346431"/>
                  <a:pt x="829056" y="358433"/>
                </a:cubicBezTo>
                <a:cubicBezTo>
                  <a:pt x="828580" y="370529"/>
                  <a:pt x="817436" y="380721"/>
                  <a:pt x="805529" y="380054"/>
                </a:cubicBezTo>
                <a:cubicBezTo>
                  <a:pt x="794004" y="379388"/>
                  <a:pt x="784193" y="369005"/>
                  <a:pt x="784193" y="357576"/>
                </a:cubicBezTo>
                <a:cubicBezTo>
                  <a:pt x="784193" y="345479"/>
                  <a:pt x="795052" y="335001"/>
                  <a:pt x="807053" y="335192"/>
                </a:cubicBezTo>
                <a:close/>
                <a:moveTo>
                  <a:pt x="1053465" y="479496"/>
                </a:moveTo>
                <a:cubicBezTo>
                  <a:pt x="1053751" y="491497"/>
                  <a:pt x="1042892" y="502355"/>
                  <a:pt x="1030891" y="502165"/>
                </a:cubicBezTo>
                <a:cubicBezTo>
                  <a:pt x="1019366" y="501975"/>
                  <a:pt x="1009174" y="491783"/>
                  <a:pt x="1008888" y="480258"/>
                </a:cubicBezTo>
                <a:cubicBezTo>
                  <a:pt x="1008602" y="468256"/>
                  <a:pt x="1019461" y="457397"/>
                  <a:pt x="1031462" y="457588"/>
                </a:cubicBezTo>
                <a:cubicBezTo>
                  <a:pt x="1042988" y="457779"/>
                  <a:pt x="1053179" y="467970"/>
                  <a:pt x="1053465" y="479496"/>
                </a:cubicBezTo>
                <a:close/>
                <a:moveTo>
                  <a:pt x="1602010" y="1064997"/>
                </a:moveTo>
                <a:cubicBezTo>
                  <a:pt x="1602200" y="1076427"/>
                  <a:pt x="1592294" y="1087000"/>
                  <a:pt x="1580769" y="1087667"/>
                </a:cubicBezTo>
                <a:cubicBezTo>
                  <a:pt x="1568863" y="1088334"/>
                  <a:pt x="1557623" y="1077761"/>
                  <a:pt x="1557433" y="1065759"/>
                </a:cubicBezTo>
                <a:cubicBezTo>
                  <a:pt x="1557242" y="1053758"/>
                  <a:pt x="1568006" y="1042899"/>
                  <a:pt x="1580007" y="1043090"/>
                </a:cubicBezTo>
                <a:cubicBezTo>
                  <a:pt x="1591532" y="1043280"/>
                  <a:pt x="1601724" y="1053472"/>
                  <a:pt x="1602010" y="1064997"/>
                </a:cubicBezTo>
                <a:close/>
                <a:moveTo>
                  <a:pt x="1198340" y="584747"/>
                </a:moveTo>
                <a:cubicBezTo>
                  <a:pt x="1198531" y="596748"/>
                  <a:pt x="1187672" y="607607"/>
                  <a:pt x="1175671" y="607321"/>
                </a:cubicBezTo>
                <a:cubicBezTo>
                  <a:pt x="1164146" y="607035"/>
                  <a:pt x="1153954" y="596844"/>
                  <a:pt x="1153859" y="585318"/>
                </a:cubicBezTo>
                <a:cubicBezTo>
                  <a:pt x="1153668" y="573317"/>
                  <a:pt x="1164527" y="562458"/>
                  <a:pt x="1176528" y="562744"/>
                </a:cubicBezTo>
                <a:cubicBezTo>
                  <a:pt x="1188053" y="563030"/>
                  <a:pt x="1198245" y="573221"/>
                  <a:pt x="1198340" y="584747"/>
                </a:cubicBezTo>
                <a:close/>
                <a:moveTo>
                  <a:pt x="1747838" y="1480668"/>
                </a:moveTo>
                <a:cubicBezTo>
                  <a:pt x="1759934" y="1480954"/>
                  <a:pt x="1770317" y="1491908"/>
                  <a:pt x="1769840" y="1503909"/>
                </a:cubicBezTo>
                <a:cubicBezTo>
                  <a:pt x="1769364" y="1516006"/>
                  <a:pt x="1758220" y="1526198"/>
                  <a:pt x="1746314" y="1525531"/>
                </a:cubicBezTo>
                <a:cubicBezTo>
                  <a:pt x="1734788" y="1524864"/>
                  <a:pt x="1724978" y="1514482"/>
                  <a:pt x="1724978" y="1503052"/>
                </a:cubicBezTo>
                <a:cubicBezTo>
                  <a:pt x="1724978" y="1490955"/>
                  <a:pt x="1735836" y="1480383"/>
                  <a:pt x="1747838" y="1480668"/>
                </a:cubicBezTo>
                <a:close/>
                <a:moveTo>
                  <a:pt x="1666399" y="1160247"/>
                </a:moveTo>
                <a:cubicBezTo>
                  <a:pt x="1665827" y="1172154"/>
                  <a:pt x="1655540" y="1181202"/>
                  <a:pt x="1643729" y="1180440"/>
                </a:cubicBezTo>
                <a:cubicBezTo>
                  <a:pt x="1631823" y="1179678"/>
                  <a:pt x="1622965" y="1169296"/>
                  <a:pt x="1623917" y="1157485"/>
                </a:cubicBezTo>
                <a:cubicBezTo>
                  <a:pt x="1624870" y="1146150"/>
                  <a:pt x="1634490" y="1137578"/>
                  <a:pt x="1645825" y="1137959"/>
                </a:cubicBezTo>
                <a:cubicBezTo>
                  <a:pt x="1657636" y="1138245"/>
                  <a:pt x="1666970" y="1148341"/>
                  <a:pt x="1666399" y="1160247"/>
                </a:cubicBezTo>
                <a:close/>
                <a:moveTo>
                  <a:pt x="1342358" y="693332"/>
                </a:moveTo>
                <a:cubicBezTo>
                  <a:pt x="1342168" y="705238"/>
                  <a:pt x="1332262" y="714668"/>
                  <a:pt x="1320356" y="714287"/>
                </a:cubicBezTo>
                <a:cubicBezTo>
                  <a:pt x="1308449" y="713906"/>
                  <a:pt x="1299115" y="703809"/>
                  <a:pt x="1299686" y="691998"/>
                </a:cubicBezTo>
                <a:cubicBezTo>
                  <a:pt x="1300258" y="680663"/>
                  <a:pt x="1309592" y="671710"/>
                  <a:pt x="1320927" y="671710"/>
                </a:cubicBezTo>
                <a:cubicBezTo>
                  <a:pt x="1332928" y="671710"/>
                  <a:pt x="1342549" y="681426"/>
                  <a:pt x="1342358" y="693332"/>
                </a:cubicBezTo>
                <a:close/>
                <a:moveTo>
                  <a:pt x="367094" y="195460"/>
                </a:moveTo>
                <a:cubicBezTo>
                  <a:pt x="367189" y="207080"/>
                  <a:pt x="358521" y="216129"/>
                  <a:pt x="346996" y="216510"/>
                </a:cubicBezTo>
                <a:cubicBezTo>
                  <a:pt x="334804" y="216987"/>
                  <a:pt x="325279" y="207843"/>
                  <a:pt x="325184" y="195651"/>
                </a:cubicBezTo>
                <a:cubicBezTo>
                  <a:pt x="325088" y="183459"/>
                  <a:pt x="334518" y="174219"/>
                  <a:pt x="346710" y="174600"/>
                </a:cubicBezTo>
                <a:cubicBezTo>
                  <a:pt x="358331" y="174981"/>
                  <a:pt x="367094" y="183839"/>
                  <a:pt x="367094" y="195460"/>
                </a:cubicBezTo>
                <a:close/>
                <a:moveTo>
                  <a:pt x="446723" y="210510"/>
                </a:moveTo>
                <a:cubicBezTo>
                  <a:pt x="446342" y="222606"/>
                  <a:pt x="436531" y="231464"/>
                  <a:pt x="424339" y="230703"/>
                </a:cubicBezTo>
                <a:cubicBezTo>
                  <a:pt x="412814" y="230036"/>
                  <a:pt x="404432" y="220701"/>
                  <a:pt x="404813" y="209081"/>
                </a:cubicBezTo>
                <a:cubicBezTo>
                  <a:pt x="405194" y="196984"/>
                  <a:pt x="415004" y="188126"/>
                  <a:pt x="427196" y="188888"/>
                </a:cubicBezTo>
                <a:cubicBezTo>
                  <a:pt x="438722" y="189650"/>
                  <a:pt x="447104" y="198889"/>
                  <a:pt x="446723" y="210510"/>
                </a:cubicBezTo>
                <a:close/>
                <a:moveTo>
                  <a:pt x="526066" y="223845"/>
                </a:moveTo>
                <a:cubicBezTo>
                  <a:pt x="526161" y="235655"/>
                  <a:pt x="517589" y="244419"/>
                  <a:pt x="505873" y="244704"/>
                </a:cubicBezTo>
                <a:cubicBezTo>
                  <a:pt x="493490" y="244990"/>
                  <a:pt x="484346" y="235846"/>
                  <a:pt x="484632" y="223463"/>
                </a:cubicBezTo>
                <a:cubicBezTo>
                  <a:pt x="484918" y="211748"/>
                  <a:pt x="493776" y="203175"/>
                  <a:pt x="505492" y="203270"/>
                </a:cubicBezTo>
                <a:cubicBezTo>
                  <a:pt x="517303" y="203461"/>
                  <a:pt x="525971" y="212129"/>
                  <a:pt x="526066" y="223845"/>
                </a:cubicBezTo>
                <a:close/>
                <a:moveTo>
                  <a:pt x="266033" y="160694"/>
                </a:moveTo>
                <a:cubicBezTo>
                  <a:pt x="277844" y="160408"/>
                  <a:pt x="286798" y="168790"/>
                  <a:pt x="287274" y="180506"/>
                </a:cubicBezTo>
                <a:cubicBezTo>
                  <a:pt x="287750" y="192888"/>
                  <a:pt x="278702" y="202223"/>
                  <a:pt x="266414" y="202128"/>
                </a:cubicBezTo>
                <a:cubicBezTo>
                  <a:pt x="254699" y="202032"/>
                  <a:pt x="245936" y="193364"/>
                  <a:pt x="245840" y="181649"/>
                </a:cubicBezTo>
                <a:cubicBezTo>
                  <a:pt x="245840" y="169838"/>
                  <a:pt x="254318" y="160979"/>
                  <a:pt x="266033" y="160694"/>
                </a:cubicBezTo>
                <a:close/>
                <a:moveTo>
                  <a:pt x="886206" y="350908"/>
                </a:moveTo>
                <a:cubicBezTo>
                  <a:pt x="898398" y="350908"/>
                  <a:pt x="907542" y="360338"/>
                  <a:pt x="907161" y="372530"/>
                </a:cubicBezTo>
                <a:cubicBezTo>
                  <a:pt x="906780" y="384150"/>
                  <a:pt x="897827" y="392818"/>
                  <a:pt x="886206" y="392818"/>
                </a:cubicBezTo>
                <a:cubicBezTo>
                  <a:pt x="874014" y="392818"/>
                  <a:pt x="864870" y="383388"/>
                  <a:pt x="865251" y="371196"/>
                </a:cubicBezTo>
                <a:cubicBezTo>
                  <a:pt x="865632" y="359576"/>
                  <a:pt x="874586" y="350908"/>
                  <a:pt x="886206" y="350908"/>
                </a:cubicBezTo>
                <a:close/>
                <a:moveTo>
                  <a:pt x="1110139" y="473780"/>
                </a:moveTo>
                <a:cubicBezTo>
                  <a:pt x="1121950" y="473495"/>
                  <a:pt x="1130903" y="482067"/>
                  <a:pt x="1131094" y="493878"/>
                </a:cubicBezTo>
                <a:cubicBezTo>
                  <a:pt x="1131189" y="505689"/>
                  <a:pt x="1122521" y="514547"/>
                  <a:pt x="1110710" y="514452"/>
                </a:cubicBezTo>
                <a:cubicBezTo>
                  <a:pt x="1099471" y="514357"/>
                  <a:pt x="1090994" y="506261"/>
                  <a:pt x="1090517" y="495117"/>
                </a:cubicBezTo>
                <a:cubicBezTo>
                  <a:pt x="1089946" y="483210"/>
                  <a:pt x="1098423" y="474066"/>
                  <a:pt x="1110139" y="473780"/>
                </a:cubicBezTo>
                <a:close/>
                <a:moveTo>
                  <a:pt x="186404" y="146883"/>
                </a:moveTo>
                <a:cubicBezTo>
                  <a:pt x="198215" y="146597"/>
                  <a:pt x="207169" y="155169"/>
                  <a:pt x="207359" y="166980"/>
                </a:cubicBezTo>
                <a:cubicBezTo>
                  <a:pt x="207455" y="178791"/>
                  <a:pt x="198787" y="187650"/>
                  <a:pt x="186976" y="187554"/>
                </a:cubicBezTo>
                <a:cubicBezTo>
                  <a:pt x="175736" y="187554"/>
                  <a:pt x="167259" y="179363"/>
                  <a:pt x="166783" y="168219"/>
                </a:cubicBezTo>
                <a:cubicBezTo>
                  <a:pt x="166211" y="156312"/>
                  <a:pt x="174689" y="147168"/>
                  <a:pt x="186404" y="146883"/>
                </a:cubicBezTo>
                <a:close/>
                <a:moveTo>
                  <a:pt x="564642" y="237084"/>
                </a:moveTo>
                <a:cubicBezTo>
                  <a:pt x="565214" y="225369"/>
                  <a:pt x="574548" y="217177"/>
                  <a:pt x="586454" y="217939"/>
                </a:cubicBezTo>
                <a:cubicBezTo>
                  <a:pt x="597599" y="218701"/>
                  <a:pt x="605504" y="227369"/>
                  <a:pt x="605314" y="238704"/>
                </a:cubicBezTo>
                <a:cubicBezTo>
                  <a:pt x="605123" y="250514"/>
                  <a:pt x="596075" y="258992"/>
                  <a:pt x="584168" y="258611"/>
                </a:cubicBezTo>
                <a:cubicBezTo>
                  <a:pt x="572453" y="258230"/>
                  <a:pt x="564071" y="248991"/>
                  <a:pt x="564642" y="237084"/>
                </a:cubicBezTo>
                <a:close/>
                <a:moveTo>
                  <a:pt x="1275683" y="599511"/>
                </a:moveTo>
                <a:cubicBezTo>
                  <a:pt x="1275493" y="611036"/>
                  <a:pt x="1266158" y="619799"/>
                  <a:pt x="1254633" y="619227"/>
                </a:cubicBezTo>
                <a:cubicBezTo>
                  <a:pt x="1243775" y="618751"/>
                  <a:pt x="1235488" y="609797"/>
                  <a:pt x="1235678" y="598844"/>
                </a:cubicBezTo>
                <a:cubicBezTo>
                  <a:pt x="1235869" y="587319"/>
                  <a:pt x="1245203" y="578555"/>
                  <a:pt x="1256728" y="579127"/>
                </a:cubicBezTo>
                <a:cubicBezTo>
                  <a:pt x="1267587" y="579698"/>
                  <a:pt x="1275874" y="588557"/>
                  <a:pt x="1275683" y="599511"/>
                </a:cubicBezTo>
                <a:close/>
                <a:moveTo>
                  <a:pt x="1730597" y="1252735"/>
                </a:moveTo>
                <a:cubicBezTo>
                  <a:pt x="1730693" y="1263879"/>
                  <a:pt x="1722406" y="1272642"/>
                  <a:pt x="1711357" y="1273119"/>
                </a:cubicBezTo>
                <a:cubicBezTo>
                  <a:pt x="1699641" y="1273595"/>
                  <a:pt x="1690402" y="1264927"/>
                  <a:pt x="1690211" y="1253211"/>
                </a:cubicBezTo>
                <a:cubicBezTo>
                  <a:pt x="1690116" y="1241496"/>
                  <a:pt x="1699165" y="1232542"/>
                  <a:pt x="1710881" y="1232828"/>
                </a:cubicBezTo>
                <a:cubicBezTo>
                  <a:pt x="1722120" y="1233018"/>
                  <a:pt x="1730502" y="1241496"/>
                  <a:pt x="1730597" y="1252735"/>
                </a:cubicBezTo>
                <a:close/>
                <a:moveTo>
                  <a:pt x="1762220" y="1443806"/>
                </a:moveTo>
                <a:cubicBezTo>
                  <a:pt x="1750409" y="1444092"/>
                  <a:pt x="1741456" y="1435520"/>
                  <a:pt x="1741265" y="1423709"/>
                </a:cubicBezTo>
                <a:cubicBezTo>
                  <a:pt x="1741170" y="1411898"/>
                  <a:pt x="1749838" y="1403039"/>
                  <a:pt x="1761649" y="1403135"/>
                </a:cubicBezTo>
                <a:cubicBezTo>
                  <a:pt x="1772888" y="1403230"/>
                  <a:pt x="1781366" y="1411326"/>
                  <a:pt x="1781842" y="1422471"/>
                </a:cubicBezTo>
                <a:cubicBezTo>
                  <a:pt x="1782413" y="1434377"/>
                  <a:pt x="1773936" y="1443521"/>
                  <a:pt x="1762220" y="1443806"/>
                </a:cubicBezTo>
                <a:close/>
                <a:moveTo>
                  <a:pt x="985742" y="386151"/>
                </a:moveTo>
                <a:cubicBezTo>
                  <a:pt x="985742" y="397009"/>
                  <a:pt x="976884" y="405867"/>
                  <a:pt x="966121" y="405962"/>
                </a:cubicBezTo>
                <a:cubicBezTo>
                  <a:pt x="954786" y="406153"/>
                  <a:pt x="945452" y="396628"/>
                  <a:pt x="945928" y="385293"/>
                </a:cubicBezTo>
                <a:cubicBezTo>
                  <a:pt x="946309" y="374530"/>
                  <a:pt x="955453" y="365958"/>
                  <a:pt x="966311" y="366148"/>
                </a:cubicBezTo>
                <a:cubicBezTo>
                  <a:pt x="977075" y="366338"/>
                  <a:pt x="985742" y="375292"/>
                  <a:pt x="985742" y="386151"/>
                </a:cubicBezTo>
                <a:close/>
                <a:moveTo>
                  <a:pt x="665131" y="229750"/>
                </a:moveTo>
                <a:cubicBezTo>
                  <a:pt x="675894" y="230036"/>
                  <a:pt x="684562" y="239085"/>
                  <a:pt x="684467" y="249943"/>
                </a:cubicBezTo>
                <a:cubicBezTo>
                  <a:pt x="684371" y="261278"/>
                  <a:pt x="674561" y="270327"/>
                  <a:pt x="663226" y="269660"/>
                </a:cubicBezTo>
                <a:cubicBezTo>
                  <a:pt x="652463" y="268993"/>
                  <a:pt x="644081" y="259563"/>
                  <a:pt x="644557" y="248800"/>
                </a:cubicBezTo>
                <a:cubicBezTo>
                  <a:pt x="645128" y="237942"/>
                  <a:pt x="654272" y="229369"/>
                  <a:pt x="665131" y="229750"/>
                </a:cubicBezTo>
                <a:close/>
                <a:moveTo>
                  <a:pt x="1793939" y="1590587"/>
                </a:moveTo>
                <a:cubicBezTo>
                  <a:pt x="1796701" y="1582491"/>
                  <a:pt x="1804321" y="1576776"/>
                  <a:pt x="1813274" y="1576966"/>
                </a:cubicBezTo>
                <a:cubicBezTo>
                  <a:pt x="1821847" y="1577156"/>
                  <a:pt x="1828991" y="1582872"/>
                  <a:pt x="1831562" y="1590587"/>
                </a:cubicBezTo>
                <a:lnTo>
                  <a:pt x="1793939" y="1590587"/>
                </a:lnTo>
                <a:close/>
                <a:moveTo>
                  <a:pt x="1548384" y="895262"/>
                </a:moveTo>
                <a:cubicBezTo>
                  <a:pt x="1548098" y="905930"/>
                  <a:pt x="1538764" y="914883"/>
                  <a:pt x="1528096" y="914597"/>
                </a:cubicBezTo>
                <a:cubicBezTo>
                  <a:pt x="1517428" y="914312"/>
                  <a:pt x="1508474" y="904977"/>
                  <a:pt x="1508760" y="894309"/>
                </a:cubicBezTo>
                <a:cubicBezTo>
                  <a:pt x="1509046" y="883641"/>
                  <a:pt x="1518380" y="874688"/>
                  <a:pt x="1529048" y="874973"/>
                </a:cubicBezTo>
                <a:cubicBezTo>
                  <a:pt x="1539716" y="875259"/>
                  <a:pt x="1548575" y="884594"/>
                  <a:pt x="1548384" y="895262"/>
                </a:cubicBezTo>
                <a:close/>
                <a:moveTo>
                  <a:pt x="130207" y="153455"/>
                </a:moveTo>
                <a:cubicBezTo>
                  <a:pt x="130016" y="164313"/>
                  <a:pt x="121063" y="172981"/>
                  <a:pt x="110204" y="172981"/>
                </a:cubicBezTo>
                <a:cubicBezTo>
                  <a:pt x="98870" y="172981"/>
                  <a:pt x="89726" y="163266"/>
                  <a:pt x="90392" y="151931"/>
                </a:cubicBezTo>
                <a:cubicBezTo>
                  <a:pt x="90964" y="141168"/>
                  <a:pt x="100298" y="132690"/>
                  <a:pt x="111062" y="133167"/>
                </a:cubicBezTo>
                <a:cubicBezTo>
                  <a:pt x="121825" y="133452"/>
                  <a:pt x="130397" y="142596"/>
                  <a:pt x="130207" y="153455"/>
                </a:cubicBezTo>
                <a:close/>
                <a:moveTo>
                  <a:pt x="1416939" y="706953"/>
                </a:moveTo>
                <a:cubicBezTo>
                  <a:pt x="1417130" y="717049"/>
                  <a:pt x="1408367" y="726193"/>
                  <a:pt x="1398175" y="726384"/>
                </a:cubicBezTo>
                <a:cubicBezTo>
                  <a:pt x="1388078" y="726574"/>
                  <a:pt x="1378934" y="717811"/>
                  <a:pt x="1378744" y="707619"/>
                </a:cubicBezTo>
                <a:cubicBezTo>
                  <a:pt x="1378553" y="697523"/>
                  <a:pt x="1387316" y="688379"/>
                  <a:pt x="1397508" y="688188"/>
                </a:cubicBezTo>
                <a:cubicBezTo>
                  <a:pt x="1407605" y="687903"/>
                  <a:pt x="1416749" y="696761"/>
                  <a:pt x="1416939" y="706953"/>
                </a:cubicBezTo>
                <a:close/>
                <a:moveTo>
                  <a:pt x="1482852" y="800393"/>
                </a:moveTo>
                <a:cubicBezTo>
                  <a:pt x="1483233" y="810966"/>
                  <a:pt x="1474089" y="820491"/>
                  <a:pt x="1463421" y="820681"/>
                </a:cubicBezTo>
                <a:cubicBezTo>
                  <a:pt x="1452753" y="820871"/>
                  <a:pt x="1443038" y="811537"/>
                  <a:pt x="1443609" y="800869"/>
                </a:cubicBezTo>
                <a:cubicBezTo>
                  <a:pt x="1444181" y="789344"/>
                  <a:pt x="1450848" y="782581"/>
                  <a:pt x="1462183" y="781438"/>
                </a:cubicBezTo>
                <a:cubicBezTo>
                  <a:pt x="1472660" y="780390"/>
                  <a:pt x="1482471" y="789820"/>
                  <a:pt x="1482852" y="800393"/>
                </a:cubicBezTo>
                <a:close/>
                <a:moveTo>
                  <a:pt x="1593532" y="1005466"/>
                </a:moveTo>
                <a:cubicBezTo>
                  <a:pt x="1582865" y="1005276"/>
                  <a:pt x="1573816" y="995655"/>
                  <a:pt x="1574197" y="985083"/>
                </a:cubicBezTo>
                <a:cubicBezTo>
                  <a:pt x="1574578" y="974414"/>
                  <a:pt x="1584389" y="965080"/>
                  <a:pt x="1594866" y="966223"/>
                </a:cubicBezTo>
                <a:cubicBezTo>
                  <a:pt x="1606201" y="967461"/>
                  <a:pt x="1612868" y="974224"/>
                  <a:pt x="1613440" y="985749"/>
                </a:cubicBezTo>
                <a:cubicBezTo>
                  <a:pt x="1614011" y="996417"/>
                  <a:pt x="1604201" y="1005656"/>
                  <a:pt x="1593532" y="1005466"/>
                </a:cubicBezTo>
                <a:close/>
                <a:moveTo>
                  <a:pt x="50006" y="138786"/>
                </a:moveTo>
                <a:cubicBezTo>
                  <a:pt x="50006" y="148883"/>
                  <a:pt x="41148" y="157931"/>
                  <a:pt x="31052" y="158122"/>
                </a:cubicBezTo>
                <a:cubicBezTo>
                  <a:pt x="20479" y="158312"/>
                  <a:pt x="10954" y="148692"/>
                  <a:pt x="11335" y="138120"/>
                </a:cubicBezTo>
                <a:cubicBezTo>
                  <a:pt x="11716" y="128023"/>
                  <a:pt x="20955" y="119260"/>
                  <a:pt x="31052" y="119451"/>
                </a:cubicBezTo>
                <a:cubicBezTo>
                  <a:pt x="41148" y="119641"/>
                  <a:pt x="50006" y="128690"/>
                  <a:pt x="50006" y="138786"/>
                </a:cubicBezTo>
                <a:close/>
                <a:moveTo>
                  <a:pt x="760762" y="263278"/>
                </a:moveTo>
                <a:cubicBezTo>
                  <a:pt x="761143" y="273755"/>
                  <a:pt x="751618" y="283471"/>
                  <a:pt x="741045" y="283376"/>
                </a:cubicBezTo>
                <a:cubicBezTo>
                  <a:pt x="731044" y="283280"/>
                  <a:pt x="721995" y="274422"/>
                  <a:pt x="721614" y="264421"/>
                </a:cubicBezTo>
                <a:cubicBezTo>
                  <a:pt x="721233" y="253848"/>
                  <a:pt x="730758" y="244228"/>
                  <a:pt x="741331" y="244323"/>
                </a:cubicBezTo>
                <a:cubicBezTo>
                  <a:pt x="751427" y="244419"/>
                  <a:pt x="760476" y="253277"/>
                  <a:pt x="760762" y="263278"/>
                </a:cubicBezTo>
                <a:close/>
                <a:moveTo>
                  <a:pt x="1678400" y="1079952"/>
                </a:moveTo>
                <a:cubicBezTo>
                  <a:pt x="1678210" y="1090143"/>
                  <a:pt x="1669066" y="1098906"/>
                  <a:pt x="1658969" y="1098716"/>
                </a:cubicBezTo>
                <a:cubicBezTo>
                  <a:pt x="1648778" y="1098525"/>
                  <a:pt x="1640015" y="1089381"/>
                  <a:pt x="1640205" y="1079285"/>
                </a:cubicBezTo>
                <a:cubicBezTo>
                  <a:pt x="1640396" y="1069093"/>
                  <a:pt x="1649540" y="1060330"/>
                  <a:pt x="1659636" y="1060521"/>
                </a:cubicBezTo>
                <a:cubicBezTo>
                  <a:pt x="1669828" y="1060711"/>
                  <a:pt x="1678591" y="1069760"/>
                  <a:pt x="1678400" y="1079952"/>
                </a:cubicBezTo>
                <a:close/>
                <a:moveTo>
                  <a:pt x="1827371" y="1498766"/>
                </a:moveTo>
                <a:cubicBezTo>
                  <a:pt x="1838516" y="1499433"/>
                  <a:pt x="1846612" y="1508577"/>
                  <a:pt x="1845278" y="1518959"/>
                </a:cubicBezTo>
                <a:cubicBezTo>
                  <a:pt x="1843850" y="1530008"/>
                  <a:pt x="1836896" y="1535723"/>
                  <a:pt x="1825943" y="1535532"/>
                </a:cubicBezTo>
                <a:cubicBezTo>
                  <a:pt x="1815465" y="1535437"/>
                  <a:pt x="1807369" y="1525817"/>
                  <a:pt x="1808702" y="1515435"/>
                </a:cubicBezTo>
                <a:cubicBezTo>
                  <a:pt x="1810131" y="1504386"/>
                  <a:pt x="1817180" y="1499242"/>
                  <a:pt x="1827371" y="1498766"/>
                </a:cubicBezTo>
                <a:close/>
                <a:moveTo>
                  <a:pt x="1775270" y="1365606"/>
                </a:moveTo>
                <a:cubicBezTo>
                  <a:pt x="1764982" y="1365321"/>
                  <a:pt x="1756410" y="1356081"/>
                  <a:pt x="1756982" y="1345889"/>
                </a:cubicBezTo>
                <a:cubicBezTo>
                  <a:pt x="1757458" y="1335603"/>
                  <a:pt x="1766983" y="1326839"/>
                  <a:pt x="1776984" y="1328078"/>
                </a:cubicBezTo>
                <a:cubicBezTo>
                  <a:pt x="1787843" y="1329411"/>
                  <a:pt x="1794034" y="1335984"/>
                  <a:pt x="1794510" y="1346937"/>
                </a:cubicBezTo>
                <a:cubicBezTo>
                  <a:pt x="1794986" y="1357129"/>
                  <a:pt x="1785557" y="1365892"/>
                  <a:pt x="1775270" y="1365606"/>
                </a:cubicBezTo>
                <a:close/>
                <a:moveTo>
                  <a:pt x="1189673" y="489402"/>
                </a:moveTo>
                <a:cubicBezTo>
                  <a:pt x="1199864" y="489021"/>
                  <a:pt x="1209008" y="497593"/>
                  <a:pt x="1209199" y="507880"/>
                </a:cubicBezTo>
                <a:cubicBezTo>
                  <a:pt x="1209389" y="518072"/>
                  <a:pt x="1200626" y="527406"/>
                  <a:pt x="1190339" y="526930"/>
                </a:cubicBezTo>
                <a:cubicBezTo>
                  <a:pt x="1179386" y="526359"/>
                  <a:pt x="1172813" y="520072"/>
                  <a:pt x="1171670" y="509213"/>
                </a:cubicBezTo>
                <a:cubicBezTo>
                  <a:pt x="1170432" y="499212"/>
                  <a:pt x="1179386" y="489878"/>
                  <a:pt x="1189673" y="489402"/>
                </a:cubicBezTo>
                <a:close/>
                <a:moveTo>
                  <a:pt x="1044797" y="381769"/>
                </a:moveTo>
                <a:cubicBezTo>
                  <a:pt x="1055942" y="381769"/>
                  <a:pt x="1064609" y="390532"/>
                  <a:pt x="1063752" y="401010"/>
                </a:cubicBezTo>
                <a:cubicBezTo>
                  <a:pt x="1062800" y="412059"/>
                  <a:pt x="1056323" y="418250"/>
                  <a:pt x="1045274" y="418631"/>
                </a:cubicBezTo>
                <a:cubicBezTo>
                  <a:pt x="1034796" y="419012"/>
                  <a:pt x="1026128" y="409963"/>
                  <a:pt x="1026986" y="399486"/>
                </a:cubicBezTo>
                <a:cubicBezTo>
                  <a:pt x="1027938" y="388437"/>
                  <a:pt x="1034510" y="382721"/>
                  <a:pt x="1044797" y="381769"/>
                </a:cubicBezTo>
                <a:close/>
                <a:moveTo>
                  <a:pt x="838962" y="277851"/>
                </a:moveTo>
                <a:cubicBezTo>
                  <a:pt x="838200" y="288805"/>
                  <a:pt x="832580" y="295377"/>
                  <a:pt x="821436" y="296139"/>
                </a:cubicBezTo>
                <a:cubicBezTo>
                  <a:pt x="810768" y="296806"/>
                  <a:pt x="802196" y="288424"/>
                  <a:pt x="802767" y="277756"/>
                </a:cubicBezTo>
                <a:cubicBezTo>
                  <a:pt x="803339" y="266612"/>
                  <a:pt x="809720" y="260230"/>
                  <a:pt x="820769" y="260230"/>
                </a:cubicBezTo>
                <a:cubicBezTo>
                  <a:pt x="832009" y="260135"/>
                  <a:pt x="837914" y="266802"/>
                  <a:pt x="838962" y="277851"/>
                </a:cubicBezTo>
                <a:close/>
                <a:moveTo>
                  <a:pt x="899636" y="274994"/>
                </a:moveTo>
                <a:cubicBezTo>
                  <a:pt x="910209" y="275756"/>
                  <a:pt x="916972" y="280899"/>
                  <a:pt x="917353" y="291567"/>
                </a:cubicBezTo>
                <a:cubicBezTo>
                  <a:pt x="917734" y="302140"/>
                  <a:pt x="911638" y="308712"/>
                  <a:pt x="901065" y="309093"/>
                </a:cubicBezTo>
                <a:cubicBezTo>
                  <a:pt x="890492" y="309474"/>
                  <a:pt x="884015" y="303473"/>
                  <a:pt x="883444" y="292901"/>
                </a:cubicBezTo>
                <a:cubicBezTo>
                  <a:pt x="882968" y="282233"/>
                  <a:pt x="889445" y="276708"/>
                  <a:pt x="899636" y="274994"/>
                </a:cubicBezTo>
                <a:close/>
                <a:moveTo>
                  <a:pt x="1706975" y="1173582"/>
                </a:moveTo>
                <a:cubicBezTo>
                  <a:pt x="1707642" y="1162152"/>
                  <a:pt x="1715929" y="1154818"/>
                  <a:pt x="1726121" y="1155961"/>
                </a:cubicBezTo>
                <a:cubicBezTo>
                  <a:pt x="1737360" y="1157199"/>
                  <a:pt x="1742980" y="1164153"/>
                  <a:pt x="1741932" y="1175297"/>
                </a:cubicBezTo>
                <a:cubicBezTo>
                  <a:pt x="1740980" y="1185870"/>
                  <a:pt x="1734217" y="1191394"/>
                  <a:pt x="1723835" y="1190918"/>
                </a:cubicBezTo>
                <a:cubicBezTo>
                  <a:pt x="1712500" y="1190251"/>
                  <a:pt x="1707356" y="1183203"/>
                  <a:pt x="1706975" y="1173582"/>
                </a:cubicBezTo>
                <a:close/>
                <a:moveTo>
                  <a:pt x="1332643" y="595701"/>
                </a:moveTo>
                <a:cubicBezTo>
                  <a:pt x="1343692" y="596939"/>
                  <a:pt x="1350169" y="602749"/>
                  <a:pt x="1349788" y="613988"/>
                </a:cubicBezTo>
                <a:cubicBezTo>
                  <a:pt x="1349407" y="625228"/>
                  <a:pt x="1342644" y="631324"/>
                  <a:pt x="1331405" y="630848"/>
                </a:cubicBezTo>
                <a:cubicBezTo>
                  <a:pt x="1320927" y="630467"/>
                  <a:pt x="1314926" y="624085"/>
                  <a:pt x="1314926" y="613512"/>
                </a:cubicBezTo>
                <a:cubicBezTo>
                  <a:pt x="1314926" y="602178"/>
                  <a:pt x="1321594" y="596653"/>
                  <a:pt x="1332643" y="595701"/>
                </a:cubicBezTo>
                <a:close/>
                <a:moveTo>
                  <a:pt x="1808607" y="1270833"/>
                </a:moveTo>
                <a:cubicBezTo>
                  <a:pt x="1802321" y="1275023"/>
                  <a:pt x="1796320" y="1281977"/>
                  <a:pt x="1789557" y="1282834"/>
                </a:cubicBezTo>
                <a:cubicBezTo>
                  <a:pt x="1780127" y="1284072"/>
                  <a:pt x="1773650" y="1276643"/>
                  <a:pt x="1773936" y="1266832"/>
                </a:cubicBezTo>
                <a:cubicBezTo>
                  <a:pt x="1774127" y="1257021"/>
                  <a:pt x="1780889" y="1249782"/>
                  <a:pt x="1790319" y="1251497"/>
                </a:cubicBezTo>
                <a:cubicBezTo>
                  <a:pt x="1797082" y="1252735"/>
                  <a:pt x="1802702" y="1259784"/>
                  <a:pt x="1808798" y="1264355"/>
                </a:cubicBezTo>
                <a:cubicBezTo>
                  <a:pt x="1808702" y="1266451"/>
                  <a:pt x="1808702" y="1268642"/>
                  <a:pt x="1808607" y="1270833"/>
                </a:cubicBezTo>
                <a:close/>
                <a:moveTo>
                  <a:pt x="1860137" y="1440854"/>
                </a:moveTo>
                <a:cubicBezTo>
                  <a:pt x="1853946" y="1445330"/>
                  <a:pt x="1848326" y="1451808"/>
                  <a:pt x="1841468" y="1453808"/>
                </a:cubicBezTo>
                <a:cubicBezTo>
                  <a:pt x="1833086" y="1456189"/>
                  <a:pt x="1823752" y="1445997"/>
                  <a:pt x="1824704" y="1437044"/>
                </a:cubicBezTo>
                <a:cubicBezTo>
                  <a:pt x="1825752" y="1427328"/>
                  <a:pt x="1831943" y="1419994"/>
                  <a:pt x="1841373" y="1421709"/>
                </a:cubicBezTo>
                <a:cubicBezTo>
                  <a:pt x="1848136" y="1422947"/>
                  <a:pt x="1853946" y="1429900"/>
                  <a:pt x="1860137" y="1434377"/>
                </a:cubicBezTo>
                <a:cubicBezTo>
                  <a:pt x="1860137" y="1436568"/>
                  <a:pt x="1860137" y="1438663"/>
                  <a:pt x="1860137" y="1440854"/>
                </a:cubicBezTo>
                <a:close/>
                <a:moveTo>
                  <a:pt x="1143953" y="417678"/>
                </a:moveTo>
                <a:cubicBezTo>
                  <a:pt x="1137761" y="422155"/>
                  <a:pt x="1132142" y="428632"/>
                  <a:pt x="1125284" y="430632"/>
                </a:cubicBezTo>
                <a:cubicBezTo>
                  <a:pt x="1116902" y="433013"/>
                  <a:pt x="1107567" y="422822"/>
                  <a:pt x="1108520" y="413868"/>
                </a:cubicBezTo>
                <a:cubicBezTo>
                  <a:pt x="1109567" y="404153"/>
                  <a:pt x="1115759" y="396819"/>
                  <a:pt x="1125188" y="398533"/>
                </a:cubicBezTo>
                <a:cubicBezTo>
                  <a:pt x="1131951" y="399771"/>
                  <a:pt x="1137761" y="406820"/>
                  <a:pt x="1143953" y="411201"/>
                </a:cubicBezTo>
                <a:cubicBezTo>
                  <a:pt x="1143857" y="413297"/>
                  <a:pt x="1143953" y="415487"/>
                  <a:pt x="1143953" y="417678"/>
                </a:cubicBezTo>
                <a:close/>
                <a:moveTo>
                  <a:pt x="299657" y="105735"/>
                </a:moveTo>
                <a:cubicBezTo>
                  <a:pt x="293275" y="110021"/>
                  <a:pt x="287465" y="116307"/>
                  <a:pt x="280511" y="117927"/>
                </a:cubicBezTo>
                <a:cubicBezTo>
                  <a:pt x="272034" y="120022"/>
                  <a:pt x="263081" y="109354"/>
                  <a:pt x="264414" y="100591"/>
                </a:cubicBezTo>
                <a:cubicBezTo>
                  <a:pt x="265843" y="90971"/>
                  <a:pt x="272320" y="83827"/>
                  <a:pt x="281654" y="85827"/>
                </a:cubicBezTo>
                <a:cubicBezTo>
                  <a:pt x="288417" y="87256"/>
                  <a:pt x="293846" y="94590"/>
                  <a:pt x="299942" y="99258"/>
                </a:cubicBezTo>
                <a:cubicBezTo>
                  <a:pt x="299752" y="101448"/>
                  <a:pt x="299752" y="103544"/>
                  <a:pt x="299657" y="105735"/>
                </a:cubicBezTo>
                <a:close/>
                <a:moveTo>
                  <a:pt x="1627156" y="911645"/>
                </a:moveTo>
                <a:cubicBezTo>
                  <a:pt x="1621060" y="916312"/>
                  <a:pt x="1615631" y="922884"/>
                  <a:pt x="1608773" y="925075"/>
                </a:cubicBezTo>
                <a:cubicBezTo>
                  <a:pt x="1600486" y="927742"/>
                  <a:pt x="1590961" y="917741"/>
                  <a:pt x="1591532" y="908787"/>
                </a:cubicBezTo>
                <a:cubicBezTo>
                  <a:pt x="1592199" y="898977"/>
                  <a:pt x="1598390" y="891642"/>
                  <a:pt x="1607820" y="892976"/>
                </a:cubicBezTo>
                <a:cubicBezTo>
                  <a:pt x="1614678" y="894023"/>
                  <a:pt x="1620584" y="900881"/>
                  <a:pt x="1626965" y="905168"/>
                </a:cubicBezTo>
                <a:cubicBezTo>
                  <a:pt x="1627061" y="907359"/>
                  <a:pt x="1627156" y="909549"/>
                  <a:pt x="1627156" y="911645"/>
                </a:cubicBezTo>
                <a:close/>
                <a:moveTo>
                  <a:pt x="457486" y="125356"/>
                </a:moveTo>
                <a:cubicBezTo>
                  <a:pt x="455771" y="140120"/>
                  <a:pt x="450437" y="146883"/>
                  <a:pt x="439769" y="146787"/>
                </a:cubicBezTo>
                <a:cubicBezTo>
                  <a:pt x="429959" y="146692"/>
                  <a:pt x="423577" y="140501"/>
                  <a:pt x="423386" y="130690"/>
                </a:cubicBezTo>
                <a:cubicBezTo>
                  <a:pt x="423196" y="120117"/>
                  <a:pt x="429863" y="112593"/>
                  <a:pt x="440055" y="114021"/>
                </a:cubicBezTo>
                <a:cubicBezTo>
                  <a:pt x="446913" y="115069"/>
                  <a:pt x="452723" y="122118"/>
                  <a:pt x="457486" y="125356"/>
                </a:cubicBezTo>
                <a:close/>
                <a:moveTo>
                  <a:pt x="1561624" y="818871"/>
                </a:moveTo>
                <a:cubicBezTo>
                  <a:pt x="1555337" y="823158"/>
                  <a:pt x="1549527" y="829539"/>
                  <a:pt x="1542574" y="831349"/>
                </a:cubicBezTo>
                <a:cubicBezTo>
                  <a:pt x="1534192" y="833540"/>
                  <a:pt x="1525048" y="823062"/>
                  <a:pt x="1526191" y="814204"/>
                </a:cubicBezTo>
                <a:cubicBezTo>
                  <a:pt x="1527524" y="804488"/>
                  <a:pt x="1533811" y="797345"/>
                  <a:pt x="1543241" y="799250"/>
                </a:cubicBezTo>
                <a:cubicBezTo>
                  <a:pt x="1550003" y="800583"/>
                  <a:pt x="1555528" y="807822"/>
                  <a:pt x="1561719" y="812394"/>
                </a:cubicBezTo>
                <a:cubicBezTo>
                  <a:pt x="1561719" y="814585"/>
                  <a:pt x="1561719" y="816680"/>
                  <a:pt x="1561624" y="818871"/>
                </a:cubicBezTo>
                <a:close/>
                <a:moveTo>
                  <a:pt x="1266920" y="541218"/>
                </a:moveTo>
                <a:cubicBezTo>
                  <a:pt x="1262444" y="535026"/>
                  <a:pt x="1255300" y="529406"/>
                  <a:pt x="1254157" y="522644"/>
                </a:cubicBezTo>
                <a:cubicBezTo>
                  <a:pt x="1252538" y="513214"/>
                  <a:pt x="1259777" y="506546"/>
                  <a:pt x="1269587" y="506356"/>
                </a:cubicBezTo>
                <a:cubicBezTo>
                  <a:pt x="1279398" y="506166"/>
                  <a:pt x="1286828" y="512643"/>
                  <a:pt x="1285589" y="522072"/>
                </a:cubicBezTo>
                <a:cubicBezTo>
                  <a:pt x="1284637" y="528835"/>
                  <a:pt x="1277779" y="534741"/>
                  <a:pt x="1273493" y="541122"/>
                </a:cubicBezTo>
                <a:cubicBezTo>
                  <a:pt x="1271302" y="541122"/>
                  <a:pt x="1269111" y="541218"/>
                  <a:pt x="1266920" y="541218"/>
                </a:cubicBezTo>
                <a:close/>
                <a:moveTo>
                  <a:pt x="538448" y="147835"/>
                </a:moveTo>
                <a:cubicBezTo>
                  <a:pt x="532257" y="152217"/>
                  <a:pt x="526542" y="158694"/>
                  <a:pt x="519589" y="160598"/>
                </a:cubicBezTo>
                <a:cubicBezTo>
                  <a:pt x="511207" y="162885"/>
                  <a:pt x="501968" y="152597"/>
                  <a:pt x="503015" y="143739"/>
                </a:cubicBezTo>
                <a:cubicBezTo>
                  <a:pt x="504158" y="134024"/>
                  <a:pt x="510445" y="126785"/>
                  <a:pt x="519875" y="128595"/>
                </a:cubicBezTo>
                <a:cubicBezTo>
                  <a:pt x="526637" y="129833"/>
                  <a:pt x="532352" y="136977"/>
                  <a:pt x="538544" y="141453"/>
                </a:cubicBezTo>
                <a:cubicBezTo>
                  <a:pt x="538544" y="143549"/>
                  <a:pt x="538544" y="145644"/>
                  <a:pt x="538448" y="147835"/>
                </a:cubicBezTo>
                <a:close/>
                <a:moveTo>
                  <a:pt x="355664" y="98495"/>
                </a:moveTo>
                <a:cubicBezTo>
                  <a:pt x="370332" y="100305"/>
                  <a:pt x="377190" y="105639"/>
                  <a:pt x="377000" y="116307"/>
                </a:cubicBezTo>
                <a:cubicBezTo>
                  <a:pt x="376904" y="126118"/>
                  <a:pt x="370618" y="132404"/>
                  <a:pt x="360807" y="132595"/>
                </a:cubicBezTo>
                <a:cubicBezTo>
                  <a:pt x="350234" y="132690"/>
                  <a:pt x="342710" y="125928"/>
                  <a:pt x="344234" y="115831"/>
                </a:cubicBezTo>
                <a:cubicBezTo>
                  <a:pt x="345281" y="109068"/>
                  <a:pt x="352425" y="103163"/>
                  <a:pt x="355664" y="98495"/>
                </a:cubicBezTo>
                <a:close/>
                <a:moveTo>
                  <a:pt x="1495901" y="724097"/>
                </a:moveTo>
                <a:cubicBezTo>
                  <a:pt x="1489805" y="728574"/>
                  <a:pt x="1484281" y="735718"/>
                  <a:pt x="1477613" y="736861"/>
                </a:cubicBezTo>
                <a:cubicBezTo>
                  <a:pt x="1468184" y="738480"/>
                  <a:pt x="1460373" y="730860"/>
                  <a:pt x="1462088" y="721526"/>
                </a:cubicBezTo>
                <a:cubicBezTo>
                  <a:pt x="1463231" y="715430"/>
                  <a:pt x="1471041" y="706857"/>
                  <a:pt x="1476470" y="706381"/>
                </a:cubicBezTo>
                <a:cubicBezTo>
                  <a:pt x="1482471" y="705905"/>
                  <a:pt x="1489139" y="713334"/>
                  <a:pt x="1495616" y="717335"/>
                </a:cubicBezTo>
                <a:cubicBezTo>
                  <a:pt x="1495711" y="719621"/>
                  <a:pt x="1495806" y="721812"/>
                  <a:pt x="1495901" y="724097"/>
                </a:cubicBezTo>
                <a:close/>
                <a:moveTo>
                  <a:pt x="595789" y="177077"/>
                </a:moveTo>
                <a:cubicBezTo>
                  <a:pt x="591598" y="170886"/>
                  <a:pt x="584645" y="164980"/>
                  <a:pt x="583692" y="158312"/>
                </a:cubicBezTo>
                <a:cubicBezTo>
                  <a:pt x="582454" y="148883"/>
                  <a:pt x="590360" y="141358"/>
                  <a:pt x="599599" y="143454"/>
                </a:cubicBezTo>
                <a:cubicBezTo>
                  <a:pt x="605600" y="144787"/>
                  <a:pt x="613886" y="152979"/>
                  <a:pt x="614077" y="158408"/>
                </a:cubicBezTo>
                <a:cubicBezTo>
                  <a:pt x="614363" y="164409"/>
                  <a:pt x="606647" y="170790"/>
                  <a:pt x="602456" y="177077"/>
                </a:cubicBezTo>
                <a:cubicBezTo>
                  <a:pt x="600266" y="177077"/>
                  <a:pt x="598075" y="177077"/>
                  <a:pt x="595789" y="177077"/>
                </a:cubicBezTo>
                <a:close/>
                <a:moveTo>
                  <a:pt x="219456" y="91447"/>
                </a:moveTo>
                <a:cubicBezTo>
                  <a:pt x="213170" y="95543"/>
                  <a:pt x="207074" y="102305"/>
                  <a:pt x="200406" y="103068"/>
                </a:cubicBezTo>
                <a:cubicBezTo>
                  <a:pt x="190976" y="104020"/>
                  <a:pt x="183547" y="96019"/>
                  <a:pt x="185928" y="86780"/>
                </a:cubicBezTo>
                <a:cubicBezTo>
                  <a:pt x="187452" y="80779"/>
                  <a:pt x="195834" y="72778"/>
                  <a:pt x="201263" y="72683"/>
                </a:cubicBezTo>
                <a:cubicBezTo>
                  <a:pt x="207264" y="72587"/>
                  <a:pt x="213551" y="80398"/>
                  <a:pt x="219647" y="84779"/>
                </a:cubicBezTo>
                <a:cubicBezTo>
                  <a:pt x="219551" y="86970"/>
                  <a:pt x="219551" y="89161"/>
                  <a:pt x="219456" y="91447"/>
                </a:cubicBezTo>
                <a:close/>
                <a:moveTo>
                  <a:pt x="1691354" y="1003752"/>
                </a:moveTo>
                <a:cubicBezTo>
                  <a:pt x="1685068" y="1007657"/>
                  <a:pt x="1678496" y="1015086"/>
                  <a:pt x="1672590" y="1014610"/>
                </a:cubicBezTo>
                <a:cubicBezTo>
                  <a:pt x="1667256" y="1014134"/>
                  <a:pt x="1659541" y="1005561"/>
                  <a:pt x="1658588" y="999561"/>
                </a:cubicBezTo>
                <a:cubicBezTo>
                  <a:pt x="1656969" y="990131"/>
                  <a:pt x="1664875" y="983082"/>
                  <a:pt x="1674400" y="984892"/>
                </a:cubicBezTo>
                <a:cubicBezTo>
                  <a:pt x="1680686" y="986130"/>
                  <a:pt x="1685830" y="992988"/>
                  <a:pt x="1691450" y="997275"/>
                </a:cubicBezTo>
                <a:cubicBezTo>
                  <a:pt x="1691450" y="999465"/>
                  <a:pt x="1691450" y="1001656"/>
                  <a:pt x="1691354" y="1003752"/>
                </a:cubicBezTo>
                <a:close/>
                <a:moveTo>
                  <a:pt x="984123" y="289186"/>
                </a:moveTo>
                <a:cubicBezTo>
                  <a:pt x="987743" y="295187"/>
                  <a:pt x="993743" y="300902"/>
                  <a:pt x="994601" y="307188"/>
                </a:cubicBezTo>
                <a:cubicBezTo>
                  <a:pt x="995744" y="316428"/>
                  <a:pt x="988790" y="321857"/>
                  <a:pt x="979361" y="321476"/>
                </a:cubicBezTo>
                <a:cubicBezTo>
                  <a:pt x="969836" y="321095"/>
                  <a:pt x="963549" y="314904"/>
                  <a:pt x="965454" y="305950"/>
                </a:cubicBezTo>
                <a:cubicBezTo>
                  <a:pt x="966788" y="299663"/>
                  <a:pt x="973265" y="294520"/>
                  <a:pt x="977551" y="288900"/>
                </a:cubicBezTo>
                <a:cubicBezTo>
                  <a:pt x="979646" y="288996"/>
                  <a:pt x="981932" y="289091"/>
                  <a:pt x="984123" y="289186"/>
                </a:cubicBezTo>
                <a:close/>
                <a:moveTo>
                  <a:pt x="1755648" y="1097859"/>
                </a:moveTo>
                <a:cubicBezTo>
                  <a:pt x="1750028" y="1101383"/>
                  <a:pt x="1744790" y="1107003"/>
                  <a:pt x="1738884" y="1107955"/>
                </a:cubicBezTo>
                <a:cubicBezTo>
                  <a:pt x="1729454" y="1109289"/>
                  <a:pt x="1724025" y="1102812"/>
                  <a:pt x="1724406" y="1093191"/>
                </a:cubicBezTo>
                <a:cubicBezTo>
                  <a:pt x="1724787" y="1083476"/>
                  <a:pt x="1731074" y="1077666"/>
                  <a:pt x="1740122" y="1079761"/>
                </a:cubicBezTo>
                <a:cubicBezTo>
                  <a:pt x="1745932" y="1081095"/>
                  <a:pt x="1750695" y="1087286"/>
                  <a:pt x="1755934" y="1091286"/>
                </a:cubicBezTo>
                <a:cubicBezTo>
                  <a:pt x="1755839" y="1093477"/>
                  <a:pt x="1755743" y="1095668"/>
                  <a:pt x="1755648" y="1097859"/>
                </a:cubicBezTo>
                <a:close/>
                <a:moveTo>
                  <a:pt x="1415415" y="610750"/>
                </a:moveTo>
                <a:cubicBezTo>
                  <a:pt x="1419130" y="616179"/>
                  <a:pt x="1425035" y="621228"/>
                  <a:pt x="1426083" y="627133"/>
                </a:cubicBezTo>
                <a:cubicBezTo>
                  <a:pt x="1427798" y="636372"/>
                  <a:pt x="1421606" y="642183"/>
                  <a:pt x="1411891" y="642183"/>
                </a:cubicBezTo>
                <a:cubicBezTo>
                  <a:pt x="1402175" y="642183"/>
                  <a:pt x="1396079" y="636277"/>
                  <a:pt x="1397889" y="627038"/>
                </a:cubicBezTo>
                <a:cubicBezTo>
                  <a:pt x="1399032" y="621132"/>
                  <a:pt x="1404938" y="616179"/>
                  <a:pt x="1408748" y="610750"/>
                </a:cubicBezTo>
                <a:cubicBezTo>
                  <a:pt x="1411034" y="610655"/>
                  <a:pt x="1413224" y="610750"/>
                  <a:pt x="1415415" y="610750"/>
                </a:cubicBezTo>
                <a:close/>
                <a:moveTo>
                  <a:pt x="120777" y="90304"/>
                </a:moveTo>
                <a:cubicBezTo>
                  <a:pt x="117158" y="84779"/>
                  <a:pt x="111347" y="79636"/>
                  <a:pt x="110395" y="73730"/>
                </a:cubicBezTo>
                <a:cubicBezTo>
                  <a:pt x="108871" y="64396"/>
                  <a:pt x="115253" y="58776"/>
                  <a:pt x="124873" y="58967"/>
                </a:cubicBezTo>
                <a:cubicBezTo>
                  <a:pt x="134588" y="59157"/>
                  <a:pt x="140494" y="65253"/>
                  <a:pt x="138589" y="74397"/>
                </a:cubicBezTo>
                <a:cubicBezTo>
                  <a:pt x="137351" y="80303"/>
                  <a:pt x="131255" y="85161"/>
                  <a:pt x="127349" y="90495"/>
                </a:cubicBezTo>
                <a:cubicBezTo>
                  <a:pt x="125159" y="90399"/>
                  <a:pt x="122968" y="90304"/>
                  <a:pt x="120777" y="90304"/>
                </a:cubicBezTo>
                <a:close/>
                <a:moveTo>
                  <a:pt x="693325" y="176124"/>
                </a:moveTo>
                <a:cubicBezTo>
                  <a:pt x="687515" y="180125"/>
                  <a:pt x="682181" y="186411"/>
                  <a:pt x="675894" y="187459"/>
                </a:cubicBezTo>
                <a:cubicBezTo>
                  <a:pt x="666750" y="189078"/>
                  <a:pt x="660940" y="182506"/>
                  <a:pt x="660845" y="172981"/>
                </a:cubicBezTo>
                <a:cubicBezTo>
                  <a:pt x="660749" y="163456"/>
                  <a:pt x="666560" y="156788"/>
                  <a:pt x="675704" y="158312"/>
                </a:cubicBezTo>
                <a:cubicBezTo>
                  <a:pt x="681990" y="159360"/>
                  <a:pt x="687515" y="165552"/>
                  <a:pt x="693325" y="169457"/>
                </a:cubicBezTo>
                <a:cubicBezTo>
                  <a:pt x="693325" y="171647"/>
                  <a:pt x="693325" y="173934"/>
                  <a:pt x="693325" y="176124"/>
                </a:cubicBezTo>
                <a:close/>
                <a:moveTo>
                  <a:pt x="772097" y="189745"/>
                </a:moveTo>
                <a:cubicBezTo>
                  <a:pt x="766763" y="193650"/>
                  <a:pt x="761143" y="200889"/>
                  <a:pt x="756190" y="200413"/>
                </a:cubicBezTo>
                <a:cubicBezTo>
                  <a:pt x="750856" y="199937"/>
                  <a:pt x="746284" y="192221"/>
                  <a:pt x="741331" y="187650"/>
                </a:cubicBezTo>
                <a:cubicBezTo>
                  <a:pt x="745903" y="182696"/>
                  <a:pt x="749903" y="174600"/>
                  <a:pt x="755142" y="173743"/>
                </a:cubicBezTo>
                <a:cubicBezTo>
                  <a:pt x="760095" y="172886"/>
                  <a:pt x="766286" y="179744"/>
                  <a:pt x="771906" y="183173"/>
                </a:cubicBezTo>
                <a:cubicBezTo>
                  <a:pt x="771906" y="185363"/>
                  <a:pt x="772001" y="187554"/>
                  <a:pt x="772097" y="189745"/>
                </a:cubicBezTo>
                <a:close/>
                <a:moveTo>
                  <a:pt x="1871567" y="1361796"/>
                </a:moveTo>
                <a:cubicBezTo>
                  <a:pt x="1865948" y="1365225"/>
                  <a:pt x="1860042" y="1371702"/>
                  <a:pt x="1854708" y="1371226"/>
                </a:cubicBezTo>
                <a:cubicBezTo>
                  <a:pt x="1849946" y="1370845"/>
                  <a:pt x="1841659" y="1362177"/>
                  <a:pt x="1842326" y="1358463"/>
                </a:cubicBezTo>
                <a:cubicBezTo>
                  <a:pt x="1843278" y="1353033"/>
                  <a:pt x="1850422" y="1345509"/>
                  <a:pt x="1855661" y="1344937"/>
                </a:cubicBezTo>
                <a:cubicBezTo>
                  <a:pt x="1860518" y="1344366"/>
                  <a:pt x="1866424" y="1351605"/>
                  <a:pt x="1871758" y="1355319"/>
                </a:cubicBezTo>
                <a:cubicBezTo>
                  <a:pt x="1871663" y="1357510"/>
                  <a:pt x="1871567" y="1359701"/>
                  <a:pt x="1871567" y="1361796"/>
                </a:cubicBezTo>
                <a:close/>
                <a:moveTo>
                  <a:pt x="1907096" y="1551153"/>
                </a:moveTo>
                <a:cubicBezTo>
                  <a:pt x="1900428" y="1542105"/>
                  <a:pt x="1893380" y="1536675"/>
                  <a:pt x="1893761" y="1532008"/>
                </a:cubicBezTo>
                <a:cubicBezTo>
                  <a:pt x="1894237" y="1526960"/>
                  <a:pt x="1901762" y="1522578"/>
                  <a:pt x="1906143" y="1517911"/>
                </a:cubicBezTo>
                <a:cubicBezTo>
                  <a:pt x="1910810" y="1522293"/>
                  <a:pt x="1918526" y="1526293"/>
                  <a:pt x="1919288" y="1531341"/>
                </a:cubicBezTo>
                <a:cubicBezTo>
                  <a:pt x="1919954" y="1535913"/>
                  <a:pt x="1913287" y="1541723"/>
                  <a:pt x="1907096" y="1551153"/>
                </a:cubicBezTo>
                <a:close/>
                <a:moveTo>
                  <a:pt x="64580" y="59348"/>
                </a:moveTo>
                <a:cubicBezTo>
                  <a:pt x="55531" y="65729"/>
                  <a:pt x="49530" y="73064"/>
                  <a:pt x="45244" y="72111"/>
                </a:cubicBezTo>
                <a:cubicBezTo>
                  <a:pt x="39719" y="70968"/>
                  <a:pt x="35624" y="63253"/>
                  <a:pt x="30956" y="58300"/>
                </a:cubicBezTo>
                <a:cubicBezTo>
                  <a:pt x="35719" y="53919"/>
                  <a:pt x="40291" y="46489"/>
                  <a:pt x="45339" y="46108"/>
                </a:cubicBezTo>
                <a:cubicBezTo>
                  <a:pt x="50292" y="45822"/>
                  <a:pt x="55721" y="52871"/>
                  <a:pt x="64580" y="59348"/>
                </a:cubicBezTo>
                <a:close/>
                <a:moveTo>
                  <a:pt x="1224153" y="429680"/>
                </a:moveTo>
                <a:cubicBezTo>
                  <a:pt x="1214914" y="435680"/>
                  <a:pt x="1208627" y="442729"/>
                  <a:pt x="1204436" y="441681"/>
                </a:cubicBezTo>
                <a:cubicBezTo>
                  <a:pt x="1199007" y="440253"/>
                  <a:pt x="1195197" y="432442"/>
                  <a:pt x="1190720" y="427298"/>
                </a:cubicBezTo>
                <a:cubicBezTo>
                  <a:pt x="1195673" y="423108"/>
                  <a:pt x="1200531" y="415869"/>
                  <a:pt x="1205579" y="415678"/>
                </a:cubicBezTo>
                <a:cubicBezTo>
                  <a:pt x="1210437" y="415583"/>
                  <a:pt x="1215581" y="422822"/>
                  <a:pt x="1224153" y="429680"/>
                </a:cubicBezTo>
                <a:close/>
                <a:moveTo>
                  <a:pt x="1074706" y="323952"/>
                </a:moveTo>
                <a:cubicBezTo>
                  <a:pt x="1069467" y="327286"/>
                  <a:pt x="1063562" y="333858"/>
                  <a:pt x="1058990" y="333096"/>
                </a:cubicBezTo>
                <a:cubicBezTo>
                  <a:pt x="1054132" y="332239"/>
                  <a:pt x="1047845" y="324810"/>
                  <a:pt x="1047179" y="319571"/>
                </a:cubicBezTo>
                <a:cubicBezTo>
                  <a:pt x="1046702" y="316142"/>
                  <a:pt x="1055084" y="308331"/>
                  <a:pt x="1059561" y="308236"/>
                </a:cubicBezTo>
                <a:cubicBezTo>
                  <a:pt x="1064609" y="308141"/>
                  <a:pt x="1069753" y="314522"/>
                  <a:pt x="1074896" y="318142"/>
                </a:cubicBezTo>
                <a:cubicBezTo>
                  <a:pt x="1074801" y="320142"/>
                  <a:pt x="1074801" y="322047"/>
                  <a:pt x="1074706" y="323952"/>
                </a:cubicBezTo>
                <a:close/>
                <a:moveTo>
                  <a:pt x="835533" y="216510"/>
                </a:moveTo>
                <a:cubicBezTo>
                  <a:pt x="829342" y="208509"/>
                  <a:pt x="822770" y="203652"/>
                  <a:pt x="823055" y="199175"/>
                </a:cubicBezTo>
                <a:cubicBezTo>
                  <a:pt x="823341" y="194508"/>
                  <a:pt x="830104" y="190126"/>
                  <a:pt x="834009" y="185649"/>
                </a:cubicBezTo>
                <a:cubicBezTo>
                  <a:pt x="838676" y="189936"/>
                  <a:pt x="845820" y="193555"/>
                  <a:pt x="847058" y="198603"/>
                </a:cubicBezTo>
                <a:cubicBezTo>
                  <a:pt x="847916" y="202509"/>
                  <a:pt x="841248" y="208128"/>
                  <a:pt x="835533" y="216510"/>
                </a:cubicBezTo>
                <a:close/>
                <a:moveTo>
                  <a:pt x="1806512" y="1172249"/>
                </a:moveTo>
                <a:cubicBezTo>
                  <a:pt x="1810131" y="1177297"/>
                  <a:pt x="1817084" y="1182726"/>
                  <a:pt x="1816608" y="1187298"/>
                </a:cubicBezTo>
                <a:cubicBezTo>
                  <a:pt x="1816037" y="1192251"/>
                  <a:pt x="1808988" y="1199014"/>
                  <a:pt x="1803845" y="1199967"/>
                </a:cubicBezTo>
                <a:cubicBezTo>
                  <a:pt x="1800320" y="1200633"/>
                  <a:pt x="1792129" y="1192823"/>
                  <a:pt x="1791748" y="1188441"/>
                </a:cubicBezTo>
                <a:cubicBezTo>
                  <a:pt x="1791367" y="1183393"/>
                  <a:pt x="1797368" y="1177869"/>
                  <a:pt x="1800606" y="1172535"/>
                </a:cubicBezTo>
                <a:cubicBezTo>
                  <a:pt x="1802606" y="1172344"/>
                  <a:pt x="1804607" y="1172249"/>
                  <a:pt x="1806512" y="1172249"/>
                </a:cubicBezTo>
                <a:close/>
                <a:moveTo>
                  <a:pt x="1343882" y="549123"/>
                </a:moveTo>
                <a:cubicBezTo>
                  <a:pt x="1340358" y="543980"/>
                  <a:pt x="1333595" y="538360"/>
                  <a:pt x="1334262" y="533788"/>
                </a:cubicBezTo>
                <a:cubicBezTo>
                  <a:pt x="1334929" y="528835"/>
                  <a:pt x="1342168" y="522358"/>
                  <a:pt x="1347311" y="521501"/>
                </a:cubicBezTo>
                <a:cubicBezTo>
                  <a:pt x="1350740" y="520929"/>
                  <a:pt x="1358837" y="528930"/>
                  <a:pt x="1359027" y="533407"/>
                </a:cubicBezTo>
                <a:cubicBezTo>
                  <a:pt x="1359313" y="538455"/>
                  <a:pt x="1353122" y="543885"/>
                  <a:pt x="1349693" y="549123"/>
                </a:cubicBezTo>
                <a:cubicBezTo>
                  <a:pt x="1347788" y="549123"/>
                  <a:pt x="1345882" y="549123"/>
                  <a:pt x="1343882" y="549123"/>
                </a:cubicBezTo>
                <a:close/>
                <a:moveTo>
                  <a:pt x="914210" y="196889"/>
                </a:moveTo>
                <a:cubicBezTo>
                  <a:pt x="919544" y="204223"/>
                  <a:pt x="925163" y="208509"/>
                  <a:pt x="924877" y="212319"/>
                </a:cubicBezTo>
                <a:cubicBezTo>
                  <a:pt x="924497" y="216320"/>
                  <a:pt x="918496" y="219844"/>
                  <a:pt x="914972" y="223654"/>
                </a:cubicBezTo>
                <a:cubicBezTo>
                  <a:pt x="911257" y="220130"/>
                  <a:pt x="904970" y="216987"/>
                  <a:pt x="904399" y="212986"/>
                </a:cubicBezTo>
                <a:cubicBezTo>
                  <a:pt x="903827" y="209176"/>
                  <a:pt x="909257" y="204509"/>
                  <a:pt x="914210" y="196889"/>
                </a:cubicBezTo>
                <a:close/>
                <a:moveTo>
                  <a:pt x="1704785" y="920503"/>
                </a:moveTo>
                <a:cubicBezTo>
                  <a:pt x="1696307" y="926028"/>
                  <a:pt x="1691354" y="931743"/>
                  <a:pt x="1687449" y="931076"/>
                </a:cubicBezTo>
                <a:cubicBezTo>
                  <a:pt x="1683258" y="930409"/>
                  <a:pt x="1677829" y="924122"/>
                  <a:pt x="1677067" y="919551"/>
                </a:cubicBezTo>
                <a:cubicBezTo>
                  <a:pt x="1676591" y="916693"/>
                  <a:pt x="1683639" y="909835"/>
                  <a:pt x="1687449" y="909740"/>
                </a:cubicBezTo>
                <a:cubicBezTo>
                  <a:pt x="1691831" y="909645"/>
                  <a:pt x="1696403" y="914979"/>
                  <a:pt x="1704785" y="920503"/>
                </a:cubicBezTo>
                <a:close/>
                <a:moveTo>
                  <a:pt x="1280827" y="458731"/>
                </a:moveTo>
                <a:cubicBezTo>
                  <a:pt x="1275874" y="451111"/>
                  <a:pt x="1270540" y="446444"/>
                  <a:pt x="1271111" y="442634"/>
                </a:cubicBezTo>
                <a:cubicBezTo>
                  <a:pt x="1271683" y="438633"/>
                  <a:pt x="1277874" y="435490"/>
                  <a:pt x="1281684" y="431966"/>
                </a:cubicBezTo>
                <a:cubicBezTo>
                  <a:pt x="1285208" y="435680"/>
                  <a:pt x="1291209" y="439300"/>
                  <a:pt x="1291590" y="443301"/>
                </a:cubicBezTo>
                <a:cubicBezTo>
                  <a:pt x="1291781" y="447111"/>
                  <a:pt x="1286161" y="451397"/>
                  <a:pt x="1280827" y="458731"/>
                </a:cubicBezTo>
                <a:close/>
                <a:moveTo>
                  <a:pt x="1574006" y="735337"/>
                </a:moveTo>
                <a:cubicBezTo>
                  <a:pt x="1565720" y="741052"/>
                  <a:pt x="1560862" y="746862"/>
                  <a:pt x="1556957" y="746291"/>
                </a:cubicBezTo>
                <a:cubicBezTo>
                  <a:pt x="1552766" y="745719"/>
                  <a:pt x="1547146" y="739528"/>
                  <a:pt x="1546289" y="735051"/>
                </a:cubicBezTo>
                <a:cubicBezTo>
                  <a:pt x="1545717" y="732194"/>
                  <a:pt x="1552575" y="725145"/>
                  <a:pt x="1556385" y="724955"/>
                </a:cubicBezTo>
                <a:cubicBezTo>
                  <a:pt x="1560767" y="724764"/>
                  <a:pt x="1565434" y="730003"/>
                  <a:pt x="1574006" y="735337"/>
                </a:cubicBezTo>
                <a:close/>
                <a:moveTo>
                  <a:pt x="1621536" y="812585"/>
                </a:moveTo>
                <a:cubicBezTo>
                  <a:pt x="1627442" y="820205"/>
                  <a:pt x="1633823" y="824967"/>
                  <a:pt x="1633157" y="828492"/>
                </a:cubicBezTo>
                <a:cubicBezTo>
                  <a:pt x="1632299" y="833254"/>
                  <a:pt x="1626013" y="836969"/>
                  <a:pt x="1622107" y="841160"/>
                </a:cubicBezTo>
                <a:cubicBezTo>
                  <a:pt x="1618298" y="837350"/>
                  <a:pt x="1611916" y="833826"/>
                  <a:pt x="1611440" y="829635"/>
                </a:cubicBezTo>
                <a:cubicBezTo>
                  <a:pt x="1610868" y="825539"/>
                  <a:pt x="1616393" y="820681"/>
                  <a:pt x="1621536" y="812585"/>
                </a:cubicBezTo>
                <a:close/>
                <a:moveTo>
                  <a:pt x="453676" y="64777"/>
                </a:moveTo>
                <a:cubicBezTo>
                  <a:pt x="449294" y="58205"/>
                  <a:pt x="444056" y="53633"/>
                  <a:pt x="444818" y="50775"/>
                </a:cubicBezTo>
                <a:cubicBezTo>
                  <a:pt x="445961" y="46775"/>
                  <a:pt x="451580" y="43917"/>
                  <a:pt x="455200" y="40679"/>
                </a:cubicBezTo>
                <a:cubicBezTo>
                  <a:pt x="458153" y="44203"/>
                  <a:pt x="463391" y="47727"/>
                  <a:pt x="463487" y="51442"/>
                </a:cubicBezTo>
                <a:cubicBezTo>
                  <a:pt x="463677" y="54871"/>
                  <a:pt x="458534" y="58586"/>
                  <a:pt x="453676" y="64777"/>
                </a:cubicBezTo>
                <a:close/>
                <a:moveTo>
                  <a:pt x="1490663" y="657327"/>
                </a:moveTo>
                <a:cubicBezTo>
                  <a:pt x="1486091" y="649517"/>
                  <a:pt x="1480947" y="644659"/>
                  <a:pt x="1481709" y="641039"/>
                </a:cubicBezTo>
                <a:cubicBezTo>
                  <a:pt x="1482566" y="637229"/>
                  <a:pt x="1488662" y="632658"/>
                  <a:pt x="1492949" y="632181"/>
                </a:cubicBezTo>
                <a:cubicBezTo>
                  <a:pt x="1495616" y="631896"/>
                  <a:pt x="1501616" y="638754"/>
                  <a:pt x="1501426" y="642183"/>
                </a:cubicBezTo>
                <a:cubicBezTo>
                  <a:pt x="1501331" y="646278"/>
                  <a:pt x="1496187" y="650088"/>
                  <a:pt x="1490663" y="657327"/>
                </a:cubicBezTo>
                <a:close/>
                <a:moveTo>
                  <a:pt x="1936242" y="1451046"/>
                </a:moveTo>
                <a:cubicBezTo>
                  <a:pt x="1929003" y="1456475"/>
                  <a:pt x="1924717" y="1462095"/>
                  <a:pt x="1921097" y="1461714"/>
                </a:cubicBezTo>
                <a:cubicBezTo>
                  <a:pt x="1917192" y="1461333"/>
                  <a:pt x="1911858" y="1455713"/>
                  <a:pt x="1910906" y="1451617"/>
                </a:cubicBezTo>
                <a:cubicBezTo>
                  <a:pt x="1910334" y="1448950"/>
                  <a:pt x="1916430" y="1442187"/>
                  <a:pt x="1919859" y="1441997"/>
                </a:cubicBezTo>
                <a:cubicBezTo>
                  <a:pt x="1923955" y="1441711"/>
                  <a:pt x="1928432" y="1446473"/>
                  <a:pt x="1936242" y="1451046"/>
                </a:cubicBezTo>
                <a:close/>
                <a:moveTo>
                  <a:pt x="1154621" y="335382"/>
                </a:moveTo>
                <a:cubicBezTo>
                  <a:pt x="1146905" y="340240"/>
                  <a:pt x="1142238" y="345479"/>
                  <a:pt x="1138619" y="344812"/>
                </a:cubicBezTo>
                <a:cubicBezTo>
                  <a:pt x="1134713" y="344050"/>
                  <a:pt x="1129951" y="338049"/>
                  <a:pt x="1129284" y="333858"/>
                </a:cubicBezTo>
                <a:cubicBezTo>
                  <a:pt x="1128903" y="331287"/>
                  <a:pt x="1135571" y="325000"/>
                  <a:pt x="1139095" y="325095"/>
                </a:cubicBezTo>
                <a:cubicBezTo>
                  <a:pt x="1143191" y="325095"/>
                  <a:pt x="1147286" y="330144"/>
                  <a:pt x="1154621" y="335382"/>
                </a:cubicBezTo>
                <a:close/>
                <a:moveTo>
                  <a:pt x="1854137" y="1282263"/>
                </a:moveTo>
                <a:cubicBezTo>
                  <a:pt x="1861376" y="1276833"/>
                  <a:pt x="1865186" y="1271690"/>
                  <a:pt x="1869377" y="1271499"/>
                </a:cubicBezTo>
                <a:cubicBezTo>
                  <a:pt x="1872806" y="1271309"/>
                  <a:pt x="1879664" y="1277310"/>
                  <a:pt x="1879378" y="1279977"/>
                </a:cubicBezTo>
                <a:cubicBezTo>
                  <a:pt x="1878902" y="1284263"/>
                  <a:pt x="1874330" y="1290454"/>
                  <a:pt x="1870520" y="1291216"/>
                </a:cubicBezTo>
                <a:cubicBezTo>
                  <a:pt x="1866900" y="1291978"/>
                  <a:pt x="1861947" y="1286835"/>
                  <a:pt x="1854137" y="1282263"/>
                </a:cubicBezTo>
                <a:close/>
                <a:moveTo>
                  <a:pt x="1768507" y="1013943"/>
                </a:moveTo>
                <a:cubicBezTo>
                  <a:pt x="1761077" y="1019087"/>
                  <a:pt x="1756601" y="1024516"/>
                  <a:pt x="1752981" y="1024040"/>
                </a:cubicBezTo>
                <a:cubicBezTo>
                  <a:pt x="1749076" y="1023468"/>
                  <a:pt x="1744028" y="1017753"/>
                  <a:pt x="1743170" y="1013562"/>
                </a:cubicBezTo>
                <a:cubicBezTo>
                  <a:pt x="1742694" y="1010991"/>
                  <a:pt x="1749076" y="1004418"/>
                  <a:pt x="1752505" y="1004323"/>
                </a:cubicBezTo>
                <a:cubicBezTo>
                  <a:pt x="1756696" y="1004228"/>
                  <a:pt x="1760982" y="1008990"/>
                  <a:pt x="1768507" y="1013943"/>
                </a:cubicBezTo>
                <a:close/>
                <a:moveTo>
                  <a:pt x="388715" y="37440"/>
                </a:moveTo>
                <a:cubicBezTo>
                  <a:pt x="382048" y="41631"/>
                  <a:pt x="377285" y="46775"/>
                  <a:pt x="374523" y="45822"/>
                </a:cubicBezTo>
                <a:cubicBezTo>
                  <a:pt x="370523" y="44584"/>
                  <a:pt x="367951" y="38869"/>
                  <a:pt x="364808" y="35059"/>
                </a:cubicBezTo>
                <a:cubicBezTo>
                  <a:pt x="368427" y="32202"/>
                  <a:pt x="372047" y="27058"/>
                  <a:pt x="375761" y="27058"/>
                </a:cubicBezTo>
                <a:cubicBezTo>
                  <a:pt x="379095" y="27058"/>
                  <a:pt x="382619" y="32392"/>
                  <a:pt x="388715" y="37440"/>
                </a:cubicBezTo>
                <a:close/>
                <a:moveTo>
                  <a:pt x="227933" y="7151"/>
                </a:moveTo>
                <a:cubicBezTo>
                  <a:pt x="222123" y="11628"/>
                  <a:pt x="218789" y="16295"/>
                  <a:pt x="215741" y="16009"/>
                </a:cubicBezTo>
                <a:cubicBezTo>
                  <a:pt x="212598" y="15723"/>
                  <a:pt x="208312" y="11246"/>
                  <a:pt x="207455" y="7818"/>
                </a:cubicBezTo>
                <a:cubicBezTo>
                  <a:pt x="206883" y="5817"/>
                  <a:pt x="211836" y="197"/>
                  <a:pt x="214503" y="7"/>
                </a:cubicBezTo>
                <a:cubicBezTo>
                  <a:pt x="217932" y="-183"/>
                  <a:pt x="221552" y="3531"/>
                  <a:pt x="227933" y="7151"/>
                </a:cubicBezTo>
                <a:close/>
                <a:moveTo>
                  <a:pt x="547307" y="65825"/>
                </a:moveTo>
                <a:cubicBezTo>
                  <a:pt x="540639" y="69730"/>
                  <a:pt x="536543" y="73826"/>
                  <a:pt x="532924" y="73540"/>
                </a:cubicBezTo>
                <a:cubicBezTo>
                  <a:pt x="529876" y="73254"/>
                  <a:pt x="524447" y="66872"/>
                  <a:pt x="525113" y="64872"/>
                </a:cubicBezTo>
                <a:cubicBezTo>
                  <a:pt x="526352" y="61158"/>
                  <a:pt x="531019" y="56871"/>
                  <a:pt x="534829" y="56204"/>
                </a:cubicBezTo>
                <a:cubicBezTo>
                  <a:pt x="537496" y="55728"/>
                  <a:pt x="541115" y="60872"/>
                  <a:pt x="547307" y="65825"/>
                </a:cubicBezTo>
                <a:close/>
                <a:moveTo>
                  <a:pt x="1438751" y="547695"/>
                </a:moveTo>
                <a:cubicBezTo>
                  <a:pt x="1432751" y="551981"/>
                  <a:pt x="1429512" y="555981"/>
                  <a:pt x="1426083" y="556077"/>
                </a:cubicBezTo>
                <a:cubicBezTo>
                  <a:pt x="1423321" y="556172"/>
                  <a:pt x="1417892" y="551028"/>
                  <a:pt x="1418177" y="549123"/>
                </a:cubicBezTo>
                <a:cubicBezTo>
                  <a:pt x="1418844" y="545599"/>
                  <a:pt x="1422559" y="540646"/>
                  <a:pt x="1425702" y="540075"/>
                </a:cubicBezTo>
                <a:cubicBezTo>
                  <a:pt x="1428655" y="539503"/>
                  <a:pt x="1432560" y="543789"/>
                  <a:pt x="1438751" y="547695"/>
                </a:cubicBezTo>
                <a:close/>
                <a:moveTo>
                  <a:pt x="994886" y="238418"/>
                </a:moveTo>
                <a:cubicBezTo>
                  <a:pt x="990791" y="233465"/>
                  <a:pt x="986028" y="230036"/>
                  <a:pt x="986504" y="227750"/>
                </a:cubicBezTo>
                <a:cubicBezTo>
                  <a:pt x="987266" y="224226"/>
                  <a:pt x="991648" y="221559"/>
                  <a:pt x="994505" y="218606"/>
                </a:cubicBezTo>
                <a:cubicBezTo>
                  <a:pt x="997172" y="221368"/>
                  <a:pt x="1001649" y="223940"/>
                  <a:pt x="1002030" y="226893"/>
                </a:cubicBezTo>
                <a:cubicBezTo>
                  <a:pt x="1002316" y="229845"/>
                  <a:pt x="998315" y="233179"/>
                  <a:pt x="994886" y="238418"/>
                </a:cubicBezTo>
                <a:close/>
                <a:moveTo>
                  <a:pt x="612934" y="66301"/>
                </a:moveTo>
                <a:cubicBezTo>
                  <a:pt x="617315" y="72206"/>
                  <a:pt x="621887" y="75731"/>
                  <a:pt x="621602" y="78779"/>
                </a:cubicBezTo>
                <a:cubicBezTo>
                  <a:pt x="621316" y="82017"/>
                  <a:pt x="616458" y="87256"/>
                  <a:pt x="613505" y="87351"/>
                </a:cubicBezTo>
                <a:cubicBezTo>
                  <a:pt x="610552" y="87446"/>
                  <a:pt x="605409" y="82589"/>
                  <a:pt x="604933" y="79255"/>
                </a:cubicBezTo>
                <a:cubicBezTo>
                  <a:pt x="604647" y="76207"/>
                  <a:pt x="608933" y="72492"/>
                  <a:pt x="612934" y="66301"/>
                </a:cubicBezTo>
                <a:close/>
                <a:moveTo>
                  <a:pt x="1830991" y="1107384"/>
                </a:moveTo>
                <a:cubicBezTo>
                  <a:pt x="1825085" y="1111765"/>
                  <a:pt x="1821561" y="1116337"/>
                  <a:pt x="1818608" y="1116051"/>
                </a:cubicBezTo>
                <a:cubicBezTo>
                  <a:pt x="1815465" y="1115670"/>
                  <a:pt x="1811274" y="1111098"/>
                  <a:pt x="1810417" y="1107669"/>
                </a:cubicBezTo>
                <a:cubicBezTo>
                  <a:pt x="1809941" y="1105669"/>
                  <a:pt x="1814989" y="1100145"/>
                  <a:pt x="1817656" y="1100049"/>
                </a:cubicBezTo>
                <a:cubicBezTo>
                  <a:pt x="1821085" y="1099859"/>
                  <a:pt x="1824609" y="1103573"/>
                  <a:pt x="1830991" y="1107384"/>
                </a:cubicBezTo>
                <a:close/>
                <a:moveTo>
                  <a:pt x="701612" y="93828"/>
                </a:moveTo>
                <a:cubicBezTo>
                  <a:pt x="696373" y="97353"/>
                  <a:pt x="692468" y="101734"/>
                  <a:pt x="690277" y="101067"/>
                </a:cubicBezTo>
                <a:cubicBezTo>
                  <a:pt x="686848" y="100020"/>
                  <a:pt x="684562" y="95352"/>
                  <a:pt x="681800" y="92304"/>
                </a:cubicBezTo>
                <a:cubicBezTo>
                  <a:pt x="684752" y="89923"/>
                  <a:pt x="687705" y="85637"/>
                  <a:pt x="690753" y="85542"/>
                </a:cubicBezTo>
                <a:cubicBezTo>
                  <a:pt x="693706" y="85446"/>
                  <a:pt x="696659" y="89828"/>
                  <a:pt x="701612" y="93828"/>
                </a:cubicBezTo>
                <a:close/>
                <a:moveTo>
                  <a:pt x="308610" y="22200"/>
                </a:moveTo>
                <a:cubicBezTo>
                  <a:pt x="302133" y="26582"/>
                  <a:pt x="298514" y="30963"/>
                  <a:pt x="294799" y="30963"/>
                </a:cubicBezTo>
                <a:cubicBezTo>
                  <a:pt x="291751" y="30963"/>
                  <a:pt x="288703" y="25725"/>
                  <a:pt x="285750" y="22772"/>
                </a:cubicBezTo>
                <a:cubicBezTo>
                  <a:pt x="288893" y="19533"/>
                  <a:pt x="291656" y="14485"/>
                  <a:pt x="295370" y="13533"/>
                </a:cubicBezTo>
                <a:cubicBezTo>
                  <a:pt x="298037" y="12866"/>
                  <a:pt x="302038" y="17628"/>
                  <a:pt x="308610" y="22200"/>
                </a:cubicBezTo>
                <a:close/>
              </a:path>
            </a:pathLst>
          </a:custGeom>
          <a:solidFill>
            <a:srgbClr val="FFFFFF"/>
          </a:solidFill>
          <a:ln w="9525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>
              <a:defRPr/>
            </a:pPr>
            <a:endParaRPr lang="en-US">
              <a:solidFill>
                <a:srgbClr val="1B1E20"/>
              </a:solidFill>
              <a:latin typeface="Calibri" panose="020F0502020204030204"/>
            </a:endParaRPr>
          </a:p>
        </p:txBody>
      </p:sp>
      <p:pic>
        <p:nvPicPr>
          <p:cNvPr id="36" name="Picture 2" descr="T:\ДСП Отделов\10 РиУН\!Нашатырев\Личное\ДИО\9. Совещания\2022\Как рисовать слайды\Иконки и стикеры\PNG\new-testament-chapter-by-chapter-old-testament-logo-book-book-f0ddcc494689d71abcc8b795018cfe8f.png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934940" y="113457"/>
            <a:ext cx="547660" cy="54763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523" name="Rectangle 26">
            <a:extLst>
              <a:ext uri="{FF2B5EF4-FFF2-40B4-BE49-F238E27FC236}">
                <a16:creationId xmlns:a16="http://schemas.microsoft.com/office/drawing/2014/main" xmlns="" id="{002D0DEC-F9F2-4A7E-94B1-CDC1E89E27E4}"/>
              </a:ext>
            </a:extLst>
          </p:cNvPr>
          <p:cNvSpPr/>
          <p:nvPr/>
        </p:nvSpPr>
        <p:spPr>
          <a:xfrm>
            <a:off x="-17" y="3"/>
            <a:ext cx="3282995" cy="774542"/>
          </a:xfrm>
          <a:prstGeom prst="rect">
            <a:avLst/>
          </a:prstGeom>
          <a:solidFill>
            <a:srgbClr val="20B7D0"/>
          </a:solidFill>
          <a:ln w="114300">
            <a:noFill/>
            <a:prstDash val="solid"/>
          </a:ln>
          <a:effectLst>
            <a:outerShdw blurRad="571500" dist="50800" dir="5400000" sx="102000" sy="102000" algn="ctr" rotWithShape="0">
              <a:schemeClr val="bg1">
                <a:alpha val="25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/>
            <a:r>
              <a:rPr lang="ru-RU" sz="1600" b="1" dirty="0">
                <a:solidFill>
                  <a:prstClr val="white"/>
                </a:solidFill>
                <a:latin typeface="Roboto Condensed" panose="02000000000000000000" pitchFamily="2" charset="0"/>
                <a:ea typeface="Roboto Condensed" panose="02000000000000000000" pitchFamily="2" charset="0"/>
              </a:rPr>
              <a:t>Использование</a:t>
            </a:r>
            <a:r>
              <a:rPr lang="ru-RU" sz="1200" b="1" dirty="0">
                <a:solidFill>
                  <a:prstClr val="white"/>
                </a:solidFill>
                <a:latin typeface="Roboto Condensed" panose="02000000000000000000" pitchFamily="2" charset="0"/>
                <a:ea typeface="Roboto Condensed" panose="02000000000000000000" pitchFamily="2" charset="0"/>
              </a:rPr>
              <a:t> </a:t>
            </a:r>
            <a:r>
              <a:rPr lang="ru-RU" sz="1600" b="1" dirty="0">
                <a:solidFill>
                  <a:prstClr val="white"/>
                </a:solidFill>
                <a:latin typeface="Roboto Condensed" panose="02000000000000000000" pitchFamily="2" charset="0"/>
                <a:ea typeface="Roboto Condensed" panose="02000000000000000000" pitchFamily="2" charset="0"/>
              </a:rPr>
              <a:t>типовых уставов</a:t>
            </a:r>
          </a:p>
        </p:txBody>
      </p:sp>
      <p:sp>
        <p:nvSpPr>
          <p:cNvPr id="524" name="Subtitle 2">
            <a:extLst>
              <a:ext uri="{FF2B5EF4-FFF2-40B4-BE49-F238E27FC236}">
                <a16:creationId xmlns:a16="http://schemas.microsoft.com/office/drawing/2014/main" xmlns="" id="{2344D0E4-F4CC-4666-BA65-228B5D600976}"/>
              </a:ext>
            </a:extLst>
          </p:cNvPr>
          <p:cNvSpPr txBox="1">
            <a:spLocks/>
          </p:cNvSpPr>
          <p:nvPr/>
        </p:nvSpPr>
        <p:spPr>
          <a:xfrm>
            <a:off x="3559166" y="2"/>
            <a:ext cx="7325366" cy="774542"/>
          </a:xfrm>
          <a:prstGeom prst="rect">
            <a:avLst/>
          </a:prstGeom>
        </p:spPr>
        <p:txBody>
          <a:bodyPr vert="horz" lIns="0" tIns="0" rIns="0" bIns="0" rtlCol="0" anchor="ctr">
            <a:noAutofit/>
          </a:bodyPr>
          <a:lstStyle>
            <a:lvl1pPr marL="0" indent="0" algn="ctr" defTabSz="1219170" rtl="0" eaLnBrk="1" latinLnBrk="0" hangingPunct="1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None/>
              <a:defRPr sz="2000" kern="800" spc="-13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609585" indent="0" algn="ctr" defTabSz="1219170" rtl="0" eaLnBrk="1" latinLnBrk="0" hangingPunct="1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None/>
              <a:defRPr sz="1600" kern="8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1219170" indent="0" algn="ctr" defTabSz="1219170" rtl="0" eaLnBrk="1" latinLnBrk="0" hangingPunct="1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None/>
              <a:defRPr sz="1600" kern="8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828754" indent="0" algn="ctr" defTabSz="1219170" rtl="0" eaLnBrk="1" latinLnBrk="0" hangingPunct="1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None/>
              <a:defRPr sz="1600" kern="8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2438339" indent="0" algn="ctr" defTabSz="1219170" rtl="0" eaLnBrk="1" latinLnBrk="0" hangingPunct="1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None/>
              <a:defRPr sz="1600" kern="8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3047924" indent="0" algn="ctr" defTabSz="121917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2667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3657509" indent="0" algn="ctr" defTabSz="121917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2667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4267093" indent="0" algn="ctr" defTabSz="121917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2667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4876678" indent="0" algn="ctr" defTabSz="121917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2667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>
              <a:spcBef>
                <a:spcPts val="0"/>
              </a:spcBef>
              <a:tabLst>
                <a:tab pos="342900" algn="l"/>
              </a:tabLst>
            </a:pPr>
            <a:r>
              <a:rPr lang="ru-RU" sz="2600" b="1" dirty="0">
                <a:solidFill>
                  <a:schemeClr val="tx2">
                    <a:lumMod val="25000"/>
                  </a:schemeClr>
                </a:solidFill>
                <a:latin typeface="Roboto Condensed" panose="02000000000000000000" pitchFamily="2" charset="0"/>
              </a:rPr>
              <a:t>Сервис ФНС России «Выбор типового устава»</a:t>
            </a:r>
          </a:p>
        </p:txBody>
      </p:sp>
      <p:grpSp>
        <p:nvGrpSpPr>
          <p:cNvPr id="525" name="Group 502">
            <a:extLst>
              <a:ext uri="{FF2B5EF4-FFF2-40B4-BE49-F238E27FC236}">
                <a16:creationId xmlns:a16="http://schemas.microsoft.com/office/drawing/2014/main" xmlns="" id="{021E0E35-10D9-4775-80D2-3E0EB2F3BCCF}"/>
              </a:ext>
            </a:extLst>
          </p:cNvPr>
          <p:cNvGrpSpPr/>
          <p:nvPr/>
        </p:nvGrpSpPr>
        <p:grpSpPr>
          <a:xfrm>
            <a:off x="-18" y="3"/>
            <a:ext cx="3282995" cy="774541"/>
            <a:chOff x="-338893" y="2672916"/>
            <a:chExt cx="4461505" cy="1046067"/>
          </a:xfrm>
          <a:solidFill>
            <a:schemeClr val="bg1">
              <a:alpha val="12000"/>
            </a:schemeClr>
          </a:solidFill>
        </p:grpSpPr>
        <p:grpSp>
          <p:nvGrpSpPr>
            <p:cNvPr id="526" name="Graphic 1">
              <a:extLst>
                <a:ext uri="{FF2B5EF4-FFF2-40B4-BE49-F238E27FC236}">
                  <a16:creationId xmlns:a16="http://schemas.microsoft.com/office/drawing/2014/main" xmlns="" id="{7B31447E-0F17-4329-944F-D93CFD647A65}"/>
                </a:ext>
              </a:extLst>
            </p:cNvPr>
            <p:cNvGrpSpPr/>
            <p:nvPr/>
          </p:nvGrpSpPr>
          <p:grpSpPr>
            <a:xfrm>
              <a:off x="-107387" y="2791527"/>
              <a:ext cx="3542624" cy="641760"/>
              <a:chOff x="42367" y="2492263"/>
              <a:chExt cx="10734589" cy="1944614"/>
            </a:xfrm>
            <a:grpFill/>
          </p:grpSpPr>
          <p:grpSp>
            <p:nvGrpSpPr>
              <p:cNvPr id="952" name="Graphic 1">
                <a:extLst>
                  <a:ext uri="{FF2B5EF4-FFF2-40B4-BE49-F238E27FC236}">
                    <a16:creationId xmlns:a16="http://schemas.microsoft.com/office/drawing/2014/main" xmlns="" id="{09A901BF-7078-459D-876E-AED9D8A8A01C}"/>
                  </a:ext>
                </a:extLst>
              </p:cNvPr>
              <p:cNvGrpSpPr/>
              <p:nvPr/>
            </p:nvGrpSpPr>
            <p:grpSpPr>
              <a:xfrm>
                <a:off x="1757130" y="3323663"/>
                <a:ext cx="593238" cy="530450"/>
                <a:chOff x="1757130" y="3323663"/>
                <a:chExt cx="593238" cy="530450"/>
              </a:xfrm>
              <a:grpFill/>
            </p:grpSpPr>
            <p:sp>
              <p:nvSpPr>
                <p:cNvPr id="983" name="Freeform: Shape 494">
                  <a:extLst>
                    <a:ext uri="{FF2B5EF4-FFF2-40B4-BE49-F238E27FC236}">
                      <a16:creationId xmlns:a16="http://schemas.microsoft.com/office/drawing/2014/main" xmlns="" id="{6CF0BA68-EFB2-45B9-9197-0DC62A8A0F06}"/>
                    </a:ext>
                  </a:extLst>
                </p:cNvPr>
                <p:cNvSpPr/>
                <p:nvPr/>
              </p:nvSpPr>
              <p:spPr>
                <a:xfrm>
                  <a:off x="1867551" y="3706887"/>
                  <a:ext cx="134236" cy="134236"/>
                </a:xfrm>
                <a:custGeom>
                  <a:avLst/>
                  <a:gdLst>
                    <a:gd name="connsiteX0" fmla="*/ 19486 w 134236"/>
                    <a:gd name="connsiteY0" fmla="*/ 19486 h 134236"/>
                    <a:gd name="connsiteX1" fmla="*/ 19486 w 134236"/>
                    <a:gd name="connsiteY1" fmla="*/ 114751 h 134236"/>
                    <a:gd name="connsiteX2" fmla="*/ 114751 w 134236"/>
                    <a:gd name="connsiteY2" fmla="*/ 114751 h 134236"/>
                    <a:gd name="connsiteX3" fmla="*/ 114751 w 134236"/>
                    <a:gd name="connsiteY3" fmla="*/ 19486 h 134236"/>
                    <a:gd name="connsiteX4" fmla="*/ 19486 w 134236"/>
                    <a:gd name="connsiteY4" fmla="*/ 19486 h 134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236" h="134236">
                      <a:moveTo>
                        <a:pt x="19486" y="19486"/>
                      </a:moveTo>
                      <a:cubicBezTo>
                        <a:pt x="-6495" y="45467"/>
                        <a:pt x="-6495" y="88769"/>
                        <a:pt x="19486" y="114751"/>
                      </a:cubicBezTo>
                      <a:cubicBezTo>
                        <a:pt x="45467" y="140732"/>
                        <a:pt x="88769" y="140732"/>
                        <a:pt x="114751" y="114751"/>
                      </a:cubicBezTo>
                      <a:cubicBezTo>
                        <a:pt x="140732" y="88769"/>
                        <a:pt x="140732" y="45467"/>
                        <a:pt x="114751" y="19486"/>
                      </a:cubicBezTo>
                      <a:cubicBezTo>
                        <a:pt x="88769" y="-6495"/>
                        <a:pt x="45467" y="-6495"/>
                        <a:pt x="19486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84" name="Freeform: Shape 495">
                  <a:extLst>
                    <a:ext uri="{FF2B5EF4-FFF2-40B4-BE49-F238E27FC236}">
                      <a16:creationId xmlns:a16="http://schemas.microsoft.com/office/drawing/2014/main" xmlns="" id="{36C08932-BD07-4B93-9211-BADAC55BAB39}"/>
                    </a:ext>
                  </a:extLst>
                </p:cNvPr>
                <p:cNvSpPr/>
                <p:nvPr/>
              </p:nvSpPr>
              <p:spPr>
                <a:xfrm>
                  <a:off x="2281086" y="3503367"/>
                  <a:ext cx="69283" cy="62788"/>
                </a:xfrm>
                <a:custGeom>
                  <a:avLst/>
                  <a:gdLst>
                    <a:gd name="connsiteX0" fmla="*/ 12990 w 69283"/>
                    <a:gd name="connsiteY0" fmla="*/ 6495 h 62788"/>
                    <a:gd name="connsiteX1" fmla="*/ 12990 w 69283"/>
                    <a:gd name="connsiteY1" fmla="*/ 49797 h 62788"/>
                    <a:gd name="connsiteX2" fmla="*/ 56293 w 69283"/>
                    <a:gd name="connsiteY2" fmla="*/ 49797 h 62788"/>
                    <a:gd name="connsiteX3" fmla="*/ 56293 w 69283"/>
                    <a:gd name="connsiteY3" fmla="*/ 6495 h 62788"/>
                    <a:gd name="connsiteX4" fmla="*/ 12990 w 69283"/>
                    <a:gd name="connsiteY4" fmla="*/ 6495 h 627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9283" h="62788">
                      <a:moveTo>
                        <a:pt x="12990" y="6495"/>
                      </a:moveTo>
                      <a:cubicBezTo>
                        <a:pt x="-4330" y="23816"/>
                        <a:pt x="-4330" y="41137"/>
                        <a:pt x="12990" y="49797"/>
                      </a:cubicBezTo>
                      <a:cubicBezTo>
                        <a:pt x="30311" y="67118"/>
                        <a:pt x="47632" y="67118"/>
                        <a:pt x="56293" y="49797"/>
                      </a:cubicBezTo>
                      <a:cubicBezTo>
                        <a:pt x="73613" y="32477"/>
                        <a:pt x="73613" y="15156"/>
                        <a:pt x="56293" y="6495"/>
                      </a:cubicBezTo>
                      <a:cubicBezTo>
                        <a:pt x="47632" y="-2165"/>
                        <a:pt x="30311" y="-2165"/>
                        <a:pt x="12990" y="6495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85" name="Freeform: Shape 496">
                  <a:extLst>
                    <a:ext uri="{FF2B5EF4-FFF2-40B4-BE49-F238E27FC236}">
                      <a16:creationId xmlns:a16="http://schemas.microsoft.com/office/drawing/2014/main" xmlns="" id="{0F05D3D1-F5CA-4DFC-BA19-42A680D47B6D}"/>
                    </a:ext>
                  </a:extLst>
                </p:cNvPr>
                <p:cNvSpPr/>
                <p:nvPr/>
              </p:nvSpPr>
              <p:spPr>
                <a:xfrm>
                  <a:off x="2025603" y="3405937"/>
                  <a:ext cx="103925" cy="103925"/>
                </a:xfrm>
                <a:custGeom>
                  <a:avLst/>
                  <a:gdLst>
                    <a:gd name="connsiteX0" fmla="*/ 103925 w 103925"/>
                    <a:gd name="connsiteY0" fmla="*/ 51963 h 103925"/>
                    <a:gd name="connsiteX1" fmla="*/ 51963 w 103925"/>
                    <a:gd name="connsiteY1" fmla="*/ 103925 h 103925"/>
                    <a:gd name="connsiteX2" fmla="*/ 0 w 103925"/>
                    <a:gd name="connsiteY2" fmla="*/ 51963 h 103925"/>
                    <a:gd name="connsiteX3" fmla="*/ 51963 w 103925"/>
                    <a:gd name="connsiteY3" fmla="*/ 0 h 103925"/>
                    <a:gd name="connsiteX4" fmla="*/ 103925 w 103925"/>
                    <a:gd name="connsiteY4" fmla="*/ 51963 h 103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925" h="103925">
                      <a:moveTo>
                        <a:pt x="103925" y="51963"/>
                      </a:moveTo>
                      <a:cubicBezTo>
                        <a:pt x="103925" y="80661"/>
                        <a:pt x="80661" y="103925"/>
                        <a:pt x="51963" y="103925"/>
                      </a:cubicBezTo>
                      <a:cubicBezTo>
                        <a:pt x="23264" y="103925"/>
                        <a:pt x="0" y="80661"/>
                        <a:pt x="0" y="51963"/>
                      </a:cubicBezTo>
                      <a:cubicBezTo>
                        <a:pt x="0" y="23264"/>
                        <a:pt x="23264" y="0"/>
                        <a:pt x="51963" y="0"/>
                      </a:cubicBezTo>
                      <a:cubicBezTo>
                        <a:pt x="80661" y="0"/>
                        <a:pt x="103925" y="23264"/>
                        <a:pt x="103925" y="5196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86" name="Freeform: Shape 497">
                  <a:extLst>
                    <a:ext uri="{FF2B5EF4-FFF2-40B4-BE49-F238E27FC236}">
                      <a16:creationId xmlns:a16="http://schemas.microsoft.com/office/drawing/2014/main" xmlns="" id="{80560658-401E-4C9B-BDFA-AB4E8A998444}"/>
                    </a:ext>
                  </a:extLst>
                </p:cNvPr>
                <p:cNvSpPr/>
                <p:nvPr/>
              </p:nvSpPr>
              <p:spPr>
                <a:xfrm>
                  <a:off x="1757130" y="3518523"/>
                  <a:ext cx="103925" cy="103925"/>
                </a:xfrm>
                <a:custGeom>
                  <a:avLst/>
                  <a:gdLst>
                    <a:gd name="connsiteX0" fmla="*/ 103925 w 103925"/>
                    <a:gd name="connsiteY0" fmla="*/ 51963 h 103925"/>
                    <a:gd name="connsiteX1" fmla="*/ 51963 w 103925"/>
                    <a:gd name="connsiteY1" fmla="*/ 103925 h 103925"/>
                    <a:gd name="connsiteX2" fmla="*/ 0 w 103925"/>
                    <a:gd name="connsiteY2" fmla="*/ 51963 h 103925"/>
                    <a:gd name="connsiteX3" fmla="*/ 51963 w 103925"/>
                    <a:gd name="connsiteY3" fmla="*/ 0 h 103925"/>
                    <a:gd name="connsiteX4" fmla="*/ 103925 w 103925"/>
                    <a:gd name="connsiteY4" fmla="*/ 51963 h 103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925" h="103925">
                      <a:moveTo>
                        <a:pt x="103925" y="51963"/>
                      </a:moveTo>
                      <a:cubicBezTo>
                        <a:pt x="103925" y="80661"/>
                        <a:pt x="80661" y="103925"/>
                        <a:pt x="51963" y="103925"/>
                      </a:cubicBezTo>
                      <a:cubicBezTo>
                        <a:pt x="23264" y="103925"/>
                        <a:pt x="0" y="80661"/>
                        <a:pt x="0" y="51963"/>
                      </a:cubicBezTo>
                      <a:cubicBezTo>
                        <a:pt x="0" y="23264"/>
                        <a:pt x="23264" y="0"/>
                        <a:pt x="51963" y="0"/>
                      </a:cubicBezTo>
                      <a:cubicBezTo>
                        <a:pt x="80661" y="0"/>
                        <a:pt x="103925" y="23264"/>
                        <a:pt x="103925" y="5196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87" name="Freeform: Shape 498">
                  <a:extLst>
                    <a:ext uri="{FF2B5EF4-FFF2-40B4-BE49-F238E27FC236}">
                      <a16:creationId xmlns:a16="http://schemas.microsoft.com/office/drawing/2014/main" xmlns="" id="{5A1BA080-3412-4972-8038-4761D3F918B5}"/>
                    </a:ext>
                  </a:extLst>
                </p:cNvPr>
                <p:cNvSpPr/>
                <p:nvPr/>
              </p:nvSpPr>
              <p:spPr>
                <a:xfrm>
                  <a:off x="2120868" y="3605127"/>
                  <a:ext cx="103925" cy="103925"/>
                </a:xfrm>
                <a:custGeom>
                  <a:avLst/>
                  <a:gdLst>
                    <a:gd name="connsiteX0" fmla="*/ 103925 w 103925"/>
                    <a:gd name="connsiteY0" fmla="*/ 51963 h 103925"/>
                    <a:gd name="connsiteX1" fmla="*/ 51963 w 103925"/>
                    <a:gd name="connsiteY1" fmla="*/ 103925 h 103925"/>
                    <a:gd name="connsiteX2" fmla="*/ 0 w 103925"/>
                    <a:gd name="connsiteY2" fmla="*/ 51963 h 103925"/>
                    <a:gd name="connsiteX3" fmla="*/ 51963 w 103925"/>
                    <a:gd name="connsiteY3" fmla="*/ 0 h 103925"/>
                    <a:gd name="connsiteX4" fmla="*/ 103925 w 103925"/>
                    <a:gd name="connsiteY4" fmla="*/ 51963 h 103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925" h="103925">
                      <a:moveTo>
                        <a:pt x="103925" y="51963"/>
                      </a:moveTo>
                      <a:cubicBezTo>
                        <a:pt x="103925" y="80661"/>
                        <a:pt x="80660" y="103925"/>
                        <a:pt x="51963" y="103925"/>
                      </a:cubicBezTo>
                      <a:cubicBezTo>
                        <a:pt x="23264" y="103925"/>
                        <a:pt x="0" y="80661"/>
                        <a:pt x="0" y="51963"/>
                      </a:cubicBezTo>
                      <a:cubicBezTo>
                        <a:pt x="0" y="23264"/>
                        <a:pt x="23265" y="0"/>
                        <a:pt x="51963" y="0"/>
                      </a:cubicBezTo>
                      <a:cubicBezTo>
                        <a:pt x="80661" y="0"/>
                        <a:pt x="103925" y="23264"/>
                        <a:pt x="103925" y="5196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88" name="Freeform: Shape 499">
                  <a:extLst>
                    <a:ext uri="{FF2B5EF4-FFF2-40B4-BE49-F238E27FC236}">
                      <a16:creationId xmlns:a16="http://schemas.microsoft.com/office/drawing/2014/main" xmlns="" id="{84A99A64-1E5B-41D8-A139-70AE41D54844}"/>
                    </a:ext>
                  </a:extLst>
                </p:cNvPr>
                <p:cNvSpPr/>
                <p:nvPr/>
              </p:nvSpPr>
              <p:spPr>
                <a:xfrm>
                  <a:off x="2062410" y="3791326"/>
                  <a:ext cx="56292" cy="62787"/>
                </a:xfrm>
                <a:custGeom>
                  <a:avLst/>
                  <a:gdLst>
                    <a:gd name="connsiteX0" fmla="*/ 6495 w 56292"/>
                    <a:gd name="connsiteY0" fmla="*/ 12991 h 62787"/>
                    <a:gd name="connsiteX1" fmla="*/ 6495 w 56292"/>
                    <a:gd name="connsiteY1" fmla="*/ 56293 h 62787"/>
                    <a:gd name="connsiteX2" fmla="*/ 49797 w 56292"/>
                    <a:gd name="connsiteY2" fmla="*/ 56293 h 62787"/>
                    <a:gd name="connsiteX3" fmla="*/ 49797 w 56292"/>
                    <a:gd name="connsiteY3" fmla="*/ 12991 h 62787"/>
                    <a:gd name="connsiteX4" fmla="*/ 6495 w 56292"/>
                    <a:gd name="connsiteY4" fmla="*/ 12991 h 627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6292" h="62787">
                      <a:moveTo>
                        <a:pt x="6495" y="12991"/>
                      </a:moveTo>
                      <a:cubicBezTo>
                        <a:pt x="-2165" y="21651"/>
                        <a:pt x="-2165" y="47632"/>
                        <a:pt x="6495" y="56293"/>
                      </a:cubicBezTo>
                      <a:cubicBezTo>
                        <a:pt x="15156" y="64953"/>
                        <a:pt x="41137" y="64953"/>
                        <a:pt x="49797" y="56293"/>
                      </a:cubicBezTo>
                      <a:cubicBezTo>
                        <a:pt x="58458" y="47632"/>
                        <a:pt x="58458" y="21651"/>
                        <a:pt x="49797" y="12991"/>
                      </a:cubicBezTo>
                      <a:cubicBezTo>
                        <a:pt x="32477" y="-4330"/>
                        <a:pt x="15156" y="-4330"/>
                        <a:pt x="6495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89" name="Freeform: Shape 500">
                  <a:extLst>
                    <a:ext uri="{FF2B5EF4-FFF2-40B4-BE49-F238E27FC236}">
                      <a16:creationId xmlns:a16="http://schemas.microsoft.com/office/drawing/2014/main" xmlns="" id="{C723A09A-E876-4D53-9CC1-B2169FC87E1E}"/>
                    </a:ext>
                  </a:extLst>
                </p:cNvPr>
                <p:cNvSpPr/>
                <p:nvPr/>
              </p:nvSpPr>
              <p:spPr>
                <a:xfrm>
                  <a:off x="1839404" y="3323663"/>
                  <a:ext cx="77943" cy="77943"/>
                </a:xfrm>
                <a:custGeom>
                  <a:avLst/>
                  <a:gdLst>
                    <a:gd name="connsiteX0" fmla="*/ 12991 w 77943"/>
                    <a:gd name="connsiteY0" fmla="*/ 12991 h 77943"/>
                    <a:gd name="connsiteX1" fmla="*/ 12991 w 77943"/>
                    <a:gd name="connsiteY1" fmla="*/ 64953 h 77943"/>
                    <a:gd name="connsiteX2" fmla="*/ 64953 w 77943"/>
                    <a:gd name="connsiteY2" fmla="*/ 64953 h 77943"/>
                    <a:gd name="connsiteX3" fmla="*/ 64953 w 77943"/>
                    <a:gd name="connsiteY3" fmla="*/ 12991 h 77943"/>
                    <a:gd name="connsiteX4" fmla="*/ 12991 w 77943"/>
                    <a:gd name="connsiteY4" fmla="*/ 12991 h 779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7943" h="77943">
                      <a:moveTo>
                        <a:pt x="12991" y="12991"/>
                      </a:moveTo>
                      <a:cubicBezTo>
                        <a:pt x="-4330" y="30312"/>
                        <a:pt x="-4330" y="47632"/>
                        <a:pt x="12991" y="64953"/>
                      </a:cubicBezTo>
                      <a:cubicBezTo>
                        <a:pt x="30312" y="82274"/>
                        <a:pt x="47632" y="82274"/>
                        <a:pt x="64953" y="64953"/>
                      </a:cubicBezTo>
                      <a:cubicBezTo>
                        <a:pt x="82274" y="47632"/>
                        <a:pt x="82274" y="30312"/>
                        <a:pt x="64953" y="12991"/>
                      </a:cubicBezTo>
                      <a:cubicBezTo>
                        <a:pt x="47632" y="-4330"/>
                        <a:pt x="21651" y="-4330"/>
                        <a:pt x="12991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90" name="Freeform: Shape 501">
                  <a:extLst>
                    <a:ext uri="{FF2B5EF4-FFF2-40B4-BE49-F238E27FC236}">
                      <a16:creationId xmlns:a16="http://schemas.microsoft.com/office/drawing/2014/main" xmlns="" id="{938C2294-A2B9-4BE7-BD19-688FC96ECE19}"/>
                    </a:ext>
                  </a:extLst>
                </p:cNvPr>
                <p:cNvSpPr/>
                <p:nvPr/>
              </p:nvSpPr>
              <p:spPr>
                <a:xfrm>
                  <a:off x="1980136" y="3559660"/>
                  <a:ext cx="134236" cy="134236"/>
                </a:xfrm>
                <a:custGeom>
                  <a:avLst/>
                  <a:gdLst>
                    <a:gd name="connsiteX0" fmla="*/ 19486 w 134236"/>
                    <a:gd name="connsiteY0" fmla="*/ 19486 h 134236"/>
                    <a:gd name="connsiteX1" fmla="*/ 19486 w 134236"/>
                    <a:gd name="connsiteY1" fmla="*/ 114750 h 134236"/>
                    <a:gd name="connsiteX2" fmla="*/ 114750 w 134236"/>
                    <a:gd name="connsiteY2" fmla="*/ 114750 h 134236"/>
                    <a:gd name="connsiteX3" fmla="*/ 114750 w 134236"/>
                    <a:gd name="connsiteY3" fmla="*/ 19486 h 134236"/>
                    <a:gd name="connsiteX4" fmla="*/ 19486 w 134236"/>
                    <a:gd name="connsiteY4" fmla="*/ 19486 h 134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236" h="134236">
                      <a:moveTo>
                        <a:pt x="19486" y="19486"/>
                      </a:moveTo>
                      <a:cubicBezTo>
                        <a:pt x="-6495" y="45467"/>
                        <a:pt x="-6495" y="88769"/>
                        <a:pt x="19486" y="114750"/>
                      </a:cubicBezTo>
                      <a:cubicBezTo>
                        <a:pt x="45467" y="140732"/>
                        <a:pt x="88769" y="140732"/>
                        <a:pt x="114750" y="114750"/>
                      </a:cubicBezTo>
                      <a:cubicBezTo>
                        <a:pt x="140732" y="88769"/>
                        <a:pt x="140732" y="45467"/>
                        <a:pt x="114750" y="19486"/>
                      </a:cubicBezTo>
                      <a:cubicBezTo>
                        <a:pt x="88769" y="-6495"/>
                        <a:pt x="45467" y="-6495"/>
                        <a:pt x="19486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953" name="Graphic 1">
                <a:extLst>
                  <a:ext uri="{FF2B5EF4-FFF2-40B4-BE49-F238E27FC236}">
                    <a16:creationId xmlns:a16="http://schemas.microsoft.com/office/drawing/2014/main" xmlns="" id="{0677BA31-0666-4FF2-9202-5DE5255FFF9E}"/>
                  </a:ext>
                </a:extLst>
              </p:cNvPr>
              <p:cNvGrpSpPr/>
              <p:nvPr/>
            </p:nvGrpSpPr>
            <p:grpSpPr>
              <a:xfrm>
                <a:off x="10175057" y="3531513"/>
                <a:ext cx="601899" cy="530450"/>
                <a:chOff x="10175057" y="3531513"/>
                <a:chExt cx="601899" cy="530450"/>
              </a:xfrm>
              <a:grpFill/>
            </p:grpSpPr>
            <p:sp>
              <p:nvSpPr>
                <p:cNvPr id="975" name="Freeform: Shape 486">
                  <a:extLst>
                    <a:ext uri="{FF2B5EF4-FFF2-40B4-BE49-F238E27FC236}">
                      <a16:creationId xmlns:a16="http://schemas.microsoft.com/office/drawing/2014/main" xmlns="" id="{C1F3DA72-03BB-4A49-B94D-96A6FC559E84}"/>
                    </a:ext>
                  </a:extLst>
                </p:cNvPr>
                <p:cNvSpPr/>
                <p:nvPr/>
              </p:nvSpPr>
              <p:spPr>
                <a:xfrm>
                  <a:off x="10294138" y="3914737"/>
                  <a:ext cx="134236" cy="134236"/>
                </a:xfrm>
                <a:custGeom>
                  <a:avLst/>
                  <a:gdLst>
                    <a:gd name="connsiteX0" fmla="*/ 19486 w 134236"/>
                    <a:gd name="connsiteY0" fmla="*/ 19486 h 134236"/>
                    <a:gd name="connsiteX1" fmla="*/ 19486 w 134236"/>
                    <a:gd name="connsiteY1" fmla="*/ 114751 h 134236"/>
                    <a:gd name="connsiteX2" fmla="*/ 114751 w 134236"/>
                    <a:gd name="connsiteY2" fmla="*/ 114751 h 134236"/>
                    <a:gd name="connsiteX3" fmla="*/ 114751 w 134236"/>
                    <a:gd name="connsiteY3" fmla="*/ 19486 h 134236"/>
                    <a:gd name="connsiteX4" fmla="*/ 19486 w 134236"/>
                    <a:gd name="connsiteY4" fmla="*/ 19486 h 134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236" h="134236">
                      <a:moveTo>
                        <a:pt x="19486" y="19486"/>
                      </a:moveTo>
                      <a:cubicBezTo>
                        <a:pt x="-6495" y="45467"/>
                        <a:pt x="-6495" y="88769"/>
                        <a:pt x="19486" y="114751"/>
                      </a:cubicBezTo>
                      <a:cubicBezTo>
                        <a:pt x="45467" y="140732"/>
                        <a:pt x="88769" y="140732"/>
                        <a:pt x="114751" y="114751"/>
                      </a:cubicBezTo>
                      <a:cubicBezTo>
                        <a:pt x="140732" y="88769"/>
                        <a:pt x="140732" y="45467"/>
                        <a:pt x="114751" y="19486"/>
                      </a:cubicBezTo>
                      <a:cubicBezTo>
                        <a:pt x="88769" y="-6495"/>
                        <a:pt x="45467" y="-6495"/>
                        <a:pt x="19486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76" name="Freeform: Shape 487">
                  <a:extLst>
                    <a:ext uri="{FF2B5EF4-FFF2-40B4-BE49-F238E27FC236}">
                      <a16:creationId xmlns:a16="http://schemas.microsoft.com/office/drawing/2014/main" xmlns="" id="{1F7C319F-562D-49A5-AAFB-61271B257D6B}"/>
                    </a:ext>
                  </a:extLst>
                </p:cNvPr>
                <p:cNvSpPr/>
                <p:nvPr/>
              </p:nvSpPr>
              <p:spPr>
                <a:xfrm>
                  <a:off x="10707673" y="3711217"/>
                  <a:ext cx="69283" cy="62787"/>
                </a:xfrm>
                <a:custGeom>
                  <a:avLst/>
                  <a:gdLst>
                    <a:gd name="connsiteX0" fmla="*/ 12990 w 69283"/>
                    <a:gd name="connsiteY0" fmla="*/ 6495 h 62787"/>
                    <a:gd name="connsiteX1" fmla="*/ 12990 w 69283"/>
                    <a:gd name="connsiteY1" fmla="*/ 49797 h 62787"/>
                    <a:gd name="connsiteX2" fmla="*/ 56293 w 69283"/>
                    <a:gd name="connsiteY2" fmla="*/ 49797 h 62787"/>
                    <a:gd name="connsiteX3" fmla="*/ 56293 w 69283"/>
                    <a:gd name="connsiteY3" fmla="*/ 6495 h 62787"/>
                    <a:gd name="connsiteX4" fmla="*/ 12990 w 69283"/>
                    <a:gd name="connsiteY4" fmla="*/ 6495 h 627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9283" h="62787">
                      <a:moveTo>
                        <a:pt x="12990" y="6495"/>
                      </a:moveTo>
                      <a:cubicBezTo>
                        <a:pt x="-4330" y="23816"/>
                        <a:pt x="-4330" y="41137"/>
                        <a:pt x="12990" y="49797"/>
                      </a:cubicBezTo>
                      <a:cubicBezTo>
                        <a:pt x="30312" y="67118"/>
                        <a:pt x="47633" y="67118"/>
                        <a:pt x="56293" y="49797"/>
                      </a:cubicBezTo>
                      <a:cubicBezTo>
                        <a:pt x="73614" y="32477"/>
                        <a:pt x="73614" y="15156"/>
                        <a:pt x="56293" y="6495"/>
                      </a:cubicBezTo>
                      <a:cubicBezTo>
                        <a:pt x="47633" y="-2165"/>
                        <a:pt x="21651" y="-2165"/>
                        <a:pt x="12990" y="6495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77" name="Freeform: Shape 488">
                  <a:extLst>
                    <a:ext uri="{FF2B5EF4-FFF2-40B4-BE49-F238E27FC236}">
                      <a16:creationId xmlns:a16="http://schemas.microsoft.com/office/drawing/2014/main" xmlns="" id="{BC3701A0-4D03-467E-8773-7EFF16AD0D96}"/>
                    </a:ext>
                  </a:extLst>
                </p:cNvPr>
                <p:cNvSpPr/>
                <p:nvPr/>
              </p:nvSpPr>
              <p:spPr>
                <a:xfrm>
                  <a:off x="10452191" y="3613787"/>
                  <a:ext cx="103925" cy="103925"/>
                </a:xfrm>
                <a:custGeom>
                  <a:avLst/>
                  <a:gdLst>
                    <a:gd name="connsiteX0" fmla="*/ 103925 w 103925"/>
                    <a:gd name="connsiteY0" fmla="*/ 51963 h 103925"/>
                    <a:gd name="connsiteX1" fmla="*/ 51962 w 103925"/>
                    <a:gd name="connsiteY1" fmla="*/ 103925 h 103925"/>
                    <a:gd name="connsiteX2" fmla="*/ -1 w 103925"/>
                    <a:gd name="connsiteY2" fmla="*/ 51963 h 103925"/>
                    <a:gd name="connsiteX3" fmla="*/ 51962 w 103925"/>
                    <a:gd name="connsiteY3" fmla="*/ 0 h 103925"/>
                    <a:gd name="connsiteX4" fmla="*/ 103925 w 103925"/>
                    <a:gd name="connsiteY4" fmla="*/ 51963 h 103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925" h="103925">
                      <a:moveTo>
                        <a:pt x="103925" y="51963"/>
                      </a:moveTo>
                      <a:cubicBezTo>
                        <a:pt x="103925" y="80661"/>
                        <a:pt x="80660" y="103925"/>
                        <a:pt x="51962" y="103925"/>
                      </a:cubicBezTo>
                      <a:cubicBezTo>
                        <a:pt x="23264" y="103925"/>
                        <a:pt x="-1" y="80661"/>
                        <a:pt x="-1" y="51963"/>
                      </a:cubicBezTo>
                      <a:cubicBezTo>
                        <a:pt x="-1" y="23264"/>
                        <a:pt x="23264" y="0"/>
                        <a:pt x="51962" y="0"/>
                      </a:cubicBezTo>
                      <a:cubicBezTo>
                        <a:pt x="80660" y="0"/>
                        <a:pt x="103925" y="23264"/>
                        <a:pt x="103925" y="5196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78" name="Freeform: Shape 489">
                  <a:extLst>
                    <a:ext uri="{FF2B5EF4-FFF2-40B4-BE49-F238E27FC236}">
                      <a16:creationId xmlns:a16="http://schemas.microsoft.com/office/drawing/2014/main" xmlns="" id="{87FA0185-4084-48F5-A2BD-227DDFFB0329}"/>
                    </a:ext>
                  </a:extLst>
                </p:cNvPr>
                <p:cNvSpPr/>
                <p:nvPr/>
              </p:nvSpPr>
              <p:spPr>
                <a:xfrm>
                  <a:off x="10175057" y="3726373"/>
                  <a:ext cx="103925" cy="103925"/>
                </a:xfrm>
                <a:custGeom>
                  <a:avLst/>
                  <a:gdLst>
                    <a:gd name="connsiteX0" fmla="*/ 103925 w 103925"/>
                    <a:gd name="connsiteY0" fmla="*/ 51963 h 103925"/>
                    <a:gd name="connsiteX1" fmla="*/ 51963 w 103925"/>
                    <a:gd name="connsiteY1" fmla="*/ 103925 h 103925"/>
                    <a:gd name="connsiteX2" fmla="*/ 1 w 103925"/>
                    <a:gd name="connsiteY2" fmla="*/ 51963 h 103925"/>
                    <a:gd name="connsiteX3" fmla="*/ 51963 w 103925"/>
                    <a:gd name="connsiteY3" fmla="*/ 0 h 103925"/>
                    <a:gd name="connsiteX4" fmla="*/ 103925 w 103925"/>
                    <a:gd name="connsiteY4" fmla="*/ 51963 h 103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925" h="103925">
                      <a:moveTo>
                        <a:pt x="103925" y="51963"/>
                      </a:moveTo>
                      <a:cubicBezTo>
                        <a:pt x="103925" y="80661"/>
                        <a:pt x="80661" y="103925"/>
                        <a:pt x="51963" y="103925"/>
                      </a:cubicBezTo>
                      <a:cubicBezTo>
                        <a:pt x="23265" y="103925"/>
                        <a:pt x="1" y="80661"/>
                        <a:pt x="1" y="51963"/>
                      </a:cubicBezTo>
                      <a:cubicBezTo>
                        <a:pt x="1" y="23264"/>
                        <a:pt x="23265" y="0"/>
                        <a:pt x="51963" y="0"/>
                      </a:cubicBezTo>
                      <a:cubicBezTo>
                        <a:pt x="80661" y="0"/>
                        <a:pt x="103925" y="23264"/>
                        <a:pt x="103925" y="5196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79" name="Freeform: Shape 490">
                  <a:extLst>
                    <a:ext uri="{FF2B5EF4-FFF2-40B4-BE49-F238E27FC236}">
                      <a16:creationId xmlns:a16="http://schemas.microsoft.com/office/drawing/2014/main" xmlns="" id="{7528ED03-AB5E-4D92-B9AE-76AEC3382EBB}"/>
                    </a:ext>
                  </a:extLst>
                </p:cNvPr>
                <p:cNvSpPr/>
                <p:nvPr/>
              </p:nvSpPr>
              <p:spPr>
                <a:xfrm>
                  <a:off x="10538795" y="3812977"/>
                  <a:ext cx="103925" cy="103925"/>
                </a:xfrm>
                <a:custGeom>
                  <a:avLst/>
                  <a:gdLst>
                    <a:gd name="connsiteX0" fmla="*/ 103925 w 103925"/>
                    <a:gd name="connsiteY0" fmla="*/ 51963 h 103925"/>
                    <a:gd name="connsiteX1" fmla="*/ 51962 w 103925"/>
                    <a:gd name="connsiteY1" fmla="*/ 103925 h 103925"/>
                    <a:gd name="connsiteX2" fmla="*/ -1 w 103925"/>
                    <a:gd name="connsiteY2" fmla="*/ 51963 h 103925"/>
                    <a:gd name="connsiteX3" fmla="*/ 51962 w 103925"/>
                    <a:gd name="connsiteY3" fmla="*/ 0 h 103925"/>
                    <a:gd name="connsiteX4" fmla="*/ 103925 w 103925"/>
                    <a:gd name="connsiteY4" fmla="*/ 51963 h 103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925" h="103925">
                      <a:moveTo>
                        <a:pt x="103925" y="51963"/>
                      </a:moveTo>
                      <a:cubicBezTo>
                        <a:pt x="103925" y="80661"/>
                        <a:pt x="80660" y="103925"/>
                        <a:pt x="51962" y="103925"/>
                      </a:cubicBezTo>
                      <a:cubicBezTo>
                        <a:pt x="23264" y="103925"/>
                        <a:pt x="-1" y="80661"/>
                        <a:pt x="-1" y="51963"/>
                      </a:cubicBezTo>
                      <a:cubicBezTo>
                        <a:pt x="-1" y="23264"/>
                        <a:pt x="23264" y="0"/>
                        <a:pt x="51962" y="0"/>
                      </a:cubicBezTo>
                      <a:cubicBezTo>
                        <a:pt x="80660" y="0"/>
                        <a:pt x="103925" y="23264"/>
                        <a:pt x="103925" y="5196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80" name="Freeform: Shape 491">
                  <a:extLst>
                    <a:ext uri="{FF2B5EF4-FFF2-40B4-BE49-F238E27FC236}">
                      <a16:creationId xmlns:a16="http://schemas.microsoft.com/office/drawing/2014/main" xmlns="" id="{2C16E33F-821E-4E40-92BD-13FF5B598FDB}"/>
                    </a:ext>
                  </a:extLst>
                </p:cNvPr>
                <p:cNvSpPr/>
                <p:nvPr/>
              </p:nvSpPr>
              <p:spPr>
                <a:xfrm>
                  <a:off x="10480337" y="3999176"/>
                  <a:ext cx="56292" cy="62787"/>
                </a:xfrm>
                <a:custGeom>
                  <a:avLst/>
                  <a:gdLst>
                    <a:gd name="connsiteX0" fmla="*/ 6495 w 56292"/>
                    <a:gd name="connsiteY0" fmla="*/ 12991 h 62787"/>
                    <a:gd name="connsiteX1" fmla="*/ 6495 w 56292"/>
                    <a:gd name="connsiteY1" fmla="*/ 56293 h 62787"/>
                    <a:gd name="connsiteX2" fmla="*/ 49797 w 56292"/>
                    <a:gd name="connsiteY2" fmla="*/ 56293 h 62787"/>
                    <a:gd name="connsiteX3" fmla="*/ 49797 w 56292"/>
                    <a:gd name="connsiteY3" fmla="*/ 12991 h 62787"/>
                    <a:gd name="connsiteX4" fmla="*/ 6495 w 56292"/>
                    <a:gd name="connsiteY4" fmla="*/ 12991 h 627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6292" h="62787">
                      <a:moveTo>
                        <a:pt x="6495" y="12991"/>
                      </a:moveTo>
                      <a:cubicBezTo>
                        <a:pt x="-2165" y="21651"/>
                        <a:pt x="-2165" y="47632"/>
                        <a:pt x="6495" y="56293"/>
                      </a:cubicBezTo>
                      <a:cubicBezTo>
                        <a:pt x="15156" y="64953"/>
                        <a:pt x="41137" y="64953"/>
                        <a:pt x="49797" y="56293"/>
                      </a:cubicBezTo>
                      <a:cubicBezTo>
                        <a:pt x="58458" y="47632"/>
                        <a:pt x="58458" y="21651"/>
                        <a:pt x="49797" y="12991"/>
                      </a:cubicBezTo>
                      <a:cubicBezTo>
                        <a:pt x="41137" y="-4330"/>
                        <a:pt x="23815" y="-4330"/>
                        <a:pt x="6495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81" name="Freeform: Shape 492">
                  <a:extLst>
                    <a:ext uri="{FF2B5EF4-FFF2-40B4-BE49-F238E27FC236}">
                      <a16:creationId xmlns:a16="http://schemas.microsoft.com/office/drawing/2014/main" xmlns="" id="{79882B3A-6ADB-4548-8CF9-B9CFA8E492CE}"/>
                    </a:ext>
                  </a:extLst>
                </p:cNvPr>
                <p:cNvSpPr/>
                <p:nvPr/>
              </p:nvSpPr>
              <p:spPr>
                <a:xfrm>
                  <a:off x="10257331" y="3531513"/>
                  <a:ext cx="77943" cy="77943"/>
                </a:xfrm>
                <a:custGeom>
                  <a:avLst/>
                  <a:gdLst>
                    <a:gd name="connsiteX0" fmla="*/ 12990 w 77943"/>
                    <a:gd name="connsiteY0" fmla="*/ 12991 h 77943"/>
                    <a:gd name="connsiteX1" fmla="*/ 12990 w 77943"/>
                    <a:gd name="connsiteY1" fmla="*/ 64953 h 77943"/>
                    <a:gd name="connsiteX2" fmla="*/ 64953 w 77943"/>
                    <a:gd name="connsiteY2" fmla="*/ 64953 h 77943"/>
                    <a:gd name="connsiteX3" fmla="*/ 64953 w 77943"/>
                    <a:gd name="connsiteY3" fmla="*/ 12991 h 77943"/>
                    <a:gd name="connsiteX4" fmla="*/ 12990 w 77943"/>
                    <a:gd name="connsiteY4" fmla="*/ 12991 h 779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7943" h="77943">
                      <a:moveTo>
                        <a:pt x="12990" y="12991"/>
                      </a:moveTo>
                      <a:cubicBezTo>
                        <a:pt x="-4330" y="30311"/>
                        <a:pt x="-4330" y="47632"/>
                        <a:pt x="12990" y="64953"/>
                      </a:cubicBezTo>
                      <a:cubicBezTo>
                        <a:pt x="30312" y="82274"/>
                        <a:pt x="47632" y="82274"/>
                        <a:pt x="64953" y="64953"/>
                      </a:cubicBezTo>
                      <a:cubicBezTo>
                        <a:pt x="82274" y="47632"/>
                        <a:pt x="82274" y="30311"/>
                        <a:pt x="64953" y="12991"/>
                      </a:cubicBezTo>
                      <a:cubicBezTo>
                        <a:pt x="56293" y="-4330"/>
                        <a:pt x="30312" y="-4330"/>
                        <a:pt x="12990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82" name="Freeform: Shape 493">
                  <a:extLst>
                    <a:ext uri="{FF2B5EF4-FFF2-40B4-BE49-F238E27FC236}">
                      <a16:creationId xmlns:a16="http://schemas.microsoft.com/office/drawing/2014/main" xmlns="" id="{0D465945-C8AB-4E96-A74F-C985AE900222}"/>
                    </a:ext>
                  </a:extLst>
                </p:cNvPr>
                <p:cNvSpPr/>
                <p:nvPr/>
              </p:nvSpPr>
              <p:spPr>
                <a:xfrm>
                  <a:off x="10398063" y="3758849"/>
                  <a:ext cx="134236" cy="134236"/>
                </a:xfrm>
                <a:custGeom>
                  <a:avLst/>
                  <a:gdLst>
                    <a:gd name="connsiteX0" fmla="*/ 19486 w 134236"/>
                    <a:gd name="connsiteY0" fmla="*/ 19486 h 134236"/>
                    <a:gd name="connsiteX1" fmla="*/ 19486 w 134236"/>
                    <a:gd name="connsiteY1" fmla="*/ 114751 h 134236"/>
                    <a:gd name="connsiteX2" fmla="*/ 114751 w 134236"/>
                    <a:gd name="connsiteY2" fmla="*/ 114751 h 134236"/>
                    <a:gd name="connsiteX3" fmla="*/ 114751 w 134236"/>
                    <a:gd name="connsiteY3" fmla="*/ 19486 h 134236"/>
                    <a:gd name="connsiteX4" fmla="*/ 19486 w 134236"/>
                    <a:gd name="connsiteY4" fmla="*/ 19486 h 134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236" h="134236">
                      <a:moveTo>
                        <a:pt x="19486" y="19486"/>
                      </a:moveTo>
                      <a:cubicBezTo>
                        <a:pt x="-6495" y="45467"/>
                        <a:pt x="-6495" y="88769"/>
                        <a:pt x="19486" y="114751"/>
                      </a:cubicBezTo>
                      <a:cubicBezTo>
                        <a:pt x="45467" y="140732"/>
                        <a:pt x="88769" y="140732"/>
                        <a:pt x="114751" y="114751"/>
                      </a:cubicBezTo>
                      <a:cubicBezTo>
                        <a:pt x="140732" y="88769"/>
                        <a:pt x="140732" y="45467"/>
                        <a:pt x="114751" y="19486"/>
                      </a:cubicBezTo>
                      <a:cubicBezTo>
                        <a:pt x="88769" y="-6495"/>
                        <a:pt x="45467" y="-6495"/>
                        <a:pt x="19486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954" name="Graphic 1">
                <a:extLst>
                  <a:ext uri="{FF2B5EF4-FFF2-40B4-BE49-F238E27FC236}">
                    <a16:creationId xmlns:a16="http://schemas.microsoft.com/office/drawing/2014/main" xmlns="" id="{EA3E651F-9A21-4A0E-9CBC-38ACF8A1D9F2}"/>
                  </a:ext>
                </a:extLst>
              </p:cNvPr>
              <p:cNvGrpSpPr/>
              <p:nvPr/>
            </p:nvGrpSpPr>
            <p:grpSpPr>
              <a:xfrm>
                <a:off x="5885985" y="2492263"/>
                <a:ext cx="798923" cy="718814"/>
                <a:chOff x="5885985" y="2492263"/>
                <a:chExt cx="798923" cy="718814"/>
              </a:xfrm>
              <a:grpFill/>
            </p:grpSpPr>
            <p:sp>
              <p:nvSpPr>
                <p:cNvPr id="967" name="Freeform: Shape 478">
                  <a:extLst>
                    <a:ext uri="{FF2B5EF4-FFF2-40B4-BE49-F238E27FC236}">
                      <a16:creationId xmlns:a16="http://schemas.microsoft.com/office/drawing/2014/main" xmlns="" id="{2DEAF84B-A841-40D3-A59B-048A4E33772A}"/>
                    </a:ext>
                  </a:extLst>
                </p:cNvPr>
                <p:cNvSpPr/>
                <p:nvPr/>
              </p:nvSpPr>
              <p:spPr>
                <a:xfrm>
                  <a:off x="6044037" y="3007558"/>
                  <a:ext cx="173208" cy="173208"/>
                </a:xfrm>
                <a:custGeom>
                  <a:avLst/>
                  <a:gdLst>
                    <a:gd name="connsiteX0" fmla="*/ 173209 w 173208"/>
                    <a:gd name="connsiteY0" fmla="*/ 86604 h 173208"/>
                    <a:gd name="connsiteX1" fmla="*/ 86604 w 173208"/>
                    <a:gd name="connsiteY1" fmla="*/ 173208 h 173208"/>
                    <a:gd name="connsiteX2" fmla="*/ 0 w 173208"/>
                    <a:gd name="connsiteY2" fmla="*/ 86604 h 173208"/>
                    <a:gd name="connsiteX3" fmla="*/ 86604 w 173208"/>
                    <a:gd name="connsiteY3" fmla="*/ 0 h 173208"/>
                    <a:gd name="connsiteX4" fmla="*/ 173209 w 173208"/>
                    <a:gd name="connsiteY4" fmla="*/ 86604 h 1732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3208" h="173208">
                      <a:moveTo>
                        <a:pt x="173209" y="86604"/>
                      </a:moveTo>
                      <a:cubicBezTo>
                        <a:pt x="173209" y="134434"/>
                        <a:pt x="134434" y="173208"/>
                        <a:pt x="86604" y="173208"/>
                      </a:cubicBezTo>
                      <a:cubicBezTo>
                        <a:pt x="38774" y="173208"/>
                        <a:pt x="0" y="134434"/>
                        <a:pt x="0" y="86604"/>
                      </a:cubicBezTo>
                      <a:cubicBezTo>
                        <a:pt x="0" y="38774"/>
                        <a:pt x="38774" y="0"/>
                        <a:pt x="86604" y="0"/>
                      </a:cubicBezTo>
                      <a:cubicBezTo>
                        <a:pt x="134434" y="0"/>
                        <a:pt x="173209" y="38774"/>
                        <a:pt x="173209" y="8660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68" name="Freeform: Shape 479">
                  <a:extLst>
                    <a:ext uri="{FF2B5EF4-FFF2-40B4-BE49-F238E27FC236}">
                      <a16:creationId xmlns:a16="http://schemas.microsoft.com/office/drawing/2014/main" xmlns="" id="{EED691DE-9306-43A4-99EA-D741BCB8DFA6}"/>
                    </a:ext>
                  </a:extLst>
                </p:cNvPr>
                <p:cNvSpPr/>
                <p:nvPr/>
              </p:nvSpPr>
              <p:spPr>
                <a:xfrm>
                  <a:off x="6598304" y="2730424"/>
                  <a:ext cx="86604" cy="86604"/>
                </a:xfrm>
                <a:custGeom>
                  <a:avLst/>
                  <a:gdLst>
                    <a:gd name="connsiteX0" fmla="*/ 86604 w 86604"/>
                    <a:gd name="connsiteY0" fmla="*/ 43302 h 86604"/>
                    <a:gd name="connsiteX1" fmla="*/ 43302 w 86604"/>
                    <a:gd name="connsiteY1" fmla="*/ 86604 h 86604"/>
                    <a:gd name="connsiteX2" fmla="*/ 0 w 86604"/>
                    <a:gd name="connsiteY2" fmla="*/ 43302 h 86604"/>
                    <a:gd name="connsiteX3" fmla="*/ 43302 w 86604"/>
                    <a:gd name="connsiteY3" fmla="*/ 0 h 86604"/>
                    <a:gd name="connsiteX4" fmla="*/ 86604 w 86604"/>
                    <a:gd name="connsiteY4" fmla="*/ 43302 h 866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6604" h="86604">
                      <a:moveTo>
                        <a:pt x="86604" y="43302"/>
                      </a:moveTo>
                      <a:cubicBezTo>
                        <a:pt x="86604" y="67217"/>
                        <a:pt x="67218" y="86604"/>
                        <a:pt x="43302" y="86604"/>
                      </a:cubicBezTo>
                      <a:cubicBezTo>
                        <a:pt x="19387" y="86604"/>
                        <a:pt x="0" y="67217"/>
                        <a:pt x="0" y="43302"/>
                      </a:cubicBezTo>
                      <a:cubicBezTo>
                        <a:pt x="0" y="19387"/>
                        <a:pt x="19387" y="0"/>
                        <a:pt x="43302" y="0"/>
                      </a:cubicBezTo>
                      <a:cubicBezTo>
                        <a:pt x="67218" y="0"/>
                        <a:pt x="86604" y="19387"/>
                        <a:pt x="86604" y="43302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69" name="Freeform: Shape 480">
                  <a:extLst>
                    <a:ext uri="{FF2B5EF4-FFF2-40B4-BE49-F238E27FC236}">
                      <a16:creationId xmlns:a16="http://schemas.microsoft.com/office/drawing/2014/main" xmlns="" id="{FCB95C8D-F1FB-4625-94C6-6F9193DDDAA7}"/>
                    </a:ext>
                  </a:extLst>
                </p:cNvPr>
                <p:cNvSpPr/>
                <p:nvPr/>
              </p:nvSpPr>
              <p:spPr>
                <a:xfrm>
                  <a:off x="6249722" y="2598353"/>
                  <a:ext cx="134236" cy="134236"/>
                </a:xfrm>
                <a:custGeom>
                  <a:avLst/>
                  <a:gdLst>
                    <a:gd name="connsiteX0" fmla="*/ 19486 w 134236"/>
                    <a:gd name="connsiteY0" fmla="*/ 19486 h 134236"/>
                    <a:gd name="connsiteX1" fmla="*/ 19486 w 134236"/>
                    <a:gd name="connsiteY1" fmla="*/ 114751 h 134236"/>
                    <a:gd name="connsiteX2" fmla="*/ 114751 w 134236"/>
                    <a:gd name="connsiteY2" fmla="*/ 114751 h 134236"/>
                    <a:gd name="connsiteX3" fmla="*/ 114751 w 134236"/>
                    <a:gd name="connsiteY3" fmla="*/ 19486 h 134236"/>
                    <a:gd name="connsiteX4" fmla="*/ 19486 w 134236"/>
                    <a:gd name="connsiteY4" fmla="*/ 19486 h 134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236" h="134236">
                      <a:moveTo>
                        <a:pt x="19486" y="19486"/>
                      </a:moveTo>
                      <a:cubicBezTo>
                        <a:pt x="-6495" y="45467"/>
                        <a:pt x="-6495" y="88769"/>
                        <a:pt x="19486" y="114751"/>
                      </a:cubicBezTo>
                      <a:cubicBezTo>
                        <a:pt x="45468" y="140732"/>
                        <a:pt x="88770" y="140732"/>
                        <a:pt x="114751" y="114751"/>
                      </a:cubicBezTo>
                      <a:cubicBezTo>
                        <a:pt x="140732" y="88769"/>
                        <a:pt x="140732" y="45467"/>
                        <a:pt x="114751" y="19486"/>
                      </a:cubicBezTo>
                      <a:cubicBezTo>
                        <a:pt x="88770" y="-6495"/>
                        <a:pt x="45468" y="-6495"/>
                        <a:pt x="19486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70" name="Freeform: Shape 481">
                  <a:extLst>
                    <a:ext uri="{FF2B5EF4-FFF2-40B4-BE49-F238E27FC236}">
                      <a16:creationId xmlns:a16="http://schemas.microsoft.com/office/drawing/2014/main" xmlns="" id="{721022DB-CD72-414C-9AF3-4A516EB4C500}"/>
                    </a:ext>
                  </a:extLst>
                </p:cNvPr>
                <p:cNvSpPr/>
                <p:nvPr/>
              </p:nvSpPr>
              <p:spPr>
                <a:xfrm>
                  <a:off x="5885985" y="2754241"/>
                  <a:ext cx="134236" cy="134236"/>
                </a:xfrm>
                <a:custGeom>
                  <a:avLst/>
                  <a:gdLst>
                    <a:gd name="connsiteX0" fmla="*/ 19486 w 134236"/>
                    <a:gd name="connsiteY0" fmla="*/ 19486 h 134236"/>
                    <a:gd name="connsiteX1" fmla="*/ 19486 w 134236"/>
                    <a:gd name="connsiteY1" fmla="*/ 114751 h 134236"/>
                    <a:gd name="connsiteX2" fmla="*/ 114751 w 134236"/>
                    <a:gd name="connsiteY2" fmla="*/ 114751 h 134236"/>
                    <a:gd name="connsiteX3" fmla="*/ 114751 w 134236"/>
                    <a:gd name="connsiteY3" fmla="*/ 19486 h 134236"/>
                    <a:gd name="connsiteX4" fmla="*/ 19486 w 134236"/>
                    <a:gd name="connsiteY4" fmla="*/ 19486 h 134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236" h="134236">
                      <a:moveTo>
                        <a:pt x="19486" y="19486"/>
                      </a:moveTo>
                      <a:cubicBezTo>
                        <a:pt x="-6495" y="45467"/>
                        <a:pt x="-6495" y="88769"/>
                        <a:pt x="19486" y="114751"/>
                      </a:cubicBezTo>
                      <a:cubicBezTo>
                        <a:pt x="45467" y="140732"/>
                        <a:pt x="88769" y="140732"/>
                        <a:pt x="114751" y="114751"/>
                      </a:cubicBezTo>
                      <a:cubicBezTo>
                        <a:pt x="140731" y="88769"/>
                        <a:pt x="140731" y="45467"/>
                        <a:pt x="114751" y="19486"/>
                      </a:cubicBezTo>
                      <a:cubicBezTo>
                        <a:pt x="88769" y="-6495"/>
                        <a:pt x="45467" y="-6495"/>
                        <a:pt x="19486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71" name="Freeform: Shape 482">
                  <a:extLst>
                    <a:ext uri="{FF2B5EF4-FFF2-40B4-BE49-F238E27FC236}">
                      <a16:creationId xmlns:a16="http://schemas.microsoft.com/office/drawing/2014/main" xmlns="" id="{7854D122-88C2-414D-AD8A-18A891150B55}"/>
                    </a:ext>
                  </a:extLst>
                </p:cNvPr>
                <p:cNvSpPr/>
                <p:nvPr/>
              </p:nvSpPr>
              <p:spPr>
                <a:xfrm>
                  <a:off x="6373133" y="2868991"/>
                  <a:ext cx="138566" cy="138566"/>
                </a:xfrm>
                <a:custGeom>
                  <a:avLst/>
                  <a:gdLst>
                    <a:gd name="connsiteX0" fmla="*/ 138567 w 138566"/>
                    <a:gd name="connsiteY0" fmla="*/ 69283 h 138566"/>
                    <a:gd name="connsiteX1" fmla="*/ 69283 w 138566"/>
                    <a:gd name="connsiteY1" fmla="*/ 138567 h 138566"/>
                    <a:gd name="connsiteX2" fmla="*/ 0 w 138566"/>
                    <a:gd name="connsiteY2" fmla="*/ 69283 h 138566"/>
                    <a:gd name="connsiteX3" fmla="*/ 69283 w 138566"/>
                    <a:gd name="connsiteY3" fmla="*/ 0 h 138566"/>
                    <a:gd name="connsiteX4" fmla="*/ 138567 w 138566"/>
                    <a:gd name="connsiteY4" fmla="*/ 69283 h 1385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8566" h="138566">
                      <a:moveTo>
                        <a:pt x="138567" y="69283"/>
                      </a:moveTo>
                      <a:cubicBezTo>
                        <a:pt x="138567" y="107548"/>
                        <a:pt x="107548" y="138567"/>
                        <a:pt x="69283" y="138567"/>
                      </a:cubicBezTo>
                      <a:cubicBezTo>
                        <a:pt x="31019" y="138567"/>
                        <a:pt x="0" y="107548"/>
                        <a:pt x="0" y="69283"/>
                      </a:cubicBezTo>
                      <a:cubicBezTo>
                        <a:pt x="0" y="31019"/>
                        <a:pt x="31019" y="0"/>
                        <a:pt x="69283" y="0"/>
                      </a:cubicBezTo>
                      <a:cubicBezTo>
                        <a:pt x="107547" y="0"/>
                        <a:pt x="138567" y="31019"/>
                        <a:pt x="138567" y="6928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72" name="Freeform: Shape 483">
                  <a:extLst>
                    <a:ext uri="{FF2B5EF4-FFF2-40B4-BE49-F238E27FC236}">
                      <a16:creationId xmlns:a16="http://schemas.microsoft.com/office/drawing/2014/main" xmlns="" id="{FC31CBED-AE49-4B4B-B9D2-10A4EBACAF5E}"/>
                    </a:ext>
                  </a:extLst>
                </p:cNvPr>
                <p:cNvSpPr/>
                <p:nvPr/>
              </p:nvSpPr>
              <p:spPr>
                <a:xfrm>
                  <a:off x="6290859" y="3124473"/>
                  <a:ext cx="86604" cy="86604"/>
                </a:xfrm>
                <a:custGeom>
                  <a:avLst/>
                  <a:gdLst>
                    <a:gd name="connsiteX0" fmla="*/ 12991 w 86604"/>
                    <a:gd name="connsiteY0" fmla="*/ 12991 h 86604"/>
                    <a:gd name="connsiteX1" fmla="*/ 12991 w 86604"/>
                    <a:gd name="connsiteY1" fmla="*/ 73614 h 86604"/>
                    <a:gd name="connsiteX2" fmla="*/ 73614 w 86604"/>
                    <a:gd name="connsiteY2" fmla="*/ 73614 h 86604"/>
                    <a:gd name="connsiteX3" fmla="*/ 73614 w 86604"/>
                    <a:gd name="connsiteY3" fmla="*/ 12991 h 86604"/>
                    <a:gd name="connsiteX4" fmla="*/ 12991 w 86604"/>
                    <a:gd name="connsiteY4" fmla="*/ 12991 h 866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6604" h="86604">
                      <a:moveTo>
                        <a:pt x="12991" y="12991"/>
                      </a:moveTo>
                      <a:cubicBezTo>
                        <a:pt x="-4330" y="30312"/>
                        <a:pt x="-4330" y="56293"/>
                        <a:pt x="12991" y="73614"/>
                      </a:cubicBezTo>
                      <a:cubicBezTo>
                        <a:pt x="30311" y="90934"/>
                        <a:pt x="56293" y="90934"/>
                        <a:pt x="73614" y="73614"/>
                      </a:cubicBezTo>
                      <a:cubicBezTo>
                        <a:pt x="90935" y="56293"/>
                        <a:pt x="90935" y="30312"/>
                        <a:pt x="73614" y="12991"/>
                      </a:cubicBezTo>
                      <a:cubicBezTo>
                        <a:pt x="56293" y="-4330"/>
                        <a:pt x="30311" y="-4330"/>
                        <a:pt x="12991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73" name="Freeform: Shape 484">
                  <a:extLst>
                    <a:ext uri="{FF2B5EF4-FFF2-40B4-BE49-F238E27FC236}">
                      <a16:creationId xmlns:a16="http://schemas.microsoft.com/office/drawing/2014/main" xmlns="" id="{94D899D1-04F2-479C-98A9-DF6FDCC6246C}"/>
                    </a:ext>
                  </a:extLst>
                </p:cNvPr>
                <p:cNvSpPr/>
                <p:nvPr/>
              </p:nvSpPr>
              <p:spPr>
                <a:xfrm>
                  <a:off x="5996405" y="2492263"/>
                  <a:ext cx="95264" cy="95264"/>
                </a:xfrm>
                <a:custGeom>
                  <a:avLst/>
                  <a:gdLst>
                    <a:gd name="connsiteX0" fmla="*/ 12990 w 95264"/>
                    <a:gd name="connsiteY0" fmla="*/ 12991 h 95264"/>
                    <a:gd name="connsiteX1" fmla="*/ 12990 w 95264"/>
                    <a:gd name="connsiteY1" fmla="*/ 82274 h 95264"/>
                    <a:gd name="connsiteX2" fmla="*/ 82274 w 95264"/>
                    <a:gd name="connsiteY2" fmla="*/ 82274 h 95264"/>
                    <a:gd name="connsiteX3" fmla="*/ 82274 w 95264"/>
                    <a:gd name="connsiteY3" fmla="*/ 12991 h 95264"/>
                    <a:gd name="connsiteX4" fmla="*/ 12990 w 95264"/>
                    <a:gd name="connsiteY4" fmla="*/ 12991 h 952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5264" h="95264">
                      <a:moveTo>
                        <a:pt x="12990" y="12991"/>
                      </a:moveTo>
                      <a:cubicBezTo>
                        <a:pt x="-4330" y="30311"/>
                        <a:pt x="-4330" y="64953"/>
                        <a:pt x="12990" y="82274"/>
                      </a:cubicBezTo>
                      <a:cubicBezTo>
                        <a:pt x="30311" y="99595"/>
                        <a:pt x="64953" y="99595"/>
                        <a:pt x="82274" y="82274"/>
                      </a:cubicBezTo>
                      <a:cubicBezTo>
                        <a:pt x="99595" y="64953"/>
                        <a:pt x="99595" y="30311"/>
                        <a:pt x="82274" y="12991"/>
                      </a:cubicBezTo>
                      <a:cubicBezTo>
                        <a:pt x="64953" y="-4330"/>
                        <a:pt x="30311" y="-4330"/>
                        <a:pt x="12990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74" name="Freeform: Shape 485">
                  <a:extLst>
                    <a:ext uri="{FF2B5EF4-FFF2-40B4-BE49-F238E27FC236}">
                      <a16:creationId xmlns:a16="http://schemas.microsoft.com/office/drawing/2014/main" xmlns="" id="{0F6B1FDE-F8E5-4ED0-A55E-C31E52229934}"/>
                    </a:ext>
                  </a:extLst>
                </p:cNvPr>
                <p:cNvSpPr/>
                <p:nvPr/>
              </p:nvSpPr>
              <p:spPr>
                <a:xfrm>
                  <a:off x="6182604" y="2808368"/>
                  <a:ext cx="173208" cy="173208"/>
                </a:xfrm>
                <a:custGeom>
                  <a:avLst/>
                  <a:gdLst>
                    <a:gd name="connsiteX0" fmla="*/ 173208 w 173208"/>
                    <a:gd name="connsiteY0" fmla="*/ 86604 h 173208"/>
                    <a:gd name="connsiteX1" fmla="*/ 86604 w 173208"/>
                    <a:gd name="connsiteY1" fmla="*/ 173208 h 173208"/>
                    <a:gd name="connsiteX2" fmla="*/ 0 w 173208"/>
                    <a:gd name="connsiteY2" fmla="*/ 86604 h 173208"/>
                    <a:gd name="connsiteX3" fmla="*/ 86604 w 173208"/>
                    <a:gd name="connsiteY3" fmla="*/ 0 h 173208"/>
                    <a:gd name="connsiteX4" fmla="*/ 173208 w 173208"/>
                    <a:gd name="connsiteY4" fmla="*/ 86604 h 1732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3208" h="173208">
                      <a:moveTo>
                        <a:pt x="173208" y="86604"/>
                      </a:moveTo>
                      <a:cubicBezTo>
                        <a:pt x="173208" y="134434"/>
                        <a:pt x="134434" y="173208"/>
                        <a:pt x="86604" y="173208"/>
                      </a:cubicBezTo>
                      <a:cubicBezTo>
                        <a:pt x="38774" y="173208"/>
                        <a:pt x="0" y="134434"/>
                        <a:pt x="0" y="86604"/>
                      </a:cubicBezTo>
                      <a:cubicBezTo>
                        <a:pt x="0" y="38774"/>
                        <a:pt x="38774" y="0"/>
                        <a:pt x="86604" y="0"/>
                      </a:cubicBezTo>
                      <a:cubicBezTo>
                        <a:pt x="134434" y="0"/>
                        <a:pt x="173208" y="38774"/>
                        <a:pt x="173208" y="8660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955" name="Graphic 1">
                <a:extLst>
                  <a:ext uri="{FF2B5EF4-FFF2-40B4-BE49-F238E27FC236}">
                    <a16:creationId xmlns:a16="http://schemas.microsoft.com/office/drawing/2014/main" xmlns="" id="{0E0888A0-47AE-43E9-B3CB-A10FF8BD64F2}"/>
                  </a:ext>
                </a:extLst>
              </p:cNvPr>
              <p:cNvGrpSpPr/>
              <p:nvPr/>
            </p:nvGrpSpPr>
            <p:grpSpPr>
              <a:xfrm>
                <a:off x="7860560" y="3817307"/>
                <a:ext cx="794593" cy="372397"/>
                <a:chOff x="7860560" y="3817307"/>
                <a:chExt cx="794593" cy="372397"/>
              </a:xfrm>
              <a:grpFill/>
            </p:grpSpPr>
            <p:sp>
              <p:nvSpPr>
                <p:cNvPr id="964" name="Freeform: Shape 475">
                  <a:extLst>
                    <a:ext uri="{FF2B5EF4-FFF2-40B4-BE49-F238E27FC236}">
                      <a16:creationId xmlns:a16="http://schemas.microsoft.com/office/drawing/2014/main" xmlns="" id="{7C91781A-CEBB-4B76-9185-C50DE31CAFA3}"/>
                    </a:ext>
                  </a:extLst>
                </p:cNvPr>
                <p:cNvSpPr/>
                <p:nvPr/>
              </p:nvSpPr>
              <p:spPr>
                <a:xfrm>
                  <a:off x="8559889" y="4087945"/>
                  <a:ext cx="95264" cy="101759"/>
                </a:xfrm>
                <a:custGeom>
                  <a:avLst/>
                  <a:gdLst>
                    <a:gd name="connsiteX0" fmla="*/ 12990 w 95264"/>
                    <a:gd name="connsiteY0" fmla="*/ 19486 h 101759"/>
                    <a:gd name="connsiteX1" fmla="*/ 12990 w 95264"/>
                    <a:gd name="connsiteY1" fmla="*/ 88769 h 101759"/>
                    <a:gd name="connsiteX2" fmla="*/ 82274 w 95264"/>
                    <a:gd name="connsiteY2" fmla="*/ 88769 h 101759"/>
                    <a:gd name="connsiteX3" fmla="*/ 82274 w 95264"/>
                    <a:gd name="connsiteY3" fmla="*/ 19486 h 101759"/>
                    <a:gd name="connsiteX4" fmla="*/ 12990 w 95264"/>
                    <a:gd name="connsiteY4" fmla="*/ 19486 h 1017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5264" h="101759">
                      <a:moveTo>
                        <a:pt x="12990" y="19486"/>
                      </a:moveTo>
                      <a:cubicBezTo>
                        <a:pt x="-4330" y="36807"/>
                        <a:pt x="-4330" y="71448"/>
                        <a:pt x="12990" y="88769"/>
                      </a:cubicBezTo>
                      <a:cubicBezTo>
                        <a:pt x="30312" y="106090"/>
                        <a:pt x="64953" y="106090"/>
                        <a:pt x="82274" y="88769"/>
                      </a:cubicBezTo>
                      <a:cubicBezTo>
                        <a:pt x="99595" y="71448"/>
                        <a:pt x="99595" y="36807"/>
                        <a:pt x="82274" y="19486"/>
                      </a:cubicBezTo>
                      <a:cubicBezTo>
                        <a:pt x="64953" y="-6495"/>
                        <a:pt x="30312" y="-6495"/>
                        <a:pt x="12990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65" name="Freeform: Shape 476">
                  <a:extLst>
                    <a:ext uri="{FF2B5EF4-FFF2-40B4-BE49-F238E27FC236}">
                      <a16:creationId xmlns:a16="http://schemas.microsoft.com/office/drawing/2014/main" xmlns="" id="{01F46A47-4A19-4B3F-B66C-427E2F6BD5C0}"/>
                    </a:ext>
                  </a:extLst>
                </p:cNvPr>
                <p:cNvSpPr/>
                <p:nvPr/>
              </p:nvSpPr>
              <p:spPr>
                <a:xfrm>
                  <a:off x="8148519" y="3942883"/>
                  <a:ext cx="164547" cy="164547"/>
                </a:xfrm>
                <a:custGeom>
                  <a:avLst/>
                  <a:gdLst>
                    <a:gd name="connsiteX0" fmla="*/ 25981 w 164547"/>
                    <a:gd name="connsiteY0" fmla="*/ 25981 h 164547"/>
                    <a:gd name="connsiteX1" fmla="*/ 25981 w 164547"/>
                    <a:gd name="connsiteY1" fmla="*/ 138567 h 164547"/>
                    <a:gd name="connsiteX2" fmla="*/ 138567 w 164547"/>
                    <a:gd name="connsiteY2" fmla="*/ 138567 h 164547"/>
                    <a:gd name="connsiteX3" fmla="*/ 138567 w 164547"/>
                    <a:gd name="connsiteY3" fmla="*/ 25981 h 164547"/>
                    <a:gd name="connsiteX4" fmla="*/ 25981 w 164547"/>
                    <a:gd name="connsiteY4" fmla="*/ 25981 h 1645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64547" h="164547">
                      <a:moveTo>
                        <a:pt x="25981" y="25981"/>
                      </a:moveTo>
                      <a:cubicBezTo>
                        <a:pt x="-8660" y="60623"/>
                        <a:pt x="-8660" y="103925"/>
                        <a:pt x="25981" y="138567"/>
                      </a:cubicBezTo>
                      <a:cubicBezTo>
                        <a:pt x="60623" y="173208"/>
                        <a:pt x="103925" y="173208"/>
                        <a:pt x="138567" y="138567"/>
                      </a:cubicBezTo>
                      <a:cubicBezTo>
                        <a:pt x="173208" y="103925"/>
                        <a:pt x="173208" y="60623"/>
                        <a:pt x="138567" y="25981"/>
                      </a:cubicBezTo>
                      <a:cubicBezTo>
                        <a:pt x="112586" y="-8660"/>
                        <a:pt x="60623" y="-8660"/>
                        <a:pt x="25981" y="2598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66" name="Freeform: Shape 477">
                  <a:extLst>
                    <a:ext uri="{FF2B5EF4-FFF2-40B4-BE49-F238E27FC236}">
                      <a16:creationId xmlns:a16="http://schemas.microsoft.com/office/drawing/2014/main" xmlns="" id="{8D3A4987-8CA2-4ABC-9B83-C9C68738DE97}"/>
                    </a:ext>
                  </a:extLst>
                </p:cNvPr>
                <p:cNvSpPr/>
                <p:nvPr/>
              </p:nvSpPr>
              <p:spPr>
                <a:xfrm>
                  <a:off x="7860560" y="3817307"/>
                  <a:ext cx="116915" cy="110420"/>
                </a:xfrm>
                <a:custGeom>
                  <a:avLst/>
                  <a:gdLst>
                    <a:gd name="connsiteX0" fmla="*/ 19486 w 116915"/>
                    <a:gd name="connsiteY0" fmla="*/ 12991 h 110420"/>
                    <a:gd name="connsiteX1" fmla="*/ 19486 w 116915"/>
                    <a:gd name="connsiteY1" fmla="*/ 90934 h 110420"/>
                    <a:gd name="connsiteX2" fmla="*/ 97430 w 116915"/>
                    <a:gd name="connsiteY2" fmla="*/ 90934 h 110420"/>
                    <a:gd name="connsiteX3" fmla="*/ 97430 w 116915"/>
                    <a:gd name="connsiteY3" fmla="*/ 12991 h 110420"/>
                    <a:gd name="connsiteX4" fmla="*/ 19486 w 116915"/>
                    <a:gd name="connsiteY4" fmla="*/ 12991 h 1104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6915" h="110420">
                      <a:moveTo>
                        <a:pt x="19486" y="12991"/>
                      </a:moveTo>
                      <a:cubicBezTo>
                        <a:pt x="-6495" y="38972"/>
                        <a:pt x="-6495" y="73614"/>
                        <a:pt x="19486" y="90934"/>
                      </a:cubicBezTo>
                      <a:cubicBezTo>
                        <a:pt x="45467" y="116916"/>
                        <a:pt x="80109" y="116916"/>
                        <a:pt x="97430" y="90934"/>
                      </a:cubicBezTo>
                      <a:cubicBezTo>
                        <a:pt x="123411" y="64953"/>
                        <a:pt x="123411" y="30311"/>
                        <a:pt x="97430" y="12991"/>
                      </a:cubicBezTo>
                      <a:cubicBezTo>
                        <a:pt x="80109" y="-4330"/>
                        <a:pt x="45467" y="-4330"/>
                        <a:pt x="19486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956" name="Graphic 1">
                <a:extLst>
                  <a:ext uri="{FF2B5EF4-FFF2-40B4-BE49-F238E27FC236}">
                    <a16:creationId xmlns:a16="http://schemas.microsoft.com/office/drawing/2014/main" xmlns="" id="{9D487CB7-AD3D-40AA-90AB-A78D54C24363}"/>
                  </a:ext>
                </a:extLst>
              </p:cNvPr>
              <p:cNvGrpSpPr/>
              <p:nvPr/>
            </p:nvGrpSpPr>
            <p:grpSpPr>
              <a:xfrm>
                <a:off x="42367" y="3475220"/>
                <a:ext cx="463332" cy="177538"/>
                <a:chOff x="42367" y="3475220"/>
                <a:chExt cx="463332" cy="177538"/>
              </a:xfrm>
              <a:grpFill/>
            </p:grpSpPr>
            <p:sp>
              <p:nvSpPr>
                <p:cNvPr id="961" name="Freeform: Shape 472">
                  <a:extLst>
                    <a:ext uri="{FF2B5EF4-FFF2-40B4-BE49-F238E27FC236}">
                      <a16:creationId xmlns:a16="http://schemas.microsoft.com/office/drawing/2014/main" xmlns="" id="{6A6D770D-A746-4E50-80A2-B1BD6B0663FD}"/>
                    </a:ext>
                  </a:extLst>
                </p:cNvPr>
                <p:cNvSpPr/>
                <p:nvPr/>
              </p:nvSpPr>
              <p:spPr>
                <a:xfrm>
                  <a:off x="42367" y="3475220"/>
                  <a:ext cx="103925" cy="103925"/>
                </a:xfrm>
                <a:custGeom>
                  <a:avLst/>
                  <a:gdLst>
                    <a:gd name="connsiteX0" fmla="*/ 103925 w 103925"/>
                    <a:gd name="connsiteY0" fmla="*/ 51963 h 103925"/>
                    <a:gd name="connsiteX1" fmla="*/ 51962 w 103925"/>
                    <a:gd name="connsiteY1" fmla="*/ 103925 h 103925"/>
                    <a:gd name="connsiteX2" fmla="*/ 0 w 103925"/>
                    <a:gd name="connsiteY2" fmla="*/ 51963 h 103925"/>
                    <a:gd name="connsiteX3" fmla="*/ 51962 w 103925"/>
                    <a:gd name="connsiteY3" fmla="*/ 0 h 103925"/>
                    <a:gd name="connsiteX4" fmla="*/ 103925 w 103925"/>
                    <a:gd name="connsiteY4" fmla="*/ 51963 h 103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925" h="103925">
                      <a:moveTo>
                        <a:pt x="103925" y="51963"/>
                      </a:moveTo>
                      <a:cubicBezTo>
                        <a:pt x="103925" y="80661"/>
                        <a:pt x="80661" y="103925"/>
                        <a:pt x="51962" y="103925"/>
                      </a:cubicBezTo>
                      <a:cubicBezTo>
                        <a:pt x="23264" y="103925"/>
                        <a:pt x="0" y="80661"/>
                        <a:pt x="0" y="51963"/>
                      </a:cubicBezTo>
                      <a:cubicBezTo>
                        <a:pt x="0" y="23264"/>
                        <a:pt x="23264" y="0"/>
                        <a:pt x="51962" y="0"/>
                      </a:cubicBezTo>
                      <a:cubicBezTo>
                        <a:pt x="80661" y="0"/>
                        <a:pt x="103925" y="23264"/>
                        <a:pt x="103925" y="5196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62" name="Freeform: Shape 473">
                  <a:extLst>
                    <a:ext uri="{FF2B5EF4-FFF2-40B4-BE49-F238E27FC236}">
                      <a16:creationId xmlns:a16="http://schemas.microsoft.com/office/drawing/2014/main" xmlns="" id="{2F52808B-8DC3-4143-AE7F-1DD59C05F0DB}"/>
                    </a:ext>
                  </a:extLst>
                </p:cNvPr>
                <p:cNvSpPr/>
                <p:nvPr/>
              </p:nvSpPr>
              <p:spPr>
                <a:xfrm>
                  <a:off x="410435" y="3550999"/>
                  <a:ext cx="95264" cy="101759"/>
                </a:xfrm>
                <a:custGeom>
                  <a:avLst/>
                  <a:gdLst>
                    <a:gd name="connsiteX0" fmla="*/ 12991 w 95264"/>
                    <a:gd name="connsiteY0" fmla="*/ 19486 h 101759"/>
                    <a:gd name="connsiteX1" fmla="*/ 12991 w 95264"/>
                    <a:gd name="connsiteY1" fmla="*/ 88769 h 101759"/>
                    <a:gd name="connsiteX2" fmla="*/ 82274 w 95264"/>
                    <a:gd name="connsiteY2" fmla="*/ 88769 h 101759"/>
                    <a:gd name="connsiteX3" fmla="*/ 82274 w 95264"/>
                    <a:gd name="connsiteY3" fmla="*/ 19486 h 101759"/>
                    <a:gd name="connsiteX4" fmla="*/ 12991 w 95264"/>
                    <a:gd name="connsiteY4" fmla="*/ 19486 h 1017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5264" h="101759">
                      <a:moveTo>
                        <a:pt x="12991" y="19486"/>
                      </a:moveTo>
                      <a:cubicBezTo>
                        <a:pt x="-4330" y="36807"/>
                        <a:pt x="-4330" y="71449"/>
                        <a:pt x="12991" y="88769"/>
                      </a:cubicBezTo>
                      <a:cubicBezTo>
                        <a:pt x="30311" y="106090"/>
                        <a:pt x="64953" y="106090"/>
                        <a:pt x="82274" y="88769"/>
                      </a:cubicBezTo>
                      <a:cubicBezTo>
                        <a:pt x="99595" y="71449"/>
                        <a:pt x="99595" y="36807"/>
                        <a:pt x="82274" y="19486"/>
                      </a:cubicBezTo>
                      <a:cubicBezTo>
                        <a:pt x="64953" y="-6495"/>
                        <a:pt x="30311" y="-6495"/>
                        <a:pt x="12991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63" name="Freeform: Shape 474">
                  <a:extLst>
                    <a:ext uri="{FF2B5EF4-FFF2-40B4-BE49-F238E27FC236}">
                      <a16:creationId xmlns:a16="http://schemas.microsoft.com/office/drawing/2014/main" xmlns="" id="{AA92CB95-8412-441E-BBF7-B25AD4D0DA28}"/>
                    </a:ext>
                  </a:extLst>
                </p:cNvPr>
                <p:cNvSpPr/>
                <p:nvPr/>
              </p:nvSpPr>
              <p:spPr>
                <a:xfrm>
                  <a:off x="265373" y="3507697"/>
                  <a:ext cx="134236" cy="134236"/>
                </a:xfrm>
                <a:custGeom>
                  <a:avLst/>
                  <a:gdLst>
                    <a:gd name="connsiteX0" fmla="*/ 19486 w 134236"/>
                    <a:gd name="connsiteY0" fmla="*/ 19486 h 134236"/>
                    <a:gd name="connsiteX1" fmla="*/ 19486 w 134236"/>
                    <a:gd name="connsiteY1" fmla="*/ 114751 h 134236"/>
                    <a:gd name="connsiteX2" fmla="*/ 114751 w 134236"/>
                    <a:gd name="connsiteY2" fmla="*/ 114751 h 134236"/>
                    <a:gd name="connsiteX3" fmla="*/ 114751 w 134236"/>
                    <a:gd name="connsiteY3" fmla="*/ 19486 h 134236"/>
                    <a:gd name="connsiteX4" fmla="*/ 19486 w 134236"/>
                    <a:gd name="connsiteY4" fmla="*/ 19486 h 134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236" h="134236">
                      <a:moveTo>
                        <a:pt x="19486" y="19486"/>
                      </a:moveTo>
                      <a:cubicBezTo>
                        <a:pt x="-6495" y="45467"/>
                        <a:pt x="-6495" y="88769"/>
                        <a:pt x="19486" y="114751"/>
                      </a:cubicBezTo>
                      <a:cubicBezTo>
                        <a:pt x="45467" y="140732"/>
                        <a:pt x="88769" y="140732"/>
                        <a:pt x="114751" y="114751"/>
                      </a:cubicBezTo>
                      <a:cubicBezTo>
                        <a:pt x="140732" y="88769"/>
                        <a:pt x="140732" y="45467"/>
                        <a:pt x="114751" y="19486"/>
                      </a:cubicBezTo>
                      <a:cubicBezTo>
                        <a:pt x="88769" y="-6495"/>
                        <a:pt x="45467" y="-6495"/>
                        <a:pt x="19486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957" name="Graphic 1">
                <a:extLst>
                  <a:ext uri="{FF2B5EF4-FFF2-40B4-BE49-F238E27FC236}">
                    <a16:creationId xmlns:a16="http://schemas.microsoft.com/office/drawing/2014/main" xmlns="" id="{7AF4EEE7-8FDA-4EBF-9D6D-8A34501A094B}"/>
                  </a:ext>
                </a:extLst>
              </p:cNvPr>
              <p:cNvGrpSpPr/>
              <p:nvPr/>
            </p:nvGrpSpPr>
            <p:grpSpPr>
              <a:xfrm>
                <a:off x="4952474" y="4159043"/>
                <a:ext cx="433722" cy="277835"/>
                <a:chOff x="4952474" y="4159043"/>
                <a:chExt cx="433722" cy="277835"/>
              </a:xfrm>
              <a:grpFill/>
            </p:grpSpPr>
            <p:sp>
              <p:nvSpPr>
                <p:cNvPr id="958" name="Freeform: Shape 469">
                  <a:extLst>
                    <a:ext uri="{FF2B5EF4-FFF2-40B4-BE49-F238E27FC236}">
                      <a16:creationId xmlns:a16="http://schemas.microsoft.com/office/drawing/2014/main" xmlns="" id="{4C6485CE-F2BF-4EE4-AE3A-63DCFC77EF6F}"/>
                    </a:ext>
                  </a:extLst>
                </p:cNvPr>
                <p:cNvSpPr/>
                <p:nvPr/>
              </p:nvSpPr>
              <p:spPr>
                <a:xfrm>
                  <a:off x="5281570" y="4332251"/>
                  <a:ext cx="104626" cy="104626"/>
                </a:xfrm>
                <a:custGeom>
                  <a:avLst/>
                  <a:gdLst>
                    <a:gd name="connsiteX0" fmla="*/ 78295 w 104626"/>
                    <a:gd name="connsiteY0" fmla="*/ 95616 h 104626"/>
                    <a:gd name="connsiteX1" fmla="*/ 95615 w 104626"/>
                    <a:gd name="connsiteY1" fmla="*/ 26332 h 104626"/>
                    <a:gd name="connsiteX2" fmla="*/ 26332 w 104626"/>
                    <a:gd name="connsiteY2" fmla="*/ 9011 h 104626"/>
                    <a:gd name="connsiteX3" fmla="*/ 9011 w 104626"/>
                    <a:gd name="connsiteY3" fmla="*/ 78295 h 104626"/>
                    <a:gd name="connsiteX4" fmla="*/ 78295 w 104626"/>
                    <a:gd name="connsiteY4" fmla="*/ 95616 h 1046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4626" h="104626">
                      <a:moveTo>
                        <a:pt x="78295" y="95616"/>
                      </a:moveTo>
                      <a:cubicBezTo>
                        <a:pt x="104276" y="78295"/>
                        <a:pt x="112937" y="52313"/>
                        <a:pt x="95615" y="26332"/>
                      </a:cubicBezTo>
                      <a:cubicBezTo>
                        <a:pt x="78295" y="351"/>
                        <a:pt x="52313" y="-8310"/>
                        <a:pt x="26332" y="9011"/>
                      </a:cubicBezTo>
                      <a:cubicBezTo>
                        <a:pt x="351" y="26332"/>
                        <a:pt x="-8309" y="52313"/>
                        <a:pt x="9011" y="78295"/>
                      </a:cubicBezTo>
                      <a:cubicBezTo>
                        <a:pt x="26332" y="104276"/>
                        <a:pt x="52313" y="112936"/>
                        <a:pt x="78295" y="9561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59" name="Freeform: Shape 470">
                  <a:extLst>
                    <a:ext uri="{FF2B5EF4-FFF2-40B4-BE49-F238E27FC236}">
                      <a16:creationId xmlns:a16="http://schemas.microsoft.com/office/drawing/2014/main" xmlns="" id="{CBC94C97-0CF0-45AF-9DBF-FAA15E580DBD}"/>
                    </a:ext>
                  </a:extLst>
                </p:cNvPr>
                <p:cNvSpPr/>
                <p:nvPr/>
              </p:nvSpPr>
              <p:spPr>
                <a:xfrm>
                  <a:off x="4952474" y="4159043"/>
                  <a:ext cx="104626" cy="104626"/>
                </a:xfrm>
                <a:custGeom>
                  <a:avLst/>
                  <a:gdLst>
                    <a:gd name="connsiteX0" fmla="*/ 78294 w 104626"/>
                    <a:gd name="connsiteY0" fmla="*/ 95616 h 104626"/>
                    <a:gd name="connsiteX1" fmla="*/ 95616 w 104626"/>
                    <a:gd name="connsiteY1" fmla="*/ 26332 h 104626"/>
                    <a:gd name="connsiteX2" fmla="*/ 26332 w 104626"/>
                    <a:gd name="connsiteY2" fmla="*/ 9011 h 104626"/>
                    <a:gd name="connsiteX3" fmla="*/ 9011 w 104626"/>
                    <a:gd name="connsiteY3" fmla="*/ 78295 h 104626"/>
                    <a:gd name="connsiteX4" fmla="*/ 78294 w 104626"/>
                    <a:gd name="connsiteY4" fmla="*/ 95616 h 1046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4626" h="104626">
                      <a:moveTo>
                        <a:pt x="78294" y="95616"/>
                      </a:moveTo>
                      <a:cubicBezTo>
                        <a:pt x="104276" y="78295"/>
                        <a:pt x="112936" y="52313"/>
                        <a:pt x="95616" y="26332"/>
                      </a:cubicBezTo>
                      <a:cubicBezTo>
                        <a:pt x="78294" y="351"/>
                        <a:pt x="52314" y="-8310"/>
                        <a:pt x="26332" y="9011"/>
                      </a:cubicBezTo>
                      <a:cubicBezTo>
                        <a:pt x="351" y="26332"/>
                        <a:pt x="-8310" y="52313"/>
                        <a:pt x="9011" y="78295"/>
                      </a:cubicBezTo>
                      <a:cubicBezTo>
                        <a:pt x="26332" y="104276"/>
                        <a:pt x="60974" y="112936"/>
                        <a:pt x="78294" y="9561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60" name="Freeform: Shape 471">
                  <a:extLst>
                    <a:ext uri="{FF2B5EF4-FFF2-40B4-BE49-F238E27FC236}">
                      <a16:creationId xmlns:a16="http://schemas.microsoft.com/office/drawing/2014/main" xmlns="" id="{008A64BD-96BD-4140-94FC-FD4DA5CCD248}"/>
                    </a:ext>
                  </a:extLst>
                </p:cNvPr>
                <p:cNvSpPr/>
                <p:nvPr/>
              </p:nvSpPr>
              <p:spPr>
                <a:xfrm>
                  <a:off x="5048090" y="4202696"/>
                  <a:ext cx="138566" cy="138566"/>
                </a:xfrm>
                <a:custGeom>
                  <a:avLst/>
                  <a:gdLst>
                    <a:gd name="connsiteX0" fmla="*/ 103925 w 138566"/>
                    <a:gd name="connsiteY0" fmla="*/ 129906 h 138566"/>
                    <a:gd name="connsiteX1" fmla="*/ 129906 w 138566"/>
                    <a:gd name="connsiteY1" fmla="*/ 34642 h 138566"/>
                    <a:gd name="connsiteX2" fmla="*/ 34642 w 138566"/>
                    <a:gd name="connsiteY2" fmla="*/ 8660 h 138566"/>
                    <a:gd name="connsiteX3" fmla="*/ 8660 w 138566"/>
                    <a:gd name="connsiteY3" fmla="*/ 103925 h 138566"/>
                    <a:gd name="connsiteX4" fmla="*/ 103925 w 138566"/>
                    <a:gd name="connsiteY4" fmla="*/ 129906 h 1385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8566" h="138566">
                      <a:moveTo>
                        <a:pt x="103925" y="129906"/>
                      </a:moveTo>
                      <a:cubicBezTo>
                        <a:pt x="138567" y="112586"/>
                        <a:pt x="147227" y="69283"/>
                        <a:pt x="129906" y="34642"/>
                      </a:cubicBezTo>
                      <a:cubicBezTo>
                        <a:pt x="112585" y="0"/>
                        <a:pt x="69283" y="-8660"/>
                        <a:pt x="34642" y="8660"/>
                      </a:cubicBezTo>
                      <a:cubicBezTo>
                        <a:pt x="0" y="25981"/>
                        <a:pt x="-8660" y="69283"/>
                        <a:pt x="8660" y="103925"/>
                      </a:cubicBezTo>
                      <a:cubicBezTo>
                        <a:pt x="34642" y="138567"/>
                        <a:pt x="69283" y="147227"/>
                        <a:pt x="103925" y="12990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</p:grpSp>
        <p:grpSp>
          <p:nvGrpSpPr>
            <p:cNvPr id="527" name="Graphic 1">
              <a:extLst>
                <a:ext uri="{FF2B5EF4-FFF2-40B4-BE49-F238E27FC236}">
                  <a16:creationId xmlns:a16="http://schemas.microsoft.com/office/drawing/2014/main" xmlns="" id="{E1C44059-30F6-4DA4-912F-15E21A86A7AE}"/>
                </a:ext>
              </a:extLst>
            </p:cNvPr>
            <p:cNvGrpSpPr/>
            <p:nvPr/>
          </p:nvGrpSpPr>
          <p:grpSpPr>
            <a:xfrm>
              <a:off x="2997232" y="2678632"/>
              <a:ext cx="454439" cy="402993"/>
              <a:chOff x="9449747" y="2150176"/>
              <a:chExt cx="1377006" cy="1221119"/>
            </a:xfrm>
            <a:grpFill/>
          </p:grpSpPr>
          <p:sp>
            <p:nvSpPr>
              <p:cNvPr id="944" name="Freeform: Shape 455">
                <a:extLst>
                  <a:ext uri="{FF2B5EF4-FFF2-40B4-BE49-F238E27FC236}">
                    <a16:creationId xmlns:a16="http://schemas.microsoft.com/office/drawing/2014/main" xmlns="" id="{9B191F3D-990D-4C8D-8E81-18FD70841B99}"/>
                  </a:ext>
                </a:extLst>
              </p:cNvPr>
              <p:cNvSpPr/>
              <p:nvPr/>
            </p:nvSpPr>
            <p:spPr>
              <a:xfrm>
                <a:off x="9713890" y="3031374"/>
                <a:ext cx="307444" cy="307444"/>
              </a:xfrm>
              <a:custGeom>
                <a:avLst/>
                <a:gdLst>
                  <a:gd name="connsiteX0" fmla="*/ 45467 w 307444"/>
                  <a:gd name="connsiteY0" fmla="*/ 45467 h 307444"/>
                  <a:gd name="connsiteX1" fmla="*/ 45467 w 307444"/>
                  <a:gd name="connsiteY1" fmla="*/ 261978 h 307444"/>
                  <a:gd name="connsiteX2" fmla="*/ 261978 w 307444"/>
                  <a:gd name="connsiteY2" fmla="*/ 261978 h 307444"/>
                  <a:gd name="connsiteX3" fmla="*/ 261978 w 307444"/>
                  <a:gd name="connsiteY3" fmla="*/ 45467 h 307444"/>
                  <a:gd name="connsiteX4" fmla="*/ 45467 w 307444"/>
                  <a:gd name="connsiteY4" fmla="*/ 45467 h 307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7444" h="307444">
                    <a:moveTo>
                      <a:pt x="45467" y="45467"/>
                    </a:moveTo>
                    <a:cubicBezTo>
                      <a:pt x="-15156" y="106090"/>
                      <a:pt x="-15156" y="201355"/>
                      <a:pt x="45467" y="261978"/>
                    </a:cubicBezTo>
                    <a:cubicBezTo>
                      <a:pt x="106090" y="322601"/>
                      <a:pt x="201355" y="322601"/>
                      <a:pt x="261978" y="261978"/>
                    </a:cubicBezTo>
                    <a:cubicBezTo>
                      <a:pt x="322601" y="201355"/>
                      <a:pt x="322601" y="106090"/>
                      <a:pt x="261978" y="45467"/>
                    </a:cubicBezTo>
                    <a:cubicBezTo>
                      <a:pt x="201355" y="-15156"/>
                      <a:pt x="106090" y="-15156"/>
                      <a:pt x="45467" y="4546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5" name="Freeform: Shape 456">
                <a:extLst>
                  <a:ext uri="{FF2B5EF4-FFF2-40B4-BE49-F238E27FC236}">
                    <a16:creationId xmlns:a16="http://schemas.microsoft.com/office/drawing/2014/main" xmlns="" id="{30BC9135-195E-4EC3-9D97-629E42E7017B}"/>
                  </a:ext>
                </a:extLst>
              </p:cNvPr>
              <p:cNvSpPr/>
              <p:nvPr/>
            </p:nvSpPr>
            <p:spPr>
              <a:xfrm>
                <a:off x="10675197" y="2557216"/>
                <a:ext cx="151556" cy="158052"/>
              </a:xfrm>
              <a:custGeom>
                <a:avLst/>
                <a:gdLst>
                  <a:gd name="connsiteX0" fmla="*/ 19486 w 151556"/>
                  <a:gd name="connsiteY0" fmla="*/ 25981 h 158052"/>
                  <a:gd name="connsiteX1" fmla="*/ 19486 w 151556"/>
                  <a:gd name="connsiteY1" fmla="*/ 138567 h 158052"/>
                  <a:gd name="connsiteX2" fmla="*/ 132071 w 151556"/>
                  <a:gd name="connsiteY2" fmla="*/ 138567 h 158052"/>
                  <a:gd name="connsiteX3" fmla="*/ 132071 w 151556"/>
                  <a:gd name="connsiteY3" fmla="*/ 25981 h 158052"/>
                  <a:gd name="connsiteX4" fmla="*/ 19486 w 151556"/>
                  <a:gd name="connsiteY4" fmla="*/ 25981 h 1580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1556" h="158052">
                    <a:moveTo>
                      <a:pt x="19486" y="25981"/>
                    </a:moveTo>
                    <a:cubicBezTo>
                      <a:pt x="-6495" y="51963"/>
                      <a:pt x="-6495" y="103925"/>
                      <a:pt x="19486" y="138567"/>
                    </a:cubicBezTo>
                    <a:cubicBezTo>
                      <a:pt x="45466" y="164548"/>
                      <a:pt x="97429" y="164548"/>
                      <a:pt x="132071" y="138567"/>
                    </a:cubicBezTo>
                    <a:cubicBezTo>
                      <a:pt x="158052" y="112585"/>
                      <a:pt x="158052" y="60623"/>
                      <a:pt x="132071" y="25981"/>
                    </a:cubicBezTo>
                    <a:cubicBezTo>
                      <a:pt x="97429" y="-8660"/>
                      <a:pt x="45466" y="-8660"/>
                      <a:pt x="19486" y="2598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6" name="Freeform: Shape 457">
                <a:extLst>
                  <a:ext uri="{FF2B5EF4-FFF2-40B4-BE49-F238E27FC236}">
                    <a16:creationId xmlns:a16="http://schemas.microsoft.com/office/drawing/2014/main" xmlns="" id="{C62B8AE5-8D8D-409B-9970-BE6184F163C7}"/>
                  </a:ext>
                </a:extLst>
              </p:cNvPr>
              <p:cNvSpPr/>
              <p:nvPr/>
            </p:nvSpPr>
            <p:spPr>
              <a:xfrm>
                <a:off x="10071132" y="2340706"/>
                <a:ext cx="242491" cy="242491"/>
              </a:xfrm>
              <a:custGeom>
                <a:avLst/>
                <a:gdLst>
                  <a:gd name="connsiteX0" fmla="*/ 242491 w 242491"/>
                  <a:gd name="connsiteY0" fmla="*/ 121246 h 242491"/>
                  <a:gd name="connsiteX1" fmla="*/ 121245 w 242491"/>
                  <a:gd name="connsiteY1" fmla="*/ 242492 h 242491"/>
                  <a:gd name="connsiteX2" fmla="*/ -1 w 242491"/>
                  <a:gd name="connsiteY2" fmla="*/ 121246 h 242491"/>
                  <a:gd name="connsiteX3" fmla="*/ 121245 w 242491"/>
                  <a:gd name="connsiteY3" fmla="*/ 0 h 242491"/>
                  <a:gd name="connsiteX4" fmla="*/ 242491 w 242491"/>
                  <a:gd name="connsiteY4" fmla="*/ 121246 h 2424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2491" h="242491">
                    <a:moveTo>
                      <a:pt x="242491" y="121246"/>
                    </a:moveTo>
                    <a:cubicBezTo>
                      <a:pt x="242491" y="188208"/>
                      <a:pt x="188208" y="242492"/>
                      <a:pt x="121245" y="242492"/>
                    </a:cubicBezTo>
                    <a:cubicBezTo>
                      <a:pt x="54283" y="242492"/>
                      <a:pt x="-1" y="188208"/>
                      <a:pt x="-1" y="121246"/>
                    </a:cubicBezTo>
                    <a:cubicBezTo>
                      <a:pt x="-1" y="54284"/>
                      <a:pt x="54283" y="0"/>
                      <a:pt x="121245" y="0"/>
                    </a:cubicBezTo>
                    <a:cubicBezTo>
                      <a:pt x="188208" y="0"/>
                      <a:pt x="242491" y="54284"/>
                      <a:pt x="242491" y="12124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7" name="Freeform: Shape 458">
                <a:extLst>
                  <a:ext uri="{FF2B5EF4-FFF2-40B4-BE49-F238E27FC236}">
                    <a16:creationId xmlns:a16="http://schemas.microsoft.com/office/drawing/2014/main" xmlns="" id="{7DFBD619-F842-44A3-9D30-36B2D476E9D2}"/>
                  </a:ext>
                </a:extLst>
              </p:cNvPr>
              <p:cNvSpPr/>
              <p:nvPr/>
            </p:nvSpPr>
            <p:spPr>
              <a:xfrm>
                <a:off x="9449747" y="2611344"/>
                <a:ext cx="229501" cy="229501"/>
              </a:xfrm>
              <a:custGeom>
                <a:avLst/>
                <a:gdLst>
                  <a:gd name="connsiteX0" fmla="*/ 32477 w 229501"/>
                  <a:gd name="connsiteY0" fmla="*/ 32477 h 229501"/>
                  <a:gd name="connsiteX1" fmla="*/ 32477 w 229501"/>
                  <a:gd name="connsiteY1" fmla="*/ 197025 h 229501"/>
                  <a:gd name="connsiteX2" fmla="*/ 197025 w 229501"/>
                  <a:gd name="connsiteY2" fmla="*/ 197025 h 229501"/>
                  <a:gd name="connsiteX3" fmla="*/ 197025 w 229501"/>
                  <a:gd name="connsiteY3" fmla="*/ 32477 h 229501"/>
                  <a:gd name="connsiteX4" fmla="*/ 32477 w 229501"/>
                  <a:gd name="connsiteY4" fmla="*/ 32477 h 2295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9501" h="229501">
                    <a:moveTo>
                      <a:pt x="32477" y="32477"/>
                    </a:moveTo>
                    <a:cubicBezTo>
                      <a:pt x="-10826" y="75779"/>
                      <a:pt x="-10826" y="153722"/>
                      <a:pt x="32477" y="197025"/>
                    </a:cubicBezTo>
                    <a:cubicBezTo>
                      <a:pt x="75779" y="240327"/>
                      <a:pt x="153723" y="240327"/>
                      <a:pt x="197025" y="197025"/>
                    </a:cubicBezTo>
                    <a:cubicBezTo>
                      <a:pt x="240327" y="153722"/>
                      <a:pt x="240327" y="75779"/>
                      <a:pt x="197025" y="32477"/>
                    </a:cubicBezTo>
                    <a:cubicBezTo>
                      <a:pt x="153723" y="-10826"/>
                      <a:pt x="84439" y="-10826"/>
                      <a:pt x="32477" y="3247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8" name="Freeform: Shape 459">
                <a:extLst>
                  <a:ext uri="{FF2B5EF4-FFF2-40B4-BE49-F238E27FC236}">
                    <a16:creationId xmlns:a16="http://schemas.microsoft.com/office/drawing/2014/main" xmlns="" id="{951BFEFE-0BBE-4C2E-A0CB-6067F33B2892}"/>
                  </a:ext>
                </a:extLst>
              </p:cNvPr>
              <p:cNvSpPr/>
              <p:nvPr/>
            </p:nvSpPr>
            <p:spPr>
              <a:xfrm>
                <a:off x="10289808" y="2793212"/>
                <a:ext cx="229500" cy="229501"/>
              </a:xfrm>
              <a:custGeom>
                <a:avLst/>
                <a:gdLst>
                  <a:gd name="connsiteX0" fmla="*/ 32477 w 229500"/>
                  <a:gd name="connsiteY0" fmla="*/ 32477 h 229501"/>
                  <a:gd name="connsiteX1" fmla="*/ 32477 w 229500"/>
                  <a:gd name="connsiteY1" fmla="*/ 197025 h 229501"/>
                  <a:gd name="connsiteX2" fmla="*/ 197024 w 229500"/>
                  <a:gd name="connsiteY2" fmla="*/ 197025 h 229501"/>
                  <a:gd name="connsiteX3" fmla="*/ 197024 w 229500"/>
                  <a:gd name="connsiteY3" fmla="*/ 32477 h 229501"/>
                  <a:gd name="connsiteX4" fmla="*/ 32477 w 229500"/>
                  <a:gd name="connsiteY4" fmla="*/ 32477 h 2295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9500" h="229501">
                    <a:moveTo>
                      <a:pt x="32477" y="32477"/>
                    </a:moveTo>
                    <a:cubicBezTo>
                      <a:pt x="-10826" y="75779"/>
                      <a:pt x="-10826" y="153722"/>
                      <a:pt x="32477" y="197025"/>
                    </a:cubicBezTo>
                    <a:cubicBezTo>
                      <a:pt x="75779" y="240327"/>
                      <a:pt x="153722" y="240327"/>
                      <a:pt x="197024" y="197025"/>
                    </a:cubicBezTo>
                    <a:cubicBezTo>
                      <a:pt x="240326" y="153722"/>
                      <a:pt x="240326" y="75779"/>
                      <a:pt x="197024" y="32477"/>
                    </a:cubicBezTo>
                    <a:cubicBezTo>
                      <a:pt x="153722" y="-10826"/>
                      <a:pt x="75779" y="-10826"/>
                      <a:pt x="32477" y="3247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9" name="Freeform: Shape 460">
                <a:extLst>
                  <a:ext uri="{FF2B5EF4-FFF2-40B4-BE49-F238E27FC236}">
                    <a16:creationId xmlns:a16="http://schemas.microsoft.com/office/drawing/2014/main" xmlns="" id="{FC60FAF8-0FF2-470F-BC90-3749BC6FBD93}"/>
                  </a:ext>
                </a:extLst>
              </p:cNvPr>
              <p:cNvSpPr/>
              <p:nvPr/>
            </p:nvSpPr>
            <p:spPr>
              <a:xfrm>
                <a:off x="10140415" y="3232729"/>
                <a:ext cx="138566" cy="138566"/>
              </a:xfrm>
              <a:custGeom>
                <a:avLst/>
                <a:gdLst>
                  <a:gd name="connsiteX0" fmla="*/ 138567 w 138566"/>
                  <a:gd name="connsiteY0" fmla="*/ 69283 h 138566"/>
                  <a:gd name="connsiteX1" fmla="*/ 69283 w 138566"/>
                  <a:gd name="connsiteY1" fmla="*/ 138567 h 138566"/>
                  <a:gd name="connsiteX2" fmla="*/ 0 w 138566"/>
                  <a:gd name="connsiteY2" fmla="*/ 69283 h 138566"/>
                  <a:gd name="connsiteX3" fmla="*/ 69283 w 138566"/>
                  <a:gd name="connsiteY3" fmla="*/ 0 h 138566"/>
                  <a:gd name="connsiteX4" fmla="*/ 138567 w 138566"/>
                  <a:gd name="connsiteY4" fmla="*/ 69283 h 1385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8566" h="138566">
                    <a:moveTo>
                      <a:pt x="138567" y="69283"/>
                    </a:moveTo>
                    <a:cubicBezTo>
                      <a:pt x="138567" y="107547"/>
                      <a:pt x="107548" y="138567"/>
                      <a:pt x="69283" y="138567"/>
                    </a:cubicBezTo>
                    <a:cubicBezTo>
                      <a:pt x="31019" y="138567"/>
                      <a:pt x="0" y="107547"/>
                      <a:pt x="0" y="69283"/>
                    </a:cubicBezTo>
                    <a:cubicBezTo>
                      <a:pt x="0" y="31019"/>
                      <a:pt x="31019" y="0"/>
                      <a:pt x="69283" y="0"/>
                    </a:cubicBezTo>
                    <a:cubicBezTo>
                      <a:pt x="107547" y="0"/>
                      <a:pt x="138567" y="31019"/>
                      <a:pt x="138567" y="6928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50" name="Freeform: Shape 461">
                <a:extLst>
                  <a:ext uri="{FF2B5EF4-FFF2-40B4-BE49-F238E27FC236}">
                    <a16:creationId xmlns:a16="http://schemas.microsoft.com/office/drawing/2014/main" xmlns="" id="{8EBE8211-3B7C-471B-98AE-6AA1E0F48961}"/>
                  </a:ext>
                </a:extLst>
              </p:cNvPr>
              <p:cNvSpPr/>
              <p:nvPr/>
            </p:nvSpPr>
            <p:spPr>
              <a:xfrm>
                <a:off x="9638111" y="2150176"/>
                <a:ext cx="173208" cy="173208"/>
              </a:xfrm>
              <a:custGeom>
                <a:avLst/>
                <a:gdLst>
                  <a:gd name="connsiteX0" fmla="*/ 173209 w 173208"/>
                  <a:gd name="connsiteY0" fmla="*/ 86604 h 173208"/>
                  <a:gd name="connsiteX1" fmla="*/ 86604 w 173208"/>
                  <a:gd name="connsiteY1" fmla="*/ 173208 h 173208"/>
                  <a:gd name="connsiteX2" fmla="*/ 0 w 173208"/>
                  <a:gd name="connsiteY2" fmla="*/ 86604 h 173208"/>
                  <a:gd name="connsiteX3" fmla="*/ 86604 w 173208"/>
                  <a:gd name="connsiteY3" fmla="*/ 0 h 173208"/>
                  <a:gd name="connsiteX4" fmla="*/ 173209 w 173208"/>
                  <a:gd name="connsiteY4" fmla="*/ 86604 h 1732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8" h="173208">
                    <a:moveTo>
                      <a:pt x="173209" y="86604"/>
                    </a:moveTo>
                    <a:cubicBezTo>
                      <a:pt x="173209" y="134434"/>
                      <a:pt x="134434" y="173208"/>
                      <a:pt x="86604" y="173208"/>
                    </a:cubicBezTo>
                    <a:cubicBezTo>
                      <a:pt x="38774" y="173208"/>
                      <a:pt x="0" y="134434"/>
                      <a:pt x="0" y="86604"/>
                    </a:cubicBezTo>
                    <a:cubicBezTo>
                      <a:pt x="0" y="38774"/>
                      <a:pt x="38774" y="0"/>
                      <a:pt x="86604" y="0"/>
                    </a:cubicBezTo>
                    <a:cubicBezTo>
                      <a:pt x="134434" y="0"/>
                      <a:pt x="173209" y="38774"/>
                      <a:pt x="173209" y="8660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51" name="Freeform: Shape 462">
                <a:extLst>
                  <a:ext uri="{FF2B5EF4-FFF2-40B4-BE49-F238E27FC236}">
                    <a16:creationId xmlns:a16="http://schemas.microsoft.com/office/drawing/2014/main" xmlns="" id="{E0F0A9DF-0AF5-417D-8872-9EE0DBC142B7}"/>
                  </a:ext>
                </a:extLst>
              </p:cNvPr>
              <p:cNvSpPr/>
              <p:nvPr/>
            </p:nvSpPr>
            <p:spPr>
              <a:xfrm>
                <a:off x="9956382" y="2684957"/>
                <a:ext cx="307444" cy="307444"/>
              </a:xfrm>
              <a:custGeom>
                <a:avLst/>
                <a:gdLst>
                  <a:gd name="connsiteX0" fmla="*/ 45467 w 307444"/>
                  <a:gd name="connsiteY0" fmla="*/ 45467 h 307444"/>
                  <a:gd name="connsiteX1" fmla="*/ 45467 w 307444"/>
                  <a:gd name="connsiteY1" fmla="*/ 261978 h 307444"/>
                  <a:gd name="connsiteX2" fmla="*/ 261977 w 307444"/>
                  <a:gd name="connsiteY2" fmla="*/ 261978 h 307444"/>
                  <a:gd name="connsiteX3" fmla="*/ 261977 w 307444"/>
                  <a:gd name="connsiteY3" fmla="*/ 45467 h 307444"/>
                  <a:gd name="connsiteX4" fmla="*/ 45467 w 307444"/>
                  <a:gd name="connsiteY4" fmla="*/ 45467 h 307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7444" h="307444">
                    <a:moveTo>
                      <a:pt x="45467" y="45467"/>
                    </a:moveTo>
                    <a:cubicBezTo>
                      <a:pt x="-15156" y="106090"/>
                      <a:pt x="-15156" y="201355"/>
                      <a:pt x="45467" y="261978"/>
                    </a:cubicBezTo>
                    <a:cubicBezTo>
                      <a:pt x="106090" y="322601"/>
                      <a:pt x="201355" y="322601"/>
                      <a:pt x="261977" y="261978"/>
                    </a:cubicBezTo>
                    <a:cubicBezTo>
                      <a:pt x="322601" y="201355"/>
                      <a:pt x="322601" y="106090"/>
                      <a:pt x="261977" y="45467"/>
                    </a:cubicBezTo>
                    <a:cubicBezTo>
                      <a:pt x="201355" y="-15156"/>
                      <a:pt x="106090" y="-15156"/>
                      <a:pt x="45467" y="4546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28" name="Graphic 1">
              <a:extLst>
                <a:ext uri="{FF2B5EF4-FFF2-40B4-BE49-F238E27FC236}">
                  <a16:creationId xmlns:a16="http://schemas.microsoft.com/office/drawing/2014/main" xmlns="" id="{32143BC1-2815-4454-BBB1-A78EB42921A5}"/>
                </a:ext>
              </a:extLst>
            </p:cNvPr>
            <p:cNvGrpSpPr/>
            <p:nvPr/>
          </p:nvGrpSpPr>
          <p:grpSpPr>
            <a:xfrm>
              <a:off x="355626" y="3273118"/>
              <a:ext cx="419427" cy="377270"/>
              <a:chOff x="1445355" y="3951543"/>
              <a:chExt cx="1270916" cy="1143175"/>
            </a:xfrm>
            <a:grpFill/>
          </p:grpSpPr>
          <p:sp>
            <p:nvSpPr>
              <p:cNvPr id="936" name="Freeform: Shape 447">
                <a:extLst>
                  <a:ext uri="{FF2B5EF4-FFF2-40B4-BE49-F238E27FC236}">
                    <a16:creationId xmlns:a16="http://schemas.microsoft.com/office/drawing/2014/main" xmlns="" id="{A0284E1D-192C-490D-97ED-81DCAF913611}"/>
                  </a:ext>
                </a:extLst>
              </p:cNvPr>
              <p:cNvSpPr/>
              <p:nvPr/>
            </p:nvSpPr>
            <p:spPr>
              <a:xfrm>
                <a:off x="2190151" y="3994846"/>
                <a:ext cx="277133" cy="277133"/>
              </a:xfrm>
              <a:custGeom>
                <a:avLst/>
                <a:gdLst>
                  <a:gd name="connsiteX0" fmla="*/ 277133 w 277133"/>
                  <a:gd name="connsiteY0" fmla="*/ 138567 h 277133"/>
                  <a:gd name="connsiteX1" fmla="*/ 138567 w 277133"/>
                  <a:gd name="connsiteY1" fmla="*/ 277133 h 277133"/>
                  <a:gd name="connsiteX2" fmla="*/ 0 w 277133"/>
                  <a:gd name="connsiteY2" fmla="*/ 138567 h 277133"/>
                  <a:gd name="connsiteX3" fmla="*/ 138567 w 277133"/>
                  <a:gd name="connsiteY3" fmla="*/ 0 h 277133"/>
                  <a:gd name="connsiteX4" fmla="*/ 277133 w 277133"/>
                  <a:gd name="connsiteY4" fmla="*/ 138567 h 2771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7133" h="277133">
                    <a:moveTo>
                      <a:pt x="277133" y="138567"/>
                    </a:moveTo>
                    <a:cubicBezTo>
                      <a:pt x="277133" y="215095"/>
                      <a:pt x="215095" y="277133"/>
                      <a:pt x="138567" y="277133"/>
                    </a:cubicBezTo>
                    <a:cubicBezTo>
                      <a:pt x="62038" y="277133"/>
                      <a:pt x="0" y="215095"/>
                      <a:pt x="0" y="138567"/>
                    </a:cubicBezTo>
                    <a:cubicBezTo>
                      <a:pt x="0" y="62038"/>
                      <a:pt x="62038" y="0"/>
                      <a:pt x="138567" y="0"/>
                    </a:cubicBezTo>
                    <a:cubicBezTo>
                      <a:pt x="215095" y="0"/>
                      <a:pt x="277133" y="62038"/>
                      <a:pt x="277133" y="13856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37" name="Freeform: Shape 448">
                <a:extLst>
                  <a:ext uri="{FF2B5EF4-FFF2-40B4-BE49-F238E27FC236}">
                    <a16:creationId xmlns:a16="http://schemas.microsoft.com/office/drawing/2014/main" xmlns="" id="{A2EABFDC-7307-4C24-A022-9F495F9984D0}"/>
                  </a:ext>
                </a:extLst>
              </p:cNvPr>
              <p:cNvSpPr/>
              <p:nvPr/>
            </p:nvSpPr>
            <p:spPr>
              <a:xfrm>
                <a:off x="1445355" y="4575094"/>
                <a:ext cx="138566" cy="138566"/>
              </a:xfrm>
              <a:custGeom>
                <a:avLst/>
                <a:gdLst>
                  <a:gd name="connsiteX0" fmla="*/ 138567 w 138566"/>
                  <a:gd name="connsiteY0" fmla="*/ 69283 h 138566"/>
                  <a:gd name="connsiteX1" fmla="*/ 69283 w 138566"/>
                  <a:gd name="connsiteY1" fmla="*/ 138567 h 138566"/>
                  <a:gd name="connsiteX2" fmla="*/ 0 w 138566"/>
                  <a:gd name="connsiteY2" fmla="*/ 69283 h 138566"/>
                  <a:gd name="connsiteX3" fmla="*/ 69283 w 138566"/>
                  <a:gd name="connsiteY3" fmla="*/ 0 h 138566"/>
                  <a:gd name="connsiteX4" fmla="*/ 138567 w 138566"/>
                  <a:gd name="connsiteY4" fmla="*/ 69283 h 1385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8566" h="138566">
                    <a:moveTo>
                      <a:pt x="138567" y="69283"/>
                    </a:moveTo>
                    <a:cubicBezTo>
                      <a:pt x="138567" y="107547"/>
                      <a:pt x="107548" y="138567"/>
                      <a:pt x="69283" y="138567"/>
                    </a:cubicBezTo>
                    <a:cubicBezTo>
                      <a:pt x="31019" y="138567"/>
                      <a:pt x="0" y="107547"/>
                      <a:pt x="0" y="69283"/>
                    </a:cubicBezTo>
                    <a:cubicBezTo>
                      <a:pt x="0" y="31019"/>
                      <a:pt x="31019" y="0"/>
                      <a:pt x="69283" y="0"/>
                    </a:cubicBezTo>
                    <a:cubicBezTo>
                      <a:pt x="107548" y="0"/>
                      <a:pt x="138567" y="31019"/>
                      <a:pt x="138567" y="6928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38" name="Freeform: Shape 449">
                <a:extLst>
                  <a:ext uri="{FF2B5EF4-FFF2-40B4-BE49-F238E27FC236}">
                    <a16:creationId xmlns:a16="http://schemas.microsoft.com/office/drawing/2014/main" xmlns="" id="{FCDCD605-EE17-4037-A04B-8EC754C42233}"/>
                  </a:ext>
                </a:extLst>
              </p:cNvPr>
              <p:cNvSpPr/>
              <p:nvPr/>
            </p:nvSpPr>
            <p:spPr>
              <a:xfrm>
                <a:off x="1915183" y="4698505"/>
                <a:ext cx="220840" cy="214345"/>
              </a:xfrm>
              <a:custGeom>
                <a:avLst/>
                <a:gdLst>
                  <a:gd name="connsiteX0" fmla="*/ 188364 w 220840"/>
                  <a:gd name="connsiteY0" fmla="*/ 188364 h 214345"/>
                  <a:gd name="connsiteX1" fmla="*/ 188364 w 220840"/>
                  <a:gd name="connsiteY1" fmla="*/ 32477 h 214345"/>
                  <a:gd name="connsiteX2" fmla="*/ 32477 w 220840"/>
                  <a:gd name="connsiteY2" fmla="*/ 32477 h 214345"/>
                  <a:gd name="connsiteX3" fmla="*/ 32477 w 220840"/>
                  <a:gd name="connsiteY3" fmla="*/ 188364 h 214345"/>
                  <a:gd name="connsiteX4" fmla="*/ 188364 w 220840"/>
                  <a:gd name="connsiteY4" fmla="*/ 188364 h 2143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0840" h="214345">
                    <a:moveTo>
                      <a:pt x="188364" y="188364"/>
                    </a:moveTo>
                    <a:cubicBezTo>
                      <a:pt x="231666" y="145062"/>
                      <a:pt x="231666" y="75779"/>
                      <a:pt x="188364" y="32477"/>
                    </a:cubicBezTo>
                    <a:cubicBezTo>
                      <a:pt x="145062" y="-10826"/>
                      <a:pt x="75779" y="-10826"/>
                      <a:pt x="32477" y="32477"/>
                    </a:cubicBezTo>
                    <a:cubicBezTo>
                      <a:pt x="-10826" y="75779"/>
                      <a:pt x="-10826" y="145062"/>
                      <a:pt x="32477" y="188364"/>
                    </a:cubicBezTo>
                    <a:cubicBezTo>
                      <a:pt x="75779" y="223006"/>
                      <a:pt x="145062" y="223006"/>
                      <a:pt x="188364" y="18836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39" name="Freeform: Shape 450">
                <a:extLst>
                  <a:ext uri="{FF2B5EF4-FFF2-40B4-BE49-F238E27FC236}">
                    <a16:creationId xmlns:a16="http://schemas.microsoft.com/office/drawing/2014/main" xmlns="" id="{F8F8D82C-4C35-4ABA-8E7E-943787FAC32E}"/>
                  </a:ext>
                </a:extLst>
              </p:cNvPr>
              <p:cNvSpPr/>
              <p:nvPr/>
            </p:nvSpPr>
            <p:spPr>
              <a:xfrm>
                <a:off x="2495431" y="4447352"/>
                <a:ext cx="220840" cy="220840"/>
              </a:xfrm>
              <a:custGeom>
                <a:avLst/>
                <a:gdLst>
                  <a:gd name="connsiteX0" fmla="*/ 188364 w 220840"/>
                  <a:gd name="connsiteY0" fmla="*/ 188364 h 220840"/>
                  <a:gd name="connsiteX1" fmla="*/ 188364 w 220840"/>
                  <a:gd name="connsiteY1" fmla="*/ 32477 h 220840"/>
                  <a:gd name="connsiteX2" fmla="*/ 32477 w 220840"/>
                  <a:gd name="connsiteY2" fmla="*/ 32477 h 220840"/>
                  <a:gd name="connsiteX3" fmla="*/ 32477 w 220840"/>
                  <a:gd name="connsiteY3" fmla="*/ 188364 h 220840"/>
                  <a:gd name="connsiteX4" fmla="*/ 188364 w 220840"/>
                  <a:gd name="connsiteY4" fmla="*/ 188364 h 2208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0840" h="220840">
                    <a:moveTo>
                      <a:pt x="188364" y="188364"/>
                    </a:moveTo>
                    <a:cubicBezTo>
                      <a:pt x="231666" y="145062"/>
                      <a:pt x="231666" y="75779"/>
                      <a:pt x="188364" y="32477"/>
                    </a:cubicBezTo>
                    <a:cubicBezTo>
                      <a:pt x="145062" y="-10826"/>
                      <a:pt x="75779" y="-10826"/>
                      <a:pt x="32477" y="32477"/>
                    </a:cubicBezTo>
                    <a:cubicBezTo>
                      <a:pt x="-10826" y="75779"/>
                      <a:pt x="-10826" y="145062"/>
                      <a:pt x="32477" y="188364"/>
                    </a:cubicBezTo>
                    <a:cubicBezTo>
                      <a:pt x="75779" y="231666"/>
                      <a:pt x="145062" y="231666"/>
                      <a:pt x="188364" y="18836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0" name="Freeform: Shape 451">
                <a:extLst>
                  <a:ext uri="{FF2B5EF4-FFF2-40B4-BE49-F238E27FC236}">
                    <a16:creationId xmlns:a16="http://schemas.microsoft.com/office/drawing/2014/main" xmlns="" id="{98F9A916-C087-410E-B5A4-98D86AB74613}"/>
                  </a:ext>
                </a:extLst>
              </p:cNvPr>
              <p:cNvSpPr/>
              <p:nvPr/>
            </p:nvSpPr>
            <p:spPr>
              <a:xfrm>
                <a:off x="1722489" y="4271979"/>
                <a:ext cx="225170" cy="225170"/>
              </a:xfrm>
              <a:custGeom>
                <a:avLst/>
                <a:gdLst>
                  <a:gd name="connsiteX0" fmla="*/ 225171 w 225170"/>
                  <a:gd name="connsiteY0" fmla="*/ 112585 h 225170"/>
                  <a:gd name="connsiteX1" fmla="*/ 112586 w 225170"/>
                  <a:gd name="connsiteY1" fmla="*/ 225171 h 225170"/>
                  <a:gd name="connsiteX2" fmla="*/ 0 w 225170"/>
                  <a:gd name="connsiteY2" fmla="*/ 112585 h 225170"/>
                  <a:gd name="connsiteX3" fmla="*/ 112586 w 225170"/>
                  <a:gd name="connsiteY3" fmla="*/ 0 h 225170"/>
                  <a:gd name="connsiteX4" fmla="*/ 225171 w 225170"/>
                  <a:gd name="connsiteY4" fmla="*/ 112585 h 2251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5170" h="225170">
                    <a:moveTo>
                      <a:pt x="225171" y="112585"/>
                    </a:moveTo>
                    <a:cubicBezTo>
                      <a:pt x="225171" y="174765"/>
                      <a:pt x="174765" y="225171"/>
                      <a:pt x="112586" y="225171"/>
                    </a:cubicBezTo>
                    <a:cubicBezTo>
                      <a:pt x="50406" y="225171"/>
                      <a:pt x="0" y="174765"/>
                      <a:pt x="0" y="112585"/>
                    </a:cubicBezTo>
                    <a:cubicBezTo>
                      <a:pt x="0" y="50406"/>
                      <a:pt x="50406" y="0"/>
                      <a:pt x="112586" y="0"/>
                    </a:cubicBezTo>
                    <a:cubicBezTo>
                      <a:pt x="174765" y="0"/>
                      <a:pt x="225171" y="50406"/>
                      <a:pt x="225171" y="11258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1" name="Freeform: Shape 452">
                <a:extLst>
                  <a:ext uri="{FF2B5EF4-FFF2-40B4-BE49-F238E27FC236}">
                    <a16:creationId xmlns:a16="http://schemas.microsoft.com/office/drawing/2014/main" xmlns="" id="{48238F24-DD75-44EE-B65F-8AA59EB6DDE2}"/>
                  </a:ext>
                </a:extLst>
              </p:cNvPr>
              <p:cNvSpPr/>
              <p:nvPr/>
            </p:nvSpPr>
            <p:spPr>
              <a:xfrm>
                <a:off x="1938999" y="3951543"/>
                <a:ext cx="138566" cy="138566"/>
              </a:xfrm>
              <a:custGeom>
                <a:avLst/>
                <a:gdLst>
                  <a:gd name="connsiteX0" fmla="*/ 138567 w 138566"/>
                  <a:gd name="connsiteY0" fmla="*/ 69283 h 138566"/>
                  <a:gd name="connsiteX1" fmla="*/ 69283 w 138566"/>
                  <a:gd name="connsiteY1" fmla="*/ 138567 h 138566"/>
                  <a:gd name="connsiteX2" fmla="*/ 0 w 138566"/>
                  <a:gd name="connsiteY2" fmla="*/ 69283 h 138566"/>
                  <a:gd name="connsiteX3" fmla="*/ 69283 w 138566"/>
                  <a:gd name="connsiteY3" fmla="*/ 0 h 138566"/>
                  <a:gd name="connsiteX4" fmla="*/ 138567 w 138566"/>
                  <a:gd name="connsiteY4" fmla="*/ 69283 h 1385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8566" h="138566">
                    <a:moveTo>
                      <a:pt x="138567" y="69283"/>
                    </a:moveTo>
                    <a:cubicBezTo>
                      <a:pt x="138567" y="107547"/>
                      <a:pt x="107548" y="138567"/>
                      <a:pt x="69283" y="138567"/>
                    </a:cubicBezTo>
                    <a:cubicBezTo>
                      <a:pt x="31019" y="138567"/>
                      <a:pt x="0" y="107547"/>
                      <a:pt x="0" y="69283"/>
                    </a:cubicBezTo>
                    <a:cubicBezTo>
                      <a:pt x="0" y="31019"/>
                      <a:pt x="31019" y="0"/>
                      <a:pt x="69283" y="0"/>
                    </a:cubicBezTo>
                    <a:cubicBezTo>
                      <a:pt x="107548" y="0"/>
                      <a:pt x="138567" y="31019"/>
                      <a:pt x="138567" y="6928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2" name="Freeform: Shape 453">
                <a:extLst>
                  <a:ext uri="{FF2B5EF4-FFF2-40B4-BE49-F238E27FC236}">
                    <a16:creationId xmlns:a16="http://schemas.microsoft.com/office/drawing/2014/main" xmlns="" id="{C972A2A9-3A53-48C9-8042-9419124F9032}"/>
                  </a:ext>
                </a:extLst>
              </p:cNvPr>
              <p:cNvSpPr/>
              <p:nvPr/>
            </p:nvSpPr>
            <p:spPr>
              <a:xfrm>
                <a:off x="2380680" y="4930171"/>
                <a:ext cx="164547" cy="164547"/>
              </a:xfrm>
              <a:custGeom>
                <a:avLst/>
                <a:gdLst>
                  <a:gd name="connsiteX0" fmla="*/ 138567 w 164547"/>
                  <a:gd name="connsiteY0" fmla="*/ 138567 h 164547"/>
                  <a:gd name="connsiteX1" fmla="*/ 138567 w 164547"/>
                  <a:gd name="connsiteY1" fmla="*/ 25981 h 164547"/>
                  <a:gd name="connsiteX2" fmla="*/ 25981 w 164547"/>
                  <a:gd name="connsiteY2" fmla="*/ 25981 h 164547"/>
                  <a:gd name="connsiteX3" fmla="*/ 25981 w 164547"/>
                  <a:gd name="connsiteY3" fmla="*/ 138567 h 164547"/>
                  <a:gd name="connsiteX4" fmla="*/ 138567 w 164547"/>
                  <a:gd name="connsiteY4" fmla="*/ 138567 h 1645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4547" h="164547">
                    <a:moveTo>
                      <a:pt x="138567" y="138567"/>
                    </a:moveTo>
                    <a:cubicBezTo>
                      <a:pt x="173208" y="103925"/>
                      <a:pt x="173208" y="51963"/>
                      <a:pt x="138567" y="25981"/>
                    </a:cubicBezTo>
                    <a:cubicBezTo>
                      <a:pt x="103925" y="-8660"/>
                      <a:pt x="51963" y="-8660"/>
                      <a:pt x="25981" y="25981"/>
                    </a:cubicBezTo>
                    <a:cubicBezTo>
                      <a:pt x="-8660" y="60623"/>
                      <a:pt x="-8660" y="112585"/>
                      <a:pt x="25981" y="138567"/>
                    </a:cubicBezTo>
                    <a:cubicBezTo>
                      <a:pt x="51963" y="173208"/>
                      <a:pt x="103925" y="173208"/>
                      <a:pt x="138567" y="13856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3" name="Freeform: Shape 454">
                <a:extLst>
                  <a:ext uri="{FF2B5EF4-FFF2-40B4-BE49-F238E27FC236}">
                    <a16:creationId xmlns:a16="http://schemas.microsoft.com/office/drawing/2014/main" xmlns="" id="{2F7FB0E3-8A43-4036-B2B0-D198F0AE82DC}"/>
                  </a:ext>
                </a:extLst>
              </p:cNvPr>
              <p:cNvSpPr/>
              <p:nvPr/>
            </p:nvSpPr>
            <p:spPr>
              <a:xfrm>
                <a:off x="1945494" y="4304456"/>
                <a:ext cx="298784" cy="292289"/>
              </a:xfrm>
              <a:custGeom>
                <a:avLst/>
                <a:gdLst>
                  <a:gd name="connsiteX0" fmla="*/ 253317 w 298784"/>
                  <a:gd name="connsiteY0" fmla="*/ 253317 h 292289"/>
                  <a:gd name="connsiteX1" fmla="*/ 253317 w 298784"/>
                  <a:gd name="connsiteY1" fmla="*/ 45467 h 292289"/>
                  <a:gd name="connsiteX2" fmla="*/ 45467 w 298784"/>
                  <a:gd name="connsiteY2" fmla="*/ 45467 h 292289"/>
                  <a:gd name="connsiteX3" fmla="*/ 45467 w 298784"/>
                  <a:gd name="connsiteY3" fmla="*/ 253317 h 292289"/>
                  <a:gd name="connsiteX4" fmla="*/ 253317 w 298784"/>
                  <a:gd name="connsiteY4" fmla="*/ 253317 h 2922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8784" h="292289">
                    <a:moveTo>
                      <a:pt x="253317" y="253317"/>
                    </a:moveTo>
                    <a:cubicBezTo>
                      <a:pt x="313940" y="192694"/>
                      <a:pt x="313940" y="106090"/>
                      <a:pt x="253317" y="45467"/>
                    </a:cubicBezTo>
                    <a:cubicBezTo>
                      <a:pt x="192694" y="-15156"/>
                      <a:pt x="106090" y="-15156"/>
                      <a:pt x="45467" y="45467"/>
                    </a:cubicBezTo>
                    <a:cubicBezTo>
                      <a:pt x="-15156" y="106090"/>
                      <a:pt x="-15156" y="192694"/>
                      <a:pt x="45467" y="253317"/>
                    </a:cubicBezTo>
                    <a:cubicBezTo>
                      <a:pt x="106090" y="305280"/>
                      <a:pt x="201355" y="305280"/>
                      <a:pt x="253317" y="25331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29" name="Graphic 1">
              <a:extLst>
                <a:ext uri="{FF2B5EF4-FFF2-40B4-BE49-F238E27FC236}">
                  <a16:creationId xmlns:a16="http://schemas.microsoft.com/office/drawing/2014/main" xmlns="" id="{451363D2-DA39-4D84-9893-6FB681A53FAF}"/>
                </a:ext>
              </a:extLst>
            </p:cNvPr>
            <p:cNvGrpSpPr/>
            <p:nvPr/>
          </p:nvGrpSpPr>
          <p:grpSpPr>
            <a:xfrm>
              <a:off x="-338893" y="2672916"/>
              <a:ext cx="2237898" cy="1046067"/>
              <a:chOff x="-659126" y="2132856"/>
              <a:chExt cx="6781108" cy="3169713"/>
            </a:xfrm>
            <a:grpFill/>
          </p:grpSpPr>
          <p:grpSp>
            <p:nvGrpSpPr>
              <p:cNvPr id="882" name="Graphic 1">
                <a:extLst>
                  <a:ext uri="{FF2B5EF4-FFF2-40B4-BE49-F238E27FC236}">
                    <a16:creationId xmlns:a16="http://schemas.microsoft.com/office/drawing/2014/main" xmlns="" id="{E42EAF7F-5186-40D6-ABC6-84476C16C667}"/>
                  </a:ext>
                </a:extLst>
              </p:cNvPr>
              <p:cNvGrpSpPr/>
              <p:nvPr/>
            </p:nvGrpSpPr>
            <p:grpSpPr>
              <a:xfrm>
                <a:off x="-659126" y="2243382"/>
                <a:ext cx="6781108" cy="2942550"/>
                <a:chOff x="-659126" y="2243382"/>
                <a:chExt cx="6781108" cy="2942550"/>
              </a:xfrm>
              <a:grpFill/>
            </p:grpSpPr>
            <p:sp>
              <p:nvSpPr>
                <p:cNvPr id="934" name="Freeform: Shape 442">
                  <a:extLst>
                    <a:ext uri="{FF2B5EF4-FFF2-40B4-BE49-F238E27FC236}">
                      <a16:creationId xmlns:a16="http://schemas.microsoft.com/office/drawing/2014/main" xmlns="" id="{ACA7C929-B2ED-4E12-A3F9-4955D3C5858B}"/>
                    </a:ext>
                  </a:extLst>
                </p:cNvPr>
                <p:cNvSpPr/>
                <p:nvPr/>
              </p:nvSpPr>
              <p:spPr>
                <a:xfrm>
                  <a:off x="-659126" y="4228677"/>
                  <a:ext cx="86604" cy="69283"/>
                </a:xfrm>
                <a:custGeom>
                  <a:avLst/>
                  <a:gdLst>
                    <a:gd name="connsiteX0" fmla="*/ 0 w 86604"/>
                    <a:gd name="connsiteY0" fmla="*/ 0 h 69283"/>
                    <a:gd name="connsiteX1" fmla="*/ 0 w 86604"/>
                    <a:gd name="connsiteY1" fmla="*/ 69283 h 69283"/>
                    <a:gd name="connsiteX2" fmla="*/ 0 w 86604"/>
                    <a:gd name="connsiteY2" fmla="*/ 69283 h 69283"/>
                    <a:gd name="connsiteX3" fmla="*/ 0 w 86604"/>
                    <a:gd name="connsiteY3" fmla="*/ 0 h 692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6604" h="69283">
                      <a:moveTo>
                        <a:pt x="0" y="0"/>
                      </a:moveTo>
                      <a:lnTo>
                        <a:pt x="0" y="69283"/>
                      </a:lnTo>
                      <a:lnTo>
                        <a:pt x="0" y="6928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35" name="Freeform: Shape 443">
                  <a:extLst>
                    <a:ext uri="{FF2B5EF4-FFF2-40B4-BE49-F238E27FC236}">
                      <a16:creationId xmlns:a16="http://schemas.microsoft.com/office/drawing/2014/main" xmlns="" id="{B9408EE2-77A4-4D0B-8EC9-47F0F318D8C2}"/>
                    </a:ext>
                  </a:extLst>
                </p:cNvPr>
                <p:cNvSpPr/>
                <p:nvPr/>
              </p:nvSpPr>
              <p:spPr>
                <a:xfrm>
                  <a:off x="-659126" y="2243382"/>
                  <a:ext cx="6781108" cy="2942550"/>
                </a:xfrm>
                <a:custGeom>
                  <a:avLst/>
                  <a:gdLst>
                    <a:gd name="connsiteX0" fmla="*/ 684173 w 6781108"/>
                    <a:gd name="connsiteY0" fmla="*/ 2643487 h 2942550"/>
                    <a:gd name="connsiteX1" fmla="*/ 1411648 w 6781108"/>
                    <a:gd name="connsiteY1" fmla="*/ 2937941 h 2942550"/>
                    <a:gd name="connsiteX2" fmla="*/ 2182426 w 6781108"/>
                    <a:gd name="connsiteY2" fmla="*/ 2747412 h 2942550"/>
                    <a:gd name="connsiteX3" fmla="*/ 3680678 w 6781108"/>
                    <a:gd name="connsiteY3" fmla="*/ 1327103 h 2942550"/>
                    <a:gd name="connsiteX4" fmla="*/ 4468776 w 6781108"/>
                    <a:gd name="connsiteY4" fmla="*/ 530345 h 2942550"/>
                    <a:gd name="connsiteX5" fmla="*/ 5308837 w 6781108"/>
                    <a:gd name="connsiteY5" fmla="*/ 54022 h 2942550"/>
                    <a:gd name="connsiteX6" fmla="*/ 6781108 w 6781108"/>
                    <a:gd name="connsiteY6" fmla="*/ 668911 h 2942550"/>
                    <a:gd name="connsiteX7" fmla="*/ 6781108 w 6781108"/>
                    <a:gd name="connsiteY7" fmla="*/ 616949 h 2942550"/>
                    <a:gd name="connsiteX8" fmla="*/ 5750518 w 6781108"/>
                    <a:gd name="connsiteY8" fmla="*/ 19380 h 2942550"/>
                    <a:gd name="connsiteX9" fmla="*/ 4243605 w 6781108"/>
                    <a:gd name="connsiteY9" fmla="*/ 686232 h 2942550"/>
                    <a:gd name="connsiteX10" fmla="*/ 2702051 w 6781108"/>
                    <a:gd name="connsiteY10" fmla="*/ 2323052 h 2942550"/>
                    <a:gd name="connsiteX11" fmla="*/ 1896632 w 6781108"/>
                    <a:gd name="connsiteY11" fmla="*/ 2842676 h 2942550"/>
                    <a:gd name="connsiteX12" fmla="*/ 978627 w 6781108"/>
                    <a:gd name="connsiteY12" fmla="*/ 2773393 h 2942550"/>
                    <a:gd name="connsiteX13" fmla="*/ 51963 w 6781108"/>
                    <a:gd name="connsiteY13" fmla="*/ 2037258 h 2942550"/>
                    <a:gd name="connsiteX14" fmla="*/ 8660 w 6781108"/>
                    <a:gd name="connsiteY14" fmla="*/ 1993955 h 2942550"/>
                    <a:gd name="connsiteX15" fmla="*/ 0 w 6781108"/>
                    <a:gd name="connsiteY15" fmla="*/ 2054578 h 2942550"/>
                    <a:gd name="connsiteX16" fmla="*/ 684173 w 6781108"/>
                    <a:gd name="connsiteY16" fmla="*/ 2643487 h 29425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6781108" h="2942550">
                      <a:moveTo>
                        <a:pt x="684173" y="2643487"/>
                      </a:moveTo>
                      <a:cubicBezTo>
                        <a:pt x="900684" y="2790714"/>
                        <a:pt x="1143175" y="2911960"/>
                        <a:pt x="1411648" y="2937941"/>
                      </a:cubicBezTo>
                      <a:cubicBezTo>
                        <a:pt x="1680121" y="2963922"/>
                        <a:pt x="1948594" y="2877318"/>
                        <a:pt x="2182426" y="2747412"/>
                      </a:cubicBezTo>
                      <a:cubicBezTo>
                        <a:pt x="2779994" y="2409656"/>
                        <a:pt x="3230336" y="1838068"/>
                        <a:pt x="3680678" y="1327103"/>
                      </a:cubicBezTo>
                      <a:cubicBezTo>
                        <a:pt x="3931830" y="1049970"/>
                        <a:pt x="4182982" y="772836"/>
                        <a:pt x="4468776" y="530345"/>
                      </a:cubicBezTo>
                      <a:cubicBezTo>
                        <a:pt x="4711268" y="322495"/>
                        <a:pt x="4988401" y="131965"/>
                        <a:pt x="5308837" y="54022"/>
                      </a:cubicBezTo>
                      <a:cubicBezTo>
                        <a:pt x="5871764" y="-75885"/>
                        <a:pt x="6382728" y="287853"/>
                        <a:pt x="6781108" y="668911"/>
                      </a:cubicBezTo>
                      <a:lnTo>
                        <a:pt x="6781108" y="616949"/>
                      </a:lnTo>
                      <a:cubicBezTo>
                        <a:pt x="6486654" y="339815"/>
                        <a:pt x="6148897" y="97324"/>
                        <a:pt x="5750518" y="19380"/>
                      </a:cubicBezTo>
                      <a:cubicBezTo>
                        <a:pt x="5161610" y="-93206"/>
                        <a:pt x="4641984" y="305174"/>
                        <a:pt x="4243605" y="686232"/>
                      </a:cubicBezTo>
                      <a:cubicBezTo>
                        <a:pt x="3697999" y="1205857"/>
                        <a:pt x="3256317" y="1820747"/>
                        <a:pt x="2702051" y="2323052"/>
                      </a:cubicBezTo>
                      <a:cubicBezTo>
                        <a:pt x="2468219" y="2539562"/>
                        <a:pt x="2199746" y="2738752"/>
                        <a:pt x="1896632" y="2842676"/>
                      </a:cubicBezTo>
                      <a:cubicBezTo>
                        <a:pt x="1584857" y="2946602"/>
                        <a:pt x="1273082" y="2911960"/>
                        <a:pt x="978627" y="2773393"/>
                      </a:cubicBezTo>
                      <a:cubicBezTo>
                        <a:pt x="623550" y="2600185"/>
                        <a:pt x="320436" y="2314391"/>
                        <a:pt x="51963" y="2037258"/>
                      </a:cubicBezTo>
                      <a:cubicBezTo>
                        <a:pt x="34642" y="2019937"/>
                        <a:pt x="25981" y="2002616"/>
                        <a:pt x="8660" y="1993955"/>
                      </a:cubicBezTo>
                      <a:lnTo>
                        <a:pt x="0" y="2054578"/>
                      </a:lnTo>
                      <a:cubicBezTo>
                        <a:pt x="207850" y="2271089"/>
                        <a:pt x="433021" y="2478939"/>
                        <a:pt x="684173" y="2643487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83" name="Graphic 1">
                <a:extLst>
                  <a:ext uri="{FF2B5EF4-FFF2-40B4-BE49-F238E27FC236}">
                    <a16:creationId xmlns:a16="http://schemas.microsoft.com/office/drawing/2014/main" xmlns="" id="{F7DA8B9C-B413-4140-976B-12AA2FC3140B}"/>
                  </a:ext>
                </a:extLst>
              </p:cNvPr>
              <p:cNvGrpSpPr/>
              <p:nvPr/>
            </p:nvGrpSpPr>
            <p:grpSpPr>
              <a:xfrm>
                <a:off x="-659126" y="2251869"/>
                <a:ext cx="6763786" cy="2932974"/>
                <a:chOff x="-659126" y="2251869"/>
                <a:chExt cx="6763786" cy="2932974"/>
              </a:xfrm>
              <a:grpFill/>
            </p:grpSpPr>
            <p:sp>
              <p:nvSpPr>
                <p:cNvPr id="932" name="Freeform: Shape 440">
                  <a:extLst>
                    <a:ext uri="{FF2B5EF4-FFF2-40B4-BE49-F238E27FC236}">
                      <a16:creationId xmlns:a16="http://schemas.microsoft.com/office/drawing/2014/main" xmlns="" id="{B2071E10-4525-4997-A54C-0CF6A8E30E69}"/>
                    </a:ext>
                  </a:extLst>
                </p:cNvPr>
                <p:cNvSpPr/>
                <p:nvPr/>
              </p:nvSpPr>
              <p:spPr>
                <a:xfrm>
                  <a:off x="-659126" y="3146124"/>
                  <a:ext cx="86604" cy="51962"/>
                </a:xfrm>
                <a:custGeom>
                  <a:avLst/>
                  <a:gdLst>
                    <a:gd name="connsiteX0" fmla="*/ 0 w 86604"/>
                    <a:gd name="connsiteY0" fmla="*/ 0 h 51962"/>
                    <a:gd name="connsiteX1" fmla="*/ 0 w 86604"/>
                    <a:gd name="connsiteY1" fmla="*/ 51963 h 51962"/>
                    <a:gd name="connsiteX2" fmla="*/ 0 w 86604"/>
                    <a:gd name="connsiteY2" fmla="*/ 51963 h 51962"/>
                    <a:gd name="connsiteX3" fmla="*/ 0 w 86604"/>
                    <a:gd name="connsiteY3" fmla="*/ 0 h 519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6604" h="51962">
                      <a:moveTo>
                        <a:pt x="0" y="0"/>
                      </a:moveTo>
                      <a:lnTo>
                        <a:pt x="0" y="51963"/>
                      </a:lnTo>
                      <a:lnTo>
                        <a:pt x="0" y="519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33" name="Freeform: Shape 441">
                  <a:extLst>
                    <a:ext uri="{FF2B5EF4-FFF2-40B4-BE49-F238E27FC236}">
                      <a16:creationId xmlns:a16="http://schemas.microsoft.com/office/drawing/2014/main" xmlns="" id="{7104BC11-4736-47E9-A983-FB402A2D354D}"/>
                    </a:ext>
                  </a:extLst>
                </p:cNvPr>
                <p:cNvSpPr/>
                <p:nvPr/>
              </p:nvSpPr>
              <p:spPr>
                <a:xfrm>
                  <a:off x="-659126" y="2251869"/>
                  <a:ext cx="6763786" cy="2932974"/>
                </a:xfrm>
                <a:custGeom>
                  <a:avLst/>
                  <a:gdLst>
                    <a:gd name="connsiteX0" fmla="*/ 536946 w 6763786"/>
                    <a:gd name="connsiteY0" fmla="*/ 443914 h 2932974"/>
                    <a:gd name="connsiteX1" fmla="*/ 1377007 w 6763786"/>
                    <a:gd name="connsiteY1" fmla="*/ 36874 h 2932974"/>
                    <a:gd name="connsiteX2" fmla="*/ 2286351 w 6763786"/>
                    <a:gd name="connsiteY2" fmla="*/ 296687 h 2932974"/>
                    <a:gd name="connsiteX3" fmla="*/ 3862547 w 6763786"/>
                    <a:gd name="connsiteY3" fmla="*/ 1872883 h 2932974"/>
                    <a:gd name="connsiteX4" fmla="*/ 5317497 w 6763786"/>
                    <a:gd name="connsiteY4" fmla="*/ 2912133 h 2932974"/>
                    <a:gd name="connsiteX5" fmla="*/ 6763787 w 6763786"/>
                    <a:gd name="connsiteY5" fmla="*/ 2305904 h 2932974"/>
                    <a:gd name="connsiteX6" fmla="*/ 6763787 w 6763786"/>
                    <a:gd name="connsiteY6" fmla="*/ 2253941 h 2932974"/>
                    <a:gd name="connsiteX7" fmla="*/ 6607900 w 6763786"/>
                    <a:gd name="connsiteY7" fmla="*/ 2392508 h 2932974"/>
                    <a:gd name="connsiteX8" fmla="*/ 5767839 w 6763786"/>
                    <a:gd name="connsiteY8" fmla="*/ 2868831 h 2932974"/>
                    <a:gd name="connsiteX9" fmla="*/ 4070397 w 6763786"/>
                    <a:gd name="connsiteY9" fmla="*/ 2028770 h 2932974"/>
                    <a:gd name="connsiteX10" fmla="*/ 2554824 w 6763786"/>
                    <a:gd name="connsiteY10" fmla="*/ 443914 h 2932974"/>
                    <a:gd name="connsiteX11" fmla="*/ 1065232 w 6763786"/>
                    <a:gd name="connsiteY11" fmla="*/ 88837 h 2932974"/>
                    <a:gd name="connsiteX12" fmla="*/ 216510 w 6763786"/>
                    <a:gd name="connsiteY12" fmla="*/ 677745 h 2932974"/>
                    <a:gd name="connsiteX13" fmla="*/ 0 w 6763786"/>
                    <a:gd name="connsiteY13" fmla="*/ 894256 h 2932974"/>
                    <a:gd name="connsiteX14" fmla="*/ 0 w 6763786"/>
                    <a:gd name="connsiteY14" fmla="*/ 946218 h 2932974"/>
                    <a:gd name="connsiteX15" fmla="*/ 536946 w 6763786"/>
                    <a:gd name="connsiteY15" fmla="*/ 443914 h 29329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6763786" h="2932974">
                      <a:moveTo>
                        <a:pt x="536946" y="443914"/>
                      </a:moveTo>
                      <a:cubicBezTo>
                        <a:pt x="779438" y="253385"/>
                        <a:pt x="1065232" y="80176"/>
                        <a:pt x="1377007" y="36874"/>
                      </a:cubicBezTo>
                      <a:cubicBezTo>
                        <a:pt x="1706103" y="-6428"/>
                        <a:pt x="2017878" y="123478"/>
                        <a:pt x="2286351" y="296687"/>
                      </a:cubicBezTo>
                      <a:cubicBezTo>
                        <a:pt x="2909901" y="712387"/>
                        <a:pt x="3368903" y="1335937"/>
                        <a:pt x="3862547" y="1872883"/>
                      </a:cubicBezTo>
                      <a:cubicBezTo>
                        <a:pt x="4252266" y="2297244"/>
                        <a:pt x="4728589" y="2799548"/>
                        <a:pt x="5317497" y="2912133"/>
                      </a:cubicBezTo>
                      <a:cubicBezTo>
                        <a:pt x="5871764" y="3024719"/>
                        <a:pt x="6374068" y="2660981"/>
                        <a:pt x="6763787" y="2305904"/>
                      </a:cubicBezTo>
                      <a:lnTo>
                        <a:pt x="6763787" y="2253941"/>
                      </a:lnTo>
                      <a:cubicBezTo>
                        <a:pt x="6711825" y="2305904"/>
                        <a:pt x="6659862" y="2349206"/>
                        <a:pt x="6607900" y="2392508"/>
                      </a:cubicBezTo>
                      <a:cubicBezTo>
                        <a:pt x="6365408" y="2600358"/>
                        <a:pt x="6088275" y="2790887"/>
                        <a:pt x="5767839" y="2868831"/>
                      </a:cubicBezTo>
                      <a:cubicBezTo>
                        <a:pt x="5100987" y="3033379"/>
                        <a:pt x="4503418" y="2470452"/>
                        <a:pt x="4070397" y="2028770"/>
                      </a:cubicBezTo>
                      <a:cubicBezTo>
                        <a:pt x="3559432" y="1509145"/>
                        <a:pt x="3126411" y="902916"/>
                        <a:pt x="2554824" y="443914"/>
                      </a:cubicBezTo>
                      <a:cubicBezTo>
                        <a:pt x="2121803" y="97497"/>
                        <a:pt x="1610838" y="-136334"/>
                        <a:pt x="1065232" y="88837"/>
                      </a:cubicBezTo>
                      <a:cubicBezTo>
                        <a:pt x="736136" y="218743"/>
                        <a:pt x="467663" y="443914"/>
                        <a:pt x="216510" y="677745"/>
                      </a:cubicBezTo>
                      <a:cubicBezTo>
                        <a:pt x="138567" y="747029"/>
                        <a:pt x="69283" y="824972"/>
                        <a:pt x="0" y="894256"/>
                      </a:cubicBezTo>
                      <a:lnTo>
                        <a:pt x="0" y="946218"/>
                      </a:lnTo>
                      <a:cubicBezTo>
                        <a:pt x="173208" y="773010"/>
                        <a:pt x="346417" y="599801"/>
                        <a:pt x="536946" y="44391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84" name="Graphic 1">
                <a:extLst>
                  <a:ext uri="{FF2B5EF4-FFF2-40B4-BE49-F238E27FC236}">
                    <a16:creationId xmlns:a16="http://schemas.microsoft.com/office/drawing/2014/main" xmlns="" id="{31D9AF07-94DB-4807-8758-24E796E85D2B}"/>
                  </a:ext>
                </a:extLst>
              </p:cNvPr>
              <p:cNvGrpSpPr/>
              <p:nvPr/>
            </p:nvGrpSpPr>
            <p:grpSpPr>
              <a:xfrm>
                <a:off x="-607163" y="2839471"/>
                <a:ext cx="259812" cy="1756483"/>
                <a:chOff x="-607163" y="2839471"/>
                <a:chExt cx="259812" cy="1756483"/>
              </a:xfrm>
              <a:grpFill/>
            </p:grpSpPr>
            <p:sp>
              <p:nvSpPr>
                <p:cNvPr id="929" name="Freeform: Shape 437">
                  <a:extLst>
                    <a:ext uri="{FF2B5EF4-FFF2-40B4-BE49-F238E27FC236}">
                      <a16:creationId xmlns:a16="http://schemas.microsoft.com/office/drawing/2014/main" xmlns="" id="{8110267A-0C15-4768-B5C0-A028F1D55C85}"/>
                    </a:ext>
                  </a:extLst>
                </p:cNvPr>
                <p:cNvSpPr/>
                <p:nvPr/>
              </p:nvSpPr>
              <p:spPr>
                <a:xfrm>
                  <a:off x="-494578" y="2936109"/>
                  <a:ext cx="34641" cy="1554545"/>
                </a:xfrm>
                <a:custGeom>
                  <a:avLst/>
                  <a:gdLst>
                    <a:gd name="connsiteX0" fmla="*/ 0 w 34641"/>
                    <a:gd name="connsiteY0" fmla="*/ 19486 h 1554545"/>
                    <a:gd name="connsiteX1" fmla="*/ 0 w 34641"/>
                    <a:gd name="connsiteY1" fmla="*/ 1535059 h 1554545"/>
                    <a:gd name="connsiteX2" fmla="*/ 34642 w 34641"/>
                    <a:gd name="connsiteY2" fmla="*/ 1535059 h 1554545"/>
                    <a:gd name="connsiteX3" fmla="*/ 34642 w 34641"/>
                    <a:gd name="connsiteY3" fmla="*/ 19486 h 1554545"/>
                    <a:gd name="connsiteX4" fmla="*/ 0 w 34641"/>
                    <a:gd name="connsiteY4" fmla="*/ 19486 h 15545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1554545">
                      <a:moveTo>
                        <a:pt x="0" y="19486"/>
                      </a:moveTo>
                      <a:cubicBezTo>
                        <a:pt x="0" y="521790"/>
                        <a:pt x="0" y="1032755"/>
                        <a:pt x="0" y="1535059"/>
                      </a:cubicBezTo>
                      <a:cubicBezTo>
                        <a:pt x="0" y="1561041"/>
                        <a:pt x="34642" y="1561041"/>
                        <a:pt x="34642" y="1535059"/>
                      </a:cubicBezTo>
                      <a:cubicBezTo>
                        <a:pt x="34642" y="1032755"/>
                        <a:pt x="34642" y="521790"/>
                        <a:pt x="34642" y="19486"/>
                      </a:cubicBezTo>
                      <a:cubicBezTo>
                        <a:pt x="34642" y="-6495"/>
                        <a:pt x="0" y="-6495"/>
                        <a:pt x="0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30" name="Freeform: Shape 438">
                  <a:extLst>
                    <a:ext uri="{FF2B5EF4-FFF2-40B4-BE49-F238E27FC236}">
                      <a16:creationId xmlns:a16="http://schemas.microsoft.com/office/drawing/2014/main" xmlns="" id="{9220931B-3F57-408C-A013-079CDC0F0520}"/>
                    </a:ext>
                  </a:extLst>
                </p:cNvPr>
                <p:cNvSpPr/>
                <p:nvPr/>
              </p:nvSpPr>
              <p:spPr>
                <a:xfrm>
                  <a:off x="-607163" y="4306553"/>
                  <a:ext cx="259812" cy="289400"/>
                </a:xfrm>
                <a:custGeom>
                  <a:avLst/>
                  <a:gdLst>
                    <a:gd name="connsiteX0" fmla="*/ 129906 w 259812"/>
                    <a:gd name="connsiteY0" fmla="*/ 78011 h 289400"/>
                    <a:gd name="connsiteX1" fmla="*/ 0 w 259812"/>
                    <a:gd name="connsiteY1" fmla="*/ 8728 h 289400"/>
                    <a:gd name="connsiteX2" fmla="*/ 129906 w 259812"/>
                    <a:gd name="connsiteY2" fmla="*/ 207917 h 289400"/>
                    <a:gd name="connsiteX3" fmla="*/ 259813 w 259812"/>
                    <a:gd name="connsiteY3" fmla="*/ 268540 h 289400"/>
                    <a:gd name="connsiteX4" fmla="*/ 129906 w 259812"/>
                    <a:gd name="connsiteY4" fmla="*/ 78011 h 2894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9400">
                      <a:moveTo>
                        <a:pt x="129906" y="78011"/>
                      </a:moveTo>
                      <a:cubicBezTo>
                        <a:pt x="60623" y="17388"/>
                        <a:pt x="0" y="-17254"/>
                        <a:pt x="0" y="8728"/>
                      </a:cubicBezTo>
                      <a:cubicBezTo>
                        <a:pt x="0" y="34709"/>
                        <a:pt x="60623" y="129974"/>
                        <a:pt x="129906" y="207917"/>
                      </a:cubicBezTo>
                      <a:cubicBezTo>
                        <a:pt x="199190" y="285861"/>
                        <a:pt x="259813" y="311843"/>
                        <a:pt x="259813" y="268540"/>
                      </a:cubicBezTo>
                      <a:cubicBezTo>
                        <a:pt x="259813" y="225238"/>
                        <a:pt x="199190" y="138634"/>
                        <a:pt x="129906" y="7801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31" name="Freeform: Shape 439">
                  <a:extLst>
                    <a:ext uri="{FF2B5EF4-FFF2-40B4-BE49-F238E27FC236}">
                      <a16:creationId xmlns:a16="http://schemas.microsoft.com/office/drawing/2014/main" xmlns="" id="{9A28FD76-0EC6-4379-B3A0-25B228412E5A}"/>
                    </a:ext>
                  </a:extLst>
                </p:cNvPr>
                <p:cNvSpPr/>
                <p:nvPr/>
              </p:nvSpPr>
              <p:spPr>
                <a:xfrm>
                  <a:off x="-607163" y="2839471"/>
                  <a:ext cx="259812" cy="290555"/>
                </a:xfrm>
                <a:custGeom>
                  <a:avLst/>
                  <a:gdLst>
                    <a:gd name="connsiteX0" fmla="*/ 129906 w 259812"/>
                    <a:gd name="connsiteY0" fmla="*/ 81483 h 290555"/>
                    <a:gd name="connsiteX1" fmla="*/ 0 w 259812"/>
                    <a:gd name="connsiteY1" fmla="*/ 280673 h 290555"/>
                    <a:gd name="connsiteX2" fmla="*/ 129906 w 259812"/>
                    <a:gd name="connsiteY2" fmla="*/ 211389 h 290555"/>
                    <a:gd name="connsiteX3" fmla="*/ 259813 w 259812"/>
                    <a:gd name="connsiteY3" fmla="*/ 20860 h 290555"/>
                    <a:gd name="connsiteX4" fmla="*/ 129906 w 259812"/>
                    <a:gd name="connsiteY4" fmla="*/ 81483 h 290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90555">
                      <a:moveTo>
                        <a:pt x="129906" y="81483"/>
                      </a:moveTo>
                      <a:cubicBezTo>
                        <a:pt x="51963" y="159427"/>
                        <a:pt x="0" y="246031"/>
                        <a:pt x="0" y="280673"/>
                      </a:cubicBezTo>
                      <a:cubicBezTo>
                        <a:pt x="0" y="306654"/>
                        <a:pt x="60623" y="280673"/>
                        <a:pt x="129906" y="211389"/>
                      </a:cubicBezTo>
                      <a:cubicBezTo>
                        <a:pt x="199190" y="150766"/>
                        <a:pt x="259813" y="64162"/>
                        <a:pt x="259813" y="20860"/>
                      </a:cubicBezTo>
                      <a:cubicBezTo>
                        <a:pt x="259813" y="-22442"/>
                        <a:pt x="199190" y="3539"/>
                        <a:pt x="129906" y="8148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85" name="Graphic 1">
                <a:extLst>
                  <a:ext uri="{FF2B5EF4-FFF2-40B4-BE49-F238E27FC236}">
                    <a16:creationId xmlns:a16="http://schemas.microsoft.com/office/drawing/2014/main" xmlns="" id="{FCD217F5-B627-4AF8-9CC6-FE4AAECF07E1}"/>
                  </a:ext>
                </a:extLst>
              </p:cNvPr>
              <p:cNvGrpSpPr/>
              <p:nvPr/>
            </p:nvGrpSpPr>
            <p:grpSpPr>
              <a:xfrm>
                <a:off x="-9594" y="2362455"/>
                <a:ext cx="259812" cy="2708162"/>
                <a:chOff x="-9594" y="2362455"/>
                <a:chExt cx="259812" cy="2708162"/>
              </a:xfrm>
              <a:grpFill/>
            </p:grpSpPr>
            <p:sp>
              <p:nvSpPr>
                <p:cNvPr id="926" name="Freeform: Shape 434">
                  <a:extLst>
                    <a:ext uri="{FF2B5EF4-FFF2-40B4-BE49-F238E27FC236}">
                      <a16:creationId xmlns:a16="http://schemas.microsoft.com/office/drawing/2014/main" xmlns="" id="{AFB9A4DD-20E8-4574-B59A-54281C26FAAD}"/>
                    </a:ext>
                  </a:extLst>
                </p:cNvPr>
                <p:cNvSpPr/>
                <p:nvPr/>
              </p:nvSpPr>
              <p:spPr>
                <a:xfrm>
                  <a:off x="94330" y="2425145"/>
                  <a:ext cx="35786" cy="2559153"/>
                </a:xfrm>
                <a:custGeom>
                  <a:avLst/>
                  <a:gdLst>
                    <a:gd name="connsiteX0" fmla="*/ 0 w 35786"/>
                    <a:gd name="connsiteY0" fmla="*/ 19486 h 2559153"/>
                    <a:gd name="connsiteX1" fmla="*/ 0 w 35786"/>
                    <a:gd name="connsiteY1" fmla="*/ 2539668 h 2559153"/>
                    <a:gd name="connsiteX2" fmla="*/ 34642 w 35786"/>
                    <a:gd name="connsiteY2" fmla="*/ 2539668 h 2559153"/>
                    <a:gd name="connsiteX3" fmla="*/ 34642 w 35786"/>
                    <a:gd name="connsiteY3" fmla="*/ 19486 h 2559153"/>
                    <a:gd name="connsiteX4" fmla="*/ 0 w 35786"/>
                    <a:gd name="connsiteY4" fmla="*/ 19486 h 2559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2559153">
                      <a:moveTo>
                        <a:pt x="0" y="19486"/>
                      </a:moveTo>
                      <a:cubicBezTo>
                        <a:pt x="0" y="859547"/>
                        <a:pt x="0" y="1699607"/>
                        <a:pt x="0" y="2539668"/>
                      </a:cubicBezTo>
                      <a:cubicBezTo>
                        <a:pt x="0" y="2565649"/>
                        <a:pt x="34642" y="2565649"/>
                        <a:pt x="34642" y="2539668"/>
                      </a:cubicBezTo>
                      <a:cubicBezTo>
                        <a:pt x="34642" y="1699607"/>
                        <a:pt x="34642" y="859547"/>
                        <a:pt x="34642" y="19486"/>
                      </a:cubicBezTo>
                      <a:cubicBezTo>
                        <a:pt x="43302" y="-6495"/>
                        <a:pt x="0" y="-6495"/>
                        <a:pt x="0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27" name="Freeform: Shape 435">
                  <a:extLst>
                    <a:ext uri="{FF2B5EF4-FFF2-40B4-BE49-F238E27FC236}">
                      <a16:creationId xmlns:a16="http://schemas.microsoft.com/office/drawing/2014/main" xmlns="" id="{BCCCA664-BADC-48AB-B6A2-683077636870}"/>
                    </a:ext>
                  </a:extLst>
                </p:cNvPr>
                <p:cNvSpPr/>
                <p:nvPr/>
              </p:nvSpPr>
              <p:spPr>
                <a:xfrm>
                  <a:off x="-9594" y="4799182"/>
                  <a:ext cx="259812" cy="271435"/>
                </a:xfrm>
                <a:custGeom>
                  <a:avLst/>
                  <a:gdLst>
                    <a:gd name="connsiteX0" fmla="*/ 129906 w 259812"/>
                    <a:gd name="connsiteY0" fmla="*/ 27064 h 271435"/>
                    <a:gd name="connsiteX1" fmla="*/ 0 w 259812"/>
                    <a:gd name="connsiteY1" fmla="*/ 53045 h 271435"/>
                    <a:gd name="connsiteX2" fmla="*/ 129906 w 259812"/>
                    <a:gd name="connsiteY2" fmla="*/ 243574 h 271435"/>
                    <a:gd name="connsiteX3" fmla="*/ 259813 w 259812"/>
                    <a:gd name="connsiteY3" fmla="*/ 208933 h 271435"/>
                    <a:gd name="connsiteX4" fmla="*/ 129906 w 259812"/>
                    <a:gd name="connsiteY4" fmla="*/ 27064 h 2714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1435">
                      <a:moveTo>
                        <a:pt x="129906" y="27064"/>
                      </a:moveTo>
                      <a:cubicBezTo>
                        <a:pt x="60623" y="-16238"/>
                        <a:pt x="0" y="-7578"/>
                        <a:pt x="0" y="53045"/>
                      </a:cubicBezTo>
                      <a:cubicBezTo>
                        <a:pt x="0" y="105008"/>
                        <a:pt x="51963" y="191612"/>
                        <a:pt x="129906" y="243574"/>
                      </a:cubicBezTo>
                      <a:cubicBezTo>
                        <a:pt x="199190" y="295537"/>
                        <a:pt x="259813" y="269556"/>
                        <a:pt x="259813" y="208933"/>
                      </a:cubicBezTo>
                      <a:cubicBezTo>
                        <a:pt x="251152" y="148310"/>
                        <a:pt x="199190" y="70366"/>
                        <a:pt x="129906" y="2706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28" name="Freeform: Shape 436">
                  <a:extLst>
                    <a:ext uri="{FF2B5EF4-FFF2-40B4-BE49-F238E27FC236}">
                      <a16:creationId xmlns:a16="http://schemas.microsoft.com/office/drawing/2014/main" xmlns="" id="{10C12B43-BF0F-4570-8381-9F5C4AF19B75}"/>
                    </a:ext>
                  </a:extLst>
                </p:cNvPr>
                <p:cNvSpPr/>
                <p:nvPr/>
              </p:nvSpPr>
              <p:spPr>
                <a:xfrm>
                  <a:off x="-9594" y="2362455"/>
                  <a:ext cx="259812" cy="273787"/>
                </a:xfrm>
                <a:custGeom>
                  <a:avLst/>
                  <a:gdLst>
                    <a:gd name="connsiteX0" fmla="*/ 129906 w 259812"/>
                    <a:gd name="connsiteY0" fmla="*/ 30213 h 273787"/>
                    <a:gd name="connsiteX1" fmla="*/ 0 w 259812"/>
                    <a:gd name="connsiteY1" fmla="*/ 220743 h 273787"/>
                    <a:gd name="connsiteX2" fmla="*/ 129906 w 259812"/>
                    <a:gd name="connsiteY2" fmla="*/ 246724 h 273787"/>
                    <a:gd name="connsiteX3" fmla="*/ 259813 w 259812"/>
                    <a:gd name="connsiteY3" fmla="*/ 64855 h 273787"/>
                    <a:gd name="connsiteX4" fmla="*/ 129906 w 259812"/>
                    <a:gd name="connsiteY4" fmla="*/ 30213 h 2737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3787">
                      <a:moveTo>
                        <a:pt x="129906" y="30213"/>
                      </a:moveTo>
                      <a:cubicBezTo>
                        <a:pt x="51963" y="82176"/>
                        <a:pt x="0" y="168780"/>
                        <a:pt x="0" y="220743"/>
                      </a:cubicBezTo>
                      <a:cubicBezTo>
                        <a:pt x="0" y="281365"/>
                        <a:pt x="51963" y="290026"/>
                        <a:pt x="129906" y="246724"/>
                      </a:cubicBezTo>
                      <a:cubicBezTo>
                        <a:pt x="199190" y="203422"/>
                        <a:pt x="259813" y="125478"/>
                        <a:pt x="259813" y="64855"/>
                      </a:cubicBezTo>
                      <a:cubicBezTo>
                        <a:pt x="251152" y="-4428"/>
                        <a:pt x="199190" y="-21749"/>
                        <a:pt x="129906" y="3021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86" name="Graphic 1">
                <a:extLst>
                  <a:ext uri="{FF2B5EF4-FFF2-40B4-BE49-F238E27FC236}">
                    <a16:creationId xmlns:a16="http://schemas.microsoft.com/office/drawing/2014/main" xmlns="" id="{C905D18F-686E-4F57-8B07-BB6C1939F2E4}"/>
                  </a:ext>
                </a:extLst>
              </p:cNvPr>
              <p:cNvGrpSpPr/>
              <p:nvPr/>
            </p:nvGrpSpPr>
            <p:grpSpPr>
              <a:xfrm>
                <a:off x="579313" y="2140689"/>
                <a:ext cx="259812" cy="3154047"/>
                <a:chOff x="579313" y="2140689"/>
                <a:chExt cx="259812" cy="3154047"/>
              </a:xfrm>
              <a:grpFill/>
            </p:grpSpPr>
            <p:sp>
              <p:nvSpPr>
                <p:cNvPr id="923" name="Freeform: Shape 431">
                  <a:extLst>
                    <a:ext uri="{FF2B5EF4-FFF2-40B4-BE49-F238E27FC236}">
                      <a16:creationId xmlns:a16="http://schemas.microsoft.com/office/drawing/2014/main" xmlns="" id="{9301EE53-FF04-4BF4-B0CD-6628CC5797DB}"/>
                    </a:ext>
                  </a:extLst>
                </p:cNvPr>
                <p:cNvSpPr/>
                <p:nvPr/>
              </p:nvSpPr>
              <p:spPr>
                <a:xfrm>
                  <a:off x="691899" y="2189148"/>
                  <a:ext cx="34641" cy="3028981"/>
                </a:xfrm>
                <a:custGeom>
                  <a:avLst/>
                  <a:gdLst>
                    <a:gd name="connsiteX0" fmla="*/ 0 w 34641"/>
                    <a:gd name="connsiteY0" fmla="*/ 12991 h 3028981"/>
                    <a:gd name="connsiteX1" fmla="*/ 0 w 34641"/>
                    <a:gd name="connsiteY1" fmla="*/ 3009496 h 3028981"/>
                    <a:gd name="connsiteX2" fmla="*/ 34642 w 34641"/>
                    <a:gd name="connsiteY2" fmla="*/ 3009496 h 3028981"/>
                    <a:gd name="connsiteX3" fmla="*/ 34642 w 34641"/>
                    <a:gd name="connsiteY3" fmla="*/ 12991 h 3028981"/>
                    <a:gd name="connsiteX4" fmla="*/ 0 w 34641"/>
                    <a:gd name="connsiteY4" fmla="*/ 12991 h 30289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3028981">
                      <a:moveTo>
                        <a:pt x="0" y="12991"/>
                      </a:moveTo>
                      <a:cubicBezTo>
                        <a:pt x="0" y="1008939"/>
                        <a:pt x="0" y="2004887"/>
                        <a:pt x="0" y="3009496"/>
                      </a:cubicBezTo>
                      <a:cubicBezTo>
                        <a:pt x="0" y="3035477"/>
                        <a:pt x="34642" y="3035477"/>
                        <a:pt x="34642" y="3009496"/>
                      </a:cubicBezTo>
                      <a:cubicBezTo>
                        <a:pt x="34642" y="2013547"/>
                        <a:pt x="34642" y="1008939"/>
                        <a:pt x="34642" y="12991"/>
                      </a:cubicBezTo>
                      <a:cubicBezTo>
                        <a:pt x="34642" y="-4330"/>
                        <a:pt x="0" y="-4330"/>
                        <a:pt x="0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24" name="Freeform: Shape 432">
                  <a:extLst>
                    <a:ext uri="{FF2B5EF4-FFF2-40B4-BE49-F238E27FC236}">
                      <a16:creationId xmlns:a16="http://schemas.microsoft.com/office/drawing/2014/main" xmlns="" id="{BFA4EE9A-BAC8-4428-92FA-5ABA4FFED9F2}"/>
                    </a:ext>
                  </a:extLst>
                </p:cNvPr>
                <p:cNvSpPr/>
                <p:nvPr/>
              </p:nvSpPr>
              <p:spPr>
                <a:xfrm>
                  <a:off x="579313" y="5032998"/>
                  <a:ext cx="259812" cy="261737"/>
                </a:xfrm>
                <a:custGeom>
                  <a:avLst/>
                  <a:gdLst>
                    <a:gd name="connsiteX0" fmla="*/ 129906 w 259812"/>
                    <a:gd name="connsiteY0" fmla="*/ 1098 h 261737"/>
                    <a:gd name="connsiteX1" fmla="*/ 0 w 259812"/>
                    <a:gd name="connsiteY1" fmla="*/ 105023 h 261737"/>
                    <a:gd name="connsiteX2" fmla="*/ 129906 w 259812"/>
                    <a:gd name="connsiteY2" fmla="*/ 260911 h 261737"/>
                    <a:gd name="connsiteX3" fmla="*/ 259812 w 259812"/>
                    <a:gd name="connsiteY3" fmla="*/ 139665 h 261737"/>
                    <a:gd name="connsiteX4" fmla="*/ 129906 w 259812"/>
                    <a:gd name="connsiteY4" fmla="*/ 1098 h 2617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737">
                      <a:moveTo>
                        <a:pt x="129906" y="1098"/>
                      </a:moveTo>
                      <a:cubicBezTo>
                        <a:pt x="60623" y="-7562"/>
                        <a:pt x="0" y="35740"/>
                        <a:pt x="0" y="105023"/>
                      </a:cubicBezTo>
                      <a:cubicBezTo>
                        <a:pt x="0" y="174306"/>
                        <a:pt x="60623" y="243590"/>
                        <a:pt x="129906" y="260911"/>
                      </a:cubicBezTo>
                      <a:cubicBezTo>
                        <a:pt x="199190" y="269571"/>
                        <a:pt x="259812" y="208948"/>
                        <a:pt x="259812" y="139665"/>
                      </a:cubicBezTo>
                      <a:cubicBezTo>
                        <a:pt x="259812" y="70381"/>
                        <a:pt x="199190" y="9758"/>
                        <a:pt x="129906" y="10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25" name="Freeform: Shape 433">
                  <a:extLst>
                    <a:ext uri="{FF2B5EF4-FFF2-40B4-BE49-F238E27FC236}">
                      <a16:creationId xmlns:a16="http://schemas.microsoft.com/office/drawing/2014/main" xmlns="" id="{8409B368-24B7-4289-A470-667199CD3338}"/>
                    </a:ext>
                  </a:extLst>
                </p:cNvPr>
                <p:cNvSpPr/>
                <p:nvPr/>
              </p:nvSpPr>
              <p:spPr>
                <a:xfrm>
                  <a:off x="579313" y="2140689"/>
                  <a:ext cx="259812" cy="261737"/>
                </a:xfrm>
                <a:custGeom>
                  <a:avLst/>
                  <a:gdLst>
                    <a:gd name="connsiteX0" fmla="*/ 129906 w 259812"/>
                    <a:gd name="connsiteY0" fmla="*/ 827 h 261737"/>
                    <a:gd name="connsiteX1" fmla="*/ 0 w 259812"/>
                    <a:gd name="connsiteY1" fmla="*/ 156715 h 261737"/>
                    <a:gd name="connsiteX2" fmla="*/ 129906 w 259812"/>
                    <a:gd name="connsiteY2" fmla="*/ 260640 h 261737"/>
                    <a:gd name="connsiteX3" fmla="*/ 259812 w 259812"/>
                    <a:gd name="connsiteY3" fmla="*/ 122073 h 261737"/>
                    <a:gd name="connsiteX4" fmla="*/ 129906 w 259812"/>
                    <a:gd name="connsiteY4" fmla="*/ 827 h 2617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737">
                      <a:moveTo>
                        <a:pt x="129906" y="827"/>
                      </a:moveTo>
                      <a:cubicBezTo>
                        <a:pt x="60623" y="9488"/>
                        <a:pt x="0" y="87432"/>
                        <a:pt x="0" y="156715"/>
                      </a:cubicBezTo>
                      <a:cubicBezTo>
                        <a:pt x="0" y="225998"/>
                        <a:pt x="60623" y="269300"/>
                        <a:pt x="129906" y="260640"/>
                      </a:cubicBezTo>
                      <a:cubicBezTo>
                        <a:pt x="199190" y="251980"/>
                        <a:pt x="259812" y="191357"/>
                        <a:pt x="259812" y="122073"/>
                      </a:cubicBezTo>
                      <a:cubicBezTo>
                        <a:pt x="259812" y="52790"/>
                        <a:pt x="199190" y="-7833"/>
                        <a:pt x="129906" y="827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87" name="Graphic 1">
                <a:extLst>
                  <a:ext uri="{FF2B5EF4-FFF2-40B4-BE49-F238E27FC236}">
                    <a16:creationId xmlns:a16="http://schemas.microsoft.com/office/drawing/2014/main" xmlns="" id="{BF46E705-CDFC-4211-A482-04CA33E4A43E}"/>
                  </a:ext>
                </a:extLst>
              </p:cNvPr>
              <p:cNvGrpSpPr/>
              <p:nvPr/>
            </p:nvGrpSpPr>
            <p:grpSpPr>
              <a:xfrm>
                <a:off x="1176882" y="2219494"/>
                <a:ext cx="259812" cy="2996436"/>
                <a:chOff x="1176882" y="2219494"/>
                <a:chExt cx="259812" cy="2996436"/>
              </a:xfrm>
              <a:grpFill/>
            </p:grpSpPr>
            <p:sp>
              <p:nvSpPr>
                <p:cNvPr id="920" name="Freeform: Shape 428">
                  <a:extLst>
                    <a:ext uri="{FF2B5EF4-FFF2-40B4-BE49-F238E27FC236}">
                      <a16:creationId xmlns:a16="http://schemas.microsoft.com/office/drawing/2014/main" xmlns="" id="{0FCAF1E2-5F2D-4DB5-B940-49C030B4F595}"/>
                    </a:ext>
                  </a:extLst>
                </p:cNvPr>
                <p:cNvSpPr/>
                <p:nvPr/>
              </p:nvSpPr>
              <p:spPr>
                <a:xfrm>
                  <a:off x="1289468" y="2269257"/>
                  <a:ext cx="34641" cy="2870928"/>
                </a:xfrm>
                <a:custGeom>
                  <a:avLst/>
                  <a:gdLst>
                    <a:gd name="connsiteX0" fmla="*/ 0 w 34641"/>
                    <a:gd name="connsiteY0" fmla="*/ 19486 h 2870928"/>
                    <a:gd name="connsiteX1" fmla="*/ 0 w 34641"/>
                    <a:gd name="connsiteY1" fmla="*/ 2851443 h 2870928"/>
                    <a:gd name="connsiteX2" fmla="*/ 34642 w 34641"/>
                    <a:gd name="connsiteY2" fmla="*/ 2851443 h 2870928"/>
                    <a:gd name="connsiteX3" fmla="*/ 34642 w 34641"/>
                    <a:gd name="connsiteY3" fmla="*/ 19486 h 2870928"/>
                    <a:gd name="connsiteX4" fmla="*/ 0 w 34641"/>
                    <a:gd name="connsiteY4" fmla="*/ 19486 h 28709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2870928">
                      <a:moveTo>
                        <a:pt x="0" y="19486"/>
                      </a:moveTo>
                      <a:cubicBezTo>
                        <a:pt x="0" y="963472"/>
                        <a:pt x="0" y="1907457"/>
                        <a:pt x="0" y="2851443"/>
                      </a:cubicBezTo>
                      <a:cubicBezTo>
                        <a:pt x="0" y="2877424"/>
                        <a:pt x="34642" y="2877424"/>
                        <a:pt x="34642" y="2851443"/>
                      </a:cubicBezTo>
                      <a:cubicBezTo>
                        <a:pt x="34642" y="1907457"/>
                        <a:pt x="34642" y="963472"/>
                        <a:pt x="34642" y="19486"/>
                      </a:cubicBezTo>
                      <a:cubicBezTo>
                        <a:pt x="34642" y="-6495"/>
                        <a:pt x="0" y="-6495"/>
                        <a:pt x="0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21" name="Freeform: Shape 429">
                  <a:extLst>
                    <a:ext uri="{FF2B5EF4-FFF2-40B4-BE49-F238E27FC236}">
                      <a16:creationId xmlns:a16="http://schemas.microsoft.com/office/drawing/2014/main" xmlns="" id="{4E826540-45F6-4B1B-93F6-461367377BCB}"/>
                    </a:ext>
                  </a:extLst>
                </p:cNvPr>
                <p:cNvSpPr/>
                <p:nvPr/>
              </p:nvSpPr>
              <p:spPr>
                <a:xfrm>
                  <a:off x="1176882" y="4954780"/>
                  <a:ext cx="259812" cy="261149"/>
                </a:xfrm>
                <a:custGeom>
                  <a:avLst/>
                  <a:gdLst>
                    <a:gd name="connsiteX0" fmla="*/ 129906 w 259812"/>
                    <a:gd name="connsiteY0" fmla="*/ 10032 h 261149"/>
                    <a:gd name="connsiteX1" fmla="*/ 0 w 259812"/>
                    <a:gd name="connsiteY1" fmla="*/ 174580 h 261149"/>
                    <a:gd name="connsiteX2" fmla="*/ 129906 w 259812"/>
                    <a:gd name="connsiteY2" fmla="*/ 252524 h 261149"/>
                    <a:gd name="connsiteX3" fmla="*/ 259813 w 259812"/>
                    <a:gd name="connsiteY3" fmla="*/ 70655 h 261149"/>
                    <a:gd name="connsiteX4" fmla="*/ 129906 w 259812"/>
                    <a:gd name="connsiteY4" fmla="*/ 10032 h 2611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149">
                      <a:moveTo>
                        <a:pt x="129906" y="10032"/>
                      </a:moveTo>
                      <a:cubicBezTo>
                        <a:pt x="60623" y="36013"/>
                        <a:pt x="0" y="105297"/>
                        <a:pt x="0" y="174580"/>
                      </a:cubicBezTo>
                      <a:cubicBezTo>
                        <a:pt x="0" y="243863"/>
                        <a:pt x="60623" y="278505"/>
                        <a:pt x="129906" y="252524"/>
                      </a:cubicBezTo>
                      <a:cubicBezTo>
                        <a:pt x="199190" y="217882"/>
                        <a:pt x="259813" y="139938"/>
                        <a:pt x="259813" y="70655"/>
                      </a:cubicBezTo>
                      <a:cubicBezTo>
                        <a:pt x="259813" y="10032"/>
                        <a:pt x="199190" y="-15949"/>
                        <a:pt x="129906" y="10032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22" name="Freeform: Shape 430">
                  <a:extLst>
                    <a:ext uri="{FF2B5EF4-FFF2-40B4-BE49-F238E27FC236}">
                      <a16:creationId xmlns:a16="http://schemas.microsoft.com/office/drawing/2014/main" xmlns="" id="{34A4EB53-06E1-422E-8D9F-EC18104EC4E2}"/>
                    </a:ext>
                  </a:extLst>
                </p:cNvPr>
                <p:cNvSpPr/>
                <p:nvPr/>
              </p:nvSpPr>
              <p:spPr>
                <a:xfrm>
                  <a:off x="1176882" y="2219494"/>
                  <a:ext cx="259812" cy="261149"/>
                </a:xfrm>
                <a:custGeom>
                  <a:avLst/>
                  <a:gdLst>
                    <a:gd name="connsiteX0" fmla="*/ 129906 w 259812"/>
                    <a:gd name="connsiteY0" fmla="*/ 8626 h 261149"/>
                    <a:gd name="connsiteX1" fmla="*/ 0 w 259812"/>
                    <a:gd name="connsiteY1" fmla="*/ 86570 h 261149"/>
                    <a:gd name="connsiteX2" fmla="*/ 129906 w 259812"/>
                    <a:gd name="connsiteY2" fmla="*/ 251118 h 261149"/>
                    <a:gd name="connsiteX3" fmla="*/ 259813 w 259812"/>
                    <a:gd name="connsiteY3" fmla="*/ 190495 h 261149"/>
                    <a:gd name="connsiteX4" fmla="*/ 129906 w 259812"/>
                    <a:gd name="connsiteY4" fmla="*/ 8626 h 2611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149">
                      <a:moveTo>
                        <a:pt x="129906" y="8626"/>
                      </a:moveTo>
                      <a:cubicBezTo>
                        <a:pt x="60623" y="-17355"/>
                        <a:pt x="0" y="17287"/>
                        <a:pt x="0" y="86570"/>
                      </a:cubicBezTo>
                      <a:cubicBezTo>
                        <a:pt x="0" y="155853"/>
                        <a:pt x="60623" y="225137"/>
                        <a:pt x="129906" y="251118"/>
                      </a:cubicBezTo>
                      <a:cubicBezTo>
                        <a:pt x="199190" y="277099"/>
                        <a:pt x="259813" y="251118"/>
                        <a:pt x="259813" y="190495"/>
                      </a:cubicBezTo>
                      <a:cubicBezTo>
                        <a:pt x="259813" y="121212"/>
                        <a:pt x="199190" y="43268"/>
                        <a:pt x="129906" y="862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88" name="Graphic 1">
                <a:extLst>
                  <a:ext uri="{FF2B5EF4-FFF2-40B4-BE49-F238E27FC236}">
                    <a16:creationId xmlns:a16="http://schemas.microsoft.com/office/drawing/2014/main" xmlns="" id="{5172B582-5B2B-4C6D-ADDF-D2A678382DF8}"/>
                  </a:ext>
                </a:extLst>
              </p:cNvPr>
              <p:cNvGrpSpPr/>
              <p:nvPr/>
            </p:nvGrpSpPr>
            <p:grpSpPr>
              <a:xfrm>
                <a:off x="1774451" y="2579887"/>
                <a:ext cx="259812" cy="2275650"/>
                <a:chOff x="1774451" y="2579887"/>
                <a:chExt cx="259812" cy="2275650"/>
              </a:xfrm>
              <a:grpFill/>
            </p:grpSpPr>
            <p:sp>
              <p:nvSpPr>
                <p:cNvPr id="917" name="Freeform: Shape 425">
                  <a:extLst>
                    <a:ext uri="{FF2B5EF4-FFF2-40B4-BE49-F238E27FC236}">
                      <a16:creationId xmlns:a16="http://schemas.microsoft.com/office/drawing/2014/main" xmlns="" id="{B489B7AD-D54A-4A10-9372-FB3DEC743B64}"/>
                    </a:ext>
                  </a:extLst>
                </p:cNvPr>
                <p:cNvSpPr/>
                <p:nvPr/>
              </p:nvSpPr>
              <p:spPr>
                <a:xfrm>
                  <a:off x="1878376" y="2653404"/>
                  <a:ext cx="35786" cy="2105723"/>
                </a:xfrm>
                <a:custGeom>
                  <a:avLst/>
                  <a:gdLst>
                    <a:gd name="connsiteX0" fmla="*/ 0 w 35786"/>
                    <a:gd name="connsiteY0" fmla="*/ 16398 h 2105723"/>
                    <a:gd name="connsiteX1" fmla="*/ 0 w 35786"/>
                    <a:gd name="connsiteY1" fmla="*/ 2086238 h 2105723"/>
                    <a:gd name="connsiteX2" fmla="*/ 34642 w 35786"/>
                    <a:gd name="connsiteY2" fmla="*/ 2086238 h 2105723"/>
                    <a:gd name="connsiteX3" fmla="*/ 34642 w 35786"/>
                    <a:gd name="connsiteY3" fmla="*/ 16398 h 2105723"/>
                    <a:gd name="connsiteX4" fmla="*/ 0 w 35786"/>
                    <a:gd name="connsiteY4" fmla="*/ 16398 h 21057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2105723">
                      <a:moveTo>
                        <a:pt x="0" y="16398"/>
                      </a:moveTo>
                      <a:cubicBezTo>
                        <a:pt x="0" y="709231"/>
                        <a:pt x="0" y="1393404"/>
                        <a:pt x="0" y="2086238"/>
                      </a:cubicBezTo>
                      <a:cubicBezTo>
                        <a:pt x="0" y="2112219"/>
                        <a:pt x="34642" y="2112219"/>
                        <a:pt x="34642" y="2086238"/>
                      </a:cubicBezTo>
                      <a:cubicBezTo>
                        <a:pt x="34642" y="1393404"/>
                        <a:pt x="34642" y="709231"/>
                        <a:pt x="34642" y="16398"/>
                      </a:cubicBezTo>
                      <a:cubicBezTo>
                        <a:pt x="4330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18" name="Freeform: Shape 426">
                  <a:extLst>
                    <a:ext uri="{FF2B5EF4-FFF2-40B4-BE49-F238E27FC236}">
                      <a16:creationId xmlns:a16="http://schemas.microsoft.com/office/drawing/2014/main" xmlns="" id="{4CCC9005-B87A-44A1-ACCE-ACC06B414AFC}"/>
                    </a:ext>
                  </a:extLst>
                </p:cNvPr>
                <p:cNvSpPr/>
                <p:nvPr/>
              </p:nvSpPr>
              <p:spPr>
                <a:xfrm>
                  <a:off x="1774451" y="4578361"/>
                  <a:ext cx="259812" cy="277176"/>
                </a:xfrm>
                <a:custGeom>
                  <a:avLst/>
                  <a:gdLst>
                    <a:gd name="connsiteX0" fmla="*/ 129906 w 259812"/>
                    <a:gd name="connsiteY0" fmla="*/ 48696 h 277176"/>
                    <a:gd name="connsiteX1" fmla="*/ 0 w 259812"/>
                    <a:gd name="connsiteY1" fmla="*/ 239225 h 277176"/>
                    <a:gd name="connsiteX2" fmla="*/ 129906 w 259812"/>
                    <a:gd name="connsiteY2" fmla="*/ 230564 h 277176"/>
                    <a:gd name="connsiteX3" fmla="*/ 259813 w 259812"/>
                    <a:gd name="connsiteY3" fmla="*/ 31375 h 277176"/>
                    <a:gd name="connsiteX4" fmla="*/ 129906 w 259812"/>
                    <a:gd name="connsiteY4" fmla="*/ 48696 h 2771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7176">
                      <a:moveTo>
                        <a:pt x="129906" y="48696"/>
                      </a:moveTo>
                      <a:cubicBezTo>
                        <a:pt x="60623" y="100658"/>
                        <a:pt x="0" y="187262"/>
                        <a:pt x="0" y="239225"/>
                      </a:cubicBezTo>
                      <a:cubicBezTo>
                        <a:pt x="0" y="291187"/>
                        <a:pt x="60623" y="291187"/>
                        <a:pt x="129906" y="230564"/>
                      </a:cubicBezTo>
                      <a:cubicBezTo>
                        <a:pt x="199190" y="161281"/>
                        <a:pt x="259813" y="74677"/>
                        <a:pt x="259813" y="31375"/>
                      </a:cubicBezTo>
                      <a:cubicBezTo>
                        <a:pt x="259813" y="-20588"/>
                        <a:pt x="199190" y="-3267"/>
                        <a:pt x="129906" y="4869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19" name="Freeform: Shape 427">
                  <a:extLst>
                    <a:ext uri="{FF2B5EF4-FFF2-40B4-BE49-F238E27FC236}">
                      <a16:creationId xmlns:a16="http://schemas.microsoft.com/office/drawing/2014/main" xmlns="" id="{498836D4-BE5D-4A41-8988-149CABDD5049}"/>
                    </a:ext>
                  </a:extLst>
                </p:cNvPr>
                <p:cNvSpPr/>
                <p:nvPr/>
              </p:nvSpPr>
              <p:spPr>
                <a:xfrm>
                  <a:off x="1774451" y="2579887"/>
                  <a:ext cx="259812" cy="279004"/>
                </a:xfrm>
                <a:custGeom>
                  <a:avLst/>
                  <a:gdLst>
                    <a:gd name="connsiteX0" fmla="*/ 129906 w 259812"/>
                    <a:gd name="connsiteY0" fmla="*/ 46612 h 279004"/>
                    <a:gd name="connsiteX1" fmla="*/ 0 w 259812"/>
                    <a:gd name="connsiteY1" fmla="*/ 37952 h 279004"/>
                    <a:gd name="connsiteX2" fmla="*/ 129906 w 259812"/>
                    <a:gd name="connsiteY2" fmla="*/ 228481 h 279004"/>
                    <a:gd name="connsiteX3" fmla="*/ 259813 w 259812"/>
                    <a:gd name="connsiteY3" fmla="*/ 254462 h 279004"/>
                    <a:gd name="connsiteX4" fmla="*/ 129906 w 259812"/>
                    <a:gd name="connsiteY4" fmla="*/ 46612 h 2790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9004">
                      <a:moveTo>
                        <a:pt x="129906" y="46612"/>
                      </a:moveTo>
                      <a:cubicBezTo>
                        <a:pt x="60623" y="-14011"/>
                        <a:pt x="0" y="-14011"/>
                        <a:pt x="0" y="37952"/>
                      </a:cubicBezTo>
                      <a:cubicBezTo>
                        <a:pt x="0" y="89914"/>
                        <a:pt x="60623" y="176519"/>
                        <a:pt x="129906" y="228481"/>
                      </a:cubicBezTo>
                      <a:cubicBezTo>
                        <a:pt x="199190" y="280444"/>
                        <a:pt x="259813" y="297764"/>
                        <a:pt x="259813" y="254462"/>
                      </a:cubicBezTo>
                      <a:cubicBezTo>
                        <a:pt x="259813" y="211160"/>
                        <a:pt x="199190" y="115896"/>
                        <a:pt x="129906" y="46612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89" name="Graphic 1">
                <a:extLst>
                  <a:ext uri="{FF2B5EF4-FFF2-40B4-BE49-F238E27FC236}">
                    <a16:creationId xmlns:a16="http://schemas.microsoft.com/office/drawing/2014/main" xmlns="" id="{194CC0F2-93A3-4870-9A56-24ACD44BFD2B}"/>
                  </a:ext>
                </a:extLst>
              </p:cNvPr>
              <p:cNvGrpSpPr/>
              <p:nvPr/>
            </p:nvGrpSpPr>
            <p:grpSpPr>
              <a:xfrm>
                <a:off x="2363360" y="3155892"/>
                <a:ext cx="259812" cy="1123575"/>
                <a:chOff x="2363360" y="3155892"/>
                <a:chExt cx="259812" cy="1123575"/>
              </a:xfrm>
              <a:grpFill/>
            </p:grpSpPr>
            <p:sp>
              <p:nvSpPr>
                <p:cNvPr id="914" name="Freeform: Shape 422">
                  <a:extLst>
                    <a:ext uri="{FF2B5EF4-FFF2-40B4-BE49-F238E27FC236}">
                      <a16:creationId xmlns:a16="http://schemas.microsoft.com/office/drawing/2014/main" xmlns="" id="{E7232938-D002-4640-88AA-64312197BB42}"/>
                    </a:ext>
                  </a:extLst>
                </p:cNvPr>
                <p:cNvSpPr/>
                <p:nvPr/>
              </p:nvSpPr>
              <p:spPr>
                <a:xfrm>
                  <a:off x="2475945" y="3259633"/>
                  <a:ext cx="35786" cy="901925"/>
                </a:xfrm>
                <a:custGeom>
                  <a:avLst/>
                  <a:gdLst>
                    <a:gd name="connsiteX0" fmla="*/ 0 w 35786"/>
                    <a:gd name="connsiteY0" fmla="*/ 16398 h 901925"/>
                    <a:gd name="connsiteX1" fmla="*/ 0 w 35786"/>
                    <a:gd name="connsiteY1" fmla="*/ 882440 h 901925"/>
                    <a:gd name="connsiteX2" fmla="*/ 34641 w 35786"/>
                    <a:gd name="connsiteY2" fmla="*/ 882440 h 901925"/>
                    <a:gd name="connsiteX3" fmla="*/ 34641 w 35786"/>
                    <a:gd name="connsiteY3" fmla="*/ 16398 h 901925"/>
                    <a:gd name="connsiteX4" fmla="*/ 0 w 35786"/>
                    <a:gd name="connsiteY4" fmla="*/ 16398 h 901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901925">
                      <a:moveTo>
                        <a:pt x="0" y="16398"/>
                      </a:moveTo>
                      <a:cubicBezTo>
                        <a:pt x="0" y="302191"/>
                        <a:pt x="0" y="596646"/>
                        <a:pt x="0" y="882440"/>
                      </a:cubicBezTo>
                      <a:cubicBezTo>
                        <a:pt x="0" y="908421"/>
                        <a:pt x="34641" y="908421"/>
                        <a:pt x="34641" y="882440"/>
                      </a:cubicBezTo>
                      <a:cubicBezTo>
                        <a:pt x="34641" y="596646"/>
                        <a:pt x="34641" y="302191"/>
                        <a:pt x="34641" y="16398"/>
                      </a:cubicBezTo>
                      <a:cubicBezTo>
                        <a:pt x="4330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15" name="Freeform: Shape 423">
                  <a:extLst>
                    <a:ext uri="{FF2B5EF4-FFF2-40B4-BE49-F238E27FC236}">
                      <a16:creationId xmlns:a16="http://schemas.microsoft.com/office/drawing/2014/main" xmlns="" id="{8A02E3D1-970B-4BDD-8F4D-DCAEB8ED99E3}"/>
                    </a:ext>
                  </a:extLst>
                </p:cNvPr>
                <p:cNvSpPr/>
                <p:nvPr/>
              </p:nvSpPr>
              <p:spPr>
                <a:xfrm>
                  <a:off x="2363360" y="3985241"/>
                  <a:ext cx="259812" cy="294226"/>
                </a:xfrm>
                <a:custGeom>
                  <a:avLst/>
                  <a:gdLst>
                    <a:gd name="connsiteX0" fmla="*/ 129906 w 259812"/>
                    <a:gd name="connsiteY0" fmla="*/ 113530 h 294226"/>
                    <a:gd name="connsiteX1" fmla="*/ 0 w 259812"/>
                    <a:gd name="connsiteY1" fmla="*/ 286738 h 294226"/>
                    <a:gd name="connsiteX2" fmla="*/ 129906 w 259812"/>
                    <a:gd name="connsiteY2" fmla="*/ 182813 h 294226"/>
                    <a:gd name="connsiteX3" fmla="*/ 259813 w 259812"/>
                    <a:gd name="connsiteY3" fmla="*/ 944 h 294226"/>
                    <a:gd name="connsiteX4" fmla="*/ 129906 w 259812"/>
                    <a:gd name="connsiteY4" fmla="*/ 113530 h 2942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94226">
                      <a:moveTo>
                        <a:pt x="129906" y="113530"/>
                      </a:moveTo>
                      <a:cubicBezTo>
                        <a:pt x="60623" y="182813"/>
                        <a:pt x="0" y="260757"/>
                        <a:pt x="0" y="286738"/>
                      </a:cubicBezTo>
                      <a:cubicBezTo>
                        <a:pt x="0" y="312719"/>
                        <a:pt x="60623" y="269417"/>
                        <a:pt x="129906" y="182813"/>
                      </a:cubicBezTo>
                      <a:cubicBezTo>
                        <a:pt x="199190" y="96209"/>
                        <a:pt x="259813" y="18265"/>
                        <a:pt x="259813" y="944"/>
                      </a:cubicBezTo>
                      <a:cubicBezTo>
                        <a:pt x="259813" y="-7716"/>
                        <a:pt x="207850" y="44246"/>
                        <a:pt x="129906" y="11353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16" name="Freeform: Shape 424">
                  <a:extLst>
                    <a:ext uri="{FF2B5EF4-FFF2-40B4-BE49-F238E27FC236}">
                      <a16:creationId xmlns:a16="http://schemas.microsoft.com/office/drawing/2014/main" xmlns="" id="{B9E90804-BC6E-4F34-B16D-7EF14EA1EDD9}"/>
                    </a:ext>
                  </a:extLst>
                </p:cNvPr>
                <p:cNvSpPr/>
                <p:nvPr/>
              </p:nvSpPr>
              <p:spPr>
                <a:xfrm>
                  <a:off x="2363360" y="3155892"/>
                  <a:ext cx="259812" cy="288043"/>
                </a:xfrm>
                <a:custGeom>
                  <a:avLst/>
                  <a:gdLst>
                    <a:gd name="connsiteX0" fmla="*/ 0 w 259812"/>
                    <a:gd name="connsiteY0" fmla="*/ 7553 h 288043"/>
                    <a:gd name="connsiteX1" fmla="*/ 129906 w 259812"/>
                    <a:gd name="connsiteY1" fmla="*/ 180762 h 288043"/>
                    <a:gd name="connsiteX2" fmla="*/ 259813 w 259812"/>
                    <a:gd name="connsiteY2" fmla="*/ 284687 h 288043"/>
                    <a:gd name="connsiteX3" fmla="*/ 129906 w 259812"/>
                    <a:gd name="connsiteY3" fmla="*/ 102818 h 288043"/>
                    <a:gd name="connsiteX4" fmla="*/ 0 w 259812"/>
                    <a:gd name="connsiteY4" fmla="*/ 7553 h 2880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8043">
                      <a:moveTo>
                        <a:pt x="0" y="7553"/>
                      </a:moveTo>
                      <a:cubicBezTo>
                        <a:pt x="0" y="33535"/>
                        <a:pt x="60623" y="111478"/>
                        <a:pt x="129906" y="180762"/>
                      </a:cubicBezTo>
                      <a:cubicBezTo>
                        <a:pt x="199190" y="250045"/>
                        <a:pt x="259813" y="302008"/>
                        <a:pt x="259813" y="284687"/>
                      </a:cubicBezTo>
                      <a:cubicBezTo>
                        <a:pt x="259813" y="267366"/>
                        <a:pt x="199190" y="189422"/>
                        <a:pt x="129906" y="102818"/>
                      </a:cubicBezTo>
                      <a:cubicBezTo>
                        <a:pt x="60623" y="24874"/>
                        <a:pt x="0" y="-18428"/>
                        <a:pt x="0" y="755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90" name="Graphic 1">
                <a:extLst>
                  <a:ext uri="{FF2B5EF4-FFF2-40B4-BE49-F238E27FC236}">
                    <a16:creationId xmlns:a16="http://schemas.microsoft.com/office/drawing/2014/main" xmlns="" id="{8121C1F8-ACB6-4E19-80D7-D7F8987CC5B2}"/>
                  </a:ext>
                </a:extLst>
              </p:cNvPr>
              <p:cNvGrpSpPr/>
              <p:nvPr/>
            </p:nvGrpSpPr>
            <p:grpSpPr>
              <a:xfrm>
                <a:off x="2960928" y="3316014"/>
                <a:ext cx="259812" cy="794735"/>
                <a:chOff x="2960928" y="3316014"/>
                <a:chExt cx="259812" cy="794735"/>
              </a:xfrm>
              <a:grpFill/>
            </p:grpSpPr>
            <p:sp>
              <p:nvSpPr>
                <p:cNvPr id="911" name="Freeform: Shape 419">
                  <a:extLst>
                    <a:ext uri="{FF2B5EF4-FFF2-40B4-BE49-F238E27FC236}">
                      <a16:creationId xmlns:a16="http://schemas.microsoft.com/office/drawing/2014/main" xmlns="" id="{C8300187-28AE-4BFC-8F1C-9DAAE1BC8BF6}"/>
                    </a:ext>
                  </a:extLst>
                </p:cNvPr>
                <p:cNvSpPr/>
                <p:nvPr/>
              </p:nvSpPr>
              <p:spPr>
                <a:xfrm>
                  <a:off x="3073514" y="3441502"/>
                  <a:ext cx="34641" cy="555508"/>
                </a:xfrm>
                <a:custGeom>
                  <a:avLst/>
                  <a:gdLst>
                    <a:gd name="connsiteX0" fmla="*/ 0 w 34641"/>
                    <a:gd name="connsiteY0" fmla="*/ 16398 h 555508"/>
                    <a:gd name="connsiteX1" fmla="*/ 0 w 34641"/>
                    <a:gd name="connsiteY1" fmla="*/ 536023 h 555508"/>
                    <a:gd name="connsiteX2" fmla="*/ 34642 w 34641"/>
                    <a:gd name="connsiteY2" fmla="*/ 536023 h 555508"/>
                    <a:gd name="connsiteX3" fmla="*/ 34642 w 34641"/>
                    <a:gd name="connsiteY3" fmla="*/ 16398 h 555508"/>
                    <a:gd name="connsiteX4" fmla="*/ 0 w 34641"/>
                    <a:gd name="connsiteY4" fmla="*/ 16398 h 5555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555508">
                      <a:moveTo>
                        <a:pt x="0" y="16398"/>
                      </a:moveTo>
                      <a:cubicBezTo>
                        <a:pt x="0" y="189606"/>
                        <a:pt x="0" y="362814"/>
                        <a:pt x="0" y="536023"/>
                      </a:cubicBezTo>
                      <a:cubicBezTo>
                        <a:pt x="0" y="562004"/>
                        <a:pt x="34642" y="562004"/>
                        <a:pt x="34642" y="536023"/>
                      </a:cubicBezTo>
                      <a:cubicBezTo>
                        <a:pt x="34642" y="362814"/>
                        <a:pt x="34642" y="189606"/>
                        <a:pt x="34642" y="16398"/>
                      </a:cubicBezTo>
                      <a:cubicBezTo>
                        <a:pt x="3464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12" name="Freeform: Shape 420">
                  <a:extLst>
                    <a:ext uri="{FF2B5EF4-FFF2-40B4-BE49-F238E27FC236}">
                      <a16:creationId xmlns:a16="http://schemas.microsoft.com/office/drawing/2014/main" xmlns="" id="{3E0FB1F6-6D56-46B4-9E83-0BFB676EBE77}"/>
                    </a:ext>
                  </a:extLst>
                </p:cNvPr>
                <p:cNvSpPr/>
                <p:nvPr/>
              </p:nvSpPr>
              <p:spPr>
                <a:xfrm>
                  <a:off x="2960928" y="3316014"/>
                  <a:ext cx="259812" cy="289939"/>
                </a:xfrm>
                <a:custGeom>
                  <a:avLst/>
                  <a:gdLst>
                    <a:gd name="connsiteX0" fmla="*/ 129906 w 259812"/>
                    <a:gd name="connsiteY0" fmla="*/ 124565 h 289939"/>
                    <a:gd name="connsiteX1" fmla="*/ 0 w 259812"/>
                    <a:gd name="connsiteY1" fmla="*/ 289113 h 289939"/>
                    <a:gd name="connsiteX2" fmla="*/ 129906 w 259812"/>
                    <a:gd name="connsiteY2" fmla="*/ 167867 h 289939"/>
                    <a:gd name="connsiteX3" fmla="*/ 259813 w 259812"/>
                    <a:gd name="connsiteY3" fmla="*/ 3319 h 289939"/>
                    <a:gd name="connsiteX4" fmla="*/ 129906 w 259812"/>
                    <a:gd name="connsiteY4" fmla="*/ 124565 h 2899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9939">
                      <a:moveTo>
                        <a:pt x="129906" y="124565"/>
                      </a:moveTo>
                      <a:cubicBezTo>
                        <a:pt x="60623" y="211169"/>
                        <a:pt x="0" y="289113"/>
                        <a:pt x="0" y="289113"/>
                      </a:cubicBezTo>
                      <a:cubicBezTo>
                        <a:pt x="0" y="297773"/>
                        <a:pt x="60623" y="237150"/>
                        <a:pt x="129906" y="167867"/>
                      </a:cubicBezTo>
                      <a:cubicBezTo>
                        <a:pt x="199190" y="98583"/>
                        <a:pt x="259813" y="20640"/>
                        <a:pt x="259813" y="3319"/>
                      </a:cubicBezTo>
                      <a:cubicBezTo>
                        <a:pt x="259813" y="-14002"/>
                        <a:pt x="199190" y="37960"/>
                        <a:pt x="129906" y="124565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13" name="Freeform: Shape 421">
                  <a:extLst>
                    <a:ext uri="{FF2B5EF4-FFF2-40B4-BE49-F238E27FC236}">
                      <a16:creationId xmlns:a16="http://schemas.microsoft.com/office/drawing/2014/main" xmlns="" id="{B1CBAD39-1828-4D31-A3EF-2E9E04F06226}"/>
                    </a:ext>
                  </a:extLst>
                </p:cNvPr>
                <p:cNvSpPr/>
                <p:nvPr/>
              </p:nvSpPr>
              <p:spPr>
                <a:xfrm>
                  <a:off x="2960928" y="3821637"/>
                  <a:ext cx="259812" cy="289112"/>
                </a:xfrm>
                <a:custGeom>
                  <a:avLst/>
                  <a:gdLst>
                    <a:gd name="connsiteX0" fmla="*/ 0 w 259812"/>
                    <a:gd name="connsiteY0" fmla="*/ 0 h 289112"/>
                    <a:gd name="connsiteX1" fmla="*/ 129906 w 259812"/>
                    <a:gd name="connsiteY1" fmla="*/ 164548 h 289112"/>
                    <a:gd name="connsiteX2" fmla="*/ 259813 w 259812"/>
                    <a:gd name="connsiteY2" fmla="*/ 285794 h 289112"/>
                    <a:gd name="connsiteX3" fmla="*/ 129906 w 259812"/>
                    <a:gd name="connsiteY3" fmla="*/ 121246 h 289112"/>
                    <a:gd name="connsiteX4" fmla="*/ 0 w 259812"/>
                    <a:gd name="connsiteY4" fmla="*/ 0 h 2891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9112">
                      <a:moveTo>
                        <a:pt x="0" y="0"/>
                      </a:moveTo>
                      <a:cubicBezTo>
                        <a:pt x="0" y="8660"/>
                        <a:pt x="60623" y="77944"/>
                        <a:pt x="129906" y="164548"/>
                      </a:cubicBezTo>
                      <a:cubicBezTo>
                        <a:pt x="199190" y="251152"/>
                        <a:pt x="259813" y="303115"/>
                        <a:pt x="259813" y="285794"/>
                      </a:cubicBezTo>
                      <a:cubicBezTo>
                        <a:pt x="259813" y="268473"/>
                        <a:pt x="199190" y="190529"/>
                        <a:pt x="129906" y="121246"/>
                      </a:cubicBezTo>
                      <a:cubicBezTo>
                        <a:pt x="60623" y="51963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91" name="Graphic 1">
                <a:extLst>
                  <a:ext uri="{FF2B5EF4-FFF2-40B4-BE49-F238E27FC236}">
                    <a16:creationId xmlns:a16="http://schemas.microsoft.com/office/drawing/2014/main" xmlns="" id="{9730D8FE-295B-43E4-B26A-D6972D37AF2B}"/>
                  </a:ext>
                </a:extLst>
              </p:cNvPr>
              <p:cNvGrpSpPr/>
              <p:nvPr/>
            </p:nvGrpSpPr>
            <p:grpSpPr>
              <a:xfrm>
                <a:off x="3558497" y="2708872"/>
                <a:ext cx="259812" cy="2017681"/>
                <a:chOff x="3558497" y="2708872"/>
                <a:chExt cx="259812" cy="2017681"/>
              </a:xfrm>
              <a:grpFill/>
            </p:grpSpPr>
            <p:sp>
              <p:nvSpPr>
                <p:cNvPr id="908" name="Freeform: Shape 416">
                  <a:extLst>
                    <a:ext uri="{FF2B5EF4-FFF2-40B4-BE49-F238E27FC236}">
                      <a16:creationId xmlns:a16="http://schemas.microsoft.com/office/drawing/2014/main" xmlns="" id="{5F9F07DF-228D-44B1-B7CD-067A71D083D1}"/>
                    </a:ext>
                  </a:extLst>
                </p:cNvPr>
                <p:cNvSpPr/>
                <p:nvPr/>
              </p:nvSpPr>
              <p:spPr>
                <a:xfrm>
                  <a:off x="3671083" y="2809291"/>
                  <a:ext cx="34641" cy="1828590"/>
                </a:xfrm>
                <a:custGeom>
                  <a:avLst/>
                  <a:gdLst>
                    <a:gd name="connsiteX0" fmla="*/ 0 w 34641"/>
                    <a:gd name="connsiteY0" fmla="*/ 16398 h 1828590"/>
                    <a:gd name="connsiteX1" fmla="*/ 0 w 34641"/>
                    <a:gd name="connsiteY1" fmla="*/ 1809104 h 1828590"/>
                    <a:gd name="connsiteX2" fmla="*/ 34642 w 34641"/>
                    <a:gd name="connsiteY2" fmla="*/ 1809104 h 1828590"/>
                    <a:gd name="connsiteX3" fmla="*/ 34642 w 34641"/>
                    <a:gd name="connsiteY3" fmla="*/ 16398 h 1828590"/>
                    <a:gd name="connsiteX4" fmla="*/ 0 w 34641"/>
                    <a:gd name="connsiteY4" fmla="*/ 16398 h 18285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1828590">
                      <a:moveTo>
                        <a:pt x="0" y="16398"/>
                      </a:moveTo>
                      <a:cubicBezTo>
                        <a:pt x="0" y="613966"/>
                        <a:pt x="0" y="1211535"/>
                        <a:pt x="0" y="1809104"/>
                      </a:cubicBezTo>
                      <a:cubicBezTo>
                        <a:pt x="0" y="1835086"/>
                        <a:pt x="34642" y="1835086"/>
                        <a:pt x="34642" y="1809104"/>
                      </a:cubicBezTo>
                      <a:cubicBezTo>
                        <a:pt x="34642" y="1211535"/>
                        <a:pt x="34642" y="613966"/>
                        <a:pt x="34642" y="16398"/>
                      </a:cubicBezTo>
                      <a:cubicBezTo>
                        <a:pt x="3464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09" name="Freeform: Shape 417">
                  <a:extLst>
                    <a:ext uri="{FF2B5EF4-FFF2-40B4-BE49-F238E27FC236}">
                      <a16:creationId xmlns:a16="http://schemas.microsoft.com/office/drawing/2014/main" xmlns="" id="{BC6D4247-1394-42D8-A5AB-B5F35A550D4E}"/>
                    </a:ext>
                  </a:extLst>
                </p:cNvPr>
                <p:cNvSpPr/>
                <p:nvPr/>
              </p:nvSpPr>
              <p:spPr>
                <a:xfrm>
                  <a:off x="3558497" y="2708872"/>
                  <a:ext cx="259812" cy="281700"/>
                </a:xfrm>
                <a:custGeom>
                  <a:avLst/>
                  <a:gdLst>
                    <a:gd name="connsiteX0" fmla="*/ 129906 w 259812"/>
                    <a:gd name="connsiteY0" fmla="*/ 64855 h 281700"/>
                    <a:gd name="connsiteX1" fmla="*/ 0 w 259812"/>
                    <a:gd name="connsiteY1" fmla="*/ 264045 h 281700"/>
                    <a:gd name="connsiteX2" fmla="*/ 129906 w 259812"/>
                    <a:gd name="connsiteY2" fmla="*/ 220743 h 281700"/>
                    <a:gd name="connsiteX3" fmla="*/ 259813 w 259812"/>
                    <a:gd name="connsiteY3" fmla="*/ 30213 h 281700"/>
                    <a:gd name="connsiteX4" fmla="*/ 129906 w 259812"/>
                    <a:gd name="connsiteY4" fmla="*/ 64855 h 2817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1700">
                      <a:moveTo>
                        <a:pt x="129906" y="64855"/>
                      </a:moveTo>
                      <a:cubicBezTo>
                        <a:pt x="60623" y="134138"/>
                        <a:pt x="0" y="229403"/>
                        <a:pt x="0" y="264045"/>
                      </a:cubicBezTo>
                      <a:cubicBezTo>
                        <a:pt x="0" y="298686"/>
                        <a:pt x="60623" y="281365"/>
                        <a:pt x="129906" y="220743"/>
                      </a:cubicBezTo>
                      <a:cubicBezTo>
                        <a:pt x="199190" y="160120"/>
                        <a:pt x="259813" y="73515"/>
                        <a:pt x="259813" y="30213"/>
                      </a:cubicBezTo>
                      <a:cubicBezTo>
                        <a:pt x="259813" y="-21749"/>
                        <a:pt x="199190" y="-4428"/>
                        <a:pt x="129906" y="64855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10" name="Freeform: Shape 418">
                  <a:extLst>
                    <a:ext uri="{FF2B5EF4-FFF2-40B4-BE49-F238E27FC236}">
                      <a16:creationId xmlns:a16="http://schemas.microsoft.com/office/drawing/2014/main" xmlns="" id="{EE3C8E17-664D-44CC-9611-17D728354208}"/>
                    </a:ext>
                  </a:extLst>
                </p:cNvPr>
                <p:cNvSpPr/>
                <p:nvPr/>
              </p:nvSpPr>
              <p:spPr>
                <a:xfrm>
                  <a:off x="3558497" y="4444852"/>
                  <a:ext cx="259812" cy="281700"/>
                </a:xfrm>
                <a:custGeom>
                  <a:avLst/>
                  <a:gdLst>
                    <a:gd name="connsiteX0" fmla="*/ 129906 w 259812"/>
                    <a:gd name="connsiteY0" fmla="*/ 60958 h 281700"/>
                    <a:gd name="connsiteX1" fmla="*/ 0 w 259812"/>
                    <a:gd name="connsiteY1" fmla="*/ 17656 h 281700"/>
                    <a:gd name="connsiteX2" fmla="*/ 129906 w 259812"/>
                    <a:gd name="connsiteY2" fmla="*/ 216845 h 281700"/>
                    <a:gd name="connsiteX3" fmla="*/ 259813 w 259812"/>
                    <a:gd name="connsiteY3" fmla="*/ 251487 h 281700"/>
                    <a:gd name="connsiteX4" fmla="*/ 129906 w 259812"/>
                    <a:gd name="connsiteY4" fmla="*/ 60958 h 2817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1700">
                      <a:moveTo>
                        <a:pt x="129906" y="60958"/>
                      </a:moveTo>
                      <a:cubicBezTo>
                        <a:pt x="60623" y="335"/>
                        <a:pt x="0" y="-16986"/>
                        <a:pt x="0" y="17656"/>
                      </a:cubicBezTo>
                      <a:cubicBezTo>
                        <a:pt x="0" y="52297"/>
                        <a:pt x="60623" y="147562"/>
                        <a:pt x="129906" y="216845"/>
                      </a:cubicBezTo>
                      <a:cubicBezTo>
                        <a:pt x="199190" y="286129"/>
                        <a:pt x="259813" y="303450"/>
                        <a:pt x="259813" y="251487"/>
                      </a:cubicBezTo>
                      <a:cubicBezTo>
                        <a:pt x="259813" y="208185"/>
                        <a:pt x="199190" y="121581"/>
                        <a:pt x="129906" y="6095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92" name="Graphic 1">
                <a:extLst>
                  <a:ext uri="{FF2B5EF4-FFF2-40B4-BE49-F238E27FC236}">
                    <a16:creationId xmlns:a16="http://schemas.microsoft.com/office/drawing/2014/main" xmlns="" id="{714CDEBB-A990-4BCB-9070-73CD057EFC56}"/>
                  </a:ext>
                </a:extLst>
              </p:cNvPr>
              <p:cNvGrpSpPr/>
              <p:nvPr/>
            </p:nvGrpSpPr>
            <p:grpSpPr>
              <a:xfrm>
                <a:off x="4147406" y="2285204"/>
                <a:ext cx="259812" cy="2872164"/>
                <a:chOff x="4147406" y="2285204"/>
                <a:chExt cx="259812" cy="2872164"/>
              </a:xfrm>
              <a:grpFill/>
            </p:grpSpPr>
            <p:sp>
              <p:nvSpPr>
                <p:cNvPr id="905" name="Freeform: Shape 413">
                  <a:extLst>
                    <a:ext uri="{FF2B5EF4-FFF2-40B4-BE49-F238E27FC236}">
                      <a16:creationId xmlns:a16="http://schemas.microsoft.com/office/drawing/2014/main" xmlns="" id="{343B030F-D33E-4A0D-8A47-FF26325CD670}"/>
                    </a:ext>
                  </a:extLst>
                </p:cNvPr>
                <p:cNvSpPr/>
                <p:nvPr/>
              </p:nvSpPr>
              <p:spPr>
                <a:xfrm>
                  <a:off x="4259991" y="2364522"/>
                  <a:ext cx="35786" cy="2732362"/>
                </a:xfrm>
                <a:custGeom>
                  <a:avLst/>
                  <a:gdLst>
                    <a:gd name="connsiteX0" fmla="*/ 0 w 35786"/>
                    <a:gd name="connsiteY0" fmla="*/ 19486 h 2732362"/>
                    <a:gd name="connsiteX1" fmla="*/ 0 w 35786"/>
                    <a:gd name="connsiteY1" fmla="*/ 2712876 h 2732362"/>
                    <a:gd name="connsiteX2" fmla="*/ 34642 w 35786"/>
                    <a:gd name="connsiteY2" fmla="*/ 2712876 h 2732362"/>
                    <a:gd name="connsiteX3" fmla="*/ 34642 w 35786"/>
                    <a:gd name="connsiteY3" fmla="*/ 19486 h 2732362"/>
                    <a:gd name="connsiteX4" fmla="*/ 0 w 35786"/>
                    <a:gd name="connsiteY4" fmla="*/ 19486 h 27323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2732362">
                      <a:moveTo>
                        <a:pt x="0" y="19486"/>
                      </a:moveTo>
                      <a:cubicBezTo>
                        <a:pt x="0" y="920170"/>
                        <a:pt x="0" y="1812193"/>
                        <a:pt x="0" y="2712876"/>
                      </a:cubicBezTo>
                      <a:cubicBezTo>
                        <a:pt x="0" y="2738858"/>
                        <a:pt x="34642" y="2738858"/>
                        <a:pt x="34642" y="2712876"/>
                      </a:cubicBezTo>
                      <a:cubicBezTo>
                        <a:pt x="34642" y="1812193"/>
                        <a:pt x="34642" y="920170"/>
                        <a:pt x="34642" y="19486"/>
                      </a:cubicBezTo>
                      <a:cubicBezTo>
                        <a:pt x="43302" y="-6495"/>
                        <a:pt x="0" y="-6495"/>
                        <a:pt x="0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06" name="Freeform: Shape 414">
                  <a:extLst>
                    <a:ext uri="{FF2B5EF4-FFF2-40B4-BE49-F238E27FC236}">
                      <a16:creationId xmlns:a16="http://schemas.microsoft.com/office/drawing/2014/main" xmlns="" id="{8F6456A1-2BDF-44F2-A148-29A65630235C}"/>
                    </a:ext>
                  </a:extLst>
                </p:cNvPr>
                <p:cNvSpPr/>
                <p:nvPr/>
              </p:nvSpPr>
              <p:spPr>
                <a:xfrm>
                  <a:off x="4147406" y="2285204"/>
                  <a:ext cx="259812" cy="272347"/>
                </a:xfrm>
                <a:custGeom>
                  <a:avLst/>
                  <a:gdLst>
                    <a:gd name="connsiteX0" fmla="*/ 129906 w 259812"/>
                    <a:gd name="connsiteY0" fmla="*/ 20860 h 272347"/>
                    <a:gd name="connsiteX1" fmla="*/ 0 w 259812"/>
                    <a:gd name="connsiteY1" fmla="*/ 211389 h 272347"/>
                    <a:gd name="connsiteX2" fmla="*/ 129906 w 259812"/>
                    <a:gd name="connsiteY2" fmla="*/ 254691 h 272347"/>
                    <a:gd name="connsiteX3" fmla="*/ 259813 w 259812"/>
                    <a:gd name="connsiteY3" fmla="*/ 81483 h 272347"/>
                    <a:gd name="connsiteX4" fmla="*/ 129906 w 259812"/>
                    <a:gd name="connsiteY4" fmla="*/ 20860 h 2723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2347">
                      <a:moveTo>
                        <a:pt x="129906" y="20860"/>
                      </a:moveTo>
                      <a:cubicBezTo>
                        <a:pt x="60623" y="64162"/>
                        <a:pt x="0" y="150766"/>
                        <a:pt x="0" y="211389"/>
                      </a:cubicBezTo>
                      <a:cubicBezTo>
                        <a:pt x="0" y="272012"/>
                        <a:pt x="60623" y="289333"/>
                        <a:pt x="129906" y="254691"/>
                      </a:cubicBezTo>
                      <a:cubicBezTo>
                        <a:pt x="199190" y="220050"/>
                        <a:pt x="259813" y="142106"/>
                        <a:pt x="259813" y="81483"/>
                      </a:cubicBezTo>
                      <a:cubicBezTo>
                        <a:pt x="259813" y="3539"/>
                        <a:pt x="207850" y="-22442"/>
                        <a:pt x="129906" y="2086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07" name="Freeform: Shape 415">
                  <a:extLst>
                    <a:ext uri="{FF2B5EF4-FFF2-40B4-BE49-F238E27FC236}">
                      <a16:creationId xmlns:a16="http://schemas.microsoft.com/office/drawing/2014/main" xmlns="" id="{F8A421D7-599D-4F9F-A619-9B0E53578E0E}"/>
                    </a:ext>
                  </a:extLst>
                </p:cNvPr>
                <p:cNvSpPr/>
                <p:nvPr/>
              </p:nvSpPr>
              <p:spPr>
                <a:xfrm>
                  <a:off x="4147406" y="4886534"/>
                  <a:ext cx="259812" cy="270834"/>
                </a:xfrm>
                <a:custGeom>
                  <a:avLst/>
                  <a:gdLst>
                    <a:gd name="connsiteX0" fmla="*/ 129906 w 259812"/>
                    <a:gd name="connsiteY0" fmla="*/ 17656 h 270834"/>
                    <a:gd name="connsiteX1" fmla="*/ 0 w 259812"/>
                    <a:gd name="connsiteY1" fmla="*/ 60958 h 270834"/>
                    <a:gd name="connsiteX2" fmla="*/ 129906 w 259812"/>
                    <a:gd name="connsiteY2" fmla="*/ 251487 h 270834"/>
                    <a:gd name="connsiteX3" fmla="*/ 259813 w 259812"/>
                    <a:gd name="connsiteY3" fmla="*/ 199524 h 270834"/>
                    <a:gd name="connsiteX4" fmla="*/ 129906 w 259812"/>
                    <a:gd name="connsiteY4" fmla="*/ 17656 h 2708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0834">
                      <a:moveTo>
                        <a:pt x="129906" y="17656"/>
                      </a:moveTo>
                      <a:cubicBezTo>
                        <a:pt x="60623" y="-16986"/>
                        <a:pt x="0" y="335"/>
                        <a:pt x="0" y="60958"/>
                      </a:cubicBezTo>
                      <a:cubicBezTo>
                        <a:pt x="0" y="121581"/>
                        <a:pt x="60623" y="208185"/>
                        <a:pt x="129906" y="251487"/>
                      </a:cubicBezTo>
                      <a:cubicBezTo>
                        <a:pt x="199190" y="294789"/>
                        <a:pt x="259813" y="260147"/>
                        <a:pt x="259813" y="199524"/>
                      </a:cubicBezTo>
                      <a:cubicBezTo>
                        <a:pt x="259813" y="121581"/>
                        <a:pt x="207850" y="43637"/>
                        <a:pt x="129906" y="1765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93" name="Graphic 1">
                <a:extLst>
                  <a:ext uri="{FF2B5EF4-FFF2-40B4-BE49-F238E27FC236}">
                    <a16:creationId xmlns:a16="http://schemas.microsoft.com/office/drawing/2014/main" xmlns="" id="{EF30AD65-4F1A-4993-A3F2-716CCA4AFFC4}"/>
                  </a:ext>
                </a:extLst>
              </p:cNvPr>
              <p:cNvGrpSpPr/>
              <p:nvPr/>
            </p:nvGrpSpPr>
            <p:grpSpPr>
              <a:xfrm>
                <a:off x="4744975" y="2132856"/>
                <a:ext cx="259812" cy="3169713"/>
                <a:chOff x="4744975" y="2132856"/>
                <a:chExt cx="259812" cy="3169713"/>
              </a:xfrm>
              <a:grpFill/>
            </p:grpSpPr>
            <p:sp>
              <p:nvSpPr>
                <p:cNvPr id="902" name="Freeform: Shape 410">
                  <a:extLst>
                    <a:ext uri="{FF2B5EF4-FFF2-40B4-BE49-F238E27FC236}">
                      <a16:creationId xmlns:a16="http://schemas.microsoft.com/office/drawing/2014/main" xmlns="" id="{C82662C0-62BF-47EA-B641-1ED888B2A6CE}"/>
                    </a:ext>
                  </a:extLst>
                </p:cNvPr>
                <p:cNvSpPr/>
                <p:nvPr/>
              </p:nvSpPr>
              <p:spPr>
                <a:xfrm>
                  <a:off x="4857560" y="2203062"/>
                  <a:ext cx="34641" cy="3049709"/>
                </a:xfrm>
                <a:custGeom>
                  <a:avLst/>
                  <a:gdLst>
                    <a:gd name="connsiteX0" fmla="*/ 0 w 34641"/>
                    <a:gd name="connsiteY0" fmla="*/ 16398 h 3049709"/>
                    <a:gd name="connsiteX1" fmla="*/ 0 w 34641"/>
                    <a:gd name="connsiteY1" fmla="*/ 3030223 h 3049709"/>
                    <a:gd name="connsiteX2" fmla="*/ 34641 w 34641"/>
                    <a:gd name="connsiteY2" fmla="*/ 3030223 h 3049709"/>
                    <a:gd name="connsiteX3" fmla="*/ 34641 w 34641"/>
                    <a:gd name="connsiteY3" fmla="*/ 16398 h 3049709"/>
                    <a:gd name="connsiteX4" fmla="*/ 0 w 34641"/>
                    <a:gd name="connsiteY4" fmla="*/ 16398 h 30497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3049709">
                      <a:moveTo>
                        <a:pt x="0" y="16398"/>
                      </a:moveTo>
                      <a:cubicBezTo>
                        <a:pt x="0" y="1021006"/>
                        <a:pt x="0" y="2025615"/>
                        <a:pt x="0" y="3030223"/>
                      </a:cubicBezTo>
                      <a:cubicBezTo>
                        <a:pt x="0" y="3056205"/>
                        <a:pt x="34641" y="3056205"/>
                        <a:pt x="34641" y="3030223"/>
                      </a:cubicBezTo>
                      <a:cubicBezTo>
                        <a:pt x="34641" y="2025615"/>
                        <a:pt x="34641" y="1021006"/>
                        <a:pt x="34641" y="16398"/>
                      </a:cubicBezTo>
                      <a:cubicBezTo>
                        <a:pt x="34641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03" name="Freeform: Shape 411">
                  <a:extLst>
                    <a:ext uri="{FF2B5EF4-FFF2-40B4-BE49-F238E27FC236}">
                      <a16:creationId xmlns:a16="http://schemas.microsoft.com/office/drawing/2014/main" xmlns="" id="{3E2761A7-8AEB-4545-B29F-7D740A66F213}"/>
                    </a:ext>
                  </a:extLst>
                </p:cNvPr>
                <p:cNvSpPr/>
                <p:nvPr/>
              </p:nvSpPr>
              <p:spPr>
                <a:xfrm>
                  <a:off x="4744975" y="2132856"/>
                  <a:ext cx="259812" cy="259812"/>
                </a:xfrm>
                <a:custGeom>
                  <a:avLst/>
                  <a:gdLst>
                    <a:gd name="connsiteX0" fmla="*/ 129906 w 259812"/>
                    <a:gd name="connsiteY0" fmla="*/ 0 h 259812"/>
                    <a:gd name="connsiteX1" fmla="*/ 0 w 259812"/>
                    <a:gd name="connsiteY1" fmla="*/ 138567 h 259812"/>
                    <a:gd name="connsiteX2" fmla="*/ 129906 w 259812"/>
                    <a:gd name="connsiteY2" fmla="*/ 259813 h 259812"/>
                    <a:gd name="connsiteX3" fmla="*/ 259813 w 259812"/>
                    <a:gd name="connsiteY3" fmla="*/ 138567 h 259812"/>
                    <a:gd name="connsiteX4" fmla="*/ 129906 w 259812"/>
                    <a:gd name="connsiteY4" fmla="*/ 0 h 2598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59812">
                      <a:moveTo>
                        <a:pt x="129906" y="0"/>
                      </a:moveTo>
                      <a:cubicBezTo>
                        <a:pt x="60623" y="0"/>
                        <a:pt x="0" y="69283"/>
                        <a:pt x="0" y="138567"/>
                      </a:cubicBezTo>
                      <a:cubicBezTo>
                        <a:pt x="0" y="207850"/>
                        <a:pt x="60623" y="259813"/>
                        <a:pt x="129906" y="259813"/>
                      </a:cubicBezTo>
                      <a:cubicBezTo>
                        <a:pt x="199189" y="259813"/>
                        <a:pt x="259813" y="207850"/>
                        <a:pt x="259813" y="138567"/>
                      </a:cubicBezTo>
                      <a:cubicBezTo>
                        <a:pt x="259813" y="69283"/>
                        <a:pt x="199189" y="0"/>
                        <a:pt x="129906" y="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04" name="Freeform: Shape 412">
                  <a:extLst>
                    <a:ext uri="{FF2B5EF4-FFF2-40B4-BE49-F238E27FC236}">
                      <a16:creationId xmlns:a16="http://schemas.microsoft.com/office/drawing/2014/main" xmlns="" id="{F19DD995-249F-465C-9C03-F44819E55EE6}"/>
                    </a:ext>
                  </a:extLst>
                </p:cNvPr>
                <p:cNvSpPr/>
                <p:nvPr/>
              </p:nvSpPr>
              <p:spPr>
                <a:xfrm>
                  <a:off x="4744975" y="5042756"/>
                  <a:ext cx="259812" cy="259812"/>
                </a:xfrm>
                <a:custGeom>
                  <a:avLst/>
                  <a:gdLst>
                    <a:gd name="connsiteX0" fmla="*/ 129906 w 259812"/>
                    <a:gd name="connsiteY0" fmla="*/ 0 h 259812"/>
                    <a:gd name="connsiteX1" fmla="*/ 0 w 259812"/>
                    <a:gd name="connsiteY1" fmla="*/ 121246 h 259812"/>
                    <a:gd name="connsiteX2" fmla="*/ 129906 w 259812"/>
                    <a:gd name="connsiteY2" fmla="*/ 259813 h 259812"/>
                    <a:gd name="connsiteX3" fmla="*/ 259813 w 259812"/>
                    <a:gd name="connsiteY3" fmla="*/ 121246 h 259812"/>
                    <a:gd name="connsiteX4" fmla="*/ 129906 w 259812"/>
                    <a:gd name="connsiteY4" fmla="*/ 0 h 2598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59812">
                      <a:moveTo>
                        <a:pt x="129906" y="0"/>
                      </a:moveTo>
                      <a:cubicBezTo>
                        <a:pt x="60623" y="0"/>
                        <a:pt x="0" y="51963"/>
                        <a:pt x="0" y="121246"/>
                      </a:cubicBezTo>
                      <a:cubicBezTo>
                        <a:pt x="0" y="190529"/>
                        <a:pt x="60623" y="259813"/>
                        <a:pt x="129906" y="259813"/>
                      </a:cubicBezTo>
                      <a:cubicBezTo>
                        <a:pt x="199189" y="259813"/>
                        <a:pt x="259813" y="190529"/>
                        <a:pt x="259813" y="121246"/>
                      </a:cubicBezTo>
                      <a:cubicBezTo>
                        <a:pt x="259813" y="51963"/>
                        <a:pt x="199189" y="0"/>
                        <a:pt x="129906" y="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94" name="Graphic 1">
                <a:extLst>
                  <a:ext uri="{FF2B5EF4-FFF2-40B4-BE49-F238E27FC236}">
                    <a16:creationId xmlns:a16="http://schemas.microsoft.com/office/drawing/2014/main" xmlns="" id="{96928737-BBAC-4D22-8DB2-72F5830CF08E}"/>
                  </a:ext>
                </a:extLst>
              </p:cNvPr>
              <p:cNvGrpSpPr/>
              <p:nvPr/>
            </p:nvGrpSpPr>
            <p:grpSpPr>
              <a:xfrm>
                <a:off x="5342544" y="2282126"/>
                <a:ext cx="259812" cy="2871172"/>
                <a:chOff x="5342544" y="2282126"/>
                <a:chExt cx="259812" cy="2871172"/>
              </a:xfrm>
              <a:grpFill/>
            </p:grpSpPr>
            <p:sp>
              <p:nvSpPr>
                <p:cNvPr id="899" name="Freeform: Shape 407">
                  <a:extLst>
                    <a:ext uri="{FF2B5EF4-FFF2-40B4-BE49-F238E27FC236}">
                      <a16:creationId xmlns:a16="http://schemas.microsoft.com/office/drawing/2014/main" xmlns="" id="{A5D8C3EB-91B5-49F2-A802-896D2114BEC6}"/>
                    </a:ext>
                  </a:extLst>
                </p:cNvPr>
                <p:cNvSpPr/>
                <p:nvPr/>
              </p:nvSpPr>
              <p:spPr>
                <a:xfrm>
                  <a:off x="5455129" y="2358950"/>
                  <a:ext cx="34641" cy="2737934"/>
                </a:xfrm>
                <a:custGeom>
                  <a:avLst/>
                  <a:gdLst>
                    <a:gd name="connsiteX0" fmla="*/ 0 w 34641"/>
                    <a:gd name="connsiteY0" fmla="*/ 16398 h 2737934"/>
                    <a:gd name="connsiteX1" fmla="*/ 0 w 34641"/>
                    <a:gd name="connsiteY1" fmla="*/ 2718448 h 2737934"/>
                    <a:gd name="connsiteX2" fmla="*/ 34642 w 34641"/>
                    <a:gd name="connsiteY2" fmla="*/ 2718448 h 2737934"/>
                    <a:gd name="connsiteX3" fmla="*/ 34642 w 34641"/>
                    <a:gd name="connsiteY3" fmla="*/ 16398 h 2737934"/>
                    <a:gd name="connsiteX4" fmla="*/ 0 w 34641"/>
                    <a:gd name="connsiteY4" fmla="*/ 16398 h 27379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2737934">
                      <a:moveTo>
                        <a:pt x="0" y="16398"/>
                      </a:moveTo>
                      <a:cubicBezTo>
                        <a:pt x="0" y="917081"/>
                        <a:pt x="0" y="1817765"/>
                        <a:pt x="0" y="2718448"/>
                      </a:cubicBezTo>
                      <a:cubicBezTo>
                        <a:pt x="0" y="2744430"/>
                        <a:pt x="34642" y="2744430"/>
                        <a:pt x="34642" y="2718448"/>
                      </a:cubicBezTo>
                      <a:cubicBezTo>
                        <a:pt x="34642" y="1817765"/>
                        <a:pt x="34642" y="917081"/>
                        <a:pt x="34642" y="16398"/>
                      </a:cubicBezTo>
                      <a:cubicBezTo>
                        <a:pt x="3464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00" name="Freeform: Shape 408">
                  <a:extLst>
                    <a:ext uri="{FF2B5EF4-FFF2-40B4-BE49-F238E27FC236}">
                      <a16:creationId xmlns:a16="http://schemas.microsoft.com/office/drawing/2014/main" xmlns="" id="{4D9568C4-AE6F-40FE-924B-055C62A1A88A}"/>
                    </a:ext>
                  </a:extLst>
                </p:cNvPr>
                <p:cNvSpPr/>
                <p:nvPr/>
              </p:nvSpPr>
              <p:spPr>
                <a:xfrm>
                  <a:off x="5342544" y="2282126"/>
                  <a:ext cx="259812" cy="266764"/>
                </a:xfrm>
                <a:custGeom>
                  <a:avLst/>
                  <a:gdLst>
                    <a:gd name="connsiteX0" fmla="*/ 129906 w 259812"/>
                    <a:gd name="connsiteY0" fmla="*/ 15277 h 266764"/>
                    <a:gd name="connsiteX1" fmla="*/ 0 w 259812"/>
                    <a:gd name="connsiteY1" fmla="*/ 75900 h 266764"/>
                    <a:gd name="connsiteX2" fmla="*/ 129906 w 259812"/>
                    <a:gd name="connsiteY2" fmla="*/ 249109 h 266764"/>
                    <a:gd name="connsiteX3" fmla="*/ 259813 w 259812"/>
                    <a:gd name="connsiteY3" fmla="*/ 205807 h 266764"/>
                    <a:gd name="connsiteX4" fmla="*/ 129906 w 259812"/>
                    <a:gd name="connsiteY4" fmla="*/ 15277 h 2667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6764">
                      <a:moveTo>
                        <a:pt x="129906" y="15277"/>
                      </a:moveTo>
                      <a:cubicBezTo>
                        <a:pt x="60623" y="-19364"/>
                        <a:pt x="0" y="6617"/>
                        <a:pt x="0" y="75900"/>
                      </a:cubicBezTo>
                      <a:cubicBezTo>
                        <a:pt x="0" y="145184"/>
                        <a:pt x="60623" y="214467"/>
                        <a:pt x="129906" y="249109"/>
                      </a:cubicBezTo>
                      <a:cubicBezTo>
                        <a:pt x="199189" y="283750"/>
                        <a:pt x="259813" y="266430"/>
                        <a:pt x="259813" y="205807"/>
                      </a:cubicBezTo>
                      <a:cubicBezTo>
                        <a:pt x="259813" y="145184"/>
                        <a:pt x="199189" y="58579"/>
                        <a:pt x="129906" y="15277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01" name="Freeform: Shape 409">
                  <a:extLst>
                    <a:ext uri="{FF2B5EF4-FFF2-40B4-BE49-F238E27FC236}">
                      <a16:creationId xmlns:a16="http://schemas.microsoft.com/office/drawing/2014/main" xmlns="" id="{296E938A-AB72-4EDF-ABF8-C8338DDB9DF0}"/>
                    </a:ext>
                  </a:extLst>
                </p:cNvPr>
                <p:cNvSpPr/>
                <p:nvPr/>
              </p:nvSpPr>
              <p:spPr>
                <a:xfrm>
                  <a:off x="5342544" y="4886534"/>
                  <a:ext cx="259812" cy="266764"/>
                </a:xfrm>
                <a:custGeom>
                  <a:avLst/>
                  <a:gdLst>
                    <a:gd name="connsiteX0" fmla="*/ 129906 w 259812"/>
                    <a:gd name="connsiteY0" fmla="*/ 17656 h 266764"/>
                    <a:gd name="connsiteX1" fmla="*/ 0 w 259812"/>
                    <a:gd name="connsiteY1" fmla="*/ 190864 h 266764"/>
                    <a:gd name="connsiteX2" fmla="*/ 129906 w 259812"/>
                    <a:gd name="connsiteY2" fmla="*/ 251487 h 266764"/>
                    <a:gd name="connsiteX3" fmla="*/ 259813 w 259812"/>
                    <a:gd name="connsiteY3" fmla="*/ 60958 h 266764"/>
                    <a:gd name="connsiteX4" fmla="*/ 129906 w 259812"/>
                    <a:gd name="connsiteY4" fmla="*/ 17656 h 2667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6764">
                      <a:moveTo>
                        <a:pt x="129906" y="17656"/>
                      </a:moveTo>
                      <a:cubicBezTo>
                        <a:pt x="60623" y="52298"/>
                        <a:pt x="0" y="121581"/>
                        <a:pt x="0" y="190864"/>
                      </a:cubicBezTo>
                      <a:cubicBezTo>
                        <a:pt x="0" y="260147"/>
                        <a:pt x="60623" y="286129"/>
                        <a:pt x="129906" y="251487"/>
                      </a:cubicBezTo>
                      <a:cubicBezTo>
                        <a:pt x="199189" y="208185"/>
                        <a:pt x="259813" y="121581"/>
                        <a:pt x="259813" y="60958"/>
                      </a:cubicBezTo>
                      <a:cubicBezTo>
                        <a:pt x="259813" y="335"/>
                        <a:pt x="199189" y="-16986"/>
                        <a:pt x="129906" y="1765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95" name="Graphic 1">
                <a:extLst>
                  <a:ext uri="{FF2B5EF4-FFF2-40B4-BE49-F238E27FC236}">
                    <a16:creationId xmlns:a16="http://schemas.microsoft.com/office/drawing/2014/main" xmlns="" id="{1D51D4B3-03DC-48C4-B3FC-56DC4CD9E536}"/>
                  </a:ext>
                </a:extLst>
              </p:cNvPr>
              <p:cNvGrpSpPr/>
              <p:nvPr/>
            </p:nvGrpSpPr>
            <p:grpSpPr>
              <a:xfrm>
                <a:off x="5940112" y="2700211"/>
                <a:ext cx="181869" cy="2035002"/>
                <a:chOff x="5940112" y="2700211"/>
                <a:chExt cx="181869" cy="2035002"/>
              </a:xfrm>
              <a:grpFill/>
            </p:grpSpPr>
            <p:sp>
              <p:nvSpPr>
                <p:cNvPr id="896" name="Freeform: Shape 404">
                  <a:extLst>
                    <a:ext uri="{FF2B5EF4-FFF2-40B4-BE49-F238E27FC236}">
                      <a16:creationId xmlns:a16="http://schemas.microsoft.com/office/drawing/2014/main" xmlns="" id="{3D210EF2-0848-41E8-8E6F-D7604F6F8002}"/>
                    </a:ext>
                  </a:extLst>
                </p:cNvPr>
                <p:cNvSpPr/>
                <p:nvPr/>
              </p:nvSpPr>
              <p:spPr>
                <a:xfrm>
                  <a:off x="6044038" y="2800631"/>
                  <a:ext cx="35786" cy="1845911"/>
                </a:xfrm>
                <a:custGeom>
                  <a:avLst/>
                  <a:gdLst>
                    <a:gd name="connsiteX0" fmla="*/ 0 w 35786"/>
                    <a:gd name="connsiteY0" fmla="*/ 16398 h 1845911"/>
                    <a:gd name="connsiteX1" fmla="*/ 0 w 35786"/>
                    <a:gd name="connsiteY1" fmla="*/ 1826425 h 1845911"/>
                    <a:gd name="connsiteX2" fmla="*/ 34642 w 35786"/>
                    <a:gd name="connsiteY2" fmla="*/ 1826425 h 1845911"/>
                    <a:gd name="connsiteX3" fmla="*/ 34642 w 35786"/>
                    <a:gd name="connsiteY3" fmla="*/ 16398 h 1845911"/>
                    <a:gd name="connsiteX4" fmla="*/ 0 w 35786"/>
                    <a:gd name="connsiteY4" fmla="*/ 16398 h 18459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1845911">
                      <a:moveTo>
                        <a:pt x="0" y="16398"/>
                      </a:moveTo>
                      <a:cubicBezTo>
                        <a:pt x="0" y="622627"/>
                        <a:pt x="0" y="1220196"/>
                        <a:pt x="0" y="1826425"/>
                      </a:cubicBezTo>
                      <a:cubicBezTo>
                        <a:pt x="0" y="1852406"/>
                        <a:pt x="34642" y="1852406"/>
                        <a:pt x="34642" y="1826425"/>
                      </a:cubicBezTo>
                      <a:cubicBezTo>
                        <a:pt x="34642" y="1220196"/>
                        <a:pt x="34642" y="622627"/>
                        <a:pt x="34642" y="16398"/>
                      </a:cubicBezTo>
                      <a:cubicBezTo>
                        <a:pt x="4330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97" name="Freeform: Shape 405">
                  <a:extLst>
                    <a:ext uri="{FF2B5EF4-FFF2-40B4-BE49-F238E27FC236}">
                      <a16:creationId xmlns:a16="http://schemas.microsoft.com/office/drawing/2014/main" xmlns="" id="{F230EB71-253A-48A8-A22F-C0DC371624C7}"/>
                    </a:ext>
                  </a:extLst>
                </p:cNvPr>
                <p:cNvSpPr/>
                <p:nvPr/>
              </p:nvSpPr>
              <p:spPr>
                <a:xfrm>
                  <a:off x="5940112" y="2700211"/>
                  <a:ext cx="181869" cy="255384"/>
                </a:xfrm>
                <a:custGeom>
                  <a:avLst/>
                  <a:gdLst>
                    <a:gd name="connsiteX0" fmla="*/ 0 w 181869"/>
                    <a:gd name="connsiteY0" fmla="*/ 30213 h 255384"/>
                    <a:gd name="connsiteX1" fmla="*/ 129906 w 181869"/>
                    <a:gd name="connsiteY1" fmla="*/ 220743 h 255384"/>
                    <a:gd name="connsiteX2" fmla="*/ 181869 w 181869"/>
                    <a:gd name="connsiteY2" fmla="*/ 255384 h 255384"/>
                    <a:gd name="connsiteX3" fmla="*/ 181869 w 181869"/>
                    <a:gd name="connsiteY3" fmla="*/ 116818 h 255384"/>
                    <a:gd name="connsiteX4" fmla="*/ 129906 w 181869"/>
                    <a:gd name="connsiteY4" fmla="*/ 64855 h 255384"/>
                    <a:gd name="connsiteX5" fmla="*/ 0 w 181869"/>
                    <a:gd name="connsiteY5" fmla="*/ 30213 h 2553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81869" h="255384">
                      <a:moveTo>
                        <a:pt x="0" y="30213"/>
                      </a:moveTo>
                      <a:cubicBezTo>
                        <a:pt x="0" y="82176"/>
                        <a:pt x="60623" y="160120"/>
                        <a:pt x="129906" y="220743"/>
                      </a:cubicBezTo>
                      <a:cubicBezTo>
                        <a:pt x="147228" y="238063"/>
                        <a:pt x="164548" y="246724"/>
                        <a:pt x="181869" y="255384"/>
                      </a:cubicBezTo>
                      <a:lnTo>
                        <a:pt x="181869" y="116818"/>
                      </a:lnTo>
                      <a:cubicBezTo>
                        <a:pt x="164548" y="99497"/>
                        <a:pt x="147228" y="82176"/>
                        <a:pt x="129906" y="64855"/>
                      </a:cubicBezTo>
                      <a:cubicBezTo>
                        <a:pt x="51963" y="-4428"/>
                        <a:pt x="0" y="-21749"/>
                        <a:pt x="0" y="3021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98" name="Freeform: Shape 406">
                  <a:extLst>
                    <a:ext uri="{FF2B5EF4-FFF2-40B4-BE49-F238E27FC236}">
                      <a16:creationId xmlns:a16="http://schemas.microsoft.com/office/drawing/2014/main" xmlns="" id="{B55B417F-978A-41F1-BC52-56F7E75C7E21}"/>
                    </a:ext>
                  </a:extLst>
                </p:cNvPr>
                <p:cNvSpPr/>
                <p:nvPr/>
              </p:nvSpPr>
              <p:spPr>
                <a:xfrm>
                  <a:off x="5940112" y="4471169"/>
                  <a:ext cx="181869" cy="264044"/>
                </a:xfrm>
                <a:custGeom>
                  <a:avLst/>
                  <a:gdLst>
                    <a:gd name="connsiteX0" fmla="*/ 0 w 181869"/>
                    <a:gd name="connsiteY0" fmla="*/ 233831 h 264044"/>
                    <a:gd name="connsiteX1" fmla="*/ 129906 w 181869"/>
                    <a:gd name="connsiteY1" fmla="*/ 199190 h 264044"/>
                    <a:gd name="connsiteX2" fmla="*/ 181869 w 181869"/>
                    <a:gd name="connsiteY2" fmla="*/ 138567 h 264044"/>
                    <a:gd name="connsiteX3" fmla="*/ 181869 w 181869"/>
                    <a:gd name="connsiteY3" fmla="*/ 0 h 264044"/>
                    <a:gd name="connsiteX4" fmla="*/ 129906 w 181869"/>
                    <a:gd name="connsiteY4" fmla="*/ 34642 h 264044"/>
                    <a:gd name="connsiteX5" fmla="*/ 0 w 181869"/>
                    <a:gd name="connsiteY5" fmla="*/ 233831 h 2640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81869" h="264044">
                      <a:moveTo>
                        <a:pt x="0" y="233831"/>
                      </a:moveTo>
                      <a:cubicBezTo>
                        <a:pt x="0" y="285794"/>
                        <a:pt x="60623" y="268473"/>
                        <a:pt x="129906" y="199190"/>
                      </a:cubicBezTo>
                      <a:cubicBezTo>
                        <a:pt x="147228" y="181869"/>
                        <a:pt x="164548" y="164548"/>
                        <a:pt x="181869" y="138567"/>
                      </a:cubicBezTo>
                      <a:lnTo>
                        <a:pt x="181869" y="0"/>
                      </a:lnTo>
                      <a:cubicBezTo>
                        <a:pt x="164548" y="8660"/>
                        <a:pt x="147228" y="25981"/>
                        <a:pt x="129906" y="34642"/>
                      </a:cubicBezTo>
                      <a:cubicBezTo>
                        <a:pt x="51963" y="103925"/>
                        <a:pt x="0" y="181869"/>
                        <a:pt x="0" y="23383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</p:grpSp>
        <p:grpSp>
          <p:nvGrpSpPr>
            <p:cNvPr id="530" name="Graphic 1">
              <a:extLst>
                <a:ext uri="{FF2B5EF4-FFF2-40B4-BE49-F238E27FC236}">
                  <a16:creationId xmlns:a16="http://schemas.microsoft.com/office/drawing/2014/main" xmlns="" id="{D7BD81C5-8DF6-4624-AC04-F9D0292D4808}"/>
                </a:ext>
              </a:extLst>
            </p:cNvPr>
            <p:cNvGrpSpPr/>
            <p:nvPr/>
          </p:nvGrpSpPr>
          <p:grpSpPr>
            <a:xfrm>
              <a:off x="1878998" y="2672916"/>
              <a:ext cx="2240756" cy="1046067"/>
              <a:chOff x="6061358" y="2132856"/>
              <a:chExt cx="6789768" cy="3169713"/>
            </a:xfrm>
            <a:grpFill/>
          </p:grpSpPr>
          <p:grpSp>
            <p:nvGrpSpPr>
              <p:cNvPr id="832" name="Graphic 1">
                <a:extLst>
                  <a:ext uri="{FF2B5EF4-FFF2-40B4-BE49-F238E27FC236}">
                    <a16:creationId xmlns:a16="http://schemas.microsoft.com/office/drawing/2014/main" xmlns="" id="{84369B1C-D7B3-4903-84E3-CF94AF0D68D6}"/>
                  </a:ext>
                </a:extLst>
              </p:cNvPr>
              <p:cNvGrpSpPr/>
              <p:nvPr/>
            </p:nvGrpSpPr>
            <p:grpSpPr>
              <a:xfrm>
                <a:off x="6061358" y="2249492"/>
                <a:ext cx="6781107" cy="2951210"/>
                <a:chOff x="6061358" y="2249492"/>
                <a:chExt cx="6781107" cy="2951210"/>
              </a:xfrm>
              <a:grpFill/>
            </p:grpSpPr>
            <p:sp>
              <p:nvSpPr>
                <p:cNvPr id="880" name="Freeform: Shape 388">
                  <a:extLst>
                    <a:ext uri="{FF2B5EF4-FFF2-40B4-BE49-F238E27FC236}">
                      <a16:creationId xmlns:a16="http://schemas.microsoft.com/office/drawing/2014/main" xmlns="" id="{7D3004B6-9905-442B-B97C-76F97E7D2DEA}"/>
                    </a:ext>
                  </a:extLst>
                </p:cNvPr>
                <p:cNvSpPr/>
                <p:nvPr/>
              </p:nvSpPr>
              <p:spPr>
                <a:xfrm>
                  <a:off x="12842466" y="3137464"/>
                  <a:ext cx="86604" cy="60622"/>
                </a:xfrm>
                <a:custGeom>
                  <a:avLst/>
                  <a:gdLst>
                    <a:gd name="connsiteX0" fmla="*/ 0 w 86604"/>
                    <a:gd name="connsiteY0" fmla="*/ 60623 h 60622"/>
                    <a:gd name="connsiteX1" fmla="*/ 0 w 86604"/>
                    <a:gd name="connsiteY1" fmla="*/ 0 h 60622"/>
                    <a:gd name="connsiteX2" fmla="*/ 0 w 86604"/>
                    <a:gd name="connsiteY2" fmla="*/ 0 h 60622"/>
                    <a:gd name="connsiteX3" fmla="*/ 0 w 86604"/>
                    <a:gd name="connsiteY3" fmla="*/ 60623 h 60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6604" h="60622">
                      <a:moveTo>
                        <a:pt x="0" y="60623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60623"/>
                      </a:ln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81" name="Freeform: Shape 389">
                  <a:extLst>
                    <a:ext uri="{FF2B5EF4-FFF2-40B4-BE49-F238E27FC236}">
                      <a16:creationId xmlns:a16="http://schemas.microsoft.com/office/drawing/2014/main" xmlns="" id="{BC84A5B6-9562-4278-953F-6A16C032E521}"/>
                    </a:ext>
                  </a:extLst>
                </p:cNvPr>
                <p:cNvSpPr/>
                <p:nvPr/>
              </p:nvSpPr>
              <p:spPr>
                <a:xfrm>
                  <a:off x="6061358" y="2249492"/>
                  <a:ext cx="6772447" cy="2951210"/>
                </a:xfrm>
                <a:custGeom>
                  <a:avLst/>
                  <a:gdLst>
                    <a:gd name="connsiteX0" fmla="*/ 6096935 w 6772447"/>
                    <a:gd name="connsiteY0" fmla="*/ 299064 h 2951210"/>
                    <a:gd name="connsiteX1" fmla="*/ 5369460 w 6772447"/>
                    <a:gd name="connsiteY1" fmla="*/ 4609 h 2951210"/>
                    <a:gd name="connsiteX2" fmla="*/ 4598682 w 6772447"/>
                    <a:gd name="connsiteY2" fmla="*/ 195139 h 2951210"/>
                    <a:gd name="connsiteX3" fmla="*/ 3100430 w 6772447"/>
                    <a:gd name="connsiteY3" fmla="*/ 1615447 h 2951210"/>
                    <a:gd name="connsiteX4" fmla="*/ 2312332 w 6772447"/>
                    <a:gd name="connsiteY4" fmla="*/ 2412206 h 2951210"/>
                    <a:gd name="connsiteX5" fmla="*/ 1472271 w 6772447"/>
                    <a:gd name="connsiteY5" fmla="*/ 2888529 h 2951210"/>
                    <a:gd name="connsiteX6" fmla="*/ 0 w 6772447"/>
                    <a:gd name="connsiteY6" fmla="*/ 2273639 h 2951210"/>
                    <a:gd name="connsiteX7" fmla="*/ 0 w 6772447"/>
                    <a:gd name="connsiteY7" fmla="*/ 2334262 h 2951210"/>
                    <a:gd name="connsiteX8" fmla="*/ 1030590 w 6772447"/>
                    <a:gd name="connsiteY8" fmla="*/ 2931831 h 2951210"/>
                    <a:gd name="connsiteX9" fmla="*/ 2537503 w 6772447"/>
                    <a:gd name="connsiteY9" fmla="*/ 2264979 h 2951210"/>
                    <a:gd name="connsiteX10" fmla="*/ 4079057 w 6772447"/>
                    <a:gd name="connsiteY10" fmla="*/ 628160 h 2951210"/>
                    <a:gd name="connsiteX11" fmla="*/ 4884476 w 6772447"/>
                    <a:gd name="connsiteY11" fmla="*/ 108534 h 2951210"/>
                    <a:gd name="connsiteX12" fmla="*/ 5802481 w 6772447"/>
                    <a:gd name="connsiteY12" fmla="*/ 177818 h 2951210"/>
                    <a:gd name="connsiteX13" fmla="*/ 6729146 w 6772447"/>
                    <a:gd name="connsiteY13" fmla="*/ 913953 h 2951210"/>
                    <a:gd name="connsiteX14" fmla="*/ 6772448 w 6772447"/>
                    <a:gd name="connsiteY14" fmla="*/ 957255 h 2951210"/>
                    <a:gd name="connsiteX15" fmla="*/ 6772448 w 6772447"/>
                    <a:gd name="connsiteY15" fmla="*/ 896632 h 2951210"/>
                    <a:gd name="connsiteX16" fmla="*/ 6096935 w 6772447"/>
                    <a:gd name="connsiteY16" fmla="*/ 299064 h 29512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6772447" h="2951210">
                      <a:moveTo>
                        <a:pt x="6096935" y="299064"/>
                      </a:moveTo>
                      <a:cubicBezTo>
                        <a:pt x="5880425" y="151836"/>
                        <a:pt x="5637933" y="30591"/>
                        <a:pt x="5369460" y="4609"/>
                      </a:cubicBezTo>
                      <a:cubicBezTo>
                        <a:pt x="5100987" y="-21372"/>
                        <a:pt x="4832513" y="65232"/>
                        <a:pt x="4598682" y="195139"/>
                      </a:cubicBezTo>
                      <a:cubicBezTo>
                        <a:pt x="4001114" y="532895"/>
                        <a:pt x="3550772" y="1104483"/>
                        <a:pt x="3100430" y="1615447"/>
                      </a:cubicBezTo>
                      <a:cubicBezTo>
                        <a:pt x="2849278" y="1892581"/>
                        <a:pt x="2598126" y="2169714"/>
                        <a:pt x="2312332" y="2412206"/>
                      </a:cubicBezTo>
                      <a:cubicBezTo>
                        <a:pt x="2069840" y="2620056"/>
                        <a:pt x="1792707" y="2810585"/>
                        <a:pt x="1472271" y="2888529"/>
                      </a:cubicBezTo>
                      <a:cubicBezTo>
                        <a:pt x="909344" y="3018435"/>
                        <a:pt x="398379" y="2654698"/>
                        <a:pt x="0" y="2273639"/>
                      </a:cubicBezTo>
                      <a:lnTo>
                        <a:pt x="0" y="2334262"/>
                      </a:lnTo>
                      <a:cubicBezTo>
                        <a:pt x="294454" y="2611396"/>
                        <a:pt x="632211" y="2853887"/>
                        <a:pt x="1030590" y="2931831"/>
                      </a:cubicBezTo>
                      <a:cubicBezTo>
                        <a:pt x="1619499" y="3044416"/>
                        <a:pt x="2139124" y="2646037"/>
                        <a:pt x="2537503" y="2264979"/>
                      </a:cubicBezTo>
                      <a:cubicBezTo>
                        <a:pt x="3083109" y="1745354"/>
                        <a:pt x="3524791" y="1130464"/>
                        <a:pt x="4079057" y="628160"/>
                      </a:cubicBezTo>
                      <a:cubicBezTo>
                        <a:pt x="4312889" y="411649"/>
                        <a:pt x="4581362" y="212459"/>
                        <a:pt x="4884476" y="108534"/>
                      </a:cubicBezTo>
                      <a:cubicBezTo>
                        <a:pt x="5196252" y="4609"/>
                        <a:pt x="5508026" y="39251"/>
                        <a:pt x="5802481" y="177818"/>
                      </a:cubicBezTo>
                      <a:cubicBezTo>
                        <a:pt x="6157558" y="351026"/>
                        <a:pt x="6460672" y="628160"/>
                        <a:pt x="6729146" y="913953"/>
                      </a:cubicBezTo>
                      <a:cubicBezTo>
                        <a:pt x="6746466" y="931274"/>
                        <a:pt x="6755127" y="948595"/>
                        <a:pt x="6772448" y="957255"/>
                      </a:cubicBezTo>
                      <a:lnTo>
                        <a:pt x="6772448" y="896632"/>
                      </a:lnTo>
                      <a:cubicBezTo>
                        <a:pt x="6573258" y="671462"/>
                        <a:pt x="6348087" y="463611"/>
                        <a:pt x="6096935" y="29906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33" name="Graphic 1">
                <a:extLst>
                  <a:ext uri="{FF2B5EF4-FFF2-40B4-BE49-F238E27FC236}">
                    <a16:creationId xmlns:a16="http://schemas.microsoft.com/office/drawing/2014/main" xmlns="" id="{51F1F404-A2E3-4BFC-BF54-8ADE64107063}"/>
                  </a:ext>
                </a:extLst>
              </p:cNvPr>
              <p:cNvGrpSpPr/>
              <p:nvPr/>
            </p:nvGrpSpPr>
            <p:grpSpPr>
              <a:xfrm>
                <a:off x="6078679" y="2250581"/>
                <a:ext cx="6772447" cy="2941634"/>
                <a:chOff x="6078679" y="2250581"/>
                <a:chExt cx="6772447" cy="2941634"/>
              </a:xfrm>
              <a:grpFill/>
            </p:grpSpPr>
            <p:sp>
              <p:nvSpPr>
                <p:cNvPr id="878" name="Freeform: Shape 386">
                  <a:extLst>
                    <a:ext uri="{FF2B5EF4-FFF2-40B4-BE49-F238E27FC236}">
                      <a16:creationId xmlns:a16="http://schemas.microsoft.com/office/drawing/2014/main" xmlns="" id="{00942BE0-16F3-434A-879F-C04C18D7DEEA}"/>
                    </a:ext>
                  </a:extLst>
                </p:cNvPr>
                <p:cNvSpPr/>
                <p:nvPr/>
              </p:nvSpPr>
              <p:spPr>
                <a:xfrm>
                  <a:off x="12842466" y="4237337"/>
                  <a:ext cx="86604" cy="51962"/>
                </a:xfrm>
                <a:custGeom>
                  <a:avLst/>
                  <a:gdLst>
                    <a:gd name="connsiteX0" fmla="*/ 0 w 86604"/>
                    <a:gd name="connsiteY0" fmla="*/ 51963 h 51962"/>
                    <a:gd name="connsiteX1" fmla="*/ 0 w 86604"/>
                    <a:gd name="connsiteY1" fmla="*/ 0 h 51962"/>
                    <a:gd name="connsiteX2" fmla="*/ 0 w 86604"/>
                    <a:gd name="connsiteY2" fmla="*/ 0 h 51962"/>
                    <a:gd name="connsiteX3" fmla="*/ 0 w 86604"/>
                    <a:gd name="connsiteY3" fmla="*/ 51963 h 519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6604" h="51962">
                      <a:moveTo>
                        <a:pt x="0" y="51963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51963"/>
                      </a:ln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79" name="Freeform: Shape 387">
                  <a:extLst>
                    <a:ext uri="{FF2B5EF4-FFF2-40B4-BE49-F238E27FC236}">
                      <a16:creationId xmlns:a16="http://schemas.microsoft.com/office/drawing/2014/main" xmlns="" id="{C19DFE52-9444-48D6-9C50-5CDCB9871D3B}"/>
                    </a:ext>
                  </a:extLst>
                </p:cNvPr>
                <p:cNvSpPr/>
                <p:nvPr/>
              </p:nvSpPr>
              <p:spPr>
                <a:xfrm>
                  <a:off x="6078679" y="2250581"/>
                  <a:ext cx="6772447" cy="2941634"/>
                </a:xfrm>
                <a:custGeom>
                  <a:avLst/>
                  <a:gdLst>
                    <a:gd name="connsiteX0" fmla="*/ 6226841 w 6772447"/>
                    <a:gd name="connsiteY0" fmla="*/ 2489061 h 2941634"/>
                    <a:gd name="connsiteX1" fmla="*/ 5386780 w 6772447"/>
                    <a:gd name="connsiteY1" fmla="*/ 2896100 h 2941634"/>
                    <a:gd name="connsiteX2" fmla="*/ 4477436 w 6772447"/>
                    <a:gd name="connsiteY2" fmla="*/ 2636288 h 2941634"/>
                    <a:gd name="connsiteX3" fmla="*/ 2901240 w 6772447"/>
                    <a:gd name="connsiteY3" fmla="*/ 1060092 h 2941634"/>
                    <a:gd name="connsiteX4" fmla="*/ 1446290 w 6772447"/>
                    <a:gd name="connsiteY4" fmla="*/ 20841 h 2941634"/>
                    <a:gd name="connsiteX5" fmla="*/ 0 w 6772447"/>
                    <a:gd name="connsiteY5" fmla="*/ 627071 h 2941634"/>
                    <a:gd name="connsiteX6" fmla="*/ 0 w 6772447"/>
                    <a:gd name="connsiteY6" fmla="*/ 679033 h 2941634"/>
                    <a:gd name="connsiteX7" fmla="*/ 155887 w 6772447"/>
                    <a:gd name="connsiteY7" fmla="*/ 540466 h 2941634"/>
                    <a:gd name="connsiteX8" fmla="*/ 995948 w 6772447"/>
                    <a:gd name="connsiteY8" fmla="*/ 64143 h 2941634"/>
                    <a:gd name="connsiteX9" fmla="*/ 2710711 w 6772447"/>
                    <a:gd name="connsiteY9" fmla="*/ 912864 h 2941634"/>
                    <a:gd name="connsiteX10" fmla="*/ 4226284 w 6772447"/>
                    <a:gd name="connsiteY10" fmla="*/ 2497721 h 2941634"/>
                    <a:gd name="connsiteX11" fmla="*/ 5715877 w 6772447"/>
                    <a:gd name="connsiteY11" fmla="*/ 2852798 h 2941634"/>
                    <a:gd name="connsiteX12" fmla="*/ 6555937 w 6772447"/>
                    <a:gd name="connsiteY12" fmla="*/ 2255229 h 2941634"/>
                    <a:gd name="connsiteX13" fmla="*/ 6772447 w 6772447"/>
                    <a:gd name="connsiteY13" fmla="*/ 2038719 h 2941634"/>
                    <a:gd name="connsiteX14" fmla="*/ 6772447 w 6772447"/>
                    <a:gd name="connsiteY14" fmla="*/ 1986756 h 2941634"/>
                    <a:gd name="connsiteX15" fmla="*/ 6226841 w 6772447"/>
                    <a:gd name="connsiteY15" fmla="*/ 2489061 h 29416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6772447" h="2941634">
                      <a:moveTo>
                        <a:pt x="6226841" y="2489061"/>
                      </a:moveTo>
                      <a:cubicBezTo>
                        <a:pt x="5984349" y="2679590"/>
                        <a:pt x="5698556" y="2852798"/>
                        <a:pt x="5386780" y="2896100"/>
                      </a:cubicBezTo>
                      <a:cubicBezTo>
                        <a:pt x="5057684" y="2939402"/>
                        <a:pt x="4745910" y="2809496"/>
                        <a:pt x="4477436" y="2636288"/>
                      </a:cubicBezTo>
                      <a:cubicBezTo>
                        <a:pt x="3853886" y="2220588"/>
                        <a:pt x="3394884" y="1597037"/>
                        <a:pt x="2901240" y="1060092"/>
                      </a:cubicBezTo>
                      <a:cubicBezTo>
                        <a:pt x="2511522" y="635731"/>
                        <a:pt x="2035198" y="133427"/>
                        <a:pt x="1446290" y="20841"/>
                      </a:cubicBezTo>
                      <a:cubicBezTo>
                        <a:pt x="892023" y="-91744"/>
                        <a:pt x="389719" y="271993"/>
                        <a:pt x="0" y="627071"/>
                      </a:cubicBezTo>
                      <a:lnTo>
                        <a:pt x="0" y="679033"/>
                      </a:lnTo>
                      <a:cubicBezTo>
                        <a:pt x="51962" y="627071"/>
                        <a:pt x="103925" y="583769"/>
                        <a:pt x="155887" y="540466"/>
                      </a:cubicBezTo>
                      <a:cubicBezTo>
                        <a:pt x="398379" y="332616"/>
                        <a:pt x="675512" y="142087"/>
                        <a:pt x="995948" y="64143"/>
                      </a:cubicBezTo>
                      <a:cubicBezTo>
                        <a:pt x="1680121" y="-91744"/>
                        <a:pt x="2269030" y="462523"/>
                        <a:pt x="2710711" y="912864"/>
                      </a:cubicBezTo>
                      <a:cubicBezTo>
                        <a:pt x="3221676" y="1432490"/>
                        <a:pt x="3654697" y="2038719"/>
                        <a:pt x="4226284" y="2497721"/>
                      </a:cubicBezTo>
                      <a:cubicBezTo>
                        <a:pt x="4659306" y="2844138"/>
                        <a:pt x="5170270" y="3077969"/>
                        <a:pt x="5715877" y="2852798"/>
                      </a:cubicBezTo>
                      <a:cubicBezTo>
                        <a:pt x="6036312" y="2722892"/>
                        <a:pt x="6313445" y="2497721"/>
                        <a:pt x="6555937" y="2255229"/>
                      </a:cubicBezTo>
                      <a:cubicBezTo>
                        <a:pt x="6625220" y="2185946"/>
                        <a:pt x="6703164" y="2116663"/>
                        <a:pt x="6772447" y="2038719"/>
                      </a:cubicBezTo>
                      <a:lnTo>
                        <a:pt x="6772447" y="1986756"/>
                      </a:lnTo>
                      <a:cubicBezTo>
                        <a:pt x="6599239" y="2159965"/>
                        <a:pt x="6417370" y="2333173"/>
                        <a:pt x="6226841" y="248906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34" name="Graphic 1">
                <a:extLst>
                  <a:ext uri="{FF2B5EF4-FFF2-40B4-BE49-F238E27FC236}">
                    <a16:creationId xmlns:a16="http://schemas.microsoft.com/office/drawing/2014/main" xmlns="" id="{3B09BC74-CF74-4571-82E3-2E27F1E56856}"/>
                  </a:ext>
                </a:extLst>
              </p:cNvPr>
              <p:cNvGrpSpPr/>
              <p:nvPr/>
            </p:nvGrpSpPr>
            <p:grpSpPr>
              <a:xfrm>
                <a:off x="12539351" y="2839471"/>
                <a:ext cx="259812" cy="1756483"/>
                <a:chOff x="12539351" y="2839471"/>
                <a:chExt cx="259812" cy="1756483"/>
              </a:xfrm>
              <a:grpFill/>
            </p:grpSpPr>
            <p:sp>
              <p:nvSpPr>
                <p:cNvPr id="875" name="Freeform: Shape 383">
                  <a:extLst>
                    <a:ext uri="{FF2B5EF4-FFF2-40B4-BE49-F238E27FC236}">
                      <a16:creationId xmlns:a16="http://schemas.microsoft.com/office/drawing/2014/main" xmlns="" id="{2E2E7BA2-B865-4598-BB7F-7808553D493C}"/>
                    </a:ext>
                  </a:extLst>
                </p:cNvPr>
                <p:cNvSpPr/>
                <p:nvPr/>
              </p:nvSpPr>
              <p:spPr>
                <a:xfrm>
                  <a:off x="12643277" y="2947858"/>
                  <a:ext cx="35786" cy="1551456"/>
                </a:xfrm>
                <a:custGeom>
                  <a:avLst/>
                  <a:gdLst>
                    <a:gd name="connsiteX0" fmla="*/ 0 w 35786"/>
                    <a:gd name="connsiteY0" fmla="*/ 16398 h 1551456"/>
                    <a:gd name="connsiteX1" fmla="*/ 0 w 35786"/>
                    <a:gd name="connsiteY1" fmla="*/ 1531971 h 1551456"/>
                    <a:gd name="connsiteX2" fmla="*/ 34641 w 35786"/>
                    <a:gd name="connsiteY2" fmla="*/ 1531971 h 1551456"/>
                    <a:gd name="connsiteX3" fmla="*/ 34641 w 35786"/>
                    <a:gd name="connsiteY3" fmla="*/ 16398 h 1551456"/>
                    <a:gd name="connsiteX4" fmla="*/ 0 w 35786"/>
                    <a:gd name="connsiteY4" fmla="*/ 16398 h 15514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1551456">
                      <a:moveTo>
                        <a:pt x="0" y="16398"/>
                      </a:moveTo>
                      <a:cubicBezTo>
                        <a:pt x="0" y="518702"/>
                        <a:pt x="0" y="1029667"/>
                        <a:pt x="0" y="1531971"/>
                      </a:cubicBezTo>
                      <a:cubicBezTo>
                        <a:pt x="0" y="1557952"/>
                        <a:pt x="34641" y="1557952"/>
                        <a:pt x="34641" y="1531971"/>
                      </a:cubicBezTo>
                      <a:cubicBezTo>
                        <a:pt x="34641" y="1029667"/>
                        <a:pt x="34641" y="518702"/>
                        <a:pt x="34641" y="16398"/>
                      </a:cubicBezTo>
                      <a:cubicBezTo>
                        <a:pt x="4330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76" name="Freeform: Shape 384">
                  <a:extLst>
                    <a:ext uri="{FF2B5EF4-FFF2-40B4-BE49-F238E27FC236}">
                      <a16:creationId xmlns:a16="http://schemas.microsoft.com/office/drawing/2014/main" xmlns="" id="{9B4B7B28-C597-4038-A118-A0C56757D232}"/>
                    </a:ext>
                  </a:extLst>
                </p:cNvPr>
                <p:cNvSpPr/>
                <p:nvPr/>
              </p:nvSpPr>
              <p:spPr>
                <a:xfrm>
                  <a:off x="12539351" y="2839471"/>
                  <a:ext cx="259812" cy="289400"/>
                </a:xfrm>
                <a:custGeom>
                  <a:avLst/>
                  <a:gdLst>
                    <a:gd name="connsiteX0" fmla="*/ 0 w 259812"/>
                    <a:gd name="connsiteY0" fmla="*/ 20860 h 289400"/>
                    <a:gd name="connsiteX1" fmla="*/ 129906 w 259812"/>
                    <a:gd name="connsiteY1" fmla="*/ 211389 h 289400"/>
                    <a:gd name="connsiteX2" fmla="*/ 259813 w 259812"/>
                    <a:gd name="connsiteY2" fmla="*/ 280673 h 289400"/>
                    <a:gd name="connsiteX3" fmla="*/ 129906 w 259812"/>
                    <a:gd name="connsiteY3" fmla="*/ 81483 h 289400"/>
                    <a:gd name="connsiteX4" fmla="*/ 0 w 259812"/>
                    <a:gd name="connsiteY4" fmla="*/ 20860 h 2894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9400">
                      <a:moveTo>
                        <a:pt x="0" y="20860"/>
                      </a:moveTo>
                      <a:cubicBezTo>
                        <a:pt x="0" y="64162"/>
                        <a:pt x="60624" y="142106"/>
                        <a:pt x="129906" y="211389"/>
                      </a:cubicBezTo>
                      <a:cubicBezTo>
                        <a:pt x="199190" y="272012"/>
                        <a:pt x="259813" y="306654"/>
                        <a:pt x="259813" y="280673"/>
                      </a:cubicBezTo>
                      <a:cubicBezTo>
                        <a:pt x="259813" y="254691"/>
                        <a:pt x="199190" y="159427"/>
                        <a:pt x="129906" y="81483"/>
                      </a:cubicBezTo>
                      <a:cubicBezTo>
                        <a:pt x="51963" y="3539"/>
                        <a:pt x="0" y="-22442"/>
                        <a:pt x="0" y="2086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77" name="Freeform: Shape 385">
                  <a:extLst>
                    <a:ext uri="{FF2B5EF4-FFF2-40B4-BE49-F238E27FC236}">
                      <a16:creationId xmlns:a16="http://schemas.microsoft.com/office/drawing/2014/main" xmlns="" id="{38ACC2AD-4B09-46E8-AE65-29C2EE535139}"/>
                    </a:ext>
                  </a:extLst>
                </p:cNvPr>
                <p:cNvSpPr/>
                <p:nvPr/>
              </p:nvSpPr>
              <p:spPr>
                <a:xfrm>
                  <a:off x="12539351" y="4306553"/>
                  <a:ext cx="259812" cy="289400"/>
                </a:xfrm>
                <a:custGeom>
                  <a:avLst/>
                  <a:gdLst>
                    <a:gd name="connsiteX0" fmla="*/ 129906 w 259812"/>
                    <a:gd name="connsiteY0" fmla="*/ 78011 h 289400"/>
                    <a:gd name="connsiteX1" fmla="*/ 0 w 259812"/>
                    <a:gd name="connsiteY1" fmla="*/ 268540 h 289400"/>
                    <a:gd name="connsiteX2" fmla="*/ 129906 w 259812"/>
                    <a:gd name="connsiteY2" fmla="*/ 207917 h 289400"/>
                    <a:gd name="connsiteX3" fmla="*/ 259813 w 259812"/>
                    <a:gd name="connsiteY3" fmla="*/ 8728 h 289400"/>
                    <a:gd name="connsiteX4" fmla="*/ 129906 w 259812"/>
                    <a:gd name="connsiteY4" fmla="*/ 78011 h 2894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9400">
                      <a:moveTo>
                        <a:pt x="129906" y="78011"/>
                      </a:moveTo>
                      <a:cubicBezTo>
                        <a:pt x="60624" y="138634"/>
                        <a:pt x="0" y="225238"/>
                        <a:pt x="0" y="268540"/>
                      </a:cubicBezTo>
                      <a:cubicBezTo>
                        <a:pt x="0" y="311843"/>
                        <a:pt x="60624" y="285861"/>
                        <a:pt x="129906" y="207917"/>
                      </a:cubicBezTo>
                      <a:cubicBezTo>
                        <a:pt x="199190" y="129974"/>
                        <a:pt x="259813" y="43369"/>
                        <a:pt x="259813" y="8728"/>
                      </a:cubicBezTo>
                      <a:cubicBezTo>
                        <a:pt x="259813" y="-17254"/>
                        <a:pt x="199190" y="17388"/>
                        <a:pt x="129906" y="7801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35" name="Graphic 1">
                <a:extLst>
                  <a:ext uri="{FF2B5EF4-FFF2-40B4-BE49-F238E27FC236}">
                    <a16:creationId xmlns:a16="http://schemas.microsoft.com/office/drawing/2014/main" xmlns="" id="{0153F8ED-2395-4B9A-B422-78D6D2962D50}"/>
                  </a:ext>
                </a:extLst>
              </p:cNvPr>
              <p:cNvGrpSpPr/>
              <p:nvPr/>
            </p:nvGrpSpPr>
            <p:grpSpPr>
              <a:xfrm>
                <a:off x="11941783" y="2364807"/>
                <a:ext cx="259812" cy="2702002"/>
                <a:chOff x="11941783" y="2364807"/>
                <a:chExt cx="259812" cy="2702002"/>
              </a:xfrm>
              <a:grpFill/>
            </p:grpSpPr>
            <p:sp>
              <p:nvSpPr>
                <p:cNvPr id="872" name="Freeform: Shape 380">
                  <a:extLst>
                    <a:ext uri="{FF2B5EF4-FFF2-40B4-BE49-F238E27FC236}">
                      <a16:creationId xmlns:a16="http://schemas.microsoft.com/office/drawing/2014/main" xmlns="" id="{8B1D934C-8D53-4D74-BF36-F30EF50B6E2D}"/>
                    </a:ext>
                  </a:extLst>
                </p:cNvPr>
                <p:cNvSpPr/>
                <p:nvPr/>
              </p:nvSpPr>
              <p:spPr>
                <a:xfrm>
                  <a:off x="12054368" y="2445554"/>
                  <a:ext cx="34641" cy="2556065"/>
                </a:xfrm>
                <a:custGeom>
                  <a:avLst/>
                  <a:gdLst>
                    <a:gd name="connsiteX0" fmla="*/ 0 w 34641"/>
                    <a:gd name="connsiteY0" fmla="*/ 16398 h 2556065"/>
                    <a:gd name="connsiteX1" fmla="*/ 0 w 34641"/>
                    <a:gd name="connsiteY1" fmla="*/ 2536580 h 2556065"/>
                    <a:gd name="connsiteX2" fmla="*/ 34641 w 34641"/>
                    <a:gd name="connsiteY2" fmla="*/ 2536580 h 2556065"/>
                    <a:gd name="connsiteX3" fmla="*/ 34641 w 34641"/>
                    <a:gd name="connsiteY3" fmla="*/ 16398 h 2556065"/>
                    <a:gd name="connsiteX4" fmla="*/ 0 w 34641"/>
                    <a:gd name="connsiteY4" fmla="*/ 16398 h 25560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2556065">
                      <a:moveTo>
                        <a:pt x="0" y="16398"/>
                      </a:moveTo>
                      <a:cubicBezTo>
                        <a:pt x="0" y="856458"/>
                        <a:pt x="0" y="1696519"/>
                        <a:pt x="0" y="2536580"/>
                      </a:cubicBezTo>
                      <a:cubicBezTo>
                        <a:pt x="0" y="2562561"/>
                        <a:pt x="34641" y="2562561"/>
                        <a:pt x="34641" y="2536580"/>
                      </a:cubicBezTo>
                      <a:cubicBezTo>
                        <a:pt x="34641" y="1696519"/>
                        <a:pt x="34641" y="856458"/>
                        <a:pt x="34641" y="16398"/>
                      </a:cubicBezTo>
                      <a:cubicBezTo>
                        <a:pt x="34641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73" name="Freeform: Shape 381">
                  <a:extLst>
                    <a:ext uri="{FF2B5EF4-FFF2-40B4-BE49-F238E27FC236}">
                      <a16:creationId xmlns:a16="http://schemas.microsoft.com/office/drawing/2014/main" xmlns="" id="{4E74566B-4026-4DBF-8687-E66132956FE0}"/>
                    </a:ext>
                  </a:extLst>
                </p:cNvPr>
                <p:cNvSpPr/>
                <p:nvPr/>
              </p:nvSpPr>
              <p:spPr>
                <a:xfrm>
                  <a:off x="11941783" y="2364807"/>
                  <a:ext cx="259812" cy="271435"/>
                </a:xfrm>
                <a:custGeom>
                  <a:avLst/>
                  <a:gdLst>
                    <a:gd name="connsiteX0" fmla="*/ 129906 w 259812"/>
                    <a:gd name="connsiteY0" fmla="*/ 27861 h 271435"/>
                    <a:gd name="connsiteX1" fmla="*/ 0 w 259812"/>
                    <a:gd name="connsiteY1" fmla="*/ 62502 h 271435"/>
                    <a:gd name="connsiteX2" fmla="*/ 129906 w 259812"/>
                    <a:gd name="connsiteY2" fmla="*/ 244371 h 271435"/>
                    <a:gd name="connsiteX3" fmla="*/ 259813 w 259812"/>
                    <a:gd name="connsiteY3" fmla="*/ 218390 h 271435"/>
                    <a:gd name="connsiteX4" fmla="*/ 129906 w 259812"/>
                    <a:gd name="connsiteY4" fmla="*/ 27861 h 2714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1435">
                      <a:moveTo>
                        <a:pt x="129906" y="27861"/>
                      </a:moveTo>
                      <a:cubicBezTo>
                        <a:pt x="60623" y="-24102"/>
                        <a:pt x="0" y="1880"/>
                        <a:pt x="0" y="62502"/>
                      </a:cubicBezTo>
                      <a:cubicBezTo>
                        <a:pt x="0" y="123125"/>
                        <a:pt x="60623" y="201069"/>
                        <a:pt x="129906" y="244371"/>
                      </a:cubicBezTo>
                      <a:cubicBezTo>
                        <a:pt x="199190" y="287673"/>
                        <a:pt x="259813" y="279013"/>
                        <a:pt x="259813" y="218390"/>
                      </a:cubicBezTo>
                      <a:cubicBezTo>
                        <a:pt x="259813" y="157767"/>
                        <a:pt x="199190" y="79823"/>
                        <a:pt x="129906" y="2786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74" name="Freeform: Shape 382">
                  <a:extLst>
                    <a:ext uri="{FF2B5EF4-FFF2-40B4-BE49-F238E27FC236}">
                      <a16:creationId xmlns:a16="http://schemas.microsoft.com/office/drawing/2014/main" xmlns="" id="{48C02735-BF6C-4D7F-9F99-375A260EB21B}"/>
                    </a:ext>
                  </a:extLst>
                </p:cNvPr>
                <p:cNvSpPr/>
                <p:nvPr/>
              </p:nvSpPr>
              <p:spPr>
                <a:xfrm>
                  <a:off x="11941783" y="4799182"/>
                  <a:ext cx="259812" cy="267628"/>
                </a:xfrm>
                <a:custGeom>
                  <a:avLst/>
                  <a:gdLst>
                    <a:gd name="connsiteX0" fmla="*/ 129906 w 259812"/>
                    <a:gd name="connsiteY0" fmla="*/ 27064 h 267628"/>
                    <a:gd name="connsiteX1" fmla="*/ 0 w 259812"/>
                    <a:gd name="connsiteY1" fmla="*/ 208933 h 267628"/>
                    <a:gd name="connsiteX2" fmla="*/ 129906 w 259812"/>
                    <a:gd name="connsiteY2" fmla="*/ 243574 h 267628"/>
                    <a:gd name="connsiteX3" fmla="*/ 259813 w 259812"/>
                    <a:gd name="connsiteY3" fmla="*/ 53045 h 267628"/>
                    <a:gd name="connsiteX4" fmla="*/ 129906 w 259812"/>
                    <a:gd name="connsiteY4" fmla="*/ 27064 h 2676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7628">
                      <a:moveTo>
                        <a:pt x="129906" y="27064"/>
                      </a:moveTo>
                      <a:cubicBezTo>
                        <a:pt x="60623" y="70366"/>
                        <a:pt x="0" y="148310"/>
                        <a:pt x="0" y="208933"/>
                      </a:cubicBezTo>
                      <a:cubicBezTo>
                        <a:pt x="0" y="269556"/>
                        <a:pt x="60623" y="286876"/>
                        <a:pt x="129906" y="243574"/>
                      </a:cubicBezTo>
                      <a:cubicBezTo>
                        <a:pt x="199190" y="191612"/>
                        <a:pt x="259813" y="105008"/>
                        <a:pt x="259813" y="53045"/>
                      </a:cubicBezTo>
                      <a:cubicBezTo>
                        <a:pt x="259813" y="-7578"/>
                        <a:pt x="199190" y="-16238"/>
                        <a:pt x="129906" y="2706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36" name="Graphic 1">
                <a:extLst>
                  <a:ext uri="{FF2B5EF4-FFF2-40B4-BE49-F238E27FC236}">
                    <a16:creationId xmlns:a16="http://schemas.microsoft.com/office/drawing/2014/main" xmlns="" id="{454D2828-76FE-46E3-8FC4-9C6A2A1079F1}"/>
                  </a:ext>
                </a:extLst>
              </p:cNvPr>
              <p:cNvGrpSpPr/>
              <p:nvPr/>
            </p:nvGrpSpPr>
            <p:grpSpPr>
              <a:xfrm>
                <a:off x="11344214" y="2140689"/>
                <a:ext cx="259812" cy="3154047"/>
                <a:chOff x="11344214" y="2140689"/>
                <a:chExt cx="259812" cy="3154047"/>
              </a:xfrm>
              <a:grpFill/>
            </p:grpSpPr>
            <p:sp>
              <p:nvSpPr>
                <p:cNvPr id="869" name="Freeform: Shape 377">
                  <a:extLst>
                    <a:ext uri="{FF2B5EF4-FFF2-40B4-BE49-F238E27FC236}">
                      <a16:creationId xmlns:a16="http://schemas.microsoft.com/office/drawing/2014/main" xmlns="" id="{2B8F26FA-6A37-4407-9E94-4217006B391A}"/>
                    </a:ext>
                  </a:extLst>
                </p:cNvPr>
                <p:cNvSpPr/>
                <p:nvPr/>
              </p:nvSpPr>
              <p:spPr>
                <a:xfrm>
                  <a:off x="11456799" y="2211723"/>
                  <a:ext cx="34642" cy="3032388"/>
                </a:xfrm>
                <a:custGeom>
                  <a:avLst/>
                  <a:gdLst>
                    <a:gd name="connsiteX0" fmla="*/ 0 w 34642"/>
                    <a:gd name="connsiteY0" fmla="*/ 16398 h 3032388"/>
                    <a:gd name="connsiteX1" fmla="*/ 0 w 34642"/>
                    <a:gd name="connsiteY1" fmla="*/ 3012903 h 3032388"/>
                    <a:gd name="connsiteX2" fmla="*/ 34642 w 34642"/>
                    <a:gd name="connsiteY2" fmla="*/ 3012903 h 3032388"/>
                    <a:gd name="connsiteX3" fmla="*/ 34642 w 34642"/>
                    <a:gd name="connsiteY3" fmla="*/ 16398 h 3032388"/>
                    <a:gd name="connsiteX4" fmla="*/ 0 w 34642"/>
                    <a:gd name="connsiteY4" fmla="*/ 16398 h 30323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2" h="3032388">
                      <a:moveTo>
                        <a:pt x="0" y="16398"/>
                      </a:moveTo>
                      <a:cubicBezTo>
                        <a:pt x="0" y="1012346"/>
                        <a:pt x="0" y="2016954"/>
                        <a:pt x="0" y="3012903"/>
                      </a:cubicBezTo>
                      <a:cubicBezTo>
                        <a:pt x="0" y="3038884"/>
                        <a:pt x="34642" y="3038884"/>
                        <a:pt x="34642" y="3012903"/>
                      </a:cubicBezTo>
                      <a:cubicBezTo>
                        <a:pt x="34642" y="2016954"/>
                        <a:pt x="34642" y="1021006"/>
                        <a:pt x="34642" y="16398"/>
                      </a:cubicBezTo>
                      <a:cubicBezTo>
                        <a:pt x="3464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70" name="Freeform: Shape 378">
                  <a:extLst>
                    <a:ext uri="{FF2B5EF4-FFF2-40B4-BE49-F238E27FC236}">
                      <a16:creationId xmlns:a16="http://schemas.microsoft.com/office/drawing/2014/main" xmlns="" id="{02EF860E-CC0E-470D-8054-D0F18C70C83E}"/>
                    </a:ext>
                  </a:extLst>
                </p:cNvPr>
                <p:cNvSpPr/>
                <p:nvPr/>
              </p:nvSpPr>
              <p:spPr>
                <a:xfrm>
                  <a:off x="11344214" y="2140689"/>
                  <a:ext cx="259812" cy="261737"/>
                </a:xfrm>
                <a:custGeom>
                  <a:avLst/>
                  <a:gdLst>
                    <a:gd name="connsiteX0" fmla="*/ 129906 w 259812"/>
                    <a:gd name="connsiteY0" fmla="*/ 827 h 261737"/>
                    <a:gd name="connsiteX1" fmla="*/ 0 w 259812"/>
                    <a:gd name="connsiteY1" fmla="*/ 122073 h 261737"/>
                    <a:gd name="connsiteX2" fmla="*/ 129906 w 259812"/>
                    <a:gd name="connsiteY2" fmla="*/ 260640 h 261737"/>
                    <a:gd name="connsiteX3" fmla="*/ 259813 w 259812"/>
                    <a:gd name="connsiteY3" fmla="*/ 156715 h 261737"/>
                    <a:gd name="connsiteX4" fmla="*/ 129906 w 259812"/>
                    <a:gd name="connsiteY4" fmla="*/ 827 h 2617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737">
                      <a:moveTo>
                        <a:pt x="129906" y="827"/>
                      </a:moveTo>
                      <a:cubicBezTo>
                        <a:pt x="60623" y="-7833"/>
                        <a:pt x="0" y="52790"/>
                        <a:pt x="0" y="122073"/>
                      </a:cubicBezTo>
                      <a:cubicBezTo>
                        <a:pt x="0" y="191357"/>
                        <a:pt x="60623" y="251980"/>
                        <a:pt x="129906" y="260640"/>
                      </a:cubicBezTo>
                      <a:cubicBezTo>
                        <a:pt x="199189" y="269300"/>
                        <a:pt x="259813" y="225998"/>
                        <a:pt x="259813" y="156715"/>
                      </a:cubicBezTo>
                      <a:cubicBezTo>
                        <a:pt x="259813" y="87432"/>
                        <a:pt x="199189" y="9488"/>
                        <a:pt x="129906" y="827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71" name="Freeform: Shape 379">
                  <a:extLst>
                    <a:ext uri="{FF2B5EF4-FFF2-40B4-BE49-F238E27FC236}">
                      <a16:creationId xmlns:a16="http://schemas.microsoft.com/office/drawing/2014/main" xmlns="" id="{B3C70C4C-DB5A-4E11-A2BD-6B600E52BF42}"/>
                    </a:ext>
                  </a:extLst>
                </p:cNvPr>
                <p:cNvSpPr/>
                <p:nvPr/>
              </p:nvSpPr>
              <p:spPr>
                <a:xfrm>
                  <a:off x="11344214" y="5032998"/>
                  <a:ext cx="259812" cy="261737"/>
                </a:xfrm>
                <a:custGeom>
                  <a:avLst/>
                  <a:gdLst>
                    <a:gd name="connsiteX0" fmla="*/ 129906 w 259812"/>
                    <a:gd name="connsiteY0" fmla="*/ 1098 h 261737"/>
                    <a:gd name="connsiteX1" fmla="*/ 0 w 259812"/>
                    <a:gd name="connsiteY1" fmla="*/ 139665 h 261737"/>
                    <a:gd name="connsiteX2" fmla="*/ 129906 w 259812"/>
                    <a:gd name="connsiteY2" fmla="*/ 260911 h 261737"/>
                    <a:gd name="connsiteX3" fmla="*/ 259813 w 259812"/>
                    <a:gd name="connsiteY3" fmla="*/ 105023 h 261737"/>
                    <a:gd name="connsiteX4" fmla="*/ 129906 w 259812"/>
                    <a:gd name="connsiteY4" fmla="*/ 1098 h 2617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737">
                      <a:moveTo>
                        <a:pt x="129906" y="1098"/>
                      </a:moveTo>
                      <a:cubicBezTo>
                        <a:pt x="60623" y="9758"/>
                        <a:pt x="0" y="70381"/>
                        <a:pt x="0" y="139665"/>
                      </a:cubicBezTo>
                      <a:cubicBezTo>
                        <a:pt x="0" y="208948"/>
                        <a:pt x="60623" y="269571"/>
                        <a:pt x="129906" y="260911"/>
                      </a:cubicBezTo>
                      <a:cubicBezTo>
                        <a:pt x="199189" y="252250"/>
                        <a:pt x="259813" y="174306"/>
                        <a:pt x="259813" y="105023"/>
                      </a:cubicBezTo>
                      <a:cubicBezTo>
                        <a:pt x="259813" y="35740"/>
                        <a:pt x="199189" y="-7562"/>
                        <a:pt x="129906" y="10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37" name="Graphic 1">
                <a:extLst>
                  <a:ext uri="{FF2B5EF4-FFF2-40B4-BE49-F238E27FC236}">
                    <a16:creationId xmlns:a16="http://schemas.microsoft.com/office/drawing/2014/main" xmlns="" id="{DA500E86-3408-4D80-9026-6C7EF022947F}"/>
                  </a:ext>
                </a:extLst>
              </p:cNvPr>
              <p:cNvGrpSpPr/>
              <p:nvPr/>
            </p:nvGrpSpPr>
            <p:grpSpPr>
              <a:xfrm>
                <a:off x="10746645" y="2219494"/>
                <a:ext cx="259812" cy="2996436"/>
                <a:chOff x="10746645" y="2219494"/>
                <a:chExt cx="259812" cy="2996436"/>
              </a:xfrm>
              <a:grpFill/>
            </p:grpSpPr>
            <p:sp>
              <p:nvSpPr>
                <p:cNvPr id="866" name="Freeform: Shape 374">
                  <a:extLst>
                    <a:ext uri="{FF2B5EF4-FFF2-40B4-BE49-F238E27FC236}">
                      <a16:creationId xmlns:a16="http://schemas.microsoft.com/office/drawing/2014/main" xmlns="" id="{473F9915-8B46-409B-992C-9715C676B610}"/>
                    </a:ext>
                  </a:extLst>
                </p:cNvPr>
                <p:cNvSpPr/>
                <p:nvPr/>
              </p:nvSpPr>
              <p:spPr>
                <a:xfrm>
                  <a:off x="10859230" y="2295238"/>
                  <a:ext cx="35786" cy="2870928"/>
                </a:xfrm>
                <a:custGeom>
                  <a:avLst/>
                  <a:gdLst>
                    <a:gd name="connsiteX0" fmla="*/ 0 w 35786"/>
                    <a:gd name="connsiteY0" fmla="*/ 19486 h 2870928"/>
                    <a:gd name="connsiteX1" fmla="*/ 0 w 35786"/>
                    <a:gd name="connsiteY1" fmla="*/ 2851443 h 2870928"/>
                    <a:gd name="connsiteX2" fmla="*/ 34641 w 35786"/>
                    <a:gd name="connsiteY2" fmla="*/ 2851443 h 2870928"/>
                    <a:gd name="connsiteX3" fmla="*/ 34641 w 35786"/>
                    <a:gd name="connsiteY3" fmla="*/ 19486 h 2870928"/>
                    <a:gd name="connsiteX4" fmla="*/ 0 w 35786"/>
                    <a:gd name="connsiteY4" fmla="*/ 19486 h 28709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2870928">
                      <a:moveTo>
                        <a:pt x="0" y="19486"/>
                      </a:moveTo>
                      <a:cubicBezTo>
                        <a:pt x="0" y="963472"/>
                        <a:pt x="0" y="1907457"/>
                        <a:pt x="0" y="2851443"/>
                      </a:cubicBezTo>
                      <a:cubicBezTo>
                        <a:pt x="0" y="2877424"/>
                        <a:pt x="34641" y="2877424"/>
                        <a:pt x="34641" y="2851443"/>
                      </a:cubicBezTo>
                      <a:cubicBezTo>
                        <a:pt x="34641" y="1907457"/>
                        <a:pt x="34641" y="963472"/>
                        <a:pt x="34641" y="19486"/>
                      </a:cubicBezTo>
                      <a:cubicBezTo>
                        <a:pt x="43302" y="-6495"/>
                        <a:pt x="0" y="-6495"/>
                        <a:pt x="0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67" name="Freeform: Shape 375">
                  <a:extLst>
                    <a:ext uri="{FF2B5EF4-FFF2-40B4-BE49-F238E27FC236}">
                      <a16:creationId xmlns:a16="http://schemas.microsoft.com/office/drawing/2014/main" xmlns="" id="{B8F0E461-7C90-48ED-9548-C6308CE28185}"/>
                    </a:ext>
                  </a:extLst>
                </p:cNvPr>
                <p:cNvSpPr/>
                <p:nvPr/>
              </p:nvSpPr>
              <p:spPr>
                <a:xfrm>
                  <a:off x="10746645" y="2219494"/>
                  <a:ext cx="259812" cy="261149"/>
                </a:xfrm>
                <a:custGeom>
                  <a:avLst/>
                  <a:gdLst>
                    <a:gd name="connsiteX0" fmla="*/ 129906 w 259812"/>
                    <a:gd name="connsiteY0" fmla="*/ 8626 h 261149"/>
                    <a:gd name="connsiteX1" fmla="*/ 0 w 259812"/>
                    <a:gd name="connsiteY1" fmla="*/ 190495 h 261149"/>
                    <a:gd name="connsiteX2" fmla="*/ 129906 w 259812"/>
                    <a:gd name="connsiteY2" fmla="*/ 251118 h 261149"/>
                    <a:gd name="connsiteX3" fmla="*/ 259813 w 259812"/>
                    <a:gd name="connsiteY3" fmla="*/ 86570 h 261149"/>
                    <a:gd name="connsiteX4" fmla="*/ 129906 w 259812"/>
                    <a:gd name="connsiteY4" fmla="*/ 8626 h 2611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149">
                      <a:moveTo>
                        <a:pt x="129906" y="8626"/>
                      </a:moveTo>
                      <a:cubicBezTo>
                        <a:pt x="60623" y="43268"/>
                        <a:pt x="0" y="121212"/>
                        <a:pt x="0" y="190495"/>
                      </a:cubicBezTo>
                      <a:cubicBezTo>
                        <a:pt x="0" y="251118"/>
                        <a:pt x="60623" y="277099"/>
                        <a:pt x="129906" y="251118"/>
                      </a:cubicBezTo>
                      <a:cubicBezTo>
                        <a:pt x="199190" y="225137"/>
                        <a:pt x="259813" y="155853"/>
                        <a:pt x="259813" y="86570"/>
                      </a:cubicBezTo>
                      <a:cubicBezTo>
                        <a:pt x="259813" y="17287"/>
                        <a:pt x="207851" y="-17355"/>
                        <a:pt x="129906" y="862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68" name="Freeform: Shape 376">
                  <a:extLst>
                    <a:ext uri="{FF2B5EF4-FFF2-40B4-BE49-F238E27FC236}">
                      <a16:creationId xmlns:a16="http://schemas.microsoft.com/office/drawing/2014/main" xmlns="" id="{6B0DA132-E274-4CCC-8CA3-8F83F60143EC}"/>
                    </a:ext>
                  </a:extLst>
                </p:cNvPr>
                <p:cNvSpPr/>
                <p:nvPr/>
              </p:nvSpPr>
              <p:spPr>
                <a:xfrm>
                  <a:off x="10746645" y="4954780"/>
                  <a:ext cx="259812" cy="261149"/>
                </a:xfrm>
                <a:custGeom>
                  <a:avLst/>
                  <a:gdLst>
                    <a:gd name="connsiteX0" fmla="*/ 129906 w 259812"/>
                    <a:gd name="connsiteY0" fmla="*/ 10032 h 261149"/>
                    <a:gd name="connsiteX1" fmla="*/ 0 w 259812"/>
                    <a:gd name="connsiteY1" fmla="*/ 70655 h 261149"/>
                    <a:gd name="connsiteX2" fmla="*/ 129906 w 259812"/>
                    <a:gd name="connsiteY2" fmla="*/ 252524 h 261149"/>
                    <a:gd name="connsiteX3" fmla="*/ 259813 w 259812"/>
                    <a:gd name="connsiteY3" fmla="*/ 174580 h 261149"/>
                    <a:gd name="connsiteX4" fmla="*/ 129906 w 259812"/>
                    <a:gd name="connsiteY4" fmla="*/ 10032 h 2611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149">
                      <a:moveTo>
                        <a:pt x="129906" y="10032"/>
                      </a:moveTo>
                      <a:cubicBezTo>
                        <a:pt x="60623" y="-15949"/>
                        <a:pt x="0" y="10032"/>
                        <a:pt x="0" y="70655"/>
                      </a:cubicBezTo>
                      <a:cubicBezTo>
                        <a:pt x="0" y="131278"/>
                        <a:pt x="60623" y="217882"/>
                        <a:pt x="129906" y="252524"/>
                      </a:cubicBezTo>
                      <a:cubicBezTo>
                        <a:pt x="199190" y="278505"/>
                        <a:pt x="259813" y="243863"/>
                        <a:pt x="259813" y="174580"/>
                      </a:cubicBezTo>
                      <a:cubicBezTo>
                        <a:pt x="259813" y="105297"/>
                        <a:pt x="207851" y="36013"/>
                        <a:pt x="129906" y="10032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38" name="Graphic 1">
                <a:extLst>
                  <a:ext uri="{FF2B5EF4-FFF2-40B4-BE49-F238E27FC236}">
                    <a16:creationId xmlns:a16="http://schemas.microsoft.com/office/drawing/2014/main" xmlns="" id="{B6635293-2357-49A3-8816-AE0E0E1779B9}"/>
                  </a:ext>
                </a:extLst>
              </p:cNvPr>
              <p:cNvGrpSpPr/>
              <p:nvPr/>
            </p:nvGrpSpPr>
            <p:grpSpPr>
              <a:xfrm>
                <a:off x="10157736" y="2578595"/>
                <a:ext cx="259812" cy="2271697"/>
                <a:chOff x="10157736" y="2578595"/>
                <a:chExt cx="259812" cy="2271697"/>
              </a:xfrm>
              <a:grpFill/>
            </p:grpSpPr>
            <p:sp>
              <p:nvSpPr>
                <p:cNvPr id="863" name="Freeform: Shape 371">
                  <a:extLst>
                    <a:ext uri="{FF2B5EF4-FFF2-40B4-BE49-F238E27FC236}">
                      <a16:creationId xmlns:a16="http://schemas.microsoft.com/office/drawing/2014/main" xmlns="" id="{97DA45C7-B046-4275-B972-FB1AE9094DE2}"/>
                    </a:ext>
                  </a:extLst>
                </p:cNvPr>
                <p:cNvSpPr/>
                <p:nvPr/>
              </p:nvSpPr>
              <p:spPr>
                <a:xfrm>
                  <a:off x="10270321" y="2674132"/>
                  <a:ext cx="34641" cy="2102316"/>
                </a:xfrm>
                <a:custGeom>
                  <a:avLst/>
                  <a:gdLst>
                    <a:gd name="connsiteX0" fmla="*/ 0 w 34641"/>
                    <a:gd name="connsiteY0" fmla="*/ 12991 h 2102316"/>
                    <a:gd name="connsiteX1" fmla="*/ 0 w 34641"/>
                    <a:gd name="connsiteY1" fmla="*/ 2082831 h 2102316"/>
                    <a:gd name="connsiteX2" fmla="*/ 34642 w 34641"/>
                    <a:gd name="connsiteY2" fmla="*/ 2082831 h 2102316"/>
                    <a:gd name="connsiteX3" fmla="*/ 34642 w 34641"/>
                    <a:gd name="connsiteY3" fmla="*/ 12991 h 2102316"/>
                    <a:gd name="connsiteX4" fmla="*/ 0 w 34641"/>
                    <a:gd name="connsiteY4" fmla="*/ 12991 h 21023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2102316">
                      <a:moveTo>
                        <a:pt x="0" y="12991"/>
                      </a:moveTo>
                      <a:cubicBezTo>
                        <a:pt x="0" y="705824"/>
                        <a:pt x="0" y="1389997"/>
                        <a:pt x="0" y="2082831"/>
                      </a:cubicBezTo>
                      <a:cubicBezTo>
                        <a:pt x="0" y="2108812"/>
                        <a:pt x="34642" y="2108812"/>
                        <a:pt x="34642" y="2082831"/>
                      </a:cubicBezTo>
                      <a:cubicBezTo>
                        <a:pt x="34642" y="1389997"/>
                        <a:pt x="34642" y="705824"/>
                        <a:pt x="34642" y="12991"/>
                      </a:cubicBezTo>
                      <a:cubicBezTo>
                        <a:pt x="34642" y="-4330"/>
                        <a:pt x="0" y="-4330"/>
                        <a:pt x="0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64" name="Freeform: Shape 372">
                  <a:extLst>
                    <a:ext uri="{FF2B5EF4-FFF2-40B4-BE49-F238E27FC236}">
                      <a16:creationId xmlns:a16="http://schemas.microsoft.com/office/drawing/2014/main" xmlns="" id="{6046AD56-669E-4CBD-BDC2-8ABB38F78D08}"/>
                    </a:ext>
                  </a:extLst>
                </p:cNvPr>
                <p:cNvSpPr/>
                <p:nvPr/>
              </p:nvSpPr>
              <p:spPr>
                <a:xfrm>
                  <a:off x="10157736" y="2578595"/>
                  <a:ext cx="259812" cy="274157"/>
                </a:xfrm>
                <a:custGeom>
                  <a:avLst/>
                  <a:gdLst>
                    <a:gd name="connsiteX0" fmla="*/ 129906 w 259812"/>
                    <a:gd name="connsiteY0" fmla="*/ 47904 h 274157"/>
                    <a:gd name="connsiteX1" fmla="*/ 0 w 259812"/>
                    <a:gd name="connsiteY1" fmla="*/ 247094 h 274157"/>
                    <a:gd name="connsiteX2" fmla="*/ 129906 w 259812"/>
                    <a:gd name="connsiteY2" fmla="*/ 221113 h 274157"/>
                    <a:gd name="connsiteX3" fmla="*/ 259813 w 259812"/>
                    <a:gd name="connsiteY3" fmla="*/ 30583 h 274157"/>
                    <a:gd name="connsiteX4" fmla="*/ 129906 w 259812"/>
                    <a:gd name="connsiteY4" fmla="*/ 47904 h 2741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4157">
                      <a:moveTo>
                        <a:pt x="129906" y="47904"/>
                      </a:moveTo>
                      <a:cubicBezTo>
                        <a:pt x="60623" y="117188"/>
                        <a:pt x="0" y="203792"/>
                        <a:pt x="0" y="247094"/>
                      </a:cubicBezTo>
                      <a:cubicBezTo>
                        <a:pt x="0" y="290396"/>
                        <a:pt x="60623" y="281736"/>
                        <a:pt x="129906" y="221113"/>
                      </a:cubicBezTo>
                      <a:cubicBezTo>
                        <a:pt x="199189" y="169150"/>
                        <a:pt x="259813" y="82546"/>
                        <a:pt x="259813" y="30583"/>
                      </a:cubicBezTo>
                      <a:cubicBezTo>
                        <a:pt x="259813" y="-12719"/>
                        <a:pt x="199189" y="-12719"/>
                        <a:pt x="129906" y="4790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65" name="Freeform: Shape 373">
                  <a:extLst>
                    <a:ext uri="{FF2B5EF4-FFF2-40B4-BE49-F238E27FC236}">
                      <a16:creationId xmlns:a16="http://schemas.microsoft.com/office/drawing/2014/main" xmlns="" id="{9C5A1A4E-9178-400A-8BC0-790BB57A1812}"/>
                    </a:ext>
                  </a:extLst>
                </p:cNvPr>
                <p:cNvSpPr/>
                <p:nvPr/>
              </p:nvSpPr>
              <p:spPr>
                <a:xfrm>
                  <a:off x="10157736" y="4576533"/>
                  <a:ext cx="259812" cy="273760"/>
                </a:xfrm>
                <a:custGeom>
                  <a:avLst/>
                  <a:gdLst>
                    <a:gd name="connsiteX0" fmla="*/ 129906 w 259812"/>
                    <a:gd name="connsiteY0" fmla="*/ 50524 h 273760"/>
                    <a:gd name="connsiteX1" fmla="*/ 0 w 259812"/>
                    <a:gd name="connsiteY1" fmla="*/ 24542 h 273760"/>
                    <a:gd name="connsiteX2" fmla="*/ 129906 w 259812"/>
                    <a:gd name="connsiteY2" fmla="*/ 223732 h 273760"/>
                    <a:gd name="connsiteX3" fmla="*/ 259813 w 259812"/>
                    <a:gd name="connsiteY3" fmla="*/ 232392 h 273760"/>
                    <a:gd name="connsiteX4" fmla="*/ 129906 w 259812"/>
                    <a:gd name="connsiteY4" fmla="*/ 50524 h 2737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3760">
                      <a:moveTo>
                        <a:pt x="129906" y="50524"/>
                      </a:moveTo>
                      <a:cubicBezTo>
                        <a:pt x="60623" y="-1439"/>
                        <a:pt x="0" y="-18760"/>
                        <a:pt x="0" y="24542"/>
                      </a:cubicBezTo>
                      <a:cubicBezTo>
                        <a:pt x="0" y="67844"/>
                        <a:pt x="60623" y="163109"/>
                        <a:pt x="129906" y="223732"/>
                      </a:cubicBezTo>
                      <a:cubicBezTo>
                        <a:pt x="199189" y="284355"/>
                        <a:pt x="259813" y="293015"/>
                        <a:pt x="259813" y="232392"/>
                      </a:cubicBezTo>
                      <a:cubicBezTo>
                        <a:pt x="259813" y="189090"/>
                        <a:pt x="199189" y="102486"/>
                        <a:pt x="129906" y="5052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39" name="Graphic 1">
                <a:extLst>
                  <a:ext uri="{FF2B5EF4-FFF2-40B4-BE49-F238E27FC236}">
                    <a16:creationId xmlns:a16="http://schemas.microsoft.com/office/drawing/2014/main" xmlns="" id="{B4F98B8E-BE34-4C4A-B58B-E6DF2AEFAE63}"/>
                  </a:ext>
                </a:extLst>
              </p:cNvPr>
              <p:cNvGrpSpPr/>
              <p:nvPr/>
            </p:nvGrpSpPr>
            <p:grpSpPr>
              <a:xfrm>
                <a:off x="9560167" y="3155892"/>
                <a:ext cx="259812" cy="1132235"/>
                <a:chOff x="9560167" y="3155892"/>
                <a:chExt cx="259812" cy="1132235"/>
              </a:xfrm>
              <a:grpFill/>
            </p:grpSpPr>
            <p:sp>
              <p:nvSpPr>
                <p:cNvPr id="860" name="Freeform: Shape 368">
                  <a:extLst>
                    <a:ext uri="{FF2B5EF4-FFF2-40B4-BE49-F238E27FC236}">
                      <a16:creationId xmlns:a16="http://schemas.microsoft.com/office/drawing/2014/main" xmlns="" id="{41465BBC-4C54-40F3-8F55-30ECB9B55C24}"/>
                    </a:ext>
                  </a:extLst>
                </p:cNvPr>
                <p:cNvSpPr/>
                <p:nvPr/>
              </p:nvSpPr>
              <p:spPr>
                <a:xfrm>
                  <a:off x="9672753" y="3268294"/>
                  <a:ext cx="34641" cy="901925"/>
                </a:xfrm>
                <a:custGeom>
                  <a:avLst/>
                  <a:gdLst>
                    <a:gd name="connsiteX0" fmla="*/ 0 w 34641"/>
                    <a:gd name="connsiteY0" fmla="*/ 16398 h 901925"/>
                    <a:gd name="connsiteX1" fmla="*/ 0 w 34641"/>
                    <a:gd name="connsiteY1" fmla="*/ 882439 h 901925"/>
                    <a:gd name="connsiteX2" fmla="*/ 34641 w 34641"/>
                    <a:gd name="connsiteY2" fmla="*/ 882439 h 901925"/>
                    <a:gd name="connsiteX3" fmla="*/ 34641 w 34641"/>
                    <a:gd name="connsiteY3" fmla="*/ 16398 h 901925"/>
                    <a:gd name="connsiteX4" fmla="*/ 0 w 34641"/>
                    <a:gd name="connsiteY4" fmla="*/ 16398 h 901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901925">
                      <a:moveTo>
                        <a:pt x="0" y="16398"/>
                      </a:moveTo>
                      <a:cubicBezTo>
                        <a:pt x="0" y="302191"/>
                        <a:pt x="0" y="596646"/>
                        <a:pt x="0" y="882439"/>
                      </a:cubicBezTo>
                      <a:cubicBezTo>
                        <a:pt x="0" y="908421"/>
                        <a:pt x="34641" y="908421"/>
                        <a:pt x="34641" y="882439"/>
                      </a:cubicBezTo>
                      <a:cubicBezTo>
                        <a:pt x="34641" y="596646"/>
                        <a:pt x="34641" y="302191"/>
                        <a:pt x="34641" y="16398"/>
                      </a:cubicBezTo>
                      <a:cubicBezTo>
                        <a:pt x="34641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61" name="Freeform: Shape 369">
                  <a:extLst>
                    <a:ext uri="{FF2B5EF4-FFF2-40B4-BE49-F238E27FC236}">
                      <a16:creationId xmlns:a16="http://schemas.microsoft.com/office/drawing/2014/main" xmlns="" id="{9A28D03D-400F-4B25-8050-C0F65AF81E17}"/>
                    </a:ext>
                  </a:extLst>
                </p:cNvPr>
                <p:cNvSpPr/>
                <p:nvPr/>
              </p:nvSpPr>
              <p:spPr>
                <a:xfrm>
                  <a:off x="9560167" y="3155892"/>
                  <a:ext cx="259812" cy="288043"/>
                </a:xfrm>
                <a:custGeom>
                  <a:avLst/>
                  <a:gdLst>
                    <a:gd name="connsiteX0" fmla="*/ 129906 w 259812"/>
                    <a:gd name="connsiteY0" fmla="*/ 102818 h 288043"/>
                    <a:gd name="connsiteX1" fmla="*/ 0 w 259812"/>
                    <a:gd name="connsiteY1" fmla="*/ 284687 h 288043"/>
                    <a:gd name="connsiteX2" fmla="*/ 129906 w 259812"/>
                    <a:gd name="connsiteY2" fmla="*/ 180762 h 288043"/>
                    <a:gd name="connsiteX3" fmla="*/ 259813 w 259812"/>
                    <a:gd name="connsiteY3" fmla="*/ 7553 h 288043"/>
                    <a:gd name="connsiteX4" fmla="*/ 129906 w 259812"/>
                    <a:gd name="connsiteY4" fmla="*/ 102818 h 2880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8043">
                      <a:moveTo>
                        <a:pt x="129906" y="102818"/>
                      </a:moveTo>
                      <a:cubicBezTo>
                        <a:pt x="60623" y="189422"/>
                        <a:pt x="0" y="267366"/>
                        <a:pt x="0" y="284687"/>
                      </a:cubicBezTo>
                      <a:cubicBezTo>
                        <a:pt x="0" y="302008"/>
                        <a:pt x="60623" y="250045"/>
                        <a:pt x="129906" y="180762"/>
                      </a:cubicBezTo>
                      <a:cubicBezTo>
                        <a:pt x="199190" y="111478"/>
                        <a:pt x="259813" y="33535"/>
                        <a:pt x="259813" y="7553"/>
                      </a:cubicBezTo>
                      <a:cubicBezTo>
                        <a:pt x="259813" y="-18428"/>
                        <a:pt x="199190" y="24874"/>
                        <a:pt x="129906" y="10281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62" name="Freeform: Shape 370">
                  <a:extLst>
                    <a:ext uri="{FF2B5EF4-FFF2-40B4-BE49-F238E27FC236}">
                      <a16:creationId xmlns:a16="http://schemas.microsoft.com/office/drawing/2014/main" xmlns="" id="{58DE8D55-87E1-4C86-9D13-9514E403670D}"/>
                    </a:ext>
                  </a:extLst>
                </p:cNvPr>
                <p:cNvSpPr/>
                <p:nvPr/>
              </p:nvSpPr>
              <p:spPr>
                <a:xfrm>
                  <a:off x="9560167" y="3991508"/>
                  <a:ext cx="259812" cy="296619"/>
                </a:xfrm>
                <a:custGeom>
                  <a:avLst/>
                  <a:gdLst>
                    <a:gd name="connsiteX0" fmla="*/ 0 w 259812"/>
                    <a:gd name="connsiteY0" fmla="*/ 3338 h 296619"/>
                    <a:gd name="connsiteX1" fmla="*/ 129906 w 259812"/>
                    <a:gd name="connsiteY1" fmla="*/ 185206 h 296619"/>
                    <a:gd name="connsiteX2" fmla="*/ 259813 w 259812"/>
                    <a:gd name="connsiteY2" fmla="*/ 289131 h 296619"/>
                    <a:gd name="connsiteX3" fmla="*/ 129906 w 259812"/>
                    <a:gd name="connsiteY3" fmla="*/ 115923 h 296619"/>
                    <a:gd name="connsiteX4" fmla="*/ 0 w 259812"/>
                    <a:gd name="connsiteY4" fmla="*/ 3338 h 2966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96619">
                      <a:moveTo>
                        <a:pt x="0" y="3338"/>
                      </a:moveTo>
                      <a:cubicBezTo>
                        <a:pt x="0" y="20659"/>
                        <a:pt x="60623" y="98602"/>
                        <a:pt x="129906" y="185206"/>
                      </a:cubicBezTo>
                      <a:cubicBezTo>
                        <a:pt x="199190" y="271811"/>
                        <a:pt x="259813" y="315113"/>
                        <a:pt x="259813" y="289131"/>
                      </a:cubicBezTo>
                      <a:cubicBezTo>
                        <a:pt x="259813" y="263150"/>
                        <a:pt x="199190" y="185206"/>
                        <a:pt x="129906" y="115923"/>
                      </a:cubicBezTo>
                      <a:cubicBezTo>
                        <a:pt x="60623" y="37979"/>
                        <a:pt x="0" y="-13983"/>
                        <a:pt x="0" y="333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40" name="Graphic 1">
                <a:extLst>
                  <a:ext uri="{FF2B5EF4-FFF2-40B4-BE49-F238E27FC236}">
                    <a16:creationId xmlns:a16="http://schemas.microsoft.com/office/drawing/2014/main" xmlns="" id="{8BB2DF4E-0398-4617-870B-EB11F557B9EF}"/>
                  </a:ext>
                </a:extLst>
              </p:cNvPr>
              <p:cNvGrpSpPr/>
              <p:nvPr/>
            </p:nvGrpSpPr>
            <p:grpSpPr>
              <a:xfrm>
                <a:off x="8962598" y="3316014"/>
                <a:ext cx="259812" cy="794735"/>
                <a:chOff x="8962598" y="3316014"/>
                <a:chExt cx="259812" cy="794735"/>
              </a:xfrm>
              <a:grpFill/>
            </p:grpSpPr>
            <p:sp>
              <p:nvSpPr>
                <p:cNvPr id="857" name="Freeform: Shape 365">
                  <a:extLst>
                    <a:ext uri="{FF2B5EF4-FFF2-40B4-BE49-F238E27FC236}">
                      <a16:creationId xmlns:a16="http://schemas.microsoft.com/office/drawing/2014/main" xmlns="" id="{279FECE4-690C-4252-91E9-A04B14475C9D}"/>
                    </a:ext>
                  </a:extLst>
                </p:cNvPr>
                <p:cNvSpPr/>
                <p:nvPr/>
              </p:nvSpPr>
              <p:spPr>
                <a:xfrm>
                  <a:off x="9075184" y="3436249"/>
                  <a:ext cx="35786" cy="552101"/>
                </a:xfrm>
                <a:custGeom>
                  <a:avLst/>
                  <a:gdLst>
                    <a:gd name="connsiteX0" fmla="*/ 0 w 35786"/>
                    <a:gd name="connsiteY0" fmla="*/ 12991 h 552101"/>
                    <a:gd name="connsiteX1" fmla="*/ 0 w 35786"/>
                    <a:gd name="connsiteY1" fmla="*/ 532616 h 552101"/>
                    <a:gd name="connsiteX2" fmla="*/ 34642 w 35786"/>
                    <a:gd name="connsiteY2" fmla="*/ 532616 h 552101"/>
                    <a:gd name="connsiteX3" fmla="*/ 34642 w 35786"/>
                    <a:gd name="connsiteY3" fmla="*/ 12991 h 552101"/>
                    <a:gd name="connsiteX4" fmla="*/ 0 w 35786"/>
                    <a:gd name="connsiteY4" fmla="*/ 12991 h 5521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552101">
                      <a:moveTo>
                        <a:pt x="0" y="12991"/>
                      </a:moveTo>
                      <a:cubicBezTo>
                        <a:pt x="0" y="186199"/>
                        <a:pt x="0" y="359407"/>
                        <a:pt x="0" y="532616"/>
                      </a:cubicBezTo>
                      <a:cubicBezTo>
                        <a:pt x="0" y="558597"/>
                        <a:pt x="34642" y="558597"/>
                        <a:pt x="34642" y="532616"/>
                      </a:cubicBezTo>
                      <a:cubicBezTo>
                        <a:pt x="34642" y="359407"/>
                        <a:pt x="34642" y="186199"/>
                        <a:pt x="34642" y="12991"/>
                      </a:cubicBezTo>
                      <a:cubicBezTo>
                        <a:pt x="43302" y="-4330"/>
                        <a:pt x="0" y="-4330"/>
                        <a:pt x="0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58" name="Freeform: Shape 366">
                  <a:extLst>
                    <a:ext uri="{FF2B5EF4-FFF2-40B4-BE49-F238E27FC236}">
                      <a16:creationId xmlns:a16="http://schemas.microsoft.com/office/drawing/2014/main" xmlns="" id="{87659C2A-D2B2-4AE4-A897-6E06FE47E5AE}"/>
                    </a:ext>
                  </a:extLst>
                </p:cNvPr>
                <p:cNvSpPr/>
                <p:nvPr/>
              </p:nvSpPr>
              <p:spPr>
                <a:xfrm>
                  <a:off x="8962598" y="3821637"/>
                  <a:ext cx="259812" cy="289112"/>
                </a:xfrm>
                <a:custGeom>
                  <a:avLst/>
                  <a:gdLst>
                    <a:gd name="connsiteX0" fmla="*/ 129906 w 259812"/>
                    <a:gd name="connsiteY0" fmla="*/ 121246 h 289112"/>
                    <a:gd name="connsiteX1" fmla="*/ 0 w 259812"/>
                    <a:gd name="connsiteY1" fmla="*/ 285794 h 289112"/>
                    <a:gd name="connsiteX2" fmla="*/ 129906 w 259812"/>
                    <a:gd name="connsiteY2" fmla="*/ 164548 h 289112"/>
                    <a:gd name="connsiteX3" fmla="*/ 259813 w 259812"/>
                    <a:gd name="connsiteY3" fmla="*/ 0 h 289112"/>
                    <a:gd name="connsiteX4" fmla="*/ 129906 w 259812"/>
                    <a:gd name="connsiteY4" fmla="*/ 121246 h 2891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9112">
                      <a:moveTo>
                        <a:pt x="129906" y="121246"/>
                      </a:moveTo>
                      <a:cubicBezTo>
                        <a:pt x="60623" y="190529"/>
                        <a:pt x="0" y="268473"/>
                        <a:pt x="0" y="285794"/>
                      </a:cubicBezTo>
                      <a:cubicBezTo>
                        <a:pt x="0" y="303115"/>
                        <a:pt x="60623" y="251152"/>
                        <a:pt x="129906" y="164548"/>
                      </a:cubicBezTo>
                      <a:cubicBezTo>
                        <a:pt x="199190" y="77944"/>
                        <a:pt x="259813" y="0"/>
                        <a:pt x="259813" y="0"/>
                      </a:cubicBezTo>
                      <a:cubicBezTo>
                        <a:pt x="259813" y="0"/>
                        <a:pt x="207850" y="51963"/>
                        <a:pt x="129906" y="12124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59" name="Freeform: Shape 367">
                  <a:extLst>
                    <a:ext uri="{FF2B5EF4-FFF2-40B4-BE49-F238E27FC236}">
                      <a16:creationId xmlns:a16="http://schemas.microsoft.com/office/drawing/2014/main" xmlns="" id="{64A2B472-7E8B-44CC-BABC-22B02EDF9FE5}"/>
                    </a:ext>
                  </a:extLst>
                </p:cNvPr>
                <p:cNvSpPr/>
                <p:nvPr/>
              </p:nvSpPr>
              <p:spPr>
                <a:xfrm>
                  <a:off x="8962598" y="3316014"/>
                  <a:ext cx="259812" cy="289939"/>
                </a:xfrm>
                <a:custGeom>
                  <a:avLst/>
                  <a:gdLst>
                    <a:gd name="connsiteX0" fmla="*/ 0 w 259812"/>
                    <a:gd name="connsiteY0" fmla="*/ 3319 h 289939"/>
                    <a:gd name="connsiteX1" fmla="*/ 129906 w 259812"/>
                    <a:gd name="connsiteY1" fmla="*/ 167867 h 289939"/>
                    <a:gd name="connsiteX2" fmla="*/ 259813 w 259812"/>
                    <a:gd name="connsiteY2" fmla="*/ 289113 h 289939"/>
                    <a:gd name="connsiteX3" fmla="*/ 129906 w 259812"/>
                    <a:gd name="connsiteY3" fmla="*/ 124565 h 289939"/>
                    <a:gd name="connsiteX4" fmla="*/ 0 w 259812"/>
                    <a:gd name="connsiteY4" fmla="*/ 3319 h 2899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9939">
                      <a:moveTo>
                        <a:pt x="0" y="3319"/>
                      </a:moveTo>
                      <a:cubicBezTo>
                        <a:pt x="0" y="20640"/>
                        <a:pt x="60623" y="98583"/>
                        <a:pt x="129906" y="167867"/>
                      </a:cubicBezTo>
                      <a:cubicBezTo>
                        <a:pt x="199190" y="237150"/>
                        <a:pt x="259813" y="297773"/>
                        <a:pt x="259813" y="289113"/>
                      </a:cubicBezTo>
                      <a:cubicBezTo>
                        <a:pt x="259813" y="280452"/>
                        <a:pt x="199190" y="211169"/>
                        <a:pt x="129906" y="124565"/>
                      </a:cubicBezTo>
                      <a:cubicBezTo>
                        <a:pt x="60623" y="37960"/>
                        <a:pt x="0" y="-14002"/>
                        <a:pt x="0" y="3319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41" name="Graphic 1">
                <a:extLst>
                  <a:ext uri="{FF2B5EF4-FFF2-40B4-BE49-F238E27FC236}">
                    <a16:creationId xmlns:a16="http://schemas.microsoft.com/office/drawing/2014/main" xmlns="" id="{445163AA-21C6-4105-8494-A80A1BD00D84}"/>
                  </a:ext>
                </a:extLst>
              </p:cNvPr>
              <p:cNvGrpSpPr/>
              <p:nvPr/>
            </p:nvGrpSpPr>
            <p:grpSpPr>
              <a:xfrm>
                <a:off x="8373690" y="2708872"/>
                <a:ext cx="259812" cy="2017681"/>
                <a:chOff x="8373690" y="2708872"/>
                <a:chExt cx="259812" cy="2017681"/>
              </a:xfrm>
              <a:grpFill/>
            </p:grpSpPr>
            <p:sp>
              <p:nvSpPr>
                <p:cNvPr id="854" name="Freeform: Shape 362">
                  <a:extLst>
                    <a:ext uri="{FF2B5EF4-FFF2-40B4-BE49-F238E27FC236}">
                      <a16:creationId xmlns:a16="http://schemas.microsoft.com/office/drawing/2014/main" xmlns="" id="{61D123BA-BC1C-4A4B-9C85-4EBC99ECDE99}"/>
                    </a:ext>
                  </a:extLst>
                </p:cNvPr>
                <p:cNvSpPr/>
                <p:nvPr/>
              </p:nvSpPr>
              <p:spPr>
                <a:xfrm>
                  <a:off x="8477615" y="2791971"/>
                  <a:ext cx="35786" cy="1828590"/>
                </a:xfrm>
                <a:custGeom>
                  <a:avLst/>
                  <a:gdLst>
                    <a:gd name="connsiteX0" fmla="*/ 0 w 35786"/>
                    <a:gd name="connsiteY0" fmla="*/ 16398 h 1828590"/>
                    <a:gd name="connsiteX1" fmla="*/ 0 w 35786"/>
                    <a:gd name="connsiteY1" fmla="*/ 1809104 h 1828590"/>
                    <a:gd name="connsiteX2" fmla="*/ 34642 w 35786"/>
                    <a:gd name="connsiteY2" fmla="*/ 1809104 h 1828590"/>
                    <a:gd name="connsiteX3" fmla="*/ 34642 w 35786"/>
                    <a:gd name="connsiteY3" fmla="*/ 16398 h 1828590"/>
                    <a:gd name="connsiteX4" fmla="*/ 0 w 35786"/>
                    <a:gd name="connsiteY4" fmla="*/ 16398 h 18285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1828590">
                      <a:moveTo>
                        <a:pt x="0" y="16398"/>
                      </a:moveTo>
                      <a:cubicBezTo>
                        <a:pt x="0" y="613966"/>
                        <a:pt x="0" y="1211535"/>
                        <a:pt x="0" y="1809104"/>
                      </a:cubicBezTo>
                      <a:cubicBezTo>
                        <a:pt x="0" y="1835086"/>
                        <a:pt x="34642" y="1835086"/>
                        <a:pt x="34642" y="1809104"/>
                      </a:cubicBezTo>
                      <a:cubicBezTo>
                        <a:pt x="34642" y="1211535"/>
                        <a:pt x="34642" y="613966"/>
                        <a:pt x="34642" y="16398"/>
                      </a:cubicBezTo>
                      <a:cubicBezTo>
                        <a:pt x="4330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55" name="Freeform: Shape 363">
                  <a:extLst>
                    <a:ext uri="{FF2B5EF4-FFF2-40B4-BE49-F238E27FC236}">
                      <a16:creationId xmlns:a16="http://schemas.microsoft.com/office/drawing/2014/main" xmlns="" id="{8974ED80-AD0E-495D-9B3C-30A4FB13D85F}"/>
                    </a:ext>
                  </a:extLst>
                </p:cNvPr>
                <p:cNvSpPr/>
                <p:nvPr/>
              </p:nvSpPr>
              <p:spPr>
                <a:xfrm>
                  <a:off x="8373690" y="4444852"/>
                  <a:ext cx="259812" cy="281700"/>
                </a:xfrm>
                <a:custGeom>
                  <a:avLst/>
                  <a:gdLst>
                    <a:gd name="connsiteX0" fmla="*/ 129906 w 259812"/>
                    <a:gd name="connsiteY0" fmla="*/ 60958 h 281700"/>
                    <a:gd name="connsiteX1" fmla="*/ 0 w 259812"/>
                    <a:gd name="connsiteY1" fmla="*/ 251487 h 281700"/>
                    <a:gd name="connsiteX2" fmla="*/ 129906 w 259812"/>
                    <a:gd name="connsiteY2" fmla="*/ 216845 h 281700"/>
                    <a:gd name="connsiteX3" fmla="*/ 259813 w 259812"/>
                    <a:gd name="connsiteY3" fmla="*/ 17656 h 281700"/>
                    <a:gd name="connsiteX4" fmla="*/ 129906 w 259812"/>
                    <a:gd name="connsiteY4" fmla="*/ 60958 h 2817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1700">
                      <a:moveTo>
                        <a:pt x="129906" y="60958"/>
                      </a:moveTo>
                      <a:cubicBezTo>
                        <a:pt x="60623" y="121581"/>
                        <a:pt x="0" y="199525"/>
                        <a:pt x="0" y="251487"/>
                      </a:cubicBezTo>
                      <a:cubicBezTo>
                        <a:pt x="0" y="303450"/>
                        <a:pt x="60623" y="286129"/>
                        <a:pt x="129906" y="216845"/>
                      </a:cubicBezTo>
                      <a:cubicBezTo>
                        <a:pt x="199189" y="147562"/>
                        <a:pt x="259813" y="52297"/>
                        <a:pt x="259813" y="17656"/>
                      </a:cubicBezTo>
                      <a:cubicBezTo>
                        <a:pt x="259813" y="-16986"/>
                        <a:pt x="199189" y="335"/>
                        <a:pt x="129906" y="6095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56" name="Freeform: Shape 364">
                  <a:extLst>
                    <a:ext uri="{FF2B5EF4-FFF2-40B4-BE49-F238E27FC236}">
                      <a16:creationId xmlns:a16="http://schemas.microsoft.com/office/drawing/2014/main" xmlns="" id="{7B8B6D4D-8279-4670-A6C8-57D1B812E1FE}"/>
                    </a:ext>
                  </a:extLst>
                </p:cNvPr>
                <p:cNvSpPr/>
                <p:nvPr/>
              </p:nvSpPr>
              <p:spPr>
                <a:xfrm>
                  <a:off x="8373690" y="2708872"/>
                  <a:ext cx="259812" cy="281700"/>
                </a:xfrm>
                <a:custGeom>
                  <a:avLst/>
                  <a:gdLst>
                    <a:gd name="connsiteX0" fmla="*/ 0 w 259812"/>
                    <a:gd name="connsiteY0" fmla="*/ 30213 h 281700"/>
                    <a:gd name="connsiteX1" fmla="*/ 129906 w 259812"/>
                    <a:gd name="connsiteY1" fmla="*/ 220743 h 281700"/>
                    <a:gd name="connsiteX2" fmla="*/ 259813 w 259812"/>
                    <a:gd name="connsiteY2" fmla="*/ 264045 h 281700"/>
                    <a:gd name="connsiteX3" fmla="*/ 129906 w 259812"/>
                    <a:gd name="connsiteY3" fmla="*/ 64855 h 281700"/>
                    <a:gd name="connsiteX4" fmla="*/ 0 w 259812"/>
                    <a:gd name="connsiteY4" fmla="*/ 30213 h 2817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1700">
                      <a:moveTo>
                        <a:pt x="0" y="30213"/>
                      </a:moveTo>
                      <a:cubicBezTo>
                        <a:pt x="0" y="82176"/>
                        <a:pt x="60623" y="160120"/>
                        <a:pt x="129906" y="220743"/>
                      </a:cubicBezTo>
                      <a:cubicBezTo>
                        <a:pt x="199189" y="281365"/>
                        <a:pt x="259813" y="298686"/>
                        <a:pt x="259813" y="264045"/>
                      </a:cubicBezTo>
                      <a:cubicBezTo>
                        <a:pt x="259813" y="229403"/>
                        <a:pt x="199189" y="134138"/>
                        <a:pt x="129906" y="64855"/>
                      </a:cubicBezTo>
                      <a:cubicBezTo>
                        <a:pt x="51962" y="-4428"/>
                        <a:pt x="0" y="-21749"/>
                        <a:pt x="0" y="3021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42" name="Graphic 1">
                <a:extLst>
                  <a:ext uri="{FF2B5EF4-FFF2-40B4-BE49-F238E27FC236}">
                    <a16:creationId xmlns:a16="http://schemas.microsoft.com/office/drawing/2014/main" xmlns="" id="{EB059435-0C34-4B89-972C-DDA621045349}"/>
                  </a:ext>
                </a:extLst>
              </p:cNvPr>
              <p:cNvGrpSpPr/>
              <p:nvPr/>
            </p:nvGrpSpPr>
            <p:grpSpPr>
              <a:xfrm>
                <a:off x="7776121" y="2286716"/>
                <a:ext cx="259812" cy="2863814"/>
                <a:chOff x="7776121" y="2286716"/>
                <a:chExt cx="259812" cy="2863814"/>
              </a:xfrm>
              <a:grpFill/>
            </p:grpSpPr>
            <p:sp>
              <p:nvSpPr>
                <p:cNvPr id="851" name="Freeform: Shape 359">
                  <a:extLst>
                    <a:ext uri="{FF2B5EF4-FFF2-40B4-BE49-F238E27FC236}">
                      <a16:creationId xmlns:a16="http://schemas.microsoft.com/office/drawing/2014/main" xmlns="" id="{5C2A12C8-276D-4D80-8E1A-BB2E4501292E}"/>
                    </a:ext>
                  </a:extLst>
                </p:cNvPr>
                <p:cNvSpPr/>
                <p:nvPr/>
              </p:nvSpPr>
              <p:spPr>
                <a:xfrm>
                  <a:off x="7888706" y="2341629"/>
                  <a:ext cx="34641" cy="2729273"/>
                </a:xfrm>
                <a:custGeom>
                  <a:avLst/>
                  <a:gdLst>
                    <a:gd name="connsiteX0" fmla="*/ 0 w 34641"/>
                    <a:gd name="connsiteY0" fmla="*/ 16398 h 2729273"/>
                    <a:gd name="connsiteX1" fmla="*/ 0 w 34641"/>
                    <a:gd name="connsiteY1" fmla="*/ 2709788 h 2729273"/>
                    <a:gd name="connsiteX2" fmla="*/ 34642 w 34641"/>
                    <a:gd name="connsiteY2" fmla="*/ 2709788 h 2729273"/>
                    <a:gd name="connsiteX3" fmla="*/ 34642 w 34641"/>
                    <a:gd name="connsiteY3" fmla="*/ 16398 h 2729273"/>
                    <a:gd name="connsiteX4" fmla="*/ 0 w 34641"/>
                    <a:gd name="connsiteY4" fmla="*/ 16398 h 27292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2729273">
                      <a:moveTo>
                        <a:pt x="0" y="16398"/>
                      </a:moveTo>
                      <a:cubicBezTo>
                        <a:pt x="0" y="917081"/>
                        <a:pt x="0" y="1809104"/>
                        <a:pt x="0" y="2709788"/>
                      </a:cubicBezTo>
                      <a:cubicBezTo>
                        <a:pt x="0" y="2735769"/>
                        <a:pt x="34642" y="2735769"/>
                        <a:pt x="34642" y="2709788"/>
                      </a:cubicBezTo>
                      <a:cubicBezTo>
                        <a:pt x="34642" y="1809104"/>
                        <a:pt x="34642" y="917081"/>
                        <a:pt x="34642" y="16398"/>
                      </a:cubicBezTo>
                      <a:cubicBezTo>
                        <a:pt x="3464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52" name="Freeform: Shape 360">
                  <a:extLst>
                    <a:ext uri="{FF2B5EF4-FFF2-40B4-BE49-F238E27FC236}">
                      <a16:creationId xmlns:a16="http://schemas.microsoft.com/office/drawing/2014/main" xmlns="" id="{B591FAD2-42BB-4CEE-9622-D82BD7D87034}"/>
                    </a:ext>
                  </a:extLst>
                </p:cNvPr>
                <p:cNvSpPr/>
                <p:nvPr/>
              </p:nvSpPr>
              <p:spPr>
                <a:xfrm>
                  <a:off x="7776121" y="4886167"/>
                  <a:ext cx="259812" cy="264363"/>
                </a:xfrm>
                <a:custGeom>
                  <a:avLst/>
                  <a:gdLst>
                    <a:gd name="connsiteX0" fmla="*/ 129906 w 259812"/>
                    <a:gd name="connsiteY0" fmla="*/ 18023 h 264363"/>
                    <a:gd name="connsiteX1" fmla="*/ 0 w 259812"/>
                    <a:gd name="connsiteY1" fmla="*/ 191231 h 264363"/>
                    <a:gd name="connsiteX2" fmla="*/ 129906 w 259812"/>
                    <a:gd name="connsiteY2" fmla="*/ 243193 h 264363"/>
                    <a:gd name="connsiteX3" fmla="*/ 259813 w 259812"/>
                    <a:gd name="connsiteY3" fmla="*/ 52664 h 264363"/>
                    <a:gd name="connsiteX4" fmla="*/ 129906 w 259812"/>
                    <a:gd name="connsiteY4" fmla="*/ 18023 h 2643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4363">
                      <a:moveTo>
                        <a:pt x="129906" y="18023"/>
                      </a:moveTo>
                      <a:cubicBezTo>
                        <a:pt x="60623" y="52664"/>
                        <a:pt x="0" y="130608"/>
                        <a:pt x="0" y="191231"/>
                      </a:cubicBezTo>
                      <a:cubicBezTo>
                        <a:pt x="0" y="260514"/>
                        <a:pt x="60623" y="286496"/>
                        <a:pt x="129906" y="243193"/>
                      </a:cubicBezTo>
                      <a:cubicBezTo>
                        <a:pt x="199189" y="199891"/>
                        <a:pt x="259813" y="113287"/>
                        <a:pt x="259813" y="52664"/>
                      </a:cubicBezTo>
                      <a:cubicBezTo>
                        <a:pt x="259813" y="702"/>
                        <a:pt x="199189" y="-16619"/>
                        <a:pt x="129906" y="1802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53" name="Freeform: Shape 361">
                  <a:extLst>
                    <a:ext uri="{FF2B5EF4-FFF2-40B4-BE49-F238E27FC236}">
                      <a16:creationId xmlns:a16="http://schemas.microsoft.com/office/drawing/2014/main" xmlns="" id="{092A996F-25A5-436A-BFCA-E97D89DAABD4}"/>
                    </a:ext>
                  </a:extLst>
                </p:cNvPr>
                <p:cNvSpPr/>
                <p:nvPr/>
              </p:nvSpPr>
              <p:spPr>
                <a:xfrm>
                  <a:off x="7776121" y="2286716"/>
                  <a:ext cx="259812" cy="262174"/>
                </a:xfrm>
                <a:custGeom>
                  <a:avLst/>
                  <a:gdLst>
                    <a:gd name="connsiteX0" fmla="*/ 129906 w 259812"/>
                    <a:gd name="connsiteY0" fmla="*/ 19348 h 262174"/>
                    <a:gd name="connsiteX1" fmla="*/ 0 w 259812"/>
                    <a:gd name="connsiteY1" fmla="*/ 71310 h 262174"/>
                    <a:gd name="connsiteX2" fmla="*/ 129906 w 259812"/>
                    <a:gd name="connsiteY2" fmla="*/ 244519 h 262174"/>
                    <a:gd name="connsiteX3" fmla="*/ 259813 w 259812"/>
                    <a:gd name="connsiteY3" fmla="*/ 201217 h 262174"/>
                    <a:gd name="connsiteX4" fmla="*/ 129906 w 259812"/>
                    <a:gd name="connsiteY4" fmla="*/ 19348 h 2621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2174">
                      <a:moveTo>
                        <a:pt x="129906" y="19348"/>
                      </a:moveTo>
                      <a:cubicBezTo>
                        <a:pt x="60623" y="-23954"/>
                        <a:pt x="0" y="10687"/>
                        <a:pt x="0" y="71310"/>
                      </a:cubicBezTo>
                      <a:cubicBezTo>
                        <a:pt x="0" y="140594"/>
                        <a:pt x="60623" y="209877"/>
                        <a:pt x="129906" y="244519"/>
                      </a:cubicBezTo>
                      <a:cubicBezTo>
                        <a:pt x="199189" y="279160"/>
                        <a:pt x="259813" y="261840"/>
                        <a:pt x="259813" y="201217"/>
                      </a:cubicBezTo>
                      <a:cubicBezTo>
                        <a:pt x="259813" y="140594"/>
                        <a:pt x="199189" y="53989"/>
                        <a:pt x="129906" y="1934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43" name="Graphic 1">
                <a:extLst>
                  <a:ext uri="{FF2B5EF4-FFF2-40B4-BE49-F238E27FC236}">
                    <a16:creationId xmlns:a16="http://schemas.microsoft.com/office/drawing/2014/main" xmlns="" id="{873841C8-6529-4421-8328-8D91A2D12B20}"/>
                  </a:ext>
                </a:extLst>
              </p:cNvPr>
              <p:cNvGrpSpPr/>
              <p:nvPr/>
            </p:nvGrpSpPr>
            <p:grpSpPr>
              <a:xfrm>
                <a:off x="7178552" y="2132856"/>
                <a:ext cx="259812" cy="3169713"/>
                <a:chOff x="7178552" y="2132856"/>
                <a:chExt cx="259812" cy="3169713"/>
              </a:xfrm>
              <a:grpFill/>
            </p:grpSpPr>
            <p:sp>
              <p:nvSpPr>
                <p:cNvPr id="848" name="Freeform: Shape 356">
                  <a:extLst>
                    <a:ext uri="{FF2B5EF4-FFF2-40B4-BE49-F238E27FC236}">
                      <a16:creationId xmlns:a16="http://schemas.microsoft.com/office/drawing/2014/main" xmlns="" id="{DC711BFD-B0F7-4DA0-96F8-3B6235CC4541}"/>
                    </a:ext>
                  </a:extLst>
                </p:cNvPr>
                <p:cNvSpPr/>
                <p:nvPr/>
              </p:nvSpPr>
              <p:spPr>
                <a:xfrm>
                  <a:off x="7291138" y="2177081"/>
                  <a:ext cx="34641" cy="3049709"/>
                </a:xfrm>
                <a:custGeom>
                  <a:avLst/>
                  <a:gdLst>
                    <a:gd name="connsiteX0" fmla="*/ 0 w 34641"/>
                    <a:gd name="connsiteY0" fmla="*/ 16398 h 3049709"/>
                    <a:gd name="connsiteX1" fmla="*/ 0 w 34641"/>
                    <a:gd name="connsiteY1" fmla="*/ 3030223 h 3049709"/>
                    <a:gd name="connsiteX2" fmla="*/ 34641 w 34641"/>
                    <a:gd name="connsiteY2" fmla="*/ 3030223 h 3049709"/>
                    <a:gd name="connsiteX3" fmla="*/ 34641 w 34641"/>
                    <a:gd name="connsiteY3" fmla="*/ 16398 h 3049709"/>
                    <a:gd name="connsiteX4" fmla="*/ 0 w 34641"/>
                    <a:gd name="connsiteY4" fmla="*/ 16398 h 30497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3049709">
                      <a:moveTo>
                        <a:pt x="0" y="16398"/>
                      </a:moveTo>
                      <a:cubicBezTo>
                        <a:pt x="0" y="1021006"/>
                        <a:pt x="0" y="2025615"/>
                        <a:pt x="0" y="3030223"/>
                      </a:cubicBezTo>
                      <a:cubicBezTo>
                        <a:pt x="0" y="3056205"/>
                        <a:pt x="34641" y="3056205"/>
                        <a:pt x="34641" y="3030223"/>
                      </a:cubicBezTo>
                      <a:cubicBezTo>
                        <a:pt x="34641" y="2025615"/>
                        <a:pt x="34641" y="1021006"/>
                        <a:pt x="34641" y="16398"/>
                      </a:cubicBezTo>
                      <a:cubicBezTo>
                        <a:pt x="34641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49" name="Freeform: Shape 357">
                  <a:extLst>
                    <a:ext uri="{FF2B5EF4-FFF2-40B4-BE49-F238E27FC236}">
                      <a16:creationId xmlns:a16="http://schemas.microsoft.com/office/drawing/2014/main" xmlns="" id="{49E579C7-375F-4347-BB86-09355816C910}"/>
                    </a:ext>
                  </a:extLst>
                </p:cNvPr>
                <p:cNvSpPr/>
                <p:nvPr/>
              </p:nvSpPr>
              <p:spPr>
                <a:xfrm>
                  <a:off x="7178552" y="5042756"/>
                  <a:ext cx="259812" cy="259812"/>
                </a:xfrm>
                <a:custGeom>
                  <a:avLst/>
                  <a:gdLst>
                    <a:gd name="connsiteX0" fmla="*/ 129906 w 259812"/>
                    <a:gd name="connsiteY0" fmla="*/ 0 h 259812"/>
                    <a:gd name="connsiteX1" fmla="*/ 0 w 259812"/>
                    <a:gd name="connsiteY1" fmla="*/ 121246 h 259812"/>
                    <a:gd name="connsiteX2" fmla="*/ 129906 w 259812"/>
                    <a:gd name="connsiteY2" fmla="*/ 259813 h 259812"/>
                    <a:gd name="connsiteX3" fmla="*/ 259813 w 259812"/>
                    <a:gd name="connsiteY3" fmla="*/ 121246 h 259812"/>
                    <a:gd name="connsiteX4" fmla="*/ 129906 w 259812"/>
                    <a:gd name="connsiteY4" fmla="*/ 0 h 2598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59812">
                      <a:moveTo>
                        <a:pt x="129906" y="0"/>
                      </a:moveTo>
                      <a:cubicBezTo>
                        <a:pt x="60623" y="0"/>
                        <a:pt x="0" y="51963"/>
                        <a:pt x="0" y="121246"/>
                      </a:cubicBezTo>
                      <a:cubicBezTo>
                        <a:pt x="0" y="190529"/>
                        <a:pt x="60623" y="259813"/>
                        <a:pt x="129906" y="259813"/>
                      </a:cubicBezTo>
                      <a:cubicBezTo>
                        <a:pt x="199190" y="259813"/>
                        <a:pt x="259813" y="190529"/>
                        <a:pt x="259813" y="121246"/>
                      </a:cubicBezTo>
                      <a:cubicBezTo>
                        <a:pt x="259813" y="51963"/>
                        <a:pt x="199190" y="0"/>
                        <a:pt x="129906" y="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50" name="Freeform: Shape 358">
                  <a:extLst>
                    <a:ext uri="{FF2B5EF4-FFF2-40B4-BE49-F238E27FC236}">
                      <a16:creationId xmlns:a16="http://schemas.microsoft.com/office/drawing/2014/main" xmlns="" id="{61166A75-C730-4CDF-B90A-B0A1CA1232BE}"/>
                    </a:ext>
                  </a:extLst>
                </p:cNvPr>
                <p:cNvSpPr/>
                <p:nvPr/>
              </p:nvSpPr>
              <p:spPr>
                <a:xfrm>
                  <a:off x="7178552" y="2132856"/>
                  <a:ext cx="259812" cy="259812"/>
                </a:xfrm>
                <a:custGeom>
                  <a:avLst/>
                  <a:gdLst>
                    <a:gd name="connsiteX0" fmla="*/ 129906 w 259812"/>
                    <a:gd name="connsiteY0" fmla="*/ 0 h 259812"/>
                    <a:gd name="connsiteX1" fmla="*/ 0 w 259812"/>
                    <a:gd name="connsiteY1" fmla="*/ 138567 h 259812"/>
                    <a:gd name="connsiteX2" fmla="*/ 129906 w 259812"/>
                    <a:gd name="connsiteY2" fmla="*/ 259813 h 259812"/>
                    <a:gd name="connsiteX3" fmla="*/ 259813 w 259812"/>
                    <a:gd name="connsiteY3" fmla="*/ 138567 h 259812"/>
                    <a:gd name="connsiteX4" fmla="*/ 129906 w 259812"/>
                    <a:gd name="connsiteY4" fmla="*/ 0 h 2598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59812">
                      <a:moveTo>
                        <a:pt x="129906" y="0"/>
                      </a:moveTo>
                      <a:cubicBezTo>
                        <a:pt x="60623" y="0"/>
                        <a:pt x="0" y="69283"/>
                        <a:pt x="0" y="138567"/>
                      </a:cubicBezTo>
                      <a:cubicBezTo>
                        <a:pt x="0" y="207850"/>
                        <a:pt x="60623" y="259813"/>
                        <a:pt x="129906" y="259813"/>
                      </a:cubicBezTo>
                      <a:cubicBezTo>
                        <a:pt x="199190" y="259813"/>
                        <a:pt x="259813" y="207850"/>
                        <a:pt x="259813" y="138567"/>
                      </a:cubicBezTo>
                      <a:cubicBezTo>
                        <a:pt x="259813" y="69283"/>
                        <a:pt x="199190" y="0"/>
                        <a:pt x="129906" y="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44" name="Graphic 1">
                <a:extLst>
                  <a:ext uri="{FF2B5EF4-FFF2-40B4-BE49-F238E27FC236}">
                    <a16:creationId xmlns:a16="http://schemas.microsoft.com/office/drawing/2014/main" xmlns="" id="{B5235111-B049-44F3-95E6-85510C21DD1C}"/>
                  </a:ext>
                </a:extLst>
              </p:cNvPr>
              <p:cNvGrpSpPr/>
              <p:nvPr/>
            </p:nvGrpSpPr>
            <p:grpSpPr>
              <a:xfrm>
                <a:off x="6589644" y="2282126"/>
                <a:ext cx="259812" cy="2871172"/>
                <a:chOff x="6589644" y="2282126"/>
                <a:chExt cx="259812" cy="2871172"/>
              </a:xfrm>
              <a:grpFill/>
            </p:grpSpPr>
            <p:sp>
              <p:nvSpPr>
                <p:cNvPr id="845" name="Freeform: Shape 353">
                  <a:extLst>
                    <a:ext uri="{FF2B5EF4-FFF2-40B4-BE49-F238E27FC236}">
                      <a16:creationId xmlns:a16="http://schemas.microsoft.com/office/drawing/2014/main" xmlns="" id="{B439FFE7-9FAB-46FA-BAB8-BA5410BD0ED5}"/>
                    </a:ext>
                  </a:extLst>
                </p:cNvPr>
                <p:cNvSpPr/>
                <p:nvPr/>
              </p:nvSpPr>
              <p:spPr>
                <a:xfrm>
                  <a:off x="6693569" y="2338540"/>
                  <a:ext cx="35786" cy="2741022"/>
                </a:xfrm>
                <a:custGeom>
                  <a:avLst/>
                  <a:gdLst>
                    <a:gd name="connsiteX0" fmla="*/ 0 w 35786"/>
                    <a:gd name="connsiteY0" fmla="*/ 19486 h 2741022"/>
                    <a:gd name="connsiteX1" fmla="*/ 0 w 35786"/>
                    <a:gd name="connsiteY1" fmla="*/ 2721537 h 2741022"/>
                    <a:gd name="connsiteX2" fmla="*/ 34642 w 35786"/>
                    <a:gd name="connsiteY2" fmla="*/ 2721537 h 2741022"/>
                    <a:gd name="connsiteX3" fmla="*/ 34642 w 35786"/>
                    <a:gd name="connsiteY3" fmla="*/ 19486 h 2741022"/>
                    <a:gd name="connsiteX4" fmla="*/ 0 w 35786"/>
                    <a:gd name="connsiteY4" fmla="*/ 19486 h 27410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2741022">
                      <a:moveTo>
                        <a:pt x="0" y="19486"/>
                      </a:moveTo>
                      <a:cubicBezTo>
                        <a:pt x="0" y="920170"/>
                        <a:pt x="0" y="1820853"/>
                        <a:pt x="0" y="2721537"/>
                      </a:cubicBezTo>
                      <a:cubicBezTo>
                        <a:pt x="0" y="2747518"/>
                        <a:pt x="34642" y="2747518"/>
                        <a:pt x="34642" y="2721537"/>
                      </a:cubicBezTo>
                      <a:cubicBezTo>
                        <a:pt x="34642" y="1820853"/>
                        <a:pt x="34642" y="920170"/>
                        <a:pt x="34642" y="19486"/>
                      </a:cubicBezTo>
                      <a:cubicBezTo>
                        <a:pt x="43302" y="-6495"/>
                        <a:pt x="0" y="-6495"/>
                        <a:pt x="0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46" name="Freeform: Shape 354">
                  <a:extLst>
                    <a:ext uri="{FF2B5EF4-FFF2-40B4-BE49-F238E27FC236}">
                      <a16:creationId xmlns:a16="http://schemas.microsoft.com/office/drawing/2014/main" xmlns="" id="{6BCE01A6-8CC1-4FAF-B92C-A854282FE406}"/>
                    </a:ext>
                  </a:extLst>
                </p:cNvPr>
                <p:cNvSpPr/>
                <p:nvPr/>
              </p:nvSpPr>
              <p:spPr>
                <a:xfrm>
                  <a:off x="6589644" y="4886534"/>
                  <a:ext cx="259812" cy="266764"/>
                </a:xfrm>
                <a:custGeom>
                  <a:avLst/>
                  <a:gdLst>
                    <a:gd name="connsiteX0" fmla="*/ 129906 w 259812"/>
                    <a:gd name="connsiteY0" fmla="*/ 17656 h 266764"/>
                    <a:gd name="connsiteX1" fmla="*/ 0 w 259812"/>
                    <a:gd name="connsiteY1" fmla="*/ 60958 h 266764"/>
                    <a:gd name="connsiteX2" fmla="*/ 129906 w 259812"/>
                    <a:gd name="connsiteY2" fmla="*/ 251487 h 266764"/>
                    <a:gd name="connsiteX3" fmla="*/ 259813 w 259812"/>
                    <a:gd name="connsiteY3" fmla="*/ 190864 h 266764"/>
                    <a:gd name="connsiteX4" fmla="*/ 129906 w 259812"/>
                    <a:gd name="connsiteY4" fmla="*/ 17656 h 2667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6764">
                      <a:moveTo>
                        <a:pt x="129906" y="17656"/>
                      </a:moveTo>
                      <a:cubicBezTo>
                        <a:pt x="60623" y="-16986"/>
                        <a:pt x="0" y="335"/>
                        <a:pt x="0" y="60958"/>
                      </a:cubicBezTo>
                      <a:cubicBezTo>
                        <a:pt x="0" y="121581"/>
                        <a:pt x="60623" y="208185"/>
                        <a:pt x="129906" y="251487"/>
                      </a:cubicBezTo>
                      <a:cubicBezTo>
                        <a:pt x="199190" y="286129"/>
                        <a:pt x="259813" y="260147"/>
                        <a:pt x="259813" y="190864"/>
                      </a:cubicBezTo>
                      <a:cubicBezTo>
                        <a:pt x="251152" y="130241"/>
                        <a:pt x="199190" y="52298"/>
                        <a:pt x="129906" y="1765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47" name="Freeform: Shape 355">
                  <a:extLst>
                    <a:ext uri="{FF2B5EF4-FFF2-40B4-BE49-F238E27FC236}">
                      <a16:creationId xmlns:a16="http://schemas.microsoft.com/office/drawing/2014/main" xmlns="" id="{60358B75-12F2-468F-B274-CAEF315B8BBC}"/>
                    </a:ext>
                  </a:extLst>
                </p:cNvPr>
                <p:cNvSpPr/>
                <p:nvPr/>
              </p:nvSpPr>
              <p:spPr>
                <a:xfrm>
                  <a:off x="6589644" y="2282126"/>
                  <a:ext cx="259812" cy="266764"/>
                </a:xfrm>
                <a:custGeom>
                  <a:avLst/>
                  <a:gdLst>
                    <a:gd name="connsiteX0" fmla="*/ 129906 w 259812"/>
                    <a:gd name="connsiteY0" fmla="*/ 15277 h 266764"/>
                    <a:gd name="connsiteX1" fmla="*/ 0 w 259812"/>
                    <a:gd name="connsiteY1" fmla="*/ 205807 h 266764"/>
                    <a:gd name="connsiteX2" fmla="*/ 129906 w 259812"/>
                    <a:gd name="connsiteY2" fmla="*/ 249109 h 266764"/>
                    <a:gd name="connsiteX3" fmla="*/ 259813 w 259812"/>
                    <a:gd name="connsiteY3" fmla="*/ 75900 h 266764"/>
                    <a:gd name="connsiteX4" fmla="*/ 129906 w 259812"/>
                    <a:gd name="connsiteY4" fmla="*/ 15277 h 2667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6764">
                      <a:moveTo>
                        <a:pt x="129906" y="15277"/>
                      </a:moveTo>
                      <a:cubicBezTo>
                        <a:pt x="60623" y="58579"/>
                        <a:pt x="0" y="145184"/>
                        <a:pt x="0" y="205807"/>
                      </a:cubicBezTo>
                      <a:cubicBezTo>
                        <a:pt x="0" y="266430"/>
                        <a:pt x="60623" y="283750"/>
                        <a:pt x="129906" y="249109"/>
                      </a:cubicBezTo>
                      <a:cubicBezTo>
                        <a:pt x="199190" y="214467"/>
                        <a:pt x="259813" y="145184"/>
                        <a:pt x="259813" y="75900"/>
                      </a:cubicBezTo>
                      <a:cubicBezTo>
                        <a:pt x="251152" y="6617"/>
                        <a:pt x="199190" y="-19364"/>
                        <a:pt x="129906" y="15277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</p:grpSp>
        <p:sp>
          <p:nvSpPr>
            <p:cNvPr id="531" name="Freeform: Shape 272">
              <a:extLst>
                <a:ext uri="{FF2B5EF4-FFF2-40B4-BE49-F238E27FC236}">
                  <a16:creationId xmlns:a16="http://schemas.microsoft.com/office/drawing/2014/main" xmlns="" id="{CD0BF5DF-0938-4F7A-B8C5-985C68E7107B}"/>
                </a:ext>
              </a:extLst>
            </p:cNvPr>
            <p:cNvSpPr/>
            <p:nvPr/>
          </p:nvSpPr>
          <p:spPr>
            <a:xfrm>
              <a:off x="-338893" y="3038754"/>
              <a:ext cx="2229323" cy="546863"/>
            </a:xfrm>
            <a:custGeom>
              <a:avLst/>
              <a:gdLst>
                <a:gd name="connsiteX0" fmla="*/ 2598126 w 6755126"/>
                <a:gd name="connsiteY0" fmla="*/ 1654140 h 1657063"/>
                <a:gd name="connsiteX1" fmla="*/ 3741301 w 6755126"/>
                <a:gd name="connsiteY1" fmla="*/ 1498253 h 1657063"/>
                <a:gd name="connsiteX2" fmla="*/ 5949708 w 6755126"/>
                <a:gd name="connsiteY2" fmla="*/ 441681 h 1657063"/>
                <a:gd name="connsiteX3" fmla="*/ 6755127 w 6755126"/>
                <a:gd name="connsiteY3" fmla="*/ 25981 h 1657063"/>
                <a:gd name="connsiteX4" fmla="*/ 6755127 w 6755126"/>
                <a:gd name="connsiteY4" fmla="*/ 0 h 1657063"/>
                <a:gd name="connsiteX5" fmla="*/ 6278804 w 6755126"/>
                <a:gd name="connsiteY5" fmla="*/ 233831 h 1657063"/>
                <a:gd name="connsiteX6" fmla="*/ 4053076 w 6755126"/>
                <a:gd name="connsiteY6" fmla="*/ 1359686 h 1657063"/>
                <a:gd name="connsiteX7" fmla="*/ 2901240 w 6755126"/>
                <a:gd name="connsiteY7" fmla="*/ 1628159 h 1657063"/>
                <a:gd name="connsiteX8" fmla="*/ 1697442 w 6755126"/>
                <a:gd name="connsiteY8" fmla="*/ 1463611 h 1657063"/>
                <a:gd name="connsiteX9" fmla="*/ 0 w 6755126"/>
                <a:gd name="connsiteY9" fmla="*/ 666852 h 1657063"/>
                <a:gd name="connsiteX10" fmla="*/ 0 w 6755126"/>
                <a:gd name="connsiteY10" fmla="*/ 701494 h 1657063"/>
                <a:gd name="connsiteX11" fmla="*/ 1480932 w 6755126"/>
                <a:gd name="connsiteY11" fmla="*/ 1420309 h 1657063"/>
                <a:gd name="connsiteX12" fmla="*/ 2598126 w 6755126"/>
                <a:gd name="connsiteY12" fmla="*/ 1654140 h 1657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755126" h="1657063">
                  <a:moveTo>
                    <a:pt x="2598126" y="1654140"/>
                  </a:moveTo>
                  <a:cubicBezTo>
                    <a:pt x="2987845" y="1671461"/>
                    <a:pt x="3368903" y="1610838"/>
                    <a:pt x="3741301" y="1498253"/>
                  </a:cubicBezTo>
                  <a:cubicBezTo>
                    <a:pt x="4529399" y="1264421"/>
                    <a:pt x="5239553" y="831400"/>
                    <a:pt x="5949708" y="441681"/>
                  </a:cubicBezTo>
                  <a:cubicBezTo>
                    <a:pt x="6209520" y="294454"/>
                    <a:pt x="6477994" y="155888"/>
                    <a:pt x="6755127" y="25981"/>
                  </a:cubicBezTo>
                  <a:lnTo>
                    <a:pt x="6755127" y="0"/>
                  </a:lnTo>
                  <a:cubicBezTo>
                    <a:pt x="6590579" y="77944"/>
                    <a:pt x="6434692" y="155888"/>
                    <a:pt x="6278804" y="233831"/>
                  </a:cubicBezTo>
                  <a:cubicBezTo>
                    <a:pt x="5542668" y="614890"/>
                    <a:pt x="4832514" y="1065232"/>
                    <a:pt x="4053076" y="1359686"/>
                  </a:cubicBezTo>
                  <a:cubicBezTo>
                    <a:pt x="3680678" y="1498253"/>
                    <a:pt x="3299619" y="1602177"/>
                    <a:pt x="2901240" y="1628159"/>
                  </a:cubicBezTo>
                  <a:cubicBezTo>
                    <a:pt x="2494201" y="1654140"/>
                    <a:pt x="2087161" y="1584857"/>
                    <a:pt x="1697442" y="1463611"/>
                  </a:cubicBezTo>
                  <a:cubicBezTo>
                    <a:pt x="1108534" y="1273082"/>
                    <a:pt x="545606" y="978627"/>
                    <a:pt x="0" y="666852"/>
                  </a:cubicBezTo>
                  <a:lnTo>
                    <a:pt x="0" y="701494"/>
                  </a:lnTo>
                  <a:cubicBezTo>
                    <a:pt x="484983" y="969967"/>
                    <a:pt x="969967" y="1229780"/>
                    <a:pt x="1480932" y="1420309"/>
                  </a:cubicBezTo>
                  <a:cubicBezTo>
                    <a:pt x="1844669" y="1550215"/>
                    <a:pt x="2217067" y="1636819"/>
                    <a:pt x="2598126" y="165414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2" name="Freeform: Shape 273">
              <a:extLst>
                <a:ext uri="{FF2B5EF4-FFF2-40B4-BE49-F238E27FC236}">
                  <a16:creationId xmlns:a16="http://schemas.microsoft.com/office/drawing/2014/main" xmlns="" id="{8A33E317-7D0A-4407-B759-DD6C92D7FEC0}"/>
                </a:ext>
              </a:extLst>
            </p:cNvPr>
            <p:cNvSpPr/>
            <p:nvPr/>
          </p:nvSpPr>
          <p:spPr>
            <a:xfrm>
              <a:off x="-338893" y="2886309"/>
              <a:ext cx="2229323" cy="549721"/>
            </a:xfrm>
            <a:custGeom>
              <a:avLst/>
              <a:gdLst>
                <a:gd name="connsiteX0" fmla="*/ 2572145 w 6755126"/>
                <a:gd name="connsiteY0" fmla="*/ 37565 h 1665723"/>
                <a:gd name="connsiteX1" fmla="*/ 3775942 w 6755126"/>
                <a:gd name="connsiteY1" fmla="*/ 202113 h 1665723"/>
                <a:gd name="connsiteX2" fmla="*/ 6027651 w 6755126"/>
                <a:gd name="connsiteY2" fmla="*/ 1293326 h 1665723"/>
                <a:gd name="connsiteX3" fmla="*/ 6755127 w 6755126"/>
                <a:gd name="connsiteY3" fmla="*/ 1665724 h 1665723"/>
                <a:gd name="connsiteX4" fmla="*/ 6755127 w 6755126"/>
                <a:gd name="connsiteY4" fmla="*/ 1631082 h 1665723"/>
                <a:gd name="connsiteX5" fmla="*/ 6200860 w 6755126"/>
                <a:gd name="connsiteY5" fmla="*/ 1353949 h 1665723"/>
                <a:gd name="connsiteX6" fmla="*/ 3992453 w 6755126"/>
                <a:gd name="connsiteY6" fmla="*/ 245415 h 1665723"/>
                <a:gd name="connsiteX7" fmla="*/ 2883919 w 6755126"/>
                <a:gd name="connsiteY7" fmla="*/ 2923 h 1665723"/>
                <a:gd name="connsiteX8" fmla="*/ 1740744 w 6755126"/>
                <a:gd name="connsiteY8" fmla="*/ 158811 h 1665723"/>
                <a:gd name="connsiteX9" fmla="*/ 0 w 6755126"/>
                <a:gd name="connsiteY9" fmla="*/ 964230 h 1665723"/>
                <a:gd name="connsiteX10" fmla="*/ 0 w 6755126"/>
                <a:gd name="connsiteY10" fmla="*/ 998872 h 1665723"/>
                <a:gd name="connsiteX11" fmla="*/ 1428969 w 6755126"/>
                <a:gd name="connsiteY11" fmla="*/ 306038 h 1665723"/>
                <a:gd name="connsiteX12" fmla="*/ 2572145 w 6755126"/>
                <a:gd name="connsiteY12" fmla="*/ 37565 h 1665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755126" h="1665723">
                  <a:moveTo>
                    <a:pt x="2572145" y="37565"/>
                  </a:moveTo>
                  <a:cubicBezTo>
                    <a:pt x="2979184" y="11584"/>
                    <a:pt x="3386224" y="80867"/>
                    <a:pt x="3775942" y="202113"/>
                  </a:cubicBezTo>
                  <a:cubicBezTo>
                    <a:pt x="4572701" y="453265"/>
                    <a:pt x="5291516" y="894947"/>
                    <a:pt x="6027651" y="1293326"/>
                  </a:cubicBezTo>
                  <a:cubicBezTo>
                    <a:pt x="6261483" y="1423232"/>
                    <a:pt x="6512635" y="1553138"/>
                    <a:pt x="6755127" y="1665724"/>
                  </a:cubicBezTo>
                  <a:lnTo>
                    <a:pt x="6755127" y="1631082"/>
                  </a:lnTo>
                  <a:cubicBezTo>
                    <a:pt x="6564598" y="1544478"/>
                    <a:pt x="6382728" y="1449214"/>
                    <a:pt x="6200860" y="1353949"/>
                  </a:cubicBezTo>
                  <a:cubicBezTo>
                    <a:pt x="5473385" y="972890"/>
                    <a:pt x="4771891" y="522549"/>
                    <a:pt x="3992453" y="245415"/>
                  </a:cubicBezTo>
                  <a:cubicBezTo>
                    <a:pt x="3637376" y="115509"/>
                    <a:pt x="3264978" y="20244"/>
                    <a:pt x="2883919" y="2923"/>
                  </a:cubicBezTo>
                  <a:cubicBezTo>
                    <a:pt x="2502861" y="-14397"/>
                    <a:pt x="2113142" y="46226"/>
                    <a:pt x="1740744" y="158811"/>
                  </a:cubicBezTo>
                  <a:cubicBezTo>
                    <a:pt x="1125854" y="349340"/>
                    <a:pt x="562927" y="652455"/>
                    <a:pt x="0" y="964230"/>
                  </a:cubicBezTo>
                  <a:lnTo>
                    <a:pt x="0" y="998872"/>
                  </a:lnTo>
                  <a:cubicBezTo>
                    <a:pt x="459002" y="739059"/>
                    <a:pt x="926665" y="496567"/>
                    <a:pt x="1428969" y="306038"/>
                  </a:cubicBezTo>
                  <a:cubicBezTo>
                    <a:pt x="1792707" y="158811"/>
                    <a:pt x="2182426" y="54886"/>
                    <a:pt x="2572145" y="3756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533" name="Graphic 1">
              <a:extLst>
                <a:ext uri="{FF2B5EF4-FFF2-40B4-BE49-F238E27FC236}">
                  <a16:creationId xmlns:a16="http://schemas.microsoft.com/office/drawing/2014/main" xmlns="" id="{25AA7E29-8D60-417A-8E4A-5C8A3709616C}"/>
                </a:ext>
              </a:extLst>
            </p:cNvPr>
            <p:cNvGrpSpPr/>
            <p:nvPr/>
          </p:nvGrpSpPr>
          <p:grpSpPr>
            <a:xfrm>
              <a:off x="-313170" y="3158051"/>
              <a:ext cx="60020" cy="157382"/>
              <a:chOff x="-581182" y="3602874"/>
              <a:chExt cx="181868" cy="476887"/>
            </a:xfrm>
            <a:grpFill/>
          </p:grpSpPr>
          <p:sp>
            <p:nvSpPr>
              <p:cNvPr id="829" name="Freeform: Shape 335">
                <a:extLst>
                  <a:ext uri="{FF2B5EF4-FFF2-40B4-BE49-F238E27FC236}">
                    <a16:creationId xmlns:a16="http://schemas.microsoft.com/office/drawing/2014/main" xmlns="" id="{4F7B11E4-D65B-47DF-A679-2A0F890BFF02}"/>
                  </a:ext>
                </a:extLst>
              </p:cNvPr>
              <p:cNvSpPr/>
              <p:nvPr/>
            </p:nvSpPr>
            <p:spPr>
              <a:xfrm>
                <a:off x="-503238" y="3635438"/>
                <a:ext cx="25981" cy="407039"/>
              </a:xfrm>
              <a:custGeom>
                <a:avLst/>
                <a:gdLst>
                  <a:gd name="connsiteX0" fmla="*/ 0 w 25981"/>
                  <a:gd name="connsiteY0" fmla="*/ 12991 h 407039"/>
                  <a:gd name="connsiteX1" fmla="*/ 0 w 25981"/>
                  <a:gd name="connsiteY1" fmla="*/ 394049 h 407039"/>
                  <a:gd name="connsiteX2" fmla="*/ 25981 w 25981"/>
                  <a:gd name="connsiteY2" fmla="*/ 394049 h 407039"/>
                  <a:gd name="connsiteX3" fmla="*/ 25981 w 25981"/>
                  <a:gd name="connsiteY3" fmla="*/ 12991 h 407039"/>
                  <a:gd name="connsiteX4" fmla="*/ 0 w 25981"/>
                  <a:gd name="connsiteY4" fmla="*/ 12991 h 4070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407039">
                    <a:moveTo>
                      <a:pt x="0" y="12991"/>
                    </a:moveTo>
                    <a:cubicBezTo>
                      <a:pt x="0" y="142897"/>
                      <a:pt x="0" y="264143"/>
                      <a:pt x="0" y="394049"/>
                    </a:cubicBezTo>
                    <a:cubicBezTo>
                      <a:pt x="0" y="411370"/>
                      <a:pt x="25981" y="411370"/>
                      <a:pt x="25981" y="394049"/>
                    </a:cubicBezTo>
                    <a:cubicBezTo>
                      <a:pt x="25981" y="264143"/>
                      <a:pt x="25981" y="142897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30" name="Freeform: Shape 336">
                <a:extLst>
                  <a:ext uri="{FF2B5EF4-FFF2-40B4-BE49-F238E27FC236}">
                    <a16:creationId xmlns:a16="http://schemas.microsoft.com/office/drawing/2014/main" xmlns="" id="{A7753242-A269-4A95-8E00-0955E84E8893}"/>
                  </a:ext>
                </a:extLst>
              </p:cNvPr>
              <p:cNvSpPr/>
              <p:nvPr/>
            </p:nvSpPr>
            <p:spPr>
              <a:xfrm>
                <a:off x="-581182" y="3975272"/>
                <a:ext cx="181868" cy="104489"/>
              </a:xfrm>
              <a:custGeom>
                <a:avLst/>
                <a:gdLst>
                  <a:gd name="connsiteX0" fmla="*/ 95265 w 181868"/>
                  <a:gd name="connsiteY0" fmla="*/ 36895 h 104489"/>
                  <a:gd name="connsiteX1" fmla="*/ 0 w 181868"/>
                  <a:gd name="connsiteY1" fmla="*/ 2253 h 104489"/>
                  <a:gd name="connsiteX2" fmla="*/ 95265 w 181868"/>
                  <a:gd name="connsiteY2" fmla="*/ 71536 h 104489"/>
                  <a:gd name="connsiteX3" fmla="*/ 181869 w 181868"/>
                  <a:gd name="connsiteY3" fmla="*/ 97517 h 104489"/>
                  <a:gd name="connsiteX4" fmla="*/ 95265 w 181868"/>
                  <a:gd name="connsiteY4" fmla="*/ 36895 h 1044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1868" h="104489">
                    <a:moveTo>
                      <a:pt x="95265" y="36895"/>
                    </a:moveTo>
                    <a:cubicBezTo>
                      <a:pt x="43302" y="10913"/>
                      <a:pt x="0" y="-6408"/>
                      <a:pt x="0" y="2253"/>
                    </a:cubicBezTo>
                    <a:cubicBezTo>
                      <a:pt x="0" y="10913"/>
                      <a:pt x="43302" y="36895"/>
                      <a:pt x="95265" y="71536"/>
                    </a:cubicBezTo>
                    <a:cubicBezTo>
                      <a:pt x="138567" y="97517"/>
                      <a:pt x="181869" y="114838"/>
                      <a:pt x="181869" y="97517"/>
                    </a:cubicBezTo>
                    <a:cubicBezTo>
                      <a:pt x="181869" y="88857"/>
                      <a:pt x="138567" y="62876"/>
                      <a:pt x="95265" y="368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31" name="Freeform: Shape 337">
                <a:extLst>
                  <a:ext uri="{FF2B5EF4-FFF2-40B4-BE49-F238E27FC236}">
                    <a16:creationId xmlns:a16="http://schemas.microsoft.com/office/drawing/2014/main" xmlns="" id="{7FE1FA57-72FA-4475-9EA9-A2BE2D45B226}"/>
                  </a:ext>
                </a:extLst>
              </p:cNvPr>
              <p:cNvSpPr/>
              <p:nvPr/>
            </p:nvSpPr>
            <p:spPr>
              <a:xfrm>
                <a:off x="-581182" y="3602874"/>
                <a:ext cx="181868" cy="108430"/>
              </a:xfrm>
              <a:custGeom>
                <a:avLst/>
                <a:gdLst>
                  <a:gd name="connsiteX0" fmla="*/ 95265 w 181868"/>
                  <a:gd name="connsiteY0" fmla="*/ 36894 h 108430"/>
                  <a:gd name="connsiteX1" fmla="*/ 0 w 181868"/>
                  <a:gd name="connsiteY1" fmla="*/ 106178 h 108430"/>
                  <a:gd name="connsiteX2" fmla="*/ 95265 w 181868"/>
                  <a:gd name="connsiteY2" fmla="*/ 71536 h 108430"/>
                  <a:gd name="connsiteX3" fmla="*/ 181869 w 181868"/>
                  <a:gd name="connsiteY3" fmla="*/ 2253 h 108430"/>
                  <a:gd name="connsiteX4" fmla="*/ 95265 w 181868"/>
                  <a:gd name="connsiteY4" fmla="*/ 36894 h 1084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1868" h="108430">
                    <a:moveTo>
                      <a:pt x="95265" y="36894"/>
                    </a:moveTo>
                    <a:cubicBezTo>
                      <a:pt x="43302" y="71536"/>
                      <a:pt x="0" y="97517"/>
                      <a:pt x="0" y="106178"/>
                    </a:cubicBezTo>
                    <a:cubicBezTo>
                      <a:pt x="0" y="114838"/>
                      <a:pt x="43302" y="97517"/>
                      <a:pt x="95265" y="71536"/>
                    </a:cubicBezTo>
                    <a:cubicBezTo>
                      <a:pt x="138567" y="45555"/>
                      <a:pt x="181869" y="19574"/>
                      <a:pt x="181869" y="2253"/>
                    </a:cubicBezTo>
                    <a:cubicBezTo>
                      <a:pt x="181869" y="-6408"/>
                      <a:pt x="138567" y="10913"/>
                      <a:pt x="95265" y="3689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34" name="Graphic 1">
              <a:extLst>
                <a:ext uri="{FF2B5EF4-FFF2-40B4-BE49-F238E27FC236}">
                  <a16:creationId xmlns:a16="http://schemas.microsoft.com/office/drawing/2014/main" xmlns="" id="{BE2D9FFE-701F-4E58-8C80-0071B316DC30}"/>
                </a:ext>
              </a:extLst>
            </p:cNvPr>
            <p:cNvGrpSpPr/>
            <p:nvPr/>
          </p:nvGrpSpPr>
          <p:grpSpPr>
            <a:xfrm>
              <a:off x="-173123" y="3079306"/>
              <a:ext cx="62878" cy="314978"/>
              <a:chOff x="-156821" y="3364268"/>
              <a:chExt cx="190529" cy="954423"/>
            </a:xfrm>
            <a:grpFill/>
          </p:grpSpPr>
          <p:sp>
            <p:nvSpPr>
              <p:cNvPr id="826" name="Freeform: Shape 332">
                <a:extLst>
                  <a:ext uri="{FF2B5EF4-FFF2-40B4-BE49-F238E27FC236}">
                    <a16:creationId xmlns:a16="http://schemas.microsoft.com/office/drawing/2014/main" xmlns="" id="{EEFD8A36-304A-4B92-BDB2-83E34BB92E9E}"/>
                  </a:ext>
                </a:extLst>
              </p:cNvPr>
              <p:cNvSpPr/>
              <p:nvPr/>
            </p:nvSpPr>
            <p:spPr>
              <a:xfrm>
                <a:off x="-78877" y="3392946"/>
                <a:ext cx="27371" cy="883362"/>
              </a:xfrm>
              <a:custGeom>
                <a:avLst/>
                <a:gdLst>
                  <a:gd name="connsiteX0" fmla="*/ 0 w 27371"/>
                  <a:gd name="connsiteY0" fmla="*/ 12991 h 883362"/>
                  <a:gd name="connsiteX1" fmla="*/ 0 w 27371"/>
                  <a:gd name="connsiteY1" fmla="*/ 870372 h 883362"/>
                  <a:gd name="connsiteX2" fmla="*/ 25981 w 27371"/>
                  <a:gd name="connsiteY2" fmla="*/ 870372 h 883362"/>
                  <a:gd name="connsiteX3" fmla="*/ 25981 w 27371"/>
                  <a:gd name="connsiteY3" fmla="*/ 12991 h 883362"/>
                  <a:gd name="connsiteX4" fmla="*/ 0 w 27371"/>
                  <a:gd name="connsiteY4" fmla="*/ 12991 h 8833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371" h="883362">
                    <a:moveTo>
                      <a:pt x="0" y="12991"/>
                    </a:moveTo>
                    <a:cubicBezTo>
                      <a:pt x="0" y="298784"/>
                      <a:pt x="0" y="584578"/>
                      <a:pt x="0" y="870372"/>
                    </a:cubicBezTo>
                    <a:cubicBezTo>
                      <a:pt x="0" y="887693"/>
                      <a:pt x="25981" y="887693"/>
                      <a:pt x="25981" y="870372"/>
                    </a:cubicBezTo>
                    <a:cubicBezTo>
                      <a:pt x="25981" y="584578"/>
                      <a:pt x="25981" y="298784"/>
                      <a:pt x="25981" y="12991"/>
                    </a:cubicBezTo>
                    <a:cubicBezTo>
                      <a:pt x="3464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27" name="Freeform: Shape 333">
                <a:extLst>
                  <a:ext uri="{FF2B5EF4-FFF2-40B4-BE49-F238E27FC236}">
                    <a16:creationId xmlns:a16="http://schemas.microsoft.com/office/drawing/2014/main" xmlns="" id="{2A8ECE0B-5F2B-49B2-9E1B-2F1D55D32C2F}"/>
                  </a:ext>
                </a:extLst>
              </p:cNvPr>
              <p:cNvSpPr/>
              <p:nvPr/>
            </p:nvSpPr>
            <p:spPr>
              <a:xfrm>
                <a:off x="-156821" y="4199284"/>
                <a:ext cx="190529" cy="119407"/>
              </a:xfrm>
              <a:custGeom>
                <a:avLst/>
                <a:gdLst>
                  <a:gd name="connsiteX0" fmla="*/ 95265 w 190529"/>
                  <a:gd name="connsiteY0" fmla="*/ 20732 h 119407"/>
                  <a:gd name="connsiteX1" fmla="*/ 0 w 190529"/>
                  <a:gd name="connsiteY1" fmla="*/ 12072 h 119407"/>
                  <a:gd name="connsiteX2" fmla="*/ 95265 w 190529"/>
                  <a:gd name="connsiteY2" fmla="*/ 98676 h 119407"/>
                  <a:gd name="connsiteX3" fmla="*/ 190529 w 190529"/>
                  <a:gd name="connsiteY3" fmla="*/ 107336 h 119407"/>
                  <a:gd name="connsiteX4" fmla="*/ 95265 w 190529"/>
                  <a:gd name="connsiteY4" fmla="*/ 20732 h 1194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9407">
                    <a:moveTo>
                      <a:pt x="95265" y="20732"/>
                    </a:moveTo>
                    <a:cubicBezTo>
                      <a:pt x="43302" y="-5249"/>
                      <a:pt x="0" y="-5249"/>
                      <a:pt x="0" y="12072"/>
                    </a:cubicBezTo>
                    <a:cubicBezTo>
                      <a:pt x="0" y="29393"/>
                      <a:pt x="43302" y="72695"/>
                      <a:pt x="95265" y="98676"/>
                    </a:cubicBezTo>
                    <a:cubicBezTo>
                      <a:pt x="147227" y="124657"/>
                      <a:pt x="190529" y="124657"/>
                      <a:pt x="190529" y="107336"/>
                    </a:cubicBezTo>
                    <a:cubicBezTo>
                      <a:pt x="190529" y="81355"/>
                      <a:pt x="147227" y="46713"/>
                      <a:pt x="95265" y="2073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28" name="Freeform: Shape 334">
                <a:extLst>
                  <a:ext uri="{FF2B5EF4-FFF2-40B4-BE49-F238E27FC236}">
                    <a16:creationId xmlns:a16="http://schemas.microsoft.com/office/drawing/2014/main" xmlns="" id="{E685E01D-9C9E-4C25-9E1F-86D28DD63CE1}"/>
                  </a:ext>
                </a:extLst>
              </p:cNvPr>
              <p:cNvSpPr/>
              <p:nvPr/>
            </p:nvSpPr>
            <p:spPr>
              <a:xfrm>
                <a:off x="-156821" y="3364268"/>
                <a:ext cx="190529" cy="120393"/>
              </a:xfrm>
              <a:custGeom>
                <a:avLst/>
                <a:gdLst>
                  <a:gd name="connsiteX0" fmla="*/ 95265 w 190529"/>
                  <a:gd name="connsiteY0" fmla="*/ 24348 h 120393"/>
                  <a:gd name="connsiteX1" fmla="*/ 0 w 190529"/>
                  <a:gd name="connsiteY1" fmla="*/ 110952 h 120393"/>
                  <a:gd name="connsiteX2" fmla="*/ 95265 w 190529"/>
                  <a:gd name="connsiteY2" fmla="*/ 102292 h 120393"/>
                  <a:gd name="connsiteX3" fmla="*/ 190529 w 190529"/>
                  <a:gd name="connsiteY3" fmla="*/ 15687 h 120393"/>
                  <a:gd name="connsiteX4" fmla="*/ 95265 w 190529"/>
                  <a:gd name="connsiteY4" fmla="*/ 24348 h 120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20393">
                    <a:moveTo>
                      <a:pt x="95265" y="24348"/>
                    </a:moveTo>
                    <a:cubicBezTo>
                      <a:pt x="43302" y="50329"/>
                      <a:pt x="0" y="93631"/>
                      <a:pt x="0" y="110952"/>
                    </a:cubicBezTo>
                    <a:cubicBezTo>
                      <a:pt x="0" y="128273"/>
                      <a:pt x="43302" y="119612"/>
                      <a:pt x="95265" y="102292"/>
                    </a:cubicBezTo>
                    <a:cubicBezTo>
                      <a:pt x="147227" y="76310"/>
                      <a:pt x="190529" y="41669"/>
                      <a:pt x="190529" y="15687"/>
                    </a:cubicBezTo>
                    <a:cubicBezTo>
                      <a:pt x="190529" y="-10294"/>
                      <a:pt x="147227" y="-1633"/>
                      <a:pt x="95265" y="2434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35" name="Graphic 1">
              <a:extLst>
                <a:ext uri="{FF2B5EF4-FFF2-40B4-BE49-F238E27FC236}">
                  <a16:creationId xmlns:a16="http://schemas.microsoft.com/office/drawing/2014/main" xmlns="" id="{6A59D1BD-EFB8-4F80-B93D-7F81C80EDDAE}"/>
                </a:ext>
              </a:extLst>
            </p:cNvPr>
            <p:cNvGrpSpPr/>
            <p:nvPr/>
          </p:nvGrpSpPr>
          <p:grpSpPr>
            <a:xfrm>
              <a:off x="-33076" y="3007854"/>
              <a:ext cx="62878" cy="456027"/>
              <a:chOff x="267538" y="3147758"/>
              <a:chExt cx="190529" cy="1381819"/>
            </a:xfrm>
            <a:grpFill/>
          </p:grpSpPr>
          <p:sp>
            <p:nvSpPr>
              <p:cNvPr id="823" name="Freeform: Shape 329">
                <a:extLst>
                  <a:ext uri="{FF2B5EF4-FFF2-40B4-BE49-F238E27FC236}">
                    <a16:creationId xmlns:a16="http://schemas.microsoft.com/office/drawing/2014/main" xmlns="" id="{4E170169-76D7-4DEC-A6CA-481FD480D180}"/>
                  </a:ext>
                </a:extLst>
              </p:cNvPr>
              <p:cNvSpPr/>
              <p:nvPr/>
            </p:nvSpPr>
            <p:spPr>
              <a:xfrm>
                <a:off x="354142" y="3176436"/>
                <a:ext cx="25981" cy="1325044"/>
              </a:xfrm>
              <a:custGeom>
                <a:avLst/>
                <a:gdLst>
                  <a:gd name="connsiteX0" fmla="*/ 0 w 25981"/>
                  <a:gd name="connsiteY0" fmla="*/ 12991 h 1325044"/>
                  <a:gd name="connsiteX1" fmla="*/ 0 w 25981"/>
                  <a:gd name="connsiteY1" fmla="*/ 1312054 h 1325044"/>
                  <a:gd name="connsiteX2" fmla="*/ 25981 w 25981"/>
                  <a:gd name="connsiteY2" fmla="*/ 1312054 h 1325044"/>
                  <a:gd name="connsiteX3" fmla="*/ 25981 w 25981"/>
                  <a:gd name="connsiteY3" fmla="*/ 12991 h 1325044"/>
                  <a:gd name="connsiteX4" fmla="*/ 0 w 25981"/>
                  <a:gd name="connsiteY4" fmla="*/ 12991 h 13250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325044">
                    <a:moveTo>
                      <a:pt x="0" y="12991"/>
                    </a:moveTo>
                    <a:cubicBezTo>
                      <a:pt x="0" y="446012"/>
                      <a:pt x="0" y="879033"/>
                      <a:pt x="0" y="1312054"/>
                    </a:cubicBezTo>
                    <a:cubicBezTo>
                      <a:pt x="0" y="1329374"/>
                      <a:pt x="25981" y="1329374"/>
                      <a:pt x="25981" y="1312054"/>
                    </a:cubicBezTo>
                    <a:cubicBezTo>
                      <a:pt x="25981" y="879033"/>
                      <a:pt x="25981" y="446012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24" name="Freeform: Shape 330">
                <a:extLst>
                  <a:ext uri="{FF2B5EF4-FFF2-40B4-BE49-F238E27FC236}">
                    <a16:creationId xmlns:a16="http://schemas.microsoft.com/office/drawing/2014/main" xmlns="" id="{DFED106D-1ED6-4004-9495-EEC7841E5972}"/>
                  </a:ext>
                </a:extLst>
              </p:cNvPr>
              <p:cNvSpPr/>
              <p:nvPr/>
            </p:nvSpPr>
            <p:spPr>
              <a:xfrm>
                <a:off x="267538" y="4398474"/>
                <a:ext cx="190529" cy="131103"/>
              </a:xfrm>
              <a:custGeom>
                <a:avLst/>
                <a:gdLst>
                  <a:gd name="connsiteX0" fmla="*/ 95265 w 190529"/>
                  <a:gd name="connsiteY0" fmla="*/ 12071 h 131103"/>
                  <a:gd name="connsiteX1" fmla="*/ 0 w 190529"/>
                  <a:gd name="connsiteY1" fmla="*/ 20732 h 131103"/>
                  <a:gd name="connsiteX2" fmla="*/ 95265 w 190529"/>
                  <a:gd name="connsiteY2" fmla="*/ 115997 h 131103"/>
                  <a:gd name="connsiteX3" fmla="*/ 190529 w 190529"/>
                  <a:gd name="connsiteY3" fmla="*/ 98676 h 131103"/>
                  <a:gd name="connsiteX4" fmla="*/ 95265 w 190529"/>
                  <a:gd name="connsiteY4" fmla="*/ 12071 h 1311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31103">
                    <a:moveTo>
                      <a:pt x="95265" y="12071"/>
                    </a:moveTo>
                    <a:cubicBezTo>
                      <a:pt x="43302" y="-5249"/>
                      <a:pt x="0" y="-5249"/>
                      <a:pt x="0" y="20732"/>
                    </a:cubicBezTo>
                    <a:cubicBezTo>
                      <a:pt x="0" y="46713"/>
                      <a:pt x="43302" y="90015"/>
                      <a:pt x="95265" y="115997"/>
                    </a:cubicBezTo>
                    <a:cubicBezTo>
                      <a:pt x="147227" y="141978"/>
                      <a:pt x="190529" y="133317"/>
                      <a:pt x="190529" y="98676"/>
                    </a:cubicBezTo>
                    <a:cubicBezTo>
                      <a:pt x="190529" y="64034"/>
                      <a:pt x="147227" y="38053"/>
                      <a:pt x="95265" y="1207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25" name="Freeform: Shape 331">
                <a:extLst>
                  <a:ext uri="{FF2B5EF4-FFF2-40B4-BE49-F238E27FC236}">
                    <a16:creationId xmlns:a16="http://schemas.microsoft.com/office/drawing/2014/main" xmlns="" id="{FC9A7CFF-694C-4B6A-9CBF-80A8733586EC}"/>
                  </a:ext>
                </a:extLst>
              </p:cNvPr>
              <p:cNvSpPr/>
              <p:nvPr/>
            </p:nvSpPr>
            <p:spPr>
              <a:xfrm>
                <a:off x="267538" y="3147758"/>
                <a:ext cx="190529" cy="135299"/>
              </a:xfrm>
              <a:custGeom>
                <a:avLst/>
                <a:gdLst>
                  <a:gd name="connsiteX0" fmla="*/ 95265 w 190529"/>
                  <a:gd name="connsiteY0" fmla="*/ 15687 h 135299"/>
                  <a:gd name="connsiteX1" fmla="*/ 0 w 190529"/>
                  <a:gd name="connsiteY1" fmla="*/ 110952 h 135299"/>
                  <a:gd name="connsiteX2" fmla="*/ 95265 w 190529"/>
                  <a:gd name="connsiteY2" fmla="*/ 119612 h 135299"/>
                  <a:gd name="connsiteX3" fmla="*/ 190529 w 190529"/>
                  <a:gd name="connsiteY3" fmla="*/ 24348 h 135299"/>
                  <a:gd name="connsiteX4" fmla="*/ 95265 w 190529"/>
                  <a:gd name="connsiteY4" fmla="*/ 15687 h 1352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35299">
                    <a:moveTo>
                      <a:pt x="95265" y="15687"/>
                    </a:moveTo>
                    <a:cubicBezTo>
                      <a:pt x="43302" y="41669"/>
                      <a:pt x="0" y="84971"/>
                      <a:pt x="0" y="110952"/>
                    </a:cubicBezTo>
                    <a:cubicBezTo>
                      <a:pt x="0" y="136933"/>
                      <a:pt x="43302" y="145594"/>
                      <a:pt x="95265" y="119612"/>
                    </a:cubicBezTo>
                    <a:cubicBezTo>
                      <a:pt x="147227" y="102292"/>
                      <a:pt x="190529" y="58989"/>
                      <a:pt x="190529" y="24348"/>
                    </a:cubicBezTo>
                    <a:cubicBezTo>
                      <a:pt x="190529" y="-1633"/>
                      <a:pt x="147227" y="-10294"/>
                      <a:pt x="95265" y="1568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36" name="Graphic 1">
              <a:extLst>
                <a:ext uri="{FF2B5EF4-FFF2-40B4-BE49-F238E27FC236}">
                  <a16:creationId xmlns:a16="http://schemas.microsoft.com/office/drawing/2014/main" xmlns="" id="{1756EB2F-EEA9-401C-A2C1-6AA61EF6A779}"/>
                </a:ext>
              </a:extLst>
            </p:cNvPr>
            <p:cNvGrpSpPr/>
            <p:nvPr/>
          </p:nvGrpSpPr>
          <p:grpSpPr>
            <a:xfrm>
              <a:off x="109830" y="2945052"/>
              <a:ext cx="62878" cy="581822"/>
              <a:chOff x="700559" y="2957461"/>
              <a:chExt cx="190529" cy="1762994"/>
            </a:xfrm>
            <a:grpFill/>
          </p:grpSpPr>
          <p:sp>
            <p:nvSpPr>
              <p:cNvPr id="820" name="Freeform: Shape 326">
                <a:extLst>
                  <a:ext uri="{FF2B5EF4-FFF2-40B4-BE49-F238E27FC236}">
                    <a16:creationId xmlns:a16="http://schemas.microsoft.com/office/drawing/2014/main" xmlns="" id="{D1046D99-F3CE-4EA9-82A5-EDAF52822A12}"/>
                  </a:ext>
                </a:extLst>
              </p:cNvPr>
              <p:cNvSpPr/>
              <p:nvPr/>
            </p:nvSpPr>
            <p:spPr>
              <a:xfrm>
                <a:off x="778503" y="2988897"/>
                <a:ext cx="25981" cy="1685791"/>
              </a:xfrm>
              <a:custGeom>
                <a:avLst/>
                <a:gdLst>
                  <a:gd name="connsiteX0" fmla="*/ 0 w 25981"/>
                  <a:gd name="connsiteY0" fmla="*/ 10000 h 1685791"/>
                  <a:gd name="connsiteX1" fmla="*/ 0 w 25981"/>
                  <a:gd name="connsiteY1" fmla="*/ 1672801 h 1685791"/>
                  <a:gd name="connsiteX2" fmla="*/ 25981 w 25981"/>
                  <a:gd name="connsiteY2" fmla="*/ 1672801 h 1685791"/>
                  <a:gd name="connsiteX3" fmla="*/ 25981 w 25981"/>
                  <a:gd name="connsiteY3" fmla="*/ 10000 h 1685791"/>
                  <a:gd name="connsiteX4" fmla="*/ 0 w 25981"/>
                  <a:gd name="connsiteY4" fmla="*/ 10000 h 16857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685791">
                    <a:moveTo>
                      <a:pt x="0" y="10000"/>
                    </a:moveTo>
                    <a:cubicBezTo>
                      <a:pt x="0" y="564267"/>
                      <a:pt x="0" y="1118534"/>
                      <a:pt x="0" y="1672801"/>
                    </a:cubicBezTo>
                    <a:cubicBezTo>
                      <a:pt x="0" y="1690121"/>
                      <a:pt x="25981" y="1690121"/>
                      <a:pt x="25981" y="1672801"/>
                    </a:cubicBezTo>
                    <a:cubicBezTo>
                      <a:pt x="25981" y="1118534"/>
                      <a:pt x="25981" y="564267"/>
                      <a:pt x="25981" y="10000"/>
                    </a:cubicBezTo>
                    <a:cubicBezTo>
                      <a:pt x="2598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21" name="Freeform: Shape 327">
                <a:extLst>
                  <a:ext uri="{FF2B5EF4-FFF2-40B4-BE49-F238E27FC236}">
                    <a16:creationId xmlns:a16="http://schemas.microsoft.com/office/drawing/2014/main" xmlns="" id="{981B63C3-2ED9-4D55-8E4A-4E86E728F446}"/>
                  </a:ext>
                </a:extLst>
              </p:cNvPr>
              <p:cNvSpPr/>
              <p:nvPr/>
            </p:nvSpPr>
            <p:spPr>
              <a:xfrm>
                <a:off x="700559" y="4568299"/>
                <a:ext cx="190529" cy="152156"/>
              </a:xfrm>
              <a:custGeom>
                <a:avLst/>
                <a:gdLst>
                  <a:gd name="connsiteX0" fmla="*/ 95265 w 190529"/>
                  <a:gd name="connsiteY0" fmla="*/ 6795 h 152156"/>
                  <a:gd name="connsiteX1" fmla="*/ 0 w 190529"/>
                  <a:gd name="connsiteY1" fmla="*/ 41437 h 152156"/>
                  <a:gd name="connsiteX2" fmla="*/ 95265 w 190529"/>
                  <a:gd name="connsiteY2" fmla="*/ 145362 h 152156"/>
                  <a:gd name="connsiteX3" fmla="*/ 190529 w 190529"/>
                  <a:gd name="connsiteY3" fmla="*/ 110720 h 152156"/>
                  <a:gd name="connsiteX4" fmla="*/ 95265 w 190529"/>
                  <a:gd name="connsiteY4" fmla="*/ 6795 h 152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52156">
                    <a:moveTo>
                      <a:pt x="95265" y="6795"/>
                    </a:moveTo>
                    <a:cubicBezTo>
                      <a:pt x="43302" y="-10526"/>
                      <a:pt x="0" y="6795"/>
                      <a:pt x="0" y="41437"/>
                    </a:cubicBezTo>
                    <a:cubicBezTo>
                      <a:pt x="0" y="76078"/>
                      <a:pt x="43302" y="128041"/>
                      <a:pt x="95265" y="145362"/>
                    </a:cubicBezTo>
                    <a:cubicBezTo>
                      <a:pt x="147227" y="162683"/>
                      <a:pt x="190529" y="145362"/>
                      <a:pt x="190529" y="110720"/>
                    </a:cubicBezTo>
                    <a:cubicBezTo>
                      <a:pt x="190529" y="67418"/>
                      <a:pt x="147227" y="24116"/>
                      <a:pt x="95265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22" name="Freeform: Shape 328">
                <a:extLst>
                  <a:ext uri="{FF2B5EF4-FFF2-40B4-BE49-F238E27FC236}">
                    <a16:creationId xmlns:a16="http://schemas.microsoft.com/office/drawing/2014/main" xmlns="" id="{80CD361E-74D5-45B8-BDF2-ED5F15A9AAE4}"/>
                  </a:ext>
                </a:extLst>
              </p:cNvPr>
              <p:cNvSpPr/>
              <p:nvPr/>
            </p:nvSpPr>
            <p:spPr>
              <a:xfrm>
                <a:off x="700559" y="2957461"/>
                <a:ext cx="190529" cy="152156"/>
              </a:xfrm>
              <a:custGeom>
                <a:avLst/>
                <a:gdLst>
                  <a:gd name="connsiteX0" fmla="*/ 95265 w 190529"/>
                  <a:gd name="connsiteY0" fmla="*/ 6795 h 152156"/>
                  <a:gd name="connsiteX1" fmla="*/ 0 w 190529"/>
                  <a:gd name="connsiteY1" fmla="*/ 110720 h 152156"/>
                  <a:gd name="connsiteX2" fmla="*/ 95265 w 190529"/>
                  <a:gd name="connsiteY2" fmla="*/ 145362 h 152156"/>
                  <a:gd name="connsiteX3" fmla="*/ 190529 w 190529"/>
                  <a:gd name="connsiteY3" fmla="*/ 41437 h 152156"/>
                  <a:gd name="connsiteX4" fmla="*/ 95265 w 190529"/>
                  <a:gd name="connsiteY4" fmla="*/ 6795 h 152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52156">
                    <a:moveTo>
                      <a:pt x="95265" y="6795"/>
                    </a:moveTo>
                    <a:cubicBezTo>
                      <a:pt x="43302" y="24116"/>
                      <a:pt x="0" y="76078"/>
                      <a:pt x="0" y="110720"/>
                    </a:cubicBezTo>
                    <a:cubicBezTo>
                      <a:pt x="0" y="145362"/>
                      <a:pt x="43302" y="162683"/>
                      <a:pt x="95265" y="145362"/>
                    </a:cubicBezTo>
                    <a:cubicBezTo>
                      <a:pt x="147227" y="128041"/>
                      <a:pt x="190529" y="84739"/>
                      <a:pt x="190529" y="41437"/>
                    </a:cubicBezTo>
                    <a:cubicBezTo>
                      <a:pt x="190529" y="6795"/>
                      <a:pt x="147227" y="-10526"/>
                      <a:pt x="95265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37" name="Graphic 1">
              <a:extLst>
                <a:ext uri="{FF2B5EF4-FFF2-40B4-BE49-F238E27FC236}">
                  <a16:creationId xmlns:a16="http://schemas.microsoft.com/office/drawing/2014/main" xmlns="" id="{0374EAB5-E58C-4771-8D76-62501D8798D4}"/>
                </a:ext>
              </a:extLst>
            </p:cNvPr>
            <p:cNvGrpSpPr/>
            <p:nvPr/>
          </p:nvGrpSpPr>
          <p:grpSpPr>
            <a:xfrm>
              <a:off x="249877" y="2899801"/>
              <a:ext cx="62878" cy="674922"/>
              <a:chOff x="1124920" y="2820345"/>
              <a:chExt cx="190529" cy="2045097"/>
            </a:xfrm>
            <a:grpFill/>
          </p:grpSpPr>
          <p:sp>
            <p:nvSpPr>
              <p:cNvPr id="817" name="Freeform: Shape 323">
                <a:extLst>
                  <a:ext uri="{FF2B5EF4-FFF2-40B4-BE49-F238E27FC236}">
                    <a16:creationId xmlns:a16="http://schemas.microsoft.com/office/drawing/2014/main" xmlns="" id="{03155C8D-C740-4F3E-BB45-3EF06313A7B7}"/>
                  </a:ext>
                </a:extLst>
              </p:cNvPr>
              <p:cNvSpPr/>
              <p:nvPr/>
            </p:nvSpPr>
            <p:spPr>
              <a:xfrm>
                <a:off x="1211524" y="2850330"/>
                <a:ext cx="25981" cy="1962924"/>
              </a:xfrm>
              <a:custGeom>
                <a:avLst/>
                <a:gdLst>
                  <a:gd name="connsiteX0" fmla="*/ 0 w 25981"/>
                  <a:gd name="connsiteY0" fmla="*/ 10000 h 1962924"/>
                  <a:gd name="connsiteX1" fmla="*/ 0 w 25981"/>
                  <a:gd name="connsiteY1" fmla="*/ 1949934 h 1962924"/>
                  <a:gd name="connsiteX2" fmla="*/ 25981 w 25981"/>
                  <a:gd name="connsiteY2" fmla="*/ 1949934 h 1962924"/>
                  <a:gd name="connsiteX3" fmla="*/ 25981 w 25981"/>
                  <a:gd name="connsiteY3" fmla="*/ 10000 h 1962924"/>
                  <a:gd name="connsiteX4" fmla="*/ 0 w 25981"/>
                  <a:gd name="connsiteY4" fmla="*/ 10000 h 19629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962924">
                    <a:moveTo>
                      <a:pt x="0" y="10000"/>
                    </a:moveTo>
                    <a:cubicBezTo>
                      <a:pt x="0" y="659532"/>
                      <a:pt x="0" y="1300403"/>
                      <a:pt x="0" y="1949934"/>
                    </a:cubicBezTo>
                    <a:cubicBezTo>
                      <a:pt x="0" y="1967255"/>
                      <a:pt x="25981" y="1967255"/>
                      <a:pt x="25981" y="1949934"/>
                    </a:cubicBezTo>
                    <a:cubicBezTo>
                      <a:pt x="25981" y="1300403"/>
                      <a:pt x="25981" y="659532"/>
                      <a:pt x="25981" y="10000"/>
                    </a:cubicBezTo>
                    <a:cubicBezTo>
                      <a:pt x="2598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18" name="Freeform: Shape 324">
                <a:extLst>
                  <a:ext uri="{FF2B5EF4-FFF2-40B4-BE49-F238E27FC236}">
                    <a16:creationId xmlns:a16="http://schemas.microsoft.com/office/drawing/2014/main" xmlns="" id="{48F0C0C9-D7F2-4D8A-801A-284B89725A93}"/>
                  </a:ext>
                </a:extLst>
              </p:cNvPr>
              <p:cNvSpPr/>
              <p:nvPr/>
            </p:nvSpPr>
            <p:spPr>
              <a:xfrm>
                <a:off x="1124920" y="4694680"/>
                <a:ext cx="190529" cy="170762"/>
              </a:xfrm>
              <a:custGeom>
                <a:avLst/>
                <a:gdLst>
                  <a:gd name="connsiteX0" fmla="*/ 95265 w 190529"/>
                  <a:gd name="connsiteY0" fmla="*/ 1659 h 170762"/>
                  <a:gd name="connsiteX1" fmla="*/ 0 w 190529"/>
                  <a:gd name="connsiteY1" fmla="*/ 62282 h 170762"/>
                  <a:gd name="connsiteX2" fmla="*/ 95265 w 190529"/>
                  <a:gd name="connsiteY2" fmla="*/ 166207 h 170762"/>
                  <a:gd name="connsiteX3" fmla="*/ 190529 w 190529"/>
                  <a:gd name="connsiteY3" fmla="*/ 105584 h 170762"/>
                  <a:gd name="connsiteX4" fmla="*/ 95265 w 190529"/>
                  <a:gd name="connsiteY4" fmla="*/ 1659 h 17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70762">
                    <a:moveTo>
                      <a:pt x="95265" y="1659"/>
                    </a:moveTo>
                    <a:cubicBezTo>
                      <a:pt x="43302" y="-7001"/>
                      <a:pt x="0" y="18980"/>
                      <a:pt x="0" y="62282"/>
                    </a:cubicBezTo>
                    <a:cubicBezTo>
                      <a:pt x="0" y="105584"/>
                      <a:pt x="43302" y="157547"/>
                      <a:pt x="95265" y="166207"/>
                    </a:cubicBezTo>
                    <a:cubicBezTo>
                      <a:pt x="147227" y="183528"/>
                      <a:pt x="190529" y="148886"/>
                      <a:pt x="190529" y="105584"/>
                    </a:cubicBezTo>
                    <a:cubicBezTo>
                      <a:pt x="190529" y="62282"/>
                      <a:pt x="147227" y="10320"/>
                      <a:pt x="95265" y="165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19" name="Freeform: Shape 325">
                <a:extLst>
                  <a:ext uri="{FF2B5EF4-FFF2-40B4-BE49-F238E27FC236}">
                    <a16:creationId xmlns:a16="http://schemas.microsoft.com/office/drawing/2014/main" xmlns="" id="{7AEACFEC-4222-447F-ACA0-5A02851406FE}"/>
                  </a:ext>
                </a:extLst>
              </p:cNvPr>
              <p:cNvSpPr/>
              <p:nvPr/>
            </p:nvSpPr>
            <p:spPr>
              <a:xfrm>
                <a:off x="1124920" y="2820345"/>
                <a:ext cx="190529" cy="171551"/>
              </a:xfrm>
              <a:custGeom>
                <a:avLst/>
                <a:gdLst>
                  <a:gd name="connsiteX0" fmla="*/ 95265 w 190529"/>
                  <a:gd name="connsiteY0" fmla="*/ 5344 h 171551"/>
                  <a:gd name="connsiteX1" fmla="*/ 0 w 190529"/>
                  <a:gd name="connsiteY1" fmla="*/ 109269 h 171551"/>
                  <a:gd name="connsiteX2" fmla="*/ 95265 w 190529"/>
                  <a:gd name="connsiteY2" fmla="*/ 169892 h 171551"/>
                  <a:gd name="connsiteX3" fmla="*/ 190529 w 190529"/>
                  <a:gd name="connsiteY3" fmla="*/ 65967 h 171551"/>
                  <a:gd name="connsiteX4" fmla="*/ 95265 w 190529"/>
                  <a:gd name="connsiteY4" fmla="*/ 5344 h 1715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71551">
                    <a:moveTo>
                      <a:pt x="95265" y="5344"/>
                    </a:moveTo>
                    <a:cubicBezTo>
                      <a:pt x="43302" y="22665"/>
                      <a:pt x="0" y="65967"/>
                      <a:pt x="0" y="109269"/>
                    </a:cubicBezTo>
                    <a:cubicBezTo>
                      <a:pt x="0" y="152571"/>
                      <a:pt x="43302" y="178552"/>
                      <a:pt x="95265" y="169892"/>
                    </a:cubicBezTo>
                    <a:cubicBezTo>
                      <a:pt x="147227" y="161231"/>
                      <a:pt x="190529" y="109269"/>
                      <a:pt x="190529" y="65967"/>
                    </a:cubicBezTo>
                    <a:cubicBezTo>
                      <a:pt x="190529" y="14004"/>
                      <a:pt x="147227" y="-11977"/>
                      <a:pt x="95265" y="534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38" name="Graphic 1">
              <a:extLst>
                <a:ext uri="{FF2B5EF4-FFF2-40B4-BE49-F238E27FC236}">
                  <a16:creationId xmlns:a16="http://schemas.microsoft.com/office/drawing/2014/main" xmlns="" id="{5EF6C946-4AB9-4117-8FAD-E557BD6F4DAA}"/>
                </a:ext>
              </a:extLst>
            </p:cNvPr>
            <p:cNvGrpSpPr/>
            <p:nvPr/>
          </p:nvGrpSpPr>
          <p:grpSpPr>
            <a:xfrm>
              <a:off x="392782" y="2869758"/>
              <a:ext cx="62878" cy="735339"/>
              <a:chOff x="1557941" y="2729310"/>
              <a:chExt cx="190529" cy="2228168"/>
            </a:xfrm>
            <a:grpFill/>
          </p:grpSpPr>
          <p:sp>
            <p:nvSpPr>
              <p:cNvPr id="814" name="Freeform: Shape 320">
                <a:extLst>
                  <a:ext uri="{FF2B5EF4-FFF2-40B4-BE49-F238E27FC236}">
                    <a16:creationId xmlns:a16="http://schemas.microsoft.com/office/drawing/2014/main" xmlns="" id="{831C0C69-A439-4827-919D-C37758CC04B6}"/>
                  </a:ext>
                </a:extLst>
              </p:cNvPr>
              <p:cNvSpPr/>
              <p:nvPr/>
            </p:nvSpPr>
            <p:spPr>
              <a:xfrm>
                <a:off x="1635884" y="2763726"/>
                <a:ext cx="25981" cy="2136133"/>
              </a:xfrm>
              <a:custGeom>
                <a:avLst/>
                <a:gdLst>
                  <a:gd name="connsiteX0" fmla="*/ 0 w 25981"/>
                  <a:gd name="connsiteY0" fmla="*/ 10000 h 2136133"/>
                  <a:gd name="connsiteX1" fmla="*/ 0 w 25981"/>
                  <a:gd name="connsiteY1" fmla="*/ 2123142 h 2136133"/>
                  <a:gd name="connsiteX2" fmla="*/ 25981 w 25981"/>
                  <a:gd name="connsiteY2" fmla="*/ 2123142 h 2136133"/>
                  <a:gd name="connsiteX3" fmla="*/ 25981 w 25981"/>
                  <a:gd name="connsiteY3" fmla="*/ 10000 h 2136133"/>
                  <a:gd name="connsiteX4" fmla="*/ 0 w 25981"/>
                  <a:gd name="connsiteY4" fmla="*/ 10000 h 21361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2136133">
                    <a:moveTo>
                      <a:pt x="0" y="10000"/>
                    </a:moveTo>
                    <a:cubicBezTo>
                      <a:pt x="0" y="711494"/>
                      <a:pt x="0" y="1412988"/>
                      <a:pt x="0" y="2123142"/>
                    </a:cubicBezTo>
                    <a:cubicBezTo>
                      <a:pt x="0" y="2140463"/>
                      <a:pt x="25981" y="2140463"/>
                      <a:pt x="25981" y="2123142"/>
                    </a:cubicBezTo>
                    <a:cubicBezTo>
                      <a:pt x="25981" y="1421649"/>
                      <a:pt x="25981" y="720155"/>
                      <a:pt x="25981" y="10000"/>
                    </a:cubicBezTo>
                    <a:cubicBezTo>
                      <a:pt x="2598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15" name="Freeform: Shape 321">
                <a:extLst>
                  <a:ext uri="{FF2B5EF4-FFF2-40B4-BE49-F238E27FC236}">
                    <a16:creationId xmlns:a16="http://schemas.microsoft.com/office/drawing/2014/main" xmlns="" id="{C74FC721-6299-4F78-B7B3-25786F181F3C}"/>
                  </a:ext>
                </a:extLst>
              </p:cNvPr>
              <p:cNvSpPr/>
              <p:nvPr/>
            </p:nvSpPr>
            <p:spPr>
              <a:xfrm>
                <a:off x="1557941" y="4772957"/>
                <a:ext cx="190529" cy="184521"/>
              </a:xfrm>
              <a:custGeom>
                <a:avLst/>
                <a:gdLst>
                  <a:gd name="connsiteX0" fmla="*/ 95265 w 190529"/>
                  <a:gd name="connsiteY0" fmla="*/ 1326 h 184521"/>
                  <a:gd name="connsiteX1" fmla="*/ 0 w 190529"/>
                  <a:gd name="connsiteY1" fmla="*/ 79270 h 184521"/>
                  <a:gd name="connsiteX2" fmla="*/ 95265 w 190529"/>
                  <a:gd name="connsiteY2" fmla="*/ 183195 h 184521"/>
                  <a:gd name="connsiteX3" fmla="*/ 190529 w 190529"/>
                  <a:gd name="connsiteY3" fmla="*/ 105251 h 184521"/>
                  <a:gd name="connsiteX4" fmla="*/ 95265 w 190529"/>
                  <a:gd name="connsiteY4" fmla="*/ 1326 h 1845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84521">
                    <a:moveTo>
                      <a:pt x="95265" y="1326"/>
                    </a:moveTo>
                    <a:cubicBezTo>
                      <a:pt x="43302" y="-7334"/>
                      <a:pt x="0" y="27307"/>
                      <a:pt x="0" y="79270"/>
                    </a:cubicBezTo>
                    <a:cubicBezTo>
                      <a:pt x="0" y="131233"/>
                      <a:pt x="43302" y="174535"/>
                      <a:pt x="95265" y="183195"/>
                    </a:cubicBezTo>
                    <a:cubicBezTo>
                      <a:pt x="147227" y="191856"/>
                      <a:pt x="190529" y="157214"/>
                      <a:pt x="190529" y="105251"/>
                    </a:cubicBezTo>
                    <a:cubicBezTo>
                      <a:pt x="190529" y="44628"/>
                      <a:pt x="147227" y="1326"/>
                      <a:pt x="95265" y="132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16" name="Freeform: Shape 322">
                <a:extLst>
                  <a:ext uri="{FF2B5EF4-FFF2-40B4-BE49-F238E27FC236}">
                    <a16:creationId xmlns:a16="http://schemas.microsoft.com/office/drawing/2014/main" xmlns="" id="{8C8FCC51-73BC-407E-B796-972B6BDE8741}"/>
                  </a:ext>
                </a:extLst>
              </p:cNvPr>
              <p:cNvSpPr/>
              <p:nvPr/>
            </p:nvSpPr>
            <p:spPr>
              <a:xfrm>
                <a:off x="1557941" y="2729310"/>
                <a:ext cx="190529" cy="184309"/>
              </a:xfrm>
              <a:custGeom>
                <a:avLst/>
                <a:gdLst>
                  <a:gd name="connsiteX0" fmla="*/ 95265 w 190529"/>
                  <a:gd name="connsiteY0" fmla="*/ 1115 h 184309"/>
                  <a:gd name="connsiteX1" fmla="*/ 0 w 190529"/>
                  <a:gd name="connsiteY1" fmla="*/ 105040 h 184309"/>
                  <a:gd name="connsiteX2" fmla="*/ 95265 w 190529"/>
                  <a:gd name="connsiteY2" fmla="*/ 182983 h 184309"/>
                  <a:gd name="connsiteX3" fmla="*/ 190529 w 190529"/>
                  <a:gd name="connsiteY3" fmla="*/ 79058 h 184309"/>
                  <a:gd name="connsiteX4" fmla="*/ 95265 w 190529"/>
                  <a:gd name="connsiteY4" fmla="*/ 1115 h 1843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84309">
                    <a:moveTo>
                      <a:pt x="95265" y="1115"/>
                    </a:moveTo>
                    <a:cubicBezTo>
                      <a:pt x="43302" y="9775"/>
                      <a:pt x="0" y="53077"/>
                      <a:pt x="0" y="105040"/>
                    </a:cubicBezTo>
                    <a:cubicBezTo>
                      <a:pt x="0" y="157002"/>
                      <a:pt x="43302" y="191644"/>
                      <a:pt x="95265" y="182983"/>
                    </a:cubicBezTo>
                    <a:cubicBezTo>
                      <a:pt x="147227" y="174323"/>
                      <a:pt x="190529" y="131021"/>
                      <a:pt x="190529" y="79058"/>
                    </a:cubicBezTo>
                    <a:cubicBezTo>
                      <a:pt x="190529" y="35756"/>
                      <a:pt x="147227" y="-7546"/>
                      <a:pt x="95265" y="111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39" name="Graphic 1">
              <a:extLst>
                <a:ext uri="{FF2B5EF4-FFF2-40B4-BE49-F238E27FC236}">
                  <a16:creationId xmlns:a16="http://schemas.microsoft.com/office/drawing/2014/main" xmlns="" id="{4FE6F0C5-49A0-4E79-8E09-2D6C81860D30}"/>
                </a:ext>
              </a:extLst>
            </p:cNvPr>
            <p:cNvGrpSpPr/>
            <p:nvPr/>
          </p:nvGrpSpPr>
          <p:grpSpPr>
            <a:xfrm>
              <a:off x="532829" y="2861551"/>
              <a:ext cx="62878" cy="754540"/>
              <a:chOff x="1982301" y="2704443"/>
              <a:chExt cx="190529" cy="2286350"/>
            </a:xfrm>
            <a:grpFill/>
          </p:grpSpPr>
          <p:sp>
            <p:nvSpPr>
              <p:cNvPr id="811" name="Freeform: Shape 317">
                <a:extLst>
                  <a:ext uri="{FF2B5EF4-FFF2-40B4-BE49-F238E27FC236}">
                    <a16:creationId xmlns:a16="http://schemas.microsoft.com/office/drawing/2014/main" xmlns="" id="{368B0EAE-3860-4C61-BD15-5FBE99A0591A}"/>
                  </a:ext>
                </a:extLst>
              </p:cNvPr>
              <p:cNvSpPr/>
              <p:nvPr/>
            </p:nvSpPr>
            <p:spPr>
              <a:xfrm>
                <a:off x="2068905" y="2734755"/>
                <a:ext cx="25981" cy="2191085"/>
              </a:xfrm>
              <a:custGeom>
                <a:avLst/>
                <a:gdLst>
                  <a:gd name="connsiteX0" fmla="*/ 0 w 25981"/>
                  <a:gd name="connsiteY0" fmla="*/ 12991 h 2191085"/>
                  <a:gd name="connsiteX1" fmla="*/ 0 w 25981"/>
                  <a:gd name="connsiteY1" fmla="*/ 2178095 h 2191085"/>
                  <a:gd name="connsiteX2" fmla="*/ 25981 w 25981"/>
                  <a:gd name="connsiteY2" fmla="*/ 2178095 h 2191085"/>
                  <a:gd name="connsiteX3" fmla="*/ 25981 w 25981"/>
                  <a:gd name="connsiteY3" fmla="*/ 12991 h 2191085"/>
                  <a:gd name="connsiteX4" fmla="*/ 0 w 25981"/>
                  <a:gd name="connsiteY4" fmla="*/ 12991 h 21910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2191085">
                    <a:moveTo>
                      <a:pt x="0" y="12991"/>
                    </a:moveTo>
                    <a:cubicBezTo>
                      <a:pt x="0" y="731805"/>
                      <a:pt x="0" y="1459281"/>
                      <a:pt x="0" y="2178095"/>
                    </a:cubicBezTo>
                    <a:cubicBezTo>
                      <a:pt x="0" y="2195416"/>
                      <a:pt x="25981" y="2195416"/>
                      <a:pt x="25981" y="2178095"/>
                    </a:cubicBezTo>
                    <a:cubicBezTo>
                      <a:pt x="25981" y="1459281"/>
                      <a:pt x="25981" y="731805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12" name="Freeform: Shape 318">
                <a:extLst>
                  <a:ext uri="{FF2B5EF4-FFF2-40B4-BE49-F238E27FC236}">
                    <a16:creationId xmlns:a16="http://schemas.microsoft.com/office/drawing/2014/main" xmlns="" id="{B64C8198-2260-4B71-A447-6623FD38D3F9}"/>
                  </a:ext>
                </a:extLst>
              </p:cNvPr>
              <p:cNvSpPr/>
              <p:nvPr/>
            </p:nvSpPr>
            <p:spPr>
              <a:xfrm>
                <a:off x="1982301" y="4800264"/>
                <a:ext cx="190529" cy="190529"/>
              </a:xfrm>
              <a:custGeom>
                <a:avLst/>
                <a:gdLst>
                  <a:gd name="connsiteX0" fmla="*/ 95265 w 190529"/>
                  <a:gd name="connsiteY0" fmla="*/ 0 h 190529"/>
                  <a:gd name="connsiteX1" fmla="*/ 0 w 190529"/>
                  <a:gd name="connsiteY1" fmla="*/ 95265 h 190529"/>
                  <a:gd name="connsiteX2" fmla="*/ 95265 w 190529"/>
                  <a:gd name="connsiteY2" fmla="*/ 190529 h 190529"/>
                  <a:gd name="connsiteX3" fmla="*/ 190529 w 190529"/>
                  <a:gd name="connsiteY3" fmla="*/ 95265 h 190529"/>
                  <a:gd name="connsiteX4" fmla="*/ 95265 w 190529"/>
                  <a:gd name="connsiteY4" fmla="*/ 0 h 190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90529">
                    <a:moveTo>
                      <a:pt x="95265" y="0"/>
                    </a:moveTo>
                    <a:cubicBezTo>
                      <a:pt x="43302" y="0"/>
                      <a:pt x="0" y="43302"/>
                      <a:pt x="0" y="95265"/>
                    </a:cubicBezTo>
                    <a:cubicBezTo>
                      <a:pt x="0" y="147227"/>
                      <a:pt x="43302" y="190529"/>
                      <a:pt x="95265" y="190529"/>
                    </a:cubicBezTo>
                    <a:cubicBezTo>
                      <a:pt x="147227" y="190529"/>
                      <a:pt x="190529" y="147227"/>
                      <a:pt x="190529" y="95265"/>
                    </a:cubicBezTo>
                    <a:cubicBezTo>
                      <a:pt x="190529" y="34642"/>
                      <a:pt x="147227" y="0"/>
                      <a:pt x="95265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13" name="Freeform: Shape 319">
                <a:extLst>
                  <a:ext uri="{FF2B5EF4-FFF2-40B4-BE49-F238E27FC236}">
                    <a16:creationId xmlns:a16="http://schemas.microsoft.com/office/drawing/2014/main" xmlns="" id="{78EB358F-D979-4F32-8B64-59179FBA5C9E}"/>
                  </a:ext>
                </a:extLst>
              </p:cNvPr>
              <p:cNvSpPr/>
              <p:nvPr/>
            </p:nvSpPr>
            <p:spPr>
              <a:xfrm>
                <a:off x="1982301" y="2704443"/>
                <a:ext cx="190529" cy="190529"/>
              </a:xfrm>
              <a:custGeom>
                <a:avLst/>
                <a:gdLst>
                  <a:gd name="connsiteX0" fmla="*/ 95265 w 190529"/>
                  <a:gd name="connsiteY0" fmla="*/ 0 h 190529"/>
                  <a:gd name="connsiteX1" fmla="*/ 0 w 190529"/>
                  <a:gd name="connsiteY1" fmla="*/ 95265 h 190529"/>
                  <a:gd name="connsiteX2" fmla="*/ 95265 w 190529"/>
                  <a:gd name="connsiteY2" fmla="*/ 190529 h 190529"/>
                  <a:gd name="connsiteX3" fmla="*/ 190529 w 190529"/>
                  <a:gd name="connsiteY3" fmla="*/ 95265 h 190529"/>
                  <a:gd name="connsiteX4" fmla="*/ 95265 w 190529"/>
                  <a:gd name="connsiteY4" fmla="*/ 0 h 190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90529">
                    <a:moveTo>
                      <a:pt x="95265" y="0"/>
                    </a:moveTo>
                    <a:cubicBezTo>
                      <a:pt x="43302" y="0"/>
                      <a:pt x="0" y="43302"/>
                      <a:pt x="0" y="95265"/>
                    </a:cubicBezTo>
                    <a:cubicBezTo>
                      <a:pt x="0" y="147227"/>
                      <a:pt x="43302" y="190529"/>
                      <a:pt x="95265" y="190529"/>
                    </a:cubicBezTo>
                    <a:cubicBezTo>
                      <a:pt x="147227" y="190529"/>
                      <a:pt x="190529" y="147227"/>
                      <a:pt x="190529" y="95265"/>
                    </a:cubicBezTo>
                    <a:cubicBezTo>
                      <a:pt x="190529" y="43302"/>
                      <a:pt x="147227" y="0"/>
                      <a:pt x="95265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40" name="Graphic 1">
              <a:extLst>
                <a:ext uri="{FF2B5EF4-FFF2-40B4-BE49-F238E27FC236}">
                  <a16:creationId xmlns:a16="http://schemas.microsoft.com/office/drawing/2014/main" xmlns="" id="{02758C65-E473-41CC-98F7-E9CE32AF74D4}"/>
                </a:ext>
              </a:extLst>
            </p:cNvPr>
            <p:cNvGrpSpPr/>
            <p:nvPr/>
          </p:nvGrpSpPr>
          <p:grpSpPr>
            <a:xfrm>
              <a:off x="675735" y="2869688"/>
              <a:ext cx="62878" cy="735409"/>
              <a:chOff x="2415322" y="2729098"/>
              <a:chExt cx="190529" cy="2228380"/>
            </a:xfrm>
            <a:grpFill/>
          </p:grpSpPr>
          <p:sp>
            <p:nvSpPr>
              <p:cNvPr id="808" name="Freeform: Shape 314">
                <a:extLst>
                  <a:ext uri="{FF2B5EF4-FFF2-40B4-BE49-F238E27FC236}">
                    <a16:creationId xmlns:a16="http://schemas.microsoft.com/office/drawing/2014/main" xmlns="" id="{756D3F86-F764-4422-871C-EC028E9DE7A3}"/>
                  </a:ext>
                </a:extLst>
              </p:cNvPr>
              <p:cNvSpPr/>
              <p:nvPr/>
            </p:nvSpPr>
            <p:spPr>
              <a:xfrm>
                <a:off x="2493266" y="2760736"/>
                <a:ext cx="25981" cy="2139123"/>
              </a:xfrm>
              <a:custGeom>
                <a:avLst/>
                <a:gdLst>
                  <a:gd name="connsiteX0" fmla="*/ 0 w 25981"/>
                  <a:gd name="connsiteY0" fmla="*/ 12991 h 2139123"/>
                  <a:gd name="connsiteX1" fmla="*/ 0 w 25981"/>
                  <a:gd name="connsiteY1" fmla="*/ 2126133 h 2139123"/>
                  <a:gd name="connsiteX2" fmla="*/ 25981 w 25981"/>
                  <a:gd name="connsiteY2" fmla="*/ 2126133 h 2139123"/>
                  <a:gd name="connsiteX3" fmla="*/ 25981 w 25981"/>
                  <a:gd name="connsiteY3" fmla="*/ 12991 h 2139123"/>
                  <a:gd name="connsiteX4" fmla="*/ 0 w 25981"/>
                  <a:gd name="connsiteY4" fmla="*/ 12991 h 21391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2139123">
                    <a:moveTo>
                      <a:pt x="0" y="12991"/>
                    </a:moveTo>
                    <a:cubicBezTo>
                      <a:pt x="0" y="714485"/>
                      <a:pt x="0" y="1424639"/>
                      <a:pt x="0" y="2126133"/>
                    </a:cubicBezTo>
                    <a:cubicBezTo>
                      <a:pt x="0" y="2143454"/>
                      <a:pt x="25981" y="2143454"/>
                      <a:pt x="25981" y="2126133"/>
                    </a:cubicBezTo>
                    <a:cubicBezTo>
                      <a:pt x="25981" y="1424639"/>
                      <a:pt x="25981" y="714485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09" name="Freeform: Shape 315">
                <a:extLst>
                  <a:ext uri="{FF2B5EF4-FFF2-40B4-BE49-F238E27FC236}">
                    <a16:creationId xmlns:a16="http://schemas.microsoft.com/office/drawing/2014/main" xmlns="" id="{278FE8DF-5B86-4491-B462-D7C1D0734139}"/>
                  </a:ext>
                </a:extLst>
              </p:cNvPr>
              <p:cNvSpPr/>
              <p:nvPr/>
            </p:nvSpPr>
            <p:spPr>
              <a:xfrm>
                <a:off x="2415322" y="4772957"/>
                <a:ext cx="190529" cy="184521"/>
              </a:xfrm>
              <a:custGeom>
                <a:avLst/>
                <a:gdLst>
                  <a:gd name="connsiteX0" fmla="*/ 95264 w 190529"/>
                  <a:gd name="connsiteY0" fmla="*/ 1326 h 184521"/>
                  <a:gd name="connsiteX1" fmla="*/ 0 w 190529"/>
                  <a:gd name="connsiteY1" fmla="*/ 105251 h 184521"/>
                  <a:gd name="connsiteX2" fmla="*/ 95264 w 190529"/>
                  <a:gd name="connsiteY2" fmla="*/ 183195 h 184521"/>
                  <a:gd name="connsiteX3" fmla="*/ 190529 w 190529"/>
                  <a:gd name="connsiteY3" fmla="*/ 79270 h 184521"/>
                  <a:gd name="connsiteX4" fmla="*/ 95264 w 190529"/>
                  <a:gd name="connsiteY4" fmla="*/ 1326 h 1845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84521">
                    <a:moveTo>
                      <a:pt x="95264" y="1326"/>
                    </a:moveTo>
                    <a:cubicBezTo>
                      <a:pt x="43302" y="9987"/>
                      <a:pt x="0" y="53289"/>
                      <a:pt x="0" y="105251"/>
                    </a:cubicBezTo>
                    <a:cubicBezTo>
                      <a:pt x="0" y="157214"/>
                      <a:pt x="43302" y="191856"/>
                      <a:pt x="95264" y="183195"/>
                    </a:cubicBezTo>
                    <a:cubicBezTo>
                      <a:pt x="147227" y="174535"/>
                      <a:pt x="190529" y="131233"/>
                      <a:pt x="190529" y="79270"/>
                    </a:cubicBezTo>
                    <a:cubicBezTo>
                      <a:pt x="181869" y="27307"/>
                      <a:pt x="147227" y="-7334"/>
                      <a:pt x="95264" y="132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10" name="Freeform: Shape 316">
                <a:extLst>
                  <a:ext uri="{FF2B5EF4-FFF2-40B4-BE49-F238E27FC236}">
                    <a16:creationId xmlns:a16="http://schemas.microsoft.com/office/drawing/2014/main" xmlns="" id="{4579678F-2263-4985-ABB7-489F79B250CE}"/>
                  </a:ext>
                </a:extLst>
              </p:cNvPr>
              <p:cNvSpPr/>
              <p:nvPr/>
            </p:nvSpPr>
            <p:spPr>
              <a:xfrm>
                <a:off x="2415322" y="2729098"/>
                <a:ext cx="190529" cy="184521"/>
              </a:xfrm>
              <a:custGeom>
                <a:avLst/>
                <a:gdLst>
                  <a:gd name="connsiteX0" fmla="*/ 95264 w 190529"/>
                  <a:gd name="connsiteY0" fmla="*/ 1326 h 184521"/>
                  <a:gd name="connsiteX1" fmla="*/ 0 w 190529"/>
                  <a:gd name="connsiteY1" fmla="*/ 79270 h 184521"/>
                  <a:gd name="connsiteX2" fmla="*/ 95264 w 190529"/>
                  <a:gd name="connsiteY2" fmla="*/ 183195 h 184521"/>
                  <a:gd name="connsiteX3" fmla="*/ 190529 w 190529"/>
                  <a:gd name="connsiteY3" fmla="*/ 105251 h 184521"/>
                  <a:gd name="connsiteX4" fmla="*/ 95264 w 190529"/>
                  <a:gd name="connsiteY4" fmla="*/ 1326 h 1845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84521">
                    <a:moveTo>
                      <a:pt x="95264" y="1326"/>
                    </a:moveTo>
                    <a:cubicBezTo>
                      <a:pt x="43302" y="-7334"/>
                      <a:pt x="0" y="27308"/>
                      <a:pt x="0" y="79270"/>
                    </a:cubicBezTo>
                    <a:cubicBezTo>
                      <a:pt x="0" y="131233"/>
                      <a:pt x="43302" y="174535"/>
                      <a:pt x="95264" y="183195"/>
                    </a:cubicBezTo>
                    <a:cubicBezTo>
                      <a:pt x="147227" y="191856"/>
                      <a:pt x="190529" y="157214"/>
                      <a:pt x="190529" y="105251"/>
                    </a:cubicBezTo>
                    <a:cubicBezTo>
                      <a:pt x="181869" y="53289"/>
                      <a:pt x="147227" y="9987"/>
                      <a:pt x="95264" y="132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41" name="Graphic 1">
              <a:extLst>
                <a:ext uri="{FF2B5EF4-FFF2-40B4-BE49-F238E27FC236}">
                  <a16:creationId xmlns:a16="http://schemas.microsoft.com/office/drawing/2014/main" xmlns="" id="{9BDA2510-86A2-4225-9465-D0BEF09B3603}"/>
                </a:ext>
              </a:extLst>
            </p:cNvPr>
            <p:cNvGrpSpPr/>
            <p:nvPr/>
          </p:nvGrpSpPr>
          <p:grpSpPr>
            <a:xfrm>
              <a:off x="815782" y="2900061"/>
              <a:ext cx="62878" cy="674661"/>
              <a:chOff x="2839683" y="2821134"/>
              <a:chExt cx="190528" cy="2044308"/>
            </a:xfrm>
            <a:grpFill/>
          </p:grpSpPr>
          <p:sp>
            <p:nvSpPr>
              <p:cNvPr id="805" name="Freeform: Shape 311">
                <a:extLst>
                  <a:ext uri="{FF2B5EF4-FFF2-40B4-BE49-F238E27FC236}">
                    <a16:creationId xmlns:a16="http://schemas.microsoft.com/office/drawing/2014/main" xmlns="" id="{E9593914-0798-4AF1-8365-0698BF2658EE}"/>
                  </a:ext>
                </a:extLst>
              </p:cNvPr>
              <p:cNvSpPr/>
              <p:nvPr/>
            </p:nvSpPr>
            <p:spPr>
              <a:xfrm>
                <a:off x="2926287" y="2847340"/>
                <a:ext cx="25981" cy="1965915"/>
              </a:xfrm>
              <a:custGeom>
                <a:avLst/>
                <a:gdLst>
                  <a:gd name="connsiteX0" fmla="*/ 0 w 25981"/>
                  <a:gd name="connsiteY0" fmla="*/ 12991 h 1965915"/>
                  <a:gd name="connsiteX1" fmla="*/ 0 w 25981"/>
                  <a:gd name="connsiteY1" fmla="*/ 1952924 h 1965915"/>
                  <a:gd name="connsiteX2" fmla="*/ 25981 w 25981"/>
                  <a:gd name="connsiteY2" fmla="*/ 1952924 h 1965915"/>
                  <a:gd name="connsiteX3" fmla="*/ 25981 w 25981"/>
                  <a:gd name="connsiteY3" fmla="*/ 12991 h 1965915"/>
                  <a:gd name="connsiteX4" fmla="*/ 0 w 25981"/>
                  <a:gd name="connsiteY4" fmla="*/ 12991 h 19659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965915">
                    <a:moveTo>
                      <a:pt x="0" y="12991"/>
                    </a:moveTo>
                    <a:cubicBezTo>
                      <a:pt x="0" y="662522"/>
                      <a:pt x="0" y="1303393"/>
                      <a:pt x="0" y="1952924"/>
                    </a:cubicBezTo>
                    <a:cubicBezTo>
                      <a:pt x="0" y="1970245"/>
                      <a:pt x="25981" y="1970245"/>
                      <a:pt x="25981" y="1952924"/>
                    </a:cubicBezTo>
                    <a:cubicBezTo>
                      <a:pt x="25981" y="1303393"/>
                      <a:pt x="25981" y="662522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06" name="Freeform: Shape 312">
                <a:extLst>
                  <a:ext uri="{FF2B5EF4-FFF2-40B4-BE49-F238E27FC236}">
                    <a16:creationId xmlns:a16="http://schemas.microsoft.com/office/drawing/2014/main" xmlns="" id="{89DC5B3B-504A-4B5F-AF51-FBAFD3845300}"/>
                  </a:ext>
                </a:extLst>
              </p:cNvPr>
              <p:cNvSpPr/>
              <p:nvPr/>
            </p:nvSpPr>
            <p:spPr>
              <a:xfrm>
                <a:off x="2839683" y="4694680"/>
                <a:ext cx="190528" cy="170762"/>
              </a:xfrm>
              <a:custGeom>
                <a:avLst/>
                <a:gdLst>
                  <a:gd name="connsiteX0" fmla="*/ 95264 w 190528"/>
                  <a:gd name="connsiteY0" fmla="*/ 1659 h 170762"/>
                  <a:gd name="connsiteX1" fmla="*/ 0 w 190528"/>
                  <a:gd name="connsiteY1" fmla="*/ 105584 h 170762"/>
                  <a:gd name="connsiteX2" fmla="*/ 95264 w 190528"/>
                  <a:gd name="connsiteY2" fmla="*/ 166207 h 170762"/>
                  <a:gd name="connsiteX3" fmla="*/ 190529 w 190528"/>
                  <a:gd name="connsiteY3" fmla="*/ 62282 h 170762"/>
                  <a:gd name="connsiteX4" fmla="*/ 95264 w 190528"/>
                  <a:gd name="connsiteY4" fmla="*/ 1659 h 17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70762">
                    <a:moveTo>
                      <a:pt x="95264" y="1659"/>
                    </a:moveTo>
                    <a:cubicBezTo>
                      <a:pt x="43302" y="10320"/>
                      <a:pt x="0" y="62282"/>
                      <a:pt x="0" y="105584"/>
                    </a:cubicBezTo>
                    <a:cubicBezTo>
                      <a:pt x="0" y="148886"/>
                      <a:pt x="43302" y="183528"/>
                      <a:pt x="95264" y="166207"/>
                    </a:cubicBezTo>
                    <a:cubicBezTo>
                      <a:pt x="147227" y="148886"/>
                      <a:pt x="190529" y="105584"/>
                      <a:pt x="190529" y="62282"/>
                    </a:cubicBezTo>
                    <a:cubicBezTo>
                      <a:pt x="190529" y="18980"/>
                      <a:pt x="147227" y="-7001"/>
                      <a:pt x="95264" y="165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07" name="Freeform: Shape 313">
                <a:extLst>
                  <a:ext uri="{FF2B5EF4-FFF2-40B4-BE49-F238E27FC236}">
                    <a16:creationId xmlns:a16="http://schemas.microsoft.com/office/drawing/2014/main" xmlns="" id="{BB46BD50-0B9A-46B5-BA23-BDB718B1780A}"/>
                  </a:ext>
                </a:extLst>
              </p:cNvPr>
              <p:cNvSpPr/>
              <p:nvPr/>
            </p:nvSpPr>
            <p:spPr>
              <a:xfrm>
                <a:off x="2839683" y="2821134"/>
                <a:ext cx="190528" cy="170762"/>
              </a:xfrm>
              <a:custGeom>
                <a:avLst/>
                <a:gdLst>
                  <a:gd name="connsiteX0" fmla="*/ 95264 w 190528"/>
                  <a:gd name="connsiteY0" fmla="*/ 4555 h 170762"/>
                  <a:gd name="connsiteX1" fmla="*/ 0 w 190528"/>
                  <a:gd name="connsiteY1" fmla="*/ 65178 h 170762"/>
                  <a:gd name="connsiteX2" fmla="*/ 95264 w 190528"/>
                  <a:gd name="connsiteY2" fmla="*/ 169103 h 170762"/>
                  <a:gd name="connsiteX3" fmla="*/ 190529 w 190528"/>
                  <a:gd name="connsiteY3" fmla="*/ 108480 h 170762"/>
                  <a:gd name="connsiteX4" fmla="*/ 95264 w 190528"/>
                  <a:gd name="connsiteY4" fmla="*/ 4555 h 17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70762">
                    <a:moveTo>
                      <a:pt x="95264" y="4555"/>
                    </a:moveTo>
                    <a:cubicBezTo>
                      <a:pt x="43302" y="-12766"/>
                      <a:pt x="0" y="21876"/>
                      <a:pt x="0" y="65178"/>
                    </a:cubicBezTo>
                    <a:cubicBezTo>
                      <a:pt x="0" y="108480"/>
                      <a:pt x="43302" y="160443"/>
                      <a:pt x="95264" y="169103"/>
                    </a:cubicBezTo>
                    <a:cubicBezTo>
                      <a:pt x="147227" y="177763"/>
                      <a:pt x="190529" y="151782"/>
                      <a:pt x="190529" y="108480"/>
                    </a:cubicBezTo>
                    <a:cubicBezTo>
                      <a:pt x="190529" y="65178"/>
                      <a:pt x="147227" y="13215"/>
                      <a:pt x="95264" y="455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42" name="Graphic 1">
              <a:extLst>
                <a:ext uri="{FF2B5EF4-FFF2-40B4-BE49-F238E27FC236}">
                  <a16:creationId xmlns:a16="http://schemas.microsoft.com/office/drawing/2014/main" xmlns="" id="{436032C5-ABD0-45AE-9A69-AB7691F4A419}"/>
                </a:ext>
              </a:extLst>
            </p:cNvPr>
            <p:cNvGrpSpPr/>
            <p:nvPr/>
          </p:nvGrpSpPr>
          <p:grpSpPr>
            <a:xfrm>
              <a:off x="958687" y="2945052"/>
              <a:ext cx="62878" cy="583608"/>
              <a:chOff x="3272704" y="2957461"/>
              <a:chExt cx="190528" cy="1768406"/>
            </a:xfrm>
            <a:grpFill/>
          </p:grpSpPr>
          <p:sp>
            <p:nvSpPr>
              <p:cNvPr id="802" name="Freeform: Shape 308">
                <a:extLst>
                  <a:ext uri="{FF2B5EF4-FFF2-40B4-BE49-F238E27FC236}">
                    <a16:creationId xmlns:a16="http://schemas.microsoft.com/office/drawing/2014/main" xmlns="" id="{F324E512-E2EE-480F-BC47-24FC0BEF2E86}"/>
                  </a:ext>
                </a:extLst>
              </p:cNvPr>
              <p:cNvSpPr/>
              <p:nvPr/>
            </p:nvSpPr>
            <p:spPr>
              <a:xfrm>
                <a:off x="3350647" y="2985907"/>
                <a:ext cx="25981" cy="1688781"/>
              </a:xfrm>
              <a:custGeom>
                <a:avLst/>
                <a:gdLst>
                  <a:gd name="connsiteX0" fmla="*/ 0 w 25981"/>
                  <a:gd name="connsiteY0" fmla="*/ 12991 h 1688781"/>
                  <a:gd name="connsiteX1" fmla="*/ 0 w 25981"/>
                  <a:gd name="connsiteY1" fmla="*/ 1675791 h 1688781"/>
                  <a:gd name="connsiteX2" fmla="*/ 25981 w 25981"/>
                  <a:gd name="connsiteY2" fmla="*/ 1675791 h 1688781"/>
                  <a:gd name="connsiteX3" fmla="*/ 25981 w 25981"/>
                  <a:gd name="connsiteY3" fmla="*/ 12991 h 1688781"/>
                  <a:gd name="connsiteX4" fmla="*/ 0 w 25981"/>
                  <a:gd name="connsiteY4" fmla="*/ 12991 h 16887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688781">
                    <a:moveTo>
                      <a:pt x="0" y="12991"/>
                    </a:moveTo>
                    <a:cubicBezTo>
                      <a:pt x="0" y="567257"/>
                      <a:pt x="0" y="1121524"/>
                      <a:pt x="0" y="1675791"/>
                    </a:cubicBezTo>
                    <a:cubicBezTo>
                      <a:pt x="0" y="1693112"/>
                      <a:pt x="25981" y="1693112"/>
                      <a:pt x="25981" y="1675791"/>
                    </a:cubicBezTo>
                    <a:cubicBezTo>
                      <a:pt x="25981" y="1121524"/>
                      <a:pt x="25981" y="567257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03" name="Freeform: Shape 309">
                <a:extLst>
                  <a:ext uri="{FF2B5EF4-FFF2-40B4-BE49-F238E27FC236}">
                    <a16:creationId xmlns:a16="http://schemas.microsoft.com/office/drawing/2014/main" xmlns="" id="{7A78D3DD-22B4-4AE5-86F3-8E91826BFE76}"/>
                  </a:ext>
                </a:extLst>
              </p:cNvPr>
              <p:cNvSpPr/>
              <p:nvPr/>
            </p:nvSpPr>
            <p:spPr>
              <a:xfrm>
                <a:off x="3272704" y="4568299"/>
                <a:ext cx="190528" cy="157568"/>
              </a:xfrm>
              <a:custGeom>
                <a:avLst/>
                <a:gdLst>
                  <a:gd name="connsiteX0" fmla="*/ 95264 w 190528"/>
                  <a:gd name="connsiteY0" fmla="*/ 6795 h 157568"/>
                  <a:gd name="connsiteX1" fmla="*/ 0 w 190528"/>
                  <a:gd name="connsiteY1" fmla="*/ 110720 h 157568"/>
                  <a:gd name="connsiteX2" fmla="*/ 95264 w 190528"/>
                  <a:gd name="connsiteY2" fmla="*/ 145362 h 157568"/>
                  <a:gd name="connsiteX3" fmla="*/ 190529 w 190528"/>
                  <a:gd name="connsiteY3" fmla="*/ 41437 h 157568"/>
                  <a:gd name="connsiteX4" fmla="*/ 95264 w 190528"/>
                  <a:gd name="connsiteY4" fmla="*/ 6795 h 1575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57568">
                    <a:moveTo>
                      <a:pt x="95264" y="6795"/>
                    </a:moveTo>
                    <a:cubicBezTo>
                      <a:pt x="43302" y="24116"/>
                      <a:pt x="0" y="67418"/>
                      <a:pt x="0" y="110720"/>
                    </a:cubicBezTo>
                    <a:cubicBezTo>
                      <a:pt x="0" y="154022"/>
                      <a:pt x="43302" y="171343"/>
                      <a:pt x="95264" y="145362"/>
                    </a:cubicBezTo>
                    <a:cubicBezTo>
                      <a:pt x="147227" y="128041"/>
                      <a:pt x="190529" y="76078"/>
                      <a:pt x="190529" y="41437"/>
                    </a:cubicBezTo>
                    <a:cubicBezTo>
                      <a:pt x="181869" y="6795"/>
                      <a:pt x="147227" y="-10526"/>
                      <a:pt x="95264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04" name="Freeform: Shape 310">
                <a:extLst>
                  <a:ext uri="{FF2B5EF4-FFF2-40B4-BE49-F238E27FC236}">
                    <a16:creationId xmlns:a16="http://schemas.microsoft.com/office/drawing/2014/main" xmlns="" id="{57C536E5-2EE9-42A2-AE72-A4995B5C372A}"/>
                  </a:ext>
                </a:extLst>
              </p:cNvPr>
              <p:cNvSpPr/>
              <p:nvPr/>
            </p:nvSpPr>
            <p:spPr>
              <a:xfrm>
                <a:off x="3272704" y="2957461"/>
                <a:ext cx="190528" cy="152156"/>
              </a:xfrm>
              <a:custGeom>
                <a:avLst/>
                <a:gdLst>
                  <a:gd name="connsiteX0" fmla="*/ 95264 w 190528"/>
                  <a:gd name="connsiteY0" fmla="*/ 6795 h 152156"/>
                  <a:gd name="connsiteX1" fmla="*/ 0 w 190528"/>
                  <a:gd name="connsiteY1" fmla="*/ 41437 h 152156"/>
                  <a:gd name="connsiteX2" fmla="*/ 95264 w 190528"/>
                  <a:gd name="connsiteY2" fmla="*/ 145362 h 152156"/>
                  <a:gd name="connsiteX3" fmla="*/ 190529 w 190528"/>
                  <a:gd name="connsiteY3" fmla="*/ 110720 h 152156"/>
                  <a:gd name="connsiteX4" fmla="*/ 95264 w 190528"/>
                  <a:gd name="connsiteY4" fmla="*/ 6795 h 152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52156">
                    <a:moveTo>
                      <a:pt x="95264" y="6795"/>
                    </a:moveTo>
                    <a:cubicBezTo>
                      <a:pt x="43302" y="-10526"/>
                      <a:pt x="0" y="6795"/>
                      <a:pt x="0" y="41437"/>
                    </a:cubicBezTo>
                    <a:cubicBezTo>
                      <a:pt x="0" y="84739"/>
                      <a:pt x="43302" y="128041"/>
                      <a:pt x="95264" y="145362"/>
                    </a:cubicBezTo>
                    <a:cubicBezTo>
                      <a:pt x="147227" y="162683"/>
                      <a:pt x="190529" y="145362"/>
                      <a:pt x="190529" y="110720"/>
                    </a:cubicBezTo>
                    <a:cubicBezTo>
                      <a:pt x="181869" y="76078"/>
                      <a:pt x="147227" y="32776"/>
                      <a:pt x="95264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43" name="Graphic 1">
              <a:extLst>
                <a:ext uri="{FF2B5EF4-FFF2-40B4-BE49-F238E27FC236}">
                  <a16:creationId xmlns:a16="http://schemas.microsoft.com/office/drawing/2014/main" xmlns="" id="{74A43EB6-547E-4433-8DEF-0C3D26F0D10C}"/>
                </a:ext>
              </a:extLst>
            </p:cNvPr>
            <p:cNvGrpSpPr/>
            <p:nvPr/>
          </p:nvGrpSpPr>
          <p:grpSpPr>
            <a:xfrm>
              <a:off x="1098734" y="3005187"/>
              <a:ext cx="62878" cy="461552"/>
              <a:chOff x="3697064" y="3139678"/>
              <a:chExt cx="190529" cy="1398559"/>
            </a:xfrm>
            <a:grpFill/>
          </p:grpSpPr>
          <p:sp>
            <p:nvSpPr>
              <p:cNvPr id="799" name="Freeform: Shape 305">
                <a:extLst>
                  <a:ext uri="{FF2B5EF4-FFF2-40B4-BE49-F238E27FC236}">
                    <a16:creationId xmlns:a16="http://schemas.microsoft.com/office/drawing/2014/main" xmlns="" id="{DDA5C233-F5BA-4188-BE5B-C04D853A8507}"/>
                  </a:ext>
                </a:extLst>
              </p:cNvPr>
              <p:cNvSpPr/>
              <p:nvPr/>
            </p:nvSpPr>
            <p:spPr>
              <a:xfrm>
                <a:off x="3775008" y="3170766"/>
                <a:ext cx="27371" cy="1322053"/>
              </a:xfrm>
              <a:custGeom>
                <a:avLst/>
                <a:gdLst>
                  <a:gd name="connsiteX0" fmla="*/ 0 w 27371"/>
                  <a:gd name="connsiteY0" fmla="*/ 10000 h 1322053"/>
                  <a:gd name="connsiteX1" fmla="*/ 0 w 27371"/>
                  <a:gd name="connsiteY1" fmla="*/ 1309063 h 1322053"/>
                  <a:gd name="connsiteX2" fmla="*/ 25981 w 27371"/>
                  <a:gd name="connsiteY2" fmla="*/ 1309063 h 1322053"/>
                  <a:gd name="connsiteX3" fmla="*/ 25981 w 27371"/>
                  <a:gd name="connsiteY3" fmla="*/ 10000 h 1322053"/>
                  <a:gd name="connsiteX4" fmla="*/ 0 w 27371"/>
                  <a:gd name="connsiteY4" fmla="*/ 10000 h 13220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371" h="1322053">
                    <a:moveTo>
                      <a:pt x="0" y="10000"/>
                    </a:moveTo>
                    <a:cubicBezTo>
                      <a:pt x="0" y="443021"/>
                      <a:pt x="0" y="876042"/>
                      <a:pt x="0" y="1309063"/>
                    </a:cubicBezTo>
                    <a:cubicBezTo>
                      <a:pt x="0" y="1326384"/>
                      <a:pt x="25981" y="1326384"/>
                      <a:pt x="25981" y="1309063"/>
                    </a:cubicBezTo>
                    <a:cubicBezTo>
                      <a:pt x="25981" y="876042"/>
                      <a:pt x="25981" y="443021"/>
                      <a:pt x="25981" y="10000"/>
                    </a:cubicBezTo>
                    <a:cubicBezTo>
                      <a:pt x="3464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00" name="Freeform: Shape 306">
                <a:extLst>
                  <a:ext uri="{FF2B5EF4-FFF2-40B4-BE49-F238E27FC236}">
                    <a16:creationId xmlns:a16="http://schemas.microsoft.com/office/drawing/2014/main" xmlns="" id="{DBEAA00A-A687-477E-8926-5C9977969F28}"/>
                  </a:ext>
                </a:extLst>
              </p:cNvPr>
              <p:cNvSpPr/>
              <p:nvPr/>
            </p:nvSpPr>
            <p:spPr>
              <a:xfrm>
                <a:off x="3697064" y="4401534"/>
                <a:ext cx="190529" cy="136703"/>
              </a:xfrm>
              <a:custGeom>
                <a:avLst/>
                <a:gdLst>
                  <a:gd name="connsiteX0" fmla="*/ 95265 w 190529"/>
                  <a:gd name="connsiteY0" fmla="*/ 9011 h 136703"/>
                  <a:gd name="connsiteX1" fmla="*/ 0 w 190529"/>
                  <a:gd name="connsiteY1" fmla="*/ 104276 h 136703"/>
                  <a:gd name="connsiteX2" fmla="*/ 95265 w 190529"/>
                  <a:gd name="connsiteY2" fmla="*/ 121597 h 136703"/>
                  <a:gd name="connsiteX3" fmla="*/ 190529 w 190529"/>
                  <a:gd name="connsiteY3" fmla="*/ 26332 h 136703"/>
                  <a:gd name="connsiteX4" fmla="*/ 95265 w 190529"/>
                  <a:gd name="connsiteY4" fmla="*/ 9011 h 1367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36703">
                    <a:moveTo>
                      <a:pt x="95265" y="9011"/>
                    </a:moveTo>
                    <a:cubicBezTo>
                      <a:pt x="43302" y="26332"/>
                      <a:pt x="0" y="69634"/>
                      <a:pt x="0" y="104276"/>
                    </a:cubicBezTo>
                    <a:cubicBezTo>
                      <a:pt x="0" y="138918"/>
                      <a:pt x="43302" y="147578"/>
                      <a:pt x="95265" y="121597"/>
                    </a:cubicBezTo>
                    <a:cubicBezTo>
                      <a:pt x="147227" y="95615"/>
                      <a:pt x="190529" y="52313"/>
                      <a:pt x="190529" y="26332"/>
                    </a:cubicBezTo>
                    <a:cubicBezTo>
                      <a:pt x="190529" y="351"/>
                      <a:pt x="147227" y="-8309"/>
                      <a:pt x="95265" y="901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01" name="Freeform: Shape 307">
                <a:extLst>
                  <a:ext uri="{FF2B5EF4-FFF2-40B4-BE49-F238E27FC236}">
                    <a16:creationId xmlns:a16="http://schemas.microsoft.com/office/drawing/2014/main" xmlns="" id="{5E0D11D6-FF01-44C4-A888-80CC6C2DD002}"/>
                  </a:ext>
                </a:extLst>
              </p:cNvPr>
              <p:cNvSpPr/>
              <p:nvPr/>
            </p:nvSpPr>
            <p:spPr>
              <a:xfrm>
                <a:off x="3697064" y="3139678"/>
                <a:ext cx="190529" cy="139763"/>
              </a:xfrm>
              <a:custGeom>
                <a:avLst/>
                <a:gdLst>
                  <a:gd name="connsiteX0" fmla="*/ 95265 w 190529"/>
                  <a:gd name="connsiteY0" fmla="*/ 15107 h 139763"/>
                  <a:gd name="connsiteX1" fmla="*/ 0 w 190529"/>
                  <a:gd name="connsiteY1" fmla="*/ 32427 h 139763"/>
                  <a:gd name="connsiteX2" fmla="*/ 95265 w 190529"/>
                  <a:gd name="connsiteY2" fmla="*/ 127692 h 139763"/>
                  <a:gd name="connsiteX3" fmla="*/ 190529 w 190529"/>
                  <a:gd name="connsiteY3" fmla="*/ 119032 h 139763"/>
                  <a:gd name="connsiteX4" fmla="*/ 95265 w 190529"/>
                  <a:gd name="connsiteY4" fmla="*/ 15107 h 1397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39763">
                    <a:moveTo>
                      <a:pt x="95265" y="15107"/>
                    </a:moveTo>
                    <a:cubicBezTo>
                      <a:pt x="43302" y="-10875"/>
                      <a:pt x="0" y="-2214"/>
                      <a:pt x="0" y="32427"/>
                    </a:cubicBezTo>
                    <a:cubicBezTo>
                      <a:pt x="0" y="67069"/>
                      <a:pt x="43302" y="110371"/>
                      <a:pt x="95265" y="127692"/>
                    </a:cubicBezTo>
                    <a:cubicBezTo>
                      <a:pt x="147227" y="145013"/>
                      <a:pt x="190529" y="145013"/>
                      <a:pt x="190529" y="119032"/>
                    </a:cubicBezTo>
                    <a:cubicBezTo>
                      <a:pt x="190529" y="84390"/>
                      <a:pt x="147227" y="41088"/>
                      <a:pt x="95265" y="1510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44" name="Graphic 1">
              <a:extLst>
                <a:ext uri="{FF2B5EF4-FFF2-40B4-BE49-F238E27FC236}">
                  <a16:creationId xmlns:a16="http://schemas.microsoft.com/office/drawing/2014/main" xmlns="" id="{5A61E45F-678B-4A4B-8A4A-F3DFB59169D4}"/>
                </a:ext>
              </a:extLst>
            </p:cNvPr>
            <p:cNvGrpSpPr/>
            <p:nvPr/>
          </p:nvGrpSpPr>
          <p:grpSpPr>
            <a:xfrm>
              <a:off x="1238782" y="3079306"/>
              <a:ext cx="62878" cy="316172"/>
              <a:chOff x="4121425" y="3364268"/>
              <a:chExt cx="190529" cy="958039"/>
            </a:xfrm>
            <a:grpFill/>
          </p:grpSpPr>
          <p:sp>
            <p:nvSpPr>
              <p:cNvPr id="796" name="Freeform: Shape 302">
                <a:extLst>
                  <a:ext uri="{FF2B5EF4-FFF2-40B4-BE49-F238E27FC236}">
                    <a16:creationId xmlns:a16="http://schemas.microsoft.com/office/drawing/2014/main" xmlns="" id="{F886DBB2-9456-4458-AA12-CF2AE4A81339}"/>
                  </a:ext>
                </a:extLst>
              </p:cNvPr>
              <p:cNvSpPr/>
              <p:nvPr/>
            </p:nvSpPr>
            <p:spPr>
              <a:xfrm>
                <a:off x="4208029" y="3392946"/>
                <a:ext cx="25981" cy="892023"/>
              </a:xfrm>
              <a:custGeom>
                <a:avLst/>
                <a:gdLst>
                  <a:gd name="connsiteX0" fmla="*/ 0 w 25981"/>
                  <a:gd name="connsiteY0" fmla="*/ 12991 h 892023"/>
                  <a:gd name="connsiteX1" fmla="*/ 0 w 25981"/>
                  <a:gd name="connsiteY1" fmla="*/ 879033 h 892023"/>
                  <a:gd name="connsiteX2" fmla="*/ 25981 w 25981"/>
                  <a:gd name="connsiteY2" fmla="*/ 879033 h 892023"/>
                  <a:gd name="connsiteX3" fmla="*/ 25981 w 25981"/>
                  <a:gd name="connsiteY3" fmla="*/ 12991 h 892023"/>
                  <a:gd name="connsiteX4" fmla="*/ 0 w 25981"/>
                  <a:gd name="connsiteY4" fmla="*/ 12991 h 8920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892023">
                    <a:moveTo>
                      <a:pt x="0" y="12991"/>
                    </a:moveTo>
                    <a:cubicBezTo>
                      <a:pt x="0" y="298784"/>
                      <a:pt x="0" y="593239"/>
                      <a:pt x="0" y="879033"/>
                    </a:cubicBezTo>
                    <a:cubicBezTo>
                      <a:pt x="0" y="896353"/>
                      <a:pt x="25981" y="896353"/>
                      <a:pt x="25981" y="879033"/>
                    </a:cubicBezTo>
                    <a:cubicBezTo>
                      <a:pt x="25981" y="593239"/>
                      <a:pt x="25981" y="298784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97" name="Freeform: Shape 303">
                <a:extLst>
                  <a:ext uri="{FF2B5EF4-FFF2-40B4-BE49-F238E27FC236}">
                    <a16:creationId xmlns:a16="http://schemas.microsoft.com/office/drawing/2014/main" xmlns="" id="{961EF9EB-21EE-4BD6-AF1A-95AF7D57ABDF}"/>
                  </a:ext>
                </a:extLst>
              </p:cNvPr>
              <p:cNvSpPr/>
              <p:nvPr/>
            </p:nvSpPr>
            <p:spPr>
              <a:xfrm>
                <a:off x="4121425" y="4201915"/>
                <a:ext cx="190529" cy="120393"/>
              </a:xfrm>
              <a:custGeom>
                <a:avLst/>
                <a:gdLst>
                  <a:gd name="connsiteX0" fmla="*/ 95264 w 190529"/>
                  <a:gd name="connsiteY0" fmla="*/ 18102 h 120393"/>
                  <a:gd name="connsiteX1" fmla="*/ 0 w 190529"/>
                  <a:gd name="connsiteY1" fmla="*/ 104706 h 120393"/>
                  <a:gd name="connsiteX2" fmla="*/ 95264 w 190529"/>
                  <a:gd name="connsiteY2" fmla="*/ 96046 h 120393"/>
                  <a:gd name="connsiteX3" fmla="*/ 190529 w 190529"/>
                  <a:gd name="connsiteY3" fmla="*/ 9441 h 120393"/>
                  <a:gd name="connsiteX4" fmla="*/ 95264 w 190529"/>
                  <a:gd name="connsiteY4" fmla="*/ 18102 h 120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20393">
                    <a:moveTo>
                      <a:pt x="95264" y="18102"/>
                    </a:moveTo>
                    <a:cubicBezTo>
                      <a:pt x="43302" y="44083"/>
                      <a:pt x="0" y="78725"/>
                      <a:pt x="0" y="104706"/>
                    </a:cubicBezTo>
                    <a:cubicBezTo>
                      <a:pt x="0" y="130687"/>
                      <a:pt x="43302" y="122027"/>
                      <a:pt x="95264" y="96046"/>
                    </a:cubicBezTo>
                    <a:cubicBezTo>
                      <a:pt x="147227" y="70064"/>
                      <a:pt x="190529" y="26762"/>
                      <a:pt x="190529" y="9441"/>
                    </a:cubicBezTo>
                    <a:cubicBezTo>
                      <a:pt x="190529" y="-7880"/>
                      <a:pt x="147227" y="781"/>
                      <a:pt x="95264" y="1810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98" name="Freeform: Shape 304">
                <a:extLst>
                  <a:ext uri="{FF2B5EF4-FFF2-40B4-BE49-F238E27FC236}">
                    <a16:creationId xmlns:a16="http://schemas.microsoft.com/office/drawing/2014/main" xmlns="" id="{C5C63D25-C16B-4878-AA4D-344B95CB1BF5}"/>
                  </a:ext>
                </a:extLst>
              </p:cNvPr>
              <p:cNvSpPr/>
              <p:nvPr/>
            </p:nvSpPr>
            <p:spPr>
              <a:xfrm>
                <a:off x="4121425" y="3364268"/>
                <a:ext cx="190529" cy="123023"/>
              </a:xfrm>
              <a:custGeom>
                <a:avLst/>
                <a:gdLst>
                  <a:gd name="connsiteX0" fmla="*/ 95264 w 190529"/>
                  <a:gd name="connsiteY0" fmla="*/ 24348 h 123023"/>
                  <a:gd name="connsiteX1" fmla="*/ 0 w 190529"/>
                  <a:gd name="connsiteY1" fmla="*/ 15687 h 123023"/>
                  <a:gd name="connsiteX2" fmla="*/ 95264 w 190529"/>
                  <a:gd name="connsiteY2" fmla="*/ 102292 h 123023"/>
                  <a:gd name="connsiteX3" fmla="*/ 190529 w 190529"/>
                  <a:gd name="connsiteY3" fmla="*/ 110952 h 123023"/>
                  <a:gd name="connsiteX4" fmla="*/ 95264 w 190529"/>
                  <a:gd name="connsiteY4" fmla="*/ 24348 h 1230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23023">
                    <a:moveTo>
                      <a:pt x="95264" y="24348"/>
                    </a:moveTo>
                    <a:cubicBezTo>
                      <a:pt x="43302" y="-1633"/>
                      <a:pt x="0" y="-10294"/>
                      <a:pt x="0" y="15687"/>
                    </a:cubicBezTo>
                    <a:cubicBezTo>
                      <a:pt x="0" y="41669"/>
                      <a:pt x="43302" y="76310"/>
                      <a:pt x="95264" y="102292"/>
                    </a:cubicBezTo>
                    <a:cubicBezTo>
                      <a:pt x="147227" y="128273"/>
                      <a:pt x="190529" y="128273"/>
                      <a:pt x="190529" y="110952"/>
                    </a:cubicBezTo>
                    <a:cubicBezTo>
                      <a:pt x="190529" y="93631"/>
                      <a:pt x="147227" y="50329"/>
                      <a:pt x="95264" y="2434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45" name="Graphic 1">
              <a:extLst>
                <a:ext uri="{FF2B5EF4-FFF2-40B4-BE49-F238E27FC236}">
                  <a16:creationId xmlns:a16="http://schemas.microsoft.com/office/drawing/2014/main" xmlns="" id="{A4663863-E1C5-481E-B98A-FD2CC5C44FD5}"/>
                </a:ext>
              </a:extLst>
            </p:cNvPr>
            <p:cNvGrpSpPr/>
            <p:nvPr/>
          </p:nvGrpSpPr>
          <p:grpSpPr>
            <a:xfrm>
              <a:off x="1381687" y="3157763"/>
              <a:ext cx="62878" cy="159257"/>
              <a:chOff x="4554446" y="3602003"/>
              <a:chExt cx="190529" cy="482570"/>
            </a:xfrm>
            <a:grpFill/>
          </p:grpSpPr>
          <p:sp>
            <p:nvSpPr>
              <p:cNvPr id="793" name="Freeform: Shape 299">
                <a:extLst>
                  <a:ext uri="{FF2B5EF4-FFF2-40B4-BE49-F238E27FC236}">
                    <a16:creationId xmlns:a16="http://schemas.microsoft.com/office/drawing/2014/main" xmlns="" id="{761AB3D8-A5CF-4E8F-B20D-1810CDE9A81A}"/>
                  </a:ext>
                </a:extLst>
              </p:cNvPr>
              <p:cNvSpPr/>
              <p:nvPr/>
            </p:nvSpPr>
            <p:spPr>
              <a:xfrm>
                <a:off x="4632389" y="3635438"/>
                <a:ext cx="27371" cy="407039"/>
              </a:xfrm>
              <a:custGeom>
                <a:avLst/>
                <a:gdLst>
                  <a:gd name="connsiteX0" fmla="*/ 0 w 27371"/>
                  <a:gd name="connsiteY0" fmla="*/ 12991 h 407039"/>
                  <a:gd name="connsiteX1" fmla="*/ 0 w 27371"/>
                  <a:gd name="connsiteY1" fmla="*/ 394049 h 407039"/>
                  <a:gd name="connsiteX2" fmla="*/ 25982 w 27371"/>
                  <a:gd name="connsiteY2" fmla="*/ 394049 h 407039"/>
                  <a:gd name="connsiteX3" fmla="*/ 25982 w 27371"/>
                  <a:gd name="connsiteY3" fmla="*/ 12991 h 407039"/>
                  <a:gd name="connsiteX4" fmla="*/ 0 w 27371"/>
                  <a:gd name="connsiteY4" fmla="*/ 12991 h 4070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371" h="407039">
                    <a:moveTo>
                      <a:pt x="0" y="12991"/>
                    </a:moveTo>
                    <a:cubicBezTo>
                      <a:pt x="0" y="142897"/>
                      <a:pt x="0" y="272803"/>
                      <a:pt x="0" y="394049"/>
                    </a:cubicBezTo>
                    <a:cubicBezTo>
                      <a:pt x="0" y="411370"/>
                      <a:pt x="25982" y="411370"/>
                      <a:pt x="25982" y="394049"/>
                    </a:cubicBezTo>
                    <a:cubicBezTo>
                      <a:pt x="25982" y="264143"/>
                      <a:pt x="25982" y="134237"/>
                      <a:pt x="25982" y="12991"/>
                    </a:cubicBezTo>
                    <a:cubicBezTo>
                      <a:pt x="3464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94" name="Freeform: Shape 300">
                <a:extLst>
                  <a:ext uri="{FF2B5EF4-FFF2-40B4-BE49-F238E27FC236}">
                    <a16:creationId xmlns:a16="http://schemas.microsoft.com/office/drawing/2014/main" xmlns="" id="{CC654C96-5A4A-499C-891E-90F97A332369}"/>
                  </a:ext>
                </a:extLst>
              </p:cNvPr>
              <p:cNvSpPr/>
              <p:nvPr/>
            </p:nvSpPr>
            <p:spPr>
              <a:xfrm>
                <a:off x="4554446" y="3975272"/>
                <a:ext cx="190529" cy="109301"/>
              </a:xfrm>
              <a:custGeom>
                <a:avLst/>
                <a:gdLst>
                  <a:gd name="connsiteX0" fmla="*/ 95264 w 190529"/>
                  <a:gd name="connsiteY0" fmla="*/ 36895 h 109301"/>
                  <a:gd name="connsiteX1" fmla="*/ 0 w 190529"/>
                  <a:gd name="connsiteY1" fmla="*/ 106178 h 109301"/>
                  <a:gd name="connsiteX2" fmla="*/ 95264 w 190529"/>
                  <a:gd name="connsiteY2" fmla="*/ 71536 h 109301"/>
                  <a:gd name="connsiteX3" fmla="*/ 190529 w 190529"/>
                  <a:gd name="connsiteY3" fmla="*/ 2253 h 109301"/>
                  <a:gd name="connsiteX4" fmla="*/ 95264 w 190529"/>
                  <a:gd name="connsiteY4" fmla="*/ 36895 h 109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09301">
                    <a:moveTo>
                      <a:pt x="95264" y="36895"/>
                    </a:moveTo>
                    <a:cubicBezTo>
                      <a:pt x="43302" y="62876"/>
                      <a:pt x="0" y="97517"/>
                      <a:pt x="0" y="106178"/>
                    </a:cubicBezTo>
                    <a:cubicBezTo>
                      <a:pt x="0" y="114838"/>
                      <a:pt x="43302" y="106178"/>
                      <a:pt x="95264" y="71536"/>
                    </a:cubicBezTo>
                    <a:cubicBezTo>
                      <a:pt x="147227" y="36895"/>
                      <a:pt x="190529" y="10913"/>
                      <a:pt x="190529" y="2253"/>
                    </a:cubicBezTo>
                    <a:cubicBezTo>
                      <a:pt x="190529" y="-6408"/>
                      <a:pt x="147227" y="10913"/>
                      <a:pt x="95264" y="368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95" name="Freeform: Shape 301">
                <a:extLst>
                  <a:ext uri="{FF2B5EF4-FFF2-40B4-BE49-F238E27FC236}">
                    <a16:creationId xmlns:a16="http://schemas.microsoft.com/office/drawing/2014/main" xmlns="" id="{8B498DD5-31AC-45EE-BBC9-99E1F3ABA5D9}"/>
                  </a:ext>
                </a:extLst>
              </p:cNvPr>
              <p:cNvSpPr/>
              <p:nvPr/>
            </p:nvSpPr>
            <p:spPr>
              <a:xfrm>
                <a:off x="4554446" y="3602003"/>
                <a:ext cx="190529" cy="109301"/>
              </a:xfrm>
              <a:custGeom>
                <a:avLst/>
                <a:gdLst>
                  <a:gd name="connsiteX0" fmla="*/ 95264 w 190529"/>
                  <a:gd name="connsiteY0" fmla="*/ 37765 h 109301"/>
                  <a:gd name="connsiteX1" fmla="*/ 0 w 190529"/>
                  <a:gd name="connsiteY1" fmla="*/ 3124 h 109301"/>
                  <a:gd name="connsiteX2" fmla="*/ 95264 w 190529"/>
                  <a:gd name="connsiteY2" fmla="*/ 72407 h 109301"/>
                  <a:gd name="connsiteX3" fmla="*/ 190529 w 190529"/>
                  <a:gd name="connsiteY3" fmla="*/ 107049 h 109301"/>
                  <a:gd name="connsiteX4" fmla="*/ 95264 w 190529"/>
                  <a:gd name="connsiteY4" fmla="*/ 37765 h 109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09301">
                    <a:moveTo>
                      <a:pt x="95264" y="37765"/>
                    </a:moveTo>
                    <a:cubicBezTo>
                      <a:pt x="43302" y="3124"/>
                      <a:pt x="0" y="-5537"/>
                      <a:pt x="0" y="3124"/>
                    </a:cubicBezTo>
                    <a:cubicBezTo>
                      <a:pt x="0" y="11784"/>
                      <a:pt x="43302" y="46426"/>
                      <a:pt x="95264" y="72407"/>
                    </a:cubicBezTo>
                    <a:cubicBezTo>
                      <a:pt x="147227" y="98388"/>
                      <a:pt x="190529" y="115709"/>
                      <a:pt x="190529" y="107049"/>
                    </a:cubicBezTo>
                    <a:cubicBezTo>
                      <a:pt x="190529" y="98388"/>
                      <a:pt x="147227" y="72407"/>
                      <a:pt x="95264" y="3776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46" name="Graphic 1">
              <a:extLst>
                <a:ext uri="{FF2B5EF4-FFF2-40B4-BE49-F238E27FC236}">
                  <a16:creationId xmlns:a16="http://schemas.microsoft.com/office/drawing/2014/main" xmlns="" id="{1C0E0C9C-4F97-4945-892C-83FB057996A2}"/>
                </a:ext>
              </a:extLst>
            </p:cNvPr>
            <p:cNvGrpSpPr/>
            <p:nvPr/>
          </p:nvGrpSpPr>
          <p:grpSpPr>
            <a:xfrm>
              <a:off x="1521734" y="3198808"/>
              <a:ext cx="62878" cy="74310"/>
              <a:chOff x="4978806" y="3726373"/>
              <a:chExt cx="190529" cy="225170"/>
            </a:xfrm>
            <a:grpFill/>
          </p:grpSpPr>
          <p:sp>
            <p:nvSpPr>
              <p:cNvPr id="790" name="Freeform: Shape 296">
                <a:extLst>
                  <a:ext uri="{FF2B5EF4-FFF2-40B4-BE49-F238E27FC236}">
                    <a16:creationId xmlns:a16="http://schemas.microsoft.com/office/drawing/2014/main" xmlns="" id="{9DC4ED98-ECED-4EF5-ABB5-FBB722727AEB}"/>
                  </a:ext>
                </a:extLst>
              </p:cNvPr>
              <p:cNvSpPr/>
              <p:nvPr/>
            </p:nvSpPr>
            <p:spPr>
              <a:xfrm>
                <a:off x="5065410" y="3770598"/>
                <a:ext cx="25981" cy="141973"/>
              </a:xfrm>
              <a:custGeom>
                <a:avLst/>
                <a:gdLst>
                  <a:gd name="connsiteX0" fmla="*/ 0 w 25981"/>
                  <a:gd name="connsiteY0" fmla="*/ 16398 h 141973"/>
                  <a:gd name="connsiteX1" fmla="*/ 0 w 25981"/>
                  <a:gd name="connsiteY1" fmla="*/ 128983 h 141973"/>
                  <a:gd name="connsiteX2" fmla="*/ 25982 w 25981"/>
                  <a:gd name="connsiteY2" fmla="*/ 128983 h 141973"/>
                  <a:gd name="connsiteX3" fmla="*/ 25982 w 25981"/>
                  <a:gd name="connsiteY3" fmla="*/ 16398 h 141973"/>
                  <a:gd name="connsiteX4" fmla="*/ 0 w 25981"/>
                  <a:gd name="connsiteY4" fmla="*/ 16398 h 1419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41973">
                    <a:moveTo>
                      <a:pt x="0" y="16398"/>
                    </a:moveTo>
                    <a:cubicBezTo>
                      <a:pt x="0" y="51039"/>
                      <a:pt x="0" y="94341"/>
                      <a:pt x="0" y="128983"/>
                    </a:cubicBezTo>
                    <a:cubicBezTo>
                      <a:pt x="0" y="146304"/>
                      <a:pt x="25982" y="146304"/>
                      <a:pt x="25982" y="128983"/>
                    </a:cubicBezTo>
                    <a:cubicBezTo>
                      <a:pt x="25982" y="94341"/>
                      <a:pt x="25982" y="51039"/>
                      <a:pt x="25982" y="16398"/>
                    </a:cubicBezTo>
                    <a:cubicBezTo>
                      <a:pt x="25982" y="-923"/>
                      <a:pt x="0" y="-9584"/>
                      <a:pt x="0" y="1639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91" name="Freeform: Shape 297">
                <a:extLst>
                  <a:ext uri="{FF2B5EF4-FFF2-40B4-BE49-F238E27FC236}">
                    <a16:creationId xmlns:a16="http://schemas.microsoft.com/office/drawing/2014/main" xmlns="" id="{B6BC0D5B-BFE5-4E69-9FD4-833BE080EA6E}"/>
                  </a:ext>
                </a:extLst>
              </p:cNvPr>
              <p:cNvSpPr/>
              <p:nvPr/>
            </p:nvSpPr>
            <p:spPr>
              <a:xfrm>
                <a:off x="4978806" y="3726373"/>
                <a:ext cx="190529" cy="112585"/>
              </a:xfrm>
              <a:custGeom>
                <a:avLst/>
                <a:gdLst>
                  <a:gd name="connsiteX0" fmla="*/ 95264 w 190529"/>
                  <a:gd name="connsiteY0" fmla="*/ 51963 h 112585"/>
                  <a:gd name="connsiteX1" fmla="*/ 0 w 190529"/>
                  <a:gd name="connsiteY1" fmla="*/ 112586 h 112585"/>
                  <a:gd name="connsiteX2" fmla="*/ 95264 w 190529"/>
                  <a:gd name="connsiteY2" fmla="*/ 60623 h 112585"/>
                  <a:gd name="connsiteX3" fmla="*/ 190530 w 190529"/>
                  <a:gd name="connsiteY3" fmla="*/ 0 h 112585"/>
                  <a:gd name="connsiteX4" fmla="*/ 95264 w 190529"/>
                  <a:gd name="connsiteY4" fmla="*/ 51963 h 1125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2585">
                    <a:moveTo>
                      <a:pt x="95264" y="51963"/>
                    </a:moveTo>
                    <a:cubicBezTo>
                      <a:pt x="43302" y="86604"/>
                      <a:pt x="0" y="112586"/>
                      <a:pt x="0" y="112586"/>
                    </a:cubicBezTo>
                    <a:cubicBezTo>
                      <a:pt x="0" y="112586"/>
                      <a:pt x="43302" y="95265"/>
                      <a:pt x="95264" y="60623"/>
                    </a:cubicBezTo>
                    <a:cubicBezTo>
                      <a:pt x="147228" y="34642"/>
                      <a:pt x="190530" y="8660"/>
                      <a:pt x="190530" y="0"/>
                    </a:cubicBezTo>
                    <a:cubicBezTo>
                      <a:pt x="190530" y="0"/>
                      <a:pt x="147228" y="25981"/>
                      <a:pt x="95264" y="5196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92" name="Freeform: Shape 298">
                <a:extLst>
                  <a:ext uri="{FF2B5EF4-FFF2-40B4-BE49-F238E27FC236}">
                    <a16:creationId xmlns:a16="http://schemas.microsoft.com/office/drawing/2014/main" xmlns="" id="{985D1C0C-9863-417D-81FD-4806607BAFE2}"/>
                  </a:ext>
                </a:extLst>
              </p:cNvPr>
              <p:cNvSpPr/>
              <p:nvPr/>
            </p:nvSpPr>
            <p:spPr>
              <a:xfrm>
                <a:off x="4978806" y="3838958"/>
                <a:ext cx="190529" cy="112585"/>
              </a:xfrm>
              <a:custGeom>
                <a:avLst/>
                <a:gdLst>
                  <a:gd name="connsiteX0" fmla="*/ 95264 w 190529"/>
                  <a:gd name="connsiteY0" fmla="*/ 51962 h 112585"/>
                  <a:gd name="connsiteX1" fmla="*/ 0 w 190529"/>
                  <a:gd name="connsiteY1" fmla="*/ 0 h 112585"/>
                  <a:gd name="connsiteX2" fmla="*/ 95264 w 190529"/>
                  <a:gd name="connsiteY2" fmla="*/ 60623 h 112585"/>
                  <a:gd name="connsiteX3" fmla="*/ 190530 w 190529"/>
                  <a:gd name="connsiteY3" fmla="*/ 112585 h 112585"/>
                  <a:gd name="connsiteX4" fmla="*/ 95264 w 190529"/>
                  <a:gd name="connsiteY4" fmla="*/ 51962 h 1125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2585">
                    <a:moveTo>
                      <a:pt x="95264" y="51962"/>
                    </a:moveTo>
                    <a:cubicBezTo>
                      <a:pt x="43302" y="25981"/>
                      <a:pt x="0" y="0"/>
                      <a:pt x="0" y="0"/>
                    </a:cubicBezTo>
                    <a:cubicBezTo>
                      <a:pt x="0" y="0"/>
                      <a:pt x="43302" y="25981"/>
                      <a:pt x="95264" y="60623"/>
                    </a:cubicBezTo>
                    <a:cubicBezTo>
                      <a:pt x="147228" y="95264"/>
                      <a:pt x="190530" y="112585"/>
                      <a:pt x="190530" y="112585"/>
                    </a:cubicBezTo>
                    <a:cubicBezTo>
                      <a:pt x="190530" y="103925"/>
                      <a:pt x="147228" y="77944"/>
                      <a:pt x="95264" y="5196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47" name="Graphic 1">
              <a:extLst>
                <a:ext uri="{FF2B5EF4-FFF2-40B4-BE49-F238E27FC236}">
                  <a16:creationId xmlns:a16="http://schemas.microsoft.com/office/drawing/2014/main" xmlns="" id="{B0ECB6A1-D260-428F-88E1-A30FDBD28AD7}"/>
                </a:ext>
              </a:extLst>
            </p:cNvPr>
            <p:cNvGrpSpPr/>
            <p:nvPr/>
          </p:nvGrpSpPr>
          <p:grpSpPr>
            <a:xfrm>
              <a:off x="1664640" y="3119338"/>
              <a:ext cx="62878" cy="233808"/>
              <a:chOff x="5411827" y="3485569"/>
              <a:chExt cx="190529" cy="708466"/>
            </a:xfrm>
            <a:grpFill/>
          </p:grpSpPr>
          <p:sp>
            <p:nvSpPr>
              <p:cNvPr id="787" name="Freeform: Shape 293">
                <a:extLst>
                  <a:ext uri="{FF2B5EF4-FFF2-40B4-BE49-F238E27FC236}">
                    <a16:creationId xmlns:a16="http://schemas.microsoft.com/office/drawing/2014/main" xmlns="" id="{08D97EF7-E3CF-4748-9147-F402531334C4}"/>
                  </a:ext>
                </a:extLst>
              </p:cNvPr>
              <p:cNvSpPr/>
              <p:nvPr/>
            </p:nvSpPr>
            <p:spPr>
              <a:xfrm>
                <a:off x="5489771" y="3522853"/>
                <a:ext cx="25981" cy="640870"/>
              </a:xfrm>
              <a:custGeom>
                <a:avLst/>
                <a:gdLst>
                  <a:gd name="connsiteX0" fmla="*/ 0 w 25981"/>
                  <a:gd name="connsiteY0" fmla="*/ 12991 h 640870"/>
                  <a:gd name="connsiteX1" fmla="*/ 0 w 25981"/>
                  <a:gd name="connsiteY1" fmla="*/ 627880 h 640870"/>
                  <a:gd name="connsiteX2" fmla="*/ 25982 w 25981"/>
                  <a:gd name="connsiteY2" fmla="*/ 627880 h 640870"/>
                  <a:gd name="connsiteX3" fmla="*/ 25982 w 25981"/>
                  <a:gd name="connsiteY3" fmla="*/ 12991 h 640870"/>
                  <a:gd name="connsiteX4" fmla="*/ 0 w 25981"/>
                  <a:gd name="connsiteY4" fmla="*/ 12991 h 64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640870">
                    <a:moveTo>
                      <a:pt x="0" y="12991"/>
                    </a:moveTo>
                    <a:cubicBezTo>
                      <a:pt x="0" y="220841"/>
                      <a:pt x="0" y="420030"/>
                      <a:pt x="0" y="627880"/>
                    </a:cubicBezTo>
                    <a:cubicBezTo>
                      <a:pt x="0" y="645201"/>
                      <a:pt x="25982" y="645201"/>
                      <a:pt x="25982" y="627880"/>
                    </a:cubicBezTo>
                    <a:cubicBezTo>
                      <a:pt x="25982" y="420030"/>
                      <a:pt x="25982" y="220841"/>
                      <a:pt x="25982" y="12991"/>
                    </a:cubicBezTo>
                    <a:cubicBezTo>
                      <a:pt x="2598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88" name="Freeform: Shape 294">
                <a:extLst>
                  <a:ext uri="{FF2B5EF4-FFF2-40B4-BE49-F238E27FC236}">
                    <a16:creationId xmlns:a16="http://schemas.microsoft.com/office/drawing/2014/main" xmlns="" id="{476B0268-68F5-4F83-9DF8-43A8F0F9F703}"/>
                  </a:ext>
                </a:extLst>
              </p:cNvPr>
              <p:cNvSpPr/>
              <p:nvPr/>
            </p:nvSpPr>
            <p:spPr>
              <a:xfrm>
                <a:off x="5411827" y="3485569"/>
                <a:ext cx="190529" cy="114144"/>
              </a:xfrm>
              <a:custGeom>
                <a:avLst/>
                <a:gdLst>
                  <a:gd name="connsiteX0" fmla="*/ 95264 w 190529"/>
                  <a:gd name="connsiteY0" fmla="*/ 32953 h 114144"/>
                  <a:gd name="connsiteX1" fmla="*/ 0 w 190529"/>
                  <a:gd name="connsiteY1" fmla="*/ 110897 h 114144"/>
                  <a:gd name="connsiteX2" fmla="*/ 95264 w 190529"/>
                  <a:gd name="connsiteY2" fmla="*/ 84916 h 114144"/>
                  <a:gd name="connsiteX3" fmla="*/ 190530 w 190529"/>
                  <a:gd name="connsiteY3" fmla="*/ 6972 h 114144"/>
                  <a:gd name="connsiteX4" fmla="*/ 95264 w 190529"/>
                  <a:gd name="connsiteY4" fmla="*/ 32953 h 114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4144">
                    <a:moveTo>
                      <a:pt x="95264" y="32953"/>
                    </a:moveTo>
                    <a:cubicBezTo>
                      <a:pt x="43302" y="67595"/>
                      <a:pt x="0" y="102237"/>
                      <a:pt x="0" y="110897"/>
                    </a:cubicBezTo>
                    <a:cubicBezTo>
                      <a:pt x="0" y="119558"/>
                      <a:pt x="43302" y="110897"/>
                      <a:pt x="95264" y="84916"/>
                    </a:cubicBezTo>
                    <a:cubicBezTo>
                      <a:pt x="147228" y="58935"/>
                      <a:pt x="190530" y="24293"/>
                      <a:pt x="190530" y="6972"/>
                    </a:cubicBezTo>
                    <a:cubicBezTo>
                      <a:pt x="190530" y="-10349"/>
                      <a:pt x="147228" y="6972"/>
                      <a:pt x="95264" y="3295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89" name="Freeform: Shape 295">
                <a:extLst>
                  <a:ext uri="{FF2B5EF4-FFF2-40B4-BE49-F238E27FC236}">
                    <a16:creationId xmlns:a16="http://schemas.microsoft.com/office/drawing/2014/main" xmlns="" id="{517D2C5D-C3E0-44B9-AA82-4145A9B029ED}"/>
                  </a:ext>
                </a:extLst>
              </p:cNvPr>
              <p:cNvSpPr/>
              <p:nvPr/>
            </p:nvSpPr>
            <p:spPr>
              <a:xfrm>
                <a:off x="5411827" y="4078202"/>
                <a:ext cx="190529" cy="115833"/>
              </a:xfrm>
              <a:custGeom>
                <a:avLst/>
                <a:gdLst>
                  <a:gd name="connsiteX0" fmla="*/ 95264 w 190529"/>
                  <a:gd name="connsiteY0" fmla="*/ 29229 h 115833"/>
                  <a:gd name="connsiteX1" fmla="*/ 0 w 190529"/>
                  <a:gd name="connsiteY1" fmla="*/ 3248 h 115833"/>
                  <a:gd name="connsiteX2" fmla="*/ 95264 w 190529"/>
                  <a:gd name="connsiteY2" fmla="*/ 81191 h 115833"/>
                  <a:gd name="connsiteX3" fmla="*/ 190530 w 190529"/>
                  <a:gd name="connsiteY3" fmla="*/ 107173 h 115833"/>
                  <a:gd name="connsiteX4" fmla="*/ 95264 w 190529"/>
                  <a:gd name="connsiteY4" fmla="*/ 29229 h 1158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5833">
                    <a:moveTo>
                      <a:pt x="95264" y="29229"/>
                    </a:moveTo>
                    <a:cubicBezTo>
                      <a:pt x="43302" y="3248"/>
                      <a:pt x="0" y="-5413"/>
                      <a:pt x="0" y="3248"/>
                    </a:cubicBezTo>
                    <a:cubicBezTo>
                      <a:pt x="0" y="11908"/>
                      <a:pt x="43302" y="46550"/>
                      <a:pt x="95264" y="81191"/>
                    </a:cubicBezTo>
                    <a:cubicBezTo>
                      <a:pt x="147228" y="115833"/>
                      <a:pt x="190530" y="124494"/>
                      <a:pt x="190530" y="107173"/>
                    </a:cubicBezTo>
                    <a:cubicBezTo>
                      <a:pt x="190530" y="89852"/>
                      <a:pt x="147228" y="55210"/>
                      <a:pt x="95264" y="2922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48" name="Graphic 1">
              <a:extLst>
                <a:ext uri="{FF2B5EF4-FFF2-40B4-BE49-F238E27FC236}">
                  <a16:creationId xmlns:a16="http://schemas.microsoft.com/office/drawing/2014/main" xmlns="" id="{EC09A149-7240-4531-9B89-B47B4D8B62A8}"/>
                </a:ext>
              </a:extLst>
            </p:cNvPr>
            <p:cNvGrpSpPr/>
            <p:nvPr/>
          </p:nvGrpSpPr>
          <p:grpSpPr>
            <a:xfrm>
              <a:off x="1804687" y="3043755"/>
              <a:ext cx="62878" cy="387273"/>
              <a:chOff x="5836187" y="3256545"/>
              <a:chExt cx="190528" cy="1173486"/>
            </a:xfrm>
            <a:grpFill/>
          </p:grpSpPr>
          <p:sp>
            <p:nvSpPr>
              <p:cNvPr id="784" name="Freeform: Shape 290">
                <a:extLst>
                  <a:ext uri="{FF2B5EF4-FFF2-40B4-BE49-F238E27FC236}">
                    <a16:creationId xmlns:a16="http://schemas.microsoft.com/office/drawing/2014/main" xmlns="" id="{A9B3612B-39B7-45CA-9455-7DE583038D52}"/>
                  </a:ext>
                </a:extLst>
              </p:cNvPr>
              <p:cNvSpPr/>
              <p:nvPr/>
            </p:nvSpPr>
            <p:spPr>
              <a:xfrm>
                <a:off x="5922792" y="3297682"/>
                <a:ext cx="25981" cy="1099873"/>
              </a:xfrm>
              <a:custGeom>
                <a:avLst/>
                <a:gdLst>
                  <a:gd name="connsiteX0" fmla="*/ 0 w 25981"/>
                  <a:gd name="connsiteY0" fmla="*/ 12991 h 1099873"/>
                  <a:gd name="connsiteX1" fmla="*/ 0 w 25981"/>
                  <a:gd name="connsiteY1" fmla="*/ 1086883 h 1099873"/>
                  <a:gd name="connsiteX2" fmla="*/ 25982 w 25981"/>
                  <a:gd name="connsiteY2" fmla="*/ 1086883 h 1099873"/>
                  <a:gd name="connsiteX3" fmla="*/ 25982 w 25981"/>
                  <a:gd name="connsiteY3" fmla="*/ 12991 h 1099873"/>
                  <a:gd name="connsiteX4" fmla="*/ 0 w 25981"/>
                  <a:gd name="connsiteY4" fmla="*/ 12991 h 10998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099873">
                    <a:moveTo>
                      <a:pt x="0" y="12991"/>
                    </a:moveTo>
                    <a:cubicBezTo>
                      <a:pt x="0" y="368068"/>
                      <a:pt x="0" y="731805"/>
                      <a:pt x="0" y="1086883"/>
                    </a:cubicBezTo>
                    <a:cubicBezTo>
                      <a:pt x="0" y="1104204"/>
                      <a:pt x="25982" y="1104204"/>
                      <a:pt x="25982" y="1086883"/>
                    </a:cubicBezTo>
                    <a:cubicBezTo>
                      <a:pt x="25982" y="731805"/>
                      <a:pt x="25982" y="368068"/>
                      <a:pt x="25982" y="12991"/>
                    </a:cubicBezTo>
                    <a:cubicBezTo>
                      <a:pt x="2598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85" name="Freeform: Shape 291">
                <a:extLst>
                  <a:ext uri="{FF2B5EF4-FFF2-40B4-BE49-F238E27FC236}">
                    <a16:creationId xmlns:a16="http://schemas.microsoft.com/office/drawing/2014/main" xmlns="" id="{B1C6BE9E-8A92-431A-B59E-D222E772B664}"/>
                  </a:ext>
                </a:extLst>
              </p:cNvPr>
              <p:cNvSpPr/>
              <p:nvPr/>
            </p:nvSpPr>
            <p:spPr>
              <a:xfrm>
                <a:off x="5836187" y="3256545"/>
                <a:ext cx="190528" cy="134236"/>
              </a:xfrm>
              <a:custGeom>
                <a:avLst/>
                <a:gdLst>
                  <a:gd name="connsiteX0" fmla="*/ 95264 w 190528"/>
                  <a:gd name="connsiteY0" fmla="*/ 19486 h 134236"/>
                  <a:gd name="connsiteX1" fmla="*/ 0 w 190528"/>
                  <a:gd name="connsiteY1" fmla="*/ 114751 h 134236"/>
                  <a:gd name="connsiteX2" fmla="*/ 95264 w 190528"/>
                  <a:gd name="connsiteY2" fmla="*/ 114751 h 134236"/>
                  <a:gd name="connsiteX3" fmla="*/ 190529 w 190528"/>
                  <a:gd name="connsiteY3" fmla="*/ 19486 h 134236"/>
                  <a:gd name="connsiteX4" fmla="*/ 95264 w 190528"/>
                  <a:gd name="connsiteY4" fmla="*/ 19486 h 134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34236">
                    <a:moveTo>
                      <a:pt x="95264" y="19486"/>
                    </a:moveTo>
                    <a:cubicBezTo>
                      <a:pt x="43302" y="45467"/>
                      <a:pt x="0" y="88769"/>
                      <a:pt x="0" y="114751"/>
                    </a:cubicBezTo>
                    <a:cubicBezTo>
                      <a:pt x="0" y="140732"/>
                      <a:pt x="43302" y="140732"/>
                      <a:pt x="95264" y="114751"/>
                    </a:cubicBezTo>
                    <a:cubicBezTo>
                      <a:pt x="147227" y="88769"/>
                      <a:pt x="190529" y="54128"/>
                      <a:pt x="190529" y="19486"/>
                    </a:cubicBezTo>
                    <a:cubicBezTo>
                      <a:pt x="190529" y="-6495"/>
                      <a:pt x="147227" y="-6495"/>
                      <a:pt x="95264" y="1948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86" name="Freeform: Shape 292">
                <a:extLst>
                  <a:ext uri="{FF2B5EF4-FFF2-40B4-BE49-F238E27FC236}">
                    <a16:creationId xmlns:a16="http://schemas.microsoft.com/office/drawing/2014/main" xmlns="" id="{53379D6C-A50E-4950-B0F2-C59D82C55241}"/>
                  </a:ext>
                </a:extLst>
              </p:cNvPr>
              <p:cNvSpPr/>
              <p:nvPr/>
            </p:nvSpPr>
            <p:spPr>
              <a:xfrm>
                <a:off x="5836187" y="4295795"/>
                <a:ext cx="190528" cy="134236"/>
              </a:xfrm>
              <a:custGeom>
                <a:avLst/>
                <a:gdLst>
                  <a:gd name="connsiteX0" fmla="*/ 95264 w 190528"/>
                  <a:gd name="connsiteY0" fmla="*/ 19486 h 134236"/>
                  <a:gd name="connsiteX1" fmla="*/ 0 w 190528"/>
                  <a:gd name="connsiteY1" fmla="*/ 19486 h 134236"/>
                  <a:gd name="connsiteX2" fmla="*/ 95264 w 190528"/>
                  <a:gd name="connsiteY2" fmla="*/ 114750 h 134236"/>
                  <a:gd name="connsiteX3" fmla="*/ 190529 w 190528"/>
                  <a:gd name="connsiteY3" fmla="*/ 114750 h 134236"/>
                  <a:gd name="connsiteX4" fmla="*/ 95264 w 190528"/>
                  <a:gd name="connsiteY4" fmla="*/ 19486 h 134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34236">
                    <a:moveTo>
                      <a:pt x="95264" y="19486"/>
                    </a:moveTo>
                    <a:cubicBezTo>
                      <a:pt x="43302" y="-6495"/>
                      <a:pt x="0" y="-6495"/>
                      <a:pt x="0" y="19486"/>
                    </a:cubicBezTo>
                    <a:cubicBezTo>
                      <a:pt x="0" y="45467"/>
                      <a:pt x="43302" y="88769"/>
                      <a:pt x="95264" y="114750"/>
                    </a:cubicBezTo>
                    <a:cubicBezTo>
                      <a:pt x="147227" y="140732"/>
                      <a:pt x="190529" y="140732"/>
                      <a:pt x="190529" y="114750"/>
                    </a:cubicBezTo>
                    <a:cubicBezTo>
                      <a:pt x="190529" y="80109"/>
                      <a:pt x="147227" y="45467"/>
                      <a:pt x="95264" y="1948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549" name="Freeform: Shape 176">
              <a:extLst>
                <a:ext uri="{FF2B5EF4-FFF2-40B4-BE49-F238E27FC236}">
                  <a16:creationId xmlns:a16="http://schemas.microsoft.com/office/drawing/2014/main" xmlns="" id="{CF760C0B-3572-4B6E-AF8C-C7F8D74AE43E}"/>
                </a:ext>
              </a:extLst>
            </p:cNvPr>
            <p:cNvSpPr/>
            <p:nvPr/>
          </p:nvSpPr>
          <p:spPr>
            <a:xfrm>
              <a:off x="-338893" y="3001598"/>
              <a:ext cx="2198326" cy="472848"/>
            </a:xfrm>
            <a:custGeom>
              <a:avLst/>
              <a:gdLst>
                <a:gd name="connsiteX0" fmla="*/ 381058 w 6661201"/>
                <a:gd name="connsiteY0" fmla="*/ 1281742 h 1432788"/>
                <a:gd name="connsiteX1" fmla="*/ 736136 w 6661201"/>
                <a:gd name="connsiteY1" fmla="*/ 1428969 h 1432788"/>
                <a:gd name="connsiteX2" fmla="*/ 1108534 w 6661201"/>
                <a:gd name="connsiteY2" fmla="*/ 1333705 h 1432788"/>
                <a:gd name="connsiteX3" fmla="*/ 1836009 w 6661201"/>
                <a:gd name="connsiteY3" fmla="*/ 649531 h 1432788"/>
                <a:gd name="connsiteX4" fmla="*/ 2217067 w 6661201"/>
                <a:gd name="connsiteY4" fmla="*/ 259813 h 1432788"/>
                <a:gd name="connsiteX5" fmla="*/ 2624107 w 6661201"/>
                <a:gd name="connsiteY5" fmla="*/ 34642 h 1432788"/>
                <a:gd name="connsiteX6" fmla="*/ 3455507 w 6661201"/>
                <a:gd name="connsiteY6" fmla="*/ 441681 h 1432788"/>
                <a:gd name="connsiteX7" fmla="*/ 4191643 w 6661201"/>
                <a:gd name="connsiteY7" fmla="*/ 1212459 h 1432788"/>
                <a:gd name="connsiteX8" fmla="*/ 4919118 w 6661201"/>
                <a:gd name="connsiteY8" fmla="*/ 1385667 h 1432788"/>
                <a:gd name="connsiteX9" fmla="*/ 5326158 w 6661201"/>
                <a:gd name="connsiteY9" fmla="*/ 1099873 h 1432788"/>
                <a:gd name="connsiteX10" fmla="*/ 5724537 w 6661201"/>
                <a:gd name="connsiteY10" fmla="*/ 666852 h 1432788"/>
                <a:gd name="connsiteX11" fmla="*/ 6157558 w 6661201"/>
                <a:gd name="connsiteY11" fmla="*/ 233831 h 1432788"/>
                <a:gd name="connsiteX12" fmla="*/ 6651202 w 6661201"/>
                <a:gd name="connsiteY12" fmla="*/ 17321 h 1432788"/>
                <a:gd name="connsiteX13" fmla="*/ 6651202 w 6661201"/>
                <a:gd name="connsiteY13" fmla="*/ 0 h 1432788"/>
                <a:gd name="connsiteX14" fmla="*/ 5923727 w 6661201"/>
                <a:gd name="connsiteY14" fmla="*/ 433021 h 1432788"/>
                <a:gd name="connsiteX15" fmla="*/ 5170270 w 6661201"/>
                <a:gd name="connsiteY15" fmla="*/ 1212459 h 1432788"/>
                <a:gd name="connsiteX16" fmla="*/ 4763230 w 6661201"/>
                <a:gd name="connsiteY16" fmla="*/ 1411648 h 1432788"/>
                <a:gd name="connsiteX17" fmla="*/ 4321549 w 6661201"/>
                <a:gd name="connsiteY17" fmla="*/ 1281742 h 1432788"/>
                <a:gd name="connsiteX18" fmla="*/ 3550772 w 6661201"/>
                <a:gd name="connsiteY18" fmla="*/ 519625 h 1432788"/>
                <a:gd name="connsiteX19" fmla="*/ 2840617 w 6661201"/>
                <a:gd name="connsiteY19" fmla="*/ 17321 h 1432788"/>
                <a:gd name="connsiteX20" fmla="*/ 2104482 w 6661201"/>
                <a:gd name="connsiteY20" fmla="*/ 337756 h 1432788"/>
                <a:gd name="connsiteX21" fmla="*/ 1351025 w 6661201"/>
                <a:gd name="connsiteY21" fmla="*/ 1134515 h 1432788"/>
                <a:gd name="connsiteX22" fmla="*/ 961307 w 6661201"/>
                <a:gd name="connsiteY22" fmla="*/ 1385667 h 1432788"/>
                <a:gd name="connsiteX23" fmla="*/ 519625 w 6661201"/>
                <a:gd name="connsiteY23" fmla="*/ 1342365 h 1432788"/>
                <a:gd name="connsiteX24" fmla="*/ 69283 w 6661201"/>
                <a:gd name="connsiteY24" fmla="*/ 987288 h 1432788"/>
                <a:gd name="connsiteX25" fmla="*/ 0 w 6661201"/>
                <a:gd name="connsiteY25" fmla="*/ 909344 h 1432788"/>
                <a:gd name="connsiteX26" fmla="*/ 0 w 6661201"/>
                <a:gd name="connsiteY26" fmla="*/ 943986 h 1432788"/>
                <a:gd name="connsiteX27" fmla="*/ 381058 w 6661201"/>
                <a:gd name="connsiteY27" fmla="*/ 1281742 h 1432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6661201" h="1432788">
                  <a:moveTo>
                    <a:pt x="381058" y="1281742"/>
                  </a:moveTo>
                  <a:cubicBezTo>
                    <a:pt x="484983" y="1351025"/>
                    <a:pt x="606229" y="1411648"/>
                    <a:pt x="736136" y="1428969"/>
                  </a:cubicBezTo>
                  <a:cubicBezTo>
                    <a:pt x="866042" y="1446290"/>
                    <a:pt x="995948" y="1402988"/>
                    <a:pt x="1108534" y="1333705"/>
                  </a:cubicBezTo>
                  <a:cubicBezTo>
                    <a:pt x="1402988" y="1169157"/>
                    <a:pt x="1619498" y="892023"/>
                    <a:pt x="1836009" y="649531"/>
                  </a:cubicBezTo>
                  <a:cubicBezTo>
                    <a:pt x="1957255" y="510965"/>
                    <a:pt x="2078501" y="381058"/>
                    <a:pt x="2217067" y="259813"/>
                  </a:cubicBezTo>
                  <a:cubicBezTo>
                    <a:pt x="2338313" y="155888"/>
                    <a:pt x="2468219" y="69283"/>
                    <a:pt x="2624107" y="34642"/>
                  </a:cubicBezTo>
                  <a:cubicBezTo>
                    <a:pt x="2953203" y="-43302"/>
                    <a:pt x="3247657" y="225171"/>
                    <a:pt x="3455507" y="441681"/>
                  </a:cubicBezTo>
                  <a:cubicBezTo>
                    <a:pt x="3706659" y="692834"/>
                    <a:pt x="3914509" y="987288"/>
                    <a:pt x="4191643" y="1212459"/>
                  </a:cubicBezTo>
                  <a:cubicBezTo>
                    <a:pt x="4399493" y="1385667"/>
                    <a:pt x="4650645" y="1489592"/>
                    <a:pt x="4919118" y="1385667"/>
                  </a:cubicBezTo>
                  <a:cubicBezTo>
                    <a:pt x="5075005" y="1325044"/>
                    <a:pt x="5204912" y="1212459"/>
                    <a:pt x="5326158" y="1099873"/>
                  </a:cubicBezTo>
                  <a:cubicBezTo>
                    <a:pt x="5464724" y="961307"/>
                    <a:pt x="5594631" y="814079"/>
                    <a:pt x="5724537" y="666852"/>
                  </a:cubicBezTo>
                  <a:cubicBezTo>
                    <a:pt x="5863103" y="510965"/>
                    <a:pt x="6001671" y="363738"/>
                    <a:pt x="6157558" y="233831"/>
                  </a:cubicBezTo>
                  <a:cubicBezTo>
                    <a:pt x="6296124" y="121246"/>
                    <a:pt x="6460672" y="17321"/>
                    <a:pt x="6651202" y="17321"/>
                  </a:cubicBezTo>
                  <a:cubicBezTo>
                    <a:pt x="6659862" y="17321"/>
                    <a:pt x="6668523" y="0"/>
                    <a:pt x="6651202" y="0"/>
                  </a:cubicBezTo>
                  <a:cubicBezTo>
                    <a:pt x="6356748" y="8660"/>
                    <a:pt x="6114256" y="233831"/>
                    <a:pt x="5923727" y="433021"/>
                  </a:cubicBezTo>
                  <a:cubicBezTo>
                    <a:pt x="5672574" y="692834"/>
                    <a:pt x="5456064" y="987288"/>
                    <a:pt x="5170270" y="1212459"/>
                  </a:cubicBezTo>
                  <a:cubicBezTo>
                    <a:pt x="5049024" y="1307723"/>
                    <a:pt x="4910458" y="1394328"/>
                    <a:pt x="4763230" y="1411648"/>
                  </a:cubicBezTo>
                  <a:cubicBezTo>
                    <a:pt x="4607343" y="1428969"/>
                    <a:pt x="4451456" y="1368346"/>
                    <a:pt x="4321549" y="1281742"/>
                  </a:cubicBezTo>
                  <a:cubicBezTo>
                    <a:pt x="4018434" y="1082552"/>
                    <a:pt x="3793263" y="779438"/>
                    <a:pt x="3550772" y="519625"/>
                  </a:cubicBezTo>
                  <a:cubicBezTo>
                    <a:pt x="3360242" y="311775"/>
                    <a:pt x="3126411" y="69283"/>
                    <a:pt x="2840617" y="17321"/>
                  </a:cubicBezTo>
                  <a:cubicBezTo>
                    <a:pt x="2554824" y="-34642"/>
                    <a:pt x="2303672" y="155888"/>
                    <a:pt x="2104482" y="337756"/>
                  </a:cubicBezTo>
                  <a:cubicBezTo>
                    <a:pt x="1836009" y="588908"/>
                    <a:pt x="1628159" y="883363"/>
                    <a:pt x="1351025" y="1134515"/>
                  </a:cubicBezTo>
                  <a:cubicBezTo>
                    <a:pt x="1238440" y="1238440"/>
                    <a:pt x="1108534" y="1333705"/>
                    <a:pt x="961307" y="1385667"/>
                  </a:cubicBezTo>
                  <a:cubicBezTo>
                    <a:pt x="814079" y="1428969"/>
                    <a:pt x="666852" y="1411648"/>
                    <a:pt x="519625" y="1342365"/>
                  </a:cubicBezTo>
                  <a:cubicBezTo>
                    <a:pt x="346417" y="1255761"/>
                    <a:pt x="199190" y="1117194"/>
                    <a:pt x="69283" y="987288"/>
                  </a:cubicBezTo>
                  <a:cubicBezTo>
                    <a:pt x="43302" y="961307"/>
                    <a:pt x="25981" y="935325"/>
                    <a:pt x="0" y="909344"/>
                  </a:cubicBezTo>
                  <a:lnTo>
                    <a:pt x="0" y="943986"/>
                  </a:lnTo>
                  <a:cubicBezTo>
                    <a:pt x="121246" y="1065232"/>
                    <a:pt x="242492" y="1186478"/>
                    <a:pt x="381058" y="1281742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0" name="Freeform: Shape 177">
              <a:extLst>
                <a:ext uri="{FF2B5EF4-FFF2-40B4-BE49-F238E27FC236}">
                  <a16:creationId xmlns:a16="http://schemas.microsoft.com/office/drawing/2014/main" xmlns="" id="{B44BC161-A932-4E81-B3B9-F54FF9B4317C}"/>
                </a:ext>
              </a:extLst>
            </p:cNvPr>
            <p:cNvSpPr/>
            <p:nvPr/>
          </p:nvSpPr>
          <p:spPr>
            <a:xfrm>
              <a:off x="-338893" y="3000337"/>
              <a:ext cx="2198326" cy="475706"/>
            </a:xfrm>
            <a:custGeom>
              <a:avLst/>
              <a:gdLst>
                <a:gd name="connsiteX0" fmla="*/ 311775 w 6661201"/>
                <a:gd name="connsiteY0" fmla="*/ 220330 h 1441448"/>
                <a:gd name="connsiteX1" fmla="*/ 718815 w 6661201"/>
                <a:gd name="connsiteY1" fmla="*/ 21140 h 1441448"/>
                <a:gd name="connsiteX2" fmla="*/ 1160496 w 6661201"/>
                <a:gd name="connsiteY2" fmla="*/ 151046 h 1441448"/>
                <a:gd name="connsiteX3" fmla="*/ 1931273 w 6661201"/>
                <a:gd name="connsiteY3" fmla="*/ 921824 h 1441448"/>
                <a:gd name="connsiteX4" fmla="*/ 2641428 w 6661201"/>
                <a:gd name="connsiteY4" fmla="*/ 1424128 h 1441448"/>
                <a:gd name="connsiteX5" fmla="*/ 3377563 w 6661201"/>
                <a:gd name="connsiteY5" fmla="*/ 1103693 h 1441448"/>
                <a:gd name="connsiteX6" fmla="*/ 4131020 w 6661201"/>
                <a:gd name="connsiteY6" fmla="*/ 306934 h 1441448"/>
                <a:gd name="connsiteX7" fmla="*/ 4520739 w 6661201"/>
                <a:gd name="connsiteY7" fmla="*/ 55782 h 1441448"/>
                <a:gd name="connsiteX8" fmla="*/ 4962420 w 6661201"/>
                <a:gd name="connsiteY8" fmla="*/ 90424 h 1441448"/>
                <a:gd name="connsiteX9" fmla="*/ 5412762 w 6661201"/>
                <a:gd name="connsiteY9" fmla="*/ 445501 h 1441448"/>
                <a:gd name="connsiteX10" fmla="*/ 5828462 w 6661201"/>
                <a:gd name="connsiteY10" fmla="*/ 904503 h 1441448"/>
                <a:gd name="connsiteX11" fmla="*/ 6651202 w 6661201"/>
                <a:gd name="connsiteY11" fmla="*/ 1441449 h 1441448"/>
                <a:gd name="connsiteX12" fmla="*/ 6651202 w 6661201"/>
                <a:gd name="connsiteY12" fmla="*/ 1424128 h 1441448"/>
                <a:gd name="connsiteX13" fmla="*/ 5837123 w 6661201"/>
                <a:gd name="connsiteY13" fmla="*/ 895842 h 1441448"/>
                <a:gd name="connsiteX14" fmla="*/ 5100987 w 6661201"/>
                <a:gd name="connsiteY14" fmla="*/ 151046 h 1441448"/>
                <a:gd name="connsiteX15" fmla="*/ 4745910 w 6661201"/>
                <a:gd name="connsiteY15" fmla="*/ 3819 h 1441448"/>
                <a:gd name="connsiteX16" fmla="*/ 4373512 w 6661201"/>
                <a:gd name="connsiteY16" fmla="*/ 99084 h 1441448"/>
                <a:gd name="connsiteX17" fmla="*/ 3646036 w 6661201"/>
                <a:gd name="connsiteY17" fmla="*/ 783257 h 1441448"/>
                <a:gd name="connsiteX18" fmla="*/ 3264978 w 6661201"/>
                <a:gd name="connsiteY18" fmla="*/ 1172976 h 1441448"/>
                <a:gd name="connsiteX19" fmla="*/ 2857938 w 6661201"/>
                <a:gd name="connsiteY19" fmla="*/ 1398147 h 1441448"/>
                <a:gd name="connsiteX20" fmla="*/ 2026538 w 6661201"/>
                <a:gd name="connsiteY20" fmla="*/ 991107 h 1441448"/>
                <a:gd name="connsiteX21" fmla="*/ 1290402 w 6661201"/>
                <a:gd name="connsiteY21" fmla="*/ 220330 h 1441448"/>
                <a:gd name="connsiteX22" fmla="*/ 562927 w 6661201"/>
                <a:gd name="connsiteY22" fmla="*/ 47121 h 1441448"/>
                <a:gd name="connsiteX23" fmla="*/ 155888 w 6661201"/>
                <a:gd name="connsiteY23" fmla="*/ 332915 h 1441448"/>
                <a:gd name="connsiteX24" fmla="*/ 0 w 6661201"/>
                <a:gd name="connsiteY24" fmla="*/ 488803 h 1441448"/>
                <a:gd name="connsiteX25" fmla="*/ 0 w 6661201"/>
                <a:gd name="connsiteY25" fmla="*/ 514784 h 1441448"/>
                <a:gd name="connsiteX26" fmla="*/ 311775 w 6661201"/>
                <a:gd name="connsiteY26" fmla="*/ 220330 h 1441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661201" h="1441448">
                  <a:moveTo>
                    <a:pt x="311775" y="220330"/>
                  </a:moveTo>
                  <a:cubicBezTo>
                    <a:pt x="433021" y="125065"/>
                    <a:pt x="571588" y="38461"/>
                    <a:pt x="718815" y="21140"/>
                  </a:cubicBezTo>
                  <a:cubicBezTo>
                    <a:pt x="874702" y="3819"/>
                    <a:pt x="1030590" y="64442"/>
                    <a:pt x="1160496" y="151046"/>
                  </a:cubicBezTo>
                  <a:cubicBezTo>
                    <a:pt x="1463611" y="350236"/>
                    <a:pt x="1688782" y="653351"/>
                    <a:pt x="1931273" y="921824"/>
                  </a:cubicBezTo>
                  <a:cubicBezTo>
                    <a:pt x="2121803" y="1129674"/>
                    <a:pt x="2355634" y="1372166"/>
                    <a:pt x="2641428" y="1424128"/>
                  </a:cubicBezTo>
                  <a:cubicBezTo>
                    <a:pt x="2927222" y="1476091"/>
                    <a:pt x="3178374" y="1285561"/>
                    <a:pt x="3377563" y="1103693"/>
                  </a:cubicBezTo>
                  <a:cubicBezTo>
                    <a:pt x="3646036" y="852540"/>
                    <a:pt x="3853886" y="558086"/>
                    <a:pt x="4131020" y="306934"/>
                  </a:cubicBezTo>
                  <a:cubicBezTo>
                    <a:pt x="4243605" y="203009"/>
                    <a:pt x="4373512" y="107744"/>
                    <a:pt x="4520739" y="55782"/>
                  </a:cubicBezTo>
                  <a:cubicBezTo>
                    <a:pt x="4667966" y="3819"/>
                    <a:pt x="4823853" y="21140"/>
                    <a:pt x="4962420" y="90424"/>
                  </a:cubicBezTo>
                  <a:cubicBezTo>
                    <a:pt x="5135628" y="177028"/>
                    <a:pt x="5282856" y="315594"/>
                    <a:pt x="5412762" y="445501"/>
                  </a:cubicBezTo>
                  <a:cubicBezTo>
                    <a:pt x="5559989" y="592728"/>
                    <a:pt x="5689895" y="748615"/>
                    <a:pt x="5828462" y="904503"/>
                  </a:cubicBezTo>
                  <a:cubicBezTo>
                    <a:pt x="6044973" y="1138334"/>
                    <a:pt x="6313446" y="1432789"/>
                    <a:pt x="6651202" y="1441449"/>
                  </a:cubicBezTo>
                  <a:cubicBezTo>
                    <a:pt x="6659862" y="1441449"/>
                    <a:pt x="6668523" y="1424128"/>
                    <a:pt x="6651202" y="1424128"/>
                  </a:cubicBezTo>
                  <a:cubicBezTo>
                    <a:pt x="6313446" y="1415468"/>
                    <a:pt x="6044973" y="1129674"/>
                    <a:pt x="5837123" y="895842"/>
                  </a:cubicBezTo>
                  <a:cubicBezTo>
                    <a:pt x="5603291" y="644690"/>
                    <a:pt x="5386781" y="350236"/>
                    <a:pt x="5100987" y="151046"/>
                  </a:cubicBezTo>
                  <a:cubicBezTo>
                    <a:pt x="4997062" y="81763"/>
                    <a:pt x="4875816" y="21140"/>
                    <a:pt x="4745910" y="3819"/>
                  </a:cubicBezTo>
                  <a:cubicBezTo>
                    <a:pt x="4616003" y="-13501"/>
                    <a:pt x="4486097" y="29801"/>
                    <a:pt x="4373512" y="99084"/>
                  </a:cubicBezTo>
                  <a:cubicBezTo>
                    <a:pt x="4079057" y="263632"/>
                    <a:pt x="3862547" y="540765"/>
                    <a:pt x="3646036" y="783257"/>
                  </a:cubicBezTo>
                  <a:cubicBezTo>
                    <a:pt x="3524791" y="921824"/>
                    <a:pt x="3403545" y="1051730"/>
                    <a:pt x="3264978" y="1172976"/>
                  </a:cubicBezTo>
                  <a:cubicBezTo>
                    <a:pt x="3143732" y="1276901"/>
                    <a:pt x="3013826" y="1363505"/>
                    <a:pt x="2857938" y="1398147"/>
                  </a:cubicBezTo>
                  <a:cubicBezTo>
                    <a:pt x="2528842" y="1476091"/>
                    <a:pt x="2234388" y="1207618"/>
                    <a:pt x="2026538" y="991107"/>
                  </a:cubicBezTo>
                  <a:cubicBezTo>
                    <a:pt x="1775386" y="739955"/>
                    <a:pt x="1567536" y="445501"/>
                    <a:pt x="1290402" y="220330"/>
                  </a:cubicBezTo>
                  <a:cubicBezTo>
                    <a:pt x="1082552" y="47121"/>
                    <a:pt x="831400" y="-56804"/>
                    <a:pt x="562927" y="47121"/>
                  </a:cubicBezTo>
                  <a:cubicBezTo>
                    <a:pt x="407040" y="107744"/>
                    <a:pt x="277133" y="220330"/>
                    <a:pt x="155888" y="332915"/>
                  </a:cubicBezTo>
                  <a:cubicBezTo>
                    <a:pt x="103925" y="384878"/>
                    <a:pt x="51963" y="436840"/>
                    <a:pt x="0" y="488803"/>
                  </a:cubicBezTo>
                  <a:lnTo>
                    <a:pt x="0" y="514784"/>
                  </a:lnTo>
                  <a:cubicBezTo>
                    <a:pt x="95265" y="410859"/>
                    <a:pt x="199190" y="306934"/>
                    <a:pt x="311775" y="22033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551" name="Graphic 1">
              <a:extLst>
                <a:ext uri="{FF2B5EF4-FFF2-40B4-BE49-F238E27FC236}">
                  <a16:creationId xmlns:a16="http://schemas.microsoft.com/office/drawing/2014/main" xmlns="" id="{72CCB38E-D3DE-4082-88C5-B9EA62654427}"/>
                </a:ext>
              </a:extLst>
            </p:cNvPr>
            <p:cNvGrpSpPr/>
            <p:nvPr/>
          </p:nvGrpSpPr>
          <p:grpSpPr>
            <a:xfrm>
              <a:off x="-313170" y="3096013"/>
              <a:ext cx="40013" cy="281267"/>
              <a:chOff x="-581182" y="3414894"/>
              <a:chExt cx="121245" cy="852273"/>
            </a:xfrm>
            <a:grpFill/>
          </p:grpSpPr>
          <p:sp>
            <p:nvSpPr>
              <p:cNvPr id="781" name="Freeform: Shape 269">
                <a:extLst>
                  <a:ext uri="{FF2B5EF4-FFF2-40B4-BE49-F238E27FC236}">
                    <a16:creationId xmlns:a16="http://schemas.microsoft.com/office/drawing/2014/main" xmlns="" id="{66C8F21F-90FF-4C44-ABCE-CA9ECBCDE86F}"/>
                  </a:ext>
                </a:extLst>
              </p:cNvPr>
              <p:cNvSpPr/>
              <p:nvPr/>
            </p:nvSpPr>
            <p:spPr>
              <a:xfrm>
                <a:off x="-529219" y="3460065"/>
                <a:ext cx="17320" cy="752631"/>
              </a:xfrm>
              <a:custGeom>
                <a:avLst/>
                <a:gdLst>
                  <a:gd name="connsiteX0" fmla="*/ 0 w 17320"/>
                  <a:gd name="connsiteY0" fmla="*/ 6495 h 752631"/>
                  <a:gd name="connsiteX1" fmla="*/ 0 w 17320"/>
                  <a:gd name="connsiteY1" fmla="*/ 742631 h 752631"/>
                  <a:gd name="connsiteX2" fmla="*/ 17321 w 17320"/>
                  <a:gd name="connsiteY2" fmla="*/ 742631 h 752631"/>
                  <a:gd name="connsiteX3" fmla="*/ 17321 w 17320"/>
                  <a:gd name="connsiteY3" fmla="*/ 6495 h 752631"/>
                  <a:gd name="connsiteX4" fmla="*/ 0 w 17320"/>
                  <a:gd name="connsiteY4" fmla="*/ 6495 h 752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752631">
                    <a:moveTo>
                      <a:pt x="0" y="6495"/>
                    </a:moveTo>
                    <a:cubicBezTo>
                      <a:pt x="0" y="248987"/>
                      <a:pt x="0" y="500139"/>
                      <a:pt x="0" y="742631"/>
                    </a:cubicBezTo>
                    <a:cubicBezTo>
                      <a:pt x="0" y="751291"/>
                      <a:pt x="17321" y="759952"/>
                      <a:pt x="17321" y="742631"/>
                    </a:cubicBezTo>
                    <a:cubicBezTo>
                      <a:pt x="17321" y="500139"/>
                      <a:pt x="17321" y="248987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82" name="Freeform: Shape 270">
                <a:extLst>
                  <a:ext uri="{FF2B5EF4-FFF2-40B4-BE49-F238E27FC236}">
                    <a16:creationId xmlns:a16="http://schemas.microsoft.com/office/drawing/2014/main" xmlns="" id="{76786339-66DA-41AA-BA8F-7E44395C3A73}"/>
                  </a:ext>
                </a:extLst>
              </p:cNvPr>
              <p:cNvSpPr/>
              <p:nvPr/>
            </p:nvSpPr>
            <p:spPr>
              <a:xfrm>
                <a:off x="-581182" y="4126440"/>
                <a:ext cx="121245" cy="140727"/>
              </a:xfrm>
              <a:custGeom>
                <a:avLst/>
                <a:gdLst>
                  <a:gd name="connsiteX0" fmla="*/ 0 w 121245"/>
                  <a:gd name="connsiteY0" fmla="*/ 6972 h 140727"/>
                  <a:gd name="connsiteX1" fmla="*/ 60623 w 121245"/>
                  <a:gd name="connsiteY1" fmla="*/ 102237 h 140727"/>
                  <a:gd name="connsiteX2" fmla="*/ 121246 w 121245"/>
                  <a:gd name="connsiteY2" fmla="*/ 128218 h 140727"/>
                  <a:gd name="connsiteX3" fmla="*/ 60623 w 121245"/>
                  <a:gd name="connsiteY3" fmla="*/ 32953 h 140727"/>
                  <a:gd name="connsiteX4" fmla="*/ 0 w 121245"/>
                  <a:gd name="connsiteY4" fmla="*/ 6972 h 140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0727">
                    <a:moveTo>
                      <a:pt x="0" y="6972"/>
                    </a:moveTo>
                    <a:cubicBezTo>
                      <a:pt x="0" y="24293"/>
                      <a:pt x="25981" y="67595"/>
                      <a:pt x="60623" y="102237"/>
                    </a:cubicBezTo>
                    <a:cubicBezTo>
                      <a:pt x="95265" y="136878"/>
                      <a:pt x="121246" y="154199"/>
                      <a:pt x="121246" y="128218"/>
                    </a:cubicBezTo>
                    <a:cubicBezTo>
                      <a:pt x="121246" y="110897"/>
                      <a:pt x="95265" y="67595"/>
                      <a:pt x="60623" y="32953"/>
                    </a:cubicBezTo>
                    <a:cubicBezTo>
                      <a:pt x="25981" y="6972"/>
                      <a:pt x="0" y="-10349"/>
                      <a:pt x="0" y="697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83" name="Freeform: Shape 271">
                <a:extLst>
                  <a:ext uri="{FF2B5EF4-FFF2-40B4-BE49-F238E27FC236}">
                    <a16:creationId xmlns:a16="http://schemas.microsoft.com/office/drawing/2014/main" xmlns="" id="{B338596F-519E-4AD8-9A86-C17FFD24EAB9}"/>
                  </a:ext>
                </a:extLst>
              </p:cNvPr>
              <p:cNvSpPr/>
              <p:nvPr/>
            </p:nvSpPr>
            <p:spPr>
              <a:xfrm>
                <a:off x="-581182" y="3414894"/>
                <a:ext cx="121245" cy="145065"/>
              </a:xfrm>
              <a:custGeom>
                <a:avLst/>
                <a:gdLst>
                  <a:gd name="connsiteX0" fmla="*/ 60623 w 121245"/>
                  <a:gd name="connsiteY0" fmla="*/ 43005 h 145065"/>
                  <a:gd name="connsiteX1" fmla="*/ 0 w 121245"/>
                  <a:gd name="connsiteY1" fmla="*/ 138270 h 145065"/>
                  <a:gd name="connsiteX2" fmla="*/ 60623 w 121245"/>
                  <a:gd name="connsiteY2" fmla="*/ 103628 h 145065"/>
                  <a:gd name="connsiteX3" fmla="*/ 121246 w 121245"/>
                  <a:gd name="connsiteY3" fmla="*/ 8364 h 145065"/>
                  <a:gd name="connsiteX4" fmla="*/ 60623 w 121245"/>
                  <a:gd name="connsiteY4" fmla="*/ 43005 h 145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5065">
                    <a:moveTo>
                      <a:pt x="60623" y="43005"/>
                    </a:moveTo>
                    <a:cubicBezTo>
                      <a:pt x="25981" y="77647"/>
                      <a:pt x="0" y="120949"/>
                      <a:pt x="0" y="138270"/>
                    </a:cubicBezTo>
                    <a:cubicBezTo>
                      <a:pt x="0" y="155591"/>
                      <a:pt x="25981" y="138270"/>
                      <a:pt x="60623" y="103628"/>
                    </a:cubicBezTo>
                    <a:cubicBezTo>
                      <a:pt x="95265" y="68987"/>
                      <a:pt x="121246" y="34345"/>
                      <a:pt x="121246" y="8364"/>
                    </a:cubicBezTo>
                    <a:cubicBezTo>
                      <a:pt x="121246" y="-8957"/>
                      <a:pt x="95265" y="-297"/>
                      <a:pt x="60623" y="4300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52" name="Graphic 1">
              <a:extLst>
                <a:ext uri="{FF2B5EF4-FFF2-40B4-BE49-F238E27FC236}">
                  <a16:creationId xmlns:a16="http://schemas.microsoft.com/office/drawing/2014/main" xmlns="" id="{210AC3B4-F424-4F76-8E64-B6D6F427B66A}"/>
                </a:ext>
              </a:extLst>
            </p:cNvPr>
            <p:cNvGrpSpPr/>
            <p:nvPr/>
          </p:nvGrpSpPr>
          <p:grpSpPr>
            <a:xfrm>
              <a:off x="-218852" y="3019477"/>
              <a:ext cx="40013" cy="435829"/>
              <a:chOff x="-295388" y="3182980"/>
              <a:chExt cx="121245" cy="1320615"/>
            </a:xfrm>
            <a:grpFill/>
          </p:grpSpPr>
          <p:sp>
            <p:nvSpPr>
              <p:cNvPr id="778" name="Freeform: Shape 266">
                <a:extLst>
                  <a:ext uri="{FF2B5EF4-FFF2-40B4-BE49-F238E27FC236}">
                    <a16:creationId xmlns:a16="http://schemas.microsoft.com/office/drawing/2014/main" xmlns="" id="{B211F809-C5A4-481E-96EC-97B56EE1CDBA}"/>
                  </a:ext>
                </a:extLst>
              </p:cNvPr>
              <p:cNvSpPr/>
              <p:nvPr/>
            </p:nvSpPr>
            <p:spPr>
              <a:xfrm>
                <a:off x="-243425" y="3214068"/>
                <a:ext cx="17320" cy="1249779"/>
              </a:xfrm>
              <a:custGeom>
                <a:avLst/>
                <a:gdLst>
                  <a:gd name="connsiteX0" fmla="*/ 0 w 17320"/>
                  <a:gd name="connsiteY0" fmla="*/ 10000 h 1249779"/>
                  <a:gd name="connsiteX1" fmla="*/ 0 w 17320"/>
                  <a:gd name="connsiteY1" fmla="*/ 1239780 h 1249779"/>
                  <a:gd name="connsiteX2" fmla="*/ 17321 w 17320"/>
                  <a:gd name="connsiteY2" fmla="*/ 1239780 h 1249779"/>
                  <a:gd name="connsiteX3" fmla="*/ 17321 w 17320"/>
                  <a:gd name="connsiteY3" fmla="*/ 10000 h 1249779"/>
                  <a:gd name="connsiteX4" fmla="*/ 0 w 17320"/>
                  <a:gd name="connsiteY4" fmla="*/ 10000 h 12497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249779">
                    <a:moveTo>
                      <a:pt x="0" y="10000"/>
                    </a:moveTo>
                    <a:cubicBezTo>
                      <a:pt x="0" y="417040"/>
                      <a:pt x="0" y="824080"/>
                      <a:pt x="0" y="1239780"/>
                    </a:cubicBezTo>
                    <a:cubicBezTo>
                      <a:pt x="0" y="1248440"/>
                      <a:pt x="17321" y="1257101"/>
                      <a:pt x="17321" y="1239780"/>
                    </a:cubicBezTo>
                    <a:cubicBezTo>
                      <a:pt x="17321" y="832740"/>
                      <a:pt x="17321" y="425700"/>
                      <a:pt x="17321" y="10000"/>
                    </a:cubicBezTo>
                    <a:cubicBezTo>
                      <a:pt x="1732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79" name="Freeform: Shape 267">
                <a:extLst>
                  <a:ext uri="{FF2B5EF4-FFF2-40B4-BE49-F238E27FC236}">
                    <a16:creationId xmlns:a16="http://schemas.microsoft.com/office/drawing/2014/main" xmlns="" id="{3082EC7F-DE37-4B8B-B551-097ACEFA59F5}"/>
                  </a:ext>
                </a:extLst>
              </p:cNvPr>
              <p:cNvSpPr/>
              <p:nvPr/>
            </p:nvSpPr>
            <p:spPr>
              <a:xfrm>
                <a:off x="-295388" y="4372493"/>
                <a:ext cx="121245" cy="131103"/>
              </a:xfrm>
              <a:custGeom>
                <a:avLst/>
                <a:gdLst>
                  <a:gd name="connsiteX0" fmla="*/ 60623 w 121245"/>
                  <a:gd name="connsiteY0" fmla="*/ 12072 h 131103"/>
                  <a:gd name="connsiteX1" fmla="*/ 0 w 121245"/>
                  <a:gd name="connsiteY1" fmla="*/ 20732 h 131103"/>
                  <a:gd name="connsiteX2" fmla="*/ 60623 w 121245"/>
                  <a:gd name="connsiteY2" fmla="*/ 115997 h 131103"/>
                  <a:gd name="connsiteX3" fmla="*/ 121246 w 121245"/>
                  <a:gd name="connsiteY3" fmla="*/ 98676 h 131103"/>
                  <a:gd name="connsiteX4" fmla="*/ 60623 w 121245"/>
                  <a:gd name="connsiteY4" fmla="*/ 12072 h 1311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1103">
                    <a:moveTo>
                      <a:pt x="60623" y="12072"/>
                    </a:moveTo>
                    <a:cubicBezTo>
                      <a:pt x="25981" y="-5249"/>
                      <a:pt x="0" y="-5249"/>
                      <a:pt x="0" y="20732"/>
                    </a:cubicBezTo>
                    <a:cubicBezTo>
                      <a:pt x="0" y="46713"/>
                      <a:pt x="25981" y="90015"/>
                      <a:pt x="60623" y="115997"/>
                    </a:cubicBezTo>
                    <a:cubicBezTo>
                      <a:pt x="95265" y="141978"/>
                      <a:pt x="121246" y="133317"/>
                      <a:pt x="121246" y="98676"/>
                    </a:cubicBezTo>
                    <a:cubicBezTo>
                      <a:pt x="121246" y="64034"/>
                      <a:pt x="95265" y="29393"/>
                      <a:pt x="60623" y="1207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80" name="Freeform: Shape 268">
                <a:extLst>
                  <a:ext uri="{FF2B5EF4-FFF2-40B4-BE49-F238E27FC236}">
                    <a16:creationId xmlns:a16="http://schemas.microsoft.com/office/drawing/2014/main" xmlns="" id="{66F693D6-B09E-458A-A82A-5B289369C746}"/>
                  </a:ext>
                </a:extLst>
              </p:cNvPr>
              <p:cNvSpPr/>
              <p:nvPr/>
            </p:nvSpPr>
            <p:spPr>
              <a:xfrm>
                <a:off x="-295388" y="3182980"/>
                <a:ext cx="121245" cy="134719"/>
              </a:xfrm>
              <a:custGeom>
                <a:avLst/>
                <a:gdLst>
                  <a:gd name="connsiteX0" fmla="*/ 60623 w 121245"/>
                  <a:gd name="connsiteY0" fmla="*/ 15107 h 134719"/>
                  <a:gd name="connsiteX1" fmla="*/ 0 w 121245"/>
                  <a:gd name="connsiteY1" fmla="*/ 110371 h 134719"/>
                  <a:gd name="connsiteX2" fmla="*/ 60623 w 121245"/>
                  <a:gd name="connsiteY2" fmla="*/ 119032 h 134719"/>
                  <a:gd name="connsiteX3" fmla="*/ 121246 w 121245"/>
                  <a:gd name="connsiteY3" fmla="*/ 32427 h 134719"/>
                  <a:gd name="connsiteX4" fmla="*/ 60623 w 121245"/>
                  <a:gd name="connsiteY4" fmla="*/ 15107 h 1347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4719">
                    <a:moveTo>
                      <a:pt x="60623" y="15107"/>
                    </a:moveTo>
                    <a:cubicBezTo>
                      <a:pt x="25981" y="41088"/>
                      <a:pt x="0" y="84390"/>
                      <a:pt x="0" y="110371"/>
                    </a:cubicBezTo>
                    <a:cubicBezTo>
                      <a:pt x="0" y="136352"/>
                      <a:pt x="25981" y="145013"/>
                      <a:pt x="60623" y="119032"/>
                    </a:cubicBezTo>
                    <a:cubicBezTo>
                      <a:pt x="95265" y="101711"/>
                      <a:pt x="121246" y="58409"/>
                      <a:pt x="121246" y="32427"/>
                    </a:cubicBezTo>
                    <a:cubicBezTo>
                      <a:pt x="121246" y="-2214"/>
                      <a:pt x="95265" y="-10875"/>
                      <a:pt x="60623" y="1510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53" name="Graphic 1">
              <a:extLst>
                <a:ext uri="{FF2B5EF4-FFF2-40B4-BE49-F238E27FC236}">
                  <a16:creationId xmlns:a16="http://schemas.microsoft.com/office/drawing/2014/main" xmlns="" id="{73A5BE33-904F-41B0-B671-58C3DBAF5772}"/>
                </a:ext>
              </a:extLst>
            </p:cNvPr>
            <p:cNvGrpSpPr/>
            <p:nvPr/>
          </p:nvGrpSpPr>
          <p:grpSpPr>
            <a:xfrm>
              <a:off x="-121677" y="2984005"/>
              <a:ext cx="40013" cy="506329"/>
              <a:chOff x="-934" y="3075495"/>
              <a:chExt cx="121245" cy="1534240"/>
            </a:xfrm>
            <a:grpFill/>
          </p:grpSpPr>
          <p:sp>
            <p:nvSpPr>
              <p:cNvPr id="775" name="Freeform: Shape 263">
                <a:extLst>
                  <a:ext uri="{FF2B5EF4-FFF2-40B4-BE49-F238E27FC236}">
                    <a16:creationId xmlns:a16="http://schemas.microsoft.com/office/drawing/2014/main" xmlns="" id="{B7178C29-0818-4B9E-A59E-14B21A0C5B52}"/>
                  </a:ext>
                </a:extLst>
              </p:cNvPr>
              <p:cNvSpPr/>
              <p:nvPr/>
            </p:nvSpPr>
            <p:spPr>
              <a:xfrm>
                <a:off x="51028" y="3098492"/>
                <a:ext cx="17320" cy="1477941"/>
              </a:xfrm>
              <a:custGeom>
                <a:avLst/>
                <a:gdLst>
                  <a:gd name="connsiteX0" fmla="*/ 0 w 17320"/>
                  <a:gd name="connsiteY0" fmla="*/ 12991 h 1477941"/>
                  <a:gd name="connsiteX1" fmla="*/ 0 w 17320"/>
                  <a:gd name="connsiteY1" fmla="*/ 1467941 h 1477941"/>
                  <a:gd name="connsiteX2" fmla="*/ 17321 w 17320"/>
                  <a:gd name="connsiteY2" fmla="*/ 1467941 h 1477941"/>
                  <a:gd name="connsiteX3" fmla="*/ 17321 w 17320"/>
                  <a:gd name="connsiteY3" fmla="*/ 12991 h 1477941"/>
                  <a:gd name="connsiteX4" fmla="*/ 0 w 17320"/>
                  <a:gd name="connsiteY4" fmla="*/ 12991 h 14779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477941">
                    <a:moveTo>
                      <a:pt x="0" y="12991"/>
                    </a:moveTo>
                    <a:cubicBezTo>
                      <a:pt x="0" y="497974"/>
                      <a:pt x="0" y="982958"/>
                      <a:pt x="0" y="1467941"/>
                    </a:cubicBezTo>
                    <a:cubicBezTo>
                      <a:pt x="0" y="1476602"/>
                      <a:pt x="17321" y="1485262"/>
                      <a:pt x="17321" y="1467941"/>
                    </a:cubicBezTo>
                    <a:cubicBezTo>
                      <a:pt x="17321" y="982958"/>
                      <a:pt x="17321" y="497974"/>
                      <a:pt x="17321" y="12991"/>
                    </a:cubicBezTo>
                    <a:cubicBezTo>
                      <a:pt x="1732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76" name="Freeform: Shape 264">
                <a:extLst>
                  <a:ext uri="{FF2B5EF4-FFF2-40B4-BE49-F238E27FC236}">
                    <a16:creationId xmlns:a16="http://schemas.microsoft.com/office/drawing/2014/main" xmlns="" id="{72DA64AE-D228-4B3A-8C50-C06346496182}"/>
                  </a:ext>
                </a:extLst>
              </p:cNvPr>
              <p:cNvSpPr/>
              <p:nvPr/>
            </p:nvSpPr>
            <p:spPr>
              <a:xfrm>
                <a:off x="-934" y="4479829"/>
                <a:ext cx="121245" cy="129906"/>
              </a:xfrm>
              <a:custGeom>
                <a:avLst/>
                <a:gdLst>
                  <a:gd name="connsiteX0" fmla="*/ 60623 w 121245"/>
                  <a:gd name="connsiteY0" fmla="*/ 0 h 129906"/>
                  <a:gd name="connsiteX1" fmla="*/ 0 w 121245"/>
                  <a:gd name="connsiteY1" fmla="*/ 51963 h 129906"/>
                  <a:gd name="connsiteX2" fmla="*/ 60623 w 121245"/>
                  <a:gd name="connsiteY2" fmla="*/ 129906 h 129906"/>
                  <a:gd name="connsiteX3" fmla="*/ 121246 w 121245"/>
                  <a:gd name="connsiteY3" fmla="*/ 69283 h 129906"/>
                  <a:gd name="connsiteX4" fmla="*/ 60623 w 121245"/>
                  <a:gd name="connsiteY4" fmla="*/ 0 h 1299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29906">
                    <a:moveTo>
                      <a:pt x="60623" y="0"/>
                    </a:moveTo>
                    <a:cubicBezTo>
                      <a:pt x="25981" y="0"/>
                      <a:pt x="0" y="17321"/>
                      <a:pt x="0" y="51963"/>
                    </a:cubicBezTo>
                    <a:cubicBezTo>
                      <a:pt x="0" y="86604"/>
                      <a:pt x="25981" y="121246"/>
                      <a:pt x="60623" y="129906"/>
                    </a:cubicBezTo>
                    <a:cubicBezTo>
                      <a:pt x="95265" y="129906"/>
                      <a:pt x="121246" y="103925"/>
                      <a:pt x="121246" y="69283"/>
                    </a:cubicBezTo>
                    <a:cubicBezTo>
                      <a:pt x="121246" y="34642"/>
                      <a:pt x="95265" y="8660"/>
                      <a:pt x="60623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77" name="Freeform: Shape 265">
                <a:extLst>
                  <a:ext uri="{FF2B5EF4-FFF2-40B4-BE49-F238E27FC236}">
                    <a16:creationId xmlns:a16="http://schemas.microsoft.com/office/drawing/2014/main" xmlns="" id="{5260BCB2-41B4-461D-A79A-CCFE05F46CDB}"/>
                  </a:ext>
                </a:extLst>
              </p:cNvPr>
              <p:cNvSpPr/>
              <p:nvPr/>
            </p:nvSpPr>
            <p:spPr>
              <a:xfrm>
                <a:off x="-934" y="3075495"/>
                <a:ext cx="121245" cy="131252"/>
              </a:xfrm>
              <a:custGeom>
                <a:avLst/>
                <a:gdLst>
                  <a:gd name="connsiteX0" fmla="*/ 60623 w 121245"/>
                  <a:gd name="connsiteY0" fmla="*/ 1346 h 131252"/>
                  <a:gd name="connsiteX1" fmla="*/ 0 w 121245"/>
                  <a:gd name="connsiteY1" fmla="*/ 79290 h 131252"/>
                  <a:gd name="connsiteX2" fmla="*/ 60623 w 121245"/>
                  <a:gd name="connsiteY2" fmla="*/ 131252 h 131252"/>
                  <a:gd name="connsiteX3" fmla="*/ 121246 w 121245"/>
                  <a:gd name="connsiteY3" fmla="*/ 61969 h 131252"/>
                  <a:gd name="connsiteX4" fmla="*/ 60623 w 121245"/>
                  <a:gd name="connsiteY4" fmla="*/ 1346 h 1312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1252">
                    <a:moveTo>
                      <a:pt x="60623" y="1346"/>
                    </a:moveTo>
                    <a:cubicBezTo>
                      <a:pt x="25981" y="10006"/>
                      <a:pt x="0" y="44648"/>
                      <a:pt x="0" y="79290"/>
                    </a:cubicBezTo>
                    <a:cubicBezTo>
                      <a:pt x="0" y="113931"/>
                      <a:pt x="25981" y="131252"/>
                      <a:pt x="60623" y="131252"/>
                    </a:cubicBezTo>
                    <a:cubicBezTo>
                      <a:pt x="95265" y="122592"/>
                      <a:pt x="121246" y="96611"/>
                      <a:pt x="121246" y="61969"/>
                    </a:cubicBezTo>
                    <a:cubicBezTo>
                      <a:pt x="121246" y="27327"/>
                      <a:pt x="95265" y="-7314"/>
                      <a:pt x="60623" y="134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54" name="Graphic 1">
              <a:extLst>
                <a:ext uri="{FF2B5EF4-FFF2-40B4-BE49-F238E27FC236}">
                  <a16:creationId xmlns:a16="http://schemas.microsoft.com/office/drawing/2014/main" xmlns="" id="{D733676F-1DEE-43D0-ACB2-E9BAAF35054A}"/>
                </a:ext>
              </a:extLst>
            </p:cNvPr>
            <p:cNvGrpSpPr/>
            <p:nvPr/>
          </p:nvGrpSpPr>
          <p:grpSpPr>
            <a:xfrm>
              <a:off x="-27360" y="2996889"/>
              <a:ext cx="40013" cy="478539"/>
              <a:chOff x="284859" y="3114535"/>
              <a:chExt cx="121245" cy="1450032"/>
            </a:xfrm>
            <a:grpFill/>
          </p:grpSpPr>
          <p:sp>
            <p:nvSpPr>
              <p:cNvPr id="772" name="Freeform: Shape 260">
                <a:extLst>
                  <a:ext uri="{FF2B5EF4-FFF2-40B4-BE49-F238E27FC236}">
                    <a16:creationId xmlns:a16="http://schemas.microsoft.com/office/drawing/2014/main" xmlns="" id="{00B74147-AAC5-45A8-AEFB-A70ABE9E85EF}"/>
                  </a:ext>
                </a:extLst>
              </p:cNvPr>
              <p:cNvSpPr/>
              <p:nvPr/>
            </p:nvSpPr>
            <p:spPr>
              <a:xfrm>
                <a:off x="336822" y="3139629"/>
                <a:ext cx="17320" cy="1393502"/>
              </a:xfrm>
              <a:custGeom>
                <a:avLst/>
                <a:gdLst>
                  <a:gd name="connsiteX0" fmla="*/ 0 w 17320"/>
                  <a:gd name="connsiteY0" fmla="*/ 6495 h 1393502"/>
                  <a:gd name="connsiteX1" fmla="*/ 0 w 17320"/>
                  <a:gd name="connsiteY1" fmla="*/ 1383502 h 1393502"/>
                  <a:gd name="connsiteX2" fmla="*/ 17321 w 17320"/>
                  <a:gd name="connsiteY2" fmla="*/ 1383502 h 1393502"/>
                  <a:gd name="connsiteX3" fmla="*/ 17321 w 17320"/>
                  <a:gd name="connsiteY3" fmla="*/ 6495 h 1393502"/>
                  <a:gd name="connsiteX4" fmla="*/ 0 w 17320"/>
                  <a:gd name="connsiteY4" fmla="*/ 6495 h 13935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393502">
                    <a:moveTo>
                      <a:pt x="0" y="6495"/>
                    </a:moveTo>
                    <a:cubicBezTo>
                      <a:pt x="0" y="465498"/>
                      <a:pt x="0" y="924500"/>
                      <a:pt x="0" y="1383502"/>
                    </a:cubicBezTo>
                    <a:cubicBezTo>
                      <a:pt x="0" y="1392162"/>
                      <a:pt x="17321" y="1400823"/>
                      <a:pt x="17321" y="1383502"/>
                    </a:cubicBezTo>
                    <a:cubicBezTo>
                      <a:pt x="17321" y="924500"/>
                      <a:pt x="17321" y="465498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73" name="Freeform: Shape 261">
                <a:extLst>
                  <a:ext uri="{FF2B5EF4-FFF2-40B4-BE49-F238E27FC236}">
                    <a16:creationId xmlns:a16="http://schemas.microsoft.com/office/drawing/2014/main" xmlns="" id="{6955DCB1-469E-451B-B910-AB48F47EEE51}"/>
                  </a:ext>
                </a:extLst>
              </p:cNvPr>
              <p:cNvSpPr/>
              <p:nvPr/>
            </p:nvSpPr>
            <p:spPr>
              <a:xfrm>
                <a:off x="284859" y="4441940"/>
                <a:ext cx="121245" cy="122628"/>
              </a:xfrm>
              <a:custGeom>
                <a:avLst/>
                <a:gdLst>
                  <a:gd name="connsiteX0" fmla="*/ 60623 w 121245"/>
                  <a:gd name="connsiteY0" fmla="*/ 3248 h 122628"/>
                  <a:gd name="connsiteX1" fmla="*/ 0 w 121245"/>
                  <a:gd name="connsiteY1" fmla="*/ 81191 h 122628"/>
                  <a:gd name="connsiteX2" fmla="*/ 60623 w 121245"/>
                  <a:gd name="connsiteY2" fmla="*/ 115833 h 122628"/>
                  <a:gd name="connsiteX3" fmla="*/ 121246 w 121245"/>
                  <a:gd name="connsiteY3" fmla="*/ 29229 h 122628"/>
                  <a:gd name="connsiteX4" fmla="*/ 60623 w 121245"/>
                  <a:gd name="connsiteY4" fmla="*/ 3248 h 122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22628">
                    <a:moveTo>
                      <a:pt x="60623" y="3248"/>
                    </a:moveTo>
                    <a:cubicBezTo>
                      <a:pt x="25981" y="11908"/>
                      <a:pt x="0" y="46550"/>
                      <a:pt x="0" y="81191"/>
                    </a:cubicBezTo>
                    <a:cubicBezTo>
                      <a:pt x="0" y="115833"/>
                      <a:pt x="25981" y="133154"/>
                      <a:pt x="60623" y="115833"/>
                    </a:cubicBezTo>
                    <a:cubicBezTo>
                      <a:pt x="95265" y="98512"/>
                      <a:pt x="121246" y="63871"/>
                      <a:pt x="121246" y="29229"/>
                    </a:cubicBezTo>
                    <a:cubicBezTo>
                      <a:pt x="121246" y="3248"/>
                      <a:pt x="95265" y="-5413"/>
                      <a:pt x="60623" y="324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74" name="Freeform: Shape 262">
                <a:extLst>
                  <a:ext uri="{FF2B5EF4-FFF2-40B4-BE49-F238E27FC236}">
                    <a16:creationId xmlns:a16="http://schemas.microsoft.com/office/drawing/2014/main" xmlns="" id="{E4997923-E002-474D-83E1-E8BC1E6B7BFB}"/>
                  </a:ext>
                </a:extLst>
              </p:cNvPr>
              <p:cNvSpPr/>
              <p:nvPr/>
            </p:nvSpPr>
            <p:spPr>
              <a:xfrm>
                <a:off x="284859" y="3114535"/>
                <a:ext cx="121245" cy="121317"/>
              </a:xfrm>
              <a:custGeom>
                <a:avLst/>
                <a:gdLst>
                  <a:gd name="connsiteX0" fmla="*/ 60623 w 121245"/>
                  <a:gd name="connsiteY0" fmla="*/ 5608 h 121317"/>
                  <a:gd name="connsiteX1" fmla="*/ 0 w 121245"/>
                  <a:gd name="connsiteY1" fmla="*/ 40250 h 121317"/>
                  <a:gd name="connsiteX2" fmla="*/ 60623 w 121245"/>
                  <a:gd name="connsiteY2" fmla="*/ 118194 h 121317"/>
                  <a:gd name="connsiteX3" fmla="*/ 121246 w 121245"/>
                  <a:gd name="connsiteY3" fmla="*/ 83552 h 121317"/>
                  <a:gd name="connsiteX4" fmla="*/ 60623 w 121245"/>
                  <a:gd name="connsiteY4" fmla="*/ 5608 h 121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21317">
                    <a:moveTo>
                      <a:pt x="60623" y="5608"/>
                    </a:moveTo>
                    <a:cubicBezTo>
                      <a:pt x="25981" y="-11713"/>
                      <a:pt x="0" y="14269"/>
                      <a:pt x="0" y="40250"/>
                    </a:cubicBezTo>
                    <a:cubicBezTo>
                      <a:pt x="0" y="74892"/>
                      <a:pt x="25981" y="109533"/>
                      <a:pt x="60623" y="118194"/>
                    </a:cubicBezTo>
                    <a:cubicBezTo>
                      <a:pt x="95265" y="126854"/>
                      <a:pt x="121246" y="118194"/>
                      <a:pt x="121246" y="83552"/>
                    </a:cubicBezTo>
                    <a:cubicBezTo>
                      <a:pt x="121246" y="57571"/>
                      <a:pt x="95265" y="22929"/>
                      <a:pt x="60623" y="560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55" name="Graphic 1">
              <a:extLst>
                <a:ext uri="{FF2B5EF4-FFF2-40B4-BE49-F238E27FC236}">
                  <a16:creationId xmlns:a16="http://schemas.microsoft.com/office/drawing/2014/main" xmlns="" id="{B4F75ACE-A332-4BB6-A0EB-F788DF2803B4}"/>
                </a:ext>
              </a:extLst>
            </p:cNvPr>
            <p:cNvGrpSpPr/>
            <p:nvPr/>
          </p:nvGrpSpPr>
          <p:grpSpPr>
            <a:xfrm>
              <a:off x="66958" y="3055506"/>
              <a:ext cx="40457" cy="363771"/>
              <a:chOff x="570653" y="3292153"/>
              <a:chExt cx="122591" cy="1102271"/>
            </a:xfrm>
            <a:grpFill/>
          </p:grpSpPr>
          <p:sp>
            <p:nvSpPr>
              <p:cNvPr id="769" name="Freeform: Shape 257">
                <a:extLst>
                  <a:ext uri="{FF2B5EF4-FFF2-40B4-BE49-F238E27FC236}">
                    <a16:creationId xmlns:a16="http://schemas.microsoft.com/office/drawing/2014/main" xmlns="" id="{993EECA2-8930-4A0D-A859-D520C5804F5A}"/>
                  </a:ext>
                </a:extLst>
              </p:cNvPr>
              <p:cNvSpPr/>
              <p:nvPr/>
            </p:nvSpPr>
            <p:spPr>
              <a:xfrm>
                <a:off x="622615" y="3326654"/>
                <a:ext cx="17320" cy="1024609"/>
              </a:xfrm>
              <a:custGeom>
                <a:avLst/>
                <a:gdLst>
                  <a:gd name="connsiteX0" fmla="*/ 0 w 17320"/>
                  <a:gd name="connsiteY0" fmla="*/ 10000 h 1024609"/>
                  <a:gd name="connsiteX1" fmla="*/ 0 w 17320"/>
                  <a:gd name="connsiteY1" fmla="*/ 1014609 h 1024609"/>
                  <a:gd name="connsiteX2" fmla="*/ 17321 w 17320"/>
                  <a:gd name="connsiteY2" fmla="*/ 1014609 h 1024609"/>
                  <a:gd name="connsiteX3" fmla="*/ 17321 w 17320"/>
                  <a:gd name="connsiteY3" fmla="*/ 10000 h 1024609"/>
                  <a:gd name="connsiteX4" fmla="*/ 0 w 17320"/>
                  <a:gd name="connsiteY4" fmla="*/ 10000 h 10246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024609">
                    <a:moveTo>
                      <a:pt x="0" y="10000"/>
                    </a:moveTo>
                    <a:cubicBezTo>
                      <a:pt x="0" y="347756"/>
                      <a:pt x="0" y="676853"/>
                      <a:pt x="0" y="1014609"/>
                    </a:cubicBezTo>
                    <a:cubicBezTo>
                      <a:pt x="0" y="1023269"/>
                      <a:pt x="17321" y="1031930"/>
                      <a:pt x="17321" y="1014609"/>
                    </a:cubicBezTo>
                    <a:cubicBezTo>
                      <a:pt x="17321" y="676853"/>
                      <a:pt x="17321" y="347756"/>
                      <a:pt x="17321" y="10000"/>
                    </a:cubicBezTo>
                    <a:cubicBezTo>
                      <a:pt x="1732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70" name="Freeform: Shape 258">
                <a:extLst>
                  <a:ext uri="{FF2B5EF4-FFF2-40B4-BE49-F238E27FC236}">
                    <a16:creationId xmlns:a16="http://schemas.microsoft.com/office/drawing/2014/main" xmlns="" id="{B1AC339F-7930-4602-B5B5-A7B8EDDC7EDF}"/>
                  </a:ext>
                </a:extLst>
              </p:cNvPr>
              <p:cNvSpPr/>
              <p:nvPr/>
            </p:nvSpPr>
            <p:spPr>
              <a:xfrm>
                <a:off x="570653" y="4259907"/>
                <a:ext cx="122591" cy="134516"/>
              </a:xfrm>
              <a:custGeom>
                <a:avLst/>
                <a:gdLst>
                  <a:gd name="connsiteX0" fmla="*/ 60623 w 122591"/>
                  <a:gd name="connsiteY0" fmla="*/ 20732 h 134516"/>
                  <a:gd name="connsiteX1" fmla="*/ 0 w 122591"/>
                  <a:gd name="connsiteY1" fmla="*/ 115997 h 134516"/>
                  <a:gd name="connsiteX2" fmla="*/ 60623 w 122591"/>
                  <a:gd name="connsiteY2" fmla="*/ 107336 h 134516"/>
                  <a:gd name="connsiteX3" fmla="*/ 121246 w 122591"/>
                  <a:gd name="connsiteY3" fmla="*/ 12072 h 134516"/>
                  <a:gd name="connsiteX4" fmla="*/ 60623 w 122591"/>
                  <a:gd name="connsiteY4" fmla="*/ 20732 h 1345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91" h="134516">
                    <a:moveTo>
                      <a:pt x="60623" y="20732"/>
                    </a:moveTo>
                    <a:cubicBezTo>
                      <a:pt x="25981" y="46713"/>
                      <a:pt x="0" y="90015"/>
                      <a:pt x="0" y="115997"/>
                    </a:cubicBezTo>
                    <a:cubicBezTo>
                      <a:pt x="0" y="141978"/>
                      <a:pt x="25981" y="141978"/>
                      <a:pt x="60623" y="107336"/>
                    </a:cubicBezTo>
                    <a:cubicBezTo>
                      <a:pt x="95265" y="72694"/>
                      <a:pt x="121246" y="29392"/>
                      <a:pt x="121246" y="12072"/>
                    </a:cubicBezTo>
                    <a:cubicBezTo>
                      <a:pt x="129906" y="-5249"/>
                      <a:pt x="95265" y="-5249"/>
                      <a:pt x="60623" y="2073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71" name="Freeform: Shape 259">
                <a:extLst>
                  <a:ext uri="{FF2B5EF4-FFF2-40B4-BE49-F238E27FC236}">
                    <a16:creationId xmlns:a16="http://schemas.microsoft.com/office/drawing/2014/main" xmlns="" id="{A5425843-CA36-4056-A29D-99D411479A88}"/>
                  </a:ext>
                </a:extLst>
              </p:cNvPr>
              <p:cNvSpPr/>
              <p:nvPr/>
            </p:nvSpPr>
            <p:spPr>
              <a:xfrm>
                <a:off x="570653" y="3292153"/>
                <a:ext cx="121245" cy="138132"/>
              </a:xfrm>
              <a:custGeom>
                <a:avLst/>
                <a:gdLst>
                  <a:gd name="connsiteX0" fmla="*/ 0 w 121245"/>
                  <a:gd name="connsiteY0" fmla="*/ 18520 h 138132"/>
                  <a:gd name="connsiteX1" fmla="*/ 60623 w 121245"/>
                  <a:gd name="connsiteY1" fmla="*/ 113784 h 138132"/>
                  <a:gd name="connsiteX2" fmla="*/ 121246 w 121245"/>
                  <a:gd name="connsiteY2" fmla="*/ 122445 h 138132"/>
                  <a:gd name="connsiteX3" fmla="*/ 60623 w 121245"/>
                  <a:gd name="connsiteY3" fmla="*/ 27180 h 138132"/>
                  <a:gd name="connsiteX4" fmla="*/ 0 w 121245"/>
                  <a:gd name="connsiteY4" fmla="*/ 18520 h 1381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8132">
                    <a:moveTo>
                      <a:pt x="0" y="18520"/>
                    </a:moveTo>
                    <a:cubicBezTo>
                      <a:pt x="0" y="44501"/>
                      <a:pt x="25981" y="87803"/>
                      <a:pt x="60623" y="113784"/>
                    </a:cubicBezTo>
                    <a:cubicBezTo>
                      <a:pt x="95265" y="139766"/>
                      <a:pt x="121246" y="148426"/>
                      <a:pt x="121246" y="122445"/>
                    </a:cubicBezTo>
                    <a:cubicBezTo>
                      <a:pt x="121246" y="105124"/>
                      <a:pt x="95265" y="53161"/>
                      <a:pt x="60623" y="27180"/>
                    </a:cubicBezTo>
                    <a:cubicBezTo>
                      <a:pt x="25981" y="-7461"/>
                      <a:pt x="0" y="-7461"/>
                      <a:pt x="0" y="1852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56" name="Graphic 1">
              <a:extLst>
                <a:ext uri="{FF2B5EF4-FFF2-40B4-BE49-F238E27FC236}">
                  <a16:creationId xmlns:a16="http://schemas.microsoft.com/office/drawing/2014/main" xmlns="" id="{85E07BE7-DB55-462F-8E0E-5F253FC6B44B}"/>
                </a:ext>
              </a:extLst>
            </p:cNvPr>
            <p:cNvGrpSpPr/>
            <p:nvPr/>
          </p:nvGrpSpPr>
          <p:grpSpPr>
            <a:xfrm>
              <a:off x="164134" y="3146647"/>
              <a:ext cx="40013" cy="182565"/>
              <a:chOff x="865107" y="3568320"/>
              <a:chExt cx="121245" cy="553196"/>
            </a:xfrm>
            <a:grpFill/>
          </p:grpSpPr>
          <p:sp>
            <p:nvSpPr>
              <p:cNvPr id="766" name="Freeform: Shape 254">
                <a:extLst>
                  <a:ext uri="{FF2B5EF4-FFF2-40B4-BE49-F238E27FC236}">
                    <a16:creationId xmlns:a16="http://schemas.microsoft.com/office/drawing/2014/main" xmlns="" id="{FFE483BA-6F62-41E4-97C7-B67BE0A66B26}"/>
                  </a:ext>
                </a:extLst>
              </p:cNvPr>
              <p:cNvSpPr/>
              <p:nvPr/>
            </p:nvSpPr>
            <p:spPr>
              <a:xfrm>
                <a:off x="917070" y="3621108"/>
                <a:ext cx="17320" cy="444360"/>
              </a:xfrm>
              <a:custGeom>
                <a:avLst/>
                <a:gdLst>
                  <a:gd name="connsiteX0" fmla="*/ 0 w 17320"/>
                  <a:gd name="connsiteY0" fmla="*/ 10000 h 444360"/>
                  <a:gd name="connsiteX1" fmla="*/ 0 w 17320"/>
                  <a:gd name="connsiteY1" fmla="*/ 434361 h 444360"/>
                  <a:gd name="connsiteX2" fmla="*/ 17321 w 17320"/>
                  <a:gd name="connsiteY2" fmla="*/ 434361 h 444360"/>
                  <a:gd name="connsiteX3" fmla="*/ 17321 w 17320"/>
                  <a:gd name="connsiteY3" fmla="*/ 10000 h 444360"/>
                  <a:gd name="connsiteX4" fmla="*/ 0 w 17320"/>
                  <a:gd name="connsiteY4" fmla="*/ 10000 h 4443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444360">
                    <a:moveTo>
                      <a:pt x="0" y="10000"/>
                    </a:moveTo>
                    <a:cubicBezTo>
                      <a:pt x="0" y="148567"/>
                      <a:pt x="0" y="287134"/>
                      <a:pt x="0" y="434361"/>
                    </a:cubicBezTo>
                    <a:cubicBezTo>
                      <a:pt x="0" y="443021"/>
                      <a:pt x="17321" y="451682"/>
                      <a:pt x="17321" y="434361"/>
                    </a:cubicBezTo>
                    <a:cubicBezTo>
                      <a:pt x="17321" y="295794"/>
                      <a:pt x="17321" y="157227"/>
                      <a:pt x="17321" y="10000"/>
                    </a:cubicBezTo>
                    <a:cubicBezTo>
                      <a:pt x="1732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67" name="Freeform: Shape 255">
                <a:extLst>
                  <a:ext uri="{FF2B5EF4-FFF2-40B4-BE49-F238E27FC236}">
                    <a16:creationId xmlns:a16="http://schemas.microsoft.com/office/drawing/2014/main" xmlns="" id="{8917315D-D8FD-4CAA-A4D3-42C20EBF2B38}"/>
                  </a:ext>
                </a:extLst>
              </p:cNvPr>
              <p:cNvSpPr/>
              <p:nvPr/>
            </p:nvSpPr>
            <p:spPr>
              <a:xfrm>
                <a:off x="865107" y="3975846"/>
                <a:ext cx="121245" cy="145670"/>
              </a:xfrm>
              <a:custGeom>
                <a:avLst/>
                <a:gdLst>
                  <a:gd name="connsiteX0" fmla="*/ 0 w 121245"/>
                  <a:gd name="connsiteY0" fmla="*/ 140245 h 145670"/>
                  <a:gd name="connsiteX1" fmla="*/ 60623 w 121245"/>
                  <a:gd name="connsiteY1" fmla="*/ 88283 h 145670"/>
                  <a:gd name="connsiteX2" fmla="*/ 121246 w 121245"/>
                  <a:gd name="connsiteY2" fmla="*/ 1678 h 145670"/>
                  <a:gd name="connsiteX3" fmla="*/ 60623 w 121245"/>
                  <a:gd name="connsiteY3" fmla="*/ 53641 h 145670"/>
                  <a:gd name="connsiteX4" fmla="*/ 0 w 121245"/>
                  <a:gd name="connsiteY4" fmla="*/ 140245 h 1456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5670">
                    <a:moveTo>
                      <a:pt x="0" y="140245"/>
                    </a:moveTo>
                    <a:cubicBezTo>
                      <a:pt x="0" y="157566"/>
                      <a:pt x="25981" y="131585"/>
                      <a:pt x="60623" y="88283"/>
                    </a:cubicBezTo>
                    <a:cubicBezTo>
                      <a:pt x="95265" y="44981"/>
                      <a:pt x="121246" y="10339"/>
                      <a:pt x="121246" y="1678"/>
                    </a:cubicBezTo>
                    <a:cubicBezTo>
                      <a:pt x="121246" y="-6982"/>
                      <a:pt x="95265" y="18999"/>
                      <a:pt x="60623" y="53641"/>
                    </a:cubicBezTo>
                    <a:cubicBezTo>
                      <a:pt x="25981" y="88283"/>
                      <a:pt x="0" y="122924"/>
                      <a:pt x="0" y="14024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68" name="Freeform: Shape 256">
                <a:extLst>
                  <a:ext uri="{FF2B5EF4-FFF2-40B4-BE49-F238E27FC236}">
                    <a16:creationId xmlns:a16="http://schemas.microsoft.com/office/drawing/2014/main" xmlns="" id="{505A40AA-3097-4476-A4A9-2F107910E87D}"/>
                  </a:ext>
                </a:extLst>
              </p:cNvPr>
              <p:cNvSpPr/>
              <p:nvPr/>
            </p:nvSpPr>
            <p:spPr>
              <a:xfrm>
                <a:off x="865107" y="3568320"/>
                <a:ext cx="121245" cy="142410"/>
              </a:xfrm>
              <a:custGeom>
                <a:avLst/>
                <a:gdLst>
                  <a:gd name="connsiteX0" fmla="*/ 0 w 121245"/>
                  <a:gd name="connsiteY0" fmla="*/ 2165 h 142410"/>
                  <a:gd name="connsiteX1" fmla="*/ 60623 w 121245"/>
                  <a:gd name="connsiteY1" fmla="*/ 88769 h 142410"/>
                  <a:gd name="connsiteX2" fmla="*/ 121246 w 121245"/>
                  <a:gd name="connsiteY2" fmla="*/ 140732 h 142410"/>
                  <a:gd name="connsiteX3" fmla="*/ 60623 w 121245"/>
                  <a:gd name="connsiteY3" fmla="*/ 54128 h 142410"/>
                  <a:gd name="connsiteX4" fmla="*/ 0 w 121245"/>
                  <a:gd name="connsiteY4" fmla="*/ 2165 h 142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2410">
                    <a:moveTo>
                      <a:pt x="0" y="2165"/>
                    </a:moveTo>
                    <a:cubicBezTo>
                      <a:pt x="0" y="19486"/>
                      <a:pt x="25981" y="54128"/>
                      <a:pt x="60623" y="88769"/>
                    </a:cubicBezTo>
                    <a:cubicBezTo>
                      <a:pt x="95265" y="123411"/>
                      <a:pt x="121246" y="149392"/>
                      <a:pt x="121246" y="140732"/>
                    </a:cubicBezTo>
                    <a:cubicBezTo>
                      <a:pt x="121246" y="132071"/>
                      <a:pt x="95265" y="97430"/>
                      <a:pt x="60623" y="54128"/>
                    </a:cubicBezTo>
                    <a:cubicBezTo>
                      <a:pt x="25981" y="10826"/>
                      <a:pt x="0" y="-6495"/>
                      <a:pt x="0" y="216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57" name="Graphic 1">
              <a:extLst>
                <a:ext uri="{FF2B5EF4-FFF2-40B4-BE49-F238E27FC236}">
                  <a16:creationId xmlns:a16="http://schemas.microsoft.com/office/drawing/2014/main" xmlns="" id="{9C29BAC4-76F4-4FCA-9F63-2BD20A728F92}"/>
                </a:ext>
              </a:extLst>
            </p:cNvPr>
            <p:cNvGrpSpPr/>
            <p:nvPr/>
          </p:nvGrpSpPr>
          <p:grpSpPr>
            <a:xfrm>
              <a:off x="258451" y="3172536"/>
              <a:ext cx="40013" cy="126852"/>
              <a:chOff x="1150901" y="3646769"/>
              <a:chExt cx="121245" cy="384377"/>
            </a:xfrm>
            <a:grpFill/>
          </p:grpSpPr>
          <p:sp>
            <p:nvSpPr>
              <p:cNvPr id="763" name="Freeform: Shape 251">
                <a:extLst>
                  <a:ext uri="{FF2B5EF4-FFF2-40B4-BE49-F238E27FC236}">
                    <a16:creationId xmlns:a16="http://schemas.microsoft.com/office/drawing/2014/main" xmlns="" id="{504F63AD-708E-4247-B48B-9C247CF3FFFE}"/>
                  </a:ext>
                </a:extLst>
              </p:cNvPr>
              <p:cNvSpPr/>
              <p:nvPr/>
            </p:nvSpPr>
            <p:spPr>
              <a:xfrm>
                <a:off x="1202863" y="3707712"/>
                <a:ext cx="17320" cy="271152"/>
              </a:xfrm>
              <a:custGeom>
                <a:avLst/>
                <a:gdLst>
                  <a:gd name="connsiteX0" fmla="*/ 0 w 17320"/>
                  <a:gd name="connsiteY0" fmla="*/ 10000 h 271152"/>
                  <a:gd name="connsiteX1" fmla="*/ 0 w 17320"/>
                  <a:gd name="connsiteY1" fmla="*/ 261152 h 271152"/>
                  <a:gd name="connsiteX2" fmla="*/ 17321 w 17320"/>
                  <a:gd name="connsiteY2" fmla="*/ 261152 h 271152"/>
                  <a:gd name="connsiteX3" fmla="*/ 17321 w 17320"/>
                  <a:gd name="connsiteY3" fmla="*/ 10000 h 271152"/>
                  <a:gd name="connsiteX4" fmla="*/ 0 w 17320"/>
                  <a:gd name="connsiteY4" fmla="*/ 10000 h 2711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271152">
                    <a:moveTo>
                      <a:pt x="0" y="10000"/>
                    </a:moveTo>
                    <a:cubicBezTo>
                      <a:pt x="0" y="96604"/>
                      <a:pt x="0" y="174548"/>
                      <a:pt x="0" y="261152"/>
                    </a:cubicBezTo>
                    <a:cubicBezTo>
                      <a:pt x="0" y="269813"/>
                      <a:pt x="17321" y="278473"/>
                      <a:pt x="17321" y="261152"/>
                    </a:cubicBezTo>
                    <a:cubicBezTo>
                      <a:pt x="17321" y="174548"/>
                      <a:pt x="17321" y="96604"/>
                      <a:pt x="17321" y="10000"/>
                    </a:cubicBezTo>
                    <a:cubicBezTo>
                      <a:pt x="1732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64" name="Freeform: Shape 252">
                <a:extLst>
                  <a:ext uri="{FF2B5EF4-FFF2-40B4-BE49-F238E27FC236}">
                    <a16:creationId xmlns:a16="http://schemas.microsoft.com/office/drawing/2014/main" xmlns="" id="{29484325-11C9-4C9E-B86A-8F76DFE5C278}"/>
                  </a:ext>
                </a:extLst>
              </p:cNvPr>
              <p:cNvSpPr/>
              <p:nvPr/>
            </p:nvSpPr>
            <p:spPr>
              <a:xfrm>
                <a:off x="1150901" y="3646769"/>
                <a:ext cx="121245" cy="140226"/>
              </a:xfrm>
              <a:custGeom>
                <a:avLst/>
                <a:gdLst>
                  <a:gd name="connsiteX0" fmla="*/ 60623 w 121245"/>
                  <a:gd name="connsiteY0" fmla="*/ 62282 h 140226"/>
                  <a:gd name="connsiteX1" fmla="*/ 0 w 121245"/>
                  <a:gd name="connsiteY1" fmla="*/ 140226 h 140226"/>
                  <a:gd name="connsiteX2" fmla="*/ 60623 w 121245"/>
                  <a:gd name="connsiteY2" fmla="*/ 79603 h 140226"/>
                  <a:gd name="connsiteX3" fmla="*/ 121246 w 121245"/>
                  <a:gd name="connsiteY3" fmla="*/ 1659 h 140226"/>
                  <a:gd name="connsiteX4" fmla="*/ 60623 w 121245"/>
                  <a:gd name="connsiteY4" fmla="*/ 62282 h 1402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0226">
                    <a:moveTo>
                      <a:pt x="60623" y="62282"/>
                    </a:moveTo>
                    <a:cubicBezTo>
                      <a:pt x="25981" y="105584"/>
                      <a:pt x="0" y="140226"/>
                      <a:pt x="0" y="140226"/>
                    </a:cubicBezTo>
                    <a:cubicBezTo>
                      <a:pt x="0" y="140226"/>
                      <a:pt x="25981" y="114245"/>
                      <a:pt x="60623" y="79603"/>
                    </a:cubicBezTo>
                    <a:cubicBezTo>
                      <a:pt x="95265" y="44961"/>
                      <a:pt x="121246" y="10320"/>
                      <a:pt x="121246" y="1659"/>
                    </a:cubicBezTo>
                    <a:cubicBezTo>
                      <a:pt x="121246" y="-7001"/>
                      <a:pt x="95265" y="18980"/>
                      <a:pt x="60623" y="6228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65" name="Freeform: Shape 253">
                <a:extLst>
                  <a:ext uri="{FF2B5EF4-FFF2-40B4-BE49-F238E27FC236}">
                    <a16:creationId xmlns:a16="http://schemas.microsoft.com/office/drawing/2014/main" xmlns="" id="{C4731899-690C-4C16-A6DD-204BF16FE4CE}"/>
                  </a:ext>
                </a:extLst>
              </p:cNvPr>
              <p:cNvSpPr/>
              <p:nvPr/>
            </p:nvSpPr>
            <p:spPr>
              <a:xfrm>
                <a:off x="1150901" y="3890920"/>
                <a:ext cx="121245" cy="140226"/>
              </a:xfrm>
              <a:custGeom>
                <a:avLst/>
                <a:gdLst>
                  <a:gd name="connsiteX0" fmla="*/ 0 w 121245"/>
                  <a:gd name="connsiteY0" fmla="*/ 0 h 140226"/>
                  <a:gd name="connsiteX1" fmla="*/ 60623 w 121245"/>
                  <a:gd name="connsiteY1" fmla="*/ 77944 h 140226"/>
                  <a:gd name="connsiteX2" fmla="*/ 121246 w 121245"/>
                  <a:gd name="connsiteY2" fmla="*/ 138567 h 140226"/>
                  <a:gd name="connsiteX3" fmla="*/ 60623 w 121245"/>
                  <a:gd name="connsiteY3" fmla="*/ 60623 h 140226"/>
                  <a:gd name="connsiteX4" fmla="*/ 0 w 121245"/>
                  <a:gd name="connsiteY4" fmla="*/ 0 h 1402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0226">
                    <a:moveTo>
                      <a:pt x="0" y="0"/>
                    </a:moveTo>
                    <a:cubicBezTo>
                      <a:pt x="0" y="0"/>
                      <a:pt x="25981" y="43302"/>
                      <a:pt x="60623" y="77944"/>
                    </a:cubicBezTo>
                    <a:cubicBezTo>
                      <a:pt x="95265" y="121246"/>
                      <a:pt x="121246" y="147227"/>
                      <a:pt x="121246" y="138567"/>
                    </a:cubicBezTo>
                    <a:cubicBezTo>
                      <a:pt x="121246" y="129906"/>
                      <a:pt x="95265" y="95265"/>
                      <a:pt x="60623" y="60623"/>
                    </a:cubicBezTo>
                    <a:cubicBezTo>
                      <a:pt x="25981" y="2598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58" name="Graphic 1">
              <a:extLst>
                <a:ext uri="{FF2B5EF4-FFF2-40B4-BE49-F238E27FC236}">
                  <a16:creationId xmlns:a16="http://schemas.microsoft.com/office/drawing/2014/main" xmlns="" id="{96D29014-75EE-4CDD-B0FE-ED124DAB3822}"/>
                </a:ext>
              </a:extLst>
            </p:cNvPr>
            <p:cNvGrpSpPr/>
            <p:nvPr/>
          </p:nvGrpSpPr>
          <p:grpSpPr>
            <a:xfrm>
              <a:off x="355627" y="3074321"/>
              <a:ext cx="40013" cy="323823"/>
              <a:chOff x="1445355" y="3349163"/>
              <a:chExt cx="121245" cy="981224"/>
            </a:xfrm>
            <a:grpFill/>
          </p:grpSpPr>
          <p:sp>
            <p:nvSpPr>
              <p:cNvPr id="760" name="Freeform: Shape 248">
                <a:extLst>
                  <a:ext uri="{FF2B5EF4-FFF2-40B4-BE49-F238E27FC236}">
                    <a16:creationId xmlns:a16="http://schemas.microsoft.com/office/drawing/2014/main" xmlns="" id="{CE80F54C-0F43-4A40-AF9F-5F4173245672}"/>
                  </a:ext>
                </a:extLst>
              </p:cNvPr>
              <p:cNvSpPr/>
              <p:nvPr/>
            </p:nvSpPr>
            <p:spPr>
              <a:xfrm>
                <a:off x="1488657" y="3399442"/>
                <a:ext cx="19088" cy="891197"/>
              </a:xfrm>
              <a:custGeom>
                <a:avLst/>
                <a:gdLst>
                  <a:gd name="connsiteX0" fmla="*/ 0 w 19088"/>
                  <a:gd name="connsiteY0" fmla="*/ 6495 h 891197"/>
                  <a:gd name="connsiteX1" fmla="*/ 0 w 19088"/>
                  <a:gd name="connsiteY1" fmla="*/ 881198 h 891197"/>
                  <a:gd name="connsiteX2" fmla="*/ 17321 w 19088"/>
                  <a:gd name="connsiteY2" fmla="*/ 881198 h 891197"/>
                  <a:gd name="connsiteX3" fmla="*/ 17321 w 19088"/>
                  <a:gd name="connsiteY3" fmla="*/ 6495 h 891197"/>
                  <a:gd name="connsiteX4" fmla="*/ 0 w 19088"/>
                  <a:gd name="connsiteY4" fmla="*/ 6495 h 891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88" h="891197">
                    <a:moveTo>
                      <a:pt x="0" y="6495"/>
                    </a:moveTo>
                    <a:cubicBezTo>
                      <a:pt x="0" y="300950"/>
                      <a:pt x="0" y="586743"/>
                      <a:pt x="0" y="881198"/>
                    </a:cubicBezTo>
                    <a:cubicBezTo>
                      <a:pt x="0" y="889858"/>
                      <a:pt x="17321" y="898518"/>
                      <a:pt x="17321" y="881198"/>
                    </a:cubicBezTo>
                    <a:cubicBezTo>
                      <a:pt x="17321" y="586743"/>
                      <a:pt x="17321" y="300950"/>
                      <a:pt x="17321" y="6495"/>
                    </a:cubicBezTo>
                    <a:cubicBezTo>
                      <a:pt x="2598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61" name="Freeform: Shape 249">
                <a:extLst>
                  <a:ext uri="{FF2B5EF4-FFF2-40B4-BE49-F238E27FC236}">
                    <a16:creationId xmlns:a16="http://schemas.microsoft.com/office/drawing/2014/main" xmlns="" id="{2C274F06-4959-4E0B-8E6E-D4390E07EFE6}"/>
                  </a:ext>
                </a:extLst>
              </p:cNvPr>
              <p:cNvSpPr/>
              <p:nvPr/>
            </p:nvSpPr>
            <p:spPr>
              <a:xfrm>
                <a:off x="1445355" y="3349163"/>
                <a:ext cx="121245" cy="134717"/>
              </a:xfrm>
              <a:custGeom>
                <a:avLst/>
                <a:gdLst>
                  <a:gd name="connsiteX0" fmla="*/ 60623 w 121245"/>
                  <a:gd name="connsiteY0" fmla="*/ 30793 h 134717"/>
                  <a:gd name="connsiteX1" fmla="*/ 0 w 121245"/>
                  <a:gd name="connsiteY1" fmla="*/ 126057 h 134717"/>
                  <a:gd name="connsiteX2" fmla="*/ 60623 w 121245"/>
                  <a:gd name="connsiteY2" fmla="*/ 100076 h 134717"/>
                  <a:gd name="connsiteX3" fmla="*/ 121246 w 121245"/>
                  <a:gd name="connsiteY3" fmla="*/ 4811 h 134717"/>
                  <a:gd name="connsiteX4" fmla="*/ 60623 w 121245"/>
                  <a:gd name="connsiteY4" fmla="*/ 30793 h 134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4717">
                    <a:moveTo>
                      <a:pt x="60623" y="30793"/>
                    </a:moveTo>
                    <a:cubicBezTo>
                      <a:pt x="25981" y="65434"/>
                      <a:pt x="0" y="108736"/>
                      <a:pt x="0" y="126057"/>
                    </a:cubicBezTo>
                    <a:cubicBezTo>
                      <a:pt x="0" y="143378"/>
                      <a:pt x="25981" y="134718"/>
                      <a:pt x="60623" y="100076"/>
                    </a:cubicBezTo>
                    <a:cubicBezTo>
                      <a:pt x="95265" y="74095"/>
                      <a:pt x="121246" y="30793"/>
                      <a:pt x="121246" y="4811"/>
                    </a:cubicBezTo>
                    <a:cubicBezTo>
                      <a:pt x="121246" y="-3849"/>
                      <a:pt x="95265" y="-3849"/>
                      <a:pt x="60623" y="3079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62" name="Freeform: Shape 250">
                <a:extLst>
                  <a:ext uri="{FF2B5EF4-FFF2-40B4-BE49-F238E27FC236}">
                    <a16:creationId xmlns:a16="http://schemas.microsoft.com/office/drawing/2014/main" xmlns="" id="{C33B1665-0303-40F9-A532-E4116781B6D8}"/>
                  </a:ext>
                </a:extLst>
              </p:cNvPr>
              <p:cNvSpPr/>
              <p:nvPr/>
            </p:nvSpPr>
            <p:spPr>
              <a:xfrm>
                <a:off x="1445355" y="4195723"/>
                <a:ext cx="121245" cy="134664"/>
              </a:xfrm>
              <a:custGeom>
                <a:avLst/>
                <a:gdLst>
                  <a:gd name="connsiteX0" fmla="*/ 60623 w 121245"/>
                  <a:gd name="connsiteY0" fmla="*/ 32953 h 134664"/>
                  <a:gd name="connsiteX1" fmla="*/ 0 w 121245"/>
                  <a:gd name="connsiteY1" fmla="*/ 6972 h 134664"/>
                  <a:gd name="connsiteX2" fmla="*/ 60623 w 121245"/>
                  <a:gd name="connsiteY2" fmla="*/ 102237 h 134664"/>
                  <a:gd name="connsiteX3" fmla="*/ 121246 w 121245"/>
                  <a:gd name="connsiteY3" fmla="*/ 119558 h 134664"/>
                  <a:gd name="connsiteX4" fmla="*/ 60623 w 121245"/>
                  <a:gd name="connsiteY4" fmla="*/ 32953 h 1346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4664">
                    <a:moveTo>
                      <a:pt x="60623" y="32953"/>
                    </a:moveTo>
                    <a:cubicBezTo>
                      <a:pt x="25981" y="6972"/>
                      <a:pt x="0" y="-10349"/>
                      <a:pt x="0" y="6972"/>
                    </a:cubicBezTo>
                    <a:cubicBezTo>
                      <a:pt x="0" y="24293"/>
                      <a:pt x="25981" y="67595"/>
                      <a:pt x="60623" y="102237"/>
                    </a:cubicBezTo>
                    <a:cubicBezTo>
                      <a:pt x="95265" y="136878"/>
                      <a:pt x="121246" y="145539"/>
                      <a:pt x="121246" y="119558"/>
                    </a:cubicBezTo>
                    <a:cubicBezTo>
                      <a:pt x="121246" y="102237"/>
                      <a:pt x="95265" y="58935"/>
                      <a:pt x="60623" y="3295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59" name="Graphic 1">
              <a:extLst>
                <a:ext uri="{FF2B5EF4-FFF2-40B4-BE49-F238E27FC236}">
                  <a16:creationId xmlns:a16="http://schemas.microsoft.com/office/drawing/2014/main" xmlns="" id="{2B28F896-2C33-42D1-B017-95E1F1A968E8}"/>
                </a:ext>
              </a:extLst>
            </p:cNvPr>
            <p:cNvGrpSpPr/>
            <p:nvPr/>
          </p:nvGrpSpPr>
          <p:grpSpPr>
            <a:xfrm>
              <a:off x="449944" y="3007314"/>
              <a:ext cx="40013" cy="460155"/>
              <a:chOff x="1731149" y="3146125"/>
              <a:chExt cx="121245" cy="1394327"/>
            </a:xfrm>
            <a:grpFill/>
          </p:grpSpPr>
          <p:sp>
            <p:nvSpPr>
              <p:cNvPr id="757" name="Freeform: Shape 245">
                <a:extLst>
                  <a:ext uri="{FF2B5EF4-FFF2-40B4-BE49-F238E27FC236}">
                    <a16:creationId xmlns:a16="http://schemas.microsoft.com/office/drawing/2014/main" xmlns="" id="{F72217FA-7DB2-4B6F-A95A-DC76651D7594}"/>
                  </a:ext>
                </a:extLst>
              </p:cNvPr>
              <p:cNvSpPr/>
              <p:nvPr/>
            </p:nvSpPr>
            <p:spPr>
              <a:xfrm>
                <a:off x="1783112" y="3182931"/>
                <a:ext cx="17320" cy="1324218"/>
              </a:xfrm>
              <a:custGeom>
                <a:avLst/>
                <a:gdLst>
                  <a:gd name="connsiteX0" fmla="*/ 0 w 17320"/>
                  <a:gd name="connsiteY0" fmla="*/ 6495 h 1324218"/>
                  <a:gd name="connsiteX1" fmla="*/ 0 w 17320"/>
                  <a:gd name="connsiteY1" fmla="*/ 1314219 h 1324218"/>
                  <a:gd name="connsiteX2" fmla="*/ 17321 w 17320"/>
                  <a:gd name="connsiteY2" fmla="*/ 1314219 h 1324218"/>
                  <a:gd name="connsiteX3" fmla="*/ 17321 w 17320"/>
                  <a:gd name="connsiteY3" fmla="*/ 6495 h 1324218"/>
                  <a:gd name="connsiteX4" fmla="*/ 0 w 17320"/>
                  <a:gd name="connsiteY4" fmla="*/ 6495 h 13242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324218">
                    <a:moveTo>
                      <a:pt x="0" y="6495"/>
                    </a:moveTo>
                    <a:cubicBezTo>
                      <a:pt x="0" y="439516"/>
                      <a:pt x="0" y="881198"/>
                      <a:pt x="0" y="1314219"/>
                    </a:cubicBezTo>
                    <a:cubicBezTo>
                      <a:pt x="0" y="1322879"/>
                      <a:pt x="17321" y="1331539"/>
                      <a:pt x="17321" y="1314219"/>
                    </a:cubicBezTo>
                    <a:cubicBezTo>
                      <a:pt x="17321" y="881198"/>
                      <a:pt x="17321" y="439516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58" name="Freeform: Shape 246">
                <a:extLst>
                  <a:ext uri="{FF2B5EF4-FFF2-40B4-BE49-F238E27FC236}">
                    <a16:creationId xmlns:a16="http://schemas.microsoft.com/office/drawing/2014/main" xmlns="" id="{36B60C2E-8287-47A4-AE0C-2AFA50468C84}"/>
                  </a:ext>
                </a:extLst>
              </p:cNvPr>
              <p:cNvSpPr/>
              <p:nvPr/>
            </p:nvSpPr>
            <p:spPr>
              <a:xfrm>
                <a:off x="1731149" y="3146125"/>
                <a:ext cx="121245" cy="130257"/>
              </a:xfrm>
              <a:custGeom>
                <a:avLst/>
                <a:gdLst>
                  <a:gd name="connsiteX0" fmla="*/ 60623 w 121245"/>
                  <a:gd name="connsiteY0" fmla="*/ 8660 h 130257"/>
                  <a:gd name="connsiteX1" fmla="*/ 0 w 121245"/>
                  <a:gd name="connsiteY1" fmla="*/ 103925 h 130257"/>
                  <a:gd name="connsiteX2" fmla="*/ 60623 w 121245"/>
                  <a:gd name="connsiteY2" fmla="*/ 121246 h 130257"/>
                  <a:gd name="connsiteX3" fmla="*/ 121246 w 121245"/>
                  <a:gd name="connsiteY3" fmla="*/ 34642 h 130257"/>
                  <a:gd name="connsiteX4" fmla="*/ 60623 w 121245"/>
                  <a:gd name="connsiteY4" fmla="*/ 8660 h 130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0257">
                    <a:moveTo>
                      <a:pt x="60623" y="8660"/>
                    </a:moveTo>
                    <a:cubicBezTo>
                      <a:pt x="25981" y="25981"/>
                      <a:pt x="0" y="69283"/>
                      <a:pt x="0" y="103925"/>
                    </a:cubicBezTo>
                    <a:cubicBezTo>
                      <a:pt x="0" y="129906"/>
                      <a:pt x="25981" y="138567"/>
                      <a:pt x="60623" y="121246"/>
                    </a:cubicBezTo>
                    <a:cubicBezTo>
                      <a:pt x="95265" y="103925"/>
                      <a:pt x="121246" y="69283"/>
                      <a:pt x="121246" y="34642"/>
                    </a:cubicBezTo>
                    <a:cubicBezTo>
                      <a:pt x="121246" y="0"/>
                      <a:pt x="95265" y="-8660"/>
                      <a:pt x="60623" y="866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59" name="Freeform: Shape 247">
                <a:extLst>
                  <a:ext uri="{FF2B5EF4-FFF2-40B4-BE49-F238E27FC236}">
                    <a16:creationId xmlns:a16="http://schemas.microsoft.com/office/drawing/2014/main" xmlns="" id="{69819C3A-4849-47D3-88F9-89375BC76F1F}"/>
                  </a:ext>
                </a:extLst>
              </p:cNvPr>
              <p:cNvSpPr/>
              <p:nvPr/>
            </p:nvSpPr>
            <p:spPr>
              <a:xfrm>
                <a:off x="1731149" y="4410195"/>
                <a:ext cx="121245" cy="130257"/>
              </a:xfrm>
              <a:custGeom>
                <a:avLst/>
                <a:gdLst>
                  <a:gd name="connsiteX0" fmla="*/ 60623 w 121245"/>
                  <a:gd name="connsiteY0" fmla="*/ 9011 h 130257"/>
                  <a:gd name="connsiteX1" fmla="*/ 0 w 121245"/>
                  <a:gd name="connsiteY1" fmla="*/ 26332 h 130257"/>
                  <a:gd name="connsiteX2" fmla="*/ 60623 w 121245"/>
                  <a:gd name="connsiteY2" fmla="*/ 121597 h 130257"/>
                  <a:gd name="connsiteX3" fmla="*/ 121246 w 121245"/>
                  <a:gd name="connsiteY3" fmla="*/ 95615 h 130257"/>
                  <a:gd name="connsiteX4" fmla="*/ 60623 w 121245"/>
                  <a:gd name="connsiteY4" fmla="*/ 9011 h 130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0257">
                    <a:moveTo>
                      <a:pt x="60623" y="9011"/>
                    </a:moveTo>
                    <a:cubicBezTo>
                      <a:pt x="25981" y="-8309"/>
                      <a:pt x="0" y="351"/>
                      <a:pt x="0" y="26332"/>
                    </a:cubicBezTo>
                    <a:cubicBezTo>
                      <a:pt x="0" y="52313"/>
                      <a:pt x="25981" y="95615"/>
                      <a:pt x="60623" y="121597"/>
                    </a:cubicBezTo>
                    <a:cubicBezTo>
                      <a:pt x="95265" y="138918"/>
                      <a:pt x="121246" y="130257"/>
                      <a:pt x="121246" y="95615"/>
                    </a:cubicBezTo>
                    <a:cubicBezTo>
                      <a:pt x="121246" y="60974"/>
                      <a:pt x="95265" y="26332"/>
                      <a:pt x="60623" y="901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60" name="Graphic 1">
              <a:extLst>
                <a:ext uri="{FF2B5EF4-FFF2-40B4-BE49-F238E27FC236}">
                  <a16:creationId xmlns:a16="http://schemas.microsoft.com/office/drawing/2014/main" xmlns="" id="{B45E6438-3025-4C48-B302-8D4781C4A35A}"/>
                </a:ext>
              </a:extLst>
            </p:cNvPr>
            <p:cNvGrpSpPr/>
            <p:nvPr/>
          </p:nvGrpSpPr>
          <p:grpSpPr>
            <a:xfrm>
              <a:off x="544262" y="2981591"/>
              <a:ext cx="40457" cy="511601"/>
              <a:chOff x="2016943" y="3068181"/>
              <a:chExt cx="122591" cy="1550215"/>
            </a:xfrm>
            <a:grpFill/>
          </p:grpSpPr>
          <p:sp>
            <p:nvSpPr>
              <p:cNvPr id="754" name="Freeform: Shape 242">
                <a:extLst>
                  <a:ext uri="{FF2B5EF4-FFF2-40B4-BE49-F238E27FC236}">
                    <a16:creationId xmlns:a16="http://schemas.microsoft.com/office/drawing/2014/main" xmlns="" id="{746F735A-10D3-4351-B5C0-A57F1D615708}"/>
                  </a:ext>
                </a:extLst>
              </p:cNvPr>
              <p:cNvSpPr/>
              <p:nvPr/>
            </p:nvSpPr>
            <p:spPr>
              <a:xfrm>
                <a:off x="2068905" y="3104988"/>
                <a:ext cx="17320" cy="1480106"/>
              </a:xfrm>
              <a:custGeom>
                <a:avLst/>
                <a:gdLst>
                  <a:gd name="connsiteX0" fmla="*/ 0 w 17320"/>
                  <a:gd name="connsiteY0" fmla="*/ 6495 h 1480106"/>
                  <a:gd name="connsiteX1" fmla="*/ 0 w 17320"/>
                  <a:gd name="connsiteY1" fmla="*/ 1470106 h 1480106"/>
                  <a:gd name="connsiteX2" fmla="*/ 17321 w 17320"/>
                  <a:gd name="connsiteY2" fmla="*/ 1470106 h 1480106"/>
                  <a:gd name="connsiteX3" fmla="*/ 17321 w 17320"/>
                  <a:gd name="connsiteY3" fmla="*/ 6495 h 1480106"/>
                  <a:gd name="connsiteX4" fmla="*/ 0 w 17320"/>
                  <a:gd name="connsiteY4" fmla="*/ 6495 h 14801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480106">
                    <a:moveTo>
                      <a:pt x="0" y="6495"/>
                    </a:moveTo>
                    <a:cubicBezTo>
                      <a:pt x="0" y="491479"/>
                      <a:pt x="0" y="985123"/>
                      <a:pt x="0" y="1470106"/>
                    </a:cubicBezTo>
                    <a:cubicBezTo>
                      <a:pt x="0" y="1478767"/>
                      <a:pt x="17321" y="1487427"/>
                      <a:pt x="17321" y="1470106"/>
                    </a:cubicBezTo>
                    <a:cubicBezTo>
                      <a:pt x="17321" y="985123"/>
                      <a:pt x="17321" y="491479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55" name="Freeform: Shape 243">
                <a:extLst>
                  <a:ext uri="{FF2B5EF4-FFF2-40B4-BE49-F238E27FC236}">
                    <a16:creationId xmlns:a16="http://schemas.microsoft.com/office/drawing/2014/main" xmlns="" id="{134B8E3A-707C-4F53-9D10-10076A9F47F9}"/>
                  </a:ext>
                </a:extLst>
              </p:cNvPr>
              <p:cNvSpPr/>
              <p:nvPr/>
            </p:nvSpPr>
            <p:spPr>
              <a:xfrm>
                <a:off x="2016943" y="3068181"/>
                <a:ext cx="122591" cy="129906"/>
              </a:xfrm>
              <a:custGeom>
                <a:avLst/>
                <a:gdLst>
                  <a:gd name="connsiteX0" fmla="*/ 60623 w 122591"/>
                  <a:gd name="connsiteY0" fmla="*/ 0 h 129906"/>
                  <a:gd name="connsiteX1" fmla="*/ 0 w 122591"/>
                  <a:gd name="connsiteY1" fmla="*/ 69283 h 129906"/>
                  <a:gd name="connsiteX2" fmla="*/ 60623 w 122591"/>
                  <a:gd name="connsiteY2" fmla="*/ 129906 h 129906"/>
                  <a:gd name="connsiteX3" fmla="*/ 121246 w 122591"/>
                  <a:gd name="connsiteY3" fmla="*/ 69283 h 129906"/>
                  <a:gd name="connsiteX4" fmla="*/ 60623 w 122591"/>
                  <a:gd name="connsiteY4" fmla="*/ 0 h 1299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91" h="129906">
                    <a:moveTo>
                      <a:pt x="60623" y="0"/>
                    </a:moveTo>
                    <a:cubicBezTo>
                      <a:pt x="25981" y="0"/>
                      <a:pt x="0" y="34642"/>
                      <a:pt x="0" y="69283"/>
                    </a:cubicBezTo>
                    <a:cubicBezTo>
                      <a:pt x="0" y="103925"/>
                      <a:pt x="25981" y="129906"/>
                      <a:pt x="60623" y="129906"/>
                    </a:cubicBezTo>
                    <a:cubicBezTo>
                      <a:pt x="95265" y="129906"/>
                      <a:pt x="121246" y="103925"/>
                      <a:pt x="121246" y="69283"/>
                    </a:cubicBezTo>
                    <a:cubicBezTo>
                      <a:pt x="129906" y="34642"/>
                      <a:pt x="95265" y="0"/>
                      <a:pt x="60623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56" name="Freeform: Shape 244">
                <a:extLst>
                  <a:ext uri="{FF2B5EF4-FFF2-40B4-BE49-F238E27FC236}">
                    <a16:creationId xmlns:a16="http://schemas.microsoft.com/office/drawing/2014/main" xmlns="" id="{DFA8F0AA-EA3E-417A-8FB7-26E5617A61E8}"/>
                  </a:ext>
                </a:extLst>
              </p:cNvPr>
              <p:cNvSpPr/>
              <p:nvPr/>
            </p:nvSpPr>
            <p:spPr>
              <a:xfrm>
                <a:off x="2016943" y="4488490"/>
                <a:ext cx="122591" cy="129906"/>
              </a:xfrm>
              <a:custGeom>
                <a:avLst/>
                <a:gdLst>
                  <a:gd name="connsiteX0" fmla="*/ 60623 w 122591"/>
                  <a:gd name="connsiteY0" fmla="*/ 0 h 129906"/>
                  <a:gd name="connsiteX1" fmla="*/ 0 w 122591"/>
                  <a:gd name="connsiteY1" fmla="*/ 60623 h 129906"/>
                  <a:gd name="connsiteX2" fmla="*/ 60623 w 122591"/>
                  <a:gd name="connsiteY2" fmla="*/ 129906 h 129906"/>
                  <a:gd name="connsiteX3" fmla="*/ 121246 w 122591"/>
                  <a:gd name="connsiteY3" fmla="*/ 60623 h 129906"/>
                  <a:gd name="connsiteX4" fmla="*/ 60623 w 122591"/>
                  <a:gd name="connsiteY4" fmla="*/ 0 h 1299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91" h="129906">
                    <a:moveTo>
                      <a:pt x="60623" y="0"/>
                    </a:moveTo>
                    <a:cubicBezTo>
                      <a:pt x="25981" y="0"/>
                      <a:pt x="0" y="25981"/>
                      <a:pt x="0" y="60623"/>
                    </a:cubicBezTo>
                    <a:cubicBezTo>
                      <a:pt x="0" y="95264"/>
                      <a:pt x="25981" y="129906"/>
                      <a:pt x="60623" y="129906"/>
                    </a:cubicBezTo>
                    <a:cubicBezTo>
                      <a:pt x="95265" y="129906"/>
                      <a:pt x="121246" y="95264"/>
                      <a:pt x="121246" y="60623"/>
                    </a:cubicBezTo>
                    <a:cubicBezTo>
                      <a:pt x="129906" y="25981"/>
                      <a:pt x="95265" y="0"/>
                      <a:pt x="60623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61" name="Graphic 1">
              <a:extLst>
                <a:ext uri="{FF2B5EF4-FFF2-40B4-BE49-F238E27FC236}">
                  <a16:creationId xmlns:a16="http://schemas.microsoft.com/office/drawing/2014/main" xmlns="" id="{15D9412B-F4D9-4893-AB1D-3763248F685B}"/>
                </a:ext>
              </a:extLst>
            </p:cNvPr>
            <p:cNvGrpSpPr/>
            <p:nvPr/>
          </p:nvGrpSpPr>
          <p:grpSpPr>
            <a:xfrm>
              <a:off x="641437" y="3007314"/>
              <a:ext cx="40013" cy="460155"/>
              <a:chOff x="2311397" y="3146125"/>
              <a:chExt cx="121245" cy="1394327"/>
            </a:xfrm>
            <a:grpFill/>
          </p:grpSpPr>
          <p:sp>
            <p:nvSpPr>
              <p:cNvPr id="751" name="Freeform: Shape 239">
                <a:extLst>
                  <a:ext uri="{FF2B5EF4-FFF2-40B4-BE49-F238E27FC236}">
                    <a16:creationId xmlns:a16="http://schemas.microsoft.com/office/drawing/2014/main" xmlns="" id="{75474628-5BFA-4C63-8934-B2551065CFDB}"/>
                  </a:ext>
                </a:extLst>
              </p:cNvPr>
              <p:cNvSpPr/>
              <p:nvPr/>
            </p:nvSpPr>
            <p:spPr>
              <a:xfrm>
                <a:off x="2363360" y="3182931"/>
                <a:ext cx="17320" cy="1324218"/>
              </a:xfrm>
              <a:custGeom>
                <a:avLst/>
                <a:gdLst>
                  <a:gd name="connsiteX0" fmla="*/ 0 w 17320"/>
                  <a:gd name="connsiteY0" fmla="*/ 6495 h 1324218"/>
                  <a:gd name="connsiteX1" fmla="*/ 0 w 17320"/>
                  <a:gd name="connsiteY1" fmla="*/ 1314219 h 1324218"/>
                  <a:gd name="connsiteX2" fmla="*/ 17321 w 17320"/>
                  <a:gd name="connsiteY2" fmla="*/ 1314219 h 1324218"/>
                  <a:gd name="connsiteX3" fmla="*/ 17321 w 17320"/>
                  <a:gd name="connsiteY3" fmla="*/ 6495 h 1324218"/>
                  <a:gd name="connsiteX4" fmla="*/ 0 w 17320"/>
                  <a:gd name="connsiteY4" fmla="*/ 6495 h 13242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324218">
                    <a:moveTo>
                      <a:pt x="0" y="6495"/>
                    </a:moveTo>
                    <a:cubicBezTo>
                      <a:pt x="0" y="439516"/>
                      <a:pt x="0" y="881198"/>
                      <a:pt x="0" y="1314219"/>
                    </a:cubicBezTo>
                    <a:cubicBezTo>
                      <a:pt x="0" y="1322879"/>
                      <a:pt x="17321" y="1331539"/>
                      <a:pt x="17321" y="1314219"/>
                    </a:cubicBezTo>
                    <a:cubicBezTo>
                      <a:pt x="17321" y="881198"/>
                      <a:pt x="17321" y="439516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52" name="Freeform: Shape 240">
                <a:extLst>
                  <a:ext uri="{FF2B5EF4-FFF2-40B4-BE49-F238E27FC236}">
                    <a16:creationId xmlns:a16="http://schemas.microsoft.com/office/drawing/2014/main" xmlns="" id="{5E9E5CB1-42ED-484C-AA9D-01BDF3F60BE8}"/>
                  </a:ext>
                </a:extLst>
              </p:cNvPr>
              <p:cNvSpPr/>
              <p:nvPr/>
            </p:nvSpPr>
            <p:spPr>
              <a:xfrm>
                <a:off x="2311397" y="3146125"/>
                <a:ext cx="121245" cy="130257"/>
              </a:xfrm>
              <a:custGeom>
                <a:avLst/>
                <a:gdLst>
                  <a:gd name="connsiteX0" fmla="*/ 60623 w 121245"/>
                  <a:gd name="connsiteY0" fmla="*/ 8660 h 130257"/>
                  <a:gd name="connsiteX1" fmla="*/ 0 w 121245"/>
                  <a:gd name="connsiteY1" fmla="*/ 34642 h 130257"/>
                  <a:gd name="connsiteX2" fmla="*/ 60623 w 121245"/>
                  <a:gd name="connsiteY2" fmla="*/ 121246 h 130257"/>
                  <a:gd name="connsiteX3" fmla="*/ 121246 w 121245"/>
                  <a:gd name="connsiteY3" fmla="*/ 103925 h 130257"/>
                  <a:gd name="connsiteX4" fmla="*/ 60623 w 121245"/>
                  <a:gd name="connsiteY4" fmla="*/ 8660 h 130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0257">
                    <a:moveTo>
                      <a:pt x="60623" y="8660"/>
                    </a:moveTo>
                    <a:cubicBezTo>
                      <a:pt x="25981" y="-8660"/>
                      <a:pt x="0" y="0"/>
                      <a:pt x="0" y="34642"/>
                    </a:cubicBezTo>
                    <a:cubicBezTo>
                      <a:pt x="0" y="69283"/>
                      <a:pt x="25981" y="103925"/>
                      <a:pt x="60623" y="121246"/>
                    </a:cubicBezTo>
                    <a:cubicBezTo>
                      <a:pt x="95265" y="138567"/>
                      <a:pt x="121246" y="129906"/>
                      <a:pt x="121246" y="103925"/>
                    </a:cubicBezTo>
                    <a:cubicBezTo>
                      <a:pt x="121246" y="69283"/>
                      <a:pt x="95265" y="25981"/>
                      <a:pt x="60623" y="866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53" name="Freeform: Shape 241">
                <a:extLst>
                  <a:ext uri="{FF2B5EF4-FFF2-40B4-BE49-F238E27FC236}">
                    <a16:creationId xmlns:a16="http://schemas.microsoft.com/office/drawing/2014/main" xmlns="" id="{19A47CE9-9EB8-4A4F-AC99-4224C898F3EE}"/>
                  </a:ext>
                </a:extLst>
              </p:cNvPr>
              <p:cNvSpPr/>
              <p:nvPr/>
            </p:nvSpPr>
            <p:spPr>
              <a:xfrm>
                <a:off x="2311397" y="4410195"/>
                <a:ext cx="121245" cy="130257"/>
              </a:xfrm>
              <a:custGeom>
                <a:avLst/>
                <a:gdLst>
                  <a:gd name="connsiteX0" fmla="*/ 60623 w 121245"/>
                  <a:gd name="connsiteY0" fmla="*/ 9011 h 130257"/>
                  <a:gd name="connsiteX1" fmla="*/ 0 w 121245"/>
                  <a:gd name="connsiteY1" fmla="*/ 95615 h 130257"/>
                  <a:gd name="connsiteX2" fmla="*/ 60623 w 121245"/>
                  <a:gd name="connsiteY2" fmla="*/ 121597 h 130257"/>
                  <a:gd name="connsiteX3" fmla="*/ 121246 w 121245"/>
                  <a:gd name="connsiteY3" fmla="*/ 26332 h 130257"/>
                  <a:gd name="connsiteX4" fmla="*/ 60623 w 121245"/>
                  <a:gd name="connsiteY4" fmla="*/ 9011 h 130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0257">
                    <a:moveTo>
                      <a:pt x="60623" y="9011"/>
                    </a:moveTo>
                    <a:cubicBezTo>
                      <a:pt x="25981" y="26332"/>
                      <a:pt x="0" y="60974"/>
                      <a:pt x="0" y="95615"/>
                    </a:cubicBezTo>
                    <a:cubicBezTo>
                      <a:pt x="0" y="130257"/>
                      <a:pt x="25981" y="138918"/>
                      <a:pt x="60623" y="121597"/>
                    </a:cubicBezTo>
                    <a:cubicBezTo>
                      <a:pt x="95265" y="104276"/>
                      <a:pt x="121246" y="60974"/>
                      <a:pt x="121246" y="26332"/>
                    </a:cubicBezTo>
                    <a:cubicBezTo>
                      <a:pt x="121246" y="351"/>
                      <a:pt x="95265" y="-8309"/>
                      <a:pt x="60623" y="901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62" name="Graphic 1">
              <a:extLst>
                <a:ext uri="{FF2B5EF4-FFF2-40B4-BE49-F238E27FC236}">
                  <a16:creationId xmlns:a16="http://schemas.microsoft.com/office/drawing/2014/main" xmlns="" id="{8C90BE4A-9CA7-4AAC-86F0-7A1124143BD0}"/>
                </a:ext>
              </a:extLst>
            </p:cNvPr>
            <p:cNvGrpSpPr/>
            <p:nvPr/>
          </p:nvGrpSpPr>
          <p:grpSpPr>
            <a:xfrm>
              <a:off x="735755" y="3073781"/>
              <a:ext cx="40013" cy="327220"/>
              <a:chOff x="2597191" y="3347528"/>
              <a:chExt cx="121245" cy="991519"/>
            </a:xfrm>
            <a:grpFill/>
          </p:grpSpPr>
          <p:sp>
            <p:nvSpPr>
              <p:cNvPr id="748" name="Freeform: Shape 236">
                <a:extLst>
                  <a:ext uri="{FF2B5EF4-FFF2-40B4-BE49-F238E27FC236}">
                    <a16:creationId xmlns:a16="http://schemas.microsoft.com/office/drawing/2014/main" xmlns="" id="{9B82DC0A-58CD-4531-8317-54FE6A6B8589}"/>
                  </a:ext>
                </a:extLst>
              </p:cNvPr>
              <p:cNvSpPr/>
              <p:nvPr/>
            </p:nvSpPr>
            <p:spPr>
              <a:xfrm>
                <a:off x="2649153" y="3395937"/>
                <a:ext cx="17320" cy="903363"/>
              </a:xfrm>
              <a:custGeom>
                <a:avLst/>
                <a:gdLst>
                  <a:gd name="connsiteX0" fmla="*/ 0 w 17320"/>
                  <a:gd name="connsiteY0" fmla="*/ 10000 h 903363"/>
                  <a:gd name="connsiteX1" fmla="*/ 0 w 17320"/>
                  <a:gd name="connsiteY1" fmla="*/ 893363 h 903363"/>
                  <a:gd name="connsiteX2" fmla="*/ 17321 w 17320"/>
                  <a:gd name="connsiteY2" fmla="*/ 893363 h 903363"/>
                  <a:gd name="connsiteX3" fmla="*/ 17321 w 17320"/>
                  <a:gd name="connsiteY3" fmla="*/ 10000 h 903363"/>
                  <a:gd name="connsiteX4" fmla="*/ 0 w 17320"/>
                  <a:gd name="connsiteY4" fmla="*/ 10000 h 9033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903363">
                    <a:moveTo>
                      <a:pt x="0" y="10000"/>
                    </a:moveTo>
                    <a:cubicBezTo>
                      <a:pt x="0" y="304454"/>
                      <a:pt x="0" y="598909"/>
                      <a:pt x="0" y="893363"/>
                    </a:cubicBezTo>
                    <a:cubicBezTo>
                      <a:pt x="0" y="902023"/>
                      <a:pt x="17321" y="910684"/>
                      <a:pt x="17321" y="893363"/>
                    </a:cubicBezTo>
                    <a:cubicBezTo>
                      <a:pt x="17321" y="598909"/>
                      <a:pt x="17321" y="304454"/>
                      <a:pt x="17321" y="10000"/>
                    </a:cubicBezTo>
                    <a:cubicBezTo>
                      <a:pt x="1732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49" name="Freeform: Shape 237">
                <a:extLst>
                  <a:ext uri="{FF2B5EF4-FFF2-40B4-BE49-F238E27FC236}">
                    <a16:creationId xmlns:a16="http://schemas.microsoft.com/office/drawing/2014/main" xmlns="" id="{FF461EED-3BB2-4D9B-B5CA-A2D47A1AA5CB}"/>
                  </a:ext>
                </a:extLst>
              </p:cNvPr>
              <p:cNvSpPr/>
              <p:nvPr/>
            </p:nvSpPr>
            <p:spPr>
              <a:xfrm>
                <a:off x="2597191" y="3347528"/>
                <a:ext cx="121245" cy="140544"/>
              </a:xfrm>
              <a:custGeom>
                <a:avLst/>
                <a:gdLst>
                  <a:gd name="connsiteX0" fmla="*/ 0 w 121245"/>
                  <a:gd name="connsiteY0" fmla="*/ 15107 h 140544"/>
                  <a:gd name="connsiteX1" fmla="*/ 60623 w 121245"/>
                  <a:gd name="connsiteY1" fmla="*/ 110371 h 140544"/>
                  <a:gd name="connsiteX2" fmla="*/ 121246 w 121245"/>
                  <a:gd name="connsiteY2" fmla="*/ 127692 h 140544"/>
                  <a:gd name="connsiteX3" fmla="*/ 60623 w 121245"/>
                  <a:gd name="connsiteY3" fmla="*/ 32427 h 140544"/>
                  <a:gd name="connsiteX4" fmla="*/ 0 w 121245"/>
                  <a:gd name="connsiteY4" fmla="*/ 15107 h 1405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0544">
                    <a:moveTo>
                      <a:pt x="0" y="15107"/>
                    </a:moveTo>
                    <a:cubicBezTo>
                      <a:pt x="0" y="41088"/>
                      <a:pt x="25982" y="75730"/>
                      <a:pt x="60623" y="110371"/>
                    </a:cubicBezTo>
                    <a:cubicBezTo>
                      <a:pt x="95265" y="136353"/>
                      <a:pt x="121246" y="153673"/>
                      <a:pt x="121246" y="127692"/>
                    </a:cubicBezTo>
                    <a:cubicBezTo>
                      <a:pt x="121246" y="110371"/>
                      <a:pt x="95265" y="67069"/>
                      <a:pt x="60623" y="32427"/>
                    </a:cubicBezTo>
                    <a:cubicBezTo>
                      <a:pt x="25982" y="-2214"/>
                      <a:pt x="0" y="-10875"/>
                      <a:pt x="0" y="1510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50" name="Freeform: Shape 238">
                <a:extLst>
                  <a:ext uri="{FF2B5EF4-FFF2-40B4-BE49-F238E27FC236}">
                    <a16:creationId xmlns:a16="http://schemas.microsoft.com/office/drawing/2014/main" xmlns="" id="{716D88D9-6AC4-4E80-B420-EBFAAD1BB075}"/>
                  </a:ext>
                </a:extLst>
              </p:cNvPr>
              <p:cNvSpPr/>
              <p:nvPr/>
            </p:nvSpPr>
            <p:spPr>
              <a:xfrm>
                <a:off x="2597191" y="4202345"/>
                <a:ext cx="121245" cy="136703"/>
              </a:xfrm>
              <a:custGeom>
                <a:avLst/>
                <a:gdLst>
                  <a:gd name="connsiteX0" fmla="*/ 60623 w 121245"/>
                  <a:gd name="connsiteY0" fmla="*/ 26332 h 136703"/>
                  <a:gd name="connsiteX1" fmla="*/ 0 w 121245"/>
                  <a:gd name="connsiteY1" fmla="*/ 121597 h 136703"/>
                  <a:gd name="connsiteX2" fmla="*/ 60623 w 121245"/>
                  <a:gd name="connsiteY2" fmla="*/ 104276 h 136703"/>
                  <a:gd name="connsiteX3" fmla="*/ 121246 w 121245"/>
                  <a:gd name="connsiteY3" fmla="*/ 9011 h 136703"/>
                  <a:gd name="connsiteX4" fmla="*/ 60623 w 121245"/>
                  <a:gd name="connsiteY4" fmla="*/ 26332 h 1367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6703">
                    <a:moveTo>
                      <a:pt x="60623" y="26332"/>
                    </a:moveTo>
                    <a:cubicBezTo>
                      <a:pt x="25982" y="52313"/>
                      <a:pt x="0" y="95616"/>
                      <a:pt x="0" y="121597"/>
                    </a:cubicBezTo>
                    <a:cubicBezTo>
                      <a:pt x="0" y="147578"/>
                      <a:pt x="25982" y="138918"/>
                      <a:pt x="60623" y="104276"/>
                    </a:cubicBezTo>
                    <a:cubicBezTo>
                      <a:pt x="95265" y="69634"/>
                      <a:pt x="121246" y="26332"/>
                      <a:pt x="121246" y="9011"/>
                    </a:cubicBezTo>
                    <a:cubicBezTo>
                      <a:pt x="121246" y="-8310"/>
                      <a:pt x="95265" y="351"/>
                      <a:pt x="60623" y="2633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63" name="Graphic 1">
              <a:extLst>
                <a:ext uri="{FF2B5EF4-FFF2-40B4-BE49-F238E27FC236}">
                  <a16:creationId xmlns:a16="http://schemas.microsoft.com/office/drawing/2014/main" xmlns="" id="{59A72522-6F2E-4891-8C8A-B94E33491DF5}"/>
                </a:ext>
              </a:extLst>
            </p:cNvPr>
            <p:cNvGrpSpPr/>
            <p:nvPr/>
          </p:nvGrpSpPr>
          <p:grpSpPr>
            <a:xfrm>
              <a:off x="830073" y="3172536"/>
              <a:ext cx="42872" cy="129710"/>
              <a:chOff x="2882985" y="3646769"/>
              <a:chExt cx="129906" cy="393037"/>
            </a:xfrm>
            <a:grpFill/>
          </p:grpSpPr>
          <p:sp>
            <p:nvSpPr>
              <p:cNvPr id="745" name="Freeform: Shape 233">
                <a:extLst>
                  <a:ext uri="{FF2B5EF4-FFF2-40B4-BE49-F238E27FC236}">
                    <a16:creationId xmlns:a16="http://schemas.microsoft.com/office/drawing/2014/main" xmlns="" id="{3BE04676-6BEA-46AF-8203-9054BF9BD6F4}"/>
                  </a:ext>
                </a:extLst>
              </p:cNvPr>
              <p:cNvSpPr/>
              <p:nvPr/>
            </p:nvSpPr>
            <p:spPr>
              <a:xfrm>
                <a:off x="2934947" y="3702556"/>
                <a:ext cx="19088" cy="276308"/>
              </a:xfrm>
              <a:custGeom>
                <a:avLst/>
                <a:gdLst>
                  <a:gd name="connsiteX0" fmla="*/ 0 w 19088"/>
                  <a:gd name="connsiteY0" fmla="*/ 6495 h 276308"/>
                  <a:gd name="connsiteX1" fmla="*/ 0 w 19088"/>
                  <a:gd name="connsiteY1" fmla="*/ 266308 h 276308"/>
                  <a:gd name="connsiteX2" fmla="*/ 17321 w 19088"/>
                  <a:gd name="connsiteY2" fmla="*/ 266308 h 276308"/>
                  <a:gd name="connsiteX3" fmla="*/ 17321 w 19088"/>
                  <a:gd name="connsiteY3" fmla="*/ 6495 h 276308"/>
                  <a:gd name="connsiteX4" fmla="*/ 0 w 19088"/>
                  <a:gd name="connsiteY4" fmla="*/ 6495 h 2763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88" h="276308">
                    <a:moveTo>
                      <a:pt x="0" y="6495"/>
                    </a:moveTo>
                    <a:cubicBezTo>
                      <a:pt x="0" y="93100"/>
                      <a:pt x="0" y="179704"/>
                      <a:pt x="0" y="266308"/>
                    </a:cubicBezTo>
                    <a:cubicBezTo>
                      <a:pt x="0" y="274968"/>
                      <a:pt x="17321" y="283629"/>
                      <a:pt x="17321" y="266308"/>
                    </a:cubicBezTo>
                    <a:cubicBezTo>
                      <a:pt x="17321" y="179704"/>
                      <a:pt x="17321" y="93100"/>
                      <a:pt x="17321" y="6495"/>
                    </a:cubicBezTo>
                    <a:cubicBezTo>
                      <a:pt x="2598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46" name="Freeform: Shape 234">
                <a:extLst>
                  <a:ext uri="{FF2B5EF4-FFF2-40B4-BE49-F238E27FC236}">
                    <a16:creationId xmlns:a16="http://schemas.microsoft.com/office/drawing/2014/main" xmlns="" id="{3C3D7B9E-92F5-4B8F-AAD2-7F020EB9A750}"/>
                  </a:ext>
                </a:extLst>
              </p:cNvPr>
              <p:cNvSpPr/>
              <p:nvPr/>
            </p:nvSpPr>
            <p:spPr>
              <a:xfrm>
                <a:off x="2882985" y="3646769"/>
                <a:ext cx="121245" cy="140226"/>
              </a:xfrm>
              <a:custGeom>
                <a:avLst/>
                <a:gdLst>
                  <a:gd name="connsiteX0" fmla="*/ 0 w 121245"/>
                  <a:gd name="connsiteY0" fmla="*/ 1659 h 140226"/>
                  <a:gd name="connsiteX1" fmla="*/ 60623 w 121245"/>
                  <a:gd name="connsiteY1" fmla="*/ 79603 h 140226"/>
                  <a:gd name="connsiteX2" fmla="*/ 121246 w 121245"/>
                  <a:gd name="connsiteY2" fmla="*/ 140226 h 140226"/>
                  <a:gd name="connsiteX3" fmla="*/ 60623 w 121245"/>
                  <a:gd name="connsiteY3" fmla="*/ 62282 h 140226"/>
                  <a:gd name="connsiteX4" fmla="*/ 0 w 121245"/>
                  <a:gd name="connsiteY4" fmla="*/ 1659 h 1402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0226">
                    <a:moveTo>
                      <a:pt x="0" y="1659"/>
                    </a:moveTo>
                    <a:cubicBezTo>
                      <a:pt x="0" y="10320"/>
                      <a:pt x="25981" y="44961"/>
                      <a:pt x="60623" y="79603"/>
                    </a:cubicBezTo>
                    <a:cubicBezTo>
                      <a:pt x="95264" y="114245"/>
                      <a:pt x="121246" y="140226"/>
                      <a:pt x="121246" y="140226"/>
                    </a:cubicBezTo>
                    <a:cubicBezTo>
                      <a:pt x="121246" y="140226"/>
                      <a:pt x="95264" y="96924"/>
                      <a:pt x="60623" y="62282"/>
                    </a:cubicBezTo>
                    <a:cubicBezTo>
                      <a:pt x="34641" y="18980"/>
                      <a:pt x="0" y="-7001"/>
                      <a:pt x="0" y="165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47" name="Freeform: Shape 235">
                <a:extLst>
                  <a:ext uri="{FF2B5EF4-FFF2-40B4-BE49-F238E27FC236}">
                    <a16:creationId xmlns:a16="http://schemas.microsoft.com/office/drawing/2014/main" xmlns="" id="{466F74CF-5B61-4131-9E43-BE3FDCBBEFF7}"/>
                  </a:ext>
                </a:extLst>
              </p:cNvPr>
              <p:cNvSpPr/>
              <p:nvPr/>
            </p:nvSpPr>
            <p:spPr>
              <a:xfrm>
                <a:off x="2891645" y="3898235"/>
                <a:ext cx="121245" cy="141572"/>
              </a:xfrm>
              <a:custGeom>
                <a:avLst/>
                <a:gdLst>
                  <a:gd name="connsiteX0" fmla="*/ 60623 w 121245"/>
                  <a:gd name="connsiteY0" fmla="*/ 61969 h 141572"/>
                  <a:gd name="connsiteX1" fmla="*/ 0 w 121245"/>
                  <a:gd name="connsiteY1" fmla="*/ 139913 h 141572"/>
                  <a:gd name="connsiteX2" fmla="*/ 60623 w 121245"/>
                  <a:gd name="connsiteY2" fmla="*/ 79290 h 141572"/>
                  <a:gd name="connsiteX3" fmla="*/ 121246 w 121245"/>
                  <a:gd name="connsiteY3" fmla="*/ 1346 h 141572"/>
                  <a:gd name="connsiteX4" fmla="*/ 60623 w 121245"/>
                  <a:gd name="connsiteY4" fmla="*/ 61969 h 141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1572">
                    <a:moveTo>
                      <a:pt x="60623" y="61969"/>
                    </a:moveTo>
                    <a:cubicBezTo>
                      <a:pt x="25981" y="96611"/>
                      <a:pt x="0" y="131252"/>
                      <a:pt x="0" y="139913"/>
                    </a:cubicBezTo>
                    <a:cubicBezTo>
                      <a:pt x="0" y="148573"/>
                      <a:pt x="25981" y="122592"/>
                      <a:pt x="60623" y="79290"/>
                    </a:cubicBezTo>
                    <a:cubicBezTo>
                      <a:pt x="95264" y="35988"/>
                      <a:pt x="121246" y="1346"/>
                      <a:pt x="121246" y="1346"/>
                    </a:cubicBezTo>
                    <a:cubicBezTo>
                      <a:pt x="121246" y="-7314"/>
                      <a:pt x="95264" y="27327"/>
                      <a:pt x="60623" y="6196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64" name="Graphic 1">
              <a:extLst>
                <a:ext uri="{FF2B5EF4-FFF2-40B4-BE49-F238E27FC236}">
                  <a16:creationId xmlns:a16="http://schemas.microsoft.com/office/drawing/2014/main" xmlns="" id="{85126F30-E382-4F96-B374-109F182C78CA}"/>
                </a:ext>
              </a:extLst>
            </p:cNvPr>
            <p:cNvGrpSpPr/>
            <p:nvPr/>
          </p:nvGrpSpPr>
          <p:grpSpPr>
            <a:xfrm>
              <a:off x="927248" y="3146807"/>
              <a:ext cx="40013" cy="178471"/>
              <a:chOff x="3177439" y="3568807"/>
              <a:chExt cx="121245" cy="540789"/>
            </a:xfrm>
            <a:grpFill/>
          </p:grpSpPr>
          <p:sp>
            <p:nvSpPr>
              <p:cNvPr id="742" name="Freeform: Shape 230">
                <a:extLst>
                  <a:ext uri="{FF2B5EF4-FFF2-40B4-BE49-F238E27FC236}">
                    <a16:creationId xmlns:a16="http://schemas.microsoft.com/office/drawing/2014/main" xmlns="" id="{5A6E5E51-B7AC-4074-9657-71AC23F67BBF}"/>
                  </a:ext>
                </a:extLst>
              </p:cNvPr>
              <p:cNvSpPr/>
              <p:nvPr/>
            </p:nvSpPr>
            <p:spPr>
              <a:xfrm>
                <a:off x="3229402" y="3624613"/>
                <a:ext cx="17320" cy="423535"/>
              </a:xfrm>
              <a:custGeom>
                <a:avLst/>
                <a:gdLst>
                  <a:gd name="connsiteX0" fmla="*/ 0 w 17320"/>
                  <a:gd name="connsiteY0" fmla="*/ 6495 h 423535"/>
                  <a:gd name="connsiteX1" fmla="*/ 0 w 17320"/>
                  <a:gd name="connsiteY1" fmla="*/ 413535 h 423535"/>
                  <a:gd name="connsiteX2" fmla="*/ 17321 w 17320"/>
                  <a:gd name="connsiteY2" fmla="*/ 413535 h 423535"/>
                  <a:gd name="connsiteX3" fmla="*/ 17321 w 17320"/>
                  <a:gd name="connsiteY3" fmla="*/ 6495 h 423535"/>
                  <a:gd name="connsiteX4" fmla="*/ 0 w 17320"/>
                  <a:gd name="connsiteY4" fmla="*/ 6495 h 4235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423535">
                    <a:moveTo>
                      <a:pt x="0" y="6495"/>
                    </a:moveTo>
                    <a:cubicBezTo>
                      <a:pt x="0" y="145062"/>
                      <a:pt x="0" y="283629"/>
                      <a:pt x="0" y="413535"/>
                    </a:cubicBezTo>
                    <a:cubicBezTo>
                      <a:pt x="0" y="422195"/>
                      <a:pt x="17321" y="430856"/>
                      <a:pt x="17321" y="413535"/>
                    </a:cubicBezTo>
                    <a:cubicBezTo>
                      <a:pt x="17321" y="274968"/>
                      <a:pt x="17321" y="136402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43" name="Freeform: Shape 231">
                <a:extLst>
                  <a:ext uri="{FF2B5EF4-FFF2-40B4-BE49-F238E27FC236}">
                    <a16:creationId xmlns:a16="http://schemas.microsoft.com/office/drawing/2014/main" xmlns="" id="{2AD5F87B-393D-4ECC-9AF9-FBB9FC6E5231}"/>
                  </a:ext>
                </a:extLst>
              </p:cNvPr>
              <p:cNvSpPr/>
              <p:nvPr/>
            </p:nvSpPr>
            <p:spPr>
              <a:xfrm>
                <a:off x="3177439" y="3968864"/>
                <a:ext cx="121245" cy="140731"/>
              </a:xfrm>
              <a:custGeom>
                <a:avLst/>
                <a:gdLst>
                  <a:gd name="connsiteX0" fmla="*/ 0 w 121245"/>
                  <a:gd name="connsiteY0" fmla="*/ 0 h 140731"/>
                  <a:gd name="connsiteX1" fmla="*/ 60623 w 121245"/>
                  <a:gd name="connsiteY1" fmla="*/ 86604 h 140731"/>
                  <a:gd name="connsiteX2" fmla="*/ 121246 w 121245"/>
                  <a:gd name="connsiteY2" fmla="*/ 138567 h 140731"/>
                  <a:gd name="connsiteX3" fmla="*/ 60623 w 121245"/>
                  <a:gd name="connsiteY3" fmla="*/ 51962 h 140731"/>
                  <a:gd name="connsiteX4" fmla="*/ 0 w 121245"/>
                  <a:gd name="connsiteY4" fmla="*/ 0 h 1407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0731">
                    <a:moveTo>
                      <a:pt x="0" y="0"/>
                    </a:moveTo>
                    <a:cubicBezTo>
                      <a:pt x="0" y="8660"/>
                      <a:pt x="25981" y="43302"/>
                      <a:pt x="60623" y="86604"/>
                    </a:cubicBezTo>
                    <a:cubicBezTo>
                      <a:pt x="95265" y="129906"/>
                      <a:pt x="121246" y="147227"/>
                      <a:pt x="121246" y="138567"/>
                    </a:cubicBezTo>
                    <a:cubicBezTo>
                      <a:pt x="121246" y="121246"/>
                      <a:pt x="95265" y="86604"/>
                      <a:pt x="60623" y="51962"/>
                    </a:cubicBezTo>
                    <a:cubicBezTo>
                      <a:pt x="25981" y="1732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44" name="Freeform: Shape 232">
                <a:extLst>
                  <a:ext uri="{FF2B5EF4-FFF2-40B4-BE49-F238E27FC236}">
                    <a16:creationId xmlns:a16="http://schemas.microsoft.com/office/drawing/2014/main" xmlns="" id="{992C9D88-FB9F-448F-B6F9-6637C7ADCF9C}"/>
                  </a:ext>
                </a:extLst>
              </p:cNvPr>
              <p:cNvSpPr/>
              <p:nvPr/>
            </p:nvSpPr>
            <p:spPr>
              <a:xfrm>
                <a:off x="3177439" y="3568807"/>
                <a:ext cx="121245" cy="141923"/>
              </a:xfrm>
              <a:custGeom>
                <a:avLst/>
                <a:gdLst>
                  <a:gd name="connsiteX0" fmla="*/ 60623 w 121245"/>
                  <a:gd name="connsiteY0" fmla="*/ 53641 h 141923"/>
                  <a:gd name="connsiteX1" fmla="*/ 0 w 121245"/>
                  <a:gd name="connsiteY1" fmla="*/ 140245 h 141923"/>
                  <a:gd name="connsiteX2" fmla="*/ 60623 w 121245"/>
                  <a:gd name="connsiteY2" fmla="*/ 88283 h 141923"/>
                  <a:gd name="connsiteX3" fmla="*/ 121246 w 121245"/>
                  <a:gd name="connsiteY3" fmla="*/ 1679 h 141923"/>
                  <a:gd name="connsiteX4" fmla="*/ 60623 w 121245"/>
                  <a:gd name="connsiteY4" fmla="*/ 53641 h 1419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1923">
                    <a:moveTo>
                      <a:pt x="60623" y="53641"/>
                    </a:moveTo>
                    <a:cubicBezTo>
                      <a:pt x="25981" y="96943"/>
                      <a:pt x="0" y="131585"/>
                      <a:pt x="0" y="140245"/>
                    </a:cubicBezTo>
                    <a:cubicBezTo>
                      <a:pt x="0" y="148906"/>
                      <a:pt x="25981" y="122924"/>
                      <a:pt x="60623" y="88283"/>
                    </a:cubicBezTo>
                    <a:cubicBezTo>
                      <a:pt x="95265" y="53641"/>
                      <a:pt x="121246" y="18999"/>
                      <a:pt x="121246" y="1679"/>
                    </a:cubicBezTo>
                    <a:cubicBezTo>
                      <a:pt x="121246" y="-6982"/>
                      <a:pt x="95265" y="18999"/>
                      <a:pt x="60623" y="5364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65" name="Graphic 1">
              <a:extLst>
                <a:ext uri="{FF2B5EF4-FFF2-40B4-BE49-F238E27FC236}">
                  <a16:creationId xmlns:a16="http://schemas.microsoft.com/office/drawing/2014/main" xmlns="" id="{9F340D03-CBE0-49B0-8E03-BB506F22FDFC}"/>
                </a:ext>
              </a:extLst>
            </p:cNvPr>
            <p:cNvGrpSpPr/>
            <p:nvPr/>
          </p:nvGrpSpPr>
          <p:grpSpPr>
            <a:xfrm>
              <a:off x="1021566" y="3055506"/>
              <a:ext cx="40457" cy="363771"/>
              <a:chOff x="3463233" y="3292153"/>
              <a:chExt cx="122591" cy="1102271"/>
            </a:xfrm>
            <a:grpFill/>
          </p:grpSpPr>
          <p:sp>
            <p:nvSpPr>
              <p:cNvPr id="739" name="Freeform: Shape 227">
                <a:extLst>
                  <a:ext uri="{FF2B5EF4-FFF2-40B4-BE49-F238E27FC236}">
                    <a16:creationId xmlns:a16="http://schemas.microsoft.com/office/drawing/2014/main" xmlns="" id="{455355DB-8E52-464F-ABD5-4391F51AB04F}"/>
                  </a:ext>
                </a:extLst>
              </p:cNvPr>
              <p:cNvSpPr/>
              <p:nvPr/>
            </p:nvSpPr>
            <p:spPr>
              <a:xfrm>
                <a:off x="3515195" y="3330158"/>
                <a:ext cx="17320" cy="1012443"/>
              </a:xfrm>
              <a:custGeom>
                <a:avLst/>
                <a:gdLst>
                  <a:gd name="connsiteX0" fmla="*/ 0 w 17320"/>
                  <a:gd name="connsiteY0" fmla="*/ 6495 h 1012443"/>
                  <a:gd name="connsiteX1" fmla="*/ 0 w 17320"/>
                  <a:gd name="connsiteY1" fmla="*/ 1002443 h 1012443"/>
                  <a:gd name="connsiteX2" fmla="*/ 17321 w 17320"/>
                  <a:gd name="connsiteY2" fmla="*/ 1002443 h 1012443"/>
                  <a:gd name="connsiteX3" fmla="*/ 17321 w 17320"/>
                  <a:gd name="connsiteY3" fmla="*/ 6495 h 1012443"/>
                  <a:gd name="connsiteX4" fmla="*/ 0 w 17320"/>
                  <a:gd name="connsiteY4" fmla="*/ 6495 h 10124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012443">
                    <a:moveTo>
                      <a:pt x="0" y="6495"/>
                    </a:moveTo>
                    <a:cubicBezTo>
                      <a:pt x="0" y="335591"/>
                      <a:pt x="0" y="673348"/>
                      <a:pt x="0" y="1002443"/>
                    </a:cubicBezTo>
                    <a:cubicBezTo>
                      <a:pt x="0" y="1011104"/>
                      <a:pt x="17321" y="1019764"/>
                      <a:pt x="17321" y="1002443"/>
                    </a:cubicBezTo>
                    <a:cubicBezTo>
                      <a:pt x="17321" y="673348"/>
                      <a:pt x="17321" y="335591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40" name="Freeform: Shape 228">
                <a:extLst>
                  <a:ext uri="{FF2B5EF4-FFF2-40B4-BE49-F238E27FC236}">
                    <a16:creationId xmlns:a16="http://schemas.microsoft.com/office/drawing/2014/main" xmlns="" id="{DA5012E3-ED39-431C-A4B9-050E79A53460}"/>
                  </a:ext>
                </a:extLst>
              </p:cNvPr>
              <p:cNvSpPr/>
              <p:nvPr/>
            </p:nvSpPr>
            <p:spPr>
              <a:xfrm>
                <a:off x="3463233" y="4256292"/>
                <a:ext cx="122591" cy="138132"/>
              </a:xfrm>
              <a:custGeom>
                <a:avLst/>
                <a:gdLst>
                  <a:gd name="connsiteX0" fmla="*/ 60623 w 122591"/>
                  <a:gd name="connsiteY0" fmla="*/ 24348 h 138132"/>
                  <a:gd name="connsiteX1" fmla="*/ 0 w 122591"/>
                  <a:gd name="connsiteY1" fmla="*/ 15687 h 138132"/>
                  <a:gd name="connsiteX2" fmla="*/ 60623 w 122591"/>
                  <a:gd name="connsiteY2" fmla="*/ 110952 h 138132"/>
                  <a:gd name="connsiteX3" fmla="*/ 121246 w 122591"/>
                  <a:gd name="connsiteY3" fmla="*/ 119612 h 138132"/>
                  <a:gd name="connsiteX4" fmla="*/ 60623 w 122591"/>
                  <a:gd name="connsiteY4" fmla="*/ 24348 h 1381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91" h="138132">
                    <a:moveTo>
                      <a:pt x="60623" y="24348"/>
                    </a:moveTo>
                    <a:cubicBezTo>
                      <a:pt x="25982" y="-1633"/>
                      <a:pt x="0" y="-10294"/>
                      <a:pt x="0" y="15687"/>
                    </a:cubicBezTo>
                    <a:cubicBezTo>
                      <a:pt x="0" y="33008"/>
                      <a:pt x="25982" y="84971"/>
                      <a:pt x="60623" y="110952"/>
                    </a:cubicBezTo>
                    <a:cubicBezTo>
                      <a:pt x="95265" y="145594"/>
                      <a:pt x="121246" y="145594"/>
                      <a:pt x="121246" y="119612"/>
                    </a:cubicBezTo>
                    <a:cubicBezTo>
                      <a:pt x="129906" y="93631"/>
                      <a:pt x="95265" y="50329"/>
                      <a:pt x="60623" y="2434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41" name="Freeform: Shape 229">
                <a:extLst>
                  <a:ext uri="{FF2B5EF4-FFF2-40B4-BE49-F238E27FC236}">
                    <a16:creationId xmlns:a16="http://schemas.microsoft.com/office/drawing/2014/main" xmlns="" id="{93328441-40B8-4F73-A422-008695A69226}"/>
                  </a:ext>
                </a:extLst>
              </p:cNvPr>
              <p:cNvSpPr/>
              <p:nvPr/>
            </p:nvSpPr>
            <p:spPr>
              <a:xfrm>
                <a:off x="3463233" y="3292153"/>
                <a:ext cx="122591" cy="134516"/>
              </a:xfrm>
              <a:custGeom>
                <a:avLst/>
                <a:gdLst>
                  <a:gd name="connsiteX0" fmla="*/ 60623 w 122591"/>
                  <a:gd name="connsiteY0" fmla="*/ 27180 h 134516"/>
                  <a:gd name="connsiteX1" fmla="*/ 0 w 122591"/>
                  <a:gd name="connsiteY1" fmla="*/ 122445 h 134516"/>
                  <a:gd name="connsiteX2" fmla="*/ 60623 w 122591"/>
                  <a:gd name="connsiteY2" fmla="*/ 113784 h 134516"/>
                  <a:gd name="connsiteX3" fmla="*/ 121246 w 122591"/>
                  <a:gd name="connsiteY3" fmla="*/ 18520 h 134516"/>
                  <a:gd name="connsiteX4" fmla="*/ 60623 w 122591"/>
                  <a:gd name="connsiteY4" fmla="*/ 27180 h 1345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91" h="134516">
                    <a:moveTo>
                      <a:pt x="60623" y="27180"/>
                    </a:moveTo>
                    <a:cubicBezTo>
                      <a:pt x="25982" y="61822"/>
                      <a:pt x="0" y="105124"/>
                      <a:pt x="0" y="122445"/>
                    </a:cubicBezTo>
                    <a:cubicBezTo>
                      <a:pt x="0" y="139766"/>
                      <a:pt x="25982" y="139766"/>
                      <a:pt x="60623" y="113784"/>
                    </a:cubicBezTo>
                    <a:cubicBezTo>
                      <a:pt x="95265" y="87803"/>
                      <a:pt x="121246" y="44501"/>
                      <a:pt x="121246" y="18520"/>
                    </a:cubicBezTo>
                    <a:cubicBezTo>
                      <a:pt x="129906" y="-7461"/>
                      <a:pt x="95265" y="-7461"/>
                      <a:pt x="60623" y="2718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66" name="Graphic 1">
              <a:extLst>
                <a:ext uri="{FF2B5EF4-FFF2-40B4-BE49-F238E27FC236}">
                  <a16:creationId xmlns:a16="http://schemas.microsoft.com/office/drawing/2014/main" xmlns="" id="{49003662-5956-4616-B437-611CDEEEC2A3}"/>
                </a:ext>
              </a:extLst>
            </p:cNvPr>
            <p:cNvGrpSpPr/>
            <p:nvPr/>
          </p:nvGrpSpPr>
          <p:grpSpPr>
            <a:xfrm>
              <a:off x="1118741" y="2996549"/>
              <a:ext cx="40013" cy="481737"/>
              <a:chOff x="3757687" y="3113506"/>
              <a:chExt cx="121245" cy="1459722"/>
            </a:xfrm>
            <a:grpFill/>
          </p:grpSpPr>
          <p:sp>
            <p:nvSpPr>
              <p:cNvPr id="736" name="Freeform: Shape 224">
                <a:extLst>
                  <a:ext uri="{FF2B5EF4-FFF2-40B4-BE49-F238E27FC236}">
                    <a16:creationId xmlns:a16="http://schemas.microsoft.com/office/drawing/2014/main" xmlns="" id="{DF76ED48-6A23-4D21-826B-418C1FE8D060}"/>
                  </a:ext>
                </a:extLst>
              </p:cNvPr>
              <p:cNvSpPr/>
              <p:nvPr/>
            </p:nvSpPr>
            <p:spPr>
              <a:xfrm>
                <a:off x="3809649" y="3139629"/>
                <a:ext cx="17320" cy="1384841"/>
              </a:xfrm>
              <a:custGeom>
                <a:avLst/>
                <a:gdLst>
                  <a:gd name="connsiteX0" fmla="*/ 0 w 17320"/>
                  <a:gd name="connsiteY0" fmla="*/ 6495 h 1384841"/>
                  <a:gd name="connsiteX1" fmla="*/ 0 w 17320"/>
                  <a:gd name="connsiteY1" fmla="*/ 1374842 h 1384841"/>
                  <a:gd name="connsiteX2" fmla="*/ 17321 w 17320"/>
                  <a:gd name="connsiteY2" fmla="*/ 1374842 h 1384841"/>
                  <a:gd name="connsiteX3" fmla="*/ 17321 w 17320"/>
                  <a:gd name="connsiteY3" fmla="*/ 6495 h 1384841"/>
                  <a:gd name="connsiteX4" fmla="*/ 0 w 17320"/>
                  <a:gd name="connsiteY4" fmla="*/ 6495 h 13848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384841">
                    <a:moveTo>
                      <a:pt x="0" y="6495"/>
                    </a:moveTo>
                    <a:cubicBezTo>
                      <a:pt x="0" y="465498"/>
                      <a:pt x="0" y="924500"/>
                      <a:pt x="0" y="1374842"/>
                    </a:cubicBezTo>
                    <a:cubicBezTo>
                      <a:pt x="0" y="1383502"/>
                      <a:pt x="17321" y="1392162"/>
                      <a:pt x="17321" y="1374842"/>
                    </a:cubicBezTo>
                    <a:cubicBezTo>
                      <a:pt x="17321" y="915839"/>
                      <a:pt x="17321" y="456837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37" name="Freeform: Shape 225">
                <a:extLst>
                  <a:ext uri="{FF2B5EF4-FFF2-40B4-BE49-F238E27FC236}">
                    <a16:creationId xmlns:a16="http://schemas.microsoft.com/office/drawing/2014/main" xmlns="" id="{3AA53FD1-13F9-41CE-A924-2C1ACF0E137D}"/>
                  </a:ext>
                </a:extLst>
              </p:cNvPr>
              <p:cNvSpPr/>
              <p:nvPr/>
            </p:nvSpPr>
            <p:spPr>
              <a:xfrm>
                <a:off x="3757687" y="4442064"/>
                <a:ext cx="121245" cy="131164"/>
              </a:xfrm>
              <a:custGeom>
                <a:avLst/>
                <a:gdLst>
                  <a:gd name="connsiteX0" fmla="*/ 60623 w 121245"/>
                  <a:gd name="connsiteY0" fmla="*/ 3124 h 131164"/>
                  <a:gd name="connsiteX1" fmla="*/ 0 w 121245"/>
                  <a:gd name="connsiteY1" fmla="*/ 37765 h 131164"/>
                  <a:gd name="connsiteX2" fmla="*/ 60623 w 121245"/>
                  <a:gd name="connsiteY2" fmla="*/ 124369 h 131164"/>
                  <a:gd name="connsiteX3" fmla="*/ 121246 w 121245"/>
                  <a:gd name="connsiteY3" fmla="*/ 89728 h 131164"/>
                  <a:gd name="connsiteX4" fmla="*/ 60623 w 121245"/>
                  <a:gd name="connsiteY4" fmla="*/ 3124 h 1311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1164">
                    <a:moveTo>
                      <a:pt x="60623" y="3124"/>
                    </a:moveTo>
                    <a:cubicBezTo>
                      <a:pt x="25981" y="-5537"/>
                      <a:pt x="0" y="3124"/>
                      <a:pt x="0" y="37765"/>
                    </a:cubicBezTo>
                    <a:cubicBezTo>
                      <a:pt x="0" y="72407"/>
                      <a:pt x="25981" y="107049"/>
                      <a:pt x="60623" y="124369"/>
                    </a:cubicBezTo>
                    <a:cubicBezTo>
                      <a:pt x="95264" y="141690"/>
                      <a:pt x="121246" y="124369"/>
                      <a:pt x="121246" y="89728"/>
                    </a:cubicBezTo>
                    <a:cubicBezTo>
                      <a:pt x="121246" y="46426"/>
                      <a:pt x="95264" y="11784"/>
                      <a:pt x="60623" y="312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38" name="Freeform: Shape 226">
                <a:extLst>
                  <a:ext uri="{FF2B5EF4-FFF2-40B4-BE49-F238E27FC236}">
                    <a16:creationId xmlns:a16="http://schemas.microsoft.com/office/drawing/2014/main" xmlns="" id="{C1DB6E7A-AF71-4836-BB32-1242B42C11ED}"/>
                  </a:ext>
                </a:extLst>
              </p:cNvPr>
              <p:cNvSpPr/>
              <p:nvPr/>
            </p:nvSpPr>
            <p:spPr>
              <a:xfrm>
                <a:off x="3757687" y="3113506"/>
                <a:ext cx="121245" cy="131006"/>
              </a:xfrm>
              <a:custGeom>
                <a:avLst/>
                <a:gdLst>
                  <a:gd name="connsiteX0" fmla="*/ 60623 w 121245"/>
                  <a:gd name="connsiteY0" fmla="*/ 6637 h 131006"/>
                  <a:gd name="connsiteX1" fmla="*/ 0 w 121245"/>
                  <a:gd name="connsiteY1" fmla="*/ 93242 h 131006"/>
                  <a:gd name="connsiteX2" fmla="*/ 60623 w 121245"/>
                  <a:gd name="connsiteY2" fmla="*/ 127883 h 131006"/>
                  <a:gd name="connsiteX3" fmla="*/ 121246 w 121245"/>
                  <a:gd name="connsiteY3" fmla="*/ 49939 h 131006"/>
                  <a:gd name="connsiteX4" fmla="*/ 60623 w 121245"/>
                  <a:gd name="connsiteY4" fmla="*/ 6637 h 1310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1006">
                    <a:moveTo>
                      <a:pt x="60623" y="6637"/>
                    </a:moveTo>
                    <a:cubicBezTo>
                      <a:pt x="25981" y="23958"/>
                      <a:pt x="0" y="58600"/>
                      <a:pt x="0" y="93242"/>
                    </a:cubicBezTo>
                    <a:cubicBezTo>
                      <a:pt x="0" y="127883"/>
                      <a:pt x="25981" y="136544"/>
                      <a:pt x="60623" y="127883"/>
                    </a:cubicBezTo>
                    <a:cubicBezTo>
                      <a:pt x="95264" y="119223"/>
                      <a:pt x="121246" y="84581"/>
                      <a:pt x="121246" y="49939"/>
                    </a:cubicBezTo>
                    <a:cubicBezTo>
                      <a:pt x="121246" y="6637"/>
                      <a:pt x="95264" y="-10683"/>
                      <a:pt x="60623" y="663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67" name="Graphic 1">
              <a:extLst>
                <a:ext uri="{FF2B5EF4-FFF2-40B4-BE49-F238E27FC236}">
                  <a16:creationId xmlns:a16="http://schemas.microsoft.com/office/drawing/2014/main" xmlns="" id="{4BD8CCF2-79FB-4C7F-9DC1-DFFEDF6B569E}"/>
                </a:ext>
              </a:extLst>
            </p:cNvPr>
            <p:cNvGrpSpPr/>
            <p:nvPr/>
          </p:nvGrpSpPr>
          <p:grpSpPr>
            <a:xfrm>
              <a:off x="1213059" y="2984005"/>
              <a:ext cx="40013" cy="506329"/>
              <a:chOff x="4043481" y="3075495"/>
              <a:chExt cx="121245" cy="1534240"/>
            </a:xfrm>
            <a:grpFill/>
          </p:grpSpPr>
          <p:sp>
            <p:nvSpPr>
              <p:cNvPr id="733" name="Freeform: Shape 221">
                <a:extLst>
                  <a:ext uri="{FF2B5EF4-FFF2-40B4-BE49-F238E27FC236}">
                    <a16:creationId xmlns:a16="http://schemas.microsoft.com/office/drawing/2014/main" xmlns="" id="{AF956DAC-4EBD-4E20-8393-1885133E14E4}"/>
                  </a:ext>
                </a:extLst>
              </p:cNvPr>
              <p:cNvSpPr/>
              <p:nvPr/>
            </p:nvSpPr>
            <p:spPr>
              <a:xfrm>
                <a:off x="4095443" y="3096327"/>
                <a:ext cx="17320" cy="1471445"/>
              </a:xfrm>
              <a:custGeom>
                <a:avLst/>
                <a:gdLst>
                  <a:gd name="connsiteX0" fmla="*/ 0 w 17320"/>
                  <a:gd name="connsiteY0" fmla="*/ 6495 h 1471445"/>
                  <a:gd name="connsiteX1" fmla="*/ 0 w 17320"/>
                  <a:gd name="connsiteY1" fmla="*/ 1461446 h 1471445"/>
                  <a:gd name="connsiteX2" fmla="*/ 17321 w 17320"/>
                  <a:gd name="connsiteY2" fmla="*/ 1461446 h 1471445"/>
                  <a:gd name="connsiteX3" fmla="*/ 17321 w 17320"/>
                  <a:gd name="connsiteY3" fmla="*/ 6495 h 1471445"/>
                  <a:gd name="connsiteX4" fmla="*/ 0 w 17320"/>
                  <a:gd name="connsiteY4" fmla="*/ 6495 h 14714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471445">
                    <a:moveTo>
                      <a:pt x="0" y="6495"/>
                    </a:moveTo>
                    <a:cubicBezTo>
                      <a:pt x="0" y="491479"/>
                      <a:pt x="0" y="976462"/>
                      <a:pt x="0" y="1461446"/>
                    </a:cubicBezTo>
                    <a:cubicBezTo>
                      <a:pt x="0" y="1470106"/>
                      <a:pt x="17321" y="1478767"/>
                      <a:pt x="17321" y="1461446"/>
                    </a:cubicBezTo>
                    <a:cubicBezTo>
                      <a:pt x="17321" y="976462"/>
                      <a:pt x="17321" y="491479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34" name="Freeform: Shape 222">
                <a:extLst>
                  <a:ext uri="{FF2B5EF4-FFF2-40B4-BE49-F238E27FC236}">
                    <a16:creationId xmlns:a16="http://schemas.microsoft.com/office/drawing/2014/main" xmlns="" id="{2B68876E-3BF2-41D6-93C9-6843DC51D036}"/>
                  </a:ext>
                </a:extLst>
              </p:cNvPr>
              <p:cNvSpPr/>
              <p:nvPr/>
            </p:nvSpPr>
            <p:spPr>
              <a:xfrm>
                <a:off x="4043481" y="4479829"/>
                <a:ext cx="121245" cy="129906"/>
              </a:xfrm>
              <a:custGeom>
                <a:avLst/>
                <a:gdLst>
                  <a:gd name="connsiteX0" fmla="*/ 60623 w 121245"/>
                  <a:gd name="connsiteY0" fmla="*/ 0 h 129906"/>
                  <a:gd name="connsiteX1" fmla="*/ 0 w 121245"/>
                  <a:gd name="connsiteY1" fmla="*/ 69283 h 129906"/>
                  <a:gd name="connsiteX2" fmla="*/ 60623 w 121245"/>
                  <a:gd name="connsiteY2" fmla="*/ 129906 h 129906"/>
                  <a:gd name="connsiteX3" fmla="*/ 121246 w 121245"/>
                  <a:gd name="connsiteY3" fmla="*/ 51963 h 129906"/>
                  <a:gd name="connsiteX4" fmla="*/ 60623 w 121245"/>
                  <a:gd name="connsiteY4" fmla="*/ 0 h 1299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29906">
                    <a:moveTo>
                      <a:pt x="60623" y="0"/>
                    </a:moveTo>
                    <a:cubicBezTo>
                      <a:pt x="25981" y="0"/>
                      <a:pt x="0" y="34642"/>
                      <a:pt x="0" y="69283"/>
                    </a:cubicBezTo>
                    <a:cubicBezTo>
                      <a:pt x="0" y="103925"/>
                      <a:pt x="25981" y="129906"/>
                      <a:pt x="60623" y="129906"/>
                    </a:cubicBezTo>
                    <a:cubicBezTo>
                      <a:pt x="95265" y="121246"/>
                      <a:pt x="121246" y="86604"/>
                      <a:pt x="121246" y="51963"/>
                    </a:cubicBezTo>
                    <a:cubicBezTo>
                      <a:pt x="121246" y="17321"/>
                      <a:pt x="95265" y="0"/>
                      <a:pt x="60623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35" name="Freeform: Shape 223">
                <a:extLst>
                  <a:ext uri="{FF2B5EF4-FFF2-40B4-BE49-F238E27FC236}">
                    <a16:creationId xmlns:a16="http://schemas.microsoft.com/office/drawing/2014/main" xmlns="" id="{7E23D096-3B30-444A-A178-9250D87FAE18}"/>
                  </a:ext>
                </a:extLst>
              </p:cNvPr>
              <p:cNvSpPr/>
              <p:nvPr/>
            </p:nvSpPr>
            <p:spPr>
              <a:xfrm>
                <a:off x="4043481" y="3075495"/>
                <a:ext cx="121245" cy="131252"/>
              </a:xfrm>
              <a:custGeom>
                <a:avLst/>
                <a:gdLst>
                  <a:gd name="connsiteX0" fmla="*/ 60623 w 121245"/>
                  <a:gd name="connsiteY0" fmla="*/ 1346 h 131252"/>
                  <a:gd name="connsiteX1" fmla="*/ 0 w 121245"/>
                  <a:gd name="connsiteY1" fmla="*/ 61969 h 131252"/>
                  <a:gd name="connsiteX2" fmla="*/ 60623 w 121245"/>
                  <a:gd name="connsiteY2" fmla="*/ 131252 h 131252"/>
                  <a:gd name="connsiteX3" fmla="*/ 121246 w 121245"/>
                  <a:gd name="connsiteY3" fmla="*/ 79290 h 131252"/>
                  <a:gd name="connsiteX4" fmla="*/ 60623 w 121245"/>
                  <a:gd name="connsiteY4" fmla="*/ 1346 h 1312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1252">
                    <a:moveTo>
                      <a:pt x="60623" y="1346"/>
                    </a:moveTo>
                    <a:cubicBezTo>
                      <a:pt x="25981" y="-7314"/>
                      <a:pt x="0" y="27327"/>
                      <a:pt x="0" y="61969"/>
                    </a:cubicBezTo>
                    <a:cubicBezTo>
                      <a:pt x="0" y="96611"/>
                      <a:pt x="25981" y="122592"/>
                      <a:pt x="60623" y="131252"/>
                    </a:cubicBezTo>
                    <a:cubicBezTo>
                      <a:pt x="95265" y="131252"/>
                      <a:pt x="121246" y="113931"/>
                      <a:pt x="121246" y="79290"/>
                    </a:cubicBezTo>
                    <a:cubicBezTo>
                      <a:pt x="121246" y="44648"/>
                      <a:pt x="95265" y="1346"/>
                      <a:pt x="60623" y="134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68" name="Graphic 1">
              <a:extLst>
                <a:ext uri="{FF2B5EF4-FFF2-40B4-BE49-F238E27FC236}">
                  <a16:creationId xmlns:a16="http://schemas.microsoft.com/office/drawing/2014/main" xmlns="" id="{399B7775-4F24-41E6-9F53-1506A545049A}"/>
                </a:ext>
              </a:extLst>
            </p:cNvPr>
            <p:cNvGrpSpPr/>
            <p:nvPr/>
          </p:nvGrpSpPr>
          <p:grpSpPr>
            <a:xfrm>
              <a:off x="1307376" y="3019477"/>
              <a:ext cx="40561" cy="435829"/>
              <a:chOff x="4329274" y="3182980"/>
              <a:chExt cx="122905" cy="1320615"/>
            </a:xfrm>
            <a:grpFill/>
          </p:grpSpPr>
          <p:sp>
            <p:nvSpPr>
              <p:cNvPr id="730" name="Freeform: Shape 218">
                <a:extLst>
                  <a:ext uri="{FF2B5EF4-FFF2-40B4-BE49-F238E27FC236}">
                    <a16:creationId xmlns:a16="http://schemas.microsoft.com/office/drawing/2014/main" xmlns="" id="{4859699E-FC71-4DAD-9CA7-B36AF2378625}"/>
                  </a:ext>
                </a:extLst>
              </p:cNvPr>
              <p:cNvSpPr/>
              <p:nvPr/>
            </p:nvSpPr>
            <p:spPr>
              <a:xfrm>
                <a:off x="4381237" y="3211078"/>
                <a:ext cx="19088" cy="1252770"/>
              </a:xfrm>
              <a:custGeom>
                <a:avLst/>
                <a:gdLst>
                  <a:gd name="connsiteX0" fmla="*/ 0 w 19088"/>
                  <a:gd name="connsiteY0" fmla="*/ 12991 h 1252770"/>
                  <a:gd name="connsiteX1" fmla="*/ 0 w 19088"/>
                  <a:gd name="connsiteY1" fmla="*/ 1242770 h 1252770"/>
                  <a:gd name="connsiteX2" fmla="*/ 17321 w 19088"/>
                  <a:gd name="connsiteY2" fmla="*/ 1242770 h 1252770"/>
                  <a:gd name="connsiteX3" fmla="*/ 17321 w 19088"/>
                  <a:gd name="connsiteY3" fmla="*/ 12991 h 1252770"/>
                  <a:gd name="connsiteX4" fmla="*/ 0 w 19088"/>
                  <a:gd name="connsiteY4" fmla="*/ 12991 h 12527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88" h="1252770">
                    <a:moveTo>
                      <a:pt x="0" y="12991"/>
                    </a:moveTo>
                    <a:cubicBezTo>
                      <a:pt x="0" y="420030"/>
                      <a:pt x="0" y="835731"/>
                      <a:pt x="0" y="1242770"/>
                    </a:cubicBezTo>
                    <a:cubicBezTo>
                      <a:pt x="0" y="1251431"/>
                      <a:pt x="17321" y="1260091"/>
                      <a:pt x="17321" y="1242770"/>
                    </a:cubicBezTo>
                    <a:cubicBezTo>
                      <a:pt x="17321" y="835731"/>
                      <a:pt x="17321" y="420030"/>
                      <a:pt x="1732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31" name="Freeform: Shape 219">
                <a:extLst>
                  <a:ext uri="{FF2B5EF4-FFF2-40B4-BE49-F238E27FC236}">
                    <a16:creationId xmlns:a16="http://schemas.microsoft.com/office/drawing/2014/main" xmlns="" id="{4D74C33E-AEF9-4F9E-B9C1-A9DFD4280661}"/>
                  </a:ext>
                </a:extLst>
              </p:cNvPr>
              <p:cNvSpPr/>
              <p:nvPr/>
            </p:nvSpPr>
            <p:spPr>
              <a:xfrm>
                <a:off x="4329274" y="4372493"/>
                <a:ext cx="121245" cy="131103"/>
              </a:xfrm>
              <a:custGeom>
                <a:avLst/>
                <a:gdLst>
                  <a:gd name="connsiteX0" fmla="*/ 60623 w 121245"/>
                  <a:gd name="connsiteY0" fmla="*/ 12072 h 131103"/>
                  <a:gd name="connsiteX1" fmla="*/ 0 w 121245"/>
                  <a:gd name="connsiteY1" fmla="*/ 98676 h 131103"/>
                  <a:gd name="connsiteX2" fmla="*/ 60623 w 121245"/>
                  <a:gd name="connsiteY2" fmla="*/ 115997 h 131103"/>
                  <a:gd name="connsiteX3" fmla="*/ 121246 w 121245"/>
                  <a:gd name="connsiteY3" fmla="*/ 20732 h 131103"/>
                  <a:gd name="connsiteX4" fmla="*/ 60623 w 121245"/>
                  <a:gd name="connsiteY4" fmla="*/ 12072 h 1311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1103">
                    <a:moveTo>
                      <a:pt x="60623" y="12072"/>
                    </a:moveTo>
                    <a:cubicBezTo>
                      <a:pt x="25982" y="29393"/>
                      <a:pt x="0" y="72695"/>
                      <a:pt x="0" y="98676"/>
                    </a:cubicBezTo>
                    <a:cubicBezTo>
                      <a:pt x="0" y="133317"/>
                      <a:pt x="25982" y="141978"/>
                      <a:pt x="60623" y="115997"/>
                    </a:cubicBezTo>
                    <a:cubicBezTo>
                      <a:pt x="95265" y="90015"/>
                      <a:pt x="121246" y="46713"/>
                      <a:pt x="121246" y="20732"/>
                    </a:cubicBezTo>
                    <a:cubicBezTo>
                      <a:pt x="121246" y="-5249"/>
                      <a:pt x="103925" y="-5249"/>
                      <a:pt x="60623" y="1207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32" name="Freeform: Shape 220">
                <a:extLst>
                  <a:ext uri="{FF2B5EF4-FFF2-40B4-BE49-F238E27FC236}">
                    <a16:creationId xmlns:a16="http://schemas.microsoft.com/office/drawing/2014/main" xmlns="" id="{9428608D-68DD-4C94-BFA4-066D80B28985}"/>
                  </a:ext>
                </a:extLst>
              </p:cNvPr>
              <p:cNvSpPr/>
              <p:nvPr/>
            </p:nvSpPr>
            <p:spPr>
              <a:xfrm>
                <a:off x="4329274" y="3182980"/>
                <a:ext cx="122905" cy="131103"/>
              </a:xfrm>
              <a:custGeom>
                <a:avLst/>
                <a:gdLst>
                  <a:gd name="connsiteX0" fmla="*/ 60623 w 122905"/>
                  <a:gd name="connsiteY0" fmla="*/ 15107 h 131103"/>
                  <a:gd name="connsiteX1" fmla="*/ 0 w 122905"/>
                  <a:gd name="connsiteY1" fmla="*/ 32427 h 131103"/>
                  <a:gd name="connsiteX2" fmla="*/ 60623 w 122905"/>
                  <a:gd name="connsiteY2" fmla="*/ 119032 h 131103"/>
                  <a:gd name="connsiteX3" fmla="*/ 121246 w 122905"/>
                  <a:gd name="connsiteY3" fmla="*/ 110371 h 131103"/>
                  <a:gd name="connsiteX4" fmla="*/ 60623 w 122905"/>
                  <a:gd name="connsiteY4" fmla="*/ 15107 h 1311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905" h="131103">
                    <a:moveTo>
                      <a:pt x="60623" y="15107"/>
                    </a:moveTo>
                    <a:cubicBezTo>
                      <a:pt x="25982" y="-10875"/>
                      <a:pt x="0" y="-2214"/>
                      <a:pt x="0" y="32427"/>
                    </a:cubicBezTo>
                    <a:cubicBezTo>
                      <a:pt x="0" y="67069"/>
                      <a:pt x="25982" y="101711"/>
                      <a:pt x="60623" y="119032"/>
                    </a:cubicBezTo>
                    <a:cubicBezTo>
                      <a:pt x="95265" y="136352"/>
                      <a:pt x="121246" y="136352"/>
                      <a:pt x="121246" y="110371"/>
                    </a:cubicBezTo>
                    <a:cubicBezTo>
                      <a:pt x="129906" y="75730"/>
                      <a:pt x="103925" y="32427"/>
                      <a:pt x="60623" y="1510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69" name="Graphic 1">
              <a:extLst>
                <a:ext uri="{FF2B5EF4-FFF2-40B4-BE49-F238E27FC236}">
                  <a16:creationId xmlns:a16="http://schemas.microsoft.com/office/drawing/2014/main" xmlns="" id="{4CBCF71C-3D5D-49FA-AD41-7BADE88B3F18}"/>
                </a:ext>
              </a:extLst>
            </p:cNvPr>
            <p:cNvGrpSpPr/>
            <p:nvPr/>
          </p:nvGrpSpPr>
          <p:grpSpPr>
            <a:xfrm>
              <a:off x="1404552" y="3096013"/>
              <a:ext cx="40013" cy="284125"/>
              <a:chOff x="4623729" y="3414894"/>
              <a:chExt cx="121245" cy="860933"/>
            </a:xfrm>
            <a:grpFill/>
          </p:grpSpPr>
          <p:sp>
            <p:nvSpPr>
              <p:cNvPr id="727" name="Freeform: Shape 215">
                <a:extLst>
                  <a:ext uri="{FF2B5EF4-FFF2-40B4-BE49-F238E27FC236}">
                    <a16:creationId xmlns:a16="http://schemas.microsoft.com/office/drawing/2014/main" xmlns="" id="{B91A06D9-1887-4C1C-AF94-F0C947E83683}"/>
                  </a:ext>
                </a:extLst>
              </p:cNvPr>
              <p:cNvSpPr/>
              <p:nvPr/>
            </p:nvSpPr>
            <p:spPr>
              <a:xfrm>
                <a:off x="4675691" y="3456560"/>
                <a:ext cx="17320" cy="764796"/>
              </a:xfrm>
              <a:custGeom>
                <a:avLst/>
                <a:gdLst>
                  <a:gd name="connsiteX0" fmla="*/ 0 w 17320"/>
                  <a:gd name="connsiteY0" fmla="*/ 10000 h 764796"/>
                  <a:gd name="connsiteX1" fmla="*/ 0 w 17320"/>
                  <a:gd name="connsiteY1" fmla="*/ 754796 h 764796"/>
                  <a:gd name="connsiteX2" fmla="*/ 17321 w 17320"/>
                  <a:gd name="connsiteY2" fmla="*/ 754796 h 764796"/>
                  <a:gd name="connsiteX3" fmla="*/ 17321 w 17320"/>
                  <a:gd name="connsiteY3" fmla="*/ 10000 h 764796"/>
                  <a:gd name="connsiteX4" fmla="*/ 0 w 17320"/>
                  <a:gd name="connsiteY4" fmla="*/ 10000 h 7647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764796">
                    <a:moveTo>
                      <a:pt x="0" y="10000"/>
                    </a:moveTo>
                    <a:cubicBezTo>
                      <a:pt x="0" y="261152"/>
                      <a:pt x="0" y="503644"/>
                      <a:pt x="0" y="754796"/>
                    </a:cubicBezTo>
                    <a:cubicBezTo>
                      <a:pt x="0" y="763457"/>
                      <a:pt x="17321" y="772117"/>
                      <a:pt x="17321" y="754796"/>
                    </a:cubicBezTo>
                    <a:cubicBezTo>
                      <a:pt x="17321" y="503644"/>
                      <a:pt x="17321" y="261152"/>
                      <a:pt x="17321" y="10000"/>
                    </a:cubicBezTo>
                    <a:cubicBezTo>
                      <a:pt x="1732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8" name="Freeform: Shape 216">
                <a:extLst>
                  <a:ext uri="{FF2B5EF4-FFF2-40B4-BE49-F238E27FC236}">
                    <a16:creationId xmlns:a16="http://schemas.microsoft.com/office/drawing/2014/main" xmlns="" id="{FA34CDF2-E6C8-41F7-9A17-BD440358B311}"/>
                  </a:ext>
                </a:extLst>
              </p:cNvPr>
              <p:cNvSpPr/>
              <p:nvPr/>
            </p:nvSpPr>
            <p:spPr>
              <a:xfrm>
                <a:off x="4623729" y="4135101"/>
                <a:ext cx="121245" cy="140727"/>
              </a:xfrm>
              <a:custGeom>
                <a:avLst/>
                <a:gdLst>
                  <a:gd name="connsiteX0" fmla="*/ 60623 w 121245"/>
                  <a:gd name="connsiteY0" fmla="*/ 32953 h 140727"/>
                  <a:gd name="connsiteX1" fmla="*/ 0 w 121245"/>
                  <a:gd name="connsiteY1" fmla="*/ 128218 h 140727"/>
                  <a:gd name="connsiteX2" fmla="*/ 60623 w 121245"/>
                  <a:gd name="connsiteY2" fmla="*/ 102237 h 140727"/>
                  <a:gd name="connsiteX3" fmla="*/ 121246 w 121245"/>
                  <a:gd name="connsiteY3" fmla="*/ 6972 h 140727"/>
                  <a:gd name="connsiteX4" fmla="*/ 60623 w 121245"/>
                  <a:gd name="connsiteY4" fmla="*/ 32953 h 140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0727">
                    <a:moveTo>
                      <a:pt x="60623" y="32953"/>
                    </a:moveTo>
                    <a:cubicBezTo>
                      <a:pt x="25981" y="67595"/>
                      <a:pt x="0" y="102237"/>
                      <a:pt x="0" y="128218"/>
                    </a:cubicBezTo>
                    <a:cubicBezTo>
                      <a:pt x="0" y="154199"/>
                      <a:pt x="25981" y="136878"/>
                      <a:pt x="60623" y="102237"/>
                    </a:cubicBezTo>
                    <a:cubicBezTo>
                      <a:pt x="95264" y="67595"/>
                      <a:pt x="121246" y="24293"/>
                      <a:pt x="121246" y="6972"/>
                    </a:cubicBezTo>
                    <a:cubicBezTo>
                      <a:pt x="121246" y="-10349"/>
                      <a:pt x="95264" y="6972"/>
                      <a:pt x="60623" y="3295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9" name="Freeform: Shape 217">
                <a:extLst>
                  <a:ext uri="{FF2B5EF4-FFF2-40B4-BE49-F238E27FC236}">
                    <a16:creationId xmlns:a16="http://schemas.microsoft.com/office/drawing/2014/main" xmlns="" id="{8D4F9B6B-8303-4134-9549-702DCB92E81D}"/>
                  </a:ext>
                </a:extLst>
              </p:cNvPr>
              <p:cNvSpPr/>
              <p:nvPr/>
            </p:nvSpPr>
            <p:spPr>
              <a:xfrm>
                <a:off x="4623729" y="3414894"/>
                <a:ext cx="121245" cy="141393"/>
              </a:xfrm>
              <a:custGeom>
                <a:avLst/>
                <a:gdLst>
                  <a:gd name="connsiteX0" fmla="*/ 0 w 121245"/>
                  <a:gd name="connsiteY0" fmla="*/ 8364 h 141393"/>
                  <a:gd name="connsiteX1" fmla="*/ 60623 w 121245"/>
                  <a:gd name="connsiteY1" fmla="*/ 103628 h 141393"/>
                  <a:gd name="connsiteX2" fmla="*/ 121246 w 121245"/>
                  <a:gd name="connsiteY2" fmla="*/ 138270 h 141393"/>
                  <a:gd name="connsiteX3" fmla="*/ 60623 w 121245"/>
                  <a:gd name="connsiteY3" fmla="*/ 43005 h 141393"/>
                  <a:gd name="connsiteX4" fmla="*/ 0 w 121245"/>
                  <a:gd name="connsiteY4" fmla="*/ 8364 h 141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1393">
                    <a:moveTo>
                      <a:pt x="0" y="8364"/>
                    </a:moveTo>
                    <a:cubicBezTo>
                      <a:pt x="0" y="25685"/>
                      <a:pt x="25981" y="68987"/>
                      <a:pt x="60623" y="103628"/>
                    </a:cubicBezTo>
                    <a:cubicBezTo>
                      <a:pt x="95264" y="138270"/>
                      <a:pt x="121246" y="146930"/>
                      <a:pt x="121246" y="138270"/>
                    </a:cubicBezTo>
                    <a:cubicBezTo>
                      <a:pt x="121246" y="120949"/>
                      <a:pt x="95264" y="77647"/>
                      <a:pt x="60623" y="43005"/>
                    </a:cubicBezTo>
                    <a:cubicBezTo>
                      <a:pt x="25981" y="-297"/>
                      <a:pt x="0" y="-8957"/>
                      <a:pt x="0" y="836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70" name="Graphic 1">
              <a:extLst>
                <a:ext uri="{FF2B5EF4-FFF2-40B4-BE49-F238E27FC236}">
                  <a16:creationId xmlns:a16="http://schemas.microsoft.com/office/drawing/2014/main" xmlns="" id="{539CF841-29BD-4A83-8605-55A0FC8A331D}"/>
                </a:ext>
              </a:extLst>
            </p:cNvPr>
            <p:cNvGrpSpPr/>
            <p:nvPr/>
          </p:nvGrpSpPr>
          <p:grpSpPr>
            <a:xfrm>
              <a:off x="1498870" y="3198265"/>
              <a:ext cx="40013" cy="78151"/>
              <a:chOff x="4909523" y="3724731"/>
              <a:chExt cx="121245" cy="236808"/>
            </a:xfrm>
            <a:grpFill/>
          </p:grpSpPr>
          <p:sp>
            <p:nvSpPr>
              <p:cNvPr id="722" name="Freeform: Shape 210">
                <a:extLst>
                  <a:ext uri="{FF2B5EF4-FFF2-40B4-BE49-F238E27FC236}">
                    <a16:creationId xmlns:a16="http://schemas.microsoft.com/office/drawing/2014/main" xmlns="" id="{961FC40A-20FF-4B5B-8097-98FE6BA6AB37}"/>
                  </a:ext>
                </a:extLst>
              </p:cNvPr>
              <p:cNvSpPr/>
              <p:nvPr/>
            </p:nvSpPr>
            <p:spPr>
              <a:xfrm>
                <a:off x="4961485" y="3780500"/>
                <a:ext cx="17320" cy="120420"/>
              </a:xfrm>
              <a:custGeom>
                <a:avLst/>
                <a:gdLst>
                  <a:gd name="connsiteX0" fmla="*/ 0 w 17320"/>
                  <a:gd name="connsiteY0" fmla="*/ 6495 h 120420"/>
                  <a:gd name="connsiteX1" fmla="*/ 0 w 17320"/>
                  <a:gd name="connsiteY1" fmla="*/ 110420 h 120420"/>
                  <a:gd name="connsiteX2" fmla="*/ 17321 w 17320"/>
                  <a:gd name="connsiteY2" fmla="*/ 110420 h 120420"/>
                  <a:gd name="connsiteX3" fmla="*/ 17321 w 17320"/>
                  <a:gd name="connsiteY3" fmla="*/ 6495 h 120420"/>
                  <a:gd name="connsiteX4" fmla="*/ 0 w 17320"/>
                  <a:gd name="connsiteY4" fmla="*/ 6495 h 120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20420">
                    <a:moveTo>
                      <a:pt x="0" y="6495"/>
                    </a:moveTo>
                    <a:cubicBezTo>
                      <a:pt x="0" y="41137"/>
                      <a:pt x="0" y="75779"/>
                      <a:pt x="0" y="110420"/>
                    </a:cubicBezTo>
                    <a:cubicBezTo>
                      <a:pt x="0" y="119081"/>
                      <a:pt x="17321" y="127741"/>
                      <a:pt x="17321" y="110420"/>
                    </a:cubicBezTo>
                    <a:cubicBezTo>
                      <a:pt x="17321" y="75779"/>
                      <a:pt x="17321" y="41137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3" name="Freeform: Shape 211">
                <a:extLst>
                  <a:ext uri="{FF2B5EF4-FFF2-40B4-BE49-F238E27FC236}">
                    <a16:creationId xmlns:a16="http://schemas.microsoft.com/office/drawing/2014/main" xmlns="" id="{6EBAD58D-02C7-40C4-BCBC-654B89DF7180}"/>
                  </a:ext>
                </a:extLst>
              </p:cNvPr>
              <p:cNvSpPr/>
              <p:nvPr/>
            </p:nvSpPr>
            <p:spPr>
              <a:xfrm>
                <a:off x="5022108" y="3821637"/>
                <a:ext cx="8660" cy="8660"/>
              </a:xfrm>
              <a:custGeom>
                <a:avLst/>
                <a:gdLst>
                  <a:gd name="connsiteX0" fmla="*/ 8660 w 8660"/>
                  <a:gd name="connsiteY0" fmla="*/ 0 h 8660"/>
                  <a:gd name="connsiteX1" fmla="*/ 0 w 8660"/>
                  <a:gd name="connsiteY1" fmla="*/ 8660 h 8660"/>
                  <a:gd name="connsiteX2" fmla="*/ 8660 w 8660"/>
                  <a:gd name="connsiteY2" fmla="*/ 0 h 86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660" h="8660">
                    <a:moveTo>
                      <a:pt x="8660" y="0"/>
                    </a:moveTo>
                    <a:cubicBezTo>
                      <a:pt x="8660" y="0"/>
                      <a:pt x="8660" y="8660"/>
                      <a:pt x="0" y="8660"/>
                    </a:cubicBezTo>
                    <a:cubicBezTo>
                      <a:pt x="8660" y="0"/>
                      <a:pt x="8660" y="0"/>
                      <a:pt x="8660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4" name="Freeform: Shape 212">
                <a:extLst>
                  <a:ext uri="{FF2B5EF4-FFF2-40B4-BE49-F238E27FC236}">
                    <a16:creationId xmlns:a16="http://schemas.microsoft.com/office/drawing/2014/main" xmlns="" id="{24D05377-9EBC-42AF-AA54-B6629BDAF5BE}"/>
                  </a:ext>
                </a:extLst>
              </p:cNvPr>
              <p:cNvSpPr/>
              <p:nvPr/>
            </p:nvSpPr>
            <p:spPr>
              <a:xfrm>
                <a:off x="4909523" y="3830298"/>
                <a:ext cx="112585" cy="131242"/>
              </a:xfrm>
              <a:custGeom>
                <a:avLst/>
                <a:gdLst>
                  <a:gd name="connsiteX0" fmla="*/ 0 w 112585"/>
                  <a:gd name="connsiteY0" fmla="*/ 129906 h 131242"/>
                  <a:gd name="connsiteX1" fmla="*/ 60623 w 112585"/>
                  <a:gd name="connsiteY1" fmla="*/ 60623 h 131242"/>
                  <a:gd name="connsiteX2" fmla="*/ 112585 w 112585"/>
                  <a:gd name="connsiteY2" fmla="*/ 0 h 131242"/>
                  <a:gd name="connsiteX3" fmla="*/ 60623 w 112585"/>
                  <a:gd name="connsiteY3" fmla="*/ 51963 h 131242"/>
                  <a:gd name="connsiteX4" fmla="*/ 0 w 112585"/>
                  <a:gd name="connsiteY4" fmla="*/ 129906 h 1312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2585" h="131242">
                    <a:moveTo>
                      <a:pt x="0" y="129906"/>
                    </a:moveTo>
                    <a:cubicBezTo>
                      <a:pt x="0" y="138567"/>
                      <a:pt x="25981" y="103925"/>
                      <a:pt x="60623" y="60623"/>
                    </a:cubicBezTo>
                    <a:cubicBezTo>
                      <a:pt x="77943" y="34642"/>
                      <a:pt x="103925" y="8660"/>
                      <a:pt x="112585" y="0"/>
                    </a:cubicBezTo>
                    <a:cubicBezTo>
                      <a:pt x="103925" y="8660"/>
                      <a:pt x="86604" y="34642"/>
                      <a:pt x="60623" y="51963"/>
                    </a:cubicBezTo>
                    <a:cubicBezTo>
                      <a:pt x="25981" y="95265"/>
                      <a:pt x="0" y="121246"/>
                      <a:pt x="0" y="12990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5" name="Freeform: Shape 213">
                <a:extLst>
                  <a:ext uri="{FF2B5EF4-FFF2-40B4-BE49-F238E27FC236}">
                    <a16:creationId xmlns:a16="http://schemas.microsoft.com/office/drawing/2014/main" xmlns="" id="{836582A6-C22A-463A-BB24-F483486DE029}"/>
                  </a:ext>
                </a:extLst>
              </p:cNvPr>
              <p:cNvSpPr/>
              <p:nvPr/>
            </p:nvSpPr>
            <p:spPr>
              <a:xfrm>
                <a:off x="5022108" y="3856279"/>
                <a:ext cx="8660" cy="8660"/>
              </a:xfrm>
              <a:custGeom>
                <a:avLst/>
                <a:gdLst>
                  <a:gd name="connsiteX0" fmla="*/ 8660 w 8660"/>
                  <a:gd name="connsiteY0" fmla="*/ 8660 h 8660"/>
                  <a:gd name="connsiteX1" fmla="*/ 0 w 8660"/>
                  <a:gd name="connsiteY1" fmla="*/ 0 h 8660"/>
                  <a:gd name="connsiteX2" fmla="*/ 8660 w 8660"/>
                  <a:gd name="connsiteY2" fmla="*/ 8660 h 86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660" h="8660">
                    <a:moveTo>
                      <a:pt x="8660" y="8660"/>
                    </a:moveTo>
                    <a:cubicBezTo>
                      <a:pt x="8660" y="8660"/>
                      <a:pt x="8660" y="0"/>
                      <a:pt x="0" y="0"/>
                    </a:cubicBezTo>
                    <a:cubicBezTo>
                      <a:pt x="8660" y="0"/>
                      <a:pt x="8660" y="8660"/>
                      <a:pt x="8660" y="866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6" name="Freeform: Shape 214">
                <a:extLst>
                  <a:ext uri="{FF2B5EF4-FFF2-40B4-BE49-F238E27FC236}">
                    <a16:creationId xmlns:a16="http://schemas.microsoft.com/office/drawing/2014/main" xmlns="" id="{6D1A9731-EF44-48BA-A730-B2DCCE993853}"/>
                  </a:ext>
                </a:extLst>
              </p:cNvPr>
              <p:cNvSpPr/>
              <p:nvPr/>
            </p:nvSpPr>
            <p:spPr>
              <a:xfrm>
                <a:off x="4909523" y="3724731"/>
                <a:ext cx="112585" cy="131547"/>
              </a:xfrm>
              <a:custGeom>
                <a:avLst/>
                <a:gdLst>
                  <a:gd name="connsiteX0" fmla="*/ 0 w 112585"/>
                  <a:gd name="connsiteY0" fmla="*/ 1641 h 131547"/>
                  <a:gd name="connsiteX1" fmla="*/ 60623 w 112585"/>
                  <a:gd name="connsiteY1" fmla="*/ 79585 h 131547"/>
                  <a:gd name="connsiteX2" fmla="*/ 112585 w 112585"/>
                  <a:gd name="connsiteY2" fmla="*/ 131547 h 131547"/>
                  <a:gd name="connsiteX3" fmla="*/ 60623 w 112585"/>
                  <a:gd name="connsiteY3" fmla="*/ 70925 h 131547"/>
                  <a:gd name="connsiteX4" fmla="*/ 0 w 112585"/>
                  <a:gd name="connsiteY4" fmla="*/ 1641 h 1315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2585" h="131547">
                    <a:moveTo>
                      <a:pt x="0" y="1641"/>
                    </a:moveTo>
                    <a:cubicBezTo>
                      <a:pt x="0" y="10302"/>
                      <a:pt x="25981" y="44943"/>
                      <a:pt x="60623" y="79585"/>
                    </a:cubicBezTo>
                    <a:cubicBezTo>
                      <a:pt x="77943" y="105566"/>
                      <a:pt x="103925" y="122887"/>
                      <a:pt x="112585" y="131547"/>
                    </a:cubicBezTo>
                    <a:cubicBezTo>
                      <a:pt x="103925" y="114227"/>
                      <a:pt x="86604" y="96906"/>
                      <a:pt x="60623" y="70925"/>
                    </a:cubicBezTo>
                    <a:cubicBezTo>
                      <a:pt x="25981" y="18962"/>
                      <a:pt x="0" y="-7019"/>
                      <a:pt x="0" y="164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71" name="Graphic 1">
              <a:extLst>
                <a:ext uri="{FF2B5EF4-FFF2-40B4-BE49-F238E27FC236}">
                  <a16:creationId xmlns:a16="http://schemas.microsoft.com/office/drawing/2014/main" xmlns="" id="{70D0A474-2B2B-4987-9EED-F35373D6D267}"/>
                </a:ext>
              </a:extLst>
            </p:cNvPr>
            <p:cNvGrpSpPr/>
            <p:nvPr/>
          </p:nvGrpSpPr>
          <p:grpSpPr>
            <a:xfrm>
              <a:off x="1593187" y="3125112"/>
              <a:ext cx="42872" cy="227365"/>
              <a:chOff x="5195316" y="3503067"/>
              <a:chExt cx="129906" cy="688945"/>
            </a:xfrm>
            <a:grpFill/>
          </p:grpSpPr>
          <p:sp>
            <p:nvSpPr>
              <p:cNvPr id="719" name="Freeform: Shape 207">
                <a:extLst>
                  <a:ext uri="{FF2B5EF4-FFF2-40B4-BE49-F238E27FC236}">
                    <a16:creationId xmlns:a16="http://schemas.microsoft.com/office/drawing/2014/main" xmlns="" id="{EA693B1B-8C83-4BE3-B75C-B7FC395D1B42}"/>
                  </a:ext>
                </a:extLst>
              </p:cNvPr>
              <p:cNvSpPr/>
              <p:nvPr/>
            </p:nvSpPr>
            <p:spPr>
              <a:xfrm>
                <a:off x="5255940" y="3555329"/>
                <a:ext cx="17320" cy="579422"/>
              </a:xfrm>
              <a:custGeom>
                <a:avLst/>
                <a:gdLst>
                  <a:gd name="connsiteX0" fmla="*/ 0 w 17320"/>
                  <a:gd name="connsiteY0" fmla="*/ 6495 h 579422"/>
                  <a:gd name="connsiteX1" fmla="*/ 0 w 17320"/>
                  <a:gd name="connsiteY1" fmla="*/ 569423 h 579422"/>
                  <a:gd name="connsiteX2" fmla="*/ 17321 w 17320"/>
                  <a:gd name="connsiteY2" fmla="*/ 569423 h 579422"/>
                  <a:gd name="connsiteX3" fmla="*/ 17321 w 17320"/>
                  <a:gd name="connsiteY3" fmla="*/ 6495 h 579422"/>
                  <a:gd name="connsiteX4" fmla="*/ 0 w 17320"/>
                  <a:gd name="connsiteY4" fmla="*/ 6495 h 5794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579422">
                    <a:moveTo>
                      <a:pt x="0" y="6495"/>
                    </a:moveTo>
                    <a:cubicBezTo>
                      <a:pt x="0" y="197025"/>
                      <a:pt x="0" y="378893"/>
                      <a:pt x="0" y="569423"/>
                    </a:cubicBezTo>
                    <a:cubicBezTo>
                      <a:pt x="0" y="578083"/>
                      <a:pt x="17321" y="586744"/>
                      <a:pt x="17321" y="569423"/>
                    </a:cubicBezTo>
                    <a:cubicBezTo>
                      <a:pt x="17321" y="378893"/>
                      <a:pt x="17321" y="197025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0" name="Freeform: Shape 208">
                <a:extLst>
                  <a:ext uri="{FF2B5EF4-FFF2-40B4-BE49-F238E27FC236}">
                    <a16:creationId xmlns:a16="http://schemas.microsoft.com/office/drawing/2014/main" xmlns="" id="{C79BA866-236D-4F9D-B68A-81EF3B3EA477}"/>
                  </a:ext>
                </a:extLst>
              </p:cNvPr>
              <p:cNvSpPr/>
              <p:nvPr/>
            </p:nvSpPr>
            <p:spPr>
              <a:xfrm>
                <a:off x="5203977" y="3503067"/>
                <a:ext cx="121245" cy="138908"/>
              </a:xfrm>
              <a:custGeom>
                <a:avLst/>
                <a:gdLst>
                  <a:gd name="connsiteX0" fmla="*/ 60623 w 121245"/>
                  <a:gd name="connsiteY0" fmla="*/ 41437 h 138908"/>
                  <a:gd name="connsiteX1" fmla="*/ 0 w 121245"/>
                  <a:gd name="connsiteY1" fmla="*/ 136701 h 138908"/>
                  <a:gd name="connsiteX2" fmla="*/ 60623 w 121245"/>
                  <a:gd name="connsiteY2" fmla="*/ 93399 h 138908"/>
                  <a:gd name="connsiteX3" fmla="*/ 121246 w 121245"/>
                  <a:gd name="connsiteY3" fmla="*/ 6795 h 138908"/>
                  <a:gd name="connsiteX4" fmla="*/ 60623 w 121245"/>
                  <a:gd name="connsiteY4" fmla="*/ 41437 h 1389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8908">
                    <a:moveTo>
                      <a:pt x="60623" y="41437"/>
                    </a:moveTo>
                    <a:cubicBezTo>
                      <a:pt x="25982" y="84739"/>
                      <a:pt x="0" y="119381"/>
                      <a:pt x="0" y="136701"/>
                    </a:cubicBezTo>
                    <a:cubicBezTo>
                      <a:pt x="0" y="145362"/>
                      <a:pt x="25982" y="128041"/>
                      <a:pt x="60623" y="93399"/>
                    </a:cubicBezTo>
                    <a:cubicBezTo>
                      <a:pt x="95265" y="58758"/>
                      <a:pt x="121246" y="24116"/>
                      <a:pt x="121246" y="6795"/>
                    </a:cubicBezTo>
                    <a:cubicBezTo>
                      <a:pt x="121246" y="-10526"/>
                      <a:pt x="95265" y="6795"/>
                      <a:pt x="60623" y="4143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1" name="Freeform: Shape 209">
                <a:extLst>
                  <a:ext uri="{FF2B5EF4-FFF2-40B4-BE49-F238E27FC236}">
                    <a16:creationId xmlns:a16="http://schemas.microsoft.com/office/drawing/2014/main" xmlns="" id="{317E48A4-7A75-44D3-B195-9C017D310334}"/>
                  </a:ext>
                </a:extLst>
              </p:cNvPr>
              <p:cNvSpPr/>
              <p:nvPr/>
            </p:nvSpPr>
            <p:spPr>
              <a:xfrm>
                <a:off x="5195316" y="4044643"/>
                <a:ext cx="121245" cy="147369"/>
              </a:xfrm>
              <a:custGeom>
                <a:avLst/>
                <a:gdLst>
                  <a:gd name="connsiteX0" fmla="*/ 0 w 121245"/>
                  <a:gd name="connsiteY0" fmla="*/ 2165 h 147369"/>
                  <a:gd name="connsiteX1" fmla="*/ 60623 w 121245"/>
                  <a:gd name="connsiteY1" fmla="*/ 97430 h 147369"/>
                  <a:gd name="connsiteX2" fmla="*/ 121246 w 121245"/>
                  <a:gd name="connsiteY2" fmla="*/ 140732 h 147369"/>
                  <a:gd name="connsiteX3" fmla="*/ 60623 w 121245"/>
                  <a:gd name="connsiteY3" fmla="*/ 54128 h 147369"/>
                  <a:gd name="connsiteX4" fmla="*/ 0 w 121245"/>
                  <a:gd name="connsiteY4" fmla="*/ 2165 h 1473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7369">
                    <a:moveTo>
                      <a:pt x="0" y="2165"/>
                    </a:moveTo>
                    <a:cubicBezTo>
                      <a:pt x="0" y="10826"/>
                      <a:pt x="25982" y="54128"/>
                      <a:pt x="60623" y="97430"/>
                    </a:cubicBezTo>
                    <a:cubicBezTo>
                      <a:pt x="95264" y="140732"/>
                      <a:pt x="121246" y="158053"/>
                      <a:pt x="121246" y="140732"/>
                    </a:cubicBezTo>
                    <a:cubicBezTo>
                      <a:pt x="121246" y="123411"/>
                      <a:pt x="95264" y="88769"/>
                      <a:pt x="60623" y="54128"/>
                    </a:cubicBezTo>
                    <a:cubicBezTo>
                      <a:pt x="34642" y="10826"/>
                      <a:pt x="0" y="-6495"/>
                      <a:pt x="0" y="216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72" name="Graphic 1">
              <a:extLst>
                <a:ext uri="{FF2B5EF4-FFF2-40B4-BE49-F238E27FC236}">
                  <a16:creationId xmlns:a16="http://schemas.microsoft.com/office/drawing/2014/main" xmlns="" id="{FCEB7D9D-64F8-463A-9817-9D636FF416E1}"/>
                </a:ext>
              </a:extLst>
            </p:cNvPr>
            <p:cNvGrpSpPr/>
            <p:nvPr/>
          </p:nvGrpSpPr>
          <p:grpSpPr>
            <a:xfrm>
              <a:off x="1690363" y="3038039"/>
              <a:ext cx="40013" cy="398706"/>
              <a:chOff x="5489771" y="3239224"/>
              <a:chExt cx="121245" cy="1208128"/>
            </a:xfrm>
            <a:grpFill/>
          </p:grpSpPr>
          <p:sp>
            <p:nvSpPr>
              <p:cNvPr id="716" name="Freeform: Shape 204">
                <a:extLst>
                  <a:ext uri="{FF2B5EF4-FFF2-40B4-BE49-F238E27FC236}">
                    <a16:creationId xmlns:a16="http://schemas.microsoft.com/office/drawing/2014/main" xmlns="" id="{DE90A46B-85E3-4DF3-8E93-1B433E75235D}"/>
                  </a:ext>
                </a:extLst>
              </p:cNvPr>
              <p:cNvSpPr/>
              <p:nvPr/>
            </p:nvSpPr>
            <p:spPr>
              <a:xfrm>
                <a:off x="5541733" y="3280361"/>
                <a:ext cx="17321" cy="1131524"/>
              </a:xfrm>
              <a:custGeom>
                <a:avLst/>
                <a:gdLst>
                  <a:gd name="connsiteX0" fmla="*/ 0 w 17321"/>
                  <a:gd name="connsiteY0" fmla="*/ 12991 h 1131524"/>
                  <a:gd name="connsiteX1" fmla="*/ 0 w 17321"/>
                  <a:gd name="connsiteY1" fmla="*/ 1121524 h 1131524"/>
                  <a:gd name="connsiteX2" fmla="*/ 17321 w 17321"/>
                  <a:gd name="connsiteY2" fmla="*/ 1121524 h 1131524"/>
                  <a:gd name="connsiteX3" fmla="*/ 17321 w 17321"/>
                  <a:gd name="connsiteY3" fmla="*/ 12991 h 1131524"/>
                  <a:gd name="connsiteX4" fmla="*/ 0 w 17321"/>
                  <a:gd name="connsiteY4" fmla="*/ 12991 h 11315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1" h="1131524">
                    <a:moveTo>
                      <a:pt x="0" y="12991"/>
                    </a:moveTo>
                    <a:cubicBezTo>
                      <a:pt x="0" y="385389"/>
                      <a:pt x="0" y="749126"/>
                      <a:pt x="0" y="1121524"/>
                    </a:cubicBezTo>
                    <a:cubicBezTo>
                      <a:pt x="0" y="1130185"/>
                      <a:pt x="17321" y="1138845"/>
                      <a:pt x="17321" y="1121524"/>
                    </a:cubicBezTo>
                    <a:cubicBezTo>
                      <a:pt x="17321" y="749126"/>
                      <a:pt x="17321" y="385389"/>
                      <a:pt x="17321" y="12991"/>
                    </a:cubicBezTo>
                    <a:cubicBezTo>
                      <a:pt x="1732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17" name="Freeform: Shape 205">
                <a:extLst>
                  <a:ext uri="{FF2B5EF4-FFF2-40B4-BE49-F238E27FC236}">
                    <a16:creationId xmlns:a16="http://schemas.microsoft.com/office/drawing/2014/main" xmlns="" id="{954E8EAB-9490-40FE-B728-D360BD7CFDAB}"/>
                  </a:ext>
                </a:extLst>
              </p:cNvPr>
              <p:cNvSpPr/>
              <p:nvPr/>
            </p:nvSpPr>
            <p:spPr>
              <a:xfrm>
                <a:off x="5489771" y="3239224"/>
                <a:ext cx="121245" cy="134236"/>
              </a:xfrm>
              <a:custGeom>
                <a:avLst/>
                <a:gdLst>
                  <a:gd name="connsiteX0" fmla="*/ 60623 w 121245"/>
                  <a:gd name="connsiteY0" fmla="*/ 19486 h 134236"/>
                  <a:gd name="connsiteX1" fmla="*/ 0 w 121245"/>
                  <a:gd name="connsiteY1" fmla="*/ 114751 h 134236"/>
                  <a:gd name="connsiteX2" fmla="*/ 60623 w 121245"/>
                  <a:gd name="connsiteY2" fmla="*/ 114751 h 134236"/>
                  <a:gd name="connsiteX3" fmla="*/ 121246 w 121245"/>
                  <a:gd name="connsiteY3" fmla="*/ 19486 h 134236"/>
                  <a:gd name="connsiteX4" fmla="*/ 60623 w 121245"/>
                  <a:gd name="connsiteY4" fmla="*/ 19486 h 134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4236">
                    <a:moveTo>
                      <a:pt x="60623" y="19486"/>
                    </a:moveTo>
                    <a:cubicBezTo>
                      <a:pt x="25982" y="45467"/>
                      <a:pt x="0" y="88769"/>
                      <a:pt x="0" y="114751"/>
                    </a:cubicBezTo>
                    <a:cubicBezTo>
                      <a:pt x="0" y="140732"/>
                      <a:pt x="25982" y="140732"/>
                      <a:pt x="60623" y="114751"/>
                    </a:cubicBezTo>
                    <a:cubicBezTo>
                      <a:pt x="95264" y="88769"/>
                      <a:pt x="121246" y="54128"/>
                      <a:pt x="121246" y="19486"/>
                    </a:cubicBezTo>
                    <a:cubicBezTo>
                      <a:pt x="121246" y="-6495"/>
                      <a:pt x="95264" y="-6495"/>
                      <a:pt x="60623" y="1948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18" name="Freeform: Shape 206">
                <a:extLst>
                  <a:ext uri="{FF2B5EF4-FFF2-40B4-BE49-F238E27FC236}">
                    <a16:creationId xmlns:a16="http://schemas.microsoft.com/office/drawing/2014/main" xmlns="" id="{77345FE9-F092-4FFB-968E-6FCB98FF6C5F}"/>
                  </a:ext>
                </a:extLst>
              </p:cNvPr>
              <p:cNvSpPr/>
              <p:nvPr/>
            </p:nvSpPr>
            <p:spPr>
              <a:xfrm>
                <a:off x="5489771" y="4313116"/>
                <a:ext cx="121245" cy="134236"/>
              </a:xfrm>
              <a:custGeom>
                <a:avLst/>
                <a:gdLst>
                  <a:gd name="connsiteX0" fmla="*/ 60623 w 121245"/>
                  <a:gd name="connsiteY0" fmla="*/ 19486 h 134236"/>
                  <a:gd name="connsiteX1" fmla="*/ 0 w 121245"/>
                  <a:gd name="connsiteY1" fmla="*/ 19486 h 134236"/>
                  <a:gd name="connsiteX2" fmla="*/ 60623 w 121245"/>
                  <a:gd name="connsiteY2" fmla="*/ 114751 h 134236"/>
                  <a:gd name="connsiteX3" fmla="*/ 121246 w 121245"/>
                  <a:gd name="connsiteY3" fmla="*/ 114751 h 134236"/>
                  <a:gd name="connsiteX4" fmla="*/ 60623 w 121245"/>
                  <a:gd name="connsiteY4" fmla="*/ 19486 h 134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4236">
                    <a:moveTo>
                      <a:pt x="60623" y="19486"/>
                    </a:moveTo>
                    <a:cubicBezTo>
                      <a:pt x="25982" y="-6495"/>
                      <a:pt x="0" y="-6495"/>
                      <a:pt x="0" y="19486"/>
                    </a:cubicBezTo>
                    <a:cubicBezTo>
                      <a:pt x="0" y="45467"/>
                      <a:pt x="25982" y="88769"/>
                      <a:pt x="60623" y="114751"/>
                    </a:cubicBezTo>
                    <a:cubicBezTo>
                      <a:pt x="95264" y="140732"/>
                      <a:pt x="121246" y="140732"/>
                      <a:pt x="121246" y="114751"/>
                    </a:cubicBezTo>
                    <a:cubicBezTo>
                      <a:pt x="121246" y="80109"/>
                      <a:pt x="95264" y="36807"/>
                      <a:pt x="60623" y="1948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73" name="Graphic 1">
              <a:extLst>
                <a:ext uri="{FF2B5EF4-FFF2-40B4-BE49-F238E27FC236}">
                  <a16:creationId xmlns:a16="http://schemas.microsoft.com/office/drawing/2014/main" xmlns="" id="{B0AF0FC1-D96F-4824-AC31-4ED483F744FA}"/>
                </a:ext>
              </a:extLst>
            </p:cNvPr>
            <p:cNvGrpSpPr/>
            <p:nvPr/>
          </p:nvGrpSpPr>
          <p:grpSpPr>
            <a:xfrm>
              <a:off x="1784680" y="2989605"/>
              <a:ext cx="40457" cy="492883"/>
              <a:chOff x="5775565" y="3092463"/>
              <a:chExt cx="122591" cy="1493497"/>
            </a:xfrm>
            <a:grpFill/>
          </p:grpSpPr>
          <p:sp>
            <p:nvSpPr>
              <p:cNvPr id="713" name="Freeform: Shape 201">
                <a:extLst>
                  <a:ext uri="{FF2B5EF4-FFF2-40B4-BE49-F238E27FC236}">
                    <a16:creationId xmlns:a16="http://schemas.microsoft.com/office/drawing/2014/main" xmlns="" id="{3055588C-CD87-4E17-A32B-1165D2364400}"/>
                  </a:ext>
                </a:extLst>
              </p:cNvPr>
              <p:cNvSpPr/>
              <p:nvPr/>
            </p:nvSpPr>
            <p:spPr>
              <a:xfrm>
                <a:off x="5827527" y="3130969"/>
                <a:ext cx="17320" cy="1436804"/>
              </a:xfrm>
              <a:custGeom>
                <a:avLst/>
                <a:gdLst>
                  <a:gd name="connsiteX0" fmla="*/ 0 w 17320"/>
                  <a:gd name="connsiteY0" fmla="*/ 6495 h 1436804"/>
                  <a:gd name="connsiteX1" fmla="*/ 0 w 17320"/>
                  <a:gd name="connsiteY1" fmla="*/ 1426804 h 1436804"/>
                  <a:gd name="connsiteX2" fmla="*/ 17321 w 17320"/>
                  <a:gd name="connsiteY2" fmla="*/ 1426804 h 1436804"/>
                  <a:gd name="connsiteX3" fmla="*/ 17321 w 17320"/>
                  <a:gd name="connsiteY3" fmla="*/ 6495 h 1436804"/>
                  <a:gd name="connsiteX4" fmla="*/ 0 w 17320"/>
                  <a:gd name="connsiteY4" fmla="*/ 6495 h 14368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436804">
                    <a:moveTo>
                      <a:pt x="0" y="6495"/>
                    </a:moveTo>
                    <a:cubicBezTo>
                      <a:pt x="0" y="482818"/>
                      <a:pt x="0" y="950481"/>
                      <a:pt x="0" y="1426804"/>
                    </a:cubicBezTo>
                    <a:cubicBezTo>
                      <a:pt x="0" y="1435465"/>
                      <a:pt x="17321" y="1444125"/>
                      <a:pt x="17321" y="1426804"/>
                    </a:cubicBezTo>
                    <a:cubicBezTo>
                      <a:pt x="17321" y="950481"/>
                      <a:pt x="17321" y="482818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14" name="Freeform: Shape 202">
                <a:extLst>
                  <a:ext uri="{FF2B5EF4-FFF2-40B4-BE49-F238E27FC236}">
                    <a16:creationId xmlns:a16="http://schemas.microsoft.com/office/drawing/2014/main" xmlns="" id="{2DDF4284-022E-4CCD-B0FD-4FBBFC6677B6}"/>
                  </a:ext>
                </a:extLst>
              </p:cNvPr>
              <p:cNvSpPr/>
              <p:nvPr/>
            </p:nvSpPr>
            <p:spPr>
              <a:xfrm>
                <a:off x="5775565" y="3092463"/>
                <a:ext cx="122591" cy="125151"/>
              </a:xfrm>
              <a:custGeom>
                <a:avLst/>
                <a:gdLst>
                  <a:gd name="connsiteX0" fmla="*/ 60623 w 122591"/>
                  <a:gd name="connsiteY0" fmla="*/ 1699 h 125151"/>
                  <a:gd name="connsiteX1" fmla="*/ 0 w 122591"/>
                  <a:gd name="connsiteY1" fmla="*/ 79643 h 125151"/>
                  <a:gd name="connsiteX2" fmla="*/ 60623 w 122591"/>
                  <a:gd name="connsiteY2" fmla="*/ 122945 h 125151"/>
                  <a:gd name="connsiteX3" fmla="*/ 121245 w 122591"/>
                  <a:gd name="connsiteY3" fmla="*/ 45001 h 125151"/>
                  <a:gd name="connsiteX4" fmla="*/ 60623 w 122591"/>
                  <a:gd name="connsiteY4" fmla="*/ 1699 h 1251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91" h="125151">
                    <a:moveTo>
                      <a:pt x="60623" y="1699"/>
                    </a:moveTo>
                    <a:cubicBezTo>
                      <a:pt x="25981" y="10359"/>
                      <a:pt x="0" y="53661"/>
                      <a:pt x="0" y="79643"/>
                    </a:cubicBezTo>
                    <a:cubicBezTo>
                      <a:pt x="0" y="114284"/>
                      <a:pt x="25981" y="131605"/>
                      <a:pt x="60623" y="122945"/>
                    </a:cubicBezTo>
                    <a:cubicBezTo>
                      <a:pt x="95264" y="114284"/>
                      <a:pt x="121245" y="79643"/>
                      <a:pt x="121245" y="45001"/>
                    </a:cubicBezTo>
                    <a:cubicBezTo>
                      <a:pt x="129906" y="19020"/>
                      <a:pt x="95264" y="-6962"/>
                      <a:pt x="60623" y="169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15" name="Freeform: Shape 203">
                <a:extLst>
                  <a:ext uri="{FF2B5EF4-FFF2-40B4-BE49-F238E27FC236}">
                    <a16:creationId xmlns:a16="http://schemas.microsoft.com/office/drawing/2014/main" xmlns="" id="{A2F1162E-DA28-4442-B0EF-FB88DD641412}"/>
                  </a:ext>
                </a:extLst>
              </p:cNvPr>
              <p:cNvSpPr/>
              <p:nvPr/>
            </p:nvSpPr>
            <p:spPr>
              <a:xfrm>
                <a:off x="5775565" y="4460301"/>
                <a:ext cx="122591" cy="125659"/>
              </a:xfrm>
              <a:custGeom>
                <a:avLst/>
                <a:gdLst>
                  <a:gd name="connsiteX0" fmla="*/ 60623 w 122591"/>
                  <a:gd name="connsiteY0" fmla="*/ 2207 h 125659"/>
                  <a:gd name="connsiteX1" fmla="*/ 0 w 122591"/>
                  <a:gd name="connsiteY1" fmla="*/ 45509 h 125659"/>
                  <a:gd name="connsiteX2" fmla="*/ 60623 w 122591"/>
                  <a:gd name="connsiteY2" fmla="*/ 123453 h 125659"/>
                  <a:gd name="connsiteX3" fmla="*/ 121245 w 122591"/>
                  <a:gd name="connsiteY3" fmla="*/ 80151 h 125659"/>
                  <a:gd name="connsiteX4" fmla="*/ 60623 w 122591"/>
                  <a:gd name="connsiteY4" fmla="*/ 2207 h 1256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91" h="125659">
                    <a:moveTo>
                      <a:pt x="60623" y="2207"/>
                    </a:moveTo>
                    <a:cubicBezTo>
                      <a:pt x="25981" y="-6453"/>
                      <a:pt x="0" y="10867"/>
                      <a:pt x="0" y="45509"/>
                    </a:cubicBezTo>
                    <a:cubicBezTo>
                      <a:pt x="0" y="80151"/>
                      <a:pt x="25981" y="114793"/>
                      <a:pt x="60623" y="123453"/>
                    </a:cubicBezTo>
                    <a:cubicBezTo>
                      <a:pt x="95264" y="132113"/>
                      <a:pt x="121245" y="114793"/>
                      <a:pt x="121245" y="80151"/>
                    </a:cubicBezTo>
                    <a:cubicBezTo>
                      <a:pt x="129906" y="45509"/>
                      <a:pt x="95264" y="10867"/>
                      <a:pt x="60623" y="220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574" name="Freeform: Shape 110">
              <a:extLst>
                <a:ext uri="{FF2B5EF4-FFF2-40B4-BE49-F238E27FC236}">
                  <a16:creationId xmlns:a16="http://schemas.microsoft.com/office/drawing/2014/main" xmlns="" id="{C8AD84A1-B5B8-4C0A-91EE-761C91BFAEBA}"/>
                </a:ext>
              </a:extLst>
            </p:cNvPr>
            <p:cNvSpPr/>
            <p:nvPr/>
          </p:nvSpPr>
          <p:spPr>
            <a:xfrm>
              <a:off x="1890430" y="2886309"/>
              <a:ext cx="2232182" cy="546863"/>
            </a:xfrm>
            <a:custGeom>
              <a:avLst/>
              <a:gdLst>
                <a:gd name="connsiteX0" fmla="*/ 5265535 w 6763787"/>
                <a:gd name="connsiteY0" fmla="*/ 245415 h 1657063"/>
                <a:gd name="connsiteX1" fmla="*/ 4157001 w 6763787"/>
                <a:gd name="connsiteY1" fmla="*/ 2923 h 1657063"/>
                <a:gd name="connsiteX2" fmla="*/ 3013826 w 6763787"/>
                <a:gd name="connsiteY2" fmla="*/ 158811 h 1657063"/>
                <a:gd name="connsiteX3" fmla="*/ 805419 w 6763787"/>
                <a:gd name="connsiteY3" fmla="*/ 1215382 h 1657063"/>
                <a:gd name="connsiteX4" fmla="*/ 0 w 6763787"/>
                <a:gd name="connsiteY4" fmla="*/ 1631082 h 1657063"/>
                <a:gd name="connsiteX5" fmla="*/ 0 w 6763787"/>
                <a:gd name="connsiteY5" fmla="*/ 1657064 h 1657063"/>
                <a:gd name="connsiteX6" fmla="*/ 476323 w 6763787"/>
                <a:gd name="connsiteY6" fmla="*/ 1423232 h 1657063"/>
                <a:gd name="connsiteX7" fmla="*/ 2702050 w 6763787"/>
                <a:gd name="connsiteY7" fmla="*/ 297378 h 1657063"/>
                <a:gd name="connsiteX8" fmla="*/ 3853886 w 6763787"/>
                <a:gd name="connsiteY8" fmla="*/ 28905 h 1657063"/>
                <a:gd name="connsiteX9" fmla="*/ 5057684 w 6763787"/>
                <a:gd name="connsiteY9" fmla="*/ 193453 h 1657063"/>
                <a:gd name="connsiteX10" fmla="*/ 6763788 w 6763787"/>
                <a:gd name="connsiteY10" fmla="*/ 981551 h 1657063"/>
                <a:gd name="connsiteX11" fmla="*/ 6763788 w 6763787"/>
                <a:gd name="connsiteY11" fmla="*/ 946909 h 1657063"/>
                <a:gd name="connsiteX12" fmla="*/ 5265535 w 6763787"/>
                <a:gd name="connsiteY12" fmla="*/ 245415 h 1657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763787" h="1657063">
                  <a:moveTo>
                    <a:pt x="5265535" y="245415"/>
                  </a:moveTo>
                  <a:cubicBezTo>
                    <a:pt x="4910457" y="115509"/>
                    <a:pt x="4538059" y="20244"/>
                    <a:pt x="4157001" y="2923"/>
                  </a:cubicBezTo>
                  <a:cubicBezTo>
                    <a:pt x="3767282" y="-14397"/>
                    <a:pt x="3386224" y="46226"/>
                    <a:pt x="3013826" y="158811"/>
                  </a:cubicBezTo>
                  <a:cubicBezTo>
                    <a:pt x="2225727" y="392642"/>
                    <a:pt x="1515573" y="825663"/>
                    <a:pt x="805419" y="1215382"/>
                  </a:cubicBezTo>
                  <a:cubicBezTo>
                    <a:pt x="545607" y="1362609"/>
                    <a:pt x="277133" y="1501176"/>
                    <a:pt x="0" y="1631082"/>
                  </a:cubicBezTo>
                  <a:lnTo>
                    <a:pt x="0" y="1657064"/>
                  </a:lnTo>
                  <a:cubicBezTo>
                    <a:pt x="164548" y="1579120"/>
                    <a:pt x="320435" y="1501176"/>
                    <a:pt x="476323" y="1423232"/>
                  </a:cubicBezTo>
                  <a:cubicBezTo>
                    <a:pt x="1212459" y="1042174"/>
                    <a:pt x="1922613" y="591832"/>
                    <a:pt x="2702050" y="297378"/>
                  </a:cubicBezTo>
                  <a:cubicBezTo>
                    <a:pt x="3074449" y="158811"/>
                    <a:pt x="3455507" y="54886"/>
                    <a:pt x="3853886" y="28905"/>
                  </a:cubicBezTo>
                  <a:cubicBezTo>
                    <a:pt x="4260926" y="2923"/>
                    <a:pt x="4667965" y="72207"/>
                    <a:pt x="5057684" y="193453"/>
                  </a:cubicBezTo>
                  <a:cubicBezTo>
                    <a:pt x="5655254" y="383982"/>
                    <a:pt x="6209520" y="678436"/>
                    <a:pt x="6763788" y="981551"/>
                  </a:cubicBezTo>
                  <a:lnTo>
                    <a:pt x="6763788" y="946909"/>
                  </a:lnTo>
                  <a:cubicBezTo>
                    <a:pt x="6270143" y="695757"/>
                    <a:pt x="5785160" y="435944"/>
                    <a:pt x="5265535" y="24541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5" name="Freeform: Shape 111">
              <a:extLst>
                <a:ext uri="{FF2B5EF4-FFF2-40B4-BE49-F238E27FC236}">
                  <a16:creationId xmlns:a16="http://schemas.microsoft.com/office/drawing/2014/main" xmlns="" id="{79C54CD3-3138-4E2C-B982-4D307617A714}"/>
                </a:ext>
              </a:extLst>
            </p:cNvPr>
            <p:cNvSpPr/>
            <p:nvPr/>
          </p:nvSpPr>
          <p:spPr>
            <a:xfrm>
              <a:off x="1887572" y="3041612"/>
              <a:ext cx="2229323" cy="549721"/>
            </a:xfrm>
            <a:custGeom>
              <a:avLst/>
              <a:gdLst>
                <a:gd name="connsiteX0" fmla="*/ 5334818 w 6755125"/>
                <a:gd name="connsiteY0" fmla="*/ 1359686 h 1665723"/>
                <a:gd name="connsiteX1" fmla="*/ 4182982 w 6755125"/>
                <a:gd name="connsiteY1" fmla="*/ 1628159 h 1665723"/>
                <a:gd name="connsiteX2" fmla="*/ 2979184 w 6755125"/>
                <a:gd name="connsiteY2" fmla="*/ 1463611 h 1665723"/>
                <a:gd name="connsiteX3" fmla="*/ 727475 w 6755125"/>
                <a:gd name="connsiteY3" fmla="*/ 372398 h 1665723"/>
                <a:gd name="connsiteX4" fmla="*/ 0 w 6755125"/>
                <a:gd name="connsiteY4" fmla="*/ 0 h 1665723"/>
                <a:gd name="connsiteX5" fmla="*/ 0 w 6755125"/>
                <a:gd name="connsiteY5" fmla="*/ 34642 h 1665723"/>
                <a:gd name="connsiteX6" fmla="*/ 554267 w 6755125"/>
                <a:gd name="connsiteY6" fmla="*/ 311775 h 1665723"/>
                <a:gd name="connsiteX7" fmla="*/ 2762674 w 6755125"/>
                <a:gd name="connsiteY7" fmla="*/ 1420309 h 1665723"/>
                <a:gd name="connsiteX8" fmla="*/ 3871207 w 6755125"/>
                <a:gd name="connsiteY8" fmla="*/ 1662800 h 1665723"/>
                <a:gd name="connsiteX9" fmla="*/ 5014383 w 6755125"/>
                <a:gd name="connsiteY9" fmla="*/ 1506913 h 1665723"/>
                <a:gd name="connsiteX10" fmla="*/ 6755126 w 6755125"/>
                <a:gd name="connsiteY10" fmla="*/ 710154 h 1665723"/>
                <a:gd name="connsiteX11" fmla="*/ 6755126 w 6755125"/>
                <a:gd name="connsiteY11" fmla="*/ 675513 h 1665723"/>
                <a:gd name="connsiteX12" fmla="*/ 5334818 w 6755125"/>
                <a:gd name="connsiteY12" fmla="*/ 1359686 h 1665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755125" h="1665723">
                  <a:moveTo>
                    <a:pt x="5334818" y="1359686"/>
                  </a:moveTo>
                  <a:cubicBezTo>
                    <a:pt x="4962420" y="1498253"/>
                    <a:pt x="4581362" y="1602178"/>
                    <a:pt x="4182982" y="1628159"/>
                  </a:cubicBezTo>
                  <a:cubicBezTo>
                    <a:pt x="3775942" y="1654140"/>
                    <a:pt x="3368903" y="1584857"/>
                    <a:pt x="2979184" y="1463611"/>
                  </a:cubicBezTo>
                  <a:cubicBezTo>
                    <a:pt x="2182425" y="1212459"/>
                    <a:pt x="1463611" y="770777"/>
                    <a:pt x="727475" y="372398"/>
                  </a:cubicBezTo>
                  <a:cubicBezTo>
                    <a:pt x="493644" y="242492"/>
                    <a:pt x="242491" y="112585"/>
                    <a:pt x="0" y="0"/>
                  </a:cubicBezTo>
                  <a:lnTo>
                    <a:pt x="0" y="34642"/>
                  </a:lnTo>
                  <a:cubicBezTo>
                    <a:pt x="190529" y="121246"/>
                    <a:pt x="372398" y="216510"/>
                    <a:pt x="554267" y="311775"/>
                  </a:cubicBezTo>
                  <a:cubicBezTo>
                    <a:pt x="1281742" y="692834"/>
                    <a:pt x="1983236" y="1143175"/>
                    <a:pt x="2762674" y="1420309"/>
                  </a:cubicBezTo>
                  <a:cubicBezTo>
                    <a:pt x="3117751" y="1550215"/>
                    <a:pt x="3490148" y="1645480"/>
                    <a:pt x="3871207" y="1662800"/>
                  </a:cubicBezTo>
                  <a:cubicBezTo>
                    <a:pt x="4260926" y="1680121"/>
                    <a:pt x="4641984" y="1619498"/>
                    <a:pt x="5014383" y="1506913"/>
                  </a:cubicBezTo>
                  <a:cubicBezTo>
                    <a:pt x="5629272" y="1325044"/>
                    <a:pt x="6192199" y="1013269"/>
                    <a:pt x="6755126" y="710154"/>
                  </a:cubicBezTo>
                  <a:lnTo>
                    <a:pt x="6755126" y="675513"/>
                  </a:lnTo>
                  <a:cubicBezTo>
                    <a:pt x="6296125" y="918004"/>
                    <a:pt x="5828462" y="1169157"/>
                    <a:pt x="5334818" y="1359686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576" name="Graphic 1">
              <a:extLst>
                <a:ext uri="{FF2B5EF4-FFF2-40B4-BE49-F238E27FC236}">
                  <a16:creationId xmlns:a16="http://schemas.microsoft.com/office/drawing/2014/main" xmlns="" id="{F758004B-569C-49A8-8D2F-D06BB1B67404}"/>
                </a:ext>
              </a:extLst>
            </p:cNvPr>
            <p:cNvGrpSpPr/>
            <p:nvPr/>
          </p:nvGrpSpPr>
          <p:grpSpPr>
            <a:xfrm>
              <a:off x="4031152" y="3157763"/>
              <a:ext cx="62879" cy="159257"/>
              <a:chOff x="12582653" y="3602003"/>
              <a:chExt cx="190530" cy="482570"/>
            </a:xfrm>
            <a:grpFill/>
          </p:grpSpPr>
          <p:sp>
            <p:nvSpPr>
              <p:cNvPr id="710" name="Freeform: Shape 173">
                <a:extLst>
                  <a:ext uri="{FF2B5EF4-FFF2-40B4-BE49-F238E27FC236}">
                    <a16:creationId xmlns:a16="http://schemas.microsoft.com/office/drawing/2014/main" xmlns="" id="{BB37D653-ABC9-41C7-88FE-B4E97DA2BD07}"/>
                  </a:ext>
                </a:extLst>
              </p:cNvPr>
              <p:cNvSpPr/>
              <p:nvPr/>
            </p:nvSpPr>
            <p:spPr>
              <a:xfrm>
                <a:off x="12660598" y="3640692"/>
                <a:ext cx="27371" cy="410446"/>
              </a:xfrm>
              <a:custGeom>
                <a:avLst/>
                <a:gdLst>
                  <a:gd name="connsiteX0" fmla="*/ 0 w 27371"/>
                  <a:gd name="connsiteY0" fmla="*/ 16398 h 410446"/>
                  <a:gd name="connsiteX1" fmla="*/ 0 w 27371"/>
                  <a:gd name="connsiteY1" fmla="*/ 397456 h 410446"/>
                  <a:gd name="connsiteX2" fmla="*/ 25982 w 27371"/>
                  <a:gd name="connsiteY2" fmla="*/ 397456 h 410446"/>
                  <a:gd name="connsiteX3" fmla="*/ 25982 w 27371"/>
                  <a:gd name="connsiteY3" fmla="*/ 16398 h 410446"/>
                  <a:gd name="connsiteX4" fmla="*/ 0 w 27371"/>
                  <a:gd name="connsiteY4" fmla="*/ 16398 h 41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371" h="410446">
                    <a:moveTo>
                      <a:pt x="0" y="16398"/>
                    </a:moveTo>
                    <a:cubicBezTo>
                      <a:pt x="0" y="146304"/>
                      <a:pt x="0" y="267550"/>
                      <a:pt x="0" y="397456"/>
                    </a:cubicBezTo>
                    <a:cubicBezTo>
                      <a:pt x="0" y="414777"/>
                      <a:pt x="25982" y="414777"/>
                      <a:pt x="25982" y="397456"/>
                    </a:cubicBezTo>
                    <a:cubicBezTo>
                      <a:pt x="25982" y="267550"/>
                      <a:pt x="25982" y="146304"/>
                      <a:pt x="25982" y="16398"/>
                    </a:cubicBezTo>
                    <a:cubicBezTo>
                      <a:pt x="34641" y="-923"/>
                      <a:pt x="0" y="-9584"/>
                      <a:pt x="0" y="1639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11" name="Freeform: Shape 174">
                <a:extLst>
                  <a:ext uri="{FF2B5EF4-FFF2-40B4-BE49-F238E27FC236}">
                    <a16:creationId xmlns:a16="http://schemas.microsoft.com/office/drawing/2014/main" xmlns="" id="{D262CAD4-ECD0-4E48-9B35-5B62296FFBDF}"/>
                  </a:ext>
                </a:extLst>
              </p:cNvPr>
              <p:cNvSpPr/>
              <p:nvPr/>
            </p:nvSpPr>
            <p:spPr>
              <a:xfrm>
                <a:off x="12582653" y="3602003"/>
                <a:ext cx="190530" cy="109301"/>
              </a:xfrm>
              <a:custGeom>
                <a:avLst/>
                <a:gdLst>
                  <a:gd name="connsiteX0" fmla="*/ 95265 w 190530"/>
                  <a:gd name="connsiteY0" fmla="*/ 37765 h 109301"/>
                  <a:gd name="connsiteX1" fmla="*/ 0 w 190530"/>
                  <a:gd name="connsiteY1" fmla="*/ 3124 h 109301"/>
                  <a:gd name="connsiteX2" fmla="*/ 95265 w 190530"/>
                  <a:gd name="connsiteY2" fmla="*/ 72407 h 109301"/>
                  <a:gd name="connsiteX3" fmla="*/ 190530 w 190530"/>
                  <a:gd name="connsiteY3" fmla="*/ 107049 h 109301"/>
                  <a:gd name="connsiteX4" fmla="*/ 95265 w 190530"/>
                  <a:gd name="connsiteY4" fmla="*/ 37765 h 109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30" h="109301">
                    <a:moveTo>
                      <a:pt x="95265" y="37765"/>
                    </a:moveTo>
                    <a:cubicBezTo>
                      <a:pt x="43302" y="3124"/>
                      <a:pt x="0" y="-5537"/>
                      <a:pt x="0" y="3124"/>
                    </a:cubicBezTo>
                    <a:cubicBezTo>
                      <a:pt x="0" y="11784"/>
                      <a:pt x="43302" y="46426"/>
                      <a:pt x="95265" y="72407"/>
                    </a:cubicBezTo>
                    <a:cubicBezTo>
                      <a:pt x="147228" y="98388"/>
                      <a:pt x="190530" y="115709"/>
                      <a:pt x="190530" y="107049"/>
                    </a:cubicBezTo>
                    <a:cubicBezTo>
                      <a:pt x="190530" y="107049"/>
                      <a:pt x="147228" y="72407"/>
                      <a:pt x="95265" y="3776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12" name="Freeform: Shape 175">
                <a:extLst>
                  <a:ext uri="{FF2B5EF4-FFF2-40B4-BE49-F238E27FC236}">
                    <a16:creationId xmlns:a16="http://schemas.microsoft.com/office/drawing/2014/main" xmlns="" id="{156D0511-4F6F-4748-A2A6-E2D87906F445}"/>
                  </a:ext>
                </a:extLst>
              </p:cNvPr>
              <p:cNvSpPr/>
              <p:nvPr/>
            </p:nvSpPr>
            <p:spPr>
              <a:xfrm>
                <a:off x="12582653" y="3974401"/>
                <a:ext cx="190530" cy="110172"/>
              </a:xfrm>
              <a:custGeom>
                <a:avLst/>
                <a:gdLst>
                  <a:gd name="connsiteX0" fmla="*/ 95265 w 190530"/>
                  <a:gd name="connsiteY0" fmla="*/ 37765 h 110172"/>
                  <a:gd name="connsiteX1" fmla="*/ 0 w 190530"/>
                  <a:gd name="connsiteY1" fmla="*/ 107049 h 110172"/>
                  <a:gd name="connsiteX2" fmla="*/ 95265 w 190530"/>
                  <a:gd name="connsiteY2" fmla="*/ 72407 h 110172"/>
                  <a:gd name="connsiteX3" fmla="*/ 190530 w 190530"/>
                  <a:gd name="connsiteY3" fmla="*/ 3124 h 110172"/>
                  <a:gd name="connsiteX4" fmla="*/ 95265 w 190530"/>
                  <a:gd name="connsiteY4" fmla="*/ 37765 h 1101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30" h="110172">
                    <a:moveTo>
                      <a:pt x="95265" y="37765"/>
                    </a:moveTo>
                    <a:cubicBezTo>
                      <a:pt x="43302" y="63747"/>
                      <a:pt x="0" y="98388"/>
                      <a:pt x="0" y="107049"/>
                    </a:cubicBezTo>
                    <a:cubicBezTo>
                      <a:pt x="0" y="115709"/>
                      <a:pt x="43302" y="107049"/>
                      <a:pt x="95265" y="72407"/>
                    </a:cubicBezTo>
                    <a:cubicBezTo>
                      <a:pt x="147228" y="37765"/>
                      <a:pt x="190530" y="11784"/>
                      <a:pt x="190530" y="3124"/>
                    </a:cubicBezTo>
                    <a:cubicBezTo>
                      <a:pt x="190530" y="-5537"/>
                      <a:pt x="147228" y="3124"/>
                      <a:pt x="95265" y="3776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77" name="Graphic 1">
              <a:extLst>
                <a:ext uri="{FF2B5EF4-FFF2-40B4-BE49-F238E27FC236}">
                  <a16:creationId xmlns:a16="http://schemas.microsoft.com/office/drawing/2014/main" xmlns="" id="{6B4786A7-5C94-4F9F-9AD8-DD0689E95CC3}"/>
                </a:ext>
              </a:extLst>
            </p:cNvPr>
            <p:cNvGrpSpPr/>
            <p:nvPr/>
          </p:nvGrpSpPr>
          <p:grpSpPr>
            <a:xfrm>
              <a:off x="3888247" y="3079306"/>
              <a:ext cx="62879" cy="316172"/>
              <a:chOff x="12149632" y="3364268"/>
              <a:chExt cx="190530" cy="958039"/>
            </a:xfrm>
            <a:grpFill/>
          </p:grpSpPr>
          <p:sp>
            <p:nvSpPr>
              <p:cNvPr id="707" name="Freeform: Shape 170">
                <a:extLst>
                  <a:ext uri="{FF2B5EF4-FFF2-40B4-BE49-F238E27FC236}">
                    <a16:creationId xmlns:a16="http://schemas.microsoft.com/office/drawing/2014/main" xmlns="" id="{89653DCC-8574-4BC4-8313-9539A2E4723E}"/>
                  </a:ext>
                </a:extLst>
              </p:cNvPr>
              <p:cNvSpPr/>
              <p:nvPr/>
            </p:nvSpPr>
            <p:spPr>
              <a:xfrm>
                <a:off x="12236236" y="3401607"/>
                <a:ext cx="25981" cy="883362"/>
              </a:xfrm>
              <a:custGeom>
                <a:avLst/>
                <a:gdLst>
                  <a:gd name="connsiteX0" fmla="*/ 0 w 25981"/>
                  <a:gd name="connsiteY0" fmla="*/ 12991 h 883362"/>
                  <a:gd name="connsiteX1" fmla="*/ 0 w 25981"/>
                  <a:gd name="connsiteY1" fmla="*/ 870372 h 883362"/>
                  <a:gd name="connsiteX2" fmla="*/ 25982 w 25981"/>
                  <a:gd name="connsiteY2" fmla="*/ 870372 h 883362"/>
                  <a:gd name="connsiteX3" fmla="*/ 25982 w 25981"/>
                  <a:gd name="connsiteY3" fmla="*/ 12991 h 883362"/>
                  <a:gd name="connsiteX4" fmla="*/ 0 w 25981"/>
                  <a:gd name="connsiteY4" fmla="*/ 12991 h 8833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883362">
                    <a:moveTo>
                      <a:pt x="0" y="12991"/>
                    </a:moveTo>
                    <a:cubicBezTo>
                      <a:pt x="0" y="298784"/>
                      <a:pt x="0" y="584578"/>
                      <a:pt x="0" y="870372"/>
                    </a:cubicBezTo>
                    <a:cubicBezTo>
                      <a:pt x="0" y="887693"/>
                      <a:pt x="25982" y="887693"/>
                      <a:pt x="25982" y="870372"/>
                    </a:cubicBezTo>
                    <a:cubicBezTo>
                      <a:pt x="25982" y="584578"/>
                      <a:pt x="25982" y="298784"/>
                      <a:pt x="25982" y="12991"/>
                    </a:cubicBezTo>
                    <a:cubicBezTo>
                      <a:pt x="2598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8" name="Freeform: Shape 171">
                <a:extLst>
                  <a:ext uri="{FF2B5EF4-FFF2-40B4-BE49-F238E27FC236}">
                    <a16:creationId xmlns:a16="http://schemas.microsoft.com/office/drawing/2014/main" xmlns="" id="{42FBFF83-FAC7-4DFF-B0CF-7A954A2393C8}"/>
                  </a:ext>
                </a:extLst>
              </p:cNvPr>
              <p:cNvSpPr/>
              <p:nvPr/>
            </p:nvSpPr>
            <p:spPr>
              <a:xfrm>
                <a:off x="12149632" y="3364268"/>
                <a:ext cx="190530" cy="123023"/>
              </a:xfrm>
              <a:custGeom>
                <a:avLst/>
                <a:gdLst>
                  <a:gd name="connsiteX0" fmla="*/ 95265 w 190530"/>
                  <a:gd name="connsiteY0" fmla="*/ 24348 h 123023"/>
                  <a:gd name="connsiteX1" fmla="*/ 0 w 190530"/>
                  <a:gd name="connsiteY1" fmla="*/ 15687 h 123023"/>
                  <a:gd name="connsiteX2" fmla="*/ 95265 w 190530"/>
                  <a:gd name="connsiteY2" fmla="*/ 102292 h 123023"/>
                  <a:gd name="connsiteX3" fmla="*/ 190530 w 190530"/>
                  <a:gd name="connsiteY3" fmla="*/ 110952 h 123023"/>
                  <a:gd name="connsiteX4" fmla="*/ 95265 w 190530"/>
                  <a:gd name="connsiteY4" fmla="*/ 24348 h 1230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30" h="123023">
                    <a:moveTo>
                      <a:pt x="95265" y="24348"/>
                    </a:moveTo>
                    <a:cubicBezTo>
                      <a:pt x="43302" y="-1633"/>
                      <a:pt x="0" y="-10294"/>
                      <a:pt x="0" y="15687"/>
                    </a:cubicBezTo>
                    <a:cubicBezTo>
                      <a:pt x="0" y="41669"/>
                      <a:pt x="43302" y="76310"/>
                      <a:pt x="95265" y="102292"/>
                    </a:cubicBezTo>
                    <a:cubicBezTo>
                      <a:pt x="147228" y="128273"/>
                      <a:pt x="190530" y="128273"/>
                      <a:pt x="190530" y="110952"/>
                    </a:cubicBezTo>
                    <a:cubicBezTo>
                      <a:pt x="190530" y="93631"/>
                      <a:pt x="147228" y="58989"/>
                      <a:pt x="95265" y="2434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9" name="Freeform: Shape 172">
                <a:extLst>
                  <a:ext uri="{FF2B5EF4-FFF2-40B4-BE49-F238E27FC236}">
                    <a16:creationId xmlns:a16="http://schemas.microsoft.com/office/drawing/2014/main" xmlns="" id="{E19170AD-2609-4764-B296-28D4B9941DDE}"/>
                  </a:ext>
                </a:extLst>
              </p:cNvPr>
              <p:cNvSpPr/>
              <p:nvPr/>
            </p:nvSpPr>
            <p:spPr>
              <a:xfrm>
                <a:off x="12149632" y="4199284"/>
                <a:ext cx="190530" cy="123023"/>
              </a:xfrm>
              <a:custGeom>
                <a:avLst/>
                <a:gdLst>
                  <a:gd name="connsiteX0" fmla="*/ 95265 w 190530"/>
                  <a:gd name="connsiteY0" fmla="*/ 20732 h 123023"/>
                  <a:gd name="connsiteX1" fmla="*/ 0 w 190530"/>
                  <a:gd name="connsiteY1" fmla="*/ 107336 h 123023"/>
                  <a:gd name="connsiteX2" fmla="*/ 95265 w 190530"/>
                  <a:gd name="connsiteY2" fmla="*/ 98676 h 123023"/>
                  <a:gd name="connsiteX3" fmla="*/ 190530 w 190530"/>
                  <a:gd name="connsiteY3" fmla="*/ 12072 h 123023"/>
                  <a:gd name="connsiteX4" fmla="*/ 95265 w 190530"/>
                  <a:gd name="connsiteY4" fmla="*/ 20732 h 1230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30" h="123023">
                    <a:moveTo>
                      <a:pt x="95265" y="20732"/>
                    </a:moveTo>
                    <a:cubicBezTo>
                      <a:pt x="43302" y="46713"/>
                      <a:pt x="0" y="81355"/>
                      <a:pt x="0" y="107336"/>
                    </a:cubicBezTo>
                    <a:cubicBezTo>
                      <a:pt x="0" y="133317"/>
                      <a:pt x="43302" y="124657"/>
                      <a:pt x="95265" y="98676"/>
                    </a:cubicBezTo>
                    <a:cubicBezTo>
                      <a:pt x="147228" y="72695"/>
                      <a:pt x="190530" y="29393"/>
                      <a:pt x="190530" y="12072"/>
                    </a:cubicBezTo>
                    <a:cubicBezTo>
                      <a:pt x="190530" y="-5249"/>
                      <a:pt x="147228" y="-5249"/>
                      <a:pt x="95265" y="2073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78" name="Graphic 1">
              <a:extLst>
                <a:ext uri="{FF2B5EF4-FFF2-40B4-BE49-F238E27FC236}">
                  <a16:creationId xmlns:a16="http://schemas.microsoft.com/office/drawing/2014/main" xmlns="" id="{845CBBD7-B730-4E4E-BFB5-A61809A1377F}"/>
                </a:ext>
              </a:extLst>
            </p:cNvPr>
            <p:cNvGrpSpPr/>
            <p:nvPr/>
          </p:nvGrpSpPr>
          <p:grpSpPr>
            <a:xfrm>
              <a:off x="3748200" y="3008045"/>
              <a:ext cx="62878" cy="458694"/>
              <a:chOff x="11725272" y="3148339"/>
              <a:chExt cx="190528" cy="1389899"/>
            </a:xfrm>
            <a:grpFill/>
          </p:grpSpPr>
          <p:sp>
            <p:nvSpPr>
              <p:cNvPr id="704" name="Freeform: Shape 167">
                <a:extLst>
                  <a:ext uri="{FF2B5EF4-FFF2-40B4-BE49-F238E27FC236}">
                    <a16:creationId xmlns:a16="http://schemas.microsoft.com/office/drawing/2014/main" xmlns="" id="{E2E48398-A267-4C43-A02F-988DCF99CCAD}"/>
                  </a:ext>
                </a:extLst>
              </p:cNvPr>
              <p:cNvSpPr/>
              <p:nvPr/>
            </p:nvSpPr>
            <p:spPr>
              <a:xfrm>
                <a:off x="11803215" y="3185096"/>
                <a:ext cx="27371" cy="1325044"/>
              </a:xfrm>
              <a:custGeom>
                <a:avLst/>
                <a:gdLst>
                  <a:gd name="connsiteX0" fmla="*/ 0 w 27371"/>
                  <a:gd name="connsiteY0" fmla="*/ 12991 h 1325044"/>
                  <a:gd name="connsiteX1" fmla="*/ 0 w 27371"/>
                  <a:gd name="connsiteY1" fmla="*/ 1312053 h 1325044"/>
                  <a:gd name="connsiteX2" fmla="*/ 25982 w 27371"/>
                  <a:gd name="connsiteY2" fmla="*/ 1312053 h 1325044"/>
                  <a:gd name="connsiteX3" fmla="*/ 25982 w 27371"/>
                  <a:gd name="connsiteY3" fmla="*/ 12991 h 1325044"/>
                  <a:gd name="connsiteX4" fmla="*/ 0 w 27371"/>
                  <a:gd name="connsiteY4" fmla="*/ 12991 h 13250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371" h="1325044">
                    <a:moveTo>
                      <a:pt x="0" y="12991"/>
                    </a:moveTo>
                    <a:cubicBezTo>
                      <a:pt x="0" y="446011"/>
                      <a:pt x="0" y="879032"/>
                      <a:pt x="0" y="1312053"/>
                    </a:cubicBezTo>
                    <a:cubicBezTo>
                      <a:pt x="0" y="1329374"/>
                      <a:pt x="25982" y="1329374"/>
                      <a:pt x="25982" y="1312053"/>
                    </a:cubicBezTo>
                    <a:cubicBezTo>
                      <a:pt x="25982" y="879032"/>
                      <a:pt x="25982" y="446011"/>
                      <a:pt x="25982" y="12991"/>
                    </a:cubicBezTo>
                    <a:cubicBezTo>
                      <a:pt x="3464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5" name="Freeform: Shape 168">
                <a:extLst>
                  <a:ext uri="{FF2B5EF4-FFF2-40B4-BE49-F238E27FC236}">
                    <a16:creationId xmlns:a16="http://schemas.microsoft.com/office/drawing/2014/main" xmlns="" id="{254D25ED-F83B-41D3-AD66-4CBE94F6B3CC}"/>
                  </a:ext>
                </a:extLst>
              </p:cNvPr>
              <p:cNvSpPr/>
              <p:nvPr/>
            </p:nvSpPr>
            <p:spPr>
              <a:xfrm>
                <a:off x="11725272" y="3148339"/>
                <a:ext cx="190528" cy="139763"/>
              </a:xfrm>
              <a:custGeom>
                <a:avLst/>
                <a:gdLst>
                  <a:gd name="connsiteX0" fmla="*/ 95265 w 190528"/>
                  <a:gd name="connsiteY0" fmla="*/ 15107 h 139763"/>
                  <a:gd name="connsiteX1" fmla="*/ 0 w 190528"/>
                  <a:gd name="connsiteY1" fmla="*/ 32428 h 139763"/>
                  <a:gd name="connsiteX2" fmla="*/ 95265 w 190528"/>
                  <a:gd name="connsiteY2" fmla="*/ 127692 h 139763"/>
                  <a:gd name="connsiteX3" fmla="*/ 190529 w 190528"/>
                  <a:gd name="connsiteY3" fmla="*/ 119032 h 139763"/>
                  <a:gd name="connsiteX4" fmla="*/ 95265 w 190528"/>
                  <a:gd name="connsiteY4" fmla="*/ 15107 h 1397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39763">
                    <a:moveTo>
                      <a:pt x="95265" y="15107"/>
                    </a:moveTo>
                    <a:cubicBezTo>
                      <a:pt x="43302" y="-10875"/>
                      <a:pt x="0" y="-2214"/>
                      <a:pt x="0" y="32428"/>
                    </a:cubicBezTo>
                    <a:cubicBezTo>
                      <a:pt x="0" y="67069"/>
                      <a:pt x="43302" y="110371"/>
                      <a:pt x="95265" y="127692"/>
                    </a:cubicBezTo>
                    <a:cubicBezTo>
                      <a:pt x="147227" y="145013"/>
                      <a:pt x="190529" y="145013"/>
                      <a:pt x="190529" y="119032"/>
                    </a:cubicBezTo>
                    <a:cubicBezTo>
                      <a:pt x="190529" y="84390"/>
                      <a:pt x="147227" y="41088"/>
                      <a:pt x="95265" y="1510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6" name="Freeform: Shape 169">
                <a:extLst>
                  <a:ext uri="{FF2B5EF4-FFF2-40B4-BE49-F238E27FC236}">
                    <a16:creationId xmlns:a16="http://schemas.microsoft.com/office/drawing/2014/main" xmlns="" id="{892E33A0-6163-49C0-BB00-D1049978F09C}"/>
                  </a:ext>
                </a:extLst>
              </p:cNvPr>
              <p:cNvSpPr/>
              <p:nvPr/>
            </p:nvSpPr>
            <p:spPr>
              <a:xfrm>
                <a:off x="11725272" y="4399168"/>
                <a:ext cx="190528" cy="139069"/>
              </a:xfrm>
              <a:custGeom>
                <a:avLst/>
                <a:gdLst>
                  <a:gd name="connsiteX0" fmla="*/ 95265 w 190528"/>
                  <a:gd name="connsiteY0" fmla="*/ 11377 h 139069"/>
                  <a:gd name="connsiteX1" fmla="*/ 0 w 190528"/>
                  <a:gd name="connsiteY1" fmla="*/ 106642 h 139069"/>
                  <a:gd name="connsiteX2" fmla="*/ 95265 w 190528"/>
                  <a:gd name="connsiteY2" fmla="*/ 123963 h 139069"/>
                  <a:gd name="connsiteX3" fmla="*/ 190529 w 190528"/>
                  <a:gd name="connsiteY3" fmla="*/ 28698 h 139069"/>
                  <a:gd name="connsiteX4" fmla="*/ 95265 w 190528"/>
                  <a:gd name="connsiteY4" fmla="*/ 11377 h 1390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39069">
                    <a:moveTo>
                      <a:pt x="95265" y="11377"/>
                    </a:moveTo>
                    <a:cubicBezTo>
                      <a:pt x="43302" y="28698"/>
                      <a:pt x="0" y="72000"/>
                      <a:pt x="0" y="106642"/>
                    </a:cubicBezTo>
                    <a:cubicBezTo>
                      <a:pt x="0" y="141283"/>
                      <a:pt x="43302" y="149944"/>
                      <a:pt x="95265" y="123963"/>
                    </a:cubicBezTo>
                    <a:cubicBezTo>
                      <a:pt x="147227" y="97981"/>
                      <a:pt x="190529" y="54679"/>
                      <a:pt x="190529" y="28698"/>
                    </a:cubicBezTo>
                    <a:cubicBezTo>
                      <a:pt x="190529" y="-5944"/>
                      <a:pt x="147227" y="-5944"/>
                      <a:pt x="95265" y="1137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79" name="Graphic 1">
              <a:extLst>
                <a:ext uri="{FF2B5EF4-FFF2-40B4-BE49-F238E27FC236}">
                  <a16:creationId xmlns:a16="http://schemas.microsoft.com/office/drawing/2014/main" xmlns="" id="{2849613A-89B6-4294-8CBF-04B7E97DC15C}"/>
                </a:ext>
              </a:extLst>
            </p:cNvPr>
            <p:cNvGrpSpPr/>
            <p:nvPr/>
          </p:nvGrpSpPr>
          <p:grpSpPr>
            <a:xfrm>
              <a:off x="3608153" y="2945052"/>
              <a:ext cx="62878" cy="583608"/>
              <a:chOff x="11300912" y="2957461"/>
              <a:chExt cx="190528" cy="1768406"/>
            </a:xfrm>
            <a:grpFill/>
          </p:grpSpPr>
          <p:sp>
            <p:nvSpPr>
              <p:cNvPr id="701" name="Freeform: Shape 164">
                <a:extLst>
                  <a:ext uri="{FF2B5EF4-FFF2-40B4-BE49-F238E27FC236}">
                    <a16:creationId xmlns:a16="http://schemas.microsoft.com/office/drawing/2014/main" xmlns="" id="{1868D612-A410-419F-BB80-B22BE8765DBA}"/>
                  </a:ext>
                </a:extLst>
              </p:cNvPr>
              <p:cNvSpPr/>
              <p:nvPr/>
            </p:nvSpPr>
            <p:spPr>
              <a:xfrm>
                <a:off x="11378855" y="3003228"/>
                <a:ext cx="25981" cy="1688781"/>
              </a:xfrm>
              <a:custGeom>
                <a:avLst/>
                <a:gdLst>
                  <a:gd name="connsiteX0" fmla="*/ 0 w 25981"/>
                  <a:gd name="connsiteY0" fmla="*/ 12991 h 1688781"/>
                  <a:gd name="connsiteX1" fmla="*/ 0 w 25981"/>
                  <a:gd name="connsiteY1" fmla="*/ 1675791 h 1688781"/>
                  <a:gd name="connsiteX2" fmla="*/ 25982 w 25981"/>
                  <a:gd name="connsiteY2" fmla="*/ 1675791 h 1688781"/>
                  <a:gd name="connsiteX3" fmla="*/ 25982 w 25981"/>
                  <a:gd name="connsiteY3" fmla="*/ 12991 h 1688781"/>
                  <a:gd name="connsiteX4" fmla="*/ 0 w 25981"/>
                  <a:gd name="connsiteY4" fmla="*/ 12991 h 16887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688781">
                    <a:moveTo>
                      <a:pt x="0" y="12991"/>
                    </a:moveTo>
                    <a:cubicBezTo>
                      <a:pt x="0" y="567258"/>
                      <a:pt x="0" y="1121524"/>
                      <a:pt x="0" y="1675791"/>
                    </a:cubicBezTo>
                    <a:cubicBezTo>
                      <a:pt x="0" y="1693112"/>
                      <a:pt x="25982" y="1693112"/>
                      <a:pt x="25982" y="1675791"/>
                    </a:cubicBezTo>
                    <a:cubicBezTo>
                      <a:pt x="25982" y="1121524"/>
                      <a:pt x="25982" y="567258"/>
                      <a:pt x="25982" y="12991"/>
                    </a:cubicBezTo>
                    <a:cubicBezTo>
                      <a:pt x="2598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2" name="Freeform: Shape 165">
                <a:extLst>
                  <a:ext uri="{FF2B5EF4-FFF2-40B4-BE49-F238E27FC236}">
                    <a16:creationId xmlns:a16="http://schemas.microsoft.com/office/drawing/2014/main" xmlns="" id="{2C8ABE24-C446-49FD-BBAA-CBA371A4B9A2}"/>
                  </a:ext>
                </a:extLst>
              </p:cNvPr>
              <p:cNvSpPr/>
              <p:nvPr/>
            </p:nvSpPr>
            <p:spPr>
              <a:xfrm>
                <a:off x="11300912" y="2957461"/>
                <a:ext cx="190528" cy="152156"/>
              </a:xfrm>
              <a:custGeom>
                <a:avLst/>
                <a:gdLst>
                  <a:gd name="connsiteX0" fmla="*/ 95264 w 190528"/>
                  <a:gd name="connsiteY0" fmla="*/ 6795 h 152156"/>
                  <a:gd name="connsiteX1" fmla="*/ 0 w 190528"/>
                  <a:gd name="connsiteY1" fmla="*/ 41437 h 152156"/>
                  <a:gd name="connsiteX2" fmla="*/ 95264 w 190528"/>
                  <a:gd name="connsiteY2" fmla="*/ 145362 h 152156"/>
                  <a:gd name="connsiteX3" fmla="*/ 190529 w 190528"/>
                  <a:gd name="connsiteY3" fmla="*/ 110720 h 152156"/>
                  <a:gd name="connsiteX4" fmla="*/ 95264 w 190528"/>
                  <a:gd name="connsiteY4" fmla="*/ 6795 h 152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52156">
                    <a:moveTo>
                      <a:pt x="95264" y="6795"/>
                    </a:moveTo>
                    <a:cubicBezTo>
                      <a:pt x="43302" y="-10526"/>
                      <a:pt x="0" y="6795"/>
                      <a:pt x="0" y="41437"/>
                    </a:cubicBezTo>
                    <a:cubicBezTo>
                      <a:pt x="0" y="84739"/>
                      <a:pt x="43302" y="128041"/>
                      <a:pt x="95264" y="145362"/>
                    </a:cubicBezTo>
                    <a:cubicBezTo>
                      <a:pt x="147227" y="162683"/>
                      <a:pt x="190529" y="145362"/>
                      <a:pt x="190529" y="110720"/>
                    </a:cubicBezTo>
                    <a:cubicBezTo>
                      <a:pt x="181868" y="76078"/>
                      <a:pt x="147227" y="32776"/>
                      <a:pt x="95264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3" name="Freeform: Shape 166">
                <a:extLst>
                  <a:ext uri="{FF2B5EF4-FFF2-40B4-BE49-F238E27FC236}">
                    <a16:creationId xmlns:a16="http://schemas.microsoft.com/office/drawing/2014/main" xmlns="" id="{A4A5D8CF-AF8E-4155-BB4A-A7B80D5D66EC}"/>
                  </a:ext>
                </a:extLst>
              </p:cNvPr>
              <p:cNvSpPr/>
              <p:nvPr/>
            </p:nvSpPr>
            <p:spPr>
              <a:xfrm>
                <a:off x="11300912" y="4568299"/>
                <a:ext cx="190528" cy="157568"/>
              </a:xfrm>
              <a:custGeom>
                <a:avLst/>
                <a:gdLst>
                  <a:gd name="connsiteX0" fmla="*/ 95264 w 190528"/>
                  <a:gd name="connsiteY0" fmla="*/ 6795 h 157568"/>
                  <a:gd name="connsiteX1" fmla="*/ 0 w 190528"/>
                  <a:gd name="connsiteY1" fmla="*/ 110720 h 157568"/>
                  <a:gd name="connsiteX2" fmla="*/ 95264 w 190528"/>
                  <a:gd name="connsiteY2" fmla="*/ 145362 h 157568"/>
                  <a:gd name="connsiteX3" fmla="*/ 190529 w 190528"/>
                  <a:gd name="connsiteY3" fmla="*/ 41437 h 157568"/>
                  <a:gd name="connsiteX4" fmla="*/ 95264 w 190528"/>
                  <a:gd name="connsiteY4" fmla="*/ 6795 h 1575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57568">
                    <a:moveTo>
                      <a:pt x="95264" y="6795"/>
                    </a:moveTo>
                    <a:cubicBezTo>
                      <a:pt x="43302" y="24116"/>
                      <a:pt x="0" y="67418"/>
                      <a:pt x="0" y="110720"/>
                    </a:cubicBezTo>
                    <a:cubicBezTo>
                      <a:pt x="0" y="154022"/>
                      <a:pt x="43302" y="171343"/>
                      <a:pt x="95264" y="145362"/>
                    </a:cubicBezTo>
                    <a:cubicBezTo>
                      <a:pt x="147227" y="128041"/>
                      <a:pt x="190529" y="76078"/>
                      <a:pt x="190529" y="41437"/>
                    </a:cubicBezTo>
                    <a:cubicBezTo>
                      <a:pt x="181868" y="6795"/>
                      <a:pt x="147227" y="-10526"/>
                      <a:pt x="95264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80" name="Graphic 1">
              <a:extLst>
                <a:ext uri="{FF2B5EF4-FFF2-40B4-BE49-F238E27FC236}">
                  <a16:creationId xmlns:a16="http://schemas.microsoft.com/office/drawing/2014/main" xmlns="" id="{289CEABB-39BE-467E-A718-350CF70C5CCA}"/>
                </a:ext>
              </a:extLst>
            </p:cNvPr>
            <p:cNvGrpSpPr/>
            <p:nvPr/>
          </p:nvGrpSpPr>
          <p:grpSpPr>
            <a:xfrm>
              <a:off x="3465247" y="2900061"/>
              <a:ext cx="62878" cy="674661"/>
              <a:chOff x="10867891" y="2821134"/>
              <a:chExt cx="190528" cy="2044308"/>
            </a:xfrm>
            <a:grpFill/>
          </p:grpSpPr>
          <p:sp>
            <p:nvSpPr>
              <p:cNvPr id="698" name="Freeform: Shape 161">
                <a:extLst>
                  <a:ext uri="{FF2B5EF4-FFF2-40B4-BE49-F238E27FC236}">
                    <a16:creationId xmlns:a16="http://schemas.microsoft.com/office/drawing/2014/main" xmlns="" id="{858FB86E-1C2B-4DE2-8B13-ECA5B8495FF1}"/>
                  </a:ext>
                </a:extLst>
              </p:cNvPr>
              <p:cNvSpPr/>
              <p:nvPr/>
            </p:nvSpPr>
            <p:spPr>
              <a:xfrm>
                <a:off x="10954495" y="2864661"/>
                <a:ext cx="25980" cy="1965915"/>
              </a:xfrm>
              <a:custGeom>
                <a:avLst/>
                <a:gdLst>
                  <a:gd name="connsiteX0" fmla="*/ 0 w 25980"/>
                  <a:gd name="connsiteY0" fmla="*/ 12991 h 1965915"/>
                  <a:gd name="connsiteX1" fmla="*/ 0 w 25980"/>
                  <a:gd name="connsiteY1" fmla="*/ 1952925 h 1965915"/>
                  <a:gd name="connsiteX2" fmla="*/ 25980 w 25980"/>
                  <a:gd name="connsiteY2" fmla="*/ 1952925 h 1965915"/>
                  <a:gd name="connsiteX3" fmla="*/ 25980 w 25980"/>
                  <a:gd name="connsiteY3" fmla="*/ 12991 h 1965915"/>
                  <a:gd name="connsiteX4" fmla="*/ 0 w 25980"/>
                  <a:gd name="connsiteY4" fmla="*/ 12991 h 19659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0" h="1965915">
                    <a:moveTo>
                      <a:pt x="0" y="12991"/>
                    </a:moveTo>
                    <a:cubicBezTo>
                      <a:pt x="0" y="662522"/>
                      <a:pt x="0" y="1303393"/>
                      <a:pt x="0" y="1952925"/>
                    </a:cubicBezTo>
                    <a:cubicBezTo>
                      <a:pt x="0" y="1970245"/>
                      <a:pt x="25980" y="1970245"/>
                      <a:pt x="25980" y="1952925"/>
                    </a:cubicBezTo>
                    <a:cubicBezTo>
                      <a:pt x="25980" y="1303393"/>
                      <a:pt x="25980" y="662522"/>
                      <a:pt x="25980" y="12991"/>
                    </a:cubicBezTo>
                    <a:cubicBezTo>
                      <a:pt x="25980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9" name="Freeform: Shape 162">
                <a:extLst>
                  <a:ext uri="{FF2B5EF4-FFF2-40B4-BE49-F238E27FC236}">
                    <a16:creationId xmlns:a16="http://schemas.microsoft.com/office/drawing/2014/main" xmlns="" id="{85081977-5689-4BB6-96C5-E0C6C2E001F3}"/>
                  </a:ext>
                </a:extLst>
              </p:cNvPr>
              <p:cNvSpPr/>
              <p:nvPr/>
            </p:nvSpPr>
            <p:spPr>
              <a:xfrm>
                <a:off x="10867891" y="2821134"/>
                <a:ext cx="190528" cy="170762"/>
              </a:xfrm>
              <a:custGeom>
                <a:avLst/>
                <a:gdLst>
                  <a:gd name="connsiteX0" fmla="*/ 95264 w 190528"/>
                  <a:gd name="connsiteY0" fmla="*/ 4555 h 170762"/>
                  <a:gd name="connsiteX1" fmla="*/ 0 w 190528"/>
                  <a:gd name="connsiteY1" fmla="*/ 65178 h 170762"/>
                  <a:gd name="connsiteX2" fmla="*/ 95264 w 190528"/>
                  <a:gd name="connsiteY2" fmla="*/ 169103 h 170762"/>
                  <a:gd name="connsiteX3" fmla="*/ 190529 w 190528"/>
                  <a:gd name="connsiteY3" fmla="*/ 108480 h 170762"/>
                  <a:gd name="connsiteX4" fmla="*/ 95264 w 190528"/>
                  <a:gd name="connsiteY4" fmla="*/ 4555 h 17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70762">
                    <a:moveTo>
                      <a:pt x="95264" y="4555"/>
                    </a:moveTo>
                    <a:cubicBezTo>
                      <a:pt x="43302" y="-12766"/>
                      <a:pt x="0" y="21876"/>
                      <a:pt x="0" y="65178"/>
                    </a:cubicBezTo>
                    <a:cubicBezTo>
                      <a:pt x="0" y="108480"/>
                      <a:pt x="43302" y="160443"/>
                      <a:pt x="95264" y="169103"/>
                    </a:cubicBezTo>
                    <a:cubicBezTo>
                      <a:pt x="147227" y="177763"/>
                      <a:pt x="190529" y="151782"/>
                      <a:pt x="190529" y="108480"/>
                    </a:cubicBezTo>
                    <a:cubicBezTo>
                      <a:pt x="190529" y="65178"/>
                      <a:pt x="147227" y="13215"/>
                      <a:pt x="95264" y="455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0" name="Freeform: Shape 163">
                <a:extLst>
                  <a:ext uri="{FF2B5EF4-FFF2-40B4-BE49-F238E27FC236}">
                    <a16:creationId xmlns:a16="http://schemas.microsoft.com/office/drawing/2014/main" xmlns="" id="{83688370-DEFD-4ECA-AB60-815CACF8EA8E}"/>
                  </a:ext>
                </a:extLst>
              </p:cNvPr>
              <p:cNvSpPr/>
              <p:nvPr/>
            </p:nvSpPr>
            <p:spPr>
              <a:xfrm>
                <a:off x="10867891" y="4690996"/>
                <a:ext cx="190528" cy="174446"/>
              </a:xfrm>
              <a:custGeom>
                <a:avLst/>
                <a:gdLst>
                  <a:gd name="connsiteX0" fmla="*/ 95264 w 190528"/>
                  <a:gd name="connsiteY0" fmla="*/ 5344 h 174446"/>
                  <a:gd name="connsiteX1" fmla="*/ 0 w 190528"/>
                  <a:gd name="connsiteY1" fmla="*/ 109269 h 174446"/>
                  <a:gd name="connsiteX2" fmla="*/ 95264 w 190528"/>
                  <a:gd name="connsiteY2" fmla="*/ 169892 h 174446"/>
                  <a:gd name="connsiteX3" fmla="*/ 190529 w 190528"/>
                  <a:gd name="connsiteY3" fmla="*/ 65967 h 174446"/>
                  <a:gd name="connsiteX4" fmla="*/ 95264 w 190528"/>
                  <a:gd name="connsiteY4" fmla="*/ 5344 h 174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74446">
                    <a:moveTo>
                      <a:pt x="95264" y="5344"/>
                    </a:moveTo>
                    <a:cubicBezTo>
                      <a:pt x="43302" y="14004"/>
                      <a:pt x="0" y="65967"/>
                      <a:pt x="0" y="109269"/>
                    </a:cubicBezTo>
                    <a:cubicBezTo>
                      <a:pt x="0" y="152571"/>
                      <a:pt x="43302" y="187213"/>
                      <a:pt x="95264" y="169892"/>
                    </a:cubicBezTo>
                    <a:cubicBezTo>
                      <a:pt x="147227" y="152571"/>
                      <a:pt x="190529" y="109269"/>
                      <a:pt x="190529" y="65967"/>
                    </a:cubicBezTo>
                    <a:cubicBezTo>
                      <a:pt x="190529" y="14004"/>
                      <a:pt x="147227" y="-11977"/>
                      <a:pt x="95264" y="534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81" name="Graphic 1">
              <a:extLst>
                <a:ext uri="{FF2B5EF4-FFF2-40B4-BE49-F238E27FC236}">
                  <a16:creationId xmlns:a16="http://schemas.microsoft.com/office/drawing/2014/main" xmlns="" id="{CE9D15DF-CC0A-4920-A4A8-AAF2BA4D398C}"/>
                </a:ext>
              </a:extLst>
            </p:cNvPr>
            <p:cNvGrpSpPr/>
            <p:nvPr/>
          </p:nvGrpSpPr>
          <p:grpSpPr>
            <a:xfrm>
              <a:off x="3325200" y="2869688"/>
              <a:ext cx="62878" cy="735409"/>
              <a:chOff x="10443530" y="2729098"/>
              <a:chExt cx="190528" cy="2228380"/>
            </a:xfrm>
            <a:grpFill/>
          </p:grpSpPr>
          <p:sp>
            <p:nvSpPr>
              <p:cNvPr id="695" name="Freeform: Shape 158">
                <a:extLst>
                  <a:ext uri="{FF2B5EF4-FFF2-40B4-BE49-F238E27FC236}">
                    <a16:creationId xmlns:a16="http://schemas.microsoft.com/office/drawing/2014/main" xmlns="" id="{8673F15B-0CE1-4D43-9352-E8B99583116B}"/>
                  </a:ext>
                </a:extLst>
              </p:cNvPr>
              <p:cNvSpPr/>
              <p:nvPr/>
            </p:nvSpPr>
            <p:spPr>
              <a:xfrm>
                <a:off x="10521474" y="2781047"/>
                <a:ext cx="25980" cy="2136133"/>
              </a:xfrm>
              <a:custGeom>
                <a:avLst/>
                <a:gdLst>
                  <a:gd name="connsiteX0" fmla="*/ 0 w 25980"/>
                  <a:gd name="connsiteY0" fmla="*/ 10000 h 2136133"/>
                  <a:gd name="connsiteX1" fmla="*/ 0 w 25980"/>
                  <a:gd name="connsiteY1" fmla="*/ 2123143 h 2136133"/>
                  <a:gd name="connsiteX2" fmla="*/ 25980 w 25980"/>
                  <a:gd name="connsiteY2" fmla="*/ 2123143 h 2136133"/>
                  <a:gd name="connsiteX3" fmla="*/ 25980 w 25980"/>
                  <a:gd name="connsiteY3" fmla="*/ 10000 h 2136133"/>
                  <a:gd name="connsiteX4" fmla="*/ 0 w 25980"/>
                  <a:gd name="connsiteY4" fmla="*/ 10000 h 21361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0" h="2136133">
                    <a:moveTo>
                      <a:pt x="0" y="10000"/>
                    </a:moveTo>
                    <a:cubicBezTo>
                      <a:pt x="0" y="711494"/>
                      <a:pt x="0" y="1412988"/>
                      <a:pt x="0" y="2123143"/>
                    </a:cubicBezTo>
                    <a:cubicBezTo>
                      <a:pt x="0" y="2140463"/>
                      <a:pt x="25980" y="2140463"/>
                      <a:pt x="25980" y="2123143"/>
                    </a:cubicBezTo>
                    <a:cubicBezTo>
                      <a:pt x="25980" y="1421649"/>
                      <a:pt x="25980" y="720155"/>
                      <a:pt x="25980" y="10000"/>
                    </a:cubicBezTo>
                    <a:cubicBezTo>
                      <a:pt x="25980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6" name="Freeform: Shape 159">
                <a:extLst>
                  <a:ext uri="{FF2B5EF4-FFF2-40B4-BE49-F238E27FC236}">
                    <a16:creationId xmlns:a16="http://schemas.microsoft.com/office/drawing/2014/main" xmlns="" id="{E3C3ECE5-9D5C-4F37-8CF7-3B46F7B13C31}"/>
                  </a:ext>
                </a:extLst>
              </p:cNvPr>
              <p:cNvSpPr/>
              <p:nvPr/>
            </p:nvSpPr>
            <p:spPr>
              <a:xfrm>
                <a:off x="10443530" y="2729098"/>
                <a:ext cx="190528" cy="184521"/>
              </a:xfrm>
              <a:custGeom>
                <a:avLst/>
                <a:gdLst>
                  <a:gd name="connsiteX0" fmla="*/ 95265 w 190528"/>
                  <a:gd name="connsiteY0" fmla="*/ 1326 h 184521"/>
                  <a:gd name="connsiteX1" fmla="*/ 0 w 190528"/>
                  <a:gd name="connsiteY1" fmla="*/ 79270 h 184521"/>
                  <a:gd name="connsiteX2" fmla="*/ 95265 w 190528"/>
                  <a:gd name="connsiteY2" fmla="*/ 183195 h 184521"/>
                  <a:gd name="connsiteX3" fmla="*/ 190529 w 190528"/>
                  <a:gd name="connsiteY3" fmla="*/ 105251 h 184521"/>
                  <a:gd name="connsiteX4" fmla="*/ 95265 w 190528"/>
                  <a:gd name="connsiteY4" fmla="*/ 1326 h 1845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84521">
                    <a:moveTo>
                      <a:pt x="95265" y="1326"/>
                    </a:moveTo>
                    <a:cubicBezTo>
                      <a:pt x="43302" y="-7334"/>
                      <a:pt x="0" y="27308"/>
                      <a:pt x="0" y="79270"/>
                    </a:cubicBezTo>
                    <a:cubicBezTo>
                      <a:pt x="0" y="131233"/>
                      <a:pt x="43302" y="174535"/>
                      <a:pt x="95265" y="183195"/>
                    </a:cubicBezTo>
                    <a:cubicBezTo>
                      <a:pt x="147227" y="191856"/>
                      <a:pt x="190529" y="157214"/>
                      <a:pt x="190529" y="105251"/>
                    </a:cubicBezTo>
                    <a:cubicBezTo>
                      <a:pt x="181869" y="61949"/>
                      <a:pt x="147227" y="9987"/>
                      <a:pt x="95265" y="132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7" name="Freeform: Shape 160">
                <a:extLst>
                  <a:ext uri="{FF2B5EF4-FFF2-40B4-BE49-F238E27FC236}">
                    <a16:creationId xmlns:a16="http://schemas.microsoft.com/office/drawing/2014/main" xmlns="" id="{35E260DD-D6A2-4080-8774-1F0DD849D7B6}"/>
                  </a:ext>
                </a:extLst>
              </p:cNvPr>
              <p:cNvSpPr/>
              <p:nvPr/>
            </p:nvSpPr>
            <p:spPr>
              <a:xfrm>
                <a:off x="10443530" y="4772957"/>
                <a:ext cx="190528" cy="184521"/>
              </a:xfrm>
              <a:custGeom>
                <a:avLst/>
                <a:gdLst>
                  <a:gd name="connsiteX0" fmla="*/ 95265 w 190528"/>
                  <a:gd name="connsiteY0" fmla="*/ 1326 h 184521"/>
                  <a:gd name="connsiteX1" fmla="*/ 0 w 190528"/>
                  <a:gd name="connsiteY1" fmla="*/ 105251 h 184521"/>
                  <a:gd name="connsiteX2" fmla="*/ 95265 w 190528"/>
                  <a:gd name="connsiteY2" fmla="*/ 183195 h 184521"/>
                  <a:gd name="connsiteX3" fmla="*/ 190529 w 190528"/>
                  <a:gd name="connsiteY3" fmla="*/ 79270 h 184521"/>
                  <a:gd name="connsiteX4" fmla="*/ 95265 w 190528"/>
                  <a:gd name="connsiteY4" fmla="*/ 1326 h 1845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84521">
                    <a:moveTo>
                      <a:pt x="95265" y="1326"/>
                    </a:moveTo>
                    <a:cubicBezTo>
                      <a:pt x="43302" y="9987"/>
                      <a:pt x="0" y="53289"/>
                      <a:pt x="0" y="105251"/>
                    </a:cubicBezTo>
                    <a:cubicBezTo>
                      <a:pt x="0" y="157214"/>
                      <a:pt x="43302" y="191856"/>
                      <a:pt x="95265" y="183195"/>
                    </a:cubicBezTo>
                    <a:cubicBezTo>
                      <a:pt x="147227" y="174535"/>
                      <a:pt x="190529" y="131233"/>
                      <a:pt x="190529" y="79270"/>
                    </a:cubicBezTo>
                    <a:cubicBezTo>
                      <a:pt x="181869" y="27307"/>
                      <a:pt x="147227" y="-7334"/>
                      <a:pt x="95265" y="132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82" name="Graphic 1">
              <a:extLst>
                <a:ext uri="{FF2B5EF4-FFF2-40B4-BE49-F238E27FC236}">
                  <a16:creationId xmlns:a16="http://schemas.microsoft.com/office/drawing/2014/main" xmlns="" id="{710879E7-4D41-418D-96A8-9E11C39A34A1}"/>
                </a:ext>
              </a:extLst>
            </p:cNvPr>
            <p:cNvGrpSpPr/>
            <p:nvPr/>
          </p:nvGrpSpPr>
          <p:grpSpPr>
            <a:xfrm>
              <a:off x="3182295" y="2861551"/>
              <a:ext cx="62878" cy="754540"/>
              <a:chOff x="10010509" y="2704443"/>
              <a:chExt cx="190529" cy="2286350"/>
            </a:xfrm>
            <a:grpFill/>
          </p:grpSpPr>
          <p:sp>
            <p:nvSpPr>
              <p:cNvPr id="692" name="Freeform: Shape 155">
                <a:extLst>
                  <a:ext uri="{FF2B5EF4-FFF2-40B4-BE49-F238E27FC236}">
                    <a16:creationId xmlns:a16="http://schemas.microsoft.com/office/drawing/2014/main" xmlns="" id="{64E93D6F-FCD0-49A7-A966-DE312F070840}"/>
                  </a:ext>
                </a:extLst>
              </p:cNvPr>
              <p:cNvSpPr/>
              <p:nvPr/>
            </p:nvSpPr>
            <p:spPr>
              <a:xfrm>
                <a:off x="10097113" y="2752075"/>
                <a:ext cx="25981" cy="2191085"/>
              </a:xfrm>
              <a:custGeom>
                <a:avLst/>
                <a:gdLst>
                  <a:gd name="connsiteX0" fmla="*/ 0 w 25981"/>
                  <a:gd name="connsiteY0" fmla="*/ 12991 h 2191085"/>
                  <a:gd name="connsiteX1" fmla="*/ 0 w 25981"/>
                  <a:gd name="connsiteY1" fmla="*/ 2178095 h 2191085"/>
                  <a:gd name="connsiteX2" fmla="*/ 25982 w 25981"/>
                  <a:gd name="connsiteY2" fmla="*/ 2178095 h 2191085"/>
                  <a:gd name="connsiteX3" fmla="*/ 25982 w 25981"/>
                  <a:gd name="connsiteY3" fmla="*/ 12991 h 2191085"/>
                  <a:gd name="connsiteX4" fmla="*/ 0 w 25981"/>
                  <a:gd name="connsiteY4" fmla="*/ 12991 h 21910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2191085">
                    <a:moveTo>
                      <a:pt x="0" y="12991"/>
                    </a:moveTo>
                    <a:cubicBezTo>
                      <a:pt x="0" y="731805"/>
                      <a:pt x="0" y="1459281"/>
                      <a:pt x="0" y="2178095"/>
                    </a:cubicBezTo>
                    <a:cubicBezTo>
                      <a:pt x="0" y="2195416"/>
                      <a:pt x="25982" y="2195416"/>
                      <a:pt x="25982" y="2178095"/>
                    </a:cubicBezTo>
                    <a:cubicBezTo>
                      <a:pt x="25982" y="1459281"/>
                      <a:pt x="25982" y="731805"/>
                      <a:pt x="25982" y="12991"/>
                    </a:cubicBezTo>
                    <a:cubicBezTo>
                      <a:pt x="2598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3" name="Freeform: Shape 156">
                <a:extLst>
                  <a:ext uri="{FF2B5EF4-FFF2-40B4-BE49-F238E27FC236}">
                    <a16:creationId xmlns:a16="http://schemas.microsoft.com/office/drawing/2014/main" xmlns="" id="{C676D5E3-F656-4225-BC00-50A27423939B}"/>
                  </a:ext>
                </a:extLst>
              </p:cNvPr>
              <p:cNvSpPr/>
              <p:nvPr/>
            </p:nvSpPr>
            <p:spPr>
              <a:xfrm>
                <a:off x="10010509" y="2704443"/>
                <a:ext cx="190529" cy="190529"/>
              </a:xfrm>
              <a:custGeom>
                <a:avLst/>
                <a:gdLst>
                  <a:gd name="connsiteX0" fmla="*/ 95265 w 190529"/>
                  <a:gd name="connsiteY0" fmla="*/ 0 h 190529"/>
                  <a:gd name="connsiteX1" fmla="*/ 0 w 190529"/>
                  <a:gd name="connsiteY1" fmla="*/ 95265 h 190529"/>
                  <a:gd name="connsiteX2" fmla="*/ 95265 w 190529"/>
                  <a:gd name="connsiteY2" fmla="*/ 190529 h 190529"/>
                  <a:gd name="connsiteX3" fmla="*/ 190530 w 190529"/>
                  <a:gd name="connsiteY3" fmla="*/ 95265 h 190529"/>
                  <a:gd name="connsiteX4" fmla="*/ 95265 w 190529"/>
                  <a:gd name="connsiteY4" fmla="*/ 0 h 190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90529">
                    <a:moveTo>
                      <a:pt x="95265" y="0"/>
                    </a:moveTo>
                    <a:cubicBezTo>
                      <a:pt x="43302" y="0"/>
                      <a:pt x="0" y="43302"/>
                      <a:pt x="0" y="95265"/>
                    </a:cubicBezTo>
                    <a:cubicBezTo>
                      <a:pt x="0" y="147227"/>
                      <a:pt x="43302" y="190529"/>
                      <a:pt x="95265" y="190529"/>
                    </a:cubicBezTo>
                    <a:cubicBezTo>
                      <a:pt x="147228" y="190529"/>
                      <a:pt x="190530" y="147227"/>
                      <a:pt x="190530" y="95265"/>
                    </a:cubicBezTo>
                    <a:cubicBezTo>
                      <a:pt x="190530" y="43302"/>
                      <a:pt x="147228" y="0"/>
                      <a:pt x="95265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4" name="Freeform: Shape 157">
                <a:extLst>
                  <a:ext uri="{FF2B5EF4-FFF2-40B4-BE49-F238E27FC236}">
                    <a16:creationId xmlns:a16="http://schemas.microsoft.com/office/drawing/2014/main" xmlns="" id="{D4236854-D779-4D35-856C-A4A2EBA188AA}"/>
                  </a:ext>
                </a:extLst>
              </p:cNvPr>
              <p:cNvSpPr/>
              <p:nvPr/>
            </p:nvSpPr>
            <p:spPr>
              <a:xfrm>
                <a:off x="10010509" y="4800264"/>
                <a:ext cx="190529" cy="190529"/>
              </a:xfrm>
              <a:custGeom>
                <a:avLst/>
                <a:gdLst>
                  <a:gd name="connsiteX0" fmla="*/ 95265 w 190529"/>
                  <a:gd name="connsiteY0" fmla="*/ 0 h 190529"/>
                  <a:gd name="connsiteX1" fmla="*/ 0 w 190529"/>
                  <a:gd name="connsiteY1" fmla="*/ 95265 h 190529"/>
                  <a:gd name="connsiteX2" fmla="*/ 95265 w 190529"/>
                  <a:gd name="connsiteY2" fmla="*/ 190529 h 190529"/>
                  <a:gd name="connsiteX3" fmla="*/ 190530 w 190529"/>
                  <a:gd name="connsiteY3" fmla="*/ 95265 h 190529"/>
                  <a:gd name="connsiteX4" fmla="*/ 95265 w 190529"/>
                  <a:gd name="connsiteY4" fmla="*/ 0 h 190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90529">
                    <a:moveTo>
                      <a:pt x="95265" y="0"/>
                    </a:moveTo>
                    <a:cubicBezTo>
                      <a:pt x="43302" y="0"/>
                      <a:pt x="0" y="43302"/>
                      <a:pt x="0" y="95265"/>
                    </a:cubicBezTo>
                    <a:cubicBezTo>
                      <a:pt x="0" y="147227"/>
                      <a:pt x="43302" y="190529"/>
                      <a:pt x="95265" y="190529"/>
                    </a:cubicBezTo>
                    <a:cubicBezTo>
                      <a:pt x="147228" y="190529"/>
                      <a:pt x="190530" y="147227"/>
                      <a:pt x="190530" y="95265"/>
                    </a:cubicBezTo>
                    <a:cubicBezTo>
                      <a:pt x="190530" y="34642"/>
                      <a:pt x="147228" y="0"/>
                      <a:pt x="95265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83" name="Graphic 1">
              <a:extLst>
                <a:ext uri="{FF2B5EF4-FFF2-40B4-BE49-F238E27FC236}">
                  <a16:creationId xmlns:a16="http://schemas.microsoft.com/office/drawing/2014/main" xmlns="" id="{81E0D170-17A3-4769-A7FC-C57B9DA969C5}"/>
                </a:ext>
              </a:extLst>
            </p:cNvPr>
            <p:cNvGrpSpPr/>
            <p:nvPr/>
          </p:nvGrpSpPr>
          <p:grpSpPr>
            <a:xfrm>
              <a:off x="3042247" y="2869758"/>
              <a:ext cx="62878" cy="735339"/>
              <a:chOff x="9586149" y="2729310"/>
              <a:chExt cx="190528" cy="2228168"/>
            </a:xfrm>
            <a:grpFill/>
          </p:grpSpPr>
          <p:sp>
            <p:nvSpPr>
              <p:cNvPr id="689" name="Freeform: Shape 152">
                <a:extLst>
                  <a:ext uri="{FF2B5EF4-FFF2-40B4-BE49-F238E27FC236}">
                    <a16:creationId xmlns:a16="http://schemas.microsoft.com/office/drawing/2014/main" xmlns="" id="{FCBE6B98-AFC3-4235-B59D-670CB2E3ECF0}"/>
                  </a:ext>
                </a:extLst>
              </p:cNvPr>
              <p:cNvSpPr/>
              <p:nvPr/>
            </p:nvSpPr>
            <p:spPr>
              <a:xfrm>
                <a:off x="9664092" y="2781047"/>
                <a:ext cx="25981" cy="2136133"/>
              </a:xfrm>
              <a:custGeom>
                <a:avLst/>
                <a:gdLst>
                  <a:gd name="connsiteX0" fmla="*/ 0 w 25981"/>
                  <a:gd name="connsiteY0" fmla="*/ 10000 h 2136133"/>
                  <a:gd name="connsiteX1" fmla="*/ 0 w 25981"/>
                  <a:gd name="connsiteY1" fmla="*/ 2123143 h 2136133"/>
                  <a:gd name="connsiteX2" fmla="*/ 25982 w 25981"/>
                  <a:gd name="connsiteY2" fmla="*/ 2123143 h 2136133"/>
                  <a:gd name="connsiteX3" fmla="*/ 25982 w 25981"/>
                  <a:gd name="connsiteY3" fmla="*/ 10000 h 2136133"/>
                  <a:gd name="connsiteX4" fmla="*/ 0 w 25981"/>
                  <a:gd name="connsiteY4" fmla="*/ 10000 h 21361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2136133">
                    <a:moveTo>
                      <a:pt x="0" y="10000"/>
                    </a:moveTo>
                    <a:cubicBezTo>
                      <a:pt x="0" y="711494"/>
                      <a:pt x="0" y="1421649"/>
                      <a:pt x="0" y="2123143"/>
                    </a:cubicBezTo>
                    <a:cubicBezTo>
                      <a:pt x="0" y="2140463"/>
                      <a:pt x="25982" y="2140463"/>
                      <a:pt x="25982" y="2123143"/>
                    </a:cubicBezTo>
                    <a:cubicBezTo>
                      <a:pt x="25982" y="1421649"/>
                      <a:pt x="25982" y="711494"/>
                      <a:pt x="25982" y="10000"/>
                    </a:cubicBezTo>
                    <a:cubicBezTo>
                      <a:pt x="25982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0" name="Freeform: Shape 153">
                <a:extLst>
                  <a:ext uri="{FF2B5EF4-FFF2-40B4-BE49-F238E27FC236}">
                    <a16:creationId xmlns:a16="http://schemas.microsoft.com/office/drawing/2014/main" xmlns="" id="{3577908C-C637-4BB9-A7F0-FD5CB5F766FD}"/>
                  </a:ext>
                </a:extLst>
              </p:cNvPr>
              <p:cNvSpPr/>
              <p:nvPr/>
            </p:nvSpPr>
            <p:spPr>
              <a:xfrm>
                <a:off x="9586149" y="2729310"/>
                <a:ext cx="190528" cy="184309"/>
              </a:xfrm>
              <a:custGeom>
                <a:avLst/>
                <a:gdLst>
                  <a:gd name="connsiteX0" fmla="*/ 95264 w 190528"/>
                  <a:gd name="connsiteY0" fmla="*/ 1115 h 184309"/>
                  <a:gd name="connsiteX1" fmla="*/ 0 w 190528"/>
                  <a:gd name="connsiteY1" fmla="*/ 105040 h 184309"/>
                  <a:gd name="connsiteX2" fmla="*/ 95264 w 190528"/>
                  <a:gd name="connsiteY2" fmla="*/ 182983 h 184309"/>
                  <a:gd name="connsiteX3" fmla="*/ 190529 w 190528"/>
                  <a:gd name="connsiteY3" fmla="*/ 79058 h 184309"/>
                  <a:gd name="connsiteX4" fmla="*/ 95264 w 190528"/>
                  <a:gd name="connsiteY4" fmla="*/ 1115 h 1843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84309">
                    <a:moveTo>
                      <a:pt x="95264" y="1115"/>
                    </a:moveTo>
                    <a:cubicBezTo>
                      <a:pt x="43302" y="9775"/>
                      <a:pt x="0" y="53077"/>
                      <a:pt x="0" y="105040"/>
                    </a:cubicBezTo>
                    <a:cubicBezTo>
                      <a:pt x="0" y="157002"/>
                      <a:pt x="43302" y="191644"/>
                      <a:pt x="95264" y="182983"/>
                    </a:cubicBezTo>
                    <a:cubicBezTo>
                      <a:pt x="147227" y="174323"/>
                      <a:pt x="190529" y="131021"/>
                      <a:pt x="190529" y="79058"/>
                    </a:cubicBezTo>
                    <a:cubicBezTo>
                      <a:pt x="190529" y="35756"/>
                      <a:pt x="147227" y="-7546"/>
                      <a:pt x="95264" y="111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1" name="Freeform: Shape 154">
                <a:extLst>
                  <a:ext uri="{FF2B5EF4-FFF2-40B4-BE49-F238E27FC236}">
                    <a16:creationId xmlns:a16="http://schemas.microsoft.com/office/drawing/2014/main" xmlns="" id="{041A78A9-A440-4372-9FAA-4C4BBCA80B82}"/>
                  </a:ext>
                </a:extLst>
              </p:cNvPr>
              <p:cNvSpPr/>
              <p:nvPr/>
            </p:nvSpPr>
            <p:spPr>
              <a:xfrm>
                <a:off x="9586149" y="4772957"/>
                <a:ext cx="190528" cy="184521"/>
              </a:xfrm>
              <a:custGeom>
                <a:avLst/>
                <a:gdLst>
                  <a:gd name="connsiteX0" fmla="*/ 95264 w 190528"/>
                  <a:gd name="connsiteY0" fmla="*/ 1326 h 184521"/>
                  <a:gd name="connsiteX1" fmla="*/ 0 w 190528"/>
                  <a:gd name="connsiteY1" fmla="*/ 79270 h 184521"/>
                  <a:gd name="connsiteX2" fmla="*/ 95264 w 190528"/>
                  <a:gd name="connsiteY2" fmla="*/ 183195 h 184521"/>
                  <a:gd name="connsiteX3" fmla="*/ 190529 w 190528"/>
                  <a:gd name="connsiteY3" fmla="*/ 105251 h 184521"/>
                  <a:gd name="connsiteX4" fmla="*/ 95264 w 190528"/>
                  <a:gd name="connsiteY4" fmla="*/ 1326 h 1845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84521">
                    <a:moveTo>
                      <a:pt x="95264" y="1326"/>
                    </a:moveTo>
                    <a:cubicBezTo>
                      <a:pt x="43302" y="-7334"/>
                      <a:pt x="0" y="27307"/>
                      <a:pt x="0" y="79270"/>
                    </a:cubicBezTo>
                    <a:cubicBezTo>
                      <a:pt x="0" y="131233"/>
                      <a:pt x="43302" y="174535"/>
                      <a:pt x="95264" y="183195"/>
                    </a:cubicBezTo>
                    <a:cubicBezTo>
                      <a:pt x="147227" y="191856"/>
                      <a:pt x="190529" y="157214"/>
                      <a:pt x="190529" y="105251"/>
                    </a:cubicBezTo>
                    <a:cubicBezTo>
                      <a:pt x="190529" y="44628"/>
                      <a:pt x="147227" y="1326"/>
                      <a:pt x="95264" y="132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84" name="Graphic 1">
              <a:extLst>
                <a:ext uri="{FF2B5EF4-FFF2-40B4-BE49-F238E27FC236}">
                  <a16:creationId xmlns:a16="http://schemas.microsoft.com/office/drawing/2014/main" xmlns="" id="{503B97DB-1AE5-4DEE-A6C4-3087A0AA1B53}"/>
                </a:ext>
              </a:extLst>
            </p:cNvPr>
            <p:cNvGrpSpPr/>
            <p:nvPr/>
          </p:nvGrpSpPr>
          <p:grpSpPr>
            <a:xfrm>
              <a:off x="2899342" y="2899801"/>
              <a:ext cx="62878" cy="674922"/>
              <a:chOff x="9153128" y="2820345"/>
              <a:chExt cx="190528" cy="2045097"/>
            </a:xfrm>
            <a:grpFill/>
          </p:grpSpPr>
          <p:sp>
            <p:nvSpPr>
              <p:cNvPr id="686" name="Freeform: Shape 149">
                <a:extLst>
                  <a:ext uri="{FF2B5EF4-FFF2-40B4-BE49-F238E27FC236}">
                    <a16:creationId xmlns:a16="http://schemas.microsoft.com/office/drawing/2014/main" xmlns="" id="{0772D68D-C5D2-4D7B-9047-CE9183EF51BE}"/>
                  </a:ext>
                </a:extLst>
              </p:cNvPr>
              <p:cNvSpPr/>
              <p:nvPr/>
            </p:nvSpPr>
            <p:spPr>
              <a:xfrm>
                <a:off x="9239732" y="2864661"/>
                <a:ext cx="25980" cy="1965915"/>
              </a:xfrm>
              <a:custGeom>
                <a:avLst/>
                <a:gdLst>
                  <a:gd name="connsiteX0" fmla="*/ 0 w 25980"/>
                  <a:gd name="connsiteY0" fmla="*/ 12991 h 1965915"/>
                  <a:gd name="connsiteX1" fmla="*/ 0 w 25980"/>
                  <a:gd name="connsiteY1" fmla="*/ 1952925 h 1965915"/>
                  <a:gd name="connsiteX2" fmla="*/ 25981 w 25980"/>
                  <a:gd name="connsiteY2" fmla="*/ 1952925 h 1965915"/>
                  <a:gd name="connsiteX3" fmla="*/ 25981 w 25980"/>
                  <a:gd name="connsiteY3" fmla="*/ 12991 h 1965915"/>
                  <a:gd name="connsiteX4" fmla="*/ 0 w 25980"/>
                  <a:gd name="connsiteY4" fmla="*/ 12991 h 19659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0" h="1965915">
                    <a:moveTo>
                      <a:pt x="0" y="12991"/>
                    </a:moveTo>
                    <a:cubicBezTo>
                      <a:pt x="0" y="662522"/>
                      <a:pt x="0" y="1303393"/>
                      <a:pt x="0" y="1952925"/>
                    </a:cubicBezTo>
                    <a:cubicBezTo>
                      <a:pt x="0" y="1970245"/>
                      <a:pt x="25981" y="1970245"/>
                      <a:pt x="25981" y="1952925"/>
                    </a:cubicBezTo>
                    <a:cubicBezTo>
                      <a:pt x="25981" y="1303393"/>
                      <a:pt x="25981" y="662522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7" name="Freeform: Shape 150">
                <a:extLst>
                  <a:ext uri="{FF2B5EF4-FFF2-40B4-BE49-F238E27FC236}">
                    <a16:creationId xmlns:a16="http://schemas.microsoft.com/office/drawing/2014/main" xmlns="" id="{E404C0B9-61A0-48DA-9AE9-AF3DAF110FDF}"/>
                  </a:ext>
                </a:extLst>
              </p:cNvPr>
              <p:cNvSpPr/>
              <p:nvPr/>
            </p:nvSpPr>
            <p:spPr>
              <a:xfrm>
                <a:off x="9153128" y="2820345"/>
                <a:ext cx="190528" cy="171551"/>
              </a:xfrm>
              <a:custGeom>
                <a:avLst/>
                <a:gdLst>
                  <a:gd name="connsiteX0" fmla="*/ 95264 w 190528"/>
                  <a:gd name="connsiteY0" fmla="*/ 5344 h 171551"/>
                  <a:gd name="connsiteX1" fmla="*/ 0 w 190528"/>
                  <a:gd name="connsiteY1" fmla="*/ 109269 h 171551"/>
                  <a:gd name="connsiteX2" fmla="*/ 95264 w 190528"/>
                  <a:gd name="connsiteY2" fmla="*/ 169892 h 171551"/>
                  <a:gd name="connsiteX3" fmla="*/ 190529 w 190528"/>
                  <a:gd name="connsiteY3" fmla="*/ 65967 h 171551"/>
                  <a:gd name="connsiteX4" fmla="*/ 95264 w 190528"/>
                  <a:gd name="connsiteY4" fmla="*/ 5344 h 1715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71551">
                    <a:moveTo>
                      <a:pt x="95264" y="5344"/>
                    </a:moveTo>
                    <a:cubicBezTo>
                      <a:pt x="43302" y="22665"/>
                      <a:pt x="0" y="65967"/>
                      <a:pt x="0" y="109269"/>
                    </a:cubicBezTo>
                    <a:cubicBezTo>
                      <a:pt x="0" y="152571"/>
                      <a:pt x="43302" y="178552"/>
                      <a:pt x="95264" y="169892"/>
                    </a:cubicBezTo>
                    <a:cubicBezTo>
                      <a:pt x="147227" y="161231"/>
                      <a:pt x="190529" y="109269"/>
                      <a:pt x="190529" y="65967"/>
                    </a:cubicBezTo>
                    <a:cubicBezTo>
                      <a:pt x="190529" y="14004"/>
                      <a:pt x="147227" y="-11977"/>
                      <a:pt x="95264" y="534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8" name="Freeform: Shape 151">
                <a:extLst>
                  <a:ext uri="{FF2B5EF4-FFF2-40B4-BE49-F238E27FC236}">
                    <a16:creationId xmlns:a16="http://schemas.microsoft.com/office/drawing/2014/main" xmlns="" id="{EC4FFC72-F48A-484A-AED9-4A988AAA190F}"/>
                  </a:ext>
                </a:extLst>
              </p:cNvPr>
              <p:cNvSpPr/>
              <p:nvPr/>
            </p:nvSpPr>
            <p:spPr>
              <a:xfrm>
                <a:off x="9153128" y="4694680"/>
                <a:ext cx="190528" cy="170762"/>
              </a:xfrm>
              <a:custGeom>
                <a:avLst/>
                <a:gdLst>
                  <a:gd name="connsiteX0" fmla="*/ 95264 w 190528"/>
                  <a:gd name="connsiteY0" fmla="*/ 1659 h 170762"/>
                  <a:gd name="connsiteX1" fmla="*/ 0 w 190528"/>
                  <a:gd name="connsiteY1" fmla="*/ 62282 h 170762"/>
                  <a:gd name="connsiteX2" fmla="*/ 95264 w 190528"/>
                  <a:gd name="connsiteY2" fmla="*/ 166207 h 170762"/>
                  <a:gd name="connsiteX3" fmla="*/ 190529 w 190528"/>
                  <a:gd name="connsiteY3" fmla="*/ 105584 h 170762"/>
                  <a:gd name="connsiteX4" fmla="*/ 95264 w 190528"/>
                  <a:gd name="connsiteY4" fmla="*/ 1659 h 17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70762">
                    <a:moveTo>
                      <a:pt x="95264" y="1659"/>
                    </a:moveTo>
                    <a:cubicBezTo>
                      <a:pt x="43302" y="-7001"/>
                      <a:pt x="0" y="18980"/>
                      <a:pt x="0" y="62282"/>
                    </a:cubicBezTo>
                    <a:cubicBezTo>
                      <a:pt x="0" y="105584"/>
                      <a:pt x="43302" y="157547"/>
                      <a:pt x="95264" y="166207"/>
                    </a:cubicBezTo>
                    <a:cubicBezTo>
                      <a:pt x="147227" y="183528"/>
                      <a:pt x="190529" y="148886"/>
                      <a:pt x="190529" y="105584"/>
                    </a:cubicBezTo>
                    <a:cubicBezTo>
                      <a:pt x="190529" y="62282"/>
                      <a:pt x="147227" y="10320"/>
                      <a:pt x="95264" y="165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85" name="Graphic 1">
              <a:extLst>
                <a:ext uri="{FF2B5EF4-FFF2-40B4-BE49-F238E27FC236}">
                  <a16:creationId xmlns:a16="http://schemas.microsoft.com/office/drawing/2014/main" xmlns="" id="{7DF1428A-48A2-4351-B3B8-AF726CD1A885}"/>
                </a:ext>
              </a:extLst>
            </p:cNvPr>
            <p:cNvGrpSpPr/>
            <p:nvPr/>
          </p:nvGrpSpPr>
          <p:grpSpPr>
            <a:xfrm>
              <a:off x="2759295" y="2945052"/>
              <a:ext cx="62878" cy="581822"/>
              <a:chOff x="8728767" y="2957461"/>
              <a:chExt cx="190528" cy="1762994"/>
            </a:xfrm>
            <a:grpFill/>
          </p:grpSpPr>
          <p:sp>
            <p:nvSpPr>
              <p:cNvPr id="683" name="Freeform: Shape 146">
                <a:extLst>
                  <a:ext uri="{FF2B5EF4-FFF2-40B4-BE49-F238E27FC236}">
                    <a16:creationId xmlns:a16="http://schemas.microsoft.com/office/drawing/2014/main" xmlns="" id="{61A03704-7717-4996-8C88-ED919F1C0745}"/>
                  </a:ext>
                </a:extLst>
              </p:cNvPr>
              <p:cNvSpPr/>
              <p:nvPr/>
            </p:nvSpPr>
            <p:spPr>
              <a:xfrm>
                <a:off x="8806711" y="3003228"/>
                <a:ext cx="25980" cy="1688781"/>
              </a:xfrm>
              <a:custGeom>
                <a:avLst/>
                <a:gdLst>
                  <a:gd name="connsiteX0" fmla="*/ 0 w 25980"/>
                  <a:gd name="connsiteY0" fmla="*/ 12991 h 1688781"/>
                  <a:gd name="connsiteX1" fmla="*/ 0 w 25980"/>
                  <a:gd name="connsiteY1" fmla="*/ 1675791 h 1688781"/>
                  <a:gd name="connsiteX2" fmla="*/ 25981 w 25980"/>
                  <a:gd name="connsiteY2" fmla="*/ 1675791 h 1688781"/>
                  <a:gd name="connsiteX3" fmla="*/ 25981 w 25980"/>
                  <a:gd name="connsiteY3" fmla="*/ 12991 h 1688781"/>
                  <a:gd name="connsiteX4" fmla="*/ 0 w 25980"/>
                  <a:gd name="connsiteY4" fmla="*/ 12991 h 16887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0" h="1688781">
                    <a:moveTo>
                      <a:pt x="0" y="12991"/>
                    </a:moveTo>
                    <a:cubicBezTo>
                      <a:pt x="0" y="567258"/>
                      <a:pt x="0" y="1121524"/>
                      <a:pt x="0" y="1675791"/>
                    </a:cubicBezTo>
                    <a:cubicBezTo>
                      <a:pt x="0" y="1693112"/>
                      <a:pt x="25981" y="1693112"/>
                      <a:pt x="25981" y="1675791"/>
                    </a:cubicBezTo>
                    <a:cubicBezTo>
                      <a:pt x="25981" y="1121524"/>
                      <a:pt x="25981" y="567258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4" name="Freeform: Shape 147">
                <a:extLst>
                  <a:ext uri="{FF2B5EF4-FFF2-40B4-BE49-F238E27FC236}">
                    <a16:creationId xmlns:a16="http://schemas.microsoft.com/office/drawing/2014/main" xmlns="" id="{FAC09A29-AB6F-412E-8579-E123A7722C86}"/>
                  </a:ext>
                </a:extLst>
              </p:cNvPr>
              <p:cNvSpPr/>
              <p:nvPr/>
            </p:nvSpPr>
            <p:spPr>
              <a:xfrm>
                <a:off x="8728767" y="2957461"/>
                <a:ext cx="190528" cy="152156"/>
              </a:xfrm>
              <a:custGeom>
                <a:avLst/>
                <a:gdLst>
                  <a:gd name="connsiteX0" fmla="*/ 95264 w 190528"/>
                  <a:gd name="connsiteY0" fmla="*/ 6795 h 152156"/>
                  <a:gd name="connsiteX1" fmla="*/ 0 w 190528"/>
                  <a:gd name="connsiteY1" fmla="*/ 110720 h 152156"/>
                  <a:gd name="connsiteX2" fmla="*/ 95264 w 190528"/>
                  <a:gd name="connsiteY2" fmla="*/ 145362 h 152156"/>
                  <a:gd name="connsiteX3" fmla="*/ 190529 w 190528"/>
                  <a:gd name="connsiteY3" fmla="*/ 41437 h 152156"/>
                  <a:gd name="connsiteX4" fmla="*/ 95264 w 190528"/>
                  <a:gd name="connsiteY4" fmla="*/ 6795 h 152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52156">
                    <a:moveTo>
                      <a:pt x="95264" y="6795"/>
                    </a:moveTo>
                    <a:cubicBezTo>
                      <a:pt x="43302" y="24116"/>
                      <a:pt x="0" y="76078"/>
                      <a:pt x="0" y="110720"/>
                    </a:cubicBezTo>
                    <a:cubicBezTo>
                      <a:pt x="0" y="145362"/>
                      <a:pt x="43302" y="162683"/>
                      <a:pt x="95264" y="145362"/>
                    </a:cubicBezTo>
                    <a:cubicBezTo>
                      <a:pt x="147227" y="128041"/>
                      <a:pt x="190529" y="84739"/>
                      <a:pt x="190529" y="41437"/>
                    </a:cubicBezTo>
                    <a:cubicBezTo>
                      <a:pt x="190529" y="6795"/>
                      <a:pt x="147227" y="-10526"/>
                      <a:pt x="95264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5" name="Freeform: Shape 148">
                <a:extLst>
                  <a:ext uri="{FF2B5EF4-FFF2-40B4-BE49-F238E27FC236}">
                    <a16:creationId xmlns:a16="http://schemas.microsoft.com/office/drawing/2014/main" xmlns="" id="{5CB09C32-0BF6-46DE-9488-28BAAF096F40}"/>
                  </a:ext>
                </a:extLst>
              </p:cNvPr>
              <p:cNvSpPr/>
              <p:nvPr/>
            </p:nvSpPr>
            <p:spPr>
              <a:xfrm>
                <a:off x="8728767" y="4568299"/>
                <a:ext cx="190528" cy="152156"/>
              </a:xfrm>
              <a:custGeom>
                <a:avLst/>
                <a:gdLst>
                  <a:gd name="connsiteX0" fmla="*/ 95264 w 190528"/>
                  <a:gd name="connsiteY0" fmla="*/ 6795 h 152156"/>
                  <a:gd name="connsiteX1" fmla="*/ 0 w 190528"/>
                  <a:gd name="connsiteY1" fmla="*/ 41437 h 152156"/>
                  <a:gd name="connsiteX2" fmla="*/ 95264 w 190528"/>
                  <a:gd name="connsiteY2" fmla="*/ 145362 h 152156"/>
                  <a:gd name="connsiteX3" fmla="*/ 190529 w 190528"/>
                  <a:gd name="connsiteY3" fmla="*/ 110720 h 152156"/>
                  <a:gd name="connsiteX4" fmla="*/ 95264 w 190528"/>
                  <a:gd name="connsiteY4" fmla="*/ 6795 h 152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52156">
                    <a:moveTo>
                      <a:pt x="95264" y="6795"/>
                    </a:moveTo>
                    <a:cubicBezTo>
                      <a:pt x="43302" y="-10526"/>
                      <a:pt x="0" y="6795"/>
                      <a:pt x="0" y="41437"/>
                    </a:cubicBezTo>
                    <a:cubicBezTo>
                      <a:pt x="0" y="76078"/>
                      <a:pt x="43302" y="128041"/>
                      <a:pt x="95264" y="145362"/>
                    </a:cubicBezTo>
                    <a:cubicBezTo>
                      <a:pt x="147227" y="162683"/>
                      <a:pt x="190529" y="145362"/>
                      <a:pt x="190529" y="110720"/>
                    </a:cubicBezTo>
                    <a:cubicBezTo>
                      <a:pt x="190529" y="67418"/>
                      <a:pt x="147227" y="24116"/>
                      <a:pt x="95264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86" name="Graphic 1">
              <a:extLst>
                <a:ext uri="{FF2B5EF4-FFF2-40B4-BE49-F238E27FC236}">
                  <a16:creationId xmlns:a16="http://schemas.microsoft.com/office/drawing/2014/main" xmlns="" id="{5850CAE1-00DB-4675-B858-706CA4DD5F56}"/>
                </a:ext>
              </a:extLst>
            </p:cNvPr>
            <p:cNvGrpSpPr/>
            <p:nvPr/>
          </p:nvGrpSpPr>
          <p:grpSpPr>
            <a:xfrm>
              <a:off x="2616389" y="3004996"/>
              <a:ext cx="62878" cy="458885"/>
              <a:chOff x="8295746" y="3139098"/>
              <a:chExt cx="190528" cy="1390479"/>
            </a:xfrm>
            <a:grpFill/>
          </p:grpSpPr>
          <p:sp>
            <p:nvSpPr>
              <p:cNvPr id="680" name="Freeform: Shape 143">
                <a:extLst>
                  <a:ext uri="{FF2B5EF4-FFF2-40B4-BE49-F238E27FC236}">
                    <a16:creationId xmlns:a16="http://schemas.microsoft.com/office/drawing/2014/main" xmlns="" id="{7D8E001C-57CE-49D0-9A6E-FB979AAD7755}"/>
                  </a:ext>
                </a:extLst>
              </p:cNvPr>
              <p:cNvSpPr/>
              <p:nvPr/>
            </p:nvSpPr>
            <p:spPr>
              <a:xfrm>
                <a:off x="8382351" y="3185096"/>
                <a:ext cx="25980" cy="1325044"/>
              </a:xfrm>
              <a:custGeom>
                <a:avLst/>
                <a:gdLst>
                  <a:gd name="connsiteX0" fmla="*/ 0 w 25980"/>
                  <a:gd name="connsiteY0" fmla="*/ 12991 h 1325044"/>
                  <a:gd name="connsiteX1" fmla="*/ 0 w 25980"/>
                  <a:gd name="connsiteY1" fmla="*/ 1312053 h 1325044"/>
                  <a:gd name="connsiteX2" fmla="*/ 25981 w 25980"/>
                  <a:gd name="connsiteY2" fmla="*/ 1312053 h 1325044"/>
                  <a:gd name="connsiteX3" fmla="*/ 25981 w 25980"/>
                  <a:gd name="connsiteY3" fmla="*/ 12991 h 1325044"/>
                  <a:gd name="connsiteX4" fmla="*/ 0 w 25980"/>
                  <a:gd name="connsiteY4" fmla="*/ 12991 h 13250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0" h="1325044">
                    <a:moveTo>
                      <a:pt x="0" y="12991"/>
                    </a:moveTo>
                    <a:cubicBezTo>
                      <a:pt x="0" y="446011"/>
                      <a:pt x="0" y="879032"/>
                      <a:pt x="0" y="1312053"/>
                    </a:cubicBezTo>
                    <a:cubicBezTo>
                      <a:pt x="0" y="1329374"/>
                      <a:pt x="25981" y="1329374"/>
                      <a:pt x="25981" y="1312053"/>
                    </a:cubicBezTo>
                    <a:cubicBezTo>
                      <a:pt x="25981" y="879032"/>
                      <a:pt x="25981" y="446011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1" name="Freeform: Shape 144">
                <a:extLst>
                  <a:ext uri="{FF2B5EF4-FFF2-40B4-BE49-F238E27FC236}">
                    <a16:creationId xmlns:a16="http://schemas.microsoft.com/office/drawing/2014/main" xmlns="" id="{117BB0B0-3404-4B17-8976-BB905E9BEF30}"/>
                  </a:ext>
                </a:extLst>
              </p:cNvPr>
              <p:cNvSpPr/>
              <p:nvPr/>
            </p:nvSpPr>
            <p:spPr>
              <a:xfrm>
                <a:off x="8295746" y="3139098"/>
                <a:ext cx="190528" cy="135299"/>
              </a:xfrm>
              <a:custGeom>
                <a:avLst/>
                <a:gdLst>
                  <a:gd name="connsiteX0" fmla="*/ 95264 w 190528"/>
                  <a:gd name="connsiteY0" fmla="*/ 15687 h 135299"/>
                  <a:gd name="connsiteX1" fmla="*/ 0 w 190528"/>
                  <a:gd name="connsiteY1" fmla="*/ 110952 h 135299"/>
                  <a:gd name="connsiteX2" fmla="*/ 95264 w 190528"/>
                  <a:gd name="connsiteY2" fmla="*/ 119612 h 135299"/>
                  <a:gd name="connsiteX3" fmla="*/ 190529 w 190528"/>
                  <a:gd name="connsiteY3" fmla="*/ 24348 h 135299"/>
                  <a:gd name="connsiteX4" fmla="*/ 95264 w 190528"/>
                  <a:gd name="connsiteY4" fmla="*/ 15687 h 1352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35299">
                    <a:moveTo>
                      <a:pt x="95264" y="15687"/>
                    </a:moveTo>
                    <a:cubicBezTo>
                      <a:pt x="43302" y="41669"/>
                      <a:pt x="0" y="84971"/>
                      <a:pt x="0" y="110952"/>
                    </a:cubicBezTo>
                    <a:cubicBezTo>
                      <a:pt x="0" y="136933"/>
                      <a:pt x="43302" y="145594"/>
                      <a:pt x="95264" y="119612"/>
                    </a:cubicBezTo>
                    <a:cubicBezTo>
                      <a:pt x="147227" y="102292"/>
                      <a:pt x="190529" y="58989"/>
                      <a:pt x="190529" y="24348"/>
                    </a:cubicBezTo>
                    <a:cubicBezTo>
                      <a:pt x="190529" y="-1633"/>
                      <a:pt x="147227" y="-10294"/>
                      <a:pt x="95264" y="1568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2" name="Freeform: Shape 145">
                <a:extLst>
                  <a:ext uri="{FF2B5EF4-FFF2-40B4-BE49-F238E27FC236}">
                    <a16:creationId xmlns:a16="http://schemas.microsoft.com/office/drawing/2014/main" xmlns="" id="{B3681A61-1B0A-482C-9D66-BABDFABC28EA}"/>
                  </a:ext>
                </a:extLst>
              </p:cNvPr>
              <p:cNvSpPr/>
              <p:nvPr/>
            </p:nvSpPr>
            <p:spPr>
              <a:xfrm>
                <a:off x="8295746" y="4398474"/>
                <a:ext cx="190528" cy="131103"/>
              </a:xfrm>
              <a:custGeom>
                <a:avLst/>
                <a:gdLst>
                  <a:gd name="connsiteX0" fmla="*/ 95264 w 190528"/>
                  <a:gd name="connsiteY0" fmla="*/ 12071 h 131103"/>
                  <a:gd name="connsiteX1" fmla="*/ 0 w 190528"/>
                  <a:gd name="connsiteY1" fmla="*/ 20732 h 131103"/>
                  <a:gd name="connsiteX2" fmla="*/ 95264 w 190528"/>
                  <a:gd name="connsiteY2" fmla="*/ 115997 h 131103"/>
                  <a:gd name="connsiteX3" fmla="*/ 190529 w 190528"/>
                  <a:gd name="connsiteY3" fmla="*/ 98676 h 131103"/>
                  <a:gd name="connsiteX4" fmla="*/ 95264 w 190528"/>
                  <a:gd name="connsiteY4" fmla="*/ 12071 h 1311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31103">
                    <a:moveTo>
                      <a:pt x="95264" y="12071"/>
                    </a:moveTo>
                    <a:cubicBezTo>
                      <a:pt x="43302" y="-5249"/>
                      <a:pt x="0" y="-5249"/>
                      <a:pt x="0" y="20732"/>
                    </a:cubicBezTo>
                    <a:cubicBezTo>
                      <a:pt x="0" y="46713"/>
                      <a:pt x="43302" y="90015"/>
                      <a:pt x="95264" y="115997"/>
                    </a:cubicBezTo>
                    <a:cubicBezTo>
                      <a:pt x="147227" y="141978"/>
                      <a:pt x="190529" y="133317"/>
                      <a:pt x="190529" y="98676"/>
                    </a:cubicBezTo>
                    <a:cubicBezTo>
                      <a:pt x="190529" y="81355"/>
                      <a:pt x="147227" y="38053"/>
                      <a:pt x="95264" y="1207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87" name="Graphic 1">
              <a:extLst>
                <a:ext uri="{FF2B5EF4-FFF2-40B4-BE49-F238E27FC236}">
                  <a16:creationId xmlns:a16="http://schemas.microsoft.com/office/drawing/2014/main" xmlns="" id="{F302541D-62AC-4725-8535-CDCD5F461CE7}"/>
                </a:ext>
              </a:extLst>
            </p:cNvPr>
            <p:cNvGrpSpPr/>
            <p:nvPr/>
          </p:nvGrpSpPr>
          <p:grpSpPr>
            <a:xfrm>
              <a:off x="2476342" y="3078371"/>
              <a:ext cx="62878" cy="317106"/>
              <a:chOff x="7871386" y="3361436"/>
              <a:chExt cx="190528" cy="960871"/>
            </a:xfrm>
            <a:grpFill/>
          </p:grpSpPr>
          <p:sp>
            <p:nvSpPr>
              <p:cNvPr id="677" name="Freeform: Shape 140">
                <a:extLst>
                  <a:ext uri="{FF2B5EF4-FFF2-40B4-BE49-F238E27FC236}">
                    <a16:creationId xmlns:a16="http://schemas.microsoft.com/office/drawing/2014/main" xmlns="" id="{2520551C-991B-4980-ABF2-0334574DB77B}"/>
                  </a:ext>
                </a:extLst>
              </p:cNvPr>
              <p:cNvSpPr/>
              <p:nvPr/>
            </p:nvSpPr>
            <p:spPr>
              <a:xfrm>
                <a:off x="7949330" y="3401607"/>
                <a:ext cx="27370" cy="892023"/>
              </a:xfrm>
              <a:custGeom>
                <a:avLst/>
                <a:gdLst>
                  <a:gd name="connsiteX0" fmla="*/ 0 w 27370"/>
                  <a:gd name="connsiteY0" fmla="*/ 12991 h 892023"/>
                  <a:gd name="connsiteX1" fmla="*/ 0 w 27370"/>
                  <a:gd name="connsiteY1" fmla="*/ 879032 h 892023"/>
                  <a:gd name="connsiteX2" fmla="*/ 25981 w 27370"/>
                  <a:gd name="connsiteY2" fmla="*/ 879032 h 892023"/>
                  <a:gd name="connsiteX3" fmla="*/ 25981 w 27370"/>
                  <a:gd name="connsiteY3" fmla="*/ 12991 h 892023"/>
                  <a:gd name="connsiteX4" fmla="*/ 0 w 27370"/>
                  <a:gd name="connsiteY4" fmla="*/ 12991 h 8920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370" h="892023">
                    <a:moveTo>
                      <a:pt x="0" y="12991"/>
                    </a:moveTo>
                    <a:cubicBezTo>
                      <a:pt x="0" y="298784"/>
                      <a:pt x="0" y="593239"/>
                      <a:pt x="0" y="879032"/>
                    </a:cubicBezTo>
                    <a:cubicBezTo>
                      <a:pt x="0" y="896353"/>
                      <a:pt x="25981" y="896353"/>
                      <a:pt x="25981" y="879032"/>
                    </a:cubicBezTo>
                    <a:cubicBezTo>
                      <a:pt x="25981" y="593239"/>
                      <a:pt x="25981" y="298784"/>
                      <a:pt x="25981" y="12991"/>
                    </a:cubicBezTo>
                    <a:cubicBezTo>
                      <a:pt x="3464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8" name="Freeform: Shape 141">
                <a:extLst>
                  <a:ext uri="{FF2B5EF4-FFF2-40B4-BE49-F238E27FC236}">
                    <a16:creationId xmlns:a16="http://schemas.microsoft.com/office/drawing/2014/main" xmlns="" id="{449EAAC7-0387-4C68-ADD0-D462F943E73C}"/>
                  </a:ext>
                </a:extLst>
              </p:cNvPr>
              <p:cNvSpPr/>
              <p:nvPr/>
            </p:nvSpPr>
            <p:spPr>
              <a:xfrm>
                <a:off x="7871386" y="3361436"/>
                <a:ext cx="190528" cy="123225"/>
              </a:xfrm>
              <a:custGeom>
                <a:avLst/>
                <a:gdLst>
                  <a:gd name="connsiteX0" fmla="*/ 95264 w 190528"/>
                  <a:gd name="connsiteY0" fmla="*/ 27180 h 123225"/>
                  <a:gd name="connsiteX1" fmla="*/ 0 w 190528"/>
                  <a:gd name="connsiteY1" fmla="*/ 113784 h 123225"/>
                  <a:gd name="connsiteX2" fmla="*/ 95264 w 190528"/>
                  <a:gd name="connsiteY2" fmla="*/ 105124 h 123225"/>
                  <a:gd name="connsiteX3" fmla="*/ 190529 w 190528"/>
                  <a:gd name="connsiteY3" fmla="*/ 18520 h 123225"/>
                  <a:gd name="connsiteX4" fmla="*/ 95264 w 190528"/>
                  <a:gd name="connsiteY4" fmla="*/ 27180 h 1232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23225">
                    <a:moveTo>
                      <a:pt x="95264" y="27180"/>
                    </a:moveTo>
                    <a:cubicBezTo>
                      <a:pt x="43302" y="53161"/>
                      <a:pt x="0" y="96464"/>
                      <a:pt x="0" y="113784"/>
                    </a:cubicBezTo>
                    <a:cubicBezTo>
                      <a:pt x="0" y="131105"/>
                      <a:pt x="43302" y="122445"/>
                      <a:pt x="95264" y="105124"/>
                    </a:cubicBezTo>
                    <a:cubicBezTo>
                      <a:pt x="147227" y="79143"/>
                      <a:pt x="190529" y="44501"/>
                      <a:pt x="190529" y="18520"/>
                    </a:cubicBezTo>
                    <a:cubicBezTo>
                      <a:pt x="190529" y="-7461"/>
                      <a:pt x="147227" y="-7461"/>
                      <a:pt x="95264" y="2718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9" name="Freeform: Shape 142">
                <a:extLst>
                  <a:ext uri="{FF2B5EF4-FFF2-40B4-BE49-F238E27FC236}">
                    <a16:creationId xmlns:a16="http://schemas.microsoft.com/office/drawing/2014/main" xmlns="" id="{EC771AEA-7812-4593-ADE1-06C6A3798F26}"/>
                  </a:ext>
                </a:extLst>
              </p:cNvPr>
              <p:cNvSpPr/>
              <p:nvPr/>
            </p:nvSpPr>
            <p:spPr>
              <a:xfrm>
                <a:off x="7871386" y="4199284"/>
                <a:ext cx="190528" cy="123023"/>
              </a:xfrm>
              <a:custGeom>
                <a:avLst/>
                <a:gdLst>
                  <a:gd name="connsiteX0" fmla="*/ 95264 w 190528"/>
                  <a:gd name="connsiteY0" fmla="*/ 20732 h 123023"/>
                  <a:gd name="connsiteX1" fmla="*/ 0 w 190528"/>
                  <a:gd name="connsiteY1" fmla="*/ 12072 h 123023"/>
                  <a:gd name="connsiteX2" fmla="*/ 95264 w 190528"/>
                  <a:gd name="connsiteY2" fmla="*/ 98676 h 123023"/>
                  <a:gd name="connsiteX3" fmla="*/ 190529 w 190528"/>
                  <a:gd name="connsiteY3" fmla="*/ 107336 h 123023"/>
                  <a:gd name="connsiteX4" fmla="*/ 95264 w 190528"/>
                  <a:gd name="connsiteY4" fmla="*/ 20732 h 1230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23023">
                    <a:moveTo>
                      <a:pt x="95264" y="20732"/>
                    </a:moveTo>
                    <a:cubicBezTo>
                      <a:pt x="43302" y="-5249"/>
                      <a:pt x="0" y="-5249"/>
                      <a:pt x="0" y="12072"/>
                    </a:cubicBezTo>
                    <a:cubicBezTo>
                      <a:pt x="0" y="29393"/>
                      <a:pt x="43302" y="72695"/>
                      <a:pt x="95264" y="98676"/>
                    </a:cubicBezTo>
                    <a:cubicBezTo>
                      <a:pt x="147227" y="124657"/>
                      <a:pt x="190529" y="133317"/>
                      <a:pt x="190529" y="107336"/>
                    </a:cubicBezTo>
                    <a:cubicBezTo>
                      <a:pt x="190529" y="90015"/>
                      <a:pt x="147227" y="46713"/>
                      <a:pt x="95264" y="2073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88" name="Graphic 1">
              <a:extLst>
                <a:ext uri="{FF2B5EF4-FFF2-40B4-BE49-F238E27FC236}">
                  <a16:creationId xmlns:a16="http://schemas.microsoft.com/office/drawing/2014/main" xmlns="" id="{760A9E31-A313-4666-A509-D7C4D0C5C567}"/>
                </a:ext>
              </a:extLst>
            </p:cNvPr>
            <p:cNvGrpSpPr/>
            <p:nvPr/>
          </p:nvGrpSpPr>
          <p:grpSpPr>
            <a:xfrm>
              <a:off x="2336295" y="3157763"/>
              <a:ext cx="62878" cy="159257"/>
              <a:chOff x="7447025" y="3602003"/>
              <a:chExt cx="190529" cy="482570"/>
            </a:xfrm>
            <a:grpFill/>
          </p:grpSpPr>
          <p:sp>
            <p:nvSpPr>
              <p:cNvPr id="674" name="Freeform: Shape 137">
                <a:extLst>
                  <a:ext uri="{FF2B5EF4-FFF2-40B4-BE49-F238E27FC236}">
                    <a16:creationId xmlns:a16="http://schemas.microsoft.com/office/drawing/2014/main" xmlns="" id="{B7E1B9B0-C347-4005-9A78-F25ABFF6061D}"/>
                  </a:ext>
                </a:extLst>
              </p:cNvPr>
              <p:cNvSpPr/>
              <p:nvPr/>
            </p:nvSpPr>
            <p:spPr>
              <a:xfrm>
                <a:off x="7524969" y="3635438"/>
                <a:ext cx="25981" cy="407039"/>
              </a:xfrm>
              <a:custGeom>
                <a:avLst/>
                <a:gdLst>
                  <a:gd name="connsiteX0" fmla="*/ 0 w 25981"/>
                  <a:gd name="connsiteY0" fmla="*/ 12991 h 407039"/>
                  <a:gd name="connsiteX1" fmla="*/ 0 w 25981"/>
                  <a:gd name="connsiteY1" fmla="*/ 394049 h 407039"/>
                  <a:gd name="connsiteX2" fmla="*/ 25982 w 25981"/>
                  <a:gd name="connsiteY2" fmla="*/ 394049 h 407039"/>
                  <a:gd name="connsiteX3" fmla="*/ 25982 w 25981"/>
                  <a:gd name="connsiteY3" fmla="*/ 12991 h 407039"/>
                  <a:gd name="connsiteX4" fmla="*/ 0 w 25981"/>
                  <a:gd name="connsiteY4" fmla="*/ 12991 h 4070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407039">
                    <a:moveTo>
                      <a:pt x="0" y="12991"/>
                    </a:moveTo>
                    <a:cubicBezTo>
                      <a:pt x="0" y="142897"/>
                      <a:pt x="0" y="272803"/>
                      <a:pt x="0" y="394049"/>
                    </a:cubicBezTo>
                    <a:cubicBezTo>
                      <a:pt x="0" y="411370"/>
                      <a:pt x="25982" y="411370"/>
                      <a:pt x="25982" y="394049"/>
                    </a:cubicBezTo>
                    <a:cubicBezTo>
                      <a:pt x="25982" y="264143"/>
                      <a:pt x="25982" y="134237"/>
                      <a:pt x="25982" y="12991"/>
                    </a:cubicBezTo>
                    <a:cubicBezTo>
                      <a:pt x="2598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5" name="Freeform: Shape 138">
                <a:extLst>
                  <a:ext uri="{FF2B5EF4-FFF2-40B4-BE49-F238E27FC236}">
                    <a16:creationId xmlns:a16="http://schemas.microsoft.com/office/drawing/2014/main" xmlns="" id="{85A57FB9-1849-4990-94BF-6925B14F7CF4}"/>
                  </a:ext>
                </a:extLst>
              </p:cNvPr>
              <p:cNvSpPr/>
              <p:nvPr/>
            </p:nvSpPr>
            <p:spPr>
              <a:xfrm>
                <a:off x="7447025" y="3602003"/>
                <a:ext cx="190529" cy="109301"/>
              </a:xfrm>
              <a:custGeom>
                <a:avLst/>
                <a:gdLst>
                  <a:gd name="connsiteX0" fmla="*/ 95264 w 190529"/>
                  <a:gd name="connsiteY0" fmla="*/ 37765 h 109301"/>
                  <a:gd name="connsiteX1" fmla="*/ 0 w 190529"/>
                  <a:gd name="connsiteY1" fmla="*/ 107049 h 109301"/>
                  <a:gd name="connsiteX2" fmla="*/ 95264 w 190529"/>
                  <a:gd name="connsiteY2" fmla="*/ 72407 h 109301"/>
                  <a:gd name="connsiteX3" fmla="*/ 190530 w 190529"/>
                  <a:gd name="connsiteY3" fmla="*/ 3124 h 109301"/>
                  <a:gd name="connsiteX4" fmla="*/ 95264 w 190529"/>
                  <a:gd name="connsiteY4" fmla="*/ 37765 h 109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09301">
                    <a:moveTo>
                      <a:pt x="95264" y="37765"/>
                    </a:moveTo>
                    <a:cubicBezTo>
                      <a:pt x="43302" y="72407"/>
                      <a:pt x="0" y="98388"/>
                      <a:pt x="0" y="107049"/>
                    </a:cubicBezTo>
                    <a:cubicBezTo>
                      <a:pt x="0" y="115709"/>
                      <a:pt x="43302" y="98388"/>
                      <a:pt x="95264" y="72407"/>
                    </a:cubicBezTo>
                    <a:cubicBezTo>
                      <a:pt x="147228" y="46426"/>
                      <a:pt x="190530" y="11784"/>
                      <a:pt x="190530" y="3124"/>
                    </a:cubicBezTo>
                    <a:cubicBezTo>
                      <a:pt x="190530" y="-5537"/>
                      <a:pt x="138567" y="3124"/>
                      <a:pt x="95264" y="3776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6" name="Freeform: Shape 139">
                <a:extLst>
                  <a:ext uri="{FF2B5EF4-FFF2-40B4-BE49-F238E27FC236}">
                    <a16:creationId xmlns:a16="http://schemas.microsoft.com/office/drawing/2014/main" xmlns="" id="{4DE42E60-138D-463E-B131-C9A67C8F4CD5}"/>
                  </a:ext>
                </a:extLst>
              </p:cNvPr>
              <p:cNvSpPr/>
              <p:nvPr/>
            </p:nvSpPr>
            <p:spPr>
              <a:xfrm>
                <a:off x="7447025" y="3975272"/>
                <a:ext cx="190529" cy="109301"/>
              </a:xfrm>
              <a:custGeom>
                <a:avLst/>
                <a:gdLst>
                  <a:gd name="connsiteX0" fmla="*/ 95264 w 190529"/>
                  <a:gd name="connsiteY0" fmla="*/ 36895 h 109301"/>
                  <a:gd name="connsiteX1" fmla="*/ 0 w 190529"/>
                  <a:gd name="connsiteY1" fmla="*/ 2253 h 109301"/>
                  <a:gd name="connsiteX2" fmla="*/ 95264 w 190529"/>
                  <a:gd name="connsiteY2" fmla="*/ 71536 h 109301"/>
                  <a:gd name="connsiteX3" fmla="*/ 190530 w 190529"/>
                  <a:gd name="connsiteY3" fmla="*/ 106178 h 109301"/>
                  <a:gd name="connsiteX4" fmla="*/ 95264 w 190529"/>
                  <a:gd name="connsiteY4" fmla="*/ 36895 h 109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09301">
                    <a:moveTo>
                      <a:pt x="95264" y="36895"/>
                    </a:moveTo>
                    <a:cubicBezTo>
                      <a:pt x="43302" y="10913"/>
                      <a:pt x="0" y="-6408"/>
                      <a:pt x="0" y="2253"/>
                    </a:cubicBezTo>
                    <a:cubicBezTo>
                      <a:pt x="0" y="10913"/>
                      <a:pt x="43302" y="36895"/>
                      <a:pt x="95264" y="71536"/>
                    </a:cubicBezTo>
                    <a:cubicBezTo>
                      <a:pt x="147228" y="106178"/>
                      <a:pt x="190530" y="114838"/>
                      <a:pt x="190530" y="106178"/>
                    </a:cubicBezTo>
                    <a:cubicBezTo>
                      <a:pt x="181869" y="88857"/>
                      <a:pt x="138567" y="62876"/>
                      <a:pt x="95264" y="368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89" name="Graphic 1">
              <a:extLst>
                <a:ext uri="{FF2B5EF4-FFF2-40B4-BE49-F238E27FC236}">
                  <a16:creationId xmlns:a16="http://schemas.microsoft.com/office/drawing/2014/main" xmlns="" id="{BD9BBA1D-DC5A-4DC7-A97F-C9FC8FDF97B9}"/>
                </a:ext>
              </a:extLst>
            </p:cNvPr>
            <p:cNvGrpSpPr/>
            <p:nvPr/>
          </p:nvGrpSpPr>
          <p:grpSpPr>
            <a:xfrm>
              <a:off x="2193389" y="3201112"/>
              <a:ext cx="62878" cy="72560"/>
              <a:chOff x="7014004" y="3733354"/>
              <a:chExt cx="190529" cy="219867"/>
            </a:xfrm>
            <a:grpFill/>
          </p:grpSpPr>
          <p:sp>
            <p:nvSpPr>
              <p:cNvPr id="671" name="Freeform: Shape 134">
                <a:extLst>
                  <a:ext uri="{FF2B5EF4-FFF2-40B4-BE49-F238E27FC236}">
                    <a16:creationId xmlns:a16="http://schemas.microsoft.com/office/drawing/2014/main" xmlns="" id="{DA62CAA7-5662-4B42-9451-7893E14937FE}"/>
                  </a:ext>
                </a:extLst>
              </p:cNvPr>
              <p:cNvSpPr/>
              <p:nvPr/>
            </p:nvSpPr>
            <p:spPr>
              <a:xfrm>
                <a:off x="7091948" y="3768335"/>
                <a:ext cx="27371" cy="135576"/>
              </a:xfrm>
              <a:custGeom>
                <a:avLst/>
                <a:gdLst>
                  <a:gd name="connsiteX0" fmla="*/ 0 w 27371"/>
                  <a:gd name="connsiteY0" fmla="*/ 10000 h 135576"/>
                  <a:gd name="connsiteX1" fmla="*/ 0 w 27371"/>
                  <a:gd name="connsiteY1" fmla="*/ 122586 h 135576"/>
                  <a:gd name="connsiteX2" fmla="*/ 25982 w 27371"/>
                  <a:gd name="connsiteY2" fmla="*/ 122586 h 135576"/>
                  <a:gd name="connsiteX3" fmla="*/ 25982 w 27371"/>
                  <a:gd name="connsiteY3" fmla="*/ 10000 h 135576"/>
                  <a:gd name="connsiteX4" fmla="*/ 0 w 27371"/>
                  <a:gd name="connsiteY4" fmla="*/ 10000 h 1355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371" h="135576">
                    <a:moveTo>
                      <a:pt x="0" y="10000"/>
                    </a:moveTo>
                    <a:cubicBezTo>
                      <a:pt x="0" y="44642"/>
                      <a:pt x="0" y="87944"/>
                      <a:pt x="0" y="122586"/>
                    </a:cubicBezTo>
                    <a:cubicBezTo>
                      <a:pt x="0" y="139907"/>
                      <a:pt x="25982" y="139907"/>
                      <a:pt x="25982" y="122586"/>
                    </a:cubicBezTo>
                    <a:cubicBezTo>
                      <a:pt x="25982" y="87944"/>
                      <a:pt x="25982" y="44642"/>
                      <a:pt x="25982" y="10000"/>
                    </a:cubicBezTo>
                    <a:cubicBezTo>
                      <a:pt x="34642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2" name="Freeform: Shape 135">
                <a:extLst>
                  <a:ext uri="{FF2B5EF4-FFF2-40B4-BE49-F238E27FC236}">
                    <a16:creationId xmlns:a16="http://schemas.microsoft.com/office/drawing/2014/main" xmlns="" id="{CE37D376-E5BF-46BA-9BEE-5643B4F04650}"/>
                  </a:ext>
                </a:extLst>
              </p:cNvPr>
              <p:cNvSpPr/>
              <p:nvPr/>
            </p:nvSpPr>
            <p:spPr>
              <a:xfrm>
                <a:off x="7014004" y="3838958"/>
                <a:ext cx="190529" cy="114263"/>
              </a:xfrm>
              <a:custGeom>
                <a:avLst/>
                <a:gdLst>
                  <a:gd name="connsiteX0" fmla="*/ 0 w 190529"/>
                  <a:gd name="connsiteY0" fmla="*/ 112585 h 114263"/>
                  <a:gd name="connsiteX1" fmla="*/ 95264 w 190529"/>
                  <a:gd name="connsiteY1" fmla="*/ 60623 h 114263"/>
                  <a:gd name="connsiteX2" fmla="*/ 190530 w 190529"/>
                  <a:gd name="connsiteY2" fmla="*/ 0 h 114263"/>
                  <a:gd name="connsiteX3" fmla="*/ 95264 w 190529"/>
                  <a:gd name="connsiteY3" fmla="*/ 51962 h 114263"/>
                  <a:gd name="connsiteX4" fmla="*/ 0 w 190529"/>
                  <a:gd name="connsiteY4" fmla="*/ 112585 h 1142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4263">
                    <a:moveTo>
                      <a:pt x="0" y="112585"/>
                    </a:moveTo>
                    <a:cubicBezTo>
                      <a:pt x="0" y="121246"/>
                      <a:pt x="43302" y="95264"/>
                      <a:pt x="95264" y="60623"/>
                    </a:cubicBezTo>
                    <a:cubicBezTo>
                      <a:pt x="147228" y="25981"/>
                      <a:pt x="190530" y="0"/>
                      <a:pt x="190530" y="0"/>
                    </a:cubicBezTo>
                    <a:cubicBezTo>
                      <a:pt x="190530" y="0"/>
                      <a:pt x="147228" y="17321"/>
                      <a:pt x="95264" y="51962"/>
                    </a:cubicBezTo>
                    <a:cubicBezTo>
                      <a:pt x="43302" y="77944"/>
                      <a:pt x="0" y="103925"/>
                      <a:pt x="0" y="11258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3" name="Freeform: Shape 136">
                <a:extLst>
                  <a:ext uri="{FF2B5EF4-FFF2-40B4-BE49-F238E27FC236}">
                    <a16:creationId xmlns:a16="http://schemas.microsoft.com/office/drawing/2014/main" xmlns="" id="{67040A80-A093-4272-8D9A-9E5D84CC9803}"/>
                  </a:ext>
                </a:extLst>
              </p:cNvPr>
              <p:cNvSpPr/>
              <p:nvPr/>
            </p:nvSpPr>
            <p:spPr>
              <a:xfrm>
                <a:off x="7014004" y="3733354"/>
                <a:ext cx="190529" cy="114263"/>
              </a:xfrm>
              <a:custGeom>
                <a:avLst/>
                <a:gdLst>
                  <a:gd name="connsiteX0" fmla="*/ 0 w 190529"/>
                  <a:gd name="connsiteY0" fmla="*/ 1679 h 114263"/>
                  <a:gd name="connsiteX1" fmla="*/ 95264 w 190529"/>
                  <a:gd name="connsiteY1" fmla="*/ 62302 h 114263"/>
                  <a:gd name="connsiteX2" fmla="*/ 190530 w 190529"/>
                  <a:gd name="connsiteY2" fmla="*/ 114264 h 114263"/>
                  <a:gd name="connsiteX3" fmla="*/ 95264 w 190529"/>
                  <a:gd name="connsiteY3" fmla="*/ 53641 h 114263"/>
                  <a:gd name="connsiteX4" fmla="*/ 0 w 190529"/>
                  <a:gd name="connsiteY4" fmla="*/ 1679 h 1142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4263">
                    <a:moveTo>
                      <a:pt x="0" y="1679"/>
                    </a:moveTo>
                    <a:cubicBezTo>
                      <a:pt x="0" y="10339"/>
                      <a:pt x="43302" y="36320"/>
                      <a:pt x="95264" y="62302"/>
                    </a:cubicBezTo>
                    <a:cubicBezTo>
                      <a:pt x="147228" y="88283"/>
                      <a:pt x="190530" y="114264"/>
                      <a:pt x="190530" y="114264"/>
                    </a:cubicBezTo>
                    <a:cubicBezTo>
                      <a:pt x="190530" y="114264"/>
                      <a:pt x="147228" y="88283"/>
                      <a:pt x="95264" y="53641"/>
                    </a:cubicBezTo>
                    <a:cubicBezTo>
                      <a:pt x="43302" y="18999"/>
                      <a:pt x="0" y="-6982"/>
                      <a:pt x="0" y="167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90" name="Graphic 1">
              <a:extLst>
                <a:ext uri="{FF2B5EF4-FFF2-40B4-BE49-F238E27FC236}">
                  <a16:creationId xmlns:a16="http://schemas.microsoft.com/office/drawing/2014/main" xmlns="" id="{87CFD052-5989-4A9E-96BA-BB0200B44E1D}"/>
                </a:ext>
              </a:extLst>
            </p:cNvPr>
            <p:cNvGrpSpPr/>
            <p:nvPr/>
          </p:nvGrpSpPr>
          <p:grpSpPr>
            <a:xfrm>
              <a:off x="2053342" y="3118781"/>
              <a:ext cx="62878" cy="234365"/>
              <a:chOff x="6589644" y="3483881"/>
              <a:chExt cx="190529" cy="710154"/>
            </a:xfrm>
            <a:grpFill/>
          </p:grpSpPr>
          <p:sp>
            <p:nvSpPr>
              <p:cNvPr id="668" name="Freeform: Shape 131">
                <a:extLst>
                  <a:ext uri="{FF2B5EF4-FFF2-40B4-BE49-F238E27FC236}">
                    <a16:creationId xmlns:a16="http://schemas.microsoft.com/office/drawing/2014/main" xmlns="" id="{BD9FDCE5-17DC-4B56-B687-9F1EE6DB6D27}"/>
                  </a:ext>
                </a:extLst>
              </p:cNvPr>
              <p:cNvSpPr/>
              <p:nvPr/>
            </p:nvSpPr>
            <p:spPr>
              <a:xfrm>
                <a:off x="6667587" y="3519446"/>
                <a:ext cx="25981" cy="644277"/>
              </a:xfrm>
              <a:custGeom>
                <a:avLst/>
                <a:gdLst>
                  <a:gd name="connsiteX0" fmla="*/ 0 w 25981"/>
                  <a:gd name="connsiteY0" fmla="*/ 16398 h 644277"/>
                  <a:gd name="connsiteX1" fmla="*/ 0 w 25981"/>
                  <a:gd name="connsiteY1" fmla="*/ 631287 h 644277"/>
                  <a:gd name="connsiteX2" fmla="*/ 25982 w 25981"/>
                  <a:gd name="connsiteY2" fmla="*/ 631287 h 644277"/>
                  <a:gd name="connsiteX3" fmla="*/ 25982 w 25981"/>
                  <a:gd name="connsiteY3" fmla="*/ 16398 h 644277"/>
                  <a:gd name="connsiteX4" fmla="*/ 0 w 25981"/>
                  <a:gd name="connsiteY4" fmla="*/ 16398 h 6442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644277">
                    <a:moveTo>
                      <a:pt x="0" y="16398"/>
                    </a:moveTo>
                    <a:cubicBezTo>
                      <a:pt x="0" y="224248"/>
                      <a:pt x="0" y="423437"/>
                      <a:pt x="0" y="631287"/>
                    </a:cubicBezTo>
                    <a:cubicBezTo>
                      <a:pt x="0" y="648608"/>
                      <a:pt x="25982" y="648608"/>
                      <a:pt x="25982" y="631287"/>
                    </a:cubicBezTo>
                    <a:cubicBezTo>
                      <a:pt x="25982" y="423437"/>
                      <a:pt x="25982" y="224248"/>
                      <a:pt x="25982" y="16398"/>
                    </a:cubicBezTo>
                    <a:cubicBezTo>
                      <a:pt x="25982" y="-923"/>
                      <a:pt x="0" y="-9584"/>
                      <a:pt x="0" y="1639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69" name="Freeform: Shape 132">
                <a:extLst>
                  <a:ext uri="{FF2B5EF4-FFF2-40B4-BE49-F238E27FC236}">
                    <a16:creationId xmlns:a16="http://schemas.microsoft.com/office/drawing/2014/main" xmlns="" id="{610751D4-7004-4CEC-921D-2C0149168BF7}"/>
                  </a:ext>
                </a:extLst>
              </p:cNvPr>
              <p:cNvSpPr/>
              <p:nvPr/>
            </p:nvSpPr>
            <p:spPr>
              <a:xfrm>
                <a:off x="6589644" y="4078202"/>
                <a:ext cx="190529" cy="115833"/>
              </a:xfrm>
              <a:custGeom>
                <a:avLst/>
                <a:gdLst>
                  <a:gd name="connsiteX0" fmla="*/ 95265 w 190529"/>
                  <a:gd name="connsiteY0" fmla="*/ 29229 h 115833"/>
                  <a:gd name="connsiteX1" fmla="*/ 0 w 190529"/>
                  <a:gd name="connsiteY1" fmla="*/ 107173 h 115833"/>
                  <a:gd name="connsiteX2" fmla="*/ 95265 w 190529"/>
                  <a:gd name="connsiteY2" fmla="*/ 81191 h 115833"/>
                  <a:gd name="connsiteX3" fmla="*/ 190530 w 190529"/>
                  <a:gd name="connsiteY3" fmla="*/ 3248 h 115833"/>
                  <a:gd name="connsiteX4" fmla="*/ 95265 w 190529"/>
                  <a:gd name="connsiteY4" fmla="*/ 29229 h 1158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5833">
                    <a:moveTo>
                      <a:pt x="95265" y="29229"/>
                    </a:moveTo>
                    <a:cubicBezTo>
                      <a:pt x="43302" y="55210"/>
                      <a:pt x="0" y="89852"/>
                      <a:pt x="0" y="107173"/>
                    </a:cubicBezTo>
                    <a:cubicBezTo>
                      <a:pt x="0" y="124494"/>
                      <a:pt x="43302" y="115833"/>
                      <a:pt x="95265" y="81191"/>
                    </a:cubicBezTo>
                    <a:cubicBezTo>
                      <a:pt x="147228" y="46550"/>
                      <a:pt x="190530" y="11908"/>
                      <a:pt x="190530" y="3248"/>
                    </a:cubicBezTo>
                    <a:cubicBezTo>
                      <a:pt x="181869" y="-5413"/>
                      <a:pt x="147228" y="3248"/>
                      <a:pt x="95265" y="2922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0" name="Freeform: Shape 133">
                <a:extLst>
                  <a:ext uri="{FF2B5EF4-FFF2-40B4-BE49-F238E27FC236}">
                    <a16:creationId xmlns:a16="http://schemas.microsoft.com/office/drawing/2014/main" xmlns="" id="{CCABE479-7933-44F1-BAB8-C052430B36A7}"/>
                  </a:ext>
                </a:extLst>
              </p:cNvPr>
              <p:cNvSpPr/>
              <p:nvPr/>
            </p:nvSpPr>
            <p:spPr>
              <a:xfrm>
                <a:off x="6589644" y="3483881"/>
                <a:ext cx="190529" cy="115833"/>
              </a:xfrm>
              <a:custGeom>
                <a:avLst/>
                <a:gdLst>
                  <a:gd name="connsiteX0" fmla="*/ 95265 w 190529"/>
                  <a:gd name="connsiteY0" fmla="*/ 34642 h 115833"/>
                  <a:gd name="connsiteX1" fmla="*/ 0 w 190529"/>
                  <a:gd name="connsiteY1" fmla="*/ 8660 h 115833"/>
                  <a:gd name="connsiteX2" fmla="*/ 95265 w 190529"/>
                  <a:gd name="connsiteY2" fmla="*/ 86604 h 115833"/>
                  <a:gd name="connsiteX3" fmla="*/ 190530 w 190529"/>
                  <a:gd name="connsiteY3" fmla="*/ 112585 h 115833"/>
                  <a:gd name="connsiteX4" fmla="*/ 95265 w 190529"/>
                  <a:gd name="connsiteY4" fmla="*/ 34642 h 1158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5833">
                    <a:moveTo>
                      <a:pt x="95265" y="34642"/>
                    </a:moveTo>
                    <a:cubicBezTo>
                      <a:pt x="43302" y="0"/>
                      <a:pt x="0" y="-8660"/>
                      <a:pt x="0" y="8660"/>
                    </a:cubicBezTo>
                    <a:cubicBezTo>
                      <a:pt x="0" y="25981"/>
                      <a:pt x="43302" y="60623"/>
                      <a:pt x="95265" y="86604"/>
                    </a:cubicBezTo>
                    <a:cubicBezTo>
                      <a:pt x="147228" y="112585"/>
                      <a:pt x="190530" y="121246"/>
                      <a:pt x="190530" y="112585"/>
                    </a:cubicBezTo>
                    <a:cubicBezTo>
                      <a:pt x="181869" y="103925"/>
                      <a:pt x="147228" y="69283"/>
                      <a:pt x="95265" y="3464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91" name="Graphic 1">
              <a:extLst>
                <a:ext uri="{FF2B5EF4-FFF2-40B4-BE49-F238E27FC236}">
                  <a16:creationId xmlns:a16="http://schemas.microsoft.com/office/drawing/2014/main" xmlns="" id="{6DF2F70D-3ECC-4946-B325-F8B9B09CFCD9}"/>
                </a:ext>
              </a:extLst>
            </p:cNvPr>
            <p:cNvGrpSpPr/>
            <p:nvPr/>
          </p:nvGrpSpPr>
          <p:grpSpPr>
            <a:xfrm>
              <a:off x="1910437" y="3043755"/>
              <a:ext cx="62878" cy="387273"/>
              <a:chOff x="6156623" y="3256545"/>
              <a:chExt cx="190529" cy="1173486"/>
            </a:xfrm>
            <a:grpFill/>
          </p:grpSpPr>
          <p:sp>
            <p:nvSpPr>
              <p:cNvPr id="665" name="Freeform: Shape 128">
                <a:extLst>
                  <a:ext uri="{FF2B5EF4-FFF2-40B4-BE49-F238E27FC236}">
                    <a16:creationId xmlns:a16="http://schemas.microsoft.com/office/drawing/2014/main" xmlns="" id="{E5167F22-8B72-4581-829E-19A4BB7DB1ED}"/>
                  </a:ext>
                </a:extLst>
              </p:cNvPr>
              <p:cNvSpPr/>
              <p:nvPr/>
            </p:nvSpPr>
            <p:spPr>
              <a:xfrm>
                <a:off x="6243227" y="3289021"/>
                <a:ext cx="25981" cy="1099873"/>
              </a:xfrm>
              <a:custGeom>
                <a:avLst/>
                <a:gdLst>
                  <a:gd name="connsiteX0" fmla="*/ 0 w 25981"/>
                  <a:gd name="connsiteY0" fmla="*/ 12991 h 1099873"/>
                  <a:gd name="connsiteX1" fmla="*/ 0 w 25981"/>
                  <a:gd name="connsiteY1" fmla="*/ 1086883 h 1099873"/>
                  <a:gd name="connsiteX2" fmla="*/ 25982 w 25981"/>
                  <a:gd name="connsiteY2" fmla="*/ 1086883 h 1099873"/>
                  <a:gd name="connsiteX3" fmla="*/ 25982 w 25981"/>
                  <a:gd name="connsiteY3" fmla="*/ 12991 h 1099873"/>
                  <a:gd name="connsiteX4" fmla="*/ 0 w 25981"/>
                  <a:gd name="connsiteY4" fmla="*/ 12991 h 10998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099873">
                    <a:moveTo>
                      <a:pt x="0" y="12991"/>
                    </a:moveTo>
                    <a:cubicBezTo>
                      <a:pt x="0" y="368068"/>
                      <a:pt x="0" y="731805"/>
                      <a:pt x="0" y="1086883"/>
                    </a:cubicBezTo>
                    <a:cubicBezTo>
                      <a:pt x="0" y="1104203"/>
                      <a:pt x="25982" y="1104203"/>
                      <a:pt x="25982" y="1086883"/>
                    </a:cubicBezTo>
                    <a:cubicBezTo>
                      <a:pt x="25982" y="731805"/>
                      <a:pt x="25982" y="368068"/>
                      <a:pt x="25982" y="12991"/>
                    </a:cubicBezTo>
                    <a:cubicBezTo>
                      <a:pt x="2598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66" name="Freeform: Shape 129">
                <a:extLst>
                  <a:ext uri="{FF2B5EF4-FFF2-40B4-BE49-F238E27FC236}">
                    <a16:creationId xmlns:a16="http://schemas.microsoft.com/office/drawing/2014/main" xmlns="" id="{F767134E-814F-4EB5-A907-873E2BC75317}"/>
                  </a:ext>
                </a:extLst>
              </p:cNvPr>
              <p:cNvSpPr/>
              <p:nvPr/>
            </p:nvSpPr>
            <p:spPr>
              <a:xfrm>
                <a:off x="6156623" y="4295795"/>
                <a:ext cx="190529" cy="134236"/>
              </a:xfrm>
              <a:custGeom>
                <a:avLst/>
                <a:gdLst>
                  <a:gd name="connsiteX0" fmla="*/ 95265 w 190529"/>
                  <a:gd name="connsiteY0" fmla="*/ 19486 h 134236"/>
                  <a:gd name="connsiteX1" fmla="*/ 0 w 190529"/>
                  <a:gd name="connsiteY1" fmla="*/ 114750 h 134236"/>
                  <a:gd name="connsiteX2" fmla="*/ 95265 w 190529"/>
                  <a:gd name="connsiteY2" fmla="*/ 114750 h 134236"/>
                  <a:gd name="connsiteX3" fmla="*/ 190530 w 190529"/>
                  <a:gd name="connsiteY3" fmla="*/ 19486 h 134236"/>
                  <a:gd name="connsiteX4" fmla="*/ 95265 w 190529"/>
                  <a:gd name="connsiteY4" fmla="*/ 19486 h 134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34236">
                    <a:moveTo>
                      <a:pt x="95265" y="19486"/>
                    </a:moveTo>
                    <a:cubicBezTo>
                      <a:pt x="43302" y="45467"/>
                      <a:pt x="0" y="80109"/>
                      <a:pt x="0" y="114750"/>
                    </a:cubicBezTo>
                    <a:cubicBezTo>
                      <a:pt x="0" y="140732"/>
                      <a:pt x="43302" y="140732"/>
                      <a:pt x="95265" y="114750"/>
                    </a:cubicBezTo>
                    <a:cubicBezTo>
                      <a:pt x="147228" y="88769"/>
                      <a:pt x="190530" y="45467"/>
                      <a:pt x="190530" y="19486"/>
                    </a:cubicBezTo>
                    <a:cubicBezTo>
                      <a:pt x="190530" y="-6495"/>
                      <a:pt x="147228" y="-6495"/>
                      <a:pt x="95265" y="1948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67" name="Freeform: Shape 130">
                <a:extLst>
                  <a:ext uri="{FF2B5EF4-FFF2-40B4-BE49-F238E27FC236}">
                    <a16:creationId xmlns:a16="http://schemas.microsoft.com/office/drawing/2014/main" xmlns="" id="{32480060-6F12-4960-8C80-52F402C829C2}"/>
                  </a:ext>
                </a:extLst>
              </p:cNvPr>
              <p:cNvSpPr/>
              <p:nvPr/>
            </p:nvSpPr>
            <p:spPr>
              <a:xfrm>
                <a:off x="6156623" y="3256545"/>
                <a:ext cx="190529" cy="134236"/>
              </a:xfrm>
              <a:custGeom>
                <a:avLst/>
                <a:gdLst>
                  <a:gd name="connsiteX0" fmla="*/ 95265 w 190529"/>
                  <a:gd name="connsiteY0" fmla="*/ 19486 h 134236"/>
                  <a:gd name="connsiteX1" fmla="*/ 0 w 190529"/>
                  <a:gd name="connsiteY1" fmla="*/ 19486 h 134236"/>
                  <a:gd name="connsiteX2" fmla="*/ 95265 w 190529"/>
                  <a:gd name="connsiteY2" fmla="*/ 114751 h 134236"/>
                  <a:gd name="connsiteX3" fmla="*/ 190530 w 190529"/>
                  <a:gd name="connsiteY3" fmla="*/ 114751 h 134236"/>
                  <a:gd name="connsiteX4" fmla="*/ 95265 w 190529"/>
                  <a:gd name="connsiteY4" fmla="*/ 19486 h 134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34236">
                    <a:moveTo>
                      <a:pt x="95265" y="19486"/>
                    </a:moveTo>
                    <a:cubicBezTo>
                      <a:pt x="43302" y="-6495"/>
                      <a:pt x="0" y="-6495"/>
                      <a:pt x="0" y="19486"/>
                    </a:cubicBezTo>
                    <a:cubicBezTo>
                      <a:pt x="0" y="45467"/>
                      <a:pt x="43302" y="88769"/>
                      <a:pt x="95265" y="114751"/>
                    </a:cubicBezTo>
                    <a:cubicBezTo>
                      <a:pt x="147228" y="140732"/>
                      <a:pt x="190530" y="140732"/>
                      <a:pt x="190530" y="114751"/>
                    </a:cubicBezTo>
                    <a:cubicBezTo>
                      <a:pt x="190530" y="88769"/>
                      <a:pt x="147228" y="45467"/>
                      <a:pt x="95265" y="1948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592" name="Freeform: Shape 14">
              <a:extLst>
                <a:ext uri="{FF2B5EF4-FFF2-40B4-BE49-F238E27FC236}">
                  <a16:creationId xmlns:a16="http://schemas.microsoft.com/office/drawing/2014/main" xmlns="" id="{078BBAFB-B24E-4940-8E45-7A7377FA8B2F}"/>
                </a:ext>
              </a:extLst>
            </p:cNvPr>
            <p:cNvSpPr/>
            <p:nvPr/>
          </p:nvSpPr>
          <p:spPr>
            <a:xfrm>
              <a:off x="1918569" y="3000337"/>
              <a:ext cx="2198326" cy="472848"/>
            </a:xfrm>
            <a:custGeom>
              <a:avLst/>
              <a:gdLst>
                <a:gd name="connsiteX0" fmla="*/ 6280143 w 6661201"/>
                <a:gd name="connsiteY0" fmla="*/ 151046 h 1432788"/>
                <a:gd name="connsiteX1" fmla="*/ 5925066 w 6661201"/>
                <a:gd name="connsiteY1" fmla="*/ 3819 h 1432788"/>
                <a:gd name="connsiteX2" fmla="*/ 5552669 w 6661201"/>
                <a:gd name="connsiteY2" fmla="*/ 99084 h 1432788"/>
                <a:gd name="connsiteX3" fmla="*/ 4825193 w 6661201"/>
                <a:gd name="connsiteY3" fmla="*/ 783257 h 1432788"/>
                <a:gd name="connsiteX4" fmla="*/ 4444135 w 6661201"/>
                <a:gd name="connsiteY4" fmla="*/ 1172976 h 1432788"/>
                <a:gd name="connsiteX5" fmla="*/ 4037095 w 6661201"/>
                <a:gd name="connsiteY5" fmla="*/ 1398147 h 1432788"/>
                <a:gd name="connsiteX6" fmla="*/ 3205695 w 6661201"/>
                <a:gd name="connsiteY6" fmla="*/ 991107 h 1432788"/>
                <a:gd name="connsiteX7" fmla="*/ 2469559 w 6661201"/>
                <a:gd name="connsiteY7" fmla="*/ 220330 h 1432788"/>
                <a:gd name="connsiteX8" fmla="*/ 1742084 w 6661201"/>
                <a:gd name="connsiteY8" fmla="*/ 47121 h 1432788"/>
                <a:gd name="connsiteX9" fmla="*/ 1335044 w 6661201"/>
                <a:gd name="connsiteY9" fmla="*/ 332915 h 1432788"/>
                <a:gd name="connsiteX10" fmla="*/ 936665 w 6661201"/>
                <a:gd name="connsiteY10" fmla="*/ 765936 h 1432788"/>
                <a:gd name="connsiteX11" fmla="*/ 503644 w 6661201"/>
                <a:gd name="connsiteY11" fmla="*/ 1198957 h 1432788"/>
                <a:gd name="connsiteX12" fmla="*/ 10000 w 6661201"/>
                <a:gd name="connsiteY12" fmla="*/ 1415468 h 1432788"/>
                <a:gd name="connsiteX13" fmla="*/ 10000 w 6661201"/>
                <a:gd name="connsiteY13" fmla="*/ 1432789 h 1432788"/>
                <a:gd name="connsiteX14" fmla="*/ 737475 w 6661201"/>
                <a:gd name="connsiteY14" fmla="*/ 999768 h 1432788"/>
                <a:gd name="connsiteX15" fmla="*/ 1490932 w 6661201"/>
                <a:gd name="connsiteY15" fmla="*/ 220330 h 1432788"/>
                <a:gd name="connsiteX16" fmla="*/ 1897972 w 6661201"/>
                <a:gd name="connsiteY16" fmla="*/ 21140 h 1432788"/>
                <a:gd name="connsiteX17" fmla="*/ 2339653 w 6661201"/>
                <a:gd name="connsiteY17" fmla="*/ 151046 h 1432788"/>
                <a:gd name="connsiteX18" fmla="*/ 3110430 w 6661201"/>
                <a:gd name="connsiteY18" fmla="*/ 913163 h 1432788"/>
                <a:gd name="connsiteX19" fmla="*/ 3820584 w 6661201"/>
                <a:gd name="connsiteY19" fmla="*/ 1415468 h 1432788"/>
                <a:gd name="connsiteX20" fmla="*/ 4556721 w 6661201"/>
                <a:gd name="connsiteY20" fmla="*/ 1095032 h 1432788"/>
                <a:gd name="connsiteX21" fmla="*/ 5310177 w 6661201"/>
                <a:gd name="connsiteY21" fmla="*/ 298274 h 1432788"/>
                <a:gd name="connsiteX22" fmla="*/ 5699896 w 6661201"/>
                <a:gd name="connsiteY22" fmla="*/ 47121 h 1432788"/>
                <a:gd name="connsiteX23" fmla="*/ 6141576 w 6661201"/>
                <a:gd name="connsiteY23" fmla="*/ 81763 h 1432788"/>
                <a:gd name="connsiteX24" fmla="*/ 6591919 w 6661201"/>
                <a:gd name="connsiteY24" fmla="*/ 436840 h 1432788"/>
                <a:gd name="connsiteX25" fmla="*/ 6661201 w 6661201"/>
                <a:gd name="connsiteY25" fmla="*/ 514784 h 1432788"/>
                <a:gd name="connsiteX26" fmla="*/ 6661201 w 6661201"/>
                <a:gd name="connsiteY26" fmla="*/ 480142 h 1432788"/>
                <a:gd name="connsiteX27" fmla="*/ 6280143 w 6661201"/>
                <a:gd name="connsiteY27" fmla="*/ 151046 h 1432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6661201" h="1432788">
                  <a:moveTo>
                    <a:pt x="6280143" y="151046"/>
                  </a:moveTo>
                  <a:cubicBezTo>
                    <a:pt x="6176219" y="81763"/>
                    <a:pt x="6054972" y="21140"/>
                    <a:pt x="5925066" y="3819"/>
                  </a:cubicBezTo>
                  <a:cubicBezTo>
                    <a:pt x="5795160" y="-13501"/>
                    <a:pt x="5665253" y="29801"/>
                    <a:pt x="5552669" y="99084"/>
                  </a:cubicBezTo>
                  <a:cubicBezTo>
                    <a:pt x="5258214" y="263632"/>
                    <a:pt x="5041703" y="540765"/>
                    <a:pt x="4825193" y="783257"/>
                  </a:cubicBezTo>
                  <a:cubicBezTo>
                    <a:pt x="4703948" y="921824"/>
                    <a:pt x="4582701" y="1051730"/>
                    <a:pt x="4444135" y="1172976"/>
                  </a:cubicBezTo>
                  <a:cubicBezTo>
                    <a:pt x="4322888" y="1276901"/>
                    <a:pt x="4192983" y="1363505"/>
                    <a:pt x="4037095" y="1398147"/>
                  </a:cubicBezTo>
                  <a:cubicBezTo>
                    <a:pt x="3707999" y="1476091"/>
                    <a:pt x="3413545" y="1207618"/>
                    <a:pt x="3205695" y="991107"/>
                  </a:cubicBezTo>
                  <a:cubicBezTo>
                    <a:pt x="2954542" y="739955"/>
                    <a:pt x="2746692" y="445501"/>
                    <a:pt x="2469559" y="220330"/>
                  </a:cubicBezTo>
                  <a:cubicBezTo>
                    <a:pt x="2261709" y="47121"/>
                    <a:pt x="2010557" y="-56804"/>
                    <a:pt x="1742084" y="47121"/>
                  </a:cubicBezTo>
                  <a:cubicBezTo>
                    <a:pt x="1586197" y="107744"/>
                    <a:pt x="1456290" y="220330"/>
                    <a:pt x="1335044" y="332915"/>
                  </a:cubicBezTo>
                  <a:cubicBezTo>
                    <a:pt x="1196478" y="471482"/>
                    <a:pt x="1066572" y="618709"/>
                    <a:pt x="936665" y="765936"/>
                  </a:cubicBezTo>
                  <a:cubicBezTo>
                    <a:pt x="798098" y="921824"/>
                    <a:pt x="659531" y="1069051"/>
                    <a:pt x="503644" y="1198957"/>
                  </a:cubicBezTo>
                  <a:cubicBezTo>
                    <a:pt x="365077" y="1311543"/>
                    <a:pt x="200530" y="1415468"/>
                    <a:pt x="10000" y="1415468"/>
                  </a:cubicBezTo>
                  <a:cubicBezTo>
                    <a:pt x="1340" y="1415468"/>
                    <a:pt x="-7321" y="1432789"/>
                    <a:pt x="10000" y="1432789"/>
                  </a:cubicBezTo>
                  <a:cubicBezTo>
                    <a:pt x="304454" y="1424128"/>
                    <a:pt x="546946" y="1198957"/>
                    <a:pt x="737475" y="999768"/>
                  </a:cubicBezTo>
                  <a:cubicBezTo>
                    <a:pt x="988628" y="739955"/>
                    <a:pt x="1205138" y="445501"/>
                    <a:pt x="1490932" y="220330"/>
                  </a:cubicBezTo>
                  <a:cubicBezTo>
                    <a:pt x="1612178" y="125065"/>
                    <a:pt x="1750744" y="38461"/>
                    <a:pt x="1897972" y="21140"/>
                  </a:cubicBezTo>
                  <a:cubicBezTo>
                    <a:pt x="2053859" y="3819"/>
                    <a:pt x="2209747" y="64442"/>
                    <a:pt x="2339653" y="151046"/>
                  </a:cubicBezTo>
                  <a:cubicBezTo>
                    <a:pt x="2642768" y="350236"/>
                    <a:pt x="2867938" y="653351"/>
                    <a:pt x="3110430" y="913163"/>
                  </a:cubicBezTo>
                  <a:cubicBezTo>
                    <a:pt x="3300959" y="1121013"/>
                    <a:pt x="3534791" y="1363505"/>
                    <a:pt x="3820584" y="1415468"/>
                  </a:cubicBezTo>
                  <a:cubicBezTo>
                    <a:pt x="4106378" y="1467430"/>
                    <a:pt x="4357531" y="1276901"/>
                    <a:pt x="4556721" y="1095032"/>
                  </a:cubicBezTo>
                  <a:cubicBezTo>
                    <a:pt x="4825193" y="843880"/>
                    <a:pt x="5033044" y="549426"/>
                    <a:pt x="5310177" y="298274"/>
                  </a:cubicBezTo>
                  <a:cubicBezTo>
                    <a:pt x="5422763" y="194349"/>
                    <a:pt x="5552669" y="99084"/>
                    <a:pt x="5699896" y="47121"/>
                  </a:cubicBezTo>
                  <a:cubicBezTo>
                    <a:pt x="5847123" y="-4841"/>
                    <a:pt x="6003010" y="12480"/>
                    <a:pt x="6141576" y="81763"/>
                  </a:cubicBezTo>
                  <a:cubicBezTo>
                    <a:pt x="6314785" y="168367"/>
                    <a:pt x="6462013" y="306934"/>
                    <a:pt x="6591919" y="436840"/>
                  </a:cubicBezTo>
                  <a:cubicBezTo>
                    <a:pt x="6617899" y="462821"/>
                    <a:pt x="6635221" y="488803"/>
                    <a:pt x="6661201" y="514784"/>
                  </a:cubicBezTo>
                  <a:lnTo>
                    <a:pt x="6661201" y="480142"/>
                  </a:lnTo>
                  <a:cubicBezTo>
                    <a:pt x="6548617" y="358897"/>
                    <a:pt x="6427370" y="246311"/>
                    <a:pt x="6280143" y="151046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3" name="Freeform: Shape 15">
              <a:extLst>
                <a:ext uri="{FF2B5EF4-FFF2-40B4-BE49-F238E27FC236}">
                  <a16:creationId xmlns:a16="http://schemas.microsoft.com/office/drawing/2014/main" xmlns="" id="{4C918BE7-1E6B-45FD-B660-D4794A570503}"/>
                </a:ext>
              </a:extLst>
            </p:cNvPr>
            <p:cNvSpPr/>
            <p:nvPr/>
          </p:nvSpPr>
          <p:spPr>
            <a:xfrm>
              <a:off x="1918569" y="2995881"/>
              <a:ext cx="2198326" cy="475706"/>
            </a:xfrm>
            <a:custGeom>
              <a:avLst/>
              <a:gdLst>
                <a:gd name="connsiteX0" fmla="*/ 6349427 w 6661201"/>
                <a:gd name="connsiteY0" fmla="*/ 1221119 h 1441448"/>
                <a:gd name="connsiteX1" fmla="*/ 5942388 w 6661201"/>
                <a:gd name="connsiteY1" fmla="*/ 1420309 h 1441448"/>
                <a:gd name="connsiteX2" fmla="*/ 5500706 w 6661201"/>
                <a:gd name="connsiteY2" fmla="*/ 1290403 h 1441448"/>
                <a:gd name="connsiteX3" fmla="*/ 4729929 w 6661201"/>
                <a:gd name="connsiteY3" fmla="*/ 519625 h 1441448"/>
                <a:gd name="connsiteX4" fmla="*/ 4019774 w 6661201"/>
                <a:gd name="connsiteY4" fmla="*/ 17321 h 1441448"/>
                <a:gd name="connsiteX5" fmla="*/ 3283639 w 6661201"/>
                <a:gd name="connsiteY5" fmla="*/ 337756 h 1441448"/>
                <a:gd name="connsiteX6" fmla="*/ 2530182 w 6661201"/>
                <a:gd name="connsiteY6" fmla="*/ 1134515 h 1441448"/>
                <a:gd name="connsiteX7" fmla="*/ 2140463 w 6661201"/>
                <a:gd name="connsiteY7" fmla="*/ 1385667 h 1441448"/>
                <a:gd name="connsiteX8" fmla="*/ 1698782 w 6661201"/>
                <a:gd name="connsiteY8" fmla="*/ 1351025 h 1441448"/>
                <a:gd name="connsiteX9" fmla="*/ 1248440 w 6661201"/>
                <a:gd name="connsiteY9" fmla="*/ 995948 h 1441448"/>
                <a:gd name="connsiteX10" fmla="*/ 832740 w 6661201"/>
                <a:gd name="connsiteY10" fmla="*/ 536946 h 1441448"/>
                <a:gd name="connsiteX11" fmla="*/ 10000 w 6661201"/>
                <a:gd name="connsiteY11" fmla="*/ 0 h 1441448"/>
                <a:gd name="connsiteX12" fmla="*/ 10000 w 6661201"/>
                <a:gd name="connsiteY12" fmla="*/ 17321 h 1441448"/>
                <a:gd name="connsiteX13" fmla="*/ 824080 w 6661201"/>
                <a:gd name="connsiteY13" fmla="*/ 545606 h 1441448"/>
                <a:gd name="connsiteX14" fmla="*/ 1560215 w 6661201"/>
                <a:gd name="connsiteY14" fmla="*/ 1290403 h 1441448"/>
                <a:gd name="connsiteX15" fmla="*/ 1915292 w 6661201"/>
                <a:gd name="connsiteY15" fmla="*/ 1437630 h 1441448"/>
                <a:gd name="connsiteX16" fmla="*/ 2287691 w 6661201"/>
                <a:gd name="connsiteY16" fmla="*/ 1342365 h 1441448"/>
                <a:gd name="connsiteX17" fmla="*/ 3015166 w 6661201"/>
                <a:gd name="connsiteY17" fmla="*/ 658192 h 1441448"/>
                <a:gd name="connsiteX18" fmla="*/ 3396224 w 6661201"/>
                <a:gd name="connsiteY18" fmla="*/ 268473 h 1441448"/>
                <a:gd name="connsiteX19" fmla="*/ 3803264 w 6661201"/>
                <a:gd name="connsiteY19" fmla="*/ 43302 h 1441448"/>
                <a:gd name="connsiteX20" fmla="*/ 4634664 w 6661201"/>
                <a:gd name="connsiteY20" fmla="*/ 450342 h 1441448"/>
                <a:gd name="connsiteX21" fmla="*/ 5370800 w 6661201"/>
                <a:gd name="connsiteY21" fmla="*/ 1221119 h 1441448"/>
                <a:gd name="connsiteX22" fmla="*/ 6098274 w 6661201"/>
                <a:gd name="connsiteY22" fmla="*/ 1394327 h 1441448"/>
                <a:gd name="connsiteX23" fmla="*/ 6505315 w 6661201"/>
                <a:gd name="connsiteY23" fmla="*/ 1108534 h 1441448"/>
                <a:gd name="connsiteX24" fmla="*/ 6661201 w 6661201"/>
                <a:gd name="connsiteY24" fmla="*/ 952646 h 1441448"/>
                <a:gd name="connsiteX25" fmla="*/ 6661201 w 6661201"/>
                <a:gd name="connsiteY25" fmla="*/ 926665 h 1441448"/>
                <a:gd name="connsiteX26" fmla="*/ 6349427 w 6661201"/>
                <a:gd name="connsiteY26" fmla="*/ 1221119 h 1441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661201" h="1441448">
                  <a:moveTo>
                    <a:pt x="6349427" y="1221119"/>
                  </a:moveTo>
                  <a:cubicBezTo>
                    <a:pt x="6228180" y="1316384"/>
                    <a:pt x="6089615" y="1402988"/>
                    <a:pt x="5942388" y="1420309"/>
                  </a:cubicBezTo>
                  <a:cubicBezTo>
                    <a:pt x="5786500" y="1437630"/>
                    <a:pt x="5630612" y="1377007"/>
                    <a:pt x="5500706" y="1290403"/>
                  </a:cubicBezTo>
                  <a:cubicBezTo>
                    <a:pt x="5197591" y="1091213"/>
                    <a:pt x="4972420" y="788098"/>
                    <a:pt x="4729929" y="519625"/>
                  </a:cubicBezTo>
                  <a:cubicBezTo>
                    <a:pt x="4539399" y="311775"/>
                    <a:pt x="4305568" y="69283"/>
                    <a:pt x="4019774" y="17321"/>
                  </a:cubicBezTo>
                  <a:cubicBezTo>
                    <a:pt x="3733980" y="-34642"/>
                    <a:pt x="3482828" y="155888"/>
                    <a:pt x="3283639" y="337756"/>
                  </a:cubicBezTo>
                  <a:cubicBezTo>
                    <a:pt x="3015166" y="588909"/>
                    <a:pt x="2807316" y="883363"/>
                    <a:pt x="2530182" y="1134515"/>
                  </a:cubicBezTo>
                  <a:cubicBezTo>
                    <a:pt x="2417597" y="1238440"/>
                    <a:pt x="2287691" y="1333705"/>
                    <a:pt x="2140463" y="1385667"/>
                  </a:cubicBezTo>
                  <a:cubicBezTo>
                    <a:pt x="1993236" y="1437630"/>
                    <a:pt x="1837348" y="1420309"/>
                    <a:pt x="1698782" y="1351025"/>
                  </a:cubicBezTo>
                  <a:cubicBezTo>
                    <a:pt x="1525573" y="1264421"/>
                    <a:pt x="1378347" y="1125854"/>
                    <a:pt x="1248440" y="995948"/>
                  </a:cubicBezTo>
                  <a:cubicBezTo>
                    <a:pt x="1101213" y="848721"/>
                    <a:pt x="971306" y="692833"/>
                    <a:pt x="832740" y="536946"/>
                  </a:cubicBezTo>
                  <a:cubicBezTo>
                    <a:pt x="616229" y="303115"/>
                    <a:pt x="347757" y="8660"/>
                    <a:pt x="10000" y="0"/>
                  </a:cubicBezTo>
                  <a:cubicBezTo>
                    <a:pt x="1340" y="0"/>
                    <a:pt x="-7321" y="17321"/>
                    <a:pt x="10000" y="17321"/>
                  </a:cubicBezTo>
                  <a:cubicBezTo>
                    <a:pt x="347757" y="25981"/>
                    <a:pt x="616229" y="311775"/>
                    <a:pt x="824080" y="545606"/>
                  </a:cubicBezTo>
                  <a:cubicBezTo>
                    <a:pt x="1057911" y="796759"/>
                    <a:pt x="1274421" y="1091213"/>
                    <a:pt x="1560215" y="1290403"/>
                  </a:cubicBezTo>
                  <a:cubicBezTo>
                    <a:pt x="1664140" y="1359686"/>
                    <a:pt x="1785386" y="1420309"/>
                    <a:pt x="1915292" y="1437630"/>
                  </a:cubicBezTo>
                  <a:cubicBezTo>
                    <a:pt x="2045198" y="1454950"/>
                    <a:pt x="2175105" y="1411648"/>
                    <a:pt x="2287691" y="1342365"/>
                  </a:cubicBezTo>
                  <a:cubicBezTo>
                    <a:pt x="2582145" y="1177817"/>
                    <a:pt x="2798655" y="900684"/>
                    <a:pt x="3015166" y="658192"/>
                  </a:cubicBezTo>
                  <a:cubicBezTo>
                    <a:pt x="3136411" y="519625"/>
                    <a:pt x="3257657" y="389719"/>
                    <a:pt x="3396224" y="268473"/>
                  </a:cubicBezTo>
                  <a:cubicBezTo>
                    <a:pt x="3517470" y="164548"/>
                    <a:pt x="3647376" y="77944"/>
                    <a:pt x="3803264" y="43302"/>
                  </a:cubicBezTo>
                  <a:cubicBezTo>
                    <a:pt x="4132359" y="-34642"/>
                    <a:pt x="4426814" y="233831"/>
                    <a:pt x="4634664" y="450342"/>
                  </a:cubicBezTo>
                  <a:cubicBezTo>
                    <a:pt x="4885816" y="701494"/>
                    <a:pt x="5093666" y="995948"/>
                    <a:pt x="5370800" y="1221119"/>
                  </a:cubicBezTo>
                  <a:cubicBezTo>
                    <a:pt x="5578649" y="1394327"/>
                    <a:pt x="5829802" y="1498253"/>
                    <a:pt x="6098274" y="1394327"/>
                  </a:cubicBezTo>
                  <a:cubicBezTo>
                    <a:pt x="6254162" y="1333705"/>
                    <a:pt x="6384068" y="1221119"/>
                    <a:pt x="6505315" y="1108534"/>
                  </a:cubicBezTo>
                  <a:cubicBezTo>
                    <a:pt x="6557277" y="1056571"/>
                    <a:pt x="6609240" y="1004609"/>
                    <a:pt x="6661201" y="952646"/>
                  </a:cubicBezTo>
                  <a:lnTo>
                    <a:pt x="6661201" y="926665"/>
                  </a:lnTo>
                  <a:cubicBezTo>
                    <a:pt x="6565938" y="1039250"/>
                    <a:pt x="6462013" y="1134515"/>
                    <a:pt x="6349427" y="1221119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4" name="Freeform: Shape 107">
              <a:extLst>
                <a:ext uri="{FF2B5EF4-FFF2-40B4-BE49-F238E27FC236}">
                  <a16:creationId xmlns:a16="http://schemas.microsoft.com/office/drawing/2014/main" xmlns="" id="{D5DE404B-9AD7-4446-B796-B8C0BEF4B216}"/>
                </a:ext>
              </a:extLst>
            </p:cNvPr>
            <p:cNvSpPr/>
            <p:nvPr/>
          </p:nvSpPr>
          <p:spPr>
            <a:xfrm>
              <a:off x="4071166" y="3113778"/>
              <a:ext cx="5716" cy="248383"/>
            </a:xfrm>
            <a:custGeom>
              <a:avLst/>
              <a:gdLst>
                <a:gd name="connsiteX0" fmla="*/ 0 w 17320"/>
                <a:gd name="connsiteY0" fmla="*/ 6495 h 752631"/>
                <a:gd name="connsiteX1" fmla="*/ 0 w 17320"/>
                <a:gd name="connsiteY1" fmla="*/ 742631 h 752631"/>
                <a:gd name="connsiteX2" fmla="*/ 17321 w 17320"/>
                <a:gd name="connsiteY2" fmla="*/ 742631 h 752631"/>
                <a:gd name="connsiteX3" fmla="*/ 17321 w 17320"/>
                <a:gd name="connsiteY3" fmla="*/ 6495 h 752631"/>
                <a:gd name="connsiteX4" fmla="*/ 0 w 17320"/>
                <a:gd name="connsiteY4" fmla="*/ 6495 h 752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752631">
                  <a:moveTo>
                    <a:pt x="0" y="6495"/>
                  </a:moveTo>
                  <a:cubicBezTo>
                    <a:pt x="0" y="248987"/>
                    <a:pt x="0" y="500139"/>
                    <a:pt x="0" y="742631"/>
                  </a:cubicBezTo>
                  <a:cubicBezTo>
                    <a:pt x="0" y="751291"/>
                    <a:pt x="17321" y="759952"/>
                    <a:pt x="17321" y="742631"/>
                  </a:cubicBezTo>
                  <a:cubicBezTo>
                    <a:pt x="17321" y="500139"/>
                    <a:pt x="17321" y="248987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5" name="Freeform: Shape 108">
              <a:extLst>
                <a:ext uri="{FF2B5EF4-FFF2-40B4-BE49-F238E27FC236}">
                  <a16:creationId xmlns:a16="http://schemas.microsoft.com/office/drawing/2014/main" xmlns="" id="{27404A2B-3409-49E0-B4B1-A3EEDC53286E}"/>
                </a:ext>
              </a:extLst>
            </p:cNvPr>
            <p:cNvSpPr/>
            <p:nvPr/>
          </p:nvSpPr>
          <p:spPr>
            <a:xfrm>
              <a:off x="4051159" y="3096013"/>
              <a:ext cx="40014" cy="46662"/>
            </a:xfrm>
            <a:custGeom>
              <a:avLst/>
              <a:gdLst>
                <a:gd name="connsiteX0" fmla="*/ 0 w 121245"/>
                <a:gd name="connsiteY0" fmla="*/ 8364 h 141393"/>
                <a:gd name="connsiteX1" fmla="*/ 60623 w 121245"/>
                <a:gd name="connsiteY1" fmla="*/ 103628 h 141393"/>
                <a:gd name="connsiteX2" fmla="*/ 121245 w 121245"/>
                <a:gd name="connsiteY2" fmla="*/ 138270 h 141393"/>
                <a:gd name="connsiteX3" fmla="*/ 60623 w 121245"/>
                <a:gd name="connsiteY3" fmla="*/ 43005 h 141393"/>
                <a:gd name="connsiteX4" fmla="*/ 0 w 121245"/>
                <a:gd name="connsiteY4" fmla="*/ 8364 h 141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1393">
                  <a:moveTo>
                    <a:pt x="0" y="8364"/>
                  </a:moveTo>
                  <a:cubicBezTo>
                    <a:pt x="0" y="25685"/>
                    <a:pt x="25980" y="68987"/>
                    <a:pt x="60623" y="103628"/>
                  </a:cubicBezTo>
                  <a:cubicBezTo>
                    <a:pt x="95264" y="138270"/>
                    <a:pt x="121245" y="146930"/>
                    <a:pt x="121245" y="138270"/>
                  </a:cubicBezTo>
                  <a:cubicBezTo>
                    <a:pt x="121245" y="120949"/>
                    <a:pt x="95264" y="77647"/>
                    <a:pt x="60623" y="43005"/>
                  </a:cubicBezTo>
                  <a:cubicBezTo>
                    <a:pt x="34641" y="-297"/>
                    <a:pt x="0" y="-8957"/>
                    <a:pt x="0" y="8364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6" name="Freeform: Shape 109">
              <a:extLst>
                <a:ext uri="{FF2B5EF4-FFF2-40B4-BE49-F238E27FC236}">
                  <a16:creationId xmlns:a16="http://schemas.microsoft.com/office/drawing/2014/main" xmlns="" id="{03D49B7D-3E88-4934-A79B-BB3533B700E1}"/>
                </a:ext>
              </a:extLst>
            </p:cNvPr>
            <p:cNvSpPr/>
            <p:nvPr/>
          </p:nvSpPr>
          <p:spPr>
            <a:xfrm>
              <a:off x="4054017" y="3331867"/>
              <a:ext cx="40014" cy="47000"/>
            </a:xfrm>
            <a:custGeom>
              <a:avLst/>
              <a:gdLst>
                <a:gd name="connsiteX0" fmla="*/ 60623 w 121246"/>
                <a:gd name="connsiteY0" fmla="*/ 38491 h 142415"/>
                <a:gd name="connsiteX1" fmla="*/ 0 w 121246"/>
                <a:gd name="connsiteY1" fmla="*/ 133755 h 142415"/>
                <a:gd name="connsiteX2" fmla="*/ 60623 w 121246"/>
                <a:gd name="connsiteY2" fmla="*/ 107774 h 142415"/>
                <a:gd name="connsiteX3" fmla="*/ 121247 w 121246"/>
                <a:gd name="connsiteY3" fmla="*/ 12510 h 142415"/>
                <a:gd name="connsiteX4" fmla="*/ 60623 w 121246"/>
                <a:gd name="connsiteY4" fmla="*/ 38491 h 142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6" h="142415">
                  <a:moveTo>
                    <a:pt x="60623" y="38491"/>
                  </a:moveTo>
                  <a:cubicBezTo>
                    <a:pt x="25982" y="73132"/>
                    <a:pt x="0" y="107774"/>
                    <a:pt x="0" y="133755"/>
                  </a:cubicBezTo>
                  <a:cubicBezTo>
                    <a:pt x="0" y="151076"/>
                    <a:pt x="25982" y="142416"/>
                    <a:pt x="60623" y="107774"/>
                  </a:cubicBezTo>
                  <a:cubicBezTo>
                    <a:pt x="95265" y="73132"/>
                    <a:pt x="121247" y="29830"/>
                    <a:pt x="121247" y="12510"/>
                  </a:cubicBezTo>
                  <a:cubicBezTo>
                    <a:pt x="121247" y="-13472"/>
                    <a:pt x="95265" y="3849"/>
                    <a:pt x="60623" y="3849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7" name="Freeform: Shape 104">
              <a:extLst>
                <a:ext uri="{FF2B5EF4-FFF2-40B4-BE49-F238E27FC236}">
                  <a16:creationId xmlns:a16="http://schemas.microsoft.com/office/drawing/2014/main" xmlns="" id="{C5635006-89A2-4211-A644-5659A1C43539}"/>
                </a:ext>
              </a:extLst>
            </p:cNvPr>
            <p:cNvSpPr/>
            <p:nvPr/>
          </p:nvSpPr>
          <p:spPr>
            <a:xfrm>
              <a:off x="3973989" y="3033751"/>
              <a:ext cx="5716" cy="411295"/>
            </a:xfrm>
            <a:custGeom>
              <a:avLst/>
              <a:gdLst>
                <a:gd name="connsiteX0" fmla="*/ 0 w 17321"/>
                <a:gd name="connsiteY0" fmla="*/ 6495 h 1246274"/>
                <a:gd name="connsiteX1" fmla="*/ 0 w 17321"/>
                <a:gd name="connsiteY1" fmla="*/ 1236275 h 1246274"/>
                <a:gd name="connsiteX2" fmla="*/ 17322 w 17321"/>
                <a:gd name="connsiteY2" fmla="*/ 1236275 h 1246274"/>
                <a:gd name="connsiteX3" fmla="*/ 17322 w 17321"/>
                <a:gd name="connsiteY3" fmla="*/ 6495 h 1246274"/>
                <a:gd name="connsiteX4" fmla="*/ 0 w 17321"/>
                <a:gd name="connsiteY4" fmla="*/ 6495 h 1246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1" h="1246274">
                  <a:moveTo>
                    <a:pt x="0" y="6495"/>
                  </a:moveTo>
                  <a:cubicBezTo>
                    <a:pt x="0" y="413535"/>
                    <a:pt x="0" y="820575"/>
                    <a:pt x="0" y="1236275"/>
                  </a:cubicBezTo>
                  <a:cubicBezTo>
                    <a:pt x="0" y="1244935"/>
                    <a:pt x="17322" y="1253596"/>
                    <a:pt x="17322" y="1236275"/>
                  </a:cubicBezTo>
                  <a:cubicBezTo>
                    <a:pt x="17322" y="829235"/>
                    <a:pt x="17322" y="422195"/>
                    <a:pt x="17322" y="6495"/>
                  </a:cubicBezTo>
                  <a:cubicBezTo>
                    <a:pt x="17322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8" name="Freeform: Shape 105">
              <a:extLst>
                <a:ext uri="{FF2B5EF4-FFF2-40B4-BE49-F238E27FC236}">
                  <a16:creationId xmlns:a16="http://schemas.microsoft.com/office/drawing/2014/main" xmlns="" id="{2A04D0A4-11D6-47CD-A595-5A877ADE9517}"/>
                </a:ext>
              </a:extLst>
            </p:cNvPr>
            <p:cNvSpPr/>
            <p:nvPr/>
          </p:nvSpPr>
          <p:spPr>
            <a:xfrm>
              <a:off x="3956841" y="3019477"/>
              <a:ext cx="40013" cy="43267"/>
            </a:xfrm>
            <a:custGeom>
              <a:avLst/>
              <a:gdLst>
                <a:gd name="connsiteX0" fmla="*/ 60623 w 121245"/>
                <a:gd name="connsiteY0" fmla="*/ 15107 h 131103"/>
                <a:gd name="connsiteX1" fmla="*/ 0 w 121245"/>
                <a:gd name="connsiteY1" fmla="*/ 32427 h 131103"/>
                <a:gd name="connsiteX2" fmla="*/ 60623 w 121245"/>
                <a:gd name="connsiteY2" fmla="*/ 119032 h 131103"/>
                <a:gd name="connsiteX3" fmla="*/ 121245 w 121245"/>
                <a:gd name="connsiteY3" fmla="*/ 110371 h 131103"/>
                <a:gd name="connsiteX4" fmla="*/ 60623 w 121245"/>
                <a:gd name="connsiteY4" fmla="*/ 15107 h 1311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1103">
                  <a:moveTo>
                    <a:pt x="60623" y="15107"/>
                  </a:moveTo>
                  <a:cubicBezTo>
                    <a:pt x="25982" y="-10875"/>
                    <a:pt x="0" y="-2214"/>
                    <a:pt x="0" y="32427"/>
                  </a:cubicBezTo>
                  <a:cubicBezTo>
                    <a:pt x="0" y="67069"/>
                    <a:pt x="25982" y="101711"/>
                    <a:pt x="60623" y="119032"/>
                  </a:cubicBezTo>
                  <a:cubicBezTo>
                    <a:pt x="95264" y="136352"/>
                    <a:pt x="121245" y="136352"/>
                    <a:pt x="121245" y="110371"/>
                  </a:cubicBezTo>
                  <a:cubicBezTo>
                    <a:pt x="121245" y="84390"/>
                    <a:pt x="95264" y="41088"/>
                    <a:pt x="60623" y="15107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9" name="Freeform: Shape 106">
              <a:extLst>
                <a:ext uri="{FF2B5EF4-FFF2-40B4-BE49-F238E27FC236}">
                  <a16:creationId xmlns:a16="http://schemas.microsoft.com/office/drawing/2014/main" xmlns="" id="{6B6F57A1-0A6E-4CD7-963A-6D8D4567290C}"/>
                </a:ext>
              </a:extLst>
            </p:cNvPr>
            <p:cNvSpPr/>
            <p:nvPr/>
          </p:nvSpPr>
          <p:spPr>
            <a:xfrm>
              <a:off x="3956841" y="3410846"/>
              <a:ext cx="40013" cy="44460"/>
            </a:xfrm>
            <a:custGeom>
              <a:avLst/>
              <a:gdLst>
                <a:gd name="connsiteX0" fmla="*/ 60623 w 121245"/>
                <a:gd name="connsiteY0" fmla="*/ 15687 h 134719"/>
                <a:gd name="connsiteX1" fmla="*/ 0 w 121245"/>
                <a:gd name="connsiteY1" fmla="*/ 102292 h 134719"/>
                <a:gd name="connsiteX2" fmla="*/ 60623 w 121245"/>
                <a:gd name="connsiteY2" fmla="*/ 119612 h 134719"/>
                <a:gd name="connsiteX3" fmla="*/ 121245 w 121245"/>
                <a:gd name="connsiteY3" fmla="*/ 24348 h 134719"/>
                <a:gd name="connsiteX4" fmla="*/ 60623 w 121245"/>
                <a:gd name="connsiteY4" fmla="*/ 15687 h 134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4719">
                  <a:moveTo>
                    <a:pt x="60623" y="15687"/>
                  </a:moveTo>
                  <a:cubicBezTo>
                    <a:pt x="25982" y="33008"/>
                    <a:pt x="0" y="76310"/>
                    <a:pt x="0" y="102292"/>
                  </a:cubicBezTo>
                  <a:cubicBezTo>
                    <a:pt x="0" y="136933"/>
                    <a:pt x="25982" y="145594"/>
                    <a:pt x="60623" y="119612"/>
                  </a:cubicBezTo>
                  <a:cubicBezTo>
                    <a:pt x="95264" y="93631"/>
                    <a:pt x="121245" y="50329"/>
                    <a:pt x="121245" y="24348"/>
                  </a:cubicBezTo>
                  <a:cubicBezTo>
                    <a:pt x="121245" y="-1634"/>
                    <a:pt x="95264" y="-10294"/>
                    <a:pt x="60623" y="15687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0" name="Freeform: Shape 101">
              <a:extLst>
                <a:ext uri="{FF2B5EF4-FFF2-40B4-BE49-F238E27FC236}">
                  <a16:creationId xmlns:a16="http://schemas.microsoft.com/office/drawing/2014/main" xmlns="" id="{FC8AEE26-F4A0-48AB-91D9-D5CE08EE2901}"/>
                </a:ext>
              </a:extLst>
            </p:cNvPr>
            <p:cNvSpPr/>
            <p:nvPr/>
          </p:nvSpPr>
          <p:spPr>
            <a:xfrm>
              <a:off x="3879673" y="2996596"/>
              <a:ext cx="5716" cy="485605"/>
            </a:xfrm>
            <a:custGeom>
              <a:avLst/>
              <a:gdLst>
                <a:gd name="connsiteX0" fmla="*/ 0 w 17320"/>
                <a:gd name="connsiteY0" fmla="*/ 6495 h 1471445"/>
                <a:gd name="connsiteX1" fmla="*/ 0 w 17320"/>
                <a:gd name="connsiteY1" fmla="*/ 1461446 h 1471445"/>
                <a:gd name="connsiteX2" fmla="*/ 17321 w 17320"/>
                <a:gd name="connsiteY2" fmla="*/ 1461446 h 1471445"/>
                <a:gd name="connsiteX3" fmla="*/ 17321 w 17320"/>
                <a:gd name="connsiteY3" fmla="*/ 6495 h 1471445"/>
                <a:gd name="connsiteX4" fmla="*/ 0 w 17320"/>
                <a:gd name="connsiteY4" fmla="*/ 6495 h 1471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1471445">
                  <a:moveTo>
                    <a:pt x="0" y="6495"/>
                  </a:moveTo>
                  <a:cubicBezTo>
                    <a:pt x="0" y="491479"/>
                    <a:pt x="0" y="976462"/>
                    <a:pt x="0" y="1461446"/>
                  </a:cubicBezTo>
                  <a:cubicBezTo>
                    <a:pt x="0" y="1470106"/>
                    <a:pt x="17321" y="1478767"/>
                    <a:pt x="17321" y="1461446"/>
                  </a:cubicBezTo>
                  <a:cubicBezTo>
                    <a:pt x="17321" y="976462"/>
                    <a:pt x="17321" y="491479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1" name="Freeform: Shape 102">
              <a:extLst>
                <a:ext uri="{FF2B5EF4-FFF2-40B4-BE49-F238E27FC236}">
                  <a16:creationId xmlns:a16="http://schemas.microsoft.com/office/drawing/2014/main" xmlns="" id="{8D555E23-8F6C-484A-9EDF-4DCEC27BAC2A}"/>
                </a:ext>
              </a:extLst>
            </p:cNvPr>
            <p:cNvSpPr/>
            <p:nvPr/>
          </p:nvSpPr>
          <p:spPr>
            <a:xfrm>
              <a:off x="3862524" y="2984005"/>
              <a:ext cx="40013" cy="43316"/>
            </a:xfrm>
            <a:custGeom>
              <a:avLst/>
              <a:gdLst>
                <a:gd name="connsiteX0" fmla="*/ 60623 w 121245"/>
                <a:gd name="connsiteY0" fmla="*/ 1346 h 131252"/>
                <a:gd name="connsiteX1" fmla="*/ 0 w 121245"/>
                <a:gd name="connsiteY1" fmla="*/ 61969 h 131252"/>
                <a:gd name="connsiteX2" fmla="*/ 60623 w 121245"/>
                <a:gd name="connsiteY2" fmla="*/ 131252 h 131252"/>
                <a:gd name="connsiteX3" fmla="*/ 121245 w 121245"/>
                <a:gd name="connsiteY3" fmla="*/ 79290 h 131252"/>
                <a:gd name="connsiteX4" fmla="*/ 60623 w 121245"/>
                <a:gd name="connsiteY4" fmla="*/ 1346 h 131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1252">
                  <a:moveTo>
                    <a:pt x="60623" y="1346"/>
                  </a:moveTo>
                  <a:cubicBezTo>
                    <a:pt x="25982" y="-7314"/>
                    <a:pt x="0" y="27327"/>
                    <a:pt x="0" y="61969"/>
                  </a:cubicBezTo>
                  <a:cubicBezTo>
                    <a:pt x="0" y="96611"/>
                    <a:pt x="25982" y="122592"/>
                    <a:pt x="60623" y="131252"/>
                  </a:cubicBezTo>
                  <a:cubicBezTo>
                    <a:pt x="95265" y="131252"/>
                    <a:pt x="121245" y="113931"/>
                    <a:pt x="121245" y="79290"/>
                  </a:cubicBezTo>
                  <a:cubicBezTo>
                    <a:pt x="121245" y="44648"/>
                    <a:pt x="95265" y="10006"/>
                    <a:pt x="60623" y="1346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2" name="Freeform: Shape 103">
              <a:extLst>
                <a:ext uri="{FF2B5EF4-FFF2-40B4-BE49-F238E27FC236}">
                  <a16:creationId xmlns:a16="http://schemas.microsoft.com/office/drawing/2014/main" xmlns="" id="{65C2CC4A-1CA8-4C01-82A7-6A828046363E}"/>
                </a:ext>
              </a:extLst>
            </p:cNvPr>
            <p:cNvSpPr/>
            <p:nvPr/>
          </p:nvSpPr>
          <p:spPr>
            <a:xfrm>
              <a:off x="3862524" y="3447462"/>
              <a:ext cx="40013" cy="42872"/>
            </a:xfrm>
            <a:custGeom>
              <a:avLst/>
              <a:gdLst>
                <a:gd name="connsiteX0" fmla="*/ 60623 w 121245"/>
                <a:gd name="connsiteY0" fmla="*/ 0 h 129906"/>
                <a:gd name="connsiteX1" fmla="*/ 0 w 121245"/>
                <a:gd name="connsiteY1" fmla="*/ 69283 h 129906"/>
                <a:gd name="connsiteX2" fmla="*/ 60623 w 121245"/>
                <a:gd name="connsiteY2" fmla="*/ 129906 h 129906"/>
                <a:gd name="connsiteX3" fmla="*/ 121245 w 121245"/>
                <a:gd name="connsiteY3" fmla="*/ 51963 h 129906"/>
                <a:gd name="connsiteX4" fmla="*/ 60623 w 121245"/>
                <a:gd name="connsiteY4" fmla="*/ 0 h 129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9906">
                  <a:moveTo>
                    <a:pt x="60623" y="0"/>
                  </a:moveTo>
                  <a:cubicBezTo>
                    <a:pt x="25982" y="0"/>
                    <a:pt x="0" y="34642"/>
                    <a:pt x="0" y="69283"/>
                  </a:cubicBezTo>
                  <a:cubicBezTo>
                    <a:pt x="0" y="103925"/>
                    <a:pt x="25982" y="129906"/>
                    <a:pt x="60623" y="129906"/>
                  </a:cubicBezTo>
                  <a:cubicBezTo>
                    <a:pt x="95265" y="121246"/>
                    <a:pt x="121245" y="86604"/>
                    <a:pt x="121245" y="51963"/>
                  </a:cubicBezTo>
                  <a:cubicBezTo>
                    <a:pt x="121245" y="17321"/>
                    <a:pt x="95265" y="0"/>
                    <a:pt x="60623" y="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3" name="Freeform: Shape 98">
              <a:extLst>
                <a:ext uri="{FF2B5EF4-FFF2-40B4-BE49-F238E27FC236}">
                  <a16:creationId xmlns:a16="http://schemas.microsoft.com/office/drawing/2014/main" xmlns="" id="{767E95A7-F31C-4A38-98E1-44EF7BCAB508}"/>
                </a:ext>
              </a:extLst>
            </p:cNvPr>
            <p:cNvSpPr/>
            <p:nvPr/>
          </p:nvSpPr>
          <p:spPr>
            <a:xfrm>
              <a:off x="3782496" y="3008028"/>
              <a:ext cx="6299" cy="459883"/>
            </a:xfrm>
            <a:custGeom>
              <a:avLst/>
              <a:gdLst>
                <a:gd name="connsiteX0" fmla="*/ 0 w 19088"/>
                <a:gd name="connsiteY0" fmla="*/ 6495 h 1393502"/>
                <a:gd name="connsiteX1" fmla="*/ 0 w 19088"/>
                <a:gd name="connsiteY1" fmla="*/ 1383502 h 1393502"/>
                <a:gd name="connsiteX2" fmla="*/ 17321 w 19088"/>
                <a:gd name="connsiteY2" fmla="*/ 1383502 h 1393502"/>
                <a:gd name="connsiteX3" fmla="*/ 17321 w 19088"/>
                <a:gd name="connsiteY3" fmla="*/ 6495 h 1393502"/>
                <a:gd name="connsiteX4" fmla="*/ 0 w 19088"/>
                <a:gd name="connsiteY4" fmla="*/ 6495 h 1393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88" h="1393502">
                  <a:moveTo>
                    <a:pt x="0" y="6495"/>
                  </a:moveTo>
                  <a:cubicBezTo>
                    <a:pt x="0" y="465498"/>
                    <a:pt x="0" y="924500"/>
                    <a:pt x="0" y="1383502"/>
                  </a:cubicBezTo>
                  <a:cubicBezTo>
                    <a:pt x="0" y="1392162"/>
                    <a:pt x="17321" y="1400823"/>
                    <a:pt x="17321" y="1383502"/>
                  </a:cubicBezTo>
                  <a:cubicBezTo>
                    <a:pt x="17321" y="924500"/>
                    <a:pt x="17321" y="465498"/>
                    <a:pt x="17321" y="6495"/>
                  </a:cubicBezTo>
                  <a:cubicBezTo>
                    <a:pt x="25982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4" name="Freeform: Shape 99">
              <a:extLst>
                <a:ext uri="{FF2B5EF4-FFF2-40B4-BE49-F238E27FC236}">
                  <a16:creationId xmlns:a16="http://schemas.microsoft.com/office/drawing/2014/main" xmlns="" id="{072AFEFD-A95B-43FD-9F81-726498E6791E}"/>
                </a:ext>
              </a:extLst>
            </p:cNvPr>
            <p:cNvSpPr/>
            <p:nvPr/>
          </p:nvSpPr>
          <p:spPr>
            <a:xfrm>
              <a:off x="3765348" y="2996549"/>
              <a:ext cx="40457" cy="43235"/>
            </a:xfrm>
            <a:custGeom>
              <a:avLst/>
              <a:gdLst>
                <a:gd name="connsiteX0" fmla="*/ 60623 w 122591"/>
                <a:gd name="connsiteY0" fmla="*/ 6637 h 131006"/>
                <a:gd name="connsiteX1" fmla="*/ 0 w 122591"/>
                <a:gd name="connsiteY1" fmla="*/ 93242 h 131006"/>
                <a:gd name="connsiteX2" fmla="*/ 60623 w 122591"/>
                <a:gd name="connsiteY2" fmla="*/ 127883 h 131006"/>
                <a:gd name="connsiteX3" fmla="*/ 121245 w 122591"/>
                <a:gd name="connsiteY3" fmla="*/ 49939 h 131006"/>
                <a:gd name="connsiteX4" fmla="*/ 60623 w 122591"/>
                <a:gd name="connsiteY4" fmla="*/ 6637 h 131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31006">
                  <a:moveTo>
                    <a:pt x="60623" y="6637"/>
                  </a:moveTo>
                  <a:cubicBezTo>
                    <a:pt x="25980" y="23958"/>
                    <a:pt x="0" y="58600"/>
                    <a:pt x="0" y="93242"/>
                  </a:cubicBezTo>
                  <a:cubicBezTo>
                    <a:pt x="0" y="127883"/>
                    <a:pt x="25980" y="136544"/>
                    <a:pt x="60623" y="127883"/>
                  </a:cubicBezTo>
                  <a:cubicBezTo>
                    <a:pt x="95264" y="119223"/>
                    <a:pt x="121245" y="84581"/>
                    <a:pt x="121245" y="49939"/>
                  </a:cubicBezTo>
                  <a:cubicBezTo>
                    <a:pt x="129906" y="6637"/>
                    <a:pt x="95264" y="-10683"/>
                    <a:pt x="60623" y="6637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5" name="Freeform: Shape 100">
              <a:extLst>
                <a:ext uri="{FF2B5EF4-FFF2-40B4-BE49-F238E27FC236}">
                  <a16:creationId xmlns:a16="http://schemas.microsoft.com/office/drawing/2014/main" xmlns="" id="{B8D80EF8-F1AB-49F5-8BC6-D4A4934CBED1}"/>
                </a:ext>
              </a:extLst>
            </p:cNvPr>
            <p:cNvSpPr/>
            <p:nvPr/>
          </p:nvSpPr>
          <p:spPr>
            <a:xfrm>
              <a:off x="3765348" y="3434999"/>
              <a:ext cx="40457" cy="43287"/>
            </a:xfrm>
            <a:custGeom>
              <a:avLst/>
              <a:gdLst>
                <a:gd name="connsiteX0" fmla="*/ 60623 w 122591"/>
                <a:gd name="connsiteY0" fmla="*/ 3124 h 131164"/>
                <a:gd name="connsiteX1" fmla="*/ 0 w 122591"/>
                <a:gd name="connsiteY1" fmla="*/ 37765 h 131164"/>
                <a:gd name="connsiteX2" fmla="*/ 60623 w 122591"/>
                <a:gd name="connsiteY2" fmla="*/ 124369 h 131164"/>
                <a:gd name="connsiteX3" fmla="*/ 121245 w 122591"/>
                <a:gd name="connsiteY3" fmla="*/ 89728 h 131164"/>
                <a:gd name="connsiteX4" fmla="*/ 60623 w 122591"/>
                <a:gd name="connsiteY4" fmla="*/ 3124 h 1311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31164">
                  <a:moveTo>
                    <a:pt x="60623" y="3124"/>
                  </a:moveTo>
                  <a:cubicBezTo>
                    <a:pt x="25980" y="-5537"/>
                    <a:pt x="0" y="3124"/>
                    <a:pt x="0" y="37765"/>
                  </a:cubicBezTo>
                  <a:cubicBezTo>
                    <a:pt x="0" y="72407"/>
                    <a:pt x="25980" y="107049"/>
                    <a:pt x="60623" y="124369"/>
                  </a:cubicBezTo>
                  <a:cubicBezTo>
                    <a:pt x="95264" y="141690"/>
                    <a:pt x="121245" y="124369"/>
                    <a:pt x="121245" y="89728"/>
                  </a:cubicBezTo>
                  <a:cubicBezTo>
                    <a:pt x="129906" y="55086"/>
                    <a:pt x="95264" y="20444"/>
                    <a:pt x="60623" y="3124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6" name="Freeform: Shape 95">
              <a:extLst>
                <a:ext uri="{FF2B5EF4-FFF2-40B4-BE49-F238E27FC236}">
                  <a16:creationId xmlns:a16="http://schemas.microsoft.com/office/drawing/2014/main" xmlns="" id="{A0D5B046-B1F0-43CE-8475-F43076F6AEB7}"/>
                </a:ext>
              </a:extLst>
            </p:cNvPr>
            <p:cNvSpPr/>
            <p:nvPr/>
          </p:nvSpPr>
          <p:spPr>
            <a:xfrm>
              <a:off x="3688179" y="3069750"/>
              <a:ext cx="5716" cy="338141"/>
            </a:xfrm>
            <a:custGeom>
              <a:avLst/>
              <a:gdLst>
                <a:gd name="connsiteX0" fmla="*/ 0 w 17321"/>
                <a:gd name="connsiteY0" fmla="*/ 10000 h 1024608"/>
                <a:gd name="connsiteX1" fmla="*/ 0 w 17321"/>
                <a:gd name="connsiteY1" fmla="*/ 1014609 h 1024608"/>
                <a:gd name="connsiteX2" fmla="*/ 17322 w 17321"/>
                <a:gd name="connsiteY2" fmla="*/ 1014609 h 1024608"/>
                <a:gd name="connsiteX3" fmla="*/ 17322 w 17321"/>
                <a:gd name="connsiteY3" fmla="*/ 10000 h 1024608"/>
                <a:gd name="connsiteX4" fmla="*/ 0 w 17321"/>
                <a:gd name="connsiteY4" fmla="*/ 10000 h 1024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1" h="1024608">
                  <a:moveTo>
                    <a:pt x="0" y="10000"/>
                  </a:moveTo>
                  <a:cubicBezTo>
                    <a:pt x="0" y="347757"/>
                    <a:pt x="0" y="676853"/>
                    <a:pt x="0" y="1014609"/>
                  </a:cubicBezTo>
                  <a:cubicBezTo>
                    <a:pt x="0" y="1023269"/>
                    <a:pt x="17322" y="1031930"/>
                    <a:pt x="17322" y="1014609"/>
                  </a:cubicBezTo>
                  <a:cubicBezTo>
                    <a:pt x="17322" y="676853"/>
                    <a:pt x="17322" y="347757"/>
                    <a:pt x="17322" y="10000"/>
                  </a:cubicBezTo>
                  <a:cubicBezTo>
                    <a:pt x="17322" y="1340"/>
                    <a:pt x="0" y="-7321"/>
                    <a:pt x="0" y="1000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7" name="Freeform: Shape 96">
              <a:extLst>
                <a:ext uri="{FF2B5EF4-FFF2-40B4-BE49-F238E27FC236}">
                  <a16:creationId xmlns:a16="http://schemas.microsoft.com/office/drawing/2014/main" xmlns="" id="{F2A050F2-E9B9-479C-B7C6-22168B95955A}"/>
                </a:ext>
              </a:extLst>
            </p:cNvPr>
            <p:cNvSpPr/>
            <p:nvPr/>
          </p:nvSpPr>
          <p:spPr>
            <a:xfrm>
              <a:off x="3671031" y="3054776"/>
              <a:ext cx="40013" cy="42265"/>
            </a:xfrm>
            <a:custGeom>
              <a:avLst/>
              <a:gdLst>
                <a:gd name="connsiteX0" fmla="*/ 60623 w 121245"/>
                <a:gd name="connsiteY0" fmla="*/ 20732 h 128068"/>
                <a:gd name="connsiteX1" fmla="*/ 0 w 121245"/>
                <a:gd name="connsiteY1" fmla="*/ 115997 h 128068"/>
                <a:gd name="connsiteX2" fmla="*/ 60623 w 121245"/>
                <a:gd name="connsiteY2" fmla="*/ 107336 h 128068"/>
                <a:gd name="connsiteX3" fmla="*/ 121245 w 121245"/>
                <a:gd name="connsiteY3" fmla="*/ 12072 h 128068"/>
                <a:gd name="connsiteX4" fmla="*/ 60623 w 121245"/>
                <a:gd name="connsiteY4" fmla="*/ 20732 h 128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8068">
                  <a:moveTo>
                    <a:pt x="60623" y="20732"/>
                  </a:moveTo>
                  <a:cubicBezTo>
                    <a:pt x="25982" y="55374"/>
                    <a:pt x="0" y="98676"/>
                    <a:pt x="0" y="115997"/>
                  </a:cubicBezTo>
                  <a:cubicBezTo>
                    <a:pt x="0" y="133317"/>
                    <a:pt x="25982" y="133317"/>
                    <a:pt x="60623" y="107336"/>
                  </a:cubicBezTo>
                  <a:cubicBezTo>
                    <a:pt x="95264" y="81355"/>
                    <a:pt x="121245" y="38053"/>
                    <a:pt x="121245" y="12072"/>
                  </a:cubicBezTo>
                  <a:cubicBezTo>
                    <a:pt x="121245" y="-5249"/>
                    <a:pt x="95264" y="-5249"/>
                    <a:pt x="60623" y="20732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8" name="Freeform: Shape 97">
              <a:extLst>
                <a:ext uri="{FF2B5EF4-FFF2-40B4-BE49-F238E27FC236}">
                  <a16:creationId xmlns:a16="http://schemas.microsoft.com/office/drawing/2014/main" xmlns="" id="{EA91800C-C392-4D01-9B80-8681FA9F2D46}"/>
                </a:ext>
              </a:extLst>
            </p:cNvPr>
            <p:cNvSpPr/>
            <p:nvPr/>
          </p:nvSpPr>
          <p:spPr>
            <a:xfrm>
              <a:off x="3671031" y="3373691"/>
              <a:ext cx="40013" cy="45586"/>
            </a:xfrm>
            <a:custGeom>
              <a:avLst/>
              <a:gdLst>
                <a:gd name="connsiteX0" fmla="*/ 60623 w 121245"/>
                <a:gd name="connsiteY0" fmla="*/ 24348 h 138132"/>
                <a:gd name="connsiteX1" fmla="*/ 0 w 121245"/>
                <a:gd name="connsiteY1" fmla="*/ 15687 h 138132"/>
                <a:gd name="connsiteX2" fmla="*/ 60623 w 121245"/>
                <a:gd name="connsiteY2" fmla="*/ 110952 h 138132"/>
                <a:gd name="connsiteX3" fmla="*/ 121245 w 121245"/>
                <a:gd name="connsiteY3" fmla="*/ 119612 h 138132"/>
                <a:gd name="connsiteX4" fmla="*/ 60623 w 121245"/>
                <a:gd name="connsiteY4" fmla="*/ 24348 h 138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8132">
                  <a:moveTo>
                    <a:pt x="60623" y="24348"/>
                  </a:moveTo>
                  <a:cubicBezTo>
                    <a:pt x="25982" y="-1633"/>
                    <a:pt x="0" y="-10294"/>
                    <a:pt x="0" y="15687"/>
                  </a:cubicBezTo>
                  <a:cubicBezTo>
                    <a:pt x="0" y="33008"/>
                    <a:pt x="25982" y="84971"/>
                    <a:pt x="60623" y="110952"/>
                  </a:cubicBezTo>
                  <a:cubicBezTo>
                    <a:pt x="95264" y="145594"/>
                    <a:pt x="121245" y="145594"/>
                    <a:pt x="121245" y="119612"/>
                  </a:cubicBezTo>
                  <a:cubicBezTo>
                    <a:pt x="121245" y="93631"/>
                    <a:pt x="95264" y="50329"/>
                    <a:pt x="60623" y="24348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9" name="Freeform: Shape 92">
              <a:extLst>
                <a:ext uri="{FF2B5EF4-FFF2-40B4-BE49-F238E27FC236}">
                  <a16:creationId xmlns:a16="http://schemas.microsoft.com/office/drawing/2014/main" xmlns="" id="{A3C75A6C-B59E-4536-9874-90BDC45EF46D}"/>
                </a:ext>
              </a:extLst>
            </p:cNvPr>
            <p:cNvSpPr/>
            <p:nvPr/>
          </p:nvSpPr>
          <p:spPr>
            <a:xfrm>
              <a:off x="3593862" y="3165225"/>
              <a:ext cx="5716" cy="145491"/>
            </a:xfrm>
            <a:custGeom>
              <a:avLst/>
              <a:gdLst>
                <a:gd name="connsiteX0" fmla="*/ 0 w 17320"/>
                <a:gd name="connsiteY0" fmla="*/ 6495 h 440855"/>
                <a:gd name="connsiteX1" fmla="*/ 0 w 17320"/>
                <a:gd name="connsiteY1" fmla="*/ 430856 h 440855"/>
                <a:gd name="connsiteX2" fmla="*/ 17321 w 17320"/>
                <a:gd name="connsiteY2" fmla="*/ 430856 h 440855"/>
                <a:gd name="connsiteX3" fmla="*/ 17321 w 17320"/>
                <a:gd name="connsiteY3" fmla="*/ 6495 h 440855"/>
                <a:gd name="connsiteX4" fmla="*/ 0 w 17320"/>
                <a:gd name="connsiteY4" fmla="*/ 6495 h 440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440855">
                  <a:moveTo>
                    <a:pt x="0" y="6495"/>
                  </a:moveTo>
                  <a:cubicBezTo>
                    <a:pt x="0" y="145062"/>
                    <a:pt x="0" y="283629"/>
                    <a:pt x="0" y="430856"/>
                  </a:cubicBezTo>
                  <a:cubicBezTo>
                    <a:pt x="0" y="439516"/>
                    <a:pt x="17321" y="448177"/>
                    <a:pt x="17321" y="430856"/>
                  </a:cubicBezTo>
                  <a:cubicBezTo>
                    <a:pt x="17321" y="292289"/>
                    <a:pt x="17321" y="153722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0" name="Freeform: Shape 93">
              <a:extLst>
                <a:ext uri="{FF2B5EF4-FFF2-40B4-BE49-F238E27FC236}">
                  <a16:creationId xmlns:a16="http://schemas.microsoft.com/office/drawing/2014/main" xmlns="" id="{9EF050C3-9E99-4DFE-8FD4-7F59E9D9C543}"/>
                </a:ext>
              </a:extLst>
            </p:cNvPr>
            <p:cNvSpPr/>
            <p:nvPr/>
          </p:nvSpPr>
          <p:spPr>
            <a:xfrm>
              <a:off x="3576713" y="3146647"/>
              <a:ext cx="40014" cy="46998"/>
            </a:xfrm>
            <a:custGeom>
              <a:avLst/>
              <a:gdLst>
                <a:gd name="connsiteX0" fmla="*/ 60623 w 121245"/>
                <a:gd name="connsiteY0" fmla="*/ 54128 h 142410"/>
                <a:gd name="connsiteX1" fmla="*/ 0 w 121245"/>
                <a:gd name="connsiteY1" fmla="*/ 140732 h 142410"/>
                <a:gd name="connsiteX2" fmla="*/ 60623 w 121245"/>
                <a:gd name="connsiteY2" fmla="*/ 88769 h 142410"/>
                <a:gd name="connsiteX3" fmla="*/ 121245 w 121245"/>
                <a:gd name="connsiteY3" fmla="*/ 2165 h 142410"/>
                <a:gd name="connsiteX4" fmla="*/ 60623 w 121245"/>
                <a:gd name="connsiteY4" fmla="*/ 54128 h 142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2410">
                  <a:moveTo>
                    <a:pt x="60623" y="54128"/>
                  </a:moveTo>
                  <a:cubicBezTo>
                    <a:pt x="25982" y="97430"/>
                    <a:pt x="0" y="132071"/>
                    <a:pt x="0" y="140732"/>
                  </a:cubicBezTo>
                  <a:cubicBezTo>
                    <a:pt x="0" y="149392"/>
                    <a:pt x="25982" y="123411"/>
                    <a:pt x="60623" y="88769"/>
                  </a:cubicBezTo>
                  <a:cubicBezTo>
                    <a:pt x="95265" y="54128"/>
                    <a:pt x="121245" y="19486"/>
                    <a:pt x="121245" y="2165"/>
                  </a:cubicBezTo>
                  <a:cubicBezTo>
                    <a:pt x="121245" y="-6495"/>
                    <a:pt x="95265" y="10826"/>
                    <a:pt x="60623" y="54128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1" name="Freeform: Shape 94">
              <a:extLst>
                <a:ext uri="{FF2B5EF4-FFF2-40B4-BE49-F238E27FC236}">
                  <a16:creationId xmlns:a16="http://schemas.microsoft.com/office/drawing/2014/main" xmlns="" id="{C2EB49DC-7E4D-4D26-87D7-CA88FF339D9E}"/>
                </a:ext>
              </a:extLst>
            </p:cNvPr>
            <p:cNvSpPr/>
            <p:nvPr/>
          </p:nvSpPr>
          <p:spPr>
            <a:xfrm>
              <a:off x="3573855" y="3281139"/>
              <a:ext cx="40014" cy="46998"/>
            </a:xfrm>
            <a:custGeom>
              <a:avLst/>
              <a:gdLst>
                <a:gd name="connsiteX0" fmla="*/ 0 w 121246"/>
                <a:gd name="connsiteY0" fmla="*/ 1678 h 142410"/>
                <a:gd name="connsiteX1" fmla="*/ 60624 w 121246"/>
                <a:gd name="connsiteY1" fmla="*/ 88283 h 142410"/>
                <a:gd name="connsiteX2" fmla="*/ 121247 w 121246"/>
                <a:gd name="connsiteY2" fmla="*/ 140245 h 142410"/>
                <a:gd name="connsiteX3" fmla="*/ 60624 w 121246"/>
                <a:gd name="connsiteY3" fmla="*/ 53641 h 142410"/>
                <a:gd name="connsiteX4" fmla="*/ 0 w 121246"/>
                <a:gd name="connsiteY4" fmla="*/ 1678 h 142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6" h="142410">
                  <a:moveTo>
                    <a:pt x="0" y="1678"/>
                  </a:moveTo>
                  <a:cubicBezTo>
                    <a:pt x="0" y="10339"/>
                    <a:pt x="25982" y="44981"/>
                    <a:pt x="60624" y="88283"/>
                  </a:cubicBezTo>
                  <a:cubicBezTo>
                    <a:pt x="95265" y="131585"/>
                    <a:pt x="121247" y="148906"/>
                    <a:pt x="121247" y="140245"/>
                  </a:cubicBezTo>
                  <a:cubicBezTo>
                    <a:pt x="121247" y="122924"/>
                    <a:pt x="95265" y="88283"/>
                    <a:pt x="60624" y="53641"/>
                  </a:cubicBezTo>
                  <a:cubicBezTo>
                    <a:pt x="34642" y="18999"/>
                    <a:pt x="0" y="-6982"/>
                    <a:pt x="0" y="1678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2" name="Freeform: Shape 89">
              <a:extLst>
                <a:ext uri="{FF2B5EF4-FFF2-40B4-BE49-F238E27FC236}">
                  <a16:creationId xmlns:a16="http://schemas.microsoft.com/office/drawing/2014/main" xmlns="" id="{A03A8F3B-0A70-4251-BB30-1ABAA0F05693}"/>
                </a:ext>
              </a:extLst>
            </p:cNvPr>
            <p:cNvSpPr/>
            <p:nvPr/>
          </p:nvSpPr>
          <p:spPr>
            <a:xfrm>
              <a:off x="3496686" y="3191662"/>
              <a:ext cx="5716" cy="90472"/>
            </a:xfrm>
            <a:custGeom>
              <a:avLst/>
              <a:gdLst>
                <a:gd name="connsiteX0" fmla="*/ 0 w 17320"/>
                <a:gd name="connsiteY0" fmla="*/ 12991 h 274142"/>
                <a:gd name="connsiteX1" fmla="*/ 0 w 17320"/>
                <a:gd name="connsiteY1" fmla="*/ 264143 h 274142"/>
                <a:gd name="connsiteX2" fmla="*/ 17321 w 17320"/>
                <a:gd name="connsiteY2" fmla="*/ 264143 h 274142"/>
                <a:gd name="connsiteX3" fmla="*/ 17321 w 17320"/>
                <a:gd name="connsiteY3" fmla="*/ 12991 h 274142"/>
                <a:gd name="connsiteX4" fmla="*/ 0 w 17320"/>
                <a:gd name="connsiteY4" fmla="*/ 12991 h 274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274142">
                  <a:moveTo>
                    <a:pt x="0" y="12991"/>
                  </a:moveTo>
                  <a:cubicBezTo>
                    <a:pt x="0" y="99595"/>
                    <a:pt x="0" y="177539"/>
                    <a:pt x="0" y="264143"/>
                  </a:cubicBezTo>
                  <a:cubicBezTo>
                    <a:pt x="0" y="272803"/>
                    <a:pt x="17321" y="281464"/>
                    <a:pt x="17321" y="264143"/>
                  </a:cubicBezTo>
                  <a:cubicBezTo>
                    <a:pt x="17321" y="177539"/>
                    <a:pt x="17321" y="99595"/>
                    <a:pt x="17321" y="12991"/>
                  </a:cubicBezTo>
                  <a:cubicBezTo>
                    <a:pt x="17321" y="-4330"/>
                    <a:pt x="0" y="-4330"/>
                    <a:pt x="0" y="1299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3" name="Freeform: Shape 90">
              <a:extLst>
                <a:ext uri="{FF2B5EF4-FFF2-40B4-BE49-F238E27FC236}">
                  <a16:creationId xmlns:a16="http://schemas.microsoft.com/office/drawing/2014/main" xmlns="" id="{CC0F7CA1-468A-44C2-885E-5D3FDCFF481D}"/>
                </a:ext>
              </a:extLst>
            </p:cNvPr>
            <p:cNvSpPr/>
            <p:nvPr/>
          </p:nvSpPr>
          <p:spPr>
            <a:xfrm>
              <a:off x="3479538" y="3253111"/>
              <a:ext cx="40457" cy="46277"/>
            </a:xfrm>
            <a:custGeom>
              <a:avLst/>
              <a:gdLst>
                <a:gd name="connsiteX0" fmla="*/ 60623 w 122591"/>
                <a:gd name="connsiteY0" fmla="*/ 60623 h 140226"/>
                <a:gd name="connsiteX1" fmla="*/ 0 w 122591"/>
                <a:gd name="connsiteY1" fmla="*/ 138567 h 140226"/>
                <a:gd name="connsiteX2" fmla="*/ 60623 w 122591"/>
                <a:gd name="connsiteY2" fmla="*/ 77944 h 140226"/>
                <a:gd name="connsiteX3" fmla="*/ 121245 w 122591"/>
                <a:gd name="connsiteY3" fmla="*/ 0 h 140226"/>
                <a:gd name="connsiteX4" fmla="*/ 60623 w 122591"/>
                <a:gd name="connsiteY4" fmla="*/ 60623 h 140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40226">
                  <a:moveTo>
                    <a:pt x="60623" y="60623"/>
                  </a:moveTo>
                  <a:cubicBezTo>
                    <a:pt x="25980" y="95265"/>
                    <a:pt x="0" y="129906"/>
                    <a:pt x="0" y="138567"/>
                  </a:cubicBezTo>
                  <a:cubicBezTo>
                    <a:pt x="0" y="147227"/>
                    <a:pt x="25980" y="121246"/>
                    <a:pt x="60623" y="77944"/>
                  </a:cubicBezTo>
                  <a:cubicBezTo>
                    <a:pt x="95264" y="34642"/>
                    <a:pt x="121245" y="0"/>
                    <a:pt x="121245" y="0"/>
                  </a:cubicBezTo>
                  <a:cubicBezTo>
                    <a:pt x="129906" y="0"/>
                    <a:pt x="95264" y="25981"/>
                    <a:pt x="60623" y="60623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4" name="Freeform: Shape 91">
              <a:extLst>
                <a:ext uri="{FF2B5EF4-FFF2-40B4-BE49-F238E27FC236}">
                  <a16:creationId xmlns:a16="http://schemas.microsoft.com/office/drawing/2014/main" xmlns="" id="{D81AC410-847A-44A4-89E6-E306B4846FF1}"/>
                </a:ext>
              </a:extLst>
            </p:cNvPr>
            <p:cNvSpPr/>
            <p:nvPr/>
          </p:nvSpPr>
          <p:spPr>
            <a:xfrm>
              <a:off x="3479538" y="3172536"/>
              <a:ext cx="40013" cy="46277"/>
            </a:xfrm>
            <a:custGeom>
              <a:avLst/>
              <a:gdLst>
                <a:gd name="connsiteX0" fmla="*/ 0 w 121245"/>
                <a:gd name="connsiteY0" fmla="*/ 1659 h 140226"/>
                <a:gd name="connsiteX1" fmla="*/ 60623 w 121245"/>
                <a:gd name="connsiteY1" fmla="*/ 79603 h 140226"/>
                <a:gd name="connsiteX2" fmla="*/ 121245 w 121245"/>
                <a:gd name="connsiteY2" fmla="*/ 140226 h 140226"/>
                <a:gd name="connsiteX3" fmla="*/ 60623 w 121245"/>
                <a:gd name="connsiteY3" fmla="*/ 62282 h 140226"/>
                <a:gd name="connsiteX4" fmla="*/ 0 w 121245"/>
                <a:gd name="connsiteY4" fmla="*/ 1659 h 140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0226">
                  <a:moveTo>
                    <a:pt x="0" y="1659"/>
                  </a:moveTo>
                  <a:cubicBezTo>
                    <a:pt x="0" y="10320"/>
                    <a:pt x="25980" y="44961"/>
                    <a:pt x="60623" y="79603"/>
                  </a:cubicBezTo>
                  <a:cubicBezTo>
                    <a:pt x="95264" y="114245"/>
                    <a:pt x="121245" y="140226"/>
                    <a:pt x="121245" y="140226"/>
                  </a:cubicBezTo>
                  <a:cubicBezTo>
                    <a:pt x="121245" y="140226"/>
                    <a:pt x="95264" y="96924"/>
                    <a:pt x="60623" y="62282"/>
                  </a:cubicBezTo>
                  <a:cubicBezTo>
                    <a:pt x="25980" y="18980"/>
                    <a:pt x="0" y="-7001"/>
                    <a:pt x="0" y="1659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5" name="Freeform: Shape 86">
              <a:extLst>
                <a:ext uri="{FF2B5EF4-FFF2-40B4-BE49-F238E27FC236}">
                  <a16:creationId xmlns:a16="http://schemas.microsoft.com/office/drawing/2014/main" xmlns="" id="{D1C3D7EE-CB2A-46F5-9DA2-0751C6589938}"/>
                </a:ext>
              </a:extLst>
            </p:cNvPr>
            <p:cNvSpPr/>
            <p:nvPr/>
          </p:nvSpPr>
          <p:spPr>
            <a:xfrm>
              <a:off x="3402368" y="3088055"/>
              <a:ext cx="5716" cy="294112"/>
            </a:xfrm>
            <a:custGeom>
              <a:avLst/>
              <a:gdLst>
                <a:gd name="connsiteX0" fmla="*/ 0 w 17321"/>
                <a:gd name="connsiteY0" fmla="*/ 6495 h 891197"/>
                <a:gd name="connsiteX1" fmla="*/ 0 w 17321"/>
                <a:gd name="connsiteY1" fmla="*/ 881198 h 891197"/>
                <a:gd name="connsiteX2" fmla="*/ 17322 w 17321"/>
                <a:gd name="connsiteY2" fmla="*/ 881198 h 891197"/>
                <a:gd name="connsiteX3" fmla="*/ 17322 w 17321"/>
                <a:gd name="connsiteY3" fmla="*/ 6495 h 891197"/>
                <a:gd name="connsiteX4" fmla="*/ 0 w 17321"/>
                <a:gd name="connsiteY4" fmla="*/ 6495 h 891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1" h="891197">
                  <a:moveTo>
                    <a:pt x="0" y="6495"/>
                  </a:moveTo>
                  <a:cubicBezTo>
                    <a:pt x="0" y="300950"/>
                    <a:pt x="0" y="586743"/>
                    <a:pt x="0" y="881198"/>
                  </a:cubicBezTo>
                  <a:cubicBezTo>
                    <a:pt x="0" y="889858"/>
                    <a:pt x="17322" y="898518"/>
                    <a:pt x="17322" y="881198"/>
                  </a:cubicBezTo>
                  <a:cubicBezTo>
                    <a:pt x="17322" y="586743"/>
                    <a:pt x="17322" y="300950"/>
                    <a:pt x="17322" y="6495"/>
                  </a:cubicBezTo>
                  <a:cubicBezTo>
                    <a:pt x="17322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6" name="Freeform: Shape 87">
              <a:extLst>
                <a:ext uri="{FF2B5EF4-FFF2-40B4-BE49-F238E27FC236}">
                  <a16:creationId xmlns:a16="http://schemas.microsoft.com/office/drawing/2014/main" xmlns="" id="{19192089-430F-46B1-90BA-1D143F44EF86}"/>
                </a:ext>
              </a:extLst>
            </p:cNvPr>
            <p:cNvSpPr/>
            <p:nvPr/>
          </p:nvSpPr>
          <p:spPr>
            <a:xfrm>
              <a:off x="3385220" y="3353875"/>
              <a:ext cx="40013" cy="47126"/>
            </a:xfrm>
            <a:custGeom>
              <a:avLst/>
              <a:gdLst>
                <a:gd name="connsiteX0" fmla="*/ 60623 w 121245"/>
                <a:gd name="connsiteY0" fmla="*/ 32428 h 142798"/>
                <a:gd name="connsiteX1" fmla="*/ 0 w 121245"/>
                <a:gd name="connsiteY1" fmla="*/ 127692 h 142798"/>
                <a:gd name="connsiteX2" fmla="*/ 60623 w 121245"/>
                <a:gd name="connsiteY2" fmla="*/ 110371 h 142798"/>
                <a:gd name="connsiteX3" fmla="*/ 121245 w 121245"/>
                <a:gd name="connsiteY3" fmla="*/ 15107 h 142798"/>
                <a:gd name="connsiteX4" fmla="*/ 60623 w 121245"/>
                <a:gd name="connsiteY4" fmla="*/ 32428 h 142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2798">
                  <a:moveTo>
                    <a:pt x="60623" y="32428"/>
                  </a:moveTo>
                  <a:cubicBezTo>
                    <a:pt x="25982" y="58409"/>
                    <a:pt x="0" y="101711"/>
                    <a:pt x="0" y="127692"/>
                  </a:cubicBezTo>
                  <a:cubicBezTo>
                    <a:pt x="0" y="153673"/>
                    <a:pt x="25982" y="145013"/>
                    <a:pt x="60623" y="110371"/>
                  </a:cubicBezTo>
                  <a:cubicBezTo>
                    <a:pt x="95264" y="75730"/>
                    <a:pt x="121245" y="32428"/>
                    <a:pt x="121245" y="15107"/>
                  </a:cubicBezTo>
                  <a:cubicBezTo>
                    <a:pt x="121245" y="-10875"/>
                    <a:pt x="95264" y="-2214"/>
                    <a:pt x="60623" y="32428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7" name="Freeform: Shape 88">
              <a:extLst>
                <a:ext uri="{FF2B5EF4-FFF2-40B4-BE49-F238E27FC236}">
                  <a16:creationId xmlns:a16="http://schemas.microsoft.com/office/drawing/2014/main" xmlns="" id="{4129F087-FEEB-4B70-8A09-FFD3261C4E6C}"/>
                </a:ext>
              </a:extLst>
            </p:cNvPr>
            <p:cNvSpPr/>
            <p:nvPr/>
          </p:nvSpPr>
          <p:spPr>
            <a:xfrm>
              <a:off x="3385220" y="3075195"/>
              <a:ext cx="40013" cy="45886"/>
            </a:xfrm>
            <a:custGeom>
              <a:avLst/>
              <a:gdLst>
                <a:gd name="connsiteX0" fmla="*/ 0 w 121245"/>
                <a:gd name="connsiteY0" fmla="*/ 10821 h 139039"/>
                <a:gd name="connsiteX1" fmla="*/ 60623 w 121245"/>
                <a:gd name="connsiteY1" fmla="*/ 106086 h 139039"/>
                <a:gd name="connsiteX2" fmla="*/ 121245 w 121245"/>
                <a:gd name="connsiteY2" fmla="*/ 132067 h 139039"/>
                <a:gd name="connsiteX3" fmla="*/ 60623 w 121245"/>
                <a:gd name="connsiteY3" fmla="*/ 36803 h 139039"/>
                <a:gd name="connsiteX4" fmla="*/ 0 w 121245"/>
                <a:gd name="connsiteY4" fmla="*/ 10821 h 139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9039">
                  <a:moveTo>
                    <a:pt x="0" y="10821"/>
                  </a:moveTo>
                  <a:cubicBezTo>
                    <a:pt x="0" y="36803"/>
                    <a:pt x="25982" y="71444"/>
                    <a:pt x="60623" y="106086"/>
                  </a:cubicBezTo>
                  <a:cubicBezTo>
                    <a:pt x="95264" y="132067"/>
                    <a:pt x="121245" y="149388"/>
                    <a:pt x="121245" y="132067"/>
                  </a:cubicBezTo>
                  <a:cubicBezTo>
                    <a:pt x="121245" y="114746"/>
                    <a:pt x="95264" y="71444"/>
                    <a:pt x="60623" y="36803"/>
                  </a:cubicBezTo>
                  <a:cubicBezTo>
                    <a:pt x="25982" y="-6500"/>
                    <a:pt x="0" y="-6500"/>
                    <a:pt x="0" y="1082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8" name="Freeform: Shape 83">
              <a:extLst>
                <a:ext uri="{FF2B5EF4-FFF2-40B4-BE49-F238E27FC236}">
                  <a16:creationId xmlns:a16="http://schemas.microsoft.com/office/drawing/2014/main" xmlns="" id="{0BB5A097-BAE4-4684-94D9-95D35FF14D43}"/>
                </a:ext>
              </a:extLst>
            </p:cNvPr>
            <p:cNvSpPr/>
            <p:nvPr/>
          </p:nvSpPr>
          <p:spPr>
            <a:xfrm>
              <a:off x="3305193" y="3016603"/>
              <a:ext cx="6299" cy="437018"/>
            </a:xfrm>
            <a:custGeom>
              <a:avLst/>
              <a:gdLst>
                <a:gd name="connsiteX0" fmla="*/ 0 w 19088"/>
                <a:gd name="connsiteY0" fmla="*/ 6495 h 1324218"/>
                <a:gd name="connsiteX1" fmla="*/ 0 w 19088"/>
                <a:gd name="connsiteY1" fmla="*/ 1314219 h 1324218"/>
                <a:gd name="connsiteX2" fmla="*/ 17321 w 19088"/>
                <a:gd name="connsiteY2" fmla="*/ 1314219 h 1324218"/>
                <a:gd name="connsiteX3" fmla="*/ 17321 w 19088"/>
                <a:gd name="connsiteY3" fmla="*/ 6495 h 1324218"/>
                <a:gd name="connsiteX4" fmla="*/ 0 w 19088"/>
                <a:gd name="connsiteY4" fmla="*/ 6495 h 1324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88" h="1324218">
                  <a:moveTo>
                    <a:pt x="0" y="6495"/>
                  </a:moveTo>
                  <a:cubicBezTo>
                    <a:pt x="0" y="439516"/>
                    <a:pt x="0" y="881198"/>
                    <a:pt x="0" y="1314219"/>
                  </a:cubicBezTo>
                  <a:cubicBezTo>
                    <a:pt x="0" y="1322879"/>
                    <a:pt x="17321" y="1331539"/>
                    <a:pt x="17321" y="1314219"/>
                  </a:cubicBezTo>
                  <a:cubicBezTo>
                    <a:pt x="17321" y="881198"/>
                    <a:pt x="17321" y="439516"/>
                    <a:pt x="17321" y="6495"/>
                  </a:cubicBezTo>
                  <a:cubicBezTo>
                    <a:pt x="25982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9" name="Freeform: Shape 84">
              <a:extLst>
                <a:ext uri="{FF2B5EF4-FFF2-40B4-BE49-F238E27FC236}">
                  <a16:creationId xmlns:a16="http://schemas.microsoft.com/office/drawing/2014/main" xmlns="" id="{FBA43758-ABD3-49FB-8C75-C9ACE51D80C1}"/>
                </a:ext>
              </a:extLst>
            </p:cNvPr>
            <p:cNvSpPr/>
            <p:nvPr/>
          </p:nvSpPr>
          <p:spPr>
            <a:xfrm>
              <a:off x="3288045" y="3424482"/>
              <a:ext cx="40561" cy="42987"/>
            </a:xfrm>
            <a:custGeom>
              <a:avLst/>
              <a:gdLst>
                <a:gd name="connsiteX0" fmla="*/ 60623 w 122905"/>
                <a:gd name="connsiteY0" fmla="*/ 9011 h 130257"/>
                <a:gd name="connsiteX1" fmla="*/ 0 w 122905"/>
                <a:gd name="connsiteY1" fmla="*/ 95615 h 130257"/>
                <a:gd name="connsiteX2" fmla="*/ 60623 w 122905"/>
                <a:gd name="connsiteY2" fmla="*/ 121597 h 130257"/>
                <a:gd name="connsiteX3" fmla="*/ 121246 w 122905"/>
                <a:gd name="connsiteY3" fmla="*/ 26332 h 130257"/>
                <a:gd name="connsiteX4" fmla="*/ 60623 w 122905"/>
                <a:gd name="connsiteY4" fmla="*/ 9011 h 130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905" h="130257">
                  <a:moveTo>
                    <a:pt x="60623" y="9011"/>
                  </a:moveTo>
                  <a:cubicBezTo>
                    <a:pt x="25981" y="26332"/>
                    <a:pt x="0" y="60974"/>
                    <a:pt x="0" y="95615"/>
                  </a:cubicBezTo>
                  <a:cubicBezTo>
                    <a:pt x="0" y="130257"/>
                    <a:pt x="25981" y="138918"/>
                    <a:pt x="60623" y="121597"/>
                  </a:cubicBezTo>
                  <a:cubicBezTo>
                    <a:pt x="95264" y="104276"/>
                    <a:pt x="121246" y="60974"/>
                    <a:pt x="121246" y="26332"/>
                  </a:cubicBezTo>
                  <a:cubicBezTo>
                    <a:pt x="129906" y="351"/>
                    <a:pt x="103925" y="-8309"/>
                    <a:pt x="60623" y="901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0" name="Freeform: Shape 85">
              <a:extLst>
                <a:ext uri="{FF2B5EF4-FFF2-40B4-BE49-F238E27FC236}">
                  <a16:creationId xmlns:a16="http://schemas.microsoft.com/office/drawing/2014/main" xmlns="" id="{659B3A87-14C7-4A73-A06B-158BA9913F01}"/>
                </a:ext>
              </a:extLst>
            </p:cNvPr>
            <p:cNvSpPr/>
            <p:nvPr/>
          </p:nvSpPr>
          <p:spPr>
            <a:xfrm>
              <a:off x="3288045" y="3007314"/>
              <a:ext cx="40561" cy="42987"/>
            </a:xfrm>
            <a:custGeom>
              <a:avLst/>
              <a:gdLst>
                <a:gd name="connsiteX0" fmla="*/ 60623 w 122905"/>
                <a:gd name="connsiteY0" fmla="*/ 8660 h 130257"/>
                <a:gd name="connsiteX1" fmla="*/ 0 w 122905"/>
                <a:gd name="connsiteY1" fmla="*/ 34642 h 130257"/>
                <a:gd name="connsiteX2" fmla="*/ 60623 w 122905"/>
                <a:gd name="connsiteY2" fmla="*/ 121246 h 130257"/>
                <a:gd name="connsiteX3" fmla="*/ 121246 w 122905"/>
                <a:gd name="connsiteY3" fmla="*/ 103925 h 130257"/>
                <a:gd name="connsiteX4" fmla="*/ 60623 w 122905"/>
                <a:gd name="connsiteY4" fmla="*/ 8660 h 130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905" h="130257">
                  <a:moveTo>
                    <a:pt x="60623" y="8660"/>
                  </a:moveTo>
                  <a:cubicBezTo>
                    <a:pt x="25981" y="-8660"/>
                    <a:pt x="0" y="0"/>
                    <a:pt x="0" y="34642"/>
                  </a:cubicBezTo>
                  <a:cubicBezTo>
                    <a:pt x="0" y="69283"/>
                    <a:pt x="25981" y="103925"/>
                    <a:pt x="60623" y="121246"/>
                  </a:cubicBezTo>
                  <a:cubicBezTo>
                    <a:pt x="95264" y="138567"/>
                    <a:pt x="121246" y="129906"/>
                    <a:pt x="121246" y="103925"/>
                  </a:cubicBezTo>
                  <a:cubicBezTo>
                    <a:pt x="129906" y="69283"/>
                    <a:pt x="103925" y="25981"/>
                    <a:pt x="60623" y="866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1" name="Freeform: Shape 80">
              <a:extLst>
                <a:ext uri="{FF2B5EF4-FFF2-40B4-BE49-F238E27FC236}">
                  <a16:creationId xmlns:a16="http://schemas.microsoft.com/office/drawing/2014/main" xmlns="" id="{3D2F85C5-83ED-49BD-9C88-A457AAB8DF56}"/>
                </a:ext>
              </a:extLst>
            </p:cNvPr>
            <p:cNvSpPr/>
            <p:nvPr/>
          </p:nvSpPr>
          <p:spPr>
            <a:xfrm>
              <a:off x="3210875" y="2990880"/>
              <a:ext cx="5716" cy="488464"/>
            </a:xfrm>
            <a:custGeom>
              <a:avLst/>
              <a:gdLst>
                <a:gd name="connsiteX0" fmla="*/ 0 w 17321"/>
                <a:gd name="connsiteY0" fmla="*/ 6495 h 1480106"/>
                <a:gd name="connsiteX1" fmla="*/ 0 w 17321"/>
                <a:gd name="connsiteY1" fmla="*/ 1470106 h 1480106"/>
                <a:gd name="connsiteX2" fmla="*/ 17321 w 17321"/>
                <a:gd name="connsiteY2" fmla="*/ 1470106 h 1480106"/>
                <a:gd name="connsiteX3" fmla="*/ 17321 w 17321"/>
                <a:gd name="connsiteY3" fmla="*/ 6495 h 1480106"/>
                <a:gd name="connsiteX4" fmla="*/ 0 w 17321"/>
                <a:gd name="connsiteY4" fmla="*/ 6495 h 1480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1" h="1480106">
                  <a:moveTo>
                    <a:pt x="0" y="6495"/>
                  </a:moveTo>
                  <a:cubicBezTo>
                    <a:pt x="0" y="491479"/>
                    <a:pt x="0" y="985123"/>
                    <a:pt x="0" y="1470106"/>
                  </a:cubicBezTo>
                  <a:cubicBezTo>
                    <a:pt x="0" y="1478767"/>
                    <a:pt x="17321" y="1487427"/>
                    <a:pt x="17321" y="1470106"/>
                  </a:cubicBezTo>
                  <a:cubicBezTo>
                    <a:pt x="17321" y="985123"/>
                    <a:pt x="17321" y="491479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2" name="Freeform: Shape 81">
              <a:extLst>
                <a:ext uri="{FF2B5EF4-FFF2-40B4-BE49-F238E27FC236}">
                  <a16:creationId xmlns:a16="http://schemas.microsoft.com/office/drawing/2014/main" xmlns="" id="{3B720C84-3D4D-4928-903F-D8B5D4B15F68}"/>
                </a:ext>
              </a:extLst>
            </p:cNvPr>
            <p:cNvSpPr/>
            <p:nvPr/>
          </p:nvSpPr>
          <p:spPr>
            <a:xfrm>
              <a:off x="3193727" y="3450321"/>
              <a:ext cx="40013" cy="42871"/>
            </a:xfrm>
            <a:custGeom>
              <a:avLst/>
              <a:gdLst>
                <a:gd name="connsiteX0" fmla="*/ 60623 w 121245"/>
                <a:gd name="connsiteY0" fmla="*/ 0 h 129906"/>
                <a:gd name="connsiteX1" fmla="*/ 0 w 121245"/>
                <a:gd name="connsiteY1" fmla="*/ 60623 h 129906"/>
                <a:gd name="connsiteX2" fmla="*/ 60623 w 121245"/>
                <a:gd name="connsiteY2" fmla="*/ 129906 h 129906"/>
                <a:gd name="connsiteX3" fmla="*/ 121246 w 121245"/>
                <a:gd name="connsiteY3" fmla="*/ 60623 h 129906"/>
                <a:gd name="connsiteX4" fmla="*/ 60623 w 121245"/>
                <a:gd name="connsiteY4" fmla="*/ 0 h 129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9906">
                  <a:moveTo>
                    <a:pt x="60623" y="0"/>
                  </a:moveTo>
                  <a:cubicBezTo>
                    <a:pt x="25982" y="0"/>
                    <a:pt x="0" y="25981"/>
                    <a:pt x="0" y="60623"/>
                  </a:cubicBezTo>
                  <a:cubicBezTo>
                    <a:pt x="0" y="95264"/>
                    <a:pt x="25982" y="129906"/>
                    <a:pt x="60623" y="129906"/>
                  </a:cubicBezTo>
                  <a:cubicBezTo>
                    <a:pt x="95264" y="129906"/>
                    <a:pt x="121246" y="95264"/>
                    <a:pt x="121246" y="60623"/>
                  </a:cubicBezTo>
                  <a:cubicBezTo>
                    <a:pt x="121246" y="25981"/>
                    <a:pt x="95264" y="0"/>
                    <a:pt x="60623" y="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3" name="Freeform: Shape 82">
              <a:extLst>
                <a:ext uri="{FF2B5EF4-FFF2-40B4-BE49-F238E27FC236}">
                  <a16:creationId xmlns:a16="http://schemas.microsoft.com/office/drawing/2014/main" xmlns="" id="{48F5FBA6-FE24-4166-A745-4E67D5097BAB}"/>
                </a:ext>
              </a:extLst>
            </p:cNvPr>
            <p:cNvSpPr/>
            <p:nvPr/>
          </p:nvSpPr>
          <p:spPr>
            <a:xfrm>
              <a:off x="3193727" y="2981591"/>
              <a:ext cx="40013" cy="42871"/>
            </a:xfrm>
            <a:custGeom>
              <a:avLst/>
              <a:gdLst>
                <a:gd name="connsiteX0" fmla="*/ 60623 w 121245"/>
                <a:gd name="connsiteY0" fmla="*/ 0 h 129906"/>
                <a:gd name="connsiteX1" fmla="*/ 0 w 121245"/>
                <a:gd name="connsiteY1" fmla="*/ 69283 h 129906"/>
                <a:gd name="connsiteX2" fmla="*/ 60623 w 121245"/>
                <a:gd name="connsiteY2" fmla="*/ 129906 h 129906"/>
                <a:gd name="connsiteX3" fmla="*/ 121246 w 121245"/>
                <a:gd name="connsiteY3" fmla="*/ 69283 h 129906"/>
                <a:gd name="connsiteX4" fmla="*/ 60623 w 121245"/>
                <a:gd name="connsiteY4" fmla="*/ 0 h 129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9906">
                  <a:moveTo>
                    <a:pt x="60623" y="0"/>
                  </a:moveTo>
                  <a:cubicBezTo>
                    <a:pt x="25982" y="0"/>
                    <a:pt x="0" y="34642"/>
                    <a:pt x="0" y="69283"/>
                  </a:cubicBezTo>
                  <a:cubicBezTo>
                    <a:pt x="0" y="103925"/>
                    <a:pt x="25982" y="129906"/>
                    <a:pt x="60623" y="129906"/>
                  </a:cubicBezTo>
                  <a:cubicBezTo>
                    <a:pt x="95264" y="129906"/>
                    <a:pt x="121246" y="103925"/>
                    <a:pt x="121246" y="69283"/>
                  </a:cubicBezTo>
                  <a:cubicBezTo>
                    <a:pt x="121246" y="34642"/>
                    <a:pt x="95264" y="0"/>
                    <a:pt x="60623" y="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4" name="Freeform: Shape 77">
              <a:extLst>
                <a:ext uri="{FF2B5EF4-FFF2-40B4-BE49-F238E27FC236}">
                  <a16:creationId xmlns:a16="http://schemas.microsoft.com/office/drawing/2014/main" xmlns="" id="{04B12763-4CC7-4A4F-A9C9-5D50F2A5F2CD}"/>
                </a:ext>
              </a:extLst>
            </p:cNvPr>
            <p:cNvSpPr/>
            <p:nvPr/>
          </p:nvSpPr>
          <p:spPr>
            <a:xfrm>
              <a:off x="3116558" y="3015446"/>
              <a:ext cx="5716" cy="438174"/>
            </a:xfrm>
            <a:custGeom>
              <a:avLst/>
              <a:gdLst>
                <a:gd name="connsiteX0" fmla="*/ 0 w 17320"/>
                <a:gd name="connsiteY0" fmla="*/ 10000 h 1327723"/>
                <a:gd name="connsiteX1" fmla="*/ 0 w 17320"/>
                <a:gd name="connsiteY1" fmla="*/ 1317724 h 1327723"/>
                <a:gd name="connsiteX2" fmla="*/ 17321 w 17320"/>
                <a:gd name="connsiteY2" fmla="*/ 1317724 h 1327723"/>
                <a:gd name="connsiteX3" fmla="*/ 17321 w 17320"/>
                <a:gd name="connsiteY3" fmla="*/ 10000 h 1327723"/>
                <a:gd name="connsiteX4" fmla="*/ 0 w 17320"/>
                <a:gd name="connsiteY4" fmla="*/ 10000 h 1327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1327723">
                  <a:moveTo>
                    <a:pt x="0" y="10000"/>
                  </a:moveTo>
                  <a:cubicBezTo>
                    <a:pt x="0" y="443021"/>
                    <a:pt x="0" y="884703"/>
                    <a:pt x="0" y="1317724"/>
                  </a:cubicBezTo>
                  <a:cubicBezTo>
                    <a:pt x="0" y="1326384"/>
                    <a:pt x="17321" y="1335044"/>
                    <a:pt x="17321" y="1317724"/>
                  </a:cubicBezTo>
                  <a:cubicBezTo>
                    <a:pt x="17321" y="884703"/>
                    <a:pt x="17321" y="443021"/>
                    <a:pt x="17321" y="10000"/>
                  </a:cubicBezTo>
                  <a:cubicBezTo>
                    <a:pt x="17321" y="1340"/>
                    <a:pt x="0" y="-7321"/>
                    <a:pt x="0" y="1000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5" name="Freeform: Shape 78">
              <a:extLst>
                <a:ext uri="{FF2B5EF4-FFF2-40B4-BE49-F238E27FC236}">
                  <a16:creationId xmlns:a16="http://schemas.microsoft.com/office/drawing/2014/main" xmlns="" id="{53FD58F6-1AD9-4F19-B24D-63E0224B5AEA}"/>
                </a:ext>
              </a:extLst>
            </p:cNvPr>
            <p:cNvSpPr/>
            <p:nvPr/>
          </p:nvSpPr>
          <p:spPr>
            <a:xfrm>
              <a:off x="3099409" y="3424482"/>
              <a:ext cx="40013" cy="42987"/>
            </a:xfrm>
            <a:custGeom>
              <a:avLst/>
              <a:gdLst>
                <a:gd name="connsiteX0" fmla="*/ 60623 w 121245"/>
                <a:gd name="connsiteY0" fmla="*/ 9011 h 130257"/>
                <a:gd name="connsiteX1" fmla="*/ 0 w 121245"/>
                <a:gd name="connsiteY1" fmla="*/ 26332 h 130257"/>
                <a:gd name="connsiteX2" fmla="*/ 60623 w 121245"/>
                <a:gd name="connsiteY2" fmla="*/ 121597 h 130257"/>
                <a:gd name="connsiteX3" fmla="*/ 121245 w 121245"/>
                <a:gd name="connsiteY3" fmla="*/ 95615 h 130257"/>
                <a:gd name="connsiteX4" fmla="*/ 60623 w 121245"/>
                <a:gd name="connsiteY4" fmla="*/ 9011 h 130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0257">
                  <a:moveTo>
                    <a:pt x="60623" y="9011"/>
                  </a:moveTo>
                  <a:cubicBezTo>
                    <a:pt x="25981" y="-8309"/>
                    <a:pt x="0" y="351"/>
                    <a:pt x="0" y="26332"/>
                  </a:cubicBezTo>
                  <a:cubicBezTo>
                    <a:pt x="0" y="52313"/>
                    <a:pt x="25981" y="95615"/>
                    <a:pt x="60623" y="121597"/>
                  </a:cubicBezTo>
                  <a:cubicBezTo>
                    <a:pt x="95264" y="138918"/>
                    <a:pt x="121245" y="130257"/>
                    <a:pt x="121245" y="95615"/>
                  </a:cubicBezTo>
                  <a:cubicBezTo>
                    <a:pt x="121245" y="60974"/>
                    <a:pt x="95264" y="26332"/>
                    <a:pt x="60623" y="901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6" name="Freeform: Shape 79">
              <a:extLst>
                <a:ext uri="{FF2B5EF4-FFF2-40B4-BE49-F238E27FC236}">
                  <a16:creationId xmlns:a16="http://schemas.microsoft.com/office/drawing/2014/main" xmlns="" id="{2D3AAA24-CA2A-42DA-8676-826A8F5B562D}"/>
                </a:ext>
              </a:extLst>
            </p:cNvPr>
            <p:cNvSpPr/>
            <p:nvPr/>
          </p:nvSpPr>
          <p:spPr>
            <a:xfrm>
              <a:off x="3099409" y="3007314"/>
              <a:ext cx="40013" cy="42987"/>
            </a:xfrm>
            <a:custGeom>
              <a:avLst/>
              <a:gdLst>
                <a:gd name="connsiteX0" fmla="*/ 60623 w 121245"/>
                <a:gd name="connsiteY0" fmla="*/ 8660 h 130257"/>
                <a:gd name="connsiteX1" fmla="*/ 0 w 121245"/>
                <a:gd name="connsiteY1" fmla="*/ 103925 h 130257"/>
                <a:gd name="connsiteX2" fmla="*/ 60623 w 121245"/>
                <a:gd name="connsiteY2" fmla="*/ 121246 h 130257"/>
                <a:gd name="connsiteX3" fmla="*/ 121245 w 121245"/>
                <a:gd name="connsiteY3" fmla="*/ 34642 h 130257"/>
                <a:gd name="connsiteX4" fmla="*/ 60623 w 121245"/>
                <a:gd name="connsiteY4" fmla="*/ 8660 h 130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0257">
                  <a:moveTo>
                    <a:pt x="60623" y="8660"/>
                  </a:moveTo>
                  <a:cubicBezTo>
                    <a:pt x="25981" y="25981"/>
                    <a:pt x="0" y="69283"/>
                    <a:pt x="0" y="103925"/>
                  </a:cubicBezTo>
                  <a:cubicBezTo>
                    <a:pt x="0" y="129906"/>
                    <a:pt x="25981" y="138567"/>
                    <a:pt x="60623" y="121246"/>
                  </a:cubicBezTo>
                  <a:cubicBezTo>
                    <a:pt x="95264" y="103925"/>
                    <a:pt x="121245" y="69283"/>
                    <a:pt x="121245" y="34642"/>
                  </a:cubicBezTo>
                  <a:cubicBezTo>
                    <a:pt x="121245" y="0"/>
                    <a:pt x="95264" y="-8660"/>
                    <a:pt x="60623" y="866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7" name="Freeform: Shape 74">
              <a:extLst>
                <a:ext uri="{FF2B5EF4-FFF2-40B4-BE49-F238E27FC236}">
                  <a16:creationId xmlns:a16="http://schemas.microsoft.com/office/drawing/2014/main" xmlns="" id="{0C87A845-29D4-4480-9008-91B651D35F52}"/>
                </a:ext>
              </a:extLst>
            </p:cNvPr>
            <p:cNvSpPr/>
            <p:nvPr/>
          </p:nvSpPr>
          <p:spPr>
            <a:xfrm>
              <a:off x="3019382" y="3088055"/>
              <a:ext cx="5716" cy="296970"/>
            </a:xfrm>
            <a:custGeom>
              <a:avLst/>
              <a:gdLst>
                <a:gd name="connsiteX0" fmla="*/ 0 w 17320"/>
                <a:gd name="connsiteY0" fmla="*/ 6495 h 899858"/>
                <a:gd name="connsiteX1" fmla="*/ 0 w 17320"/>
                <a:gd name="connsiteY1" fmla="*/ 889858 h 899858"/>
                <a:gd name="connsiteX2" fmla="*/ 17321 w 17320"/>
                <a:gd name="connsiteY2" fmla="*/ 889858 h 899858"/>
                <a:gd name="connsiteX3" fmla="*/ 17321 w 17320"/>
                <a:gd name="connsiteY3" fmla="*/ 6495 h 899858"/>
                <a:gd name="connsiteX4" fmla="*/ 0 w 17320"/>
                <a:gd name="connsiteY4" fmla="*/ 6495 h 899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899858">
                  <a:moveTo>
                    <a:pt x="0" y="6495"/>
                  </a:moveTo>
                  <a:cubicBezTo>
                    <a:pt x="0" y="300950"/>
                    <a:pt x="0" y="595404"/>
                    <a:pt x="0" y="889858"/>
                  </a:cubicBezTo>
                  <a:cubicBezTo>
                    <a:pt x="0" y="898518"/>
                    <a:pt x="17321" y="907179"/>
                    <a:pt x="17321" y="889858"/>
                  </a:cubicBezTo>
                  <a:cubicBezTo>
                    <a:pt x="17321" y="595404"/>
                    <a:pt x="17321" y="300950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8" name="Freeform: Shape 75">
              <a:extLst>
                <a:ext uri="{FF2B5EF4-FFF2-40B4-BE49-F238E27FC236}">
                  <a16:creationId xmlns:a16="http://schemas.microsoft.com/office/drawing/2014/main" xmlns="" id="{6217518D-E663-4631-A7FE-620F96E4DE1B}"/>
                </a:ext>
              </a:extLst>
            </p:cNvPr>
            <p:cNvSpPr/>
            <p:nvPr/>
          </p:nvSpPr>
          <p:spPr>
            <a:xfrm>
              <a:off x="3002234" y="3354619"/>
              <a:ext cx="40457" cy="46382"/>
            </a:xfrm>
            <a:custGeom>
              <a:avLst/>
              <a:gdLst>
                <a:gd name="connsiteX0" fmla="*/ 60623 w 122591"/>
                <a:gd name="connsiteY0" fmla="*/ 30173 h 140544"/>
                <a:gd name="connsiteX1" fmla="*/ 0 w 122591"/>
                <a:gd name="connsiteY1" fmla="*/ 12852 h 140544"/>
                <a:gd name="connsiteX2" fmla="*/ 60623 w 122591"/>
                <a:gd name="connsiteY2" fmla="*/ 108117 h 140544"/>
                <a:gd name="connsiteX3" fmla="*/ 121246 w 122591"/>
                <a:gd name="connsiteY3" fmla="*/ 125438 h 140544"/>
                <a:gd name="connsiteX4" fmla="*/ 60623 w 122591"/>
                <a:gd name="connsiteY4" fmla="*/ 30173 h 140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40544">
                  <a:moveTo>
                    <a:pt x="60623" y="30173"/>
                  </a:moveTo>
                  <a:cubicBezTo>
                    <a:pt x="25981" y="4192"/>
                    <a:pt x="0" y="-13129"/>
                    <a:pt x="0" y="12852"/>
                  </a:cubicBezTo>
                  <a:cubicBezTo>
                    <a:pt x="0" y="30173"/>
                    <a:pt x="25981" y="73475"/>
                    <a:pt x="60623" y="108117"/>
                  </a:cubicBezTo>
                  <a:cubicBezTo>
                    <a:pt x="95264" y="142759"/>
                    <a:pt x="121246" y="151419"/>
                    <a:pt x="121246" y="125438"/>
                  </a:cubicBezTo>
                  <a:cubicBezTo>
                    <a:pt x="129906" y="99456"/>
                    <a:pt x="95264" y="56154"/>
                    <a:pt x="60623" y="30173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9" name="Freeform: Shape 76">
              <a:extLst>
                <a:ext uri="{FF2B5EF4-FFF2-40B4-BE49-F238E27FC236}">
                  <a16:creationId xmlns:a16="http://schemas.microsoft.com/office/drawing/2014/main" xmlns="" id="{2AA607A6-529B-40A7-AB22-A70CAE06914D}"/>
                </a:ext>
              </a:extLst>
            </p:cNvPr>
            <p:cNvSpPr/>
            <p:nvPr/>
          </p:nvSpPr>
          <p:spPr>
            <a:xfrm>
              <a:off x="3002234" y="3073781"/>
              <a:ext cx="40457" cy="45115"/>
            </a:xfrm>
            <a:custGeom>
              <a:avLst/>
              <a:gdLst>
                <a:gd name="connsiteX0" fmla="*/ 60623 w 122591"/>
                <a:gd name="connsiteY0" fmla="*/ 32427 h 136703"/>
                <a:gd name="connsiteX1" fmla="*/ 0 w 122591"/>
                <a:gd name="connsiteY1" fmla="*/ 127692 h 136703"/>
                <a:gd name="connsiteX2" fmla="*/ 60623 w 122591"/>
                <a:gd name="connsiteY2" fmla="*/ 110371 h 136703"/>
                <a:gd name="connsiteX3" fmla="*/ 121246 w 122591"/>
                <a:gd name="connsiteY3" fmla="*/ 15107 h 136703"/>
                <a:gd name="connsiteX4" fmla="*/ 60623 w 122591"/>
                <a:gd name="connsiteY4" fmla="*/ 32427 h 136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36703">
                  <a:moveTo>
                    <a:pt x="60623" y="32427"/>
                  </a:moveTo>
                  <a:cubicBezTo>
                    <a:pt x="25981" y="67069"/>
                    <a:pt x="0" y="110371"/>
                    <a:pt x="0" y="127692"/>
                  </a:cubicBezTo>
                  <a:cubicBezTo>
                    <a:pt x="0" y="145013"/>
                    <a:pt x="25981" y="136353"/>
                    <a:pt x="60623" y="110371"/>
                  </a:cubicBezTo>
                  <a:cubicBezTo>
                    <a:pt x="95264" y="84390"/>
                    <a:pt x="121246" y="41088"/>
                    <a:pt x="121246" y="15107"/>
                  </a:cubicBezTo>
                  <a:cubicBezTo>
                    <a:pt x="129906" y="-10875"/>
                    <a:pt x="95264" y="-2214"/>
                    <a:pt x="60623" y="32427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0" name="Freeform: Shape 71">
              <a:extLst>
                <a:ext uri="{FF2B5EF4-FFF2-40B4-BE49-F238E27FC236}">
                  <a16:creationId xmlns:a16="http://schemas.microsoft.com/office/drawing/2014/main" xmlns="" id="{48C15DEF-CCF0-4803-9CE5-F34D889C1FB6}"/>
                </a:ext>
              </a:extLst>
            </p:cNvPr>
            <p:cNvSpPr/>
            <p:nvPr/>
          </p:nvSpPr>
          <p:spPr>
            <a:xfrm>
              <a:off x="2925064" y="3190947"/>
              <a:ext cx="5716" cy="91187"/>
            </a:xfrm>
            <a:custGeom>
              <a:avLst/>
              <a:gdLst>
                <a:gd name="connsiteX0" fmla="*/ 0 w 17321"/>
                <a:gd name="connsiteY0" fmla="*/ 6495 h 276308"/>
                <a:gd name="connsiteX1" fmla="*/ 0 w 17321"/>
                <a:gd name="connsiteY1" fmla="*/ 266308 h 276308"/>
                <a:gd name="connsiteX2" fmla="*/ 17321 w 17321"/>
                <a:gd name="connsiteY2" fmla="*/ 266308 h 276308"/>
                <a:gd name="connsiteX3" fmla="*/ 17321 w 17321"/>
                <a:gd name="connsiteY3" fmla="*/ 6495 h 276308"/>
                <a:gd name="connsiteX4" fmla="*/ 0 w 17321"/>
                <a:gd name="connsiteY4" fmla="*/ 6495 h 276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1" h="276308">
                  <a:moveTo>
                    <a:pt x="0" y="6495"/>
                  </a:moveTo>
                  <a:cubicBezTo>
                    <a:pt x="0" y="93100"/>
                    <a:pt x="0" y="179704"/>
                    <a:pt x="0" y="266308"/>
                  </a:cubicBezTo>
                  <a:cubicBezTo>
                    <a:pt x="0" y="274968"/>
                    <a:pt x="17321" y="283629"/>
                    <a:pt x="17321" y="266308"/>
                  </a:cubicBezTo>
                  <a:cubicBezTo>
                    <a:pt x="17321" y="179704"/>
                    <a:pt x="17321" y="93100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1" name="Freeform: Shape 72">
              <a:extLst>
                <a:ext uri="{FF2B5EF4-FFF2-40B4-BE49-F238E27FC236}">
                  <a16:creationId xmlns:a16="http://schemas.microsoft.com/office/drawing/2014/main" xmlns="" id="{F16C5C84-DEBD-43EB-A160-6B2A274CC638}"/>
                </a:ext>
              </a:extLst>
            </p:cNvPr>
            <p:cNvSpPr/>
            <p:nvPr/>
          </p:nvSpPr>
          <p:spPr>
            <a:xfrm>
              <a:off x="2907916" y="3255525"/>
              <a:ext cx="40013" cy="46721"/>
            </a:xfrm>
            <a:custGeom>
              <a:avLst/>
              <a:gdLst>
                <a:gd name="connsiteX0" fmla="*/ 0 w 121245"/>
                <a:gd name="connsiteY0" fmla="*/ 1346 h 141572"/>
                <a:gd name="connsiteX1" fmla="*/ 60623 w 121245"/>
                <a:gd name="connsiteY1" fmla="*/ 79290 h 141572"/>
                <a:gd name="connsiteX2" fmla="*/ 121246 w 121245"/>
                <a:gd name="connsiteY2" fmla="*/ 139913 h 141572"/>
                <a:gd name="connsiteX3" fmla="*/ 60623 w 121245"/>
                <a:gd name="connsiteY3" fmla="*/ 61969 h 141572"/>
                <a:gd name="connsiteX4" fmla="*/ 0 w 121245"/>
                <a:gd name="connsiteY4" fmla="*/ 1346 h 141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1572">
                  <a:moveTo>
                    <a:pt x="0" y="1346"/>
                  </a:moveTo>
                  <a:cubicBezTo>
                    <a:pt x="0" y="1346"/>
                    <a:pt x="25982" y="44648"/>
                    <a:pt x="60623" y="79290"/>
                  </a:cubicBezTo>
                  <a:cubicBezTo>
                    <a:pt x="95264" y="122592"/>
                    <a:pt x="121246" y="148573"/>
                    <a:pt x="121246" y="139913"/>
                  </a:cubicBezTo>
                  <a:cubicBezTo>
                    <a:pt x="121246" y="131252"/>
                    <a:pt x="95264" y="96611"/>
                    <a:pt x="60623" y="61969"/>
                  </a:cubicBezTo>
                  <a:cubicBezTo>
                    <a:pt x="25982" y="27327"/>
                    <a:pt x="0" y="-7314"/>
                    <a:pt x="0" y="1346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2" name="Freeform: Shape 73">
              <a:extLst>
                <a:ext uri="{FF2B5EF4-FFF2-40B4-BE49-F238E27FC236}">
                  <a16:creationId xmlns:a16="http://schemas.microsoft.com/office/drawing/2014/main" xmlns="" id="{317BB690-570B-49BF-8F0C-CCF642C29BAA}"/>
                </a:ext>
              </a:extLst>
            </p:cNvPr>
            <p:cNvSpPr/>
            <p:nvPr/>
          </p:nvSpPr>
          <p:spPr>
            <a:xfrm>
              <a:off x="2907916" y="3170226"/>
              <a:ext cx="40013" cy="45729"/>
            </a:xfrm>
            <a:custGeom>
              <a:avLst/>
              <a:gdLst>
                <a:gd name="connsiteX0" fmla="*/ 60623 w 121245"/>
                <a:gd name="connsiteY0" fmla="*/ 60623 h 138566"/>
                <a:gd name="connsiteX1" fmla="*/ 0 w 121245"/>
                <a:gd name="connsiteY1" fmla="*/ 138567 h 138566"/>
                <a:gd name="connsiteX2" fmla="*/ 60623 w 121245"/>
                <a:gd name="connsiteY2" fmla="*/ 77944 h 138566"/>
                <a:gd name="connsiteX3" fmla="*/ 121246 w 121245"/>
                <a:gd name="connsiteY3" fmla="*/ 0 h 138566"/>
                <a:gd name="connsiteX4" fmla="*/ 60623 w 121245"/>
                <a:gd name="connsiteY4" fmla="*/ 60623 h 138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8566">
                  <a:moveTo>
                    <a:pt x="60623" y="60623"/>
                  </a:moveTo>
                  <a:cubicBezTo>
                    <a:pt x="25982" y="103925"/>
                    <a:pt x="0" y="138567"/>
                    <a:pt x="0" y="138567"/>
                  </a:cubicBezTo>
                  <a:cubicBezTo>
                    <a:pt x="0" y="138567"/>
                    <a:pt x="25982" y="112586"/>
                    <a:pt x="60623" y="77944"/>
                  </a:cubicBezTo>
                  <a:cubicBezTo>
                    <a:pt x="95264" y="43302"/>
                    <a:pt x="121246" y="8660"/>
                    <a:pt x="121246" y="0"/>
                  </a:cubicBezTo>
                  <a:cubicBezTo>
                    <a:pt x="121246" y="0"/>
                    <a:pt x="95264" y="25981"/>
                    <a:pt x="60623" y="60623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3" name="Freeform: Shape 68">
              <a:extLst>
                <a:ext uri="{FF2B5EF4-FFF2-40B4-BE49-F238E27FC236}">
                  <a16:creationId xmlns:a16="http://schemas.microsoft.com/office/drawing/2014/main" xmlns="" id="{3DC03B0E-4E51-45DB-AAA3-66AD44DAFCF0}"/>
                </a:ext>
              </a:extLst>
            </p:cNvPr>
            <p:cNvSpPr/>
            <p:nvPr/>
          </p:nvSpPr>
          <p:spPr>
            <a:xfrm>
              <a:off x="2827890" y="3166926"/>
              <a:ext cx="6299" cy="140931"/>
            </a:xfrm>
            <a:custGeom>
              <a:avLst/>
              <a:gdLst>
                <a:gd name="connsiteX0" fmla="*/ 0 w 19087"/>
                <a:gd name="connsiteY0" fmla="*/ 10000 h 427040"/>
                <a:gd name="connsiteX1" fmla="*/ 0 w 19087"/>
                <a:gd name="connsiteY1" fmla="*/ 417040 h 427040"/>
                <a:gd name="connsiteX2" fmla="*/ 17321 w 19087"/>
                <a:gd name="connsiteY2" fmla="*/ 417040 h 427040"/>
                <a:gd name="connsiteX3" fmla="*/ 17321 w 19087"/>
                <a:gd name="connsiteY3" fmla="*/ 10000 h 427040"/>
                <a:gd name="connsiteX4" fmla="*/ 0 w 19087"/>
                <a:gd name="connsiteY4" fmla="*/ 10000 h 427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87" h="427040">
                  <a:moveTo>
                    <a:pt x="0" y="10000"/>
                  </a:moveTo>
                  <a:cubicBezTo>
                    <a:pt x="0" y="148567"/>
                    <a:pt x="0" y="287134"/>
                    <a:pt x="0" y="417040"/>
                  </a:cubicBezTo>
                  <a:cubicBezTo>
                    <a:pt x="0" y="425700"/>
                    <a:pt x="17321" y="434361"/>
                    <a:pt x="17321" y="417040"/>
                  </a:cubicBezTo>
                  <a:cubicBezTo>
                    <a:pt x="17321" y="278473"/>
                    <a:pt x="17321" y="139906"/>
                    <a:pt x="17321" y="10000"/>
                  </a:cubicBezTo>
                  <a:cubicBezTo>
                    <a:pt x="25981" y="1340"/>
                    <a:pt x="0" y="-7321"/>
                    <a:pt x="0" y="1000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4" name="Freeform: Shape 69">
              <a:extLst>
                <a:ext uri="{FF2B5EF4-FFF2-40B4-BE49-F238E27FC236}">
                  <a16:creationId xmlns:a16="http://schemas.microsoft.com/office/drawing/2014/main" xmlns="" id="{D07BEECA-0195-4AD1-A732-8DC2AD4840CD}"/>
                </a:ext>
              </a:extLst>
            </p:cNvPr>
            <p:cNvSpPr/>
            <p:nvPr/>
          </p:nvSpPr>
          <p:spPr>
            <a:xfrm>
              <a:off x="2810741" y="3148429"/>
              <a:ext cx="40013" cy="48074"/>
            </a:xfrm>
            <a:custGeom>
              <a:avLst/>
              <a:gdLst>
                <a:gd name="connsiteX0" fmla="*/ 0 w 121245"/>
                <a:gd name="connsiteY0" fmla="*/ 5425 h 145670"/>
                <a:gd name="connsiteX1" fmla="*/ 60623 w 121245"/>
                <a:gd name="connsiteY1" fmla="*/ 92030 h 145670"/>
                <a:gd name="connsiteX2" fmla="*/ 121246 w 121245"/>
                <a:gd name="connsiteY2" fmla="*/ 143992 h 145670"/>
                <a:gd name="connsiteX3" fmla="*/ 60623 w 121245"/>
                <a:gd name="connsiteY3" fmla="*/ 57388 h 145670"/>
                <a:gd name="connsiteX4" fmla="*/ 0 w 121245"/>
                <a:gd name="connsiteY4" fmla="*/ 5425 h 145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5670">
                  <a:moveTo>
                    <a:pt x="0" y="5425"/>
                  </a:moveTo>
                  <a:cubicBezTo>
                    <a:pt x="0" y="22746"/>
                    <a:pt x="25982" y="57388"/>
                    <a:pt x="60623" y="92030"/>
                  </a:cubicBezTo>
                  <a:cubicBezTo>
                    <a:pt x="95265" y="126671"/>
                    <a:pt x="121246" y="152652"/>
                    <a:pt x="121246" y="143992"/>
                  </a:cubicBezTo>
                  <a:cubicBezTo>
                    <a:pt x="121246" y="135332"/>
                    <a:pt x="95265" y="100690"/>
                    <a:pt x="60623" y="57388"/>
                  </a:cubicBezTo>
                  <a:cubicBezTo>
                    <a:pt x="34642" y="14086"/>
                    <a:pt x="0" y="-11895"/>
                    <a:pt x="0" y="542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5" name="Freeform: Shape 70">
              <a:extLst>
                <a:ext uri="{FF2B5EF4-FFF2-40B4-BE49-F238E27FC236}">
                  <a16:creationId xmlns:a16="http://schemas.microsoft.com/office/drawing/2014/main" xmlns="" id="{F2D6D1DB-7130-45DA-AD39-358E6D2956DE}"/>
                </a:ext>
              </a:extLst>
            </p:cNvPr>
            <p:cNvSpPr/>
            <p:nvPr/>
          </p:nvSpPr>
          <p:spPr>
            <a:xfrm>
              <a:off x="2810741" y="3278280"/>
              <a:ext cx="40013" cy="48074"/>
            </a:xfrm>
            <a:custGeom>
              <a:avLst/>
              <a:gdLst>
                <a:gd name="connsiteX0" fmla="*/ 0 w 121245"/>
                <a:gd name="connsiteY0" fmla="*/ 140245 h 145670"/>
                <a:gd name="connsiteX1" fmla="*/ 60623 w 121245"/>
                <a:gd name="connsiteY1" fmla="*/ 88283 h 145670"/>
                <a:gd name="connsiteX2" fmla="*/ 121246 w 121245"/>
                <a:gd name="connsiteY2" fmla="*/ 1679 h 145670"/>
                <a:gd name="connsiteX3" fmla="*/ 60623 w 121245"/>
                <a:gd name="connsiteY3" fmla="*/ 53641 h 145670"/>
                <a:gd name="connsiteX4" fmla="*/ 0 w 121245"/>
                <a:gd name="connsiteY4" fmla="*/ 140245 h 145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5670">
                  <a:moveTo>
                    <a:pt x="0" y="140245"/>
                  </a:moveTo>
                  <a:cubicBezTo>
                    <a:pt x="0" y="157566"/>
                    <a:pt x="25982" y="131585"/>
                    <a:pt x="60623" y="88283"/>
                  </a:cubicBezTo>
                  <a:cubicBezTo>
                    <a:pt x="95265" y="44981"/>
                    <a:pt x="121246" y="10339"/>
                    <a:pt x="121246" y="1679"/>
                  </a:cubicBezTo>
                  <a:cubicBezTo>
                    <a:pt x="121246" y="-6982"/>
                    <a:pt x="95265" y="18999"/>
                    <a:pt x="60623" y="53641"/>
                  </a:cubicBezTo>
                  <a:cubicBezTo>
                    <a:pt x="34642" y="88283"/>
                    <a:pt x="0" y="131585"/>
                    <a:pt x="0" y="14024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6" name="Freeform: Shape 65">
              <a:extLst>
                <a:ext uri="{FF2B5EF4-FFF2-40B4-BE49-F238E27FC236}">
                  <a16:creationId xmlns:a16="http://schemas.microsoft.com/office/drawing/2014/main" xmlns="" id="{143F6213-502B-4503-A3B9-920F71E71A07}"/>
                </a:ext>
              </a:extLst>
            </p:cNvPr>
            <p:cNvSpPr/>
            <p:nvPr/>
          </p:nvSpPr>
          <p:spPr>
            <a:xfrm>
              <a:off x="2733571" y="3070907"/>
              <a:ext cx="5716" cy="334126"/>
            </a:xfrm>
            <a:custGeom>
              <a:avLst/>
              <a:gdLst>
                <a:gd name="connsiteX0" fmla="*/ 0 w 17320"/>
                <a:gd name="connsiteY0" fmla="*/ 6495 h 1012443"/>
                <a:gd name="connsiteX1" fmla="*/ 0 w 17320"/>
                <a:gd name="connsiteY1" fmla="*/ 1002444 h 1012443"/>
                <a:gd name="connsiteX2" fmla="*/ 17321 w 17320"/>
                <a:gd name="connsiteY2" fmla="*/ 1002444 h 1012443"/>
                <a:gd name="connsiteX3" fmla="*/ 17321 w 17320"/>
                <a:gd name="connsiteY3" fmla="*/ 6495 h 1012443"/>
                <a:gd name="connsiteX4" fmla="*/ 0 w 17320"/>
                <a:gd name="connsiteY4" fmla="*/ 6495 h 1012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1012443">
                  <a:moveTo>
                    <a:pt x="0" y="6495"/>
                  </a:moveTo>
                  <a:cubicBezTo>
                    <a:pt x="0" y="335591"/>
                    <a:pt x="0" y="673348"/>
                    <a:pt x="0" y="1002444"/>
                  </a:cubicBezTo>
                  <a:cubicBezTo>
                    <a:pt x="0" y="1011104"/>
                    <a:pt x="17321" y="1019764"/>
                    <a:pt x="17321" y="1002444"/>
                  </a:cubicBezTo>
                  <a:cubicBezTo>
                    <a:pt x="17321" y="673348"/>
                    <a:pt x="17321" y="335591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7" name="Freeform: Shape 66">
              <a:extLst>
                <a:ext uri="{FF2B5EF4-FFF2-40B4-BE49-F238E27FC236}">
                  <a16:creationId xmlns:a16="http://schemas.microsoft.com/office/drawing/2014/main" xmlns="" id="{7ECCA6D7-104D-4232-B328-EA82AD0357F2}"/>
                </a:ext>
              </a:extLst>
            </p:cNvPr>
            <p:cNvSpPr/>
            <p:nvPr/>
          </p:nvSpPr>
          <p:spPr>
            <a:xfrm>
              <a:off x="2716423" y="3055506"/>
              <a:ext cx="40013" cy="45586"/>
            </a:xfrm>
            <a:custGeom>
              <a:avLst/>
              <a:gdLst>
                <a:gd name="connsiteX0" fmla="*/ 0 w 121245"/>
                <a:gd name="connsiteY0" fmla="*/ 18520 h 138132"/>
                <a:gd name="connsiteX1" fmla="*/ 60623 w 121245"/>
                <a:gd name="connsiteY1" fmla="*/ 113784 h 138132"/>
                <a:gd name="connsiteX2" fmla="*/ 121246 w 121245"/>
                <a:gd name="connsiteY2" fmla="*/ 122445 h 138132"/>
                <a:gd name="connsiteX3" fmla="*/ 60623 w 121245"/>
                <a:gd name="connsiteY3" fmla="*/ 27180 h 138132"/>
                <a:gd name="connsiteX4" fmla="*/ 0 w 121245"/>
                <a:gd name="connsiteY4" fmla="*/ 18520 h 138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8132">
                  <a:moveTo>
                    <a:pt x="0" y="18520"/>
                  </a:moveTo>
                  <a:cubicBezTo>
                    <a:pt x="0" y="44501"/>
                    <a:pt x="25981" y="87803"/>
                    <a:pt x="60623" y="113784"/>
                  </a:cubicBezTo>
                  <a:cubicBezTo>
                    <a:pt x="95264" y="139766"/>
                    <a:pt x="121246" y="148426"/>
                    <a:pt x="121246" y="122445"/>
                  </a:cubicBezTo>
                  <a:cubicBezTo>
                    <a:pt x="121246" y="105124"/>
                    <a:pt x="95264" y="53161"/>
                    <a:pt x="60623" y="27180"/>
                  </a:cubicBezTo>
                  <a:cubicBezTo>
                    <a:pt x="25981" y="-7461"/>
                    <a:pt x="0" y="-7461"/>
                    <a:pt x="0" y="1852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8" name="Freeform: Shape 67">
              <a:extLst>
                <a:ext uri="{FF2B5EF4-FFF2-40B4-BE49-F238E27FC236}">
                  <a16:creationId xmlns:a16="http://schemas.microsoft.com/office/drawing/2014/main" xmlns="" id="{A7C328F0-3888-48EB-A883-4D0F359C108B}"/>
                </a:ext>
              </a:extLst>
            </p:cNvPr>
            <p:cNvSpPr/>
            <p:nvPr/>
          </p:nvSpPr>
          <p:spPr>
            <a:xfrm>
              <a:off x="2716423" y="3373691"/>
              <a:ext cx="40013" cy="45586"/>
            </a:xfrm>
            <a:custGeom>
              <a:avLst/>
              <a:gdLst>
                <a:gd name="connsiteX0" fmla="*/ 60623 w 121245"/>
                <a:gd name="connsiteY0" fmla="*/ 24348 h 138132"/>
                <a:gd name="connsiteX1" fmla="*/ 0 w 121245"/>
                <a:gd name="connsiteY1" fmla="*/ 119612 h 138132"/>
                <a:gd name="connsiteX2" fmla="*/ 60623 w 121245"/>
                <a:gd name="connsiteY2" fmla="*/ 110952 h 138132"/>
                <a:gd name="connsiteX3" fmla="*/ 121246 w 121245"/>
                <a:gd name="connsiteY3" fmla="*/ 15687 h 138132"/>
                <a:gd name="connsiteX4" fmla="*/ 60623 w 121245"/>
                <a:gd name="connsiteY4" fmla="*/ 24348 h 138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8132">
                  <a:moveTo>
                    <a:pt x="60623" y="24348"/>
                  </a:moveTo>
                  <a:cubicBezTo>
                    <a:pt x="25981" y="50329"/>
                    <a:pt x="0" y="93631"/>
                    <a:pt x="0" y="119612"/>
                  </a:cubicBezTo>
                  <a:cubicBezTo>
                    <a:pt x="0" y="145594"/>
                    <a:pt x="25981" y="145594"/>
                    <a:pt x="60623" y="110952"/>
                  </a:cubicBezTo>
                  <a:cubicBezTo>
                    <a:pt x="95264" y="76310"/>
                    <a:pt x="121246" y="33008"/>
                    <a:pt x="121246" y="15687"/>
                  </a:cubicBezTo>
                  <a:cubicBezTo>
                    <a:pt x="121246" y="-10294"/>
                    <a:pt x="95264" y="-1633"/>
                    <a:pt x="60623" y="24348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9" name="Freeform: Shape 62">
              <a:extLst>
                <a:ext uri="{FF2B5EF4-FFF2-40B4-BE49-F238E27FC236}">
                  <a16:creationId xmlns:a16="http://schemas.microsoft.com/office/drawing/2014/main" xmlns="" id="{4F697E73-0D29-449B-8DF0-CF14B2105F34}"/>
                </a:ext>
              </a:extLst>
            </p:cNvPr>
            <p:cNvSpPr/>
            <p:nvPr/>
          </p:nvSpPr>
          <p:spPr>
            <a:xfrm>
              <a:off x="2639253" y="3008743"/>
              <a:ext cx="5716" cy="459168"/>
            </a:xfrm>
            <a:custGeom>
              <a:avLst/>
              <a:gdLst>
                <a:gd name="connsiteX0" fmla="*/ 0 w 17321"/>
                <a:gd name="connsiteY0" fmla="*/ 12991 h 1391337"/>
                <a:gd name="connsiteX1" fmla="*/ 0 w 17321"/>
                <a:gd name="connsiteY1" fmla="*/ 1381337 h 1391337"/>
                <a:gd name="connsiteX2" fmla="*/ 17321 w 17321"/>
                <a:gd name="connsiteY2" fmla="*/ 1381337 h 1391337"/>
                <a:gd name="connsiteX3" fmla="*/ 17321 w 17321"/>
                <a:gd name="connsiteY3" fmla="*/ 12991 h 1391337"/>
                <a:gd name="connsiteX4" fmla="*/ 0 w 17321"/>
                <a:gd name="connsiteY4" fmla="*/ 12991 h 1391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1" h="1391337">
                  <a:moveTo>
                    <a:pt x="0" y="12991"/>
                  </a:moveTo>
                  <a:cubicBezTo>
                    <a:pt x="0" y="471993"/>
                    <a:pt x="0" y="930995"/>
                    <a:pt x="0" y="1381337"/>
                  </a:cubicBezTo>
                  <a:cubicBezTo>
                    <a:pt x="0" y="1389997"/>
                    <a:pt x="17321" y="1398658"/>
                    <a:pt x="17321" y="1381337"/>
                  </a:cubicBezTo>
                  <a:cubicBezTo>
                    <a:pt x="17321" y="922335"/>
                    <a:pt x="17321" y="463332"/>
                    <a:pt x="17321" y="12991"/>
                  </a:cubicBezTo>
                  <a:cubicBezTo>
                    <a:pt x="17321" y="-4330"/>
                    <a:pt x="0" y="-4330"/>
                    <a:pt x="0" y="1299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0" name="Freeform: Shape 63">
              <a:extLst>
                <a:ext uri="{FF2B5EF4-FFF2-40B4-BE49-F238E27FC236}">
                  <a16:creationId xmlns:a16="http://schemas.microsoft.com/office/drawing/2014/main" xmlns="" id="{47ACC537-C3F8-414C-891D-226A2C25001A}"/>
                </a:ext>
              </a:extLst>
            </p:cNvPr>
            <p:cNvSpPr/>
            <p:nvPr/>
          </p:nvSpPr>
          <p:spPr>
            <a:xfrm>
              <a:off x="2622105" y="2996497"/>
              <a:ext cx="40013" cy="40429"/>
            </a:xfrm>
            <a:custGeom>
              <a:avLst/>
              <a:gdLst>
                <a:gd name="connsiteX0" fmla="*/ 60623 w 121245"/>
                <a:gd name="connsiteY0" fmla="*/ 6795 h 122504"/>
                <a:gd name="connsiteX1" fmla="*/ 0 w 121245"/>
                <a:gd name="connsiteY1" fmla="*/ 41437 h 122504"/>
                <a:gd name="connsiteX2" fmla="*/ 60623 w 121245"/>
                <a:gd name="connsiteY2" fmla="*/ 119381 h 122504"/>
                <a:gd name="connsiteX3" fmla="*/ 121246 w 121245"/>
                <a:gd name="connsiteY3" fmla="*/ 84739 h 122504"/>
                <a:gd name="connsiteX4" fmla="*/ 60623 w 121245"/>
                <a:gd name="connsiteY4" fmla="*/ 6795 h 122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2504">
                  <a:moveTo>
                    <a:pt x="60623" y="6795"/>
                  </a:moveTo>
                  <a:cubicBezTo>
                    <a:pt x="25982" y="-10526"/>
                    <a:pt x="0" y="6795"/>
                    <a:pt x="0" y="41437"/>
                  </a:cubicBezTo>
                  <a:cubicBezTo>
                    <a:pt x="0" y="76078"/>
                    <a:pt x="25982" y="110720"/>
                    <a:pt x="60623" y="119381"/>
                  </a:cubicBezTo>
                  <a:cubicBezTo>
                    <a:pt x="95264" y="128041"/>
                    <a:pt x="121246" y="119381"/>
                    <a:pt x="121246" y="84739"/>
                  </a:cubicBezTo>
                  <a:cubicBezTo>
                    <a:pt x="121246" y="58758"/>
                    <a:pt x="95264" y="24116"/>
                    <a:pt x="60623" y="67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1" name="Freeform: Shape 64">
              <a:extLst>
                <a:ext uri="{FF2B5EF4-FFF2-40B4-BE49-F238E27FC236}">
                  <a16:creationId xmlns:a16="http://schemas.microsoft.com/office/drawing/2014/main" xmlns="" id="{FB08B7CA-B922-4613-A1B1-CA6D2D81286B}"/>
                </a:ext>
              </a:extLst>
            </p:cNvPr>
            <p:cNvSpPr/>
            <p:nvPr/>
          </p:nvSpPr>
          <p:spPr>
            <a:xfrm>
              <a:off x="2622105" y="3434958"/>
              <a:ext cx="40013" cy="40470"/>
            </a:xfrm>
            <a:custGeom>
              <a:avLst/>
              <a:gdLst>
                <a:gd name="connsiteX0" fmla="*/ 60623 w 121245"/>
                <a:gd name="connsiteY0" fmla="*/ 3248 h 122628"/>
                <a:gd name="connsiteX1" fmla="*/ 0 w 121245"/>
                <a:gd name="connsiteY1" fmla="*/ 81191 h 122628"/>
                <a:gd name="connsiteX2" fmla="*/ 60623 w 121245"/>
                <a:gd name="connsiteY2" fmla="*/ 115833 h 122628"/>
                <a:gd name="connsiteX3" fmla="*/ 121246 w 121245"/>
                <a:gd name="connsiteY3" fmla="*/ 29229 h 122628"/>
                <a:gd name="connsiteX4" fmla="*/ 60623 w 121245"/>
                <a:gd name="connsiteY4" fmla="*/ 3248 h 122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2628">
                  <a:moveTo>
                    <a:pt x="60623" y="3248"/>
                  </a:moveTo>
                  <a:cubicBezTo>
                    <a:pt x="25982" y="11908"/>
                    <a:pt x="0" y="46550"/>
                    <a:pt x="0" y="81191"/>
                  </a:cubicBezTo>
                  <a:cubicBezTo>
                    <a:pt x="0" y="115833"/>
                    <a:pt x="25982" y="133154"/>
                    <a:pt x="60623" y="115833"/>
                  </a:cubicBezTo>
                  <a:cubicBezTo>
                    <a:pt x="95264" y="98512"/>
                    <a:pt x="121246" y="63871"/>
                    <a:pt x="121246" y="29229"/>
                  </a:cubicBezTo>
                  <a:cubicBezTo>
                    <a:pt x="121246" y="3248"/>
                    <a:pt x="95264" y="-5413"/>
                    <a:pt x="60623" y="3248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2" name="Freeform: Shape 59">
              <a:extLst>
                <a:ext uri="{FF2B5EF4-FFF2-40B4-BE49-F238E27FC236}">
                  <a16:creationId xmlns:a16="http://schemas.microsoft.com/office/drawing/2014/main" xmlns="" id="{5DEBC7F5-BD6C-42E1-85D7-9456AB38FBE7}"/>
                </a:ext>
              </a:extLst>
            </p:cNvPr>
            <p:cNvSpPr/>
            <p:nvPr/>
          </p:nvSpPr>
          <p:spPr>
            <a:xfrm>
              <a:off x="2542079" y="2995440"/>
              <a:ext cx="5716" cy="486762"/>
            </a:xfrm>
            <a:custGeom>
              <a:avLst/>
              <a:gdLst>
                <a:gd name="connsiteX0" fmla="*/ 0 w 17320"/>
                <a:gd name="connsiteY0" fmla="*/ 10000 h 1474950"/>
                <a:gd name="connsiteX1" fmla="*/ 0 w 17320"/>
                <a:gd name="connsiteY1" fmla="*/ 1464951 h 1474950"/>
                <a:gd name="connsiteX2" fmla="*/ 17321 w 17320"/>
                <a:gd name="connsiteY2" fmla="*/ 1464951 h 1474950"/>
                <a:gd name="connsiteX3" fmla="*/ 17321 w 17320"/>
                <a:gd name="connsiteY3" fmla="*/ 10000 h 1474950"/>
                <a:gd name="connsiteX4" fmla="*/ 0 w 17320"/>
                <a:gd name="connsiteY4" fmla="*/ 10000 h 1474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1474950">
                  <a:moveTo>
                    <a:pt x="0" y="10000"/>
                  </a:moveTo>
                  <a:cubicBezTo>
                    <a:pt x="0" y="494984"/>
                    <a:pt x="0" y="979967"/>
                    <a:pt x="0" y="1464951"/>
                  </a:cubicBezTo>
                  <a:cubicBezTo>
                    <a:pt x="0" y="1473611"/>
                    <a:pt x="17321" y="1482271"/>
                    <a:pt x="17321" y="1464951"/>
                  </a:cubicBezTo>
                  <a:cubicBezTo>
                    <a:pt x="17321" y="979967"/>
                    <a:pt x="17321" y="494984"/>
                    <a:pt x="17321" y="10000"/>
                  </a:cubicBezTo>
                  <a:cubicBezTo>
                    <a:pt x="17321" y="1340"/>
                    <a:pt x="0" y="-7321"/>
                    <a:pt x="0" y="1000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3" name="Freeform: Shape 60">
              <a:extLst>
                <a:ext uri="{FF2B5EF4-FFF2-40B4-BE49-F238E27FC236}">
                  <a16:creationId xmlns:a16="http://schemas.microsoft.com/office/drawing/2014/main" xmlns="" id="{93BF1928-F8D5-4803-935D-DFE22E5682FF}"/>
                </a:ext>
              </a:extLst>
            </p:cNvPr>
            <p:cNvSpPr/>
            <p:nvPr/>
          </p:nvSpPr>
          <p:spPr>
            <a:xfrm>
              <a:off x="2524930" y="2984005"/>
              <a:ext cx="40457" cy="43316"/>
            </a:xfrm>
            <a:custGeom>
              <a:avLst/>
              <a:gdLst>
                <a:gd name="connsiteX0" fmla="*/ 60623 w 122591"/>
                <a:gd name="connsiteY0" fmla="*/ 1346 h 131252"/>
                <a:gd name="connsiteX1" fmla="*/ 0 w 122591"/>
                <a:gd name="connsiteY1" fmla="*/ 79290 h 131252"/>
                <a:gd name="connsiteX2" fmla="*/ 60623 w 122591"/>
                <a:gd name="connsiteY2" fmla="*/ 131252 h 131252"/>
                <a:gd name="connsiteX3" fmla="*/ 121246 w 122591"/>
                <a:gd name="connsiteY3" fmla="*/ 61969 h 131252"/>
                <a:gd name="connsiteX4" fmla="*/ 60623 w 122591"/>
                <a:gd name="connsiteY4" fmla="*/ 1346 h 131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31252">
                  <a:moveTo>
                    <a:pt x="60623" y="1346"/>
                  </a:moveTo>
                  <a:cubicBezTo>
                    <a:pt x="25982" y="10006"/>
                    <a:pt x="0" y="44648"/>
                    <a:pt x="0" y="79290"/>
                  </a:cubicBezTo>
                  <a:cubicBezTo>
                    <a:pt x="0" y="113931"/>
                    <a:pt x="25982" y="131252"/>
                    <a:pt x="60623" y="131252"/>
                  </a:cubicBezTo>
                  <a:cubicBezTo>
                    <a:pt x="95265" y="131252"/>
                    <a:pt x="121246" y="96611"/>
                    <a:pt x="121246" y="61969"/>
                  </a:cubicBezTo>
                  <a:cubicBezTo>
                    <a:pt x="129906" y="27327"/>
                    <a:pt x="95265" y="-7314"/>
                    <a:pt x="60623" y="1346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4" name="Freeform: Shape 61">
              <a:extLst>
                <a:ext uri="{FF2B5EF4-FFF2-40B4-BE49-F238E27FC236}">
                  <a16:creationId xmlns:a16="http://schemas.microsoft.com/office/drawing/2014/main" xmlns="" id="{2C5AC0BC-1DD7-47F8-A443-1403F595320C}"/>
                </a:ext>
              </a:extLst>
            </p:cNvPr>
            <p:cNvSpPr/>
            <p:nvPr/>
          </p:nvSpPr>
          <p:spPr>
            <a:xfrm>
              <a:off x="2524930" y="3447462"/>
              <a:ext cx="40457" cy="43316"/>
            </a:xfrm>
            <a:custGeom>
              <a:avLst/>
              <a:gdLst>
                <a:gd name="connsiteX0" fmla="*/ 60623 w 122591"/>
                <a:gd name="connsiteY0" fmla="*/ 0 h 131252"/>
                <a:gd name="connsiteX1" fmla="*/ 0 w 122591"/>
                <a:gd name="connsiteY1" fmla="*/ 51963 h 131252"/>
                <a:gd name="connsiteX2" fmla="*/ 60623 w 122591"/>
                <a:gd name="connsiteY2" fmla="*/ 129906 h 131252"/>
                <a:gd name="connsiteX3" fmla="*/ 121246 w 122591"/>
                <a:gd name="connsiteY3" fmla="*/ 69283 h 131252"/>
                <a:gd name="connsiteX4" fmla="*/ 60623 w 122591"/>
                <a:gd name="connsiteY4" fmla="*/ 0 h 131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31252">
                  <a:moveTo>
                    <a:pt x="60623" y="0"/>
                  </a:moveTo>
                  <a:cubicBezTo>
                    <a:pt x="25982" y="0"/>
                    <a:pt x="0" y="17321"/>
                    <a:pt x="0" y="51963"/>
                  </a:cubicBezTo>
                  <a:cubicBezTo>
                    <a:pt x="0" y="86604"/>
                    <a:pt x="25982" y="121246"/>
                    <a:pt x="60623" y="129906"/>
                  </a:cubicBezTo>
                  <a:cubicBezTo>
                    <a:pt x="95265" y="138567"/>
                    <a:pt x="121246" y="103925"/>
                    <a:pt x="121246" y="69283"/>
                  </a:cubicBezTo>
                  <a:cubicBezTo>
                    <a:pt x="129906" y="34642"/>
                    <a:pt x="95265" y="8660"/>
                    <a:pt x="60623" y="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5" name="Freeform: Shape 56">
              <a:extLst>
                <a:ext uri="{FF2B5EF4-FFF2-40B4-BE49-F238E27FC236}">
                  <a16:creationId xmlns:a16="http://schemas.microsoft.com/office/drawing/2014/main" xmlns="" id="{844B664F-61F7-45C9-8A6D-A4D75E84AB04}"/>
                </a:ext>
              </a:extLst>
            </p:cNvPr>
            <p:cNvSpPr/>
            <p:nvPr/>
          </p:nvSpPr>
          <p:spPr>
            <a:xfrm>
              <a:off x="2447761" y="3032595"/>
              <a:ext cx="5716" cy="412452"/>
            </a:xfrm>
            <a:custGeom>
              <a:avLst/>
              <a:gdLst>
                <a:gd name="connsiteX0" fmla="*/ 0 w 17320"/>
                <a:gd name="connsiteY0" fmla="*/ 10000 h 1249779"/>
                <a:gd name="connsiteX1" fmla="*/ 0 w 17320"/>
                <a:gd name="connsiteY1" fmla="*/ 1239780 h 1249779"/>
                <a:gd name="connsiteX2" fmla="*/ 17321 w 17320"/>
                <a:gd name="connsiteY2" fmla="*/ 1239780 h 1249779"/>
                <a:gd name="connsiteX3" fmla="*/ 17321 w 17320"/>
                <a:gd name="connsiteY3" fmla="*/ 10000 h 1249779"/>
                <a:gd name="connsiteX4" fmla="*/ 0 w 17320"/>
                <a:gd name="connsiteY4" fmla="*/ 10000 h 12497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1249779">
                  <a:moveTo>
                    <a:pt x="0" y="10000"/>
                  </a:moveTo>
                  <a:cubicBezTo>
                    <a:pt x="0" y="417040"/>
                    <a:pt x="0" y="832740"/>
                    <a:pt x="0" y="1239780"/>
                  </a:cubicBezTo>
                  <a:cubicBezTo>
                    <a:pt x="0" y="1248440"/>
                    <a:pt x="17321" y="1257101"/>
                    <a:pt x="17321" y="1239780"/>
                  </a:cubicBezTo>
                  <a:cubicBezTo>
                    <a:pt x="17321" y="832740"/>
                    <a:pt x="17321" y="417040"/>
                    <a:pt x="17321" y="10000"/>
                  </a:cubicBezTo>
                  <a:cubicBezTo>
                    <a:pt x="17321" y="1340"/>
                    <a:pt x="0" y="-7321"/>
                    <a:pt x="0" y="1000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6" name="Freeform: Shape 57">
              <a:extLst>
                <a:ext uri="{FF2B5EF4-FFF2-40B4-BE49-F238E27FC236}">
                  <a16:creationId xmlns:a16="http://schemas.microsoft.com/office/drawing/2014/main" xmlns="" id="{F5404E37-9581-46F8-8099-DB1B728500FD}"/>
                </a:ext>
              </a:extLst>
            </p:cNvPr>
            <p:cNvSpPr/>
            <p:nvPr/>
          </p:nvSpPr>
          <p:spPr>
            <a:xfrm>
              <a:off x="2430612" y="3019477"/>
              <a:ext cx="40013" cy="44460"/>
            </a:xfrm>
            <a:custGeom>
              <a:avLst/>
              <a:gdLst>
                <a:gd name="connsiteX0" fmla="*/ 60623 w 121245"/>
                <a:gd name="connsiteY0" fmla="*/ 15107 h 134719"/>
                <a:gd name="connsiteX1" fmla="*/ 0 w 121245"/>
                <a:gd name="connsiteY1" fmla="*/ 110371 h 134719"/>
                <a:gd name="connsiteX2" fmla="*/ 60623 w 121245"/>
                <a:gd name="connsiteY2" fmla="*/ 119032 h 134719"/>
                <a:gd name="connsiteX3" fmla="*/ 121246 w 121245"/>
                <a:gd name="connsiteY3" fmla="*/ 32427 h 134719"/>
                <a:gd name="connsiteX4" fmla="*/ 60623 w 121245"/>
                <a:gd name="connsiteY4" fmla="*/ 15107 h 134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4719">
                  <a:moveTo>
                    <a:pt x="60623" y="15107"/>
                  </a:moveTo>
                  <a:cubicBezTo>
                    <a:pt x="25981" y="41088"/>
                    <a:pt x="0" y="84390"/>
                    <a:pt x="0" y="110371"/>
                  </a:cubicBezTo>
                  <a:cubicBezTo>
                    <a:pt x="0" y="136352"/>
                    <a:pt x="25981" y="145013"/>
                    <a:pt x="60623" y="119032"/>
                  </a:cubicBezTo>
                  <a:cubicBezTo>
                    <a:pt x="95264" y="101711"/>
                    <a:pt x="121246" y="58409"/>
                    <a:pt x="121246" y="32427"/>
                  </a:cubicBezTo>
                  <a:cubicBezTo>
                    <a:pt x="121246" y="-2214"/>
                    <a:pt x="95264" y="-10875"/>
                    <a:pt x="60623" y="15107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7" name="Freeform: Shape 58">
              <a:extLst>
                <a:ext uri="{FF2B5EF4-FFF2-40B4-BE49-F238E27FC236}">
                  <a16:creationId xmlns:a16="http://schemas.microsoft.com/office/drawing/2014/main" xmlns="" id="{633AD114-BE12-45D7-BB37-EC0EA716CA01}"/>
                </a:ext>
              </a:extLst>
            </p:cNvPr>
            <p:cNvSpPr/>
            <p:nvPr/>
          </p:nvSpPr>
          <p:spPr>
            <a:xfrm>
              <a:off x="2430612" y="3412040"/>
              <a:ext cx="40013" cy="43267"/>
            </a:xfrm>
            <a:custGeom>
              <a:avLst/>
              <a:gdLst>
                <a:gd name="connsiteX0" fmla="*/ 60623 w 121245"/>
                <a:gd name="connsiteY0" fmla="*/ 12072 h 131103"/>
                <a:gd name="connsiteX1" fmla="*/ 0 w 121245"/>
                <a:gd name="connsiteY1" fmla="*/ 20732 h 131103"/>
                <a:gd name="connsiteX2" fmla="*/ 60623 w 121245"/>
                <a:gd name="connsiteY2" fmla="*/ 115997 h 131103"/>
                <a:gd name="connsiteX3" fmla="*/ 121246 w 121245"/>
                <a:gd name="connsiteY3" fmla="*/ 98676 h 131103"/>
                <a:gd name="connsiteX4" fmla="*/ 60623 w 121245"/>
                <a:gd name="connsiteY4" fmla="*/ 12072 h 1311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1103">
                  <a:moveTo>
                    <a:pt x="60623" y="12072"/>
                  </a:moveTo>
                  <a:cubicBezTo>
                    <a:pt x="25981" y="-5249"/>
                    <a:pt x="0" y="-5249"/>
                    <a:pt x="0" y="20732"/>
                  </a:cubicBezTo>
                  <a:cubicBezTo>
                    <a:pt x="0" y="46713"/>
                    <a:pt x="25981" y="90015"/>
                    <a:pt x="60623" y="115997"/>
                  </a:cubicBezTo>
                  <a:cubicBezTo>
                    <a:pt x="95264" y="141978"/>
                    <a:pt x="121246" y="133317"/>
                    <a:pt x="121246" y="98676"/>
                  </a:cubicBezTo>
                  <a:cubicBezTo>
                    <a:pt x="121246" y="72695"/>
                    <a:pt x="95264" y="29393"/>
                    <a:pt x="60623" y="12072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8" name="Freeform: Shape 53">
              <a:extLst>
                <a:ext uri="{FF2B5EF4-FFF2-40B4-BE49-F238E27FC236}">
                  <a16:creationId xmlns:a16="http://schemas.microsoft.com/office/drawing/2014/main" xmlns="" id="{E11681B4-50C9-4564-8CD7-8393C9B2271E}"/>
                </a:ext>
              </a:extLst>
            </p:cNvPr>
            <p:cNvSpPr/>
            <p:nvPr/>
          </p:nvSpPr>
          <p:spPr>
            <a:xfrm>
              <a:off x="2353444" y="3111634"/>
              <a:ext cx="5716" cy="253384"/>
            </a:xfrm>
            <a:custGeom>
              <a:avLst/>
              <a:gdLst>
                <a:gd name="connsiteX0" fmla="*/ 0 w 17321"/>
                <a:gd name="connsiteY0" fmla="*/ 12991 h 767786"/>
                <a:gd name="connsiteX1" fmla="*/ 0 w 17321"/>
                <a:gd name="connsiteY1" fmla="*/ 757787 h 767786"/>
                <a:gd name="connsiteX2" fmla="*/ 17321 w 17321"/>
                <a:gd name="connsiteY2" fmla="*/ 757787 h 767786"/>
                <a:gd name="connsiteX3" fmla="*/ 17321 w 17321"/>
                <a:gd name="connsiteY3" fmla="*/ 12991 h 767786"/>
                <a:gd name="connsiteX4" fmla="*/ 0 w 17321"/>
                <a:gd name="connsiteY4" fmla="*/ 12991 h 767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1" h="767786">
                  <a:moveTo>
                    <a:pt x="0" y="12991"/>
                  </a:moveTo>
                  <a:cubicBezTo>
                    <a:pt x="0" y="264143"/>
                    <a:pt x="0" y="506635"/>
                    <a:pt x="0" y="757787"/>
                  </a:cubicBezTo>
                  <a:cubicBezTo>
                    <a:pt x="0" y="766447"/>
                    <a:pt x="17321" y="775107"/>
                    <a:pt x="17321" y="757787"/>
                  </a:cubicBezTo>
                  <a:cubicBezTo>
                    <a:pt x="17321" y="506635"/>
                    <a:pt x="17321" y="264143"/>
                    <a:pt x="17321" y="12991"/>
                  </a:cubicBezTo>
                  <a:cubicBezTo>
                    <a:pt x="17321" y="-4330"/>
                    <a:pt x="0" y="-4330"/>
                    <a:pt x="0" y="1299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9" name="Freeform: Shape 54">
              <a:extLst>
                <a:ext uri="{FF2B5EF4-FFF2-40B4-BE49-F238E27FC236}">
                  <a16:creationId xmlns:a16="http://schemas.microsoft.com/office/drawing/2014/main" xmlns="" id="{8489A2F8-9A83-4879-8459-588236E86652}"/>
                </a:ext>
              </a:extLst>
            </p:cNvPr>
            <p:cNvSpPr/>
            <p:nvPr/>
          </p:nvSpPr>
          <p:spPr>
            <a:xfrm>
              <a:off x="2336295" y="3094884"/>
              <a:ext cx="40013" cy="46145"/>
            </a:xfrm>
            <a:custGeom>
              <a:avLst/>
              <a:gdLst>
                <a:gd name="connsiteX0" fmla="*/ 60623 w 121245"/>
                <a:gd name="connsiteY0" fmla="*/ 37765 h 139824"/>
                <a:gd name="connsiteX1" fmla="*/ 0 w 121245"/>
                <a:gd name="connsiteY1" fmla="*/ 133030 h 139824"/>
                <a:gd name="connsiteX2" fmla="*/ 60623 w 121245"/>
                <a:gd name="connsiteY2" fmla="*/ 98388 h 139824"/>
                <a:gd name="connsiteX3" fmla="*/ 121246 w 121245"/>
                <a:gd name="connsiteY3" fmla="*/ 3124 h 139824"/>
                <a:gd name="connsiteX4" fmla="*/ 60623 w 121245"/>
                <a:gd name="connsiteY4" fmla="*/ 37765 h 139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9824">
                  <a:moveTo>
                    <a:pt x="60623" y="37765"/>
                  </a:moveTo>
                  <a:cubicBezTo>
                    <a:pt x="25982" y="72407"/>
                    <a:pt x="0" y="115709"/>
                    <a:pt x="0" y="133030"/>
                  </a:cubicBezTo>
                  <a:cubicBezTo>
                    <a:pt x="0" y="150351"/>
                    <a:pt x="25982" y="133030"/>
                    <a:pt x="60623" y="98388"/>
                  </a:cubicBezTo>
                  <a:cubicBezTo>
                    <a:pt x="95264" y="63747"/>
                    <a:pt x="121246" y="29105"/>
                    <a:pt x="121246" y="3124"/>
                  </a:cubicBezTo>
                  <a:cubicBezTo>
                    <a:pt x="121246" y="-5537"/>
                    <a:pt x="95264" y="3124"/>
                    <a:pt x="60623" y="3776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0" name="Freeform: Shape 55">
              <a:extLst>
                <a:ext uri="{FF2B5EF4-FFF2-40B4-BE49-F238E27FC236}">
                  <a16:creationId xmlns:a16="http://schemas.microsoft.com/office/drawing/2014/main" xmlns="" id="{EAE4CBD6-764E-48A9-9807-2A596264B75A}"/>
                </a:ext>
              </a:extLst>
            </p:cNvPr>
            <p:cNvSpPr/>
            <p:nvPr/>
          </p:nvSpPr>
          <p:spPr>
            <a:xfrm>
              <a:off x="2336295" y="3332107"/>
              <a:ext cx="40013" cy="45172"/>
            </a:xfrm>
            <a:custGeom>
              <a:avLst/>
              <a:gdLst>
                <a:gd name="connsiteX0" fmla="*/ 60623 w 121245"/>
                <a:gd name="connsiteY0" fmla="*/ 37765 h 136878"/>
                <a:gd name="connsiteX1" fmla="*/ 0 w 121245"/>
                <a:gd name="connsiteY1" fmla="*/ 3124 h 136878"/>
                <a:gd name="connsiteX2" fmla="*/ 60623 w 121245"/>
                <a:gd name="connsiteY2" fmla="*/ 98388 h 136878"/>
                <a:gd name="connsiteX3" fmla="*/ 121246 w 121245"/>
                <a:gd name="connsiteY3" fmla="*/ 124369 h 136878"/>
                <a:gd name="connsiteX4" fmla="*/ 60623 w 121245"/>
                <a:gd name="connsiteY4" fmla="*/ 37765 h 136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6878">
                  <a:moveTo>
                    <a:pt x="60623" y="37765"/>
                  </a:moveTo>
                  <a:cubicBezTo>
                    <a:pt x="25982" y="3124"/>
                    <a:pt x="0" y="-5537"/>
                    <a:pt x="0" y="3124"/>
                  </a:cubicBezTo>
                  <a:cubicBezTo>
                    <a:pt x="0" y="20444"/>
                    <a:pt x="25982" y="63746"/>
                    <a:pt x="60623" y="98388"/>
                  </a:cubicBezTo>
                  <a:cubicBezTo>
                    <a:pt x="95264" y="133030"/>
                    <a:pt x="121246" y="150351"/>
                    <a:pt x="121246" y="124369"/>
                  </a:cubicBezTo>
                  <a:cubicBezTo>
                    <a:pt x="121246" y="107049"/>
                    <a:pt x="95264" y="72407"/>
                    <a:pt x="60623" y="3776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1" name="Freeform: Shape 48">
              <a:extLst>
                <a:ext uri="{FF2B5EF4-FFF2-40B4-BE49-F238E27FC236}">
                  <a16:creationId xmlns:a16="http://schemas.microsoft.com/office/drawing/2014/main" xmlns="" id="{3395197B-02A1-4307-B873-1256CEFB6B25}"/>
                </a:ext>
              </a:extLst>
            </p:cNvPr>
            <p:cNvSpPr/>
            <p:nvPr/>
          </p:nvSpPr>
          <p:spPr>
            <a:xfrm>
              <a:off x="2256268" y="3216670"/>
              <a:ext cx="5716" cy="39741"/>
            </a:xfrm>
            <a:custGeom>
              <a:avLst/>
              <a:gdLst>
                <a:gd name="connsiteX0" fmla="*/ 0 w 17320"/>
                <a:gd name="connsiteY0" fmla="*/ 6495 h 120420"/>
                <a:gd name="connsiteX1" fmla="*/ 0 w 17320"/>
                <a:gd name="connsiteY1" fmla="*/ 110420 h 120420"/>
                <a:gd name="connsiteX2" fmla="*/ 17321 w 17320"/>
                <a:gd name="connsiteY2" fmla="*/ 110420 h 120420"/>
                <a:gd name="connsiteX3" fmla="*/ 17321 w 17320"/>
                <a:gd name="connsiteY3" fmla="*/ 6495 h 120420"/>
                <a:gd name="connsiteX4" fmla="*/ 0 w 17320"/>
                <a:gd name="connsiteY4" fmla="*/ 6495 h 120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120420">
                  <a:moveTo>
                    <a:pt x="0" y="6495"/>
                  </a:moveTo>
                  <a:cubicBezTo>
                    <a:pt x="0" y="41137"/>
                    <a:pt x="0" y="75779"/>
                    <a:pt x="0" y="110420"/>
                  </a:cubicBezTo>
                  <a:cubicBezTo>
                    <a:pt x="0" y="119081"/>
                    <a:pt x="17321" y="127741"/>
                    <a:pt x="17321" y="110420"/>
                  </a:cubicBezTo>
                  <a:cubicBezTo>
                    <a:pt x="17321" y="75779"/>
                    <a:pt x="17321" y="41137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2" name="Freeform: Shape 49">
              <a:extLst>
                <a:ext uri="{FF2B5EF4-FFF2-40B4-BE49-F238E27FC236}">
                  <a16:creationId xmlns:a16="http://schemas.microsoft.com/office/drawing/2014/main" xmlns="" id="{588D8C78-159D-4DC2-8686-D66553A9793D}"/>
                </a:ext>
              </a:extLst>
            </p:cNvPr>
            <p:cNvSpPr/>
            <p:nvPr/>
          </p:nvSpPr>
          <p:spPr>
            <a:xfrm>
              <a:off x="2239119" y="3238821"/>
              <a:ext cx="2858" cy="4042"/>
            </a:xfrm>
            <a:custGeom>
              <a:avLst/>
              <a:gdLst>
                <a:gd name="connsiteX0" fmla="*/ 8661 w 8660"/>
                <a:gd name="connsiteY0" fmla="*/ 0 h 12247"/>
                <a:gd name="connsiteX1" fmla="*/ 0 w 8660"/>
                <a:gd name="connsiteY1" fmla="*/ 8660 h 12247"/>
                <a:gd name="connsiteX2" fmla="*/ 8661 w 8660"/>
                <a:gd name="connsiteY2" fmla="*/ 0 h 122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660" h="12247">
                  <a:moveTo>
                    <a:pt x="8661" y="0"/>
                  </a:moveTo>
                  <a:cubicBezTo>
                    <a:pt x="0" y="8660"/>
                    <a:pt x="0" y="8660"/>
                    <a:pt x="0" y="8660"/>
                  </a:cubicBezTo>
                  <a:cubicBezTo>
                    <a:pt x="0" y="17321"/>
                    <a:pt x="0" y="8660"/>
                    <a:pt x="8661" y="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3" name="Freeform: Shape 50">
              <a:extLst>
                <a:ext uri="{FF2B5EF4-FFF2-40B4-BE49-F238E27FC236}">
                  <a16:creationId xmlns:a16="http://schemas.microsoft.com/office/drawing/2014/main" xmlns="" id="{E0C8ECE3-C459-4501-BF92-EEFD304732D3}"/>
                </a:ext>
              </a:extLst>
            </p:cNvPr>
            <p:cNvSpPr/>
            <p:nvPr/>
          </p:nvSpPr>
          <p:spPr>
            <a:xfrm>
              <a:off x="2241977" y="3195949"/>
              <a:ext cx="37155" cy="42872"/>
            </a:xfrm>
            <a:custGeom>
              <a:avLst/>
              <a:gdLst>
                <a:gd name="connsiteX0" fmla="*/ 51962 w 112585"/>
                <a:gd name="connsiteY0" fmla="*/ 69283 h 129906"/>
                <a:gd name="connsiteX1" fmla="*/ 0 w 112585"/>
                <a:gd name="connsiteY1" fmla="*/ 129906 h 129906"/>
                <a:gd name="connsiteX2" fmla="*/ 51962 w 112585"/>
                <a:gd name="connsiteY2" fmla="*/ 77944 h 129906"/>
                <a:gd name="connsiteX3" fmla="*/ 112585 w 112585"/>
                <a:gd name="connsiteY3" fmla="*/ 0 h 129906"/>
                <a:gd name="connsiteX4" fmla="*/ 51962 w 112585"/>
                <a:gd name="connsiteY4" fmla="*/ 69283 h 129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585" h="129906">
                  <a:moveTo>
                    <a:pt x="51962" y="69283"/>
                  </a:moveTo>
                  <a:cubicBezTo>
                    <a:pt x="34641" y="95265"/>
                    <a:pt x="8660" y="121246"/>
                    <a:pt x="0" y="129906"/>
                  </a:cubicBezTo>
                  <a:cubicBezTo>
                    <a:pt x="8660" y="121246"/>
                    <a:pt x="25981" y="95265"/>
                    <a:pt x="51962" y="77944"/>
                  </a:cubicBezTo>
                  <a:cubicBezTo>
                    <a:pt x="86604" y="43302"/>
                    <a:pt x="112585" y="8660"/>
                    <a:pt x="112585" y="0"/>
                  </a:cubicBezTo>
                  <a:cubicBezTo>
                    <a:pt x="112585" y="0"/>
                    <a:pt x="86604" y="25981"/>
                    <a:pt x="51962" y="69283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4" name="Freeform: Shape 51">
              <a:extLst>
                <a:ext uri="{FF2B5EF4-FFF2-40B4-BE49-F238E27FC236}">
                  <a16:creationId xmlns:a16="http://schemas.microsoft.com/office/drawing/2014/main" xmlns="" id="{98576A74-A814-4BF2-A90E-C4AFE2F9A758}"/>
                </a:ext>
              </a:extLst>
            </p:cNvPr>
            <p:cNvSpPr/>
            <p:nvPr/>
          </p:nvSpPr>
          <p:spPr>
            <a:xfrm>
              <a:off x="2239119" y="3229063"/>
              <a:ext cx="2858" cy="4042"/>
            </a:xfrm>
            <a:custGeom>
              <a:avLst/>
              <a:gdLst>
                <a:gd name="connsiteX0" fmla="*/ 8661 w 8660"/>
                <a:gd name="connsiteY0" fmla="*/ 12248 h 12247"/>
                <a:gd name="connsiteX1" fmla="*/ 0 w 8660"/>
                <a:gd name="connsiteY1" fmla="*/ 3587 h 12247"/>
                <a:gd name="connsiteX2" fmla="*/ 8661 w 8660"/>
                <a:gd name="connsiteY2" fmla="*/ 12248 h 122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660" h="12247">
                  <a:moveTo>
                    <a:pt x="8661" y="12248"/>
                  </a:moveTo>
                  <a:cubicBezTo>
                    <a:pt x="0" y="3587"/>
                    <a:pt x="0" y="-5073"/>
                    <a:pt x="0" y="3587"/>
                  </a:cubicBezTo>
                  <a:cubicBezTo>
                    <a:pt x="0" y="3587"/>
                    <a:pt x="0" y="3587"/>
                    <a:pt x="8661" y="12248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5" name="Freeform: Shape 52">
              <a:extLst>
                <a:ext uri="{FF2B5EF4-FFF2-40B4-BE49-F238E27FC236}">
                  <a16:creationId xmlns:a16="http://schemas.microsoft.com/office/drawing/2014/main" xmlns="" id="{423BCC67-53BC-44B4-822E-BDAD3FD10CD2}"/>
                </a:ext>
              </a:extLst>
            </p:cNvPr>
            <p:cNvSpPr/>
            <p:nvPr/>
          </p:nvSpPr>
          <p:spPr>
            <a:xfrm>
              <a:off x="2241977" y="3233105"/>
              <a:ext cx="37155" cy="42872"/>
            </a:xfrm>
            <a:custGeom>
              <a:avLst/>
              <a:gdLst>
                <a:gd name="connsiteX0" fmla="*/ 0 w 112585"/>
                <a:gd name="connsiteY0" fmla="*/ 0 h 129906"/>
                <a:gd name="connsiteX1" fmla="*/ 51962 w 112585"/>
                <a:gd name="connsiteY1" fmla="*/ 60623 h 129906"/>
                <a:gd name="connsiteX2" fmla="*/ 112585 w 112585"/>
                <a:gd name="connsiteY2" fmla="*/ 129906 h 129906"/>
                <a:gd name="connsiteX3" fmla="*/ 51962 w 112585"/>
                <a:gd name="connsiteY3" fmla="*/ 51963 h 129906"/>
                <a:gd name="connsiteX4" fmla="*/ 0 w 112585"/>
                <a:gd name="connsiteY4" fmla="*/ 0 h 129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585" h="129906">
                  <a:moveTo>
                    <a:pt x="0" y="0"/>
                  </a:moveTo>
                  <a:cubicBezTo>
                    <a:pt x="8660" y="17321"/>
                    <a:pt x="25981" y="34642"/>
                    <a:pt x="51962" y="60623"/>
                  </a:cubicBezTo>
                  <a:cubicBezTo>
                    <a:pt x="86604" y="103925"/>
                    <a:pt x="112585" y="129906"/>
                    <a:pt x="112585" y="129906"/>
                  </a:cubicBezTo>
                  <a:cubicBezTo>
                    <a:pt x="112585" y="121246"/>
                    <a:pt x="86604" y="86604"/>
                    <a:pt x="51962" y="51963"/>
                  </a:cubicBezTo>
                  <a:cubicBezTo>
                    <a:pt x="34641" y="34642"/>
                    <a:pt x="17321" y="17321"/>
                    <a:pt x="0" y="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6" name="Freeform: Shape 45">
              <a:extLst>
                <a:ext uri="{FF2B5EF4-FFF2-40B4-BE49-F238E27FC236}">
                  <a16:creationId xmlns:a16="http://schemas.microsoft.com/office/drawing/2014/main" xmlns="" id="{D19B5352-6435-43F2-A54D-28B4E2089ADE}"/>
                </a:ext>
              </a:extLst>
            </p:cNvPr>
            <p:cNvSpPr/>
            <p:nvPr/>
          </p:nvSpPr>
          <p:spPr>
            <a:xfrm>
              <a:off x="2161951" y="3139502"/>
              <a:ext cx="5716" cy="191221"/>
            </a:xfrm>
            <a:custGeom>
              <a:avLst/>
              <a:gdLst>
                <a:gd name="connsiteX0" fmla="*/ 0 w 17320"/>
                <a:gd name="connsiteY0" fmla="*/ 6495 h 579422"/>
                <a:gd name="connsiteX1" fmla="*/ 0 w 17320"/>
                <a:gd name="connsiteY1" fmla="*/ 569423 h 579422"/>
                <a:gd name="connsiteX2" fmla="*/ 17321 w 17320"/>
                <a:gd name="connsiteY2" fmla="*/ 569423 h 579422"/>
                <a:gd name="connsiteX3" fmla="*/ 17321 w 17320"/>
                <a:gd name="connsiteY3" fmla="*/ 6495 h 579422"/>
                <a:gd name="connsiteX4" fmla="*/ 0 w 17320"/>
                <a:gd name="connsiteY4" fmla="*/ 6495 h 579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579422">
                  <a:moveTo>
                    <a:pt x="0" y="6495"/>
                  </a:moveTo>
                  <a:cubicBezTo>
                    <a:pt x="0" y="197025"/>
                    <a:pt x="0" y="378893"/>
                    <a:pt x="0" y="569423"/>
                  </a:cubicBezTo>
                  <a:cubicBezTo>
                    <a:pt x="0" y="578083"/>
                    <a:pt x="17321" y="586744"/>
                    <a:pt x="17321" y="569423"/>
                  </a:cubicBezTo>
                  <a:cubicBezTo>
                    <a:pt x="17321" y="378893"/>
                    <a:pt x="17321" y="197025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7" name="Freeform: Shape 46">
              <a:extLst>
                <a:ext uri="{FF2B5EF4-FFF2-40B4-BE49-F238E27FC236}">
                  <a16:creationId xmlns:a16="http://schemas.microsoft.com/office/drawing/2014/main" xmlns="" id="{DE3E5560-EB0F-438A-8415-867ACDE7CC97}"/>
                </a:ext>
              </a:extLst>
            </p:cNvPr>
            <p:cNvSpPr/>
            <p:nvPr/>
          </p:nvSpPr>
          <p:spPr>
            <a:xfrm>
              <a:off x="2144802" y="3301699"/>
              <a:ext cx="40013" cy="47920"/>
            </a:xfrm>
            <a:custGeom>
              <a:avLst/>
              <a:gdLst>
                <a:gd name="connsiteX0" fmla="*/ 60623 w 121245"/>
                <a:gd name="connsiteY0" fmla="*/ 51963 h 145204"/>
                <a:gd name="connsiteX1" fmla="*/ 0 w 121245"/>
                <a:gd name="connsiteY1" fmla="*/ 138567 h 145204"/>
                <a:gd name="connsiteX2" fmla="*/ 60623 w 121245"/>
                <a:gd name="connsiteY2" fmla="*/ 95265 h 145204"/>
                <a:gd name="connsiteX3" fmla="*/ 121246 w 121245"/>
                <a:gd name="connsiteY3" fmla="*/ 0 h 145204"/>
                <a:gd name="connsiteX4" fmla="*/ 60623 w 121245"/>
                <a:gd name="connsiteY4" fmla="*/ 51963 h 1452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5204">
                  <a:moveTo>
                    <a:pt x="60623" y="51963"/>
                  </a:moveTo>
                  <a:cubicBezTo>
                    <a:pt x="25981" y="86604"/>
                    <a:pt x="0" y="121246"/>
                    <a:pt x="0" y="138567"/>
                  </a:cubicBezTo>
                  <a:cubicBezTo>
                    <a:pt x="0" y="155887"/>
                    <a:pt x="25981" y="138567"/>
                    <a:pt x="60623" y="95265"/>
                  </a:cubicBezTo>
                  <a:cubicBezTo>
                    <a:pt x="95264" y="51963"/>
                    <a:pt x="121246" y="17321"/>
                    <a:pt x="121246" y="0"/>
                  </a:cubicBezTo>
                  <a:cubicBezTo>
                    <a:pt x="121246" y="0"/>
                    <a:pt x="95264" y="17321"/>
                    <a:pt x="60623" y="51963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8" name="Freeform: Shape 47">
              <a:extLst>
                <a:ext uri="{FF2B5EF4-FFF2-40B4-BE49-F238E27FC236}">
                  <a16:creationId xmlns:a16="http://schemas.microsoft.com/office/drawing/2014/main" xmlns="" id="{7A8C97E8-F3AD-4725-957E-A2D662179289}"/>
                </a:ext>
              </a:extLst>
            </p:cNvPr>
            <p:cNvSpPr/>
            <p:nvPr/>
          </p:nvSpPr>
          <p:spPr>
            <a:xfrm>
              <a:off x="2144802" y="3123753"/>
              <a:ext cx="40013" cy="44343"/>
            </a:xfrm>
            <a:custGeom>
              <a:avLst/>
              <a:gdLst>
                <a:gd name="connsiteX0" fmla="*/ 0 w 121245"/>
                <a:gd name="connsiteY0" fmla="*/ 2253 h 134366"/>
                <a:gd name="connsiteX1" fmla="*/ 60623 w 121245"/>
                <a:gd name="connsiteY1" fmla="*/ 88857 h 134366"/>
                <a:gd name="connsiteX2" fmla="*/ 121246 w 121245"/>
                <a:gd name="connsiteY2" fmla="*/ 132159 h 134366"/>
                <a:gd name="connsiteX3" fmla="*/ 60623 w 121245"/>
                <a:gd name="connsiteY3" fmla="*/ 36895 h 134366"/>
                <a:gd name="connsiteX4" fmla="*/ 0 w 121245"/>
                <a:gd name="connsiteY4" fmla="*/ 2253 h 134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4366">
                  <a:moveTo>
                    <a:pt x="0" y="2253"/>
                  </a:moveTo>
                  <a:cubicBezTo>
                    <a:pt x="0" y="19574"/>
                    <a:pt x="25981" y="54215"/>
                    <a:pt x="60623" y="88857"/>
                  </a:cubicBezTo>
                  <a:cubicBezTo>
                    <a:pt x="95264" y="123499"/>
                    <a:pt x="121246" y="140820"/>
                    <a:pt x="121246" y="132159"/>
                  </a:cubicBezTo>
                  <a:cubicBezTo>
                    <a:pt x="121246" y="123499"/>
                    <a:pt x="95264" y="80197"/>
                    <a:pt x="60623" y="36895"/>
                  </a:cubicBezTo>
                  <a:cubicBezTo>
                    <a:pt x="25981" y="10913"/>
                    <a:pt x="0" y="-6408"/>
                    <a:pt x="0" y="2253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9" name="Freeform: Shape 42">
              <a:extLst>
                <a:ext uri="{FF2B5EF4-FFF2-40B4-BE49-F238E27FC236}">
                  <a16:creationId xmlns:a16="http://schemas.microsoft.com/office/drawing/2014/main" xmlns="" id="{21D136D5-C94E-412E-BCF1-F8EA6E69BD2B}"/>
                </a:ext>
              </a:extLst>
            </p:cNvPr>
            <p:cNvSpPr/>
            <p:nvPr/>
          </p:nvSpPr>
          <p:spPr>
            <a:xfrm>
              <a:off x="2064774" y="3048757"/>
              <a:ext cx="6299" cy="373425"/>
            </a:xfrm>
            <a:custGeom>
              <a:avLst/>
              <a:gdLst>
                <a:gd name="connsiteX0" fmla="*/ 0 w 19088"/>
                <a:gd name="connsiteY0" fmla="*/ 12991 h 1131524"/>
                <a:gd name="connsiteX1" fmla="*/ 0 w 19088"/>
                <a:gd name="connsiteY1" fmla="*/ 1121524 h 1131524"/>
                <a:gd name="connsiteX2" fmla="*/ 17321 w 19088"/>
                <a:gd name="connsiteY2" fmla="*/ 1121524 h 1131524"/>
                <a:gd name="connsiteX3" fmla="*/ 17321 w 19088"/>
                <a:gd name="connsiteY3" fmla="*/ 12991 h 1131524"/>
                <a:gd name="connsiteX4" fmla="*/ 0 w 19088"/>
                <a:gd name="connsiteY4" fmla="*/ 12991 h 1131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88" h="1131524">
                  <a:moveTo>
                    <a:pt x="0" y="12991"/>
                  </a:moveTo>
                  <a:cubicBezTo>
                    <a:pt x="0" y="385389"/>
                    <a:pt x="0" y="749126"/>
                    <a:pt x="0" y="1121524"/>
                  </a:cubicBezTo>
                  <a:cubicBezTo>
                    <a:pt x="0" y="1130185"/>
                    <a:pt x="17321" y="1138845"/>
                    <a:pt x="17321" y="1121524"/>
                  </a:cubicBezTo>
                  <a:cubicBezTo>
                    <a:pt x="17321" y="749126"/>
                    <a:pt x="17321" y="385389"/>
                    <a:pt x="17321" y="12991"/>
                  </a:cubicBezTo>
                  <a:cubicBezTo>
                    <a:pt x="25982" y="-4330"/>
                    <a:pt x="0" y="-4330"/>
                    <a:pt x="0" y="1299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0" name="Freeform: Shape 43">
              <a:extLst>
                <a:ext uri="{FF2B5EF4-FFF2-40B4-BE49-F238E27FC236}">
                  <a16:creationId xmlns:a16="http://schemas.microsoft.com/office/drawing/2014/main" xmlns="" id="{72C4A655-BC2B-422E-A50A-26BB0E489A36}"/>
                </a:ext>
              </a:extLst>
            </p:cNvPr>
            <p:cNvSpPr/>
            <p:nvPr/>
          </p:nvSpPr>
          <p:spPr>
            <a:xfrm>
              <a:off x="2047626" y="3392444"/>
              <a:ext cx="40457" cy="45410"/>
            </a:xfrm>
            <a:custGeom>
              <a:avLst/>
              <a:gdLst>
                <a:gd name="connsiteX0" fmla="*/ 60623 w 122591"/>
                <a:gd name="connsiteY0" fmla="*/ 19486 h 137598"/>
                <a:gd name="connsiteX1" fmla="*/ 0 w 122591"/>
                <a:gd name="connsiteY1" fmla="*/ 114751 h 137598"/>
                <a:gd name="connsiteX2" fmla="*/ 60623 w 122591"/>
                <a:gd name="connsiteY2" fmla="*/ 114751 h 137598"/>
                <a:gd name="connsiteX3" fmla="*/ 121246 w 122591"/>
                <a:gd name="connsiteY3" fmla="*/ 19486 h 137598"/>
                <a:gd name="connsiteX4" fmla="*/ 60623 w 122591"/>
                <a:gd name="connsiteY4" fmla="*/ 19486 h 137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37598">
                  <a:moveTo>
                    <a:pt x="60623" y="19486"/>
                  </a:moveTo>
                  <a:cubicBezTo>
                    <a:pt x="25982" y="45467"/>
                    <a:pt x="0" y="80109"/>
                    <a:pt x="0" y="114751"/>
                  </a:cubicBezTo>
                  <a:cubicBezTo>
                    <a:pt x="0" y="140732"/>
                    <a:pt x="25982" y="149392"/>
                    <a:pt x="60623" y="114751"/>
                  </a:cubicBezTo>
                  <a:cubicBezTo>
                    <a:pt x="95264" y="88769"/>
                    <a:pt x="121246" y="45467"/>
                    <a:pt x="121246" y="19486"/>
                  </a:cubicBezTo>
                  <a:cubicBezTo>
                    <a:pt x="129906" y="-6495"/>
                    <a:pt x="95264" y="-6495"/>
                    <a:pt x="60623" y="19486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1" name="Freeform: Shape 44">
              <a:extLst>
                <a:ext uri="{FF2B5EF4-FFF2-40B4-BE49-F238E27FC236}">
                  <a16:creationId xmlns:a16="http://schemas.microsoft.com/office/drawing/2014/main" xmlns="" id="{38566CE4-18E1-4C11-88E7-DA43D760C074}"/>
                </a:ext>
              </a:extLst>
            </p:cNvPr>
            <p:cNvSpPr/>
            <p:nvPr/>
          </p:nvSpPr>
          <p:spPr>
            <a:xfrm>
              <a:off x="2047626" y="3038039"/>
              <a:ext cx="40457" cy="44300"/>
            </a:xfrm>
            <a:custGeom>
              <a:avLst/>
              <a:gdLst>
                <a:gd name="connsiteX0" fmla="*/ 60623 w 122591"/>
                <a:gd name="connsiteY0" fmla="*/ 19486 h 134236"/>
                <a:gd name="connsiteX1" fmla="*/ 0 w 122591"/>
                <a:gd name="connsiteY1" fmla="*/ 19486 h 134236"/>
                <a:gd name="connsiteX2" fmla="*/ 60623 w 122591"/>
                <a:gd name="connsiteY2" fmla="*/ 114751 h 134236"/>
                <a:gd name="connsiteX3" fmla="*/ 121246 w 122591"/>
                <a:gd name="connsiteY3" fmla="*/ 114751 h 134236"/>
                <a:gd name="connsiteX4" fmla="*/ 60623 w 122591"/>
                <a:gd name="connsiteY4" fmla="*/ 19486 h 134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34236">
                  <a:moveTo>
                    <a:pt x="60623" y="19486"/>
                  </a:moveTo>
                  <a:cubicBezTo>
                    <a:pt x="25982" y="-6495"/>
                    <a:pt x="0" y="-6495"/>
                    <a:pt x="0" y="19486"/>
                  </a:cubicBezTo>
                  <a:cubicBezTo>
                    <a:pt x="0" y="45467"/>
                    <a:pt x="25982" y="88769"/>
                    <a:pt x="60623" y="114751"/>
                  </a:cubicBezTo>
                  <a:cubicBezTo>
                    <a:pt x="95264" y="140732"/>
                    <a:pt x="121246" y="140732"/>
                    <a:pt x="121246" y="114751"/>
                  </a:cubicBezTo>
                  <a:cubicBezTo>
                    <a:pt x="129906" y="88769"/>
                    <a:pt x="95264" y="45467"/>
                    <a:pt x="60623" y="19486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2" name="Freeform: Shape 39">
              <a:extLst>
                <a:ext uri="{FF2B5EF4-FFF2-40B4-BE49-F238E27FC236}">
                  <a16:creationId xmlns:a16="http://schemas.microsoft.com/office/drawing/2014/main" xmlns="" id="{D4D30BEC-B683-4A27-9E2D-51F17EFF0C9D}"/>
                </a:ext>
              </a:extLst>
            </p:cNvPr>
            <p:cNvSpPr/>
            <p:nvPr/>
          </p:nvSpPr>
          <p:spPr>
            <a:xfrm>
              <a:off x="1970457" y="2997311"/>
              <a:ext cx="5716" cy="476317"/>
            </a:xfrm>
            <a:custGeom>
              <a:avLst/>
              <a:gdLst>
                <a:gd name="connsiteX0" fmla="*/ 0 w 17320"/>
                <a:gd name="connsiteY0" fmla="*/ 12991 h 1443299"/>
                <a:gd name="connsiteX1" fmla="*/ 0 w 17320"/>
                <a:gd name="connsiteY1" fmla="*/ 1433299 h 1443299"/>
                <a:gd name="connsiteX2" fmla="*/ 17321 w 17320"/>
                <a:gd name="connsiteY2" fmla="*/ 1433299 h 1443299"/>
                <a:gd name="connsiteX3" fmla="*/ 17321 w 17320"/>
                <a:gd name="connsiteY3" fmla="*/ 12991 h 1443299"/>
                <a:gd name="connsiteX4" fmla="*/ 0 w 17320"/>
                <a:gd name="connsiteY4" fmla="*/ 12991 h 1443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1443299">
                  <a:moveTo>
                    <a:pt x="0" y="12991"/>
                  </a:moveTo>
                  <a:cubicBezTo>
                    <a:pt x="0" y="489314"/>
                    <a:pt x="0" y="956976"/>
                    <a:pt x="0" y="1433299"/>
                  </a:cubicBezTo>
                  <a:cubicBezTo>
                    <a:pt x="0" y="1441960"/>
                    <a:pt x="17321" y="1450620"/>
                    <a:pt x="17321" y="1433299"/>
                  </a:cubicBezTo>
                  <a:cubicBezTo>
                    <a:pt x="17321" y="956976"/>
                    <a:pt x="17321" y="489314"/>
                    <a:pt x="17321" y="12991"/>
                  </a:cubicBezTo>
                  <a:cubicBezTo>
                    <a:pt x="17321" y="-4330"/>
                    <a:pt x="0" y="-4330"/>
                    <a:pt x="0" y="1299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3" name="Freeform: Shape 40">
              <a:extLst>
                <a:ext uri="{FF2B5EF4-FFF2-40B4-BE49-F238E27FC236}">
                  <a16:creationId xmlns:a16="http://schemas.microsoft.com/office/drawing/2014/main" xmlns="" id="{ED8854CF-5631-468F-94CB-4743806BBC6F}"/>
                </a:ext>
              </a:extLst>
            </p:cNvPr>
            <p:cNvSpPr/>
            <p:nvPr/>
          </p:nvSpPr>
          <p:spPr>
            <a:xfrm>
              <a:off x="1953308" y="3441018"/>
              <a:ext cx="40013" cy="42561"/>
            </a:xfrm>
            <a:custGeom>
              <a:avLst/>
              <a:gdLst>
                <a:gd name="connsiteX0" fmla="*/ 60623 w 121245"/>
                <a:gd name="connsiteY0" fmla="*/ 2207 h 128966"/>
                <a:gd name="connsiteX1" fmla="*/ 0 w 121245"/>
                <a:gd name="connsiteY1" fmla="*/ 80151 h 128966"/>
                <a:gd name="connsiteX2" fmla="*/ 60623 w 121245"/>
                <a:gd name="connsiteY2" fmla="*/ 123453 h 128966"/>
                <a:gd name="connsiteX3" fmla="*/ 121246 w 121245"/>
                <a:gd name="connsiteY3" fmla="*/ 45509 h 128966"/>
                <a:gd name="connsiteX4" fmla="*/ 60623 w 121245"/>
                <a:gd name="connsiteY4" fmla="*/ 2207 h 128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8966">
                  <a:moveTo>
                    <a:pt x="60623" y="2207"/>
                  </a:moveTo>
                  <a:cubicBezTo>
                    <a:pt x="25982" y="10867"/>
                    <a:pt x="0" y="45509"/>
                    <a:pt x="0" y="80151"/>
                  </a:cubicBezTo>
                  <a:cubicBezTo>
                    <a:pt x="0" y="114793"/>
                    <a:pt x="25982" y="140774"/>
                    <a:pt x="60623" y="123453"/>
                  </a:cubicBezTo>
                  <a:cubicBezTo>
                    <a:pt x="95265" y="114793"/>
                    <a:pt x="121246" y="71490"/>
                    <a:pt x="121246" y="45509"/>
                  </a:cubicBezTo>
                  <a:cubicBezTo>
                    <a:pt x="121246" y="10867"/>
                    <a:pt x="95265" y="-6453"/>
                    <a:pt x="60623" y="2207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4" name="Freeform: Shape 41">
              <a:extLst>
                <a:ext uri="{FF2B5EF4-FFF2-40B4-BE49-F238E27FC236}">
                  <a16:creationId xmlns:a16="http://schemas.microsoft.com/office/drawing/2014/main" xmlns="" id="{860F03A0-7F27-40B3-A182-C88CFA8C8A18}"/>
                </a:ext>
              </a:extLst>
            </p:cNvPr>
            <p:cNvSpPr/>
            <p:nvPr/>
          </p:nvSpPr>
          <p:spPr>
            <a:xfrm>
              <a:off x="1953308" y="2989437"/>
              <a:ext cx="40013" cy="41470"/>
            </a:xfrm>
            <a:custGeom>
              <a:avLst/>
              <a:gdLst>
                <a:gd name="connsiteX0" fmla="*/ 60623 w 121245"/>
                <a:gd name="connsiteY0" fmla="*/ 2207 h 125659"/>
                <a:gd name="connsiteX1" fmla="*/ 0 w 121245"/>
                <a:gd name="connsiteY1" fmla="*/ 45509 h 125659"/>
                <a:gd name="connsiteX2" fmla="*/ 60623 w 121245"/>
                <a:gd name="connsiteY2" fmla="*/ 123453 h 125659"/>
                <a:gd name="connsiteX3" fmla="*/ 121246 w 121245"/>
                <a:gd name="connsiteY3" fmla="*/ 80151 h 125659"/>
                <a:gd name="connsiteX4" fmla="*/ 60623 w 121245"/>
                <a:gd name="connsiteY4" fmla="*/ 2207 h 125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5659">
                  <a:moveTo>
                    <a:pt x="60623" y="2207"/>
                  </a:moveTo>
                  <a:cubicBezTo>
                    <a:pt x="25982" y="-6453"/>
                    <a:pt x="0" y="10867"/>
                    <a:pt x="0" y="45509"/>
                  </a:cubicBezTo>
                  <a:cubicBezTo>
                    <a:pt x="0" y="80151"/>
                    <a:pt x="25982" y="114792"/>
                    <a:pt x="60623" y="123453"/>
                  </a:cubicBezTo>
                  <a:cubicBezTo>
                    <a:pt x="95265" y="132113"/>
                    <a:pt x="121246" y="114792"/>
                    <a:pt x="121246" y="80151"/>
                  </a:cubicBezTo>
                  <a:cubicBezTo>
                    <a:pt x="121246" y="54169"/>
                    <a:pt x="95265" y="10867"/>
                    <a:pt x="60623" y="2207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pic>
        <p:nvPicPr>
          <p:cNvPr id="991" name="Graphic 2">
            <a:extLst>
              <a:ext uri="{FF2B5EF4-FFF2-40B4-BE49-F238E27FC236}">
                <a16:creationId xmlns:a16="http://schemas.microsoft.com/office/drawing/2014/main" xmlns="" id="{B8F57DB2-2ECE-4A49-89E8-727AA5FA3C8A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xmlns="" r:embed="rId17"/>
              </a:ext>
            </a:extLst>
          </a:blip>
          <a:stretch>
            <a:fillRect/>
          </a:stretch>
        </p:blipFill>
        <p:spPr>
          <a:xfrm>
            <a:off x="3134503" y="140204"/>
            <a:ext cx="296953" cy="509062"/>
          </a:xfrm>
          <a:prstGeom prst="rect">
            <a:avLst/>
          </a:prstGeom>
        </p:spPr>
      </p:pic>
      <p:sp>
        <p:nvSpPr>
          <p:cNvPr id="1000" name="TextBox 999">
            <a:extLst>
              <a:ext uri="{FF2B5EF4-FFF2-40B4-BE49-F238E27FC236}">
                <a16:creationId xmlns:a16="http://schemas.microsoft.com/office/drawing/2014/main" xmlns="" id="{CB50C58E-CFA6-4251-B708-08DA1A30FA23}"/>
              </a:ext>
            </a:extLst>
          </p:cNvPr>
          <p:cNvSpPr txBox="1"/>
          <p:nvPr/>
        </p:nvSpPr>
        <p:spPr>
          <a:xfrm>
            <a:off x="-5025" y="1"/>
            <a:ext cx="84564" cy="774544"/>
          </a:xfrm>
          <a:prstGeom prst="rect">
            <a:avLst/>
          </a:prstGeom>
          <a:gradFill flip="none" rotWithShape="1">
            <a:gsLst>
              <a:gs pos="65000">
                <a:srgbClr val="C00000"/>
              </a:gs>
              <a:gs pos="100000">
                <a:srgbClr val="FF8F8F"/>
              </a:gs>
            </a:gsLst>
            <a:lin ang="16200000" scaled="1"/>
            <a:tileRect/>
          </a:gradFill>
        </p:spPr>
        <p:txBody>
          <a:bodyPr wrap="square" lIns="180000" tIns="72000" rIns="180000" bIns="72000" anchor="ctr">
            <a:noAutofit/>
          </a:bodyPr>
          <a:lstStyle/>
          <a:p>
            <a:pPr lvl="0" algn="ctr">
              <a:buClr>
                <a:schemeClr val="dk1"/>
              </a:buClr>
              <a:buSzPts val="2400"/>
            </a:pPr>
            <a:endParaRPr lang="ru-RU" sz="2000" dirty="0">
              <a:solidFill>
                <a:srgbClr val="FF0000"/>
              </a:solidFill>
              <a:latin typeface="Roboto Condensed" panose="02000000000000000000" pitchFamily="2" charset="0"/>
              <a:ea typeface="Roboto Condensed" panose="02000000000000000000" pitchFamily="2" charset="0"/>
              <a:cs typeface="Calibri" panose="020F0502020204030204" pitchFamily="34" charset="0"/>
              <a:sym typeface="Calibri"/>
            </a:endParaRPr>
          </a:p>
        </p:txBody>
      </p:sp>
      <p:pic>
        <p:nvPicPr>
          <p:cNvPr id="4098" name="Picture 2" descr="E:\Новая папка\5.PNG"/>
          <p:cNvPicPr>
            <a:picLocks noChangeAspect="1" noChangeArrowheads="1"/>
          </p:cNvPicPr>
          <p:nvPr/>
        </p:nvPicPr>
        <p:blipFill>
          <a:blip r:embed="rId1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5025" y="774545"/>
            <a:ext cx="7468365" cy="377296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099" name="Picture 3" descr="E:\Новая папка\6.PNG"/>
          <p:cNvPicPr>
            <a:picLocks noChangeAspect="1" noChangeArrowheads="1"/>
          </p:cNvPicPr>
          <p:nvPr/>
        </p:nvPicPr>
        <p:blipFill>
          <a:blip r:embed="rId1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233307" y="3059319"/>
            <a:ext cx="6958692" cy="379867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9661457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8" name="Picture 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47038" y="774545"/>
            <a:ext cx="4144962" cy="3956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479" name="Freeform: Shape 735">
            <a:extLst>
              <a:ext uri="{FF2B5EF4-FFF2-40B4-BE49-F238E27FC236}">
                <a16:creationId xmlns:a16="http://schemas.microsoft.com/office/drawing/2014/main" xmlns="" id="{EDC5D52B-4550-784C-B614-8ECD53107909}"/>
              </a:ext>
            </a:extLst>
          </p:cNvPr>
          <p:cNvSpPr/>
          <p:nvPr/>
        </p:nvSpPr>
        <p:spPr>
          <a:xfrm rot="16200000" flipV="1">
            <a:off x="105312" y="2812412"/>
            <a:ext cx="3950773" cy="4140402"/>
          </a:xfrm>
          <a:custGeom>
            <a:avLst/>
            <a:gdLst>
              <a:gd name="connsiteX0" fmla="*/ 95 w 1933575"/>
              <a:gd name="connsiteY0" fmla="*/ 1400658 h 1590675"/>
              <a:gd name="connsiteX1" fmla="*/ 95 w 1933575"/>
              <a:gd name="connsiteY1" fmla="*/ 1590492 h 1590675"/>
              <a:gd name="connsiteX2" fmla="*/ 549783 w 1933575"/>
              <a:gd name="connsiteY2" fmla="*/ 1590492 h 1590675"/>
              <a:gd name="connsiteX3" fmla="*/ 538639 w 1933575"/>
              <a:gd name="connsiteY3" fmla="*/ 1575347 h 1590675"/>
              <a:gd name="connsiteX4" fmla="*/ 555593 w 1933575"/>
              <a:gd name="connsiteY4" fmla="*/ 1562869 h 1590675"/>
              <a:gd name="connsiteX5" fmla="*/ 567976 w 1933575"/>
              <a:gd name="connsiteY5" fmla="*/ 1580490 h 1590675"/>
              <a:gd name="connsiteX6" fmla="*/ 552831 w 1933575"/>
              <a:gd name="connsiteY6" fmla="*/ 1590396 h 1590675"/>
              <a:gd name="connsiteX7" fmla="*/ 617315 w 1933575"/>
              <a:gd name="connsiteY7" fmla="*/ 1590396 h 1590675"/>
              <a:gd name="connsiteX8" fmla="*/ 616363 w 1933575"/>
              <a:gd name="connsiteY8" fmla="*/ 1589158 h 1590675"/>
              <a:gd name="connsiteX9" fmla="*/ 633317 w 1933575"/>
              <a:gd name="connsiteY9" fmla="*/ 1577442 h 1590675"/>
              <a:gd name="connsiteX10" fmla="*/ 643128 w 1933575"/>
              <a:gd name="connsiteY10" fmla="*/ 1590396 h 1590675"/>
              <a:gd name="connsiteX11" fmla="*/ 709422 w 1933575"/>
              <a:gd name="connsiteY11" fmla="*/ 1590396 h 1590675"/>
              <a:gd name="connsiteX12" fmla="*/ 712470 w 1933575"/>
              <a:gd name="connsiteY12" fmla="*/ 1588110 h 1590675"/>
              <a:gd name="connsiteX13" fmla="*/ 714089 w 1933575"/>
              <a:gd name="connsiteY13" fmla="*/ 1590396 h 1590675"/>
              <a:gd name="connsiteX14" fmla="*/ 955262 w 1933575"/>
              <a:gd name="connsiteY14" fmla="*/ 1590396 h 1590675"/>
              <a:gd name="connsiteX15" fmla="*/ 937355 w 1933575"/>
              <a:gd name="connsiteY15" fmla="*/ 1564964 h 1590675"/>
              <a:gd name="connsiteX16" fmla="*/ 966788 w 1933575"/>
              <a:gd name="connsiteY16" fmla="*/ 1543247 h 1590675"/>
              <a:gd name="connsiteX17" fmla="*/ 989171 w 1933575"/>
              <a:gd name="connsiteY17" fmla="*/ 1574775 h 1590675"/>
              <a:gd name="connsiteX18" fmla="*/ 963263 w 1933575"/>
              <a:gd name="connsiteY18" fmla="*/ 1590396 h 1590675"/>
              <a:gd name="connsiteX19" fmla="*/ 1022604 w 1933575"/>
              <a:gd name="connsiteY19" fmla="*/ 1590396 h 1590675"/>
              <a:gd name="connsiteX20" fmla="*/ 1014317 w 1933575"/>
              <a:gd name="connsiteY20" fmla="*/ 1579062 h 1590675"/>
              <a:gd name="connsiteX21" fmla="*/ 1047464 w 1933575"/>
              <a:gd name="connsiteY21" fmla="*/ 1554868 h 1590675"/>
              <a:gd name="connsiteX22" fmla="*/ 1066514 w 1933575"/>
              <a:gd name="connsiteY22" fmla="*/ 1586872 h 1590675"/>
              <a:gd name="connsiteX23" fmla="*/ 1061752 w 1933575"/>
              <a:gd name="connsiteY23" fmla="*/ 1590396 h 1590675"/>
              <a:gd name="connsiteX24" fmla="*/ 1098233 w 1933575"/>
              <a:gd name="connsiteY24" fmla="*/ 1590396 h 1590675"/>
              <a:gd name="connsiteX25" fmla="*/ 1127189 w 1933575"/>
              <a:gd name="connsiteY25" fmla="*/ 1567346 h 1590675"/>
              <a:gd name="connsiteX26" fmla="*/ 1136809 w 1933575"/>
              <a:gd name="connsiteY26" fmla="*/ 1590396 h 1590675"/>
              <a:gd name="connsiteX27" fmla="*/ 1193197 w 1933575"/>
              <a:gd name="connsiteY27" fmla="*/ 1590396 h 1590675"/>
              <a:gd name="connsiteX28" fmla="*/ 1201103 w 1933575"/>
              <a:gd name="connsiteY28" fmla="*/ 1576966 h 1590675"/>
              <a:gd name="connsiteX29" fmla="*/ 1183767 w 1933575"/>
              <a:gd name="connsiteY29" fmla="*/ 1533246 h 1590675"/>
              <a:gd name="connsiteX30" fmla="*/ 1152620 w 1933575"/>
              <a:gd name="connsiteY30" fmla="*/ 1530484 h 1590675"/>
              <a:gd name="connsiteX31" fmla="*/ 1127474 w 1933575"/>
              <a:gd name="connsiteY31" fmla="*/ 1548867 h 1590675"/>
              <a:gd name="connsiteX32" fmla="*/ 1092422 w 1933575"/>
              <a:gd name="connsiteY32" fmla="*/ 1512672 h 1590675"/>
              <a:gd name="connsiteX33" fmla="*/ 1049084 w 1933575"/>
              <a:gd name="connsiteY33" fmla="*/ 1542200 h 1590675"/>
              <a:gd name="connsiteX34" fmla="*/ 1022509 w 1933575"/>
              <a:gd name="connsiteY34" fmla="*/ 1498099 h 1590675"/>
              <a:gd name="connsiteX35" fmla="*/ 1062133 w 1933575"/>
              <a:gd name="connsiteY35" fmla="*/ 1460094 h 1590675"/>
              <a:gd name="connsiteX36" fmla="*/ 1036987 w 1933575"/>
              <a:gd name="connsiteY36" fmla="*/ 1421423 h 1590675"/>
              <a:gd name="connsiteX37" fmla="*/ 1005840 w 1933575"/>
              <a:gd name="connsiteY37" fmla="*/ 1423042 h 1590675"/>
              <a:gd name="connsiteX38" fmla="*/ 983552 w 1933575"/>
              <a:gd name="connsiteY38" fmla="*/ 1442949 h 1590675"/>
              <a:gd name="connsiteX39" fmla="*/ 957358 w 1933575"/>
              <a:gd name="connsiteY39" fmla="*/ 1404183 h 1590675"/>
              <a:gd name="connsiteX40" fmla="*/ 965740 w 1933575"/>
              <a:gd name="connsiteY40" fmla="*/ 1402278 h 1590675"/>
              <a:gd name="connsiteX41" fmla="*/ 997077 w 1933575"/>
              <a:gd name="connsiteY41" fmla="*/ 1367702 h 1590675"/>
              <a:gd name="connsiteX42" fmla="*/ 972122 w 1933575"/>
              <a:gd name="connsiteY42" fmla="*/ 1326935 h 1590675"/>
              <a:gd name="connsiteX43" fmla="*/ 966026 w 1933575"/>
              <a:gd name="connsiteY43" fmla="*/ 1323696 h 1590675"/>
              <a:gd name="connsiteX44" fmla="*/ 966502 w 1933575"/>
              <a:gd name="connsiteY44" fmla="*/ 1323982 h 1590675"/>
              <a:gd name="connsiteX45" fmla="*/ 918782 w 1933575"/>
              <a:gd name="connsiteY45" fmla="*/ 1353605 h 1590675"/>
              <a:gd name="connsiteX46" fmla="*/ 889635 w 1933575"/>
              <a:gd name="connsiteY46" fmla="*/ 1310171 h 1590675"/>
              <a:gd name="connsiteX47" fmla="*/ 932212 w 1933575"/>
              <a:gd name="connsiteY47" fmla="*/ 1277976 h 1590675"/>
              <a:gd name="connsiteX48" fmla="*/ 931354 w 1933575"/>
              <a:gd name="connsiteY48" fmla="*/ 1278738 h 1590675"/>
              <a:gd name="connsiteX49" fmla="*/ 908209 w 1933575"/>
              <a:gd name="connsiteY49" fmla="*/ 1234161 h 1590675"/>
              <a:gd name="connsiteX50" fmla="*/ 855059 w 1933575"/>
              <a:gd name="connsiteY50" fmla="*/ 1254164 h 1590675"/>
              <a:gd name="connsiteX51" fmla="*/ 834390 w 1933575"/>
              <a:gd name="connsiteY51" fmla="*/ 1217873 h 1590675"/>
              <a:gd name="connsiteX52" fmla="*/ 865251 w 1933575"/>
              <a:gd name="connsiteY52" fmla="*/ 1189775 h 1590675"/>
              <a:gd name="connsiteX53" fmla="*/ 839629 w 1933575"/>
              <a:gd name="connsiteY53" fmla="*/ 1142055 h 1590675"/>
              <a:gd name="connsiteX54" fmla="*/ 787051 w 1933575"/>
              <a:gd name="connsiteY54" fmla="*/ 1167581 h 1590675"/>
              <a:gd name="connsiteX55" fmla="*/ 759143 w 1933575"/>
              <a:gd name="connsiteY55" fmla="*/ 1125576 h 1590675"/>
              <a:gd name="connsiteX56" fmla="*/ 768953 w 1933575"/>
              <a:gd name="connsiteY56" fmla="*/ 1123100 h 1590675"/>
              <a:gd name="connsiteX57" fmla="*/ 800195 w 1933575"/>
              <a:gd name="connsiteY57" fmla="*/ 1084428 h 1590675"/>
              <a:gd name="connsiteX58" fmla="*/ 768953 w 1933575"/>
              <a:gd name="connsiteY58" fmla="*/ 1047186 h 1590675"/>
              <a:gd name="connsiteX59" fmla="*/ 725615 w 1933575"/>
              <a:gd name="connsiteY59" fmla="*/ 1068998 h 1590675"/>
              <a:gd name="connsiteX60" fmla="*/ 719233 w 1933575"/>
              <a:gd name="connsiteY60" fmla="*/ 1076999 h 1590675"/>
              <a:gd name="connsiteX61" fmla="*/ 695992 w 1933575"/>
              <a:gd name="connsiteY61" fmla="*/ 1034327 h 1590675"/>
              <a:gd name="connsiteX62" fmla="*/ 643319 w 1933575"/>
              <a:gd name="connsiteY62" fmla="*/ 1057187 h 1590675"/>
              <a:gd name="connsiteX63" fmla="*/ 634556 w 1933575"/>
              <a:gd name="connsiteY63" fmla="*/ 1034803 h 1590675"/>
              <a:gd name="connsiteX64" fmla="*/ 615410 w 1933575"/>
              <a:gd name="connsiteY64" fmla="*/ 1016801 h 1590675"/>
              <a:gd name="connsiteX65" fmla="*/ 625031 w 1933575"/>
              <a:gd name="connsiteY65" fmla="*/ 1014515 h 1590675"/>
              <a:gd name="connsiteX66" fmla="*/ 654844 w 1933575"/>
              <a:gd name="connsiteY66" fmla="*/ 976415 h 1590675"/>
              <a:gd name="connsiteX67" fmla="*/ 623697 w 1933575"/>
              <a:gd name="connsiteY67" fmla="*/ 939363 h 1590675"/>
              <a:gd name="connsiteX68" fmla="*/ 580644 w 1933575"/>
              <a:gd name="connsiteY68" fmla="*/ 961365 h 1590675"/>
              <a:gd name="connsiteX69" fmla="*/ 575215 w 1933575"/>
              <a:gd name="connsiteY69" fmla="*/ 969747 h 1590675"/>
              <a:gd name="connsiteX70" fmla="*/ 549688 w 1933575"/>
              <a:gd name="connsiteY70" fmla="*/ 926694 h 1590675"/>
              <a:gd name="connsiteX71" fmla="*/ 518446 w 1933575"/>
              <a:gd name="connsiteY71" fmla="*/ 928885 h 1590675"/>
              <a:gd name="connsiteX72" fmla="*/ 496157 w 1933575"/>
              <a:gd name="connsiteY72" fmla="*/ 943172 h 1590675"/>
              <a:gd name="connsiteX73" fmla="*/ 467963 w 1933575"/>
              <a:gd name="connsiteY73" fmla="*/ 911073 h 1590675"/>
              <a:gd name="connsiteX74" fmla="*/ 420338 w 1933575"/>
              <a:gd name="connsiteY74" fmla="*/ 930885 h 1590675"/>
              <a:gd name="connsiteX75" fmla="*/ 383667 w 1933575"/>
              <a:gd name="connsiteY75" fmla="*/ 895071 h 1590675"/>
              <a:gd name="connsiteX76" fmla="*/ 343281 w 1933575"/>
              <a:gd name="connsiteY76" fmla="*/ 918788 h 1590675"/>
              <a:gd name="connsiteX77" fmla="*/ 321278 w 1933575"/>
              <a:gd name="connsiteY77" fmla="*/ 882117 h 1590675"/>
              <a:gd name="connsiteX78" fmla="*/ 353092 w 1933575"/>
              <a:gd name="connsiteY78" fmla="*/ 841255 h 1590675"/>
              <a:gd name="connsiteX79" fmla="*/ 324517 w 1933575"/>
              <a:gd name="connsiteY79" fmla="*/ 806394 h 1590675"/>
              <a:gd name="connsiteX80" fmla="*/ 282131 w 1933575"/>
              <a:gd name="connsiteY80" fmla="*/ 824110 h 1590675"/>
              <a:gd name="connsiteX81" fmla="*/ 278892 w 1933575"/>
              <a:gd name="connsiteY81" fmla="*/ 855257 h 1590675"/>
              <a:gd name="connsiteX82" fmla="*/ 294227 w 1933575"/>
              <a:gd name="connsiteY82" fmla="*/ 877641 h 1590675"/>
              <a:gd name="connsiteX83" fmla="*/ 262890 w 1933575"/>
              <a:gd name="connsiteY83" fmla="*/ 902310 h 1590675"/>
              <a:gd name="connsiteX84" fmla="*/ 241078 w 1933575"/>
              <a:gd name="connsiteY84" fmla="*/ 867830 h 1590675"/>
              <a:gd name="connsiteX85" fmla="*/ 273368 w 1933575"/>
              <a:gd name="connsiteY85" fmla="*/ 826968 h 1590675"/>
              <a:gd name="connsiteX86" fmla="*/ 243269 w 1933575"/>
              <a:gd name="connsiteY86" fmla="*/ 792011 h 1590675"/>
              <a:gd name="connsiteX87" fmla="*/ 200692 w 1933575"/>
              <a:gd name="connsiteY87" fmla="*/ 812680 h 1590675"/>
              <a:gd name="connsiteX88" fmla="*/ 215741 w 1933575"/>
              <a:gd name="connsiteY88" fmla="*/ 862972 h 1590675"/>
              <a:gd name="connsiteX89" fmla="*/ 181261 w 1933575"/>
              <a:gd name="connsiteY89" fmla="*/ 890213 h 1590675"/>
              <a:gd name="connsiteX90" fmla="*/ 146304 w 1933575"/>
              <a:gd name="connsiteY90" fmla="*/ 855543 h 1590675"/>
              <a:gd name="connsiteX91" fmla="*/ 102108 w 1933575"/>
              <a:gd name="connsiteY91" fmla="*/ 884784 h 1590675"/>
              <a:gd name="connsiteX92" fmla="*/ 68866 w 1933575"/>
              <a:gd name="connsiteY92" fmla="*/ 842017 h 1590675"/>
              <a:gd name="connsiteX93" fmla="*/ 22765 w 1933575"/>
              <a:gd name="connsiteY93" fmla="*/ 870592 h 1590675"/>
              <a:gd name="connsiteX94" fmla="*/ 20955 w 1933575"/>
              <a:gd name="connsiteY94" fmla="*/ 860305 h 1590675"/>
              <a:gd name="connsiteX95" fmla="*/ 95 w 1933575"/>
              <a:gd name="connsiteY95" fmla="*/ 831635 h 1590675"/>
              <a:gd name="connsiteX96" fmla="*/ 95 w 1933575"/>
              <a:gd name="connsiteY96" fmla="*/ 901548 h 1590675"/>
              <a:gd name="connsiteX97" fmla="*/ 19336 w 1933575"/>
              <a:gd name="connsiteY97" fmla="*/ 880403 h 1590675"/>
              <a:gd name="connsiteX98" fmla="*/ 38767 w 1933575"/>
              <a:gd name="connsiteY98" fmla="*/ 915931 h 1590675"/>
              <a:gd name="connsiteX99" fmla="*/ 9716 w 1933575"/>
              <a:gd name="connsiteY99" fmla="*/ 937934 h 1590675"/>
              <a:gd name="connsiteX100" fmla="*/ 95 w 1933575"/>
              <a:gd name="connsiteY100" fmla="*/ 925266 h 1590675"/>
              <a:gd name="connsiteX101" fmla="*/ 95 w 1933575"/>
              <a:gd name="connsiteY101" fmla="*/ 969938 h 1590675"/>
              <a:gd name="connsiteX102" fmla="*/ 6382 w 1933575"/>
              <a:gd name="connsiteY102" fmla="*/ 964889 h 1590675"/>
              <a:gd name="connsiteX103" fmla="*/ 25146 w 1933575"/>
              <a:gd name="connsiteY103" fmla="*/ 994036 h 1590675"/>
              <a:gd name="connsiteX104" fmla="*/ 95 w 1933575"/>
              <a:gd name="connsiteY104" fmla="*/ 1011371 h 1590675"/>
              <a:gd name="connsiteX105" fmla="*/ 95 w 1933575"/>
              <a:gd name="connsiteY105" fmla="*/ 1059568 h 1590675"/>
              <a:gd name="connsiteX106" fmla="*/ 9239 w 1933575"/>
              <a:gd name="connsiteY106" fmla="*/ 1073475 h 1590675"/>
              <a:gd name="connsiteX107" fmla="*/ 95 w 1933575"/>
              <a:gd name="connsiteY107" fmla="*/ 1079189 h 1590675"/>
              <a:gd name="connsiteX108" fmla="*/ 95 w 1933575"/>
              <a:gd name="connsiteY108" fmla="*/ 1398277 h 1590675"/>
              <a:gd name="connsiteX109" fmla="*/ 14478 w 1933575"/>
              <a:gd name="connsiteY109" fmla="*/ 1387895 h 1590675"/>
              <a:gd name="connsiteX110" fmla="*/ 24765 w 1933575"/>
              <a:gd name="connsiteY110" fmla="*/ 1403421 h 1590675"/>
              <a:gd name="connsiteX111" fmla="*/ 9906 w 1933575"/>
              <a:gd name="connsiteY111" fmla="*/ 1413708 h 1590675"/>
              <a:gd name="connsiteX112" fmla="*/ 95 w 1933575"/>
              <a:gd name="connsiteY112" fmla="*/ 1400658 h 1590675"/>
              <a:gd name="connsiteX113" fmla="*/ 87821 w 1933575"/>
              <a:gd name="connsiteY113" fmla="*/ 1424090 h 1590675"/>
              <a:gd name="connsiteX114" fmla="*/ 79439 w 1933575"/>
              <a:gd name="connsiteY114" fmla="*/ 1413612 h 1590675"/>
              <a:gd name="connsiteX115" fmla="*/ 91821 w 1933575"/>
              <a:gd name="connsiteY115" fmla="*/ 1404183 h 1590675"/>
              <a:gd name="connsiteX116" fmla="*/ 99536 w 1933575"/>
              <a:gd name="connsiteY116" fmla="*/ 1415803 h 1590675"/>
              <a:gd name="connsiteX117" fmla="*/ 87821 w 1933575"/>
              <a:gd name="connsiteY117" fmla="*/ 1424090 h 1590675"/>
              <a:gd name="connsiteX118" fmla="*/ 102680 w 1933575"/>
              <a:gd name="connsiteY118" fmla="*/ 1348461 h 1590675"/>
              <a:gd name="connsiteX119" fmla="*/ 90392 w 1933575"/>
              <a:gd name="connsiteY119" fmla="*/ 1332840 h 1590675"/>
              <a:gd name="connsiteX120" fmla="*/ 105728 w 1933575"/>
              <a:gd name="connsiteY120" fmla="*/ 1320744 h 1590675"/>
              <a:gd name="connsiteX121" fmla="*/ 117634 w 1933575"/>
              <a:gd name="connsiteY121" fmla="*/ 1338746 h 1590675"/>
              <a:gd name="connsiteX122" fmla="*/ 102680 w 1933575"/>
              <a:gd name="connsiteY122" fmla="*/ 1348461 h 1590675"/>
              <a:gd name="connsiteX123" fmla="*/ 114586 w 1933575"/>
              <a:gd name="connsiteY123" fmla="*/ 1272547 h 1590675"/>
              <a:gd name="connsiteX124" fmla="*/ 100394 w 1933575"/>
              <a:gd name="connsiteY124" fmla="*/ 1253497 h 1590675"/>
              <a:gd name="connsiteX125" fmla="*/ 120396 w 1933575"/>
              <a:gd name="connsiteY125" fmla="*/ 1238638 h 1590675"/>
              <a:gd name="connsiteX126" fmla="*/ 134207 w 1933575"/>
              <a:gd name="connsiteY126" fmla="*/ 1259403 h 1590675"/>
              <a:gd name="connsiteX127" fmla="*/ 114586 w 1933575"/>
              <a:gd name="connsiteY127" fmla="*/ 1272547 h 1590675"/>
              <a:gd name="connsiteX128" fmla="*/ 128397 w 1933575"/>
              <a:gd name="connsiteY128" fmla="*/ 1195490 h 1590675"/>
              <a:gd name="connsiteX129" fmla="*/ 112109 w 1933575"/>
              <a:gd name="connsiteY129" fmla="*/ 1173487 h 1590675"/>
              <a:gd name="connsiteX130" fmla="*/ 134969 w 1933575"/>
              <a:gd name="connsiteY130" fmla="*/ 1156914 h 1590675"/>
              <a:gd name="connsiteX131" fmla="*/ 151067 w 1933575"/>
              <a:gd name="connsiteY131" fmla="*/ 1180250 h 1590675"/>
              <a:gd name="connsiteX132" fmla="*/ 128397 w 1933575"/>
              <a:gd name="connsiteY132" fmla="*/ 1195490 h 1590675"/>
              <a:gd name="connsiteX133" fmla="*/ 166688 w 1933575"/>
              <a:gd name="connsiteY133" fmla="*/ 1438758 h 1590675"/>
              <a:gd name="connsiteX134" fmla="*/ 158210 w 1933575"/>
              <a:gd name="connsiteY134" fmla="*/ 1427043 h 1590675"/>
              <a:gd name="connsiteX135" fmla="*/ 171545 w 1933575"/>
              <a:gd name="connsiteY135" fmla="*/ 1416184 h 1590675"/>
              <a:gd name="connsiteX136" fmla="*/ 180975 w 1933575"/>
              <a:gd name="connsiteY136" fmla="*/ 1428947 h 1590675"/>
              <a:gd name="connsiteX137" fmla="*/ 166688 w 1933575"/>
              <a:gd name="connsiteY137" fmla="*/ 1438758 h 1590675"/>
              <a:gd name="connsiteX138" fmla="*/ 179927 w 1933575"/>
              <a:gd name="connsiteY138" fmla="*/ 1362272 h 1590675"/>
              <a:gd name="connsiteX139" fmla="*/ 168212 w 1933575"/>
              <a:gd name="connsiteY139" fmla="*/ 1348080 h 1590675"/>
              <a:gd name="connsiteX140" fmla="*/ 185642 w 1933575"/>
              <a:gd name="connsiteY140" fmla="*/ 1335126 h 1590675"/>
              <a:gd name="connsiteX141" fmla="*/ 195358 w 1933575"/>
              <a:gd name="connsiteY141" fmla="*/ 1350652 h 1590675"/>
              <a:gd name="connsiteX142" fmla="*/ 179927 w 1933575"/>
              <a:gd name="connsiteY142" fmla="*/ 1362272 h 1590675"/>
              <a:gd name="connsiteX143" fmla="*/ 194310 w 1933575"/>
              <a:gd name="connsiteY143" fmla="*/ 1286739 h 1590675"/>
              <a:gd name="connsiteX144" fmla="*/ 180499 w 1933575"/>
              <a:gd name="connsiteY144" fmla="*/ 1267785 h 1590675"/>
              <a:gd name="connsiteX145" fmla="*/ 199930 w 1933575"/>
              <a:gd name="connsiteY145" fmla="*/ 1253021 h 1590675"/>
              <a:gd name="connsiteX146" fmla="*/ 213551 w 1933575"/>
              <a:gd name="connsiteY146" fmla="*/ 1273500 h 1590675"/>
              <a:gd name="connsiteX147" fmla="*/ 194310 w 1933575"/>
              <a:gd name="connsiteY147" fmla="*/ 1286739 h 1590675"/>
              <a:gd name="connsiteX148" fmla="*/ 192310 w 1933575"/>
              <a:gd name="connsiteY148" fmla="*/ 1187870 h 1590675"/>
              <a:gd name="connsiteX149" fmla="*/ 214789 w 1933575"/>
              <a:gd name="connsiteY149" fmla="*/ 1171201 h 1590675"/>
              <a:gd name="connsiteX150" fmla="*/ 230600 w 1933575"/>
              <a:gd name="connsiteY150" fmla="*/ 1194442 h 1590675"/>
              <a:gd name="connsiteX151" fmla="*/ 207931 w 1933575"/>
              <a:gd name="connsiteY151" fmla="*/ 1209492 h 1590675"/>
              <a:gd name="connsiteX152" fmla="*/ 192310 w 1933575"/>
              <a:gd name="connsiteY152" fmla="*/ 1187870 h 1590675"/>
              <a:gd name="connsiteX153" fmla="*/ 233077 w 1933575"/>
              <a:gd name="connsiteY153" fmla="*/ 1530484 h 1590675"/>
              <a:gd name="connsiteX154" fmla="*/ 223933 w 1933575"/>
              <a:gd name="connsiteY154" fmla="*/ 1518673 h 1590675"/>
              <a:gd name="connsiteX155" fmla="*/ 236125 w 1933575"/>
              <a:gd name="connsiteY155" fmla="*/ 1510672 h 1590675"/>
              <a:gd name="connsiteX156" fmla="*/ 244126 w 1933575"/>
              <a:gd name="connsiteY156" fmla="*/ 1522293 h 1590675"/>
              <a:gd name="connsiteX157" fmla="*/ 233077 w 1933575"/>
              <a:gd name="connsiteY157" fmla="*/ 1530484 h 1590675"/>
              <a:gd name="connsiteX158" fmla="*/ 246317 w 1933575"/>
              <a:gd name="connsiteY158" fmla="*/ 1452855 h 1590675"/>
              <a:gd name="connsiteX159" fmla="*/ 235934 w 1933575"/>
              <a:gd name="connsiteY159" fmla="*/ 1439139 h 1590675"/>
              <a:gd name="connsiteX160" fmla="*/ 250508 w 1933575"/>
              <a:gd name="connsiteY160" fmla="*/ 1428471 h 1590675"/>
              <a:gd name="connsiteX161" fmla="*/ 260985 w 1933575"/>
              <a:gd name="connsiteY161" fmla="*/ 1443045 h 1590675"/>
              <a:gd name="connsiteX162" fmla="*/ 246317 w 1933575"/>
              <a:gd name="connsiteY162" fmla="*/ 1452855 h 1590675"/>
              <a:gd name="connsiteX163" fmla="*/ 260033 w 1933575"/>
              <a:gd name="connsiteY163" fmla="*/ 1375798 h 1590675"/>
              <a:gd name="connsiteX164" fmla="*/ 250031 w 1933575"/>
              <a:gd name="connsiteY164" fmla="*/ 1361130 h 1590675"/>
              <a:gd name="connsiteX165" fmla="*/ 265081 w 1933575"/>
              <a:gd name="connsiteY165" fmla="*/ 1349223 h 1590675"/>
              <a:gd name="connsiteX166" fmla="*/ 275558 w 1933575"/>
              <a:gd name="connsiteY166" fmla="*/ 1365130 h 1590675"/>
              <a:gd name="connsiteX167" fmla="*/ 260033 w 1933575"/>
              <a:gd name="connsiteY167" fmla="*/ 1375798 h 1590675"/>
              <a:gd name="connsiteX168" fmla="*/ 273844 w 1933575"/>
              <a:gd name="connsiteY168" fmla="*/ 1301122 h 1590675"/>
              <a:gd name="connsiteX169" fmla="*/ 260128 w 1933575"/>
              <a:gd name="connsiteY169" fmla="*/ 1282072 h 1590675"/>
              <a:gd name="connsiteX170" fmla="*/ 279845 w 1933575"/>
              <a:gd name="connsiteY170" fmla="*/ 1267499 h 1590675"/>
              <a:gd name="connsiteX171" fmla="*/ 293751 w 1933575"/>
              <a:gd name="connsiteY171" fmla="*/ 1288073 h 1590675"/>
              <a:gd name="connsiteX172" fmla="*/ 273844 w 1933575"/>
              <a:gd name="connsiteY172" fmla="*/ 1301122 h 1590675"/>
              <a:gd name="connsiteX173" fmla="*/ 272129 w 1933575"/>
              <a:gd name="connsiteY173" fmla="*/ 1201967 h 1590675"/>
              <a:gd name="connsiteX174" fmla="*/ 294132 w 1933575"/>
              <a:gd name="connsiteY174" fmla="*/ 1185489 h 1590675"/>
              <a:gd name="connsiteX175" fmla="*/ 310325 w 1933575"/>
              <a:gd name="connsiteY175" fmla="*/ 1208730 h 1590675"/>
              <a:gd name="connsiteX176" fmla="*/ 287655 w 1933575"/>
              <a:gd name="connsiteY176" fmla="*/ 1223684 h 1590675"/>
              <a:gd name="connsiteX177" fmla="*/ 272129 w 1933575"/>
              <a:gd name="connsiteY177" fmla="*/ 1201967 h 1590675"/>
              <a:gd name="connsiteX178" fmla="*/ 312325 w 1933575"/>
              <a:gd name="connsiteY178" fmla="*/ 1545724 h 1590675"/>
              <a:gd name="connsiteX179" fmla="*/ 303467 w 1933575"/>
              <a:gd name="connsiteY179" fmla="*/ 1533532 h 1590675"/>
              <a:gd name="connsiteX180" fmla="*/ 315944 w 1933575"/>
              <a:gd name="connsiteY180" fmla="*/ 1523817 h 1590675"/>
              <a:gd name="connsiteX181" fmla="*/ 324612 w 1933575"/>
              <a:gd name="connsiteY181" fmla="*/ 1536294 h 1590675"/>
              <a:gd name="connsiteX182" fmla="*/ 312325 w 1933575"/>
              <a:gd name="connsiteY182" fmla="*/ 1545724 h 1590675"/>
              <a:gd name="connsiteX183" fmla="*/ 326231 w 1933575"/>
              <a:gd name="connsiteY183" fmla="*/ 1467524 h 1590675"/>
              <a:gd name="connsiteX184" fmla="*/ 315468 w 1933575"/>
              <a:gd name="connsiteY184" fmla="*/ 1453331 h 1590675"/>
              <a:gd name="connsiteX185" fmla="*/ 330232 w 1933575"/>
              <a:gd name="connsiteY185" fmla="*/ 1441997 h 1590675"/>
              <a:gd name="connsiteX186" fmla="*/ 341090 w 1933575"/>
              <a:gd name="connsiteY186" fmla="*/ 1457999 h 1590675"/>
              <a:gd name="connsiteX187" fmla="*/ 326231 w 1933575"/>
              <a:gd name="connsiteY187" fmla="*/ 1467524 h 1590675"/>
              <a:gd name="connsiteX188" fmla="*/ 339471 w 1933575"/>
              <a:gd name="connsiteY188" fmla="*/ 1390467 h 1590675"/>
              <a:gd name="connsiteX189" fmla="*/ 329184 w 1933575"/>
              <a:gd name="connsiteY189" fmla="*/ 1375227 h 1590675"/>
              <a:gd name="connsiteX190" fmla="*/ 345758 w 1933575"/>
              <a:gd name="connsiteY190" fmla="*/ 1361892 h 1590675"/>
              <a:gd name="connsiteX191" fmla="*/ 357569 w 1933575"/>
              <a:gd name="connsiteY191" fmla="*/ 1378275 h 1590675"/>
              <a:gd name="connsiteX192" fmla="*/ 339471 w 1933575"/>
              <a:gd name="connsiteY192" fmla="*/ 1390467 h 1590675"/>
              <a:gd name="connsiteX193" fmla="*/ 352901 w 1933575"/>
              <a:gd name="connsiteY193" fmla="*/ 1314267 h 1590675"/>
              <a:gd name="connsiteX194" fmla="*/ 339090 w 1933575"/>
              <a:gd name="connsiteY194" fmla="*/ 1296455 h 1590675"/>
              <a:gd name="connsiteX195" fmla="*/ 359474 w 1933575"/>
              <a:gd name="connsiteY195" fmla="*/ 1281215 h 1590675"/>
              <a:gd name="connsiteX196" fmla="*/ 372047 w 1933575"/>
              <a:gd name="connsiteY196" fmla="*/ 1299979 h 1590675"/>
              <a:gd name="connsiteX197" fmla="*/ 352901 w 1933575"/>
              <a:gd name="connsiteY197" fmla="*/ 1314267 h 1590675"/>
              <a:gd name="connsiteX198" fmla="*/ 351473 w 1933575"/>
              <a:gd name="connsiteY198" fmla="*/ 1216350 h 1590675"/>
              <a:gd name="connsiteX199" fmla="*/ 374047 w 1933575"/>
              <a:gd name="connsiteY199" fmla="*/ 1199490 h 1590675"/>
              <a:gd name="connsiteX200" fmla="*/ 390430 w 1933575"/>
              <a:gd name="connsiteY200" fmla="*/ 1223303 h 1590675"/>
              <a:gd name="connsiteX201" fmla="*/ 367284 w 1933575"/>
              <a:gd name="connsiteY201" fmla="*/ 1238638 h 1590675"/>
              <a:gd name="connsiteX202" fmla="*/ 351473 w 1933575"/>
              <a:gd name="connsiteY202" fmla="*/ 1216350 h 1590675"/>
              <a:gd name="connsiteX203" fmla="*/ 391859 w 1933575"/>
              <a:gd name="connsiteY203" fmla="*/ 1560583 h 1590675"/>
              <a:gd name="connsiteX204" fmla="*/ 382143 w 1933575"/>
              <a:gd name="connsiteY204" fmla="*/ 1547248 h 1590675"/>
              <a:gd name="connsiteX205" fmla="*/ 395478 w 1933575"/>
              <a:gd name="connsiteY205" fmla="*/ 1537247 h 1590675"/>
              <a:gd name="connsiteX206" fmla="*/ 405575 w 1933575"/>
              <a:gd name="connsiteY206" fmla="*/ 1551153 h 1590675"/>
              <a:gd name="connsiteX207" fmla="*/ 391859 w 1933575"/>
              <a:gd name="connsiteY207" fmla="*/ 1560583 h 1590675"/>
              <a:gd name="connsiteX208" fmla="*/ 405575 w 1933575"/>
              <a:gd name="connsiteY208" fmla="*/ 1482954 h 1590675"/>
              <a:gd name="connsiteX209" fmla="*/ 394240 w 1933575"/>
              <a:gd name="connsiteY209" fmla="*/ 1467619 h 1590675"/>
              <a:gd name="connsiteX210" fmla="*/ 410147 w 1933575"/>
              <a:gd name="connsiteY210" fmla="*/ 1455522 h 1590675"/>
              <a:gd name="connsiteX211" fmla="*/ 421481 w 1933575"/>
              <a:gd name="connsiteY211" fmla="*/ 1472286 h 1590675"/>
              <a:gd name="connsiteX212" fmla="*/ 405575 w 1933575"/>
              <a:gd name="connsiteY212" fmla="*/ 1482954 h 1590675"/>
              <a:gd name="connsiteX213" fmla="*/ 419386 w 1933575"/>
              <a:gd name="connsiteY213" fmla="*/ 1405230 h 1590675"/>
              <a:gd name="connsiteX214" fmla="*/ 406241 w 1933575"/>
              <a:gd name="connsiteY214" fmla="*/ 1387323 h 1590675"/>
              <a:gd name="connsiteX215" fmla="*/ 424625 w 1933575"/>
              <a:gd name="connsiteY215" fmla="*/ 1373512 h 1590675"/>
              <a:gd name="connsiteX216" fmla="*/ 437769 w 1933575"/>
              <a:gd name="connsiteY216" fmla="*/ 1392848 h 1590675"/>
              <a:gd name="connsiteX217" fmla="*/ 419386 w 1933575"/>
              <a:gd name="connsiteY217" fmla="*/ 1405230 h 1590675"/>
              <a:gd name="connsiteX218" fmla="*/ 432816 w 1933575"/>
              <a:gd name="connsiteY218" fmla="*/ 1328554 h 1590675"/>
              <a:gd name="connsiteX219" fmla="*/ 420243 w 1933575"/>
              <a:gd name="connsiteY219" fmla="*/ 1309314 h 1590675"/>
              <a:gd name="connsiteX220" fmla="*/ 439103 w 1933575"/>
              <a:gd name="connsiteY220" fmla="*/ 1294645 h 1590675"/>
              <a:gd name="connsiteX221" fmla="*/ 452342 w 1933575"/>
              <a:gd name="connsiteY221" fmla="*/ 1314457 h 1590675"/>
              <a:gd name="connsiteX222" fmla="*/ 432816 w 1933575"/>
              <a:gd name="connsiteY222" fmla="*/ 1328554 h 1590675"/>
              <a:gd name="connsiteX223" fmla="*/ 430339 w 1933575"/>
              <a:gd name="connsiteY223" fmla="*/ 1230256 h 1590675"/>
              <a:gd name="connsiteX224" fmla="*/ 453771 w 1933575"/>
              <a:gd name="connsiteY224" fmla="*/ 1213302 h 1590675"/>
              <a:gd name="connsiteX225" fmla="*/ 470726 w 1933575"/>
              <a:gd name="connsiteY225" fmla="*/ 1237400 h 1590675"/>
              <a:gd name="connsiteX226" fmla="*/ 446627 w 1933575"/>
              <a:gd name="connsiteY226" fmla="*/ 1253592 h 1590675"/>
              <a:gd name="connsiteX227" fmla="*/ 430339 w 1933575"/>
              <a:gd name="connsiteY227" fmla="*/ 1230256 h 1590675"/>
              <a:gd name="connsiteX228" fmla="*/ 471583 w 1933575"/>
              <a:gd name="connsiteY228" fmla="*/ 1576109 h 1590675"/>
              <a:gd name="connsiteX229" fmla="*/ 460439 w 1933575"/>
              <a:gd name="connsiteY229" fmla="*/ 1561345 h 1590675"/>
              <a:gd name="connsiteX230" fmla="*/ 475679 w 1933575"/>
              <a:gd name="connsiteY230" fmla="*/ 1550201 h 1590675"/>
              <a:gd name="connsiteX231" fmla="*/ 486347 w 1933575"/>
              <a:gd name="connsiteY231" fmla="*/ 1565917 h 1590675"/>
              <a:gd name="connsiteX232" fmla="*/ 471583 w 1933575"/>
              <a:gd name="connsiteY232" fmla="*/ 1576109 h 1590675"/>
              <a:gd name="connsiteX233" fmla="*/ 485013 w 1933575"/>
              <a:gd name="connsiteY233" fmla="*/ 1498385 h 1590675"/>
              <a:gd name="connsiteX234" fmla="*/ 472821 w 1933575"/>
              <a:gd name="connsiteY234" fmla="*/ 1481811 h 1590675"/>
              <a:gd name="connsiteX235" fmla="*/ 490061 w 1933575"/>
              <a:gd name="connsiteY235" fmla="*/ 1468762 h 1590675"/>
              <a:gd name="connsiteX236" fmla="*/ 502444 w 1933575"/>
              <a:gd name="connsiteY236" fmla="*/ 1486669 h 1590675"/>
              <a:gd name="connsiteX237" fmla="*/ 485013 w 1933575"/>
              <a:gd name="connsiteY237" fmla="*/ 1498385 h 1590675"/>
              <a:gd name="connsiteX238" fmla="*/ 498729 w 1933575"/>
              <a:gd name="connsiteY238" fmla="*/ 1420566 h 1590675"/>
              <a:gd name="connsiteX239" fmla="*/ 485204 w 1933575"/>
              <a:gd name="connsiteY239" fmla="*/ 1401516 h 1590675"/>
              <a:gd name="connsiteX240" fmla="*/ 504539 w 1933575"/>
              <a:gd name="connsiteY240" fmla="*/ 1386942 h 1590675"/>
              <a:gd name="connsiteX241" fmla="*/ 518636 w 1933575"/>
              <a:gd name="connsiteY241" fmla="*/ 1407516 h 1590675"/>
              <a:gd name="connsiteX242" fmla="*/ 498729 w 1933575"/>
              <a:gd name="connsiteY242" fmla="*/ 1420566 h 1590675"/>
              <a:gd name="connsiteX243" fmla="*/ 512445 w 1933575"/>
              <a:gd name="connsiteY243" fmla="*/ 1343508 h 1590675"/>
              <a:gd name="connsiteX244" fmla="*/ 499110 w 1933575"/>
              <a:gd name="connsiteY244" fmla="*/ 1323411 h 1590675"/>
              <a:gd name="connsiteX245" fmla="*/ 517874 w 1933575"/>
              <a:gd name="connsiteY245" fmla="*/ 1309028 h 1590675"/>
              <a:gd name="connsiteX246" fmla="*/ 533210 w 1933575"/>
              <a:gd name="connsiteY246" fmla="*/ 1328745 h 1590675"/>
              <a:gd name="connsiteX247" fmla="*/ 512445 w 1933575"/>
              <a:gd name="connsiteY247" fmla="*/ 1343508 h 1590675"/>
              <a:gd name="connsiteX248" fmla="*/ 524637 w 1933575"/>
              <a:gd name="connsiteY248" fmla="*/ 1264641 h 1590675"/>
              <a:gd name="connsiteX249" fmla="*/ 508826 w 1933575"/>
              <a:gd name="connsiteY249" fmla="*/ 1244448 h 1590675"/>
              <a:gd name="connsiteX250" fmla="*/ 531971 w 1933575"/>
              <a:gd name="connsiteY250" fmla="*/ 1228542 h 1590675"/>
              <a:gd name="connsiteX251" fmla="*/ 546259 w 1933575"/>
              <a:gd name="connsiteY251" fmla="*/ 1249782 h 1590675"/>
              <a:gd name="connsiteX252" fmla="*/ 524637 w 1933575"/>
              <a:gd name="connsiteY252" fmla="*/ 1264641 h 1590675"/>
              <a:gd name="connsiteX253" fmla="*/ 519779 w 1933575"/>
              <a:gd name="connsiteY253" fmla="*/ 1163962 h 1590675"/>
              <a:gd name="connsiteX254" fmla="*/ 545592 w 1933575"/>
              <a:gd name="connsiteY254" fmla="*/ 1144150 h 1590675"/>
              <a:gd name="connsiteX255" fmla="*/ 564737 w 1933575"/>
              <a:gd name="connsiteY255" fmla="*/ 1173297 h 1590675"/>
              <a:gd name="connsiteX256" fmla="*/ 539401 w 1933575"/>
              <a:gd name="connsiteY256" fmla="*/ 1188537 h 1590675"/>
              <a:gd name="connsiteX257" fmla="*/ 519779 w 1933575"/>
              <a:gd name="connsiteY257" fmla="*/ 1163962 h 1590675"/>
              <a:gd name="connsiteX258" fmla="*/ 564642 w 1933575"/>
              <a:gd name="connsiteY258" fmla="*/ 1514387 h 1590675"/>
              <a:gd name="connsiteX259" fmla="*/ 551117 w 1933575"/>
              <a:gd name="connsiteY259" fmla="*/ 1495432 h 1590675"/>
              <a:gd name="connsiteX260" fmla="*/ 567881 w 1933575"/>
              <a:gd name="connsiteY260" fmla="*/ 1483716 h 1590675"/>
              <a:gd name="connsiteX261" fmla="*/ 581692 w 1933575"/>
              <a:gd name="connsiteY261" fmla="*/ 1501909 h 1590675"/>
              <a:gd name="connsiteX262" fmla="*/ 564642 w 1933575"/>
              <a:gd name="connsiteY262" fmla="*/ 1514387 h 1590675"/>
              <a:gd name="connsiteX263" fmla="*/ 577406 w 1933575"/>
              <a:gd name="connsiteY263" fmla="*/ 1434091 h 1590675"/>
              <a:gd name="connsiteX264" fmla="*/ 563118 w 1933575"/>
              <a:gd name="connsiteY264" fmla="*/ 1415422 h 1590675"/>
              <a:gd name="connsiteX265" fmla="*/ 582454 w 1933575"/>
              <a:gd name="connsiteY265" fmla="*/ 1402182 h 1590675"/>
              <a:gd name="connsiteX266" fmla="*/ 597408 w 1933575"/>
              <a:gd name="connsiteY266" fmla="*/ 1421994 h 1590675"/>
              <a:gd name="connsiteX267" fmla="*/ 577406 w 1933575"/>
              <a:gd name="connsiteY267" fmla="*/ 1434091 h 1590675"/>
              <a:gd name="connsiteX268" fmla="*/ 591217 w 1933575"/>
              <a:gd name="connsiteY268" fmla="*/ 1356558 h 1590675"/>
              <a:gd name="connsiteX269" fmla="*/ 574548 w 1933575"/>
              <a:gd name="connsiteY269" fmla="*/ 1334745 h 1590675"/>
              <a:gd name="connsiteX270" fmla="*/ 595979 w 1933575"/>
              <a:gd name="connsiteY270" fmla="*/ 1318553 h 1590675"/>
              <a:gd name="connsiteX271" fmla="*/ 613220 w 1933575"/>
              <a:gd name="connsiteY271" fmla="*/ 1343127 h 1590675"/>
              <a:gd name="connsiteX272" fmla="*/ 591217 w 1933575"/>
              <a:gd name="connsiteY272" fmla="*/ 1356558 h 1590675"/>
              <a:gd name="connsiteX273" fmla="*/ 602742 w 1933575"/>
              <a:gd name="connsiteY273" fmla="*/ 1281405 h 1590675"/>
              <a:gd name="connsiteX274" fmla="*/ 587121 w 1933575"/>
              <a:gd name="connsiteY274" fmla="*/ 1257593 h 1590675"/>
              <a:gd name="connsiteX275" fmla="*/ 610838 w 1933575"/>
              <a:gd name="connsiteY275" fmla="*/ 1239019 h 1590675"/>
              <a:gd name="connsiteX276" fmla="*/ 626269 w 1933575"/>
              <a:gd name="connsiteY276" fmla="*/ 1264451 h 1590675"/>
              <a:gd name="connsiteX277" fmla="*/ 602742 w 1933575"/>
              <a:gd name="connsiteY277" fmla="*/ 1281405 h 1590675"/>
              <a:gd name="connsiteX278" fmla="*/ 596932 w 1933575"/>
              <a:gd name="connsiteY278" fmla="*/ 1178630 h 1590675"/>
              <a:gd name="connsiteX279" fmla="*/ 625316 w 1933575"/>
              <a:gd name="connsiteY279" fmla="*/ 1157199 h 1590675"/>
              <a:gd name="connsiteX280" fmla="*/ 645128 w 1933575"/>
              <a:gd name="connsiteY280" fmla="*/ 1187394 h 1590675"/>
              <a:gd name="connsiteX281" fmla="*/ 616649 w 1933575"/>
              <a:gd name="connsiteY281" fmla="*/ 1205872 h 1590675"/>
              <a:gd name="connsiteX282" fmla="*/ 596932 w 1933575"/>
              <a:gd name="connsiteY282" fmla="*/ 1178630 h 1590675"/>
              <a:gd name="connsiteX283" fmla="*/ 642747 w 1933575"/>
              <a:gd name="connsiteY283" fmla="*/ 1528008 h 1590675"/>
              <a:gd name="connsiteX284" fmla="*/ 628174 w 1933575"/>
              <a:gd name="connsiteY284" fmla="*/ 1508767 h 1590675"/>
              <a:gd name="connsiteX285" fmla="*/ 646748 w 1933575"/>
              <a:gd name="connsiteY285" fmla="*/ 1494575 h 1590675"/>
              <a:gd name="connsiteX286" fmla="*/ 662464 w 1933575"/>
              <a:gd name="connsiteY286" fmla="*/ 1515911 h 1590675"/>
              <a:gd name="connsiteX287" fmla="*/ 642747 w 1933575"/>
              <a:gd name="connsiteY287" fmla="*/ 1528008 h 1590675"/>
              <a:gd name="connsiteX288" fmla="*/ 654653 w 1933575"/>
              <a:gd name="connsiteY288" fmla="*/ 1452189 h 1590675"/>
              <a:gd name="connsiteX289" fmla="*/ 639223 w 1933575"/>
              <a:gd name="connsiteY289" fmla="*/ 1429614 h 1590675"/>
              <a:gd name="connsiteX290" fmla="*/ 661321 w 1933575"/>
              <a:gd name="connsiteY290" fmla="*/ 1412946 h 1590675"/>
              <a:gd name="connsiteX291" fmla="*/ 677894 w 1933575"/>
              <a:gd name="connsiteY291" fmla="*/ 1436663 h 1590675"/>
              <a:gd name="connsiteX292" fmla="*/ 654653 w 1933575"/>
              <a:gd name="connsiteY292" fmla="*/ 1452189 h 1590675"/>
              <a:gd name="connsiteX293" fmla="*/ 668274 w 1933575"/>
              <a:gd name="connsiteY293" fmla="*/ 1374179 h 1590675"/>
              <a:gd name="connsiteX294" fmla="*/ 651320 w 1933575"/>
              <a:gd name="connsiteY294" fmla="*/ 1349795 h 1590675"/>
              <a:gd name="connsiteX295" fmla="*/ 675894 w 1933575"/>
              <a:gd name="connsiteY295" fmla="*/ 1331507 h 1590675"/>
              <a:gd name="connsiteX296" fmla="*/ 693992 w 1933575"/>
              <a:gd name="connsiteY296" fmla="*/ 1357224 h 1590675"/>
              <a:gd name="connsiteX297" fmla="*/ 668274 w 1933575"/>
              <a:gd name="connsiteY297" fmla="*/ 1374179 h 1590675"/>
              <a:gd name="connsiteX298" fmla="*/ 720090 w 1933575"/>
              <a:gd name="connsiteY298" fmla="*/ 1546200 h 1590675"/>
              <a:gd name="connsiteX299" fmla="*/ 704564 w 1933575"/>
              <a:gd name="connsiteY299" fmla="*/ 1523436 h 1590675"/>
              <a:gd name="connsiteX300" fmla="*/ 726567 w 1933575"/>
              <a:gd name="connsiteY300" fmla="*/ 1507053 h 1590675"/>
              <a:gd name="connsiteX301" fmla="*/ 743331 w 1933575"/>
              <a:gd name="connsiteY301" fmla="*/ 1530389 h 1590675"/>
              <a:gd name="connsiteX302" fmla="*/ 720090 w 1933575"/>
              <a:gd name="connsiteY302" fmla="*/ 1546200 h 1590675"/>
              <a:gd name="connsiteX303" fmla="*/ 733806 w 1933575"/>
              <a:gd name="connsiteY303" fmla="*/ 1467714 h 1590675"/>
              <a:gd name="connsiteX304" fmla="*/ 717042 w 1933575"/>
              <a:gd name="connsiteY304" fmla="*/ 1443616 h 1590675"/>
              <a:gd name="connsiteX305" fmla="*/ 741426 w 1933575"/>
              <a:gd name="connsiteY305" fmla="*/ 1425804 h 1590675"/>
              <a:gd name="connsiteX306" fmla="*/ 759143 w 1933575"/>
              <a:gd name="connsiteY306" fmla="*/ 1451046 h 1590675"/>
              <a:gd name="connsiteX307" fmla="*/ 733806 w 1933575"/>
              <a:gd name="connsiteY307" fmla="*/ 1467714 h 1590675"/>
              <a:gd name="connsiteX308" fmla="*/ 747903 w 1933575"/>
              <a:gd name="connsiteY308" fmla="*/ 1389990 h 1590675"/>
              <a:gd name="connsiteX309" fmla="*/ 729520 w 1933575"/>
              <a:gd name="connsiteY309" fmla="*/ 1363606 h 1590675"/>
              <a:gd name="connsiteX310" fmla="*/ 755999 w 1933575"/>
              <a:gd name="connsiteY310" fmla="*/ 1343794 h 1590675"/>
              <a:gd name="connsiteX311" fmla="*/ 774668 w 1933575"/>
              <a:gd name="connsiteY311" fmla="*/ 1371893 h 1590675"/>
              <a:gd name="connsiteX312" fmla="*/ 747903 w 1933575"/>
              <a:gd name="connsiteY312" fmla="*/ 1389990 h 1590675"/>
              <a:gd name="connsiteX313" fmla="*/ 741236 w 1933575"/>
              <a:gd name="connsiteY313" fmla="*/ 1283882 h 1590675"/>
              <a:gd name="connsiteX314" fmla="*/ 770477 w 1933575"/>
              <a:gd name="connsiteY314" fmla="*/ 1261879 h 1590675"/>
              <a:gd name="connsiteX315" fmla="*/ 791432 w 1933575"/>
              <a:gd name="connsiteY315" fmla="*/ 1293216 h 1590675"/>
              <a:gd name="connsiteX316" fmla="*/ 761429 w 1933575"/>
              <a:gd name="connsiteY316" fmla="*/ 1311885 h 1590675"/>
              <a:gd name="connsiteX317" fmla="*/ 741236 w 1933575"/>
              <a:gd name="connsiteY317" fmla="*/ 1283882 h 1590675"/>
              <a:gd name="connsiteX318" fmla="*/ 799148 w 1933575"/>
              <a:gd name="connsiteY318" fmla="*/ 1562107 h 1590675"/>
              <a:gd name="connsiteX319" fmla="*/ 782288 w 1933575"/>
              <a:gd name="connsiteY319" fmla="*/ 1537628 h 1590675"/>
              <a:gd name="connsiteX320" fmla="*/ 806768 w 1933575"/>
              <a:gd name="connsiteY320" fmla="*/ 1519435 h 1590675"/>
              <a:gd name="connsiteX321" fmla="*/ 824865 w 1933575"/>
              <a:gd name="connsiteY321" fmla="*/ 1545057 h 1590675"/>
              <a:gd name="connsiteX322" fmla="*/ 799148 w 1933575"/>
              <a:gd name="connsiteY322" fmla="*/ 1562107 h 1590675"/>
              <a:gd name="connsiteX323" fmla="*/ 813245 w 1933575"/>
              <a:gd name="connsiteY323" fmla="*/ 1483812 h 1590675"/>
              <a:gd name="connsiteX324" fmla="*/ 795052 w 1933575"/>
              <a:gd name="connsiteY324" fmla="*/ 1457522 h 1590675"/>
              <a:gd name="connsiteX325" fmla="*/ 821341 w 1933575"/>
              <a:gd name="connsiteY325" fmla="*/ 1437711 h 1590675"/>
              <a:gd name="connsiteX326" fmla="*/ 840486 w 1933575"/>
              <a:gd name="connsiteY326" fmla="*/ 1465809 h 1590675"/>
              <a:gd name="connsiteX327" fmla="*/ 813245 w 1933575"/>
              <a:gd name="connsiteY327" fmla="*/ 1483812 h 1590675"/>
              <a:gd name="connsiteX328" fmla="*/ 878396 w 1933575"/>
              <a:gd name="connsiteY328" fmla="*/ 1578014 h 1590675"/>
              <a:gd name="connsiteX329" fmla="*/ 860012 w 1933575"/>
              <a:gd name="connsiteY329" fmla="*/ 1551439 h 1590675"/>
              <a:gd name="connsiteX330" fmla="*/ 886777 w 1933575"/>
              <a:gd name="connsiteY330" fmla="*/ 1531055 h 1590675"/>
              <a:gd name="connsiteX331" fmla="*/ 906113 w 1933575"/>
              <a:gd name="connsiteY331" fmla="*/ 1559821 h 1590675"/>
              <a:gd name="connsiteX332" fmla="*/ 878396 w 1933575"/>
              <a:gd name="connsiteY332" fmla="*/ 1578014 h 1590675"/>
              <a:gd name="connsiteX333" fmla="*/ 892207 w 1933575"/>
              <a:gd name="connsiteY333" fmla="*/ 1499718 h 1590675"/>
              <a:gd name="connsiteX334" fmla="*/ 872300 w 1933575"/>
              <a:gd name="connsiteY334" fmla="*/ 1471334 h 1590675"/>
              <a:gd name="connsiteX335" fmla="*/ 901446 w 1933575"/>
              <a:gd name="connsiteY335" fmla="*/ 1449998 h 1590675"/>
              <a:gd name="connsiteX336" fmla="*/ 922401 w 1933575"/>
              <a:gd name="connsiteY336" fmla="*/ 1480859 h 1590675"/>
              <a:gd name="connsiteX337" fmla="*/ 892207 w 1933575"/>
              <a:gd name="connsiteY337" fmla="*/ 1499718 h 1590675"/>
              <a:gd name="connsiteX338" fmla="*/ 982885 w 1933575"/>
              <a:gd name="connsiteY338" fmla="*/ 1460856 h 1590675"/>
              <a:gd name="connsiteX339" fmla="*/ 1007650 w 1933575"/>
              <a:gd name="connsiteY339" fmla="*/ 1494098 h 1590675"/>
              <a:gd name="connsiteX340" fmla="*/ 971074 w 1933575"/>
              <a:gd name="connsiteY340" fmla="*/ 1516006 h 1590675"/>
              <a:gd name="connsiteX341" fmla="*/ 949928 w 1933575"/>
              <a:gd name="connsiteY341" fmla="*/ 1485526 h 1590675"/>
              <a:gd name="connsiteX342" fmla="*/ 982885 w 1933575"/>
              <a:gd name="connsiteY342" fmla="*/ 1460856 h 1590675"/>
              <a:gd name="connsiteX343" fmla="*/ 915448 w 1933575"/>
              <a:gd name="connsiteY343" fmla="*/ 1368940 h 1590675"/>
              <a:gd name="connsiteX344" fmla="*/ 938975 w 1933575"/>
              <a:gd name="connsiteY344" fmla="*/ 1401706 h 1590675"/>
              <a:gd name="connsiteX345" fmla="*/ 905827 w 1933575"/>
              <a:gd name="connsiteY345" fmla="*/ 1421709 h 1590675"/>
              <a:gd name="connsiteX346" fmla="*/ 884777 w 1933575"/>
              <a:gd name="connsiteY346" fmla="*/ 1391610 h 1590675"/>
              <a:gd name="connsiteX347" fmla="*/ 915448 w 1933575"/>
              <a:gd name="connsiteY347" fmla="*/ 1368940 h 1590675"/>
              <a:gd name="connsiteX348" fmla="*/ 852011 w 1933575"/>
              <a:gd name="connsiteY348" fmla="*/ 1273404 h 1590675"/>
              <a:gd name="connsiteX349" fmla="*/ 875729 w 1933575"/>
              <a:gd name="connsiteY349" fmla="*/ 1306361 h 1590675"/>
              <a:gd name="connsiteX350" fmla="*/ 840772 w 1933575"/>
              <a:gd name="connsiteY350" fmla="*/ 1327697 h 1590675"/>
              <a:gd name="connsiteX351" fmla="*/ 819150 w 1933575"/>
              <a:gd name="connsiteY351" fmla="*/ 1297693 h 1590675"/>
              <a:gd name="connsiteX352" fmla="*/ 852011 w 1933575"/>
              <a:gd name="connsiteY352" fmla="*/ 1273404 h 1590675"/>
              <a:gd name="connsiteX353" fmla="*/ 835914 w 1933575"/>
              <a:gd name="connsiteY353" fmla="*/ 1356081 h 1590675"/>
              <a:gd name="connsiteX354" fmla="*/ 856679 w 1933575"/>
              <a:gd name="connsiteY354" fmla="*/ 1386752 h 1590675"/>
              <a:gd name="connsiteX355" fmla="*/ 827056 w 1933575"/>
              <a:gd name="connsiteY355" fmla="*/ 1405516 h 1590675"/>
              <a:gd name="connsiteX356" fmla="*/ 807244 w 1933575"/>
              <a:gd name="connsiteY356" fmla="*/ 1377608 h 1590675"/>
              <a:gd name="connsiteX357" fmla="*/ 835914 w 1933575"/>
              <a:gd name="connsiteY357" fmla="*/ 1356081 h 1590675"/>
              <a:gd name="connsiteX358" fmla="*/ 785051 w 1933575"/>
              <a:gd name="connsiteY358" fmla="*/ 1182250 h 1590675"/>
              <a:gd name="connsiteX359" fmla="*/ 804196 w 1933575"/>
              <a:gd name="connsiteY359" fmla="*/ 1214445 h 1590675"/>
              <a:gd name="connsiteX360" fmla="*/ 774859 w 1933575"/>
              <a:gd name="connsiteY360" fmla="*/ 1235590 h 1590675"/>
              <a:gd name="connsiteX361" fmla="*/ 756952 w 1933575"/>
              <a:gd name="connsiteY361" fmla="*/ 1206158 h 1590675"/>
              <a:gd name="connsiteX362" fmla="*/ 785051 w 1933575"/>
              <a:gd name="connsiteY362" fmla="*/ 1182250 h 1590675"/>
              <a:gd name="connsiteX363" fmla="*/ 719328 w 1933575"/>
              <a:gd name="connsiteY363" fmla="*/ 1077189 h 1590675"/>
              <a:gd name="connsiteX364" fmla="*/ 727043 w 1933575"/>
              <a:gd name="connsiteY364" fmla="*/ 1102621 h 1590675"/>
              <a:gd name="connsiteX365" fmla="*/ 747998 w 1933575"/>
              <a:gd name="connsiteY365" fmla="*/ 1124433 h 1590675"/>
              <a:gd name="connsiteX366" fmla="*/ 711041 w 1933575"/>
              <a:gd name="connsiteY366" fmla="*/ 1146436 h 1590675"/>
              <a:gd name="connsiteX367" fmla="*/ 685514 w 1933575"/>
              <a:gd name="connsiteY367" fmla="*/ 1110813 h 1590675"/>
              <a:gd name="connsiteX368" fmla="*/ 719328 w 1933575"/>
              <a:gd name="connsiteY368" fmla="*/ 1077189 h 1590675"/>
              <a:gd name="connsiteX369" fmla="*/ 705802 w 1933575"/>
              <a:gd name="connsiteY369" fmla="*/ 1169677 h 1590675"/>
              <a:gd name="connsiteX370" fmla="*/ 723233 w 1933575"/>
              <a:gd name="connsiteY370" fmla="*/ 1200157 h 1590675"/>
              <a:gd name="connsiteX371" fmla="*/ 695611 w 1933575"/>
              <a:gd name="connsiteY371" fmla="*/ 1220160 h 1590675"/>
              <a:gd name="connsiteX372" fmla="*/ 675227 w 1933575"/>
              <a:gd name="connsiteY372" fmla="*/ 1192823 h 1590675"/>
              <a:gd name="connsiteX373" fmla="*/ 705802 w 1933575"/>
              <a:gd name="connsiteY373" fmla="*/ 1169677 h 1590675"/>
              <a:gd name="connsiteX374" fmla="*/ 691229 w 1933575"/>
              <a:gd name="connsiteY374" fmla="*/ 1251116 h 1590675"/>
              <a:gd name="connsiteX375" fmla="*/ 710184 w 1933575"/>
              <a:gd name="connsiteY375" fmla="*/ 1278072 h 1590675"/>
              <a:gd name="connsiteX376" fmla="*/ 682085 w 1933575"/>
              <a:gd name="connsiteY376" fmla="*/ 1296550 h 1590675"/>
              <a:gd name="connsiteX377" fmla="*/ 665893 w 1933575"/>
              <a:gd name="connsiteY377" fmla="*/ 1271785 h 1590675"/>
              <a:gd name="connsiteX378" fmla="*/ 691229 w 1933575"/>
              <a:gd name="connsiteY378" fmla="*/ 1251116 h 1590675"/>
              <a:gd name="connsiteX379" fmla="*/ 639985 w 1933575"/>
              <a:gd name="connsiteY379" fmla="*/ 1075665 h 1590675"/>
              <a:gd name="connsiteX380" fmla="*/ 662464 w 1933575"/>
              <a:gd name="connsiteY380" fmla="*/ 1108527 h 1590675"/>
              <a:gd name="connsiteX381" fmla="*/ 630079 w 1933575"/>
              <a:gd name="connsiteY381" fmla="*/ 1128910 h 1590675"/>
              <a:gd name="connsiteX382" fmla="*/ 608648 w 1933575"/>
              <a:gd name="connsiteY382" fmla="*/ 1098525 h 1590675"/>
              <a:gd name="connsiteX383" fmla="*/ 639985 w 1933575"/>
              <a:gd name="connsiteY383" fmla="*/ 1075665 h 1590675"/>
              <a:gd name="connsiteX384" fmla="*/ 575215 w 1933575"/>
              <a:gd name="connsiteY384" fmla="*/ 971176 h 1590675"/>
              <a:gd name="connsiteX385" fmla="*/ 606552 w 1933575"/>
              <a:gd name="connsiteY385" fmla="*/ 1015563 h 1590675"/>
              <a:gd name="connsiteX386" fmla="*/ 565880 w 1933575"/>
              <a:gd name="connsiteY386" fmla="*/ 1039089 h 1590675"/>
              <a:gd name="connsiteX387" fmla="*/ 540449 w 1933575"/>
              <a:gd name="connsiteY387" fmla="*/ 1002609 h 1590675"/>
              <a:gd name="connsiteX388" fmla="*/ 575215 w 1933575"/>
              <a:gd name="connsiteY388" fmla="*/ 971176 h 1590675"/>
              <a:gd name="connsiteX389" fmla="*/ 560261 w 1933575"/>
              <a:gd name="connsiteY389" fmla="*/ 1061759 h 1590675"/>
              <a:gd name="connsiteX390" fmla="*/ 581216 w 1933575"/>
              <a:gd name="connsiteY390" fmla="*/ 1094430 h 1590675"/>
              <a:gd name="connsiteX391" fmla="*/ 550926 w 1933575"/>
              <a:gd name="connsiteY391" fmla="*/ 1113098 h 1590675"/>
              <a:gd name="connsiteX392" fmla="*/ 529876 w 1933575"/>
              <a:gd name="connsiteY392" fmla="*/ 1084523 h 1590675"/>
              <a:gd name="connsiteX393" fmla="*/ 560261 w 1933575"/>
              <a:gd name="connsiteY393" fmla="*/ 1061759 h 1590675"/>
              <a:gd name="connsiteX394" fmla="*/ 497014 w 1933575"/>
              <a:gd name="connsiteY394" fmla="*/ 964413 h 1590675"/>
              <a:gd name="connsiteX395" fmla="*/ 521589 w 1933575"/>
              <a:gd name="connsiteY395" fmla="*/ 999751 h 1590675"/>
              <a:gd name="connsiteX396" fmla="*/ 487109 w 1933575"/>
              <a:gd name="connsiteY396" fmla="*/ 1018325 h 1590675"/>
              <a:gd name="connsiteX397" fmla="*/ 464249 w 1933575"/>
              <a:gd name="connsiteY397" fmla="*/ 990321 h 1590675"/>
              <a:gd name="connsiteX398" fmla="*/ 497014 w 1933575"/>
              <a:gd name="connsiteY398" fmla="*/ 964413 h 1590675"/>
              <a:gd name="connsiteX399" fmla="*/ 481298 w 1933575"/>
              <a:gd name="connsiteY399" fmla="*/ 1051662 h 1590675"/>
              <a:gd name="connsiteX400" fmla="*/ 501301 w 1933575"/>
              <a:gd name="connsiteY400" fmla="*/ 1079475 h 1590675"/>
              <a:gd name="connsiteX401" fmla="*/ 473393 w 1933575"/>
              <a:gd name="connsiteY401" fmla="*/ 1096144 h 1590675"/>
              <a:gd name="connsiteX402" fmla="*/ 453104 w 1933575"/>
              <a:gd name="connsiteY402" fmla="*/ 1069950 h 1590675"/>
              <a:gd name="connsiteX403" fmla="*/ 481298 w 1933575"/>
              <a:gd name="connsiteY403" fmla="*/ 1051662 h 1590675"/>
              <a:gd name="connsiteX404" fmla="*/ 466535 w 1933575"/>
              <a:gd name="connsiteY404" fmla="*/ 1133482 h 1590675"/>
              <a:gd name="connsiteX405" fmla="*/ 485204 w 1933575"/>
              <a:gd name="connsiteY405" fmla="*/ 1159009 h 1590675"/>
              <a:gd name="connsiteX406" fmla="*/ 460724 w 1933575"/>
              <a:gd name="connsiteY406" fmla="*/ 1176249 h 1590675"/>
              <a:gd name="connsiteX407" fmla="*/ 442055 w 1933575"/>
              <a:gd name="connsiteY407" fmla="*/ 1150055 h 1590675"/>
              <a:gd name="connsiteX408" fmla="*/ 466535 w 1933575"/>
              <a:gd name="connsiteY408" fmla="*/ 1133482 h 1590675"/>
              <a:gd name="connsiteX409" fmla="*/ 416052 w 1933575"/>
              <a:gd name="connsiteY409" fmla="*/ 956698 h 1590675"/>
              <a:gd name="connsiteX410" fmla="*/ 439007 w 1933575"/>
              <a:gd name="connsiteY410" fmla="*/ 986511 h 1590675"/>
              <a:gd name="connsiteX411" fmla="*/ 408623 w 1933575"/>
              <a:gd name="connsiteY411" fmla="*/ 1007180 h 1590675"/>
              <a:gd name="connsiteX412" fmla="*/ 385953 w 1933575"/>
              <a:gd name="connsiteY412" fmla="*/ 975653 h 1590675"/>
              <a:gd name="connsiteX413" fmla="*/ 416052 w 1933575"/>
              <a:gd name="connsiteY413" fmla="*/ 956698 h 1590675"/>
              <a:gd name="connsiteX414" fmla="*/ 403765 w 1933575"/>
              <a:gd name="connsiteY414" fmla="*/ 1034613 h 1590675"/>
              <a:gd name="connsiteX415" fmla="*/ 423196 w 1933575"/>
              <a:gd name="connsiteY415" fmla="*/ 1064997 h 1590675"/>
              <a:gd name="connsiteX416" fmla="*/ 394716 w 1933575"/>
              <a:gd name="connsiteY416" fmla="*/ 1083762 h 1590675"/>
              <a:gd name="connsiteX417" fmla="*/ 374523 w 1933575"/>
              <a:gd name="connsiteY417" fmla="*/ 1056234 h 1590675"/>
              <a:gd name="connsiteX418" fmla="*/ 403765 w 1933575"/>
              <a:gd name="connsiteY418" fmla="*/ 1034613 h 1590675"/>
              <a:gd name="connsiteX419" fmla="*/ 388906 w 1933575"/>
              <a:gd name="connsiteY419" fmla="*/ 1117194 h 1590675"/>
              <a:gd name="connsiteX420" fmla="*/ 406718 w 1933575"/>
              <a:gd name="connsiteY420" fmla="*/ 1144055 h 1590675"/>
              <a:gd name="connsiteX421" fmla="*/ 381095 w 1933575"/>
              <a:gd name="connsiteY421" fmla="*/ 1161105 h 1590675"/>
              <a:gd name="connsiteX422" fmla="*/ 362998 w 1933575"/>
              <a:gd name="connsiteY422" fmla="*/ 1136054 h 1590675"/>
              <a:gd name="connsiteX423" fmla="*/ 388906 w 1933575"/>
              <a:gd name="connsiteY423" fmla="*/ 1117194 h 1590675"/>
              <a:gd name="connsiteX424" fmla="*/ 338519 w 1933575"/>
              <a:gd name="connsiteY424" fmla="*/ 938601 h 1590675"/>
              <a:gd name="connsiteX425" fmla="*/ 360521 w 1933575"/>
              <a:gd name="connsiteY425" fmla="*/ 971938 h 1590675"/>
              <a:gd name="connsiteX426" fmla="*/ 328708 w 1933575"/>
              <a:gd name="connsiteY426" fmla="*/ 992512 h 1590675"/>
              <a:gd name="connsiteX427" fmla="*/ 307086 w 1933575"/>
              <a:gd name="connsiteY427" fmla="*/ 962222 h 1590675"/>
              <a:gd name="connsiteX428" fmla="*/ 338519 w 1933575"/>
              <a:gd name="connsiteY428" fmla="*/ 938601 h 1590675"/>
              <a:gd name="connsiteX429" fmla="*/ 324136 w 1933575"/>
              <a:gd name="connsiteY429" fmla="*/ 1020896 h 1590675"/>
              <a:gd name="connsiteX430" fmla="*/ 343186 w 1933575"/>
              <a:gd name="connsiteY430" fmla="*/ 1051091 h 1590675"/>
              <a:gd name="connsiteX431" fmla="*/ 315373 w 1933575"/>
              <a:gd name="connsiteY431" fmla="*/ 1069284 h 1590675"/>
              <a:gd name="connsiteX432" fmla="*/ 295085 w 1933575"/>
              <a:gd name="connsiteY432" fmla="*/ 1042042 h 1590675"/>
              <a:gd name="connsiteX433" fmla="*/ 324136 w 1933575"/>
              <a:gd name="connsiteY433" fmla="*/ 1020896 h 1590675"/>
              <a:gd name="connsiteX434" fmla="*/ 309182 w 1933575"/>
              <a:gd name="connsiteY434" fmla="*/ 1103478 h 1590675"/>
              <a:gd name="connsiteX435" fmla="*/ 326993 w 1933575"/>
              <a:gd name="connsiteY435" fmla="*/ 1129577 h 1590675"/>
              <a:gd name="connsiteX436" fmla="*/ 301371 w 1933575"/>
              <a:gd name="connsiteY436" fmla="*/ 1146531 h 1590675"/>
              <a:gd name="connsiteX437" fmla="*/ 283464 w 1933575"/>
              <a:gd name="connsiteY437" fmla="*/ 1121862 h 1590675"/>
              <a:gd name="connsiteX438" fmla="*/ 309182 w 1933575"/>
              <a:gd name="connsiteY438" fmla="*/ 1103478 h 1590675"/>
              <a:gd name="connsiteX439" fmla="*/ 258985 w 1933575"/>
              <a:gd name="connsiteY439" fmla="*/ 923837 h 1590675"/>
              <a:gd name="connsiteX440" fmla="*/ 280321 w 1933575"/>
              <a:gd name="connsiteY440" fmla="*/ 957936 h 1590675"/>
              <a:gd name="connsiteX441" fmla="*/ 249079 w 1933575"/>
              <a:gd name="connsiteY441" fmla="*/ 978034 h 1590675"/>
              <a:gd name="connsiteX442" fmla="*/ 227457 w 1933575"/>
              <a:gd name="connsiteY442" fmla="*/ 948221 h 1590675"/>
              <a:gd name="connsiteX443" fmla="*/ 258985 w 1933575"/>
              <a:gd name="connsiteY443" fmla="*/ 923837 h 1590675"/>
              <a:gd name="connsiteX444" fmla="*/ 244602 w 1933575"/>
              <a:gd name="connsiteY444" fmla="*/ 1006895 h 1590675"/>
              <a:gd name="connsiteX445" fmla="*/ 263271 w 1933575"/>
              <a:gd name="connsiteY445" fmla="*/ 1036613 h 1590675"/>
              <a:gd name="connsiteX446" fmla="*/ 235649 w 1933575"/>
              <a:gd name="connsiteY446" fmla="*/ 1054996 h 1590675"/>
              <a:gd name="connsiteX447" fmla="*/ 215265 w 1933575"/>
              <a:gd name="connsiteY447" fmla="*/ 1027945 h 1590675"/>
              <a:gd name="connsiteX448" fmla="*/ 244602 w 1933575"/>
              <a:gd name="connsiteY448" fmla="*/ 1006895 h 1590675"/>
              <a:gd name="connsiteX449" fmla="*/ 229362 w 1933575"/>
              <a:gd name="connsiteY449" fmla="*/ 1089477 h 1590675"/>
              <a:gd name="connsiteX450" fmla="*/ 247174 w 1933575"/>
              <a:gd name="connsiteY450" fmla="*/ 1115480 h 1590675"/>
              <a:gd name="connsiteX451" fmla="*/ 221647 w 1933575"/>
              <a:gd name="connsiteY451" fmla="*/ 1132434 h 1590675"/>
              <a:gd name="connsiteX452" fmla="*/ 203930 w 1933575"/>
              <a:gd name="connsiteY452" fmla="*/ 1107669 h 1590675"/>
              <a:gd name="connsiteX453" fmla="*/ 229362 w 1933575"/>
              <a:gd name="connsiteY453" fmla="*/ 1089477 h 1590675"/>
              <a:gd name="connsiteX454" fmla="*/ 179642 w 1933575"/>
              <a:gd name="connsiteY454" fmla="*/ 911454 h 1590675"/>
              <a:gd name="connsiteX455" fmla="*/ 201073 w 1933575"/>
              <a:gd name="connsiteY455" fmla="*/ 943268 h 1590675"/>
              <a:gd name="connsiteX456" fmla="*/ 168878 w 1933575"/>
              <a:gd name="connsiteY456" fmla="*/ 964318 h 1590675"/>
              <a:gd name="connsiteX457" fmla="*/ 151162 w 1933575"/>
              <a:gd name="connsiteY457" fmla="*/ 936124 h 1590675"/>
              <a:gd name="connsiteX458" fmla="*/ 179642 w 1933575"/>
              <a:gd name="connsiteY458" fmla="*/ 911454 h 1590675"/>
              <a:gd name="connsiteX459" fmla="*/ 164687 w 1933575"/>
              <a:gd name="connsiteY459" fmla="*/ 992512 h 1590675"/>
              <a:gd name="connsiteX460" fmla="*/ 183737 w 1933575"/>
              <a:gd name="connsiteY460" fmla="*/ 1022325 h 1590675"/>
              <a:gd name="connsiteX461" fmla="*/ 155924 w 1933575"/>
              <a:gd name="connsiteY461" fmla="*/ 1040899 h 1590675"/>
              <a:gd name="connsiteX462" fmla="*/ 135446 w 1933575"/>
              <a:gd name="connsiteY462" fmla="*/ 1013658 h 1590675"/>
              <a:gd name="connsiteX463" fmla="*/ 164687 w 1933575"/>
              <a:gd name="connsiteY463" fmla="*/ 992512 h 1590675"/>
              <a:gd name="connsiteX464" fmla="*/ 149733 w 1933575"/>
              <a:gd name="connsiteY464" fmla="*/ 1074998 h 1590675"/>
              <a:gd name="connsiteX465" fmla="*/ 167640 w 1933575"/>
              <a:gd name="connsiteY465" fmla="*/ 1101192 h 1590675"/>
              <a:gd name="connsiteX466" fmla="*/ 142113 w 1933575"/>
              <a:gd name="connsiteY466" fmla="*/ 1118242 h 1590675"/>
              <a:gd name="connsiteX467" fmla="*/ 124016 w 1933575"/>
              <a:gd name="connsiteY467" fmla="*/ 1093477 h 1590675"/>
              <a:gd name="connsiteX468" fmla="*/ 149733 w 1933575"/>
              <a:gd name="connsiteY468" fmla="*/ 1074998 h 1590675"/>
              <a:gd name="connsiteX469" fmla="*/ 100108 w 1933575"/>
              <a:gd name="connsiteY469" fmla="*/ 897071 h 1590675"/>
              <a:gd name="connsiteX470" fmla="*/ 117920 w 1933575"/>
              <a:gd name="connsiteY470" fmla="*/ 930123 h 1590675"/>
              <a:gd name="connsiteX471" fmla="*/ 89726 w 1933575"/>
              <a:gd name="connsiteY471" fmla="*/ 951173 h 1590675"/>
              <a:gd name="connsiteX472" fmla="*/ 71247 w 1933575"/>
              <a:gd name="connsiteY472" fmla="*/ 921551 h 1590675"/>
              <a:gd name="connsiteX473" fmla="*/ 100108 w 1933575"/>
              <a:gd name="connsiteY473" fmla="*/ 897071 h 1590675"/>
              <a:gd name="connsiteX474" fmla="*/ 85249 w 1933575"/>
              <a:gd name="connsiteY474" fmla="*/ 977939 h 1590675"/>
              <a:gd name="connsiteX475" fmla="*/ 104204 w 1933575"/>
              <a:gd name="connsiteY475" fmla="*/ 1008228 h 1590675"/>
              <a:gd name="connsiteX476" fmla="*/ 76105 w 1933575"/>
              <a:gd name="connsiteY476" fmla="*/ 1027278 h 1590675"/>
              <a:gd name="connsiteX477" fmla="*/ 55436 w 1933575"/>
              <a:gd name="connsiteY477" fmla="*/ 999370 h 1590675"/>
              <a:gd name="connsiteX478" fmla="*/ 85249 w 1933575"/>
              <a:gd name="connsiteY478" fmla="*/ 977939 h 1590675"/>
              <a:gd name="connsiteX479" fmla="*/ 70390 w 1933575"/>
              <a:gd name="connsiteY479" fmla="*/ 1060521 h 1590675"/>
              <a:gd name="connsiteX480" fmla="*/ 88297 w 1933575"/>
              <a:gd name="connsiteY480" fmla="*/ 1087191 h 1590675"/>
              <a:gd name="connsiteX481" fmla="*/ 62389 w 1933575"/>
              <a:gd name="connsiteY481" fmla="*/ 1104336 h 1590675"/>
              <a:gd name="connsiteX482" fmla="*/ 43625 w 1933575"/>
              <a:gd name="connsiteY482" fmla="*/ 1079285 h 1590675"/>
              <a:gd name="connsiteX483" fmla="*/ 70390 w 1933575"/>
              <a:gd name="connsiteY483" fmla="*/ 1060521 h 1590675"/>
              <a:gd name="connsiteX484" fmla="*/ 55626 w 1933575"/>
              <a:gd name="connsiteY484" fmla="*/ 1142150 h 1590675"/>
              <a:gd name="connsiteX485" fmla="*/ 71723 w 1933575"/>
              <a:gd name="connsiteY485" fmla="*/ 1166248 h 1590675"/>
              <a:gd name="connsiteX486" fmla="*/ 48673 w 1933575"/>
              <a:gd name="connsiteY486" fmla="*/ 1181869 h 1590675"/>
              <a:gd name="connsiteX487" fmla="*/ 32194 w 1933575"/>
              <a:gd name="connsiteY487" fmla="*/ 1159200 h 1590675"/>
              <a:gd name="connsiteX488" fmla="*/ 55626 w 1933575"/>
              <a:gd name="connsiteY488" fmla="*/ 1142150 h 1590675"/>
              <a:gd name="connsiteX489" fmla="*/ 40767 w 1933575"/>
              <a:gd name="connsiteY489" fmla="*/ 1223874 h 1590675"/>
              <a:gd name="connsiteX490" fmla="*/ 55055 w 1933575"/>
              <a:gd name="connsiteY490" fmla="*/ 1245401 h 1590675"/>
              <a:gd name="connsiteX491" fmla="*/ 36767 w 1933575"/>
              <a:gd name="connsiteY491" fmla="*/ 1257117 h 1590675"/>
              <a:gd name="connsiteX492" fmla="*/ 22003 w 1933575"/>
              <a:gd name="connsiteY492" fmla="*/ 1238543 h 1590675"/>
              <a:gd name="connsiteX493" fmla="*/ 40767 w 1933575"/>
              <a:gd name="connsiteY493" fmla="*/ 1223874 h 1590675"/>
              <a:gd name="connsiteX494" fmla="*/ 23717 w 1933575"/>
              <a:gd name="connsiteY494" fmla="*/ 1336841 h 1590675"/>
              <a:gd name="connsiteX495" fmla="*/ 10954 w 1933575"/>
              <a:gd name="connsiteY495" fmla="*/ 1319315 h 1590675"/>
              <a:gd name="connsiteX496" fmla="*/ 26765 w 1933575"/>
              <a:gd name="connsiteY496" fmla="*/ 1307885 h 1590675"/>
              <a:gd name="connsiteX497" fmla="*/ 39529 w 1933575"/>
              <a:gd name="connsiteY497" fmla="*/ 1325125 h 1590675"/>
              <a:gd name="connsiteX498" fmla="*/ 23717 w 1933575"/>
              <a:gd name="connsiteY498" fmla="*/ 1336841 h 1590675"/>
              <a:gd name="connsiteX499" fmla="*/ 931354 w 1933575"/>
              <a:gd name="connsiteY499" fmla="*/ 1278738 h 1590675"/>
              <a:gd name="connsiteX500" fmla="*/ 947166 w 1933575"/>
              <a:gd name="connsiteY500" fmla="*/ 1254640 h 1590675"/>
              <a:gd name="connsiteX501" fmla="*/ 990505 w 1933575"/>
              <a:gd name="connsiteY501" fmla="*/ 1250639 h 1590675"/>
              <a:gd name="connsiteX502" fmla="*/ 1009460 w 1933575"/>
              <a:gd name="connsiteY502" fmla="*/ 1289978 h 1590675"/>
              <a:gd name="connsiteX503" fmla="*/ 979551 w 1933575"/>
              <a:gd name="connsiteY503" fmla="*/ 1321601 h 1590675"/>
              <a:gd name="connsiteX504" fmla="*/ 965645 w 1933575"/>
              <a:gd name="connsiteY504" fmla="*/ 1323792 h 1590675"/>
              <a:gd name="connsiteX505" fmla="*/ 966121 w 1933575"/>
              <a:gd name="connsiteY505" fmla="*/ 1324077 h 1590675"/>
              <a:gd name="connsiteX506" fmla="*/ 931831 w 1933575"/>
              <a:gd name="connsiteY506" fmla="*/ 1278167 h 1590675"/>
              <a:gd name="connsiteX507" fmla="*/ 931354 w 1933575"/>
              <a:gd name="connsiteY507" fmla="*/ 1278738 h 1590675"/>
              <a:gd name="connsiteX508" fmla="*/ 865156 w 1933575"/>
              <a:gd name="connsiteY508" fmla="*/ 1190251 h 1590675"/>
              <a:gd name="connsiteX509" fmla="*/ 909447 w 1933575"/>
              <a:gd name="connsiteY509" fmla="*/ 1150627 h 1590675"/>
              <a:gd name="connsiteX510" fmla="*/ 909066 w 1933575"/>
              <a:gd name="connsiteY510" fmla="*/ 1150341 h 1590675"/>
              <a:gd name="connsiteX511" fmla="*/ 944404 w 1933575"/>
              <a:gd name="connsiteY511" fmla="*/ 1193013 h 1590675"/>
              <a:gd name="connsiteX512" fmla="*/ 908780 w 1933575"/>
              <a:gd name="connsiteY512" fmla="*/ 1228732 h 1590675"/>
              <a:gd name="connsiteX513" fmla="*/ 868871 w 1933575"/>
              <a:gd name="connsiteY513" fmla="*/ 1199776 h 1590675"/>
              <a:gd name="connsiteX514" fmla="*/ 865251 w 1933575"/>
              <a:gd name="connsiteY514" fmla="*/ 1189680 h 1590675"/>
              <a:gd name="connsiteX515" fmla="*/ 865156 w 1933575"/>
              <a:gd name="connsiteY515" fmla="*/ 1190251 h 1590675"/>
              <a:gd name="connsiteX516" fmla="*/ 1076897 w 1933575"/>
              <a:gd name="connsiteY516" fmla="*/ 1381037 h 1590675"/>
              <a:gd name="connsiteX517" fmla="*/ 1028224 w 1933575"/>
              <a:gd name="connsiteY517" fmla="*/ 1415327 h 1590675"/>
              <a:gd name="connsiteX518" fmla="*/ 998411 w 1933575"/>
              <a:gd name="connsiteY518" fmla="*/ 1375798 h 1590675"/>
              <a:gd name="connsiteX519" fmla="*/ 1032605 w 1933575"/>
              <a:gd name="connsiteY519" fmla="*/ 1339889 h 1590675"/>
              <a:gd name="connsiteX520" fmla="*/ 1073658 w 1933575"/>
              <a:gd name="connsiteY520" fmla="*/ 1367511 h 1590675"/>
              <a:gd name="connsiteX521" fmla="*/ 1076516 w 1933575"/>
              <a:gd name="connsiteY521" fmla="*/ 1381418 h 1590675"/>
              <a:gd name="connsiteX522" fmla="*/ 1076897 w 1933575"/>
              <a:gd name="connsiteY522" fmla="*/ 1381037 h 1590675"/>
              <a:gd name="connsiteX523" fmla="*/ 432626 w 1933575"/>
              <a:gd name="connsiteY523" fmla="*/ 856590 h 1590675"/>
              <a:gd name="connsiteX524" fmla="*/ 393859 w 1933575"/>
              <a:gd name="connsiteY524" fmla="*/ 893071 h 1590675"/>
              <a:gd name="connsiteX525" fmla="*/ 356426 w 1933575"/>
              <a:gd name="connsiteY525" fmla="*/ 854971 h 1590675"/>
              <a:gd name="connsiteX526" fmla="*/ 395383 w 1933575"/>
              <a:gd name="connsiteY526" fmla="*/ 816871 h 1590675"/>
              <a:gd name="connsiteX527" fmla="*/ 432626 w 1933575"/>
              <a:gd name="connsiteY527" fmla="*/ 856590 h 1590675"/>
              <a:gd name="connsiteX528" fmla="*/ 433292 w 1933575"/>
              <a:gd name="connsiteY528" fmla="*/ 867639 h 1590675"/>
              <a:gd name="connsiteX529" fmla="*/ 470821 w 1933575"/>
              <a:gd name="connsiteY529" fmla="*/ 831254 h 1590675"/>
              <a:gd name="connsiteX530" fmla="*/ 509207 w 1933575"/>
              <a:gd name="connsiteY530" fmla="*/ 868496 h 1590675"/>
              <a:gd name="connsiteX531" fmla="*/ 472250 w 1933575"/>
              <a:gd name="connsiteY531" fmla="*/ 907168 h 1590675"/>
              <a:gd name="connsiteX532" fmla="*/ 433292 w 1933575"/>
              <a:gd name="connsiteY532" fmla="*/ 867639 h 1590675"/>
              <a:gd name="connsiteX533" fmla="*/ 76105 w 1933575"/>
              <a:gd name="connsiteY533" fmla="*/ 838969 h 1590675"/>
              <a:gd name="connsiteX534" fmla="*/ 38195 w 1933575"/>
              <a:gd name="connsiteY534" fmla="*/ 801345 h 1590675"/>
              <a:gd name="connsiteX535" fmla="*/ 76867 w 1933575"/>
              <a:gd name="connsiteY535" fmla="*/ 763055 h 1590675"/>
              <a:gd name="connsiteX536" fmla="*/ 114110 w 1933575"/>
              <a:gd name="connsiteY536" fmla="*/ 801441 h 1590675"/>
              <a:gd name="connsiteX537" fmla="*/ 76105 w 1933575"/>
              <a:gd name="connsiteY537" fmla="*/ 838969 h 1590675"/>
              <a:gd name="connsiteX538" fmla="*/ 1102424 w 1933575"/>
              <a:gd name="connsiteY538" fmla="*/ 1433805 h 1590675"/>
              <a:gd name="connsiteX539" fmla="*/ 1140238 w 1933575"/>
              <a:gd name="connsiteY539" fmla="*/ 1471620 h 1590675"/>
              <a:gd name="connsiteX540" fmla="*/ 1101376 w 1933575"/>
              <a:gd name="connsiteY540" fmla="*/ 1509720 h 1590675"/>
              <a:gd name="connsiteX541" fmla="*/ 1064324 w 1933575"/>
              <a:gd name="connsiteY541" fmla="*/ 1471239 h 1590675"/>
              <a:gd name="connsiteX542" fmla="*/ 1102424 w 1933575"/>
              <a:gd name="connsiteY542" fmla="*/ 1433805 h 1590675"/>
              <a:gd name="connsiteX543" fmla="*/ 733901 w 1933575"/>
              <a:gd name="connsiteY543" fmla="*/ 990893 h 1590675"/>
              <a:gd name="connsiteX544" fmla="*/ 697135 w 1933575"/>
              <a:gd name="connsiteY544" fmla="*/ 1029564 h 1590675"/>
              <a:gd name="connsiteX545" fmla="*/ 657701 w 1933575"/>
              <a:gd name="connsiteY545" fmla="*/ 992036 h 1590675"/>
              <a:gd name="connsiteX546" fmla="*/ 695897 w 1933575"/>
              <a:gd name="connsiteY546" fmla="*/ 953364 h 1590675"/>
              <a:gd name="connsiteX547" fmla="*/ 733901 w 1933575"/>
              <a:gd name="connsiteY547" fmla="*/ 990893 h 1590675"/>
              <a:gd name="connsiteX548" fmla="*/ 878872 w 1933575"/>
              <a:gd name="connsiteY548" fmla="*/ 1099764 h 1590675"/>
              <a:gd name="connsiteX549" fmla="*/ 839724 w 1933575"/>
              <a:gd name="connsiteY549" fmla="*/ 1137578 h 1590675"/>
              <a:gd name="connsiteX550" fmla="*/ 802672 w 1933575"/>
              <a:gd name="connsiteY550" fmla="*/ 1099192 h 1590675"/>
              <a:gd name="connsiteX551" fmla="*/ 841820 w 1933575"/>
              <a:gd name="connsiteY551" fmla="*/ 1061378 h 1590675"/>
              <a:gd name="connsiteX552" fmla="*/ 878872 w 1933575"/>
              <a:gd name="connsiteY552" fmla="*/ 1099764 h 1590675"/>
              <a:gd name="connsiteX553" fmla="*/ 193834 w 1933575"/>
              <a:gd name="connsiteY553" fmla="*/ 814680 h 1590675"/>
              <a:gd name="connsiteX554" fmla="*/ 156972 w 1933575"/>
              <a:gd name="connsiteY554" fmla="*/ 853352 h 1590675"/>
              <a:gd name="connsiteX555" fmla="*/ 117634 w 1933575"/>
              <a:gd name="connsiteY555" fmla="*/ 815823 h 1590675"/>
              <a:gd name="connsiteX556" fmla="*/ 155924 w 1933575"/>
              <a:gd name="connsiteY556" fmla="*/ 777152 h 1590675"/>
              <a:gd name="connsiteX557" fmla="*/ 193834 w 1933575"/>
              <a:gd name="connsiteY557" fmla="*/ 814680 h 1590675"/>
              <a:gd name="connsiteX558" fmla="*/ 588550 w 1933575"/>
              <a:gd name="connsiteY558" fmla="*/ 884118 h 1590675"/>
              <a:gd name="connsiteX559" fmla="*/ 550259 w 1933575"/>
              <a:gd name="connsiteY559" fmla="*/ 921170 h 1590675"/>
              <a:gd name="connsiteX560" fmla="*/ 513207 w 1933575"/>
              <a:gd name="connsiteY560" fmla="*/ 882879 h 1590675"/>
              <a:gd name="connsiteX561" fmla="*/ 551498 w 1933575"/>
              <a:gd name="connsiteY561" fmla="*/ 845827 h 1590675"/>
              <a:gd name="connsiteX562" fmla="*/ 588550 w 1933575"/>
              <a:gd name="connsiteY562" fmla="*/ 884118 h 1590675"/>
              <a:gd name="connsiteX563" fmla="*/ 775716 w 1933575"/>
              <a:gd name="connsiteY563" fmla="*/ 1043185 h 1590675"/>
              <a:gd name="connsiteX564" fmla="*/ 737902 w 1933575"/>
              <a:gd name="connsiteY564" fmla="*/ 1005656 h 1590675"/>
              <a:gd name="connsiteX565" fmla="*/ 775811 w 1933575"/>
              <a:gd name="connsiteY565" fmla="*/ 968223 h 1590675"/>
              <a:gd name="connsiteX566" fmla="*/ 812864 w 1933575"/>
              <a:gd name="connsiteY566" fmla="*/ 1004990 h 1590675"/>
              <a:gd name="connsiteX567" fmla="*/ 775716 w 1933575"/>
              <a:gd name="connsiteY567" fmla="*/ 1043185 h 1590675"/>
              <a:gd name="connsiteX568" fmla="*/ 34195 w 1933575"/>
              <a:gd name="connsiteY568" fmla="*/ 786201 h 1590675"/>
              <a:gd name="connsiteX569" fmla="*/ 95 w 1933575"/>
              <a:gd name="connsiteY569" fmla="*/ 824110 h 1590675"/>
              <a:gd name="connsiteX570" fmla="*/ 95 w 1933575"/>
              <a:gd name="connsiteY570" fmla="*/ 749625 h 1590675"/>
              <a:gd name="connsiteX571" fmla="*/ 34195 w 1933575"/>
              <a:gd name="connsiteY571" fmla="*/ 786201 h 1590675"/>
              <a:gd name="connsiteX572" fmla="*/ 909447 w 1933575"/>
              <a:gd name="connsiteY572" fmla="*/ 1150627 h 1590675"/>
              <a:gd name="connsiteX573" fmla="*/ 882968 w 1933575"/>
              <a:gd name="connsiteY573" fmla="*/ 1113956 h 1590675"/>
              <a:gd name="connsiteX574" fmla="*/ 919163 w 1933575"/>
              <a:gd name="connsiteY574" fmla="*/ 1076332 h 1590675"/>
              <a:gd name="connsiteX575" fmla="*/ 957548 w 1933575"/>
              <a:gd name="connsiteY575" fmla="*/ 1111670 h 1590675"/>
              <a:gd name="connsiteX576" fmla="*/ 923163 w 1933575"/>
              <a:gd name="connsiteY576" fmla="*/ 1150818 h 1590675"/>
              <a:gd name="connsiteX577" fmla="*/ 909161 w 1933575"/>
              <a:gd name="connsiteY577" fmla="*/ 1150341 h 1590675"/>
              <a:gd name="connsiteX578" fmla="*/ 909447 w 1933575"/>
              <a:gd name="connsiteY578" fmla="*/ 1150627 h 1590675"/>
              <a:gd name="connsiteX579" fmla="*/ 985838 w 1933575"/>
              <a:gd name="connsiteY579" fmla="*/ 1241972 h 1590675"/>
              <a:gd name="connsiteX580" fmla="*/ 948309 w 1933575"/>
              <a:gd name="connsiteY580" fmla="*/ 1204443 h 1590675"/>
              <a:gd name="connsiteX581" fmla="*/ 986219 w 1933575"/>
              <a:gd name="connsiteY581" fmla="*/ 1167201 h 1590675"/>
              <a:gd name="connsiteX582" fmla="*/ 1023080 w 1933575"/>
              <a:gd name="connsiteY582" fmla="*/ 1204062 h 1590675"/>
              <a:gd name="connsiteX583" fmla="*/ 985838 w 1933575"/>
              <a:gd name="connsiteY583" fmla="*/ 1241972 h 1590675"/>
              <a:gd name="connsiteX584" fmla="*/ 1076611 w 1933575"/>
              <a:gd name="connsiteY584" fmla="*/ 1381418 h 1590675"/>
              <a:gd name="connsiteX585" fmla="*/ 1113282 w 1933575"/>
              <a:gd name="connsiteY585" fmla="*/ 1354938 h 1590675"/>
              <a:gd name="connsiteX586" fmla="*/ 1150906 w 1933575"/>
              <a:gd name="connsiteY586" fmla="*/ 1391133 h 1590675"/>
              <a:gd name="connsiteX587" fmla="*/ 1115568 w 1933575"/>
              <a:gd name="connsiteY587" fmla="*/ 1429519 h 1590675"/>
              <a:gd name="connsiteX588" fmla="*/ 1076420 w 1933575"/>
              <a:gd name="connsiteY588" fmla="*/ 1395134 h 1590675"/>
              <a:gd name="connsiteX589" fmla="*/ 1076897 w 1933575"/>
              <a:gd name="connsiteY589" fmla="*/ 1381132 h 1590675"/>
              <a:gd name="connsiteX590" fmla="*/ 1076611 w 1933575"/>
              <a:gd name="connsiteY590" fmla="*/ 1381418 h 1590675"/>
              <a:gd name="connsiteX591" fmla="*/ 667702 w 1933575"/>
              <a:gd name="connsiteY591" fmla="*/ 897929 h 1590675"/>
              <a:gd name="connsiteX592" fmla="*/ 629412 w 1933575"/>
              <a:gd name="connsiteY592" fmla="*/ 934981 h 1590675"/>
              <a:gd name="connsiteX593" fmla="*/ 593027 w 1933575"/>
              <a:gd name="connsiteY593" fmla="*/ 897453 h 1590675"/>
              <a:gd name="connsiteX594" fmla="*/ 631317 w 1933575"/>
              <a:gd name="connsiteY594" fmla="*/ 860400 h 1590675"/>
              <a:gd name="connsiteX595" fmla="*/ 667702 w 1933575"/>
              <a:gd name="connsiteY595" fmla="*/ 897929 h 1590675"/>
              <a:gd name="connsiteX596" fmla="*/ 1051655 w 1933575"/>
              <a:gd name="connsiteY596" fmla="*/ 1261022 h 1590675"/>
              <a:gd name="connsiteX597" fmla="*/ 1088422 w 1933575"/>
              <a:gd name="connsiteY597" fmla="*/ 1299312 h 1590675"/>
              <a:gd name="connsiteX598" fmla="*/ 1049750 w 1933575"/>
              <a:gd name="connsiteY598" fmla="*/ 1335698 h 1590675"/>
              <a:gd name="connsiteX599" fmla="*/ 1013651 w 1933575"/>
              <a:gd name="connsiteY599" fmla="*/ 1298074 h 1590675"/>
              <a:gd name="connsiteX600" fmla="*/ 1051655 w 1933575"/>
              <a:gd name="connsiteY600" fmla="*/ 1261022 h 1590675"/>
              <a:gd name="connsiteX601" fmla="*/ 709327 w 1933575"/>
              <a:gd name="connsiteY601" fmla="*/ 948888 h 1590675"/>
              <a:gd name="connsiteX602" fmla="*/ 673037 w 1933575"/>
              <a:gd name="connsiteY602" fmla="*/ 911550 h 1590675"/>
              <a:gd name="connsiteX603" fmla="*/ 711422 w 1933575"/>
              <a:gd name="connsiteY603" fmla="*/ 874878 h 1590675"/>
              <a:gd name="connsiteX604" fmla="*/ 747046 w 1933575"/>
              <a:gd name="connsiteY604" fmla="*/ 912978 h 1590675"/>
              <a:gd name="connsiteX605" fmla="*/ 709327 w 1933575"/>
              <a:gd name="connsiteY605" fmla="*/ 948888 h 1590675"/>
              <a:gd name="connsiteX606" fmla="*/ 249365 w 1933575"/>
              <a:gd name="connsiteY606" fmla="*/ 786867 h 1590675"/>
              <a:gd name="connsiteX607" fmla="*/ 212503 w 1933575"/>
              <a:gd name="connsiteY607" fmla="*/ 750101 h 1590675"/>
              <a:gd name="connsiteX608" fmla="*/ 250317 w 1933575"/>
              <a:gd name="connsiteY608" fmla="*/ 712858 h 1590675"/>
              <a:gd name="connsiteX609" fmla="*/ 286512 w 1933575"/>
              <a:gd name="connsiteY609" fmla="*/ 750387 h 1590675"/>
              <a:gd name="connsiteX610" fmla="*/ 249365 w 1933575"/>
              <a:gd name="connsiteY610" fmla="*/ 786867 h 1590675"/>
              <a:gd name="connsiteX611" fmla="*/ 206883 w 1933575"/>
              <a:gd name="connsiteY611" fmla="*/ 735146 h 1590675"/>
              <a:gd name="connsiteX612" fmla="*/ 170402 w 1933575"/>
              <a:gd name="connsiteY612" fmla="*/ 772580 h 1590675"/>
              <a:gd name="connsiteX613" fmla="*/ 132969 w 1933575"/>
              <a:gd name="connsiteY613" fmla="*/ 736099 h 1590675"/>
              <a:gd name="connsiteX614" fmla="*/ 169450 w 1933575"/>
              <a:gd name="connsiteY614" fmla="*/ 698666 h 1590675"/>
              <a:gd name="connsiteX615" fmla="*/ 206883 w 1933575"/>
              <a:gd name="connsiteY615" fmla="*/ 735146 h 1590675"/>
              <a:gd name="connsiteX616" fmla="*/ 485585 w 1933575"/>
              <a:gd name="connsiteY616" fmla="*/ 755625 h 1590675"/>
              <a:gd name="connsiteX617" fmla="*/ 522351 w 1933575"/>
              <a:gd name="connsiteY617" fmla="*/ 792678 h 1590675"/>
              <a:gd name="connsiteX618" fmla="*/ 485299 w 1933575"/>
              <a:gd name="connsiteY618" fmla="*/ 829444 h 1590675"/>
              <a:gd name="connsiteX619" fmla="*/ 448532 w 1933575"/>
              <a:gd name="connsiteY619" fmla="*/ 792392 h 1590675"/>
              <a:gd name="connsiteX620" fmla="*/ 485585 w 1933575"/>
              <a:gd name="connsiteY620" fmla="*/ 755625 h 1590675"/>
              <a:gd name="connsiteX621" fmla="*/ 403955 w 1933575"/>
              <a:gd name="connsiteY621" fmla="*/ 815442 h 1590675"/>
              <a:gd name="connsiteX622" fmla="*/ 368808 w 1933575"/>
              <a:gd name="connsiteY622" fmla="*/ 778390 h 1590675"/>
              <a:gd name="connsiteX623" fmla="*/ 405479 w 1933575"/>
              <a:gd name="connsiteY623" fmla="*/ 741243 h 1590675"/>
              <a:gd name="connsiteX624" fmla="*/ 442913 w 1933575"/>
              <a:gd name="connsiteY624" fmla="*/ 777628 h 1590675"/>
              <a:gd name="connsiteX625" fmla="*/ 403955 w 1933575"/>
              <a:gd name="connsiteY625" fmla="*/ 815442 h 1590675"/>
              <a:gd name="connsiteX626" fmla="*/ 1179671 w 1933575"/>
              <a:gd name="connsiteY626" fmla="*/ 1523055 h 1590675"/>
              <a:gd name="connsiteX627" fmla="*/ 1141952 w 1933575"/>
              <a:gd name="connsiteY627" fmla="*/ 1485621 h 1590675"/>
              <a:gd name="connsiteX628" fmla="*/ 1178909 w 1933575"/>
              <a:gd name="connsiteY628" fmla="*/ 1448950 h 1590675"/>
              <a:gd name="connsiteX629" fmla="*/ 1215962 w 1933575"/>
              <a:gd name="connsiteY629" fmla="*/ 1485621 h 1590675"/>
              <a:gd name="connsiteX630" fmla="*/ 1179671 w 1933575"/>
              <a:gd name="connsiteY630" fmla="*/ 1523055 h 1590675"/>
              <a:gd name="connsiteX631" fmla="*/ 328898 w 1933575"/>
              <a:gd name="connsiteY631" fmla="*/ 801060 h 1590675"/>
              <a:gd name="connsiteX632" fmla="*/ 292037 w 1933575"/>
              <a:gd name="connsiteY632" fmla="*/ 764198 h 1590675"/>
              <a:gd name="connsiteX633" fmla="*/ 329946 w 1933575"/>
              <a:gd name="connsiteY633" fmla="*/ 727050 h 1590675"/>
              <a:gd name="connsiteX634" fmla="*/ 366046 w 1933575"/>
              <a:gd name="connsiteY634" fmla="*/ 764579 h 1590675"/>
              <a:gd name="connsiteX635" fmla="*/ 328898 w 1933575"/>
              <a:gd name="connsiteY635" fmla="*/ 801060 h 1590675"/>
              <a:gd name="connsiteX636" fmla="*/ 855059 w 1933575"/>
              <a:gd name="connsiteY636" fmla="*/ 1056901 h 1590675"/>
              <a:gd name="connsiteX637" fmla="*/ 817912 w 1933575"/>
              <a:gd name="connsiteY637" fmla="*/ 1020420 h 1590675"/>
              <a:gd name="connsiteX638" fmla="*/ 855440 w 1933575"/>
              <a:gd name="connsiteY638" fmla="*/ 982892 h 1590675"/>
              <a:gd name="connsiteX639" fmla="*/ 891921 w 1933575"/>
              <a:gd name="connsiteY639" fmla="*/ 1020135 h 1590675"/>
              <a:gd name="connsiteX640" fmla="*/ 855059 w 1933575"/>
              <a:gd name="connsiteY640" fmla="*/ 1056901 h 1590675"/>
              <a:gd name="connsiteX641" fmla="*/ 1164527 w 1933575"/>
              <a:gd name="connsiteY641" fmla="*/ 1312933 h 1590675"/>
              <a:gd name="connsiteX642" fmla="*/ 1127093 w 1933575"/>
              <a:gd name="connsiteY642" fmla="*/ 1349414 h 1590675"/>
              <a:gd name="connsiteX643" fmla="*/ 1090994 w 1933575"/>
              <a:gd name="connsiteY643" fmla="*/ 1311695 h 1590675"/>
              <a:gd name="connsiteX644" fmla="*/ 1127665 w 1933575"/>
              <a:gd name="connsiteY644" fmla="*/ 1275881 h 1590675"/>
              <a:gd name="connsiteX645" fmla="*/ 1164527 w 1933575"/>
              <a:gd name="connsiteY645" fmla="*/ 1312933 h 1590675"/>
              <a:gd name="connsiteX646" fmla="*/ 1033748 w 1933575"/>
              <a:gd name="connsiteY646" fmla="*/ 1129863 h 1590675"/>
              <a:gd name="connsiteX647" fmla="*/ 994696 w 1933575"/>
              <a:gd name="connsiteY647" fmla="*/ 1164629 h 1590675"/>
              <a:gd name="connsiteX648" fmla="*/ 960406 w 1933575"/>
              <a:gd name="connsiteY648" fmla="*/ 1125195 h 1590675"/>
              <a:gd name="connsiteX649" fmla="*/ 998696 w 1933575"/>
              <a:gd name="connsiteY649" fmla="*/ 1091191 h 1590675"/>
              <a:gd name="connsiteX650" fmla="*/ 1033748 w 1933575"/>
              <a:gd name="connsiteY650" fmla="*/ 1129863 h 1590675"/>
              <a:gd name="connsiteX651" fmla="*/ 91535 w 1933575"/>
              <a:gd name="connsiteY651" fmla="*/ 684569 h 1590675"/>
              <a:gd name="connsiteX652" fmla="*/ 127254 w 1933575"/>
              <a:gd name="connsiteY652" fmla="*/ 722859 h 1590675"/>
              <a:gd name="connsiteX653" fmla="*/ 88583 w 1933575"/>
              <a:gd name="connsiteY653" fmla="*/ 758197 h 1590675"/>
              <a:gd name="connsiteX654" fmla="*/ 53626 w 1933575"/>
              <a:gd name="connsiteY654" fmla="*/ 720573 h 1590675"/>
              <a:gd name="connsiteX655" fmla="*/ 91535 w 1933575"/>
              <a:gd name="connsiteY655" fmla="*/ 684569 h 1590675"/>
              <a:gd name="connsiteX656" fmla="*/ 1099280 w 1933575"/>
              <a:gd name="connsiteY656" fmla="*/ 1218921 h 1590675"/>
              <a:gd name="connsiteX657" fmla="*/ 1061942 w 1933575"/>
              <a:gd name="connsiteY657" fmla="*/ 1255593 h 1590675"/>
              <a:gd name="connsiteX658" fmla="*/ 1025557 w 1933575"/>
              <a:gd name="connsiteY658" fmla="*/ 1217969 h 1590675"/>
              <a:gd name="connsiteX659" fmla="*/ 1062133 w 1933575"/>
              <a:gd name="connsiteY659" fmla="*/ 1181964 h 1590675"/>
              <a:gd name="connsiteX660" fmla="*/ 1099280 w 1933575"/>
              <a:gd name="connsiteY660" fmla="*/ 1218921 h 1590675"/>
              <a:gd name="connsiteX661" fmla="*/ 971074 w 1933575"/>
              <a:gd name="connsiteY661" fmla="*/ 1034803 h 1590675"/>
              <a:gd name="connsiteX662" fmla="*/ 934212 w 1933575"/>
              <a:gd name="connsiteY662" fmla="*/ 1070617 h 1590675"/>
              <a:gd name="connsiteX663" fmla="*/ 898017 w 1933575"/>
              <a:gd name="connsiteY663" fmla="*/ 1032708 h 1590675"/>
              <a:gd name="connsiteX664" fmla="*/ 935546 w 1933575"/>
              <a:gd name="connsiteY664" fmla="*/ 997560 h 1590675"/>
              <a:gd name="connsiteX665" fmla="*/ 971074 w 1933575"/>
              <a:gd name="connsiteY665" fmla="*/ 1034803 h 1590675"/>
              <a:gd name="connsiteX666" fmla="*/ 47434 w 1933575"/>
              <a:gd name="connsiteY666" fmla="*/ 707524 h 1590675"/>
              <a:gd name="connsiteX667" fmla="*/ 9716 w 1933575"/>
              <a:gd name="connsiteY667" fmla="*/ 743910 h 1590675"/>
              <a:gd name="connsiteX668" fmla="*/ 0 w 1933575"/>
              <a:gd name="connsiteY668" fmla="*/ 742100 h 1590675"/>
              <a:gd name="connsiteX669" fmla="*/ 0 w 1933575"/>
              <a:gd name="connsiteY669" fmla="*/ 672377 h 1590675"/>
              <a:gd name="connsiteX670" fmla="*/ 11716 w 1933575"/>
              <a:gd name="connsiteY670" fmla="*/ 670567 h 1590675"/>
              <a:gd name="connsiteX671" fmla="*/ 47434 w 1933575"/>
              <a:gd name="connsiteY671" fmla="*/ 707524 h 1590675"/>
              <a:gd name="connsiteX672" fmla="*/ 1210437 w 1933575"/>
              <a:gd name="connsiteY672" fmla="*/ 1590587 h 1590675"/>
              <a:gd name="connsiteX673" fmla="*/ 1207675 w 1933575"/>
              <a:gd name="connsiteY673" fmla="*/ 1577061 h 1590675"/>
              <a:gd name="connsiteX674" fmla="*/ 1245013 w 1933575"/>
              <a:gd name="connsiteY674" fmla="*/ 1540390 h 1590675"/>
              <a:gd name="connsiteX675" fmla="*/ 1281017 w 1933575"/>
              <a:gd name="connsiteY675" fmla="*/ 1577061 h 1590675"/>
              <a:gd name="connsiteX676" fmla="*/ 1278255 w 1933575"/>
              <a:gd name="connsiteY676" fmla="*/ 1590682 h 1590675"/>
              <a:gd name="connsiteX677" fmla="*/ 1210437 w 1933575"/>
              <a:gd name="connsiteY677" fmla="*/ 1590682 h 1590675"/>
              <a:gd name="connsiteX678" fmla="*/ 1229678 w 1933575"/>
              <a:gd name="connsiteY678" fmla="*/ 1406183 h 1590675"/>
              <a:gd name="connsiteX679" fmla="*/ 1193768 w 1933575"/>
              <a:gd name="connsiteY679" fmla="*/ 1442949 h 1590675"/>
              <a:gd name="connsiteX680" fmla="*/ 1156716 w 1933575"/>
              <a:gd name="connsiteY680" fmla="*/ 1405992 h 1590675"/>
              <a:gd name="connsiteX681" fmla="*/ 1193387 w 1933575"/>
              <a:gd name="connsiteY681" fmla="*/ 1369988 h 1590675"/>
              <a:gd name="connsiteX682" fmla="*/ 1229678 w 1933575"/>
              <a:gd name="connsiteY682" fmla="*/ 1406183 h 1590675"/>
              <a:gd name="connsiteX683" fmla="*/ 644557 w 1933575"/>
              <a:gd name="connsiteY683" fmla="*/ 854495 h 1590675"/>
              <a:gd name="connsiteX684" fmla="*/ 608171 w 1933575"/>
              <a:gd name="connsiteY684" fmla="*/ 818395 h 1590675"/>
              <a:gd name="connsiteX685" fmla="*/ 645319 w 1933575"/>
              <a:gd name="connsiteY685" fmla="*/ 781629 h 1590675"/>
              <a:gd name="connsiteX686" fmla="*/ 681038 w 1933575"/>
              <a:gd name="connsiteY686" fmla="*/ 818395 h 1590675"/>
              <a:gd name="connsiteX687" fmla="*/ 644557 w 1933575"/>
              <a:gd name="connsiteY687" fmla="*/ 854495 h 1590675"/>
              <a:gd name="connsiteX688" fmla="*/ 826199 w 1933575"/>
              <a:gd name="connsiteY688" fmla="*/ 927552 h 1590675"/>
              <a:gd name="connsiteX689" fmla="*/ 787337 w 1933575"/>
              <a:gd name="connsiteY689" fmla="*/ 962699 h 1590675"/>
              <a:gd name="connsiteX690" fmla="*/ 752856 w 1933575"/>
              <a:gd name="connsiteY690" fmla="*/ 924599 h 1590675"/>
              <a:gd name="connsiteX691" fmla="*/ 791718 w 1933575"/>
              <a:gd name="connsiteY691" fmla="*/ 889452 h 1590675"/>
              <a:gd name="connsiteX692" fmla="*/ 826199 w 1933575"/>
              <a:gd name="connsiteY692" fmla="*/ 927552 h 1590675"/>
              <a:gd name="connsiteX693" fmla="*/ 563023 w 1933575"/>
              <a:gd name="connsiteY693" fmla="*/ 840493 h 1590675"/>
              <a:gd name="connsiteX694" fmla="*/ 528447 w 1933575"/>
              <a:gd name="connsiteY694" fmla="*/ 801155 h 1590675"/>
              <a:gd name="connsiteX695" fmla="*/ 567023 w 1933575"/>
              <a:gd name="connsiteY695" fmla="*/ 767246 h 1590675"/>
              <a:gd name="connsiteX696" fmla="*/ 601599 w 1933575"/>
              <a:gd name="connsiteY696" fmla="*/ 806584 h 1590675"/>
              <a:gd name="connsiteX697" fmla="*/ 563023 w 1933575"/>
              <a:gd name="connsiteY697" fmla="*/ 840493 h 1590675"/>
              <a:gd name="connsiteX698" fmla="*/ 1258157 w 1933575"/>
              <a:gd name="connsiteY698" fmla="*/ 1536294 h 1590675"/>
              <a:gd name="connsiteX699" fmla="*/ 1222534 w 1933575"/>
              <a:gd name="connsiteY699" fmla="*/ 1499528 h 1590675"/>
              <a:gd name="connsiteX700" fmla="*/ 1259681 w 1933575"/>
              <a:gd name="connsiteY700" fmla="*/ 1464285 h 1590675"/>
              <a:gd name="connsiteX701" fmla="*/ 1294638 w 1933575"/>
              <a:gd name="connsiteY701" fmla="*/ 1500385 h 1590675"/>
              <a:gd name="connsiteX702" fmla="*/ 1258157 w 1933575"/>
              <a:gd name="connsiteY702" fmla="*/ 1536294 h 1590675"/>
              <a:gd name="connsiteX703" fmla="*/ 905161 w 1933575"/>
              <a:gd name="connsiteY703" fmla="*/ 939839 h 1590675"/>
              <a:gd name="connsiteX704" fmla="*/ 869252 w 1933575"/>
              <a:gd name="connsiteY704" fmla="*/ 976320 h 1590675"/>
              <a:gd name="connsiteX705" fmla="*/ 833152 w 1933575"/>
              <a:gd name="connsiteY705" fmla="*/ 940029 h 1590675"/>
              <a:gd name="connsiteX706" fmla="*/ 868394 w 1933575"/>
              <a:gd name="connsiteY706" fmla="*/ 904311 h 1590675"/>
              <a:gd name="connsiteX707" fmla="*/ 905161 w 1933575"/>
              <a:gd name="connsiteY707" fmla="*/ 939839 h 1590675"/>
              <a:gd name="connsiteX708" fmla="*/ 299466 w 1933575"/>
              <a:gd name="connsiteY708" fmla="*/ 669614 h 1590675"/>
              <a:gd name="connsiteX709" fmla="*/ 263747 w 1933575"/>
              <a:gd name="connsiteY709" fmla="*/ 706000 h 1590675"/>
              <a:gd name="connsiteX710" fmla="*/ 228124 w 1933575"/>
              <a:gd name="connsiteY710" fmla="*/ 670948 h 1590675"/>
              <a:gd name="connsiteX711" fmla="*/ 263843 w 1933575"/>
              <a:gd name="connsiteY711" fmla="*/ 634563 h 1590675"/>
              <a:gd name="connsiteX712" fmla="*/ 299466 w 1933575"/>
              <a:gd name="connsiteY712" fmla="*/ 669614 h 1590675"/>
              <a:gd name="connsiteX713" fmla="*/ 1177576 w 1933575"/>
              <a:gd name="connsiteY713" fmla="*/ 1235114 h 1590675"/>
              <a:gd name="connsiteX714" fmla="*/ 1139190 w 1933575"/>
              <a:gd name="connsiteY714" fmla="*/ 1268547 h 1590675"/>
              <a:gd name="connsiteX715" fmla="*/ 1106424 w 1933575"/>
              <a:gd name="connsiteY715" fmla="*/ 1230923 h 1590675"/>
              <a:gd name="connsiteX716" fmla="*/ 1144810 w 1933575"/>
              <a:gd name="connsiteY716" fmla="*/ 1197490 h 1590675"/>
              <a:gd name="connsiteX717" fmla="*/ 1177576 w 1933575"/>
              <a:gd name="connsiteY717" fmla="*/ 1235114 h 1590675"/>
              <a:gd name="connsiteX718" fmla="*/ 724948 w 1933575"/>
              <a:gd name="connsiteY718" fmla="*/ 868020 h 1590675"/>
              <a:gd name="connsiteX719" fmla="*/ 688562 w 1933575"/>
              <a:gd name="connsiteY719" fmla="*/ 832302 h 1590675"/>
              <a:gd name="connsiteX720" fmla="*/ 723519 w 1933575"/>
              <a:gd name="connsiteY720" fmla="*/ 796583 h 1590675"/>
              <a:gd name="connsiteX721" fmla="*/ 759904 w 1933575"/>
              <a:gd name="connsiteY721" fmla="*/ 832302 h 1590675"/>
              <a:gd name="connsiteX722" fmla="*/ 724948 w 1933575"/>
              <a:gd name="connsiteY722" fmla="*/ 868020 h 1590675"/>
              <a:gd name="connsiteX723" fmla="*/ 1112234 w 1933575"/>
              <a:gd name="connsiteY723" fmla="*/ 1141293 h 1590675"/>
              <a:gd name="connsiteX724" fmla="*/ 1073944 w 1933575"/>
              <a:gd name="connsiteY724" fmla="*/ 1174821 h 1590675"/>
              <a:gd name="connsiteX725" fmla="*/ 1041083 w 1933575"/>
              <a:gd name="connsiteY725" fmla="*/ 1137292 h 1590675"/>
              <a:gd name="connsiteX726" fmla="*/ 1079373 w 1933575"/>
              <a:gd name="connsiteY726" fmla="*/ 1103764 h 1590675"/>
              <a:gd name="connsiteX727" fmla="*/ 1112234 w 1933575"/>
              <a:gd name="connsiteY727" fmla="*/ 1141293 h 1590675"/>
              <a:gd name="connsiteX728" fmla="*/ 219647 w 1933575"/>
              <a:gd name="connsiteY728" fmla="*/ 656279 h 1590675"/>
              <a:gd name="connsiteX729" fmla="*/ 184309 w 1933575"/>
              <a:gd name="connsiteY729" fmla="*/ 691522 h 1590675"/>
              <a:gd name="connsiteX730" fmla="*/ 148685 w 1933575"/>
              <a:gd name="connsiteY730" fmla="*/ 655137 h 1590675"/>
              <a:gd name="connsiteX731" fmla="*/ 184690 w 1933575"/>
              <a:gd name="connsiteY731" fmla="*/ 620561 h 1590675"/>
              <a:gd name="connsiteX732" fmla="*/ 219647 w 1933575"/>
              <a:gd name="connsiteY732" fmla="*/ 656279 h 1590675"/>
              <a:gd name="connsiteX733" fmla="*/ 376047 w 1933575"/>
              <a:gd name="connsiteY733" fmla="*/ 686569 h 1590675"/>
              <a:gd name="connsiteX734" fmla="*/ 337661 w 1933575"/>
              <a:gd name="connsiteY734" fmla="*/ 720002 h 1590675"/>
              <a:gd name="connsiteX735" fmla="*/ 304895 w 1933575"/>
              <a:gd name="connsiteY735" fmla="*/ 682378 h 1590675"/>
              <a:gd name="connsiteX736" fmla="*/ 343281 w 1933575"/>
              <a:gd name="connsiteY736" fmla="*/ 648945 h 1590675"/>
              <a:gd name="connsiteX737" fmla="*/ 376047 w 1933575"/>
              <a:gd name="connsiteY737" fmla="*/ 686569 h 1590675"/>
              <a:gd name="connsiteX738" fmla="*/ 1011079 w 1933575"/>
              <a:gd name="connsiteY738" fmla="*/ 1083762 h 1590675"/>
              <a:gd name="connsiteX739" fmla="*/ 975836 w 1933575"/>
              <a:gd name="connsiteY739" fmla="*/ 1048424 h 1590675"/>
              <a:gd name="connsiteX740" fmla="*/ 1012222 w 1933575"/>
              <a:gd name="connsiteY740" fmla="*/ 1012800 h 1590675"/>
              <a:gd name="connsiteX741" fmla="*/ 1046798 w 1933575"/>
              <a:gd name="connsiteY741" fmla="*/ 1048805 h 1590675"/>
              <a:gd name="connsiteX742" fmla="*/ 1011079 w 1933575"/>
              <a:gd name="connsiteY742" fmla="*/ 1083762 h 1590675"/>
              <a:gd name="connsiteX743" fmla="*/ 418052 w 1933575"/>
              <a:gd name="connsiteY743" fmla="*/ 734289 h 1590675"/>
              <a:gd name="connsiteX744" fmla="*/ 384620 w 1933575"/>
              <a:gd name="connsiteY744" fmla="*/ 695999 h 1590675"/>
              <a:gd name="connsiteX745" fmla="*/ 422148 w 1933575"/>
              <a:gd name="connsiteY745" fmla="*/ 663138 h 1590675"/>
              <a:gd name="connsiteX746" fmla="*/ 455581 w 1933575"/>
              <a:gd name="connsiteY746" fmla="*/ 701428 h 1590675"/>
              <a:gd name="connsiteX747" fmla="*/ 418052 w 1933575"/>
              <a:gd name="connsiteY747" fmla="*/ 734289 h 1590675"/>
              <a:gd name="connsiteX748" fmla="*/ 980694 w 1933575"/>
              <a:gd name="connsiteY748" fmla="*/ 954031 h 1590675"/>
              <a:gd name="connsiteX749" fmla="*/ 946023 w 1933575"/>
              <a:gd name="connsiteY749" fmla="*/ 989369 h 1590675"/>
              <a:gd name="connsiteX750" fmla="*/ 911066 w 1933575"/>
              <a:gd name="connsiteY750" fmla="*/ 954317 h 1590675"/>
              <a:gd name="connsiteX751" fmla="*/ 944975 w 1933575"/>
              <a:gd name="connsiteY751" fmla="*/ 919741 h 1590675"/>
              <a:gd name="connsiteX752" fmla="*/ 980694 w 1933575"/>
              <a:gd name="connsiteY752" fmla="*/ 954031 h 1590675"/>
              <a:gd name="connsiteX753" fmla="*/ 1289018 w 1933575"/>
              <a:gd name="connsiteY753" fmla="*/ 1590587 h 1590675"/>
              <a:gd name="connsiteX754" fmla="*/ 1289018 w 1933575"/>
              <a:gd name="connsiteY754" fmla="*/ 1590587 h 1590675"/>
              <a:gd name="connsiteX755" fmla="*/ 1324642 w 1933575"/>
              <a:gd name="connsiteY755" fmla="*/ 1556297 h 1590675"/>
              <a:gd name="connsiteX756" fmla="*/ 1358837 w 1933575"/>
              <a:gd name="connsiteY756" fmla="*/ 1590587 h 1590675"/>
              <a:gd name="connsiteX757" fmla="*/ 1289018 w 1933575"/>
              <a:gd name="connsiteY757" fmla="*/ 1590587 h 1590675"/>
              <a:gd name="connsiteX758" fmla="*/ 1271588 w 1933575"/>
              <a:gd name="connsiteY758" fmla="*/ 1455427 h 1590675"/>
              <a:gd name="connsiteX759" fmla="*/ 1237964 w 1933575"/>
              <a:gd name="connsiteY759" fmla="*/ 1419042 h 1590675"/>
              <a:gd name="connsiteX760" fmla="*/ 1274636 w 1933575"/>
              <a:gd name="connsiteY760" fmla="*/ 1385799 h 1590675"/>
              <a:gd name="connsiteX761" fmla="*/ 1307497 w 1933575"/>
              <a:gd name="connsiteY761" fmla="*/ 1421423 h 1590675"/>
              <a:gd name="connsiteX762" fmla="*/ 1271588 w 1933575"/>
              <a:gd name="connsiteY762" fmla="*/ 1455427 h 1590675"/>
              <a:gd name="connsiteX763" fmla="*/ 1242632 w 1933575"/>
              <a:gd name="connsiteY763" fmla="*/ 1326268 h 1590675"/>
              <a:gd name="connsiteX764" fmla="*/ 1208246 w 1933575"/>
              <a:gd name="connsiteY764" fmla="*/ 1362082 h 1590675"/>
              <a:gd name="connsiteX765" fmla="*/ 1172147 w 1933575"/>
              <a:gd name="connsiteY765" fmla="*/ 1326649 h 1590675"/>
              <a:gd name="connsiteX766" fmla="*/ 1207199 w 1933575"/>
              <a:gd name="connsiteY766" fmla="*/ 1291597 h 1590675"/>
              <a:gd name="connsiteX767" fmla="*/ 1242632 w 1933575"/>
              <a:gd name="connsiteY767" fmla="*/ 1326268 h 1590675"/>
              <a:gd name="connsiteX768" fmla="*/ 139637 w 1933575"/>
              <a:gd name="connsiteY768" fmla="*/ 642563 h 1590675"/>
              <a:gd name="connsiteX769" fmla="*/ 103918 w 1933575"/>
              <a:gd name="connsiteY769" fmla="*/ 677044 h 1590675"/>
              <a:gd name="connsiteX770" fmla="*/ 69437 w 1933575"/>
              <a:gd name="connsiteY770" fmla="*/ 641325 h 1590675"/>
              <a:gd name="connsiteX771" fmla="*/ 105156 w 1933575"/>
              <a:gd name="connsiteY771" fmla="*/ 606845 h 1590675"/>
              <a:gd name="connsiteX772" fmla="*/ 139637 w 1933575"/>
              <a:gd name="connsiteY772" fmla="*/ 642563 h 1590675"/>
              <a:gd name="connsiteX773" fmla="*/ 500063 w 1933575"/>
              <a:gd name="connsiteY773" fmla="*/ 748196 h 1590675"/>
              <a:gd name="connsiteX774" fmla="*/ 464344 w 1933575"/>
              <a:gd name="connsiteY774" fmla="*/ 713715 h 1590675"/>
              <a:gd name="connsiteX775" fmla="*/ 499872 w 1933575"/>
              <a:gd name="connsiteY775" fmla="*/ 677616 h 1590675"/>
              <a:gd name="connsiteX776" fmla="*/ 534829 w 1933575"/>
              <a:gd name="connsiteY776" fmla="*/ 712763 h 1590675"/>
              <a:gd name="connsiteX777" fmla="*/ 500063 w 1933575"/>
              <a:gd name="connsiteY777" fmla="*/ 748196 h 1590675"/>
              <a:gd name="connsiteX778" fmla="*/ 544449 w 1933575"/>
              <a:gd name="connsiteY778" fmla="*/ 726574 h 1590675"/>
              <a:gd name="connsiteX779" fmla="*/ 580168 w 1933575"/>
              <a:gd name="connsiteY779" fmla="*/ 692379 h 1590675"/>
              <a:gd name="connsiteX780" fmla="*/ 613982 w 1933575"/>
              <a:gd name="connsiteY780" fmla="*/ 728479 h 1590675"/>
              <a:gd name="connsiteX781" fmla="*/ 578930 w 1933575"/>
              <a:gd name="connsiteY781" fmla="*/ 762007 h 1590675"/>
              <a:gd name="connsiteX782" fmla="*/ 544449 w 1933575"/>
              <a:gd name="connsiteY782" fmla="*/ 726574 h 1590675"/>
              <a:gd name="connsiteX783" fmla="*/ 838581 w 1933575"/>
              <a:gd name="connsiteY783" fmla="*/ 846018 h 1590675"/>
              <a:gd name="connsiteX784" fmla="*/ 803910 w 1933575"/>
              <a:gd name="connsiteY784" fmla="*/ 881355 h 1590675"/>
              <a:gd name="connsiteX785" fmla="*/ 768953 w 1933575"/>
              <a:gd name="connsiteY785" fmla="*/ 846303 h 1590675"/>
              <a:gd name="connsiteX786" fmla="*/ 802862 w 1933575"/>
              <a:gd name="connsiteY786" fmla="*/ 811728 h 1590675"/>
              <a:gd name="connsiteX787" fmla="*/ 838581 w 1933575"/>
              <a:gd name="connsiteY787" fmla="*/ 846018 h 1590675"/>
              <a:gd name="connsiteX788" fmla="*/ 1155859 w 1933575"/>
              <a:gd name="connsiteY788" fmla="*/ 1119195 h 1590675"/>
              <a:gd name="connsiteX789" fmla="*/ 1190530 w 1933575"/>
              <a:gd name="connsiteY789" fmla="*/ 1152818 h 1590675"/>
              <a:gd name="connsiteX790" fmla="*/ 1155859 w 1933575"/>
              <a:gd name="connsiteY790" fmla="*/ 1187775 h 1590675"/>
              <a:gd name="connsiteX791" fmla="*/ 1121950 w 1933575"/>
              <a:gd name="connsiteY791" fmla="*/ 1153389 h 1590675"/>
              <a:gd name="connsiteX792" fmla="*/ 1155859 w 1933575"/>
              <a:gd name="connsiteY792" fmla="*/ 1119195 h 1590675"/>
              <a:gd name="connsiteX793" fmla="*/ 1125188 w 1933575"/>
              <a:gd name="connsiteY793" fmla="*/ 1062521 h 1590675"/>
              <a:gd name="connsiteX794" fmla="*/ 1091184 w 1933575"/>
              <a:gd name="connsiteY794" fmla="*/ 1096811 h 1590675"/>
              <a:gd name="connsiteX795" fmla="*/ 1056513 w 1933575"/>
              <a:gd name="connsiteY795" fmla="*/ 1061759 h 1590675"/>
              <a:gd name="connsiteX796" fmla="*/ 1091184 w 1933575"/>
              <a:gd name="connsiteY796" fmla="*/ 1028231 h 1590675"/>
              <a:gd name="connsiteX797" fmla="*/ 1125188 w 1933575"/>
              <a:gd name="connsiteY797" fmla="*/ 1062521 h 1590675"/>
              <a:gd name="connsiteX798" fmla="*/ 882968 w 1933575"/>
              <a:gd name="connsiteY798" fmla="*/ 894976 h 1590675"/>
              <a:gd name="connsiteX799" fmla="*/ 849154 w 1933575"/>
              <a:gd name="connsiteY799" fmla="*/ 860686 h 1590675"/>
              <a:gd name="connsiteX800" fmla="*/ 884492 w 1933575"/>
              <a:gd name="connsiteY800" fmla="*/ 826491 h 1590675"/>
              <a:gd name="connsiteX801" fmla="*/ 917639 w 1933575"/>
              <a:gd name="connsiteY801" fmla="*/ 861448 h 1590675"/>
              <a:gd name="connsiteX802" fmla="*/ 882968 w 1933575"/>
              <a:gd name="connsiteY802" fmla="*/ 894976 h 1590675"/>
              <a:gd name="connsiteX803" fmla="*/ 1372362 w 1933575"/>
              <a:gd name="connsiteY803" fmla="*/ 1514196 h 1590675"/>
              <a:gd name="connsiteX804" fmla="*/ 1338644 w 1933575"/>
              <a:gd name="connsiteY804" fmla="*/ 1548581 h 1590675"/>
              <a:gd name="connsiteX805" fmla="*/ 1303877 w 1933575"/>
              <a:gd name="connsiteY805" fmla="*/ 1513815 h 1590675"/>
              <a:gd name="connsiteX806" fmla="*/ 1338263 w 1933575"/>
              <a:gd name="connsiteY806" fmla="*/ 1480097 h 1590675"/>
              <a:gd name="connsiteX807" fmla="*/ 1372362 w 1933575"/>
              <a:gd name="connsiteY807" fmla="*/ 1514196 h 1590675"/>
              <a:gd name="connsiteX808" fmla="*/ 59722 w 1933575"/>
              <a:gd name="connsiteY808" fmla="*/ 627133 h 1590675"/>
              <a:gd name="connsiteX809" fmla="*/ 25146 w 1933575"/>
              <a:gd name="connsiteY809" fmla="*/ 662280 h 1590675"/>
              <a:gd name="connsiteX810" fmla="*/ 95 w 1933575"/>
              <a:gd name="connsiteY810" fmla="*/ 652184 h 1590675"/>
              <a:gd name="connsiteX811" fmla="*/ 95 w 1933575"/>
              <a:gd name="connsiteY811" fmla="*/ 603035 h 1590675"/>
              <a:gd name="connsiteX812" fmla="*/ 24194 w 1933575"/>
              <a:gd name="connsiteY812" fmla="*/ 592938 h 1590675"/>
              <a:gd name="connsiteX813" fmla="*/ 59722 w 1933575"/>
              <a:gd name="connsiteY813" fmla="*/ 627133 h 1590675"/>
              <a:gd name="connsiteX814" fmla="*/ 658844 w 1933575"/>
              <a:gd name="connsiteY814" fmla="*/ 704095 h 1590675"/>
              <a:gd name="connsiteX815" fmla="*/ 693229 w 1933575"/>
              <a:gd name="connsiteY815" fmla="*/ 739242 h 1590675"/>
              <a:gd name="connsiteX816" fmla="*/ 658749 w 1933575"/>
              <a:gd name="connsiteY816" fmla="*/ 772866 h 1590675"/>
              <a:gd name="connsiteX817" fmla="*/ 624364 w 1933575"/>
              <a:gd name="connsiteY817" fmla="*/ 737718 h 1590675"/>
              <a:gd name="connsiteX818" fmla="*/ 658844 w 1933575"/>
              <a:gd name="connsiteY818" fmla="*/ 704095 h 1590675"/>
              <a:gd name="connsiteX819" fmla="*/ 1221010 w 1933575"/>
              <a:gd name="connsiteY819" fmla="*/ 1213016 h 1590675"/>
              <a:gd name="connsiteX820" fmla="*/ 1255776 w 1933575"/>
              <a:gd name="connsiteY820" fmla="*/ 1246353 h 1590675"/>
              <a:gd name="connsiteX821" fmla="*/ 1221391 w 1933575"/>
              <a:gd name="connsiteY821" fmla="*/ 1281501 h 1590675"/>
              <a:gd name="connsiteX822" fmla="*/ 1187291 w 1933575"/>
              <a:gd name="connsiteY822" fmla="*/ 1247496 h 1590675"/>
              <a:gd name="connsiteX823" fmla="*/ 1221010 w 1933575"/>
              <a:gd name="connsiteY823" fmla="*/ 1213016 h 1590675"/>
              <a:gd name="connsiteX824" fmla="*/ 1287399 w 1933575"/>
              <a:gd name="connsiteY824" fmla="*/ 1375131 h 1590675"/>
              <a:gd name="connsiteX825" fmla="*/ 1252919 w 1933575"/>
              <a:gd name="connsiteY825" fmla="*/ 1341413 h 1590675"/>
              <a:gd name="connsiteX826" fmla="*/ 1286637 w 1933575"/>
              <a:gd name="connsiteY826" fmla="*/ 1306932 h 1590675"/>
              <a:gd name="connsiteX827" fmla="*/ 1321118 w 1933575"/>
              <a:gd name="connsiteY827" fmla="*/ 1340651 h 1590675"/>
              <a:gd name="connsiteX828" fmla="*/ 1287399 w 1933575"/>
              <a:gd name="connsiteY828" fmla="*/ 1375131 h 1590675"/>
              <a:gd name="connsiteX829" fmla="*/ 738473 w 1933575"/>
              <a:gd name="connsiteY829" fmla="*/ 718573 h 1590675"/>
              <a:gd name="connsiteX830" fmla="*/ 772477 w 1933575"/>
              <a:gd name="connsiteY830" fmla="*/ 752768 h 1590675"/>
              <a:gd name="connsiteX831" fmla="*/ 738283 w 1933575"/>
              <a:gd name="connsiteY831" fmla="*/ 786772 h 1590675"/>
              <a:gd name="connsiteX832" fmla="*/ 704279 w 1933575"/>
              <a:gd name="connsiteY832" fmla="*/ 752577 h 1590675"/>
              <a:gd name="connsiteX833" fmla="*/ 738473 w 1933575"/>
              <a:gd name="connsiteY833" fmla="*/ 718573 h 1590675"/>
              <a:gd name="connsiteX834" fmla="*/ 1025747 w 1933575"/>
              <a:gd name="connsiteY834" fmla="*/ 934600 h 1590675"/>
              <a:gd name="connsiteX835" fmla="*/ 1059561 w 1933575"/>
              <a:gd name="connsiteY835" fmla="*/ 968985 h 1590675"/>
              <a:gd name="connsiteX836" fmla="*/ 1025176 w 1933575"/>
              <a:gd name="connsiteY836" fmla="*/ 1002799 h 1590675"/>
              <a:gd name="connsiteX837" fmla="*/ 991362 w 1933575"/>
              <a:gd name="connsiteY837" fmla="*/ 968414 h 1590675"/>
              <a:gd name="connsiteX838" fmla="*/ 1025747 w 1933575"/>
              <a:gd name="connsiteY838" fmla="*/ 934600 h 1590675"/>
              <a:gd name="connsiteX839" fmla="*/ 164402 w 1933575"/>
              <a:gd name="connsiteY839" fmla="*/ 575888 h 1590675"/>
              <a:gd name="connsiteX840" fmla="*/ 199358 w 1933575"/>
              <a:gd name="connsiteY840" fmla="*/ 542551 h 1590675"/>
              <a:gd name="connsiteX841" fmla="*/ 232315 w 1933575"/>
              <a:gd name="connsiteY841" fmla="*/ 577889 h 1590675"/>
              <a:gd name="connsiteX842" fmla="*/ 198120 w 1933575"/>
              <a:gd name="connsiteY842" fmla="*/ 610560 h 1590675"/>
              <a:gd name="connsiteX843" fmla="*/ 164402 w 1933575"/>
              <a:gd name="connsiteY843" fmla="*/ 575888 h 1590675"/>
              <a:gd name="connsiteX844" fmla="*/ 119063 w 1933575"/>
              <a:gd name="connsiteY844" fmla="*/ 596081 h 1590675"/>
              <a:gd name="connsiteX845" fmla="*/ 84963 w 1933575"/>
              <a:gd name="connsiteY845" fmla="*/ 561792 h 1590675"/>
              <a:gd name="connsiteX846" fmla="*/ 118491 w 1933575"/>
              <a:gd name="connsiteY846" fmla="*/ 528454 h 1590675"/>
              <a:gd name="connsiteX847" fmla="*/ 152591 w 1933575"/>
              <a:gd name="connsiteY847" fmla="*/ 562744 h 1590675"/>
              <a:gd name="connsiteX848" fmla="*/ 119063 w 1933575"/>
              <a:gd name="connsiteY848" fmla="*/ 596081 h 1590675"/>
              <a:gd name="connsiteX849" fmla="*/ 513969 w 1933575"/>
              <a:gd name="connsiteY849" fmla="*/ 667138 h 1590675"/>
              <a:gd name="connsiteX850" fmla="*/ 480060 w 1933575"/>
              <a:gd name="connsiteY850" fmla="*/ 632753 h 1590675"/>
              <a:gd name="connsiteX851" fmla="*/ 513779 w 1933575"/>
              <a:gd name="connsiteY851" fmla="*/ 599511 h 1590675"/>
              <a:gd name="connsiteX852" fmla="*/ 547688 w 1933575"/>
              <a:gd name="connsiteY852" fmla="*/ 633896 h 1590675"/>
              <a:gd name="connsiteX853" fmla="*/ 513969 w 1933575"/>
              <a:gd name="connsiteY853" fmla="*/ 667138 h 1590675"/>
              <a:gd name="connsiteX854" fmla="*/ 434816 w 1933575"/>
              <a:gd name="connsiteY854" fmla="*/ 585128 h 1590675"/>
              <a:gd name="connsiteX855" fmla="*/ 468249 w 1933575"/>
              <a:gd name="connsiteY855" fmla="*/ 619989 h 1590675"/>
              <a:gd name="connsiteX856" fmla="*/ 433007 w 1933575"/>
              <a:gd name="connsiteY856" fmla="*/ 653041 h 1590675"/>
              <a:gd name="connsiteX857" fmla="*/ 400240 w 1933575"/>
              <a:gd name="connsiteY857" fmla="*/ 618846 h 1590675"/>
              <a:gd name="connsiteX858" fmla="*/ 434816 w 1933575"/>
              <a:gd name="connsiteY858" fmla="*/ 585128 h 1590675"/>
              <a:gd name="connsiteX859" fmla="*/ 354521 w 1933575"/>
              <a:gd name="connsiteY859" fmla="*/ 570840 h 1590675"/>
              <a:gd name="connsiteX860" fmla="*/ 388715 w 1933575"/>
              <a:gd name="connsiteY860" fmla="*/ 605130 h 1590675"/>
              <a:gd name="connsiteX861" fmla="*/ 354139 w 1933575"/>
              <a:gd name="connsiteY861" fmla="*/ 639039 h 1590675"/>
              <a:gd name="connsiteX862" fmla="*/ 320612 w 1933575"/>
              <a:gd name="connsiteY862" fmla="*/ 605511 h 1590675"/>
              <a:gd name="connsiteX863" fmla="*/ 354521 w 1933575"/>
              <a:gd name="connsiteY863" fmla="*/ 570840 h 1590675"/>
              <a:gd name="connsiteX864" fmla="*/ 312039 w 1933575"/>
              <a:gd name="connsiteY864" fmla="*/ 591129 h 1590675"/>
              <a:gd name="connsiteX865" fmla="*/ 277178 w 1933575"/>
              <a:gd name="connsiteY865" fmla="*/ 624752 h 1590675"/>
              <a:gd name="connsiteX866" fmla="*/ 243935 w 1933575"/>
              <a:gd name="connsiteY866" fmla="*/ 589509 h 1590675"/>
              <a:gd name="connsiteX867" fmla="*/ 278035 w 1933575"/>
              <a:gd name="connsiteY867" fmla="*/ 556553 h 1590675"/>
              <a:gd name="connsiteX868" fmla="*/ 312039 w 1933575"/>
              <a:gd name="connsiteY868" fmla="*/ 591129 h 1590675"/>
              <a:gd name="connsiteX869" fmla="*/ 993839 w 1933575"/>
              <a:gd name="connsiteY869" fmla="*/ 874688 h 1590675"/>
              <a:gd name="connsiteX870" fmla="*/ 960692 w 1933575"/>
              <a:gd name="connsiteY870" fmla="*/ 908692 h 1590675"/>
              <a:gd name="connsiteX871" fmla="*/ 926306 w 1933575"/>
              <a:gd name="connsiteY871" fmla="*/ 874497 h 1590675"/>
              <a:gd name="connsiteX872" fmla="*/ 960120 w 1933575"/>
              <a:gd name="connsiteY872" fmla="*/ 841255 h 1590675"/>
              <a:gd name="connsiteX873" fmla="*/ 993839 w 1933575"/>
              <a:gd name="connsiteY873" fmla="*/ 874688 h 1590675"/>
              <a:gd name="connsiteX874" fmla="*/ 593789 w 1933575"/>
              <a:gd name="connsiteY874" fmla="*/ 613893 h 1590675"/>
              <a:gd name="connsiteX875" fmla="*/ 627126 w 1933575"/>
              <a:gd name="connsiteY875" fmla="*/ 647897 h 1590675"/>
              <a:gd name="connsiteX876" fmla="*/ 593122 w 1933575"/>
              <a:gd name="connsiteY876" fmla="*/ 681235 h 1590675"/>
              <a:gd name="connsiteX877" fmla="*/ 559784 w 1933575"/>
              <a:gd name="connsiteY877" fmla="*/ 647231 h 1590675"/>
              <a:gd name="connsiteX878" fmla="*/ 593789 w 1933575"/>
              <a:gd name="connsiteY878" fmla="*/ 613893 h 1590675"/>
              <a:gd name="connsiteX879" fmla="*/ 1352836 w 1933575"/>
              <a:gd name="connsiteY879" fmla="*/ 1468572 h 1590675"/>
              <a:gd name="connsiteX880" fmla="*/ 1318546 w 1933575"/>
              <a:gd name="connsiteY880" fmla="*/ 1435710 h 1590675"/>
              <a:gd name="connsiteX881" fmla="*/ 1352455 w 1933575"/>
              <a:gd name="connsiteY881" fmla="*/ 1401039 h 1590675"/>
              <a:gd name="connsiteX882" fmla="*/ 1385983 w 1933575"/>
              <a:gd name="connsiteY882" fmla="*/ 1434567 h 1590675"/>
              <a:gd name="connsiteX883" fmla="*/ 1352836 w 1933575"/>
              <a:gd name="connsiteY883" fmla="*/ 1468572 h 1590675"/>
              <a:gd name="connsiteX884" fmla="*/ 1373505 w 1933575"/>
              <a:gd name="connsiteY884" fmla="*/ 1590587 h 1590675"/>
              <a:gd name="connsiteX885" fmla="*/ 1404461 w 1933575"/>
              <a:gd name="connsiteY885" fmla="*/ 1571727 h 1590675"/>
              <a:gd name="connsiteX886" fmla="*/ 1433322 w 1933575"/>
              <a:gd name="connsiteY886" fmla="*/ 1590587 h 1590675"/>
              <a:gd name="connsiteX887" fmla="*/ 1373505 w 1933575"/>
              <a:gd name="connsiteY887" fmla="*/ 1590587 h 1590675"/>
              <a:gd name="connsiteX888" fmla="*/ 818007 w 1933575"/>
              <a:gd name="connsiteY888" fmla="*/ 800679 h 1590675"/>
              <a:gd name="connsiteX889" fmla="*/ 784193 w 1933575"/>
              <a:gd name="connsiteY889" fmla="*/ 767341 h 1590675"/>
              <a:gd name="connsiteX890" fmla="*/ 818579 w 1933575"/>
              <a:gd name="connsiteY890" fmla="*/ 733242 h 1590675"/>
              <a:gd name="connsiteX891" fmla="*/ 851630 w 1933575"/>
              <a:gd name="connsiteY891" fmla="*/ 767246 h 1590675"/>
              <a:gd name="connsiteX892" fmla="*/ 818007 w 1933575"/>
              <a:gd name="connsiteY892" fmla="*/ 800679 h 1590675"/>
              <a:gd name="connsiteX893" fmla="*/ 39624 w 1933575"/>
              <a:gd name="connsiteY893" fmla="*/ 581604 h 1590675"/>
              <a:gd name="connsiteX894" fmla="*/ 5715 w 1933575"/>
              <a:gd name="connsiteY894" fmla="*/ 548456 h 1590675"/>
              <a:gd name="connsiteX895" fmla="*/ 38862 w 1933575"/>
              <a:gd name="connsiteY895" fmla="*/ 514547 h 1590675"/>
              <a:gd name="connsiteX896" fmla="*/ 72771 w 1933575"/>
              <a:gd name="connsiteY896" fmla="*/ 547695 h 1590675"/>
              <a:gd name="connsiteX897" fmla="*/ 39624 w 1933575"/>
              <a:gd name="connsiteY897" fmla="*/ 581604 h 1590675"/>
              <a:gd name="connsiteX898" fmla="*/ 673132 w 1933575"/>
              <a:gd name="connsiteY898" fmla="*/ 628657 h 1590675"/>
              <a:gd name="connsiteX899" fmla="*/ 706088 w 1933575"/>
              <a:gd name="connsiteY899" fmla="*/ 662566 h 1590675"/>
              <a:gd name="connsiteX900" fmla="*/ 672941 w 1933575"/>
              <a:gd name="connsiteY900" fmla="*/ 694856 h 1590675"/>
              <a:gd name="connsiteX901" fmla="*/ 639985 w 1933575"/>
              <a:gd name="connsiteY901" fmla="*/ 660947 h 1590675"/>
              <a:gd name="connsiteX902" fmla="*/ 673132 w 1933575"/>
              <a:gd name="connsiteY902" fmla="*/ 628657 h 1590675"/>
              <a:gd name="connsiteX903" fmla="*/ 1334357 w 1933575"/>
              <a:gd name="connsiteY903" fmla="*/ 1261403 h 1590675"/>
              <a:gd name="connsiteX904" fmla="*/ 1300829 w 1933575"/>
              <a:gd name="connsiteY904" fmla="*/ 1294740 h 1590675"/>
              <a:gd name="connsiteX905" fmla="*/ 1267873 w 1933575"/>
              <a:gd name="connsiteY905" fmla="*/ 1260927 h 1590675"/>
              <a:gd name="connsiteX906" fmla="*/ 1300639 w 1933575"/>
              <a:gd name="connsiteY906" fmla="*/ 1228351 h 1590675"/>
              <a:gd name="connsiteX907" fmla="*/ 1334357 w 1933575"/>
              <a:gd name="connsiteY907" fmla="*/ 1261403 h 1590675"/>
              <a:gd name="connsiteX908" fmla="*/ 1203770 w 1933575"/>
              <a:gd name="connsiteY908" fmla="*/ 1074332 h 1590675"/>
              <a:gd name="connsiteX909" fmla="*/ 1169575 w 1933575"/>
              <a:gd name="connsiteY909" fmla="*/ 1107193 h 1590675"/>
              <a:gd name="connsiteX910" fmla="*/ 1136999 w 1933575"/>
              <a:gd name="connsiteY910" fmla="*/ 1072617 h 1590675"/>
              <a:gd name="connsiteX911" fmla="*/ 1170432 w 1933575"/>
              <a:gd name="connsiteY911" fmla="*/ 1040423 h 1590675"/>
              <a:gd name="connsiteX912" fmla="*/ 1203770 w 1933575"/>
              <a:gd name="connsiteY912" fmla="*/ 1074332 h 1590675"/>
              <a:gd name="connsiteX913" fmla="*/ 1236250 w 1933575"/>
              <a:gd name="connsiteY913" fmla="*/ 1201014 h 1590675"/>
              <a:gd name="connsiteX914" fmla="*/ 1202436 w 1933575"/>
              <a:gd name="connsiteY914" fmla="*/ 1167772 h 1590675"/>
              <a:gd name="connsiteX915" fmla="*/ 1236059 w 1933575"/>
              <a:gd name="connsiteY915" fmla="*/ 1134339 h 1590675"/>
              <a:gd name="connsiteX916" fmla="*/ 1269111 w 1933575"/>
              <a:gd name="connsiteY916" fmla="*/ 1166915 h 1590675"/>
              <a:gd name="connsiteX917" fmla="*/ 1236250 w 1933575"/>
              <a:gd name="connsiteY917" fmla="*/ 1201014 h 1590675"/>
              <a:gd name="connsiteX918" fmla="*/ 1104710 w 1933575"/>
              <a:gd name="connsiteY918" fmla="*/ 1016134 h 1590675"/>
              <a:gd name="connsiteX919" fmla="*/ 1071753 w 1933575"/>
              <a:gd name="connsiteY919" fmla="*/ 982225 h 1590675"/>
              <a:gd name="connsiteX920" fmla="*/ 1106043 w 1933575"/>
              <a:gd name="connsiteY920" fmla="*/ 949650 h 1590675"/>
              <a:gd name="connsiteX921" fmla="*/ 1138238 w 1933575"/>
              <a:gd name="connsiteY921" fmla="*/ 982796 h 1590675"/>
              <a:gd name="connsiteX922" fmla="*/ 1104710 w 1933575"/>
              <a:gd name="connsiteY922" fmla="*/ 1016134 h 1590675"/>
              <a:gd name="connsiteX923" fmla="*/ 1418273 w 1933575"/>
              <a:gd name="connsiteY923" fmla="*/ 1492955 h 1590675"/>
              <a:gd name="connsiteX924" fmla="*/ 1450562 w 1933575"/>
              <a:gd name="connsiteY924" fmla="*/ 1527055 h 1590675"/>
              <a:gd name="connsiteX925" fmla="*/ 1417225 w 1933575"/>
              <a:gd name="connsiteY925" fmla="*/ 1558678 h 1590675"/>
              <a:gd name="connsiteX926" fmla="*/ 1384935 w 1933575"/>
              <a:gd name="connsiteY926" fmla="*/ 1524579 h 1590675"/>
              <a:gd name="connsiteX927" fmla="*/ 1418273 w 1933575"/>
              <a:gd name="connsiteY927" fmla="*/ 1492955 h 1590675"/>
              <a:gd name="connsiteX928" fmla="*/ 894493 w 1933575"/>
              <a:gd name="connsiteY928" fmla="*/ 814013 h 1590675"/>
              <a:gd name="connsiteX929" fmla="*/ 861822 w 1933575"/>
              <a:gd name="connsiteY929" fmla="*/ 780200 h 1590675"/>
              <a:gd name="connsiteX930" fmla="*/ 894874 w 1933575"/>
              <a:gd name="connsiteY930" fmla="*/ 748291 h 1590675"/>
              <a:gd name="connsiteX931" fmla="*/ 927545 w 1933575"/>
              <a:gd name="connsiteY931" fmla="*/ 782105 h 1590675"/>
              <a:gd name="connsiteX932" fmla="*/ 894493 w 1933575"/>
              <a:gd name="connsiteY932" fmla="*/ 814013 h 1590675"/>
              <a:gd name="connsiteX933" fmla="*/ 1398937 w 1933575"/>
              <a:gd name="connsiteY933" fmla="*/ 1355510 h 1590675"/>
              <a:gd name="connsiteX934" fmla="*/ 1366266 w 1933575"/>
              <a:gd name="connsiteY934" fmla="*/ 1387609 h 1590675"/>
              <a:gd name="connsiteX935" fmla="*/ 1334167 w 1933575"/>
              <a:gd name="connsiteY935" fmla="*/ 1354938 h 1590675"/>
              <a:gd name="connsiteX936" fmla="*/ 1366838 w 1933575"/>
              <a:gd name="connsiteY936" fmla="*/ 1322839 h 1590675"/>
              <a:gd name="connsiteX937" fmla="*/ 1398937 w 1933575"/>
              <a:gd name="connsiteY937" fmla="*/ 1355510 h 1590675"/>
              <a:gd name="connsiteX938" fmla="*/ 784860 w 1933575"/>
              <a:gd name="connsiteY938" fmla="*/ 676282 h 1590675"/>
              <a:gd name="connsiteX939" fmla="*/ 752380 w 1933575"/>
              <a:gd name="connsiteY939" fmla="*/ 708191 h 1590675"/>
              <a:gd name="connsiteX940" fmla="*/ 720471 w 1933575"/>
              <a:gd name="connsiteY940" fmla="*/ 675711 h 1590675"/>
              <a:gd name="connsiteX941" fmla="*/ 752951 w 1933575"/>
              <a:gd name="connsiteY941" fmla="*/ 643802 h 1590675"/>
              <a:gd name="connsiteX942" fmla="*/ 784860 w 1933575"/>
              <a:gd name="connsiteY942" fmla="*/ 676282 h 1590675"/>
              <a:gd name="connsiteX943" fmla="*/ 1072039 w 1933575"/>
              <a:gd name="connsiteY943" fmla="*/ 889452 h 1590675"/>
              <a:gd name="connsiteX944" fmla="*/ 1039368 w 1933575"/>
              <a:gd name="connsiteY944" fmla="*/ 921551 h 1590675"/>
              <a:gd name="connsiteX945" fmla="*/ 1007269 w 1933575"/>
              <a:gd name="connsiteY945" fmla="*/ 888880 h 1590675"/>
              <a:gd name="connsiteX946" fmla="*/ 1039940 w 1933575"/>
              <a:gd name="connsiteY946" fmla="*/ 856781 h 1590675"/>
              <a:gd name="connsiteX947" fmla="*/ 1072039 w 1933575"/>
              <a:gd name="connsiteY947" fmla="*/ 889452 h 1590675"/>
              <a:gd name="connsiteX948" fmla="*/ 607409 w 1933575"/>
              <a:gd name="connsiteY948" fmla="*/ 599320 h 1590675"/>
              <a:gd name="connsiteX949" fmla="*/ 576358 w 1933575"/>
              <a:gd name="connsiteY949" fmla="*/ 567697 h 1590675"/>
              <a:gd name="connsiteX950" fmla="*/ 607981 w 1933575"/>
              <a:gd name="connsiteY950" fmla="*/ 536646 h 1590675"/>
              <a:gd name="connsiteX951" fmla="*/ 639032 w 1933575"/>
              <a:gd name="connsiteY951" fmla="*/ 568269 h 1590675"/>
              <a:gd name="connsiteX952" fmla="*/ 607409 w 1933575"/>
              <a:gd name="connsiteY952" fmla="*/ 599320 h 1590675"/>
              <a:gd name="connsiteX953" fmla="*/ 1005935 w 1933575"/>
              <a:gd name="connsiteY953" fmla="*/ 794773 h 1590675"/>
              <a:gd name="connsiteX954" fmla="*/ 975265 w 1933575"/>
              <a:gd name="connsiteY954" fmla="*/ 826968 h 1590675"/>
              <a:gd name="connsiteX955" fmla="*/ 942785 w 1933575"/>
              <a:gd name="connsiteY955" fmla="*/ 795249 h 1590675"/>
              <a:gd name="connsiteX956" fmla="*/ 974122 w 1933575"/>
              <a:gd name="connsiteY956" fmla="*/ 763817 h 1590675"/>
              <a:gd name="connsiteX957" fmla="*/ 1005935 w 1933575"/>
              <a:gd name="connsiteY957" fmla="*/ 794773 h 1590675"/>
              <a:gd name="connsiteX958" fmla="*/ 164497 w 1933575"/>
              <a:gd name="connsiteY958" fmla="*/ 482258 h 1590675"/>
              <a:gd name="connsiteX959" fmla="*/ 133826 w 1933575"/>
              <a:gd name="connsiteY959" fmla="*/ 514262 h 1590675"/>
              <a:gd name="connsiteX960" fmla="*/ 101537 w 1933575"/>
              <a:gd name="connsiteY960" fmla="*/ 482544 h 1590675"/>
              <a:gd name="connsiteX961" fmla="*/ 132874 w 1933575"/>
              <a:gd name="connsiteY961" fmla="*/ 451302 h 1590675"/>
              <a:gd name="connsiteX962" fmla="*/ 164497 w 1933575"/>
              <a:gd name="connsiteY962" fmla="*/ 482258 h 1590675"/>
              <a:gd name="connsiteX963" fmla="*/ 559689 w 1933575"/>
              <a:gd name="connsiteY963" fmla="*/ 553219 h 1590675"/>
              <a:gd name="connsiteX964" fmla="*/ 529019 w 1933575"/>
              <a:gd name="connsiteY964" fmla="*/ 585413 h 1590675"/>
              <a:gd name="connsiteX965" fmla="*/ 496538 w 1933575"/>
              <a:gd name="connsiteY965" fmla="*/ 553695 h 1590675"/>
              <a:gd name="connsiteX966" fmla="*/ 527876 w 1933575"/>
              <a:gd name="connsiteY966" fmla="*/ 522263 h 1590675"/>
              <a:gd name="connsiteX967" fmla="*/ 559689 w 1933575"/>
              <a:gd name="connsiteY967" fmla="*/ 553219 h 1590675"/>
              <a:gd name="connsiteX968" fmla="*/ 863727 w 1933575"/>
              <a:gd name="connsiteY968" fmla="*/ 687712 h 1590675"/>
              <a:gd name="connsiteX969" fmla="*/ 832199 w 1933575"/>
              <a:gd name="connsiteY969" fmla="*/ 718859 h 1590675"/>
              <a:gd name="connsiteX970" fmla="*/ 800767 w 1933575"/>
              <a:gd name="connsiteY970" fmla="*/ 686283 h 1590675"/>
              <a:gd name="connsiteX971" fmla="*/ 833057 w 1933575"/>
              <a:gd name="connsiteY971" fmla="*/ 655898 h 1590675"/>
              <a:gd name="connsiteX972" fmla="*/ 863727 w 1933575"/>
              <a:gd name="connsiteY972" fmla="*/ 687712 h 1590675"/>
              <a:gd name="connsiteX973" fmla="*/ 321183 w 1933575"/>
              <a:gd name="connsiteY973" fmla="*/ 511309 h 1590675"/>
              <a:gd name="connsiteX974" fmla="*/ 288512 w 1933575"/>
              <a:gd name="connsiteY974" fmla="*/ 542932 h 1590675"/>
              <a:gd name="connsiteX975" fmla="*/ 257556 w 1933575"/>
              <a:gd name="connsiteY975" fmla="*/ 510928 h 1590675"/>
              <a:gd name="connsiteX976" fmla="*/ 290227 w 1933575"/>
              <a:gd name="connsiteY976" fmla="*/ 479305 h 1590675"/>
              <a:gd name="connsiteX977" fmla="*/ 321183 w 1933575"/>
              <a:gd name="connsiteY977" fmla="*/ 511309 h 1590675"/>
              <a:gd name="connsiteX978" fmla="*/ 369475 w 1933575"/>
              <a:gd name="connsiteY978" fmla="*/ 493497 h 1590675"/>
              <a:gd name="connsiteX979" fmla="*/ 400717 w 1933575"/>
              <a:gd name="connsiteY979" fmla="*/ 526549 h 1590675"/>
              <a:gd name="connsiteX980" fmla="*/ 368332 w 1933575"/>
              <a:gd name="connsiteY980" fmla="*/ 557029 h 1590675"/>
              <a:gd name="connsiteX981" fmla="*/ 337090 w 1933575"/>
              <a:gd name="connsiteY981" fmla="*/ 523977 h 1590675"/>
              <a:gd name="connsiteX982" fmla="*/ 369475 w 1933575"/>
              <a:gd name="connsiteY982" fmla="*/ 493497 h 1590675"/>
              <a:gd name="connsiteX983" fmla="*/ 1150620 w 1933575"/>
              <a:gd name="connsiteY983" fmla="*/ 903834 h 1590675"/>
              <a:gd name="connsiteX984" fmla="*/ 1118711 w 1933575"/>
              <a:gd name="connsiteY984" fmla="*/ 934695 h 1590675"/>
              <a:gd name="connsiteX985" fmla="*/ 1087850 w 1933575"/>
              <a:gd name="connsiteY985" fmla="*/ 902787 h 1590675"/>
              <a:gd name="connsiteX986" fmla="*/ 1119759 w 1933575"/>
              <a:gd name="connsiteY986" fmla="*/ 871926 h 1590675"/>
              <a:gd name="connsiteX987" fmla="*/ 1150620 w 1933575"/>
              <a:gd name="connsiteY987" fmla="*/ 903834 h 1590675"/>
              <a:gd name="connsiteX988" fmla="*/ 1250442 w 1933575"/>
              <a:gd name="connsiteY988" fmla="*/ 1056520 h 1590675"/>
              <a:gd name="connsiteX989" fmla="*/ 1281589 w 1933575"/>
              <a:gd name="connsiteY989" fmla="*/ 1088143 h 1590675"/>
              <a:gd name="connsiteX990" fmla="*/ 1248918 w 1933575"/>
              <a:gd name="connsiteY990" fmla="*/ 1119671 h 1590675"/>
              <a:gd name="connsiteX991" fmla="*/ 1218438 w 1933575"/>
              <a:gd name="connsiteY991" fmla="*/ 1087286 h 1590675"/>
              <a:gd name="connsiteX992" fmla="*/ 1250442 w 1933575"/>
              <a:gd name="connsiteY992" fmla="*/ 1056520 h 1590675"/>
              <a:gd name="connsiteX993" fmla="*/ 1184148 w 1933575"/>
              <a:gd name="connsiteY993" fmla="*/ 1028707 h 1590675"/>
              <a:gd name="connsiteX994" fmla="*/ 1153001 w 1933575"/>
              <a:gd name="connsiteY994" fmla="*/ 996989 h 1590675"/>
              <a:gd name="connsiteX995" fmla="*/ 1185767 w 1933575"/>
              <a:gd name="connsiteY995" fmla="*/ 965461 h 1590675"/>
              <a:gd name="connsiteX996" fmla="*/ 1216247 w 1933575"/>
              <a:gd name="connsiteY996" fmla="*/ 997846 h 1590675"/>
              <a:gd name="connsiteX997" fmla="*/ 1184148 w 1933575"/>
              <a:gd name="connsiteY997" fmla="*/ 1028707 h 1590675"/>
              <a:gd name="connsiteX998" fmla="*/ 213170 w 1933575"/>
              <a:gd name="connsiteY998" fmla="*/ 465208 h 1590675"/>
              <a:gd name="connsiteX999" fmla="*/ 244316 w 1933575"/>
              <a:gd name="connsiteY999" fmla="*/ 498164 h 1590675"/>
              <a:gd name="connsiteX1000" fmla="*/ 212122 w 1933575"/>
              <a:gd name="connsiteY1000" fmla="*/ 528645 h 1590675"/>
              <a:gd name="connsiteX1001" fmla="*/ 180975 w 1933575"/>
              <a:gd name="connsiteY1001" fmla="*/ 495688 h 1590675"/>
              <a:gd name="connsiteX1002" fmla="*/ 213170 w 1933575"/>
              <a:gd name="connsiteY1002" fmla="*/ 465208 h 1590675"/>
              <a:gd name="connsiteX1003" fmla="*/ 1463612 w 1933575"/>
              <a:gd name="connsiteY1003" fmla="*/ 1448569 h 1590675"/>
              <a:gd name="connsiteX1004" fmla="*/ 1431703 w 1933575"/>
              <a:gd name="connsiteY1004" fmla="*/ 1480668 h 1590675"/>
              <a:gd name="connsiteX1005" fmla="*/ 1400270 w 1933575"/>
              <a:gd name="connsiteY1005" fmla="*/ 1449426 h 1590675"/>
              <a:gd name="connsiteX1006" fmla="*/ 1432179 w 1933575"/>
              <a:gd name="connsiteY1006" fmla="*/ 1417327 h 1590675"/>
              <a:gd name="connsiteX1007" fmla="*/ 1463612 w 1933575"/>
              <a:gd name="connsiteY1007" fmla="*/ 1448569 h 1590675"/>
              <a:gd name="connsiteX1008" fmla="*/ 1380363 w 1933575"/>
              <a:gd name="connsiteY1008" fmla="*/ 1244353 h 1590675"/>
              <a:gd name="connsiteX1009" fmla="*/ 1412081 w 1933575"/>
              <a:gd name="connsiteY1009" fmla="*/ 1275309 h 1590675"/>
              <a:gd name="connsiteX1010" fmla="*/ 1381125 w 1933575"/>
              <a:gd name="connsiteY1010" fmla="*/ 1307028 h 1590675"/>
              <a:gd name="connsiteX1011" fmla="*/ 1349407 w 1933575"/>
              <a:gd name="connsiteY1011" fmla="*/ 1276071 h 1590675"/>
              <a:gd name="connsiteX1012" fmla="*/ 1380363 w 1933575"/>
              <a:gd name="connsiteY1012" fmla="*/ 1244353 h 1590675"/>
              <a:gd name="connsiteX1013" fmla="*/ 1346930 w 1933575"/>
              <a:gd name="connsiteY1013" fmla="*/ 1181964 h 1590675"/>
              <a:gd name="connsiteX1014" fmla="*/ 1315593 w 1933575"/>
              <a:gd name="connsiteY1014" fmla="*/ 1213492 h 1590675"/>
              <a:gd name="connsiteX1015" fmla="*/ 1283780 w 1933575"/>
              <a:gd name="connsiteY1015" fmla="*/ 1181107 h 1590675"/>
              <a:gd name="connsiteX1016" fmla="*/ 1315784 w 1933575"/>
              <a:gd name="connsiteY1016" fmla="*/ 1150341 h 1590675"/>
              <a:gd name="connsiteX1017" fmla="*/ 1346930 w 1933575"/>
              <a:gd name="connsiteY1017" fmla="*/ 1181964 h 1590675"/>
              <a:gd name="connsiteX1018" fmla="*/ 447294 w 1933575"/>
              <a:gd name="connsiteY1018" fmla="*/ 571317 h 1590675"/>
              <a:gd name="connsiteX1019" fmla="*/ 416719 w 1933575"/>
              <a:gd name="connsiteY1019" fmla="*/ 537598 h 1590675"/>
              <a:gd name="connsiteX1020" fmla="*/ 449675 w 1933575"/>
              <a:gd name="connsiteY1020" fmla="*/ 507689 h 1590675"/>
              <a:gd name="connsiteX1021" fmla="*/ 480251 w 1933575"/>
              <a:gd name="connsiteY1021" fmla="*/ 541408 h 1590675"/>
              <a:gd name="connsiteX1022" fmla="*/ 447294 w 1933575"/>
              <a:gd name="connsiteY1022" fmla="*/ 571317 h 1590675"/>
              <a:gd name="connsiteX1023" fmla="*/ 84677 w 1933575"/>
              <a:gd name="connsiteY1023" fmla="*/ 468542 h 1590675"/>
              <a:gd name="connsiteX1024" fmla="*/ 53054 w 1933575"/>
              <a:gd name="connsiteY1024" fmla="*/ 499784 h 1590675"/>
              <a:gd name="connsiteX1025" fmla="*/ 22193 w 1933575"/>
              <a:gd name="connsiteY1025" fmla="*/ 467780 h 1590675"/>
              <a:gd name="connsiteX1026" fmla="*/ 53150 w 1933575"/>
              <a:gd name="connsiteY1026" fmla="*/ 437204 h 1590675"/>
              <a:gd name="connsiteX1027" fmla="*/ 84677 w 1933575"/>
              <a:gd name="connsiteY1027" fmla="*/ 468542 h 1590675"/>
              <a:gd name="connsiteX1028" fmla="*/ 718376 w 1933575"/>
              <a:gd name="connsiteY1028" fmla="*/ 582556 h 1590675"/>
              <a:gd name="connsiteX1029" fmla="*/ 686086 w 1933575"/>
              <a:gd name="connsiteY1029" fmla="*/ 613227 h 1590675"/>
              <a:gd name="connsiteX1030" fmla="*/ 656082 w 1933575"/>
              <a:gd name="connsiteY1030" fmla="*/ 581699 h 1590675"/>
              <a:gd name="connsiteX1031" fmla="*/ 688372 w 1933575"/>
              <a:gd name="connsiteY1031" fmla="*/ 551028 h 1590675"/>
              <a:gd name="connsiteX1032" fmla="*/ 718376 w 1933575"/>
              <a:gd name="connsiteY1032" fmla="*/ 582556 h 1590675"/>
              <a:gd name="connsiteX1033" fmla="*/ 1446181 w 1933575"/>
              <a:gd name="connsiteY1033" fmla="*/ 1338555 h 1590675"/>
              <a:gd name="connsiteX1034" fmla="*/ 1477137 w 1933575"/>
              <a:gd name="connsiteY1034" fmla="*/ 1369226 h 1590675"/>
              <a:gd name="connsiteX1035" fmla="*/ 1445419 w 1933575"/>
              <a:gd name="connsiteY1035" fmla="*/ 1400468 h 1590675"/>
              <a:gd name="connsiteX1036" fmla="*/ 1415225 w 1933575"/>
              <a:gd name="connsiteY1036" fmla="*/ 1369130 h 1590675"/>
              <a:gd name="connsiteX1037" fmla="*/ 1446181 w 1933575"/>
              <a:gd name="connsiteY1037" fmla="*/ 1338555 h 1590675"/>
              <a:gd name="connsiteX1038" fmla="*/ 4858 w 1933575"/>
              <a:gd name="connsiteY1038" fmla="*/ 458636 h 1590675"/>
              <a:gd name="connsiteX1039" fmla="*/ 95 w 1933575"/>
              <a:gd name="connsiteY1039" fmla="*/ 473209 h 1590675"/>
              <a:gd name="connsiteX1040" fmla="*/ 95 w 1933575"/>
              <a:gd name="connsiteY1040" fmla="*/ 440919 h 1590675"/>
              <a:gd name="connsiteX1041" fmla="*/ 4858 w 1933575"/>
              <a:gd name="connsiteY1041" fmla="*/ 458636 h 1590675"/>
              <a:gd name="connsiteX1042" fmla="*/ 1084802 w 1933575"/>
              <a:gd name="connsiteY1042" fmla="*/ 809251 h 1590675"/>
              <a:gd name="connsiteX1043" fmla="*/ 1054513 w 1933575"/>
              <a:gd name="connsiteY1043" fmla="*/ 840493 h 1590675"/>
              <a:gd name="connsiteX1044" fmla="*/ 1022985 w 1933575"/>
              <a:gd name="connsiteY1044" fmla="*/ 809061 h 1590675"/>
              <a:gd name="connsiteX1045" fmla="*/ 1054037 w 1933575"/>
              <a:gd name="connsiteY1045" fmla="*/ 778580 h 1590675"/>
              <a:gd name="connsiteX1046" fmla="*/ 1084802 w 1933575"/>
              <a:gd name="connsiteY1046" fmla="*/ 809251 h 1590675"/>
              <a:gd name="connsiteX1047" fmla="*/ 1497140 w 1933575"/>
              <a:gd name="connsiteY1047" fmla="*/ 1571061 h 1590675"/>
              <a:gd name="connsiteX1048" fmla="*/ 1466278 w 1933575"/>
              <a:gd name="connsiteY1048" fmla="*/ 1540200 h 1590675"/>
              <a:gd name="connsiteX1049" fmla="*/ 1498187 w 1933575"/>
              <a:gd name="connsiteY1049" fmla="*/ 1508958 h 1590675"/>
              <a:gd name="connsiteX1050" fmla="*/ 1528382 w 1933575"/>
              <a:gd name="connsiteY1050" fmla="*/ 1540485 h 1590675"/>
              <a:gd name="connsiteX1051" fmla="*/ 1497140 w 1933575"/>
              <a:gd name="connsiteY1051" fmla="*/ 1571061 h 1590675"/>
              <a:gd name="connsiteX1052" fmla="*/ 909638 w 1933575"/>
              <a:gd name="connsiteY1052" fmla="*/ 732575 h 1590675"/>
              <a:gd name="connsiteX1053" fmla="*/ 877919 w 1933575"/>
              <a:gd name="connsiteY1053" fmla="*/ 702571 h 1590675"/>
              <a:gd name="connsiteX1054" fmla="*/ 908971 w 1933575"/>
              <a:gd name="connsiteY1054" fmla="*/ 670472 h 1590675"/>
              <a:gd name="connsiteX1055" fmla="*/ 940022 w 1933575"/>
              <a:gd name="connsiteY1055" fmla="*/ 701238 h 1590675"/>
              <a:gd name="connsiteX1056" fmla="*/ 909638 w 1933575"/>
              <a:gd name="connsiteY1056" fmla="*/ 732575 h 1590675"/>
              <a:gd name="connsiteX1057" fmla="*/ 766858 w 1933575"/>
              <a:gd name="connsiteY1057" fmla="*/ 565792 h 1590675"/>
              <a:gd name="connsiteX1058" fmla="*/ 797433 w 1933575"/>
              <a:gd name="connsiteY1058" fmla="*/ 596748 h 1590675"/>
              <a:gd name="connsiteX1059" fmla="*/ 766096 w 1933575"/>
              <a:gd name="connsiteY1059" fmla="*/ 627038 h 1590675"/>
              <a:gd name="connsiteX1060" fmla="*/ 736187 w 1933575"/>
              <a:gd name="connsiteY1060" fmla="*/ 596844 h 1590675"/>
              <a:gd name="connsiteX1061" fmla="*/ 766858 w 1933575"/>
              <a:gd name="connsiteY1061" fmla="*/ 565792 h 1590675"/>
              <a:gd name="connsiteX1062" fmla="*/ 1233583 w 1933575"/>
              <a:gd name="connsiteY1062" fmla="*/ 1010705 h 1590675"/>
              <a:gd name="connsiteX1063" fmla="*/ 1265206 w 1933575"/>
              <a:gd name="connsiteY1063" fmla="*/ 980796 h 1590675"/>
              <a:gd name="connsiteX1064" fmla="*/ 1294733 w 1933575"/>
              <a:gd name="connsiteY1064" fmla="*/ 1012800 h 1590675"/>
              <a:gd name="connsiteX1065" fmla="*/ 1263872 w 1933575"/>
              <a:gd name="connsiteY1065" fmla="*/ 1042042 h 1590675"/>
              <a:gd name="connsiteX1066" fmla="*/ 1233583 w 1933575"/>
              <a:gd name="connsiteY1066" fmla="*/ 1010705 h 1590675"/>
              <a:gd name="connsiteX1067" fmla="*/ 1360170 w 1933575"/>
              <a:gd name="connsiteY1067" fmla="*/ 1101573 h 1590675"/>
              <a:gd name="connsiteX1068" fmla="*/ 1329881 w 1933575"/>
              <a:gd name="connsiteY1068" fmla="*/ 1132911 h 1590675"/>
              <a:gd name="connsiteX1069" fmla="*/ 1298924 w 1933575"/>
              <a:gd name="connsiteY1069" fmla="*/ 1102335 h 1590675"/>
              <a:gd name="connsiteX1070" fmla="*/ 1328452 w 1933575"/>
              <a:gd name="connsiteY1070" fmla="*/ 1071760 h 1590675"/>
              <a:gd name="connsiteX1071" fmla="*/ 1360170 w 1933575"/>
              <a:gd name="connsiteY1071" fmla="*/ 1101573 h 1590675"/>
              <a:gd name="connsiteX1072" fmla="*/ 1425226 w 1933575"/>
              <a:gd name="connsiteY1072" fmla="*/ 1195680 h 1590675"/>
              <a:gd name="connsiteX1073" fmla="*/ 1394651 w 1933575"/>
              <a:gd name="connsiteY1073" fmla="*/ 1226255 h 1590675"/>
              <a:gd name="connsiteX1074" fmla="*/ 1364742 w 1933575"/>
              <a:gd name="connsiteY1074" fmla="*/ 1196347 h 1590675"/>
              <a:gd name="connsiteX1075" fmla="*/ 1395317 w 1933575"/>
              <a:gd name="connsiteY1075" fmla="*/ 1165772 h 1590675"/>
              <a:gd name="connsiteX1076" fmla="*/ 1425226 w 1933575"/>
              <a:gd name="connsiteY1076" fmla="*/ 1195680 h 1590675"/>
              <a:gd name="connsiteX1077" fmla="*/ 1199388 w 1933575"/>
              <a:gd name="connsiteY1077" fmla="*/ 947840 h 1590675"/>
              <a:gd name="connsiteX1078" fmla="*/ 1168622 w 1933575"/>
              <a:gd name="connsiteY1078" fmla="*/ 917455 h 1590675"/>
              <a:gd name="connsiteX1079" fmla="*/ 1198340 w 1933575"/>
              <a:gd name="connsiteY1079" fmla="*/ 887356 h 1590675"/>
              <a:gd name="connsiteX1080" fmla="*/ 1229106 w 1933575"/>
              <a:gd name="connsiteY1080" fmla="*/ 917741 h 1590675"/>
              <a:gd name="connsiteX1081" fmla="*/ 1199388 w 1933575"/>
              <a:gd name="connsiteY1081" fmla="*/ 947840 h 1590675"/>
              <a:gd name="connsiteX1082" fmla="*/ 303943 w 1933575"/>
              <a:gd name="connsiteY1082" fmla="*/ 461588 h 1590675"/>
              <a:gd name="connsiteX1083" fmla="*/ 273463 w 1933575"/>
              <a:gd name="connsiteY1083" fmla="*/ 432347 h 1590675"/>
              <a:gd name="connsiteX1084" fmla="*/ 303752 w 1933575"/>
              <a:gd name="connsiteY1084" fmla="*/ 401581 h 1590675"/>
              <a:gd name="connsiteX1085" fmla="*/ 333470 w 1933575"/>
              <a:gd name="connsiteY1085" fmla="*/ 431585 h 1590675"/>
              <a:gd name="connsiteX1086" fmla="*/ 303943 w 1933575"/>
              <a:gd name="connsiteY1086" fmla="*/ 461588 h 1590675"/>
              <a:gd name="connsiteX1087" fmla="*/ 353092 w 1933575"/>
              <a:gd name="connsiteY1087" fmla="*/ 445777 h 1590675"/>
              <a:gd name="connsiteX1088" fmla="*/ 382810 w 1933575"/>
              <a:gd name="connsiteY1088" fmla="*/ 415773 h 1590675"/>
              <a:gd name="connsiteX1089" fmla="*/ 413195 w 1933575"/>
              <a:gd name="connsiteY1089" fmla="*/ 446539 h 1590675"/>
              <a:gd name="connsiteX1090" fmla="*/ 382810 w 1933575"/>
              <a:gd name="connsiteY1090" fmla="*/ 475876 h 1590675"/>
              <a:gd name="connsiteX1091" fmla="*/ 353092 w 1933575"/>
              <a:gd name="connsiteY1091" fmla="*/ 445777 h 1590675"/>
              <a:gd name="connsiteX1092" fmla="*/ 492538 w 1933575"/>
              <a:gd name="connsiteY1092" fmla="*/ 460350 h 1590675"/>
              <a:gd name="connsiteX1093" fmla="*/ 462344 w 1933575"/>
              <a:gd name="connsiteY1093" fmla="*/ 489783 h 1590675"/>
              <a:gd name="connsiteX1094" fmla="*/ 432911 w 1933575"/>
              <a:gd name="connsiteY1094" fmla="*/ 459588 h 1590675"/>
              <a:gd name="connsiteX1095" fmla="*/ 463106 w 1933575"/>
              <a:gd name="connsiteY1095" fmla="*/ 430156 h 1590675"/>
              <a:gd name="connsiteX1096" fmla="*/ 492538 w 1933575"/>
              <a:gd name="connsiteY1096" fmla="*/ 460350 h 1590675"/>
              <a:gd name="connsiteX1097" fmla="*/ 1018508 w 1933575"/>
              <a:gd name="connsiteY1097" fmla="*/ 716287 h 1590675"/>
              <a:gd name="connsiteX1098" fmla="*/ 988314 w 1933575"/>
              <a:gd name="connsiteY1098" fmla="*/ 745814 h 1590675"/>
              <a:gd name="connsiteX1099" fmla="*/ 958406 w 1933575"/>
              <a:gd name="connsiteY1099" fmla="*/ 714572 h 1590675"/>
              <a:gd name="connsiteX1100" fmla="*/ 989267 w 1933575"/>
              <a:gd name="connsiteY1100" fmla="*/ 685712 h 1590675"/>
              <a:gd name="connsiteX1101" fmla="*/ 1018508 w 1933575"/>
              <a:gd name="connsiteY1101" fmla="*/ 716287 h 1590675"/>
              <a:gd name="connsiteX1102" fmla="*/ 1541526 w 1933575"/>
              <a:gd name="connsiteY1102" fmla="*/ 1460666 h 1590675"/>
              <a:gd name="connsiteX1103" fmla="*/ 1511618 w 1933575"/>
              <a:gd name="connsiteY1103" fmla="*/ 1490479 h 1590675"/>
              <a:gd name="connsiteX1104" fmla="*/ 1481423 w 1933575"/>
              <a:gd name="connsiteY1104" fmla="*/ 1459523 h 1590675"/>
              <a:gd name="connsiteX1105" fmla="*/ 1511999 w 1933575"/>
              <a:gd name="connsiteY1105" fmla="*/ 1430376 h 1590675"/>
              <a:gd name="connsiteX1106" fmla="*/ 1541526 w 1933575"/>
              <a:gd name="connsiteY1106" fmla="*/ 1460666 h 1590675"/>
              <a:gd name="connsiteX1107" fmla="*/ 1554385 w 1933575"/>
              <a:gd name="connsiteY1107" fmla="*/ 1384180 h 1590675"/>
              <a:gd name="connsiteX1108" fmla="*/ 1525238 w 1933575"/>
              <a:gd name="connsiteY1108" fmla="*/ 1412374 h 1590675"/>
              <a:gd name="connsiteX1109" fmla="*/ 1497044 w 1933575"/>
              <a:gd name="connsiteY1109" fmla="*/ 1383228 h 1590675"/>
              <a:gd name="connsiteX1110" fmla="*/ 1526191 w 1933575"/>
              <a:gd name="connsiteY1110" fmla="*/ 1355034 h 1590675"/>
              <a:gd name="connsiteX1111" fmla="*/ 1554385 w 1933575"/>
              <a:gd name="connsiteY1111" fmla="*/ 1384180 h 1590675"/>
              <a:gd name="connsiteX1112" fmla="*/ 650939 w 1933575"/>
              <a:gd name="connsiteY1112" fmla="*/ 487878 h 1590675"/>
              <a:gd name="connsiteX1113" fmla="*/ 621697 w 1933575"/>
              <a:gd name="connsiteY1113" fmla="*/ 517405 h 1590675"/>
              <a:gd name="connsiteX1114" fmla="*/ 592836 w 1933575"/>
              <a:gd name="connsiteY1114" fmla="*/ 488925 h 1590675"/>
              <a:gd name="connsiteX1115" fmla="*/ 622078 w 1933575"/>
              <a:gd name="connsiteY1115" fmla="*/ 459398 h 1590675"/>
              <a:gd name="connsiteX1116" fmla="*/ 650939 w 1933575"/>
              <a:gd name="connsiteY1116" fmla="*/ 487878 h 1590675"/>
              <a:gd name="connsiteX1117" fmla="*/ 541973 w 1933575"/>
              <a:gd name="connsiteY1117" fmla="*/ 444825 h 1590675"/>
              <a:gd name="connsiteX1118" fmla="*/ 571691 w 1933575"/>
              <a:gd name="connsiteY1118" fmla="*/ 474162 h 1590675"/>
              <a:gd name="connsiteX1119" fmla="*/ 541973 w 1933575"/>
              <a:gd name="connsiteY1119" fmla="*/ 503498 h 1590675"/>
              <a:gd name="connsiteX1120" fmla="*/ 513017 w 1933575"/>
              <a:gd name="connsiteY1120" fmla="*/ 474828 h 1590675"/>
              <a:gd name="connsiteX1121" fmla="*/ 541973 w 1933575"/>
              <a:gd name="connsiteY1121" fmla="*/ 444825 h 1590675"/>
              <a:gd name="connsiteX1122" fmla="*/ 96584 w 1933575"/>
              <a:gd name="connsiteY1122" fmla="*/ 391770 h 1590675"/>
              <a:gd name="connsiteX1123" fmla="*/ 68009 w 1933575"/>
              <a:gd name="connsiteY1123" fmla="*/ 420631 h 1590675"/>
              <a:gd name="connsiteX1124" fmla="*/ 38767 w 1933575"/>
              <a:gd name="connsiteY1124" fmla="*/ 390913 h 1590675"/>
              <a:gd name="connsiteX1125" fmla="*/ 68104 w 1933575"/>
              <a:gd name="connsiteY1125" fmla="*/ 362814 h 1590675"/>
              <a:gd name="connsiteX1126" fmla="*/ 96584 w 1933575"/>
              <a:gd name="connsiteY1126" fmla="*/ 391770 h 1590675"/>
              <a:gd name="connsiteX1127" fmla="*/ 1162812 w 1933575"/>
              <a:gd name="connsiteY1127" fmla="*/ 823729 h 1590675"/>
              <a:gd name="connsiteX1128" fmla="*/ 1133189 w 1933575"/>
              <a:gd name="connsiteY1128" fmla="*/ 853161 h 1590675"/>
              <a:gd name="connsiteX1129" fmla="*/ 1104138 w 1933575"/>
              <a:gd name="connsiteY1129" fmla="*/ 823158 h 1590675"/>
              <a:gd name="connsiteX1130" fmla="*/ 1133094 w 1933575"/>
              <a:gd name="connsiteY1130" fmla="*/ 794487 h 1590675"/>
              <a:gd name="connsiteX1131" fmla="*/ 1162812 w 1933575"/>
              <a:gd name="connsiteY1131" fmla="*/ 823729 h 1590675"/>
              <a:gd name="connsiteX1132" fmla="*/ 146780 w 1933575"/>
              <a:gd name="connsiteY1132" fmla="*/ 373959 h 1590675"/>
              <a:gd name="connsiteX1133" fmla="*/ 176403 w 1933575"/>
              <a:gd name="connsiteY1133" fmla="*/ 403391 h 1590675"/>
              <a:gd name="connsiteX1134" fmla="*/ 147638 w 1933575"/>
              <a:gd name="connsiteY1134" fmla="*/ 432347 h 1590675"/>
              <a:gd name="connsiteX1135" fmla="*/ 118015 w 1933575"/>
              <a:gd name="connsiteY1135" fmla="*/ 402914 h 1590675"/>
              <a:gd name="connsiteX1136" fmla="*/ 146780 w 1933575"/>
              <a:gd name="connsiteY1136" fmla="*/ 373959 h 1590675"/>
              <a:gd name="connsiteX1137" fmla="*/ 1605439 w 1933575"/>
              <a:gd name="connsiteY1137" fmla="*/ 1555344 h 1590675"/>
              <a:gd name="connsiteX1138" fmla="*/ 1575721 w 1933575"/>
              <a:gd name="connsiteY1138" fmla="*/ 1582872 h 1590675"/>
              <a:gd name="connsiteX1139" fmla="*/ 1548194 w 1933575"/>
              <a:gd name="connsiteY1139" fmla="*/ 1553154 h 1590675"/>
              <a:gd name="connsiteX1140" fmla="*/ 1577912 w 1933575"/>
              <a:gd name="connsiteY1140" fmla="*/ 1525626 h 1590675"/>
              <a:gd name="connsiteX1141" fmla="*/ 1605439 w 1933575"/>
              <a:gd name="connsiteY1141" fmla="*/ 1555344 h 1590675"/>
              <a:gd name="connsiteX1142" fmla="*/ 873157 w 1933575"/>
              <a:gd name="connsiteY1142" fmla="*/ 610369 h 1590675"/>
              <a:gd name="connsiteX1143" fmla="*/ 843820 w 1933575"/>
              <a:gd name="connsiteY1143" fmla="*/ 640182 h 1590675"/>
              <a:gd name="connsiteX1144" fmla="*/ 814007 w 1933575"/>
              <a:gd name="connsiteY1144" fmla="*/ 610845 h 1590675"/>
              <a:gd name="connsiteX1145" fmla="*/ 843344 w 1933575"/>
              <a:gd name="connsiteY1145" fmla="*/ 581032 h 1590675"/>
              <a:gd name="connsiteX1146" fmla="*/ 873157 w 1933575"/>
              <a:gd name="connsiteY1146" fmla="*/ 610369 h 1590675"/>
              <a:gd name="connsiteX1147" fmla="*/ 1096709 w 1933575"/>
              <a:gd name="connsiteY1147" fmla="*/ 729813 h 1590675"/>
              <a:gd name="connsiteX1148" fmla="*/ 1068229 w 1933575"/>
              <a:gd name="connsiteY1148" fmla="*/ 758578 h 1590675"/>
              <a:gd name="connsiteX1149" fmla="*/ 1039463 w 1933575"/>
              <a:gd name="connsiteY1149" fmla="*/ 730098 h 1590675"/>
              <a:gd name="connsiteX1150" fmla="*/ 1067943 w 1933575"/>
              <a:gd name="connsiteY1150" fmla="*/ 701333 h 1590675"/>
              <a:gd name="connsiteX1151" fmla="*/ 1096709 w 1933575"/>
              <a:gd name="connsiteY1151" fmla="*/ 729813 h 1590675"/>
              <a:gd name="connsiteX1152" fmla="*/ 1489710 w 1933575"/>
              <a:gd name="connsiteY1152" fmla="*/ 1289597 h 1590675"/>
              <a:gd name="connsiteX1153" fmla="*/ 1460278 w 1933575"/>
              <a:gd name="connsiteY1153" fmla="*/ 1319220 h 1590675"/>
              <a:gd name="connsiteX1154" fmla="*/ 1431036 w 1933575"/>
              <a:gd name="connsiteY1154" fmla="*/ 1289406 h 1590675"/>
              <a:gd name="connsiteX1155" fmla="*/ 1459802 w 1933575"/>
              <a:gd name="connsiteY1155" fmla="*/ 1260546 h 1590675"/>
              <a:gd name="connsiteX1156" fmla="*/ 1489710 w 1933575"/>
              <a:gd name="connsiteY1156" fmla="*/ 1289597 h 1590675"/>
              <a:gd name="connsiteX1157" fmla="*/ 922687 w 1933575"/>
              <a:gd name="connsiteY1157" fmla="*/ 596081 h 1590675"/>
              <a:gd name="connsiteX1158" fmla="*/ 951833 w 1933575"/>
              <a:gd name="connsiteY1158" fmla="*/ 624276 h 1590675"/>
              <a:gd name="connsiteX1159" fmla="*/ 923639 w 1933575"/>
              <a:gd name="connsiteY1159" fmla="*/ 653422 h 1590675"/>
              <a:gd name="connsiteX1160" fmla="*/ 894493 w 1933575"/>
              <a:gd name="connsiteY1160" fmla="*/ 625228 h 1590675"/>
              <a:gd name="connsiteX1161" fmla="*/ 922687 w 1933575"/>
              <a:gd name="connsiteY1161" fmla="*/ 596081 h 1590675"/>
              <a:gd name="connsiteX1162" fmla="*/ 226600 w 1933575"/>
              <a:gd name="connsiteY1162" fmla="*/ 446920 h 1590675"/>
              <a:gd name="connsiteX1163" fmla="*/ 197263 w 1933575"/>
              <a:gd name="connsiteY1163" fmla="*/ 417107 h 1590675"/>
              <a:gd name="connsiteX1164" fmla="*/ 227076 w 1933575"/>
              <a:gd name="connsiteY1164" fmla="*/ 387770 h 1590675"/>
              <a:gd name="connsiteX1165" fmla="*/ 256413 w 1933575"/>
              <a:gd name="connsiteY1165" fmla="*/ 417583 h 1590675"/>
              <a:gd name="connsiteX1166" fmla="*/ 226600 w 1933575"/>
              <a:gd name="connsiteY1166" fmla="*/ 446920 h 1590675"/>
              <a:gd name="connsiteX1167" fmla="*/ 701326 w 1933575"/>
              <a:gd name="connsiteY1167" fmla="*/ 473971 h 1590675"/>
              <a:gd name="connsiteX1168" fmla="*/ 730091 w 1933575"/>
              <a:gd name="connsiteY1168" fmla="*/ 502451 h 1590675"/>
              <a:gd name="connsiteX1169" fmla="*/ 701612 w 1933575"/>
              <a:gd name="connsiteY1169" fmla="*/ 531216 h 1590675"/>
              <a:gd name="connsiteX1170" fmla="*/ 672846 w 1933575"/>
              <a:gd name="connsiteY1170" fmla="*/ 502737 h 1590675"/>
              <a:gd name="connsiteX1171" fmla="*/ 701326 w 1933575"/>
              <a:gd name="connsiteY1171" fmla="*/ 473971 h 1590675"/>
              <a:gd name="connsiteX1172" fmla="*/ 1502855 w 1933575"/>
              <a:gd name="connsiteY1172" fmla="*/ 1210158 h 1590675"/>
              <a:gd name="connsiteX1173" fmla="*/ 1475137 w 1933575"/>
              <a:gd name="connsiteY1173" fmla="*/ 1238638 h 1590675"/>
              <a:gd name="connsiteX1174" fmla="*/ 1446276 w 1933575"/>
              <a:gd name="connsiteY1174" fmla="*/ 1209872 h 1590675"/>
              <a:gd name="connsiteX1175" fmla="*/ 1474756 w 1933575"/>
              <a:gd name="connsiteY1175" fmla="*/ 1182155 h 1590675"/>
              <a:gd name="connsiteX1176" fmla="*/ 1502855 w 1933575"/>
              <a:gd name="connsiteY1176" fmla="*/ 1210158 h 1590675"/>
              <a:gd name="connsiteX1177" fmla="*/ 1408462 w 1933575"/>
              <a:gd name="connsiteY1177" fmla="*/ 1088048 h 1590675"/>
              <a:gd name="connsiteX1178" fmla="*/ 1437703 w 1933575"/>
              <a:gd name="connsiteY1178" fmla="*/ 1116242 h 1590675"/>
              <a:gd name="connsiteX1179" fmla="*/ 1409224 w 1933575"/>
              <a:gd name="connsiteY1179" fmla="*/ 1145103 h 1590675"/>
              <a:gd name="connsiteX1180" fmla="*/ 1380744 w 1933575"/>
              <a:gd name="connsiteY1180" fmla="*/ 1117671 h 1590675"/>
              <a:gd name="connsiteX1181" fmla="*/ 1408462 w 1933575"/>
              <a:gd name="connsiteY1181" fmla="*/ 1088048 h 1590675"/>
              <a:gd name="connsiteX1182" fmla="*/ 16574 w 1933575"/>
              <a:gd name="connsiteY1182" fmla="*/ 377578 h 1590675"/>
              <a:gd name="connsiteX1183" fmla="*/ 95 w 1933575"/>
              <a:gd name="connsiteY1183" fmla="*/ 403391 h 1590675"/>
              <a:gd name="connsiteX1184" fmla="*/ 95 w 1933575"/>
              <a:gd name="connsiteY1184" fmla="*/ 351765 h 1590675"/>
              <a:gd name="connsiteX1185" fmla="*/ 16574 w 1933575"/>
              <a:gd name="connsiteY1185" fmla="*/ 377578 h 1590675"/>
              <a:gd name="connsiteX1186" fmla="*/ 1241298 w 1933575"/>
              <a:gd name="connsiteY1186" fmla="*/ 837540 h 1590675"/>
              <a:gd name="connsiteX1187" fmla="*/ 1213771 w 1933575"/>
              <a:gd name="connsiteY1187" fmla="*/ 866211 h 1590675"/>
              <a:gd name="connsiteX1188" fmla="*/ 1184720 w 1933575"/>
              <a:gd name="connsiteY1188" fmla="*/ 837636 h 1590675"/>
              <a:gd name="connsiteX1189" fmla="*/ 1212914 w 1933575"/>
              <a:gd name="connsiteY1189" fmla="*/ 809632 h 1590675"/>
              <a:gd name="connsiteX1190" fmla="*/ 1241298 w 1933575"/>
              <a:gd name="connsiteY1190" fmla="*/ 837540 h 1590675"/>
              <a:gd name="connsiteX1191" fmla="*/ 1343692 w 1933575"/>
              <a:gd name="connsiteY1191" fmla="*/ 994227 h 1590675"/>
              <a:gd name="connsiteX1192" fmla="*/ 1372362 w 1933575"/>
              <a:gd name="connsiteY1192" fmla="*/ 1022992 h 1590675"/>
              <a:gd name="connsiteX1193" fmla="*/ 1343311 w 1933575"/>
              <a:gd name="connsiteY1193" fmla="*/ 1051281 h 1590675"/>
              <a:gd name="connsiteX1194" fmla="*/ 1315403 w 1933575"/>
              <a:gd name="connsiteY1194" fmla="*/ 1023278 h 1590675"/>
              <a:gd name="connsiteX1195" fmla="*/ 1343692 w 1933575"/>
              <a:gd name="connsiteY1195" fmla="*/ 994227 h 1590675"/>
              <a:gd name="connsiteX1196" fmla="*/ 1306925 w 1933575"/>
              <a:gd name="connsiteY1196" fmla="*/ 932314 h 1590675"/>
              <a:gd name="connsiteX1197" fmla="*/ 1277493 w 1933575"/>
              <a:gd name="connsiteY1197" fmla="*/ 960318 h 1590675"/>
              <a:gd name="connsiteX1198" fmla="*/ 1249871 w 1933575"/>
              <a:gd name="connsiteY1198" fmla="*/ 930504 h 1590675"/>
              <a:gd name="connsiteX1199" fmla="*/ 1278541 w 1933575"/>
              <a:gd name="connsiteY1199" fmla="*/ 903263 h 1590675"/>
              <a:gd name="connsiteX1200" fmla="*/ 1306925 w 1933575"/>
              <a:gd name="connsiteY1200" fmla="*/ 932314 h 1590675"/>
              <a:gd name="connsiteX1201" fmla="*/ 780764 w 1933575"/>
              <a:gd name="connsiteY1201" fmla="*/ 488639 h 1590675"/>
              <a:gd name="connsiteX1202" fmla="*/ 809244 w 1933575"/>
              <a:gd name="connsiteY1202" fmla="*/ 516167 h 1590675"/>
              <a:gd name="connsiteX1203" fmla="*/ 780669 w 1933575"/>
              <a:gd name="connsiteY1203" fmla="*/ 544932 h 1590675"/>
              <a:gd name="connsiteX1204" fmla="*/ 752951 w 1933575"/>
              <a:gd name="connsiteY1204" fmla="*/ 516643 h 1590675"/>
              <a:gd name="connsiteX1205" fmla="*/ 780764 w 1933575"/>
              <a:gd name="connsiteY1205" fmla="*/ 488639 h 1590675"/>
              <a:gd name="connsiteX1206" fmla="*/ 238792 w 1933575"/>
              <a:gd name="connsiteY1206" fmla="*/ 368053 h 1590675"/>
              <a:gd name="connsiteX1207" fmla="*/ 210788 w 1933575"/>
              <a:gd name="connsiteY1207" fmla="*/ 341573 h 1590675"/>
              <a:gd name="connsiteX1208" fmla="*/ 238316 w 1933575"/>
              <a:gd name="connsiteY1208" fmla="*/ 313189 h 1590675"/>
              <a:gd name="connsiteX1209" fmla="*/ 265652 w 1933575"/>
              <a:gd name="connsiteY1209" fmla="*/ 340430 h 1590675"/>
              <a:gd name="connsiteX1210" fmla="*/ 238792 w 1933575"/>
              <a:gd name="connsiteY1210" fmla="*/ 368053 h 1590675"/>
              <a:gd name="connsiteX1211" fmla="*/ 1591723 w 1933575"/>
              <a:gd name="connsiteY1211" fmla="*/ 1446664 h 1590675"/>
              <a:gd name="connsiteX1212" fmla="*/ 1618964 w 1933575"/>
              <a:gd name="connsiteY1212" fmla="*/ 1475620 h 1590675"/>
              <a:gd name="connsiteX1213" fmla="*/ 1589627 w 1933575"/>
              <a:gd name="connsiteY1213" fmla="*/ 1502480 h 1590675"/>
              <a:gd name="connsiteX1214" fmla="*/ 1563053 w 1933575"/>
              <a:gd name="connsiteY1214" fmla="*/ 1474191 h 1590675"/>
              <a:gd name="connsiteX1215" fmla="*/ 1591723 w 1933575"/>
              <a:gd name="connsiteY1215" fmla="*/ 1446664 h 1590675"/>
              <a:gd name="connsiteX1216" fmla="*/ 449485 w 1933575"/>
              <a:gd name="connsiteY1216" fmla="*/ 380340 h 1590675"/>
              <a:gd name="connsiteX1217" fmla="*/ 476536 w 1933575"/>
              <a:gd name="connsiteY1217" fmla="*/ 352908 h 1590675"/>
              <a:gd name="connsiteX1218" fmla="*/ 504349 w 1933575"/>
              <a:gd name="connsiteY1218" fmla="*/ 381102 h 1590675"/>
              <a:gd name="connsiteX1219" fmla="*/ 476536 w 1933575"/>
              <a:gd name="connsiteY1219" fmla="*/ 407868 h 1590675"/>
              <a:gd name="connsiteX1220" fmla="*/ 449485 w 1933575"/>
              <a:gd name="connsiteY1220" fmla="*/ 380340 h 1590675"/>
              <a:gd name="connsiteX1221" fmla="*/ 1539526 w 1933575"/>
              <a:gd name="connsiteY1221" fmla="*/ 1276452 h 1590675"/>
              <a:gd name="connsiteX1222" fmla="*/ 1567529 w 1933575"/>
              <a:gd name="connsiteY1222" fmla="*/ 1304456 h 1590675"/>
              <a:gd name="connsiteX1223" fmla="*/ 1540288 w 1933575"/>
              <a:gd name="connsiteY1223" fmla="*/ 1331793 h 1590675"/>
              <a:gd name="connsiteX1224" fmla="*/ 1512284 w 1933575"/>
              <a:gd name="connsiteY1224" fmla="*/ 1303789 h 1590675"/>
              <a:gd name="connsiteX1225" fmla="*/ 1539526 w 1933575"/>
              <a:gd name="connsiteY1225" fmla="*/ 1276452 h 1590675"/>
              <a:gd name="connsiteX1226" fmla="*/ 885254 w 1933575"/>
              <a:gd name="connsiteY1226" fmla="*/ 531693 h 1590675"/>
              <a:gd name="connsiteX1227" fmla="*/ 857441 w 1933575"/>
              <a:gd name="connsiteY1227" fmla="*/ 558458 h 1590675"/>
              <a:gd name="connsiteX1228" fmla="*/ 830390 w 1933575"/>
              <a:gd name="connsiteY1228" fmla="*/ 529597 h 1590675"/>
              <a:gd name="connsiteX1229" fmla="*/ 858869 w 1933575"/>
              <a:gd name="connsiteY1229" fmla="*/ 503594 h 1590675"/>
              <a:gd name="connsiteX1230" fmla="*/ 885254 w 1933575"/>
              <a:gd name="connsiteY1230" fmla="*/ 531693 h 1590675"/>
              <a:gd name="connsiteX1231" fmla="*/ 1030700 w 1933575"/>
              <a:gd name="connsiteY1231" fmla="*/ 636468 h 1590675"/>
              <a:gd name="connsiteX1232" fmla="*/ 1002030 w 1933575"/>
              <a:gd name="connsiteY1232" fmla="*/ 664090 h 1590675"/>
              <a:gd name="connsiteX1233" fmla="*/ 974789 w 1933575"/>
              <a:gd name="connsiteY1233" fmla="*/ 635134 h 1590675"/>
              <a:gd name="connsiteX1234" fmla="*/ 1002697 w 1933575"/>
              <a:gd name="connsiteY1234" fmla="*/ 608178 h 1590675"/>
              <a:gd name="connsiteX1235" fmla="*/ 1030700 w 1933575"/>
              <a:gd name="connsiteY1235" fmla="*/ 636468 h 1590675"/>
              <a:gd name="connsiteX1236" fmla="*/ 1175290 w 1933575"/>
              <a:gd name="connsiteY1236" fmla="*/ 743624 h 1590675"/>
              <a:gd name="connsiteX1237" fmla="*/ 1147477 w 1933575"/>
              <a:gd name="connsiteY1237" fmla="*/ 771818 h 1590675"/>
              <a:gd name="connsiteX1238" fmla="*/ 1119950 w 1933575"/>
              <a:gd name="connsiteY1238" fmla="*/ 744767 h 1590675"/>
              <a:gd name="connsiteX1239" fmla="*/ 1147763 w 1933575"/>
              <a:gd name="connsiteY1239" fmla="*/ 716573 h 1590675"/>
              <a:gd name="connsiteX1240" fmla="*/ 1175290 w 1933575"/>
              <a:gd name="connsiteY1240" fmla="*/ 743624 h 1590675"/>
              <a:gd name="connsiteX1241" fmla="*/ 318040 w 1933575"/>
              <a:gd name="connsiteY1241" fmla="*/ 379578 h 1590675"/>
              <a:gd name="connsiteX1242" fmla="*/ 290132 w 1933575"/>
              <a:gd name="connsiteY1242" fmla="*/ 351479 h 1590675"/>
              <a:gd name="connsiteX1243" fmla="*/ 317468 w 1933575"/>
              <a:gd name="connsiteY1243" fmla="*/ 324238 h 1590675"/>
              <a:gd name="connsiteX1244" fmla="*/ 345377 w 1933575"/>
              <a:gd name="connsiteY1244" fmla="*/ 352337 h 1590675"/>
              <a:gd name="connsiteX1245" fmla="*/ 318040 w 1933575"/>
              <a:gd name="connsiteY1245" fmla="*/ 379578 h 1590675"/>
              <a:gd name="connsiteX1246" fmla="*/ 425006 w 1933575"/>
              <a:gd name="connsiteY1246" fmla="*/ 366338 h 1590675"/>
              <a:gd name="connsiteX1247" fmla="*/ 396526 w 1933575"/>
              <a:gd name="connsiteY1247" fmla="*/ 393771 h 1590675"/>
              <a:gd name="connsiteX1248" fmla="*/ 369761 w 1933575"/>
              <a:gd name="connsiteY1248" fmla="*/ 365958 h 1590675"/>
              <a:gd name="connsiteX1249" fmla="*/ 398336 w 1933575"/>
              <a:gd name="connsiteY1249" fmla="*/ 338526 h 1590675"/>
              <a:gd name="connsiteX1250" fmla="*/ 425006 w 1933575"/>
              <a:gd name="connsiteY1250" fmla="*/ 366338 h 1590675"/>
              <a:gd name="connsiteX1251" fmla="*/ 161068 w 1933575"/>
              <a:gd name="connsiteY1251" fmla="*/ 353385 h 1590675"/>
              <a:gd name="connsiteX1252" fmla="*/ 134398 w 1933575"/>
              <a:gd name="connsiteY1252" fmla="*/ 326048 h 1590675"/>
              <a:gd name="connsiteX1253" fmla="*/ 161735 w 1933575"/>
              <a:gd name="connsiteY1253" fmla="*/ 299378 h 1590675"/>
              <a:gd name="connsiteX1254" fmla="*/ 188405 w 1933575"/>
              <a:gd name="connsiteY1254" fmla="*/ 326714 h 1590675"/>
              <a:gd name="connsiteX1255" fmla="*/ 161068 w 1933575"/>
              <a:gd name="connsiteY1255" fmla="*/ 353385 h 1590675"/>
              <a:gd name="connsiteX1256" fmla="*/ 583692 w 1933575"/>
              <a:gd name="connsiteY1256" fmla="*/ 395104 h 1590675"/>
              <a:gd name="connsiteX1257" fmla="*/ 556260 w 1933575"/>
              <a:gd name="connsiteY1257" fmla="*/ 421774 h 1590675"/>
              <a:gd name="connsiteX1258" fmla="*/ 529209 w 1933575"/>
              <a:gd name="connsiteY1258" fmla="*/ 393294 h 1590675"/>
              <a:gd name="connsiteX1259" fmla="*/ 557308 w 1933575"/>
              <a:gd name="connsiteY1259" fmla="*/ 367291 h 1590675"/>
              <a:gd name="connsiteX1260" fmla="*/ 583692 w 1933575"/>
              <a:gd name="connsiteY1260" fmla="*/ 395104 h 1590675"/>
              <a:gd name="connsiteX1261" fmla="*/ 1318927 w 1933575"/>
              <a:gd name="connsiteY1261" fmla="*/ 852209 h 1590675"/>
              <a:gd name="connsiteX1262" fmla="*/ 1291876 w 1933575"/>
              <a:gd name="connsiteY1262" fmla="*/ 878498 h 1590675"/>
              <a:gd name="connsiteX1263" fmla="*/ 1266349 w 1933575"/>
              <a:gd name="connsiteY1263" fmla="*/ 852113 h 1590675"/>
              <a:gd name="connsiteX1264" fmla="*/ 1293400 w 1933575"/>
              <a:gd name="connsiteY1264" fmla="*/ 825825 h 1590675"/>
              <a:gd name="connsiteX1265" fmla="*/ 1318927 w 1933575"/>
              <a:gd name="connsiteY1265" fmla="*/ 852209 h 1590675"/>
              <a:gd name="connsiteX1266" fmla="*/ 1628775 w 1933575"/>
              <a:gd name="connsiteY1266" fmla="*/ 1397325 h 1590675"/>
              <a:gd name="connsiteX1267" fmla="*/ 1602391 w 1933575"/>
              <a:gd name="connsiteY1267" fmla="*/ 1424280 h 1590675"/>
              <a:gd name="connsiteX1268" fmla="*/ 1576197 w 1933575"/>
              <a:gd name="connsiteY1268" fmla="*/ 1398563 h 1590675"/>
              <a:gd name="connsiteX1269" fmla="*/ 1602581 w 1933575"/>
              <a:gd name="connsiteY1269" fmla="*/ 1371607 h 1590675"/>
              <a:gd name="connsiteX1270" fmla="*/ 1628775 w 1933575"/>
              <a:gd name="connsiteY1270" fmla="*/ 1397325 h 1590675"/>
              <a:gd name="connsiteX1271" fmla="*/ 1449896 w 1933575"/>
              <a:gd name="connsiteY1271" fmla="*/ 1036708 h 1590675"/>
              <a:gd name="connsiteX1272" fmla="*/ 1424369 w 1933575"/>
              <a:gd name="connsiteY1272" fmla="*/ 1063473 h 1590675"/>
              <a:gd name="connsiteX1273" fmla="*/ 1396937 w 1933575"/>
              <a:gd name="connsiteY1273" fmla="*/ 1037279 h 1590675"/>
              <a:gd name="connsiteX1274" fmla="*/ 1423892 w 1933575"/>
              <a:gd name="connsiteY1274" fmla="*/ 1010514 h 1590675"/>
              <a:gd name="connsiteX1275" fmla="*/ 1449896 w 1933575"/>
              <a:gd name="connsiteY1275" fmla="*/ 1036708 h 1590675"/>
              <a:gd name="connsiteX1276" fmla="*/ 636079 w 1933575"/>
              <a:gd name="connsiteY1276" fmla="*/ 435300 h 1590675"/>
              <a:gd name="connsiteX1277" fmla="*/ 609600 w 1933575"/>
              <a:gd name="connsiteY1277" fmla="*/ 408153 h 1590675"/>
              <a:gd name="connsiteX1278" fmla="*/ 636079 w 1933575"/>
              <a:gd name="connsiteY1278" fmla="*/ 382341 h 1590675"/>
              <a:gd name="connsiteX1279" fmla="*/ 662559 w 1933575"/>
              <a:gd name="connsiteY1279" fmla="*/ 409487 h 1590675"/>
              <a:gd name="connsiteX1280" fmla="*/ 636079 w 1933575"/>
              <a:gd name="connsiteY1280" fmla="*/ 435300 h 1590675"/>
              <a:gd name="connsiteX1281" fmla="*/ 1357789 w 1933575"/>
              <a:gd name="connsiteY1281" fmla="*/ 972700 h 1590675"/>
              <a:gd name="connsiteX1282" fmla="*/ 1331309 w 1933575"/>
              <a:gd name="connsiteY1282" fmla="*/ 945459 h 1590675"/>
              <a:gd name="connsiteX1283" fmla="*/ 1358932 w 1933575"/>
              <a:gd name="connsiteY1283" fmla="*/ 919360 h 1590675"/>
              <a:gd name="connsiteX1284" fmla="*/ 1384649 w 1933575"/>
              <a:gd name="connsiteY1284" fmla="*/ 945935 h 1590675"/>
              <a:gd name="connsiteX1285" fmla="*/ 1357789 w 1933575"/>
              <a:gd name="connsiteY1285" fmla="*/ 972700 h 1590675"/>
              <a:gd name="connsiteX1286" fmla="*/ 81439 w 1933575"/>
              <a:gd name="connsiteY1286" fmla="*/ 338430 h 1590675"/>
              <a:gd name="connsiteX1287" fmla="*/ 55531 w 1933575"/>
              <a:gd name="connsiteY1287" fmla="*/ 310998 h 1590675"/>
              <a:gd name="connsiteX1288" fmla="*/ 82296 w 1933575"/>
              <a:gd name="connsiteY1288" fmla="*/ 285852 h 1590675"/>
              <a:gd name="connsiteX1289" fmla="*/ 108204 w 1933575"/>
              <a:gd name="connsiteY1289" fmla="*/ 313284 h 1590675"/>
              <a:gd name="connsiteX1290" fmla="*/ 81439 w 1933575"/>
              <a:gd name="connsiteY1290" fmla="*/ 338430 h 1590675"/>
              <a:gd name="connsiteX1291" fmla="*/ 1627442 w 1933575"/>
              <a:gd name="connsiteY1291" fmla="*/ 1568489 h 1590675"/>
              <a:gd name="connsiteX1292" fmla="*/ 1654493 w 1933575"/>
              <a:gd name="connsiteY1292" fmla="*/ 1542200 h 1590675"/>
              <a:gd name="connsiteX1293" fmla="*/ 1679639 w 1933575"/>
              <a:gd name="connsiteY1293" fmla="*/ 1568965 h 1590675"/>
              <a:gd name="connsiteX1294" fmla="*/ 1667828 w 1933575"/>
              <a:gd name="connsiteY1294" fmla="*/ 1590492 h 1590675"/>
              <a:gd name="connsiteX1295" fmla="*/ 1639253 w 1933575"/>
              <a:gd name="connsiteY1295" fmla="*/ 1590492 h 1590675"/>
              <a:gd name="connsiteX1296" fmla="*/ 1627442 w 1933575"/>
              <a:gd name="connsiteY1296" fmla="*/ 1568489 h 1590675"/>
              <a:gd name="connsiteX1297" fmla="*/ 1108424 w 1933575"/>
              <a:gd name="connsiteY1297" fmla="*/ 650755 h 1590675"/>
              <a:gd name="connsiteX1298" fmla="*/ 1082326 w 1933575"/>
              <a:gd name="connsiteY1298" fmla="*/ 676568 h 1590675"/>
              <a:gd name="connsiteX1299" fmla="*/ 1056132 w 1933575"/>
              <a:gd name="connsiteY1299" fmla="*/ 649421 h 1590675"/>
              <a:gd name="connsiteX1300" fmla="*/ 1082897 w 1933575"/>
              <a:gd name="connsiteY1300" fmla="*/ 624276 h 1590675"/>
              <a:gd name="connsiteX1301" fmla="*/ 1108424 w 1933575"/>
              <a:gd name="connsiteY1301" fmla="*/ 650755 h 1590675"/>
              <a:gd name="connsiteX1302" fmla="*/ 937927 w 1933575"/>
              <a:gd name="connsiteY1302" fmla="*/ 519120 h 1590675"/>
              <a:gd name="connsiteX1303" fmla="*/ 963549 w 1933575"/>
              <a:gd name="connsiteY1303" fmla="*/ 545409 h 1590675"/>
              <a:gd name="connsiteX1304" fmla="*/ 936117 w 1933575"/>
              <a:gd name="connsiteY1304" fmla="*/ 571317 h 1590675"/>
              <a:gd name="connsiteX1305" fmla="*/ 911257 w 1933575"/>
              <a:gd name="connsiteY1305" fmla="*/ 544266 h 1590675"/>
              <a:gd name="connsiteX1306" fmla="*/ 937927 w 1933575"/>
              <a:gd name="connsiteY1306" fmla="*/ 519120 h 1590675"/>
              <a:gd name="connsiteX1307" fmla="*/ 1515047 w 1933575"/>
              <a:gd name="connsiteY1307" fmla="*/ 1131101 h 1590675"/>
              <a:gd name="connsiteX1308" fmla="*/ 1487710 w 1933575"/>
              <a:gd name="connsiteY1308" fmla="*/ 1157104 h 1590675"/>
              <a:gd name="connsiteX1309" fmla="*/ 1462469 w 1933575"/>
              <a:gd name="connsiteY1309" fmla="*/ 1130434 h 1590675"/>
              <a:gd name="connsiteX1310" fmla="*/ 1489805 w 1933575"/>
              <a:gd name="connsiteY1310" fmla="*/ 1104431 h 1590675"/>
              <a:gd name="connsiteX1311" fmla="*/ 1515047 w 1933575"/>
              <a:gd name="connsiteY1311" fmla="*/ 1131101 h 1590675"/>
              <a:gd name="connsiteX1312" fmla="*/ 715423 w 1933575"/>
              <a:gd name="connsiteY1312" fmla="*/ 448920 h 1590675"/>
              <a:gd name="connsiteX1313" fmla="*/ 689801 w 1933575"/>
              <a:gd name="connsiteY1313" fmla="*/ 422822 h 1590675"/>
              <a:gd name="connsiteX1314" fmla="*/ 715899 w 1933575"/>
              <a:gd name="connsiteY1314" fmla="*/ 397200 h 1590675"/>
              <a:gd name="connsiteX1315" fmla="*/ 741521 w 1933575"/>
              <a:gd name="connsiteY1315" fmla="*/ 423298 h 1590675"/>
              <a:gd name="connsiteX1316" fmla="*/ 715423 w 1933575"/>
              <a:gd name="connsiteY1316" fmla="*/ 448920 h 1590675"/>
              <a:gd name="connsiteX1317" fmla="*/ 28004 w 1933575"/>
              <a:gd name="connsiteY1317" fmla="*/ 297759 h 1590675"/>
              <a:gd name="connsiteX1318" fmla="*/ 2096 w 1933575"/>
              <a:gd name="connsiteY1318" fmla="*/ 323762 h 1590675"/>
              <a:gd name="connsiteX1319" fmla="*/ 95 w 1933575"/>
              <a:gd name="connsiteY1319" fmla="*/ 323571 h 1590675"/>
              <a:gd name="connsiteX1320" fmla="*/ 95 w 1933575"/>
              <a:gd name="connsiteY1320" fmla="*/ 272422 h 1590675"/>
              <a:gd name="connsiteX1321" fmla="*/ 1715 w 1933575"/>
              <a:gd name="connsiteY1321" fmla="*/ 272231 h 1590675"/>
              <a:gd name="connsiteX1322" fmla="*/ 28004 w 1933575"/>
              <a:gd name="connsiteY1322" fmla="*/ 297759 h 1590675"/>
              <a:gd name="connsiteX1323" fmla="*/ 1201484 w 1933575"/>
              <a:gd name="connsiteY1323" fmla="*/ 757721 h 1590675"/>
              <a:gd name="connsiteX1324" fmla="*/ 1228249 w 1933575"/>
              <a:gd name="connsiteY1324" fmla="*/ 732575 h 1590675"/>
              <a:gd name="connsiteX1325" fmla="*/ 1253014 w 1933575"/>
              <a:gd name="connsiteY1325" fmla="*/ 759721 h 1590675"/>
              <a:gd name="connsiteX1326" fmla="*/ 1226915 w 1933575"/>
              <a:gd name="connsiteY1326" fmla="*/ 784105 h 1590675"/>
              <a:gd name="connsiteX1327" fmla="*/ 1201484 w 1933575"/>
              <a:gd name="connsiteY1327" fmla="*/ 757721 h 1590675"/>
              <a:gd name="connsiteX1328" fmla="*/ 1016318 w 1933575"/>
              <a:gd name="connsiteY1328" fmla="*/ 584747 h 1590675"/>
              <a:gd name="connsiteX1329" fmla="*/ 991648 w 1933575"/>
              <a:gd name="connsiteY1329" fmla="*/ 558839 h 1590675"/>
              <a:gd name="connsiteX1330" fmla="*/ 1017556 w 1933575"/>
              <a:gd name="connsiteY1330" fmla="*/ 534169 h 1590675"/>
              <a:gd name="connsiteX1331" fmla="*/ 1042226 w 1933575"/>
              <a:gd name="connsiteY1331" fmla="*/ 560077 h 1590675"/>
              <a:gd name="connsiteX1332" fmla="*/ 1016318 w 1933575"/>
              <a:gd name="connsiteY1332" fmla="*/ 584747 h 1590675"/>
              <a:gd name="connsiteX1333" fmla="*/ 1641920 w 1933575"/>
              <a:gd name="connsiteY1333" fmla="*/ 1318267 h 1590675"/>
              <a:gd name="connsiteX1334" fmla="*/ 1616678 w 1933575"/>
              <a:gd name="connsiteY1334" fmla="*/ 1343604 h 1590675"/>
              <a:gd name="connsiteX1335" fmla="*/ 1591342 w 1933575"/>
              <a:gd name="connsiteY1335" fmla="*/ 1318362 h 1590675"/>
              <a:gd name="connsiteX1336" fmla="*/ 1616583 w 1933575"/>
              <a:gd name="connsiteY1336" fmla="*/ 1293026 h 1590675"/>
              <a:gd name="connsiteX1337" fmla="*/ 1641920 w 1933575"/>
              <a:gd name="connsiteY1337" fmla="*/ 1318267 h 1590675"/>
              <a:gd name="connsiteX1338" fmla="*/ 1667256 w 1933575"/>
              <a:gd name="connsiteY1338" fmla="*/ 1463428 h 1590675"/>
              <a:gd name="connsiteX1339" fmla="*/ 1693259 w 1933575"/>
              <a:gd name="connsiteY1339" fmla="*/ 1487907 h 1590675"/>
              <a:gd name="connsiteX1340" fmla="*/ 1667732 w 1933575"/>
              <a:gd name="connsiteY1340" fmla="*/ 1514196 h 1590675"/>
              <a:gd name="connsiteX1341" fmla="*/ 1642491 w 1933575"/>
              <a:gd name="connsiteY1341" fmla="*/ 1488955 h 1590675"/>
              <a:gd name="connsiteX1342" fmla="*/ 1667256 w 1933575"/>
              <a:gd name="connsiteY1342" fmla="*/ 1463428 h 1590675"/>
              <a:gd name="connsiteX1343" fmla="*/ 817912 w 1933575"/>
              <a:gd name="connsiteY1343" fmla="*/ 436633 h 1590675"/>
              <a:gd name="connsiteX1344" fmla="*/ 793337 w 1933575"/>
              <a:gd name="connsiteY1344" fmla="*/ 462731 h 1590675"/>
              <a:gd name="connsiteX1345" fmla="*/ 766858 w 1933575"/>
              <a:gd name="connsiteY1345" fmla="*/ 437109 h 1590675"/>
              <a:gd name="connsiteX1346" fmla="*/ 792194 w 1933575"/>
              <a:gd name="connsiteY1346" fmla="*/ 411773 h 1590675"/>
              <a:gd name="connsiteX1347" fmla="*/ 817912 w 1933575"/>
              <a:gd name="connsiteY1347" fmla="*/ 436633 h 1590675"/>
              <a:gd name="connsiteX1348" fmla="*/ 1551813 w 1933575"/>
              <a:gd name="connsiteY1348" fmla="*/ 1250259 h 1590675"/>
              <a:gd name="connsiteX1349" fmla="*/ 1525524 w 1933575"/>
              <a:gd name="connsiteY1349" fmla="*/ 1224636 h 1590675"/>
              <a:gd name="connsiteX1350" fmla="*/ 1551527 w 1933575"/>
              <a:gd name="connsiteY1350" fmla="*/ 1198728 h 1590675"/>
              <a:gd name="connsiteX1351" fmla="*/ 1577054 w 1933575"/>
              <a:gd name="connsiteY1351" fmla="*/ 1223684 h 1590675"/>
              <a:gd name="connsiteX1352" fmla="*/ 1551813 w 1933575"/>
              <a:gd name="connsiteY1352" fmla="*/ 1250259 h 1590675"/>
              <a:gd name="connsiteX1353" fmla="*/ 1161764 w 1933575"/>
              <a:gd name="connsiteY1353" fmla="*/ 639420 h 1590675"/>
              <a:gd name="connsiteX1354" fmla="*/ 1187006 w 1933575"/>
              <a:gd name="connsiteY1354" fmla="*/ 664852 h 1590675"/>
              <a:gd name="connsiteX1355" fmla="*/ 1161193 w 1933575"/>
              <a:gd name="connsiteY1355" fmla="*/ 689808 h 1590675"/>
              <a:gd name="connsiteX1356" fmla="*/ 1136618 w 1933575"/>
              <a:gd name="connsiteY1356" fmla="*/ 665043 h 1590675"/>
              <a:gd name="connsiteX1357" fmla="*/ 1161764 w 1933575"/>
              <a:gd name="connsiteY1357" fmla="*/ 639420 h 1590675"/>
              <a:gd name="connsiteX1358" fmla="*/ 1462659 w 1933575"/>
              <a:gd name="connsiteY1358" fmla="*/ 959841 h 1590675"/>
              <a:gd name="connsiteX1359" fmla="*/ 1437608 w 1933575"/>
              <a:gd name="connsiteY1359" fmla="*/ 985178 h 1590675"/>
              <a:gd name="connsiteX1360" fmla="*/ 1412557 w 1933575"/>
              <a:gd name="connsiteY1360" fmla="*/ 959746 h 1590675"/>
              <a:gd name="connsiteX1361" fmla="*/ 1436942 w 1933575"/>
              <a:gd name="connsiteY1361" fmla="*/ 935076 h 1590675"/>
              <a:gd name="connsiteX1362" fmla="*/ 1462659 w 1933575"/>
              <a:gd name="connsiteY1362" fmla="*/ 959841 h 1590675"/>
              <a:gd name="connsiteX1363" fmla="*/ 1524953 w 1933575"/>
              <a:gd name="connsiteY1363" fmla="*/ 1050900 h 1590675"/>
              <a:gd name="connsiteX1364" fmla="*/ 1499616 w 1933575"/>
              <a:gd name="connsiteY1364" fmla="*/ 1076046 h 1590675"/>
              <a:gd name="connsiteX1365" fmla="*/ 1475232 w 1933575"/>
              <a:gd name="connsiteY1365" fmla="*/ 1051472 h 1590675"/>
              <a:gd name="connsiteX1366" fmla="*/ 1500569 w 1933575"/>
              <a:gd name="connsiteY1366" fmla="*/ 1026326 h 1590675"/>
              <a:gd name="connsiteX1367" fmla="*/ 1524953 w 1933575"/>
              <a:gd name="connsiteY1367" fmla="*/ 1050900 h 1590675"/>
              <a:gd name="connsiteX1368" fmla="*/ 872681 w 1933575"/>
              <a:gd name="connsiteY1368" fmla="*/ 426822 h 1590675"/>
              <a:gd name="connsiteX1369" fmla="*/ 896684 w 1933575"/>
              <a:gd name="connsiteY1369" fmla="*/ 451778 h 1590675"/>
              <a:gd name="connsiteX1370" fmla="*/ 870585 w 1933575"/>
              <a:gd name="connsiteY1370" fmla="*/ 476067 h 1590675"/>
              <a:gd name="connsiteX1371" fmla="*/ 847344 w 1933575"/>
              <a:gd name="connsiteY1371" fmla="*/ 450444 h 1590675"/>
              <a:gd name="connsiteX1372" fmla="*/ 872681 w 1933575"/>
              <a:gd name="connsiteY1372" fmla="*/ 426822 h 1590675"/>
              <a:gd name="connsiteX1373" fmla="*/ 1371600 w 1933575"/>
              <a:gd name="connsiteY1373" fmla="*/ 891261 h 1590675"/>
              <a:gd name="connsiteX1374" fmla="*/ 1347407 w 1933575"/>
              <a:gd name="connsiteY1374" fmla="*/ 865068 h 1590675"/>
              <a:gd name="connsiteX1375" fmla="*/ 1372838 w 1933575"/>
              <a:gd name="connsiteY1375" fmla="*/ 841541 h 1590675"/>
              <a:gd name="connsiteX1376" fmla="*/ 1397032 w 1933575"/>
              <a:gd name="connsiteY1376" fmla="*/ 867735 h 1590675"/>
              <a:gd name="connsiteX1377" fmla="*/ 1371600 w 1933575"/>
              <a:gd name="connsiteY1377" fmla="*/ 891261 h 1590675"/>
              <a:gd name="connsiteX1378" fmla="*/ 411575 w 1933575"/>
              <a:gd name="connsiteY1378" fmla="*/ 264516 h 1590675"/>
              <a:gd name="connsiteX1379" fmla="*/ 436340 w 1933575"/>
              <a:gd name="connsiteY1379" fmla="*/ 290138 h 1590675"/>
              <a:gd name="connsiteX1380" fmla="*/ 411385 w 1933575"/>
              <a:gd name="connsiteY1380" fmla="*/ 314237 h 1590675"/>
              <a:gd name="connsiteX1381" fmla="*/ 386620 w 1933575"/>
              <a:gd name="connsiteY1381" fmla="*/ 288614 h 1590675"/>
              <a:gd name="connsiteX1382" fmla="*/ 411575 w 1933575"/>
              <a:gd name="connsiteY1382" fmla="*/ 264516 h 1590675"/>
              <a:gd name="connsiteX1383" fmla="*/ 332232 w 1933575"/>
              <a:gd name="connsiteY1383" fmla="*/ 250324 h 1590675"/>
              <a:gd name="connsiteX1384" fmla="*/ 356807 w 1933575"/>
              <a:gd name="connsiteY1384" fmla="*/ 276232 h 1590675"/>
              <a:gd name="connsiteX1385" fmla="*/ 331661 w 1933575"/>
              <a:gd name="connsiteY1385" fmla="*/ 300045 h 1590675"/>
              <a:gd name="connsiteX1386" fmla="*/ 307086 w 1933575"/>
              <a:gd name="connsiteY1386" fmla="*/ 274137 h 1590675"/>
              <a:gd name="connsiteX1387" fmla="*/ 332232 w 1933575"/>
              <a:gd name="connsiteY1387" fmla="*/ 250324 h 1590675"/>
              <a:gd name="connsiteX1388" fmla="*/ 252317 w 1933575"/>
              <a:gd name="connsiteY1388" fmla="*/ 285662 h 1590675"/>
              <a:gd name="connsiteX1389" fmla="*/ 227743 w 1933575"/>
              <a:gd name="connsiteY1389" fmla="*/ 261278 h 1590675"/>
              <a:gd name="connsiteX1390" fmla="*/ 253175 w 1933575"/>
              <a:gd name="connsiteY1390" fmla="*/ 236322 h 1590675"/>
              <a:gd name="connsiteX1391" fmla="*/ 276987 w 1933575"/>
              <a:gd name="connsiteY1391" fmla="*/ 261468 h 1590675"/>
              <a:gd name="connsiteX1392" fmla="*/ 252317 w 1933575"/>
              <a:gd name="connsiteY1392" fmla="*/ 285662 h 1590675"/>
              <a:gd name="connsiteX1393" fmla="*/ 1564957 w 1933575"/>
              <a:gd name="connsiteY1393" fmla="*/ 1169105 h 1590675"/>
              <a:gd name="connsiteX1394" fmla="*/ 1541336 w 1933575"/>
              <a:gd name="connsiteY1394" fmla="*/ 1144055 h 1590675"/>
              <a:gd name="connsiteX1395" fmla="*/ 1566767 w 1933575"/>
              <a:gd name="connsiteY1395" fmla="*/ 1120909 h 1590675"/>
              <a:gd name="connsiteX1396" fmla="*/ 1589627 w 1933575"/>
              <a:gd name="connsiteY1396" fmla="*/ 1145198 h 1590675"/>
              <a:gd name="connsiteX1397" fmla="*/ 1564957 w 1933575"/>
              <a:gd name="connsiteY1397" fmla="*/ 1169105 h 1590675"/>
              <a:gd name="connsiteX1398" fmla="*/ 1307211 w 1933575"/>
              <a:gd name="connsiteY1398" fmla="*/ 796773 h 1590675"/>
              <a:gd name="connsiteX1399" fmla="*/ 1282732 w 1933575"/>
              <a:gd name="connsiteY1399" fmla="*/ 772675 h 1590675"/>
              <a:gd name="connsiteX1400" fmla="*/ 1307211 w 1933575"/>
              <a:gd name="connsiteY1400" fmla="*/ 748577 h 1590675"/>
              <a:gd name="connsiteX1401" fmla="*/ 1331024 w 1933575"/>
              <a:gd name="connsiteY1401" fmla="*/ 772008 h 1590675"/>
              <a:gd name="connsiteX1402" fmla="*/ 1307211 w 1933575"/>
              <a:gd name="connsiteY1402" fmla="*/ 796773 h 1590675"/>
              <a:gd name="connsiteX1403" fmla="*/ 570357 w 1933575"/>
              <a:gd name="connsiteY1403" fmla="*/ 290901 h 1590675"/>
              <a:gd name="connsiteX1404" fmla="*/ 594836 w 1933575"/>
              <a:gd name="connsiteY1404" fmla="*/ 314999 h 1590675"/>
              <a:gd name="connsiteX1405" fmla="*/ 570357 w 1933575"/>
              <a:gd name="connsiteY1405" fmla="*/ 339097 h 1590675"/>
              <a:gd name="connsiteX1406" fmla="*/ 546545 w 1933575"/>
              <a:gd name="connsiteY1406" fmla="*/ 315666 h 1590675"/>
              <a:gd name="connsiteX1407" fmla="*/ 570357 w 1933575"/>
              <a:gd name="connsiteY1407" fmla="*/ 290901 h 1590675"/>
              <a:gd name="connsiteX1408" fmla="*/ 491490 w 1933575"/>
              <a:gd name="connsiteY1408" fmla="*/ 276422 h 1590675"/>
              <a:gd name="connsiteX1409" fmla="*/ 515588 w 1933575"/>
              <a:gd name="connsiteY1409" fmla="*/ 301187 h 1590675"/>
              <a:gd name="connsiteX1410" fmla="*/ 490823 w 1933575"/>
              <a:gd name="connsiteY1410" fmla="*/ 325286 h 1590675"/>
              <a:gd name="connsiteX1411" fmla="*/ 466725 w 1933575"/>
              <a:gd name="connsiteY1411" fmla="*/ 300521 h 1590675"/>
              <a:gd name="connsiteX1412" fmla="*/ 491490 w 1933575"/>
              <a:gd name="connsiteY1412" fmla="*/ 276422 h 1590675"/>
              <a:gd name="connsiteX1413" fmla="*/ 199739 w 1933575"/>
              <a:gd name="connsiteY1413" fmla="*/ 246323 h 1590675"/>
              <a:gd name="connsiteX1414" fmla="*/ 175736 w 1933575"/>
              <a:gd name="connsiteY1414" fmla="*/ 270898 h 1590675"/>
              <a:gd name="connsiteX1415" fmla="*/ 151448 w 1933575"/>
              <a:gd name="connsiteY1415" fmla="*/ 246514 h 1590675"/>
              <a:gd name="connsiteX1416" fmla="*/ 174784 w 1933575"/>
              <a:gd name="connsiteY1416" fmla="*/ 222606 h 1590675"/>
              <a:gd name="connsiteX1417" fmla="*/ 199739 w 1933575"/>
              <a:gd name="connsiteY1417" fmla="*/ 246323 h 1590675"/>
              <a:gd name="connsiteX1418" fmla="*/ 119348 w 1933575"/>
              <a:gd name="connsiteY1418" fmla="*/ 232703 h 1590675"/>
              <a:gd name="connsiteX1419" fmla="*/ 96012 w 1933575"/>
              <a:gd name="connsiteY1419" fmla="*/ 255848 h 1590675"/>
              <a:gd name="connsiteX1420" fmla="*/ 72866 w 1933575"/>
              <a:gd name="connsiteY1420" fmla="*/ 232512 h 1590675"/>
              <a:gd name="connsiteX1421" fmla="*/ 96203 w 1933575"/>
              <a:gd name="connsiteY1421" fmla="*/ 209367 h 1590675"/>
              <a:gd name="connsiteX1422" fmla="*/ 119348 w 1933575"/>
              <a:gd name="connsiteY1422" fmla="*/ 232703 h 1590675"/>
              <a:gd name="connsiteX1423" fmla="*/ 1120140 w 1933575"/>
              <a:gd name="connsiteY1423" fmla="*/ 574174 h 1590675"/>
              <a:gd name="connsiteX1424" fmla="*/ 1095375 w 1933575"/>
              <a:gd name="connsiteY1424" fmla="*/ 597225 h 1590675"/>
              <a:gd name="connsiteX1425" fmla="*/ 1072991 w 1933575"/>
              <a:gd name="connsiteY1425" fmla="*/ 573126 h 1590675"/>
              <a:gd name="connsiteX1426" fmla="*/ 1097756 w 1933575"/>
              <a:gd name="connsiteY1426" fmla="*/ 550076 h 1590675"/>
              <a:gd name="connsiteX1427" fmla="*/ 1120140 w 1933575"/>
              <a:gd name="connsiteY1427" fmla="*/ 574174 h 1590675"/>
              <a:gd name="connsiteX1428" fmla="*/ 1682591 w 1933575"/>
              <a:gd name="connsiteY1428" fmla="*/ 1432853 h 1590675"/>
              <a:gd name="connsiteX1429" fmla="*/ 1658398 w 1933575"/>
              <a:gd name="connsiteY1429" fmla="*/ 1409136 h 1590675"/>
              <a:gd name="connsiteX1430" fmla="*/ 1681353 w 1933575"/>
              <a:gd name="connsiteY1430" fmla="*/ 1385609 h 1590675"/>
              <a:gd name="connsiteX1431" fmla="*/ 1705547 w 1933575"/>
              <a:gd name="connsiteY1431" fmla="*/ 1409326 h 1590675"/>
              <a:gd name="connsiteX1432" fmla="*/ 1682591 w 1933575"/>
              <a:gd name="connsiteY1432" fmla="*/ 1432853 h 1590675"/>
              <a:gd name="connsiteX1433" fmla="*/ 673703 w 1933575"/>
              <a:gd name="connsiteY1433" fmla="*/ 328620 h 1590675"/>
              <a:gd name="connsiteX1434" fmla="*/ 651224 w 1933575"/>
              <a:gd name="connsiteY1434" fmla="*/ 352622 h 1590675"/>
              <a:gd name="connsiteX1435" fmla="*/ 626936 w 1933575"/>
              <a:gd name="connsiteY1435" fmla="*/ 329096 h 1590675"/>
              <a:gd name="connsiteX1436" fmla="*/ 650177 w 1933575"/>
              <a:gd name="connsiteY1436" fmla="*/ 305855 h 1590675"/>
              <a:gd name="connsiteX1437" fmla="*/ 673703 w 1933575"/>
              <a:gd name="connsiteY1437" fmla="*/ 328620 h 1590675"/>
              <a:gd name="connsiteX1438" fmla="*/ 1711262 w 1933575"/>
              <a:gd name="connsiteY1438" fmla="*/ 1590587 h 1590675"/>
              <a:gd name="connsiteX1439" fmla="*/ 1709928 w 1933575"/>
              <a:gd name="connsiteY1439" fmla="*/ 1582395 h 1590675"/>
              <a:gd name="connsiteX1440" fmla="*/ 1733455 w 1933575"/>
              <a:gd name="connsiteY1440" fmla="*/ 1559440 h 1590675"/>
              <a:gd name="connsiteX1441" fmla="*/ 1756410 w 1933575"/>
              <a:gd name="connsiteY1441" fmla="*/ 1582967 h 1590675"/>
              <a:gd name="connsiteX1442" fmla="*/ 1755077 w 1933575"/>
              <a:gd name="connsiteY1442" fmla="*/ 1590587 h 1590675"/>
              <a:gd name="connsiteX1443" fmla="*/ 1711262 w 1933575"/>
              <a:gd name="connsiteY1443" fmla="*/ 1590587 h 1590675"/>
              <a:gd name="connsiteX1444" fmla="*/ 974789 w 1933575"/>
              <a:gd name="connsiteY1444" fmla="*/ 465018 h 1590675"/>
              <a:gd name="connsiteX1445" fmla="*/ 952214 w 1933575"/>
              <a:gd name="connsiteY1445" fmla="*/ 488925 h 1590675"/>
              <a:gd name="connsiteX1446" fmla="*/ 928307 w 1933575"/>
              <a:gd name="connsiteY1446" fmla="*/ 466351 h 1590675"/>
              <a:gd name="connsiteX1447" fmla="*/ 950881 w 1933575"/>
              <a:gd name="connsiteY1447" fmla="*/ 442443 h 1590675"/>
              <a:gd name="connsiteX1448" fmla="*/ 974789 w 1933575"/>
              <a:gd name="connsiteY1448" fmla="*/ 465018 h 1590675"/>
              <a:gd name="connsiteX1449" fmla="*/ 1536859 w 1933575"/>
              <a:gd name="connsiteY1449" fmla="*/ 971843 h 1590675"/>
              <a:gd name="connsiteX1450" fmla="*/ 1513999 w 1933575"/>
              <a:gd name="connsiteY1450" fmla="*/ 994036 h 1590675"/>
              <a:gd name="connsiteX1451" fmla="*/ 1491806 w 1933575"/>
              <a:gd name="connsiteY1451" fmla="*/ 971176 h 1590675"/>
              <a:gd name="connsiteX1452" fmla="*/ 1514666 w 1933575"/>
              <a:gd name="connsiteY1452" fmla="*/ 948983 h 1590675"/>
              <a:gd name="connsiteX1453" fmla="*/ 1536859 w 1933575"/>
              <a:gd name="connsiteY1453" fmla="*/ 971843 h 1590675"/>
              <a:gd name="connsiteX1454" fmla="*/ 1240917 w 1933575"/>
              <a:gd name="connsiteY1454" fmla="*/ 655708 h 1590675"/>
              <a:gd name="connsiteX1455" fmla="*/ 1264634 w 1933575"/>
              <a:gd name="connsiteY1455" fmla="*/ 678568 h 1590675"/>
              <a:gd name="connsiteX1456" fmla="*/ 1241393 w 1933575"/>
              <a:gd name="connsiteY1456" fmla="*/ 701904 h 1590675"/>
              <a:gd name="connsiteX1457" fmla="*/ 1218438 w 1933575"/>
              <a:gd name="connsiteY1457" fmla="*/ 679806 h 1590675"/>
              <a:gd name="connsiteX1458" fmla="*/ 1240917 w 1933575"/>
              <a:gd name="connsiteY1458" fmla="*/ 655708 h 1590675"/>
              <a:gd name="connsiteX1459" fmla="*/ 1630585 w 1933575"/>
              <a:gd name="connsiteY1459" fmla="*/ 1215683 h 1590675"/>
              <a:gd name="connsiteX1460" fmla="*/ 1653921 w 1933575"/>
              <a:gd name="connsiteY1460" fmla="*/ 1238924 h 1590675"/>
              <a:gd name="connsiteX1461" fmla="*/ 1630394 w 1933575"/>
              <a:gd name="connsiteY1461" fmla="*/ 1261879 h 1590675"/>
              <a:gd name="connsiteX1462" fmla="*/ 1607820 w 1933575"/>
              <a:gd name="connsiteY1462" fmla="*/ 1239400 h 1590675"/>
              <a:gd name="connsiteX1463" fmla="*/ 1630585 w 1933575"/>
              <a:gd name="connsiteY1463" fmla="*/ 1215683 h 1590675"/>
              <a:gd name="connsiteX1464" fmla="*/ 39243 w 1933575"/>
              <a:gd name="connsiteY1464" fmla="*/ 218892 h 1590675"/>
              <a:gd name="connsiteX1465" fmla="*/ 16288 w 1933575"/>
              <a:gd name="connsiteY1465" fmla="*/ 241085 h 1590675"/>
              <a:gd name="connsiteX1466" fmla="*/ 95 w 1933575"/>
              <a:gd name="connsiteY1466" fmla="*/ 234131 h 1590675"/>
              <a:gd name="connsiteX1467" fmla="*/ 95 w 1933575"/>
              <a:gd name="connsiteY1467" fmla="*/ 202604 h 1590675"/>
              <a:gd name="connsiteX1468" fmla="*/ 17336 w 1933575"/>
              <a:gd name="connsiteY1468" fmla="*/ 195651 h 1590675"/>
              <a:gd name="connsiteX1469" fmla="*/ 39243 w 1933575"/>
              <a:gd name="connsiteY1469" fmla="*/ 218892 h 1590675"/>
              <a:gd name="connsiteX1470" fmla="*/ 1471517 w 1933575"/>
              <a:gd name="connsiteY1470" fmla="*/ 880974 h 1590675"/>
              <a:gd name="connsiteX1471" fmla="*/ 1448657 w 1933575"/>
              <a:gd name="connsiteY1471" fmla="*/ 903168 h 1590675"/>
              <a:gd name="connsiteX1472" fmla="*/ 1426464 w 1933575"/>
              <a:gd name="connsiteY1472" fmla="*/ 880308 h 1590675"/>
              <a:gd name="connsiteX1473" fmla="*/ 1449324 w 1933575"/>
              <a:gd name="connsiteY1473" fmla="*/ 858114 h 1590675"/>
              <a:gd name="connsiteX1474" fmla="*/ 1471517 w 1933575"/>
              <a:gd name="connsiteY1474" fmla="*/ 880974 h 1590675"/>
              <a:gd name="connsiteX1475" fmla="*/ 749999 w 1933575"/>
              <a:gd name="connsiteY1475" fmla="*/ 343955 h 1590675"/>
              <a:gd name="connsiteX1476" fmla="*/ 726186 w 1933575"/>
              <a:gd name="connsiteY1476" fmla="*/ 366434 h 1590675"/>
              <a:gd name="connsiteX1477" fmla="*/ 704088 w 1933575"/>
              <a:gd name="connsiteY1477" fmla="*/ 342240 h 1590675"/>
              <a:gd name="connsiteX1478" fmla="*/ 727234 w 1933575"/>
              <a:gd name="connsiteY1478" fmla="*/ 320523 h 1590675"/>
              <a:gd name="connsiteX1479" fmla="*/ 749999 w 1933575"/>
              <a:gd name="connsiteY1479" fmla="*/ 343955 h 1590675"/>
              <a:gd name="connsiteX1480" fmla="*/ 1696593 w 1933575"/>
              <a:gd name="connsiteY1480" fmla="*/ 1354938 h 1590675"/>
              <a:gd name="connsiteX1481" fmla="*/ 1673828 w 1933575"/>
              <a:gd name="connsiteY1481" fmla="*/ 1332459 h 1590675"/>
              <a:gd name="connsiteX1482" fmla="*/ 1696593 w 1933575"/>
              <a:gd name="connsiteY1482" fmla="*/ 1310076 h 1590675"/>
              <a:gd name="connsiteX1483" fmla="*/ 1718691 w 1933575"/>
              <a:gd name="connsiteY1483" fmla="*/ 1331793 h 1590675"/>
              <a:gd name="connsiteX1484" fmla="*/ 1696593 w 1933575"/>
              <a:gd name="connsiteY1484" fmla="*/ 1354938 h 1590675"/>
              <a:gd name="connsiteX1485" fmla="*/ 1383316 w 1933575"/>
              <a:gd name="connsiteY1485" fmla="*/ 764579 h 1590675"/>
              <a:gd name="connsiteX1486" fmla="*/ 1405795 w 1933575"/>
              <a:gd name="connsiteY1486" fmla="*/ 787344 h 1590675"/>
              <a:gd name="connsiteX1487" fmla="*/ 1383792 w 1933575"/>
              <a:gd name="connsiteY1487" fmla="*/ 809156 h 1590675"/>
              <a:gd name="connsiteX1488" fmla="*/ 1361313 w 1933575"/>
              <a:gd name="connsiteY1488" fmla="*/ 786391 h 1590675"/>
              <a:gd name="connsiteX1489" fmla="*/ 1383316 w 1933575"/>
              <a:gd name="connsiteY1489" fmla="*/ 764579 h 1590675"/>
              <a:gd name="connsiteX1490" fmla="*/ 807053 w 1933575"/>
              <a:gd name="connsiteY1490" fmla="*/ 335192 h 1590675"/>
              <a:gd name="connsiteX1491" fmla="*/ 829056 w 1933575"/>
              <a:gd name="connsiteY1491" fmla="*/ 358433 h 1590675"/>
              <a:gd name="connsiteX1492" fmla="*/ 805529 w 1933575"/>
              <a:gd name="connsiteY1492" fmla="*/ 380054 h 1590675"/>
              <a:gd name="connsiteX1493" fmla="*/ 784193 w 1933575"/>
              <a:gd name="connsiteY1493" fmla="*/ 357576 h 1590675"/>
              <a:gd name="connsiteX1494" fmla="*/ 807053 w 1933575"/>
              <a:gd name="connsiteY1494" fmla="*/ 335192 h 1590675"/>
              <a:gd name="connsiteX1495" fmla="*/ 1053465 w 1933575"/>
              <a:gd name="connsiteY1495" fmla="*/ 479496 h 1590675"/>
              <a:gd name="connsiteX1496" fmla="*/ 1030891 w 1933575"/>
              <a:gd name="connsiteY1496" fmla="*/ 502165 h 1590675"/>
              <a:gd name="connsiteX1497" fmla="*/ 1008888 w 1933575"/>
              <a:gd name="connsiteY1497" fmla="*/ 480258 h 1590675"/>
              <a:gd name="connsiteX1498" fmla="*/ 1031462 w 1933575"/>
              <a:gd name="connsiteY1498" fmla="*/ 457588 h 1590675"/>
              <a:gd name="connsiteX1499" fmla="*/ 1053465 w 1933575"/>
              <a:gd name="connsiteY1499" fmla="*/ 479496 h 1590675"/>
              <a:gd name="connsiteX1500" fmla="*/ 1602010 w 1933575"/>
              <a:gd name="connsiteY1500" fmla="*/ 1064997 h 1590675"/>
              <a:gd name="connsiteX1501" fmla="*/ 1580769 w 1933575"/>
              <a:gd name="connsiteY1501" fmla="*/ 1087667 h 1590675"/>
              <a:gd name="connsiteX1502" fmla="*/ 1557433 w 1933575"/>
              <a:gd name="connsiteY1502" fmla="*/ 1065759 h 1590675"/>
              <a:gd name="connsiteX1503" fmla="*/ 1580007 w 1933575"/>
              <a:gd name="connsiteY1503" fmla="*/ 1043090 h 1590675"/>
              <a:gd name="connsiteX1504" fmla="*/ 1602010 w 1933575"/>
              <a:gd name="connsiteY1504" fmla="*/ 1064997 h 1590675"/>
              <a:gd name="connsiteX1505" fmla="*/ 1198340 w 1933575"/>
              <a:gd name="connsiteY1505" fmla="*/ 584747 h 1590675"/>
              <a:gd name="connsiteX1506" fmla="*/ 1175671 w 1933575"/>
              <a:gd name="connsiteY1506" fmla="*/ 607321 h 1590675"/>
              <a:gd name="connsiteX1507" fmla="*/ 1153859 w 1933575"/>
              <a:gd name="connsiteY1507" fmla="*/ 585318 h 1590675"/>
              <a:gd name="connsiteX1508" fmla="*/ 1176528 w 1933575"/>
              <a:gd name="connsiteY1508" fmla="*/ 562744 h 1590675"/>
              <a:gd name="connsiteX1509" fmla="*/ 1198340 w 1933575"/>
              <a:gd name="connsiteY1509" fmla="*/ 584747 h 1590675"/>
              <a:gd name="connsiteX1510" fmla="*/ 1747838 w 1933575"/>
              <a:gd name="connsiteY1510" fmla="*/ 1480668 h 1590675"/>
              <a:gd name="connsiteX1511" fmla="*/ 1769840 w 1933575"/>
              <a:gd name="connsiteY1511" fmla="*/ 1503909 h 1590675"/>
              <a:gd name="connsiteX1512" fmla="*/ 1746314 w 1933575"/>
              <a:gd name="connsiteY1512" fmla="*/ 1525531 h 1590675"/>
              <a:gd name="connsiteX1513" fmla="*/ 1724978 w 1933575"/>
              <a:gd name="connsiteY1513" fmla="*/ 1503052 h 1590675"/>
              <a:gd name="connsiteX1514" fmla="*/ 1747838 w 1933575"/>
              <a:gd name="connsiteY1514" fmla="*/ 1480668 h 1590675"/>
              <a:gd name="connsiteX1515" fmla="*/ 1666399 w 1933575"/>
              <a:gd name="connsiteY1515" fmla="*/ 1160247 h 1590675"/>
              <a:gd name="connsiteX1516" fmla="*/ 1643729 w 1933575"/>
              <a:gd name="connsiteY1516" fmla="*/ 1180440 h 1590675"/>
              <a:gd name="connsiteX1517" fmla="*/ 1623917 w 1933575"/>
              <a:gd name="connsiteY1517" fmla="*/ 1157485 h 1590675"/>
              <a:gd name="connsiteX1518" fmla="*/ 1645825 w 1933575"/>
              <a:gd name="connsiteY1518" fmla="*/ 1137959 h 1590675"/>
              <a:gd name="connsiteX1519" fmla="*/ 1666399 w 1933575"/>
              <a:gd name="connsiteY1519" fmla="*/ 1160247 h 1590675"/>
              <a:gd name="connsiteX1520" fmla="*/ 1342358 w 1933575"/>
              <a:gd name="connsiteY1520" fmla="*/ 693332 h 1590675"/>
              <a:gd name="connsiteX1521" fmla="*/ 1320356 w 1933575"/>
              <a:gd name="connsiteY1521" fmla="*/ 714287 h 1590675"/>
              <a:gd name="connsiteX1522" fmla="*/ 1299686 w 1933575"/>
              <a:gd name="connsiteY1522" fmla="*/ 691998 h 1590675"/>
              <a:gd name="connsiteX1523" fmla="*/ 1320927 w 1933575"/>
              <a:gd name="connsiteY1523" fmla="*/ 671710 h 1590675"/>
              <a:gd name="connsiteX1524" fmla="*/ 1342358 w 1933575"/>
              <a:gd name="connsiteY1524" fmla="*/ 693332 h 1590675"/>
              <a:gd name="connsiteX1525" fmla="*/ 367094 w 1933575"/>
              <a:gd name="connsiteY1525" fmla="*/ 195460 h 1590675"/>
              <a:gd name="connsiteX1526" fmla="*/ 346996 w 1933575"/>
              <a:gd name="connsiteY1526" fmla="*/ 216510 h 1590675"/>
              <a:gd name="connsiteX1527" fmla="*/ 325184 w 1933575"/>
              <a:gd name="connsiteY1527" fmla="*/ 195651 h 1590675"/>
              <a:gd name="connsiteX1528" fmla="*/ 346710 w 1933575"/>
              <a:gd name="connsiteY1528" fmla="*/ 174600 h 1590675"/>
              <a:gd name="connsiteX1529" fmla="*/ 367094 w 1933575"/>
              <a:gd name="connsiteY1529" fmla="*/ 195460 h 1590675"/>
              <a:gd name="connsiteX1530" fmla="*/ 446723 w 1933575"/>
              <a:gd name="connsiteY1530" fmla="*/ 210510 h 1590675"/>
              <a:gd name="connsiteX1531" fmla="*/ 424339 w 1933575"/>
              <a:gd name="connsiteY1531" fmla="*/ 230703 h 1590675"/>
              <a:gd name="connsiteX1532" fmla="*/ 404813 w 1933575"/>
              <a:gd name="connsiteY1532" fmla="*/ 209081 h 1590675"/>
              <a:gd name="connsiteX1533" fmla="*/ 427196 w 1933575"/>
              <a:gd name="connsiteY1533" fmla="*/ 188888 h 1590675"/>
              <a:gd name="connsiteX1534" fmla="*/ 446723 w 1933575"/>
              <a:gd name="connsiteY1534" fmla="*/ 210510 h 1590675"/>
              <a:gd name="connsiteX1535" fmla="*/ 526066 w 1933575"/>
              <a:gd name="connsiteY1535" fmla="*/ 223845 h 1590675"/>
              <a:gd name="connsiteX1536" fmla="*/ 505873 w 1933575"/>
              <a:gd name="connsiteY1536" fmla="*/ 244704 h 1590675"/>
              <a:gd name="connsiteX1537" fmla="*/ 484632 w 1933575"/>
              <a:gd name="connsiteY1537" fmla="*/ 223463 h 1590675"/>
              <a:gd name="connsiteX1538" fmla="*/ 505492 w 1933575"/>
              <a:gd name="connsiteY1538" fmla="*/ 203270 h 1590675"/>
              <a:gd name="connsiteX1539" fmla="*/ 526066 w 1933575"/>
              <a:gd name="connsiteY1539" fmla="*/ 223845 h 1590675"/>
              <a:gd name="connsiteX1540" fmla="*/ 266033 w 1933575"/>
              <a:gd name="connsiteY1540" fmla="*/ 160694 h 1590675"/>
              <a:gd name="connsiteX1541" fmla="*/ 287274 w 1933575"/>
              <a:gd name="connsiteY1541" fmla="*/ 180506 h 1590675"/>
              <a:gd name="connsiteX1542" fmla="*/ 266414 w 1933575"/>
              <a:gd name="connsiteY1542" fmla="*/ 202128 h 1590675"/>
              <a:gd name="connsiteX1543" fmla="*/ 245840 w 1933575"/>
              <a:gd name="connsiteY1543" fmla="*/ 181649 h 1590675"/>
              <a:gd name="connsiteX1544" fmla="*/ 266033 w 1933575"/>
              <a:gd name="connsiteY1544" fmla="*/ 160694 h 1590675"/>
              <a:gd name="connsiteX1545" fmla="*/ 886206 w 1933575"/>
              <a:gd name="connsiteY1545" fmla="*/ 350908 h 1590675"/>
              <a:gd name="connsiteX1546" fmla="*/ 907161 w 1933575"/>
              <a:gd name="connsiteY1546" fmla="*/ 372530 h 1590675"/>
              <a:gd name="connsiteX1547" fmla="*/ 886206 w 1933575"/>
              <a:gd name="connsiteY1547" fmla="*/ 392818 h 1590675"/>
              <a:gd name="connsiteX1548" fmla="*/ 865251 w 1933575"/>
              <a:gd name="connsiteY1548" fmla="*/ 371196 h 1590675"/>
              <a:gd name="connsiteX1549" fmla="*/ 886206 w 1933575"/>
              <a:gd name="connsiteY1549" fmla="*/ 350908 h 1590675"/>
              <a:gd name="connsiteX1550" fmla="*/ 1110139 w 1933575"/>
              <a:gd name="connsiteY1550" fmla="*/ 473780 h 1590675"/>
              <a:gd name="connsiteX1551" fmla="*/ 1131094 w 1933575"/>
              <a:gd name="connsiteY1551" fmla="*/ 493878 h 1590675"/>
              <a:gd name="connsiteX1552" fmla="*/ 1110710 w 1933575"/>
              <a:gd name="connsiteY1552" fmla="*/ 514452 h 1590675"/>
              <a:gd name="connsiteX1553" fmla="*/ 1090517 w 1933575"/>
              <a:gd name="connsiteY1553" fmla="*/ 495117 h 1590675"/>
              <a:gd name="connsiteX1554" fmla="*/ 1110139 w 1933575"/>
              <a:gd name="connsiteY1554" fmla="*/ 473780 h 1590675"/>
              <a:gd name="connsiteX1555" fmla="*/ 186404 w 1933575"/>
              <a:gd name="connsiteY1555" fmla="*/ 146883 h 1590675"/>
              <a:gd name="connsiteX1556" fmla="*/ 207359 w 1933575"/>
              <a:gd name="connsiteY1556" fmla="*/ 166980 h 1590675"/>
              <a:gd name="connsiteX1557" fmla="*/ 186976 w 1933575"/>
              <a:gd name="connsiteY1557" fmla="*/ 187554 h 1590675"/>
              <a:gd name="connsiteX1558" fmla="*/ 166783 w 1933575"/>
              <a:gd name="connsiteY1558" fmla="*/ 168219 h 1590675"/>
              <a:gd name="connsiteX1559" fmla="*/ 186404 w 1933575"/>
              <a:gd name="connsiteY1559" fmla="*/ 146883 h 1590675"/>
              <a:gd name="connsiteX1560" fmla="*/ 564642 w 1933575"/>
              <a:gd name="connsiteY1560" fmla="*/ 237084 h 1590675"/>
              <a:gd name="connsiteX1561" fmla="*/ 586454 w 1933575"/>
              <a:gd name="connsiteY1561" fmla="*/ 217939 h 1590675"/>
              <a:gd name="connsiteX1562" fmla="*/ 605314 w 1933575"/>
              <a:gd name="connsiteY1562" fmla="*/ 238704 h 1590675"/>
              <a:gd name="connsiteX1563" fmla="*/ 584168 w 1933575"/>
              <a:gd name="connsiteY1563" fmla="*/ 258611 h 1590675"/>
              <a:gd name="connsiteX1564" fmla="*/ 564642 w 1933575"/>
              <a:gd name="connsiteY1564" fmla="*/ 237084 h 1590675"/>
              <a:gd name="connsiteX1565" fmla="*/ 1275683 w 1933575"/>
              <a:gd name="connsiteY1565" fmla="*/ 599511 h 1590675"/>
              <a:gd name="connsiteX1566" fmla="*/ 1254633 w 1933575"/>
              <a:gd name="connsiteY1566" fmla="*/ 619227 h 1590675"/>
              <a:gd name="connsiteX1567" fmla="*/ 1235678 w 1933575"/>
              <a:gd name="connsiteY1567" fmla="*/ 598844 h 1590675"/>
              <a:gd name="connsiteX1568" fmla="*/ 1256728 w 1933575"/>
              <a:gd name="connsiteY1568" fmla="*/ 579127 h 1590675"/>
              <a:gd name="connsiteX1569" fmla="*/ 1275683 w 1933575"/>
              <a:gd name="connsiteY1569" fmla="*/ 599511 h 1590675"/>
              <a:gd name="connsiteX1570" fmla="*/ 1730597 w 1933575"/>
              <a:gd name="connsiteY1570" fmla="*/ 1252735 h 1590675"/>
              <a:gd name="connsiteX1571" fmla="*/ 1711357 w 1933575"/>
              <a:gd name="connsiteY1571" fmla="*/ 1273119 h 1590675"/>
              <a:gd name="connsiteX1572" fmla="*/ 1690211 w 1933575"/>
              <a:gd name="connsiteY1572" fmla="*/ 1253211 h 1590675"/>
              <a:gd name="connsiteX1573" fmla="*/ 1710881 w 1933575"/>
              <a:gd name="connsiteY1573" fmla="*/ 1232828 h 1590675"/>
              <a:gd name="connsiteX1574" fmla="*/ 1730597 w 1933575"/>
              <a:gd name="connsiteY1574" fmla="*/ 1252735 h 1590675"/>
              <a:gd name="connsiteX1575" fmla="*/ 1762220 w 1933575"/>
              <a:gd name="connsiteY1575" fmla="*/ 1443806 h 1590675"/>
              <a:gd name="connsiteX1576" fmla="*/ 1741265 w 1933575"/>
              <a:gd name="connsiteY1576" fmla="*/ 1423709 h 1590675"/>
              <a:gd name="connsiteX1577" fmla="*/ 1761649 w 1933575"/>
              <a:gd name="connsiteY1577" fmla="*/ 1403135 h 1590675"/>
              <a:gd name="connsiteX1578" fmla="*/ 1781842 w 1933575"/>
              <a:gd name="connsiteY1578" fmla="*/ 1422471 h 1590675"/>
              <a:gd name="connsiteX1579" fmla="*/ 1762220 w 1933575"/>
              <a:gd name="connsiteY1579" fmla="*/ 1443806 h 1590675"/>
              <a:gd name="connsiteX1580" fmla="*/ 985742 w 1933575"/>
              <a:gd name="connsiteY1580" fmla="*/ 386151 h 1590675"/>
              <a:gd name="connsiteX1581" fmla="*/ 966121 w 1933575"/>
              <a:gd name="connsiteY1581" fmla="*/ 405962 h 1590675"/>
              <a:gd name="connsiteX1582" fmla="*/ 945928 w 1933575"/>
              <a:gd name="connsiteY1582" fmla="*/ 385293 h 1590675"/>
              <a:gd name="connsiteX1583" fmla="*/ 966311 w 1933575"/>
              <a:gd name="connsiteY1583" fmla="*/ 366148 h 1590675"/>
              <a:gd name="connsiteX1584" fmla="*/ 985742 w 1933575"/>
              <a:gd name="connsiteY1584" fmla="*/ 386151 h 1590675"/>
              <a:gd name="connsiteX1585" fmla="*/ 665131 w 1933575"/>
              <a:gd name="connsiteY1585" fmla="*/ 229750 h 1590675"/>
              <a:gd name="connsiteX1586" fmla="*/ 684467 w 1933575"/>
              <a:gd name="connsiteY1586" fmla="*/ 249943 h 1590675"/>
              <a:gd name="connsiteX1587" fmla="*/ 663226 w 1933575"/>
              <a:gd name="connsiteY1587" fmla="*/ 269660 h 1590675"/>
              <a:gd name="connsiteX1588" fmla="*/ 644557 w 1933575"/>
              <a:gd name="connsiteY1588" fmla="*/ 248800 h 1590675"/>
              <a:gd name="connsiteX1589" fmla="*/ 665131 w 1933575"/>
              <a:gd name="connsiteY1589" fmla="*/ 229750 h 1590675"/>
              <a:gd name="connsiteX1590" fmla="*/ 1793939 w 1933575"/>
              <a:gd name="connsiteY1590" fmla="*/ 1590587 h 1590675"/>
              <a:gd name="connsiteX1591" fmla="*/ 1813274 w 1933575"/>
              <a:gd name="connsiteY1591" fmla="*/ 1576966 h 1590675"/>
              <a:gd name="connsiteX1592" fmla="*/ 1831562 w 1933575"/>
              <a:gd name="connsiteY1592" fmla="*/ 1590587 h 1590675"/>
              <a:gd name="connsiteX1593" fmla="*/ 1793939 w 1933575"/>
              <a:gd name="connsiteY1593" fmla="*/ 1590587 h 1590675"/>
              <a:gd name="connsiteX1594" fmla="*/ 1548384 w 1933575"/>
              <a:gd name="connsiteY1594" fmla="*/ 895262 h 1590675"/>
              <a:gd name="connsiteX1595" fmla="*/ 1528096 w 1933575"/>
              <a:gd name="connsiteY1595" fmla="*/ 914597 h 1590675"/>
              <a:gd name="connsiteX1596" fmla="*/ 1508760 w 1933575"/>
              <a:gd name="connsiteY1596" fmla="*/ 894309 h 1590675"/>
              <a:gd name="connsiteX1597" fmla="*/ 1529048 w 1933575"/>
              <a:gd name="connsiteY1597" fmla="*/ 874973 h 1590675"/>
              <a:gd name="connsiteX1598" fmla="*/ 1548384 w 1933575"/>
              <a:gd name="connsiteY1598" fmla="*/ 895262 h 1590675"/>
              <a:gd name="connsiteX1599" fmla="*/ 130207 w 1933575"/>
              <a:gd name="connsiteY1599" fmla="*/ 153455 h 1590675"/>
              <a:gd name="connsiteX1600" fmla="*/ 110204 w 1933575"/>
              <a:gd name="connsiteY1600" fmla="*/ 172981 h 1590675"/>
              <a:gd name="connsiteX1601" fmla="*/ 90392 w 1933575"/>
              <a:gd name="connsiteY1601" fmla="*/ 151931 h 1590675"/>
              <a:gd name="connsiteX1602" fmla="*/ 111062 w 1933575"/>
              <a:gd name="connsiteY1602" fmla="*/ 133167 h 1590675"/>
              <a:gd name="connsiteX1603" fmla="*/ 130207 w 1933575"/>
              <a:gd name="connsiteY1603" fmla="*/ 153455 h 1590675"/>
              <a:gd name="connsiteX1604" fmla="*/ 1416939 w 1933575"/>
              <a:gd name="connsiteY1604" fmla="*/ 706953 h 1590675"/>
              <a:gd name="connsiteX1605" fmla="*/ 1398175 w 1933575"/>
              <a:gd name="connsiteY1605" fmla="*/ 726384 h 1590675"/>
              <a:gd name="connsiteX1606" fmla="*/ 1378744 w 1933575"/>
              <a:gd name="connsiteY1606" fmla="*/ 707619 h 1590675"/>
              <a:gd name="connsiteX1607" fmla="*/ 1397508 w 1933575"/>
              <a:gd name="connsiteY1607" fmla="*/ 688188 h 1590675"/>
              <a:gd name="connsiteX1608" fmla="*/ 1416939 w 1933575"/>
              <a:gd name="connsiteY1608" fmla="*/ 706953 h 1590675"/>
              <a:gd name="connsiteX1609" fmla="*/ 1482852 w 1933575"/>
              <a:gd name="connsiteY1609" fmla="*/ 800393 h 1590675"/>
              <a:gd name="connsiteX1610" fmla="*/ 1463421 w 1933575"/>
              <a:gd name="connsiteY1610" fmla="*/ 820681 h 1590675"/>
              <a:gd name="connsiteX1611" fmla="*/ 1443609 w 1933575"/>
              <a:gd name="connsiteY1611" fmla="*/ 800869 h 1590675"/>
              <a:gd name="connsiteX1612" fmla="*/ 1462183 w 1933575"/>
              <a:gd name="connsiteY1612" fmla="*/ 781438 h 1590675"/>
              <a:gd name="connsiteX1613" fmla="*/ 1482852 w 1933575"/>
              <a:gd name="connsiteY1613" fmla="*/ 800393 h 1590675"/>
              <a:gd name="connsiteX1614" fmla="*/ 1593532 w 1933575"/>
              <a:gd name="connsiteY1614" fmla="*/ 1005466 h 1590675"/>
              <a:gd name="connsiteX1615" fmla="*/ 1574197 w 1933575"/>
              <a:gd name="connsiteY1615" fmla="*/ 985083 h 1590675"/>
              <a:gd name="connsiteX1616" fmla="*/ 1594866 w 1933575"/>
              <a:gd name="connsiteY1616" fmla="*/ 966223 h 1590675"/>
              <a:gd name="connsiteX1617" fmla="*/ 1613440 w 1933575"/>
              <a:gd name="connsiteY1617" fmla="*/ 985749 h 1590675"/>
              <a:gd name="connsiteX1618" fmla="*/ 1593532 w 1933575"/>
              <a:gd name="connsiteY1618" fmla="*/ 1005466 h 1590675"/>
              <a:gd name="connsiteX1619" fmla="*/ 50006 w 1933575"/>
              <a:gd name="connsiteY1619" fmla="*/ 138786 h 1590675"/>
              <a:gd name="connsiteX1620" fmla="*/ 31052 w 1933575"/>
              <a:gd name="connsiteY1620" fmla="*/ 158122 h 1590675"/>
              <a:gd name="connsiteX1621" fmla="*/ 11335 w 1933575"/>
              <a:gd name="connsiteY1621" fmla="*/ 138120 h 1590675"/>
              <a:gd name="connsiteX1622" fmla="*/ 31052 w 1933575"/>
              <a:gd name="connsiteY1622" fmla="*/ 119451 h 1590675"/>
              <a:gd name="connsiteX1623" fmla="*/ 50006 w 1933575"/>
              <a:gd name="connsiteY1623" fmla="*/ 138786 h 1590675"/>
              <a:gd name="connsiteX1624" fmla="*/ 760762 w 1933575"/>
              <a:gd name="connsiteY1624" fmla="*/ 263278 h 1590675"/>
              <a:gd name="connsiteX1625" fmla="*/ 741045 w 1933575"/>
              <a:gd name="connsiteY1625" fmla="*/ 283376 h 1590675"/>
              <a:gd name="connsiteX1626" fmla="*/ 721614 w 1933575"/>
              <a:gd name="connsiteY1626" fmla="*/ 264421 h 1590675"/>
              <a:gd name="connsiteX1627" fmla="*/ 741331 w 1933575"/>
              <a:gd name="connsiteY1627" fmla="*/ 244323 h 1590675"/>
              <a:gd name="connsiteX1628" fmla="*/ 760762 w 1933575"/>
              <a:gd name="connsiteY1628" fmla="*/ 263278 h 1590675"/>
              <a:gd name="connsiteX1629" fmla="*/ 1678400 w 1933575"/>
              <a:gd name="connsiteY1629" fmla="*/ 1079952 h 1590675"/>
              <a:gd name="connsiteX1630" fmla="*/ 1658969 w 1933575"/>
              <a:gd name="connsiteY1630" fmla="*/ 1098716 h 1590675"/>
              <a:gd name="connsiteX1631" fmla="*/ 1640205 w 1933575"/>
              <a:gd name="connsiteY1631" fmla="*/ 1079285 h 1590675"/>
              <a:gd name="connsiteX1632" fmla="*/ 1659636 w 1933575"/>
              <a:gd name="connsiteY1632" fmla="*/ 1060521 h 1590675"/>
              <a:gd name="connsiteX1633" fmla="*/ 1678400 w 1933575"/>
              <a:gd name="connsiteY1633" fmla="*/ 1079952 h 1590675"/>
              <a:gd name="connsiteX1634" fmla="*/ 1827371 w 1933575"/>
              <a:gd name="connsiteY1634" fmla="*/ 1498766 h 1590675"/>
              <a:gd name="connsiteX1635" fmla="*/ 1845278 w 1933575"/>
              <a:gd name="connsiteY1635" fmla="*/ 1518959 h 1590675"/>
              <a:gd name="connsiteX1636" fmla="*/ 1825943 w 1933575"/>
              <a:gd name="connsiteY1636" fmla="*/ 1535532 h 1590675"/>
              <a:gd name="connsiteX1637" fmla="*/ 1808702 w 1933575"/>
              <a:gd name="connsiteY1637" fmla="*/ 1515435 h 1590675"/>
              <a:gd name="connsiteX1638" fmla="*/ 1827371 w 1933575"/>
              <a:gd name="connsiteY1638" fmla="*/ 1498766 h 1590675"/>
              <a:gd name="connsiteX1639" fmla="*/ 1775270 w 1933575"/>
              <a:gd name="connsiteY1639" fmla="*/ 1365606 h 1590675"/>
              <a:gd name="connsiteX1640" fmla="*/ 1756982 w 1933575"/>
              <a:gd name="connsiteY1640" fmla="*/ 1345889 h 1590675"/>
              <a:gd name="connsiteX1641" fmla="*/ 1776984 w 1933575"/>
              <a:gd name="connsiteY1641" fmla="*/ 1328078 h 1590675"/>
              <a:gd name="connsiteX1642" fmla="*/ 1794510 w 1933575"/>
              <a:gd name="connsiteY1642" fmla="*/ 1346937 h 1590675"/>
              <a:gd name="connsiteX1643" fmla="*/ 1775270 w 1933575"/>
              <a:gd name="connsiteY1643" fmla="*/ 1365606 h 1590675"/>
              <a:gd name="connsiteX1644" fmla="*/ 1189673 w 1933575"/>
              <a:gd name="connsiteY1644" fmla="*/ 489402 h 1590675"/>
              <a:gd name="connsiteX1645" fmla="*/ 1209199 w 1933575"/>
              <a:gd name="connsiteY1645" fmla="*/ 507880 h 1590675"/>
              <a:gd name="connsiteX1646" fmla="*/ 1190339 w 1933575"/>
              <a:gd name="connsiteY1646" fmla="*/ 526930 h 1590675"/>
              <a:gd name="connsiteX1647" fmla="*/ 1171670 w 1933575"/>
              <a:gd name="connsiteY1647" fmla="*/ 509213 h 1590675"/>
              <a:gd name="connsiteX1648" fmla="*/ 1189673 w 1933575"/>
              <a:gd name="connsiteY1648" fmla="*/ 489402 h 1590675"/>
              <a:gd name="connsiteX1649" fmla="*/ 1044797 w 1933575"/>
              <a:gd name="connsiteY1649" fmla="*/ 381769 h 1590675"/>
              <a:gd name="connsiteX1650" fmla="*/ 1063752 w 1933575"/>
              <a:gd name="connsiteY1650" fmla="*/ 401010 h 1590675"/>
              <a:gd name="connsiteX1651" fmla="*/ 1045274 w 1933575"/>
              <a:gd name="connsiteY1651" fmla="*/ 418631 h 1590675"/>
              <a:gd name="connsiteX1652" fmla="*/ 1026986 w 1933575"/>
              <a:gd name="connsiteY1652" fmla="*/ 399486 h 1590675"/>
              <a:gd name="connsiteX1653" fmla="*/ 1044797 w 1933575"/>
              <a:gd name="connsiteY1653" fmla="*/ 381769 h 1590675"/>
              <a:gd name="connsiteX1654" fmla="*/ 838962 w 1933575"/>
              <a:gd name="connsiteY1654" fmla="*/ 277851 h 1590675"/>
              <a:gd name="connsiteX1655" fmla="*/ 821436 w 1933575"/>
              <a:gd name="connsiteY1655" fmla="*/ 296139 h 1590675"/>
              <a:gd name="connsiteX1656" fmla="*/ 802767 w 1933575"/>
              <a:gd name="connsiteY1656" fmla="*/ 277756 h 1590675"/>
              <a:gd name="connsiteX1657" fmla="*/ 820769 w 1933575"/>
              <a:gd name="connsiteY1657" fmla="*/ 260230 h 1590675"/>
              <a:gd name="connsiteX1658" fmla="*/ 838962 w 1933575"/>
              <a:gd name="connsiteY1658" fmla="*/ 277851 h 1590675"/>
              <a:gd name="connsiteX1659" fmla="*/ 899636 w 1933575"/>
              <a:gd name="connsiteY1659" fmla="*/ 274994 h 1590675"/>
              <a:gd name="connsiteX1660" fmla="*/ 917353 w 1933575"/>
              <a:gd name="connsiteY1660" fmla="*/ 291567 h 1590675"/>
              <a:gd name="connsiteX1661" fmla="*/ 901065 w 1933575"/>
              <a:gd name="connsiteY1661" fmla="*/ 309093 h 1590675"/>
              <a:gd name="connsiteX1662" fmla="*/ 883444 w 1933575"/>
              <a:gd name="connsiteY1662" fmla="*/ 292901 h 1590675"/>
              <a:gd name="connsiteX1663" fmla="*/ 899636 w 1933575"/>
              <a:gd name="connsiteY1663" fmla="*/ 274994 h 1590675"/>
              <a:gd name="connsiteX1664" fmla="*/ 1706975 w 1933575"/>
              <a:gd name="connsiteY1664" fmla="*/ 1173582 h 1590675"/>
              <a:gd name="connsiteX1665" fmla="*/ 1726121 w 1933575"/>
              <a:gd name="connsiteY1665" fmla="*/ 1155961 h 1590675"/>
              <a:gd name="connsiteX1666" fmla="*/ 1741932 w 1933575"/>
              <a:gd name="connsiteY1666" fmla="*/ 1175297 h 1590675"/>
              <a:gd name="connsiteX1667" fmla="*/ 1723835 w 1933575"/>
              <a:gd name="connsiteY1667" fmla="*/ 1190918 h 1590675"/>
              <a:gd name="connsiteX1668" fmla="*/ 1706975 w 1933575"/>
              <a:gd name="connsiteY1668" fmla="*/ 1173582 h 1590675"/>
              <a:gd name="connsiteX1669" fmla="*/ 1332643 w 1933575"/>
              <a:gd name="connsiteY1669" fmla="*/ 595701 h 1590675"/>
              <a:gd name="connsiteX1670" fmla="*/ 1349788 w 1933575"/>
              <a:gd name="connsiteY1670" fmla="*/ 613988 h 1590675"/>
              <a:gd name="connsiteX1671" fmla="*/ 1331405 w 1933575"/>
              <a:gd name="connsiteY1671" fmla="*/ 630848 h 1590675"/>
              <a:gd name="connsiteX1672" fmla="*/ 1314926 w 1933575"/>
              <a:gd name="connsiteY1672" fmla="*/ 613512 h 1590675"/>
              <a:gd name="connsiteX1673" fmla="*/ 1332643 w 1933575"/>
              <a:gd name="connsiteY1673" fmla="*/ 595701 h 1590675"/>
              <a:gd name="connsiteX1674" fmla="*/ 1808607 w 1933575"/>
              <a:gd name="connsiteY1674" fmla="*/ 1270833 h 1590675"/>
              <a:gd name="connsiteX1675" fmla="*/ 1789557 w 1933575"/>
              <a:gd name="connsiteY1675" fmla="*/ 1282834 h 1590675"/>
              <a:gd name="connsiteX1676" fmla="*/ 1773936 w 1933575"/>
              <a:gd name="connsiteY1676" fmla="*/ 1266832 h 1590675"/>
              <a:gd name="connsiteX1677" fmla="*/ 1790319 w 1933575"/>
              <a:gd name="connsiteY1677" fmla="*/ 1251497 h 1590675"/>
              <a:gd name="connsiteX1678" fmla="*/ 1808798 w 1933575"/>
              <a:gd name="connsiteY1678" fmla="*/ 1264355 h 1590675"/>
              <a:gd name="connsiteX1679" fmla="*/ 1808607 w 1933575"/>
              <a:gd name="connsiteY1679" fmla="*/ 1270833 h 1590675"/>
              <a:gd name="connsiteX1680" fmla="*/ 1860137 w 1933575"/>
              <a:gd name="connsiteY1680" fmla="*/ 1440854 h 1590675"/>
              <a:gd name="connsiteX1681" fmla="*/ 1841468 w 1933575"/>
              <a:gd name="connsiteY1681" fmla="*/ 1453808 h 1590675"/>
              <a:gd name="connsiteX1682" fmla="*/ 1824704 w 1933575"/>
              <a:gd name="connsiteY1682" fmla="*/ 1437044 h 1590675"/>
              <a:gd name="connsiteX1683" fmla="*/ 1841373 w 1933575"/>
              <a:gd name="connsiteY1683" fmla="*/ 1421709 h 1590675"/>
              <a:gd name="connsiteX1684" fmla="*/ 1860137 w 1933575"/>
              <a:gd name="connsiteY1684" fmla="*/ 1434377 h 1590675"/>
              <a:gd name="connsiteX1685" fmla="*/ 1860137 w 1933575"/>
              <a:gd name="connsiteY1685" fmla="*/ 1440854 h 1590675"/>
              <a:gd name="connsiteX1686" fmla="*/ 1143953 w 1933575"/>
              <a:gd name="connsiteY1686" fmla="*/ 417678 h 1590675"/>
              <a:gd name="connsiteX1687" fmla="*/ 1125284 w 1933575"/>
              <a:gd name="connsiteY1687" fmla="*/ 430632 h 1590675"/>
              <a:gd name="connsiteX1688" fmla="*/ 1108520 w 1933575"/>
              <a:gd name="connsiteY1688" fmla="*/ 413868 h 1590675"/>
              <a:gd name="connsiteX1689" fmla="*/ 1125188 w 1933575"/>
              <a:gd name="connsiteY1689" fmla="*/ 398533 h 1590675"/>
              <a:gd name="connsiteX1690" fmla="*/ 1143953 w 1933575"/>
              <a:gd name="connsiteY1690" fmla="*/ 411201 h 1590675"/>
              <a:gd name="connsiteX1691" fmla="*/ 1143953 w 1933575"/>
              <a:gd name="connsiteY1691" fmla="*/ 417678 h 1590675"/>
              <a:gd name="connsiteX1692" fmla="*/ 299657 w 1933575"/>
              <a:gd name="connsiteY1692" fmla="*/ 105735 h 1590675"/>
              <a:gd name="connsiteX1693" fmla="*/ 280511 w 1933575"/>
              <a:gd name="connsiteY1693" fmla="*/ 117927 h 1590675"/>
              <a:gd name="connsiteX1694" fmla="*/ 264414 w 1933575"/>
              <a:gd name="connsiteY1694" fmla="*/ 100591 h 1590675"/>
              <a:gd name="connsiteX1695" fmla="*/ 281654 w 1933575"/>
              <a:gd name="connsiteY1695" fmla="*/ 85827 h 1590675"/>
              <a:gd name="connsiteX1696" fmla="*/ 299942 w 1933575"/>
              <a:gd name="connsiteY1696" fmla="*/ 99258 h 1590675"/>
              <a:gd name="connsiteX1697" fmla="*/ 299657 w 1933575"/>
              <a:gd name="connsiteY1697" fmla="*/ 105735 h 1590675"/>
              <a:gd name="connsiteX1698" fmla="*/ 1627156 w 1933575"/>
              <a:gd name="connsiteY1698" fmla="*/ 911645 h 1590675"/>
              <a:gd name="connsiteX1699" fmla="*/ 1608773 w 1933575"/>
              <a:gd name="connsiteY1699" fmla="*/ 925075 h 1590675"/>
              <a:gd name="connsiteX1700" fmla="*/ 1591532 w 1933575"/>
              <a:gd name="connsiteY1700" fmla="*/ 908787 h 1590675"/>
              <a:gd name="connsiteX1701" fmla="*/ 1607820 w 1933575"/>
              <a:gd name="connsiteY1701" fmla="*/ 892976 h 1590675"/>
              <a:gd name="connsiteX1702" fmla="*/ 1626965 w 1933575"/>
              <a:gd name="connsiteY1702" fmla="*/ 905168 h 1590675"/>
              <a:gd name="connsiteX1703" fmla="*/ 1627156 w 1933575"/>
              <a:gd name="connsiteY1703" fmla="*/ 911645 h 1590675"/>
              <a:gd name="connsiteX1704" fmla="*/ 457486 w 1933575"/>
              <a:gd name="connsiteY1704" fmla="*/ 125356 h 1590675"/>
              <a:gd name="connsiteX1705" fmla="*/ 439769 w 1933575"/>
              <a:gd name="connsiteY1705" fmla="*/ 146787 h 1590675"/>
              <a:gd name="connsiteX1706" fmla="*/ 423386 w 1933575"/>
              <a:gd name="connsiteY1706" fmla="*/ 130690 h 1590675"/>
              <a:gd name="connsiteX1707" fmla="*/ 440055 w 1933575"/>
              <a:gd name="connsiteY1707" fmla="*/ 114021 h 1590675"/>
              <a:gd name="connsiteX1708" fmla="*/ 457486 w 1933575"/>
              <a:gd name="connsiteY1708" fmla="*/ 125356 h 1590675"/>
              <a:gd name="connsiteX1709" fmla="*/ 1561624 w 1933575"/>
              <a:gd name="connsiteY1709" fmla="*/ 818871 h 1590675"/>
              <a:gd name="connsiteX1710" fmla="*/ 1542574 w 1933575"/>
              <a:gd name="connsiteY1710" fmla="*/ 831349 h 1590675"/>
              <a:gd name="connsiteX1711" fmla="*/ 1526191 w 1933575"/>
              <a:gd name="connsiteY1711" fmla="*/ 814204 h 1590675"/>
              <a:gd name="connsiteX1712" fmla="*/ 1543241 w 1933575"/>
              <a:gd name="connsiteY1712" fmla="*/ 799250 h 1590675"/>
              <a:gd name="connsiteX1713" fmla="*/ 1561719 w 1933575"/>
              <a:gd name="connsiteY1713" fmla="*/ 812394 h 1590675"/>
              <a:gd name="connsiteX1714" fmla="*/ 1561624 w 1933575"/>
              <a:gd name="connsiteY1714" fmla="*/ 818871 h 1590675"/>
              <a:gd name="connsiteX1715" fmla="*/ 1266920 w 1933575"/>
              <a:gd name="connsiteY1715" fmla="*/ 541218 h 1590675"/>
              <a:gd name="connsiteX1716" fmla="*/ 1254157 w 1933575"/>
              <a:gd name="connsiteY1716" fmla="*/ 522644 h 1590675"/>
              <a:gd name="connsiteX1717" fmla="*/ 1269587 w 1933575"/>
              <a:gd name="connsiteY1717" fmla="*/ 506356 h 1590675"/>
              <a:gd name="connsiteX1718" fmla="*/ 1285589 w 1933575"/>
              <a:gd name="connsiteY1718" fmla="*/ 522072 h 1590675"/>
              <a:gd name="connsiteX1719" fmla="*/ 1273493 w 1933575"/>
              <a:gd name="connsiteY1719" fmla="*/ 541122 h 1590675"/>
              <a:gd name="connsiteX1720" fmla="*/ 1266920 w 1933575"/>
              <a:gd name="connsiteY1720" fmla="*/ 541218 h 1590675"/>
              <a:gd name="connsiteX1721" fmla="*/ 538448 w 1933575"/>
              <a:gd name="connsiteY1721" fmla="*/ 147835 h 1590675"/>
              <a:gd name="connsiteX1722" fmla="*/ 519589 w 1933575"/>
              <a:gd name="connsiteY1722" fmla="*/ 160598 h 1590675"/>
              <a:gd name="connsiteX1723" fmla="*/ 503015 w 1933575"/>
              <a:gd name="connsiteY1723" fmla="*/ 143739 h 1590675"/>
              <a:gd name="connsiteX1724" fmla="*/ 519875 w 1933575"/>
              <a:gd name="connsiteY1724" fmla="*/ 128595 h 1590675"/>
              <a:gd name="connsiteX1725" fmla="*/ 538544 w 1933575"/>
              <a:gd name="connsiteY1725" fmla="*/ 141453 h 1590675"/>
              <a:gd name="connsiteX1726" fmla="*/ 538448 w 1933575"/>
              <a:gd name="connsiteY1726" fmla="*/ 147835 h 1590675"/>
              <a:gd name="connsiteX1727" fmla="*/ 355664 w 1933575"/>
              <a:gd name="connsiteY1727" fmla="*/ 98495 h 1590675"/>
              <a:gd name="connsiteX1728" fmla="*/ 377000 w 1933575"/>
              <a:gd name="connsiteY1728" fmla="*/ 116307 h 1590675"/>
              <a:gd name="connsiteX1729" fmla="*/ 360807 w 1933575"/>
              <a:gd name="connsiteY1729" fmla="*/ 132595 h 1590675"/>
              <a:gd name="connsiteX1730" fmla="*/ 344234 w 1933575"/>
              <a:gd name="connsiteY1730" fmla="*/ 115831 h 1590675"/>
              <a:gd name="connsiteX1731" fmla="*/ 355664 w 1933575"/>
              <a:gd name="connsiteY1731" fmla="*/ 98495 h 1590675"/>
              <a:gd name="connsiteX1732" fmla="*/ 1495901 w 1933575"/>
              <a:gd name="connsiteY1732" fmla="*/ 724097 h 1590675"/>
              <a:gd name="connsiteX1733" fmla="*/ 1477613 w 1933575"/>
              <a:gd name="connsiteY1733" fmla="*/ 736861 h 1590675"/>
              <a:gd name="connsiteX1734" fmla="*/ 1462088 w 1933575"/>
              <a:gd name="connsiteY1734" fmla="*/ 721526 h 1590675"/>
              <a:gd name="connsiteX1735" fmla="*/ 1476470 w 1933575"/>
              <a:gd name="connsiteY1735" fmla="*/ 706381 h 1590675"/>
              <a:gd name="connsiteX1736" fmla="*/ 1495616 w 1933575"/>
              <a:gd name="connsiteY1736" fmla="*/ 717335 h 1590675"/>
              <a:gd name="connsiteX1737" fmla="*/ 1495901 w 1933575"/>
              <a:gd name="connsiteY1737" fmla="*/ 724097 h 1590675"/>
              <a:gd name="connsiteX1738" fmla="*/ 595789 w 1933575"/>
              <a:gd name="connsiteY1738" fmla="*/ 177077 h 1590675"/>
              <a:gd name="connsiteX1739" fmla="*/ 583692 w 1933575"/>
              <a:gd name="connsiteY1739" fmla="*/ 158312 h 1590675"/>
              <a:gd name="connsiteX1740" fmla="*/ 599599 w 1933575"/>
              <a:gd name="connsiteY1740" fmla="*/ 143454 h 1590675"/>
              <a:gd name="connsiteX1741" fmla="*/ 614077 w 1933575"/>
              <a:gd name="connsiteY1741" fmla="*/ 158408 h 1590675"/>
              <a:gd name="connsiteX1742" fmla="*/ 602456 w 1933575"/>
              <a:gd name="connsiteY1742" fmla="*/ 177077 h 1590675"/>
              <a:gd name="connsiteX1743" fmla="*/ 595789 w 1933575"/>
              <a:gd name="connsiteY1743" fmla="*/ 177077 h 1590675"/>
              <a:gd name="connsiteX1744" fmla="*/ 219456 w 1933575"/>
              <a:gd name="connsiteY1744" fmla="*/ 91447 h 1590675"/>
              <a:gd name="connsiteX1745" fmla="*/ 200406 w 1933575"/>
              <a:gd name="connsiteY1745" fmla="*/ 103068 h 1590675"/>
              <a:gd name="connsiteX1746" fmla="*/ 185928 w 1933575"/>
              <a:gd name="connsiteY1746" fmla="*/ 86780 h 1590675"/>
              <a:gd name="connsiteX1747" fmla="*/ 201263 w 1933575"/>
              <a:gd name="connsiteY1747" fmla="*/ 72683 h 1590675"/>
              <a:gd name="connsiteX1748" fmla="*/ 219647 w 1933575"/>
              <a:gd name="connsiteY1748" fmla="*/ 84779 h 1590675"/>
              <a:gd name="connsiteX1749" fmla="*/ 219456 w 1933575"/>
              <a:gd name="connsiteY1749" fmla="*/ 91447 h 1590675"/>
              <a:gd name="connsiteX1750" fmla="*/ 1691354 w 1933575"/>
              <a:gd name="connsiteY1750" fmla="*/ 1003752 h 1590675"/>
              <a:gd name="connsiteX1751" fmla="*/ 1672590 w 1933575"/>
              <a:gd name="connsiteY1751" fmla="*/ 1014610 h 1590675"/>
              <a:gd name="connsiteX1752" fmla="*/ 1658588 w 1933575"/>
              <a:gd name="connsiteY1752" fmla="*/ 999561 h 1590675"/>
              <a:gd name="connsiteX1753" fmla="*/ 1674400 w 1933575"/>
              <a:gd name="connsiteY1753" fmla="*/ 984892 h 1590675"/>
              <a:gd name="connsiteX1754" fmla="*/ 1691450 w 1933575"/>
              <a:gd name="connsiteY1754" fmla="*/ 997275 h 1590675"/>
              <a:gd name="connsiteX1755" fmla="*/ 1691354 w 1933575"/>
              <a:gd name="connsiteY1755" fmla="*/ 1003752 h 1590675"/>
              <a:gd name="connsiteX1756" fmla="*/ 984123 w 1933575"/>
              <a:gd name="connsiteY1756" fmla="*/ 289186 h 1590675"/>
              <a:gd name="connsiteX1757" fmla="*/ 994601 w 1933575"/>
              <a:gd name="connsiteY1757" fmla="*/ 307188 h 1590675"/>
              <a:gd name="connsiteX1758" fmla="*/ 979361 w 1933575"/>
              <a:gd name="connsiteY1758" fmla="*/ 321476 h 1590675"/>
              <a:gd name="connsiteX1759" fmla="*/ 965454 w 1933575"/>
              <a:gd name="connsiteY1759" fmla="*/ 305950 h 1590675"/>
              <a:gd name="connsiteX1760" fmla="*/ 977551 w 1933575"/>
              <a:gd name="connsiteY1760" fmla="*/ 288900 h 1590675"/>
              <a:gd name="connsiteX1761" fmla="*/ 984123 w 1933575"/>
              <a:gd name="connsiteY1761" fmla="*/ 289186 h 1590675"/>
              <a:gd name="connsiteX1762" fmla="*/ 1755648 w 1933575"/>
              <a:gd name="connsiteY1762" fmla="*/ 1097859 h 1590675"/>
              <a:gd name="connsiteX1763" fmla="*/ 1738884 w 1933575"/>
              <a:gd name="connsiteY1763" fmla="*/ 1107955 h 1590675"/>
              <a:gd name="connsiteX1764" fmla="*/ 1724406 w 1933575"/>
              <a:gd name="connsiteY1764" fmla="*/ 1093191 h 1590675"/>
              <a:gd name="connsiteX1765" fmla="*/ 1740122 w 1933575"/>
              <a:gd name="connsiteY1765" fmla="*/ 1079761 h 1590675"/>
              <a:gd name="connsiteX1766" fmla="*/ 1755934 w 1933575"/>
              <a:gd name="connsiteY1766" fmla="*/ 1091286 h 1590675"/>
              <a:gd name="connsiteX1767" fmla="*/ 1755648 w 1933575"/>
              <a:gd name="connsiteY1767" fmla="*/ 1097859 h 1590675"/>
              <a:gd name="connsiteX1768" fmla="*/ 1415415 w 1933575"/>
              <a:gd name="connsiteY1768" fmla="*/ 610750 h 1590675"/>
              <a:gd name="connsiteX1769" fmla="*/ 1426083 w 1933575"/>
              <a:gd name="connsiteY1769" fmla="*/ 627133 h 1590675"/>
              <a:gd name="connsiteX1770" fmla="*/ 1411891 w 1933575"/>
              <a:gd name="connsiteY1770" fmla="*/ 642183 h 1590675"/>
              <a:gd name="connsiteX1771" fmla="*/ 1397889 w 1933575"/>
              <a:gd name="connsiteY1771" fmla="*/ 627038 h 1590675"/>
              <a:gd name="connsiteX1772" fmla="*/ 1408748 w 1933575"/>
              <a:gd name="connsiteY1772" fmla="*/ 610750 h 1590675"/>
              <a:gd name="connsiteX1773" fmla="*/ 1415415 w 1933575"/>
              <a:gd name="connsiteY1773" fmla="*/ 610750 h 1590675"/>
              <a:gd name="connsiteX1774" fmla="*/ 120777 w 1933575"/>
              <a:gd name="connsiteY1774" fmla="*/ 90304 h 1590675"/>
              <a:gd name="connsiteX1775" fmla="*/ 110395 w 1933575"/>
              <a:gd name="connsiteY1775" fmla="*/ 73730 h 1590675"/>
              <a:gd name="connsiteX1776" fmla="*/ 124873 w 1933575"/>
              <a:gd name="connsiteY1776" fmla="*/ 58967 h 1590675"/>
              <a:gd name="connsiteX1777" fmla="*/ 138589 w 1933575"/>
              <a:gd name="connsiteY1777" fmla="*/ 74397 h 1590675"/>
              <a:gd name="connsiteX1778" fmla="*/ 127349 w 1933575"/>
              <a:gd name="connsiteY1778" fmla="*/ 90495 h 1590675"/>
              <a:gd name="connsiteX1779" fmla="*/ 120777 w 1933575"/>
              <a:gd name="connsiteY1779" fmla="*/ 90304 h 1590675"/>
              <a:gd name="connsiteX1780" fmla="*/ 693325 w 1933575"/>
              <a:gd name="connsiteY1780" fmla="*/ 176124 h 1590675"/>
              <a:gd name="connsiteX1781" fmla="*/ 675894 w 1933575"/>
              <a:gd name="connsiteY1781" fmla="*/ 187459 h 1590675"/>
              <a:gd name="connsiteX1782" fmla="*/ 660845 w 1933575"/>
              <a:gd name="connsiteY1782" fmla="*/ 172981 h 1590675"/>
              <a:gd name="connsiteX1783" fmla="*/ 675704 w 1933575"/>
              <a:gd name="connsiteY1783" fmla="*/ 158312 h 1590675"/>
              <a:gd name="connsiteX1784" fmla="*/ 693325 w 1933575"/>
              <a:gd name="connsiteY1784" fmla="*/ 169457 h 1590675"/>
              <a:gd name="connsiteX1785" fmla="*/ 693325 w 1933575"/>
              <a:gd name="connsiteY1785" fmla="*/ 176124 h 1590675"/>
              <a:gd name="connsiteX1786" fmla="*/ 772097 w 1933575"/>
              <a:gd name="connsiteY1786" fmla="*/ 189745 h 1590675"/>
              <a:gd name="connsiteX1787" fmla="*/ 756190 w 1933575"/>
              <a:gd name="connsiteY1787" fmla="*/ 200413 h 1590675"/>
              <a:gd name="connsiteX1788" fmla="*/ 741331 w 1933575"/>
              <a:gd name="connsiteY1788" fmla="*/ 187650 h 1590675"/>
              <a:gd name="connsiteX1789" fmla="*/ 755142 w 1933575"/>
              <a:gd name="connsiteY1789" fmla="*/ 173743 h 1590675"/>
              <a:gd name="connsiteX1790" fmla="*/ 771906 w 1933575"/>
              <a:gd name="connsiteY1790" fmla="*/ 183173 h 1590675"/>
              <a:gd name="connsiteX1791" fmla="*/ 772097 w 1933575"/>
              <a:gd name="connsiteY1791" fmla="*/ 189745 h 1590675"/>
              <a:gd name="connsiteX1792" fmla="*/ 1871567 w 1933575"/>
              <a:gd name="connsiteY1792" fmla="*/ 1361796 h 1590675"/>
              <a:gd name="connsiteX1793" fmla="*/ 1854708 w 1933575"/>
              <a:gd name="connsiteY1793" fmla="*/ 1371226 h 1590675"/>
              <a:gd name="connsiteX1794" fmla="*/ 1842326 w 1933575"/>
              <a:gd name="connsiteY1794" fmla="*/ 1358463 h 1590675"/>
              <a:gd name="connsiteX1795" fmla="*/ 1855661 w 1933575"/>
              <a:gd name="connsiteY1795" fmla="*/ 1344937 h 1590675"/>
              <a:gd name="connsiteX1796" fmla="*/ 1871758 w 1933575"/>
              <a:gd name="connsiteY1796" fmla="*/ 1355319 h 1590675"/>
              <a:gd name="connsiteX1797" fmla="*/ 1871567 w 1933575"/>
              <a:gd name="connsiteY1797" fmla="*/ 1361796 h 1590675"/>
              <a:gd name="connsiteX1798" fmla="*/ 1907096 w 1933575"/>
              <a:gd name="connsiteY1798" fmla="*/ 1551153 h 1590675"/>
              <a:gd name="connsiteX1799" fmla="*/ 1893761 w 1933575"/>
              <a:gd name="connsiteY1799" fmla="*/ 1532008 h 1590675"/>
              <a:gd name="connsiteX1800" fmla="*/ 1906143 w 1933575"/>
              <a:gd name="connsiteY1800" fmla="*/ 1517911 h 1590675"/>
              <a:gd name="connsiteX1801" fmla="*/ 1919288 w 1933575"/>
              <a:gd name="connsiteY1801" fmla="*/ 1531341 h 1590675"/>
              <a:gd name="connsiteX1802" fmla="*/ 1907096 w 1933575"/>
              <a:gd name="connsiteY1802" fmla="*/ 1551153 h 1590675"/>
              <a:gd name="connsiteX1803" fmla="*/ 64580 w 1933575"/>
              <a:gd name="connsiteY1803" fmla="*/ 59348 h 1590675"/>
              <a:gd name="connsiteX1804" fmla="*/ 45244 w 1933575"/>
              <a:gd name="connsiteY1804" fmla="*/ 72111 h 1590675"/>
              <a:gd name="connsiteX1805" fmla="*/ 30956 w 1933575"/>
              <a:gd name="connsiteY1805" fmla="*/ 58300 h 1590675"/>
              <a:gd name="connsiteX1806" fmla="*/ 45339 w 1933575"/>
              <a:gd name="connsiteY1806" fmla="*/ 46108 h 1590675"/>
              <a:gd name="connsiteX1807" fmla="*/ 64580 w 1933575"/>
              <a:gd name="connsiteY1807" fmla="*/ 59348 h 1590675"/>
              <a:gd name="connsiteX1808" fmla="*/ 1224153 w 1933575"/>
              <a:gd name="connsiteY1808" fmla="*/ 429680 h 1590675"/>
              <a:gd name="connsiteX1809" fmla="*/ 1204436 w 1933575"/>
              <a:gd name="connsiteY1809" fmla="*/ 441681 h 1590675"/>
              <a:gd name="connsiteX1810" fmla="*/ 1190720 w 1933575"/>
              <a:gd name="connsiteY1810" fmla="*/ 427298 h 1590675"/>
              <a:gd name="connsiteX1811" fmla="*/ 1205579 w 1933575"/>
              <a:gd name="connsiteY1811" fmla="*/ 415678 h 1590675"/>
              <a:gd name="connsiteX1812" fmla="*/ 1224153 w 1933575"/>
              <a:gd name="connsiteY1812" fmla="*/ 429680 h 1590675"/>
              <a:gd name="connsiteX1813" fmla="*/ 1074706 w 1933575"/>
              <a:gd name="connsiteY1813" fmla="*/ 323952 h 1590675"/>
              <a:gd name="connsiteX1814" fmla="*/ 1058990 w 1933575"/>
              <a:gd name="connsiteY1814" fmla="*/ 333096 h 1590675"/>
              <a:gd name="connsiteX1815" fmla="*/ 1047179 w 1933575"/>
              <a:gd name="connsiteY1815" fmla="*/ 319571 h 1590675"/>
              <a:gd name="connsiteX1816" fmla="*/ 1059561 w 1933575"/>
              <a:gd name="connsiteY1816" fmla="*/ 308236 h 1590675"/>
              <a:gd name="connsiteX1817" fmla="*/ 1074896 w 1933575"/>
              <a:gd name="connsiteY1817" fmla="*/ 318142 h 1590675"/>
              <a:gd name="connsiteX1818" fmla="*/ 1074706 w 1933575"/>
              <a:gd name="connsiteY1818" fmla="*/ 323952 h 1590675"/>
              <a:gd name="connsiteX1819" fmla="*/ 835533 w 1933575"/>
              <a:gd name="connsiteY1819" fmla="*/ 216510 h 1590675"/>
              <a:gd name="connsiteX1820" fmla="*/ 823055 w 1933575"/>
              <a:gd name="connsiteY1820" fmla="*/ 199175 h 1590675"/>
              <a:gd name="connsiteX1821" fmla="*/ 834009 w 1933575"/>
              <a:gd name="connsiteY1821" fmla="*/ 185649 h 1590675"/>
              <a:gd name="connsiteX1822" fmla="*/ 847058 w 1933575"/>
              <a:gd name="connsiteY1822" fmla="*/ 198603 h 1590675"/>
              <a:gd name="connsiteX1823" fmla="*/ 835533 w 1933575"/>
              <a:gd name="connsiteY1823" fmla="*/ 216510 h 1590675"/>
              <a:gd name="connsiteX1824" fmla="*/ 1806512 w 1933575"/>
              <a:gd name="connsiteY1824" fmla="*/ 1172249 h 1590675"/>
              <a:gd name="connsiteX1825" fmla="*/ 1816608 w 1933575"/>
              <a:gd name="connsiteY1825" fmla="*/ 1187298 h 1590675"/>
              <a:gd name="connsiteX1826" fmla="*/ 1803845 w 1933575"/>
              <a:gd name="connsiteY1826" fmla="*/ 1199967 h 1590675"/>
              <a:gd name="connsiteX1827" fmla="*/ 1791748 w 1933575"/>
              <a:gd name="connsiteY1827" fmla="*/ 1188441 h 1590675"/>
              <a:gd name="connsiteX1828" fmla="*/ 1800606 w 1933575"/>
              <a:gd name="connsiteY1828" fmla="*/ 1172535 h 1590675"/>
              <a:gd name="connsiteX1829" fmla="*/ 1806512 w 1933575"/>
              <a:gd name="connsiteY1829" fmla="*/ 1172249 h 1590675"/>
              <a:gd name="connsiteX1830" fmla="*/ 1343882 w 1933575"/>
              <a:gd name="connsiteY1830" fmla="*/ 549123 h 1590675"/>
              <a:gd name="connsiteX1831" fmla="*/ 1334262 w 1933575"/>
              <a:gd name="connsiteY1831" fmla="*/ 533788 h 1590675"/>
              <a:gd name="connsiteX1832" fmla="*/ 1347311 w 1933575"/>
              <a:gd name="connsiteY1832" fmla="*/ 521501 h 1590675"/>
              <a:gd name="connsiteX1833" fmla="*/ 1359027 w 1933575"/>
              <a:gd name="connsiteY1833" fmla="*/ 533407 h 1590675"/>
              <a:gd name="connsiteX1834" fmla="*/ 1349693 w 1933575"/>
              <a:gd name="connsiteY1834" fmla="*/ 549123 h 1590675"/>
              <a:gd name="connsiteX1835" fmla="*/ 1343882 w 1933575"/>
              <a:gd name="connsiteY1835" fmla="*/ 549123 h 1590675"/>
              <a:gd name="connsiteX1836" fmla="*/ 914210 w 1933575"/>
              <a:gd name="connsiteY1836" fmla="*/ 196889 h 1590675"/>
              <a:gd name="connsiteX1837" fmla="*/ 924877 w 1933575"/>
              <a:gd name="connsiteY1837" fmla="*/ 212319 h 1590675"/>
              <a:gd name="connsiteX1838" fmla="*/ 914972 w 1933575"/>
              <a:gd name="connsiteY1838" fmla="*/ 223654 h 1590675"/>
              <a:gd name="connsiteX1839" fmla="*/ 904399 w 1933575"/>
              <a:gd name="connsiteY1839" fmla="*/ 212986 h 1590675"/>
              <a:gd name="connsiteX1840" fmla="*/ 914210 w 1933575"/>
              <a:gd name="connsiteY1840" fmla="*/ 196889 h 1590675"/>
              <a:gd name="connsiteX1841" fmla="*/ 1704785 w 1933575"/>
              <a:gd name="connsiteY1841" fmla="*/ 920503 h 1590675"/>
              <a:gd name="connsiteX1842" fmla="*/ 1687449 w 1933575"/>
              <a:gd name="connsiteY1842" fmla="*/ 931076 h 1590675"/>
              <a:gd name="connsiteX1843" fmla="*/ 1677067 w 1933575"/>
              <a:gd name="connsiteY1843" fmla="*/ 919551 h 1590675"/>
              <a:gd name="connsiteX1844" fmla="*/ 1687449 w 1933575"/>
              <a:gd name="connsiteY1844" fmla="*/ 909740 h 1590675"/>
              <a:gd name="connsiteX1845" fmla="*/ 1704785 w 1933575"/>
              <a:gd name="connsiteY1845" fmla="*/ 920503 h 1590675"/>
              <a:gd name="connsiteX1846" fmla="*/ 1280827 w 1933575"/>
              <a:gd name="connsiteY1846" fmla="*/ 458731 h 1590675"/>
              <a:gd name="connsiteX1847" fmla="*/ 1271111 w 1933575"/>
              <a:gd name="connsiteY1847" fmla="*/ 442634 h 1590675"/>
              <a:gd name="connsiteX1848" fmla="*/ 1281684 w 1933575"/>
              <a:gd name="connsiteY1848" fmla="*/ 431966 h 1590675"/>
              <a:gd name="connsiteX1849" fmla="*/ 1291590 w 1933575"/>
              <a:gd name="connsiteY1849" fmla="*/ 443301 h 1590675"/>
              <a:gd name="connsiteX1850" fmla="*/ 1280827 w 1933575"/>
              <a:gd name="connsiteY1850" fmla="*/ 458731 h 1590675"/>
              <a:gd name="connsiteX1851" fmla="*/ 1574006 w 1933575"/>
              <a:gd name="connsiteY1851" fmla="*/ 735337 h 1590675"/>
              <a:gd name="connsiteX1852" fmla="*/ 1556957 w 1933575"/>
              <a:gd name="connsiteY1852" fmla="*/ 746291 h 1590675"/>
              <a:gd name="connsiteX1853" fmla="*/ 1546289 w 1933575"/>
              <a:gd name="connsiteY1853" fmla="*/ 735051 h 1590675"/>
              <a:gd name="connsiteX1854" fmla="*/ 1556385 w 1933575"/>
              <a:gd name="connsiteY1854" fmla="*/ 724955 h 1590675"/>
              <a:gd name="connsiteX1855" fmla="*/ 1574006 w 1933575"/>
              <a:gd name="connsiteY1855" fmla="*/ 735337 h 1590675"/>
              <a:gd name="connsiteX1856" fmla="*/ 1621536 w 1933575"/>
              <a:gd name="connsiteY1856" fmla="*/ 812585 h 1590675"/>
              <a:gd name="connsiteX1857" fmla="*/ 1633157 w 1933575"/>
              <a:gd name="connsiteY1857" fmla="*/ 828492 h 1590675"/>
              <a:gd name="connsiteX1858" fmla="*/ 1622107 w 1933575"/>
              <a:gd name="connsiteY1858" fmla="*/ 841160 h 1590675"/>
              <a:gd name="connsiteX1859" fmla="*/ 1611440 w 1933575"/>
              <a:gd name="connsiteY1859" fmla="*/ 829635 h 1590675"/>
              <a:gd name="connsiteX1860" fmla="*/ 1621536 w 1933575"/>
              <a:gd name="connsiteY1860" fmla="*/ 812585 h 1590675"/>
              <a:gd name="connsiteX1861" fmla="*/ 453676 w 1933575"/>
              <a:gd name="connsiteY1861" fmla="*/ 64777 h 1590675"/>
              <a:gd name="connsiteX1862" fmla="*/ 444818 w 1933575"/>
              <a:gd name="connsiteY1862" fmla="*/ 50775 h 1590675"/>
              <a:gd name="connsiteX1863" fmla="*/ 455200 w 1933575"/>
              <a:gd name="connsiteY1863" fmla="*/ 40679 h 1590675"/>
              <a:gd name="connsiteX1864" fmla="*/ 463487 w 1933575"/>
              <a:gd name="connsiteY1864" fmla="*/ 51442 h 1590675"/>
              <a:gd name="connsiteX1865" fmla="*/ 453676 w 1933575"/>
              <a:gd name="connsiteY1865" fmla="*/ 64777 h 1590675"/>
              <a:gd name="connsiteX1866" fmla="*/ 1490663 w 1933575"/>
              <a:gd name="connsiteY1866" fmla="*/ 657327 h 1590675"/>
              <a:gd name="connsiteX1867" fmla="*/ 1481709 w 1933575"/>
              <a:gd name="connsiteY1867" fmla="*/ 641039 h 1590675"/>
              <a:gd name="connsiteX1868" fmla="*/ 1492949 w 1933575"/>
              <a:gd name="connsiteY1868" fmla="*/ 632181 h 1590675"/>
              <a:gd name="connsiteX1869" fmla="*/ 1501426 w 1933575"/>
              <a:gd name="connsiteY1869" fmla="*/ 642183 h 1590675"/>
              <a:gd name="connsiteX1870" fmla="*/ 1490663 w 1933575"/>
              <a:gd name="connsiteY1870" fmla="*/ 657327 h 1590675"/>
              <a:gd name="connsiteX1871" fmla="*/ 1936242 w 1933575"/>
              <a:gd name="connsiteY1871" fmla="*/ 1451046 h 1590675"/>
              <a:gd name="connsiteX1872" fmla="*/ 1921097 w 1933575"/>
              <a:gd name="connsiteY1872" fmla="*/ 1461714 h 1590675"/>
              <a:gd name="connsiteX1873" fmla="*/ 1910906 w 1933575"/>
              <a:gd name="connsiteY1873" fmla="*/ 1451617 h 1590675"/>
              <a:gd name="connsiteX1874" fmla="*/ 1919859 w 1933575"/>
              <a:gd name="connsiteY1874" fmla="*/ 1441997 h 1590675"/>
              <a:gd name="connsiteX1875" fmla="*/ 1936242 w 1933575"/>
              <a:gd name="connsiteY1875" fmla="*/ 1451046 h 1590675"/>
              <a:gd name="connsiteX1876" fmla="*/ 1154621 w 1933575"/>
              <a:gd name="connsiteY1876" fmla="*/ 335382 h 1590675"/>
              <a:gd name="connsiteX1877" fmla="*/ 1138619 w 1933575"/>
              <a:gd name="connsiteY1877" fmla="*/ 344812 h 1590675"/>
              <a:gd name="connsiteX1878" fmla="*/ 1129284 w 1933575"/>
              <a:gd name="connsiteY1878" fmla="*/ 333858 h 1590675"/>
              <a:gd name="connsiteX1879" fmla="*/ 1139095 w 1933575"/>
              <a:gd name="connsiteY1879" fmla="*/ 325095 h 1590675"/>
              <a:gd name="connsiteX1880" fmla="*/ 1154621 w 1933575"/>
              <a:gd name="connsiteY1880" fmla="*/ 335382 h 1590675"/>
              <a:gd name="connsiteX1881" fmla="*/ 1854137 w 1933575"/>
              <a:gd name="connsiteY1881" fmla="*/ 1282263 h 1590675"/>
              <a:gd name="connsiteX1882" fmla="*/ 1869377 w 1933575"/>
              <a:gd name="connsiteY1882" fmla="*/ 1271499 h 1590675"/>
              <a:gd name="connsiteX1883" fmla="*/ 1879378 w 1933575"/>
              <a:gd name="connsiteY1883" fmla="*/ 1279977 h 1590675"/>
              <a:gd name="connsiteX1884" fmla="*/ 1870520 w 1933575"/>
              <a:gd name="connsiteY1884" fmla="*/ 1291216 h 1590675"/>
              <a:gd name="connsiteX1885" fmla="*/ 1854137 w 1933575"/>
              <a:gd name="connsiteY1885" fmla="*/ 1282263 h 1590675"/>
              <a:gd name="connsiteX1886" fmla="*/ 1768507 w 1933575"/>
              <a:gd name="connsiteY1886" fmla="*/ 1013943 h 1590675"/>
              <a:gd name="connsiteX1887" fmla="*/ 1752981 w 1933575"/>
              <a:gd name="connsiteY1887" fmla="*/ 1024040 h 1590675"/>
              <a:gd name="connsiteX1888" fmla="*/ 1743170 w 1933575"/>
              <a:gd name="connsiteY1888" fmla="*/ 1013562 h 1590675"/>
              <a:gd name="connsiteX1889" fmla="*/ 1752505 w 1933575"/>
              <a:gd name="connsiteY1889" fmla="*/ 1004323 h 1590675"/>
              <a:gd name="connsiteX1890" fmla="*/ 1768507 w 1933575"/>
              <a:gd name="connsiteY1890" fmla="*/ 1013943 h 1590675"/>
              <a:gd name="connsiteX1891" fmla="*/ 388715 w 1933575"/>
              <a:gd name="connsiteY1891" fmla="*/ 37440 h 1590675"/>
              <a:gd name="connsiteX1892" fmla="*/ 374523 w 1933575"/>
              <a:gd name="connsiteY1892" fmla="*/ 45822 h 1590675"/>
              <a:gd name="connsiteX1893" fmla="*/ 364808 w 1933575"/>
              <a:gd name="connsiteY1893" fmla="*/ 35059 h 1590675"/>
              <a:gd name="connsiteX1894" fmla="*/ 375761 w 1933575"/>
              <a:gd name="connsiteY1894" fmla="*/ 27058 h 1590675"/>
              <a:gd name="connsiteX1895" fmla="*/ 388715 w 1933575"/>
              <a:gd name="connsiteY1895" fmla="*/ 37440 h 1590675"/>
              <a:gd name="connsiteX1896" fmla="*/ 227933 w 1933575"/>
              <a:gd name="connsiteY1896" fmla="*/ 7151 h 1590675"/>
              <a:gd name="connsiteX1897" fmla="*/ 215741 w 1933575"/>
              <a:gd name="connsiteY1897" fmla="*/ 16009 h 1590675"/>
              <a:gd name="connsiteX1898" fmla="*/ 207455 w 1933575"/>
              <a:gd name="connsiteY1898" fmla="*/ 7818 h 1590675"/>
              <a:gd name="connsiteX1899" fmla="*/ 214503 w 1933575"/>
              <a:gd name="connsiteY1899" fmla="*/ 7 h 1590675"/>
              <a:gd name="connsiteX1900" fmla="*/ 227933 w 1933575"/>
              <a:gd name="connsiteY1900" fmla="*/ 7151 h 1590675"/>
              <a:gd name="connsiteX1901" fmla="*/ 547307 w 1933575"/>
              <a:gd name="connsiteY1901" fmla="*/ 65825 h 1590675"/>
              <a:gd name="connsiteX1902" fmla="*/ 532924 w 1933575"/>
              <a:gd name="connsiteY1902" fmla="*/ 73540 h 1590675"/>
              <a:gd name="connsiteX1903" fmla="*/ 525113 w 1933575"/>
              <a:gd name="connsiteY1903" fmla="*/ 64872 h 1590675"/>
              <a:gd name="connsiteX1904" fmla="*/ 534829 w 1933575"/>
              <a:gd name="connsiteY1904" fmla="*/ 56204 h 1590675"/>
              <a:gd name="connsiteX1905" fmla="*/ 547307 w 1933575"/>
              <a:gd name="connsiteY1905" fmla="*/ 65825 h 1590675"/>
              <a:gd name="connsiteX1906" fmla="*/ 1438751 w 1933575"/>
              <a:gd name="connsiteY1906" fmla="*/ 547695 h 1590675"/>
              <a:gd name="connsiteX1907" fmla="*/ 1426083 w 1933575"/>
              <a:gd name="connsiteY1907" fmla="*/ 556077 h 1590675"/>
              <a:gd name="connsiteX1908" fmla="*/ 1418177 w 1933575"/>
              <a:gd name="connsiteY1908" fmla="*/ 549123 h 1590675"/>
              <a:gd name="connsiteX1909" fmla="*/ 1425702 w 1933575"/>
              <a:gd name="connsiteY1909" fmla="*/ 540075 h 1590675"/>
              <a:gd name="connsiteX1910" fmla="*/ 1438751 w 1933575"/>
              <a:gd name="connsiteY1910" fmla="*/ 547695 h 1590675"/>
              <a:gd name="connsiteX1911" fmla="*/ 994886 w 1933575"/>
              <a:gd name="connsiteY1911" fmla="*/ 238418 h 1590675"/>
              <a:gd name="connsiteX1912" fmla="*/ 986504 w 1933575"/>
              <a:gd name="connsiteY1912" fmla="*/ 227750 h 1590675"/>
              <a:gd name="connsiteX1913" fmla="*/ 994505 w 1933575"/>
              <a:gd name="connsiteY1913" fmla="*/ 218606 h 1590675"/>
              <a:gd name="connsiteX1914" fmla="*/ 1002030 w 1933575"/>
              <a:gd name="connsiteY1914" fmla="*/ 226893 h 1590675"/>
              <a:gd name="connsiteX1915" fmla="*/ 994886 w 1933575"/>
              <a:gd name="connsiteY1915" fmla="*/ 238418 h 1590675"/>
              <a:gd name="connsiteX1916" fmla="*/ 612934 w 1933575"/>
              <a:gd name="connsiteY1916" fmla="*/ 66301 h 1590675"/>
              <a:gd name="connsiteX1917" fmla="*/ 621602 w 1933575"/>
              <a:gd name="connsiteY1917" fmla="*/ 78779 h 1590675"/>
              <a:gd name="connsiteX1918" fmla="*/ 613505 w 1933575"/>
              <a:gd name="connsiteY1918" fmla="*/ 87351 h 1590675"/>
              <a:gd name="connsiteX1919" fmla="*/ 604933 w 1933575"/>
              <a:gd name="connsiteY1919" fmla="*/ 79255 h 1590675"/>
              <a:gd name="connsiteX1920" fmla="*/ 612934 w 1933575"/>
              <a:gd name="connsiteY1920" fmla="*/ 66301 h 1590675"/>
              <a:gd name="connsiteX1921" fmla="*/ 1830991 w 1933575"/>
              <a:gd name="connsiteY1921" fmla="*/ 1107384 h 1590675"/>
              <a:gd name="connsiteX1922" fmla="*/ 1818608 w 1933575"/>
              <a:gd name="connsiteY1922" fmla="*/ 1116051 h 1590675"/>
              <a:gd name="connsiteX1923" fmla="*/ 1810417 w 1933575"/>
              <a:gd name="connsiteY1923" fmla="*/ 1107669 h 1590675"/>
              <a:gd name="connsiteX1924" fmla="*/ 1817656 w 1933575"/>
              <a:gd name="connsiteY1924" fmla="*/ 1100049 h 1590675"/>
              <a:gd name="connsiteX1925" fmla="*/ 1830991 w 1933575"/>
              <a:gd name="connsiteY1925" fmla="*/ 1107384 h 1590675"/>
              <a:gd name="connsiteX1926" fmla="*/ 701612 w 1933575"/>
              <a:gd name="connsiteY1926" fmla="*/ 93828 h 1590675"/>
              <a:gd name="connsiteX1927" fmla="*/ 690277 w 1933575"/>
              <a:gd name="connsiteY1927" fmla="*/ 101067 h 1590675"/>
              <a:gd name="connsiteX1928" fmla="*/ 681800 w 1933575"/>
              <a:gd name="connsiteY1928" fmla="*/ 92304 h 1590675"/>
              <a:gd name="connsiteX1929" fmla="*/ 690753 w 1933575"/>
              <a:gd name="connsiteY1929" fmla="*/ 85542 h 1590675"/>
              <a:gd name="connsiteX1930" fmla="*/ 701612 w 1933575"/>
              <a:gd name="connsiteY1930" fmla="*/ 93828 h 1590675"/>
              <a:gd name="connsiteX1931" fmla="*/ 308610 w 1933575"/>
              <a:gd name="connsiteY1931" fmla="*/ 22200 h 1590675"/>
              <a:gd name="connsiteX1932" fmla="*/ 294799 w 1933575"/>
              <a:gd name="connsiteY1932" fmla="*/ 30963 h 1590675"/>
              <a:gd name="connsiteX1933" fmla="*/ 285750 w 1933575"/>
              <a:gd name="connsiteY1933" fmla="*/ 22772 h 1590675"/>
              <a:gd name="connsiteX1934" fmla="*/ 295370 w 1933575"/>
              <a:gd name="connsiteY1934" fmla="*/ 13533 h 1590675"/>
              <a:gd name="connsiteX1935" fmla="*/ 308610 w 1933575"/>
              <a:gd name="connsiteY1935" fmla="*/ 22200 h 1590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</a:cxnLst>
            <a:rect l="l" t="t" r="r" b="b"/>
            <a:pathLst>
              <a:path w="1933575" h="1590675">
                <a:moveTo>
                  <a:pt x="95" y="1400658"/>
                </a:moveTo>
                <a:lnTo>
                  <a:pt x="95" y="1590492"/>
                </a:lnTo>
                <a:lnTo>
                  <a:pt x="549783" y="1590492"/>
                </a:lnTo>
                <a:cubicBezTo>
                  <a:pt x="546259" y="1585634"/>
                  <a:pt x="542735" y="1580871"/>
                  <a:pt x="538639" y="1575347"/>
                </a:cubicBezTo>
                <a:cubicBezTo>
                  <a:pt x="544830" y="1570775"/>
                  <a:pt x="549974" y="1566965"/>
                  <a:pt x="555593" y="1562869"/>
                </a:cubicBezTo>
                <a:cubicBezTo>
                  <a:pt x="559689" y="1568679"/>
                  <a:pt x="563594" y="1574299"/>
                  <a:pt x="567976" y="1580490"/>
                </a:cubicBezTo>
                <a:cubicBezTo>
                  <a:pt x="562928" y="1583824"/>
                  <a:pt x="558070" y="1586967"/>
                  <a:pt x="552831" y="1590396"/>
                </a:cubicBezTo>
                <a:lnTo>
                  <a:pt x="617315" y="1590396"/>
                </a:lnTo>
                <a:cubicBezTo>
                  <a:pt x="617029" y="1590015"/>
                  <a:pt x="616744" y="1589634"/>
                  <a:pt x="616363" y="1589158"/>
                </a:cubicBezTo>
                <a:cubicBezTo>
                  <a:pt x="622459" y="1584967"/>
                  <a:pt x="627507" y="1581443"/>
                  <a:pt x="633317" y="1577442"/>
                </a:cubicBezTo>
                <a:cubicBezTo>
                  <a:pt x="636556" y="1581729"/>
                  <a:pt x="639794" y="1586015"/>
                  <a:pt x="643128" y="1590396"/>
                </a:cubicBezTo>
                <a:lnTo>
                  <a:pt x="709422" y="1590396"/>
                </a:lnTo>
                <a:cubicBezTo>
                  <a:pt x="710470" y="1589634"/>
                  <a:pt x="711422" y="1588968"/>
                  <a:pt x="712470" y="1588110"/>
                </a:cubicBezTo>
                <a:cubicBezTo>
                  <a:pt x="713042" y="1588872"/>
                  <a:pt x="713613" y="1589634"/>
                  <a:pt x="714089" y="1590396"/>
                </a:cubicBezTo>
                <a:lnTo>
                  <a:pt x="955262" y="1590396"/>
                </a:lnTo>
                <a:cubicBezTo>
                  <a:pt x="949262" y="1581919"/>
                  <a:pt x="943070" y="1573061"/>
                  <a:pt x="937355" y="1564964"/>
                </a:cubicBezTo>
                <a:cubicBezTo>
                  <a:pt x="946499" y="1558202"/>
                  <a:pt x="957263" y="1550296"/>
                  <a:pt x="966788" y="1543247"/>
                </a:cubicBezTo>
                <a:cubicBezTo>
                  <a:pt x="973646" y="1552868"/>
                  <a:pt x="982123" y="1564869"/>
                  <a:pt x="989171" y="1574775"/>
                </a:cubicBezTo>
                <a:cubicBezTo>
                  <a:pt x="981551" y="1579347"/>
                  <a:pt x="972312" y="1584967"/>
                  <a:pt x="963263" y="1590396"/>
                </a:cubicBezTo>
                <a:lnTo>
                  <a:pt x="1022604" y="1590396"/>
                </a:lnTo>
                <a:cubicBezTo>
                  <a:pt x="1019651" y="1586396"/>
                  <a:pt x="1016794" y="1582491"/>
                  <a:pt x="1014317" y="1579062"/>
                </a:cubicBezTo>
                <a:cubicBezTo>
                  <a:pt x="1024319" y="1571727"/>
                  <a:pt x="1036892" y="1562583"/>
                  <a:pt x="1047464" y="1554868"/>
                </a:cubicBezTo>
                <a:cubicBezTo>
                  <a:pt x="1052798" y="1563822"/>
                  <a:pt x="1059942" y="1575918"/>
                  <a:pt x="1066514" y="1586872"/>
                </a:cubicBezTo>
                <a:cubicBezTo>
                  <a:pt x="1064990" y="1588015"/>
                  <a:pt x="1063371" y="1589253"/>
                  <a:pt x="1061752" y="1590396"/>
                </a:cubicBezTo>
                <a:lnTo>
                  <a:pt x="1098233" y="1590396"/>
                </a:lnTo>
                <a:cubicBezTo>
                  <a:pt x="1108424" y="1582300"/>
                  <a:pt x="1118235" y="1574489"/>
                  <a:pt x="1127189" y="1567346"/>
                </a:cubicBezTo>
                <a:cubicBezTo>
                  <a:pt x="1128332" y="1576014"/>
                  <a:pt x="1131856" y="1584110"/>
                  <a:pt x="1136809" y="1590396"/>
                </a:cubicBezTo>
                <a:lnTo>
                  <a:pt x="1193197" y="1590396"/>
                </a:lnTo>
                <a:cubicBezTo>
                  <a:pt x="1196721" y="1586586"/>
                  <a:pt x="1199483" y="1582110"/>
                  <a:pt x="1201103" y="1576966"/>
                </a:cubicBezTo>
                <a:cubicBezTo>
                  <a:pt x="1206341" y="1560107"/>
                  <a:pt x="1199769" y="1540104"/>
                  <a:pt x="1183767" y="1533246"/>
                </a:cubicBezTo>
                <a:cubicBezTo>
                  <a:pt x="1174528" y="1529246"/>
                  <a:pt x="1162145" y="1527817"/>
                  <a:pt x="1152620" y="1530484"/>
                </a:cubicBezTo>
                <a:cubicBezTo>
                  <a:pt x="1143381" y="1533056"/>
                  <a:pt x="1136047" y="1542295"/>
                  <a:pt x="1127474" y="1548867"/>
                </a:cubicBezTo>
                <a:cubicBezTo>
                  <a:pt x="1124522" y="1529055"/>
                  <a:pt x="1113473" y="1515149"/>
                  <a:pt x="1092422" y="1512672"/>
                </a:cubicBezTo>
                <a:cubicBezTo>
                  <a:pt x="1071372" y="1510196"/>
                  <a:pt x="1057942" y="1522197"/>
                  <a:pt x="1049084" y="1542200"/>
                </a:cubicBezTo>
                <a:cubicBezTo>
                  <a:pt x="1046988" y="1518673"/>
                  <a:pt x="1043273" y="1512768"/>
                  <a:pt x="1022509" y="1498099"/>
                </a:cubicBezTo>
                <a:cubicBezTo>
                  <a:pt x="1048703" y="1491146"/>
                  <a:pt x="1060514" y="1479716"/>
                  <a:pt x="1062133" y="1460094"/>
                </a:cubicBezTo>
                <a:cubicBezTo>
                  <a:pt x="1063466" y="1443711"/>
                  <a:pt x="1053179" y="1425519"/>
                  <a:pt x="1036987" y="1421423"/>
                </a:cubicBezTo>
                <a:cubicBezTo>
                  <a:pt x="1027271" y="1418946"/>
                  <a:pt x="1014984" y="1419327"/>
                  <a:pt x="1005840" y="1423042"/>
                </a:cubicBezTo>
                <a:cubicBezTo>
                  <a:pt x="996982" y="1426662"/>
                  <a:pt x="990600" y="1436282"/>
                  <a:pt x="983552" y="1442949"/>
                </a:cubicBezTo>
                <a:cubicBezTo>
                  <a:pt x="981361" y="1423995"/>
                  <a:pt x="977170" y="1417613"/>
                  <a:pt x="957358" y="1404183"/>
                </a:cubicBezTo>
                <a:cubicBezTo>
                  <a:pt x="960406" y="1403516"/>
                  <a:pt x="963073" y="1402944"/>
                  <a:pt x="965740" y="1402278"/>
                </a:cubicBezTo>
                <a:cubicBezTo>
                  <a:pt x="983456" y="1397229"/>
                  <a:pt x="995363" y="1384085"/>
                  <a:pt x="997077" y="1367702"/>
                </a:cubicBezTo>
                <a:cubicBezTo>
                  <a:pt x="998792" y="1350747"/>
                  <a:pt x="989076" y="1334936"/>
                  <a:pt x="972122" y="1326935"/>
                </a:cubicBezTo>
                <a:cubicBezTo>
                  <a:pt x="970026" y="1325982"/>
                  <a:pt x="968026" y="1324744"/>
                  <a:pt x="966026" y="1323696"/>
                </a:cubicBezTo>
                <a:lnTo>
                  <a:pt x="966502" y="1323982"/>
                </a:lnTo>
                <a:cubicBezTo>
                  <a:pt x="945071" y="1322648"/>
                  <a:pt x="928688" y="1330269"/>
                  <a:pt x="918782" y="1353605"/>
                </a:cubicBezTo>
                <a:cubicBezTo>
                  <a:pt x="917829" y="1332459"/>
                  <a:pt x="909161" y="1319505"/>
                  <a:pt x="889635" y="1310171"/>
                </a:cubicBezTo>
                <a:cubicBezTo>
                  <a:pt x="912781" y="1308075"/>
                  <a:pt x="925259" y="1296264"/>
                  <a:pt x="932212" y="1277976"/>
                </a:cubicBezTo>
                <a:lnTo>
                  <a:pt x="931354" y="1278738"/>
                </a:lnTo>
                <a:cubicBezTo>
                  <a:pt x="932783" y="1259117"/>
                  <a:pt x="926783" y="1243115"/>
                  <a:pt x="908209" y="1234161"/>
                </a:cubicBezTo>
                <a:cubicBezTo>
                  <a:pt x="888111" y="1224446"/>
                  <a:pt x="869061" y="1232542"/>
                  <a:pt x="855059" y="1254164"/>
                </a:cubicBezTo>
                <a:cubicBezTo>
                  <a:pt x="848677" y="1243020"/>
                  <a:pt x="841629" y="1230637"/>
                  <a:pt x="834390" y="1217873"/>
                </a:cubicBezTo>
                <a:cubicBezTo>
                  <a:pt x="848582" y="1214540"/>
                  <a:pt x="858965" y="1204539"/>
                  <a:pt x="865251" y="1189775"/>
                </a:cubicBezTo>
                <a:cubicBezTo>
                  <a:pt x="867823" y="1165962"/>
                  <a:pt x="858679" y="1148817"/>
                  <a:pt x="839629" y="1142055"/>
                </a:cubicBezTo>
                <a:cubicBezTo>
                  <a:pt x="819626" y="1134911"/>
                  <a:pt x="803339" y="1142626"/>
                  <a:pt x="787051" y="1167581"/>
                </a:cubicBezTo>
                <a:cubicBezTo>
                  <a:pt x="787051" y="1147579"/>
                  <a:pt x="776764" y="1134720"/>
                  <a:pt x="759143" y="1125576"/>
                </a:cubicBezTo>
                <a:cubicBezTo>
                  <a:pt x="763524" y="1124433"/>
                  <a:pt x="766286" y="1123767"/>
                  <a:pt x="768953" y="1123100"/>
                </a:cubicBezTo>
                <a:cubicBezTo>
                  <a:pt x="788194" y="1117956"/>
                  <a:pt x="800672" y="1102621"/>
                  <a:pt x="800195" y="1084428"/>
                </a:cubicBezTo>
                <a:cubicBezTo>
                  <a:pt x="799719" y="1066331"/>
                  <a:pt x="787146" y="1051281"/>
                  <a:pt x="768953" y="1047186"/>
                </a:cubicBezTo>
                <a:cubicBezTo>
                  <a:pt x="751427" y="1043185"/>
                  <a:pt x="734854" y="1051662"/>
                  <a:pt x="725615" y="1068998"/>
                </a:cubicBezTo>
                <a:cubicBezTo>
                  <a:pt x="723995" y="1071951"/>
                  <a:pt x="721424" y="1074332"/>
                  <a:pt x="719233" y="1076999"/>
                </a:cubicBezTo>
                <a:cubicBezTo>
                  <a:pt x="722948" y="1058616"/>
                  <a:pt x="713613" y="1041471"/>
                  <a:pt x="695992" y="1034327"/>
                </a:cubicBezTo>
                <a:cubicBezTo>
                  <a:pt x="675989" y="1026230"/>
                  <a:pt x="657797" y="1034327"/>
                  <a:pt x="643319" y="1057187"/>
                </a:cubicBezTo>
                <a:cubicBezTo>
                  <a:pt x="640652" y="1050138"/>
                  <a:pt x="639127" y="1041471"/>
                  <a:pt x="634556" y="1034803"/>
                </a:cubicBezTo>
                <a:cubicBezTo>
                  <a:pt x="629793" y="1027945"/>
                  <a:pt x="622173" y="1022992"/>
                  <a:pt x="615410" y="1016801"/>
                </a:cubicBezTo>
                <a:cubicBezTo>
                  <a:pt x="618744" y="1016039"/>
                  <a:pt x="621887" y="1015372"/>
                  <a:pt x="625031" y="1014515"/>
                </a:cubicBezTo>
                <a:cubicBezTo>
                  <a:pt x="643223" y="1009657"/>
                  <a:pt x="655320" y="994227"/>
                  <a:pt x="654844" y="976415"/>
                </a:cubicBezTo>
                <a:cubicBezTo>
                  <a:pt x="654463" y="958317"/>
                  <a:pt x="641699" y="943172"/>
                  <a:pt x="623697" y="939363"/>
                </a:cubicBezTo>
                <a:cubicBezTo>
                  <a:pt x="605885" y="935553"/>
                  <a:pt x="589217" y="944220"/>
                  <a:pt x="580644" y="961365"/>
                </a:cubicBezTo>
                <a:cubicBezTo>
                  <a:pt x="579215" y="964318"/>
                  <a:pt x="577120" y="966985"/>
                  <a:pt x="575215" y="969747"/>
                </a:cubicBezTo>
                <a:cubicBezTo>
                  <a:pt x="576167" y="947840"/>
                  <a:pt x="567595" y="931171"/>
                  <a:pt x="549688" y="926694"/>
                </a:cubicBezTo>
                <a:cubicBezTo>
                  <a:pt x="539972" y="924313"/>
                  <a:pt x="528066" y="925551"/>
                  <a:pt x="518446" y="928885"/>
                </a:cubicBezTo>
                <a:cubicBezTo>
                  <a:pt x="508921" y="932123"/>
                  <a:pt x="500920" y="940029"/>
                  <a:pt x="496157" y="943172"/>
                </a:cubicBezTo>
                <a:cubicBezTo>
                  <a:pt x="495205" y="931743"/>
                  <a:pt x="487299" y="917074"/>
                  <a:pt x="467963" y="911073"/>
                </a:cubicBezTo>
                <a:cubicBezTo>
                  <a:pt x="447389" y="904692"/>
                  <a:pt x="432911" y="914407"/>
                  <a:pt x="420338" y="930885"/>
                </a:cubicBezTo>
                <a:cubicBezTo>
                  <a:pt x="415290" y="910502"/>
                  <a:pt x="404051" y="896976"/>
                  <a:pt x="383667" y="895071"/>
                </a:cubicBezTo>
                <a:cubicBezTo>
                  <a:pt x="363379" y="893166"/>
                  <a:pt x="349949" y="904311"/>
                  <a:pt x="343281" y="918788"/>
                </a:cubicBezTo>
                <a:cubicBezTo>
                  <a:pt x="336328" y="907263"/>
                  <a:pt x="328708" y="894500"/>
                  <a:pt x="321278" y="882117"/>
                </a:cubicBezTo>
                <a:cubicBezTo>
                  <a:pt x="343472" y="873926"/>
                  <a:pt x="354330" y="860496"/>
                  <a:pt x="353092" y="841255"/>
                </a:cubicBezTo>
                <a:cubicBezTo>
                  <a:pt x="351949" y="824491"/>
                  <a:pt x="340424" y="810394"/>
                  <a:pt x="324517" y="806394"/>
                </a:cubicBezTo>
                <a:cubicBezTo>
                  <a:pt x="307562" y="802203"/>
                  <a:pt x="288893" y="808584"/>
                  <a:pt x="282131" y="824110"/>
                </a:cubicBezTo>
                <a:cubicBezTo>
                  <a:pt x="278035" y="833349"/>
                  <a:pt x="276416" y="845637"/>
                  <a:pt x="278892" y="855257"/>
                </a:cubicBezTo>
                <a:cubicBezTo>
                  <a:pt x="281273" y="864496"/>
                  <a:pt x="290227" y="872116"/>
                  <a:pt x="294227" y="877641"/>
                </a:cubicBezTo>
                <a:cubicBezTo>
                  <a:pt x="283178" y="886404"/>
                  <a:pt x="271653" y="895452"/>
                  <a:pt x="262890" y="902310"/>
                </a:cubicBezTo>
                <a:cubicBezTo>
                  <a:pt x="256223" y="891833"/>
                  <a:pt x="248603" y="879641"/>
                  <a:pt x="241078" y="867830"/>
                </a:cubicBezTo>
                <a:cubicBezTo>
                  <a:pt x="263462" y="860400"/>
                  <a:pt x="274606" y="846589"/>
                  <a:pt x="273368" y="826968"/>
                </a:cubicBezTo>
                <a:cubicBezTo>
                  <a:pt x="272225" y="809537"/>
                  <a:pt x="260033" y="795440"/>
                  <a:pt x="243269" y="792011"/>
                </a:cubicBezTo>
                <a:cubicBezTo>
                  <a:pt x="225362" y="788391"/>
                  <a:pt x="208502" y="796583"/>
                  <a:pt x="200692" y="812680"/>
                </a:cubicBezTo>
                <a:cubicBezTo>
                  <a:pt x="191833" y="830968"/>
                  <a:pt x="197644" y="848208"/>
                  <a:pt x="215741" y="862972"/>
                </a:cubicBezTo>
                <a:cubicBezTo>
                  <a:pt x="204216" y="872021"/>
                  <a:pt x="192215" y="881546"/>
                  <a:pt x="181261" y="890213"/>
                </a:cubicBezTo>
                <a:cubicBezTo>
                  <a:pt x="178689" y="873164"/>
                  <a:pt x="167831" y="858305"/>
                  <a:pt x="146304" y="855543"/>
                </a:cubicBezTo>
                <a:cubicBezTo>
                  <a:pt x="125444" y="852876"/>
                  <a:pt x="111538" y="864210"/>
                  <a:pt x="102108" y="884784"/>
                </a:cubicBezTo>
                <a:cubicBezTo>
                  <a:pt x="100298" y="861353"/>
                  <a:pt x="90297" y="846018"/>
                  <a:pt x="68866" y="842017"/>
                </a:cubicBezTo>
                <a:cubicBezTo>
                  <a:pt x="46863" y="837921"/>
                  <a:pt x="32480" y="849828"/>
                  <a:pt x="22765" y="870592"/>
                </a:cubicBezTo>
                <a:cubicBezTo>
                  <a:pt x="21908" y="865829"/>
                  <a:pt x="21622" y="862972"/>
                  <a:pt x="20955" y="860305"/>
                </a:cubicBezTo>
                <a:cubicBezTo>
                  <a:pt x="17907" y="846875"/>
                  <a:pt x="10573" y="837064"/>
                  <a:pt x="95" y="831635"/>
                </a:cubicBezTo>
                <a:lnTo>
                  <a:pt x="95" y="901548"/>
                </a:lnTo>
                <a:cubicBezTo>
                  <a:pt x="8858" y="897167"/>
                  <a:pt x="15812" y="889833"/>
                  <a:pt x="19336" y="880403"/>
                </a:cubicBezTo>
                <a:cubicBezTo>
                  <a:pt x="25718" y="892023"/>
                  <a:pt x="32671" y="904787"/>
                  <a:pt x="38767" y="915931"/>
                </a:cubicBezTo>
                <a:cubicBezTo>
                  <a:pt x="30099" y="922503"/>
                  <a:pt x="19241" y="930695"/>
                  <a:pt x="9716" y="937934"/>
                </a:cubicBezTo>
                <a:cubicBezTo>
                  <a:pt x="6763" y="934029"/>
                  <a:pt x="3524" y="929742"/>
                  <a:pt x="95" y="925266"/>
                </a:cubicBezTo>
                <a:lnTo>
                  <a:pt x="95" y="969938"/>
                </a:lnTo>
                <a:cubicBezTo>
                  <a:pt x="2191" y="968223"/>
                  <a:pt x="4286" y="966604"/>
                  <a:pt x="6382" y="964889"/>
                </a:cubicBezTo>
                <a:cubicBezTo>
                  <a:pt x="11906" y="973367"/>
                  <a:pt x="18669" y="983939"/>
                  <a:pt x="25146" y="994036"/>
                </a:cubicBezTo>
                <a:cubicBezTo>
                  <a:pt x="17145" y="999561"/>
                  <a:pt x="8573" y="1005466"/>
                  <a:pt x="95" y="1011371"/>
                </a:cubicBezTo>
                <a:lnTo>
                  <a:pt x="95" y="1059568"/>
                </a:lnTo>
                <a:cubicBezTo>
                  <a:pt x="3143" y="1064140"/>
                  <a:pt x="6191" y="1068807"/>
                  <a:pt x="9239" y="1073475"/>
                </a:cubicBezTo>
                <a:cubicBezTo>
                  <a:pt x="6382" y="1075284"/>
                  <a:pt x="3239" y="1077189"/>
                  <a:pt x="95" y="1079189"/>
                </a:cubicBezTo>
                <a:lnTo>
                  <a:pt x="95" y="1398277"/>
                </a:lnTo>
                <a:cubicBezTo>
                  <a:pt x="4763" y="1394848"/>
                  <a:pt x="9335" y="1391610"/>
                  <a:pt x="14478" y="1387895"/>
                </a:cubicBezTo>
                <a:cubicBezTo>
                  <a:pt x="18002" y="1393229"/>
                  <a:pt x="21146" y="1398087"/>
                  <a:pt x="24765" y="1403421"/>
                </a:cubicBezTo>
                <a:cubicBezTo>
                  <a:pt x="19812" y="1406850"/>
                  <a:pt x="15240" y="1409993"/>
                  <a:pt x="9906" y="1413708"/>
                </a:cubicBezTo>
                <a:cubicBezTo>
                  <a:pt x="6572" y="1409326"/>
                  <a:pt x="3429" y="1405135"/>
                  <a:pt x="95" y="1400658"/>
                </a:cubicBezTo>
                <a:close/>
                <a:moveTo>
                  <a:pt x="87821" y="1424090"/>
                </a:moveTo>
                <a:cubicBezTo>
                  <a:pt x="84677" y="1420089"/>
                  <a:pt x="82391" y="1417232"/>
                  <a:pt x="79439" y="1413612"/>
                </a:cubicBezTo>
                <a:cubicBezTo>
                  <a:pt x="83439" y="1410564"/>
                  <a:pt x="87249" y="1407612"/>
                  <a:pt x="91821" y="1404183"/>
                </a:cubicBezTo>
                <a:cubicBezTo>
                  <a:pt x="94488" y="1408183"/>
                  <a:pt x="96965" y="1411898"/>
                  <a:pt x="99536" y="1415803"/>
                </a:cubicBezTo>
                <a:cubicBezTo>
                  <a:pt x="95536" y="1418661"/>
                  <a:pt x="92202" y="1421042"/>
                  <a:pt x="87821" y="1424090"/>
                </a:cubicBezTo>
                <a:close/>
                <a:moveTo>
                  <a:pt x="102680" y="1348461"/>
                </a:moveTo>
                <a:cubicBezTo>
                  <a:pt x="98679" y="1343318"/>
                  <a:pt x="94869" y="1338555"/>
                  <a:pt x="90392" y="1332840"/>
                </a:cubicBezTo>
                <a:cubicBezTo>
                  <a:pt x="95441" y="1328840"/>
                  <a:pt x="100394" y="1324839"/>
                  <a:pt x="105728" y="1320744"/>
                </a:cubicBezTo>
                <a:cubicBezTo>
                  <a:pt x="109633" y="1326649"/>
                  <a:pt x="113252" y="1332078"/>
                  <a:pt x="117634" y="1338746"/>
                </a:cubicBezTo>
                <a:cubicBezTo>
                  <a:pt x="112109" y="1342270"/>
                  <a:pt x="107537" y="1345318"/>
                  <a:pt x="102680" y="1348461"/>
                </a:cubicBezTo>
                <a:close/>
                <a:moveTo>
                  <a:pt x="114586" y="1272547"/>
                </a:moveTo>
                <a:cubicBezTo>
                  <a:pt x="110014" y="1266451"/>
                  <a:pt x="105251" y="1260069"/>
                  <a:pt x="100394" y="1253497"/>
                </a:cubicBezTo>
                <a:cubicBezTo>
                  <a:pt x="106966" y="1248544"/>
                  <a:pt x="113348" y="1243877"/>
                  <a:pt x="120396" y="1238638"/>
                </a:cubicBezTo>
                <a:cubicBezTo>
                  <a:pt x="124682" y="1245020"/>
                  <a:pt x="129159" y="1251687"/>
                  <a:pt x="134207" y="1259403"/>
                </a:cubicBezTo>
                <a:cubicBezTo>
                  <a:pt x="127730" y="1263784"/>
                  <a:pt x="121539" y="1267880"/>
                  <a:pt x="114586" y="1272547"/>
                </a:cubicBezTo>
                <a:close/>
                <a:moveTo>
                  <a:pt x="128397" y="1195490"/>
                </a:moveTo>
                <a:cubicBezTo>
                  <a:pt x="123444" y="1188727"/>
                  <a:pt x="118015" y="1181488"/>
                  <a:pt x="112109" y="1173487"/>
                </a:cubicBezTo>
                <a:cubicBezTo>
                  <a:pt x="119920" y="1167867"/>
                  <a:pt x="127445" y="1162438"/>
                  <a:pt x="134969" y="1156914"/>
                </a:cubicBezTo>
                <a:cubicBezTo>
                  <a:pt x="140113" y="1164343"/>
                  <a:pt x="145637" y="1172249"/>
                  <a:pt x="151067" y="1180250"/>
                </a:cubicBezTo>
                <a:cubicBezTo>
                  <a:pt x="144018" y="1185108"/>
                  <a:pt x="136493" y="1190156"/>
                  <a:pt x="128397" y="1195490"/>
                </a:cubicBezTo>
                <a:close/>
                <a:moveTo>
                  <a:pt x="166688" y="1438758"/>
                </a:moveTo>
                <a:cubicBezTo>
                  <a:pt x="163830" y="1434758"/>
                  <a:pt x="161258" y="1431138"/>
                  <a:pt x="158210" y="1427043"/>
                </a:cubicBezTo>
                <a:cubicBezTo>
                  <a:pt x="162878" y="1423328"/>
                  <a:pt x="166973" y="1419899"/>
                  <a:pt x="171545" y="1416184"/>
                </a:cubicBezTo>
                <a:cubicBezTo>
                  <a:pt x="174689" y="1420470"/>
                  <a:pt x="177451" y="1424185"/>
                  <a:pt x="180975" y="1428947"/>
                </a:cubicBezTo>
                <a:cubicBezTo>
                  <a:pt x="176403" y="1432091"/>
                  <a:pt x="172022" y="1435139"/>
                  <a:pt x="166688" y="1438758"/>
                </a:cubicBezTo>
                <a:close/>
                <a:moveTo>
                  <a:pt x="179927" y="1362272"/>
                </a:moveTo>
                <a:cubicBezTo>
                  <a:pt x="176213" y="1357796"/>
                  <a:pt x="172498" y="1353224"/>
                  <a:pt x="168212" y="1348080"/>
                </a:cubicBezTo>
                <a:cubicBezTo>
                  <a:pt x="173927" y="1343889"/>
                  <a:pt x="179356" y="1339794"/>
                  <a:pt x="185642" y="1335126"/>
                </a:cubicBezTo>
                <a:cubicBezTo>
                  <a:pt x="189262" y="1340841"/>
                  <a:pt x="192215" y="1345604"/>
                  <a:pt x="195358" y="1350652"/>
                </a:cubicBezTo>
                <a:cubicBezTo>
                  <a:pt x="190310" y="1354462"/>
                  <a:pt x="185452" y="1358081"/>
                  <a:pt x="179927" y="1362272"/>
                </a:cubicBezTo>
                <a:close/>
                <a:moveTo>
                  <a:pt x="194310" y="1286739"/>
                </a:moveTo>
                <a:cubicBezTo>
                  <a:pt x="189929" y="1280739"/>
                  <a:pt x="185547" y="1274738"/>
                  <a:pt x="180499" y="1267785"/>
                </a:cubicBezTo>
                <a:cubicBezTo>
                  <a:pt x="186785" y="1263022"/>
                  <a:pt x="193358" y="1258069"/>
                  <a:pt x="199930" y="1253021"/>
                </a:cubicBezTo>
                <a:cubicBezTo>
                  <a:pt x="204311" y="1259593"/>
                  <a:pt x="208693" y="1266261"/>
                  <a:pt x="213551" y="1273500"/>
                </a:cubicBezTo>
                <a:cubicBezTo>
                  <a:pt x="207264" y="1277881"/>
                  <a:pt x="200882" y="1282263"/>
                  <a:pt x="194310" y="1286739"/>
                </a:cubicBezTo>
                <a:close/>
                <a:moveTo>
                  <a:pt x="192310" y="1187870"/>
                </a:moveTo>
                <a:cubicBezTo>
                  <a:pt x="199263" y="1182631"/>
                  <a:pt x="206693" y="1177202"/>
                  <a:pt x="214789" y="1171201"/>
                </a:cubicBezTo>
                <a:cubicBezTo>
                  <a:pt x="220123" y="1179012"/>
                  <a:pt x="225362" y="1186727"/>
                  <a:pt x="230600" y="1194442"/>
                </a:cubicBezTo>
                <a:cubicBezTo>
                  <a:pt x="223457" y="1199205"/>
                  <a:pt x="215741" y="1204348"/>
                  <a:pt x="207931" y="1209492"/>
                </a:cubicBezTo>
                <a:cubicBezTo>
                  <a:pt x="203073" y="1202824"/>
                  <a:pt x="197834" y="1195585"/>
                  <a:pt x="192310" y="1187870"/>
                </a:cubicBezTo>
                <a:close/>
                <a:moveTo>
                  <a:pt x="233077" y="1530484"/>
                </a:moveTo>
                <a:cubicBezTo>
                  <a:pt x="229933" y="1526484"/>
                  <a:pt x="227171" y="1522864"/>
                  <a:pt x="223933" y="1518673"/>
                </a:cubicBezTo>
                <a:cubicBezTo>
                  <a:pt x="228314" y="1515816"/>
                  <a:pt x="232124" y="1513339"/>
                  <a:pt x="236125" y="1510672"/>
                </a:cubicBezTo>
                <a:cubicBezTo>
                  <a:pt x="238982" y="1514768"/>
                  <a:pt x="241364" y="1518197"/>
                  <a:pt x="244126" y="1522293"/>
                </a:cubicBezTo>
                <a:cubicBezTo>
                  <a:pt x="240411" y="1525055"/>
                  <a:pt x="237077" y="1527436"/>
                  <a:pt x="233077" y="1530484"/>
                </a:cubicBezTo>
                <a:close/>
                <a:moveTo>
                  <a:pt x="246317" y="1452855"/>
                </a:moveTo>
                <a:cubicBezTo>
                  <a:pt x="242697" y="1448093"/>
                  <a:pt x="239458" y="1443806"/>
                  <a:pt x="235934" y="1439139"/>
                </a:cubicBezTo>
                <a:cubicBezTo>
                  <a:pt x="240697" y="1435615"/>
                  <a:pt x="245174" y="1432377"/>
                  <a:pt x="250508" y="1428471"/>
                </a:cubicBezTo>
                <a:cubicBezTo>
                  <a:pt x="253841" y="1433139"/>
                  <a:pt x="257080" y="1437520"/>
                  <a:pt x="260985" y="1443045"/>
                </a:cubicBezTo>
                <a:cubicBezTo>
                  <a:pt x="255651" y="1446664"/>
                  <a:pt x="251365" y="1449522"/>
                  <a:pt x="246317" y="1452855"/>
                </a:cubicBezTo>
                <a:close/>
                <a:moveTo>
                  <a:pt x="260033" y="1375798"/>
                </a:moveTo>
                <a:cubicBezTo>
                  <a:pt x="256604" y="1370750"/>
                  <a:pt x="253556" y="1366273"/>
                  <a:pt x="250031" y="1361130"/>
                </a:cubicBezTo>
                <a:cubicBezTo>
                  <a:pt x="254984" y="1357224"/>
                  <a:pt x="259556" y="1353510"/>
                  <a:pt x="265081" y="1349223"/>
                </a:cubicBezTo>
                <a:cubicBezTo>
                  <a:pt x="268605" y="1354557"/>
                  <a:pt x="272034" y="1359701"/>
                  <a:pt x="275558" y="1365130"/>
                </a:cubicBezTo>
                <a:cubicBezTo>
                  <a:pt x="270129" y="1368845"/>
                  <a:pt x="265271" y="1372179"/>
                  <a:pt x="260033" y="1375798"/>
                </a:cubicBezTo>
                <a:close/>
                <a:moveTo>
                  <a:pt x="273844" y="1301122"/>
                </a:moveTo>
                <a:cubicBezTo>
                  <a:pt x="269462" y="1295026"/>
                  <a:pt x="265081" y="1288930"/>
                  <a:pt x="260128" y="1282072"/>
                </a:cubicBezTo>
                <a:cubicBezTo>
                  <a:pt x="266986" y="1277024"/>
                  <a:pt x="273368" y="1272356"/>
                  <a:pt x="279845" y="1267499"/>
                </a:cubicBezTo>
                <a:cubicBezTo>
                  <a:pt x="284512" y="1274357"/>
                  <a:pt x="289179" y="1281310"/>
                  <a:pt x="293751" y="1288073"/>
                </a:cubicBezTo>
                <a:cubicBezTo>
                  <a:pt x="286988" y="1292454"/>
                  <a:pt x="280416" y="1296836"/>
                  <a:pt x="273844" y="1301122"/>
                </a:cubicBezTo>
                <a:close/>
                <a:moveTo>
                  <a:pt x="272129" y="1201967"/>
                </a:moveTo>
                <a:cubicBezTo>
                  <a:pt x="279083" y="1196728"/>
                  <a:pt x="286417" y="1191299"/>
                  <a:pt x="294132" y="1185489"/>
                </a:cubicBezTo>
                <a:cubicBezTo>
                  <a:pt x="299276" y="1192823"/>
                  <a:pt x="304705" y="1200633"/>
                  <a:pt x="310325" y="1208730"/>
                </a:cubicBezTo>
                <a:cubicBezTo>
                  <a:pt x="302705" y="1213778"/>
                  <a:pt x="295085" y="1218826"/>
                  <a:pt x="287655" y="1223684"/>
                </a:cubicBezTo>
                <a:cubicBezTo>
                  <a:pt x="282607" y="1216730"/>
                  <a:pt x="277559" y="1209587"/>
                  <a:pt x="272129" y="1201967"/>
                </a:cubicBezTo>
                <a:close/>
                <a:moveTo>
                  <a:pt x="312325" y="1545724"/>
                </a:moveTo>
                <a:cubicBezTo>
                  <a:pt x="308991" y="1541152"/>
                  <a:pt x="306514" y="1537818"/>
                  <a:pt x="303467" y="1533532"/>
                </a:cubicBezTo>
                <a:cubicBezTo>
                  <a:pt x="307562" y="1530389"/>
                  <a:pt x="311372" y="1527341"/>
                  <a:pt x="315944" y="1523817"/>
                </a:cubicBezTo>
                <a:cubicBezTo>
                  <a:pt x="318897" y="1528103"/>
                  <a:pt x="321469" y="1531818"/>
                  <a:pt x="324612" y="1536294"/>
                </a:cubicBezTo>
                <a:cubicBezTo>
                  <a:pt x="320707" y="1539247"/>
                  <a:pt x="317087" y="1542009"/>
                  <a:pt x="312325" y="1545724"/>
                </a:cubicBezTo>
                <a:close/>
                <a:moveTo>
                  <a:pt x="326231" y="1467524"/>
                </a:moveTo>
                <a:cubicBezTo>
                  <a:pt x="322612" y="1462666"/>
                  <a:pt x="319278" y="1458285"/>
                  <a:pt x="315468" y="1453331"/>
                </a:cubicBezTo>
                <a:cubicBezTo>
                  <a:pt x="320326" y="1449617"/>
                  <a:pt x="324993" y="1445997"/>
                  <a:pt x="330232" y="1441997"/>
                </a:cubicBezTo>
                <a:cubicBezTo>
                  <a:pt x="333756" y="1447236"/>
                  <a:pt x="337090" y="1452189"/>
                  <a:pt x="341090" y="1457999"/>
                </a:cubicBezTo>
                <a:cubicBezTo>
                  <a:pt x="335471" y="1461618"/>
                  <a:pt x="331184" y="1464380"/>
                  <a:pt x="326231" y="1467524"/>
                </a:cubicBezTo>
                <a:close/>
                <a:moveTo>
                  <a:pt x="339471" y="1390467"/>
                </a:moveTo>
                <a:cubicBezTo>
                  <a:pt x="336042" y="1385323"/>
                  <a:pt x="332708" y="1380465"/>
                  <a:pt x="329184" y="1375227"/>
                </a:cubicBezTo>
                <a:cubicBezTo>
                  <a:pt x="334709" y="1370750"/>
                  <a:pt x="339852" y="1366654"/>
                  <a:pt x="345758" y="1361892"/>
                </a:cubicBezTo>
                <a:cubicBezTo>
                  <a:pt x="350044" y="1367797"/>
                  <a:pt x="353568" y="1372750"/>
                  <a:pt x="357569" y="1378275"/>
                </a:cubicBezTo>
                <a:cubicBezTo>
                  <a:pt x="351568" y="1382370"/>
                  <a:pt x="345853" y="1386180"/>
                  <a:pt x="339471" y="1390467"/>
                </a:cubicBezTo>
                <a:close/>
                <a:moveTo>
                  <a:pt x="352901" y="1314267"/>
                </a:moveTo>
                <a:cubicBezTo>
                  <a:pt x="348615" y="1308742"/>
                  <a:pt x="344138" y="1302932"/>
                  <a:pt x="339090" y="1296455"/>
                </a:cubicBezTo>
                <a:cubicBezTo>
                  <a:pt x="345567" y="1291597"/>
                  <a:pt x="352235" y="1286644"/>
                  <a:pt x="359474" y="1281215"/>
                </a:cubicBezTo>
                <a:cubicBezTo>
                  <a:pt x="363379" y="1287120"/>
                  <a:pt x="367475" y="1293216"/>
                  <a:pt x="372047" y="1299979"/>
                </a:cubicBezTo>
                <a:cubicBezTo>
                  <a:pt x="365379" y="1305027"/>
                  <a:pt x="359378" y="1309504"/>
                  <a:pt x="352901" y="1314267"/>
                </a:cubicBezTo>
                <a:close/>
                <a:moveTo>
                  <a:pt x="351473" y="1216350"/>
                </a:moveTo>
                <a:cubicBezTo>
                  <a:pt x="358712" y="1210920"/>
                  <a:pt x="366427" y="1205205"/>
                  <a:pt x="374047" y="1199490"/>
                </a:cubicBezTo>
                <a:cubicBezTo>
                  <a:pt x="379571" y="1207491"/>
                  <a:pt x="385096" y="1215492"/>
                  <a:pt x="390430" y="1223303"/>
                </a:cubicBezTo>
                <a:cubicBezTo>
                  <a:pt x="383191" y="1228161"/>
                  <a:pt x="375380" y="1233304"/>
                  <a:pt x="367284" y="1238638"/>
                </a:cubicBezTo>
                <a:cubicBezTo>
                  <a:pt x="362522" y="1231780"/>
                  <a:pt x="357188" y="1224255"/>
                  <a:pt x="351473" y="1216350"/>
                </a:cubicBezTo>
                <a:close/>
                <a:moveTo>
                  <a:pt x="391859" y="1560583"/>
                </a:moveTo>
                <a:cubicBezTo>
                  <a:pt x="388334" y="1555725"/>
                  <a:pt x="385382" y="1551630"/>
                  <a:pt x="382143" y="1547248"/>
                </a:cubicBezTo>
                <a:cubicBezTo>
                  <a:pt x="386715" y="1543819"/>
                  <a:pt x="390811" y="1540676"/>
                  <a:pt x="395478" y="1537247"/>
                </a:cubicBezTo>
                <a:cubicBezTo>
                  <a:pt x="398621" y="1541628"/>
                  <a:pt x="401574" y="1545724"/>
                  <a:pt x="405575" y="1551153"/>
                </a:cubicBezTo>
                <a:cubicBezTo>
                  <a:pt x="401193" y="1554201"/>
                  <a:pt x="396812" y="1557154"/>
                  <a:pt x="391859" y="1560583"/>
                </a:cubicBezTo>
                <a:close/>
                <a:moveTo>
                  <a:pt x="405575" y="1482954"/>
                </a:moveTo>
                <a:cubicBezTo>
                  <a:pt x="401860" y="1477906"/>
                  <a:pt x="398240" y="1473048"/>
                  <a:pt x="394240" y="1467619"/>
                </a:cubicBezTo>
                <a:cubicBezTo>
                  <a:pt x="399479" y="1463619"/>
                  <a:pt x="404527" y="1459809"/>
                  <a:pt x="410147" y="1455522"/>
                </a:cubicBezTo>
                <a:cubicBezTo>
                  <a:pt x="413861" y="1460952"/>
                  <a:pt x="417386" y="1466286"/>
                  <a:pt x="421481" y="1472286"/>
                </a:cubicBezTo>
                <a:cubicBezTo>
                  <a:pt x="415481" y="1476382"/>
                  <a:pt x="410909" y="1479430"/>
                  <a:pt x="405575" y="1482954"/>
                </a:cubicBezTo>
                <a:close/>
                <a:moveTo>
                  <a:pt x="419386" y="1405230"/>
                </a:moveTo>
                <a:cubicBezTo>
                  <a:pt x="415195" y="1399420"/>
                  <a:pt x="410909" y="1393705"/>
                  <a:pt x="406241" y="1387323"/>
                </a:cubicBezTo>
                <a:cubicBezTo>
                  <a:pt x="412909" y="1382275"/>
                  <a:pt x="418814" y="1377894"/>
                  <a:pt x="424625" y="1373512"/>
                </a:cubicBezTo>
                <a:cubicBezTo>
                  <a:pt x="428911" y="1379703"/>
                  <a:pt x="433007" y="1385895"/>
                  <a:pt x="437769" y="1392848"/>
                </a:cubicBezTo>
                <a:cubicBezTo>
                  <a:pt x="431959" y="1396753"/>
                  <a:pt x="425958" y="1400754"/>
                  <a:pt x="419386" y="1405230"/>
                </a:cubicBezTo>
                <a:close/>
                <a:moveTo>
                  <a:pt x="432816" y="1328554"/>
                </a:moveTo>
                <a:cubicBezTo>
                  <a:pt x="428625" y="1322077"/>
                  <a:pt x="424339" y="1315505"/>
                  <a:pt x="420243" y="1309314"/>
                </a:cubicBezTo>
                <a:cubicBezTo>
                  <a:pt x="426625" y="1304361"/>
                  <a:pt x="432530" y="1299789"/>
                  <a:pt x="439103" y="1294645"/>
                </a:cubicBezTo>
                <a:cubicBezTo>
                  <a:pt x="443389" y="1301027"/>
                  <a:pt x="447865" y="1307789"/>
                  <a:pt x="452342" y="1314457"/>
                </a:cubicBezTo>
                <a:cubicBezTo>
                  <a:pt x="445770" y="1319220"/>
                  <a:pt x="439388" y="1323792"/>
                  <a:pt x="432816" y="1328554"/>
                </a:cubicBezTo>
                <a:close/>
                <a:moveTo>
                  <a:pt x="430339" y="1230256"/>
                </a:moveTo>
                <a:cubicBezTo>
                  <a:pt x="437960" y="1224731"/>
                  <a:pt x="445770" y="1219017"/>
                  <a:pt x="453771" y="1213302"/>
                </a:cubicBezTo>
                <a:cubicBezTo>
                  <a:pt x="459677" y="1221684"/>
                  <a:pt x="465201" y="1229685"/>
                  <a:pt x="470726" y="1237400"/>
                </a:cubicBezTo>
                <a:cubicBezTo>
                  <a:pt x="463106" y="1242543"/>
                  <a:pt x="454724" y="1248163"/>
                  <a:pt x="446627" y="1253592"/>
                </a:cubicBezTo>
                <a:cubicBezTo>
                  <a:pt x="441484" y="1246258"/>
                  <a:pt x="435959" y="1238257"/>
                  <a:pt x="430339" y="1230256"/>
                </a:cubicBezTo>
                <a:close/>
                <a:moveTo>
                  <a:pt x="471583" y="1576109"/>
                </a:moveTo>
                <a:cubicBezTo>
                  <a:pt x="467773" y="1571156"/>
                  <a:pt x="464249" y="1566393"/>
                  <a:pt x="460439" y="1561345"/>
                </a:cubicBezTo>
                <a:cubicBezTo>
                  <a:pt x="466344" y="1557059"/>
                  <a:pt x="470821" y="1553725"/>
                  <a:pt x="475679" y="1550201"/>
                </a:cubicBezTo>
                <a:cubicBezTo>
                  <a:pt x="479203" y="1555344"/>
                  <a:pt x="482537" y="1560297"/>
                  <a:pt x="486347" y="1565917"/>
                </a:cubicBezTo>
                <a:cubicBezTo>
                  <a:pt x="481298" y="1569346"/>
                  <a:pt x="476822" y="1572394"/>
                  <a:pt x="471583" y="1576109"/>
                </a:cubicBezTo>
                <a:close/>
                <a:moveTo>
                  <a:pt x="485013" y="1498385"/>
                </a:moveTo>
                <a:cubicBezTo>
                  <a:pt x="480917" y="1492765"/>
                  <a:pt x="477012" y="1487622"/>
                  <a:pt x="472821" y="1481811"/>
                </a:cubicBezTo>
                <a:cubicBezTo>
                  <a:pt x="478250" y="1477620"/>
                  <a:pt x="483775" y="1473525"/>
                  <a:pt x="490061" y="1468762"/>
                </a:cubicBezTo>
                <a:cubicBezTo>
                  <a:pt x="494348" y="1475048"/>
                  <a:pt x="498062" y="1480383"/>
                  <a:pt x="502444" y="1486669"/>
                </a:cubicBezTo>
                <a:cubicBezTo>
                  <a:pt x="496824" y="1490479"/>
                  <a:pt x="491204" y="1494194"/>
                  <a:pt x="485013" y="1498385"/>
                </a:cubicBezTo>
                <a:close/>
                <a:moveTo>
                  <a:pt x="498729" y="1420566"/>
                </a:moveTo>
                <a:cubicBezTo>
                  <a:pt x="494348" y="1414374"/>
                  <a:pt x="489871" y="1408088"/>
                  <a:pt x="485204" y="1401516"/>
                </a:cubicBezTo>
                <a:cubicBezTo>
                  <a:pt x="491585" y="1396658"/>
                  <a:pt x="497872" y="1391991"/>
                  <a:pt x="504539" y="1386942"/>
                </a:cubicBezTo>
                <a:cubicBezTo>
                  <a:pt x="509588" y="1394277"/>
                  <a:pt x="514064" y="1400849"/>
                  <a:pt x="518636" y="1407516"/>
                </a:cubicBezTo>
                <a:cubicBezTo>
                  <a:pt x="512159" y="1411707"/>
                  <a:pt x="505778" y="1415994"/>
                  <a:pt x="498729" y="1420566"/>
                </a:cubicBezTo>
                <a:close/>
                <a:moveTo>
                  <a:pt x="512445" y="1343508"/>
                </a:moveTo>
                <a:cubicBezTo>
                  <a:pt x="508159" y="1337127"/>
                  <a:pt x="503777" y="1330459"/>
                  <a:pt x="499110" y="1323411"/>
                </a:cubicBezTo>
                <a:cubicBezTo>
                  <a:pt x="505397" y="1318648"/>
                  <a:pt x="511588" y="1313886"/>
                  <a:pt x="517874" y="1309028"/>
                </a:cubicBezTo>
                <a:cubicBezTo>
                  <a:pt x="523208" y="1315981"/>
                  <a:pt x="528161" y="1322268"/>
                  <a:pt x="533210" y="1328745"/>
                </a:cubicBezTo>
                <a:cubicBezTo>
                  <a:pt x="526733" y="1333412"/>
                  <a:pt x="519970" y="1338270"/>
                  <a:pt x="512445" y="1343508"/>
                </a:cubicBezTo>
                <a:close/>
                <a:moveTo>
                  <a:pt x="524637" y="1264641"/>
                </a:moveTo>
                <a:cubicBezTo>
                  <a:pt x="519398" y="1257974"/>
                  <a:pt x="514160" y="1251211"/>
                  <a:pt x="508826" y="1244448"/>
                </a:cubicBezTo>
                <a:cubicBezTo>
                  <a:pt x="516541" y="1239114"/>
                  <a:pt x="524161" y="1233876"/>
                  <a:pt x="531971" y="1228542"/>
                </a:cubicBezTo>
                <a:cubicBezTo>
                  <a:pt x="536448" y="1235209"/>
                  <a:pt x="541211" y="1242353"/>
                  <a:pt x="546259" y="1249782"/>
                </a:cubicBezTo>
                <a:cubicBezTo>
                  <a:pt x="538639" y="1255021"/>
                  <a:pt x="531781" y="1259784"/>
                  <a:pt x="524637" y="1264641"/>
                </a:cubicBezTo>
                <a:close/>
                <a:moveTo>
                  <a:pt x="519779" y="1163962"/>
                </a:moveTo>
                <a:cubicBezTo>
                  <a:pt x="528257" y="1157485"/>
                  <a:pt x="537401" y="1150437"/>
                  <a:pt x="545592" y="1144150"/>
                </a:cubicBezTo>
                <a:cubicBezTo>
                  <a:pt x="551593" y="1153199"/>
                  <a:pt x="558260" y="1163391"/>
                  <a:pt x="564737" y="1173297"/>
                </a:cubicBezTo>
                <a:cubicBezTo>
                  <a:pt x="556927" y="1177964"/>
                  <a:pt x="547878" y="1183488"/>
                  <a:pt x="539401" y="1188537"/>
                </a:cubicBezTo>
                <a:cubicBezTo>
                  <a:pt x="532543" y="1180059"/>
                  <a:pt x="525685" y="1171392"/>
                  <a:pt x="519779" y="1163962"/>
                </a:cubicBezTo>
                <a:close/>
                <a:moveTo>
                  <a:pt x="564642" y="1514387"/>
                </a:moveTo>
                <a:cubicBezTo>
                  <a:pt x="560165" y="1508196"/>
                  <a:pt x="555784" y="1502004"/>
                  <a:pt x="551117" y="1495432"/>
                </a:cubicBezTo>
                <a:cubicBezTo>
                  <a:pt x="556451" y="1491717"/>
                  <a:pt x="561785" y="1488003"/>
                  <a:pt x="567881" y="1483716"/>
                </a:cubicBezTo>
                <a:cubicBezTo>
                  <a:pt x="572738" y="1490098"/>
                  <a:pt x="576929" y="1495622"/>
                  <a:pt x="581692" y="1501909"/>
                </a:cubicBezTo>
                <a:cubicBezTo>
                  <a:pt x="576453" y="1505719"/>
                  <a:pt x="571024" y="1509720"/>
                  <a:pt x="564642" y="1514387"/>
                </a:cubicBezTo>
                <a:close/>
                <a:moveTo>
                  <a:pt x="577406" y="1434091"/>
                </a:moveTo>
                <a:cubicBezTo>
                  <a:pt x="572834" y="1428186"/>
                  <a:pt x="568357" y="1422185"/>
                  <a:pt x="563118" y="1415422"/>
                </a:cubicBezTo>
                <a:cubicBezTo>
                  <a:pt x="569881" y="1410755"/>
                  <a:pt x="576072" y="1406564"/>
                  <a:pt x="582454" y="1402182"/>
                </a:cubicBezTo>
                <a:cubicBezTo>
                  <a:pt x="587502" y="1408850"/>
                  <a:pt x="592455" y="1415422"/>
                  <a:pt x="597408" y="1421994"/>
                </a:cubicBezTo>
                <a:cubicBezTo>
                  <a:pt x="590836" y="1425995"/>
                  <a:pt x="584168" y="1430091"/>
                  <a:pt x="577406" y="1434091"/>
                </a:cubicBezTo>
                <a:close/>
                <a:moveTo>
                  <a:pt x="591217" y="1356558"/>
                </a:moveTo>
                <a:cubicBezTo>
                  <a:pt x="585407" y="1348938"/>
                  <a:pt x="579977" y="1341889"/>
                  <a:pt x="574548" y="1334745"/>
                </a:cubicBezTo>
                <a:cubicBezTo>
                  <a:pt x="581597" y="1329411"/>
                  <a:pt x="588836" y="1323887"/>
                  <a:pt x="595979" y="1318553"/>
                </a:cubicBezTo>
                <a:cubicBezTo>
                  <a:pt x="601790" y="1326744"/>
                  <a:pt x="607505" y="1335031"/>
                  <a:pt x="613220" y="1343127"/>
                </a:cubicBezTo>
                <a:cubicBezTo>
                  <a:pt x="606362" y="1347318"/>
                  <a:pt x="598932" y="1351890"/>
                  <a:pt x="591217" y="1356558"/>
                </a:cubicBezTo>
                <a:close/>
                <a:moveTo>
                  <a:pt x="602742" y="1281405"/>
                </a:moveTo>
                <a:cubicBezTo>
                  <a:pt x="597884" y="1274071"/>
                  <a:pt x="592550" y="1265880"/>
                  <a:pt x="587121" y="1257593"/>
                </a:cubicBezTo>
                <a:cubicBezTo>
                  <a:pt x="594646" y="1251687"/>
                  <a:pt x="602742" y="1245305"/>
                  <a:pt x="610838" y="1239019"/>
                </a:cubicBezTo>
                <a:cubicBezTo>
                  <a:pt x="615696" y="1247020"/>
                  <a:pt x="620840" y="1255497"/>
                  <a:pt x="626269" y="1264451"/>
                </a:cubicBezTo>
                <a:cubicBezTo>
                  <a:pt x="618554" y="1270071"/>
                  <a:pt x="610648" y="1275786"/>
                  <a:pt x="602742" y="1281405"/>
                </a:cubicBezTo>
                <a:close/>
                <a:moveTo>
                  <a:pt x="596932" y="1178630"/>
                </a:moveTo>
                <a:cubicBezTo>
                  <a:pt x="606171" y="1171677"/>
                  <a:pt x="616553" y="1163867"/>
                  <a:pt x="625316" y="1157199"/>
                </a:cubicBezTo>
                <a:cubicBezTo>
                  <a:pt x="631508" y="1166724"/>
                  <a:pt x="638461" y="1177297"/>
                  <a:pt x="645128" y="1187394"/>
                </a:cubicBezTo>
                <a:cubicBezTo>
                  <a:pt x="636651" y="1192918"/>
                  <a:pt x="626650" y="1199395"/>
                  <a:pt x="616649" y="1205872"/>
                </a:cubicBezTo>
                <a:cubicBezTo>
                  <a:pt x="610457" y="1197395"/>
                  <a:pt x="603314" y="1187489"/>
                  <a:pt x="596932" y="1178630"/>
                </a:cubicBezTo>
                <a:close/>
                <a:moveTo>
                  <a:pt x="642747" y="1528008"/>
                </a:moveTo>
                <a:cubicBezTo>
                  <a:pt x="637985" y="1521721"/>
                  <a:pt x="633317" y="1515530"/>
                  <a:pt x="628174" y="1508767"/>
                </a:cubicBezTo>
                <a:cubicBezTo>
                  <a:pt x="634365" y="1504005"/>
                  <a:pt x="640556" y="1499337"/>
                  <a:pt x="646748" y="1494575"/>
                </a:cubicBezTo>
                <a:cubicBezTo>
                  <a:pt x="652082" y="1501814"/>
                  <a:pt x="657225" y="1508862"/>
                  <a:pt x="662464" y="1515911"/>
                </a:cubicBezTo>
                <a:cubicBezTo>
                  <a:pt x="656082" y="1519816"/>
                  <a:pt x="649415" y="1523912"/>
                  <a:pt x="642747" y="1528008"/>
                </a:cubicBezTo>
                <a:close/>
                <a:moveTo>
                  <a:pt x="654653" y="1452189"/>
                </a:moveTo>
                <a:cubicBezTo>
                  <a:pt x="649700" y="1444950"/>
                  <a:pt x="644652" y="1437615"/>
                  <a:pt x="639223" y="1429614"/>
                </a:cubicBezTo>
                <a:cubicBezTo>
                  <a:pt x="646271" y="1424280"/>
                  <a:pt x="653796" y="1418565"/>
                  <a:pt x="661321" y="1412946"/>
                </a:cubicBezTo>
                <a:cubicBezTo>
                  <a:pt x="667036" y="1421042"/>
                  <a:pt x="672560" y="1428947"/>
                  <a:pt x="677894" y="1436663"/>
                </a:cubicBezTo>
                <a:cubicBezTo>
                  <a:pt x="670560" y="1441521"/>
                  <a:pt x="662750" y="1446759"/>
                  <a:pt x="654653" y="1452189"/>
                </a:cubicBezTo>
                <a:close/>
                <a:moveTo>
                  <a:pt x="668274" y="1374179"/>
                </a:moveTo>
                <a:cubicBezTo>
                  <a:pt x="663035" y="1366654"/>
                  <a:pt x="657225" y="1358272"/>
                  <a:pt x="651320" y="1349795"/>
                </a:cubicBezTo>
                <a:cubicBezTo>
                  <a:pt x="659225" y="1343985"/>
                  <a:pt x="667607" y="1337698"/>
                  <a:pt x="675894" y="1331507"/>
                </a:cubicBezTo>
                <a:cubicBezTo>
                  <a:pt x="682085" y="1340270"/>
                  <a:pt x="688181" y="1348938"/>
                  <a:pt x="693992" y="1357224"/>
                </a:cubicBezTo>
                <a:cubicBezTo>
                  <a:pt x="685800" y="1362558"/>
                  <a:pt x="676942" y="1368369"/>
                  <a:pt x="668274" y="1374179"/>
                </a:cubicBezTo>
                <a:close/>
                <a:moveTo>
                  <a:pt x="720090" y="1546200"/>
                </a:moveTo>
                <a:cubicBezTo>
                  <a:pt x="715232" y="1539152"/>
                  <a:pt x="710089" y="1531627"/>
                  <a:pt x="704564" y="1523436"/>
                </a:cubicBezTo>
                <a:cubicBezTo>
                  <a:pt x="711994" y="1517911"/>
                  <a:pt x="719138" y="1512577"/>
                  <a:pt x="726567" y="1507053"/>
                </a:cubicBezTo>
                <a:cubicBezTo>
                  <a:pt x="731806" y="1514387"/>
                  <a:pt x="737426" y="1522197"/>
                  <a:pt x="743331" y="1530389"/>
                </a:cubicBezTo>
                <a:cubicBezTo>
                  <a:pt x="736092" y="1535342"/>
                  <a:pt x="728186" y="1540771"/>
                  <a:pt x="720090" y="1546200"/>
                </a:cubicBezTo>
                <a:close/>
                <a:moveTo>
                  <a:pt x="733806" y="1467714"/>
                </a:moveTo>
                <a:cubicBezTo>
                  <a:pt x="728567" y="1460189"/>
                  <a:pt x="722852" y="1451903"/>
                  <a:pt x="717042" y="1443616"/>
                </a:cubicBezTo>
                <a:cubicBezTo>
                  <a:pt x="724948" y="1437806"/>
                  <a:pt x="733235" y="1431805"/>
                  <a:pt x="741426" y="1425804"/>
                </a:cubicBezTo>
                <a:cubicBezTo>
                  <a:pt x="746951" y="1433710"/>
                  <a:pt x="752951" y="1442283"/>
                  <a:pt x="759143" y="1451046"/>
                </a:cubicBezTo>
                <a:cubicBezTo>
                  <a:pt x="750856" y="1456570"/>
                  <a:pt x="742188" y="1462190"/>
                  <a:pt x="733806" y="1467714"/>
                </a:cubicBezTo>
                <a:close/>
                <a:moveTo>
                  <a:pt x="747903" y="1389990"/>
                </a:moveTo>
                <a:cubicBezTo>
                  <a:pt x="741998" y="1381513"/>
                  <a:pt x="735425" y="1372083"/>
                  <a:pt x="729520" y="1363606"/>
                </a:cubicBezTo>
                <a:cubicBezTo>
                  <a:pt x="738283" y="1357034"/>
                  <a:pt x="747427" y="1350176"/>
                  <a:pt x="755999" y="1343794"/>
                </a:cubicBezTo>
                <a:cubicBezTo>
                  <a:pt x="761810" y="1352557"/>
                  <a:pt x="768477" y="1362558"/>
                  <a:pt x="774668" y="1371893"/>
                </a:cubicBezTo>
                <a:cubicBezTo>
                  <a:pt x="765810" y="1377894"/>
                  <a:pt x="756571" y="1384085"/>
                  <a:pt x="747903" y="1389990"/>
                </a:cubicBezTo>
                <a:close/>
                <a:moveTo>
                  <a:pt x="741236" y="1283882"/>
                </a:moveTo>
                <a:cubicBezTo>
                  <a:pt x="750951" y="1276547"/>
                  <a:pt x="761714" y="1268451"/>
                  <a:pt x="770477" y="1261879"/>
                </a:cubicBezTo>
                <a:cubicBezTo>
                  <a:pt x="776764" y="1271309"/>
                  <a:pt x="784384" y="1282644"/>
                  <a:pt x="791432" y="1293216"/>
                </a:cubicBezTo>
                <a:cubicBezTo>
                  <a:pt x="782669" y="1298646"/>
                  <a:pt x="771716" y="1305504"/>
                  <a:pt x="761429" y="1311885"/>
                </a:cubicBezTo>
                <a:cubicBezTo>
                  <a:pt x="755047" y="1302837"/>
                  <a:pt x="747522" y="1292454"/>
                  <a:pt x="741236" y="1283882"/>
                </a:cubicBezTo>
                <a:close/>
                <a:moveTo>
                  <a:pt x="799148" y="1562107"/>
                </a:moveTo>
                <a:cubicBezTo>
                  <a:pt x="793623" y="1554011"/>
                  <a:pt x="787813" y="1545629"/>
                  <a:pt x="782288" y="1537628"/>
                </a:cubicBezTo>
                <a:cubicBezTo>
                  <a:pt x="790670" y="1531341"/>
                  <a:pt x="799243" y="1525055"/>
                  <a:pt x="806768" y="1519435"/>
                </a:cubicBezTo>
                <a:cubicBezTo>
                  <a:pt x="812864" y="1528008"/>
                  <a:pt x="818960" y="1536675"/>
                  <a:pt x="824865" y="1545057"/>
                </a:cubicBezTo>
                <a:cubicBezTo>
                  <a:pt x="816864" y="1550391"/>
                  <a:pt x="808006" y="1556202"/>
                  <a:pt x="799148" y="1562107"/>
                </a:cubicBezTo>
                <a:close/>
                <a:moveTo>
                  <a:pt x="813245" y="1483812"/>
                </a:moveTo>
                <a:cubicBezTo>
                  <a:pt x="807529" y="1475525"/>
                  <a:pt x="801243" y="1466381"/>
                  <a:pt x="795052" y="1457522"/>
                </a:cubicBezTo>
                <a:cubicBezTo>
                  <a:pt x="803815" y="1450950"/>
                  <a:pt x="813245" y="1443806"/>
                  <a:pt x="821341" y="1437711"/>
                </a:cubicBezTo>
                <a:cubicBezTo>
                  <a:pt x="827627" y="1446950"/>
                  <a:pt x="834200" y="1456665"/>
                  <a:pt x="840486" y="1465809"/>
                </a:cubicBezTo>
                <a:cubicBezTo>
                  <a:pt x="831818" y="1471620"/>
                  <a:pt x="822198" y="1477906"/>
                  <a:pt x="813245" y="1483812"/>
                </a:cubicBezTo>
                <a:close/>
                <a:moveTo>
                  <a:pt x="878396" y="1578014"/>
                </a:moveTo>
                <a:cubicBezTo>
                  <a:pt x="872490" y="1569346"/>
                  <a:pt x="865918" y="1559916"/>
                  <a:pt x="860012" y="1551439"/>
                </a:cubicBezTo>
                <a:cubicBezTo>
                  <a:pt x="869061" y="1544581"/>
                  <a:pt x="878586" y="1537342"/>
                  <a:pt x="886777" y="1531055"/>
                </a:cubicBezTo>
                <a:cubicBezTo>
                  <a:pt x="892874" y="1540104"/>
                  <a:pt x="899732" y="1550201"/>
                  <a:pt x="906113" y="1559821"/>
                </a:cubicBezTo>
                <a:cubicBezTo>
                  <a:pt x="896969" y="1565822"/>
                  <a:pt x="887444" y="1572108"/>
                  <a:pt x="878396" y="1578014"/>
                </a:cubicBezTo>
                <a:close/>
                <a:moveTo>
                  <a:pt x="892207" y="1499718"/>
                </a:moveTo>
                <a:cubicBezTo>
                  <a:pt x="886016" y="1490955"/>
                  <a:pt x="878681" y="1480478"/>
                  <a:pt x="872300" y="1471334"/>
                </a:cubicBezTo>
                <a:cubicBezTo>
                  <a:pt x="881634" y="1464476"/>
                  <a:pt x="892112" y="1456761"/>
                  <a:pt x="901446" y="1449998"/>
                </a:cubicBezTo>
                <a:cubicBezTo>
                  <a:pt x="907637" y="1459142"/>
                  <a:pt x="915352" y="1470572"/>
                  <a:pt x="922401" y="1480859"/>
                </a:cubicBezTo>
                <a:cubicBezTo>
                  <a:pt x="913162" y="1486574"/>
                  <a:pt x="902399" y="1493432"/>
                  <a:pt x="892207" y="1499718"/>
                </a:cubicBezTo>
                <a:close/>
                <a:moveTo>
                  <a:pt x="982885" y="1460856"/>
                </a:moveTo>
                <a:cubicBezTo>
                  <a:pt x="984885" y="1475048"/>
                  <a:pt x="992981" y="1488479"/>
                  <a:pt x="1007650" y="1494098"/>
                </a:cubicBezTo>
                <a:cubicBezTo>
                  <a:pt x="995648" y="1501338"/>
                  <a:pt x="982409" y="1509243"/>
                  <a:pt x="971074" y="1516006"/>
                </a:cubicBezTo>
                <a:cubicBezTo>
                  <a:pt x="964502" y="1506576"/>
                  <a:pt x="956310" y="1494765"/>
                  <a:pt x="949928" y="1485526"/>
                </a:cubicBezTo>
                <a:cubicBezTo>
                  <a:pt x="959834" y="1478097"/>
                  <a:pt x="971741" y="1469238"/>
                  <a:pt x="982885" y="1460856"/>
                </a:cubicBezTo>
                <a:close/>
                <a:moveTo>
                  <a:pt x="915448" y="1368940"/>
                </a:moveTo>
                <a:cubicBezTo>
                  <a:pt x="922592" y="1378941"/>
                  <a:pt x="931545" y="1391419"/>
                  <a:pt x="938975" y="1401706"/>
                </a:cubicBezTo>
                <a:cubicBezTo>
                  <a:pt x="929640" y="1407326"/>
                  <a:pt x="916686" y="1415136"/>
                  <a:pt x="905827" y="1421709"/>
                </a:cubicBezTo>
                <a:cubicBezTo>
                  <a:pt x="899065" y="1412088"/>
                  <a:pt x="891064" y="1400658"/>
                  <a:pt x="884777" y="1391610"/>
                </a:cubicBezTo>
                <a:cubicBezTo>
                  <a:pt x="894398" y="1384466"/>
                  <a:pt x="906018" y="1375893"/>
                  <a:pt x="915448" y="1368940"/>
                </a:cubicBezTo>
                <a:close/>
                <a:moveTo>
                  <a:pt x="852011" y="1273404"/>
                </a:moveTo>
                <a:cubicBezTo>
                  <a:pt x="853726" y="1287501"/>
                  <a:pt x="862203" y="1300741"/>
                  <a:pt x="875729" y="1306361"/>
                </a:cubicBezTo>
                <a:cubicBezTo>
                  <a:pt x="864203" y="1313409"/>
                  <a:pt x="851535" y="1321125"/>
                  <a:pt x="840772" y="1327697"/>
                </a:cubicBezTo>
                <a:cubicBezTo>
                  <a:pt x="833819" y="1317981"/>
                  <a:pt x="825818" y="1306932"/>
                  <a:pt x="819150" y="1297693"/>
                </a:cubicBezTo>
                <a:cubicBezTo>
                  <a:pt x="828961" y="1290454"/>
                  <a:pt x="840867" y="1281691"/>
                  <a:pt x="852011" y="1273404"/>
                </a:cubicBezTo>
                <a:close/>
                <a:moveTo>
                  <a:pt x="835914" y="1356081"/>
                </a:moveTo>
                <a:cubicBezTo>
                  <a:pt x="842201" y="1365416"/>
                  <a:pt x="849821" y="1376560"/>
                  <a:pt x="856679" y="1386752"/>
                </a:cubicBezTo>
                <a:cubicBezTo>
                  <a:pt x="847439" y="1392562"/>
                  <a:pt x="836771" y="1399325"/>
                  <a:pt x="827056" y="1405516"/>
                </a:cubicBezTo>
                <a:cubicBezTo>
                  <a:pt x="820674" y="1396563"/>
                  <a:pt x="813530" y="1386466"/>
                  <a:pt x="807244" y="1377608"/>
                </a:cubicBezTo>
                <a:cubicBezTo>
                  <a:pt x="816674" y="1370559"/>
                  <a:pt x="827151" y="1362749"/>
                  <a:pt x="835914" y="1356081"/>
                </a:cubicBezTo>
                <a:close/>
                <a:moveTo>
                  <a:pt x="785051" y="1182250"/>
                </a:moveTo>
                <a:cubicBezTo>
                  <a:pt x="790861" y="1192061"/>
                  <a:pt x="798004" y="1204062"/>
                  <a:pt x="804196" y="1214445"/>
                </a:cubicBezTo>
                <a:cubicBezTo>
                  <a:pt x="795528" y="1220731"/>
                  <a:pt x="784765" y="1228446"/>
                  <a:pt x="774859" y="1235590"/>
                </a:cubicBezTo>
                <a:cubicBezTo>
                  <a:pt x="769334" y="1226541"/>
                  <a:pt x="762667" y="1215588"/>
                  <a:pt x="756952" y="1206158"/>
                </a:cubicBezTo>
                <a:cubicBezTo>
                  <a:pt x="766001" y="1198443"/>
                  <a:pt x="776478" y="1189584"/>
                  <a:pt x="785051" y="1182250"/>
                </a:cubicBezTo>
                <a:close/>
                <a:moveTo>
                  <a:pt x="719328" y="1077189"/>
                </a:moveTo>
                <a:cubicBezTo>
                  <a:pt x="721709" y="1085762"/>
                  <a:pt x="722471" y="1095382"/>
                  <a:pt x="727043" y="1102621"/>
                </a:cubicBezTo>
                <a:cubicBezTo>
                  <a:pt x="732568" y="1111289"/>
                  <a:pt x="741426" y="1117861"/>
                  <a:pt x="747998" y="1124433"/>
                </a:cubicBezTo>
                <a:cubicBezTo>
                  <a:pt x="731806" y="1124338"/>
                  <a:pt x="717995" y="1133292"/>
                  <a:pt x="711041" y="1146436"/>
                </a:cubicBezTo>
                <a:cubicBezTo>
                  <a:pt x="702564" y="1134625"/>
                  <a:pt x="693706" y="1122243"/>
                  <a:pt x="685514" y="1110813"/>
                </a:cubicBezTo>
                <a:cubicBezTo>
                  <a:pt x="701135" y="1107288"/>
                  <a:pt x="717328" y="1099764"/>
                  <a:pt x="719328" y="1077189"/>
                </a:cubicBezTo>
                <a:close/>
                <a:moveTo>
                  <a:pt x="705802" y="1169677"/>
                </a:moveTo>
                <a:cubicBezTo>
                  <a:pt x="710660" y="1178154"/>
                  <a:pt x="717137" y="1189489"/>
                  <a:pt x="723233" y="1200157"/>
                </a:cubicBezTo>
                <a:cubicBezTo>
                  <a:pt x="714661" y="1206348"/>
                  <a:pt x="704469" y="1213683"/>
                  <a:pt x="695611" y="1220160"/>
                </a:cubicBezTo>
                <a:cubicBezTo>
                  <a:pt x="688848" y="1211111"/>
                  <a:pt x="681419" y="1201205"/>
                  <a:pt x="675227" y="1192823"/>
                </a:cubicBezTo>
                <a:cubicBezTo>
                  <a:pt x="684752" y="1185489"/>
                  <a:pt x="695897" y="1177106"/>
                  <a:pt x="705802" y="1169677"/>
                </a:cubicBezTo>
                <a:close/>
                <a:moveTo>
                  <a:pt x="691229" y="1251116"/>
                </a:moveTo>
                <a:cubicBezTo>
                  <a:pt x="697040" y="1259307"/>
                  <a:pt x="703612" y="1268737"/>
                  <a:pt x="710184" y="1278072"/>
                </a:cubicBezTo>
                <a:cubicBezTo>
                  <a:pt x="701326" y="1283882"/>
                  <a:pt x="691706" y="1290264"/>
                  <a:pt x="682085" y="1296550"/>
                </a:cubicBezTo>
                <a:cubicBezTo>
                  <a:pt x="677132" y="1288930"/>
                  <a:pt x="671322" y="1280167"/>
                  <a:pt x="665893" y="1271785"/>
                </a:cubicBezTo>
                <a:cubicBezTo>
                  <a:pt x="674179" y="1265022"/>
                  <a:pt x="683324" y="1257497"/>
                  <a:pt x="691229" y="1251116"/>
                </a:cubicBezTo>
                <a:close/>
                <a:moveTo>
                  <a:pt x="639985" y="1075665"/>
                </a:moveTo>
                <a:cubicBezTo>
                  <a:pt x="646748" y="1085571"/>
                  <a:pt x="655511" y="1098335"/>
                  <a:pt x="662464" y="1108527"/>
                </a:cubicBezTo>
                <a:cubicBezTo>
                  <a:pt x="652748" y="1114622"/>
                  <a:pt x="640556" y="1122338"/>
                  <a:pt x="630079" y="1128910"/>
                </a:cubicBezTo>
                <a:cubicBezTo>
                  <a:pt x="623507" y="1119576"/>
                  <a:pt x="615410" y="1108146"/>
                  <a:pt x="608648" y="1098525"/>
                </a:cubicBezTo>
                <a:cubicBezTo>
                  <a:pt x="618077" y="1091572"/>
                  <a:pt x="629984" y="1082904"/>
                  <a:pt x="639985" y="1075665"/>
                </a:cubicBezTo>
                <a:close/>
                <a:moveTo>
                  <a:pt x="575215" y="971176"/>
                </a:moveTo>
                <a:cubicBezTo>
                  <a:pt x="579025" y="990226"/>
                  <a:pt x="583502" y="1008800"/>
                  <a:pt x="606552" y="1015563"/>
                </a:cubicBezTo>
                <a:cubicBezTo>
                  <a:pt x="587216" y="1016610"/>
                  <a:pt x="572738" y="1024897"/>
                  <a:pt x="565880" y="1039089"/>
                </a:cubicBezTo>
                <a:cubicBezTo>
                  <a:pt x="557689" y="1027373"/>
                  <a:pt x="549021" y="1014896"/>
                  <a:pt x="540449" y="1002609"/>
                </a:cubicBezTo>
                <a:cubicBezTo>
                  <a:pt x="556355" y="1000608"/>
                  <a:pt x="569786" y="990417"/>
                  <a:pt x="575215" y="971176"/>
                </a:cubicBezTo>
                <a:close/>
                <a:moveTo>
                  <a:pt x="560261" y="1061759"/>
                </a:moveTo>
                <a:cubicBezTo>
                  <a:pt x="566261" y="1071189"/>
                  <a:pt x="574072" y="1083285"/>
                  <a:pt x="581216" y="1094430"/>
                </a:cubicBezTo>
                <a:cubicBezTo>
                  <a:pt x="572643" y="1099764"/>
                  <a:pt x="561499" y="1106622"/>
                  <a:pt x="550926" y="1113098"/>
                </a:cubicBezTo>
                <a:cubicBezTo>
                  <a:pt x="544163" y="1103859"/>
                  <a:pt x="536543" y="1093477"/>
                  <a:pt x="529876" y="1084523"/>
                </a:cubicBezTo>
                <a:cubicBezTo>
                  <a:pt x="539591" y="1077285"/>
                  <a:pt x="551021" y="1068712"/>
                  <a:pt x="560261" y="1061759"/>
                </a:cubicBezTo>
                <a:close/>
                <a:moveTo>
                  <a:pt x="497014" y="964413"/>
                </a:moveTo>
                <a:cubicBezTo>
                  <a:pt x="497586" y="980034"/>
                  <a:pt x="507206" y="993369"/>
                  <a:pt x="521589" y="999751"/>
                </a:cubicBezTo>
                <a:cubicBezTo>
                  <a:pt x="510159" y="1005847"/>
                  <a:pt x="497777" y="1012514"/>
                  <a:pt x="487109" y="1018325"/>
                </a:cubicBezTo>
                <a:cubicBezTo>
                  <a:pt x="480060" y="1009657"/>
                  <a:pt x="471392" y="999179"/>
                  <a:pt x="464249" y="990321"/>
                </a:cubicBezTo>
                <a:cubicBezTo>
                  <a:pt x="473869" y="982701"/>
                  <a:pt x="485680" y="973367"/>
                  <a:pt x="497014" y="964413"/>
                </a:cubicBezTo>
                <a:close/>
                <a:moveTo>
                  <a:pt x="481298" y="1051662"/>
                </a:moveTo>
                <a:cubicBezTo>
                  <a:pt x="487394" y="1060139"/>
                  <a:pt x="494633" y="1070141"/>
                  <a:pt x="501301" y="1079475"/>
                </a:cubicBezTo>
                <a:cubicBezTo>
                  <a:pt x="492443" y="1084809"/>
                  <a:pt x="482632" y="1090620"/>
                  <a:pt x="473393" y="1096144"/>
                </a:cubicBezTo>
                <a:cubicBezTo>
                  <a:pt x="466915" y="1087762"/>
                  <a:pt x="459677" y="1078428"/>
                  <a:pt x="453104" y="1069950"/>
                </a:cubicBezTo>
                <a:cubicBezTo>
                  <a:pt x="461867" y="1064330"/>
                  <a:pt x="472154" y="1057663"/>
                  <a:pt x="481298" y="1051662"/>
                </a:cubicBezTo>
                <a:close/>
                <a:moveTo>
                  <a:pt x="466535" y="1133482"/>
                </a:moveTo>
                <a:cubicBezTo>
                  <a:pt x="472631" y="1141864"/>
                  <a:pt x="478917" y="1150437"/>
                  <a:pt x="485204" y="1159009"/>
                </a:cubicBezTo>
                <a:cubicBezTo>
                  <a:pt x="477393" y="1164534"/>
                  <a:pt x="468821" y="1170534"/>
                  <a:pt x="460724" y="1176249"/>
                </a:cubicBezTo>
                <a:cubicBezTo>
                  <a:pt x="454438" y="1167391"/>
                  <a:pt x="448056" y="1158342"/>
                  <a:pt x="442055" y="1150055"/>
                </a:cubicBezTo>
                <a:cubicBezTo>
                  <a:pt x="450056" y="1144626"/>
                  <a:pt x="458438" y="1138911"/>
                  <a:pt x="466535" y="1133482"/>
                </a:cubicBezTo>
                <a:close/>
                <a:moveTo>
                  <a:pt x="416052" y="956698"/>
                </a:moveTo>
                <a:cubicBezTo>
                  <a:pt x="423005" y="965747"/>
                  <a:pt x="431578" y="976891"/>
                  <a:pt x="439007" y="986511"/>
                </a:cubicBezTo>
                <a:cubicBezTo>
                  <a:pt x="429673" y="992798"/>
                  <a:pt x="417957" y="1000799"/>
                  <a:pt x="408623" y="1007180"/>
                </a:cubicBezTo>
                <a:cubicBezTo>
                  <a:pt x="401384" y="997179"/>
                  <a:pt x="393002" y="985463"/>
                  <a:pt x="385953" y="975653"/>
                </a:cubicBezTo>
                <a:cubicBezTo>
                  <a:pt x="394526" y="970319"/>
                  <a:pt x="405765" y="963175"/>
                  <a:pt x="416052" y="956698"/>
                </a:cubicBezTo>
                <a:close/>
                <a:moveTo>
                  <a:pt x="403765" y="1034613"/>
                </a:moveTo>
                <a:cubicBezTo>
                  <a:pt x="409670" y="1043852"/>
                  <a:pt x="416719" y="1054805"/>
                  <a:pt x="423196" y="1064997"/>
                </a:cubicBezTo>
                <a:cubicBezTo>
                  <a:pt x="414433" y="1070712"/>
                  <a:pt x="404432" y="1077285"/>
                  <a:pt x="394716" y="1083762"/>
                </a:cubicBezTo>
                <a:cubicBezTo>
                  <a:pt x="388334" y="1075094"/>
                  <a:pt x="381000" y="1065093"/>
                  <a:pt x="374523" y="1056234"/>
                </a:cubicBezTo>
                <a:cubicBezTo>
                  <a:pt x="383858" y="1049376"/>
                  <a:pt x="394621" y="1041375"/>
                  <a:pt x="403765" y="1034613"/>
                </a:cubicBezTo>
                <a:close/>
                <a:moveTo>
                  <a:pt x="388906" y="1117194"/>
                </a:moveTo>
                <a:cubicBezTo>
                  <a:pt x="394526" y="1125672"/>
                  <a:pt x="400526" y="1134816"/>
                  <a:pt x="406718" y="1144055"/>
                </a:cubicBezTo>
                <a:cubicBezTo>
                  <a:pt x="398907" y="1149294"/>
                  <a:pt x="389858" y="1155294"/>
                  <a:pt x="381095" y="1161105"/>
                </a:cubicBezTo>
                <a:cubicBezTo>
                  <a:pt x="375380" y="1153199"/>
                  <a:pt x="369189" y="1144531"/>
                  <a:pt x="362998" y="1136054"/>
                </a:cubicBezTo>
                <a:cubicBezTo>
                  <a:pt x="371665" y="1129767"/>
                  <a:pt x="380524" y="1123290"/>
                  <a:pt x="388906" y="1117194"/>
                </a:cubicBezTo>
                <a:close/>
                <a:moveTo>
                  <a:pt x="338519" y="938601"/>
                </a:moveTo>
                <a:cubicBezTo>
                  <a:pt x="345186" y="948697"/>
                  <a:pt x="353663" y="961556"/>
                  <a:pt x="360521" y="971938"/>
                </a:cubicBezTo>
                <a:cubicBezTo>
                  <a:pt x="350806" y="978225"/>
                  <a:pt x="338709" y="986035"/>
                  <a:pt x="328708" y="992512"/>
                </a:cubicBezTo>
                <a:cubicBezTo>
                  <a:pt x="321945" y="982987"/>
                  <a:pt x="313754" y="971557"/>
                  <a:pt x="307086" y="962222"/>
                </a:cubicBezTo>
                <a:cubicBezTo>
                  <a:pt x="316992" y="954793"/>
                  <a:pt x="329089" y="945649"/>
                  <a:pt x="338519" y="938601"/>
                </a:cubicBezTo>
                <a:close/>
                <a:moveTo>
                  <a:pt x="324136" y="1020896"/>
                </a:moveTo>
                <a:cubicBezTo>
                  <a:pt x="329756" y="1029850"/>
                  <a:pt x="336518" y="1040518"/>
                  <a:pt x="343186" y="1051091"/>
                </a:cubicBezTo>
                <a:cubicBezTo>
                  <a:pt x="335185" y="1056330"/>
                  <a:pt x="325184" y="1062806"/>
                  <a:pt x="315373" y="1069284"/>
                </a:cubicBezTo>
                <a:cubicBezTo>
                  <a:pt x="308610" y="1060139"/>
                  <a:pt x="301466" y="1050519"/>
                  <a:pt x="295085" y="1042042"/>
                </a:cubicBezTo>
                <a:cubicBezTo>
                  <a:pt x="304324" y="1035279"/>
                  <a:pt x="314897" y="1027564"/>
                  <a:pt x="324136" y="1020896"/>
                </a:cubicBezTo>
                <a:close/>
                <a:moveTo>
                  <a:pt x="309182" y="1103478"/>
                </a:moveTo>
                <a:cubicBezTo>
                  <a:pt x="315087" y="1112146"/>
                  <a:pt x="321183" y="1121195"/>
                  <a:pt x="326993" y="1129577"/>
                </a:cubicBezTo>
                <a:cubicBezTo>
                  <a:pt x="318897" y="1134911"/>
                  <a:pt x="310039" y="1140816"/>
                  <a:pt x="301371" y="1146531"/>
                </a:cubicBezTo>
                <a:cubicBezTo>
                  <a:pt x="295561" y="1138435"/>
                  <a:pt x="289274" y="1129863"/>
                  <a:pt x="283464" y="1121862"/>
                </a:cubicBezTo>
                <a:cubicBezTo>
                  <a:pt x="291941" y="1115861"/>
                  <a:pt x="300800" y="1109479"/>
                  <a:pt x="309182" y="1103478"/>
                </a:cubicBezTo>
                <a:close/>
                <a:moveTo>
                  <a:pt x="258985" y="923837"/>
                </a:moveTo>
                <a:cubicBezTo>
                  <a:pt x="265081" y="933647"/>
                  <a:pt x="273177" y="946506"/>
                  <a:pt x="280321" y="957936"/>
                </a:cubicBezTo>
                <a:cubicBezTo>
                  <a:pt x="271272" y="963746"/>
                  <a:pt x="259270" y="971462"/>
                  <a:pt x="249079" y="978034"/>
                </a:cubicBezTo>
                <a:cubicBezTo>
                  <a:pt x="242221" y="968604"/>
                  <a:pt x="233839" y="956984"/>
                  <a:pt x="227457" y="948221"/>
                </a:cubicBezTo>
                <a:cubicBezTo>
                  <a:pt x="237554" y="940315"/>
                  <a:pt x="249745" y="930980"/>
                  <a:pt x="258985" y="923837"/>
                </a:cubicBezTo>
                <a:close/>
                <a:moveTo>
                  <a:pt x="244602" y="1006895"/>
                </a:moveTo>
                <a:cubicBezTo>
                  <a:pt x="250127" y="1015658"/>
                  <a:pt x="256985" y="1026516"/>
                  <a:pt x="263271" y="1036613"/>
                </a:cubicBezTo>
                <a:cubicBezTo>
                  <a:pt x="254794" y="1042233"/>
                  <a:pt x="244888" y="1048805"/>
                  <a:pt x="235649" y="1054996"/>
                </a:cubicBezTo>
                <a:cubicBezTo>
                  <a:pt x="228886" y="1045947"/>
                  <a:pt x="221456" y="1036137"/>
                  <a:pt x="215265" y="1027945"/>
                </a:cubicBezTo>
                <a:cubicBezTo>
                  <a:pt x="224600" y="1021182"/>
                  <a:pt x="234982" y="1013848"/>
                  <a:pt x="244602" y="1006895"/>
                </a:cubicBezTo>
                <a:close/>
                <a:moveTo>
                  <a:pt x="229362" y="1089477"/>
                </a:moveTo>
                <a:cubicBezTo>
                  <a:pt x="235268" y="1098144"/>
                  <a:pt x="241364" y="1106907"/>
                  <a:pt x="247174" y="1115480"/>
                </a:cubicBezTo>
                <a:cubicBezTo>
                  <a:pt x="239363" y="1120719"/>
                  <a:pt x="230505" y="1126529"/>
                  <a:pt x="221647" y="1132434"/>
                </a:cubicBezTo>
                <a:cubicBezTo>
                  <a:pt x="216218" y="1124910"/>
                  <a:pt x="210312" y="1116528"/>
                  <a:pt x="203930" y="1107669"/>
                </a:cubicBezTo>
                <a:cubicBezTo>
                  <a:pt x="211836" y="1102050"/>
                  <a:pt x="220599" y="1095763"/>
                  <a:pt x="229362" y="1089477"/>
                </a:cubicBezTo>
                <a:close/>
                <a:moveTo>
                  <a:pt x="179642" y="911454"/>
                </a:moveTo>
                <a:cubicBezTo>
                  <a:pt x="186023" y="920979"/>
                  <a:pt x="194310" y="933171"/>
                  <a:pt x="201073" y="943268"/>
                </a:cubicBezTo>
                <a:cubicBezTo>
                  <a:pt x="191072" y="949840"/>
                  <a:pt x="179356" y="957460"/>
                  <a:pt x="168878" y="964318"/>
                </a:cubicBezTo>
                <a:cubicBezTo>
                  <a:pt x="163640" y="955936"/>
                  <a:pt x="156972" y="945268"/>
                  <a:pt x="151162" y="936124"/>
                </a:cubicBezTo>
                <a:cubicBezTo>
                  <a:pt x="160306" y="928313"/>
                  <a:pt x="170974" y="919074"/>
                  <a:pt x="179642" y="911454"/>
                </a:cubicBezTo>
                <a:close/>
                <a:moveTo>
                  <a:pt x="164687" y="992512"/>
                </a:moveTo>
                <a:cubicBezTo>
                  <a:pt x="170498" y="1001656"/>
                  <a:pt x="177356" y="1012324"/>
                  <a:pt x="183737" y="1022325"/>
                </a:cubicBezTo>
                <a:cubicBezTo>
                  <a:pt x="175260" y="1027945"/>
                  <a:pt x="165259" y="1034613"/>
                  <a:pt x="155924" y="1040899"/>
                </a:cubicBezTo>
                <a:cubicBezTo>
                  <a:pt x="149162" y="1031850"/>
                  <a:pt x="141732" y="1021944"/>
                  <a:pt x="135446" y="1013658"/>
                </a:cubicBezTo>
                <a:cubicBezTo>
                  <a:pt x="145066" y="1006704"/>
                  <a:pt x="155734" y="998989"/>
                  <a:pt x="164687" y="992512"/>
                </a:cubicBezTo>
                <a:close/>
                <a:moveTo>
                  <a:pt x="149733" y="1074998"/>
                </a:moveTo>
                <a:cubicBezTo>
                  <a:pt x="155448" y="1083380"/>
                  <a:pt x="161735" y="1092525"/>
                  <a:pt x="167640" y="1101192"/>
                </a:cubicBezTo>
                <a:cubicBezTo>
                  <a:pt x="159734" y="1106526"/>
                  <a:pt x="150876" y="1112432"/>
                  <a:pt x="142113" y="1118242"/>
                </a:cubicBezTo>
                <a:cubicBezTo>
                  <a:pt x="136398" y="1110336"/>
                  <a:pt x="130112" y="1101764"/>
                  <a:pt x="124016" y="1093477"/>
                </a:cubicBezTo>
                <a:cubicBezTo>
                  <a:pt x="132683" y="1087286"/>
                  <a:pt x="141351" y="1081095"/>
                  <a:pt x="149733" y="1074998"/>
                </a:cubicBezTo>
                <a:close/>
                <a:moveTo>
                  <a:pt x="100108" y="897071"/>
                </a:moveTo>
                <a:cubicBezTo>
                  <a:pt x="105061" y="906216"/>
                  <a:pt x="111633" y="918503"/>
                  <a:pt x="117920" y="930123"/>
                </a:cubicBezTo>
                <a:cubicBezTo>
                  <a:pt x="109157" y="936600"/>
                  <a:pt x="98584" y="944601"/>
                  <a:pt x="89726" y="951173"/>
                </a:cubicBezTo>
                <a:cubicBezTo>
                  <a:pt x="84106" y="942125"/>
                  <a:pt x="77343" y="931362"/>
                  <a:pt x="71247" y="921551"/>
                </a:cubicBezTo>
                <a:cubicBezTo>
                  <a:pt x="80486" y="913740"/>
                  <a:pt x="91440" y="904501"/>
                  <a:pt x="100108" y="897071"/>
                </a:cubicBezTo>
                <a:close/>
                <a:moveTo>
                  <a:pt x="85249" y="977939"/>
                </a:moveTo>
                <a:cubicBezTo>
                  <a:pt x="90964" y="986988"/>
                  <a:pt x="97727" y="997751"/>
                  <a:pt x="104204" y="1008228"/>
                </a:cubicBezTo>
                <a:cubicBezTo>
                  <a:pt x="95345" y="1014229"/>
                  <a:pt x="85439" y="1020896"/>
                  <a:pt x="76105" y="1027278"/>
                </a:cubicBezTo>
                <a:cubicBezTo>
                  <a:pt x="69437" y="1018229"/>
                  <a:pt x="61912" y="1008038"/>
                  <a:pt x="55436" y="999370"/>
                </a:cubicBezTo>
                <a:cubicBezTo>
                  <a:pt x="64961" y="992512"/>
                  <a:pt x="76010" y="984606"/>
                  <a:pt x="85249" y="977939"/>
                </a:cubicBezTo>
                <a:close/>
                <a:moveTo>
                  <a:pt x="70390" y="1060521"/>
                </a:moveTo>
                <a:cubicBezTo>
                  <a:pt x="76105" y="1068998"/>
                  <a:pt x="82201" y="1078142"/>
                  <a:pt x="88297" y="1087191"/>
                </a:cubicBezTo>
                <a:cubicBezTo>
                  <a:pt x="80296" y="1092525"/>
                  <a:pt x="71247" y="1098525"/>
                  <a:pt x="62389" y="1104336"/>
                </a:cubicBezTo>
                <a:cubicBezTo>
                  <a:pt x="56102" y="1095954"/>
                  <a:pt x="49530" y="1087191"/>
                  <a:pt x="43625" y="1079285"/>
                </a:cubicBezTo>
                <a:cubicBezTo>
                  <a:pt x="52769" y="1072903"/>
                  <a:pt x="61722" y="1066521"/>
                  <a:pt x="70390" y="1060521"/>
                </a:cubicBezTo>
                <a:close/>
                <a:moveTo>
                  <a:pt x="55626" y="1142150"/>
                </a:moveTo>
                <a:cubicBezTo>
                  <a:pt x="60770" y="1149865"/>
                  <a:pt x="66199" y="1158056"/>
                  <a:pt x="71723" y="1166248"/>
                </a:cubicBezTo>
                <a:cubicBezTo>
                  <a:pt x="64103" y="1171392"/>
                  <a:pt x="56388" y="1176630"/>
                  <a:pt x="48673" y="1181869"/>
                </a:cubicBezTo>
                <a:cubicBezTo>
                  <a:pt x="43529" y="1174821"/>
                  <a:pt x="38100" y="1167296"/>
                  <a:pt x="32194" y="1159200"/>
                </a:cubicBezTo>
                <a:cubicBezTo>
                  <a:pt x="39624" y="1153770"/>
                  <a:pt x="47625" y="1147960"/>
                  <a:pt x="55626" y="1142150"/>
                </a:cubicBezTo>
                <a:close/>
                <a:moveTo>
                  <a:pt x="40767" y="1223874"/>
                </a:moveTo>
                <a:cubicBezTo>
                  <a:pt x="45434" y="1230923"/>
                  <a:pt x="50197" y="1238162"/>
                  <a:pt x="55055" y="1245401"/>
                </a:cubicBezTo>
                <a:cubicBezTo>
                  <a:pt x="49149" y="1249211"/>
                  <a:pt x="43339" y="1252926"/>
                  <a:pt x="36767" y="1257117"/>
                </a:cubicBezTo>
                <a:cubicBezTo>
                  <a:pt x="31528" y="1250544"/>
                  <a:pt x="26956" y="1244829"/>
                  <a:pt x="22003" y="1238543"/>
                </a:cubicBezTo>
                <a:cubicBezTo>
                  <a:pt x="28194" y="1233685"/>
                  <a:pt x="34385" y="1228922"/>
                  <a:pt x="40767" y="1223874"/>
                </a:cubicBezTo>
                <a:close/>
                <a:moveTo>
                  <a:pt x="23717" y="1336841"/>
                </a:moveTo>
                <a:cubicBezTo>
                  <a:pt x="19050" y="1330459"/>
                  <a:pt x="15240" y="1325220"/>
                  <a:pt x="10954" y="1319315"/>
                </a:cubicBezTo>
                <a:cubicBezTo>
                  <a:pt x="16002" y="1315695"/>
                  <a:pt x="21146" y="1311885"/>
                  <a:pt x="26765" y="1307885"/>
                </a:cubicBezTo>
                <a:cubicBezTo>
                  <a:pt x="30861" y="1313505"/>
                  <a:pt x="34957" y="1319029"/>
                  <a:pt x="39529" y="1325125"/>
                </a:cubicBezTo>
                <a:cubicBezTo>
                  <a:pt x="34195" y="1329030"/>
                  <a:pt x="29147" y="1332840"/>
                  <a:pt x="23717" y="1336841"/>
                </a:cubicBezTo>
                <a:close/>
                <a:moveTo>
                  <a:pt x="931354" y="1278738"/>
                </a:moveTo>
                <a:cubicBezTo>
                  <a:pt x="936498" y="1270642"/>
                  <a:pt x="940499" y="1261212"/>
                  <a:pt x="947166" y="1254640"/>
                </a:cubicBezTo>
                <a:cubicBezTo>
                  <a:pt x="958501" y="1243496"/>
                  <a:pt x="976694" y="1242734"/>
                  <a:pt x="990505" y="1250639"/>
                </a:cubicBezTo>
                <a:cubicBezTo>
                  <a:pt x="1004411" y="1258545"/>
                  <a:pt x="1012031" y="1274357"/>
                  <a:pt x="1009460" y="1289978"/>
                </a:cubicBezTo>
                <a:cubicBezTo>
                  <a:pt x="1006793" y="1306361"/>
                  <a:pt x="995744" y="1318172"/>
                  <a:pt x="979551" y="1321601"/>
                </a:cubicBezTo>
                <a:cubicBezTo>
                  <a:pt x="974979" y="1322553"/>
                  <a:pt x="970312" y="1323030"/>
                  <a:pt x="965645" y="1323792"/>
                </a:cubicBezTo>
                <a:lnTo>
                  <a:pt x="966121" y="1324077"/>
                </a:lnTo>
                <a:cubicBezTo>
                  <a:pt x="944118" y="1316648"/>
                  <a:pt x="932021" y="1301789"/>
                  <a:pt x="931831" y="1278167"/>
                </a:cubicBezTo>
                <a:lnTo>
                  <a:pt x="931354" y="1278738"/>
                </a:lnTo>
                <a:close/>
                <a:moveTo>
                  <a:pt x="865156" y="1190251"/>
                </a:moveTo>
                <a:cubicBezTo>
                  <a:pt x="871252" y="1167296"/>
                  <a:pt x="884301" y="1152151"/>
                  <a:pt x="909447" y="1150627"/>
                </a:cubicBezTo>
                <a:lnTo>
                  <a:pt x="909066" y="1150341"/>
                </a:lnTo>
                <a:cubicBezTo>
                  <a:pt x="935355" y="1160438"/>
                  <a:pt x="945928" y="1173297"/>
                  <a:pt x="944404" y="1193013"/>
                </a:cubicBezTo>
                <a:cubicBezTo>
                  <a:pt x="942880" y="1212349"/>
                  <a:pt x="928116" y="1227208"/>
                  <a:pt x="908780" y="1228732"/>
                </a:cubicBezTo>
                <a:cubicBezTo>
                  <a:pt x="890302" y="1230256"/>
                  <a:pt x="873824" y="1218159"/>
                  <a:pt x="868871" y="1199776"/>
                </a:cubicBezTo>
                <a:cubicBezTo>
                  <a:pt x="867918" y="1196347"/>
                  <a:pt x="866489" y="1193013"/>
                  <a:pt x="865251" y="1189680"/>
                </a:cubicBezTo>
                <a:cubicBezTo>
                  <a:pt x="865251" y="1189870"/>
                  <a:pt x="865156" y="1190251"/>
                  <a:pt x="865156" y="1190251"/>
                </a:cubicBezTo>
                <a:close/>
                <a:moveTo>
                  <a:pt x="1076897" y="1381037"/>
                </a:moveTo>
                <a:cubicBezTo>
                  <a:pt x="1065848" y="1409612"/>
                  <a:pt x="1050703" y="1420375"/>
                  <a:pt x="1028224" y="1415327"/>
                </a:cubicBezTo>
                <a:cubicBezTo>
                  <a:pt x="1009936" y="1411326"/>
                  <a:pt x="997172" y="1394372"/>
                  <a:pt x="998411" y="1375798"/>
                </a:cubicBezTo>
                <a:cubicBezTo>
                  <a:pt x="999649" y="1356843"/>
                  <a:pt x="1013651" y="1342175"/>
                  <a:pt x="1032605" y="1339889"/>
                </a:cubicBezTo>
                <a:cubicBezTo>
                  <a:pt x="1051179" y="1337698"/>
                  <a:pt x="1068800" y="1349414"/>
                  <a:pt x="1073658" y="1367511"/>
                </a:cubicBezTo>
                <a:cubicBezTo>
                  <a:pt x="1074896" y="1372083"/>
                  <a:pt x="1075563" y="1376751"/>
                  <a:pt x="1076516" y="1381418"/>
                </a:cubicBezTo>
                <a:lnTo>
                  <a:pt x="1076897" y="1381037"/>
                </a:lnTo>
                <a:close/>
                <a:moveTo>
                  <a:pt x="432626" y="856590"/>
                </a:moveTo>
                <a:cubicBezTo>
                  <a:pt x="432626" y="876688"/>
                  <a:pt x="414814" y="893452"/>
                  <a:pt x="393859" y="893071"/>
                </a:cubicBezTo>
                <a:cubicBezTo>
                  <a:pt x="372809" y="892690"/>
                  <a:pt x="356426" y="876021"/>
                  <a:pt x="356426" y="854971"/>
                </a:cubicBezTo>
                <a:cubicBezTo>
                  <a:pt x="356426" y="833349"/>
                  <a:pt x="373666" y="816490"/>
                  <a:pt x="395383" y="816871"/>
                </a:cubicBezTo>
                <a:cubicBezTo>
                  <a:pt x="416814" y="817347"/>
                  <a:pt x="432626" y="834111"/>
                  <a:pt x="432626" y="856590"/>
                </a:cubicBezTo>
                <a:close/>
                <a:moveTo>
                  <a:pt x="433292" y="867639"/>
                </a:moveTo>
                <a:cubicBezTo>
                  <a:pt x="433102" y="848208"/>
                  <a:pt x="450342" y="831444"/>
                  <a:pt x="470821" y="831254"/>
                </a:cubicBezTo>
                <a:cubicBezTo>
                  <a:pt x="492062" y="831063"/>
                  <a:pt x="508826" y="847351"/>
                  <a:pt x="509207" y="868496"/>
                </a:cubicBezTo>
                <a:cubicBezTo>
                  <a:pt x="509588" y="889737"/>
                  <a:pt x="493300" y="906692"/>
                  <a:pt x="472250" y="907168"/>
                </a:cubicBezTo>
                <a:cubicBezTo>
                  <a:pt x="449866" y="907739"/>
                  <a:pt x="433483" y="891071"/>
                  <a:pt x="433292" y="867639"/>
                </a:cubicBezTo>
                <a:close/>
                <a:moveTo>
                  <a:pt x="76105" y="838969"/>
                </a:moveTo>
                <a:cubicBezTo>
                  <a:pt x="54959" y="838969"/>
                  <a:pt x="38386" y="822491"/>
                  <a:pt x="38195" y="801345"/>
                </a:cubicBezTo>
                <a:cubicBezTo>
                  <a:pt x="38005" y="779628"/>
                  <a:pt x="55150" y="762674"/>
                  <a:pt x="76867" y="763055"/>
                </a:cubicBezTo>
                <a:cubicBezTo>
                  <a:pt x="98012" y="763436"/>
                  <a:pt x="114300" y="780200"/>
                  <a:pt x="114110" y="801441"/>
                </a:cubicBezTo>
                <a:cubicBezTo>
                  <a:pt x="113919" y="822586"/>
                  <a:pt x="97250" y="838969"/>
                  <a:pt x="76105" y="838969"/>
                </a:cubicBezTo>
                <a:close/>
                <a:moveTo>
                  <a:pt x="1102424" y="1433805"/>
                </a:moveTo>
                <a:cubicBezTo>
                  <a:pt x="1123569" y="1433901"/>
                  <a:pt x="1140143" y="1450379"/>
                  <a:pt x="1140238" y="1471620"/>
                </a:cubicBezTo>
                <a:cubicBezTo>
                  <a:pt x="1140333" y="1493337"/>
                  <a:pt x="1123188" y="1510196"/>
                  <a:pt x="1101376" y="1509720"/>
                </a:cubicBezTo>
                <a:cubicBezTo>
                  <a:pt x="1080326" y="1509243"/>
                  <a:pt x="1064038" y="1492384"/>
                  <a:pt x="1064324" y="1471239"/>
                </a:cubicBezTo>
                <a:cubicBezTo>
                  <a:pt x="1064514" y="1450188"/>
                  <a:pt x="1081183" y="1433710"/>
                  <a:pt x="1102424" y="1433805"/>
                </a:cubicBezTo>
                <a:close/>
                <a:moveTo>
                  <a:pt x="733901" y="990893"/>
                </a:moveTo>
                <a:cubicBezTo>
                  <a:pt x="734187" y="1011943"/>
                  <a:pt x="718090" y="1028897"/>
                  <a:pt x="697135" y="1029564"/>
                </a:cubicBezTo>
                <a:cubicBezTo>
                  <a:pt x="675608" y="1030231"/>
                  <a:pt x="658082" y="1013658"/>
                  <a:pt x="657701" y="992036"/>
                </a:cubicBezTo>
                <a:cubicBezTo>
                  <a:pt x="657416" y="970414"/>
                  <a:pt x="674370" y="953269"/>
                  <a:pt x="695897" y="953364"/>
                </a:cubicBezTo>
                <a:cubicBezTo>
                  <a:pt x="716852" y="953364"/>
                  <a:pt x="733520" y="969843"/>
                  <a:pt x="733901" y="990893"/>
                </a:cubicBezTo>
                <a:close/>
                <a:moveTo>
                  <a:pt x="878872" y="1099764"/>
                </a:moveTo>
                <a:cubicBezTo>
                  <a:pt x="878681" y="1121290"/>
                  <a:pt x="861346" y="1138149"/>
                  <a:pt x="839724" y="1137578"/>
                </a:cubicBezTo>
                <a:cubicBezTo>
                  <a:pt x="818769" y="1137006"/>
                  <a:pt x="802481" y="1120147"/>
                  <a:pt x="802672" y="1099192"/>
                </a:cubicBezTo>
                <a:cubicBezTo>
                  <a:pt x="802862" y="1077666"/>
                  <a:pt x="820198" y="1060902"/>
                  <a:pt x="841820" y="1061378"/>
                </a:cubicBezTo>
                <a:cubicBezTo>
                  <a:pt x="862679" y="1061854"/>
                  <a:pt x="878967" y="1078809"/>
                  <a:pt x="878872" y="1099764"/>
                </a:cubicBezTo>
                <a:close/>
                <a:moveTo>
                  <a:pt x="193834" y="814680"/>
                </a:moveTo>
                <a:cubicBezTo>
                  <a:pt x="194120" y="835730"/>
                  <a:pt x="177927" y="852685"/>
                  <a:pt x="156972" y="853352"/>
                </a:cubicBezTo>
                <a:cubicBezTo>
                  <a:pt x="135446" y="854019"/>
                  <a:pt x="117920" y="837350"/>
                  <a:pt x="117634" y="815823"/>
                </a:cubicBezTo>
                <a:cubicBezTo>
                  <a:pt x="117348" y="794202"/>
                  <a:pt x="134303" y="777056"/>
                  <a:pt x="155924" y="777152"/>
                </a:cubicBezTo>
                <a:cubicBezTo>
                  <a:pt x="176975" y="777247"/>
                  <a:pt x="193548" y="793725"/>
                  <a:pt x="193834" y="814680"/>
                </a:cubicBezTo>
                <a:close/>
                <a:moveTo>
                  <a:pt x="588550" y="884118"/>
                </a:moveTo>
                <a:cubicBezTo>
                  <a:pt x="588264" y="905358"/>
                  <a:pt x="571595" y="921455"/>
                  <a:pt x="550259" y="921170"/>
                </a:cubicBezTo>
                <a:cubicBezTo>
                  <a:pt x="529019" y="920884"/>
                  <a:pt x="512921" y="904215"/>
                  <a:pt x="513207" y="882879"/>
                </a:cubicBezTo>
                <a:cubicBezTo>
                  <a:pt x="513493" y="861638"/>
                  <a:pt x="530162" y="845541"/>
                  <a:pt x="551498" y="845827"/>
                </a:cubicBezTo>
                <a:cubicBezTo>
                  <a:pt x="572643" y="846018"/>
                  <a:pt x="588836" y="862781"/>
                  <a:pt x="588550" y="884118"/>
                </a:cubicBezTo>
                <a:close/>
                <a:moveTo>
                  <a:pt x="775716" y="1043185"/>
                </a:moveTo>
                <a:cubicBezTo>
                  <a:pt x="754285" y="1043280"/>
                  <a:pt x="737902" y="1026993"/>
                  <a:pt x="737902" y="1005656"/>
                </a:cubicBezTo>
                <a:cubicBezTo>
                  <a:pt x="737902" y="984321"/>
                  <a:pt x="754380" y="968033"/>
                  <a:pt x="775811" y="968223"/>
                </a:cubicBezTo>
                <a:cubicBezTo>
                  <a:pt x="796576" y="968414"/>
                  <a:pt x="812578" y="984321"/>
                  <a:pt x="812864" y="1004990"/>
                </a:cubicBezTo>
                <a:cubicBezTo>
                  <a:pt x="813149" y="1026421"/>
                  <a:pt x="796957" y="1042995"/>
                  <a:pt x="775716" y="1043185"/>
                </a:cubicBezTo>
                <a:close/>
                <a:moveTo>
                  <a:pt x="34195" y="786201"/>
                </a:moveTo>
                <a:cubicBezTo>
                  <a:pt x="34481" y="806489"/>
                  <a:pt x="19812" y="822396"/>
                  <a:pt x="95" y="824110"/>
                </a:cubicBezTo>
                <a:lnTo>
                  <a:pt x="95" y="749625"/>
                </a:lnTo>
                <a:cubicBezTo>
                  <a:pt x="19336" y="751339"/>
                  <a:pt x="33909" y="766388"/>
                  <a:pt x="34195" y="786201"/>
                </a:cubicBezTo>
                <a:close/>
                <a:moveTo>
                  <a:pt x="909447" y="1150627"/>
                </a:moveTo>
                <a:cubicBezTo>
                  <a:pt x="894207" y="1143007"/>
                  <a:pt x="882968" y="1132530"/>
                  <a:pt x="882968" y="1113956"/>
                </a:cubicBezTo>
                <a:cubicBezTo>
                  <a:pt x="882872" y="1093191"/>
                  <a:pt x="898589" y="1076904"/>
                  <a:pt x="919163" y="1076332"/>
                </a:cubicBezTo>
                <a:cubicBezTo>
                  <a:pt x="939927" y="1075856"/>
                  <a:pt x="956691" y="1091191"/>
                  <a:pt x="957548" y="1111670"/>
                </a:cubicBezTo>
                <a:cubicBezTo>
                  <a:pt x="958406" y="1132625"/>
                  <a:pt x="943832" y="1149389"/>
                  <a:pt x="923163" y="1150818"/>
                </a:cubicBezTo>
                <a:cubicBezTo>
                  <a:pt x="918496" y="1151103"/>
                  <a:pt x="913829" y="1150532"/>
                  <a:pt x="909161" y="1150341"/>
                </a:cubicBezTo>
                <a:cubicBezTo>
                  <a:pt x="909066" y="1150341"/>
                  <a:pt x="909447" y="1150627"/>
                  <a:pt x="909447" y="1150627"/>
                </a:cubicBezTo>
                <a:close/>
                <a:moveTo>
                  <a:pt x="985838" y="1241972"/>
                </a:moveTo>
                <a:cubicBezTo>
                  <a:pt x="964502" y="1242067"/>
                  <a:pt x="948214" y="1225779"/>
                  <a:pt x="948309" y="1204443"/>
                </a:cubicBezTo>
                <a:cubicBezTo>
                  <a:pt x="948404" y="1183203"/>
                  <a:pt x="964883" y="1167010"/>
                  <a:pt x="986219" y="1167201"/>
                </a:cubicBezTo>
                <a:cubicBezTo>
                  <a:pt x="1006888" y="1167391"/>
                  <a:pt x="1022890" y="1183393"/>
                  <a:pt x="1023080" y="1204062"/>
                </a:cubicBezTo>
                <a:cubicBezTo>
                  <a:pt x="1023271" y="1225398"/>
                  <a:pt x="1007078" y="1241877"/>
                  <a:pt x="985838" y="1241972"/>
                </a:cubicBezTo>
                <a:close/>
                <a:moveTo>
                  <a:pt x="1076611" y="1381418"/>
                </a:moveTo>
                <a:cubicBezTo>
                  <a:pt x="1084231" y="1366178"/>
                  <a:pt x="1094708" y="1354938"/>
                  <a:pt x="1113282" y="1354938"/>
                </a:cubicBezTo>
                <a:cubicBezTo>
                  <a:pt x="1134047" y="1354843"/>
                  <a:pt x="1150334" y="1370559"/>
                  <a:pt x="1150906" y="1391133"/>
                </a:cubicBezTo>
                <a:cubicBezTo>
                  <a:pt x="1151382" y="1411898"/>
                  <a:pt x="1136047" y="1428662"/>
                  <a:pt x="1115568" y="1429519"/>
                </a:cubicBezTo>
                <a:cubicBezTo>
                  <a:pt x="1094613" y="1430376"/>
                  <a:pt x="1077849" y="1415803"/>
                  <a:pt x="1076420" y="1395134"/>
                </a:cubicBezTo>
                <a:cubicBezTo>
                  <a:pt x="1076135" y="1390467"/>
                  <a:pt x="1076706" y="1385799"/>
                  <a:pt x="1076897" y="1381132"/>
                </a:cubicBezTo>
                <a:cubicBezTo>
                  <a:pt x="1076897" y="1381037"/>
                  <a:pt x="1076611" y="1381418"/>
                  <a:pt x="1076611" y="1381418"/>
                </a:cubicBezTo>
                <a:close/>
                <a:moveTo>
                  <a:pt x="667702" y="897929"/>
                </a:moveTo>
                <a:cubicBezTo>
                  <a:pt x="667607" y="919265"/>
                  <a:pt x="650843" y="935362"/>
                  <a:pt x="629412" y="934981"/>
                </a:cubicBezTo>
                <a:cubicBezTo>
                  <a:pt x="608743" y="934600"/>
                  <a:pt x="592931" y="918217"/>
                  <a:pt x="593027" y="897453"/>
                </a:cubicBezTo>
                <a:cubicBezTo>
                  <a:pt x="593122" y="876212"/>
                  <a:pt x="609886" y="860019"/>
                  <a:pt x="631317" y="860400"/>
                </a:cubicBezTo>
                <a:cubicBezTo>
                  <a:pt x="651986" y="860781"/>
                  <a:pt x="667798" y="877069"/>
                  <a:pt x="667702" y="897929"/>
                </a:cubicBezTo>
                <a:close/>
                <a:moveTo>
                  <a:pt x="1051655" y="1261022"/>
                </a:moveTo>
                <a:cubicBezTo>
                  <a:pt x="1072801" y="1261308"/>
                  <a:pt x="1088803" y="1277976"/>
                  <a:pt x="1088422" y="1299312"/>
                </a:cubicBezTo>
                <a:cubicBezTo>
                  <a:pt x="1088041" y="1320458"/>
                  <a:pt x="1071182" y="1336269"/>
                  <a:pt x="1049750" y="1335698"/>
                </a:cubicBezTo>
                <a:cubicBezTo>
                  <a:pt x="1029176" y="1335126"/>
                  <a:pt x="1013555" y="1318839"/>
                  <a:pt x="1013651" y="1298074"/>
                </a:cubicBezTo>
                <a:cubicBezTo>
                  <a:pt x="1013746" y="1276929"/>
                  <a:pt x="1030319" y="1260831"/>
                  <a:pt x="1051655" y="1261022"/>
                </a:cubicBezTo>
                <a:close/>
                <a:moveTo>
                  <a:pt x="709327" y="948888"/>
                </a:moveTo>
                <a:cubicBezTo>
                  <a:pt x="688943" y="948506"/>
                  <a:pt x="672846" y="932028"/>
                  <a:pt x="673037" y="911550"/>
                </a:cubicBezTo>
                <a:cubicBezTo>
                  <a:pt x="673227" y="890595"/>
                  <a:pt x="690372" y="874212"/>
                  <a:pt x="711422" y="874878"/>
                </a:cubicBezTo>
                <a:cubicBezTo>
                  <a:pt x="731806" y="875545"/>
                  <a:pt x="747522" y="892404"/>
                  <a:pt x="747046" y="912978"/>
                </a:cubicBezTo>
                <a:cubicBezTo>
                  <a:pt x="746474" y="933267"/>
                  <a:pt x="729806" y="949269"/>
                  <a:pt x="709327" y="948888"/>
                </a:cubicBezTo>
                <a:close/>
                <a:moveTo>
                  <a:pt x="249365" y="786867"/>
                </a:moveTo>
                <a:cubicBezTo>
                  <a:pt x="228886" y="786772"/>
                  <a:pt x="212598" y="770484"/>
                  <a:pt x="212503" y="750101"/>
                </a:cubicBezTo>
                <a:cubicBezTo>
                  <a:pt x="212408" y="729051"/>
                  <a:pt x="229267" y="712477"/>
                  <a:pt x="250317" y="712858"/>
                </a:cubicBezTo>
                <a:cubicBezTo>
                  <a:pt x="270701" y="713239"/>
                  <a:pt x="286703" y="729908"/>
                  <a:pt x="286512" y="750387"/>
                </a:cubicBezTo>
                <a:cubicBezTo>
                  <a:pt x="286322" y="770770"/>
                  <a:pt x="269843" y="786963"/>
                  <a:pt x="249365" y="786867"/>
                </a:cubicBezTo>
                <a:close/>
                <a:moveTo>
                  <a:pt x="206883" y="735146"/>
                </a:moveTo>
                <a:cubicBezTo>
                  <a:pt x="207169" y="755625"/>
                  <a:pt x="190881" y="772294"/>
                  <a:pt x="170402" y="772580"/>
                </a:cubicBezTo>
                <a:cubicBezTo>
                  <a:pt x="149924" y="772866"/>
                  <a:pt x="133255" y="756578"/>
                  <a:pt x="132969" y="736099"/>
                </a:cubicBezTo>
                <a:cubicBezTo>
                  <a:pt x="132683" y="715620"/>
                  <a:pt x="148971" y="698952"/>
                  <a:pt x="169450" y="698666"/>
                </a:cubicBezTo>
                <a:cubicBezTo>
                  <a:pt x="190024" y="698475"/>
                  <a:pt x="206693" y="714763"/>
                  <a:pt x="206883" y="735146"/>
                </a:cubicBezTo>
                <a:close/>
                <a:moveTo>
                  <a:pt x="485585" y="755625"/>
                </a:moveTo>
                <a:cubicBezTo>
                  <a:pt x="505873" y="755721"/>
                  <a:pt x="522446" y="772389"/>
                  <a:pt x="522351" y="792678"/>
                </a:cubicBezTo>
                <a:cubicBezTo>
                  <a:pt x="522256" y="812966"/>
                  <a:pt x="505778" y="829349"/>
                  <a:pt x="485299" y="829444"/>
                </a:cubicBezTo>
                <a:cubicBezTo>
                  <a:pt x="465201" y="829539"/>
                  <a:pt x="448532" y="812680"/>
                  <a:pt x="448532" y="792392"/>
                </a:cubicBezTo>
                <a:cubicBezTo>
                  <a:pt x="448628" y="772104"/>
                  <a:pt x="465296" y="755530"/>
                  <a:pt x="485585" y="755625"/>
                </a:cubicBezTo>
                <a:close/>
                <a:moveTo>
                  <a:pt x="403955" y="815442"/>
                </a:moveTo>
                <a:cubicBezTo>
                  <a:pt x="385382" y="815538"/>
                  <a:pt x="368903" y="798107"/>
                  <a:pt x="368808" y="778390"/>
                </a:cubicBezTo>
                <a:cubicBezTo>
                  <a:pt x="368713" y="757911"/>
                  <a:pt x="385001" y="741433"/>
                  <a:pt x="405479" y="741243"/>
                </a:cubicBezTo>
                <a:cubicBezTo>
                  <a:pt x="425958" y="741052"/>
                  <a:pt x="442532" y="757149"/>
                  <a:pt x="442913" y="777628"/>
                </a:cubicBezTo>
                <a:cubicBezTo>
                  <a:pt x="443198" y="799250"/>
                  <a:pt x="426625" y="815347"/>
                  <a:pt x="403955" y="815442"/>
                </a:cubicBezTo>
                <a:close/>
                <a:moveTo>
                  <a:pt x="1179671" y="1523055"/>
                </a:moveTo>
                <a:cubicBezTo>
                  <a:pt x="1158621" y="1523436"/>
                  <a:pt x="1142048" y="1506957"/>
                  <a:pt x="1141952" y="1485621"/>
                </a:cubicBezTo>
                <a:cubicBezTo>
                  <a:pt x="1141857" y="1465523"/>
                  <a:pt x="1158526" y="1449045"/>
                  <a:pt x="1178909" y="1448950"/>
                </a:cubicBezTo>
                <a:cubicBezTo>
                  <a:pt x="1199388" y="1448950"/>
                  <a:pt x="1215771" y="1465143"/>
                  <a:pt x="1215962" y="1485621"/>
                </a:cubicBezTo>
                <a:cubicBezTo>
                  <a:pt x="1216152" y="1506100"/>
                  <a:pt x="1200055" y="1522673"/>
                  <a:pt x="1179671" y="1523055"/>
                </a:cubicBezTo>
                <a:close/>
                <a:moveTo>
                  <a:pt x="328898" y="801060"/>
                </a:moveTo>
                <a:cubicBezTo>
                  <a:pt x="308420" y="800964"/>
                  <a:pt x="292132" y="784677"/>
                  <a:pt x="292037" y="764198"/>
                </a:cubicBezTo>
                <a:cubicBezTo>
                  <a:pt x="291941" y="743147"/>
                  <a:pt x="308896" y="726574"/>
                  <a:pt x="329946" y="727050"/>
                </a:cubicBezTo>
                <a:cubicBezTo>
                  <a:pt x="350330" y="727527"/>
                  <a:pt x="366332" y="744100"/>
                  <a:pt x="366046" y="764579"/>
                </a:cubicBezTo>
                <a:cubicBezTo>
                  <a:pt x="365855" y="785058"/>
                  <a:pt x="349377" y="801155"/>
                  <a:pt x="328898" y="801060"/>
                </a:cubicBezTo>
                <a:close/>
                <a:moveTo>
                  <a:pt x="855059" y="1056901"/>
                </a:moveTo>
                <a:cubicBezTo>
                  <a:pt x="834581" y="1056996"/>
                  <a:pt x="818102" y="1040804"/>
                  <a:pt x="817912" y="1020420"/>
                </a:cubicBezTo>
                <a:cubicBezTo>
                  <a:pt x="817626" y="999370"/>
                  <a:pt x="834485" y="982606"/>
                  <a:pt x="855440" y="982892"/>
                </a:cubicBezTo>
                <a:cubicBezTo>
                  <a:pt x="875824" y="983178"/>
                  <a:pt x="892016" y="999656"/>
                  <a:pt x="891921" y="1020135"/>
                </a:cubicBezTo>
                <a:cubicBezTo>
                  <a:pt x="891826" y="1040518"/>
                  <a:pt x="875538" y="1056806"/>
                  <a:pt x="855059" y="1056901"/>
                </a:cubicBezTo>
                <a:close/>
                <a:moveTo>
                  <a:pt x="1164527" y="1312933"/>
                </a:moveTo>
                <a:cubicBezTo>
                  <a:pt x="1164336" y="1333126"/>
                  <a:pt x="1147191" y="1349795"/>
                  <a:pt x="1127093" y="1349414"/>
                </a:cubicBezTo>
                <a:cubicBezTo>
                  <a:pt x="1106900" y="1349033"/>
                  <a:pt x="1090422" y="1331793"/>
                  <a:pt x="1090994" y="1311695"/>
                </a:cubicBezTo>
                <a:cubicBezTo>
                  <a:pt x="1091565" y="1292073"/>
                  <a:pt x="1108139" y="1275976"/>
                  <a:pt x="1127665" y="1275881"/>
                </a:cubicBezTo>
                <a:cubicBezTo>
                  <a:pt x="1147858" y="1275786"/>
                  <a:pt x="1164717" y="1292740"/>
                  <a:pt x="1164527" y="1312933"/>
                </a:cubicBezTo>
                <a:close/>
                <a:moveTo>
                  <a:pt x="1033748" y="1129863"/>
                </a:moveTo>
                <a:cubicBezTo>
                  <a:pt x="1032510" y="1150055"/>
                  <a:pt x="1014698" y="1165867"/>
                  <a:pt x="994696" y="1164629"/>
                </a:cubicBezTo>
                <a:cubicBezTo>
                  <a:pt x="974693" y="1163391"/>
                  <a:pt x="958787" y="1145103"/>
                  <a:pt x="960406" y="1125195"/>
                </a:cubicBezTo>
                <a:cubicBezTo>
                  <a:pt x="961930" y="1105574"/>
                  <a:pt x="979265" y="1090239"/>
                  <a:pt x="998696" y="1091191"/>
                </a:cubicBezTo>
                <a:cubicBezTo>
                  <a:pt x="1018889" y="1092144"/>
                  <a:pt x="1034987" y="1109955"/>
                  <a:pt x="1033748" y="1129863"/>
                </a:cubicBezTo>
                <a:close/>
                <a:moveTo>
                  <a:pt x="91535" y="684569"/>
                </a:moveTo>
                <a:cubicBezTo>
                  <a:pt x="111823" y="685236"/>
                  <a:pt x="128111" y="702666"/>
                  <a:pt x="127254" y="722859"/>
                </a:cubicBezTo>
                <a:cubicBezTo>
                  <a:pt x="126397" y="743147"/>
                  <a:pt x="108776" y="759245"/>
                  <a:pt x="88583" y="758197"/>
                </a:cubicBezTo>
                <a:cubicBezTo>
                  <a:pt x="68866" y="757149"/>
                  <a:pt x="53150" y="740290"/>
                  <a:pt x="53626" y="720573"/>
                </a:cubicBezTo>
                <a:cubicBezTo>
                  <a:pt x="54007" y="700380"/>
                  <a:pt x="71247" y="683997"/>
                  <a:pt x="91535" y="684569"/>
                </a:cubicBezTo>
                <a:close/>
                <a:moveTo>
                  <a:pt x="1099280" y="1218921"/>
                </a:moveTo>
                <a:cubicBezTo>
                  <a:pt x="1099185" y="1239210"/>
                  <a:pt x="1082231" y="1255878"/>
                  <a:pt x="1061942" y="1255593"/>
                </a:cubicBezTo>
                <a:cubicBezTo>
                  <a:pt x="1041654" y="1255307"/>
                  <a:pt x="1025176" y="1238257"/>
                  <a:pt x="1025557" y="1217969"/>
                </a:cubicBezTo>
                <a:cubicBezTo>
                  <a:pt x="1026033" y="1198252"/>
                  <a:pt x="1042416" y="1182060"/>
                  <a:pt x="1062133" y="1181964"/>
                </a:cubicBezTo>
                <a:cubicBezTo>
                  <a:pt x="1082516" y="1181869"/>
                  <a:pt x="1099280" y="1198633"/>
                  <a:pt x="1099280" y="1218921"/>
                </a:cubicBezTo>
                <a:close/>
                <a:moveTo>
                  <a:pt x="971074" y="1034803"/>
                </a:moveTo>
                <a:cubicBezTo>
                  <a:pt x="970598" y="1054329"/>
                  <a:pt x="953643" y="1070903"/>
                  <a:pt x="934212" y="1070617"/>
                </a:cubicBezTo>
                <a:cubicBezTo>
                  <a:pt x="914210" y="1070427"/>
                  <a:pt x="897160" y="1052520"/>
                  <a:pt x="898017" y="1032708"/>
                </a:cubicBezTo>
                <a:cubicBezTo>
                  <a:pt x="898874" y="1013086"/>
                  <a:pt x="916210" y="996894"/>
                  <a:pt x="935546" y="997560"/>
                </a:cubicBezTo>
                <a:cubicBezTo>
                  <a:pt x="955072" y="998227"/>
                  <a:pt x="971455" y="1015372"/>
                  <a:pt x="971074" y="1034803"/>
                </a:cubicBezTo>
                <a:close/>
                <a:moveTo>
                  <a:pt x="47434" y="707524"/>
                </a:moveTo>
                <a:cubicBezTo>
                  <a:pt x="47244" y="727622"/>
                  <a:pt x="29813" y="744576"/>
                  <a:pt x="9716" y="743910"/>
                </a:cubicBezTo>
                <a:cubicBezTo>
                  <a:pt x="6382" y="743814"/>
                  <a:pt x="3143" y="743052"/>
                  <a:pt x="0" y="742100"/>
                </a:cubicBezTo>
                <a:lnTo>
                  <a:pt x="0" y="672377"/>
                </a:lnTo>
                <a:cubicBezTo>
                  <a:pt x="3715" y="671138"/>
                  <a:pt x="7620" y="670377"/>
                  <a:pt x="11716" y="670567"/>
                </a:cubicBezTo>
                <a:cubicBezTo>
                  <a:pt x="31433" y="671138"/>
                  <a:pt x="47625" y="687998"/>
                  <a:pt x="47434" y="707524"/>
                </a:cubicBezTo>
                <a:close/>
                <a:moveTo>
                  <a:pt x="1210437" y="1590587"/>
                </a:moveTo>
                <a:cubicBezTo>
                  <a:pt x="1208723" y="1586396"/>
                  <a:pt x="1207675" y="1581824"/>
                  <a:pt x="1207675" y="1577061"/>
                </a:cubicBezTo>
                <a:cubicBezTo>
                  <a:pt x="1207675" y="1556964"/>
                  <a:pt x="1225010" y="1539914"/>
                  <a:pt x="1245013" y="1540390"/>
                </a:cubicBezTo>
                <a:cubicBezTo>
                  <a:pt x="1264634" y="1540771"/>
                  <a:pt x="1281017" y="1557440"/>
                  <a:pt x="1281017" y="1577061"/>
                </a:cubicBezTo>
                <a:cubicBezTo>
                  <a:pt x="1281017" y="1581824"/>
                  <a:pt x="1279970" y="1586396"/>
                  <a:pt x="1278255" y="1590682"/>
                </a:cubicBezTo>
                <a:lnTo>
                  <a:pt x="1210437" y="1590682"/>
                </a:lnTo>
                <a:close/>
                <a:moveTo>
                  <a:pt x="1229678" y="1406183"/>
                </a:moveTo>
                <a:cubicBezTo>
                  <a:pt x="1229868" y="1425614"/>
                  <a:pt x="1213295" y="1442568"/>
                  <a:pt x="1193768" y="1442949"/>
                </a:cubicBezTo>
                <a:cubicBezTo>
                  <a:pt x="1173861" y="1443330"/>
                  <a:pt x="1156335" y="1425900"/>
                  <a:pt x="1156716" y="1405992"/>
                </a:cubicBezTo>
                <a:cubicBezTo>
                  <a:pt x="1157002" y="1386466"/>
                  <a:pt x="1173956" y="1369893"/>
                  <a:pt x="1193387" y="1369988"/>
                </a:cubicBezTo>
                <a:cubicBezTo>
                  <a:pt x="1212818" y="1369988"/>
                  <a:pt x="1229487" y="1386656"/>
                  <a:pt x="1229678" y="1406183"/>
                </a:cubicBezTo>
                <a:close/>
                <a:moveTo>
                  <a:pt x="644557" y="854495"/>
                </a:moveTo>
                <a:cubicBezTo>
                  <a:pt x="625221" y="854495"/>
                  <a:pt x="608362" y="837826"/>
                  <a:pt x="608171" y="818395"/>
                </a:cubicBezTo>
                <a:cubicBezTo>
                  <a:pt x="607981" y="798488"/>
                  <a:pt x="625507" y="781152"/>
                  <a:pt x="645319" y="781629"/>
                </a:cubicBezTo>
                <a:cubicBezTo>
                  <a:pt x="664750" y="782105"/>
                  <a:pt x="681228" y="799059"/>
                  <a:pt x="681038" y="818395"/>
                </a:cubicBezTo>
                <a:cubicBezTo>
                  <a:pt x="680752" y="837921"/>
                  <a:pt x="663988" y="854495"/>
                  <a:pt x="644557" y="854495"/>
                </a:cubicBezTo>
                <a:close/>
                <a:moveTo>
                  <a:pt x="826199" y="927552"/>
                </a:moveTo>
                <a:cubicBezTo>
                  <a:pt x="825246" y="947745"/>
                  <a:pt x="807244" y="964032"/>
                  <a:pt x="787337" y="962699"/>
                </a:cubicBezTo>
                <a:cubicBezTo>
                  <a:pt x="767620" y="961365"/>
                  <a:pt x="751999" y="944030"/>
                  <a:pt x="752856" y="924599"/>
                </a:cubicBezTo>
                <a:cubicBezTo>
                  <a:pt x="753809" y="904406"/>
                  <a:pt x="771811" y="888118"/>
                  <a:pt x="791718" y="889452"/>
                </a:cubicBezTo>
                <a:cubicBezTo>
                  <a:pt x="811435" y="890785"/>
                  <a:pt x="827151" y="908121"/>
                  <a:pt x="826199" y="927552"/>
                </a:cubicBezTo>
                <a:close/>
                <a:moveTo>
                  <a:pt x="563023" y="840493"/>
                </a:moveTo>
                <a:cubicBezTo>
                  <a:pt x="542830" y="839255"/>
                  <a:pt x="526733" y="821062"/>
                  <a:pt x="528447" y="801155"/>
                </a:cubicBezTo>
                <a:cubicBezTo>
                  <a:pt x="530066" y="781438"/>
                  <a:pt x="547592" y="766008"/>
                  <a:pt x="567023" y="767246"/>
                </a:cubicBezTo>
                <a:cubicBezTo>
                  <a:pt x="587216" y="768484"/>
                  <a:pt x="603314" y="786677"/>
                  <a:pt x="601599" y="806584"/>
                </a:cubicBezTo>
                <a:cubicBezTo>
                  <a:pt x="599980" y="826301"/>
                  <a:pt x="582454" y="841731"/>
                  <a:pt x="563023" y="840493"/>
                </a:cubicBezTo>
                <a:close/>
                <a:moveTo>
                  <a:pt x="1258157" y="1536294"/>
                </a:moveTo>
                <a:cubicBezTo>
                  <a:pt x="1238536" y="1536009"/>
                  <a:pt x="1222057" y="1518959"/>
                  <a:pt x="1222534" y="1499528"/>
                </a:cubicBezTo>
                <a:cubicBezTo>
                  <a:pt x="1223105" y="1479906"/>
                  <a:pt x="1240346" y="1463523"/>
                  <a:pt x="1259681" y="1464285"/>
                </a:cubicBezTo>
                <a:cubicBezTo>
                  <a:pt x="1278827" y="1465047"/>
                  <a:pt x="1294638" y="1481335"/>
                  <a:pt x="1294638" y="1500385"/>
                </a:cubicBezTo>
                <a:cubicBezTo>
                  <a:pt x="1294543" y="1519816"/>
                  <a:pt x="1277588" y="1536485"/>
                  <a:pt x="1258157" y="1536294"/>
                </a:cubicBezTo>
                <a:close/>
                <a:moveTo>
                  <a:pt x="905161" y="939839"/>
                </a:moveTo>
                <a:cubicBezTo>
                  <a:pt x="905447" y="959365"/>
                  <a:pt x="888778" y="976224"/>
                  <a:pt x="869252" y="976320"/>
                </a:cubicBezTo>
                <a:cubicBezTo>
                  <a:pt x="849725" y="976415"/>
                  <a:pt x="832961" y="959555"/>
                  <a:pt x="833152" y="940029"/>
                </a:cubicBezTo>
                <a:cubicBezTo>
                  <a:pt x="833342" y="920979"/>
                  <a:pt x="849249" y="904787"/>
                  <a:pt x="868394" y="904311"/>
                </a:cubicBezTo>
                <a:cubicBezTo>
                  <a:pt x="887825" y="903739"/>
                  <a:pt x="904875" y="920217"/>
                  <a:pt x="905161" y="939839"/>
                </a:cubicBezTo>
                <a:close/>
                <a:moveTo>
                  <a:pt x="299466" y="669614"/>
                </a:moveTo>
                <a:cubicBezTo>
                  <a:pt x="299847" y="689331"/>
                  <a:pt x="283464" y="706000"/>
                  <a:pt x="263747" y="706000"/>
                </a:cubicBezTo>
                <a:cubicBezTo>
                  <a:pt x="244507" y="706000"/>
                  <a:pt x="228505" y="690284"/>
                  <a:pt x="228124" y="670948"/>
                </a:cubicBezTo>
                <a:cubicBezTo>
                  <a:pt x="227743" y="651231"/>
                  <a:pt x="244126" y="634563"/>
                  <a:pt x="263843" y="634563"/>
                </a:cubicBezTo>
                <a:cubicBezTo>
                  <a:pt x="282988" y="634658"/>
                  <a:pt x="299085" y="650374"/>
                  <a:pt x="299466" y="669614"/>
                </a:cubicBezTo>
                <a:close/>
                <a:moveTo>
                  <a:pt x="1177576" y="1235114"/>
                </a:moveTo>
                <a:cubicBezTo>
                  <a:pt x="1176242" y="1255116"/>
                  <a:pt x="1158812" y="1270261"/>
                  <a:pt x="1139190" y="1268547"/>
                </a:cubicBezTo>
                <a:cubicBezTo>
                  <a:pt x="1119759" y="1266832"/>
                  <a:pt x="1105186" y="1250068"/>
                  <a:pt x="1106424" y="1230923"/>
                </a:cubicBezTo>
                <a:cubicBezTo>
                  <a:pt x="1107758" y="1210920"/>
                  <a:pt x="1125188" y="1195776"/>
                  <a:pt x="1144810" y="1197490"/>
                </a:cubicBezTo>
                <a:cubicBezTo>
                  <a:pt x="1164241" y="1199300"/>
                  <a:pt x="1178814" y="1215969"/>
                  <a:pt x="1177576" y="1235114"/>
                </a:cubicBezTo>
                <a:close/>
                <a:moveTo>
                  <a:pt x="724948" y="868020"/>
                </a:moveTo>
                <a:cubicBezTo>
                  <a:pt x="705231" y="868496"/>
                  <a:pt x="688562" y="852113"/>
                  <a:pt x="688562" y="832302"/>
                </a:cubicBezTo>
                <a:cubicBezTo>
                  <a:pt x="688562" y="813061"/>
                  <a:pt x="704279" y="797059"/>
                  <a:pt x="723519" y="796583"/>
                </a:cubicBezTo>
                <a:cubicBezTo>
                  <a:pt x="743236" y="796106"/>
                  <a:pt x="759904" y="812489"/>
                  <a:pt x="759904" y="832302"/>
                </a:cubicBezTo>
                <a:cubicBezTo>
                  <a:pt x="759904" y="851542"/>
                  <a:pt x="744188" y="867544"/>
                  <a:pt x="724948" y="868020"/>
                </a:cubicBezTo>
                <a:close/>
                <a:moveTo>
                  <a:pt x="1112234" y="1141293"/>
                </a:moveTo>
                <a:cubicBezTo>
                  <a:pt x="1110996" y="1161295"/>
                  <a:pt x="1093661" y="1176440"/>
                  <a:pt x="1073944" y="1174821"/>
                </a:cubicBezTo>
                <a:cubicBezTo>
                  <a:pt x="1054513" y="1173201"/>
                  <a:pt x="1039844" y="1156437"/>
                  <a:pt x="1041083" y="1137292"/>
                </a:cubicBezTo>
                <a:cubicBezTo>
                  <a:pt x="1042321" y="1117289"/>
                  <a:pt x="1059656" y="1102145"/>
                  <a:pt x="1079373" y="1103764"/>
                </a:cubicBezTo>
                <a:cubicBezTo>
                  <a:pt x="1098804" y="1105383"/>
                  <a:pt x="1113473" y="1122147"/>
                  <a:pt x="1112234" y="1141293"/>
                </a:cubicBezTo>
                <a:close/>
                <a:moveTo>
                  <a:pt x="219647" y="656279"/>
                </a:moveTo>
                <a:cubicBezTo>
                  <a:pt x="219551" y="675806"/>
                  <a:pt x="203835" y="691427"/>
                  <a:pt x="184309" y="691522"/>
                </a:cubicBezTo>
                <a:cubicBezTo>
                  <a:pt x="164306" y="691617"/>
                  <a:pt x="148114" y="675139"/>
                  <a:pt x="148685" y="655137"/>
                </a:cubicBezTo>
                <a:cubicBezTo>
                  <a:pt x="149162" y="635610"/>
                  <a:pt x="165259" y="620275"/>
                  <a:pt x="184690" y="620561"/>
                </a:cubicBezTo>
                <a:cubicBezTo>
                  <a:pt x="204216" y="620942"/>
                  <a:pt x="219742" y="636753"/>
                  <a:pt x="219647" y="656279"/>
                </a:cubicBezTo>
                <a:close/>
                <a:moveTo>
                  <a:pt x="376047" y="686569"/>
                </a:moveTo>
                <a:cubicBezTo>
                  <a:pt x="374714" y="706571"/>
                  <a:pt x="357283" y="721716"/>
                  <a:pt x="337661" y="720002"/>
                </a:cubicBezTo>
                <a:cubicBezTo>
                  <a:pt x="318230" y="718287"/>
                  <a:pt x="303657" y="701523"/>
                  <a:pt x="304895" y="682378"/>
                </a:cubicBezTo>
                <a:cubicBezTo>
                  <a:pt x="306229" y="662376"/>
                  <a:pt x="323660" y="647231"/>
                  <a:pt x="343281" y="648945"/>
                </a:cubicBezTo>
                <a:cubicBezTo>
                  <a:pt x="362807" y="650755"/>
                  <a:pt x="377381" y="667424"/>
                  <a:pt x="376047" y="686569"/>
                </a:cubicBezTo>
                <a:close/>
                <a:moveTo>
                  <a:pt x="1011079" y="1083762"/>
                </a:moveTo>
                <a:cubicBezTo>
                  <a:pt x="991552" y="1083666"/>
                  <a:pt x="975932" y="1067950"/>
                  <a:pt x="975836" y="1048424"/>
                </a:cubicBezTo>
                <a:cubicBezTo>
                  <a:pt x="975741" y="1028421"/>
                  <a:pt x="992219" y="1012229"/>
                  <a:pt x="1012222" y="1012800"/>
                </a:cubicBezTo>
                <a:cubicBezTo>
                  <a:pt x="1031748" y="1013277"/>
                  <a:pt x="1047083" y="1029374"/>
                  <a:pt x="1046798" y="1048805"/>
                </a:cubicBezTo>
                <a:cubicBezTo>
                  <a:pt x="1046417" y="1068331"/>
                  <a:pt x="1030510" y="1083857"/>
                  <a:pt x="1011079" y="1083762"/>
                </a:cubicBezTo>
                <a:close/>
                <a:moveTo>
                  <a:pt x="418052" y="734289"/>
                </a:moveTo>
                <a:cubicBezTo>
                  <a:pt x="398050" y="732956"/>
                  <a:pt x="382905" y="715620"/>
                  <a:pt x="384620" y="695999"/>
                </a:cubicBezTo>
                <a:cubicBezTo>
                  <a:pt x="386334" y="676568"/>
                  <a:pt x="403003" y="661899"/>
                  <a:pt x="422148" y="663138"/>
                </a:cubicBezTo>
                <a:cubicBezTo>
                  <a:pt x="442151" y="664471"/>
                  <a:pt x="457295" y="681806"/>
                  <a:pt x="455581" y="701428"/>
                </a:cubicBezTo>
                <a:cubicBezTo>
                  <a:pt x="453962" y="720859"/>
                  <a:pt x="437198" y="735528"/>
                  <a:pt x="418052" y="734289"/>
                </a:cubicBezTo>
                <a:close/>
                <a:moveTo>
                  <a:pt x="980694" y="954031"/>
                </a:moveTo>
                <a:cubicBezTo>
                  <a:pt x="980980" y="974034"/>
                  <a:pt x="965930" y="989273"/>
                  <a:pt x="946023" y="989369"/>
                </a:cubicBezTo>
                <a:cubicBezTo>
                  <a:pt x="926116" y="989464"/>
                  <a:pt x="910971" y="974319"/>
                  <a:pt x="911066" y="954317"/>
                </a:cubicBezTo>
                <a:cubicBezTo>
                  <a:pt x="911162" y="934981"/>
                  <a:pt x="925735" y="920122"/>
                  <a:pt x="944975" y="919741"/>
                </a:cubicBezTo>
                <a:cubicBezTo>
                  <a:pt x="964978" y="919265"/>
                  <a:pt x="980408" y="934124"/>
                  <a:pt x="980694" y="954031"/>
                </a:cubicBezTo>
                <a:close/>
                <a:moveTo>
                  <a:pt x="1289018" y="1590587"/>
                </a:moveTo>
                <a:cubicBezTo>
                  <a:pt x="1289018" y="1590492"/>
                  <a:pt x="1288923" y="1590492"/>
                  <a:pt x="1289018" y="1590587"/>
                </a:cubicBezTo>
                <a:cubicBezTo>
                  <a:pt x="1289304" y="1570775"/>
                  <a:pt x="1304735" y="1556011"/>
                  <a:pt x="1324642" y="1556297"/>
                </a:cubicBezTo>
                <a:cubicBezTo>
                  <a:pt x="1343978" y="1556583"/>
                  <a:pt x="1358456" y="1571346"/>
                  <a:pt x="1358837" y="1590587"/>
                </a:cubicBezTo>
                <a:lnTo>
                  <a:pt x="1289018" y="1590587"/>
                </a:lnTo>
                <a:close/>
                <a:moveTo>
                  <a:pt x="1271588" y="1455427"/>
                </a:moveTo>
                <a:cubicBezTo>
                  <a:pt x="1251871" y="1454855"/>
                  <a:pt x="1237298" y="1439139"/>
                  <a:pt x="1237964" y="1419042"/>
                </a:cubicBezTo>
                <a:cubicBezTo>
                  <a:pt x="1238726" y="1399325"/>
                  <a:pt x="1254538" y="1384942"/>
                  <a:pt x="1274636" y="1385799"/>
                </a:cubicBezTo>
                <a:cubicBezTo>
                  <a:pt x="1293781" y="1386656"/>
                  <a:pt x="1307878" y="1401897"/>
                  <a:pt x="1307497" y="1421423"/>
                </a:cubicBezTo>
                <a:cubicBezTo>
                  <a:pt x="1307116" y="1441235"/>
                  <a:pt x="1291590" y="1455998"/>
                  <a:pt x="1271588" y="1455427"/>
                </a:cubicBezTo>
                <a:close/>
                <a:moveTo>
                  <a:pt x="1242632" y="1326268"/>
                </a:moveTo>
                <a:cubicBezTo>
                  <a:pt x="1242917" y="1345889"/>
                  <a:pt x="1227773" y="1361606"/>
                  <a:pt x="1208246" y="1362082"/>
                </a:cubicBezTo>
                <a:cubicBezTo>
                  <a:pt x="1188053" y="1362558"/>
                  <a:pt x="1172051" y="1346747"/>
                  <a:pt x="1172147" y="1326649"/>
                </a:cubicBezTo>
                <a:cubicBezTo>
                  <a:pt x="1172242" y="1307028"/>
                  <a:pt x="1187577" y="1291692"/>
                  <a:pt x="1207199" y="1291597"/>
                </a:cubicBezTo>
                <a:cubicBezTo>
                  <a:pt x="1226820" y="1291502"/>
                  <a:pt x="1242346" y="1306742"/>
                  <a:pt x="1242632" y="1326268"/>
                </a:cubicBezTo>
                <a:close/>
                <a:moveTo>
                  <a:pt x="139637" y="642563"/>
                </a:moveTo>
                <a:cubicBezTo>
                  <a:pt x="139351" y="662280"/>
                  <a:pt x="123730" y="677330"/>
                  <a:pt x="103918" y="677044"/>
                </a:cubicBezTo>
                <a:cubicBezTo>
                  <a:pt x="84201" y="676758"/>
                  <a:pt x="69152" y="661137"/>
                  <a:pt x="69437" y="641325"/>
                </a:cubicBezTo>
                <a:cubicBezTo>
                  <a:pt x="69723" y="621609"/>
                  <a:pt x="85344" y="606559"/>
                  <a:pt x="105156" y="606845"/>
                </a:cubicBezTo>
                <a:cubicBezTo>
                  <a:pt x="124968" y="607130"/>
                  <a:pt x="140018" y="622752"/>
                  <a:pt x="139637" y="642563"/>
                </a:cubicBezTo>
                <a:close/>
                <a:moveTo>
                  <a:pt x="500063" y="748196"/>
                </a:moveTo>
                <a:cubicBezTo>
                  <a:pt x="480441" y="748481"/>
                  <a:pt x="464820" y="733337"/>
                  <a:pt x="464344" y="713715"/>
                </a:cubicBezTo>
                <a:cubicBezTo>
                  <a:pt x="463868" y="693522"/>
                  <a:pt x="479774" y="677520"/>
                  <a:pt x="499872" y="677616"/>
                </a:cubicBezTo>
                <a:cubicBezTo>
                  <a:pt x="519494" y="677806"/>
                  <a:pt x="534829" y="693141"/>
                  <a:pt x="534829" y="712763"/>
                </a:cubicBezTo>
                <a:cubicBezTo>
                  <a:pt x="534924" y="732479"/>
                  <a:pt x="519684" y="747910"/>
                  <a:pt x="500063" y="748196"/>
                </a:cubicBezTo>
                <a:close/>
                <a:moveTo>
                  <a:pt x="544449" y="726574"/>
                </a:moveTo>
                <a:cubicBezTo>
                  <a:pt x="544735" y="706762"/>
                  <a:pt x="560165" y="691903"/>
                  <a:pt x="580168" y="692379"/>
                </a:cubicBezTo>
                <a:cubicBezTo>
                  <a:pt x="599980" y="692855"/>
                  <a:pt x="614648" y="708477"/>
                  <a:pt x="613982" y="728479"/>
                </a:cubicBezTo>
                <a:cubicBezTo>
                  <a:pt x="613410" y="747720"/>
                  <a:pt x="598361" y="762102"/>
                  <a:pt x="578930" y="762007"/>
                </a:cubicBezTo>
                <a:cubicBezTo>
                  <a:pt x="559118" y="761817"/>
                  <a:pt x="544163" y="746481"/>
                  <a:pt x="544449" y="726574"/>
                </a:cubicBezTo>
                <a:close/>
                <a:moveTo>
                  <a:pt x="838581" y="846018"/>
                </a:moveTo>
                <a:cubicBezTo>
                  <a:pt x="838867" y="866020"/>
                  <a:pt x="823817" y="881260"/>
                  <a:pt x="803910" y="881355"/>
                </a:cubicBezTo>
                <a:cubicBezTo>
                  <a:pt x="784003" y="881451"/>
                  <a:pt x="768858" y="866306"/>
                  <a:pt x="768953" y="846303"/>
                </a:cubicBezTo>
                <a:cubicBezTo>
                  <a:pt x="769049" y="826968"/>
                  <a:pt x="783622" y="812109"/>
                  <a:pt x="802862" y="811728"/>
                </a:cubicBezTo>
                <a:cubicBezTo>
                  <a:pt x="822865" y="811346"/>
                  <a:pt x="838391" y="826110"/>
                  <a:pt x="838581" y="846018"/>
                </a:cubicBezTo>
                <a:close/>
                <a:moveTo>
                  <a:pt x="1155859" y="1119195"/>
                </a:moveTo>
                <a:cubicBezTo>
                  <a:pt x="1175004" y="1119004"/>
                  <a:pt x="1190149" y="1133768"/>
                  <a:pt x="1190530" y="1152818"/>
                </a:cubicBezTo>
                <a:cubicBezTo>
                  <a:pt x="1190816" y="1172535"/>
                  <a:pt x="1175576" y="1187965"/>
                  <a:pt x="1155859" y="1187775"/>
                </a:cubicBezTo>
                <a:cubicBezTo>
                  <a:pt x="1136809" y="1187584"/>
                  <a:pt x="1121950" y="1172535"/>
                  <a:pt x="1121950" y="1153389"/>
                </a:cubicBezTo>
                <a:cubicBezTo>
                  <a:pt x="1121950" y="1134339"/>
                  <a:pt x="1136809" y="1119290"/>
                  <a:pt x="1155859" y="1119195"/>
                </a:cubicBezTo>
                <a:close/>
                <a:moveTo>
                  <a:pt x="1125188" y="1062521"/>
                </a:moveTo>
                <a:cubicBezTo>
                  <a:pt x="1125188" y="1081666"/>
                  <a:pt x="1110329" y="1096620"/>
                  <a:pt x="1091184" y="1096811"/>
                </a:cubicBezTo>
                <a:cubicBezTo>
                  <a:pt x="1071467" y="1097001"/>
                  <a:pt x="1056227" y="1081476"/>
                  <a:pt x="1056513" y="1061759"/>
                </a:cubicBezTo>
                <a:cubicBezTo>
                  <a:pt x="1056894" y="1042709"/>
                  <a:pt x="1072039" y="1028040"/>
                  <a:pt x="1091184" y="1028231"/>
                </a:cubicBezTo>
                <a:cubicBezTo>
                  <a:pt x="1110329" y="1028421"/>
                  <a:pt x="1125188" y="1043376"/>
                  <a:pt x="1125188" y="1062521"/>
                </a:cubicBezTo>
                <a:close/>
                <a:moveTo>
                  <a:pt x="882968" y="894976"/>
                </a:moveTo>
                <a:cubicBezTo>
                  <a:pt x="864013" y="894786"/>
                  <a:pt x="849059" y="879736"/>
                  <a:pt x="849154" y="860686"/>
                </a:cubicBezTo>
                <a:cubicBezTo>
                  <a:pt x="849154" y="841160"/>
                  <a:pt x="864870" y="825920"/>
                  <a:pt x="884492" y="826491"/>
                </a:cubicBezTo>
                <a:cubicBezTo>
                  <a:pt x="903351" y="826968"/>
                  <a:pt x="918020" y="842493"/>
                  <a:pt x="917639" y="861448"/>
                </a:cubicBezTo>
                <a:cubicBezTo>
                  <a:pt x="917258" y="880403"/>
                  <a:pt x="902018" y="895167"/>
                  <a:pt x="882968" y="894976"/>
                </a:cubicBezTo>
                <a:close/>
                <a:moveTo>
                  <a:pt x="1372362" y="1514196"/>
                </a:moveTo>
                <a:cubicBezTo>
                  <a:pt x="1372457" y="1533246"/>
                  <a:pt x="1357598" y="1548391"/>
                  <a:pt x="1338644" y="1548581"/>
                </a:cubicBezTo>
                <a:cubicBezTo>
                  <a:pt x="1319022" y="1548867"/>
                  <a:pt x="1303592" y="1533437"/>
                  <a:pt x="1303877" y="1513815"/>
                </a:cubicBezTo>
                <a:cubicBezTo>
                  <a:pt x="1304163" y="1494861"/>
                  <a:pt x="1319308" y="1480002"/>
                  <a:pt x="1338263" y="1480097"/>
                </a:cubicBezTo>
                <a:cubicBezTo>
                  <a:pt x="1357313" y="1480287"/>
                  <a:pt x="1372267" y="1495242"/>
                  <a:pt x="1372362" y="1514196"/>
                </a:cubicBezTo>
                <a:close/>
                <a:moveTo>
                  <a:pt x="59722" y="627133"/>
                </a:moveTo>
                <a:cubicBezTo>
                  <a:pt x="59912" y="647040"/>
                  <a:pt x="44958" y="662280"/>
                  <a:pt x="25146" y="662280"/>
                </a:cubicBezTo>
                <a:cubicBezTo>
                  <a:pt x="15145" y="662280"/>
                  <a:pt x="6382" y="658470"/>
                  <a:pt x="95" y="652184"/>
                </a:cubicBezTo>
                <a:lnTo>
                  <a:pt x="95" y="603035"/>
                </a:lnTo>
                <a:cubicBezTo>
                  <a:pt x="6096" y="596844"/>
                  <a:pt x="14573" y="593129"/>
                  <a:pt x="24194" y="592938"/>
                </a:cubicBezTo>
                <a:cubicBezTo>
                  <a:pt x="44101" y="592557"/>
                  <a:pt x="59436" y="607416"/>
                  <a:pt x="59722" y="627133"/>
                </a:cubicBezTo>
                <a:close/>
                <a:moveTo>
                  <a:pt x="658844" y="704095"/>
                </a:moveTo>
                <a:cubicBezTo>
                  <a:pt x="678561" y="704095"/>
                  <a:pt x="693515" y="719430"/>
                  <a:pt x="693229" y="739242"/>
                </a:cubicBezTo>
                <a:cubicBezTo>
                  <a:pt x="692944" y="758292"/>
                  <a:pt x="677990" y="772961"/>
                  <a:pt x="658749" y="772866"/>
                </a:cubicBezTo>
                <a:cubicBezTo>
                  <a:pt x="639032" y="772866"/>
                  <a:pt x="624078" y="757530"/>
                  <a:pt x="624364" y="737718"/>
                </a:cubicBezTo>
                <a:cubicBezTo>
                  <a:pt x="624745" y="718668"/>
                  <a:pt x="639699" y="704095"/>
                  <a:pt x="658844" y="704095"/>
                </a:cubicBezTo>
                <a:close/>
                <a:moveTo>
                  <a:pt x="1221010" y="1213016"/>
                </a:moveTo>
                <a:cubicBezTo>
                  <a:pt x="1240060" y="1212730"/>
                  <a:pt x="1255395" y="1227398"/>
                  <a:pt x="1255776" y="1246353"/>
                </a:cubicBezTo>
                <a:cubicBezTo>
                  <a:pt x="1256252" y="1265975"/>
                  <a:pt x="1240917" y="1281596"/>
                  <a:pt x="1221391" y="1281501"/>
                </a:cubicBezTo>
                <a:cubicBezTo>
                  <a:pt x="1202436" y="1281405"/>
                  <a:pt x="1187387" y="1266451"/>
                  <a:pt x="1187291" y="1247496"/>
                </a:cubicBezTo>
                <a:cubicBezTo>
                  <a:pt x="1187196" y="1228446"/>
                  <a:pt x="1202055" y="1213302"/>
                  <a:pt x="1221010" y="1213016"/>
                </a:cubicBezTo>
                <a:close/>
                <a:moveTo>
                  <a:pt x="1287399" y="1375131"/>
                </a:moveTo>
                <a:cubicBezTo>
                  <a:pt x="1268540" y="1375322"/>
                  <a:pt x="1253109" y="1360272"/>
                  <a:pt x="1252919" y="1341413"/>
                </a:cubicBezTo>
                <a:cubicBezTo>
                  <a:pt x="1252728" y="1322553"/>
                  <a:pt x="1267873" y="1307123"/>
                  <a:pt x="1286637" y="1306932"/>
                </a:cubicBezTo>
                <a:cubicBezTo>
                  <a:pt x="1305497" y="1306742"/>
                  <a:pt x="1320927" y="1321791"/>
                  <a:pt x="1321118" y="1340651"/>
                </a:cubicBezTo>
                <a:cubicBezTo>
                  <a:pt x="1321308" y="1359510"/>
                  <a:pt x="1306163" y="1374941"/>
                  <a:pt x="1287399" y="1375131"/>
                </a:cubicBezTo>
                <a:close/>
                <a:moveTo>
                  <a:pt x="738473" y="718573"/>
                </a:moveTo>
                <a:cubicBezTo>
                  <a:pt x="757238" y="718668"/>
                  <a:pt x="772573" y="734004"/>
                  <a:pt x="772477" y="752768"/>
                </a:cubicBezTo>
                <a:cubicBezTo>
                  <a:pt x="772477" y="771532"/>
                  <a:pt x="757047" y="786867"/>
                  <a:pt x="738283" y="786772"/>
                </a:cubicBezTo>
                <a:cubicBezTo>
                  <a:pt x="719519" y="786677"/>
                  <a:pt x="704183" y="771342"/>
                  <a:pt x="704279" y="752577"/>
                </a:cubicBezTo>
                <a:cubicBezTo>
                  <a:pt x="704374" y="733813"/>
                  <a:pt x="719709" y="718573"/>
                  <a:pt x="738473" y="718573"/>
                </a:cubicBezTo>
                <a:close/>
                <a:moveTo>
                  <a:pt x="1025747" y="934600"/>
                </a:moveTo>
                <a:cubicBezTo>
                  <a:pt x="1044512" y="934695"/>
                  <a:pt x="1059752" y="950126"/>
                  <a:pt x="1059561" y="968985"/>
                </a:cubicBezTo>
                <a:cubicBezTo>
                  <a:pt x="1059466" y="987750"/>
                  <a:pt x="1044035" y="1002989"/>
                  <a:pt x="1025176" y="1002799"/>
                </a:cubicBezTo>
                <a:cubicBezTo>
                  <a:pt x="1006412" y="1002704"/>
                  <a:pt x="991172" y="987273"/>
                  <a:pt x="991362" y="968414"/>
                </a:cubicBezTo>
                <a:cubicBezTo>
                  <a:pt x="991457" y="949650"/>
                  <a:pt x="1006888" y="934505"/>
                  <a:pt x="1025747" y="934600"/>
                </a:cubicBezTo>
                <a:close/>
                <a:moveTo>
                  <a:pt x="164402" y="575888"/>
                </a:moveTo>
                <a:cubicBezTo>
                  <a:pt x="164783" y="557315"/>
                  <a:pt x="180785" y="541979"/>
                  <a:pt x="199358" y="542551"/>
                </a:cubicBezTo>
                <a:cubicBezTo>
                  <a:pt x="217932" y="543122"/>
                  <a:pt x="233077" y="559315"/>
                  <a:pt x="232315" y="577889"/>
                </a:cubicBezTo>
                <a:cubicBezTo>
                  <a:pt x="231553" y="595986"/>
                  <a:pt x="216122" y="610655"/>
                  <a:pt x="198120" y="610560"/>
                </a:cubicBezTo>
                <a:cubicBezTo>
                  <a:pt x="179451" y="610369"/>
                  <a:pt x="164020" y="594462"/>
                  <a:pt x="164402" y="575888"/>
                </a:cubicBezTo>
                <a:close/>
                <a:moveTo>
                  <a:pt x="119063" y="596081"/>
                </a:moveTo>
                <a:cubicBezTo>
                  <a:pt x="100584" y="596272"/>
                  <a:pt x="84677" y="580270"/>
                  <a:pt x="84963" y="561792"/>
                </a:cubicBezTo>
                <a:cubicBezTo>
                  <a:pt x="85249" y="543789"/>
                  <a:pt x="100584" y="528549"/>
                  <a:pt x="118491" y="528454"/>
                </a:cubicBezTo>
                <a:cubicBezTo>
                  <a:pt x="136970" y="528263"/>
                  <a:pt x="152876" y="544266"/>
                  <a:pt x="152591" y="562744"/>
                </a:cubicBezTo>
                <a:cubicBezTo>
                  <a:pt x="152400" y="580746"/>
                  <a:pt x="137065" y="595986"/>
                  <a:pt x="119063" y="596081"/>
                </a:cubicBezTo>
                <a:close/>
                <a:moveTo>
                  <a:pt x="513969" y="667138"/>
                </a:moveTo>
                <a:cubicBezTo>
                  <a:pt x="495490" y="667233"/>
                  <a:pt x="479679" y="651231"/>
                  <a:pt x="480060" y="632753"/>
                </a:cubicBezTo>
                <a:cubicBezTo>
                  <a:pt x="480441" y="614751"/>
                  <a:pt x="495776" y="599606"/>
                  <a:pt x="513779" y="599511"/>
                </a:cubicBezTo>
                <a:cubicBezTo>
                  <a:pt x="532257" y="599415"/>
                  <a:pt x="548069" y="615417"/>
                  <a:pt x="547688" y="633896"/>
                </a:cubicBezTo>
                <a:cubicBezTo>
                  <a:pt x="547307" y="651898"/>
                  <a:pt x="531971" y="667043"/>
                  <a:pt x="513969" y="667138"/>
                </a:cubicBezTo>
                <a:close/>
                <a:moveTo>
                  <a:pt x="434816" y="585128"/>
                </a:moveTo>
                <a:cubicBezTo>
                  <a:pt x="453390" y="585413"/>
                  <a:pt x="468725" y="601416"/>
                  <a:pt x="468249" y="619989"/>
                </a:cubicBezTo>
                <a:cubicBezTo>
                  <a:pt x="467773" y="638563"/>
                  <a:pt x="451580" y="653803"/>
                  <a:pt x="433007" y="653041"/>
                </a:cubicBezTo>
                <a:cubicBezTo>
                  <a:pt x="414909" y="652374"/>
                  <a:pt x="400145" y="636944"/>
                  <a:pt x="400240" y="618846"/>
                </a:cubicBezTo>
                <a:cubicBezTo>
                  <a:pt x="400431" y="600272"/>
                  <a:pt x="416243" y="584842"/>
                  <a:pt x="434816" y="585128"/>
                </a:cubicBezTo>
                <a:close/>
                <a:moveTo>
                  <a:pt x="354521" y="570840"/>
                </a:moveTo>
                <a:cubicBezTo>
                  <a:pt x="373285" y="570745"/>
                  <a:pt x="388811" y="586366"/>
                  <a:pt x="388715" y="605130"/>
                </a:cubicBezTo>
                <a:cubicBezTo>
                  <a:pt x="388620" y="623895"/>
                  <a:pt x="372904" y="639325"/>
                  <a:pt x="354139" y="639039"/>
                </a:cubicBezTo>
                <a:cubicBezTo>
                  <a:pt x="335947" y="638754"/>
                  <a:pt x="320897" y="623704"/>
                  <a:pt x="320612" y="605511"/>
                </a:cubicBezTo>
                <a:cubicBezTo>
                  <a:pt x="320326" y="586652"/>
                  <a:pt x="335756" y="570936"/>
                  <a:pt x="354521" y="570840"/>
                </a:cubicBezTo>
                <a:close/>
                <a:moveTo>
                  <a:pt x="312039" y="591129"/>
                </a:moveTo>
                <a:cubicBezTo>
                  <a:pt x="311849" y="609893"/>
                  <a:pt x="295942" y="625228"/>
                  <a:pt x="277178" y="624752"/>
                </a:cubicBezTo>
                <a:cubicBezTo>
                  <a:pt x="258413" y="624276"/>
                  <a:pt x="243269" y="608273"/>
                  <a:pt x="243935" y="589509"/>
                </a:cubicBezTo>
                <a:cubicBezTo>
                  <a:pt x="244507" y="571317"/>
                  <a:pt x="259937" y="556553"/>
                  <a:pt x="278035" y="556553"/>
                </a:cubicBezTo>
                <a:cubicBezTo>
                  <a:pt x="296799" y="556648"/>
                  <a:pt x="312230" y="572364"/>
                  <a:pt x="312039" y="591129"/>
                </a:cubicBezTo>
                <a:close/>
                <a:moveTo>
                  <a:pt x="993839" y="874688"/>
                </a:moveTo>
                <a:cubicBezTo>
                  <a:pt x="994029" y="892595"/>
                  <a:pt x="978789" y="908311"/>
                  <a:pt x="960692" y="908692"/>
                </a:cubicBezTo>
                <a:cubicBezTo>
                  <a:pt x="942213" y="909073"/>
                  <a:pt x="926021" y="893071"/>
                  <a:pt x="926306" y="874497"/>
                </a:cubicBezTo>
                <a:cubicBezTo>
                  <a:pt x="926592" y="856495"/>
                  <a:pt x="942118" y="841160"/>
                  <a:pt x="960120" y="841255"/>
                </a:cubicBezTo>
                <a:cubicBezTo>
                  <a:pt x="978218" y="841255"/>
                  <a:pt x="993648" y="856590"/>
                  <a:pt x="993839" y="874688"/>
                </a:cubicBezTo>
                <a:close/>
                <a:moveTo>
                  <a:pt x="593789" y="613893"/>
                </a:moveTo>
                <a:cubicBezTo>
                  <a:pt x="611886" y="614084"/>
                  <a:pt x="627317" y="629895"/>
                  <a:pt x="627126" y="647897"/>
                </a:cubicBezTo>
                <a:cubicBezTo>
                  <a:pt x="626936" y="665995"/>
                  <a:pt x="611219" y="681426"/>
                  <a:pt x="593122" y="681235"/>
                </a:cubicBezTo>
                <a:cubicBezTo>
                  <a:pt x="575024" y="681045"/>
                  <a:pt x="559594" y="665233"/>
                  <a:pt x="559784" y="647231"/>
                </a:cubicBezTo>
                <a:cubicBezTo>
                  <a:pt x="560070" y="629133"/>
                  <a:pt x="575786" y="613703"/>
                  <a:pt x="593789" y="613893"/>
                </a:cubicBezTo>
                <a:close/>
                <a:moveTo>
                  <a:pt x="1352836" y="1468572"/>
                </a:moveTo>
                <a:cubicBezTo>
                  <a:pt x="1334929" y="1468953"/>
                  <a:pt x="1319117" y="1453808"/>
                  <a:pt x="1318546" y="1435710"/>
                </a:cubicBezTo>
                <a:cubicBezTo>
                  <a:pt x="1317974" y="1417232"/>
                  <a:pt x="1333881" y="1400944"/>
                  <a:pt x="1352455" y="1401039"/>
                </a:cubicBezTo>
                <a:cubicBezTo>
                  <a:pt x="1370457" y="1401135"/>
                  <a:pt x="1385888" y="1416565"/>
                  <a:pt x="1385983" y="1434567"/>
                </a:cubicBezTo>
                <a:cubicBezTo>
                  <a:pt x="1386173" y="1452570"/>
                  <a:pt x="1370933" y="1468191"/>
                  <a:pt x="1352836" y="1468572"/>
                </a:cubicBezTo>
                <a:close/>
                <a:moveTo>
                  <a:pt x="1373505" y="1590587"/>
                </a:moveTo>
                <a:cubicBezTo>
                  <a:pt x="1379315" y="1579252"/>
                  <a:pt x="1391317" y="1571251"/>
                  <a:pt x="1404461" y="1571727"/>
                </a:cubicBezTo>
                <a:cubicBezTo>
                  <a:pt x="1416939" y="1572204"/>
                  <a:pt x="1427893" y="1580014"/>
                  <a:pt x="1433322" y="1590587"/>
                </a:cubicBezTo>
                <a:lnTo>
                  <a:pt x="1373505" y="1590587"/>
                </a:lnTo>
                <a:close/>
                <a:moveTo>
                  <a:pt x="818007" y="800679"/>
                </a:moveTo>
                <a:cubicBezTo>
                  <a:pt x="800005" y="800679"/>
                  <a:pt x="784479" y="785343"/>
                  <a:pt x="784193" y="767341"/>
                </a:cubicBezTo>
                <a:cubicBezTo>
                  <a:pt x="783908" y="748863"/>
                  <a:pt x="800100" y="732765"/>
                  <a:pt x="818579" y="733242"/>
                </a:cubicBezTo>
                <a:cubicBezTo>
                  <a:pt x="836581" y="733622"/>
                  <a:pt x="851821" y="749339"/>
                  <a:pt x="851630" y="767246"/>
                </a:cubicBezTo>
                <a:cubicBezTo>
                  <a:pt x="851535" y="785248"/>
                  <a:pt x="836009" y="800583"/>
                  <a:pt x="818007" y="800679"/>
                </a:cubicBezTo>
                <a:close/>
                <a:moveTo>
                  <a:pt x="39624" y="581604"/>
                </a:moveTo>
                <a:cubicBezTo>
                  <a:pt x="21717" y="581889"/>
                  <a:pt x="6001" y="566459"/>
                  <a:pt x="5715" y="548456"/>
                </a:cubicBezTo>
                <a:cubicBezTo>
                  <a:pt x="5429" y="530550"/>
                  <a:pt x="20860" y="514833"/>
                  <a:pt x="38862" y="514547"/>
                </a:cubicBezTo>
                <a:cubicBezTo>
                  <a:pt x="56769" y="514262"/>
                  <a:pt x="72485" y="529692"/>
                  <a:pt x="72771" y="547695"/>
                </a:cubicBezTo>
                <a:cubicBezTo>
                  <a:pt x="72962" y="565602"/>
                  <a:pt x="57626" y="581318"/>
                  <a:pt x="39624" y="581604"/>
                </a:cubicBezTo>
                <a:close/>
                <a:moveTo>
                  <a:pt x="673132" y="628657"/>
                </a:moveTo>
                <a:cubicBezTo>
                  <a:pt x="691420" y="628752"/>
                  <a:pt x="706660" y="644373"/>
                  <a:pt x="706088" y="662566"/>
                </a:cubicBezTo>
                <a:cubicBezTo>
                  <a:pt x="705612" y="680283"/>
                  <a:pt x="690563" y="694856"/>
                  <a:pt x="672941" y="694856"/>
                </a:cubicBezTo>
                <a:cubicBezTo>
                  <a:pt x="654653" y="694761"/>
                  <a:pt x="639413" y="679139"/>
                  <a:pt x="639985" y="660947"/>
                </a:cubicBezTo>
                <a:cubicBezTo>
                  <a:pt x="640461" y="643230"/>
                  <a:pt x="655415" y="628657"/>
                  <a:pt x="673132" y="628657"/>
                </a:cubicBezTo>
                <a:close/>
                <a:moveTo>
                  <a:pt x="1334357" y="1261403"/>
                </a:moveTo>
                <a:cubicBezTo>
                  <a:pt x="1334453" y="1279405"/>
                  <a:pt x="1318832" y="1294931"/>
                  <a:pt x="1300829" y="1294740"/>
                </a:cubicBezTo>
                <a:cubicBezTo>
                  <a:pt x="1282827" y="1294550"/>
                  <a:pt x="1267492" y="1278834"/>
                  <a:pt x="1267873" y="1260927"/>
                </a:cubicBezTo>
                <a:cubicBezTo>
                  <a:pt x="1268254" y="1243401"/>
                  <a:pt x="1283113" y="1228637"/>
                  <a:pt x="1300639" y="1228351"/>
                </a:cubicBezTo>
                <a:cubicBezTo>
                  <a:pt x="1318641" y="1227970"/>
                  <a:pt x="1334357" y="1243401"/>
                  <a:pt x="1334357" y="1261403"/>
                </a:cubicBezTo>
                <a:close/>
                <a:moveTo>
                  <a:pt x="1203770" y="1074332"/>
                </a:moveTo>
                <a:cubicBezTo>
                  <a:pt x="1203484" y="1092429"/>
                  <a:pt x="1187482" y="1107764"/>
                  <a:pt x="1169575" y="1107193"/>
                </a:cubicBezTo>
                <a:cubicBezTo>
                  <a:pt x="1151382" y="1106622"/>
                  <a:pt x="1136237" y="1090524"/>
                  <a:pt x="1136999" y="1072617"/>
                </a:cubicBezTo>
                <a:cubicBezTo>
                  <a:pt x="1137761" y="1054901"/>
                  <a:pt x="1153001" y="1040328"/>
                  <a:pt x="1170432" y="1040423"/>
                </a:cubicBezTo>
                <a:cubicBezTo>
                  <a:pt x="1188625" y="1040613"/>
                  <a:pt x="1204151" y="1056330"/>
                  <a:pt x="1203770" y="1074332"/>
                </a:cubicBezTo>
                <a:close/>
                <a:moveTo>
                  <a:pt x="1236250" y="1201014"/>
                </a:moveTo>
                <a:cubicBezTo>
                  <a:pt x="1218248" y="1201300"/>
                  <a:pt x="1202531" y="1185774"/>
                  <a:pt x="1202436" y="1167772"/>
                </a:cubicBezTo>
                <a:cubicBezTo>
                  <a:pt x="1202341" y="1149675"/>
                  <a:pt x="1218057" y="1134149"/>
                  <a:pt x="1236059" y="1134339"/>
                </a:cubicBezTo>
                <a:cubicBezTo>
                  <a:pt x="1253585" y="1134530"/>
                  <a:pt x="1268635" y="1149294"/>
                  <a:pt x="1269111" y="1166915"/>
                </a:cubicBezTo>
                <a:cubicBezTo>
                  <a:pt x="1269682" y="1184822"/>
                  <a:pt x="1254347" y="1200729"/>
                  <a:pt x="1236250" y="1201014"/>
                </a:cubicBezTo>
                <a:close/>
                <a:moveTo>
                  <a:pt x="1104710" y="1016134"/>
                </a:moveTo>
                <a:cubicBezTo>
                  <a:pt x="1086612" y="1015944"/>
                  <a:pt x="1071372" y="1000132"/>
                  <a:pt x="1071753" y="982225"/>
                </a:cubicBezTo>
                <a:cubicBezTo>
                  <a:pt x="1072229" y="964128"/>
                  <a:pt x="1088136" y="948983"/>
                  <a:pt x="1106043" y="949650"/>
                </a:cubicBezTo>
                <a:cubicBezTo>
                  <a:pt x="1123664" y="950316"/>
                  <a:pt x="1138238" y="965366"/>
                  <a:pt x="1138238" y="982796"/>
                </a:cubicBezTo>
                <a:cubicBezTo>
                  <a:pt x="1138333" y="1000894"/>
                  <a:pt x="1122712" y="1016325"/>
                  <a:pt x="1104710" y="1016134"/>
                </a:cubicBezTo>
                <a:close/>
                <a:moveTo>
                  <a:pt x="1418273" y="1492955"/>
                </a:moveTo>
                <a:cubicBezTo>
                  <a:pt x="1436561" y="1493337"/>
                  <a:pt x="1451324" y="1508862"/>
                  <a:pt x="1450562" y="1527055"/>
                </a:cubicBezTo>
                <a:cubicBezTo>
                  <a:pt x="1449800" y="1544867"/>
                  <a:pt x="1434941" y="1558964"/>
                  <a:pt x="1417225" y="1558678"/>
                </a:cubicBezTo>
                <a:cubicBezTo>
                  <a:pt x="1398937" y="1558297"/>
                  <a:pt x="1384173" y="1542771"/>
                  <a:pt x="1384935" y="1524579"/>
                </a:cubicBezTo>
                <a:cubicBezTo>
                  <a:pt x="1385602" y="1506767"/>
                  <a:pt x="1400556" y="1492575"/>
                  <a:pt x="1418273" y="1492955"/>
                </a:cubicBezTo>
                <a:close/>
                <a:moveTo>
                  <a:pt x="894493" y="814013"/>
                </a:moveTo>
                <a:cubicBezTo>
                  <a:pt x="876205" y="813918"/>
                  <a:pt x="861251" y="798393"/>
                  <a:pt x="861822" y="780200"/>
                </a:cubicBezTo>
                <a:cubicBezTo>
                  <a:pt x="862394" y="762388"/>
                  <a:pt x="877157" y="748101"/>
                  <a:pt x="894874" y="748291"/>
                </a:cubicBezTo>
                <a:cubicBezTo>
                  <a:pt x="913162" y="748386"/>
                  <a:pt x="928116" y="763912"/>
                  <a:pt x="927545" y="782105"/>
                </a:cubicBezTo>
                <a:cubicBezTo>
                  <a:pt x="927068" y="799821"/>
                  <a:pt x="912209" y="814109"/>
                  <a:pt x="894493" y="814013"/>
                </a:cubicBezTo>
                <a:close/>
                <a:moveTo>
                  <a:pt x="1398937" y="1355510"/>
                </a:moveTo>
                <a:cubicBezTo>
                  <a:pt x="1398842" y="1373703"/>
                  <a:pt x="1384554" y="1387800"/>
                  <a:pt x="1366266" y="1387609"/>
                </a:cubicBezTo>
                <a:cubicBezTo>
                  <a:pt x="1348073" y="1387514"/>
                  <a:pt x="1333976" y="1373226"/>
                  <a:pt x="1334167" y="1354938"/>
                </a:cubicBezTo>
                <a:cubicBezTo>
                  <a:pt x="1334262" y="1336746"/>
                  <a:pt x="1348550" y="1322648"/>
                  <a:pt x="1366838" y="1322839"/>
                </a:cubicBezTo>
                <a:cubicBezTo>
                  <a:pt x="1385030" y="1323030"/>
                  <a:pt x="1399032" y="1337317"/>
                  <a:pt x="1398937" y="1355510"/>
                </a:cubicBezTo>
                <a:close/>
                <a:moveTo>
                  <a:pt x="784860" y="676282"/>
                </a:moveTo>
                <a:cubicBezTo>
                  <a:pt x="784670" y="694475"/>
                  <a:pt x="770573" y="708381"/>
                  <a:pt x="752380" y="708191"/>
                </a:cubicBezTo>
                <a:cubicBezTo>
                  <a:pt x="734187" y="708000"/>
                  <a:pt x="720281" y="693903"/>
                  <a:pt x="720471" y="675711"/>
                </a:cubicBezTo>
                <a:cubicBezTo>
                  <a:pt x="720662" y="657518"/>
                  <a:pt x="734759" y="643611"/>
                  <a:pt x="752951" y="643802"/>
                </a:cubicBezTo>
                <a:cubicBezTo>
                  <a:pt x="771049" y="643897"/>
                  <a:pt x="784955" y="657994"/>
                  <a:pt x="784860" y="676282"/>
                </a:cubicBezTo>
                <a:close/>
                <a:moveTo>
                  <a:pt x="1072039" y="889452"/>
                </a:moveTo>
                <a:cubicBezTo>
                  <a:pt x="1071848" y="907644"/>
                  <a:pt x="1057561" y="921741"/>
                  <a:pt x="1039368" y="921551"/>
                </a:cubicBezTo>
                <a:cubicBezTo>
                  <a:pt x="1021175" y="921360"/>
                  <a:pt x="1007078" y="907073"/>
                  <a:pt x="1007269" y="888880"/>
                </a:cubicBezTo>
                <a:cubicBezTo>
                  <a:pt x="1007459" y="870687"/>
                  <a:pt x="1021747" y="856590"/>
                  <a:pt x="1039940" y="856781"/>
                </a:cubicBezTo>
                <a:cubicBezTo>
                  <a:pt x="1058132" y="856876"/>
                  <a:pt x="1072229" y="871259"/>
                  <a:pt x="1072039" y="889452"/>
                </a:cubicBezTo>
                <a:close/>
                <a:moveTo>
                  <a:pt x="607409" y="599320"/>
                </a:moveTo>
                <a:cubicBezTo>
                  <a:pt x="589979" y="599225"/>
                  <a:pt x="576167" y="585128"/>
                  <a:pt x="576358" y="567697"/>
                </a:cubicBezTo>
                <a:cubicBezTo>
                  <a:pt x="576453" y="550266"/>
                  <a:pt x="590550" y="536455"/>
                  <a:pt x="607981" y="536646"/>
                </a:cubicBezTo>
                <a:cubicBezTo>
                  <a:pt x="625412" y="536741"/>
                  <a:pt x="639223" y="550838"/>
                  <a:pt x="639032" y="568269"/>
                </a:cubicBezTo>
                <a:cubicBezTo>
                  <a:pt x="638842" y="585604"/>
                  <a:pt x="624840" y="599415"/>
                  <a:pt x="607409" y="599320"/>
                </a:cubicBezTo>
                <a:close/>
                <a:moveTo>
                  <a:pt x="1005935" y="794773"/>
                </a:moveTo>
                <a:cubicBezTo>
                  <a:pt x="1006221" y="812489"/>
                  <a:pt x="992791" y="826491"/>
                  <a:pt x="975265" y="826968"/>
                </a:cubicBezTo>
                <a:cubicBezTo>
                  <a:pt x="956977" y="827348"/>
                  <a:pt x="942689" y="813442"/>
                  <a:pt x="942785" y="795249"/>
                </a:cubicBezTo>
                <a:cubicBezTo>
                  <a:pt x="942880" y="777533"/>
                  <a:pt x="956501" y="763912"/>
                  <a:pt x="974122" y="763817"/>
                </a:cubicBezTo>
                <a:cubicBezTo>
                  <a:pt x="991838" y="763626"/>
                  <a:pt x="1005650" y="777152"/>
                  <a:pt x="1005935" y="794773"/>
                </a:cubicBezTo>
                <a:close/>
                <a:moveTo>
                  <a:pt x="164497" y="482258"/>
                </a:moveTo>
                <a:cubicBezTo>
                  <a:pt x="164687" y="499879"/>
                  <a:pt x="151257" y="513881"/>
                  <a:pt x="133826" y="514262"/>
                </a:cubicBezTo>
                <a:cubicBezTo>
                  <a:pt x="115634" y="514643"/>
                  <a:pt x="101346" y="500641"/>
                  <a:pt x="101537" y="482544"/>
                </a:cubicBezTo>
                <a:cubicBezTo>
                  <a:pt x="101632" y="465018"/>
                  <a:pt x="115348" y="451302"/>
                  <a:pt x="132874" y="451302"/>
                </a:cubicBezTo>
                <a:cubicBezTo>
                  <a:pt x="150495" y="451111"/>
                  <a:pt x="164306" y="464732"/>
                  <a:pt x="164497" y="482258"/>
                </a:cubicBezTo>
                <a:close/>
                <a:moveTo>
                  <a:pt x="559689" y="553219"/>
                </a:moveTo>
                <a:cubicBezTo>
                  <a:pt x="559975" y="570936"/>
                  <a:pt x="546545" y="584937"/>
                  <a:pt x="529019" y="585413"/>
                </a:cubicBezTo>
                <a:cubicBezTo>
                  <a:pt x="510731" y="585890"/>
                  <a:pt x="496443" y="571983"/>
                  <a:pt x="496538" y="553695"/>
                </a:cubicBezTo>
                <a:cubicBezTo>
                  <a:pt x="496634" y="535979"/>
                  <a:pt x="510254" y="522358"/>
                  <a:pt x="527876" y="522263"/>
                </a:cubicBezTo>
                <a:cubicBezTo>
                  <a:pt x="545592" y="522072"/>
                  <a:pt x="559403" y="535598"/>
                  <a:pt x="559689" y="553219"/>
                </a:cubicBezTo>
                <a:close/>
                <a:moveTo>
                  <a:pt x="863727" y="687712"/>
                </a:moveTo>
                <a:cubicBezTo>
                  <a:pt x="863537" y="705238"/>
                  <a:pt x="849821" y="718859"/>
                  <a:pt x="832199" y="718859"/>
                </a:cubicBezTo>
                <a:cubicBezTo>
                  <a:pt x="814102" y="718859"/>
                  <a:pt x="800195" y="704476"/>
                  <a:pt x="800767" y="686283"/>
                </a:cubicBezTo>
                <a:cubicBezTo>
                  <a:pt x="801243" y="668853"/>
                  <a:pt x="815340" y="655518"/>
                  <a:pt x="833057" y="655898"/>
                </a:cubicBezTo>
                <a:cubicBezTo>
                  <a:pt x="850392" y="656184"/>
                  <a:pt x="863918" y="670186"/>
                  <a:pt x="863727" y="687712"/>
                </a:cubicBezTo>
                <a:close/>
                <a:moveTo>
                  <a:pt x="321183" y="511309"/>
                </a:moveTo>
                <a:cubicBezTo>
                  <a:pt x="321088" y="529597"/>
                  <a:pt x="306896" y="543313"/>
                  <a:pt x="288512" y="542932"/>
                </a:cubicBezTo>
                <a:cubicBezTo>
                  <a:pt x="270891" y="542551"/>
                  <a:pt x="257556" y="528740"/>
                  <a:pt x="257556" y="510928"/>
                </a:cubicBezTo>
                <a:cubicBezTo>
                  <a:pt x="257651" y="492640"/>
                  <a:pt x="271844" y="478924"/>
                  <a:pt x="290227" y="479305"/>
                </a:cubicBezTo>
                <a:cubicBezTo>
                  <a:pt x="307848" y="479686"/>
                  <a:pt x="321183" y="493497"/>
                  <a:pt x="321183" y="511309"/>
                </a:cubicBezTo>
                <a:close/>
                <a:moveTo>
                  <a:pt x="369475" y="493497"/>
                </a:moveTo>
                <a:cubicBezTo>
                  <a:pt x="387668" y="493783"/>
                  <a:pt x="401288" y="508166"/>
                  <a:pt x="400717" y="526549"/>
                </a:cubicBezTo>
                <a:cubicBezTo>
                  <a:pt x="400145" y="544170"/>
                  <a:pt x="386144" y="557315"/>
                  <a:pt x="368332" y="557029"/>
                </a:cubicBezTo>
                <a:cubicBezTo>
                  <a:pt x="350139" y="556743"/>
                  <a:pt x="336518" y="542361"/>
                  <a:pt x="337090" y="523977"/>
                </a:cubicBezTo>
                <a:cubicBezTo>
                  <a:pt x="337661" y="506451"/>
                  <a:pt x="351663" y="493307"/>
                  <a:pt x="369475" y="493497"/>
                </a:cubicBezTo>
                <a:close/>
                <a:moveTo>
                  <a:pt x="1150620" y="903834"/>
                </a:moveTo>
                <a:cubicBezTo>
                  <a:pt x="1150334" y="921265"/>
                  <a:pt x="1136237" y="934886"/>
                  <a:pt x="1118711" y="934695"/>
                </a:cubicBezTo>
                <a:cubicBezTo>
                  <a:pt x="1101281" y="934410"/>
                  <a:pt x="1087660" y="920313"/>
                  <a:pt x="1087850" y="902787"/>
                </a:cubicBezTo>
                <a:cubicBezTo>
                  <a:pt x="1088136" y="885356"/>
                  <a:pt x="1102233" y="871735"/>
                  <a:pt x="1119759" y="871926"/>
                </a:cubicBezTo>
                <a:cubicBezTo>
                  <a:pt x="1137190" y="872306"/>
                  <a:pt x="1150906" y="886404"/>
                  <a:pt x="1150620" y="903834"/>
                </a:cubicBezTo>
                <a:close/>
                <a:moveTo>
                  <a:pt x="1250442" y="1056520"/>
                </a:moveTo>
                <a:cubicBezTo>
                  <a:pt x="1268063" y="1056711"/>
                  <a:pt x="1281684" y="1070427"/>
                  <a:pt x="1281589" y="1088143"/>
                </a:cubicBezTo>
                <a:cubicBezTo>
                  <a:pt x="1281589" y="1106336"/>
                  <a:pt x="1267206" y="1120242"/>
                  <a:pt x="1248918" y="1119671"/>
                </a:cubicBezTo>
                <a:cubicBezTo>
                  <a:pt x="1231392" y="1119195"/>
                  <a:pt x="1218152" y="1105097"/>
                  <a:pt x="1218438" y="1087286"/>
                </a:cubicBezTo>
                <a:cubicBezTo>
                  <a:pt x="1218724" y="1069664"/>
                  <a:pt x="1232630" y="1056330"/>
                  <a:pt x="1250442" y="1056520"/>
                </a:cubicBezTo>
                <a:close/>
                <a:moveTo>
                  <a:pt x="1184148" y="1028707"/>
                </a:moveTo>
                <a:cubicBezTo>
                  <a:pt x="1166527" y="1028517"/>
                  <a:pt x="1153001" y="1014705"/>
                  <a:pt x="1153001" y="996989"/>
                </a:cubicBezTo>
                <a:cubicBezTo>
                  <a:pt x="1153001" y="978796"/>
                  <a:pt x="1167384" y="964985"/>
                  <a:pt x="1185767" y="965461"/>
                </a:cubicBezTo>
                <a:cubicBezTo>
                  <a:pt x="1203293" y="965937"/>
                  <a:pt x="1216533" y="980129"/>
                  <a:pt x="1216247" y="997846"/>
                </a:cubicBezTo>
                <a:cubicBezTo>
                  <a:pt x="1215866" y="1015563"/>
                  <a:pt x="1201960" y="1028897"/>
                  <a:pt x="1184148" y="1028707"/>
                </a:cubicBezTo>
                <a:close/>
                <a:moveTo>
                  <a:pt x="213170" y="465208"/>
                </a:moveTo>
                <a:cubicBezTo>
                  <a:pt x="231362" y="465494"/>
                  <a:pt x="244888" y="479781"/>
                  <a:pt x="244316" y="498164"/>
                </a:cubicBezTo>
                <a:cubicBezTo>
                  <a:pt x="243745" y="515691"/>
                  <a:pt x="229838" y="528835"/>
                  <a:pt x="212122" y="528645"/>
                </a:cubicBezTo>
                <a:cubicBezTo>
                  <a:pt x="193929" y="528359"/>
                  <a:pt x="180404" y="514071"/>
                  <a:pt x="180975" y="495688"/>
                </a:cubicBezTo>
                <a:cubicBezTo>
                  <a:pt x="181451" y="478162"/>
                  <a:pt x="195358" y="465018"/>
                  <a:pt x="213170" y="465208"/>
                </a:cubicBezTo>
                <a:close/>
                <a:moveTo>
                  <a:pt x="1463612" y="1448569"/>
                </a:moveTo>
                <a:cubicBezTo>
                  <a:pt x="1463802" y="1466857"/>
                  <a:pt x="1449991" y="1480859"/>
                  <a:pt x="1431703" y="1480668"/>
                </a:cubicBezTo>
                <a:cubicBezTo>
                  <a:pt x="1414082" y="1480573"/>
                  <a:pt x="1400461" y="1467047"/>
                  <a:pt x="1400270" y="1449426"/>
                </a:cubicBezTo>
                <a:cubicBezTo>
                  <a:pt x="1400080" y="1431138"/>
                  <a:pt x="1413891" y="1417137"/>
                  <a:pt x="1432179" y="1417327"/>
                </a:cubicBezTo>
                <a:cubicBezTo>
                  <a:pt x="1449800" y="1417518"/>
                  <a:pt x="1463421" y="1430948"/>
                  <a:pt x="1463612" y="1448569"/>
                </a:cubicBezTo>
                <a:close/>
                <a:moveTo>
                  <a:pt x="1380363" y="1244353"/>
                </a:moveTo>
                <a:cubicBezTo>
                  <a:pt x="1397794" y="1244163"/>
                  <a:pt x="1411891" y="1257879"/>
                  <a:pt x="1412081" y="1275309"/>
                </a:cubicBezTo>
                <a:cubicBezTo>
                  <a:pt x="1412272" y="1292740"/>
                  <a:pt x="1398556" y="1306837"/>
                  <a:pt x="1381125" y="1307028"/>
                </a:cubicBezTo>
                <a:cubicBezTo>
                  <a:pt x="1363694" y="1307218"/>
                  <a:pt x="1349597" y="1293502"/>
                  <a:pt x="1349407" y="1276071"/>
                </a:cubicBezTo>
                <a:cubicBezTo>
                  <a:pt x="1349216" y="1258641"/>
                  <a:pt x="1362932" y="1244544"/>
                  <a:pt x="1380363" y="1244353"/>
                </a:cubicBezTo>
                <a:close/>
                <a:moveTo>
                  <a:pt x="1346930" y="1181964"/>
                </a:moveTo>
                <a:cubicBezTo>
                  <a:pt x="1346930" y="1199681"/>
                  <a:pt x="1333310" y="1213302"/>
                  <a:pt x="1315593" y="1213492"/>
                </a:cubicBezTo>
                <a:cubicBezTo>
                  <a:pt x="1297305" y="1213587"/>
                  <a:pt x="1283399" y="1199395"/>
                  <a:pt x="1283780" y="1181107"/>
                </a:cubicBezTo>
                <a:cubicBezTo>
                  <a:pt x="1284161" y="1163486"/>
                  <a:pt x="1298067" y="1150151"/>
                  <a:pt x="1315784" y="1150341"/>
                </a:cubicBezTo>
                <a:cubicBezTo>
                  <a:pt x="1333500" y="1150532"/>
                  <a:pt x="1347026" y="1164248"/>
                  <a:pt x="1346930" y="1181964"/>
                </a:cubicBezTo>
                <a:close/>
                <a:moveTo>
                  <a:pt x="447294" y="571317"/>
                </a:moveTo>
                <a:cubicBezTo>
                  <a:pt x="429197" y="570745"/>
                  <a:pt x="415862" y="556077"/>
                  <a:pt x="416719" y="537598"/>
                </a:cubicBezTo>
                <a:cubicBezTo>
                  <a:pt x="417576" y="520072"/>
                  <a:pt x="431768" y="507118"/>
                  <a:pt x="449675" y="507689"/>
                </a:cubicBezTo>
                <a:cubicBezTo>
                  <a:pt x="467773" y="508261"/>
                  <a:pt x="481108" y="522929"/>
                  <a:pt x="480251" y="541408"/>
                </a:cubicBezTo>
                <a:cubicBezTo>
                  <a:pt x="479393" y="558934"/>
                  <a:pt x="465201" y="571888"/>
                  <a:pt x="447294" y="571317"/>
                </a:cubicBezTo>
                <a:close/>
                <a:moveTo>
                  <a:pt x="84677" y="468542"/>
                </a:moveTo>
                <a:cubicBezTo>
                  <a:pt x="84677" y="485972"/>
                  <a:pt x="70485" y="499974"/>
                  <a:pt x="53054" y="499784"/>
                </a:cubicBezTo>
                <a:cubicBezTo>
                  <a:pt x="35624" y="499593"/>
                  <a:pt x="21812" y="485211"/>
                  <a:pt x="22193" y="467780"/>
                </a:cubicBezTo>
                <a:cubicBezTo>
                  <a:pt x="22574" y="450921"/>
                  <a:pt x="36290" y="437395"/>
                  <a:pt x="53150" y="437204"/>
                </a:cubicBezTo>
                <a:cubicBezTo>
                  <a:pt x="70580" y="437014"/>
                  <a:pt x="84677" y="451111"/>
                  <a:pt x="84677" y="468542"/>
                </a:cubicBezTo>
                <a:close/>
                <a:moveTo>
                  <a:pt x="718376" y="582556"/>
                </a:moveTo>
                <a:cubicBezTo>
                  <a:pt x="718090" y="599796"/>
                  <a:pt x="703326" y="613893"/>
                  <a:pt x="686086" y="613227"/>
                </a:cubicBezTo>
                <a:cubicBezTo>
                  <a:pt x="669417" y="612560"/>
                  <a:pt x="655892" y="598368"/>
                  <a:pt x="656082" y="581699"/>
                </a:cubicBezTo>
                <a:cubicBezTo>
                  <a:pt x="656368" y="564459"/>
                  <a:pt x="671132" y="550362"/>
                  <a:pt x="688372" y="551028"/>
                </a:cubicBezTo>
                <a:cubicBezTo>
                  <a:pt x="705041" y="551695"/>
                  <a:pt x="718566" y="565887"/>
                  <a:pt x="718376" y="582556"/>
                </a:cubicBezTo>
                <a:close/>
                <a:moveTo>
                  <a:pt x="1446181" y="1338555"/>
                </a:moveTo>
                <a:cubicBezTo>
                  <a:pt x="1462754" y="1338555"/>
                  <a:pt x="1476851" y="1352557"/>
                  <a:pt x="1477137" y="1369226"/>
                </a:cubicBezTo>
                <a:cubicBezTo>
                  <a:pt x="1477328" y="1386276"/>
                  <a:pt x="1462469" y="1400944"/>
                  <a:pt x="1445419" y="1400468"/>
                </a:cubicBezTo>
                <a:cubicBezTo>
                  <a:pt x="1428845" y="1399992"/>
                  <a:pt x="1414939" y="1385609"/>
                  <a:pt x="1415225" y="1369130"/>
                </a:cubicBezTo>
                <a:cubicBezTo>
                  <a:pt x="1415415" y="1352462"/>
                  <a:pt x="1429607" y="1338460"/>
                  <a:pt x="1446181" y="1338555"/>
                </a:cubicBezTo>
                <a:close/>
                <a:moveTo>
                  <a:pt x="4858" y="458636"/>
                </a:moveTo>
                <a:cubicBezTo>
                  <a:pt x="4572" y="463970"/>
                  <a:pt x="2762" y="468923"/>
                  <a:pt x="95" y="473209"/>
                </a:cubicBezTo>
                <a:lnTo>
                  <a:pt x="95" y="440919"/>
                </a:lnTo>
                <a:cubicBezTo>
                  <a:pt x="3429" y="446063"/>
                  <a:pt x="5239" y="452159"/>
                  <a:pt x="4858" y="458636"/>
                </a:cubicBezTo>
                <a:close/>
                <a:moveTo>
                  <a:pt x="1084802" y="809251"/>
                </a:moveTo>
                <a:cubicBezTo>
                  <a:pt x="1084993" y="825729"/>
                  <a:pt x="1070991" y="840112"/>
                  <a:pt x="1054513" y="840493"/>
                </a:cubicBezTo>
                <a:cubicBezTo>
                  <a:pt x="1037558" y="840874"/>
                  <a:pt x="1022699" y="826110"/>
                  <a:pt x="1022985" y="809061"/>
                </a:cubicBezTo>
                <a:cubicBezTo>
                  <a:pt x="1023271" y="792487"/>
                  <a:pt x="1037463" y="778485"/>
                  <a:pt x="1054037" y="778580"/>
                </a:cubicBezTo>
                <a:cubicBezTo>
                  <a:pt x="1070610" y="778676"/>
                  <a:pt x="1084707" y="792678"/>
                  <a:pt x="1084802" y="809251"/>
                </a:cubicBezTo>
                <a:close/>
                <a:moveTo>
                  <a:pt x="1497140" y="1571061"/>
                </a:moveTo>
                <a:cubicBezTo>
                  <a:pt x="1480471" y="1570965"/>
                  <a:pt x="1466374" y="1556868"/>
                  <a:pt x="1466278" y="1540200"/>
                </a:cubicBezTo>
                <a:cubicBezTo>
                  <a:pt x="1466183" y="1523055"/>
                  <a:pt x="1481042" y="1508386"/>
                  <a:pt x="1498187" y="1508958"/>
                </a:cubicBezTo>
                <a:cubicBezTo>
                  <a:pt x="1514856" y="1509434"/>
                  <a:pt x="1528667" y="1523912"/>
                  <a:pt x="1528382" y="1540485"/>
                </a:cubicBezTo>
                <a:cubicBezTo>
                  <a:pt x="1528001" y="1557249"/>
                  <a:pt x="1513808" y="1571156"/>
                  <a:pt x="1497140" y="1571061"/>
                </a:cubicBezTo>
                <a:close/>
                <a:moveTo>
                  <a:pt x="909638" y="732575"/>
                </a:moveTo>
                <a:cubicBezTo>
                  <a:pt x="893064" y="732956"/>
                  <a:pt x="878491" y="719240"/>
                  <a:pt x="877919" y="702571"/>
                </a:cubicBezTo>
                <a:cubicBezTo>
                  <a:pt x="877252" y="685426"/>
                  <a:pt x="891731" y="670472"/>
                  <a:pt x="908971" y="670472"/>
                </a:cubicBezTo>
                <a:cubicBezTo>
                  <a:pt x="925640" y="670472"/>
                  <a:pt x="939832" y="684473"/>
                  <a:pt x="940022" y="701238"/>
                </a:cubicBezTo>
                <a:cubicBezTo>
                  <a:pt x="940213" y="717811"/>
                  <a:pt x="926306" y="732194"/>
                  <a:pt x="909638" y="732575"/>
                </a:cubicBezTo>
                <a:close/>
                <a:moveTo>
                  <a:pt x="766858" y="565792"/>
                </a:moveTo>
                <a:cubicBezTo>
                  <a:pt x="783336" y="565792"/>
                  <a:pt x="797719" y="580365"/>
                  <a:pt x="797433" y="596748"/>
                </a:cubicBezTo>
                <a:cubicBezTo>
                  <a:pt x="797243" y="613227"/>
                  <a:pt x="782479" y="627419"/>
                  <a:pt x="766096" y="627038"/>
                </a:cubicBezTo>
                <a:cubicBezTo>
                  <a:pt x="750094" y="626562"/>
                  <a:pt x="736473" y="612750"/>
                  <a:pt x="736187" y="596844"/>
                </a:cubicBezTo>
                <a:cubicBezTo>
                  <a:pt x="735997" y="580365"/>
                  <a:pt x="750379" y="565792"/>
                  <a:pt x="766858" y="565792"/>
                </a:cubicBezTo>
                <a:close/>
                <a:moveTo>
                  <a:pt x="1233583" y="1010705"/>
                </a:moveTo>
                <a:cubicBezTo>
                  <a:pt x="1234059" y="994227"/>
                  <a:pt x="1248918" y="980129"/>
                  <a:pt x="1265206" y="980796"/>
                </a:cubicBezTo>
                <a:cubicBezTo>
                  <a:pt x="1281779" y="981463"/>
                  <a:pt x="1295686" y="996513"/>
                  <a:pt x="1294733" y="1012800"/>
                </a:cubicBezTo>
                <a:cubicBezTo>
                  <a:pt x="1293876" y="1028897"/>
                  <a:pt x="1279684" y="1042233"/>
                  <a:pt x="1263872" y="1042042"/>
                </a:cubicBezTo>
                <a:cubicBezTo>
                  <a:pt x="1247394" y="1041756"/>
                  <a:pt x="1233202" y="1026993"/>
                  <a:pt x="1233583" y="1010705"/>
                </a:cubicBezTo>
                <a:close/>
                <a:moveTo>
                  <a:pt x="1360170" y="1101573"/>
                </a:moveTo>
                <a:cubicBezTo>
                  <a:pt x="1360646" y="1117956"/>
                  <a:pt x="1346359" y="1132625"/>
                  <a:pt x="1329881" y="1132911"/>
                </a:cubicBezTo>
                <a:cubicBezTo>
                  <a:pt x="1313498" y="1133101"/>
                  <a:pt x="1298924" y="1118718"/>
                  <a:pt x="1298924" y="1102335"/>
                </a:cubicBezTo>
                <a:cubicBezTo>
                  <a:pt x="1298924" y="1086429"/>
                  <a:pt x="1312450" y="1072427"/>
                  <a:pt x="1328452" y="1071760"/>
                </a:cubicBezTo>
                <a:cubicBezTo>
                  <a:pt x="1344835" y="1070998"/>
                  <a:pt x="1359694" y="1085095"/>
                  <a:pt x="1360170" y="1101573"/>
                </a:cubicBezTo>
                <a:close/>
                <a:moveTo>
                  <a:pt x="1425226" y="1195680"/>
                </a:moveTo>
                <a:cubicBezTo>
                  <a:pt x="1425512" y="1212254"/>
                  <a:pt x="1411224" y="1226541"/>
                  <a:pt x="1394651" y="1226255"/>
                </a:cubicBezTo>
                <a:cubicBezTo>
                  <a:pt x="1378553" y="1226065"/>
                  <a:pt x="1364932" y="1212444"/>
                  <a:pt x="1364742" y="1196347"/>
                </a:cubicBezTo>
                <a:cubicBezTo>
                  <a:pt x="1364456" y="1179773"/>
                  <a:pt x="1378744" y="1165486"/>
                  <a:pt x="1395317" y="1165772"/>
                </a:cubicBezTo>
                <a:cubicBezTo>
                  <a:pt x="1411319" y="1166058"/>
                  <a:pt x="1424940" y="1179678"/>
                  <a:pt x="1425226" y="1195680"/>
                </a:cubicBezTo>
                <a:close/>
                <a:moveTo>
                  <a:pt x="1199388" y="947840"/>
                </a:moveTo>
                <a:cubicBezTo>
                  <a:pt x="1182910" y="948221"/>
                  <a:pt x="1168527" y="933933"/>
                  <a:pt x="1168622" y="917455"/>
                </a:cubicBezTo>
                <a:cubicBezTo>
                  <a:pt x="1168718" y="901358"/>
                  <a:pt x="1182243" y="887737"/>
                  <a:pt x="1198340" y="887356"/>
                </a:cubicBezTo>
                <a:cubicBezTo>
                  <a:pt x="1214819" y="886975"/>
                  <a:pt x="1229201" y="901263"/>
                  <a:pt x="1229106" y="917741"/>
                </a:cubicBezTo>
                <a:cubicBezTo>
                  <a:pt x="1229011" y="933838"/>
                  <a:pt x="1215485" y="947459"/>
                  <a:pt x="1199388" y="947840"/>
                </a:cubicBezTo>
                <a:close/>
                <a:moveTo>
                  <a:pt x="303943" y="461588"/>
                </a:moveTo>
                <a:cubicBezTo>
                  <a:pt x="287750" y="461874"/>
                  <a:pt x="273939" y="448539"/>
                  <a:pt x="273463" y="432347"/>
                </a:cubicBezTo>
                <a:cubicBezTo>
                  <a:pt x="272987" y="415678"/>
                  <a:pt x="287084" y="401391"/>
                  <a:pt x="303752" y="401581"/>
                </a:cubicBezTo>
                <a:cubicBezTo>
                  <a:pt x="319945" y="401771"/>
                  <a:pt x="333470" y="415392"/>
                  <a:pt x="333470" y="431585"/>
                </a:cubicBezTo>
                <a:cubicBezTo>
                  <a:pt x="333565" y="447682"/>
                  <a:pt x="320135" y="461303"/>
                  <a:pt x="303943" y="461588"/>
                </a:cubicBezTo>
                <a:close/>
                <a:moveTo>
                  <a:pt x="353092" y="445777"/>
                </a:moveTo>
                <a:cubicBezTo>
                  <a:pt x="353092" y="429585"/>
                  <a:pt x="366522" y="415964"/>
                  <a:pt x="382810" y="415773"/>
                </a:cubicBezTo>
                <a:cubicBezTo>
                  <a:pt x="399574" y="415583"/>
                  <a:pt x="413671" y="429775"/>
                  <a:pt x="413195" y="446539"/>
                </a:cubicBezTo>
                <a:cubicBezTo>
                  <a:pt x="412814" y="462731"/>
                  <a:pt x="399002" y="476067"/>
                  <a:pt x="382810" y="475876"/>
                </a:cubicBezTo>
                <a:cubicBezTo>
                  <a:pt x="366522" y="475590"/>
                  <a:pt x="353092" y="461970"/>
                  <a:pt x="353092" y="445777"/>
                </a:cubicBezTo>
                <a:close/>
                <a:moveTo>
                  <a:pt x="492538" y="460350"/>
                </a:moveTo>
                <a:cubicBezTo>
                  <a:pt x="492347" y="476829"/>
                  <a:pt x="478727" y="489973"/>
                  <a:pt x="462344" y="489783"/>
                </a:cubicBezTo>
                <a:cubicBezTo>
                  <a:pt x="445865" y="489592"/>
                  <a:pt x="432721" y="475971"/>
                  <a:pt x="432911" y="459588"/>
                </a:cubicBezTo>
                <a:cubicBezTo>
                  <a:pt x="433102" y="443110"/>
                  <a:pt x="446723" y="429966"/>
                  <a:pt x="463106" y="430156"/>
                </a:cubicBezTo>
                <a:cubicBezTo>
                  <a:pt x="479584" y="430346"/>
                  <a:pt x="492728" y="443967"/>
                  <a:pt x="492538" y="460350"/>
                </a:cubicBezTo>
                <a:close/>
                <a:moveTo>
                  <a:pt x="1018508" y="716287"/>
                </a:moveTo>
                <a:cubicBezTo>
                  <a:pt x="1018223" y="732479"/>
                  <a:pt x="1004507" y="745910"/>
                  <a:pt x="988314" y="745814"/>
                </a:cubicBezTo>
                <a:cubicBezTo>
                  <a:pt x="971550" y="745719"/>
                  <a:pt x="957739" y="731241"/>
                  <a:pt x="958406" y="714572"/>
                </a:cubicBezTo>
                <a:cubicBezTo>
                  <a:pt x="959072" y="698285"/>
                  <a:pt x="973074" y="685236"/>
                  <a:pt x="989267" y="685712"/>
                </a:cubicBezTo>
                <a:cubicBezTo>
                  <a:pt x="1005554" y="686188"/>
                  <a:pt x="1018794" y="700095"/>
                  <a:pt x="1018508" y="716287"/>
                </a:cubicBezTo>
                <a:close/>
                <a:moveTo>
                  <a:pt x="1541526" y="1460666"/>
                </a:moveTo>
                <a:cubicBezTo>
                  <a:pt x="1541431" y="1476858"/>
                  <a:pt x="1527810" y="1490384"/>
                  <a:pt x="1511618" y="1490479"/>
                </a:cubicBezTo>
                <a:cubicBezTo>
                  <a:pt x="1494853" y="1490574"/>
                  <a:pt x="1480852" y="1476192"/>
                  <a:pt x="1481423" y="1459523"/>
                </a:cubicBezTo>
                <a:cubicBezTo>
                  <a:pt x="1481995" y="1443330"/>
                  <a:pt x="1495901" y="1430091"/>
                  <a:pt x="1511999" y="1430376"/>
                </a:cubicBezTo>
                <a:cubicBezTo>
                  <a:pt x="1528286" y="1430757"/>
                  <a:pt x="1541621" y="1444473"/>
                  <a:pt x="1541526" y="1460666"/>
                </a:cubicBezTo>
                <a:close/>
                <a:moveTo>
                  <a:pt x="1554385" y="1384180"/>
                </a:moveTo>
                <a:cubicBezTo>
                  <a:pt x="1554194" y="1400372"/>
                  <a:pt x="1541526" y="1412660"/>
                  <a:pt x="1525238" y="1412374"/>
                </a:cubicBezTo>
                <a:cubicBezTo>
                  <a:pt x="1509046" y="1412184"/>
                  <a:pt x="1496759" y="1399515"/>
                  <a:pt x="1497044" y="1383228"/>
                </a:cubicBezTo>
                <a:cubicBezTo>
                  <a:pt x="1497235" y="1367035"/>
                  <a:pt x="1509903" y="1354748"/>
                  <a:pt x="1526191" y="1355034"/>
                </a:cubicBezTo>
                <a:cubicBezTo>
                  <a:pt x="1542383" y="1355224"/>
                  <a:pt x="1554575" y="1367892"/>
                  <a:pt x="1554385" y="1384180"/>
                </a:cubicBezTo>
                <a:close/>
                <a:moveTo>
                  <a:pt x="650939" y="487878"/>
                </a:moveTo>
                <a:cubicBezTo>
                  <a:pt x="651224" y="504832"/>
                  <a:pt x="638651" y="517500"/>
                  <a:pt x="621697" y="517405"/>
                </a:cubicBezTo>
                <a:cubicBezTo>
                  <a:pt x="605409" y="517310"/>
                  <a:pt x="593122" y="505118"/>
                  <a:pt x="592836" y="488925"/>
                </a:cubicBezTo>
                <a:cubicBezTo>
                  <a:pt x="592550" y="471971"/>
                  <a:pt x="605123" y="459303"/>
                  <a:pt x="622078" y="459398"/>
                </a:cubicBezTo>
                <a:cubicBezTo>
                  <a:pt x="638270" y="459398"/>
                  <a:pt x="650653" y="471590"/>
                  <a:pt x="650939" y="487878"/>
                </a:cubicBezTo>
                <a:close/>
                <a:moveTo>
                  <a:pt x="541973" y="444825"/>
                </a:moveTo>
                <a:cubicBezTo>
                  <a:pt x="558737" y="444634"/>
                  <a:pt x="571691" y="457397"/>
                  <a:pt x="571691" y="474162"/>
                </a:cubicBezTo>
                <a:cubicBezTo>
                  <a:pt x="571691" y="490926"/>
                  <a:pt x="558737" y="503689"/>
                  <a:pt x="541973" y="503498"/>
                </a:cubicBezTo>
                <a:cubicBezTo>
                  <a:pt x="525780" y="503308"/>
                  <a:pt x="513302" y="490926"/>
                  <a:pt x="513017" y="474828"/>
                </a:cubicBezTo>
                <a:cubicBezTo>
                  <a:pt x="512636" y="458160"/>
                  <a:pt x="525209" y="445015"/>
                  <a:pt x="541973" y="444825"/>
                </a:cubicBezTo>
                <a:close/>
                <a:moveTo>
                  <a:pt x="96584" y="391770"/>
                </a:moveTo>
                <a:cubicBezTo>
                  <a:pt x="96584" y="408153"/>
                  <a:pt x="84296" y="420441"/>
                  <a:pt x="68009" y="420631"/>
                </a:cubicBezTo>
                <a:cubicBezTo>
                  <a:pt x="51054" y="420821"/>
                  <a:pt x="38481" y="407963"/>
                  <a:pt x="38767" y="390913"/>
                </a:cubicBezTo>
                <a:cubicBezTo>
                  <a:pt x="39148" y="374625"/>
                  <a:pt x="51721" y="362624"/>
                  <a:pt x="68104" y="362814"/>
                </a:cubicBezTo>
                <a:cubicBezTo>
                  <a:pt x="84392" y="363005"/>
                  <a:pt x="96584" y="375483"/>
                  <a:pt x="96584" y="391770"/>
                </a:cubicBezTo>
                <a:close/>
                <a:moveTo>
                  <a:pt x="1162812" y="823729"/>
                </a:moveTo>
                <a:cubicBezTo>
                  <a:pt x="1162812" y="840493"/>
                  <a:pt x="1149953" y="853256"/>
                  <a:pt x="1133189" y="853161"/>
                </a:cubicBezTo>
                <a:cubicBezTo>
                  <a:pt x="1116521" y="852971"/>
                  <a:pt x="1103852" y="839921"/>
                  <a:pt x="1104138" y="823158"/>
                </a:cubicBezTo>
                <a:cubicBezTo>
                  <a:pt x="1104424" y="807060"/>
                  <a:pt x="1116902" y="794678"/>
                  <a:pt x="1133094" y="794487"/>
                </a:cubicBezTo>
                <a:cubicBezTo>
                  <a:pt x="1149858" y="794202"/>
                  <a:pt x="1162812" y="806965"/>
                  <a:pt x="1162812" y="823729"/>
                </a:cubicBezTo>
                <a:close/>
                <a:moveTo>
                  <a:pt x="146780" y="373959"/>
                </a:moveTo>
                <a:cubicBezTo>
                  <a:pt x="163735" y="373768"/>
                  <a:pt x="176594" y="386436"/>
                  <a:pt x="176403" y="403391"/>
                </a:cubicBezTo>
                <a:cubicBezTo>
                  <a:pt x="176308" y="419679"/>
                  <a:pt x="163925" y="432156"/>
                  <a:pt x="147638" y="432347"/>
                </a:cubicBezTo>
                <a:cubicBezTo>
                  <a:pt x="130683" y="432537"/>
                  <a:pt x="117824" y="419869"/>
                  <a:pt x="118015" y="402914"/>
                </a:cubicBezTo>
                <a:cubicBezTo>
                  <a:pt x="118110" y="386627"/>
                  <a:pt x="130492" y="374149"/>
                  <a:pt x="146780" y="373959"/>
                </a:cubicBezTo>
                <a:close/>
                <a:moveTo>
                  <a:pt x="1605439" y="1555344"/>
                </a:moveTo>
                <a:cubicBezTo>
                  <a:pt x="1604867" y="1571346"/>
                  <a:pt x="1591913" y="1583348"/>
                  <a:pt x="1575721" y="1582872"/>
                </a:cubicBezTo>
                <a:cubicBezTo>
                  <a:pt x="1559719" y="1582300"/>
                  <a:pt x="1547717" y="1569346"/>
                  <a:pt x="1548194" y="1553154"/>
                </a:cubicBezTo>
                <a:cubicBezTo>
                  <a:pt x="1548765" y="1537152"/>
                  <a:pt x="1561719" y="1525150"/>
                  <a:pt x="1577912" y="1525626"/>
                </a:cubicBezTo>
                <a:cubicBezTo>
                  <a:pt x="1593914" y="1526198"/>
                  <a:pt x="1606010" y="1539152"/>
                  <a:pt x="1605439" y="1555344"/>
                </a:cubicBezTo>
                <a:close/>
                <a:moveTo>
                  <a:pt x="873157" y="610369"/>
                </a:moveTo>
                <a:cubicBezTo>
                  <a:pt x="873252" y="626943"/>
                  <a:pt x="860393" y="639992"/>
                  <a:pt x="843820" y="640182"/>
                </a:cubicBezTo>
                <a:cubicBezTo>
                  <a:pt x="827246" y="640278"/>
                  <a:pt x="814197" y="627419"/>
                  <a:pt x="814007" y="610845"/>
                </a:cubicBezTo>
                <a:cubicBezTo>
                  <a:pt x="813911" y="594272"/>
                  <a:pt x="826770" y="581222"/>
                  <a:pt x="843344" y="581032"/>
                </a:cubicBezTo>
                <a:cubicBezTo>
                  <a:pt x="859917" y="580937"/>
                  <a:pt x="872966" y="593796"/>
                  <a:pt x="873157" y="610369"/>
                </a:cubicBezTo>
                <a:close/>
                <a:moveTo>
                  <a:pt x="1096709" y="729813"/>
                </a:moveTo>
                <a:cubicBezTo>
                  <a:pt x="1096804" y="745910"/>
                  <a:pt x="1084326" y="758483"/>
                  <a:pt x="1068229" y="758578"/>
                </a:cubicBezTo>
                <a:cubicBezTo>
                  <a:pt x="1052132" y="758673"/>
                  <a:pt x="1039559" y="746196"/>
                  <a:pt x="1039463" y="730098"/>
                </a:cubicBezTo>
                <a:cubicBezTo>
                  <a:pt x="1039368" y="714001"/>
                  <a:pt x="1051846" y="701428"/>
                  <a:pt x="1067943" y="701333"/>
                </a:cubicBezTo>
                <a:cubicBezTo>
                  <a:pt x="1084040" y="701333"/>
                  <a:pt x="1096613" y="713715"/>
                  <a:pt x="1096709" y="729813"/>
                </a:cubicBezTo>
                <a:close/>
                <a:moveTo>
                  <a:pt x="1489710" y="1289597"/>
                </a:moveTo>
                <a:cubicBezTo>
                  <a:pt x="1489805" y="1306361"/>
                  <a:pt x="1477042" y="1319220"/>
                  <a:pt x="1460278" y="1319220"/>
                </a:cubicBezTo>
                <a:cubicBezTo>
                  <a:pt x="1443514" y="1319124"/>
                  <a:pt x="1430750" y="1306170"/>
                  <a:pt x="1431036" y="1289406"/>
                </a:cubicBezTo>
                <a:cubicBezTo>
                  <a:pt x="1431227" y="1273309"/>
                  <a:pt x="1443609" y="1260831"/>
                  <a:pt x="1459802" y="1260546"/>
                </a:cubicBezTo>
                <a:cubicBezTo>
                  <a:pt x="1476470" y="1260260"/>
                  <a:pt x="1489520" y="1272928"/>
                  <a:pt x="1489710" y="1289597"/>
                </a:cubicBezTo>
                <a:close/>
                <a:moveTo>
                  <a:pt x="922687" y="596081"/>
                </a:moveTo>
                <a:cubicBezTo>
                  <a:pt x="938975" y="595891"/>
                  <a:pt x="951643" y="608083"/>
                  <a:pt x="951833" y="624276"/>
                </a:cubicBezTo>
                <a:cubicBezTo>
                  <a:pt x="952024" y="640563"/>
                  <a:pt x="939832" y="653231"/>
                  <a:pt x="923639" y="653422"/>
                </a:cubicBezTo>
                <a:cubicBezTo>
                  <a:pt x="907352" y="653613"/>
                  <a:pt x="894683" y="641421"/>
                  <a:pt x="894493" y="625228"/>
                </a:cubicBezTo>
                <a:cubicBezTo>
                  <a:pt x="894207" y="608940"/>
                  <a:pt x="906494" y="596367"/>
                  <a:pt x="922687" y="596081"/>
                </a:cubicBezTo>
                <a:close/>
                <a:moveTo>
                  <a:pt x="226600" y="446920"/>
                </a:moveTo>
                <a:cubicBezTo>
                  <a:pt x="210026" y="446825"/>
                  <a:pt x="197168" y="433680"/>
                  <a:pt x="197263" y="417107"/>
                </a:cubicBezTo>
                <a:cubicBezTo>
                  <a:pt x="197358" y="400533"/>
                  <a:pt x="210503" y="387675"/>
                  <a:pt x="227076" y="387770"/>
                </a:cubicBezTo>
                <a:cubicBezTo>
                  <a:pt x="243650" y="387865"/>
                  <a:pt x="256508" y="401010"/>
                  <a:pt x="256413" y="417583"/>
                </a:cubicBezTo>
                <a:cubicBezTo>
                  <a:pt x="256223" y="434061"/>
                  <a:pt x="243173" y="447015"/>
                  <a:pt x="226600" y="446920"/>
                </a:cubicBezTo>
                <a:close/>
                <a:moveTo>
                  <a:pt x="701326" y="473971"/>
                </a:moveTo>
                <a:cubicBezTo>
                  <a:pt x="717423" y="473876"/>
                  <a:pt x="729996" y="486354"/>
                  <a:pt x="730091" y="502451"/>
                </a:cubicBezTo>
                <a:cubicBezTo>
                  <a:pt x="730187" y="518548"/>
                  <a:pt x="717709" y="531121"/>
                  <a:pt x="701612" y="531216"/>
                </a:cubicBezTo>
                <a:cubicBezTo>
                  <a:pt x="685514" y="531312"/>
                  <a:pt x="672941" y="518834"/>
                  <a:pt x="672846" y="502737"/>
                </a:cubicBezTo>
                <a:cubicBezTo>
                  <a:pt x="672751" y="486639"/>
                  <a:pt x="685229" y="474066"/>
                  <a:pt x="701326" y="473971"/>
                </a:cubicBezTo>
                <a:close/>
                <a:moveTo>
                  <a:pt x="1502855" y="1210158"/>
                </a:moveTo>
                <a:cubicBezTo>
                  <a:pt x="1502950" y="1225303"/>
                  <a:pt x="1490282" y="1238352"/>
                  <a:pt x="1475137" y="1238638"/>
                </a:cubicBezTo>
                <a:cubicBezTo>
                  <a:pt x="1459421" y="1238924"/>
                  <a:pt x="1445990" y="1225589"/>
                  <a:pt x="1446276" y="1209872"/>
                </a:cubicBezTo>
                <a:cubicBezTo>
                  <a:pt x="1446562" y="1194633"/>
                  <a:pt x="1459516" y="1182060"/>
                  <a:pt x="1474756" y="1182155"/>
                </a:cubicBezTo>
                <a:cubicBezTo>
                  <a:pt x="1489901" y="1182155"/>
                  <a:pt x="1502664" y="1194918"/>
                  <a:pt x="1502855" y="1210158"/>
                </a:cubicBezTo>
                <a:close/>
                <a:moveTo>
                  <a:pt x="1408462" y="1088048"/>
                </a:moveTo>
                <a:cubicBezTo>
                  <a:pt x="1424559" y="1087667"/>
                  <a:pt x="1437513" y="1100145"/>
                  <a:pt x="1437703" y="1116242"/>
                </a:cubicBezTo>
                <a:cubicBezTo>
                  <a:pt x="1437894" y="1132339"/>
                  <a:pt x="1425226" y="1145103"/>
                  <a:pt x="1409224" y="1145103"/>
                </a:cubicBezTo>
                <a:cubicBezTo>
                  <a:pt x="1393698" y="1145103"/>
                  <a:pt x="1381220" y="1133101"/>
                  <a:pt x="1380744" y="1117671"/>
                </a:cubicBezTo>
                <a:cubicBezTo>
                  <a:pt x="1380077" y="1101478"/>
                  <a:pt x="1392460" y="1088334"/>
                  <a:pt x="1408462" y="1088048"/>
                </a:cubicBezTo>
                <a:close/>
                <a:moveTo>
                  <a:pt x="16574" y="377578"/>
                </a:moveTo>
                <a:cubicBezTo>
                  <a:pt x="16574" y="389198"/>
                  <a:pt x="9811" y="398914"/>
                  <a:pt x="95" y="403391"/>
                </a:cubicBezTo>
                <a:lnTo>
                  <a:pt x="95" y="351765"/>
                </a:lnTo>
                <a:cubicBezTo>
                  <a:pt x="9906" y="356242"/>
                  <a:pt x="16574" y="365958"/>
                  <a:pt x="16574" y="377578"/>
                </a:cubicBezTo>
                <a:close/>
                <a:moveTo>
                  <a:pt x="1241298" y="837540"/>
                </a:moveTo>
                <a:cubicBezTo>
                  <a:pt x="1241584" y="852685"/>
                  <a:pt x="1229011" y="865829"/>
                  <a:pt x="1213771" y="866211"/>
                </a:cubicBezTo>
                <a:cubicBezTo>
                  <a:pt x="1198055" y="866687"/>
                  <a:pt x="1184529" y="853352"/>
                  <a:pt x="1184720" y="837636"/>
                </a:cubicBezTo>
                <a:cubicBezTo>
                  <a:pt x="1184910" y="822396"/>
                  <a:pt x="1197769" y="809727"/>
                  <a:pt x="1212914" y="809632"/>
                </a:cubicBezTo>
                <a:cubicBezTo>
                  <a:pt x="1228153" y="809632"/>
                  <a:pt x="1241107" y="822396"/>
                  <a:pt x="1241298" y="837540"/>
                </a:cubicBezTo>
                <a:close/>
                <a:moveTo>
                  <a:pt x="1343692" y="994227"/>
                </a:moveTo>
                <a:cubicBezTo>
                  <a:pt x="1359789" y="994131"/>
                  <a:pt x="1372457" y="1006895"/>
                  <a:pt x="1372362" y="1022992"/>
                </a:cubicBezTo>
                <a:cubicBezTo>
                  <a:pt x="1372267" y="1039089"/>
                  <a:pt x="1359408" y="1051567"/>
                  <a:pt x="1343311" y="1051281"/>
                </a:cubicBezTo>
                <a:cubicBezTo>
                  <a:pt x="1327785" y="1050996"/>
                  <a:pt x="1315593" y="1038708"/>
                  <a:pt x="1315403" y="1023278"/>
                </a:cubicBezTo>
                <a:cubicBezTo>
                  <a:pt x="1315022" y="1007085"/>
                  <a:pt x="1327595" y="994322"/>
                  <a:pt x="1343692" y="994227"/>
                </a:cubicBezTo>
                <a:close/>
                <a:moveTo>
                  <a:pt x="1306925" y="932314"/>
                </a:moveTo>
                <a:cubicBezTo>
                  <a:pt x="1306640" y="948316"/>
                  <a:pt x="1293590" y="960698"/>
                  <a:pt x="1277493" y="960318"/>
                </a:cubicBezTo>
                <a:cubicBezTo>
                  <a:pt x="1261491" y="959841"/>
                  <a:pt x="1249204" y="946602"/>
                  <a:pt x="1249871" y="930504"/>
                </a:cubicBezTo>
                <a:cubicBezTo>
                  <a:pt x="1250537" y="915074"/>
                  <a:pt x="1263015" y="903168"/>
                  <a:pt x="1278541" y="903263"/>
                </a:cubicBezTo>
                <a:cubicBezTo>
                  <a:pt x="1294638" y="903358"/>
                  <a:pt x="1307211" y="916217"/>
                  <a:pt x="1306925" y="932314"/>
                </a:cubicBezTo>
                <a:close/>
                <a:moveTo>
                  <a:pt x="780764" y="488639"/>
                </a:moveTo>
                <a:cubicBezTo>
                  <a:pt x="795719" y="488449"/>
                  <a:pt x="808863" y="501117"/>
                  <a:pt x="809244" y="516167"/>
                </a:cubicBezTo>
                <a:cubicBezTo>
                  <a:pt x="809625" y="531693"/>
                  <a:pt x="796100" y="545218"/>
                  <a:pt x="780669" y="544932"/>
                </a:cubicBezTo>
                <a:cubicBezTo>
                  <a:pt x="765620" y="544646"/>
                  <a:pt x="752856" y="531693"/>
                  <a:pt x="752951" y="516643"/>
                </a:cubicBezTo>
                <a:cubicBezTo>
                  <a:pt x="752951" y="501689"/>
                  <a:pt x="765715" y="488830"/>
                  <a:pt x="780764" y="488639"/>
                </a:cubicBezTo>
                <a:close/>
                <a:moveTo>
                  <a:pt x="238792" y="368053"/>
                </a:moveTo>
                <a:cubicBezTo>
                  <a:pt x="224219" y="368434"/>
                  <a:pt x="211360" y="356242"/>
                  <a:pt x="210788" y="341573"/>
                </a:cubicBezTo>
                <a:cubicBezTo>
                  <a:pt x="210217" y="326429"/>
                  <a:pt x="223171" y="313094"/>
                  <a:pt x="238316" y="313189"/>
                </a:cubicBezTo>
                <a:cubicBezTo>
                  <a:pt x="252984" y="313284"/>
                  <a:pt x="265462" y="325762"/>
                  <a:pt x="265652" y="340430"/>
                </a:cubicBezTo>
                <a:cubicBezTo>
                  <a:pt x="265748" y="355004"/>
                  <a:pt x="253460" y="367672"/>
                  <a:pt x="238792" y="368053"/>
                </a:cubicBezTo>
                <a:close/>
                <a:moveTo>
                  <a:pt x="1591723" y="1446664"/>
                </a:moveTo>
                <a:cubicBezTo>
                  <a:pt x="1606772" y="1447140"/>
                  <a:pt x="1619631" y="1460761"/>
                  <a:pt x="1618964" y="1475620"/>
                </a:cubicBezTo>
                <a:cubicBezTo>
                  <a:pt x="1618298" y="1490670"/>
                  <a:pt x="1604486" y="1503338"/>
                  <a:pt x="1589627" y="1502480"/>
                </a:cubicBezTo>
                <a:cubicBezTo>
                  <a:pt x="1575054" y="1501623"/>
                  <a:pt x="1562862" y="1488669"/>
                  <a:pt x="1563053" y="1474191"/>
                </a:cubicBezTo>
                <a:cubicBezTo>
                  <a:pt x="1563338" y="1459237"/>
                  <a:pt x="1576769" y="1446283"/>
                  <a:pt x="1591723" y="1446664"/>
                </a:cubicBezTo>
                <a:close/>
                <a:moveTo>
                  <a:pt x="449485" y="380340"/>
                </a:moveTo>
                <a:cubicBezTo>
                  <a:pt x="449485" y="365672"/>
                  <a:pt x="461867" y="353099"/>
                  <a:pt x="476536" y="352908"/>
                </a:cubicBezTo>
                <a:cubicBezTo>
                  <a:pt x="491681" y="352718"/>
                  <a:pt x="504825" y="365958"/>
                  <a:pt x="504349" y="381102"/>
                </a:cubicBezTo>
                <a:cubicBezTo>
                  <a:pt x="503873" y="395771"/>
                  <a:pt x="491109" y="408058"/>
                  <a:pt x="476536" y="407868"/>
                </a:cubicBezTo>
                <a:cubicBezTo>
                  <a:pt x="461867" y="407582"/>
                  <a:pt x="449485" y="395009"/>
                  <a:pt x="449485" y="380340"/>
                </a:cubicBezTo>
                <a:close/>
                <a:moveTo>
                  <a:pt x="1539526" y="1276452"/>
                </a:moveTo>
                <a:cubicBezTo>
                  <a:pt x="1554480" y="1276167"/>
                  <a:pt x="1567720" y="1289502"/>
                  <a:pt x="1567529" y="1304456"/>
                </a:cubicBezTo>
                <a:cubicBezTo>
                  <a:pt x="1567339" y="1318934"/>
                  <a:pt x="1554766" y="1331507"/>
                  <a:pt x="1540288" y="1331793"/>
                </a:cubicBezTo>
                <a:cubicBezTo>
                  <a:pt x="1525334" y="1332078"/>
                  <a:pt x="1512094" y="1318743"/>
                  <a:pt x="1512284" y="1303789"/>
                </a:cubicBezTo>
                <a:cubicBezTo>
                  <a:pt x="1512475" y="1289216"/>
                  <a:pt x="1525048" y="1276738"/>
                  <a:pt x="1539526" y="1276452"/>
                </a:cubicBezTo>
                <a:close/>
                <a:moveTo>
                  <a:pt x="885254" y="531693"/>
                </a:moveTo>
                <a:cubicBezTo>
                  <a:pt x="884873" y="546361"/>
                  <a:pt x="872014" y="558648"/>
                  <a:pt x="857441" y="558458"/>
                </a:cubicBezTo>
                <a:cubicBezTo>
                  <a:pt x="842201" y="558267"/>
                  <a:pt x="829437" y="544646"/>
                  <a:pt x="830390" y="529597"/>
                </a:cubicBezTo>
                <a:cubicBezTo>
                  <a:pt x="831247" y="514833"/>
                  <a:pt x="844296" y="502927"/>
                  <a:pt x="858869" y="503594"/>
                </a:cubicBezTo>
                <a:cubicBezTo>
                  <a:pt x="873538" y="504261"/>
                  <a:pt x="885635" y="517214"/>
                  <a:pt x="885254" y="531693"/>
                </a:cubicBezTo>
                <a:close/>
                <a:moveTo>
                  <a:pt x="1030700" y="636468"/>
                </a:moveTo>
                <a:cubicBezTo>
                  <a:pt x="1030510" y="651517"/>
                  <a:pt x="1016984" y="664566"/>
                  <a:pt x="1002030" y="664090"/>
                </a:cubicBezTo>
                <a:cubicBezTo>
                  <a:pt x="986981" y="663614"/>
                  <a:pt x="974122" y="649993"/>
                  <a:pt x="974789" y="635134"/>
                </a:cubicBezTo>
                <a:cubicBezTo>
                  <a:pt x="975455" y="620656"/>
                  <a:pt x="988219" y="608273"/>
                  <a:pt x="1002697" y="608178"/>
                </a:cubicBezTo>
                <a:cubicBezTo>
                  <a:pt x="1017746" y="608178"/>
                  <a:pt x="1030891" y="621513"/>
                  <a:pt x="1030700" y="636468"/>
                </a:cubicBezTo>
                <a:close/>
                <a:moveTo>
                  <a:pt x="1175290" y="743624"/>
                </a:moveTo>
                <a:cubicBezTo>
                  <a:pt x="1175671" y="758578"/>
                  <a:pt x="1162526" y="771913"/>
                  <a:pt x="1147477" y="771818"/>
                </a:cubicBezTo>
                <a:cubicBezTo>
                  <a:pt x="1132999" y="771722"/>
                  <a:pt x="1120331" y="759245"/>
                  <a:pt x="1119950" y="744767"/>
                </a:cubicBezTo>
                <a:cubicBezTo>
                  <a:pt x="1119569" y="729813"/>
                  <a:pt x="1132713" y="716478"/>
                  <a:pt x="1147763" y="716573"/>
                </a:cubicBezTo>
                <a:cubicBezTo>
                  <a:pt x="1162336" y="716668"/>
                  <a:pt x="1175004" y="729146"/>
                  <a:pt x="1175290" y="743624"/>
                </a:cubicBezTo>
                <a:close/>
                <a:moveTo>
                  <a:pt x="318040" y="379578"/>
                </a:moveTo>
                <a:cubicBezTo>
                  <a:pt x="303086" y="379769"/>
                  <a:pt x="289846" y="366434"/>
                  <a:pt x="290132" y="351479"/>
                </a:cubicBezTo>
                <a:cubicBezTo>
                  <a:pt x="290417" y="337002"/>
                  <a:pt x="302990" y="324429"/>
                  <a:pt x="317468" y="324238"/>
                </a:cubicBezTo>
                <a:cubicBezTo>
                  <a:pt x="332423" y="324047"/>
                  <a:pt x="345662" y="337383"/>
                  <a:pt x="345377" y="352337"/>
                </a:cubicBezTo>
                <a:cubicBezTo>
                  <a:pt x="345091" y="366910"/>
                  <a:pt x="332518" y="379388"/>
                  <a:pt x="318040" y="379578"/>
                </a:cubicBezTo>
                <a:close/>
                <a:moveTo>
                  <a:pt x="425006" y="366338"/>
                </a:moveTo>
                <a:cubicBezTo>
                  <a:pt x="424910" y="381388"/>
                  <a:pt x="411385" y="394342"/>
                  <a:pt x="396526" y="393771"/>
                </a:cubicBezTo>
                <a:cubicBezTo>
                  <a:pt x="382048" y="393199"/>
                  <a:pt x="369665" y="380340"/>
                  <a:pt x="369761" y="365958"/>
                </a:cubicBezTo>
                <a:cubicBezTo>
                  <a:pt x="369856" y="350908"/>
                  <a:pt x="383381" y="337954"/>
                  <a:pt x="398336" y="338526"/>
                </a:cubicBezTo>
                <a:cubicBezTo>
                  <a:pt x="412718" y="339097"/>
                  <a:pt x="425101" y="351956"/>
                  <a:pt x="425006" y="366338"/>
                </a:cubicBezTo>
                <a:close/>
                <a:moveTo>
                  <a:pt x="161068" y="353385"/>
                </a:moveTo>
                <a:cubicBezTo>
                  <a:pt x="146114" y="353194"/>
                  <a:pt x="134207" y="341002"/>
                  <a:pt x="134398" y="326048"/>
                </a:cubicBezTo>
                <a:cubicBezTo>
                  <a:pt x="134588" y="311094"/>
                  <a:pt x="146780" y="299187"/>
                  <a:pt x="161735" y="299378"/>
                </a:cubicBezTo>
                <a:cubicBezTo>
                  <a:pt x="176689" y="299568"/>
                  <a:pt x="188595" y="311760"/>
                  <a:pt x="188405" y="326714"/>
                </a:cubicBezTo>
                <a:cubicBezTo>
                  <a:pt x="188214" y="341669"/>
                  <a:pt x="176022" y="353575"/>
                  <a:pt x="161068" y="353385"/>
                </a:cubicBezTo>
                <a:close/>
                <a:moveTo>
                  <a:pt x="583692" y="395104"/>
                </a:moveTo>
                <a:cubicBezTo>
                  <a:pt x="583406" y="409868"/>
                  <a:pt x="571024" y="421869"/>
                  <a:pt x="556260" y="421774"/>
                </a:cubicBezTo>
                <a:cubicBezTo>
                  <a:pt x="541020" y="421679"/>
                  <a:pt x="528447" y="408439"/>
                  <a:pt x="529209" y="393294"/>
                </a:cubicBezTo>
                <a:cubicBezTo>
                  <a:pt x="529971" y="378530"/>
                  <a:pt x="542639" y="366815"/>
                  <a:pt x="557308" y="367291"/>
                </a:cubicBezTo>
                <a:cubicBezTo>
                  <a:pt x="572167" y="367958"/>
                  <a:pt x="584073" y="380436"/>
                  <a:pt x="583692" y="395104"/>
                </a:cubicBezTo>
                <a:close/>
                <a:moveTo>
                  <a:pt x="1318927" y="852209"/>
                </a:moveTo>
                <a:cubicBezTo>
                  <a:pt x="1318927" y="867449"/>
                  <a:pt x="1307211" y="878879"/>
                  <a:pt x="1291876" y="878498"/>
                </a:cubicBezTo>
                <a:cubicBezTo>
                  <a:pt x="1277207" y="878117"/>
                  <a:pt x="1266253" y="866877"/>
                  <a:pt x="1266349" y="852113"/>
                </a:cubicBezTo>
                <a:cubicBezTo>
                  <a:pt x="1266349" y="836873"/>
                  <a:pt x="1278065" y="825444"/>
                  <a:pt x="1293400" y="825825"/>
                </a:cubicBezTo>
                <a:cubicBezTo>
                  <a:pt x="1308068" y="826205"/>
                  <a:pt x="1318927" y="837445"/>
                  <a:pt x="1318927" y="852209"/>
                </a:cubicBezTo>
                <a:close/>
                <a:moveTo>
                  <a:pt x="1628775" y="1397325"/>
                </a:moveTo>
                <a:cubicBezTo>
                  <a:pt x="1629061" y="1412660"/>
                  <a:pt x="1617631" y="1424280"/>
                  <a:pt x="1602391" y="1424280"/>
                </a:cubicBezTo>
                <a:cubicBezTo>
                  <a:pt x="1587627" y="1424185"/>
                  <a:pt x="1576483" y="1413231"/>
                  <a:pt x="1576197" y="1398563"/>
                </a:cubicBezTo>
                <a:cubicBezTo>
                  <a:pt x="1575911" y="1383228"/>
                  <a:pt x="1587341" y="1371607"/>
                  <a:pt x="1602581" y="1371607"/>
                </a:cubicBezTo>
                <a:cubicBezTo>
                  <a:pt x="1617250" y="1371607"/>
                  <a:pt x="1628489" y="1382656"/>
                  <a:pt x="1628775" y="1397325"/>
                </a:cubicBezTo>
                <a:close/>
                <a:moveTo>
                  <a:pt x="1449896" y="1036708"/>
                </a:moveTo>
                <a:cubicBezTo>
                  <a:pt x="1449991" y="1051567"/>
                  <a:pt x="1439132" y="1062997"/>
                  <a:pt x="1424369" y="1063473"/>
                </a:cubicBezTo>
                <a:cubicBezTo>
                  <a:pt x="1409033" y="1063950"/>
                  <a:pt x="1397032" y="1052615"/>
                  <a:pt x="1396937" y="1037279"/>
                </a:cubicBezTo>
                <a:cubicBezTo>
                  <a:pt x="1396841" y="1021944"/>
                  <a:pt x="1408462" y="1010324"/>
                  <a:pt x="1423892" y="1010514"/>
                </a:cubicBezTo>
                <a:cubicBezTo>
                  <a:pt x="1438561" y="1010705"/>
                  <a:pt x="1449705" y="1021849"/>
                  <a:pt x="1449896" y="1036708"/>
                </a:cubicBezTo>
                <a:close/>
                <a:moveTo>
                  <a:pt x="636079" y="435300"/>
                </a:moveTo>
                <a:cubicBezTo>
                  <a:pt x="620744" y="435300"/>
                  <a:pt x="609219" y="423488"/>
                  <a:pt x="609600" y="408153"/>
                </a:cubicBezTo>
                <a:cubicBezTo>
                  <a:pt x="609886" y="393389"/>
                  <a:pt x="621221" y="382341"/>
                  <a:pt x="636079" y="382341"/>
                </a:cubicBezTo>
                <a:cubicBezTo>
                  <a:pt x="651415" y="382341"/>
                  <a:pt x="662940" y="394152"/>
                  <a:pt x="662559" y="409487"/>
                </a:cubicBezTo>
                <a:cubicBezTo>
                  <a:pt x="662273" y="424251"/>
                  <a:pt x="650939" y="435300"/>
                  <a:pt x="636079" y="435300"/>
                </a:cubicBezTo>
                <a:close/>
                <a:moveTo>
                  <a:pt x="1357789" y="972700"/>
                </a:moveTo>
                <a:cubicBezTo>
                  <a:pt x="1342549" y="972605"/>
                  <a:pt x="1331024" y="960698"/>
                  <a:pt x="1331309" y="945459"/>
                </a:cubicBezTo>
                <a:cubicBezTo>
                  <a:pt x="1331595" y="930219"/>
                  <a:pt x="1343692" y="918884"/>
                  <a:pt x="1358932" y="919360"/>
                </a:cubicBezTo>
                <a:cubicBezTo>
                  <a:pt x="1373600" y="919836"/>
                  <a:pt x="1384554" y="931266"/>
                  <a:pt x="1384649" y="945935"/>
                </a:cubicBezTo>
                <a:cubicBezTo>
                  <a:pt x="1384745" y="961079"/>
                  <a:pt x="1373029" y="972795"/>
                  <a:pt x="1357789" y="972700"/>
                </a:cubicBezTo>
                <a:close/>
                <a:moveTo>
                  <a:pt x="81439" y="338430"/>
                </a:moveTo>
                <a:cubicBezTo>
                  <a:pt x="66199" y="338240"/>
                  <a:pt x="54959" y="326334"/>
                  <a:pt x="55531" y="310998"/>
                </a:cubicBezTo>
                <a:cubicBezTo>
                  <a:pt x="56102" y="296425"/>
                  <a:pt x="67532" y="285662"/>
                  <a:pt x="82296" y="285852"/>
                </a:cubicBezTo>
                <a:cubicBezTo>
                  <a:pt x="97536" y="286043"/>
                  <a:pt x="108776" y="297949"/>
                  <a:pt x="108204" y="313284"/>
                </a:cubicBezTo>
                <a:cubicBezTo>
                  <a:pt x="107633" y="327953"/>
                  <a:pt x="96203" y="338716"/>
                  <a:pt x="81439" y="338430"/>
                </a:cubicBezTo>
                <a:close/>
                <a:moveTo>
                  <a:pt x="1627442" y="1568489"/>
                </a:moveTo>
                <a:cubicBezTo>
                  <a:pt x="1627346" y="1553154"/>
                  <a:pt x="1639157" y="1541819"/>
                  <a:pt x="1654493" y="1542200"/>
                </a:cubicBezTo>
                <a:cubicBezTo>
                  <a:pt x="1669161" y="1542676"/>
                  <a:pt x="1679924" y="1554106"/>
                  <a:pt x="1679639" y="1568965"/>
                </a:cubicBezTo>
                <a:cubicBezTo>
                  <a:pt x="1679448" y="1578300"/>
                  <a:pt x="1674876" y="1586015"/>
                  <a:pt x="1667828" y="1590492"/>
                </a:cubicBezTo>
                <a:lnTo>
                  <a:pt x="1639253" y="1590492"/>
                </a:lnTo>
                <a:cubicBezTo>
                  <a:pt x="1632109" y="1586015"/>
                  <a:pt x="1627537" y="1578109"/>
                  <a:pt x="1627442" y="1568489"/>
                </a:cubicBezTo>
                <a:close/>
                <a:moveTo>
                  <a:pt x="1108424" y="650755"/>
                </a:moveTo>
                <a:cubicBezTo>
                  <a:pt x="1108234" y="665519"/>
                  <a:pt x="1097090" y="676568"/>
                  <a:pt x="1082326" y="676568"/>
                </a:cubicBezTo>
                <a:cubicBezTo>
                  <a:pt x="1066991" y="676568"/>
                  <a:pt x="1055656" y="664852"/>
                  <a:pt x="1056132" y="649421"/>
                </a:cubicBezTo>
                <a:cubicBezTo>
                  <a:pt x="1056608" y="634753"/>
                  <a:pt x="1068134" y="623990"/>
                  <a:pt x="1082897" y="624276"/>
                </a:cubicBezTo>
                <a:cubicBezTo>
                  <a:pt x="1097661" y="624561"/>
                  <a:pt x="1108615" y="635896"/>
                  <a:pt x="1108424" y="650755"/>
                </a:cubicBezTo>
                <a:close/>
                <a:moveTo>
                  <a:pt x="937927" y="519120"/>
                </a:moveTo>
                <a:cubicBezTo>
                  <a:pt x="952691" y="519405"/>
                  <a:pt x="963644" y="530645"/>
                  <a:pt x="963549" y="545409"/>
                </a:cubicBezTo>
                <a:cubicBezTo>
                  <a:pt x="963454" y="560744"/>
                  <a:pt x="951643" y="571983"/>
                  <a:pt x="936117" y="571317"/>
                </a:cubicBezTo>
                <a:cubicBezTo>
                  <a:pt x="921449" y="570745"/>
                  <a:pt x="910781" y="559125"/>
                  <a:pt x="911257" y="544266"/>
                </a:cubicBezTo>
                <a:cubicBezTo>
                  <a:pt x="911638" y="529692"/>
                  <a:pt x="923068" y="518834"/>
                  <a:pt x="937927" y="519120"/>
                </a:cubicBezTo>
                <a:close/>
                <a:moveTo>
                  <a:pt x="1515047" y="1131101"/>
                </a:moveTo>
                <a:cubicBezTo>
                  <a:pt x="1514856" y="1146341"/>
                  <a:pt x="1503045" y="1157580"/>
                  <a:pt x="1487710" y="1157104"/>
                </a:cubicBezTo>
                <a:cubicBezTo>
                  <a:pt x="1473041" y="1156628"/>
                  <a:pt x="1462278" y="1145198"/>
                  <a:pt x="1462469" y="1130434"/>
                </a:cubicBezTo>
                <a:cubicBezTo>
                  <a:pt x="1462659" y="1115194"/>
                  <a:pt x="1474470" y="1103955"/>
                  <a:pt x="1489805" y="1104431"/>
                </a:cubicBezTo>
                <a:cubicBezTo>
                  <a:pt x="1504378" y="1104907"/>
                  <a:pt x="1515237" y="1116337"/>
                  <a:pt x="1515047" y="1131101"/>
                </a:cubicBezTo>
                <a:close/>
                <a:moveTo>
                  <a:pt x="715423" y="448920"/>
                </a:moveTo>
                <a:cubicBezTo>
                  <a:pt x="700754" y="448825"/>
                  <a:pt x="689705" y="437490"/>
                  <a:pt x="689801" y="422822"/>
                </a:cubicBezTo>
                <a:cubicBezTo>
                  <a:pt x="689896" y="408153"/>
                  <a:pt x="701231" y="397104"/>
                  <a:pt x="715899" y="397200"/>
                </a:cubicBezTo>
                <a:cubicBezTo>
                  <a:pt x="730568" y="397295"/>
                  <a:pt x="741617" y="408629"/>
                  <a:pt x="741521" y="423298"/>
                </a:cubicBezTo>
                <a:cubicBezTo>
                  <a:pt x="741426" y="437871"/>
                  <a:pt x="730091" y="449016"/>
                  <a:pt x="715423" y="448920"/>
                </a:cubicBezTo>
                <a:close/>
                <a:moveTo>
                  <a:pt x="28004" y="297759"/>
                </a:moveTo>
                <a:cubicBezTo>
                  <a:pt x="28099" y="312427"/>
                  <a:pt x="16669" y="323762"/>
                  <a:pt x="2096" y="323762"/>
                </a:cubicBezTo>
                <a:cubicBezTo>
                  <a:pt x="1429" y="323762"/>
                  <a:pt x="762" y="323571"/>
                  <a:pt x="95" y="323571"/>
                </a:cubicBezTo>
                <a:lnTo>
                  <a:pt x="95" y="272422"/>
                </a:lnTo>
                <a:cubicBezTo>
                  <a:pt x="667" y="272422"/>
                  <a:pt x="1143" y="272231"/>
                  <a:pt x="1715" y="272231"/>
                </a:cubicBezTo>
                <a:cubicBezTo>
                  <a:pt x="16383" y="271946"/>
                  <a:pt x="27908" y="283185"/>
                  <a:pt x="28004" y="297759"/>
                </a:cubicBezTo>
                <a:close/>
                <a:moveTo>
                  <a:pt x="1201484" y="757721"/>
                </a:moveTo>
                <a:cubicBezTo>
                  <a:pt x="1201769" y="743147"/>
                  <a:pt x="1213580" y="732098"/>
                  <a:pt x="1228249" y="732575"/>
                </a:cubicBezTo>
                <a:cubicBezTo>
                  <a:pt x="1242727" y="733051"/>
                  <a:pt x="1253681" y="745053"/>
                  <a:pt x="1253014" y="759721"/>
                </a:cubicBezTo>
                <a:cubicBezTo>
                  <a:pt x="1252347" y="773628"/>
                  <a:pt x="1241012" y="784296"/>
                  <a:pt x="1226915" y="784105"/>
                </a:cubicBezTo>
                <a:cubicBezTo>
                  <a:pt x="1212437" y="784010"/>
                  <a:pt x="1201198" y="772389"/>
                  <a:pt x="1201484" y="757721"/>
                </a:cubicBezTo>
                <a:close/>
                <a:moveTo>
                  <a:pt x="1016318" y="584747"/>
                </a:moveTo>
                <a:cubicBezTo>
                  <a:pt x="1002697" y="584366"/>
                  <a:pt x="991267" y="572364"/>
                  <a:pt x="991648" y="558839"/>
                </a:cubicBezTo>
                <a:cubicBezTo>
                  <a:pt x="992029" y="545218"/>
                  <a:pt x="1004030" y="533788"/>
                  <a:pt x="1017556" y="534169"/>
                </a:cubicBezTo>
                <a:cubicBezTo>
                  <a:pt x="1031177" y="534550"/>
                  <a:pt x="1042607" y="546552"/>
                  <a:pt x="1042226" y="560077"/>
                </a:cubicBezTo>
                <a:cubicBezTo>
                  <a:pt x="1041845" y="573698"/>
                  <a:pt x="1029843" y="585128"/>
                  <a:pt x="1016318" y="584747"/>
                </a:cubicBezTo>
                <a:close/>
                <a:moveTo>
                  <a:pt x="1641920" y="1318267"/>
                </a:moveTo>
                <a:cubicBezTo>
                  <a:pt x="1641920" y="1331888"/>
                  <a:pt x="1630299" y="1343604"/>
                  <a:pt x="1616678" y="1343604"/>
                </a:cubicBezTo>
                <a:cubicBezTo>
                  <a:pt x="1603057" y="1343604"/>
                  <a:pt x="1591342" y="1331983"/>
                  <a:pt x="1591342" y="1318362"/>
                </a:cubicBezTo>
                <a:cubicBezTo>
                  <a:pt x="1591342" y="1304742"/>
                  <a:pt x="1602962" y="1293026"/>
                  <a:pt x="1616583" y="1293026"/>
                </a:cubicBezTo>
                <a:cubicBezTo>
                  <a:pt x="1630204" y="1292930"/>
                  <a:pt x="1641920" y="1304646"/>
                  <a:pt x="1641920" y="1318267"/>
                </a:cubicBezTo>
                <a:close/>
                <a:moveTo>
                  <a:pt x="1667256" y="1463428"/>
                </a:moveTo>
                <a:cubicBezTo>
                  <a:pt x="1680877" y="1463142"/>
                  <a:pt x="1692688" y="1474287"/>
                  <a:pt x="1693259" y="1487907"/>
                </a:cubicBezTo>
                <a:cubicBezTo>
                  <a:pt x="1693831" y="1502004"/>
                  <a:pt x="1681925" y="1514292"/>
                  <a:pt x="1667732" y="1514196"/>
                </a:cubicBezTo>
                <a:cubicBezTo>
                  <a:pt x="1654112" y="1514101"/>
                  <a:pt x="1642586" y="1502671"/>
                  <a:pt x="1642491" y="1488955"/>
                </a:cubicBezTo>
                <a:cubicBezTo>
                  <a:pt x="1642301" y="1475430"/>
                  <a:pt x="1653635" y="1463714"/>
                  <a:pt x="1667256" y="1463428"/>
                </a:cubicBezTo>
                <a:close/>
                <a:moveTo>
                  <a:pt x="817912" y="436633"/>
                </a:moveTo>
                <a:cubicBezTo>
                  <a:pt x="818198" y="450349"/>
                  <a:pt x="807053" y="462160"/>
                  <a:pt x="793337" y="462731"/>
                </a:cubicBezTo>
                <a:cubicBezTo>
                  <a:pt x="779050" y="463303"/>
                  <a:pt x="766858" y="451397"/>
                  <a:pt x="766858" y="437109"/>
                </a:cubicBezTo>
                <a:cubicBezTo>
                  <a:pt x="766953" y="423298"/>
                  <a:pt x="778383" y="411868"/>
                  <a:pt x="792194" y="411773"/>
                </a:cubicBezTo>
                <a:cubicBezTo>
                  <a:pt x="805910" y="411582"/>
                  <a:pt x="817626" y="422917"/>
                  <a:pt x="817912" y="436633"/>
                </a:cubicBezTo>
                <a:close/>
                <a:moveTo>
                  <a:pt x="1551813" y="1250259"/>
                </a:moveTo>
                <a:cubicBezTo>
                  <a:pt x="1537145" y="1250544"/>
                  <a:pt x="1525619" y="1239210"/>
                  <a:pt x="1525524" y="1224636"/>
                </a:cubicBezTo>
                <a:cubicBezTo>
                  <a:pt x="1525429" y="1209968"/>
                  <a:pt x="1536859" y="1198633"/>
                  <a:pt x="1551527" y="1198728"/>
                </a:cubicBezTo>
                <a:cubicBezTo>
                  <a:pt x="1565624" y="1198823"/>
                  <a:pt x="1576673" y="1209682"/>
                  <a:pt x="1577054" y="1223684"/>
                </a:cubicBezTo>
                <a:cubicBezTo>
                  <a:pt x="1577435" y="1238352"/>
                  <a:pt x="1566291" y="1250068"/>
                  <a:pt x="1551813" y="1250259"/>
                </a:cubicBezTo>
                <a:close/>
                <a:moveTo>
                  <a:pt x="1161764" y="639420"/>
                </a:moveTo>
                <a:cubicBezTo>
                  <a:pt x="1175385" y="639325"/>
                  <a:pt x="1187196" y="651327"/>
                  <a:pt x="1187006" y="664852"/>
                </a:cubicBezTo>
                <a:cubicBezTo>
                  <a:pt x="1186815" y="678473"/>
                  <a:pt x="1174718" y="690188"/>
                  <a:pt x="1161193" y="689808"/>
                </a:cubicBezTo>
                <a:cubicBezTo>
                  <a:pt x="1148144" y="689427"/>
                  <a:pt x="1136904" y="678092"/>
                  <a:pt x="1136618" y="665043"/>
                </a:cubicBezTo>
                <a:cubicBezTo>
                  <a:pt x="1136428" y="651517"/>
                  <a:pt x="1148239" y="639516"/>
                  <a:pt x="1161764" y="639420"/>
                </a:cubicBezTo>
                <a:close/>
                <a:moveTo>
                  <a:pt x="1462659" y="959841"/>
                </a:moveTo>
                <a:cubicBezTo>
                  <a:pt x="1462850" y="973271"/>
                  <a:pt x="1451039" y="985178"/>
                  <a:pt x="1437608" y="985178"/>
                </a:cubicBezTo>
                <a:cubicBezTo>
                  <a:pt x="1424178" y="985178"/>
                  <a:pt x="1412367" y="973176"/>
                  <a:pt x="1412557" y="959746"/>
                </a:cubicBezTo>
                <a:cubicBezTo>
                  <a:pt x="1412748" y="946792"/>
                  <a:pt x="1423988" y="935457"/>
                  <a:pt x="1436942" y="935076"/>
                </a:cubicBezTo>
                <a:cubicBezTo>
                  <a:pt x="1450277" y="934695"/>
                  <a:pt x="1462373" y="946411"/>
                  <a:pt x="1462659" y="959841"/>
                </a:cubicBezTo>
                <a:close/>
                <a:moveTo>
                  <a:pt x="1524953" y="1050900"/>
                </a:moveTo>
                <a:cubicBezTo>
                  <a:pt x="1525143" y="1064330"/>
                  <a:pt x="1513046" y="1076332"/>
                  <a:pt x="1499616" y="1076046"/>
                </a:cubicBezTo>
                <a:cubicBezTo>
                  <a:pt x="1486662" y="1075761"/>
                  <a:pt x="1475327" y="1064330"/>
                  <a:pt x="1475232" y="1051472"/>
                </a:cubicBezTo>
                <a:cubicBezTo>
                  <a:pt x="1475042" y="1038042"/>
                  <a:pt x="1487138" y="1026040"/>
                  <a:pt x="1500569" y="1026326"/>
                </a:cubicBezTo>
                <a:cubicBezTo>
                  <a:pt x="1513523" y="1026516"/>
                  <a:pt x="1524857" y="1037946"/>
                  <a:pt x="1524953" y="1050900"/>
                </a:cubicBezTo>
                <a:close/>
                <a:moveTo>
                  <a:pt x="872681" y="426822"/>
                </a:moveTo>
                <a:cubicBezTo>
                  <a:pt x="885730" y="427203"/>
                  <a:pt x="896874" y="438824"/>
                  <a:pt x="896684" y="451778"/>
                </a:cubicBezTo>
                <a:cubicBezTo>
                  <a:pt x="896493" y="465398"/>
                  <a:pt x="884111" y="476924"/>
                  <a:pt x="870585" y="476067"/>
                </a:cubicBezTo>
                <a:cubicBezTo>
                  <a:pt x="857536" y="475209"/>
                  <a:pt x="846677" y="463303"/>
                  <a:pt x="847344" y="450444"/>
                </a:cubicBezTo>
                <a:cubicBezTo>
                  <a:pt x="848011" y="437300"/>
                  <a:pt x="859727" y="426346"/>
                  <a:pt x="872681" y="426822"/>
                </a:cubicBezTo>
                <a:close/>
                <a:moveTo>
                  <a:pt x="1371600" y="891261"/>
                </a:moveTo>
                <a:cubicBezTo>
                  <a:pt x="1358075" y="890880"/>
                  <a:pt x="1346549" y="878403"/>
                  <a:pt x="1347407" y="865068"/>
                </a:cubicBezTo>
                <a:cubicBezTo>
                  <a:pt x="1348264" y="852018"/>
                  <a:pt x="1360075" y="841160"/>
                  <a:pt x="1372838" y="841541"/>
                </a:cubicBezTo>
                <a:cubicBezTo>
                  <a:pt x="1386364" y="841922"/>
                  <a:pt x="1397889" y="854400"/>
                  <a:pt x="1397032" y="867735"/>
                </a:cubicBezTo>
                <a:cubicBezTo>
                  <a:pt x="1396270" y="880784"/>
                  <a:pt x="1384459" y="891642"/>
                  <a:pt x="1371600" y="891261"/>
                </a:cubicBezTo>
                <a:close/>
                <a:moveTo>
                  <a:pt x="411575" y="264516"/>
                </a:moveTo>
                <a:cubicBezTo>
                  <a:pt x="425006" y="264516"/>
                  <a:pt x="436912" y="276804"/>
                  <a:pt x="436340" y="290138"/>
                </a:cubicBezTo>
                <a:cubicBezTo>
                  <a:pt x="435864" y="303093"/>
                  <a:pt x="424339" y="314237"/>
                  <a:pt x="411385" y="314237"/>
                </a:cubicBezTo>
                <a:cubicBezTo>
                  <a:pt x="397955" y="314237"/>
                  <a:pt x="386048" y="301950"/>
                  <a:pt x="386620" y="288614"/>
                </a:cubicBezTo>
                <a:cubicBezTo>
                  <a:pt x="387191" y="275661"/>
                  <a:pt x="398717" y="264516"/>
                  <a:pt x="411575" y="264516"/>
                </a:cubicBezTo>
                <a:close/>
                <a:moveTo>
                  <a:pt x="332232" y="250324"/>
                </a:moveTo>
                <a:cubicBezTo>
                  <a:pt x="345758" y="250514"/>
                  <a:pt x="357473" y="262897"/>
                  <a:pt x="356807" y="276232"/>
                </a:cubicBezTo>
                <a:cubicBezTo>
                  <a:pt x="356140" y="289186"/>
                  <a:pt x="344424" y="300235"/>
                  <a:pt x="331661" y="300045"/>
                </a:cubicBezTo>
                <a:cubicBezTo>
                  <a:pt x="318135" y="299854"/>
                  <a:pt x="306419" y="287471"/>
                  <a:pt x="307086" y="274137"/>
                </a:cubicBezTo>
                <a:cubicBezTo>
                  <a:pt x="307753" y="261278"/>
                  <a:pt x="319469" y="250134"/>
                  <a:pt x="332232" y="250324"/>
                </a:cubicBezTo>
                <a:close/>
                <a:moveTo>
                  <a:pt x="252317" y="285662"/>
                </a:moveTo>
                <a:cubicBezTo>
                  <a:pt x="239268" y="285567"/>
                  <a:pt x="227933" y="274327"/>
                  <a:pt x="227743" y="261278"/>
                </a:cubicBezTo>
                <a:cubicBezTo>
                  <a:pt x="227552" y="247752"/>
                  <a:pt x="239744" y="235846"/>
                  <a:pt x="253175" y="236322"/>
                </a:cubicBezTo>
                <a:cubicBezTo>
                  <a:pt x="266224" y="236798"/>
                  <a:pt x="277273" y="248419"/>
                  <a:pt x="276987" y="261468"/>
                </a:cubicBezTo>
                <a:cubicBezTo>
                  <a:pt x="276797" y="274518"/>
                  <a:pt x="265271" y="285757"/>
                  <a:pt x="252317" y="285662"/>
                </a:cubicBezTo>
                <a:close/>
                <a:moveTo>
                  <a:pt x="1564957" y="1169105"/>
                </a:moveTo>
                <a:cubicBezTo>
                  <a:pt x="1551527" y="1168820"/>
                  <a:pt x="1540859" y="1157485"/>
                  <a:pt x="1541336" y="1144055"/>
                </a:cubicBezTo>
                <a:cubicBezTo>
                  <a:pt x="1541812" y="1130625"/>
                  <a:pt x="1553337" y="1120147"/>
                  <a:pt x="1566767" y="1120909"/>
                </a:cubicBezTo>
                <a:cubicBezTo>
                  <a:pt x="1579626" y="1121576"/>
                  <a:pt x="1589723" y="1132339"/>
                  <a:pt x="1589627" y="1145198"/>
                </a:cubicBezTo>
                <a:cubicBezTo>
                  <a:pt x="1589532" y="1158628"/>
                  <a:pt x="1578388" y="1169391"/>
                  <a:pt x="1564957" y="1169105"/>
                </a:cubicBezTo>
                <a:close/>
                <a:moveTo>
                  <a:pt x="1307211" y="796773"/>
                </a:moveTo>
                <a:cubicBezTo>
                  <a:pt x="1293781" y="796964"/>
                  <a:pt x="1282732" y="786105"/>
                  <a:pt x="1282732" y="772675"/>
                </a:cubicBezTo>
                <a:cubicBezTo>
                  <a:pt x="1282732" y="759245"/>
                  <a:pt x="1293781" y="748386"/>
                  <a:pt x="1307211" y="748577"/>
                </a:cubicBezTo>
                <a:cubicBezTo>
                  <a:pt x="1320070" y="748767"/>
                  <a:pt x="1330643" y="759150"/>
                  <a:pt x="1331024" y="772008"/>
                </a:cubicBezTo>
                <a:cubicBezTo>
                  <a:pt x="1331405" y="785343"/>
                  <a:pt x="1320641" y="796583"/>
                  <a:pt x="1307211" y="796773"/>
                </a:cubicBezTo>
                <a:close/>
                <a:moveTo>
                  <a:pt x="570357" y="290901"/>
                </a:moveTo>
                <a:cubicBezTo>
                  <a:pt x="583787" y="290710"/>
                  <a:pt x="594836" y="301569"/>
                  <a:pt x="594836" y="314999"/>
                </a:cubicBezTo>
                <a:cubicBezTo>
                  <a:pt x="594836" y="328429"/>
                  <a:pt x="583787" y="339383"/>
                  <a:pt x="570357" y="339097"/>
                </a:cubicBezTo>
                <a:cubicBezTo>
                  <a:pt x="557498" y="338906"/>
                  <a:pt x="546926" y="328524"/>
                  <a:pt x="546545" y="315666"/>
                </a:cubicBezTo>
                <a:cubicBezTo>
                  <a:pt x="546164" y="302330"/>
                  <a:pt x="556927" y="291091"/>
                  <a:pt x="570357" y="290901"/>
                </a:cubicBezTo>
                <a:close/>
                <a:moveTo>
                  <a:pt x="491490" y="276422"/>
                </a:moveTo>
                <a:cubicBezTo>
                  <a:pt x="504730" y="276613"/>
                  <a:pt x="515779" y="287948"/>
                  <a:pt x="515588" y="301187"/>
                </a:cubicBezTo>
                <a:cubicBezTo>
                  <a:pt x="515398" y="314427"/>
                  <a:pt x="504063" y="325476"/>
                  <a:pt x="490823" y="325286"/>
                </a:cubicBezTo>
                <a:cubicBezTo>
                  <a:pt x="477584" y="325095"/>
                  <a:pt x="466535" y="313761"/>
                  <a:pt x="466725" y="300521"/>
                </a:cubicBezTo>
                <a:cubicBezTo>
                  <a:pt x="466915" y="287186"/>
                  <a:pt x="478250" y="276137"/>
                  <a:pt x="491490" y="276422"/>
                </a:cubicBezTo>
                <a:close/>
                <a:moveTo>
                  <a:pt x="199739" y="246323"/>
                </a:moveTo>
                <a:cubicBezTo>
                  <a:pt x="200025" y="259754"/>
                  <a:pt x="189167" y="270898"/>
                  <a:pt x="175736" y="270898"/>
                </a:cubicBezTo>
                <a:cubicBezTo>
                  <a:pt x="162306" y="270993"/>
                  <a:pt x="151352" y="259944"/>
                  <a:pt x="151448" y="246514"/>
                </a:cubicBezTo>
                <a:cubicBezTo>
                  <a:pt x="151543" y="233655"/>
                  <a:pt x="161830" y="223083"/>
                  <a:pt x="174784" y="222606"/>
                </a:cubicBezTo>
                <a:cubicBezTo>
                  <a:pt x="188214" y="222225"/>
                  <a:pt x="199549" y="232893"/>
                  <a:pt x="199739" y="246323"/>
                </a:cubicBezTo>
                <a:close/>
                <a:moveTo>
                  <a:pt x="119348" y="232703"/>
                </a:moveTo>
                <a:cubicBezTo>
                  <a:pt x="119348" y="245943"/>
                  <a:pt x="109347" y="255944"/>
                  <a:pt x="96012" y="255848"/>
                </a:cubicBezTo>
                <a:cubicBezTo>
                  <a:pt x="82772" y="255848"/>
                  <a:pt x="72771" y="245847"/>
                  <a:pt x="72866" y="232512"/>
                </a:cubicBezTo>
                <a:cubicBezTo>
                  <a:pt x="72866" y="219177"/>
                  <a:pt x="82867" y="209271"/>
                  <a:pt x="96203" y="209367"/>
                </a:cubicBezTo>
                <a:cubicBezTo>
                  <a:pt x="109442" y="209367"/>
                  <a:pt x="119348" y="219368"/>
                  <a:pt x="119348" y="232703"/>
                </a:cubicBezTo>
                <a:close/>
                <a:moveTo>
                  <a:pt x="1120140" y="574174"/>
                </a:moveTo>
                <a:cubicBezTo>
                  <a:pt x="1119854" y="587795"/>
                  <a:pt x="1109091" y="597891"/>
                  <a:pt x="1095375" y="597225"/>
                </a:cubicBezTo>
                <a:cubicBezTo>
                  <a:pt x="1082421" y="596653"/>
                  <a:pt x="1072801" y="586271"/>
                  <a:pt x="1072991" y="573126"/>
                </a:cubicBezTo>
                <a:cubicBezTo>
                  <a:pt x="1073277" y="559505"/>
                  <a:pt x="1084040" y="549409"/>
                  <a:pt x="1097756" y="550076"/>
                </a:cubicBezTo>
                <a:cubicBezTo>
                  <a:pt x="1110710" y="550647"/>
                  <a:pt x="1120331" y="561029"/>
                  <a:pt x="1120140" y="574174"/>
                </a:cubicBezTo>
                <a:close/>
                <a:moveTo>
                  <a:pt x="1682591" y="1432853"/>
                </a:moveTo>
                <a:cubicBezTo>
                  <a:pt x="1668875" y="1433139"/>
                  <a:pt x="1658398" y="1422852"/>
                  <a:pt x="1658398" y="1409136"/>
                </a:cubicBezTo>
                <a:cubicBezTo>
                  <a:pt x="1658493" y="1395991"/>
                  <a:pt x="1668304" y="1385990"/>
                  <a:pt x="1681353" y="1385609"/>
                </a:cubicBezTo>
                <a:cubicBezTo>
                  <a:pt x="1695069" y="1385323"/>
                  <a:pt x="1705547" y="1395610"/>
                  <a:pt x="1705547" y="1409326"/>
                </a:cubicBezTo>
                <a:cubicBezTo>
                  <a:pt x="1705547" y="1422471"/>
                  <a:pt x="1695736" y="1432567"/>
                  <a:pt x="1682591" y="1432853"/>
                </a:cubicBezTo>
                <a:close/>
                <a:moveTo>
                  <a:pt x="673703" y="328620"/>
                </a:moveTo>
                <a:cubicBezTo>
                  <a:pt x="673989" y="341859"/>
                  <a:pt x="664369" y="352146"/>
                  <a:pt x="651224" y="352622"/>
                </a:cubicBezTo>
                <a:cubicBezTo>
                  <a:pt x="637413" y="353099"/>
                  <a:pt x="626840" y="342812"/>
                  <a:pt x="626936" y="329096"/>
                </a:cubicBezTo>
                <a:cubicBezTo>
                  <a:pt x="627031" y="315856"/>
                  <a:pt x="636937" y="305950"/>
                  <a:pt x="650177" y="305855"/>
                </a:cubicBezTo>
                <a:cubicBezTo>
                  <a:pt x="663321" y="305664"/>
                  <a:pt x="673418" y="315475"/>
                  <a:pt x="673703" y="328620"/>
                </a:cubicBezTo>
                <a:close/>
                <a:moveTo>
                  <a:pt x="1711262" y="1590587"/>
                </a:moveTo>
                <a:cubicBezTo>
                  <a:pt x="1710404" y="1588015"/>
                  <a:pt x="1709928" y="1585348"/>
                  <a:pt x="1709928" y="1582395"/>
                </a:cubicBezTo>
                <a:cubicBezTo>
                  <a:pt x="1710023" y="1569060"/>
                  <a:pt x="1720120" y="1559250"/>
                  <a:pt x="1733455" y="1559440"/>
                </a:cubicBezTo>
                <a:cubicBezTo>
                  <a:pt x="1746790" y="1559535"/>
                  <a:pt x="1756601" y="1569632"/>
                  <a:pt x="1756410" y="1582967"/>
                </a:cubicBezTo>
                <a:cubicBezTo>
                  <a:pt x="1756410" y="1585729"/>
                  <a:pt x="1755839" y="1588205"/>
                  <a:pt x="1755077" y="1590587"/>
                </a:cubicBezTo>
                <a:lnTo>
                  <a:pt x="1711262" y="1590587"/>
                </a:lnTo>
                <a:close/>
                <a:moveTo>
                  <a:pt x="974789" y="465018"/>
                </a:moveTo>
                <a:cubicBezTo>
                  <a:pt x="975074" y="478353"/>
                  <a:pt x="965359" y="488544"/>
                  <a:pt x="952214" y="488925"/>
                </a:cubicBezTo>
                <a:cubicBezTo>
                  <a:pt x="938879" y="489211"/>
                  <a:pt x="928688" y="479496"/>
                  <a:pt x="928307" y="466351"/>
                </a:cubicBezTo>
                <a:cubicBezTo>
                  <a:pt x="928021" y="453016"/>
                  <a:pt x="937736" y="442824"/>
                  <a:pt x="950881" y="442443"/>
                </a:cubicBezTo>
                <a:cubicBezTo>
                  <a:pt x="964311" y="442062"/>
                  <a:pt x="974503" y="451778"/>
                  <a:pt x="974789" y="465018"/>
                </a:cubicBezTo>
                <a:close/>
                <a:moveTo>
                  <a:pt x="1536859" y="971843"/>
                </a:moveTo>
                <a:cubicBezTo>
                  <a:pt x="1536668" y="984035"/>
                  <a:pt x="1526096" y="994227"/>
                  <a:pt x="1513999" y="994036"/>
                </a:cubicBezTo>
                <a:cubicBezTo>
                  <a:pt x="1501807" y="993846"/>
                  <a:pt x="1491615" y="983273"/>
                  <a:pt x="1491806" y="971176"/>
                </a:cubicBezTo>
                <a:cubicBezTo>
                  <a:pt x="1491996" y="958984"/>
                  <a:pt x="1502569" y="948792"/>
                  <a:pt x="1514666" y="948983"/>
                </a:cubicBezTo>
                <a:cubicBezTo>
                  <a:pt x="1526857" y="949173"/>
                  <a:pt x="1537049" y="959746"/>
                  <a:pt x="1536859" y="971843"/>
                </a:cubicBezTo>
                <a:close/>
                <a:moveTo>
                  <a:pt x="1240917" y="655708"/>
                </a:moveTo>
                <a:cubicBezTo>
                  <a:pt x="1254252" y="655422"/>
                  <a:pt x="1264444" y="665233"/>
                  <a:pt x="1264634" y="678568"/>
                </a:cubicBezTo>
                <a:cubicBezTo>
                  <a:pt x="1264730" y="691903"/>
                  <a:pt x="1254728" y="702000"/>
                  <a:pt x="1241393" y="701904"/>
                </a:cubicBezTo>
                <a:cubicBezTo>
                  <a:pt x="1228630" y="701809"/>
                  <a:pt x="1218819" y="692475"/>
                  <a:pt x="1218438" y="679806"/>
                </a:cubicBezTo>
                <a:cubicBezTo>
                  <a:pt x="1217867" y="666376"/>
                  <a:pt x="1227677" y="655994"/>
                  <a:pt x="1240917" y="655708"/>
                </a:cubicBezTo>
                <a:close/>
                <a:moveTo>
                  <a:pt x="1630585" y="1215683"/>
                </a:moveTo>
                <a:cubicBezTo>
                  <a:pt x="1643920" y="1215588"/>
                  <a:pt x="1654016" y="1225589"/>
                  <a:pt x="1653921" y="1238924"/>
                </a:cubicBezTo>
                <a:cubicBezTo>
                  <a:pt x="1653826" y="1252259"/>
                  <a:pt x="1643729" y="1262165"/>
                  <a:pt x="1630394" y="1261879"/>
                </a:cubicBezTo>
                <a:cubicBezTo>
                  <a:pt x="1617631" y="1261689"/>
                  <a:pt x="1608106" y="1252068"/>
                  <a:pt x="1607820" y="1239400"/>
                </a:cubicBezTo>
                <a:cubicBezTo>
                  <a:pt x="1607439" y="1225970"/>
                  <a:pt x="1617345" y="1215778"/>
                  <a:pt x="1630585" y="1215683"/>
                </a:cubicBezTo>
                <a:close/>
                <a:moveTo>
                  <a:pt x="39243" y="218892"/>
                </a:moveTo>
                <a:cubicBezTo>
                  <a:pt x="38957" y="231369"/>
                  <a:pt x="28861" y="241180"/>
                  <a:pt x="16288" y="241085"/>
                </a:cubicBezTo>
                <a:cubicBezTo>
                  <a:pt x="9906" y="241085"/>
                  <a:pt x="4191" y="238418"/>
                  <a:pt x="95" y="234131"/>
                </a:cubicBezTo>
                <a:lnTo>
                  <a:pt x="95" y="202604"/>
                </a:lnTo>
                <a:cubicBezTo>
                  <a:pt x="4382" y="198127"/>
                  <a:pt x="10573" y="195365"/>
                  <a:pt x="17336" y="195651"/>
                </a:cubicBezTo>
                <a:cubicBezTo>
                  <a:pt x="29813" y="196127"/>
                  <a:pt x="39529" y="206414"/>
                  <a:pt x="39243" y="218892"/>
                </a:cubicBezTo>
                <a:close/>
                <a:moveTo>
                  <a:pt x="1471517" y="880974"/>
                </a:moveTo>
                <a:cubicBezTo>
                  <a:pt x="1471327" y="893166"/>
                  <a:pt x="1460754" y="903358"/>
                  <a:pt x="1448657" y="903168"/>
                </a:cubicBezTo>
                <a:cubicBezTo>
                  <a:pt x="1436465" y="902977"/>
                  <a:pt x="1426274" y="892404"/>
                  <a:pt x="1426464" y="880308"/>
                </a:cubicBezTo>
                <a:cubicBezTo>
                  <a:pt x="1426655" y="868116"/>
                  <a:pt x="1437227" y="857924"/>
                  <a:pt x="1449324" y="858114"/>
                </a:cubicBezTo>
                <a:cubicBezTo>
                  <a:pt x="1461421" y="858210"/>
                  <a:pt x="1471708" y="868782"/>
                  <a:pt x="1471517" y="880974"/>
                </a:cubicBezTo>
                <a:close/>
                <a:moveTo>
                  <a:pt x="749999" y="343955"/>
                </a:moveTo>
                <a:cubicBezTo>
                  <a:pt x="749713" y="357099"/>
                  <a:pt x="739331" y="366815"/>
                  <a:pt x="726186" y="366434"/>
                </a:cubicBezTo>
                <a:cubicBezTo>
                  <a:pt x="713137" y="366053"/>
                  <a:pt x="703517" y="355480"/>
                  <a:pt x="704088" y="342240"/>
                </a:cubicBezTo>
                <a:cubicBezTo>
                  <a:pt x="704660" y="329762"/>
                  <a:pt x="714566" y="320428"/>
                  <a:pt x="727234" y="320523"/>
                </a:cubicBezTo>
                <a:cubicBezTo>
                  <a:pt x="740378" y="320523"/>
                  <a:pt x="750284" y="330715"/>
                  <a:pt x="749999" y="343955"/>
                </a:cubicBezTo>
                <a:close/>
                <a:moveTo>
                  <a:pt x="1696593" y="1354938"/>
                </a:moveTo>
                <a:cubicBezTo>
                  <a:pt x="1684592" y="1355129"/>
                  <a:pt x="1673828" y="1344556"/>
                  <a:pt x="1673828" y="1332459"/>
                </a:cubicBezTo>
                <a:cubicBezTo>
                  <a:pt x="1673828" y="1320363"/>
                  <a:pt x="1684592" y="1309790"/>
                  <a:pt x="1696593" y="1310076"/>
                </a:cubicBezTo>
                <a:cubicBezTo>
                  <a:pt x="1708118" y="1310266"/>
                  <a:pt x="1718215" y="1320267"/>
                  <a:pt x="1718691" y="1331793"/>
                </a:cubicBezTo>
                <a:cubicBezTo>
                  <a:pt x="1719072" y="1343794"/>
                  <a:pt x="1708690" y="1354748"/>
                  <a:pt x="1696593" y="1354938"/>
                </a:cubicBezTo>
                <a:close/>
                <a:moveTo>
                  <a:pt x="1383316" y="764579"/>
                </a:moveTo>
                <a:cubicBezTo>
                  <a:pt x="1395317" y="764388"/>
                  <a:pt x="1406081" y="775342"/>
                  <a:pt x="1405795" y="787344"/>
                </a:cubicBezTo>
                <a:cubicBezTo>
                  <a:pt x="1405509" y="798869"/>
                  <a:pt x="1395222" y="808965"/>
                  <a:pt x="1383792" y="809156"/>
                </a:cubicBezTo>
                <a:cubicBezTo>
                  <a:pt x="1371791" y="809346"/>
                  <a:pt x="1361027" y="798393"/>
                  <a:pt x="1361313" y="786391"/>
                </a:cubicBezTo>
                <a:cubicBezTo>
                  <a:pt x="1361599" y="774866"/>
                  <a:pt x="1371886" y="764674"/>
                  <a:pt x="1383316" y="764579"/>
                </a:cubicBezTo>
                <a:close/>
                <a:moveTo>
                  <a:pt x="807053" y="335192"/>
                </a:moveTo>
                <a:cubicBezTo>
                  <a:pt x="819150" y="335478"/>
                  <a:pt x="829532" y="346431"/>
                  <a:pt x="829056" y="358433"/>
                </a:cubicBezTo>
                <a:cubicBezTo>
                  <a:pt x="828580" y="370529"/>
                  <a:pt x="817436" y="380721"/>
                  <a:pt x="805529" y="380054"/>
                </a:cubicBezTo>
                <a:cubicBezTo>
                  <a:pt x="794004" y="379388"/>
                  <a:pt x="784193" y="369005"/>
                  <a:pt x="784193" y="357576"/>
                </a:cubicBezTo>
                <a:cubicBezTo>
                  <a:pt x="784193" y="345479"/>
                  <a:pt x="795052" y="335001"/>
                  <a:pt x="807053" y="335192"/>
                </a:cubicBezTo>
                <a:close/>
                <a:moveTo>
                  <a:pt x="1053465" y="479496"/>
                </a:moveTo>
                <a:cubicBezTo>
                  <a:pt x="1053751" y="491497"/>
                  <a:pt x="1042892" y="502355"/>
                  <a:pt x="1030891" y="502165"/>
                </a:cubicBezTo>
                <a:cubicBezTo>
                  <a:pt x="1019366" y="501975"/>
                  <a:pt x="1009174" y="491783"/>
                  <a:pt x="1008888" y="480258"/>
                </a:cubicBezTo>
                <a:cubicBezTo>
                  <a:pt x="1008602" y="468256"/>
                  <a:pt x="1019461" y="457397"/>
                  <a:pt x="1031462" y="457588"/>
                </a:cubicBezTo>
                <a:cubicBezTo>
                  <a:pt x="1042988" y="457779"/>
                  <a:pt x="1053179" y="467970"/>
                  <a:pt x="1053465" y="479496"/>
                </a:cubicBezTo>
                <a:close/>
                <a:moveTo>
                  <a:pt x="1602010" y="1064997"/>
                </a:moveTo>
                <a:cubicBezTo>
                  <a:pt x="1602200" y="1076427"/>
                  <a:pt x="1592294" y="1087000"/>
                  <a:pt x="1580769" y="1087667"/>
                </a:cubicBezTo>
                <a:cubicBezTo>
                  <a:pt x="1568863" y="1088334"/>
                  <a:pt x="1557623" y="1077761"/>
                  <a:pt x="1557433" y="1065759"/>
                </a:cubicBezTo>
                <a:cubicBezTo>
                  <a:pt x="1557242" y="1053758"/>
                  <a:pt x="1568006" y="1042899"/>
                  <a:pt x="1580007" y="1043090"/>
                </a:cubicBezTo>
                <a:cubicBezTo>
                  <a:pt x="1591532" y="1043280"/>
                  <a:pt x="1601724" y="1053472"/>
                  <a:pt x="1602010" y="1064997"/>
                </a:cubicBezTo>
                <a:close/>
                <a:moveTo>
                  <a:pt x="1198340" y="584747"/>
                </a:moveTo>
                <a:cubicBezTo>
                  <a:pt x="1198531" y="596748"/>
                  <a:pt x="1187672" y="607607"/>
                  <a:pt x="1175671" y="607321"/>
                </a:cubicBezTo>
                <a:cubicBezTo>
                  <a:pt x="1164146" y="607035"/>
                  <a:pt x="1153954" y="596844"/>
                  <a:pt x="1153859" y="585318"/>
                </a:cubicBezTo>
                <a:cubicBezTo>
                  <a:pt x="1153668" y="573317"/>
                  <a:pt x="1164527" y="562458"/>
                  <a:pt x="1176528" y="562744"/>
                </a:cubicBezTo>
                <a:cubicBezTo>
                  <a:pt x="1188053" y="563030"/>
                  <a:pt x="1198245" y="573221"/>
                  <a:pt x="1198340" y="584747"/>
                </a:cubicBezTo>
                <a:close/>
                <a:moveTo>
                  <a:pt x="1747838" y="1480668"/>
                </a:moveTo>
                <a:cubicBezTo>
                  <a:pt x="1759934" y="1480954"/>
                  <a:pt x="1770317" y="1491908"/>
                  <a:pt x="1769840" y="1503909"/>
                </a:cubicBezTo>
                <a:cubicBezTo>
                  <a:pt x="1769364" y="1516006"/>
                  <a:pt x="1758220" y="1526198"/>
                  <a:pt x="1746314" y="1525531"/>
                </a:cubicBezTo>
                <a:cubicBezTo>
                  <a:pt x="1734788" y="1524864"/>
                  <a:pt x="1724978" y="1514482"/>
                  <a:pt x="1724978" y="1503052"/>
                </a:cubicBezTo>
                <a:cubicBezTo>
                  <a:pt x="1724978" y="1490955"/>
                  <a:pt x="1735836" y="1480383"/>
                  <a:pt x="1747838" y="1480668"/>
                </a:cubicBezTo>
                <a:close/>
                <a:moveTo>
                  <a:pt x="1666399" y="1160247"/>
                </a:moveTo>
                <a:cubicBezTo>
                  <a:pt x="1665827" y="1172154"/>
                  <a:pt x="1655540" y="1181202"/>
                  <a:pt x="1643729" y="1180440"/>
                </a:cubicBezTo>
                <a:cubicBezTo>
                  <a:pt x="1631823" y="1179678"/>
                  <a:pt x="1622965" y="1169296"/>
                  <a:pt x="1623917" y="1157485"/>
                </a:cubicBezTo>
                <a:cubicBezTo>
                  <a:pt x="1624870" y="1146150"/>
                  <a:pt x="1634490" y="1137578"/>
                  <a:pt x="1645825" y="1137959"/>
                </a:cubicBezTo>
                <a:cubicBezTo>
                  <a:pt x="1657636" y="1138245"/>
                  <a:pt x="1666970" y="1148341"/>
                  <a:pt x="1666399" y="1160247"/>
                </a:cubicBezTo>
                <a:close/>
                <a:moveTo>
                  <a:pt x="1342358" y="693332"/>
                </a:moveTo>
                <a:cubicBezTo>
                  <a:pt x="1342168" y="705238"/>
                  <a:pt x="1332262" y="714668"/>
                  <a:pt x="1320356" y="714287"/>
                </a:cubicBezTo>
                <a:cubicBezTo>
                  <a:pt x="1308449" y="713906"/>
                  <a:pt x="1299115" y="703809"/>
                  <a:pt x="1299686" y="691998"/>
                </a:cubicBezTo>
                <a:cubicBezTo>
                  <a:pt x="1300258" y="680663"/>
                  <a:pt x="1309592" y="671710"/>
                  <a:pt x="1320927" y="671710"/>
                </a:cubicBezTo>
                <a:cubicBezTo>
                  <a:pt x="1332928" y="671710"/>
                  <a:pt x="1342549" y="681426"/>
                  <a:pt x="1342358" y="693332"/>
                </a:cubicBezTo>
                <a:close/>
                <a:moveTo>
                  <a:pt x="367094" y="195460"/>
                </a:moveTo>
                <a:cubicBezTo>
                  <a:pt x="367189" y="207080"/>
                  <a:pt x="358521" y="216129"/>
                  <a:pt x="346996" y="216510"/>
                </a:cubicBezTo>
                <a:cubicBezTo>
                  <a:pt x="334804" y="216987"/>
                  <a:pt x="325279" y="207843"/>
                  <a:pt x="325184" y="195651"/>
                </a:cubicBezTo>
                <a:cubicBezTo>
                  <a:pt x="325088" y="183459"/>
                  <a:pt x="334518" y="174219"/>
                  <a:pt x="346710" y="174600"/>
                </a:cubicBezTo>
                <a:cubicBezTo>
                  <a:pt x="358331" y="174981"/>
                  <a:pt x="367094" y="183839"/>
                  <a:pt x="367094" y="195460"/>
                </a:cubicBezTo>
                <a:close/>
                <a:moveTo>
                  <a:pt x="446723" y="210510"/>
                </a:moveTo>
                <a:cubicBezTo>
                  <a:pt x="446342" y="222606"/>
                  <a:pt x="436531" y="231464"/>
                  <a:pt x="424339" y="230703"/>
                </a:cubicBezTo>
                <a:cubicBezTo>
                  <a:pt x="412814" y="230036"/>
                  <a:pt x="404432" y="220701"/>
                  <a:pt x="404813" y="209081"/>
                </a:cubicBezTo>
                <a:cubicBezTo>
                  <a:pt x="405194" y="196984"/>
                  <a:pt x="415004" y="188126"/>
                  <a:pt x="427196" y="188888"/>
                </a:cubicBezTo>
                <a:cubicBezTo>
                  <a:pt x="438722" y="189650"/>
                  <a:pt x="447104" y="198889"/>
                  <a:pt x="446723" y="210510"/>
                </a:cubicBezTo>
                <a:close/>
                <a:moveTo>
                  <a:pt x="526066" y="223845"/>
                </a:moveTo>
                <a:cubicBezTo>
                  <a:pt x="526161" y="235655"/>
                  <a:pt x="517589" y="244419"/>
                  <a:pt x="505873" y="244704"/>
                </a:cubicBezTo>
                <a:cubicBezTo>
                  <a:pt x="493490" y="244990"/>
                  <a:pt x="484346" y="235846"/>
                  <a:pt x="484632" y="223463"/>
                </a:cubicBezTo>
                <a:cubicBezTo>
                  <a:pt x="484918" y="211748"/>
                  <a:pt x="493776" y="203175"/>
                  <a:pt x="505492" y="203270"/>
                </a:cubicBezTo>
                <a:cubicBezTo>
                  <a:pt x="517303" y="203461"/>
                  <a:pt x="525971" y="212129"/>
                  <a:pt x="526066" y="223845"/>
                </a:cubicBezTo>
                <a:close/>
                <a:moveTo>
                  <a:pt x="266033" y="160694"/>
                </a:moveTo>
                <a:cubicBezTo>
                  <a:pt x="277844" y="160408"/>
                  <a:pt x="286798" y="168790"/>
                  <a:pt x="287274" y="180506"/>
                </a:cubicBezTo>
                <a:cubicBezTo>
                  <a:pt x="287750" y="192888"/>
                  <a:pt x="278702" y="202223"/>
                  <a:pt x="266414" y="202128"/>
                </a:cubicBezTo>
                <a:cubicBezTo>
                  <a:pt x="254699" y="202032"/>
                  <a:pt x="245936" y="193364"/>
                  <a:pt x="245840" y="181649"/>
                </a:cubicBezTo>
                <a:cubicBezTo>
                  <a:pt x="245840" y="169838"/>
                  <a:pt x="254318" y="160979"/>
                  <a:pt x="266033" y="160694"/>
                </a:cubicBezTo>
                <a:close/>
                <a:moveTo>
                  <a:pt x="886206" y="350908"/>
                </a:moveTo>
                <a:cubicBezTo>
                  <a:pt x="898398" y="350908"/>
                  <a:pt x="907542" y="360338"/>
                  <a:pt x="907161" y="372530"/>
                </a:cubicBezTo>
                <a:cubicBezTo>
                  <a:pt x="906780" y="384150"/>
                  <a:pt x="897827" y="392818"/>
                  <a:pt x="886206" y="392818"/>
                </a:cubicBezTo>
                <a:cubicBezTo>
                  <a:pt x="874014" y="392818"/>
                  <a:pt x="864870" y="383388"/>
                  <a:pt x="865251" y="371196"/>
                </a:cubicBezTo>
                <a:cubicBezTo>
                  <a:pt x="865632" y="359576"/>
                  <a:pt x="874586" y="350908"/>
                  <a:pt x="886206" y="350908"/>
                </a:cubicBezTo>
                <a:close/>
                <a:moveTo>
                  <a:pt x="1110139" y="473780"/>
                </a:moveTo>
                <a:cubicBezTo>
                  <a:pt x="1121950" y="473495"/>
                  <a:pt x="1130903" y="482067"/>
                  <a:pt x="1131094" y="493878"/>
                </a:cubicBezTo>
                <a:cubicBezTo>
                  <a:pt x="1131189" y="505689"/>
                  <a:pt x="1122521" y="514547"/>
                  <a:pt x="1110710" y="514452"/>
                </a:cubicBezTo>
                <a:cubicBezTo>
                  <a:pt x="1099471" y="514357"/>
                  <a:pt x="1090994" y="506261"/>
                  <a:pt x="1090517" y="495117"/>
                </a:cubicBezTo>
                <a:cubicBezTo>
                  <a:pt x="1089946" y="483210"/>
                  <a:pt x="1098423" y="474066"/>
                  <a:pt x="1110139" y="473780"/>
                </a:cubicBezTo>
                <a:close/>
                <a:moveTo>
                  <a:pt x="186404" y="146883"/>
                </a:moveTo>
                <a:cubicBezTo>
                  <a:pt x="198215" y="146597"/>
                  <a:pt x="207169" y="155169"/>
                  <a:pt x="207359" y="166980"/>
                </a:cubicBezTo>
                <a:cubicBezTo>
                  <a:pt x="207455" y="178791"/>
                  <a:pt x="198787" y="187650"/>
                  <a:pt x="186976" y="187554"/>
                </a:cubicBezTo>
                <a:cubicBezTo>
                  <a:pt x="175736" y="187554"/>
                  <a:pt x="167259" y="179363"/>
                  <a:pt x="166783" y="168219"/>
                </a:cubicBezTo>
                <a:cubicBezTo>
                  <a:pt x="166211" y="156312"/>
                  <a:pt x="174689" y="147168"/>
                  <a:pt x="186404" y="146883"/>
                </a:cubicBezTo>
                <a:close/>
                <a:moveTo>
                  <a:pt x="564642" y="237084"/>
                </a:moveTo>
                <a:cubicBezTo>
                  <a:pt x="565214" y="225369"/>
                  <a:pt x="574548" y="217177"/>
                  <a:pt x="586454" y="217939"/>
                </a:cubicBezTo>
                <a:cubicBezTo>
                  <a:pt x="597599" y="218701"/>
                  <a:pt x="605504" y="227369"/>
                  <a:pt x="605314" y="238704"/>
                </a:cubicBezTo>
                <a:cubicBezTo>
                  <a:pt x="605123" y="250514"/>
                  <a:pt x="596075" y="258992"/>
                  <a:pt x="584168" y="258611"/>
                </a:cubicBezTo>
                <a:cubicBezTo>
                  <a:pt x="572453" y="258230"/>
                  <a:pt x="564071" y="248991"/>
                  <a:pt x="564642" y="237084"/>
                </a:cubicBezTo>
                <a:close/>
                <a:moveTo>
                  <a:pt x="1275683" y="599511"/>
                </a:moveTo>
                <a:cubicBezTo>
                  <a:pt x="1275493" y="611036"/>
                  <a:pt x="1266158" y="619799"/>
                  <a:pt x="1254633" y="619227"/>
                </a:cubicBezTo>
                <a:cubicBezTo>
                  <a:pt x="1243775" y="618751"/>
                  <a:pt x="1235488" y="609797"/>
                  <a:pt x="1235678" y="598844"/>
                </a:cubicBezTo>
                <a:cubicBezTo>
                  <a:pt x="1235869" y="587319"/>
                  <a:pt x="1245203" y="578555"/>
                  <a:pt x="1256728" y="579127"/>
                </a:cubicBezTo>
                <a:cubicBezTo>
                  <a:pt x="1267587" y="579698"/>
                  <a:pt x="1275874" y="588557"/>
                  <a:pt x="1275683" y="599511"/>
                </a:cubicBezTo>
                <a:close/>
                <a:moveTo>
                  <a:pt x="1730597" y="1252735"/>
                </a:moveTo>
                <a:cubicBezTo>
                  <a:pt x="1730693" y="1263879"/>
                  <a:pt x="1722406" y="1272642"/>
                  <a:pt x="1711357" y="1273119"/>
                </a:cubicBezTo>
                <a:cubicBezTo>
                  <a:pt x="1699641" y="1273595"/>
                  <a:pt x="1690402" y="1264927"/>
                  <a:pt x="1690211" y="1253211"/>
                </a:cubicBezTo>
                <a:cubicBezTo>
                  <a:pt x="1690116" y="1241496"/>
                  <a:pt x="1699165" y="1232542"/>
                  <a:pt x="1710881" y="1232828"/>
                </a:cubicBezTo>
                <a:cubicBezTo>
                  <a:pt x="1722120" y="1233018"/>
                  <a:pt x="1730502" y="1241496"/>
                  <a:pt x="1730597" y="1252735"/>
                </a:cubicBezTo>
                <a:close/>
                <a:moveTo>
                  <a:pt x="1762220" y="1443806"/>
                </a:moveTo>
                <a:cubicBezTo>
                  <a:pt x="1750409" y="1444092"/>
                  <a:pt x="1741456" y="1435520"/>
                  <a:pt x="1741265" y="1423709"/>
                </a:cubicBezTo>
                <a:cubicBezTo>
                  <a:pt x="1741170" y="1411898"/>
                  <a:pt x="1749838" y="1403039"/>
                  <a:pt x="1761649" y="1403135"/>
                </a:cubicBezTo>
                <a:cubicBezTo>
                  <a:pt x="1772888" y="1403230"/>
                  <a:pt x="1781366" y="1411326"/>
                  <a:pt x="1781842" y="1422471"/>
                </a:cubicBezTo>
                <a:cubicBezTo>
                  <a:pt x="1782413" y="1434377"/>
                  <a:pt x="1773936" y="1443521"/>
                  <a:pt x="1762220" y="1443806"/>
                </a:cubicBezTo>
                <a:close/>
                <a:moveTo>
                  <a:pt x="985742" y="386151"/>
                </a:moveTo>
                <a:cubicBezTo>
                  <a:pt x="985742" y="397009"/>
                  <a:pt x="976884" y="405867"/>
                  <a:pt x="966121" y="405962"/>
                </a:cubicBezTo>
                <a:cubicBezTo>
                  <a:pt x="954786" y="406153"/>
                  <a:pt x="945452" y="396628"/>
                  <a:pt x="945928" y="385293"/>
                </a:cubicBezTo>
                <a:cubicBezTo>
                  <a:pt x="946309" y="374530"/>
                  <a:pt x="955453" y="365958"/>
                  <a:pt x="966311" y="366148"/>
                </a:cubicBezTo>
                <a:cubicBezTo>
                  <a:pt x="977075" y="366338"/>
                  <a:pt x="985742" y="375292"/>
                  <a:pt x="985742" y="386151"/>
                </a:cubicBezTo>
                <a:close/>
                <a:moveTo>
                  <a:pt x="665131" y="229750"/>
                </a:moveTo>
                <a:cubicBezTo>
                  <a:pt x="675894" y="230036"/>
                  <a:pt x="684562" y="239085"/>
                  <a:pt x="684467" y="249943"/>
                </a:cubicBezTo>
                <a:cubicBezTo>
                  <a:pt x="684371" y="261278"/>
                  <a:pt x="674561" y="270327"/>
                  <a:pt x="663226" y="269660"/>
                </a:cubicBezTo>
                <a:cubicBezTo>
                  <a:pt x="652463" y="268993"/>
                  <a:pt x="644081" y="259563"/>
                  <a:pt x="644557" y="248800"/>
                </a:cubicBezTo>
                <a:cubicBezTo>
                  <a:pt x="645128" y="237942"/>
                  <a:pt x="654272" y="229369"/>
                  <a:pt x="665131" y="229750"/>
                </a:cubicBezTo>
                <a:close/>
                <a:moveTo>
                  <a:pt x="1793939" y="1590587"/>
                </a:moveTo>
                <a:cubicBezTo>
                  <a:pt x="1796701" y="1582491"/>
                  <a:pt x="1804321" y="1576776"/>
                  <a:pt x="1813274" y="1576966"/>
                </a:cubicBezTo>
                <a:cubicBezTo>
                  <a:pt x="1821847" y="1577156"/>
                  <a:pt x="1828991" y="1582872"/>
                  <a:pt x="1831562" y="1590587"/>
                </a:cubicBezTo>
                <a:lnTo>
                  <a:pt x="1793939" y="1590587"/>
                </a:lnTo>
                <a:close/>
                <a:moveTo>
                  <a:pt x="1548384" y="895262"/>
                </a:moveTo>
                <a:cubicBezTo>
                  <a:pt x="1548098" y="905930"/>
                  <a:pt x="1538764" y="914883"/>
                  <a:pt x="1528096" y="914597"/>
                </a:cubicBezTo>
                <a:cubicBezTo>
                  <a:pt x="1517428" y="914312"/>
                  <a:pt x="1508474" y="904977"/>
                  <a:pt x="1508760" y="894309"/>
                </a:cubicBezTo>
                <a:cubicBezTo>
                  <a:pt x="1509046" y="883641"/>
                  <a:pt x="1518380" y="874688"/>
                  <a:pt x="1529048" y="874973"/>
                </a:cubicBezTo>
                <a:cubicBezTo>
                  <a:pt x="1539716" y="875259"/>
                  <a:pt x="1548575" y="884594"/>
                  <a:pt x="1548384" y="895262"/>
                </a:cubicBezTo>
                <a:close/>
                <a:moveTo>
                  <a:pt x="130207" y="153455"/>
                </a:moveTo>
                <a:cubicBezTo>
                  <a:pt x="130016" y="164313"/>
                  <a:pt x="121063" y="172981"/>
                  <a:pt x="110204" y="172981"/>
                </a:cubicBezTo>
                <a:cubicBezTo>
                  <a:pt x="98870" y="172981"/>
                  <a:pt x="89726" y="163266"/>
                  <a:pt x="90392" y="151931"/>
                </a:cubicBezTo>
                <a:cubicBezTo>
                  <a:pt x="90964" y="141168"/>
                  <a:pt x="100298" y="132690"/>
                  <a:pt x="111062" y="133167"/>
                </a:cubicBezTo>
                <a:cubicBezTo>
                  <a:pt x="121825" y="133452"/>
                  <a:pt x="130397" y="142596"/>
                  <a:pt x="130207" y="153455"/>
                </a:cubicBezTo>
                <a:close/>
                <a:moveTo>
                  <a:pt x="1416939" y="706953"/>
                </a:moveTo>
                <a:cubicBezTo>
                  <a:pt x="1417130" y="717049"/>
                  <a:pt x="1408367" y="726193"/>
                  <a:pt x="1398175" y="726384"/>
                </a:cubicBezTo>
                <a:cubicBezTo>
                  <a:pt x="1388078" y="726574"/>
                  <a:pt x="1378934" y="717811"/>
                  <a:pt x="1378744" y="707619"/>
                </a:cubicBezTo>
                <a:cubicBezTo>
                  <a:pt x="1378553" y="697523"/>
                  <a:pt x="1387316" y="688379"/>
                  <a:pt x="1397508" y="688188"/>
                </a:cubicBezTo>
                <a:cubicBezTo>
                  <a:pt x="1407605" y="687903"/>
                  <a:pt x="1416749" y="696761"/>
                  <a:pt x="1416939" y="706953"/>
                </a:cubicBezTo>
                <a:close/>
                <a:moveTo>
                  <a:pt x="1482852" y="800393"/>
                </a:moveTo>
                <a:cubicBezTo>
                  <a:pt x="1483233" y="810966"/>
                  <a:pt x="1474089" y="820491"/>
                  <a:pt x="1463421" y="820681"/>
                </a:cubicBezTo>
                <a:cubicBezTo>
                  <a:pt x="1452753" y="820871"/>
                  <a:pt x="1443038" y="811537"/>
                  <a:pt x="1443609" y="800869"/>
                </a:cubicBezTo>
                <a:cubicBezTo>
                  <a:pt x="1444181" y="789344"/>
                  <a:pt x="1450848" y="782581"/>
                  <a:pt x="1462183" y="781438"/>
                </a:cubicBezTo>
                <a:cubicBezTo>
                  <a:pt x="1472660" y="780390"/>
                  <a:pt x="1482471" y="789820"/>
                  <a:pt x="1482852" y="800393"/>
                </a:cubicBezTo>
                <a:close/>
                <a:moveTo>
                  <a:pt x="1593532" y="1005466"/>
                </a:moveTo>
                <a:cubicBezTo>
                  <a:pt x="1582865" y="1005276"/>
                  <a:pt x="1573816" y="995655"/>
                  <a:pt x="1574197" y="985083"/>
                </a:cubicBezTo>
                <a:cubicBezTo>
                  <a:pt x="1574578" y="974414"/>
                  <a:pt x="1584389" y="965080"/>
                  <a:pt x="1594866" y="966223"/>
                </a:cubicBezTo>
                <a:cubicBezTo>
                  <a:pt x="1606201" y="967461"/>
                  <a:pt x="1612868" y="974224"/>
                  <a:pt x="1613440" y="985749"/>
                </a:cubicBezTo>
                <a:cubicBezTo>
                  <a:pt x="1614011" y="996417"/>
                  <a:pt x="1604201" y="1005656"/>
                  <a:pt x="1593532" y="1005466"/>
                </a:cubicBezTo>
                <a:close/>
                <a:moveTo>
                  <a:pt x="50006" y="138786"/>
                </a:moveTo>
                <a:cubicBezTo>
                  <a:pt x="50006" y="148883"/>
                  <a:pt x="41148" y="157931"/>
                  <a:pt x="31052" y="158122"/>
                </a:cubicBezTo>
                <a:cubicBezTo>
                  <a:pt x="20479" y="158312"/>
                  <a:pt x="10954" y="148692"/>
                  <a:pt x="11335" y="138120"/>
                </a:cubicBezTo>
                <a:cubicBezTo>
                  <a:pt x="11716" y="128023"/>
                  <a:pt x="20955" y="119260"/>
                  <a:pt x="31052" y="119451"/>
                </a:cubicBezTo>
                <a:cubicBezTo>
                  <a:pt x="41148" y="119641"/>
                  <a:pt x="50006" y="128690"/>
                  <a:pt x="50006" y="138786"/>
                </a:cubicBezTo>
                <a:close/>
                <a:moveTo>
                  <a:pt x="760762" y="263278"/>
                </a:moveTo>
                <a:cubicBezTo>
                  <a:pt x="761143" y="273755"/>
                  <a:pt x="751618" y="283471"/>
                  <a:pt x="741045" y="283376"/>
                </a:cubicBezTo>
                <a:cubicBezTo>
                  <a:pt x="731044" y="283280"/>
                  <a:pt x="721995" y="274422"/>
                  <a:pt x="721614" y="264421"/>
                </a:cubicBezTo>
                <a:cubicBezTo>
                  <a:pt x="721233" y="253848"/>
                  <a:pt x="730758" y="244228"/>
                  <a:pt x="741331" y="244323"/>
                </a:cubicBezTo>
                <a:cubicBezTo>
                  <a:pt x="751427" y="244419"/>
                  <a:pt x="760476" y="253277"/>
                  <a:pt x="760762" y="263278"/>
                </a:cubicBezTo>
                <a:close/>
                <a:moveTo>
                  <a:pt x="1678400" y="1079952"/>
                </a:moveTo>
                <a:cubicBezTo>
                  <a:pt x="1678210" y="1090143"/>
                  <a:pt x="1669066" y="1098906"/>
                  <a:pt x="1658969" y="1098716"/>
                </a:cubicBezTo>
                <a:cubicBezTo>
                  <a:pt x="1648778" y="1098525"/>
                  <a:pt x="1640015" y="1089381"/>
                  <a:pt x="1640205" y="1079285"/>
                </a:cubicBezTo>
                <a:cubicBezTo>
                  <a:pt x="1640396" y="1069093"/>
                  <a:pt x="1649540" y="1060330"/>
                  <a:pt x="1659636" y="1060521"/>
                </a:cubicBezTo>
                <a:cubicBezTo>
                  <a:pt x="1669828" y="1060711"/>
                  <a:pt x="1678591" y="1069760"/>
                  <a:pt x="1678400" y="1079952"/>
                </a:cubicBezTo>
                <a:close/>
                <a:moveTo>
                  <a:pt x="1827371" y="1498766"/>
                </a:moveTo>
                <a:cubicBezTo>
                  <a:pt x="1838516" y="1499433"/>
                  <a:pt x="1846612" y="1508577"/>
                  <a:pt x="1845278" y="1518959"/>
                </a:cubicBezTo>
                <a:cubicBezTo>
                  <a:pt x="1843850" y="1530008"/>
                  <a:pt x="1836896" y="1535723"/>
                  <a:pt x="1825943" y="1535532"/>
                </a:cubicBezTo>
                <a:cubicBezTo>
                  <a:pt x="1815465" y="1535437"/>
                  <a:pt x="1807369" y="1525817"/>
                  <a:pt x="1808702" y="1515435"/>
                </a:cubicBezTo>
                <a:cubicBezTo>
                  <a:pt x="1810131" y="1504386"/>
                  <a:pt x="1817180" y="1499242"/>
                  <a:pt x="1827371" y="1498766"/>
                </a:cubicBezTo>
                <a:close/>
                <a:moveTo>
                  <a:pt x="1775270" y="1365606"/>
                </a:moveTo>
                <a:cubicBezTo>
                  <a:pt x="1764982" y="1365321"/>
                  <a:pt x="1756410" y="1356081"/>
                  <a:pt x="1756982" y="1345889"/>
                </a:cubicBezTo>
                <a:cubicBezTo>
                  <a:pt x="1757458" y="1335603"/>
                  <a:pt x="1766983" y="1326839"/>
                  <a:pt x="1776984" y="1328078"/>
                </a:cubicBezTo>
                <a:cubicBezTo>
                  <a:pt x="1787843" y="1329411"/>
                  <a:pt x="1794034" y="1335984"/>
                  <a:pt x="1794510" y="1346937"/>
                </a:cubicBezTo>
                <a:cubicBezTo>
                  <a:pt x="1794986" y="1357129"/>
                  <a:pt x="1785557" y="1365892"/>
                  <a:pt x="1775270" y="1365606"/>
                </a:cubicBezTo>
                <a:close/>
                <a:moveTo>
                  <a:pt x="1189673" y="489402"/>
                </a:moveTo>
                <a:cubicBezTo>
                  <a:pt x="1199864" y="489021"/>
                  <a:pt x="1209008" y="497593"/>
                  <a:pt x="1209199" y="507880"/>
                </a:cubicBezTo>
                <a:cubicBezTo>
                  <a:pt x="1209389" y="518072"/>
                  <a:pt x="1200626" y="527406"/>
                  <a:pt x="1190339" y="526930"/>
                </a:cubicBezTo>
                <a:cubicBezTo>
                  <a:pt x="1179386" y="526359"/>
                  <a:pt x="1172813" y="520072"/>
                  <a:pt x="1171670" y="509213"/>
                </a:cubicBezTo>
                <a:cubicBezTo>
                  <a:pt x="1170432" y="499212"/>
                  <a:pt x="1179386" y="489878"/>
                  <a:pt x="1189673" y="489402"/>
                </a:cubicBezTo>
                <a:close/>
                <a:moveTo>
                  <a:pt x="1044797" y="381769"/>
                </a:moveTo>
                <a:cubicBezTo>
                  <a:pt x="1055942" y="381769"/>
                  <a:pt x="1064609" y="390532"/>
                  <a:pt x="1063752" y="401010"/>
                </a:cubicBezTo>
                <a:cubicBezTo>
                  <a:pt x="1062800" y="412059"/>
                  <a:pt x="1056323" y="418250"/>
                  <a:pt x="1045274" y="418631"/>
                </a:cubicBezTo>
                <a:cubicBezTo>
                  <a:pt x="1034796" y="419012"/>
                  <a:pt x="1026128" y="409963"/>
                  <a:pt x="1026986" y="399486"/>
                </a:cubicBezTo>
                <a:cubicBezTo>
                  <a:pt x="1027938" y="388437"/>
                  <a:pt x="1034510" y="382721"/>
                  <a:pt x="1044797" y="381769"/>
                </a:cubicBezTo>
                <a:close/>
                <a:moveTo>
                  <a:pt x="838962" y="277851"/>
                </a:moveTo>
                <a:cubicBezTo>
                  <a:pt x="838200" y="288805"/>
                  <a:pt x="832580" y="295377"/>
                  <a:pt x="821436" y="296139"/>
                </a:cubicBezTo>
                <a:cubicBezTo>
                  <a:pt x="810768" y="296806"/>
                  <a:pt x="802196" y="288424"/>
                  <a:pt x="802767" y="277756"/>
                </a:cubicBezTo>
                <a:cubicBezTo>
                  <a:pt x="803339" y="266612"/>
                  <a:pt x="809720" y="260230"/>
                  <a:pt x="820769" y="260230"/>
                </a:cubicBezTo>
                <a:cubicBezTo>
                  <a:pt x="832009" y="260135"/>
                  <a:pt x="837914" y="266802"/>
                  <a:pt x="838962" y="277851"/>
                </a:cubicBezTo>
                <a:close/>
                <a:moveTo>
                  <a:pt x="899636" y="274994"/>
                </a:moveTo>
                <a:cubicBezTo>
                  <a:pt x="910209" y="275756"/>
                  <a:pt x="916972" y="280899"/>
                  <a:pt x="917353" y="291567"/>
                </a:cubicBezTo>
                <a:cubicBezTo>
                  <a:pt x="917734" y="302140"/>
                  <a:pt x="911638" y="308712"/>
                  <a:pt x="901065" y="309093"/>
                </a:cubicBezTo>
                <a:cubicBezTo>
                  <a:pt x="890492" y="309474"/>
                  <a:pt x="884015" y="303473"/>
                  <a:pt x="883444" y="292901"/>
                </a:cubicBezTo>
                <a:cubicBezTo>
                  <a:pt x="882968" y="282233"/>
                  <a:pt x="889445" y="276708"/>
                  <a:pt x="899636" y="274994"/>
                </a:cubicBezTo>
                <a:close/>
                <a:moveTo>
                  <a:pt x="1706975" y="1173582"/>
                </a:moveTo>
                <a:cubicBezTo>
                  <a:pt x="1707642" y="1162152"/>
                  <a:pt x="1715929" y="1154818"/>
                  <a:pt x="1726121" y="1155961"/>
                </a:cubicBezTo>
                <a:cubicBezTo>
                  <a:pt x="1737360" y="1157199"/>
                  <a:pt x="1742980" y="1164153"/>
                  <a:pt x="1741932" y="1175297"/>
                </a:cubicBezTo>
                <a:cubicBezTo>
                  <a:pt x="1740980" y="1185870"/>
                  <a:pt x="1734217" y="1191394"/>
                  <a:pt x="1723835" y="1190918"/>
                </a:cubicBezTo>
                <a:cubicBezTo>
                  <a:pt x="1712500" y="1190251"/>
                  <a:pt x="1707356" y="1183203"/>
                  <a:pt x="1706975" y="1173582"/>
                </a:cubicBezTo>
                <a:close/>
                <a:moveTo>
                  <a:pt x="1332643" y="595701"/>
                </a:moveTo>
                <a:cubicBezTo>
                  <a:pt x="1343692" y="596939"/>
                  <a:pt x="1350169" y="602749"/>
                  <a:pt x="1349788" y="613988"/>
                </a:cubicBezTo>
                <a:cubicBezTo>
                  <a:pt x="1349407" y="625228"/>
                  <a:pt x="1342644" y="631324"/>
                  <a:pt x="1331405" y="630848"/>
                </a:cubicBezTo>
                <a:cubicBezTo>
                  <a:pt x="1320927" y="630467"/>
                  <a:pt x="1314926" y="624085"/>
                  <a:pt x="1314926" y="613512"/>
                </a:cubicBezTo>
                <a:cubicBezTo>
                  <a:pt x="1314926" y="602178"/>
                  <a:pt x="1321594" y="596653"/>
                  <a:pt x="1332643" y="595701"/>
                </a:cubicBezTo>
                <a:close/>
                <a:moveTo>
                  <a:pt x="1808607" y="1270833"/>
                </a:moveTo>
                <a:cubicBezTo>
                  <a:pt x="1802321" y="1275023"/>
                  <a:pt x="1796320" y="1281977"/>
                  <a:pt x="1789557" y="1282834"/>
                </a:cubicBezTo>
                <a:cubicBezTo>
                  <a:pt x="1780127" y="1284072"/>
                  <a:pt x="1773650" y="1276643"/>
                  <a:pt x="1773936" y="1266832"/>
                </a:cubicBezTo>
                <a:cubicBezTo>
                  <a:pt x="1774127" y="1257021"/>
                  <a:pt x="1780889" y="1249782"/>
                  <a:pt x="1790319" y="1251497"/>
                </a:cubicBezTo>
                <a:cubicBezTo>
                  <a:pt x="1797082" y="1252735"/>
                  <a:pt x="1802702" y="1259784"/>
                  <a:pt x="1808798" y="1264355"/>
                </a:cubicBezTo>
                <a:cubicBezTo>
                  <a:pt x="1808702" y="1266451"/>
                  <a:pt x="1808702" y="1268642"/>
                  <a:pt x="1808607" y="1270833"/>
                </a:cubicBezTo>
                <a:close/>
                <a:moveTo>
                  <a:pt x="1860137" y="1440854"/>
                </a:moveTo>
                <a:cubicBezTo>
                  <a:pt x="1853946" y="1445330"/>
                  <a:pt x="1848326" y="1451808"/>
                  <a:pt x="1841468" y="1453808"/>
                </a:cubicBezTo>
                <a:cubicBezTo>
                  <a:pt x="1833086" y="1456189"/>
                  <a:pt x="1823752" y="1445997"/>
                  <a:pt x="1824704" y="1437044"/>
                </a:cubicBezTo>
                <a:cubicBezTo>
                  <a:pt x="1825752" y="1427328"/>
                  <a:pt x="1831943" y="1419994"/>
                  <a:pt x="1841373" y="1421709"/>
                </a:cubicBezTo>
                <a:cubicBezTo>
                  <a:pt x="1848136" y="1422947"/>
                  <a:pt x="1853946" y="1429900"/>
                  <a:pt x="1860137" y="1434377"/>
                </a:cubicBezTo>
                <a:cubicBezTo>
                  <a:pt x="1860137" y="1436568"/>
                  <a:pt x="1860137" y="1438663"/>
                  <a:pt x="1860137" y="1440854"/>
                </a:cubicBezTo>
                <a:close/>
                <a:moveTo>
                  <a:pt x="1143953" y="417678"/>
                </a:moveTo>
                <a:cubicBezTo>
                  <a:pt x="1137761" y="422155"/>
                  <a:pt x="1132142" y="428632"/>
                  <a:pt x="1125284" y="430632"/>
                </a:cubicBezTo>
                <a:cubicBezTo>
                  <a:pt x="1116902" y="433013"/>
                  <a:pt x="1107567" y="422822"/>
                  <a:pt x="1108520" y="413868"/>
                </a:cubicBezTo>
                <a:cubicBezTo>
                  <a:pt x="1109567" y="404153"/>
                  <a:pt x="1115759" y="396819"/>
                  <a:pt x="1125188" y="398533"/>
                </a:cubicBezTo>
                <a:cubicBezTo>
                  <a:pt x="1131951" y="399771"/>
                  <a:pt x="1137761" y="406820"/>
                  <a:pt x="1143953" y="411201"/>
                </a:cubicBezTo>
                <a:cubicBezTo>
                  <a:pt x="1143857" y="413297"/>
                  <a:pt x="1143953" y="415487"/>
                  <a:pt x="1143953" y="417678"/>
                </a:cubicBezTo>
                <a:close/>
                <a:moveTo>
                  <a:pt x="299657" y="105735"/>
                </a:moveTo>
                <a:cubicBezTo>
                  <a:pt x="293275" y="110021"/>
                  <a:pt x="287465" y="116307"/>
                  <a:pt x="280511" y="117927"/>
                </a:cubicBezTo>
                <a:cubicBezTo>
                  <a:pt x="272034" y="120022"/>
                  <a:pt x="263081" y="109354"/>
                  <a:pt x="264414" y="100591"/>
                </a:cubicBezTo>
                <a:cubicBezTo>
                  <a:pt x="265843" y="90971"/>
                  <a:pt x="272320" y="83827"/>
                  <a:pt x="281654" y="85827"/>
                </a:cubicBezTo>
                <a:cubicBezTo>
                  <a:pt x="288417" y="87256"/>
                  <a:pt x="293846" y="94590"/>
                  <a:pt x="299942" y="99258"/>
                </a:cubicBezTo>
                <a:cubicBezTo>
                  <a:pt x="299752" y="101448"/>
                  <a:pt x="299752" y="103544"/>
                  <a:pt x="299657" y="105735"/>
                </a:cubicBezTo>
                <a:close/>
                <a:moveTo>
                  <a:pt x="1627156" y="911645"/>
                </a:moveTo>
                <a:cubicBezTo>
                  <a:pt x="1621060" y="916312"/>
                  <a:pt x="1615631" y="922884"/>
                  <a:pt x="1608773" y="925075"/>
                </a:cubicBezTo>
                <a:cubicBezTo>
                  <a:pt x="1600486" y="927742"/>
                  <a:pt x="1590961" y="917741"/>
                  <a:pt x="1591532" y="908787"/>
                </a:cubicBezTo>
                <a:cubicBezTo>
                  <a:pt x="1592199" y="898977"/>
                  <a:pt x="1598390" y="891642"/>
                  <a:pt x="1607820" y="892976"/>
                </a:cubicBezTo>
                <a:cubicBezTo>
                  <a:pt x="1614678" y="894023"/>
                  <a:pt x="1620584" y="900881"/>
                  <a:pt x="1626965" y="905168"/>
                </a:cubicBezTo>
                <a:cubicBezTo>
                  <a:pt x="1627061" y="907359"/>
                  <a:pt x="1627156" y="909549"/>
                  <a:pt x="1627156" y="911645"/>
                </a:cubicBezTo>
                <a:close/>
                <a:moveTo>
                  <a:pt x="457486" y="125356"/>
                </a:moveTo>
                <a:cubicBezTo>
                  <a:pt x="455771" y="140120"/>
                  <a:pt x="450437" y="146883"/>
                  <a:pt x="439769" y="146787"/>
                </a:cubicBezTo>
                <a:cubicBezTo>
                  <a:pt x="429959" y="146692"/>
                  <a:pt x="423577" y="140501"/>
                  <a:pt x="423386" y="130690"/>
                </a:cubicBezTo>
                <a:cubicBezTo>
                  <a:pt x="423196" y="120117"/>
                  <a:pt x="429863" y="112593"/>
                  <a:pt x="440055" y="114021"/>
                </a:cubicBezTo>
                <a:cubicBezTo>
                  <a:pt x="446913" y="115069"/>
                  <a:pt x="452723" y="122118"/>
                  <a:pt x="457486" y="125356"/>
                </a:cubicBezTo>
                <a:close/>
                <a:moveTo>
                  <a:pt x="1561624" y="818871"/>
                </a:moveTo>
                <a:cubicBezTo>
                  <a:pt x="1555337" y="823158"/>
                  <a:pt x="1549527" y="829539"/>
                  <a:pt x="1542574" y="831349"/>
                </a:cubicBezTo>
                <a:cubicBezTo>
                  <a:pt x="1534192" y="833540"/>
                  <a:pt x="1525048" y="823062"/>
                  <a:pt x="1526191" y="814204"/>
                </a:cubicBezTo>
                <a:cubicBezTo>
                  <a:pt x="1527524" y="804488"/>
                  <a:pt x="1533811" y="797345"/>
                  <a:pt x="1543241" y="799250"/>
                </a:cubicBezTo>
                <a:cubicBezTo>
                  <a:pt x="1550003" y="800583"/>
                  <a:pt x="1555528" y="807822"/>
                  <a:pt x="1561719" y="812394"/>
                </a:cubicBezTo>
                <a:cubicBezTo>
                  <a:pt x="1561719" y="814585"/>
                  <a:pt x="1561719" y="816680"/>
                  <a:pt x="1561624" y="818871"/>
                </a:cubicBezTo>
                <a:close/>
                <a:moveTo>
                  <a:pt x="1266920" y="541218"/>
                </a:moveTo>
                <a:cubicBezTo>
                  <a:pt x="1262444" y="535026"/>
                  <a:pt x="1255300" y="529406"/>
                  <a:pt x="1254157" y="522644"/>
                </a:cubicBezTo>
                <a:cubicBezTo>
                  <a:pt x="1252538" y="513214"/>
                  <a:pt x="1259777" y="506546"/>
                  <a:pt x="1269587" y="506356"/>
                </a:cubicBezTo>
                <a:cubicBezTo>
                  <a:pt x="1279398" y="506166"/>
                  <a:pt x="1286828" y="512643"/>
                  <a:pt x="1285589" y="522072"/>
                </a:cubicBezTo>
                <a:cubicBezTo>
                  <a:pt x="1284637" y="528835"/>
                  <a:pt x="1277779" y="534741"/>
                  <a:pt x="1273493" y="541122"/>
                </a:cubicBezTo>
                <a:cubicBezTo>
                  <a:pt x="1271302" y="541122"/>
                  <a:pt x="1269111" y="541218"/>
                  <a:pt x="1266920" y="541218"/>
                </a:cubicBezTo>
                <a:close/>
                <a:moveTo>
                  <a:pt x="538448" y="147835"/>
                </a:moveTo>
                <a:cubicBezTo>
                  <a:pt x="532257" y="152217"/>
                  <a:pt x="526542" y="158694"/>
                  <a:pt x="519589" y="160598"/>
                </a:cubicBezTo>
                <a:cubicBezTo>
                  <a:pt x="511207" y="162885"/>
                  <a:pt x="501968" y="152597"/>
                  <a:pt x="503015" y="143739"/>
                </a:cubicBezTo>
                <a:cubicBezTo>
                  <a:pt x="504158" y="134024"/>
                  <a:pt x="510445" y="126785"/>
                  <a:pt x="519875" y="128595"/>
                </a:cubicBezTo>
                <a:cubicBezTo>
                  <a:pt x="526637" y="129833"/>
                  <a:pt x="532352" y="136977"/>
                  <a:pt x="538544" y="141453"/>
                </a:cubicBezTo>
                <a:cubicBezTo>
                  <a:pt x="538544" y="143549"/>
                  <a:pt x="538544" y="145644"/>
                  <a:pt x="538448" y="147835"/>
                </a:cubicBezTo>
                <a:close/>
                <a:moveTo>
                  <a:pt x="355664" y="98495"/>
                </a:moveTo>
                <a:cubicBezTo>
                  <a:pt x="370332" y="100305"/>
                  <a:pt x="377190" y="105639"/>
                  <a:pt x="377000" y="116307"/>
                </a:cubicBezTo>
                <a:cubicBezTo>
                  <a:pt x="376904" y="126118"/>
                  <a:pt x="370618" y="132404"/>
                  <a:pt x="360807" y="132595"/>
                </a:cubicBezTo>
                <a:cubicBezTo>
                  <a:pt x="350234" y="132690"/>
                  <a:pt x="342710" y="125928"/>
                  <a:pt x="344234" y="115831"/>
                </a:cubicBezTo>
                <a:cubicBezTo>
                  <a:pt x="345281" y="109068"/>
                  <a:pt x="352425" y="103163"/>
                  <a:pt x="355664" y="98495"/>
                </a:cubicBezTo>
                <a:close/>
                <a:moveTo>
                  <a:pt x="1495901" y="724097"/>
                </a:moveTo>
                <a:cubicBezTo>
                  <a:pt x="1489805" y="728574"/>
                  <a:pt x="1484281" y="735718"/>
                  <a:pt x="1477613" y="736861"/>
                </a:cubicBezTo>
                <a:cubicBezTo>
                  <a:pt x="1468184" y="738480"/>
                  <a:pt x="1460373" y="730860"/>
                  <a:pt x="1462088" y="721526"/>
                </a:cubicBezTo>
                <a:cubicBezTo>
                  <a:pt x="1463231" y="715430"/>
                  <a:pt x="1471041" y="706857"/>
                  <a:pt x="1476470" y="706381"/>
                </a:cubicBezTo>
                <a:cubicBezTo>
                  <a:pt x="1482471" y="705905"/>
                  <a:pt x="1489139" y="713334"/>
                  <a:pt x="1495616" y="717335"/>
                </a:cubicBezTo>
                <a:cubicBezTo>
                  <a:pt x="1495711" y="719621"/>
                  <a:pt x="1495806" y="721812"/>
                  <a:pt x="1495901" y="724097"/>
                </a:cubicBezTo>
                <a:close/>
                <a:moveTo>
                  <a:pt x="595789" y="177077"/>
                </a:moveTo>
                <a:cubicBezTo>
                  <a:pt x="591598" y="170886"/>
                  <a:pt x="584645" y="164980"/>
                  <a:pt x="583692" y="158312"/>
                </a:cubicBezTo>
                <a:cubicBezTo>
                  <a:pt x="582454" y="148883"/>
                  <a:pt x="590360" y="141358"/>
                  <a:pt x="599599" y="143454"/>
                </a:cubicBezTo>
                <a:cubicBezTo>
                  <a:pt x="605600" y="144787"/>
                  <a:pt x="613886" y="152979"/>
                  <a:pt x="614077" y="158408"/>
                </a:cubicBezTo>
                <a:cubicBezTo>
                  <a:pt x="614363" y="164409"/>
                  <a:pt x="606647" y="170790"/>
                  <a:pt x="602456" y="177077"/>
                </a:cubicBezTo>
                <a:cubicBezTo>
                  <a:pt x="600266" y="177077"/>
                  <a:pt x="598075" y="177077"/>
                  <a:pt x="595789" y="177077"/>
                </a:cubicBezTo>
                <a:close/>
                <a:moveTo>
                  <a:pt x="219456" y="91447"/>
                </a:moveTo>
                <a:cubicBezTo>
                  <a:pt x="213170" y="95543"/>
                  <a:pt x="207074" y="102305"/>
                  <a:pt x="200406" y="103068"/>
                </a:cubicBezTo>
                <a:cubicBezTo>
                  <a:pt x="190976" y="104020"/>
                  <a:pt x="183547" y="96019"/>
                  <a:pt x="185928" y="86780"/>
                </a:cubicBezTo>
                <a:cubicBezTo>
                  <a:pt x="187452" y="80779"/>
                  <a:pt x="195834" y="72778"/>
                  <a:pt x="201263" y="72683"/>
                </a:cubicBezTo>
                <a:cubicBezTo>
                  <a:pt x="207264" y="72587"/>
                  <a:pt x="213551" y="80398"/>
                  <a:pt x="219647" y="84779"/>
                </a:cubicBezTo>
                <a:cubicBezTo>
                  <a:pt x="219551" y="86970"/>
                  <a:pt x="219551" y="89161"/>
                  <a:pt x="219456" y="91447"/>
                </a:cubicBezTo>
                <a:close/>
                <a:moveTo>
                  <a:pt x="1691354" y="1003752"/>
                </a:moveTo>
                <a:cubicBezTo>
                  <a:pt x="1685068" y="1007657"/>
                  <a:pt x="1678496" y="1015086"/>
                  <a:pt x="1672590" y="1014610"/>
                </a:cubicBezTo>
                <a:cubicBezTo>
                  <a:pt x="1667256" y="1014134"/>
                  <a:pt x="1659541" y="1005561"/>
                  <a:pt x="1658588" y="999561"/>
                </a:cubicBezTo>
                <a:cubicBezTo>
                  <a:pt x="1656969" y="990131"/>
                  <a:pt x="1664875" y="983082"/>
                  <a:pt x="1674400" y="984892"/>
                </a:cubicBezTo>
                <a:cubicBezTo>
                  <a:pt x="1680686" y="986130"/>
                  <a:pt x="1685830" y="992988"/>
                  <a:pt x="1691450" y="997275"/>
                </a:cubicBezTo>
                <a:cubicBezTo>
                  <a:pt x="1691450" y="999465"/>
                  <a:pt x="1691450" y="1001656"/>
                  <a:pt x="1691354" y="1003752"/>
                </a:cubicBezTo>
                <a:close/>
                <a:moveTo>
                  <a:pt x="984123" y="289186"/>
                </a:moveTo>
                <a:cubicBezTo>
                  <a:pt x="987743" y="295187"/>
                  <a:pt x="993743" y="300902"/>
                  <a:pt x="994601" y="307188"/>
                </a:cubicBezTo>
                <a:cubicBezTo>
                  <a:pt x="995744" y="316428"/>
                  <a:pt x="988790" y="321857"/>
                  <a:pt x="979361" y="321476"/>
                </a:cubicBezTo>
                <a:cubicBezTo>
                  <a:pt x="969836" y="321095"/>
                  <a:pt x="963549" y="314904"/>
                  <a:pt x="965454" y="305950"/>
                </a:cubicBezTo>
                <a:cubicBezTo>
                  <a:pt x="966788" y="299663"/>
                  <a:pt x="973265" y="294520"/>
                  <a:pt x="977551" y="288900"/>
                </a:cubicBezTo>
                <a:cubicBezTo>
                  <a:pt x="979646" y="288996"/>
                  <a:pt x="981932" y="289091"/>
                  <a:pt x="984123" y="289186"/>
                </a:cubicBezTo>
                <a:close/>
                <a:moveTo>
                  <a:pt x="1755648" y="1097859"/>
                </a:moveTo>
                <a:cubicBezTo>
                  <a:pt x="1750028" y="1101383"/>
                  <a:pt x="1744790" y="1107003"/>
                  <a:pt x="1738884" y="1107955"/>
                </a:cubicBezTo>
                <a:cubicBezTo>
                  <a:pt x="1729454" y="1109289"/>
                  <a:pt x="1724025" y="1102812"/>
                  <a:pt x="1724406" y="1093191"/>
                </a:cubicBezTo>
                <a:cubicBezTo>
                  <a:pt x="1724787" y="1083476"/>
                  <a:pt x="1731074" y="1077666"/>
                  <a:pt x="1740122" y="1079761"/>
                </a:cubicBezTo>
                <a:cubicBezTo>
                  <a:pt x="1745932" y="1081095"/>
                  <a:pt x="1750695" y="1087286"/>
                  <a:pt x="1755934" y="1091286"/>
                </a:cubicBezTo>
                <a:cubicBezTo>
                  <a:pt x="1755839" y="1093477"/>
                  <a:pt x="1755743" y="1095668"/>
                  <a:pt x="1755648" y="1097859"/>
                </a:cubicBezTo>
                <a:close/>
                <a:moveTo>
                  <a:pt x="1415415" y="610750"/>
                </a:moveTo>
                <a:cubicBezTo>
                  <a:pt x="1419130" y="616179"/>
                  <a:pt x="1425035" y="621228"/>
                  <a:pt x="1426083" y="627133"/>
                </a:cubicBezTo>
                <a:cubicBezTo>
                  <a:pt x="1427798" y="636372"/>
                  <a:pt x="1421606" y="642183"/>
                  <a:pt x="1411891" y="642183"/>
                </a:cubicBezTo>
                <a:cubicBezTo>
                  <a:pt x="1402175" y="642183"/>
                  <a:pt x="1396079" y="636277"/>
                  <a:pt x="1397889" y="627038"/>
                </a:cubicBezTo>
                <a:cubicBezTo>
                  <a:pt x="1399032" y="621132"/>
                  <a:pt x="1404938" y="616179"/>
                  <a:pt x="1408748" y="610750"/>
                </a:cubicBezTo>
                <a:cubicBezTo>
                  <a:pt x="1411034" y="610655"/>
                  <a:pt x="1413224" y="610750"/>
                  <a:pt x="1415415" y="610750"/>
                </a:cubicBezTo>
                <a:close/>
                <a:moveTo>
                  <a:pt x="120777" y="90304"/>
                </a:moveTo>
                <a:cubicBezTo>
                  <a:pt x="117158" y="84779"/>
                  <a:pt x="111347" y="79636"/>
                  <a:pt x="110395" y="73730"/>
                </a:cubicBezTo>
                <a:cubicBezTo>
                  <a:pt x="108871" y="64396"/>
                  <a:pt x="115253" y="58776"/>
                  <a:pt x="124873" y="58967"/>
                </a:cubicBezTo>
                <a:cubicBezTo>
                  <a:pt x="134588" y="59157"/>
                  <a:pt x="140494" y="65253"/>
                  <a:pt x="138589" y="74397"/>
                </a:cubicBezTo>
                <a:cubicBezTo>
                  <a:pt x="137351" y="80303"/>
                  <a:pt x="131255" y="85161"/>
                  <a:pt x="127349" y="90495"/>
                </a:cubicBezTo>
                <a:cubicBezTo>
                  <a:pt x="125159" y="90399"/>
                  <a:pt x="122968" y="90304"/>
                  <a:pt x="120777" y="90304"/>
                </a:cubicBezTo>
                <a:close/>
                <a:moveTo>
                  <a:pt x="693325" y="176124"/>
                </a:moveTo>
                <a:cubicBezTo>
                  <a:pt x="687515" y="180125"/>
                  <a:pt x="682181" y="186411"/>
                  <a:pt x="675894" y="187459"/>
                </a:cubicBezTo>
                <a:cubicBezTo>
                  <a:pt x="666750" y="189078"/>
                  <a:pt x="660940" y="182506"/>
                  <a:pt x="660845" y="172981"/>
                </a:cubicBezTo>
                <a:cubicBezTo>
                  <a:pt x="660749" y="163456"/>
                  <a:pt x="666560" y="156788"/>
                  <a:pt x="675704" y="158312"/>
                </a:cubicBezTo>
                <a:cubicBezTo>
                  <a:pt x="681990" y="159360"/>
                  <a:pt x="687515" y="165552"/>
                  <a:pt x="693325" y="169457"/>
                </a:cubicBezTo>
                <a:cubicBezTo>
                  <a:pt x="693325" y="171647"/>
                  <a:pt x="693325" y="173934"/>
                  <a:pt x="693325" y="176124"/>
                </a:cubicBezTo>
                <a:close/>
                <a:moveTo>
                  <a:pt x="772097" y="189745"/>
                </a:moveTo>
                <a:cubicBezTo>
                  <a:pt x="766763" y="193650"/>
                  <a:pt x="761143" y="200889"/>
                  <a:pt x="756190" y="200413"/>
                </a:cubicBezTo>
                <a:cubicBezTo>
                  <a:pt x="750856" y="199937"/>
                  <a:pt x="746284" y="192221"/>
                  <a:pt x="741331" y="187650"/>
                </a:cubicBezTo>
                <a:cubicBezTo>
                  <a:pt x="745903" y="182696"/>
                  <a:pt x="749903" y="174600"/>
                  <a:pt x="755142" y="173743"/>
                </a:cubicBezTo>
                <a:cubicBezTo>
                  <a:pt x="760095" y="172886"/>
                  <a:pt x="766286" y="179744"/>
                  <a:pt x="771906" y="183173"/>
                </a:cubicBezTo>
                <a:cubicBezTo>
                  <a:pt x="771906" y="185363"/>
                  <a:pt x="772001" y="187554"/>
                  <a:pt x="772097" y="189745"/>
                </a:cubicBezTo>
                <a:close/>
                <a:moveTo>
                  <a:pt x="1871567" y="1361796"/>
                </a:moveTo>
                <a:cubicBezTo>
                  <a:pt x="1865948" y="1365225"/>
                  <a:pt x="1860042" y="1371702"/>
                  <a:pt x="1854708" y="1371226"/>
                </a:cubicBezTo>
                <a:cubicBezTo>
                  <a:pt x="1849946" y="1370845"/>
                  <a:pt x="1841659" y="1362177"/>
                  <a:pt x="1842326" y="1358463"/>
                </a:cubicBezTo>
                <a:cubicBezTo>
                  <a:pt x="1843278" y="1353033"/>
                  <a:pt x="1850422" y="1345509"/>
                  <a:pt x="1855661" y="1344937"/>
                </a:cubicBezTo>
                <a:cubicBezTo>
                  <a:pt x="1860518" y="1344366"/>
                  <a:pt x="1866424" y="1351605"/>
                  <a:pt x="1871758" y="1355319"/>
                </a:cubicBezTo>
                <a:cubicBezTo>
                  <a:pt x="1871663" y="1357510"/>
                  <a:pt x="1871567" y="1359701"/>
                  <a:pt x="1871567" y="1361796"/>
                </a:cubicBezTo>
                <a:close/>
                <a:moveTo>
                  <a:pt x="1907096" y="1551153"/>
                </a:moveTo>
                <a:cubicBezTo>
                  <a:pt x="1900428" y="1542105"/>
                  <a:pt x="1893380" y="1536675"/>
                  <a:pt x="1893761" y="1532008"/>
                </a:cubicBezTo>
                <a:cubicBezTo>
                  <a:pt x="1894237" y="1526960"/>
                  <a:pt x="1901762" y="1522578"/>
                  <a:pt x="1906143" y="1517911"/>
                </a:cubicBezTo>
                <a:cubicBezTo>
                  <a:pt x="1910810" y="1522293"/>
                  <a:pt x="1918526" y="1526293"/>
                  <a:pt x="1919288" y="1531341"/>
                </a:cubicBezTo>
                <a:cubicBezTo>
                  <a:pt x="1919954" y="1535913"/>
                  <a:pt x="1913287" y="1541723"/>
                  <a:pt x="1907096" y="1551153"/>
                </a:cubicBezTo>
                <a:close/>
                <a:moveTo>
                  <a:pt x="64580" y="59348"/>
                </a:moveTo>
                <a:cubicBezTo>
                  <a:pt x="55531" y="65729"/>
                  <a:pt x="49530" y="73064"/>
                  <a:pt x="45244" y="72111"/>
                </a:cubicBezTo>
                <a:cubicBezTo>
                  <a:pt x="39719" y="70968"/>
                  <a:pt x="35624" y="63253"/>
                  <a:pt x="30956" y="58300"/>
                </a:cubicBezTo>
                <a:cubicBezTo>
                  <a:pt x="35719" y="53919"/>
                  <a:pt x="40291" y="46489"/>
                  <a:pt x="45339" y="46108"/>
                </a:cubicBezTo>
                <a:cubicBezTo>
                  <a:pt x="50292" y="45822"/>
                  <a:pt x="55721" y="52871"/>
                  <a:pt x="64580" y="59348"/>
                </a:cubicBezTo>
                <a:close/>
                <a:moveTo>
                  <a:pt x="1224153" y="429680"/>
                </a:moveTo>
                <a:cubicBezTo>
                  <a:pt x="1214914" y="435680"/>
                  <a:pt x="1208627" y="442729"/>
                  <a:pt x="1204436" y="441681"/>
                </a:cubicBezTo>
                <a:cubicBezTo>
                  <a:pt x="1199007" y="440253"/>
                  <a:pt x="1195197" y="432442"/>
                  <a:pt x="1190720" y="427298"/>
                </a:cubicBezTo>
                <a:cubicBezTo>
                  <a:pt x="1195673" y="423108"/>
                  <a:pt x="1200531" y="415869"/>
                  <a:pt x="1205579" y="415678"/>
                </a:cubicBezTo>
                <a:cubicBezTo>
                  <a:pt x="1210437" y="415583"/>
                  <a:pt x="1215581" y="422822"/>
                  <a:pt x="1224153" y="429680"/>
                </a:cubicBezTo>
                <a:close/>
                <a:moveTo>
                  <a:pt x="1074706" y="323952"/>
                </a:moveTo>
                <a:cubicBezTo>
                  <a:pt x="1069467" y="327286"/>
                  <a:pt x="1063562" y="333858"/>
                  <a:pt x="1058990" y="333096"/>
                </a:cubicBezTo>
                <a:cubicBezTo>
                  <a:pt x="1054132" y="332239"/>
                  <a:pt x="1047845" y="324810"/>
                  <a:pt x="1047179" y="319571"/>
                </a:cubicBezTo>
                <a:cubicBezTo>
                  <a:pt x="1046702" y="316142"/>
                  <a:pt x="1055084" y="308331"/>
                  <a:pt x="1059561" y="308236"/>
                </a:cubicBezTo>
                <a:cubicBezTo>
                  <a:pt x="1064609" y="308141"/>
                  <a:pt x="1069753" y="314522"/>
                  <a:pt x="1074896" y="318142"/>
                </a:cubicBezTo>
                <a:cubicBezTo>
                  <a:pt x="1074801" y="320142"/>
                  <a:pt x="1074801" y="322047"/>
                  <a:pt x="1074706" y="323952"/>
                </a:cubicBezTo>
                <a:close/>
                <a:moveTo>
                  <a:pt x="835533" y="216510"/>
                </a:moveTo>
                <a:cubicBezTo>
                  <a:pt x="829342" y="208509"/>
                  <a:pt x="822770" y="203652"/>
                  <a:pt x="823055" y="199175"/>
                </a:cubicBezTo>
                <a:cubicBezTo>
                  <a:pt x="823341" y="194508"/>
                  <a:pt x="830104" y="190126"/>
                  <a:pt x="834009" y="185649"/>
                </a:cubicBezTo>
                <a:cubicBezTo>
                  <a:pt x="838676" y="189936"/>
                  <a:pt x="845820" y="193555"/>
                  <a:pt x="847058" y="198603"/>
                </a:cubicBezTo>
                <a:cubicBezTo>
                  <a:pt x="847916" y="202509"/>
                  <a:pt x="841248" y="208128"/>
                  <a:pt x="835533" y="216510"/>
                </a:cubicBezTo>
                <a:close/>
                <a:moveTo>
                  <a:pt x="1806512" y="1172249"/>
                </a:moveTo>
                <a:cubicBezTo>
                  <a:pt x="1810131" y="1177297"/>
                  <a:pt x="1817084" y="1182726"/>
                  <a:pt x="1816608" y="1187298"/>
                </a:cubicBezTo>
                <a:cubicBezTo>
                  <a:pt x="1816037" y="1192251"/>
                  <a:pt x="1808988" y="1199014"/>
                  <a:pt x="1803845" y="1199967"/>
                </a:cubicBezTo>
                <a:cubicBezTo>
                  <a:pt x="1800320" y="1200633"/>
                  <a:pt x="1792129" y="1192823"/>
                  <a:pt x="1791748" y="1188441"/>
                </a:cubicBezTo>
                <a:cubicBezTo>
                  <a:pt x="1791367" y="1183393"/>
                  <a:pt x="1797368" y="1177869"/>
                  <a:pt x="1800606" y="1172535"/>
                </a:cubicBezTo>
                <a:cubicBezTo>
                  <a:pt x="1802606" y="1172344"/>
                  <a:pt x="1804607" y="1172249"/>
                  <a:pt x="1806512" y="1172249"/>
                </a:cubicBezTo>
                <a:close/>
                <a:moveTo>
                  <a:pt x="1343882" y="549123"/>
                </a:moveTo>
                <a:cubicBezTo>
                  <a:pt x="1340358" y="543980"/>
                  <a:pt x="1333595" y="538360"/>
                  <a:pt x="1334262" y="533788"/>
                </a:cubicBezTo>
                <a:cubicBezTo>
                  <a:pt x="1334929" y="528835"/>
                  <a:pt x="1342168" y="522358"/>
                  <a:pt x="1347311" y="521501"/>
                </a:cubicBezTo>
                <a:cubicBezTo>
                  <a:pt x="1350740" y="520929"/>
                  <a:pt x="1358837" y="528930"/>
                  <a:pt x="1359027" y="533407"/>
                </a:cubicBezTo>
                <a:cubicBezTo>
                  <a:pt x="1359313" y="538455"/>
                  <a:pt x="1353122" y="543885"/>
                  <a:pt x="1349693" y="549123"/>
                </a:cubicBezTo>
                <a:cubicBezTo>
                  <a:pt x="1347788" y="549123"/>
                  <a:pt x="1345882" y="549123"/>
                  <a:pt x="1343882" y="549123"/>
                </a:cubicBezTo>
                <a:close/>
                <a:moveTo>
                  <a:pt x="914210" y="196889"/>
                </a:moveTo>
                <a:cubicBezTo>
                  <a:pt x="919544" y="204223"/>
                  <a:pt x="925163" y="208509"/>
                  <a:pt x="924877" y="212319"/>
                </a:cubicBezTo>
                <a:cubicBezTo>
                  <a:pt x="924497" y="216320"/>
                  <a:pt x="918496" y="219844"/>
                  <a:pt x="914972" y="223654"/>
                </a:cubicBezTo>
                <a:cubicBezTo>
                  <a:pt x="911257" y="220130"/>
                  <a:pt x="904970" y="216987"/>
                  <a:pt x="904399" y="212986"/>
                </a:cubicBezTo>
                <a:cubicBezTo>
                  <a:pt x="903827" y="209176"/>
                  <a:pt x="909257" y="204509"/>
                  <a:pt x="914210" y="196889"/>
                </a:cubicBezTo>
                <a:close/>
                <a:moveTo>
                  <a:pt x="1704785" y="920503"/>
                </a:moveTo>
                <a:cubicBezTo>
                  <a:pt x="1696307" y="926028"/>
                  <a:pt x="1691354" y="931743"/>
                  <a:pt x="1687449" y="931076"/>
                </a:cubicBezTo>
                <a:cubicBezTo>
                  <a:pt x="1683258" y="930409"/>
                  <a:pt x="1677829" y="924122"/>
                  <a:pt x="1677067" y="919551"/>
                </a:cubicBezTo>
                <a:cubicBezTo>
                  <a:pt x="1676591" y="916693"/>
                  <a:pt x="1683639" y="909835"/>
                  <a:pt x="1687449" y="909740"/>
                </a:cubicBezTo>
                <a:cubicBezTo>
                  <a:pt x="1691831" y="909645"/>
                  <a:pt x="1696403" y="914979"/>
                  <a:pt x="1704785" y="920503"/>
                </a:cubicBezTo>
                <a:close/>
                <a:moveTo>
                  <a:pt x="1280827" y="458731"/>
                </a:moveTo>
                <a:cubicBezTo>
                  <a:pt x="1275874" y="451111"/>
                  <a:pt x="1270540" y="446444"/>
                  <a:pt x="1271111" y="442634"/>
                </a:cubicBezTo>
                <a:cubicBezTo>
                  <a:pt x="1271683" y="438633"/>
                  <a:pt x="1277874" y="435490"/>
                  <a:pt x="1281684" y="431966"/>
                </a:cubicBezTo>
                <a:cubicBezTo>
                  <a:pt x="1285208" y="435680"/>
                  <a:pt x="1291209" y="439300"/>
                  <a:pt x="1291590" y="443301"/>
                </a:cubicBezTo>
                <a:cubicBezTo>
                  <a:pt x="1291781" y="447111"/>
                  <a:pt x="1286161" y="451397"/>
                  <a:pt x="1280827" y="458731"/>
                </a:cubicBezTo>
                <a:close/>
                <a:moveTo>
                  <a:pt x="1574006" y="735337"/>
                </a:moveTo>
                <a:cubicBezTo>
                  <a:pt x="1565720" y="741052"/>
                  <a:pt x="1560862" y="746862"/>
                  <a:pt x="1556957" y="746291"/>
                </a:cubicBezTo>
                <a:cubicBezTo>
                  <a:pt x="1552766" y="745719"/>
                  <a:pt x="1547146" y="739528"/>
                  <a:pt x="1546289" y="735051"/>
                </a:cubicBezTo>
                <a:cubicBezTo>
                  <a:pt x="1545717" y="732194"/>
                  <a:pt x="1552575" y="725145"/>
                  <a:pt x="1556385" y="724955"/>
                </a:cubicBezTo>
                <a:cubicBezTo>
                  <a:pt x="1560767" y="724764"/>
                  <a:pt x="1565434" y="730003"/>
                  <a:pt x="1574006" y="735337"/>
                </a:cubicBezTo>
                <a:close/>
                <a:moveTo>
                  <a:pt x="1621536" y="812585"/>
                </a:moveTo>
                <a:cubicBezTo>
                  <a:pt x="1627442" y="820205"/>
                  <a:pt x="1633823" y="824967"/>
                  <a:pt x="1633157" y="828492"/>
                </a:cubicBezTo>
                <a:cubicBezTo>
                  <a:pt x="1632299" y="833254"/>
                  <a:pt x="1626013" y="836969"/>
                  <a:pt x="1622107" y="841160"/>
                </a:cubicBezTo>
                <a:cubicBezTo>
                  <a:pt x="1618298" y="837350"/>
                  <a:pt x="1611916" y="833826"/>
                  <a:pt x="1611440" y="829635"/>
                </a:cubicBezTo>
                <a:cubicBezTo>
                  <a:pt x="1610868" y="825539"/>
                  <a:pt x="1616393" y="820681"/>
                  <a:pt x="1621536" y="812585"/>
                </a:cubicBezTo>
                <a:close/>
                <a:moveTo>
                  <a:pt x="453676" y="64777"/>
                </a:moveTo>
                <a:cubicBezTo>
                  <a:pt x="449294" y="58205"/>
                  <a:pt x="444056" y="53633"/>
                  <a:pt x="444818" y="50775"/>
                </a:cubicBezTo>
                <a:cubicBezTo>
                  <a:pt x="445961" y="46775"/>
                  <a:pt x="451580" y="43917"/>
                  <a:pt x="455200" y="40679"/>
                </a:cubicBezTo>
                <a:cubicBezTo>
                  <a:pt x="458153" y="44203"/>
                  <a:pt x="463391" y="47727"/>
                  <a:pt x="463487" y="51442"/>
                </a:cubicBezTo>
                <a:cubicBezTo>
                  <a:pt x="463677" y="54871"/>
                  <a:pt x="458534" y="58586"/>
                  <a:pt x="453676" y="64777"/>
                </a:cubicBezTo>
                <a:close/>
                <a:moveTo>
                  <a:pt x="1490663" y="657327"/>
                </a:moveTo>
                <a:cubicBezTo>
                  <a:pt x="1486091" y="649517"/>
                  <a:pt x="1480947" y="644659"/>
                  <a:pt x="1481709" y="641039"/>
                </a:cubicBezTo>
                <a:cubicBezTo>
                  <a:pt x="1482566" y="637229"/>
                  <a:pt x="1488662" y="632658"/>
                  <a:pt x="1492949" y="632181"/>
                </a:cubicBezTo>
                <a:cubicBezTo>
                  <a:pt x="1495616" y="631896"/>
                  <a:pt x="1501616" y="638754"/>
                  <a:pt x="1501426" y="642183"/>
                </a:cubicBezTo>
                <a:cubicBezTo>
                  <a:pt x="1501331" y="646278"/>
                  <a:pt x="1496187" y="650088"/>
                  <a:pt x="1490663" y="657327"/>
                </a:cubicBezTo>
                <a:close/>
                <a:moveTo>
                  <a:pt x="1936242" y="1451046"/>
                </a:moveTo>
                <a:cubicBezTo>
                  <a:pt x="1929003" y="1456475"/>
                  <a:pt x="1924717" y="1462095"/>
                  <a:pt x="1921097" y="1461714"/>
                </a:cubicBezTo>
                <a:cubicBezTo>
                  <a:pt x="1917192" y="1461333"/>
                  <a:pt x="1911858" y="1455713"/>
                  <a:pt x="1910906" y="1451617"/>
                </a:cubicBezTo>
                <a:cubicBezTo>
                  <a:pt x="1910334" y="1448950"/>
                  <a:pt x="1916430" y="1442187"/>
                  <a:pt x="1919859" y="1441997"/>
                </a:cubicBezTo>
                <a:cubicBezTo>
                  <a:pt x="1923955" y="1441711"/>
                  <a:pt x="1928432" y="1446473"/>
                  <a:pt x="1936242" y="1451046"/>
                </a:cubicBezTo>
                <a:close/>
                <a:moveTo>
                  <a:pt x="1154621" y="335382"/>
                </a:moveTo>
                <a:cubicBezTo>
                  <a:pt x="1146905" y="340240"/>
                  <a:pt x="1142238" y="345479"/>
                  <a:pt x="1138619" y="344812"/>
                </a:cubicBezTo>
                <a:cubicBezTo>
                  <a:pt x="1134713" y="344050"/>
                  <a:pt x="1129951" y="338049"/>
                  <a:pt x="1129284" y="333858"/>
                </a:cubicBezTo>
                <a:cubicBezTo>
                  <a:pt x="1128903" y="331287"/>
                  <a:pt x="1135571" y="325000"/>
                  <a:pt x="1139095" y="325095"/>
                </a:cubicBezTo>
                <a:cubicBezTo>
                  <a:pt x="1143191" y="325095"/>
                  <a:pt x="1147286" y="330144"/>
                  <a:pt x="1154621" y="335382"/>
                </a:cubicBezTo>
                <a:close/>
                <a:moveTo>
                  <a:pt x="1854137" y="1282263"/>
                </a:moveTo>
                <a:cubicBezTo>
                  <a:pt x="1861376" y="1276833"/>
                  <a:pt x="1865186" y="1271690"/>
                  <a:pt x="1869377" y="1271499"/>
                </a:cubicBezTo>
                <a:cubicBezTo>
                  <a:pt x="1872806" y="1271309"/>
                  <a:pt x="1879664" y="1277310"/>
                  <a:pt x="1879378" y="1279977"/>
                </a:cubicBezTo>
                <a:cubicBezTo>
                  <a:pt x="1878902" y="1284263"/>
                  <a:pt x="1874330" y="1290454"/>
                  <a:pt x="1870520" y="1291216"/>
                </a:cubicBezTo>
                <a:cubicBezTo>
                  <a:pt x="1866900" y="1291978"/>
                  <a:pt x="1861947" y="1286835"/>
                  <a:pt x="1854137" y="1282263"/>
                </a:cubicBezTo>
                <a:close/>
                <a:moveTo>
                  <a:pt x="1768507" y="1013943"/>
                </a:moveTo>
                <a:cubicBezTo>
                  <a:pt x="1761077" y="1019087"/>
                  <a:pt x="1756601" y="1024516"/>
                  <a:pt x="1752981" y="1024040"/>
                </a:cubicBezTo>
                <a:cubicBezTo>
                  <a:pt x="1749076" y="1023468"/>
                  <a:pt x="1744028" y="1017753"/>
                  <a:pt x="1743170" y="1013562"/>
                </a:cubicBezTo>
                <a:cubicBezTo>
                  <a:pt x="1742694" y="1010991"/>
                  <a:pt x="1749076" y="1004418"/>
                  <a:pt x="1752505" y="1004323"/>
                </a:cubicBezTo>
                <a:cubicBezTo>
                  <a:pt x="1756696" y="1004228"/>
                  <a:pt x="1760982" y="1008990"/>
                  <a:pt x="1768507" y="1013943"/>
                </a:cubicBezTo>
                <a:close/>
                <a:moveTo>
                  <a:pt x="388715" y="37440"/>
                </a:moveTo>
                <a:cubicBezTo>
                  <a:pt x="382048" y="41631"/>
                  <a:pt x="377285" y="46775"/>
                  <a:pt x="374523" y="45822"/>
                </a:cubicBezTo>
                <a:cubicBezTo>
                  <a:pt x="370523" y="44584"/>
                  <a:pt x="367951" y="38869"/>
                  <a:pt x="364808" y="35059"/>
                </a:cubicBezTo>
                <a:cubicBezTo>
                  <a:pt x="368427" y="32202"/>
                  <a:pt x="372047" y="27058"/>
                  <a:pt x="375761" y="27058"/>
                </a:cubicBezTo>
                <a:cubicBezTo>
                  <a:pt x="379095" y="27058"/>
                  <a:pt x="382619" y="32392"/>
                  <a:pt x="388715" y="37440"/>
                </a:cubicBezTo>
                <a:close/>
                <a:moveTo>
                  <a:pt x="227933" y="7151"/>
                </a:moveTo>
                <a:cubicBezTo>
                  <a:pt x="222123" y="11628"/>
                  <a:pt x="218789" y="16295"/>
                  <a:pt x="215741" y="16009"/>
                </a:cubicBezTo>
                <a:cubicBezTo>
                  <a:pt x="212598" y="15723"/>
                  <a:pt x="208312" y="11246"/>
                  <a:pt x="207455" y="7818"/>
                </a:cubicBezTo>
                <a:cubicBezTo>
                  <a:pt x="206883" y="5817"/>
                  <a:pt x="211836" y="197"/>
                  <a:pt x="214503" y="7"/>
                </a:cubicBezTo>
                <a:cubicBezTo>
                  <a:pt x="217932" y="-183"/>
                  <a:pt x="221552" y="3531"/>
                  <a:pt x="227933" y="7151"/>
                </a:cubicBezTo>
                <a:close/>
                <a:moveTo>
                  <a:pt x="547307" y="65825"/>
                </a:moveTo>
                <a:cubicBezTo>
                  <a:pt x="540639" y="69730"/>
                  <a:pt x="536543" y="73826"/>
                  <a:pt x="532924" y="73540"/>
                </a:cubicBezTo>
                <a:cubicBezTo>
                  <a:pt x="529876" y="73254"/>
                  <a:pt x="524447" y="66872"/>
                  <a:pt x="525113" y="64872"/>
                </a:cubicBezTo>
                <a:cubicBezTo>
                  <a:pt x="526352" y="61158"/>
                  <a:pt x="531019" y="56871"/>
                  <a:pt x="534829" y="56204"/>
                </a:cubicBezTo>
                <a:cubicBezTo>
                  <a:pt x="537496" y="55728"/>
                  <a:pt x="541115" y="60872"/>
                  <a:pt x="547307" y="65825"/>
                </a:cubicBezTo>
                <a:close/>
                <a:moveTo>
                  <a:pt x="1438751" y="547695"/>
                </a:moveTo>
                <a:cubicBezTo>
                  <a:pt x="1432751" y="551981"/>
                  <a:pt x="1429512" y="555981"/>
                  <a:pt x="1426083" y="556077"/>
                </a:cubicBezTo>
                <a:cubicBezTo>
                  <a:pt x="1423321" y="556172"/>
                  <a:pt x="1417892" y="551028"/>
                  <a:pt x="1418177" y="549123"/>
                </a:cubicBezTo>
                <a:cubicBezTo>
                  <a:pt x="1418844" y="545599"/>
                  <a:pt x="1422559" y="540646"/>
                  <a:pt x="1425702" y="540075"/>
                </a:cubicBezTo>
                <a:cubicBezTo>
                  <a:pt x="1428655" y="539503"/>
                  <a:pt x="1432560" y="543789"/>
                  <a:pt x="1438751" y="547695"/>
                </a:cubicBezTo>
                <a:close/>
                <a:moveTo>
                  <a:pt x="994886" y="238418"/>
                </a:moveTo>
                <a:cubicBezTo>
                  <a:pt x="990791" y="233465"/>
                  <a:pt x="986028" y="230036"/>
                  <a:pt x="986504" y="227750"/>
                </a:cubicBezTo>
                <a:cubicBezTo>
                  <a:pt x="987266" y="224226"/>
                  <a:pt x="991648" y="221559"/>
                  <a:pt x="994505" y="218606"/>
                </a:cubicBezTo>
                <a:cubicBezTo>
                  <a:pt x="997172" y="221368"/>
                  <a:pt x="1001649" y="223940"/>
                  <a:pt x="1002030" y="226893"/>
                </a:cubicBezTo>
                <a:cubicBezTo>
                  <a:pt x="1002316" y="229845"/>
                  <a:pt x="998315" y="233179"/>
                  <a:pt x="994886" y="238418"/>
                </a:cubicBezTo>
                <a:close/>
                <a:moveTo>
                  <a:pt x="612934" y="66301"/>
                </a:moveTo>
                <a:cubicBezTo>
                  <a:pt x="617315" y="72206"/>
                  <a:pt x="621887" y="75731"/>
                  <a:pt x="621602" y="78779"/>
                </a:cubicBezTo>
                <a:cubicBezTo>
                  <a:pt x="621316" y="82017"/>
                  <a:pt x="616458" y="87256"/>
                  <a:pt x="613505" y="87351"/>
                </a:cubicBezTo>
                <a:cubicBezTo>
                  <a:pt x="610552" y="87446"/>
                  <a:pt x="605409" y="82589"/>
                  <a:pt x="604933" y="79255"/>
                </a:cubicBezTo>
                <a:cubicBezTo>
                  <a:pt x="604647" y="76207"/>
                  <a:pt x="608933" y="72492"/>
                  <a:pt x="612934" y="66301"/>
                </a:cubicBezTo>
                <a:close/>
                <a:moveTo>
                  <a:pt x="1830991" y="1107384"/>
                </a:moveTo>
                <a:cubicBezTo>
                  <a:pt x="1825085" y="1111765"/>
                  <a:pt x="1821561" y="1116337"/>
                  <a:pt x="1818608" y="1116051"/>
                </a:cubicBezTo>
                <a:cubicBezTo>
                  <a:pt x="1815465" y="1115670"/>
                  <a:pt x="1811274" y="1111098"/>
                  <a:pt x="1810417" y="1107669"/>
                </a:cubicBezTo>
                <a:cubicBezTo>
                  <a:pt x="1809941" y="1105669"/>
                  <a:pt x="1814989" y="1100145"/>
                  <a:pt x="1817656" y="1100049"/>
                </a:cubicBezTo>
                <a:cubicBezTo>
                  <a:pt x="1821085" y="1099859"/>
                  <a:pt x="1824609" y="1103573"/>
                  <a:pt x="1830991" y="1107384"/>
                </a:cubicBezTo>
                <a:close/>
                <a:moveTo>
                  <a:pt x="701612" y="93828"/>
                </a:moveTo>
                <a:cubicBezTo>
                  <a:pt x="696373" y="97353"/>
                  <a:pt x="692468" y="101734"/>
                  <a:pt x="690277" y="101067"/>
                </a:cubicBezTo>
                <a:cubicBezTo>
                  <a:pt x="686848" y="100020"/>
                  <a:pt x="684562" y="95352"/>
                  <a:pt x="681800" y="92304"/>
                </a:cubicBezTo>
                <a:cubicBezTo>
                  <a:pt x="684752" y="89923"/>
                  <a:pt x="687705" y="85637"/>
                  <a:pt x="690753" y="85542"/>
                </a:cubicBezTo>
                <a:cubicBezTo>
                  <a:pt x="693706" y="85446"/>
                  <a:pt x="696659" y="89828"/>
                  <a:pt x="701612" y="93828"/>
                </a:cubicBezTo>
                <a:close/>
                <a:moveTo>
                  <a:pt x="308610" y="22200"/>
                </a:moveTo>
                <a:cubicBezTo>
                  <a:pt x="302133" y="26582"/>
                  <a:pt x="298514" y="30963"/>
                  <a:pt x="294799" y="30963"/>
                </a:cubicBezTo>
                <a:cubicBezTo>
                  <a:pt x="291751" y="30963"/>
                  <a:pt x="288703" y="25725"/>
                  <a:pt x="285750" y="22772"/>
                </a:cubicBezTo>
                <a:cubicBezTo>
                  <a:pt x="288893" y="19533"/>
                  <a:pt x="291656" y="14485"/>
                  <a:pt x="295370" y="13533"/>
                </a:cubicBezTo>
                <a:cubicBezTo>
                  <a:pt x="298037" y="12866"/>
                  <a:pt x="302038" y="17628"/>
                  <a:pt x="308610" y="22200"/>
                </a:cubicBezTo>
                <a:close/>
              </a:path>
            </a:pathLst>
          </a:custGeom>
          <a:solidFill>
            <a:srgbClr val="FFFFFF"/>
          </a:solidFill>
          <a:ln w="9525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>
              <a:defRPr/>
            </a:pPr>
            <a:endParaRPr lang="en-US">
              <a:solidFill>
                <a:srgbClr val="1B1E20"/>
              </a:solidFill>
              <a:latin typeface="Calibri" panose="020F0502020204030204"/>
            </a:endParaRPr>
          </a:p>
        </p:txBody>
      </p:sp>
      <p:pic>
        <p:nvPicPr>
          <p:cNvPr id="36" name="Picture 2" descr="T:\ДСП Отделов\10 РиУН\!Нашатырев\Личное\ДИО\9. Совещания\2022\Как рисовать слайды\Иконки и стикеры\PNG\new-testament-chapter-by-chapter-old-testament-logo-book-book-f0ddcc494689d71abcc8b795018cfe8f.png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934940" y="113457"/>
            <a:ext cx="547660" cy="54763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523" name="Rectangle 26">
            <a:extLst>
              <a:ext uri="{FF2B5EF4-FFF2-40B4-BE49-F238E27FC236}">
                <a16:creationId xmlns:a16="http://schemas.microsoft.com/office/drawing/2014/main" xmlns="" id="{002D0DEC-F9F2-4A7E-94B1-CDC1E89E27E4}"/>
              </a:ext>
            </a:extLst>
          </p:cNvPr>
          <p:cNvSpPr/>
          <p:nvPr/>
        </p:nvSpPr>
        <p:spPr>
          <a:xfrm>
            <a:off x="-17" y="3"/>
            <a:ext cx="3282995" cy="774542"/>
          </a:xfrm>
          <a:prstGeom prst="rect">
            <a:avLst/>
          </a:prstGeom>
          <a:solidFill>
            <a:srgbClr val="20B7D0"/>
          </a:solidFill>
          <a:ln w="114300">
            <a:noFill/>
            <a:prstDash val="solid"/>
          </a:ln>
          <a:effectLst>
            <a:outerShdw blurRad="571500" dist="50800" dir="5400000" sx="102000" sy="102000" algn="ctr" rotWithShape="0">
              <a:schemeClr val="bg1">
                <a:alpha val="25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/>
            <a:r>
              <a:rPr lang="ru-RU" sz="1600" b="1" dirty="0">
                <a:solidFill>
                  <a:prstClr val="white"/>
                </a:solidFill>
                <a:latin typeface="Roboto Condensed" panose="02000000000000000000" pitchFamily="2" charset="0"/>
                <a:ea typeface="Roboto Condensed" panose="02000000000000000000" pitchFamily="2" charset="0"/>
              </a:rPr>
              <a:t>Использование</a:t>
            </a:r>
            <a:r>
              <a:rPr lang="ru-RU" sz="1200" b="1" dirty="0">
                <a:solidFill>
                  <a:prstClr val="white"/>
                </a:solidFill>
                <a:latin typeface="Roboto Condensed" panose="02000000000000000000" pitchFamily="2" charset="0"/>
                <a:ea typeface="Roboto Condensed" panose="02000000000000000000" pitchFamily="2" charset="0"/>
              </a:rPr>
              <a:t> </a:t>
            </a:r>
            <a:r>
              <a:rPr lang="ru-RU" sz="1600" b="1" dirty="0">
                <a:solidFill>
                  <a:prstClr val="white"/>
                </a:solidFill>
                <a:latin typeface="Roboto Condensed" panose="02000000000000000000" pitchFamily="2" charset="0"/>
                <a:ea typeface="Roboto Condensed" panose="02000000000000000000" pitchFamily="2" charset="0"/>
              </a:rPr>
              <a:t>типовых уставов</a:t>
            </a:r>
          </a:p>
        </p:txBody>
      </p:sp>
      <p:sp>
        <p:nvSpPr>
          <p:cNvPr id="524" name="Subtitle 2">
            <a:extLst>
              <a:ext uri="{FF2B5EF4-FFF2-40B4-BE49-F238E27FC236}">
                <a16:creationId xmlns:a16="http://schemas.microsoft.com/office/drawing/2014/main" xmlns="" id="{2344D0E4-F4CC-4666-BA65-228B5D600976}"/>
              </a:ext>
            </a:extLst>
          </p:cNvPr>
          <p:cNvSpPr txBox="1">
            <a:spLocks/>
          </p:cNvSpPr>
          <p:nvPr/>
        </p:nvSpPr>
        <p:spPr>
          <a:xfrm>
            <a:off x="3559166" y="2"/>
            <a:ext cx="7325366" cy="774542"/>
          </a:xfrm>
          <a:prstGeom prst="rect">
            <a:avLst/>
          </a:prstGeom>
        </p:spPr>
        <p:txBody>
          <a:bodyPr vert="horz" lIns="0" tIns="0" rIns="0" bIns="0" rtlCol="0" anchor="ctr">
            <a:noAutofit/>
          </a:bodyPr>
          <a:lstStyle>
            <a:lvl1pPr marL="0" indent="0" algn="ctr" defTabSz="1219170" rtl="0" eaLnBrk="1" latinLnBrk="0" hangingPunct="1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None/>
              <a:defRPr sz="2000" kern="800" spc="-13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609585" indent="0" algn="ctr" defTabSz="1219170" rtl="0" eaLnBrk="1" latinLnBrk="0" hangingPunct="1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None/>
              <a:defRPr sz="1600" kern="8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1219170" indent="0" algn="ctr" defTabSz="1219170" rtl="0" eaLnBrk="1" latinLnBrk="0" hangingPunct="1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None/>
              <a:defRPr sz="1600" kern="8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828754" indent="0" algn="ctr" defTabSz="1219170" rtl="0" eaLnBrk="1" latinLnBrk="0" hangingPunct="1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None/>
              <a:defRPr sz="1600" kern="8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2438339" indent="0" algn="ctr" defTabSz="1219170" rtl="0" eaLnBrk="1" latinLnBrk="0" hangingPunct="1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None/>
              <a:defRPr sz="1600" kern="8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3047924" indent="0" algn="ctr" defTabSz="121917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2667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3657509" indent="0" algn="ctr" defTabSz="121917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2667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4267093" indent="0" algn="ctr" defTabSz="121917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2667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4876678" indent="0" algn="ctr" defTabSz="121917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2667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>
              <a:spcBef>
                <a:spcPts val="0"/>
              </a:spcBef>
              <a:tabLst>
                <a:tab pos="342900" algn="l"/>
              </a:tabLst>
            </a:pPr>
            <a:r>
              <a:rPr lang="ru-RU" sz="2600" b="1" dirty="0">
                <a:solidFill>
                  <a:schemeClr val="tx2">
                    <a:lumMod val="25000"/>
                  </a:schemeClr>
                </a:solidFill>
                <a:latin typeface="Roboto Condensed" panose="02000000000000000000" pitchFamily="2" charset="0"/>
              </a:rPr>
              <a:t>Сервис ФНС России «Выбор типового устава»</a:t>
            </a:r>
          </a:p>
        </p:txBody>
      </p:sp>
      <p:grpSp>
        <p:nvGrpSpPr>
          <p:cNvPr id="525" name="Group 502">
            <a:extLst>
              <a:ext uri="{FF2B5EF4-FFF2-40B4-BE49-F238E27FC236}">
                <a16:creationId xmlns:a16="http://schemas.microsoft.com/office/drawing/2014/main" xmlns="" id="{021E0E35-10D9-4775-80D2-3E0EB2F3BCCF}"/>
              </a:ext>
            </a:extLst>
          </p:cNvPr>
          <p:cNvGrpSpPr/>
          <p:nvPr/>
        </p:nvGrpSpPr>
        <p:grpSpPr>
          <a:xfrm>
            <a:off x="-18" y="3"/>
            <a:ext cx="3282995" cy="774541"/>
            <a:chOff x="-338893" y="2672916"/>
            <a:chExt cx="4461505" cy="1046067"/>
          </a:xfrm>
          <a:solidFill>
            <a:schemeClr val="bg1">
              <a:alpha val="12000"/>
            </a:schemeClr>
          </a:solidFill>
        </p:grpSpPr>
        <p:grpSp>
          <p:nvGrpSpPr>
            <p:cNvPr id="526" name="Graphic 1">
              <a:extLst>
                <a:ext uri="{FF2B5EF4-FFF2-40B4-BE49-F238E27FC236}">
                  <a16:creationId xmlns:a16="http://schemas.microsoft.com/office/drawing/2014/main" xmlns="" id="{7B31447E-0F17-4329-944F-D93CFD647A65}"/>
                </a:ext>
              </a:extLst>
            </p:cNvPr>
            <p:cNvGrpSpPr/>
            <p:nvPr/>
          </p:nvGrpSpPr>
          <p:grpSpPr>
            <a:xfrm>
              <a:off x="-107387" y="2791527"/>
              <a:ext cx="3542624" cy="641760"/>
              <a:chOff x="42367" y="2492263"/>
              <a:chExt cx="10734589" cy="1944614"/>
            </a:xfrm>
            <a:grpFill/>
          </p:grpSpPr>
          <p:grpSp>
            <p:nvGrpSpPr>
              <p:cNvPr id="952" name="Graphic 1">
                <a:extLst>
                  <a:ext uri="{FF2B5EF4-FFF2-40B4-BE49-F238E27FC236}">
                    <a16:creationId xmlns:a16="http://schemas.microsoft.com/office/drawing/2014/main" xmlns="" id="{09A901BF-7078-459D-876E-AED9D8A8A01C}"/>
                  </a:ext>
                </a:extLst>
              </p:cNvPr>
              <p:cNvGrpSpPr/>
              <p:nvPr/>
            </p:nvGrpSpPr>
            <p:grpSpPr>
              <a:xfrm>
                <a:off x="1757130" y="3323663"/>
                <a:ext cx="593238" cy="530450"/>
                <a:chOff x="1757130" y="3323663"/>
                <a:chExt cx="593238" cy="530450"/>
              </a:xfrm>
              <a:grpFill/>
            </p:grpSpPr>
            <p:sp>
              <p:nvSpPr>
                <p:cNvPr id="983" name="Freeform: Shape 494">
                  <a:extLst>
                    <a:ext uri="{FF2B5EF4-FFF2-40B4-BE49-F238E27FC236}">
                      <a16:creationId xmlns:a16="http://schemas.microsoft.com/office/drawing/2014/main" xmlns="" id="{6CF0BA68-EFB2-45B9-9197-0DC62A8A0F06}"/>
                    </a:ext>
                  </a:extLst>
                </p:cNvPr>
                <p:cNvSpPr/>
                <p:nvPr/>
              </p:nvSpPr>
              <p:spPr>
                <a:xfrm>
                  <a:off x="1867551" y="3706887"/>
                  <a:ext cx="134236" cy="134236"/>
                </a:xfrm>
                <a:custGeom>
                  <a:avLst/>
                  <a:gdLst>
                    <a:gd name="connsiteX0" fmla="*/ 19486 w 134236"/>
                    <a:gd name="connsiteY0" fmla="*/ 19486 h 134236"/>
                    <a:gd name="connsiteX1" fmla="*/ 19486 w 134236"/>
                    <a:gd name="connsiteY1" fmla="*/ 114751 h 134236"/>
                    <a:gd name="connsiteX2" fmla="*/ 114751 w 134236"/>
                    <a:gd name="connsiteY2" fmla="*/ 114751 h 134236"/>
                    <a:gd name="connsiteX3" fmla="*/ 114751 w 134236"/>
                    <a:gd name="connsiteY3" fmla="*/ 19486 h 134236"/>
                    <a:gd name="connsiteX4" fmla="*/ 19486 w 134236"/>
                    <a:gd name="connsiteY4" fmla="*/ 19486 h 134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236" h="134236">
                      <a:moveTo>
                        <a:pt x="19486" y="19486"/>
                      </a:moveTo>
                      <a:cubicBezTo>
                        <a:pt x="-6495" y="45467"/>
                        <a:pt x="-6495" y="88769"/>
                        <a:pt x="19486" y="114751"/>
                      </a:cubicBezTo>
                      <a:cubicBezTo>
                        <a:pt x="45467" y="140732"/>
                        <a:pt x="88769" y="140732"/>
                        <a:pt x="114751" y="114751"/>
                      </a:cubicBezTo>
                      <a:cubicBezTo>
                        <a:pt x="140732" y="88769"/>
                        <a:pt x="140732" y="45467"/>
                        <a:pt x="114751" y="19486"/>
                      </a:cubicBezTo>
                      <a:cubicBezTo>
                        <a:pt x="88769" y="-6495"/>
                        <a:pt x="45467" y="-6495"/>
                        <a:pt x="19486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84" name="Freeform: Shape 495">
                  <a:extLst>
                    <a:ext uri="{FF2B5EF4-FFF2-40B4-BE49-F238E27FC236}">
                      <a16:creationId xmlns:a16="http://schemas.microsoft.com/office/drawing/2014/main" xmlns="" id="{36C08932-BD07-4B93-9211-BADAC55BAB39}"/>
                    </a:ext>
                  </a:extLst>
                </p:cNvPr>
                <p:cNvSpPr/>
                <p:nvPr/>
              </p:nvSpPr>
              <p:spPr>
                <a:xfrm>
                  <a:off x="2281086" y="3503367"/>
                  <a:ext cx="69283" cy="62788"/>
                </a:xfrm>
                <a:custGeom>
                  <a:avLst/>
                  <a:gdLst>
                    <a:gd name="connsiteX0" fmla="*/ 12990 w 69283"/>
                    <a:gd name="connsiteY0" fmla="*/ 6495 h 62788"/>
                    <a:gd name="connsiteX1" fmla="*/ 12990 w 69283"/>
                    <a:gd name="connsiteY1" fmla="*/ 49797 h 62788"/>
                    <a:gd name="connsiteX2" fmla="*/ 56293 w 69283"/>
                    <a:gd name="connsiteY2" fmla="*/ 49797 h 62788"/>
                    <a:gd name="connsiteX3" fmla="*/ 56293 w 69283"/>
                    <a:gd name="connsiteY3" fmla="*/ 6495 h 62788"/>
                    <a:gd name="connsiteX4" fmla="*/ 12990 w 69283"/>
                    <a:gd name="connsiteY4" fmla="*/ 6495 h 627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9283" h="62788">
                      <a:moveTo>
                        <a:pt x="12990" y="6495"/>
                      </a:moveTo>
                      <a:cubicBezTo>
                        <a:pt x="-4330" y="23816"/>
                        <a:pt x="-4330" y="41137"/>
                        <a:pt x="12990" y="49797"/>
                      </a:cubicBezTo>
                      <a:cubicBezTo>
                        <a:pt x="30311" y="67118"/>
                        <a:pt x="47632" y="67118"/>
                        <a:pt x="56293" y="49797"/>
                      </a:cubicBezTo>
                      <a:cubicBezTo>
                        <a:pt x="73613" y="32477"/>
                        <a:pt x="73613" y="15156"/>
                        <a:pt x="56293" y="6495"/>
                      </a:cubicBezTo>
                      <a:cubicBezTo>
                        <a:pt x="47632" y="-2165"/>
                        <a:pt x="30311" y="-2165"/>
                        <a:pt x="12990" y="6495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85" name="Freeform: Shape 496">
                  <a:extLst>
                    <a:ext uri="{FF2B5EF4-FFF2-40B4-BE49-F238E27FC236}">
                      <a16:creationId xmlns:a16="http://schemas.microsoft.com/office/drawing/2014/main" xmlns="" id="{0F05D3D1-F5CA-4DFC-BA19-42A680D47B6D}"/>
                    </a:ext>
                  </a:extLst>
                </p:cNvPr>
                <p:cNvSpPr/>
                <p:nvPr/>
              </p:nvSpPr>
              <p:spPr>
                <a:xfrm>
                  <a:off x="2025603" y="3405937"/>
                  <a:ext cx="103925" cy="103925"/>
                </a:xfrm>
                <a:custGeom>
                  <a:avLst/>
                  <a:gdLst>
                    <a:gd name="connsiteX0" fmla="*/ 103925 w 103925"/>
                    <a:gd name="connsiteY0" fmla="*/ 51963 h 103925"/>
                    <a:gd name="connsiteX1" fmla="*/ 51963 w 103925"/>
                    <a:gd name="connsiteY1" fmla="*/ 103925 h 103925"/>
                    <a:gd name="connsiteX2" fmla="*/ 0 w 103925"/>
                    <a:gd name="connsiteY2" fmla="*/ 51963 h 103925"/>
                    <a:gd name="connsiteX3" fmla="*/ 51963 w 103925"/>
                    <a:gd name="connsiteY3" fmla="*/ 0 h 103925"/>
                    <a:gd name="connsiteX4" fmla="*/ 103925 w 103925"/>
                    <a:gd name="connsiteY4" fmla="*/ 51963 h 103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925" h="103925">
                      <a:moveTo>
                        <a:pt x="103925" y="51963"/>
                      </a:moveTo>
                      <a:cubicBezTo>
                        <a:pt x="103925" y="80661"/>
                        <a:pt x="80661" y="103925"/>
                        <a:pt x="51963" y="103925"/>
                      </a:cubicBezTo>
                      <a:cubicBezTo>
                        <a:pt x="23264" y="103925"/>
                        <a:pt x="0" y="80661"/>
                        <a:pt x="0" y="51963"/>
                      </a:cubicBezTo>
                      <a:cubicBezTo>
                        <a:pt x="0" y="23264"/>
                        <a:pt x="23264" y="0"/>
                        <a:pt x="51963" y="0"/>
                      </a:cubicBezTo>
                      <a:cubicBezTo>
                        <a:pt x="80661" y="0"/>
                        <a:pt x="103925" y="23264"/>
                        <a:pt x="103925" y="5196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86" name="Freeform: Shape 497">
                  <a:extLst>
                    <a:ext uri="{FF2B5EF4-FFF2-40B4-BE49-F238E27FC236}">
                      <a16:creationId xmlns:a16="http://schemas.microsoft.com/office/drawing/2014/main" xmlns="" id="{80560658-401E-4C9B-BDFA-AB4E8A998444}"/>
                    </a:ext>
                  </a:extLst>
                </p:cNvPr>
                <p:cNvSpPr/>
                <p:nvPr/>
              </p:nvSpPr>
              <p:spPr>
                <a:xfrm>
                  <a:off x="1757130" y="3518523"/>
                  <a:ext cx="103925" cy="103925"/>
                </a:xfrm>
                <a:custGeom>
                  <a:avLst/>
                  <a:gdLst>
                    <a:gd name="connsiteX0" fmla="*/ 103925 w 103925"/>
                    <a:gd name="connsiteY0" fmla="*/ 51963 h 103925"/>
                    <a:gd name="connsiteX1" fmla="*/ 51963 w 103925"/>
                    <a:gd name="connsiteY1" fmla="*/ 103925 h 103925"/>
                    <a:gd name="connsiteX2" fmla="*/ 0 w 103925"/>
                    <a:gd name="connsiteY2" fmla="*/ 51963 h 103925"/>
                    <a:gd name="connsiteX3" fmla="*/ 51963 w 103925"/>
                    <a:gd name="connsiteY3" fmla="*/ 0 h 103925"/>
                    <a:gd name="connsiteX4" fmla="*/ 103925 w 103925"/>
                    <a:gd name="connsiteY4" fmla="*/ 51963 h 103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925" h="103925">
                      <a:moveTo>
                        <a:pt x="103925" y="51963"/>
                      </a:moveTo>
                      <a:cubicBezTo>
                        <a:pt x="103925" y="80661"/>
                        <a:pt x="80661" y="103925"/>
                        <a:pt x="51963" y="103925"/>
                      </a:cubicBezTo>
                      <a:cubicBezTo>
                        <a:pt x="23264" y="103925"/>
                        <a:pt x="0" y="80661"/>
                        <a:pt x="0" y="51963"/>
                      </a:cubicBezTo>
                      <a:cubicBezTo>
                        <a:pt x="0" y="23264"/>
                        <a:pt x="23264" y="0"/>
                        <a:pt x="51963" y="0"/>
                      </a:cubicBezTo>
                      <a:cubicBezTo>
                        <a:pt x="80661" y="0"/>
                        <a:pt x="103925" y="23264"/>
                        <a:pt x="103925" y="5196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87" name="Freeform: Shape 498">
                  <a:extLst>
                    <a:ext uri="{FF2B5EF4-FFF2-40B4-BE49-F238E27FC236}">
                      <a16:creationId xmlns:a16="http://schemas.microsoft.com/office/drawing/2014/main" xmlns="" id="{5A1BA080-3412-4972-8038-4761D3F918B5}"/>
                    </a:ext>
                  </a:extLst>
                </p:cNvPr>
                <p:cNvSpPr/>
                <p:nvPr/>
              </p:nvSpPr>
              <p:spPr>
                <a:xfrm>
                  <a:off x="2120868" y="3605127"/>
                  <a:ext cx="103925" cy="103925"/>
                </a:xfrm>
                <a:custGeom>
                  <a:avLst/>
                  <a:gdLst>
                    <a:gd name="connsiteX0" fmla="*/ 103925 w 103925"/>
                    <a:gd name="connsiteY0" fmla="*/ 51963 h 103925"/>
                    <a:gd name="connsiteX1" fmla="*/ 51963 w 103925"/>
                    <a:gd name="connsiteY1" fmla="*/ 103925 h 103925"/>
                    <a:gd name="connsiteX2" fmla="*/ 0 w 103925"/>
                    <a:gd name="connsiteY2" fmla="*/ 51963 h 103925"/>
                    <a:gd name="connsiteX3" fmla="*/ 51963 w 103925"/>
                    <a:gd name="connsiteY3" fmla="*/ 0 h 103925"/>
                    <a:gd name="connsiteX4" fmla="*/ 103925 w 103925"/>
                    <a:gd name="connsiteY4" fmla="*/ 51963 h 103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925" h="103925">
                      <a:moveTo>
                        <a:pt x="103925" y="51963"/>
                      </a:moveTo>
                      <a:cubicBezTo>
                        <a:pt x="103925" y="80661"/>
                        <a:pt x="80660" y="103925"/>
                        <a:pt x="51963" y="103925"/>
                      </a:cubicBezTo>
                      <a:cubicBezTo>
                        <a:pt x="23264" y="103925"/>
                        <a:pt x="0" y="80661"/>
                        <a:pt x="0" y="51963"/>
                      </a:cubicBezTo>
                      <a:cubicBezTo>
                        <a:pt x="0" y="23264"/>
                        <a:pt x="23265" y="0"/>
                        <a:pt x="51963" y="0"/>
                      </a:cubicBezTo>
                      <a:cubicBezTo>
                        <a:pt x="80661" y="0"/>
                        <a:pt x="103925" y="23264"/>
                        <a:pt x="103925" y="5196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88" name="Freeform: Shape 499">
                  <a:extLst>
                    <a:ext uri="{FF2B5EF4-FFF2-40B4-BE49-F238E27FC236}">
                      <a16:creationId xmlns:a16="http://schemas.microsoft.com/office/drawing/2014/main" xmlns="" id="{84A99A64-1E5B-41D8-A139-70AE41D54844}"/>
                    </a:ext>
                  </a:extLst>
                </p:cNvPr>
                <p:cNvSpPr/>
                <p:nvPr/>
              </p:nvSpPr>
              <p:spPr>
                <a:xfrm>
                  <a:off x="2062410" y="3791326"/>
                  <a:ext cx="56292" cy="62787"/>
                </a:xfrm>
                <a:custGeom>
                  <a:avLst/>
                  <a:gdLst>
                    <a:gd name="connsiteX0" fmla="*/ 6495 w 56292"/>
                    <a:gd name="connsiteY0" fmla="*/ 12991 h 62787"/>
                    <a:gd name="connsiteX1" fmla="*/ 6495 w 56292"/>
                    <a:gd name="connsiteY1" fmla="*/ 56293 h 62787"/>
                    <a:gd name="connsiteX2" fmla="*/ 49797 w 56292"/>
                    <a:gd name="connsiteY2" fmla="*/ 56293 h 62787"/>
                    <a:gd name="connsiteX3" fmla="*/ 49797 w 56292"/>
                    <a:gd name="connsiteY3" fmla="*/ 12991 h 62787"/>
                    <a:gd name="connsiteX4" fmla="*/ 6495 w 56292"/>
                    <a:gd name="connsiteY4" fmla="*/ 12991 h 627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6292" h="62787">
                      <a:moveTo>
                        <a:pt x="6495" y="12991"/>
                      </a:moveTo>
                      <a:cubicBezTo>
                        <a:pt x="-2165" y="21651"/>
                        <a:pt x="-2165" y="47632"/>
                        <a:pt x="6495" y="56293"/>
                      </a:cubicBezTo>
                      <a:cubicBezTo>
                        <a:pt x="15156" y="64953"/>
                        <a:pt x="41137" y="64953"/>
                        <a:pt x="49797" y="56293"/>
                      </a:cubicBezTo>
                      <a:cubicBezTo>
                        <a:pt x="58458" y="47632"/>
                        <a:pt x="58458" y="21651"/>
                        <a:pt x="49797" y="12991"/>
                      </a:cubicBezTo>
                      <a:cubicBezTo>
                        <a:pt x="32477" y="-4330"/>
                        <a:pt x="15156" y="-4330"/>
                        <a:pt x="6495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89" name="Freeform: Shape 500">
                  <a:extLst>
                    <a:ext uri="{FF2B5EF4-FFF2-40B4-BE49-F238E27FC236}">
                      <a16:creationId xmlns:a16="http://schemas.microsoft.com/office/drawing/2014/main" xmlns="" id="{C723A09A-E876-4D53-9CC1-B2169FC87E1E}"/>
                    </a:ext>
                  </a:extLst>
                </p:cNvPr>
                <p:cNvSpPr/>
                <p:nvPr/>
              </p:nvSpPr>
              <p:spPr>
                <a:xfrm>
                  <a:off x="1839404" y="3323663"/>
                  <a:ext cx="77943" cy="77943"/>
                </a:xfrm>
                <a:custGeom>
                  <a:avLst/>
                  <a:gdLst>
                    <a:gd name="connsiteX0" fmla="*/ 12991 w 77943"/>
                    <a:gd name="connsiteY0" fmla="*/ 12991 h 77943"/>
                    <a:gd name="connsiteX1" fmla="*/ 12991 w 77943"/>
                    <a:gd name="connsiteY1" fmla="*/ 64953 h 77943"/>
                    <a:gd name="connsiteX2" fmla="*/ 64953 w 77943"/>
                    <a:gd name="connsiteY2" fmla="*/ 64953 h 77943"/>
                    <a:gd name="connsiteX3" fmla="*/ 64953 w 77943"/>
                    <a:gd name="connsiteY3" fmla="*/ 12991 h 77943"/>
                    <a:gd name="connsiteX4" fmla="*/ 12991 w 77943"/>
                    <a:gd name="connsiteY4" fmla="*/ 12991 h 779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7943" h="77943">
                      <a:moveTo>
                        <a:pt x="12991" y="12991"/>
                      </a:moveTo>
                      <a:cubicBezTo>
                        <a:pt x="-4330" y="30312"/>
                        <a:pt x="-4330" y="47632"/>
                        <a:pt x="12991" y="64953"/>
                      </a:cubicBezTo>
                      <a:cubicBezTo>
                        <a:pt x="30312" y="82274"/>
                        <a:pt x="47632" y="82274"/>
                        <a:pt x="64953" y="64953"/>
                      </a:cubicBezTo>
                      <a:cubicBezTo>
                        <a:pt x="82274" y="47632"/>
                        <a:pt x="82274" y="30312"/>
                        <a:pt x="64953" y="12991"/>
                      </a:cubicBezTo>
                      <a:cubicBezTo>
                        <a:pt x="47632" y="-4330"/>
                        <a:pt x="21651" y="-4330"/>
                        <a:pt x="12991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90" name="Freeform: Shape 501">
                  <a:extLst>
                    <a:ext uri="{FF2B5EF4-FFF2-40B4-BE49-F238E27FC236}">
                      <a16:creationId xmlns:a16="http://schemas.microsoft.com/office/drawing/2014/main" xmlns="" id="{938C2294-A2B9-4BE7-BD19-688FC96ECE19}"/>
                    </a:ext>
                  </a:extLst>
                </p:cNvPr>
                <p:cNvSpPr/>
                <p:nvPr/>
              </p:nvSpPr>
              <p:spPr>
                <a:xfrm>
                  <a:off x="1980136" y="3559660"/>
                  <a:ext cx="134236" cy="134236"/>
                </a:xfrm>
                <a:custGeom>
                  <a:avLst/>
                  <a:gdLst>
                    <a:gd name="connsiteX0" fmla="*/ 19486 w 134236"/>
                    <a:gd name="connsiteY0" fmla="*/ 19486 h 134236"/>
                    <a:gd name="connsiteX1" fmla="*/ 19486 w 134236"/>
                    <a:gd name="connsiteY1" fmla="*/ 114750 h 134236"/>
                    <a:gd name="connsiteX2" fmla="*/ 114750 w 134236"/>
                    <a:gd name="connsiteY2" fmla="*/ 114750 h 134236"/>
                    <a:gd name="connsiteX3" fmla="*/ 114750 w 134236"/>
                    <a:gd name="connsiteY3" fmla="*/ 19486 h 134236"/>
                    <a:gd name="connsiteX4" fmla="*/ 19486 w 134236"/>
                    <a:gd name="connsiteY4" fmla="*/ 19486 h 134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236" h="134236">
                      <a:moveTo>
                        <a:pt x="19486" y="19486"/>
                      </a:moveTo>
                      <a:cubicBezTo>
                        <a:pt x="-6495" y="45467"/>
                        <a:pt x="-6495" y="88769"/>
                        <a:pt x="19486" y="114750"/>
                      </a:cubicBezTo>
                      <a:cubicBezTo>
                        <a:pt x="45467" y="140732"/>
                        <a:pt x="88769" y="140732"/>
                        <a:pt x="114750" y="114750"/>
                      </a:cubicBezTo>
                      <a:cubicBezTo>
                        <a:pt x="140732" y="88769"/>
                        <a:pt x="140732" y="45467"/>
                        <a:pt x="114750" y="19486"/>
                      </a:cubicBezTo>
                      <a:cubicBezTo>
                        <a:pt x="88769" y="-6495"/>
                        <a:pt x="45467" y="-6495"/>
                        <a:pt x="19486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953" name="Graphic 1">
                <a:extLst>
                  <a:ext uri="{FF2B5EF4-FFF2-40B4-BE49-F238E27FC236}">
                    <a16:creationId xmlns:a16="http://schemas.microsoft.com/office/drawing/2014/main" xmlns="" id="{0677BA31-0666-4FF2-9202-5DE5255FFF9E}"/>
                  </a:ext>
                </a:extLst>
              </p:cNvPr>
              <p:cNvGrpSpPr/>
              <p:nvPr/>
            </p:nvGrpSpPr>
            <p:grpSpPr>
              <a:xfrm>
                <a:off x="10175057" y="3531513"/>
                <a:ext cx="601899" cy="530450"/>
                <a:chOff x="10175057" y="3531513"/>
                <a:chExt cx="601899" cy="530450"/>
              </a:xfrm>
              <a:grpFill/>
            </p:grpSpPr>
            <p:sp>
              <p:nvSpPr>
                <p:cNvPr id="975" name="Freeform: Shape 486">
                  <a:extLst>
                    <a:ext uri="{FF2B5EF4-FFF2-40B4-BE49-F238E27FC236}">
                      <a16:creationId xmlns:a16="http://schemas.microsoft.com/office/drawing/2014/main" xmlns="" id="{C1F3DA72-03BB-4A49-B94D-96A6FC559E84}"/>
                    </a:ext>
                  </a:extLst>
                </p:cNvPr>
                <p:cNvSpPr/>
                <p:nvPr/>
              </p:nvSpPr>
              <p:spPr>
                <a:xfrm>
                  <a:off x="10294138" y="3914737"/>
                  <a:ext cx="134236" cy="134236"/>
                </a:xfrm>
                <a:custGeom>
                  <a:avLst/>
                  <a:gdLst>
                    <a:gd name="connsiteX0" fmla="*/ 19486 w 134236"/>
                    <a:gd name="connsiteY0" fmla="*/ 19486 h 134236"/>
                    <a:gd name="connsiteX1" fmla="*/ 19486 w 134236"/>
                    <a:gd name="connsiteY1" fmla="*/ 114751 h 134236"/>
                    <a:gd name="connsiteX2" fmla="*/ 114751 w 134236"/>
                    <a:gd name="connsiteY2" fmla="*/ 114751 h 134236"/>
                    <a:gd name="connsiteX3" fmla="*/ 114751 w 134236"/>
                    <a:gd name="connsiteY3" fmla="*/ 19486 h 134236"/>
                    <a:gd name="connsiteX4" fmla="*/ 19486 w 134236"/>
                    <a:gd name="connsiteY4" fmla="*/ 19486 h 134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236" h="134236">
                      <a:moveTo>
                        <a:pt x="19486" y="19486"/>
                      </a:moveTo>
                      <a:cubicBezTo>
                        <a:pt x="-6495" y="45467"/>
                        <a:pt x="-6495" y="88769"/>
                        <a:pt x="19486" y="114751"/>
                      </a:cubicBezTo>
                      <a:cubicBezTo>
                        <a:pt x="45467" y="140732"/>
                        <a:pt x="88769" y="140732"/>
                        <a:pt x="114751" y="114751"/>
                      </a:cubicBezTo>
                      <a:cubicBezTo>
                        <a:pt x="140732" y="88769"/>
                        <a:pt x="140732" y="45467"/>
                        <a:pt x="114751" y="19486"/>
                      </a:cubicBezTo>
                      <a:cubicBezTo>
                        <a:pt x="88769" y="-6495"/>
                        <a:pt x="45467" y="-6495"/>
                        <a:pt x="19486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76" name="Freeform: Shape 487">
                  <a:extLst>
                    <a:ext uri="{FF2B5EF4-FFF2-40B4-BE49-F238E27FC236}">
                      <a16:creationId xmlns:a16="http://schemas.microsoft.com/office/drawing/2014/main" xmlns="" id="{1F7C319F-562D-49A5-AAFB-61271B257D6B}"/>
                    </a:ext>
                  </a:extLst>
                </p:cNvPr>
                <p:cNvSpPr/>
                <p:nvPr/>
              </p:nvSpPr>
              <p:spPr>
                <a:xfrm>
                  <a:off x="10707673" y="3711217"/>
                  <a:ext cx="69283" cy="62787"/>
                </a:xfrm>
                <a:custGeom>
                  <a:avLst/>
                  <a:gdLst>
                    <a:gd name="connsiteX0" fmla="*/ 12990 w 69283"/>
                    <a:gd name="connsiteY0" fmla="*/ 6495 h 62787"/>
                    <a:gd name="connsiteX1" fmla="*/ 12990 w 69283"/>
                    <a:gd name="connsiteY1" fmla="*/ 49797 h 62787"/>
                    <a:gd name="connsiteX2" fmla="*/ 56293 w 69283"/>
                    <a:gd name="connsiteY2" fmla="*/ 49797 h 62787"/>
                    <a:gd name="connsiteX3" fmla="*/ 56293 w 69283"/>
                    <a:gd name="connsiteY3" fmla="*/ 6495 h 62787"/>
                    <a:gd name="connsiteX4" fmla="*/ 12990 w 69283"/>
                    <a:gd name="connsiteY4" fmla="*/ 6495 h 627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9283" h="62787">
                      <a:moveTo>
                        <a:pt x="12990" y="6495"/>
                      </a:moveTo>
                      <a:cubicBezTo>
                        <a:pt x="-4330" y="23816"/>
                        <a:pt x="-4330" y="41137"/>
                        <a:pt x="12990" y="49797"/>
                      </a:cubicBezTo>
                      <a:cubicBezTo>
                        <a:pt x="30312" y="67118"/>
                        <a:pt x="47633" y="67118"/>
                        <a:pt x="56293" y="49797"/>
                      </a:cubicBezTo>
                      <a:cubicBezTo>
                        <a:pt x="73614" y="32477"/>
                        <a:pt x="73614" y="15156"/>
                        <a:pt x="56293" y="6495"/>
                      </a:cubicBezTo>
                      <a:cubicBezTo>
                        <a:pt x="47633" y="-2165"/>
                        <a:pt x="21651" y="-2165"/>
                        <a:pt x="12990" y="6495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77" name="Freeform: Shape 488">
                  <a:extLst>
                    <a:ext uri="{FF2B5EF4-FFF2-40B4-BE49-F238E27FC236}">
                      <a16:creationId xmlns:a16="http://schemas.microsoft.com/office/drawing/2014/main" xmlns="" id="{BC3701A0-4D03-467E-8773-7EFF16AD0D96}"/>
                    </a:ext>
                  </a:extLst>
                </p:cNvPr>
                <p:cNvSpPr/>
                <p:nvPr/>
              </p:nvSpPr>
              <p:spPr>
                <a:xfrm>
                  <a:off x="10452191" y="3613787"/>
                  <a:ext cx="103925" cy="103925"/>
                </a:xfrm>
                <a:custGeom>
                  <a:avLst/>
                  <a:gdLst>
                    <a:gd name="connsiteX0" fmla="*/ 103925 w 103925"/>
                    <a:gd name="connsiteY0" fmla="*/ 51963 h 103925"/>
                    <a:gd name="connsiteX1" fmla="*/ 51962 w 103925"/>
                    <a:gd name="connsiteY1" fmla="*/ 103925 h 103925"/>
                    <a:gd name="connsiteX2" fmla="*/ -1 w 103925"/>
                    <a:gd name="connsiteY2" fmla="*/ 51963 h 103925"/>
                    <a:gd name="connsiteX3" fmla="*/ 51962 w 103925"/>
                    <a:gd name="connsiteY3" fmla="*/ 0 h 103925"/>
                    <a:gd name="connsiteX4" fmla="*/ 103925 w 103925"/>
                    <a:gd name="connsiteY4" fmla="*/ 51963 h 103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925" h="103925">
                      <a:moveTo>
                        <a:pt x="103925" y="51963"/>
                      </a:moveTo>
                      <a:cubicBezTo>
                        <a:pt x="103925" y="80661"/>
                        <a:pt x="80660" y="103925"/>
                        <a:pt x="51962" y="103925"/>
                      </a:cubicBezTo>
                      <a:cubicBezTo>
                        <a:pt x="23264" y="103925"/>
                        <a:pt x="-1" y="80661"/>
                        <a:pt x="-1" y="51963"/>
                      </a:cubicBezTo>
                      <a:cubicBezTo>
                        <a:pt x="-1" y="23264"/>
                        <a:pt x="23264" y="0"/>
                        <a:pt x="51962" y="0"/>
                      </a:cubicBezTo>
                      <a:cubicBezTo>
                        <a:pt x="80660" y="0"/>
                        <a:pt x="103925" y="23264"/>
                        <a:pt x="103925" y="5196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78" name="Freeform: Shape 489">
                  <a:extLst>
                    <a:ext uri="{FF2B5EF4-FFF2-40B4-BE49-F238E27FC236}">
                      <a16:creationId xmlns:a16="http://schemas.microsoft.com/office/drawing/2014/main" xmlns="" id="{87FA0185-4084-48F5-A2BD-227DDFFB0329}"/>
                    </a:ext>
                  </a:extLst>
                </p:cNvPr>
                <p:cNvSpPr/>
                <p:nvPr/>
              </p:nvSpPr>
              <p:spPr>
                <a:xfrm>
                  <a:off x="10175057" y="3726373"/>
                  <a:ext cx="103925" cy="103925"/>
                </a:xfrm>
                <a:custGeom>
                  <a:avLst/>
                  <a:gdLst>
                    <a:gd name="connsiteX0" fmla="*/ 103925 w 103925"/>
                    <a:gd name="connsiteY0" fmla="*/ 51963 h 103925"/>
                    <a:gd name="connsiteX1" fmla="*/ 51963 w 103925"/>
                    <a:gd name="connsiteY1" fmla="*/ 103925 h 103925"/>
                    <a:gd name="connsiteX2" fmla="*/ 1 w 103925"/>
                    <a:gd name="connsiteY2" fmla="*/ 51963 h 103925"/>
                    <a:gd name="connsiteX3" fmla="*/ 51963 w 103925"/>
                    <a:gd name="connsiteY3" fmla="*/ 0 h 103925"/>
                    <a:gd name="connsiteX4" fmla="*/ 103925 w 103925"/>
                    <a:gd name="connsiteY4" fmla="*/ 51963 h 103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925" h="103925">
                      <a:moveTo>
                        <a:pt x="103925" y="51963"/>
                      </a:moveTo>
                      <a:cubicBezTo>
                        <a:pt x="103925" y="80661"/>
                        <a:pt x="80661" y="103925"/>
                        <a:pt x="51963" y="103925"/>
                      </a:cubicBezTo>
                      <a:cubicBezTo>
                        <a:pt x="23265" y="103925"/>
                        <a:pt x="1" y="80661"/>
                        <a:pt x="1" y="51963"/>
                      </a:cubicBezTo>
                      <a:cubicBezTo>
                        <a:pt x="1" y="23264"/>
                        <a:pt x="23265" y="0"/>
                        <a:pt x="51963" y="0"/>
                      </a:cubicBezTo>
                      <a:cubicBezTo>
                        <a:pt x="80661" y="0"/>
                        <a:pt x="103925" y="23264"/>
                        <a:pt x="103925" y="5196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79" name="Freeform: Shape 490">
                  <a:extLst>
                    <a:ext uri="{FF2B5EF4-FFF2-40B4-BE49-F238E27FC236}">
                      <a16:creationId xmlns:a16="http://schemas.microsoft.com/office/drawing/2014/main" xmlns="" id="{7528ED03-AB5E-4D92-B9AE-76AEC3382EBB}"/>
                    </a:ext>
                  </a:extLst>
                </p:cNvPr>
                <p:cNvSpPr/>
                <p:nvPr/>
              </p:nvSpPr>
              <p:spPr>
                <a:xfrm>
                  <a:off x="10538795" y="3812977"/>
                  <a:ext cx="103925" cy="103925"/>
                </a:xfrm>
                <a:custGeom>
                  <a:avLst/>
                  <a:gdLst>
                    <a:gd name="connsiteX0" fmla="*/ 103925 w 103925"/>
                    <a:gd name="connsiteY0" fmla="*/ 51963 h 103925"/>
                    <a:gd name="connsiteX1" fmla="*/ 51962 w 103925"/>
                    <a:gd name="connsiteY1" fmla="*/ 103925 h 103925"/>
                    <a:gd name="connsiteX2" fmla="*/ -1 w 103925"/>
                    <a:gd name="connsiteY2" fmla="*/ 51963 h 103925"/>
                    <a:gd name="connsiteX3" fmla="*/ 51962 w 103925"/>
                    <a:gd name="connsiteY3" fmla="*/ 0 h 103925"/>
                    <a:gd name="connsiteX4" fmla="*/ 103925 w 103925"/>
                    <a:gd name="connsiteY4" fmla="*/ 51963 h 103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925" h="103925">
                      <a:moveTo>
                        <a:pt x="103925" y="51963"/>
                      </a:moveTo>
                      <a:cubicBezTo>
                        <a:pt x="103925" y="80661"/>
                        <a:pt x="80660" y="103925"/>
                        <a:pt x="51962" y="103925"/>
                      </a:cubicBezTo>
                      <a:cubicBezTo>
                        <a:pt x="23264" y="103925"/>
                        <a:pt x="-1" y="80661"/>
                        <a:pt x="-1" y="51963"/>
                      </a:cubicBezTo>
                      <a:cubicBezTo>
                        <a:pt x="-1" y="23264"/>
                        <a:pt x="23264" y="0"/>
                        <a:pt x="51962" y="0"/>
                      </a:cubicBezTo>
                      <a:cubicBezTo>
                        <a:pt x="80660" y="0"/>
                        <a:pt x="103925" y="23264"/>
                        <a:pt x="103925" y="5196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80" name="Freeform: Shape 491">
                  <a:extLst>
                    <a:ext uri="{FF2B5EF4-FFF2-40B4-BE49-F238E27FC236}">
                      <a16:creationId xmlns:a16="http://schemas.microsoft.com/office/drawing/2014/main" xmlns="" id="{2C16E33F-821E-4E40-92BD-13FF5B598FDB}"/>
                    </a:ext>
                  </a:extLst>
                </p:cNvPr>
                <p:cNvSpPr/>
                <p:nvPr/>
              </p:nvSpPr>
              <p:spPr>
                <a:xfrm>
                  <a:off x="10480337" y="3999176"/>
                  <a:ext cx="56292" cy="62787"/>
                </a:xfrm>
                <a:custGeom>
                  <a:avLst/>
                  <a:gdLst>
                    <a:gd name="connsiteX0" fmla="*/ 6495 w 56292"/>
                    <a:gd name="connsiteY0" fmla="*/ 12991 h 62787"/>
                    <a:gd name="connsiteX1" fmla="*/ 6495 w 56292"/>
                    <a:gd name="connsiteY1" fmla="*/ 56293 h 62787"/>
                    <a:gd name="connsiteX2" fmla="*/ 49797 w 56292"/>
                    <a:gd name="connsiteY2" fmla="*/ 56293 h 62787"/>
                    <a:gd name="connsiteX3" fmla="*/ 49797 w 56292"/>
                    <a:gd name="connsiteY3" fmla="*/ 12991 h 62787"/>
                    <a:gd name="connsiteX4" fmla="*/ 6495 w 56292"/>
                    <a:gd name="connsiteY4" fmla="*/ 12991 h 627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6292" h="62787">
                      <a:moveTo>
                        <a:pt x="6495" y="12991"/>
                      </a:moveTo>
                      <a:cubicBezTo>
                        <a:pt x="-2165" y="21651"/>
                        <a:pt x="-2165" y="47632"/>
                        <a:pt x="6495" y="56293"/>
                      </a:cubicBezTo>
                      <a:cubicBezTo>
                        <a:pt x="15156" y="64953"/>
                        <a:pt x="41137" y="64953"/>
                        <a:pt x="49797" y="56293"/>
                      </a:cubicBezTo>
                      <a:cubicBezTo>
                        <a:pt x="58458" y="47632"/>
                        <a:pt x="58458" y="21651"/>
                        <a:pt x="49797" y="12991"/>
                      </a:cubicBezTo>
                      <a:cubicBezTo>
                        <a:pt x="41137" y="-4330"/>
                        <a:pt x="23815" y="-4330"/>
                        <a:pt x="6495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81" name="Freeform: Shape 492">
                  <a:extLst>
                    <a:ext uri="{FF2B5EF4-FFF2-40B4-BE49-F238E27FC236}">
                      <a16:creationId xmlns:a16="http://schemas.microsoft.com/office/drawing/2014/main" xmlns="" id="{79882B3A-6ADB-4548-8CF9-B9CFA8E492CE}"/>
                    </a:ext>
                  </a:extLst>
                </p:cNvPr>
                <p:cNvSpPr/>
                <p:nvPr/>
              </p:nvSpPr>
              <p:spPr>
                <a:xfrm>
                  <a:off x="10257331" y="3531513"/>
                  <a:ext cx="77943" cy="77943"/>
                </a:xfrm>
                <a:custGeom>
                  <a:avLst/>
                  <a:gdLst>
                    <a:gd name="connsiteX0" fmla="*/ 12990 w 77943"/>
                    <a:gd name="connsiteY0" fmla="*/ 12991 h 77943"/>
                    <a:gd name="connsiteX1" fmla="*/ 12990 w 77943"/>
                    <a:gd name="connsiteY1" fmla="*/ 64953 h 77943"/>
                    <a:gd name="connsiteX2" fmla="*/ 64953 w 77943"/>
                    <a:gd name="connsiteY2" fmla="*/ 64953 h 77943"/>
                    <a:gd name="connsiteX3" fmla="*/ 64953 w 77943"/>
                    <a:gd name="connsiteY3" fmla="*/ 12991 h 77943"/>
                    <a:gd name="connsiteX4" fmla="*/ 12990 w 77943"/>
                    <a:gd name="connsiteY4" fmla="*/ 12991 h 779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7943" h="77943">
                      <a:moveTo>
                        <a:pt x="12990" y="12991"/>
                      </a:moveTo>
                      <a:cubicBezTo>
                        <a:pt x="-4330" y="30311"/>
                        <a:pt x="-4330" y="47632"/>
                        <a:pt x="12990" y="64953"/>
                      </a:cubicBezTo>
                      <a:cubicBezTo>
                        <a:pt x="30312" y="82274"/>
                        <a:pt x="47632" y="82274"/>
                        <a:pt x="64953" y="64953"/>
                      </a:cubicBezTo>
                      <a:cubicBezTo>
                        <a:pt x="82274" y="47632"/>
                        <a:pt x="82274" y="30311"/>
                        <a:pt x="64953" y="12991"/>
                      </a:cubicBezTo>
                      <a:cubicBezTo>
                        <a:pt x="56293" y="-4330"/>
                        <a:pt x="30312" y="-4330"/>
                        <a:pt x="12990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82" name="Freeform: Shape 493">
                  <a:extLst>
                    <a:ext uri="{FF2B5EF4-FFF2-40B4-BE49-F238E27FC236}">
                      <a16:creationId xmlns:a16="http://schemas.microsoft.com/office/drawing/2014/main" xmlns="" id="{0D465945-C8AB-4E96-A74F-C985AE900222}"/>
                    </a:ext>
                  </a:extLst>
                </p:cNvPr>
                <p:cNvSpPr/>
                <p:nvPr/>
              </p:nvSpPr>
              <p:spPr>
                <a:xfrm>
                  <a:off x="10398063" y="3758849"/>
                  <a:ext cx="134236" cy="134236"/>
                </a:xfrm>
                <a:custGeom>
                  <a:avLst/>
                  <a:gdLst>
                    <a:gd name="connsiteX0" fmla="*/ 19486 w 134236"/>
                    <a:gd name="connsiteY0" fmla="*/ 19486 h 134236"/>
                    <a:gd name="connsiteX1" fmla="*/ 19486 w 134236"/>
                    <a:gd name="connsiteY1" fmla="*/ 114751 h 134236"/>
                    <a:gd name="connsiteX2" fmla="*/ 114751 w 134236"/>
                    <a:gd name="connsiteY2" fmla="*/ 114751 h 134236"/>
                    <a:gd name="connsiteX3" fmla="*/ 114751 w 134236"/>
                    <a:gd name="connsiteY3" fmla="*/ 19486 h 134236"/>
                    <a:gd name="connsiteX4" fmla="*/ 19486 w 134236"/>
                    <a:gd name="connsiteY4" fmla="*/ 19486 h 134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236" h="134236">
                      <a:moveTo>
                        <a:pt x="19486" y="19486"/>
                      </a:moveTo>
                      <a:cubicBezTo>
                        <a:pt x="-6495" y="45467"/>
                        <a:pt x="-6495" y="88769"/>
                        <a:pt x="19486" y="114751"/>
                      </a:cubicBezTo>
                      <a:cubicBezTo>
                        <a:pt x="45467" y="140732"/>
                        <a:pt x="88769" y="140732"/>
                        <a:pt x="114751" y="114751"/>
                      </a:cubicBezTo>
                      <a:cubicBezTo>
                        <a:pt x="140732" y="88769"/>
                        <a:pt x="140732" y="45467"/>
                        <a:pt x="114751" y="19486"/>
                      </a:cubicBezTo>
                      <a:cubicBezTo>
                        <a:pt x="88769" y="-6495"/>
                        <a:pt x="45467" y="-6495"/>
                        <a:pt x="19486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954" name="Graphic 1">
                <a:extLst>
                  <a:ext uri="{FF2B5EF4-FFF2-40B4-BE49-F238E27FC236}">
                    <a16:creationId xmlns:a16="http://schemas.microsoft.com/office/drawing/2014/main" xmlns="" id="{EA3E651F-9A21-4A0E-9CBC-38ACF8A1D9F2}"/>
                  </a:ext>
                </a:extLst>
              </p:cNvPr>
              <p:cNvGrpSpPr/>
              <p:nvPr/>
            </p:nvGrpSpPr>
            <p:grpSpPr>
              <a:xfrm>
                <a:off x="5885985" y="2492263"/>
                <a:ext cx="798923" cy="718814"/>
                <a:chOff x="5885985" y="2492263"/>
                <a:chExt cx="798923" cy="718814"/>
              </a:xfrm>
              <a:grpFill/>
            </p:grpSpPr>
            <p:sp>
              <p:nvSpPr>
                <p:cNvPr id="967" name="Freeform: Shape 478">
                  <a:extLst>
                    <a:ext uri="{FF2B5EF4-FFF2-40B4-BE49-F238E27FC236}">
                      <a16:creationId xmlns:a16="http://schemas.microsoft.com/office/drawing/2014/main" xmlns="" id="{2DEAF84B-A841-40D3-A59B-048A4E33772A}"/>
                    </a:ext>
                  </a:extLst>
                </p:cNvPr>
                <p:cNvSpPr/>
                <p:nvPr/>
              </p:nvSpPr>
              <p:spPr>
                <a:xfrm>
                  <a:off x="6044037" y="3007558"/>
                  <a:ext cx="173208" cy="173208"/>
                </a:xfrm>
                <a:custGeom>
                  <a:avLst/>
                  <a:gdLst>
                    <a:gd name="connsiteX0" fmla="*/ 173209 w 173208"/>
                    <a:gd name="connsiteY0" fmla="*/ 86604 h 173208"/>
                    <a:gd name="connsiteX1" fmla="*/ 86604 w 173208"/>
                    <a:gd name="connsiteY1" fmla="*/ 173208 h 173208"/>
                    <a:gd name="connsiteX2" fmla="*/ 0 w 173208"/>
                    <a:gd name="connsiteY2" fmla="*/ 86604 h 173208"/>
                    <a:gd name="connsiteX3" fmla="*/ 86604 w 173208"/>
                    <a:gd name="connsiteY3" fmla="*/ 0 h 173208"/>
                    <a:gd name="connsiteX4" fmla="*/ 173209 w 173208"/>
                    <a:gd name="connsiteY4" fmla="*/ 86604 h 1732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3208" h="173208">
                      <a:moveTo>
                        <a:pt x="173209" y="86604"/>
                      </a:moveTo>
                      <a:cubicBezTo>
                        <a:pt x="173209" y="134434"/>
                        <a:pt x="134434" y="173208"/>
                        <a:pt x="86604" y="173208"/>
                      </a:cubicBezTo>
                      <a:cubicBezTo>
                        <a:pt x="38774" y="173208"/>
                        <a:pt x="0" y="134434"/>
                        <a:pt x="0" y="86604"/>
                      </a:cubicBezTo>
                      <a:cubicBezTo>
                        <a:pt x="0" y="38774"/>
                        <a:pt x="38774" y="0"/>
                        <a:pt x="86604" y="0"/>
                      </a:cubicBezTo>
                      <a:cubicBezTo>
                        <a:pt x="134434" y="0"/>
                        <a:pt x="173209" y="38774"/>
                        <a:pt x="173209" y="8660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68" name="Freeform: Shape 479">
                  <a:extLst>
                    <a:ext uri="{FF2B5EF4-FFF2-40B4-BE49-F238E27FC236}">
                      <a16:creationId xmlns:a16="http://schemas.microsoft.com/office/drawing/2014/main" xmlns="" id="{EED691DE-9306-43A4-99EA-D741BCB8DFA6}"/>
                    </a:ext>
                  </a:extLst>
                </p:cNvPr>
                <p:cNvSpPr/>
                <p:nvPr/>
              </p:nvSpPr>
              <p:spPr>
                <a:xfrm>
                  <a:off x="6598304" y="2730424"/>
                  <a:ext cx="86604" cy="86604"/>
                </a:xfrm>
                <a:custGeom>
                  <a:avLst/>
                  <a:gdLst>
                    <a:gd name="connsiteX0" fmla="*/ 86604 w 86604"/>
                    <a:gd name="connsiteY0" fmla="*/ 43302 h 86604"/>
                    <a:gd name="connsiteX1" fmla="*/ 43302 w 86604"/>
                    <a:gd name="connsiteY1" fmla="*/ 86604 h 86604"/>
                    <a:gd name="connsiteX2" fmla="*/ 0 w 86604"/>
                    <a:gd name="connsiteY2" fmla="*/ 43302 h 86604"/>
                    <a:gd name="connsiteX3" fmla="*/ 43302 w 86604"/>
                    <a:gd name="connsiteY3" fmla="*/ 0 h 86604"/>
                    <a:gd name="connsiteX4" fmla="*/ 86604 w 86604"/>
                    <a:gd name="connsiteY4" fmla="*/ 43302 h 866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6604" h="86604">
                      <a:moveTo>
                        <a:pt x="86604" y="43302"/>
                      </a:moveTo>
                      <a:cubicBezTo>
                        <a:pt x="86604" y="67217"/>
                        <a:pt x="67218" y="86604"/>
                        <a:pt x="43302" y="86604"/>
                      </a:cubicBezTo>
                      <a:cubicBezTo>
                        <a:pt x="19387" y="86604"/>
                        <a:pt x="0" y="67217"/>
                        <a:pt x="0" y="43302"/>
                      </a:cubicBezTo>
                      <a:cubicBezTo>
                        <a:pt x="0" y="19387"/>
                        <a:pt x="19387" y="0"/>
                        <a:pt x="43302" y="0"/>
                      </a:cubicBezTo>
                      <a:cubicBezTo>
                        <a:pt x="67218" y="0"/>
                        <a:pt x="86604" y="19387"/>
                        <a:pt x="86604" y="43302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69" name="Freeform: Shape 480">
                  <a:extLst>
                    <a:ext uri="{FF2B5EF4-FFF2-40B4-BE49-F238E27FC236}">
                      <a16:creationId xmlns:a16="http://schemas.microsoft.com/office/drawing/2014/main" xmlns="" id="{FCB95C8D-F1FB-4625-94C6-6F9193DDDAA7}"/>
                    </a:ext>
                  </a:extLst>
                </p:cNvPr>
                <p:cNvSpPr/>
                <p:nvPr/>
              </p:nvSpPr>
              <p:spPr>
                <a:xfrm>
                  <a:off x="6249722" y="2598353"/>
                  <a:ext cx="134236" cy="134236"/>
                </a:xfrm>
                <a:custGeom>
                  <a:avLst/>
                  <a:gdLst>
                    <a:gd name="connsiteX0" fmla="*/ 19486 w 134236"/>
                    <a:gd name="connsiteY0" fmla="*/ 19486 h 134236"/>
                    <a:gd name="connsiteX1" fmla="*/ 19486 w 134236"/>
                    <a:gd name="connsiteY1" fmla="*/ 114751 h 134236"/>
                    <a:gd name="connsiteX2" fmla="*/ 114751 w 134236"/>
                    <a:gd name="connsiteY2" fmla="*/ 114751 h 134236"/>
                    <a:gd name="connsiteX3" fmla="*/ 114751 w 134236"/>
                    <a:gd name="connsiteY3" fmla="*/ 19486 h 134236"/>
                    <a:gd name="connsiteX4" fmla="*/ 19486 w 134236"/>
                    <a:gd name="connsiteY4" fmla="*/ 19486 h 134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236" h="134236">
                      <a:moveTo>
                        <a:pt x="19486" y="19486"/>
                      </a:moveTo>
                      <a:cubicBezTo>
                        <a:pt x="-6495" y="45467"/>
                        <a:pt x="-6495" y="88769"/>
                        <a:pt x="19486" y="114751"/>
                      </a:cubicBezTo>
                      <a:cubicBezTo>
                        <a:pt x="45468" y="140732"/>
                        <a:pt x="88770" y="140732"/>
                        <a:pt x="114751" y="114751"/>
                      </a:cubicBezTo>
                      <a:cubicBezTo>
                        <a:pt x="140732" y="88769"/>
                        <a:pt x="140732" y="45467"/>
                        <a:pt x="114751" y="19486"/>
                      </a:cubicBezTo>
                      <a:cubicBezTo>
                        <a:pt x="88770" y="-6495"/>
                        <a:pt x="45468" y="-6495"/>
                        <a:pt x="19486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70" name="Freeform: Shape 481">
                  <a:extLst>
                    <a:ext uri="{FF2B5EF4-FFF2-40B4-BE49-F238E27FC236}">
                      <a16:creationId xmlns:a16="http://schemas.microsoft.com/office/drawing/2014/main" xmlns="" id="{721022DB-CD72-414C-9AF3-4A516EB4C500}"/>
                    </a:ext>
                  </a:extLst>
                </p:cNvPr>
                <p:cNvSpPr/>
                <p:nvPr/>
              </p:nvSpPr>
              <p:spPr>
                <a:xfrm>
                  <a:off x="5885985" y="2754241"/>
                  <a:ext cx="134236" cy="134236"/>
                </a:xfrm>
                <a:custGeom>
                  <a:avLst/>
                  <a:gdLst>
                    <a:gd name="connsiteX0" fmla="*/ 19486 w 134236"/>
                    <a:gd name="connsiteY0" fmla="*/ 19486 h 134236"/>
                    <a:gd name="connsiteX1" fmla="*/ 19486 w 134236"/>
                    <a:gd name="connsiteY1" fmla="*/ 114751 h 134236"/>
                    <a:gd name="connsiteX2" fmla="*/ 114751 w 134236"/>
                    <a:gd name="connsiteY2" fmla="*/ 114751 h 134236"/>
                    <a:gd name="connsiteX3" fmla="*/ 114751 w 134236"/>
                    <a:gd name="connsiteY3" fmla="*/ 19486 h 134236"/>
                    <a:gd name="connsiteX4" fmla="*/ 19486 w 134236"/>
                    <a:gd name="connsiteY4" fmla="*/ 19486 h 134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236" h="134236">
                      <a:moveTo>
                        <a:pt x="19486" y="19486"/>
                      </a:moveTo>
                      <a:cubicBezTo>
                        <a:pt x="-6495" y="45467"/>
                        <a:pt x="-6495" y="88769"/>
                        <a:pt x="19486" y="114751"/>
                      </a:cubicBezTo>
                      <a:cubicBezTo>
                        <a:pt x="45467" y="140732"/>
                        <a:pt x="88769" y="140732"/>
                        <a:pt x="114751" y="114751"/>
                      </a:cubicBezTo>
                      <a:cubicBezTo>
                        <a:pt x="140731" y="88769"/>
                        <a:pt x="140731" y="45467"/>
                        <a:pt x="114751" y="19486"/>
                      </a:cubicBezTo>
                      <a:cubicBezTo>
                        <a:pt x="88769" y="-6495"/>
                        <a:pt x="45467" y="-6495"/>
                        <a:pt x="19486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71" name="Freeform: Shape 482">
                  <a:extLst>
                    <a:ext uri="{FF2B5EF4-FFF2-40B4-BE49-F238E27FC236}">
                      <a16:creationId xmlns:a16="http://schemas.microsoft.com/office/drawing/2014/main" xmlns="" id="{7854D122-88C2-414D-AD8A-18A891150B55}"/>
                    </a:ext>
                  </a:extLst>
                </p:cNvPr>
                <p:cNvSpPr/>
                <p:nvPr/>
              </p:nvSpPr>
              <p:spPr>
                <a:xfrm>
                  <a:off x="6373133" y="2868991"/>
                  <a:ext cx="138566" cy="138566"/>
                </a:xfrm>
                <a:custGeom>
                  <a:avLst/>
                  <a:gdLst>
                    <a:gd name="connsiteX0" fmla="*/ 138567 w 138566"/>
                    <a:gd name="connsiteY0" fmla="*/ 69283 h 138566"/>
                    <a:gd name="connsiteX1" fmla="*/ 69283 w 138566"/>
                    <a:gd name="connsiteY1" fmla="*/ 138567 h 138566"/>
                    <a:gd name="connsiteX2" fmla="*/ 0 w 138566"/>
                    <a:gd name="connsiteY2" fmla="*/ 69283 h 138566"/>
                    <a:gd name="connsiteX3" fmla="*/ 69283 w 138566"/>
                    <a:gd name="connsiteY3" fmla="*/ 0 h 138566"/>
                    <a:gd name="connsiteX4" fmla="*/ 138567 w 138566"/>
                    <a:gd name="connsiteY4" fmla="*/ 69283 h 1385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8566" h="138566">
                      <a:moveTo>
                        <a:pt x="138567" y="69283"/>
                      </a:moveTo>
                      <a:cubicBezTo>
                        <a:pt x="138567" y="107548"/>
                        <a:pt x="107548" y="138567"/>
                        <a:pt x="69283" y="138567"/>
                      </a:cubicBezTo>
                      <a:cubicBezTo>
                        <a:pt x="31019" y="138567"/>
                        <a:pt x="0" y="107548"/>
                        <a:pt x="0" y="69283"/>
                      </a:cubicBezTo>
                      <a:cubicBezTo>
                        <a:pt x="0" y="31019"/>
                        <a:pt x="31019" y="0"/>
                        <a:pt x="69283" y="0"/>
                      </a:cubicBezTo>
                      <a:cubicBezTo>
                        <a:pt x="107547" y="0"/>
                        <a:pt x="138567" y="31019"/>
                        <a:pt x="138567" y="6928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72" name="Freeform: Shape 483">
                  <a:extLst>
                    <a:ext uri="{FF2B5EF4-FFF2-40B4-BE49-F238E27FC236}">
                      <a16:creationId xmlns:a16="http://schemas.microsoft.com/office/drawing/2014/main" xmlns="" id="{FC31CBED-AE49-4B4B-B9D2-10A4EBACAF5E}"/>
                    </a:ext>
                  </a:extLst>
                </p:cNvPr>
                <p:cNvSpPr/>
                <p:nvPr/>
              </p:nvSpPr>
              <p:spPr>
                <a:xfrm>
                  <a:off x="6290859" y="3124473"/>
                  <a:ext cx="86604" cy="86604"/>
                </a:xfrm>
                <a:custGeom>
                  <a:avLst/>
                  <a:gdLst>
                    <a:gd name="connsiteX0" fmla="*/ 12991 w 86604"/>
                    <a:gd name="connsiteY0" fmla="*/ 12991 h 86604"/>
                    <a:gd name="connsiteX1" fmla="*/ 12991 w 86604"/>
                    <a:gd name="connsiteY1" fmla="*/ 73614 h 86604"/>
                    <a:gd name="connsiteX2" fmla="*/ 73614 w 86604"/>
                    <a:gd name="connsiteY2" fmla="*/ 73614 h 86604"/>
                    <a:gd name="connsiteX3" fmla="*/ 73614 w 86604"/>
                    <a:gd name="connsiteY3" fmla="*/ 12991 h 86604"/>
                    <a:gd name="connsiteX4" fmla="*/ 12991 w 86604"/>
                    <a:gd name="connsiteY4" fmla="*/ 12991 h 866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6604" h="86604">
                      <a:moveTo>
                        <a:pt x="12991" y="12991"/>
                      </a:moveTo>
                      <a:cubicBezTo>
                        <a:pt x="-4330" y="30312"/>
                        <a:pt x="-4330" y="56293"/>
                        <a:pt x="12991" y="73614"/>
                      </a:cubicBezTo>
                      <a:cubicBezTo>
                        <a:pt x="30311" y="90934"/>
                        <a:pt x="56293" y="90934"/>
                        <a:pt x="73614" y="73614"/>
                      </a:cubicBezTo>
                      <a:cubicBezTo>
                        <a:pt x="90935" y="56293"/>
                        <a:pt x="90935" y="30312"/>
                        <a:pt x="73614" y="12991"/>
                      </a:cubicBezTo>
                      <a:cubicBezTo>
                        <a:pt x="56293" y="-4330"/>
                        <a:pt x="30311" y="-4330"/>
                        <a:pt x="12991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73" name="Freeform: Shape 484">
                  <a:extLst>
                    <a:ext uri="{FF2B5EF4-FFF2-40B4-BE49-F238E27FC236}">
                      <a16:creationId xmlns:a16="http://schemas.microsoft.com/office/drawing/2014/main" xmlns="" id="{94D899D1-04F2-479C-98A9-DF6FDCC6246C}"/>
                    </a:ext>
                  </a:extLst>
                </p:cNvPr>
                <p:cNvSpPr/>
                <p:nvPr/>
              </p:nvSpPr>
              <p:spPr>
                <a:xfrm>
                  <a:off x="5996405" y="2492263"/>
                  <a:ext cx="95264" cy="95264"/>
                </a:xfrm>
                <a:custGeom>
                  <a:avLst/>
                  <a:gdLst>
                    <a:gd name="connsiteX0" fmla="*/ 12990 w 95264"/>
                    <a:gd name="connsiteY0" fmla="*/ 12991 h 95264"/>
                    <a:gd name="connsiteX1" fmla="*/ 12990 w 95264"/>
                    <a:gd name="connsiteY1" fmla="*/ 82274 h 95264"/>
                    <a:gd name="connsiteX2" fmla="*/ 82274 w 95264"/>
                    <a:gd name="connsiteY2" fmla="*/ 82274 h 95264"/>
                    <a:gd name="connsiteX3" fmla="*/ 82274 w 95264"/>
                    <a:gd name="connsiteY3" fmla="*/ 12991 h 95264"/>
                    <a:gd name="connsiteX4" fmla="*/ 12990 w 95264"/>
                    <a:gd name="connsiteY4" fmla="*/ 12991 h 952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5264" h="95264">
                      <a:moveTo>
                        <a:pt x="12990" y="12991"/>
                      </a:moveTo>
                      <a:cubicBezTo>
                        <a:pt x="-4330" y="30311"/>
                        <a:pt x="-4330" y="64953"/>
                        <a:pt x="12990" y="82274"/>
                      </a:cubicBezTo>
                      <a:cubicBezTo>
                        <a:pt x="30311" y="99595"/>
                        <a:pt x="64953" y="99595"/>
                        <a:pt x="82274" y="82274"/>
                      </a:cubicBezTo>
                      <a:cubicBezTo>
                        <a:pt x="99595" y="64953"/>
                        <a:pt x="99595" y="30311"/>
                        <a:pt x="82274" y="12991"/>
                      </a:cubicBezTo>
                      <a:cubicBezTo>
                        <a:pt x="64953" y="-4330"/>
                        <a:pt x="30311" y="-4330"/>
                        <a:pt x="12990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74" name="Freeform: Shape 485">
                  <a:extLst>
                    <a:ext uri="{FF2B5EF4-FFF2-40B4-BE49-F238E27FC236}">
                      <a16:creationId xmlns:a16="http://schemas.microsoft.com/office/drawing/2014/main" xmlns="" id="{0F6B1FDE-F8E5-4ED0-A55E-C31E52229934}"/>
                    </a:ext>
                  </a:extLst>
                </p:cNvPr>
                <p:cNvSpPr/>
                <p:nvPr/>
              </p:nvSpPr>
              <p:spPr>
                <a:xfrm>
                  <a:off x="6182604" y="2808368"/>
                  <a:ext cx="173208" cy="173208"/>
                </a:xfrm>
                <a:custGeom>
                  <a:avLst/>
                  <a:gdLst>
                    <a:gd name="connsiteX0" fmla="*/ 173208 w 173208"/>
                    <a:gd name="connsiteY0" fmla="*/ 86604 h 173208"/>
                    <a:gd name="connsiteX1" fmla="*/ 86604 w 173208"/>
                    <a:gd name="connsiteY1" fmla="*/ 173208 h 173208"/>
                    <a:gd name="connsiteX2" fmla="*/ 0 w 173208"/>
                    <a:gd name="connsiteY2" fmla="*/ 86604 h 173208"/>
                    <a:gd name="connsiteX3" fmla="*/ 86604 w 173208"/>
                    <a:gd name="connsiteY3" fmla="*/ 0 h 173208"/>
                    <a:gd name="connsiteX4" fmla="*/ 173208 w 173208"/>
                    <a:gd name="connsiteY4" fmla="*/ 86604 h 1732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3208" h="173208">
                      <a:moveTo>
                        <a:pt x="173208" y="86604"/>
                      </a:moveTo>
                      <a:cubicBezTo>
                        <a:pt x="173208" y="134434"/>
                        <a:pt x="134434" y="173208"/>
                        <a:pt x="86604" y="173208"/>
                      </a:cubicBezTo>
                      <a:cubicBezTo>
                        <a:pt x="38774" y="173208"/>
                        <a:pt x="0" y="134434"/>
                        <a:pt x="0" y="86604"/>
                      </a:cubicBezTo>
                      <a:cubicBezTo>
                        <a:pt x="0" y="38774"/>
                        <a:pt x="38774" y="0"/>
                        <a:pt x="86604" y="0"/>
                      </a:cubicBezTo>
                      <a:cubicBezTo>
                        <a:pt x="134434" y="0"/>
                        <a:pt x="173208" y="38774"/>
                        <a:pt x="173208" y="8660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955" name="Graphic 1">
                <a:extLst>
                  <a:ext uri="{FF2B5EF4-FFF2-40B4-BE49-F238E27FC236}">
                    <a16:creationId xmlns:a16="http://schemas.microsoft.com/office/drawing/2014/main" xmlns="" id="{0E0888A0-47AE-43E9-B3CB-A10FF8BD64F2}"/>
                  </a:ext>
                </a:extLst>
              </p:cNvPr>
              <p:cNvGrpSpPr/>
              <p:nvPr/>
            </p:nvGrpSpPr>
            <p:grpSpPr>
              <a:xfrm>
                <a:off x="7860560" y="3817307"/>
                <a:ext cx="794593" cy="372397"/>
                <a:chOff x="7860560" y="3817307"/>
                <a:chExt cx="794593" cy="372397"/>
              </a:xfrm>
              <a:grpFill/>
            </p:grpSpPr>
            <p:sp>
              <p:nvSpPr>
                <p:cNvPr id="964" name="Freeform: Shape 475">
                  <a:extLst>
                    <a:ext uri="{FF2B5EF4-FFF2-40B4-BE49-F238E27FC236}">
                      <a16:creationId xmlns:a16="http://schemas.microsoft.com/office/drawing/2014/main" xmlns="" id="{7C91781A-CEBB-4B76-9185-C50DE31CAFA3}"/>
                    </a:ext>
                  </a:extLst>
                </p:cNvPr>
                <p:cNvSpPr/>
                <p:nvPr/>
              </p:nvSpPr>
              <p:spPr>
                <a:xfrm>
                  <a:off x="8559889" y="4087945"/>
                  <a:ext cx="95264" cy="101759"/>
                </a:xfrm>
                <a:custGeom>
                  <a:avLst/>
                  <a:gdLst>
                    <a:gd name="connsiteX0" fmla="*/ 12990 w 95264"/>
                    <a:gd name="connsiteY0" fmla="*/ 19486 h 101759"/>
                    <a:gd name="connsiteX1" fmla="*/ 12990 w 95264"/>
                    <a:gd name="connsiteY1" fmla="*/ 88769 h 101759"/>
                    <a:gd name="connsiteX2" fmla="*/ 82274 w 95264"/>
                    <a:gd name="connsiteY2" fmla="*/ 88769 h 101759"/>
                    <a:gd name="connsiteX3" fmla="*/ 82274 w 95264"/>
                    <a:gd name="connsiteY3" fmla="*/ 19486 h 101759"/>
                    <a:gd name="connsiteX4" fmla="*/ 12990 w 95264"/>
                    <a:gd name="connsiteY4" fmla="*/ 19486 h 1017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5264" h="101759">
                      <a:moveTo>
                        <a:pt x="12990" y="19486"/>
                      </a:moveTo>
                      <a:cubicBezTo>
                        <a:pt x="-4330" y="36807"/>
                        <a:pt x="-4330" y="71448"/>
                        <a:pt x="12990" y="88769"/>
                      </a:cubicBezTo>
                      <a:cubicBezTo>
                        <a:pt x="30312" y="106090"/>
                        <a:pt x="64953" y="106090"/>
                        <a:pt x="82274" y="88769"/>
                      </a:cubicBezTo>
                      <a:cubicBezTo>
                        <a:pt x="99595" y="71448"/>
                        <a:pt x="99595" y="36807"/>
                        <a:pt x="82274" y="19486"/>
                      </a:cubicBezTo>
                      <a:cubicBezTo>
                        <a:pt x="64953" y="-6495"/>
                        <a:pt x="30312" y="-6495"/>
                        <a:pt x="12990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65" name="Freeform: Shape 476">
                  <a:extLst>
                    <a:ext uri="{FF2B5EF4-FFF2-40B4-BE49-F238E27FC236}">
                      <a16:creationId xmlns:a16="http://schemas.microsoft.com/office/drawing/2014/main" xmlns="" id="{01F46A47-4A19-4B3F-B66C-427E2F6BD5C0}"/>
                    </a:ext>
                  </a:extLst>
                </p:cNvPr>
                <p:cNvSpPr/>
                <p:nvPr/>
              </p:nvSpPr>
              <p:spPr>
                <a:xfrm>
                  <a:off x="8148519" y="3942883"/>
                  <a:ext cx="164547" cy="164547"/>
                </a:xfrm>
                <a:custGeom>
                  <a:avLst/>
                  <a:gdLst>
                    <a:gd name="connsiteX0" fmla="*/ 25981 w 164547"/>
                    <a:gd name="connsiteY0" fmla="*/ 25981 h 164547"/>
                    <a:gd name="connsiteX1" fmla="*/ 25981 w 164547"/>
                    <a:gd name="connsiteY1" fmla="*/ 138567 h 164547"/>
                    <a:gd name="connsiteX2" fmla="*/ 138567 w 164547"/>
                    <a:gd name="connsiteY2" fmla="*/ 138567 h 164547"/>
                    <a:gd name="connsiteX3" fmla="*/ 138567 w 164547"/>
                    <a:gd name="connsiteY3" fmla="*/ 25981 h 164547"/>
                    <a:gd name="connsiteX4" fmla="*/ 25981 w 164547"/>
                    <a:gd name="connsiteY4" fmla="*/ 25981 h 1645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64547" h="164547">
                      <a:moveTo>
                        <a:pt x="25981" y="25981"/>
                      </a:moveTo>
                      <a:cubicBezTo>
                        <a:pt x="-8660" y="60623"/>
                        <a:pt x="-8660" y="103925"/>
                        <a:pt x="25981" y="138567"/>
                      </a:cubicBezTo>
                      <a:cubicBezTo>
                        <a:pt x="60623" y="173208"/>
                        <a:pt x="103925" y="173208"/>
                        <a:pt x="138567" y="138567"/>
                      </a:cubicBezTo>
                      <a:cubicBezTo>
                        <a:pt x="173208" y="103925"/>
                        <a:pt x="173208" y="60623"/>
                        <a:pt x="138567" y="25981"/>
                      </a:cubicBezTo>
                      <a:cubicBezTo>
                        <a:pt x="112586" y="-8660"/>
                        <a:pt x="60623" y="-8660"/>
                        <a:pt x="25981" y="2598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66" name="Freeform: Shape 477">
                  <a:extLst>
                    <a:ext uri="{FF2B5EF4-FFF2-40B4-BE49-F238E27FC236}">
                      <a16:creationId xmlns:a16="http://schemas.microsoft.com/office/drawing/2014/main" xmlns="" id="{8D3A4987-8CA2-4ABC-9B83-C9C68738DE97}"/>
                    </a:ext>
                  </a:extLst>
                </p:cNvPr>
                <p:cNvSpPr/>
                <p:nvPr/>
              </p:nvSpPr>
              <p:spPr>
                <a:xfrm>
                  <a:off x="7860560" y="3817307"/>
                  <a:ext cx="116915" cy="110420"/>
                </a:xfrm>
                <a:custGeom>
                  <a:avLst/>
                  <a:gdLst>
                    <a:gd name="connsiteX0" fmla="*/ 19486 w 116915"/>
                    <a:gd name="connsiteY0" fmla="*/ 12991 h 110420"/>
                    <a:gd name="connsiteX1" fmla="*/ 19486 w 116915"/>
                    <a:gd name="connsiteY1" fmla="*/ 90934 h 110420"/>
                    <a:gd name="connsiteX2" fmla="*/ 97430 w 116915"/>
                    <a:gd name="connsiteY2" fmla="*/ 90934 h 110420"/>
                    <a:gd name="connsiteX3" fmla="*/ 97430 w 116915"/>
                    <a:gd name="connsiteY3" fmla="*/ 12991 h 110420"/>
                    <a:gd name="connsiteX4" fmla="*/ 19486 w 116915"/>
                    <a:gd name="connsiteY4" fmla="*/ 12991 h 1104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6915" h="110420">
                      <a:moveTo>
                        <a:pt x="19486" y="12991"/>
                      </a:moveTo>
                      <a:cubicBezTo>
                        <a:pt x="-6495" y="38972"/>
                        <a:pt x="-6495" y="73614"/>
                        <a:pt x="19486" y="90934"/>
                      </a:cubicBezTo>
                      <a:cubicBezTo>
                        <a:pt x="45467" y="116916"/>
                        <a:pt x="80109" y="116916"/>
                        <a:pt x="97430" y="90934"/>
                      </a:cubicBezTo>
                      <a:cubicBezTo>
                        <a:pt x="123411" y="64953"/>
                        <a:pt x="123411" y="30311"/>
                        <a:pt x="97430" y="12991"/>
                      </a:cubicBezTo>
                      <a:cubicBezTo>
                        <a:pt x="80109" y="-4330"/>
                        <a:pt x="45467" y="-4330"/>
                        <a:pt x="19486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956" name="Graphic 1">
                <a:extLst>
                  <a:ext uri="{FF2B5EF4-FFF2-40B4-BE49-F238E27FC236}">
                    <a16:creationId xmlns:a16="http://schemas.microsoft.com/office/drawing/2014/main" xmlns="" id="{9D487CB7-AD3D-40AA-90AB-A78D54C24363}"/>
                  </a:ext>
                </a:extLst>
              </p:cNvPr>
              <p:cNvGrpSpPr/>
              <p:nvPr/>
            </p:nvGrpSpPr>
            <p:grpSpPr>
              <a:xfrm>
                <a:off x="42367" y="3475220"/>
                <a:ext cx="463332" cy="177538"/>
                <a:chOff x="42367" y="3475220"/>
                <a:chExt cx="463332" cy="177538"/>
              </a:xfrm>
              <a:grpFill/>
            </p:grpSpPr>
            <p:sp>
              <p:nvSpPr>
                <p:cNvPr id="961" name="Freeform: Shape 472">
                  <a:extLst>
                    <a:ext uri="{FF2B5EF4-FFF2-40B4-BE49-F238E27FC236}">
                      <a16:creationId xmlns:a16="http://schemas.microsoft.com/office/drawing/2014/main" xmlns="" id="{6A6D770D-A746-4E50-80A2-B1BD6B0663FD}"/>
                    </a:ext>
                  </a:extLst>
                </p:cNvPr>
                <p:cNvSpPr/>
                <p:nvPr/>
              </p:nvSpPr>
              <p:spPr>
                <a:xfrm>
                  <a:off x="42367" y="3475220"/>
                  <a:ext cx="103925" cy="103925"/>
                </a:xfrm>
                <a:custGeom>
                  <a:avLst/>
                  <a:gdLst>
                    <a:gd name="connsiteX0" fmla="*/ 103925 w 103925"/>
                    <a:gd name="connsiteY0" fmla="*/ 51963 h 103925"/>
                    <a:gd name="connsiteX1" fmla="*/ 51962 w 103925"/>
                    <a:gd name="connsiteY1" fmla="*/ 103925 h 103925"/>
                    <a:gd name="connsiteX2" fmla="*/ 0 w 103925"/>
                    <a:gd name="connsiteY2" fmla="*/ 51963 h 103925"/>
                    <a:gd name="connsiteX3" fmla="*/ 51962 w 103925"/>
                    <a:gd name="connsiteY3" fmla="*/ 0 h 103925"/>
                    <a:gd name="connsiteX4" fmla="*/ 103925 w 103925"/>
                    <a:gd name="connsiteY4" fmla="*/ 51963 h 103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925" h="103925">
                      <a:moveTo>
                        <a:pt x="103925" y="51963"/>
                      </a:moveTo>
                      <a:cubicBezTo>
                        <a:pt x="103925" y="80661"/>
                        <a:pt x="80661" y="103925"/>
                        <a:pt x="51962" y="103925"/>
                      </a:cubicBezTo>
                      <a:cubicBezTo>
                        <a:pt x="23264" y="103925"/>
                        <a:pt x="0" y="80661"/>
                        <a:pt x="0" y="51963"/>
                      </a:cubicBezTo>
                      <a:cubicBezTo>
                        <a:pt x="0" y="23264"/>
                        <a:pt x="23264" y="0"/>
                        <a:pt x="51962" y="0"/>
                      </a:cubicBezTo>
                      <a:cubicBezTo>
                        <a:pt x="80661" y="0"/>
                        <a:pt x="103925" y="23264"/>
                        <a:pt x="103925" y="5196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62" name="Freeform: Shape 473">
                  <a:extLst>
                    <a:ext uri="{FF2B5EF4-FFF2-40B4-BE49-F238E27FC236}">
                      <a16:creationId xmlns:a16="http://schemas.microsoft.com/office/drawing/2014/main" xmlns="" id="{2F52808B-8DC3-4143-AE7F-1DD59C05F0DB}"/>
                    </a:ext>
                  </a:extLst>
                </p:cNvPr>
                <p:cNvSpPr/>
                <p:nvPr/>
              </p:nvSpPr>
              <p:spPr>
                <a:xfrm>
                  <a:off x="410435" y="3550999"/>
                  <a:ext cx="95264" cy="101759"/>
                </a:xfrm>
                <a:custGeom>
                  <a:avLst/>
                  <a:gdLst>
                    <a:gd name="connsiteX0" fmla="*/ 12991 w 95264"/>
                    <a:gd name="connsiteY0" fmla="*/ 19486 h 101759"/>
                    <a:gd name="connsiteX1" fmla="*/ 12991 w 95264"/>
                    <a:gd name="connsiteY1" fmla="*/ 88769 h 101759"/>
                    <a:gd name="connsiteX2" fmla="*/ 82274 w 95264"/>
                    <a:gd name="connsiteY2" fmla="*/ 88769 h 101759"/>
                    <a:gd name="connsiteX3" fmla="*/ 82274 w 95264"/>
                    <a:gd name="connsiteY3" fmla="*/ 19486 h 101759"/>
                    <a:gd name="connsiteX4" fmla="*/ 12991 w 95264"/>
                    <a:gd name="connsiteY4" fmla="*/ 19486 h 1017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5264" h="101759">
                      <a:moveTo>
                        <a:pt x="12991" y="19486"/>
                      </a:moveTo>
                      <a:cubicBezTo>
                        <a:pt x="-4330" y="36807"/>
                        <a:pt x="-4330" y="71449"/>
                        <a:pt x="12991" y="88769"/>
                      </a:cubicBezTo>
                      <a:cubicBezTo>
                        <a:pt x="30311" y="106090"/>
                        <a:pt x="64953" y="106090"/>
                        <a:pt x="82274" y="88769"/>
                      </a:cubicBezTo>
                      <a:cubicBezTo>
                        <a:pt x="99595" y="71449"/>
                        <a:pt x="99595" y="36807"/>
                        <a:pt x="82274" y="19486"/>
                      </a:cubicBezTo>
                      <a:cubicBezTo>
                        <a:pt x="64953" y="-6495"/>
                        <a:pt x="30311" y="-6495"/>
                        <a:pt x="12991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63" name="Freeform: Shape 474">
                  <a:extLst>
                    <a:ext uri="{FF2B5EF4-FFF2-40B4-BE49-F238E27FC236}">
                      <a16:creationId xmlns:a16="http://schemas.microsoft.com/office/drawing/2014/main" xmlns="" id="{AA92CB95-8412-441E-BBF7-B25AD4D0DA28}"/>
                    </a:ext>
                  </a:extLst>
                </p:cNvPr>
                <p:cNvSpPr/>
                <p:nvPr/>
              </p:nvSpPr>
              <p:spPr>
                <a:xfrm>
                  <a:off x="265373" y="3507697"/>
                  <a:ext cx="134236" cy="134236"/>
                </a:xfrm>
                <a:custGeom>
                  <a:avLst/>
                  <a:gdLst>
                    <a:gd name="connsiteX0" fmla="*/ 19486 w 134236"/>
                    <a:gd name="connsiteY0" fmla="*/ 19486 h 134236"/>
                    <a:gd name="connsiteX1" fmla="*/ 19486 w 134236"/>
                    <a:gd name="connsiteY1" fmla="*/ 114751 h 134236"/>
                    <a:gd name="connsiteX2" fmla="*/ 114751 w 134236"/>
                    <a:gd name="connsiteY2" fmla="*/ 114751 h 134236"/>
                    <a:gd name="connsiteX3" fmla="*/ 114751 w 134236"/>
                    <a:gd name="connsiteY3" fmla="*/ 19486 h 134236"/>
                    <a:gd name="connsiteX4" fmla="*/ 19486 w 134236"/>
                    <a:gd name="connsiteY4" fmla="*/ 19486 h 134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236" h="134236">
                      <a:moveTo>
                        <a:pt x="19486" y="19486"/>
                      </a:moveTo>
                      <a:cubicBezTo>
                        <a:pt x="-6495" y="45467"/>
                        <a:pt x="-6495" y="88769"/>
                        <a:pt x="19486" y="114751"/>
                      </a:cubicBezTo>
                      <a:cubicBezTo>
                        <a:pt x="45467" y="140732"/>
                        <a:pt x="88769" y="140732"/>
                        <a:pt x="114751" y="114751"/>
                      </a:cubicBezTo>
                      <a:cubicBezTo>
                        <a:pt x="140732" y="88769"/>
                        <a:pt x="140732" y="45467"/>
                        <a:pt x="114751" y="19486"/>
                      </a:cubicBezTo>
                      <a:cubicBezTo>
                        <a:pt x="88769" y="-6495"/>
                        <a:pt x="45467" y="-6495"/>
                        <a:pt x="19486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957" name="Graphic 1">
                <a:extLst>
                  <a:ext uri="{FF2B5EF4-FFF2-40B4-BE49-F238E27FC236}">
                    <a16:creationId xmlns:a16="http://schemas.microsoft.com/office/drawing/2014/main" xmlns="" id="{7AF4EEE7-8FDA-4EBF-9D6D-8A34501A094B}"/>
                  </a:ext>
                </a:extLst>
              </p:cNvPr>
              <p:cNvGrpSpPr/>
              <p:nvPr/>
            </p:nvGrpSpPr>
            <p:grpSpPr>
              <a:xfrm>
                <a:off x="4952474" y="4159043"/>
                <a:ext cx="433722" cy="277835"/>
                <a:chOff x="4952474" y="4159043"/>
                <a:chExt cx="433722" cy="277835"/>
              </a:xfrm>
              <a:grpFill/>
            </p:grpSpPr>
            <p:sp>
              <p:nvSpPr>
                <p:cNvPr id="958" name="Freeform: Shape 469">
                  <a:extLst>
                    <a:ext uri="{FF2B5EF4-FFF2-40B4-BE49-F238E27FC236}">
                      <a16:creationId xmlns:a16="http://schemas.microsoft.com/office/drawing/2014/main" xmlns="" id="{4C6485CE-F2BF-4EE4-AE3A-63DCFC77EF6F}"/>
                    </a:ext>
                  </a:extLst>
                </p:cNvPr>
                <p:cNvSpPr/>
                <p:nvPr/>
              </p:nvSpPr>
              <p:spPr>
                <a:xfrm>
                  <a:off x="5281570" y="4332251"/>
                  <a:ext cx="104626" cy="104626"/>
                </a:xfrm>
                <a:custGeom>
                  <a:avLst/>
                  <a:gdLst>
                    <a:gd name="connsiteX0" fmla="*/ 78295 w 104626"/>
                    <a:gd name="connsiteY0" fmla="*/ 95616 h 104626"/>
                    <a:gd name="connsiteX1" fmla="*/ 95615 w 104626"/>
                    <a:gd name="connsiteY1" fmla="*/ 26332 h 104626"/>
                    <a:gd name="connsiteX2" fmla="*/ 26332 w 104626"/>
                    <a:gd name="connsiteY2" fmla="*/ 9011 h 104626"/>
                    <a:gd name="connsiteX3" fmla="*/ 9011 w 104626"/>
                    <a:gd name="connsiteY3" fmla="*/ 78295 h 104626"/>
                    <a:gd name="connsiteX4" fmla="*/ 78295 w 104626"/>
                    <a:gd name="connsiteY4" fmla="*/ 95616 h 1046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4626" h="104626">
                      <a:moveTo>
                        <a:pt x="78295" y="95616"/>
                      </a:moveTo>
                      <a:cubicBezTo>
                        <a:pt x="104276" y="78295"/>
                        <a:pt x="112937" y="52313"/>
                        <a:pt x="95615" y="26332"/>
                      </a:cubicBezTo>
                      <a:cubicBezTo>
                        <a:pt x="78295" y="351"/>
                        <a:pt x="52313" y="-8310"/>
                        <a:pt x="26332" y="9011"/>
                      </a:cubicBezTo>
                      <a:cubicBezTo>
                        <a:pt x="351" y="26332"/>
                        <a:pt x="-8309" y="52313"/>
                        <a:pt x="9011" y="78295"/>
                      </a:cubicBezTo>
                      <a:cubicBezTo>
                        <a:pt x="26332" y="104276"/>
                        <a:pt x="52313" y="112936"/>
                        <a:pt x="78295" y="9561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59" name="Freeform: Shape 470">
                  <a:extLst>
                    <a:ext uri="{FF2B5EF4-FFF2-40B4-BE49-F238E27FC236}">
                      <a16:creationId xmlns:a16="http://schemas.microsoft.com/office/drawing/2014/main" xmlns="" id="{CBC94C97-0CF0-45AF-9DBF-FAA15E580DBD}"/>
                    </a:ext>
                  </a:extLst>
                </p:cNvPr>
                <p:cNvSpPr/>
                <p:nvPr/>
              </p:nvSpPr>
              <p:spPr>
                <a:xfrm>
                  <a:off x="4952474" y="4159043"/>
                  <a:ext cx="104626" cy="104626"/>
                </a:xfrm>
                <a:custGeom>
                  <a:avLst/>
                  <a:gdLst>
                    <a:gd name="connsiteX0" fmla="*/ 78294 w 104626"/>
                    <a:gd name="connsiteY0" fmla="*/ 95616 h 104626"/>
                    <a:gd name="connsiteX1" fmla="*/ 95616 w 104626"/>
                    <a:gd name="connsiteY1" fmla="*/ 26332 h 104626"/>
                    <a:gd name="connsiteX2" fmla="*/ 26332 w 104626"/>
                    <a:gd name="connsiteY2" fmla="*/ 9011 h 104626"/>
                    <a:gd name="connsiteX3" fmla="*/ 9011 w 104626"/>
                    <a:gd name="connsiteY3" fmla="*/ 78295 h 104626"/>
                    <a:gd name="connsiteX4" fmla="*/ 78294 w 104626"/>
                    <a:gd name="connsiteY4" fmla="*/ 95616 h 1046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4626" h="104626">
                      <a:moveTo>
                        <a:pt x="78294" y="95616"/>
                      </a:moveTo>
                      <a:cubicBezTo>
                        <a:pt x="104276" y="78295"/>
                        <a:pt x="112936" y="52313"/>
                        <a:pt x="95616" y="26332"/>
                      </a:cubicBezTo>
                      <a:cubicBezTo>
                        <a:pt x="78294" y="351"/>
                        <a:pt x="52314" y="-8310"/>
                        <a:pt x="26332" y="9011"/>
                      </a:cubicBezTo>
                      <a:cubicBezTo>
                        <a:pt x="351" y="26332"/>
                        <a:pt x="-8310" y="52313"/>
                        <a:pt x="9011" y="78295"/>
                      </a:cubicBezTo>
                      <a:cubicBezTo>
                        <a:pt x="26332" y="104276"/>
                        <a:pt x="60974" y="112936"/>
                        <a:pt x="78294" y="9561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60" name="Freeform: Shape 471">
                  <a:extLst>
                    <a:ext uri="{FF2B5EF4-FFF2-40B4-BE49-F238E27FC236}">
                      <a16:creationId xmlns:a16="http://schemas.microsoft.com/office/drawing/2014/main" xmlns="" id="{008A64BD-96BD-4140-94FC-FD4DA5CCD248}"/>
                    </a:ext>
                  </a:extLst>
                </p:cNvPr>
                <p:cNvSpPr/>
                <p:nvPr/>
              </p:nvSpPr>
              <p:spPr>
                <a:xfrm>
                  <a:off x="5048090" y="4202696"/>
                  <a:ext cx="138566" cy="138566"/>
                </a:xfrm>
                <a:custGeom>
                  <a:avLst/>
                  <a:gdLst>
                    <a:gd name="connsiteX0" fmla="*/ 103925 w 138566"/>
                    <a:gd name="connsiteY0" fmla="*/ 129906 h 138566"/>
                    <a:gd name="connsiteX1" fmla="*/ 129906 w 138566"/>
                    <a:gd name="connsiteY1" fmla="*/ 34642 h 138566"/>
                    <a:gd name="connsiteX2" fmla="*/ 34642 w 138566"/>
                    <a:gd name="connsiteY2" fmla="*/ 8660 h 138566"/>
                    <a:gd name="connsiteX3" fmla="*/ 8660 w 138566"/>
                    <a:gd name="connsiteY3" fmla="*/ 103925 h 138566"/>
                    <a:gd name="connsiteX4" fmla="*/ 103925 w 138566"/>
                    <a:gd name="connsiteY4" fmla="*/ 129906 h 1385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8566" h="138566">
                      <a:moveTo>
                        <a:pt x="103925" y="129906"/>
                      </a:moveTo>
                      <a:cubicBezTo>
                        <a:pt x="138567" y="112586"/>
                        <a:pt x="147227" y="69283"/>
                        <a:pt x="129906" y="34642"/>
                      </a:cubicBezTo>
                      <a:cubicBezTo>
                        <a:pt x="112585" y="0"/>
                        <a:pt x="69283" y="-8660"/>
                        <a:pt x="34642" y="8660"/>
                      </a:cubicBezTo>
                      <a:cubicBezTo>
                        <a:pt x="0" y="25981"/>
                        <a:pt x="-8660" y="69283"/>
                        <a:pt x="8660" y="103925"/>
                      </a:cubicBezTo>
                      <a:cubicBezTo>
                        <a:pt x="34642" y="138567"/>
                        <a:pt x="69283" y="147227"/>
                        <a:pt x="103925" y="12990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</p:grpSp>
        <p:grpSp>
          <p:nvGrpSpPr>
            <p:cNvPr id="527" name="Graphic 1">
              <a:extLst>
                <a:ext uri="{FF2B5EF4-FFF2-40B4-BE49-F238E27FC236}">
                  <a16:creationId xmlns:a16="http://schemas.microsoft.com/office/drawing/2014/main" xmlns="" id="{E1C44059-30F6-4DA4-912F-15E21A86A7AE}"/>
                </a:ext>
              </a:extLst>
            </p:cNvPr>
            <p:cNvGrpSpPr/>
            <p:nvPr/>
          </p:nvGrpSpPr>
          <p:grpSpPr>
            <a:xfrm>
              <a:off x="2997232" y="2678632"/>
              <a:ext cx="454439" cy="402993"/>
              <a:chOff x="9449747" y="2150176"/>
              <a:chExt cx="1377006" cy="1221119"/>
            </a:xfrm>
            <a:grpFill/>
          </p:grpSpPr>
          <p:sp>
            <p:nvSpPr>
              <p:cNvPr id="944" name="Freeform: Shape 455">
                <a:extLst>
                  <a:ext uri="{FF2B5EF4-FFF2-40B4-BE49-F238E27FC236}">
                    <a16:creationId xmlns:a16="http://schemas.microsoft.com/office/drawing/2014/main" xmlns="" id="{9B191F3D-990D-4C8D-8E81-18FD70841B99}"/>
                  </a:ext>
                </a:extLst>
              </p:cNvPr>
              <p:cNvSpPr/>
              <p:nvPr/>
            </p:nvSpPr>
            <p:spPr>
              <a:xfrm>
                <a:off x="9713890" y="3031374"/>
                <a:ext cx="307444" cy="307444"/>
              </a:xfrm>
              <a:custGeom>
                <a:avLst/>
                <a:gdLst>
                  <a:gd name="connsiteX0" fmla="*/ 45467 w 307444"/>
                  <a:gd name="connsiteY0" fmla="*/ 45467 h 307444"/>
                  <a:gd name="connsiteX1" fmla="*/ 45467 w 307444"/>
                  <a:gd name="connsiteY1" fmla="*/ 261978 h 307444"/>
                  <a:gd name="connsiteX2" fmla="*/ 261978 w 307444"/>
                  <a:gd name="connsiteY2" fmla="*/ 261978 h 307444"/>
                  <a:gd name="connsiteX3" fmla="*/ 261978 w 307444"/>
                  <a:gd name="connsiteY3" fmla="*/ 45467 h 307444"/>
                  <a:gd name="connsiteX4" fmla="*/ 45467 w 307444"/>
                  <a:gd name="connsiteY4" fmla="*/ 45467 h 307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7444" h="307444">
                    <a:moveTo>
                      <a:pt x="45467" y="45467"/>
                    </a:moveTo>
                    <a:cubicBezTo>
                      <a:pt x="-15156" y="106090"/>
                      <a:pt x="-15156" y="201355"/>
                      <a:pt x="45467" y="261978"/>
                    </a:cubicBezTo>
                    <a:cubicBezTo>
                      <a:pt x="106090" y="322601"/>
                      <a:pt x="201355" y="322601"/>
                      <a:pt x="261978" y="261978"/>
                    </a:cubicBezTo>
                    <a:cubicBezTo>
                      <a:pt x="322601" y="201355"/>
                      <a:pt x="322601" y="106090"/>
                      <a:pt x="261978" y="45467"/>
                    </a:cubicBezTo>
                    <a:cubicBezTo>
                      <a:pt x="201355" y="-15156"/>
                      <a:pt x="106090" y="-15156"/>
                      <a:pt x="45467" y="4546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5" name="Freeform: Shape 456">
                <a:extLst>
                  <a:ext uri="{FF2B5EF4-FFF2-40B4-BE49-F238E27FC236}">
                    <a16:creationId xmlns:a16="http://schemas.microsoft.com/office/drawing/2014/main" xmlns="" id="{30BC9135-195E-4EC3-9D97-629E42E7017B}"/>
                  </a:ext>
                </a:extLst>
              </p:cNvPr>
              <p:cNvSpPr/>
              <p:nvPr/>
            </p:nvSpPr>
            <p:spPr>
              <a:xfrm>
                <a:off x="10675197" y="2557216"/>
                <a:ext cx="151556" cy="158052"/>
              </a:xfrm>
              <a:custGeom>
                <a:avLst/>
                <a:gdLst>
                  <a:gd name="connsiteX0" fmla="*/ 19486 w 151556"/>
                  <a:gd name="connsiteY0" fmla="*/ 25981 h 158052"/>
                  <a:gd name="connsiteX1" fmla="*/ 19486 w 151556"/>
                  <a:gd name="connsiteY1" fmla="*/ 138567 h 158052"/>
                  <a:gd name="connsiteX2" fmla="*/ 132071 w 151556"/>
                  <a:gd name="connsiteY2" fmla="*/ 138567 h 158052"/>
                  <a:gd name="connsiteX3" fmla="*/ 132071 w 151556"/>
                  <a:gd name="connsiteY3" fmla="*/ 25981 h 158052"/>
                  <a:gd name="connsiteX4" fmla="*/ 19486 w 151556"/>
                  <a:gd name="connsiteY4" fmla="*/ 25981 h 1580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1556" h="158052">
                    <a:moveTo>
                      <a:pt x="19486" y="25981"/>
                    </a:moveTo>
                    <a:cubicBezTo>
                      <a:pt x="-6495" y="51963"/>
                      <a:pt x="-6495" y="103925"/>
                      <a:pt x="19486" y="138567"/>
                    </a:cubicBezTo>
                    <a:cubicBezTo>
                      <a:pt x="45466" y="164548"/>
                      <a:pt x="97429" y="164548"/>
                      <a:pt x="132071" y="138567"/>
                    </a:cubicBezTo>
                    <a:cubicBezTo>
                      <a:pt x="158052" y="112585"/>
                      <a:pt x="158052" y="60623"/>
                      <a:pt x="132071" y="25981"/>
                    </a:cubicBezTo>
                    <a:cubicBezTo>
                      <a:pt x="97429" y="-8660"/>
                      <a:pt x="45466" y="-8660"/>
                      <a:pt x="19486" y="2598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6" name="Freeform: Shape 457">
                <a:extLst>
                  <a:ext uri="{FF2B5EF4-FFF2-40B4-BE49-F238E27FC236}">
                    <a16:creationId xmlns:a16="http://schemas.microsoft.com/office/drawing/2014/main" xmlns="" id="{C62B8AE5-8D8D-409B-9970-BE6184F163C7}"/>
                  </a:ext>
                </a:extLst>
              </p:cNvPr>
              <p:cNvSpPr/>
              <p:nvPr/>
            </p:nvSpPr>
            <p:spPr>
              <a:xfrm>
                <a:off x="10071132" y="2340706"/>
                <a:ext cx="242491" cy="242491"/>
              </a:xfrm>
              <a:custGeom>
                <a:avLst/>
                <a:gdLst>
                  <a:gd name="connsiteX0" fmla="*/ 242491 w 242491"/>
                  <a:gd name="connsiteY0" fmla="*/ 121246 h 242491"/>
                  <a:gd name="connsiteX1" fmla="*/ 121245 w 242491"/>
                  <a:gd name="connsiteY1" fmla="*/ 242492 h 242491"/>
                  <a:gd name="connsiteX2" fmla="*/ -1 w 242491"/>
                  <a:gd name="connsiteY2" fmla="*/ 121246 h 242491"/>
                  <a:gd name="connsiteX3" fmla="*/ 121245 w 242491"/>
                  <a:gd name="connsiteY3" fmla="*/ 0 h 242491"/>
                  <a:gd name="connsiteX4" fmla="*/ 242491 w 242491"/>
                  <a:gd name="connsiteY4" fmla="*/ 121246 h 2424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2491" h="242491">
                    <a:moveTo>
                      <a:pt x="242491" y="121246"/>
                    </a:moveTo>
                    <a:cubicBezTo>
                      <a:pt x="242491" y="188208"/>
                      <a:pt x="188208" y="242492"/>
                      <a:pt x="121245" y="242492"/>
                    </a:cubicBezTo>
                    <a:cubicBezTo>
                      <a:pt x="54283" y="242492"/>
                      <a:pt x="-1" y="188208"/>
                      <a:pt x="-1" y="121246"/>
                    </a:cubicBezTo>
                    <a:cubicBezTo>
                      <a:pt x="-1" y="54284"/>
                      <a:pt x="54283" y="0"/>
                      <a:pt x="121245" y="0"/>
                    </a:cubicBezTo>
                    <a:cubicBezTo>
                      <a:pt x="188208" y="0"/>
                      <a:pt x="242491" y="54284"/>
                      <a:pt x="242491" y="12124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7" name="Freeform: Shape 458">
                <a:extLst>
                  <a:ext uri="{FF2B5EF4-FFF2-40B4-BE49-F238E27FC236}">
                    <a16:creationId xmlns:a16="http://schemas.microsoft.com/office/drawing/2014/main" xmlns="" id="{7DFBD619-F842-44A3-9D30-36B2D476E9D2}"/>
                  </a:ext>
                </a:extLst>
              </p:cNvPr>
              <p:cNvSpPr/>
              <p:nvPr/>
            </p:nvSpPr>
            <p:spPr>
              <a:xfrm>
                <a:off x="9449747" y="2611344"/>
                <a:ext cx="229501" cy="229501"/>
              </a:xfrm>
              <a:custGeom>
                <a:avLst/>
                <a:gdLst>
                  <a:gd name="connsiteX0" fmla="*/ 32477 w 229501"/>
                  <a:gd name="connsiteY0" fmla="*/ 32477 h 229501"/>
                  <a:gd name="connsiteX1" fmla="*/ 32477 w 229501"/>
                  <a:gd name="connsiteY1" fmla="*/ 197025 h 229501"/>
                  <a:gd name="connsiteX2" fmla="*/ 197025 w 229501"/>
                  <a:gd name="connsiteY2" fmla="*/ 197025 h 229501"/>
                  <a:gd name="connsiteX3" fmla="*/ 197025 w 229501"/>
                  <a:gd name="connsiteY3" fmla="*/ 32477 h 229501"/>
                  <a:gd name="connsiteX4" fmla="*/ 32477 w 229501"/>
                  <a:gd name="connsiteY4" fmla="*/ 32477 h 2295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9501" h="229501">
                    <a:moveTo>
                      <a:pt x="32477" y="32477"/>
                    </a:moveTo>
                    <a:cubicBezTo>
                      <a:pt x="-10826" y="75779"/>
                      <a:pt x="-10826" y="153722"/>
                      <a:pt x="32477" y="197025"/>
                    </a:cubicBezTo>
                    <a:cubicBezTo>
                      <a:pt x="75779" y="240327"/>
                      <a:pt x="153723" y="240327"/>
                      <a:pt x="197025" y="197025"/>
                    </a:cubicBezTo>
                    <a:cubicBezTo>
                      <a:pt x="240327" y="153722"/>
                      <a:pt x="240327" y="75779"/>
                      <a:pt x="197025" y="32477"/>
                    </a:cubicBezTo>
                    <a:cubicBezTo>
                      <a:pt x="153723" y="-10826"/>
                      <a:pt x="84439" y="-10826"/>
                      <a:pt x="32477" y="3247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8" name="Freeform: Shape 459">
                <a:extLst>
                  <a:ext uri="{FF2B5EF4-FFF2-40B4-BE49-F238E27FC236}">
                    <a16:creationId xmlns:a16="http://schemas.microsoft.com/office/drawing/2014/main" xmlns="" id="{951BFEFE-0BBE-4C2E-A0CB-6067F33B2892}"/>
                  </a:ext>
                </a:extLst>
              </p:cNvPr>
              <p:cNvSpPr/>
              <p:nvPr/>
            </p:nvSpPr>
            <p:spPr>
              <a:xfrm>
                <a:off x="10289808" y="2793212"/>
                <a:ext cx="229500" cy="229501"/>
              </a:xfrm>
              <a:custGeom>
                <a:avLst/>
                <a:gdLst>
                  <a:gd name="connsiteX0" fmla="*/ 32477 w 229500"/>
                  <a:gd name="connsiteY0" fmla="*/ 32477 h 229501"/>
                  <a:gd name="connsiteX1" fmla="*/ 32477 w 229500"/>
                  <a:gd name="connsiteY1" fmla="*/ 197025 h 229501"/>
                  <a:gd name="connsiteX2" fmla="*/ 197024 w 229500"/>
                  <a:gd name="connsiteY2" fmla="*/ 197025 h 229501"/>
                  <a:gd name="connsiteX3" fmla="*/ 197024 w 229500"/>
                  <a:gd name="connsiteY3" fmla="*/ 32477 h 229501"/>
                  <a:gd name="connsiteX4" fmla="*/ 32477 w 229500"/>
                  <a:gd name="connsiteY4" fmla="*/ 32477 h 2295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9500" h="229501">
                    <a:moveTo>
                      <a:pt x="32477" y="32477"/>
                    </a:moveTo>
                    <a:cubicBezTo>
                      <a:pt x="-10826" y="75779"/>
                      <a:pt x="-10826" y="153722"/>
                      <a:pt x="32477" y="197025"/>
                    </a:cubicBezTo>
                    <a:cubicBezTo>
                      <a:pt x="75779" y="240327"/>
                      <a:pt x="153722" y="240327"/>
                      <a:pt x="197024" y="197025"/>
                    </a:cubicBezTo>
                    <a:cubicBezTo>
                      <a:pt x="240326" y="153722"/>
                      <a:pt x="240326" y="75779"/>
                      <a:pt x="197024" y="32477"/>
                    </a:cubicBezTo>
                    <a:cubicBezTo>
                      <a:pt x="153722" y="-10826"/>
                      <a:pt x="75779" y="-10826"/>
                      <a:pt x="32477" y="3247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9" name="Freeform: Shape 460">
                <a:extLst>
                  <a:ext uri="{FF2B5EF4-FFF2-40B4-BE49-F238E27FC236}">
                    <a16:creationId xmlns:a16="http://schemas.microsoft.com/office/drawing/2014/main" xmlns="" id="{FC60FAF8-0FF2-470F-BC90-3749BC6FBD93}"/>
                  </a:ext>
                </a:extLst>
              </p:cNvPr>
              <p:cNvSpPr/>
              <p:nvPr/>
            </p:nvSpPr>
            <p:spPr>
              <a:xfrm>
                <a:off x="10140415" y="3232729"/>
                <a:ext cx="138566" cy="138566"/>
              </a:xfrm>
              <a:custGeom>
                <a:avLst/>
                <a:gdLst>
                  <a:gd name="connsiteX0" fmla="*/ 138567 w 138566"/>
                  <a:gd name="connsiteY0" fmla="*/ 69283 h 138566"/>
                  <a:gd name="connsiteX1" fmla="*/ 69283 w 138566"/>
                  <a:gd name="connsiteY1" fmla="*/ 138567 h 138566"/>
                  <a:gd name="connsiteX2" fmla="*/ 0 w 138566"/>
                  <a:gd name="connsiteY2" fmla="*/ 69283 h 138566"/>
                  <a:gd name="connsiteX3" fmla="*/ 69283 w 138566"/>
                  <a:gd name="connsiteY3" fmla="*/ 0 h 138566"/>
                  <a:gd name="connsiteX4" fmla="*/ 138567 w 138566"/>
                  <a:gd name="connsiteY4" fmla="*/ 69283 h 1385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8566" h="138566">
                    <a:moveTo>
                      <a:pt x="138567" y="69283"/>
                    </a:moveTo>
                    <a:cubicBezTo>
                      <a:pt x="138567" y="107547"/>
                      <a:pt x="107548" y="138567"/>
                      <a:pt x="69283" y="138567"/>
                    </a:cubicBezTo>
                    <a:cubicBezTo>
                      <a:pt x="31019" y="138567"/>
                      <a:pt x="0" y="107547"/>
                      <a:pt x="0" y="69283"/>
                    </a:cubicBezTo>
                    <a:cubicBezTo>
                      <a:pt x="0" y="31019"/>
                      <a:pt x="31019" y="0"/>
                      <a:pt x="69283" y="0"/>
                    </a:cubicBezTo>
                    <a:cubicBezTo>
                      <a:pt x="107547" y="0"/>
                      <a:pt x="138567" y="31019"/>
                      <a:pt x="138567" y="6928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50" name="Freeform: Shape 461">
                <a:extLst>
                  <a:ext uri="{FF2B5EF4-FFF2-40B4-BE49-F238E27FC236}">
                    <a16:creationId xmlns:a16="http://schemas.microsoft.com/office/drawing/2014/main" xmlns="" id="{8EBE8211-3B7C-471B-98AE-6AA1E0F48961}"/>
                  </a:ext>
                </a:extLst>
              </p:cNvPr>
              <p:cNvSpPr/>
              <p:nvPr/>
            </p:nvSpPr>
            <p:spPr>
              <a:xfrm>
                <a:off x="9638111" y="2150176"/>
                <a:ext cx="173208" cy="173208"/>
              </a:xfrm>
              <a:custGeom>
                <a:avLst/>
                <a:gdLst>
                  <a:gd name="connsiteX0" fmla="*/ 173209 w 173208"/>
                  <a:gd name="connsiteY0" fmla="*/ 86604 h 173208"/>
                  <a:gd name="connsiteX1" fmla="*/ 86604 w 173208"/>
                  <a:gd name="connsiteY1" fmla="*/ 173208 h 173208"/>
                  <a:gd name="connsiteX2" fmla="*/ 0 w 173208"/>
                  <a:gd name="connsiteY2" fmla="*/ 86604 h 173208"/>
                  <a:gd name="connsiteX3" fmla="*/ 86604 w 173208"/>
                  <a:gd name="connsiteY3" fmla="*/ 0 h 173208"/>
                  <a:gd name="connsiteX4" fmla="*/ 173209 w 173208"/>
                  <a:gd name="connsiteY4" fmla="*/ 86604 h 1732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8" h="173208">
                    <a:moveTo>
                      <a:pt x="173209" y="86604"/>
                    </a:moveTo>
                    <a:cubicBezTo>
                      <a:pt x="173209" y="134434"/>
                      <a:pt x="134434" y="173208"/>
                      <a:pt x="86604" y="173208"/>
                    </a:cubicBezTo>
                    <a:cubicBezTo>
                      <a:pt x="38774" y="173208"/>
                      <a:pt x="0" y="134434"/>
                      <a:pt x="0" y="86604"/>
                    </a:cubicBezTo>
                    <a:cubicBezTo>
                      <a:pt x="0" y="38774"/>
                      <a:pt x="38774" y="0"/>
                      <a:pt x="86604" y="0"/>
                    </a:cubicBezTo>
                    <a:cubicBezTo>
                      <a:pt x="134434" y="0"/>
                      <a:pt x="173209" y="38774"/>
                      <a:pt x="173209" y="8660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51" name="Freeform: Shape 462">
                <a:extLst>
                  <a:ext uri="{FF2B5EF4-FFF2-40B4-BE49-F238E27FC236}">
                    <a16:creationId xmlns:a16="http://schemas.microsoft.com/office/drawing/2014/main" xmlns="" id="{E0F0A9DF-0AF5-417D-8872-9EE0DBC142B7}"/>
                  </a:ext>
                </a:extLst>
              </p:cNvPr>
              <p:cNvSpPr/>
              <p:nvPr/>
            </p:nvSpPr>
            <p:spPr>
              <a:xfrm>
                <a:off x="9956382" y="2684957"/>
                <a:ext cx="307444" cy="307444"/>
              </a:xfrm>
              <a:custGeom>
                <a:avLst/>
                <a:gdLst>
                  <a:gd name="connsiteX0" fmla="*/ 45467 w 307444"/>
                  <a:gd name="connsiteY0" fmla="*/ 45467 h 307444"/>
                  <a:gd name="connsiteX1" fmla="*/ 45467 w 307444"/>
                  <a:gd name="connsiteY1" fmla="*/ 261978 h 307444"/>
                  <a:gd name="connsiteX2" fmla="*/ 261977 w 307444"/>
                  <a:gd name="connsiteY2" fmla="*/ 261978 h 307444"/>
                  <a:gd name="connsiteX3" fmla="*/ 261977 w 307444"/>
                  <a:gd name="connsiteY3" fmla="*/ 45467 h 307444"/>
                  <a:gd name="connsiteX4" fmla="*/ 45467 w 307444"/>
                  <a:gd name="connsiteY4" fmla="*/ 45467 h 307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7444" h="307444">
                    <a:moveTo>
                      <a:pt x="45467" y="45467"/>
                    </a:moveTo>
                    <a:cubicBezTo>
                      <a:pt x="-15156" y="106090"/>
                      <a:pt x="-15156" y="201355"/>
                      <a:pt x="45467" y="261978"/>
                    </a:cubicBezTo>
                    <a:cubicBezTo>
                      <a:pt x="106090" y="322601"/>
                      <a:pt x="201355" y="322601"/>
                      <a:pt x="261977" y="261978"/>
                    </a:cubicBezTo>
                    <a:cubicBezTo>
                      <a:pt x="322601" y="201355"/>
                      <a:pt x="322601" y="106090"/>
                      <a:pt x="261977" y="45467"/>
                    </a:cubicBezTo>
                    <a:cubicBezTo>
                      <a:pt x="201355" y="-15156"/>
                      <a:pt x="106090" y="-15156"/>
                      <a:pt x="45467" y="4546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28" name="Graphic 1">
              <a:extLst>
                <a:ext uri="{FF2B5EF4-FFF2-40B4-BE49-F238E27FC236}">
                  <a16:creationId xmlns:a16="http://schemas.microsoft.com/office/drawing/2014/main" xmlns="" id="{32143BC1-2815-4454-BBB1-A78EB42921A5}"/>
                </a:ext>
              </a:extLst>
            </p:cNvPr>
            <p:cNvGrpSpPr/>
            <p:nvPr/>
          </p:nvGrpSpPr>
          <p:grpSpPr>
            <a:xfrm>
              <a:off x="355626" y="3273118"/>
              <a:ext cx="419427" cy="377270"/>
              <a:chOff x="1445355" y="3951543"/>
              <a:chExt cx="1270916" cy="1143175"/>
            </a:xfrm>
            <a:grpFill/>
          </p:grpSpPr>
          <p:sp>
            <p:nvSpPr>
              <p:cNvPr id="936" name="Freeform: Shape 447">
                <a:extLst>
                  <a:ext uri="{FF2B5EF4-FFF2-40B4-BE49-F238E27FC236}">
                    <a16:creationId xmlns:a16="http://schemas.microsoft.com/office/drawing/2014/main" xmlns="" id="{A0284E1D-192C-490D-97ED-81DCAF913611}"/>
                  </a:ext>
                </a:extLst>
              </p:cNvPr>
              <p:cNvSpPr/>
              <p:nvPr/>
            </p:nvSpPr>
            <p:spPr>
              <a:xfrm>
                <a:off x="2190151" y="3994846"/>
                <a:ext cx="277133" cy="277133"/>
              </a:xfrm>
              <a:custGeom>
                <a:avLst/>
                <a:gdLst>
                  <a:gd name="connsiteX0" fmla="*/ 277133 w 277133"/>
                  <a:gd name="connsiteY0" fmla="*/ 138567 h 277133"/>
                  <a:gd name="connsiteX1" fmla="*/ 138567 w 277133"/>
                  <a:gd name="connsiteY1" fmla="*/ 277133 h 277133"/>
                  <a:gd name="connsiteX2" fmla="*/ 0 w 277133"/>
                  <a:gd name="connsiteY2" fmla="*/ 138567 h 277133"/>
                  <a:gd name="connsiteX3" fmla="*/ 138567 w 277133"/>
                  <a:gd name="connsiteY3" fmla="*/ 0 h 277133"/>
                  <a:gd name="connsiteX4" fmla="*/ 277133 w 277133"/>
                  <a:gd name="connsiteY4" fmla="*/ 138567 h 2771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7133" h="277133">
                    <a:moveTo>
                      <a:pt x="277133" y="138567"/>
                    </a:moveTo>
                    <a:cubicBezTo>
                      <a:pt x="277133" y="215095"/>
                      <a:pt x="215095" y="277133"/>
                      <a:pt x="138567" y="277133"/>
                    </a:cubicBezTo>
                    <a:cubicBezTo>
                      <a:pt x="62038" y="277133"/>
                      <a:pt x="0" y="215095"/>
                      <a:pt x="0" y="138567"/>
                    </a:cubicBezTo>
                    <a:cubicBezTo>
                      <a:pt x="0" y="62038"/>
                      <a:pt x="62038" y="0"/>
                      <a:pt x="138567" y="0"/>
                    </a:cubicBezTo>
                    <a:cubicBezTo>
                      <a:pt x="215095" y="0"/>
                      <a:pt x="277133" y="62038"/>
                      <a:pt x="277133" y="13856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37" name="Freeform: Shape 448">
                <a:extLst>
                  <a:ext uri="{FF2B5EF4-FFF2-40B4-BE49-F238E27FC236}">
                    <a16:creationId xmlns:a16="http://schemas.microsoft.com/office/drawing/2014/main" xmlns="" id="{A2EABFDC-7307-4C24-A022-9F495F9984D0}"/>
                  </a:ext>
                </a:extLst>
              </p:cNvPr>
              <p:cNvSpPr/>
              <p:nvPr/>
            </p:nvSpPr>
            <p:spPr>
              <a:xfrm>
                <a:off x="1445355" y="4575094"/>
                <a:ext cx="138566" cy="138566"/>
              </a:xfrm>
              <a:custGeom>
                <a:avLst/>
                <a:gdLst>
                  <a:gd name="connsiteX0" fmla="*/ 138567 w 138566"/>
                  <a:gd name="connsiteY0" fmla="*/ 69283 h 138566"/>
                  <a:gd name="connsiteX1" fmla="*/ 69283 w 138566"/>
                  <a:gd name="connsiteY1" fmla="*/ 138567 h 138566"/>
                  <a:gd name="connsiteX2" fmla="*/ 0 w 138566"/>
                  <a:gd name="connsiteY2" fmla="*/ 69283 h 138566"/>
                  <a:gd name="connsiteX3" fmla="*/ 69283 w 138566"/>
                  <a:gd name="connsiteY3" fmla="*/ 0 h 138566"/>
                  <a:gd name="connsiteX4" fmla="*/ 138567 w 138566"/>
                  <a:gd name="connsiteY4" fmla="*/ 69283 h 1385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8566" h="138566">
                    <a:moveTo>
                      <a:pt x="138567" y="69283"/>
                    </a:moveTo>
                    <a:cubicBezTo>
                      <a:pt x="138567" y="107547"/>
                      <a:pt x="107548" y="138567"/>
                      <a:pt x="69283" y="138567"/>
                    </a:cubicBezTo>
                    <a:cubicBezTo>
                      <a:pt x="31019" y="138567"/>
                      <a:pt x="0" y="107547"/>
                      <a:pt x="0" y="69283"/>
                    </a:cubicBezTo>
                    <a:cubicBezTo>
                      <a:pt x="0" y="31019"/>
                      <a:pt x="31019" y="0"/>
                      <a:pt x="69283" y="0"/>
                    </a:cubicBezTo>
                    <a:cubicBezTo>
                      <a:pt x="107548" y="0"/>
                      <a:pt x="138567" y="31019"/>
                      <a:pt x="138567" y="6928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38" name="Freeform: Shape 449">
                <a:extLst>
                  <a:ext uri="{FF2B5EF4-FFF2-40B4-BE49-F238E27FC236}">
                    <a16:creationId xmlns:a16="http://schemas.microsoft.com/office/drawing/2014/main" xmlns="" id="{FCDCD605-EE17-4037-A04B-8EC754C42233}"/>
                  </a:ext>
                </a:extLst>
              </p:cNvPr>
              <p:cNvSpPr/>
              <p:nvPr/>
            </p:nvSpPr>
            <p:spPr>
              <a:xfrm>
                <a:off x="1915183" y="4698505"/>
                <a:ext cx="220840" cy="214345"/>
              </a:xfrm>
              <a:custGeom>
                <a:avLst/>
                <a:gdLst>
                  <a:gd name="connsiteX0" fmla="*/ 188364 w 220840"/>
                  <a:gd name="connsiteY0" fmla="*/ 188364 h 214345"/>
                  <a:gd name="connsiteX1" fmla="*/ 188364 w 220840"/>
                  <a:gd name="connsiteY1" fmla="*/ 32477 h 214345"/>
                  <a:gd name="connsiteX2" fmla="*/ 32477 w 220840"/>
                  <a:gd name="connsiteY2" fmla="*/ 32477 h 214345"/>
                  <a:gd name="connsiteX3" fmla="*/ 32477 w 220840"/>
                  <a:gd name="connsiteY3" fmla="*/ 188364 h 214345"/>
                  <a:gd name="connsiteX4" fmla="*/ 188364 w 220840"/>
                  <a:gd name="connsiteY4" fmla="*/ 188364 h 2143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0840" h="214345">
                    <a:moveTo>
                      <a:pt x="188364" y="188364"/>
                    </a:moveTo>
                    <a:cubicBezTo>
                      <a:pt x="231666" y="145062"/>
                      <a:pt x="231666" y="75779"/>
                      <a:pt x="188364" y="32477"/>
                    </a:cubicBezTo>
                    <a:cubicBezTo>
                      <a:pt x="145062" y="-10826"/>
                      <a:pt x="75779" y="-10826"/>
                      <a:pt x="32477" y="32477"/>
                    </a:cubicBezTo>
                    <a:cubicBezTo>
                      <a:pt x="-10826" y="75779"/>
                      <a:pt x="-10826" y="145062"/>
                      <a:pt x="32477" y="188364"/>
                    </a:cubicBezTo>
                    <a:cubicBezTo>
                      <a:pt x="75779" y="223006"/>
                      <a:pt x="145062" y="223006"/>
                      <a:pt x="188364" y="18836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39" name="Freeform: Shape 450">
                <a:extLst>
                  <a:ext uri="{FF2B5EF4-FFF2-40B4-BE49-F238E27FC236}">
                    <a16:creationId xmlns:a16="http://schemas.microsoft.com/office/drawing/2014/main" xmlns="" id="{F8F8D82C-4C35-4ABA-8E7E-943787FAC32E}"/>
                  </a:ext>
                </a:extLst>
              </p:cNvPr>
              <p:cNvSpPr/>
              <p:nvPr/>
            </p:nvSpPr>
            <p:spPr>
              <a:xfrm>
                <a:off x="2495431" y="4447352"/>
                <a:ext cx="220840" cy="220840"/>
              </a:xfrm>
              <a:custGeom>
                <a:avLst/>
                <a:gdLst>
                  <a:gd name="connsiteX0" fmla="*/ 188364 w 220840"/>
                  <a:gd name="connsiteY0" fmla="*/ 188364 h 220840"/>
                  <a:gd name="connsiteX1" fmla="*/ 188364 w 220840"/>
                  <a:gd name="connsiteY1" fmla="*/ 32477 h 220840"/>
                  <a:gd name="connsiteX2" fmla="*/ 32477 w 220840"/>
                  <a:gd name="connsiteY2" fmla="*/ 32477 h 220840"/>
                  <a:gd name="connsiteX3" fmla="*/ 32477 w 220840"/>
                  <a:gd name="connsiteY3" fmla="*/ 188364 h 220840"/>
                  <a:gd name="connsiteX4" fmla="*/ 188364 w 220840"/>
                  <a:gd name="connsiteY4" fmla="*/ 188364 h 2208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0840" h="220840">
                    <a:moveTo>
                      <a:pt x="188364" y="188364"/>
                    </a:moveTo>
                    <a:cubicBezTo>
                      <a:pt x="231666" y="145062"/>
                      <a:pt x="231666" y="75779"/>
                      <a:pt x="188364" y="32477"/>
                    </a:cubicBezTo>
                    <a:cubicBezTo>
                      <a:pt x="145062" y="-10826"/>
                      <a:pt x="75779" y="-10826"/>
                      <a:pt x="32477" y="32477"/>
                    </a:cubicBezTo>
                    <a:cubicBezTo>
                      <a:pt x="-10826" y="75779"/>
                      <a:pt x="-10826" y="145062"/>
                      <a:pt x="32477" y="188364"/>
                    </a:cubicBezTo>
                    <a:cubicBezTo>
                      <a:pt x="75779" y="231666"/>
                      <a:pt x="145062" y="231666"/>
                      <a:pt x="188364" y="18836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0" name="Freeform: Shape 451">
                <a:extLst>
                  <a:ext uri="{FF2B5EF4-FFF2-40B4-BE49-F238E27FC236}">
                    <a16:creationId xmlns:a16="http://schemas.microsoft.com/office/drawing/2014/main" xmlns="" id="{98F9A916-C087-410E-B5A4-98D86AB74613}"/>
                  </a:ext>
                </a:extLst>
              </p:cNvPr>
              <p:cNvSpPr/>
              <p:nvPr/>
            </p:nvSpPr>
            <p:spPr>
              <a:xfrm>
                <a:off x="1722489" y="4271979"/>
                <a:ext cx="225170" cy="225170"/>
              </a:xfrm>
              <a:custGeom>
                <a:avLst/>
                <a:gdLst>
                  <a:gd name="connsiteX0" fmla="*/ 225171 w 225170"/>
                  <a:gd name="connsiteY0" fmla="*/ 112585 h 225170"/>
                  <a:gd name="connsiteX1" fmla="*/ 112586 w 225170"/>
                  <a:gd name="connsiteY1" fmla="*/ 225171 h 225170"/>
                  <a:gd name="connsiteX2" fmla="*/ 0 w 225170"/>
                  <a:gd name="connsiteY2" fmla="*/ 112585 h 225170"/>
                  <a:gd name="connsiteX3" fmla="*/ 112586 w 225170"/>
                  <a:gd name="connsiteY3" fmla="*/ 0 h 225170"/>
                  <a:gd name="connsiteX4" fmla="*/ 225171 w 225170"/>
                  <a:gd name="connsiteY4" fmla="*/ 112585 h 2251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5170" h="225170">
                    <a:moveTo>
                      <a:pt x="225171" y="112585"/>
                    </a:moveTo>
                    <a:cubicBezTo>
                      <a:pt x="225171" y="174765"/>
                      <a:pt x="174765" y="225171"/>
                      <a:pt x="112586" y="225171"/>
                    </a:cubicBezTo>
                    <a:cubicBezTo>
                      <a:pt x="50406" y="225171"/>
                      <a:pt x="0" y="174765"/>
                      <a:pt x="0" y="112585"/>
                    </a:cubicBezTo>
                    <a:cubicBezTo>
                      <a:pt x="0" y="50406"/>
                      <a:pt x="50406" y="0"/>
                      <a:pt x="112586" y="0"/>
                    </a:cubicBezTo>
                    <a:cubicBezTo>
                      <a:pt x="174765" y="0"/>
                      <a:pt x="225171" y="50406"/>
                      <a:pt x="225171" y="11258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1" name="Freeform: Shape 452">
                <a:extLst>
                  <a:ext uri="{FF2B5EF4-FFF2-40B4-BE49-F238E27FC236}">
                    <a16:creationId xmlns:a16="http://schemas.microsoft.com/office/drawing/2014/main" xmlns="" id="{48238F24-DD75-44EE-B65F-8AA59EB6DDE2}"/>
                  </a:ext>
                </a:extLst>
              </p:cNvPr>
              <p:cNvSpPr/>
              <p:nvPr/>
            </p:nvSpPr>
            <p:spPr>
              <a:xfrm>
                <a:off x="1938999" y="3951543"/>
                <a:ext cx="138566" cy="138566"/>
              </a:xfrm>
              <a:custGeom>
                <a:avLst/>
                <a:gdLst>
                  <a:gd name="connsiteX0" fmla="*/ 138567 w 138566"/>
                  <a:gd name="connsiteY0" fmla="*/ 69283 h 138566"/>
                  <a:gd name="connsiteX1" fmla="*/ 69283 w 138566"/>
                  <a:gd name="connsiteY1" fmla="*/ 138567 h 138566"/>
                  <a:gd name="connsiteX2" fmla="*/ 0 w 138566"/>
                  <a:gd name="connsiteY2" fmla="*/ 69283 h 138566"/>
                  <a:gd name="connsiteX3" fmla="*/ 69283 w 138566"/>
                  <a:gd name="connsiteY3" fmla="*/ 0 h 138566"/>
                  <a:gd name="connsiteX4" fmla="*/ 138567 w 138566"/>
                  <a:gd name="connsiteY4" fmla="*/ 69283 h 1385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8566" h="138566">
                    <a:moveTo>
                      <a:pt x="138567" y="69283"/>
                    </a:moveTo>
                    <a:cubicBezTo>
                      <a:pt x="138567" y="107547"/>
                      <a:pt x="107548" y="138567"/>
                      <a:pt x="69283" y="138567"/>
                    </a:cubicBezTo>
                    <a:cubicBezTo>
                      <a:pt x="31019" y="138567"/>
                      <a:pt x="0" y="107547"/>
                      <a:pt x="0" y="69283"/>
                    </a:cubicBezTo>
                    <a:cubicBezTo>
                      <a:pt x="0" y="31019"/>
                      <a:pt x="31019" y="0"/>
                      <a:pt x="69283" y="0"/>
                    </a:cubicBezTo>
                    <a:cubicBezTo>
                      <a:pt x="107548" y="0"/>
                      <a:pt x="138567" y="31019"/>
                      <a:pt x="138567" y="6928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2" name="Freeform: Shape 453">
                <a:extLst>
                  <a:ext uri="{FF2B5EF4-FFF2-40B4-BE49-F238E27FC236}">
                    <a16:creationId xmlns:a16="http://schemas.microsoft.com/office/drawing/2014/main" xmlns="" id="{C972A2A9-3A53-48C9-8042-9419124F9032}"/>
                  </a:ext>
                </a:extLst>
              </p:cNvPr>
              <p:cNvSpPr/>
              <p:nvPr/>
            </p:nvSpPr>
            <p:spPr>
              <a:xfrm>
                <a:off x="2380680" y="4930171"/>
                <a:ext cx="164547" cy="164547"/>
              </a:xfrm>
              <a:custGeom>
                <a:avLst/>
                <a:gdLst>
                  <a:gd name="connsiteX0" fmla="*/ 138567 w 164547"/>
                  <a:gd name="connsiteY0" fmla="*/ 138567 h 164547"/>
                  <a:gd name="connsiteX1" fmla="*/ 138567 w 164547"/>
                  <a:gd name="connsiteY1" fmla="*/ 25981 h 164547"/>
                  <a:gd name="connsiteX2" fmla="*/ 25981 w 164547"/>
                  <a:gd name="connsiteY2" fmla="*/ 25981 h 164547"/>
                  <a:gd name="connsiteX3" fmla="*/ 25981 w 164547"/>
                  <a:gd name="connsiteY3" fmla="*/ 138567 h 164547"/>
                  <a:gd name="connsiteX4" fmla="*/ 138567 w 164547"/>
                  <a:gd name="connsiteY4" fmla="*/ 138567 h 1645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4547" h="164547">
                    <a:moveTo>
                      <a:pt x="138567" y="138567"/>
                    </a:moveTo>
                    <a:cubicBezTo>
                      <a:pt x="173208" y="103925"/>
                      <a:pt x="173208" y="51963"/>
                      <a:pt x="138567" y="25981"/>
                    </a:cubicBezTo>
                    <a:cubicBezTo>
                      <a:pt x="103925" y="-8660"/>
                      <a:pt x="51963" y="-8660"/>
                      <a:pt x="25981" y="25981"/>
                    </a:cubicBezTo>
                    <a:cubicBezTo>
                      <a:pt x="-8660" y="60623"/>
                      <a:pt x="-8660" y="112585"/>
                      <a:pt x="25981" y="138567"/>
                    </a:cubicBezTo>
                    <a:cubicBezTo>
                      <a:pt x="51963" y="173208"/>
                      <a:pt x="103925" y="173208"/>
                      <a:pt x="138567" y="13856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3" name="Freeform: Shape 454">
                <a:extLst>
                  <a:ext uri="{FF2B5EF4-FFF2-40B4-BE49-F238E27FC236}">
                    <a16:creationId xmlns:a16="http://schemas.microsoft.com/office/drawing/2014/main" xmlns="" id="{2F7FB0E3-8A43-4036-B2B0-D198F0AE82DC}"/>
                  </a:ext>
                </a:extLst>
              </p:cNvPr>
              <p:cNvSpPr/>
              <p:nvPr/>
            </p:nvSpPr>
            <p:spPr>
              <a:xfrm>
                <a:off x="1945494" y="4304456"/>
                <a:ext cx="298784" cy="292289"/>
              </a:xfrm>
              <a:custGeom>
                <a:avLst/>
                <a:gdLst>
                  <a:gd name="connsiteX0" fmla="*/ 253317 w 298784"/>
                  <a:gd name="connsiteY0" fmla="*/ 253317 h 292289"/>
                  <a:gd name="connsiteX1" fmla="*/ 253317 w 298784"/>
                  <a:gd name="connsiteY1" fmla="*/ 45467 h 292289"/>
                  <a:gd name="connsiteX2" fmla="*/ 45467 w 298784"/>
                  <a:gd name="connsiteY2" fmla="*/ 45467 h 292289"/>
                  <a:gd name="connsiteX3" fmla="*/ 45467 w 298784"/>
                  <a:gd name="connsiteY3" fmla="*/ 253317 h 292289"/>
                  <a:gd name="connsiteX4" fmla="*/ 253317 w 298784"/>
                  <a:gd name="connsiteY4" fmla="*/ 253317 h 2922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8784" h="292289">
                    <a:moveTo>
                      <a:pt x="253317" y="253317"/>
                    </a:moveTo>
                    <a:cubicBezTo>
                      <a:pt x="313940" y="192694"/>
                      <a:pt x="313940" y="106090"/>
                      <a:pt x="253317" y="45467"/>
                    </a:cubicBezTo>
                    <a:cubicBezTo>
                      <a:pt x="192694" y="-15156"/>
                      <a:pt x="106090" y="-15156"/>
                      <a:pt x="45467" y="45467"/>
                    </a:cubicBezTo>
                    <a:cubicBezTo>
                      <a:pt x="-15156" y="106090"/>
                      <a:pt x="-15156" y="192694"/>
                      <a:pt x="45467" y="253317"/>
                    </a:cubicBezTo>
                    <a:cubicBezTo>
                      <a:pt x="106090" y="305280"/>
                      <a:pt x="201355" y="305280"/>
                      <a:pt x="253317" y="25331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29" name="Graphic 1">
              <a:extLst>
                <a:ext uri="{FF2B5EF4-FFF2-40B4-BE49-F238E27FC236}">
                  <a16:creationId xmlns:a16="http://schemas.microsoft.com/office/drawing/2014/main" xmlns="" id="{451363D2-DA39-4D84-9893-6FB681A53FAF}"/>
                </a:ext>
              </a:extLst>
            </p:cNvPr>
            <p:cNvGrpSpPr/>
            <p:nvPr/>
          </p:nvGrpSpPr>
          <p:grpSpPr>
            <a:xfrm>
              <a:off x="-338893" y="2672916"/>
              <a:ext cx="2237898" cy="1046067"/>
              <a:chOff x="-659126" y="2132856"/>
              <a:chExt cx="6781108" cy="3169713"/>
            </a:xfrm>
            <a:grpFill/>
          </p:grpSpPr>
          <p:grpSp>
            <p:nvGrpSpPr>
              <p:cNvPr id="882" name="Graphic 1">
                <a:extLst>
                  <a:ext uri="{FF2B5EF4-FFF2-40B4-BE49-F238E27FC236}">
                    <a16:creationId xmlns:a16="http://schemas.microsoft.com/office/drawing/2014/main" xmlns="" id="{E42EAF7F-5186-40D6-ABC6-84476C16C667}"/>
                  </a:ext>
                </a:extLst>
              </p:cNvPr>
              <p:cNvGrpSpPr/>
              <p:nvPr/>
            </p:nvGrpSpPr>
            <p:grpSpPr>
              <a:xfrm>
                <a:off x="-659126" y="2243382"/>
                <a:ext cx="6781108" cy="2942550"/>
                <a:chOff x="-659126" y="2243382"/>
                <a:chExt cx="6781108" cy="2942550"/>
              </a:xfrm>
              <a:grpFill/>
            </p:grpSpPr>
            <p:sp>
              <p:nvSpPr>
                <p:cNvPr id="934" name="Freeform: Shape 442">
                  <a:extLst>
                    <a:ext uri="{FF2B5EF4-FFF2-40B4-BE49-F238E27FC236}">
                      <a16:creationId xmlns:a16="http://schemas.microsoft.com/office/drawing/2014/main" xmlns="" id="{ACA7C929-B2ED-4E12-A3F9-4955D3C5858B}"/>
                    </a:ext>
                  </a:extLst>
                </p:cNvPr>
                <p:cNvSpPr/>
                <p:nvPr/>
              </p:nvSpPr>
              <p:spPr>
                <a:xfrm>
                  <a:off x="-659126" y="4228677"/>
                  <a:ext cx="86604" cy="69283"/>
                </a:xfrm>
                <a:custGeom>
                  <a:avLst/>
                  <a:gdLst>
                    <a:gd name="connsiteX0" fmla="*/ 0 w 86604"/>
                    <a:gd name="connsiteY0" fmla="*/ 0 h 69283"/>
                    <a:gd name="connsiteX1" fmla="*/ 0 w 86604"/>
                    <a:gd name="connsiteY1" fmla="*/ 69283 h 69283"/>
                    <a:gd name="connsiteX2" fmla="*/ 0 w 86604"/>
                    <a:gd name="connsiteY2" fmla="*/ 69283 h 69283"/>
                    <a:gd name="connsiteX3" fmla="*/ 0 w 86604"/>
                    <a:gd name="connsiteY3" fmla="*/ 0 h 692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6604" h="69283">
                      <a:moveTo>
                        <a:pt x="0" y="0"/>
                      </a:moveTo>
                      <a:lnTo>
                        <a:pt x="0" y="69283"/>
                      </a:lnTo>
                      <a:lnTo>
                        <a:pt x="0" y="6928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35" name="Freeform: Shape 443">
                  <a:extLst>
                    <a:ext uri="{FF2B5EF4-FFF2-40B4-BE49-F238E27FC236}">
                      <a16:creationId xmlns:a16="http://schemas.microsoft.com/office/drawing/2014/main" xmlns="" id="{B9408EE2-77A4-4D0B-8EC9-47F0F318D8C2}"/>
                    </a:ext>
                  </a:extLst>
                </p:cNvPr>
                <p:cNvSpPr/>
                <p:nvPr/>
              </p:nvSpPr>
              <p:spPr>
                <a:xfrm>
                  <a:off x="-659126" y="2243382"/>
                  <a:ext cx="6781108" cy="2942550"/>
                </a:xfrm>
                <a:custGeom>
                  <a:avLst/>
                  <a:gdLst>
                    <a:gd name="connsiteX0" fmla="*/ 684173 w 6781108"/>
                    <a:gd name="connsiteY0" fmla="*/ 2643487 h 2942550"/>
                    <a:gd name="connsiteX1" fmla="*/ 1411648 w 6781108"/>
                    <a:gd name="connsiteY1" fmla="*/ 2937941 h 2942550"/>
                    <a:gd name="connsiteX2" fmla="*/ 2182426 w 6781108"/>
                    <a:gd name="connsiteY2" fmla="*/ 2747412 h 2942550"/>
                    <a:gd name="connsiteX3" fmla="*/ 3680678 w 6781108"/>
                    <a:gd name="connsiteY3" fmla="*/ 1327103 h 2942550"/>
                    <a:gd name="connsiteX4" fmla="*/ 4468776 w 6781108"/>
                    <a:gd name="connsiteY4" fmla="*/ 530345 h 2942550"/>
                    <a:gd name="connsiteX5" fmla="*/ 5308837 w 6781108"/>
                    <a:gd name="connsiteY5" fmla="*/ 54022 h 2942550"/>
                    <a:gd name="connsiteX6" fmla="*/ 6781108 w 6781108"/>
                    <a:gd name="connsiteY6" fmla="*/ 668911 h 2942550"/>
                    <a:gd name="connsiteX7" fmla="*/ 6781108 w 6781108"/>
                    <a:gd name="connsiteY7" fmla="*/ 616949 h 2942550"/>
                    <a:gd name="connsiteX8" fmla="*/ 5750518 w 6781108"/>
                    <a:gd name="connsiteY8" fmla="*/ 19380 h 2942550"/>
                    <a:gd name="connsiteX9" fmla="*/ 4243605 w 6781108"/>
                    <a:gd name="connsiteY9" fmla="*/ 686232 h 2942550"/>
                    <a:gd name="connsiteX10" fmla="*/ 2702051 w 6781108"/>
                    <a:gd name="connsiteY10" fmla="*/ 2323052 h 2942550"/>
                    <a:gd name="connsiteX11" fmla="*/ 1896632 w 6781108"/>
                    <a:gd name="connsiteY11" fmla="*/ 2842676 h 2942550"/>
                    <a:gd name="connsiteX12" fmla="*/ 978627 w 6781108"/>
                    <a:gd name="connsiteY12" fmla="*/ 2773393 h 2942550"/>
                    <a:gd name="connsiteX13" fmla="*/ 51963 w 6781108"/>
                    <a:gd name="connsiteY13" fmla="*/ 2037258 h 2942550"/>
                    <a:gd name="connsiteX14" fmla="*/ 8660 w 6781108"/>
                    <a:gd name="connsiteY14" fmla="*/ 1993955 h 2942550"/>
                    <a:gd name="connsiteX15" fmla="*/ 0 w 6781108"/>
                    <a:gd name="connsiteY15" fmla="*/ 2054578 h 2942550"/>
                    <a:gd name="connsiteX16" fmla="*/ 684173 w 6781108"/>
                    <a:gd name="connsiteY16" fmla="*/ 2643487 h 29425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6781108" h="2942550">
                      <a:moveTo>
                        <a:pt x="684173" y="2643487"/>
                      </a:moveTo>
                      <a:cubicBezTo>
                        <a:pt x="900684" y="2790714"/>
                        <a:pt x="1143175" y="2911960"/>
                        <a:pt x="1411648" y="2937941"/>
                      </a:cubicBezTo>
                      <a:cubicBezTo>
                        <a:pt x="1680121" y="2963922"/>
                        <a:pt x="1948594" y="2877318"/>
                        <a:pt x="2182426" y="2747412"/>
                      </a:cubicBezTo>
                      <a:cubicBezTo>
                        <a:pt x="2779994" y="2409656"/>
                        <a:pt x="3230336" y="1838068"/>
                        <a:pt x="3680678" y="1327103"/>
                      </a:cubicBezTo>
                      <a:cubicBezTo>
                        <a:pt x="3931830" y="1049970"/>
                        <a:pt x="4182982" y="772836"/>
                        <a:pt x="4468776" y="530345"/>
                      </a:cubicBezTo>
                      <a:cubicBezTo>
                        <a:pt x="4711268" y="322495"/>
                        <a:pt x="4988401" y="131965"/>
                        <a:pt x="5308837" y="54022"/>
                      </a:cubicBezTo>
                      <a:cubicBezTo>
                        <a:pt x="5871764" y="-75885"/>
                        <a:pt x="6382728" y="287853"/>
                        <a:pt x="6781108" y="668911"/>
                      </a:cubicBezTo>
                      <a:lnTo>
                        <a:pt x="6781108" y="616949"/>
                      </a:lnTo>
                      <a:cubicBezTo>
                        <a:pt x="6486654" y="339815"/>
                        <a:pt x="6148897" y="97324"/>
                        <a:pt x="5750518" y="19380"/>
                      </a:cubicBezTo>
                      <a:cubicBezTo>
                        <a:pt x="5161610" y="-93206"/>
                        <a:pt x="4641984" y="305174"/>
                        <a:pt x="4243605" y="686232"/>
                      </a:cubicBezTo>
                      <a:cubicBezTo>
                        <a:pt x="3697999" y="1205857"/>
                        <a:pt x="3256317" y="1820747"/>
                        <a:pt x="2702051" y="2323052"/>
                      </a:cubicBezTo>
                      <a:cubicBezTo>
                        <a:pt x="2468219" y="2539562"/>
                        <a:pt x="2199746" y="2738752"/>
                        <a:pt x="1896632" y="2842676"/>
                      </a:cubicBezTo>
                      <a:cubicBezTo>
                        <a:pt x="1584857" y="2946602"/>
                        <a:pt x="1273082" y="2911960"/>
                        <a:pt x="978627" y="2773393"/>
                      </a:cubicBezTo>
                      <a:cubicBezTo>
                        <a:pt x="623550" y="2600185"/>
                        <a:pt x="320436" y="2314391"/>
                        <a:pt x="51963" y="2037258"/>
                      </a:cubicBezTo>
                      <a:cubicBezTo>
                        <a:pt x="34642" y="2019937"/>
                        <a:pt x="25981" y="2002616"/>
                        <a:pt x="8660" y="1993955"/>
                      </a:cubicBezTo>
                      <a:lnTo>
                        <a:pt x="0" y="2054578"/>
                      </a:lnTo>
                      <a:cubicBezTo>
                        <a:pt x="207850" y="2271089"/>
                        <a:pt x="433021" y="2478939"/>
                        <a:pt x="684173" y="2643487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83" name="Graphic 1">
                <a:extLst>
                  <a:ext uri="{FF2B5EF4-FFF2-40B4-BE49-F238E27FC236}">
                    <a16:creationId xmlns:a16="http://schemas.microsoft.com/office/drawing/2014/main" xmlns="" id="{F7DA8B9C-B413-4140-976B-12AA2FC3140B}"/>
                  </a:ext>
                </a:extLst>
              </p:cNvPr>
              <p:cNvGrpSpPr/>
              <p:nvPr/>
            </p:nvGrpSpPr>
            <p:grpSpPr>
              <a:xfrm>
                <a:off x="-659126" y="2251869"/>
                <a:ext cx="6763786" cy="2932974"/>
                <a:chOff x="-659126" y="2251869"/>
                <a:chExt cx="6763786" cy="2932974"/>
              </a:xfrm>
              <a:grpFill/>
            </p:grpSpPr>
            <p:sp>
              <p:nvSpPr>
                <p:cNvPr id="932" name="Freeform: Shape 440">
                  <a:extLst>
                    <a:ext uri="{FF2B5EF4-FFF2-40B4-BE49-F238E27FC236}">
                      <a16:creationId xmlns:a16="http://schemas.microsoft.com/office/drawing/2014/main" xmlns="" id="{B2071E10-4525-4997-A54C-0CF6A8E30E69}"/>
                    </a:ext>
                  </a:extLst>
                </p:cNvPr>
                <p:cNvSpPr/>
                <p:nvPr/>
              </p:nvSpPr>
              <p:spPr>
                <a:xfrm>
                  <a:off x="-659126" y="3146124"/>
                  <a:ext cx="86604" cy="51962"/>
                </a:xfrm>
                <a:custGeom>
                  <a:avLst/>
                  <a:gdLst>
                    <a:gd name="connsiteX0" fmla="*/ 0 w 86604"/>
                    <a:gd name="connsiteY0" fmla="*/ 0 h 51962"/>
                    <a:gd name="connsiteX1" fmla="*/ 0 w 86604"/>
                    <a:gd name="connsiteY1" fmla="*/ 51963 h 51962"/>
                    <a:gd name="connsiteX2" fmla="*/ 0 w 86604"/>
                    <a:gd name="connsiteY2" fmla="*/ 51963 h 51962"/>
                    <a:gd name="connsiteX3" fmla="*/ 0 w 86604"/>
                    <a:gd name="connsiteY3" fmla="*/ 0 h 519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6604" h="51962">
                      <a:moveTo>
                        <a:pt x="0" y="0"/>
                      </a:moveTo>
                      <a:lnTo>
                        <a:pt x="0" y="51963"/>
                      </a:lnTo>
                      <a:lnTo>
                        <a:pt x="0" y="519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33" name="Freeform: Shape 441">
                  <a:extLst>
                    <a:ext uri="{FF2B5EF4-FFF2-40B4-BE49-F238E27FC236}">
                      <a16:creationId xmlns:a16="http://schemas.microsoft.com/office/drawing/2014/main" xmlns="" id="{7104BC11-4736-47E9-A983-FB402A2D354D}"/>
                    </a:ext>
                  </a:extLst>
                </p:cNvPr>
                <p:cNvSpPr/>
                <p:nvPr/>
              </p:nvSpPr>
              <p:spPr>
                <a:xfrm>
                  <a:off x="-659126" y="2251869"/>
                  <a:ext cx="6763786" cy="2932974"/>
                </a:xfrm>
                <a:custGeom>
                  <a:avLst/>
                  <a:gdLst>
                    <a:gd name="connsiteX0" fmla="*/ 536946 w 6763786"/>
                    <a:gd name="connsiteY0" fmla="*/ 443914 h 2932974"/>
                    <a:gd name="connsiteX1" fmla="*/ 1377007 w 6763786"/>
                    <a:gd name="connsiteY1" fmla="*/ 36874 h 2932974"/>
                    <a:gd name="connsiteX2" fmla="*/ 2286351 w 6763786"/>
                    <a:gd name="connsiteY2" fmla="*/ 296687 h 2932974"/>
                    <a:gd name="connsiteX3" fmla="*/ 3862547 w 6763786"/>
                    <a:gd name="connsiteY3" fmla="*/ 1872883 h 2932974"/>
                    <a:gd name="connsiteX4" fmla="*/ 5317497 w 6763786"/>
                    <a:gd name="connsiteY4" fmla="*/ 2912133 h 2932974"/>
                    <a:gd name="connsiteX5" fmla="*/ 6763787 w 6763786"/>
                    <a:gd name="connsiteY5" fmla="*/ 2305904 h 2932974"/>
                    <a:gd name="connsiteX6" fmla="*/ 6763787 w 6763786"/>
                    <a:gd name="connsiteY6" fmla="*/ 2253941 h 2932974"/>
                    <a:gd name="connsiteX7" fmla="*/ 6607900 w 6763786"/>
                    <a:gd name="connsiteY7" fmla="*/ 2392508 h 2932974"/>
                    <a:gd name="connsiteX8" fmla="*/ 5767839 w 6763786"/>
                    <a:gd name="connsiteY8" fmla="*/ 2868831 h 2932974"/>
                    <a:gd name="connsiteX9" fmla="*/ 4070397 w 6763786"/>
                    <a:gd name="connsiteY9" fmla="*/ 2028770 h 2932974"/>
                    <a:gd name="connsiteX10" fmla="*/ 2554824 w 6763786"/>
                    <a:gd name="connsiteY10" fmla="*/ 443914 h 2932974"/>
                    <a:gd name="connsiteX11" fmla="*/ 1065232 w 6763786"/>
                    <a:gd name="connsiteY11" fmla="*/ 88837 h 2932974"/>
                    <a:gd name="connsiteX12" fmla="*/ 216510 w 6763786"/>
                    <a:gd name="connsiteY12" fmla="*/ 677745 h 2932974"/>
                    <a:gd name="connsiteX13" fmla="*/ 0 w 6763786"/>
                    <a:gd name="connsiteY13" fmla="*/ 894256 h 2932974"/>
                    <a:gd name="connsiteX14" fmla="*/ 0 w 6763786"/>
                    <a:gd name="connsiteY14" fmla="*/ 946218 h 2932974"/>
                    <a:gd name="connsiteX15" fmla="*/ 536946 w 6763786"/>
                    <a:gd name="connsiteY15" fmla="*/ 443914 h 29329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6763786" h="2932974">
                      <a:moveTo>
                        <a:pt x="536946" y="443914"/>
                      </a:moveTo>
                      <a:cubicBezTo>
                        <a:pt x="779438" y="253385"/>
                        <a:pt x="1065232" y="80176"/>
                        <a:pt x="1377007" y="36874"/>
                      </a:cubicBezTo>
                      <a:cubicBezTo>
                        <a:pt x="1706103" y="-6428"/>
                        <a:pt x="2017878" y="123478"/>
                        <a:pt x="2286351" y="296687"/>
                      </a:cubicBezTo>
                      <a:cubicBezTo>
                        <a:pt x="2909901" y="712387"/>
                        <a:pt x="3368903" y="1335937"/>
                        <a:pt x="3862547" y="1872883"/>
                      </a:cubicBezTo>
                      <a:cubicBezTo>
                        <a:pt x="4252266" y="2297244"/>
                        <a:pt x="4728589" y="2799548"/>
                        <a:pt x="5317497" y="2912133"/>
                      </a:cubicBezTo>
                      <a:cubicBezTo>
                        <a:pt x="5871764" y="3024719"/>
                        <a:pt x="6374068" y="2660981"/>
                        <a:pt x="6763787" y="2305904"/>
                      </a:cubicBezTo>
                      <a:lnTo>
                        <a:pt x="6763787" y="2253941"/>
                      </a:lnTo>
                      <a:cubicBezTo>
                        <a:pt x="6711825" y="2305904"/>
                        <a:pt x="6659862" y="2349206"/>
                        <a:pt x="6607900" y="2392508"/>
                      </a:cubicBezTo>
                      <a:cubicBezTo>
                        <a:pt x="6365408" y="2600358"/>
                        <a:pt x="6088275" y="2790887"/>
                        <a:pt x="5767839" y="2868831"/>
                      </a:cubicBezTo>
                      <a:cubicBezTo>
                        <a:pt x="5100987" y="3033379"/>
                        <a:pt x="4503418" y="2470452"/>
                        <a:pt x="4070397" y="2028770"/>
                      </a:cubicBezTo>
                      <a:cubicBezTo>
                        <a:pt x="3559432" y="1509145"/>
                        <a:pt x="3126411" y="902916"/>
                        <a:pt x="2554824" y="443914"/>
                      </a:cubicBezTo>
                      <a:cubicBezTo>
                        <a:pt x="2121803" y="97497"/>
                        <a:pt x="1610838" y="-136334"/>
                        <a:pt x="1065232" y="88837"/>
                      </a:cubicBezTo>
                      <a:cubicBezTo>
                        <a:pt x="736136" y="218743"/>
                        <a:pt x="467663" y="443914"/>
                        <a:pt x="216510" y="677745"/>
                      </a:cubicBezTo>
                      <a:cubicBezTo>
                        <a:pt x="138567" y="747029"/>
                        <a:pt x="69283" y="824972"/>
                        <a:pt x="0" y="894256"/>
                      </a:cubicBezTo>
                      <a:lnTo>
                        <a:pt x="0" y="946218"/>
                      </a:lnTo>
                      <a:cubicBezTo>
                        <a:pt x="173208" y="773010"/>
                        <a:pt x="346417" y="599801"/>
                        <a:pt x="536946" y="44391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84" name="Graphic 1">
                <a:extLst>
                  <a:ext uri="{FF2B5EF4-FFF2-40B4-BE49-F238E27FC236}">
                    <a16:creationId xmlns:a16="http://schemas.microsoft.com/office/drawing/2014/main" xmlns="" id="{31D9AF07-94DB-4807-8758-24E796E85D2B}"/>
                  </a:ext>
                </a:extLst>
              </p:cNvPr>
              <p:cNvGrpSpPr/>
              <p:nvPr/>
            </p:nvGrpSpPr>
            <p:grpSpPr>
              <a:xfrm>
                <a:off x="-607163" y="2839471"/>
                <a:ext cx="259812" cy="1756483"/>
                <a:chOff x="-607163" y="2839471"/>
                <a:chExt cx="259812" cy="1756483"/>
              </a:xfrm>
              <a:grpFill/>
            </p:grpSpPr>
            <p:sp>
              <p:nvSpPr>
                <p:cNvPr id="929" name="Freeform: Shape 437">
                  <a:extLst>
                    <a:ext uri="{FF2B5EF4-FFF2-40B4-BE49-F238E27FC236}">
                      <a16:creationId xmlns:a16="http://schemas.microsoft.com/office/drawing/2014/main" xmlns="" id="{8110267A-0C15-4768-B5C0-A028F1D55C85}"/>
                    </a:ext>
                  </a:extLst>
                </p:cNvPr>
                <p:cNvSpPr/>
                <p:nvPr/>
              </p:nvSpPr>
              <p:spPr>
                <a:xfrm>
                  <a:off x="-494578" y="2936109"/>
                  <a:ext cx="34641" cy="1554545"/>
                </a:xfrm>
                <a:custGeom>
                  <a:avLst/>
                  <a:gdLst>
                    <a:gd name="connsiteX0" fmla="*/ 0 w 34641"/>
                    <a:gd name="connsiteY0" fmla="*/ 19486 h 1554545"/>
                    <a:gd name="connsiteX1" fmla="*/ 0 w 34641"/>
                    <a:gd name="connsiteY1" fmla="*/ 1535059 h 1554545"/>
                    <a:gd name="connsiteX2" fmla="*/ 34642 w 34641"/>
                    <a:gd name="connsiteY2" fmla="*/ 1535059 h 1554545"/>
                    <a:gd name="connsiteX3" fmla="*/ 34642 w 34641"/>
                    <a:gd name="connsiteY3" fmla="*/ 19486 h 1554545"/>
                    <a:gd name="connsiteX4" fmla="*/ 0 w 34641"/>
                    <a:gd name="connsiteY4" fmla="*/ 19486 h 15545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1554545">
                      <a:moveTo>
                        <a:pt x="0" y="19486"/>
                      </a:moveTo>
                      <a:cubicBezTo>
                        <a:pt x="0" y="521790"/>
                        <a:pt x="0" y="1032755"/>
                        <a:pt x="0" y="1535059"/>
                      </a:cubicBezTo>
                      <a:cubicBezTo>
                        <a:pt x="0" y="1561041"/>
                        <a:pt x="34642" y="1561041"/>
                        <a:pt x="34642" y="1535059"/>
                      </a:cubicBezTo>
                      <a:cubicBezTo>
                        <a:pt x="34642" y="1032755"/>
                        <a:pt x="34642" y="521790"/>
                        <a:pt x="34642" y="19486"/>
                      </a:cubicBezTo>
                      <a:cubicBezTo>
                        <a:pt x="34642" y="-6495"/>
                        <a:pt x="0" y="-6495"/>
                        <a:pt x="0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30" name="Freeform: Shape 438">
                  <a:extLst>
                    <a:ext uri="{FF2B5EF4-FFF2-40B4-BE49-F238E27FC236}">
                      <a16:creationId xmlns:a16="http://schemas.microsoft.com/office/drawing/2014/main" xmlns="" id="{9220931B-3F57-408C-A013-079CDC0F0520}"/>
                    </a:ext>
                  </a:extLst>
                </p:cNvPr>
                <p:cNvSpPr/>
                <p:nvPr/>
              </p:nvSpPr>
              <p:spPr>
                <a:xfrm>
                  <a:off x="-607163" y="4306553"/>
                  <a:ext cx="259812" cy="289400"/>
                </a:xfrm>
                <a:custGeom>
                  <a:avLst/>
                  <a:gdLst>
                    <a:gd name="connsiteX0" fmla="*/ 129906 w 259812"/>
                    <a:gd name="connsiteY0" fmla="*/ 78011 h 289400"/>
                    <a:gd name="connsiteX1" fmla="*/ 0 w 259812"/>
                    <a:gd name="connsiteY1" fmla="*/ 8728 h 289400"/>
                    <a:gd name="connsiteX2" fmla="*/ 129906 w 259812"/>
                    <a:gd name="connsiteY2" fmla="*/ 207917 h 289400"/>
                    <a:gd name="connsiteX3" fmla="*/ 259813 w 259812"/>
                    <a:gd name="connsiteY3" fmla="*/ 268540 h 289400"/>
                    <a:gd name="connsiteX4" fmla="*/ 129906 w 259812"/>
                    <a:gd name="connsiteY4" fmla="*/ 78011 h 2894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9400">
                      <a:moveTo>
                        <a:pt x="129906" y="78011"/>
                      </a:moveTo>
                      <a:cubicBezTo>
                        <a:pt x="60623" y="17388"/>
                        <a:pt x="0" y="-17254"/>
                        <a:pt x="0" y="8728"/>
                      </a:cubicBezTo>
                      <a:cubicBezTo>
                        <a:pt x="0" y="34709"/>
                        <a:pt x="60623" y="129974"/>
                        <a:pt x="129906" y="207917"/>
                      </a:cubicBezTo>
                      <a:cubicBezTo>
                        <a:pt x="199190" y="285861"/>
                        <a:pt x="259813" y="311843"/>
                        <a:pt x="259813" y="268540"/>
                      </a:cubicBezTo>
                      <a:cubicBezTo>
                        <a:pt x="259813" y="225238"/>
                        <a:pt x="199190" y="138634"/>
                        <a:pt x="129906" y="7801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31" name="Freeform: Shape 439">
                  <a:extLst>
                    <a:ext uri="{FF2B5EF4-FFF2-40B4-BE49-F238E27FC236}">
                      <a16:creationId xmlns:a16="http://schemas.microsoft.com/office/drawing/2014/main" xmlns="" id="{9A28FD76-0EC6-4379-B3A0-25B228412E5A}"/>
                    </a:ext>
                  </a:extLst>
                </p:cNvPr>
                <p:cNvSpPr/>
                <p:nvPr/>
              </p:nvSpPr>
              <p:spPr>
                <a:xfrm>
                  <a:off x="-607163" y="2839471"/>
                  <a:ext cx="259812" cy="290555"/>
                </a:xfrm>
                <a:custGeom>
                  <a:avLst/>
                  <a:gdLst>
                    <a:gd name="connsiteX0" fmla="*/ 129906 w 259812"/>
                    <a:gd name="connsiteY0" fmla="*/ 81483 h 290555"/>
                    <a:gd name="connsiteX1" fmla="*/ 0 w 259812"/>
                    <a:gd name="connsiteY1" fmla="*/ 280673 h 290555"/>
                    <a:gd name="connsiteX2" fmla="*/ 129906 w 259812"/>
                    <a:gd name="connsiteY2" fmla="*/ 211389 h 290555"/>
                    <a:gd name="connsiteX3" fmla="*/ 259813 w 259812"/>
                    <a:gd name="connsiteY3" fmla="*/ 20860 h 290555"/>
                    <a:gd name="connsiteX4" fmla="*/ 129906 w 259812"/>
                    <a:gd name="connsiteY4" fmla="*/ 81483 h 290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90555">
                      <a:moveTo>
                        <a:pt x="129906" y="81483"/>
                      </a:moveTo>
                      <a:cubicBezTo>
                        <a:pt x="51963" y="159427"/>
                        <a:pt x="0" y="246031"/>
                        <a:pt x="0" y="280673"/>
                      </a:cubicBezTo>
                      <a:cubicBezTo>
                        <a:pt x="0" y="306654"/>
                        <a:pt x="60623" y="280673"/>
                        <a:pt x="129906" y="211389"/>
                      </a:cubicBezTo>
                      <a:cubicBezTo>
                        <a:pt x="199190" y="150766"/>
                        <a:pt x="259813" y="64162"/>
                        <a:pt x="259813" y="20860"/>
                      </a:cubicBezTo>
                      <a:cubicBezTo>
                        <a:pt x="259813" y="-22442"/>
                        <a:pt x="199190" y="3539"/>
                        <a:pt x="129906" y="8148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85" name="Graphic 1">
                <a:extLst>
                  <a:ext uri="{FF2B5EF4-FFF2-40B4-BE49-F238E27FC236}">
                    <a16:creationId xmlns:a16="http://schemas.microsoft.com/office/drawing/2014/main" xmlns="" id="{FCD217F5-B627-4AF8-9CC6-FE4AAECF07E1}"/>
                  </a:ext>
                </a:extLst>
              </p:cNvPr>
              <p:cNvGrpSpPr/>
              <p:nvPr/>
            </p:nvGrpSpPr>
            <p:grpSpPr>
              <a:xfrm>
                <a:off x="-9594" y="2362455"/>
                <a:ext cx="259812" cy="2708162"/>
                <a:chOff x="-9594" y="2362455"/>
                <a:chExt cx="259812" cy="2708162"/>
              </a:xfrm>
              <a:grpFill/>
            </p:grpSpPr>
            <p:sp>
              <p:nvSpPr>
                <p:cNvPr id="926" name="Freeform: Shape 434">
                  <a:extLst>
                    <a:ext uri="{FF2B5EF4-FFF2-40B4-BE49-F238E27FC236}">
                      <a16:creationId xmlns:a16="http://schemas.microsoft.com/office/drawing/2014/main" xmlns="" id="{AFB9A4DD-20E8-4574-B59A-54281C26FAAD}"/>
                    </a:ext>
                  </a:extLst>
                </p:cNvPr>
                <p:cNvSpPr/>
                <p:nvPr/>
              </p:nvSpPr>
              <p:spPr>
                <a:xfrm>
                  <a:off x="94330" y="2425145"/>
                  <a:ext cx="35786" cy="2559153"/>
                </a:xfrm>
                <a:custGeom>
                  <a:avLst/>
                  <a:gdLst>
                    <a:gd name="connsiteX0" fmla="*/ 0 w 35786"/>
                    <a:gd name="connsiteY0" fmla="*/ 19486 h 2559153"/>
                    <a:gd name="connsiteX1" fmla="*/ 0 w 35786"/>
                    <a:gd name="connsiteY1" fmla="*/ 2539668 h 2559153"/>
                    <a:gd name="connsiteX2" fmla="*/ 34642 w 35786"/>
                    <a:gd name="connsiteY2" fmla="*/ 2539668 h 2559153"/>
                    <a:gd name="connsiteX3" fmla="*/ 34642 w 35786"/>
                    <a:gd name="connsiteY3" fmla="*/ 19486 h 2559153"/>
                    <a:gd name="connsiteX4" fmla="*/ 0 w 35786"/>
                    <a:gd name="connsiteY4" fmla="*/ 19486 h 2559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2559153">
                      <a:moveTo>
                        <a:pt x="0" y="19486"/>
                      </a:moveTo>
                      <a:cubicBezTo>
                        <a:pt x="0" y="859547"/>
                        <a:pt x="0" y="1699607"/>
                        <a:pt x="0" y="2539668"/>
                      </a:cubicBezTo>
                      <a:cubicBezTo>
                        <a:pt x="0" y="2565649"/>
                        <a:pt x="34642" y="2565649"/>
                        <a:pt x="34642" y="2539668"/>
                      </a:cubicBezTo>
                      <a:cubicBezTo>
                        <a:pt x="34642" y="1699607"/>
                        <a:pt x="34642" y="859547"/>
                        <a:pt x="34642" y="19486"/>
                      </a:cubicBezTo>
                      <a:cubicBezTo>
                        <a:pt x="43302" y="-6495"/>
                        <a:pt x="0" y="-6495"/>
                        <a:pt x="0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27" name="Freeform: Shape 435">
                  <a:extLst>
                    <a:ext uri="{FF2B5EF4-FFF2-40B4-BE49-F238E27FC236}">
                      <a16:creationId xmlns:a16="http://schemas.microsoft.com/office/drawing/2014/main" xmlns="" id="{BCCCA664-BADC-48AB-B6A2-683077636870}"/>
                    </a:ext>
                  </a:extLst>
                </p:cNvPr>
                <p:cNvSpPr/>
                <p:nvPr/>
              </p:nvSpPr>
              <p:spPr>
                <a:xfrm>
                  <a:off x="-9594" y="4799182"/>
                  <a:ext cx="259812" cy="271435"/>
                </a:xfrm>
                <a:custGeom>
                  <a:avLst/>
                  <a:gdLst>
                    <a:gd name="connsiteX0" fmla="*/ 129906 w 259812"/>
                    <a:gd name="connsiteY0" fmla="*/ 27064 h 271435"/>
                    <a:gd name="connsiteX1" fmla="*/ 0 w 259812"/>
                    <a:gd name="connsiteY1" fmla="*/ 53045 h 271435"/>
                    <a:gd name="connsiteX2" fmla="*/ 129906 w 259812"/>
                    <a:gd name="connsiteY2" fmla="*/ 243574 h 271435"/>
                    <a:gd name="connsiteX3" fmla="*/ 259813 w 259812"/>
                    <a:gd name="connsiteY3" fmla="*/ 208933 h 271435"/>
                    <a:gd name="connsiteX4" fmla="*/ 129906 w 259812"/>
                    <a:gd name="connsiteY4" fmla="*/ 27064 h 2714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1435">
                      <a:moveTo>
                        <a:pt x="129906" y="27064"/>
                      </a:moveTo>
                      <a:cubicBezTo>
                        <a:pt x="60623" y="-16238"/>
                        <a:pt x="0" y="-7578"/>
                        <a:pt x="0" y="53045"/>
                      </a:cubicBezTo>
                      <a:cubicBezTo>
                        <a:pt x="0" y="105008"/>
                        <a:pt x="51963" y="191612"/>
                        <a:pt x="129906" y="243574"/>
                      </a:cubicBezTo>
                      <a:cubicBezTo>
                        <a:pt x="199190" y="295537"/>
                        <a:pt x="259813" y="269556"/>
                        <a:pt x="259813" y="208933"/>
                      </a:cubicBezTo>
                      <a:cubicBezTo>
                        <a:pt x="251152" y="148310"/>
                        <a:pt x="199190" y="70366"/>
                        <a:pt x="129906" y="2706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28" name="Freeform: Shape 436">
                  <a:extLst>
                    <a:ext uri="{FF2B5EF4-FFF2-40B4-BE49-F238E27FC236}">
                      <a16:creationId xmlns:a16="http://schemas.microsoft.com/office/drawing/2014/main" xmlns="" id="{10C12B43-BF0F-4570-8381-9F5C4AF19B75}"/>
                    </a:ext>
                  </a:extLst>
                </p:cNvPr>
                <p:cNvSpPr/>
                <p:nvPr/>
              </p:nvSpPr>
              <p:spPr>
                <a:xfrm>
                  <a:off x="-9594" y="2362455"/>
                  <a:ext cx="259812" cy="273787"/>
                </a:xfrm>
                <a:custGeom>
                  <a:avLst/>
                  <a:gdLst>
                    <a:gd name="connsiteX0" fmla="*/ 129906 w 259812"/>
                    <a:gd name="connsiteY0" fmla="*/ 30213 h 273787"/>
                    <a:gd name="connsiteX1" fmla="*/ 0 w 259812"/>
                    <a:gd name="connsiteY1" fmla="*/ 220743 h 273787"/>
                    <a:gd name="connsiteX2" fmla="*/ 129906 w 259812"/>
                    <a:gd name="connsiteY2" fmla="*/ 246724 h 273787"/>
                    <a:gd name="connsiteX3" fmla="*/ 259813 w 259812"/>
                    <a:gd name="connsiteY3" fmla="*/ 64855 h 273787"/>
                    <a:gd name="connsiteX4" fmla="*/ 129906 w 259812"/>
                    <a:gd name="connsiteY4" fmla="*/ 30213 h 2737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3787">
                      <a:moveTo>
                        <a:pt x="129906" y="30213"/>
                      </a:moveTo>
                      <a:cubicBezTo>
                        <a:pt x="51963" y="82176"/>
                        <a:pt x="0" y="168780"/>
                        <a:pt x="0" y="220743"/>
                      </a:cubicBezTo>
                      <a:cubicBezTo>
                        <a:pt x="0" y="281365"/>
                        <a:pt x="51963" y="290026"/>
                        <a:pt x="129906" y="246724"/>
                      </a:cubicBezTo>
                      <a:cubicBezTo>
                        <a:pt x="199190" y="203422"/>
                        <a:pt x="259813" y="125478"/>
                        <a:pt x="259813" y="64855"/>
                      </a:cubicBezTo>
                      <a:cubicBezTo>
                        <a:pt x="251152" y="-4428"/>
                        <a:pt x="199190" y="-21749"/>
                        <a:pt x="129906" y="3021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86" name="Graphic 1">
                <a:extLst>
                  <a:ext uri="{FF2B5EF4-FFF2-40B4-BE49-F238E27FC236}">
                    <a16:creationId xmlns:a16="http://schemas.microsoft.com/office/drawing/2014/main" xmlns="" id="{C905D18F-686E-4F57-8B07-BB6C1939F2E4}"/>
                  </a:ext>
                </a:extLst>
              </p:cNvPr>
              <p:cNvGrpSpPr/>
              <p:nvPr/>
            </p:nvGrpSpPr>
            <p:grpSpPr>
              <a:xfrm>
                <a:off x="579313" y="2140689"/>
                <a:ext cx="259812" cy="3154047"/>
                <a:chOff x="579313" y="2140689"/>
                <a:chExt cx="259812" cy="3154047"/>
              </a:xfrm>
              <a:grpFill/>
            </p:grpSpPr>
            <p:sp>
              <p:nvSpPr>
                <p:cNvPr id="923" name="Freeform: Shape 431">
                  <a:extLst>
                    <a:ext uri="{FF2B5EF4-FFF2-40B4-BE49-F238E27FC236}">
                      <a16:creationId xmlns:a16="http://schemas.microsoft.com/office/drawing/2014/main" xmlns="" id="{9301EE53-FF04-4BF4-B0CD-6628CC5797DB}"/>
                    </a:ext>
                  </a:extLst>
                </p:cNvPr>
                <p:cNvSpPr/>
                <p:nvPr/>
              </p:nvSpPr>
              <p:spPr>
                <a:xfrm>
                  <a:off x="691899" y="2189148"/>
                  <a:ext cx="34641" cy="3028981"/>
                </a:xfrm>
                <a:custGeom>
                  <a:avLst/>
                  <a:gdLst>
                    <a:gd name="connsiteX0" fmla="*/ 0 w 34641"/>
                    <a:gd name="connsiteY0" fmla="*/ 12991 h 3028981"/>
                    <a:gd name="connsiteX1" fmla="*/ 0 w 34641"/>
                    <a:gd name="connsiteY1" fmla="*/ 3009496 h 3028981"/>
                    <a:gd name="connsiteX2" fmla="*/ 34642 w 34641"/>
                    <a:gd name="connsiteY2" fmla="*/ 3009496 h 3028981"/>
                    <a:gd name="connsiteX3" fmla="*/ 34642 w 34641"/>
                    <a:gd name="connsiteY3" fmla="*/ 12991 h 3028981"/>
                    <a:gd name="connsiteX4" fmla="*/ 0 w 34641"/>
                    <a:gd name="connsiteY4" fmla="*/ 12991 h 30289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3028981">
                      <a:moveTo>
                        <a:pt x="0" y="12991"/>
                      </a:moveTo>
                      <a:cubicBezTo>
                        <a:pt x="0" y="1008939"/>
                        <a:pt x="0" y="2004887"/>
                        <a:pt x="0" y="3009496"/>
                      </a:cubicBezTo>
                      <a:cubicBezTo>
                        <a:pt x="0" y="3035477"/>
                        <a:pt x="34642" y="3035477"/>
                        <a:pt x="34642" y="3009496"/>
                      </a:cubicBezTo>
                      <a:cubicBezTo>
                        <a:pt x="34642" y="2013547"/>
                        <a:pt x="34642" y="1008939"/>
                        <a:pt x="34642" y="12991"/>
                      </a:cubicBezTo>
                      <a:cubicBezTo>
                        <a:pt x="34642" y="-4330"/>
                        <a:pt x="0" y="-4330"/>
                        <a:pt x="0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24" name="Freeform: Shape 432">
                  <a:extLst>
                    <a:ext uri="{FF2B5EF4-FFF2-40B4-BE49-F238E27FC236}">
                      <a16:creationId xmlns:a16="http://schemas.microsoft.com/office/drawing/2014/main" xmlns="" id="{BFA4EE9A-BAC8-4428-92FA-5ABA4FFED9F2}"/>
                    </a:ext>
                  </a:extLst>
                </p:cNvPr>
                <p:cNvSpPr/>
                <p:nvPr/>
              </p:nvSpPr>
              <p:spPr>
                <a:xfrm>
                  <a:off x="579313" y="5032998"/>
                  <a:ext cx="259812" cy="261737"/>
                </a:xfrm>
                <a:custGeom>
                  <a:avLst/>
                  <a:gdLst>
                    <a:gd name="connsiteX0" fmla="*/ 129906 w 259812"/>
                    <a:gd name="connsiteY0" fmla="*/ 1098 h 261737"/>
                    <a:gd name="connsiteX1" fmla="*/ 0 w 259812"/>
                    <a:gd name="connsiteY1" fmla="*/ 105023 h 261737"/>
                    <a:gd name="connsiteX2" fmla="*/ 129906 w 259812"/>
                    <a:gd name="connsiteY2" fmla="*/ 260911 h 261737"/>
                    <a:gd name="connsiteX3" fmla="*/ 259812 w 259812"/>
                    <a:gd name="connsiteY3" fmla="*/ 139665 h 261737"/>
                    <a:gd name="connsiteX4" fmla="*/ 129906 w 259812"/>
                    <a:gd name="connsiteY4" fmla="*/ 1098 h 2617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737">
                      <a:moveTo>
                        <a:pt x="129906" y="1098"/>
                      </a:moveTo>
                      <a:cubicBezTo>
                        <a:pt x="60623" y="-7562"/>
                        <a:pt x="0" y="35740"/>
                        <a:pt x="0" y="105023"/>
                      </a:cubicBezTo>
                      <a:cubicBezTo>
                        <a:pt x="0" y="174306"/>
                        <a:pt x="60623" y="243590"/>
                        <a:pt x="129906" y="260911"/>
                      </a:cubicBezTo>
                      <a:cubicBezTo>
                        <a:pt x="199190" y="269571"/>
                        <a:pt x="259812" y="208948"/>
                        <a:pt x="259812" y="139665"/>
                      </a:cubicBezTo>
                      <a:cubicBezTo>
                        <a:pt x="259812" y="70381"/>
                        <a:pt x="199190" y="9758"/>
                        <a:pt x="129906" y="10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25" name="Freeform: Shape 433">
                  <a:extLst>
                    <a:ext uri="{FF2B5EF4-FFF2-40B4-BE49-F238E27FC236}">
                      <a16:creationId xmlns:a16="http://schemas.microsoft.com/office/drawing/2014/main" xmlns="" id="{8409B368-24B7-4289-A470-667199CD3338}"/>
                    </a:ext>
                  </a:extLst>
                </p:cNvPr>
                <p:cNvSpPr/>
                <p:nvPr/>
              </p:nvSpPr>
              <p:spPr>
                <a:xfrm>
                  <a:off x="579313" y="2140689"/>
                  <a:ext cx="259812" cy="261737"/>
                </a:xfrm>
                <a:custGeom>
                  <a:avLst/>
                  <a:gdLst>
                    <a:gd name="connsiteX0" fmla="*/ 129906 w 259812"/>
                    <a:gd name="connsiteY0" fmla="*/ 827 h 261737"/>
                    <a:gd name="connsiteX1" fmla="*/ 0 w 259812"/>
                    <a:gd name="connsiteY1" fmla="*/ 156715 h 261737"/>
                    <a:gd name="connsiteX2" fmla="*/ 129906 w 259812"/>
                    <a:gd name="connsiteY2" fmla="*/ 260640 h 261737"/>
                    <a:gd name="connsiteX3" fmla="*/ 259812 w 259812"/>
                    <a:gd name="connsiteY3" fmla="*/ 122073 h 261737"/>
                    <a:gd name="connsiteX4" fmla="*/ 129906 w 259812"/>
                    <a:gd name="connsiteY4" fmla="*/ 827 h 2617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737">
                      <a:moveTo>
                        <a:pt x="129906" y="827"/>
                      </a:moveTo>
                      <a:cubicBezTo>
                        <a:pt x="60623" y="9488"/>
                        <a:pt x="0" y="87432"/>
                        <a:pt x="0" y="156715"/>
                      </a:cubicBezTo>
                      <a:cubicBezTo>
                        <a:pt x="0" y="225998"/>
                        <a:pt x="60623" y="269300"/>
                        <a:pt x="129906" y="260640"/>
                      </a:cubicBezTo>
                      <a:cubicBezTo>
                        <a:pt x="199190" y="251980"/>
                        <a:pt x="259812" y="191357"/>
                        <a:pt x="259812" y="122073"/>
                      </a:cubicBezTo>
                      <a:cubicBezTo>
                        <a:pt x="259812" y="52790"/>
                        <a:pt x="199190" y="-7833"/>
                        <a:pt x="129906" y="827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87" name="Graphic 1">
                <a:extLst>
                  <a:ext uri="{FF2B5EF4-FFF2-40B4-BE49-F238E27FC236}">
                    <a16:creationId xmlns:a16="http://schemas.microsoft.com/office/drawing/2014/main" xmlns="" id="{BF46E705-CDFC-4211-A482-04CA33E4A43E}"/>
                  </a:ext>
                </a:extLst>
              </p:cNvPr>
              <p:cNvGrpSpPr/>
              <p:nvPr/>
            </p:nvGrpSpPr>
            <p:grpSpPr>
              <a:xfrm>
                <a:off x="1176882" y="2219494"/>
                <a:ext cx="259812" cy="2996436"/>
                <a:chOff x="1176882" y="2219494"/>
                <a:chExt cx="259812" cy="2996436"/>
              </a:xfrm>
              <a:grpFill/>
            </p:grpSpPr>
            <p:sp>
              <p:nvSpPr>
                <p:cNvPr id="920" name="Freeform: Shape 428">
                  <a:extLst>
                    <a:ext uri="{FF2B5EF4-FFF2-40B4-BE49-F238E27FC236}">
                      <a16:creationId xmlns:a16="http://schemas.microsoft.com/office/drawing/2014/main" xmlns="" id="{0FCAF1E2-5F2D-4DB5-B940-49C030B4F595}"/>
                    </a:ext>
                  </a:extLst>
                </p:cNvPr>
                <p:cNvSpPr/>
                <p:nvPr/>
              </p:nvSpPr>
              <p:spPr>
                <a:xfrm>
                  <a:off x="1289468" y="2269257"/>
                  <a:ext cx="34641" cy="2870928"/>
                </a:xfrm>
                <a:custGeom>
                  <a:avLst/>
                  <a:gdLst>
                    <a:gd name="connsiteX0" fmla="*/ 0 w 34641"/>
                    <a:gd name="connsiteY0" fmla="*/ 19486 h 2870928"/>
                    <a:gd name="connsiteX1" fmla="*/ 0 w 34641"/>
                    <a:gd name="connsiteY1" fmla="*/ 2851443 h 2870928"/>
                    <a:gd name="connsiteX2" fmla="*/ 34642 w 34641"/>
                    <a:gd name="connsiteY2" fmla="*/ 2851443 h 2870928"/>
                    <a:gd name="connsiteX3" fmla="*/ 34642 w 34641"/>
                    <a:gd name="connsiteY3" fmla="*/ 19486 h 2870928"/>
                    <a:gd name="connsiteX4" fmla="*/ 0 w 34641"/>
                    <a:gd name="connsiteY4" fmla="*/ 19486 h 28709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2870928">
                      <a:moveTo>
                        <a:pt x="0" y="19486"/>
                      </a:moveTo>
                      <a:cubicBezTo>
                        <a:pt x="0" y="963472"/>
                        <a:pt x="0" y="1907457"/>
                        <a:pt x="0" y="2851443"/>
                      </a:cubicBezTo>
                      <a:cubicBezTo>
                        <a:pt x="0" y="2877424"/>
                        <a:pt x="34642" y="2877424"/>
                        <a:pt x="34642" y="2851443"/>
                      </a:cubicBezTo>
                      <a:cubicBezTo>
                        <a:pt x="34642" y="1907457"/>
                        <a:pt x="34642" y="963472"/>
                        <a:pt x="34642" y="19486"/>
                      </a:cubicBezTo>
                      <a:cubicBezTo>
                        <a:pt x="34642" y="-6495"/>
                        <a:pt x="0" y="-6495"/>
                        <a:pt x="0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21" name="Freeform: Shape 429">
                  <a:extLst>
                    <a:ext uri="{FF2B5EF4-FFF2-40B4-BE49-F238E27FC236}">
                      <a16:creationId xmlns:a16="http://schemas.microsoft.com/office/drawing/2014/main" xmlns="" id="{4E826540-45F6-4B1B-93F6-461367377BCB}"/>
                    </a:ext>
                  </a:extLst>
                </p:cNvPr>
                <p:cNvSpPr/>
                <p:nvPr/>
              </p:nvSpPr>
              <p:spPr>
                <a:xfrm>
                  <a:off x="1176882" y="4954780"/>
                  <a:ext cx="259812" cy="261149"/>
                </a:xfrm>
                <a:custGeom>
                  <a:avLst/>
                  <a:gdLst>
                    <a:gd name="connsiteX0" fmla="*/ 129906 w 259812"/>
                    <a:gd name="connsiteY0" fmla="*/ 10032 h 261149"/>
                    <a:gd name="connsiteX1" fmla="*/ 0 w 259812"/>
                    <a:gd name="connsiteY1" fmla="*/ 174580 h 261149"/>
                    <a:gd name="connsiteX2" fmla="*/ 129906 w 259812"/>
                    <a:gd name="connsiteY2" fmla="*/ 252524 h 261149"/>
                    <a:gd name="connsiteX3" fmla="*/ 259813 w 259812"/>
                    <a:gd name="connsiteY3" fmla="*/ 70655 h 261149"/>
                    <a:gd name="connsiteX4" fmla="*/ 129906 w 259812"/>
                    <a:gd name="connsiteY4" fmla="*/ 10032 h 2611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149">
                      <a:moveTo>
                        <a:pt x="129906" y="10032"/>
                      </a:moveTo>
                      <a:cubicBezTo>
                        <a:pt x="60623" y="36013"/>
                        <a:pt x="0" y="105297"/>
                        <a:pt x="0" y="174580"/>
                      </a:cubicBezTo>
                      <a:cubicBezTo>
                        <a:pt x="0" y="243863"/>
                        <a:pt x="60623" y="278505"/>
                        <a:pt x="129906" y="252524"/>
                      </a:cubicBezTo>
                      <a:cubicBezTo>
                        <a:pt x="199190" y="217882"/>
                        <a:pt x="259813" y="139938"/>
                        <a:pt x="259813" y="70655"/>
                      </a:cubicBezTo>
                      <a:cubicBezTo>
                        <a:pt x="259813" y="10032"/>
                        <a:pt x="199190" y="-15949"/>
                        <a:pt x="129906" y="10032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22" name="Freeform: Shape 430">
                  <a:extLst>
                    <a:ext uri="{FF2B5EF4-FFF2-40B4-BE49-F238E27FC236}">
                      <a16:creationId xmlns:a16="http://schemas.microsoft.com/office/drawing/2014/main" xmlns="" id="{34A4EB53-06E1-422E-8D9F-EC18104EC4E2}"/>
                    </a:ext>
                  </a:extLst>
                </p:cNvPr>
                <p:cNvSpPr/>
                <p:nvPr/>
              </p:nvSpPr>
              <p:spPr>
                <a:xfrm>
                  <a:off x="1176882" y="2219494"/>
                  <a:ext cx="259812" cy="261149"/>
                </a:xfrm>
                <a:custGeom>
                  <a:avLst/>
                  <a:gdLst>
                    <a:gd name="connsiteX0" fmla="*/ 129906 w 259812"/>
                    <a:gd name="connsiteY0" fmla="*/ 8626 h 261149"/>
                    <a:gd name="connsiteX1" fmla="*/ 0 w 259812"/>
                    <a:gd name="connsiteY1" fmla="*/ 86570 h 261149"/>
                    <a:gd name="connsiteX2" fmla="*/ 129906 w 259812"/>
                    <a:gd name="connsiteY2" fmla="*/ 251118 h 261149"/>
                    <a:gd name="connsiteX3" fmla="*/ 259813 w 259812"/>
                    <a:gd name="connsiteY3" fmla="*/ 190495 h 261149"/>
                    <a:gd name="connsiteX4" fmla="*/ 129906 w 259812"/>
                    <a:gd name="connsiteY4" fmla="*/ 8626 h 2611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149">
                      <a:moveTo>
                        <a:pt x="129906" y="8626"/>
                      </a:moveTo>
                      <a:cubicBezTo>
                        <a:pt x="60623" y="-17355"/>
                        <a:pt x="0" y="17287"/>
                        <a:pt x="0" y="86570"/>
                      </a:cubicBezTo>
                      <a:cubicBezTo>
                        <a:pt x="0" y="155853"/>
                        <a:pt x="60623" y="225137"/>
                        <a:pt x="129906" y="251118"/>
                      </a:cubicBezTo>
                      <a:cubicBezTo>
                        <a:pt x="199190" y="277099"/>
                        <a:pt x="259813" y="251118"/>
                        <a:pt x="259813" y="190495"/>
                      </a:cubicBezTo>
                      <a:cubicBezTo>
                        <a:pt x="259813" y="121212"/>
                        <a:pt x="199190" y="43268"/>
                        <a:pt x="129906" y="862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88" name="Graphic 1">
                <a:extLst>
                  <a:ext uri="{FF2B5EF4-FFF2-40B4-BE49-F238E27FC236}">
                    <a16:creationId xmlns:a16="http://schemas.microsoft.com/office/drawing/2014/main" xmlns="" id="{5172B582-5B2B-4C6D-ADDF-D2A678382DF8}"/>
                  </a:ext>
                </a:extLst>
              </p:cNvPr>
              <p:cNvGrpSpPr/>
              <p:nvPr/>
            </p:nvGrpSpPr>
            <p:grpSpPr>
              <a:xfrm>
                <a:off x="1774451" y="2579887"/>
                <a:ext cx="259812" cy="2275650"/>
                <a:chOff x="1774451" y="2579887"/>
                <a:chExt cx="259812" cy="2275650"/>
              </a:xfrm>
              <a:grpFill/>
            </p:grpSpPr>
            <p:sp>
              <p:nvSpPr>
                <p:cNvPr id="917" name="Freeform: Shape 425">
                  <a:extLst>
                    <a:ext uri="{FF2B5EF4-FFF2-40B4-BE49-F238E27FC236}">
                      <a16:creationId xmlns:a16="http://schemas.microsoft.com/office/drawing/2014/main" xmlns="" id="{B489B7AD-D54A-4A10-9372-FB3DEC743B64}"/>
                    </a:ext>
                  </a:extLst>
                </p:cNvPr>
                <p:cNvSpPr/>
                <p:nvPr/>
              </p:nvSpPr>
              <p:spPr>
                <a:xfrm>
                  <a:off x="1878376" y="2653404"/>
                  <a:ext cx="35786" cy="2105723"/>
                </a:xfrm>
                <a:custGeom>
                  <a:avLst/>
                  <a:gdLst>
                    <a:gd name="connsiteX0" fmla="*/ 0 w 35786"/>
                    <a:gd name="connsiteY0" fmla="*/ 16398 h 2105723"/>
                    <a:gd name="connsiteX1" fmla="*/ 0 w 35786"/>
                    <a:gd name="connsiteY1" fmla="*/ 2086238 h 2105723"/>
                    <a:gd name="connsiteX2" fmla="*/ 34642 w 35786"/>
                    <a:gd name="connsiteY2" fmla="*/ 2086238 h 2105723"/>
                    <a:gd name="connsiteX3" fmla="*/ 34642 w 35786"/>
                    <a:gd name="connsiteY3" fmla="*/ 16398 h 2105723"/>
                    <a:gd name="connsiteX4" fmla="*/ 0 w 35786"/>
                    <a:gd name="connsiteY4" fmla="*/ 16398 h 21057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2105723">
                      <a:moveTo>
                        <a:pt x="0" y="16398"/>
                      </a:moveTo>
                      <a:cubicBezTo>
                        <a:pt x="0" y="709231"/>
                        <a:pt x="0" y="1393404"/>
                        <a:pt x="0" y="2086238"/>
                      </a:cubicBezTo>
                      <a:cubicBezTo>
                        <a:pt x="0" y="2112219"/>
                        <a:pt x="34642" y="2112219"/>
                        <a:pt x="34642" y="2086238"/>
                      </a:cubicBezTo>
                      <a:cubicBezTo>
                        <a:pt x="34642" y="1393404"/>
                        <a:pt x="34642" y="709231"/>
                        <a:pt x="34642" y="16398"/>
                      </a:cubicBezTo>
                      <a:cubicBezTo>
                        <a:pt x="4330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18" name="Freeform: Shape 426">
                  <a:extLst>
                    <a:ext uri="{FF2B5EF4-FFF2-40B4-BE49-F238E27FC236}">
                      <a16:creationId xmlns:a16="http://schemas.microsoft.com/office/drawing/2014/main" xmlns="" id="{4CCC9005-B87A-44A1-ACCE-ACC06B414AFC}"/>
                    </a:ext>
                  </a:extLst>
                </p:cNvPr>
                <p:cNvSpPr/>
                <p:nvPr/>
              </p:nvSpPr>
              <p:spPr>
                <a:xfrm>
                  <a:off x="1774451" y="4578361"/>
                  <a:ext cx="259812" cy="277176"/>
                </a:xfrm>
                <a:custGeom>
                  <a:avLst/>
                  <a:gdLst>
                    <a:gd name="connsiteX0" fmla="*/ 129906 w 259812"/>
                    <a:gd name="connsiteY0" fmla="*/ 48696 h 277176"/>
                    <a:gd name="connsiteX1" fmla="*/ 0 w 259812"/>
                    <a:gd name="connsiteY1" fmla="*/ 239225 h 277176"/>
                    <a:gd name="connsiteX2" fmla="*/ 129906 w 259812"/>
                    <a:gd name="connsiteY2" fmla="*/ 230564 h 277176"/>
                    <a:gd name="connsiteX3" fmla="*/ 259813 w 259812"/>
                    <a:gd name="connsiteY3" fmla="*/ 31375 h 277176"/>
                    <a:gd name="connsiteX4" fmla="*/ 129906 w 259812"/>
                    <a:gd name="connsiteY4" fmla="*/ 48696 h 2771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7176">
                      <a:moveTo>
                        <a:pt x="129906" y="48696"/>
                      </a:moveTo>
                      <a:cubicBezTo>
                        <a:pt x="60623" y="100658"/>
                        <a:pt x="0" y="187262"/>
                        <a:pt x="0" y="239225"/>
                      </a:cubicBezTo>
                      <a:cubicBezTo>
                        <a:pt x="0" y="291187"/>
                        <a:pt x="60623" y="291187"/>
                        <a:pt x="129906" y="230564"/>
                      </a:cubicBezTo>
                      <a:cubicBezTo>
                        <a:pt x="199190" y="161281"/>
                        <a:pt x="259813" y="74677"/>
                        <a:pt x="259813" y="31375"/>
                      </a:cubicBezTo>
                      <a:cubicBezTo>
                        <a:pt x="259813" y="-20588"/>
                        <a:pt x="199190" y="-3267"/>
                        <a:pt x="129906" y="4869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19" name="Freeform: Shape 427">
                  <a:extLst>
                    <a:ext uri="{FF2B5EF4-FFF2-40B4-BE49-F238E27FC236}">
                      <a16:creationId xmlns:a16="http://schemas.microsoft.com/office/drawing/2014/main" xmlns="" id="{498836D4-BE5D-4A41-8988-149CABDD5049}"/>
                    </a:ext>
                  </a:extLst>
                </p:cNvPr>
                <p:cNvSpPr/>
                <p:nvPr/>
              </p:nvSpPr>
              <p:spPr>
                <a:xfrm>
                  <a:off x="1774451" y="2579887"/>
                  <a:ext cx="259812" cy="279004"/>
                </a:xfrm>
                <a:custGeom>
                  <a:avLst/>
                  <a:gdLst>
                    <a:gd name="connsiteX0" fmla="*/ 129906 w 259812"/>
                    <a:gd name="connsiteY0" fmla="*/ 46612 h 279004"/>
                    <a:gd name="connsiteX1" fmla="*/ 0 w 259812"/>
                    <a:gd name="connsiteY1" fmla="*/ 37952 h 279004"/>
                    <a:gd name="connsiteX2" fmla="*/ 129906 w 259812"/>
                    <a:gd name="connsiteY2" fmla="*/ 228481 h 279004"/>
                    <a:gd name="connsiteX3" fmla="*/ 259813 w 259812"/>
                    <a:gd name="connsiteY3" fmla="*/ 254462 h 279004"/>
                    <a:gd name="connsiteX4" fmla="*/ 129906 w 259812"/>
                    <a:gd name="connsiteY4" fmla="*/ 46612 h 2790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9004">
                      <a:moveTo>
                        <a:pt x="129906" y="46612"/>
                      </a:moveTo>
                      <a:cubicBezTo>
                        <a:pt x="60623" y="-14011"/>
                        <a:pt x="0" y="-14011"/>
                        <a:pt x="0" y="37952"/>
                      </a:cubicBezTo>
                      <a:cubicBezTo>
                        <a:pt x="0" y="89914"/>
                        <a:pt x="60623" y="176519"/>
                        <a:pt x="129906" y="228481"/>
                      </a:cubicBezTo>
                      <a:cubicBezTo>
                        <a:pt x="199190" y="280444"/>
                        <a:pt x="259813" y="297764"/>
                        <a:pt x="259813" y="254462"/>
                      </a:cubicBezTo>
                      <a:cubicBezTo>
                        <a:pt x="259813" y="211160"/>
                        <a:pt x="199190" y="115896"/>
                        <a:pt x="129906" y="46612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89" name="Graphic 1">
                <a:extLst>
                  <a:ext uri="{FF2B5EF4-FFF2-40B4-BE49-F238E27FC236}">
                    <a16:creationId xmlns:a16="http://schemas.microsoft.com/office/drawing/2014/main" xmlns="" id="{194CC0F2-93A3-4870-9A56-24ACD44BFD2B}"/>
                  </a:ext>
                </a:extLst>
              </p:cNvPr>
              <p:cNvGrpSpPr/>
              <p:nvPr/>
            </p:nvGrpSpPr>
            <p:grpSpPr>
              <a:xfrm>
                <a:off x="2363360" y="3155892"/>
                <a:ext cx="259812" cy="1123575"/>
                <a:chOff x="2363360" y="3155892"/>
                <a:chExt cx="259812" cy="1123575"/>
              </a:xfrm>
              <a:grpFill/>
            </p:grpSpPr>
            <p:sp>
              <p:nvSpPr>
                <p:cNvPr id="914" name="Freeform: Shape 422">
                  <a:extLst>
                    <a:ext uri="{FF2B5EF4-FFF2-40B4-BE49-F238E27FC236}">
                      <a16:creationId xmlns:a16="http://schemas.microsoft.com/office/drawing/2014/main" xmlns="" id="{E7232938-D002-4640-88AA-64312197BB42}"/>
                    </a:ext>
                  </a:extLst>
                </p:cNvPr>
                <p:cNvSpPr/>
                <p:nvPr/>
              </p:nvSpPr>
              <p:spPr>
                <a:xfrm>
                  <a:off x="2475945" y="3259633"/>
                  <a:ext cx="35786" cy="901925"/>
                </a:xfrm>
                <a:custGeom>
                  <a:avLst/>
                  <a:gdLst>
                    <a:gd name="connsiteX0" fmla="*/ 0 w 35786"/>
                    <a:gd name="connsiteY0" fmla="*/ 16398 h 901925"/>
                    <a:gd name="connsiteX1" fmla="*/ 0 w 35786"/>
                    <a:gd name="connsiteY1" fmla="*/ 882440 h 901925"/>
                    <a:gd name="connsiteX2" fmla="*/ 34641 w 35786"/>
                    <a:gd name="connsiteY2" fmla="*/ 882440 h 901925"/>
                    <a:gd name="connsiteX3" fmla="*/ 34641 w 35786"/>
                    <a:gd name="connsiteY3" fmla="*/ 16398 h 901925"/>
                    <a:gd name="connsiteX4" fmla="*/ 0 w 35786"/>
                    <a:gd name="connsiteY4" fmla="*/ 16398 h 901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901925">
                      <a:moveTo>
                        <a:pt x="0" y="16398"/>
                      </a:moveTo>
                      <a:cubicBezTo>
                        <a:pt x="0" y="302191"/>
                        <a:pt x="0" y="596646"/>
                        <a:pt x="0" y="882440"/>
                      </a:cubicBezTo>
                      <a:cubicBezTo>
                        <a:pt x="0" y="908421"/>
                        <a:pt x="34641" y="908421"/>
                        <a:pt x="34641" y="882440"/>
                      </a:cubicBezTo>
                      <a:cubicBezTo>
                        <a:pt x="34641" y="596646"/>
                        <a:pt x="34641" y="302191"/>
                        <a:pt x="34641" y="16398"/>
                      </a:cubicBezTo>
                      <a:cubicBezTo>
                        <a:pt x="4330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15" name="Freeform: Shape 423">
                  <a:extLst>
                    <a:ext uri="{FF2B5EF4-FFF2-40B4-BE49-F238E27FC236}">
                      <a16:creationId xmlns:a16="http://schemas.microsoft.com/office/drawing/2014/main" xmlns="" id="{8A02E3D1-970B-4BDD-8F4D-DCAEB8ED99E3}"/>
                    </a:ext>
                  </a:extLst>
                </p:cNvPr>
                <p:cNvSpPr/>
                <p:nvPr/>
              </p:nvSpPr>
              <p:spPr>
                <a:xfrm>
                  <a:off x="2363360" y="3985241"/>
                  <a:ext cx="259812" cy="294226"/>
                </a:xfrm>
                <a:custGeom>
                  <a:avLst/>
                  <a:gdLst>
                    <a:gd name="connsiteX0" fmla="*/ 129906 w 259812"/>
                    <a:gd name="connsiteY0" fmla="*/ 113530 h 294226"/>
                    <a:gd name="connsiteX1" fmla="*/ 0 w 259812"/>
                    <a:gd name="connsiteY1" fmla="*/ 286738 h 294226"/>
                    <a:gd name="connsiteX2" fmla="*/ 129906 w 259812"/>
                    <a:gd name="connsiteY2" fmla="*/ 182813 h 294226"/>
                    <a:gd name="connsiteX3" fmla="*/ 259813 w 259812"/>
                    <a:gd name="connsiteY3" fmla="*/ 944 h 294226"/>
                    <a:gd name="connsiteX4" fmla="*/ 129906 w 259812"/>
                    <a:gd name="connsiteY4" fmla="*/ 113530 h 2942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94226">
                      <a:moveTo>
                        <a:pt x="129906" y="113530"/>
                      </a:moveTo>
                      <a:cubicBezTo>
                        <a:pt x="60623" y="182813"/>
                        <a:pt x="0" y="260757"/>
                        <a:pt x="0" y="286738"/>
                      </a:cubicBezTo>
                      <a:cubicBezTo>
                        <a:pt x="0" y="312719"/>
                        <a:pt x="60623" y="269417"/>
                        <a:pt x="129906" y="182813"/>
                      </a:cubicBezTo>
                      <a:cubicBezTo>
                        <a:pt x="199190" y="96209"/>
                        <a:pt x="259813" y="18265"/>
                        <a:pt x="259813" y="944"/>
                      </a:cubicBezTo>
                      <a:cubicBezTo>
                        <a:pt x="259813" y="-7716"/>
                        <a:pt x="207850" y="44246"/>
                        <a:pt x="129906" y="11353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16" name="Freeform: Shape 424">
                  <a:extLst>
                    <a:ext uri="{FF2B5EF4-FFF2-40B4-BE49-F238E27FC236}">
                      <a16:creationId xmlns:a16="http://schemas.microsoft.com/office/drawing/2014/main" xmlns="" id="{B9E90804-BC6E-4F34-B16D-7EF14EA1EDD9}"/>
                    </a:ext>
                  </a:extLst>
                </p:cNvPr>
                <p:cNvSpPr/>
                <p:nvPr/>
              </p:nvSpPr>
              <p:spPr>
                <a:xfrm>
                  <a:off x="2363360" y="3155892"/>
                  <a:ext cx="259812" cy="288043"/>
                </a:xfrm>
                <a:custGeom>
                  <a:avLst/>
                  <a:gdLst>
                    <a:gd name="connsiteX0" fmla="*/ 0 w 259812"/>
                    <a:gd name="connsiteY0" fmla="*/ 7553 h 288043"/>
                    <a:gd name="connsiteX1" fmla="*/ 129906 w 259812"/>
                    <a:gd name="connsiteY1" fmla="*/ 180762 h 288043"/>
                    <a:gd name="connsiteX2" fmla="*/ 259813 w 259812"/>
                    <a:gd name="connsiteY2" fmla="*/ 284687 h 288043"/>
                    <a:gd name="connsiteX3" fmla="*/ 129906 w 259812"/>
                    <a:gd name="connsiteY3" fmla="*/ 102818 h 288043"/>
                    <a:gd name="connsiteX4" fmla="*/ 0 w 259812"/>
                    <a:gd name="connsiteY4" fmla="*/ 7553 h 2880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8043">
                      <a:moveTo>
                        <a:pt x="0" y="7553"/>
                      </a:moveTo>
                      <a:cubicBezTo>
                        <a:pt x="0" y="33535"/>
                        <a:pt x="60623" y="111478"/>
                        <a:pt x="129906" y="180762"/>
                      </a:cubicBezTo>
                      <a:cubicBezTo>
                        <a:pt x="199190" y="250045"/>
                        <a:pt x="259813" y="302008"/>
                        <a:pt x="259813" y="284687"/>
                      </a:cubicBezTo>
                      <a:cubicBezTo>
                        <a:pt x="259813" y="267366"/>
                        <a:pt x="199190" y="189422"/>
                        <a:pt x="129906" y="102818"/>
                      </a:cubicBezTo>
                      <a:cubicBezTo>
                        <a:pt x="60623" y="24874"/>
                        <a:pt x="0" y="-18428"/>
                        <a:pt x="0" y="755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90" name="Graphic 1">
                <a:extLst>
                  <a:ext uri="{FF2B5EF4-FFF2-40B4-BE49-F238E27FC236}">
                    <a16:creationId xmlns:a16="http://schemas.microsoft.com/office/drawing/2014/main" xmlns="" id="{8121C1F8-ACB6-4E19-80D7-D7F8987CC5B2}"/>
                  </a:ext>
                </a:extLst>
              </p:cNvPr>
              <p:cNvGrpSpPr/>
              <p:nvPr/>
            </p:nvGrpSpPr>
            <p:grpSpPr>
              <a:xfrm>
                <a:off x="2960928" y="3316014"/>
                <a:ext cx="259812" cy="794735"/>
                <a:chOff x="2960928" y="3316014"/>
                <a:chExt cx="259812" cy="794735"/>
              </a:xfrm>
              <a:grpFill/>
            </p:grpSpPr>
            <p:sp>
              <p:nvSpPr>
                <p:cNvPr id="911" name="Freeform: Shape 419">
                  <a:extLst>
                    <a:ext uri="{FF2B5EF4-FFF2-40B4-BE49-F238E27FC236}">
                      <a16:creationId xmlns:a16="http://schemas.microsoft.com/office/drawing/2014/main" xmlns="" id="{C8300187-28AE-4BFC-8F1C-9DAAE1BC8BF6}"/>
                    </a:ext>
                  </a:extLst>
                </p:cNvPr>
                <p:cNvSpPr/>
                <p:nvPr/>
              </p:nvSpPr>
              <p:spPr>
                <a:xfrm>
                  <a:off x="3073514" y="3441502"/>
                  <a:ext cx="34641" cy="555508"/>
                </a:xfrm>
                <a:custGeom>
                  <a:avLst/>
                  <a:gdLst>
                    <a:gd name="connsiteX0" fmla="*/ 0 w 34641"/>
                    <a:gd name="connsiteY0" fmla="*/ 16398 h 555508"/>
                    <a:gd name="connsiteX1" fmla="*/ 0 w 34641"/>
                    <a:gd name="connsiteY1" fmla="*/ 536023 h 555508"/>
                    <a:gd name="connsiteX2" fmla="*/ 34642 w 34641"/>
                    <a:gd name="connsiteY2" fmla="*/ 536023 h 555508"/>
                    <a:gd name="connsiteX3" fmla="*/ 34642 w 34641"/>
                    <a:gd name="connsiteY3" fmla="*/ 16398 h 555508"/>
                    <a:gd name="connsiteX4" fmla="*/ 0 w 34641"/>
                    <a:gd name="connsiteY4" fmla="*/ 16398 h 5555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555508">
                      <a:moveTo>
                        <a:pt x="0" y="16398"/>
                      </a:moveTo>
                      <a:cubicBezTo>
                        <a:pt x="0" y="189606"/>
                        <a:pt x="0" y="362814"/>
                        <a:pt x="0" y="536023"/>
                      </a:cubicBezTo>
                      <a:cubicBezTo>
                        <a:pt x="0" y="562004"/>
                        <a:pt x="34642" y="562004"/>
                        <a:pt x="34642" y="536023"/>
                      </a:cubicBezTo>
                      <a:cubicBezTo>
                        <a:pt x="34642" y="362814"/>
                        <a:pt x="34642" y="189606"/>
                        <a:pt x="34642" y="16398"/>
                      </a:cubicBezTo>
                      <a:cubicBezTo>
                        <a:pt x="3464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12" name="Freeform: Shape 420">
                  <a:extLst>
                    <a:ext uri="{FF2B5EF4-FFF2-40B4-BE49-F238E27FC236}">
                      <a16:creationId xmlns:a16="http://schemas.microsoft.com/office/drawing/2014/main" xmlns="" id="{3E0FB1F6-6D56-46B4-9E83-0BFB676EBE77}"/>
                    </a:ext>
                  </a:extLst>
                </p:cNvPr>
                <p:cNvSpPr/>
                <p:nvPr/>
              </p:nvSpPr>
              <p:spPr>
                <a:xfrm>
                  <a:off x="2960928" y="3316014"/>
                  <a:ext cx="259812" cy="289939"/>
                </a:xfrm>
                <a:custGeom>
                  <a:avLst/>
                  <a:gdLst>
                    <a:gd name="connsiteX0" fmla="*/ 129906 w 259812"/>
                    <a:gd name="connsiteY0" fmla="*/ 124565 h 289939"/>
                    <a:gd name="connsiteX1" fmla="*/ 0 w 259812"/>
                    <a:gd name="connsiteY1" fmla="*/ 289113 h 289939"/>
                    <a:gd name="connsiteX2" fmla="*/ 129906 w 259812"/>
                    <a:gd name="connsiteY2" fmla="*/ 167867 h 289939"/>
                    <a:gd name="connsiteX3" fmla="*/ 259813 w 259812"/>
                    <a:gd name="connsiteY3" fmla="*/ 3319 h 289939"/>
                    <a:gd name="connsiteX4" fmla="*/ 129906 w 259812"/>
                    <a:gd name="connsiteY4" fmla="*/ 124565 h 2899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9939">
                      <a:moveTo>
                        <a:pt x="129906" y="124565"/>
                      </a:moveTo>
                      <a:cubicBezTo>
                        <a:pt x="60623" y="211169"/>
                        <a:pt x="0" y="289113"/>
                        <a:pt x="0" y="289113"/>
                      </a:cubicBezTo>
                      <a:cubicBezTo>
                        <a:pt x="0" y="297773"/>
                        <a:pt x="60623" y="237150"/>
                        <a:pt x="129906" y="167867"/>
                      </a:cubicBezTo>
                      <a:cubicBezTo>
                        <a:pt x="199190" y="98583"/>
                        <a:pt x="259813" y="20640"/>
                        <a:pt x="259813" y="3319"/>
                      </a:cubicBezTo>
                      <a:cubicBezTo>
                        <a:pt x="259813" y="-14002"/>
                        <a:pt x="199190" y="37960"/>
                        <a:pt x="129906" y="124565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13" name="Freeform: Shape 421">
                  <a:extLst>
                    <a:ext uri="{FF2B5EF4-FFF2-40B4-BE49-F238E27FC236}">
                      <a16:creationId xmlns:a16="http://schemas.microsoft.com/office/drawing/2014/main" xmlns="" id="{B1CBAD39-1828-4D31-A3EF-2E9E04F06226}"/>
                    </a:ext>
                  </a:extLst>
                </p:cNvPr>
                <p:cNvSpPr/>
                <p:nvPr/>
              </p:nvSpPr>
              <p:spPr>
                <a:xfrm>
                  <a:off x="2960928" y="3821637"/>
                  <a:ext cx="259812" cy="289112"/>
                </a:xfrm>
                <a:custGeom>
                  <a:avLst/>
                  <a:gdLst>
                    <a:gd name="connsiteX0" fmla="*/ 0 w 259812"/>
                    <a:gd name="connsiteY0" fmla="*/ 0 h 289112"/>
                    <a:gd name="connsiteX1" fmla="*/ 129906 w 259812"/>
                    <a:gd name="connsiteY1" fmla="*/ 164548 h 289112"/>
                    <a:gd name="connsiteX2" fmla="*/ 259813 w 259812"/>
                    <a:gd name="connsiteY2" fmla="*/ 285794 h 289112"/>
                    <a:gd name="connsiteX3" fmla="*/ 129906 w 259812"/>
                    <a:gd name="connsiteY3" fmla="*/ 121246 h 289112"/>
                    <a:gd name="connsiteX4" fmla="*/ 0 w 259812"/>
                    <a:gd name="connsiteY4" fmla="*/ 0 h 2891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9112">
                      <a:moveTo>
                        <a:pt x="0" y="0"/>
                      </a:moveTo>
                      <a:cubicBezTo>
                        <a:pt x="0" y="8660"/>
                        <a:pt x="60623" y="77944"/>
                        <a:pt x="129906" y="164548"/>
                      </a:cubicBezTo>
                      <a:cubicBezTo>
                        <a:pt x="199190" y="251152"/>
                        <a:pt x="259813" y="303115"/>
                        <a:pt x="259813" y="285794"/>
                      </a:cubicBezTo>
                      <a:cubicBezTo>
                        <a:pt x="259813" y="268473"/>
                        <a:pt x="199190" y="190529"/>
                        <a:pt x="129906" y="121246"/>
                      </a:cubicBezTo>
                      <a:cubicBezTo>
                        <a:pt x="60623" y="51963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91" name="Graphic 1">
                <a:extLst>
                  <a:ext uri="{FF2B5EF4-FFF2-40B4-BE49-F238E27FC236}">
                    <a16:creationId xmlns:a16="http://schemas.microsoft.com/office/drawing/2014/main" xmlns="" id="{9730D8FE-295B-43E4-B26A-D6972D37AF2B}"/>
                  </a:ext>
                </a:extLst>
              </p:cNvPr>
              <p:cNvGrpSpPr/>
              <p:nvPr/>
            </p:nvGrpSpPr>
            <p:grpSpPr>
              <a:xfrm>
                <a:off x="3558497" y="2708872"/>
                <a:ext cx="259812" cy="2017681"/>
                <a:chOff x="3558497" y="2708872"/>
                <a:chExt cx="259812" cy="2017681"/>
              </a:xfrm>
              <a:grpFill/>
            </p:grpSpPr>
            <p:sp>
              <p:nvSpPr>
                <p:cNvPr id="908" name="Freeform: Shape 416">
                  <a:extLst>
                    <a:ext uri="{FF2B5EF4-FFF2-40B4-BE49-F238E27FC236}">
                      <a16:creationId xmlns:a16="http://schemas.microsoft.com/office/drawing/2014/main" xmlns="" id="{5F9F07DF-228D-44B1-B7CD-067A71D083D1}"/>
                    </a:ext>
                  </a:extLst>
                </p:cNvPr>
                <p:cNvSpPr/>
                <p:nvPr/>
              </p:nvSpPr>
              <p:spPr>
                <a:xfrm>
                  <a:off x="3671083" y="2809291"/>
                  <a:ext cx="34641" cy="1828590"/>
                </a:xfrm>
                <a:custGeom>
                  <a:avLst/>
                  <a:gdLst>
                    <a:gd name="connsiteX0" fmla="*/ 0 w 34641"/>
                    <a:gd name="connsiteY0" fmla="*/ 16398 h 1828590"/>
                    <a:gd name="connsiteX1" fmla="*/ 0 w 34641"/>
                    <a:gd name="connsiteY1" fmla="*/ 1809104 h 1828590"/>
                    <a:gd name="connsiteX2" fmla="*/ 34642 w 34641"/>
                    <a:gd name="connsiteY2" fmla="*/ 1809104 h 1828590"/>
                    <a:gd name="connsiteX3" fmla="*/ 34642 w 34641"/>
                    <a:gd name="connsiteY3" fmla="*/ 16398 h 1828590"/>
                    <a:gd name="connsiteX4" fmla="*/ 0 w 34641"/>
                    <a:gd name="connsiteY4" fmla="*/ 16398 h 18285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1828590">
                      <a:moveTo>
                        <a:pt x="0" y="16398"/>
                      </a:moveTo>
                      <a:cubicBezTo>
                        <a:pt x="0" y="613966"/>
                        <a:pt x="0" y="1211535"/>
                        <a:pt x="0" y="1809104"/>
                      </a:cubicBezTo>
                      <a:cubicBezTo>
                        <a:pt x="0" y="1835086"/>
                        <a:pt x="34642" y="1835086"/>
                        <a:pt x="34642" y="1809104"/>
                      </a:cubicBezTo>
                      <a:cubicBezTo>
                        <a:pt x="34642" y="1211535"/>
                        <a:pt x="34642" y="613966"/>
                        <a:pt x="34642" y="16398"/>
                      </a:cubicBezTo>
                      <a:cubicBezTo>
                        <a:pt x="3464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09" name="Freeform: Shape 417">
                  <a:extLst>
                    <a:ext uri="{FF2B5EF4-FFF2-40B4-BE49-F238E27FC236}">
                      <a16:creationId xmlns:a16="http://schemas.microsoft.com/office/drawing/2014/main" xmlns="" id="{BC6D4247-1394-42D8-A5AB-B5F35A550D4E}"/>
                    </a:ext>
                  </a:extLst>
                </p:cNvPr>
                <p:cNvSpPr/>
                <p:nvPr/>
              </p:nvSpPr>
              <p:spPr>
                <a:xfrm>
                  <a:off x="3558497" y="2708872"/>
                  <a:ext cx="259812" cy="281700"/>
                </a:xfrm>
                <a:custGeom>
                  <a:avLst/>
                  <a:gdLst>
                    <a:gd name="connsiteX0" fmla="*/ 129906 w 259812"/>
                    <a:gd name="connsiteY0" fmla="*/ 64855 h 281700"/>
                    <a:gd name="connsiteX1" fmla="*/ 0 w 259812"/>
                    <a:gd name="connsiteY1" fmla="*/ 264045 h 281700"/>
                    <a:gd name="connsiteX2" fmla="*/ 129906 w 259812"/>
                    <a:gd name="connsiteY2" fmla="*/ 220743 h 281700"/>
                    <a:gd name="connsiteX3" fmla="*/ 259813 w 259812"/>
                    <a:gd name="connsiteY3" fmla="*/ 30213 h 281700"/>
                    <a:gd name="connsiteX4" fmla="*/ 129906 w 259812"/>
                    <a:gd name="connsiteY4" fmla="*/ 64855 h 2817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1700">
                      <a:moveTo>
                        <a:pt x="129906" y="64855"/>
                      </a:moveTo>
                      <a:cubicBezTo>
                        <a:pt x="60623" y="134138"/>
                        <a:pt x="0" y="229403"/>
                        <a:pt x="0" y="264045"/>
                      </a:cubicBezTo>
                      <a:cubicBezTo>
                        <a:pt x="0" y="298686"/>
                        <a:pt x="60623" y="281365"/>
                        <a:pt x="129906" y="220743"/>
                      </a:cubicBezTo>
                      <a:cubicBezTo>
                        <a:pt x="199190" y="160120"/>
                        <a:pt x="259813" y="73515"/>
                        <a:pt x="259813" y="30213"/>
                      </a:cubicBezTo>
                      <a:cubicBezTo>
                        <a:pt x="259813" y="-21749"/>
                        <a:pt x="199190" y="-4428"/>
                        <a:pt x="129906" y="64855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10" name="Freeform: Shape 418">
                  <a:extLst>
                    <a:ext uri="{FF2B5EF4-FFF2-40B4-BE49-F238E27FC236}">
                      <a16:creationId xmlns:a16="http://schemas.microsoft.com/office/drawing/2014/main" xmlns="" id="{EE3C8E17-664D-44CC-9611-17D728354208}"/>
                    </a:ext>
                  </a:extLst>
                </p:cNvPr>
                <p:cNvSpPr/>
                <p:nvPr/>
              </p:nvSpPr>
              <p:spPr>
                <a:xfrm>
                  <a:off x="3558497" y="4444852"/>
                  <a:ext cx="259812" cy="281700"/>
                </a:xfrm>
                <a:custGeom>
                  <a:avLst/>
                  <a:gdLst>
                    <a:gd name="connsiteX0" fmla="*/ 129906 w 259812"/>
                    <a:gd name="connsiteY0" fmla="*/ 60958 h 281700"/>
                    <a:gd name="connsiteX1" fmla="*/ 0 w 259812"/>
                    <a:gd name="connsiteY1" fmla="*/ 17656 h 281700"/>
                    <a:gd name="connsiteX2" fmla="*/ 129906 w 259812"/>
                    <a:gd name="connsiteY2" fmla="*/ 216845 h 281700"/>
                    <a:gd name="connsiteX3" fmla="*/ 259813 w 259812"/>
                    <a:gd name="connsiteY3" fmla="*/ 251487 h 281700"/>
                    <a:gd name="connsiteX4" fmla="*/ 129906 w 259812"/>
                    <a:gd name="connsiteY4" fmla="*/ 60958 h 2817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1700">
                      <a:moveTo>
                        <a:pt x="129906" y="60958"/>
                      </a:moveTo>
                      <a:cubicBezTo>
                        <a:pt x="60623" y="335"/>
                        <a:pt x="0" y="-16986"/>
                        <a:pt x="0" y="17656"/>
                      </a:cubicBezTo>
                      <a:cubicBezTo>
                        <a:pt x="0" y="52297"/>
                        <a:pt x="60623" y="147562"/>
                        <a:pt x="129906" y="216845"/>
                      </a:cubicBezTo>
                      <a:cubicBezTo>
                        <a:pt x="199190" y="286129"/>
                        <a:pt x="259813" y="303450"/>
                        <a:pt x="259813" y="251487"/>
                      </a:cubicBezTo>
                      <a:cubicBezTo>
                        <a:pt x="259813" y="208185"/>
                        <a:pt x="199190" y="121581"/>
                        <a:pt x="129906" y="6095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92" name="Graphic 1">
                <a:extLst>
                  <a:ext uri="{FF2B5EF4-FFF2-40B4-BE49-F238E27FC236}">
                    <a16:creationId xmlns:a16="http://schemas.microsoft.com/office/drawing/2014/main" xmlns="" id="{714CDEBB-A990-4BCB-9070-73CD057EFC56}"/>
                  </a:ext>
                </a:extLst>
              </p:cNvPr>
              <p:cNvGrpSpPr/>
              <p:nvPr/>
            </p:nvGrpSpPr>
            <p:grpSpPr>
              <a:xfrm>
                <a:off x="4147406" y="2285204"/>
                <a:ext cx="259812" cy="2872164"/>
                <a:chOff x="4147406" y="2285204"/>
                <a:chExt cx="259812" cy="2872164"/>
              </a:xfrm>
              <a:grpFill/>
            </p:grpSpPr>
            <p:sp>
              <p:nvSpPr>
                <p:cNvPr id="905" name="Freeform: Shape 413">
                  <a:extLst>
                    <a:ext uri="{FF2B5EF4-FFF2-40B4-BE49-F238E27FC236}">
                      <a16:creationId xmlns:a16="http://schemas.microsoft.com/office/drawing/2014/main" xmlns="" id="{343B030F-D33E-4A0D-8A47-FF26325CD670}"/>
                    </a:ext>
                  </a:extLst>
                </p:cNvPr>
                <p:cNvSpPr/>
                <p:nvPr/>
              </p:nvSpPr>
              <p:spPr>
                <a:xfrm>
                  <a:off x="4259991" y="2364522"/>
                  <a:ext cx="35786" cy="2732362"/>
                </a:xfrm>
                <a:custGeom>
                  <a:avLst/>
                  <a:gdLst>
                    <a:gd name="connsiteX0" fmla="*/ 0 w 35786"/>
                    <a:gd name="connsiteY0" fmla="*/ 19486 h 2732362"/>
                    <a:gd name="connsiteX1" fmla="*/ 0 w 35786"/>
                    <a:gd name="connsiteY1" fmla="*/ 2712876 h 2732362"/>
                    <a:gd name="connsiteX2" fmla="*/ 34642 w 35786"/>
                    <a:gd name="connsiteY2" fmla="*/ 2712876 h 2732362"/>
                    <a:gd name="connsiteX3" fmla="*/ 34642 w 35786"/>
                    <a:gd name="connsiteY3" fmla="*/ 19486 h 2732362"/>
                    <a:gd name="connsiteX4" fmla="*/ 0 w 35786"/>
                    <a:gd name="connsiteY4" fmla="*/ 19486 h 27323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2732362">
                      <a:moveTo>
                        <a:pt x="0" y="19486"/>
                      </a:moveTo>
                      <a:cubicBezTo>
                        <a:pt x="0" y="920170"/>
                        <a:pt x="0" y="1812193"/>
                        <a:pt x="0" y="2712876"/>
                      </a:cubicBezTo>
                      <a:cubicBezTo>
                        <a:pt x="0" y="2738858"/>
                        <a:pt x="34642" y="2738858"/>
                        <a:pt x="34642" y="2712876"/>
                      </a:cubicBezTo>
                      <a:cubicBezTo>
                        <a:pt x="34642" y="1812193"/>
                        <a:pt x="34642" y="920170"/>
                        <a:pt x="34642" y="19486"/>
                      </a:cubicBezTo>
                      <a:cubicBezTo>
                        <a:pt x="43302" y="-6495"/>
                        <a:pt x="0" y="-6495"/>
                        <a:pt x="0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06" name="Freeform: Shape 414">
                  <a:extLst>
                    <a:ext uri="{FF2B5EF4-FFF2-40B4-BE49-F238E27FC236}">
                      <a16:creationId xmlns:a16="http://schemas.microsoft.com/office/drawing/2014/main" xmlns="" id="{8F6456A1-2BDF-44F2-A148-29A65630235C}"/>
                    </a:ext>
                  </a:extLst>
                </p:cNvPr>
                <p:cNvSpPr/>
                <p:nvPr/>
              </p:nvSpPr>
              <p:spPr>
                <a:xfrm>
                  <a:off x="4147406" y="2285204"/>
                  <a:ext cx="259812" cy="272347"/>
                </a:xfrm>
                <a:custGeom>
                  <a:avLst/>
                  <a:gdLst>
                    <a:gd name="connsiteX0" fmla="*/ 129906 w 259812"/>
                    <a:gd name="connsiteY0" fmla="*/ 20860 h 272347"/>
                    <a:gd name="connsiteX1" fmla="*/ 0 w 259812"/>
                    <a:gd name="connsiteY1" fmla="*/ 211389 h 272347"/>
                    <a:gd name="connsiteX2" fmla="*/ 129906 w 259812"/>
                    <a:gd name="connsiteY2" fmla="*/ 254691 h 272347"/>
                    <a:gd name="connsiteX3" fmla="*/ 259813 w 259812"/>
                    <a:gd name="connsiteY3" fmla="*/ 81483 h 272347"/>
                    <a:gd name="connsiteX4" fmla="*/ 129906 w 259812"/>
                    <a:gd name="connsiteY4" fmla="*/ 20860 h 2723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2347">
                      <a:moveTo>
                        <a:pt x="129906" y="20860"/>
                      </a:moveTo>
                      <a:cubicBezTo>
                        <a:pt x="60623" y="64162"/>
                        <a:pt x="0" y="150766"/>
                        <a:pt x="0" y="211389"/>
                      </a:cubicBezTo>
                      <a:cubicBezTo>
                        <a:pt x="0" y="272012"/>
                        <a:pt x="60623" y="289333"/>
                        <a:pt x="129906" y="254691"/>
                      </a:cubicBezTo>
                      <a:cubicBezTo>
                        <a:pt x="199190" y="220050"/>
                        <a:pt x="259813" y="142106"/>
                        <a:pt x="259813" y="81483"/>
                      </a:cubicBezTo>
                      <a:cubicBezTo>
                        <a:pt x="259813" y="3539"/>
                        <a:pt x="207850" y="-22442"/>
                        <a:pt x="129906" y="2086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07" name="Freeform: Shape 415">
                  <a:extLst>
                    <a:ext uri="{FF2B5EF4-FFF2-40B4-BE49-F238E27FC236}">
                      <a16:creationId xmlns:a16="http://schemas.microsoft.com/office/drawing/2014/main" xmlns="" id="{F8A421D7-599D-4F9F-A619-9B0E53578E0E}"/>
                    </a:ext>
                  </a:extLst>
                </p:cNvPr>
                <p:cNvSpPr/>
                <p:nvPr/>
              </p:nvSpPr>
              <p:spPr>
                <a:xfrm>
                  <a:off x="4147406" y="4886534"/>
                  <a:ext cx="259812" cy="270834"/>
                </a:xfrm>
                <a:custGeom>
                  <a:avLst/>
                  <a:gdLst>
                    <a:gd name="connsiteX0" fmla="*/ 129906 w 259812"/>
                    <a:gd name="connsiteY0" fmla="*/ 17656 h 270834"/>
                    <a:gd name="connsiteX1" fmla="*/ 0 w 259812"/>
                    <a:gd name="connsiteY1" fmla="*/ 60958 h 270834"/>
                    <a:gd name="connsiteX2" fmla="*/ 129906 w 259812"/>
                    <a:gd name="connsiteY2" fmla="*/ 251487 h 270834"/>
                    <a:gd name="connsiteX3" fmla="*/ 259813 w 259812"/>
                    <a:gd name="connsiteY3" fmla="*/ 199524 h 270834"/>
                    <a:gd name="connsiteX4" fmla="*/ 129906 w 259812"/>
                    <a:gd name="connsiteY4" fmla="*/ 17656 h 2708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0834">
                      <a:moveTo>
                        <a:pt x="129906" y="17656"/>
                      </a:moveTo>
                      <a:cubicBezTo>
                        <a:pt x="60623" y="-16986"/>
                        <a:pt x="0" y="335"/>
                        <a:pt x="0" y="60958"/>
                      </a:cubicBezTo>
                      <a:cubicBezTo>
                        <a:pt x="0" y="121581"/>
                        <a:pt x="60623" y="208185"/>
                        <a:pt x="129906" y="251487"/>
                      </a:cubicBezTo>
                      <a:cubicBezTo>
                        <a:pt x="199190" y="294789"/>
                        <a:pt x="259813" y="260147"/>
                        <a:pt x="259813" y="199524"/>
                      </a:cubicBezTo>
                      <a:cubicBezTo>
                        <a:pt x="259813" y="121581"/>
                        <a:pt x="207850" y="43637"/>
                        <a:pt x="129906" y="1765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93" name="Graphic 1">
                <a:extLst>
                  <a:ext uri="{FF2B5EF4-FFF2-40B4-BE49-F238E27FC236}">
                    <a16:creationId xmlns:a16="http://schemas.microsoft.com/office/drawing/2014/main" xmlns="" id="{EF30AD65-4F1A-4993-A3F2-716CCA4AFFC4}"/>
                  </a:ext>
                </a:extLst>
              </p:cNvPr>
              <p:cNvGrpSpPr/>
              <p:nvPr/>
            </p:nvGrpSpPr>
            <p:grpSpPr>
              <a:xfrm>
                <a:off x="4744975" y="2132856"/>
                <a:ext cx="259812" cy="3169713"/>
                <a:chOff x="4744975" y="2132856"/>
                <a:chExt cx="259812" cy="3169713"/>
              </a:xfrm>
              <a:grpFill/>
            </p:grpSpPr>
            <p:sp>
              <p:nvSpPr>
                <p:cNvPr id="902" name="Freeform: Shape 410">
                  <a:extLst>
                    <a:ext uri="{FF2B5EF4-FFF2-40B4-BE49-F238E27FC236}">
                      <a16:creationId xmlns:a16="http://schemas.microsoft.com/office/drawing/2014/main" xmlns="" id="{C82662C0-62BF-47EA-B641-1ED888B2A6CE}"/>
                    </a:ext>
                  </a:extLst>
                </p:cNvPr>
                <p:cNvSpPr/>
                <p:nvPr/>
              </p:nvSpPr>
              <p:spPr>
                <a:xfrm>
                  <a:off x="4857560" y="2203062"/>
                  <a:ext cx="34641" cy="3049709"/>
                </a:xfrm>
                <a:custGeom>
                  <a:avLst/>
                  <a:gdLst>
                    <a:gd name="connsiteX0" fmla="*/ 0 w 34641"/>
                    <a:gd name="connsiteY0" fmla="*/ 16398 h 3049709"/>
                    <a:gd name="connsiteX1" fmla="*/ 0 w 34641"/>
                    <a:gd name="connsiteY1" fmla="*/ 3030223 h 3049709"/>
                    <a:gd name="connsiteX2" fmla="*/ 34641 w 34641"/>
                    <a:gd name="connsiteY2" fmla="*/ 3030223 h 3049709"/>
                    <a:gd name="connsiteX3" fmla="*/ 34641 w 34641"/>
                    <a:gd name="connsiteY3" fmla="*/ 16398 h 3049709"/>
                    <a:gd name="connsiteX4" fmla="*/ 0 w 34641"/>
                    <a:gd name="connsiteY4" fmla="*/ 16398 h 30497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3049709">
                      <a:moveTo>
                        <a:pt x="0" y="16398"/>
                      </a:moveTo>
                      <a:cubicBezTo>
                        <a:pt x="0" y="1021006"/>
                        <a:pt x="0" y="2025615"/>
                        <a:pt x="0" y="3030223"/>
                      </a:cubicBezTo>
                      <a:cubicBezTo>
                        <a:pt x="0" y="3056205"/>
                        <a:pt x="34641" y="3056205"/>
                        <a:pt x="34641" y="3030223"/>
                      </a:cubicBezTo>
                      <a:cubicBezTo>
                        <a:pt x="34641" y="2025615"/>
                        <a:pt x="34641" y="1021006"/>
                        <a:pt x="34641" y="16398"/>
                      </a:cubicBezTo>
                      <a:cubicBezTo>
                        <a:pt x="34641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03" name="Freeform: Shape 411">
                  <a:extLst>
                    <a:ext uri="{FF2B5EF4-FFF2-40B4-BE49-F238E27FC236}">
                      <a16:creationId xmlns:a16="http://schemas.microsoft.com/office/drawing/2014/main" xmlns="" id="{3E2761A7-8AEB-4545-B29F-7D740A66F213}"/>
                    </a:ext>
                  </a:extLst>
                </p:cNvPr>
                <p:cNvSpPr/>
                <p:nvPr/>
              </p:nvSpPr>
              <p:spPr>
                <a:xfrm>
                  <a:off x="4744975" y="2132856"/>
                  <a:ext cx="259812" cy="259812"/>
                </a:xfrm>
                <a:custGeom>
                  <a:avLst/>
                  <a:gdLst>
                    <a:gd name="connsiteX0" fmla="*/ 129906 w 259812"/>
                    <a:gd name="connsiteY0" fmla="*/ 0 h 259812"/>
                    <a:gd name="connsiteX1" fmla="*/ 0 w 259812"/>
                    <a:gd name="connsiteY1" fmla="*/ 138567 h 259812"/>
                    <a:gd name="connsiteX2" fmla="*/ 129906 w 259812"/>
                    <a:gd name="connsiteY2" fmla="*/ 259813 h 259812"/>
                    <a:gd name="connsiteX3" fmla="*/ 259813 w 259812"/>
                    <a:gd name="connsiteY3" fmla="*/ 138567 h 259812"/>
                    <a:gd name="connsiteX4" fmla="*/ 129906 w 259812"/>
                    <a:gd name="connsiteY4" fmla="*/ 0 h 2598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59812">
                      <a:moveTo>
                        <a:pt x="129906" y="0"/>
                      </a:moveTo>
                      <a:cubicBezTo>
                        <a:pt x="60623" y="0"/>
                        <a:pt x="0" y="69283"/>
                        <a:pt x="0" y="138567"/>
                      </a:cubicBezTo>
                      <a:cubicBezTo>
                        <a:pt x="0" y="207850"/>
                        <a:pt x="60623" y="259813"/>
                        <a:pt x="129906" y="259813"/>
                      </a:cubicBezTo>
                      <a:cubicBezTo>
                        <a:pt x="199189" y="259813"/>
                        <a:pt x="259813" y="207850"/>
                        <a:pt x="259813" y="138567"/>
                      </a:cubicBezTo>
                      <a:cubicBezTo>
                        <a:pt x="259813" y="69283"/>
                        <a:pt x="199189" y="0"/>
                        <a:pt x="129906" y="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04" name="Freeform: Shape 412">
                  <a:extLst>
                    <a:ext uri="{FF2B5EF4-FFF2-40B4-BE49-F238E27FC236}">
                      <a16:creationId xmlns:a16="http://schemas.microsoft.com/office/drawing/2014/main" xmlns="" id="{F19DD995-249F-465C-9C03-F44819E55EE6}"/>
                    </a:ext>
                  </a:extLst>
                </p:cNvPr>
                <p:cNvSpPr/>
                <p:nvPr/>
              </p:nvSpPr>
              <p:spPr>
                <a:xfrm>
                  <a:off x="4744975" y="5042756"/>
                  <a:ext cx="259812" cy="259812"/>
                </a:xfrm>
                <a:custGeom>
                  <a:avLst/>
                  <a:gdLst>
                    <a:gd name="connsiteX0" fmla="*/ 129906 w 259812"/>
                    <a:gd name="connsiteY0" fmla="*/ 0 h 259812"/>
                    <a:gd name="connsiteX1" fmla="*/ 0 w 259812"/>
                    <a:gd name="connsiteY1" fmla="*/ 121246 h 259812"/>
                    <a:gd name="connsiteX2" fmla="*/ 129906 w 259812"/>
                    <a:gd name="connsiteY2" fmla="*/ 259813 h 259812"/>
                    <a:gd name="connsiteX3" fmla="*/ 259813 w 259812"/>
                    <a:gd name="connsiteY3" fmla="*/ 121246 h 259812"/>
                    <a:gd name="connsiteX4" fmla="*/ 129906 w 259812"/>
                    <a:gd name="connsiteY4" fmla="*/ 0 h 2598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59812">
                      <a:moveTo>
                        <a:pt x="129906" y="0"/>
                      </a:moveTo>
                      <a:cubicBezTo>
                        <a:pt x="60623" y="0"/>
                        <a:pt x="0" y="51963"/>
                        <a:pt x="0" y="121246"/>
                      </a:cubicBezTo>
                      <a:cubicBezTo>
                        <a:pt x="0" y="190529"/>
                        <a:pt x="60623" y="259813"/>
                        <a:pt x="129906" y="259813"/>
                      </a:cubicBezTo>
                      <a:cubicBezTo>
                        <a:pt x="199189" y="259813"/>
                        <a:pt x="259813" y="190529"/>
                        <a:pt x="259813" y="121246"/>
                      </a:cubicBezTo>
                      <a:cubicBezTo>
                        <a:pt x="259813" y="51963"/>
                        <a:pt x="199189" y="0"/>
                        <a:pt x="129906" y="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94" name="Graphic 1">
                <a:extLst>
                  <a:ext uri="{FF2B5EF4-FFF2-40B4-BE49-F238E27FC236}">
                    <a16:creationId xmlns:a16="http://schemas.microsoft.com/office/drawing/2014/main" xmlns="" id="{96928737-BBAC-4D22-8DB2-72F5830CF08E}"/>
                  </a:ext>
                </a:extLst>
              </p:cNvPr>
              <p:cNvGrpSpPr/>
              <p:nvPr/>
            </p:nvGrpSpPr>
            <p:grpSpPr>
              <a:xfrm>
                <a:off x="5342544" y="2282126"/>
                <a:ext cx="259812" cy="2871172"/>
                <a:chOff x="5342544" y="2282126"/>
                <a:chExt cx="259812" cy="2871172"/>
              </a:xfrm>
              <a:grpFill/>
            </p:grpSpPr>
            <p:sp>
              <p:nvSpPr>
                <p:cNvPr id="899" name="Freeform: Shape 407">
                  <a:extLst>
                    <a:ext uri="{FF2B5EF4-FFF2-40B4-BE49-F238E27FC236}">
                      <a16:creationId xmlns:a16="http://schemas.microsoft.com/office/drawing/2014/main" xmlns="" id="{A5D8C3EB-91B5-49F2-A802-896D2114BEC6}"/>
                    </a:ext>
                  </a:extLst>
                </p:cNvPr>
                <p:cNvSpPr/>
                <p:nvPr/>
              </p:nvSpPr>
              <p:spPr>
                <a:xfrm>
                  <a:off x="5455129" y="2358950"/>
                  <a:ext cx="34641" cy="2737934"/>
                </a:xfrm>
                <a:custGeom>
                  <a:avLst/>
                  <a:gdLst>
                    <a:gd name="connsiteX0" fmla="*/ 0 w 34641"/>
                    <a:gd name="connsiteY0" fmla="*/ 16398 h 2737934"/>
                    <a:gd name="connsiteX1" fmla="*/ 0 w 34641"/>
                    <a:gd name="connsiteY1" fmla="*/ 2718448 h 2737934"/>
                    <a:gd name="connsiteX2" fmla="*/ 34642 w 34641"/>
                    <a:gd name="connsiteY2" fmla="*/ 2718448 h 2737934"/>
                    <a:gd name="connsiteX3" fmla="*/ 34642 w 34641"/>
                    <a:gd name="connsiteY3" fmla="*/ 16398 h 2737934"/>
                    <a:gd name="connsiteX4" fmla="*/ 0 w 34641"/>
                    <a:gd name="connsiteY4" fmla="*/ 16398 h 27379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2737934">
                      <a:moveTo>
                        <a:pt x="0" y="16398"/>
                      </a:moveTo>
                      <a:cubicBezTo>
                        <a:pt x="0" y="917081"/>
                        <a:pt x="0" y="1817765"/>
                        <a:pt x="0" y="2718448"/>
                      </a:cubicBezTo>
                      <a:cubicBezTo>
                        <a:pt x="0" y="2744430"/>
                        <a:pt x="34642" y="2744430"/>
                        <a:pt x="34642" y="2718448"/>
                      </a:cubicBezTo>
                      <a:cubicBezTo>
                        <a:pt x="34642" y="1817765"/>
                        <a:pt x="34642" y="917081"/>
                        <a:pt x="34642" y="16398"/>
                      </a:cubicBezTo>
                      <a:cubicBezTo>
                        <a:pt x="3464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00" name="Freeform: Shape 408">
                  <a:extLst>
                    <a:ext uri="{FF2B5EF4-FFF2-40B4-BE49-F238E27FC236}">
                      <a16:creationId xmlns:a16="http://schemas.microsoft.com/office/drawing/2014/main" xmlns="" id="{4D9568C4-AE6F-40FE-924B-055C62A1A88A}"/>
                    </a:ext>
                  </a:extLst>
                </p:cNvPr>
                <p:cNvSpPr/>
                <p:nvPr/>
              </p:nvSpPr>
              <p:spPr>
                <a:xfrm>
                  <a:off x="5342544" y="2282126"/>
                  <a:ext cx="259812" cy="266764"/>
                </a:xfrm>
                <a:custGeom>
                  <a:avLst/>
                  <a:gdLst>
                    <a:gd name="connsiteX0" fmla="*/ 129906 w 259812"/>
                    <a:gd name="connsiteY0" fmla="*/ 15277 h 266764"/>
                    <a:gd name="connsiteX1" fmla="*/ 0 w 259812"/>
                    <a:gd name="connsiteY1" fmla="*/ 75900 h 266764"/>
                    <a:gd name="connsiteX2" fmla="*/ 129906 w 259812"/>
                    <a:gd name="connsiteY2" fmla="*/ 249109 h 266764"/>
                    <a:gd name="connsiteX3" fmla="*/ 259813 w 259812"/>
                    <a:gd name="connsiteY3" fmla="*/ 205807 h 266764"/>
                    <a:gd name="connsiteX4" fmla="*/ 129906 w 259812"/>
                    <a:gd name="connsiteY4" fmla="*/ 15277 h 2667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6764">
                      <a:moveTo>
                        <a:pt x="129906" y="15277"/>
                      </a:moveTo>
                      <a:cubicBezTo>
                        <a:pt x="60623" y="-19364"/>
                        <a:pt x="0" y="6617"/>
                        <a:pt x="0" y="75900"/>
                      </a:cubicBezTo>
                      <a:cubicBezTo>
                        <a:pt x="0" y="145184"/>
                        <a:pt x="60623" y="214467"/>
                        <a:pt x="129906" y="249109"/>
                      </a:cubicBezTo>
                      <a:cubicBezTo>
                        <a:pt x="199189" y="283750"/>
                        <a:pt x="259813" y="266430"/>
                        <a:pt x="259813" y="205807"/>
                      </a:cubicBezTo>
                      <a:cubicBezTo>
                        <a:pt x="259813" y="145184"/>
                        <a:pt x="199189" y="58579"/>
                        <a:pt x="129906" y="15277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01" name="Freeform: Shape 409">
                  <a:extLst>
                    <a:ext uri="{FF2B5EF4-FFF2-40B4-BE49-F238E27FC236}">
                      <a16:creationId xmlns:a16="http://schemas.microsoft.com/office/drawing/2014/main" xmlns="" id="{296E938A-AB72-4EDF-ABF8-C8338DDB9DF0}"/>
                    </a:ext>
                  </a:extLst>
                </p:cNvPr>
                <p:cNvSpPr/>
                <p:nvPr/>
              </p:nvSpPr>
              <p:spPr>
                <a:xfrm>
                  <a:off x="5342544" y="4886534"/>
                  <a:ext cx="259812" cy="266764"/>
                </a:xfrm>
                <a:custGeom>
                  <a:avLst/>
                  <a:gdLst>
                    <a:gd name="connsiteX0" fmla="*/ 129906 w 259812"/>
                    <a:gd name="connsiteY0" fmla="*/ 17656 h 266764"/>
                    <a:gd name="connsiteX1" fmla="*/ 0 w 259812"/>
                    <a:gd name="connsiteY1" fmla="*/ 190864 h 266764"/>
                    <a:gd name="connsiteX2" fmla="*/ 129906 w 259812"/>
                    <a:gd name="connsiteY2" fmla="*/ 251487 h 266764"/>
                    <a:gd name="connsiteX3" fmla="*/ 259813 w 259812"/>
                    <a:gd name="connsiteY3" fmla="*/ 60958 h 266764"/>
                    <a:gd name="connsiteX4" fmla="*/ 129906 w 259812"/>
                    <a:gd name="connsiteY4" fmla="*/ 17656 h 2667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6764">
                      <a:moveTo>
                        <a:pt x="129906" y="17656"/>
                      </a:moveTo>
                      <a:cubicBezTo>
                        <a:pt x="60623" y="52298"/>
                        <a:pt x="0" y="121581"/>
                        <a:pt x="0" y="190864"/>
                      </a:cubicBezTo>
                      <a:cubicBezTo>
                        <a:pt x="0" y="260147"/>
                        <a:pt x="60623" y="286129"/>
                        <a:pt x="129906" y="251487"/>
                      </a:cubicBezTo>
                      <a:cubicBezTo>
                        <a:pt x="199189" y="208185"/>
                        <a:pt x="259813" y="121581"/>
                        <a:pt x="259813" y="60958"/>
                      </a:cubicBezTo>
                      <a:cubicBezTo>
                        <a:pt x="259813" y="335"/>
                        <a:pt x="199189" y="-16986"/>
                        <a:pt x="129906" y="1765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95" name="Graphic 1">
                <a:extLst>
                  <a:ext uri="{FF2B5EF4-FFF2-40B4-BE49-F238E27FC236}">
                    <a16:creationId xmlns:a16="http://schemas.microsoft.com/office/drawing/2014/main" xmlns="" id="{1D51D4B3-03DC-48C4-B3FC-56DC4CD9E536}"/>
                  </a:ext>
                </a:extLst>
              </p:cNvPr>
              <p:cNvGrpSpPr/>
              <p:nvPr/>
            </p:nvGrpSpPr>
            <p:grpSpPr>
              <a:xfrm>
                <a:off x="5940112" y="2700211"/>
                <a:ext cx="181869" cy="2035002"/>
                <a:chOff x="5940112" y="2700211"/>
                <a:chExt cx="181869" cy="2035002"/>
              </a:xfrm>
              <a:grpFill/>
            </p:grpSpPr>
            <p:sp>
              <p:nvSpPr>
                <p:cNvPr id="896" name="Freeform: Shape 404">
                  <a:extLst>
                    <a:ext uri="{FF2B5EF4-FFF2-40B4-BE49-F238E27FC236}">
                      <a16:creationId xmlns:a16="http://schemas.microsoft.com/office/drawing/2014/main" xmlns="" id="{3D210EF2-0848-41E8-8E6F-D7604F6F8002}"/>
                    </a:ext>
                  </a:extLst>
                </p:cNvPr>
                <p:cNvSpPr/>
                <p:nvPr/>
              </p:nvSpPr>
              <p:spPr>
                <a:xfrm>
                  <a:off x="6044038" y="2800631"/>
                  <a:ext cx="35786" cy="1845911"/>
                </a:xfrm>
                <a:custGeom>
                  <a:avLst/>
                  <a:gdLst>
                    <a:gd name="connsiteX0" fmla="*/ 0 w 35786"/>
                    <a:gd name="connsiteY0" fmla="*/ 16398 h 1845911"/>
                    <a:gd name="connsiteX1" fmla="*/ 0 w 35786"/>
                    <a:gd name="connsiteY1" fmla="*/ 1826425 h 1845911"/>
                    <a:gd name="connsiteX2" fmla="*/ 34642 w 35786"/>
                    <a:gd name="connsiteY2" fmla="*/ 1826425 h 1845911"/>
                    <a:gd name="connsiteX3" fmla="*/ 34642 w 35786"/>
                    <a:gd name="connsiteY3" fmla="*/ 16398 h 1845911"/>
                    <a:gd name="connsiteX4" fmla="*/ 0 w 35786"/>
                    <a:gd name="connsiteY4" fmla="*/ 16398 h 18459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1845911">
                      <a:moveTo>
                        <a:pt x="0" y="16398"/>
                      </a:moveTo>
                      <a:cubicBezTo>
                        <a:pt x="0" y="622627"/>
                        <a:pt x="0" y="1220196"/>
                        <a:pt x="0" y="1826425"/>
                      </a:cubicBezTo>
                      <a:cubicBezTo>
                        <a:pt x="0" y="1852406"/>
                        <a:pt x="34642" y="1852406"/>
                        <a:pt x="34642" y="1826425"/>
                      </a:cubicBezTo>
                      <a:cubicBezTo>
                        <a:pt x="34642" y="1220196"/>
                        <a:pt x="34642" y="622627"/>
                        <a:pt x="34642" y="16398"/>
                      </a:cubicBezTo>
                      <a:cubicBezTo>
                        <a:pt x="4330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97" name="Freeform: Shape 405">
                  <a:extLst>
                    <a:ext uri="{FF2B5EF4-FFF2-40B4-BE49-F238E27FC236}">
                      <a16:creationId xmlns:a16="http://schemas.microsoft.com/office/drawing/2014/main" xmlns="" id="{F230EB71-253A-48A8-A22F-C0DC371624C7}"/>
                    </a:ext>
                  </a:extLst>
                </p:cNvPr>
                <p:cNvSpPr/>
                <p:nvPr/>
              </p:nvSpPr>
              <p:spPr>
                <a:xfrm>
                  <a:off x="5940112" y="2700211"/>
                  <a:ext cx="181869" cy="255384"/>
                </a:xfrm>
                <a:custGeom>
                  <a:avLst/>
                  <a:gdLst>
                    <a:gd name="connsiteX0" fmla="*/ 0 w 181869"/>
                    <a:gd name="connsiteY0" fmla="*/ 30213 h 255384"/>
                    <a:gd name="connsiteX1" fmla="*/ 129906 w 181869"/>
                    <a:gd name="connsiteY1" fmla="*/ 220743 h 255384"/>
                    <a:gd name="connsiteX2" fmla="*/ 181869 w 181869"/>
                    <a:gd name="connsiteY2" fmla="*/ 255384 h 255384"/>
                    <a:gd name="connsiteX3" fmla="*/ 181869 w 181869"/>
                    <a:gd name="connsiteY3" fmla="*/ 116818 h 255384"/>
                    <a:gd name="connsiteX4" fmla="*/ 129906 w 181869"/>
                    <a:gd name="connsiteY4" fmla="*/ 64855 h 255384"/>
                    <a:gd name="connsiteX5" fmla="*/ 0 w 181869"/>
                    <a:gd name="connsiteY5" fmla="*/ 30213 h 2553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81869" h="255384">
                      <a:moveTo>
                        <a:pt x="0" y="30213"/>
                      </a:moveTo>
                      <a:cubicBezTo>
                        <a:pt x="0" y="82176"/>
                        <a:pt x="60623" y="160120"/>
                        <a:pt x="129906" y="220743"/>
                      </a:cubicBezTo>
                      <a:cubicBezTo>
                        <a:pt x="147228" y="238063"/>
                        <a:pt x="164548" y="246724"/>
                        <a:pt x="181869" y="255384"/>
                      </a:cubicBezTo>
                      <a:lnTo>
                        <a:pt x="181869" y="116818"/>
                      </a:lnTo>
                      <a:cubicBezTo>
                        <a:pt x="164548" y="99497"/>
                        <a:pt x="147228" y="82176"/>
                        <a:pt x="129906" y="64855"/>
                      </a:cubicBezTo>
                      <a:cubicBezTo>
                        <a:pt x="51963" y="-4428"/>
                        <a:pt x="0" y="-21749"/>
                        <a:pt x="0" y="3021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98" name="Freeform: Shape 406">
                  <a:extLst>
                    <a:ext uri="{FF2B5EF4-FFF2-40B4-BE49-F238E27FC236}">
                      <a16:creationId xmlns:a16="http://schemas.microsoft.com/office/drawing/2014/main" xmlns="" id="{B55B417F-978A-41F1-BC52-56F7E75C7E21}"/>
                    </a:ext>
                  </a:extLst>
                </p:cNvPr>
                <p:cNvSpPr/>
                <p:nvPr/>
              </p:nvSpPr>
              <p:spPr>
                <a:xfrm>
                  <a:off x="5940112" y="4471169"/>
                  <a:ext cx="181869" cy="264044"/>
                </a:xfrm>
                <a:custGeom>
                  <a:avLst/>
                  <a:gdLst>
                    <a:gd name="connsiteX0" fmla="*/ 0 w 181869"/>
                    <a:gd name="connsiteY0" fmla="*/ 233831 h 264044"/>
                    <a:gd name="connsiteX1" fmla="*/ 129906 w 181869"/>
                    <a:gd name="connsiteY1" fmla="*/ 199190 h 264044"/>
                    <a:gd name="connsiteX2" fmla="*/ 181869 w 181869"/>
                    <a:gd name="connsiteY2" fmla="*/ 138567 h 264044"/>
                    <a:gd name="connsiteX3" fmla="*/ 181869 w 181869"/>
                    <a:gd name="connsiteY3" fmla="*/ 0 h 264044"/>
                    <a:gd name="connsiteX4" fmla="*/ 129906 w 181869"/>
                    <a:gd name="connsiteY4" fmla="*/ 34642 h 264044"/>
                    <a:gd name="connsiteX5" fmla="*/ 0 w 181869"/>
                    <a:gd name="connsiteY5" fmla="*/ 233831 h 2640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81869" h="264044">
                      <a:moveTo>
                        <a:pt x="0" y="233831"/>
                      </a:moveTo>
                      <a:cubicBezTo>
                        <a:pt x="0" y="285794"/>
                        <a:pt x="60623" y="268473"/>
                        <a:pt x="129906" y="199190"/>
                      </a:cubicBezTo>
                      <a:cubicBezTo>
                        <a:pt x="147228" y="181869"/>
                        <a:pt x="164548" y="164548"/>
                        <a:pt x="181869" y="138567"/>
                      </a:cubicBezTo>
                      <a:lnTo>
                        <a:pt x="181869" y="0"/>
                      </a:lnTo>
                      <a:cubicBezTo>
                        <a:pt x="164548" y="8660"/>
                        <a:pt x="147228" y="25981"/>
                        <a:pt x="129906" y="34642"/>
                      </a:cubicBezTo>
                      <a:cubicBezTo>
                        <a:pt x="51963" y="103925"/>
                        <a:pt x="0" y="181869"/>
                        <a:pt x="0" y="23383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</p:grpSp>
        <p:grpSp>
          <p:nvGrpSpPr>
            <p:cNvPr id="530" name="Graphic 1">
              <a:extLst>
                <a:ext uri="{FF2B5EF4-FFF2-40B4-BE49-F238E27FC236}">
                  <a16:creationId xmlns:a16="http://schemas.microsoft.com/office/drawing/2014/main" xmlns="" id="{D7BD81C5-8DF6-4624-AC04-F9D0292D4808}"/>
                </a:ext>
              </a:extLst>
            </p:cNvPr>
            <p:cNvGrpSpPr/>
            <p:nvPr/>
          </p:nvGrpSpPr>
          <p:grpSpPr>
            <a:xfrm>
              <a:off x="1878998" y="2672916"/>
              <a:ext cx="2240756" cy="1046067"/>
              <a:chOff x="6061358" y="2132856"/>
              <a:chExt cx="6789768" cy="3169713"/>
            </a:xfrm>
            <a:grpFill/>
          </p:grpSpPr>
          <p:grpSp>
            <p:nvGrpSpPr>
              <p:cNvPr id="832" name="Graphic 1">
                <a:extLst>
                  <a:ext uri="{FF2B5EF4-FFF2-40B4-BE49-F238E27FC236}">
                    <a16:creationId xmlns:a16="http://schemas.microsoft.com/office/drawing/2014/main" xmlns="" id="{84369B1C-D7B3-4903-84E3-CF94AF0D68D6}"/>
                  </a:ext>
                </a:extLst>
              </p:cNvPr>
              <p:cNvGrpSpPr/>
              <p:nvPr/>
            </p:nvGrpSpPr>
            <p:grpSpPr>
              <a:xfrm>
                <a:off x="6061358" y="2249492"/>
                <a:ext cx="6781107" cy="2951210"/>
                <a:chOff x="6061358" y="2249492"/>
                <a:chExt cx="6781107" cy="2951210"/>
              </a:xfrm>
              <a:grpFill/>
            </p:grpSpPr>
            <p:sp>
              <p:nvSpPr>
                <p:cNvPr id="880" name="Freeform: Shape 388">
                  <a:extLst>
                    <a:ext uri="{FF2B5EF4-FFF2-40B4-BE49-F238E27FC236}">
                      <a16:creationId xmlns:a16="http://schemas.microsoft.com/office/drawing/2014/main" xmlns="" id="{7D3004B6-9905-442B-B97C-76F97E7D2DEA}"/>
                    </a:ext>
                  </a:extLst>
                </p:cNvPr>
                <p:cNvSpPr/>
                <p:nvPr/>
              </p:nvSpPr>
              <p:spPr>
                <a:xfrm>
                  <a:off x="12842466" y="3137464"/>
                  <a:ext cx="86604" cy="60622"/>
                </a:xfrm>
                <a:custGeom>
                  <a:avLst/>
                  <a:gdLst>
                    <a:gd name="connsiteX0" fmla="*/ 0 w 86604"/>
                    <a:gd name="connsiteY0" fmla="*/ 60623 h 60622"/>
                    <a:gd name="connsiteX1" fmla="*/ 0 w 86604"/>
                    <a:gd name="connsiteY1" fmla="*/ 0 h 60622"/>
                    <a:gd name="connsiteX2" fmla="*/ 0 w 86604"/>
                    <a:gd name="connsiteY2" fmla="*/ 0 h 60622"/>
                    <a:gd name="connsiteX3" fmla="*/ 0 w 86604"/>
                    <a:gd name="connsiteY3" fmla="*/ 60623 h 60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6604" h="60622">
                      <a:moveTo>
                        <a:pt x="0" y="60623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60623"/>
                      </a:ln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81" name="Freeform: Shape 389">
                  <a:extLst>
                    <a:ext uri="{FF2B5EF4-FFF2-40B4-BE49-F238E27FC236}">
                      <a16:creationId xmlns:a16="http://schemas.microsoft.com/office/drawing/2014/main" xmlns="" id="{BC84A5B6-9562-4278-953F-6A16C032E521}"/>
                    </a:ext>
                  </a:extLst>
                </p:cNvPr>
                <p:cNvSpPr/>
                <p:nvPr/>
              </p:nvSpPr>
              <p:spPr>
                <a:xfrm>
                  <a:off x="6061358" y="2249492"/>
                  <a:ext cx="6772447" cy="2951210"/>
                </a:xfrm>
                <a:custGeom>
                  <a:avLst/>
                  <a:gdLst>
                    <a:gd name="connsiteX0" fmla="*/ 6096935 w 6772447"/>
                    <a:gd name="connsiteY0" fmla="*/ 299064 h 2951210"/>
                    <a:gd name="connsiteX1" fmla="*/ 5369460 w 6772447"/>
                    <a:gd name="connsiteY1" fmla="*/ 4609 h 2951210"/>
                    <a:gd name="connsiteX2" fmla="*/ 4598682 w 6772447"/>
                    <a:gd name="connsiteY2" fmla="*/ 195139 h 2951210"/>
                    <a:gd name="connsiteX3" fmla="*/ 3100430 w 6772447"/>
                    <a:gd name="connsiteY3" fmla="*/ 1615447 h 2951210"/>
                    <a:gd name="connsiteX4" fmla="*/ 2312332 w 6772447"/>
                    <a:gd name="connsiteY4" fmla="*/ 2412206 h 2951210"/>
                    <a:gd name="connsiteX5" fmla="*/ 1472271 w 6772447"/>
                    <a:gd name="connsiteY5" fmla="*/ 2888529 h 2951210"/>
                    <a:gd name="connsiteX6" fmla="*/ 0 w 6772447"/>
                    <a:gd name="connsiteY6" fmla="*/ 2273639 h 2951210"/>
                    <a:gd name="connsiteX7" fmla="*/ 0 w 6772447"/>
                    <a:gd name="connsiteY7" fmla="*/ 2334262 h 2951210"/>
                    <a:gd name="connsiteX8" fmla="*/ 1030590 w 6772447"/>
                    <a:gd name="connsiteY8" fmla="*/ 2931831 h 2951210"/>
                    <a:gd name="connsiteX9" fmla="*/ 2537503 w 6772447"/>
                    <a:gd name="connsiteY9" fmla="*/ 2264979 h 2951210"/>
                    <a:gd name="connsiteX10" fmla="*/ 4079057 w 6772447"/>
                    <a:gd name="connsiteY10" fmla="*/ 628160 h 2951210"/>
                    <a:gd name="connsiteX11" fmla="*/ 4884476 w 6772447"/>
                    <a:gd name="connsiteY11" fmla="*/ 108534 h 2951210"/>
                    <a:gd name="connsiteX12" fmla="*/ 5802481 w 6772447"/>
                    <a:gd name="connsiteY12" fmla="*/ 177818 h 2951210"/>
                    <a:gd name="connsiteX13" fmla="*/ 6729146 w 6772447"/>
                    <a:gd name="connsiteY13" fmla="*/ 913953 h 2951210"/>
                    <a:gd name="connsiteX14" fmla="*/ 6772448 w 6772447"/>
                    <a:gd name="connsiteY14" fmla="*/ 957255 h 2951210"/>
                    <a:gd name="connsiteX15" fmla="*/ 6772448 w 6772447"/>
                    <a:gd name="connsiteY15" fmla="*/ 896632 h 2951210"/>
                    <a:gd name="connsiteX16" fmla="*/ 6096935 w 6772447"/>
                    <a:gd name="connsiteY16" fmla="*/ 299064 h 29512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6772447" h="2951210">
                      <a:moveTo>
                        <a:pt x="6096935" y="299064"/>
                      </a:moveTo>
                      <a:cubicBezTo>
                        <a:pt x="5880425" y="151836"/>
                        <a:pt x="5637933" y="30591"/>
                        <a:pt x="5369460" y="4609"/>
                      </a:cubicBezTo>
                      <a:cubicBezTo>
                        <a:pt x="5100987" y="-21372"/>
                        <a:pt x="4832513" y="65232"/>
                        <a:pt x="4598682" y="195139"/>
                      </a:cubicBezTo>
                      <a:cubicBezTo>
                        <a:pt x="4001114" y="532895"/>
                        <a:pt x="3550772" y="1104483"/>
                        <a:pt x="3100430" y="1615447"/>
                      </a:cubicBezTo>
                      <a:cubicBezTo>
                        <a:pt x="2849278" y="1892581"/>
                        <a:pt x="2598126" y="2169714"/>
                        <a:pt x="2312332" y="2412206"/>
                      </a:cubicBezTo>
                      <a:cubicBezTo>
                        <a:pt x="2069840" y="2620056"/>
                        <a:pt x="1792707" y="2810585"/>
                        <a:pt x="1472271" y="2888529"/>
                      </a:cubicBezTo>
                      <a:cubicBezTo>
                        <a:pt x="909344" y="3018435"/>
                        <a:pt x="398379" y="2654698"/>
                        <a:pt x="0" y="2273639"/>
                      </a:cubicBezTo>
                      <a:lnTo>
                        <a:pt x="0" y="2334262"/>
                      </a:lnTo>
                      <a:cubicBezTo>
                        <a:pt x="294454" y="2611396"/>
                        <a:pt x="632211" y="2853887"/>
                        <a:pt x="1030590" y="2931831"/>
                      </a:cubicBezTo>
                      <a:cubicBezTo>
                        <a:pt x="1619499" y="3044416"/>
                        <a:pt x="2139124" y="2646037"/>
                        <a:pt x="2537503" y="2264979"/>
                      </a:cubicBezTo>
                      <a:cubicBezTo>
                        <a:pt x="3083109" y="1745354"/>
                        <a:pt x="3524791" y="1130464"/>
                        <a:pt x="4079057" y="628160"/>
                      </a:cubicBezTo>
                      <a:cubicBezTo>
                        <a:pt x="4312889" y="411649"/>
                        <a:pt x="4581362" y="212459"/>
                        <a:pt x="4884476" y="108534"/>
                      </a:cubicBezTo>
                      <a:cubicBezTo>
                        <a:pt x="5196252" y="4609"/>
                        <a:pt x="5508026" y="39251"/>
                        <a:pt x="5802481" y="177818"/>
                      </a:cubicBezTo>
                      <a:cubicBezTo>
                        <a:pt x="6157558" y="351026"/>
                        <a:pt x="6460672" y="628160"/>
                        <a:pt x="6729146" y="913953"/>
                      </a:cubicBezTo>
                      <a:cubicBezTo>
                        <a:pt x="6746466" y="931274"/>
                        <a:pt x="6755127" y="948595"/>
                        <a:pt x="6772448" y="957255"/>
                      </a:cubicBezTo>
                      <a:lnTo>
                        <a:pt x="6772448" y="896632"/>
                      </a:lnTo>
                      <a:cubicBezTo>
                        <a:pt x="6573258" y="671462"/>
                        <a:pt x="6348087" y="463611"/>
                        <a:pt x="6096935" y="29906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33" name="Graphic 1">
                <a:extLst>
                  <a:ext uri="{FF2B5EF4-FFF2-40B4-BE49-F238E27FC236}">
                    <a16:creationId xmlns:a16="http://schemas.microsoft.com/office/drawing/2014/main" xmlns="" id="{51F1F404-A2E3-4BFC-BF54-8ADE64107063}"/>
                  </a:ext>
                </a:extLst>
              </p:cNvPr>
              <p:cNvGrpSpPr/>
              <p:nvPr/>
            </p:nvGrpSpPr>
            <p:grpSpPr>
              <a:xfrm>
                <a:off x="6078679" y="2250581"/>
                <a:ext cx="6772447" cy="2941634"/>
                <a:chOff x="6078679" y="2250581"/>
                <a:chExt cx="6772447" cy="2941634"/>
              </a:xfrm>
              <a:grpFill/>
            </p:grpSpPr>
            <p:sp>
              <p:nvSpPr>
                <p:cNvPr id="878" name="Freeform: Shape 386">
                  <a:extLst>
                    <a:ext uri="{FF2B5EF4-FFF2-40B4-BE49-F238E27FC236}">
                      <a16:creationId xmlns:a16="http://schemas.microsoft.com/office/drawing/2014/main" xmlns="" id="{00942BE0-16F3-434A-879F-C04C18D7DEEA}"/>
                    </a:ext>
                  </a:extLst>
                </p:cNvPr>
                <p:cNvSpPr/>
                <p:nvPr/>
              </p:nvSpPr>
              <p:spPr>
                <a:xfrm>
                  <a:off x="12842466" y="4237337"/>
                  <a:ext cx="86604" cy="51962"/>
                </a:xfrm>
                <a:custGeom>
                  <a:avLst/>
                  <a:gdLst>
                    <a:gd name="connsiteX0" fmla="*/ 0 w 86604"/>
                    <a:gd name="connsiteY0" fmla="*/ 51963 h 51962"/>
                    <a:gd name="connsiteX1" fmla="*/ 0 w 86604"/>
                    <a:gd name="connsiteY1" fmla="*/ 0 h 51962"/>
                    <a:gd name="connsiteX2" fmla="*/ 0 w 86604"/>
                    <a:gd name="connsiteY2" fmla="*/ 0 h 51962"/>
                    <a:gd name="connsiteX3" fmla="*/ 0 w 86604"/>
                    <a:gd name="connsiteY3" fmla="*/ 51963 h 519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6604" h="51962">
                      <a:moveTo>
                        <a:pt x="0" y="51963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51963"/>
                      </a:ln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79" name="Freeform: Shape 387">
                  <a:extLst>
                    <a:ext uri="{FF2B5EF4-FFF2-40B4-BE49-F238E27FC236}">
                      <a16:creationId xmlns:a16="http://schemas.microsoft.com/office/drawing/2014/main" xmlns="" id="{C19DFE52-9444-48D6-9C50-5CDCB9871D3B}"/>
                    </a:ext>
                  </a:extLst>
                </p:cNvPr>
                <p:cNvSpPr/>
                <p:nvPr/>
              </p:nvSpPr>
              <p:spPr>
                <a:xfrm>
                  <a:off x="6078679" y="2250581"/>
                  <a:ext cx="6772447" cy="2941634"/>
                </a:xfrm>
                <a:custGeom>
                  <a:avLst/>
                  <a:gdLst>
                    <a:gd name="connsiteX0" fmla="*/ 6226841 w 6772447"/>
                    <a:gd name="connsiteY0" fmla="*/ 2489061 h 2941634"/>
                    <a:gd name="connsiteX1" fmla="*/ 5386780 w 6772447"/>
                    <a:gd name="connsiteY1" fmla="*/ 2896100 h 2941634"/>
                    <a:gd name="connsiteX2" fmla="*/ 4477436 w 6772447"/>
                    <a:gd name="connsiteY2" fmla="*/ 2636288 h 2941634"/>
                    <a:gd name="connsiteX3" fmla="*/ 2901240 w 6772447"/>
                    <a:gd name="connsiteY3" fmla="*/ 1060092 h 2941634"/>
                    <a:gd name="connsiteX4" fmla="*/ 1446290 w 6772447"/>
                    <a:gd name="connsiteY4" fmla="*/ 20841 h 2941634"/>
                    <a:gd name="connsiteX5" fmla="*/ 0 w 6772447"/>
                    <a:gd name="connsiteY5" fmla="*/ 627071 h 2941634"/>
                    <a:gd name="connsiteX6" fmla="*/ 0 w 6772447"/>
                    <a:gd name="connsiteY6" fmla="*/ 679033 h 2941634"/>
                    <a:gd name="connsiteX7" fmla="*/ 155887 w 6772447"/>
                    <a:gd name="connsiteY7" fmla="*/ 540466 h 2941634"/>
                    <a:gd name="connsiteX8" fmla="*/ 995948 w 6772447"/>
                    <a:gd name="connsiteY8" fmla="*/ 64143 h 2941634"/>
                    <a:gd name="connsiteX9" fmla="*/ 2710711 w 6772447"/>
                    <a:gd name="connsiteY9" fmla="*/ 912864 h 2941634"/>
                    <a:gd name="connsiteX10" fmla="*/ 4226284 w 6772447"/>
                    <a:gd name="connsiteY10" fmla="*/ 2497721 h 2941634"/>
                    <a:gd name="connsiteX11" fmla="*/ 5715877 w 6772447"/>
                    <a:gd name="connsiteY11" fmla="*/ 2852798 h 2941634"/>
                    <a:gd name="connsiteX12" fmla="*/ 6555937 w 6772447"/>
                    <a:gd name="connsiteY12" fmla="*/ 2255229 h 2941634"/>
                    <a:gd name="connsiteX13" fmla="*/ 6772447 w 6772447"/>
                    <a:gd name="connsiteY13" fmla="*/ 2038719 h 2941634"/>
                    <a:gd name="connsiteX14" fmla="*/ 6772447 w 6772447"/>
                    <a:gd name="connsiteY14" fmla="*/ 1986756 h 2941634"/>
                    <a:gd name="connsiteX15" fmla="*/ 6226841 w 6772447"/>
                    <a:gd name="connsiteY15" fmla="*/ 2489061 h 29416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6772447" h="2941634">
                      <a:moveTo>
                        <a:pt x="6226841" y="2489061"/>
                      </a:moveTo>
                      <a:cubicBezTo>
                        <a:pt x="5984349" y="2679590"/>
                        <a:pt x="5698556" y="2852798"/>
                        <a:pt x="5386780" y="2896100"/>
                      </a:cubicBezTo>
                      <a:cubicBezTo>
                        <a:pt x="5057684" y="2939402"/>
                        <a:pt x="4745910" y="2809496"/>
                        <a:pt x="4477436" y="2636288"/>
                      </a:cubicBezTo>
                      <a:cubicBezTo>
                        <a:pt x="3853886" y="2220588"/>
                        <a:pt x="3394884" y="1597037"/>
                        <a:pt x="2901240" y="1060092"/>
                      </a:cubicBezTo>
                      <a:cubicBezTo>
                        <a:pt x="2511522" y="635731"/>
                        <a:pt x="2035198" y="133427"/>
                        <a:pt x="1446290" y="20841"/>
                      </a:cubicBezTo>
                      <a:cubicBezTo>
                        <a:pt x="892023" y="-91744"/>
                        <a:pt x="389719" y="271993"/>
                        <a:pt x="0" y="627071"/>
                      </a:cubicBezTo>
                      <a:lnTo>
                        <a:pt x="0" y="679033"/>
                      </a:lnTo>
                      <a:cubicBezTo>
                        <a:pt x="51962" y="627071"/>
                        <a:pt x="103925" y="583769"/>
                        <a:pt x="155887" y="540466"/>
                      </a:cubicBezTo>
                      <a:cubicBezTo>
                        <a:pt x="398379" y="332616"/>
                        <a:pt x="675512" y="142087"/>
                        <a:pt x="995948" y="64143"/>
                      </a:cubicBezTo>
                      <a:cubicBezTo>
                        <a:pt x="1680121" y="-91744"/>
                        <a:pt x="2269030" y="462523"/>
                        <a:pt x="2710711" y="912864"/>
                      </a:cubicBezTo>
                      <a:cubicBezTo>
                        <a:pt x="3221676" y="1432490"/>
                        <a:pt x="3654697" y="2038719"/>
                        <a:pt x="4226284" y="2497721"/>
                      </a:cubicBezTo>
                      <a:cubicBezTo>
                        <a:pt x="4659306" y="2844138"/>
                        <a:pt x="5170270" y="3077969"/>
                        <a:pt x="5715877" y="2852798"/>
                      </a:cubicBezTo>
                      <a:cubicBezTo>
                        <a:pt x="6036312" y="2722892"/>
                        <a:pt x="6313445" y="2497721"/>
                        <a:pt x="6555937" y="2255229"/>
                      </a:cubicBezTo>
                      <a:cubicBezTo>
                        <a:pt x="6625220" y="2185946"/>
                        <a:pt x="6703164" y="2116663"/>
                        <a:pt x="6772447" y="2038719"/>
                      </a:cubicBezTo>
                      <a:lnTo>
                        <a:pt x="6772447" y="1986756"/>
                      </a:lnTo>
                      <a:cubicBezTo>
                        <a:pt x="6599239" y="2159965"/>
                        <a:pt x="6417370" y="2333173"/>
                        <a:pt x="6226841" y="248906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34" name="Graphic 1">
                <a:extLst>
                  <a:ext uri="{FF2B5EF4-FFF2-40B4-BE49-F238E27FC236}">
                    <a16:creationId xmlns:a16="http://schemas.microsoft.com/office/drawing/2014/main" xmlns="" id="{3B09BC74-CF74-4571-82E3-2E27F1E56856}"/>
                  </a:ext>
                </a:extLst>
              </p:cNvPr>
              <p:cNvGrpSpPr/>
              <p:nvPr/>
            </p:nvGrpSpPr>
            <p:grpSpPr>
              <a:xfrm>
                <a:off x="12539351" y="2839471"/>
                <a:ext cx="259812" cy="1756483"/>
                <a:chOff x="12539351" y="2839471"/>
                <a:chExt cx="259812" cy="1756483"/>
              </a:xfrm>
              <a:grpFill/>
            </p:grpSpPr>
            <p:sp>
              <p:nvSpPr>
                <p:cNvPr id="875" name="Freeform: Shape 383">
                  <a:extLst>
                    <a:ext uri="{FF2B5EF4-FFF2-40B4-BE49-F238E27FC236}">
                      <a16:creationId xmlns:a16="http://schemas.microsoft.com/office/drawing/2014/main" xmlns="" id="{2E2E7BA2-B865-4598-BB7F-7808553D493C}"/>
                    </a:ext>
                  </a:extLst>
                </p:cNvPr>
                <p:cNvSpPr/>
                <p:nvPr/>
              </p:nvSpPr>
              <p:spPr>
                <a:xfrm>
                  <a:off x="12643277" y="2947858"/>
                  <a:ext cx="35786" cy="1551456"/>
                </a:xfrm>
                <a:custGeom>
                  <a:avLst/>
                  <a:gdLst>
                    <a:gd name="connsiteX0" fmla="*/ 0 w 35786"/>
                    <a:gd name="connsiteY0" fmla="*/ 16398 h 1551456"/>
                    <a:gd name="connsiteX1" fmla="*/ 0 w 35786"/>
                    <a:gd name="connsiteY1" fmla="*/ 1531971 h 1551456"/>
                    <a:gd name="connsiteX2" fmla="*/ 34641 w 35786"/>
                    <a:gd name="connsiteY2" fmla="*/ 1531971 h 1551456"/>
                    <a:gd name="connsiteX3" fmla="*/ 34641 w 35786"/>
                    <a:gd name="connsiteY3" fmla="*/ 16398 h 1551456"/>
                    <a:gd name="connsiteX4" fmla="*/ 0 w 35786"/>
                    <a:gd name="connsiteY4" fmla="*/ 16398 h 15514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1551456">
                      <a:moveTo>
                        <a:pt x="0" y="16398"/>
                      </a:moveTo>
                      <a:cubicBezTo>
                        <a:pt x="0" y="518702"/>
                        <a:pt x="0" y="1029667"/>
                        <a:pt x="0" y="1531971"/>
                      </a:cubicBezTo>
                      <a:cubicBezTo>
                        <a:pt x="0" y="1557952"/>
                        <a:pt x="34641" y="1557952"/>
                        <a:pt x="34641" y="1531971"/>
                      </a:cubicBezTo>
                      <a:cubicBezTo>
                        <a:pt x="34641" y="1029667"/>
                        <a:pt x="34641" y="518702"/>
                        <a:pt x="34641" y="16398"/>
                      </a:cubicBezTo>
                      <a:cubicBezTo>
                        <a:pt x="4330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76" name="Freeform: Shape 384">
                  <a:extLst>
                    <a:ext uri="{FF2B5EF4-FFF2-40B4-BE49-F238E27FC236}">
                      <a16:creationId xmlns:a16="http://schemas.microsoft.com/office/drawing/2014/main" xmlns="" id="{9B4B7B28-C597-4038-A118-A0C56757D232}"/>
                    </a:ext>
                  </a:extLst>
                </p:cNvPr>
                <p:cNvSpPr/>
                <p:nvPr/>
              </p:nvSpPr>
              <p:spPr>
                <a:xfrm>
                  <a:off x="12539351" y="2839471"/>
                  <a:ext cx="259812" cy="289400"/>
                </a:xfrm>
                <a:custGeom>
                  <a:avLst/>
                  <a:gdLst>
                    <a:gd name="connsiteX0" fmla="*/ 0 w 259812"/>
                    <a:gd name="connsiteY0" fmla="*/ 20860 h 289400"/>
                    <a:gd name="connsiteX1" fmla="*/ 129906 w 259812"/>
                    <a:gd name="connsiteY1" fmla="*/ 211389 h 289400"/>
                    <a:gd name="connsiteX2" fmla="*/ 259813 w 259812"/>
                    <a:gd name="connsiteY2" fmla="*/ 280673 h 289400"/>
                    <a:gd name="connsiteX3" fmla="*/ 129906 w 259812"/>
                    <a:gd name="connsiteY3" fmla="*/ 81483 h 289400"/>
                    <a:gd name="connsiteX4" fmla="*/ 0 w 259812"/>
                    <a:gd name="connsiteY4" fmla="*/ 20860 h 2894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9400">
                      <a:moveTo>
                        <a:pt x="0" y="20860"/>
                      </a:moveTo>
                      <a:cubicBezTo>
                        <a:pt x="0" y="64162"/>
                        <a:pt x="60624" y="142106"/>
                        <a:pt x="129906" y="211389"/>
                      </a:cubicBezTo>
                      <a:cubicBezTo>
                        <a:pt x="199190" y="272012"/>
                        <a:pt x="259813" y="306654"/>
                        <a:pt x="259813" y="280673"/>
                      </a:cubicBezTo>
                      <a:cubicBezTo>
                        <a:pt x="259813" y="254691"/>
                        <a:pt x="199190" y="159427"/>
                        <a:pt x="129906" y="81483"/>
                      </a:cubicBezTo>
                      <a:cubicBezTo>
                        <a:pt x="51963" y="3539"/>
                        <a:pt x="0" y="-22442"/>
                        <a:pt x="0" y="2086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77" name="Freeform: Shape 385">
                  <a:extLst>
                    <a:ext uri="{FF2B5EF4-FFF2-40B4-BE49-F238E27FC236}">
                      <a16:creationId xmlns:a16="http://schemas.microsoft.com/office/drawing/2014/main" xmlns="" id="{38ACC2AD-4B09-46E8-AE65-29C2EE535139}"/>
                    </a:ext>
                  </a:extLst>
                </p:cNvPr>
                <p:cNvSpPr/>
                <p:nvPr/>
              </p:nvSpPr>
              <p:spPr>
                <a:xfrm>
                  <a:off x="12539351" y="4306553"/>
                  <a:ext cx="259812" cy="289400"/>
                </a:xfrm>
                <a:custGeom>
                  <a:avLst/>
                  <a:gdLst>
                    <a:gd name="connsiteX0" fmla="*/ 129906 w 259812"/>
                    <a:gd name="connsiteY0" fmla="*/ 78011 h 289400"/>
                    <a:gd name="connsiteX1" fmla="*/ 0 w 259812"/>
                    <a:gd name="connsiteY1" fmla="*/ 268540 h 289400"/>
                    <a:gd name="connsiteX2" fmla="*/ 129906 w 259812"/>
                    <a:gd name="connsiteY2" fmla="*/ 207917 h 289400"/>
                    <a:gd name="connsiteX3" fmla="*/ 259813 w 259812"/>
                    <a:gd name="connsiteY3" fmla="*/ 8728 h 289400"/>
                    <a:gd name="connsiteX4" fmla="*/ 129906 w 259812"/>
                    <a:gd name="connsiteY4" fmla="*/ 78011 h 2894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9400">
                      <a:moveTo>
                        <a:pt x="129906" y="78011"/>
                      </a:moveTo>
                      <a:cubicBezTo>
                        <a:pt x="60624" y="138634"/>
                        <a:pt x="0" y="225238"/>
                        <a:pt x="0" y="268540"/>
                      </a:cubicBezTo>
                      <a:cubicBezTo>
                        <a:pt x="0" y="311843"/>
                        <a:pt x="60624" y="285861"/>
                        <a:pt x="129906" y="207917"/>
                      </a:cubicBezTo>
                      <a:cubicBezTo>
                        <a:pt x="199190" y="129974"/>
                        <a:pt x="259813" y="43369"/>
                        <a:pt x="259813" y="8728"/>
                      </a:cubicBezTo>
                      <a:cubicBezTo>
                        <a:pt x="259813" y="-17254"/>
                        <a:pt x="199190" y="17388"/>
                        <a:pt x="129906" y="7801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35" name="Graphic 1">
                <a:extLst>
                  <a:ext uri="{FF2B5EF4-FFF2-40B4-BE49-F238E27FC236}">
                    <a16:creationId xmlns:a16="http://schemas.microsoft.com/office/drawing/2014/main" xmlns="" id="{0153F8ED-2395-4B9A-B422-78D6D2962D50}"/>
                  </a:ext>
                </a:extLst>
              </p:cNvPr>
              <p:cNvGrpSpPr/>
              <p:nvPr/>
            </p:nvGrpSpPr>
            <p:grpSpPr>
              <a:xfrm>
                <a:off x="11941783" y="2364807"/>
                <a:ext cx="259812" cy="2702002"/>
                <a:chOff x="11941783" y="2364807"/>
                <a:chExt cx="259812" cy="2702002"/>
              </a:xfrm>
              <a:grpFill/>
            </p:grpSpPr>
            <p:sp>
              <p:nvSpPr>
                <p:cNvPr id="872" name="Freeform: Shape 380">
                  <a:extLst>
                    <a:ext uri="{FF2B5EF4-FFF2-40B4-BE49-F238E27FC236}">
                      <a16:creationId xmlns:a16="http://schemas.microsoft.com/office/drawing/2014/main" xmlns="" id="{8B1D934C-8D53-4D74-BF36-F30EF50B6E2D}"/>
                    </a:ext>
                  </a:extLst>
                </p:cNvPr>
                <p:cNvSpPr/>
                <p:nvPr/>
              </p:nvSpPr>
              <p:spPr>
                <a:xfrm>
                  <a:off x="12054368" y="2445554"/>
                  <a:ext cx="34641" cy="2556065"/>
                </a:xfrm>
                <a:custGeom>
                  <a:avLst/>
                  <a:gdLst>
                    <a:gd name="connsiteX0" fmla="*/ 0 w 34641"/>
                    <a:gd name="connsiteY0" fmla="*/ 16398 h 2556065"/>
                    <a:gd name="connsiteX1" fmla="*/ 0 w 34641"/>
                    <a:gd name="connsiteY1" fmla="*/ 2536580 h 2556065"/>
                    <a:gd name="connsiteX2" fmla="*/ 34641 w 34641"/>
                    <a:gd name="connsiteY2" fmla="*/ 2536580 h 2556065"/>
                    <a:gd name="connsiteX3" fmla="*/ 34641 w 34641"/>
                    <a:gd name="connsiteY3" fmla="*/ 16398 h 2556065"/>
                    <a:gd name="connsiteX4" fmla="*/ 0 w 34641"/>
                    <a:gd name="connsiteY4" fmla="*/ 16398 h 25560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2556065">
                      <a:moveTo>
                        <a:pt x="0" y="16398"/>
                      </a:moveTo>
                      <a:cubicBezTo>
                        <a:pt x="0" y="856458"/>
                        <a:pt x="0" y="1696519"/>
                        <a:pt x="0" y="2536580"/>
                      </a:cubicBezTo>
                      <a:cubicBezTo>
                        <a:pt x="0" y="2562561"/>
                        <a:pt x="34641" y="2562561"/>
                        <a:pt x="34641" y="2536580"/>
                      </a:cubicBezTo>
                      <a:cubicBezTo>
                        <a:pt x="34641" y="1696519"/>
                        <a:pt x="34641" y="856458"/>
                        <a:pt x="34641" y="16398"/>
                      </a:cubicBezTo>
                      <a:cubicBezTo>
                        <a:pt x="34641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73" name="Freeform: Shape 381">
                  <a:extLst>
                    <a:ext uri="{FF2B5EF4-FFF2-40B4-BE49-F238E27FC236}">
                      <a16:creationId xmlns:a16="http://schemas.microsoft.com/office/drawing/2014/main" xmlns="" id="{4E74566B-4026-4DBF-8687-E66132956FE0}"/>
                    </a:ext>
                  </a:extLst>
                </p:cNvPr>
                <p:cNvSpPr/>
                <p:nvPr/>
              </p:nvSpPr>
              <p:spPr>
                <a:xfrm>
                  <a:off x="11941783" y="2364807"/>
                  <a:ext cx="259812" cy="271435"/>
                </a:xfrm>
                <a:custGeom>
                  <a:avLst/>
                  <a:gdLst>
                    <a:gd name="connsiteX0" fmla="*/ 129906 w 259812"/>
                    <a:gd name="connsiteY0" fmla="*/ 27861 h 271435"/>
                    <a:gd name="connsiteX1" fmla="*/ 0 w 259812"/>
                    <a:gd name="connsiteY1" fmla="*/ 62502 h 271435"/>
                    <a:gd name="connsiteX2" fmla="*/ 129906 w 259812"/>
                    <a:gd name="connsiteY2" fmla="*/ 244371 h 271435"/>
                    <a:gd name="connsiteX3" fmla="*/ 259813 w 259812"/>
                    <a:gd name="connsiteY3" fmla="*/ 218390 h 271435"/>
                    <a:gd name="connsiteX4" fmla="*/ 129906 w 259812"/>
                    <a:gd name="connsiteY4" fmla="*/ 27861 h 2714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1435">
                      <a:moveTo>
                        <a:pt x="129906" y="27861"/>
                      </a:moveTo>
                      <a:cubicBezTo>
                        <a:pt x="60623" y="-24102"/>
                        <a:pt x="0" y="1880"/>
                        <a:pt x="0" y="62502"/>
                      </a:cubicBezTo>
                      <a:cubicBezTo>
                        <a:pt x="0" y="123125"/>
                        <a:pt x="60623" y="201069"/>
                        <a:pt x="129906" y="244371"/>
                      </a:cubicBezTo>
                      <a:cubicBezTo>
                        <a:pt x="199190" y="287673"/>
                        <a:pt x="259813" y="279013"/>
                        <a:pt x="259813" y="218390"/>
                      </a:cubicBezTo>
                      <a:cubicBezTo>
                        <a:pt x="259813" y="157767"/>
                        <a:pt x="199190" y="79823"/>
                        <a:pt x="129906" y="2786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74" name="Freeform: Shape 382">
                  <a:extLst>
                    <a:ext uri="{FF2B5EF4-FFF2-40B4-BE49-F238E27FC236}">
                      <a16:creationId xmlns:a16="http://schemas.microsoft.com/office/drawing/2014/main" xmlns="" id="{48C02735-BF6C-4D7F-9F99-375A260EB21B}"/>
                    </a:ext>
                  </a:extLst>
                </p:cNvPr>
                <p:cNvSpPr/>
                <p:nvPr/>
              </p:nvSpPr>
              <p:spPr>
                <a:xfrm>
                  <a:off x="11941783" y="4799182"/>
                  <a:ext cx="259812" cy="267628"/>
                </a:xfrm>
                <a:custGeom>
                  <a:avLst/>
                  <a:gdLst>
                    <a:gd name="connsiteX0" fmla="*/ 129906 w 259812"/>
                    <a:gd name="connsiteY0" fmla="*/ 27064 h 267628"/>
                    <a:gd name="connsiteX1" fmla="*/ 0 w 259812"/>
                    <a:gd name="connsiteY1" fmla="*/ 208933 h 267628"/>
                    <a:gd name="connsiteX2" fmla="*/ 129906 w 259812"/>
                    <a:gd name="connsiteY2" fmla="*/ 243574 h 267628"/>
                    <a:gd name="connsiteX3" fmla="*/ 259813 w 259812"/>
                    <a:gd name="connsiteY3" fmla="*/ 53045 h 267628"/>
                    <a:gd name="connsiteX4" fmla="*/ 129906 w 259812"/>
                    <a:gd name="connsiteY4" fmla="*/ 27064 h 2676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7628">
                      <a:moveTo>
                        <a:pt x="129906" y="27064"/>
                      </a:moveTo>
                      <a:cubicBezTo>
                        <a:pt x="60623" y="70366"/>
                        <a:pt x="0" y="148310"/>
                        <a:pt x="0" y="208933"/>
                      </a:cubicBezTo>
                      <a:cubicBezTo>
                        <a:pt x="0" y="269556"/>
                        <a:pt x="60623" y="286876"/>
                        <a:pt x="129906" y="243574"/>
                      </a:cubicBezTo>
                      <a:cubicBezTo>
                        <a:pt x="199190" y="191612"/>
                        <a:pt x="259813" y="105008"/>
                        <a:pt x="259813" y="53045"/>
                      </a:cubicBezTo>
                      <a:cubicBezTo>
                        <a:pt x="259813" y="-7578"/>
                        <a:pt x="199190" y="-16238"/>
                        <a:pt x="129906" y="2706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36" name="Graphic 1">
                <a:extLst>
                  <a:ext uri="{FF2B5EF4-FFF2-40B4-BE49-F238E27FC236}">
                    <a16:creationId xmlns:a16="http://schemas.microsoft.com/office/drawing/2014/main" xmlns="" id="{454D2828-76FE-46E3-8FC4-9C6A2A1079F1}"/>
                  </a:ext>
                </a:extLst>
              </p:cNvPr>
              <p:cNvGrpSpPr/>
              <p:nvPr/>
            </p:nvGrpSpPr>
            <p:grpSpPr>
              <a:xfrm>
                <a:off x="11344214" y="2140689"/>
                <a:ext cx="259812" cy="3154047"/>
                <a:chOff x="11344214" y="2140689"/>
                <a:chExt cx="259812" cy="3154047"/>
              </a:xfrm>
              <a:grpFill/>
            </p:grpSpPr>
            <p:sp>
              <p:nvSpPr>
                <p:cNvPr id="869" name="Freeform: Shape 377">
                  <a:extLst>
                    <a:ext uri="{FF2B5EF4-FFF2-40B4-BE49-F238E27FC236}">
                      <a16:creationId xmlns:a16="http://schemas.microsoft.com/office/drawing/2014/main" xmlns="" id="{2B8F26FA-6A37-4407-9E94-4217006B391A}"/>
                    </a:ext>
                  </a:extLst>
                </p:cNvPr>
                <p:cNvSpPr/>
                <p:nvPr/>
              </p:nvSpPr>
              <p:spPr>
                <a:xfrm>
                  <a:off x="11456799" y="2211723"/>
                  <a:ext cx="34642" cy="3032388"/>
                </a:xfrm>
                <a:custGeom>
                  <a:avLst/>
                  <a:gdLst>
                    <a:gd name="connsiteX0" fmla="*/ 0 w 34642"/>
                    <a:gd name="connsiteY0" fmla="*/ 16398 h 3032388"/>
                    <a:gd name="connsiteX1" fmla="*/ 0 w 34642"/>
                    <a:gd name="connsiteY1" fmla="*/ 3012903 h 3032388"/>
                    <a:gd name="connsiteX2" fmla="*/ 34642 w 34642"/>
                    <a:gd name="connsiteY2" fmla="*/ 3012903 h 3032388"/>
                    <a:gd name="connsiteX3" fmla="*/ 34642 w 34642"/>
                    <a:gd name="connsiteY3" fmla="*/ 16398 h 3032388"/>
                    <a:gd name="connsiteX4" fmla="*/ 0 w 34642"/>
                    <a:gd name="connsiteY4" fmla="*/ 16398 h 30323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2" h="3032388">
                      <a:moveTo>
                        <a:pt x="0" y="16398"/>
                      </a:moveTo>
                      <a:cubicBezTo>
                        <a:pt x="0" y="1012346"/>
                        <a:pt x="0" y="2016954"/>
                        <a:pt x="0" y="3012903"/>
                      </a:cubicBezTo>
                      <a:cubicBezTo>
                        <a:pt x="0" y="3038884"/>
                        <a:pt x="34642" y="3038884"/>
                        <a:pt x="34642" y="3012903"/>
                      </a:cubicBezTo>
                      <a:cubicBezTo>
                        <a:pt x="34642" y="2016954"/>
                        <a:pt x="34642" y="1021006"/>
                        <a:pt x="34642" y="16398"/>
                      </a:cubicBezTo>
                      <a:cubicBezTo>
                        <a:pt x="3464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70" name="Freeform: Shape 378">
                  <a:extLst>
                    <a:ext uri="{FF2B5EF4-FFF2-40B4-BE49-F238E27FC236}">
                      <a16:creationId xmlns:a16="http://schemas.microsoft.com/office/drawing/2014/main" xmlns="" id="{02EF860E-CC0E-470D-8054-D0F18C70C83E}"/>
                    </a:ext>
                  </a:extLst>
                </p:cNvPr>
                <p:cNvSpPr/>
                <p:nvPr/>
              </p:nvSpPr>
              <p:spPr>
                <a:xfrm>
                  <a:off x="11344214" y="2140689"/>
                  <a:ext cx="259812" cy="261737"/>
                </a:xfrm>
                <a:custGeom>
                  <a:avLst/>
                  <a:gdLst>
                    <a:gd name="connsiteX0" fmla="*/ 129906 w 259812"/>
                    <a:gd name="connsiteY0" fmla="*/ 827 h 261737"/>
                    <a:gd name="connsiteX1" fmla="*/ 0 w 259812"/>
                    <a:gd name="connsiteY1" fmla="*/ 122073 h 261737"/>
                    <a:gd name="connsiteX2" fmla="*/ 129906 w 259812"/>
                    <a:gd name="connsiteY2" fmla="*/ 260640 h 261737"/>
                    <a:gd name="connsiteX3" fmla="*/ 259813 w 259812"/>
                    <a:gd name="connsiteY3" fmla="*/ 156715 h 261737"/>
                    <a:gd name="connsiteX4" fmla="*/ 129906 w 259812"/>
                    <a:gd name="connsiteY4" fmla="*/ 827 h 2617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737">
                      <a:moveTo>
                        <a:pt x="129906" y="827"/>
                      </a:moveTo>
                      <a:cubicBezTo>
                        <a:pt x="60623" y="-7833"/>
                        <a:pt x="0" y="52790"/>
                        <a:pt x="0" y="122073"/>
                      </a:cubicBezTo>
                      <a:cubicBezTo>
                        <a:pt x="0" y="191357"/>
                        <a:pt x="60623" y="251980"/>
                        <a:pt x="129906" y="260640"/>
                      </a:cubicBezTo>
                      <a:cubicBezTo>
                        <a:pt x="199189" y="269300"/>
                        <a:pt x="259813" y="225998"/>
                        <a:pt x="259813" y="156715"/>
                      </a:cubicBezTo>
                      <a:cubicBezTo>
                        <a:pt x="259813" y="87432"/>
                        <a:pt x="199189" y="9488"/>
                        <a:pt x="129906" y="827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71" name="Freeform: Shape 379">
                  <a:extLst>
                    <a:ext uri="{FF2B5EF4-FFF2-40B4-BE49-F238E27FC236}">
                      <a16:creationId xmlns:a16="http://schemas.microsoft.com/office/drawing/2014/main" xmlns="" id="{B3C70C4C-DB5A-4E11-A2BD-6B600E52BF42}"/>
                    </a:ext>
                  </a:extLst>
                </p:cNvPr>
                <p:cNvSpPr/>
                <p:nvPr/>
              </p:nvSpPr>
              <p:spPr>
                <a:xfrm>
                  <a:off x="11344214" y="5032998"/>
                  <a:ext cx="259812" cy="261737"/>
                </a:xfrm>
                <a:custGeom>
                  <a:avLst/>
                  <a:gdLst>
                    <a:gd name="connsiteX0" fmla="*/ 129906 w 259812"/>
                    <a:gd name="connsiteY0" fmla="*/ 1098 h 261737"/>
                    <a:gd name="connsiteX1" fmla="*/ 0 w 259812"/>
                    <a:gd name="connsiteY1" fmla="*/ 139665 h 261737"/>
                    <a:gd name="connsiteX2" fmla="*/ 129906 w 259812"/>
                    <a:gd name="connsiteY2" fmla="*/ 260911 h 261737"/>
                    <a:gd name="connsiteX3" fmla="*/ 259813 w 259812"/>
                    <a:gd name="connsiteY3" fmla="*/ 105023 h 261737"/>
                    <a:gd name="connsiteX4" fmla="*/ 129906 w 259812"/>
                    <a:gd name="connsiteY4" fmla="*/ 1098 h 2617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737">
                      <a:moveTo>
                        <a:pt x="129906" y="1098"/>
                      </a:moveTo>
                      <a:cubicBezTo>
                        <a:pt x="60623" y="9758"/>
                        <a:pt x="0" y="70381"/>
                        <a:pt x="0" y="139665"/>
                      </a:cubicBezTo>
                      <a:cubicBezTo>
                        <a:pt x="0" y="208948"/>
                        <a:pt x="60623" y="269571"/>
                        <a:pt x="129906" y="260911"/>
                      </a:cubicBezTo>
                      <a:cubicBezTo>
                        <a:pt x="199189" y="252250"/>
                        <a:pt x="259813" y="174306"/>
                        <a:pt x="259813" y="105023"/>
                      </a:cubicBezTo>
                      <a:cubicBezTo>
                        <a:pt x="259813" y="35740"/>
                        <a:pt x="199189" y="-7562"/>
                        <a:pt x="129906" y="10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37" name="Graphic 1">
                <a:extLst>
                  <a:ext uri="{FF2B5EF4-FFF2-40B4-BE49-F238E27FC236}">
                    <a16:creationId xmlns:a16="http://schemas.microsoft.com/office/drawing/2014/main" xmlns="" id="{DA500E86-3408-4D80-9026-6C7EF022947F}"/>
                  </a:ext>
                </a:extLst>
              </p:cNvPr>
              <p:cNvGrpSpPr/>
              <p:nvPr/>
            </p:nvGrpSpPr>
            <p:grpSpPr>
              <a:xfrm>
                <a:off x="10746645" y="2219494"/>
                <a:ext cx="259812" cy="2996436"/>
                <a:chOff x="10746645" y="2219494"/>
                <a:chExt cx="259812" cy="2996436"/>
              </a:xfrm>
              <a:grpFill/>
            </p:grpSpPr>
            <p:sp>
              <p:nvSpPr>
                <p:cNvPr id="866" name="Freeform: Shape 374">
                  <a:extLst>
                    <a:ext uri="{FF2B5EF4-FFF2-40B4-BE49-F238E27FC236}">
                      <a16:creationId xmlns:a16="http://schemas.microsoft.com/office/drawing/2014/main" xmlns="" id="{473F9915-8B46-409B-992C-9715C676B610}"/>
                    </a:ext>
                  </a:extLst>
                </p:cNvPr>
                <p:cNvSpPr/>
                <p:nvPr/>
              </p:nvSpPr>
              <p:spPr>
                <a:xfrm>
                  <a:off x="10859230" y="2295238"/>
                  <a:ext cx="35786" cy="2870928"/>
                </a:xfrm>
                <a:custGeom>
                  <a:avLst/>
                  <a:gdLst>
                    <a:gd name="connsiteX0" fmla="*/ 0 w 35786"/>
                    <a:gd name="connsiteY0" fmla="*/ 19486 h 2870928"/>
                    <a:gd name="connsiteX1" fmla="*/ 0 w 35786"/>
                    <a:gd name="connsiteY1" fmla="*/ 2851443 h 2870928"/>
                    <a:gd name="connsiteX2" fmla="*/ 34641 w 35786"/>
                    <a:gd name="connsiteY2" fmla="*/ 2851443 h 2870928"/>
                    <a:gd name="connsiteX3" fmla="*/ 34641 w 35786"/>
                    <a:gd name="connsiteY3" fmla="*/ 19486 h 2870928"/>
                    <a:gd name="connsiteX4" fmla="*/ 0 w 35786"/>
                    <a:gd name="connsiteY4" fmla="*/ 19486 h 28709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2870928">
                      <a:moveTo>
                        <a:pt x="0" y="19486"/>
                      </a:moveTo>
                      <a:cubicBezTo>
                        <a:pt x="0" y="963472"/>
                        <a:pt x="0" y="1907457"/>
                        <a:pt x="0" y="2851443"/>
                      </a:cubicBezTo>
                      <a:cubicBezTo>
                        <a:pt x="0" y="2877424"/>
                        <a:pt x="34641" y="2877424"/>
                        <a:pt x="34641" y="2851443"/>
                      </a:cubicBezTo>
                      <a:cubicBezTo>
                        <a:pt x="34641" y="1907457"/>
                        <a:pt x="34641" y="963472"/>
                        <a:pt x="34641" y="19486"/>
                      </a:cubicBezTo>
                      <a:cubicBezTo>
                        <a:pt x="43302" y="-6495"/>
                        <a:pt x="0" y="-6495"/>
                        <a:pt x="0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67" name="Freeform: Shape 375">
                  <a:extLst>
                    <a:ext uri="{FF2B5EF4-FFF2-40B4-BE49-F238E27FC236}">
                      <a16:creationId xmlns:a16="http://schemas.microsoft.com/office/drawing/2014/main" xmlns="" id="{B8F0E461-7C90-48ED-9548-C6308CE28185}"/>
                    </a:ext>
                  </a:extLst>
                </p:cNvPr>
                <p:cNvSpPr/>
                <p:nvPr/>
              </p:nvSpPr>
              <p:spPr>
                <a:xfrm>
                  <a:off x="10746645" y="2219494"/>
                  <a:ext cx="259812" cy="261149"/>
                </a:xfrm>
                <a:custGeom>
                  <a:avLst/>
                  <a:gdLst>
                    <a:gd name="connsiteX0" fmla="*/ 129906 w 259812"/>
                    <a:gd name="connsiteY0" fmla="*/ 8626 h 261149"/>
                    <a:gd name="connsiteX1" fmla="*/ 0 w 259812"/>
                    <a:gd name="connsiteY1" fmla="*/ 190495 h 261149"/>
                    <a:gd name="connsiteX2" fmla="*/ 129906 w 259812"/>
                    <a:gd name="connsiteY2" fmla="*/ 251118 h 261149"/>
                    <a:gd name="connsiteX3" fmla="*/ 259813 w 259812"/>
                    <a:gd name="connsiteY3" fmla="*/ 86570 h 261149"/>
                    <a:gd name="connsiteX4" fmla="*/ 129906 w 259812"/>
                    <a:gd name="connsiteY4" fmla="*/ 8626 h 2611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149">
                      <a:moveTo>
                        <a:pt x="129906" y="8626"/>
                      </a:moveTo>
                      <a:cubicBezTo>
                        <a:pt x="60623" y="43268"/>
                        <a:pt x="0" y="121212"/>
                        <a:pt x="0" y="190495"/>
                      </a:cubicBezTo>
                      <a:cubicBezTo>
                        <a:pt x="0" y="251118"/>
                        <a:pt x="60623" y="277099"/>
                        <a:pt x="129906" y="251118"/>
                      </a:cubicBezTo>
                      <a:cubicBezTo>
                        <a:pt x="199190" y="225137"/>
                        <a:pt x="259813" y="155853"/>
                        <a:pt x="259813" y="86570"/>
                      </a:cubicBezTo>
                      <a:cubicBezTo>
                        <a:pt x="259813" y="17287"/>
                        <a:pt x="207851" y="-17355"/>
                        <a:pt x="129906" y="862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68" name="Freeform: Shape 376">
                  <a:extLst>
                    <a:ext uri="{FF2B5EF4-FFF2-40B4-BE49-F238E27FC236}">
                      <a16:creationId xmlns:a16="http://schemas.microsoft.com/office/drawing/2014/main" xmlns="" id="{6B0DA132-E274-4CCC-8CA3-8F83F60143EC}"/>
                    </a:ext>
                  </a:extLst>
                </p:cNvPr>
                <p:cNvSpPr/>
                <p:nvPr/>
              </p:nvSpPr>
              <p:spPr>
                <a:xfrm>
                  <a:off x="10746645" y="4954780"/>
                  <a:ext cx="259812" cy="261149"/>
                </a:xfrm>
                <a:custGeom>
                  <a:avLst/>
                  <a:gdLst>
                    <a:gd name="connsiteX0" fmla="*/ 129906 w 259812"/>
                    <a:gd name="connsiteY0" fmla="*/ 10032 h 261149"/>
                    <a:gd name="connsiteX1" fmla="*/ 0 w 259812"/>
                    <a:gd name="connsiteY1" fmla="*/ 70655 h 261149"/>
                    <a:gd name="connsiteX2" fmla="*/ 129906 w 259812"/>
                    <a:gd name="connsiteY2" fmla="*/ 252524 h 261149"/>
                    <a:gd name="connsiteX3" fmla="*/ 259813 w 259812"/>
                    <a:gd name="connsiteY3" fmla="*/ 174580 h 261149"/>
                    <a:gd name="connsiteX4" fmla="*/ 129906 w 259812"/>
                    <a:gd name="connsiteY4" fmla="*/ 10032 h 2611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149">
                      <a:moveTo>
                        <a:pt x="129906" y="10032"/>
                      </a:moveTo>
                      <a:cubicBezTo>
                        <a:pt x="60623" y="-15949"/>
                        <a:pt x="0" y="10032"/>
                        <a:pt x="0" y="70655"/>
                      </a:cubicBezTo>
                      <a:cubicBezTo>
                        <a:pt x="0" y="131278"/>
                        <a:pt x="60623" y="217882"/>
                        <a:pt x="129906" y="252524"/>
                      </a:cubicBezTo>
                      <a:cubicBezTo>
                        <a:pt x="199190" y="278505"/>
                        <a:pt x="259813" y="243863"/>
                        <a:pt x="259813" y="174580"/>
                      </a:cubicBezTo>
                      <a:cubicBezTo>
                        <a:pt x="259813" y="105297"/>
                        <a:pt x="207851" y="36013"/>
                        <a:pt x="129906" y="10032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38" name="Graphic 1">
                <a:extLst>
                  <a:ext uri="{FF2B5EF4-FFF2-40B4-BE49-F238E27FC236}">
                    <a16:creationId xmlns:a16="http://schemas.microsoft.com/office/drawing/2014/main" xmlns="" id="{B6635293-2357-49A3-8816-AE0E0E1779B9}"/>
                  </a:ext>
                </a:extLst>
              </p:cNvPr>
              <p:cNvGrpSpPr/>
              <p:nvPr/>
            </p:nvGrpSpPr>
            <p:grpSpPr>
              <a:xfrm>
                <a:off x="10157736" y="2578595"/>
                <a:ext cx="259812" cy="2271697"/>
                <a:chOff x="10157736" y="2578595"/>
                <a:chExt cx="259812" cy="2271697"/>
              </a:xfrm>
              <a:grpFill/>
            </p:grpSpPr>
            <p:sp>
              <p:nvSpPr>
                <p:cNvPr id="863" name="Freeform: Shape 371">
                  <a:extLst>
                    <a:ext uri="{FF2B5EF4-FFF2-40B4-BE49-F238E27FC236}">
                      <a16:creationId xmlns:a16="http://schemas.microsoft.com/office/drawing/2014/main" xmlns="" id="{97DA45C7-B046-4275-B972-FB1AE9094DE2}"/>
                    </a:ext>
                  </a:extLst>
                </p:cNvPr>
                <p:cNvSpPr/>
                <p:nvPr/>
              </p:nvSpPr>
              <p:spPr>
                <a:xfrm>
                  <a:off x="10270321" y="2674132"/>
                  <a:ext cx="34641" cy="2102316"/>
                </a:xfrm>
                <a:custGeom>
                  <a:avLst/>
                  <a:gdLst>
                    <a:gd name="connsiteX0" fmla="*/ 0 w 34641"/>
                    <a:gd name="connsiteY0" fmla="*/ 12991 h 2102316"/>
                    <a:gd name="connsiteX1" fmla="*/ 0 w 34641"/>
                    <a:gd name="connsiteY1" fmla="*/ 2082831 h 2102316"/>
                    <a:gd name="connsiteX2" fmla="*/ 34642 w 34641"/>
                    <a:gd name="connsiteY2" fmla="*/ 2082831 h 2102316"/>
                    <a:gd name="connsiteX3" fmla="*/ 34642 w 34641"/>
                    <a:gd name="connsiteY3" fmla="*/ 12991 h 2102316"/>
                    <a:gd name="connsiteX4" fmla="*/ 0 w 34641"/>
                    <a:gd name="connsiteY4" fmla="*/ 12991 h 21023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2102316">
                      <a:moveTo>
                        <a:pt x="0" y="12991"/>
                      </a:moveTo>
                      <a:cubicBezTo>
                        <a:pt x="0" y="705824"/>
                        <a:pt x="0" y="1389997"/>
                        <a:pt x="0" y="2082831"/>
                      </a:cubicBezTo>
                      <a:cubicBezTo>
                        <a:pt x="0" y="2108812"/>
                        <a:pt x="34642" y="2108812"/>
                        <a:pt x="34642" y="2082831"/>
                      </a:cubicBezTo>
                      <a:cubicBezTo>
                        <a:pt x="34642" y="1389997"/>
                        <a:pt x="34642" y="705824"/>
                        <a:pt x="34642" y="12991"/>
                      </a:cubicBezTo>
                      <a:cubicBezTo>
                        <a:pt x="34642" y="-4330"/>
                        <a:pt x="0" y="-4330"/>
                        <a:pt x="0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64" name="Freeform: Shape 372">
                  <a:extLst>
                    <a:ext uri="{FF2B5EF4-FFF2-40B4-BE49-F238E27FC236}">
                      <a16:creationId xmlns:a16="http://schemas.microsoft.com/office/drawing/2014/main" xmlns="" id="{6046AD56-669E-4CBD-BDC2-8ABB38F78D08}"/>
                    </a:ext>
                  </a:extLst>
                </p:cNvPr>
                <p:cNvSpPr/>
                <p:nvPr/>
              </p:nvSpPr>
              <p:spPr>
                <a:xfrm>
                  <a:off x="10157736" y="2578595"/>
                  <a:ext cx="259812" cy="274157"/>
                </a:xfrm>
                <a:custGeom>
                  <a:avLst/>
                  <a:gdLst>
                    <a:gd name="connsiteX0" fmla="*/ 129906 w 259812"/>
                    <a:gd name="connsiteY0" fmla="*/ 47904 h 274157"/>
                    <a:gd name="connsiteX1" fmla="*/ 0 w 259812"/>
                    <a:gd name="connsiteY1" fmla="*/ 247094 h 274157"/>
                    <a:gd name="connsiteX2" fmla="*/ 129906 w 259812"/>
                    <a:gd name="connsiteY2" fmla="*/ 221113 h 274157"/>
                    <a:gd name="connsiteX3" fmla="*/ 259813 w 259812"/>
                    <a:gd name="connsiteY3" fmla="*/ 30583 h 274157"/>
                    <a:gd name="connsiteX4" fmla="*/ 129906 w 259812"/>
                    <a:gd name="connsiteY4" fmla="*/ 47904 h 2741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4157">
                      <a:moveTo>
                        <a:pt x="129906" y="47904"/>
                      </a:moveTo>
                      <a:cubicBezTo>
                        <a:pt x="60623" y="117188"/>
                        <a:pt x="0" y="203792"/>
                        <a:pt x="0" y="247094"/>
                      </a:cubicBezTo>
                      <a:cubicBezTo>
                        <a:pt x="0" y="290396"/>
                        <a:pt x="60623" y="281736"/>
                        <a:pt x="129906" y="221113"/>
                      </a:cubicBezTo>
                      <a:cubicBezTo>
                        <a:pt x="199189" y="169150"/>
                        <a:pt x="259813" y="82546"/>
                        <a:pt x="259813" y="30583"/>
                      </a:cubicBezTo>
                      <a:cubicBezTo>
                        <a:pt x="259813" y="-12719"/>
                        <a:pt x="199189" y="-12719"/>
                        <a:pt x="129906" y="4790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65" name="Freeform: Shape 373">
                  <a:extLst>
                    <a:ext uri="{FF2B5EF4-FFF2-40B4-BE49-F238E27FC236}">
                      <a16:creationId xmlns:a16="http://schemas.microsoft.com/office/drawing/2014/main" xmlns="" id="{9C5A1A4E-9178-400A-8BC0-790BB57A1812}"/>
                    </a:ext>
                  </a:extLst>
                </p:cNvPr>
                <p:cNvSpPr/>
                <p:nvPr/>
              </p:nvSpPr>
              <p:spPr>
                <a:xfrm>
                  <a:off x="10157736" y="4576533"/>
                  <a:ext cx="259812" cy="273760"/>
                </a:xfrm>
                <a:custGeom>
                  <a:avLst/>
                  <a:gdLst>
                    <a:gd name="connsiteX0" fmla="*/ 129906 w 259812"/>
                    <a:gd name="connsiteY0" fmla="*/ 50524 h 273760"/>
                    <a:gd name="connsiteX1" fmla="*/ 0 w 259812"/>
                    <a:gd name="connsiteY1" fmla="*/ 24542 h 273760"/>
                    <a:gd name="connsiteX2" fmla="*/ 129906 w 259812"/>
                    <a:gd name="connsiteY2" fmla="*/ 223732 h 273760"/>
                    <a:gd name="connsiteX3" fmla="*/ 259813 w 259812"/>
                    <a:gd name="connsiteY3" fmla="*/ 232392 h 273760"/>
                    <a:gd name="connsiteX4" fmla="*/ 129906 w 259812"/>
                    <a:gd name="connsiteY4" fmla="*/ 50524 h 2737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3760">
                      <a:moveTo>
                        <a:pt x="129906" y="50524"/>
                      </a:moveTo>
                      <a:cubicBezTo>
                        <a:pt x="60623" y="-1439"/>
                        <a:pt x="0" y="-18760"/>
                        <a:pt x="0" y="24542"/>
                      </a:cubicBezTo>
                      <a:cubicBezTo>
                        <a:pt x="0" y="67844"/>
                        <a:pt x="60623" y="163109"/>
                        <a:pt x="129906" y="223732"/>
                      </a:cubicBezTo>
                      <a:cubicBezTo>
                        <a:pt x="199189" y="284355"/>
                        <a:pt x="259813" y="293015"/>
                        <a:pt x="259813" y="232392"/>
                      </a:cubicBezTo>
                      <a:cubicBezTo>
                        <a:pt x="259813" y="189090"/>
                        <a:pt x="199189" y="102486"/>
                        <a:pt x="129906" y="5052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39" name="Graphic 1">
                <a:extLst>
                  <a:ext uri="{FF2B5EF4-FFF2-40B4-BE49-F238E27FC236}">
                    <a16:creationId xmlns:a16="http://schemas.microsoft.com/office/drawing/2014/main" xmlns="" id="{B4F98B8E-BE34-4C4A-B58B-E6DF2AEFAE63}"/>
                  </a:ext>
                </a:extLst>
              </p:cNvPr>
              <p:cNvGrpSpPr/>
              <p:nvPr/>
            </p:nvGrpSpPr>
            <p:grpSpPr>
              <a:xfrm>
                <a:off x="9560167" y="3155892"/>
                <a:ext cx="259812" cy="1132235"/>
                <a:chOff x="9560167" y="3155892"/>
                <a:chExt cx="259812" cy="1132235"/>
              </a:xfrm>
              <a:grpFill/>
            </p:grpSpPr>
            <p:sp>
              <p:nvSpPr>
                <p:cNvPr id="860" name="Freeform: Shape 368">
                  <a:extLst>
                    <a:ext uri="{FF2B5EF4-FFF2-40B4-BE49-F238E27FC236}">
                      <a16:creationId xmlns:a16="http://schemas.microsoft.com/office/drawing/2014/main" xmlns="" id="{41465BBC-4C54-40F3-8F55-30ECB9B55C24}"/>
                    </a:ext>
                  </a:extLst>
                </p:cNvPr>
                <p:cNvSpPr/>
                <p:nvPr/>
              </p:nvSpPr>
              <p:spPr>
                <a:xfrm>
                  <a:off x="9672753" y="3268294"/>
                  <a:ext cx="34641" cy="901925"/>
                </a:xfrm>
                <a:custGeom>
                  <a:avLst/>
                  <a:gdLst>
                    <a:gd name="connsiteX0" fmla="*/ 0 w 34641"/>
                    <a:gd name="connsiteY0" fmla="*/ 16398 h 901925"/>
                    <a:gd name="connsiteX1" fmla="*/ 0 w 34641"/>
                    <a:gd name="connsiteY1" fmla="*/ 882439 h 901925"/>
                    <a:gd name="connsiteX2" fmla="*/ 34641 w 34641"/>
                    <a:gd name="connsiteY2" fmla="*/ 882439 h 901925"/>
                    <a:gd name="connsiteX3" fmla="*/ 34641 w 34641"/>
                    <a:gd name="connsiteY3" fmla="*/ 16398 h 901925"/>
                    <a:gd name="connsiteX4" fmla="*/ 0 w 34641"/>
                    <a:gd name="connsiteY4" fmla="*/ 16398 h 901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901925">
                      <a:moveTo>
                        <a:pt x="0" y="16398"/>
                      </a:moveTo>
                      <a:cubicBezTo>
                        <a:pt x="0" y="302191"/>
                        <a:pt x="0" y="596646"/>
                        <a:pt x="0" y="882439"/>
                      </a:cubicBezTo>
                      <a:cubicBezTo>
                        <a:pt x="0" y="908421"/>
                        <a:pt x="34641" y="908421"/>
                        <a:pt x="34641" y="882439"/>
                      </a:cubicBezTo>
                      <a:cubicBezTo>
                        <a:pt x="34641" y="596646"/>
                        <a:pt x="34641" y="302191"/>
                        <a:pt x="34641" y="16398"/>
                      </a:cubicBezTo>
                      <a:cubicBezTo>
                        <a:pt x="34641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61" name="Freeform: Shape 369">
                  <a:extLst>
                    <a:ext uri="{FF2B5EF4-FFF2-40B4-BE49-F238E27FC236}">
                      <a16:creationId xmlns:a16="http://schemas.microsoft.com/office/drawing/2014/main" xmlns="" id="{9A28D03D-400F-4B25-8050-C0F65AF81E17}"/>
                    </a:ext>
                  </a:extLst>
                </p:cNvPr>
                <p:cNvSpPr/>
                <p:nvPr/>
              </p:nvSpPr>
              <p:spPr>
                <a:xfrm>
                  <a:off x="9560167" y="3155892"/>
                  <a:ext cx="259812" cy="288043"/>
                </a:xfrm>
                <a:custGeom>
                  <a:avLst/>
                  <a:gdLst>
                    <a:gd name="connsiteX0" fmla="*/ 129906 w 259812"/>
                    <a:gd name="connsiteY0" fmla="*/ 102818 h 288043"/>
                    <a:gd name="connsiteX1" fmla="*/ 0 w 259812"/>
                    <a:gd name="connsiteY1" fmla="*/ 284687 h 288043"/>
                    <a:gd name="connsiteX2" fmla="*/ 129906 w 259812"/>
                    <a:gd name="connsiteY2" fmla="*/ 180762 h 288043"/>
                    <a:gd name="connsiteX3" fmla="*/ 259813 w 259812"/>
                    <a:gd name="connsiteY3" fmla="*/ 7553 h 288043"/>
                    <a:gd name="connsiteX4" fmla="*/ 129906 w 259812"/>
                    <a:gd name="connsiteY4" fmla="*/ 102818 h 2880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8043">
                      <a:moveTo>
                        <a:pt x="129906" y="102818"/>
                      </a:moveTo>
                      <a:cubicBezTo>
                        <a:pt x="60623" y="189422"/>
                        <a:pt x="0" y="267366"/>
                        <a:pt x="0" y="284687"/>
                      </a:cubicBezTo>
                      <a:cubicBezTo>
                        <a:pt x="0" y="302008"/>
                        <a:pt x="60623" y="250045"/>
                        <a:pt x="129906" y="180762"/>
                      </a:cubicBezTo>
                      <a:cubicBezTo>
                        <a:pt x="199190" y="111478"/>
                        <a:pt x="259813" y="33535"/>
                        <a:pt x="259813" y="7553"/>
                      </a:cubicBezTo>
                      <a:cubicBezTo>
                        <a:pt x="259813" y="-18428"/>
                        <a:pt x="199190" y="24874"/>
                        <a:pt x="129906" y="10281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62" name="Freeform: Shape 370">
                  <a:extLst>
                    <a:ext uri="{FF2B5EF4-FFF2-40B4-BE49-F238E27FC236}">
                      <a16:creationId xmlns:a16="http://schemas.microsoft.com/office/drawing/2014/main" xmlns="" id="{58DE8D55-87E1-4C86-9D13-9514E403670D}"/>
                    </a:ext>
                  </a:extLst>
                </p:cNvPr>
                <p:cNvSpPr/>
                <p:nvPr/>
              </p:nvSpPr>
              <p:spPr>
                <a:xfrm>
                  <a:off x="9560167" y="3991508"/>
                  <a:ext cx="259812" cy="296619"/>
                </a:xfrm>
                <a:custGeom>
                  <a:avLst/>
                  <a:gdLst>
                    <a:gd name="connsiteX0" fmla="*/ 0 w 259812"/>
                    <a:gd name="connsiteY0" fmla="*/ 3338 h 296619"/>
                    <a:gd name="connsiteX1" fmla="*/ 129906 w 259812"/>
                    <a:gd name="connsiteY1" fmla="*/ 185206 h 296619"/>
                    <a:gd name="connsiteX2" fmla="*/ 259813 w 259812"/>
                    <a:gd name="connsiteY2" fmla="*/ 289131 h 296619"/>
                    <a:gd name="connsiteX3" fmla="*/ 129906 w 259812"/>
                    <a:gd name="connsiteY3" fmla="*/ 115923 h 296619"/>
                    <a:gd name="connsiteX4" fmla="*/ 0 w 259812"/>
                    <a:gd name="connsiteY4" fmla="*/ 3338 h 2966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96619">
                      <a:moveTo>
                        <a:pt x="0" y="3338"/>
                      </a:moveTo>
                      <a:cubicBezTo>
                        <a:pt x="0" y="20659"/>
                        <a:pt x="60623" y="98602"/>
                        <a:pt x="129906" y="185206"/>
                      </a:cubicBezTo>
                      <a:cubicBezTo>
                        <a:pt x="199190" y="271811"/>
                        <a:pt x="259813" y="315113"/>
                        <a:pt x="259813" y="289131"/>
                      </a:cubicBezTo>
                      <a:cubicBezTo>
                        <a:pt x="259813" y="263150"/>
                        <a:pt x="199190" y="185206"/>
                        <a:pt x="129906" y="115923"/>
                      </a:cubicBezTo>
                      <a:cubicBezTo>
                        <a:pt x="60623" y="37979"/>
                        <a:pt x="0" y="-13983"/>
                        <a:pt x="0" y="333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40" name="Graphic 1">
                <a:extLst>
                  <a:ext uri="{FF2B5EF4-FFF2-40B4-BE49-F238E27FC236}">
                    <a16:creationId xmlns:a16="http://schemas.microsoft.com/office/drawing/2014/main" xmlns="" id="{8BB2DF4E-0398-4617-870B-EB11F557B9EF}"/>
                  </a:ext>
                </a:extLst>
              </p:cNvPr>
              <p:cNvGrpSpPr/>
              <p:nvPr/>
            </p:nvGrpSpPr>
            <p:grpSpPr>
              <a:xfrm>
                <a:off x="8962598" y="3316014"/>
                <a:ext cx="259812" cy="794735"/>
                <a:chOff x="8962598" y="3316014"/>
                <a:chExt cx="259812" cy="794735"/>
              </a:xfrm>
              <a:grpFill/>
            </p:grpSpPr>
            <p:sp>
              <p:nvSpPr>
                <p:cNvPr id="857" name="Freeform: Shape 365">
                  <a:extLst>
                    <a:ext uri="{FF2B5EF4-FFF2-40B4-BE49-F238E27FC236}">
                      <a16:creationId xmlns:a16="http://schemas.microsoft.com/office/drawing/2014/main" xmlns="" id="{279FECE4-690C-4252-91E9-A04B14475C9D}"/>
                    </a:ext>
                  </a:extLst>
                </p:cNvPr>
                <p:cNvSpPr/>
                <p:nvPr/>
              </p:nvSpPr>
              <p:spPr>
                <a:xfrm>
                  <a:off x="9075184" y="3436249"/>
                  <a:ext cx="35786" cy="552101"/>
                </a:xfrm>
                <a:custGeom>
                  <a:avLst/>
                  <a:gdLst>
                    <a:gd name="connsiteX0" fmla="*/ 0 w 35786"/>
                    <a:gd name="connsiteY0" fmla="*/ 12991 h 552101"/>
                    <a:gd name="connsiteX1" fmla="*/ 0 w 35786"/>
                    <a:gd name="connsiteY1" fmla="*/ 532616 h 552101"/>
                    <a:gd name="connsiteX2" fmla="*/ 34642 w 35786"/>
                    <a:gd name="connsiteY2" fmla="*/ 532616 h 552101"/>
                    <a:gd name="connsiteX3" fmla="*/ 34642 w 35786"/>
                    <a:gd name="connsiteY3" fmla="*/ 12991 h 552101"/>
                    <a:gd name="connsiteX4" fmla="*/ 0 w 35786"/>
                    <a:gd name="connsiteY4" fmla="*/ 12991 h 5521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552101">
                      <a:moveTo>
                        <a:pt x="0" y="12991"/>
                      </a:moveTo>
                      <a:cubicBezTo>
                        <a:pt x="0" y="186199"/>
                        <a:pt x="0" y="359407"/>
                        <a:pt x="0" y="532616"/>
                      </a:cubicBezTo>
                      <a:cubicBezTo>
                        <a:pt x="0" y="558597"/>
                        <a:pt x="34642" y="558597"/>
                        <a:pt x="34642" y="532616"/>
                      </a:cubicBezTo>
                      <a:cubicBezTo>
                        <a:pt x="34642" y="359407"/>
                        <a:pt x="34642" y="186199"/>
                        <a:pt x="34642" y="12991"/>
                      </a:cubicBezTo>
                      <a:cubicBezTo>
                        <a:pt x="43302" y="-4330"/>
                        <a:pt x="0" y="-4330"/>
                        <a:pt x="0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58" name="Freeform: Shape 366">
                  <a:extLst>
                    <a:ext uri="{FF2B5EF4-FFF2-40B4-BE49-F238E27FC236}">
                      <a16:creationId xmlns:a16="http://schemas.microsoft.com/office/drawing/2014/main" xmlns="" id="{87659C2A-D2B2-4AE4-A897-6E06FE47E5AE}"/>
                    </a:ext>
                  </a:extLst>
                </p:cNvPr>
                <p:cNvSpPr/>
                <p:nvPr/>
              </p:nvSpPr>
              <p:spPr>
                <a:xfrm>
                  <a:off x="8962598" y="3821637"/>
                  <a:ext cx="259812" cy="289112"/>
                </a:xfrm>
                <a:custGeom>
                  <a:avLst/>
                  <a:gdLst>
                    <a:gd name="connsiteX0" fmla="*/ 129906 w 259812"/>
                    <a:gd name="connsiteY0" fmla="*/ 121246 h 289112"/>
                    <a:gd name="connsiteX1" fmla="*/ 0 w 259812"/>
                    <a:gd name="connsiteY1" fmla="*/ 285794 h 289112"/>
                    <a:gd name="connsiteX2" fmla="*/ 129906 w 259812"/>
                    <a:gd name="connsiteY2" fmla="*/ 164548 h 289112"/>
                    <a:gd name="connsiteX3" fmla="*/ 259813 w 259812"/>
                    <a:gd name="connsiteY3" fmla="*/ 0 h 289112"/>
                    <a:gd name="connsiteX4" fmla="*/ 129906 w 259812"/>
                    <a:gd name="connsiteY4" fmla="*/ 121246 h 2891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9112">
                      <a:moveTo>
                        <a:pt x="129906" y="121246"/>
                      </a:moveTo>
                      <a:cubicBezTo>
                        <a:pt x="60623" y="190529"/>
                        <a:pt x="0" y="268473"/>
                        <a:pt x="0" y="285794"/>
                      </a:cubicBezTo>
                      <a:cubicBezTo>
                        <a:pt x="0" y="303115"/>
                        <a:pt x="60623" y="251152"/>
                        <a:pt x="129906" y="164548"/>
                      </a:cubicBezTo>
                      <a:cubicBezTo>
                        <a:pt x="199190" y="77944"/>
                        <a:pt x="259813" y="0"/>
                        <a:pt x="259813" y="0"/>
                      </a:cubicBezTo>
                      <a:cubicBezTo>
                        <a:pt x="259813" y="0"/>
                        <a:pt x="207850" y="51963"/>
                        <a:pt x="129906" y="12124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59" name="Freeform: Shape 367">
                  <a:extLst>
                    <a:ext uri="{FF2B5EF4-FFF2-40B4-BE49-F238E27FC236}">
                      <a16:creationId xmlns:a16="http://schemas.microsoft.com/office/drawing/2014/main" xmlns="" id="{64A2B472-7E8B-44CC-BABC-22B02EDF9FE5}"/>
                    </a:ext>
                  </a:extLst>
                </p:cNvPr>
                <p:cNvSpPr/>
                <p:nvPr/>
              </p:nvSpPr>
              <p:spPr>
                <a:xfrm>
                  <a:off x="8962598" y="3316014"/>
                  <a:ext cx="259812" cy="289939"/>
                </a:xfrm>
                <a:custGeom>
                  <a:avLst/>
                  <a:gdLst>
                    <a:gd name="connsiteX0" fmla="*/ 0 w 259812"/>
                    <a:gd name="connsiteY0" fmla="*/ 3319 h 289939"/>
                    <a:gd name="connsiteX1" fmla="*/ 129906 w 259812"/>
                    <a:gd name="connsiteY1" fmla="*/ 167867 h 289939"/>
                    <a:gd name="connsiteX2" fmla="*/ 259813 w 259812"/>
                    <a:gd name="connsiteY2" fmla="*/ 289113 h 289939"/>
                    <a:gd name="connsiteX3" fmla="*/ 129906 w 259812"/>
                    <a:gd name="connsiteY3" fmla="*/ 124565 h 289939"/>
                    <a:gd name="connsiteX4" fmla="*/ 0 w 259812"/>
                    <a:gd name="connsiteY4" fmla="*/ 3319 h 2899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9939">
                      <a:moveTo>
                        <a:pt x="0" y="3319"/>
                      </a:moveTo>
                      <a:cubicBezTo>
                        <a:pt x="0" y="20640"/>
                        <a:pt x="60623" y="98583"/>
                        <a:pt x="129906" y="167867"/>
                      </a:cubicBezTo>
                      <a:cubicBezTo>
                        <a:pt x="199190" y="237150"/>
                        <a:pt x="259813" y="297773"/>
                        <a:pt x="259813" y="289113"/>
                      </a:cubicBezTo>
                      <a:cubicBezTo>
                        <a:pt x="259813" y="280452"/>
                        <a:pt x="199190" y="211169"/>
                        <a:pt x="129906" y="124565"/>
                      </a:cubicBezTo>
                      <a:cubicBezTo>
                        <a:pt x="60623" y="37960"/>
                        <a:pt x="0" y="-14002"/>
                        <a:pt x="0" y="3319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41" name="Graphic 1">
                <a:extLst>
                  <a:ext uri="{FF2B5EF4-FFF2-40B4-BE49-F238E27FC236}">
                    <a16:creationId xmlns:a16="http://schemas.microsoft.com/office/drawing/2014/main" xmlns="" id="{445163AA-21C6-4105-8494-A80A1BD00D84}"/>
                  </a:ext>
                </a:extLst>
              </p:cNvPr>
              <p:cNvGrpSpPr/>
              <p:nvPr/>
            </p:nvGrpSpPr>
            <p:grpSpPr>
              <a:xfrm>
                <a:off x="8373690" y="2708872"/>
                <a:ext cx="259812" cy="2017681"/>
                <a:chOff x="8373690" y="2708872"/>
                <a:chExt cx="259812" cy="2017681"/>
              </a:xfrm>
              <a:grpFill/>
            </p:grpSpPr>
            <p:sp>
              <p:nvSpPr>
                <p:cNvPr id="854" name="Freeform: Shape 362">
                  <a:extLst>
                    <a:ext uri="{FF2B5EF4-FFF2-40B4-BE49-F238E27FC236}">
                      <a16:creationId xmlns:a16="http://schemas.microsoft.com/office/drawing/2014/main" xmlns="" id="{61D123BA-BC1C-4A4B-9C85-4EBC99ECDE99}"/>
                    </a:ext>
                  </a:extLst>
                </p:cNvPr>
                <p:cNvSpPr/>
                <p:nvPr/>
              </p:nvSpPr>
              <p:spPr>
                <a:xfrm>
                  <a:off x="8477615" y="2791971"/>
                  <a:ext cx="35786" cy="1828590"/>
                </a:xfrm>
                <a:custGeom>
                  <a:avLst/>
                  <a:gdLst>
                    <a:gd name="connsiteX0" fmla="*/ 0 w 35786"/>
                    <a:gd name="connsiteY0" fmla="*/ 16398 h 1828590"/>
                    <a:gd name="connsiteX1" fmla="*/ 0 w 35786"/>
                    <a:gd name="connsiteY1" fmla="*/ 1809104 h 1828590"/>
                    <a:gd name="connsiteX2" fmla="*/ 34642 w 35786"/>
                    <a:gd name="connsiteY2" fmla="*/ 1809104 h 1828590"/>
                    <a:gd name="connsiteX3" fmla="*/ 34642 w 35786"/>
                    <a:gd name="connsiteY3" fmla="*/ 16398 h 1828590"/>
                    <a:gd name="connsiteX4" fmla="*/ 0 w 35786"/>
                    <a:gd name="connsiteY4" fmla="*/ 16398 h 18285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1828590">
                      <a:moveTo>
                        <a:pt x="0" y="16398"/>
                      </a:moveTo>
                      <a:cubicBezTo>
                        <a:pt x="0" y="613966"/>
                        <a:pt x="0" y="1211535"/>
                        <a:pt x="0" y="1809104"/>
                      </a:cubicBezTo>
                      <a:cubicBezTo>
                        <a:pt x="0" y="1835086"/>
                        <a:pt x="34642" y="1835086"/>
                        <a:pt x="34642" y="1809104"/>
                      </a:cubicBezTo>
                      <a:cubicBezTo>
                        <a:pt x="34642" y="1211535"/>
                        <a:pt x="34642" y="613966"/>
                        <a:pt x="34642" y="16398"/>
                      </a:cubicBezTo>
                      <a:cubicBezTo>
                        <a:pt x="4330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55" name="Freeform: Shape 363">
                  <a:extLst>
                    <a:ext uri="{FF2B5EF4-FFF2-40B4-BE49-F238E27FC236}">
                      <a16:creationId xmlns:a16="http://schemas.microsoft.com/office/drawing/2014/main" xmlns="" id="{8974ED80-AD0E-495D-9B3C-30A4FB13D85F}"/>
                    </a:ext>
                  </a:extLst>
                </p:cNvPr>
                <p:cNvSpPr/>
                <p:nvPr/>
              </p:nvSpPr>
              <p:spPr>
                <a:xfrm>
                  <a:off x="8373690" y="4444852"/>
                  <a:ext cx="259812" cy="281700"/>
                </a:xfrm>
                <a:custGeom>
                  <a:avLst/>
                  <a:gdLst>
                    <a:gd name="connsiteX0" fmla="*/ 129906 w 259812"/>
                    <a:gd name="connsiteY0" fmla="*/ 60958 h 281700"/>
                    <a:gd name="connsiteX1" fmla="*/ 0 w 259812"/>
                    <a:gd name="connsiteY1" fmla="*/ 251487 h 281700"/>
                    <a:gd name="connsiteX2" fmla="*/ 129906 w 259812"/>
                    <a:gd name="connsiteY2" fmla="*/ 216845 h 281700"/>
                    <a:gd name="connsiteX3" fmla="*/ 259813 w 259812"/>
                    <a:gd name="connsiteY3" fmla="*/ 17656 h 281700"/>
                    <a:gd name="connsiteX4" fmla="*/ 129906 w 259812"/>
                    <a:gd name="connsiteY4" fmla="*/ 60958 h 2817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1700">
                      <a:moveTo>
                        <a:pt x="129906" y="60958"/>
                      </a:moveTo>
                      <a:cubicBezTo>
                        <a:pt x="60623" y="121581"/>
                        <a:pt x="0" y="199525"/>
                        <a:pt x="0" y="251487"/>
                      </a:cubicBezTo>
                      <a:cubicBezTo>
                        <a:pt x="0" y="303450"/>
                        <a:pt x="60623" y="286129"/>
                        <a:pt x="129906" y="216845"/>
                      </a:cubicBezTo>
                      <a:cubicBezTo>
                        <a:pt x="199189" y="147562"/>
                        <a:pt x="259813" y="52297"/>
                        <a:pt x="259813" y="17656"/>
                      </a:cubicBezTo>
                      <a:cubicBezTo>
                        <a:pt x="259813" y="-16986"/>
                        <a:pt x="199189" y="335"/>
                        <a:pt x="129906" y="6095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56" name="Freeform: Shape 364">
                  <a:extLst>
                    <a:ext uri="{FF2B5EF4-FFF2-40B4-BE49-F238E27FC236}">
                      <a16:creationId xmlns:a16="http://schemas.microsoft.com/office/drawing/2014/main" xmlns="" id="{7B8B6D4D-8279-4670-A6C8-57D1B812E1FE}"/>
                    </a:ext>
                  </a:extLst>
                </p:cNvPr>
                <p:cNvSpPr/>
                <p:nvPr/>
              </p:nvSpPr>
              <p:spPr>
                <a:xfrm>
                  <a:off x="8373690" y="2708872"/>
                  <a:ext cx="259812" cy="281700"/>
                </a:xfrm>
                <a:custGeom>
                  <a:avLst/>
                  <a:gdLst>
                    <a:gd name="connsiteX0" fmla="*/ 0 w 259812"/>
                    <a:gd name="connsiteY0" fmla="*/ 30213 h 281700"/>
                    <a:gd name="connsiteX1" fmla="*/ 129906 w 259812"/>
                    <a:gd name="connsiteY1" fmla="*/ 220743 h 281700"/>
                    <a:gd name="connsiteX2" fmla="*/ 259813 w 259812"/>
                    <a:gd name="connsiteY2" fmla="*/ 264045 h 281700"/>
                    <a:gd name="connsiteX3" fmla="*/ 129906 w 259812"/>
                    <a:gd name="connsiteY3" fmla="*/ 64855 h 281700"/>
                    <a:gd name="connsiteX4" fmla="*/ 0 w 259812"/>
                    <a:gd name="connsiteY4" fmla="*/ 30213 h 2817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1700">
                      <a:moveTo>
                        <a:pt x="0" y="30213"/>
                      </a:moveTo>
                      <a:cubicBezTo>
                        <a:pt x="0" y="82176"/>
                        <a:pt x="60623" y="160120"/>
                        <a:pt x="129906" y="220743"/>
                      </a:cubicBezTo>
                      <a:cubicBezTo>
                        <a:pt x="199189" y="281365"/>
                        <a:pt x="259813" y="298686"/>
                        <a:pt x="259813" y="264045"/>
                      </a:cubicBezTo>
                      <a:cubicBezTo>
                        <a:pt x="259813" y="229403"/>
                        <a:pt x="199189" y="134138"/>
                        <a:pt x="129906" y="64855"/>
                      </a:cubicBezTo>
                      <a:cubicBezTo>
                        <a:pt x="51962" y="-4428"/>
                        <a:pt x="0" y="-21749"/>
                        <a:pt x="0" y="3021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42" name="Graphic 1">
                <a:extLst>
                  <a:ext uri="{FF2B5EF4-FFF2-40B4-BE49-F238E27FC236}">
                    <a16:creationId xmlns:a16="http://schemas.microsoft.com/office/drawing/2014/main" xmlns="" id="{EB059435-0C34-4B89-972C-DDA621045349}"/>
                  </a:ext>
                </a:extLst>
              </p:cNvPr>
              <p:cNvGrpSpPr/>
              <p:nvPr/>
            </p:nvGrpSpPr>
            <p:grpSpPr>
              <a:xfrm>
                <a:off x="7776121" y="2286716"/>
                <a:ext cx="259812" cy="2863814"/>
                <a:chOff x="7776121" y="2286716"/>
                <a:chExt cx="259812" cy="2863814"/>
              </a:xfrm>
              <a:grpFill/>
            </p:grpSpPr>
            <p:sp>
              <p:nvSpPr>
                <p:cNvPr id="851" name="Freeform: Shape 359">
                  <a:extLst>
                    <a:ext uri="{FF2B5EF4-FFF2-40B4-BE49-F238E27FC236}">
                      <a16:creationId xmlns:a16="http://schemas.microsoft.com/office/drawing/2014/main" xmlns="" id="{5C2A12C8-276D-4D80-8E1A-BB2E4501292E}"/>
                    </a:ext>
                  </a:extLst>
                </p:cNvPr>
                <p:cNvSpPr/>
                <p:nvPr/>
              </p:nvSpPr>
              <p:spPr>
                <a:xfrm>
                  <a:off x="7888706" y="2341629"/>
                  <a:ext cx="34641" cy="2729273"/>
                </a:xfrm>
                <a:custGeom>
                  <a:avLst/>
                  <a:gdLst>
                    <a:gd name="connsiteX0" fmla="*/ 0 w 34641"/>
                    <a:gd name="connsiteY0" fmla="*/ 16398 h 2729273"/>
                    <a:gd name="connsiteX1" fmla="*/ 0 w 34641"/>
                    <a:gd name="connsiteY1" fmla="*/ 2709788 h 2729273"/>
                    <a:gd name="connsiteX2" fmla="*/ 34642 w 34641"/>
                    <a:gd name="connsiteY2" fmla="*/ 2709788 h 2729273"/>
                    <a:gd name="connsiteX3" fmla="*/ 34642 w 34641"/>
                    <a:gd name="connsiteY3" fmla="*/ 16398 h 2729273"/>
                    <a:gd name="connsiteX4" fmla="*/ 0 w 34641"/>
                    <a:gd name="connsiteY4" fmla="*/ 16398 h 27292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2729273">
                      <a:moveTo>
                        <a:pt x="0" y="16398"/>
                      </a:moveTo>
                      <a:cubicBezTo>
                        <a:pt x="0" y="917081"/>
                        <a:pt x="0" y="1809104"/>
                        <a:pt x="0" y="2709788"/>
                      </a:cubicBezTo>
                      <a:cubicBezTo>
                        <a:pt x="0" y="2735769"/>
                        <a:pt x="34642" y="2735769"/>
                        <a:pt x="34642" y="2709788"/>
                      </a:cubicBezTo>
                      <a:cubicBezTo>
                        <a:pt x="34642" y="1809104"/>
                        <a:pt x="34642" y="917081"/>
                        <a:pt x="34642" y="16398"/>
                      </a:cubicBezTo>
                      <a:cubicBezTo>
                        <a:pt x="3464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52" name="Freeform: Shape 360">
                  <a:extLst>
                    <a:ext uri="{FF2B5EF4-FFF2-40B4-BE49-F238E27FC236}">
                      <a16:creationId xmlns:a16="http://schemas.microsoft.com/office/drawing/2014/main" xmlns="" id="{B591FAD2-42BB-4CEE-9622-D82BD7D87034}"/>
                    </a:ext>
                  </a:extLst>
                </p:cNvPr>
                <p:cNvSpPr/>
                <p:nvPr/>
              </p:nvSpPr>
              <p:spPr>
                <a:xfrm>
                  <a:off x="7776121" y="4886167"/>
                  <a:ext cx="259812" cy="264363"/>
                </a:xfrm>
                <a:custGeom>
                  <a:avLst/>
                  <a:gdLst>
                    <a:gd name="connsiteX0" fmla="*/ 129906 w 259812"/>
                    <a:gd name="connsiteY0" fmla="*/ 18023 h 264363"/>
                    <a:gd name="connsiteX1" fmla="*/ 0 w 259812"/>
                    <a:gd name="connsiteY1" fmla="*/ 191231 h 264363"/>
                    <a:gd name="connsiteX2" fmla="*/ 129906 w 259812"/>
                    <a:gd name="connsiteY2" fmla="*/ 243193 h 264363"/>
                    <a:gd name="connsiteX3" fmla="*/ 259813 w 259812"/>
                    <a:gd name="connsiteY3" fmla="*/ 52664 h 264363"/>
                    <a:gd name="connsiteX4" fmla="*/ 129906 w 259812"/>
                    <a:gd name="connsiteY4" fmla="*/ 18023 h 2643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4363">
                      <a:moveTo>
                        <a:pt x="129906" y="18023"/>
                      </a:moveTo>
                      <a:cubicBezTo>
                        <a:pt x="60623" y="52664"/>
                        <a:pt x="0" y="130608"/>
                        <a:pt x="0" y="191231"/>
                      </a:cubicBezTo>
                      <a:cubicBezTo>
                        <a:pt x="0" y="260514"/>
                        <a:pt x="60623" y="286496"/>
                        <a:pt x="129906" y="243193"/>
                      </a:cubicBezTo>
                      <a:cubicBezTo>
                        <a:pt x="199189" y="199891"/>
                        <a:pt x="259813" y="113287"/>
                        <a:pt x="259813" y="52664"/>
                      </a:cubicBezTo>
                      <a:cubicBezTo>
                        <a:pt x="259813" y="702"/>
                        <a:pt x="199189" y="-16619"/>
                        <a:pt x="129906" y="1802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53" name="Freeform: Shape 361">
                  <a:extLst>
                    <a:ext uri="{FF2B5EF4-FFF2-40B4-BE49-F238E27FC236}">
                      <a16:creationId xmlns:a16="http://schemas.microsoft.com/office/drawing/2014/main" xmlns="" id="{092A996F-25A5-436A-BFCA-E97D89DAABD4}"/>
                    </a:ext>
                  </a:extLst>
                </p:cNvPr>
                <p:cNvSpPr/>
                <p:nvPr/>
              </p:nvSpPr>
              <p:spPr>
                <a:xfrm>
                  <a:off x="7776121" y="2286716"/>
                  <a:ext cx="259812" cy="262174"/>
                </a:xfrm>
                <a:custGeom>
                  <a:avLst/>
                  <a:gdLst>
                    <a:gd name="connsiteX0" fmla="*/ 129906 w 259812"/>
                    <a:gd name="connsiteY0" fmla="*/ 19348 h 262174"/>
                    <a:gd name="connsiteX1" fmla="*/ 0 w 259812"/>
                    <a:gd name="connsiteY1" fmla="*/ 71310 h 262174"/>
                    <a:gd name="connsiteX2" fmla="*/ 129906 w 259812"/>
                    <a:gd name="connsiteY2" fmla="*/ 244519 h 262174"/>
                    <a:gd name="connsiteX3" fmla="*/ 259813 w 259812"/>
                    <a:gd name="connsiteY3" fmla="*/ 201217 h 262174"/>
                    <a:gd name="connsiteX4" fmla="*/ 129906 w 259812"/>
                    <a:gd name="connsiteY4" fmla="*/ 19348 h 2621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2174">
                      <a:moveTo>
                        <a:pt x="129906" y="19348"/>
                      </a:moveTo>
                      <a:cubicBezTo>
                        <a:pt x="60623" y="-23954"/>
                        <a:pt x="0" y="10687"/>
                        <a:pt x="0" y="71310"/>
                      </a:cubicBezTo>
                      <a:cubicBezTo>
                        <a:pt x="0" y="140594"/>
                        <a:pt x="60623" y="209877"/>
                        <a:pt x="129906" y="244519"/>
                      </a:cubicBezTo>
                      <a:cubicBezTo>
                        <a:pt x="199189" y="279160"/>
                        <a:pt x="259813" y="261840"/>
                        <a:pt x="259813" y="201217"/>
                      </a:cubicBezTo>
                      <a:cubicBezTo>
                        <a:pt x="259813" y="140594"/>
                        <a:pt x="199189" y="53989"/>
                        <a:pt x="129906" y="1934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43" name="Graphic 1">
                <a:extLst>
                  <a:ext uri="{FF2B5EF4-FFF2-40B4-BE49-F238E27FC236}">
                    <a16:creationId xmlns:a16="http://schemas.microsoft.com/office/drawing/2014/main" xmlns="" id="{873841C8-6529-4421-8328-8D91A2D12B20}"/>
                  </a:ext>
                </a:extLst>
              </p:cNvPr>
              <p:cNvGrpSpPr/>
              <p:nvPr/>
            </p:nvGrpSpPr>
            <p:grpSpPr>
              <a:xfrm>
                <a:off x="7178552" y="2132856"/>
                <a:ext cx="259812" cy="3169713"/>
                <a:chOff x="7178552" y="2132856"/>
                <a:chExt cx="259812" cy="3169713"/>
              </a:xfrm>
              <a:grpFill/>
            </p:grpSpPr>
            <p:sp>
              <p:nvSpPr>
                <p:cNvPr id="848" name="Freeform: Shape 356">
                  <a:extLst>
                    <a:ext uri="{FF2B5EF4-FFF2-40B4-BE49-F238E27FC236}">
                      <a16:creationId xmlns:a16="http://schemas.microsoft.com/office/drawing/2014/main" xmlns="" id="{DC711BFD-B0F7-4DA0-96F8-3B6235CC4541}"/>
                    </a:ext>
                  </a:extLst>
                </p:cNvPr>
                <p:cNvSpPr/>
                <p:nvPr/>
              </p:nvSpPr>
              <p:spPr>
                <a:xfrm>
                  <a:off x="7291138" y="2177081"/>
                  <a:ext cx="34641" cy="3049709"/>
                </a:xfrm>
                <a:custGeom>
                  <a:avLst/>
                  <a:gdLst>
                    <a:gd name="connsiteX0" fmla="*/ 0 w 34641"/>
                    <a:gd name="connsiteY0" fmla="*/ 16398 h 3049709"/>
                    <a:gd name="connsiteX1" fmla="*/ 0 w 34641"/>
                    <a:gd name="connsiteY1" fmla="*/ 3030223 h 3049709"/>
                    <a:gd name="connsiteX2" fmla="*/ 34641 w 34641"/>
                    <a:gd name="connsiteY2" fmla="*/ 3030223 h 3049709"/>
                    <a:gd name="connsiteX3" fmla="*/ 34641 w 34641"/>
                    <a:gd name="connsiteY3" fmla="*/ 16398 h 3049709"/>
                    <a:gd name="connsiteX4" fmla="*/ 0 w 34641"/>
                    <a:gd name="connsiteY4" fmla="*/ 16398 h 30497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3049709">
                      <a:moveTo>
                        <a:pt x="0" y="16398"/>
                      </a:moveTo>
                      <a:cubicBezTo>
                        <a:pt x="0" y="1021006"/>
                        <a:pt x="0" y="2025615"/>
                        <a:pt x="0" y="3030223"/>
                      </a:cubicBezTo>
                      <a:cubicBezTo>
                        <a:pt x="0" y="3056205"/>
                        <a:pt x="34641" y="3056205"/>
                        <a:pt x="34641" y="3030223"/>
                      </a:cubicBezTo>
                      <a:cubicBezTo>
                        <a:pt x="34641" y="2025615"/>
                        <a:pt x="34641" y="1021006"/>
                        <a:pt x="34641" y="16398"/>
                      </a:cubicBezTo>
                      <a:cubicBezTo>
                        <a:pt x="34641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49" name="Freeform: Shape 357">
                  <a:extLst>
                    <a:ext uri="{FF2B5EF4-FFF2-40B4-BE49-F238E27FC236}">
                      <a16:creationId xmlns:a16="http://schemas.microsoft.com/office/drawing/2014/main" xmlns="" id="{49E579C7-375F-4347-BB86-09355816C910}"/>
                    </a:ext>
                  </a:extLst>
                </p:cNvPr>
                <p:cNvSpPr/>
                <p:nvPr/>
              </p:nvSpPr>
              <p:spPr>
                <a:xfrm>
                  <a:off x="7178552" y="5042756"/>
                  <a:ext cx="259812" cy="259812"/>
                </a:xfrm>
                <a:custGeom>
                  <a:avLst/>
                  <a:gdLst>
                    <a:gd name="connsiteX0" fmla="*/ 129906 w 259812"/>
                    <a:gd name="connsiteY0" fmla="*/ 0 h 259812"/>
                    <a:gd name="connsiteX1" fmla="*/ 0 w 259812"/>
                    <a:gd name="connsiteY1" fmla="*/ 121246 h 259812"/>
                    <a:gd name="connsiteX2" fmla="*/ 129906 w 259812"/>
                    <a:gd name="connsiteY2" fmla="*/ 259813 h 259812"/>
                    <a:gd name="connsiteX3" fmla="*/ 259813 w 259812"/>
                    <a:gd name="connsiteY3" fmla="*/ 121246 h 259812"/>
                    <a:gd name="connsiteX4" fmla="*/ 129906 w 259812"/>
                    <a:gd name="connsiteY4" fmla="*/ 0 h 2598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59812">
                      <a:moveTo>
                        <a:pt x="129906" y="0"/>
                      </a:moveTo>
                      <a:cubicBezTo>
                        <a:pt x="60623" y="0"/>
                        <a:pt x="0" y="51963"/>
                        <a:pt x="0" y="121246"/>
                      </a:cubicBezTo>
                      <a:cubicBezTo>
                        <a:pt x="0" y="190529"/>
                        <a:pt x="60623" y="259813"/>
                        <a:pt x="129906" y="259813"/>
                      </a:cubicBezTo>
                      <a:cubicBezTo>
                        <a:pt x="199190" y="259813"/>
                        <a:pt x="259813" y="190529"/>
                        <a:pt x="259813" y="121246"/>
                      </a:cubicBezTo>
                      <a:cubicBezTo>
                        <a:pt x="259813" y="51963"/>
                        <a:pt x="199190" y="0"/>
                        <a:pt x="129906" y="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50" name="Freeform: Shape 358">
                  <a:extLst>
                    <a:ext uri="{FF2B5EF4-FFF2-40B4-BE49-F238E27FC236}">
                      <a16:creationId xmlns:a16="http://schemas.microsoft.com/office/drawing/2014/main" xmlns="" id="{61166A75-C730-4CDF-B90A-B0A1CA1232BE}"/>
                    </a:ext>
                  </a:extLst>
                </p:cNvPr>
                <p:cNvSpPr/>
                <p:nvPr/>
              </p:nvSpPr>
              <p:spPr>
                <a:xfrm>
                  <a:off x="7178552" y="2132856"/>
                  <a:ext cx="259812" cy="259812"/>
                </a:xfrm>
                <a:custGeom>
                  <a:avLst/>
                  <a:gdLst>
                    <a:gd name="connsiteX0" fmla="*/ 129906 w 259812"/>
                    <a:gd name="connsiteY0" fmla="*/ 0 h 259812"/>
                    <a:gd name="connsiteX1" fmla="*/ 0 w 259812"/>
                    <a:gd name="connsiteY1" fmla="*/ 138567 h 259812"/>
                    <a:gd name="connsiteX2" fmla="*/ 129906 w 259812"/>
                    <a:gd name="connsiteY2" fmla="*/ 259813 h 259812"/>
                    <a:gd name="connsiteX3" fmla="*/ 259813 w 259812"/>
                    <a:gd name="connsiteY3" fmla="*/ 138567 h 259812"/>
                    <a:gd name="connsiteX4" fmla="*/ 129906 w 259812"/>
                    <a:gd name="connsiteY4" fmla="*/ 0 h 2598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59812">
                      <a:moveTo>
                        <a:pt x="129906" y="0"/>
                      </a:moveTo>
                      <a:cubicBezTo>
                        <a:pt x="60623" y="0"/>
                        <a:pt x="0" y="69283"/>
                        <a:pt x="0" y="138567"/>
                      </a:cubicBezTo>
                      <a:cubicBezTo>
                        <a:pt x="0" y="207850"/>
                        <a:pt x="60623" y="259813"/>
                        <a:pt x="129906" y="259813"/>
                      </a:cubicBezTo>
                      <a:cubicBezTo>
                        <a:pt x="199190" y="259813"/>
                        <a:pt x="259813" y="207850"/>
                        <a:pt x="259813" y="138567"/>
                      </a:cubicBezTo>
                      <a:cubicBezTo>
                        <a:pt x="259813" y="69283"/>
                        <a:pt x="199190" y="0"/>
                        <a:pt x="129906" y="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44" name="Graphic 1">
                <a:extLst>
                  <a:ext uri="{FF2B5EF4-FFF2-40B4-BE49-F238E27FC236}">
                    <a16:creationId xmlns:a16="http://schemas.microsoft.com/office/drawing/2014/main" xmlns="" id="{B5235111-B049-44F3-95E6-85510C21DD1C}"/>
                  </a:ext>
                </a:extLst>
              </p:cNvPr>
              <p:cNvGrpSpPr/>
              <p:nvPr/>
            </p:nvGrpSpPr>
            <p:grpSpPr>
              <a:xfrm>
                <a:off x="6589644" y="2282126"/>
                <a:ext cx="259812" cy="2871172"/>
                <a:chOff x="6589644" y="2282126"/>
                <a:chExt cx="259812" cy="2871172"/>
              </a:xfrm>
              <a:grpFill/>
            </p:grpSpPr>
            <p:sp>
              <p:nvSpPr>
                <p:cNvPr id="845" name="Freeform: Shape 353">
                  <a:extLst>
                    <a:ext uri="{FF2B5EF4-FFF2-40B4-BE49-F238E27FC236}">
                      <a16:creationId xmlns:a16="http://schemas.microsoft.com/office/drawing/2014/main" xmlns="" id="{B439FFE7-9FAB-46FA-BAB8-BA5410BD0ED5}"/>
                    </a:ext>
                  </a:extLst>
                </p:cNvPr>
                <p:cNvSpPr/>
                <p:nvPr/>
              </p:nvSpPr>
              <p:spPr>
                <a:xfrm>
                  <a:off x="6693569" y="2338540"/>
                  <a:ext cx="35786" cy="2741022"/>
                </a:xfrm>
                <a:custGeom>
                  <a:avLst/>
                  <a:gdLst>
                    <a:gd name="connsiteX0" fmla="*/ 0 w 35786"/>
                    <a:gd name="connsiteY0" fmla="*/ 19486 h 2741022"/>
                    <a:gd name="connsiteX1" fmla="*/ 0 w 35786"/>
                    <a:gd name="connsiteY1" fmla="*/ 2721537 h 2741022"/>
                    <a:gd name="connsiteX2" fmla="*/ 34642 w 35786"/>
                    <a:gd name="connsiteY2" fmla="*/ 2721537 h 2741022"/>
                    <a:gd name="connsiteX3" fmla="*/ 34642 w 35786"/>
                    <a:gd name="connsiteY3" fmla="*/ 19486 h 2741022"/>
                    <a:gd name="connsiteX4" fmla="*/ 0 w 35786"/>
                    <a:gd name="connsiteY4" fmla="*/ 19486 h 27410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2741022">
                      <a:moveTo>
                        <a:pt x="0" y="19486"/>
                      </a:moveTo>
                      <a:cubicBezTo>
                        <a:pt x="0" y="920170"/>
                        <a:pt x="0" y="1820853"/>
                        <a:pt x="0" y="2721537"/>
                      </a:cubicBezTo>
                      <a:cubicBezTo>
                        <a:pt x="0" y="2747518"/>
                        <a:pt x="34642" y="2747518"/>
                        <a:pt x="34642" y="2721537"/>
                      </a:cubicBezTo>
                      <a:cubicBezTo>
                        <a:pt x="34642" y="1820853"/>
                        <a:pt x="34642" y="920170"/>
                        <a:pt x="34642" y="19486"/>
                      </a:cubicBezTo>
                      <a:cubicBezTo>
                        <a:pt x="43302" y="-6495"/>
                        <a:pt x="0" y="-6495"/>
                        <a:pt x="0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46" name="Freeform: Shape 354">
                  <a:extLst>
                    <a:ext uri="{FF2B5EF4-FFF2-40B4-BE49-F238E27FC236}">
                      <a16:creationId xmlns:a16="http://schemas.microsoft.com/office/drawing/2014/main" xmlns="" id="{6BCE01A6-8CC1-4FAF-B92C-A854282FE406}"/>
                    </a:ext>
                  </a:extLst>
                </p:cNvPr>
                <p:cNvSpPr/>
                <p:nvPr/>
              </p:nvSpPr>
              <p:spPr>
                <a:xfrm>
                  <a:off x="6589644" y="4886534"/>
                  <a:ext cx="259812" cy="266764"/>
                </a:xfrm>
                <a:custGeom>
                  <a:avLst/>
                  <a:gdLst>
                    <a:gd name="connsiteX0" fmla="*/ 129906 w 259812"/>
                    <a:gd name="connsiteY0" fmla="*/ 17656 h 266764"/>
                    <a:gd name="connsiteX1" fmla="*/ 0 w 259812"/>
                    <a:gd name="connsiteY1" fmla="*/ 60958 h 266764"/>
                    <a:gd name="connsiteX2" fmla="*/ 129906 w 259812"/>
                    <a:gd name="connsiteY2" fmla="*/ 251487 h 266764"/>
                    <a:gd name="connsiteX3" fmla="*/ 259813 w 259812"/>
                    <a:gd name="connsiteY3" fmla="*/ 190864 h 266764"/>
                    <a:gd name="connsiteX4" fmla="*/ 129906 w 259812"/>
                    <a:gd name="connsiteY4" fmla="*/ 17656 h 2667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6764">
                      <a:moveTo>
                        <a:pt x="129906" y="17656"/>
                      </a:moveTo>
                      <a:cubicBezTo>
                        <a:pt x="60623" y="-16986"/>
                        <a:pt x="0" y="335"/>
                        <a:pt x="0" y="60958"/>
                      </a:cubicBezTo>
                      <a:cubicBezTo>
                        <a:pt x="0" y="121581"/>
                        <a:pt x="60623" y="208185"/>
                        <a:pt x="129906" y="251487"/>
                      </a:cubicBezTo>
                      <a:cubicBezTo>
                        <a:pt x="199190" y="286129"/>
                        <a:pt x="259813" y="260147"/>
                        <a:pt x="259813" y="190864"/>
                      </a:cubicBezTo>
                      <a:cubicBezTo>
                        <a:pt x="251152" y="130241"/>
                        <a:pt x="199190" y="52298"/>
                        <a:pt x="129906" y="1765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47" name="Freeform: Shape 355">
                  <a:extLst>
                    <a:ext uri="{FF2B5EF4-FFF2-40B4-BE49-F238E27FC236}">
                      <a16:creationId xmlns:a16="http://schemas.microsoft.com/office/drawing/2014/main" xmlns="" id="{60358B75-12F2-468F-B274-CAEF315B8BBC}"/>
                    </a:ext>
                  </a:extLst>
                </p:cNvPr>
                <p:cNvSpPr/>
                <p:nvPr/>
              </p:nvSpPr>
              <p:spPr>
                <a:xfrm>
                  <a:off x="6589644" y="2282126"/>
                  <a:ext cx="259812" cy="266764"/>
                </a:xfrm>
                <a:custGeom>
                  <a:avLst/>
                  <a:gdLst>
                    <a:gd name="connsiteX0" fmla="*/ 129906 w 259812"/>
                    <a:gd name="connsiteY0" fmla="*/ 15277 h 266764"/>
                    <a:gd name="connsiteX1" fmla="*/ 0 w 259812"/>
                    <a:gd name="connsiteY1" fmla="*/ 205807 h 266764"/>
                    <a:gd name="connsiteX2" fmla="*/ 129906 w 259812"/>
                    <a:gd name="connsiteY2" fmla="*/ 249109 h 266764"/>
                    <a:gd name="connsiteX3" fmla="*/ 259813 w 259812"/>
                    <a:gd name="connsiteY3" fmla="*/ 75900 h 266764"/>
                    <a:gd name="connsiteX4" fmla="*/ 129906 w 259812"/>
                    <a:gd name="connsiteY4" fmla="*/ 15277 h 2667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6764">
                      <a:moveTo>
                        <a:pt x="129906" y="15277"/>
                      </a:moveTo>
                      <a:cubicBezTo>
                        <a:pt x="60623" y="58579"/>
                        <a:pt x="0" y="145184"/>
                        <a:pt x="0" y="205807"/>
                      </a:cubicBezTo>
                      <a:cubicBezTo>
                        <a:pt x="0" y="266430"/>
                        <a:pt x="60623" y="283750"/>
                        <a:pt x="129906" y="249109"/>
                      </a:cubicBezTo>
                      <a:cubicBezTo>
                        <a:pt x="199190" y="214467"/>
                        <a:pt x="259813" y="145184"/>
                        <a:pt x="259813" y="75900"/>
                      </a:cubicBezTo>
                      <a:cubicBezTo>
                        <a:pt x="251152" y="6617"/>
                        <a:pt x="199190" y="-19364"/>
                        <a:pt x="129906" y="15277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</p:grpSp>
        <p:sp>
          <p:nvSpPr>
            <p:cNvPr id="531" name="Freeform: Shape 272">
              <a:extLst>
                <a:ext uri="{FF2B5EF4-FFF2-40B4-BE49-F238E27FC236}">
                  <a16:creationId xmlns:a16="http://schemas.microsoft.com/office/drawing/2014/main" xmlns="" id="{CD0BF5DF-0938-4F7A-B8C5-985C68E7107B}"/>
                </a:ext>
              </a:extLst>
            </p:cNvPr>
            <p:cNvSpPr/>
            <p:nvPr/>
          </p:nvSpPr>
          <p:spPr>
            <a:xfrm>
              <a:off x="-338893" y="3038754"/>
              <a:ext cx="2229323" cy="546863"/>
            </a:xfrm>
            <a:custGeom>
              <a:avLst/>
              <a:gdLst>
                <a:gd name="connsiteX0" fmla="*/ 2598126 w 6755126"/>
                <a:gd name="connsiteY0" fmla="*/ 1654140 h 1657063"/>
                <a:gd name="connsiteX1" fmla="*/ 3741301 w 6755126"/>
                <a:gd name="connsiteY1" fmla="*/ 1498253 h 1657063"/>
                <a:gd name="connsiteX2" fmla="*/ 5949708 w 6755126"/>
                <a:gd name="connsiteY2" fmla="*/ 441681 h 1657063"/>
                <a:gd name="connsiteX3" fmla="*/ 6755127 w 6755126"/>
                <a:gd name="connsiteY3" fmla="*/ 25981 h 1657063"/>
                <a:gd name="connsiteX4" fmla="*/ 6755127 w 6755126"/>
                <a:gd name="connsiteY4" fmla="*/ 0 h 1657063"/>
                <a:gd name="connsiteX5" fmla="*/ 6278804 w 6755126"/>
                <a:gd name="connsiteY5" fmla="*/ 233831 h 1657063"/>
                <a:gd name="connsiteX6" fmla="*/ 4053076 w 6755126"/>
                <a:gd name="connsiteY6" fmla="*/ 1359686 h 1657063"/>
                <a:gd name="connsiteX7" fmla="*/ 2901240 w 6755126"/>
                <a:gd name="connsiteY7" fmla="*/ 1628159 h 1657063"/>
                <a:gd name="connsiteX8" fmla="*/ 1697442 w 6755126"/>
                <a:gd name="connsiteY8" fmla="*/ 1463611 h 1657063"/>
                <a:gd name="connsiteX9" fmla="*/ 0 w 6755126"/>
                <a:gd name="connsiteY9" fmla="*/ 666852 h 1657063"/>
                <a:gd name="connsiteX10" fmla="*/ 0 w 6755126"/>
                <a:gd name="connsiteY10" fmla="*/ 701494 h 1657063"/>
                <a:gd name="connsiteX11" fmla="*/ 1480932 w 6755126"/>
                <a:gd name="connsiteY11" fmla="*/ 1420309 h 1657063"/>
                <a:gd name="connsiteX12" fmla="*/ 2598126 w 6755126"/>
                <a:gd name="connsiteY12" fmla="*/ 1654140 h 1657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755126" h="1657063">
                  <a:moveTo>
                    <a:pt x="2598126" y="1654140"/>
                  </a:moveTo>
                  <a:cubicBezTo>
                    <a:pt x="2987845" y="1671461"/>
                    <a:pt x="3368903" y="1610838"/>
                    <a:pt x="3741301" y="1498253"/>
                  </a:cubicBezTo>
                  <a:cubicBezTo>
                    <a:pt x="4529399" y="1264421"/>
                    <a:pt x="5239553" y="831400"/>
                    <a:pt x="5949708" y="441681"/>
                  </a:cubicBezTo>
                  <a:cubicBezTo>
                    <a:pt x="6209520" y="294454"/>
                    <a:pt x="6477994" y="155888"/>
                    <a:pt x="6755127" y="25981"/>
                  </a:cubicBezTo>
                  <a:lnTo>
                    <a:pt x="6755127" y="0"/>
                  </a:lnTo>
                  <a:cubicBezTo>
                    <a:pt x="6590579" y="77944"/>
                    <a:pt x="6434692" y="155888"/>
                    <a:pt x="6278804" y="233831"/>
                  </a:cubicBezTo>
                  <a:cubicBezTo>
                    <a:pt x="5542668" y="614890"/>
                    <a:pt x="4832514" y="1065232"/>
                    <a:pt x="4053076" y="1359686"/>
                  </a:cubicBezTo>
                  <a:cubicBezTo>
                    <a:pt x="3680678" y="1498253"/>
                    <a:pt x="3299619" y="1602177"/>
                    <a:pt x="2901240" y="1628159"/>
                  </a:cubicBezTo>
                  <a:cubicBezTo>
                    <a:pt x="2494201" y="1654140"/>
                    <a:pt x="2087161" y="1584857"/>
                    <a:pt x="1697442" y="1463611"/>
                  </a:cubicBezTo>
                  <a:cubicBezTo>
                    <a:pt x="1108534" y="1273082"/>
                    <a:pt x="545606" y="978627"/>
                    <a:pt x="0" y="666852"/>
                  </a:cubicBezTo>
                  <a:lnTo>
                    <a:pt x="0" y="701494"/>
                  </a:lnTo>
                  <a:cubicBezTo>
                    <a:pt x="484983" y="969967"/>
                    <a:pt x="969967" y="1229780"/>
                    <a:pt x="1480932" y="1420309"/>
                  </a:cubicBezTo>
                  <a:cubicBezTo>
                    <a:pt x="1844669" y="1550215"/>
                    <a:pt x="2217067" y="1636819"/>
                    <a:pt x="2598126" y="165414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2" name="Freeform: Shape 273">
              <a:extLst>
                <a:ext uri="{FF2B5EF4-FFF2-40B4-BE49-F238E27FC236}">
                  <a16:creationId xmlns:a16="http://schemas.microsoft.com/office/drawing/2014/main" xmlns="" id="{8A33E317-7D0A-4407-B759-DD6C92D7FEC0}"/>
                </a:ext>
              </a:extLst>
            </p:cNvPr>
            <p:cNvSpPr/>
            <p:nvPr/>
          </p:nvSpPr>
          <p:spPr>
            <a:xfrm>
              <a:off x="-338893" y="2886309"/>
              <a:ext cx="2229323" cy="549721"/>
            </a:xfrm>
            <a:custGeom>
              <a:avLst/>
              <a:gdLst>
                <a:gd name="connsiteX0" fmla="*/ 2572145 w 6755126"/>
                <a:gd name="connsiteY0" fmla="*/ 37565 h 1665723"/>
                <a:gd name="connsiteX1" fmla="*/ 3775942 w 6755126"/>
                <a:gd name="connsiteY1" fmla="*/ 202113 h 1665723"/>
                <a:gd name="connsiteX2" fmla="*/ 6027651 w 6755126"/>
                <a:gd name="connsiteY2" fmla="*/ 1293326 h 1665723"/>
                <a:gd name="connsiteX3" fmla="*/ 6755127 w 6755126"/>
                <a:gd name="connsiteY3" fmla="*/ 1665724 h 1665723"/>
                <a:gd name="connsiteX4" fmla="*/ 6755127 w 6755126"/>
                <a:gd name="connsiteY4" fmla="*/ 1631082 h 1665723"/>
                <a:gd name="connsiteX5" fmla="*/ 6200860 w 6755126"/>
                <a:gd name="connsiteY5" fmla="*/ 1353949 h 1665723"/>
                <a:gd name="connsiteX6" fmla="*/ 3992453 w 6755126"/>
                <a:gd name="connsiteY6" fmla="*/ 245415 h 1665723"/>
                <a:gd name="connsiteX7" fmla="*/ 2883919 w 6755126"/>
                <a:gd name="connsiteY7" fmla="*/ 2923 h 1665723"/>
                <a:gd name="connsiteX8" fmla="*/ 1740744 w 6755126"/>
                <a:gd name="connsiteY8" fmla="*/ 158811 h 1665723"/>
                <a:gd name="connsiteX9" fmla="*/ 0 w 6755126"/>
                <a:gd name="connsiteY9" fmla="*/ 964230 h 1665723"/>
                <a:gd name="connsiteX10" fmla="*/ 0 w 6755126"/>
                <a:gd name="connsiteY10" fmla="*/ 998872 h 1665723"/>
                <a:gd name="connsiteX11" fmla="*/ 1428969 w 6755126"/>
                <a:gd name="connsiteY11" fmla="*/ 306038 h 1665723"/>
                <a:gd name="connsiteX12" fmla="*/ 2572145 w 6755126"/>
                <a:gd name="connsiteY12" fmla="*/ 37565 h 1665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755126" h="1665723">
                  <a:moveTo>
                    <a:pt x="2572145" y="37565"/>
                  </a:moveTo>
                  <a:cubicBezTo>
                    <a:pt x="2979184" y="11584"/>
                    <a:pt x="3386224" y="80867"/>
                    <a:pt x="3775942" y="202113"/>
                  </a:cubicBezTo>
                  <a:cubicBezTo>
                    <a:pt x="4572701" y="453265"/>
                    <a:pt x="5291516" y="894947"/>
                    <a:pt x="6027651" y="1293326"/>
                  </a:cubicBezTo>
                  <a:cubicBezTo>
                    <a:pt x="6261483" y="1423232"/>
                    <a:pt x="6512635" y="1553138"/>
                    <a:pt x="6755127" y="1665724"/>
                  </a:cubicBezTo>
                  <a:lnTo>
                    <a:pt x="6755127" y="1631082"/>
                  </a:lnTo>
                  <a:cubicBezTo>
                    <a:pt x="6564598" y="1544478"/>
                    <a:pt x="6382728" y="1449214"/>
                    <a:pt x="6200860" y="1353949"/>
                  </a:cubicBezTo>
                  <a:cubicBezTo>
                    <a:pt x="5473385" y="972890"/>
                    <a:pt x="4771891" y="522549"/>
                    <a:pt x="3992453" y="245415"/>
                  </a:cubicBezTo>
                  <a:cubicBezTo>
                    <a:pt x="3637376" y="115509"/>
                    <a:pt x="3264978" y="20244"/>
                    <a:pt x="2883919" y="2923"/>
                  </a:cubicBezTo>
                  <a:cubicBezTo>
                    <a:pt x="2502861" y="-14397"/>
                    <a:pt x="2113142" y="46226"/>
                    <a:pt x="1740744" y="158811"/>
                  </a:cubicBezTo>
                  <a:cubicBezTo>
                    <a:pt x="1125854" y="349340"/>
                    <a:pt x="562927" y="652455"/>
                    <a:pt x="0" y="964230"/>
                  </a:cubicBezTo>
                  <a:lnTo>
                    <a:pt x="0" y="998872"/>
                  </a:lnTo>
                  <a:cubicBezTo>
                    <a:pt x="459002" y="739059"/>
                    <a:pt x="926665" y="496567"/>
                    <a:pt x="1428969" y="306038"/>
                  </a:cubicBezTo>
                  <a:cubicBezTo>
                    <a:pt x="1792707" y="158811"/>
                    <a:pt x="2182426" y="54886"/>
                    <a:pt x="2572145" y="3756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533" name="Graphic 1">
              <a:extLst>
                <a:ext uri="{FF2B5EF4-FFF2-40B4-BE49-F238E27FC236}">
                  <a16:creationId xmlns:a16="http://schemas.microsoft.com/office/drawing/2014/main" xmlns="" id="{25AA7E29-8D60-417A-8E4A-5C8A3709616C}"/>
                </a:ext>
              </a:extLst>
            </p:cNvPr>
            <p:cNvGrpSpPr/>
            <p:nvPr/>
          </p:nvGrpSpPr>
          <p:grpSpPr>
            <a:xfrm>
              <a:off x="-313170" y="3158051"/>
              <a:ext cx="60020" cy="157382"/>
              <a:chOff x="-581182" y="3602874"/>
              <a:chExt cx="181868" cy="476887"/>
            </a:xfrm>
            <a:grpFill/>
          </p:grpSpPr>
          <p:sp>
            <p:nvSpPr>
              <p:cNvPr id="829" name="Freeform: Shape 335">
                <a:extLst>
                  <a:ext uri="{FF2B5EF4-FFF2-40B4-BE49-F238E27FC236}">
                    <a16:creationId xmlns:a16="http://schemas.microsoft.com/office/drawing/2014/main" xmlns="" id="{4F7B11E4-D65B-47DF-A679-2A0F890BFF02}"/>
                  </a:ext>
                </a:extLst>
              </p:cNvPr>
              <p:cNvSpPr/>
              <p:nvPr/>
            </p:nvSpPr>
            <p:spPr>
              <a:xfrm>
                <a:off x="-503238" y="3635438"/>
                <a:ext cx="25981" cy="407039"/>
              </a:xfrm>
              <a:custGeom>
                <a:avLst/>
                <a:gdLst>
                  <a:gd name="connsiteX0" fmla="*/ 0 w 25981"/>
                  <a:gd name="connsiteY0" fmla="*/ 12991 h 407039"/>
                  <a:gd name="connsiteX1" fmla="*/ 0 w 25981"/>
                  <a:gd name="connsiteY1" fmla="*/ 394049 h 407039"/>
                  <a:gd name="connsiteX2" fmla="*/ 25981 w 25981"/>
                  <a:gd name="connsiteY2" fmla="*/ 394049 h 407039"/>
                  <a:gd name="connsiteX3" fmla="*/ 25981 w 25981"/>
                  <a:gd name="connsiteY3" fmla="*/ 12991 h 407039"/>
                  <a:gd name="connsiteX4" fmla="*/ 0 w 25981"/>
                  <a:gd name="connsiteY4" fmla="*/ 12991 h 4070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407039">
                    <a:moveTo>
                      <a:pt x="0" y="12991"/>
                    </a:moveTo>
                    <a:cubicBezTo>
                      <a:pt x="0" y="142897"/>
                      <a:pt x="0" y="264143"/>
                      <a:pt x="0" y="394049"/>
                    </a:cubicBezTo>
                    <a:cubicBezTo>
                      <a:pt x="0" y="411370"/>
                      <a:pt x="25981" y="411370"/>
                      <a:pt x="25981" y="394049"/>
                    </a:cubicBezTo>
                    <a:cubicBezTo>
                      <a:pt x="25981" y="264143"/>
                      <a:pt x="25981" y="142897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30" name="Freeform: Shape 336">
                <a:extLst>
                  <a:ext uri="{FF2B5EF4-FFF2-40B4-BE49-F238E27FC236}">
                    <a16:creationId xmlns:a16="http://schemas.microsoft.com/office/drawing/2014/main" xmlns="" id="{A7753242-A269-4A95-8E00-0955E84E8893}"/>
                  </a:ext>
                </a:extLst>
              </p:cNvPr>
              <p:cNvSpPr/>
              <p:nvPr/>
            </p:nvSpPr>
            <p:spPr>
              <a:xfrm>
                <a:off x="-581182" y="3975272"/>
                <a:ext cx="181868" cy="104489"/>
              </a:xfrm>
              <a:custGeom>
                <a:avLst/>
                <a:gdLst>
                  <a:gd name="connsiteX0" fmla="*/ 95265 w 181868"/>
                  <a:gd name="connsiteY0" fmla="*/ 36895 h 104489"/>
                  <a:gd name="connsiteX1" fmla="*/ 0 w 181868"/>
                  <a:gd name="connsiteY1" fmla="*/ 2253 h 104489"/>
                  <a:gd name="connsiteX2" fmla="*/ 95265 w 181868"/>
                  <a:gd name="connsiteY2" fmla="*/ 71536 h 104489"/>
                  <a:gd name="connsiteX3" fmla="*/ 181869 w 181868"/>
                  <a:gd name="connsiteY3" fmla="*/ 97517 h 104489"/>
                  <a:gd name="connsiteX4" fmla="*/ 95265 w 181868"/>
                  <a:gd name="connsiteY4" fmla="*/ 36895 h 1044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1868" h="104489">
                    <a:moveTo>
                      <a:pt x="95265" y="36895"/>
                    </a:moveTo>
                    <a:cubicBezTo>
                      <a:pt x="43302" y="10913"/>
                      <a:pt x="0" y="-6408"/>
                      <a:pt x="0" y="2253"/>
                    </a:cubicBezTo>
                    <a:cubicBezTo>
                      <a:pt x="0" y="10913"/>
                      <a:pt x="43302" y="36895"/>
                      <a:pt x="95265" y="71536"/>
                    </a:cubicBezTo>
                    <a:cubicBezTo>
                      <a:pt x="138567" y="97517"/>
                      <a:pt x="181869" y="114838"/>
                      <a:pt x="181869" y="97517"/>
                    </a:cubicBezTo>
                    <a:cubicBezTo>
                      <a:pt x="181869" y="88857"/>
                      <a:pt x="138567" y="62876"/>
                      <a:pt x="95265" y="368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31" name="Freeform: Shape 337">
                <a:extLst>
                  <a:ext uri="{FF2B5EF4-FFF2-40B4-BE49-F238E27FC236}">
                    <a16:creationId xmlns:a16="http://schemas.microsoft.com/office/drawing/2014/main" xmlns="" id="{7FE1FA57-72FA-4475-9EA9-A2BE2D45B226}"/>
                  </a:ext>
                </a:extLst>
              </p:cNvPr>
              <p:cNvSpPr/>
              <p:nvPr/>
            </p:nvSpPr>
            <p:spPr>
              <a:xfrm>
                <a:off x="-581182" y="3602874"/>
                <a:ext cx="181868" cy="108430"/>
              </a:xfrm>
              <a:custGeom>
                <a:avLst/>
                <a:gdLst>
                  <a:gd name="connsiteX0" fmla="*/ 95265 w 181868"/>
                  <a:gd name="connsiteY0" fmla="*/ 36894 h 108430"/>
                  <a:gd name="connsiteX1" fmla="*/ 0 w 181868"/>
                  <a:gd name="connsiteY1" fmla="*/ 106178 h 108430"/>
                  <a:gd name="connsiteX2" fmla="*/ 95265 w 181868"/>
                  <a:gd name="connsiteY2" fmla="*/ 71536 h 108430"/>
                  <a:gd name="connsiteX3" fmla="*/ 181869 w 181868"/>
                  <a:gd name="connsiteY3" fmla="*/ 2253 h 108430"/>
                  <a:gd name="connsiteX4" fmla="*/ 95265 w 181868"/>
                  <a:gd name="connsiteY4" fmla="*/ 36894 h 1084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1868" h="108430">
                    <a:moveTo>
                      <a:pt x="95265" y="36894"/>
                    </a:moveTo>
                    <a:cubicBezTo>
                      <a:pt x="43302" y="71536"/>
                      <a:pt x="0" y="97517"/>
                      <a:pt x="0" y="106178"/>
                    </a:cubicBezTo>
                    <a:cubicBezTo>
                      <a:pt x="0" y="114838"/>
                      <a:pt x="43302" y="97517"/>
                      <a:pt x="95265" y="71536"/>
                    </a:cubicBezTo>
                    <a:cubicBezTo>
                      <a:pt x="138567" y="45555"/>
                      <a:pt x="181869" y="19574"/>
                      <a:pt x="181869" y="2253"/>
                    </a:cubicBezTo>
                    <a:cubicBezTo>
                      <a:pt x="181869" y="-6408"/>
                      <a:pt x="138567" y="10913"/>
                      <a:pt x="95265" y="3689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34" name="Graphic 1">
              <a:extLst>
                <a:ext uri="{FF2B5EF4-FFF2-40B4-BE49-F238E27FC236}">
                  <a16:creationId xmlns:a16="http://schemas.microsoft.com/office/drawing/2014/main" xmlns="" id="{BE2D9FFE-701F-4E58-8C80-0071B316DC30}"/>
                </a:ext>
              </a:extLst>
            </p:cNvPr>
            <p:cNvGrpSpPr/>
            <p:nvPr/>
          </p:nvGrpSpPr>
          <p:grpSpPr>
            <a:xfrm>
              <a:off x="-173123" y="3079306"/>
              <a:ext cx="62878" cy="314978"/>
              <a:chOff x="-156821" y="3364268"/>
              <a:chExt cx="190529" cy="954423"/>
            </a:xfrm>
            <a:grpFill/>
          </p:grpSpPr>
          <p:sp>
            <p:nvSpPr>
              <p:cNvPr id="826" name="Freeform: Shape 332">
                <a:extLst>
                  <a:ext uri="{FF2B5EF4-FFF2-40B4-BE49-F238E27FC236}">
                    <a16:creationId xmlns:a16="http://schemas.microsoft.com/office/drawing/2014/main" xmlns="" id="{EEFD8A36-304A-4B92-BDB2-83E34BB92E9E}"/>
                  </a:ext>
                </a:extLst>
              </p:cNvPr>
              <p:cNvSpPr/>
              <p:nvPr/>
            </p:nvSpPr>
            <p:spPr>
              <a:xfrm>
                <a:off x="-78877" y="3392946"/>
                <a:ext cx="27371" cy="883362"/>
              </a:xfrm>
              <a:custGeom>
                <a:avLst/>
                <a:gdLst>
                  <a:gd name="connsiteX0" fmla="*/ 0 w 27371"/>
                  <a:gd name="connsiteY0" fmla="*/ 12991 h 883362"/>
                  <a:gd name="connsiteX1" fmla="*/ 0 w 27371"/>
                  <a:gd name="connsiteY1" fmla="*/ 870372 h 883362"/>
                  <a:gd name="connsiteX2" fmla="*/ 25981 w 27371"/>
                  <a:gd name="connsiteY2" fmla="*/ 870372 h 883362"/>
                  <a:gd name="connsiteX3" fmla="*/ 25981 w 27371"/>
                  <a:gd name="connsiteY3" fmla="*/ 12991 h 883362"/>
                  <a:gd name="connsiteX4" fmla="*/ 0 w 27371"/>
                  <a:gd name="connsiteY4" fmla="*/ 12991 h 8833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371" h="883362">
                    <a:moveTo>
                      <a:pt x="0" y="12991"/>
                    </a:moveTo>
                    <a:cubicBezTo>
                      <a:pt x="0" y="298784"/>
                      <a:pt x="0" y="584578"/>
                      <a:pt x="0" y="870372"/>
                    </a:cubicBezTo>
                    <a:cubicBezTo>
                      <a:pt x="0" y="887693"/>
                      <a:pt x="25981" y="887693"/>
                      <a:pt x="25981" y="870372"/>
                    </a:cubicBezTo>
                    <a:cubicBezTo>
                      <a:pt x="25981" y="584578"/>
                      <a:pt x="25981" y="298784"/>
                      <a:pt x="25981" y="12991"/>
                    </a:cubicBezTo>
                    <a:cubicBezTo>
                      <a:pt x="3464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27" name="Freeform: Shape 333">
                <a:extLst>
                  <a:ext uri="{FF2B5EF4-FFF2-40B4-BE49-F238E27FC236}">
                    <a16:creationId xmlns:a16="http://schemas.microsoft.com/office/drawing/2014/main" xmlns="" id="{2A8ECE0B-5F2B-49B2-9E1B-2F1D55D32C2F}"/>
                  </a:ext>
                </a:extLst>
              </p:cNvPr>
              <p:cNvSpPr/>
              <p:nvPr/>
            </p:nvSpPr>
            <p:spPr>
              <a:xfrm>
                <a:off x="-156821" y="4199284"/>
                <a:ext cx="190529" cy="119407"/>
              </a:xfrm>
              <a:custGeom>
                <a:avLst/>
                <a:gdLst>
                  <a:gd name="connsiteX0" fmla="*/ 95265 w 190529"/>
                  <a:gd name="connsiteY0" fmla="*/ 20732 h 119407"/>
                  <a:gd name="connsiteX1" fmla="*/ 0 w 190529"/>
                  <a:gd name="connsiteY1" fmla="*/ 12072 h 119407"/>
                  <a:gd name="connsiteX2" fmla="*/ 95265 w 190529"/>
                  <a:gd name="connsiteY2" fmla="*/ 98676 h 119407"/>
                  <a:gd name="connsiteX3" fmla="*/ 190529 w 190529"/>
                  <a:gd name="connsiteY3" fmla="*/ 107336 h 119407"/>
                  <a:gd name="connsiteX4" fmla="*/ 95265 w 190529"/>
                  <a:gd name="connsiteY4" fmla="*/ 20732 h 1194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9407">
                    <a:moveTo>
                      <a:pt x="95265" y="20732"/>
                    </a:moveTo>
                    <a:cubicBezTo>
                      <a:pt x="43302" y="-5249"/>
                      <a:pt x="0" y="-5249"/>
                      <a:pt x="0" y="12072"/>
                    </a:cubicBezTo>
                    <a:cubicBezTo>
                      <a:pt x="0" y="29393"/>
                      <a:pt x="43302" y="72695"/>
                      <a:pt x="95265" y="98676"/>
                    </a:cubicBezTo>
                    <a:cubicBezTo>
                      <a:pt x="147227" y="124657"/>
                      <a:pt x="190529" y="124657"/>
                      <a:pt x="190529" y="107336"/>
                    </a:cubicBezTo>
                    <a:cubicBezTo>
                      <a:pt x="190529" y="81355"/>
                      <a:pt x="147227" y="46713"/>
                      <a:pt x="95265" y="2073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28" name="Freeform: Shape 334">
                <a:extLst>
                  <a:ext uri="{FF2B5EF4-FFF2-40B4-BE49-F238E27FC236}">
                    <a16:creationId xmlns:a16="http://schemas.microsoft.com/office/drawing/2014/main" xmlns="" id="{E685E01D-9C9E-4C25-9E1F-86D28DD63CE1}"/>
                  </a:ext>
                </a:extLst>
              </p:cNvPr>
              <p:cNvSpPr/>
              <p:nvPr/>
            </p:nvSpPr>
            <p:spPr>
              <a:xfrm>
                <a:off x="-156821" y="3364268"/>
                <a:ext cx="190529" cy="120393"/>
              </a:xfrm>
              <a:custGeom>
                <a:avLst/>
                <a:gdLst>
                  <a:gd name="connsiteX0" fmla="*/ 95265 w 190529"/>
                  <a:gd name="connsiteY0" fmla="*/ 24348 h 120393"/>
                  <a:gd name="connsiteX1" fmla="*/ 0 w 190529"/>
                  <a:gd name="connsiteY1" fmla="*/ 110952 h 120393"/>
                  <a:gd name="connsiteX2" fmla="*/ 95265 w 190529"/>
                  <a:gd name="connsiteY2" fmla="*/ 102292 h 120393"/>
                  <a:gd name="connsiteX3" fmla="*/ 190529 w 190529"/>
                  <a:gd name="connsiteY3" fmla="*/ 15687 h 120393"/>
                  <a:gd name="connsiteX4" fmla="*/ 95265 w 190529"/>
                  <a:gd name="connsiteY4" fmla="*/ 24348 h 120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20393">
                    <a:moveTo>
                      <a:pt x="95265" y="24348"/>
                    </a:moveTo>
                    <a:cubicBezTo>
                      <a:pt x="43302" y="50329"/>
                      <a:pt x="0" y="93631"/>
                      <a:pt x="0" y="110952"/>
                    </a:cubicBezTo>
                    <a:cubicBezTo>
                      <a:pt x="0" y="128273"/>
                      <a:pt x="43302" y="119612"/>
                      <a:pt x="95265" y="102292"/>
                    </a:cubicBezTo>
                    <a:cubicBezTo>
                      <a:pt x="147227" y="76310"/>
                      <a:pt x="190529" y="41669"/>
                      <a:pt x="190529" y="15687"/>
                    </a:cubicBezTo>
                    <a:cubicBezTo>
                      <a:pt x="190529" y="-10294"/>
                      <a:pt x="147227" y="-1633"/>
                      <a:pt x="95265" y="2434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35" name="Graphic 1">
              <a:extLst>
                <a:ext uri="{FF2B5EF4-FFF2-40B4-BE49-F238E27FC236}">
                  <a16:creationId xmlns:a16="http://schemas.microsoft.com/office/drawing/2014/main" xmlns="" id="{6A59D1BD-EFB8-4F80-B93D-7F81C80EDDAE}"/>
                </a:ext>
              </a:extLst>
            </p:cNvPr>
            <p:cNvGrpSpPr/>
            <p:nvPr/>
          </p:nvGrpSpPr>
          <p:grpSpPr>
            <a:xfrm>
              <a:off x="-33076" y="3007854"/>
              <a:ext cx="62878" cy="456027"/>
              <a:chOff x="267538" y="3147758"/>
              <a:chExt cx="190529" cy="1381819"/>
            </a:xfrm>
            <a:grpFill/>
          </p:grpSpPr>
          <p:sp>
            <p:nvSpPr>
              <p:cNvPr id="823" name="Freeform: Shape 329">
                <a:extLst>
                  <a:ext uri="{FF2B5EF4-FFF2-40B4-BE49-F238E27FC236}">
                    <a16:creationId xmlns:a16="http://schemas.microsoft.com/office/drawing/2014/main" xmlns="" id="{4E170169-76D7-4DEC-A6CA-481FD480D180}"/>
                  </a:ext>
                </a:extLst>
              </p:cNvPr>
              <p:cNvSpPr/>
              <p:nvPr/>
            </p:nvSpPr>
            <p:spPr>
              <a:xfrm>
                <a:off x="354142" y="3176436"/>
                <a:ext cx="25981" cy="1325044"/>
              </a:xfrm>
              <a:custGeom>
                <a:avLst/>
                <a:gdLst>
                  <a:gd name="connsiteX0" fmla="*/ 0 w 25981"/>
                  <a:gd name="connsiteY0" fmla="*/ 12991 h 1325044"/>
                  <a:gd name="connsiteX1" fmla="*/ 0 w 25981"/>
                  <a:gd name="connsiteY1" fmla="*/ 1312054 h 1325044"/>
                  <a:gd name="connsiteX2" fmla="*/ 25981 w 25981"/>
                  <a:gd name="connsiteY2" fmla="*/ 1312054 h 1325044"/>
                  <a:gd name="connsiteX3" fmla="*/ 25981 w 25981"/>
                  <a:gd name="connsiteY3" fmla="*/ 12991 h 1325044"/>
                  <a:gd name="connsiteX4" fmla="*/ 0 w 25981"/>
                  <a:gd name="connsiteY4" fmla="*/ 12991 h 13250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325044">
                    <a:moveTo>
                      <a:pt x="0" y="12991"/>
                    </a:moveTo>
                    <a:cubicBezTo>
                      <a:pt x="0" y="446012"/>
                      <a:pt x="0" y="879033"/>
                      <a:pt x="0" y="1312054"/>
                    </a:cubicBezTo>
                    <a:cubicBezTo>
                      <a:pt x="0" y="1329374"/>
                      <a:pt x="25981" y="1329374"/>
                      <a:pt x="25981" y="1312054"/>
                    </a:cubicBezTo>
                    <a:cubicBezTo>
                      <a:pt x="25981" y="879033"/>
                      <a:pt x="25981" y="446012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24" name="Freeform: Shape 330">
                <a:extLst>
                  <a:ext uri="{FF2B5EF4-FFF2-40B4-BE49-F238E27FC236}">
                    <a16:creationId xmlns:a16="http://schemas.microsoft.com/office/drawing/2014/main" xmlns="" id="{DFED106D-1ED6-4004-9495-EEC7841E5972}"/>
                  </a:ext>
                </a:extLst>
              </p:cNvPr>
              <p:cNvSpPr/>
              <p:nvPr/>
            </p:nvSpPr>
            <p:spPr>
              <a:xfrm>
                <a:off x="267538" y="4398474"/>
                <a:ext cx="190529" cy="131103"/>
              </a:xfrm>
              <a:custGeom>
                <a:avLst/>
                <a:gdLst>
                  <a:gd name="connsiteX0" fmla="*/ 95265 w 190529"/>
                  <a:gd name="connsiteY0" fmla="*/ 12071 h 131103"/>
                  <a:gd name="connsiteX1" fmla="*/ 0 w 190529"/>
                  <a:gd name="connsiteY1" fmla="*/ 20732 h 131103"/>
                  <a:gd name="connsiteX2" fmla="*/ 95265 w 190529"/>
                  <a:gd name="connsiteY2" fmla="*/ 115997 h 131103"/>
                  <a:gd name="connsiteX3" fmla="*/ 190529 w 190529"/>
                  <a:gd name="connsiteY3" fmla="*/ 98676 h 131103"/>
                  <a:gd name="connsiteX4" fmla="*/ 95265 w 190529"/>
                  <a:gd name="connsiteY4" fmla="*/ 12071 h 1311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31103">
                    <a:moveTo>
                      <a:pt x="95265" y="12071"/>
                    </a:moveTo>
                    <a:cubicBezTo>
                      <a:pt x="43302" y="-5249"/>
                      <a:pt x="0" y="-5249"/>
                      <a:pt x="0" y="20732"/>
                    </a:cubicBezTo>
                    <a:cubicBezTo>
                      <a:pt x="0" y="46713"/>
                      <a:pt x="43302" y="90015"/>
                      <a:pt x="95265" y="115997"/>
                    </a:cubicBezTo>
                    <a:cubicBezTo>
                      <a:pt x="147227" y="141978"/>
                      <a:pt x="190529" y="133317"/>
                      <a:pt x="190529" y="98676"/>
                    </a:cubicBezTo>
                    <a:cubicBezTo>
                      <a:pt x="190529" y="64034"/>
                      <a:pt x="147227" y="38053"/>
                      <a:pt x="95265" y="1207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25" name="Freeform: Shape 331">
                <a:extLst>
                  <a:ext uri="{FF2B5EF4-FFF2-40B4-BE49-F238E27FC236}">
                    <a16:creationId xmlns:a16="http://schemas.microsoft.com/office/drawing/2014/main" xmlns="" id="{FC9A7CFF-694C-4B6A-9CBF-80A8733586EC}"/>
                  </a:ext>
                </a:extLst>
              </p:cNvPr>
              <p:cNvSpPr/>
              <p:nvPr/>
            </p:nvSpPr>
            <p:spPr>
              <a:xfrm>
                <a:off x="267538" y="3147758"/>
                <a:ext cx="190529" cy="135299"/>
              </a:xfrm>
              <a:custGeom>
                <a:avLst/>
                <a:gdLst>
                  <a:gd name="connsiteX0" fmla="*/ 95265 w 190529"/>
                  <a:gd name="connsiteY0" fmla="*/ 15687 h 135299"/>
                  <a:gd name="connsiteX1" fmla="*/ 0 w 190529"/>
                  <a:gd name="connsiteY1" fmla="*/ 110952 h 135299"/>
                  <a:gd name="connsiteX2" fmla="*/ 95265 w 190529"/>
                  <a:gd name="connsiteY2" fmla="*/ 119612 h 135299"/>
                  <a:gd name="connsiteX3" fmla="*/ 190529 w 190529"/>
                  <a:gd name="connsiteY3" fmla="*/ 24348 h 135299"/>
                  <a:gd name="connsiteX4" fmla="*/ 95265 w 190529"/>
                  <a:gd name="connsiteY4" fmla="*/ 15687 h 1352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35299">
                    <a:moveTo>
                      <a:pt x="95265" y="15687"/>
                    </a:moveTo>
                    <a:cubicBezTo>
                      <a:pt x="43302" y="41669"/>
                      <a:pt x="0" y="84971"/>
                      <a:pt x="0" y="110952"/>
                    </a:cubicBezTo>
                    <a:cubicBezTo>
                      <a:pt x="0" y="136933"/>
                      <a:pt x="43302" y="145594"/>
                      <a:pt x="95265" y="119612"/>
                    </a:cubicBezTo>
                    <a:cubicBezTo>
                      <a:pt x="147227" y="102292"/>
                      <a:pt x="190529" y="58989"/>
                      <a:pt x="190529" y="24348"/>
                    </a:cubicBezTo>
                    <a:cubicBezTo>
                      <a:pt x="190529" y="-1633"/>
                      <a:pt x="147227" y="-10294"/>
                      <a:pt x="95265" y="1568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36" name="Graphic 1">
              <a:extLst>
                <a:ext uri="{FF2B5EF4-FFF2-40B4-BE49-F238E27FC236}">
                  <a16:creationId xmlns:a16="http://schemas.microsoft.com/office/drawing/2014/main" xmlns="" id="{1756EB2F-EEA9-401C-A2C1-6AA61EF6A779}"/>
                </a:ext>
              </a:extLst>
            </p:cNvPr>
            <p:cNvGrpSpPr/>
            <p:nvPr/>
          </p:nvGrpSpPr>
          <p:grpSpPr>
            <a:xfrm>
              <a:off x="109830" y="2945052"/>
              <a:ext cx="62878" cy="581822"/>
              <a:chOff x="700559" y="2957461"/>
              <a:chExt cx="190529" cy="1762994"/>
            </a:xfrm>
            <a:grpFill/>
          </p:grpSpPr>
          <p:sp>
            <p:nvSpPr>
              <p:cNvPr id="820" name="Freeform: Shape 326">
                <a:extLst>
                  <a:ext uri="{FF2B5EF4-FFF2-40B4-BE49-F238E27FC236}">
                    <a16:creationId xmlns:a16="http://schemas.microsoft.com/office/drawing/2014/main" xmlns="" id="{D1046D99-F3CE-4EA9-82A5-EDAF52822A12}"/>
                  </a:ext>
                </a:extLst>
              </p:cNvPr>
              <p:cNvSpPr/>
              <p:nvPr/>
            </p:nvSpPr>
            <p:spPr>
              <a:xfrm>
                <a:off x="778503" y="2988897"/>
                <a:ext cx="25981" cy="1685791"/>
              </a:xfrm>
              <a:custGeom>
                <a:avLst/>
                <a:gdLst>
                  <a:gd name="connsiteX0" fmla="*/ 0 w 25981"/>
                  <a:gd name="connsiteY0" fmla="*/ 10000 h 1685791"/>
                  <a:gd name="connsiteX1" fmla="*/ 0 w 25981"/>
                  <a:gd name="connsiteY1" fmla="*/ 1672801 h 1685791"/>
                  <a:gd name="connsiteX2" fmla="*/ 25981 w 25981"/>
                  <a:gd name="connsiteY2" fmla="*/ 1672801 h 1685791"/>
                  <a:gd name="connsiteX3" fmla="*/ 25981 w 25981"/>
                  <a:gd name="connsiteY3" fmla="*/ 10000 h 1685791"/>
                  <a:gd name="connsiteX4" fmla="*/ 0 w 25981"/>
                  <a:gd name="connsiteY4" fmla="*/ 10000 h 16857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685791">
                    <a:moveTo>
                      <a:pt x="0" y="10000"/>
                    </a:moveTo>
                    <a:cubicBezTo>
                      <a:pt x="0" y="564267"/>
                      <a:pt x="0" y="1118534"/>
                      <a:pt x="0" y="1672801"/>
                    </a:cubicBezTo>
                    <a:cubicBezTo>
                      <a:pt x="0" y="1690121"/>
                      <a:pt x="25981" y="1690121"/>
                      <a:pt x="25981" y="1672801"/>
                    </a:cubicBezTo>
                    <a:cubicBezTo>
                      <a:pt x="25981" y="1118534"/>
                      <a:pt x="25981" y="564267"/>
                      <a:pt x="25981" y="10000"/>
                    </a:cubicBezTo>
                    <a:cubicBezTo>
                      <a:pt x="2598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21" name="Freeform: Shape 327">
                <a:extLst>
                  <a:ext uri="{FF2B5EF4-FFF2-40B4-BE49-F238E27FC236}">
                    <a16:creationId xmlns:a16="http://schemas.microsoft.com/office/drawing/2014/main" xmlns="" id="{981B63C3-2ED9-4D55-8E4A-4E86E728F446}"/>
                  </a:ext>
                </a:extLst>
              </p:cNvPr>
              <p:cNvSpPr/>
              <p:nvPr/>
            </p:nvSpPr>
            <p:spPr>
              <a:xfrm>
                <a:off x="700559" y="4568299"/>
                <a:ext cx="190529" cy="152156"/>
              </a:xfrm>
              <a:custGeom>
                <a:avLst/>
                <a:gdLst>
                  <a:gd name="connsiteX0" fmla="*/ 95265 w 190529"/>
                  <a:gd name="connsiteY0" fmla="*/ 6795 h 152156"/>
                  <a:gd name="connsiteX1" fmla="*/ 0 w 190529"/>
                  <a:gd name="connsiteY1" fmla="*/ 41437 h 152156"/>
                  <a:gd name="connsiteX2" fmla="*/ 95265 w 190529"/>
                  <a:gd name="connsiteY2" fmla="*/ 145362 h 152156"/>
                  <a:gd name="connsiteX3" fmla="*/ 190529 w 190529"/>
                  <a:gd name="connsiteY3" fmla="*/ 110720 h 152156"/>
                  <a:gd name="connsiteX4" fmla="*/ 95265 w 190529"/>
                  <a:gd name="connsiteY4" fmla="*/ 6795 h 152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52156">
                    <a:moveTo>
                      <a:pt x="95265" y="6795"/>
                    </a:moveTo>
                    <a:cubicBezTo>
                      <a:pt x="43302" y="-10526"/>
                      <a:pt x="0" y="6795"/>
                      <a:pt x="0" y="41437"/>
                    </a:cubicBezTo>
                    <a:cubicBezTo>
                      <a:pt x="0" y="76078"/>
                      <a:pt x="43302" y="128041"/>
                      <a:pt x="95265" y="145362"/>
                    </a:cubicBezTo>
                    <a:cubicBezTo>
                      <a:pt x="147227" y="162683"/>
                      <a:pt x="190529" y="145362"/>
                      <a:pt x="190529" y="110720"/>
                    </a:cubicBezTo>
                    <a:cubicBezTo>
                      <a:pt x="190529" y="67418"/>
                      <a:pt x="147227" y="24116"/>
                      <a:pt x="95265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22" name="Freeform: Shape 328">
                <a:extLst>
                  <a:ext uri="{FF2B5EF4-FFF2-40B4-BE49-F238E27FC236}">
                    <a16:creationId xmlns:a16="http://schemas.microsoft.com/office/drawing/2014/main" xmlns="" id="{80CD361E-74D5-45B8-BDF2-ED5F15A9AAE4}"/>
                  </a:ext>
                </a:extLst>
              </p:cNvPr>
              <p:cNvSpPr/>
              <p:nvPr/>
            </p:nvSpPr>
            <p:spPr>
              <a:xfrm>
                <a:off x="700559" y="2957461"/>
                <a:ext cx="190529" cy="152156"/>
              </a:xfrm>
              <a:custGeom>
                <a:avLst/>
                <a:gdLst>
                  <a:gd name="connsiteX0" fmla="*/ 95265 w 190529"/>
                  <a:gd name="connsiteY0" fmla="*/ 6795 h 152156"/>
                  <a:gd name="connsiteX1" fmla="*/ 0 w 190529"/>
                  <a:gd name="connsiteY1" fmla="*/ 110720 h 152156"/>
                  <a:gd name="connsiteX2" fmla="*/ 95265 w 190529"/>
                  <a:gd name="connsiteY2" fmla="*/ 145362 h 152156"/>
                  <a:gd name="connsiteX3" fmla="*/ 190529 w 190529"/>
                  <a:gd name="connsiteY3" fmla="*/ 41437 h 152156"/>
                  <a:gd name="connsiteX4" fmla="*/ 95265 w 190529"/>
                  <a:gd name="connsiteY4" fmla="*/ 6795 h 152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52156">
                    <a:moveTo>
                      <a:pt x="95265" y="6795"/>
                    </a:moveTo>
                    <a:cubicBezTo>
                      <a:pt x="43302" y="24116"/>
                      <a:pt x="0" y="76078"/>
                      <a:pt x="0" y="110720"/>
                    </a:cubicBezTo>
                    <a:cubicBezTo>
                      <a:pt x="0" y="145362"/>
                      <a:pt x="43302" y="162683"/>
                      <a:pt x="95265" y="145362"/>
                    </a:cubicBezTo>
                    <a:cubicBezTo>
                      <a:pt x="147227" y="128041"/>
                      <a:pt x="190529" y="84739"/>
                      <a:pt x="190529" y="41437"/>
                    </a:cubicBezTo>
                    <a:cubicBezTo>
                      <a:pt x="190529" y="6795"/>
                      <a:pt x="147227" y="-10526"/>
                      <a:pt x="95265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37" name="Graphic 1">
              <a:extLst>
                <a:ext uri="{FF2B5EF4-FFF2-40B4-BE49-F238E27FC236}">
                  <a16:creationId xmlns:a16="http://schemas.microsoft.com/office/drawing/2014/main" xmlns="" id="{0374EAB5-E58C-4771-8D76-62501D8798D4}"/>
                </a:ext>
              </a:extLst>
            </p:cNvPr>
            <p:cNvGrpSpPr/>
            <p:nvPr/>
          </p:nvGrpSpPr>
          <p:grpSpPr>
            <a:xfrm>
              <a:off x="249877" y="2899801"/>
              <a:ext cx="62878" cy="674922"/>
              <a:chOff x="1124920" y="2820345"/>
              <a:chExt cx="190529" cy="2045097"/>
            </a:xfrm>
            <a:grpFill/>
          </p:grpSpPr>
          <p:sp>
            <p:nvSpPr>
              <p:cNvPr id="817" name="Freeform: Shape 323">
                <a:extLst>
                  <a:ext uri="{FF2B5EF4-FFF2-40B4-BE49-F238E27FC236}">
                    <a16:creationId xmlns:a16="http://schemas.microsoft.com/office/drawing/2014/main" xmlns="" id="{03155C8D-C740-4F3E-BB45-3EF06313A7B7}"/>
                  </a:ext>
                </a:extLst>
              </p:cNvPr>
              <p:cNvSpPr/>
              <p:nvPr/>
            </p:nvSpPr>
            <p:spPr>
              <a:xfrm>
                <a:off x="1211524" y="2850330"/>
                <a:ext cx="25981" cy="1962924"/>
              </a:xfrm>
              <a:custGeom>
                <a:avLst/>
                <a:gdLst>
                  <a:gd name="connsiteX0" fmla="*/ 0 w 25981"/>
                  <a:gd name="connsiteY0" fmla="*/ 10000 h 1962924"/>
                  <a:gd name="connsiteX1" fmla="*/ 0 w 25981"/>
                  <a:gd name="connsiteY1" fmla="*/ 1949934 h 1962924"/>
                  <a:gd name="connsiteX2" fmla="*/ 25981 w 25981"/>
                  <a:gd name="connsiteY2" fmla="*/ 1949934 h 1962924"/>
                  <a:gd name="connsiteX3" fmla="*/ 25981 w 25981"/>
                  <a:gd name="connsiteY3" fmla="*/ 10000 h 1962924"/>
                  <a:gd name="connsiteX4" fmla="*/ 0 w 25981"/>
                  <a:gd name="connsiteY4" fmla="*/ 10000 h 19629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962924">
                    <a:moveTo>
                      <a:pt x="0" y="10000"/>
                    </a:moveTo>
                    <a:cubicBezTo>
                      <a:pt x="0" y="659532"/>
                      <a:pt x="0" y="1300403"/>
                      <a:pt x="0" y="1949934"/>
                    </a:cubicBezTo>
                    <a:cubicBezTo>
                      <a:pt x="0" y="1967255"/>
                      <a:pt x="25981" y="1967255"/>
                      <a:pt x="25981" y="1949934"/>
                    </a:cubicBezTo>
                    <a:cubicBezTo>
                      <a:pt x="25981" y="1300403"/>
                      <a:pt x="25981" y="659532"/>
                      <a:pt x="25981" y="10000"/>
                    </a:cubicBezTo>
                    <a:cubicBezTo>
                      <a:pt x="2598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18" name="Freeform: Shape 324">
                <a:extLst>
                  <a:ext uri="{FF2B5EF4-FFF2-40B4-BE49-F238E27FC236}">
                    <a16:creationId xmlns:a16="http://schemas.microsoft.com/office/drawing/2014/main" xmlns="" id="{48F0C0C9-D7F2-4D8A-801A-284B89725A93}"/>
                  </a:ext>
                </a:extLst>
              </p:cNvPr>
              <p:cNvSpPr/>
              <p:nvPr/>
            </p:nvSpPr>
            <p:spPr>
              <a:xfrm>
                <a:off x="1124920" y="4694680"/>
                <a:ext cx="190529" cy="170762"/>
              </a:xfrm>
              <a:custGeom>
                <a:avLst/>
                <a:gdLst>
                  <a:gd name="connsiteX0" fmla="*/ 95265 w 190529"/>
                  <a:gd name="connsiteY0" fmla="*/ 1659 h 170762"/>
                  <a:gd name="connsiteX1" fmla="*/ 0 w 190529"/>
                  <a:gd name="connsiteY1" fmla="*/ 62282 h 170762"/>
                  <a:gd name="connsiteX2" fmla="*/ 95265 w 190529"/>
                  <a:gd name="connsiteY2" fmla="*/ 166207 h 170762"/>
                  <a:gd name="connsiteX3" fmla="*/ 190529 w 190529"/>
                  <a:gd name="connsiteY3" fmla="*/ 105584 h 170762"/>
                  <a:gd name="connsiteX4" fmla="*/ 95265 w 190529"/>
                  <a:gd name="connsiteY4" fmla="*/ 1659 h 17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70762">
                    <a:moveTo>
                      <a:pt x="95265" y="1659"/>
                    </a:moveTo>
                    <a:cubicBezTo>
                      <a:pt x="43302" y="-7001"/>
                      <a:pt x="0" y="18980"/>
                      <a:pt x="0" y="62282"/>
                    </a:cubicBezTo>
                    <a:cubicBezTo>
                      <a:pt x="0" y="105584"/>
                      <a:pt x="43302" y="157547"/>
                      <a:pt x="95265" y="166207"/>
                    </a:cubicBezTo>
                    <a:cubicBezTo>
                      <a:pt x="147227" y="183528"/>
                      <a:pt x="190529" y="148886"/>
                      <a:pt x="190529" y="105584"/>
                    </a:cubicBezTo>
                    <a:cubicBezTo>
                      <a:pt x="190529" y="62282"/>
                      <a:pt x="147227" y="10320"/>
                      <a:pt x="95265" y="165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19" name="Freeform: Shape 325">
                <a:extLst>
                  <a:ext uri="{FF2B5EF4-FFF2-40B4-BE49-F238E27FC236}">
                    <a16:creationId xmlns:a16="http://schemas.microsoft.com/office/drawing/2014/main" xmlns="" id="{7AEACFEC-4222-447F-ACA0-5A02851406FE}"/>
                  </a:ext>
                </a:extLst>
              </p:cNvPr>
              <p:cNvSpPr/>
              <p:nvPr/>
            </p:nvSpPr>
            <p:spPr>
              <a:xfrm>
                <a:off x="1124920" y="2820345"/>
                <a:ext cx="190529" cy="171551"/>
              </a:xfrm>
              <a:custGeom>
                <a:avLst/>
                <a:gdLst>
                  <a:gd name="connsiteX0" fmla="*/ 95265 w 190529"/>
                  <a:gd name="connsiteY0" fmla="*/ 5344 h 171551"/>
                  <a:gd name="connsiteX1" fmla="*/ 0 w 190529"/>
                  <a:gd name="connsiteY1" fmla="*/ 109269 h 171551"/>
                  <a:gd name="connsiteX2" fmla="*/ 95265 w 190529"/>
                  <a:gd name="connsiteY2" fmla="*/ 169892 h 171551"/>
                  <a:gd name="connsiteX3" fmla="*/ 190529 w 190529"/>
                  <a:gd name="connsiteY3" fmla="*/ 65967 h 171551"/>
                  <a:gd name="connsiteX4" fmla="*/ 95265 w 190529"/>
                  <a:gd name="connsiteY4" fmla="*/ 5344 h 1715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71551">
                    <a:moveTo>
                      <a:pt x="95265" y="5344"/>
                    </a:moveTo>
                    <a:cubicBezTo>
                      <a:pt x="43302" y="22665"/>
                      <a:pt x="0" y="65967"/>
                      <a:pt x="0" y="109269"/>
                    </a:cubicBezTo>
                    <a:cubicBezTo>
                      <a:pt x="0" y="152571"/>
                      <a:pt x="43302" y="178552"/>
                      <a:pt x="95265" y="169892"/>
                    </a:cubicBezTo>
                    <a:cubicBezTo>
                      <a:pt x="147227" y="161231"/>
                      <a:pt x="190529" y="109269"/>
                      <a:pt x="190529" y="65967"/>
                    </a:cubicBezTo>
                    <a:cubicBezTo>
                      <a:pt x="190529" y="14004"/>
                      <a:pt x="147227" y="-11977"/>
                      <a:pt x="95265" y="534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38" name="Graphic 1">
              <a:extLst>
                <a:ext uri="{FF2B5EF4-FFF2-40B4-BE49-F238E27FC236}">
                  <a16:creationId xmlns:a16="http://schemas.microsoft.com/office/drawing/2014/main" xmlns="" id="{5EF6C946-4AB9-4117-8FAD-E557BD6F4DAA}"/>
                </a:ext>
              </a:extLst>
            </p:cNvPr>
            <p:cNvGrpSpPr/>
            <p:nvPr/>
          </p:nvGrpSpPr>
          <p:grpSpPr>
            <a:xfrm>
              <a:off x="392782" y="2869758"/>
              <a:ext cx="62878" cy="735339"/>
              <a:chOff x="1557941" y="2729310"/>
              <a:chExt cx="190529" cy="2228168"/>
            </a:xfrm>
            <a:grpFill/>
          </p:grpSpPr>
          <p:sp>
            <p:nvSpPr>
              <p:cNvPr id="814" name="Freeform: Shape 320">
                <a:extLst>
                  <a:ext uri="{FF2B5EF4-FFF2-40B4-BE49-F238E27FC236}">
                    <a16:creationId xmlns:a16="http://schemas.microsoft.com/office/drawing/2014/main" xmlns="" id="{831C0C69-A439-4827-919D-C37758CC04B6}"/>
                  </a:ext>
                </a:extLst>
              </p:cNvPr>
              <p:cNvSpPr/>
              <p:nvPr/>
            </p:nvSpPr>
            <p:spPr>
              <a:xfrm>
                <a:off x="1635884" y="2763726"/>
                <a:ext cx="25981" cy="2136133"/>
              </a:xfrm>
              <a:custGeom>
                <a:avLst/>
                <a:gdLst>
                  <a:gd name="connsiteX0" fmla="*/ 0 w 25981"/>
                  <a:gd name="connsiteY0" fmla="*/ 10000 h 2136133"/>
                  <a:gd name="connsiteX1" fmla="*/ 0 w 25981"/>
                  <a:gd name="connsiteY1" fmla="*/ 2123142 h 2136133"/>
                  <a:gd name="connsiteX2" fmla="*/ 25981 w 25981"/>
                  <a:gd name="connsiteY2" fmla="*/ 2123142 h 2136133"/>
                  <a:gd name="connsiteX3" fmla="*/ 25981 w 25981"/>
                  <a:gd name="connsiteY3" fmla="*/ 10000 h 2136133"/>
                  <a:gd name="connsiteX4" fmla="*/ 0 w 25981"/>
                  <a:gd name="connsiteY4" fmla="*/ 10000 h 21361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2136133">
                    <a:moveTo>
                      <a:pt x="0" y="10000"/>
                    </a:moveTo>
                    <a:cubicBezTo>
                      <a:pt x="0" y="711494"/>
                      <a:pt x="0" y="1412988"/>
                      <a:pt x="0" y="2123142"/>
                    </a:cubicBezTo>
                    <a:cubicBezTo>
                      <a:pt x="0" y="2140463"/>
                      <a:pt x="25981" y="2140463"/>
                      <a:pt x="25981" y="2123142"/>
                    </a:cubicBezTo>
                    <a:cubicBezTo>
                      <a:pt x="25981" y="1421649"/>
                      <a:pt x="25981" y="720155"/>
                      <a:pt x="25981" y="10000"/>
                    </a:cubicBezTo>
                    <a:cubicBezTo>
                      <a:pt x="2598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15" name="Freeform: Shape 321">
                <a:extLst>
                  <a:ext uri="{FF2B5EF4-FFF2-40B4-BE49-F238E27FC236}">
                    <a16:creationId xmlns:a16="http://schemas.microsoft.com/office/drawing/2014/main" xmlns="" id="{C74FC721-6299-4F78-B7B3-25786F181F3C}"/>
                  </a:ext>
                </a:extLst>
              </p:cNvPr>
              <p:cNvSpPr/>
              <p:nvPr/>
            </p:nvSpPr>
            <p:spPr>
              <a:xfrm>
                <a:off x="1557941" y="4772957"/>
                <a:ext cx="190529" cy="184521"/>
              </a:xfrm>
              <a:custGeom>
                <a:avLst/>
                <a:gdLst>
                  <a:gd name="connsiteX0" fmla="*/ 95265 w 190529"/>
                  <a:gd name="connsiteY0" fmla="*/ 1326 h 184521"/>
                  <a:gd name="connsiteX1" fmla="*/ 0 w 190529"/>
                  <a:gd name="connsiteY1" fmla="*/ 79270 h 184521"/>
                  <a:gd name="connsiteX2" fmla="*/ 95265 w 190529"/>
                  <a:gd name="connsiteY2" fmla="*/ 183195 h 184521"/>
                  <a:gd name="connsiteX3" fmla="*/ 190529 w 190529"/>
                  <a:gd name="connsiteY3" fmla="*/ 105251 h 184521"/>
                  <a:gd name="connsiteX4" fmla="*/ 95265 w 190529"/>
                  <a:gd name="connsiteY4" fmla="*/ 1326 h 1845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84521">
                    <a:moveTo>
                      <a:pt x="95265" y="1326"/>
                    </a:moveTo>
                    <a:cubicBezTo>
                      <a:pt x="43302" y="-7334"/>
                      <a:pt x="0" y="27307"/>
                      <a:pt x="0" y="79270"/>
                    </a:cubicBezTo>
                    <a:cubicBezTo>
                      <a:pt x="0" y="131233"/>
                      <a:pt x="43302" y="174535"/>
                      <a:pt x="95265" y="183195"/>
                    </a:cubicBezTo>
                    <a:cubicBezTo>
                      <a:pt x="147227" y="191856"/>
                      <a:pt x="190529" y="157214"/>
                      <a:pt x="190529" y="105251"/>
                    </a:cubicBezTo>
                    <a:cubicBezTo>
                      <a:pt x="190529" y="44628"/>
                      <a:pt x="147227" y="1326"/>
                      <a:pt x="95265" y="132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16" name="Freeform: Shape 322">
                <a:extLst>
                  <a:ext uri="{FF2B5EF4-FFF2-40B4-BE49-F238E27FC236}">
                    <a16:creationId xmlns:a16="http://schemas.microsoft.com/office/drawing/2014/main" xmlns="" id="{8C8FCC51-73BC-407E-B796-972B6BDE8741}"/>
                  </a:ext>
                </a:extLst>
              </p:cNvPr>
              <p:cNvSpPr/>
              <p:nvPr/>
            </p:nvSpPr>
            <p:spPr>
              <a:xfrm>
                <a:off x="1557941" y="2729310"/>
                <a:ext cx="190529" cy="184309"/>
              </a:xfrm>
              <a:custGeom>
                <a:avLst/>
                <a:gdLst>
                  <a:gd name="connsiteX0" fmla="*/ 95265 w 190529"/>
                  <a:gd name="connsiteY0" fmla="*/ 1115 h 184309"/>
                  <a:gd name="connsiteX1" fmla="*/ 0 w 190529"/>
                  <a:gd name="connsiteY1" fmla="*/ 105040 h 184309"/>
                  <a:gd name="connsiteX2" fmla="*/ 95265 w 190529"/>
                  <a:gd name="connsiteY2" fmla="*/ 182983 h 184309"/>
                  <a:gd name="connsiteX3" fmla="*/ 190529 w 190529"/>
                  <a:gd name="connsiteY3" fmla="*/ 79058 h 184309"/>
                  <a:gd name="connsiteX4" fmla="*/ 95265 w 190529"/>
                  <a:gd name="connsiteY4" fmla="*/ 1115 h 1843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84309">
                    <a:moveTo>
                      <a:pt x="95265" y="1115"/>
                    </a:moveTo>
                    <a:cubicBezTo>
                      <a:pt x="43302" y="9775"/>
                      <a:pt x="0" y="53077"/>
                      <a:pt x="0" y="105040"/>
                    </a:cubicBezTo>
                    <a:cubicBezTo>
                      <a:pt x="0" y="157002"/>
                      <a:pt x="43302" y="191644"/>
                      <a:pt x="95265" y="182983"/>
                    </a:cubicBezTo>
                    <a:cubicBezTo>
                      <a:pt x="147227" y="174323"/>
                      <a:pt x="190529" y="131021"/>
                      <a:pt x="190529" y="79058"/>
                    </a:cubicBezTo>
                    <a:cubicBezTo>
                      <a:pt x="190529" y="35756"/>
                      <a:pt x="147227" y="-7546"/>
                      <a:pt x="95265" y="111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39" name="Graphic 1">
              <a:extLst>
                <a:ext uri="{FF2B5EF4-FFF2-40B4-BE49-F238E27FC236}">
                  <a16:creationId xmlns:a16="http://schemas.microsoft.com/office/drawing/2014/main" xmlns="" id="{4FE6F0C5-49A0-4E79-8E09-2D6C81860D30}"/>
                </a:ext>
              </a:extLst>
            </p:cNvPr>
            <p:cNvGrpSpPr/>
            <p:nvPr/>
          </p:nvGrpSpPr>
          <p:grpSpPr>
            <a:xfrm>
              <a:off x="532829" y="2861551"/>
              <a:ext cx="62878" cy="754540"/>
              <a:chOff x="1982301" y="2704443"/>
              <a:chExt cx="190529" cy="2286350"/>
            </a:xfrm>
            <a:grpFill/>
          </p:grpSpPr>
          <p:sp>
            <p:nvSpPr>
              <p:cNvPr id="811" name="Freeform: Shape 317">
                <a:extLst>
                  <a:ext uri="{FF2B5EF4-FFF2-40B4-BE49-F238E27FC236}">
                    <a16:creationId xmlns:a16="http://schemas.microsoft.com/office/drawing/2014/main" xmlns="" id="{368B0EAE-3860-4C61-BD15-5FBE99A0591A}"/>
                  </a:ext>
                </a:extLst>
              </p:cNvPr>
              <p:cNvSpPr/>
              <p:nvPr/>
            </p:nvSpPr>
            <p:spPr>
              <a:xfrm>
                <a:off x="2068905" y="2734755"/>
                <a:ext cx="25981" cy="2191085"/>
              </a:xfrm>
              <a:custGeom>
                <a:avLst/>
                <a:gdLst>
                  <a:gd name="connsiteX0" fmla="*/ 0 w 25981"/>
                  <a:gd name="connsiteY0" fmla="*/ 12991 h 2191085"/>
                  <a:gd name="connsiteX1" fmla="*/ 0 w 25981"/>
                  <a:gd name="connsiteY1" fmla="*/ 2178095 h 2191085"/>
                  <a:gd name="connsiteX2" fmla="*/ 25981 w 25981"/>
                  <a:gd name="connsiteY2" fmla="*/ 2178095 h 2191085"/>
                  <a:gd name="connsiteX3" fmla="*/ 25981 w 25981"/>
                  <a:gd name="connsiteY3" fmla="*/ 12991 h 2191085"/>
                  <a:gd name="connsiteX4" fmla="*/ 0 w 25981"/>
                  <a:gd name="connsiteY4" fmla="*/ 12991 h 21910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2191085">
                    <a:moveTo>
                      <a:pt x="0" y="12991"/>
                    </a:moveTo>
                    <a:cubicBezTo>
                      <a:pt x="0" y="731805"/>
                      <a:pt x="0" y="1459281"/>
                      <a:pt x="0" y="2178095"/>
                    </a:cubicBezTo>
                    <a:cubicBezTo>
                      <a:pt x="0" y="2195416"/>
                      <a:pt x="25981" y="2195416"/>
                      <a:pt x="25981" y="2178095"/>
                    </a:cubicBezTo>
                    <a:cubicBezTo>
                      <a:pt x="25981" y="1459281"/>
                      <a:pt x="25981" y="731805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12" name="Freeform: Shape 318">
                <a:extLst>
                  <a:ext uri="{FF2B5EF4-FFF2-40B4-BE49-F238E27FC236}">
                    <a16:creationId xmlns:a16="http://schemas.microsoft.com/office/drawing/2014/main" xmlns="" id="{B64C8198-2260-4B71-A447-6623FD38D3F9}"/>
                  </a:ext>
                </a:extLst>
              </p:cNvPr>
              <p:cNvSpPr/>
              <p:nvPr/>
            </p:nvSpPr>
            <p:spPr>
              <a:xfrm>
                <a:off x="1982301" y="4800264"/>
                <a:ext cx="190529" cy="190529"/>
              </a:xfrm>
              <a:custGeom>
                <a:avLst/>
                <a:gdLst>
                  <a:gd name="connsiteX0" fmla="*/ 95265 w 190529"/>
                  <a:gd name="connsiteY0" fmla="*/ 0 h 190529"/>
                  <a:gd name="connsiteX1" fmla="*/ 0 w 190529"/>
                  <a:gd name="connsiteY1" fmla="*/ 95265 h 190529"/>
                  <a:gd name="connsiteX2" fmla="*/ 95265 w 190529"/>
                  <a:gd name="connsiteY2" fmla="*/ 190529 h 190529"/>
                  <a:gd name="connsiteX3" fmla="*/ 190529 w 190529"/>
                  <a:gd name="connsiteY3" fmla="*/ 95265 h 190529"/>
                  <a:gd name="connsiteX4" fmla="*/ 95265 w 190529"/>
                  <a:gd name="connsiteY4" fmla="*/ 0 h 190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90529">
                    <a:moveTo>
                      <a:pt x="95265" y="0"/>
                    </a:moveTo>
                    <a:cubicBezTo>
                      <a:pt x="43302" y="0"/>
                      <a:pt x="0" y="43302"/>
                      <a:pt x="0" y="95265"/>
                    </a:cubicBezTo>
                    <a:cubicBezTo>
                      <a:pt x="0" y="147227"/>
                      <a:pt x="43302" y="190529"/>
                      <a:pt x="95265" y="190529"/>
                    </a:cubicBezTo>
                    <a:cubicBezTo>
                      <a:pt x="147227" y="190529"/>
                      <a:pt x="190529" y="147227"/>
                      <a:pt x="190529" y="95265"/>
                    </a:cubicBezTo>
                    <a:cubicBezTo>
                      <a:pt x="190529" y="34642"/>
                      <a:pt x="147227" y="0"/>
                      <a:pt x="95265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13" name="Freeform: Shape 319">
                <a:extLst>
                  <a:ext uri="{FF2B5EF4-FFF2-40B4-BE49-F238E27FC236}">
                    <a16:creationId xmlns:a16="http://schemas.microsoft.com/office/drawing/2014/main" xmlns="" id="{78EB358F-D979-4F32-8B64-59179FBA5C9E}"/>
                  </a:ext>
                </a:extLst>
              </p:cNvPr>
              <p:cNvSpPr/>
              <p:nvPr/>
            </p:nvSpPr>
            <p:spPr>
              <a:xfrm>
                <a:off x="1982301" y="2704443"/>
                <a:ext cx="190529" cy="190529"/>
              </a:xfrm>
              <a:custGeom>
                <a:avLst/>
                <a:gdLst>
                  <a:gd name="connsiteX0" fmla="*/ 95265 w 190529"/>
                  <a:gd name="connsiteY0" fmla="*/ 0 h 190529"/>
                  <a:gd name="connsiteX1" fmla="*/ 0 w 190529"/>
                  <a:gd name="connsiteY1" fmla="*/ 95265 h 190529"/>
                  <a:gd name="connsiteX2" fmla="*/ 95265 w 190529"/>
                  <a:gd name="connsiteY2" fmla="*/ 190529 h 190529"/>
                  <a:gd name="connsiteX3" fmla="*/ 190529 w 190529"/>
                  <a:gd name="connsiteY3" fmla="*/ 95265 h 190529"/>
                  <a:gd name="connsiteX4" fmla="*/ 95265 w 190529"/>
                  <a:gd name="connsiteY4" fmla="*/ 0 h 190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90529">
                    <a:moveTo>
                      <a:pt x="95265" y="0"/>
                    </a:moveTo>
                    <a:cubicBezTo>
                      <a:pt x="43302" y="0"/>
                      <a:pt x="0" y="43302"/>
                      <a:pt x="0" y="95265"/>
                    </a:cubicBezTo>
                    <a:cubicBezTo>
                      <a:pt x="0" y="147227"/>
                      <a:pt x="43302" y="190529"/>
                      <a:pt x="95265" y="190529"/>
                    </a:cubicBezTo>
                    <a:cubicBezTo>
                      <a:pt x="147227" y="190529"/>
                      <a:pt x="190529" y="147227"/>
                      <a:pt x="190529" y="95265"/>
                    </a:cubicBezTo>
                    <a:cubicBezTo>
                      <a:pt x="190529" y="43302"/>
                      <a:pt x="147227" y="0"/>
                      <a:pt x="95265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40" name="Graphic 1">
              <a:extLst>
                <a:ext uri="{FF2B5EF4-FFF2-40B4-BE49-F238E27FC236}">
                  <a16:creationId xmlns:a16="http://schemas.microsoft.com/office/drawing/2014/main" xmlns="" id="{02758C65-E473-41CC-98F7-E9CE32AF74D4}"/>
                </a:ext>
              </a:extLst>
            </p:cNvPr>
            <p:cNvGrpSpPr/>
            <p:nvPr/>
          </p:nvGrpSpPr>
          <p:grpSpPr>
            <a:xfrm>
              <a:off x="675735" y="2869688"/>
              <a:ext cx="62878" cy="735409"/>
              <a:chOff x="2415322" y="2729098"/>
              <a:chExt cx="190529" cy="2228380"/>
            </a:xfrm>
            <a:grpFill/>
          </p:grpSpPr>
          <p:sp>
            <p:nvSpPr>
              <p:cNvPr id="808" name="Freeform: Shape 314">
                <a:extLst>
                  <a:ext uri="{FF2B5EF4-FFF2-40B4-BE49-F238E27FC236}">
                    <a16:creationId xmlns:a16="http://schemas.microsoft.com/office/drawing/2014/main" xmlns="" id="{756D3F86-F764-4422-871C-EC028E9DE7A3}"/>
                  </a:ext>
                </a:extLst>
              </p:cNvPr>
              <p:cNvSpPr/>
              <p:nvPr/>
            </p:nvSpPr>
            <p:spPr>
              <a:xfrm>
                <a:off x="2493266" y="2760736"/>
                <a:ext cx="25981" cy="2139123"/>
              </a:xfrm>
              <a:custGeom>
                <a:avLst/>
                <a:gdLst>
                  <a:gd name="connsiteX0" fmla="*/ 0 w 25981"/>
                  <a:gd name="connsiteY0" fmla="*/ 12991 h 2139123"/>
                  <a:gd name="connsiteX1" fmla="*/ 0 w 25981"/>
                  <a:gd name="connsiteY1" fmla="*/ 2126133 h 2139123"/>
                  <a:gd name="connsiteX2" fmla="*/ 25981 w 25981"/>
                  <a:gd name="connsiteY2" fmla="*/ 2126133 h 2139123"/>
                  <a:gd name="connsiteX3" fmla="*/ 25981 w 25981"/>
                  <a:gd name="connsiteY3" fmla="*/ 12991 h 2139123"/>
                  <a:gd name="connsiteX4" fmla="*/ 0 w 25981"/>
                  <a:gd name="connsiteY4" fmla="*/ 12991 h 21391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2139123">
                    <a:moveTo>
                      <a:pt x="0" y="12991"/>
                    </a:moveTo>
                    <a:cubicBezTo>
                      <a:pt x="0" y="714485"/>
                      <a:pt x="0" y="1424639"/>
                      <a:pt x="0" y="2126133"/>
                    </a:cubicBezTo>
                    <a:cubicBezTo>
                      <a:pt x="0" y="2143454"/>
                      <a:pt x="25981" y="2143454"/>
                      <a:pt x="25981" y="2126133"/>
                    </a:cubicBezTo>
                    <a:cubicBezTo>
                      <a:pt x="25981" y="1424639"/>
                      <a:pt x="25981" y="714485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09" name="Freeform: Shape 315">
                <a:extLst>
                  <a:ext uri="{FF2B5EF4-FFF2-40B4-BE49-F238E27FC236}">
                    <a16:creationId xmlns:a16="http://schemas.microsoft.com/office/drawing/2014/main" xmlns="" id="{278FE8DF-5B86-4491-B462-D7C1D0734139}"/>
                  </a:ext>
                </a:extLst>
              </p:cNvPr>
              <p:cNvSpPr/>
              <p:nvPr/>
            </p:nvSpPr>
            <p:spPr>
              <a:xfrm>
                <a:off x="2415322" y="4772957"/>
                <a:ext cx="190529" cy="184521"/>
              </a:xfrm>
              <a:custGeom>
                <a:avLst/>
                <a:gdLst>
                  <a:gd name="connsiteX0" fmla="*/ 95264 w 190529"/>
                  <a:gd name="connsiteY0" fmla="*/ 1326 h 184521"/>
                  <a:gd name="connsiteX1" fmla="*/ 0 w 190529"/>
                  <a:gd name="connsiteY1" fmla="*/ 105251 h 184521"/>
                  <a:gd name="connsiteX2" fmla="*/ 95264 w 190529"/>
                  <a:gd name="connsiteY2" fmla="*/ 183195 h 184521"/>
                  <a:gd name="connsiteX3" fmla="*/ 190529 w 190529"/>
                  <a:gd name="connsiteY3" fmla="*/ 79270 h 184521"/>
                  <a:gd name="connsiteX4" fmla="*/ 95264 w 190529"/>
                  <a:gd name="connsiteY4" fmla="*/ 1326 h 1845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84521">
                    <a:moveTo>
                      <a:pt x="95264" y="1326"/>
                    </a:moveTo>
                    <a:cubicBezTo>
                      <a:pt x="43302" y="9987"/>
                      <a:pt x="0" y="53289"/>
                      <a:pt x="0" y="105251"/>
                    </a:cubicBezTo>
                    <a:cubicBezTo>
                      <a:pt x="0" y="157214"/>
                      <a:pt x="43302" y="191856"/>
                      <a:pt x="95264" y="183195"/>
                    </a:cubicBezTo>
                    <a:cubicBezTo>
                      <a:pt x="147227" y="174535"/>
                      <a:pt x="190529" y="131233"/>
                      <a:pt x="190529" y="79270"/>
                    </a:cubicBezTo>
                    <a:cubicBezTo>
                      <a:pt x="181869" y="27307"/>
                      <a:pt x="147227" y="-7334"/>
                      <a:pt x="95264" y="132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10" name="Freeform: Shape 316">
                <a:extLst>
                  <a:ext uri="{FF2B5EF4-FFF2-40B4-BE49-F238E27FC236}">
                    <a16:creationId xmlns:a16="http://schemas.microsoft.com/office/drawing/2014/main" xmlns="" id="{4579678F-2263-4985-ABB7-489F79B250CE}"/>
                  </a:ext>
                </a:extLst>
              </p:cNvPr>
              <p:cNvSpPr/>
              <p:nvPr/>
            </p:nvSpPr>
            <p:spPr>
              <a:xfrm>
                <a:off x="2415322" y="2729098"/>
                <a:ext cx="190529" cy="184521"/>
              </a:xfrm>
              <a:custGeom>
                <a:avLst/>
                <a:gdLst>
                  <a:gd name="connsiteX0" fmla="*/ 95264 w 190529"/>
                  <a:gd name="connsiteY0" fmla="*/ 1326 h 184521"/>
                  <a:gd name="connsiteX1" fmla="*/ 0 w 190529"/>
                  <a:gd name="connsiteY1" fmla="*/ 79270 h 184521"/>
                  <a:gd name="connsiteX2" fmla="*/ 95264 w 190529"/>
                  <a:gd name="connsiteY2" fmla="*/ 183195 h 184521"/>
                  <a:gd name="connsiteX3" fmla="*/ 190529 w 190529"/>
                  <a:gd name="connsiteY3" fmla="*/ 105251 h 184521"/>
                  <a:gd name="connsiteX4" fmla="*/ 95264 w 190529"/>
                  <a:gd name="connsiteY4" fmla="*/ 1326 h 1845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84521">
                    <a:moveTo>
                      <a:pt x="95264" y="1326"/>
                    </a:moveTo>
                    <a:cubicBezTo>
                      <a:pt x="43302" y="-7334"/>
                      <a:pt x="0" y="27308"/>
                      <a:pt x="0" y="79270"/>
                    </a:cubicBezTo>
                    <a:cubicBezTo>
                      <a:pt x="0" y="131233"/>
                      <a:pt x="43302" y="174535"/>
                      <a:pt x="95264" y="183195"/>
                    </a:cubicBezTo>
                    <a:cubicBezTo>
                      <a:pt x="147227" y="191856"/>
                      <a:pt x="190529" y="157214"/>
                      <a:pt x="190529" y="105251"/>
                    </a:cubicBezTo>
                    <a:cubicBezTo>
                      <a:pt x="181869" y="53289"/>
                      <a:pt x="147227" y="9987"/>
                      <a:pt x="95264" y="132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41" name="Graphic 1">
              <a:extLst>
                <a:ext uri="{FF2B5EF4-FFF2-40B4-BE49-F238E27FC236}">
                  <a16:creationId xmlns:a16="http://schemas.microsoft.com/office/drawing/2014/main" xmlns="" id="{9BDA2510-86A2-4225-9465-D0BEF09B3603}"/>
                </a:ext>
              </a:extLst>
            </p:cNvPr>
            <p:cNvGrpSpPr/>
            <p:nvPr/>
          </p:nvGrpSpPr>
          <p:grpSpPr>
            <a:xfrm>
              <a:off x="815782" y="2900061"/>
              <a:ext cx="62878" cy="674661"/>
              <a:chOff x="2839683" y="2821134"/>
              <a:chExt cx="190528" cy="2044308"/>
            </a:xfrm>
            <a:grpFill/>
          </p:grpSpPr>
          <p:sp>
            <p:nvSpPr>
              <p:cNvPr id="805" name="Freeform: Shape 311">
                <a:extLst>
                  <a:ext uri="{FF2B5EF4-FFF2-40B4-BE49-F238E27FC236}">
                    <a16:creationId xmlns:a16="http://schemas.microsoft.com/office/drawing/2014/main" xmlns="" id="{E9593914-0798-4AF1-8365-0698BF2658EE}"/>
                  </a:ext>
                </a:extLst>
              </p:cNvPr>
              <p:cNvSpPr/>
              <p:nvPr/>
            </p:nvSpPr>
            <p:spPr>
              <a:xfrm>
                <a:off x="2926287" y="2847340"/>
                <a:ext cx="25981" cy="1965915"/>
              </a:xfrm>
              <a:custGeom>
                <a:avLst/>
                <a:gdLst>
                  <a:gd name="connsiteX0" fmla="*/ 0 w 25981"/>
                  <a:gd name="connsiteY0" fmla="*/ 12991 h 1965915"/>
                  <a:gd name="connsiteX1" fmla="*/ 0 w 25981"/>
                  <a:gd name="connsiteY1" fmla="*/ 1952924 h 1965915"/>
                  <a:gd name="connsiteX2" fmla="*/ 25981 w 25981"/>
                  <a:gd name="connsiteY2" fmla="*/ 1952924 h 1965915"/>
                  <a:gd name="connsiteX3" fmla="*/ 25981 w 25981"/>
                  <a:gd name="connsiteY3" fmla="*/ 12991 h 1965915"/>
                  <a:gd name="connsiteX4" fmla="*/ 0 w 25981"/>
                  <a:gd name="connsiteY4" fmla="*/ 12991 h 19659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965915">
                    <a:moveTo>
                      <a:pt x="0" y="12991"/>
                    </a:moveTo>
                    <a:cubicBezTo>
                      <a:pt x="0" y="662522"/>
                      <a:pt x="0" y="1303393"/>
                      <a:pt x="0" y="1952924"/>
                    </a:cubicBezTo>
                    <a:cubicBezTo>
                      <a:pt x="0" y="1970245"/>
                      <a:pt x="25981" y="1970245"/>
                      <a:pt x="25981" y="1952924"/>
                    </a:cubicBezTo>
                    <a:cubicBezTo>
                      <a:pt x="25981" y="1303393"/>
                      <a:pt x="25981" y="662522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06" name="Freeform: Shape 312">
                <a:extLst>
                  <a:ext uri="{FF2B5EF4-FFF2-40B4-BE49-F238E27FC236}">
                    <a16:creationId xmlns:a16="http://schemas.microsoft.com/office/drawing/2014/main" xmlns="" id="{89DC5B3B-504A-4B5F-AF51-FBAFD3845300}"/>
                  </a:ext>
                </a:extLst>
              </p:cNvPr>
              <p:cNvSpPr/>
              <p:nvPr/>
            </p:nvSpPr>
            <p:spPr>
              <a:xfrm>
                <a:off x="2839683" y="4694680"/>
                <a:ext cx="190528" cy="170762"/>
              </a:xfrm>
              <a:custGeom>
                <a:avLst/>
                <a:gdLst>
                  <a:gd name="connsiteX0" fmla="*/ 95264 w 190528"/>
                  <a:gd name="connsiteY0" fmla="*/ 1659 h 170762"/>
                  <a:gd name="connsiteX1" fmla="*/ 0 w 190528"/>
                  <a:gd name="connsiteY1" fmla="*/ 105584 h 170762"/>
                  <a:gd name="connsiteX2" fmla="*/ 95264 w 190528"/>
                  <a:gd name="connsiteY2" fmla="*/ 166207 h 170762"/>
                  <a:gd name="connsiteX3" fmla="*/ 190529 w 190528"/>
                  <a:gd name="connsiteY3" fmla="*/ 62282 h 170762"/>
                  <a:gd name="connsiteX4" fmla="*/ 95264 w 190528"/>
                  <a:gd name="connsiteY4" fmla="*/ 1659 h 17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70762">
                    <a:moveTo>
                      <a:pt x="95264" y="1659"/>
                    </a:moveTo>
                    <a:cubicBezTo>
                      <a:pt x="43302" y="10320"/>
                      <a:pt x="0" y="62282"/>
                      <a:pt x="0" y="105584"/>
                    </a:cubicBezTo>
                    <a:cubicBezTo>
                      <a:pt x="0" y="148886"/>
                      <a:pt x="43302" y="183528"/>
                      <a:pt x="95264" y="166207"/>
                    </a:cubicBezTo>
                    <a:cubicBezTo>
                      <a:pt x="147227" y="148886"/>
                      <a:pt x="190529" y="105584"/>
                      <a:pt x="190529" y="62282"/>
                    </a:cubicBezTo>
                    <a:cubicBezTo>
                      <a:pt x="190529" y="18980"/>
                      <a:pt x="147227" y="-7001"/>
                      <a:pt x="95264" y="165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07" name="Freeform: Shape 313">
                <a:extLst>
                  <a:ext uri="{FF2B5EF4-FFF2-40B4-BE49-F238E27FC236}">
                    <a16:creationId xmlns:a16="http://schemas.microsoft.com/office/drawing/2014/main" xmlns="" id="{BB46BD50-0B9A-46B5-BA23-BDB718B1780A}"/>
                  </a:ext>
                </a:extLst>
              </p:cNvPr>
              <p:cNvSpPr/>
              <p:nvPr/>
            </p:nvSpPr>
            <p:spPr>
              <a:xfrm>
                <a:off x="2839683" y="2821134"/>
                <a:ext cx="190528" cy="170762"/>
              </a:xfrm>
              <a:custGeom>
                <a:avLst/>
                <a:gdLst>
                  <a:gd name="connsiteX0" fmla="*/ 95264 w 190528"/>
                  <a:gd name="connsiteY0" fmla="*/ 4555 h 170762"/>
                  <a:gd name="connsiteX1" fmla="*/ 0 w 190528"/>
                  <a:gd name="connsiteY1" fmla="*/ 65178 h 170762"/>
                  <a:gd name="connsiteX2" fmla="*/ 95264 w 190528"/>
                  <a:gd name="connsiteY2" fmla="*/ 169103 h 170762"/>
                  <a:gd name="connsiteX3" fmla="*/ 190529 w 190528"/>
                  <a:gd name="connsiteY3" fmla="*/ 108480 h 170762"/>
                  <a:gd name="connsiteX4" fmla="*/ 95264 w 190528"/>
                  <a:gd name="connsiteY4" fmla="*/ 4555 h 17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70762">
                    <a:moveTo>
                      <a:pt x="95264" y="4555"/>
                    </a:moveTo>
                    <a:cubicBezTo>
                      <a:pt x="43302" y="-12766"/>
                      <a:pt x="0" y="21876"/>
                      <a:pt x="0" y="65178"/>
                    </a:cubicBezTo>
                    <a:cubicBezTo>
                      <a:pt x="0" y="108480"/>
                      <a:pt x="43302" y="160443"/>
                      <a:pt x="95264" y="169103"/>
                    </a:cubicBezTo>
                    <a:cubicBezTo>
                      <a:pt x="147227" y="177763"/>
                      <a:pt x="190529" y="151782"/>
                      <a:pt x="190529" y="108480"/>
                    </a:cubicBezTo>
                    <a:cubicBezTo>
                      <a:pt x="190529" y="65178"/>
                      <a:pt x="147227" y="13215"/>
                      <a:pt x="95264" y="455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42" name="Graphic 1">
              <a:extLst>
                <a:ext uri="{FF2B5EF4-FFF2-40B4-BE49-F238E27FC236}">
                  <a16:creationId xmlns:a16="http://schemas.microsoft.com/office/drawing/2014/main" xmlns="" id="{436032C5-ABD0-45AE-9A69-AB7691F4A419}"/>
                </a:ext>
              </a:extLst>
            </p:cNvPr>
            <p:cNvGrpSpPr/>
            <p:nvPr/>
          </p:nvGrpSpPr>
          <p:grpSpPr>
            <a:xfrm>
              <a:off x="958687" y="2945052"/>
              <a:ext cx="62878" cy="583608"/>
              <a:chOff x="3272704" y="2957461"/>
              <a:chExt cx="190528" cy="1768406"/>
            </a:xfrm>
            <a:grpFill/>
          </p:grpSpPr>
          <p:sp>
            <p:nvSpPr>
              <p:cNvPr id="802" name="Freeform: Shape 308">
                <a:extLst>
                  <a:ext uri="{FF2B5EF4-FFF2-40B4-BE49-F238E27FC236}">
                    <a16:creationId xmlns:a16="http://schemas.microsoft.com/office/drawing/2014/main" xmlns="" id="{F324E512-E2EE-480F-BC47-24FC0BEF2E86}"/>
                  </a:ext>
                </a:extLst>
              </p:cNvPr>
              <p:cNvSpPr/>
              <p:nvPr/>
            </p:nvSpPr>
            <p:spPr>
              <a:xfrm>
                <a:off x="3350647" y="2985907"/>
                <a:ext cx="25981" cy="1688781"/>
              </a:xfrm>
              <a:custGeom>
                <a:avLst/>
                <a:gdLst>
                  <a:gd name="connsiteX0" fmla="*/ 0 w 25981"/>
                  <a:gd name="connsiteY0" fmla="*/ 12991 h 1688781"/>
                  <a:gd name="connsiteX1" fmla="*/ 0 w 25981"/>
                  <a:gd name="connsiteY1" fmla="*/ 1675791 h 1688781"/>
                  <a:gd name="connsiteX2" fmla="*/ 25981 w 25981"/>
                  <a:gd name="connsiteY2" fmla="*/ 1675791 h 1688781"/>
                  <a:gd name="connsiteX3" fmla="*/ 25981 w 25981"/>
                  <a:gd name="connsiteY3" fmla="*/ 12991 h 1688781"/>
                  <a:gd name="connsiteX4" fmla="*/ 0 w 25981"/>
                  <a:gd name="connsiteY4" fmla="*/ 12991 h 16887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688781">
                    <a:moveTo>
                      <a:pt x="0" y="12991"/>
                    </a:moveTo>
                    <a:cubicBezTo>
                      <a:pt x="0" y="567257"/>
                      <a:pt x="0" y="1121524"/>
                      <a:pt x="0" y="1675791"/>
                    </a:cubicBezTo>
                    <a:cubicBezTo>
                      <a:pt x="0" y="1693112"/>
                      <a:pt x="25981" y="1693112"/>
                      <a:pt x="25981" y="1675791"/>
                    </a:cubicBezTo>
                    <a:cubicBezTo>
                      <a:pt x="25981" y="1121524"/>
                      <a:pt x="25981" y="567257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03" name="Freeform: Shape 309">
                <a:extLst>
                  <a:ext uri="{FF2B5EF4-FFF2-40B4-BE49-F238E27FC236}">
                    <a16:creationId xmlns:a16="http://schemas.microsoft.com/office/drawing/2014/main" xmlns="" id="{7A78D3DD-22B4-4AE5-86F3-8E91826BFE76}"/>
                  </a:ext>
                </a:extLst>
              </p:cNvPr>
              <p:cNvSpPr/>
              <p:nvPr/>
            </p:nvSpPr>
            <p:spPr>
              <a:xfrm>
                <a:off x="3272704" y="4568299"/>
                <a:ext cx="190528" cy="157568"/>
              </a:xfrm>
              <a:custGeom>
                <a:avLst/>
                <a:gdLst>
                  <a:gd name="connsiteX0" fmla="*/ 95264 w 190528"/>
                  <a:gd name="connsiteY0" fmla="*/ 6795 h 157568"/>
                  <a:gd name="connsiteX1" fmla="*/ 0 w 190528"/>
                  <a:gd name="connsiteY1" fmla="*/ 110720 h 157568"/>
                  <a:gd name="connsiteX2" fmla="*/ 95264 w 190528"/>
                  <a:gd name="connsiteY2" fmla="*/ 145362 h 157568"/>
                  <a:gd name="connsiteX3" fmla="*/ 190529 w 190528"/>
                  <a:gd name="connsiteY3" fmla="*/ 41437 h 157568"/>
                  <a:gd name="connsiteX4" fmla="*/ 95264 w 190528"/>
                  <a:gd name="connsiteY4" fmla="*/ 6795 h 1575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57568">
                    <a:moveTo>
                      <a:pt x="95264" y="6795"/>
                    </a:moveTo>
                    <a:cubicBezTo>
                      <a:pt x="43302" y="24116"/>
                      <a:pt x="0" y="67418"/>
                      <a:pt x="0" y="110720"/>
                    </a:cubicBezTo>
                    <a:cubicBezTo>
                      <a:pt x="0" y="154022"/>
                      <a:pt x="43302" y="171343"/>
                      <a:pt x="95264" y="145362"/>
                    </a:cubicBezTo>
                    <a:cubicBezTo>
                      <a:pt x="147227" y="128041"/>
                      <a:pt x="190529" y="76078"/>
                      <a:pt x="190529" y="41437"/>
                    </a:cubicBezTo>
                    <a:cubicBezTo>
                      <a:pt x="181869" y="6795"/>
                      <a:pt x="147227" y="-10526"/>
                      <a:pt x="95264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04" name="Freeform: Shape 310">
                <a:extLst>
                  <a:ext uri="{FF2B5EF4-FFF2-40B4-BE49-F238E27FC236}">
                    <a16:creationId xmlns:a16="http://schemas.microsoft.com/office/drawing/2014/main" xmlns="" id="{57C536E5-2EE9-42A2-AE72-A4995B5C372A}"/>
                  </a:ext>
                </a:extLst>
              </p:cNvPr>
              <p:cNvSpPr/>
              <p:nvPr/>
            </p:nvSpPr>
            <p:spPr>
              <a:xfrm>
                <a:off x="3272704" y="2957461"/>
                <a:ext cx="190528" cy="152156"/>
              </a:xfrm>
              <a:custGeom>
                <a:avLst/>
                <a:gdLst>
                  <a:gd name="connsiteX0" fmla="*/ 95264 w 190528"/>
                  <a:gd name="connsiteY0" fmla="*/ 6795 h 152156"/>
                  <a:gd name="connsiteX1" fmla="*/ 0 w 190528"/>
                  <a:gd name="connsiteY1" fmla="*/ 41437 h 152156"/>
                  <a:gd name="connsiteX2" fmla="*/ 95264 w 190528"/>
                  <a:gd name="connsiteY2" fmla="*/ 145362 h 152156"/>
                  <a:gd name="connsiteX3" fmla="*/ 190529 w 190528"/>
                  <a:gd name="connsiteY3" fmla="*/ 110720 h 152156"/>
                  <a:gd name="connsiteX4" fmla="*/ 95264 w 190528"/>
                  <a:gd name="connsiteY4" fmla="*/ 6795 h 152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52156">
                    <a:moveTo>
                      <a:pt x="95264" y="6795"/>
                    </a:moveTo>
                    <a:cubicBezTo>
                      <a:pt x="43302" y="-10526"/>
                      <a:pt x="0" y="6795"/>
                      <a:pt x="0" y="41437"/>
                    </a:cubicBezTo>
                    <a:cubicBezTo>
                      <a:pt x="0" y="84739"/>
                      <a:pt x="43302" y="128041"/>
                      <a:pt x="95264" y="145362"/>
                    </a:cubicBezTo>
                    <a:cubicBezTo>
                      <a:pt x="147227" y="162683"/>
                      <a:pt x="190529" y="145362"/>
                      <a:pt x="190529" y="110720"/>
                    </a:cubicBezTo>
                    <a:cubicBezTo>
                      <a:pt x="181869" y="76078"/>
                      <a:pt x="147227" y="32776"/>
                      <a:pt x="95264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43" name="Graphic 1">
              <a:extLst>
                <a:ext uri="{FF2B5EF4-FFF2-40B4-BE49-F238E27FC236}">
                  <a16:creationId xmlns:a16="http://schemas.microsoft.com/office/drawing/2014/main" xmlns="" id="{74A43EB6-547E-4433-8DEF-0C3D26F0D10C}"/>
                </a:ext>
              </a:extLst>
            </p:cNvPr>
            <p:cNvGrpSpPr/>
            <p:nvPr/>
          </p:nvGrpSpPr>
          <p:grpSpPr>
            <a:xfrm>
              <a:off x="1098734" y="3005187"/>
              <a:ext cx="62878" cy="461552"/>
              <a:chOff x="3697064" y="3139678"/>
              <a:chExt cx="190529" cy="1398559"/>
            </a:xfrm>
            <a:grpFill/>
          </p:grpSpPr>
          <p:sp>
            <p:nvSpPr>
              <p:cNvPr id="799" name="Freeform: Shape 305">
                <a:extLst>
                  <a:ext uri="{FF2B5EF4-FFF2-40B4-BE49-F238E27FC236}">
                    <a16:creationId xmlns:a16="http://schemas.microsoft.com/office/drawing/2014/main" xmlns="" id="{DDA5C233-F5BA-4188-BE5B-C04D853A8507}"/>
                  </a:ext>
                </a:extLst>
              </p:cNvPr>
              <p:cNvSpPr/>
              <p:nvPr/>
            </p:nvSpPr>
            <p:spPr>
              <a:xfrm>
                <a:off x="3775008" y="3170766"/>
                <a:ext cx="27371" cy="1322053"/>
              </a:xfrm>
              <a:custGeom>
                <a:avLst/>
                <a:gdLst>
                  <a:gd name="connsiteX0" fmla="*/ 0 w 27371"/>
                  <a:gd name="connsiteY0" fmla="*/ 10000 h 1322053"/>
                  <a:gd name="connsiteX1" fmla="*/ 0 w 27371"/>
                  <a:gd name="connsiteY1" fmla="*/ 1309063 h 1322053"/>
                  <a:gd name="connsiteX2" fmla="*/ 25981 w 27371"/>
                  <a:gd name="connsiteY2" fmla="*/ 1309063 h 1322053"/>
                  <a:gd name="connsiteX3" fmla="*/ 25981 w 27371"/>
                  <a:gd name="connsiteY3" fmla="*/ 10000 h 1322053"/>
                  <a:gd name="connsiteX4" fmla="*/ 0 w 27371"/>
                  <a:gd name="connsiteY4" fmla="*/ 10000 h 13220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371" h="1322053">
                    <a:moveTo>
                      <a:pt x="0" y="10000"/>
                    </a:moveTo>
                    <a:cubicBezTo>
                      <a:pt x="0" y="443021"/>
                      <a:pt x="0" y="876042"/>
                      <a:pt x="0" y="1309063"/>
                    </a:cubicBezTo>
                    <a:cubicBezTo>
                      <a:pt x="0" y="1326384"/>
                      <a:pt x="25981" y="1326384"/>
                      <a:pt x="25981" y="1309063"/>
                    </a:cubicBezTo>
                    <a:cubicBezTo>
                      <a:pt x="25981" y="876042"/>
                      <a:pt x="25981" y="443021"/>
                      <a:pt x="25981" y="10000"/>
                    </a:cubicBezTo>
                    <a:cubicBezTo>
                      <a:pt x="3464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00" name="Freeform: Shape 306">
                <a:extLst>
                  <a:ext uri="{FF2B5EF4-FFF2-40B4-BE49-F238E27FC236}">
                    <a16:creationId xmlns:a16="http://schemas.microsoft.com/office/drawing/2014/main" xmlns="" id="{DBEAA00A-A687-477E-8926-5C9977969F28}"/>
                  </a:ext>
                </a:extLst>
              </p:cNvPr>
              <p:cNvSpPr/>
              <p:nvPr/>
            </p:nvSpPr>
            <p:spPr>
              <a:xfrm>
                <a:off x="3697064" y="4401534"/>
                <a:ext cx="190529" cy="136703"/>
              </a:xfrm>
              <a:custGeom>
                <a:avLst/>
                <a:gdLst>
                  <a:gd name="connsiteX0" fmla="*/ 95265 w 190529"/>
                  <a:gd name="connsiteY0" fmla="*/ 9011 h 136703"/>
                  <a:gd name="connsiteX1" fmla="*/ 0 w 190529"/>
                  <a:gd name="connsiteY1" fmla="*/ 104276 h 136703"/>
                  <a:gd name="connsiteX2" fmla="*/ 95265 w 190529"/>
                  <a:gd name="connsiteY2" fmla="*/ 121597 h 136703"/>
                  <a:gd name="connsiteX3" fmla="*/ 190529 w 190529"/>
                  <a:gd name="connsiteY3" fmla="*/ 26332 h 136703"/>
                  <a:gd name="connsiteX4" fmla="*/ 95265 w 190529"/>
                  <a:gd name="connsiteY4" fmla="*/ 9011 h 1367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36703">
                    <a:moveTo>
                      <a:pt x="95265" y="9011"/>
                    </a:moveTo>
                    <a:cubicBezTo>
                      <a:pt x="43302" y="26332"/>
                      <a:pt x="0" y="69634"/>
                      <a:pt x="0" y="104276"/>
                    </a:cubicBezTo>
                    <a:cubicBezTo>
                      <a:pt x="0" y="138918"/>
                      <a:pt x="43302" y="147578"/>
                      <a:pt x="95265" y="121597"/>
                    </a:cubicBezTo>
                    <a:cubicBezTo>
                      <a:pt x="147227" y="95615"/>
                      <a:pt x="190529" y="52313"/>
                      <a:pt x="190529" y="26332"/>
                    </a:cubicBezTo>
                    <a:cubicBezTo>
                      <a:pt x="190529" y="351"/>
                      <a:pt x="147227" y="-8309"/>
                      <a:pt x="95265" y="901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01" name="Freeform: Shape 307">
                <a:extLst>
                  <a:ext uri="{FF2B5EF4-FFF2-40B4-BE49-F238E27FC236}">
                    <a16:creationId xmlns:a16="http://schemas.microsoft.com/office/drawing/2014/main" xmlns="" id="{5E0D11D6-FF01-44C4-A888-80CC6C2DD002}"/>
                  </a:ext>
                </a:extLst>
              </p:cNvPr>
              <p:cNvSpPr/>
              <p:nvPr/>
            </p:nvSpPr>
            <p:spPr>
              <a:xfrm>
                <a:off x="3697064" y="3139678"/>
                <a:ext cx="190529" cy="139763"/>
              </a:xfrm>
              <a:custGeom>
                <a:avLst/>
                <a:gdLst>
                  <a:gd name="connsiteX0" fmla="*/ 95265 w 190529"/>
                  <a:gd name="connsiteY0" fmla="*/ 15107 h 139763"/>
                  <a:gd name="connsiteX1" fmla="*/ 0 w 190529"/>
                  <a:gd name="connsiteY1" fmla="*/ 32427 h 139763"/>
                  <a:gd name="connsiteX2" fmla="*/ 95265 w 190529"/>
                  <a:gd name="connsiteY2" fmla="*/ 127692 h 139763"/>
                  <a:gd name="connsiteX3" fmla="*/ 190529 w 190529"/>
                  <a:gd name="connsiteY3" fmla="*/ 119032 h 139763"/>
                  <a:gd name="connsiteX4" fmla="*/ 95265 w 190529"/>
                  <a:gd name="connsiteY4" fmla="*/ 15107 h 1397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39763">
                    <a:moveTo>
                      <a:pt x="95265" y="15107"/>
                    </a:moveTo>
                    <a:cubicBezTo>
                      <a:pt x="43302" y="-10875"/>
                      <a:pt x="0" y="-2214"/>
                      <a:pt x="0" y="32427"/>
                    </a:cubicBezTo>
                    <a:cubicBezTo>
                      <a:pt x="0" y="67069"/>
                      <a:pt x="43302" y="110371"/>
                      <a:pt x="95265" y="127692"/>
                    </a:cubicBezTo>
                    <a:cubicBezTo>
                      <a:pt x="147227" y="145013"/>
                      <a:pt x="190529" y="145013"/>
                      <a:pt x="190529" y="119032"/>
                    </a:cubicBezTo>
                    <a:cubicBezTo>
                      <a:pt x="190529" y="84390"/>
                      <a:pt x="147227" y="41088"/>
                      <a:pt x="95265" y="1510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44" name="Graphic 1">
              <a:extLst>
                <a:ext uri="{FF2B5EF4-FFF2-40B4-BE49-F238E27FC236}">
                  <a16:creationId xmlns:a16="http://schemas.microsoft.com/office/drawing/2014/main" xmlns="" id="{5A61E45F-678B-4A4B-8A4A-F3DFB59169D4}"/>
                </a:ext>
              </a:extLst>
            </p:cNvPr>
            <p:cNvGrpSpPr/>
            <p:nvPr/>
          </p:nvGrpSpPr>
          <p:grpSpPr>
            <a:xfrm>
              <a:off x="1238782" y="3079306"/>
              <a:ext cx="62878" cy="316172"/>
              <a:chOff x="4121425" y="3364268"/>
              <a:chExt cx="190529" cy="958039"/>
            </a:xfrm>
            <a:grpFill/>
          </p:grpSpPr>
          <p:sp>
            <p:nvSpPr>
              <p:cNvPr id="796" name="Freeform: Shape 302">
                <a:extLst>
                  <a:ext uri="{FF2B5EF4-FFF2-40B4-BE49-F238E27FC236}">
                    <a16:creationId xmlns:a16="http://schemas.microsoft.com/office/drawing/2014/main" xmlns="" id="{F886DBB2-9456-4458-AA12-CF2AE4A81339}"/>
                  </a:ext>
                </a:extLst>
              </p:cNvPr>
              <p:cNvSpPr/>
              <p:nvPr/>
            </p:nvSpPr>
            <p:spPr>
              <a:xfrm>
                <a:off x="4208029" y="3392946"/>
                <a:ext cx="25981" cy="892023"/>
              </a:xfrm>
              <a:custGeom>
                <a:avLst/>
                <a:gdLst>
                  <a:gd name="connsiteX0" fmla="*/ 0 w 25981"/>
                  <a:gd name="connsiteY0" fmla="*/ 12991 h 892023"/>
                  <a:gd name="connsiteX1" fmla="*/ 0 w 25981"/>
                  <a:gd name="connsiteY1" fmla="*/ 879033 h 892023"/>
                  <a:gd name="connsiteX2" fmla="*/ 25981 w 25981"/>
                  <a:gd name="connsiteY2" fmla="*/ 879033 h 892023"/>
                  <a:gd name="connsiteX3" fmla="*/ 25981 w 25981"/>
                  <a:gd name="connsiteY3" fmla="*/ 12991 h 892023"/>
                  <a:gd name="connsiteX4" fmla="*/ 0 w 25981"/>
                  <a:gd name="connsiteY4" fmla="*/ 12991 h 8920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892023">
                    <a:moveTo>
                      <a:pt x="0" y="12991"/>
                    </a:moveTo>
                    <a:cubicBezTo>
                      <a:pt x="0" y="298784"/>
                      <a:pt x="0" y="593239"/>
                      <a:pt x="0" y="879033"/>
                    </a:cubicBezTo>
                    <a:cubicBezTo>
                      <a:pt x="0" y="896353"/>
                      <a:pt x="25981" y="896353"/>
                      <a:pt x="25981" y="879033"/>
                    </a:cubicBezTo>
                    <a:cubicBezTo>
                      <a:pt x="25981" y="593239"/>
                      <a:pt x="25981" y="298784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97" name="Freeform: Shape 303">
                <a:extLst>
                  <a:ext uri="{FF2B5EF4-FFF2-40B4-BE49-F238E27FC236}">
                    <a16:creationId xmlns:a16="http://schemas.microsoft.com/office/drawing/2014/main" xmlns="" id="{961EF9EB-21EE-4BD6-AF1A-95AF7D57ABDF}"/>
                  </a:ext>
                </a:extLst>
              </p:cNvPr>
              <p:cNvSpPr/>
              <p:nvPr/>
            </p:nvSpPr>
            <p:spPr>
              <a:xfrm>
                <a:off x="4121425" y="4201915"/>
                <a:ext cx="190529" cy="120393"/>
              </a:xfrm>
              <a:custGeom>
                <a:avLst/>
                <a:gdLst>
                  <a:gd name="connsiteX0" fmla="*/ 95264 w 190529"/>
                  <a:gd name="connsiteY0" fmla="*/ 18102 h 120393"/>
                  <a:gd name="connsiteX1" fmla="*/ 0 w 190529"/>
                  <a:gd name="connsiteY1" fmla="*/ 104706 h 120393"/>
                  <a:gd name="connsiteX2" fmla="*/ 95264 w 190529"/>
                  <a:gd name="connsiteY2" fmla="*/ 96046 h 120393"/>
                  <a:gd name="connsiteX3" fmla="*/ 190529 w 190529"/>
                  <a:gd name="connsiteY3" fmla="*/ 9441 h 120393"/>
                  <a:gd name="connsiteX4" fmla="*/ 95264 w 190529"/>
                  <a:gd name="connsiteY4" fmla="*/ 18102 h 120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20393">
                    <a:moveTo>
                      <a:pt x="95264" y="18102"/>
                    </a:moveTo>
                    <a:cubicBezTo>
                      <a:pt x="43302" y="44083"/>
                      <a:pt x="0" y="78725"/>
                      <a:pt x="0" y="104706"/>
                    </a:cubicBezTo>
                    <a:cubicBezTo>
                      <a:pt x="0" y="130687"/>
                      <a:pt x="43302" y="122027"/>
                      <a:pt x="95264" y="96046"/>
                    </a:cubicBezTo>
                    <a:cubicBezTo>
                      <a:pt x="147227" y="70064"/>
                      <a:pt x="190529" y="26762"/>
                      <a:pt x="190529" y="9441"/>
                    </a:cubicBezTo>
                    <a:cubicBezTo>
                      <a:pt x="190529" y="-7880"/>
                      <a:pt x="147227" y="781"/>
                      <a:pt x="95264" y="1810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98" name="Freeform: Shape 304">
                <a:extLst>
                  <a:ext uri="{FF2B5EF4-FFF2-40B4-BE49-F238E27FC236}">
                    <a16:creationId xmlns:a16="http://schemas.microsoft.com/office/drawing/2014/main" xmlns="" id="{C5C63D25-C16B-4878-AA4D-344B95CB1BF5}"/>
                  </a:ext>
                </a:extLst>
              </p:cNvPr>
              <p:cNvSpPr/>
              <p:nvPr/>
            </p:nvSpPr>
            <p:spPr>
              <a:xfrm>
                <a:off x="4121425" y="3364268"/>
                <a:ext cx="190529" cy="123023"/>
              </a:xfrm>
              <a:custGeom>
                <a:avLst/>
                <a:gdLst>
                  <a:gd name="connsiteX0" fmla="*/ 95264 w 190529"/>
                  <a:gd name="connsiteY0" fmla="*/ 24348 h 123023"/>
                  <a:gd name="connsiteX1" fmla="*/ 0 w 190529"/>
                  <a:gd name="connsiteY1" fmla="*/ 15687 h 123023"/>
                  <a:gd name="connsiteX2" fmla="*/ 95264 w 190529"/>
                  <a:gd name="connsiteY2" fmla="*/ 102292 h 123023"/>
                  <a:gd name="connsiteX3" fmla="*/ 190529 w 190529"/>
                  <a:gd name="connsiteY3" fmla="*/ 110952 h 123023"/>
                  <a:gd name="connsiteX4" fmla="*/ 95264 w 190529"/>
                  <a:gd name="connsiteY4" fmla="*/ 24348 h 1230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23023">
                    <a:moveTo>
                      <a:pt x="95264" y="24348"/>
                    </a:moveTo>
                    <a:cubicBezTo>
                      <a:pt x="43302" y="-1633"/>
                      <a:pt x="0" y="-10294"/>
                      <a:pt x="0" y="15687"/>
                    </a:cubicBezTo>
                    <a:cubicBezTo>
                      <a:pt x="0" y="41669"/>
                      <a:pt x="43302" y="76310"/>
                      <a:pt x="95264" y="102292"/>
                    </a:cubicBezTo>
                    <a:cubicBezTo>
                      <a:pt x="147227" y="128273"/>
                      <a:pt x="190529" y="128273"/>
                      <a:pt x="190529" y="110952"/>
                    </a:cubicBezTo>
                    <a:cubicBezTo>
                      <a:pt x="190529" y="93631"/>
                      <a:pt x="147227" y="50329"/>
                      <a:pt x="95264" y="2434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45" name="Graphic 1">
              <a:extLst>
                <a:ext uri="{FF2B5EF4-FFF2-40B4-BE49-F238E27FC236}">
                  <a16:creationId xmlns:a16="http://schemas.microsoft.com/office/drawing/2014/main" xmlns="" id="{A4663863-E1C5-481E-B98A-FD2CC5C44FD5}"/>
                </a:ext>
              </a:extLst>
            </p:cNvPr>
            <p:cNvGrpSpPr/>
            <p:nvPr/>
          </p:nvGrpSpPr>
          <p:grpSpPr>
            <a:xfrm>
              <a:off x="1381687" y="3157763"/>
              <a:ext cx="62878" cy="159257"/>
              <a:chOff x="4554446" y="3602003"/>
              <a:chExt cx="190529" cy="482570"/>
            </a:xfrm>
            <a:grpFill/>
          </p:grpSpPr>
          <p:sp>
            <p:nvSpPr>
              <p:cNvPr id="793" name="Freeform: Shape 299">
                <a:extLst>
                  <a:ext uri="{FF2B5EF4-FFF2-40B4-BE49-F238E27FC236}">
                    <a16:creationId xmlns:a16="http://schemas.microsoft.com/office/drawing/2014/main" xmlns="" id="{761AB3D8-A5CF-4E8F-B20D-1810CDE9A81A}"/>
                  </a:ext>
                </a:extLst>
              </p:cNvPr>
              <p:cNvSpPr/>
              <p:nvPr/>
            </p:nvSpPr>
            <p:spPr>
              <a:xfrm>
                <a:off x="4632389" y="3635438"/>
                <a:ext cx="27371" cy="407039"/>
              </a:xfrm>
              <a:custGeom>
                <a:avLst/>
                <a:gdLst>
                  <a:gd name="connsiteX0" fmla="*/ 0 w 27371"/>
                  <a:gd name="connsiteY0" fmla="*/ 12991 h 407039"/>
                  <a:gd name="connsiteX1" fmla="*/ 0 w 27371"/>
                  <a:gd name="connsiteY1" fmla="*/ 394049 h 407039"/>
                  <a:gd name="connsiteX2" fmla="*/ 25982 w 27371"/>
                  <a:gd name="connsiteY2" fmla="*/ 394049 h 407039"/>
                  <a:gd name="connsiteX3" fmla="*/ 25982 w 27371"/>
                  <a:gd name="connsiteY3" fmla="*/ 12991 h 407039"/>
                  <a:gd name="connsiteX4" fmla="*/ 0 w 27371"/>
                  <a:gd name="connsiteY4" fmla="*/ 12991 h 4070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371" h="407039">
                    <a:moveTo>
                      <a:pt x="0" y="12991"/>
                    </a:moveTo>
                    <a:cubicBezTo>
                      <a:pt x="0" y="142897"/>
                      <a:pt x="0" y="272803"/>
                      <a:pt x="0" y="394049"/>
                    </a:cubicBezTo>
                    <a:cubicBezTo>
                      <a:pt x="0" y="411370"/>
                      <a:pt x="25982" y="411370"/>
                      <a:pt x="25982" y="394049"/>
                    </a:cubicBezTo>
                    <a:cubicBezTo>
                      <a:pt x="25982" y="264143"/>
                      <a:pt x="25982" y="134237"/>
                      <a:pt x="25982" y="12991"/>
                    </a:cubicBezTo>
                    <a:cubicBezTo>
                      <a:pt x="3464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94" name="Freeform: Shape 300">
                <a:extLst>
                  <a:ext uri="{FF2B5EF4-FFF2-40B4-BE49-F238E27FC236}">
                    <a16:creationId xmlns:a16="http://schemas.microsoft.com/office/drawing/2014/main" xmlns="" id="{CC654C96-5A4A-499C-891E-90F97A332369}"/>
                  </a:ext>
                </a:extLst>
              </p:cNvPr>
              <p:cNvSpPr/>
              <p:nvPr/>
            </p:nvSpPr>
            <p:spPr>
              <a:xfrm>
                <a:off x="4554446" y="3975272"/>
                <a:ext cx="190529" cy="109301"/>
              </a:xfrm>
              <a:custGeom>
                <a:avLst/>
                <a:gdLst>
                  <a:gd name="connsiteX0" fmla="*/ 95264 w 190529"/>
                  <a:gd name="connsiteY0" fmla="*/ 36895 h 109301"/>
                  <a:gd name="connsiteX1" fmla="*/ 0 w 190529"/>
                  <a:gd name="connsiteY1" fmla="*/ 106178 h 109301"/>
                  <a:gd name="connsiteX2" fmla="*/ 95264 w 190529"/>
                  <a:gd name="connsiteY2" fmla="*/ 71536 h 109301"/>
                  <a:gd name="connsiteX3" fmla="*/ 190529 w 190529"/>
                  <a:gd name="connsiteY3" fmla="*/ 2253 h 109301"/>
                  <a:gd name="connsiteX4" fmla="*/ 95264 w 190529"/>
                  <a:gd name="connsiteY4" fmla="*/ 36895 h 109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09301">
                    <a:moveTo>
                      <a:pt x="95264" y="36895"/>
                    </a:moveTo>
                    <a:cubicBezTo>
                      <a:pt x="43302" y="62876"/>
                      <a:pt x="0" y="97517"/>
                      <a:pt x="0" y="106178"/>
                    </a:cubicBezTo>
                    <a:cubicBezTo>
                      <a:pt x="0" y="114838"/>
                      <a:pt x="43302" y="106178"/>
                      <a:pt x="95264" y="71536"/>
                    </a:cubicBezTo>
                    <a:cubicBezTo>
                      <a:pt x="147227" y="36895"/>
                      <a:pt x="190529" y="10913"/>
                      <a:pt x="190529" y="2253"/>
                    </a:cubicBezTo>
                    <a:cubicBezTo>
                      <a:pt x="190529" y="-6408"/>
                      <a:pt x="147227" y="10913"/>
                      <a:pt x="95264" y="368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95" name="Freeform: Shape 301">
                <a:extLst>
                  <a:ext uri="{FF2B5EF4-FFF2-40B4-BE49-F238E27FC236}">
                    <a16:creationId xmlns:a16="http://schemas.microsoft.com/office/drawing/2014/main" xmlns="" id="{8B498DD5-31AC-45EE-BBC9-99E1F3ABA5D9}"/>
                  </a:ext>
                </a:extLst>
              </p:cNvPr>
              <p:cNvSpPr/>
              <p:nvPr/>
            </p:nvSpPr>
            <p:spPr>
              <a:xfrm>
                <a:off x="4554446" y="3602003"/>
                <a:ext cx="190529" cy="109301"/>
              </a:xfrm>
              <a:custGeom>
                <a:avLst/>
                <a:gdLst>
                  <a:gd name="connsiteX0" fmla="*/ 95264 w 190529"/>
                  <a:gd name="connsiteY0" fmla="*/ 37765 h 109301"/>
                  <a:gd name="connsiteX1" fmla="*/ 0 w 190529"/>
                  <a:gd name="connsiteY1" fmla="*/ 3124 h 109301"/>
                  <a:gd name="connsiteX2" fmla="*/ 95264 w 190529"/>
                  <a:gd name="connsiteY2" fmla="*/ 72407 h 109301"/>
                  <a:gd name="connsiteX3" fmla="*/ 190529 w 190529"/>
                  <a:gd name="connsiteY3" fmla="*/ 107049 h 109301"/>
                  <a:gd name="connsiteX4" fmla="*/ 95264 w 190529"/>
                  <a:gd name="connsiteY4" fmla="*/ 37765 h 109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09301">
                    <a:moveTo>
                      <a:pt x="95264" y="37765"/>
                    </a:moveTo>
                    <a:cubicBezTo>
                      <a:pt x="43302" y="3124"/>
                      <a:pt x="0" y="-5537"/>
                      <a:pt x="0" y="3124"/>
                    </a:cubicBezTo>
                    <a:cubicBezTo>
                      <a:pt x="0" y="11784"/>
                      <a:pt x="43302" y="46426"/>
                      <a:pt x="95264" y="72407"/>
                    </a:cubicBezTo>
                    <a:cubicBezTo>
                      <a:pt x="147227" y="98388"/>
                      <a:pt x="190529" y="115709"/>
                      <a:pt x="190529" y="107049"/>
                    </a:cubicBezTo>
                    <a:cubicBezTo>
                      <a:pt x="190529" y="98388"/>
                      <a:pt x="147227" y="72407"/>
                      <a:pt x="95264" y="3776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46" name="Graphic 1">
              <a:extLst>
                <a:ext uri="{FF2B5EF4-FFF2-40B4-BE49-F238E27FC236}">
                  <a16:creationId xmlns:a16="http://schemas.microsoft.com/office/drawing/2014/main" xmlns="" id="{1C0E0C9C-4F97-4945-892C-83FB057996A2}"/>
                </a:ext>
              </a:extLst>
            </p:cNvPr>
            <p:cNvGrpSpPr/>
            <p:nvPr/>
          </p:nvGrpSpPr>
          <p:grpSpPr>
            <a:xfrm>
              <a:off x="1521734" y="3198808"/>
              <a:ext cx="62878" cy="74310"/>
              <a:chOff x="4978806" y="3726373"/>
              <a:chExt cx="190529" cy="225170"/>
            </a:xfrm>
            <a:grpFill/>
          </p:grpSpPr>
          <p:sp>
            <p:nvSpPr>
              <p:cNvPr id="790" name="Freeform: Shape 296">
                <a:extLst>
                  <a:ext uri="{FF2B5EF4-FFF2-40B4-BE49-F238E27FC236}">
                    <a16:creationId xmlns:a16="http://schemas.microsoft.com/office/drawing/2014/main" xmlns="" id="{9DC4ED98-ECED-4EF5-ABB5-FBB722727AEB}"/>
                  </a:ext>
                </a:extLst>
              </p:cNvPr>
              <p:cNvSpPr/>
              <p:nvPr/>
            </p:nvSpPr>
            <p:spPr>
              <a:xfrm>
                <a:off x="5065410" y="3770598"/>
                <a:ext cx="25981" cy="141973"/>
              </a:xfrm>
              <a:custGeom>
                <a:avLst/>
                <a:gdLst>
                  <a:gd name="connsiteX0" fmla="*/ 0 w 25981"/>
                  <a:gd name="connsiteY0" fmla="*/ 16398 h 141973"/>
                  <a:gd name="connsiteX1" fmla="*/ 0 w 25981"/>
                  <a:gd name="connsiteY1" fmla="*/ 128983 h 141973"/>
                  <a:gd name="connsiteX2" fmla="*/ 25982 w 25981"/>
                  <a:gd name="connsiteY2" fmla="*/ 128983 h 141973"/>
                  <a:gd name="connsiteX3" fmla="*/ 25982 w 25981"/>
                  <a:gd name="connsiteY3" fmla="*/ 16398 h 141973"/>
                  <a:gd name="connsiteX4" fmla="*/ 0 w 25981"/>
                  <a:gd name="connsiteY4" fmla="*/ 16398 h 1419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41973">
                    <a:moveTo>
                      <a:pt x="0" y="16398"/>
                    </a:moveTo>
                    <a:cubicBezTo>
                      <a:pt x="0" y="51039"/>
                      <a:pt x="0" y="94341"/>
                      <a:pt x="0" y="128983"/>
                    </a:cubicBezTo>
                    <a:cubicBezTo>
                      <a:pt x="0" y="146304"/>
                      <a:pt x="25982" y="146304"/>
                      <a:pt x="25982" y="128983"/>
                    </a:cubicBezTo>
                    <a:cubicBezTo>
                      <a:pt x="25982" y="94341"/>
                      <a:pt x="25982" y="51039"/>
                      <a:pt x="25982" y="16398"/>
                    </a:cubicBezTo>
                    <a:cubicBezTo>
                      <a:pt x="25982" y="-923"/>
                      <a:pt x="0" y="-9584"/>
                      <a:pt x="0" y="1639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91" name="Freeform: Shape 297">
                <a:extLst>
                  <a:ext uri="{FF2B5EF4-FFF2-40B4-BE49-F238E27FC236}">
                    <a16:creationId xmlns:a16="http://schemas.microsoft.com/office/drawing/2014/main" xmlns="" id="{B6BC0D5B-BFE5-4E69-9FD4-833BE080EA6E}"/>
                  </a:ext>
                </a:extLst>
              </p:cNvPr>
              <p:cNvSpPr/>
              <p:nvPr/>
            </p:nvSpPr>
            <p:spPr>
              <a:xfrm>
                <a:off x="4978806" y="3726373"/>
                <a:ext cx="190529" cy="112585"/>
              </a:xfrm>
              <a:custGeom>
                <a:avLst/>
                <a:gdLst>
                  <a:gd name="connsiteX0" fmla="*/ 95264 w 190529"/>
                  <a:gd name="connsiteY0" fmla="*/ 51963 h 112585"/>
                  <a:gd name="connsiteX1" fmla="*/ 0 w 190529"/>
                  <a:gd name="connsiteY1" fmla="*/ 112586 h 112585"/>
                  <a:gd name="connsiteX2" fmla="*/ 95264 w 190529"/>
                  <a:gd name="connsiteY2" fmla="*/ 60623 h 112585"/>
                  <a:gd name="connsiteX3" fmla="*/ 190530 w 190529"/>
                  <a:gd name="connsiteY3" fmla="*/ 0 h 112585"/>
                  <a:gd name="connsiteX4" fmla="*/ 95264 w 190529"/>
                  <a:gd name="connsiteY4" fmla="*/ 51963 h 1125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2585">
                    <a:moveTo>
                      <a:pt x="95264" y="51963"/>
                    </a:moveTo>
                    <a:cubicBezTo>
                      <a:pt x="43302" y="86604"/>
                      <a:pt x="0" y="112586"/>
                      <a:pt x="0" y="112586"/>
                    </a:cubicBezTo>
                    <a:cubicBezTo>
                      <a:pt x="0" y="112586"/>
                      <a:pt x="43302" y="95265"/>
                      <a:pt x="95264" y="60623"/>
                    </a:cubicBezTo>
                    <a:cubicBezTo>
                      <a:pt x="147228" y="34642"/>
                      <a:pt x="190530" y="8660"/>
                      <a:pt x="190530" y="0"/>
                    </a:cubicBezTo>
                    <a:cubicBezTo>
                      <a:pt x="190530" y="0"/>
                      <a:pt x="147228" y="25981"/>
                      <a:pt x="95264" y="5196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92" name="Freeform: Shape 298">
                <a:extLst>
                  <a:ext uri="{FF2B5EF4-FFF2-40B4-BE49-F238E27FC236}">
                    <a16:creationId xmlns:a16="http://schemas.microsoft.com/office/drawing/2014/main" xmlns="" id="{985D1C0C-9863-417D-81FD-4806607BAFE2}"/>
                  </a:ext>
                </a:extLst>
              </p:cNvPr>
              <p:cNvSpPr/>
              <p:nvPr/>
            </p:nvSpPr>
            <p:spPr>
              <a:xfrm>
                <a:off x="4978806" y="3838958"/>
                <a:ext cx="190529" cy="112585"/>
              </a:xfrm>
              <a:custGeom>
                <a:avLst/>
                <a:gdLst>
                  <a:gd name="connsiteX0" fmla="*/ 95264 w 190529"/>
                  <a:gd name="connsiteY0" fmla="*/ 51962 h 112585"/>
                  <a:gd name="connsiteX1" fmla="*/ 0 w 190529"/>
                  <a:gd name="connsiteY1" fmla="*/ 0 h 112585"/>
                  <a:gd name="connsiteX2" fmla="*/ 95264 w 190529"/>
                  <a:gd name="connsiteY2" fmla="*/ 60623 h 112585"/>
                  <a:gd name="connsiteX3" fmla="*/ 190530 w 190529"/>
                  <a:gd name="connsiteY3" fmla="*/ 112585 h 112585"/>
                  <a:gd name="connsiteX4" fmla="*/ 95264 w 190529"/>
                  <a:gd name="connsiteY4" fmla="*/ 51962 h 1125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2585">
                    <a:moveTo>
                      <a:pt x="95264" y="51962"/>
                    </a:moveTo>
                    <a:cubicBezTo>
                      <a:pt x="43302" y="25981"/>
                      <a:pt x="0" y="0"/>
                      <a:pt x="0" y="0"/>
                    </a:cubicBezTo>
                    <a:cubicBezTo>
                      <a:pt x="0" y="0"/>
                      <a:pt x="43302" y="25981"/>
                      <a:pt x="95264" y="60623"/>
                    </a:cubicBezTo>
                    <a:cubicBezTo>
                      <a:pt x="147228" y="95264"/>
                      <a:pt x="190530" y="112585"/>
                      <a:pt x="190530" y="112585"/>
                    </a:cubicBezTo>
                    <a:cubicBezTo>
                      <a:pt x="190530" y="103925"/>
                      <a:pt x="147228" y="77944"/>
                      <a:pt x="95264" y="5196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47" name="Graphic 1">
              <a:extLst>
                <a:ext uri="{FF2B5EF4-FFF2-40B4-BE49-F238E27FC236}">
                  <a16:creationId xmlns:a16="http://schemas.microsoft.com/office/drawing/2014/main" xmlns="" id="{B0ECB6A1-D260-428F-88E1-A30FDBD28AD7}"/>
                </a:ext>
              </a:extLst>
            </p:cNvPr>
            <p:cNvGrpSpPr/>
            <p:nvPr/>
          </p:nvGrpSpPr>
          <p:grpSpPr>
            <a:xfrm>
              <a:off x="1664640" y="3119338"/>
              <a:ext cx="62878" cy="233808"/>
              <a:chOff x="5411827" y="3485569"/>
              <a:chExt cx="190529" cy="708466"/>
            </a:xfrm>
            <a:grpFill/>
          </p:grpSpPr>
          <p:sp>
            <p:nvSpPr>
              <p:cNvPr id="787" name="Freeform: Shape 293">
                <a:extLst>
                  <a:ext uri="{FF2B5EF4-FFF2-40B4-BE49-F238E27FC236}">
                    <a16:creationId xmlns:a16="http://schemas.microsoft.com/office/drawing/2014/main" xmlns="" id="{08D97EF7-E3CF-4748-9147-F402531334C4}"/>
                  </a:ext>
                </a:extLst>
              </p:cNvPr>
              <p:cNvSpPr/>
              <p:nvPr/>
            </p:nvSpPr>
            <p:spPr>
              <a:xfrm>
                <a:off x="5489771" y="3522853"/>
                <a:ext cx="25981" cy="640870"/>
              </a:xfrm>
              <a:custGeom>
                <a:avLst/>
                <a:gdLst>
                  <a:gd name="connsiteX0" fmla="*/ 0 w 25981"/>
                  <a:gd name="connsiteY0" fmla="*/ 12991 h 640870"/>
                  <a:gd name="connsiteX1" fmla="*/ 0 w 25981"/>
                  <a:gd name="connsiteY1" fmla="*/ 627880 h 640870"/>
                  <a:gd name="connsiteX2" fmla="*/ 25982 w 25981"/>
                  <a:gd name="connsiteY2" fmla="*/ 627880 h 640870"/>
                  <a:gd name="connsiteX3" fmla="*/ 25982 w 25981"/>
                  <a:gd name="connsiteY3" fmla="*/ 12991 h 640870"/>
                  <a:gd name="connsiteX4" fmla="*/ 0 w 25981"/>
                  <a:gd name="connsiteY4" fmla="*/ 12991 h 64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640870">
                    <a:moveTo>
                      <a:pt x="0" y="12991"/>
                    </a:moveTo>
                    <a:cubicBezTo>
                      <a:pt x="0" y="220841"/>
                      <a:pt x="0" y="420030"/>
                      <a:pt x="0" y="627880"/>
                    </a:cubicBezTo>
                    <a:cubicBezTo>
                      <a:pt x="0" y="645201"/>
                      <a:pt x="25982" y="645201"/>
                      <a:pt x="25982" y="627880"/>
                    </a:cubicBezTo>
                    <a:cubicBezTo>
                      <a:pt x="25982" y="420030"/>
                      <a:pt x="25982" y="220841"/>
                      <a:pt x="25982" y="12991"/>
                    </a:cubicBezTo>
                    <a:cubicBezTo>
                      <a:pt x="2598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88" name="Freeform: Shape 294">
                <a:extLst>
                  <a:ext uri="{FF2B5EF4-FFF2-40B4-BE49-F238E27FC236}">
                    <a16:creationId xmlns:a16="http://schemas.microsoft.com/office/drawing/2014/main" xmlns="" id="{476B0268-68F5-4F83-9DF8-43A8F0F9F703}"/>
                  </a:ext>
                </a:extLst>
              </p:cNvPr>
              <p:cNvSpPr/>
              <p:nvPr/>
            </p:nvSpPr>
            <p:spPr>
              <a:xfrm>
                <a:off x="5411827" y="3485569"/>
                <a:ext cx="190529" cy="114144"/>
              </a:xfrm>
              <a:custGeom>
                <a:avLst/>
                <a:gdLst>
                  <a:gd name="connsiteX0" fmla="*/ 95264 w 190529"/>
                  <a:gd name="connsiteY0" fmla="*/ 32953 h 114144"/>
                  <a:gd name="connsiteX1" fmla="*/ 0 w 190529"/>
                  <a:gd name="connsiteY1" fmla="*/ 110897 h 114144"/>
                  <a:gd name="connsiteX2" fmla="*/ 95264 w 190529"/>
                  <a:gd name="connsiteY2" fmla="*/ 84916 h 114144"/>
                  <a:gd name="connsiteX3" fmla="*/ 190530 w 190529"/>
                  <a:gd name="connsiteY3" fmla="*/ 6972 h 114144"/>
                  <a:gd name="connsiteX4" fmla="*/ 95264 w 190529"/>
                  <a:gd name="connsiteY4" fmla="*/ 32953 h 114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4144">
                    <a:moveTo>
                      <a:pt x="95264" y="32953"/>
                    </a:moveTo>
                    <a:cubicBezTo>
                      <a:pt x="43302" y="67595"/>
                      <a:pt x="0" y="102237"/>
                      <a:pt x="0" y="110897"/>
                    </a:cubicBezTo>
                    <a:cubicBezTo>
                      <a:pt x="0" y="119558"/>
                      <a:pt x="43302" y="110897"/>
                      <a:pt x="95264" y="84916"/>
                    </a:cubicBezTo>
                    <a:cubicBezTo>
                      <a:pt x="147228" y="58935"/>
                      <a:pt x="190530" y="24293"/>
                      <a:pt x="190530" y="6972"/>
                    </a:cubicBezTo>
                    <a:cubicBezTo>
                      <a:pt x="190530" y="-10349"/>
                      <a:pt x="147228" y="6972"/>
                      <a:pt x="95264" y="3295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89" name="Freeform: Shape 295">
                <a:extLst>
                  <a:ext uri="{FF2B5EF4-FFF2-40B4-BE49-F238E27FC236}">
                    <a16:creationId xmlns:a16="http://schemas.microsoft.com/office/drawing/2014/main" xmlns="" id="{517D2C5D-C3E0-44B9-AA82-4145A9B029ED}"/>
                  </a:ext>
                </a:extLst>
              </p:cNvPr>
              <p:cNvSpPr/>
              <p:nvPr/>
            </p:nvSpPr>
            <p:spPr>
              <a:xfrm>
                <a:off x="5411827" y="4078202"/>
                <a:ext cx="190529" cy="115833"/>
              </a:xfrm>
              <a:custGeom>
                <a:avLst/>
                <a:gdLst>
                  <a:gd name="connsiteX0" fmla="*/ 95264 w 190529"/>
                  <a:gd name="connsiteY0" fmla="*/ 29229 h 115833"/>
                  <a:gd name="connsiteX1" fmla="*/ 0 w 190529"/>
                  <a:gd name="connsiteY1" fmla="*/ 3248 h 115833"/>
                  <a:gd name="connsiteX2" fmla="*/ 95264 w 190529"/>
                  <a:gd name="connsiteY2" fmla="*/ 81191 h 115833"/>
                  <a:gd name="connsiteX3" fmla="*/ 190530 w 190529"/>
                  <a:gd name="connsiteY3" fmla="*/ 107173 h 115833"/>
                  <a:gd name="connsiteX4" fmla="*/ 95264 w 190529"/>
                  <a:gd name="connsiteY4" fmla="*/ 29229 h 1158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5833">
                    <a:moveTo>
                      <a:pt x="95264" y="29229"/>
                    </a:moveTo>
                    <a:cubicBezTo>
                      <a:pt x="43302" y="3248"/>
                      <a:pt x="0" y="-5413"/>
                      <a:pt x="0" y="3248"/>
                    </a:cubicBezTo>
                    <a:cubicBezTo>
                      <a:pt x="0" y="11908"/>
                      <a:pt x="43302" y="46550"/>
                      <a:pt x="95264" y="81191"/>
                    </a:cubicBezTo>
                    <a:cubicBezTo>
                      <a:pt x="147228" y="115833"/>
                      <a:pt x="190530" y="124494"/>
                      <a:pt x="190530" y="107173"/>
                    </a:cubicBezTo>
                    <a:cubicBezTo>
                      <a:pt x="190530" y="89852"/>
                      <a:pt x="147228" y="55210"/>
                      <a:pt x="95264" y="2922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48" name="Graphic 1">
              <a:extLst>
                <a:ext uri="{FF2B5EF4-FFF2-40B4-BE49-F238E27FC236}">
                  <a16:creationId xmlns:a16="http://schemas.microsoft.com/office/drawing/2014/main" xmlns="" id="{EC09A149-7240-4531-9B89-B47B4D8B62A8}"/>
                </a:ext>
              </a:extLst>
            </p:cNvPr>
            <p:cNvGrpSpPr/>
            <p:nvPr/>
          </p:nvGrpSpPr>
          <p:grpSpPr>
            <a:xfrm>
              <a:off x="1804687" y="3043755"/>
              <a:ext cx="62878" cy="387273"/>
              <a:chOff x="5836187" y="3256545"/>
              <a:chExt cx="190528" cy="1173486"/>
            </a:xfrm>
            <a:grpFill/>
          </p:grpSpPr>
          <p:sp>
            <p:nvSpPr>
              <p:cNvPr id="784" name="Freeform: Shape 290">
                <a:extLst>
                  <a:ext uri="{FF2B5EF4-FFF2-40B4-BE49-F238E27FC236}">
                    <a16:creationId xmlns:a16="http://schemas.microsoft.com/office/drawing/2014/main" xmlns="" id="{A9B3612B-39B7-45CA-9455-7DE583038D52}"/>
                  </a:ext>
                </a:extLst>
              </p:cNvPr>
              <p:cNvSpPr/>
              <p:nvPr/>
            </p:nvSpPr>
            <p:spPr>
              <a:xfrm>
                <a:off x="5922792" y="3297682"/>
                <a:ext cx="25981" cy="1099873"/>
              </a:xfrm>
              <a:custGeom>
                <a:avLst/>
                <a:gdLst>
                  <a:gd name="connsiteX0" fmla="*/ 0 w 25981"/>
                  <a:gd name="connsiteY0" fmla="*/ 12991 h 1099873"/>
                  <a:gd name="connsiteX1" fmla="*/ 0 w 25981"/>
                  <a:gd name="connsiteY1" fmla="*/ 1086883 h 1099873"/>
                  <a:gd name="connsiteX2" fmla="*/ 25982 w 25981"/>
                  <a:gd name="connsiteY2" fmla="*/ 1086883 h 1099873"/>
                  <a:gd name="connsiteX3" fmla="*/ 25982 w 25981"/>
                  <a:gd name="connsiteY3" fmla="*/ 12991 h 1099873"/>
                  <a:gd name="connsiteX4" fmla="*/ 0 w 25981"/>
                  <a:gd name="connsiteY4" fmla="*/ 12991 h 10998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099873">
                    <a:moveTo>
                      <a:pt x="0" y="12991"/>
                    </a:moveTo>
                    <a:cubicBezTo>
                      <a:pt x="0" y="368068"/>
                      <a:pt x="0" y="731805"/>
                      <a:pt x="0" y="1086883"/>
                    </a:cubicBezTo>
                    <a:cubicBezTo>
                      <a:pt x="0" y="1104204"/>
                      <a:pt x="25982" y="1104204"/>
                      <a:pt x="25982" y="1086883"/>
                    </a:cubicBezTo>
                    <a:cubicBezTo>
                      <a:pt x="25982" y="731805"/>
                      <a:pt x="25982" y="368068"/>
                      <a:pt x="25982" y="12991"/>
                    </a:cubicBezTo>
                    <a:cubicBezTo>
                      <a:pt x="2598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85" name="Freeform: Shape 291">
                <a:extLst>
                  <a:ext uri="{FF2B5EF4-FFF2-40B4-BE49-F238E27FC236}">
                    <a16:creationId xmlns:a16="http://schemas.microsoft.com/office/drawing/2014/main" xmlns="" id="{B1C6BE9E-8A92-431A-B59E-D222E772B664}"/>
                  </a:ext>
                </a:extLst>
              </p:cNvPr>
              <p:cNvSpPr/>
              <p:nvPr/>
            </p:nvSpPr>
            <p:spPr>
              <a:xfrm>
                <a:off x="5836187" y="3256545"/>
                <a:ext cx="190528" cy="134236"/>
              </a:xfrm>
              <a:custGeom>
                <a:avLst/>
                <a:gdLst>
                  <a:gd name="connsiteX0" fmla="*/ 95264 w 190528"/>
                  <a:gd name="connsiteY0" fmla="*/ 19486 h 134236"/>
                  <a:gd name="connsiteX1" fmla="*/ 0 w 190528"/>
                  <a:gd name="connsiteY1" fmla="*/ 114751 h 134236"/>
                  <a:gd name="connsiteX2" fmla="*/ 95264 w 190528"/>
                  <a:gd name="connsiteY2" fmla="*/ 114751 h 134236"/>
                  <a:gd name="connsiteX3" fmla="*/ 190529 w 190528"/>
                  <a:gd name="connsiteY3" fmla="*/ 19486 h 134236"/>
                  <a:gd name="connsiteX4" fmla="*/ 95264 w 190528"/>
                  <a:gd name="connsiteY4" fmla="*/ 19486 h 134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34236">
                    <a:moveTo>
                      <a:pt x="95264" y="19486"/>
                    </a:moveTo>
                    <a:cubicBezTo>
                      <a:pt x="43302" y="45467"/>
                      <a:pt x="0" y="88769"/>
                      <a:pt x="0" y="114751"/>
                    </a:cubicBezTo>
                    <a:cubicBezTo>
                      <a:pt x="0" y="140732"/>
                      <a:pt x="43302" y="140732"/>
                      <a:pt x="95264" y="114751"/>
                    </a:cubicBezTo>
                    <a:cubicBezTo>
                      <a:pt x="147227" y="88769"/>
                      <a:pt x="190529" y="54128"/>
                      <a:pt x="190529" y="19486"/>
                    </a:cubicBezTo>
                    <a:cubicBezTo>
                      <a:pt x="190529" y="-6495"/>
                      <a:pt x="147227" y="-6495"/>
                      <a:pt x="95264" y="1948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86" name="Freeform: Shape 292">
                <a:extLst>
                  <a:ext uri="{FF2B5EF4-FFF2-40B4-BE49-F238E27FC236}">
                    <a16:creationId xmlns:a16="http://schemas.microsoft.com/office/drawing/2014/main" xmlns="" id="{53379D6C-A50E-4950-B0F2-C59D82C55241}"/>
                  </a:ext>
                </a:extLst>
              </p:cNvPr>
              <p:cNvSpPr/>
              <p:nvPr/>
            </p:nvSpPr>
            <p:spPr>
              <a:xfrm>
                <a:off x="5836187" y="4295795"/>
                <a:ext cx="190528" cy="134236"/>
              </a:xfrm>
              <a:custGeom>
                <a:avLst/>
                <a:gdLst>
                  <a:gd name="connsiteX0" fmla="*/ 95264 w 190528"/>
                  <a:gd name="connsiteY0" fmla="*/ 19486 h 134236"/>
                  <a:gd name="connsiteX1" fmla="*/ 0 w 190528"/>
                  <a:gd name="connsiteY1" fmla="*/ 19486 h 134236"/>
                  <a:gd name="connsiteX2" fmla="*/ 95264 w 190528"/>
                  <a:gd name="connsiteY2" fmla="*/ 114750 h 134236"/>
                  <a:gd name="connsiteX3" fmla="*/ 190529 w 190528"/>
                  <a:gd name="connsiteY3" fmla="*/ 114750 h 134236"/>
                  <a:gd name="connsiteX4" fmla="*/ 95264 w 190528"/>
                  <a:gd name="connsiteY4" fmla="*/ 19486 h 134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34236">
                    <a:moveTo>
                      <a:pt x="95264" y="19486"/>
                    </a:moveTo>
                    <a:cubicBezTo>
                      <a:pt x="43302" y="-6495"/>
                      <a:pt x="0" y="-6495"/>
                      <a:pt x="0" y="19486"/>
                    </a:cubicBezTo>
                    <a:cubicBezTo>
                      <a:pt x="0" y="45467"/>
                      <a:pt x="43302" y="88769"/>
                      <a:pt x="95264" y="114750"/>
                    </a:cubicBezTo>
                    <a:cubicBezTo>
                      <a:pt x="147227" y="140732"/>
                      <a:pt x="190529" y="140732"/>
                      <a:pt x="190529" y="114750"/>
                    </a:cubicBezTo>
                    <a:cubicBezTo>
                      <a:pt x="190529" y="80109"/>
                      <a:pt x="147227" y="45467"/>
                      <a:pt x="95264" y="1948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549" name="Freeform: Shape 176">
              <a:extLst>
                <a:ext uri="{FF2B5EF4-FFF2-40B4-BE49-F238E27FC236}">
                  <a16:creationId xmlns:a16="http://schemas.microsoft.com/office/drawing/2014/main" xmlns="" id="{CF760C0B-3572-4B6E-AF8C-C7F8D74AE43E}"/>
                </a:ext>
              </a:extLst>
            </p:cNvPr>
            <p:cNvSpPr/>
            <p:nvPr/>
          </p:nvSpPr>
          <p:spPr>
            <a:xfrm>
              <a:off x="-338893" y="3001598"/>
              <a:ext cx="2198326" cy="472848"/>
            </a:xfrm>
            <a:custGeom>
              <a:avLst/>
              <a:gdLst>
                <a:gd name="connsiteX0" fmla="*/ 381058 w 6661201"/>
                <a:gd name="connsiteY0" fmla="*/ 1281742 h 1432788"/>
                <a:gd name="connsiteX1" fmla="*/ 736136 w 6661201"/>
                <a:gd name="connsiteY1" fmla="*/ 1428969 h 1432788"/>
                <a:gd name="connsiteX2" fmla="*/ 1108534 w 6661201"/>
                <a:gd name="connsiteY2" fmla="*/ 1333705 h 1432788"/>
                <a:gd name="connsiteX3" fmla="*/ 1836009 w 6661201"/>
                <a:gd name="connsiteY3" fmla="*/ 649531 h 1432788"/>
                <a:gd name="connsiteX4" fmla="*/ 2217067 w 6661201"/>
                <a:gd name="connsiteY4" fmla="*/ 259813 h 1432788"/>
                <a:gd name="connsiteX5" fmla="*/ 2624107 w 6661201"/>
                <a:gd name="connsiteY5" fmla="*/ 34642 h 1432788"/>
                <a:gd name="connsiteX6" fmla="*/ 3455507 w 6661201"/>
                <a:gd name="connsiteY6" fmla="*/ 441681 h 1432788"/>
                <a:gd name="connsiteX7" fmla="*/ 4191643 w 6661201"/>
                <a:gd name="connsiteY7" fmla="*/ 1212459 h 1432788"/>
                <a:gd name="connsiteX8" fmla="*/ 4919118 w 6661201"/>
                <a:gd name="connsiteY8" fmla="*/ 1385667 h 1432788"/>
                <a:gd name="connsiteX9" fmla="*/ 5326158 w 6661201"/>
                <a:gd name="connsiteY9" fmla="*/ 1099873 h 1432788"/>
                <a:gd name="connsiteX10" fmla="*/ 5724537 w 6661201"/>
                <a:gd name="connsiteY10" fmla="*/ 666852 h 1432788"/>
                <a:gd name="connsiteX11" fmla="*/ 6157558 w 6661201"/>
                <a:gd name="connsiteY11" fmla="*/ 233831 h 1432788"/>
                <a:gd name="connsiteX12" fmla="*/ 6651202 w 6661201"/>
                <a:gd name="connsiteY12" fmla="*/ 17321 h 1432788"/>
                <a:gd name="connsiteX13" fmla="*/ 6651202 w 6661201"/>
                <a:gd name="connsiteY13" fmla="*/ 0 h 1432788"/>
                <a:gd name="connsiteX14" fmla="*/ 5923727 w 6661201"/>
                <a:gd name="connsiteY14" fmla="*/ 433021 h 1432788"/>
                <a:gd name="connsiteX15" fmla="*/ 5170270 w 6661201"/>
                <a:gd name="connsiteY15" fmla="*/ 1212459 h 1432788"/>
                <a:gd name="connsiteX16" fmla="*/ 4763230 w 6661201"/>
                <a:gd name="connsiteY16" fmla="*/ 1411648 h 1432788"/>
                <a:gd name="connsiteX17" fmla="*/ 4321549 w 6661201"/>
                <a:gd name="connsiteY17" fmla="*/ 1281742 h 1432788"/>
                <a:gd name="connsiteX18" fmla="*/ 3550772 w 6661201"/>
                <a:gd name="connsiteY18" fmla="*/ 519625 h 1432788"/>
                <a:gd name="connsiteX19" fmla="*/ 2840617 w 6661201"/>
                <a:gd name="connsiteY19" fmla="*/ 17321 h 1432788"/>
                <a:gd name="connsiteX20" fmla="*/ 2104482 w 6661201"/>
                <a:gd name="connsiteY20" fmla="*/ 337756 h 1432788"/>
                <a:gd name="connsiteX21" fmla="*/ 1351025 w 6661201"/>
                <a:gd name="connsiteY21" fmla="*/ 1134515 h 1432788"/>
                <a:gd name="connsiteX22" fmla="*/ 961307 w 6661201"/>
                <a:gd name="connsiteY22" fmla="*/ 1385667 h 1432788"/>
                <a:gd name="connsiteX23" fmla="*/ 519625 w 6661201"/>
                <a:gd name="connsiteY23" fmla="*/ 1342365 h 1432788"/>
                <a:gd name="connsiteX24" fmla="*/ 69283 w 6661201"/>
                <a:gd name="connsiteY24" fmla="*/ 987288 h 1432788"/>
                <a:gd name="connsiteX25" fmla="*/ 0 w 6661201"/>
                <a:gd name="connsiteY25" fmla="*/ 909344 h 1432788"/>
                <a:gd name="connsiteX26" fmla="*/ 0 w 6661201"/>
                <a:gd name="connsiteY26" fmla="*/ 943986 h 1432788"/>
                <a:gd name="connsiteX27" fmla="*/ 381058 w 6661201"/>
                <a:gd name="connsiteY27" fmla="*/ 1281742 h 1432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6661201" h="1432788">
                  <a:moveTo>
                    <a:pt x="381058" y="1281742"/>
                  </a:moveTo>
                  <a:cubicBezTo>
                    <a:pt x="484983" y="1351025"/>
                    <a:pt x="606229" y="1411648"/>
                    <a:pt x="736136" y="1428969"/>
                  </a:cubicBezTo>
                  <a:cubicBezTo>
                    <a:pt x="866042" y="1446290"/>
                    <a:pt x="995948" y="1402988"/>
                    <a:pt x="1108534" y="1333705"/>
                  </a:cubicBezTo>
                  <a:cubicBezTo>
                    <a:pt x="1402988" y="1169157"/>
                    <a:pt x="1619498" y="892023"/>
                    <a:pt x="1836009" y="649531"/>
                  </a:cubicBezTo>
                  <a:cubicBezTo>
                    <a:pt x="1957255" y="510965"/>
                    <a:pt x="2078501" y="381058"/>
                    <a:pt x="2217067" y="259813"/>
                  </a:cubicBezTo>
                  <a:cubicBezTo>
                    <a:pt x="2338313" y="155888"/>
                    <a:pt x="2468219" y="69283"/>
                    <a:pt x="2624107" y="34642"/>
                  </a:cubicBezTo>
                  <a:cubicBezTo>
                    <a:pt x="2953203" y="-43302"/>
                    <a:pt x="3247657" y="225171"/>
                    <a:pt x="3455507" y="441681"/>
                  </a:cubicBezTo>
                  <a:cubicBezTo>
                    <a:pt x="3706659" y="692834"/>
                    <a:pt x="3914509" y="987288"/>
                    <a:pt x="4191643" y="1212459"/>
                  </a:cubicBezTo>
                  <a:cubicBezTo>
                    <a:pt x="4399493" y="1385667"/>
                    <a:pt x="4650645" y="1489592"/>
                    <a:pt x="4919118" y="1385667"/>
                  </a:cubicBezTo>
                  <a:cubicBezTo>
                    <a:pt x="5075005" y="1325044"/>
                    <a:pt x="5204912" y="1212459"/>
                    <a:pt x="5326158" y="1099873"/>
                  </a:cubicBezTo>
                  <a:cubicBezTo>
                    <a:pt x="5464724" y="961307"/>
                    <a:pt x="5594631" y="814079"/>
                    <a:pt x="5724537" y="666852"/>
                  </a:cubicBezTo>
                  <a:cubicBezTo>
                    <a:pt x="5863103" y="510965"/>
                    <a:pt x="6001671" y="363738"/>
                    <a:pt x="6157558" y="233831"/>
                  </a:cubicBezTo>
                  <a:cubicBezTo>
                    <a:pt x="6296124" y="121246"/>
                    <a:pt x="6460672" y="17321"/>
                    <a:pt x="6651202" y="17321"/>
                  </a:cubicBezTo>
                  <a:cubicBezTo>
                    <a:pt x="6659862" y="17321"/>
                    <a:pt x="6668523" y="0"/>
                    <a:pt x="6651202" y="0"/>
                  </a:cubicBezTo>
                  <a:cubicBezTo>
                    <a:pt x="6356748" y="8660"/>
                    <a:pt x="6114256" y="233831"/>
                    <a:pt x="5923727" y="433021"/>
                  </a:cubicBezTo>
                  <a:cubicBezTo>
                    <a:pt x="5672574" y="692834"/>
                    <a:pt x="5456064" y="987288"/>
                    <a:pt x="5170270" y="1212459"/>
                  </a:cubicBezTo>
                  <a:cubicBezTo>
                    <a:pt x="5049024" y="1307723"/>
                    <a:pt x="4910458" y="1394328"/>
                    <a:pt x="4763230" y="1411648"/>
                  </a:cubicBezTo>
                  <a:cubicBezTo>
                    <a:pt x="4607343" y="1428969"/>
                    <a:pt x="4451456" y="1368346"/>
                    <a:pt x="4321549" y="1281742"/>
                  </a:cubicBezTo>
                  <a:cubicBezTo>
                    <a:pt x="4018434" y="1082552"/>
                    <a:pt x="3793263" y="779438"/>
                    <a:pt x="3550772" y="519625"/>
                  </a:cubicBezTo>
                  <a:cubicBezTo>
                    <a:pt x="3360242" y="311775"/>
                    <a:pt x="3126411" y="69283"/>
                    <a:pt x="2840617" y="17321"/>
                  </a:cubicBezTo>
                  <a:cubicBezTo>
                    <a:pt x="2554824" y="-34642"/>
                    <a:pt x="2303672" y="155888"/>
                    <a:pt x="2104482" y="337756"/>
                  </a:cubicBezTo>
                  <a:cubicBezTo>
                    <a:pt x="1836009" y="588908"/>
                    <a:pt x="1628159" y="883363"/>
                    <a:pt x="1351025" y="1134515"/>
                  </a:cubicBezTo>
                  <a:cubicBezTo>
                    <a:pt x="1238440" y="1238440"/>
                    <a:pt x="1108534" y="1333705"/>
                    <a:pt x="961307" y="1385667"/>
                  </a:cubicBezTo>
                  <a:cubicBezTo>
                    <a:pt x="814079" y="1428969"/>
                    <a:pt x="666852" y="1411648"/>
                    <a:pt x="519625" y="1342365"/>
                  </a:cubicBezTo>
                  <a:cubicBezTo>
                    <a:pt x="346417" y="1255761"/>
                    <a:pt x="199190" y="1117194"/>
                    <a:pt x="69283" y="987288"/>
                  </a:cubicBezTo>
                  <a:cubicBezTo>
                    <a:pt x="43302" y="961307"/>
                    <a:pt x="25981" y="935325"/>
                    <a:pt x="0" y="909344"/>
                  </a:cubicBezTo>
                  <a:lnTo>
                    <a:pt x="0" y="943986"/>
                  </a:lnTo>
                  <a:cubicBezTo>
                    <a:pt x="121246" y="1065232"/>
                    <a:pt x="242492" y="1186478"/>
                    <a:pt x="381058" y="1281742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0" name="Freeform: Shape 177">
              <a:extLst>
                <a:ext uri="{FF2B5EF4-FFF2-40B4-BE49-F238E27FC236}">
                  <a16:creationId xmlns:a16="http://schemas.microsoft.com/office/drawing/2014/main" xmlns="" id="{B44BC161-A932-4E81-B3B9-F54FF9B4317C}"/>
                </a:ext>
              </a:extLst>
            </p:cNvPr>
            <p:cNvSpPr/>
            <p:nvPr/>
          </p:nvSpPr>
          <p:spPr>
            <a:xfrm>
              <a:off x="-338893" y="3000337"/>
              <a:ext cx="2198326" cy="475706"/>
            </a:xfrm>
            <a:custGeom>
              <a:avLst/>
              <a:gdLst>
                <a:gd name="connsiteX0" fmla="*/ 311775 w 6661201"/>
                <a:gd name="connsiteY0" fmla="*/ 220330 h 1441448"/>
                <a:gd name="connsiteX1" fmla="*/ 718815 w 6661201"/>
                <a:gd name="connsiteY1" fmla="*/ 21140 h 1441448"/>
                <a:gd name="connsiteX2" fmla="*/ 1160496 w 6661201"/>
                <a:gd name="connsiteY2" fmla="*/ 151046 h 1441448"/>
                <a:gd name="connsiteX3" fmla="*/ 1931273 w 6661201"/>
                <a:gd name="connsiteY3" fmla="*/ 921824 h 1441448"/>
                <a:gd name="connsiteX4" fmla="*/ 2641428 w 6661201"/>
                <a:gd name="connsiteY4" fmla="*/ 1424128 h 1441448"/>
                <a:gd name="connsiteX5" fmla="*/ 3377563 w 6661201"/>
                <a:gd name="connsiteY5" fmla="*/ 1103693 h 1441448"/>
                <a:gd name="connsiteX6" fmla="*/ 4131020 w 6661201"/>
                <a:gd name="connsiteY6" fmla="*/ 306934 h 1441448"/>
                <a:gd name="connsiteX7" fmla="*/ 4520739 w 6661201"/>
                <a:gd name="connsiteY7" fmla="*/ 55782 h 1441448"/>
                <a:gd name="connsiteX8" fmla="*/ 4962420 w 6661201"/>
                <a:gd name="connsiteY8" fmla="*/ 90424 h 1441448"/>
                <a:gd name="connsiteX9" fmla="*/ 5412762 w 6661201"/>
                <a:gd name="connsiteY9" fmla="*/ 445501 h 1441448"/>
                <a:gd name="connsiteX10" fmla="*/ 5828462 w 6661201"/>
                <a:gd name="connsiteY10" fmla="*/ 904503 h 1441448"/>
                <a:gd name="connsiteX11" fmla="*/ 6651202 w 6661201"/>
                <a:gd name="connsiteY11" fmla="*/ 1441449 h 1441448"/>
                <a:gd name="connsiteX12" fmla="*/ 6651202 w 6661201"/>
                <a:gd name="connsiteY12" fmla="*/ 1424128 h 1441448"/>
                <a:gd name="connsiteX13" fmla="*/ 5837123 w 6661201"/>
                <a:gd name="connsiteY13" fmla="*/ 895842 h 1441448"/>
                <a:gd name="connsiteX14" fmla="*/ 5100987 w 6661201"/>
                <a:gd name="connsiteY14" fmla="*/ 151046 h 1441448"/>
                <a:gd name="connsiteX15" fmla="*/ 4745910 w 6661201"/>
                <a:gd name="connsiteY15" fmla="*/ 3819 h 1441448"/>
                <a:gd name="connsiteX16" fmla="*/ 4373512 w 6661201"/>
                <a:gd name="connsiteY16" fmla="*/ 99084 h 1441448"/>
                <a:gd name="connsiteX17" fmla="*/ 3646036 w 6661201"/>
                <a:gd name="connsiteY17" fmla="*/ 783257 h 1441448"/>
                <a:gd name="connsiteX18" fmla="*/ 3264978 w 6661201"/>
                <a:gd name="connsiteY18" fmla="*/ 1172976 h 1441448"/>
                <a:gd name="connsiteX19" fmla="*/ 2857938 w 6661201"/>
                <a:gd name="connsiteY19" fmla="*/ 1398147 h 1441448"/>
                <a:gd name="connsiteX20" fmla="*/ 2026538 w 6661201"/>
                <a:gd name="connsiteY20" fmla="*/ 991107 h 1441448"/>
                <a:gd name="connsiteX21" fmla="*/ 1290402 w 6661201"/>
                <a:gd name="connsiteY21" fmla="*/ 220330 h 1441448"/>
                <a:gd name="connsiteX22" fmla="*/ 562927 w 6661201"/>
                <a:gd name="connsiteY22" fmla="*/ 47121 h 1441448"/>
                <a:gd name="connsiteX23" fmla="*/ 155888 w 6661201"/>
                <a:gd name="connsiteY23" fmla="*/ 332915 h 1441448"/>
                <a:gd name="connsiteX24" fmla="*/ 0 w 6661201"/>
                <a:gd name="connsiteY24" fmla="*/ 488803 h 1441448"/>
                <a:gd name="connsiteX25" fmla="*/ 0 w 6661201"/>
                <a:gd name="connsiteY25" fmla="*/ 514784 h 1441448"/>
                <a:gd name="connsiteX26" fmla="*/ 311775 w 6661201"/>
                <a:gd name="connsiteY26" fmla="*/ 220330 h 1441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661201" h="1441448">
                  <a:moveTo>
                    <a:pt x="311775" y="220330"/>
                  </a:moveTo>
                  <a:cubicBezTo>
                    <a:pt x="433021" y="125065"/>
                    <a:pt x="571588" y="38461"/>
                    <a:pt x="718815" y="21140"/>
                  </a:cubicBezTo>
                  <a:cubicBezTo>
                    <a:pt x="874702" y="3819"/>
                    <a:pt x="1030590" y="64442"/>
                    <a:pt x="1160496" y="151046"/>
                  </a:cubicBezTo>
                  <a:cubicBezTo>
                    <a:pt x="1463611" y="350236"/>
                    <a:pt x="1688782" y="653351"/>
                    <a:pt x="1931273" y="921824"/>
                  </a:cubicBezTo>
                  <a:cubicBezTo>
                    <a:pt x="2121803" y="1129674"/>
                    <a:pt x="2355634" y="1372166"/>
                    <a:pt x="2641428" y="1424128"/>
                  </a:cubicBezTo>
                  <a:cubicBezTo>
                    <a:pt x="2927222" y="1476091"/>
                    <a:pt x="3178374" y="1285561"/>
                    <a:pt x="3377563" y="1103693"/>
                  </a:cubicBezTo>
                  <a:cubicBezTo>
                    <a:pt x="3646036" y="852540"/>
                    <a:pt x="3853886" y="558086"/>
                    <a:pt x="4131020" y="306934"/>
                  </a:cubicBezTo>
                  <a:cubicBezTo>
                    <a:pt x="4243605" y="203009"/>
                    <a:pt x="4373512" y="107744"/>
                    <a:pt x="4520739" y="55782"/>
                  </a:cubicBezTo>
                  <a:cubicBezTo>
                    <a:pt x="4667966" y="3819"/>
                    <a:pt x="4823853" y="21140"/>
                    <a:pt x="4962420" y="90424"/>
                  </a:cubicBezTo>
                  <a:cubicBezTo>
                    <a:pt x="5135628" y="177028"/>
                    <a:pt x="5282856" y="315594"/>
                    <a:pt x="5412762" y="445501"/>
                  </a:cubicBezTo>
                  <a:cubicBezTo>
                    <a:pt x="5559989" y="592728"/>
                    <a:pt x="5689895" y="748615"/>
                    <a:pt x="5828462" y="904503"/>
                  </a:cubicBezTo>
                  <a:cubicBezTo>
                    <a:pt x="6044973" y="1138334"/>
                    <a:pt x="6313446" y="1432789"/>
                    <a:pt x="6651202" y="1441449"/>
                  </a:cubicBezTo>
                  <a:cubicBezTo>
                    <a:pt x="6659862" y="1441449"/>
                    <a:pt x="6668523" y="1424128"/>
                    <a:pt x="6651202" y="1424128"/>
                  </a:cubicBezTo>
                  <a:cubicBezTo>
                    <a:pt x="6313446" y="1415468"/>
                    <a:pt x="6044973" y="1129674"/>
                    <a:pt x="5837123" y="895842"/>
                  </a:cubicBezTo>
                  <a:cubicBezTo>
                    <a:pt x="5603291" y="644690"/>
                    <a:pt x="5386781" y="350236"/>
                    <a:pt x="5100987" y="151046"/>
                  </a:cubicBezTo>
                  <a:cubicBezTo>
                    <a:pt x="4997062" y="81763"/>
                    <a:pt x="4875816" y="21140"/>
                    <a:pt x="4745910" y="3819"/>
                  </a:cubicBezTo>
                  <a:cubicBezTo>
                    <a:pt x="4616003" y="-13501"/>
                    <a:pt x="4486097" y="29801"/>
                    <a:pt x="4373512" y="99084"/>
                  </a:cubicBezTo>
                  <a:cubicBezTo>
                    <a:pt x="4079057" y="263632"/>
                    <a:pt x="3862547" y="540765"/>
                    <a:pt x="3646036" y="783257"/>
                  </a:cubicBezTo>
                  <a:cubicBezTo>
                    <a:pt x="3524791" y="921824"/>
                    <a:pt x="3403545" y="1051730"/>
                    <a:pt x="3264978" y="1172976"/>
                  </a:cubicBezTo>
                  <a:cubicBezTo>
                    <a:pt x="3143732" y="1276901"/>
                    <a:pt x="3013826" y="1363505"/>
                    <a:pt x="2857938" y="1398147"/>
                  </a:cubicBezTo>
                  <a:cubicBezTo>
                    <a:pt x="2528842" y="1476091"/>
                    <a:pt x="2234388" y="1207618"/>
                    <a:pt x="2026538" y="991107"/>
                  </a:cubicBezTo>
                  <a:cubicBezTo>
                    <a:pt x="1775386" y="739955"/>
                    <a:pt x="1567536" y="445501"/>
                    <a:pt x="1290402" y="220330"/>
                  </a:cubicBezTo>
                  <a:cubicBezTo>
                    <a:pt x="1082552" y="47121"/>
                    <a:pt x="831400" y="-56804"/>
                    <a:pt x="562927" y="47121"/>
                  </a:cubicBezTo>
                  <a:cubicBezTo>
                    <a:pt x="407040" y="107744"/>
                    <a:pt x="277133" y="220330"/>
                    <a:pt x="155888" y="332915"/>
                  </a:cubicBezTo>
                  <a:cubicBezTo>
                    <a:pt x="103925" y="384878"/>
                    <a:pt x="51963" y="436840"/>
                    <a:pt x="0" y="488803"/>
                  </a:cubicBezTo>
                  <a:lnTo>
                    <a:pt x="0" y="514784"/>
                  </a:lnTo>
                  <a:cubicBezTo>
                    <a:pt x="95265" y="410859"/>
                    <a:pt x="199190" y="306934"/>
                    <a:pt x="311775" y="22033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551" name="Graphic 1">
              <a:extLst>
                <a:ext uri="{FF2B5EF4-FFF2-40B4-BE49-F238E27FC236}">
                  <a16:creationId xmlns:a16="http://schemas.microsoft.com/office/drawing/2014/main" xmlns="" id="{72CCB38E-D3DE-4082-88C5-B9EA62654427}"/>
                </a:ext>
              </a:extLst>
            </p:cNvPr>
            <p:cNvGrpSpPr/>
            <p:nvPr/>
          </p:nvGrpSpPr>
          <p:grpSpPr>
            <a:xfrm>
              <a:off x="-313170" y="3096013"/>
              <a:ext cx="40013" cy="281267"/>
              <a:chOff x="-581182" y="3414894"/>
              <a:chExt cx="121245" cy="852273"/>
            </a:xfrm>
            <a:grpFill/>
          </p:grpSpPr>
          <p:sp>
            <p:nvSpPr>
              <p:cNvPr id="781" name="Freeform: Shape 269">
                <a:extLst>
                  <a:ext uri="{FF2B5EF4-FFF2-40B4-BE49-F238E27FC236}">
                    <a16:creationId xmlns:a16="http://schemas.microsoft.com/office/drawing/2014/main" xmlns="" id="{66C8F21F-90FF-4C44-ABCE-CA9ECBCDE86F}"/>
                  </a:ext>
                </a:extLst>
              </p:cNvPr>
              <p:cNvSpPr/>
              <p:nvPr/>
            </p:nvSpPr>
            <p:spPr>
              <a:xfrm>
                <a:off x="-529219" y="3460065"/>
                <a:ext cx="17320" cy="752631"/>
              </a:xfrm>
              <a:custGeom>
                <a:avLst/>
                <a:gdLst>
                  <a:gd name="connsiteX0" fmla="*/ 0 w 17320"/>
                  <a:gd name="connsiteY0" fmla="*/ 6495 h 752631"/>
                  <a:gd name="connsiteX1" fmla="*/ 0 w 17320"/>
                  <a:gd name="connsiteY1" fmla="*/ 742631 h 752631"/>
                  <a:gd name="connsiteX2" fmla="*/ 17321 w 17320"/>
                  <a:gd name="connsiteY2" fmla="*/ 742631 h 752631"/>
                  <a:gd name="connsiteX3" fmla="*/ 17321 w 17320"/>
                  <a:gd name="connsiteY3" fmla="*/ 6495 h 752631"/>
                  <a:gd name="connsiteX4" fmla="*/ 0 w 17320"/>
                  <a:gd name="connsiteY4" fmla="*/ 6495 h 752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752631">
                    <a:moveTo>
                      <a:pt x="0" y="6495"/>
                    </a:moveTo>
                    <a:cubicBezTo>
                      <a:pt x="0" y="248987"/>
                      <a:pt x="0" y="500139"/>
                      <a:pt x="0" y="742631"/>
                    </a:cubicBezTo>
                    <a:cubicBezTo>
                      <a:pt x="0" y="751291"/>
                      <a:pt x="17321" y="759952"/>
                      <a:pt x="17321" y="742631"/>
                    </a:cubicBezTo>
                    <a:cubicBezTo>
                      <a:pt x="17321" y="500139"/>
                      <a:pt x="17321" y="248987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82" name="Freeform: Shape 270">
                <a:extLst>
                  <a:ext uri="{FF2B5EF4-FFF2-40B4-BE49-F238E27FC236}">
                    <a16:creationId xmlns:a16="http://schemas.microsoft.com/office/drawing/2014/main" xmlns="" id="{76786339-66DA-41AA-BA8F-7E44395C3A73}"/>
                  </a:ext>
                </a:extLst>
              </p:cNvPr>
              <p:cNvSpPr/>
              <p:nvPr/>
            </p:nvSpPr>
            <p:spPr>
              <a:xfrm>
                <a:off x="-581182" y="4126440"/>
                <a:ext cx="121245" cy="140727"/>
              </a:xfrm>
              <a:custGeom>
                <a:avLst/>
                <a:gdLst>
                  <a:gd name="connsiteX0" fmla="*/ 0 w 121245"/>
                  <a:gd name="connsiteY0" fmla="*/ 6972 h 140727"/>
                  <a:gd name="connsiteX1" fmla="*/ 60623 w 121245"/>
                  <a:gd name="connsiteY1" fmla="*/ 102237 h 140727"/>
                  <a:gd name="connsiteX2" fmla="*/ 121246 w 121245"/>
                  <a:gd name="connsiteY2" fmla="*/ 128218 h 140727"/>
                  <a:gd name="connsiteX3" fmla="*/ 60623 w 121245"/>
                  <a:gd name="connsiteY3" fmla="*/ 32953 h 140727"/>
                  <a:gd name="connsiteX4" fmla="*/ 0 w 121245"/>
                  <a:gd name="connsiteY4" fmla="*/ 6972 h 140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0727">
                    <a:moveTo>
                      <a:pt x="0" y="6972"/>
                    </a:moveTo>
                    <a:cubicBezTo>
                      <a:pt x="0" y="24293"/>
                      <a:pt x="25981" y="67595"/>
                      <a:pt x="60623" y="102237"/>
                    </a:cubicBezTo>
                    <a:cubicBezTo>
                      <a:pt x="95265" y="136878"/>
                      <a:pt x="121246" y="154199"/>
                      <a:pt x="121246" y="128218"/>
                    </a:cubicBezTo>
                    <a:cubicBezTo>
                      <a:pt x="121246" y="110897"/>
                      <a:pt x="95265" y="67595"/>
                      <a:pt x="60623" y="32953"/>
                    </a:cubicBezTo>
                    <a:cubicBezTo>
                      <a:pt x="25981" y="6972"/>
                      <a:pt x="0" y="-10349"/>
                      <a:pt x="0" y="697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83" name="Freeform: Shape 271">
                <a:extLst>
                  <a:ext uri="{FF2B5EF4-FFF2-40B4-BE49-F238E27FC236}">
                    <a16:creationId xmlns:a16="http://schemas.microsoft.com/office/drawing/2014/main" xmlns="" id="{B338596F-519E-4AD8-9A86-C17FFD24EAB9}"/>
                  </a:ext>
                </a:extLst>
              </p:cNvPr>
              <p:cNvSpPr/>
              <p:nvPr/>
            </p:nvSpPr>
            <p:spPr>
              <a:xfrm>
                <a:off x="-581182" y="3414894"/>
                <a:ext cx="121245" cy="145065"/>
              </a:xfrm>
              <a:custGeom>
                <a:avLst/>
                <a:gdLst>
                  <a:gd name="connsiteX0" fmla="*/ 60623 w 121245"/>
                  <a:gd name="connsiteY0" fmla="*/ 43005 h 145065"/>
                  <a:gd name="connsiteX1" fmla="*/ 0 w 121245"/>
                  <a:gd name="connsiteY1" fmla="*/ 138270 h 145065"/>
                  <a:gd name="connsiteX2" fmla="*/ 60623 w 121245"/>
                  <a:gd name="connsiteY2" fmla="*/ 103628 h 145065"/>
                  <a:gd name="connsiteX3" fmla="*/ 121246 w 121245"/>
                  <a:gd name="connsiteY3" fmla="*/ 8364 h 145065"/>
                  <a:gd name="connsiteX4" fmla="*/ 60623 w 121245"/>
                  <a:gd name="connsiteY4" fmla="*/ 43005 h 145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5065">
                    <a:moveTo>
                      <a:pt x="60623" y="43005"/>
                    </a:moveTo>
                    <a:cubicBezTo>
                      <a:pt x="25981" y="77647"/>
                      <a:pt x="0" y="120949"/>
                      <a:pt x="0" y="138270"/>
                    </a:cubicBezTo>
                    <a:cubicBezTo>
                      <a:pt x="0" y="155591"/>
                      <a:pt x="25981" y="138270"/>
                      <a:pt x="60623" y="103628"/>
                    </a:cubicBezTo>
                    <a:cubicBezTo>
                      <a:pt x="95265" y="68987"/>
                      <a:pt x="121246" y="34345"/>
                      <a:pt x="121246" y="8364"/>
                    </a:cubicBezTo>
                    <a:cubicBezTo>
                      <a:pt x="121246" y="-8957"/>
                      <a:pt x="95265" y="-297"/>
                      <a:pt x="60623" y="4300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52" name="Graphic 1">
              <a:extLst>
                <a:ext uri="{FF2B5EF4-FFF2-40B4-BE49-F238E27FC236}">
                  <a16:creationId xmlns:a16="http://schemas.microsoft.com/office/drawing/2014/main" xmlns="" id="{210AC3B4-F424-4F76-8E64-B6D6F427B66A}"/>
                </a:ext>
              </a:extLst>
            </p:cNvPr>
            <p:cNvGrpSpPr/>
            <p:nvPr/>
          </p:nvGrpSpPr>
          <p:grpSpPr>
            <a:xfrm>
              <a:off x="-218852" y="3019477"/>
              <a:ext cx="40013" cy="435829"/>
              <a:chOff x="-295388" y="3182980"/>
              <a:chExt cx="121245" cy="1320615"/>
            </a:xfrm>
            <a:grpFill/>
          </p:grpSpPr>
          <p:sp>
            <p:nvSpPr>
              <p:cNvPr id="778" name="Freeform: Shape 266">
                <a:extLst>
                  <a:ext uri="{FF2B5EF4-FFF2-40B4-BE49-F238E27FC236}">
                    <a16:creationId xmlns:a16="http://schemas.microsoft.com/office/drawing/2014/main" xmlns="" id="{B211F809-C5A4-481E-96EC-97B56EE1CDBA}"/>
                  </a:ext>
                </a:extLst>
              </p:cNvPr>
              <p:cNvSpPr/>
              <p:nvPr/>
            </p:nvSpPr>
            <p:spPr>
              <a:xfrm>
                <a:off x="-243425" y="3214068"/>
                <a:ext cx="17320" cy="1249779"/>
              </a:xfrm>
              <a:custGeom>
                <a:avLst/>
                <a:gdLst>
                  <a:gd name="connsiteX0" fmla="*/ 0 w 17320"/>
                  <a:gd name="connsiteY0" fmla="*/ 10000 h 1249779"/>
                  <a:gd name="connsiteX1" fmla="*/ 0 w 17320"/>
                  <a:gd name="connsiteY1" fmla="*/ 1239780 h 1249779"/>
                  <a:gd name="connsiteX2" fmla="*/ 17321 w 17320"/>
                  <a:gd name="connsiteY2" fmla="*/ 1239780 h 1249779"/>
                  <a:gd name="connsiteX3" fmla="*/ 17321 w 17320"/>
                  <a:gd name="connsiteY3" fmla="*/ 10000 h 1249779"/>
                  <a:gd name="connsiteX4" fmla="*/ 0 w 17320"/>
                  <a:gd name="connsiteY4" fmla="*/ 10000 h 12497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249779">
                    <a:moveTo>
                      <a:pt x="0" y="10000"/>
                    </a:moveTo>
                    <a:cubicBezTo>
                      <a:pt x="0" y="417040"/>
                      <a:pt x="0" y="824080"/>
                      <a:pt x="0" y="1239780"/>
                    </a:cubicBezTo>
                    <a:cubicBezTo>
                      <a:pt x="0" y="1248440"/>
                      <a:pt x="17321" y="1257101"/>
                      <a:pt x="17321" y="1239780"/>
                    </a:cubicBezTo>
                    <a:cubicBezTo>
                      <a:pt x="17321" y="832740"/>
                      <a:pt x="17321" y="425700"/>
                      <a:pt x="17321" y="10000"/>
                    </a:cubicBezTo>
                    <a:cubicBezTo>
                      <a:pt x="1732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79" name="Freeform: Shape 267">
                <a:extLst>
                  <a:ext uri="{FF2B5EF4-FFF2-40B4-BE49-F238E27FC236}">
                    <a16:creationId xmlns:a16="http://schemas.microsoft.com/office/drawing/2014/main" xmlns="" id="{3082EC7F-DE37-4B8B-B551-097ACEFA59F5}"/>
                  </a:ext>
                </a:extLst>
              </p:cNvPr>
              <p:cNvSpPr/>
              <p:nvPr/>
            </p:nvSpPr>
            <p:spPr>
              <a:xfrm>
                <a:off x="-295388" y="4372493"/>
                <a:ext cx="121245" cy="131103"/>
              </a:xfrm>
              <a:custGeom>
                <a:avLst/>
                <a:gdLst>
                  <a:gd name="connsiteX0" fmla="*/ 60623 w 121245"/>
                  <a:gd name="connsiteY0" fmla="*/ 12072 h 131103"/>
                  <a:gd name="connsiteX1" fmla="*/ 0 w 121245"/>
                  <a:gd name="connsiteY1" fmla="*/ 20732 h 131103"/>
                  <a:gd name="connsiteX2" fmla="*/ 60623 w 121245"/>
                  <a:gd name="connsiteY2" fmla="*/ 115997 h 131103"/>
                  <a:gd name="connsiteX3" fmla="*/ 121246 w 121245"/>
                  <a:gd name="connsiteY3" fmla="*/ 98676 h 131103"/>
                  <a:gd name="connsiteX4" fmla="*/ 60623 w 121245"/>
                  <a:gd name="connsiteY4" fmla="*/ 12072 h 1311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1103">
                    <a:moveTo>
                      <a:pt x="60623" y="12072"/>
                    </a:moveTo>
                    <a:cubicBezTo>
                      <a:pt x="25981" y="-5249"/>
                      <a:pt x="0" y="-5249"/>
                      <a:pt x="0" y="20732"/>
                    </a:cubicBezTo>
                    <a:cubicBezTo>
                      <a:pt x="0" y="46713"/>
                      <a:pt x="25981" y="90015"/>
                      <a:pt x="60623" y="115997"/>
                    </a:cubicBezTo>
                    <a:cubicBezTo>
                      <a:pt x="95265" y="141978"/>
                      <a:pt x="121246" y="133317"/>
                      <a:pt x="121246" y="98676"/>
                    </a:cubicBezTo>
                    <a:cubicBezTo>
                      <a:pt x="121246" y="64034"/>
                      <a:pt x="95265" y="29393"/>
                      <a:pt x="60623" y="1207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80" name="Freeform: Shape 268">
                <a:extLst>
                  <a:ext uri="{FF2B5EF4-FFF2-40B4-BE49-F238E27FC236}">
                    <a16:creationId xmlns:a16="http://schemas.microsoft.com/office/drawing/2014/main" xmlns="" id="{66F693D6-B09E-458A-A82A-5B289369C746}"/>
                  </a:ext>
                </a:extLst>
              </p:cNvPr>
              <p:cNvSpPr/>
              <p:nvPr/>
            </p:nvSpPr>
            <p:spPr>
              <a:xfrm>
                <a:off x="-295388" y="3182980"/>
                <a:ext cx="121245" cy="134719"/>
              </a:xfrm>
              <a:custGeom>
                <a:avLst/>
                <a:gdLst>
                  <a:gd name="connsiteX0" fmla="*/ 60623 w 121245"/>
                  <a:gd name="connsiteY0" fmla="*/ 15107 h 134719"/>
                  <a:gd name="connsiteX1" fmla="*/ 0 w 121245"/>
                  <a:gd name="connsiteY1" fmla="*/ 110371 h 134719"/>
                  <a:gd name="connsiteX2" fmla="*/ 60623 w 121245"/>
                  <a:gd name="connsiteY2" fmla="*/ 119032 h 134719"/>
                  <a:gd name="connsiteX3" fmla="*/ 121246 w 121245"/>
                  <a:gd name="connsiteY3" fmla="*/ 32427 h 134719"/>
                  <a:gd name="connsiteX4" fmla="*/ 60623 w 121245"/>
                  <a:gd name="connsiteY4" fmla="*/ 15107 h 1347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4719">
                    <a:moveTo>
                      <a:pt x="60623" y="15107"/>
                    </a:moveTo>
                    <a:cubicBezTo>
                      <a:pt x="25981" y="41088"/>
                      <a:pt x="0" y="84390"/>
                      <a:pt x="0" y="110371"/>
                    </a:cubicBezTo>
                    <a:cubicBezTo>
                      <a:pt x="0" y="136352"/>
                      <a:pt x="25981" y="145013"/>
                      <a:pt x="60623" y="119032"/>
                    </a:cubicBezTo>
                    <a:cubicBezTo>
                      <a:pt x="95265" y="101711"/>
                      <a:pt x="121246" y="58409"/>
                      <a:pt x="121246" y="32427"/>
                    </a:cubicBezTo>
                    <a:cubicBezTo>
                      <a:pt x="121246" y="-2214"/>
                      <a:pt x="95265" y="-10875"/>
                      <a:pt x="60623" y="1510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53" name="Graphic 1">
              <a:extLst>
                <a:ext uri="{FF2B5EF4-FFF2-40B4-BE49-F238E27FC236}">
                  <a16:creationId xmlns:a16="http://schemas.microsoft.com/office/drawing/2014/main" xmlns="" id="{73A5BE33-904F-41B0-B671-58C3DBAF5772}"/>
                </a:ext>
              </a:extLst>
            </p:cNvPr>
            <p:cNvGrpSpPr/>
            <p:nvPr/>
          </p:nvGrpSpPr>
          <p:grpSpPr>
            <a:xfrm>
              <a:off x="-121677" y="2984005"/>
              <a:ext cx="40013" cy="506329"/>
              <a:chOff x="-934" y="3075495"/>
              <a:chExt cx="121245" cy="1534240"/>
            </a:xfrm>
            <a:grpFill/>
          </p:grpSpPr>
          <p:sp>
            <p:nvSpPr>
              <p:cNvPr id="775" name="Freeform: Shape 263">
                <a:extLst>
                  <a:ext uri="{FF2B5EF4-FFF2-40B4-BE49-F238E27FC236}">
                    <a16:creationId xmlns:a16="http://schemas.microsoft.com/office/drawing/2014/main" xmlns="" id="{B7178C29-0818-4B9E-A59E-14B21A0C5B52}"/>
                  </a:ext>
                </a:extLst>
              </p:cNvPr>
              <p:cNvSpPr/>
              <p:nvPr/>
            </p:nvSpPr>
            <p:spPr>
              <a:xfrm>
                <a:off x="51028" y="3098492"/>
                <a:ext cx="17320" cy="1477941"/>
              </a:xfrm>
              <a:custGeom>
                <a:avLst/>
                <a:gdLst>
                  <a:gd name="connsiteX0" fmla="*/ 0 w 17320"/>
                  <a:gd name="connsiteY0" fmla="*/ 12991 h 1477941"/>
                  <a:gd name="connsiteX1" fmla="*/ 0 w 17320"/>
                  <a:gd name="connsiteY1" fmla="*/ 1467941 h 1477941"/>
                  <a:gd name="connsiteX2" fmla="*/ 17321 w 17320"/>
                  <a:gd name="connsiteY2" fmla="*/ 1467941 h 1477941"/>
                  <a:gd name="connsiteX3" fmla="*/ 17321 w 17320"/>
                  <a:gd name="connsiteY3" fmla="*/ 12991 h 1477941"/>
                  <a:gd name="connsiteX4" fmla="*/ 0 w 17320"/>
                  <a:gd name="connsiteY4" fmla="*/ 12991 h 14779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477941">
                    <a:moveTo>
                      <a:pt x="0" y="12991"/>
                    </a:moveTo>
                    <a:cubicBezTo>
                      <a:pt x="0" y="497974"/>
                      <a:pt x="0" y="982958"/>
                      <a:pt x="0" y="1467941"/>
                    </a:cubicBezTo>
                    <a:cubicBezTo>
                      <a:pt x="0" y="1476602"/>
                      <a:pt x="17321" y="1485262"/>
                      <a:pt x="17321" y="1467941"/>
                    </a:cubicBezTo>
                    <a:cubicBezTo>
                      <a:pt x="17321" y="982958"/>
                      <a:pt x="17321" y="497974"/>
                      <a:pt x="17321" y="12991"/>
                    </a:cubicBezTo>
                    <a:cubicBezTo>
                      <a:pt x="1732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76" name="Freeform: Shape 264">
                <a:extLst>
                  <a:ext uri="{FF2B5EF4-FFF2-40B4-BE49-F238E27FC236}">
                    <a16:creationId xmlns:a16="http://schemas.microsoft.com/office/drawing/2014/main" xmlns="" id="{72DA64AE-D228-4B3A-8C50-C06346496182}"/>
                  </a:ext>
                </a:extLst>
              </p:cNvPr>
              <p:cNvSpPr/>
              <p:nvPr/>
            </p:nvSpPr>
            <p:spPr>
              <a:xfrm>
                <a:off x="-934" y="4479829"/>
                <a:ext cx="121245" cy="129906"/>
              </a:xfrm>
              <a:custGeom>
                <a:avLst/>
                <a:gdLst>
                  <a:gd name="connsiteX0" fmla="*/ 60623 w 121245"/>
                  <a:gd name="connsiteY0" fmla="*/ 0 h 129906"/>
                  <a:gd name="connsiteX1" fmla="*/ 0 w 121245"/>
                  <a:gd name="connsiteY1" fmla="*/ 51963 h 129906"/>
                  <a:gd name="connsiteX2" fmla="*/ 60623 w 121245"/>
                  <a:gd name="connsiteY2" fmla="*/ 129906 h 129906"/>
                  <a:gd name="connsiteX3" fmla="*/ 121246 w 121245"/>
                  <a:gd name="connsiteY3" fmla="*/ 69283 h 129906"/>
                  <a:gd name="connsiteX4" fmla="*/ 60623 w 121245"/>
                  <a:gd name="connsiteY4" fmla="*/ 0 h 1299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29906">
                    <a:moveTo>
                      <a:pt x="60623" y="0"/>
                    </a:moveTo>
                    <a:cubicBezTo>
                      <a:pt x="25981" y="0"/>
                      <a:pt x="0" y="17321"/>
                      <a:pt x="0" y="51963"/>
                    </a:cubicBezTo>
                    <a:cubicBezTo>
                      <a:pt x="0" y="86604"/>
                      <a:pt x="25981" y="121246"/>
                      <a:pt x="60623" y="129906"/>
                    </a:cubicBezTo>
                    <a:cubicBezTo>
                      <a:pt x="95265" y="129906"/>
                      <a:pt x="121246" y="103925"/>
                      <a:pt x="121246" y="69283"/>
                    </a:cubicBezTo>
                    <a:cubicBezTo>
                      <a:pt x="121246" y="34642"/>
                      <a:pt x="95265" y="8660"/>
                      <a:pt x="60623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77" name="Freeform: Shape 265">
                <a:extLst>
                  <a:ext uri="{FF2B5EF4-FFF2-40B4-BE49-F238E27FC236}">
                    <a16:creationId xmlns:a16="http://schemas.microsoft.com/office/drawing/2014/main" xmlns="" id="{5260BCB2-41B4-461D-A79A-CCFE05F46CDB}"/>
                  </a:ext>
                </a:extLst>
              </p:cNvPr>
              <p:cNvSpPr/>
              <p:nvPr/>
            </p:nvSpPr>
            <p:spPr>
              <a:xfrm>
                <a:off x="-934" y="3075495"/>
                <a:ext cx="121245" cy="131252"/>
              </a:xfrm>
              <a:custGeom>
                <a:avLst/>
                <a:gdLst>
                  <a:gd name="connsiteX0" fmla="*/ 60623 w 121245"/>
                  <a:gd name="connsiteY0" fmla="*/ 1346 h 131252"/>
                  <a:gd name="connsiteX1" fmla="*/ 0 w 121245"/>
                  <a:gd name="connsiteY1" fmla="*/ 79290 h 131252"/>
                  <a:gd name="connsiteX2" fmla="*/ 60623 w 121245"/>
                  <a:gd name="connsiteY2" fmla="*/ 131252 h 131252"/>
                  <a:gd name="connsiteX3" fmla="*/ 121246 w 121245"/>
                  <a:gd name="connsiteY3" fmla="*/ 61969 h 131252"/>
                  <a:gd name="connsiteX4" fmla="*/ 60623 w 121245"/>
                  <a:gd name="connsiteY4" fmla="*/ 1346 h 1312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1252">
                    <a:moveTo>
                      <a:pt x="60623" y="1346"/>
                    </a:moveTo>
                    <a:cubicBezTo>
                      <a:pt x="25981" y="10006"/>
                      <a:pt x="0" y="44648"/>
                      <a:pt x="0" y="79290"/>
                    </a:cubicBezTo>
                    <a:cubicBezTo>
                      <a:pt x="0" y="113931"/>
                      <a:pt x="25981" y="131252"/>
                      <a:pt x="60623" y="131252"/>
                    </a:cubicBezTo>
                    <a:cubicBezTo>
                      <a:pt x="95265" y="122592"/>
                      <a:pt x="121246" y="96611"/>
                      <a:pt x="121246" y="61969"/>
                    </a:cubicBezTo>
                    <a:cubicBezTo>
                      <a:pt x="121246" y="27327"/>
                      <a:pt x="95265" y="-7314"/>
                      <a:pt x="60623" y="134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54" name="Graphic 1">
              <a:extLst>
                <a:ext uri="{FF2B5EF4-FFF2-40B4-BE49-F238E27FC236}">
                  <a16:creationId xmlns:a16="http://schemas.microsoft.com/office/drawing/2014/main" xmlns="" id="{D733676F-1DEE-43D0-ACB2-E9BAAF35054A}"/>
                </a:ext>
              </a:extLst>
            </p:cNvPr>
            <p:cNvGrpSpPr/>
            <p:nvPr/>
          </p:nvGrpSpPr>
          <p:grpSpPr>
            <a:xfrm>
              <a:off x="-27360" y="2996889"/>
              <a:ext cx="40013" cy="478539"/>
              <a:chOff x="284859" y="3114535"/>
              <a:chExt cx="121245" cy="1450032"/>
            </a:xfrm>
            <a:grpFill/>
          </p:grpSpPr>
          <p:sp>
            <p:nvSpPr>
              <p:cNvPr id="772" name="Freeform: Shape 260">
                <a:extLst>
                  <a:ext uri="{FF2B5EF4-FFF2-40B4-BE49-F238E27FC236}">
                    <a16:creationId xmlns:a16="http://schemas.microsoft.com/office/drawing/2014/main" xmlns="" id="{00B74147-AAC5-45A8-AEFB-A70ABE9E85EF}"/>
                  </a:ext>
                </a:extLst>
              </p:cNvPr>
              <p:cNvSpPr/>
              <p:nvPr/>
            </p:nvSpPr>
            <p:spPr>
              <a:xfrm>
                <a:off x="336822" y="3139629"/>
                <a:ext cx="17320" cy="1393502"/>
              </a:xfrm>
              <a:custGeom>
                <a:avLst/>
                <a:gdLst>
                  <a:gd name="connsiteX0" fmla="*/ 0 w 17320"/>
                  <a:gd name="connsiteY0" fmla="*/ 6495 h 1393502"/>
                  <a:gd name="connsiteX1" fmla="*/ 0 w 17320"/>
                  <a:gd name="connsiteY1" fmla="*/ 1383502 h 1393502"/>
                  <a:gd name="connsiteX2" fmla="*/ 17321 w 17320"/>
                  <a:gd name="connsiteY2" fmla="*/ 1383502 h 1393502"/>
                  <a:gd name="connsiteX3" fmla="*/ 17321 w 17320"/>
                  <a:gd name="connsiteY3" fmla="*/ 6495 h 1393502"/>
                  <a:gd name="connsiteX4" fmla="*/ 0 w 17320"/>
                  <a:gd name="connsiteY4" fmla="*/ 6495 h 13935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393502">
                    <a:moveTo>
                      <a:pt x="0" y="6495"/>
                    </a:moveTo>
                    <a:cubicBezTo>
                      <a:pt x="0" y="465498"/>
                      <a:pt x="0" y="924500"/>
                      <a:pt x="0" y="1383502"/>
                    </a:cubicBezTo>
                    <a:cubicBezTo>
                      <a:pt x="0" y="1392162"/>
                      <a:pt x="17321" y="1400823"/>
                      <a:pt x="17321" y="1383502"/>
                    </a:cubicBezTo>
                    <a:cubicBezTo>
                      <a:pt x="17321" y="924500"/>
                      <a:pt x="17321" y="465498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73" name="Freeform: Shape 261">
                <a:extLst>
                  <a:ext uri="{FF2B5EF4-FFF2-40B4-BE49-F238E27FC236}">
                    <a16:creationId xmlns:a16="http://schemas.microsoft.com/office/drawing/2014/main" xmlns="" id="{6955DCB1-469E-451B-B910-AB48F47EEE51}"/>
                  </a:ext>
                </a:extLst>
              </p:cNvPr>
              <p:cNvSpPr/>
              <p:nvPr/>
            </p:nvSpPr>
            <p:spPr>
              <a:xfrm>
                <a:off x="284859" y="4441940"/>
                <a:ext cx="121245" cy="122628"/>
              </a:xfrm>
              <a:custGeom>
                <a:avLst/>
                <a:gdLst>
                  <a:gd name="connsiteX0" fmla="*/ 60623 w 121245"/>
                  <a:gd name="connsiteY0" fmla="*/ 3248 h 122628"/>
                  <a:gd name="connsiteX1" fmla="*/ 0 w 121245"/>
                  <a:gd name="connsiteY1" fmla="*/ 81191 h 122628"/>
                  <a:gd name="connsiteX2" fmla="*/ 60623 w 121245"/>
                  <a:gd name="connsiteY2" fmla="*/ 115833 h 122628"/>
                  <a:gd name="connsiteX3" fmla="*/ 121246 w 121245"/>
                  <a:gd name="connsiteY3" fmla="*/ 29229 h 122628"/>
                  <a:gd name="connsiteX4" fmla="*/ 60623 w 121245"/>
                  <a:gd name="connsiteY4" fmla="*/ 3248 h 122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22628">
                    <a:moveTo>
                      <a:pt x="60623" y="3248"/>
                    </a:moveTo>
                    <a:cubicBezTo>
                      <a:pt x="25981" y="11908"/>
                      <a:pt x="0" y="46550"/>
                      <a:pt x="0" y="81191"/>
                    </a:cubicBezTo>
                    <a:cubicBezTo>
                      <a:pt x="0" y="115833"/>
                      <a:pt x="25981" y="133154"/>
                      <a:pt x="60623" y="115833"/>
                    </a:cubicBezTo>
                    <a:cubicBezTo>
                      <a:pt x="95265" y="98512"/>
                      <a:pt x="121246" y="63871"/>
                      <a:pt x="121246" y="29229"/>
                    </a:cubicBezTo>
                    <a:cubicBezTo>
                      <a:pt x="121246" y="3248"/>
                      <a:pt x="95265" y="-5413"/>
                      <a:pt x="60623" y="324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74" name="Freeform: Shape 262">
                <a:extLst>
                  <a:ext uri="{FF2B5EF4-FFF2-40B4-BE49-F238E27FC236}">
                    <a16:creationId xmlns:a16="http://schemas.microsoft.com/office/drawing/2014/main" xmlns="" id="{E4997923-E002-474D-83E1-E8BC1E6B7BFB}"/>
                  </a:ext>
                </a:extLst>
              </p:cNvPr>
              <p:cNvSpPr/>
              <p:nvPr/>
            </p:nvSpPr>
            <p:spPr>
              <a:xfrm>
                <a:off x="284859" y="3114535"/>
                <a:ext cx="121245" cy="121317"/>
              </a:xfrm>
              <a:custGeom>
                <a:avLst/>
                <a:gdLst>
                  <a:gd name="connsiteX0" fmla="*/ 60623 w 121245"/>
                  <a:gd name="connsiteY0" fmla="*/ 5608 h 121317"/>
                  <a:gd name="connsiteX1" fmla="*/ 0 w 121245"/>
                  <a:gd name="connsiteY1" fmla="*/ 40250 h 121317"/>
                  <a:gd name="connsiteX2" fmla="*/ 60623 w 121245"/>
                  <a:gd name="connsiteY2" fmla="*/ 118194 h 121317"/>
                  <a:gd name="connsiteX3" fmla="*/ 121246 w 121245"/>
                  <a:gd name="connsiteY3" fmla="*/ 83552 h 121317"/>
                  <a:gd name="connsiteX4" fmla="*/ 60623 w 121245"/>
                  <a:gd name="connsiteY4" fmla="*/ 5608 h 121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21317">
                    <a:moveTo>
                      <a:pt x="60623" y="5608"/>
                    </a:moveTo>
                    <a:cubicBezTo>
                      <a:pt x="25981" y="-11713"/>
                      <a:pt x="0" y="14269"/>
                      <a:pt x="0" y="40250"/>
                    </a:cubicBezTo>
                    <a:cubicBezTo>
                      <a:pt x="0" y="74892"/>
                      <a:pt x="25981" y="109533"/>
                      <a:pt x="60623" y="118194"/>
                    </a:cubicBezTo>
                    <a:cubicBezTo>
                      <a:pt x="95265" y="126854"/>
                      <a:pt x="121246" y="118194"/>
                      <a:pt x="121246" y="83552"/>
                    </a:cubicBezTo>
                    <a:cubicBezTo>
                      <a:pt x="121246" y="57571"/>
                      <a:pt x="95265" y="22929"/>
                      <a:pt x="60623" y="560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55" name="Graphic 1">
              <a:extLst>
                <a:ext uri="{FF2B5EF4-FFF2-40B4-BE49-F238E27FC236}">
                  <a16:creationId xmlns:a16="http://schemas.microsoft.com/office/drawing/2014/main" xmlns="" id="{B4F75ACE-A332-4BB6-A0EB-F788DF2803B4}"/>
                </a:ext>
              </a:extLst>
            </p:cNvPr>
            <p:cNvGrpSpPr/>
            <p:nvPr/>
          </p:nvGrpSpPr>
          <p:grpSpPr>
            <a:xfrm>
              <a:off x="66958" y="3055506"/>
              <a:ext cx="40457" cy="363771"/>
              <a:chOff x="570653" y="3292153"/>
              <a:chExt cx="122591" cy="1102271"/>
            </a:xfrm>
            <a:grpFill/>
          </p:grpSpPr>
          <p:sp>
            <p:nvSpPr>
              <p:cNvPr id="769" name="Freeform: Shape 257">
                <a:extLst>
                  <a:ext uri="{FF2B5EF4-FFF2-40B4-BE49-F238E27FC236}">
                    <a16:creationId xmlns:a16="http://schemas.microsoft.com/office/drawing/2014/main" xmlns="" id="{993EECA2-8930-4A0D-A859-D520C5804F5A}"/>
                  </a:ext>
                </a:extLst>
              </p:cNvPr>
              <p:cNvSpPr/>
              <p:nvPr/>
            </p:nvSpPr>
            <p:spPr>
              <a:xfrm>
                <a:off x="622615" y="3326654"/>
                <a:ext cx="17320" cy="1024609"/>
              </a:xfrm>
              <a:custGeom>
                <a:avLst/>
                <a:gdLst>
                  <a:gd name="connsiteX0" fmla="*/ 0 w 17320"/>
                  <a:gd name="connsiteY0" fmla="*/ 10000 h 1024609"/>
                  <a:gd name="connsiteX1" fmla="*/ 0 w 17320"/>
                  <a:gd name="connsiteY1" fmla="*/ 1014609 h 1024609"/>
                  <a:gd name="connsiteX2" fmla="*/ 17321 w 17320"/>
                  <a:gd name="connsiteY2" fmla="*/ 1014609 h 1024609"/>
                  <a:gd name="connsiteX3" fmla="*/ 17321 w 17320"/>
                  <a:gd name="connsiteY3" fmla="*/ 10000 h 1024609"/>
                  <a:gd name="connsiteX4" fmla="*/ 0 w 17320"/>
                  <a:gd name="connsiteY4" fmla="*/ 10000 h 10246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024609">
                    <a:moveTo>
                      <a:pt x="0" y="10000"/>
                    </a:moveTo>
                    <a:cubicBezTo>
                      <a:pt x="0" y="347756"/>
                      <a:pt x="0" y="676853"/>
                      <a:pt x="0" y="1014609"/>
                    </a:cubicBezTo>
                    <a:cubicBezTo>
                      <a:pt x="0" y="1023269"/>
                      <a:pt x="17321" y="1031930"/>
                      <a:pt x="17321" y="1014609"/>
                    </a:cubicBezTo>
                    <a:cubicBezTo>
                      <a:pt x="17321" y="676853"/>
                      <a:pt x="17321" y="347756"/>
                      <a:pt x="17321" y="10000"/>
                    </a:cubicBezTo>
                    <a:cubicBezTo>
                      <a:pt x="1732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70" name="Freeform: Shape 258">
                <a:extLst>
                  <a:ext uri="{FF2B5EF4-FFF2-40B4-BE49-F238E27FC236}">
                    <a16:creationId xmlns:a16="http://schemas.microsoft.com/office/drawing/2014/main" xmlns="" id="{B1AC339F-7930-4602-B5B5-A7B8EDDC7EDF}"/>
                  </a:ext>
                </a:extLst>
              </p:cNvPr>
              <p:cNvSpPr/>
              <p:nvPr/>
            </p:nvSpPr>
            <p:spPr>
              <a:xfrm>
                <a:off x="570653" y="4259907"/>
                <a:ext cx="122591" cy="134516"/>
              </a:xfrm>
              <a:custGeom>
                <a:avLst/>
                <a:gdLst>
                  <a:gd name="connsiteX0" fmla="*/ 60623 w 122591"/>
                  <a:gd name="connsiteY0" fmla="*/ 20732 h 134516"/>
                  <a:gd name="connsiteX1" fmla="*/ 0 w 122591"/>
                  <a:gd name="connsiteY1" fmla="*/ 115997 h 134516"/>
                  <a:gd name="connsiteX2" fmla="*/ 60623 w 122591"/>
                  <a:gd name="connsiteY2" fmla="*/ 107336 h 134516"/>
                  <a:gd name="connsiteX3" fmla="*/ 121246 w 122591"/>
                  <a:gd name="connsiteY3" fmla="*/ 12072 h 134516"/>
                  <a:gd name="connsiteX4" fmla="*/ 60623 w 122591"/>
                  <a:gd name="connsiteY4" fmla="*/ 20732 h 1345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91" h="134516">
                    <a:moveTo>
                      <a:pt x="60623" y="20732"/>
                    </a:moveTo>
                    <a:cubicBezTo>
                      <a:pt x="25981" y="46713"/>
                      <a:pt x="0" y="90015"/>
                      <a:pt x="0" y="115997"/>
                    </a:cubicBezTo>
                    <a:cubicBezTo>
                      <a:pt x="0" y="141978"/>
                      <a:pt x="25981" y="141978"/>
                      <a:pt x="60623" y="107336"/>
                    </a:cubicBezTo>
                    <a:cubicBezTo>
                      <a:pt x="95265" y="72694"/>
                      <a:pt x="121246" y="29392"/>
                      <a:pt x="121246" y="12072"/>
                    </a:cubicBezTo>
                    <a:cubicBezTo>
                      <a:pt x="129906" y="-5249"/>
                      <a:pt x="95265" y="-5249"/>
                      <a:pt x="60623" y="2073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71" name="Freeform: Shape 259">
                <a:extLst>
                  <a:ext uri="{FF2B5EF4-FFF2-40B4-BE49-F238E27FC236}">
                    <a16:creationId xmlns:a16="http://schemas.microsoft.com/office/drawing/2014/main" xmlns="" id="{A5425843-CA36-4056-A29D-99D411479A88}"/>
                  </a:ext>
                </a:extLst>
              </p:cNvPr>
              <p:cNvSpPr/>
              <p:nvPr/>
            </p:nvSpPr>
            <p:spPr>
              <a:xfrm>
                <a:off x="570653" y="3292153"/>
                <a:ext cx="121245" cy="138132"/>
              </a:xfrm>
              <a:custGeom>
                <a:avLst/>
                <a:gdLst>
                  <a:gd name="connsiteX0" fmla="*/ 0 w 121245"/>
                  <a:gd name="connsiteY0" fmla="*/ 18520 h 138132"/>
                  <a:gd name="connsiteX1" fmla="*/ 60623 w 121245"/>
                  <a:gd name="connsiteY1" fmla="*/ 113784 h 138132"/>
                  <a:gd name="connsiteX2" fmla="*/ 121246 w 121245"/>
                  <a:gd name="connsiteY2" fmla="*/ 122445 h 138132"/>
                  <a:gd name="connsiteX3" fmla="*/ 60623 w 121245"/>
                  <a:gd name="connsiteY3" fmla="*/ 27180 h 138132"/>
                  <a:gd name="connsiteX4" fmla="*/ 0 w 121245"/>
                  <a:gd name="connsiteY4" fmla="*/ 18520 h 1381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8132">
                    <a:moveTo>
                      <a:pt x="0" y="18520"/>
                    </a:moveTo>
                    <a:cubicBezTo>
                      <a:pt x="0" y="44501"/>
                      <a:pt x="25981" y="87803"/>
                      <a:pt x="60623" y="113784"/>
                    </a:cubicBezTo>
                    <a:cubicBezTo>
                      <a:pt x="95265" y="139766"/>
                      <a:pt x="121246" y="148426"/>
                      <a:pt x="121246" y="122445"/>
                    </a:cubicBezTo>
                    <a:cubicBezTo>
                      <a:pt x="121246" y="105124"/>
                      <a:pt x="95265" y="53161"/>
                      <a:pt x="60623" y="27180"/>
                    </a:cubicBezTo>
                    <a:cubicBezTo>
                      <a:pt x="25981" y="-7461"/>
                      <a:pt x="0" y="-7461"/>
                      <a:pt x="0" y="1852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56" name="Graphic 1">
              <a:extLst>
                <a:ext uri="{FF2B5EF4-FFF2-40B4-BE49-F238E27FC236}">
                  <a16:creationId xmlns:a16="http://schemas.microsoft.com/office/drawing/2014/main" xmlns="" id="{85E07BE7-DB55-462F-8E0E-5F253FC6B44B}"/>
                </a:ext>
              </a:extLst>
            </p:cNvPr>
            <p:cNvGrpSpPr/>
            <p:nvPr/>
          </p:nvGrpSpPr>
          <p:grpSpPr>
            <a:xfrm>
              <a:off x="164134" y="3146647"/>
              <a:ext cx="40013" cy="182565"/>
              <a:chOff x="865107" y="3568320"/>
              <a:chExt cx="121245" cy="553196"/>
            </a:xfrm>
            <a:grpFill/>
          </p:grpSpPr>
          <p:sp>
            <p:nvSpPr>
              <p:cNvPr id="766" name="Freeform: Shape 254">
                <a:extLst>
                  <a:ext uri="{FF2B5EF4-FFF2-40B4-BE49-F238E27FC236}">
                    <a16:creationId xmlns:a16="http://schemas.microsoft.com/office/drawing/2014/main" xmlns="" id="{FFE483BA-6F62-41E4-97C7-B67BE0A66B26}"/>
                  </a:ext>
                </a:extLst>
              </p:cNvPr>
              <p:cNvSpPr/>
              <p:nvPr/>
            </p:nvSpPr>
            <p:spPr>
              <a:xfrm>
                <a:off x="917070" y="3621108"/>
                <a:ext cx="17320" cy="444360"/>
              </a:xfrm>
              <a:custGeom>
                <a:avLst/>
                <a:gdLst>
                  <a:gd name="connsiteX0" fmla="*/ 0 w 17320"/>
                  <a:gd name="connsiteY0" fmla="*/ 10000 h 444360"/>
                  <a:gd name="connsiteX1" fmla="*/ 0 w 17320"/>
                  <a:gd name="connsiteY1" fmla="*/ 434361 h 444360"/>
                  <a:gd name="connsiteX2" fmla="*/ 17321 w 17320"/>
                  <a:gd name="connsiteY2" fmla="*/ 434361 h 444360"/>
                  <a:gd name="connsiteX3" fmla="*/ 17321 w 17320"/>
                  <a:gd name="connsiteY3" fmla="*/ 10000 h 444360"/>
                  <a:gd name="connsiteX4" fmla="*/ 0 w 17320"/>
                  <a:gd name="connsiteY4" fmla="*/ 10000 h 4443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444360">
                    <a:moveTo>
                      <a:pt x="0" y="10000"/>
                    </a:moveTo>
                    <a:cubicBezTo>
                      <a:pt x="0" y="148567"/>
                      <a:pt x="0" y="287134"/>
                      <a:pt x="0" y="434361"/>
                    </a:cubicBezTo>
                    <a:cubicBezTo>
                      <a:pt x="0" y="443021"/>
                      <a:pt x="17321" y="451682"/>
                      <a:pt x="17321" y="434361"/>
                    </a:cubicBezTo>
                    <a:cubicBezTo>
                      <a:pt x="17321" y="295794"/>
                      <a:pt x="17321" y="157227"/>
                      <a:pt x="17321" y="10000"/>
                    </a:cubicBezTo>
                    <a:cubicBezTo>
                      <a:pt x="1732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67" name="Freeform: Shape 255">
                <a:extLst>
                  <a:ext uri="{FF2B5EF4-FFF2-40B4-BE49-F238E27FC236}">
                    <a16:creationId xmlns:a16="http://schemas.microsoft.com/office/drawing/2014/main" xmlns="" id="{8917315D-D8FD-4CAA-A4D3-42C20EBF2B38}"/>
                  </a:ext>
                </a:extLst>
              </p:cNvPr>
              <p:cNvSpPr/>
              <p:nvPr/>
            </p:nvSpPr>
            <p:spPr>
              <a:xfrm>
                <a:off x="865107" y="3975846"/>
                <a:ext cx="121245" cy="145670"/>
              </a:xfrm>
              <a:custGeom>
                <a:avLst/>
                <a:gdLst>
                  <a:gd name="connsiteX0" fmla="*/ 0 w 121245"/>
                  <a:gd name="connsiteY0" fmla="*/ 140245 h 145670"/>
                  <a:gd name="connsiteX1" fmla="*/ 60623 w 121245"/>
                  <a:gd name="connsiteY1" fmla="*/ 88283 h 145670"/>
                  <a:gd name="connsiteX2" fmla="*/ 121246 w 121245"/>
                  <a:gd name="connsiteY2" fmla="*/ 1678 h 145670"/>
                  <a:gd name="connsiteX3" fmla="*/ 60623 w 121245"/>
                  <a:gd name="connsiteY3" fmla="*/ 53641 h 145670"/>
                  <a:gd name="connsiteX4" fmla="*/ 0 w 121245"/>
                  <a:gd name="connsiteY4" fmla="*/ 140245 h 1456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5670">
                    <a:moveTo>
                      <a:pt x="0" y="140245"/>
                    </a:moveTo>
                    <a:cubicBezTo>
                      <a:pt x="0" y="157566"/>
                      <a:pt x="25981" y="131585"/>
                      <a:pt x="60623" y="88283"/>
                    </a:cubicBezTo>
                    <a:cubicBezTo>
                      <a:pt x="95265" y="44981"/>
                      <a:pt x="121246" y="10339"/>
                      <a:pt x="121246" y="1678"/>
                    </a:cubicBezTo>
                    <a:cubicBezTo>
                      <a:pt x="121246" y="-6982"/>
                      <a:pt x="95265" y="18999"/>
                      <a:pt x="60623" y="53641"/>
                    </a:cubicBezTo>
                    <a:cubicBezTo>
                      <a:pt x="25981" y="88283"/>
                      <a:pt x="0" y="122924"/>
                      <a:pt x="0" y="14024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68" name="Freeform: Shape 256">
                <a:extLst>
                  <a:ext uri="{FF2B5EF4-FFF2-40B4-BE49-F238E27FC236}">
                    <a16:creationId xmlns:a16="http://schemas.microsoft.com/office/drawing/2014/main" xmlns="" id="{505A40AA-3097-4476-A4A9-2F107910E87D}"/>
                  </a:ext>
                </a:extLst>
              </p:cNvPr>
              <p:cNvSpPr/>
              <p:nvPr/>
            </p:nvSpPr>
            <p:spPr>
              <a:xfrm>
                <a:off x="865107" y="3568320"/>
                <a:ext cx="121245" cy="142410"/>
              </a:xfrm>
              <a:custGeom>
                <a:avLst/>
                <a:gdLst>
                  <a:gd name="connsiteX0" fmla="*/ 0 w 121245"/>
                  <a:gd name="connsiteY0" fmla="*/ 2165 h 142410"/>
                  <a:gd name="connsiteX1" fmla="*/ 60623 w 121245"/>
                  <a:gd name="connsiteY1" fmla="*/ 88769 h 142410"/>
                  <a:gd name="connsiteX2" fmla="*/ 121246 w 121245"/>
                  <a:gd name="connsiteY2" fmla="*/ 140732 h 142410"/>
                  <a:gd name="connsiteX3" fmla="*/ 60623 w 121245"/>
                  <a:gd name="connsiteY3" fmla="*/ 54128 h 142410"/>
                  <a:gd name="connsiteX4" fmla="*/ 0 w 121245"/>
                  <a:gd name="connsiteY4" fmla="*/ 2165 h 142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2410">
                    <a:moveTo>
                      <a:pt x="0" y="2165"/>
                    </a:moveTo>
                    <a:cubicBezTo>
                      <a:pt x="0" y="19486"/>
                      <a:pt x="25981" y="54128"/>
                      <a:pt x="60623" y="88769"/>
                    </a:cubicBezTo>
                    <a:cubicBezTo>
                      <a:pt x="95265" y="123411"/>
                      <a:pt x="121246" y="149392"/>
                      <a:pt x="121246" y="140732"/>
                    </a:cubicBezTo>
                    <a:cubicBezTo>
                      <a:pt x="121246" y="132071"/>
                      <a:pt x="95265" y="97430"/>
                      <a:pt x="60623" y="54128"/>
                    </a:cubicBezTo>
                    <a:cubicBezTo>
                      <a:pt x="25981" y="10826"/>
                      <a:pt x="0" y="-6495"/>
                      <a:pt x="0" y="216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57" name="Graphic 1">
              <a:extLst>
                <a:ext uri="{FF2B5EF4-FFF2-40B4-BE49-F238E27FC236}">
                  <a16:creationId xmlns:a16="http://schemas.microsoft.com/office/drawing/2014/main" xmlns="" id="{9C29BAC4-76F4-4FCA-9F63-2BD20A728F92}"/>
                </a:ext>
              </a:extLst>
            </p:cNvPr>
            <p:cNvGrpSpPr/>
            <p:nvPr/>
          </p:nvGrpSpPr>
          <p:grpSpPr>
            <a:xfrm>
              <a:off x="258451" y="3172536"/>
              <a:ext cx="40013" cy="126852"/>
              <a:chOff x="1150901" y="3646769"/>
              <a:chExt cx="121245" cy="384377"/>
            </a:xfrm>
            <a:grpFill/>
          </p:grpSpPr>
          <p:sp>
            <p:nvSpPr>
              <p:cNvPr id="763" name="Freeform: Shape 251">
                <a:extLst>
                  <a:ext uri="{FF2B5EF4-FFF2-40B4-BE49-F238E27FC236}">
                    <a16:creationId xmlns:a16="http://schemas.microsoft.com/office/drawing/2014/main" xmlns="" id="{504F63AD-708E-4247-B48B-9C247CF3FFFE}"/>
                  </a:ext>
                </a:extLst>
              </p:cNvPr>
              <p:cNvSpPr/>
              <p:nvPr/>
            </p:nvSpPr>
            <p:spPr>
              <a:xfrm>
                <a:off x="1202863" y="3707712"/>
                <a:ext cx="17320" cy="271152"/>
              </a:xfrm>
              <a:custGeom>
                <a:avLst/>
                <a:gdLst>
                  <a:gd name="connsiteX0" fmla="*/ 0 w 17320"/>
                  <a:gd name="connsiteY0" fmla="*/ 10000 h 271152"/>
                  <a:gd name="connsiteX1" fmla="*/ 0 w 17320"/>
                  <a:gd name="connsiteY1" fmla="*/ 261152 h 271152"/>
                  <a:gd name="connsiteX2" fmla="*/ 17321 w 17320"/>
                  <a:gd name="connsiteY2" fmla="*/ 261152 h 271152"/>
                  <a:gd name="connsiteX3" fmla="*/ 17321 w 17320"/>
                  <a:gd name="connsiteY3" fmla="*/ 10000 h 271152"/>
                  <a:gd name="connsiteX4" fmla="*/ 0 w 17320"/>
                  <a:gd name="connsiteY4" fmla="*/ 10000 h 2711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271152">
                    <a:moveTo>
                      <a:pt x="0" y="10000"/>
                    </a:moveTo>
                    <a:cubicBezTo>
                      <a:pt x="0" y="96604"/>
                      <a:pt x="0" y="174548"/>
                      <a:pt x="0" y="261152"/>
                    </a:cubicBezTo>
                    <a:cubicBezTo>
                      <a:pt x="0" y="269813"/>
                      <a:pt x="17321" y="278473"/>
                      <a:pt x="17321" y="261152"/>
                    </a:cubicBezTo>
                    <a:cubicBezTo>
                      <a:pt x="17321" y="174548"/>
                      <a:pt x="17321" y="96604"/>
                      <a:pt x="17321" y="10000"/>
                    </a:cubicBezTo>
                    <a:cubicBezTo>
                      <a:pt x="1732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64" name="Freeform: Shape 252">
                <a:extLst>
                  <a:ext uri="{FF2B5EF4-FFF2-40B4-BE49-F238E27FC236}">
                    <a16:creationId xmlns:a16="http://schemas.microsoft.com/office/drawing/2014/main" xmlns="" id="{29484325-11C9-4C9E-B86A-8F76DFE5C278}"/>
                  </a:ext>
                </a:extLst>
              </p:cNvPr>
              <p:cNvSpPr/>
              <p:nvPr/>
            </p:nvSpPr>
            <p:spPr>
              <a:xfrm>
                <a:off x="1150901" y="3646769"/>
                <a:ext cx="121245" cy="140226"/>
              </a:xfrm>
              <a:custGeom>
                <a:avLst/>
                <a:gdLst>
                  <a:gd name="connsiteX0" fmla="*/ 60623 w 121245"/>
                  <a:gd name="connsiteY0" fmla="*/ 62282 h 140226"/>
                  <a:gd name="connsiteX1" fmla="*/ 0 w 121245"/>
                  <a:gd name="connsiteY1" fmla="*/ 140226 h 140226"/>
                  <a:gd name="connsiteX2" fmla="*/ 60623 w 121245"/>
                  <a:gd name="connsiteY2" fmla="*/ 79603 h 140226"/>
                  <a:gd name="connsiteX3" fmla="*/ 121246 w 121245"/>
                  <a:gd name="connsiteY3" fmla="*/ 1659 h 140226"/>
                  <a:gd name="connsiteX4" fmla="*/ 60623 w 121245"/>
                  <a:gd name="connsiteY4" fmla="*/ 62282 h 1402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0226">
                    <a:moveTo>
                      <a:pt x="60623" y="62282"/>
                    </a:moveTo>
                    <a:cubicBezTo>
                      <a:pt x="25981" y="105584"/>
                      <a:pt x="0" y="140226"/>
                      <a:pt x="0" y="140226"/>
                    </a:cubicBezTo>
                    <a:cubicBezTo>
                      <a:pt x="0" y="140226"/>
                      <a:pt x="25981" y="114245"/>
                      <a:pt x="60623" y="79603"/>
                    </a:cubicBezTo>
                    <a:cubicBezTo>
                      <a:pt x="95265" y="44961"/>
                      <a:pt x="121246" y="10320"/>
                      <a:pt x="121246" y="1659"/>
                    </a:cubicBezTo>
                    <a:cubicBezTo>
                      <a:pt x="121246" y="-7001"/>
                      <a:pt x="95265" y="18980"/>
                      <a:pt x="60623" y="6228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65" name="Freeform: Shape 253">
                <a:extLst>
                  <a:ext uri="{FF2B5EF4-FFF2-40B4-BE49-F238E27FC236}">
                    <a16:creationId xmlns:a16="http://schemas.microsoft.com/office/drawing/2014/main" xmlns="" id="{C4731899-690C-4C16-A6DD-204BF16FE4CE}"/>
                  </a:ext>
                </a:extLst>
              </p:cNvPr>
              <p:cNvSpPr/>
              <p:nvPr/>
            </p:nvSpPr>
            <p:spPr>
              <a:xfrm>
                <a:off x="1150901" y="3890920"/>
                <a:ext cx="121245" cy="140226"/>
              </a:xfrm>
              <a:custGeom>
                <a:avLst/>
                <a:gdLst>
                  <a:gd name="connsiteX0" fmla="*/ 0 w 121245"/>
                  <a:gd name="connsiteY0" fmla="*/ 0 h 140226"/>
                  <a:gd name="connsiteX1" fmla="*/ 60623 w 121245"/>
                  <a:gd name="connsiteY1" fmla="*/ 77944 h 140226"/>
                  <a:gd name="connsiteX2" fmla="*/ 121246 w 121245"/>
                  <a:gd name="connsiteY2" fmla="*/ 138567 h 140226"/>
                  <a:gd name="connsiteX3" fmla="*/ 60623 w 121245"/>
                  <a:gd name="connsiteY3" fmla="*/ 60623 h 140226"/>
                  <a:gd name="connsiteX4" fmla="*/ 0 w 121245"/>
                  <a:gd name="connsiteY4" fmla="*/ 0 h 1402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0226">
                    <a:moveTo>
                      <a:pt x="0" y="0"/>
                    </a:moveTo>
                    <a:cubicBezTo>
                      <a:pt x="0" y="0"/>
                      <a:pt x="25981" y="43302"/>
                      <a:pt x="60623" y="77944"/>
                    </a:cubicBezTo>
                    <a:cubicBezTo>
                      <a:pt x="95265" y="121246"/>
                      <a:pt x="121246" y="147227"/>
                      <a:pt x="121246" y="138567"/>
                    </a:cubicBezTo>
                    <a:cubicBezTo>
                      <a:pt x="121246" y="129906"/>
                      <a:pt x="95265" y="95265"/>
                      <a:pt x="60623" y="60623"/>
                    </a:cubicBezTo>
                    <a:cubicBezTo>
                      <a:pt x="25981" y="2598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58" name="Graphic 1">
              <a:extLst>
                <a:ext uri="{FF2B5EF4-FFF2-40B4-BE49-F238E27FC236}">
                  <a16:creationId xmlns:a16="http://schemas.microsoft.com/office/drawing/2014/main" xmlns="" id="{96D29014-75EE-4CDD-B0FE-ED124DAB3822}"/>
                </a:ext>
              </a:extLst>
            </p:cNvPr>
            <p:cNvGrpSpPr/>
            <p:nvPr/>
          </p:nvGrpSpPr>
          <p:grpSpPr>
            <a:xfrm>
              <a:off x="355627" y="3074321"/>
              <a:ext cx="40013" cy="323823"/>
              <a:chOff x="1445355" y="3349163"/>
              <a:chExt cx="121245" cy="981224"/>
            </a:xfrm>
            <a:grpFill/>
          </p:grpSpPr>
          <p:sp>
            <p:nvSpPr>
              <p:cNvPr id="760" name="Freeform: Shape 248">
                <a:extLst>
                  <a:ext uri="{FF2B5EF4-FFF2-40B4-BE49-F238E27FC236}">
                    <a16:creationId xmlns:a16="http://schemas.microsoft.com/office/drawing/2014/main" xmlns="" id="{CE80F54C-0F43-4A40-AF9F-5F4173245672}"/>
                  </a:ext>
                </a:extLst>
              </p:cNvPr>
              <p:cNvSpPr/>
              <p:nvPr/>
            </p:nvSpPr>
            <p:spPr>
              <a:xfrm>
                <a:off x="1488657" y="3399442"/>
                <a:ext cx="19088" cy="891197"/>
              </a:xfrm>
              <a:custGeom>
                <a:avLst/>
                <a:gdLst>
                  <a:gd name="connsiteX0" fmla="*/ 0 w 19088"/>
                  <a:gd name="connsiteY0" fmla="*/ 6495 h 891197"/>
                  <a:gd name="connsiteX1" fmla="*/ 0 w 19088"/>
                  <a:gd name="connsiteY1" fmla="*/ 881198 h 891197"/>
                  <a:gd name="connsiteX2" fmla="*/ 17321 w 19088"/>
                  <a:gd name="connsiteY2" fmla="*/ 881198 h 891197"/>
                  <a:gd name="connsiteX3" fmla="*/ 17321 w 19088"/>
                  <a:gd name="connsiteY3" fmla="*/ 6495 h 891197"/>
                  <a:gd name="connsiteX4" fmla="*/ 0 w 19088"/>
                  <a:gd name="connsiteY4" fmla="*/ 6495 h 891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88" h="891197">
                    <a:moveTo>
                      <a:pt x="0" y="6495"/>
                    </a:moveTo>
                    <a:cubicBezTo>
                      <a:pt x="0" y="300950"/>
                      <a:pt x="0" y="586743"/>
                      <a:pt x="0" y="881198"/>
                    </a:cubicBezTo>
                    <a:cubicBezTo>
                      <a:pt x="0" y="889858"/>
                      <a:pt x="17321" y="898518"/>
                      <a:pt x="17321" y="881198"/>
                    </a:cubicBezTo>
                    <a:cubicBezTo>
                      <a:pt x="17321" y="586743"/>
                      <a:pt x="17321" y="300950"/>
                      <a:pt x="17321" y="6495"/>
                    </a:cubicBezTo>
                    <a:cubicBezTo>
                      <a:pt x="2598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61" name="Freeform: Shape 249">
                <a:extLst>
                  <a:ext uri="{FF2B5EF4-FFF2-40B4-BE49-F238E27FC236}">
                    <a16:creationId xmlns:a16="http://schemas.microsoft.com/office/drawing/2014/main" xmlns="" id="{2C274F06-4959-4E0B-8E6E-D4390E07EFE6}"/>
                  </a:ext>
                </a:extLst>
              </p:cNvPr>
              <p:cNvSpPr/>
              <p:nvPr/>
            </p:nvSpPr>
            <p:spPr>
              <a:xfrm>
                <a:off x="1445355" y="3349163"/>
                <a:ext cx="121245" cy="134717"/>
              </a:xfrm>
              <a:custGeom>
                <a:avLst/>
                <a:gdLst>
                  <a:gd name="connsiteX0" fmla="*/ 60623 w 121245"/>
                  <a:gd name="connsiteY0" fmla="*/ 30793 h 134717"/>
                  <a:gd name="connsiteX1" fmla="*/ 0 w 121245"/>
                  <a:gd name="connsiteY1" fmla="*/ 126057 h 134717"/>
                  <a:gd name="connsiteX2" fmla="*/ 60623 w 121245"/>
                  <a:gd name="connsiteY2" fmla="*/ 100076 h 134717"/>
                  <a:gd name="connsiteX3" fmla="*/ 121246 w 121245"/>
                  <a:gd name="connsiteY3" fmla="*/ 4811 h 134717"/>
                  <a:gd name="connsiteX4" fmla="*/ 60623 w 121245"/>
                  <a:gd name="connsiteY4" fmla="*/ 30793 h 134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4717">
                    <a:moveTo>
                      <a:pt x="60623" y="30793"/>
                    </a:moveTo>
                    <a:cubicBezTo>
                      <a:pt x="25981" y="65434"/>
                      <a:pt x="0" y="108736"/>
                      <a:pt x="0" y="126057"/>
                    </a:cubicBezTo>
                    <a:cubicBezTo>
                      <a:pt x="0" y="143378"/>
                      <a:pt x="25981" y="134718"/>
                      <a:pt x="60623" y="100076"/>
                    </a:cubicBezTo>
                    <a:cubicBezTo>
                      <a:pt x="95265" y="74095"/>
                      <a:pt x="121246" y="30793"/>
                      <a:pt x="121246" y="4811"/>
                    </a:cubicBezTo>
                    <a:cubicBezTo>
                      <a:pt x="121246" y="-3849"/>
                      <a:pt x="95265" y="-3849"/>
                      <a:pt x="60623" y="3079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62" name="Freeform: Shape 250">
                <a:extLst>
                  <a:ext uri="{FF2B5EF4-FFF2-40B4-BE49-F238E27FC236}">
                    <a16:creationId xmlns:a16="http://schemas.microsoft.com/office/drawing/2014/main" xmlns="" id="{C33B1665-0303-40F9-A532-E4116781B6D8}"/>
                  </a:ext>
                </a:extLst>
              </p:cNvPr>
              <p:cNvSpPr/>
              <p:nvPr/>
            </p:nvSpPr>
            <p:spPr>
              <a:xfrm>
                <a:off x="1445355" y="4195723"/>
                <a:ext cx="121245" cy="134664"/>
              </a:xfrm>
              <a:custGeom>
                <a:avLst/>
                <a:gdLst>
                  <a:gd name="connsiteX0" fmla="*/ 60623 w 121245"/>
                  <a:gd name="connsiteY0" fmla="*/ 32953 h 134664"/>
                  <a:gd name="connsiteX1" fmla="*/ 0 w 121245"/>
                  <a:gd name="connsiteY1" fmla="*/ 6972 h 134664"/>
                  <a:gd name="connsiteX2" fmla="*/ 60623 w 121245"/>
                  <a:gd name="connsiteY2" fmla="*/ 102237 h 134664"/>
                  <a:gd name="connsiteX3" fmla="*/ 121246 w 121245"/>
                  <a:gd name="connsiteY3" fmla="*/ 119558 h 134664"/>
                  <a:gd name="connsiteX4" fmla="*/ 60623 w 121245"/>
                  <a:gd name="connsiteY4" fmla="*/ 32953 h 1346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4664">
                    <a:moveTo>
                      <a:pt x="60623" y="32953"/>
                    </a:moveTo>
                    <a:cubicBezTo>
                      <a:pt x="25981" y="6972"/>
                      <a:pt x="0" y="-10349"/>
                      <a:pt x="0" y="6972"/>
                    </a:cubicBezTo>
                    <a:cubicBezTo>
                      <a:pt x="0" y="24293"/>
                      <a:pt x="25981" y="67595"/>
                      <a:pt x="60623" y="102237"/>
                    </a:cubicBezTo>
                    <a:cubicBezTo>
                      <a:pt x="95265" y="136878"/>
                      <a:pt x="121246" y="145539"/>
                      <a:pt x="121246" y="119558"/>
                    </a:cubicBezTo>
                    <a:cubicBezTo>
                      <a:pt x="121246" y="102237"/>
                      <a:pt x="95265" y="58935"/>
                      <a:pt x="60623" y="3295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59" name="Graphic 1">
              <a:extLst>
                <a:ext uri="{FF2B5EF4-FFF2-40B4-BE49-F238E27FC236}">
                  <a16:creationId xmlns:a16="http://schemas.microsoft.com/office/drawing/2014/main" xmlns="" id="{2B28F896-2C33-42D1-B017-95E1F1A968E8}"/>
                </a:ext>
              </a:extLst>
            </p:cNvPr>
            <p:cNvGrpSpPr/>
            <p:nvPr/>
          </p:nvGrpSpPr>
          <p:grpSpPr>
            <a:xfrm>
              <a:off x="449944" y="3007314"/>
              <a:ext cx="40013" cy="460155"/>
              <a:chOff x="1731149" y="3146125"/>
              <a:chExt cx="121245" cy="1394327"/>
            </a:xfrm>
            <a:grpFill/>
          </p:grpSpPr>
          <p:sp>
            <p:nvSpPr>
              <p:cNvPr id="757" name="Freeform: Shape 245">
                <a:extLst>
                  <a:ext uri="{FF2B5EF4-FFF2-40B4-BE49-F238E27FC236}">
                    <a16:creationId xmlns:a16="http://schemas.microsoft.com/office/drawing/2014/main" xmlns="" id="{F72217FA-7DB2-4B6F-A95A-DC76651D7594}"/>
                  </a:ext>
                </a:extLst>
              </p:cNvPr>
              <p:cNvSpPr/>
              <p:nvPr/>
            </p:nvSpPr>
            <p:spPr>
              <a:xfrm>
                <a:off x="1783112" y="3182931"/>
                <a:ext cx="17320" cy="1324218"/>
              </a:xfrm>
              <a:custGeom>
                <a:avLst/>
                <a:gdLst>
                  <a:gd name="connsiteX0" fmla="*/ 0 w 17320"/>
                  <a:gd name="connsiteY0" fmla="*/ 6495 h 1324218"/>
                  <a:gd name="connsiteX1" fmla="*/ 0 w 17320"/>
                  <a:gd name="connsiteY1" fmla="*/ 1314219 h 1324218"/>
                  <a:gd name="connsiteX2" fmla="*/ 17321 w 17320"/>
                  <a:gd name="connsiteY2" fmla="*/ 1314219 h 1324218"/>
                  <a:gd name="connsiteX3" fmla="*/ 17321 w 17320"/>
                  <a:gd name="connsiteY3" fmla="*/ 6495 h 1324218"/>
                  <a:gd name="connsiteX4" fmla="*/ 0 w 17320"/>
                  <a:gd name="connsiteY4" fmla="*/ 6495 h 13242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324218">
                    <a:moveTo>
                      <a:pt x="0" y="6495"/>
                    </a:moveTo>
                    <a:cubicBezTo>
                      <a:pt x="0" y="439516"/>
                      <a:pt x="0" y="881198"/>
                      <a:pt x="0" y="1314219"/>
                    </a:cubicBezTo>
                    <a:cubicBezTo>
                      <a:pt x="0" y="1322879"/>
                      <a:pt x="17321" y="1331539"/>
                      <a:pt x="17321" y="1314219"/>
                    </a:cubicBezTo>
                    <a:cubicBezTo>
                      <a:pt x="17321" y="881198"/>
                      <a:pt x="17321" y="439516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58" name="Freeform: Shape 246">
                <a:extLst>
                  <a:ext uri="{FF2B5EF4-FFF2-40B4-BE49-F238E27FC236}">
                    <a16:creationId xmlns:a16="http://schemas.microsoft.com/office/drawing/2014/main" xmlns="" id="{36B60C2E-8287-47A4-AE0C-2AFA50468C84}"/>
                  </a:ext>
                </a:extLst>
              </p:cNvPr>
              <p:cNvSpPr/>
              <p:nvPr/>
            </p:nvSpPr>
            <p:spPr>
              <a:xfrm>
                <a:off x="1731149" y="3146125"/>
                <a:ext cx="121245" cy="130257"/>
              </a:xfrm>
              <a:custGeom>
                <a:avLst/>
                <a:gdLst>
                  <a:gd name="connsiteX0" fmla="*/ 60623 w 121245"/>
                  <a:gd name="connsiteY0" fmla="*/ 8660 h 130257"/>
                  <a:gd name="connsiteX1" fmla="*/ 0 w 121245"/>
                  <a:gd name="connsiteY1" fmla="*/ 103925 h 130257"/>
                  <a:gd name="connsiteX2" fmla="*/ 60623 w 121245"/>
                  <a:gd name="connsiteY2" fmla="*/ 121246 h 130257"/>
                  <a:gd name="connsiteX3" fmla="*/ 121246 w 121245"/>
                  <a:gd name="connsiteY3" fmla="*/ 34642 h 130257"/>
                  <a:gd name="connsiteX4" fmla="*/ 60623 w 121245"/>
                  <a:gd name="connsiteY4" fmla="*/ 8660 h 130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0257">
                    <a:moveTo>
                      <a:pt x="60623" y="8660"/>
                    </a:moveTo>
                    <a:cubicBezTo>
                      <a:pt x="25981" y="25981"/>
                      <a:pt x="0" y="69283"/>
                      <a:pt x="0" y="103925"/>
                    </a:cubicBezTo>
                    <a:cubicBezTo>
                      <a:pt x="0" y="129906"/>
                      <a:pt x="25981" y="138567"/>
                      <a:pt x="60623" y="121246"/>
                    </a:cubicBezTo>
                    <a:cubicBezTo>
                      <a:pt x="95265" y="103925"/>
                      <a:pt x="121246" y="69283"/>
                      <a:pt x="121246" y="34642"/>
                    </a:cubicBezTo>
                    <a:cubicBezTo>
                      <a:pt x="121246" y="0"/>
                      <a:pt x="95265" y="-8660"/>
                      <a:pt x="60623" y="866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59" name="Freeform: Shape 247">
                <a:extLst>
                  <a:ext uri="{FF2B5EF4-FFF2-40B4-BE49-F238E27FC236}">
                    <a16:creationId xmlns:a16="http://schemas.microsoft.com/office/drawing/2014/main" xmlns="" id="{69819C3A-4849-47D3-88F9-89375BC76F1F}"/>
                  </a:ext>
                </a:extLst>
              </p:cNvPr>
              <p:cNvSpPr/>
              <p:nvPr/>
            </p:nvSpPr>
            <p:spPr>
              <a:xfrm>
                <a:off x="1731149" y="4410195"/>
                <a:ext cx="121245" cy="130257"/>
              </a:xfrm>
              <a:custGeom>
                <a:avLst/>
                <a:gdLst>
                  <a:gd name="connsiteX0" fmla="*/ 60623 w 121245"/>
                  <a:gd name="connsiteY0" fmla="*/ 9011 h 130257"/>
                  <a:gd name="connsiteX1" fmla="*/ 0 w 121245"/>
                  <a:gd name="connsiteY1" fmla="*/ 26332 h 130257"/>
                  <a:gd name="connsiteX2" fmla="*/ 60623 w 121245"/>
                  <a:gd name="connsiteY2" fmla="*/ 121597 h 130257"/>
                  <a:gd name="connsiteX3" fmla="*/ 121246 w 121245"/>
                  <a:gd name="connsiteY3" fmla="*/ 95615 h 130257"/>
                  <a:gd name="connsiteX4" fmla="*/ 60623 w 121245"/>
                  <a:gd name="connsiteY4" fmla="*/ 9011 h 130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0257">
                    <a:moveTo>
                      <a:pt x="60623" y="9011"/>
                    </a:moveTo>
                    <a:cubicBezTo>
                      <a:pt x="25981" y="-8309"/>
                      <a:pt x="0" y="351"/>
                      <a:pt x="0" y="26332"/>
                    </a:cubicBezTo>
                    <a:cubicBezTo>
                      <a:pt x="0" y="52313"/>
                      <a:pt x="25981" y="95615"/>
                      <a:pt x="60623" y="121597"/>
                    </a:cubicBezTo>
                    <a:cubicBezTo>
                      <a:pt x="95265" y="138918"/>
                      <a:pt x="121246" y="130257"/>
                      <a:pt x="121246" y="95615"/>
                    </a:cubicBezTo>
                    <a:cubicBezTo>
                      <a:pt x="121246" y="60974"/>
                      <a:pt x="95265" y="26332"/>
                      <a:pt x="60623" y="901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60" name="Graphic 1">
              <a:extLst>
                <a:ext uri="{FF2B5EF4-FFF2-40B4-BE49-F238E27FC236}">
                  <a16:creationId xmlns:a16="http://schemas.microsoft.com/office/drawing/2014/main" xmlns="" id="{B45E6438-3025-4C48-B302-8D4781C4A35A}"/>
                </a:ext>
              </a:extLst>
            </p:cNvPr>
            <p:cNvGrpSpPr/>
            <p:nvPr/>
          </p:nvGrpSpPr>
          <p:grpSpPr>
            <a:xfrm>
              <a:off x="544262" y="2981591"/>
              <a:ext cx="40457" cy="511601"/>
              <a:chOff x="2016943" y="3068181"/>
              <a:chExt cx="122591" cy="1550215"/>
            </a:xfrm>
            <a:grpFill/>
          </p:grpSpPr>
          <p:sp>
            <p:nvSpPr>
              <p:cNvPr id="754" name="Freeform: Shape 242">
                <a:extLst>
                  <a:ext uri="{FF2B5EF4-FFF2-40B4-BE49-F238E27FC236}">
                    <a16:creationId xmlns:a16="http://schemas.microsoft.com/office/drawing/2014/main" xmlns="" id="{746F735A-10D3-4351-B5C0-A57F1D615708}"/>
                  </a:ext>
                </a:extLst>
              </p:cNvPr>
              <p:cNvSpPr/>
              <p:nvPr/>
            </p:nvSpPr>
            <p:spPr>
              <a:xfrm>
                <a:off x="2068905" y="3104988"/>
                <a:ext cx="17320" cy="1480106"/>
              </a:xfrm>
              <a:custGeom>
                <a:avLst/>
                <a:gdLst>
                  <a:gd name="connsiteX0" fmla="*/ 0 w 17320"/>
                  <a:gd name="connsiteY0" fmla="*/ 6495 h 1480106"/>
                  <a:gd name="connsiteX1" fmla="*/ 0 w 17320"/>
                  <a:gd name="connsiteY1" fmla="*/ 1470106 h 1480106"/>
                  <a:gd name="connsiteX2" fmla="*/ 17321 w 17320"/>
                  <a:gd name="connsiteY2" fmla="*/ 1470106 h 1480106"/>
                  <a:gd name="connsiteX3" fmla="*/ 17321 w 17320"/>
                  <a:gd name="connsiteY3" fmla="*/ 6495 h 1480106"/>
                  <a:gd name="connsiteX4" fmla="*/ 0 w 17320"/>
                  <a:gd name="connsiteY4" fmla="*/ 6495 h 14801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480106">
                    <a:moveTo>
                      <a:pt x="0" y="6495"/>
                    </a:moveTo>
                    <a:cubicBezTo>
                      <a:pt x="0" y="491479"/>
                      <a:pt x="0" y="985123"/>
                      <a:pt x="0" y="1470106"/>
                    </a:cubicBezTo>
                    <a:cubicBezTo>
                      <a:pt x="0" y="1478767"/>
                      <a:pt x="17321" y="1487427"/>
                      <a:pt x="17321" y="1470106"/>
                    </a:cubicBezTo>
                    <a:cubicBezTo>
                      <a:pt x="17321" y="985123"/>
                      <a:pt x="17321" y="491479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55" name="Freeform: Shape 243">
                <a:extLst>
                  <a:ext uri="{FF2B5EF4-FFF2-40B4-BE49-F238E27FC236}">
                    <a16:creationId xmlns:a16="http://schemas.microsoft.com/office/drawing/2014/main" xmlns="" id="{134B8E3A-707C-4F53-9D10-10076A9F47F9}"/>
                  </a:ext>
                </a:extLst>
              </p:cNvPr>
              <p:cNvSpPr/>
              <p:nvPr/>
            </p:nvSpPr>
            <p:spPr>
              <a:xfrm>
                <a:off x="2016943" y="3068181"/>
                <a:ext cx="122591" cy="129906"/>
              </a:xfrm>
              <a:custGeom>
                <a:avLst/>
                <a:gdLst>
                  <a:gd name="connsiteX0" fmla="*/ 60623 w 122591"/>
                  <a:gd name="connsiteY0" fmla="*/ 0 h 129906"/>
                  <a:gd name="connsiteX1" fmla="*/ 0 w 122591"/>
                  <a:gd name="connsiteY1" fmla="*/ 69283 h 129906"/>
                  <a:gd name="connsiteX2" fmla="*/ 60623 w 122591"/>
                  <a:gd name="connsiteY2" fmla="*/ 129906 h 129906"/>
                  <a:gd name="connsiteX3" fmla="*/ 121246 w 122591"/>
                  <a:gd name="connsiteY3" fmla="*/ 69283 h 129906"/>
                  <a:gd name="connsiteX4" fmla="*/ 60623 w 122591"/>
                  <a:gd name="connsiteY4" fmla="*/ 0 h 1299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91" h="129906">
                    <a:moveTo>
                      <a:pt x="60623" y="0"/>
                    </a:moveTo>
                    <a:cubicBezTo>
                      <a:pt x="25981" y="0"/>
                      <a:pt x="0" y="34642"/>
                      <a:pt x="0" y="69283"/>
                    </a:cubicBezTo>
                    <a:cubicBezTo>
                      <a:pt x="0" y="103925"/>
                      <a:pt x="25981" y="129906"/>
                      <a:pt x="60623" y="129906"/>
                    </a:cubicBezTo>
                    <a:cubicBezTo>
                      <a:pt x="95265" y="129906"/>
                      <a:pt x="121246" y="103925"/>
                      <a:pt x="121246" y="69283"/>
                    </a:cubicBezTo>
                    <a:cubicBezTo>
                      <a:pt x="129906" y="34642"/>
                      <a:pt x="95265" y="0"/>
                      <a:pt x="60623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56" name="Freeform: Shape 244">
                <a:extLst>
                  <a:ext uri="{FF2B5EF4-FFF2-40B4-BE49-F238E27FC236}">
                    <a16:creationId xmlns:a16="http://schemas.microsoft.com/office/drawing/2014/main" xmlns="" id="{DFA8F0AA-EA3E-417A-8FB7-26E5617A61E8}"/>
                  </a:ext>
                </a:extLst>
              </p:cNvPr>
              <p:cNvSpPr/>
              <p:nvPr/>
            </p:nvSpPr>
            <p:spPr>
              <a:xfrm>
                <a:off x="2016943" y="4488490"/>
                <a:ext cx="122591" cy="129906"/>
              </a:xfrm>
              <a:custGeom>
                <a:avLst/>
                <a:gdLst>
                  <a:gd name="connsiteX0" fmla="*/ 60623 w 122591"/>
                  <a:gd name="connsiteY0" fmla="*/ 0 h 129906"/>
                  <a:gd name="connsiteX1" fmla="*/ 0 w 122591"/>
                  <a:gd name="connsiteY1" fmla="*/ 60623 h 129906"/>
                  <a:gd name="connsiteX2" fmla="*/ 60623 w 122591"/>
                  <a:gd name="connsiteY2" fmla="*/ 129906 h 129906"/>
                  <a:gd name="connsiteX3" fmla="*/ 121246 w 122591"/>
                  <a:gd name="connsiteY3" fmla="*/ 60623 h 129906"/>
                  <a:gd name="connsiteX4" fmla="*/ 60623 w 122591"/>
                  <a:gd name="connsiteY4" fmla="*/ 0 h 1299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91" h="129906">
                    <a:moveTo>
                      <a:pt x="60623" y="0"/>
                    </a:moveTo>
                    <a:cubicBezTo>
                      <a:pt x="25981" y="0"/>
                      <a:pt x="0" y="25981"/>
                      <a:pt x="0" y="60623"/>
                    </a:cubicBezTo>
                    <a:cubicBezTo>
                      <a:pt x="0" y="95264"/>
                      <a:pt x="25981" y="129906"/>
                      <a:pt x="60623" y="129906"/>
                    </a:cubicBezTo>
                    <a:cubicBezTo>
                      <a:pt x="95265" y="129906"/>
                      <a:pt x="121246" y="95264"/>
                      <a:pt x="121246" y="60623"/>
                    </a:cubicBezTo>
                    <a:cubicBezTo>
                      <a:pt x="129906" y="25981"/>
                      <a:pt x="95265" y="0"/>
                      <a:pt x="60623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61" name="Graphic 1">
              <a:extLst>
                <a:ext uri="{FF2B5EF4-FFF2-40B4-BE49-F238E27FC236}">
                  <a16:creationId xmlns:a16="http://schemas.microsoft.com/office/drawing/2014/main" xmlns="" id="{15D9412B-F4D9-4893-AB1D-3763248F685B}"/>
                </a:ext>
              </a:extLst>
            </p:cNvPr>
            <p:cNvGrpSpPr/>
            <p:nvPr/>
          </p:nvGrpSpPr>
          <p:grpSpPr>
            <a:xfrm>
              <a:off x="641437" y="3007314"/>
              <a:ext cx="40013" cy="460155"/>
              <a:chOff x="2311397" y="3146125"/>
              <a:chExt cx="121245" cy="1394327"/>
            </a:xfrm>
            <a:grpFill/>
          </p:grpSpPr>
          <p:sp>
            <p:nvSpPr>
              <p:cNvPr id="751" name="Freeform: Shape 239">
                <a:extLst>
                  <a:ext uri="{FF2B5EF4-FFF2-40B4-BE49-F238E27FC236}">
                    <a16:creationId xmlns:a16="http://schemas.microsoft.com/office/drawing/2014/main" xmlns="" id="{75474628-5BFA-4C63-8934-B2551065CFDB}"/>
                  </a:ext>
                </a:extLst>
              </p:cNvPr>
              <p:cNvSpPr/>
              <p:nvPr/>
            </p:nvSpPr>
            <p:spPr>
              <a:xfrm>
                <a:off x="2363360" y="3182931"/>
                <a:ext cx="17320" cy="1324218"/>
              </a:xfrm>
              <a:custGeom>
                <a:avLst/>
                <a:gdLst>
                  <a:gd name="connsiteX0" fmla="*/ 0 w 17320"/>
                  <a:gd name="connsiteY0" fmla="*/ 6495 h 1324218"/>
                  <a:gd name="connsiteX1" fmla="*/ 0 w 17320"/>
                  <a:gd name="connsiteY1" fmla="*/ 1314219 h 1324218"/>
                  <a:gd name="connsiteX2" fmla="*/ 17321 w 17320"/>
                  <a:gd name="connsiteY2" fmla="*/ 1314219 h 1324218"/>
                  <a:gd name="connsiteX3" fmla="*/ 17321 w 17320"/>
                  <a:gd name="connsiteY3" fmla="*/ 6495 h 1324218"/>
                  <a:gd name="connsiteX4" fmla="*/ 0 w 17320"/>
                  <a:gd name="connsiteY4" fmla="*/ 6495 h 13242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324218">
                    <a:moveTo>
                      <a:pt x="0" y="6495"/>
                    </a:moveTo>
                    <a:cubicBezTo>
                      <a:pt x="0" y="439516"/>
                      <a:pt x="0" y="881198"/>
                      <a:pt x="0" y="1314219"/>
                    </a:cubicBezTo>
                    <a:cubicBezTo>
                      <a:pt x="0" y="1322879"/>
                      <a:pt x="17321" y="1331539"/>
                      <a:pt x="17321" y="1314219"/>
                    </a:cubicBezTo>
                    <a:cubicBezTo>
                      <a:pt x="17321" y="881198"/>
                      <a:pt x="17321" y="439516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52" name="Freeform: Shape 240">
                <a:extLst>
                  <a:ext uri="{FF2B5EF4-FFF2-40B4-BE49-F238E27FC236}">
                    <a16:creationId xmlns:a16="http://schemas.microsoft.com/office/drawing/2014/main" xmlns="" id="{5E9E5CB1-42ED-484C-AA9D-01BDF3F60BE8}"/>
                  </a:ext>
                </a:extLst>
              </p:cNvPr>
              <p:cNvSpPr/>
              <p:nvPr/>
            </p:nvSpPr>
            <p:spPr>
              <a:xfrm>
                <a:off x="2311397" y="3146125"/>
                <a:ext cx="121245" cy="130257"/>
              </a:xfrm>
              <a:custGeom>
                <a:avLst/>
                <a:gdLst>
                  <a:gd name="connsiteX0" fmla="*/ 60623 w 121245"/>
                  <a:gd name="connsiteY0" fmla="*/ 8660 h 130257"/>
                  <a:gd name="connsiteX1" fmla="*/ 0 w 121245"/>
                  <a:gd name="connsiteY1" fmla="*/ 34642 h 130257"/>
                  <a:gd name="connsiteX2" fmla="*/ 60623 w 121245"/>
                  <a:gd name="connsiteY2" fmla="*/ 121246 h 130257"/>
                  <a:gd name="connsiteX3" fmla="*/ 121246 w 121245"/>
                  <a:gd name="connsiteY3" fmla="*/ 103925 h 130257"/>
                  <a:gd name="connsiteX4" fmla="*/ 60623 w 121245"/>
                  <a:gd name="connsiteY4" fmla="*/ 8660 h 130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0257">
                    <a:moveTo>
                      <a:pt x="60623" y="8660"/>
                    </a:moveTo>
                    <a:cubicBezTo>
                      <a:pt x="25981" y="-8660"/>
                      <a:pt x="0" y="0"/>
                      <a:pt x="0" y="34642"/>
                    </a:cubicBezTo>
                    <a:cubicBezTo>
                      <a:pt x="0" y="69283"/>
                      <a:pt x="25981" y="103925"/>
                      <a:pt x="60623" y="121246"/>
                    </a:cubicBezTo>
                    <a:cubicBezTo>
                      <a:pt x="95265" y="138567"/>
                      <a:pt x="121246" y="129906"/>
                      <a:pt x="121246" y="103925"/>
                    </a:cubicBezTo>
                    <a:cubicBezTo>
                      <a:pt x="121246" y="69283"/>
                      <a:pt x="95265" y="25981"/>
                      <a:pt x="60623" y="866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53" name="Freeform: Shape 241">
                <a:extLst>
                  <a:ext uri="{FF2B5EF4-FFF2-40B4-BE49-F238E27FC236}">
                    <a16:creationId xmlns:a16="http://schemas.microsoft.com/office/drawing/2014/main" xmlns="" id="{19A47CE9-9EB8-4A4F-AC99-4224C898F3EE}"/>
                  </a:ext>
                </a:extLst>
              </p:cNvPr>
              <p:cNvSpPr/>
              <p:nvPr/>
            </p:nvSpPr>
            <p:spPr>
              <a:xfrm>
                <a:off x="2311397" y="4410195"/>
                <a:ext cx="121245" cy="130257"/>
              </a:xfrm>
              <a:custGeom>
                <a:avLst/>
                <a:gdLst>
                  <a:gd name="connsiteX0" fmla="*/ 60623 w 121245"/>
                  <a:gd name="connsiteY0" fmla="*/ 9011 h 130257"/>
                  <a:gd name="connsiteX1" fmla="*/ 0 w 121245"/>
                  <a:gd name="connsiteY1" fmla="*/ 95615 h 130257"/>
                  <a:gd name="connsiteX2" fmla="*/ 60623 w 121245"/>
                  <a:gd name="connsiteY2" fmla="*/ 121597 h 130257"/>
                  <a:gd name="connsiteX3" fmla="*/ 121246 w 121245"/>
                  <a:gd name="connsiteY3" fmla="*/ 26332 h 130257"/>
                  <a:gd name="connsiteX4" fmla="*/ 60623 w 121245"/>
                  <a:gd name="connsiteY4" fmla="*/ 9011 h 130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0257">
                    <a:moveTo>
                      <a:pt x="60623" y="9011"/>
                    </a:moveTo>
                    <a:cubicBezTo>
                      <a:pt x="25981" y="26332"/>
                      <a:pt x="0" y="60974"/>
                      <a:pt x="0" y="95615"/>
                    </a:cubicBezTo>
                    <a:cubicBezTo>
                      <a:pt x="0" y="130257"/>
                      <a:pt x="25981" y="138918"/>
                      <a:pt x="60623" y="121597"/>
                    </a:cubicBezTo>
                    <a:cubicBezTo>
                      <a:pt x="95265" y="104276"/>
                      <a:pt x="121246" y="60974"/>
                      <a:pt x="121246" y="26332"/>
                    </a:cubicBezTo>
                    <a:cubicBezTo>
                      <a:pt x="121246" y="351"/>
                      <a:pt x="95265" y="-8309"/>
                      <a:pt x="60623" y="901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62" name="Graphic 1">
              <a:extLst>
                <a:ext uri="{FF2B5EF4-FFF2-40B4-BE49-F238E27FC236}">
                  <a16:creationId xmlns:a16="http://schemas.microsoft.com/office/drawing/2014/main" xmlns="" id="{8C90BE4A-9CA7-4AAC-86F0-7A1124143BD0}"/>
                </a:ext>
              </a:extLst>
            </p:cNvPr>
            <p:cNvGrpSpPr/>
            <p:nvPr/>
          </p:nvGrpSpPr>
          <p:grpSpPr>
            <a:xfrm>
              <a:off x="735755" y="3073781"/>
              <a:ext cx="40013" cy="327220"/>
              <a:chOff x="2597191" y="3347528"/>
              <a:chExt cx="121245" cy="991519"/>
            </a:xfrm>
            <a:grpFill/>
          </p:grpSpPr>
          <p:sp>
            <p:nvSpPr>
              <p:cNvPr id="748" name="Freeform: Shape 236">
                <a:extLst>
                  <a:ext uri="{FF2B5EF4-FFF2-40B4-BE49-F238E27FC236}">
                    <a16:creationId xmlns:a16="http://schemas.microsoft.com/office/drawing/2014/main" xmlns="" id="{9B82DC0A-58CD-4531-8317-54FE6A6B8589}"/>
                  </a:ext>
                </a:extLst>
              </p:cNvPr>
              <p:cNvSpPr/>
              <p:nvPr/>
            </p:nvSpPr>
            <p:spPr>
              <a:xfrm>
                <a:off x="2649153" y="3395937"/>
                <a:ext cx="17320" cy="903363"/>
              </a:xfrm>
              <a:custGeom>
                <a:avLst/>
                <a:gdLst>
                  <a:gd name="connsiteX0" fmla="*/ 0 w 17320"/>
                  <a:gd name="connsiteY0" fmla="*/ 10000 h 903363"/>
                  <a:gd name="connsiteX1" fmla="*/ 0 w 17320"/>
                  <a:gd name="connsiteY1" fmla="*/ 893363 h 903363"/>
                  <a:gd name="connsiteX2" fmla="*/ 17321 w 17320"/>
                  <a:gd name="connsiteY2" fmla="*/ 893363 h 903363"/>
                  <a:gd name="connsiteX3" fmla="*/ 17321 w 17320"/>
                  <a:gd name="connsiteY3" fmla="*/ 10000 h 903363"/>
                  <a:gd name="connsiteX4" fmla="*/ 0 w 17320"/>
                  <a:gd name="connsiteY4" fmla="*/ 10000 h 9033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903363">
                    <a:moveTo>
                      <a:pt x="0" y="10000"/>
                    </a:moveTo>
                    <a:cubicBezTo>
                      <a:pt x="0" y="304454"/>
                      <a:pt x="0" y="598909"/>
                      <a:pt x="0" y="893363"/>
                    </a:cubicBezTo>
                    <a:cubicBezTo>
                      <a:pt x="0" y="902023"/>
                      <a:pt x="17321" y="910684"/>
                      <a:pt x="17321" y="893363"/>
                    </a:cubicBezTo>
                    <a:cubicBezTo>
                      <a:pt x="17321" y="598909"/>
                      <a:pt x="17321" y="304454"/>
                      <a:pt x="17321" y="10000"/>
                    </a:cubicBezTo>
                    <a:cubicBezTo>
                      <a:pt x="1732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49" name="Freeform: Shape 237">
                <a:extLst>
                  <a:ext uri="{FF2B5EF4-FFF2-40B4-BE49-F238E27FC236}">
                    <a16:creationId xmlns:a16="http://schemas.microsoft.com/office/drawing/2014/main" xmlns="" id="{FF461EED-3BB2-4D9B-B5CA-A2D47A1AA5CB}"/>
                  </a:ext>
                </a:extLst>
              </p:cNvPr>
              <p:cNvSpPr/>
              <p:nvPr/>
            </p:nvSpPr>
            <p:spPr>
              <a:xfrm>
                <a:off x="2597191" y="3347528"/>
                <a:ext cx="121245" cy="140544"/>
              </a:xfrm>
              <a:custGeom>
                <a:avLst/>
                <a:gdLst>
                  <a:gd name="connsiteX0" fmla="*/ 0 w 121245"/>
                  <a:gd name="connsiteY0" fmla="*/ 15107 h 140544"/>
                  <a:gd name="connsiteX1" fmla="*/ 60623 w 121245"/>
                  <a:gd name="connsiteY1" fmla="*/ 110371 h 140544"/>
                  <a:gd name="connsiteX2" fmla="*/ 121246 w 121245"/>
                  <a:gd name="connsiteY2" fmla="*/ 127692 h 140544"/>
                  <a:gd name="connsiteX3" fmla="*/ 60623 w 121245"/>
                  <a:gd name="connsiteY3" fmla="*/ 32427 h 140544"/>
                  <a:gd name="connsiteX4" fmla="*/ 0 w 121245"/>
                  <a:gd name="connsiteY4" fmla="*/ 15107 h 1405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0544">
                    <a:moveTo>
                      <a:pt x="0" y="15107"/>
                    </a:moveTo>
                    <a:cubicBezTo>
                      <a:pt x="0" y="41088"/>
                      <a:pt x="25982" y="75730"/>
                      <a:pt x="60623" y="110371"/>
                    </a:cubicBezTo>
                    <a:cubicBezTo>
                      <a:pt x="95265" y="136353"/>
                      <a:pt x="121246" y="153673"/>
                      <a:pt x="121246" y="127692"/>
                    </a:cubicBezTo>
                    <a:cubicBezTo>
                      <a:pt x="121246" y="110371"/>
                      <a:pt x="95265" y="67069"/>
                      <a:pt x="60623" y="32427"/>
                    </a:cubicBezTo>
                    <a:cubicBezTo>
                      <a:pt x="25982" y="-2214"/>
                      <a:pt x="0" y="-10875"/>
                      <a:pt x="0" y="1510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50" name="Freeform: Shape 238">
                <a:extLst>
                  <a:ext uri="{FF2B5EF4-FFF2-40B4-BE49-F238E27FC236}">
                    <a16:creationId xmlns:a16="http://schemas.microsoft.com/office/drawing/2014/main" xmlns="" id="{716D88D9-6AC4-4E80-B420-EBFAAD1BB075}"/>
                  </a:ext>
                </a:extLst>
              </p:cNvPr>
              <p:cNvSpPr/>
              <p:nvPr/>
            </p:nvSpPr>
            <p:spPr>
              <a:xfrm>
                <a:off x="2597191" y="4202345"/>
                <a:ext cx="121245" cy="136703"/>
              </a:xfrm>
              <a:custGeom>
                <a:avLst/>
                <a:gdLst>
                  <a:gd name="connsiteX0" fmla="*/ 60623 w 121245"/>
                  <a:gd name="connsiteY0" fmla="*/ 26332 h 136703"/>
                  <a:gd name="connsiteX1" fmla="*/ 0 w 121245"/>
                  <a:gd name="connsiteY1" fmla="*/ 121597 h 136703"/>
                  <a:gd name="connsiteX2" fmla="*/ 60623 w 121245"/>
                  <a:gd name="connsiteY2" fmla="*/ 104276 h 136703"/>
                  <a:gd name="connsiteX3" fmla="*/ 121246 w 121245"/>
                  <a:gd name="connsiteY3" fmla="*/ 9011 h 136703"/>
                  <a:gd name="connsiteX4" fmla="*/ 60623 w 121245"/>
                  <a:gd name="connsiteY4" fmla="*/ 26332 h 1367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6703">
                    <a:moveTo>
                      <a:pt x="60623" y="26332"/>
                    </a:moveTo>
                    <a:cubicBezTo>
                      <a:pt x="25982" y="52313"/>
                      <a:pt x="0" y="95616"/>
                      <a:pt x="0" y="121597"/>
                    </a:cubicBezTo>
                    <a:cubicBezTo>
                      <a:pt x="0" y="147578"/>
                      <a:pt x="25982" y="138918"/>
                      <a:pt x="60623" y="104276"/>
                    </a:cubicBezTo>
                    <a:cubicBezTo>
                      <a:pt x="95265" y="69634"/>
                      <a:pt x="121246" y="26332"/>
                      <a:pt x="121246" y="9011"/>
                    </a:cubicBezTo>
                    <a:cubicBezTo>
                      <a:pt x="121246" y="-8310"/>
                      <a:pt x="95265" y="351"/>
                      <a:pt x="60623" y="2633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63" name="Graphic 1">
              <a:extLst>
                <a:ext uri="{FF2B5EF4-FFF2-40B4-BE49-F238E27FC236}">
                  <a16:creationId xmlns:a16="http://schemas.microsoft.com/office/drawing/2014/main" xmlns="" id="{59A72522-6F2E-4891-8C8A-B94E33491DF5}"/>
                </a:ext>
              </a:extLst>
            </p:cNvPr>
            <p:cNvGrpSpPr/>
            <p:nvPr/>
          </p:nvGrpSpPr>
          <p:grpSpPr>
            <a:xfrm>
              <a:off x="830073" y="3172536"/>
              <a:ext cx="42872" cy="129710"/>
              <a:chOff x="2882985" y="3646769"/>
              <a:chExt cx="129906" cy="393037"/>
            </a:xfrm>
            <a:grpFill/>
          </p:grpSpPr>
          <p:sp>
            <p:nvSpPr>
              <p:cNvPr id="745" name="Freeform: Shape 233">
                <a:extLst>
                  <a:ext uri="{FF2B5EF4-FFF2-40B4-BE49-F238E27FC236}">
                    <a16:creationId xmlns:a16="http://schemas.microsoft.com/office/drawing/2014/main" xmlns="" id="{3BE04676-6BEA-46AF-8203-9054BF9BD6F4}"/>
                  </a:ext>
                </a:extLst>
              </p:cNvPr>
              <p:cNvSpPr/>
              <p:nvPr/>
            </p:nvSpPr>
            <p:spPr>
              <a:xfrm>
                <a:off x="2934947" y="3702556"/>
                <a:ext cx="19088" cy="276308"/>
              </a:xfrm>
              <a:custGeom>
                <a:avLst/>
                <a:gdLst>
                  <a:gd name="connsiteX0" fmla="*/ 0 w 19088"/>
                  <a:gd name="connsiteY0" fmla="*/ 6495 h 276308"/>
                  <a:gd name="connsiteX1" fmla="*/ 0 w 19088"/>
                  <a:gd name="connsiteY1" fmla="*/ 266308 h 276308"/>
                  <a:gd name="connsiteX2" fmla="*/ 17321 w 19088"/>
                  <a:gd name="connsiteY2" fmla="*/ 266308 h 276308"/>
                  <a:gd name="connsiteX3" fmla="*/ 17321 w 19088"/>
                  <a:gd name="connsiteY3" fmla="*/ 6495 h 276308"/>
                  <a:gd name="connsiteX4" fmla="*/ 0 w 19088"/>
                  <a:gd name="connsiteY4" fmla="*/ 6495 h 2763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88" h="276308">
                    <a:moveTo>
                      <a:pt x="0" y="6495"/>
                    </a:moveTo>
                    <a:cubicBezTo>
                      <a:pt x="0" y="93100"/>
                      <a:pt x="0" y="179704"/>
                      <a:pt x="0" y="266308"/>
                    </a:cubicBezTo>
                    <a:cubicBezTo>
                      <a:pt x="0" y="274968"/>
                      <a:pt x="17321" y="283629"/>
                      <a:pt x="17321" y="266308"/>
                    </a:cubicBezTo>
                    <a:cubicBezTo>
                      <a:pt x="17321" y="179704"/>
                      <a:pt x="17321" y="93100"/>
                      <a:pt x="17321" y="6495"/>
                    </a:cubicBezTo>
                    <a:cubicBezTo>
                      <a:pt x="2598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46" name="Freeform: Shape 234">
                <a:extLst>
                  <a:ext uri="{FF2B5EF4-FFF2-40B4-BE49-F238E27FC236}">
                    <a16:creationId xmlns:a16="http://schemas.microsoft.com/office/drawing/2014/main" xmlns="" id="{3C3D7B9E-92F5-4B8F-AAD2-7F020EB9A750}"/>
                  </a:ext>
                </a:extLst>
              </p:cNvPr>
              <p:cNvSpPr/>
              <p:nvPr/>
            </p:nvSpPr>
            <p:spPr>
              <a:xfrm>
                <a:off x="2882985" y="3646769"/>
                <a:ext cx="121245" cy="140226"/>
              </a:xfrm>
              <a:custGeom>
                <a:avLst/>
                <a:gdLst>
                  <a:gd name="connsiteX0" fmla="*/ 0 w 121245"/>
                  <a:gd name="connsiteY0" fmla="*/ 1659 h 140226"/>
                  <a:gd name="connsiteX1" fmla="*/ 60623 w 121245"/>
                  <a:gd name="connsiteY1" fmla="*/ 79603 h 140226"/>
                  <a:gd name="connsiteX2" fmla="*/ 121246 w 121245"/>
                  <a:gd name="connsiteY2" fmla="*/ 140226 h 140226"/>
                  <a:gd name="connsiteX3" fmla="*/ 60623 w 121245"/>
                  <a:gd name="connsiteY3" fmla="*/ 62282 h 140226"/>
                  <a:gd name="connsiteX4" fmla="*/ 0 w 121245"/>
                  <a:gd name="connsiteY4" fmla="*/ 1659 h 1402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0226">
                    <a:moveTo>
                      <a:pt x="0" y="1659"/>
                    </a:moveTo>
                    <a:cubicBezTo>
                      <a:pt x="0" y="10320"/>
                      <a:pt x="25981" y="44961"/>
                      <a:pt x="60623" y="79603"/>
                    </a:cubicBezTo>
                    <a:cubicBezTo>
                      <a:pt x="95264" y="114245"/>
                      <a:pt x="121246" y="140226"/>
                      <a:pt x="121246" y="140226"/>
                    </a:cubicBezTo>
                    <a:cubicBezTo>
                      <a:pt x="121246" y="140226"/>
                      <a:pt x="95264" y="96924"/>
                      <a:pt x="60623" y="62282"/>
                    </a:cubicBezTo>
                    <a:cubicBezTo>
                      <a:pt x="34641" y="18980"/>
                      <a:pt x="0" y="-7001"/>
                      <a:pt x="0" y="165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47" name="Freeform: Shape 235">
                <a:extLst>
                  <a:ext uri="{FF2B5EF4-FFF2-40B4-BE49-F238E27FC236}">
                    <a16:creationId xmlns:a16="http://schemas.microsoft.com/office/drawing/2014/main" xmlns="" id="{466F74CF-5B61-4131-9E43-BE3FDCBBEFF7}"/>
                  </a:ext>
                </a:extLst>
              </p:cNvPr>
              <p:cNvSpPr/>
              <p:nvPr/>
            </p:nvSpPr>
            <p:spPr>
              <a:xfrm>
                <a:off x="2891645" y="3898235"/>
                <a:ext cx="121245" cy="141572"/>
              </a:xfrm>
              <a:custGeom>
                <a:avLst/>
                <a:gdLst>
                  <a:gd name="connsiteX0" fmla="*/ 60623 w 121245"/>
                  <a:gd name="connsiteY0" fmla="*/ 61969 h 141572"/>
                  <a:gd name="connsiteX1" fmla="*/ 0 w 121245"/>
                  <a:gd name="connsiteY1" fmla="*/ 139913 h 141572"/>
                  <a:gd name="connsiteX2" fmla="*/ 60623 w 121245"/>
                  <a:gd name="connsiteY2" fmla="*/ 79290 h 141572"/>
                  <a:gd name="connsiteX3" fmla="*/ 121246 w 121245"/>
                  <a:gd name="connsiteY3" fmla="*/ 1346 h 141572"/>
                  <a:gd name="connsiteX4" fmla="*/ 60623 w 121245"/>
                  <a:gd name="connsiteY4" fmla="*/ 61969 h 141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1572">
                    <a:moveTo>
                      <a:pt x="60623" y="61969"/>
                    </a:moveTo>
                    <a:cubicBezTo>
                      <a:pt x="25981" y="96611"/>
                      <a:pt x="0" y="131252"/>
                      <a:pt x="0" y="139913"/>
                    </a:cubicBezTo>
                    <a:cubicBezTo>
                      <a:pt x="0" y="148573"/>
                      <a:pt x="25981" y="122592"/>
                      <a:pt x="60623" y="79290"/>
                    </a:cubicBezTo>
                    <a:cubicBezTo>
                      <a:pt x="95264" y="35988"/>
                      <a:pt x="121246" y="1346"/>
                      <a:pt x="121246" y="1346"/>
                    </a:cubicBezTo>
                    <a:cubicBezTo>
                      <a:pt x="121246" y="-7314"/>
                      <a:pt x="95264" y="27327"/>
                      <a:pt x="60623" y="6196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64" name="Graphic 1">
              <a:extLst>
                <a:ext uri="{FF2B5EF4-FFF2-40B4-BE49-F238E27FC236}">
                  <a16:creationId xmlns:a16="http://schemas.microsoft.com/office/drawing/2014/main" xmlns="" id="{85126F30-E382-4F96-B374-109F182C78CA}"/>
                </a:ext>
              </a:extLst>
            </p:cNvPr>
            <p:cNvGrpSpPr/>
            <p:nvPr/>
          </p:nvGrpSpPr>
          <p:grpSpPr>
            <a:xfrm>
              <a:off x="927248" y="3146807"/>
              <a:ext cx="40013" cy="178471"/>
              <a:chOff x="3177439" y="3568807"/>
              <a:chExt cx="121245" cy="540789"/>
            </a:xfrm>
            <a:grpFill/>
          </p:grpSpPr>
          <p:sp>
            <p:nvSpPr>
              <p:cNvPr id="742" name="Freeform: Shape 230">
                <a:extLst>
                  <a:ext uri="{FF2B5EF4-FFF2-40B4-BE49-F238E27FC236}">
                    <a16:creationId xmlns:a16="http://schemas.microsoft.com/office/drawing/2014/main" xmlns="" id="{5A6E5E51-B7AC-4074-9657-71AC23F67BBF}"/>
                  </a:ext>
                </a:extLst>
              </p:cNvPr>
              <p:cNvSpPr/>
              <p:nvPr/>
            </p:nvSpPr>
            <p:spPr>
              <a:xfrm>
                <a:off x="3229402" y="3624613"/>
                <a:ext cx="17320" cy="423535"/>
              </a:xfrm>
              <a:custGeom>
                <a:avLst/>
                <a:gdLst>
                  <a:gd name="connsiteX0" fmla="*/ 0 w 17320"/>
                  <a:gd name="connsiteY0" fmla="*/ 6495 h 423535"/>
                  <a:gd name="connsiteX1" fmla="*/ 0 w 17320"/>
                  <a:gd name="connsiteY1" fmla="*/ 413535 h 423535"/>
                  <a:gd name="connsiteX2" fmla="*/ 17321 w 17320"/>
                  <a:gd name="connsiteY2" fmla="*/ 413535 h 423535"/>
                  <a:gd name="connsiteX3" fmla="*/ 17321 w 17320"/>
                  <a:gd name="connsiteY3" fmla="*/ 6495 h 423535"/>
                  <a:gd name="connsiteX4" fmla="*/ 0 w 17320"/>
                  <a:gd name="connsiteY4" fmla="*/ 6495 h 4235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423535">
                    <a:moveTo>
                      <a:pt x="0" y="6495"/>
                    </a:moveTo>
                    <a:cubicBezTo>
                      <a:pt x="0" y="145062"/>
                      <a:pt x="0" y="283629"/>
                      <a:pt x="0" y="413535"/>
                    </a:cubicBezTo>
                    <a:cubicBezTo>
                      <a:pt x="0" y="422195"/>
                      <a:pt x="17321" y="430856"/>
                      <a:pt x="17321" y="413535"/>
                    </a:cubicBezTo>
                    <a:cubicBezTo>
                      <a:pt x="17321" y="274968"/>
                      <a:pt x="17321" y="136402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43" name="Freeform: Shape 231">
                <a:extLst>
                  <a:ext uri="{FF2B5EF4-FFF2-40B4-BE49-F238E27FC236}">
                    <a16:creationId xmlns:a16="http://schemas.microsoft.com/office/drawing/2014/main" xmlns="" id="{2AD5F87B-393D-4ECC-9AF9-FBB9FC6E5231}"/>
                  </a:ext>
                </a:extLst>
              </p:cNvPr>
              <p:cNvSpPr/>
              <p:nvPr/>
            </p:nvSpPr>
            <p:spPr>
              <a:xfrm>
                <a:off x="3177439" y="3968864"/>
                <a:ext cx="121245" cy="140731"/>
              </a:xfrm>
              <a:custGeom>
                <a:avLst/>
                <a:gdLst>
                  <a:gd name="connsiteX0" fmla="*/ 0 w 121245"/>
                  <a:gd name="connsiteY0" fmla="*/ 0 h 140731"/>
                  <a:gd name="connsiteX1" fmla="*/ 60623 w 121245"/>
                  <a:gd name="connsiteY1" fmla="*/ 86604 h 140731"/>
                  <a:gd name="connsiteX2" fmla="*/ 121246 w 121245"/>
                  <a:gd name="connsiteY2" fmla="*/ 138567 h 140731"/>
                  <a:gd name="connsiteX3" fmla="*/ 60623 w 121245"/>
                  <a:gd name="connsiteY3" fmla="*/ 51962 h 140731"/>
                  <a:gd name="connsiteX4" fmla="*/ 0 w 121245"/>
                  <a:gd name="connsiteY4" fmla="*/ 0 h 1407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0731">
                    <a:moveTo>
                      <a:pt x="0" y="0"/>
                    </a:moveTo>
                    <a:cubicBezTo>
                      <a:pt x="0" y="8660"/>
                      <a:pt x="25981" y="43302"/>
                      <a:pt x="60623" y="86604"/>
                    </a:cubicBezTo>
                    <a:cubicBezTo>
                      <a:pt x="95265" y="129906"/>
                      <a:pt x="121246" y="147227"/>
                      <a:pt x="121246" y="138567"/>
                    </a:cubicBezTo>
                    <a:cubicBezTo>
                      <a:pt x="121246" y="121246"/>
                      <a:pt x="95265" y="86604"/>
                      <a:pt x="60623" y="51962"/>
                    </a:cubicBezTo>
                    <a:cubicBezTo>
                      <a:pt x="25981" y="1732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44" name="Freeform: Shape 232">
                <a:extLst>
                  <a:ext uri="{FF2B5EF4-FFF2-40B4-BE49-F238E27FC236}">
                    <a16:creationId xmlns:a16="http://schemas.microsoft.com/office/drawing/2014/main" xmlns="" id="{992C9D88-FB9F-448F-B6F9-6637C7ADCF9C}"/>
                  </a:ext>
                </a:extLst>
              </p:cNvPr>
              <p:cNvSpPr/>
              <p:nvPr/>
            </p:nvSpPr>
            <p:spPr>
              <a:xfrm>
                <a:off x="3177439" y="3568807"/>
                <a:ext cx="121245" cy="141923"/>
              </a:xfrm>
              <a:custGeom>
                <a:avLst/>
                <a:gdLst>
                  <a:gd name="connsiteX0" fmla="*/ 60623 w 121245"/>
                  <a:gd name="connsiteY0" fmla="*/ 53641 h 141923"/>
                  <a:gd name="connsiteX1" fmla="*/ 0 w 121245"/>
                  <a:gd name="connsiteY1" fmla="*/ 140245 h 141923"/>
                  <a:gd name="connsiteX2" fmla="*/ 60623 w 121245"/>
                  <a:gd name="connsiteY2" fmla="*/ 88283 h 141923"/>
                  <a:gd name="connsiteX3" fmla="*/ 121246 w 121245"/>
                  <a:gd name="connsiteY3" fmla="*/ 1679 h 141923"/>
                  <a:gd name="connsiteX4" fmla="*/ 60623 w 121245"/>
                  <a:gd name="connsiteY4" fmla="*/ 53641 h 1419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1923">
                    <a:moveTo>
                      <a:pt x="60623" y="53641"/>
                    </a:moveTo>
                    <a:cubicBezTo>
                      <a:pt x="25981" y="96943"/>
                      <a:pt x="0" y="131585"/>
                      <a:pt x="0" y="140245"/>
                    </a:cubicBezTo>
                    <a:cubicBezTo>
                      <a:pt x="0" y="148906"/>
                      <a:pt x="25981" y="122924"/>
                      <a:pt x="60623" y="88283"/>
                    </a:cubicBezTo>
                    <a:cubicBezTo>
                      <a:pt x="95265" y="53641"/>
                      <a:pt x="121246" y="18999"/>
                      <a:pt x="121246" y="1679"/>
                    </a:cubicBezTo>
                    <a:cubicBezTo>
                      <a:pt x="121246" y="-6982"/>
                      <a:pt x="95265" y="18999"/>
                      <a:pt x="60623" y="5364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65" name="Graphic 1">
              <a:extLst>
                <a:ext uri="{FF2B5EF4-FFF2-40B4-BE49-F238E27FC236}">
                  <a16:creationId xmlns:a16="http://schemas.microsoft.com/office/drawing/2014/main" xmlns="" id="{9F340D03-CBE0-49B0-8E03-BB506F22FDFC}"/>
                </a:ext>
              </a:extLst>
            </p:cNvPr>
            <p:cNvGrpSpPr/>
            <p:nvPr/>
          </p:nvGrpSpPr>
          <p:grpSpPr>
            <a:xfrm>
              <a:off x="1021566" y="3055506"/>
              <a:ext cx="40457" cy="363771"/>
              <a:chOff x="3463233" y="3292153"/>
              <a:chExt cx="122591" cy="1102271"/>
            </a:xfrm>
            <a:grpFill/>
          </p:grpSpPr>
          <p:sp>
            <p:nvSpPr>
              <p:cNvPr id="739" name="Freeform: Shape 227">
                <a:extLst>
                  <a:ext uri="{FF2B5EF4-FFF2-40B4-BE49-F238E27FC236}">
                    <a16:creationId xmlns:a16="http://schemas.microsoft.com/office/drawing/2014/main" xmlns="" id="{455355DB-8E52-464F-ABD5-4391F51AB04F}"/>
                  </a:ext>
                </a:extLst>
              </p:cNvPr>
              <p:cNvSpPr/>
              <p:nvPr/>
            </p:nvSpPr>
            <p:spPr>
              <a:xfrm>
                <a:off x="3515195" y="3330158"/>
                <a:ext cx="17320" cy="1012443"/>
              </a:xfrm>
              <a:custGeom>
                <a:avLst/>
                <a:gdLst>
                  <a:gd name="connsiteX0" fmla="*/ 0 w 17320"/>
                  <a:gd name="connsiteY0" fmla="*/ 6495 h 1012443"/>
                  <a:gd name="connsiteX1" fmla="*/ 0 w 17320"/>
                  <a:gd name="connsiteY1" fmla="*/ 1002443 h 1012443"/>
                  <a:gd name="connsiteX2" fmla="*/ 17321 w 17320"/>
                  <a:gd name="connsiteY2" fmla="*/ 1002443 h 1012443"/>
                  <a:gd name="connsiteX3" fmla="*/ 17321 w 17320"/>
                  <a:gd name="connsiteY3" fmla="*/ 6495 h 1012443"/>
                  <a:gd name="connsiteX4" fmla="*/ 0 w 17320"/>
                  <a:gd name="connsiteY4" fmla="*/ 6495 h 10124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012443">
                    <a:moveTo>
                      <a:pt x="0" y="6495"/>
                    </a:moveTo>
                    <a:cubicBezTo>
                      <a:pt x="0" y="335591"/>
                      <a:pt x="0" y="673348"/>
                      <a:pt x="0" y="1002443"/>
                    </a:cubicBezTo>
                    <a:cubicBezTo>
                      <a:pt x="0" y="1011104"/>
                      <a:pt x="17321" y="1019764"/>
                      <a:pt x="17321" y="1002443"/>
                    </a:cubicBezTo>
                    <a:cubicBezTo>
                      <a:pt x="17321" y="673348"/>
                      <a:pt x="17321" y="335591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40" name="Freeform: Shape 228">
                <a:extLst>
                  <a:ext uri="{FF2B5EF4-FFF2-40B4-BE49-F238E27FC236}">
                    <a16:creationId xmlns:a16="http://schemas.microsoft.com/office/drawing/2014/main" xmlns="" id="{DA5012E3-ED39-431C-A4B9-050E79A53460}"/>
                  </a:ext>
                </a:extLst>
              </p:cNvPr>
              <p:cNvSpPr/>
              <p:nvPr/>
            </p:nvSpPr>
            <p:spPr>
              <a:xfrm>
                <a:off x="3463233" y="4256292"/>
                <a:ext cx="122591" cy="138132"/>
              </a:xfrm>
              <a:custGeom>
                <a:avLst/>
                <a:gdLst>
                  <a:gd name="connsiteX0" fmla="*/ 60623 w 122591"/>
                  <a:gd name="connsiteY0" fmla="*/ 24348 h 138132"/>
                  <a:gd name="connsiteX1" fmla="*/ 0 w 122591"/>
                  <a:gd name="connsiteY1" fmla="*/ 15687 h 138132"/>
                  <a:gd name="connsiteX2" fmla="*/ 60623 w 122591"/>
                  <a:gd name="connsiteY2" fmla="*/ 110952 h 138132"/>
                  <a:gd name="connsiteX3" fmla="*/ 121246 w 122591"/>
                  <a:gd name="connsiteY3" fmla="*/ 119612 h 138132"/>
                  <a:gd name="connsiteX4" fmla="*/ 60623 w 122591"/>
                  <a:gd name="connsiteY4" fmla="*/ 24348 h 1381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91" h="138132">
                    <a:moveTo>
                      <a:pt x="60623" y="24348"/>
                    </a:moveTo>
                    <a:cubicBezTo>
                      <a:pt x="25982" y="-1633"/>
                      <a:pt x="0" y="-10294"/>
                      <a:pt x="0" y="15687"/>
                    </a:cubicBezTo>
                    <a:cubicBezTo>
                      <a:pt x="0" y="33008"/>
                      <a:pt x="25982" y="84971"/>
                      <a:pt x="60623" y="110952"/>
                    </a:cubicBezTo>
                    <a:cubicBezTo>
                      <a:pt x="95265" y="145594"/>
                      <a:pt x="121246" y="145594"/>
                      <a:pt x="121246" y="119612"/>
                    </a:cubicBezTo>
                    <a:cubicBezTo>
                      <a:pt x="129906" y="93631"/>
                      <a:pt x="95265" y="50329"/>
                      <a:pt x="60623" y="2434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41" name="Freeform: Shape 229">
                <a:extLst>
                  <a:ext uri="{FF2B5EF4-FFF2-40B4-BE49-F238E27FC236}">
                    <a16:creationId xmlns:a16="http://schemas.microsoft.com/office/drawing/2014/main" xmlns="" id="{93328441-40B8-4F73-A422-008695A69226}"/>
                  </a:ext>
                </a:extLst>
              </p:cNvPr>
              <p:cNvSpPr/>
              <p:nvPr/>
            </p:nvSpPr>
            <p:spPr>
              <a:xfrm>
                <a:off x="3463233" y="3292153"/>
                <a:ext cx="122591" cy="134516"/>
              </a:xfrm>
              <a:custGeom>
                <a:avLst/>
                <a:gdLst>
                  <a:gd name="connsiteX0" fmla="*/ 60623 w 122591"/>
                  <a:gd name="connsiteY0" fmla="*/ 27180 h 134516"/>
                  <a:gd name="connsiteX1" fmla="*/ 0 w 122591"/>
                  <a:gd name="connsiteY1" fmla="*/ 122445 h 134516"/>
                  <a:gd name="connsiteX2" fmla="*/ 60623 w 122591"/>
                  <a:gd name="connsiteY2" fmla="*/ 113784 h 134516"/>
                  <a:gd name="connsiteX3" fmla="*/ 121246 w 122591"/>
                  <a:gd name="connsiteY3" fmla="*/ 18520 h 134516"/>
                  <a:gd name="connsiteX4" fmla="*/ 60623 w 122591"/>
                  <a:gd name="connsiteY4" fmla="*/ 27180 h 1345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91" h="134516">
                    <a:moveTo>
                      <a:pt x="60623" y="27180"/>
                    </a:moveTo>
                    <a:cubicBezTo>
                      <a:pt x="25982" y="61822"/>
                      <a:pt x="0" y="105124"/>
                      <a:pt x="0" y="122445"/>
                    </a:cubicBezTo>
                    <a:cubicBezTo>
                      <a:pt x="0" y="139766"/>
                      <a:pt x="25982" y="139766"/>
                      <a:pt x="60623" y="113784"/>
                    </a:cubicBezTo>
                    <a:cubicBezTo>
                      <a:pt x="95265" y="87803"/>
                      <a:pt x="121246" y="44501"/>
                      <a:pt x="121246" y="18520"/>
                    </a:cubicBezTo>
                    <a:cubicBezTo>
                      <a:pt x="129906" y="-7461"/>
                      <a:pt x="95265" y="-7461"/>
                      <a:pt x="60623" y="2718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66" name="Graphic 1">
              <a:extLst>
                <a:ext uri="{FF2B5EF4-FFF2-40B4-BE49-F238E27FC236}">
                  <a16:creationId xmlns:a16="http://schemas.microsoft.com/office/drawing/2014/main" xmlns="" id="{49003662-5956-4616-B437-611CDEEEC2A3}"/>
                </a:ext>
              </a:extLst>
            </p:cNvPr>
            <p:cNvGrpSpPr/>
            <p:nvPr/>
          </p:nvGrpSpPr>
          <p:grpSpPr>
            <a:xfrm>
              <a:off x="1118741" y="2996549"/>
              <a:ext cx="40013" cy="481737"/>
              <a:chOff x="3757687" y="3113506"/>
              <a:chExt cx="121245" cy="1459722"/>
            </a:xfrm>
            <a:grpFill/>
          </p:grpSpPr>
          <p:sp>
            <p:nvSpPr>
              <p:cNvPr id="736" name="Freeform: Shape 224">
                <a:extLst>
                  <a:ext uri="{FF2B5EF4-FFF2-40B4-BE49-F238E27FC236}">
                    <a16:creationId xmlns:a16="http://schemas.microsoft.com/office/drawing/2014/main" xmlns="" id="{DF76ED48-6A23-4D21-826B-418C1FE8D060}"/>
                  </a:ext>
                </a:extLst>
              </p:cNvPr>
              <p:cNvSpPr/>
              <p:nvPr/>
            </p:nvSpPr>
            <p:spPr>
              <a:xfrm>
                <a:off x="3809649" y="3139629"/>
                <a:ext cx="17320" cy="1384841"/>
              </a:xfrm>
              <a:custGeom>
                <a:avLst/>
                <a:gdLst>
                  <a:gd name="connsiteX0" fmla="*/ 0 w 17320"/>
                  <a:gd name="connsiteY0" fmla="*/ 6495 h 1384841"/>
                  <a:gd name="connsiteX1" fmla="*/ 0 w 17320"/>
                  <a:gd name="connsiteY1" fmla="*/ 1374842 h 1384841"/>
                  <a:gd name="connsiteX2" fmla="*/ 17321 w 17320"/>
                  <a:gd name="connsiteY2" fmla="*/ 1374842 h 1384841"/>
                  <a:gd name="connsiteX3" fmla="*/ 17321 w 17320"/>
                  <a:gd name="connsiteY3" fmla="*/ 6495 h 1384841"/>
                  <a:gd name="connsiteX4" fmla="*/ 0 w 17320"/>
                  <a:gd name="connsiteY4" fmla="*/ 6495 h 13848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384841">
                    <a:moveTo>
                      <a:pt x="0" y="6495"/>
                    </a:moveTo>
                    <a:cubicBezTo>
                      <a:pt x="0" y="465498"/>
                      <a:pt x="0" y="924500"/>
                      <a:pt x="0" y="1374842"/>
                    </a:cubicBezTo>
                    <a:cubicBezTo>
                      <a:pt x="0" y="1383502"/>
                      <a:pt x="17321" y="1392162"/>
                      <a:pt x="17321" y="1374842"/>
                    </a:cubicBezTo>
                    <a:cubicBezTo>
                      <a:pt x="17321" y="915839"/>
                      <a:pt x="17321" y="456837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37" name="Freeform: Shape 225">
                <a:extLst>
                  <a:ext uri="{FF2B5EF4-FFF2-40B4-BE49-F238E27FC236}">
                    <a16:creationId xmlns:a16="http://schemas.microsoft.com/office/drawing/2014/main" xmlns="" id="{3AA53FD1-13F9-41CE-A924-2C1ACF0E137D}"/>
                  </a:ext>
                </a:extLst>
              </p:cNvPr>
              <p:cNvSpPr/>
              <p:nvPr/>
            </p:nvSpPr>
            <p:spPr>
              <a:xfrm>
                <a:off x="3757687" y="4442064"/>
                <a:ext cx="121245" cy="131164"/>
              </a:xfrm>
              <a:custGeom>
                <a:avLst/>
                <a:gdLst>
                  <a:gd name="connsiteX0" fmla="*/ 60623 w 121245"/>
                  <a:gd name="connsiteY0" fmla="*/ 3124 h 131164"/>
                  <a:gd name="connsiteX1" fmla="*/ 0 w 121245"/>
                  <a:gd name="connsiteY1" fmla="*/ 37765 h 131164"/>
                  <a:gd name="connsiteX2" fmla="*/ 60623 w 121245"/>
                  <a:gd name="connsiteY2" fmla="*/ 124369 h 131164"/>
                  <a:gd name="connsiteX3" fmla="*/ 121246 w 121245"/>
                  <a:gd name="connsiteY3" fmla="*/ 89728 h 131164"/>
                  <a:gd name="connsiteX4" fmla="*/ 60623 w 121245"/>
                  <a:gd name="connsiteY4" fmla="*/ 3124 h 1311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1164">
                    <a:moveTo>
                      <a:pt x="60623" y="3124"/>
                    </a:moveTo>
                    <a:cubicBezTo>
                      <a:pt x="25981" y="-5537"/>
                      <a:pt x="0" y="3124"/>
                      <a:pt x="0" y="37765"/>
                    </a:cubicBezTo>
                    <a:cubicBezTo>
                      <a:pt x="0" y="72407"/>
                      <a:pt x="25981" y="107049"/>
                      <a:pt x="60623" y="124369"/>
                    </a:cubicBezTo>
                    <a:cubicBezTo>
                      <a:pt x="95264" y="141690"/>
                      <a:pt x="121246" y="124369"/>
                      <a:pt x="121246" y="89728"/>
                    </a:cubicBezTo>
                    <a:cubicBezTo>
                      <a:pt x="121246" y="46426"/>
                      <a:pt x="95264" y="11784"/>
                      <a:pt x="60623" y="312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38" name="Freeform: Shape 226">
                <a:extLst>
                  <a:ext uri="{FF2B5EF4-FFF2-40B4-BE49-F238E27FC236}">
                    <a16:creationId xmlns:a16="http://schemas.microsoft.com/office/drawing/2014/main" xmlns="" id="{C1DB6E7A-AF71-4836-BB32-1242B42C11ED}"/>
                  </a:ext>
                </a:extLst>
              </p:cNvPr>
              <p:cNvSpPr/>
              <p:nvPr/>
            </p:nvSpPr>
            <p:spPr>
              <a:xfrm>
                <a:off x="3757687" y="3113506"/>
                <a:ext cx="121245" cy="131006"/>
              </a:xfrm>
              <a:custGeom>
                <a:avLst/>
                <a:gdLst>
                  <a:gd name="connsiteX0" fmla="*/ 60623 w 121245"/>
                  <a:gd name="connsiteY0" fmla="*/ 6637 h 131006"/>
                  <a:gd name="connsiteX1" fmla="*/ 0 w 121245"/>
                  <a:gd name="connsiteY1" fmla="*/ 93242 h 131006"/>
                  <a:gd name="connsiteX2" fmla="*/ 60623 w 121245"/>
                  <a:gd name="connsiteY2" fmla="*/ 127883 h 131006"/>
                  <a:gd name="connsiteX3" fmla="*/ 121246 w 121245"/>
                  <a:gd name="connsiteY3" fmla="*/ 49939 h 131006"/>
                  <a:gd name="connsiteX4" fmla="*/ 60623 w 121245"/>
                  <a:gd name="connsiteY4" fmla="*/ 6637 h 1310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1006">
                    <a:moveTo>
                      <a:pt x="60623" y="6637"/>
                    </a:moveTo>
                    <a:cubicBezTo>
                      <a:pt x="25981" y="23958"/>
                      <a:pt x="0" y="58600"/>
                      <a:pt x="0" y="93242"/>
                    </a:cubicBezTo>
                    <a:cubicBezTo>
                      <a:pt x="0" y="127883"/>
                      <a:pt x="25981" y="136544"/>
                      <a:pt x="60623" y="127883"/>
                    </a:cubicBezTo>
                    <a:cubicBezTo>
                      <a:pt x="95264" y="119223"/>
                      <a:pt x="121246" y="84581"/>
                      <a:pt x="121246" y="49939"/>
                    </a:cubicBezTo>
                    <a:cubicBezTo>
                      <a:pt x="121246" y="6637"/>
                      <a:pt x="95264" y="-10683"/>
                      <a:pt x="60623" y="663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67" name="Graphic 1">
              <a:extLst>
                <a:ext uri="{FF2B5EF4-FFF2-40B4-BE49-F238E27FC236}">
                  <a16:creationId xmlns:a16="http://schemas.microsoft.com/office/drawing/2014/main" xmlns="" id="{4BD8CCF2-79FB-4C7F-9DC1-DFFEDF6B569E}"/>
                </a:ext>
              </a:extLst>
            </p:cNvPr>
            <p:cNvGrpSpPr/>
            <p:nvPr/>
          </p:nvGrpSpPr>
          <p:grpSpPr>
            <a:xfrm>
              <a:off x="1213059" y="2984005"/>
              <a:ext cx="40013" cy="506329"/>
              <a:chOff x="4043481" y="3075495"/>
              <a:chExt cx="121245" cy="1534240"/>
            </a:xfrm>
            <a:grpFill/>
          </p:grpSpPr>
          <p:sp>
            <p:nvSpPr>
              <p:cNvPr id="733" name="Freeform: Shape 221">
                <a:extLst>
                  <a:ext uri="{FF2B5EF4-FFF2-40B4-BE49-F238E27FC236}">
                    <a16:creationId xmlns:a16="http://schemas.microsoft.com/office/drawing/2014/main" xmlns="" id="{AF956DAC-4EBD-4E20-8393-1885133E14E4}"/>
                  </a:ext>
                </a:extLst>
              </p:cNvPr>
              <p:cNvSpPr/>
              <p:nvPr/>
            </p:nvSpPr>
            <p:spPr>
              <a:xfrm>
                <a:off x="4095443" y="3096327"/>
                <a:ext cx="17320" cy="1471445"/>
              </a:xfrm>
              <a:custGeom>
                <a:avLst/>
                <a:gdLst>
                  <a:gd name="connsiteX0" fmla="*/ 0 w 17320"/>
                  <a:gd name="connsiteY0" fmla="*/ 6495 h 1471445"/>
                  <a:gd name="connsiteX1" fmla="*/ 0 w 17320"/>
                  <a:gd name="connsiteY1" fmla="*/ 1461446 h 1471445"/>
                  <a:gd name="connsiteX2" fmla="*/ 17321 w 17320"/>
                  <a:gd name="connsiteY2" fmla="*/ 1461446 h 1471445"/>
                  <a:gd name="connsiteX3" fmla="*/ 17321 w 17320"/>
                  <a:gd name="connsiteY3" fmla="*/ 6495 h 1471445"/>
                  <a:gd name="connsiteX4" fmla="*/ 0 w 17320"/>
                  <a:gd name="connsiteY4" fmla="*/ 6495 h 14714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471445">
                    <a:moveTo>
                      <a:pt x="0" y="6495"/>
                    </a:moveTo>
                    <a:cubicBezTo>
                      <a:pt x="0" y="491479"/>
                      <a:pt x="0" y="976462"/>
                      <a:pt x="0" y="1461446"/>
                    </a:cubicBezTo>
                    <a:cubicBezTo>
                      <a:pt x="0" y="1470106"/>
                      <a:pt x="17321" y="1478767"/>
                      <a:pt x="17321" y="1461446"/>
                    </a:cubicBezTo>
                    <a:cubicBezTo>
                      <a:pt x="17321" y="976462"/>
                      <a:pt x="17321" y="491479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34" name="Freeform: Shape 222">
                <a:extLst>
                  <a:ext uri="{FF2B5EF4-FFF2-40B4-BE49-F238E27FC236}">
                    <a16:creationId xmlns:a16="http://schemas.microsoft.com/office/drawing/2014/main" xmlns="" id="{2B68876E-3BF2-41D6-93C9-6843DC51D036}"/>
                  </a:ext>
                </a:extLst>
              </p:cNvPr>
              <p:cNvSpPr/>
              <p:nvPr/>
            </p:nvSpPr>
            <p:spPr>
              <a:xfrm>
                <a:off x="4043481" y="4479829"/>
                <a:ext cx="121245" cy="129906"/>
              </a:xfrm>
              <a:custGeom>
                <a:avLst/>
                <a:gdLst>
                  <a:gd name="connsiteX0" fmla="*/ 60623 w 121245"/>
                  <a:gd name="connsiteY0" fmla="*/ 0 h 129906"/>
                  <a:gd name="connsiteX1" fmla="*/ 0 w 121245"/>
                  <a:gd name="connsiteY1" fmla="*/ 69283 h 129906"/>
                  <a:gd name="connsiteX2" fmla="*/ 60623 w 121245"/>
                  <a:gd name="connsiteY2" fmla="*/ 129906 h 129906"/>
                  <a:gd name="connsiteX3" fmla="*/ 121246 w 121245"/>
                  <a:gd name="connsiteY3" fmla="*/ 51963 h 129906"/>
                  <a:gd name="connsiteX4" fmla="*/ 60623 w 121245"/>
                  <a:gd name="connsiteY4" fmla="*/ 0 h 1299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29906">
                    <a:moveTo>
                      <a:pt x="60623" y="0"/>
                    </a:moveTo>
                    <a:cubicBezTo>
                      <a:pt x="25981" y="0"/>
                      <a:pt x="0" y="34642"/>
                      <a:pt x="0" y="69283"/>
                    </a:cubicBezTo>
                    <a:cubicBezTo>
                      <a:pt x="0" y="103925"/>
                      <a:pt x="25981" y="129906"/>
                      <a:pt x="60623" y="129906"/>
                    </a:cubicBezTo>
                    <a:cubicBezTo>
                      <a:pt x="95265" y="121246"/>
                      <a:pt x="121246" y="86604"/>
                      <a:pt x="121246" y="51963"/>
                    </a:cubicBezTo>
                    <a:cubicBezTo>
                      <a:pt x="121246" y="17321"/>
                      <a:pt x="95265" y="0"/>
                      <a:pt x="60623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35" name="Freeform: Shape 223">
                <a:extLst>
                  <a:ext uri="{FF2B5EF4-FFF2-40B4-BE49-F238E27FC236}">
                    <a16:creationId xmlns:a16="http://schemas.microsoft.com/office/drawing/2014/main" xmlns="" id="{7E23D096-3B30-444A-A178-9250D87FAE18}"/>
                  </a:ext>
                </a:extLst>
              </p:cNvPr>
              <p:cNvSpPr/>
              <p:nvPr/>
            </p:nvSpPr>
            <p:spPr>
              <a:xfrm>
                <a:off x="4043481" y="3075495"/>
                <a:ext cx="121245" cy="131252"/>
              </a:xfrm>
              <a:custGeom>
                <a:avLst/>
                <a:gdLst>
                  <a:gd name="connsiteX0" fmla="*/ 60623 w 121245"/>
                  <a:gd name="connsiteY0" fmla="*/ 1346 h 131252"/>
                  <a:gd name="connsiteX1" fmla="*/ 0 w 121245"/>
                  <a:gd name="connsiteY1" fmla="*/ 61969 h 131252"/>
                  <a:gd name="connsiteX2" fmla="*/ 60623 w 121245"/>
                  <a:gd name="connsiteY2" fmla="*/ 131252 h 131252"/>
                  <a:gd name="connsiteX3" fmla="*/ 121246 w 121245"/>
                  <a:gd name="connsiteY3" fmla="*/ 79290 h 131252"/>
                  <a:gd name="connsiteX4" fmla="*/ 60623 w 121245"/>
                  <a:gd name="connsiteY4" fmla="*/ 1346 h 1312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1252">
                    <a:moveTo>
                      <a:pt x="60623" y="1346"/>
                    </a:moveTo>
                    <a:cubicBezTo>
                      <a:pt x="25981" y="-7314"/>
                      <a:pt x="0" y="27327"/>
                      <a:pt x="0" y="61969"/>
                    </a:cubicBezTo>
                    <a:cubicBezTo>
                      <a:pt x="0" y="96611"/>
                      <a:pt x="25981" y="122592"/>
                      <a:pt x="60623" y="131252"/>
                    </a:cubicBezTo>
                    <a:cubicBezTo>
                      <a:pt x="95265" y="131252"/>
                      <a:pt x="121246" y="113931"/>
                      <a:pt x="121246" y="79290"/>
                    </a:cubicBezTo>
                    <a:cubicBezTo>
                      <a:pt x="121246" y="44648"/>
                      <a:pt x="95265" y="1346"/>
                      <a:pt x="60623" y="134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68" name="Graphic 1">
              <a:extLst>
                <a:ext uri="{FF2B5EF4-FFF2-40B4-BE49-F238E27FC236}">
                  <a16:creationId xmlns:a16="http://schemas.microsoft.com/office/drawing/2014/main" xmlns="" id="{399B7775-4F24-41E6-9F53-1506A545049A}"/>
                </a:ext>
              </a:extLst>
            </p:cNvPr>
            <p:cNvGrpSpPr/>
            <p:nvPr/>
          </p:nvGrpSpPr>
          <p:grpSpPr>
            <a:xfrm>
              <a:off x="1307376" y="3019477"/>
              <a:ext cx="40561" cy="435829"/>
              <a:chOff x="4329274" y="3182980"/>
              <a:chExt cx="122905" cy="1320615"/>
            </a:xfrm>
            <a:grpFill/>
          </p:grpSpPr>
          <p:sp>
            <p:nvSpPr>
              <p:cNvPr id="730" name="Freeform: Shape 218">
                <a:extLst>
                  <a:ext uri="{FF2B5EF4-FFF2-40B4-BE49-F238E27FC236}">
                    <a16:creationId xmlns:a16="http://schemas.microsoft.com/office/drawing/2014/main" xmlns="" id="{4859699E-FC71-4DAD-9CA7-B36AF2378625}"/>
                  </a:ext>
                </a:extLst>
              </p:cNvPr>
              <p:cNvSpPr/>
              <p:nvPr/>
            </p:nvSpPr>
            <p:spPr>
              <a:xfrm>
                <a:off x="4381237" y="3211078"/>
                <a:ext cx="19088" cy="1252770"/>
              </a:xfrm>
              <a:custGeom>
                <a:avLst/>
                <a:gdLst>
                  <a:gd name="connsiteX0" fmla="*/ 0 w 19088"/>
                  <a:gd name="connsiteY0" fmla="*/ 12991 h 1252770"/>
                  <a:gd name="connsiteX1" fmla="*/ 0 w 19088"/>
                  <a:gd name="connsiteY1" fmla="*/ 1242770 h 1252770"/>
                  <a:gd name="connsiteX2" fmla="*/ 17321 w 19088"/>
                  <a:gd name="connsiteY2" fmla="*/ 1242770 h 1252770"/>
                  <a:gd name="connsiteX3" fmla="*/ 17321 w 19088"/>
                  <a:gd name="connsiteY3" fmla="*/ 12991 h 1252770"/>
                  <a:gd name="connsiteX4" fmla="*/ 0 w 19088"/>
                  <a:gd name="connsiteY4" fmla="*/ 12991 h 12527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88" h="1252770">
                    <a:moveTo>
                      <a:pt x="0" y="12991"/>
                    </a:moveTo>
                    <a:cubicBezTo>
                      <a:pt x="0" y="420030"/>
                      <a:pt x="0" y="835731"/>
                      <a:pt x="0" y="1242770"/>
                    </a:cubicBezTo>
                    <a:cubicBezTo>
                      <a:pt x="0" y="1251431"/>
                      <a:pt x="17321" y="1260091"/>
                      <a:pt x="17321" y="1242770"/>
                    </a:cubicBezTo>
                    <a:cubicBezTo>
                      <a:pt x="17321" y="835731"/>
                      <a:pt x="17321" y="420030"/>
                      <a:pt x="1732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31" name="Freeform: Shape 219">
                <a:extLst>
                  <a:ext uri="{FF2B5EF4-FFF2-40B4-BE49-F238E27FC236}">
                    <a16:creationId xmlns:a16="http://schemas.microsoft.com/office/drawing/2014/main" xmlns="" id="{4D74C33E-AEF9-4F9E-B9C1-A9DFD4280661}"/>
                  </a:ext>
                </a:extLst>
              </p:cNvPr>
              <p:cNvSpPr/>
              <p:nvPr/>
            </p:nvSpPr>
            <p:spPr>
              <a:xfrm>
                <a:off x="4329274" y="4372493"/>
                <a:ext cx="121245" cy="131103"/>
              </a:xfrm>
              <a:custGeom>
                <a:avLst/>
                <a:gdLst>
                  <a:gd name="connsiteX0" fmla="*/ 60623 w 121245"/>
                  <a:gd name="connsiteY0" fmla="*/ 12072 h 131103"/>
                  <a:gd name="connsiteX1" fmla="*/ 0 w 121245"/>
                  <a:gd name="connsiteY1" fmla="*/ 98676 h 131103"/>
                  <a:gd name="connsiteX2" fmla="*/ 60623 w 121245"/>
                  <a:gd name="connsiteY2" fmla="*/ 115997 h 131103"/>
                  <a:gd name="connsiteX3" fmla="*/ 121246 w 121245"/>
                  <a:gd name="connsiteY3" fmla="*/ 20732 h 131103"/>
                  <a:gd name="connsiteX4" fmla="*/ 60623 w 121245"/>
                  <a:gd name="connsiteY4" fmla="*/ 12072 h 1311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1103">
                    <a:moveTo>
                      <a:pt x="60623" y="12072"/>
                    </a:moveTo>
                    <a:cubicBezTo>
                      <a:pt x="25982" y="29393"/>
                      <a:pt x="0" y="72695"/>
                      <a:pt x="0" y="98676"/>
                    </a:cubicBezTo>
                    <a:cubicBezTo>
                      <a:pt x="0" y="133317"/>
                      <a:pt x="25982" y="141978"/>
                      <a:pt x="60623" y="115997"/>
                    </a:cubicBezTo>
                    <a:cubicBezTo>
                      <a:pt x="95265" y="90015"/>
                      <a:pt x="121246" y="46713"/>
                      <a:pt x="121246" y="20732"/>
                    </a:cubicBezTo>
                    <a:cubicBezTo>
                      <a:pt x="121246" y="-5249"/>
                      <a:pt x="103925" y="-5249"/>
                      <a:pt x="60623" y="1207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32" name="Freeform: Shape 220">
                <a:extLst>
                  <a:ext uri="{FF2B5EF4-FFF2-40B4-BE49-F238E27FC236}">
                    <a16:creationId xmlns:a16="http://schemas.microsoft.com/office/drawing/2014/main" xmlns="" id="{9428608D-68DD-4C94-BFA4-066D80B28985}"/>
                  </a:ext>
                </a:extLst>
              </p:cNvPr>
              <p:cNvSpPr/>
              <p:nvPr/>
            </p:nvSpPr>
            <p:spPr>
              <a:xfrm>
                <a:off x="4329274" y="3182980"/>
                <a:ext cx="122905" cy="131103"/>
              </a:xfrm>
              <a:custGeom>
                <a:avLst/>
                <a:gdLst>
                  <a:gd name="connsiteX0" fmla="*/ 60623 w 122905"/>
                  <a:gd name="connsiteY0" fmla="*/ 15107 h 131103"/>
                  <a:gd name="connsiteX1" fmla="*/ 0 w 122905"/>
                  <a:gd name="connsiteY1" fmla="*/ 32427 h 131103"/>
                  <a:gd name="connsiteX2" fmla="*/ 60623 w 122905"/>
                  <a:gd name="connsiteY2" fmla="*/ 119032 h 131103"/>
                  <a:gd name="connsiteX3" fmla="*/ 121246 w 122905"/>
                  <a:gd name="connsiteY3" fmla="*/ 110371 h 131103"/>
                  <a:gd name="connsiteX4" fmla="*/ 60623 w 122905"/>
                  <a:gd name="connsiteY4" fmla="*/ 15107 h 1311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905" h="131103">
                    <a:moveTo>
                      <a:pt x="60623" y="15107"/>
                    </a:moveTo>
                    <a:cubicBezTo>
                      <a:pt x="25982" y="-10875"/>
                      <a:pt x="0" y="-2214"/>
                      <a:pt x="0" y="32427"/>
                    </a:cubicBezTo>
                    <a:cubicBezTo>
                      <a:pt x="0" y="67069"/>
                      <a:pt x="25982" y="101711"/>
                      <a:pt x="60623" y="119032"/>
                    </a:cubicBezTo>
                    <a:cubicBezTo>
                      <a:pt x="95265" y="136352"/>
                      <a:pt x="121246" y="136352"/>
                      <a:pt x="121246" y="110371"/>
                    </a:cubicBezTo>
                    <a:cubicBezTo>
                      <a:pt x="129906" y="75730"/>
                      <a:pt x="103925" y="32427"/>
                      <a:pt x="60623" y="1510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69" name="Graphic 1">
              <a:extLst>
                <a:ext uri="{FF2B5EF4-FFF2-40B4-BE49-F238E27FC236}">
                  <a16:creationId xmlns:a16="http://schemas.microsoft.com/office/drawing/2014/main" xmlns="" id="{4CBCF71C-3D5D-49FA-AD41-7BADE88B3F18}"/>
                </a:ext>
              </a:extLst>
            </p:cNvPr>
            <p:cNvGrpSpPr/>
            <p:nvPr/>
          </p:nvGrpSpPr>
          <p:grpSpPr>
            <a:xfrm>
              <a:off x="1404552" y="3096013"/>
              <a:ext cx="40013" cy="284125"/>
              <a:chOff x="4623729" y="3414894"/>
              <a:chExt cx="121245" cy="860933"/>
            </a:xfrm>
            <a:grpFill/>
          </p:grpSpPr>
          <p:sp>
            <p:nvSpPr>
              <p:cNvPr id="727" name="Freeform: Shape 215">
                <a:extLst>
                  <a:ext uri="{FF2B5EF4-FFF2-40B4-BE49-F238E27FC236}">
                    <a16:creationId xmlns:a16="http://schemas.microsoft.com/office/drawing/2014/main" xmlns="" id="{B91A06D9-1887-4C1C-AF94-F0C947E83683}"/>
                  </a:ext>
                </a:extLst>
              </p:cNvPr>
              <p:cNvSpPr/>
              <p:nvPr/>
            </p:nvSpPr>
            <p:spPr>
              <a:xfrm>
                <a:off x="4675691" y="3456560"/>
                <a:ext cx="17320" cy="764796"/>
              </a:xfrm>
              <a:custGeom>
                <a:avLst/>
                <a:gdLst>
                  <a:gd name="connsiteX0" fmla="*/ 0 w 17320"/>
                  <a:gd name="connsiteY0" fmla="*/ 10000 h 764796"/>
                  <a:gd name="connsiteX1" fmla="*/ 0 w 17320"/>
                  <a:gd name="connsiteY1" fmla="*/ 754796 h 764796"/>
                  <a:gd name="connsiteX2" fmla="*/ 17321 w 17320"/>
                  <a:gd name="connsiteY2" fmla="*/ 754796 h 764796"/>
                  <a:gd name="connsiteX3" fmla="*/ 17321 w 17320"/>
                  <a:gd name="connsiteY3" fmla="*/ 10000 h 764796"/>
                  <a:gd name="connsiteX4" fmla="*/ 0 w 17320"/>
                  <a:gd name="connsiteY4" fmla="*/ 10000 h 7647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764796">
                    <a:moveTo>
                      <a:pt x="0" y="10000"/>
                    </a:moveTo>
                    <a:cubicBezTo>
                      <a:pt x="0" y="261152"/>
                      <a:pt x="0" y="503644"/>
                      <a:pt x="0" y="754796"/>
                    </a:cubicBezTo>
                    <a:cubicBezTo>
                      <a:pt x="0" y="763457"/>
                      <a:pt x="17321" y="772117"/>
                      <a:pt x="17321" y="754796"/>
                    </a:cubicBezTo>
                    <a:cubicBezTo>
                      <a:pt x="17321" y="503644"/>
                      <a:pt x="17321" y="261152"/>
                      <a:pt x="17321" y="10000"/>
                    </a:cubicBezTo>
                    <a:cubicBezTo>
                      <a:pt x="1732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8" name="Freeform: Shape 216">
                <a:extLst>
                  <a:ext uri="{FF2B5EF4-FFF2-40B4-BE49-F238E27FC236}">
                    <a16:creationId xmlns:a16="http://schemas.microsoft.com/office/drawing/2014/main" xmlns="" id="{FA34CDF2-E6C8-41F7-9A17-BD440358B311}"/>
                  </a:ext>
                </a:extLst>
              </p:cNvPr>
              <p:cNvSpPr/>
              <p:nvPr/>
            </p:nvSpPr>
            <p:spPr>
              <a:xfrm>
                <a:off x="4623729" y="4135101"/>
                <a:ext cx="121245" cy="140727"/>
              </a:xfrm>
              <a:custGeom>
                <a:avLst/>
                <a:gdLst>
                  <a:gd name="connsiteX0" fmla="*/ 60623 w 121245"/>
                  <a:gd name="connsiteY0" fmla="*/ 32953 h 140727"/>
                  <a:gd name="connsiteX1" fmla="*/ 0 w 121245"/>
                  <a:gd name="connsiteY1" fmla="*/ 128218 h 140727"/>
                  <a:gd name="connsiteX2" fmla="*/ 60623 w 121245"/>
                  <a:gd name="connsiteY2" fmla="*/ 102237 h 140727"/>
                  <a:gd name="connsiteX3" fmla="*/ 121246 w 121245"/>
                  <a:gd name="connsiteY3" fmla="*/ 6972 h 140727"/>
                  <a:gd name="connsiteX4" fmla="*/ 60623 w 121245"/>
                  <a:gd name="connsiteY4" fmla="*/ 32953 h 140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0727">
                    <a:moveTo>
                      <a:pt x="60623" y="32953"/>
                    </a:moveTo>
                    <a:cubicBezTo>
                      <a:pt x="25981" y="67595"/>
                      <a:pt x="0" y="102237"/>
                      <a:pt x="0" y="128218"/>
                    </a:cubicBezTo>
                    <a:cubicBezTo>
                      <a:pt x="0" y="154199"/>
                      <a:pt x="25981" y="136878"/>
                      <a:pt x="60623" y="102237"/>
                    </a:cubicBezTo>
                    <a:cubicBezTo>
                      <a:pt x="95264" y="67595"/>
                      <a:pt x="121246" y="24293"/>
                      <a:pt x="121246" y="6972"/>
                    </a:cubicBezTo>
                    <a:cubicBezTo>
                      <a:pt x="121246" y="-10349"/>
                      <a:pt x="95264" y="6972"/>
                      <a:pt x="60623" y="3295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9" name="Freeform: Shape 217">
                <a:extLst>
                  <a:ext uri="{FF2B5EF4-FFF2-40B4-BE49-F238E27FC236}">
                    <a16:creationId xmlns:a16="http://schemas.microsoft.com/office/drawing/2014/main" xmlns="" id="{8D4F9B6B-8303-4134-9549-702DCB92E81D}"/>
                  </a:ext>
                </a:extLst>
              </p:cNvPr>
              <p:cNvSpPr/>
              <p:nvPr/>
            </p:nvSpPr>
            <p:spPr>
              <a:xfrm>
                <a:off x="4623729" y="3414894"/>
                <a:ext cx="121245" cy="141393"/>
              </a:xfrm>
              <a:custGeom>
                <a:avLst/>
                <a:gdLst>
                  <a:gd name="connsiteX0" fmla="*/ 0 w 121245"/>
                  <a:gd name="connsiteY0" fmla="*/ 8364 h 141393"/>
                  <a:gd name="connsiteX1" fmla="*/ 60623 w 121245"/>
                  <a:gd name="connsiteY1" fmla="*/ 103628 h 141393"/>
                  <a:gd name="connsiteX2" fmla="*/ 121246 w 121245"/>
                  <a:gd name="connsiteY2" fmla="*/ 138270 h 141393"/>
                  <a:gd name="connsiteX3" fmla="*/ 60623 w 121245"/>
                  <a:gd name="connsiteY3" fmla="*/ 43005 h 141393"/>
                  <a:gd name="connsiteX4" fmla="*/ 0 w 121245"/>
                  <a:gd name="connsiteY4" fmla="*/ 8364 h 141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1393">
                    <a:moveTo>
                      <a:pt x="0" y="8364"/>
                    </a:moveTo>
                    <a:cubicBezTo>
                      <a:pt x="0" y="25685"/>
                      <a:pt x="25981" y="68987"/>
                      <a:pt x="60623" y="103628"/>
                    </a:cubicBezTo>
                    <a:cubicBezTo>
                      <a:pt x="95264" y="138270"/>
                      <a:pt x="121246" y="146930"/>
                      <a:pt x="121246" y="138270"/>
                    </a:cubicBezTo>
                    <a:cubicBezTo>
                      <a:pt x="121246" y="120949"/>
                      <a:pt x="95264" y="77647"/>
                      <a:pt x="60623" y="43005"/>
                    </a:cubicBezTo>
                    <a:cubicBezTo>
                      <a:pt x="25981" y="-297"/>
                      <a:pt x="0" y="-8957"/>
                      <a:pt x="0" y="836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70" name="Graphic 1">
              <a:extLst>
                <a:ext uri="{FF2B5EF4-FFF2-40B4-BE49-F238E27FC236}">
                  <a16:creationId xmlns:a16="http://schemas.microsoft.com/office/drawing/2014/main" xmlns="" id="{539CF841-29BD-4A83-8605-55A0FC8A331D}"/>
                </a:ext>
              </a:extLst>
            </p:cNvPr>
            <p:cNvGrpSpPr/>
            <p:nvPr/>
          </p:nvGrpSpPr>
          <p:grpSpPr>
            <a:xfrm>
              <a:off x="1498870" y="3198265"/>
              <a:ext cx="40013" cy="78151"/>
              <a:chOff x="4909523" y="3724731"/>
              <a:chExt cx="121245" cy="236808"/>
            </a:xfrm>
            <a:grpFill/>
          </p:grpSpPr>
          <p:sp>
            <p:nvSpPr>
              <p:cNvPr id="722" name="Freeform: Shape 210">
                <a:extLst>
                  <a:ext uri="{FF2B5EF4-FFF2-40B4-BE49-F238E27FC236}">
                    <a16:creationId xmlns:a16="http://schemas.microsoft.com/office/drawing/2014/main" xmlns="" id="{961FC40A-20FF-4B5B-8097-98FE6BA6AB37}"/>
                  </a:ext>
                </a:extLst>
              </p:cNvPr>
              <p:cNvSpPr/>
              <p:nvPr/>
            </p:nvSpPr>
            <p:spPr>
              <a:xfrm>
                <a:off x="4961485" y="3780500"/>
                <a:ext cx="17320" cy="120420"/>
              </a:xfrm>
              <a:custGeom>
                <a:avLst/>
                <a:gdLst>
                  <a:gd name="connsiteX0" fmla="*/ 0 w 17320"/>
                  <a:gd name="connsiteY0" fmla="*/ 6495 h 120420"/>
                  <a:gd name="connsiteX1" fmla="*/ 0 w 17320"/>
                  <a:gd name="connsiteY1" fmla="*/ 110420 h 120420"/>
                  <a:gd name="connsiteX2" fmla="*/ 17321 w 17320"/>
                  <a:gd name="connsiteY2" fmla="*/ 110420 h 120420"/>
                  <a:gd name="connsiteX3" fmla="*/ 17321 w 17320"/>
                  <a:gd name="connsiteY3" fmla="*/ 6495 h 120420"/>
                  <a:gd name="connsiteX4" fmla="*/ 0 w 17320"/>
                  <a:gd name="connsiteY4" fmla="*/ 6495 h 120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20420">
                    <a:moveTo>
                      <a:pt x="0" y="6495"/>
                    </a:moveTo>
                    <a:cubicBezTo>
                      <a:pt x="0" y="41137"/>
                      <a:pt x="0" y="75779"/>
                      <a:pt x="0" y="110420"/>
                    </a:cubicBezTo>
                    <a:cubicBezTo>
                      <a:pt x="0" y="119081"/>
                      <a:pt x="17321" y="127741"/>
                      <a:pt x="17321" y="110420"/>
                    </a:cubicBezTo>
                    <a:cubicBezTo>
                      <a:pt x="17321" y="75779"/>
                      <a:pt x="17321" y="41137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3" name="Freeform: Shape 211">
                <a:extLst>
                  <a:ext uri="{FF2B5EF4-FFF2-40B4-BE49-F238E27FC236}">
                    <a16:creationId xmlns:a16="http://schemas.microsoft.com/office/drawing/2014/main" xmlns="" id="{6EBAD58D-02C7-40C4-BCBC-654B89DF7180}"/>
                  </a:ext>
                </a:extLst>
              </p:cNvPr>
              <p:cNvSpPr/>
              <p:nvPr/>
            </p:nvSpPr>
            <p:spPr>
              <a:xfrm>
                <a:off x="5022108" y="3821637"/>
                <a:ext cx="8660" cy="8660"/>
              </a:xfrm>
              <a:custGeom>
                <a:avLst/>
                <a:gdLst>
                  <a:gd name="connsiteX0" fmla="*/ 8660 w 8660"/>
                  <a:gd name="connsiteY0" fmla="*/ 0 h 8660"/>
                  <a:gd name="connsiteX1" fmla="*/ 0 w 8660"/>
                  <a:gd name="connsiteY1" fmla="*/ 8660 h 8660"/>
                  <a:gd name="connsiteX2" fmla="*/ 8660 w 8660"/>
                  <a:gd name="connsiteY2" fmla="*/ 0 h 86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660" h="8660">
                    <a:moveTo>
                      <a:pt x="8660" y="0"/>
                    </a:moveTo>
                    <a:cubicBezTo>
                      <a:pt x="8660" y="0"/>
                      <a:pt x="8660" y="8660"/>
                      <a:pt x="0" y="8660"/>
                    </a:cubicBezTo>
                    <a:cubicBezTo>
                      <a:pt x="8660" y="0"/>
                      <a:pt x="8660" y="0"/>
                      <a:pt x="8660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4" name="Freeform: Shape 212">
                <a:extLst>
                  <a:ext uri="{FF2B5EF4-FFF2-40B4-BE49-F238E27FC236}">
                    <a16:creationId xmlns:a16="http://schemas.microsoft.com/office/drawing/2014/main" xmlns="" id="{24D05377-9EBC-42AF-AA54-B6629BDAF5BE}"/>
                  </a:ext>
                </a:extLst>
              </p:cNvPr>
              <p:cNvSpPr/>
              <p:nvPr/>
            </p:nvSpPr>
            <p:spPr>
              <a:xfrm>
                <a:off x="4909523" y="3830298"/>
                <a:ext cx="112585" cy="131242"/>
              </a:xfrm>
              <a:custGeom>
                <a:avLst/>
                <a:gdLst>
                  <a:gd name="connsiteX0" fmla="*/ 0 w 112585"/>
                  <a:gd name="connsiteY0" fmla="*/ 129906 h 131242"/>
                  <a:gd name="connsiteX1" fmla="*/ 60623 w 112585"/>
                  <a:gd name="connsiteY1" fmla="*/ 60623 h 131242"/>
                  <a:gd name="connsiteX2" fmla="*/ 112585 w 112585"/>
                  <a:gd name="connsiteY2" fmla="*/ 0 h 131242"/>
                  <a:gd name="connsiteX3" fmla="*/ 60623 w 112585"/>
                  <a:gd name="connsiteY3" fmla="*/ 51963 h 131242"/>
                  <a:gd name="connsiteX4" fmla="*/ 0 w 112585"/>
                  <a:gd name="connsiteY4" fmla="*/ 129906 h 1312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2585" h="131242">
                    <a:moveTo>
                      <a:pt x="0" y="129906"/>
                    </a:moveTo>
                    <a:cubicBezTo>
                      <a:pt x="0" y="138567"/>
                      <a:pt x="25981" y="103925"/>
                      <a:pt x="60623" y="60623"/>
                    </a:cubicBezTo>
                    <a:cubicBezTo>
                      <a:pt x="77943" y="34642"/>
                      <a:pt x="103925" y="8660"/>
                      <a:pt x="112585" y="0"/>
                    </a:cubicBezTo>
                    <a:cubicBezTo>
                      <a:pt x="103925" y="8660"/>
                      <a:pt x="86604" y="34642"/>
                      <a:pt x="60623" y="51963"/>
                    </a:cubicBezTo>
                    <a:cubicBezTo>
                      <a:pt x="25981" y="95265"/>
                      <a:pt x="0" y="121246"/>
                      <a:pt x="0" y="12990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5" name="Freeform: Shape 213">
                <a:extLst>
                  <a:ext uri="{FF2B5EF4-FFF2-40B4-BE49-F238E27FC236}">
                    <a16:creationId xmlns:a16="http://schemas.microsoft.com/office/drawing/2014/main" xmlns="" id="{836582A6-C22A-463A-BB24-F483486DE029}"/>
                  </a:ext>
                </a:extLst>
              </p:cNvPr>
              <p:cNvSpPr/>
              <p:nvPr/>
            </p:nvSpPr>
            <p:spPr>
              <a:xfrm>
                <a:off x="5022108" y="3856279"/>
                <a:ext cx="8660" cy="8660"/>
              </a:xfrm>
              <a:custGeom>
                <a:avLst/>
                <a:gdLst>
                  <a:gd name="connsiteX0" fmla="*/ 8660 w 8660"/>
                  <a:gd name="connsiteY0" fmla="*/ 8660 h 8660"/>
                  <a:gd name="connsiteX1" fmla="*/ 0 w 8660"/>
                  <a:gd name="connsiteY1" fmla="*/ 0 h 8660"/>
                  <a:gd name="connsiteX2" fmla="*/ 8660 w 8660"/>
                  <a:gd name="connsiteY2" fmla="*/ 8660 h 86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660" h="8660">
                    <a:moveTo>
                      <a:pt x="8660" y="8660"/>
                    </a:moveTo>
                    <a:cubicBezTo>
                      <a:pt x="8660" y="8660"/>
                      <a:pt x="8660" y="0"/>
                      <a:pt x="0" y="0"/>
                    </a:cubicBezTo>
                    <a:cubicBezTo>
                      <a:pt x="8660" y="0"/>
                      <a:pt x="8660" y="8660"/>
                      <a:pt x="8660" y="866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6" name="Freeform: Shape 214">
                <a:extLst>
                  <a:ext uri="{FF2B5EF4-FFF2-40B4-BE49-F238E27FC236}">
                    <a16:creationId xmlns:a16="http://schemas.microsoft.com/office/drawing/2014/main" xmlns="" id="{6D1A9731-EF44-48BA-A730-B2DCCE993853}"/>
                  </a:ext>
                </a:extLst>
              </p:cNvPr>
              <p:cNvSpPr/>
              <p:nvPr/>
            </p:nvSpPr>
            <p:spPr>
              <a:xfrm>
                <a:off x="4909523" y="3724731"/>
                <a:ext cx="112585" cy="131547"/>
              </a:xfrm>
              <a:custGeom>
                <a:avLst/>
                <a:gdLst>
                  <a:gd name="connsiteX0" fmla="*/ 0 w 112585"/>
                  <a:gd name="connsiteY0" fmla="*/ 1641 h 131547"/>
                  <a:gd name="connsiteX1" fmla="*/ 60623 w 112585"/>
                  <a:gd name="connsiteY1" fmla="*/ 79585 h 131547"/>
                  <a:gd name="connsiteX2" fmla="*/ 112585 w 112585"/>
                  <a:gd name="connsiteY2" fmla="*/ 131547 h 131547"/>
                  <a:gd name="connsiteX3" fmla="*/ 60623 w 112585"/>
                  <a:gd name="connsiteY3" fmla="*/ 70925 h 131547"/>
                  <a:gd name="connsiteX4" fmla="*/ 0 w 112585"/>
                  <a:gd name="connsiteY4" fmla="*/ 1641 h 1315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2585" h="131547">
                    <a:moveTo>
                      <a:pt x="0" y="1641"/>
                    </a:moveTo>
                    <a:cubicBezTo>
                      <a:pt x="0" y="10302"/>
                      <a:pt x="25981" y="44943"/>
                      <a:pt x="60623" y="79585"/>
                    </a:cubicBezTo>
                    <a:cubicBezTo>
                      <a:pt x="77943" y="105566"/>
                      <a:pt x="103925" y="122887"/>
                      <a:pt x="112585" y="131547"/>
                    </a:cubicBezTo>
                    <a:cubicBezTo>
                      <a:pt x="103925" y="114227"/>
                      <a:pt x="86604" y="96906"/>
                      <a:pt x="60623" y="70925"/>
                    </a:cubicBezTo>
                    <a:cubicBezTo>
                      <a:pt x="25981" y="18962"/>
                      <a:pt x="0" y="-7019"/>
                      <a:pt x="0" y="164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71" name="Graphic 1">
              <a:extLst>
                <a:ext uri="{FF2B5EF4-FFF2-40B4-BE49-F238E27FC236}">
                  <a16:creationId xmlns:a16="http://schemas.microsoft.com/office/drawing/2014/main" xmlns="" id="{70D0A474-2B2B-4987-9EED-F35373D6D267}"/>
                </a:ext>
              </a:extLst>
            </p:cNvPr>
            <p:cNvGrpSpPr/>
            <p:nvPr/>
          </p:nvGrpSpPr>
          <p:grpSpPr>
            <a:xfrm>
              <a:off x="1593187" y="3125112"/>
              <a:ext cx="42872" cy="227365"/>
              <a:chOff x="5195316" y="3503067"/>
              <a:chExt cx="129906" cy="688945"/>
            </a:xfrm>
            <a:grpFill/>
          </p:grpSpPr>
          <p:sp>
            <p:nvSpPr>
              <p:cNvPr id="719" name="Freeform: Shape 207">
                <a:extLst>
                  <a:ext uri="{FF2B5EF4-FFF2-40B4-BE49-F238E27FC236}">
                    <a16:creationId xmlns:a16="http://schemas.microsoft.com/office/drawing/2014/main" xmlns="" id="{EA693B1B-8C83-4BE3-B75C-B7FC395D1B42}"/>
                  </a:ext>
                </a:extLst>
              </p:cNvPr>
              <p:cNvSpPr/>
              <p:nvPr/>
            </p:nvSpPr>
            <p:spPr>
              <a:xfrm>
                <a:off x="5255940" y="3555329"/>
                <a:ext cx="17320" cy="579422"/>
              </a:xfrm>
              <a:custGeom>
                <a:avLst/>
                <a:gdLst>
                  <a:gd name="connsiteX0" fmla="*/ 0 w 17320"/>
                  <a:gd name="connsiteY0" fmla="*/ 6495 h 579422"/>
                  <a:gd name="connsiteX1" fmla="*/ 0 w 17320"/>
                  <a:gd name="connsiteY1" fmla="*/ 569423 h 579422"/>
                  <a:gd name="connsiteX2" fmla="*/ 17321 w 17320"/>
                  <a:gd name="connsiteY2" fmla="*/ 569423 h 579422"/>
                  <a:gd name="connsiteX3" fmla="*/ 17321 w 17320"/>
                  <a:gd name="connsiteY3" fmla="*/ 6495 h 579422"/>
                  <a:gd name="connsiteX4" fmla="*/ 0 w 17320"/>
                  <a:gd name="connsiteY4" fmla="*/ 6495 h 5794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579422">
                    <a:moveTo>
                      <a:pt x="0" y="6495"/>
                    </a:moveTo>
                    <a:cubicBezTo>
                      <a:pt x="0" y="197025"/>
                      <a:pt x="0" y="378893"/>
                      <a:pt x="0" y="569423"/>
                    </a:cubicBezTo>
                    <a:cubicBezTo>
                      <a:pt x="0" y="578083"/>
                      <a:pt x="17321" y="586744"/>
                      <a:pt x="17321" y="569423"/>
                    </a:cubicBezTo>
                    <a:cubicBezTo>
                      <a:pt x="17321" y="378893"/>
                      <a:pt x="17321" y="197025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0" name="Freeform: Shape 208">
                <a:extLst>
                  <a:ext uri="{FF2B5EF4-FFF2-40B4-BE49-F238E27FC236}">
                    <a16:creationId xmlns:a16="http://schemas.microsoft.com/office/drawing/2014/main" xmlns="" id="{C79BA866-236D-4F9D-B68A-81EF3B3EA477}"/>
                  </a:ext>
                </a:extLst>
              </p:cNvPr>
              <p:cNvSpPr/>
              <p:nvPr/>
            </p:nvSpPr>
            <p:spPr>
              <a:xfrm>
                <a:off x="5203977" y="3503067"/>
                <a:ext cx="121245" cy="138908"/>
              </a:xfrm>
              <a:custGeom>
                <a:avLst/>
                <a:gdLst>
                  <a:gd name="connsiteX0" fmla="*/ 60623 w 121245"/>
                  <a:gd name="connsiteY0" fmla="*/ 41437 h 138908"/>
                  <a:gd name="connsiteX1" fmla="*/ 0 w 121245"/>
                  <a:gd name="connsiteY1" fmla="*/ 136701 h 138908"/>
                  <a:gd name="connsiteX2" fmla="*/ 60623 w 121245"/>
                  <a:gd name="connsiteY2" fmla="*/ 93399 h 138908"/>
                  <a:gd name="connsiteX3" fmla="*/ 121246 w 121245"/>
                  <a:gd name="connsiteY3" fmla="*/ 6795 h 138908"/>
                  <a:gd name="connsiteX4" fmla="*/ 60623 w 121245"/>
                  <a:gd name="connsiteY4" fmla="*/ 41437 h 1389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8908">
                    <a:moveTo>
                      <a:pt x="60623" y="41437"/>
                    </a:moveTo>
                    <a:cubicBezTo>
                      <a:pt x="25982" y="84739"/>
                      <a:pt x="0" y="119381"/>
                      <a:pt x="0" y="136701"/>
                    </a:cubicBezTo>
                    <a:cubicBezTo>
                      <a:pt x="0" y="145362"/>
                      <a:pt x="25982" y="128041"/>
                      <a:pt x="60623" y="93399"/>
                    </a:cubicBezTo>
                    <a:cubicBezTo>
                      <a:pt x="95265" y="58758"/>
                      <a:pt x="121246" y="24116"/>
                      <a:pt x="121246" y="6795"/>
                    </a:cubicBezTo>
                    <a:cubicBezTo>
                      <a:pt x="121246" y="-10526"/>
                      <a:pt x="95265" y="6795"/>
                      <a:pt x="60623" y="4143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1" name="Freeform: Shape 209">
                <a:extLst>
                  <a:ext uri="{FF2B5EF4-FFF2-40B4-BE49-F238E27FC236}">
                    <a16:creationId xmlns:a16="http://schemas.microsoft.com/office/drawing/2014/main" xmlns="" id="{317E48A4-7A75-44D3-B195-9C017D310334}"/>
                  </a:ext>
                </a:extLst>
              </p:cNvPr>
              <p:cNvSpPr/>
              <p:nvPr/>
            </p:nvSpPr>
            <p:spPr>
              <a:xfrm>
                <a:off x="5195316" y="4044643"/>
                <a:ext cx="121245" cy="147369"/>
              </a:xfrm>
              <a:custGeom>
                <a:avLst/>
                <a:gdLst>
                  <a:gd name="connsiteX0" fmla="*/ 0 w 121245"/>
                  <a:gd name="connsiteY0" fmla="*/ 2165 h 147369"/>
                  <a:gd name="connsiteX1" fmla="*/ 60623 w 121245"/>
                  <a:gd name="connsiteY1" fmla="*/ 97430 h 147369"/>
                  <a:gd name="connsiteX2" fmla="*/ 121246 w 121245"/>
                  <a:gd name="connsiteY2" fmla="*/ 140732 h 147369"/>
                  <a:gd name="connsiteX3" fmla="*/ 60623 w 121245"/>
                  <a:gd name="connsiteY3" fmla="*/ 54128 h 147369"/>
                  <a:gd name="connsiteX4" fmla="*/ 0 w 121245"/>
                  <a:gd name="connsiteY4" fmla="*/ 2165 h 1473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7369">
                    <a:moveTo>
                      <a:pt x="0" y="2165"/>
                    </a:moveTo>
                    <a:cubicBezTo>
                      <a:pt x="0" y="10826"/>
                      <a:pt x="25982" y="54128"/>
                      <a:pt x="60623" y="97430"/>
                    </a:cubicBezTo>
                    <a:cubicBezTo>
                      <a:pt x="95264" y="140732"/>
                      <a:pt x="121246" y="158053"/>
                      <a:pt x="121246" y="140732"/>
                    </a:cubicBezTo>
                    <a:cubicBezTo>
                      <a:pt x="121246" y="123411"/>
                      <a:pt x="95264" y="88769"/>
                      <a:pt x="60623" y="54128"/>
                    </a:cubicBezTo>
                    <a:cubicBezTo>
                      <a:pt x="34642" y="10826"/>
                      <a:pt x="0" y="-6495"/>
                      <a:pt x="0" y="216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72" name="Graphic 1">
              <a:extLst>
                <a:ext uri="{FF2B5EF4-FFF2-40B4-BE49-F238E27FC236}">
                  <a16:creationId xmlns:a16="http://schemas.microsoft.com/office/drawing/2014/main" xmlns="" id="{FCEB7D9D-64F8-463A-9817-9D636FF416E1}"/>
                </a:ext>
              </a:extLst>
            </p:cNvPr>
            <p:cNvGrpSpPr/>
            <p:nvPr/>
          </p:nvGrpSpPr>
          <p:grpSpPr>
            <a:xfrm>
              <a:off x="1690363" y="3038039"/>
              <a:ext cx="40013" cy="398706"/>
              <a:chOff x="5489771" y="3239224"/>
              <a:chExt cx="121245" cy="1208128"/>
            </a:xfrm>
            <a:grpFill/>
          </p:grpSpPr>
          <p:sp>
            <p:nvSpPr>
              <p:cNvPr id="716" name="Freeform: Shape 204">
                <a:extLst>
                  <a:ext uri="{FF2B5EF4-FFF2-40B4-BE49-F238E27FC236}">
                    <a16:creationId xmlns:a16="http://schemas.microsoft.com/office/drawing/2014/main" xmlns="" id="{DE90A46B-85E3-4DF3-8E93-1B433E75235D}"/>
                  </a:ext>
                </a:extLst>
              </p:cNvPr>
              <p:cNvSpPr/>
              <p:nvPr/>
            </p:nvSpPr>
            <p:spPr>
              <a:xfrm>
                <a:off x="5541733" y="3280361"/>
                <a:ext cx="17321" cy="1131524"/>
              </a:xfrm>
              <a:custGeom>
                <a:avLst/>
                <a:gdLst>
                  <a:gd name="connsiteX0" fmla="*/ 0 w 17321"/>
                  <a:gd name="connsiteY0" fmla="*/ 12991 h 1131524"/>
                  <a:gd name="connsiteX1" fmla="*/ 0 w 17321"/>
                  <a:gd name="connsiteY1" fmla="*/ 1121524 h 1131524"/>
                  <a:gd name="connsiteX2" fmla="*/ 17321 w 17321"/>
                  <a:gd name="connsiteY2" fmla="*/ 1121524 h 1131524"/>
                  <a:gd name="connsiteX3" fmla="*/ 17321 w 17321"/>
                  <a:gd name="connsiteY3" fmla="*/ 12991 h 1131524"/>
                  <a:gd name="connsiteX4" fmla="*/ 0 w 17321"/>
                  <a:gd name="connsiteY4" fmla="*/ 12991 h 11315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1" h="1131524">
                    <a:moveTo>
                      <a:pt x="0" y="12991"/>
                    </a:moveTo>
                    <a:cubicBezTo>
                      <a:pt x="0" y="385389"/>
                      <a:pt x="0" y="749126"/>
                      <a:pt x="0" y="1121524"/>
                    </a:cubicBezTo>
                    <a:cubicBezTo>
                      <a:pt x="0" y="1130185"/>
                      <a:pt x="17321" y="1138845"/>
                      <a:pt x="17321" y="1121524"/>
                    </a:cubicBezTo>
                    <a:cubicBezTo>
                      <a:pt x="17321" y="749126"/>
                      <a:pt x="17321" y="385389"/>
                      <a:pt x="17321" y="12991"/>
                    </a:cubicBezTo>
                    <a:cubicBezTo>
                      <a:pt x="1732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17" name="Freeform: Shape 205">
                <a:extLst>
                  <a:ext uri="{FF2B5EF4-FFF2-40B4-BE49-F238E27FC236}">
                    <a16:creationId xmlns:a16="http://schemas.microsoft.com/office/drawing/2014/main" xmlns="" id="{954E8EAB-9490-40FE-B728-D360BD7CFDAB}"/>
                  </a:ext>
                </a:extLst>
              </p:cNvPr>
              <p:cNvSpPr/>
              <p:nvPr/>
            </p:nvSpPr>
            <p:spPr>
              <a:xfrm>
                <a:off x="5489771" y="3239224"/>
                <a:ext cx="121245" cy="134236"/>
              </a:xfrm>
              <a:custGeom>
                <a:avLst/>
                <a:gdLst>
                  <a:gd name="connsiteX0" fmla="*/ 60623 w 121245"/>
                  <a:gd name="connsiteY0" fmla="*/ 19486 h 134236"/>
                  <a:gd name="connsiteX1" fmla="*/ 0 w 121245"/>
                  <a:gd name="connsiteY1" fmla="*/ 114751 h 134236"/>
                  <a:gd name="connsiteX2" fmla="*/ 60623 w 121245"/>
                  <a:gd name="connsiteY2" fmla="*/ 114751 h 134236"/>
                  <a:gd name="connsiteX3" fmla="*/ 121246 w 121245"/>
                  <a:gd name="connsiteY3" fmla="*/ 19486 h 134236"/>
                  <a:gd name="connsiteX4" fmla="*/ 60623 w 121245"/>
                  <a:gd name="connsiteY4" fmla="*/ 19486 h 134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4236">
                    <a:moveTo>
                      <a:pt x="60623" y="19486"/>
                    </a:moveTo>
                    <a:cubicBezTo>
                      <a:pt x="25982" y="45467"/>
                      <a:pt x="0" y="88769"/>
                      <a:pt x="0" y="114751"/>
                    </a:cubicBezTo>
                    <a:cubicBezTo>
                      <a:pt x="0" y="140732"/>
                      <a:pt x="25982" y="140732"/>
                      <a:pt x="60623" y="114751"/>
                    </a:cubicBezTo>
                    <a:cubicBezTo>
                      <a:pt x="95264" y="88769"/>
                      <a:pt x="121246" y="54128"/>
                      <a:pt x="121246" y="19486"/>
                    </a:cubicBezTo>
                    <a:cubicBezTo>
                      <a:pt x="121246" y="-6495"/>
                      <a:pt x="95264" y="-6495"/>
                      <a:pt x="60623" y="1948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18" name="Freeform: Shape 206">
                <a:extLst>
                  <a:ext uri="{FF2B5EF4-FFF2-40B4-BE49-F238E27FC236}">
                    <a16:creationId xmlns:a16="http://schemas.microsoft.com/office/drawing/2014/main" xmlns="" id="{77345FE9-F092-4FFB-968E-6FCB98FF6C5F}"/>
                  </a:ext>
                </a:extLst>
              </p:cNvPr>
              <p:cNvSpPr/>
              <p:nvPr/>
            </p:nvSpPr>
            <p:spPr>
              <a:xfrm>
                <a:off x="5489771" y="4313116"/>
                <a:ext cx="121245" cy="134236"/>
              </a:xfrm>
              <a:custGeom>
                <a:avLst/>
                <a:gdLst>
                  <a:gd name="connsiteX0" fmla="*/ 60623 w 121245"/>
                  <a:gd name="connsiteY0" fmla="*/ 19486 h 134236"/>
                  <a:gd name="connsiteX1" fmla="*/ 0 w 121245"/>
                  <a:gd name="connsiteY1" fmla="*/ 19486 h 134236"/>
                  <a:gd name="connsiteX2" fmla="*/ 60623 w 121245"/>
                  <a:gd name="connsiteY2" fmla="*/ 114751 h 134236"/>
                  <a:gd name="connsiteX3" fmla="*/ 121246 w 121245"/>
                  <a:gd name="connsiteY3" fmla="*/ 114751 h 134236"/>
                  <a:gd name="connsiteX4" fmla="*/ 60623 w 121245"/>
                  <a:gd name="connsiteY4" fmla="*/ 19486 h 134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4236">
                    <a:moveTo>
                      <a:pt x="60623" y="19486"/>
                    </a:moveTo>
                    <a:cubicBezTo>
                      <a:pt x="25982" y="-6495"/>
                      <a:pt x="0" y="-6495"/>
                      <a:pt x="0" y="19486"/>
                    </a:cubicBezTo>
                    <a:cubicBezTo>
                      <a:pt x="0" y="45467"/>
                      <a:pt x="25982" y="88769"/>
                      <a:pt x="60623" y="114751"/>
                    </a:cubicBezTo>
                    <a:cubicBezTo>
                      <a:pt x="95264" y="140732"/>
                      <a:pt x="121246" y="140732"/>
                      <a:pt x="121246" y="114751"/>
                    </a:cubicBezTo>
                    <a:cubicBezTo>
                      <a:pt x="121246" y="80109"/>
                      <a:pt x="95264" y="36807"/>
                      <a:pt x="60623" y="1948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73" name="Graphic 1">
              <a:extLst>
                <a:ext uri="{FF2B5EF4-FFF2-40B4-BE49-F238E27FC236}">
                  <a16:creationId xmlns:a16="http://schemas.microsoft.com/office/drawing/2014/main" xmlns="" id="{B0AF0FC1-D96F-4824-AC31-4ED483F744FA}"/>
                </a:ext>
              </a:extLst>
            </p:cNvPr>
            <p:cNvGrpSpPr/>
            <p:nvPr/>
          </p:nvGrpSpPr>
          <p:grpSpPr>
            <a:xfrm>
              <a:off x="1784680" y="2989605"/>
              <a:ext cx="40457" cy="492883"/>
              <a:chOff x="5775565" y="3092463"/>
              <a:chExt cx="122591" cy="1493497"/>
            </a:xfrm>
            <a:grpFill/>
          </p:grpSpPr>
          <p:sp>
            <p:nvSpPr>
              <p:cNvPr id="713" name="Freeform: Shape 201">
                <a:extLst>
                  <a:ext uri="{FF2B5EF4-FFF2-40B4-BE49-F238E27FC236}">
                    <a16:creationId xmlns:a16="http://schemas.microsoft.com/office/drawing/2014/main" xmlns="" id="{3055588C-CD87-4E17-A32B-1165D2364400}"/>
                  </a:ext>
                </a:extLst>
              </p:cNvPr>
              <p:cNvSpPr/>
              <p:nvPr/>
            </p:nvSpPr>
            <p:spPr>
              <a:xfrm>
                <a:off x="5827527" y="3130969"/>
                <a:ext cx="17320" cy="1436804"/>
              </a:xfrm>
              <a:custGeom>
                <a:avLst/>
                <a:gdLst>
                  <a:gd name="connsiteX0" fmla="*/ 0 w 17320"/>
                  <a:gd name="connsiteY0" fmla="*/ 6495 h 1436804"/>
                  <a:gd name="connsiteX1" fmla="*/ 0 w 17320"/>
                  <a:gd name="connsiteY1" fmla="*/ 1426804 h 1436804"/>
                  <a:gd name="connsiteX2" fmla="*/ 17321 w 17320"/>
                  <a:gd name="connsiteY2" fmla="*/ 1426804 h 1436804"/>
                  <a:gd name="connsiteX3" fmla="*/ 17321 w 17320"/>
                  <a:gd name="connsiteY3" fmla="*/ 6495 h 1436804"/>
                  <a:gd name="connsiteX4" fmla="*/ 0 w 17320"/>
                  <a:gd name="connsiteY4" fmla="*/ 6495 h 14368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436804">
                    <a:moveTo>
                      <a:pt x="0" y="6495"/>
                    </a:moveTo>
                    <a:cubicBezTo>
                      <a:pt x="0" y="482818"/>
                      <a:pt x="0" y="950481"/>
                      <a:pt x="0" y="1426804"/>
                    </a:cubicBezTo>
                    <a:cubicBezTo>
                      <a:pt x="0" y="1435465"/>
                      <a:pt x="17321" y="1444125"/>
                      <a:pt x="17321" y="1426804"/>
                    </a:cubicBezTo>
                    <a:cubicBezTo>
                      <a:pt x="17321" y="950481"/>
                      <a:pt x="17321" y="482818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14" name="Freeform: Shape 202">
                <a:extLst>
                  <a:ext uri="{FF2B5EF4-FFF2-40B4-BE49-F238E27FC236}">
                    <a16:creationId xmlns:a16="http://schemas.microsoft.com/office/drawing/2014/main" xmlns="" id="{2DDF4284-022E-4CCD-B0FD-4FBBFC6677B6}"/>
                  </a:ext>
                </a:extLst>
              </p:cNvPr>
              <p:cNvSpPr/>
              <p:nvPr/>
            </p:nvSpPr>
            <p:spPr>
              <a:xfrm>
                <a:off x="5775565" y="3092463"/>
                <a:ext cx="122591" cy="125151"/>
              </a:xfrm>
              <a:custGeom>
                <a:avLst/>
                <a:gdLst>
                  <a:gd name="connsiteX0" fmla="*/ 60623 w 122591"/>
                  <a:gd name="connsiteY0" fmla="*/ 1699 h 125151"/>
                  <a:gd name="connsiteX1" fmla="*/ 0 w 122591"/>
                  <a:gd name="connsiteY1" fmla="*/ 79643 h 125151"/>
                  <a:gd name="connsiteX2" fmla="*/ 60623 w 122591"/>
                  <a:gd name="connsiteY2" fmla="*/ 122945 h 125151"/>
                  <a:gd name="connsiteX3" fmla="*/ 121245 w 122591"/>
                  <a:gd name="connsiteY3" fmla="*/ 45001 h 125151"/>
                  <a:gd name="connsiteX4" fmla="*/ 60623 w 122591"/>
                  <a:gd name="connsiteY4" fmla="*/ 1699 h 1251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91" h="125151">
                    <a:moveTo>
                      <a:pt x="60623" y="1699"/>
                    </a:moveTo>
                    <a:cubicBezTo>
                      <a:pt x="25981" y="10359"/>
                      <a:pt x="0" y="53661"/>
                      <a:pt x="0" y="79643"/>
                    </a:cubicBezTo>
                    <a:cubicBezTo>
                      <a:pt x="0" y="114284"/>
                      <a:pt x="25981" y="131605"/>
                      <a:pt x="60623" y="122945"/>
                    </a:cubicBezTo>
                    <a:cubicBezTo>
                      <a:pt x="95264" y="114284"/>
                      <a:pt x="121245" y="79643"/>
                      <a:pt x="121245" y="45001"/>
                    </a:cubicBezTo>
                    <a:cubicBezTo>
                      <a:pt x="129906" y="19020"/>
                      <a:pt x="95264" y="-6962"/>
                      <a:pt x="60623" y="169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15" name="Freeform: Shape 203">
                <a:extLst>
                  <a:ext uri="{FF2B5EF4-FFF2-40B4-BE49-F238E27FC236}">
                    <a16:creationId xmlns:a16="http://schemas.microsoft.com/office/drawing/2014/main" xmlns="" id="{A2F1162E-DA28-4442-B0EF-FB88DD641412}"/>
                  </a:ext>
                </a:extLst>
              </p:cNvPr>
              <p:cNvSpPr/>
              <p:nvPr/>
            </p:nvSpPr>
            <p:spPr>
              <a:xfrm>
                <a:off x="5775565" y="4460301"/>
                <a:ext cx="122591" cy="125659"/>
              </a:xfrm>
              <a:custGeom>
                <a:avLst/>
                <a:gdLst>
                  <a:gd name="connsiteX0" fmla="*/ 60623 w 122591"/>
                  <a:gd name="connsiteY0" fmla="*/ 2207 h 125659"/>
                  <a:gd name="connsiteX1" fmla="*/ 0 w 122591"/>
                  <a:gd name="connsiteY1" fmla="*/ 45509 h 125659"/>
                  <a:gd name="connsiteX2" fmla="*/ 60623 w 122591"/>
                  <a:gd name="connsiteY2" fmla="*/ 123453 h 125659"/>
                  <a:gd name="connsiteX3" fmla="*/ 121245 w 122591"/>
                  <a:gd name="connsiteY3" fmla="*/ 80151 h 125659"/>
                  <a:gd name="connsiteX4" fmla="*/ 60623 w 122591"/>
                  <a:gd name="connsiteY4" fmla="*/ 2207 h 1256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91" h="125659">
                    <a:moveTo>
                      <a:pt x="60623" y="2207"/>
                    </a:moveTo>
                    <a:cubicBezTo>
                      <a:pt x="25981" y="-6453"/>
                      <a:pt x="0" y="10867"/>
                      <a:pt x="0" y="45509"/>
                    </a:cubicBezTo>
                    <a:cubicBezTo>
                      <a:pt x="0" y="80151"/>
                      <a:pt x="25981" y="114793"/>
                      <a:pt x="60623" y="123453"/>
                    </a:cubicBezTo>
                    <a:cubicBezTo>
                      <a:pt x="95264" y="132113"/>
                      <a:pt x="121245" y="114793"/>
                      <a:pt x="121245" y="80151"/>
                    </a:cubicBezTo>
                    <a:cubicBezTo>
                      <a:pt x="129906" y="45509"/>
                      <a:pt x="95264" y="10867"/>
                      <a:pt x="60623" y="220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574" name="Freeform: Shape 110">
              <a:extLst>
                <a:ext uri="{FF2B5EF4-FFF2-40B4-BE49-F238E27FC236}">
                  <a16:creationId xmlns:a16="http://schemas.microsoft.com/office/drawing/2014/main" xmlns="" id="{C8AD84A1-B5B8-4C0A-91EE-761C91BFAEBA}"/>
                </a:ext>
              </a:extLst>
            </p:cNvPr>
            <p:cNvSpPr/>
            <p:nvPr/>
          </p:nvSpPr>
          <p:spPr>
            <a:xfrm>
              <a:off x="1890430" y="2886309"/>
              <a:ext cx="2232182" cy="546863"/>
            </a:xfrm>
            <a:custGeom>
              <a:avLst/>
              <a:gdLst>
                <a:gd name="connsiteX0" fmla="*/ 5265535 w 6763787"/>
                <a:gd name="connsiteY0" fmla="*/ 245415 h 1657063"/>
                <a:gd name="connsiteX1" fmla="*/ 4157001 w 6763787"/>
                <a:gd name="connsiteY1" fmla="*/ 2923 h 1657063"/>
                <a:gd name="connsiteX2" fmla="*/ 3013826 w 6763787"/>
                <a:gd name="connsiteY2" fmla="*/ 158811 h 1657063"/>
                <a:gd name="connsiteX3" fmla="*/ 805419 w 6763787"/>
                <a:gd name="connsiteY3" fmla="*/ 1215382 h 1657063"/>
                <a:gd name="connsiteX4" fmla="*/ 0 w 6763787"/>
                <a:gd name="connsiteY4" fmla="*/ 1631082 h 1657063"/>
                <a:gd name="connsiteX5" fmla="*/ 0 w 6763787"/>
                <a:gd name="connsiteY5" fmla="*/ 1657064 h 1657063"/>
                <a:gd name="connsiteX6" fmla="*/ 476323 w 6763787"/>
                <a:gd name="connsiteY6" fmla="*/ 1423232 h 1657063"/>
                <a:gd name="connsiteX7" fmla="*/ 2702050 w 6763787"/>
                <a:gd name="connsiteY7" fmla="*/ 297378 h 1657063"/>
                <a:gd name="connsiteX8" fmla="*/ 3853886 w 6763787"/>
                <a:gd name="connsiteY8" fmla="*/ 28905 h 1657063"/>
                <a:gd name="connsiteX9" fmla="*/ 5057684 w 6763787"/>
                <a:gd name="connsiteY9" fmla="*/ 193453 h 1657063"/>
                <a:gd name="connsiteX10" fmla="*/ 6763788 w 6763787"/>
                <a:gd name="connsiteY10" fmla="*/ 981551 h 1657063"/>
                <a:gd name="connsiteX11" fmla="*/ 6763788 w 6763787"/>
                <a:gd name="connsiteY11" fmla="*/ 946909 h 1657063"/>
                <a:gd name="connsiteX12" fmla="*/ 5265535 w 6763787"/>
                <a:gd name="connsiteY12" fmla="*/ 245415 h 1657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763787" h="1657063">
                  <a:moveTo>
                    <a:pt x="5265535" y="245415"/>
                  </a:moveTo>
                  <a:cubicBezTo>
                    <a:pt x="4910457" y="115509"/>
                    <a:pt x="4538059" y="20244"/>
                    <a:pt x="4157001" y="2923"/>
                  </a:cubicBezTo>
                  <a:cubicBezTo>
                    <a:pt x="3767282" y="-14397"/>
                    <a:pt x="3386224" y="46226"/>
                    <a:pt x="3013826" y="158811"/>
                  </a:cubicBezTo>
                  <a:cubicBezTo>
                    <a:pt x="2225727" y="392642"/>
                    <a:pt x="1515573" y="825663"/>
                    <a:pt x="805419" y="1215382"/>
                  </a:cubicBezTo>
                  <a:cubicBezTo>
                    <a:pt x="545607" y="1362609"/>
                    <a:pt x="277133" y="1501176"/>
                    <a:pt x="0" y="1631082"/>
                  </a:cubicBezTo>
                  <a:lnTo>
                    <a:pt x="0" y="1657064"/>
                  </a:lnTo>
                  <a:cubicBezTo>
                    <a:pt x="164548" y="1579120"/>
                    <a:pt x="320435" y="1501176"/>
                    <a:pt x="476323" y="1423232"/>
                  </a:cubicBezTo>
                  <a:cubicBezTo>
                    <a:pt x="1212459" y="1042174"/>
                    <a:pt x="1922613" y="591832"/>
                    <a:pt x="2702050" y="297378"/>
                  </a:cubicBezTo>
                  <a:cubicBezTo>
                    <a:pt x="3074449" y="158811"/>
                    <a:pt x="3455507" y="54886"/>
                    <a:pt x="3853886" y="28905"/>
                  </a:cubicBezTo>
                  <a:cubicBezTo>
                    <a:pt x="4260926" y="2923"/>
                    <a:pt x="4667965" y="72207"/>
                    <a:pt x="5057684" y="193453"/>
                  </a:cubicBezTo>
                  <a:cubicBezTo>
                    <a:pt x="5655254" y="383982"/>
                    <a:pt x="6209520" y="678436"/>
                    <a:pt x="6763788" y="981551"/>
                  </a:cubicBezTo>
                  <a:lnTo>
                    <a:pt x="6763788" y="946909"/>
                  </a:lnTo>
                  <a:cubicBezTo>
                    <a:pt x="6270143" y="695757"/>
                    <a:pt x="5785160" y="435944"/>
                    <a:pt x="5265535" y="24541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5" name="Freeform: Shape 111">
              <a:extLst>
                <a:ext uri="{FF2B5EF4-FFF2-40B4-BE49-F238E27FC236}">
                  <a16:creationId xmlns:a16="http://schemas.microsoft.com/office/drawing/2014/main" xmlns="" id="{79C54CD3-3138-4E2C-B982-4D307617A714}"/>
                </a:ext>
              </a:extLst>
            </p:cNvPr>
            <p:cNvSpPr/>
            <p:nvPr/>
          </p:nvSpPr>
          <p:spPr>
            <a:xfrm>
              <a:off x="1887572" y="3041612"/>
              <a:ext cx="2229323" cy="549721"/>
            </a:xfrm>
            <a:custGeom>
              <a:avLst/>
              <a:gdLst>
                <a:gd name="connsiteX0" fmla="*/ 5334818 w 6755125"/>
                <a:gd name="connsiteY0" fmla="*/ 1359686 h 1665723"/>
                <a:gd name="connsiteX1" fmla="*/ 4182982 w 6755125"/>
                <a:gd name="connsiteY1" fmla="*/ 1628159 h 1665723"/>
                <a:gd name="connsiteX2" fmla="*/ 2979184 w 6755125"/>
                <a:gd name="connsiteY2" fmla="*/ 1463611 h 1665723"/>
                <a:gd name="connsiteX3" fmla="*/ 727475 w 6755125"/>
                <a:gd name="connsiteY3" fmla="*/ 372398 h 1665723"/>
                <a:gd name="connsiteX4" fmla="*/ 0 w 6755125"/>
                <a:gd name="connsiteY4" fmla="*/ 0 h 1665723"/>
                <a:gd name="connsiteX5" fmla="*/ 0 w 6755125"/>
                <a:gd name="connsiteY5" fmla="*/ 34642 h 1665723"/>
                <a:gd name="connsiteX6" fmla="*/ 554267 w 6755125"/>
                <a:gd name="connsiteY6" fmla="*/ 311775 h 1665723"/>
                <a:gd name="connsiteX7" fmla="*/ 2762674 w 6755125"/>
                <a:gd name="connsiteY7" fmla="*/ 1420309 h 1665723"/>
                <a:gd name="connsiteX8" fmla="*/ 3871207 w 6755125"/>
                <a:gd name="connsiteY8" fmla="*/ 1662800 h 1665723"/>
                <a:gd name="connsiteX9" fmla="*/ 5014383 w 6755125"/>
                <a:gd name="connsiteY9" fmla="*/ 1506913 h 1665723"/>
                <a:gd name="connsiteX10" fmla="*/ 6755126 w 6755125"/>
                <a:gd name="connsiteY10" fmla="*/ 710154 h 1665723"/>
                <a:gd name="connsiteX11" fmla="*/ 6755126 w 6755125"/>
                <a:gd name="connsiteY11" fmla="*/ 675513 h 1665723"/>
                <a:gd name="connsiteX12" fmla="*/ 5334818 w 6755125"/>
                <a:gd name="connsiteY12" fmla="*/ 1359686 h 1665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755125" h="1665723">
                  <a:moveTo>
                    <a:pt x="5334818" y="1359686"/>
                  </a:moveTo>
                  <a:cubicBezTo>
                    <a:pt x="4962420" y="1498253"/>
                    <a:pt x="4581362" y="1602178"/>
                    <a:pt x="4182982" y="1628159"/>
                  </a:cubicBezTo>
                  <a:cubicBezTo>
                    <a:pt x="3775942" y="1654140"/>
                    <a:pt x="3368903" y="1584857"/>
                    <a:pt x="2979184" y="1463611"/>
                  </a:cubicBezTo>
                  <a:cubicBezTo>
                    <a:pt x="2182425" y="1212459"/>
                    <a:pt x="1463611" y="770777"/>
                    <a:pt x="727475" y="372398"/>
                  </a:cubicBezTo>
                  <a:cubicBezTo>
                    <a:pt x="493644" y="242492"/>
                    <a:pt x="242491" y="112585"/>
                    <a:pt x="0" y="0"/>
                  </a:cubicBezTo>
                  <a:lnTo>
                    <a:pt x="0" y="34642"/>
                  </a:lnTo>
                  <a:cubicBezTo>
                    <a:pt x="190529" y="121246"/>
                    <a:pt x="372398" y="216510"/>
                    <a:pt x="554267" y="311775"/>
                  </a:cubicBezTo>
                  <a:cubicBezTo>
                    <a:pt x="1281742" y="692834"/>
                    <a:pt x="1983236" y="1143175"/>
                    <a:pt x="2762674" y="1420309"/>
                  </a:cubicBezTo>
                  <a:cubicBezTo>
                    <a:pt x="3117751" y="1550215"/>
                    <a:pt x="3490148" y="1645480"/>
                    <a:pt x="3871207" y="1662800"/>
                  </a:cubicBezTo>
                  <a:cubicBezTo>
                    <a:pt x="4260926" y="1680121"/>
                    <a:pt x="4641984" y="1619498"/>
                    <a:pt x="5014383" y="1506913"/>
                  </a:cubicBezTo>
                  <a:cubicBezTo>
                    <a:pt x="5629272" y="1325044"/>
                    <a:pt x="6192199" y="1013269"/>
                    <a:pt x="6755126" y="710154"/>
                  </a:cubicBezTo>
                  <a:lnTo>
                    <a:pt x="6755126" y="675513"/>
                  </a:lnTo>
                  <a:cubicBezTo>
                    <a:pt x="6296125" y="918004"/>
                    <a:pt x="5828462" y="1169157"/>
                    <a:pt x="5334818" y="1359686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576" name="Graphic 1">
              <a:extLst>
                <a:ext uri="{FF2B5EF4-FFF2-40B4-BE49-F238E27FC236}">
                  <a16:creationId xmlns:a16="http://schemas.microsoft.com/office/drawing/2014/main" xmlns="" id="{F758004B-569C-49A8-8D2F-D06BB1B67404}"/>
                </a:ext>
              </a:extLst>
            </p:cNvPr>
            <p:cNvGrpSpPr/>
            <p:nvPr/>
          </p:nvGrpSpPr>
          <p:grpSpPr>
            <a:xfrm>
              <a:off x="4031152" y="3157763"/>
              <a:ext cx="62879" cy="159257"/>
              <a:chOff x="12582653" y="3602003"/>
              <a:chExt cx="190530" cy="482570"/>
            </a:xfrm>
            <a:grpFill/>
          </p:grpSpPr>
          <p:sp>
            <p:nvSpPr>
              <p:cNvPr id="710" name="Freeform: Shape 173">
                <a:extLst>
                  <a:ext uri="{FF2B5EF4-FFF2-40B4-BE49-F238E27FC236}">
                    <a16:creationId xmlns:a16="http://schemas.microsoft.com/office/drawing/2014/main" xmlns="" id="{BB37D653-ABC9-41C7-88FE-B4E97DA2BD07}"/>
                  </a:ext>
                </a:extLst>
              </p:cNvPr>
              <p:cNvSpPr/>
              <p:nvPr/>
            </p:nvSpPr>
            <p:spPr>
              <a:xfrm>
                <a:off x="12660598" y="3640692"/>
                <a:ext cx="27371" cy="410446"/>
              </a:xfrm>
              <a:custGeom>
                <a:avLst/>
                <a:gdLst>
                  <a:gd name="connsiteX0" fmla="*/ 0 w 27371"/>
                  <a:gd name="connsiteY0" fmla="*/ 16398 h 410446"/>
                  <a:gd name="connsiteX1" fmla="*/ 0 w 27371"/>
                  <a:gd name="connsiteY1" fmla="*/ 397456 h 410446"/>
                  <a:gd name="connsiteX2" fmla="*/ 25982 w 27371"/>
                  <a:gd name="connsiteY2" fmla="*/ 397456 h 410446"/>
                  <a:gd name="connsiteX3" fmla="*/ 25982 w 27371"/>
                  <a:gd name="connsiteY3" fmla="*/ 16398 h 410446"/>
                  <a:gd name="connsiteX4" fmla="*/ 0 w 27371"/>
                  <a:gd name="connsiteY4" fmla="*/ 16398 h 41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371" h="410446">
                    <a:moveTo>
                      <a:pt x="0" y="16398"/>
                    </a:moveTo>
                    <a:cubicBezTo>
                      <a:pt x="0" y="146304"/>
                      <a:pt x="0" y="267550"/>
                      <a:pt x="0" y="397456"/>
                    </a:cubicBezTo>
                    <a:cubicBezTo>
                      <a:pt x="0" y="414777"/>
                      <a:pt x="25982" y="414777"/>
                      <a:pt x="25982" y="397456"/>
                    </a:cubicBezTo>
                    <a:cubicBezTo>
                      <a:pt x="25982" y="267550"/>
                      <a:pt x="25982" y="146304"/>
                      <a:pt x="25982" y="16398"/>
                    </a:cubicBezTo>
                    <a:cubicBezTo>
                      <a:pt x="34641" y="-923"/>
                      <a:pt x="0" y="-9584"/>
                      <a:pt x="0" y="1639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11" name="Freeform: Shape 174">
                <a:extLst>
                  <a:ext uri="{FF2B5EF4-FFF2-40B4-BE49-F238E27FC236}">
                    <a16:creationId xmlns:a16="http://schemas.microsoft.com/office/drawing/2014/main" xmlns="" id="{D262CAD4-ECD0-4E48-9B35-5B62296FFBDF}"/>
                  </a:ext>
                </a:extLst>
              </p:cNvPr>
              <p:cNvSpPr/>
              <p:nvPr/>
            </p:nvSpPr>
            <p:spPr>
              <a:xfrm>
                <a:off x="12582653" y="3602003"/>
                <a:ext cx="190530" cy="109301"/>
              </a:xfrm>
              <a:custGeom>
                <a:avLst/>
                <a:gdLst>
                  <a:gd name="connsiteX0" fmla="*/ 95265 w 190530"/>
                  <a:gd name="connsiteY0" fmla="*/ 37765 h 109301"/>
                  <a:gd name="connsiteX1" fmla="*/ 0 w 190530"/>
                  <a:gd name="connsiteY1" fmla="*/ 3124 h 109301"/>
                  <a:gd name="connsiteX2" fmla="*/ 95265 w 190530"/>
                  <a:gd name="connsiteY2" fmla="*/ 72407 h 109301"/>
                  <a:gd name="connsiteX3" fmla="*/ 190530 w 190530"/>
                  <a:gd name="connsiteY3" fmla="*/ 107049 h 109301"/>
                  <a:gd name="connsiteX4" fmla="*/ 95265 w 190530"/>
                  <a:gd name="connsiteY4" fmla="*/ 37765 h 109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30" h="109301">
                    <a:moveTo>
                      <a:pt x="95265" y="37765"/>
                    </a:moveTo>
                    <a:cubicBezTo>
                      <a:pt x="43302" y="3124"/>
                      <a:pt x="0" y="-5537"/>
                      <a:pt x="0" y="3124"/>
                    </a:cubicBezTo>
                    <a:cubicBezTo>
                      <a:pt x="0" y="11784"/>
                      <a:pt x="43302" y="46426"/>
                      <a:pt x="95265" y="72407"/>
                    </a:cubicBezTo>
                    <a:cubicBezTo>
                      <a:pt x="147228" y="98388"/>
                      <a:pt x="190530" y="115709"/>
                      <a:pt x="190530" y="107049"/>
                    </a:cubicBezTo>
                    <a:cubicBezTo>
                      <a:pt x="190530" y="107049"/>
                      <a:pt x="147228" y="72407"/>
                      <a:pt x="95265" y="3776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12" name="Freeform: Shape 175">
                <a:extLst>
                  <a:ext uri="{FF2B5EF4-FFF2-40B4-BE49-F238E27FC236}">
                    <a16:creationId xmlns:a16="http://schemas.microsoft.com/office/drawing/2014/main" xmlns="" id="{156D0511-4F6F-4748-A2A6-E2D87906F445}"/>
                  </a:ext>
                </a:extLst>
              </p:cNvPr>
              <p:cNvSpPr/>
              <p:nvPr/>
            </p:nvSpPr>
            <p:spPr>
              <a:xfrm>
                <a:off x="12582653" y="3974401"/>
                <a:ext cx="190530" cy="110172"/>
              </a:xfrm>
              <a:custGeom>
                <a:avLst/>
                <a:gdLst>
                  <a:gd name="connsiteX0" fmla="*/ 95265 w 190530"/>
                  <a:gd name="connsiteY0" fmla="*/ 37765 h 110172"/>
                  <a:gd name="connsiteX1" fmla="*/ 0 w 190530"/>
                  <a:gd name="connsiteY1" fmla="*/ 107049 h 110172"/>
                  <a:gd name="connsiteX2" fmla="*/ 95265 w 190530"/>
                  <a:gd name="connsiteY2" fmla="*/ 72407 h 110172"/>
                  <a:gd name="connsiteX3" fmla="*/ 190530 w 190530"/>
                  <a:gd name="connsiteY3" fmla="*/ 3124 h 110172"/>
                  <a:gd name="connsiteX4" fmla="*/ 95265 w 190530"/>
                  <a:gd name="connsiteY4" fmla="*/ 37765 h 1101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30" h="110172">
                    <a:moveTo>
                      <a:pt x="95265" y="37765"/>
                    </a:moveTo>
                    <a:cubicBezTo>
                      <a:pt x="43302" y="63747"/>
                      <a:pt x="0" y="98388"/>
                      <a:pt x="0" y="107049"/>
                    </a:cubicBezTo>
                    <a:cubicBezTo>
                      <a:pt x="0" y="115709"/>
                      <a:pt x="43302" y="107049"/>
                      <a:pt x="95265" y="72407"/>
                    </a:cubicBezTo>
                    <a:cubicBezTo>
                      <a:pt x="147228" y="37765"/>
                      <a:pt x="190530" y="11784"/>
                      <a:pt x="190530" y="3124"/>
                    </a:cubicBezTo>
                    <a:cubicBezTo>
                      <a:pt x="190530" y="-5537"/>
                      <a:pt x="147228" y="3124"/>
                      <a:pt x="95265" y="3776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77" name="Graphic 1">
              <a:extLst>
                <a:ext uri="{FF2B5EF4-FFF2-40B4-BE49-F238E27FC236}">
                  <a16:creationId xmlns:a16="http://schemas.microsoft.com/office/drawing/2014/main" xmlns="" id="{6B4786A7-5C94-4F9F-9AD8-DD0689E95CC3}"/>
                </a:ext>
              </a:extLst>
            </p:cNvPr>
            <p:cNvGrpSpPr/>
            <p:nvPr/>
          </p:nvGrpSpPr>
          <p:grpSpPr>
            <a:xfrm>
              <a:off x="3888247" y="3079306"/>
              <a:ext cx="62879" cy="316172"/>
              <a:chOff x="12149632" y="3364268"/>
              <a:chExt cx="190530" cy="958039"/>
            </a:xfrm>
            <a:grpFill/>
          </p:grpSpPr>
          <p:sp>
            <p:nvSpPr>
              <p:cNvPr id="707" name="Freeform: Shape 170">
                <a:extLst>
                  <a:ext uri="{FF2B5EF4-FFF2-40B4-BE49-F238E27FC236}">
                    <a16:creationId xmlns:a16="http://schemas.microsoft.com/office/drawing/2014/main" xmlns="" id="{89653DCC-8574-4BC4-8313-9539A2E4723E}"/>
                  </a:ext>
                </a:extLst>
              </p:cNvPr>
              <p:cNvSpPr/>
              <p:nvPr/>
            </p:nvSpPr>
            <p:spPr>
              <a:xfrm>
                <a:off x="12236236" y="3401607"/>
                <a:ext cx="25981" cy="883362"/>
              </a:xfrm>
              <a:custGeom>
                <a:avLst/>
                <a:gdLst>
                  <a:gd name="connsiteX0" fmla="*/ 0 w 25981"/>
                  <a:gd name="connsiteY0" fmla="*/ 12991 h 883362"/>
                  <a:gd name="connsiteX1" fmla="*/ 0 w 25981"/>
                  <a:gd name="connsiteY1" fmla="*/ 870372 h 883362"/>
                  <a:gd name="connsiteX2" fmla="*/ 25982 w 25981"/>
                  <a:gd name="connsiteY2" fmla="*/ 870372 h 883362"/>
                  <a:gd name="connsiteX3" fmla="*/ 25982 w 25981"/>
                  <a:gd name="connsiteY3" fmla="*/ 12991 h 883362"/>
                  <a:gd name="connsiteX4" fmla="*/ 0 w 25981"/>
                  <a:gd name="connsiteY4" fmla="*/ 12991 h 8833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883362">
                    <a:moveTo>
                      <a:pt x="0" y="12991"/>
                    </a:moveTo>
                    <a:cubicBezTo>
                      <a:pt x="0" y="298784"/>
                      <a:pt x="0" y="584578"/>
                      <a:pt x="0" y="870372"/>
                    </a:cubicBezTo>
                    <a:cubicBezTo>
                      <a:pt x="0" y="887693"/>
                      <a:pt x="25982" y="887693"/>
                      <a:pt x="25982" y="870372"/>
                    </a:cubicBezTo>
                    <a:cubicBezTo>
                      <a:pt x="25982" y="584578"/>
                      <a:pt x="25982" y="298784"/>
                      <a:pt x="25982" y="12991"/>
                    </a:cubicBezTo>
                    <a:cubicBezTo>
                      <a:pt x="2598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8" name="Freeform: Shape 171">
                <a:extLst>
                  <a:ext uri="{FF2B5EF4-FFF2-40B4-BE49-F238E27FC236}">
                    <a16:creationId xmlns:a16="http://schemas.microsoft.com/office/drawing/2014/main" xmlns="" id="{42FBFF83-FAC7-4DFF-B0CF-7A954A2393C8}"/>
                  </a:ext>
                </a:extLst>
              </p:cNvPr>
              <p:cNvSpPr/>
              <p:nvPr/>
            </p:nvSpPr>
            <p:spPr>
              <a:xfrm>
                <a:off x="12149632" y="3364268"/>
                <a:ext cx="190530" cy="123023"/>
              </a:xfrm>
              <a:custGeom>
                <a:avLst/>
                <a:gdLst>
                  <a:gd name="connsiteX0" fmla="*/ 95265 w 190530"/>
                  <a:gd name="connsiteY0" fmla="*/ 24348 h 123023"/>
                  <a:gd name="connsiteX1" fmla="*/ 0 w 190530"/>
                  <a:gd name="connsiteY1" fmla="*/ 15687 h 123023"/>
                  <a:gd name="connsiteX2" fmla="*/ 95265 w 190530"/>
                  <a:gd name="connsiteY2" fmla="*/ 102292 h 123023"/>
                  <a:gd name="connsiteX3" fmla="*/ 190530 w 190530"/>
                  <a:gd name="connsiteY3" fmla="*/ 110952 h 123023"/>
                  <a:gd name="connsiteX4" fmla="*/ 95265 w 190530"/>
                  <a:gd name="connsiteY4" fmla="*/ 24348 h 1230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30" h="123023">
                    <a:moveTo>
                      <a:pt x="95265" y="24348"/>
                    </a:moveTo>
                    <a:cubicBezTo>
                      <a:pt x="43302" y="-1633"/>
                      <a:pt x="0" y="-10294"/>
                      <a:pt x="0" y="15687"/>
                    </a:cubicBezTo>
                    <a:cubicBezTo>
                      <a:pt x="0" y="41669"/>
                      <a:pt x="43302" y="76310"/>
                      <a:pt x="95265" y="102292"/>
                    </a:cubicBezTo>
                    <a:cubicBezTo>
                      <a:pt x="147228" y="128273"/>
                      <a:pt x="190530" y="128273"/>
                      <a:pt x="190530" y="110952"/>
                    </a:cubicBezTo>
                    <a:cubicBezTo>
                      <a:pt x="190530" y="93631"/>
                      <a:pt x="147228" y="58989"/>
                      <a:pt x="95265" y="2434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9" name="Freeform: Shape 172">
                <a:extLst>
                  <a:ext uri="{FF2B5EF4-FFF2-40B4-BE49-F238E27FC236}">
                    <a16:creationId xmlns:a16="http://schemas.microsoft.com/office/drawing/2014/main" xmlns="" id="{E19170AD-2609-4764-B296-28D4B9941DDE}"/>
                  </a:ext>
                </a:extLst>
              </p:cNvPr>
              <p:cNvSpPr/>
              <p:nvPr/>
            </p:nvSpPr>
            <p:spPr>
              <a:xfrm>
                <a:off x="12149632" y="4199284"/>
                <a:ext cx="190530" cy="123023"/>
              </a:xfrm>
              <a:custGeom>
                <a:avLst/>
                <a:gdLst>
                  <a:gd name="connsiteX0" fmla="*/ 95265 w 190530"/>
                  <a:gd name="connsiteY0" fmla="*/ 20732 h 123023"/>
                  <a:gd name="connsiteX1" fmla="*/ 0 w 190530"/>
                  <a:gd name="connsiteY1" fmla="*/ 107336 h 123023"/>
                  <a:gd name="connsiteX2" fmla="*/ 95265 w 190530"/>
                  <a:gd name="connsiteY2" fmla="*/ 98676 h 123023"/>
                  <a:gd name="connsiteX3" fmla="*/ 190530 w 190530"/>
                  <a:gd name="connsiteY3" fmla="*/ 12072 h 123023"/>
                  <a:gd name="connsiteX4" fmla="*/ 95265 w 190530"/>
                  <a:gd name="connsiteY4" fmla="*/ 20732 h 1230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30" h="123023">
                    <a:moveTo>
                      <a:pt x="95265" y="20732"/>
                    </a:moveTo>
                    <a:cubicBezTo>
                      <a:pt x="43302" y="46713"/>
                      <a:pt x="0" y="81355"/>
                      <a:pt x="0" y="107336"/>
                    </a:cubicBezTo>
                    <a:cubicBezTo>
                      <a:pt x="0" y="133317"/>
                      <a:pt x="43302" y="124657"/>
                      <a:pt x="95265" y="98676"/>
                    </a:cubicBezTo>
                    <a:cubicBezTo>
                      <a:pt x="147228" y="72695"/>
                      <a:pt x="190530" y="29393"/>
                      <a:pt x="190530" y="12072"/>
                    </a:cubicBezTo>
                    <a:cubicBezTo>
                      <a:pt x="190530" y="-5249"/>
                      <a:pt x="147228" y="-5249"/>
                      <a:pt x="95265" y="2073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78" name="Graphic 1">
              <a:extLst>
                <a:ext uri="{FF2B5EF4-FFF2-40B4-BE49-F238E27FC236}">
                  <a16:creationId xmlns:a16="http://schemas.microsoft.com/office/drawing/2014/main" xmlns="" id="{845CBBD7-B730-4E4E-BFB5-A61809A1377F}"/>
                </a:ext>
              </a:extLst>
            </p:cNvPr>
            <p:cNvGrpSpPr/>
            <p:nvPr/>
          </p:nvGrpSpPr>
          <p:grpSpPr>
            <a:xfrm>
              <a:off x="3748200" y="3008045"/>
              <a:ext cx="62878" cy="458694"/>
              <a:chOff x="11725272" y="3148339"/>
              <a:chExt cx="190528" cy="1389899"/>
            </a:xfrm>
            <a:grpFill/>
          </p:grpSpPr>
          <p:sp>
            <p:nvSpPr>
              <p:cNvPr id="704" name="Freeform: Shape 167">
                <a:extLst>
                  <a:ext uri="{FF2B5EF4-FFF2-40B4-BE49-F238E27FC236}">
                    <a16:creationId xmlns:a16="http://schemas.microsoft.com/office/drawing/2014/main" xmlns="" id="{E2E48398-A267-4C43-A02F-988DCF99CCAD}"/>
                  </a:ext>
                </a:extLst>
              </p:cNvPr>
              <p:cNvSpPr/>
              <p:nvPr/>
            </p:nvSpPr>
            <p:spPr>
              <a:xfrm>
                <a:off x="11803215" y="3185096"/>
                <a:ext cx="27371" cy="1325044"/>
              </a:xfrm>
              <a:custGeom>
                <a:avLst/>
                <a:gdLst>
                  <a:gd name="connsiteX0" fmla="*/ 0 w 27371"/>
                  <a:gd name="connsiteY0" fmla="*/ 12991 h 1325044"/>
                  <a:gd name="connsiteX1" fmla="*/ 0 w 27371"/>
                  <a:gd name="connsiteY1" fmla="*/ 1312053 h 1325044"/>
                  <a:gd name="connsiteX2" fmla="*/ 25982 w 27371"/>
                  <a:gd name="connsiteY2" fmla="*/ 1312053 h 1325044"/>
                  <a:gd name="connsiteX3" fmla="*/ 25982 w 27371"/>
                  <a:gd name="connsiteY3" fmla="*/ 12991 h 1325044"/>
                  <a:gd name="connsiteX4" fmla="*/ 0 w 27371"/>
                  <a:gd name="connsiteY4" fmla="*/ 12991 h 13250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371" h="1325044">
                    <a:moveTo>
                      <a:pt x="0" y="12991"/>
                    </a:moveTo>
                    <a:cubicBezTo>
                      <a:pt x="0" y="446011"/>
                      <a:pt x="0" y="879032"/>
                      <a:pt x="0" y="1312053"/>
                    </a:cubicBezTo>
                    <a:cubicBezTo>
                      <a:pt x="0" y="1329374"/>
                      <a:pt x="25982" y="1329374"/>
                      <a:pt x="25982" y="1312053"/>
                    </a:cubicBezTo>
                    <a:cubicBezTo>
                      <a:pt x="25982" y="879032"/>
                      <a:pt x="25982" y="446011"/>
                      <a:pt x="25982" y="12991"/>
                    </a:cubicBezTo>
                    <a:cubicBezTo>
                      <a:pt x="3464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5" name="Freeform: Shape 168">
                <a:extLst>
                  <a:ext uri="{FF2B5EF4-FFF2-40B4-BE49-F238E27FC236}">
                    <a16:creationId xmlns:a16="http://schemas.microsoft.com/office/drawing/2014/main" xmlns="" id="{254D25ED-F83B-41D3-AD66-4CBE94F6B3CC}"/>
                  </a:ext>
                </a:extLst>
              </p:cNvPr>
              <p:cNvSpPr/>
              <p:nvPr/>
            </p:nvSpPr>
            <p:spPr>
              <a:xfrm>
                <a:off x="11725272" y="3148339"/>
                <a:ext cx="190528" cy="139763"/>
              </a:xfrm>
              <a:custGeom>
                <a:avLst/>
                <a:gdLst>
                  <a:gd name="connsiteX0" fmla="*/ 95265 w 190528"/>
                  <a:gd name="connsiteY0" fmla="*/ 15107 h 139763"/>
                  <a:gd name="connsiteX1" fmla="*/ 0 w 190528"/>
                  <a:gd name="connsiteY1" fmla="*/ 32428 h 139763"/>
                  <a:gd name="connsiteX2" fmla="*/ 95265 w 190528"/>
                  <a:gd name="connsiteY2" fmla="*/ 127692 h 139763"/>
                  <a:gd name="connsiteX3" fmla="*/ 190529 w 190528"/>
                  <a:gd name="connsiteY3" fmla="*/ 119032 h 139763"/>
                  <a:gd name="connsiteX4" fmla="*/ 95265 w 190528"/>
                  <a:gd name="connsiteY4" fmla="*/ 15107 h 1397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39763">
                    <a:moveTo>
                      <a:pt x="95265" y="15107"/>
                    </a:moveTo>
                    <a:cubicBezTo>
                      <a:pt x="43302" y="-10875"/>
                      <a:pt x="0" y="-2214"/>
                      <a:pt x="0" y="32428"/>
                    </a:cubicBezTo>
                    <a:cubicBezTo>
                      <a:pt x="0" y="67069"/>
                      <a:pt x="43302" y="110371"/>
                      <a:pt x="95265" y="127692"/>
                    </a:cubicBezTo>
                    <a:cubicBezTo>
                      <a:pt x="147227" y="145013"/>
                      <a:pt x="190529" y="145013"/>
                      <a:pt x="190529" y="119032"/>
                    </a:cubicBezTo>
                    <a:cubicBezTo>
                      <a:pt x="190529" y="84390"/>
                      <a:pt x="147227" y="41088"/>
                      <a:pt x="95265" y="1510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6" name="Freeform: Shape 169">
                <a:extLst>
                  <a:ext uri="{FF2B5EF4-FFF2-40B4-BE49-F238E27FC236}">
                    <a16:creationId xmlns:a16="http://schemas.microsoft.com/office/drawing/2014/main" xmlns="" id="{892E33A0-6163-49C0-BB00-D1049978F09C}"/>
                  </a:ext>
                </a:extLst>
              </p:cNvPr>
              <p:cNvSpPr/>
              <p:nvPr/>
            </p:nvSpPr>
            <p:spPr>
              <a:xfrm>
                <a:off x="11725272" y="4399168"/>
                <a:ext cx="190528" cy="139069"/>
              </a:xfrm>
              <a:custGeom>
                <a:avLst/>
                <a:gdLst>
                  <a:gd name="connsiteX0" fmla="*/ 95265 w 190528"/>
                  <a:gd name="connsiteY0" fmla="*/ 11377 h 139069"/>
                  <a:gd name="connsiteX1" fmla="*/ 0 w 190528"/>
                  <a:gd name="connsiteY1" fmla="*/ 106642 h 139069"/>
                  <a:gd name="connsiteX2" fmla="*/ 95265 w 190528"/>
                  <a:gd name="connsiteY2" fmla="*/ 123963 h 139069"/>
                  <a:gd name="connsiteX3" fmla="*/ 190529 w 190528"/>
                  <a:gd name="connsiteY3" fmla="*/ 28698 h 139069"/>
                  <a:gd name="connsiteX4" fmla="*/ 95265 w 190528"/>
                  <a:gd name="connsiteY4" fmla="*/ 11377 h 1390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39069">
                    <a:moveTo>
                      <a:pt x="95265" y="11377"/>
                    </a:moveTo>
                    <a:cubicBezTo>
                      <a:pt x="43302" y="28698"/>
                      <a:pt x="0" y="72000"/>
                      <a:pt x="0" y="106642"/>
                    </a:cubicBezTo>
                    <a:cubicBezTo>
                      <a:pt x="0" y="141283"/>
                      <a:pt x="43302" y="149944"/>
                      <a:pt x="95265" y="123963"/>
                    </a:cubicBezTo>
                    <a:cubicBezTo>
                      <a:pt x="147227" y="97981"/>
                      <a:pt x="190529" y="54679"/>
                      <a:pt x="190529" y="28698"/>
                    </a:cubicBezTo>
                    <a:cubicBezTo>
                      <a:pt x="190529" y="-5944"/>
                      <a:pt x="147227" y="-5944"/>
                      <a:pt x="95265" y="1137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79" name="Graphic 1">
              <a:extLst>
                <a:ext uri="{FF2B5EF4-FFF2-40B4-BE49-F238E27FC236}">
                  <a16:creationId xmlns:a16="http://schemas.microsoft.com/office/drawing/2014/main" xmlns="" id="{2849613A-89B6-4294-8CBF-04B7E97DC15C}"/>
                </a:ext>
              </a:extLst>
            </p:cNvPr>
            <p:cNvGrpSpPr/>
            <p:nvPr/>
          </p:nvGrpSpPr>
          <p:grpSpPr>
            <a:xfrm>
              <a:off x="3608153" y="2945052"/>
              <a:ext cx="62878" cy="583608"/>
              <a:chOff x="11300912" y="2957461"/>
              <a:chExt cx="190528" cy="1768406"/>
            </a:xfrm>
            <a:grpFill/>
          </p:grpSpPr>
          <p:sp>
            <p:nvSpPr>
              <p:cNvPr id="701" name="Freeform: Shape 164">
                <a:extLst>
                  <a:ext uri="{FF2B5EF4-FFF2-40B4-BE49-F238E27FC236}">
                    <a16:creationId xmlns:a16="http://schemas.microsoft.com/office/drawing/2014/main" xmlns="" id="{1868D612-A410-419F-BB80-B22BE8765DBA}"/>
                  </a:ext>
                </a:extLst>
              </p:cNvPr>
              <p:cNvSpPr/>
              <p:nvPr/>
            </p:nvSpPr>
            <p:spPr>
              <a:xfrm>
                <a:off x="11378855" y="3003228"/>
                <a:ext cx="25981" cy="1688781"/>
              </a:xfrm>
              <a:custGeom>
                <a:avLst/>
                <a:gdLst>
                  <a:gd name="connsiteX0" fmla="*/ 0 w 25981"/>
                  <a:gd name="connsiteY0" fmla="*/ 12991 h 1688781"/>
                  <a:gd name="connsiteX1" fmla="*/ 0 w 25981"/>
                  <a:gd name="connsiteY1" fmla="*/ 1675791 h 1688781"/>
                  <a:gd name="connsiteX2" fmla="*/ 25982 w 25981"/>
                  <a:gd name="connsiteY2" fmla="*/ 1675791 h 1688781"/>
                  <a:gd name="connsiteX3" fmla="*/ 25982 w 25981"/>
                  <a:gd name="connsiteY3" fmla="*/ 12991 h 1688781"/>
                  <a:gd name="connsiteX4" fmla="*/ 0 w 25981"/>
                  <a:gd name="connsiteY4" fmla="*/ 12991 h 16887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688781">
                    <a:moveTo>
                      <a:pt x="0" y="12991"/>
                    </a:moveTo>
                    <a:cubicBezTo>
                      <a:pt x="0" y="567258"/>
                      <a:pt x="0" y="1121524"/>
                      <a:pt x="0" y="1675791"/>
                    </a:cubicBezTo>
                    <a:cubicBezTo>
                      <a:pt x="0" y="1693112"/>
                      <a:pt x="25982" y="1693112"/>
                      <a:pt x="25982" y="1675791"/>
                    </a:cubicBezTo>
                    <a:cubicBezTo>
                      <a:pt x="25982" y="1121524"/>
                      <a:pt x="25982" y="567258"/>
                      <a:pt x="25982" y="12991"/>
                    </a:cubicBezTo>
                    <a:cubicBezTo>
                      <a:pt x="2598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2" name="Freeform: Shape 165">
                <a:extLst>
                  <a:ext uri="{FF2B5EF4-FFF2-40B4-BE49-F238E27FC236}">
                    <a16:creationId xmlns:a16="http://schemas.microsoft.com/office/drawing/2014/main" xmlns="" id="{2C8ABE24-C446-49FD-BBAA-CBA371A4B9A2}"/>
                  </a:ext>
                </a:extLst>
              </p:cNvPr>
              <p:cNvSpPr/>
              <p:nvPr/>
            </p:nvSpPr>
            <p:spPr>
              <a:xfrm>
                <a:off x="11300912" y="2957461"/>
                <a:ext cx="190528" cy="152156"/>
              </a:xfrm>
              <a:custGeom>
                <a:avLst/>
                <a:gdLst>
                  <a:gd name="connsiteX0" fmla="*/ 95264 w 190528"/>
                  <a:gd name="connsiteY0" fmla="*/ 6795 h 152156"/>
                  <a:gd name="connsiteX1" fmla="*/ 0 w 190528"/>
                  <a:gd name="connsiteY1" fmla="*/ 41437 h 152156"/>
                  <a:gd name="connsiteX2" fmla="*/ 95264 w 190528"/>
                  <a:gd name="connsiteY2" fmla="*/ 145362 h 152156"/>
                  <a:gd name="connsiteX3" fmla="*/ 190529 w 190528"/>
                  <a:gd name="connsiteY3" fmla="*/ 110720 h 152156"/>
                  <a:gd name="connsiteX4" fmla="*/ 95264 w 190528"/>
                  <a:gd name="connsiteY4" fmla="*/ 6795 h 152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52156">
                    <a:moveTo>
                      <a:pt x="95264" y="6795"/>
                    </a:moveTo>
                    <a:cubicBezTo>
                      <a:pt x="43302" y="-10526"/>
                      <a:pt x="0" y="6795"/>
                      <a:pt x="0" y="41437"/>
                    </a:cubicBezTo>
                    <a:cubicBezTo>
                      <a:pt x="0" y="84739"/>
                      <a:pt x="43302" y="128041"/>
                      <a:pt x="95264" y="145362"/>
                    </a:cubicBezTo>
                    <a:cubicBezTo>
                      <a:pt x="147227" y="162683"/>
                      <a:pt x="190529" y="145362"/>
                      <a:pt x="190529" y="110720"/>
                    </a:cubicBezTo>
                    <a:cubicBezTo>
                      <a:pt x="181868" y="76078"/>
                      <a:pt x="147227" y="32776"/>
                      <a:pt x="95264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3" name="Freeform: Shape 166">
                <a:extLst>
                  <a:ext uri="{FF2B5EF4-FFF2-40B4-BE49-F238E27FC236}">
                    <a16:creationId xmlns:a16="http://schemas.microsoft.com/office/drawing/2014/main" xmlns="" id="{A4A5D8CF-AF8E-4155-BB4A-A7B80D5D66EC}"/>
                  </a:ext>
                </a:extLst>
              </p:cNvPr>
              <p:cNvSpPr/>
              <p:nvPr/>
            </p:nvSpPr>
            <p:spPr>
              <a:xfrm>
                <a:off x="11300912" y="4568299"/>
                <a:ext cx="190528" cy="157568"/>
              </a:xfrm>
              <a:custGeom>
                <a:avLst/>
                <a:gdLst>
                  <a:gd name="connsiteX0" fmla="*/ 95264 w 190528"/>
                  <a:gd name="connsiteY0" fmla="*/ 6795 h 157568"/>
                  <a:gd name="connsiteX1" fmla="*/ 0 w 190528"/>
                  <a:gd name="connsiteY1" fmla="*/ 110720 h 157568"/>
                  <a:gd name="connsiteX2" fmla="*/ 95264 w 190528"/>
                  <a:gd name="connsiteY2" fmla="*/ 145362 h 157568"/>
                  <a:gd name="connsiteX3" fmla="*/ 190529 w 190528"/>
                  <a:gd name="connsiteY3" fmla="*/ 41437 h 157568"/>
                  <a:gd name="connsiteX4" fmla="*/ 95264 w 190528"/>
                  <a:gd name="connsiteY4" fmla="*/ 6795 h 1575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57568">
                    <a:moveTo>
                      <a:pt x="95264" y="6795"/>
                    </a:moveTo>
                    <a:cubicBezTo>
                      <a:pt x="43302" y="24116"/>
                      <a:pt x="0" y="67418"/>
                      <a:pt x="0" y="110720"/>
                    </a:cubicBezTo>
                    <a:cubicBezTo>
                      <a:pt x="0" y="154022"/>
                      <a:pt x="43302" y="171343"/>
                      <a:pt x="95264" y="145362"/>
                    </a:cubicBezTo>
                    <a:cubicBezTo>
                      <a:pt x="147227" y="128041"/>
                      <a:pt x="190529" y="76078"/>
                      <a:pt x="190529" y="41437"/>
                    </a:cubicBezTo>
                    <a:cubicBezTo>
                      <a:pt x="181868" y="6795"/>
                      <a:pt x="147227" y="-10526"/>
                      <a:pt x="95264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80" name="Graphic 1">
              <a:extLst>
                <a:ext uri="{FF2B5EF4-FFF2-40B4-BE49-F238E27FC236}">
                  <a16:creationId xmlns:a16="http://schemas.microsoft.com/office/drawing/2014/main" xmlns="" id="{289CEABB-39BE-467E-A718-350CF70C5CCA}"/>
                </a:ext>
              </a:extLst>
            </p:cNvPr>
            <p:cNvGrpSpPr/>
            <p:nvPr/>
          </p:nvGrpSpPr>
          <p:grpSpPr>
            <a:xfrm>
              <a:off x="3465247" y="2900061"/>
              <a:ext cx="62878" cy="674661"/>
              <a:chOff x="10867891" y="2821134"/>
              <a:chExt cx="190528" cy="2044308"/>
            </a:xfrm>
            <a:grpFill/>
          </p:grpSpPr>
          <p:sp>
            <p:nvSpPr>
              <p:cNvPr id="698" name="Freeform: Shape 161">
                <a:extLst>
                  <a:ext uri="{FF2B5EF4-FFF2-40B4-BE49-F238E27FC236}">
                    <a16:creationId xmlns:a16="http://schemas.microsoft.com/office/drawing/2014/main" xmlns="" id="{858FB86E-1C2B-4DE2-8B13-ECA5B8495FF1}"/>
                  </a:ext>
                </a:extLst>
              </p:cNvPr>
              <p:cNvSpPr/>
              <p:nvPr/>
            </p:nvSpPr>
            <p:spPr>
              <a:xfrm>
                <a:off x="10954495" y="2864661"/>
                <a:ext cx="25980" cy="1965915"/>
              </a:xfrm>
              <a:custGeom>
                <a:avLst/>
                <a:gdLst>
                  <a:gd name="connsiteX0" fmla="*/ 0 w 25980"/>
                  <a:gd name="connsiteY0" fmla="*/ 12991 h 1965915"/>
                  <a:gd name="connsiteX1" fmla="*/ 0 w 25980"/>
                  <a:gd name="connsiteY1" fmla="*/ 1952925 h 1965915"/>
                  <a:gd name="connsiteX2" fmla="*/ 25980 w 25980"/>
                  <a:gd name="connsiteY2" fmla="*/ 1952925 h 1965915"/>
                  <a:gd name="connsiteX3" fmla="*/ 25980 w 25980"/>
                  <a:gd name="connsiteY3" fmla="*/ 12991 h 1965915"/>
                  <a:gd name="connsiteX4" fmla="*/ 0 w 25980"/>
                  <a:gd name="connsiteY4" fmla="*/ 12991 h 19659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0" h="1965915">
                    <a:moveTo>
                      <a:pt x="0" y="12991"/>
                    </a:moveTo>
                    <a:cubicBezTo>
                      <a:pt x="0" y="662522"/>
                      <a:pt x="0" y="1303393"/>
                      <a:pt x="0" y="1952925"/>
                    </a:cubicBezTo>
                    <a:cubicBezTo>
                      <a:pt x="0" y="1970245"/>
                      <a:pt x="25980" y="1970245"/>
                      <a:pt x="25980" y="1952925"/>
                    </a:cubicBezTo>
                    <a:cubicBezTo>
                      <a:pt x="25980" y="1303393"/>
                      <a:pt x="25980" y="662522"/>
                      <a:pt x="25980" y="12991"/>
                    </a:cubicBezTo>
                    <a:cubicBezTo>
                      <a:pt x="25980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9" name="Freeform: Shape 162">
                <a:extLst>
                  <a:ext uri="{FF2B5EF4-FFF2-40B4-BE49-F238E27FC236}">
                    <a16:creationId xmlns:a16="http://schemas.microsoft.com/office/drawing/2014/main" xmlns="" id="{85081977-5689-4BB6-96C5-E0C6C2E001F3}"/>
                  </a:ext>
                </a:extLst>
              </p:cNvPr>
              <p:cNvSpPr/>
              <p:nvPr/>
            </p:nvSpPr>
            <p:spPr>
              <a:xfrm>
                <a:off x="10867891" y="2821134"/>
                <a:ext cx="190528" cy="170762"/>
              </a:xfrm>
              <a:custGeom>
                <a:avLst/>
                <a:gdLst>
                  <a:gd name="connsiteX0" fmla="*/ 95264 w 190528"/>
                  <a:gd name="connsiteY0" fmla="*/ 4555 h 170762"/>
                  <a:gd name="connsiteX1" fmla="*/ 0 w 190528"/>
                  <a:gd name="connsiteY1" fmla="*/ 65178 h 170762"/>
                  <a:gd name="connsiteX2" fmla="*/ 95264 w 190528"/>
                  <a:gd name="connsiteY2" fmla="*/ 169103 h 170762"/>
                  <a:gd name="connsiteX3" fmla="*/ 190529 w 190528"/>
                  <a:gd name="connsiteY3" fmla="*/ 108480 h 170762"/>
                  <a:gd name="connsiteX4" fmla="*/ 95264 w 190528"/>
                  <a:gd name="connsiteY4" fmla="*/ 4555 h 17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70762">
                    <a:moveTo>
                      <a:pt x="95264" y="4555"/>
                    </a:moveTo>
                    <a:cubicBezTo>
                      <a:pt x="43302" y="-12766"/>
                      <a:pt x="0" y="21876"/>
                      <a:pt x="0" y="65178"/>
                    </a:cubicBezTo>
                    <a:cubicBezTo>
                      <a:pt x="0" y="108480"/>
                      <a:pt x="43302" y="160443"/>
                      <a:pt x="95264" y="169103"/>
                    </a:cubicBezTo>
                    <a:cubicBezTo>
                      <a:pt x="147227" y="177763"/>
                      <a:pt x="190529" y="151782"/>
                      <a:pt x="190529" y="108480"/>
                    </a:cubicBezTo>
                    <a:cubicBezTo>
                      <a:pt x="190529" y="65178"/>
                      <a:pt x="147227" y="13215"/>
                      <a:pt x="95264" y="455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0" name="Freeform: Shape 163">
                <a:extLst>
                  <a:ext uri="{FF2B5EF4-FFF2-40B4-BE49-F238E27FC236}">
                    <a16:creationId xmlns:a16="http://schemas.microsoft.com/office/drawing/2014/main" xmlns="" id="{83688370-DEFD-4ECA-AB60-815CACF8EA8E}"/>
                  </a:ext>
                </a:extLst>
              </p:cNvPr>
              <p:cNvSpPr/>
              <p:nvPr/>
            </p:nvSpPr>
            <p:spPr>
              <a:xfrm>
                <a:off x="10867891" y="4690996"/>
                <a:ext cx="190528" cy="174446"/>
              </a:xfrm>
              <a:custGeom>
                <a:avLst/>
                <a:gdLst>
                  <a:gd name="connsiteX0" fmla="*/ 95264 w 190528"/>
                  <a:gd name="connsiteY0" fmla="*/ 5344 h 174446"/>
                  <a:gd name="connsiteX1" fmla="*/ 0 w 190528"/>
                  <a:gd name="connsiteY1" fmla="*/ 109269 h 174446"/>
                  <a:gd name="connsiteX2" fmla="*/ 95264 w 190528"/>
                  <a:gd name="connsiteY2" fmla="*/ 169892 h 174446"/>
                  <a:gd name="connsiteX3" fmla="*/ 190529 w 190528"/>
                  <a:gd name="connsiteY3" fmla="*/ 65967 h 174446"/>
                  <a:gd name="connsiteX4" fmla="*/ 95264 w 190528"/>
                  <a:gd name="connsiteY4" fmla="*/ 5344 h 174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74446">
                    <a:moveTo>
                      <a:pt x="95264" y="5344"/>
                    </a:moveTo>
                    <a:cubicBezTo>
                      <a:pt x="43302" y="14004"/>
                      <a:pt x="0" y="65967"/>
                      <a:pt x="0" y="109269"/>
                    </a:cubicBezTo>
                    <a:cubicBezTo>
                      <a:pt x="0" y="152571"/>
                      <a:pt x="43302" y="187213"/>
                      <a:pt x="95264" y="169892"/>
                    </a:cubicBezTo>
                    <a:cubicBezTo>
                      <a:pt x="147227" y="152571"/>
                      <a:pt x="190529" y="109269"/>
                      <a:pt x="190529" y="65967"/>
                    </a:cubicBezTo>
                    <a:cubicBezTo>
                      <a:pt x="190529" y="14004"/>
                      <a:pt x="147227" y="-11977"/>
                      <a:pt x="95264" y="534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81" name="Graphic 1">
              <a:extLst>
                <a:ext uri="{FF2B5EF4-FFF2-40B4-BE49-F238E27FC236}">
                  <a16:creationId xmlns:a16="http://schemas.microsoft.com/office/drawing/2014/main" xmlns="" id="{CE9D15DF-CC0A-4920-A4A8-AAF2BA4D398C}"/>
                </a:ext>
              </a:extLst>
            </p:cNvPr>
            <p:cNvGrpSpPr/>
            <p:nvPr/>
          </p:nvGrpSpPr>
          <p:grpSpPr>
            <a:xfrm>
              <a:off x="3325200" y="2869688"/>
              <a:ext cx="62878" cy="735409"/>
              <a:chOff x="10443530" y="2729098"/>
              <a:chExt cx="190528" cy="2228380"/>
            </a:xfrm>
            <a:grpFill/>
          </p:grpSpPr>
          <p:sp>
            <p:nvSpPr>
              <p:cNvPr id="695" name="Freeform: Shape 158">
                <a:extLst>
                  <a:ext uri="{FF2B5EF4-FFF2-40B4-BE49-F238E27FC236}">
                    <a16:creationId xmlns:a16="http://schemas.microsoft.com/office/drawing/2014/main" xmlns="" id="{8673F15B-0CE1-4D43-9352-E8B99583116B}"/>
                  </a:ext>
                </a:extLst>
              </p:cNvPr>
              <p:cNvSpPr/>
              <p:nvPr/>
            </p:nvSpPr>
            <p:spPr>
              <a:xfrm>
                <a:off x="10521474" y="2781047"/>
                <a:ext cx="25980" cy="2136133"/>
              </a:xfrm>
              <a:custGeom>
                <a:avLst/>
                <a:gdLst>
                  <a:gd name="connsiteX0" fmla="*/ 0 w 25980"/>
                  <a:gd name="connsiteY0" fmla="*/ 10000 h 2136133"/>
                  <a:gd name="connsiteX1" fmla="*/ 0 w 25980"/>
                  <a:gd name="connsiteY1" fmla="*/ 2123143 h 2136133"/>
                  <a:gd name="connsiteX2" fmla="*/ 25980 w 25980"/>
                  <a:gd name="connsiteY2" fmla="*/ 2123143 h 2136133"/>
                  <a:gd name="connsiteX3" fmla="*/ 25980 w 25980"/>
                  <a:gd name="connsiteY3" fmla="*/ 10000 h 2136133"/>
                  <a:gd name="connsiteX4" fmla="*/ 0 w 25980"/>
                  <a:gd name="connsiteY4" fmla="*/ 10000 h 21361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0" h="2136133">
                    <a:moveTo>
                      <a:pt x="0" y="10000"/>
                    </a:moveTo>
                    <a:cubicBezTo>
                      <a:pt x="0" y="711494"/>
                      <a:pt x="0" y="1412988"/>
                      <a:pt x="0" y="2123143"/>
                    </a:cubicBezTo>
                    <a:cubicBezTo>
                      <a:pt x="0" y="2140463"/>
                      <a:pt x="25980" y="2140463"/>
                      <a:pt x="25980" y="2123143"/>
                    </a:cubicBezTo>
                    <a:cubicBezTo>
                      <a:pt x="25980" y="1421649"/>
                      <a:pt x="25980" y="720155"/>
                      <a:pt x="25980" y="10000"/>
                    </a:cubicBezTo>
                    <a:cubicBezTo>
                      <a:pt x="25980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6" name="Freeform: Shape 159">
                <a:extLst>
                  <a:ext uri="{FF2B5EF4-FFF2-40B4-BE49-F238E27FC236}">
                    <a16:creationId xmlns:a16="http://schemas.microsoft.com/office/drawing/2014/main" xmlns="" id="{E3C3ECE5-9D5C-4F37-8CF7-3B46F7B13C31}"/>
                  </a:ext>
                </a:extLst>
              </p:cNvPr>
              <p:cNvSpPr/>
              <p:nvPr/>
            </p:nvSpPr>
            <p:spPr>
              <a:xfrm>
                <a:off x="10443530" y="2729098"/>
                <a:ext cx="190528" cy="184521"/>
              </a:xfrm>
              <a:custGeom>
                <a:avLst/>
                <a:gdLst>
                  <a:gd name="connsiteX0" fmla="*/ 95265 w 190528"/>
                  <a:gd name="connsiteY0" fmla="*/ 1326 h 184521"/>
                  <a:gd name="connsiteX1" fmla="*/ 0 w 190528"/>
                  <a:gd name="connsiteY1" fmla="*/ 79270 h 184521"/>
                  <a:gd name="connsiteX2" fmla="*/ 95265 w 190528"/>
                  <a:gd name="connsiteY2" fmla="*/ 183195 h 184521"/>
                  <a:gd name="connsiteX3" fmla="*/ 190529 w 190528"/>
                  <a:gd name="connsiteY3" fmla="*/ 105251 h 184521"/>
                  <a:gd name="connsiteX4" fmla="*/ 95265 w 190528"/>
                  <a:gd name="connsiteY4" fmla="*/ 1326 h 1845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84521">
                    <a:moveTo>
                      <a:pt x="95265" y="1326"/>
                    </a:moveTo>
                    <a:cubicBezTo>
                      <a:pt x="43302" y="-7334"/>
                      <a:pt x="0" y="27308"/>
                      <a:pt x="0" y="79270"/>
                    </a:cubicBezTo>
                    <a:cubicBezTo>
                      <a:pt x="0" y="131233"/>
                      <a:pt x="43302" y="174535"/>
                      <a:pt x="95265" y="183195"/>
                    </a:cubicBezTo>
                    <a:cubicBezTo>
                      <a:pt x="147227" y="191856"/>
                      <a:pt x="190529" y="157214"/>
                      <a:pt x="190529" y="105251"/>
                    </a:cubicBezTo>
                    <a:cubicBezTo>
                      <a:pt x="181869" y="61949"/>
                      <a:pt x="147227" y="9987"/>
                      <a:pt x="95265" y="132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7" name="Freeform: Shape 160">
                <a:extLst>
                  <a:ext uri="{FF2B5EF4-FFF2-40B4-BE49-F238E27FC236}">
                    <a16:creationId xmlns:a16="http://schemas.microsoft.com/office/drawing/2014/main" xmlns="" id="{35E260DD-D6A2-4080-8774-1F0DD849D7B6}"/>
                  </a:ext>
                </a:extLst>
              </p:cNvPr>
              <p:cNvSpPr/>
              <p:nvPr/>
            </p:nvSpPr>
            <p:spPr>
              <a:xfrm>
                <a:off x="10443530" y="4772957"/>
                <a:ext cx="190528" cy="184521"/>
              </a:xfrm>
              <a:custGeom>
                <a:avLst/>
                <a:gdLst>
                  <a:gd name="connsiteX0" fmla="*/ 95265 w 190528"/>
                  <a:gd name="connsiteY0" fmla="*/ 1326 h 184521"/>
                  <a:gd name="connsiteX1" fmla="*/ 0 w 190528"/>
                  <a:gd name="connsiteY1" fmla="*/ 105251 h 184521"/>
                  <a:gd name="connsiteX2" fmla="*/ 95265 w 190528"/>
                  <a:gd name="connsiteY2" fmla="*/ 183195 h 184521"/>
                  <a:gd name="connsiteX3" fmla="*/ 190529 w 190528"/>
                  <a:gd name="connsiteY3" fmla="*/ 79270 h 184521"/>
                  <a:gd name="connsiteX4" fmla="*/ 95265 w 190528"/>
                  <a:gd name="connsiteY4" fmla="*/ 1326 h 1845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84521">
                    <a:moveTo>
                      <a:pt x="95265" y="1326"/>
                    </a:moveTo>
                    <a:cubicBezTo>
                      <a:pt x="43302" y="9987"/>
                      <a:pt x="0" y="53289"/>
                      <a:pt x="0" y="105251"/>
                    </a:cubicBezTo>
                    <a:cubicBezTo>
                      <a:pt x="0" y="157214"/>
                      <a:pt x="43302" y="191856"/>
                      <a:pt x="95265" y="183195"/>
                    </a:cubicBezTo>
                    <a:cubicBezTo>
                      <a:pt x="147227" y="174535"/>
                      <a:pt x="190529" y="131233"/>
                      <a:pt x="190529" y="79270"/>
                    </a:cubicBezTo>
                    <a:cubicBezTo>
                      <a:pt x="181869" y="27307"/>
                      <a:pt x="147227" y="-7334"/>
                      <a:pt x="95265" y="132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82" name="Graphic 1">
              <a:extLst>
                <a:ext uri="{FF2B5EF4-FFF2-40B4-BE49-F238E27FC236}">
                  <a16:creationId xmlns:a16="http://schemas.microsoft.com/office/drawing/2014/main" xmlns="" id="{710879E7-4D41-418D-96A8-9E11C39A34A1}"/>
                </a:ext>
              </a:extLst>
            </p:cNvPr>
            <p:cNvGrpSpPr/>
            <p:nvPr/>
          </p:nvGrpSpPr>
          <p:grpSpPr>
            <a:xfrm>
              <a:off x="3182295" y="2861551"/>
              <a:ext cx="62878" cy="754540"/>
              <a:chOff x="10010509" y="2704443"/>
              <a:chExt cx="190529" cy="2286350"/>
            </a:xfrm>
            <a:grpFill/>
          </p:grpSpPr>
          <p:sp>
            <p:nvSpPr>
              <p:cNvPr id="692" name="Freeform: Shape 155">
                <a:extLst>
                  <a:ext uri="{FF2B5EF4-FFF2-40B4-BE49-F238E27FC236}">
                    <a16:creationId xmlns:a16="http://schemas.microsoft.com/office/drawing/2014/main" xmlns="" id="{64E93D6F-FCD0-49A7-A966-DE312F070840}"/>
                  </a:ext>
                </a:extLst>
              </p:cNvPr>
              <p:cNvSpPr/>
              <p:nvPr/>
            </p:nvSpPr>
            <p:spPr>
              <a:xfrm>
                <a:off x="10097113" y="2752075"/>
                <a:ext cx="25981" cy="2191085"/>
              </a:xfrm>
              <a:custGeom>
                <a:avLst/>
                <a:gdLst>
                  <a:gd name="connsiteX0" fmla="*/ 0 w 25981"/>
                  <a:gd name="connsiteY0" fmla="*/ 12991 h 2191085"/>
                  <a:gd name="connsiteX1" fmla="*/ 0 w 25981"/>
                  <a:gd name="connsiteY1" fmla="*/ 2178095 h 2191085"/>
                  <a:gd name="connsiteX2" fmla="*/ 25982 w 25981"/>
                  <a:gd name="connsiteY2" fmla="*/ 2178095 h 2191085"/>
                  <a:gd name="connsiteX3" fmla="*/ 25982 w 25981"/>
                  <a:gd name="connsiteY3" fmla="*/ 12991 h 2191085"/>
                  <a:gd name="connsiteX4" fmla="*/ 0 w 25981"/>
                  <a:gd name="connsiteY4" fmla="*/ 12991 h 21910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2191085">
                    <a:moveTo>
                      <a:pt x="0" y="12991"/>
                    </a:moveTo>
                    <a:cubicBezTo>
                      <a:pt x="0" y="731805"/>
                      <a:pt x="0" y="1459281"/>
                      <a:pt x="0" y="2178095"/>
                    </a:cubicBezTo>
                    <a:cubicBezTo>
                      <a:pt x="0" y="2195416"/>
                      <a:pt x="25982" y="2195416"/>
                      <a:pt x="25982" y="2178095"/>
                    </a:cubicBezTo>
                    <a:cubicBezTo>
                      <a:pt x="25982" y="1459281"/>
                      <a:pt x="25982" y="731805"/>
                      <a:pt x="25982" y="12991"/>
                    </a:cubicBezTo>
                    <a:cubicBezTo>
                      <a:pt x="2598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3" name="Freeform: Shape 156">
                <a:extLst>
                  <a:ext uri="{FF2B5EF4-FFF2-40B4-BE49-F238E27FC236}">
                    <a16:creationId xmlns:a16="http://schemas.microsoft.com/office/drawing/2014/main" xmlns="" id="{C676D5E3-F656-4225-BC00-50A27423939B}"/>
                  </a:ext>
                </a:extLst>
              </p:cNvPr>
              <p:cNvSpPr/>
              <p:nvPr/>
            </p:nvSpPr>
            <p:spPr>
              <a:xfrm>
                <a:off x="10010509" y="2704443"/>
                <a:ext cx="190529" cy="190529"/>
              </a:xfrm>
              <a:custGeom>
                <a:avLst/>
                <a:gdLst>
                  <a:gd name="connsiteX0" fmla="*/ 95265 w 190529"/>
                  <a:gd name="connsiteY0" fmla="*/ 0 h 190529"/>
                  <a:gd name="connsiteX1" fmla="*/ 0 w 190529"/>
                  <a:gd name="connsiteY1" fmla="*/ 95265 h 190529"/>
                  <a:gd name="connsiteX2" fmla="*/ 95265 w 190529"/>
                  <a:gd name="connsiteY2" fmla="*/ 190529 h 190529"/>
                  <a:gd name="connsiteX3" fmla="*/ 190530 w 190529"/>
                  <a:gd name="connsiteY3" fmla="*/ 95265 h 190529"/>
                  <a:gd name="connsiteX4" fmla="*/ 95265 w 190529"/>
                  <a:gd name="connsiteY4" fmla="*/ 0 h 190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90529">
                    <a:moveTo>
                      <a:pt x="95265" y="0"/>
                    </a:moveTo>
                    <a:cubicBezTo>
                      <a:pt x="43302" y="0"/>
                      <a:pt x="0" y="43302"/>
                      <a:pt x="0" y="95265"/>
                    </a:cubicBezTo>
                    <a:cubicBezTo>
                      <a:pt x="0" y="147227"/>
                      <a:pt x="43302" y="190529"/>
                      <a:pt x="95265" y="190529"/>
                    </a:cubicBezTo>
                    <a:cubicBezTo>
                      <a:pt x="147228" y="190529"/>
                      <a:pt x="190530" y="147227"/>
                      <a:pt x="190530" y="95265"/>
                    </a:cubicBezTo>
                    <a:cubicBezTo>
                      <a:pt x="190530" y="43302"/>
                      <a:pt x="147228" y="0"/>
                      <a:pt x="95265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4" name="Freeform: Shape 157">
                <a:extLst>
                  <a:ext uri="{FF2B5EF4-FFF2-40B4-BE49-F238E27FC236}">
                    <a16:creationId xmlns:a16="http://schemas.microsoft.com/office/drawing/2014/main" xmlns="" id="{D4236854-D779-4D35-856C-A4A2EBA188AA}"/>
                  </a:ext>
                </a:extLst>
              </p:cNvPr>
              <p:cNvSpPr/>
              <p:nvPr/>
            </p:nvSpPr>
            <p:spPr>
              <a:xfrm>
                <a:off x="10010509" y="4800264"/>
                <a:ext cx="190529" cy="190529"/>
              </a:xfrm>
              <a:custGeom>
                <a:avLst/>
                <a:gdLst>
                  <a:gd name="connsiteX0" fmla="*/ 95265 w 190529"/>
                  <a:gd name="connsiteY0" fmla="*/ 0 h 190529"/>
                  <a:gd name="connsiteX1" fmla="*/ 0 w 190529"/>
                  <a:gd name="connsiteY1" fmla="*/ 95265 h 190529"/>
                  <a:gd name="connsiteX2" fmla="*/ 95265 w 190529"/>
                  <a:gd name="connsiteY2" fmla="*/ 190529 h 190529"/>
                  <a:gd name="connsiteX3" fmla="*/ 190530 w 190529"/>
                  <a:gd name="connsiteY3" fmla="*/ 95265 h 190529"/>
                  <a:gd name="connsiteX4" fmla="*/ 95265 w 190529"/>
                  <a:gd name="connsiteY4" fmla="*/ 0 h 190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90529">
                    <a:moveTo>
                      <a:pt x="95265" y="0"/>
                    </a:moveTo>
                    <a:cubicBezTo>
                      <a:pt x="43302" y="0"/>
                      <a:pt x="0" y="43302"/>
                      <a:pt x="0" y="95265"/>
                    </a:cubicBezTo>
                    <a:cubicBezTo>
                      <a:pt x="0" y="147227"/>
                      <a:pt x="43302" y="190529"/>
                      <a:pt x="95265" y="190529"/>
                    </a:cubicBezTo>
                    <a:cubicBezTo>
                      <a:pt x="147228" y="190529"/>
                      <a:pt x="190530" y="147227"/>
                      <a:pt x="190530" y="95265"/>
                    </a:cubicBezTo>
                    <a:cubicBezTo>
                      <a:pt x="190530" y="34642"/>
                      <a:pt x="147228" y="0"/>
                      <a:pt x="95265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83" name="Graphic 1">
              <a:extLst>
                <a:ext uri="{FF2B5EF4-FFF2-40B4-BE49-F238E27FC236}">
                  <a16:creationId xmlns:a16="http://schemas.microsoft.com/office/drawing/2014/main" xmlns="" id="{81E0D170-17A3-4769-A7FC-C57B9DA969C5}"/>
                </a:ext>
              </a:extLst>
            </p:cNvPr>
            <p:cNvGrpSpPr/>
            <p:nvPr/>
          </p:nvGrpSpPr>
          <p:grpSpPr>
            <a:xfrm>
              <a:off x="3042247" y="2869758"/>
              <a:ext cx="62878" cy="735339"/>
              <a:chOff x="9586149" y="2729310"/>
              <a:chExt cx="190528" cy="2228168"/>
            </a:xfrm>
            <a:grpFill/>
          </p:grpSpPr>
          <p:sp>
            <p:nvSpPr>
              <p:cNvPr id="689" name="Freeform: Shape 152">
                <a:extLst>
                  <a:ext uri="{FF2B5EF4-FFF2-40B4-BE49-F238E27FC236}">
                    <a16:creationId xmlns:a16="http://schemas.microsoft.com/office/drawing/2014/main" xmlns="" id="{FCBE6B98-AFC3-4235-B59D-670CB2E3ECF0}"/>
                  </a:ext>
                </a:extLst>
              </p:cNvPr>
              <p:cNvSpPr/>
              <p:nvPr/>
            </p:nvSpPr>
            <p:spPr>
              <a:xfrm>
                <a:off x="9664092" y="2781047"/>
                <a:ext cx="25981" cy="2136133"/>
              </a:xfrm>
              <a:custGeom>
                <a:avLst/>
                <a:gdLst>
                  <a:gd name="connsiteX0" fmla="*/ 0 w 25981"/>
                  <a:gd name="connsiteY0" fmla="*/ 10000 h 2136133"/>
                  <a:gd name="connsiteX1" fmla="*/ 0 w 25981"/>
                  <a:gd name="connsiteY1" fmla="*/ 2123143 h 2136133"/>
                  <a:gd name="connsiteX2" fmla="*/ 25982 w 25981"/>
                  <a:gd name="connsiteY2" fmla="*/ 2123143 h 2136133"/>
                  <a:gd name="connsiteX3" fmla="*/ 25982 w 25981"/>
                  <a:gd name="connsiteY3" fmla="*/ 10000 h 2136133"/>
                  <a:gd name="connsiteX4" fmla="*/ 0 w 25981"/>
                  <a:gd name="connsiteY4" fmla="*/ 10000 h 21361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2136133">
                    <a:moveTo>
                      <a:pt x="0" y="10000"/>
                    </a:moveTo>
                    <a:cubicBezTo>
                      <a:pt x="0" y="711494"/>
                      <a:pt x="0" y="1421649"/>
                      <a:pt x="0" y="2123143"/>
                    </a:cubicBezTo>
                    <a:cubicBezTo>
                      <a:pt x="0" y="2140463"/>
                      <a:pt x="25982" y="2140463"/>
                      <a:pt x="25982" y="2123143"/>
                    </a:cubicBezTo>
                    <a:cubicBezTo>
                      <a:pt x="25982" y="1421649"/>
                      <a:pt x="25982" y="711494"/>
                      <a:pt x="25982" y="10000"/>
                    </a:cubicBezTo>
                    <a:cubicBezTo>
                      <a:pt x="25982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0" name="Freeform: Shape 153">
                <a:extLst>
                  <a:ext uri="{FF2B5EF4-FFF2-40B4-BE49-F238E27FC236}">
                    <a16:creationId xmlns:a16="http://schemas.microsoft.com/office/drawing/2014/main" xmlns="" id="{3577908C-C637-4BB9-A7F0-FD5CB5F766FD}"/>
                  </a:ext>
                </a:extLst>
              </p:cNvPr>
              <p:cNvSpPr/>
              <p:nvPr/>
            </p:nvSpPr>
            <p:spPr>
              <a:xfrm>
                <a:off x="9586149" y="2729310"/>
                <a:ext cx="190528" cy="184309"/>
              </a:xfrm>
              <a:custGeom>
                <a:avLst/>
                <a:gdLst>
                  <a:gd name="connsiteX0" fmla="*/ 95264 w 190528"/>
                  <a:gd name="connsiteY0" fmla="*/ 1115 h 184309"/>
                  <a:gd name="connsiteX1" fmla="*/ 0 w 190528"/>
                  <a:gd name="connsiteY1" fmla="*/ 105040 h 184309"/>
                  <a:gd name="connsiteX2" fmla="*/ 95264 w 190528"/>
                  <a:gd name="connsiteY2" fmla="*/ 182983 h 184309"/>
                  <a:gd name="connsiteX3" fmla="*/ 190529 w 190528"/>
                  <a:gd name="connsiteY3" fmla="*/ 79058 h 184309"/>
                  <a:gd name="connsiteX4" fmla="*/ 95264 w 190528"/>
                  <a:gd name="connsiteY4" fmla="*/ 1115 h 1843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84309">
                    <a:moveTo>
                      <a:pt x="95264" y="1115"/>
                    </a:moveTo>
                    <a:cubicBezTo>
                      <a:pt x="43302" y="9775"/>
                      <a:pt x="0" y="53077"/>
                      <a:pt x="0" y="105040"/>
                    </a:cubicBezTo>
                    <a:cubicBezTo>
                      <a:pt x="0" y="157002"/>
                      <a:pt x="43302" y="191644"/>
                      <a:pt x="95264" y="182983"/>
                    </a:cubicBezTo>
                    <a:cubicBezTo>
                      <a:pt x="147227" y="174323"/>
                      <a:pt x="190529" y="131021"/>
                      <a:pt x="190529" y="79058"/>
                    </a:cubicBezTo>
                    <a:cubicBezTo>
                      <a:pt x="190529" y="35756"/>
                      <a:pt x="147227" y="-7546"/>
                      <a:pt x="95264" y="111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1" name="Freeform: Shape 154">
                <a:extLst>
                  <a:ext uri="{FF2B5EF4-FFF2-40B4-BE49-F238E27FC236}">
                    <a16:creationId xmlns:a16="http://schemas.microsoft.com/office/drawing/2014/main" xmlns="" id="{041A78A9-A440-4372-9FAA-4C4BBCA80B82}"/>
                  </a:ext>
                </a:extLst>
              </p:cNvPr>
              <p:cNvSpPr/>
              <p:nvPr/>
            </p:nvSpPr>
            <p:spPr>
              <a:xfrm>
                <a:off x="9586149" y="4772957"/>
                <a:ext cx="190528" cy="184521"/>
              </a:xfrm>
              <a:custGeom>
                <a:avLst/>
                <a:gdLst>
                  <a:gd name="connsiteX0" fmla="*/ 95264 w 190528"/>
                  <a:gd name="connsiteY0" fmla="*/ 1326 h 184521"/>
                  <a:gd name="connsiteX1" fmla="*/ 0 w 190528"/>
                  <a:gd name="connsiteY1" fmla="*/ 79270 h 184521"/>
                  <a:gd name="connsiteX2" fmla="*/ 95264 w 190528"/>
                  <a:gd name="connsiteY2" fmla="*/ 183195 h 184521"/>
                  <a:gd name="connsiteX3" fmla="*/ 190529 w 190528"/>
                  <a:gd name="connsiteY3" fmla="*/ 105251 h 184521"/>
                  <a:gd name="connsiteX4" fmla="*/ 95264 w 190528"/>
                  <a:gd name="connsiteY4" fmla="*/ 1326 h 1845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84521">
                    <a:moveTo>
                      <a:pt x="95264" y="1326"/>
                    </a:moveTo>
                    <a:cubicBezTo>
                      <a:pt x="43302" y="-7334"/>
                      <a:pt x="0" y="27307"/>
                      <a:pt x="0" y="79270"/>
                    </a:cubicBezTo>
                    <a:cubicBezTo>
                      <a:pt x="0" y="131233"/>
                      <a:pt x="43302" y="174535"/>
                      <a:pt x="95264" y="183195"/>
                    </a:cubicBezTo>
                    <a:cubicBezTo>
                      <a:pt x="147227" y="191856"/>
                      <a:pt x="190529" y="157214"/>
                      <a:pt x="190529" y="105251"/>
                    </a:cubicBezTo>
                    <a:cubicBezTo>
                      <a:pt x="190529" y="44628"/>
                      <a:pt x="147227" y="1326"/>
                      <a:pt x="95264" y="132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84" name="Graphic 1">
              <a:extLst>
                <a:ext uri="{FF2B5EF4-FFF2-40B4-BE49-F238E27FC236}">
                  <a16:creationId xmlns:a16="http://schemas.microsoft.com/office/drawing/2014/main" xmlns="" id="{503B97DB-1AE5-4DEE-A6C4-3087A0AA1B53}"/>
                </a:ext>
              </a:extLst>
            </p:cNvPr>
            <p:cNvGrpSpPr/>
            <p:nvPr/>
          </p:nvGrpSpPr>
          <p:grpSpPr>
            <a:xfrm>
              <a:off x="2899342" y="2899801"/>
              <a:ext cx="62878" cy="674922"/>
              <a:chOff x="9153128" y="2820345"/>
              <a:chExt cx="190528" cy="2045097"/>
            </a:xfrm>
            <a:grpFill/>
          </p:grpSpPr>
          <p:sp>
            <p:nvSpPr>
              <p:cNvPr id="686" name="Freeform: Shape 149">
                <a:extLst>
                  <a:ext uri="{FF2B5EF4-FFF2-40B4-BE49-F238E27FC236}">
                    <a16:creationId xmlns:a16="http://schemas.microsoft.com/office/drawing/2014/main" xmlns="" id="{0772D68D-C5D2-4D7B-9047-CE9183EF51BE}"/>
                  </a:ext>
                </a:extLst>
              </p:cNvPr>
              <p:cNvSpPr/>
              <p:nvPr/>
            </p:nvSpPr>
            <p:spPr>
              <a:xfrm>
                <a:off x="9239732" y="2864661"/>
                <a:ext cx="25980" cy="1965915"/>
              </a:xfrm>
              <a:custGeom>
                <a:avLst/>
                <a:gdLst>
                  <a:gd name="connsiteX0" fmla="*/ 0 w 25980"/>
                  <a:gd name="connsiteY0" fmla="*/ 12991 h 1965915"/>
                  <a:gd name="connsiteX1" fmla="*/ 0 w 25980"/>
                  <a:gd name="connsiteY1" fmla="*/ 1952925 h 1965915"/>
                  <a:gd name="connsiteX2" fmla="*/ 25981 w 25980"/>
                  <a:gd name="connsiteY2" fmla="*/ 1952925 h 1965915"/>
                  <a:gd name="connsiteX3" fmla="*/ 25981 w 25980"/>
                  <a:gd name="connsiteY3" fmla="*/ 12991 h 1965915"/>
                  <a:gd name="connsiteX4" fmla="*/ 0 w 25980"/>
                  <a:gd name="connsiteY4" fmla="*/ 12991 h 19659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0" h="1965915">
                    <a:moveTo>
                      <a:pt x="0" y="12991"/>
                    </a:moveTo>
                    <a:cubicBezTo>
                      <a:pt x="0" y="662522"/>
                      <a:pt x="0" y="1303393"/>
                      <a:pt x="0" y="1952925"/>
                    </a:cubicBezTo>
                    <a:cubicBezTo>
                      <a:pt x="0" y="1970245"/>
                      <a:pt x="25981" y="1970245"/>
                      <a:pt x="25981" y="1952925"/>
                    </a:cubicBezTo>
                    <a:cubicBezTo>
                      <a:pt x="25981" y="1303393"/>
                      <a:pt x="25981" y="662522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7" name="Freeform: Shape 150">
                <a:extLst>
                  <a:ext uri="{FF2B5EF4-FFF2-40B4-BE49-F238E27FC236}">
                    <a16:creationId xmlns:a16="http://schemas.microsoft.com/office/drawing/2014/main" xmlns="" id="{E404C0B9-61A0-48DA-9AE9-AF3DAF110FDF}"/>
                  </a:ext>
                </a:extLst>
              </p:cNvPr>
              <p:cNvSpPr/>
              <p:nvPr/>
            </p:nvSpPr>
            <p:spPr>
              <a:xfrm>
                <a:off x="9153128" y="2820345"/>
                <a:ext cx="190528" cy="171551"/>
              </a:xfrm>
              <a:custGeom>
                <a:avLst/>
                <a:gdLst>
                  <a:gd name="connsiteX0" fmla="*/ 95264 w 190528"/>
                  <a:gd name="connsiteY0" fmla="*/ 5344 h 171551"/>
                  <a:gd name="connsiteX1" fmla="*/ 0 w 190528"/>
                  <a:gd name="connsiteY1" fmla="*/ 109269 h 171551"/>
                  <a:gd name="connsiteX2" fmla="*/ 95264 w 190528"/>
                  <a:gd name="connsiteY2" fmla="*/ 169892 h 171551"/>
                  <a:gd name="connsiteX3" fmla="*/ 190529 w 190528"/>
                  <a:gd name="connsiteY3" fmla="*/ 65967 h 171551"/>
                  <a:gd name="connsiteX4" fmla="*/ 95264 w 190528"/>
                  <a:gd name="connsiteY4" fmla="*/ 5344 h 1715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71551">
                    <a:moveTo>
                      <a:pt x="95264" y="5344"/>
                    </a:moveTo>
                    <a:cubicBezTo>
                      <a:pt x="43302" y="22665"/>
                      <a:pt x="0" y="65967"/>
                      <a:pt x="0" y="109269"/>
                    </a:cubicBezTo>
                    <a:cubicBezTo>
                      <a:pt x="0" y="152571"/>
                      <a:pt x="43302" y="178552"/>
                      <a:pt x="95264" y="169892"/>
                    </a:cubicBezTo>
                    <a:cubicBezTo>
                      <a:pt x="147227" y="161231"/>
                      <a:pt x="190529" y="109269"/>
                      <a:pt x="190529" y="65967"/>
                    </a:cubicBezTo>
                    <a:cubicBezTo>
                      <a:pt x="190529" y="14004"/>
                      <a:pt x="147227" y="-11977"/>
                      <a:pt x="95264" y="534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8" name="Freeform: Shape 151">
                <a:extLst>
                  <a:ext uri="{FF2B5EF4-FFF2-40B4-BE49-F238E27FC236}">
                    <a16:creationId xmlns:a16="http://schemas.microsoft.com/office/drawing/2014/main" xmlns="" id="{EC4FFC72-F48A-484A-AED9-4A988AAA190F}"/>
                  </a:ext>
                </a:extLst>
              </p:cNvPr>
              <p:cNvSpPr/>
              <p:nvPr/>
            </p:nvSpPr>
            <p:spPr>
              <a:xfrm>
                <a:off x="9153128" y="4694680"/>
                <a:ext cx="190528" cy="170762"/>
              </a:xfrm>
              <a:custGeom>
                <a:avLst/>
                <a:gdLst>
                  <a:gd name="connsiteX0" fmla="*/ 95264 w 190528"/>
                  <a:gd name="connsiteY0" fmla="*/ 1659 h 170762"/>
                  <a:gd name="connsiteX1" fmla="*/ 0 w 190528"/>
                  <a:gd name="connsiteY1" fmla="*/ 62282 h 170762"/>
                  <a:gd name="connsiteX2" fmla="*/ 95264 w 190528"/>
                  <a:gd name="connsiteY2" fmla="*/ 166207 h 170762"/>
                  <a:gd name="connsiteX3" fmla="*/ 190529 w 190528"/>
                  <a:gd name="connsiteY3" fmla="*/ 105584 h 170762"/>
                  <a:gd name="connsiteX4" fmla="*/ 95264 w 190528"/>
                  <a:gd name="connsiteY4" fmla="*/ 1659 h 17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70762">
                    <a:moveTo>
                      <a:pt x="95264" y="1659"/>
                    </a:moveTo>
                    <a:cubicBezTo>
                      <a:pt x="43302" y="-7001"/>
                      <a:pt x="0" y="18980"/>
                      <a:pt x="0" y="62282"/>
                    </a:cubicBezTo>
                    <a:cubicBezTo>
                      <a:pt x="0" y="105584"/>
                      <a:pt x="43302" y="157547"/>
                      <a:pt x="95264" y="166207"/>
                    </a:cubicBezTo>
                    <a:cubicBezTo>
                      <a:pt x="147227" y="183528"/>
                      <a:pt x="190529" y="148886"/>
                      <a:pt x="190529" y="105584"/>
                    </a:cubicBezTo>
                    <a:cubicBezTo>
                      <a:pt x="190529" y="62282"/>
                      <a:pt x="147227" y="10320"/>
                      <a:pt x="95264" y="165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85" name="Graphic 1">
              <a:extLst>
                <a:ext uri="{FF2B5EF4-FFF2-40B4-BE49-F238E27FC236}">
                  <a16:creationId xmlns:a16="http://schemas.microsoft.com/office/drawing/2014/main" xmlns="" id="{7DF1428A-48A2-4351-B3B8-AF726CD1A885}"/>
                </a:ext>
              </a:extLst>
            </p:cNvPr>
            <p:cNvGrpSpPr/>
            <p:nvPr/>
          </p:nvGrpSpPr>
          <p:grpSpPr>
            <a:xfrm>
              <a:off x="2759295" y="2945052"/>
              <a:ext cx="62878" cy="581822"/>
              <a:chOff x="8728767" y="2957461"/>
              <a:chExt cx="190528" cy="1762994"/>
            </a:xfrm>
            <a:grpFill/>
          </p:grpSpPr>
          <p:sp>
            <p:nvSpPr>
              <p:cNvPr id="683" name="Freeform: Shape 146">
                <a:extLst>
                  <a:ext uri="{FF2B5EF4-FFF2-40B4-BE49-F238E27FC236}">
                    <a16:creationId xmlns:a16="http://schemas.microsoft.com/office/drawing/2014/main" xmlns="" id="{61A03704-7717-4996-8C88-ED919F1C0745}"/>
                  </a:ext>
                </a:extLst>
              </p:cNvPr>
              <p:cNvSpPr/>
              <p:nvPr/>
            </p:nvSpPr>
            <p:spPr>
              <a:xfrm>
                <a:off x="8806711" y="3003228"/>
                <a:ext cx="25980" cy="1688781"/>
              </a:xfrm>
              <a:custGeom>
                <a:avLst/>
                <a:gdLst>
                  <a:gd name="connsiteX0" fmla="*/ 0 w 25980"/>
                  <a:gd name="connsiteY0" fmla="*/ 12991 h 1688781"/>
                  <a:gd name="connsiteX1" fmla="*/ 0 w 25980"/>
                  <a:gd name="connsiteY1" fmla="*/ 1675791 h 1688781"/>
                  <a:gd name="connsiteX2" fmla="*/ 25981 w 25980"/>
                  <a:gd name="connsiteY2" fmla="*/ 1675791 h 1688781"/>
                  <a:gd name="connsiteX3" fmla="*/ 25981 w 25980"/>
                  <a:gd name="connsiteY3" fmla="*/ 12991 h 1688781"/>
                  <a:gd name="connsiteX4" fmla="*/ 0 w 25980"/>
                  <a:gd name="connsiteY4" fmla="*/ 12991 h 16887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0" h="1688781">
                    <a:moveTo>
                      <a:pt x="0" y="12991"/>
                    </a:moveTo>
                    <a:cubicBezTo>
                      <a:pt x="0" y="567258"/>
                      <a:pt x="0" y="1121524"/>
                      <a:pt x="0" y="1675791"/>
                    </a:cubicBezTo>
                    <a:cubicBezTo>
                      <a:pt x="0" y="1693112"/>
                      <a:pt x="25981" y="1693112"/>
                      <a:pt x="25981" y="1675791"/>
                    </a:cubicBezTo>
                    <a:cubicBezTo>
                      <a:pt x="25981" y="1121524"/>
                      <a:pt x="25981" y="567258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4" name="Freeform: Shape 147">
                <a:extLst>
                  <a:ext uri="{FF2B5EF4-FFF2-40B4-BE49-F238E27FC236}">
                    <a16:creationId xmlns:a16="http://schemas.microsoft.com/office/drawing/2014/main" xmlns="" id="{FAC09A29-AB6F-412E-8579-E123A7722C86}"/>
                  </a:ext>
                </a:extLst>
              </p:cNvPr>
              <p:cNvSpPr/>
              <p:nvPr/>
            </p:nvSpPr>
            <p:spPr>
              <a:xfrm>
                <a:off x="8728767" y="2957461"/>
                <a:ext cx="190528" cy="152156"/>
              </a:xfrm>
              <a:custGeom>
                <a:avLst/>
                <a:gdLst>
                  <a:gd name="connsiteX0" fmla="*/ 95264 w 190528"/>
                  <a:gd name="connsiteY0" fmla="*/ 6795 h 152156"/>
                  <a:gd name="connsiteX1" fmla="*/ 0 w 190528"/>
                  <a:gd name="connsiteY1" fmla="*/ 110720 h 152156"/>
                  <a:gd name="connsiteX2" fmla="*/ 95264 w 190528"/>
                  <a:gd name="connsiteY2" fmla="*/ 145362 h 152156"/>
                  <a:gd name="connsiteX3" fmla="*/ 190529 w 190528"/>
                  <a:gd name="connsiteY3" fmla="*/ 41437 h 152156"/>
                  <a:gd name="connsiteX4" fmla="*/ 95264 w 190528"/>
                  <a:gd name="connsiteY4" fmla="*/ 6795 h 152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52156">
                    <a:moveTo>
                      <a:pt x="95264" y="6795"/>
                    </a:moveTo>
                    <a:cubicBezTo>
                      <a:pt x="43302" y="24116"/>
                      <a:pt x="0" y="76078"/>
                      <a:pt x="0" y="110720"/>
                    </a:cubicBezTo>
                    <a:cubicBezTo>
                      <a:pt x="0" y="145362"/>
                      <a:pt x="43302" y="162683"/>
                      <a:pt x="95264" y="145362"/>
                    </a:cubicBezTo>
                    <a:cubicBezTo>
                      <a:pt x="147227" y="128041"/>
                      <a:pt x="190529" y="84739"/>
                      <a:pt x="190529" y="41437"/>
                    </a:cubicBezTo>
                    <a:cubicBezTo>
                      <a:pt x="190529" y="6795"/>
                      <a:pt x="147227" y="-10526"/>
                      <a:pt x="95264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5" name="Freeform: Shape 148">
                <a:extLst>
                  <a:ext uri="{FF2B5EF4-FFF2-40B4-BE49-F238E27FC236}">
                    <a16:creationId xmlns:a16="http://schemas.microsoft.com/office/drawing/2014/main" xmlns="" id="{5CB09C32-0BF6-46DE-9488-28BAAF096F40}"/>
                  </a:ext>
                </a:extLst>
              </p:cNvPr>
              <p:cNvSpPr/>
              <p:nvPr/>
            </p:nvSpPr>
            <p:spPr>
              <a:xfrm>
                <a:off x="8728767" y="4568299"/>
                <a:ext cx="190528" cy="152156"/>
              </a:xfrm>
              <a:custGeom>
                <a:avLst/>
                <a:gdLst>
                  <a:gd name="connsiteX0" fmla="*/ 95264 w 190528"/>
                  <a:gd name="connsiteY0" fmla="*/ 6795 h 152156"/>
                  <a:gd name="connsiteX1" fmla="*/ 0 w 190528"/>
                  <a:gd name="connsiteY1" fmla="*/ 41437 h 152156"/>
                  <a:gd name="connsiteX2" fmla="*/ 95264 w 190528"/>
                  <a:gd name="connsiteY2" fmla="*/ 145362 h 152156"/>
                  <a:gd name="connsiteX3" fmla="*/ 190529 w 190528"/>
                  <a:gd name="connsiteY3" fmla="*/ 110720 h 152156"/>
                  <a:gd name="connsiteX4" fmla="*/ 95264 w 190528"/>
                  <a:gd name="connsiteY4" fmla="*/ 6795 h 152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52156">
                    <a:moveTo>
                      <a:pt x="95264" y="6795"/>
                    </a:moveTo>
                    <a:cubicBezTo>
                      <a:pt x="43302" y="-10526"/>
                      <a:pt x="0" y="6795"/>
                      <a:pt x="0" y="41437"/>
                    </a:cubicBezTo>
                    <a:cubicBezTo>
                      <a:pt x="0" y="76078"/>
                      <a:pt x="43302" y="128041"/>
                      <a:pt x="95264" y="145362"/>
                    </a:cubicBezTo>
                    <a:cubicBezTo>
                      <a:pt x="147227" y="162683"/>
                      <a:pt x="190529" y="145362"/>
                      <a:pt x="190529" y="110720"/>
                    </a:cubicBezTo>
                    <a:cubicBezTo>
                      <a:pt x="190529" y="67418"/>
                      <a:pt x="147227" y="24116"/>
                      <a:pt x="95264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86" name="Graphic 1">
              <a:extLst>
                <a:ext uri="{FF2B5EF4-FFF2-40B4-BE49-F238E27FC236}">
                  <a16:creationId xmlns:a16="http://schemas.microsoft.com/office/drawing/2014/main" xmlns="" id="{5850CAE1-00DB-4675-B858-706CA4DD5F56}"/>
                </a:ext>
              </a:extLst>
            </p:cNvPr>
            <p:cNvGrpSpPr/>
            <p:nvPr/>
          </p:nvGrpSpPr>
          <p:grpSpPr>
            <a:xfrm>
              <a:off x="2616389" y="3004996"/>
              <a:ext cx="62878" cy="458885"/>
              <a:chOff x="8295746" y="3139098"/>
              <a:chExt cx="190528" cy="1390479"/>
            </a:xfrm>
            <a:grpFill/>
          </p:grpSpPr>
          <p:sp>
            <p:nvSpPr>
              <p:cNvPr id="680" name="Freeform: Shape 143">
                <a:extLst>
                  <a:ext uri="{FF2B5EF4-FFF2-40B4-BE49-F238E27FC236}">
                    <a16:creationId xmlns:a16="http://schemas.microsoft.com/office/drawing/2014/main" xmlns="" id="{7D8E001C-57CE-49D0-9A6E-FB979AAD7755}"/>
                  </a:ext>
                </a:extLst>
              </p:cNvPr>
              <p:cNvSpPr/>
              <p:nvPr/>
            </p:nvSpPr>
            <p:spPr>
              <a:xfrm>
                <a:off x="8382351" y="3185096"/>
                <a:ext cx="25980" cy="1325044"/>
              </a:xfrm>
              <a:custGeom>
                <a:avLst/>
                <a:gdLst>
                  <a:gd name="connsiteX0" fmla="*/ 0 w 25980"/>
                  <a:gd name="connsiteY0" fmla="*/ 12991 h 1325044"/>
                  <a:gd name="connsiteX1" fmla="*/ 0 w 25980"/>
                  <a:gd name="connsiteY1" fmla="*/ 1312053 h 1325044"/>
                  <a:gd name="connsiteX2" fmla="*/ 25981 w 25980"/>
                  <a:gd name="connsiteY2" fmla="*/ 1312053 h 1325044"/>
                  <a:gd name="connsiteX3" fmla="*/ 25981 w 25980"/>
                  <a:gd name="connsiteY3" fmla="*/ 12991 h 1325044"/>
                  <a:gd name="connsiteX4" fmla="*/ 0 w 25980"/>
                  <a:gd name="connsiteY4" fmla="*/ 12991 h 13250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0" h="1325044">
                    <a:moveTo>
                      <a:pt x="0" y="12991"/>
                    </a:moveTo>
                    <a:cubicBezTo>
                      <a:pt x="0" y="446011"/>
                      <a:pt x="0" y="879032"/>
                      <a:pt x="0" y="1312053"/>
                    </a:cubicBezTo>
                    <a:cubicBezTo>
                      <a:pt x="0" y="1329374"/>
                      <a:pt x="25981" y="1329374"/>
                      <a:pt x="25981" y="1312053"/>
                    </a:cubicBezTo>
                    <a:cubicBezTo>
                      <a:pt x="25981" y="879032"/>
                      <a:pt x="25981" y="446011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1" name="Freeform: Shape 144">
                <a:extLst>
                  <a:ext uri="{FF2B5EF4-FFF2-40B4-BE49-F238E27FC236}">
                    <a16:creationId xmlns:a16="http://schemas.microsoft.com/office/drawing/2014/main" xmlns="" id="{117BB0B0-3404-4B17-8976-BB905E9BEF30}"/>
                  </a:ext>
                </a:extLst>
              </p:cNvPr>
              <p:cNvSpPr/>
              <p:nvPr/>
            </p:nvSpPr>
            <p:spPr>
              <a:xfrm>
                <a:off x="8295746" y="3139098"/>
                <a:ext cx="190528" cy="135299"/>
              </a:xfrm>
              <a:custGeom>
                <a:avLst/>
                <a:gdLst>
                  <a:gd name="connsiteX0" fmla="*/ 95264 w 190528"/>
                  <a:gd name="connsiteY0" fmla="*/ 15687 h 135299"/>
                  <a:gd name="connsiteX1" fmla="*/ 0 w 190528"/>
                  <a:gd name="connsiteY1" fmla="*/ 110952 h 135299"/>
                  <a:gd name="connsiteX2" fmla="*/ 95264 w 190528"/>
                  <a:gd name="connsiteY2" fmla="*/ 119612 h 135299"/>
                  <a:gd name="connsiteX3" fmla="*/ 190529 w 190528"/>
                  <a:gd name="connsiteY3" fmla="*/ 24348 h 135299"/>
                  <a:gd name="connsiteX4" fmla="*/ 95264 w 190528"/>
                  <a:gd name="connsiteY4" fmla="*/ 15687 h 1352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35299">
                    <a:moveTo>
                      <a:pt x="95264" y="15687"/>
                    </a:moveTo>
                    <a:cubicBezTo>
                      <a:pt x="43302" y="41669"/>
                      <a:pt x="0" y="84971"/>
                      <a:pt x="0" y="110952"/>
                    </a:cubicBezTo>
                    <a:cubicBezTo>
                      <a:pt x="0" y="136933"/>
                      <a:pt x="43302" y="145594"/>
                      <a:pt x="95264" y="119612"/>
                    </a:cubicBezTo>
                    <a:cubicBezTo>
                      <a:pt x="147227" y="102292"/>
                      <a:pt x="190529" y="58989"/>
                      <a:pt x="190529" y="24348"/>
                    </a:cubicBezTo>
                    <a:cubicBezTo>
                      <a:pt x="190529" y="-1633"/>
                      <a:pt x="147227" y="-10294"/>
                      <a:pt x="95264" y="1568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2" name="Freeform: Shape 145">
                <a:extLst>
                  <a:ext uri="{FF2B5EF4-FFF2-40B4-BE49-F238E27FC236}">
                    <a16:creationId xmlns:a16="http://schemas.microsoft.com/office/drawing/2014/main" xmlns="" id="{B3681A61-1B0A-482C-9D66-BABDFABC28EA}"/>
                  </a:ext>
                </a:extLst>
              </p:cNvPr>
              <p:cNvSpPr/>
              <p:nvPr/>
            </p:nvSpPr>
            <p:spPr>
              <a:xfrm>
                <a:off x="8295746" y="4398474"/>
                <a:ext cx="190528" cy="131103"/>
              </a:xfrm>
              <a:custGeom>
                <a:avLst/>
                <a:gdLst>
                  <a:gd name="connsiteX0" fmla="*/ 95264 w 190528"/>
                  <a:gd name="connsiteY0" fmla="*/ 12071 h 131103"/>
                  <a:gd name="connsiteX1" fmla="*/ 0 w 190528"/>
                  <a:gd name="connsiteY1" fmla="*/ 20732 h 131103"/>
                  <a:gd name="connsiteX2" fmla="*/ 95264 w 190528"/>
                  <a:gd name="connsiteY2" fmla="*/ 115997 h 131103"/>
                  <a:gd name="connsiteX3" fmla="*/ 190529 w 190528"/>
                  <a:gd name="connsiteY3" fmla="*/ 98676 h 131103"/>
                  <a:gd name="connsiteX4" fmla="*/ 95264 w 190528"/>
                  <a:gd name="connsiteY4" fmla="*/ 12071 h 1311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31103">
                    <a:moveTo>
                      <a:pt x="95264" y="12071"/>
                    </a:moveTo>
                    <a:cubicBezTo>
                      <a:pt x="43302" y="-5249"/>
                      <a:pt x="0" y="-5249"/>
                      <a:pt x="0" y="20732"/>
                    </a:cubicBezTo>
                    <a:cubicBezTo>
                      <a:pt x="0" y="46713"/>
                      <a:pt x="43302" y="90015"/>
                      <a:pt x="95264" y="115997"/>
                    </a:cubicBezTo>
                    <a:cubicBezTo>
                      <a:pt x="147227" y="141978"/>
                      <a:pt x="190529" y="133317"/>
                      <a:pt x="190529" y="98676"/>
                    </a:cubicBezTo>
                    <a:cubicBezTo>
                      <a:pt x="190529" y="81355"/>
                      <a:pt x="147227" y="38053"/>
                      <a:pt x="95264" y="1207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87" name="Graphic 1">
              <a:extLst>
                <a:ext uri="{FF2B5EF4-FFF2-40B4-BE49-F238E27FC236}">
                  <a16:creationId xmlns:a16="http://schemas.microsoft.com/office/drawing/2014/main" xmlns="" id="{F302541D-62AC-4725-8535-CDCD5F461CE7}"/>
                </a:ext>
              </a:extLst>
            </p:cNvPr>
            <p:cNvGrpSpPr/>
            <p:nvPr/>
          </p:nvGrpSpPr>
          <p:grpSpPr>
            <a:xfrm>
              <a:off x="2476342" y="3078371"/>
              <a:ext cx="62878" cy="317106"/>
              <a:chOff x="7871386" y="3361436"/>
              <a:chExt cx="190528" cy="960871"/>
            </a:xfrm>
            <a:grpFill/>
          </p:grpSpPr>
          <p:sp>
            <p:nvSpPr>
              <p:cNvPr id="677" name="Freeform: Shape 140">
                <a:extLst>
                  <a:ext uri="{FF2B5EF4-FFF2-40B4-BE49-F238E27FC236}">
                    <a16:creationId xmlns:a16="http://schemas.microsoft.com/office/drawing/2014/main" xmlns="" id="{2520551C-991B-4980-ABF2-0334574DB77B}"/>
                  </a:ext>
                </a:extLst>
              </p:cNvPr>
              <p:cNvSpPr/>
              <p:nvPr/>
            </p:nvSpPr>
            <p:spPr>
              <a:xfrm>
                <a:off x="7949330" y="3401607"/>
                <a:ext cx="27370" cy="892023"/>
              </a:xfrm>
              <a:custGeom>
                <a:avLst/>
                <a:gdLst>
                  <a:gd name="connsiteX0" fmla="*/ 0 w 27370"/>
                  <a:gd name="connsiteY0" fmla="*/ 12991 h 892023"/>
                  <a:gd name="connsiteX1" fmla="*/ 0 w 27370"/>
                  <a:gd name="connsiteY1" fmla="*/ 879032 h 892023"/>
                  <a:gd name="connsiteX2" fmla="*/ 25981 w 27370"/>
                  <a:gd name="connsiteY2" fmla="*/ 879032 h 892023"/>
                  <a:gd name="connsiteX3" fmla="*/ 25981 w 27370"/>
                  <a:gd name="connsiteY3" fmla="*/ 12991 h 892023"/>
                  <a:gd name="connsiteX4" fmla="*/ 0 w 27370"/>
                  <a:gd name="connsiteY4" fmla="*/ 12991 h 8920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370" h="892023">
                    <a:moveTo>
                      <a:pt x="0" y="12991"/>
                    </a:moveTo>
                    <a:cubicBezTo>
                      <a:pt x="0" y="298784"/>
                      <a:pt x="0" y="593239"/>
                      <a:pt x="0" y="879032"/>
                    </a:cubicBezTo>
                    <a:cubicBezTo>
                      <a:pt x="0" y="896353"/>
                      <a:pt x="25981" y="896353"/>
                      <a:pt x="25981" y="879032"/>
                    </a:cubicBezTo>
                    <a:cubicBezTo>
                      <a:pt x="25981" y="593239"/>
                      <a:pt x="25981" y="298784"/>
                      <a:pt x="25981" y="12991"/>
                    </a:cubicBezTo>
                    <a:cubicBezTo>
                      <a:pt x="3464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8" name="Freeform: Shape 141">
                <a:extLst>
                  <a:ext uri="{FF2B5EF4-FFF2-40B4-BE49-F238E27FC236}">
                    <a16:creationId xmlns:a16="http://schemas.microsoft.com/office/drawing/2014/main" xmlns="" id="{449EAAC7-0387-4C68-ADD0-D462F943E73C}"/>
                  </a:ext>
                </a:extLst>
              </p:cNvPr>
              <p:cNvSpPr/>
              <p:nvPr/>
            </p:nvSpPr>
            <p:spPr>
              <a:xfrm>
                <a:off x="7871386" y="3361436"/>
                <a:ext cx="190528" cy="123225"/>
              </a:xfrm>
              <a:custGeom>
                <a:avLst/>
                <a:gdLst>
                  <a:gd name="connsiteX0" fmla="*/ 95264 w 190528"/>
                  <a:gd name="connsiteY0" fmla="*/ 27180 h 123225"/>
                  <a:gd name="connsiteX1" fmla="*/ 0 w 190528"/>
                  <a:gd name="connsiteY1" fmla="*/ 113784 h 123225"/>
                  <a:gd name="connsiteX2" fmla="*/ 95264 w 190528"/>
                  <a:gd name="connsiteY2" fmla="*/ 105124 h 123225"/>
                  <a:gd name="connsiteX3" fmla="*/ 190529 w 190528"/>
                  <a:gd name="connsiteY3" fmla="*/ 18520 h 123225"/>
                  <a:gd name="connsiteX4" fmla="*/ 95264 w 190528"/>
                  <a:gd name="connsiteY4" fmla="*/ 27180 h 1232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23225">
                    <a:moveTo>
                      <a:pt x="95264" y="27180"/>
                    </a:moveTo>
                    <a:cubicBezTo>
                      <a:pt x="43302" y="53161"/>
                      <a:pt x="0" y="96464"/>
                      <a:pt x="0" y="113784"/>
                    </a:cubicBezTo>
                    <a:cubicBezTo>
                      <a:pt x="0" y="131105"/>
                      <a:pt x="43302" y="122445"/>
                      <a:pt x="95264" y="105124"/>
                    </a:cubicBezTo>
                    <a:cubicBezTo>
                      <a:pt x="147227" y="79143"/>
                      <a:pt x="190529" y="44501"/>
                      <a:pt x="190529" y="18520"/>
                    </a:cubicBezTo>
                    <a:cubicBezTo>
                      <a:pt x="190529" y="-7461"/>
                      <a:pt x="147227" y="-7461"/>
                      <a:pt x="95264" y="2718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9" name="Freeform: Shape 142">
                <a:extLst>
                  <a:ext uri="{FF2B5EF4-FFF2-40B4-BE49-F238E27FC236}">
                    <a16:creationId xmlns:a16="http://schemas.microsoft.com/office/drawing/2014/main" xmlns="" id="{EC771AEA-7812-4593-ADE1-06C6A3798F26}"/>
                  </a:ext>
                </a:extLst>
              </p:cNvPr>
              <p:cNvSpPr/>
              <p:nvPr/>
            </p:nvSpPr>
            <p:spPr>
              <a:xfrm>
                <a:off x="7871386" y="4199284"/>
                <a:ext cx="190528" cy="123023"/>
              </a:xfrm>
              <a:custGeom>
                <a:avLst/>
                <a:gdLst>
                  <a:gd name="connsiteX0" fmla="*/ 95264 w 190528"/>
                  <a:gd name="connsiteY0" fmla="*/ 20732 h 123023"/>
                  <a:gd name="connsiteX1" fmla="*/ 0 w 190528"/>
                  <a:gd name="connsiteY1" fmla="*/ 12072 h 123023"/>
                  <a:gd name="connsiteX2" fmla="*/ 95264 w 190528"/>
                  <a:gd name="connsiteY2" fmla="*/ 98676 h 123023"/>
                  <a:gd name="connsiteX3" fmla="*/ 190529 w 190528"/>
                  <a:gd name="connsiteY3" fmla="*/ 107336 h 123023"/>
                  <a:gd name="connsiteX4" fmla="*/ 95264 w 190528"/>
                  <a:gd name="connsiteY4" fmla="*/ 20732 h 1230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23023">
                    <a:moveTo>
                      <a:pt x="95264" y="20732"/>
                    </a:moveTo>
                    <a:cubicBezTo>
                      <a:pt x="43302" y="-5249"/>
                      <a:pt x="0" y="-5249"/>
                      <a:pt x="0" y="12072"/>
                    </a:cubicBezTo>
                    <a:cubicBezTo>
                      <a:pt x="0" y="29393"/>
                      <a:pt x="43302" y="72695"/>
                      <a:pt x="95264" y="98676"/>
                    </a:cubicBezTo>
                    <a:cubicBezTo>
                      <a:pt x="147227" y="124657"/>
                      <a:pt x="190529" y="133317"/>
                      <a:pt x="190529" y="107336"/>
                    </a:cubicBezTo>
                    <a:cubicBezTo>
                      <a:pt x="190529" y="90015"/>
                      <a:pt x="147227" y="46713"/>
                      <a:pt x="95264" y="2073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88" name="Graphic 1">
              <a:extLst>
                <a:ext uri="{FF2B5EF4-FFF2-40B4-BE49-F238E27FC236}">
                  <a16:creationId xmlns:a16="http://schemas.microsoft.com/office/drawing/2014/main" xmlns="" id="{760A9E31-A313-4666-A509-D7C4D0C5C567}"/>
                </a:ext>
              </a:extLst>
            </p:cNvPr>
            <p:cNvGrpSpPr/>
            <p:nvPr/>
          </p:nvGrpSpPr>
          <p:grpSpPr>
            <a:xfrm>
              <a:off x="2336295" y="3157763"/>
              <a:ext cx="62878" cy="159257"/>
              <a:chOff x="7447025" y="3602003"/>
              <a:chExt cx="190529" cy="482570"/>
            </a:xfrm>
            <a:grpFill/>
          </p:grpSpPr>
          <p:sp>
            <p:nvSpPr>
              <p:cNvPr id="674" name="Freeform: Shape 137">
                <a:extLst>
                  <a:ext uri="{FF2B5EF4-FFF2-40B4-BE49-F238E27FC236}">
                    <a16:creationId xmlns:a16="http://schemas.microsoft.com/office/drawing/2014/main" xmlns="" id="{B7E1B9B0-C347-4005-9A78-F25ABFF6061D}"/>
                  </a:ext>
                </a:extLst>
              </p:cNvPr>
              <p:cNvSpPr/>
              <p:nvPr/>
            </p:nvSpPr>
            <p:spPr>
              <a:xfrm>
                <a:off x="7524969" y="3635438"/>
                <a:ext cx="25981" cy="407039"/>
              </a:xfrm>
              <a:custGeom>
                <a:avLst/>
                <a:gdLst>
                  <a:gd name="connsiteX0" fmla="*/ 0 w 25981"/>
                  <a:gd name="connsiteY0" fmla="*/ 12991 h 407039"/>
                  <a:gd name="connsiteX1" fmla="*/ 0 w 25981"/>
                  <a:gd name="connsiteY1" fmla="*/ 394049 h 407039"/>
                  <a:gd name="connsiteX2" fmla="*/ 25982 w 25981"/>
                  <a:gd name="connsiteY2" fmla="*/ 394049 h 407039"/>
                  <a:gd name="connsiteX3" fmla="*/ 25982 w 25981"/>
                  <a:gd name="connsiteY3" fmla="*/ 12991 h 407039"/>
                  <a:gd name="connsiteX4" fmla="*/ 0 w 25981"/>
                  <a:gd name="connsiteY4" fmla="*/ 12991 h 4070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407039">
                    <a:moveTo>
                      <a:pt x="0" y="12991"/>
                    </a:moveTo>
                    <a:cubicBezTo>
                      <a:pt x="0" y="142897"/>
                      <a:pt x="0" y="272803"/>
                      <a:pt x="0" y="394049"/>
                    </a:cubicBezTo>
                    <a:cubicBezTo>
                      <a:pt x="0" y="411370"/>
                      <a:pt x="25982" y="411370"/>
                      <a:pt x="25982" y="394049"/>
                    </a:cubicBezTo>
                    <a:cubicBezTo>
                      <a:pt x="25982" y="264143"/>
                      <a:pt x="25982" y="134237"/>
                      <a:pt x="25982" y="12991"/>
                    </a:cubicBezTo>
                    <a:cubicBezTo>
                      <a:pt x="2598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5" name="Freeform: Shape 138">
                <a:extLst>
                  <a:ext uri="{FF2B5EF4-FFF2-40B4-BE49-F238E27FC236}">
                    <a16:creationId xmlns:a16="http://schemas.microsoft.com/office/drawing/2014/main" xmlns="" id="{85A57FB9-1849-4990-94BF-6925B14F7CF4}"/>
                  </a:ext>
                </a:extLst>
              </p:cNvPr>
              <p:cNvSpPr/>
              <p:nvPr/>
            </p:nvSpPr>
            <p:spPr>
              <a:xfrm>
                <a:off x="7447025" y="3602003"/>
                <a:ext cx="190529" cy="109301"/>
              </a:xfrm>
              <a:custGeom>
                <a:avLst/>
                <a:gdLst>
                  <a:gd name="connsiteX0" fmla="*/ 95264 w 190529"/>
                  <a:gd name="connsiteY0" fmla="*/ 37765 h 109301"/>
                  <a:gd name="connsiteX1" fmla="*/ 0 w 190529"/>
                  <a:gd name="connsiteY1" fmla="*/ 107049 h 109301"/>
                  <a:gd name="connsiteX2" fmla="*/ 95264 w 190529"/>
                  <a:gd name="connsiteY2" fmla="*/ 72407 h 109301"/>
                  <a:gd name="connsiteX3" fmla="*/ 190530 w 190529"/>
                  <a:gd name="connsiteY3" fmla="*/ 3124 h 109301"/>
                  <a:gd name="connsiteX4" fmla="*/ 95264 w 190529"/>
                  <a:gd name="connsiteY4" fmla="*/ 37765 h 109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09301">
                    <a:moveTo>
                      <a:pt x="95264" y="37765"/>
                    </a:moveTo>
                    <a:cubicBezTo>
                      <a:pt x="43302" y="72407"/>
                      <a:pt x="0" y="98388"/>
                      <a:pt x="0" y="107049"/>
                    </a:cubicBezTo>
                    <a:cubicBezTo>
                      <a:pt x="0" y="115709"/>
                      <a:pt x="43302" y="98388"/>
                      <a:pt x="95264" y="72407"/>
                    </a:cubicBezTo>
                    <a:cubicBezTo>
                      <a:pt x="147228" y="46426"/>
                      <a:pt x="190530" y="11784"/>
                      <a:pt x="190530" y="3124"/>
                    </a:cubicBezTo>
                    <a:cubicBezTo>
                      <a:pt x="190530" y="-5537"/>
                      <a:pt x="138567" y="3124"/>
                      <a:pt x="95264" y="3776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6" name="Freeform: Shape 139">
                <a:extLst>
                  <a:ext uri="{FF2B5EF4-FFF2-40B4-BE49-F238E27FC236}">
                    <a16:creationId xmlns:a16="http://schemas.microsoft.com/office/drawing/2014/main" xmlns="" id="{4DE42E60-138D-463E-B131-C9A67C8F4CD5}"/>
                  </a:ext>
                </a:extLst>
              </p:cNvPr>
              <p:cNvSpPr/>
              <p:nvPr/>
            </p:nvSpPr>
            <p:spPr>
              <a:xfrm>
                <a:off x="7447025" y="3975272"/>
                <a:ext cx="190529" cy="109301"/>
              </a:xfrm>
              <a:custGeom>
                <a:avLst/>
                <a:gdLst>
                  <a:gd name="connsiteX0" fmla="*/ 95264 w 190529"/>
                  <a:gd name="connsiteY0" fmla="*/ 36895 h 109301"/>
                  <a:gd name="connsiteX1" fmla="*/ 0 w 190529"/>
                  <a:gd name="connsiteY1" fmla="*/ 2253 h 109301"/>
                  <a:gd name="connsiteX2" fmla="*/ 95264 w 190529"/>
                  <a:gd name="connsiteY2" fmla="*/ 71536 h 109301"/>
                  <a:gd name="connsiteX3" fmla="*/ 190530 w 190529"/>
                  <a:gd name="connsiteY3" fmla="*/ 106178 h 109301"/>
                  <a:gd name="connsiteX4" fmla="*/ 95264 w 190529"/>
                  <a:gd name="connsiteY4" fmla="*/ 36895 h 109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09301">
                    <a:moveTo>
                      <a:pt x="95264" y="36895"/>
                    </a:moveTo>
                    <a:cubicBezTo>
                      <a:pt x="43302" y="10913"/>
                      <a:pt x="0" y="-6408"/>
                      <a:pt x="0" y="2253"/>
                    </a:cubicBezTo>
                    <a:cubicBezTo>
                      <a:pt x="0" y="10913"/>
                      <a:pt x="43302" y="36895"/>
                      <a:pt x="95264" y="71536"/>
                    </a:cubicBezTo>
                    <a:cubicBezTo>
                      <a:pt x="147228" y="106178"/>
                      <a:pt x="190530" y="114838"/>
                      <a:pt x="190530" y="106178"/>
                    </a:cubicBezTo>
                    <a:cubicBezTo>
                      <a:pt x="181869" y="88857"/>
                      <a:pt x="138567" y="62876"/>
                      <a:pt x="95264" y="368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89" name="Graphic 1">
              <a:extLst>
                <a:ext uri="{FF2B5EF4-FFF2-40B4-BE49-F238E27FC236}">
                  <a16:creationId xmlns:a16="http://schemas.microsoft.com/office/drawing/2014/main" xmlns="" id="{BD9BBA1D-DC5A-4DC7-A97F-C9FC8FDF97B9}"/>
                </a:ext>
              </a:extLst>
            </p:cNvPr>
            <p:cNvGrpSpPr/>
            <p:nvPr/>
          </p:nvGrpSpPr>
          <p:grpSpPr>
            <a:xfrm>
              <a:off x="2193389" y="3201112"/>
              <a:ext cx="62878" cy="72560"/>
              <a:chOff x="7014004" y="3733354"/>
              <a:chExt cx="190529" cy="219867"/>
            </a:xfrm>
            <a:grpFill/>
          </p:grpSpPr>
          <p:sp>
            <p:nvSpPr>
              <p:cNvPr id="671" name="Freeform: Shape 134">
                <a:extLst>
                  <a:ext uri="{FF2B5EF4-FFF2-40B4-BE49-F238E27FC236}">
                    <a16:creationId xmlns:a16="http://schemas.microsoft.com/office/drawing/2014/main" xmlns="" id="{DA62CAA7-5662-4B42-9451-7893E14937FE}"/>
                  </a:ext>
                </a:extLst>
              </p:cNvPr>
              <p:cNvSpPr/>
              <p:nvPr/>
            </p:nvSpPr>
            <p:spPr>
              <a:xfrm>
                <a:off x="7091948" y="3768335"/>
                <a:ext cx="27371" cy="135576"/>
              </a:xfrm>
              <a:custGeom>
                <a:avLst/>
                <a:gdLst>
                  <a:gd name="connsiteX0" fmla="*/ 0 w 27371"/>
                  <a:gd name="connsiteY0" fmla="*/ 10000 h 135576"/>
                  <a:gd name="connsiteX1" fmla="*/ 0 w 27371"/>
                  <a:gd name="connsiteY1" fmla="*/ 122586 h 135576"/>
                  <a:gd name="connsiteX2" fmla="*/ 25982 w 27371"/>
                  <a:gd name="connsiteY2" fmla="*/ 122586 h 135576"/>
                  <a:gd name="connsiteX3" fmla="*/ 25982 w 27371"/>
                  <a:gd name="connsiteY3" fmla="*/ 10000 h 135576"/>
                  <a:gd name="connsiteX4" fmla="*/ 0 w 27371"/>
                  <a:gd name="connsiteY4" fmla="*/ 10000 h 1355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371" h="135576">
                    <a:moveTo>
                      <a:pt x="0" y="10000"/>
                    </a:moveTo>
                    <a:cubicBezTo>
                      <a:pt x="0" y="44642"/>
                      <a:pt x="0" y="87944"/>
                      <a:pt x="0" y="122586"/>
                    </a:cubicBezTo>
                    <a:cubicBezTo>
                      <a:pt x="0" y="139907"/>
                      <a:pt x="25982" y="139907"/>
                      <a:pt x="25982" y="122586"/>
                    </a:cubicBezTo>
                    <a:cubicBezTo>
                      <a:pt x="25982" y="87944"/>
                      <a:pt x="25982" y="44642"/>
                      <a:pt x="25982" y="10000"/>
                    </a:cubicBezTo>
                    <a:cubicBezTo>
                      <a:pt x="34642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2" name="Freeform: Shape 135">
                <a:extLst>
                  <a:ext uri="{FF2B5EF4-FFF2-40B4-BE49-F238E27FC236}">
                    <a16:creationId xmlns:a16="http://schemas.microsoft.com/office/drawing/2014/main" xmlns="" id="{CE37D376-E5BF-46BA-9BEE-5643B4F04650}"/>
                  </a:ext>
                </a:extLst>
              </p:cNvPr>
              <p:cNvSpPr/>
              <p:nvPr/>
            </p:nvSpPr>
            <p:spPr>
              <a:xfrm>
                <a:off x="7014004" y="3838958"/>
                <a:ext cx="190529" cy="114263"/>
              </a:xfrm>
              <a:custGeom>
                <a:avLst/>
                <a:gdLst>
                  <a:gd name="connsiteX0" fmla="*/ 0 w 190529"/>
                  <a:gd name="connsiteY0" fmla="*/ 112585 h 114263"/>
                  <a:gd name="connsiteX1" fmla="*/ 95264 w 190529"/>
                  <a:gd name="connsiteY1" fmla="*/ 60623 h 114263"/>
                  <a:gd name="connsiteX2" fmla="*/ 190530 w 190529"/>
                  <a:gd name="connsiteY2" fmla="*/ 0 h 114263"/>
                  <a:gd name="connsiteX3" fmla="*/ 95264 w 190529"/>
                  <a:gd name="connsiteY3" fmla="*/ 51962 h 114263"/>
                  <a:gd name="connsiteX4" fmla="*/ 0 w 190529"/>
                  <a:gd name="connsiteY4" fmla="*/ 112585 h 1142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4263">
                    <a:moveTo>
                      <a:pt x="0" y="112585"/>
                    </a:moveTo>
                    <a:cubicBezTo>
                      <a:pt x="0" y="121246"/>
                      <a:pt x="43302" y="95264"/>
                      <a:pt x="95264" y="60623"/>
                    </a:cubicBezTo>
                    <a:cubicBezTo>
                      <a:pt x="147228" y="25981"/>
                      <a:pt x="190530" y="0"/>
                      <a:pt x="190530" y="0"/>
                    </a:cubicBezTo>
                    <a:cubicBezTo>
                      <a:pt x="190530" y="0"/>
                      <a:pt x="147228" y="17321"/>
                      <a:pt x="95264" y="51962"/>
                    </a:cubicBezTo>
                    <a:cubicBezTo>
                      <a:pt x="43302" y="77944"/>
                      <a:pt x="0" y="103925"/>
                      <a:pt x="0" y="11258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3" name="Freeform: Shape 136">
                <a:extLst>
                  <a:ext uri="{FF2B5EF4-FFF2-40B4-BE49-F238E27FC236}">
                    <a16:creationId xmlns:a16="http://schemas.microsoft.com/office/drawing/2014/main" xmlns="" id="{67040A80-A093-4272-8D9A-9E5D84CC9803}"/>
                  </a:ext>
                </a:extLst>
              </p:cNvPr>
              <p:cNvSpPr/>
              <p:nvPr/>
            </p:nvSpPr>
            <p:spPr>
              <a:xfrm>
                <a:off x="7014004" y="3733354"/>
                <a:ext cx="190529" cy="114263"/>
              </a:xfrm>
              <a:custGeom>
                <a:avLst/>
                <a:gdLst>
                  <a:gd name="connsiteX0" fmla="*/ 0 w 190529"/>
                  <a:gd name="connsiteY0" fmla="*/ 1679 h 114263"/>
                  <a:gd name="connsiteX1" fmla="*/ 95264 w 190529"/>
                  <a:gd name="connsiteY1" fmla="*/ 62302 h 114263"/>
                  <a:gd name="connsiteX2" fmla="*/ 190530 w 190529"/>
                  <a:gd name="connsiteY2" fmla="*/ 114264 h 114263"/>
                  <a:gd name="connsiteX3" fmla="*/ 95264 w 190529"/>
                  <a:gd name="connsiteY3" fmla="*/ 53641 h 114263"/>
                  <a:gd name="connsiteX4" fmla="*/ 0 w 190529"/>
                  <a:gd name="connsiteY4" fmla="*/ 1679 h 1142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4263">
                    <a:moveTo>
                      <a:pt x="0" y="1679"/>
                    </a:moveTo>
                    <a:cubicBezTo>
                      <a:pt x="0" y="10339"/>
                      <a:pt x="43302" y="36320"/>
                      <a:pt x="95264" y="62302"/>
                    </a:cubicBezTo>
                    <a:cubicBezTo>
                      <a:pt x="147228" y="88283"/>
                      <a:pt x="190530" y="114264"/>
                      <a:pt x="190530" y="114264"/>
                    </a:cubicBezTo>
                    <a:cubicBezTo>
                      <a:pt x="190530" y="114264"/>
                      <a:pt x="147228" y="88283"/>
                      <a:pt x="95264" y="53641"/>
                    </a:cubicBezTo>
                    <a:cubicBezTo>
                      <a:pt x="43302" y="18999"/>
                      <a:pt x="0" y="-6982"/>
                      <a:pt x="0" y="167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90" name="Graphic 1">
              <a:extLst>
                <a:ext uri="{FF2B5EF4-FFF2-40B4-BE49-F238E27FC236}">
                  <a16:creationId xmlns:a16="http://schemas.microsoft.com/office/drawing/2014/main" xmlns="" id="{87CFD052-5989-4A9E-96BA-BB0200B44E1D}"/>
                </a:ext>
              </a:extLst>
            </p:cNvPr>
            <p:cNvGrpSpPr/>
            <p:nvPr/>
          </p:nvGrpSpPr>
          <p:grpSpPr>
            <a:xfrm>
              <a:off x="2053342" y="3118781"/>
              <a:ext cx="62878" cy="234365"/>
              <a:chOff x="6589644" y="3483881"/>
              <a:chExt cx="190529" cy="710154"/>
            </a:xfrm>
            <a:grpFill/>
          </p:grpSpPr>
          <p:sp>
            <p:nvSpPr>
              <p:cNvPr id="668" name="Freeform: Shape 131">
                <a:extLst>
                  <a:ext uri="{FF2B5EF4-FFF2-40B4-BE49-F238E27FC236}">
                    <a16:creationId xmlns:a16="http://schemas.microsoft.com/office/drawing/2014/main" xmlns="" id="{BD9FDCE5-17DC-4B56-B687-9F1EE6DB6D27}"/>
                  </a:ext>
                </a:extLst>
              </p:cNvPr>
              <p:cNvSpPr/>
              <p:nvPr/>
            </p:nvSpPr>
            <p:spPr>
              <a:xfrm>
                <a:off x="6667587" y="3519446"/>
                <a:ext cx="25981" cy="644277"/>
              </a:xfrm>
              <a:custGeom>
                <a:avLst/>
                <a:gdLst>
                  <a:gd name="connsiteX0" fmla="*/ 0 w 25981"/>
                  <a:gd name="connsiteY0" fmla="*/ 16398 h 644277"/>
                  <a:gd name="connsiteX1" fmla="*/ 0 w 25981"/>
                  <a:gd name="connsiteY1" fmla="*/ 631287 h 644277"/>
                  <a:gd name="connsiteX2" fmla="*/ 25982 w 25981"/>
                  <a:gd name="connsiteY2" fmla="*/ 631287 h 644277"/>
                  <a:gd name="connsiteX3" fmla="*/ 25982 w 25981"/>
                  <a:gd name="connsiteY3" fmla="*/ 16398 h 644277"/>
                  <a:gd name="connsiteX4" fmla="*/ 0 w 25981"/>
                  <a:gd name="connsiteY4" fmla="*/ 16398 h 6442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644277">
                    <a:moveTo>
                      <a:pt x="0" y="16398"/>
                    </a:moveTo>
                    <a:cubicBezTo>
                      <a:pt x="0" y="224248"/>
                      <a:pt x="0" y="423437"/>
                      <a:pt x="0" y="631287"/>
                    </a:cubicBezTo>
                    <a:cubicBezTo>
                      <a:pt x="0" y="648608"/>
                      <a:pt x="25982" y="648608"/>
                      <a:pt x="25982" y="631287"/>
                    </a:cubicBezTo>
                    <a:cubicBezTo>
                      <a:pt x="25982" y="423437"/>
                      <a:pt x="25982" y="224248"/>
                      <a:pt x="25982" y="16398"/>
                    </a:cubicBezTo>
                    <a:cubicBezTo>
                      <a:pt x="25982" y="-923"/>
                      <a:pt x="0" y="-9584"/>
                      <a:pt x="0" y="1639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69" name="Freeform: Shape 132">
                <a:extLst>
                  <a:ext uri="{FF2B5EF4-FFF2-40B4-BE49-F238E27FC236}">
                    <a16:creationId xmlns:a16="http://schemas.microsoft.com/office/drawing/2014/main" xmlns="" id="{610751D4-7004-4CEC-921D-2C0149168BF7}"/>
                  </a:ext>
                </a:extLst>
              </p:cNvPr>
              <p:cNvSpPr/>
              <p:nvPr/>
            </p:nvSpPr>
            <p:spPr>
              <a:xfrm>
                <a:off x="6589644" y="4078202"/>
                <a:ext cx="190529" cy="115833"/>
              </a:xfrm>
              <a:custGeom>
                <a:avLst/>
                <a:gdLst>
                  <a:gd name="connsiteX0" fmla="*/ 95265 w 190529"/>
                  <a:gd name="connsiteY0" fmla="*/ 29229 h 115833"/>
                  <a:gd name="connsiteX1" fmla="*/ 0 w 190529"/>
                  <a:gd name="connsiteY1" fmla="*/ 107173 h 115833"/>
                  <a:gd name="connsiteX2" fmla="*/ 95265 w 190529"/>
                  <a:gd name="connsiteY2" fmla="*/ 81191 h 115833"/>
                  <a:gd name="connsiteX3" fmla="*/ 190530 w 190529"/>
                  <a:gd name="connsiteY3" fmla="*/ 3248 h 115833"/>
                  <a:gd name="connsiteX4" fmla="*/ 95265 w 190529"/>
                  <a:gd name="connsiteY4" fmla="*/ 29229 h 1158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5833">
                    <a:moveTo>
                      <a:pt x="95265" y="29229"/>
                    </a:moveTo>
                    <a:cubicBezTo>
                      <a:pt x="43302" y="55210"/>
                      <a:pt x="0" y="89852"/>
                      <a:pt x="0" y="107173"/>
                    </a:cubicBezTo>
                    <a:cubicBezTo>
                      <a:pt x="0" y="124494"/>
                      <a:pt x="43302" y="115833"/>
                      <a:pt x="95265" y="81191"/>
                    </a:cubicBezTo>
                    <a:cubicBezTo>
                      <a:pt x="147228" y="46550"/>
                      <a:pt x="190530" y="11908"/>
                      <a:pt x="190530" y="3248"/>
                    </a:cubicBezTo>
                    <a:cubicBezTo>
                      <a:pt x="181869" y="-5413"/>
                      <a:pt x="147228" y="3248"/>
                      <a:pt x="95265" y="2922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0" name="Freeform: Shape 133">
                <a:extLst>
                  <a:ext uri="{FF2B5EF4-FFF2-40B4-BE49-F238E27FC236}">
                    <a16:creationId xmlns:a16="http://schemas.microsoft.com/office/drawing/2014/main" xmlns="" id="{CCABE479-7933-44F1-BAB8-C052430B36A7}"/>
                  </a:ext>
                </a:extLst>
              </p:cNvPr>
              <p:cNvSpPr/>
              <p:nvPr/>
            </p:nvSpPr>
            <p:spPr>
              <a:xfrm>
                <a:off x="6589644" y="3483881"/>
                <a:ext cx="190529" cy="115833"/>
              </a:xfrm>
              <a:custGeom>
                <a:avLst/>
                <a:gdLst>
                  <a:gd name="connsiteX0" fmla="*/ 95265 w 190529"/>
                  <a:gd name="connsiteY0" fmla="*/ 34642 h 115833"/>
                  <a:gd name="connsiteX1" fmla="*/ 0 w 190529"/>
                  <a:gd name="connsiteY1" fmla="*/ 8660 h 115833"/>
                  <a:gd name="connsiteX2" fmla="*/ 95265 w 190529"/>
                  <a:gd name="connsiteY2" fmla="*/ 86604 h 115833"/>
                  <a:gd name="connsiteX3" fmla="*/ 190530 w 190529"/>
                  <a:gd name="connsiteY3" fmla="*/ 112585 h 115833"/>
                  <a:gd name="connsiteX4" fmla="*/ 95265 w 190529"/>
                  <a:gd name="connsiteY4" fmla="*/ 34642 h 1158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5833">
                    <a:moveTo>
                      <a:pt x="95265" y="34642"/>
                    </a:moveTo>
                    <a:cubicBezTo>
                      <a:pt x="43302" y="0"/>
                      <a:pt x="0" y="-8660"/>
                      <a:pt x="0" y="8660"/>
                    </a:cubicBezTo>
                    <a:cubicBezTo>
                      <a:pt x="0" y="25981"/>
                      <a:pt x="43302" y="60623"/>
                      <a:pt x="95265" y="86604"/>
                    </a:cubicBezTo>
                    <a:cubicBezTo>
                      <a:pt x="147228" y="112585"/>
                      <a:pt x="190530" y="121246"/>
                      <a:pt x="190530" y="112585"/>
                    </a:cubicBezTo>
                    <a:cubicBezTo>
                      <a:pt x="181869" y="103925"/>
                      <a:pt x="147228" y="69283"/>
                      <a:pt x="95265" y="3464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91" name="Graphic 1">
              <a:extLst>
                <a:ext uri="{FF2B5EF4-FFF2-40B4-BE49-F238E27FC236}">
                  <a16:creationId xmlns:a16="http://schemas.microsoft.com/office/drawing/2014/main" xmlns="" id="{6DF2F70D-3ECC-4946-B325-F8B9B09CFCD9}"/>
                </a:ext>
              </a:extLst>
            </p:cNvPr>
            <p:cNvGrpSpPr/>
            <p:nvPr/>
          </p:nvGrpSpPr>
          <p:grpSpPr>
            <a:xfrm>
              <a:off x="1910437" y="3043755"/>
              <a:ext cx="62878" cy="387273"/>
              <a:chOff x="6156623" y="3256545"/>
              <a:chExt cx="190529" cy="1173486"/>
            </a:xfrm>
            <a:grpFill/>
          </p:grpSpPr>
          <p:sp>
            <p:nvSpPr>
              <p:cNvPr id="665" name="Freeform: Shape 128">
                <a:extLst>
                  <a:ext uri="{FF2B5EF4-FFF2-40B4-BE49-F238E27FC236}">
                    <a16:creationId xmlns:a16="http://schemas.microsoft.com/office/drawing/2014/main" xmlns="" id="{E5167F22-8B72-4581-829E-19A4BB7DB1ED}"/>
                  </a:ext>
                </a:extLst>
              </p:cNvPr>
              <p:cNvSpPr/>
              <p:nvPr/>
            </p:nvSpPr>
            <p:spPr>
              <a:xfrm>
                <a:off x="6243227" y="3289021"/>
                <a:ext cx="25981" cy="1099873"/>
              </a:xfrm>
              <a:custGeom>
                <a:avLst/>
                <a:gdLst>
                  <a:gd name="connsiteX0" fmla="*/ 0 w 25981"/>
                  <a:gd name="connsiteY0" fmla="*/ 12991 h 1099873"/>
                  <a:gd name="connsiteX1" fmla="*/ 0 w 25981"/>
                  <a:gd name="connsiteY1" fmla="*/ 1086883 h 1099873"/>
                  <a:gd name="connsiteX2" fmla="*/ 25982 w 25981"/>
                  <a:gd name="connsiteY2" fmla="*/ 1086883 h 1099873"/>
                  <a:gd name="connsiteX3" fmla="*/ 25982 w 25981"/>
                  <a:gd name="connsiteY3" fmla="*/ 12991 h 1099873"/>
                  <a:gd name="connsiteX4" fmla="*/ 0 w 25981"/>
                  <a:gd name="connsiteY4" fmla="*/ 12991 h 10998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099873">
                    <a:moveTo>
                      <a:pt x="0" y="12991"/>
                    </a:moveTo>
                    <a:cubicBezTo>
                      <a:pt x="0" y="368068"/>
                      <a:pt x="0" y="731805"/>
                      <a:pt x="0" y="1086883"/>
                    </a:cubicBezTo>
                    <a:cubicBezTo>
                      <a:pt x="0" y="1104203"/>
                      <a:pt x="25982" y="1104203"/>
                      <a:pt x="25982" y="1086883"/>
                    </a:cubicBezTo>
                    <a:cubicBezTo>
                      <a:pt x="25982" y="731805"/>
                      <a:pt x="25982" y="368068"/>
                      <a:pt x="25982" y="12991"/>
                    </a:cubicBezTo>
                    <a:cubicBezTo>
                      <a:pt x="2598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66" name="Freeform: Shape 129">
                <a:extLst>
                  <a:ext uri="{FF2B5EF4-FFF2-40B4-BE49-F238E27FC236}">
                    <a16:creationId xmlns:a16="http://schemas.microsoft.com/office/drawing/2014/main" xmlns="" id="{F767134E-814F-4EB5-A907-873E2BC75317}"/>
                  </a:ext>
                </a:extLst>
              </p:cNvPr>
              <p:cNvSpPr/>
              <p:nvPr/>
            </p:nvSpPr>
            <p:spPr>
              <a:xfrm>
                <a:off x="6156623" y="4295795"/>
                <a:ext cx="190529" cy="134236"/>
              </a:xfrm>
              <a:custGeom>
                <a:avLst/>
                <a:gdLst>
                  <a:gd name="connsiteX0" fmla="*/ 95265 w 190529"/>
                  <a:gd name="connsiteY0" fmla="*/ 19486 h 134236"/>
                  <a:gd name="connsiteX1" fmla="*/ 0 w 190529"/>
                  <a:gd name="connsiteY1" fmla="*/ 114750 h 134236"/>
                  <a:gd name="connsiteX2" fmla="*/ 95265 w 190529"/>
                  <a:gd name="connsiteY2" fmla="*/ 114750 h 134236"/>
                  <a:gd name="connsiteX3" fmla="*/ 190530 w 190529"/>
                  <a:gd name="connsiteY3" fmla="*/ 19486 h 134236"/>
                  <a:gd name="connsiteX4" fmla="*/ 95265 w 190529"/>
                  <a:gd name="connsiteY4" fmla="*/ 19486 h 134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34236">
                    <a:moveTo>
                      <a:pt x="95265" y="19486"/>
                    </a:moveTo>
                    <a:cubicBezTo>
                      <a:pt x="43302" y="45467"/>
                      <a:pt x="0" y="80109"/>
                      <a:pt x="0" y="114750"/>
                    </a:cubicBezTo>
                    <a:cubicBezTo>
                      <a:pt x="0" y="140732"/>
                      <a:pt x="43302" y="140732"/>
                      <a:pt x="95265" y="114750"/>
                    </a:cubicBezTo>
                    <a:cubicBezTo>
                      <a:pt x="147228" y="88769"/>
                      <a:pt x="190530" y="45467"/>
                      <a:pt x="190530" y="19486"/>
                    </a:cubicBezTo>
                    <a:cubicBezTo>
                      <a:pt x="190530" y="-6495"/>
                      <a:pt x="147228" y="-6495"/>
                      <a:pt x="95265" y="1948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67" name="Freeform: Shape 130">
                <a:extLst>
                  <a:ext uri="{FF2B5EF4-FFF2-40B4-BE49-F238E27FC236}">
                    <a16:creationId xmlns:a16="http://schemas.microsoft.com/office/drawing/2014/main" xmlns="" id="{32480060-6F12-4960-8C80-52F402C829C2}"/>
                  </a:ext>
                </a:extLst>
              </p:cNvPr>
              <p:cNvSpPr/>
              <p:nvPr/>
            </p:nvSpPr>
            <p:spPr>
              <a:xfrm>
                <a:off x="6156623" y="3256545"/>
                <a:ext cx="190529" cy="134236"/>
              </a:xfrm>
              <a:custGeom>
                <a:avLst/>
                <a:gdLst>
                  <a:gd name="connsiteX0" fmla="*/ 95265 w 190529"/>
                  <a:gd name="connsiteY0" fmla="*/ 19486 h 134236"/>
                  <a:gd name="connsiteX1" fmla="*/ 0 w 190529"/>
                  <a:gd name="connsiteY1" fmla="*/ 19486 h 134236"/>
                  <a:gd name="connsiteX2" fmla="*/ 95265 w 190529"/>
                  <a:gd name="connsiteY2" fmla="*/ 114751 h 134236"/>
                  <a:gd name="connsiteX3" fmla="*/ 190530 w 190529"/>
                  <a:gd name="connsiteY3" fmla="*/ 114751 h 134236"/>
                  <a:gd name="connsiteX4" fmla="*/ 95265 w 190529"/>
                  <a:gd name="connsiteY4" fmla="*/ 19486 h 134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34236">
                    <a:moveTo>
                      <a:pt x="95265" y="19486"/>
                    </a:moveTo>
                    <a:cubicBezTo>
                      <a:pt x="43302" y="-6495"/>
                      <a:pt x="0" y="-6495"/>
                      <a:pt x="0" y="19486"/>
                    </a:cubicBezTo>
                    <a:cubicBezTo>
                      <a:pt x="0" y="45467"/>
                      <a:pt x="43302" y="88769"/>
                      <a:pt x="95265" y="114751"/>
                    </a:cubicBezTo>
                    <a:cubicBezTo>
                      <a:pt x="147228" y="140732"/>
                      <a:pt x="190530" y="140732"/>
                      <a:pt x="190530" y="114751"/>
                    </a:cubicBezTo>
                    <a:cubicBezTo>
                      <a:pt x="190530" y="88769"/>
                      <a:pt x="147228" y="45467"/>
                      <a:pt x="95265" y="1948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592" name="Freeform: Shape 14">
              <a:extLst>
                <a:ext uri="{FF2B5EF4-FFF2-40B4-BE49-F238E27FC236}">
                  <a16:creationId xmlns:a16="http://schemas.microsoft.com/office/drawing/2014/main" xmlns="" id="{078BBAFB-B24E-4940-8E45-7A7377FA8B2F}"/>
                </a:ext>
              </a:extLst>
            </p:cNvPr>
            <p:cNvSpPr/>
            <p:nvPr/>
          </p:nvSpPr>
          <p:spPr>
            <a:xfrm>
              <a:off x="1918569" y="3000337"/>
              <a:ext cx="2198326" cy="472848"/>
            </a:xfrm>
            <a:custGeom>
              <a:avLst/>
              <a:gdLst>
                <a:gd name="connsiteX0" fmla="*/ 6280143 w 6661201"/>
                <a:gd name="connsiteY0" fmla="*/ 151046 h 1432788"/>
                <a:gd name="connsiteX1" fmla="*/ 5925066 w 6661201"/>
                <a:gd name="connsiteY1" fmla="*/ 3819 h 1432788"/>
                <a:gd name="connsiteX2" fmla="*/ 5552669 w 6661201"/>
                <a:gd name="connsiteY2" fmla="*/ 99084 h 1432788"/>
                <a:gd name="connsiteX3" fmla="*/ 4825193 w 6661201"/>
                <a:gd name="connsiteY3" fmla="*/ 783257 h 1432788"/>
                <a:gd name="connsiteX4" fmla="*/ 4444135 w 6661201"/>
                <a:gd name="connsiteY4" fmla="*/ 1172976 h 1432788"/>
                <a:gd name="connsiteX5" fmla="*/ 4037095 w 6661201"/>
                <a:gd name="connsiteY5" fmla="*/ 1398147 h 1432788"/>
                <a:gd name="connsiteX6" fmla="*/ 3205695 w 6661201"/>
                <a:gd name="connsiteY6" fmla="*/ 991107 h 1432788"/>
                <a:gd name="connsiteX7" fmla="*/ 2469559 w 6661201"/>
                <a:gd name="connsiteY7" fmla="*/ 220330 h 1432788"/>
                <a:gd name="connsiteX8" fmla="*/ 1742084 w 6661201"/>
                <a:gd name="connsiteY8" fmla="*/ 47121 h 1432788"/>
                <a:gd name="connsiteX9" fmla="*/ 1335044 w 6661201"/>
                <a:gd name="connsiteY9" fmla="*/ 332915 h 1432788"/>
                <a:gd name="connsiteX10" fmla="*/ 936665 w 6661201"/>
                <a:gd name="connsiteY10" fmla="*/ 765936 h 1432788"/>
                <a:gd name="connsiteX11" fmla="*/ 503644 w 6661201"/>
                <a:gd name="connsiteY11" fmla="*/ 1198957 h 1432788"/>
                <a:gd name="connsiteX12" fmla="*/ 10000 w 6661201"/>
                <a:gd name="connsiteY12" fmla="*/ 1415468 h 1432788"/>
                <a:gd name="connsiteX13" fmla="*/ 10000 w 6661201"/>
                <a:gd name="connsiteY13" fmla="*/ 1432789 h 1432788"/>
                <a:gd name="connsiteX14" fmla="*/ 737475 w 6661201"/>
                <a:gd name="connsiteY14" fmla="*/ 999768 h 1432788"/>
                <a:gd name="connsiteX15" fmla="*/ 1490932 w 6661201"/>
                <a:gd name="connsiteY15" fmla="*/ 220330 h 1432788"/>
                <a:gd name="connsiteX16" fmla="*/ 1897972 w 6661201"/>
                <a:gd name="connsiteY16" fmla="*/ 21140 h 1432788"/>
                <a:gd name="connsiteX17" fmla="*/ 2339653 w 6661201"/>
                <a:gd name="connsiteY17" fmla="*/ 151046 h 1432788"/>
                <a:gd name="connsiteX18" fmla="*/ 3110430 w 6661201"/>
                <a:gd name="connsiteY18" fmla="*/ 913163 h 1432788"/>
                <a:gd name="connsiteX19" fmla="*/ 3820584 w 6661201"/>
                <a:gd name="connsiteY19" fmla="*/ 1415468 h 1432788"/>
                <a:gd name="connsiteX20" fmla="*/ 4556721 w 6661201"/>
                <a:gd name="connsiteY20" fmla="*/ 1095032 h 1432788"/>
                <a:gd name="connsiteX21" fmla="*/ 5310177 w 6661201"/>
                <a:gd name="connsiteY21" fmla="*/ 298274 h 1432788"/>
                <a:gd name="connsiteX22" fmla="*/ 5699896 w 6661201"/>
                <a:gd name="connsiteY22" fmla="*/ 47121 h 1432788"/>
                <a:gd name="connsiteX23" fmla="*/ 6141576 w 6661201"/>
                <a:gd name="connsiteY23" fmla="*/ 81763 h 1432788"/>
                <a:gd name="connsiteX24" fmla="*/ 6591919 w 6661201"/>
                <a:gd name="connsiteY24" fmla="*/ 436840 h 1432788"/>
                <a:gd name="connsiteX25" fmla="*/ 6661201 w 6661201"/>
                <a:gd name="connsiteY25" fmla="*/ 514784 h 1432788"/>
                <a:gd name="connsiteX26" fmla="*/ 6661201 w 6661201"/>
                <a:gd name="connsiteY26" fmla="*/ 480142 h 1432788"/>
                <a:gd name="connsiteX27" fmla="*/ 6280143 w 6661201"/>
                <a:gd name="connsiteY27" fmla="*/ 151046 h 1432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6661201" h="1432788">
                  <a:moveTo>
                    <a:pt x="6280143" y="151046"/>
                  </a:moveTo>
                  <a:cubicBezTo>
                    <a:pt x="6176219" y="81763"/>
                    <a:pt x="6054972" y="21140"/>
                    <a:pt x="5925066" y="3819"/>
                  </a:cubicBezTo>
                  <a:cubicBezTo>
                    <a:pt x="5795160" y="-13501"/>
                    <a:pt x="5665253" y="29801"/>
                    <a:pt x="5552669" y="99084"/>
                  </a:cubicBezTo>
                  <a:cubicBezTo>
                    <a:pt x="5258214" y="263632"/>
                    <a:pt x="5041703" y="540765"/>
                    <a:pt x="4825193" y="783257"/>
                  </a:cubicBezTo>
                  <a:cubicBezTo>
                    <a:pt x="4703948" y="921824"/>
                    <a:pt x="4582701" y="1051730"/>
                    <a:pt x="4444135" y="1172976"/>
                  </a:cubicBezTo>
                  <a:cubicBezTo>
                    <a:pt x="4322888" y="1276901"/>
                    <a:pt x="4192983" y="1363505"/>
                    <a:pt x="4037095" y="1398147"/>
                  </a:cubicBezTo>
                  <a:cubicBezTo>
                    <a:pt x="3707999" y="1476091"/>
                    <a:pt x="3413545" y="1207618"/>
                    <a:pt x="3205695" y="991107"/>
                  </a:cubicBezTo>
                  <a:cubicBezTo>
                    <a:pt x="2954542" y="739955"/>
                    <a:pt x="2746692" y="445501"/>
                    <a:pt x="2469559" y="220330"/>
                  </a:cubicBezTo>
                  <a:cubicBezTo>
                    <a:pt x="2261709" y="47121"/>
                    <a:pt x="2010557" y="-56804"/>
                    <a:pt x="1742084" y="47121"/>
                  </a:cubicBezTo>
                  <a:cubicBezTo>
                    <a:pt x="1586197" y="107744"/>
                    <a:pt x="1456290" y="220330"/>
                    <a:pt x="1335044" y="332915"/>
                  </a:cubicBezTo>
                  <a:cubicBezTo>
                    <a:pt x="1196478" y="471482"/>
                    <a:pt x="1066572" y="618709"/>
                    <a:pt x="936665" y="765936"/>
                  </a:cubicBezTo>
                  <a:cubicBezTo>
                    <a:pt x="798098" y="921824"/>
                    <a:pt x="659531" y="1069051"/>
                    <a:pt x="503644" y="1198957"/>
                  </a:cubicBezTo>
                  <a:cubicBezTo>
                    <a:pt x="365077" y="1311543"/>
                    <a:pt x="200530" y="1415468"/>
                    <a:pt x="10000" y="1415468"/>
                  </a:cubicBezTo>
                  <a:cubicBezTo>
                    <a:pt x="1340" y="1415468"/>
                    <a:pt x="-7321" y="1432789"/>
                    <a:pt x="10000" y="1432789"/>
                  </a:cubicBezTo>
                  <a:cubicBezTo>
                    <a:pt x="304454" y="1424128"/>
                    <a:pt x="546946" y="1198957"/>
                    <a:pt x="737475" y="999768"/>
                  </a:cubicBezTo>
                  <a:cubicBezTo>
                    <a:pt x="988628" y="739955"/>
                    <a:pt x="1205138" y="445501"/>
                    <a:pt x="1490932" y="220330"/>
                  </a:cubicBezTo>
                  <a:cubicBezTo>
                    <a:pt x="1612178" y="125065"/>
                    <a:pt x="1750744" y="38461"/>
                    <a:pt x="1897972" y="21140"/>
                  </a:cubicBezTo>
                  <a:cubicBezTo>
                    <a:pt x="2053859" y="3819"/>
                    <a:pt x="2209747" y="64442"/>
                    <a:pt x="2339653" y="151046"/>
                  </a:cubicBezTo>
                  <a:cubicBezTo>
                    <a:pt x="2642768" y="350236"/>
                    <a:pt x="2867938" y="653351"/>
                    <a:pt x="3110430" y="913163"/>
                  </a:cubicBezTo>
                  <a:cubicBezTo>
                    <a:pt x="3300959" y="1121013"/>
                    <a:pt x="3534791" y="1363505"/>
                    <a:pt x="3820584" y="1415468"/>
                  </a:cubicBezTo>
                  <a:cubicBezTo>
                    <a:pt x="4106378" y="1467430"/>
                    <a:pt x="4357531" y="1276901"/>
                    <a:pt x="4556721" y="1095032"/>
                  </a:cubicBezTo>
                  <a:cubicBezTo>
                    <a:pt x="4825193" y="843880"/>
                    <a:pt x="5033044" y="549426"/>
                    <a:pt x="5310177" y="298274"/>
                  </a:cubicBezTo>
                  <a:cubicBezTo>
                    <a:pt x="5422763" y="194349"/>
                    <a:pt x="5552669" y="99084"/>
                    <a:pt x="5699896" y="47121"/>
                  </a:cubicBezTo>
                  <a:cubicBezTo>
                    <a:pt x="5847123" y="-4841"/>
                    <a:pt x="6003010" y="12480"/>
                    <a:pt x="6141576" y="81763"/>
                  </a:cubicBezTo>
                  <a:cubicBezTo>
                    <a:pt x="6314785" y="168367"/>
                    <a:pt x="6462013" y="306934"/>
                    <a:pt x="6591919" y="436840"/>
                  </a:cubicBezTo>
                  <a:cubicBezTo>
                    <a:pt x="6617899" y="462821"/>
                    <a:pt x="6635221" y="488803"/>
                    <a:pt x="6661201" y="514784"/>
                  </a:cubicBezTo>
                  <a:lnTo>
                    <a:pt x="6661201" y="480142"/>
                  </a:lnTo>
                  <a:cubicBezTo>
                    <a:pt x="6548617" y="358897"/>
                    <a:pt x="6427370" y="246311"/>
                    <a:pt x="6280143" y="151046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3" name="Freeform: Shape 15">
              <a:extLst>
                <a:ext uri="{FF2B5EF4-FFF2-40B4-BE49-F238E27FC236}">
                  <a16:creationId xmlns:a16="http://schemas.microsoft.com/office/drawing/2014/main" xmlns="" id="{4C918BE7-1E6B-45FD-B660-D4794A570503}"/>
                </a:ext>
              </a:extLst>
            </p:cNvPr>
            <p:cNvSpPr/>
            <p:nvPr/>
          </p:nvSpPr>
          <p:spPr>
            <a:xfrm>
              <a:off x="1918569" y="2995881"/>
              <a:ext cx="2198326" cy="475706"/>
            </a:xfrm>
            <a:custGeom>
              <a:avLst/>
              <a:gdLst>
                <a:gd name="connsiteX0" fmla="*/ 6349427 w 6661201"/>
                <a:gd name="connsiteY0" fmla="*/ 1221119 h 1441448"/>
                <a:gd name="connsiteX1" fmla="*/ 5942388 w 6661201"/>
                <a:gd name="connsiteY1" fmla="*/ 1420309 h 1441448"/>
                <a:gd name="connsiteX2" fmla="*/ 5500706 w 6661201"/>
                <a:gd name="connsiteY2" fmla="*/ 1290403 h 1441448"/>
                <a:gd name="connsiteX3" fmla="*/ 4729929 w 6661201"/>
                <a:gd name="connsiteY3" fmla="*/ 519625 h 1441448"/>
                <a:gd name="connsiteX4" fmla="*/ 4019774 w 6661201"/>
                <a:gd name="connsiteY4" fmla="*/ 17321 h 1441448"/>
                <a:gd name="connsiteX5" fmla="*/ 3283639 w 6661201"/>
                <a:gd name="connsiteY5" fmla="*/ 337756 h 1441448"/>
                <a:gd name="connsiteX6" fmla="*/ 2530182 w 6661201"/>
                <a:gd name="connsiteY6" fmla="*/ 1134515 h 1441448"/>
                <a:gd name="connsiteX7" fmla="*/ 2140463 w 6661201"/>
                <a:gd name="connsiteY7" fmla="*/ 1385667 h 1441448"/>
                <a:gd name="connsiteX8" fmla="*/ 1698782 w 6661201"/>
                <a:gd name="connsiteY8" fmla="*/ 1351025 h 1441448"/>
                <a:gd name="connsiteX9" fmla="*/ 1248440 w 6661201"/>
                <a:gd name="connsiteY9" fmla="*/ 995948 h 1441448"/>
                <a:gd name="connsiteX10" fmla="*/ 832740 w 6661201"/>
                <a:gd name="connsiteY10" fmla="*/ 536946 h 1441448"/>
                <a:gd name="connsiteX11" fmla="*/ 10000 w 6661201"/>
                <a:gd name="connsiteY11" fmla="*/ 0 h 1441448"/>
                <a:gd name="connsiteX12" fmla="*/ 10000 w 6661201"/>
                <a:gd name="connsiteY12" fmla="*/ 17321 h 1441448"/>
                <a:gd name="connsiteX13" fmla="*/ 824080 w 6661201"/>
                <a:gd name="connsiteY13" fmla="*/ 545606 h 1441448"/>
                <a:gd name="connsiteX14" fmla="*/ 1560215 w 6661201"/>
                <a:gd name="connsiteY14" fmla="*/ 1290403 h 1441448"/>
                <a:gd name="connsiteX15" fmla="*/ 1915292 w 6661201"/>
                <a:gd name="connsiteY15" fmla="*/ 1437630 h 1441448"/>
                <a:gd name="connsiteX16" fmla="*/ 2287691 w 6661201"/>
                <a:gd name="connsiteY16" fmla="*/ 1342365 h 1441448"/>
                <a:gd name="connsiteX17" fmla="*/ 3015166 w 6661201"/>
                <a:gd name="connsiteY17" fmla="*/ 658192 h 1441448"/>
                <a:gd name="connsiteX18" fmla="*/ 3396224 w 6661201"/>
                <a:gd name="connsiteY18" fmla="*/ 268473 h 1441448"/>
                <a:gd name="connsiteX19" fmla="*/ 3803264 w 6661201"/>
                <a:gd name="connsiteY19" fmla="*/ 43302 h 1441448"/>
                <a:gd name="connsiteX20" fmla="*/ 4634664 w 6661201"/>
                <a:gd name="connsiteY20" fmla="*/ 450342 h 1441448"/>
                <a:gd name="connsiteX21" fmla="*/ 5370800 w 6661201"/>
                <a:gd name="connsiteY21" fmla="*/ 1221119 h 1441448"/>
                <a:gd name="connsiteX22" fmla="*/ 6098274 w 6661201"/>
                <a:gd name="connsiteY22" fmla="*/ 1394327 h 1441448"/>
                <a:gd name="connsiteX23" fmla="*/ 6505315 w 6661201"/>
                <a:gd name="connsiteY23" fmla="*/ 1108534 h 1441448"/>
                <a:gd name="connsiteX24" fmla="*/ 6661201 w 6661201"/>
                <a:gd name="connsiteY24" fmla="*/ 952646 h 1441448"/>
                <a:gd name="connsiteX25" fmla="*/ 6661201 w 6661201"/>
                <a:gd name="connsiteY25" fmla="*/ 926665 h 1441448"/>
                <a:gd name="connsiteX26" fmla="*/ 6349427 w 6661201"/>
                <a:gd name="connsiteY26" fmla="*/ 1221119 h 1441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661201" h="1441448">
                  <a:moveTo>
                    <a:pt x="6349427" y="1221119"/>
                  </a:moveTo>
                  <a:cubicBezTo>
                    <a:pt x="6228180" y="1316384"/>
                    <a:pt x="6089615" y="1402988"/>
                    <a:pt x="5942388" y="1420309"/>
                  </a:cubicBezTo>
                  <a:cubicBezTo>
                    <a:pt x="5786500" y="1437630"/>
                    <a:pt x="5630612" y="1377007"/>
                    <a:pt x="5500706" y="1290403"/>
                  </a:cubicBezTo>
                  <a:cubicBezTo>
                    <a:pt x="5197591" y="1091213"/>
                    <a:pt x="4972420" y="788098"/>
                    <a:pt x="4729929" y="519625"/>
                  </a:cubicBezTo>
                  <a:cubicBezTo>
                    <a:pt x="4539399" y="311775"/>
                    <a:pt x="4305568" y="69283"/>
                    <a:pt x="4019774" y="17321"/>
                  </a:cubicBezTo>
                  <a:cubicBezTo>
                    <a:pt x="3733980" y="-34642"/>
                    <a:pt x="3482828" y="155888"/>
                    <a:pt x="3283639" y="337756"/>
                  </a:cubicBezTo>
                  <a:cubicBezTo>
                    <a:pt x="3015166" y="588909"/>
                    <a:pt x="2807316" y="883363"/>
                    <a:pt x="2530182" y="1134515"/>
                  </a:cubicBezTo>
                  <a:cubicBezTo>
                    <a:pt x="2417597" y="1238440"/>
                    <a:pt x="2287691" y="1333705"/>
                    <a:pt x="2140463" y="1385667"/>
                  </a:cubicBezTo>
                  <a:cubicBezTo>
                    <a:pt x="1993236" y="1437630"/>
                    <a:pt x="1837348" y="1420309"/>
                    <a:pt x="1698782" y="1351025"/>
                  </a:cubicBezTo>
                  <a:cubicBezTo>
                    <a:pt x="1525573" y="1264421"/>
                    <a:pt x="1378347" y="1125854"/>
                    <a:pt x="1248440" y="995948"/>
                  </a:cubicBezTo>
                  <a:cubicBezTo>
                    <a:pt x="1101213" y="848721"/>
                    <a:pt x="971306" y="692833"/>
                    <a:pt x="832740" y="536946"/>
                  </a:cubicBezTo>
                  <a:cubicBezTo>
                    <a:pt x="616229" y="303115"/>
                    <a:pt x="347757" y="8660"/>
                    <a:pt x="10000" y="0"/>
                  </a:cubicBezTo>
                  <a:cubicBezTo>
                    <a:pt x="1340" y="0"/>
                    <a:pt x="-7321" y="17321"/>
                    <a:pt x="10000" y="17321"/>
                  </a:cubicBezTo>
                  <a:cubicBezTo>
                    <a:pt x="347757" y="25981"/>
                    <a:pt x="616229" y="311775"/>
                    <a:pt x="824080" y="545606"/>
                  </a:cubicBezTo>
                  <a:cubicBezTo>
                    <a:pt x="1057911" y="796759"/>
                    <a:pt x="1274421" y="1091213"/>
                    <a:pt x="1560215" y="1290403"/>
                  </a:cubicBezTo>
                  <a:cubicBezTo>
                    <a:pt x="1664140" y="1359686"/>
                    <a:pt x="1785386" y="1420309"/>
                    <a:pt x="1915292" y="1437630"/>
                  </a:cubicBezTo>
                  <a:cubicBezTo>
                    <a:pt x="2045198" y="1454950"/>
                    <a:pt x="2175105" y="1411648"/>
                    <a:pt x="2287691" y="1342365"/>
                  </a:cubicBezTo>
                  <a:cubicBezTo>
                    <a:pt x="2582145" y="1177817"/>
                    <a:pt x="2798655" y="900684"/>
                    <a:pt x="3015166" y="658192"/>
                  </a:cubicBezTo>
                  <a:cubicBezTo>
                    <a:pt x="3136411" y="519625"/>
                    <a:pt x="3257657" y="389719"/>
                    <a:pt x="3396224" y="268473"/>
                  </a:cubicBezTo>
                  <a:cubicBezTo>
                    <a:pt x="3517470" y="164548"/>
                    <a:pt x="3647376" y="77944"/>
                    <a:pt x="3803264" y="43302"/>
                  </a:cubicBezTo>
                  <a:cubicBezTo>
                    <a:pt x="4132359" y="-34642"/>
                    <a:pt x="4426814" y="233831"/>
                    <a:pt x="4634664" y="450342"/>
                  </a:cubicBezTo>
                  <a:cubicBezTo>
                    <a:pt x="4885816" y="701494"/>
                    <a:pt x="5093666" y="995948"/>
                    <a:pt x="5370800" y="1221119"/>
                  </a:cubicBezTo>
                  <a:cubicBezTo>
                    <a:pt x="5578649" y="1394327"/>
                    <a:pt x="5829802" y="1498253"/>
                    <a:pt x="6098274" y="1394327"/>
                  </a:cubicBezTo>
                  <a:cubicBezTo>
                    <a:pt x="6254162" y="1333705"/>
                    <a:pt x="6384068" y="1221119"/>
                    <a:pt x="6505315" y="1108534"/>
                  </a:cubicBezTo>
                  <a:cubicBezTo>
                    <a:pt x="6557277" y="1056571"/>
                    <a:pt x="6609240" y="1004609"/>
                    <a:pt x="6661201" y="952646"/>
                  </a:cubicBezTo>
                  <a:lnTo>
                    <a:pt x="6661201" y="926665"/>
                  </a:lnTo>
                  <a:cubicBezTo>
                    <a:pt x="6565938" y="1039250"/>
                    <a:pt x="6462013" y="1134515"/>
                    <a:pt x="6349427" y="1221119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4" name="Freeform: Shape 107">
              <a:extLst>
                <a:ext uri="{FF2B5EF4-FFF2-40B4-BE49-F238E27FC236}">
                  <a16:creationId xmlns:a16="http://schemas.microsoft.com/office/drawing/2014/main" xmlns="" id="{D5DE404B-9AD7-4446-B796-B8C0BEF4B216}"/>
                </a:ext>
              </a:extLst>
            </p:cNvPr>
            <p:cNvSpPr/>
            <p:nvPr/>
          </p:nvSpPr>
          <p:spPr>
            <a:xfrm>
              <a:off x="4071166" y="3113778"/>
              <a:ext cx="5716" cy="248383"/>
            </a:xfrm>
            <a:custGeom>
              <a:avLst/>
              <a:gdLst>
                <a:gd name="connsiteX0" fmla="*/ 0 w 17320"/>
                <a:gd name="connsiteY0" fmla="*/ 6495 h 752631"/>
                <a:gd name="connsiteX1" fmla="*/ 0 w 17320"/>
                <a:gd name="connsiteY1" fmla="*/ 742631 h 752631"/>
                <a:gd name="connsiteX2" fmla="*/ 17321 w 17320"/>
                <a:gd name="connsiteY2" fmla="*/ 742631 h 752631"/>
                <a:gd name="connsiteX3" fmla="*/ 17321 w 17320"/>
                <a:gd name="connsiteY3" fmla="*/ 6495 h 752631"/>
                <a:gd name="connsiteX4" fmla="*/ 0 w 17320"/>
                <a:gd name="connsiteY4" fmla="*/ 6495 h 752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752631">
                  <a:moveTo>
                    <a:pt x="0" y="6495"/>
                  </a:moveTo>
                  <a:cubicBezTo>
                    <a:pt x="0" y="248987"/>
                    <a:pt x="0" y="500139"/>
                    <a:pt x="0" y="742631"/>
                  </a:cubicBezTo>
                  <a:cubicBezTo>
                    <a:pt x="0" y="751291"/>
                    <a:pt x="17321" y="759952"/>
                    <a:pt x="17321" y="742631"/>
                  </a:cubicBezTo>
                  <a:cubicBezTo>
                    <a:pt x="17321" y="500139"/>
                    <a:pt x="17321" y="248987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5" name="Freeform: Shape 108">
              <a:extLst>
                <a:ext uri="{FF2B5EF4-FFF2-40B4-BE49-F238E27FC236}">
                  <a16:creationId xmlns:a16="http://schemas.microsoft.com/office/drawing/2014/main" xmlns="" id="{27404A2B-3409-49E0-B4B1-A3EEDC53286E}"/>
                </a:ext>
              </a:extLst>
            </p:cNvPr>
            <p:cNvSpPr/>
            <p:nvPr/>
          </p:nvSpPr>
          <p:spPr>
            <a:xfrm>
              <a:off x="4051159" y="3096013"/>
              <a:ext cx="40014" cy="46662"/>
            </a:xfrm>
            <a:custGeom>
              <a:avLst/>
              <a:gdLst>
                <a:gd name="connsiteX0" fmla="*/ 0 w 121245"/>
                <a:gd name="connsiteY0" fmla="*/ 8364 h 141393"/>
                <a:gd name="connsiteX1" fmla="*/ 60623 w 121245"/>
                <a:gd name="connsiteY1" fmla="*/ 103628 h 141393"/>
                <a:gd name="connsiteX2" fmla="*/ 121245 w 121245"/>
                <a:gd name="connsiteY2" fmla="*/ 138270 h 141393"/>
                <a:gd name="connsiteX3" fmla="*/ 60623 w 121245"/>
                <a:gd name="connsiteY3" fmla="*/ 43005 h 141393"/>
                <a:gd name="connsiteX4" fmla="*/ 0 w 121245"/>
                <a:gd name="connsiteY4" fmla="*/ 8364 h 141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1393">
                  <a:moveTo>
                    <a:pt x="0" y="8364"/>
                  </a:moveTo>
                  <a:cubicBezTo>
                    <a:pt x="0" y="25685"/>
                    <a:pt x="25980" y="68987"/>
                    <a:pt x="60623" y="103628"/>
                  </a:cubicBezTo>
                  <a:cubicBezTo>
                    <a:pt x="95264" y="138270"/>
                    <a:pt x="121245" y="146930"/>
                    <a:pt x="121245" y="138270"/>
                  </a:cubicBezTo>
                  <a:cubicBezTo>
                    <a:pt x="121245" y="120949"/>
                    <a:pt x="95264" y="77647"/>
                    <a:pt x="60623" y="43005"/>
                  </a:cubicBezTo>
                  <a:cubicBezTo>
                    <a:pt x="34641" y="-297"/>
                    <a:pt x="0" y="-8957"/>
                    <a:pt x="0" y="8364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6" name="Freeform: Shape 109">
              <a:extLst>
                <a:ext uri="{FF2B5EF4-FFF2-40B4-BE49-F238E27FC236}">
                  <a16:creationId xmlns:a16="http://schemas.microsoft.com/office/drawing/2014/main" xmlns="" id="{03D49B7D-3E88-4934-A79B-BB3533B700E1}"/>
                </a:ext>
              </a:extLst>
            </p:cNvPr>
            <p:cNvSpPr/>
            <p:nvPr/>
          </p:nvSpPr>
          <p:spPr>
            <a:xfrm>
              <a:off x="4054017" y="3331867"/>
              <a:ext cx="40014" cy="47000"/>
            </a:xfrm>
            <a:custGeom>
              <a:avLst/>
              <a:gdLst>
                <a:gd name="connsiteX0" fmla="*/ 60623 w 121246"/>
                <a:gd name="connsiteY0" fmla="*/ 38491 h 142415"/>
                <a:gd name="connsiteX1" fmla="*/ 0 w 121246"/>
                <a:gd name="connsiteY1" fmla="*/ 133755 h 142415"/>
                <a:gd name="connsiteX2" fmla="*/ 60623 w 121246"/>
                <a:gd name="connsiteY2" fmla="*/ 107774 h 142415"/>
                <a:gd name="connsiteX3" fmla="*/ 121247 w 121246"/>
                <a:gd name="connsiteY3" fmla="*/ 12510 h 142415"/>
                <a:gd name="connsiteX4" fmla="*/ 60623 w 121246"/>
                <a:gd name="connsiteY4" fmla="*/ 38491 h 142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6" h="142415">
                  <a:moveTo>
                    <a:pt x="60623" y="38491"/>
                  </a:moveTo>
                  <a:cubicBezTo>
                    <a:pt x="25982" y="73132"/>
                    <a:pt x="0" y="107774"/>
                    <a:pt x="0" y="133755"/>
                  </a:cubicBezTo>
                  <a:cubicBezTo>
                    <a:pt x="0" y="151076"/>
                    <a:pt x="25982" y="142416"/>
                    <a:pt x="60623" y="107774"/>
                  </a:cubicBezTo>
                  <a:cubicBezTo>
                    <a:pt x="95265" y="73132"/>
                    <a:pt x="121247" y="29830"/>
                    <a:pt x="121247" y="12510"/>
                  </a:cubicBezTo>
                  <a:cubicBezTo>
                    <a:pt x="121247" y="-13472"/>
                    <a:pt x="95265" y="3849"/>
                    <a:pt x="60623" y="3849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7" name="Freeform: Shape 104">
              <a:extLst>
                <a:ext uri="{FF2B5EF4-FFF2-40B4-BE49-F238E27FC236}">
                  <a16:creationId xmlns:a16="http://schemas.microsoft.com/office/drawing/2014/main" xmlns="" id="{C5635006-89A2-4211-A644-5659A1C43539}"/>
                </a:ext>
              </a:extLst>
            </p:cNvPr>
            <p:cNvSpPr/>
            <p:nvPr/>
          </p:nvSpPr>
          <p:spPr>
            <a:xfrm>
              <a:off x="3973989" y="3033751"/>
              <a:ext cx="5716" cy="411295"/>
            </a:xfrm>
            <a:custGeom>
              <a:avLst/>
              <a:gdLst>
                <a:gd name="connsiteX0" fmla="*/ 0 w 17321"/>
                <a:gd name="connsiteY0" fmla="*/ 6495 h 1246274"/>
                <a:gd name="connsiteX1" fmla="*/ 0 w 17321"/>
                <a:gd name="connsiteY1" fmla="*/ 1236275 h 1246274"/>
                <a:gd name="connsiteX2" fmla="*/ 17322 w 17321"/>
                <a:gd name="connsiteY2" fmla="*/ 1236275 h 1246274"/>
                <a:gd name="connsiteX3" fmla="*/ 17322 w 17321"/>
                <a:gd name="connsiteY3" fmla="*/ 6495 h 1246274"/>
                <a:gd name="connsiteX4" fmla="*/ 0 w 17321"/>
                <a:gd name="connsiteY4" fmla="*/ 6495 h 1246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1" h="1246274">
                  <a:moveTo>
                    <a:pt x="0" y="6495"/>
                  </a:moveTo>
                  <a:cubicBezTo>
                    <a:pt x="0" y="413535"/>
                    <a:pt x="0" y="820575"/>
                    <a:pt x="0" y="1236275"/>
                  </a:cubicBezTo>
                  <a:cubicBezTo>
                    <a:pt x="0" y="1244935"/>
                    <a:pt x="17322" y="1253596"/>
                    <a:pt x="17322" y="1236275"/>
                  </a:cubicBezTo>
                  <a:cubicBezTo>
                    <a:pt x="17322" y="829235"/>
                    <a:pt x="17322" y="422195"/>
                    <a:pt x="17322" y="6495"/>
                  </a:cubicBezTo>
                  <a:cubicBezTo>
                    <a:pt x="17322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8" name="Freeform: Shape 105">
              <a:extLst>
                <a:ext uri="{FF2B5EF4-FFF2-40B4-BE49-F238E27FC236}">
                  <a16:creationId xmlns:a16="http://schemas.microsoft.com/office/drawing/2014/main" xmlns="" id="{2A04D0A4-11D6-47CD-A595-5A877ADE9517}"/>
                </a:ext>
              </a:extLst>
            </p:cNvPr>
            <p:cNvSpPr/>
            <p:nvPr/>
          </p:nvSpPr>
          <p:spPr>
            <a:xfrm>
              <a:off x="3956841" y="3019477"/>
              <a:ext cx="40013" cy="43267"/>
            </a:xfrm>
            <a:custGeom>
              <a:avLst/>
              <a:gdLst>
                <a:gd name="connsiteX0" fmla="*/ 60623 w 121245"/>
                <a:gd name="connsiteY0" fmla="*/ 15107 h 131103"/>
                <a:gd name="connsiteX1" fmla="*/ 0 w 121245"/>
                <a:gd name="connsiteY1" fmla="*/ 32427 h 131103"/>
                <a:gd name="connsiteX2" fmla="*/ 60623 w 121245"/>
                <a:gd name="connsiteY2" fmla="*/ 119032 h 131103"/>
                <a:gd name="connsiteX3" fmla="*/ 121245 w 121245"/>
                <a:gd name="connsiteY3" fmla="*/ 110371 h 131103"/>
                <a:gd name="connsiteX4" fmla="*/ 60623 w 121245"/>
                <a:gd name="connsiteY4" fmla="*/ 15107 h 1311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1103">
                  <a:moveTo>
                    <a:pt x="60623" y="15107"/>
                  </a:moveTo>
                  <a:cubicBezTo>
                    <a:pt x="25982" y="-10875"/>
                    <a:pt x="0" y="-2214"/>
                    <a:pt x="0" y="32427"/>
                  </a:cubicBezTo>
                  <a:cubicBezTo>
                    <a:pt x="0" y="67069"/>
                    <a:pt x="25982" y="101711"/>
                    <a:pt x="60623" y="119032"/>
                  </a:cubicBezTo>
                  <a:cubicBezTo>
                    <a:pt x="95264" y="136352"/>
                    <a:pt x="121245" y="136352"/>
                    <a:pt x="121245" y="110371"/>
                  </a:cubicBezTo>
                  <a:cubicBezTo>
                    <a:pt x="121245" y="84390"/>
                    <a:pt x="95264" y="41088"/>
                    <a:pt x="60623" y="15107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9" name="Freeform: Shape 106">
              <a:extLst>
                <a:ext uri="{FF2B5EF4-FFF2-40B4-BE49-F238E27FC236}">
                  <a16:creationId xmlns:a16="http://schemas.microsoft.com/office/drawing/2014/main" xmlns="" id="{6B6F57A1-0A6E-4CD7-963A-6D8D4567290C}"/>
                </a:ext>
              </a:extLst>
            </p:cNvPr>
            <p:cNvSpPr/>
            <p:nvPr/>
          </p:nvSpPr>
          <p:spPr>
            <a:xfrm>
              <a:off x="3956841" y="3410846"/>
              <a:ext cx="40013" cy="44460"/>
            </a:xfrm>
            <a:custGeom>
              <a:avLst/>
              <a:gdLst>
                <a:gd name="connsiteX0" fmla="*/ 60623 w 121245"/>
                <a:gd name="connsiteY0" fmla="*/ 15687 h 134719"/>
                <a:gd name="connsiteX1" fmla="*/ 0 w 121245"/>
                <a:gd name="connsiteY1" fmla="*/ 102292 h 134719"/>
                <a:gd name="connsiteX2" fmla="*/ 60623 w 121245"/>
                <a:gd name="connsiteY2" fmla="*/ 119612 h 134719"/>
                <a:gd name="connsiteX3" fmla="*/ 121245 w 121245"/>
                <a:gd name="connsiteY3" fmla="*/ 24348 h 134719"/>
                <a:gd name="connsiteX4" fmla="*/ 60623 w 121245"/>
                <a:gd name="connsiteY4" fmla="*/ 15687 h 134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4719">
                  <a:moveTo>
                    <a:pt x="60623" y="15687"/>
                  </a:moveTo>
                  <a:cubicBezTo>
                    <a:pt x="25982" y="33008"/>
                    <a:pt x="0" y="76310"/>
                    <a:pt x="0" y="102292"/>
                  </a:cubicBezTo>
                  <a:cubicBezTo>
                    <a:pt x="0" y="136933"/>
                    <a:pt x="25982" y="145594"/>
                    <a:pt x="60623" y="119612"/>
                  </a:cubicBezTo>
                  <a:cubicBezTo>
                    <a:pt x="95264" y="93631"/>
                    <a:pt x="121245" y="50329"/>
                    <a:pt x="121245" y="24348"/>
                  </a:cubicBezTo>
                  <a:cubicBezTo>
                    <a:pt x="121245" y="-1634"/>
                    <a:pt x="95264" y="-10294"/>
                    <a:pt x="60623" y="15687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0" name="Freeform: Shape 101">
              <a:extLst>
                <a:ext uri="{FF2B5EF4-FFF2-40B4-BE49-F238E27FC236}">
                  <a16:creationId xmlns:a16="http://schemas.microsoft.com/office/drawing/2014/main" xmlns="" id="{FC8AEE26-F4A0-48AB-91D9-D5CE08EE2901}"/>
                </a:ext>
              </a:extLst>
            </p:cNvPr>
            <p:cNvSpPr/>
            <p:nvPr/>
          </p:nvSpPr>
          <p:spPr>
            <a:xfrm>
              <a:off x="3879673" y="2996596"/>
              <a:ext cx="5716" cy="485605"/>
            </a:xfrm>
            <a:custGeom>
              <a:avLst/>
              <a:gdLst>
                <a:gd name="connsiteX0" fmla="*/ 0 w 17320"/>
                <a:gd name="connsiteY0" fmla="*/ 6495 h 1471445"/>
                <a:gd name="connsiteX1" fmla="*/ 0 w 17320"/>
                <a:gd name="connsiteY1" fmla="*/ 1461446 h 1471445"/>
                <a:gd name="connsiteX2" fmla="*/ 17321 w 17320"/>
                <a:gd name="connsiteY2" fmla="*/ 1461446 h 1471445"/>
                <a:gd name="connsiteX3" fmla="*/ 17321 w 17320"/>
                <a:gd name="connsiteY3" fmla="*/ 6495 h 1471445"/>
                <a:gd name="connsiteX4" fmla="*/ 0 w 17320"/>
                <a:gd name="connsiteY4" fmla="*/ 6495 h 1471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1471445">
                  <a:moveTo>
                    <a:pt x="0" y="6495"/>
                  </a:moveTo>
                  <a:cubicBezTo>
                    <a:pt x="0" y="491479"/>
                    <a:pt x="0" y="976462"/>
                    <a:pt x="0" y="1461446"/>
                  </a:cubicBezTo>
                  <a:cubicBezTo>
                    <a:pt x="0" y="1470106"/>
                    <a:pt x="17321" y="1478767"/>
                    <a:pt x="17321" y="1461446"/>
                  </a:cubicBezTo>
                  <a:cubicBezTo>
                    <a:pt x="17321" y="976462"/>
                    <a:pt x="17321" y="491479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1" name="Freeform: Shape 102">
              <a:extLst>
                <a:ext uri="{FF2B5EF4-FFF2-40B4-BE49-F238E27FC236}">
                  <a16:creationId xmlns:a16="http://schemas.microsoft.com/office/drawing/2014/main" xmlns="" id="{8D555E23-8F6C-484A-9EDF-4DCEC27BAC2A}"/>
                </a:ext>
              </a:extLst>
            </p:cNvPr>
            <p:cNvSpPr/>
            <p:nvPr/>
          </p:nvSpPr>
          <p:spPr>
            <a:xfrm>
              <a:off x="3862524" y="2984005"/>
              <a:ext cx="40013" cy="43316"/>
            </a:xfrm>
            <a:custGeom>
              <a:avLst/>
              <a:gdLst>
                <a:gd name="connsiteX0" fmla="*/ 60623 w 121245"/>
                <a:gd name="connsiteY0" fmla="*/ 1346 h 131252"/>
                <a:gd name="connsiteX1" fmla="*/ 0 w 121245"/>
                <a:gd name="connsiteY1" fmla="*/ 61969 h 131252"/>
                <a:gd name="connsiteX2" fmla="*/ 60623 w 121245"/>
                <a:gd name="connsiteY2" fmla="*/ 131252 h 131252"/>
                <a:gd name="connsiteX3" fmla="*/ 121245 w 121245"/>
                <a:gd name="connsiteY3" fmla="*/ 79290 h 131252"/>
                <a:gd name="connsiteX4" fmla="*/ 60623 w 121245"/>
                <a:gd name="connsiteY4" fmla="*/ 1346 h 131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1252">
                  <a:moveTo>
                    <a:pt x="60623" y="1346"/>
                  </a:moveTo>
                  <a:cubicBezTo>
                    <a:pt x="25982" y="-7314"/>
                    <a:pt x="0" y="27327"/>
                    <a:pt x="0" y="61969"/>
                  </a:cubicBezTo>
                  <a:cubicBezTo>
                    <a:pt x="0" y="96611"/>
                    <a:pt x="25982" y="122592"/>
                    <a:pt x="60623" y="131252"/>
                  </a:cubicBezTo>
                  <a:cubicBezTo>
                    <a:pt x="95265" y="131252"/>
                    <a:pt x="121245" y="113931"/>
                    <a:pt x="121245" y="79290"/>
                  </a:cubicBezTo>
                  <a:cubicBezTo>
                    <a:pt x="121245" y="44648"/>
                    <a:pt x="95265" y="10006"/>
                    <a:pt x="60623" y="1346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2" name="Freeform: Shape 103">
              <a:extLst>
                <a:ext uri="{FF2B5EF4-FFF2-40B4-BE49-F238E27FC236}">
                  <a16:creationId xmlns:a16="http://schemas.microsoft.com/office/drawing/2014/main" xmlns="" id="{65C2CC4A-1CA8-4C01-82A7-6A828046363E}"/>
                </a:ext>
              </a:extLst>
            </p:cNvPr>
            <p:cNvSpPr/>
            <p:nvPr/>
          </p:nvSpPr>
          <p:spPr>
            <a:xfrm>
              <a:off x="3862524" y="3447462"/>
              <a:ext cx="40013" cy="42872"/>
            </a:xfrm>
            <a:custGeom>
              <a:avLst/>
              <a:gdLst>
                <a:gd name="connsiteX0" fmla="*/ 60623 w 121245"/>
                <a:gd name="connsiteY0" fmla="*/ 0 h 129906"/>
                <a:gd name="connsiteX1" fmla="*/ 0 w 121245"/>
                <a:gd name="connsiteY1" fmla="*/ 69283 h 129906"/>
                <a:gd name="connsiteX2" fmla="*/ 60623 w 121245"/>
                <a:gd name="connsiteY2" fmla="*/ 129906 h 129906"/>
                <a:gd name="connsiteX3" fmla="*/ 121245 w 121245"/>
                <a:gd name="connsiteY3" fmla="*/ 51963 h 129906"/>
                <a:gd name="connsiteX4" fmla="*/ 60623 w 121245"/>
                <a:gd name="connsiteY4" fmla="*/ 0 h 129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9906">
                  <a:moveTo>
                    <a:pt x="60623" y="0"/>
                  </a:moveTo>
                  <a:cubicBezTo>
                    <a:pt x="25982" y="0"/>
                    <a:pt x="0" y="34642"/>
                    <a:pt x="0" y="69283"/>
                  </a:cubicBezTo>
                  <a:cubicBezTo>
                    <a:pt x="0" y="103925"/>
                    <a:pt x="25982" y="129906"/>
                    <a:pt x="60623" y="129906"/>
                  </a:cubicBezTo>
                  <a:cubicBezTo>
                    <a:pt x="95265" y="121246"/>
                    <a:pt x="121245" y="86604"/>
                    <a:pt x="121245" y="51963"/>
                  </a:cubicBezTo>
                  <a:cubicBezTo>
                    <a:pt x="121245" y="17321"/>
                    <a:pt x="95265" y="0"/>
                    <a:pt x="60623" y="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3" name="Freeform: Shape 98">
              <a:extLst>
                <a:ext uri="{FF2B5EF4-FFF2-40B4-BE49-F238E27FC236}">
                  <a16:creationId xmlns:a16="http://schemas.microsoft.com/office/drawing/2014/main" xmlns="" id="{767E95A7-F31C-4A38-98E1-44EF7BCAB508}"/>
                </a:ext>
              </a:extLst>
            </p:cNvPr>
            <p:cNvSpPr/>
            <p:nvPr/>
          </p:nvSpPr>
          <p:spPr>
            <a:xfrm>
              <a:off x="3782496" y="3008028"/>
              <a:ext cx="6299" cy="459883"/>
            </a:xfrm>
            <a:custGeom>
              <a:avLst/>
              <a:gdLst>
                <a:gd name="connsiteX0" fmla="*/ 0 w 19088"/>
                <a:gd name="connsiteY0" fmla="*/ 6495 h 1393502"/>
                <a:gd name="connsiteX1" fmla="*/ 0 w 19088"/>
                <a:gd name="connsiteY1" fmla="*/ 1383502 h 1393502"/>
                <a:gd name="connsiteX2" fmla="*/ 17321 w 19088"/>
                <a:gd name="connsiteY2" fmla="*/ 1383502 h 1393502"/>
                <a:gd name="connsiteX3" fmla="*/ 17321 w 19088"/>
                <a:gd name="connsiteY3" fmla="*/ 6495 h 1393502"/>
                <a:gd name="connsiteX4" fmla="*/ 0 w 19088"/>
                <a:gd name="connsiteY4" fmla="*/ 6495 h 1393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88" h="1393502">
                  <a:moveTo>
                    <a:pt x="0" y="6495"/>
                  </a:moveTo>
                  <a:cubicBezTo>
                    <a:pt x="0" y="465498"/>
                    <a:pt x="0" y="924500"/>
                    <a:pt x="0" y="1383502"/>
                  </a:cubicBezTo>
                  <a:cubicBezTo>
                    <a:pt x="0" y="1392162"/>
                    <a:pt x="17321" y="1400823"/>
                    <a:pt x="17321" y="1383502"/>
                  </a:cubicBezTo>
                  <a:cubicBezTo>
                    <a:pt x="17321" y="924500"/>
                    <a:pt x="17321" y="465498"/>
                    <a:pt x="17321" y="6495"/>
                  </a:cubicBezTo>
                  <a:cubicBezTo>
                    <a:pt x="25982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4" name="Freeform: Shape 99">
              <a:extLst>
                <a:ext uri="{FF2B5EF4-FFF2-40B4-BE49-F238E27FC236}">
                  <a16:creationId xmlns:a16="http://schemas.microsoft.com/office/drawing/2014/main" xmlns="" id="{072AFEFD-A95B-43FD-9F81-726498E6791E}"/>
                </a:ext>
              </a:extLst>
            </p:cNvPr>
            <p:cNvSpPr/>
            <p:nvPr/>
          </p:nvSpPr>
          <p:spPr>
            <a:xfrm>
              <a:off x="3765348" y="2996549"/>
              <a:ext cx="40457" cy="43235"/>
            </a:xfrm>
            <a:custGeom>
              <a:avLst/>
              <a:gdLst>
                <a:gd name="connsiteX0" fmla="*/ 60623 w 122591"/>
                <a:gd name="connsiteY0" fmla="*/ 6637 h 131006"/>
                <a:gd name="connsiteX1" fmla="*/ 0 w 122591"/>
                <a:gd name="connsiteY1" fmla="*/ 93242 h 131006"/>
                <a:gd name="connsiteX2" fmla="*/ 60623 w 122591"/>
                <a:gd name="connsiteY2" fmla="*/ 127883 h 131006"/>
                <a:gd name="connsiteX3" fmla="*/ 121245 w 122591"/>
                <a:gd name="connsiteY3" fmla="*/ 49939 h 131006"/>
                <a:gd name="connsiteX4" fmla="*/ 60623 w 122591"/>
                <a:gd name="connsiteY4" fmla="*/ 6637 h 131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31006">
                  <a:moveTo>
                    <a:pt x="60623" y="6637"/>
                  </a:moveTo>
                  <a:cubicBezTo>
                    <a:pt x="25980" y="23958"/>
                    <a:pt x="0" y="58600"/>
                    <a:pt x="0" y="93242"/>
                  </a:cubicBezTo>
                  <a:cubicBezTo>
                    <a:pt x="0" y="127883"/>
                    <a:pt x="25980" y="136544"/>
                    <a:pt x="60623" y="127883"/>
                  </a:cubicBezTo>
                  <a:cubicBezTo>
                    <a:pt x="95264" y="119223"/>
                    <a:pt x="121245" y="84581"/>
                    <a:pt x="121245" y="49939"/>
                  </a:cubicBezTo>
                  <a:cubicBezTo>
                    <a:pt x="129906" y="6637"/>
                    <a:pt x="95264" y="-10683"/>
                    <a:pt x="60623" y="6637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5" name="Freeform: Shape 100">
              <a:extLst>
                <a:ext uri="{FF2B5EF4-FFF2-40B4-BE49-F238E27FC236}">
                  <a16:creationId xmlns:a16="http://schemas.microsoft.com/office/drawing/2014/main" xmlns="" id="{B8D80EF8-F1AB-49F5-8BC6-D4A4934CBED1}"/>
                </a:ext>
              </a:extLst>
            </p:cNvPr>
            <p:cNvSpPr/>
            <p:nvPr/>
          </p:nvSpPr>
          <p:spPr>
            <a:xfrm>
              <a:off x="3765348" y="3434999"/>
              <a:ext cx="40457" cy="43287"/>
            </a:xfrm>
            <a:custGeom>
              <a:avLst/>
              <a:gdLst>
                <a:gd name="connsiteX0" fmla="*/ 60623 w 122591"/>
                <a:gd name="connsiteY0" fmla="*/ 3124 h 131164"/>
                <a:gd name="connsiteX1" fmla="*/ 0 w 122591"/>
                <a:gd name="connsiteY1" fmla="*/ 37765 h 131164"/>
                <a:gd name="connsiteX2" fmla="*/ 60623 w 122591"/>
                <a:gd name="connsiteY2" fmla="*/ 124369 h 131164"/>
                <a:gd name="connsiteX3" fmla="*/ 121245 w 122591"/>
                <a:gd name="connsiteY3" fmla="*/ 89728 h 131164"/>
                <a:gd name="connsiteX4" fmla="*/ 60623 w 122591"/>
                <a:gd name="connsiteY4" fmla="*/ 3124 h 1311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31164">
                  <a:moveTo>
                    <a:pt x="60623" y="3124"/>
                  </a:moveTo>
                  <a:cubicBezTo>
                    <a:pt x="25980" y="-5537"/>
                    <a:pt x="0" y="3124"/>
                    <a:pt x="0" y="37765"/>
                  </a:cubicBezTo>
                  <a:cubicBezTo>
                    <a:pt x="0" y="72407"/>
                    <a:pt x="25980" y="107049"/>
                    <a:pt x="60623" y="124369"/>
                  </a:cubicBezTo>
                  <a:cubicBezTo>
                    <a:pt x="95264" y="141690"/>
                    <a:pt x="121245" y="124369"/>
                    <a:pt x="121245" y="89728"/>
                  </a:cubicBezTo>
                  <a:cubicBezTo>
                    <a:pt x="129906" y="55086"/>
                    <a:pt x="95264" y="20444"/>
                    <a:pt x="60623" y="3124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6" name="Freeform: Shape 95">
              <a:extLst>
                <a:ext uri="{FF2B5EF4-FFF2-40B4-BE49-F238E27FC236}">
                  <a16:creationId xmlns:a16="http://schemas.microsoft.com/office/drawing/2014/main" xmlns="" id="{A0D5B046-B1F0-43CE-8475-F43076F6AEB7}"/>
                </a:ext>
              </a:extLst>
            </p:cNvPr>
            <p:cNvSpPr/>
            <p:nvPr/>
          </p:nvSpPr>
          <p:spPr>
            <a:xfrm>
              <a:off x="3688179" y="3069750"/>
              <a:ext cx="5716" cy="338141"/>
            </a:xfrm>
            <a:custGeom>
              <a:avLst/>
              <a:gdLst>
                <a:gd name="connsiteX0" fmla="*/ 0 w 17321"/>
                <a:gd name="connsiteY0" fmla="*/ 10000 h 1024608"/>
                <a:gd name="connsiteX1" fmla="*/ 0 w 17321"/>
                <a:gd name="connsiteY1" fmla="*/ 1014609 h 1024608"/>
                <a:gd name="connsiteX2" fmla="*/ 17322 w 17321"/>
                <a:gd name="connsiteY2" fmla="*/ 1014609 h 1024608"/>
                <a:gd name="connsiteX3" fmla="*/ 17322 w 17321"/>
                <a:gd name="connsiteY3" fmla="*/ 10000 h 1024608"/>
                <a:gd name="connsiteX4" fmla="*/ 0 w 17321"/>
                <a:gd name="connsiteY4" fmla="*/ 10000 h 1024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1" h="1024608">
                  <a:moveTo>
                    <a:pt x="0" y="10000"/>
                  </a:moveTo>
                  <a:cubicBezTo>
                    <a:pt x="0" y="347757"/>
                    <a:pt x="0" y="676853"/>
                    <a:pt x="0" y="1014609"/>
                  </a:cubicBezTo>
                  <a:cubicBezTo>
                    <a:pt x="0" y="1023269"/>
                    <a:pt x="17322" y="1031930"/>
                    <a:pt x="17322" y="1014609"/>
                  </a:cubicBezTo>
                  <a:cubicBezTo>
                    <a:pt x="17322" y="676853"/>
                    <a:pt x="17322" y="347757"/>
                    <a:pt x="17322" y="10000"/>
                  </a:cubicBezTo>
                  <a:cubicBezTo>
                    <a:pt x="17322" y="1340"/>
                    <a:pt x="0" y="-7321"/>
                    <a:pt x="0" y="1000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7" name="Freeform: Shape 96">
              <a:extLst>
                <a:ext uri="{FF2B5EF4-FFF2-40B4-BE49-F238E27FC236}">
                  <a16:creationId xmlns:a16="http://schemas.microsoft.com/office/drawing/2014/main" xmlns="" id="{F2A050F2-E9B9-479C-B7C6-22168B95955A}"/>
                </a:ext>
              </a:extLst>
            </p:cNvPr>
            <p:cNvSpPr/>
            <p:nvPr/>
          </p:nvSpPr>
          <p:spPr>
            <a:xfrm>
              <a:off x="3671031" y="3054776"/>
              <a:ext cx="40013" cy="42265"/>
            </a:xfrm>
            <a:custGeom>
              <a:avLst/>
              <a:gdLst>
                <a:gd name="connsiteX0" fmla="*/ 60623 w 121245"/>
                <a:gd name="connsiteY0" fmla="*/ 20732 h 128068"/>
                <a:gd name="connsiteX1" fmla="*/ 0 w 121245"/>
                <a:gd name="connsiteY1" fmla="*/ 115997 h 128068"/>
                <a:gd name="connsiteX2" fmla="*/ 60623 w 121245"/>
                <a:gd name="connsiteY2" fmla="*/ 107336 h 128068"/>
                <a:gd name="connsiteX3" fmla="*/ 121245 w 121245"/>
                <a:gd name="connsiteY3" fmla="*/ 12072 h 128068"/>
                <a:gd name="connsiteX4" fmla="*/ 60623 w 121245"/>
                <a:gd name="connsiteY4" fmla="*/ 20732 h 128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8068">
                  <a:moveTo>
                    <a:pt x="60623" y="20732"/>
                  </a:moveTo>
                  <a:cubicBezTo>
                    <a:pt x="25982" y="55374"/>
                    <a:pt x="0" y="98676"/>
                    <a:pt x="0" y="115997"/>
                  </a:cubicBezTo>
                  <a:cubicBezTo>
                    <a:pt x="0" y="133317"/>
                    <a:pt x="25982" y="133317"/>
                    <a:pt x="60623" y="107336"/>
                  </a:cubicBezTo>
                  <a:cubicBezTo>
                    <a:pt x="95264" y="81355"/>
                    <a:pt x="121245" y="38053"/>
                    <a:pt x="121245" y="12072"/>
                  </a:cubicBezTo>
                  <a:cubicBezTo>
                    <a:pt x="121245" y="-5249"/>
                    <a:pt x="95264" y="-5249"/>
                    <a:pt x="60623" y="20732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8" name="Freeform: Shape 97">
              <a:extLst>
                <a:ext uri="{FF2B5EF4-FFF2-40B4-BE49-F238E27FC236}">
                  <a16:creationId xmlns:a16="http://schemas.microsoft.com/office/drawing/2014/main" xmlns="" id="{EA91800C-C392-4D01-9B80-8681FA9F2D46}"/>
                </a:ext>
              </a:extLst>
            </p:cNvPr>
            <p:cNvSpPr/>
            <p:nvPr/>
          </p:nvSpPr>
          <p:spPr>
            <a:xfrm>
              <a:off x="3671031" y="3373691"/>
              <a:ext cx="40013" cy="45586"/>
            </a:xfrm>
            <a:custGeom>
              <a:avLst/>
              <a:gdLst>
                <a:gd name="connsiteX0" fmla="*/ 60623 w 121245"/>
                <a:gd name="connsiteY0" fmla="*/ 24348 h 138132"/>
                <a:gd name="connsiteX1" fmla="*/ 0 w 121245"/>
                <a:gd name="connsiteY1" fmla="*/ 15687 h 138132"/>
                <a:gd name="connsiteX2" fmla="*/ 60623 w 121245"/>
                <a:gd name="connsiteY2" fmla="*/ 110952 h 138132"/>
                <a:gd name="connsiteX3" fmla="*/ 121245 w 121245"/>
                <a:gd name="connsiteY3" fmla="*/ 119612 h 138132"/>
                <a:gd name="connsiteX4" fmla="*/ 60623 w 121245"/>
                <a:gd name="connsiteY4" fmla="*/ 24348 h 138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8132">
                  <a:moveTo>
                    <a:pt x="60623" y="24348"/>
                  </a:moveTo>
                  <a:cubicBezTo>
                    <a:pt x="25982" y="-1633"/>
                    <a:pt x="0" y="-10294"/>
                    <a:pt x="0" y="15687"/>
                  </a:cubicBezTo>
                  <a:cubicBezTo>
                    <a:pt x="0" y="33008"/>
                    <a:pt x="25982" y="84971"/>
                    <a:pt x="60623" y="110952"/>
                  </a:cubicBezTo>
                  <a:cubicBezTo>
                    <a:pt x="95264" y="145594"/>
                    <a:pt x="121245" y="145594"/>
                    <a:pt x="121245" y="119612"/>
                  </a:cubicBezTo>
                  <a:cubicBezTo>
                    <a:pt x="121245" y="93631"/>
                    <a:pt x="95264" y="50329"/>
                    <a:pt x="60623" y="24348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9" name="Freeform: Shape 92">
              <a:extLst>
                <a:ext uri="{FF2B5EF4-FFF2-40B4-BE49-F238E27FC236}">
                  <a16:creationId xmlns:a16="http://schemas.microsoft.com/office/drawing/2014/main" xmlns="" id="{A3C75A6C-B59E-4536-9874-90BDC45EF46D}"/>
                </a:ext>
              </a:extLst>
            </p:cNvPr>
            <p:cNvSpPr/>
            <p:nvPr/>
          </p:nvSpPr>
          <p:spPr>
            <a:xfrm>
              <a:off x="3593862" y="3165225"/>
              <a:ext cx="5716" cy="145491"/>
            </a:xfrm>
            <a:custGeom>
              <a:avLst/>
              <a:gdLst>
                <a:gd name="connsiteX0" fmla="*/ 0 w 17320"/>
                <a:gd name="connsiteY0" fmla="*/ 6495 h 440855"/>
                <a:gd name="connsiteX1" fmla="*/ 0 w 17320"/>
                <a:gd name="connsiteY1" fmla="*/ 430856 h 440855"/>
                <a:gd name="connsiteX2" fmla="*/ 17321 w 17320"/>
                <a:gd name="connsiteY2" fmla="*/ 430856 h 440855"/>
                <a:gd name="connsiteX3" fmla="*/ 17321 w 17320"/>
                <a:gd name="connsiteY3" fmla="*/ 6495 h 440855"/>
                <a:gd name="connsiteX4" fmla="*/ 0 w 17320"/>
                <a:gd name="connsiteY4" fmla="*/ 6495 h 440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440855">
                  <a:moveTo>
                    <a:pt x="0" y="6495"/>
                  </a:moveTo>
                  <a:cubicBezTo>
                    <a:pt x="0" y="145062"/>
                    <a:pt x="0" y="283629"/>
                    <a:pt x="0" y="430856"/>
                  </a:cubicBezTo>
                  <a:cubicBezTo>
                    <a:pt x="0" y="439516"/>
                    <a:pt x="17321" y="448177"/>
                    <a:pt x="17321" y="430856"/>
                  </a:cubicBezTo>
                  <a:cubicBezTo>
                    <a:pt x="17321" y="292289"/>
                    <a:pt x="17321" y="153722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0" name="Freeform: Shape 93">
              <a:extLst>
                <a:ext uri="{FF2B5EF4-FFF2-40B4-BE49-F238E27FC236}">
                  <a16:creationId xmlns:a16="http://schemas.microsoft.com/office/drawing/2014/main" xmlns="" id="{9EF050C3-9E99-4DFE-8FD4-7F59E9D9C543}"/>
                </a:ext>
              </a:extLst>
            </p:cNvPr>
            <p:cNvSpPr/>
            <p:nvPr/>
          </p:nvSpPr>
          <p:spPr>
            <a:xfrm>
              <a:off x="3576713" y="3146647"/>
              <a:ext cx="40014" cy="46998"/>
            </a:xfrm>
            <a:custGeom>
              <a:avLst/>
              <a:gdLst>
                <a:gd name="connsiteX0" fmla="*/ 60623 w 121245"/>
                <a:gd name="connsiteY0" fmla="*/ 54128 h 142410"/>
                <a:gd name="connsiteX1" fmla="*/ 0 w 121245"/>
                <a:gd name="connsiteY1" fmla="*/ 140732 h 142410"/>
                <a:gd name="connsiteX2" fmla="*/ 60623 w 121245"/>
                <a:gd name="connsiteY2" fmla="*/ 88769 h 142410"/>
                <a:gd name="connsiteX3" fmla="*/ 121245 w 121245"/>
                <a:gd name="connsiteY3" fmla="*/ 2165 h 142410"/>
                <a:gd name="connsiteX4" fmla="*/ 60623 w 121245"/>
                <a:gd name="connsiteY4" fmla="*/ 54128 h 142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2410">
                  <a:moveTo>
                    <a:pt x="60623" y="54128"/>
                  </a:moveTo>
                  <a:cubicBezTo>
                    <a:pt x="25982" y="97430"/>
                    <a:pt x="0" y="132071"/>
                    <a:pt x="0" y="140732"/>
                  </a:cubicBezTo>
                  <a:cubicBezTo>
                    <a:pt x="0" y="149392"/>
                    <a:pt x="25982" y="123411"/>
                    <a:pt x="60623" y="88769"/>
                  </a:cubicBezTo>
                  <a:cubicBezTo>
                    <a:pt x="95265" y="54128"/>
                    <a:pt x="121245" y="19486"/>
                    <a:pt x="121245" y="2165"/>
                  </a:cubicBezTo>
                  <a:cubicBezTo>
                    <a:pt x="121245" y="-6495"/>
                    <a:pt x="95265" y="10826"/>
                    <a:pt x="60623" y="54128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1" name="Freeform: Shape 94">
              <a:extLst>
                <a:ext uri="{FF2B5EF4-FFF2-40B4-BE49-F238E27FC236}">
                  <a16:creationId xmlns:a16="http://schemas.microsoft.com/office/drawing/2014/main" xmlns="" id="{C2EB49DC-7E4D-4D26-87D7-CA88FF339D9E}"/>
                </a:ext>
              </a:extLst>
            </p:cNvPr>
            <p:cNvSpPr/>
            <p:nvPr/>
          </p:nvSpPr>
          <p:spPr>
            <a:xfrm>
              <a:off x="3573855" y="3281139"/>
              <a:ext cx="40014" cy="46998"/>
            </a:xfrm>
            <a:custGeom>
              <a:avLst/>
              <a:gdLst>
                <a:gd name="connsiteX0" fmla="*/ 0 w 121246"/>
                <a:gd name="connsiteY0" fmla="*/ 1678 h 142410"/>
                <a:gd name="connsiteX1" fmla="*/ 60624 w 121246"/>
                <a:gd name="connsiteY1" fmla="*/ 88283 h 142410"/>
                <a:gd name="connsiteX2" fmla="*/ 121247 w 121246"/>
                <a:gd name="connsiteY2" fmla="*/ 140245 h 142410"/>
                <a:gd name="connsiteX3" fmla="*/ 60624 w 121246"/>
                <a:gd name="connsiteY3" fmla="*/ 53641 h 142410"/>
                <a:gd name="connsiteX4" fmla="*/ 0 w 121246"/>
                <a:gd name="connsiteY4" fmla="*/ 1678 h 142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6" h="142410">
                  <a:moveTo>
                    <a:pt x="0" y="1678"/>
                  </a:moveTo>
                  <a:cubicBezTo>
                    <a:pt x="0" y="10339"/>
                    <a:pt x="25982" y="44981"/>
                    <a:pt x="60624" y="88283"/>
                  </a:cubicBezTo>
                  <a:cubicBezTo>
                    <a:pt x="95265" y="131585"/>
                    <a:pt x="121247" y="148906"/>
                    <a:pt x="121247" y="140245"/>
                  </a:cubicBezTo>
                  <a:cubicBezTo>
                    <a:pt x="121247" y="122924"/>
                    <a:pt x="95265" y="88283"/>
                    <a:pt x="60624" y="53641"/>
                  </a:cubicBezTo>
                  <a:cubicBezTo>
                    <a:pt x="34642" y="18999"/>
                    <a:pt x="0" y="-6982"/>
                    <a:pt x="0" y="1678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2" name="Freeform: Shape 89">
              <a:extLst>
                <a:ext uri="{FF2B5EF4-FFF2-40B4-BE49-F238E27FC236}">
                  <a16:creationId xmlns:a16="http://schemas.microsoft.com/office/drawing/2014/main" xmlns="" id="{A03A8F3B-0A70-4251-BB30-1ABAA0F05693}"/>
                </a:ext>
              </a:extLst>
            </p:cNvPr>
            <p:cNvSpPr/>
            <p:nvPr/>
          </p:nvSpPr>
          <p:spPr>
            <a:xfrm>
              <a:off x="3496686" y="3191662"/>
              <a:ext cx="5716" cy="90472"/>
            </a:xfrm>
            <a:custGeom>
              <a:avLst/>
              <a:gdLst>
                <a:gd name="connsiteX0" fmla="*/ 0 w 17320"/>
                <a:gd name="connsiteY0" fmla="*/ 12991 h 274142"/>
                <a:gd name="connsiteX1" fmla="*/ 0 w 17320"/>
                <a:gd name="connsiteY1" fmla="*/ 264143 h 274142"/>
                <a:gd name="connsiteX2" fmla="*/ 17321 w 17320"/>
                <a:gd name="connsiteY2" fmla="*/ 264143 h 274142"/>
                <a:gd name="connsiteX3" fmla="*/ 17321 w 17320"/>
                <a:gd name="connsiteY3" fmla="*/ 12991 h 274142"/>
                <a:gd name="connsiteX4" fmla="*/ 0 w 17320"/>
                <a:gd name="connsiteY4" fmla="*/ 12991 h 274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274142">
                  <a:moveTo>
                    <a:pt x="0" y="12991"/>
                  </a:moveTo>
                  <a:cubicBezTo>
                    <a:pt x="0" y="99595"/>
                    <a:pt x="0" y="177539"/>
                    <a:pt x="0" y="264143"/>
                  </a:cubicBezTo>
                  <a:cubicBezTo>
                    <a:pt x="0" y="272803"/>
                    <a:pt x="17321" y="281464"/>
                    <a:pt x="17321" y="264143"/>
                  </a:cubicBezTo>
                  <a:cubicBezTo>
                    <a:pt x="17321" y="177539"/>
                    <a:pt x="17321" y="99595"/>
                    <a:pt x="17321" y="12991"/>
                  </a:cubicBezTo>
                  <a:cubicBezTo>
                    <a:pt x="17321" y="-4330"/>
                    <a:pt x="0" y="-4330"/>
                    <a:pt x="0" y="1299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3" name="Freeform: Shape 90">
              <a:extLst>
                <a:ext uri="{FF2B5EF4-FFF2-40B4-BE49-F238E27FC236}">
                  <a16:creationId xmlns:a16="http://schemas.microsoft.com/office/drawing/2014/main" xmlns="" id="{CC0F7CA1-468A-44C2-885E-5D3FDCFF481D}"/>
                </a:ext>
              </a:extLst>
            </p:cNvPr>
            <p:cNvSpPr/>
            <p:nvPr/>
          </p:nvSpPr>
          <p:spPr>
            <a:xfrm>
              <a:off x="3479538" y="3253111"/>
              <a:ext cx="40457" cy="46277"/>
            </a:xfrm>
            <a:custGeom>
              <a:avLst/>
              <a:gdLst>
                <a:gd name="connsiteX0" fmla="*/ 60623 w 122591"/>
                <a:gd name="connsiteY0" fmla="*/ 60623 h 140226"/>
                <a:gd name="connsiteX1" fmla="*/ 0 w 122591"/>
                <a:gd name="connsiteY1" fmla="*/ 138567 h 140226"/>
                <a:gd name="connsiteX2" fmla="*/ 60623 w 122591"/>
                <a:gd name="connsiteY2" fmla="*/ 77944 h 140226"/>
                <a:gd name="connsiteX3" fmla="*/ 121245 w 122591"/>
                <a:gd name="connsiteY3" fmla="*/ 0 h 140226"/>
                <a:gd name="connsiteX4" fmla="*/ 60623 w 122591"/>
                <a:gd name="connsiteY4" fmla="*/ 60623 h 140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40226">
                  <a:moveTo>
                    <a:pt x="60623" y="60623"/>
                  </a:moveTo>
                  <a:cubicBezTo>
                    <a:pt x="25980" y="95265"/>
                    <a:pt x="0" y="129906"/>
                    <a:pt x="0" y="138567"/>
                  </a:cubicBezTo>
                  <a:cubicBezTo>
                    <a:pt x="0" y="147227"/>
                    <a:pt x="25980" y="121246"/>
                    <a:pt x="60623" y="77944"/>
                  </a:cubicBezTo>
                  <a:cubicBezTo>
                    <a:pt x="95264" y="34642"/>
                    <a:pt x="121245" y="0"/>
                    <a:pt x="121245" y="0"/>
                  </a:cubicBezTo>
                  <a:cubicBezTo>
                    <a:pt x="129906" y="0"/>
                    <a:pt x="95264" y="25981"/>
                    <a:pt x="60623" y="60623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4" name="Freeform: Shape 91">
              <a:extLst>
                <a:ext uri="{FF2B5EF4-FFF2-40B4-BE49-F238E27FC236}">
                  <a16:creationId xmlns:a16="http://schemas.microsoft.com/office/drawing/2014/main" xmlns="" id="{D81AC410-847A-44A4-89E6-E306B4846FF1}"/>
                </a:ext>
              </a:extLst>
            </p:cNvPr>
            <p:cNvSpPr/>
            <p:nvPr/>
          </p:nvSpPr>
          <p:spPr>
            <a:xfrm>
              <a:off x="3479538" y="3172536"/>
              <a:ext cx="40013" cy="46277"/>
            </a:xfrm>
            <a:custGeom>
              <a:avLst/>
              <a:gdLst>
                <a:gd name="connsiteX0" fmla="*/ 0 w 121245"/>
                <a:gd name="connsiteY0" fmla="*/ 1659 h 140226"/>
                <a:gd name="connsiteX1" fmla="*/ 60623 w 121245"/>
                <a:gd name="connsiteY1" fmla="*/ 79603 h 140226"/>
                <a:gd name="connsiteX2" fmla="*/ 121245 w 121245"/>
                <a:gd name="connsiteY2" fmla="*/ 140226 h 140226"/>
                <a:gd name="connsiteX3" fmla="*/ 60623 w 121245"/>
                <a:gd name="connsiteY3" fmla="*/ 62282 h 140226"/>
                <a:gd name="connsiteX4" fmla="*/ 0 w 121245"/>
                <a:gd name="connsiteY4" fmla="*/ 1659 h 140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0226">
                  <a:moveTo>
                    <a:pt x="0" y="1659"/>
                  </a:moveTo>
                  <a:cubicBezTo>
                    <a:pt x="0" y="10320"/>
                    <a:pt x="25980" y="44961"/>
                    <a:pt x="60623" y="79603"/>
                  </a:cubicBezTo>
                  <a:cubicBezTo>
                    <a:pt x="95264" y="114245"/>
                    <a:pt x="121245" y="140226"/>
                    <a:pt x="121245" y="140226"/>
                  </a:cubicBezTo>
                  <a:cubicBezTo>
                    <a:pt x="121245" y="140226"/>
                    <a:pt x="95264" y="96924"/>
                    <a:pt x="60623" y="62282"/>
                  </a:cubicBezTo>
                  <a:cubicBezTo>
                    <a:pt x="25980" y="18980"/>
                    <a:pt x="0" y="-7001"/>
                    <a:pt x="0" y="1659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5" name="Freeform: Shape 86">
              <a:extLst>
                <a:ext uri="{FF2B5EF4-FFF2-40B4-BE49-F238E27FC236}">
                  <a16:creationId xmlns:a16="http://schemas.microsoft.com/office/drawing/2014/main" xmlns="" id="{D1C3D7EE-CB2A-46F5-9DA2-0751C6589938}"/>
                </a:ext>
              </a:extLst>
            </p:cNvPr>
            <p:cNvSpPr/>
            <p:nvPr/>
          </p:nvSpPr>
          <p:spPr>
            <a:xfrm>
              <a:off x="3402368" y="3088055"/>
              <a:ext cx="5716" cy="294112"/>
            </a:xfrm>
            <a:custGeom>
              <a:avLst/>
              <a:gdLst>
                <a:gd name="connsiteX0" fmla="*/ 0 w 17321"/>
                <a:gd name="connsiteY0" fmla="*/ 6495 h 891197"/>
                <a:gd name="connsiteX1" fmla="*/ 0 w 17321"/>
                <a:gd name="connsiteY1" fmla="*/ 881198 h 891197"/>
                <a:gd name="connsiteX2" fmla="*/ 17322 w 17321"/>
                <a:gd name="connsiteY2" fmla="*/ 881198 h 891197"/>
                <a:gd name="connsiteX3" fmla="*/ 17322 w 17321"/>
                <a:gd name="connsiteY3" fmla="*/ 6495 h 891197"/>
                <a:gd name="connsiteX4" fmla="*/ 0 w 17321"/>
                <a:gd name="connsiteY4" fmla="*/ 6495 h 891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1" h="891197">
                  <a:moveTo>
                    <a:pt x="0" y="6495"/>
                  </a:moveTo>
                  <a:cubicBezTo>
                    <a:pt x="0" y="300950"/>
                    <a:pt x="0" y="586743"/>
                    <a:pt x="0" y="881198"/>
                  </a:cubicBezTo>
                  <a:cubicBezTo>
                    <a:pt x="0" y="889858"/>
                    <a:pt x="17322" y="898518"/>
                    <a:pt x="17322" y="881198"/>
                  </a:cubicBezTo>
                  <a:cubicBezTo>
                    <a:pt x="17322" y="586743"/>
                    <a:pt x="17322" y="300950"/>
                    <a:pt x="17322" y="6495"/>
                  </a:cubicBezTo>
                  <a:cubicBezTo>
                    <a:pt x="17322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6" name="Freeform: Shape 87">
              <a:extLst>
                <a:ext uri="{FF2B5EF4-FFF2-40B4-BE49-F238E27FC236}">
                  <a16:creationId xmlns:a16="http://schemas.microsoft.com/office/drawing/2014/main" xmlns="" id="{19192089-430F-46B1-90BA-1D143F44EF86}"/>
                </a:ext>
              </a:extLst>
            </p:cNvPr>
            <p:cNvSpPr/>
            <p:nvPr/>
          </p:nvSpPr>
          <p:spPr>
            <a:xfrm>
              <a:off x="3385220" y="3353875"/>
              <a:ext cx="40013" cy="47126"/>
            </a:xfrm>
            <a:custGeom>
              <a:avLst/>
              <a:gdLst>
                <a:gd name="connsiteX0" fmla="*/ 60623 w 121245"/>
                <a:gd name="connsiteY0" fmla="*/ 32428 h 142798"/>
                <a:gd name="connsiteX1" fmla="*/ 0 w 121245"/>
                <a:gd name="connsiteY1" fmla="*/ 127692 h 142798"/>
                <a:gd name="connsiteX2" fmla="*/ 60623 w 121245"/>
                <a:gd name="connsiteY2" fmla="*/ 110371 h 142798"/>
                <a:gd name="connsiteX3" fmla="*/ 121245 w 121245"/>
                <a:gd name="connsiteY3" fmla="*/ 15107 h 142798"/>
                <a:gd name="connsiteX4" fmla="*/ 60623 w 121245"/>
                <a:gd name="connsiteY4" fmla="*/ 32428 h 142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2798">
                  <a:moveTo>
                    <a:pt x="60623" y="32428"/>
                  </a:moveTo>
                  <a:cubicBezTo>
                    <a:pt x="25982" y="58409"/>
                    <a:pt x="0" y="101711"/>
                    <a:pt x="0" y="127692"/>
                  </a:cubicBezTo>
                  <a:cubicBezTo>
                    <a:pt x="0" y="153673"/>
                    <a:pt x="25982" y="145013"/>
                    <a:pt x="60623" y="110371"/>
                  </a:cubicBezTo>
                  <a:cubicBezTo>
                    <a:pt x="95264" y="75730"/>
                    <a:pt x="121245" y="32428"/>
                    <a:pt x="121245" y="15107"/>
                  </a:cubicBezTo>
                  <a:cubicBezTo>
                    <a:pt x="121245" y="-10875"/>
                    <a:pt x="95264" y="-2214"/>
                    <a:pt x="60623" y="32428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7" name="Freeform: Shape 88">
              <a:extLst>
                <a:ext uri="{FF2B5EF4-FFF2-40B4-BE49-F238E27FC236}">
                  <a16:creationId xmlns:a16="http://schemas.microsoft.com/office/drawing/2014/main" xmlns="" id="{4129F087-FEEB-4B70-8A09-FFD3261C4E6C}"/>
                </a:ext>
              </a:extLst>
            </p:cNvPr>
            <p:cNvSpPr/>
            <p:nvPr/>
          </p:nvSpPr>
          <p:spPr>
            <a:xfrm>
              <a:off x="3385220" y="3075195"/>
              <a:ext cx="40013" cy="45886"/>
            </a:xfrm>
            <a:custGeom>
              <a:avLst/>
              <a:gdLst>
                <a:gd name="connsiteX0" fmla="*/ 0 w 121245"/>
                <a:gd name="connsiteY0" fmla="*/ 10821 h 139039"/>
                <a:gd name="connsiteX1" fmla="*/ 60623 w 121245"/>
                <a:gd name="connsiteY1" fmla="*/ 106086 h 139039"/>
                <a:gd name="connsiteX2" fmla="*/ 121245 w 121245"/>
                <a:gd name="connsiteY2" fmla="*/ 132067 h 139039"/>
                <a:gd name="connsiteX3" fmla="*/ 60623 w 121245"/>
                <a:gd name="connsiteY3" fmla="*/ 36803 h 139039"/>
                <a:gd name="connsiteX4" fmla="*/ 0 w 121245"/>
                <a:gd name="connsiteY4" fmla="*/ 10821 h 139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9039">
                  <a:moveTo>
                    <a:pt x="0" y="10821"/>
                  </a:moveTo>
                  <a:cubicBezTo>
                    <a:pt x="0" y="36803"/>
                    <a:pt x="25982" y="71444"/>
                    <a:pt x="60623" y="106086"/>
                  </a:cubicBezTo>
                  <a:cubicBezTo>
                    <a:pt x="95264" y="132067"/>
                    <a:pt x="121245" y="149388"/>
                    <a:pt x="121245" y="132067"/>
                  </a:cubicBezTo>
                  <a:cubicBezTo>
                    <a:pt x="121245" y="114746"/>
                    <a:pt x="95264" y="71444"/>
                    <a:pt x="60623" y="36803"/>
                  </a:cubicBezTo>
                  <a:cubicBezTo>
                    <a:pt x="25982" y="-6500"/>
                    <a:pt x="0" y="-6500"/>
                    <a:pt x="0" y="1082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8" name="Freeform: Shape 83">
              <a:extLst>
                <a:ext uri="{FF2B5EF4-FFF2-40B4-BE49-F238E27FC236}">
                  <a16:creationId xmlns:a16="http://schemas.microsoft.com/office/drawing/2014/main" xmlns="" id="{0BB5A097-BAE4-4684-94D9-95D35FF14D43}"/>
                </a:ext>
              </a:extLst>
            </p:cNvPr>
            <p:cNvSpPr/>
            <p:nvPr/>
          </p:nvSpPr>
          <p:spPr>
            <a:xfrm>
              <a:off x="3305193" y="3016603"/>
              <a:ext cx="6299" cy="437018"/>
            </a:xfrm>
            <a:custGeom>
              <a:avLst/>
              <a:gdLst>
                <a:gd name="connsiteX0" fmla="*/ 0 w 19088"/>
                <a:gd name="connsiteY0" fmla="*/ 6495 h 1324218"/>
                <a:gd name="connsiteX1" fmla="*/ 0 w 19088"/>
                <a:gd name="connsiteY1" fmla="*/ 1314219 h 1324218"/>
                <a:gd name="connsiteX2" fmla="*/ 17321 w 19088"/>
                <a:gd name="connsiteY2" fmla="*/ 1314219 h 1324218"/>
                <a:gd name="connsiteX3" fmla="*/ 17321 w 19088"/>
                <a:gd name="connsiteY3" fmla="*/ 6495 h 1324218"/>
                <a:gd name="connsiteX4" fmla="*/ 0 w 19088"/>
                <a:gd name="connsiteY4" fmla="*/ 6495 h 1324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88" h="1324218">
                  <a:moveTo>
                    <a:pt x="0" y="6495"/>
                  </a:moveTo>
                  <a:cubicBezTo>
                    <a:pt x="0" y="439516"/>
                    <a:pt x="0" y="881198"/>
                    <a:pt x="0" y="1314219"/>
                  </a:cubicBezTo>
                  <a:cubicBezTo>
                    <a:pt x="0" y="1322879"/>
                    <a:pt x="17321" y="1331539"/>
                    <a:pt x="17321" y="1314219"/>
                  </a:cubicBezTo>
                  <a:cubicBezTo>
                    <a:pt x="17321" y="881198"/>
                    <a:pt x="17321" y="439516"/>
                    <a:pt x="17321" y="6495"/>
                  </a:cubicBezTo>
                  <a:cubicBezTo>
                    <a:pt x="25982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9" name="Freeform: Shape 84">
              <a:extLst>
                <a:ext uri="{FF2B5EF4-FFF2-40B4-BE49-F238E27FC236}">
                  <a16:creationId xmlns:a16="http://schemas.microsoft.com/office/drawing/2014/main" xmlns="" id="{FBA43758-ABD3-49FB-8C75-C9ACE51D80C1}"/>
                </a:ext>
              </a:extLst>
            </p:cNvPr>
            <p:cNvSpPr/>
            <p:nvPr/>
          </p:nvSpPr>
          <p:spPr>
            <a:xfrm>
              <a:off x="3288045" y="3424482"/>
              <a:ext cx="40561" cy="42987"/>
            </a:xfrm>
            <a:custGeom>
              <a:avLst/>
              <a:gdLst>
                <a:gd name="connsiteX0" fmla="*/ 60623 w 122905"/>
                <a:gd name="connsiteY0" fmla="*/ 9011 h 130257"/>
                <a:gd name="connsiteX1" fmla="*/ 0 w 122905"/>
                <a:gd name="connsiteY1" fmla="*/ 95615 h 130257"/>
                <a:gd name="connsiteX2" fmla="*/ 60623 w 122905"/>
                <a:gd name="connsiteY2" fmla="*/ 121597 h 130257"/>
                <a:gd name="connsiteX3" fmla="*/ 121246 w 122905"/>
                <a:gd name="connsiteY3" fmla="*/ 26332 h 130257"/>
                <a:gd name="connsiteX4" fmla="*/ 60623 w 122905"/>
                <a:gd name="connsiteY4" fmla="*/ 9011 h 130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905" h="130257">
                  <a:moveTo>
                    <a:pt x="60623" y="9011"/>
                  </a:moveTo>
                  <a:cubicBezTo>
                    <a:pt x="25981" y="26332"/>
                    <a:pt x="0" y="60974"/>
                    <a:pt x="0" y="95615"/>
                  </a:cubicBezTo>
                  <a:cubicBezTo>
                    <a:pt x="0" y="130257"/>
                    <a:pt x="25981" y="138918"/>
                    <a:pt x="60623" y="121597"/>
                  </a:cubicBezTo>
                  <a:cubicBezTo>
                    <a:pt x="95264" y="104276"/>
                    <a:pt x="121246" y="60974"/>
                    <a:pt x="121246" y="26332"/>
                  </a:cubicBezTo>
                  <a:cubicBezTo>
                    <a:pt x="129906" y="351"/>
                    <a:pt x="103925" y="-8309"/>
                    <a:pt x="60623" y="901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0" name="Freeform: Shape 85">
              <a:extLst>
                <a:ext uri="{FF2B5EF4-FFF2-40B4-BE49-F238E27FC236}">
                  <a16:creationId xmlns:a16="http://schemas.microsoft.com/office/drawing/2014/main" xmlns="" id="{659B3A87-14C7-4A73-A06B-158BA9913F01}"/>
                </a:ext>
              </a:extLst>
            </p:cNvPr>
            <p:cNvSpPr/>
            <p:nvPr/>
          </p:nvSpPr>
          <p:spPr>
            <a:xfrm>
              <a:off x="3288045" y="3007314"/>
              <a:ext cx="40561" cy="42987"/>
            </a:xfrm>
            <a:custGeom>
              <a:avLst/>
              <a:gdLst>
                <a:gd name="connsiteX0" fmla="*/ 60623 w 122905"/>
                <a:gd name="connsiteY0" fmla="*/ 8660 h 130257"/>
                <a:gd name="connsiteX1" fmla="*/ 0 w 122905"/>
                <a:gd name="connsiteY1" fmla="*/ 34642 h 130257"/>
                <a:gd name="connsiteX2" fmla="*/ 60623 w 122905"/>
                <a:gd name="connsiteY2" fmla="*/ 121246 h 130257"/>
                <a:gd name="connsiteX3" fmla="*/ 121246 w 122905"/>
                <a:gd name="connsiteY3" fmla="*/ 103925 h 130257"/>
                <a:gd name="connsiteX4" fmla="*/ 60623 w 122905"/>
                <a:gd name="connsiteY4" fmla="*/ 8660 h 130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905" h="130257">
                  <a:moveTo>
                    <a:pt x="60623" y="8660"/>
                  </a:moveTo>
                  <a:cubicBezTo>
                    <a:pt x="25981" y="-8660"/>
                    <a:pt x="0" y="0"/>
                    <a:pt x="0" y="34642"/>
                  </a:cubicBezTo>
                  <a:cubicBezTo>
                    <a:pt x="0" y="69283"/>
                    <a:pt x="25981" y="103925"/>
                    <a:pt x="60623" y="121246"/>
                  </a:cubicBezTo>
                  <a:cubicBezTo>
                    <a:pt x="95264" y="138567"/>
                    <a:pt x="121246" y="129906"/>
                    <a:pt x="121246" y="103925"/>
                  </a:cubicBezTo>
                  <a:cubicBezTo>
                    <a:pt x="129906" y="69283"/>
                    <a:pt x="103925" y="25981"/>
                    <a:pt x="60623" y="866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1" name="Freeform: Shape 80">
              <a:extLst>
                <a:ext uri="{FF2B5EF4-FFF2-40B4-BE49-F238E27FC236}">
                  <a16:creationId xmlns:a16="http://schemas.microsoft.com/office/drawing/2014/main" xmlns="" id="{3D2F85C5-83ED-49BD-9C88-A457AAB8DF56}"/>
                </a:ext>
              </a:extLst>
            </p:cNvPr>
            <p:cNvSpPr/>
            <p:nvPr/>
          </p:nvSpPr>
          <p:spPr>
            <a:xfrm>
              <a:off x="3210875" y="2990880"/>
              <a:ext cx="5716" cy="488464"/>
            </a:xfrm>
            <a:custGeom>
              <a:avLst/>
              <a:gdLst>
                <a:gd name="connsiteX0" fmla="*/ 0 w 17321"/>
                <a:gd name="connsiteY0" fmla="*/ 6495 h 1480106"/>
                <a:gd name="connsiteX1" fmla="*/ 0 w 17321"/>
                <a:gd name="connsiteY1" fmla="*/ 1470106 h 1480106"/>
                <a:gd name="connsiteX2" fmla="*/ 17321 w 17321"/>
                <a:gd name="connsiteY2" fmla="*/ 1470106 h 1480106"/>
                <a:gd name="connsiteX3" fmla="*/ 17321 w 17321"/>
                <a:gd name="connsiteY3" fmla="*/ 6495 h 1480106"/>
                <a:gd name="connsiteX4" fmla="*/ 0 w 17321"/>
                <a:gd name="connsiteY4" fmla="*/ 6495 h 1480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1" h="1480106">
                  <a:moveTo>
                    <a:pt x="0" y="6495"/>
                  </a:moveTo>
                  <a:cubicBezTo>
                    <a:pt x="0" y="491479"/>
                    <a:pt x="0" y="985123"/>
                    <a:pt x="0" y="1470106"/>
                  </a:cubicBezTo>
                  <a:cubicBezTo>
                    <a:pt x="0" y="1478767"/>
                    <a:pt x="17321" y="1487427"/>
                    <a:pt x="17321" y="1470106"/>
                  </a:cubicBezTo>
                  <a:cubicBezTo>
                    <a:pt x="17321" y="985123"/>
                    <a:pt x="17321" y="491479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2" name="Freeform: Shape 81">
              <a:extLst>
                <a:ext uri="{FF2B5EF4-FFF2-40B4-BE49-F238E27FC236}">
                  <a16:creationId xmlns:a16="http://schemas.microsoft.com/office/drawing/2014/main" xmlns="" id="{3B720C84-3D4D-4928-903F-D8B5D4B15F68}"/>
                </a:ext>
              </a:extLst>
            </p:cNvPr>
            <p:cNvSpPr/>
            <p:nvPr/>
          </p:nvSpPr>
          <p:spPr>
            <a:xfrm>
              <a:off x="3193727" y="3450321"/>
              <a:ext cx="40013" cy="42871"/>
            </a:xfrm>
            <a:custGeom>
              <a:avLst/>
              <a:gdLst>
                <a:gd name="connsiteX0" fmla="*/ 60623 w 121245"/>
                <a:gd name="connsiteY0" fmla="*/ 0 h 129906"/>
                <a:gd name="connsiteX1" fmla="*/ 0 w 121245"/>
                <a:gd name="connsiteY1" fmla="*/ 60623 h 129906"/>
                <a:gd name="connsiteX2" fmla="*/ 60623 w 121245"/>
                <a:gd name="connsiteY2" fmla="*/ 129906 h 129906"/>
                <a:gd name="connsiteX3" fmla="*/ 121246 w 121245"/>
                <a:gd name="connsiteY3" fmla="*/ 60623 h 129906"/>
                <a:gd name="connsiteX4" fmla="*/ 60623 w 121245"/>
                <a:gd name="connsiteY4" fmla="*/ 0 h 129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9906">
                  <a:moveTo>
                    <a:pt x="60623" y="0"/>
                  </a:moveTo>
                  <a:cubicBezTo>
                    <a:pt x="25982" y="0"/>
                    <a:pt x="0" y="25981"/>
                    <a:pt x="0" y="60623"/>
                  </a:cubicBezTo>
                  <a:cubicBezTo>
                    <a:pt x="0" y="95264"/>
                    <a:pt x="25982" y="129906"/>
                    <a:pt x="60623" y="129906"/>
                  </a:cubicBezTo>
                  <a:cubicBezTo>
                    <a:pt x="95264" y="129906"/>
                    <a:pt x="121246" y="95264"/>
                    <a:pt x="121246" y="60623"/>
                  </a:cubicBezTo>
                  <a:cubicBezTo>
                    <a:pt x="121246" y="25981"/>
                    <a:pt x="95264" y="0"/>
                    <a:pt x="60623" y="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3" name="Freeform: Shape 82">
              <a:extLst>
                <a:ext uri="{FF2B5EF4-FFF2-40B4-BE49-F238E27FC236}">
                  <a16:creationId xmlns:a16="http://schemas.microsoft.com/office/drawing/2014/main" xmlns="" id="{48F5FBA6-FE24-4166-A745-4E67D5097BAB}"/>
                </a:ext>
              </a:extLst>
            </p:cNvPr>
            <p:cNvSpPr/>
            <p:nvPr/>
          </p:nvSpPr>
          <p:spPr>
            <a:xfrm>
              <a:off x="3193727" y="2981591"/>
              <a:ext cx="40013" cy="42871"/>
            </a:xfrm>
            <a:custGeom>
              <a:avLst/>
              <a:gdLst>
                <a:gd name="connsiteX0" fmla="*/ 60623 w 121245"/>
                <a:gd name="connsiteY0" fmla="*/ 0 h 129906"/>
                <a:gd name="connsiteX1" fmla="*/ 0 w 121245"/>
                <a:gd name="connsiteY1" fmla="*/ 69283 h 129906"/>
                <a:gd name="connsiteX2" fmla="*/ 60623 w 121245"/>
                <a:gd name="connsiteY2" fmla="*/ 129906 h 129906"/>
                <a:gd name="connsiteX3" fmla="*/ 121246 w 121245"/>
                <a:gd name="connsiteY3" fmla="*/ 69283 h 129906"/>
                <a:gd name="connsiteX4" fmla="*/ 60623 w 121245"/>
                <a:gd name="connsiteY4" fmla="*/ 0 h 129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9906">
                  <a:moveTo>
                    <a:pt x="60623" y="0"/>
                  </a:moveTo>
                  <a:cubicBezTo>
                    <a:pt x="25982" y="0"/>
                    <a:pt x="0" y="34642"/>
                    <a:pt x="0" y="69283"/>
                  </a:cubicBezTo>
                  <a:cubicBezTo>
                    <a:pt x="0" y="103925"/>
                    <a:pt x="25982" y="129906"/>
                    <a:pt x="60623" y="129906"/>
                  </a:cubicBezTo>
                  <a:cubicBezTo>
                    <a:pt x="95264" y="129906"/>
                    <a:pt x="121246" y="103925"/>
                    <a:pt x="121246" y="69283"/>
                  </a:cubicBezTo>
                  <a:cubicBezTo>
                    <a:pt x="121246" y="34642"/>
                    <a:pt x="95264" y="0"/>
                    <a:pt x="60623" y="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4" name="Freeform: Shape 77">
              <a:extLst>
                <a:ext uri="{FF2B5EF4-FFF2-40B4-BE49-F238E27FC236}">
                  <a16:creationId xmlns:a16="http://schemas.microsoft.com/office/drawing/2014/main" xmlns="" id="{04B12763-4CC7-4A4F-A9C9-5D50F2A5F2CD}"/>
                </a:ext>
              </a:extLst>
            </p:cNvPr>
            <p:cNvSpPr/>
            <p:nvPr/>
          </p:nvSpPr>
          <p:spPr>
            <a:xfrm>
              <a:off x="3116558" y="3015446"/>
              <a:ext cx="5716" cy="438174"/>
            </a:xfrm>
            <a:custGeom>
              <a:avLst/>
              <a:gdLst>
                <a:gd name="connsiteX0" fmla="*/ 0 w 17320"/>
                <a:gd name="connsiteY0" fmla="*/ 10000 h 1327723"/>
                <a:gd name="connsiteX1" fmla="*/ 0 w 17320"/>
                <a:gd name="connsiteY1" fmla="*/ 1317724 h 1327723"/>
                <a:gd name="connsiteX2" fmla="*/ 17321 w 17320"/>
                <a:gd name="connsiteY2" fmla="*/ 1317724 h 1327723"/>
                <a:gd name="connsiteX3" fmla="*/ 17321 w 17320"/>
                <a:gd name="connsiteY3" fmla="*/ 10000 h 1327723"/>
                <a:gd name="connsiteX4" fmla="*/ 0 w 17320"/>
                <a:gd name="connsiteY4" fmla="*/ 10000 h 1327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1327723">
                  <a:moveTo>
                    <a:pt x="0" y="10000"/>
                  </a:moveTo>
                  <a:cubicBezTo>
                    <a:pt x="0" y="443021"/>
                    <a:pt x="0" y="884703"/>
                    <a:pt x="0" y="1317724"/>
                  </a:cubicBezTo>
                  <a:cubicBezTo>
                    <a:pt x="0" y="1326384"/>
                    <a:pt x="17321" y="1335044"/>
                    <a:pt x="17321" y="1317724"/>
                  </a:cubicBezTo>
                  <a:cubicBezTo>
                    <a:pt x="17321" y="884703"/>
                    <a:pt x="17321" y="443021"/>
                    <a:pt x="17321" y="10000"/>
                  </a:cubicBezTo>
                  <a:cubicBezTo>
                    <a:pt x="17321" y="1340"/>
                    <a:pt x="0" y="-7321"/>
                    <a:pt x="0" y="1000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5" name="Freeform: Shape 78">
              <a:extLst>
                <a:ext uri="{FF2B5EF4-FFF2-40B4-BE49-F238E27FC236}">
                  <a16:creationId xmlns:a16="http://schemas.microsoft.com/office/drawing/2014/main" xmlns="" id="{53FD58F6-1AD9-4F19-B24D-63E0224B5AEA}"/>
                </a:ext>
              </a:extLst>
            </p:cNvPr>
            <p:cNvSpPr/>
            <p:nvPr/>
          </p:nvSpPr>
          <p:spPr>
            <a:xfrm>
              <a:off x="3099409" y="3424482"/>
              <a:ext cx="40013" cy="42987"/>
            </a:xfrm>
            <a:custGeom>
              <a:avLst/>
              <a:gdLst>
                <a:gd name="connsiteX0" fmla="*/ 60623 w 121245"/>
                <a:gd name="connsiteY0" fmla="*/ 9011 h 130257"/>
                <a:gd name="connsiteX1" fmla="*/ 0 w 121245"/>
                <a:gd name="connsiteY1" fmla="*/ 26332 h 130257"/>
                <a:gd name="connsiteX2" fmla="*/ 60623 w 121245"/>
                <a:gd name="connsiteY2" fmla="*/ 121597 h 130257"/>
                <a:gd name="connsiteX3" fmla="*/ 121245 w 121245"/>
                <a:gd name="connsiteY3" fmla="*/ 95615 h 130257"/>
                <a:gd name="connsiteX4" fmla="*/ 60623 w 121245"/>
                <a:gd name="connsiteY4" fmla="*/ 9011 h 130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0257">
                  <a:moveTo>
                    <a:pt x="60623" y="9011"/>
                  </a:moveTo>
                  <a:cubicBezTo>
                    <a:pt x="25981" y="-8309"/>
                    <a:pt x="0" y="351"/>
                    <a:pt x="0" y="26332"/>
                  </a:cubicBezTo>
                  <a:cubicBezTo>
                    <a:pt x="0" y="52313"/>
                    <a:pt x="25981" y="95615"/>
                    <a:pt x="60623" y="121597"/>
                  </a:cubicBezTo>
                  <a:cubicBezTo>
                    <a:pt x="95264" y="138918"/>
                    <a:pt x="121245" y="130257"/>
                    <a:pt x="121245" y="95615"/>
                  </a:cubicBezTo>
                  <a:cubicBezTo>
                    <a:pt x="121245" y="60974"/>
                    <a:pt x="95264" y="26332"/>
                    <a:pt x="60623" y="901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6" name="Freeform: Shape 79">
              <a:extLst>
                <a:ext uri="{FF2B5EF4-FFF2-40B4-BE49-F238E27FC236}">
                  <a16:creationId xmlns:a16="http://schemas.microsoft.com/office/drawing/2014/main" xmlns="" id="{2D3AAA24-CA2A-42DA-8676-826A8F5B562D}"/>
                </a:ext>
              </a:extLst>
            </p:cNvPr>
            <p:cNvSpPr/>
            <p:nvPr/>
          </p:nvSpPr>
          <p:spPr>
            <a:xfrm>
              <a:off x="3099409" y="3007314"/>
              <a:ext cx="40013" cy="42987"/>
            </a:xfrm>
            <a:custGeom>
              <a:avLst/>
              <a:gdLst>
                <a:gd name="connsiteX0" fmla="*/ 60623 w 121245"/>
                <a:gd name="connsiteY0" fmla="*/ 8660 h 130257"/>
                <a:gd name="connsiteX1" fmla="*/ 0 w 121245"/>
                <a:gd name="connsiteY1" fmla="*/ 103925 h 130257"/>
                <a:gd name="connsiteX2" fmla="*/ 60623 w 121245"/>
                <a:gd name="connsiteY2" fmla="*/ 121246 h 130257"/>
                <a:gd name="connsiteX3" fmla="*/ 121245 w 121245"/>
                <a:gd name="connsiteY3" fmla="*/ 34642 h 130257"/>
                <a:gd name="connsiteX4" fmla="*/ 60623 w 121245"/>
                <a:gd name="connsiteY4" fmla="*/ 8660 h 130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0257">
                  <a:moveTo>
                    <a:pt x="60623" y="8660"/>
                  </a:moveTo>
                  <a:cubicBezTo>
                    <a:pt x="25981" y="25981"/>
                    <a:pt x="0" y="69283"/>
                    <a:pt x="0" y="103925"/>
                  </a:cubicBezTo>
                  <a:cubicBezTo>
                    <a:pt x="0" y="129906"/>
                    <a:pt x="25981" y="138567"/>
                    <a:pt x="60623" y="121246"/>
                  </a:cubicBezTo>
                  <a:cubicBezTo>
                    <a:pt x="95264" y="103925"/>
                    <a:pt x="121245" y="69283"/>
                    <a:pt x="121245" y="34642"/>
                  </a:cubicBezTo>
                  <a:cubicBezTo>
                    <a:pt x="121245" y="0"/>
                    <a:pt x="95264" y="-8660"/>
                    <a:pt x="60623" y="866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7" name="Freeform: Shape 74">
              <a:extLst>
                <a:ext uri="{FF2B5EF4-FFF2-40B4-BE49-F238E27FC236}">
                  <a16:creationId xmlns:a16="http://schemas.microsoft.com/office/drawing/2014/main" xmlns="" id="{0C87A845-29D4-4480-9008-91B651D35F52}"/>
                </a:ext>
              </a:extLst>
            </p:cNvPr>
            <p:cNvSpPr/>
            <p:nvPr/>
          </p:nvSpPr>
          <p:spPr>
            <a:xfrm>
              <a:off x="3019382" y="3088055"/>
              <a:ext cx="5716" cy="296970"/>
            </a:xfrm>
            <a:custGeom>
              <a:avLst/>
              <a:gdLst>
                <a:gd name="connsiteX0" fmla="*/ 0 w 17320"/>
                <a:gd name="connsiteY0" fmla="*/ 6495 h 899858"/>
                <a:gd name="connsiteX1" fmla="*/ 0 w 17320"/>
                <a:gd name="connsiteY1" fmla="*/ 889858 h 899858"/>
                <a:gd name="connsiteX2" fmla="*/ 17321 w 17320"/>
                <a:gd name="connsiteY2" fmla="*/ 889858 h 899858"/>
                <a:gd name="connsiteX3" fmla="*/ 17321 w 17320"/>
                <a:gd name="connsiteY3" fmla="*/ 6495 h 899858"/>
                <a:gd name="connsiteX4" fmla="*/ 0 w 17320"/>
                <a:gd name="connsiteY4" fmla="*/ 6495 h 899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899858">
                  <a:moveTo>
                    <a:pt x="0" y="6495"/>
                  </a:moveTo>
                  <a:cubicBezTo>
                    <a:pt x="0" y="300950"/>
                    <a:pt x="0" y="595404"/>
                    <a:pt x="0" y="889858"/>
                  </a:cubicBezTo>
                  <a:cubicBezTo>
                    <a:pt x="0" y="898518"/>
                    <a:pt x="17321" y="907179"/>
                    <a:pt x="17321" y="889858"/>
                  </a:cubicBezTo>
                  <a:cubicBezTo>
                    <a:pt x="17321" y="595404"/>
                    <a:pt x="17321" y="300950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8" name="Freeform: Shape 75">
              <a:extLst>
                <a:ext uri="{FF2B5EF4-FFF2-40B4-BE49-F238E27FC236}">
                  <a16:creationId xmlns:a16="http://schemas.microsoft.com/office/drawing/2014/main" xmlns="" id="{6217518D-E663-4631-A7FE-620F96E4DE1B}"/>
                </a:ext>
              </a:extLst>
            </p:cNvPr>
            <p:cNvSpPr/>
            <p:nvPr/>
          </p:nvSpPr>
          <p:spPr>
            <a:xfrm>
              <a:off x="3002234" y="3354619"/>
              <a:ext cx="40457" cy="46382"/>
            </a:xfrm>
            <a:custGeom>
              <a:avLst/>
              <a:gdLst>
                <a:gd name="connsiteX0" fmla="*/ 60623 w 122591"/>
                <a:gd name="connsiteY0" fmla="*/ 30173 h 140544"/>
                <a:gd name="connsiteX1" fmla="*/ 0 w 122591"/>
                <a:gd name="connsiteY1" fmla="*/ 12852 h 140544"/>
                <a:gd name="connsiteX2" fmla="*/ 60623 w 122591"/>
                <a:gd name="connsiteY2" fmla="*/ 108117 h 140544"/>
                <a:gd name="connsiteX3" fmla="*/ 121246 w 122591"/>
                <a:gd name="connsiteY3" fmla="*/ 125438 h 140544"/>
                <a:gd name="connsiteX4" fmla="*/ 60623 w 122591"/>
                <a:gd name="connsiteY4" fmla="*/ 30173 h 140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40544">
                  <a:moveTo>
                    <a:pt x="60623" y="30173"/>
                  </a:moveTo>
                  <a:cubicBezTo>
                    <a:pt x="25981" y="4192"/>
                    <a:pt x="0" y="-13129"/>
                    <a:pt x="0" y="12852"/>
                  </a:cubicBezTo>
                  <a:cubicBezTo>
                    <a:pt x="0" y="30173"/>
                    <a:pt x="25981" y="73475"/>
                    <a:pt x="60623" y="108117"/>
                  </a:cubicBezTo>
                  <a:cubicBezTo>
                    <a:pt x="95264" y="142759"/>
                    <a:pt x="121246" y="151419"/>
                    <a:pt x="121246" y="125438"/>
                  </a:cubicBezTo>
                  <a:cubicBezTo>
                    <a:pt x="129906" y="99456"/>
                    <a:pt x="95264" y="56154"/>
                    <a:pt x="60623" y="30173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9" name="Freeform: Shape 76">
              <a:extLst>
                <a:ext uri="{FF2B5EF4-FFF2-40B4-BE49-F238E27FC236}">
                  <a16:creationId xmlns:a16="http://schemas.microsoft.com/office/drawing/2014/main" xmlns="" id="{2AA607A6-529B-40A7-AB22-A70CAE06914D}"/>
                </a:ext>
              </a:extLst>
            </p:cNvPr>
            <p:cNvSpPr/>
            <p:nvPr/>
          </p:nvSpPr>
          <p:spPr>
            <a:xfrm>
              <a:off x="3002234" y="3073781"/>
              <a:ext cx="40457" cy="45115"/>
            </a:xfrm>
            <a:custGeom>
              <a:avLst/>
              <a:gdLst>
                <a:gd name="connsiteX0" fmla="*/ 60623 w 122591"/>
                <a:gd name="connsiteY0" fmla="*/ 32427 h 136703"/>
                <a:gd name="connsiteX1" fmla="*/ 0 w 122591"/>
                <a:gd name="connsiteY1" fmla="*/ 127692 h 136703"/>
                <a:gd name="connsiteX2" fmla="*/ 60623 w 122591"/>
                <a:gd name="connsiteY2" fmla="*/ 110371 h 136703"/>
                <a:gd name="connsiteX3" fmla="*/ 121246 w 122591"/>
                <a:gd name="connsiteY3" fmla="*/ 15107 h 136703"/>
                <a:gd name="connsiteX4" fmla="*/ 60623 w 122591"/>
                <a:gd name="connsiteY4" fmla="*/ 32427 h 136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36703">
                  <a:moveTo>
                    <a:pt x="60623" y="32427"/>
                  </a:moveTo>
                  <a:cubicBezTo>
                    <a:pt x="25981" y="67069"/>
                    <a:pt x="0" y="110371"/>
                    <a:pt x="0" y="127692"/>
                  </a:cubicBezTo>
                  <a:cubicBezTo>
                    <a:pt x="0" y="145013"/>
                    <a:pt x="25981" y="136353"/>
                    <a:pt x="60623" y="110371"/>
                  </a:cubicBezTo>
                  <a:cubicBezTo>
                    <a:pt x="95264" y="84390"/>
                    <a:pt x="121246" y="41088"/>
                    <a:pt x="121246" y="15107"/>
                  </a:cubicBezTo>
                  <a:cubicBezTo>
                    <a:pt x="129906" y="-10875"/>
                    <a:pt x="95264" y="-2214"/>
                    <a:pt x="60623" y="32427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0" name="Freeform: Shape 71">
              <a:extLst>
                <a:ext uri="{FF2B5EF4-FFF2-40B4-BE49-F238E27FC236}">
                  <a16:creationId xmlns:a16="http://schemas.microsoft.com/office/drawing/2014/main" xmlns="" id="{48C15DEF-CCF0-4803-9CE5-F34D889C1FB6}"/>
                </a:ext>
              </a:extLst>
            </p:cNvPr>
            <p:cNvSpPr/>
            <p:nvPr/>
          </p:nvSpPr>
          <p:spPr>
            <a:xfrm>
              <a:off x="2925064" y="3190947"/>
              <a:ext cx="5716" cy="91187"/>
            </a:xfrm>
            <a:custGeom>
              <a:avLst/>
              <a:gdLst>
                <a:gd name="connsiteX0" fmla="*/ 0 w 17321"/>
                <a:gd name="connsiteY0" fmla="*/ 6495 h 276308"/>
                <a:gd name="connsiteX1" fmla="*/ 0 w 17321"/>
                <a:gd name="connsiteY1" fmla="*/ 266308 h 276308"/>
                <a:gd name="connsiteX2" fmla="*/ 17321 w 17321"/>
                <a:gd name="connsiteY2" fmla="*/ 266308 h 276308"/>
                <a:gd name="connsiteX3" fmla="*/ 17321 w 17321"/>
                <a:gd name="connsiteY3" fmla="*/ 6495 h 276308"/>
                <a:gd name="connsiteX4" fmla="*/ 0 w 17321"/>
                <a:gd name="connsiteY4" fmla="*/ 6495 h 276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1" h="276308">
                  <a:moveTo>
                    <a:pt x="0" y="6495"/>
                  </a:moveTo>
                  <a:cubicBezTo>
                    <a:pt x="0" y="93100"/>
                    <a:pt x="0" y="179704"/>
                    <a:pt x="0" y="266308"/>
                  </a:cubicBezTo>
                  <a:cubicBezTo>
                    <a:pt x="0" y="274968"/>
                    <a:pt x="17321" y="283629"/>
                    <a:pt x="17321" y="266308"/>
                  </a:cubicBezTo>
                  <a:cubicBezTo>
                    <a:pt x="17321" y="179704"/>
                    <a:pt x="17321" y="93100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1" name="Freeform: Shape 72">
              <a:extLst>
                <a:ext uri="{FF2B5EF4-FFF2-40B4-BE49-F238E27FC236}">
                  <a16:creationId xmlns:a16="http://schemas.microsoft.com/office/drawing/2014/main" xmlns="" id="{F16C5C84-DEBD-43EB-A160-6B2A274CC638}"/>
                </a:ext>
              </a:extLst>
            </p:cNvPr>
            <p:cNvSpPr/>
            <p:nvPr/>
          </p:nvSpPr>
          <p:spPr>
            <a:xfrm>
              <a:off x="2907916" y="3255525"/>
              <a:ext cx="40013" cy="46721"/>
            </a:xfrm>
            <a:custGeom>
              <a:avLst/>
              <a:gdLst>
                <a:gd name="connsiteX0" fmla="*/ 0 w 121245"/>
                <a:gd name="connsiteY0" fmla="*/ 1346 h 141572"/>
                <a:gd name="connsiteX1" fmla="*/ 60623 w 121245"/>
                <a:gd name="connsiteY1" fmla="*/ 79290 h 141572"/>
                <a:gd name="connsiteX2" fmla="*/ 121246 w 121245"/>
                <a:gd name="connsiteY2" fmla="*/ 139913 h 141572"/>
                <a:gd name="connsiteX3" fmla="*/ 60623 w 121245"/>
                <a:gd name="connsiteY3" fmla="*/ 61969 h 141572"/>
                <a:gd name="connsiteX4" fmla="*/ 0 w 121245"/>
                <a:gd name="connsiteY4" fmla="*/ 1346 h 141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1572">
                  <a:moveTo>
                    <a:pt x="0" y="1346"/>
                  </a:moveTo>
                  <a:cubicBezTo>
                    <a:pt x="0" y="1346"/>
                    <a:pt x="25982" y="44648"/>
                    <a:pt x="60623" y="79290"/>
                  </a:cubicBezTo>
                  <a:cubicBezTo>
                    <a:pt x="95264" y="122592"/>
                    <a:pt x="121246" y="148573"/>
                    <a:pt x="121246" y="139913"/>
                  </a:cubicBezTo>
                  <a:cubicBezTo>
                    <a:pt x="121246" y="131252"/>
                    <a:pt x="95264" y="96611"/>
                    <a:pt x="60623" y="61969"/>
                  </a:cubicBezTo>
                  <a:cubicBezTo>
                    <a:pt x="25982" y="27327"/>
                    <a:pt x="0" y="-7314"/>
                    <a:pt x="0" y="1346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2" name="Freeform: Shape 73">
              <a:extLst>
                <a:ext uri="{FF2B5EF4-FFF2-40B4-BE49-F238E27FC236}">
                  <a16:creationId xmlns:a16="http://schemas.microsoft.com/office/drawing/2014/main" xmlns="" id="{317BB690-570B-49BF-8F0C-CCF642C29BAA}"/>
                </a:ext>
              </a:extLst>
            </p:cNvPr>
            <p:cNvSpPr/>
            <p:nvPr/>
          </p:nvSpPr>
          <p:spPr>
            <a:xfrm>
              <a:off x="2907916" y="3170226"/>
              <a:ext cx="40013" cy="45729"/>
            </a:xfrm>
            <a:custGeom>
              <a:avLst/>
              <a:gdLst>
                <a:gd name="connsiteX0" fmla="*/ 60623 w 121245"/>
                <a:gd name="connsiteY0" fmla="*/ 60623 h 138566"/>
                <a:gd name="connsiteX1" fmla="*/ 0 w 121245"/>
                <a:gd name="connsiteY1" fmla="*/ 138567 h 138566"/>
                <a:gd name="connsiteX2" fmla="*/ 60623 w 121245"/>
                <a:gd name="connsiteY2" fmla="*/ 77944 h 138566"/>
                <a:gd name="connsiteX3" fmla="*/ 121246 w 121245"/>
                <a:gd name="connsiteY3" fmla="*/ 0 h 138566"/>
                <a:gd name="connsiteX4" fmla="*/ 60623 w 121245"/>
                <a:gd name="connsiteY4" fmla="*/ 60623 h 138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8566">
                  <a:moveTo>
                    <a:pt x="60623" y="60623"/>
                  </a:moveTo>
                  <a:cubicBezTo>
                    <a:pt x="25982" y="103925"/>
                    <a:pt x="0" y="138567"/>
                    <a:pt x="0" y="138567"/>
                  </a:cubicBezTo>
                  <a:cubicBezTo>
                    <a:pt x="0" y="138567"/>
                    <a:pt x="25982" y="112586"/>
                    <a:pt x="60623" y="77944"/>
                  </a:cubicBezTo>
                  <a:cubicBezTo>
                    <a:pt x="95264" y="43302"/>
                    <a:pt x="121246" y="8660"/>
                    <a:pt x="121246" y="0"/>
                  </a:cubicBezTo>
                  <a:cubicBezTo>
                    <a:pt x="121246" y="0"/>
                    <a:pt x="95264" y="25981"/>
                    <a:pt x="60623" y="60623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3" name="Freeform: Shape 68">
              <a:extLst>
                <a:ext uri="{FF2B5EF4-FFF2-40B4-BE49-F238E27FC236}">
                  <a16:creationId xmlns:a16="http://schemas.microsoft.com/office/drawing/2014/main" xmlns="" id="{3DC03B0E-4E51-45DB-AAA3-66AD44DAFCF0}"/>
                </a:ext>
              </a:extLst>
            </p:cNvPr>
            <p:cNvSpPr/>
            <p:nvPr/>
          </p:nvSpPr>
          <p:spPr>
            <a:xfrm>
              <a:off x="2827890" y="3166926"/>
              <a:ext cx="6299" cy="140931"/>
            </a:xfrm>
            <a:custGeom>
              <a:avLst/>
              <a:gdLst>
                <a:gd name="connsiteX0" fmla="*/ 0 w 19087"/>
                <a:gd name="connsiteY0" fmla="*/ 10000 h 427040"/>
                <a:gd name="connsiteX1" fmla="*/ 0 w 19087"/>
                <a:gd name="connsiteY1" fmla="*/ 417040 h 427040"/>
                <a:gd name="connsiteX2" fmla="*/ 17321 w 19087"/>
                <a:gd name="connsiteY2" fmla="*/ 417040 h 427040"/>
                <a:gd name="connsiteX3" fmla="*/ 17321 w 19087"/>
                <a:gd name="connsiteY3" fmla="*/ 10000 h 427040"/>
                <a:gd name="connsiteX4" fmla="*/ 0 w 19087"/>
                <a:gd name="connsiteY4" fmla="*/ 10000 h 427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87" h="427040">
                  <a:moveTo>
                    <a:pt x="0" y="10000"/>
                  </a:moveTo>
                  <a:cubicBezTo>
                    <a:pt x="0" y="148567"/>
                    <a:pt x="0" y="287134"/>
                    <a:pt x="0" y="417040"/>
                  </a:cubicBezTo>
                  <a:cubicBezTo>
                    <a:pt x="0" y="425700"/>
                    <a:pt x="17321" y="434361"/>
                    <a:pt x="17321" y="417040"/>
                  </a:cubicBezTo>
                  <a:cubicBezTo>
                    <a:pt x="17321" y="278473"/>
                    <a:pt x="17321" y="139906"/>
                    <a:pt x="17321" y="10000"/>
                  </a:cubicBezTo>
                  <a:cubicBezTo>
                    <a:pt x="25981" y="1340"/>
                    <a:pt x="0" y="-7321"/>
                    <a:pt x="0" y="1000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4" name="Freeform: Shape 69">
              <a:extLst>
                <a:ext uri="{FF2B5EF4-FFF2-40B4-BE49-F238E27FC236}">
                  <a16:creationId xmlns:a16="http://schemas.microsoft.com/office/drawing/2014/main" xmlns="" id="{D07BEECA-0195-4AD1-A732-8DC2AD4840CD}"/>
                </a:ext>
              </a:extLst>
            </p:cNvPr>
            <p:cNvSpPr/>
            <p:nvPr/>
          </p:nvSpPr>
          <p:spPr>
            <a:xfrm>
              <a:off x="2810741" y="3148429"/>
              <a:ext cx="40013" cy="48074"/>
            </a:xfrm>
            <a:custGeom>
              <a:avLst/>
              <a:gdLst>
                <a:gd name="connsiteX0" fmla="*/ 0 w 121245"/>
                <a:gd name="connsiteY0" fmla="*/ 5425 h 145670"/>
                <a:gd name="connsiteX1" fmla="*/ 60623 w 121245"/>
                <a:gd name="connsiteY1" fmla="*/ 92030 h 145670"/>
                <a:gd name="connsiteX2" fmla="*/ 121246 w 121245"/>
                <a:gd name="connsiteY2" fmla="*/ 143992 h 145670"/>
                <a:gd name="connsiteX3" fmla="*/ 60623 w 121245"/>
                <a:gd name="connsiteY3" fmla="*/ 57388 h 145670"/>
                <a:gd name="connsiteX4" fmla="*/ 0 w 121245"/>
                <a:gd name="connsiteY4" fmla="*/ 5425 h 145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5670">
                  <a:moveTo>
                    <a:pt x="0" y="5425"/>
                  </a:moveTo>
                  <a:cubicBezTo>
                    <a:pt x="0" y="22746"/>
                    <a:pt x="25982" y="57388"/>
                    <a:pt x="60623" y="92030"/>
                  </a:cubicBezTo>
                  <a:cubicBezTo>
                    <a:pt x="95265" y="126671"/>
                    <a:pt x="121246" y="152652"/>
                    <a:pt x="121246" y="143992"/>
                  </a:cubicBezTo>
                  <a:cubicBezTo>
                    <a:pt x="121246" y="135332"/>
                    <a:pt x="95265" y="100690"/>
                    <a:pt x="60623" y="57388"/>
                  </a:cubicBezTo>
                  <a:cubicBezTo>
                    <a:pt x="34642" y="14086"/>
                    <a:pt x="0" y="-11895"/>
                    <a:pt x="0" y="542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5" name="Freeform: Shape 70">
              <a:extLst>
                <a:ext uri="{FF2B5EF4-FFF2-40B4-BE49-F238E27FC236}">
                  <a16:creationId xmlns:a16="http://schemas.microsoft.com/office/drawing/2014/main" xmlns="" id="{F2D6D1DB-7130-45DA-AD39-358E6D2956DE}"/>
                </a:ext>
              </a:extLst>
            </p:cNvPr>
            <p:cNvSpPr/>
            <p:nvPr/>
          </p:nvSpPr>
          <p:spPr>
            <a:xfrm>
              <a:off x="2810741" y="3278280"/>
              <a:ext cx="40013" cy="48074"/>
            </a:xfrm>
            <a:custGeom>
              <a:avLst/>
              <a:gdLst>
                <a:gd name="connsiteX0" fmla="*/ 0 w 121245"/>
                <a:gd name="connsiteY0" fmla="*/ 140245 h 145670"/>
                <a:gd name="connsiteX1" fmla="*/ 60623 w 121245"/>
                <a:gd name="connsiteY1" fmla="*/ 88283 h 145670"/>
                <a:gd name="connsiteX2" fmla="*/ 121246 w 121245"/>
                <a:gd name="connsiteY2" fmla="*/ 1679 h 145670"/>
                <a:gd name="connsiteX3" fmla="*/ 60623 w 121245"/>
                <a:gd name="connsiteY3" fmla="*/ 53641 h 145670"/>
                <a:gd name="connsiteX4" fmla="*/ 0 w 121245"/>
                <a:gd name="connsiteY4" fmla="*/ 140245 h 145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5670">
                  <a:moveTo>
                    <a:pt x="0" y="140245"/>
                  </a:moveTo>
                  <a:cubicBezTo>
                    <a:pt x="0" y="157566"/>
                    <a:pt x="25982" y="131585"/>
                    <a:pt x="60623" y="88283"/>
                  </a:cubicBezTo>
                  <a:cubicBezTo>
                    <a:pt x="95265" y="44981"/>
                    <a:pt x="121246" y="10339"/>
                    <a:pt x="121246" y="1679"/>
                  </a:cubicBezTo>
                  <a:cubicBezTo>
                    <a:pt x="121246" y="-6982"/>
                    <a:pt x="95265" y="18999"/>
                    <a:pt x="60623" y="53641"/>
                  </a:cubicBezTo>
                  <a:cubicBezTo>
                    <a:pt x="34642" y="88283"/>
                    <a:pt x="0" y="131585"/>
                    <a:pt x="0" y="14024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6" name="Freeform: Shape 65">
              <a:extLst>
                <a:ext uri="{FF2B5EF4-FFF2-40B4-BE49-F238E27FC236}">
                  <a16:creationId xmlns:a16="http://schemas.microsoft.com/office/drawing/2014/main" xmlns="" id="{143F6213-502B-4503-A3B9-920F71E71A07}"/>
                </a:ext>
              </a:extLst>
            </p:cNvPr>
            <p:cNvSpPr/>
            <p:nvPr/>
          </p:nvSpPr>
          <p:spPr>
            <a:xfrm>
              <a:off x="2733571" y="3070907"/>
              <a:ext cx="5716" cy="334126"/>
            </a:xfrm>
            <a:custGeom>
              <a:avLst/>
              <a:gdLst>
                <a:gd name="connsiteX0" fmla="*/ 0 w 17320"/>
                <a:gd name="connsiteY0" fmla="*/ 6495 h 1012443"/>
                <a:gd name="connsiteX1" fmla="*/ 0 w 17320"/>
                <a:gd name="connsiteY1" fmla="*/ 1002444 h 1012443"/>
                <a:gd name="connsiteX2" fmla="*/ 17321 w 17320"/>
                <a:gd name="connsiteY2" fmla="*/ 1002444 h 1012443"/>
                <a:gd name="connsiteX3" fmla="*/ 17321 w 17320"/>
                <a:gd name="connsiteY3" fmla="*/ 6495 h 1012443"/>
                <a:gd name="connsiteX4" fmla="*/ 0 w 17320"/>
                <a:gd name="connsiteY4" fmla="*/ 6495 h 1012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1012443">
                  <a:moveTo>
                    <a:pt x="0" y="6495"/>
                  </a:moveTo>
                  <a:cubicBezTo>
                    <a:pt x="0" y="335591"/>
                    <a:pt x="0" y="673348"/>
                    <a:pt x="0" y="1002444"/>
                  </a:cubicBezTo>
                  <a:cubicBezTo>
                    <a:pt x="0" y="1011104"/>
                    <a:pt x="17321" y="1019764"/>
                    <a:pt x="17321" y="1002444"/>
                  </a:cubicBezTo>
                  <a:cubicBezTo>
                    <a:pt x="17321" y="673348"/>
                    <a:pt x="17321" y="335591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7" name="Freeform: Shape 66">
              <a:extLst>
                <a:ext uri="{FF2B5EF4-FFF2-40B4-BE49-F238E27FC236}">
                  <a16:creationId xmlns:a16="http://schemas.microsoft.com/office/drawing/2014/main" xmlns="" id="{7ECCA6D7-104D-4232-B328-EA82AD0357F2}"/>
                </a:ext>
              </a:extLst>
            </p:cNvPr>
            <p:cNvSpPr/>
            <p:nvPr/>
          </p:nvSpPr>
          <p:spPr>
            <a:xfrm>
              <a:off x="2716423" y="3055506"/>
              <a:ext cx="40013" cy="45586"/>
            </a:xfrm>
            <a:custGeom>
              <a:avLst/>
              <a:gdLst>
                <a:gd name="connsiteX0" fmla="*/ 0 w 121245"/>
                <a:gd name="connsiteY0" fmla="*/ 18520 h 138132"/>
                <a:gd name="connsiteX1" fmla="*/ 60623 w 121245"/>
                <a:gd name="connsiteY1" fmla="*/ 113784 h 138132"/>
                <a:gd name="connsiteX2" fmla="*/ 121246 w 121245"/>
                <a:gd name="connsiteY2" fmla="*/ 122445 h 138132"/>
                <a:gd name="connsiteX3" fmla="*/ 60623 w 121245"/>
                <a:gd name="connsiteY3" fmla="*/ 27180 h 138132"/>
                <a:gd name="connsiteX4" fmla="*/ 0 w 121245"/>
                <a:gd name="connsiteY4" fmla="*/ 18520 h 138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8132">
                  <a:moveTo>
                    <a:pt x="0" y="18520"/>
                  </a:moveTo>
                  <a:cubicBezTo>
                    <a:pt x="0" y="44501"/>
                    <a:pt x="25981" y="87803"/>
                    <a:pt x="60623" y="113784"/>
                  </a:cubicBezTo>
                  <a:cubicBezTo>
                    <a:pt x="95264" y="139766"/>
                    <a:pt x="121246" y="148426"/>
                    <a:pt x="121246" y="122445"/>
                  </a:cubicBezTo>
                  <a:cubicBezTo>
                    <a:pt x="121246" y="105124"/>
                    <a:pt x="95264" y="53161"/>
                    <a:pt x="60623" y="27180"/>
                  </a:cubicBezTo>
                  <a:cubicBezTo>
                    <a:pt x="25981" y="-7461"/>
                    <a:pt x="0" y="-7461"/>
                    <a:pt x="0" y="1852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8" name="Freeform: Shape 67">
              <a:extLst>
                <a:ext uri="{FF2B5EF4-FFF2-40B4-BE49-F238E27FC236}">
                  <a16:creationId xmlns:a16="http://schemas.microsoft.com/office/drawing/2014/main" xmlns="" id="{A7C328F0-3888-48EB-A883-4D0F359C108B}"/>
                </a:ext>
              </a:extLst>
            </p:cNvPr>
            <p:cNvSpPr/>
            <p:nvPr/>
          </p:nvSpPr>
          <p:spPr>
            <a:xfrm>
              <a:off x="2716423" y="3373691"/>
              <a:ext cx="40013" cy="45586"/>
            </a:xfrm>
            <a:custGeom>
              <a:avLst/>
              <a:gdLst>
                <a:gd name="connsiteX0" fmla="*/ 60623 w 121245"/>
                <a:gd name="connsiteY0" fmla="*/ 24348 h 138132"/>
                <a:gd name="connsiteX1" fmla="*/ 0 w 121245"/>
                <a:gd name="connsiteY1" fmla="*/ 119612 h 138132"/>
                <a:gd name="connsiteX2" fmla="*/ 60623 w 121245"/>
                <a:gd name="connsiteY2" fmla="*/ 110952 h 138132"/>
                <a:gd name="connsiteX3" fmla="*/ 121246 w 121245"/>
                <a:gd name="connsiteY3" fmla="*/ 15687 h 138132"/>
                <a:gd name="connsiteX4" fmla="*/ 60623 w 121245"/>
                <a:gd name="connsiteY4" fmla="*/ 24348 h 138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8132">
                  <a:moveTo>
                    <a:pt x="60623" y="24348"/>
                  </a:moveTo>
                  <a:cubicBezTo>
                    <a:pt x="25981" y="50329"/>
                    <a:pt x="0" y="93631"/>
                    <a:pt x="0" y="119612"/>
                  </a:cubicBezTo>
                  <a:cubicBezTo>
                    <a:pt x="0" y="145594"/>
                    <a:pt x="25981" y="145594"/>
                    <a:pt x="60623" y="110952"/>
                  </a:cubicBezTo>
                  <a:cubicBezTo>
                    <a:pt x="95264" y="76310"/>
                    <a:pt x="121246" y="33008"/>
                    <a:pt x="121246" y="15687"/>
                  </a:cubicBezTo>
                  <a:cubicBezTo>
                    <a:pt x="121246" y="-10294"/>
                    <a:pt x="95264" y="-1633"/>
                    <a:pt x="60623" y="24348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9" name="Freeform: Shape 62">
              <a:extLst>
                <a:ext uri="{FF2B5EF4-FFF2-40B4-BE49-F238E27FC236}">
                  <a16:creationId xmlns:a16="http://schemas.microsoft.com/office/drawing/2014/main" xmlns="" id="{4F697E73-0D29-449B-8DF0-CF14B2105F34}"/>
                </a:ext>
              </a:extLst>
            </p:cNvPr>
            <p:cNvSpPr/>
            <p:nvPr/>
          </p:nvSpPr>
          <p:spPr>
            <a:xfrm>
              <a:off x="2639253" y="3008743"/>
              <a:ext cx="5716" cy="459168"/>
            </a:xfrm>
            <a:custGeom>
              <a:avLst/>
              <a:gdLst>
                <a:gd name="connsiteX0" fmla="*/ 0 w 17321"/>
                <a:gd name="connsiteY0" fmla="*/ 12991 h 1391337"/>
                <a:gd name="connsiteX1" fmla="*/ 0 w 17321"/>
                <a:gd name="connsiteY1" fmla="*/ 1381337 h 1391337"/>
                <a:gd name="connsiteX2" fmla="*/ 17321 w 17321"/>
                <a:gd name="connsiteY2" fmla="*/ 1381337 h 1391337"/>
                <a:gd name="connsiteX3" fmla="*/ 17321 w 17321"/>
                <a:gd name="connsiteY3" fmla="*/ 12991 h 1391337"/>
                <a:gd name="connsiteX4" fmla="*/ 0 w 17321"/>
                <a:gd name="connsiteY4" fmla="*/ 12991 h 1391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1" h="1391337">
                  <a:moveTo>
                    <a:pt x="0" y="12991"/>
                  </a:moveTo>
                  <a:cubicBezTo>
                    <a:pt x="0" y="471993"/>
                    <a:pt x="0" y="930995"/>
                    <a:pt x="0" y="1381337"/>
                  </a:cubicBezTo>
                  <a:cubicBezTo>
                    <a:pt x="0" y="1389997"/>
                    <a:pt x="17321" y="1398658"/>
                    <a:pt x="17321" y="1381337"/>
                  </a:cubicBezTo>
                  <a:cubicBezTo>
                    <a:pt x="17321" y="922335"/>
                    <a:pt x="17321" y="463332"/>
                    <a:pt x="17321" y="12991"/>
                  </a:cubicBezTo>
                  <a:cubicBezTo>
                    <a:pt x="17321" y="-4330"/>
                    <a:pt x="0" y="-4330"/>
                    <a:pt x="0" y="1299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0" name="Freeform: Shape 63">
              <a:extLst>
                <a:ext uri="{FF2B5EF4-FFF2-40B4-BE49-F238E27FC236}">
                  <a16:creationId xmlns:a16="http://schemas.microsoft.com/office/drawing/2014/main" xmlns="" id="{47ACC537-C3F8-414C-891D-226A2C25001A}"/>
                </a:ext>
              </a:extLst>
            </p:cNvPr>
            <p:cNvSpPr/>
            <p:nvPr/>
          </p:nvSpPr>
          <p:spPr>
            <a:xfrm>
              <a:off x="2622105" y="2996497"/>
              <a:ext cx="40013" cy="40429"/>
            </a:xfrm>
            <a:custGeom>
              <a:avLst/>
              <a:gdLst>
                <a:gd name="connsiteX0" fmla="*/ 60623 w 121245"/>
                <a:gd name="connsiteY0" fmla="*/ 6795 h 122504"/>
                <a:gd name="connsiteX1" fmla="*/ 0 w 121245"/>
                <a:gd name="connsiteY1" fmla="*/ 41437 h 122504"/>
                <a:gd name="connsiteX2" fmla="*/ 60623 w 121245"/>
                <a:gd name="connsiteY2" fmla="*/ 119381 h 122504"/>
                <a:gd name="connsiteX3" fmla="*/ 121246 w 121245"/>
                <a:gd name="connsiteY3" fmla="*/ 84739 h 122504"/>
                <a:gd name="connsiteX4" fmla="*/ 60623 w 121245"/>
                <a:gd name="connsiteY4" fmla="*/ 6795 h 122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2504">
                  <a:moveTo>
                    <a:pt x="60623" y="6795"/>
                  </a:moveTo>
                  <a:cubicBezTo>
                    <a:pt x="25982" y="-10526"/>
                    <a:pt x="0" y="6795"/>
                    <a:pt x="0" y="41437"/>
                  </a:cubicBezTo>
                  <a:cubicBezTo>
                    <a:pt x="0" y="76078"/>
                    <a:pt x="25982" y="110720"/>
                    <a:pt x="60623" y="119381"/>
                  </a:cubicBezTo>
                  <a:cubicBezTo>
                    <a:pt x="95264" y="128041"/>
                    <a:pt x="121246" y="119381"/>
                    <a:pt x="121246" y="84739"/>
                  </a:cubicBezTo>
                  <a:cubicBezTo>
                    <a:pt x="121246" y="58758"/>
                    <a:pt x="95264" y="24116"/>
                    <a:pt x="60623" y="67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1" name="Freeform: Shape 64">
              <a:extLst>
                <a:ext uri="{FF2B5EF4-FFF2-40B4-BE49-F238E27FC236}">
                  <a16:creationId xmlns:a16="http://schemas.microsoft.com/office/drawing/2014/main" xmlns="" id="{FB08B7CA-B922-4613-A1B1-CA6D2D81286B}"/>
                </a:ext>
              </a:extLst>
            </p:cNvPr>
            <p:cNvSpPr/>
            <p:nvPr/>
          </p:nvSpPr>
          <p:spPr>
            <a:xfrm>
              <a:off x="2622105" y="3434958"/>
              <a:ext cx="40013" cy="40470"/>
            </a:xfrm>
            <a:custGeom>
              <a:avLst/>
              <a:gdLst>
                <a:gd name="connsiteX0" fmla="*/ 60623 w 121245"/>
                <a:gd name="connsiteY0" fmla="*/ 3248 h 122628"/>
                <a:gd name="connsiteX1" fmla="*/ 0 w 121245"/>
                <a:gd name="connsiteY1" fmla="*/ 81191 h 122628"/>
                <a:gd name="connsiteX2" fmla="*/ 60623 w 121245"/>
                <a:gd name="connsiteY2" fmla="*/ 115833 h 122628"/>
                <a:gd name="connsiteX3" fmla="*/ 121246 w 121245"/>
                <a:gd name="connsiteY3" fmla="*/ 29229 h 122628"/>
                <a:gd name="connsiteX4" fmla="*/ 60623 w 121245"/>
                <a:gd name="connsiteY4" fmla="*/ 3248 h 122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2628">
                  <a:moveTo>
                    <a:pt x="60623" y="3248"/>
                  </a:moveTo>
                  <a:cubicBezTo>
                    <a:pt x="25982" y="11908"/>
                    <a:pt x="0" y="46550"/>
                    <a:pt x="0" y="81191"/>
                  </a:cubicBezTo>
                  <a:cubicBezTo>
                    <a:pt x="0" y="115833"/>
                    <a:pt x="25982" y="133154"/>
                    <a:pt x="60623" y="115833"/>
                  </a:cubicBezTo>
                  <a:cubicBezTo>
                    <a:pt x="95264" y="98512"/>
                    <a:pt x="121246" y="63871"/>
                    <a:pt x="121246" y="29229"/>
                  </a:cubicBezTo>
                  <a:cubicBezTo>
                    <a:pt x="121246" y="3248"/>
                    <a:pt x="95264" y="-5413"/>
                    <a:pt x="60623" y="3248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2" name="Freeform: Shape 59">
              <a:extLst>
                <a:ext uri="{FF2B5EF4-FFF2-40B4-BE49-F238E27FC236}">
                  <a16:creationId xmlns:a16="http://schemas.microsoft.com/office/drawing/2014/main" xmlns="" id="{5DEBC7F5-BD6C-42E1-85D7-9456AB38FBE7}"/>
                </a:ext>
              </a:extLst>
            </p:cNvPr>
            <p:cNvSpPr/>
            <p:nvPr/>
          </p:nvSpPr>
          <p:spPr>
            <a:xfrm>
              <a:off x="2542079" y="2995440"/>
              <a:ext cx="5716" cy="486762"/>
            </a:xfrm>
            <a:custGeom>
              <a:avLst/>
              <a:gdLst>
                <a:gd name="connsiteX0" fmla="*/ 0 w 17320"/>
                <a:gd name="connsiteY0" fmla="*/ 10000 h 1474950"/>
                <a:gd name="connsiteX1" fmla="*/ 0 w 17320"/>
                <a:gd name="connsiteY1" fmla="*/ 1464951 h 1474950"/>
                <a:gd name="connsiteX2" fmla="*/ 17321 w 17320"/>
                <a:gd name="connsiteY2" fmla="*/ 1464951 h 1474950"/>
                <a:gd name="connsiteX3" fmla="*/ 17321 w 17320"/>
                <a:gd name="connsiteY3" fmla="*/ 10000 h 1474950"/>
                <a:gd name="connsiteX4" fmla="*/ 0 w 17320"/>
                <a:gd name="connsiteY4" fmla="*/ 10000 h 1474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1474950">
                  <a:moveTo>
                    <a:pt x="0" y="10000"/>
                  </a:moveTo>
                  <a:cubicBezTo>
                    <a:pt x="0" y="494984"/>
                    <a:pt x="0" y="979967"/>
                    <a:pt x="0" y="1464951"/>
                  </a:cubicBezTo>
                  <a:cubicBezTo>
                    <a:pt x="0" y="1473611"/>
                    <a:pt x="17321" y="1482271"/>
                    <a:pt x="17321" y="1464951"/>
                  </a:cubicBezTo>
                  <a:cubicBezTo>
                    <a:pt x="17321" y="979967"/>
                    <a:pt x="17321" y="494984"/>
                    <a:pt x="17321" y="10000"/>
                  </a:cubicBezTo>
                  <a:cubicBezTo>
                    <a:pt x="17321" y="1340"/>
                    <a:pt x="0" y="-7321"/>
                    <a:pt x="0" y="1000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3" name="Freeform: Shape 60">
              <a:extLst>
                <a:ext uri="{FF2B5EF4-FFF2-40B4-BE49-F238E27FC236}">
                  <a16:creationId xmlns:a16="http://schemas.microsoft.com/office/drawing/2014/main" xmlns="" id="{93BF1928-F8D5-4803-935D-DFE22E5682FF}"/>
                </a:ext>
              </a:extLst>
            </p:cNvPr>
            <p:cNvSpPr/>
            <p:nvPr/>
          </p:nvSpPr>
          <p:spPr>
            <a:xfrm>
              <a:off x="2524930" y="2984005"/>
              <a:ext cx="40457" cy="43316"/>
            </a:xfrm>
            <a:custGeom>
              <a:avLst/>
              <a:gdLst>
                <a:gd name="connsiteX0" fmla="*/ 60623 w 122591"/>
                <a:gd name="connsiteY0" fmla="*/ 1346 h 131252"/>
                <a:gd name="connsiteX1" fmla="*/ 0 w 122591"/>
                <a:gd name="connsiteY1" fmla="*/ 79290 h 131252"/>
                <a:gd name="connsiteX2" fmla="*/ 60623 w 122591"/>
                <a:gd name="connsiteY2" fmla="*/ 131252 h 131252"/>
                <a:gd name="connsiteX3" fmla="*/ 121246 w 122591"/>
                <a:gd name="connsiteY3" fmla="*/ 61969 h 131252"/>
                <a:gd name="connsiteX4" fmla="*/ 60623 w 122591"/>
                <a:gd name="connsiteY4" fmla="*/ 1346 h 131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31252">
                  <a:moveTo>
                    <a:pt x="60623" y="1346"/>
                  </a:moveTo>
                  <a:cubicBezTo>
                    <a:pt x="25982" y="10006"/>
                    <a:pt x="0" y="44648"/>
                    <a:pt x="0" y="79290"/>
                  </a:cubicBezTo>
                  <a:cubicBezTo>
                    <a:pt x="0" y="113931"/>
                    <a:pt x="25982" y="131252"/>
                    <a:pt x="60623" y="131252"/>
                  </a:cubicBezTo>
                  <a:cubicBezTo>
                    <a:pt x="95265" y="131252"/>
                    <a:pt x="121246" y="96611"/>
                    <a:pt x="121246" y="61969"/>
                  </a:cubicBezTo>
                  <a:cubicBezTo>
                    <a:pt x="129906" y="27327"/>
                    <a:pt x="95265" y="-7314"/>
                    <a:pt x="60623" y="1346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4" name="Freeform: Shape 61">
              <a:extLst>
                <a:ext uri="{FF2B5EF4-FFF2-40B4-BE49-F238E27FC236}">
                  <a16:creationId xmlns:a16="http://schemas.microsoft.com/office/drawing/2014/main" xmlns="" id="{2C5AC0BC-1DD7-47F8-A443-1403F595320C}"/>
                </a:ext>
              </a:extLst>
            </p:cNvPr>
            <p:cNvSpPr/>
            <p:nvPr/>
          </p:nvSpPr>
          <p:spPr>
            <a:xfrm>
              <a:off x="2524930" y="3447462"/>
              <a:ext cx="40457" cy="43316"/>
            </a:xfrm>
            <a:custGeom>
              <a:avLst/>
              <a:gdLst>
                <a:gd name="connsiteX0" fmla="*/ 60623 w 122591"/>
                <a:gd name="connsiteY0" fmla="*/ 0 h 131252"/>
                <a:gd name="connsiteX1" fmla="*/ 0 w 122591"/>
                <a:gd name="connsiteY1" fmla="*/ 51963 h 131252"/>
                <a:gd name="connsiteX2" fmla="*/ 60623 w 122591"/>
                <a:gd name="connsiteY2" fmla="*/ 129906 h 131252"/>
                <a:gd name="connsiteX3" fmla="*/ 121246 w 122591"/>
                <a:gd name="connsiteY3" fmla="*/ 69283 h 131252"/>
                <a:gd name="connsiteX4" fmla="*/ 60623 w 122591"/>
                <a:gd name="connsiteY4" fmla="*/ 0 h 131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31252">
                  <a:moveTo>
                    <a:pt x="60623" y="0"/>
                  </a:moveTo>
                  <a:cubicBezTo>
                    <a:pt x="25982" y="0"/>
                    <a:pt x="0" y="17321"/>
                    <a:pt x="0" y="51963"/>
                  </a:cubicBezTo>
                  <a:cubicBezTo>
                    <a:pt x="0" y="86604"/>
                    <a:pt x="25982" y="121246"/>
                    <a:pt x="60623" y="129906"/>
                  </a:cubicBezTo>
                  <a:cubicBezTo>
                    <a:pt x="95265" y="138567"/>
                    <a:pt x="121246" y="103925"/>
                    <a:pt x="121246" y="69283"/>
                  </a:cubicBezTo>
                  <a:cubicBezTo>
                    <a:pt x="129906" y="34642"/>
                    <a:pt x="95265" y="8660"/>
                    <a:pt x="60623" y="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5" name="Freeform: Shape 56">
              <a:extLst>
                <a:ext uri="{FF2B5EF4-FFF2-40B4-BE49-F238E27FC236}">
                  <a16:creationId xmlns:a16="http://schemas.microsoft.com/office/drawing/2014/main" xmlns="" id="{844B664F-61F7-45C9-8A6D-A4D75E84AB04}"/>
                </a:ext>
              </a:extLst>
            </p:cNvPr>
            <p:cNvSpPr/>
            <p:nvPr/>
          </p:nvSpPr>
          <p:spPr>
            <a:xfrm>
              <a:off x="2447761" y="3032595"/>
              <a:ext cx="5716" cy="412452"/>
            </a:xfrm>
            <a:custGeom>
              <a:avLst/>
              <a:gdLst>
                <a:gd name="connsiteX0" fmla="*/ 0 w 17320"/>
                <a:gd name="connsiteY0" fmla="*/ 10000 h 1249779"/>
                <a:gd name="connsiteX1" fmla="*/ 0 w 17320"/>
                <a:gd name="connsiteY1" fmla="*/ 1239780 h 1249779"/>
                <a:gd name="connsiteX2" fmla="*/ 17321 w 17320"/>
                <a:gd name="connsiteY2" fmla="*/ 1239780 h 1249779"/>
                <a:gd name="connsiteX3" fmla="*/ 17321 w 17320"/>
                <a:gd name="connsiteY3" fmla="*/ 10000 h 1249779"/>
                <a:gd name="connsiteX4" fmla="*/ 0 w 17320"/>
                <a:gd name="connsiteY4" fmla="*/ 10000 h 12497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1249779">
                  <a:moveTo>
                    <a:pt x="0" y="10000"/>
                  </a:moveTo>
                  <a:cubicBezTo>
                    <a:pt x="0" y="417040"/>
                    <a:pt x="0" y="832740"/>
                    <a:pt x="0" y="1239780"/>
                  </a:cubicBezTo>
                  <a:cubicBezTo>
                    <a:pt x="0" y="1248440"/>
                    <a:pt x="17321" y="1257101"/>
                    <a:pt x="17321" y="1239780"/>
                  </a:cubicBezTo>
                  <a:cubicBezTo>
                    <a:pt x="17321" y="832740"/>
                    <a:pt x="17321" y="417040"/>
                    <a:pt x="17321" y="10000"/>
                  </a:cubicBezTo>
                  <a:cubicBezTo>
                    <a:pt x="17321" y="1340"/>
                    <a:pt x="0" y="-7321"/>
                    <a:pt x="0" y="1000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6" name="Freeform: Shape 57">
              <a:extLst>
                <a:ext uri="{FF2B5EF4-FFF2-40B4-BE49-F238E27FC236}">
                  <a16:creationId xmlns:a16="http://schemas.microsoft.com/office/drawing/2014/main" xmlns="" id="{F5404E37-9581-46F8-8099-DB1B728500FD}"/>
                </a:ext>
              </a:extLst>
            </p:cNvPr>
            <p:cNvSpPr/>
            <p:nvPr/>
          </p:nvSpPr>
          <p:spPr>
            <a:xfrm>
              <a:off x="2430612" y="3019477"/>
              <a:ext cx="40013" cy="44460"/>
            </a:xfrm>
            <a:custGeom>
              <a:avLst/>
              <a:gdLst>
                <a:gd name="connsiteX0" fmla="*/ 60623 w 121245"/>
                <a:gd name="connsiteY0" fmla="*/ 15107 h 134719"/>
                <a:gd name="connsiteX1" fmla="*/ 0 w 121245"/>
                <a:gd name="connsiteY1" fmla="*/ 110371 h 134719"/>
                <a:gd name="connsiteX2" fmla="*/ 60623 w 121245"/>
                <a:gd name="connsiteY2" fmla="*/ 119032 h 134719"/>
                <a:gd name="connsiteX3" fmla="*/ 121246 w 121245"/>
                <a:gd name="connsiteY3" fmla="*/ 32427 h 134719"/>
                <a:gd name="connsiteX4" fmla="*/ 60623 w 121245"/>
                <a:gd name="connsiteY4" fmla="*/ 15107 h 134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4719">
                  <a:moveTo>
                    <a:pt x="60623" y="15107"/>
                  </a:moveTo>
                  <a:cubicBezTo>
                    <a:pt x="25981" y="41088"/>
                    <a:pt x="0" y="84390"/>
                    <a:pt x="0" y="110371"/>
                  </a:cubicBezTo>
                  <a:cubicBezTo>
                    <a:pt x="0" y="136352"/>
                    <a:pt x="25981" y="145013"/>
                    <a:pt x="60623" y="119032"/>
                  </a:cubicBezTo>
                  <a:cubicBezTo>
                    <a:pt x="95264" y="101711"/>
                    <a:pt x="121246" y="58409"/>
                    <a:pt x="121246" y="32427"/>
                  </a:cubicBezTo>
                  <a:cubicBezTo>
                    <a:pt x="121246" y="-2214"/>
                    <a:pt x="95264" y="-10875"/>
                    <a:pt x="60623" y="15107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7" name="Freeform: Shape 58">
              <a:extLst>
                <a:ext uri="{FF2B5EF4-FFF2-40B4-BE49-F238E27FC236}">
                  <a16:creationId xmlns:a16="http://schemas.microsoft.com/office/drawing/2014/main" xmlns="" id="{633AD114-BE12-45D7-BB37-EC0EA716CA01}"/>
                </a:ext>
              </a:extLst>
            </p:cNvPr>
            <p:cNvSpPr/>
            <p:nvPr/>
          </p:nvSpPr>
          <p:spPr>
            <a:xfrm>
              <a:off x="2430612" y="3412040"/>
              <a:ext cx="40013" cy="43267"/>
            </a:xfrm>
            <a:custGeom>
              <a:avLst/>
              <a:gdLst>
                <a:gd name="connsiteX0" fmla="*/ 60623 w 121245"/>
                <a:gd name="connsiteY0" fmla="*/ 12072 h 131103"/>
                <a:gd name="connsiteX1" fmla="*/ 0 w 121245"/>
                <a:gd name="connsiteY1" fmla="*/ 20732 h 131103"/>
                <a:gd name="connsiteX2" fmla="*/ 60623 w 121245"/>
                <a:gd name="connsiteY2" fmla="*/ 115997 h 131103"/>
                <a:gd name="connsiteX3" fmla="*/ 121246 w 121245"/>
                <a:gd name="connsiteY3" fmla="*/ 98676 h 131103"/>
                <a:gd name="connsiteX4" fmla="*/ 60623 w 121245"/>
                <a:gd name="connsiteY4" fmla="*/ 12072 h 1311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1103">
                  <a:moveTo>
                    <a:pt x="60623" y="12072"/>
                  </a:moveTo>
                  <a:cubicBezTo>
                    <a:pt x="25981" y="-5249"/>
                    <a:pt x="0" y="-5249"/>
                    <a:pt x="0" y="20732"/>
                  </a:cubicBezTo>
                  <a:cubicBezTo>
                    <a:pt x="0" y="46713"/>
                    <a:pt x="25981" y="90015"/>
                    <a:pt x="60623" y="115997"/>
                  </a:cubicBezTo>
                  <a:cubicBezTo>
                    <a:pt x="95264" y="141978"/>
                    <a:pt x="121246" y="133317"/>
                    <a:pt x="121246" y="98676"/>
                  </a:cubicBezTo>
                  <a:cubicBezTo>
                    <a:pt x="121246" y="72695"/>
                    <a:pt x="95264" y="29393"/>
                    <a:pt x="60623" y="12072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8" name="Freeform: Shape 53">
              <a:extLst>
                <a:ext uri="{FF2B5EF4-FFF2-40B4-BE49-F238E27FC236}">
                  <a16:creationId xmlns:a16="http://schemas.microsoft.com/office/drawing/2014/main" xmlns="" id="{E11681B4-50C9-4564-8CD7-8393C9B2271E}"/>
                </a:ext>
              </a:extLst>
            </p:cNvPr>
            <p:cNvSpPr/>
            <p:nvPr/>
          </p:nvSpPr>
          <p:spPr>
            <a:xfrm>
              <a:off x="2353444" y="3111634"/>
              <a:ext cx="5716" cy="253384"/>
            </a:xfrm>
            <a:custGeom>
              <a:avLst/>
              <a:gdLst>
                <a:gd name="connsiteX0" fmla="*/ 0 w 17321"/>
                <a:gd name="connsiteY0" fmla="*/ 12991 h 767786"/>
                <a:gd name="connsiteX1" fmla="*/ 0 w 17321"/>
                <a:gd name="connsiteY1" fmla="*/ 757787 h 767786"/>
                <a:gd name="connsiteX2" fmla="*/ 17321 w 17321"/>
                <a:gd name="connsiteY2" fmla="*/ 757787 h 767786"/>
                <a:gd name="connsiteX3" fmla="*/ 17321 w 17321"/>
                <a:gd name="connsiteY3" fmla="*/ 12991 h 767786"/>
                <a:gd name="connsiteX4" fmla="*/ 0 w 17321"/>
                <a:gd name="connsiteY4" fmla="*/ 12991 h 767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1" h="767786">
                  <a:moveTo>
                    <a:pt x="0" y="12991"/>
                  </a:moveTo>
                  <a:cubicBezTo>
                    <a:pt x="0" y="264143"/>
                    <a:pt x="0" y="506635"/>
                    <a:pt x="0" y="757787"/>
                  </a:cubicBezTo>
                  <a:cubicBezTo>
                    <a:pt x="0" y="766447"/>
                    <a:pt x="17321" y="775107"/>
                    <a:pt x="17321" y="757787"/>
                  </a:cubicBezTo>
                  <a:cubicBezTo>
                    <a:pt x="17321" y="506635"/>
                    <a:pt x="17321" y="264143"/>
                    <a:pt x="17321" y="12991"/>
                  </a:cubicBezTo>
                  <a:cubicBezTo>
                    <a:pt x="17321" y="-4330"/>
                    <a:pt x="0" y="-4330"/>
                    <a:pt x="0" y="1299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9" name="Freeform: Shape 54">
              <a:extLst>
                <a:ext uri="{FF2B5EF4-FFF2-40B4-BE49-F238E27FC236}">
                  <a16:creationId xmlns:a16="http://schemas.microsoft.com/office/drawing/2014/main" xmlns="" id="{8489A2F8-9A83-4879-8459-588236E86652}"/>
                </a:ext>
              </a:extLst>
            </p:cNvPr>
            <p:cNvSpPr/>
            <p:nvPr/>
          </p:nvSpPr>
          <p:spPr>
            <a:xfrm>
              <a:off x="2336295" y="3094884"/>
              <a:ext cx="40013" cy="46145"/>
            </a:xfrm>
            <a:custGeom>
              <a:avLst/>
              <a:gdLst>
                <a:gd name="connsiteX0" fmla="*/ 60623 w 121245"/>
                <a:gd name="connsiteY0" fmla="*/ 37765 h 139824"/>
                <a:gd name="connsiteX1" fmla="*/ 0 w 121245"/>
                <a:gd name="connsiteY1" fmla="*/ 133030 h 139824"/>
                <a:gd name="connsiteX2" fmla="*/ 60623 w 121245"/>
                <a:gd name="connsiteY2" fmla="*/ 98388 h 139824"/>
                <a:gd name="connsiteX3" fmla="*/ 121246 w 121245"/>
                <a:gd name="connsiteY3" fmla="*/ 3124 h 139824"/>
                <a:gd name="connsiteX4" fmla="*/ 60623 w 121245"/>
                <a:gd name="connsiteY4" fmla="*/ 37765 h 139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9824">
                  <a:moveTo>
                    <a:pt x="60623" y="37765"/>
                  </a:moveTo>
                  <a:cubicBezTo>
                    <a:pt x="25982" y="72407"/>
                    <a:pt x="0" y="115709"/>
                    <a:pt x="0" y="133030"/>
                  </a:cubicBezTo>
                  <a:cubicBezTo>
                    <a:pt x="0" y="150351"/>
                    <a:pt x="25982" y="133030"/>
                    <a:pt x="60623" y="98388"/>
                  </a:cubicBezTo>
                  <a:cubicBezTo>
                    <a:pt x="95264" y="63747"/>
                    <a:pt x="121246" y="29105"/>
                    <a:pt x="121246" y="3124"/>
                  </a:cubicBezTo>
                  <a:cubicBezTo>
                    <a:pt x="121246" y="-5537"/>
                    <a:pt x="95264" y="3124"/>
                    <a:pt x="60623" y="3776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0" name="Freeform: Shape 55">
              <a:extLst>
                <a:ext uri="{FF2B5EF4-FFF2-40B4-BE49-F238E27FC236}">
                  <a16:creationId xmlns:a16="http://schemas.microsoft.com/office/drawing/2014/main" xmlns="" id="{EAE4CBD6-764E-48A9-9807-2A596264B75A}"/>
                </a:ext>
              </a:extLst>
            </p:cNvPr>
            <p:cNvSpPr/>
            <p:nvPr/>
          </p:nvSpPr>
          <p:spPr>
            <a:xfrm>
              <a:off x="2336295" y="3332107"/>
              <a:ext cx="40013" cy="45172"/>
            </a:xfrm>
            <a:custGeom>
              <a:avLst/>
              <a:gdLst>
                <a:gd name="connsiteX0" fmla="*/ 60623 w 121245"/>
                <a:gd name="connsiteY0" fmla="*/ 37765 h 136878"/>
                <a:gd name="connsiteX1" fmla="*/ 0 w 121245"/>
                <a:gd name="connsiteY1" fmla="*/ 3124 h 136878"/>
                <a:gd name="connsiteX2" fmla="*/ 60623 w 121245"/>
                <a:gd name="connsiteY2" fmla="*/ 98388 h 136878"/>
                <a:gd name="connsiteX3" fmla="*/ 121246 w 121245"/>
                <a:gd name="connsiteY3" fmla="*/ 124369 h 136878"/>
                <a:gd name="connsiteX4" fmla="*/ 60623 w 121245"/>
                <a:gd name="connsiteY4" fmla="*/ 37765 h 136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6878">
                  <a:moveTo>
                    <a:pt x="60623" y="37765"/>
                  </a:moveTo>
                  <a:cubicBezTo>
                    <a:pt x="25982" y="3124"/>
                    <a:pt x="0" y="-5537"/>
                    <a:pt x="0" y="3124"/>
                  </a:cubicBezTo>
                  <a:cubicBezTo>
                    <a:pt x="0" y="20444"/>
                    <a:pt x="25982" y="63746"/>
                    <a:pt x="60623" y="98388"/>
                  </a:cubicBezTo>
                  <a:cubicBezTo>
                    <a:pt x="95264" y="133030"/>
                    <a:pt x="121246" y="150351"/>
                    <a:pt x="121246" y="124369"/>
                  </a:cubicBezTo>
                  <a:cubicBezTo>
                    <a:pt x="121246" y="107049"/>
                    <a:pt x="95264" y="72407"/>
                    <a:pt x="60623" y="3776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1" name="Freeform: Shape 48">
              <a:extLst>
                <a:ext uri="{FF2B5EF4-FFF2-40B4-BE49-F238E27FC236}">
                  <a16:creationId xmlns:a16="http://schemas.microsoft.com/office/drawing/2014/main" xmlns="" id="{3395197B-02A1-4307-B873-1256CEFB6B25}"/>
                </a:ext>
              </a:extLst>
            </p:cNvPr>
            <p:cNvSpPr/>
            <p:nvPr/>
          </p:nvSpPr>
          <p:spPr>
            <a:xfrm>
              <a:off x="2256268" y="3216670"/>
              <a:ext cx="5716" cy="39741"/>
            </a:xfrm>
            <a:custGeom>
              <a:avLst/>
              <a:gdLst>
                <a:gd name="connsiteX0" fmla="*/ 0 w 17320"/>
                <a:gd name="connsiteY0" fmla="*/ 6495 h 120420"/>
                <a:gd name="connsiteX1" fmla="*/ 0 w 17320"/>
                <a:gd name="connsiteY1" fmla="*/ 110420 h 120420"/>
                <a:gd name="connsiteX2" fmla="*/ 17321 w 17320"/>
                <a:gd name="connsiteY2" fmla="*/ 110420 h 120420"/>
                <a:gd name="connsiteX3" fmla="*/ 17321 w 17320"/>
                <a:gd name="connsiteY3" fmla="*/ 6495 h 120420"/>
                <a:gd name="connsiteX4" fmla="*/ 0 w 17320"/>
                <a:gd name="connsiteY4" fmla="*/ 6495 h 120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120420">
                  <a:moveTo>
                    <a:pt x="0" y="6495"/>
                  </a:moveTo>
                  <a:cubicBezTo>
                    <a:pt x="0" y="41137"/>
                    <a:pt x="0" y="75779"/>
                    <a:pt x="0" y="110420"/>
                  </a:cubicBezTo>
                  <a:cubicBezTo>
                    <a:pt x="0" y="119081"/>
                    <a:pt x="17321" y="127741"/>
                    <a:pt x="17321" y="110420"/>
                  </a:cubicBezTo>
                  <a:cubicBezTo>
                    <a:pt x="17321" y="75779"/>
                    <a:pt x="17321" y="41137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2" name="Freeform: Shape 49">
              <a:extLst>
                <a:ext uri="{FF2B5EF4-FFF2-40B4-BE49-F238E27FC236}">
                  <a16:creationId xmlns:a16="http://schemas.microsoft.com/office/drawing/2014/main" xmlns="" id="{588D8C78-159D-4DC2-8686-D66553A9793D}"/>
                </a:ext>
              </a:extLst>
            </p:cNvPr>
            <p:cNvSpPr/>
            <p:nvPr/>
          </p:nvSpPr>
          <p:spPr>
            <a:xfrm>
              <a:off x="2239119" y="3238821"/>
              <a:ext cx="2858" cy="4042"/>
            </a:xfrm>
            <a:custGeom>
              <a:avLst/>
              <a:gdLst>
                <a:gd name="connsiteX0" fmla="*/ 8661 w 8660"/>
                <a:gd name="connsiteY0" fmla="*/ 0 h 12247"/>
                <a:gd name="connsiteX1" fmla="*/ 0 w 8660"/>
                <a:gd name="connsiteY1" fmla="*/ 8660 h 12247"/>
                <a:gd name="connsiteX2" fmla="*/ 8661 w 8660"/>
                <a:gd name="connsiteY2" fmla="*/ 0 h 122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660" h="12247">
                  <a:moveTo>
                    <a:pt x="8661" y="0"/>
                  </a:moveTo>
                  <a:cubicBezTo>
                    <a:pt x="0" y="8660"/>
                    <a:pt x="0" y="8660"/>
                    <a:pt x="0" y="8660"/>
                  </a:cubicBezTo>
                  <a:cubicBezTo>
                    <a:pt x="0" y="17321"/>
                    <a:pt x="0" y="8660"/>
                    <a:pt x="8661" y="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3" name="Freeform: Shape 50">
              <a:extLst>
                <a:ext uri="{FF2B5EF4-FFF2-40B4-BE49-F238E27FC236}">
                  <a16:creationId xmlns:a16="http://schemas.microsoft.com/office/drawing/2014/main" xmlns="" id="{E0C8ECE3-C459-4501-BF92-EEFD304732D3}"/>
                </a:ext>
              </a:extLst>
            </p:cNvPr>
            <p:cNvSpPr/>
            <p:nvPr/>
          </p:nvSpPr>
          <p:spPr>
            <a:xfrm>
              <a:off x="2241977" y="3195949"/>
              <a:ext cx="37155" cy="42872"/>
            </a:xfrm>
            <a:custGeom>
              <a:avLst/>
              <a:gdLst>
                <a:gd name="connsiteX0" fmla="*/ 51962 w 112585"/>
                <a:gd name="connsiteY0" fmla="*/ 69283 h 129906"/>
                <a:gd name="connsiteX1" fmla="*/ 0 w 112585"/>
                <a:gd name="connsiteY1" fmla="*/ 129906 h 129906"/>
                <a:gd name="connsiteX2" fmla="*/ 51962 w 112585"/>
                <a:gd name="connsiteY2" fmla="*/ 77944 h 129906"/>
                <a:gd name="connsiteX3" fmla="*/ 112585 w 112585"/>
                <a:gd name="connsiteY3" fmla="*/ 0 h 129906"/>
                <a:gd name="connsiteX4" fmla="*/ 51962 w 112585"/>
                <a:gd name="connsiteY4" fmla="*/ 69283 h 129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585" h="129906">
                  <a:moveTo>
                    <a:pt x="51962" y="69283"/>
                  </a:moveTo>
                  <a:cubicBezTo>
                    <a:pt x="34641" y="95265"/>
                    <a:pt x="8660" y="121246"/>
                    <a:pt x="0" y="129906"/>
                  </a:cubicBezTo>
                  <a:cubicBezTo>
                    <a:pt x="8660" y="121246"/>
                    <a:pt x="25981" y="95265"/>
                    <a:pt x="51962" y="77944"/>
                  </a:cubicBezTo>
                  <a:cubicBezTo>
                    <a:pt x="86604" y="43302"/>
                    <a:pt x="112585" y="8660"/>
                    <a:pt x="112585" y="0"/>
                  </a:cubicBezTo>
                  <a:cubicBezTo>
                    <a:pt x="112585" y="0"/>
                    <a:pt x="86604" y="25981"/>
                    <a:pt x="51962" y="69283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4" name="Freeform: Shape 51">
              <a:extLst>
                <a:ext uri="{FF2B5EF4-FFF2-40B4-BE49-F238E27FC236}">
                  <a16:creationId xmlns:a16="http://schemas.microsoft.com/office/drawing/2014/main" xmlns="" id="{98576A74-A814-4BF2-A90E-C4AFE2F9A758}"/>
                </a:ext>
              </a:extLst>
            </p:cNvPr>
            <p:cNvSpPr/>
            <p:nvPr/>
          </p:nvSpPr>
          <p:spPr>
            <a:xfrm>
              <a:off x="2239119" y="3229063"/>
              <a:ext cx="2858" cy="4042"/>
            </a:xfrm>
            <a:custGeom>
              <a:avLst/>
              <a:gdLst>
                <a:gd name="connsiteX0" fmla="*/ 8661 w 8660"/>
                <a:gd name="connsiteY0" fmla="*/ 12248 h 12247"/>
                <a:gd name="connsiteX1" fmla="*/ 0 w 8660"/>
                <a:gd name="connsiteY1" fmla="*/ 3587 h 12247"/>
                <a:gd name="connsiteX2" fmla="*/ 8661 w 8660"/>
                <a:gd name="connsiteY2" fmla="*/ 12248 h 122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660" h="12247">
                  <a:moveTo>
                    <a:pt x="8661" y="12248"/>
                  </a:moveTo>
                  <a:cubicBezTo>
                    <a:pt x="0" y="3587"/>
                    <a:pt x="0" y="-5073"/>
                    <a:pt x="0" y="3587"/>
                  </a:cubicBezTo>
                  <a:cubicBezTo>
                    <a:pt x="0" y="3587"/>
                    <a:pt x="0" y="3587"/>
                    <a:pt x="8661" y="12248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5" name="Freeform: Shape 52">
              <a:extLst>
                <a:ext uri="{FF2B5EF4-FFF2-40B4-BE49-F238E27FC236}">
                  <a16:creationId xmlns:a16="http://schemas.microsoft.com/office/drawing/2014/main" xmlns="" id="{423BCC67-53BC-44B4-822E-BDAD3FD10CD2}"/>
                </a:ext>
              </a:extLst>
            </p:cNvPr>
            <p:cNvSpPr/>
            <p:nvPr/>
          </p:nvSpPr>
          <p:spPr>
            <a:xfrm>
              <a:off x="2241977" y="3233105"/>
              <a:ext cx="37155" cy="42872"/>
            </a:xfrm>
            <a:custGeom>
              <a:avLst/>
              <a:gdLst>
                <a:gd name="connsiteX0" fmla="*/ 0 w 112585"/>
                <a:gd name="connsiteY0" fmla="*/ 0 h 129906"/>
                <a:gd name="connsiteX1" fmla="*/ 51962 w 112585"/>
                <a:gd name="connsiteY1" fmla="*/ 60623 h 129906"/>
                <a:gd name="connsiteX2" fmla="*/ 112585 w 112585"/>
                <a:gd name="connsiteY2" fmla="*/ 129906 h 129906"/>
                <a:gd name="connsiteX3" fmla="*/ 51962 w 112585"/>
                <a:gd name="connsiteY3" fmla="*/ 51963 h 129906"/>
                <a:gd name="connsiteX4" fmla="*/ 0 w 112585"/>
                <a:gd name="connsiteY4" fmla="*/ 0 h 129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585" h="129906">
                  <a:moveTo>
                    <a:pt x="0" y="0"/>
                  </a:moveTo>
                  <a:cubicBezTo>
                    <a:pt x="8660" y="17321"/>
                    <a:pt x="25981" y="34642"/>
                    <a:pt x="51962" y="60623"/>
                  </a:cubicBezTo>
                  <a:cubicBezTo>
                    <a:pt x="86604" y="103925"/>
                    <a:pt x="112585" y="129906"/>
                    <a:pt x="112585" y="129906"/>
                  </a:cubicBezTo>
                  <a:cubicBezTo>
                    <a:pt x="112585" y="121246"/>
                    <a:pt x="86604" y="86604"/>
                    <a:pt x="51962" y="51963"/>
                  </a:cubicBezTo>
                  <a:cubicBezTo>
                    <a:pt x="34641" y="34642"/>
                    <a:pt x="17321" y="17321"/>
                    <a:pt x="0" y="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6" name="Freeform: Shape 45">
              <a:extLst>
                <a:ext uri="{FF2B5EF4-FFF2-40B4-BE49-F238E27FC236}">
                  <a16:creationId xmlns:a16="http://schemas.microsoft.com/office/drawing/2014/main" xmlns="" id="{D19B5352-6435-43F2-A54D-28B4E2089ADE}"/>
                </a:ext>
              </a:extLst>
            </p:cNvPr>
            <p:cNvSpPr/>
            <p:nvPr/>
          </p:nvSpPr>
          <p:spPr>
            <a:xfrm>
              <a:off x="2161951" y="3139502"/>
              <a:ext cx="5716" cy="191221"/>
            </a:xfrm>
            <a:custGeom>
              <a:avLst/>
              <a:gdLst>
                <a:gd name="connsiteX0" fmla="*/ 0 w 17320"/>
                <a:gd name="connsiteY0" fmla="*/ 6495 h 579422"/>
                <a:gd name="connsiteX1" fmla="*/ 0 w 17320"/>
                <a:gd name="connsiteY1" fmla="*/ 569423 h 579422"/>
                <a:gd name="connsiteX2" fmla="*/ 17321 w 17320"/>
                <a:gd name="connsiteY2" fmla="*/ 569423 h 579422"/>
                <a:gd name="connsiteX3" fmla="*/ 17321 w 17320"/>
                <a:gd name="connsiteY3" fmla="*/ 6495 h 579422"/>
                <a:gd name="connsiteX4" fmla="*/ 0 w 17320"/>
                <a:gd name="connsiteY4" fmla="*/ 6495 h 579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579422">
                  <a:moveTo>
                    <a:pt x="0" y="6495"/>
                  </a:moveTo>
                  <a:cubicBezTo>
                    <a:pt x="0" y="197025"/>
                    <a:pt x="0" y="378893"/>
                    <a:pt x="0" y="569423"/>
                  </a:cubicBezTo>
                  <a:cubicBezTo>
                    <a:pt x="0" y="578083"/>
                    <a:pt x="17321" y="586744"/>
                    <a:pt x="17321" y="569423"/>
                  </a:cubicBezTo>
                  <a:cubicBezTo>
                    <a:pt x="17321" y="378893"/>
                    <a:pt x="17321" y="197025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7" name="Freeform: Shape 46">
              <a:extLst>
                <a:ext uri="{FF2B5EF4-FFF2-40B4-BE49-F238E27FC236}">
                  <a16:creationId xmlns:a16="http://schemas.microsoft.com/office/drawing/2014/main" xmlns="" id="{DE3E5560-EB0F-438A-8415-867ACDE7CC97}"/>
                </a:ext>
              </a:extLst>
            </p:cNvPr>
            <p:cNvSpPr/>
            <p:nvPr/>
          </p:nvSpPr>
          <p:spPr>
            <a:xfrm>
              <a:off x="2144802" y="3301699"/>
              <a:ext cx="40013" cy="47920"/>
            </a:xfrm>
            <a:custGeom>
              <a:avLst/>
              <a:gdLst>
                <a:gd name="connsiteX0" fmla="*/ 60623 w 121245"/>
                <a:gd name="connsiteY0" fmla="*/ 51963 h 145204"/>
                <a:gd name="connsiteX1" fmla="*/ 0 w 121245"/>
                <a:gd name="connsiteY1" fmla="*/ 138567 h 145204"/>
                <a:gd name="connsiteX2" fmla="*/ 60623 w 121245"/>
                <a:gd name="connsiteY2" fmla="*/ 95265 h 145204"/>
                <a:gd name="connsiteX3" fmla="*/ 121246 w 121245"/>
                <a:gd name="connsiteY3" fmla="*/ 0 h 145204"/>
                <a:gd name="connsiteX4" fmla="*/ 60623 w 121245"/>
                <a:gd name="connsiteY4" fmla="*/ 51963 h 1452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5204">
                  <a:moveTo>
                    <a:pt x="60623" y="51963"/>
                  </a:moveTo>
                  <a:cubicBezTo>
                    <a:pt x="25981" y="86604"/>
                    <a:pt x="0" y="121246"/>
                    <a:pt x="0" y="138567"/>
                  </a:cubicBezTo>
                  <a:cubicBezTo>
                    <a:pt x="0" y="155887"/>
                    <a:pt x="25981" y="138567"/>
                    <a:pt x="60623" y="95265"/>
                  </a:cubicBezTo>
                  <a:cubicBezTo>
                    <a:pt x="95264" y="51963"/>
                    <a:pt x="121246" y="17321"/>
                    <a:pt x="121246" y="0"/>
                  </a:cubicBezTo>
                  <a:cubicBezTo>
                    <a:pt x="121246" y="0"/>
                    <a:pt x="95264" y="17321"/>
                    <a:pt x="60623" y="51963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8" name="Freeform: Shape 47">
              <a:extLst>
                <a:ext uri="{FF2B5EF4-FFF2-40B4-BE49-F238E27FC236}">
                  <a16:creationId xmlns:a16="http://schemas.microsoft.com/office/drawing/2014/main" xmlns="" id="{7A8C97E8-F3AD-4725-957E-A2D662179289}"/>
                </a:ext>
              </a:extLst>
            </p:cNvPr>
            <p:cNvSpPr/>
            <p:nvPr/>
          </p:nvSpPr>
          <p:spPr>
            <a:xfrm>
              <a:off x="2144802" y="3123753"/>
              <a:ext cx="40013" cy="44343"/>
            </a:xfrm>
            <a:custGeom>
              <a:avLst/>
              <a:gdLst>
                <a:gd name="connsiteX0" fmla="*/ 0 w 121245"/>
                <a:gd name="connsiteY0" fmla="*/ 2253 h 134366"/>
                <a:gd name="connsiteX1" fmla="*/ 60623 w 121245"/>
                <a:gd name="connsiteY1" fmla="*/ 88857 h 134366"/>
                <a:gd name="connsiteX2" fmla="*/ 121246 w 121245"/>
                <a:gd name="connsiteY2" fmla="*/ 132159 h 134366"/>
                <a:gd name="connsiteX3" fmla="*/ 60623 w 121245"/>
                <a:gd name="connsiteY3" fmla="*/ 36895 h 134366"/>
                <a:gd name="connsiteX4" fmla="*/ 0 w 121245"/>
                <a:gd name="connsiteY4" fmla="*/ 2253 h 134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4366">
                  <a:moveTo>
                    <a:pt x="0" y="2253"/>
                  </a:moveTo>
                  <a:cubicBezTo>
                    <a:pt x="0" y="19574"/>
                    <a:pt x="25981" y="54215"/>
                    <a:pt x="60623" y="88857"/>
                  </a:cubicBezTo>
                  <a:cubicBezTo>
                    <a:pt x="95264" y="123499"/>
                    <a:pt x="121246" y="140820"/>
                    <a:pt x="121246" y="132159"/>
                  </a:cubicBezTo>
                  <a:cubicBezTo>
                    <a:pt x="121246" y="123499"/>
                    <a:pt x="95264" y="80197"/>
                    <a:pt x="60623" y="36895"/>
                  </a:cubicBezTo>
                  <a:cubicBezTo>
                    <a:pt x="25981" y="10913"/>
                    <a:pt x="0" y="-6408"/>
                    <a:pt x="0" y="2253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9" name="Freeform: Shape 42">
              <a:extLst>
                <a:ext uri="{FF2B5EF4-FFF2-40B4-BE49-F238E27FC236}">
                  <a16:creationId xmlns:a16="http://schemas.microsoft.com/office/drawing/2014/main" xmlns="" id="{21D136D5-C94E-412E-BCF1-F8EA6E69BD2B}"/>
                </a:ext>
              </a:extLst>
            </p:cNvPr>
            <p:cNvSpPr/>
            <p:nvPr/>
          </p:nvSpPr>
          <p:spPr>
            <a:xfrm>
              <a:off x="2064774" y="3048757"/>
              <a:ext cx="6299" cy="373425"/>
            </a:xfrm>
            <a:custGeom>
              <a:avLst/>
              <a:gdLst>
                <a:gd name="connsiteX0" fmla="*/ 0 w 19088"/>
                <a:gd name="connsiteY0" fmla="*/ 12991 h 1131524"/>
                <a:gd name="connsiteX1" fmla="*/ 0 w 19088"/>
                <a:gd name="connsiteY1" fmla="*/ 1121524 h 1131524"/>
                <a:gd name="connsiteX2" fmla="*/ 17321 w 19088"/>
                <a:gd name="connsiteY2" fmla="*/ 1121524 h 1131524"/>
                <a:gd name="connsiteX3" fmla="*/ 17321 w 19088"/>
                <a:gd name="connsiteY3" fmla="*/ 12991 h 1131524"/>
                <a:gd name="connsiteX4" fmla="*/ 0 w 19088"/>
                <a:gd name="connsiteY4" fmla="*/ 12991 h 1131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88" h="1131524">
                  <a:moveTo>
                    <a:pt x="0" y="12991"/>
                  </a:moveTo>
                  <a:cubicBezTo>
                    <a:pt x="0" y="385389"/>
                    <a:pt x="0" y="749126"/>
                    <a:pt x="0" y="1121524"/>
                  </a:cubicBezTo>
                  <a:cubicBezTo>
                    <a:pt x="0" y="1130185"/>
                    <a:pt x="17321" y="1138845"/>
                    <a:pt x="17321" y="1121524"/>
                  </a:cubicBezTo>
                  <a:cubicBezTo>
                    <a:pt x="17321" y="749126"/>
                    <a:pt x="17321" y="385389"/>
                    <a:pt x="17321" y="12991"/>
                  </a:cubicBezTo>
                  <a:cubicBezTo>
                    <a:pt x="25982" y="-4330"/>
                    <a:pt x="0" y="-4330"/>
                    <a:pt x="0" y="1299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0" name="Freeform: Shape 43">
              <a:extLst>
                <a:ext uri="{FF2B5EF4-FFF2-40B4-BE49-F238E27FC236}">
                  <a16:creationId xmlns:a16="http://schemas.microsoft.com/office/drawing/2014/main" xmlns="" id="{72C4A655-BC2B-422E-A50A-26BB0E489A36}"/>
                </a:ext>
              </a:extLst>
            </p:cNvPr>
            <p:cNvSpPr/>
            <p:nvPr/>
          </p:nvSpPr>
          <p:spPr>
            <a:xfrm>
              <a:off x="2047626" y="3392444"/>
              <a:ext cx="40457" cy="45410"/>
            </a:xfrm>
            <a:custGeom>
              <a:avLst/>
              <a:gdLst>
                <a:gd name="connsiteX0" fmla="*/ 60623 w 122591"/>
                <a:gd name="connsiteY0" fmla="*/ 19486 h 137598"/>
                <a:gd name="connsiteX1" fmla="*/ 0 w 122591"/>
                <a:gd name="connsiteY1" fmla="*/ 114751 h 137598"/>
                <a:gd name="connsiteX2" fmla="*/ 60623 w 122591"/>
                <a:gd name="connsiteY2" fmla="*/ 114751 h 137598"/>
                <a:gd name="connsiteX3" fmla="*/ 121246 w 122591"/>
                <a:gd name="connsiteY3" fmla="*/ 19486 h 137598"/>
                <a:gd name="connsiteX4" fmla="*/ 60623 w 122591"/>
                <a:gd name="connsiteY4" fmla="*/ 19486 h 137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37598">
                  <a:moveTo>
                    <a:pt x="60623" y="19486"/>
                  </a:moveTo>
                  <a:cubicBezTo>
                    <a:pt x="25982" y="45467"/>
                    <a:pt x="0" y="80109"/>
                    <a:pt x="0" y="114751"/>
                  </a:cubicBezTo>
                  <a:cubicBezTo>
                    <a:pt x="0" y="140732"/>
                    <a:pt x="25982" y="149392"/>
                    <a:pt x="60623" y="114751"/>
                  </a:cubicBezTo>
                  <a:cubicBezTo>
                    <a:pt x="95264" y="88769"/>
                    <a:pt x="121246" y="45467"/>
                    <a:pt x="121246" y="19486"/>
                  </a:cubicBezTo>
                  <a:cubicBezTo>
                    <a:pt x="129906" y="-6495"/>
                    <a:pt x="95264" y="-6495"/>
                    <a:pt x="60623" y="19486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1" name="Freeform: Shape 44">
              <a:extLst>
                <a:ext uri="{FF2B5EF4-FFF2-40B4-BE49-F238E27FC236}">
                  <a16:creationId xmlns:a16="http://schemas.microsoft.com/office/drawing/2014/main" xmlns="" id="{38566CE4-18E1-4C11-88E7-DA43D760C074}"/>
                </a:ext>
              </a:extLst>
            </p:cNvPr>
            <p:cNvSpPr/>
            <p:nvPr/>
          </p:nvSpPr>
          <p:spPr>
            <a:xfrm>
              <a:off x="2047626" y="3038039"/>
              <a:ext cx="40457" cy="44300"/>
            </a:xfrm>
            <a:custGeom>
              <a:avLst/>
              <a:gdLst>
                <a:gd name="connsiteX0" fmla="*/ 60623 w 122591"/>
                <a:gd name="connsiteY0" fmla="*/ 19486 h 134236"/>
                <a:gd name="connsiteX1" fmla="*/ 0 w 122591"/>
                <a:gd name="connsiteY1" fmla="*/ 19486 h 134236"/>
                <a:gd name="connsiteX2" fmla="*/ 60623 w 122591"/>
                <a:gd name="connsiteY2" fmla="*/ 114751 h 134236"/>
                <a:gd name="connsiteX3" fmla="*/ 121246 w 122591"/>
                <a:gd name="connsiteY3" fmla="*/ 114751 h 134236"/>
                <a:gd name="connsiteX4" fmla="*/ 60623 w 122591"/>
                <a:gd name="connsiteY4" fmla="*/ 19486 h 134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34236">
                  <a:moveTo>
                    <a:pt x="60623" y="19486"/>
                  </a:moveTo>
                  <a:cubicBezTo>
                    <a:pt x="25982" y="-6495"/>
                    <a:pt x="0" y="-6495"/>
                    <a:pt x="0" y="19486"/>
                  </a:cubicBezTo>
                  <a:cubicBezTo>
                    <a:pt x="0" y="45467"/>
                    <a:pt x="25982" y="88769"/>
                    <a:pt x="60623" y="114751"/>
                  </a:cubicBezTo>
                  <a:cubicBezTo>
                    <a:pt x="95264" y="140732"/>
                    <a:pt x="121246" y="140732"/>
                    <a:pt x="121246" y="114751"/>
                  </a:cubicBezTo>
                  <a:cubicBezTo>
                    <a:pt x="129906" y="88769"/>
                    <a:pt x="95264" y="45467"/>
                    <a:pt x="60623" y="19486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2" name="Freeform: Shape 39">
              <a:extLst>
                <a:ext uri="{FF2B5EF4-FFF2-40B4-BE49-F238E27FC236}">
                  <a16:creationId xmlns:a16="http://schemas.microsoft.com/office/drawing/2014/main" xmlns="" id="{D4D30BEC-B683-4A27-9E2D-51F17EFF0C9D}"/>
                </a:ext>
              </a:extLst>
            </p:cNvPr>
            <p:cNvSpPr/>
            <p:nvPr/>
          </p:nvSpPr>
          <p:spPr>
            <a:xfrm>
              <a:off x="1970457" y="2997311"/>
              <a:ext cx="5716" cy="476317"/>
            </a:xfrm>
            <a:custGeom>
              <a:avLst/>
              <a:gdLst>
                <a:gd name="connsiteX0" fmla="*/ 0 w 17320"/>
                <a:gd name="connsiteY0" fmla="*/ 12991 h 1443299"/>
                <a:gd name="connsiteX1" fmla="*/ 0 w 17320"/>
                <a:gd name="connsiteY1" fmla="*/ 1433299 h 1443299"/>
                <a:gd name="connsiteX2" fmla="*/ 17321 w 17320"/>
                <a:gd name="connsiteY2" fmla="*/ 1433299 h 1443299"/>
                <a:gd name="connsiteX3" fmla="*/ 17321 w 17320"/>
                <a:gd name="connsiteY3" fmla="*/ 12991 h 1443299"/>
                <a:gd name="connsiteX4" fmla="*/ 0 w 17320"/>
                <a:gd name="connsiteY4" fmla="*/ 12991 h 1443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1443299">
                  <a:moveTo>
                    <a:pt x="0" y="12991"/>
                  </a:moveTo>
                  <a:cubicBezTo>
                    <a:pt x="0" y="489314"/>
                    <a:pt x="0" y="956976"/>
                    <a:pt x="0" y="1433299"/>
                  </a:cubicBezTo>
                  <a:cubicBezTo>
                    <a:pt x="0" y="1441960"/>
                    <a:pt x="17321" y="1450620"/>
                    <a:pt x="17321" y="1433299"/>
                  </a:cubicBezTo>
                  <a:cubicBezTo>
                    <a:pt x="17321" y="956976"/>
                    <a:pt x="17321" y="489314"/>
                    <a:pt x="17321" y="12991"/>
                  </a:cubicBezTo>
                  <a:cubicBezTo>
                    <a:pt x="17321" y="-4330"/>
                    <a:pt x="0" y="-4330"/>
                    <a:pt x="0" y="1299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3" name="Freeform: Shape 40">
              <a:extLst>
                <a:ext uri="{FF2B5EF4-FFF2-40B4-BE49-F238E27FC236}">
                  <a16:creationId xmlns:a16="http://schemas.microsoft.com/office/drawing/2014/main" xmlns="" id="{ED8854CF-5631-468F-94CB-4743806BBC6F}"/>
                </a:ext>
              </a:extLst>
            </p:cNvPr>
            <p:cNvSpPr/>
            <p:nvPr/>
          </p:nvSpPr>
          <p:spPr>
            <a:xfrm>
              <a:off x="1953308" y="3441018"/>
              <a:ext cx="40013" cy="42561"/>
            </a:xfrm>
            <a:custGeom>
              <a:avLst/>
              <a:gdLst>
                <a:gd name="connsiteX0" fmla="*/ 60623 w 121245"/>
                <a:gd name="connsiteY0" fmla="*/ 2207 h 128966"/>
                <a:gd name="connsiteX1" fmla="*/ 0 w 121245"/>
                <a:gd name="connsiteY1" fmla="*/ 80151 h 128966"/>
                <a:gd name="connsiteX2" fmla="*/ 60623 w 121245"/>
                <a:gd name="connsiteY2" fmla="*/ 123453 h 128966"/>
                <a:gd name="connsiteX3" fmla="*/ 121246 w 121245"/>
                <a:gd name="connsiteY3" fmla="*/ 45509 h 128966"/>
                <a:gd name="connsiteX4" fmla="*/ 60623 w 121245"/>
                <a:gd name="connsiteY4" fmla="*/ 2207 h 128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8966">
                  <a:moveTo>
                    <a:pt x="60623" y="2207"/>
                  </a:moveTo>
                  <a:cubicBezTo>
                    <a:pt x="25982" y="10867"/>
                    <a:pt x="0" y="45509"/>
                    <a:pt x="0" y="80151"/>
                  </a:cubicBezTo>
                  <a:cubicBezTo>
                    <a:pt x="0" y="114793"/>
                    <a:pt x="25982" y="140774"/>
                    <a:pt x="60623" y="123453"/>
                  </a:cubicBezTo>
                  <a:cubicBezTo>
                    <a:pt x="95265" y="114793"/>
                    <a:pt x="121246" y="71490"/>
                    <a:pt x="121246" y="45509"/>
                  </a:cubicBezTo>
                  <a:cubicBezTo>
                    <a:pt x="121246" y="10867"/>
                    <a:pt x="95265" y="-6453"/>
                    <a:pt x="60623" y="2207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4" name="Freeform: Shape 41">
              <a:extLst>
                <a:ext uri="{FF2B5EF4-FFF2-40B4-BE49-F238E27FC236}">
                  <a16:creationId xmlns:a16="http://schemas.microsoft.com/office/drawing/2014/main" xmlns="" id="{860F03A0-7F27-40B3-A182-C88CFA8C8A18}"/>
                </a:ext>
              </a:extLst>
            </p:cNvPr>
            <p:cNvSpPr/>
            <p:nvPr/>
          </p:nvSpPr>
          <p:spPr>
            <a:xfrm>
              <a:off x="1953308" y="2989437"/>
              <a:ext cx="40013" cy="41470"/>
            </a:xfrm>
            <a:custGeom>
              <a:avLst/>
              <a:gdLst>
                <a:gd name="connsiteX0" fmla="*/ 60623 w 121245"/>
                <a:gd name="connsiteY0" fmla="*/ 2207 h 125659"/>
                <a:gd name="connsiteX1" fmla="*/ 0 w 121245"/>
                <a:gd name="connsiteY1" fmla="*/ 45509 h 125659"/>
                <a:gd name="connsiteX2" fmla="*/ 60623 w 121245"/>
                <a:gd name="connsiteY2" fmla="*/ 123453 h 125659"/>
                <a:gd name="connsiteX3" fmla="*/ 121246 w 121245"/>
                <a:gd name="connsiteY3" fmla="*/ 80151 h 125659"/>
                <a:gd name="connsiteX4" fmla="*/ 60623 w 121245"/>
                <a:gd name="connsiteY4" fmla="*/ 2207 h 125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5659">
                  <a:moveTo>
                    <a:pt x="60623" y="2207"/>
                  </a:moveTo>
                  <a:cubicBezTo>
                    <a:pt x="25982" y="-6453"/>
                    <a:pt x="0" y="10867"/>
                    <a:pt x="0" y="45509"/>
                  </a:cubicBezTo>
                  <a:cubicBezTo>
                    <a:pt x="0" y="80151"/>
                    <a:pt x="25982" y="114792"/>
                    <a:pt x="60623" y="123453"/>
                  </a:cubicBezTo>
                  <a:cubicBezTo>
                    <a:pt x="95265" y="132113"/>
                    <a:pt x="121246" y="114792"/>
                    <a:pt x="121246" y="80151"/>
                  </a:cubicBezTo>
                  <a:cubicBezTo>
                    <a:pt x="121246" y="54169"/>
                    <a:pt x="95265" y="10867"/>
                    <a:pt x="60623" y="2207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pic>
        <p:nvPicPr>
          <p:cNvPr id="991" name="Graphic 2">
            <a:extLst>
              <a:ext uri="{FF2B5EF4-FFF2-40B4-BE49-F238E27FC236}">
                <a16:creationId xmlns:a16="http://schemas.microsoft.com/office/drawing/2014/main" xmlns="" id="{B8F57DB2-2ECE-4A49-89E8-727AA5FA3C8A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xmlns="" r:embed="rId17"/>
              </a:ext>
            </a:extLst>
          </a:blip>
          <a:stretch>
            <a:fillRect/>
          </a:stretch>
        </p:blipFill>
        <p:spPr>
          <a:xfrm>
            <a:off x="3134503" y="140204"/>
            <a:ext cx="296953" cy="509062"/>
          </a:xfrm>
          <a:prstGeom prst="rect">
            <a:avLst/>
          </a:prstGeom>
        </p:spPr>
      </p:pic>
      <p:sp>
        <p:nvSpPr>
          <p:cNvPr id="1000" name="TextBox 999">
            <a:extLst>
              <a:ext uri="{FF2B5EF4-FFF2-40B4-BE49-F238E27FC236}">
                <a16:creationId xmlns:a16="http://schemas.microsoft.com/office/drawing/2014/main" xmlns="" id="{CB50C58E-CFA6-4251-B708-08DA1A30FA23}"/>
              </a:ext>
            </a:extLst>
          </p:cNvPr>
          <p:cNvSpPr txBox="1"/>
          <p:nvPr/>
        </p:nvSpPr>
        <p:spPr>
          <a:xfrm>
            <a:off x="-5025" y="1"/>
            <a:ext cx="84564" cy="774544"/>
          </a:xfrm>
          <a:prstGeom prst="rect">
            <a:avLst/>
          </a:prstGeom>
          <a:gradFill flip="none" rotWithShape="1">
            <a:gsLst>
              <a:gs pos="65000">
                <a:srgbClr val="C00000"/>
              </a:gs>
              <a:gs pos="100000">
                <a:srgbClr val="FF8F8F"/>
              </a:gs>
            </a:gsLst>
            <a:lin ang="16200000" scaled="1"/>
            <a:tileRect/>
          </a:gradFill>
        </p:spPr>
        <p:txBody>
          <a:bodyPr wrap="square" lIns="180000" tIns="72000" rIns="180000" bIns="72000" anchor="ctr">
            <a:noAutofit/>
          </a:bodyPr>
          <a:lstStyle/>
          <a:p>
            <a:pPr lvl="0" algn="ctr">
              <a:buClr>
                <a:schemeClr val="dk1"/>
              </a:buClr>
              <a:buSzPts val="2400"/>
            </a:pPr>
            <a:endParaRPr lang="ru-RU" sz="2000" dirty="0">
              <a:solidFill>
                <a:srgbClr val="FF0000"/>
              </a:solidFill>
              <a:latin typeface="Roboto Condensed" panose="02000000000000000000" pitchFamily="2" charset="0"/>
              <a:ea typeface="Roboto Condensed" panose="02000000000000000000" pitchFamily="2" charset="0"/>
              <a:cs typeface="Calibri" panose="020F0502020204030204" pitchFamily="34" charset="0"/>
              <a:sym typeface="Calibri"/>
            </a:endParaRPr>
          </a:p>
        </p:txBody>
      </p:sp>
      <p:pic>
        <p:nvPicPr>
          <p:cNvPr id="5122" name="Picture 2" descr="E:\Новая папка\7,1.PNG"/>
          <p:cNvPicPr>
            <a:picLocks noChangeAspect="1" noChangeArrowheads="1"/>
          </p:cNvPicPr>
          <p:nvPr/>
        </p:nvPicPr>
        <p:blipFill>
          <a:blip r:embed="rId1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911" y="774545"/>
            <a:ext cx="8028128" cy="427025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123" name="Picture 3" descr="E:\Новая папка\7,2.PNG"/>
          <p:cNvPicPr>
            <a:picLocks noChangeAspect="1" noChangeArrowheads="1"/>
          </p:cNvPicPr>
          <p:nvPr/>
        </p:nvPicPr>
        <p:blipFill>
          <a:blip r:embed="rId1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914900" y="2980277"/>
            <a:ext cx="7277100" cy="387772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13174739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Рисунок 5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074177" y="1161510"/>
            <a:ext cx="6115050" cy="4781550"/>
          </a:xfrm>
          <a:prstGeom prst="rect">
            <a:avLst/>
          </a:prstGeom>
        </p:spPr>
      </p:pic>
      <p:pic>
        <p:nvPicPr>
          <p:cNvPr id="36" name="Picture 2" descr="T:\ДСП Отделов\10 РиУН\!Нашатырев\Личное\ДИО\9. Совещания\2022\Как рисовать слайды\Иконки и стикеры\PNG\new-testament-chapter-by-chapter-old-testament-logo-book-book-f0ddcc494689d71abcc8b795018cfe8f.png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934940" y="113457"/>
            <a:ext cx="547660" cy="54763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523" name="Rectangle 26">
            <a:extLst>
              <a:ext uri="{FF2B5EF4-FFF2-40B4-BE49-F238E27FC236}">
                <a16:creationId xmlns:a16="http://schemas.microsoft.com/office/drawing/2014/main" xmlns="" id="{002D0DEC-F9F2-4A7E-94B1-CDC1E89E27E4}"/>
              </a:ext>
            </a:extLst>
          </p:cNvPr>
          <p:cNvSpPr/>
          <p:nvPr/>
        </p:nvSpPr>
        <p:spPr>
          <a:xfrm>
            <a:off x="-17" y="3"/>
            <a:ext cx="3282995" cy="774542"/>
          </a:xfrm>
          <a:prstGeom prst="rect">
            <a:avLst/>
          </a:prstGeom>
          <a:solidFill>
            <a:srgbClr val="20B7D0"/>
          </a:solidFill>
          <a:ln w="114300">
            <a:noFill/>
            <a:prstDash val="solid"/>
          </a:ln>
          <a:effectLst>
            <a:outerShdw blurRad="571500" dist="50800" dir="5400000" sx="102000" sy="102000" algn="ctr" rotWithShape="0">
              <a:schemeClr val="bg1">
                <a:alpha val="25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/>
            <a:r>
              <a:rPr lang="ru-RU" sz="1600" b="1" dirty="0">
                <a:solidFill>
                  <a:prstClr val="white"/>
                </a:solidFill>
                <a:latin typeface="Roboto Condensed" panose="02000000000000000000" pitchFamily="2" charset="0"/>
                <a:ea typeface="Roboto Condensed" panose="02000000000000000000" pitchFamily="2" charset="0"/>
              </a:rPr>
              <a:t>Использование</a:t>
            </a:r>
            <a:r>
              <a:rPr lang="ru-RU" sz="1200" b="1" dirty="0">
                <a:solidFill>
                  <a:prstClr val="white"/>
                </a:solidFill>
                <a:latin typeface="Roboto Condensed" panose="02000000000000000000" pitchFamily="2" charset="0"/>
                <a:ea typeface="Roboto Condensed" panose="02000000000000000000" pitchFamily="2" charset="0"/>
              </a:rPr>
              <a:t> </a:t>
            </a:r>
            <a:r>
              <a:rPr lang="ru-RU" sz="1600" b="1" dirty="0">
                <a:solidFill>
                  <a:prstClr val="white"/>
                </a:solidFill>
                <a:latin typeface="Roboto Condensed" panose="02000000000000000000" pitchFamily="2" charset="0"/>
                <a:ea typeface="Roboto Condensed" panose="02000000000000000000" pitchFamily="2" charset="0"/>
              </a:rPr>
              <a:t>типовых уставов</a:t>
            </a:r>
          </a:p>
        </p:txBody>
      </p:sp>
      <p:sp>
        <p:nvSpPr>
          <p:cNvPr id="524" name="Subtitle 2">
            <a:extLst>
              <a:ext uri="{FF2B5EF4-FFF2-40B4-BE49-F238E27FC236}">
                <a16:creationId xmlns:a16="http://schemas.microsoft.com/office/drawing/2014/main" xmlns="" id="{2344D0E4-F4CC-4666-BA65-228B5D600976}"/>
              </a:ext>
            </a:extLst>
          </p:cNvPr>
          <p:cNvSpPr txBox="1">
            <a:spLocks/>
          </p:cNvSpPr>
          <p:nvPr/>
        </p:nvSpPr>
        <p:spPr>
          <a:xfrm>
            <a:off x="3609574" y="78761"/>
            <a:ext cx="7325366" cy="774542"/>
          </a:xfrm>
          <a:prstGeom prst="rect">
            <a:avLst/>
          </a:prstGeom>
        </p:spPr>
        <p:txBody>
          <a:bodyPr vert="horz" lIns="0" tIns="0" rIns="0" bIns="0" rtlCol="0" anchor="ctr">
            <a:noAutofit/>
          </a:bodyPr>
          <a:lstStyle>
            <a:lvl1pPr marL="0" indent="0" algn="ctr" defTabSz="1219170" rtl="0" eaLnBrk="1" latinLnBrk="0" hangingPunct="1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None/>
              <a:defRPr sz="2000" kern="800" spc="-13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609585" indent="0" algn="ctr" defTabSz="1219170" rtl="0" eaLnBrk="1" latinLnBrk="0" hangingPunct="1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None/>
              <a:defRPr sz="1600" kern="8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1219170" indent="0" algn="ctr" defTabSz="1219170" rtl="0" eaLnBrk="1" latinLnBrk="0" hangingPunct="1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None/>
              <a:defRPr sz="1600" kern="8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828754" indent="0" algn="ctr" defTabSz="1219170" rtl="0" eaLnBrk="1" latinLnBrk="0" hangingPunct="1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None/>
              <a:defRPr sz="1600" kern="8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2438339" indent="0" algn="ctr" defTabSz="1219170" rtl="0" eaLnBrk="1" latinLnBrk="0" hangingPunct="1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None/>
              <a:defRPr sz="1600" kern="8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3047924" indent="0" algn="ctr" defTabSz="121917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2667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3657509" indent="0" algn="ctr" defTabSz="121917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2667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4267093" indent="0" algn="ctr" defTabSz="121917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2667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4876678" indent="0" algn="ctr" defTabSz="121917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2667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>
              <a:spcBef>
                <a:spcPts val="0"/>
              </a:spcBef>
              <a:tabLst>
                <a:tab pos="342900" algn="l"/>
              </a:tabLst>
            </a:pPr>
            <a:r>
              <a:rPr lang="ru-RU" sz="2200" b="1" dirty="0">
                <a:solidFill>
                  <a:schemeClr val="tx2">
                    <a:lumMod val="25000"/>
                  </a:schemeClr>
                </a:solidFill>
                <a:latin typeface="Roboto Condensed" panose="02000000000000000000" pitchFamily="2" charset="0"/>
              </a:rPr>
              <a:t>Порядок внесения юридическим лицом в ЕГРЮЛ сведений об использовании типового устава</a:t>
            </a:r>
          </a:p>
        </p:txBody>
      </p:sp>
      <p:grpSp>
        <p:nvGrpSpPr>
          <p:cNvPr id="525" name="Group 502">
            <a:extLst>
              <a:ext uri="{FF2B5EF4-FFF2-40B4-BE49-F238E27FC236}">
                <a16:creationId xmlns:a16="http://schemas.microsoft.com/office/drawing/2014/main" xmlns="" id="{021E0E35-10D9-4775-80D2-3E0EB2F3BCCF}"/>
              </a:ext>
            </a:extLst>
          </p:cNvPr>
          <p:cNvGrpSpPr/>
          <p:nvPr/>
        </p:nvGrpSpPr>
        <p:grpSpPr>
          <a:xfrm>
            <a:off x="-18" y="3"/>
            <a:ext cx="3282995" cy="774541"/>
            <a:chOff x="-338893" y="2672916"/>
            <a:chExt cx="4461505" cy="1046067"/>
          </a:xfrm>
          <a:solidFill>
            <a:schemeClr val="bg1">
              <a:alpha val="12000"/>
            </a:schemeClr>
          </a:solidFill>
        </p:grpSpPr>
        <p:grpSp>
          <p:nvGrpSpPr>
            <p:cNvPr id="526" name="Graphic 1">
              <a:extLst>
                <a:ext uri="{FF2B5EF4-FFF2-40B4-BE49-F238E27FC236}">
                  <a16:creationId xmlns:a16="http://schemas.microsoft.com/office/drawing/2014/main" xmlns="" id="{7B31447E-0F17-4329-944F-D93CFD647A65}"/>
                </a:ext>
              </a:extLst>
            </p:cNvPr>
            <p:cNvGrpSpPr/>
            <p:nvPr/>
          </p:nvGrpSpPr>
          <p:grpSpPr>
            <a:xfrm>
              <a:off x="-107387" y="2791527"/>
              <a:ext cx="3542624" cy="641760"/>
              <a:chOff x="42367" y="2492263"/>
              <a:chExt cx="10734589" cy="1944614"/>
            </a:xfrm>
            <a:grpFill/>
          </p:grpSpPr>
          <p:grpSp>
            <p:nvGrpSpPr>
              <p:cNvPr id="952" name="Graphic 1">
                <a:extLst>
                  <a:ext uri="{FF2B5EF4-FFF2-40B4-BE49-F238E27FC236}">
                    <a16:creationId xmlns:a16="http://schemas.microsoft.com/office/drawing/2014/main" xmlns="" id="{09A901BF-7078-459D-876E-AED9D8A8A01C}"/>
                  </a:ext>
                </a:extLst>
              </p:cNvPr>
              <p:cNvGrpSpPr/>
              <p:nvPr/>
            </p:nvGrpSpPr>
            <p:grpSpPr>
              <a:xfrm>
                <a:off x="1757130" y="3323663"/>
                <a:ext cx="593238" cy="530450"/>
                <a:chOff x="1757130" y="3323663"/>
                <a:chExt cx="593238" cy="530450"/>
              </a:xfrm>
              <a:grpFill/>
            </p:grpSpPr>
            <p:sp>
              <p:nvSpPr>
                <p:cNvPr id="983" name="Freeform: Shape 494">
                  <a:extLst>
                    <a:ext uri="{FF2B5EF4-FFF2-40B4-BE49-F238E27FC236}">
                      <a16:creationId xmlns:a16="http://schemas.microsoft.com/office/drawing/2014/main" xmlns="" id="{6CF0BA68-EFB2-45B9-9197-0DC62A8A0F06}"/>
                    </a:ext>
                  </a:extLst>
                </p:cNvPr>
                <p:cNvSpPr/>
                <p:nvPr/>
              </p:nvSpPr>
              <p:spPr>
                <a:xfrm>
                  <a:off x="1867551" y="3706887"/>
                  <a:ext cx="134236" cy="134236"/>
                </a:xfrm>
                <a:custGeom>
                  <a:avLst/>
                  <a:gdLst>
                    <a:gd name="connsiteX0" fmla="*/ 19486 w 134236"/>
                    <a:gd name="connsiteY0" fmla="*/ 19486 h 134236"/>
                    <a:gd name="connsiteX1" fmla="*/ 19486 w 134236"/>
                    <a:gd name="connsiteY1" fmla="*/ 114751 h 134236"/>
                    <a:gd name="connsiteX2" fmla="*/ 114751 w 134236"/>
                    <a:gd name="connsiteY2" fmla="*/ 114751 h 134236"/>
                    <a:gd name="connsiteX3" fmla="*/ 114751 w 134236"/>
                    <a:gd name="connsiteY3" fmla="*/ 19486 h 134236"/>
                    <a:gd name="connsiteX4" fmla="*/ 19486 w 134236"/>
                    <a:gd name="connsiteY4" fmla="*/ 19486 h 134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236" h="134236">
                      <a:moveTo>
                        <a:pt x="19486" y="19486"/>
                      </a:moveTo>
                      <a:cubicBezTo>
                        <a:pt x="-6495" y="45467"/>
                        <a:pt x="-6495" y="88769"/>
                        <a:pt x="19486" y="114751"/>
                      </a:cubicBezTo>
                      <a:cubicBezTo>
                        <a:pt x="45467" y="140732"/>
                        <a:pt x="88769" y="140732"/>
                        <a:pt x="114751" y="114751"/>
                      </a:cubicBezTo>
                      <a:cubicBezTo>
                        <a:pt x="140732" y="88769"/>
                        <a:pt x="140732" y="45467"/>
                        <a:pt x="114751" y="19486"/>
                      </a:cubicBezTo>
                      <a:cubicBezTo>
                        <a:pt x="88769" y="-6495"/>
                        <a:pt x="45467" y="-6495"/>
                        <a:pt x="19486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84" name="Freeform: Shape 495">
                  <a:extLst>
                    <a:ext uri="{FF2B5EF4-FFF2-40B4-BE49-F238E27FC236}">
                      <a16:creationId xmlns:a16="http://schemas.microsoft.com/office/drawing/2014/main" xmlns="" id="{36C08932-BD07-4B93-9211-BADAC55BAB39}"/>
                    </a:ext>
                  </a:extLst>
                </p:cNvPr>
                <p:cNvSpPr/>
                <p:nvPr/>
              </p:nvSpPr>
              <p:spPr>
                <a:xfrm>
                  <a:off x="2281086" y="3503367"/>
                  <a:ext cx="69283" cy="62788"/>
                </a:xfrm>
                <a:custGeom>
                  <a:avLst/>
                  <a:gdLst>
                    <a:gd name="connsiteX0" fmla="*/ 12990 w 69283"/>
                    <a:gd name="connsiteY0" fmla="*/ 6495 h 62788"/>
                    <a:gd name="connsiteX1" fmla="*/ 12990 w 69283"/>
                    <a:gd name="connsiteY1" fmla="*/ 49797 h 62788"/>
                    <a:gd name="connsiteX2" fmla="*/ 56293 w 69283"/>
                    <a:gd name="connsiteY2" fmla="*/ 49797 h 62788"/>
                    <a:gd name="connsiteX3" fmla="*/ 56293 w 69283"/>
                    <a:gd name="connsiteY3" fmla="*/ 6495 h 62788"/>
                    <a:gd name="connsiteX4" fmla="*/ 12990 w 69283"/>
                    <a:gd name="connsiteY4" fmla="*/ 6495 h 627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9283" h="62788">
                      <a:moveTo>
                        <a:pt x="12990" y="6495"/>
                      </a:moveTo>
                      <a:cubicBezTo>
                        <a:pt x="-4330" y="23816"/>
                        <a:pt x="-4330" y="41137"/>
                        <a:pt x="12990" y="49797"/>
                      </a:cubicBezTo>
                      <a:cubicBezTo>
                        <a:pt x="30311" y="67118"/>
                        <a:pt x="47632" y="67118"/>
                        <a:pt x="56293" y="49797"/>
                      </a:cubicBezTo>
                      <a:cubicBezTo>
                        <a:pt x="73613" y="32477"/>
                        <a:pt x="73613" y="15156"/>
                        <a:pt x="56293" y="6495"/>
                      </a:cubicBezTo>
                      <a:cubicBezTo>
                        <a:pt x="47632" y="-2165"/>
                        <a:pt x="30311" y="-2165"/>
                        <a:pt x="12990" y="6495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85" name="Freeform: Shape 496">
                  <a:extLst>
                    <a:ext uri="{FF2B5EF4-FFF2-40B4-BE49-F238E27FC236}">
                      <a16:creationId xmlns:a16="http://schemas.microsoft.com/office/drawing/2014/main" xmlns="" id="{0F05D3D1-F5CA-4DFC-BA19-42A680D47B6D}"/>
                    </a:ext>
                  </a:extLst>
                </p:cNvPr>
                <p:cNvSpPr/>
                <p:nvPr/>
              </p:nvSpPr>
              <p:spPr>
                <a:xfrm>
                  <a:off x="2025603" y="3405937"/>
                  <a:ext cx="103925" cy="103925"/>
                </a:xfrm>
                <a:custGeom>
                  <a:avLst/>
                  <a:gdLst>
                    <a:gd name="connsiteX0" fmla="*/ 103925 w 103925"/>
                    <a:gd name="connsiteY0" fmla="*/ 51963 h 103925"/>
                    <a:gd name="connsiteX1" fmla="*/ 51963 w 103925"/>
                    <a:gd name="connsiteY1" fmla="*/ 103925 h 103925"/>
                    <a:gd name="connsiteX2" fmla="*/ 0 w 103925"/>
                    <a:gd name="connsiteY2" fmla="*/ 51963 h 103925"/>
                    <a:gd name="connsiteX3" fmla="*/ 51963 w 103925"/>
                    <a:gd name="connsiteY3" fmla="*/ 0 h 103925"/>
                    <a:gd name="connsiteX4" fmla="*/ 103925 w 103925"/>
                    <a:gd name="connsiteY4" fmla="*/ 51963 h 103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925" h="103925">
                      <a:moveTo>
                        <a:pt x="103925" y="51963"/>
                      </a:moveTo>
                      <a:cubicBezTo>
                        <a:pt x="103925" y="80661"/>
                        <a:pt x="80661" y="103925"/>
                        <a:pt x="51963" y="103925"/>
                      </a:cubicBezTo>
                      <a:cubicBezTo>
                        <a:pt x="23264" y="103925"/>
                        <a:pt x="0" y="80661"/>
                        <a:pt x="0" y="51963"/>
                      </a:cubicBezTo>
                      <a:cubicBezTo>
                        <a:pt x="0" y="23264"/>
                        <a:pt x="23264" y="0"/>
                        <a:pt x="51963" y="0"/>
                      </a:cubicBezTo>
                      <a:cubicBezTo>
                        <a:pt x="80661" y="0"/>
                        <a:pt x="103925" y="23264"/>
                        <a:pt x="103925" y="5196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86" name="Freeform: Shape 497">
                  <a:extLst>
                    <a:ext uri="{FF2B5EF4-FFF2-40B4-BE49-F238E27FC236}">
                      <a16:creationId xmlns:a16="http://schemas.microsoft.com/office/drawing/2014/main" xmlns="" id="{80560658-401E-4C9B-BDFA-AB4E8A998444}"/>
                    </a:ext>
                  </a:extLst>
                </p:cNvPr>
                <p:cNvSpPr/>
                <p:nvPr/>
              </p:nvSpPr>
              <p:spPr>
                <a:xfrm>
                  <a:off x="1757130" y="3518523"/>
                  <a:ext cx="103925" cy="103925"/>
                </a:xfrm>
                <a:custGeom>
                  <a:avLst/>
                  <a:gdLst>
                    <a:gd name="connsiteX0" fmla="*/ 103925 w 103925"/>
                    <a:gd name="connsiteY0" fmla="*/ 51963 h 103925"/>
                    <a:gd name="connsiteX1" fmla="*/ 51963 w 103925"/>
                    <a:gd name="connsiteY1" fmla="*/ 103925 h 103925"/>
                    <a:gd name="connsiteX2" fmla="*/ 0 w 103925"/>
                    <a:gd name="connsiteY2" fmla="*/ 51963 h 103925"/>
                    <a:gd name="connsiteX3" fmla="*/ 51963 w 103925"/>
                    <a:gd name="connsiteY3" fmla="*/ 0 h 103925"/>
                    <a:gd name="connsiteX4" fmla="*/ 103925 w 103925"/>
                    <a:gd name="connsiteY4" fmla="*/ 51963 h 103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925" h="103925">
                      <a:moveTo>
                        <a:pt x="103925" y="51963"/>
                      </a:moveTo>
                      <a:cubicBezTo>
                        <a:pt x="103925" y="80661"/>
                        <a:pt x="80661" y="103925"/>
                        <a:pt x="51963" y="103925"/>
                      </a:cubicBezTo>
                      <a:cubicBezTo>
                        <a:pt x="23264" y="103925"/>
                        <a:pt x="0" y="80661"/>
                        <a:pt x="0" y="51963"/>
                      </a:cubicBezTo>
                      <a:cubicBezTo>
                        <a:pt x="0" y="23264"/>
                        <a:pt x="23264" y="0"/>
                        <a:pt x="51963" y="0"/>
                      </a:cubicBezTo>
                      <a:cubicBezTo>
                        <a:pt x="80661" y="0"/>
                        <a:pt x="103925" y="23264"/>
                        <a:pt x="103925" y="5196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87" name="Freeform: Shape 498">
                  <a:extLst>
                    <a:ext uri="{FF2B5EF4-FFF2-40B4-BE49-F238E27FC236}">
                      <a16:creationId xmlns:a16="http://schemas.microsoft.com/office/drawing/2014/main" xmlns="" id="{5A1BA080-3412-4972-8038-4761D3F918B5}"/>
                    </a:ext>
                  </a:extLst>
                </p:cNvPr>
                <p:cNvSpPr/>
                <p:nvPr/>
              </p:nvSpPr>
              <p:spPr>
                <a:xfrm>
                  <a:off x="2120868" y="3605127"/>
                  <a:ext cx="103925" cy="103925"/>
                </a:xfrm>
                <a:custGeom>
                  <a:avLst/>
                  <a:gdLst>
                    <a:gd name="connsiteX0" fmla="*/ 103925 w 103925"/>
                    <a:gd name="connsiteY0" fmla="*/ 51963 h 103925"/>
                    <a:gd name="connsiteX1" fmla="*/ 51963 w 103925"/>
                    <a:gd name="connsiteY1" fmla="*/ 103925 h 103925"/>
                    <a:gd name="connsiteX2" fmla="*/ 0 w 103925"/>
                    <a:gd name="connsiteY2" fmla="*/ 51963 h 103925"/>
                    <a:gd name="connsiteX3" fmla="*/ 51963 w 103925"/>
                    <a:gd name="connsiteY3" fmla="*/ 0 h 103925"/>
                    <a:gd name="connsiteX4" fmla="*/ 103925 w 103925"/>
                    <a:gd name="connsiteY4" fmla="*/ 51963 h 103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925" h="103925">
                      <a:moveTo>
                        <a:pt x="103925" y="51963"/>
                      </a:moveTo>
                      <a:cubicBezTo>
                        <a:pt x="103925" y="80661"/>
                        <a:pt x="80660" y="103925"/>
                        <a:pt x="51963" y="103925"/>
                      </a:cubicBezTo>
                      <a:cubicBezTo>
                        <a:pt x="23264" y="103925"/>
                        <a:pt x="0" y="80661"/>
                        <a:pt x="0" y="51963"/>
                      </a:cubicBezTo>
                      <a:cubicBezTo>
                        <a:pt x="0" y="23264"/>
                        <a:pt x="23265" y="0"/>
                        <a:pt x="51963" y="0"/>
                      </a:cubicBezTo>
                      <a:cubicBezTo>
                        <a:pt x="80661" y="0"/>
                        <a:pt x="103925" y="23264"/>
                        <a:pt x="103925" y="5196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88" name="Freeform: Shape 499">
                  <a:extLst>
                    <a:ext uri="{FF2B5EF4-FFF2-40B4-BE49-F238E27FC236}">
                      <a16:creationId xmlns:a16="http://schemas.microsoft.com/office/drawing/2014/main" xmlns="" id="{84A99A64-1E5B-41D8-A139-70AE41D54844}"/>
                    </a:ext>
                  </a:extLst>
                </p:cNvPr>
                <p:cNvSpPr/>
                <p:nvPr/>
              </p:nvSpPr>
              <p:spPr>
                <a:xfrm>
                  <a:off x="2062410" y="3791326"/>
                  <a:ext cx="56292" cy="62787"/>
                </a:xfrm>
                <a:custGeom>
                  <a:avLst/>
                  <a:gdLst>
                    <a:gd name="connsiteX0" fmla="*/ 6495 w 56292"/>
                    <a:gd name="connsiteY0" fmla="*/ 12991 h 62787"/>
                    <a:gd name="connsiteX1" fmla="*/ 6495 w 56292"/>
                    <a:gd name="connsiteY1" fmla="*/ 56293 h 62787"/>
                    <a:gd name="connsiteX2" fmla="*/ 49797 w 56292"/>
                    <a:gd name="connsiteY2" fmla="*/ 56293 h 62787"/>
                    <a:gd name="connsiteX3" fmla="*/ 49797 w 56292"/>
                    <a:gd name="connsiteY3" fmla="*/ 12991 h 62787"/>
                    <a:gd name="connsiteX4" fmla="*/ 6495 w 56292"/>
                    <a:gd name="connsiteY4" fmla="*/ 12991 h 627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6292" h="62787">
                      <a:moveTo>
                        <a:pt x="6495" y="12991"/>
                      </a:moveTo>
                      <a:cubicBezTo>
                        <a:pt x="-2165" y="21651"/>
                        <a:pt x="-2165" y="47632"/>
                        <a:pt x="6495" y="56293"/>
                      </a:cubicBezTo>
                      <a:cubicBezTo>
                        <a:pt x="15156" y="64953"/>
                        <a:pt x="41137" y="64953"/>
                        <a:pt x="49797" y="56293"/>
                      </a:cubicBezTo>
                      <a:cubicBezTo>
                        <a:pt x="58458" y="47632"/>
                        <a:pt x="58458" y="21651"/>
                        <a:pt x="49797" y="12991"/>
                      </a:cubicBezTo>
                      <a:cubicBezTo>
                        <a:pt x="32477" y="-4330"/>
                        <a:pt x="15156" y="-4330"/>
                        <a:pt x="6495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89" name="Freeform: Shape 500">
                  <a:extLst>
                    <a:ext uri="{FF2B5EF4-FFF2-40B4-BE49-F238E27FC236}">
                      <a16:creationId xmlns:a16="http://schemas.microsoft.com/office/drawing/2014/main" xmlns="" id="{C723A09A-E876-4D53-9CC1-B2169FC87E1E}"/>
                    </a:ext>
                  </a:extLst>
                </p:cNvPr>
                <p:cNvSpPr/>
                <p:nvPr/>
              </p:nvSpPr>
              <p:spPr>
                <a:xfrm>
                  <a:off x="1839404" y="3323663"/>
                  <a:ext cx="77943" cy="77943"/>
                </a:xfrm>
                <a:custGeom>
                  <a:avLst/>
                  <a:gdLst>
                    <a:gd name="connsiteX0" fmla="*/ 12991 w 77943"/>
                    <a:gd name="connsiteY0" fmla="*/ 12991 h 77943"/>
                    <a:gd name="connsiteX1" fmla="*/ 12991 w 77943"/>
                    <a:gd name="connsiteY1" fmla="*/ 64953 h 77943"/>
                    <a:gd name="connsiteX2" fmla="*/ 64953 w 77943"/>
                    <a:gd name="connsiteY2" fmla="*/ 64953 h 77943"/>
                    <a:gd name="connsiteX3" fmla="*/ 64953 w 77943"/>
                    <a:gd name="connsiteY3" fmla="*/ 12991 h 77943"/>
                    <a:gd name="connsiteX4" fmla="*/ 12991 w 77943"/>
                    <a:gd name="connsiteY4" fmla="*/ 12991 h 779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7943" h="77943">
                      <a:moveTo>
                        <a:pt x="12991" y="12991"/>
                      </a:moveTo>
                      <a:cubicBezTo>
                        <a:pt x="-4330" y="30312"/>
                        <a:pt x="-4330" y="47632"/>
                        <a:pt x="12991" y="64953"/>
                      </a:cubicBezTo>
                      <a:cubicBezTo>
                        <a:pt x="30312" y="82274"/>
                        <a:pt x="47632" y="82274"/>
                        <a:pt x="64953" y="64953"/>
                      </a:cubicBezTo>
                      <a:cubicBezTo>
                        <a:pt x="82274" y="47632"/>
                        <a:pt x="82274" y="30312"/>
                        <a:pt x="64953" y="12991"/>
                      </a:cubicBezTo>
                      <a:cubicBezTo>
                        <a:pt x="47632" y="-4330"/>
                        <a:pt x="21651" y="-4330"/>
                        <a:pt x="12991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90" name="Freeform: Shape 501">
                  <a:extLst>
                    <a:ext uri="{FF2B5EF4-FFF2-40B4-BE49-F238E27FC236}">
                      <a16:creationId xmlns:a16="http://schemas.microsoft.com/office/drawing/2014/main" xmlns="" id="{938C2294-A2B9-4BE7-BD19-688FC96ECE19}"/>
                    </a:ext>
                  </a:extLst>
                </p:cNvPr>
                <p:cNvSpPr/>
                <p:nvPr/>
              </p:nvSpPr>
              <p:spPr>
                <a:xfrm>
                  <a:off x="1980136" y="3559660"/>
                  <a:ext cx="134236" cy="134236"/>
                </a:xfrm>
                <a:custGeom>
                  <a:avLst/>
                  <a:gdLst>
                    <a:gd name="connsiteX0" fmla="*/ 19486 w 134236"/>
                    <a:gd name="connsiteY0" fmla="*/ 19486 h 134236"/>
                    <a:gd name="connsiteX1" fmla="*/ 19486 w 134236"/>
                    <a:gd name="connsiteY1" fmla="*/ 114750 h 134236"/>
                    <a:gd name="connsiteX2" fmla="*/ 114750 w 134236"/>
                    <a:gd name="connsiteY2" fmla="*/ 114750 h 134236"/>
                    <a:gd name="connsiteX3" fmla="*/ 114750 w 134236"/>
                    <a:gd name="connsiteY3" fmla="*/ 19486 h 134236"/>
                    <a:gd name="connsiteX4" fmla="*/ 19486 w 134236"/>
                    <a:gd name="connsiteY4" fmla="*/ 19486 h 134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236" h="134236">
                      <a:moveTo>
                        <a:pt x="19486" y="19486"/>
                      </a:moveTo>
                      <a:cubicBezTo>
                        <a:pt x="-6495" y="45467"/>
                        <a:pt x="-6495" y="88769"/>
                        <a:pt x="19486" y="114750"/>
                      </a:cubicBezTo>
                      <a:cubicBezTo>
                        <a:pt x="45467" y="140732"/>
                        <a:pt x="88769" y="140732"/>
                        <a:pt x="114750" y="114750"/>
                      </a:cubicBezTo>
                      <a:cubicBezTo>
                        <a:pt x="140732" y="88769"/>
                        <a:pt x="140732" y="45467"/>
                        <a:pt x="114750" y="19486"/>
                      </a:cubicBezTo>
                      <a:cubicBezTo>
                        <a:pt x="88769" y="-6495"/>
                        <a:pt x="45467" y="-6495"/>
                        <a:pt x="19486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953" name="Graphic 1">
                <a:extLst>
                  <a:ext uri="{FF2B5EF4-FFF2-40B4-BE49-F238E27FC236}">
                    <a16:creationId xmlns:a16="http://schemas.microsoft.com/office/drawing/2014/main" xmlns="" id="{0677BA31-0666-4FF2-9202-5DE5255FFF9E}"/>
                  </a:ext>
                </a:extLst>
              </p:cNvPr>
              <p:cNvGrpSpPr/>
              <p:nvPr/>
            </p:nvGrpSpPr>
            <p:grpSpPr>
              <a:xfrm>
                <a:off x="10175057" y="3531513"/>
                <a:ext cx="601899" cy="530450"/>
                <a:chOff x="10175057" y="3531513"/>
                <a:chExt cx="601899" cy="530450"/>
              </a:xfrm>
              <a:grpFill/>
            </p:grpSpPr>
            <p:sp>
              <p:nvSpPr>
                <p:cNvPr id="975" name="Freeform: Shape 486">
                  <a:extLst>
                    <a:ext uri="{FF2B5EF4-FFF2-40B4-BE49-F238E27FC236}">
                      <a16:creationId xmlns:a16="http://schemas.microsoft.com/office/drawing/2014/main" xmlns="" id="{C1F3DA72-03BB-4A49-B94D-96A6FC559E84}"/>
                    </a:ext>
                  </a:extLst>
                </p:cNvPr>
                <p:cNvSpPr/>
                <p:nvPr/>
              </p:nvSpPr>
              <p:spPr>
                <a:xfrm>
                  <a:off x="10294138" y="3914737"/>
                  <a:ext cx="134236" cy="134236"/>
                </a:xfrm>
                <a:custGeom>
                  <a:avLst/>
                  <a:gdLst>
                    <a:gd name="connsiteX0" fmla="*/ 19486 w 134236"/>
                    <a:gd name="connsiteY0" fmla="*/ 19486 h 134236"/>
                    <a:gd name="connsiteX1" fmla="*/ 19486 w 134236"/>
                    <a:gd name="connsiteY1" fmla="*/ 114751 h 134236"/>
                    <a:gd name="connsiteX2" fmla="*/ 114751 w 134236"/>
                    <a:gd name="connsiteY2" fmla="*/ 114751 h 134236"/>
                    <a:gd name="connsiteX3" fmla="*/ 114751 w 134236"/>
                    <a:gd name="connsiteY3" fmla="*/ 19486 h 134236"/>
                    <a:gd name="connsiteX4" fmla="*/ 19486 w 134236"/>
                    <a:gd name="connsiteY4" fmla="*/ 19486 h 134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236" h="134236">
                      <a:moveTo>
                        <a:pt x="19486" y="19486"/>
                      </a:moveTo>
                      <a:cubicBezTo>
                        <a:pt x="-6495" y="45467"/>
                        <a:pt x="-6495" y="88769"/>
                        <a:pt x="19486" y="114751"/>
                      </a:cubicBezTo>
                      <a:cubicBezTo>
                        <a:pt x="45467" y="140732"/>
                        <a:pt x="88769" y="140732"/>
                        <a:pt x="114751" y="114751"/>
                      </a:cubicBezTo>
                      <a:cubicBezTo>
                        <a:pt x="140732" y="88769"/>
                        <a:pt x="140732" y="45467"/>
                        <a:pt x="114751" y="19486"/>
                      </a:cubicBezTo>
                      <a:cubicBezTo>
                        <a:pt x="88769" y="-6495"/>
                        <a:pt x="45467" y="-6495"/>
                        <a:pt x="19486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76" name="Freeform: Shape 487">
                  <a:extLst>
                    <a:ext uri="{FF2B5EF4-FFF2-40B4-BE49-F238E27FC236}">
                      <a16:creationId xmlns:a16="http://schemas.microsoft.com/office/drawing/2014/main" xmlns="" id="{1F7C319F-562D-49A5-AAFB-61271B257D6B}"/>
                    </a:ext>
                  </a:extLst>
                </p:cNvPr>
                <p:cNvSpPr/>
                <p:nvPr/>
              </p:nvSpPr>
              <p:spPr>
                <a:xfrm>
                  <a:off x="10707673" y="3711217"/>
                  <a:ext cx="69283" cy="62787"/>
                </a:xfrm>
                <a:custGeom>
                  <a:avLst/>
                  <a:gdLst>
                    <a:gd name="connsiteX0" fmla="*/ 12990 w 69283"/>
                    <a:gd name="connsiteY0" fmla="*/ 6495 h 62787"/>
                    <a:gd name="connsiteX1" fmla="*/ 12990 w 69283"/>
                    <a:gd name="connsiteY1" fmla="*/ 49797 h 62787"/>
                    <a:gd name="connsiteX2" fmla="*/ 56293 w 69283"/>
                    <a:gd name="connsiteY2" fmla="*/ 49797 h 62787"/>
                    <a:gd name="connsiteX3" fmla="*/ 56293 w 69283"/>
                    <a:gd name="connsiteY3" fmla="*/ 6495 h 62787"/>
                    <a:gd name="connsiteX4" fmla="*/ 12990 w 69283"/>
                    <a:gd name="connsiteY4" fmla="*/ 6495 h 627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9283" h="62787">
                      <a:moveTo>
                        <a:pt x="12990" y="6495"/>
                      </a:moveTo>
                      <a:cubicBezTo>
                        <a:pt x="-4330" y="23816"/>
                        <a:pt x="-4330" y="41137"/>
                        <a:pt x="12990" y="49797"/>
                      </a:cubicBezTo>
                      <a:cubicBezTo>
                        <a:pt x="30312" y="67118"/>
                        <a:pt x="47633" y="67118"/>
                        <a:pt x="56293" y="49797"/>
                      </a:cubicBezTo>
                      <a:cubicBezTo>
                        <a:pt x="73614" y="32477"/>
                        <a:pt x="73614" y="15156"/>
                        <a:pt x="56293" y="6495"/>
                      </a:cubicBezTo>
                      <a:cubicBezTo>
                        <a:pt x="47633" y="-2165"/>
                        <a:pt x="21651" y="-2165"/>
                        <a:pt x="12990" y="6495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77" name="Freeform: Shape 488">
                  <a:extLst>
                    <a:ext uri="{FF2B5EF4-FFF2-40B4-BE49-F238E27FC236}">
                      <a16:creationId xmlns:a16="http://schemas.microsoft.com/office/drawing/2014/main" xmlns="" id="{BC3701A0-4D03-467E-8773-7EFF16AD0D96}"/>
                    </a:ext>
                  </a:extLst>
                </p:cNvPr>
                <p:cNvSpPr/>
                <p:nvPr/>
              </p:nvSpPr>
              <p:spPr>
                <a:xfrm>
                  <a:off x="10452191" y="3613787"/>
                  <a:ext cx="103925" cy="103925"/>
                </a:xfrm>
                <a:custGeom>
                  <a:avLst/>
                  <a:gdLst>
                    <a:gd name="connsiteX0" fmla="*/ 103925 w 103925"/>
                    <a:gd name="connsiteY0" fmla="*/ 51963 h 103925"/>
                    <a:gd name="connsiteX1" fmla="*/ 51962 w 103925"/>
                    <a:gd name="connsiteY1" fmla="*/ 103925 h 103925"/>
                    <a:gd name="connsiteX2" fmla="*/ -1 w 103925"/>
                    <a:gd name="connsiteY2" fmla="*/ 51963 h 103925"/>
                    <a:gd name="connsiteX3" fmla="*/ 51962 w 103925"/>
                    <a:gd name="connsiteY3" fmla="*/ 0 h 103925"/>
                    <a:gd name="connsiteX4" fmla="*/ 103925 w 103925"/>
                    <a:gd name="connsiteY4" fmla="*/ 51963 h 103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925" h="103925">
                      <a:moveTo>
                        <a:pt x="103925" y="51963"/>
                      </a:moveTo>
                      <a:cubicBezTo>
                        <a:pt x="103925" y="80661"/>
                        <a:pt x="80660" y="103925"/>
                        <a:pt x="51962" y="103925"/>
                      </a:cubicBezTo>
                      <a:cubicBezTo>
                        <a:pt x="23264" y="103925"/>
                        <a:pt x="-1" y="80661"/>
                        <a:pt x="-1" y="51963"/>
                      </a:cubicBezTo>
                      <a:cubicBezTo>
                        <a:pt x="-1" y="23264"/>
                        <a:pt x="23264" y="0"/>
                        <a:pt x="51962" y="0"/>
                      </a:cubicBezTo>
                      <a:cubicBezTo>
                        <a:pt x="80660" y="0"/>
                        <a:pt x="103925" y="23264"/>
                        <a:pt x="103925" y="5196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78" name="Freeform: Shape 489">
                  <a:extLst>
                    <a:ext uri="{FF2B5EF4-FFF2-40B4-BE49-F238E27FC236}">
                      <a16:creationId xmlns:a16="http://schemas.microsoft.com/office/drawing/2014/main" xmlns="" id="{87FA0185-4084-48F5-A2BD-227DDFFB0329}"/>
                    </a:ext>
                  </a:extLst>
                </p:cNvPr>
                <p:cNvSpPr/>
                <p:nvPr/>
              </p:nvSpPr>
              <p:spPr>
                <a:xfrm>
                  <a:off x="10175057" y="3726373"/>
                  <a:ext cx="103925" cy="103925"/>
                </a:xfrm>
                <a:custGeom>
                  <a:avLst/>
                  <a:gdLst>
                    <a:gd name="connsiteX0" fmla="*/ 103925 w 103925"/>
                    <a:gd name="connsiteY0" fmla="*/ 51963 h 103925"/>
                    <a:gd name="connsiteX1" fmla="*/ 51963 w 103925"/>
                    <a:gd name="connsiteY1" fmla="*/ 103925 h 103925"/>
                    <a:gd name="connsiteX2" fmla="*/ 1 w 103925"/>
                    <a:gd name="connsiteY2" fmla="*/ 51963 h 103925"/>
                    <a:gd name="connsiteX3" fmla="*/ 51963 w 103925"/>
                    <a:gd name="connsiteY3" fmla="*/ 0 h 103925"/>
                    <a:gd name="connsiteX4" fmla="*/ 103925 w 103925"/>
                    <a:gd name="connsiteY4" fmla="*/ 51963 h 103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925" h="103925">
                      <a:moveTo>
                        <a:pt x="103925" y="51963"/>
                      </a:moveTo>
                      <a:cubicBezTo>
                        <a:pt x="103925" y="80661"/>
                        <a:pt x="80661" y="103925"/>
                        <a:pt x="51963" y="103925"/>
                      </a:cubicBezTo>
                      <a:cubicBezTo>
                        <a:pt x="23265" y="103925"/>
                        <a:pt x="1" y="80661"/>
                        <a:pt x="1" y="51963"/>
                      </a:cubicBezTo>
                      <a:cubicBezTo>
                        <a:pt x="1" y="23264"/>
                        <a:pt x="23265" y="0"/>
                        <a:pt x="51963" y="0"/>
                      </a:cubicBezTo>
                      <a:cubicBezTo>
                        <a:pt x="80661" y="0"/>
                        <a:pt x="103925" y="23264"/>
                        <a:pt x="103925" y="5196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79" name="Freeform: Shape 490">
                  <a:extLst>
                    <a:ext uri="{FF2B5EF4-FFF2-40B4-BE49-F238E27FC236}">
                      <a16:creationId xmlns:a16="http://schemas.microsoft.com/office/drawing/2014/main" xmlns="" id="{7528ED03-AB5E-4D92-B9AE-76AEC3382EBB}"/>
                    </a:ext>
                  </a:extLst>
                </p:cNvPr>
                <p:cNvSpPr/>
                <p:nvPr/>
              </p:nvSpPr>
              <p:spPr>
                <a:xfrm>
                  <a:off x="10538795" y="3812977"/>
                  <a:ext cx="103925" cy="103925"/>
                </a:xfrm>
                <a:custGeom>
                  <a:avLst/>
                  <a:gdLst>
                    <a:gd name="connsiteX0" fmla="*/ 103925 w 103925"/>
                    <a:gd name="connsiteY0" fmla="*/ 51963 h 103925"/>
                    <a:gd name="connsiteX1" fmla="*/ 51962 w 103925"/>
                    <a:gd name="connsiteY1" fmla="*/ 103925 h 103925"/>
                    <a:gd name="connsiteX2" fmla="*/ -1 w 103925"/>
                    <a:gd name="connsiteY2" fmla="*/ 51963 h 103925"/>
                    <a:gd name="connsiteX3" fmla="*/ 51962 w 103925"/>
                    <a:gd name="connsiteY3" fmla="*/ 0 h 103925"/>
                    <a:gd name="connsiteX4" fmla="*/ 103925 w 103925"/>
                    <a:gd name="connsiteY4" fmla="*/ 51963 h 103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925" h="103925">
                      <a:moveTo>
                        <a:pt x="103925" y="51963"/>
                      </a:moveTo>
                      <a:cubicBezTo>
                        <a:pt x="103925" y="80661"/>
                        <a:pt x="80660" y="103925"/>
                        <a:pt x="51962" y="103925"/>
                      </a:cubicBezTo>
                      <a:cubicBezTo>
                        <a:pt x="23264" y="103925"/>
                        <a:pt x="-1" y="80661"/>
                        <a:pt x="-1" y="51963"/>
                      </a:cubicBezTo>
                      <a:cubicBezTo>
                        <a:pt x="-1" y="23264"/>
                        <a:pt x="23264" y="0"/>
                        <a:pt x="51962" y="0"/>
                      </a:cubicBezTo>
                      <a:cubicBezTo>
                        <a:pt x="80660" y="0"/>
                        <a:pt x="103925" y="23264"/>
                        <a:pt x="103925" y="5196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80" name="Freeform: Shape 491">
                  <a:extLst>
                    <a:ext uri="{FF2B5EF4-FFF2-40B4-BE49-F238E27FC236}">
                      <a16:creationId xmlns:a16="http://schemas.microsoft.com/office/drawing/2014/main" xmlns="" id="{2C16E33F-821E-4E40-92BD-13FF5B598FDB}"/>
                    </a:ext>
                  </a:extLst>
                </p:cNvPr>
                <p:cNvSpPr/>
                <p:nvPr/>
              </p:nvSpPr>
              <p:spPr>
                <a:xfrm>
                  <a:off x="10480337" y="3999176"/>
                  <a:ext cx="56292" cy="62787"/>
                </a:xfrm>
                <a:custGeom>
                  <a:avLst/>
                  <a:gdLst>
                    <a:gd name="connsiteX0" fmla="*/ 6495 w 56292"/>
                    <a:gd name="connsiteY0" fmla="*/ 12991 h 62787"/>
                    <a:gd name="connsiteX1" fmla="*/ 6495 w 56292"/>
                    <a:gd name="connsiteY1" fmla="*/ 56293 h 62787"/>
                    <a:gd name="connsiteX2" fmla="*/ 49797 w 56292"/>
                    <a:gd name="connsiteY2" fmla="*/ 56293 h 62787"/>
                    <a:gd name="connsiteX3" fmla="*/ 49797 w 56292"/>
                    <a:gd name="connsiteY3" fmla="*/ 12991 h 62787"/>
                    <a:gd name="connsiteX4" fmla="*/ 6495 w 56292"/>
                    <a:gd name="connsiteY4" fmla="*/ 12991 h 627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6292" h="62787">
                      <a:moveTo>
                        <a:pt x="6495" y="12991"/>
                      </a:moveTo>
                      <a:cubicBezTo>
                        <a:pt x="-2165" y="21651"/>
                        <a:pt x="-2165" y="47632"/>
                        <a:pt x="6495" y="56293"/>
                      </a:cubicBezTo>
                      <a:cubicBezTo>
                        <a:pt x="15156" y="64953"/>
                        <a:pt x="41137" y="64953"/>
                        <a:pt x="49797" y="56293"/>
                      </a:cubicBezTo>
                      <a:cubicBezTo>
                        <a:pt x="58458" y="47632"/>
                        <a:pt x="58458" y="21651"/>
                        <a:pt x="49797" y="12991"/>
                      </a:cubicBezTo>
                      <a:cubicBezTo>
                        <a:pt x="41137" y="-4330"/>
                        <a:pt x="23815" y="-4330"/>
                        <a:pt x="6495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81" name="Freeform: Shape 492">
                  <a:extLst>
                    <a:ext uri="{FF2B5EF4-FFF2-40B4-BE49-F238E27FC236}">
                      <a16:creationId xmlns:a16="http://schemas.microsoft.com/office/drawing/2014/main" xmlns="" id="{79882B3A-6ADB-4548-8CF9-B9CFA8E492CE}"/>
                    </a:ext>
                  </a:extLst>
                </p:cNvPr>
                <p:cNvSpPr/>
                <p:nvPr/>
              </p:nvSpPr>
              <p:spPr>
                <a:xfrm>
                  <a:off x="10257331" y="3531513"/>
                  <a:ext cx="77943" cy="77943"/>
                </a:xfrm>
                <a:custGeom>
                  <a:avLst/>
                  <a:gdLst>
                    <a:gd name="connsiteX0" fmla="*/ 12990 w 77943"/>
                    <a:gd name="connsiteY0" fmla="*/ 12991 h 77943"/>
                    <a:gd name="connsiteX1" fmla="*/ 12990 w 77943"/>
                    <a:gd name="connsiteY1" fmla="*/ 64953 h 77943"/>
                    <a:gd name="connsiteX2" fmla="*/ 64953 w 77943"/>
                    <a:gd name="connsiteY2" fmla="*/ 64953 h 77943"/>
                    <a:gd name="connsiteX3" fmla="*/ 64953 w 77943"/>
                    <a:gd name="connsiteY3" fmla="*/ 12991 h 77943"/>
                    <a:gd name="connsiteX4" fmla="*/ 12990 w 77943"/>
                    <a:gd name="connsiteY4" fmla="*/ 12991 h 779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7943" h="77943">
                      <a:moveTo>
                        <a:pt x="12990" y="12991"/>
                      </a:moveTo>
                      <a:cubicBezTo>
                        <a:pt x="-4330" y="30311"/>
                        <a:pt x="-4330" y="47632"/>
                        <a:pt x="12990" y="64953"/>
                      </a:cubicBezTo>
                      <a:cubicBezTo>
                        <a:pt x="30312" y="82274"/>
                        <a:pt x="47632" y="82274"/>
                        <a:pt x="64953" y="64953"/>
                      </a:cubicBezTo>
                      <a:cubicBezTo>
                        <a:pt x="82274" y="47632"/>
                        <a:pt x="82274" y="30311"/>
                        <a:pt x="64953" y="12991"/>
                      </a:cubicBezTo>
                      <a:cubicBezTo>
                        <a:pt x="56293" y="-4330"/>
                        <a:pt x="30312" y="-4330"/>
                        <a:pt x="12990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82" name="Freeform: Shape 493">
                  <a:extLst>
                    <a:ext uri="{FF2B5EF4-FFF2-40B4-BE49-F238E27FC236}">
                      <a16:creationId xmlns:a16="http://schemas.microsoft.com/office/drawing/2014/main" xmlns="" id="{0D465945-C8AB-4E96-A74F-C985AE900222}"/>
                    </a:ext>
                  </a:extLst>
                </p:cNvPr>
                <p:cNvSpPr/>
                <p:nvPr/>
              </p:nvSpPr>
              <p:spPr>
                <a:xfrm>
                  <a:off x="10398063" y="3758849"/>
                  <a:ext cx="134236" cy="134236"/>
                </a:xfrm>
                <a:custGeom>
                  <a:avLst/>
                  <a:gdLst>
                    <a:gd name="connsiteX0" fmla="*/ 19486 w 134236"/>
                    <a:gd name="connsiteY0" fmla="*/ 19486 h 134236"/>
                    <a:gd name="connsiteX1" fmla="*/ 19486 w 134236"/>
                    <a:gd name="connsiteY1" fmla="*/ 114751 h 134236"/>
                    <a:gd name="connsiteX2" fmla="*/ 114751 w 134236"/>
                    <a:gd name="connsiteY2" fmla="*/ 114751 h 134236"/>
                    <a:gd name="connsiteX3" fmla="*/ 114751 w 134236"/>
                    <a:gd name="connsiteY3" fmla="*/ 19486 h 134236"/>
                    <a:gd name="connsiteX4" fmla="*/ 19486 w 134236"/>
                    <a:gd name="connsiteY4" fmla="*/ 19486 h 134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236" h="134236">
                      <a:moveTo>
                        <a:pt x="19486" y="19486"/>
                      </a:moveTo>
                      <a:cubicBezTo>
                        <a:pt x="-6495" y="45467"/>
                        <a:pt x="-6495" y="88769"/>
                        <a:pt x="19486" y="114751"/>
                      </a:cubicBezTo>
                      <a:cubicBezTo>
                        <a:pt x="45467" y="140732"/>
                        <a:pt x="88769" y="140732"/>
                        <a:pt x="114751" y="114751"/>
                      </a:cubicBezTo>
                      <a:cubicBezTo>
                        <a:pt x="140732" y="88769"/>
                        <a:pt x="140732" y="45467"/>
                        <a:pt x="114751" y="19486"/>
                      </a:cubicBezTo>
                      <a:cubicBezTo>
                        <a:pt x="88769" y="-6495"/>
                        <a:pt x="45467" y="-6495"/>
                        <a:pt x="19486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954" name="Graphic 1">
                <a:extLst>
                  <a:ext uri="{FF2B5EF4-FFF2-40B4-BE49-F238E27FC236}">
                    <a16:creationId xmlns:a16="http://schemas.microsoft.com/office/drawing/2014/main" xmlns="" id="{EA3E651F-9A21-4A0E-9CBC-38ACF8A1D9F2}"/>
                  </a:ext>
                </a:extLst>
              </p:cNvPr>
              <p:cNvGrpSpPr/>
              <p:nvPr/>
            </p:nvGrpSpPr>
            <p:grpSpPr>
              <a:xfrm>
                <a:off x="5885985" y="2492263"/>
                <a:ext cx="798923" cy="718814"/>
                <a:chOff x="5885985" y="2492263"/>
                <a:chExt cx="798923" cy="718814"/>
              </a:xfrm>
              <a:grpFill/>
            </p:grpSpPr>
            <p:sp>
              <p:nvSpPr>
                <p:cNvPr id="967" name="Freeform: Shape 478">
                  <a:extLst>
                    <a:ext uri="{FF2B5EF4-FFF2-40B4-BE49-F238E27FC236}">
                      <a16:creationId xmlns:a16="http://schemas.microsoft.com/office/drawing/2014/main" xmlns="" id="{2DEAF84B-A841-40D3-A59B-048A4E33772A}"/>
                    </a:ext>
                  </a:extLst>
                </p:cNvPr>
                <p:cNvSpPr/>
                <p:nvPr/>
              </p:nvSpPr>
              <p:spPr>
                <a:xfrm>
                  <a:off x="6044037" y="3007558"/>
                  <a:ext cx="173208" cy="173208"/>
                </a:xfrm>
                <a:custGeom>
                  <a:avLst/>
                  <a:gdLst>
                    <a:gd name="connsiteX0" fmla="*/ 173209 w 173208"/>
                    <a:gd name="connsiteY0" fmla="*/ 86604 h 173208"/>
                    <a:gd name="connsiteX1" fmla="*/ 86604 w 173208"/>
                    <a:gd name="connsiteY1" fmla="*/ 173208 h 173208"/>
                    <a:gd name="connsiteX2" fmla="*/ 0 w 173208"/>
                    <a:gd name="connsiteY2" fmla="*/ 86604 h 173208"/>
                    <a:gd name="connsiteX3" fmla="*/ 86604 w 173208"/>
                    <a:gd name="connsiteY3" fmla="*/ 0 h 173208"/>
                    <a:gd name="connsiteX4" fmla="*/ 173209 w 173208"/>
                    <a:gd name="connsiteY4" fmla="*/ 86604 h 1732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3208" h="173208">
                      <a:moveTo>
                        <a:pt x="173209" y="86604"/>
                      </a:moveTo>
                      <a:cubicBezTo>
                        <a:pt x="173209" y="134434"/>
                        <a:pt x="134434" y="173208"/>
                        <a:pt x="86604" y="173208"/>
                      </a:cubicBezTo>
                      <a:cubicBezTo>
                        <a:pt x="38774" y="173208"/>
                        <a:pt x="0" y="134434"/>
                        <a:pt x="0" y="86604"/>
                      </a:cubicBezTo>
                      <a:cubicBezTo>
                        <a:pt x="0" y="38774"/>
                        <a:pt x="38774" y="0"/>
                        <a:pt x="86604" y="0"/>
                      </a:cubicBezTo>
                      <a:cubicBezTo>
                        <a:pt x="134434" y="0"/>
                        <a:pt x="173209" y="38774"/>
                        <a:pt x="173209" y="8660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68" name="Freeform: Shape 479">
                  <a:extLst>
                    <a:ext uri="{FF2B5EF4-FFF2-40B4-BE49-F238E27FC236}">
                      <a16:creationId xmlns:a16="http://schemas.microsoft.com/office/drawing/2014/main" xmlns="" id="{EED691DE-9306-43A4-99EA-D741BCB8DFA6}"/>
                    </a:ext>
                  </a:extLst>
                </p:cNvPr>
                <p:cNvSpPr/>
                <p:nvPr/>
              </p:nvSpPr>
              <p:spPr>
                <a:xfrm>
                  <a:off x="6598304" y="2730424"/>
                  <a:ext cx="86604" cy="86604"/>
                </a:xfrm>
                <a:custGeom>
                  <a:avLst/>
                  <a:gdLst>
                    <a:gd name="connsiteX0" fmla="*/ 86604 w 86604"/>
                    <a:gd name="connsiteY0" fmla="*/ 43302 h 86604"/>
                    <a:gd name="connsiteX1" fmla="*/ 43302 w 86604"/>
                    <a:gd name="connsiteY1" fmla="*/ 86604 h 86604"/>
                    <a:gd name="connsiteX2" fmla="*/ 0 w 86604"/>
                    <a:gd name="connsiteY2" fmla="*/ 43302 h 86604"/>
                    <a:gd name="connsiteX3" fmla="*/ 43302 w 86604"/>
                    <a:gd name="connsiteY3" fmla="*/ 0 h 86604"/>
                    <a:gd name="connsiteX4" fmla="*/ 86604 w 86604"/>
                    <a:gd name="connsiteY4" fmla="*/ 43302 h 866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6604" h="86604">
                      <a:moveTo>
                        <a:pt x="86604" y="43302"/>
                      </a:moveTo>
                      <a:cubicBezTo>
                        <a:pt x="86604" y="67217"/>
                        <a:pt x="67218" y="86604"/>
                        <a:pt x="43302" y="86604"/>
                      </a:cubicBezTo>
                      <a:cubicBezTo>
                        <a:pt x="19387" y="86604"/>
                        <a:pt x="0" y="67217"/>
                        <a:pt x="0" y="43302"/>
                      </a:cubicBezTo>
                      <a:cubicBezTo>
                        <a:pt x="0" y="19387"/>
                        <a:pt x="19387" y="0"/>
                        <a:pt x="43302" y="0"/>
                      </a:cubicBezTo>
                      <a:cubicBezTo>
                        <a:pt x="67218" y="0"/>
                        <a:pt x="86604" y="19387"/>
                        <a:pt x="86604" y="43302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69" name="Freeform: Shape 480">
                  <a:extLst>
                    <a:ext uri="{FF2B5EF4-FFF2-40B4-BE49-F238E27FC236}">
                      <a16:creationId xmlns:a16="http://schemas.microsoft.com/office/drawing/2014/main" xmlns="" id="{FCB95C8D-F1FB-4625-94C6-6F9193DDDAA7}"/>
                    </a:ext>
                  </a:extLst>
                </p:cNvPr>
                <p:cNvSpPr/>
                <p:nvPr/>
              </p:nvSpPr>
              <p:spPr>
                <a:xfrm>
                  <a:off x="6249722" y="2598353"/>
                  <a:ext cx="134236" cy="134236"/>
                </a:xfrm>
                <a:custGeom>
                  <a:avLst/>
                  <a:gdLst>
                    <a:gd name="connsiteX0" fmla="*/ 19486 w 134236"/>
                    <a:gd name="connsiteY0" fmla="*/ 19486 h 134236"/>
                    <a:gd name="connsiteX1" fmla="*/ 19486 w 134236"/>
                    <a:gd name="connsiteY1" fmla="*/ 114751 h 134236"/>
                    <a:gd name="connsiteX2" fmla="*/ 114751 w 134236"/>
                    <a:gd name="connsiteY2" fmla="*/ 114751 h 134236"/>
                    <a:gd name="connsiteX3" fmla="*/ 114751 w 134236"/>
                    <a:gd name="connsiteY3" fmla="*/ 19486 h 134236"/>
                    <a:gd name="connsiteX4" fmla="*/ 19486 w 134236"/>
                    <a:gd name="connsiteY4" fmla="*/ 19486 h 134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236" h="134236">
                      <a:moveTo>
                        <a:pt x="19486" y="19486"/>
                      </a:moveTo>
                      <a:cubicBezTo>
                        <a:pt x="-6495" y="45467"/>
                        <a:pt x="-6495" y="88769"/>
                        <a:pt x="19486" y="114751"/>
                      </a:cubicBezTo>
                      <a:cubicBezTo>
                        <a:pt x="45468" y="140732"/>
                        <a:pt x="88770" y="140732"/>
                        <a:pt x="114751" y="114751"/>
                      </a:cubicBezTo>
                      <a:cubicBezTo>
                        <a:pt x="140732" y="88769"/>
                        <a:pt x="140732" y="45467"/>
                        <a:pt x="114751" y="19486"/>
                      </a:cubicBezTo>
                      <a:cubicBezTo>
                        <a:pt x="88770" y="-6495"/>
                        <a:pt x="45468" y="-6495"/>
                        <a:pt x="19486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70" name="Freeform: Shape 481">
                  <a:extLst>
                    <a:ext uri="{FF2B5EF4-FFF2-40B4-BE49-F238E27FC236}">
                      <a16:creationId xmlns:a16="http://schemas.microsoft.com/office/drawing/2014/main" xmlns="" id="{721022DB-CD72-414C-9AF3-4A516EB4C500}"/>
                    </a:ext>
                  </a:extLst>
                </p:cNvPr>
                <p:cNvSpPr/>
                <p:nvPr/>
              </p:nvSpPr>
              <p:spPr>
                <a:xfrm>
                  <a:off x="5885985" y="2754241"/>
                  <a:ext cx="134236" cy="134236"/>
                </a:xfrm>
                <a:custGeom>
                  <a:avLst/>
                  <a:gdLst>
                    <a:gd name="connsiteX0" fmla="*/ 19486 w 134236"/>
                    <a:gd name="connsiteY0" fmla="*/ 19486 h 134236"/>
                    <a:gd name="connsiteX1" fmla="*/ 19486 w 134236"/>
                    <a:gd name="connsiteY1" fmla="*/ 114751 h 134236"/>
                    <a:gd name="connsiteX2" fmla="*/ 114751 w 134236"/>
                    <a:gd name="connsiteY2" fmla="*/ 114751 h 134236"/>
                    <a:gd name="connsiteX3" fmla="*/ 114751 w 134236"/>
                    <a:gd name="connsiteY3" fmla="*/ 19486 h 134236"/>
                    <a:gd name="connsiteX4" fmla="*/ 19486 w 134236"/>
                    <a:gd name="connsiteY4" fmla="*/ 19486 h 134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236" h="134236">
                      <a:moveTo>
                        <a:pt x="19486" y="19486"/>
                      </a:moveTo>
                      <a:cubicBezTo>
                        <a:pt x="-6495" y="45467"/>
                        <a:pt x="-6495" y="88769"/>
                        <a:pt x="19486" y="114751"/>
                      </a:cubicBezTo>
                      <a:cubicBezTo>
                        <a:pt x="45467" y="140732"/>
                        <a:pt x="88769" y="140732"/>
                        <a:pt x="114751" y="114751"/>
                      </a:cubicBezTo>
                      <a:cubicBezTo>
                        <a:pt x="140731" y="88769"/>
                        <a:pt x="140731" y="45467"/>
                        <a:pt x="114751" y="19486"/>
                      </a:cubicBezTo>
                      <a:cubicBezTo>
                        <a:pt x="88769" y="-6495"/>
                        <a:pt x="45467" y="-6495"/>
                        <a:pt x="19486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71" name="Freeform: Shape 482">
                  <a:extLst>
                    <a:ext uri="{FF2B5EF4-FFF2-40B4-BE49-F238E27FC236}">
                      <a16:creationId xmlns:a16="http://schemas.microsoft.com/office/drawing/2014/main" xmlns="" id="{7854D122-88C2-414D-AD8A-18A891150B55}"/>
                    </a:ext>
                  </a:extLst>
                </p:cNvPr>
                <p:cNvSpPr/>
                <p:nvPr/>
              </p:nvSpPr>
              <p:spPr>
                <a:xfrm>
                  <a:off x="6373133" y="2868991"/>
                  <a:ext cx="138566" cy="138566"/>
                </a:xfrm>
                <a:custGeom>
                  <a:avLst/>
                  <a:gdLst>
                    <a:gd name="connsiteX0" fmla="*/ 138567 w 138566"/>
                    <a:gd name="connsiteY0" fmla="*/ 69283 h 138566"/>
                    <a:gd name="connsiteX1" fmla="*/ 69283 w 138566"/>
                    <a:gd name="connsiteY1" fmla="*/ 138567 h 138566"/>
                    <a:gd name="connsiteX2" fmla="*/ 0 w 138566"/>
                    <a:gd name="connsiteY2" fmla="*/ 69283 h 138566"/>
                    <a:gd name="connsiteX3" fmla="*/ 69283 w 138566"/>
                    <a:gd name="connsiteY3" fmla="*/ 0 h 138566"/>
                    <a:gd name="connsiteX4" fmla="*/ 138567 w 138566"/>
                    <a:gd name="connsiteY4" fmla="*/ 69283 h 1385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8566" h="138566">
                      <a:moveTo>
                        <a:pt x="138567" y="69283"/>
                      </a:moveTo>
                      <a:cubicBezTo>
                        <a:pt x="138567" y="107548"/>
                        <a:pt x="107548" y="138567"/>
                        <a:pt x="69283" y="138567"/>
                      </a:cubicBezTo>
                      <a:cubicBezTo>
                        <a:pt x="31019" y="138567"/>
                        <a:pt x="0" y="107548"/>
                        <a:pt x="0" y="69283"/>
                      </a:cubicBezTo>
                      <a:cubicBezTo>
                        <a:pt x="0" y="31019"/>
                        <a:pt x="31019" y="0"/>
                        <a:pt x="69283" y="0"/>
                      </a:cubicBezTo>
                      <a:cubicBezTo>
                        <a:pt x="107547" y="0"/>
                        <a:pt x="138567" y="31019"/>
                        <a:pt x="138567" y="6928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72" name="Freeform: Shape 483">
                  <a:extLst>
                    <a:ext uri="{FF2B5EF4-FFF2-40B4-BE49-F238E27FC236}">
                      <a16:creationId xmlns:a16="http://schemas.microsoft.com/office/drawing/2014/main" xmlns="" id="{FC31CBED-AE49-4B4B-B9D2-10A4EBACAF5E}"/>
                    </a:ext>
                  </a:extLst>
                </p:cNvPr>
                <p:cNvSpPr/>
                <p:nvPr/>
              </p:nvSpPr>
              <p:spPr>
                <a:xfrm>
                  <a:off x="6290859" y="3124473"/>
                  <a:ext cx="86604" cy="86604"/>
                </a:xfrm>
                <a:custGeom>
                  <a:avLst/>
                  <a:gdLst>
                    <a:gd name="connsiteX0" fmla="*/ 12991 w 86604"/>
                    <a:gd name="connsiteY0" fmla="*/ 12991 h 86604"/>
                    <a:gd name="connsiteX1" fmla="*/ 12991 w 86604"/>
                    <a:gd name="connsiteY1" fmla="*/ 73614 h 86604"/>
                    <a:gd name="connsiteX2" fmla="*/ 73614 w 86604"/>
                    <a:gd name="connsiteY2" fmla="*/ 73614 h 86604"/>
                    <a:gd name="connsiteX3" fmla="*/ 73614 w 86604"/>
                    <a:gd name="connsiteY3" fmla="*/ 12991 h 86604"/>
                    <a:gd name="connsiteX4" fmla="*/ 12991 w 86604"/>
                    <a:gd name="connsiteY4" fmla="*/ 12991 h 866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6604" h="86604">
                      <a:moveTo>
                        <a:pt x="12991" y="12991"/>
                      </a:moveTo>
                      <a:cubicBezTo>
                        <a:pt x="-4330" y="30312"/>
                        <a:pt x="-4330" y="56293"/>
                        <a:pt x="12991" y="73614"/>
                      </a:cubicBezTo>
                      <a:cubicBezTo>
                        <a:pt x="30311" y="90934"/>
                        <a:pt x="56293" y="90934"/>
                        <a:pt x="73614" y="73614"/>
                      </a:cubicBezTo>
                      <a:cubicBezTo>
                        <a:pt x="90935" y="56293"/>
                        <a:pt x="90935" y="30312"/>
                        <a:pt x="73614" y="12991"/>
                      </a:cubicBezTo>
                      <a:cubicBezTo>
                        <a:pt x="56293" y="-4330"/>
                        <a:pt x="30311" y="-4330"/>
                        <a:pt x="12991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73" name="Freeform: Shape 484">
                  <a:extLst>
                    <a:ext uri="{FF2B5EF4-FFF2-40B4-BE49-F238E27FC236}">
                      <a16:creationId xmlns:a16="http://schemas.microsoft.com/office/drawing/2014/main" xmlns="" id="{94D899D1-04F2-479C-98A9-DF6FDCC6246C}"/>
                    </a:ext>
                  </a:extLst>
                </p:cNvPr>
                <p:cNvSpPr/>
                <p:nvPr/>
              </p:nvSpPr>
              <p:spPr>
                <a:xfrm>
                  <a:off x="5996405" y="2492263"/>
                  <a:ext cx="95264" cy="95264"/>
                </a:xfrm>
                <a:custGeom>
                  <a:avLst/>
                  <a:gdLst>
                    <a:gd name="connsiteX0" fmla="*/ 12990 w 95264"/>
                    <a:gd name="connsiteY0" fmla="*/ 12991 h 95264"/>
                    <a:gd name="connsiteX1" fmla="*/ 12990 w 95264"/>
                    <a:gd name="connsiteY1" fmla="*/ 82274 h 95264"/>
                    <a:gd name="connsiteX2" fmla="*/ 82274 w 95264"/>
                    <a:gd name="connsiteY2" fmla="*/ 82274 h 95264"/>
                    <a:gd name="connsiteX3" fmla="*/ 82274 w 95264"/>
                    <a:gd name="connsiteY3" fmla="*/ 12991 h 95264"/>
                    <a:gd name="connsiteX4" fmla="*/ 12990 w 95264"/>
                    <a:gd name="connsiteY4" fmla="*/ 12991 h 952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5264" h="95264">
                      <a:moveTo>
                        <a:pt x="12990" y="12991"/>
                      </a:moveTo>
                      <a:cubicBezTo>
                        <a:pt x="-4330" y="30311"/>
                        <a:pt x="-4330" y="64953"/>
                        <a:pt x="12990" y="82274"/>
                      </a:cubicBezTo>
                      <a:cubicBezTo>
                        <a:pt x="30311" y="99595"/>
                        <a:pt x="64953" y="99595"/>
                        <a:pt x="82274" y="82274"/>
                      </a:cubicBezTo>
                      <a:cubicBezTo>
                        <a:pt x="99595" y="64953"/>
                        <a:pt x="99595" y="30311"/>
                        <a:pt x="82274" y="12991"/>
                      </a:cubicBezTo>
                      <a:cubicBezTo>
                        <a:pt x="64953" y="-4330"/>
                        <a:pt x="30311" y="-4330"/>
                        <a:pt x="12990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74" name="Freeform: Shape 485">
                  <a:extLst>
                    <a:ext uri="{FF2B5EF4-FFF2-40B4-BE49-F238E27FC236}">
                      <a16:creationId xmlns:a16="http://schemas.microsoft.com/office/drawing/2014/main" xmlns="" id="{0F6B1FDE-F8E5-4ED0-A55E-C31E52229934}"/>
                    </a:ext>
                  </a:extLst>
                </p:cNvPr>
                <p:cNvSpPr/>
                <p:nvPr/>
              </p:nvSpPr>
              <p:spPr>
                <a:xfrm>
                  <a:off x="6182604" y="2808368"/>
                  <a:ext cx="173208" cy="173208"/>
                </a:xfrm>
                <a:custGeom>
                  <a:avLst/>
                  <a:gdLst>
                    <a:gd name="connsiteX0" fmla="*/ 173208 w 173208"/>
                    <a:gd name="connsiteY0" fmla="*/ 86604 h 173208"/>
                    <a:gd name="connsiteX1" fmla="*/ 86604 w 173208"/>
                    <a:gd name="connsiteY1" fmla="*/ 173208 h 173208"/>
                    <a:gd name="connsiteX2" fmla="*/ 0 w 173208"/>
                    <a:gd name="connsiteY2" fmla="*/ 86604 h 173208"/>
                    <a:gd name="connsiteX3" fmla="*/ 86604 w 173208"/>
                    <a:gd name="connsiteY3" fmla="*/ 0 h 173208"/>
                    <a:gd name="connsiteX4" fmla="*/ 173208 w 173208"/>
                    <a:gd name="connsiteY4" fmla="*/ 86604 h 1732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3208" h="173208">
                      <a:moveTo>
                        <a:pt x="173208" y="86604"/>
                      </a:moveTo>
                      <a:cubicBezTo>
                        <a:pt x="173208" y="134434"/>
                        <a:pt x="134434" y="173208"/>
                        <a:pt x="86604" y="173208"/>
                      </a:cubicBezTo>
                      <a:cubicBezTo>
                        <a:pt x="38774" y="173208"/>
                        <a:pt x="0" y="134434"/>
                        <a:pt x="0" y="86604"/>
                      </a:cubicBezTo>
                      <a:cubicBezTo>
                        <a:pt x="0" y="38774"/>
                        <a:pt x="38774" y="0"/>
                        <a:pt x="86604" y="0"/>
                      </a:cubicBezTo>
                      <a:cubicBezTo>
                        <a:pt x="134434" y="0"/>
                        <a:pt x="173208" y="38774"/>
                        <a:pt x="173208" y="8660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955" name="Graphic 1">
                <a:extLst>
                  <a:ext uri="{FF2B5EF4-FFF2-40B4-BE49-F238E27FC236}">
                    <a16:creationId xmlns:a16="http://schemas.microsoft.com/office/drawing/2014/main" xmlns="" id="{0E0888A0-47AE-43E9-B3CB-A10FF8BD64F2}"/>
                  </a:ext>
                </a:extLst>
              </p:cNvPr>
              <p:cNvGrpSpPr/>
              <p:nvPr/>
            </p:nvGrpSpPr>
            <p:grpSpPr>
              <a:xfrm>
                <a:off x="7860560" y="3817307"/>
                <a:ext cx="794593" cy="372397"/>
                <a:chOff x="7860560" y="3817307"/>
                <a:chExt cx="794593" cy="372397"/>
              </a:xfrm>
              <a:grpFill/>
            </p:grpSpPr>
            <p:sp>
              <p:nvSpPr>
                <p:cNvPr id="964" name="Freeform: Shape 475">
                  <a:extLst>
                    <a:ext uri="{FF2B5EF4-FFF2-40B4-BE49-F238E27FC236}">
                      <a16:creationId xmlns:a16="http://schemas.microsoft.com/office/drawing/2014/main" xmlns="" id="{7C91781A-CEBB-4B76-9185-C50DE31CAFA3}"/>
                    </a:ext>
                  </a:extLst>
                </p:cNvPr>
                <p:cNvSpPr/>
                <p:nvPr/>
              </p:nvSpPr>
              <p:spPr>
                <a:xfrm>
                  <a:off x="8559889" y="4087945"/>
                  <a:ext cx="95264" cy="101759"/>
                </a:xfrm>
                <a:custGeom>
                  <a:avLst/>
                  <a:gdLst>
                    <a:gd name="connsiteX0" fmla="*/ 12990 w 95264"/>
                    <a:gd name="connsiteY0" fmla="*/ 19486 h 101759"/>
                    <a:gd name="connsiteX1" fmla="*/ 12990 w 95264"/>
                    <a:gd name="connsiteY1" fmla="*/ 88769 h 101759"/>
                    <a:gd name="connsiteX2" fmla="*/ 82274 w 95264"/>
                    <a:gd name="connsiteY2" fmla="*/ 88769 h 101759"/>
                    <a:gd name="connsiteX3" fmla="*/ 82274 w 95264"/>
                    <a:gd name="connsiteY3" fmla="*/ 19486 h 101759"/>
                    <a:gd name="connsiteX4" fmla="*/ 12990 w 95264"/>
                    <a:gd name="connsiteY4" fmla="*/ 19486 h 1017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5264" h="101759">
                      <a:moveTo>
                        <a:pt x="12990" y="19486"/>
                      </a:moveTo>
                      <a:cubicBezTo>
                        <a:pt x="-4330" y="36807"/>
                        <a:pt x="-4330" y="71448"/>
                        <a:pt x="12990" y="88769"/>
                      </a:cubicBezTo>
                      <a:cubicBezTo>
                        <a:pt x="30312" y="106090"/>
                        <a:pt x="64953" y="106090"/>
                        <a:pt x="82274" y="88769"/>
                      </a:cubicBezTo>
                      <a:cubicBezTo>
                        <a:pt x="99595" y="71448"/>
                        <a:pt x="99595" y="36807"/>
                        <a:pt x="82274" y="19486"/>
                      </a:cubicBezTo>
                      <a:cubicBezTo>
                        <a:pt x="64953" y="-6495"/>
                        <a:pt x="30312" y="-6495"/>
                        <a:pt x="12990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65" name="Freeform: Shape 476">
                  <a:extLst>
                    <a:ext uri="{FF2B5EF4-FFF2-40B4-BE49-F238E27FC236}">
                      <a16:creationId xmlns:a16="http://schemas.microsoft.com/office/drawing/2014/main" xmlns="" id="{01F46A47-4A19-4B3F-B66C-427E2F6BD5C0}"/>
                    </a:ext>
                  </a:extLst>
                </p:cNvPr>
                <p:cNvSpPr/>
                <p:nvPr/>
              </p:nvSpPr>
              <p:spPr>
                <a:xfrm>
                  <a:off x="8148519" y="3942883"/>
                  <a:ext cx="164547" cy="164547"/>
                </a:xfrm>
                <a:custGeom>
                  <a:avLst/>
                  <a:gdLst>
                    <a:gd name="connsiteX0" fmla="*/ 25981 w 164547"/>
                    <a:gd name="connsiteY0" fmla="*/ 25981 h 164547"/>
                    <a:gd name="connsiteX1" fmla="*/ 25981 w 164547"/>
                    <a:gd name="connsiteY1" fmla="*/ 138567 h 164547"/>
                    <a:gd name="connsiteX2" fmla="*/ 138567 w 164547"/>
                    <a:gd name="connsiteY2" fmla="*/ 138567 h 164547"/>
                    <a:gd name="connsiteX3" fmla="*/ 138567 w 164547"/>
                    <a:gd name="connsiteY3" fmla="*/ 25981 h 164547"/>
                    <a:gd name="connsiteX4" fmla="*/ 25981 w 164547"/>
                    <a:gd name="connsiteY4" fmla="*/ 25981 h 1645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64547" h="164547">
                      <a:moveTo>
                        <a:pt x="25981" y="25981"/>
                      </a:moveTo>
                      <a:cubicBezTo>
                        <a:pt x="-8660" y="60623"/>
                        <a:pt x="-8660" y="103925"/>
                        <a:pt x="25981" y="138567"/>
                      </a:cubicBezTo>
                      <a:cubicBezTo>
                        <a:pt x="60623" y="173208"/>
                        <a:pt x="103925" y="173208"/>
                        <a:pt x="138567" y="138567"/>
                      </a:cubicBezTo>
                      <a:cubicBezTo>
                        <a:pt x="173208" y="103925"/>
                        <a:pt x="173208" y="60623"/>
                        <a:pt x="138567" y="25981"/>
                      </a:cubicBezTo>
                      <a:cubicBezTo>
                        <a:pt x="112586" y="-8660"/>
                        <a:pt x="60623" y="-8660"/>
                        <a:pt x="25981" y="2598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66" name="Freeform: Shape 477">
                  <a:extLst>
                    <a:ext uri="{FF2B5EF4-FFF2-40B4-BE49-F238E27FC236}">
                      <a16:creationId xmlns:a16="http://schemas.microsoft.com/office/drawing/2014/main" xmlns="" id="{8D3A4987-8CA2-4ABC-9B83-C9C68738DE97}"/>
                    </a:ext>
                  </a:extLst>
                </p:cNvPr>
                <p:cNvSpPr/>
                <p:nvPr/>
              </p:nvSpPr>
              <p:spPr>
                <a:xfrm>
                  <a:off x="7860560" y="3817307"/>
                  <a:ext cx="116915" cy="110420"/>
                </a:xfrm>
                <a:custGeom>
                  <a:avLst/>
                  <a:gdLst>
                    <a:gd name="connsiteX0" fmla="*/ 19486 w 116915"/>
                    <a:gd name="connsiteY0" fmla="*/ 12991 h 110420"/>
                    <a:gd name="connsiteX1" fmla="*/ 19486 w 116915"/>
                    <a:gd name="connsiteY1" fmla="*/ 90934 h 110420"/>
                    <a:gd name="connsiteX2" fmla="*/ 97430 w 116915"/>
                    <a:gd name="connsiteY2" fmla="*/ 90934 h 110420"/>
                    <a:gd name="connsiteX3" fmla="*/ 97430 w 116915"/>
                    <a:gd name="connsiteY3" fmla="*/ 12991 h 110420"/>
                    <a:gd name="connsiteX4" fmla="*/ 19486 w 116915"/>
                    <a:gd name="connsiteY4" fmla="*/ 12991 h 1104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6915" h="110420">
                      <a:moveTo>
                        <a:pt x="19486" y="12991"/>
                      </a:moveTo>
                      <a:cubicBezTo>
                        <a:pt x="-6495" y="38972"/>
                        <a:pt x="-6495" y="73614"/>
                        <a:pt x="19486" y="90934"/>
                      </a:cubicBezTo>
                      <a:cubicBezTo>
                        <a:pt x="45467" y="116916"/>
                        <a:pt x="80109" y="116916"/>
                        <a:pt x="97430" y="90934"/>
                      </a:cubicBezTo>
                      <a:cubicBezTo>
                        <a:pt x="123411" y="64953"/>
                        <a:pt x="123411" y="30311"/>
                        <a:pt x="97430" y="12991"/>
                      </a:cubicBezTo>
                      <a:cubicBezTo>
                        <a:pt x="80109" y="-4330"/>
                        <a:pt x="45467" y="-4330"/>
                        <a:pt x="19486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956" name="Graphic 1">
                <a:extLst>
                  <a:ext uri="{FF2B5EF4-FFF2-40B4-BE49-F238E27FC236}">
                    <a16:creationId xmlns:a16="http://schemas.microsoft.com/office/drawing/2014/main" xmlns="" id="{9D487CB7-AD3D-40AA-90AB-A78D54C24363}"/>
                  </a:ext>
                </a:extLst>
              </p:cNvPr>
              <p:cNvGrpSpPr/>
              <p:nvPr/>
            </p:nvGrpSpPr>
            <p:grpSpPr>
              <a:xfrm>
                <a:off x="42367" y="3475220"/>
                <a:ext cx="463332" cy="177538"/>
                <a:chOff x="42367" y="3475220"/>
                <a:chExt cx="463332" cy="177538"/>
              </a:xfrm>
              <a:grpFill/>
            </p:grpSpPr>
            <p:sp>
              <p:nvSpPr>
                <p:cNvPr id="961" name="Freeform: Shape 472">
                  <a:extLst>
                    <a:ext uri="{FF2B5EF4-FFF2-40B4-BE49-F238E27FC236}">
                      <a16:creationId xmlns:a16="http://schemas.microsoft.com/office/drawing/2014/main" xmlns="" id="{6A6D770D-A746-4E50-80A2-B1BD6B0663FD}"/>
                    </a:ext>
                  </a:extLst>
                </p:cNvPr>
                <p:cNvSpPr/>
                <p:nvPr/>
              </p:nvSpPr>
              <p:spPr>
                <a:xfrm>
                  <a:off x="42367" y="3475220"/>
                  <a:ext cx="103925" cy="103925"/>
                </a:xfrm>
                <a:custGeom>
                  <a:avLst/>
                  <a:gdLst>
                    <a:gd name="connsiteX0" fmla="*/ 103925 w 103925"/>
                    <a:gd name="connsiteY0" fmla="*/ 51963 h 103925"/>
                    <a:gd name="connsiteX1" fmla="*/ 51962 w 103925"/>
                    <a:gd name="connsiteY1" fmla="*/ 103925 h 103925"/>
                    <a:gd name="connsiteX2" fmla="*/ 0 w 103925"/>
                    <a:gd name="connsiteY2" fmla="*/ 51963 h 103925"/>
                    <a:gd name="connsiteX3" fmla="*/ 51962 w 103925"/>
                    <a:gd name="connsiteY3" fmla="*/ 0 h 103925"/>
                    <a:gd name="connsiteX4" fmla="*/ 103925 w 103925"/>
                    <a:gd name="connsiteY4" fmla="*/ 51963 h 103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925" h="103925">
                      <a:moveTo>
                        <a:pt x="103925" y="51963"/>
                      </a:moveTo>
                      <a:cubicBezTo>
                        <a:pt x="103925" y="80661"/>
                        <a:pt x="80661" y="103925"/>
                        <a:pt x="51962" y="103925"/>
                      </a:cubicBezTo>
                      <a:cubicBezTo>
                        <a:pt x="23264" y="103925"/>
                        <a:pt x="0" y="80661"/>
                        <a:pt x="0" y="51963"/>
                      </a:cubicBezTo>
                      <a:cubicBezTo>
                        <a:pt x="0" y="23264"/>
                        <a:pt x="23264" y="0"/>
                        <a:pt x="51962" y="0"/>
                      </a:cubicBezTo>
                      <a:cubicBezTo>
                        <a:pt x="80661" y="0"/>
                        <a:pt x="103925" y="23264"/>
                        <a:pt x="103925" y="5196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62" name="Freeform: Shape 473">
                  <a:extLst>
                    <a:ext uri="{FF2B5EF4-FFF2-40B4-BE49-F238E27FC236}">
                      <a16:creationId xmlns:a16="http://schemas.microsoft.com/office/drawing/2014/main" xmlns="" id="{2F52808B-8DC3-4143-AE7F-1DD59C05F0DB}"/>
                    </a:ext>
                  </a:extLst>
                </p:cNvPr>
                <p:cNvSpPr/>
                <p:nvPr/>
              </p:nvSpPr>
              <p:spPr>
                <a:xfrm>
                  <a:off x="410435" y="3550999"/>
                  <a:ext cx="95264" cy="101759"/>
                </a:xfrm>
                <a:custGeom>
                  <a:avLst/>
                  <a:gdLst>
                    <a:gd name="connsiteX0" fmla="*/ 12991 w 95264"/>
                    <a:gd name="connsiteY0" fmla="*/ 19486 h 101759"/>
                    <a:gd name="connsiteX1" fmla="*/ 12991 w 95264"/>
                    <a:gd name="connsiteY1" fmla="*/ 88769 h 101759"/>
                    <a:gd name="connsiteX2" fmla="*/ 82274 w 95264"/>
                    <a:gd name="connsiteY2" fmla="*/ 88769 h 101759"/>
                    <a:gd name="connsiteX3" fmla="*/ 82274 w 95264"/>
                    <a:gd name="connsiteY3" fmla="*/ 19486 h 101759"/>
                    <a:gd name="connsiteX4" fmla="*/ 12991 w 95264"/>
                    <a:gd name="connsiteY4" fmla="*/ 19486 h 1017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5264" h="101759">
                      <a:moveTo>
                        <a:pt x="12991" y="19486"/>
                      </a:moveTo>
                      <a:cubicBezTo>
                        <a:pt x="-4330" y="36807"/>
                        <a:pt x="-4330" y="71449"/>
                        <a:pt x="12991" y="88769"/>
                      </a:cubicBezTo>
                      <a:cubicBezTo>
                        <a:pt x="30311" y="106090"/>
                        <a:pt x="64953" y="106090"/>
                        <a:pt x="82274" y="88769"/>
                      </a:cubicBezTo>
                      <a:cubicBezTo>
                        <a:pt x="99595" y="71449"/>
                        <a:pt x="99595" y="36807"/>
                        <a:pt x="82274" y="19486"/>
                      </a:cubicBezTo>
                      <a:cubicBezTo>
                        <a:pt x="64953" y="-6495"/>
                        <a:pt x="30311" y="-6495"/>
                        <a:pt x="12991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63" name="Freeform: Shape 474">
                  <a:extLst>
                    <a:ext uri="{FF2B5EF4-FFF2-40B4-BE49-F238E27FC236}">
                      <a16:creationId xmlns:a16="http://schemas.microsoft.com/office/drawing/2014/main" xmlns="" id="{AA92CB95-8412-441E-BBF7-B25AD4D0DA28}"/>
                    </a:ext>
                  </a:extLst>
                </p:cNvPr>
                <p:cNvSpPr/>
                <p:nvPr/>
              </p:nvSpPr>
              <p:spPr>
                <a:xfrm>
                  <a:off x="265373" y="3507697"/>
                  <a:ext cx="134236" cy="134236"/>
                </a:xfrm>
                <a:custGeom>
                  <a:avLst/>
                  <a:gdLst>
                    <a:gd name="connsiteX0" fmla="*/ 19486 w 134236"/>
                    <a:gd name="connsiteY0" fmla="*/ 19486 h 134236"/>
                    <a:gd name="connsiteX1" fmla="*/ 19486 w 134236"/>
                    <a:gd name="connsiteY1" fmla="*/ 114751 h 134236"/>
                    <a:gd name="connsiteX2" fmla="*/ 114751 w 134236"/>
                    <a:gd name="connsiteY2" fmla="*/ 114751 h 134236"/>
                    <a:gd name="connsiteX3" fmla="*/ 114751 w 134236"/>
                    <a:gd name="connsiteY3" fmla="*/ 19486 h 134236"/>
                    <a:gd name="connsiteX4" fmla="*/ 19486 w 134236"/>
                    <a:gd name="connsiteY4" fmla="*/ 19486 h 134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236" h="134236">
                      <a:moveTo>
                        <a:pt x="19486" y="19486"/>
                      </a:moveTo>
                      <a:cubicBezTo>
                        <a:pt x="-6495" y="45467"/>
                        <a:pt x="-6495" y="88769"/>
                        <a:pt x="19486" y="114751"/>
                      </a:cubicBezTo>
                      <a:cubicBezTo>
                        <a:pt x="45467" y="140732"/>
                        <a:pt x="88769" y="140732"/>
                        <a:pt x="114751" y="114751"/>
                      </a:cubicBezTo>
                      <a:cubicBezTo>
                        <a:pt x="140732" y="88769"/>
                        <a:pt x="140732" y="45467"/>
                        <a:pt x="114751" y="19486"/>
                      </a:cubicBezTo>
                      <a:cubicBezTo>
                        <a:pt x="88769" y="-6495"/>
                        <a:pt x="45467" y="-6495"/>
                        <a:pt x="19486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957" name="Graphic 1">
                <a:extLst>
                  <a:ext uri="{FF2B5EF4-FFF2-40B4-BE49-F238E27FC236}">
                    <a16:creationId xmlns:a16="http://schemas.microsoft.com/office/drawing/2014/main" xmlns="" id="{7AF4EEE7-8FDA-4EBF-9D6D-8A34501A094B}"/>
                  </a:ext>
                </a:extLst>
              </p:cNvPr>
              <p:cNvGrpSpPr/>
              <p:nvPr/>
            </p:nvGrpSpPr>
            <p:grpSpPr>
              <a:xfrm>
                <a:off x="4952474" y="4159043"/>
                <a:ext cx="433722" cy="277835"/>
                <a:chOff x="4952474" y="4159043"/>
                <a:chExt cx="433722" cy="277835"/>
              </a:xfrm>
              <a:grpFill/>
            </p:grpSpPr>
            <p:sp>
              <p:nvSpPr>
                <p:cNvPr id="958" name="Freeform: Shape 469">
                  <a:extLst>
                    <a:ext uri="{FF2B5EF4-FFF2-40B4-BE49-F238E27FC236}">
                      <a16:creationId xmlns:a16="http://schemas.microsoft.com/office/drawing/2014/main" xmlns="" id="{4C6485CE-F2BF-4EE4-AE3A-63DCFC77EF6F}"/>
                    </a:ext>
                  </a:extLst>
                </p:cNvPr>
                <p:cNvSpPr/>
                <p:nvPr/>
              </p:nvSpPr>
              <p:spPr>
                <a:xfrm>
                  <a:off x="5281570" y="4332251"/>
                  <a:ext cx="104626" cy="104626"/>
                </a:xfrm>
                <a:custGeom>
                  <a:avLst/>
                  <a:gdLst>
                    <a:gd name="connsiteX0" fmla="*/ 78295 w 104626"/>
                    <a:gd name="connsiteY0" fmla="*/ 95616 h 104626"/>
                    <a:gd name="connsiteX1" fmla="*/ 95615 w 104626"/>
                    <a:gd name="connsiteY1" fmla="*/ 26332 h 104626"/>
                    <a:gd name="connsiteX2" fmla="*/ 26332 w 104626"/>
                    <a:gd name="connsiteY2" fmla="*/ 9011 h 104626"/>
                    <a:gd name="connsiteX3" fmla="*/ 9011 w 104626"/>
                    <a:gd name="connsiteY3" fmla="*/ 78295 h 104626"/>
                    <a:gd name="connsiteX4" fmla="*/ 78295 w 104626"/>
                    <a:gd name="connsiteY4" fmla="*/ 95616 h 1046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4626" h="104626">
                      <a:moveTo>
                        <a:pt x="78295" y="95616"/>
                      </a:moveTo>
                      <a:cubicBezTo>
                        <a:pt x="104276" y="78295"/>
                        <a:pt x="112937" y="52313"/>
                        <a:pt x="95615" y="26332"/>
                      </a:cubicBezTo>
                      <a:cubicBezTo>
                        <a:pt x="78295" y="351"/>
                        <a:pt x="52313" y="-8310"/>
                        <a:pt x="26332" y="9011"/>
                      </a:cubicBezTo>
                      <a:cubicBezTo>
                        <a:pt x="351" y="26332"/>
                        <a:pt x="-8309" y="52313"/>
                        <a:pt x="9011" y="78295"/>
                      </a:cubicBezTo>
                      <a:cubicBezTo>
                        <a:pt x="26332" y="104276"/>
                        <a:pt x="52313" y="112936"/>
                        <a:pt x="78295" y="9561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59" name="Freeform: Shape 470">
                  <a:extLst>
                    <a:ext uri="{FF2B5EF4-FFF2-40B4-BE49-F238E27FC236}">
                      <a16:creationId xmlns:a16="http://schemas.microsoft.com/office/drawing/2014/main" xmlns="" id="{CBC94C97-0CF0-45AF-9DBF-FAA15E580DBD}"/>
                    </a:ext>
                  </a:extLst>
                </p:cNvPr>
                <p:cNvSpPr/>
                <p:nvPr/>
              </p:nvSpPr>
              <p:spPr>
                <a:xfrm>
                  <a:off x="4952474" y="4159043"/>
                  <a:ext cx="104626" cy="104626"/>
                </a:xfrm>
                <a:custGeom>
                  <a:avLst/>
                  <a:gdLst>
                    <a:gd name="connsiteX0" fmla="*/ 78294 w 104626"/>
                    <a:gd name="connsiteY0" fmla="*/ 95616 h 104626"/>
                    <a:gd name="connsiteX1" fmla="*/ 95616 w 104626"/>
                    <a:gd name="connsiteY1" fmla="*/ 26332 h 104626"/>
                    <a:gd name="connsiteX2" fmla="*/ 26332 w 104626"/>
                    <a:gd name="connsiteY2" fmla="*/ 9011 h 104626"/>
                    <a:gd name="connsiteX3" fmla="*/ 9011 w 104626"/>
                    <a:gd name="connsiteY3" fmla="*/ 78295 h 104626"/>
                    <a:gd name="connsiteX4" fmla="*/ 78294 w 104626"/>
                    <a:gd name="connsiteY4" fmla="*/ 95616 h 1046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4626" h="104626">
                      <a:moveTo>
                        <a:pt x="78294" y="95616"/>
                      </a:moveTo>
                      <a:cubicBezTo>
                        <a:pt x="104276" y="78295"/>
                        <a:pt x="112936" y="52313"/>
                        <a:pt x="95616" y="26332"/>
                      </a:cubicBezTo>
                      <a:cubicBezTo>
                        <a:pt x="78294" y="351"/>
                        <a:pt x="52314" y="-8310"/>
                        <a:pt x="26332" y="9011"/>
                      </a:cubicBezTo>
                      <a:cubicBezTo>
                        <a:pt x="351" y="26332"/>
                        <a:pt x="-8310" y="52313"/>
                        <a:pt x="9011" y="78295"/>
                      </a:cubicBezTo>
                      <a:cubicBezTo>
                        <a:pt x="26332" y="104276"/>
                        <a:pt x="60974" y="112936"/>
                        <a:pt x="78294" y="9561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60" name="Freeform: Shape 471">
                  <a:extLst>
                    <a:ext uri="{FF2B5EF4-FFF2-40B4-BE49-F238E27FC236}">
                      <a16:creationId xmlns:a16="http://schemas.microsoft.com/office/drawing/2014/main" xmlns="" id="{008A64BD-96BD-4140-94FC-FD4DA5CCD248}"/>
                    </a:ext>
                  </a:extLst>
                </p:cNvPr>
                <p:cNvSpPr/>
                <p:nvPr/>
              </p:nvSpPr>
              <p:spPr>
                <a:xfrm>
                  <a:off x="5048090" y="4202696"/>
                  <a:ext cx="138566" cy="138566"/>
                </a:xfrm>
                <a:custGeom>
                  <a:avLst/>
                  <a:gdLst>
                    <a:gd name="connsiteX0" fmla="*/ 103925 w 138566"/>
                    <a:gd name="connsiteY0" fmla="*/ 129906 h 138566"/>
                    <a:gd name="connsiteX1" fmla="*/ 129906 w 138566"/>
                    <a:gd name="connsiteY1" fmla="*/ 34642 h 138566"/>
                    <a:gd name="connsiteX2" fmla="*/ 34642 w 138566"/>
                    <a:gd name="connsiteY2" fmla="*/ 8660 h 138566"/>
                    <a:gd name="connsiteX3" fmla="*/ 8660 w 138566"/>
                    <a:gd name="connsiteY3" fmla="*/ 103925 h 138566"/>
                    <a:gd name="connsiteX4" fmla="*/ 103925 w 138566"/>
                    <a:gd name="connsiteY4" fmla="*/ 129906 h 1385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8566" h="138566">
                      <a:moveTo>
                        <a:pt x="103925" y="129906"/>
                      </a:moveTo>
                      <a:cubicBezTo>
                        <a:pt x="138567" y="112586"/>
                        <a:pt x="147227" y="69283"/>
                        <a:pt x="129906" y="34642"/>
                      </a:cubicBezTo>
                      <a:cubicBezTo>
                        <a:pt x="112585" y="0"/>
                        <a:pt x="69283" y="-8660"/>
                        <a:pt x="34642" y="8660"/>
                      </a:cubicBezTo>
                      <a:cubicBezTo>
                        <a:pt x="0" y="25981"/>
                        <a:pt x="-8660" y="69283"/>
                        <a:pt x="8660" y="103925"/>
                      </a:cubicBezTo>
                      <a:cubicBezTo>
                        <a:pt x="34642" y="138567"/>
                        <a:pt x="69283" y="147227"/>
                        <a:pt x="103925" y="12990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</p:grpSp>
        <p:grpSp>
          <p:nvGrpSpPr>
            <p:cNvPr id="527" name="Graphic 1">
              <a:extLst>
                <a:ext uri="{FF2B5EF4-FFF2-40B4-BE49-F238E27FC236}">
                  <a16:creationId xmlns:a16="http://schemas.microsoft.com/office/drawing/2014/main" xmlns="" id="{E1C44059-30F6-4DA4-912F-15E21A86A7AE}"/>
                </a:ext>
              </a:extLst>
            </p:cNvPr>
            <p:cNvGrpSpPr/>
            <p:nvPr/>
          </p:nvGrpSpPr>
          <p:grpSpPr>
            <a:xfrm>
              <a:off x="2997232" y="2678632"/>
              <a:ext cx="454439" cy="402993"/>
              <a:chOff x="9449747" y="2150176"/>
              <a:chExt cx="1377006" cy="1221119"/>
            </a:xfrm>
            <a:grpFill/>
          </p:grpSpPr>
          <p:sp>
            <p:nvSpPr>
              <p:cNvPr id="944" name="Freeform: Shape 455">
                <a:extLst>
                  <a:ext uri="{FF2B5EF4-FFF2-40B4-BE49-F238E27FC236}">
                    <a16:creationId xmlns:a16="http://schemas.microsoft.com/office/drawing/2014/main" xmlns="" id="{9B191F3D-990D-4C8D-8E81-18FD70841B99}"/>
                  </a:ext>
                </a:extLst>
              </p:cNvPr>
              <p:cNvSpPr/>
              <p:nvPr/>
            </p:nvSpPr>
            <p:spPr>
              <a:xfrm>
                <a:off x="9713890" y="3031374"/>
                <a:ext cx="307444" cy="307444"/>
              </a:xfrm>
              <a:custGeom>
                <a:avLst/>
                <a:gdLst>
                  <a:gd name="connsiteX0" fmla="*/ 45467 w 307444"/>
                  <a:gd name="connsiteY0" fmla="*/ 45467 h 307444"/>
                  <a:gd name="connsiteX1" fmla="*/ 45467 w 307444"/>
                  <a:gd name="connsiteY1" fmla="*/ 261978 h 307444"/>
                  <a:gd name="connsiteX2" fmla="*/ 261978 w 307444"/>
                  <a:gd name="connsiteY2" fmla="*/ 261978 h 307444"/>
                  <a:gd name="connsiteX3" fmla="*/ 261978 w 307444"/>
                  <a:gd name="connsiteY3" fmla="*/ 45467 h 307444"/>
                  <a:gd name="connsiteX4" fmla="*/ 45467 w 307444"/>
                  <a:gd name="connsiteY4" fmla="*/ 45467 h 307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7444" h="307444">
                    <a:moveTo>
                      <a:pt x="45467" y="45467"/>
                    </a:moveTo>
                    <a:cubicBezTo>
                      <a:pt x="-15156" y="106090"/>
                      <a:pt x="-15156" y="201355"/>
                      <a:pt x="45467" y="261978"/>
                    </a:cubicBezTo>
                    <a:cubicBezTo>
                      <a:pt x="106090" y="322601"/>
                      <a:pt x="201355" y="322601"/>
                      <a:pt x="261978" y="261978"/>
                    </a:cubicBezTo>
                    <a:cubicBezTo>
                      <a:pt x="322601" y="201355"/>
                      <a:pt x="322601" y="106090"/>
                      <a:pt x="261978" y="45467"/>
                    </a:cubicBezTo>
                    <a:cubicBezTo>
                      <a:pt x="201355" y="-15156"/>
                      <a:pt x="106090" y="-15156"/>
                      <a:pt x="45467" y="4546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5" name="Freeform: Shape 456">
                <a:extLst>
                  <a:ext uri="{FF2B5EF4-FFF2-40B4-BE49-F238E27FC236}">
                    <a16:creationId xmlns:a16="http://schemas.microsoft.com/office/drawing/2014/main" xmlns="" id="{30BC9135-195E-4EC3-9D97-629E42E7017B}"/>
                  </a:ext>
                </a:extLst>
              </p:cNvPr>
              <p:cNvSpPr/>
              <p:nvPr/>
            </p:nvSpPr>
            <p:spPr>
              <a:xfrm>
                <a:off x="10675197" y="2557216"/>
                <a:ext cx="151556" cy="158052"/>
              </a:xfrm>
              <a:custGeom>
                <a:avLst/>
                <a:gdLst>
                  <a:gd name="connsiteX0" fmla="*/ 19486 w 151556"/>
                  <a:gd name="connsiteY0" fmla="*/ 25981 h 158052"/>
                  <a:gd name="connsiteX1" fmla="*/ 19486 w 151556"/>
                  <a:gd name="connsiteY1" fmla="*/ 138567 h 158052"/>
                  <a:gd name="connsiteX2" fmla="*/ 132071 w 151556"/>
                  <a:gd name="connsiteY2" fmla="*/ 138567 h 158052"/>
                  <a:gd name="connsiteX3" fmla="*/ 132071 w 151556"/>
                  <a:gd name="connsiteY3" fmla="*/ 25981 h 158052"/>
                  <a:gd name="connsiteX4" fmla="*/ 19486 w 151556"/>
                  <a:gd name="connsiteY4" fmla="*/ 25981 h 1580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1556" h="158052">
                    <a:moveTo>
                      <a:pt x="19486" y="25981"/>
                    </a:moveTo>
                    <a:cubicBezTo>
                      <a:pt x="-6495" y="51963"/>
                      <a:pt x="-6495" y="103925"/>
                      <a:pt x="19486" y="138567"/>
                    </a:cubicBezTo>
                    <a:cubicBezTo>
                      <a:pt x="45466" y="164548"/>
                      <a:pt x="97429" y="164548"/>
                      <a:pt x="132071" y="138567"/>
                    </a:cubicBezTo>
                    <a:cubicBezTo>
                      <a:pt x="158052" y="112585"/>
                      <a:pt x="158052" y="60623"/>
                      <a:pt x="132071" y="25981"/>
                    </a:cubicBezTo>
                    <a:cubicBezTo>
                      <a:pt x="97429" y="-8660"/>
                      <a:pt x="45466" y="-8660"/>
                      <a:pt x="19486" y="2598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6" name="Freeform: Shape 457">
                <a:extLst>
                  <a:ext uri="{FF2B5EF4-FFF2-40B4-BE49-F238E27FC236}">
                    <a16:creationId xmlns:a16="http://schemas.microsoft.com/office/drawing/2014/main" xmlns="" id="{C62B8AE5-8D8D-409B-9970-BE6184F163C7}"/>
                  </a:ext>
                </a:extLst>
              </p:cNvPr>
              <p:cNvSpPr/>
              <p:nvPr/>
            </p:nvSpPr>
            <p:spPr>
              <a:xfrm>
                <a:off x="10071132" y="2340706"/>
                <a:ext cx="242491" cy="242491"/>
              </a:xfrm>
              <a:custGeom>
                <a:avLst/>
                <a:gdLst>
                  <a:gd name="connsiteX0" fmla="*/ 242491 w 242491"/>
                  <a:gd name="connsiteY0" fmla="*/ 121246 h 242491"/>
                  <a:gd name="connsiteX1" fmla="*/ 121245 w 242491"/>
                  <a:gd name="connsiteY1" fmla="*/ 242492 h 242491"/>
                  <a:gd name="connsiteX2" fmla="*/ -1 w 242491"/>
                  <a:gd name="connsiteY2" fmla="*/ 121246 h 242491"/>
                  <a:gd name="connsiteX3" fmla="*/ 121245 w 242491"/>
                  <a:gd name="connsiteY3" fmla="*/ 0 h 242491"/>
                  <a:gd name="connsiteX4" fmla="*/ 242491 w 242491"/>
                  <a:gd name="connsiteY4" fmla="*/ 121246 h 2424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2491" h="242491">
                    <a:moveTo>
                      <a:pt x="242491" y="121246"/>
                    </a:moveTo>
                    <a:cubicBezTo>
                      <a:pt x="242491" y="188208"/>
                      <a:pt x="188208" y="242492"/>
                      <a:pt x="121245" y="242492"/>
                    </a:cubicBezTo>
                    <a:cubicBezTo>
                      <a:pt x="54283" y="242492"/>
                      <a:pt x="-1" y="188208"/>
                      <a:pt x="-1" y="121246"/>
                    </a:cubicBezTo>
                    <a:cubicBezTo>
                      <a:pt x="-1" y="54284"/>
                      <a:pt x="54283" y="0"/>
                      <a:pt x="121245" y="0"/>
                    </a:cubicBezTo>
                    <a:cubicBezTo>
                      <a:pt x="188208" y="0"/>
                      <a:pt x="242491" y="54284"/>
                      <a:pt x="242491" y="12124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7" name="Freeform: Shape 458">
                <a:extLst>
                  <a:ext uri="{FF2B5EF4-FFF2-40B4-BE49-F238E27FC236}">
                    <a16:creationId xmlns:a16="http://schemas.microsoft.com/office/drawing/2014/main" xmlns="" id="{7DFBD619-F842-44A3-9D30-36B2D476E9D2}"/>
                  </a:ext>
                </a:extLst>
              </p:cNvPr>
              <p:cNvSpPr/>
              <p:nvPr/>
            </p:nvSpPr>
            <p:spPr>
              <a:xfrm>
                <a:off x="9449747" y="2611344"/>
                <a:ext cx="229501" cy="229501"/>
              </a:xfrm>
              <a:custGeom>
                <a:avLst/>
                <a:gdLst>
                  <a:gd name="connsiteX0" fmla="*/ 32477 w 229501"/>
                  <a:gd name="connsiteY0" fmla="*/ 32477 h 229501"/>
                  <a:gd name="connsiteX1" fmla="*/ 32477 w 229501"/>
                  <a:gd name="connsiteY1" fmla="*/ 197025 h 229501"/>
                  <a:gd name="connsiteX2" fmla="*/ 197025 w 229501"/>
                  <a:gd name="connsiteY2" fmla="*/ 197025 h 229501"/>
                  <a:gd name="connsiteX3" fmla="*/ 197025 w 229501"/>
                  <a:gd name="connsiteY3" fmla="*/ 32477 h 229501"/>
                  <a:gd name="connsiteX4" fmla="*/ 32477 w 229501"/>
                  <a:gd name="connsiteY4" fmla="*/ 32477 h 2295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9501" h="229501">
                    <a:moveTo>
                      <a:pt x="32477" y="32477"/>
                    </a:moveTo>
                    <a:cubicBezTo>
                      <a:pt x="-10826" y="75779"/>
                      <a:pt x="-10826" y="153722"/>
                      <a:pt x="32477" y="197025"/>
                    </a:cubicBezTo>
                    <a:cubicBezTo>
                      <a:pt x="75779" y="240327"/>
                      <a:pt x="153723" y="240327"/>
                      <a:pt x="197025" y="197025"/>
                    </a:cubicBezTo>
                    <a:cubicBezTo>
                      <a:pt x="240327" y="153722"/>
                      <a:pt x="240327" y="75779"/>
                      <a:pt x="197025" y="32477"/>
                    </a:cubicBezTo>
                    <a:cubicBezTo>
                      <a:pt x="153723" y="-10826"/>
                      <a:pt x="84439" y="-10826"/>
                      <a:pt x="32477" y="3247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8" name="Freeform: Shape 459">
                <a:extLst>
                  <a:ext uri="{FF2B5EF4-FFF2-40B4-BE49-F238E27FC236}">
                    <a16:creationId xmlns:a16="http://schemas.microsoft.com/office/drawing/2014/main" xmlns="" id="{951BFEFE-0BBE-4C2E-A0CB-6067F33B2892}"/>
                  </a:ext>
                </a:extLst>
              </p:cNvPr>
              <p:cNvSpPr/>
              <p:nvPr/>
            </p:nvSpPr>
            <p:spPr>
              <a:xfrm>
                <a:off x="10289808" y="2793212"/>
                <a:ext cx="229500" cy="229501"/>
              </a:xfrm>
              <a:custGeom>
                <a:avLst/>
                <a:gdLst>
                  <a:gd name="connsiteX0" fmla="*/ 32477 w 229500"/>
                  <a:gd name="connsiteY0" fmla="*/ 32477 h 229501"/>
                  <a:gd name="connsiteX1" fmla="*/ 32477 w 229500"/>
                  <a:gd name="connsiteY1" fmla="*/ 197025 h 229501"/>
                  <a:gd name="connsiteX2" fmla="*/ 197024 w 229500"/>
                  <a:gd name="connsiteY2" fmla="*/ 197025 h 229501"/>
                  <a:gd name="connsiteX3" fmla="*/ 197024 w 229500"/>
                  <a:gd name="connsiteY3" fmla="*/ 32477 h 229501"/>
                  <a:gd name="connsiteX4" fmla="*/ 32477 w 229500"/>
                  <a:gd name="connsiteY4" fmla="*/ 32477 h 2295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9500" h="229501">
                    <a:moveTo>
                      <a:pt x="32477" y="32477"/>
                    </a:moveTo>
                    <a:cubicBezTo>
                      <a:pt x="-10826" y="75779"/>
                      <a:pt x="-10826" y="153722"/>
                      <a:pt x="32477" y="197025"/>
                    </a:cubicBezTo>
                    <a:cubicBezTo>
                      <a:pt x="75779" y="240327"/>
                      <a:pt x="153722" y="240327"/>
                      <a:pt x="197024" y="197025"/>
                    </a:cubicBezTo>
                    <a:cubicBezTo>
                      <a:pt x="240326" y="153722"/>
                      <a:pt x="240326" y="75779"/>
                      <a:pt x="197024" y="32477"/>
                    </a:cubicBezTo>
                    <a:cubicBezTo>
                      <a:pt x="153722" y="-10826"/>
                      <a:pt x="75779" y="-10826"/>
                      <a:pt x="32477" y="3247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9" name="Freeform: Shape 460">
                <a:extLst>
                  <a:ext uri="{FF2B5EF4-FFF2-40B4-BE49-F238E27FC236}">
                    <a16:creationId xmlns:a16="http://schemas.microsoft.com/office/drawing/2014/main" xmlns="" id="{FC60FAF8-0FF2-470F-BC90-3749BC6FBD93}"/>
                  </a:ext>
                </a:extLst>
              </p:cNvPr>
              <p:cNvSpPr/>
              <p:nvPr/>
            </p:nvSpPr>
            <p:spPr>
              <a:xfrm>
                <a:off x="10140415" y="3232729"/>
                <a:ext cx="138566" cy="138566"/>
              </a:xfrm>
              <a:custGeom>
                <a:avLst/>
                <a:gdLst>
                  <a:gd name="connsiteX0" fmla="*/ 138567 w 138566"/>
                  <a:gd name="connsiteY0" fmla="*/ 69283 h 138566"/>
                  <a:gd name="connsiteX1" fmla="*/ 69283 w 138566"/>
                  <a:gd name="connsiteY1" fmla="*/ 138567 h 138566"/>
                  <a:gd name="connsiteX2" fmla="*/ 0 w 138566"/>
                  <a:gd name="connsiteY2" fmla="*/ 69283 h 138566"/>
                  <a:gd name="connsiteX3" fmla="*/ 69283 w 138566"/>
                  <a:gd name="connsiteY3" fmla="*/ 0 h 138566"/>
                  <a:gd name="connsiteX4" fmla="*/ 138567 w 138566"/>
                  <a:gd name="connsiteY4" fmla="*/ 69283 h 1385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8566" h="138566">
                    <a:moveTo>
                      <a:pt x="138567" y="69283"/>
                    </a:moveTo>
                    <a:cubicBezTo>
                      <a:pt x="138567" y="107547"/>
                      <a:pt x="107548" y="138567"/>
                      <a:pt x="69283" y="138567"/>
                    </a:cubicBezTo>
                    <a:cubicBezTo>
                      <a:pt x="31019" y="138567"/>
                      <a:pt x="0" y="107547"/>
                      <a:pt x="0" y="69283"/>
                    </a:cubicBezTo>
                    <a:cubicBezTo>
                      <a:pt x="0" y="31019"/>
                      <a:pt x="31019" y="0"/>
                      <a:pt x="69283" y="0"/>
                    </a:cubicBezTo>
                    <a:cubicBezTo>
                      <a:pt x="107547" y="0"/>
                      <a:pt x="138567" y="31019"/>
                      <a:pt x="138567" y="6928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50" name="Freeform: Shape 461">
                <a:extLst>
                  <a:ext uri="{FF2B5EF4-FFF2-40B4-BE49-F238E27FC236}">
                    <a16:creationId xmlns:a16="http://schemas.microsoft.com/office/drawing/2014/main" xmlns="" id="{8EBE8211-3B7C-471B-98AE-6AA1E0F48961}"/>
                  </a:ext>
                </a:extLst>
              </p:cNvPr>
              <p:cNvSpPr/>
              <p:nvPr/>
            </p:nvSpPr>
            <p:spPr>
              <a:xfrm>
                <a:off x="9638111" y="2150176"/>
                <a:ext cx="173208" cy="173208"/>
              </a:xfrm>
              <a:custGeom>
                <a:avLst/>
                <a:gdLst>
                  <a:gd name="connsiteX0" fmla="*/ 173209 w 173208"/>
                  <a:gd name="connsiteY0" fmla="*/ 86604 h 173208"/>
                  <a:gd name="connsiteX1" fmla="*/ 86604 w 173208"/>
                  <a:gd name="connsiteY1" fmla="*/ 173208 h 173208"/>
                  <a:gd name="connsiteX2" fmla="*/ 0 w 173208"/>
                  <a:gd name="connsiteY2" fmla="*/ 86604 h 173208"/>
                  <a:gd name="connsiteX3" fmla="*/ 86604 w 173208"/>
                  <a:gd name="connsiteY3" fmla="*/ 0 h 173208"/>
                  <a:gd name="connsiteX4" fmla="*/ 173209 w 173208"/>
                  <a:gd name="connsiteY4" fmla="*/ 86604 h 1732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8" h="173208">
                    <a:moveTo>
                      <a:pt x="173209" y="86604"/>
                    </a:moveTo>
                    <a:cubicBezTo>
                      <a:pt x="173209" y="134434"/>
                      <a:pt x="134434" y="173208"/>
                      <a:pt x="86604" y="173208"/>
                    </a:cubicBezTo>
                    <a:cubicBezTo>
                      <a:pt x="38774" y="173208"/>
                      <a:pt x="0" y="134434"/>
                      <a:pt x="0" y="86604"/>
                    </a:cubicBezTo>
                    <a:cubicBezTo>
                      <a:pt x="0" y="38774"/>
                      <a:pt x="38774" y="0"/>
                      <a:pt x="86604" y="0"/>
                    </a:cubicBezTo>
                    <a:cubicBezTo>
                      <a:pt x="134434" y="0"/>
                      <a:pt x="173209" y="38774"/>
                      <a:pt x="173209" y="8660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51" name="Freeform: Shape 462">
                <a:extLst>
                  <a:ext uri="{FF2B5EF4-FFF2-40B4-BE49-F238E27FC236}">
                    <a16:creationId xmlns:a16="http://schemas.microsoft.com/office/drawing/2014/main" xmlns="" id="{E0F0A9DF-0AF5-417D-8872-9EE0DBC142B7}"/>
                  </a:ext>
                </a:extLst>
              </p:cNvPr>
              <p:cNvSpPr/>
              <p:nvPr/>
            </p:nvSpPr>
            <p:spPr>
              <a:xfrm>
                <a:off x="9956382" y="2684957"/>
                <a:ext cx="307444" cy="307444"/>
              </a:xfrm>
              <a:custGeom>
                <a:avLst/>
                <a:gdLst>
                  <a:gd name="connsiteX0" fmla="*/ 45467 w 307444"/>
                  <a:gd name="connsiteY0" fmla="*/ 45467 h 307444"/>
                  <a:gd name="connsiteX1" fmla="*/ 45467 w 307444"/>
                  <a:gd name="connsiteY1" fmla="*/ 261978 h 307444"/>
                  <a:gd name="connsiteX2" fmla="*/ 261977 w 307444"/>
                  <a:gd name="connsiteY2" fmla="*/ 261978 h 307444"/>
                  <a:gd name="connsiteX3" fmla="*/ 261977 w 307444"/>
                  <a:gd name="connsiteY3" fmla="*/ 45467 h 307444"/>
                  <a:gd name="connsiteX4" fmla="*/ 45467 w 307444"/>
                  <a:gd name="connsiteY4" fmla="*/ 45467 h 307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7444" h="307444">
                    <a:moveTo>
                      <a:pt x="45467" y="45467"/>
                    </a:moveTo>
                    <a:cubicBezTo>
                      <a:pt x="-15156" y="106090"/>
                      <a:pt x="-15156" y="201355"/>
                      <a:pt x="45467" y="261978"/>
                    </a:cubicBezTo>
                    <a:cubicBezTo>
                      <a:pt x="106090" y="322601"/>
                      <a:pt x="201355" y="322601"/>
                      <a:pt x="261977" y="261978"/>
                    </a:cubicBezTo>
                    <a:cubicBezTo>
                      <a:pt x="322601" y="201355"/>
                      <a:pt x="322601" y="106090"/>
                      <a:pt x="261977" y="45467"/>
                    </a:cubicBezTo>
                    <a:cubicBezTo>
                      <a:pt x="201355" y="-15156"/>
                      <a:pt x="106090" y="-15156"/>
                      <a:pt x="45467" y="4546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28" name="Graphic 1">
              <a:extLst>
                <a:ext uri="{FF2B5EF4-FFF2-40B4-BE49-F238E27FC236}">
                  <a16:creationId xmlns:a16="http://schemas.microsoft.com/office/drawing/2014/main" xmlns="" id="{32143BC1-2815-4454-BBB1-A78EB42921A5}"/>
                </a:ext>
              </a:extLst>
            </p:cNvPr>
            <p:cNvGrpSpPr/>
            <p:nvPr/>
          </p:nvGrpSpPr>
          <p:grpSpPr>
            <a:xfrm>
              <a:off x="355626" y="3273118"/>
              <a:ext cx="419427" cy="377270"/>
              <a:chOff x="1445355" y="3951543"/>
              <a:chExt cx="1270916" cy="1143175"/>
            </a:xfrm>
            <a:grpFill/>
          </p:grpSpPr>
          <p:sp>
            <p:nvSpPr>
              <p:cNvPr id="936" name="Freeform: Shape 447">
                <a:extLst>
                  <a:ext uri="{FF2B5EF4-FFF2-40B4-BE49-F238E27FC236}">
                    <a16:creationId xmlns:a16="http://schemas.microsoft.com/office/drawing/2014/main" xmlns="" id="{A0284E1D-192C-490D-97ED-81DCAF913611}"/>
                  </a:ext>
                </a:extLst>
              </p:cNvPr>
              <p:cNvSpPr/>
              <p:nvPr/>
            </p:nvSpPr>
            <p:spPr>
              <a:xfrm>
                <a:off x="2190151" y="3994846"/>
                <a:ext cx="277133" cy="277133"/>
              </a:xfrm>
              <a:custGeom>
                <a:avLst/>
                <a:gdLst>
                  <a:gd name="connsiteX0" fmla="*/ 277133 w 277133"/>
                  <a:gd name="connsiteY0" fmla="*/ 138567 h 277133"/>
                  <a:gd name="connsiteX1" fmla="*/ 138567 w 277133"/>
                  <a:gd name="connsiteY1" fmla="*/ 277133 h 277133"/>
                  <a:gd name="connsiteX2" fmla="*/ 0 w 277133"/>
                  <a:gd name="connsiteY2" fmla="*/ 138567 h 277133"/>
                  <a:gd name="connsiteX3" fmla="*/ 138567 w 277133"/>
                  <a:gd name="connsiteY3" fmla="*/ 0 h 277133"/>
                  <a:gd name="connsiteX4" fmla="*/ 277133 w 277133"/>
                  <a:gd name="connsiteY4" fmla="*/ 138567 h 2771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7133" h="277133">
                    <a:moveTo>
                      <a:pt x="277133" y="138567"/>
                    </a:moveTo>
                    <a:cubicBezTo>
                      <a:pt x="277133" y="215095"/>
                      <a:pt x="215095" y="277133"/>
                      <a:pt x="138567" y="277133"/>
                    </a:cubicBezTo>
                    <a:cubicBezTo>
                      <a:pt x="62038" y="277133"/>
                      <a:pt x="0" y="215095"/>
                      <a:pt x="0" y="138567"/>
                    </a:cubicBezTo>
                    <a:cubicBezTo>
                      <a:pt x="0" y="62038"/>
                      <a:pt x="62038" y="0"/>
                      <a:pt x="138567" y="0"/>
                    </a:cubicBezTo>
                    <a:cubicBezTo>
                      <a:pt x="215095" y="0"/>
                      <a:pt x="277133" y="62038"/>
                      <a:pt x="277133" y="13856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37" name="Freeform: Shape 448">
                <a:extLst>
                  <a:ext uri="{FF2B5EF4-FFF2-40B4-BE49-F238E27FC236}">
                    <a16:creationId xmlns:a16="http://schemas.microsoft.com/office/drawing/2014/main" xmlns="" id="{A2EABFDC-7307-4C24-A022-9F495F9984D0}"/>
                  </a:ext>
                </a:extLst>
              </p:cNvPr>
              <p:cNvSpPr/>
              <p:nvPr/>
            </p:nvSpPr>
            <p:spPr>
              <a:xfrm>
                <a:off x="1445355" y="4575094"/>
                <a:ext cx="138566" cy="138566"/>
              </a:xfrm>
              <a:custGeom>
                <a:avLst/>
                <a:gdLst>
                  <a:gd name="connsiteX0" fmla="*/ 138567 w 138566"/>
                  <a:gd name="connsiteY0" fmla="*/ 69283 h 138566"/>
                  <a:gd name="connsiteX1" fmla="*/ 69283 w 138566"/>
                  <a:gd name="connsiteY1" fmla="*/ 138567 h 138566"/>
                  <a:gd name="connsiteX2" fmla="*/ 0 w 138566"/>
                  <a:gd name="connsiteY2" fmla="*/ 69283 h 138566"/>
                  <a:gd name="connsiteX3" fmla="*/ 69283 w 138566"/>
                  <a:gd name="connsiteY3" fmla="*/ 0 h 138566"/>
                  <a:gd name="connsiteX4" fmla="*/ 138567 w 138566"/>
                  <a:gd name="connsiteY4" fmla="*/ 69283 h 1385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8566" h="138566">
                    <a:moveTo>
                      <a:pt x="138567" y="69283"/>
                    </a:moveTo>
                    <a:cubicBezTo>
                      <a:pt x="138567" y="107547"/>
                      <a:pt x="107548" y="138567"/>
                      <a:pt x="69283" y="138567"/>
                    </a:cubicBezTo>
                    <a:cubicBezTo>
                      <a:pt x="31019" y="138567"/>
                      <a:pt x="0" y="107547"/>
                      <a:pt x="0" y="69283"/>
                    </a:cubicBezTo>
                    <a:cubicBezTo>
                      <a:pt x="0" y="31019"/>
                      <a:pt x="31019" y="0"/>
                      <a:pt x="69283" y="0"/>
                    </a:cubicBezTo>
                    <a:cubicBezTo>
                      <a:pt x="107548" y="0"/>
                      <a:pt x="138567" y="31019"/>
                      <a:pt x="138567" y="6928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38" name="Freeform: Shape 449">
                <a:extLst>
                  <a:ext uri="{FF2B5EF4-FFF2-40B4-BE49-F238E27FC236}">
                    <a16:creationId xmlns:a16="http://schemas.microsoft.com/office/drawing/2014/main" xmlns="" id="{FCDCD605-EE17-4037-A04B-8EC754C42233}"/>
                  </a:ext>
                </a:extLst>
              </p:cNvPr>
              <p:cNvSpPr/>
              <p:nvPr/>
            </p:nvSpPr>
            <p:spPr>
              <a:xfrm>
                <a:off x="1915183" y="4698505"/>
                <a:ext cx="220840" cy="214345"/>
              </a:xfrm>
              <a:custGeom>
                <a:avLst/>
                <a:gdLst>
                  <a:gd name="connsiteX0" fmla="*/ 188364 w 220840"/>
                  <a:gd name="connsiteY0" fmla="*/ 188364 h 214345"/>
                  <a:gd name="connsiteX1" fmla="*/ 188364 w 220840"/>
                  <a:gd name="connsiteY1" fmla="*/ 32477 h 214345"/>
                  <a:gd name="connsiteX2" fmla="*/ 32477 w 220840"/>
                  <a:gd name="connsiteY2" fmla="*/ 32477 h 214345"/>
                  <a:gd name="connsiteX3" fmla="*/ 32477 w 220840"/>
                  <a:gd name="connsiteY3" fmla="*/ 188364 h 214345"/>
                  <a:gd name="connsiteX4" fmla="*/ 188364 w 220840"/>
                  <a:gd name="connsiteY4" fmla="*/ 188364 h 2143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0840" h="214345">
                    <a:moveTo>
                      <a:pt x="188364" y="188364"/>
                    </a:moveTo>
                    <a:cubicBezTo>
                      <a:pt x="231666" y="145062"/>
                      <a:pt x="231666" y="75779"/>
                      <a:pt x="188364" y="32477"/>
                    </a:cubicBezTo>
                    <a:cubicBezTo>
                      <a:pt x="145062" y="-10826"/>
                      <a:pt x="75779" y="-10826"/>
                      <a:pt x="32477" y="32477"/>
                    </a:cubicBezTo>
                    <a:cubicBezTo>
                      <a:pt x="-10826" y="75779"/>
                      <a:pt x="-10826" y="145062"/>
                      <a:pt x="32477" y="188364"/>
                    </a:cubicBezTo>
                    <a:cubicBezTo>
                      <a:pt x="75779" y="223006"/>
                      <a:pt x="145062" y="223006"/>
                      <a:pt x="188364" y="18836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39" name="Freeform: Shape 450">
                <a:extLst>
                  <a:ext uri="{FF2B5EF4-FFF2-40B4-BE49-F238E27FC236}">
                    <a16:creationId xmlns:a16="http://schemas.microsoft.com/office/drawing/2014/main" xmlns="" id="{F8F8D82C-4C35-4ABA-8E7E-943787FAC32E}"/>
                  </a:ext>
                </a:extLst>
              </p:cNvPr>
              <p:cNvSpPr/>
              <p:nvPr/>
            </p:nvSpPr>
            <p:spPr>
              <a:xfrm>
                <a:off x="2495431" y="4447352"/>
                <a:ext cx="220840" cy="220840"/>
              </a:xfrm>
              <a:custGeom>
                <a:avLst/>
                <a:gdLst>
                  <a:gd name="connsiteX0" fmla="*/ 188364 w 220840"/>
                  <a:gd name="connsiteY0" fmla="*/ 188364 h 220840"/>
                  <a:gd name="connsiteX1" fmla="*/ 188364 w 220840"/>
                  <a:gd name="connsiteY1" fmla="*/ 32477 h 220840"/>
                  <a:gd name="connsiteX2" fmla="*/ 32477 w 220840"/>
                  <a:gd name="connsiteY2" fmla="*/ 32477 h 220840"/>
                  <a:gd name="connsiteX3" fmla="*/ 32477 w 220840"/>
                  <a:gd name="connsiteY3" fmla="*/ 188364 h 220840"/>
                  <a:gd name="connsiteX4" fmla="*/ 188364 w 220840"/>
                  <a:gd name="connsiteY4" fmla="*/ 188364 h 2208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0840" h="220840">
                    <a:moveTo>
                      <a:pt x="188364" y="188364"/>
                    </a:moveTo>
                    <a:cubicBezTo>
                      <a:pt x="231666" y="145062"/>
                      <a:pt x="231666" y="75779"/>
                      <a:pt x="188364" y="32477"/>
                    </a:cubicBezTo>
                    <a:cubicBezTo>
                      <a:pt x="145062" y="-10826"/>
                      <a:pt x="75779" y="-10826"/>
                      <a:pt x="32477" y="32477"/>
                    </a:cubicBezTo>
                    <a:cubicBezTo>
                      <a:pt x="-10826" y="75779"/>
                      <a:pt x="-10826" y="145062"/>
                      <a:pt x="32477" y="188364"/>
                    </a:cubicBezTo>
                    <a:cubicBezTo>
                      <a:pt x="75779" y="231666"/>
                      <a:pt x="145062" y="231666"/>
                      <a:pt x="188364" y="18836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0" name="Freeform: Shape 451">
                <a:extLst>
                  <a:ext uri="{FF2B5EF4-FFF2-40B4-BE49-F238E27FC236}">
                    <a16:creationId xmlns:a16="http://schemas.microsoft.com/office/drawing/2014/main" xmlns="" id="{98F9A916-C087-410E-B5A4-98D86AB74613}"/>
                  </a:ext>
                </a:extLst>
              </p:cNvPr>
              <p:cNvSpPr/>
              <p:nvPr/>
            </p:nvSpPr>
            <p:spPr>
              <a:xfrm>
                <a:off x="1722489" y="4271979"/>
                <a:ext cx="225170" cy="225170"/>
              </a:xfrm>
              <a:custGeom>
                <a:avLst/>
                <a:gdLst>
                  <a:gd name="connsiteX0" fmla="*/ 225171 w 225170"/>
                  <a:gd name="connsiteY0" fmla="*/ 112585 h 225170"/>
                  <a:gd name="connsiteX1" fmla="*/ 112586 w 225170"/>
                  <a:gd name="connsiteY1" fmla="*/ 225171 h 225170"/>
                  <a:gd name="connsiteX2" fmla="*/ 0 w 225170"/>
                  <a:gd name="connsiteY2" fmla="*/ 112585 h 225170"/>
                  <a:gd name="connsiteX3" fmla="*/ 112586 w 225170"/>
                  <a:gd name="connsiteY3" fmla="*/ 0 h 225170"/>
                  <a:gd name="connsiteX4" fmla="*/ 225171 w 225170"/>
                  <a:gd name="connsiteY4" fmla="*/ 112585 h 2251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5170" h="225170">
                    <a:moveTo>
                      <a:pt x="225171" y="112585"/>
                    </a:moveTo>
                    <a:cubicBezTo>
                      <a:pt x="225171" y="174765"/>
                      <a:pt x="174765" y="225171"/>
                      <a:pt x="112586" y="225171"/>
                    </a:cubicBezTo>
                    <a:cubicBezTo>
                      <a:pt x="50406" y="225171"/>
                      <a:pt x="0" y="174765"/>
                      <a:pt x="0" y="112585"/>
                    </a:cubicBezTo>
                    <a:cubicBezTo>
                      <a:pt x="0" y="50406"/>
                      <a:pt x="50406" y="0"/>
                      <a:pt x="112586" y="0"/>
                    </a:cubicBezTo>
                    <a:cubicBezTo>
                      <a:pt x="174765" y="0"/>
                      <a:pt x="225171" y="50406"/>
                      <a:pt x="225171" y="11258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1" name="Freeform: Shape 452">
                <a:extLst>
                  <a:ext uri="{FF2B5EF4-FFF2-40B4-BE49-F238E27FC236}">
                    <a16:creationId xmlns:a16="http://schemas.microsoft.com/office/drawing/2014/main" xmlns="" id="{48238F24-DD75-44EE-B65F-8AA59EB6DDE2}"/>
                  </a:ext>
                </a:extLst>
              </p:cNvPr>
              <p:cNvSpPr/>
              <p:nvPr/>
            </p:nvSpPr>
            <p:spPr>
              <a:xfrm>
                <a:off x="1938999" y="3951543"/>
                <a:ext cx="138566" cy="138566"/>
              </a:xfrm>
              <a:custGeom>
                <a:avLst/>
                <a:gdLst>
                  <a:gd name="connsiteX0" fmla="*/ 138567 w 138566"/>
                  <a:gd name="connsiteY0" fmla="*/ 69283 h 138566"/>
                  <a:gd name="connsiteX1" fmla="*/ 69283 w 138566"/>
                  <a:gd name="connsiteY1" fmla="*/ 138567 h 138566"/>
                  <a:gd name="connsiteX2" fmla="*/ 0 w 138566"/>
                  <a:gd name="connsiteY2" fmla="*/ 69283 h 138566"/>
                  <a:gd name="connsiteX3" fmla="*/ 69283 w 138566"/>
                  <a:gd name="connsiteY3" fmla="*/ 0 h 138566"/>
                  <a:gd name="connsiteX4" fmla="*/ 138567 w 138566"/>
                  <a:gd name="connsiteY4" fmla="*/ 69283 h 1385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8566" h="138566">
                    <a:moveTo>
                      <a:pt x="138567" y="69283"/>
                    </a:moveTo>
                    <a:cubicBezTo>
                      <a:pt x="138567" y="107547"/>
                      <a:pt x="107548" y="138567"/>
                      <a:pt x="69283" y="138567"/>
                    </a:cubicBezTo>
                    <a:cubicBezTo>
                      <a:pt x="31019" y="138567"/>
                      <a:pt x="0" y="107547"/>
                      <a:pt x="0" y="69283"/>
                    </a:cubicBezTo>
                    <a:cubicBezTo>
                      <a:pt x="0" y="31019"/>
                      <a:pt x="31019" y="0"/>
                      <a:pt x="69283" y="0"/>
                    </a:cubicBezTo>
                    <a:cubicBezTo>
                      <a:pt x="107548" y="0"/>
                      <a:pt x="138567" y="31019"/>
                      <a:pt x="138567" y="6928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2" name="Freeform: Shape 453">
                <a:extLst>
                  <a:ext uri="{FF2B5EF4-FFF2-40B4-BE49-F238E27FC236}">
                    <a16:creationId xmlns:a16="http://schemas.microsoft.com/office/drawing/2014/main" xmlns="" id="{C972A2A9-3A53-48C9-8042-9419124F9032}"/>
                  </a:ext>
                </a:extLst>
              </p:cNvPr>
              <p:cNvSpPr/>
              <p:nvPr/>
            </p:nvSpPr>
            <p:spPr>
              <a:xfrm>
                <a:off x="2380680" y="4930171"/>
                <a:ext cx="164547" cy="164547"/>
              </a:xfrm>
              <a:custGeom>
                <a:avLst/>
                <a:gdLst>
                  <a:gd name="connsiteX0" fmla="*/ 138567 w 164547"/>
                  <a:gd name="connsiteY0" fmla="*/ 138567 h 164547"/>
                  <a:gd name="connsiteX1" fmla="*/ 138567 w 164547"/>
                  <a:gd name="connsiteY1" fmla="*/ 25981 h 164547"/>
                  <a:gd name="connsiteX2" fmla="*/ 25981 w 164547"/>
                  <a:gd name="connsiteY2" fmla="*/ 25981 h 164547"/>
                  <a:gd name="connsiteX3" fmla="*/ 25981 w 164547"/>
                  <a:gd name="connsiteY3" fmla="*/ 138567 h 164547"/>
                  <a:gd name="connsiteX4" fmla="*/ 138567 w 164547"/>
                  <a:gd name="connsiteY4" fmla="*/ 138567 h 1645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4547" h="164547">
                    <a:moveTo>
                      <a:pt x="138567" y="138567"/>
                    </a:moveTo>
                    <a:cubicBezTo>
                      <a:pt x="173208" y="103925"/>
                      <a:pt x="173208" y="51963"/>
                      <a:pt x="138567" y="25981"/>
                    </a:cubicBezTo>
                    <a:cubicBezTo>
                      <a:pt x="103925" y="-8660"/>
                      <a:pt x="51963" y="-8660"/>
                      <a:pt x="25981" y="25981"/>
                    </a:cubicBezTo>
                    <a:cubicBezTo>
                      <a:pt x="-8660" y="60623"/>
                      <a:pt x="-8660" y="112585"/>
                      <a:pt x="25981" y="138567"/>
                    </a:cubicBezTo>
                    <a:cubicBezTo>
                      <a:pt x="51963" y="173208"/>
                      <a:pt x="103925" y="173208"/>
                      <a:pt x="138567" y="13856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3" name="Freeform: Shape 454">
                <a:extLst>
                  <a:ext uri="{FF2B5EF4-FFF2-40B4-BE49-F238E27FC236}">
                    <a16:creationId xmlns:a16="http://schemas.microsoft.com/office/drawing/2014/main" xmlns="" id="{2F7FB0E3-8A43-4036-B2B0-D198F0AE82DC}"/>
                  </a:ext>
                </a:extLst>
              </p:cNvPr>
              <p:cNvSpPr/>
              <p:nvPr/>
            </p:nvSpPr>
            <p:spPr>
              <a:xfrm>
                <a:off x="1945494" y="4304456"/>
                <a:ext cx="298784" cy="292289"/>
              </a:xfrm>
              <a:custGeom>
                <a:avLst/>
                <a:gdLst>
                  <a:gd name="connsiteX0" fmla="*/ 253317 w 298784"/>
                  <a:gd name="connsiteY0" fmla="*/ 253317 h 292289"/>
                  <a:gd name="connsiteX1" fmla="*/ 253317 w 298784"/>
                  <a:gd name="connsiteY1" fmla="*/ 45467 h 292289"/>
                  <a:gd name="connsiteX2" fmla="*/ 45467 w 298784"/>
                  <a:gd name="connsiteY2" fmla="*/ 45467 h 292289"/>
                  <a:gd name="connsiteX3" fmla="*/ 45467 w 298784"/>
                  <a:gd name="connsiteY3" fmla="*/ 253317 h 292289"/>
                  <a:gd name="connsiteX4" fmla="*/ 253317 w 298784"/>
                  <a:gd name="connsiteY4" fmla="*/ 253317 h 2922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8784" h="292289">
                    <a:moveTo>
                      <a:pt x="253317" y="253317"/>
                    </a:moveTo>
                    <a:cubicBezTo>
                      <a:pt x="313940" y="192694"/>
                      <a:pt x="313940" y="106090"/>
                      <a:pt x="253317" y="45467"/>
                    </a:cubicBezTo>
                    <a:cubicBezTo>
                      <a:pt x="192694" y="-15156"/>
                      <a:pt x="106090" y="-15156"/>
                      <a:pt x="45467" y="45467"/>
                    </a:cubicBezTo>
                    <a:cubicBezTo>
                      <a:pt x="-15156" y="106090"/>
                      <a:pt x="-15156" y="192694"/>
                      <a:pt x="45467" y="253317"/>
                    </a:cubicBezTo>
                    <a:cubicBezTo>
                      <a:pt x="106090" y="305280"/>
                      <a:pt x="201355" y="305280"/>
                      <a:pt x="253317" y="25331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29" name="Graphic 1">
              <a:extLst>
                <a:ext uri="{FF2B5EF4-FFF2-40B4-BE49-F238E27FC236}">
                  <a16:creationId xmlns:a16="http://schemas.microsoft.com/office/drawing/2014/main" xmlns="" id="{451363D2-DA39-4D84-9893-6FB681A53FAF}"/>
                </a:ext>
              </a:extLst>
            </p:cNvPr>
            <p:cNvGrpSpPr/>
            <p:nvPr/>
          </p:nvGrpSpPr>
          <p:grpSpPr>
            <a:xfrm>
              <a:off x="-338893" y="2672916"/>
              <a:ext cx="2237898" cy="1046067"/>
              <a:chOff x="-659126" y="2132856"/>
              <a:chExt cx="6781108" cy="3169713"/>
            </a:xfrm>
            <a:grpFill/>
          </p:grpSpPr>
          <p:grpSp>
            <p:nvGrpSpPr>
              <p:cNvPr id="882" name="Graphic 1">
                <a:extLst>
                  <a:ext uri="{FF2B5EF4-FFF2-40B4-BE49-F238E27FC236}">
                    <a16:creationId xmlns:a16="http://schemas.microsoft.com/office/drawing/2014/main" xmlns="" id="{E42EAF7F-5186-40D6-ABC6-84476C16C667}"/>
                  </a:ext>
                </a:extLst>
              </p:cNvPr>
              <p:cNvGrpSpPr/>
              <p:nvPr/>
            </p:nvGrpSpPr>
            <p:grpSpPr>
              <a:xfrm>
                <a:off x="-659126" y="2243382"/>
                <a:ext cx="6781108" cy="2942550"/>
                <a:chOff x="-659126" y="2243382"/>
                <a:chExt cx="6781108" cy="2942550"/>
              </a:xfrm>
              <a:grpFill/>
            </p:grpSpPr>
            <p:sp>
              <p:nvSpPr>
                <p:cNvPr id="934" name="Freeform: Shape 442">
                  <a:extLst>
                    <a:ext uri="{FF2B5EF4-FFF2-40B4-BE49-F238E27FC236}">
                      <a16:creationId xmlns:a16="http://schemas.microsoft.com/office/drawing/2014/main" xmlns="" id="{ACA7C929-B2ED-4E12-A3F9-4955D3C5858B}"/>
                    </a:ext>
                  </a:extLst>
                </p:cNvPr>
                <p:cNvSpPr/>
                <p:nvPr/>
              </p:nvSpPr>
              <p:spPr>
                <a:xfrm>
                  <a:off x="-659126" y="4228677"/>
                  <a:ext cx="86604" cy="69283"/>
                </a:xfrm>
                <a:custGeom>
                  <a:avLst/>
                  <a:gdLst>
                    <a:gd name="connsiteX0" fmla="*/ 0 w 86604"/>
                    <a:gd name="connsiteY0" fmla="*/ 0 h 69283"/>
                    <a:gd name="connsiteX1" fmla="*/ 0 w 86604"/>
                    <a:gd name="connsiteY1" fmla="*/ 69283 h 69283"/>
                    <a:gd name="connsiteX2" fmla="*/ 0 w 86604"/>
                    <a:gd name="connsiteY2" fmla="*/ 69283 h 69283"/>
                    <a:gd name="connsiteX3" fmla="*/ 0 w 86604"/>
                    <a:gd name="connsiteY3" fmla="*/ 0 h 692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6604" h="69283">
                      <a:moveTo>
                        <a:pt x="0" y="0"/>
                      </a:moveTo>
                      <a:lnTo>
                        <a:pt x="0" y="69283"/>
                      </a:lnTo>
                      <a:lnTo>
                        <a:pt x="0" y="6928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35" name="Freeform: Shape 443">
                  <a:extLst>
                    <a:ext uri="{FF2B5EF4-FFF2-40B4-BE49-F238E27FC236}">
                      <a16:creationId xmlns:a16="http://schemas.microsoft.com/office/drawing/2014/main" xmlns="" id="{B9408EE2-77A4-4D0B-8EC9-47F0F318D8C2}"/>
                    </a:ext>
                  </a:extLst>
                </p:cNvPr>
                <p:cNvSpPr/>
                <p:nvPr/>
              </p:nvSpPr>
              <p:spPr>
                <a:xfrm>
                  <a:off x="-659126" y="2243382"/>
                  <a:ext cx="6781108" cy="2942550"/>
                </a:xfrm>
                <a:custGeom>
                  <a:avLst/>
                  <a:gdLst>
                    <a:gd name="connsiteX0" fmla="*/ 684173 w 6781108"/>
                    <a:gd name="connsiteY0" fmla="*/ 2643487 h 2942550"/>
                    <a:gd name="connsiteX1" fmla="*/ 1411648 w 6781108"/>
                    <a:gd name="connsiteY1" fmla="*/ 2937941 h 2942550"/>
                    <a:gd name="connsiteX2" fmla="*/ 2182426 w 6781108"/>
                    <a:gd name="connsiteY2" fmla="*/ 2747412 h 2942550"/>
                    <a:gd name="connsiteX3" fmla="*/ 3680678 w 6781108"/>
                    <a:gd name="connsiteY3" fmla="*/ 1327103 h 2942550"/>
                    <a:gd name="connsiteX4" fmla="*/ 4468776 w 6781108"/>
                    <a:gd name="connsiteY4" fmla="*/ 530345 h 2942550"/>
                    <a:gd name="connsiteX5" fmla="*/ 5308837 w 6781108"/>
                    <a:gd name="connsiteY5" fmla="*/ 54022 h 2942550"/>
                    <a:gd name="connsiteX6" fmla="*/ 6781108 w 6781108"/>
                    <a:gd name="connsiteY6" fmla="*/ 668911 h 2942550"/>
                    <a:gd name="connsiteX7" fmla="*/ 6781108 w 6781108"/>
                    <a:gd name="connsiteY7" fmla="*/ 616949 h 2942550"/>
                    <a:gd name="connsiteX8" fmla="*/ 5750518 w 6781108"/>
                    <a:gd name="connsiteY8" fmla="*/ 19380 h 2942550"/>
                    <a:gd name="connsiteX9" fmla="*/ 4243605 w 6781108"/>
                    <a:gd name="connsiteY9" fmla="*/ 686232 h 2942550"/>
                    <a:gd name="connsiteX10" fmla="*/ 2702051 w 6781108"/>
                    <a:gd name="connsiteY10" fmla="*/ 2323052 h 2942550"/>
                    <a:gd name="connsiteX11" fmla="*/ 1896632 w 6781108"/>
                    <a:gd name="connsiteY11" fmla="*/ 2842676 h 2942550"/>
                    <a:gd name="connsiteX12" fmla="*/ 978627 w 6781108"/>
                    <a:gd name="connsiteY12" fmla="*/ 2773393 h 2942550"/>
                    <a:gd name="connsiteX13" fmla="*/ 51963 w 6781108"/>
                    <a:gd name="connsiteY13" fmla="*/ 2037258 h 2942550"/>
                    <a:gd name="connsiteX14" fmla="*/ 8660 w 6781108"/>
                    <a:gd name="connsiteY14" fmla="*/ 1993955 h 2942550"/>
                    <a:gd name="connsiteX15" fmla="*/ 0 w 6781108"/>
                    <a:gd name="connsiteY15" fmla="*/ 2054578 h 2942550"/>
                    <a:gd name="connsiteX16" fmla="*/ 684173 w 6781108"/>
                    <a:gd name="connsiteY16" fmla="*/ 2643487 h 29425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6781108" h="2942550">
                      <a:moveTo>
                        <a:pt x="684173" y="2643487"/>
                      </a:moveTo>
                      <a:cubicBezTo>
                        <a:pt x="900684" y="2790714"/>
                        <a:pt x="1143175" y="2911960"/>
                        <a:pt x="1411648" y="2937941"/>
                      </a:cubicBezTo>
                      <a:cubicBezTo>
                        <a:pt x="1680121" y="2963922"/>
                        <a:pt x="1948594" y="2877318"/>
                        <a:pt x="2182426" y="2747412"/>
                      </a:cubicBezTo>
                      <a:cubicBezTo>
                        <a:pt x="2779994" y="2409656"/>
                        <a:pt x="3230336" y="1838068"/>
                        <a:pt x="3680678" y="1327103"/>
                      </a:cubicBezTo>
                      <a:cubicBezTo>
                        <a:pt x="3931830" y="1049970"/>
                        <a:pt x="4182982" y="772836"/>
                        <a:pt x="4468776" y="530345"/>
                      </a:cubicBezTo>
                      <a:cubicBezTo>
                        <a:pt x="4711268" y="322495"/>
                        <a:pt x="4988401" y="131965"/>
                        <a:pt x="5308837" y="54022"/>
                      </a:cubicBezTo>
                      <a:cubicBezTo>
                        <a:pt x="5871764" y="-75885"/>
                        <a:pt x="6382728" y="287853"/>
                        <a:pt x="6781108" y="668911"/>
                      </a:cubicBezTo>
                      <a:lnTo>
                        <a:pt x="6781108" y="616949"/>
                      </a:lnTo>
                      <a:cubicBezTo>
                        <a:pt x="6486654" y="339815"/>
                        <a:pt x="6148897" y="97324"/>
                        <a:pt x="5750518" y="19380"/>
                      </a:cubicBezTo>
                      <a:cubicBezTo>
                        <a:pt x="5161610" y="-93206"/>
                        <a:pt x="4641984" y="305174"/>
                        <a:pt x="4243605" y="686232"/>
                      </a:cubicBezTo>
                      <a:cubicBezTo>
                        <a:pt x="3697999" y="1205857"/>
                        <a:pt x="3256317" y="1820747"/>
                        <a:pt x="2702051" y="2323052"/>
                      </a:cubicBezTo>
                      <a:cubicBezTo>
                        <a:pt x="2468219" y="2539562"/>
                        <a:pt x="2199746" y="2738752"/>
                        <a:pt x="1896632" y="2842676"/>
                      </a:cubicBezTo>
                      <a:cubicBezTo>
                        <a:pt x="1584857" y="2946602"/>
                        <a:pt x="1273082" y="2911960"/>
                        <a:pt x="978627" y="2773393"/>
                      </a:cubicBezTo>
                      <a:cubicBezTo>
                        <a:pt x="623550" y="2600185"/>
                        <a:pt x="320436" y="2314391"/>
                        <a:pt x="51963" y="2037258"/>
                      </a:cubicBezTo>
                      <a:cubicBezTo>
                        <a:pt x="34642" y="2019937"/>
                        <a:pt x="25981" y="2002616"/>
                        <a:pt x="8660" y="1993955"/>
                      </a:cubicBezTo>
                      <a:lnTo>
                        <a:pt x="0" y="2054578"/>
                      </a:lnTo>
                      <a:cubicBezTo>
                        <a:pt x="207850" y="2271089"/>
                        <a:pt x="433021" y="2478939"/>
                        <a:pt x="684173" y="2643487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83" name="Graphic 1">
                <a:extLst>
                  <a:ext uri="{FF2B5EF4-FFF2-40B4-BE49-F238E27FC236}">
                    <a16:creationId xmlns:a16="http://schemas.microsoft.com/office/drawing/2014/main" xmlns="" id="{F7DA8B9C-B413-4140-976B-12AA2FC3140B}"/>
                  </a:ext>
                </a:extLst>
              </p:cNvPr>
              <p:cNvGrpSpPr/>
              <p:nvPr/>
            </p:nvGrpSpPr>
            <p:grpSpPr>
              <a:xfrm>
                <a:off x="-659126" y="2251869"/>
                <a:ext cx="6763786" cy="2932974"/>
                <a:chOff x="-659126" y="2251869"/>
                <a:chExt cx="6763786" cy="2932974"/>
              </a:xfrm>
              <a:grpFill/>
            </p:grpSpPr>
            <p:sp>
              <p:nvSpPr>
                <p:cNvPr id="932" name="Freeform: Shape 440">
                  <a:extLst>
                    <a:ext uri="{FF2B5EF4-FFF2-40B4-BE49-F238E27FC236}">
                      <a16:creationId xmlns:a16="http://schemas.microsoft.com/office/drawing/2014/main" xmlns="" id="{B2071E10-4525-4997-A54C-0CF6A8E30E69}"/>
                    </a:ext>
                  </a:extLst>
                </p:cNvPr>
                <p:cNvSpPr/>
                <p:nvPr/>
              </p:nvSpPr>
              <p:spPr>
                <a:xfrm>
                  <a:off x="-659126" y="3146124"/>
                  <a:ext cx="86604" cy="51962"/>
                </a:xfrm>
                <a:custGeom>
                  <a:avLst/>
                  <a:gdLst>
                    <a:gd name="connsiteX0" fmla="*/ 0 w 86604"/>
                    <a:gd name="connsiteY0" fmla="*/ 0 h 51962"/>
                    <a:gd name="connsiteX1" fmla="*/ 0 w 86604"/>
                    <a:gd name="connsiteY1" fmla="*/ 51963 h 51962"/>
                    <a:gd name="connsiteX2" fmla="*/ 0 w 86604"/>
                    <a:gd name="connsiteY2" fmla="*/ 51963 h 51962"/>
                    <a:gd name="connsiteX3" fmla="*/ 0 w 86604"/>
                    <a:gd name="connsiteY3" fmla="*/ 0 h 519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6604" h="51962">
                      <a:moveTo>
                        <a:pt x="0" y="0"/>
                      </a:moveTo>
                      <a:lnTo>
                        <a:pt x="0" y="51963"/>
                      </a:lnTo>
                      <a:lnTo>
                        <a:pt x="0" y="519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33" name="Freeform: Shape 441">
                  <a:extLst>
                    <a:ext uri="{FF2B5EF4-FFF2-40B4-BE49-F238E27FC236}">
                      <a16:creationId xmlns:a16="http://schemas.microsoft.com/office/drawing/2014/main" xmlns="" id="{7104BC11-4736-47E9-A983-FB402A2D354D}"/>
                    </a:ext>
                  </a:extLst>
                </p:cNvPr>
                <p:cNvSpPr/>
                <p:nvPr/>
              </p:nvSpPr>
              <p:spPr>
                <a:xfrm>
                  <a:off x="-659126" y="2251869"/>
                  <a:ext cx="6763786" cy="2932974"/>
                </a:xfrm>
                <a:custGeom>
                  <a:avLst/>
                  <a:gdLst>
                    <a:gd name="connsiteX0" fmla="*/ 536946 w 6763786"/>
                    <a:gd name="connsiteY0" fmla="*/ 443914 h 2932974"/>
                    <a:gd name="connsiteX1" fmla="*/ 1377007 w 6763786"/>
                    <a:gd name="connsiteY1" fmla="*/ 36874 h 2932974"/>
                    <a:gd name="connsiteX2" fmla="*/ 2286351 w 6763786"/>
                    <a:gd name="connsiteY2" fmla="*/ 296687 h 2932974"/>
                    <a:gd name="connsiteX3" fmla="*/ 3862547 w 6763786"/>
                    <a:gd name="connsiteY3" fmla="*/ 1872883 h 2932974"/>
                    <a:gd name="connsiteX4" fmla="*/ 5317497 w 6763786"/>
                    <a:gd name="connsiteY4" fmla="*/ 2912133 h 2932974"/>
                    <a:gd name="connsiteX5" fmla="*/ 6763787 w 6763786"/>
                    <a:gd name="connsiteY5" fmla="*/ 2305904 h 2932974"/>
                    <a:gd name="connsiteX6" fmla="*/ 6763787 w 6763786"/>
                    <a:gd name="connsiteY6" fmla="*/ 2253941 h 2932974"/>
                    <a:gd name="connsiteX7" fmla="*/ 6607900 w 6763786"/>
                    <a:gd name="connsiteY7" fmla="*/ 2392508 h 2932974"/>
                    <a:gd name="connsiteX8" fmla="*/ 5767839 w 6763786"/>
                    <a:gd name="connsiteY8" fmla="*/ 2868831 h 2932974"/>
                    <a:gd name="connsiteX9" fmla="*/ 4070397 w 6763786"/>
                    <a:gd name="connsiteY9" fmla="*/ 2028770 h 2932974"/>
                    <a:gd name="connsiteX10" fmla="*/ 2554824 w 6763786"/>
                    <a:gd name="connsiteY10" fmla="*/ 443914 h 2932974"/>
                    <a:gd name="connsiteX11" fmla="*/ 1065232 w 6763786"/>
                    <a:gd name="connsiteY11" fmla="*/ 88837 h 2932974"/>
                    <a:gd name="connsiteX12" fmla="*/ 216510 w 6763786"/>
                    <a:gd name="connsiteY12" fmla="*/ 677745 h 2932974"/>
                    <a:gd name="connsiteX13" fmla="*/ 0 w 6763786"/>
                    <a:gd name="connsiteY13" fmla="*/ 894256 h 2932974"/>
                    <a:gd name="connsiteX14" fmla="*/ 0 w 6763786"/>
                    <a:gd name="connsiteY14" fmla="*/ 946218 h 2932974"/>
                    <a:gd name="connsiteX15" fmla="*/ 536946 w 6763786"/>
                    <a:gd name="connsiteY15" fmla="*/ 443914 h 29329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6763786" h="2932974">
                      <a:moveTo>
                        <a:pt x="536946" y="443914"/>
                      </a:moveTo>
                      <a:cubicBezTo>
                        <a:pt x="779438" y="253385"/>
                        <a:pt x="1065232" y="80176"/>
                        <a:pt x="1377007" y="36874"/>
                      </a:cubicBezTo>
                      <a:cubicBezTo>
                        <a:pt x="1706103" y="-6428"/>
                        <a:pt x="2017878" y="123478"/>
                        <a:pt x="2286351" y="296687"/>
                      </a:cubicBezTo>
                      <a:cubicBezTo>
                        <a:pt x="2909901" y="712387"/>
                        <a:pt x="3368903" y="1335937"/>
                        <a:pt x="3862547" y="1872883"/>
                      </a:cubicBezTo>
                      <a:cubicBezTo>
                        <a:pt x="4252266" y="2297244"/>
                        <a:pt x="4728589" y="2799548"/>
                        <a:pt x="5317497" y="2912133"/>
                      </a:cubicBezTo>
                      <a:cubicBezTo>
                        <a:pt x="5871764" y="3024719"/>
                        <a:pt x="6374068" y="2660981"/>
                        <a:pt x="6763787" y="2305904"/>
                      </a:cubicBezTo>
                      <a:lnTo>
                        <a:pt x="6763787" y="2253941"/>
                      </a:lnTo>
                      <a:cubicBezTo>
                        <a:pt x="6711825" y="2305904"/>
                        <a:pt x="6659862" y="2349206"/>
                        <a:pt x="6607900" y="2392508"/>
                      </a:cubicBezTo>
                      <a:cubicBezTo>
                        <a:pt x="6365408" y="2600358"/>
                        <a:pt x="6088275" y="2790887"/>
                        <a:pt x="5767839" y="2868831"/>
                      </a:cubicBezTo>
                      <a:cubicBezTo>
                        <a:pt x="5100987" y="3033379"/>
                        <a:pt x="4503418" y="2470452"/>
                        <a:pt x="4070397" y="2028770"/>
                      </a:cubicBezTo>
                      <a:cubicBezTo>
                        <a:pt x="3559432" y="1509145"/>
                        <a:pt x="3126411" y="902916"/>
                        <a:pt x="2554824" y="443914"/>
                      </a:cubicBezTo>
                      <a:cubicBezTo>
                        <a:pt x="2121803" y="97497"/>
                        <a:pt x="1610838" y="-136334"/>
                        <a:pt x="1065232" y="88837"/>
                      </a:cubicBezTo>
                      <a:cubicBezTo>
                        <a:pt x="736136" y="218743"/>
                        <a:pt x="467663" y="443914"/>
                        <a:pt x="216510" y="677745"/>
                      </a:cubicBezTo>
                      <a:cubicBezTo>
                        <a:pt x="138567" y="747029"/>
                        <a:pt x="69283" y="824972"/>
                        <a:pt x="0" y="894256"/>
                      </a:cubicBezTo>
                      <a:lnTo>
                        <a:pt x="0" y="946218"/>
                      </a:lnTo>
                      <a:cubicBezTo>
                        <a:pt x="173208" y="773010"/>
                        <a:pt x="346417" y="599801"/>
                        <a:pt x="536946" y="44391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84" name="Graphic 1">
                <a:extLst>
                  <a:ext uri="{FF2B5EF4-FFF2-40B4-BE49-F238E27FC236}">
                    <a16:creationId xmlns:a16="http://schemas.microsoft.com/office/drawing/2014/main" xmlns="" id="{31D9AF07-94DB-4807-8758-24E796E85D2B}"/>
                  </a:ext>
                </a:extLst>
              </p:cNvPr>
              <p:cNvGrpSpPr/>
              <p:nvPr/>
            </p:nvGrpSpPr>
            <p:grpSpPr>
              <a:xfrm>
                <a:off x="-607163" y="2839471"/>
                <a:ext cx="259812" cy="1756483"/>
                <a:chOff x="-607163" y="2839471"/>
                <a:chExt cx="259812" cy="1756483"/>
              </a:xfrm>
              <a:grpFill/>
            </p:grpSpPr>
            <p:sp>
              <p:nvSpPr>
                <p:cNvPr id="929" name="Freeform: Shape 437">
                  <a:extLst>
                    <a:ext uri="{FF2B5EF4-FFF2-40B4-BE49-F238E27FC236}">
                      <a16:creationId xmlns:a16="http://schemas.microsoft.com/office/drawing/2014/main" xmlns="" id="{8110267A-0C15-4768-B5C0-A028F1D55C85}"/>
                    </a:ext>
                  </a:extLst>
                </p:cNvPr>
                <p:cNvSpPr/>
                <p:nvPr/>
              </p:nvSpPr>
              <p:spPr>
                <a:xfrm>
                  <a:off x="-494578" y="2936109"/>
                  <a:ext cx="34641" cy="1554545"/>
                </a:xfrm>
                <a:custGeom>
                  <a:avLst/>
                  <a:gdLst>
                    <a:gd name="connsiteX0" fmla="*/ 0 w 34641"/>
                    <a:gd name="connsiteY0" fmla="*/ 19486 h 1554545"/>
                    <a:gd name="connsiteX1" fmla="*/ 0 w 34641"/>
                    <a:gd name="connsiteY1" fmla="*/ 1535059 h 1554545"/>
                    <a:gd name="connsiteX2" fmla="*/ 34642 w 34641"/>
                    <a:gd name="connsiteY2" fmla="*/ 1535059 h 1554545"/>
                    <a:gd name="connsiteX3" fmla="*/ 34642 w 34641"/>
                    <a:gd name="connsiteY3" fmla="*/ 19486 h 1554545"/>
                    <a:gd name="connsiteX4" fmla="*/ 0 w 34641"/>
                    <a:gd name="connsiteY4" fmla="*/ 19486 h 15545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1554545">
                      <a:moveTo>
                        <a:pt x="0" y="19486"/>
                      </a:moveTo>
                      <a:cubicBezTo>
                        <a:pt x="0" y="521790"/>
                        <a:pt x="0" y="1032755"/>
                        <a:pt x="0" y="1535059"/>
                      </a:cubicBezTo>
                      <a:cubicBezTo>
                        <a:pt x="0" y="1561041"/>
                        <a:pt x="34642" y="1561041"/>
                        <a:pt x="34642" y="1535059"/>
                      </a:cubicBezTo>
                      <a:cubicBezTo>
                        <a:pt x="34642" y="1032755"/>
                        <a:pt x="34642" y="521790"/>
                        <a:pt x="34642" y="19486"/>
                      </a:cubicBezTo>
                      <a:cubicBezTo>
                        <a:pt x="34642" y="-6495"/>
                        <a:pt x="0" y="-6495"/>
                        <a:pt x="0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30" name="Freeform: Shape 438">
                  <a:extLst>
                    <a:ext uri="{FF2B5EF4-FFF2-40B4-BE49-F238E27FC236}">
                      <a16:creationId xmlns:a16="http://schemas.microsoft.com/office/drawing/2014/main" xmlns="" id="{9220931B-3F57-408C-A013-079CDC0F0520}"/>
                    </a:ext>
                  </a:extLst>
                </p:cNvPr>
                <p:cNvSpPr/>
                <p:nvPr/>
              </p:nvSpPr>
              <p:spPr>
                <a:xfrm>
                  <a:off x="-607163" y="4306553"/>
                  <a:ext cx="259812" cy="289400"/>
                </a:xfrm>
                <a:custGeom>
                  <a:avLst/>
                  <a:gdLst>
                    <a:gd name="connsiteX0" fmla="*/ 129906 w 259812"/>
                    <a:gd name="connsiteY0" fmla="*/ 78011 h 289400"/>
                    <a:gd name="connsiteX1" fmla="*/ 0 w 259812"/>
                    <a:gd name="connsiteY1" fmla="*/ 8728 h 289400"/>
                    <a:gd name="connsiteX2" fmla="*/ 129906 w 259812"/>
                    <a:gd name="connsiteY2" fmla="*/ 207917 h 289400"/>
                    <a:gd name="connsiteX3" fmla="*/ 259813 w 259812"/>
                    <a:gd name="connsiteY3" fmla="*/ 268540 h 289400"/>
                    <a:gd name="connsiteX4" fmla="*/ 129906 w 259812"/>
                    <a:gd name="connsiteY4" fmla="*/ 78011 h 2894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9400">
                      <a:moveTo>
                        <a:pt x="129906" y="78011"/>
                      </a:moveTo>
                      <a:cubicBezTo>
                        <a:pt x="60623" y="17388"/>
                        <a:pt x="0" y="-17254"/>
                        <a:pt x="0" y="8728"/>
                      </a:cubicBezTo>
                      <a:cubicBezTo>
                        <a:pt x="0" y="34709"/>
                        <a:pt x="60623" y="129974"/>
                        <a:pt x="129906" y="207917"/>
                      </a:cubicBezTo>
                      <a:cubicBezTo>
                        <a:pt x="199190" y="285861"/>
                        <a:pt x="259813" y="311843"/>
                        <a:pt x="259813" y="268540"/>
                      </a:cubicBezTo>
                      <a:cubicBezTo>
                        <a:pt x="259813" y="225238"/>
                        <a:pt x="199190" y="138634"/>
                        <a:pt x="129906" y="7801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31" name="Freeform: Shape 439">
                  <a:extLst>
                    <a:ext uri="{FF2B5EF4-FFF2-40B4-BE49-F238E27FC236}">
                      <a16:creationId xmlns:a16="http://schemas.microsoft.com/office/drawing/2014/main" xmlns="" id="{9A28FD76-0EC6-4379-B3A0-25B228412E5A}"/>
                    </a:ext>
                  </a:extLst>
                </p:cNvPr>
                <p:cNvSpPr/>
                <p:nvPr/>
              </p:nvSpPr>
              <p:spPr>
                <a:xfrm>
                  <a:off x="-607163" y="2839471"/>
                  <a:ext cx="259812" cy="290555"/>
                </a:xfrm>
                <a:custGeom>
                  <a:avLst/>
                  <a:gdLst>
                    <a:gd name="connsiteX0" fmla="*/ 129906 w 259812"/>
                    <a:gd name="connsiteY0" fmla="*/ 81483 h 290555"/>
                    <a:gd name="connsiteX1" fmla="*/ 0 w 259812"/>
                    <a:gd name="connsiteY1" fmla="*/ 280673 h 290555"/>
                    <a:gd name="connsiteX2" fmla="*/ 129906 w 259812"/>
                    <a:gd name="connsiteY2" fmla="*/ 211389 h 290555"/>
                    <a:gd name="connsiteX3" fmla="*/ 259813 w 259812"/>
                    <a:gd name="connsiteY3" fmla="*/ 20860 h 290555"/>
                    <a:gd name="connsiteX4" fmla="*/ 129906 w 259812"/>
                    <a:gd name="connsiteY4" fmla="*/ 81483 h 290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90555">
                      <a:moveTo>
                        <a:pt x="129906" y="81483"/>
                      </a:moveTo>
                      <a:cubicBezTo>
                        <a:pt x="51963" y="159427"/>
                        <a:pt x="0" y="246031"/>
                        <a:pt x="0" y="280673"/>
                      </a:cubicBezTo>
                      <a:cubicBezTo>
                        <a:pt x="0" y="306654"/>
                        <a:pt x="60623" y="280673"/>
                        <a:pt x="129906" y="211389"/>
                      </a:cubicBezTo>
                      <a:cubicBezTo>
                        <a:pt x="199190" y="150766"/>
                        <a:pt x="259813" y="64162"/>
                        <a:pt x="259813" y="20860"/>
                      </a:cubicBezTo>
                      <a:cubicBezTo>
                        <a:pt x="259813" y="-22442"/>
                        <a:pt x="199190" y="3539"/>
                        <a:pt x="129906" y="8148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85" name="Graphic 1">
                <a:extLst>
                  <a:ext uri="{FF2B5EF4-FFF2-40B4-BE49-F238E27FC236}">
                    <a16:creationId xmlns:a16="http://schemas.microsoft.com/office/drawing/2014/main" xmlns="" id="{FCD217F5-B627-4AF8-9CC6-FE4AAECF07E1}"/>
                  </a:ext>
                </a:extLst>
              </p:cNvPr>
              <p:cNvGrpSpPr/>
              <p:nvPr/>
            </p:nvGrpSpPr>
            <p:grpSpPr>
              <a:xfrm>
                <a:off x="-9594" y="2362455"/>
                <a:ext cx="259812" cy="2708162"/>
                <a:chOff x="-9594" y="2362455"/>
                <a:chExt cx="259812" cy="2708162"/>
              </a:xfrm>
              <a:grpFill/>
            </p:grpSpPr>
            <p:sp>
              <p:nvSpPr>
                <p:cNvPr id="926" name="Freeform: Shape 434">
                  <a:extLst>
                    <a:ext uri="{FF2B5EF4-FFF2-40B4-BE49-F238E27FC236}">
                      <a16:creationId xmlns:a16="http://schemas.microsoft.com/office/drawing/2014/main" xmlns="" id="{AFB9A4DD-20E8-4574-B59A-54281C26FAAD}"/>
                    </a:ext>
                  </a:extLst>
                </p:cNvPr>
                <p:cNvSpPr/>
                <p:nvPr/>
              </p:nvSpPr>
              <p:spPr>
                <a:xfrm>
                  <a:off x="94330" y="2425145"/>
                  <a:ext cx="35786" cy="2559153"/>
                </a:xfrm>
                <a:custGeom>
                  <a:avLst/>
                  <a:gdLst>
                    <a:gd name="connsiteX0" fmla="*/ 0 w 35786"/>
                    <a:gd name="connsiteY0" fmla="*/ 19486 h 2559153"/>
                    <a:gd name="connsiteX1" fmla="*/ 0 w 35786"/>
                    <a:gd name="connsiteY1" fmla="*/ 2539668 h 2559153"/>
                    <a:gd name="connsiteX2" fmla="*/ 34642 w 35786"/>
                    <a:gd name="connsiteY2" fmla="*/ 2539668 h 2559153"/>
                    <a:gd name="connsiteX3" fmla="*/ 34642 w 35786"/>
                    <a:gd name="connsiteY3" fmla="*/ 19486 h 2559153"/>
                    <a:gd name="connsiteX4" fmla="*/ 0 w 35786"/>
                    <a:gd name="connsiteY4" fmla="*/ 19486 h 2559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2559153">
                      <a:moveTo>
                        <a:pt x="0" y="19486"/>
                      </a:moveTo>
                      <a:cubicBezTo>
                        <a:pt x="0" y="859547"/>
                        <a:pt x="0" y="1699607"/>
                        <a:pt x="0" y="2539668"/>
                      </a:cubicBezTo>
                      <a:cubicBezTo>
                        <a:pt x="0" y="2565649"/>
                        <a:pt x="34642" y="2565649"/>
                        <a:pt x="34642" y="2539668"/>
                      </a:cubicBezTo>
                      <a:cubicBezTo>
                        <a:pt x="34642" y="1699607"/>
                        <a:pt x="34642" y="859547"/>
                        <a:pt x="34642" y="19486"/>
                      </a:cubicBezTo>
                      <a:cubicBezTo>
                        <a:pt x="43302" y="-6495"/>
                        <a:pt x="0" y="-6495"/>
                        <a:pt x="0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27" name="Freeform: Shape 435">
                  <a:extLst>
                    <a:ext uri="{FF2B5EF4-FFF2-40B4-BE49-F238E27FC236}">
                      <a16:creationId xmlns:a16="http://schemas.microsoft.com/office/drawing/2014/main" xmlns="" id="{BCCCA664-BADC-48AB-B6A2-683077636870}"/>
                    </a:ext>
                  </a:extLst>
                </p:cNvPr>
                <p:cNvSpPr/>
                <p:nvPr/>
              </p:nvSpPr>
              <p:spPr>
                <a:xfrm>
                  <a:off x="-9594" y="4799182"/>
                  <a:ext cx="259812" cy="271435"/>
                </a:xfrm>
                <a:custGeom>
                  <a:avLst/>
                  <a:gdLst>
                    <a:gd name="connsiteX0" fmla="*/ 129906 w 259812"/>
                    <a:gd name="connsiteY0" fmla="*/ 27064 h 271435"/>
                    <a:gd name="connsiteX1" fmla="*/ 0 w 259812"/>
                    <a:gd name="connsiteY1" fmla="*/ 53045 h 271435"/>
                    <a:gd name="connsiteX2" fmla="*/ 129906 w 259812"/>
                    <a:gd name="connsiteY2" fmla="*/ 243574 h 271435"/>
                    <a:gd name="connsiteX3" fmla="*/ 259813 w 259812"/>
                    <a:gd name="connsiteY3" fmla="*/ 208933 h 271435"/>
                    <a:gd name="connsiteX4" fmla="*/ 129906 w 259812"/>
                    <a:gd name="connsiteY4" fmla="*/ 27064 h 2714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1435">
                      <a:moveTo>
                        <a:pt x="129906" y="27064"/>
                      </a:moveTo>
                      <a:cubicBezTo>
                        <a:pt x="60623" y="-16238"/>
                        <a:pt x="0" y="-7578"/>
                        <a:pt x="0" y="53045"/>
                      </a:cubicBezTo>
                      <a:cubicBezTo>
                        <a:pt x="0" y="105008"/>
                        <a:pt x="51963" y="191612"/>
                        <a:pt x="129906" y="243574"/>
                      </a:cubicBezTo>
                      <a:cubicBezTo>
                        <a:pt x="199190" y="295537"/>
                        <a:pt x="259813" y="269556"/>
                        <a:pt x="259813" y="208933"/>
                      </a:cubicBezTo>
                      <a:cubicBezTo>
                        <a:pt x="251152" y="148310"/>
                        <a:pt x="199190" y="70366"/>
                        <a:pt x="129906" y="2706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28" name="Freeform: Shape 436">
                  <a:extLst>
                    <a:ext uri="{FF2B5EF4-FFF2-40B4-BE49-F238E27FC236}">
                      <a16:creationId xmlns:a16="http://schemas.microsoft.com/office/drawing/2014/main" xmlns="" id="{10C12B43-BF0F-4570-8381-9F5C4AF19B75}"/>
                    </a:ext>
                  </a:extLst>
                </p:cNvPr>
                <p:cNvSpPr/>
                <p:nvPr/>
              </p:nvSpPr>
              <p:spPr>
                <a:xfrm>
                  <a:off x="-9594" y="2362455"/>
                  <a:ext cx="259812" cy="273787"/>
                </a:xfrm>
                <a:custGeom>
                  <a:avLst/>
                  <a:gdLst>
                    <a:gd name="connsiteX0" fmla="*/ 129906 w 259812"/>
                    <a:gd name="connsiteY0" fmla="*/ 30213 h 273787"/>
                    <a:gd name="connsiteX1" fmla="*/ 0 w 259812"/>
                    <a:gd name="connsiteY1" fmla="*/ 220743 h 273787"/>
                    <a:gd name="connsiteX2" fmla="*/ 129906 w 259812"/>
                    <a:gd name="connsiteY2" fmla="*/ 246724 h 273787"/>
                    <a:gd name="connsiteX3" fmla="*/ 259813 w 259812"/>
                    <a:gd name="connsiteY3" fmla="*/ 64855 h 273787"/>
                    <a:gd name="connsiteX4" fmla="*/ 129906 w 259812"/>
                    <a:gd name="connsiteY4" fmla="*/ 30213 h 2737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3787">
                      <a:moveTo>
                        <a:pt x="129906" y="30213"/>
                      </a:moveTo>
                      <a:cubicBezTo>
                        <a:pt x="51963" y="82176"/>
                        <a:pt x="0" y="168780"/>
                        <a:pt x="0" y="220743"/>
                      </a:cubicBezTo>
                      <a:cubicBezTo>
                        <a:pt x="0" y="281365"/>
                        <a:pt x="51963" y="290026"/>
                        <a:pt x="129906" y="246724"/>
                      </a:cubicBezTo>
                      <a:cubicBezTo>
                        <a:pt x="199190" y="203422"/>
                        <a:pt x="259813" y="125478"/>
                        <a:pt x="259813" y="64855"/>
                      </a:cubicBezTo>
                      <a:cubicBezTo>
                        <a:pt x="251152" y="-4428"/>
                        <a:pt x="199190" y="-21749"/>
                        <a:pt x="129906" y="3021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86" name="Graphic 1">
                <a:extLst>
                  <a:ext uri="{FF2B5EF4-FFF2-40B4-BE49-F238E27FC236}">
                    <a16:creationId xmlns:a16="http://schemas.microsoft.com/office/drawing/2014/main" xmlns="" id="{C905D18F-686E-4F57-8B07-BB6C1939F2E4}"/>
                  </a:ext>
                </a:extLst>
              </p:cNvPr>
              <p:cNvGrpSpPr/>
              <p:nvPr/>
            </p:nvGrpSpPr>
            <p:grpSpPr>
              <a:xfrm>
                <a:off x="579313" y="2140689"/>
                <a:ext cx="259812" cy="3154047"/>
                <a:chOff x="579313" y="2140689"/>
                <a:chExt cx="259812" cy="3154047"/>
              </a:xfrm>
              <a:grpFill/>
            </p:grpSpPr>
            <p:sp>
              <p:nvSpPr>
                <p:cNvPr id="923" name="Freeform: Shape 431">
                  <a:extLst>
                    <a:ext uri="{FF2B5EF4-FFF2-40B4-BE49-F238E27FC236}">
                      <a16:creationId xmlns:a16="http://schemas.microsoft.com/office/drawing/2014/main" xmlns="" id="{9301EE53-FF04-4BF4-B0CD-6628CC5797DB}"/>
                    </a:ext>
                  </a:extLst>
                </p:cNvPr>
                <p:cNvSpPr/>
                <p:nvPr/>
              </p:nvSpPr>
              <p:spPr>
                <a:xfrm>
                  <a:off x="691899" y="2189148"/>
                  <a:ext cx="34641" cy="3028981"/>
                </a:xfrm>
                <a:custGeom>
                  <a:avLst/>
                  <a:gdLst>
                    <a:gd name="connsiteX0" fmla="*/ 0 w 34641"/>
                    <a:gd name="connsiteY0" fmla="*/ 12991 h 3028981"/>
                    <a:gd name="connsiteX1" fmla="*/ 0 w 34641"/>
                    <a:gd name="connsiteY1" fmla="*/ 3009496 h 3028981"/>
                    <a:gd name="connsiteX2" fmla="*/ 34642 w 34641"/>
                    <a:gd name="connsiteY2" fmla="*/ 3009496 h 3028981"/>
                    <a:gd name="connsiteX3" fmla="*/ 34642 w 34641"/>
                    <a:gd name="connsiteY3" fmla="*/ 12991 h 3028981"/>
                    <a:gd name="connsiteX4" fmla="*/ 0 w 34641"/>
                    <a:gd name="connsiteY4" fmla="*/ 12991 h 30289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3028981">
                      <a:moveTo>
                        <a:pt x="0" y="12991"/>
                      </a:moveTo>
                      <a:cubicBezTo>
                        <a:pt x="0" y="1008939"/>
                        <a:pt x="0" y="2004887"/>
                        <a:pt x="0" y="3009496"/>
                      </a:cubicBezTo>
                      <a:cubicBezTo>
                        <a:pt x="0" y="3035477"/>
                        <a:pt x="34642" y="3035477"/>
                        <a:pt x="34642" y="3009496"/>
                      </a:cubicBezTo>
                      <a:cubicBezTo>
                        <a:pt x="34642" y="2013547"/>
                        <a:pt x="34642" y="1008939"/>
                        <a:pt x="34642" y="12991"/>
                      </a:cubicBezTo>
                      <a:cubicBezTo>
                        <a:pt x="34642" y="-4330"/>
                        <a:pt x="0" y="-4330"/>
                        <a:pt x="0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24" name="Freeform: Shape 432">
                  <a:extLst>
                    <a:ext uri="{FF2B5EF4-FFF2-40B4-BE49-F238E27FC236}">
                      <a16:creationId xmlns:a16="http://schemas.microsoft.com/office/drawing/2014/main" xmlns="" id="{BFA4EE9A-BAC8-4428-92FA-5ABA4FFED9F2}"/>
                    </a:ext>
                  </a:extLst>
                </p:cNvPr>
                <p:cNvSpPr/>
                <p:nvPr/>
              </p:nvSpPr>
              <p:spPr>
                <a:xfrm>
                  <a:off x="579313" y="5032998"/>
                  <a:ext cx="259812" cy="261737"/>
                </a:xfrm>
                <a:custGeom>
                  <a:avLst/>
                  <a:gdLst>
                    <a:gd name="connsiteX0" fmla="*/ 129906 w 259812"/>
                    <a:gd name="connsiteY0" fmla="*/ 1098 h 261737"/>
                    <a:gd name="connsiteX1" fmla="*/ 0 w 259812"/>
                    <a:gd name="connsiteY1" fmla="*/ 105023 h 261737"/>
                    <a:gd name="connsiteX2" fmla="*/ 129906 w 259812"/>
                    <a:gd name="connsiteY2" fmla="*/ 260911 h 261737"/>
                    <a:gd name="connsiteX3" fmla="*/ 259812 w 259812"/>
                    <a:gd name="connsiteY3" fmla="*/ 139665 h 261737"/>
                    <a:gd name="connsiteX4" fmla="*/ 129906 w 259812"/>
                    <a:gd name="connsiteY4" fmla="*/ 1098 h 2617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737">
                      <a:moveTo>
                        <a:pt x="129906" y="1098"/>
                      </a:moveTo>
                      <a:cubicBezTo>
                        <a:pt x="60623" y="-7562"/>
                        <a:pt x="0" y="35740"/>
                        <a:pt x="0" y="105023"/>
                      </a:cubicBezTo>
                      <a:cubicBezTo>
                        <a:pt x="0" y="174306"/>
                        <a:pt x="60623" y="243590"/>
                        <a:pt x="129906" y="260911"/>
                      </a:cubicBezTo>
                      <a:cubicBezTo>
                        <a:pt x="199190" y="269571"/>
                        <a:pt x="259812" y="208948"/>
                        <a:pt x="259812" y="139665"/>
                      </a:cubicBezTo>
                      <a:cubicBezTo>
                        <a:pt x="259812" y="70381"/>
                        <a:pt x="199190" y="9758"/>
                        <a:pt x="129906" y="10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25" name="Freeform: Shape 433">
                  <a:extLst>
                    <a:ext uri="{FF2B5EF4-FFF2-40B4-BE49-F238E27FC236}">
                      <a16:creationId xmlns:a16="http://schemas.microsoft.com/office/drawing/2014/main" xmlns="" id="{8409B368-24B7-4289-A470-667199CD3338}"/>
                    </a:ext>
                  </a:extLst>
                </p:cNvPr>
                <p:cNvSpPr/>
                <p:nvPr/>
              </p:nvSpPr>
              <p:spPr>
                <a:xfrm>
                  <a:off x="579313" y="2140689"/>
                  <a:ext cx="259812" cy="261737"/>
                </a:xfrm>
                <a:custGeom>
                  <a:avLst/>
                  <a:gdLst>
                    <a:gd name="connsiteX0" fmla="*/ 129906 w 259812"/>
                    <a:gd name="connsiteY0" fmla="*/ 827 h 261737"/>
                    <a:gd name="connsiteX1" fmla="*/ 0 w 259812"/>
                    <a:gd name="connsiteY1" fmla="*/ 156715 h 261737"/>
                    <a:gd name="connsiteX2" fmla="*/ 129906 w 259812"/>
                    <a:gd name="connsiteY2" fmla="*/ 260640 h 261737"/>
                    <a:gd name="connsiteX3" fmla="*/ 259812 w 259812"/>
                    <a:gd name="connsiteY3" fmla="*/ 122073 h 261737"/>
                    <a:gd name="connsiteX4" fmla="*/ 129906 w 259812"/>
                    <a:gd name="connsiteY4" fmla="*/ 827 h 2617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737">
                      <a:moveTo>
                        <a:pt x="129906" y="827"/>
                      </a:moveTo>
                      <a:cubicBezTo>
                        <a:pt x="60623" y="9488"/>
                        <a:pt x="0" y="87432"/>
                        <a:pt x="0" y="156715"/>
                      </a:cubicBezTo>
                      <a:cubicBezTo>
                        <a:pt x="0" y="225998"/>
                        <a:pt x="60623" y="269300"/>
                        <a:pt x="129906" y="260640"/>
                      </a:cubicBezTo>
                      <a:cubicBezTo>
                        <a:pt x="199190" y="251980"/>
                        <a:pt x="259812" y="191357"/>
                        <a:pt x="259812" y="122073"/>
                      </a:cubicBezTo>
                      <a:cubicBezTo>
                        <a:pt x="259812" y="52790"/>
                        <a:pt x="199190" y="-7833"/>
                        <a:pt x="129906" y="827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87" name="Graphic 1">
                <a:extLst>
                  <a:ext uri="{FF2B5EF4-FFF2-40B4-BE49-F238E27FC236}">
                    <a16:creationId xmlns:a16="http://schemas.microsoft.com/office/drawing/2014/main" xmlns="" id="{BF46E705-CDFC-4211-A482-04CA33E4A43E}"/>
                  </a:ext>
                </a:extLst>
              </p:cNvPr>
              <p:cNvGrpSpPr/>
              <p:nvPr/>
            </p:nvGrpSpPr>
            <p:grpSpPr>
              <a:xfrm>
                <a:off x="1176882" y="2219494"/>
                <a:ext cx="259812" cy="2996436"/>
                <a:chOff x="1176882" y="2219494"/>
                <a:chExt cx="259812" cy="2996436"/>
              </a:xfrm>
              <a:grpFill/>
            </p:grpSpPr>
            <p:sp>
              <p:nvSpPr>
                <p:cNvPr id="920" name="Freeform: Shape 428">
                  <a:extLst>
                    <a:ext uri="{FF2B5EF4-FFF2-40B4-BE49-F238E27FC236}">
                      <a16:creationId xmlns:a16="http://schemas.microsoft.com/office/drawing/2014/main" xmlns="" id="{0FCAF1E2-5F2D-4DB5-B940-49C030B4F595}"/>
                    </a:ext>
                  </a:extLst>
                </p:cNvPr>
                <p:cNvSpPr/>
                <p:nvPr/>
              </p:nvSpPr>
              <p:spPr>
                <a:xfrm>
                  <a:off x="1289468" y="2269257"/>
                  <a:ext cx="34641" cy="2870928"/>
                </a:xfrm>
                <a:custGeom>
                  <a:avLst/>
                  <a:gdLst>
                    <a:gd name="connsiteX0" fmla="*/ 0 w 34641"/>
                    <a:gd name="connsiteY0" fmla="*/ 19486 h 2870928"/>
                    <a:gd name="connsiteX1" fmla="*/ 0 w 34641"/>
                    <a:gd name="connsiteY1" fmla="*/ 2851443 h 2870928"/>
                    <a:gd name="connsiteX2" fmla="*/ 34642 w 34641"/>
                    <a:gd name="connsiteY2" fmla="*/ 2851443 h 2870928"/>
                    <a:gd name="connsiteX3" fmla="*/ 34642 w 34641"/>
                    <a:gd name="connsiteY3" fmla="*/ 19486 h 2870928"/>
                    <a:gd name="connsiteX4" fmla="*/ 0 w 34641"/>
                    <a:gd name="connsiteY4" fmla="*/ 19486 h 28709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2870928">
                      <a:moveTo>
                        <a:pt x="0" y="19486"/>
                      </a:moveTo>
                      <a:cubicBezTo>
                        <a:pt x="0" y="963472"/>
                        <a:pt x="0" y="1907457"/>
                        <a:pt x="0" y="2851443"/>
                      </a:cubicBezTo>
                      <a:cubicBezTo>
                        <a:pt x="0" y="2877424"/>
                        <a:pt x="34642" y="2877424"/>
                        <a:pt x="34642" y="2851443"/>
                      </a:cubicBezTo>
                      <a:cubicBezTo>
                        <a:pt x="34642" y="1907457"/>
                        <a:pt x="34642" y="963472"/>
                        <a:pt x="34642" y="19486"/>
                      </a:cubicBezTo>
                      <a:cubicBezTo>
                        <a:pt x="34642" y="-6495"/>
                        <a:pt x="0" y="-6495"/>
                        <a:pt x="0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21" name="Freeform: Shape 429">
                  <a:extLst>
                    <a:ext uri="{FF2B5EF4-FFF2-40B4-BE49-F238E27FC236}">
                      <a16:creationId xmlns:a16="http://schemas.microsoft.com/office/drawing/2014/main" xmlns="" id="{4E826540-45F6-4B1B-93F6-461367377BCB}"/>
                    </a:ext>
                  </a:extLst>
                </p:cNvPr>
                <p:cNvSpPr/>
                <p:nvPr/>
              </p:nvSpPr>
              <p:spPr>
                <a:xfrm>
                  <a:off x="1176882" y="4954780"/>
                  <a:ext cx="259812" cy="261149"/>
                </a:xfrm>
                <a:custGeom>
                  <a:avLst/>
                  <a:gdLst>
                    <a:gd name="connsiteX0" fmla="*/ 129906 w 259812"/>
                    <a:gd name="connsiteY0" fmla="*/ 10032 h 261149"/>
                    <a:gd name="connsiteX1" fmla="*/ 0 w 259812"/>
                    <a:gd name="connsiteY1" fmla="*/ 174580 h 261149"/>
                    <a:gd name="connsiteX2" fmla="*/ 129906 w 259812"/>
                    <a:gd name="connsiteY2" fmla="*/ 252524 h 261149"/>
                    <a:gd name="connsiteX3" fmla="*/ 259813 w 259812"/>
                    <a:gd name="connsiteY3" fmla="*/ 70655 h 261149"/>
                    <a:gd name="connsiteX4" fmla="*/ 129906 w 259812"/>
                    <a:gd name="connsiteY4" fmla="*/ 10032 h 2611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149">
                      <a:moveTo>
                        <a:pt x="129906" y="10032"/>
                      </a:moveTo>
                      <a:cubicBezTo>
                        <a:pt x="60623" y="36013"/>
                        <a:pt x="0" y="105297"/>
                        <a:pt x="0" y="174580"/>
                      </a:cubicBezTo>
                      <a:cubicBezTo>
                        <a:pt x="0" y="243863"/>
                        <a:pt x="60623" y="278505"/>
                        <a:pt x="129906" y="252524"/>
                      </a:cubicBezTo>
                      <a:cubicBezTo>
                        <a:pt x="199190" y="217882"/>
                        <a:pt x="259813" y="139938"/>
                        <a:pt x="259813" y="70655"/>
                      </a:cubicBezTo>
                      <a:cubicBezTo>
                        <a:pt x="259813" y="10032"/>
                        <a:pt x="199190" y="-15949"/>
                        <a:pt x="129906" y="10032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22" name="Freeform: Shape 430">
                  <a:extLst>
                    <a:ext uri="{FF2B5EF4-FFF2-40B4-BE49-F238E27FC236}">
                      <a16:creationId xmlns:a16="http://schemas.microsoft.com/office/drawing/2014/main" xmlns="" id="{34A4EB53-06E1-422E-8D9F-EC18104EC4E2}"/>
                    </a:ext>
                  </a:extLst>
                </p:cNvPr>
                <p:cNvSpPr/>
                <p:nvPr/>
              </p:nvSpPr>
              <p:spPr>
                <a:xfrm>
                  <a:off x="1176882" y="2219494"/>
                  <a:ext cx="259812" cy="261149"/>
                </a:xfrm>
                <a:custGeom>
                  <a:avLst/>
                  <a:gdLst>
                    <a:gd name="connsiteX0" fmla="*/ 129906 w 259812"/>
                    <a:gd name="connsiteY0" fmla="*/ 8626 h 261149"/>
                    <a:gd name="connsiteX1" fmla="*/ 0 w 259812"/>
                    <a:gd name="connsiteY1" fmla="*/ 86570 h 261149"/>
                    <a:gd name="connsiteX2" fmla="*/ 129906 w 259812"/>
                    <a:gd name="connsiteY2" fmla="*/ 251118 h 261149"/>
                    <a:gd name="connsiteX3" fmla="*/ 259813 w 259812"/>
                    <a:gd name="connsiteY3" fmla="*/ 190495 h 261149"/>
                    <a:gd name="connsiteX4" fmla="*/ 129906 w 259812"/>
                    <a:gd name="connsiteY4" fmla="*/ 8626 h 2611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149">
                      <a:moveTo>
                        <a:pt x="129906" y="8626"/>
                      </a:moveTo>
                      <a:cubicBezTo>
                        <a:pt x="60623" y="-17355"/>
                        <a:pt x="0" y="17287"/>
                        <a:pt x="0" y="86570"/>
                      </a:cubicBezTo>
                      <a:cubicBezTo>
                        <a:pt x="0" y="155853"/>
                        <a:pt x="60623" y="225137"/>
                        <a:pt x="129906" y="251118"/>
                      </a:cubicBezTo>
                      <a:cubicBezTo>
                        <a:pt x="199190" y="277099"/>
                        <a:pt x="259813" y="251118"/>
                        <a:pt x="259813" y="190495"/>
                      </a:cubicBezTo>
                      <a:cubicBezTo>
                        <a:pt x="259813" y="121212"/>
                        <a:pt x="199190" y="43268"/>
                        <a:pt x="129906" y="862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88" name="Graphic 1">
                <a:extLst>
                  <a:ext uri="{FF2B5EF4-FFF2-40B4-BE49-F238E27FC236}">
                    <a16:creationId xmlns:a16="http://schemas.microsoft.com/office/drawing/2014/main" xmlns="" id="{5172B582-5B2B-4C6D-ADDF-D2A678382DF8}"/>
                  </a:ext>
                </a:extLst>
              </p:cNvPr>
              <p:cNvGrpSpPr/>
              <p:nvPr/>
            </p:nvGrpSpPr>
            <p:grpSpPr>
              <a:xfrm>
                <a:off x="1774451" y="2579887"/>
                <a:ext cx="259812" cy="2275650"/>
                <a:chOff x="1774451" y="2579887"/>
                <a:chExt cx="259812" cy="2275650"/>
              </a:xfrm>
              <a:grpFill/>
            </p:grpSpPr>
            <p:sp>
              <p:nvSpPr>
                <p:cNvPr id="917" name="Freeform: Shape 425">
                  <a:extLst>
                    <a:ext uri="{FF2B5EF4-FFF2-40B4-BE49-F238E27FC236}">
                      <a16:creationId xmlns:a16="http://schemas.microsoft.com/office/drawing/2014/main" xmlns="" id="{B489B7AD-D54A-4A10-9372-FB3DEC743B64}"/>
                    </a:ext>
                  </a:extLst>
                </p:cNvPr>
                <p:cNvSpPr/>
                <p:nvPr/>
              </p:nvSpPr>
              <p:spPr>
                <a:xfrm>
                  <a:off x="1878376" y="2653404"/>
                  <a:ext cx="35786" cy="2105723"/>
                </a:xfrm>
                <a:custGeom>
                  <a:avLst/>
                  <a:gdLst>
                    <a:gd name="connsiteX0" fmla="*/ 0 w 35786"/>
                    <a:gd name="connsiteY0" fmla="*/ 16398 h 2105723"/>
                    <a:gd name="connsiteX1" fmla="*/ 0 w 35786"/>
                    <a:gd name="connsiteY1" fmla="*/ 2086238 h 2105723"/>
                    <a:gd name="connsiteX2" fmla="*/ 34642 w 35786"/>
                    <a:gd name="connsiteY2" fmla="*/ 2086238 h 2105723"/>
                    <a:gd name="connsiteX3" fmla="*/ 34642 w 35786"/>
                    <a:gd name="connsiteY3" fmla="*/ 16398 h 2105723"/>
                    <a:gd name="connsiteX4" fmla="*/ 0 w 35786"/>
                    <a:gd name="connsiteY4" fmla="*/ 16398 h 21057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2105723">
                      <a:moveTo>
                        <a:pt x="0" y="16398"/>
                      </a:moveTo>
                      <a:cubicBezTo>
                        <a:pt x="0" y="709231"/>
                        <a:pt x="0" y="1393404"/>
                        <a:pt x="0" y="2086238"/>
                      </a:cubicBezTo>
                      <a:cubicBezTo>
                        <a:pt x="0" y="2112219"/>
                        <a:pt x="34642" y="2112219"/>
                        <a:pt x="34642" y="2086238"/>
                      </a:cubicBezTo>
                      <a:cubicBezTo>
                        <a:pt x="34642" y="1393404"/>
                        <a:pt x="34642" y="709231"/>
                        <a:pt x="34642" y="16398"/>
                      </a:cubicBezTo>
                      <a:cubicBezTo>
                        <a:pt x="4330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18" name="Freeform: Shape 426">
                  <a:extLst>
                    <a:ext uri="{FF2B5EF4-FFF2-40B4-BE49-F238E27FC236}">
                      <a16:creationId xmlns:a16="http://schemas.microsoft.com/office/drawing/2014/main" xmlns="" id="{4CCC9005-B87A-44A1-ACCE-ACC06B414AFC}"/>
                    </a:ext>
                  </a:extLst>
                </p:cNvPr>
                <p:cNvSpPr/>
                <p:nvPr/>
              </p:nvSpPr>
              <p:spPr>
                <a:xfrm>
                  <a:off x="1774451" y="4578361"/>
                  <a:ext cx="259812" cy="277176"/>
                </a:xfrm>
                <a:custGeom>
                  <a:avLst/>
                  <a:gdLst>
                    <a:gd name="connsiteX0" fmla="*/ 129906 w 259812"/>
                    <a:gd name="connsiteY0" fmla="*/ 48696 h 277176"/>
                    <a:gd name="connsiteX1" fmla="*/ 0 w 259812"/>
                    <a:gd name="connsiteY1" fmla="*/ 239225 h 277176"/>
                    <a:gd name="connsiteX2" fmla="*/ 129906 w 259812"/>
                    <a:gd name="connsiteY2" fmla="*/ 230564 h 277176"/>
                    <a:gd name="connsiteX3" fmla="*/ 259813 w 259812"/>
                    <a:gd name="connsiteY3" fmla="*/ 31375 h 277176"/>
                    <a:gd name="connsiteX4" fmla="*/ 129906 w 259812"/>
                    <a:gd name="connsiteY4" fmla="*/ 48696 h 2771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7176">
                      <a:moveTo>
                        <a:pt x="129906" y="48696"/>
                      </a:moveTo>
                      <a:cubicBezTo>
                        <a:pt x="60623" y="100658"/>
                        <a:pt x="0" y="187262"/>
                        <a:pt x="0" y="239225"/>
                      </a:cubicBezTo>
                      <a:cubicBezTo>
                        <a:pt x="0" y="291187"/>
                        <a:pt x="60623" y="291187"/>
                        <a:pt x="129906" y="230564"/>
                      </a:cubicBezTo>
                      <a:cubicBezTo>
                        <a:pt x="199190" y="161281"/>
                        <a:pt x="259813" y="74677"/>
                        <a:pt x="259813" y="31375"/>
                      </a:cubicBezTo>
                      <a:cubicBezTo>
                        <a:pt x="259813" y="-20588"/>
                        <a:pt x="199190" y="-3267"/>
                        <a:pt x="129906" y="4869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19" name="Freeform: Shape 427">
                  <a:extLst>
                    <a:ext uri="{FF2B5EF4-FFF2-40B4-BE49-F238E27FC236}">
                      <a16:creationId xmlns:a16="http://schemas.microsoft.com/office/drawing/2014/main" xmlns="" id="{498836D4-BE5D-4A41-8988-149CABDD5049}"/>
                    </a:ext>
                  </a:extLst>
                </p:cNvPr>
                <p:cNvSpPr/>
                <p:nvPr/>
              </p:nvSpPr>
              <p:spPr>
                <a:xfrm>
                  <a:off x="1774451" y="2579887"/>
                  <a:ext cx="259812" cy="279004"/>
                </a:xfrm>
                <a:custGeom>
                  <a:avLst/>
                  <a:gdLst>
                    <a:gd name="connsiteX0" fmla="*/ 129906 w 259812"/>
                    <a:gd name="connsiteY0" fmla="*/ 46612 h 279004"/>
                    <a:gd name="connsiteX1" fmla="*/ 0 w 259812"/>
                    <a:gd name="connsiteY1" fmla="*/ 37952 h 279004"/>
                    <a:gd name="connsiteX2" fmla="*/ 129906 w 259812"/>
                    <a:gd name="connsiteY2" fmla="*/ 228481 h 279004"/>
                    <a:gd name="connsiteX3" fmla="*/ 259813 w 259812"/>
                    <a:gd name="connsiteY3" fmla="*/ 254462 h 279004"/>
                    <a:gd name="connsiteX4" fmla="*/ 129906 w 259812"/>
                    <a:gd name="connsiteY4" fmla="*/ 46612 h 2790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9004">
                      <a:moveTo>
                        <a:pt x="129906" y="46612"/>
                      </a:moveTo>
                      <a:cubicBezTo>
                        <a:pt x="60623" y="-14011"/>
                        <a:pt x="0" y="-14011"/>
                        <a:pt x="0" y="37952"/>
                      </a:cubicBezTo>
                      <a:cubicBezTo>
                        <a:pt x="0" y="89914"/>
                        <a:pt x="60623" y="176519"/>
                        <a:pt x="129906" y="228481"/>
                      </a:cubicBezTo>
                      <a:cubicBezTo>
                        <a:pt x="199190" y="280444"/>
                        <a:pt x="259813" y="297764"/>
                        <a:pt x="259813" y="254462"/>
                      </a:cubicBezTo>
                      <a:cubicBezTo>
                        <a:pt x="259813" y="211160"/>
                        <a:pt x="199190" y="115896"/>
                        <a:pt x="129906" y="46612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89" name="Graphic 1">
                <a:extLst>
                  <a:ext uri="{FF2B5EF4-FFF2-40B4-BE49-F238E27FC236}">
                    <a16:creationId xmlns:a16="http://schemas.microsoft.com/office/drawing/2014/main" xmlns="" id="{194CC0F2-93A3-4870-9A56-24ACD44BFD2B}"/>
                  </a:ext>
                </a:extLst>
              </p:cNvPr>
              <p:cNvGrpSpPr/>
              <p:nvPr/>
            </p:nvGrpSpPr>
            <p:grpSpPr>
              <a:xfrm>
                <a:off x="2363360" y="3155892"/>
                <a:ext cx="259812" cy="1123575"/>
                <a:chOff x="2363360" y="3155892"/>
                <a:chExt cx="259812" cy="1123575"/>
              </a:xfrm>
              <a:grpFill/>
            </p:grpSpPr>
            <p:sp>
              <p:nvSpPr>
                <p:cNvPr id="914" name="Freeform: Shape 422">
                  <a:extLst>
                    <a:ext uri="{FF2B5EF4-FFF2-40B4-BE49-F238E27FC236}">
                      <a16:creationId xmlns:a16="http://schemas.microsoft.com/office/drawing/2014/main" xmlns="" id="{E7232938-D002-4640-88AA-64312197BB42}"/>
                    </a:ext>
                  </a:extLst>
                </p:cNvPr>
                <p:cNvSpPr/>
                <p:nvPr/>
              </p:nvSpPr>
              <p:spPr>
                <a:xfrm>
                  <a:off x="2475945" y="3259633"/>
                  <a:ext cx="35786" cy="901925"/>
                </a:xfrm>
                <a:custGeom>
                  <a:avLst/>
                  <a:gdLst>
                    <a:gd name="connsiteX0" fmla="*/ 0 w 35786"/>
                    <a:gd name="connsiteY0" fmla="*/ 16398 h 901925"/>
                    <a:gd name="connsiteX1" fmla="*/ 0 w 35786"/>
                    <a:gd name="connsiteY1" fmla="*/ 882440 h 901925"/>
                    <a:gd name="connsiteX2" fmla="*/ 34641 w 35786"/>
                    <a:gd name="connsiteY2" fmla="*/ 882440 h 901925"/>
                    <a:gd name="connsiteX3" fmla="*/ 34641 w 35786"/>
                    <a:gd name="connsiteY3" fmla="*/ 16398 h 901925"/>
                    <a:gd name="connsiteX4" fmla="*/ 0 w 35786"/>
                    <a:gd name="connsiteY4" fmla="*/ 16398 h 901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901925">
                      <a:moveTo>
                        <a:pt x="0" y="16398"/>
                      </a:moveTo>
                      <a:cubicBezTo>
                        <a:pt x="0" y="302191"/>
                        <a:pt x="0" y="596646"/>
                        <a:pt x="0" y="882440"/>
                      </a:cubicBezTo>
                      <a:cubicBezTo>
                        <a:pt x="0" y="908421"/>
                        <a:pt x="34641" y="908421"/>
                        <a:pt x="34641" y="882440"/>
                      </a:cubicBezTo>
                      <a:cubicBezTo>
                        <a:pt x="34641" y="596646"/>
                        <a:pt x="34641" y="302191"/>
                        <a:pt x="34641" y="16398"/>
                      </a:cubicBezTo>
                      <a:cubicBezTo>
                        <a:pt x="4330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15" name="Freeform: Shape 423">
                  <a:extLst>
                    <a:ext uri="{FF2B5EF4-FFF2-40B4-BE49-F238E27FC236}">
                      <a16:creationId xmlns:a16="http://schemas.microsoft.com/office/drawing/2014/main" xmlns="" id="{8A02E3D1-970B-4BDD-8F4D-DCAEB8ED99E3}"/>
                    </a:ext>
                  </a:extLst>
                </p:cNvPr>
                <p:cNvSpPr/>
                <p:nvPr/>
              </p:nvSpPr>
              <p:spPr>
                <a:xfrm>
                  <a:off x="2363360" y="3985241"/>
                  <a:ext cx="259812" cy="294226"/>
                </a:xfrm>
                <a:custGeom>
                  <a:avLst/>
                  <a:gdLst>
                    <a:gd name="connsiteX0" fmla="*/ 129906 w 259812"/>
                    <a:gd name="connsiteY0" fmla="*/ 113530 h 294226"/>
                    <a:gd name="connsiteX1" fmla="*/ 0 w 259812"/>
                    <a:gd name="connsiteY1" fmla="*/ 286738 h 294226"/>
                    <a:gd name="connsiteX2" fmla="*/ 129906 w 259812"/>
                    <a:gd name="connsiteY2" fmla="*/ 182813 h 294226"/>
                    <a:gd name="connsiteX3" fmla="*/ 259813 w 259812"/>
                    <a:gd name="connsiteY3" fmla="*/ 944 h 294226"/>
                    <a:gd name="connsiteX4" fmla="*/ 129906 w 259812"/>
                    <a:gd name="connsiteY4" fmla="*/ 113530 h 2942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94226">
                      <a:moveTo>
                        <a:pt x="129906" y="113530"/>
                      </a:moveTo>
                      <a:cubicBezTo>
                        <a:pt x="60623" y="182813"/>
                        <a:pt x="0" y="260757"/>
                        <a:pt x="0" y="286738"/>
                      </a:cubicBezTo>
                      <a:cubicBezTo>
                        <a:pt x="0" y="312719"/>
                        <a:pt x="60623" y="269417"/>
                        <a:pt x="129906" y="182813"/>
                      </a:cubicBezTo>
                      <a:cubicBezTo>
                        <a:pt x="199190" y="96209"/>
                        <a:pt x="259813" y="18265"/>
                        <a:pt x="259813" y="944"/>
                      </a:cubicBezTo>
                      <a:cubicBezTo>
                        <a:pt x="259813" y="-7716"/>
                        <a:pt x="207850" y="44246"/>
                        <a:pt x="129906" y="11353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16" name="Freeform: Shape 424">
                  <a:extLst>
                    <a:ext uri="{FF2B5EF4-FFF2-40B4-BE49-F238E27FC236}">
                      <a16:creationId xmlns:a16="http://schemas.microsoft.com/office/drawing/2014/main" xmlns="" id="{B9E90804-BC6E-4F34-B16D-7EF14EA1EDD9}"/>
                    </a:ext>
                  </a:extLst>
                </p:cNvPr>
                <p:cNvSpPr/>
                <p:nvPr/>
              </p:nvSpPr>
              <p:spPr>
                <a:xfrm>
                  <a:off x="2363360" y="3155892"/>
                  <a:ext cx="259812" cy="288043"/>
                </a:xfrm>
                <a:custGeom>
                  <a:avLst/>
                  <a:gdLst>
                    <a:gd name="connsiteX0" fmla="*/ 0 w 259812"/>
                    <a:gd name="connsiteY0" fmla="*/ 7553 h 288043"/>
                    <a:gd name="connsiteX1" fmla="*/ 129906 w 259812"/>
                    <a:gd name="connsiteY1" fmla="*/ 180762 h 288043"/>
                    <a:gd name="connsiteX2" fmla="*/ 259813 w 259812"/>
                    <a:gd name="connsiteY2" fmla="*/ 284687 h 288043"/>
                    <a:gd name="connsiteX3" fmla="*/ 129906 w 259812"/>
                    <a:gd name="connsiteY3" fmla="*/ 102818 h 288043"/>
                    <a:gd name="connsiteX4" fmla="*/ 0 w 259812"/>
                    <a:gd name="connsiteY4" fmla="*/ 7553 h 2880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8043">
                      <a:moveTo>
                        <a:pt x="0" y="7553"/>
                      </a:moveTo>
                      <a:cubicBezTo>
                        <a:pt x="0" y="33535"/>
                        <a:pt x="60623" y="111478"/>
                        <a:pt x="129906" y="180762"/>
                      </a:cubicBezTo>
                      <a:cubicBezTo>
                        <a:pt x="199190" y="250045"/>
                        <a:pt x="259813" y="302008"/>
                        <a:pt x="259813" y="284687"/>
                      </a:cubicBezTo>
                      <a:cubicBezTo>
                        <a:pt x="259813" y="267366"/>
                        <a:pt x="199190" y="189422"/>
                        <a:pt x="129906" y="102818"/>
                      </a:cubicBezTo>
                      <a:cubicBezTo>
                        <a:pt x="60623" y="24874"/>
                        <a:pt x="0" y="-18428"/>
                        <a:pt x="0" y="755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90" name="Graphic 1">
                <a:extLst>
                  <a:ext uri="{FF2B5EF4-FFF2-40B4-BE49-F238E27FC236}">
                    <a16:creationId xmlns:a16="http://schemas.microsoft.com/office/drawing/2014/main" xmlns="" id="{8121C1F8-ACB6-4E19-80D7-D7F8987CC5B2}"/>
                  </a:ext>
                </a:extLst>
              </p:cNvPr>
              <p:cNvGrpSpPr/>
              <p:nvPr/>
            </p:nvGrpSpPr>
            <p:grpSpPr>
              <a:xfrm>
                <a:off x="2960928" y="3316014"/>
                <a:ext cx="259812" cy="794735"/>
                <a:chOff x="2960928" y="3316014"/>
                <a:chExt cx="259812" cy="794735"/>
              </a:xfrm>
              <a:grpFill/>
            </p:grpSpPr>
            <p:sp>
              <p:nvSpPr>
                <p:cNvPr id="911" name="Freeform: Shape 419">
                  <a:extLst>
                    <a:ext uri="{FF2B5EF4-FFF2-40B4-BE49-F238E27FC236}">
                      <a16:creationId xmlns:a16="http://schemas.microsoft.com/office/drawing/2014/main" xmlns="" id="{C8300187-28AE-4BFC-8F1C-9DAAE1BC8BF6}"/>
                    </a:ext>
                  </a:extLst>
                </p:cNvPr>
                <p:cNvSpPr/>
                <p:nvPr/>
              </p:nvSpPr>
              <p:spPr>
                <a:xfrm>
                  <a:off x="3073514" y="3441502"/>
                  <a:ext cx="34641" cy="555508"/>
                </a:xfrm>
                <a:custGeom>
                  <a:avLst/>
                  <a:gdLst>
                    <a:gd name="connsiteX0" fmla="*/ 0 w 34641"/>
                    <a:gd name="connsiteY0" fmla="*/ 16398 h 555508"/>
                    <a:gd name="connsiteX1" fmla="*/ 0 w 34641"/>
                    <a:gd name="connsiteY1" fmla="*/ 536023 h 555508"/>
                    <a:gd name="connsiteX2" fmla="*/ 34642 w 34641"/>
                    <a:gd name="connsiteY2" fmla="*/ 536023 h 555508"/>
                    <a:gd name="connsiteX3" fmla="*/ 34642 w 34641"/>
                    <a:gd name="connsiteY3" fmla="*/ 16398 h 555508"/>
                    <a:gd name="connsiteX4" fmla="*/ 0 w 34641"/>
                    <a:gd name="connsiteY4" fmla="*/ 16398 h 5555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555508">
                      <a:moveTo>
                        <a:pt x="0" y="16398"/>
                      </a:moveTo>
                      <a:cubicBezTo>
                        <a:pt x="0" y="189606"/>
                        <a:pt x="0" y="362814"/>
                        <a:pt x="0" y="536023"/>
                      </a:cubicBezTo>
                      <a:cubicBezTo>
                        <a:pt x="0" y="562004"/>
                        <a:pt x="34642" y="562004"/>
                        <a:pt x="34642" y="536023"/>
                      </a:cubicBezTo>
                      <a:cubicBezTo>
                        <a:pt x="34642" y="362814"/>
                        <a:pt x="34642" y="189606"/>
                        <a:pt x="34642" y="16398"/>
                      </a:cubicBezTo>
                      <a:cubicBezTo>
                        <a:pt x="3464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12" name="Freeform: Shape 420">
                  <a:extLst>
                    <a:ext uri="{FF2B5EF4-FFF2-40B4-BE49-F238E27FC236}">
                      <a16:creationId xmlns:a16="http://schemas.microsoft.com/office/drawing/2014/main" xmlns="" id="{3E0FB1F6-6D56-46B4-9E83-0BFB676EBE77}"/>
                    </a:ext>
                  </a:extLst>
                </p:cNvPr>
                <p:cNvSpPr/>
                <p:nvPr/>
              </p:nvSpPr>
              <p:spPr>
                <a:xfrm>
                  <a:off x="2960928" y="3316014"/>
                  <a:ext cx="259812" cy="289939"/>
                </a:xfrm>
                <a:custGeom>
                  <a:avLst/>
                  <a:gdLst>
                    <a:gd name="connsiteX0" fmla="*/ 129906 w 259812"/>
                    <a:gd name="connsiteY0" fmla="*/ 124565 h 289939"/>
                    <a:gd name="connsiteX1" fmla="*/ 0 w 259812"/>
                    <a:gd name="connsiteY1" fmla="*/ 289113 h 289939"/>
                    <a:gd name="connsiteX2" fmla="*/ 129906 w 259812"/>
                    <a:gd name="connsiteY2" fmla="*/ 167867 h 289939"/>
                    <a:gd name="connsiteX3" fmla="*/ 259813 w 259812"/>
                    <a:gd name="connsiteY3" fmla="*/ 3319 h 289939"/>
                    <a:gd name="connsiteX4" fmla="*/ 129906 w 259812"/>
                    <a:gd name="connsiteY4" fmla="*/ 124565 h 2899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9939">
                      <a:moveTo>
                        <a:pt x="129906" y="124565"/>
                      </a:moveTo>
                      <a:cubicBezTo>
                        <a:pt x="60623" y="211169"/>
                        <a:pt x="0" y="289113"/>
                        <a:pt x="0" y="289113"/>
                      </a:cubicBezTo>
                      <a:cubicBezTo>
                        <a:pt x="0" y="297773"/>
                        <a:pt x="60623" y="237150"/>
                        <a:pt x="129906" y="167867"/>
                      </a:cubicBezTo>
                      <a:cubicBezTo>
                        <a:pt x="199190" y="98583"/>
                        <a:pt x="259813" y="20640"/>
                        <a:pt x="259813" y="3319"/>
                      </a:cubicBezTo>
                      <a:cubicBezTo>
                        <a:pt x="259813" y="-14002"/>
                        <a:pt x="199190" y="37960"/>
                        <a:pt x="129906" y="124565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13" name="Freeform: Shape 421">
                  <a:extLst>
                    <a:ext uri="{FF2B5EF4-FFF2-40B4-BE49-F238E27FC236}">
                      <a16:creationId xmlns:a16="http://schemas.microsoft.com/office/drawing/2014/main" xmlns="" id="{B1CBAD39-1828-4D31-A3EF-2E9E04F06226}"/>
                    </a:ext>
                  </a:extLst>
                </p:cNvPr>
                <p:cNvSpPr/>
                <p:nvPr/>
              </p:nvSpPr>
              <p:spPr>
                <a:xfrm>
                  <a:off x="2960928" y="3821637"/>
                  <a:ext cx="259812" cy="289112"/>
                </a:xfrm>
                <a:custGeom>
                  <a:avLst/>
                  <a:gdLst>
                    <a:gd name="connsiteX0" fmla="*/ 0 w 259812"/>
                    <a:gd name="connsiteY0" fmla="*/ 0 h 289112"/>
                    <a:gd name="connsiteX1" fmla="*/ 129906 w 259812"/>
                    <a:gd name="connsiteY1" fmla="*/ 164548 h 289112"/>
                    <a:gd name="connsiteX2" fmla="*/ 259813 w 259812"/>
                    <a:gd name="connsiteY2" fmla="*/ 285794 h 289112"/>
                    <a:gd name="connsiteX3" fmla="*/ 129906 w 259812"/>
                    <a:gd name="connsiteY3" fmla="*/ 121246 h 289112"/>
                    <a:gd name="connsiteX4" fmla="*/ 0 w 259812"/>
                    <a:gd name="connsiteY4" fmla="*/ 0 h 2891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9112">
                      <a:moveTo>
                        <a:pt x="0" y="0"/>
                      </a:moveTo>
                      <a:cubicBezTo>
                        <a:pt x="0" y="8660"/>
                        <a:pt x="60623" y="77944"/>
                        <a:pt x="129906" y="164548"/>
                      </a:cubicBezTo>
                      <a:cubicBezTo>
                        <a:pt x="199190" y="251152"/>
                        <a:pt x="259813" y="303115"/>
                        <a:pt x="259813" y="285794"/>
                      </a:cubicBezTo>
                      <a:cubicBezTo>
                        <a:pt x="259813" y="268473"/>
                        <a:pt x="199190" y="190529"/>
                        <a:pt x="129906" y="121246"/>
                      </a:cubicBezTo>
                      <a:cubicBezTo>
                        <a:pt x="60623" y="51963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91" name="Graphic 1">
                <a:extLst>
                  <a:ext uri="{FF2B5EF4-FFF2-40B4-BE49-F238E27FC236}">
                    <a16:creationId xmlns:a16="http://schemas.microsoft.com/office/drawing/2014/main" xmlns="" id="{9730D8FE-295B-43E4-B26A-D6972D37AF2B}"/>
                  </a:ext>
                </a:extLst>
              </p:cNvPr>
              <p:cNvGrpSpPr/>
              <p:nvPr/>
            </p:nvGrpSpPr>
            <p:grpSpPr>
              <a:xfrm>
                <a:off x="3558497" y="2708872"/>
                <a:ext cx="259812" cy="2017681"/>
                <a:chOff x="3558497" y="2708872"/>
                <a:chExt cx="259812" cy="2017681"/>
              </a:xfrm>
              <a:grpFill/>
            </p:grpSpPr>
            <p:sp>
              <p:nvSpPr>
                <p:cNvPr id="908" name="Freeform: Shape 416">
                  <a:extLst>
                    <a:ext uri="{FF2B5EF4-FFF2-40B4-BE49-F238E27FC236}">
                      <a16:creationId xmlns:a16="http://schemas.microsoft.com/office/drawing/2014/main" xmlns="" id="{5F9F07DF-228D-44B1-B7CD-067A71D083D1}"/>
                    </a:ext>
                  </a:extLst>
                </p:cNvPr>
                <p:cNvSpPr/>
                <p:nvPr/>
              </p:nvSpPr>
              <p:spPr>
                <a:xfrm>
                  <a:off x="3671083" y="2809291"/>
                  <a:ext cx="34641" cy="1828590"/>
                </a:xfrm>
                <a:custGeom>
                  <a:avLst/>
                  <a:gdLst>
                    <a:gd name="connsiteX0" fmla="*/ 0 w 34641"/>
                    <a:gd name="connsiteY0" fmla="*/ 16398 h 1828590"/>
                    <a:gd name="connsiteX1" fmla="*/ 0 w 34641"/>
                    <a:gd name="connsiteY1" fmla="*/ 1809104 h 1828590"/>
                    <a:gd name="connsiteX2" fmla="*/ 34642 w 34641"/>
                    <a:gd name="connsiteY2" fmla="*/ 1809104 h 1828590"/>
                    <a:gd name="connsiteX3" fmla="*/ 34642 w 34641"/>
                    <a:gd name="connsiteY3" fmla="*/ 16398 h 1828590"/>
                    <a:gd name="connsiteX4" fmla="*/ 0 w 34641"/>
                    <a:gd name="connsiteY4" fmla="*/ 16398 h 18285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1828590">
                      <a:moveTo>
                        <a:pt x="0" y="16398"/>
                      </a:moveTo>
                      <a:cubicBezTo>
                        <a:pt x="0" y="613966"/>
                        <a:pt x="0" y="1211535"/>
                        <a:pt x="0" y="1809104"/>
                      </a:cubicBezTo>
                      <a:cubicBezTo>
                        <a:pt x="0" y="1835086"/>
                        <a:pt x="34642" y="1835086"/>
                        <a:pt x="34642" y="1809104"/>
                      </a:cubicBezTo>
                      <a:cubicBezTo>
                        <a:pt x="34642" y="1211535"/>
                        <a:pt x="34642" y="613966"/>
                        <a:pt x="34642" y="16398"/>
                      </a:cubicBezTo>
                      <a:cubicBezTo>
                        <a:pt x="3464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09" name="Freeform: Shape 417">
                  <a:extLst>
                    <a:ext uri="{FF2B5EF4-FFF2-40B4-BE49-F238E27FC236}">
                      <a16:creationId xmlns:a16="http://schemas.microsoft.com/office/drawing/2014/main" xmlns="" id="{BC6D4247-1394-42D8-A5AB-B5F35A550D4E}"/>
                    </a:ext>
                  </a:extLst>
                </p:cNvPr>
                <p:cNvSpPr/>
                <p:nvPr/>
              </p:nvSpPr>
              <p:spPr>
                <a:xfrm>
                  <a:off x="3558497" y="2708872"/>
                  <a:ext cx="259812" cy="281700"/>
                </a:xfrm>
                <a:custGeom>
                  <a:avLst/>
                  <a:gdLst>
                    <a:gd name="connsiteX0" fmla="*/ 129906 w 259812"/>
                    <a:gd name="connsiteY0" fmla="*/ 64855 h 281700"/>
                    <a:gd name="connsiteX1" fmla="*/ 0 w 259812"/>
                    <a:gd name="connsiteY1" fmla="*/ 264045 h 281700"/>
                    <a:gd name="connsiteX2" fmla="*/ 129906 w 259812"/>
                    <a:gd name="connsiteY2" fmla="*/ 220743 h 281700"/>
                    <a:gd name="connsiteX3" fmla="*/ 259813 w 259812"/>
                    <a:gd name="connsiteY3" fmla="*/ 30213 h 281700"/>
                    <a:gd name="connsiteX4" fmla="*/ 129906 w 259812"/>
                    <a:gd name="connsiteY4" fmla="*/ 64855 h 2817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1700">
                      <a:moveTo>
                        <a:pt x="129906" y="64855"/>
                      </a:moveTo>
                      <a:cubicBezTo>
                        <a:pt x="60623" y="134138"/>
                        <a:pt x="0" y="229403"/>
                        <a:pt x="0" y="264045"/>
                      </a:cubicBezTo>
                      <a:cubicBezTo>
                        <a:pt x="0" y="298686"/>
                        <a:pt x="60623" y="281365"/>
                        <a:pt x="129906" y="220743"/>
                      </a:cubicBezTo>
                      <a:cubicBezTo>
                        <a:pt x="199190" y="160120"/>
                        <a:pt x="259813" y="73515"/>
                        <a:pt x="259813" y="30213"/>
                      </a:cubicBezTo>
                      <a:cubicBezTo>
                        <a:pt x="259813" y="-21749"/>
                        <a:pt x="199190" y="-4428"/>
                        <a:pt x="129906" y="64855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10" name="Freeform: Shape 418">
                  <a:extLst>
                    <a:ext uri="{FF2B5EF4-FFF2-40B4-BE49-F238E27FC236}">
                      <a16:creationId xmlns:a16="http://schemas.microsoft.com/office/drawing/2014/main" xmlns="" id="{EE3C8E17-664D-44CC-9611-17D728354208}"/>
                    </a:ext>
                  </a:extLst>
                </p:cNvPr>
                <p:cNvSpPr/>
                <p:nvPr/>
              </p:nvSpPr>
              <p:spPr>
                <a:xfrm>
                  <a:off x="3558497" y="4444852"/>
                  <a:ext cx="259812" cy="281700"/>
                </a:xfrm>
                <a:custGeom>
                  <a:avLst/>
                  <a:gdLst>
                    <a:gd name="connsiteX0" fmla="*/ 129906 w 259812"/>
                    <a:gd name="connsiteY0" fmla="*/ 60958 h 281700"/>
                    <a:gd name="connsiteX1" fmla="*/ 0 w 259812"/>
                    <a:gd name="connsiteY1" fmla="*/ 17656 h 281700"/>
                    <a:gd name="connsiteX2" fmla="*/ 129906 w 259812"/>
                    <a:gd name="connsiteY2" fmla="*/ 216845 h 281700"/>
                    <a:gd name="connsiteX3" fmla="*/ 259813 w 259812"/>
                    <a:gd name="connsiteY3" fmla="*/ 251487 h 281700"/>
                    <a:gd name="connsiteX4" fmla="*/ 129906 w 259812"/>
                    <a:gd name="connsiteY4" fmla="*/ 60958 h 2817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1700">
                      <a:moveTo>
                        <a:pt x="129906" y="60958"/>
                      </a:moveTo>
                      <a:cubicBezTo>
                        <a:pt x="60623" y="335"/>
                        <a:pt x="0" y="-16986"/>
                        <a:pt x="0" y="17656"/>
                      </a:cubicBezTo>
                      <a:cubicBezTo>
                        <a:pt x="0" y="52297"/>
                        <a:pt x="60623" y="147562"/>
                        <a:pt x="129906" y="216845"/>
                      </a:cubicBezTo>
                      <a:cubicBezTo>
                        <a:pt x="199190" y="286129"/>
                        <a:pt x="259813" y="303450"/>
                        <a:pt x="259813" y="251487"/>
                      </a:cubicBezTo>
                      <a:cubicBezTo>
                        <a:pt x="259813" y="208185"/>
                        <a:pt x="199190" y="121581"/>
                        <a:pt x="129906" y="6095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92" name="Graphic 1">
                <a:extLst>
                  <a:ext uri="{FF2B5EF4-FFF2-40B4-BE49-F238E27FC236}">
                    <a16:creationId xmlns:a16="http://schemas.microsoft.com/office/drawing/2014/main" xmlns="" id="{714CDEBB-A990-4BCB-9070-73CD057EFC56}"/>
                  </a:ext>
                </a:extLst>
              </p:cNvPr>
              <p:cNvGrpSpPr/>
              <p:nvPr/>
            </p:nvGrpSpPr>
            <p:grpSpPr>
              <a:xfrm>
                <a:off x="4147406" y="2285204"/>
                <a:ext cx="259812" cy="2872164"/>
                <a:chOff x="4147406" y="2285204"/>
                <a:chExt cx="259812" cy="2872164"/>
              </a:xfrm>
              <a:grpFill/>
            </p:grpSpPr>
            <p:sp>
              <p:nvSpPr>
                <p:cNvPr id="905" name="Freeform: Shape 413">
                  <a:extLst>
                    <a:ext uri="{FF2B5EF4-FFF2-40B4-BE49-F238E27FC236}">
                      <a16:creationId xmlns:a16="http://schemas.microsoft.com/office/drawing/2014/main" xmlns="" id="{343B030F-D33E-4A0D-8A47-FF26325CD670}"/>
                    </a:ext>
                  </a:extLst>
                </p:cNvPr>
                <p:cNvSpPr/>
                <p:nvPr/>
              </p:nvSpPr>
              <p:spPr>
                <a:xfrm>
                  <a:off x="4259991" y="2364522"/>
                  <a:ext cx="35786" cy="2732362"/>
                </a:xfrm>
                <a:custGeom>
                  <a:avLst/>
                  <a:gdLst>
                    <a:gd name="connsiteX0" fmla="*/ 0 w 35786"/>
                    <a:gd name="connsiteY0" fmla="*/ 19486 h 2732362"/>
                    <a:gd name="connsiteX1" fmla="*/ 0 w 35786"/>
                    <a:gd name="connsiteY1" fmla="*/ 2712876 h 2732362"/>
                    <a:gd name="connsiteX2" fmla="*/ 34642 w 35786"/>
                    <a:gd name="connsiteY2" fmla="*/ 2712876 h 2732362"/>
                    <a:gd name="connsiteX3" fmla="*/ 34642 w 35786"/>
                    <a:gd name="connsiteY3" fmla="*/ 19486 h 2732362"/>
                    <a:gd name="connsiteX4" fmla="*/ 0 w 35786"/>
                    <a:gd name="connsiteY4" fmla="*/ 19486 h 27323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2732362">
                      <a:moveTo>
                        <a:pt x="0" y="19486"/>
                      </a:moveTo>
                      <a:cubicBezTo>
                        <a:pt x="0" y="920170"/>
                        <a:pt x="0" y="1812193"/>
                        <a:pt x="0" y="2712876"/>
                      </a:cubicBezTo>
                      <a:cubicBezTo>
                        <a:pt x="0" y="2738858"/>
                        <a:pt x="34642" y="2738858"/>
                        <a:pt x="34642" y="2712876"/>
                      </a:cubicBezTo>
                      <a:cubicBezTo>
                        <a:pt x="34642" y="1812193"/>
                        <a:pt x="34642" y="920170"/>
                        <a:pt x="34642" y="19486"/>
                      </a:cubicBezTo>
                      <a:cubicBezTo>
                        <a:pt x="43302" y="-6495"/>
                        <a:pt x="0" y="-6495"/>
                        <a:pt x="0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06" name="Freeform: Shape 414">
                  <a:extLst>
                    <a:ext uri="{FF2B5EF4-FFF2-40B4-BE49-F238E27FC236}">
                      <a16:creationId xmlns:a16="http://schemas.microsoft.com/office/drawing/2014/main" xmlns="" id="{8F6456A1-2BDF-44F2-A148-29A65630235C}"/>
                    </a:ext>
                  </a:extLst>
                </p:cNvPr>
                <p:cNvSpPr/>
                <p:nvPr/>
              </p:nvSpPr>
              <p:spPr>
                <a:xfrm>
                  <a:off x="4147406" y="2285204"/>
                  <a:ext cx="259812" cy="272347"/>
                </a:xfrm>
                <a:custGeom>
                  <a:avLst/>
                  <a:gdLst>
                    <a:gd name="connsiteX0" fmla="*/ 129906 w 259812"/>
                    <a:gd name="connsiteY0" fmla="*/ 20860 h 272347"/>
                    <a:gd name="connsiteX1" fmla="*/ 0 w 259812"/>
                    <a:gd name="connsiteY1" fmla="*/ 211389 h 272347"/>
                    <a:gd name="connsiteX2" fmla="*/ 129906 w 259812"/>
                    <a:gd name="connsiteY2" fmla="*/ 254691 h 272347"/>
                    <a:gd name="connsiteX3" fmla="*/ 259813 w 259812"/>
                    <a:gd name="connsiteY3" fmla="*/ 81483 h 272347"/>
                    <a:gd name="connsiteX4" fmla="*/ 129906 w 259812"/>
                    <a:gd name="connsiteY4" fmla="*/ 20860 h 2723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2347">
                      <a:moveTo>
                        <a:pt x="129906" y="20860"/>
                      </a:moveTo>
                      <a:cubicBezTo>
                        <a:pt x="60623" y="64162"/>
                        <a:pt x="0" y="150766"/>
                        <a:pt x="0" y="211389"/>
                      </a:cubicBezTo>
                      <a:cubicBezTo>
                        <a:pt x="0" y="272012"/>
                        <a:pt x="60623" y="289333"/>
                        <a:pt x="129906" y="254691"/>
                      </a:cubicBezTo>
                      <a:cubicBezTo>
                        <a:pt x="199190" y="220050"/>
                        <a:pt x="259813" y="142106"/>
                        <a:pt x="259813" y="81483"/>
                      </a:cubicBezTo>
                      <a:cubicBezTo>
                        <a:pt x="259813" y="3539"/>
                        <a:pt x="207850" y="-22442"/>
                        <a:pt x="129906" y="2086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07" name="Freeform: Shape 415">
                  <a:extLst>
                    <a:ext uri="{FF2B5EF4-FFF2-40B4-BE49-F238E27FC236}">
                      <a16:creationId xmlns:a16="http://schemas.microsoft.com/office/drawing/2014/main" xmlns="" id="{F8A421D7-599D-4F9F-A619-9B0E53578E0E}"/>
                    </a:ext>
                  </a:extLst>
                </p:cNvPr>
                <p:cNvSpPr/>
                <p:nvPr/>
              </p:nvSpPr>
              <p:spPr>
                <a:xfrm>
                  <a:off x="4147406" y="4886534"/>
                  <a:ext cx="259812" cy="270834"/>
                </a:xfrm>
                <a:custGeom>
                  <a:avLst/>
                  <a:gdLst>
                    <a:gd name="connsiteX0" fmla="*/ 129906 w 259812"/>
                    <a:gd name="connsiteY0" fmla="*/ 17656 h 270834"/>
                    <a:gd name="connsiteX1" fmla="*/ 0 w 259812"/>
                    <a:gd name="connsiteY1" fmla="*/ 60958 h 270834"/>
                    <a:gd name="connsiteX2" fmla="*/ 129906 w 259812"/>
                    <a:gd name="connsiteY2" fmla="*/ 251487 h 270834"/>
                    <a:gd name="connsiteX3" fmla="*/ 259813 w 259812"/>
                    <a:gd name="connsiteY3" fmla="*/ 199524 h 270834"/>
                    <a:gd name="connsiteX4" fmla="*/ 129906 w 259812"/>
                    <a:gd name="connsiteY4" fmla="*/ 17656 h 2708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0834">
                      <a:moveTo>
                        <a:pt x="129906" y="17656"/>
                      </a:moveTo>
                      <a:cubicBezTo>
                        <a:pt x="60623" y="-16986"/>
                        <a:pt x="0" y="335"/>
                        <a:pt x="0" y="60958"/>
                      </a:cubicBezTo>
                      <a:cubicBezTo>
                        <a:pt x="0" y="121581"/>
                        <a:pt x="60623" y="208185"/>
                        <a:pt x="129906" y="251487"/>
                      </a:cubicBezTo>
                      <a:cubicBezTo>
                        <a:pt x="199190" y="294789"/>
                        <a:pt x="259813" y="260147"/>
                        <a:pt x="259813" y="199524"/>
                      </a:cubicBezTo>
                      <a:cubicBezTo>
                        <a:pt x="259813" y="121581"/>
                        <a:pt x="207850" y="43637"/>
                        <a:pt x="129906" y="1765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93" name="Graphic 1">
                <a:extLst>
                  <a:ext uri="{FF2B5EF4-FFF2-40B4-BE49-F238E27FC236}">
                    <a16:creationId xmlns:a16="http://schemas.microsoft.com/office/drawing/2014/main" xmlns="" id="{EF30AD65-4F1A-4993-A3F2-716CCA4AFFC4}"/>
                  </a:ext>
                </a:extLst>
              </p:cNvPr>
              <p:cNvGrpSpPr/>
              <p:nvPr/>
            </p:nvGrpSpPr>
            <p:grpSpPr>
              <a:xfrm>
                <a:off x="4744975" y="2132856"/>
                <a:ext cx="259812" cy="3169713"/>
                <a:chOff x="4744975" y="2132856"/>
                <a:chExt cx="259812" cy="3169713"/>
              </a:xfrm>
              <a:grpFill/>
            </p:grpSpPr>
            <p:sp>
              <p:nvSpPr>
                <p:cNvPr id="902" name="Freeform: Shape 410">
                  <a:extLst>
                    <a:ext uri="{FF2B5EF4-FFF2-40B4-BE49-F238E27FC236}">
                      <a16:creationId xmlns:a16="http://schemas.microsoft.com/office/drawing/2014/main" xmlns="" id="{C82662C0-62BF-47EA-B641-1ED888B2A6CE}"/>
                    </a:ext>
                  </a:extLst>
                </p:cNvPr>
                <p:cNvSpPr/>
                <p:nvPr/>
              </p:nvSpPr>
              <p:spPr>
                <a:xfrm>
                  <a:off x="4857560" y="2203062"/>
                  <a:ext cx="34641" cy="3049709"/>
                </a:xfrm>
                <a:custGeom>
                  <a:avLst/>
                  <a:gdLst>
                    <a:gd name="connsiteX0" fmla="*/ 0 w 34641"/>
                    <a:gd name="connsiteY0" fmla="*/ 16398 h 3049709"/>
                    <a:gd name="connsiteX1" fmla="*/ 0 w 34641"/>
                    <a:gd name="connsiteY1" fmla="*/ 3030223 h 3049709"/>
                    <a:gd name="connsiteX2" fmla="*/ 34641 w 34641"/>
                    <a:gd name="connsiteY2" fmla="*/ 3030223 h 3049709"/>
                    <a:gd name="connsiteX3" fmla="*/ 34641 w 34641"/>
                    <a:gd name="connsiteY3" fmla="*/ 16398 h 3049709"/>
                    <a:gd name="connsiteX4" fmla="*/ 0 w 34641"/>
                    <a:gd name="connsiteY4" fmla="*/ 16398 h 30497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3049709">
                      <a:moveTo>
                        <a:pt x="0" y="16398"/>
                      </a:moveTo>
                      <a:cubicBezTo>
                        <a:pt x="0" y="1021006"/>
                        <a:pt x="0" y="2025615"/>
                        <a:pt x="0" y="3030223"/>
                      </a:cubicBezTo>
                      <a:cubicBezTo>
                        <a:pt x="0" y="3056205"/>
                        <a:pt x="34641" y="3056205"/>
                        <a:pt x="34641" y="3030223"/>
                      </a:cubicBezTo>
                      <a:cubicBezTo>
                        <a:pt x="34641" y="2025615"/>
                        <a:pt x="34641" y="1021006"/>
                        <a:pt x="34641" y="16398"/>
                      </a:cubicBezTo>
                      <a:cubicBezTo>
                        <a:pt x="34641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03" name="Freeform: Shape 411">
                  <a:extLst>
                    <a:ext uri="{FF2B5EF4-FFF2-40B4-BE49-F238E27FC236}">
                      <a16:creationId xmlns:a16="http://schemas.microsoft.com/office/drawing/2014/main" xmlns="" id="{3E2761A7-8AEB-4545-B29F-7D740A66F213}"/>
                    </a:ext>
                  </a:extLst>
                </p:cNvPr>
                <p:cNvSpPr/>
                <p:nvPr/>
              </p:nvSpPr>
              <p:spPr>
                <a:xfrm>
                  <a:off x="4744975" y="2132856"/>
                  <a:ext cx="259812" cy="259812"/>
                </a:xfrm>
                <a:custGeom>
                  <a:avLst/>
                  <a:gdLst>
                    <a:gd name="connsiteX0" fmla="*/ 129906 w 259812"/>
                    <a:gd name="connsiteY0" fmla="*/ 0 h 259812"/>
                    <a:gd name="connsiteX1" fmla="*/ 0 w 259812"/>
                    <a:gd name="connsiteY1" fmla="*/ 138567 h 259812"/>
                    <a:gd name="connsiteX2" fmla="*/ 129906 w 259812"/>
                    <a:gd name="connsiteY2" fmla="*/ 259813 h 259812"/>
                    <a:gd name="connsiteX3" fmla="*/ 259813 w 259812"/>
                    <a:gd name="connsiteY3" fmla="*/ 138567 h 259812"/>
                    <a:gd name="connsiteX4" fmla="*/ 129906 w 259812"/>
                    <a:gd name="connsiteY4" fmla="*/ 0 h 2598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59812">
                      <a:moveTo>
                        <a:pt x="129906" y="0"/>
                      </a:moveTo>
                      <a:cubicBezTo>
                        <a:pt x="60623" y="0"/>
                        <a:pt x="0" y="69283"/>
                        <a:pt x="0" y="138567"/>
                      </a:cubicBezTo>
                      <a:cubicBezTo>
                        <a:pt x="0" y="207850"/>
                        <a:pt x="60623" y="259813"/>
                        <a:pt x="129906" y="259813"/>
                      </a:cubicBezTo>
                      <a:cubicBezTo>
                        <a:pt x="199189" y="259813"/>
                        <a:pt x="259813" y="207850"/>
                        <a:pt x="259813" y="138567"/>
                      </a:cubicBezTo>
                      <a:cubicBezTo>
                        <a:pt x="259813" y="69283"/>
                        <a:pt x="199189" y="0"/>
                        <a:pt x="129906" y="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04" name="Freeform: Shape 412">
                  <a:extLst>
                    <a:ext uri="{FF2B5EF4-FFF2-40B4-BE49-F238E27FC236}">
                      <a16:creationId xmlns:a16="http://schemas.microsoft.com/office/drawing/2014/main" xmlns="" id="{F19DD995-249F-465C-9C03-F44819E55EE6}"/>
                    </a:ext>
                  </a:extLst>
                </p:cNvPr>
                <p:cNvSpPr/>
                <p:nvPr/>
              </p:nvSpPr>
              <p:spPr>
                <a:xfrm>
                  <a:off x="4744975" y="5042756"/>
                  <a:ext cx="259812" cy="259812"/>
                </a:xfrm>
                <a:custGeom>
                  <a:avLst/>
                  <a:gdLst>
                    <a:gd name="connsiteX0" fmla="*/ 129906 w 259812"/>
                    <a:gd name="connsiteY0" fmla="*/ 0 h 259812"/>
                    <a:gd name="connsiteX1" fmla="*/ 0 w 259812"/>
                    <a:gd name="connsiteY1" fmla="*/ 121246 h 259812"/>
                    <a:gd name="connsiteX2" fmla="*/ 129906 w 259812"/>
                    <a:gd name="connsiteY2" fmla="*/ 259813 h 259812"/>
                    <a:gd name="connsiteX3" fmla="*/ 259813 w 259812"/>
                    <a:gd name="connsiteY3" fmla="*/ 121246 h 259812"/>
                    <a:gd name="connsiteX4" fmla="*/ 129906 w 259812"/>
                    <a:gd name="connsiteY4" fmla="*/ 0 h 2598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59812">
                      <a:moveTo>
                        <a:pt x="129906" y="0"/>
                      </a:moveTo>
                      <a:cubicBezTo>
                        <a:pt x="60623" y="0"/>
                        <a:pt x="0" y="51963"/>
                        <a:pt x="0" y="121246"/>
                      </a:cubicBezTo>
                      <a:cubicBezTo>
                        <a:pt x="0" y="190529"/>
                        <a:pt x="60623" y="259813"/>
                        <a:pt x="129906" y="259813"/>
                      </a:cubicBezTo>
                      <a:cubicBezTo>
                        <a:pt x="199189" y="259813"/>
                        <a:pt x="259813" y="190529"/>
                        <a:pt x="259813" y="121246"/>
                      </a:cubicBezTo>
                      <a:cubicBezTo>
                        <a:pt x="259813" y="51963"/>
                        <a:pt x="199189" y="0"/>
                        <a:pt x="129906" y="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94" name="Graphic 1">
                <a:extLst>
                  <a:ext uri="{FF2B5EF4-FFF2-40B4-BE49-F238E27FC236}">
                    <a16:creationId xmlns:a16="http://schemas.microsoft.com/office/drawing/2014/main" xmlns="" id="{96928737-BBAC-4D22-8DB2-72F5830CF08E}"/>
                  </a:ext>
                </a:extLst>
              </p:cNvPr>
              <p:cNvGrpSpPr/>
              <p:nvPr/>
            </p:nvGrpSpPr>
            <p:grpSpPr>
              <a:xfrm>
                <a:off x="5342544" y="2282126"/>
                <a:ext cx="259812" cy="2871172"/>
                <a:chOff x="5342544" y="2282126"/>
                <a:chExt cx="259812" cy="2871172"/>
              </a:xfrm>
              <a:grpFill/>
            </p:grpSpPr>
            <p:sp>
              <p:nvSpPr>
                <p:cNvPr id="899" name="Freeform: Shape 407">
                  <a:extLst>
                    <a:ext uri="{FF2B5EF4-FFF2-40B4-BE49-F238E27FC236}">
                      <a16:creationId xmlns:a16="http://schemas.microsoft.com/office/drawing/2014/main" xmlns="" id="{A5D8C3EB-91B5-49F2-A802-896D2114BEC6}"/>
                    </a:ext>
                  </a:extLst>
                </p:cNvPr>
                <p:cNvSpPr/>
                <p:nvPr/>
              </p:nvSpPr>
              <p:spPr>
                <a:xfrm>
                  <a:off x="5455129" y="2358950"/>
                  <a:ext cx="34641" cy="2737934"/>
                </a:xfrm>
                <a:custGeom>
                  <a:avLst/>
                  <a:gdLst>
                    <a:gd name="connsiteX0" fmla="*/ 0 w 34641"/>
                    <a:gd name="connsiteY0" fmla="*/ 16398 h 2737934"/>
                    <a:gd name="connsiteX1" fmla="*/ 0 w 34641"/>
                    <a:gd name="connsiteY1" fmla="*/ 2718448 h 2737934"/>
                    <a:gd name="connsiteX2" fmla="*/ 34642 w 34641"/>
                    <a:gd name="connsiteY2" fmla="*/ 2718448 h 2737934"/>
                    <a:gd name="connsiteX3" fmla="*/ 34642 w 34641"/>
                    <a:gd name="connsiteY3" fmla="*/ 16398 h 2737934"/>
                    <a:gd name="connsiteX4" fmla="*/ 0 w 34641"/>
                    <a:gd name="connsiteY4" fmla="*/ 16398 h 27379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2737934">
                      <a:moveTo>
                        <a:pt x="0" y="16398"/>
                      </a:moveTo>
                      <a:cubicBezTo>
                        <a:pt x="0" y="917081"/>
                        <a:pt x="0" y="1817765"/>
                        <a:pt x="0" y="2718448"/>
                      </a:cubicBezTo>
                      <a:cubicBezTo>
                        <a:pt x="0" y="2744430"/>
                        <a:pt x="34642" y="2744430"/>
                        <a:pt x="34642" y="2718448"/>
                      </a:cubicBezTo>
                      <a:cubicBezTo>
                        <a:pt x="34642" y="1817765"/>
                        <a:pt x="34642" y="917081"/>
                        <a:pt x="34642" y="16398"/>
                      </a:cubicBezTo>
                      <a:cubicBezTo>
                        <a:pt x="3464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00" name="Freeform: Shape 408">
                  <a:extLst>
                    <a:ext uri="{FF2B5EF4-FFF2-40B4-BE49-F238E27FC236}">
                      <a16:creationId xmlns:a16="http://schemas.microsoft.com/office/drawing/2014/main" xmlns="" id="{4D9568C4-AE6F-40FE-924B-055C62A1A88A}"/>
                    </a:ext>
                  </a:extLst>
                </p:cNvPr>
                <p:cNvSpPr/>
                <p:nvPr/>
              </p:nvSpPr>
              <p:spPr>
                <a:xfrm>
                  <a:off x="5342544" y="2282126"/>
                  <a:ext cx="259812" cy="266764"/>
                </a:xfrm>
                <a:custGeom>
                  <a:avLst/>
                  <a:gdLst>
                    <a:gd name="connsiteX0" fmla="*/ 129906 w 259812"/>
                    <a:gd name="connsiteY0" fmla="*/ 15277 h 266764"/>
                    <a:gd name="connsiteX1" fmla="*/ 0 w 259812"/>
                    <a:gd name="connsiteY1" fmla="*/ 75900 h 266764"/>
                    <a:gd name="connsiteX2" fmla="*/ 129906 w 259812"/>
                    <a:gd name="connsiteY2" fmla="*/ 249109 h 266764"/>
                    <a:gd name="connsiteX3" fmla="*/ 259813 w 259812"/>
                    <a:gd name="connsiteY3" fmla="*/ 205807 h 266764"/>
                    <a:gd name="connsiteX4" fmla="*/ 129906 w 259812"/>
                    <a:gd name="connsiteY4" fmla="*/ 15277 h 2667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6764">
                      <a:moveTo>
                        <a:pt x="129906" y="15277"/>
                      </a:moveTo>
                      <a:cubicBezTo>
                        <a:pt x="60623" y="-19364"/>
                        <a:pt x="0" y="6617"/>
                        <a:pt x="0" y="75900"/>
                      </a:cubicBezTo>
                      <a:cubicBezTo>
                        <a:pt x="0" y="145184"/>
                        <a:pt x="60623" y="214467"/>
                        <a:pt x="129906" y="249109"/>
                      </a:cubicBezTo>
                      <a:cubicBezTo>
                        <a:pt x="199189" y="283750"/>
                        <a:pt x="259813" y="266430"/>
                        <a:pt x="259813" y="205807"/>
                      </a:cubicBezTo>
                      <a:cubicBezTo>
                        <a:pt x="259813" y="145184"/>
                        <a:pt x="199189" y="58579"/>
                        <a:pt x="129906" y="15277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01" name="Freeform: Shape 409">
                  <a:extLst>
                    <a:ext uri="{FF2B5EF4-FFF2-40B4-BE49-F238E27FC236}">
                      <a16:creationId xmlns:a16="http://schemas.microsoft.com/office/drawing/2014/main" xmlns="" id="{296E938A-AB72-4EDF-ABF8-C8338DDB9DF0}"/>
                    </a:ext>
                  </a:extLst>
                </p:cNvPr>
                <p:cNvSpPr/>
                <p:nvPr/>
              </p:nvSpPr>
              <p:spPr>
                <a:xfrm>
                  <a:off x="5342544" y="4886534"/>
                  <a:ext cx="259812" cy="266764"/>
                </a:xfrm>
                <a:custGeom>
                  <a:avLst/>
                  <a:gdLst>
                    <a:gd name="connsiteX0" fmla="*/ 129906 w 259812"/>
                    <a:gd name="connsiteY0" fmla="*/ 17656 h 266764"/>
                    <a:gd name="connsiteX1" fmla="*/ 0 w 259812"/>
                    <a:gd name="connsiteY1" fmla="*/ 190864 h 266764"/>
                    <a:gd name="connsiteX2" fmla="*/ 129906 w 259812"/>
                    <a:gd name="connsiteY2" fmla="*/ 251487 h 266764"/>
                    <a:gd name="connsiteX3" fmla="*/ 259813 w 259812"/>
                    <a:gd name="connsiteY3" fmla="*/ 60958 h 266764"/>
                    <a:gd name="connsiteX4" fmla="*/ 129906 w 259812"/>
                    <a:gd name="connsiteY4" fmla="*/ 17656 h 2667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6764">
                      <a:moveTo>
                        <a:pt x="129906" y="17656"/>
                      </a:moveTo>
                      <a:cubicBezTo>
                        <a:pt x="60623" y="52298"/>
                        <a:pt x="0" y="121581"/>
                        <a:pt x="0" y="190864"/>
                      </a:cubicBezTo>
                      <a:cubicBezTo>
                        <a:pt x="0" y="260147"/>
                        <a:pt x="60623" y="286129"/>
                        <a:pt x="129906" y="251487"/>
                      </a:cubicBezTo>
                      <a:cubicBezTo>
                        <a:pt x="199189" y="208185"/>
                        <a:pt x="259813" y="121581"/>
                        <a:pt x="259813" y="60958"/>
                      </a:cubicBezTo>
                      <a:cubicBezTo>
                        <a:pt x="259813" y="335"/>
                        <a:pt x="199189" y="-16986"/>
                        <a:pt x="129906" y="1765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95" name="Graphic 1">
                <a:extLst>
                  <a:ext uri="{FF2B5EF4-FFF2-40B4-BE49-F238E27FC236}">
                    <a16:creationId xmlns:a16="http://schemas.microsoft.com/office/drawing/2014/main" xmlns="" id="{1D51D4B3-03DC-48C4-B3FC-56DC4CD9E536}"/>
                  </a:ext>
                </a:extLst>
              </p:cNvPr>
              <p:cNvGrpSpPr/>
              <p:nvPr/>
            </p:nvGrpSpPr>
            <p:grpSpPr>
              <a:xfrm>
                <a:off x="5940112" y="2700211"/>
                <a:ext cx="181869" cy="2035002"/>
                <a:chOff x="5940112" y="2700211"/>
                <a:chExt cx="181869" cy="2035002"/>
              </a:xfrm>
              <a:grpFill/>
            </p:grpSpPr>
            <p:sp>
              <p:nvSpPr>
                <p:cNvPr id="896" name="Freeform: Shape 404">
                  <a:extLst>
                    <a:ext uri="{FF2B5EF4-FFF2-40B4-BE49-F238E27FC236}">
                      <a16:creationId xmlns:a16="http://schemas.microsoft.com/office/drawing/2014/main" xmlns="" id="{3D210EF2-0848-41E8-8E6F-D7604F6F8002}"/>
                    </a:ext>
                  </a:extLst>
                </p:cNvPr>
                <p:cNvSpPr/>
                <p:nvPr/>
              </p:nvSpPr>
              <p:spPr>
                <a:xfrm>
                  <a:off x="6044038" y="2800631"/>
                  <a:ext cx="35786" cy="1845911"/>
                </a:xfrm>
                <a:custGeom>
                  <a:avLst/>
                  <a:gdLst>
                    <a:gd name="connsiteX0" fmla="*/ 0 w 35786"/>
                    <a:gd name="connsiteY0" fmla="*/ 16398 h 1845911"/>
                    <a:gd name="connsiteX1" fmla="*/ 0 w 35786"/>
                    <a:gd name="connsiteY1" fmla="*/ 1826425 h 1845911"/>
                    <a:gd name="connsiteX2" fmla="*/ 34642 w 35786"/>
                    <a:gd name="connsiteY2" fmla="*/ 1826425 h 1845911"/>
                    <a:gd name="connsiteX3" fmla="*/ 34642 w 35786"/>
                    <a:gd name="connsiteY3" fmla="*/ 16398 h 1845911"/>
                    <a:gd name="connsiteX4" fmla="*/ 0 w 35786"/>
                    <a:gd name="connsiteY4" fmla="*/ 16398 h 18459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1845911">
                      <a:moveTo>
                        <a:pt x="0" y="16398"/>
                      </a:moveTo>
                      <a:cubicBezTo>
                        <a:pt x="0" y="622627"/>
                        <a:pt x="0" y="1220196"/>
                        <a:pt x="0" y="1826425"/>
                      </a:cubicBezTo>
                      <a:cubicBezTo>
                        <a:pt x="0" y="1852406"/>
                        <a:pt x="34642" y="1852406"/>
                        <a:pt x="34642" y="1826425"/>
                      </a:cubicBezTo>
                      <a:cubicBezTo>
                        <a:pt x="34642" y="1220196"/>
                        <a:pt x="34642" y="622627"/>
                        <a:pt x="34642" y="16398"/>
                      </a:cubicBezTo>
                      <a:cubicBezTo>
                        <a:pt x="4330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97" name="Freeform: Shape 405">
                  <a:extLst>
                    <a:ext uri="{FF2B5EF4-FFF2-40B4-BE49-F238E27FC236}">
                      <a16:creationId xmlns:a16="http://schemas.microsoft.com/office/drawing/2014/main" xmlns="" id="{F230EB71-253A-48A8-A22F-C0DC371624C7}"/>
                    </a:ext>
                  </a:extLst>
                </p:cNvPr>
                <p:cNvSpPr/>
                <p:nvPr/>
              </p:nvSpPr>
              <p:spPr>
                <a:xfrm>
                  <a:off x="5940112" y="2700211"/>
                  <a:ext cx="181869" cy="255384"/>
                </a:xfrm>
                <a:custGeom>
                  <a:avLst/>
                  <a:gdLst>
                    <a:gd name="connsiteX0" fmla="*/ 0 w 181869"/>
                    <a:gd name="connsiteY0" fmla="*/ 30213 h 255384"/>
                    <a:gd name="connsiteX1" fmla="*/ 129906 w 181869"/>
                    <a:gd name="connsiteY1" fmla="*/ 220743 h 255384"/>
                    <a:gd name="connsiteX2" fmla="*/ 181869 w 181869"/>
                    <a:gd name="connsiteY2" fmla="*/ 255384 h 255384"/>
                    <a:gd name="connsiteX3" fmla="*/ 181869 w 181869"/>
                    <a:gd name="connsiteY3" fmla="*/ 116818 h 255384"/>
                    <a:gd name="connsiteX4" fmla="*/ 129906 w 181869"/>
                    <a:gd name="connsiteY4" fmla="*/ 64855 h 255384"/>
                    <a:gd name="connsiteX5" fmla="*/ 0 w 181869"/>
                    <a:gd name="connsiteY5" fmla="*/ 30213 h 2553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81869" h="255384">
                      <a:moveTo>
                        <a:pt x="0" y="30213"/>
                      </a:moveTo>
                      <a:cubicBezTo>
                        <a:pt x="0" y="82176"/>
                        <a:pt x="60623" y="160120"/>
                        <a:pt x="129906" y="220743"/>
                      </a:cubicBezTo>
                      <a:cubicBezTo>
                        <a:pt x="147228" y="238063"/>
                        <a:pt x="164548" y="246724"/>
                        <a:pt x="181869" y="255384"/>
                      </a:cubicBezTo>
                      <a:lnTo>
                        <a:pt x="181869" y="116818"/>
                      </a:lnTo>
                      <a:cubicBezTo>
                        <a:pt x="164548" y="99497"/>
                        <a:pt x="147228" y="82176"/>
                        <a:pt x="129906" y="64855"/>
                      </a:cubicBezTo>
                      <a:cubicBezTo>
                        <a:pt x="51963" y="-4428"/>
                        <a:pt x="0" y="-21749"/>
                        <a:pt x="0" y="3021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98" name="Freeform: Shape 406">
                  <a:extLst>
                    <a:ext uri="{FF2B5EF4-FFF2-40B4-BE49-F238E27FC236}">
                      <a16:creationId xmlns:a16="http://schemas.microsoft.com/office/drawing/2014/main" xmlns="" id="{B55B417F-978A-41F1-BC52-56F7E75C7E21}"/>
                    </a:ext>
                  </a:extLst>
                </p:cNvPr>
                <p:cNvSpPr/>
                <p:nvPr/>
              </p:nvSpPr>
              <p:spPr>
                <a:xfrm>
                  <a:off x="5940112" y="4471169"/>
                  <a:ext cx="181869" cy="264044"/>
                </a:xfrm>
                <a:custGeom>
                  <a:avLst/>
                  <a:gdLst>
                    <a:gd name="connsiteX0" fmla="*/ 0 w 181869"/>
                    <a:gd name="connsiteY0" fmla="*/ 233831 h 264044"/>
                    <a:gd name="connsiteX1" fmla="*/ 129906 w 181869"/>
                    <a:gd name="connsiteY1" fmla="*/ 199190 h 264044"/>
                    <a:gd name="connsiteX2" fmla="*/ 181869 w 181869"/>
                    <a:gd name="connsiteY2" fmla="*/ 138567 h 264044"/>
                    <a:gd name="connsiteX3" fmla="*/ 181869 w 181869"/>
                    <a:gd name="connsiteY3" fmla="*/ 0 h 264044"/>
                    <a:gd name="connsiteX4" fmla="*/ 129906 w 181869"/>
                    <a:gd name="connsiteY4" fmla="*/ 34642 h 264044"/>
                    <a:gd name="connsiteX5" fmla="*/ 0 w 181869"/>
                    <a:gd name="connsiteY5" fmla="*/ 233831 h 2640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81869" h="264044">
                      <a:moveTo>
                        <a:pt x="0" y="233831"/>
                      </a:moveTo>
                      <a:cubicBezTo>
                        <a:pt x="0" y="285794"/>
                        <a:pt x="60623" y="268473"/>
                        <a:pt x="129906" y="199190"/>
                      </a:cubicBezTo>
                      <a:cubicBezTo>
                        <a:pt x="147228" y="181869"/>
                        <a:pt x="164548" y="164548"/>
                        <a:pt x="181869" y="138567"/>
                      </a:cubicBezTo>
                      <a:lnTo>
                        <a:pt x="181869" y="0"/>
                      </a:lnTo>
                      <a:cubicBezTo>
                        <a:pt x="164548" y="8660"/>
                        <a:pt x="147228" y="25981"/>
                        <a:pt x="129906" y="34642"/>
                      </a:cubicBezTo>
                      <a:cubicBezTo>
                        <a:pt x="51963" y="103925"/>
                        <a:pt x="0" y="181869"/>
                        <a:pt x="0" y="23383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</p:grpSp>
        <p:grpSp>
          <p:nvGrpSpPr>
            <p:cNvPr id="530" name="Graphic 1">
              <a:extLst>
                <a:ext uri="{FF2B5EF4-FFF2-40B4-BE49-F238E27FC236}">
                  <a16:creationId xmlns:a16="http://schemas.microsoft.com/office/drawing/2014/main" xmlns="" id="{D7BD81C5-8DF6-4624-AC04-F9D0292D4808}"/>
                </a:ext>
              </a:extLst>
            </p:cNvPr>
            <p:cNvGrpSpPr/>
            <p:nvPr/>
          </p:nvGrpSpPr>
          <p:grpSpPr>
            <a:xfrm>
              <a:off x="1878998" y="2672916"/>
              <a:ext cx="2240756" cy="1046067"/>
              <a:chOff x="6061358" y="2132856"/>
              <a:chExt cx="6789768" cy="3169713"/>
            </a:xfrm>
            <a:grpFill/>
          </p:grpSpPr>
          <p:grpSp>
            <p:nvGrpSpPr>
              <p:cNvPr id="832" name="Graphic 1">
                <a:extLst>
                  <a:ext uri="{FF2B5EF4-FFF2-40B4-BE49-F238E27FC236}">
                    <a16:creationId xmlns:a16="http://schemas.microsoft.com/office/drawing/2014/main" xmlns="" id="{84369B1C-D7B3-4903-84E3-CF94AF0D68D6}"/>
                  </a:ext>
                </a:extLst>
              </p:cNvPr>
              <p:cNvGrpSpPr/>
              <p:nvPr/>
            </p:nvGrpSpPr>
            <p:grpSpPr>
              <a:xfrm>
                <a:off x="6061358" y="2249492"/>
                <a:ext cx="6781107" cy="2951210"/>
                <a:chOff x="6061358" y="2249492"/>
                <a:chExt cx="6781107" cy="2951210"/>
              </a:xfrm>
              <a:grpFill/>
            </p:grpSpPr>
            <p:sp>
              <p:nvSpPr>
                <p:cNvPr id="880" name="Freeform: Shape 388">
                  <a:extLst>
                    <a:ext uri="{FF2B5EF4-FFF2-40B4-BE49-F238E27FC236}">
                      <a16:creationId xmlns:a16="http://schemas.microsoft.com/office/drawing/2014/main" xmlns="" id="{7D3004B6-9905-442B-B97C-76F97E7D2DEA}"/>
                    </a:ext>
                  </a:extLst>
                </p:cNvPr>
                <p:cNvSpPr/>
                <p:nvPr/>
              </p:nvSpPr>
              <p:spPr>
                <a:xfrm>
                  <a:off x="12842466" y="3137464"/>
                  <a:ext cx="86604" cy="60622"/>
                </a:xfrm>
                <a:custGeom>
                  <a:avLst/>
                  <a:gdLst>
                    <a:gd name="connsiteX0" fmla="*/ 0 w 86604"/>
                    <a:gd name="connsiteY0" fmla="*/ 60623 h 60622"/>
                    <a:gd name="connsiteX1" fmla="*/ 0 w 86604"/>
                    <a:gd name="connsiteY1" fmla="*/ 0 h 60622"/>
                    <a:gd name="connsiteX2" fmla="*/ 0 w 86604"/>
                    <a:gd name="connsiteY2" fmla="*/ 0 h 60622"/>
                    <a:gd name="connsiteX3" fmla="*/ 0 w 86604"/>
                    <a:gd name="connsiteY3" fmla="*/ 60623 h 60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6604" h="60622">
                      <a:moveTo>
                        <a:pt x="0" y="60623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60623"/>
                      </a:ln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81" name="Freeform: Shape 389">
                  <a:extLst>
                    <a:ext uri="{FF2B5EF4-FFF2-40B4-BE49-F238E27FC236}">
                      <a16:creationId xmlns:a16="http://schemas.microsoft.com/office/drawing/2014/main" xmlns="" id="{BC84A5B6-9562-4278-953F-6A16C032E521}"/>
                    </a:ext>
                  </a:extLst>
                </p:cNvPr>
                <p:cNvSpPr/>
                <p:nvPr/>
              </p:nvSpPr>
              <p:spPr>
                <a:xfrm>
                  <a:off x="6061358" y="2249492"/>
                  <a:ext cx="6772447" cy="2951210"/>
                </a:xfrm>
                <a:custGeom>
                  <a:avLst/>
                  <a:gdLst>
                    <a:gd name="connsiteX0" fmla="*/ 6096935 w 6772447"/>
                    <a:gd name="connsiteY0" fmla="*/ 299064 h 2951210"/>
                    <a:gd name="connsiteX1" fmla="*/ 5369460 w 6772447"/>
                    <a:gd name="connsiteY1" fmla="*/ 4609 h 2951210"/>
                    <a:gd name="connsiteX2" fmla="*/ 4598682 w 6772447"/>
                    <a:gd name="connsiteY2" fmla="*/ 195139 h 2951210"/>
                    <a:gd name="connsiteX3" fmla="*/ 3100430 w 6772447"/>
                    <a:gd name="connsiteY3" fmla="*/ 1615447 h 2951210"/>
                    <a:gd name="connsiteX4" fmla="*/ 2312332 w 6772447"/>
                    <a:gd name="connsiteY4" fmla="*/ 2412206 h 2951210"/>
                    <a:gd name="connsiteX5" fmla="*/ 1472271 w 6772447"/>
                    <a:gd name="connsiteY5" fmla="*/ 2888529 h 2951210"/>
                    <a:gd name="connsiteX6" fmla="*/ 0 w 6772447"/>
                    <a:gd name="connsiteY6" fmla="*/ 2273639 h 2951210"/>
                    <a:gd name="connsiteX7" fmla="*/ 0 w 6772447"/>
                    <a:gd name="connsiteY7" fmla="*/ 2334262 h 2951210"/>
                    <a:gd name="connsiteX8" fmla="*/ 1030590 w 6772447"/>
                    <a:gd name="connsiteY8" fmla="*/ 2931831 h 2951210"/>
                    <a:gd name="connsiteX9" fmla="*/ 2537503 w 6772447"/>
                    <a:gd name="connsiteY9" fmla="*/ 2264979 h 2951210"/>
                    <a:gd name="connsiteX10" fmla="*/ 4079057 w 6772447"/>
                    <a:gd name="connsiteY10" fmla="*/ 628160 h 2951210"/>
                    <a:gd name="connsiteX11" fmla="*/ 4884476 w 6772447"/>
                    <a:gd name="connsiteY11" fmla="*/ 108534 h 2951210"/>
                    <a:gd name="connsiteX12" fmla="*/ 5802481 w 6772447"/>
                    <a:gd name="connsiteY12" fmla="*/ 177818 h 2951210"/>
                    <a:gd name="connsiteX13" fmla="*/ 6729146 w 6772447"/>
                    <a:gd name="connsiteY13" fmla="*/ 913953 h 2951210"/>
                    <a:gd name="connsiteX14" fmla="*/ 6772448 w 6772447"/>
                    <a:gd name="connsiteY14" fmla="*/ 957255 h 2951210"/>
                    <a:gd name="connsiteX15" fmla="*/ 6772448 w 6772447"/>
                    <a:gd name="connsiteY15" fmla="*/ 896632 h 2951210"/>
                    <a:gd name="connsiteX16" fmla="*/ 6096935 w 6772447"/>
                    <a:gd name="connsiteY16" fmla="*/ 299064 h 29512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6772447" h="2951210">
                      <a:moveTo>
                        <a:pt x="6096935" y="299064"/>
                      </a:moveTo>
                      <a:cubicBezTo>
                        <a:pt x="5880425" y="151836"/>
                        <a:pt x="5637933" y="30591"/>
                        <a:pt x="5369460" y="4609"/>
                      </a:cubicBezTo>
                      <a:cubicBezTo>
                        <a:pt x="5100987" y="-21372"/>
                        <a:pt x="4832513" y="65232"/>
                        <a:pt x="4598682" y="195139"/>
                      </a:cubicBezTo>
                      <a:cubicBezTo>
                        <a:pt x="4001114" y="532895"/>
                        <a:pt x="3550772" y="1104483"/>
                        <a:pt x="3100430" y="1615447"/>
                      </a:cubicBezTo>
                      <a:cubicBezTo>
                        <a:pt x="2849278" y="1892581"/>
                        <a:pt x="2598126" y="2169714"/>
                        <a:pt x="2312332" y="2412206"/>
                      </a:cubicBezTo>
                      <a:cubicBezTo>
                        <a:pt x="2069840" y="2620056"/>
                        <a:pt x="1792707" y="2810585"/>
                        <a:pt x="1472271" y="2888529"/>
                      </a:cubicBezTo>
                      <a:cubicBezTo>
                        <a:pt x="909344" y="3018435"/>
                        <a:pt x="398379" y="2654698"/>
                        <a:pt x="0" y="2273639"/>
                      </a:cubicBezTo>
                      <a:lnTo>
                        <a:pt x="0" y="2334262"/>
                      </a:lnTo>
                      <a:cubicBezTo>
                        <a:pt x="294454" y="2611396"/>
                        <a:pt x="632211" y="2853887"/>
                        <a:pt x="1030590" y="2931831"/>
                      </a:cubicBezTo>
                      <a:cubicBezTo>
                        <a:pt x="1619499" y="3044416"/>
                        <a:pt x="2139124" y="2646037"/>
                        <a:pt x="2537503" y="2264979"/>
                      </a:cubicBezTo>
                      <a:cubicBezTo>
                        <a:pt x="3083109" y="1745354"/>
                        <a:pt x="3524791" y="1130464"/>
                        <a:pt x="4079057" y="628160"/>
                      </a:cubicBezTo>
                      <a:cubicBezTo>
                        <a:pt x="4312889" y="411649"/>
                        <a:pt x="4581362" y="212459"/>
                        <a:pt x="4884476" y="108534"/>
                      </a:cubicBezTo>
                      <a:cubicBezTo>
                        <a:pt x="5196252" y="4609"/>
                        <a:pt x="5508026" y="39251"/>
                        <a:pt x="5802481" y="177818"/>
                      </a:cubicBezTo>
                      <a:cubicBezTo>
                        <a:pt x="6157558" y="351026"/>
                        <a:pt x="6460672" y="628160"/>
                        <a:pt x="6729146" y="913953"/>
                      </a:cubicBezTo>
                      <a:cubicBezTo>
                        <a:pt x="6746466" y="931274"/>
                        <a:pt x="6755127" y="948595"/>
                        <a:pt x="6772448" y="957255"/>
                      </a:cubicBezTo>
                      <a:lnTo>
                        <a:pt x="6772448" y="896632"/>
                      </a:lnTo>
                      <a:cubicBezTo>
                        <a:pt x="6573258" y="671462"/>
                        <a:pt x="6348087" y="463611"/>
                        <a:pt x="6096935" y="29906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33" name="Graphic 1">
                <a:extLst>
                  <a:ext uri="{FF2B5EF4-FFF2-40B4-BE49-F238E27FC236}">
                    <a16:creationId xmlns:a16="http://schemas.microsoft.com/office/drawing/2014/main" xmlns="" id="{51F1F404-A2E3-4BFC-BF54-8ADE64107063}"/>
                  </a:ext>
                </a:extLst>
              </p:cNvPr>
              <p:cNvGrpSpPr/>
              <p:nvPr/>
            </p:nvGrpSpPr>
            <p:grpSpPr>
              <a:xfrm>
                <a:off x="6078679" y="2250581"/>
                <a:ext cx="6772447" cy="2941634"/>
                <a:chOff x="6078679" y="2250581"/>
                <a:chExt cx="6772447" cy="2941634"/>
              </a:xfrm>
              <a:grpFill/>
            </p:grpSpPr>
            <p:sp>
              <p:nvSpPr>
                <p:cNvPr id="878" name="Freeform: Shape 386">
                  <a:extLst>
                    <a:ext uri="{FF2B5EF4-FFF2-40B4-BE49-F238E27FC236}">
                      <a16:creationId xmlns:a16="http://schemas.microsoft.com/office/drawing/2014/main" xmlns="" id="{00942BE0-16F3-434A-879F-C04C18D7DEEA}"/>
                    </a:ext>
                  </a:extLst>
                </p:cNvPr>
                <p:cNvSpPr/>
                <p:nvPr/>
              </p:nvSpPr>
              <p:spPr>
                <a:xfrm>
                  <a:off x="12842466" y="4237337"/>
                  <a:ext cx="86604" cy="51962"/>
                </a:xfrm>
                <a:custGeom>
                  <a:avLst/>
                  <a:gdLst>
                    <a:gd name="connsiteX0" fmla="*/ 0 w 86604"/>
                    <a:gd name="connsiteY0" fmla="*/ 51963 h 51962"/>
                    <a:gd name="connsiteX1" fmla="*/ 0 w 86604"/>
                    <a:gd name="connsiteY1" fmla="*/ 0 h 51962"/>
                    <a:gd name="connsiteX2" fmla="*/ 0 w 86604"/>
                    <a:gd name="connsiteY2" fmla="*/ 0 h 51962"/>
                    <a:gd name="connsiteX3" fmla="*/ 0 w 86604"/>
                    <a:gd name="connsiteY3" fmla="*/ 51963 h 519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6604" h="51962">
                      <a:moveTo>
                        <a:pt x="0" y="51963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51963"/>
                      </a:ln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79" name="Freeform: Shape 387">
                  <a:extLst>
                    <a:ext uri="{FF2B5EF4-FFF2-40B4-BE49-F238E27FC236}">
                      <a16:creationId xmlns:a16="http://schemas.microsoft.com/office/drawing/2014/main" xmlns="" id="{C19DFE52-9444-48D6-9C50-5CDCB9871D3B}"/>
                    </a:ext>
                  </a:extLst>
                </p:cNvPr>
                <p:cNvSpPr/>
                <p:nvPr/>
              </p:nvSpPr>
              <p:spPr>
                <a:xfrm>
                  <a:off x="6078679" y="2250581"/>
                  <a:ext cx="6772447" cy="2941634"/>
                </a:xfrm>
                <a:custGeom>
                  <a:avLst/>
                  <a:gdLst>
                    <a:gd name="connsiteX0" fmla="*/ 6226841 w 6772447"/>
                    <a:gd name="connsiteY0" fmla="*/ 2489061 h 2941634"/>
                    <a:gd name="connsiteX1" fmla="*/ 5386780 w 6772447"/>
                    <a:gd name="connsiteY1" fmla="*/ 2896100 h 2941634"/>
                    <a:gd name="connsiteX2" fmla="*/ 4477436 w 6772447"/>
                    <a:gd name="connsiteY2" fmla="*/ 2636288 h 2941634"/>
                    <a:gd name="connsiteX3" fmla="*/ 2901240 w 6772447"/>
                    <a:gd name="connsiteY3" fmla="*/ 1060092 h 2941634"/>
                    <a:gd name="connsiteX4" fmla="*/ 1446290 w 6772447"/>
                    <a:gd name="connsiteY4" fmla="*/ 20841 h 2941634"/>
                    <a:gd name="connsiteX5" fmla="*/ 0 w 6772447"/>
                    <a:gd name="connsiteY5" fmla="*/ 627071 h 2941634"/>
                    <a:gd name="connsiteX6" fmla="*/ 0 w 6772447"/>
                    <a:gd name="connsiteY6" fmla="*/ 679033 h 2941634"/>
                    <a:gd name="connsiteX7" fmla="*/ 155887 w 6772447"/>
                    <a:gd name="connsiteY7" fmla="*/ 540466 h 2941634"/>
                    <a:gd name="connsiteX8" fmla="*/ 995948 w 6772447"/>
                    <a:gd name="connsiteY8" fmla="*/ 64143 h 2941634"/>
                    <a:gd name="connsiteX9" fmla="*/ 2710711 w 6772447"/>
                    <a:gd name="connsiteY9" fmla="*/ 912864 h 2941634"/>
                    <a:gd name="connsiteX10" fmla="*/ 4226284 w 6772447"/>
                    <a:gd name="connsiteY10" fmla="*/ 2497721 h 2941634"/>
                    <a:gd name="connsiteX11" fmla="*/ 5715877 w 6772447"/>
                    <a:gd name="connsiteY11" fmla="*/ 2852798 h 2941634"/>
                    <a:gd name="connsiteX12" fmla="*/ 6555937 w 6772447"/>
                    <a:gd name="connsiteY12" fmla="*/ 2255229 h 2941634"/>
                    <a:gd name="connsiteX13" fmla="*/ 6772447 w 6772447"/>
                    <a:gd name="connsiteY13" fmla="*/ 2038719 h 2941634"/>
                    <a:gd name="connsiteX14" fmla="*/ 6772447 w 6772447"/>
                    <a:gd name="connsiteY14" fmla="*/ 1986756 h 2941634"/>
                    <a:gd name="connsiteX15" fmla="*/ 6226841 w 6772447"/>
                    <a:gd name="connsiteY15" fmla="*/ 2489061 h 29416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6772447" h="2941634">
                      <a:moveTo>
                        <a:pt x="6226841" y="2489061"/>
                      </a:moveTo>
                      <a:cubicBezTo>
                        <a:pt x="5984349" y="2679590"/>
                        <a:pt x="5698556" y="2852798"/>
                        <a:pt x="5386780" y="2896100"/>
                      </a:cubicBezTo>
                      <a:cubicBezTo>
                        <a:pt x="5057684" y="2939402"/>
                        <a:pt x="4745910" y="2809496"/>
                        <a:pt x="4477436" y="2636288"/>
                      </a:cubicBezTo>
                      <a:cubicBezTo>
                        <a:pt x="3853886" y="2220588"/>
                        <a:pt x="3394884" y="1597037"/>
                        <a:pt x="2901240" y="1060092"/>
                      </a:cubicBezTo>
                      <a:cubicBezTo>
                        <a:pt x="2511522" y="635731"/>
                        <a:pt x="2035198" y="133427"/>
                        <a:pt x="1446290" y="20841"/>
                      </a:cubicBezTo>
                      <a:cubicBezTo>
                        <a:pt x="892023" y="-91744"/>
                        <a:pt x="389719" y="271993"/>
                        <a:pt x="0" y="627071"/>
                      </a:cubicBezTo>
                      <a:lnTo>
                        <a:pt x="0" y="679033"/>
                      </a:lnTo>
                      <a:cubicBezTo>
                        <a:pt x="51962" y="627071"/>
                        <a:pt x="103925" y="583769"/>
                        <a:pt x="155887" y="540466"/>
                      </a:cubicBezTo>
                      <a:cubicBezTo>
                        <a:pt x="398379" y="332616"/>
                        <a:pt x="675512" y="142087"/>
                        <a:pt x="995948" y="64143"/>
                      </a:cubicBezTo>
                      <a:cubicBezTo>
                        <a:pt x="1680121" y="-91744"/>
                        <a:pt x="2269030" y="462523"/>
                        <a:pt x="2710711" y="912864"/>
                      </a:cubicBezTo>
                      <a:cubicBezTo>
                        <a:pt x="3221676" y="1432490"/>
                        <a:pt x="3654697" y="2038719"/>
                        <a:pt x="4226284" y="2497721"/>
                      </a:cubicBezTo>
                      <a:cubicBezTo>
                        <a:pt x="4659306" y="2844138"/>
                        <a:pt x="5170270" y="3077969"/>
                        <a:pt x="5715877" y="2852798"/>
                      </a:cubicBezTo>
                      <a:cubicBezTo>
                        <a:pt x="6036312" y="2722892"/>
                        <a:pt x="6313445" y="2497721"/>
                        <a:pt x="6555937" y="2255229"/>
                      </a:cubicBezTo>
                      <a:cubicBezTo>
                        <a:pt x="6625220" y="2185946"/>
                        <a:pt x="6703164" y="2116663"/>
                        <a:pt x="6772447" y="2038719"/>
                      </a:cubicBezTo>
                      <a:lnTo>
                        <a:pt x="6772447" y="1986756"/>
                      </a:lnTo>
                      <a:cubicBezTo>
                        <a:pt x="6599239" y="2159965"/>
                        <a:pt x="6417370" y="2333173"/>
                        <a:pt x="6226841" y="248906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34" name="Graphic 1">
                <a:extLst>
                  <a:ext uri="{FF2B5EF4-FFF2-40B4-BE49-F238E27FC236}">
                    <a16:creationId xmlns:a16="http://schemas.microsoft.com/office/drawing/2014/main" xmlns="" id="{3B09BC74-CF74-4571-82E3-2E27F1E56856}"/>
                  </a:ext>
                </a:extLst>
              </p:cNvPr>
              <p:cNvGrpSpPr/>
              <p:nvPr/>
            </p:nvGrpSpPr>
            <p:grpSpPr>
              <a:xfrm>
                <a:off x="12539351" y="2839471"/>
                <a:ext cx="259812" cy="1756483"/>
                <a:chOff x="12539351" y="2839471"/>
                <a:chExt cx="259812" cy="1756483"/>
              </a:xfrm>
              <a:grpFill/>
            </p:grpSpPr>
            <p:sp>
              <p:nvSpPr>
                <p:cNvPr id="875" name="Freeform: Shape 383">
                  <a:extLst>
                    <a:ext uri="{FF2B5EF4-FFF2-40B4-BE49-F238E27FC236}">
                      <a16:creationId xmlns:a16="http://schemas.microsoft.com/office/drawing/2014/main" xmlns="" id="{2E2E7BA2-B865-4598-BB7F-7808553D493C}"/>
                    </a:ext>
                  </a:extLst>
                </p:cNvPr>
                <p:cNvSpPr/>
                <p:nvPr/>
              </p:nvSpPr>
              <p:spPr>
                <a:xfrm>
                  <a:off x="12643277" y="2947858"/>
                  <a:ext cx="35786" cy="1551456"/>
                </a:xfrm>
                <a:custGeom>
                  <a:avLst/>
                  <a:gdLst>
                    <a:gd name="connsiteX0" fmla="*/ 0 w 35786"/>
                    <a:gd name="connsiteY0" fmla="*/ 16398 h 1551456"/>
                    <a:gd name="connsiteX1" fmla="*/ 0 w 35786"/>
                    <a:gd name="connsiteY1" fmla="*/ 1531971 h 1551456"/>
                    <a:gd name="connsiteX2" fmla="*/ 34641 w 35786"/>
                    <a:gd name="connsiteY2" fmla="*/ 1531971 h 1551456"/>
                    <a:gd name="connsiteX3" fmla="*/ 34641 w 35786"/>
                    <a:gd name="connsiteY3" fmla="*/ 16398 h 1551456"/>
                    <a:gd name="connsiteX4" fmla="*/ 0 w 35786"/>
                    <a:gd name="connsiteY4" fmla="*/ 16398 h 15514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1551456">
                      <a:moveTo>
                        <a:pt x="0" y="16398"/>
                      </a:moveTo>
                      <a:cubicBezTo>
                        <a:pt x="0" y="518702"/>
                        <a:pt x="0" y="1029667"/>
                        <a:pt x="0" y="1531971"/>
                      </a:cubicBezTo>
                      <a:cubicBezTo>
                        <a:pt x="0" y="1557952"/>
                        <a:pt x="34641" y="1557952"/>
                        <a:pt x="34641" y="1531971"/>
                      </a:cubicBezTo>
                      <a:cubicBezTo>
                        <a:pt x="34641" y="1029667"/>
                        <a:pt x="34641" y="518702"/>
                        <a:pt x="34641" y="16398"/>
                      </a:cubicBezTo>
                      <a:cubicBezTo>
                        <a:pt x="4330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76" name="Freeform: Shape 384">
                  <a:extLst>
                    <a:ext uri="{FF2B5EF4-FFF2-40B4-BE49-F238E27FC236}">
                      <a16:creationId xmlns:a16="http://schemas.microsoft.com/office/drawing/2014/main" xmlns="" id="{9B4B7B28-C597-4038-A118-A0C56757D232}"/>
                    </a:ext>
                  </a:extLst>
                </p:cNvPr>
                <p:cNvSpPr/>
                <p:nvPr/>
              </p:nvSpPr>
              <p:spPr>
                <a:xfrm>
                  <a:off x="12539351" y="2839471"/>
                  <a:ext cx="259812" cy="289400"/>
                </a:xfrm>
                <a:custGeom>
                  <a:avLst/>
                  <a:gdLst>
                    <a:gd name="connsiteX0" fmla="*/ 0 w 259812"/>
                    <a:gd name="connsiteY0" fmla="*/ 20860 h 289400"/>
                    <a:gd name="connsiteX1" fmla="*/ 129906 w 259812"/>
                    <a:gd name="connsiteY1" fmla="*/ 211389 h 289400"/>
                    <a:gd name="connsiteX2" fmla="*/ 259813 w 259812"/>
                    <a:gd name="connsiteY2" fmla="*/ 280673 h 289400"/>
                    <a:gd name="connsiteX3" fmla="*/ 129906 w 259812"/>
                    <a:gd name="connsiteY3" fmla="*/ 81483 h 289400"/>
                    <a:gd name="connsiteX4" fmla="*/ 0 w 259812"/>
                    <a:gd name="connsiteY4" fmla="*/ 20860 h 2894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9400">
                      <a:moveTo>
                        <a:pt x="0" y="20860"/>
                      </a:moveTo>
                      <a:cubicBezTo>
                        <a:pt x="0" y="64162"/>
                        <a:pt x="60624" y="142106"/>
                        <a:pt x="129906" y="211389"/>
                      </a:cubicBezTo>
                      <a:cubicBezTo>
                        <a:pt x="199190" y="272012"/>
                        <a:pt x="259813" y="306654"/>
                        <a:pt x="259813" y="280673"/>
                      </a:cubicBezTo>
                      <a:cubicBezTo>
                        <a:pt x="259813" y="254691"/>
                        <a:pt x="199190" y="159427"/>
                        <a:pt x="129906" y="81483"/>
                      </a:cubicBezTo>
                      <a:cubicBezTo>
                        <a:pt x="51963" y="3539"/>
                        <a:pt x="0" y="-22442"/>
                        <a:pt x="0" y="2086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77" name="Freeform: Shape 385">
                  <a:extLst>
                    <a:ext uri="{FF2B5EF4-FFF2-40B4-BE49-F238E27FC236}">
                      <a16:creationId xmlns:a16="http://schemas.microsoft.com/office/drawing/2014/main" xmlns="" id="{38ACC2AD-4B09-46E8-AE65-29C2EE535139}"/>
                    </a:ext>
                  </a:extLst>
                </p:cNvPr>
                <p:cNvSpPr/>
                <p:nvPr/>
              </p:nvSpPr>
              <p:spPr>
                <a:xfrm>
                  <a:off x="12539351" y="4306553"/>
                  <a:ext cx="259812" cy="289400"/>
                </a:xfrm>
                <a:custGeom>
                  <a:avLst/>
                  <a:gdLst>
                    <a:gd name="connsiteX0" fmla="*/ 129906 w 259812"/>
                    <a:gd name="connsiteY0" fmla="*/ 78011 h 289400"/>
                    <a:gd name="connsiteX1" fmla="*/ 0 w 259812"/>
                    <a:gd name="connsiteY1" fmla="*/ 268540 h 289400"/>
                    <a:gd name="connsiteX2" fmla="*/ 129906 w 259812"/>
                    <a:gd name="connsiteY2" fmla="*/ 207917 h 289400"/>
                    <a:gd name="connsiteX3" fmla="*/ 259813 w 259812"/>
                    <a:gd name="connsiteY3" fmla="*/ 8728 h 289400"/>
                    <a:gd name="connsiteX4" fmla="*/ 129906 w 259812"/>
                    <a:gd name="connsiteY4" fmla="*/ 78011 h 2894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9400">
                      <a:moveTo>
                        <a:pt x="129906" y="78011"/>
                      </a:moveTo>
                      <a:cubicBezTo>
                        <a:pt x="60624" y="138634"/>
                        <a:pt x="0" y="225238"/>
                        <a:pt x="0" y="268540"/>
                      </a:cubicBezTo>
                      <a:cubicBezTo>
                        <a:pt x="0" y="311843"/>
                        <a:pt x="60624" y="285861"/>
                        <a:pt x="129906" y="207917"/>
                      </a:cubicBezTo>
                      <a:cubicBezTo>
                        <a:pt x="199190" y="129974"/>
                        <a:pt x="259813" y="43369"/>
                        <a:pt x="259813" y="8728"/>
                      </a:cubicBezTo>
                      <a:cubicBezTo>
                        <a:pt x="259813" y="-17254"/>
                        <a:pt x="199190" y="17388"/>
                        <a:pt x="129906" y="7801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35" name="Graphic 1">
                <a:extLst>
                  <a:ext uri="{FF2B5EF4-FFF2-40B4-BE49-F238E27FC236}">
                    <a16:creationId xmlns:a16="http://schemas.microsoft.com/office/drawing/2014/main" xmlns="" id="{0153F8ED-2395-4B9A-B422-78D6D2962D50}"/>
                  </a:ext>
                </a:extLst>
              </p:cNvPr>
              <p:cNvGrpSpPr/>
              <p:nvPr/>
            </p:nvGrpSpPr>
            <p:grpSpPr>
              <a:xfrm>
                <a:off x="11941783" y="2364807"/>
                <a:ext cx="259812" cy="2702002"/>
                <a:chOff x="11941783" y="2364807"/>
                <a:chExt cx="259812" cy="2702002"/>
              </a:xfrm>
              <a:grpFill/>
            </p:grpSpPr>
            <p:sp>
              <p:nvSpPr>
                <p:cNvPr id="872" name="Freeform: Shape 380">
                  <a:extLst>
                    <a:ext uri="{FF2B5EF4-FFF2-40B4-BE49-F238E27FC236}">
                      <a16:creationId xmlns:a16="http://schemas.microsoft.com/office/drawing/2014/main" xmlns="" id="{8B1D934C-8D53-4D74-BF36-F30EF50B6E2D}"/>
                    </a:ext>
                  </a:extLst>
                </p:cNvPr>
                <p:cNvSpPr/>
                <p:nvPr/>
              </p:nvSpPr>
              <p:spPr>
                <a:xfrm>
                  <a:off x="12054368" y="2445554"/>
                  <a:ext cx="34641" cy="2556065"/>
                </a:xfrm>
                <a:custGeom>
                  <a:avLst/>
                  <a:gdLst>
                    <a:gd name="connsiteX0" fmla="*/ 0 w 34641"/>
                    <a:gd name="connsiteY0" fmla="*/ 16398 h 2556065"/>
                    <a:gd name="connsiteX1" fmla="*/ 0 w 34641"/>
                    <a:gd name="connsiteY1" fmla="*/ 2536580 h 2556065"/>
                    <a:gd name="connsiteX2" fmla="*/ 34641 w 34641"/>
                    <a:gd name="connsiteY2" fmla="*/ 2536580 h 2556065"/>
                    <a:gd name="connsiteX3" fmla="*/ 34641 w 34641"/>
                    <a:gd name="connsiteY3" fmla="*/ 16398 h 2556065"/>
                    <a:gd name="connsiteX4" fmla="*/ 0 w 34641"/>
                    <a:gd name="connsiteY4" fmla="*/ 16398 h 25560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2556065">
                      <a:moveTo>
                        <a:pt x="0" y="16398"/>
                      </a:moveTo>
                      <a:cubicBezTo>
                        <a:pt x="0" y="856458"/>
                        <a:pt x="0" y="1696519"/>
                        <a:pt x="0" y="2536580"/>
                      </a:cubicBezTo>
                      <a:cubicBezTo>
                        <a:pt x="0" y="2562561"/>
                        <a:pt x="34641" y="2562561"/>
                        <a:pt x="34641" y="2536580"/>
                      </a:cubicBezTo>
                      <a:cubicBezTo>
                        <a:pt x="34641" y="1696519"/>
                        <a:pt x="34641" y="856458"/>
                        <a:pt x="34641" y="16398"/>
                      </a:cubicBezTo>
                      <a:cubicBezTo>
                        <a:pt x="34641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73" name="Freeform: Shape 381">
                  <a:extLst>
                    <a:ext uri="{FF2B5EF4-FFF2-40B4-BE49-F238E27FC236}">
                      <a16:creationId xmlns:a16="http://schemas.microsoft.com/office/drawing/2014/main" xmlns="" id="{4E74566B-4026-4DBF-8687-E66132956FE0}"/>
                    </a:ext>
                  </a:extLst>
                </p:cNvPr>
                <p:cNvSpPr/>
                <p:nvPr/>
              </p:nvSpPr>
              <p:spPr>
                <a:xfrm>
                  <a:off x="11941783" y="2364807"/>
                  <a:ext cx="259812" cy="271435"/>
                </a:xfrm>
                <a:custGeom>
                  <a:avLst/>
                  <a:gdLst>
                    <a:gd name="connsiteX0" fmla="*/ 129906 w 259812"/>
                    <a:gd name="connsiteY0" fmla="*/ 27861 h 271435"/>
                    <a:gd name="connsiteX1" fmla="*/ 0 w 259812"/>
                    <a:gd name="connsiteY1" fmla="*/ 62502 h 271435"/>
                    <a:gd name="connsiteX2" fmla="*/ 129906 w 259812"/>
                    <a:gd name="connsiteY2" fmla="*/ 244371 h 271435"/>
                    <a:gd name="connsiteX3" fmla="*/ 259813 w 259812"/>
                    <a:gd name="connsiteY3" fmla="*/ 218390 h 271435"/>
                    <a:gd name="connsiteX4" fmla="*/ 129906 w 259812"/>
                    <a:gd name="connsiteY4" fmla="*/ 27861 h 2714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1435">
                      <a:moveTo>
                        <a:pt x="129906" y="27861"/>
                      </a:moveTo>
                      <a:cubicBezTo>
                        <a:pt x="60623" y="-24102"/>
                        <a:pt x="0" y="1880"/>
                        <a:pt x="0" y="62502"/>
                      </a:cubicBezTo>
                      <a:cubicBezTo>
                        <a:pt x="0" y="123125"/>
                        <a:pt x="60623" y="201069"/>
                        <a:pt x="129906" y="244371"/>
                      </a:cubicBezTo>
                      <a:cubicBezTo>
                        <a:pt x="199190" y="287673"/>
                        <a:pt x="259813" y="279013"/>
                        <a:pt x="259813" y="218390"/>
                      </a:cubicBezTo>
                      <a:cubicBezTo>
                        <a:pt x="259813" y="157767"/>
                        <a:pt x="199190" y="79823"/>
                        <a:pt x="129906" y="2786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74" name="Freeform: Shape 382">
                  <a:extLst>
                    <a:ext uri="{FF2B5EF4-FFF2-40B4-BE49-F238E27FC236}">
                      <a16:creationId xmlns:a16="http://schemas.microsoft.com/office/drawing/2014/main" xmlns="" id="{48C02735-BF6C-4D7F-9F99-375A260EB21B}"/>
                    </a:ext>
                  </a:extLst>
                </p:cNvPr>
                <p:cNvSpPr/>
                <p:nvPr/>
              </p:nvSpPr>
              <p:spPr>
                <a:xfrm>
                  <a:off x="11941783" y="4799182"/>
                  <a:ext cx="259812" cy="267628"/>
                </a:xfrm>
                <a:custGeom>
                  <a:avLst/>
                  <a:gdLst>
                    <a:gd name="connsiteX0" fmla="*/ 129906 w 259812"/>
                    <a:gd name="connsiteY0" fmla="*/ 27064 h 267628"/>
                    <a:gd name="connsiteX1" fmla="*/ 0 w 259812"/>
                    <a:gd name="connsiteY1" fmla="*/ 208933 h 267628"/>
                    <a:gd name="connsiteX2" fmla="*/ 129906 w 259812"/>
                    <a:gd name="connsiteY2" fmla="*/ 243574 h 267628"/>
                    <a:gd name="connsiteX3" fmla="*/ 259813 w 259812"/>
                    <a:gd name="connsiteY3" fmla="*/ 53045 h 267628"/>
                    <a:gd name="connsiteX4" fmla="*/ 129906 w 259812"/>
                    <a:gd name="connsiteY4" fmla="*/ 27064 h 2676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7628">
                      <a:moveTo>
                        <a:pt x="129906" y="27064"/>
                      </a:moveTo>
                      <a:cubicBezTo>
                        <a:pt x="60623" y="70366"/>
                        <a:pt x="0" y="148310"/>
                        <a:pt x="0" y="208933"/>
                      </a:cubicBezTo>
                      <a:cubicBezTo>
                        <a:pt x="0" y="269556"/>
                        <a:pt x="60623" y="286876"/>
                        <a:pt x="129906" y="243574"/>
                      </a:cubicBezTo>
                      <a:cubicBezTo>
                        <a:pt x="199190" y="191612"/>
                        <a:pt x="259813" y="105008"/>
                        <a:pt x="259813" y="53045"/>
                      </a:cubicBezTo>
                      <a:cubicBezTo>
                        <a:pt x="259813" y="-7578"/>
                        <a:pt x="199190" y="-16238"/>
                        <a:pt x="129906" y="2706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36" name="Graphic 1">
                <a:extLst>
                  <a:ext uri="{FF2B5EF4-FFF2-40B4-BE49-F238E27FC236}">
                    <a16:creationId xmlns:a16="http://schemas.microsoft.com/office/drawing/2014/main" xmlns="" id="{454D2828-76FE-46E3-8FC4-9C6A2A1079F1}"/>
                  </a:ext>
                </a:extLst>
              </p:cNvPr>
              <p:cNvGrpSpPr/>
              <p:nvPr/>
            </p:nvGrpSpPr>
            <p:grpSpPr>
              <a:xfrm>
                <a:off x="11344214" y="2140689"/>
                <a:ext cx="259812" cy="3154047"/>
                <a:chOff x="11344214" y="2140689"/>
                <a:chExt cx="259812" cy="3154047"/>
              </a:xfrm>
              <a:grpFill/>
            </p:grpSpPr>
            <p:sp>
              <p:nvSpPr>
                <p:cNvPr id="869" name="Freeform: Shape 377">
                  <a:extLst>
                    <a:ext uri="{FF2B5EF4-FFF2-40B4-BE49-F238E27FC236}">
                      <a16:creationId xmlns:a16="http://schemas.microsoft.com/office/drawing/2014/main" xmlns="" id="{2B8F26FA-6A37-4407-9E94-4217006B391A}"/>
                    </a:ext>
                  </a:extLst>
                </p:cNvPr>
                <p:cNvSpPr/>
                <p:nvPr/>
              </p:nvSpPr>
              <p:spPr>
                <a:xfrm>
                  <a:off x="11456799" y="2211723"/>
                  <a:ext cx="34642" cy="3032388"/>
                </a:xfrm>
                <a:custGeom>
                  <a:avLst/>
                  <a:gdLst>
                    <a:gd name="connsiteX0" fmla="*/ 0 w 34642"/>
                    <a:gd name="connsiteY0" fmla="*/ 16398 h 3032388"/>
                    <a:gd name="connsiteX1" fmla="*/ 0 w 34642"/>
                    <a:gd name="connsiteY1" fmla="*/ 3012903 h 3032388"/>
                    <a:gd name="connsiteX2" fmla="*/ 34642 w 34642"/>
                    <a:gd name="connsiteY2" fmla="*/ 3012903 h 3032388"/>
                    <a:gd name="connsiteX3" fmla="*/ 34642 w 34642"/>
                    <a:gd name="connsiteY3" fmla="*/ 16398 h 3032388"/>
                    <a:gd name="connsiteX4" fmla="*/ 0 w 34642"/>
                    <a:gd name="connsiteY4" fmla="*/ 16398 h 30323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2" h="3032388">
                      <a:moveTo>
                        <a:pt x="0" y="16398"/>
                      </a:moveTo>
                      <a:cubicBezTo>
                        <a:pt x="0" y="1012346"/>
                        <a:pt x="0" y="2016954"/>
                        <a:pt x="0" y="3012903"/>
                      </a:cubicBezTo>
                      <a:cubicBezTo>
                        <a:pt x="0" y="3038884"/>
                        <a:pt x="34642" y="3038884"/>
                        <a:pt x="34642" y="3012903"/>
                      </a:cubicBezTo>
                      <a:cubicBezTo>
                        <a:pt x="34642" y="2016954"/>
                        <a:pt x="34642" y="1021006"/>
                        <a:pt x="34642" y="16398"/>
                      </a:cubicBezTo>
                      <a:cubicBezTo>
                        <a:pt x="3464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70" name="Freeform: Shape 378">
                  <a:extLst>
                    <a:ext uri="{FF2B5EF4-FFF2-40B4-BE49-F238E27FC236}">
                      <a16:creationId xmlns:a16="http://schemas.microsoft.com/office/drawing/2014/main" xmlns="" id="{02EF860E-CC0E-470D-8054-D0F18C70C83E}"/>
                    </a:ext>
                  </a:extLst>
                </p:cNvPr>
                <p:cNvSpPr/>
                <p:nvPr/>
              </p:nvSpPr>
              <p:spPr>
                <a:xfrm>
                  <a:off x="11344214" y="2140689"/>
                  <a:ext cx="259812" cy="261737"/>
                </a:xfrm>
                <a:custGeom>
                  <a:avLst/>
                  <a:gdLst>
                    <a:gd name="connsiteX0" fmla="*/ 129906 w 259812"/>
                    <a:gd name="connsiteY0" fmla="*/ 827 h 261737"/>
                    <a:gd name="connsiteX1" fmla="*/ 0 w 259812"/>
                    <a:gd name="connsiteY1" fmla="*/ 122073 h 261737"/>
                    <a:gd name="connsiteX2" fmla="*/ 129906 w 259812"/>
                    <a:gd name="connsiteY2" fmla="*/ 260640 h 261737"/>
                    <a:gd name="connsiteX3" fmla="*/ 259813 w 259812"/>
                    <a:gd name="connsiteY3" fmla="*/ 156715 h 261737"/>
                    <a:gd name="connsiteX4" fmla="*/ 129906 w 259812"/>
                    <a:gd name="connsiteY4" fmla="*/ 827 h 2617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737">
                      <a:moveTo>
                        <a:pt x="129906" y="827"/>
                      </a:moveTo>
                      <a:cubicBezTo>
                        <a:pt x="60623" y="-7833"/>
                        <a:pt x="0" y="52790"/>
                        <a:pt x="0" y="122073"/>
                      </a:cubicBezTo>
                      <a:cubicBezTo>
                        <a:pt x="0" y="191357"/>
                        <a:pt x="60623" y="251980"/>
                        <a:pt x="129906" y="260640"/>
                      </a:cubicBezTo>
                      <a:cubicBezTo>
                        <a:pt x="199189" y="269300"/>
                        <a:pt x="259813" y="225998"/>
                        <a:pt x="259813" y="156715"/>
                      </a:cubicBezTo>
                      <a:cubicBezTo>
                        <a:pt x="259813" y="87432"/>
                        <a:pt x="199189" y="9488"/>
                        <a:pt x="129906" y="827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71" name="Freeform: Shape 379">
                  <a:extLst>
                    <a:ext uri="{FF2B5EF4-FFF2-40B4-BE49-F238E27FC236}">
                      <a16:creationId xmlns:a16="http://schemas.microsoft.com/office/drawing/2014/main" xmlns="" id="{B3C70C4C-DB5A-4E11-A2BD-6B600E52BF42}"/>
                    </a:ext>
                  </a:extLst>
                </p:cNvPr>
                <p:cNvSpPr/>
                <p:nvPr/>
              </p:nvSpPr>
              <p:spPr>
                <a:xfrm>
                  <a:off x="11344214" y="5032998"/>
                  <a:ext cx="259812" cy="261737"/>
                </a:xfrm>
                <a:custGeom>
                  <a:avLst/>
                  <a:gdLst>
                    <a:gd name="connsiteX0" fmla="*/ 129906 w 259812"/>
                    <a:gd name="connsiteY0" fmla="*/ 1098 h 261737"/>
                    <a:gd name="connsiteX1" fmla="*/ 0 w 259812"/>
                    <a:gd name="connsiteY1" fmla="*/ 139665 h 261737"/>
                    <a:gd name="connsiteX2" fmla="*/ 129906 w 259812"/>
                    <a:gd name="connsiteY2" fmla="*/ 260911 h 261737"/>
                    <a:gd name="connsiteX3" fmla="*/ 259813 w 259812"/>
                    <a:gd name="connsiteY3" fmla="*/ 105023 h 261737"/>
                    <a:gd name="connsiteX4" fmla="*/ 129906 w 259812"/>
                    <a:gd name="connsiteY4" fmla="*/ 1098 h 2617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737">
                      <a:moveTo>
                        <a:pt x="129906" y="1098"/>
                      </a:moveTo>
                      <a:cubicBezTo>
                        <a:pt x="60623" y="9758"/>
                        <a:pt x="0" y="70381"/>
                        <a:pt x="0" y="139665"/>
                      </a:cubicBezTo>
                      <a:cubicBezTo>
                        <a:pt x="0" y="208948"/>
                        <a:pt x="60623" y="269571"/>
                        <a:pt x="129906" y="260911"/>
                      </a:cubicBezTo>
                      <a:cubicBezTo>
                        <a:pt x="199189" y="252250"/>
                        <a:pt x="259813" y="174306"/>
                        <a:pt x="259813" y="105023"/>
                      </a:cubicBezTo>
                      <a:cubicBezTo>
                        <a:pt x="259813" y="35740"/>
                        <a:pt x="199189" y="-7562"/>
                        <a:pt x="129906" y="10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37" name="Graphic 1">
                <a:extLst>
                  <a:ext uri="{FF2B5EF4-FFF2-40B4-BE49-F238E27FC236}">
                    <a16:creationId xmlns:a16="http://schemas.microsoft.com/office/drawing/2014/main" xmlns="" id="{DA500E86-3408-4D80-9026-6C7EF022947F}"/>
                  </a:ext>
                </a:extLst>
              </p:cNvPr>
              <p:cNvGrpSpPr/>
              <p:nvPr/>
            </p:nvGrpSpPr>
            <p:grpSpPr>
              <a:xfrm>
                <a:off x="10746645" y="2219494"/>
                <a:ext cx="259812" cy="2996436"/>
                <a:chOff x="10746645" y="2219494"/>
                <a:chExt cx="259812" cy="2996436"/>
              </a:xfrm>
              <a:grpFill/>
            </p:grpSpPr>
            <p:sp>
              <p:nvSpPr>
                <p:cNvPr id="866" name="Freeform: Shape 374">
                  <a:extLst>
                    <a:ext uri="{FF2B5EF4-FFF2-40B4-BE49-F238E27FC236}">
                      <a16:creationId xmlns:a16="http://schemas.microsoft.com/office/drawing/2014/main" xmlns="" id="{473F9915-8B46-409B-992C-9715C676B610}"/>
                    </a:ext>
                  </a:extLst>
                </p:cNvPr>
                <p:cNvSpPr/>
                <p:nvPr/>
              </p:nvSpPr>
              <p:spPr>
                <a:xfrm>
                  <a:off x="10859230" y="2295238"/>
                  <a:ext cx="35786" cy="2870928"/>
                </a:xfrm>
                <a:custGeom>
                  <a:avLst/>
                  <a:gdLst>
                    <a:gd name="connsiteX0" fmla="*/ 0 w 35786"/>
                    <a:gd name="connsiteY0" fmla="*/ 19486 h 2870928"/>
                    <a:gd name="connsiteX1" fmla="*/ 0 w 35786"/>
                    <a:gd name="connsiteY1" fmla="*/ 2851443 h 2870928"/>
                    <a:gd name="connsiteX2" fmla="*/ 34641 w 35786"/>
                    <a:gd name="connsiteY2" fmla="*/ 2851443 h 2870928"/>
                    <a:gd name="connsiteX3" fmla="*/ 34641 w 35786"/>
                    <a:gd name="connsiteY3" fmla="*/ 19486 h 2870928"/>
                    <a:gd name="connsiteX4" fmla="*/ 0 w 35786"/>
                    <a:gd name="connsiteY4" fmla="*/ 19486 h 28709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2870928">
                      <a:moveTo>
                        <a:pt x="0" y="19486"/>
                      </a:moveTo>
                      <a:cubicBezTo>
                        <a:pt x="0" y="963472"/>
                        <a:pt x="0" y="1907457"/>
                        <a:pt x="0" y="2851443"/>
                      </a:cubicBezTo>
                      <a:cubicBezTo>
                        <a:pt x="0" y="2877424"/>
                        <a:pt x="34641" y="2877424"/>
                        <a:pt x="34641" y="2851443"/>
                      </a:cubicBezTo>
                      <a:cubicBezTo>
                        <a:pt x="34641" y="1907457"/>
                        <a:pt x="34641" y="963472"/>
                        <a:pt x="34641" y="19486"/>
                      </a:cubicBezTo>
                      <a:cubicBezTo>
                        <a:pt x="43302" y="-6495"/>
                        <a:pt x="0" y="-6495"/>
                        <a:pt x="0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67" name="Freeform: Shape 375">
                  <a:extLst>
                    <a:ext uri="{FF2B5EF4-FFF2-40B4-BE49-F238E27FC236}">
                      <a16:creationId xmlns:a16="http://schemas.microsoft.com/office/drawing/2014/main" xmlns="" id="{B8F0E461-7C90-48ED-9548-C6308CE28185}"/>
                    </a:ext>
                  </a:extLst>
                </p:cNvPr>
                <p:cNvSpPr/>
                <p:nvPr/>
              </p:nvSpPr>
              <p:spPr>
                <a:xfrm>
                  <a:off x="10746645" y="2219494"/>
                  <a:ext cx="259812" cy="261149"/>
                </a:xfrm>
                <a:custGeom>
                  <a:avLst/>
                  <a:gdLst>
                    <a:gd name="connsiteX0" fmla="*/ 129906 w 259812"/>
                    <a:gd name="connsiteY0" fmla="*/ 8626 h 261149"/>
                    <a:gd name="connsiteX1" fmla="*/ 0 w 259812"/>
                    <a:gd name="connsiteY1" fmla="*/ 190495 h 261149"/>
                    <a:gd name="connsiteX2" fmla="*/ 129906 w 259812"/>
                    <a:gd name="connsiteY2" fmla="*/ 251118 h 261149"/>
                    <a:gd name="connsiteX3" fmla="*/ 259813 w 259812"/>
                    <a:gd name="connsiteY3" fmla="*/ 86570 h 261149"/>
                    <a:gd name="connsiteX4" fmla="*/ 129906 w 259812"/>
                    <a:gd name="connsiteY4" fmla="*/ 8626 h 2611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149">
                      <a:moveTo>
                        <a:pt x="129906" y="8626"/>
                      </a:moveTo>
                      <a:cubicBezTo>
                        <a:pt x="60623" y="43268"/>
                        <a:pt x="0" y="121212"/>
                        <a:pt x="0" y="190495"/>
                      </a:cubicBezTo>
                      <a:cubicBezTo>
                        <a:pt x="0" y="251118"/>
                        <a:pt x="60623" y="277099"/>
                        <a:pt x="129906" y="251118"/>
                      </a:cubicBezTo>
                      <a:cubicBezTo>
                        <a:pt x="199190" y="225137"/>
                        <a:pt x="259813" y="155853"/>
                        <a:pt x="259813" y="86570"/>
                      </a:cubicBezTo>
                      <a:cubicBezTo>
                        <a:pt x="259813" y="17287"/>
                        <a:pt x="207851" y="-17355"/>
                        <a:pt x="129906" y="862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68" name="Freeform: Shape 376">
                  <a:extLst>
                    <a:ext uri="{FF2B5EF4-FFF2-40B4-BE49-F238E27FC236}">
                      <a16:creationId xmlns:a16="http://schemas.microsoft.com/office/drawing/2014/main" xmlns="" id="{6B0DA132-E274-4CCC-8CA3-8F83F60143EC}"/>
                    </a:ext>
                  </a:extLst>
                </p:cNvPr>
                <p:cNvSpPr/>
                <p:nvPr/>
              </p:nvSpPr>
              <p:spPr>
                <a:xfrm>
                  <a:off x="10746645" y="4954780"/>
                  <a:ext cx="259812" cy="261149"/>
                </a:xfrm>
                <a:custGeom>
                  <a:avLst/>
                  <a:gdLst>
                    <a:gd name="connsiteX0" fmla="*/ 129906 w 259812"/>
                    <a:gd name="connsiteY0" fmla="*/ 10032 h 261149"/>
                    <a:gd name="connsiteX1" fmla="*/ 0 w 259812"/>
                    <a:gd name="connsiteY1" fmla="*/ 70655 h 261149"/>
                    <a:gd name="connsiteX2" fmla="*/ 129906 w 259812"/>
                    <a:gd name="connsiteY2" fmla="*/ 252524 h 261149"/>
                    <a:gd name="connsiteX3" fmla="*/ 259813 w 259812"/>
                    <a:gd name="connsiteY3" fmla="*/ 174580 h 261149"/>
                    <a:gd name="connsiteX4" fmla="*/ 129906 w 259812"/>
                    <a:gd name="connsiteY4" fmla="*/ 10032 h 2611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149">
                      <a:moveTo>
                        <a:pt x="129906" y="10032"/>
                      </a:moveTo>
                      <a:cubicBezTo>
                        <a:pt x="60623" y="-15949"/>
                        <a:pt x="0" y="10032"/>
                        <a:pt x="0" y="70655"/>
                      </a:cubicBezTo>
                      <a:cubicBezTo>
                        <a:pt x="0" y="131278"/>
                        <a:pt x="60623" y="217882"/>
                        <a:pt x="129906" y="252524"/>
                      </a:cubicBezTo>
                      <a:cubicBezTo>
                        <a:pt x="199190" y="278505"/>
                        <a:pt x="259813" y="243863"/>
                        <a:pt x="259813" y="174580"/>
                      </a:cubicBezTo>
                      <a:cubicBezTo>
                        <a:pt x="259813" y="105297"/>
                        <a:pt x="207851" y="36013"/>
                        <a:pt x="129906" y="10032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38" name="Graphic 1">
                <a:extLst>
                  <a:ext uri="{FF2B5EF4-FFF2-40B4-BE49-F238E27FC236}">
                    <a16:creationId xmlns:a16="http://schemas.microsoft.com/office/drawing/2014/main" xmlns="" id="{B6635293-2357-49A3-8816-AE0E0E1779B9}"/>
                  </a:ext>
                </a:extLst>
              </p:cNvPr>
              <p:cNvGrpSpPr/>
              <p:nvPr/>
            </p:nvGrpSpPr>
            <p:grpSpPr>
              <a:xfrm>
                <a:off x="10157736" y="2578595"/>
                <a:ext cx="259812" cy="2271697"/>
                <a:chOff x="10157736" y="2578595"/>
                <a:chExt cx="259812" cy="2271697"/>
              </a:xfrm>
              <a:grpFill/>
            </p:grpSpPr>
            <p:sp>
              <p:nvSpPr>
                <p:cNvPr id="863" name="Freeform: Shape 371">
                  <a:extLst>
                    <a:ext uri="{FF2B5EF4-FFF2-40B4-BE49-F238E27FC236}">
                      <a16:creationId xmlns:a16="http://schemas.microsoft.com/office/drawing/2014/main" xmlns="" id="{97DA45C7-B046-4275-B972-FB1AE9094DE2}"/>
                    </a:ext>
                  </a:extLst>
                </p:cNvPr>
                <p:cNvSpPr/>
                <p:nvPr/>
              </p:nvSpPr>
              <p:spPr>
                <a:xfrm>
                  <a:off x="10270321" y="2674132"/>
                  <a:ext cx="34641" cy="2102316"/>
                </a:xfrm>
                <a:custGeom>
                  <a:avLst/>
                  <a:gdLst>
                    <a:gd name="connsiteX0" fmla="*/ 0 w 34641"/>
                    <a:gd name="connsiteY0" fmla="*/ 12991 h 2102316"/>
                    <a:gd name="connsiteX1" fmla="*/ 0 w 34641"/>
                    <a:gd name="connsiteY1" fmla="*/ 2082831 h 2102316"/>
                    <a:gd name="connsiteX2" fmla="*/ 34642 w 34641"/>
                    <a:gd name="connsiteY2" fmla="*/ 2082831 h 2102316"/>
                    <a:gd name="connsiteX3" fmla="*/ 34642 w 34641"/>
                    <a:gd name="connsiteY3" fmla="*/ 12991 h 2102316"/>
                    <a:gd name="connsiteX4" fmla="*/ 0 w 34641"/>
                    <a:gd name="connsiteY4" fmla="*/ 12991 h 21023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2102316">
                      <a:moveTo>
                        <a:pt x="0" y="12991"/>
                      </a:moveTo>
                      <a:cubicBezTo>
                        <a:pt x="0" y="705824"/>
                        <a:pt x="0" y="1389997"/>
                        <a:pt x="0" y="2082831"/>
                      </a:cubicBezTo>
                      <a:cubicBezTo>
                        <a:pt x="0" y="2108812"/>
                        <a:pt x="34642" y="2108812"/>
                        <a:pt x="34642" y="2082831"/>
                      </a:cubicBezTo>
                      <a:cubicBezTo>
                        <a:pt x="34642" y="1389997"/>
                        <a:pt x="34642" y="705824"/>
                        <a:pt x="34642" y="12991"/>
                      </a:cubicBezTo>
                      <a:cubicBezTo>
                        <a:pt x="34642" y="-4330"/>
                        <a:pt x="0" y="-4330"/>
                        <a:pt x="0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64" name="Freeform: Shape 372">
                  <a:extLst>
                    <a:ext uri="{FF2B5EF4-FFF2-40B4-BE49-F238E27FC236}">
                      <a16:creationId xmlns:a16="http://schemas.microsoft.com/office/drawing/2014/main" xmlns="" id="{6046AD56-669E-4CBD-BDC2-8ABB38F78D08}"/>
                    </a:ext>
                  </a:extLst>
                </p:cNvPr>
                <p:cNvSpPr/>
                <p:nvPr/>
              </p:nvSpPr>
              <p:spPr>
                <a:xfrm>
                  <a:off x="10157736" y="2578595"/>
                  <a:ext cx="259812" cy="274157"/>
                </a:xfrm>
                <a:custGeom>
                  <a:avLst/>
                  <a:gdLst>
                    <a:gd name="connsiteX0" fmla="*/ 129906 w 259812"/>
                    <a:gd name="connsiteY0" fmla="*/ 47904 h 274157"/>
                    <a:gd name="connsiteX1" fmla="*/ 0 w 259812"/>
                    <a:gd name="connsiteY1" fmla="*/ 247094 h 274157"/>
                    <a:gd name="connsiteX2" fmla="*/ 129906 w 259812"/>
                    <a:gd name="connsiteY2" fmla="*/ 221113 h 274157"/>
                    <a:gd name="connsiteX3" fmla="*/ 259813 w 259812"/>
                    <a:gd name="connsiteY3" fmla="*/ 30583 h 274157"/>
                    <a:gd name="connsiteX4" fmla="*/ 129906 w 259812"/>
                    <a:gd name="connsiteY4" fmla="*/ 47904 h 2741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4157">
                      <a:moveTo>
                        <a:pt x="129906" y="47904"/>
                      </a:moveTo>
                      <a:cubicBezTo>
                        <a:pt x="60623" y="117188"/>
                        <a:pt x="0" y="203792"/>
                        <a:pt x="0" y="247094"/>
                      </a:cubicBezTo>
                      <a:cubicBezTo>
                        <a:pt x="0" y="290396"/>
                        <a:pt x="60623" y="281736"/>
                        <a:pt x="129906" y="221113"/>
                      </a:cubicBezTo>
                      <a:cubicBezTo>
                        <a:pt x="199189" y="169150"/>
                        <a:pt x="259813" y="82546"/>
                        <a:pt x="259813" y="30583"/>
                      </a:cubicBezTo>
                      <a:cubicBezTo>
                        <a:pt x="259813" y="-12719"/>
                        <a:pt x="199189" y="-12719"/>
                        <a:pt x="129906" y="4790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65" name="Freeform: Shape 373">
                  <a:extLst>
                    <a:ext uri="{FF2B5EF4-FFF2-40B4-BE49-F238E27FC236}">
                      <a16:creationId xmlns:a16="http://schemas.microsoft.com/office/drawing/2014/main" xmlns="" id="{9C5A1A4E-9178-400A-8BC0-790BB57A1812}"/>
                    </a:ext>
                  </a:extLst>
                </p:cNvPr>
                <p:cNvSpPr/>
                <p:nvPr/>
              </p:nvSpPr>
              <p:spPr>
                <a:xfrm>
                  <a:off x="10157736" y="4576533"/>
                  <a:ext cx="259812" cy="273760"/>
                </a:xfrm>
                <a:custGeom>
                  <a:avLst/>
                  <a:gdLst>
                    <a:gd name="connsiteX0" fmla="*/ 129906 w 259812"/>
                    <a:gd name="connsiteY0" fmla="*/ 50524 h 273760"/>
                    <a:gd name="connsiteX1" fmla="*/ 0 w 259812"/>
                    <a:gd name="connsiteY1" fmla="*/ 24542 h 273760"/>
                    <a:gd name="connsiteX2" fmla="*/ 129906 w 259812"/>
                    <a:gd name="connsiteY2" fmla="*/ 223732 h 273760"/>
                    <a:gd name="connsiteX3" fmla="*/ 259813 w 259812"/>
                    <a:gd name="connsiteY3" fmla="*/ 232392 h 273760"/>
                    <a:gd name="connsiteX4" fmla="*/ 129906 w 259812"/>
                    <a:gd name="connsiteY4" fmla="*/ 50524 h 2737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3760">
                      <a:moveTo>
                        <a:pt x="129906" y="50524"/>
                      </a:moveTo>
                      <a:cubicBezTo>
                        <a:pt x="60623" y="-1439"/>
                        <a:pt x="0" y="-18760"/>
                        <a:pt x="0" y="24542"/>
                      </a:cubicBezTo>
                      <a:cubicBezTo>
                        <a:pt x="0" y="67844"/>
                        <a:pt x="60623" y="163109"/>
                        <a:pt x="129906" y="223732"/>
                      </a:cubicBezTo>
                      <a:cubicBezTo>
                        <a:pt x="199189" y="284355"/>
                        <a:pt x="259813" y="293015"/>
                        <a:pt x="259813" y="232392"/>
                      </a:cubicBezTo>
                      <a:cubicBezTo>
                        <a:pt x="259813" y="189090"/>
                        <a:pt x="199189" y="102486"/>
                        <a:pt x="129906" y="5052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39" name="Graphic 1">
                <a:extLst>
                  <a:ext uri="{FF2B5EF4-FFF2-40B4-BE49-F238E27FC236}">
                    <a16:creationId xmlns:a16="http://schemas.microsoft.com/office/drawing/2014/main" xmlns="" id="{B4F98B8E-BE34-4C4A-B58B-E6DF2AEFAE63}"/>
                  </a:ext>
                </a:extLst>
              </p:cNvPr>
              <p:cNvGrpSpPr/>
              <p:nvPr/>
            </p:nvGrpSpPr>
            <p:grpSpPr>
              <a:xfrm>
                <a:off x="9560167" y="3155892"/>
                <a:ext cx="259812" cy="1132235"/>
                <a:chOff x="9560167" y="3155892"/>
                <a:chExt cx="259812" cy="1132235"/>
              </a:xfrm>
              <a:grpFill/>
            </p:grpSpPr>
            <p:sp>
              <p:nvSpPr>
                <p:cNvPr id="860" name="Freeform: Shape 368">
                  <a:extLst>
                    <a:ext uri="{FF2B5EF4-FFF2-40B4-BE49-F238E27FC236}">
                      <a16:creationId xmlns:a16="http://schemas.microsoft.com/office/drawing/2014/main" xmlns="" id="{41465BBC-4C54-40F3-8F55-30ECB9B55C24}"/>
                    </a:ext>
                  </a:extLst>
                </p:cNvPr>
                <p:cNvSpPr/>
                <p:nvPr/>
              </p:nvSpPr>
              <p:spPr>
                <a:xfrm>
                  <a:off x="9672753" y="3268294"/>
                  <a:ext cx="34641" cy="901925"/>
                </a:xfrm>
                <a:custGeom>
                  <a:avLst/>
                  <a:gdLst>
                    <a:gd name="connsiteX0" fmla="*/ 0 w 34641"/>
                    <a:gd name="connsiteY0" fmla="*/ 16398 h 901925"/>
                    <a:gd name="connsiteX1" fmla="*/ 0 w 34641"/>
                    <a:gd name="connsiteY1" fmla="*/ 882439 h 901925"/>
                    <a:gd name="connsiteX2" fmla="*/ 34641 w 34641"/>
                    <a:gd name="connsiteY2" fmla="*/ 882439 h 901925"/>
                    <a:gd name="connsiteX3" fmla="*/ 34641 w 34641"/>
                    <a:gd name="connsiteY3" fmla="*/ 16398 h 901925"/>
                    <a:gd name="connsiteX4" fmla="*/ 0 w 34641"/>
                    <a:gd name="connsiteY4" fmla="*/ 16398 h 901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901925">
                      <a:moveTo>
                        <a:pt x="0" y="16398"/>
                      </a:moveTo>
                      <a:cubicBezTo>
                        <a:pt x="0" y="302191"/>
                        <a:pt x="0" y="596646"/>
                        <a:pt x="0" y="882439"/>
                      </a:cubicBezTo>
                      <a:cubicBezTo>
                        <a:pt x="0" y="908421"/>
                        <a:pt x="34641" y="908421"/>
                        <a:pt x="34641" y="882439"/>
                      </a:cubicBezTo>
                      <a:cubicBezTo>
                        <a:pt x="34641" y="596646"/>
                        <a:pt x="34641" y="302191"/>
                        <a:pt x="34641" y="16398"/>
                      </a:cubicBezTo>
                      <a:cubicBezTo>
                        <a:pt x="34641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61" name="Freeform: Shape 369">
                  <a:extLst>
                    <a:ext uri="{FF2B5EF4-FFF2-40B4-BE49-F238E27FC236}">
                      <a16:creationId xmlns:a16="http://schemas.microsoft.com/office/drawing/2014/main" xmlns="" id="{9A28D03D-400F-4B25-8050-C0F65AF81E17}"/>
                    </a:ext>
                  </a:extLst>
                </p:cNvPr>
                <p:cNvSpPr/>
                <p:nvPr/>
              </p:nvSpPr>
              <p:spPr>
                <a:xfrm>
                  <a:off x="9560167" y="3155892"/>
                  <a:ext cx="259812" cy="288043"/>
                </a:xfrm>
                <a:custGeom>
                  <a:avLst/>
                  <a:gdLst>
                    <a:gd name="connsiteX0" fmla="*/ 129906 w 259812"/>
                    <a:gd name="connsiteY0" fmla="*/ 102818 h 288043"/>
                    <a:gd name="connsiteX1" fmla="*/ 0 w 259812"/>
                    <a:gd name="connsiteY1" fmla="*/ 284687 h 288043"/>
                    <a:gd name="connsiteX2" fmla="*/ 129906 w 259812"/>
                    <a:gd name="connsiteY2" fmla="*/ 180762 h 288043"/>
                    <a:gd name="connsiteX3" fmla="*/ 259813 w 259812"/>
                    <a:gd name="connsiteY3" fmla="*/ 7553 h 288043"/>
                    <a:gd name="connsiteX4" fmla="*/ 129906 w 259812"/>
                    <a:gd name="connsiteY4" fmla="*/ 102818 h 2880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8043">
                      <a:moveTo>
                        <a:pt x="129906" y="102818"/>
                      </a:moveTo>
                      <a:cubicBezTo>
                        <a:pt x="60623" y="189422"/>
                        <a:pt x="0" y="267366"/>
                        <a:pt x="0" y="284687"/>
                      </a:cubicBezTo>
                      <a:cubicBezTo>
                        <a:pt x="0" y="302008"/>
                        <a:pt x="60623" y="250045"/>
                        <a:pt x="129906" y="180762"/>
                      </a:cubicBezTo>
                      <a:cubicBezTo>
                        <a:pt x="199190" y="111478"/>
                        <a:pt x="259813" y="33535"/>
                        <a:pt x="259813" y="7553"/>
                      </a:cubicBezTo>
                      <a:cubicBezTo>
                        <a:pt x="259813" y="-18428"/>
                        <a:pt x="199190" y="24874"/>
                        <a:pt x="129906" y="10281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62" name="Freeform: Shape 370">
                  <a:extLst>
                    <a:ext uri="{FF2B5EF4-FFF2-40B4-BE49-F238E27FC236}">
                      <a16:creationId xmlns:a16="http://schemas.microsoft.com/office/drawing/2014/main" xmlns="" id="{58DE8D55-87E1-4C86-9D13-9514E403670D}"/>
                    </a:ext>
                  </a:extLst>
                </p:cNvPr>
                <p:cNvSpPr/>
                <p:nvPr/>
              </p:nvSpPr>
              <p:spPr>
                <a:xfrm>
                  <a:off x="9560167" y="3991508"/>
                  <a:ext cx="259812" cy="296619"/>
                </a:xfrm>
                <a:custGeom>
                  <a:avLst/>
                  <a:gdLst>
                    <a:gd name="connsiteX0" fmla="*/ 0 w 259812"/>
                    <a:gd name="connsiteY0" fmla="*/ 3338 h 296619"/>
                    <a:gd name="connsiteX1" fmla="*/ 129906 w 259812"/>
                    <a:gd name="connsiteY1" fmla="*/ 185206 h 296619"/>
                    <a:gd name="connsiteX2" fmla="*/ 259813 w 259812"/>
                    <a:gd name="connsiteY2" fmla="*/ 289131 h 296619"/>
                    <a:gd name="connsiteX3" fmla="*/ 129906 w 259812"/>
                    <a:gd name="connsiteY3" fmla="*/ 115923 h 296619"/>
                    <a:gd name="connsiteX4" fmla="*/ 0 w 259812"/>
                    <a:gd name="connsiteY4" fmla="*/ 3338 h 2966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96619">
                      <a:moveTo>
                        <a:pt x="0" y="3338"/>
                      </a:moveTo>
                      <a:cubicBezTo>
                        <a:pt x="0" y="20659"/>
                        <a:pt x="60623" y="98602"/>
                        <a:pt x="129906" y="185206"/>
                      </a:cubicBezTo>
                      <a:cubicBezTo>
                        <a:pt x="199190" y="271811"/>
                        <a:pt x="259813" y="315113"/>
                        <a:pt x="259813" y="289131"/>
                      </a:cubicBezTo>
                      <a:cubicBezTo>
                        <a:pt x="259813" y="263150"/>
                        <a:pt x="199190" y="185206"/>
                        <a:pt x="129906" y="115923"/>
                      </a:cubicBezTo>
                      <a:cubicBezTo>
                        <a:pt x="60623" y="37979"/>
                        <a:pt x="0" y="-13983"/>
                        <a:pt x="0" y="333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40" name="Graphic 1">
                <a:extLst>
                  <a:ext uri="{FF2B5EF4-FFF2-40B4-BE49-F238E27FC236}">
                    <a16:creationId xmlns:a16="http://schemas.microsoft.com/office/drawing/2014/main" xmlns="" id="{8BB2DF4E-0398-4617-870B-EB11F557B9EF}"/>
                  </a:ext>
                </a:extLst>
              </p:cNvPr>
              <p:cNvGrpSpPr/>
              <p:nvPr/>
            </p:nvGrpSpPr>
            <p:grpSpPr>
              <a:xfrm>
                <a:off x="8962598" y="3316014"/>
                <a:ext cx="259812" cy="794735"/>
                <a:chOff x="8962598" y="3316014"/>
                <a:chExt cx="259812" cy="794735"/>
              </a:xfrm>
              <a:grpFill/>
            </p:grpSpPr>
            <p:sp>
              <p:nvSpPr>
                <p:cNvPr id="857" name="Freeform: Shape 365">
                  <a:extLst>
                    <a:ext uri="{FF2B5EF4-FFF2-40B4-BE49-F238E27FC236}">
                      <a16:creationId xmlns:a16="http://schemas.microsoft.com/office/drawing/2014/main" xmlns="" id="{279FECE4-690C-4252-91E9-A04B14475C9D}"/>
                    </a:ext>
                  </a:extLst>
                </p:cNvPr>
                <p:cNvSpPr/>
                <p:nvPr/>
              </p:nvSpPr>
              <p:spPr>
                <a:xfrm>
                  <a:off x="9075184" y="3436249"/>
                  <a:ext cx="35786" cy="552101"/>
                </a:xfrm>
                <a:custGeom>
                  <a:avLst/>
                  <a:gdLst>
                    <a:gd name="connsiteX0" fmla="*/ 0 w 35786"/>
                    <a:gd name="connsiteY0" fmla="*/ 12991 h 552101"/>
                    <a:gd name="connsiteX1" fmla="*/ 0 w 35786"/>
                    <a:gd name="connsiteY1" fmla="*/ 532616 h 552101"/>
                    <a:gd name="connsiteX2" fmla="*/ 34642 w 35786"/>
                    <a:gd name="connsiteY2" fmla="*/ 532616 h 552101"/>
                    <a:gd name="connsiteX3" fmla="*/ 34642 w 35786"/>
                    <a:gd name="connsiteY3" fmla="*/ 12991 h 552101"/>
                    <a:gd name="connsiteX4" fmla="*/ 0 w 35786"/>
                    <a:gd name="connsiteY4" fmla="*/ 12991 h 5521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552101">
                      <a:moveTo>
                        <a:pt x="0" y="12991"/>
                      </a:moveTo>
                      <a:cubicBezTo>
                        <a:pt x="0" y="186199"/>
                        <a:pt x="0" y="359407"/>
                        <a:pt x="0" y="532616"/>
                      </a:cubicBezTo>
                      <a:cubicBezTo>
                        <a:pt x="0" y="558597"/>
                        <a:pt x="34642" y="558597"/>
                        <a:pt x="34642" y="532616"/>
                      </a:cubicBezTo>
                      <a:cubicBezTo>
                        <a:pt x="34642" y="359407"/>
                        <a:pt x="34642" y="186199"/>
                        <a:pt x="34642" y="12991"/>
                      </a:cubicBezTo>
                      <a:cubicBezTo>
                        <a:pt x="43302" y="-4330"/>
                        <a:pt x="0" y="-4330"/>
                        <a:pt x="0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58" name="Freeform: Shape 366">
                  <a:extLst>
                    <a:ext uri="{FF2B5EF4-FFF2-40B4-BE49-F238E27FC236}">
                      <a16:creationId xmlns:a16="http://schemas.microsoft.com/office/drawing/2014/main" xmlns="" id="{87659C2A-D2B2-4AE4-A897-6E06FE47E5AE}"/>
                    </a:ext>
                  </a:extLst>
                </p:cNvPr>
                <p:cNvSpPr/>
                <p:nvPr/>
              </p:nvSpPr>
              <p:spPr>
                <a:xfrm>
                  <a:off x="8962598" y="3821637"/>
                  <a:ext cx="259812" cy="289112"/>
                </a:xfrm>
                <a:custGeom>
                  <a:avLst/>
                  <a:gdLst>
                    <a:gd name="connsiteX0" fmla="*/ 129906 w 259812"/>
                    <a:gd name="connsiteY0" fmla="*/ 121246 h 289112"/>
                    <a:gd name="connsiteX1" fmla="*/ 0 w 259812"/>
                    <a:gd name="connsiteY1" fmla="*/ 285794 h 289112"/>
                    <a:gd name="connsiteX2" fmla="*/ 129906 w 259812"/>
                    <a:gd name="connsiteY2" fmla="*/ 164548 h 289112"/>
                    <a:gd name="connsiteX3" fmla="*/ 259813 w 259812"/>
                    <a:gd name="connsiteY3" fmla="*/ 0 h 289112"/>
                    <a:gd name="connsiteX4" fmla="*/ 129906 w 259812"/>
                    <a:gd name="connsiteY4" fmla="*/ 121246 h 2891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9112">
                      <a:moveTo>
                        <a:pt x="129906" y="121246"/>
                      </a:moveTo>
                      <a:cubicBezTo>
                        <a:pt x="60623" y="190529"/>
                        <a:pt x="0" y="268473"/>
                        <a:pt x="0" y="285794"/>
                      </a:cubicBezTo>
                      <a:cubicBezTo>
                        <a:pt x="0" y="303115"/>
                        <a:pt x="60623" y="251152"/>
                        <a:pt x="129906" y="164548"/>
                      </a:cubicBezTo>
                      <a:cubicBezTo>
                        <a:pt x="199190" y="77944"/>
                        <a:pt x="259813" y="0"/>
                        <a:pt x="259813" y="0"/>
                      </a:cubicBezTo>
                      <a:cubicBezTo>
                        <a:pt x="259813" y="0"/>
                        <a:pt x="207850" y="51963"/>
                        <a:pt x="129906" y="12124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59" name="Freeform: Shape 367">
                  <a:extLst>
                    <a:ext uri="{FF2B5EF4-FFF2-40B4-BE49-F238E27FC236}">
                      <a16:creationId xmlns:a16="http://schemas.microsoft.com/office/drawing/2014/main" xmlns="" id="{64A2B472-7E8B-44CC-BABC-22B02EDF9FE5}"/>
                    </a:ext>
                  </a:extLst>
                </p:cNvPr>
                <p:cNvSpPr/>
                <p:nvPr/>
              </p:nvSpPr>
              <p:spPr>
                <a:xfrm>
                  <a:off x="8962598" y="3316014"/>
                  <a:ext cx="259812" cy="289939"/>
                </a:xfrm>
                <a:custGeom>
                  <a:avLst/>
                  <a:gdLst>
                    <a:gd name="connsiteX0" fmla="*/ 0 w 259812"/>
                    <a:gd name="connsiteY0" fmla="*/ 3319 h 289939"/>
                    <a:gd name="connsiteX1" fmla="*/ 129906 w 259812"/>
                    <a:gd name="connsiteY1" fmla="*/ 167867 h 289939"/>
                    <a:gd name="connsiteX2" fmla="*/ 259813 w 259812"/>
                    <a:gd name="connsiteY2" fmla="*/ 289113 h 289939"/>
                    <a:gd name="connsiteX3" fmla="*/ 129906 w 259812"/>
                    <a:gd name="connsiteY3" fmla="*/ 124565 h 289939"/>
                    <a:gd name="connsiteX4" fmla="*/ 0 w 259812"/>
                    <a:gd name="connsiteY4" fmla="*/ 3319 h 2899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9939">
                      <a:moveTo>
                        <a:pt x="0" y="3319"/>
                      </a:moveTo>
                      <a:cubicBezTo>
                        <a:pt x="0" y="20640"/>
                        <a:pt x="60623" y="98583"/>
                        <a:pt x="129906" y="167867"/>
                      </a:cubicBezTo>
                      <a:cubicBezTo>
                        <a:pt x="199190" y="237150"/>
                        <a:pt x="259813" y="297773"/>
                        <a:pt x="259813" y="289113"/>
                      </a:cubicBezTo>
                      <a:cubicBezTo>
                        <a:pt x="259813" y="280452"/>
                        <a:pt x="199190" y="211169"/>
                        <a:pt x="129906" y="124565"/>
                      </a:cubicBezTo>
                      <a:cubicBezTo>
                        <a:pt x="60623" y="37960"/>
                        <a:pt x="0" y="-14002"/>
                        <a:pt x="0" y="3319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41" name="Graphic 1">
                <a:extLst>
                  <a:ext uri="{FF2B5EF4-FFF2-40B4-BE49-F238E27FC236}">
                    <a16:creationId xmlns:a16="http://schemas.microsoft.com/office/drawing/2014/main" xmlns="" id="{445163AA-21C6-4105-8494-A80A1BD00D84}"/>
                  </a:ext>
                </a:extLst>
              </p:cNvPr>
              <p:cNvGrpSpPr/>
              <p:nvPr/>
            </p:nvGrpSpPr>
            <p:grpSpPr>
              <a:xfrm>
                <a:off x="8373690" y="2708872"/>
                <a:ext cx="259812" cy="2017681"/>
                <a:chOff x="8373690" y="2708872"/>
                <a:chExt cx="259812" cy="2017681"/>
              </a:xfrm>
              <a:grpFill/>
            </p:grpSpPr>
            <p:sp>
              <p:nvSpPr>
                <p:cNvPr id="854" name="Freeform: Shape 362">
                  <a:extLst>
                    <a:ext uri="{FF2B5EF4-FFF2-40B4-BE49-F238E27FC236}">
                      <a16:creationId xmlns:a16="http://schemas.microsoft.com/office/drawing/2014/main" xmlns="" id="{61D123BA-BC1C-4A4B-9C85-4EBC99ECDE99}"/>
                    </a:ext>
                  </a:extLst>
                </p:cNvPr>
                <p:cNvSpPr/>
                <p:nvPr/>
              </p:nvSpPr>
              <p:spPr>
                <a:xfrm>
                  <a:off x="8477615" y="2791971"/>
                  <a:ext cx="35786" cy="1828590"/>
                </a:xfrm>
                <a:custGeom>
                  <a:avLst/>
                  <a:gdLst>
                    <a:gd name="connsiteX0" fmla="*/ 0 w 35786"/>
                    <a:gd name="connsiteY0" fmla="*/ 16398 h 1828590"/>
                    <a:gd name="connsiteX1" fmla="*/ 0 w 35786"/>
                    <a:gd name="connsiteY1" fmla="*/ 1809104 h 1828590"/>
                    <a:gd name="connsiteX2" fmla="*/ 34642 w 35786"/>
                    <a:gd name="connsiteY2" fmla="*/ 1809104 h 1828590"/>
                    <a:gd name="connsiteX3" fmla="*/ 34642 w 35786"/>
                    <a:gd name="connsiteY3" fmla="*/ 16398 h 1828590"/>
                    <a:gd name="connsiteX4" fmla="*/ 0 w 35786"/>
                    <a:gd name="connsiteY4" fmla="*/ 16398 h 18285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1828590">
                      <a:moveTo>
                        <a:pt x="0" y="16398"/>
                      </a:moveTo>
                      <a:cubicBezTo>
                        <a:pt x="0" y="613966"/>
                        <a:pt x="0" y="1211535"/>
                        <a:pt x="0" y="1809104"/>
                      </a:cubicBezTo>
                      <a:cubicBezTo>
                        <a:pt x="0" y="1835086"/>
                        <a:pt x="34642" y="1835086"/>
                        <a:pt x="34642" y="1809104"/>
                      </a:cubicBezTo>
                      <a:cubicBezTo>
                        <a:pt x="34642" y="1211535"/>
                        <a:pt x="34642" y="613966"/>
                        <a:pt x="34642" y="16398"/>
                      </a:cubicBezTo>
                      <a:cubicBezTo>
                        <a:pt x="4330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55" name="Freeform: Shape 363">
                  <a:extLst>
                    <a:ext uri="{FF2B5EF4-FFF2-40B4-BE49-F238E27FC236}">
                      <a16:creationId xmlns:a16="http://schemas.microsoft.com/office/drawing/2014/main" xmlns="" id="{8974ED80-AD0E-495D-9B3C-30A4FB13D85F}"/>
                    </a:ext>
                  </a:extLst>
                </p:cNvPr>
                <p:cNvSpPr/>
                <p:nvPr/>
              </p:nvSpPr>
              <p:spPr>
                <a:xfrm>
                  <a:off x="8373690" y="4444852"/>
                  <a:ext cx="259812" cy="281700"/>
                </a:xfrm>
                <a:custGeom>
                  <a:avLst/>
                  <a:gdLst>
                    <a:gd name="connsiteX0" fmla="*/ 129906 w 259812"/>
                    <a:gd name="connsiteY0" fmla="*/ 60958 h 281700"/>
                    <a:gd name="connsiteX1" fmla="*/ 0 w 259812"/>
                    <a:gd name="connsiteY1" fmla="*/ 251487 h 281700"/>
                    <a:gd name="connsiteX2" fmla="*/ 129906 w 259812"/>
                    <a:gd name="connsiteY2" fmla="*/ 216845 h 281700"/>
                    <a:gd name="connsiteX3" fmla="*/ 259813 w 259812"/>
                    <a:gd name="connsiteY3" fmla="*/ 17656 h 281700"/>
                    <a:gd name="connsiteX4" fmla="*/ 129906 w 259812"/>
                    <a:gd name="connsiteY4" fmla="*/ 60958 h 2817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1700">
                      <a:moveTo>
                        <a:pt x="129906" y="60958"/>
                      </a:moveTo>
                      <a:cubicBezTo>
                        <a:pt x="60623" y="121581"/>
                        <a:pt x="0" y="199525"/>
                        <a:pt x="0" y="251487"/>
                      </a:cubicBezTo>
                      <a:cubicBezTo>
                        <a:pt x="0" y="303450"/>
                        <a:pt x="60623" y="286129"/>
                        <a:pt x="129906" y="216845"/>
                      </a:cubicBezTo>
                      <a:cubicBezTo>
                        <a:pt x="199189" y="147562"/>
                        <a:pt x="259813" y="52297"/>
                        <a:pt x="259813" y="17656"/>
                      </a:cubicBezTo>
                      <a:cubicBezTo>
                        <a:pt x="259813" y="-16986"/>
                        <a:pt x="199189" y="335"/>
                        <a:pt x="129906" y="6095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56" name="Freeform: Shape 364">
                  <a:extLst>
                    <a:ext uri="{FF2B5EF4-FFF2-40B4-BE49-F238E27FC236}">
                      <a16:creationId xmlns:a16="http://schemas.microsoft.com/office/drawing/2014/main" xmlns="" id="{7B8B6D4D-8279-4670-A6C8-57D1B812E1FE}"/>
                    </a:ext>
                  </a:extLst>
                </p:cNvPr>
                <p:cNvSpPr/>
                <p:nvPr/>
              </p:nvSpPr>
              <p:spPr>
                <a:xfrm>
                  <a:off x="8373690" y="2708872"/>
                  <a:ext cx="259812" cy="281700"/>
                </a:xfrm>
                <a:custGeom>
                  <a:avLst/>
                  <a:gdLst>
                    <a:gd name="connsiteX0" fmla="*/ 0 w 259812"/>
                    <a:gd name="connsiteY0" fmla="*/ 30213 h 281700"/>
                    <a:gd name="connsiteX1" fmla="*/ 129906 w 259812"/>
                    <a:gd name="connsiteY1" fmla="*/ 220743 h 281700"/>
                    <a:gd name="connsiteX2" fmla="*/ 259813 w 259812"/>
                    <a:gd name="connsiteY2" fmla="*/ 264045 h 281700"/>
                    <a:gd name="connsiteX3" fmla="*/ 129906 w 259812"/>
                    <a:gd name="connsiteY3" fmla="*/ 64855 h 281700"/>
                    <a:gd name="connsiteX4" fmla="*/ 0 w 259812"/>
                    <a:gd name="connsiteY4" fmla="*/ 30213 h 2817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1700">
                      <a:moveTo>
                        <a:pt x="0" y="30213"/>
                      </a:moveTo>
                      <a:cubicBezTo>
                        <a:pt x="0" y="82176"/>
                        <a:pt x="60623" y="160120"/>
                        <a:pt x="129906" y="220743"/>
                      </a:cubicBezTo>
                      <a:cubicBezTo>
                        <a:pt x="199189" y="281365"/>
                        <a:pt x="259813" y="298686"/>
                        <a:pt x="259813" y="264045"/>
                      </a:cubicBezTo>
                      <a:cubicBezTo>
                        <a:pt x="259813" y="229403"/>
                        <a:pt x="199189" y="134138"/>
                        <a:pt x="129906" y="64855"/>
                      </a:cubicBezTo>
                      <a:cubicBezTo>
                        <a:pt x="51962" y="-4428"/>
                        <a:pt x="0" y="-21749"/>
                        <a:pt x="0" y="3021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42" name="Graphic 1">
                <a:extLst>
                  <a:ext uri="{FF2B5EF4-FFF2-40B4-BE49-F238E27FC236}">
                    <a16:creationId xmlns:a16="http://schemas.microsoft.com/office/drawing/2014/main" xmlns="" id="{EB059435-0C34-4B89-972C-DDA621045349}"/>
                  </a:ext>
                </a:extLst>
              </p:cNvPr>
              <p:cNvGrpSpPr/>
              <p:nvPr/>
            </p:nvGrpSpPr>
            <p:grpSpPr>
              <a:xfrm>
                <a:off x="7776121" y="2286716"/>
                <a:ext cx="259812" cy="2863814"/>
                <a:chOff x="7776121" y="2286716"/>
                <a:chExt cx="259812" cy="2863814"/>
              </a:xfrm>
              <a:grpFill/>
            </p:grpSpPr>
            <p:sp>
              <p:nvSpPr>
                <p:cNvPr id="851" name="Freeform: Shape 359">
                  <a:extLst>
                    <a:ext uri="{FF2B5EF4-FFF2-40B4-BE49-F238E27FC236}">
                      <a16:creationId xmlns:a16="http://schemas.microsoft.com/office/drawing/2014/main" xmlns="" id="{5C2A12C8-276D-4D80-8E1A-BB2E4501292E}"/>
                    </a:ext>
                  </a:extLst>
                </p:cNvPr>
                <p:cNvSpPr/>
                <p:nvPr/>
              </p:nvSpPr>
              <p:spPr>
                <a:xfrm>
                  <a:off x="7888706" y="2341629"/>
                  <a:ext cx="34641" cy="2729273"/>
                </a:xfrm>
                <a:custGeom>
                  <a:avLst/>
                  <a:gdLst>
                    <a:gd name="connsiteX0" fmla="*/ 0 w 34641"/>
                    <a:gd name="connsiteY0" fmla="*/ 16398 h 2729273"/>
                    <a:gd name="connsiteX1" fmla="*/ 0 w 34641"/>
                    <a:gd name="connsiteY1" fmla="*/ 2709788 h 2729273"/>
                    <a:gd name="connsiteX2" fmla="*/ 34642 w 34641"/>
                    <a:gd name="connsiteY2" fmla="*/ 2709788 h 2729273"/>
                    <a:gd name="connsiteX3" fmla="*/ 34642 w 34641"/>
                    <a:gd name="connsiteY3" fmla="*/ 16398 h 2729273"/>
                    <a:gd name="connsiteX4" fmla="*/ 0 w 34641"/>
                    <a:gd name="connsiteY4" fmla="*/ 16398 h 27292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2729273">
                      <a:moveTo>
                        <a:pt x="0" y="16398"/>
                      </a:moveTo>
                      <a:cubicBezTo>
                        <a:pt x="0" y="917081"/>
                        <a:pt x="0" y="1809104"/>
                        <a:pt x="0" y="2709788"/>
                      </a:cubicBezTo>
                      <a:cubicBezTo>
                        <a:pt x="0" y="2735769"/>
                        <a:pt x="34642" y="2735769"/>
                        <a:pt x="34642" y="2709788"/>
                      </a:cubicBezTo>
                      <a:cubicBezTo>
                        <a:pt x="34642" y="1809104"/>
                        <a:pt x="34642" y="917081"/>
                        <a:pt x="34642" y="16398"/>
                      </a:cubicBezTo>
                      <a:cubicBezTo>
                        <a:pt x="3464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52" name="Freeform: Shape 360">
                  <a:extLst>
                    <a:ext uri="{FF2B5EF4-FFF2-40B4-BE49-F238E27FC236}">
                      <a16:creationId xmlns:a16="http://schemas.microsoft.com/office/drawing/2014/main" xmlns="" id="{B591FAD2-42BB-4CEE-9622-D82BD7D87034}"/>
                    </a:ext>
                  </a:extLst>
                </p:cNvPr>
                <p:cNvSpPr/>
                <p:nvPr/>
              </p:nvSpPr>
              <p:spPr>
                <a:xfrm>
                  <a:off x="7776121" y="4886167"/>
                  <a:ext cx="259812" cy="264363"/>
                </a:xfrm>
                <a:custGeom>
                  <a:avLst/>
                  <a:gdLst>
                    <a:gd name="connsiteX0" fmla="*/ 129906 w 259812"/>
                    <a:gd name="connsiteY0" fmla="*/ 18023 h 264363"/>
                    <a:gd name="connsiteX1" fmla="*/ 0 w 259812"/>
                    <a:gd name="connsiteY1" fmla="*/ 191231 h 264363"/>
                    <a:gd name="connsiteX2" fmla="*/ 129906 w 259812"/>
                    <a:gd name="connsiteY2" fmla="*/ 243193 h 264363"/>
                    <a:gd name="connsiteX3" fmla="*/ 259813 w 259812"/>
                    <a:gd name="connsiteY3" fmla="*/ 52664 h 264363"/>
                    <a:gd name="connsiteX4" fmla="*/ 129906 w 259812"/>
                    <a:gd name="connsiteY4" fmla="*/ 18023 h 2643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4363">
                      <a:moveTo>
                        <a:pt x="129906" y="18023"/>
                      </a:moveTo>
                      <a:cubicBezTo>
                        <a:pt x="60623" y="52664"/>
                        <a:pt x="0" y="130608"/>
                        <a:pt x="0" y="191231"/>
                      </a:cubicBezTo>
                      <a:cubicBezTo>
                        <a:pt x="0" y="260514"/>
                        <a:pt x="60623" y="286496"/>
                        <a:pt x="129906" y="243193"/>
                      </a:cubicBezTo>
                      <a:cubicBezTo>
                        <a:pt x="199189" y="199891"/>
                        <a:pt x="259813" y="113287"/>
                        <a:pt x="259813" y="52664"/>
                      </a:cubicBezTo>
                      <a:cubicBezTo>
                        <a:pt x="259813" y="702"/>
                        <a:pt x="199189" y="-16619"/>
                        <a:pt x="129906" y="1802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53" name="Freeform: Shape 361">
                  <a:extLst>
                    <a:ext uri="{FF2B5EF4-FFF2-40B4-BE49-F238E27FC236}">
                      <a16:creationId xmlns:a16="http://schemas.microsoft.com/office/drawing/2014/main" xmlns="" id="{092A996F-25A5-436A-BFCA-E97D89DAABD4}"/>
                    </a:ext>
                  </a:extLst>
                </p:cNvPr>
                <p:cNvSpPr/>
                <p:nvPr/>
              </p:nvSpPr>
              <p:spPr>
                <a:xfrm>
                  <a:off x="7776121" y="2286716"/>
                  <a:ext cx="259812" cy="262174"/>
                </a:xfrm>
                <a:custGeom>
                  <a:avLst/>
                  <a:gdLst>
                    <a:gd name="connsiteX0" fmla="*/ 129906 w 259812"/>
                    <a:gd name="connsiteY0" fmla="*/ 19348 h 262174"/>
                    <a:gd name="connsiteX1" fmla="*/ 0 w 259812"/>
                    <a:gd name="connsiteY1" fmla="*/ 71310 h 262174"/>
                    <a:gd name="connsiteX2" fmla="*/ 129906 w 259812"/>
                    <a:gd name="connsiteY2" fmla="*/ 244519 h 262174"/>
                    <a:gd name="connsiteX3" fmla="*/ 259813 w 259812"/>
                    <a:gd name="connsiteY3" fmla="*/ 201217 h 262174"/>
                    <a:gd name="connsiteX4" fmla="*/ 129906 w 259812"/>
                    <a:gd name="connsiteY4" fmla="*/ 19348 h 2621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2174">
                      <a:moveTo>
                        <a:pt x="129906" y="19348"/>
                      </a:moveTo>
                      <a:cubicBezTo>
                        <a:pt x="60623" y="-23954"/>
                        <a:pt x="0" y="10687"/>
                        <a:pt x="0" y="71310"/>
                      </a:cubicBezTo>
                      <a:cubicBezTo>
                        <a:pt x="0" y="140594"/>
                        <a:pt x="60623" y="209877"/>
                        <a:pt x="129906" y="244519"/>
                      </a:cubicBezTo>
                      <a:cubicBezTo>
                        <a:pt x="199189" y="279160"/>
                        <a:pt x="259813" y="261840"/>
                        <a:pt x="259813" y="201217"/>
                      </a:cubicBezTo>
                      <a:cubicBezTo>
                        <a:pt x="259813" y="140594"/>
                        <a:pt x="199189" y="53989"/>
                        <a:pt x="129906" y="1934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43" name="Graphic 1">
                <a:extLst>
                  <a:ext uri="{FF2B5EF4-FFF2-40B4-BE49-F238E27FC236}">
                    <a16:creationId xmlns:a16="http://schemas.microsoft.com/office/drawing/2014/main" xmlns="" id="{873841C8-6529-4421-8328-8D91A2D12B20}"/>
                  </a:ext>
                </a:extLst>
              </p:cNvPr>
              <p:cNvGrpSpPr/>
              <p:nvPr/>
            </p:nvGrpSpPr>
            <p:grpSpPr>
              <a:xfrm>
                <a:off x="7178552" y="2132856"/>
                <a:ext cx="259812" cy="3169713"/>
                <a:chOff x="7178552" y="2132856"/>
                <a:chExt cx="259812" cy="3169713"/>
              </a:xfrm>
              <a:grpFill/>
            </p:grpSpPr>
            <p:sp>
              <p:nvSpPr>
                <p:cNvPr id="848" name="Freeform: Shape 356">
                  <a:extLst>
                    <a:ext uri="{FF2B5EF4-FFF2-40B4-BE49-F238E27FC236}">
                      <a16:creationId xmlns:a16="http://schemas.microsoft.com/office/drawing/2014/main" xmlns="" id="{DC711BFD-B0F7-4DA0-96F8-3B6235CC4541}"/>
                    </a:ext>
                  </a:extLst>
                </p:cNvPr>
                <p:cNvSpPr/>
                <p:nvPr/>
              </p:nvSpPr>
              <p:spPr>
                <a:xfrm>
                  <a:off x="7291138" y="2177081"/>
                  <a:ext cx="34641" cy="3049709"/>
                </a:xfrm>
                <a:custGeom>
                  <a:avLst/>
                  <a:gdLst>
                    <a:gd name="connsiteX0" fmla="*/ 0 w 34641"/>
                    <a:gd name="connsiteY0" fmla="*/ 16398 h 3049709"/>
                    <a:gd name="connsiteX1" fmla="*/ 0 w 34641"/>
                    <a:gd name="connsiteY1" fmla="*/ 3030223 h 3049709"/>
                    <a:gd name="connsiteX2" fmla="*/ 34641 w 34641"/>
                    <a:gd name="connsiteY2" fmla="*/ 3030223 h 3049709"/>
                    <a:gd name="connsiteX3" fmla="*/ 34641 w 34641"/>
                    <a:gd name="connsiteY3" fmla="*/ 16398 h 3049709"/>
                    <a:gd name="connsiteX4" fmla="*/ 0 w 34641"/>
                    <a:gd name="connsiteY4" fmla="*/ 16398 h 30497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3049709">
                      <a:moveTo>
                        <a:pt x="0" y="16398"/>
                      </a:moveTo>
                      <a:cubicBezTo>
                        <a:pt x="0" y="1021006"/>
                        <a:pt x="0" y="2025615"/>
                        <a:pt x="0" y="3030223"/>
                      </a:cubicBezTo>
                      <a:cubicBezTo>
                        <a:pt x="0" y="3056205"/>
                        <a:pt x="34641" y="3056205"/>
                        <a:pt x="34641" y="3030223"/>
                      </a:cubicBezTo>
                      <a:cubicBezTo>
                        <a:pt x="34641" y="2025615"/>
                        <a:pt x="34641" y="1021006"/>
                        <a:pt x="34641" y="16398"/>
                      </a:cubicBezTo>
                      <a:cubicBezTo>
                        <a:pt x="34641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49" name="Freeform: Shape 357">
                  <a:extLst>
                    <a:ext uri="{FF2B5EF4-FFF2-40B4-BE49-F238E27FC236}">
                      <a16:creationId xmlns:a16="http://schemas.microsoft.com/office/drawing/2014/main" xmlns="" id="{49E579C7-375F-4347-BB86-09355816C910}"/>
                    </a:ext>
                  </a:extLst>
                </p:cNvPr>
                <p:cNvSpPr/>
                <p:nvPr/>
              </p:nvSpPr>
              <p:spPr>
                <a:xfrm>
                  <a:off x="7178552" y="5042756"/>
                  <a:ext cx="259812" cy="259812"/>
                </a:xfrm>
                <a:custGeom>
                  <a:avLst/>
                  <a:gdLst>
                    <a:gd name="connsiteX0" fmla="*/ 129906 w 259812"/>
                    <a:gd name="connsiteY0" fmla="*/ 0 h 259812"/>
                    <a:gd name="connsiteX1" fmla="*/ 0 w 259812"/>
                    <a:gd name="connsiteY1" fmla="*/ 121246 h 259812"/>
                    <a:gd name="connsiteX2" fmla="*/ 129906 w 259812"/>
                    <a:gd name="connsiteY2" fmla="*/ 259813 h 259812"/>
                    <a:gd name="connsiteX3" fmla="*/ 259813 w 259812"/>
                    <a:gd name="connsiteY3" fmla="*/ 121246 h 259812"/>
                    <a:gd name="connsiteX4" fmla="*/ 129906 w 259812"/>
                    <a:gd name="connsiteY4" fmla="*/ 0 h 2598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59812">
                      <a:moveTo>
                        <a:pt x="129906" y="0"/>
                      </a:moveTo>
                      <a:cubicBezTo>
                        <a:pt x="60623" y="0"/>
                        <a:pt x="0" y="51963"/>
                        <a:pt x="0" y="121246"/>
                      </a:cubicBezTo>
                      <a:cubicBezTo>
                        <a:pt x="0" y="190529"/>
                        <a:pt x="60623" y="259813"/>
                        <a:pt x="129906" y="259813"/>
                      </a:cubicBezTo>
                      <a:cubicBezTo>
                        <a:pt x="199190" y="259813"/>
                        <a:pt x="259813" y="190529"/>
                        <a:pt x="259813" y="121246"/>
                      </a:cubicBezTo>
                      <a:cubicBezTo>
                        <a:pt x="259813" y="51963"/>
                        <a:pt x="199190" y="0"/>
                        <a:pt x="129906" y="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50" name="Freeform: Shape 358">
                  <a:extLst>
                    <a:ext uri="{FF2B5EF4-FFF2-40B4-BE49-F238E27FC236}">
                      <a16:creationId xmlns:a16="http://schemas.microsoft.com/office/drawing/2014/main" xmlns="" id="{61166A75-C730-4CDF-B90A-B0A1CA1232BE}"/>
                    </a:ext>
                  </a:extLst>
                </p:cNvPr>
                <p:cNvSpPr/>
                <p:nvPr/>
              </p:nvSpPr>
              <p:spPr>
                <a:xfrm>
                  <a:off x="7178552" y="2132856"/>
                  <a:ext cx="259812" cy="259812"/>
                </a:xfrm>
                <a:custGeom>
                  <a:avLst/>
                  <a:gdLst>
                    <a:gd name="connsiteX0" fmla="*/ 129906 w 259812"/>
                    <a:gd name="connsiteY0" fmla="*/ 0 h 259812"/>
                    <a:gd name="connsiteX1" fmla="*/ 0 w 259812"/>
                    <a:gd name="connsiteY1" fmla="*/ 138567 h 259812"/>
                    <a:gd name="connsiteX2" fmla="*/ 129906 w 259812"/>
                    <a:gd name="connsiteY2" fmla="*/ 259813 h 259812"/>
                    <a:gd name="connsiteX3" fmla="*/ 259813 w 259812"/>
                    <a:gd name="connsiteY3" fmla="*/ 138567 h 259812"/>
                    <a:gd name="connsiteX4" fmla="*/ 129906 w 259812"/>
                    <a:gd name="connsiteY4" fmla="*/ 0 h 2598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59812">
                      <a:moveTo>
                        <a:pt x="129906" y="0"/>
                      </a:moveTo>
                      <a:cubicBezTo>
                        <a:pt x="60623" y="0"/>
                        <a:pt x="0" y="69283"/>
                        <a:pt x="0" y="138567"/>
                      </a:cubicBezTo>
                      <a:cubicBezTo>
                        <a:pt x="0" y="207850"/>
                        <a:pt x="60623" y="259813"/>
                        <a:pt x="129906" y="259813"/>
                      </a:cubicBezTo>
                      <a:cubicBezTo>
                        <a:pt x="199190" y="259813"/>
                        <a:pt x="259813" y="207850"/>
                        <a:pt x="259813" y="138567"/>
                      </a:cubicBezTo>
                      <a:cubicBezTo>
                        <a:pt x="259813" y="69283"/>
                        <a:pt x="199190" y="0"/>
                        <a:pt x="129906" y="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44" name="Graphic 1">
                <a:extLst>
                  <a:ext uri="{FF2B5EF4-FFF2-40B4-BE49-F238E27FC236}">
                    <a16:creationId xmlns:a16="http://schemas.microsoft.com/office/drawing/2014/main" xmlns="" id="{B5235111-B049-44F3-95E6-85510C21DD1C}"/>
                  </a:ext>
                </a:extLst>
              </p:cNvPr>
              <p:cNvGrpSpPr/>
              <p:nvPr/>
            </p:nvGrpSpPr>
            <p:grpSpPr>
              <a:xfrm>
                <a:off x="6589644" y="2282126"/>
                <a:ext cx="259812" cy="2871172"/>
                <a:chOff x="6589644" y="2282126"/>
                <a:chExt cx="259812" cy="2871172"/>
              </a:xfrm>
              <a:grpFill/>
            </p:grpSpPr>
            <p:sp>
              <p:nvSpPr>
                <p:cNvPr id="845" name="Freeform: Shape 353">
                  <a:extLst>
                    <a:ext uri="{FF2B5EF4-FFF2-40B4-BE49-F238E27FC236}">
                      <a16:creationId xmlns:a16="http://schemas.microsoft.com/office/drawing/2014/main" xmlns="" id="{B439FFE7-9FAB-46FA-BAB8-BA5410BD0ED5}"/>
                    </a:ext>
                  </a:extLst>
                </p:cNvPr>
                <p:cNvSpPr/>
                <p:nvPr/>
              </p:nvSpPr>
              <p:spPr>
                <a:xfrm>
                  <a:off x="6693569" y="2338540"/>
                  <a:ext cx="35786" cy="2741022"/>
                </a:xfrm>
                <a:custGeom>
                  <a:avLst/>
                  <a:gdLst>
                    <a:gd name="connsiteX0" fmla="*/ 0 w 35786"/>
                    <a:gd name="connsiteY0" fmla="*/ 19486 h 2741022"/>
                    <a:gd name="connsiteX1" fmla="*/ 0 w 35786"/>
                    <a:gd name="connsiteY1" fmla="*/ 2721537 h 2741022"/>
                    <a:gd name="connsiteX2" fmla="*/ 34642 w 35786"/>
                    <a:gd name="connsiteY2" fmla="*/ 2721537 h 2741022"/>
                    <a:gd name="connsiteX3" fmla="*/ 34642 w 35786"/>
                    <a:gd name="connsiteY3" fmla="*/ 19486 h 2741022"/>
                    <a:gd name="connsiteX4" fmla="*/ 0 w 35786"/>
                    <a:gd name="connsiteY4" fmla="*/ 19486 h 27410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2741022">
                      <a:moveTo>
                        <a:pt x="0" y="19486"/>
                      </a:moveTo>
                      <a:cubicBezTo>
                        <a:pt x="0" y="920170"/>
                        <a:pt x="0" y="1820853"/>
                        <a:pt x="0" y="2721537"/>
                      </a:cubicBezTo>
                      <a:cubicBezTo>
                        <a:pt x="0" y="2747518"/>
                        <a:pt x="34642" y="2747518"/>
                        <a:pt x="34642" y="2721537"/>
                      </a:cubicBezTo>
                      <a:cubicBezTo>
                        <a:pt x="34642" y="1820853"/>
                        <a:pt x="34642" y="920170"/>
                        <a:pt x="34642" y="19486"/>
                      </a:cubicBezTo>
                      <a:cubicBezTo>
                        <a:pt x="43302" y="-6495"/>
                        <a:pt x="0" y="-6495"/>
                        <a:pt x="0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46" name="Freeform: Shape 354">
                  <a:extLst>
                    <a:ext uri="{FF2B5EF4-FFF2-40B4-BE49-F238E27FC236}">
                      <a16:creationId xmlns:a16="http://schemas.microsoft.com/office/drawing/2014/main" xmlns="" id="{6BCE01A6-8CC1-4FAF-B92C-A854282FE406}"/>
                    </a:ext>
                  </a:extLst>
                </p:cNvPr>
                <p:cNvSpPr/>
                <p:nvPr/>
              </p:nvSpPr>
              <p:spPr>
                <a:xfrm>
                  <a:off x="6589644" y="4886534"/>
                  <a:ext cx="259812" cy="266764"/>
                </a:xfrm>
                <a:custGeom>
                  <a:avLst/>
                  <a:gdLst>
                    <a:gd name="connsiteX0" fmla="*/ 129906 w 259812"/>
                    <a:gd name="connsiteY0" fmla="*/ 17656 h 266764"/>
                    <a:gd name="connsiteX1" fmla="*/ 0 w 259812"/>
                    <a:gd name="connsiteY1" fmla="*/ 60958 h 266764"/>
                    <a:gd name="connsiteX2" fmla="*/ 129906 w 259812"/>
                    <a:gd name="connsiteY2" fmla="*/ 251487 h 266764"/>
                    <a:gd name="connsiteX3" fmla="*/ 259813 w 259812"/>
                    <a:gd name="connsiteY3" fmla="*/ 190864 h 266764"/>
                    <a:gd name="connsiteX4" fmla="*/ 129906 w 259812"/>
                    <a:gd name="connsiteY4" fmla="*/ 17656 h 2667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6764">
                      <a:moveTo>
                        <a:pt x="129906" y="17656"/>
                      </a:moveTo>
                      <a:cubicBezTo>
                        <a:pt x="60623" y="-16986"/>
                        <a:pt x="0" y="335"/>
                        <a:pt x="0" y="60958"/>
                      </a:cubicBezTo>
                      <a:cubicBezTo>
                        <a:pt x="0" y="121581"/>
                        <a:pt x="60623" y="208185"/>
                        <a:pt x="129906" y="251487"/>
                      </a:cubicBezTo>
                      <a:cubicBezTo>
                        <a:pt x="199190" y="286129"/>
                        <a:pt x="259813" y="260147"/>
                        <a:pt x="259813" y="190864"/>
                      </a:cubicBezTo>
                      <a:cubicBezTo>
                        <a:pt x="251152" y="130241"/>
                        <a:pt x="199190" y="52298"/>
                        <a:pt x="129906" y="1765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47" name="Freeform: Shape 355">
                  <a:extLst>
                    <a:ext uri="{FF2B5EF4-FFF2-40B4-BE49-F238E27FC236}">
                      <a16:creationId xmlns:a16="http://schemas.microsoft.com/office/drawing/2014/main" xmlns="" id="{60358B75-12F2-468F-B274-CAEF315B8BBC}"/>
                    </a:ext>
                  </a:extLst>
                </p:cNvPr>
                <p:cNvSpPr/>
                <p:nvPr/>
              </p:nvSpPr>
              <p:spPr>
                <a:xfrm>
                  <a:off x="6589644" y="2282126"/>
                  <a:ext cx="259812" cy="266764"/>
                </a:xfrm>
                <a:custGeom>
                  <a:avLst/>
                  <a:gdLst>
                    <a:gd name="connsiteX0" fmla="*/ 129906 w 259812"/>
                    <a:gd name="connsiteY0" fmla="*/ 15277 h 266764"/>
                    <a:gd name="connsiteX1" fmla="*/ 0 w 259812"/>
                    <a:gd name="connsiteY1" fmla="*/ 205807 h 266764"/>
                    <a:gd name="connsiteX2" fmla="*/ 129906 w 259812"/>
                    <a:gd name="connsiteY2" fmla="*/ 249109 h 266764"/>
                    <a:gd name="connsiteX3" fmla="*/ 259813 w 259812"/>
                    <a:gd name="connsiteY3" fmla="*/ 75900 h 266764"/>
                    <a:gd name="connsiteX4" fmla="*/ 129906 w 259812"/>
                    <a:gd name="connsiteY4" fmla="*/ 15277 h 2667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6764">
                      <a:moveTo>
                        <a:pt x="129906" y="15277"/>
                      </a:moveTo>
                      <a:cubicBezTo>
                        <a:pt x="60623" y="58579"/>
                        <a:pt x="0" y="145184"/>
                        <a:pt x="0" y="205807"/>
                      </a:cubicBezTo>
                      <a:cubicBezTo>
                        <a:pt x="0" y="266430"/>
                        <a:pt x="60623" y="283750"/>
                        <a:pt x="129906" y="249109"/>
                      </a:cubicBezTo>
                      <a:cubicBezTo>
                        <a:pt x="199190" y="214467"/>
                        <a:pt x="259813" y="145184"/>
                        <a:pt x="259813" y="75900"/>
                      </a:cubicBezTo>
                      <a:cubicBezTo>
                        <a:pt x="251152" y="6617"/>
                        <a:pt x="199190" y="-19364"/>
                        <a:pt x="129906" y="15277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</p:grpSp>
        <p:sp>
          <p:nvSpPr>
            <p:cNvPr id="531" name="Freeform: Shape 272">
              <a:extLst>
                <a:ext uri="{FF2B5EF4-FFF2-40B4-BE49-F238E27FC236}">
                  <a16:creationId xmlns:a16="http://schemas.microsoft.com/office/drawing/2014/main" xmlns="" id="{CD0BF5DF-0938-4F7A-B8C5-985C68E7107B}"/>
                </a:ext>
              </a:extLst>
            </p:cNvPr>
            <p:cNvSpPr/>
            <p:nvPr/>
          </p:nvSpPr>
          <p:spPr>
            <a:xfrm>
              <a:off x="-338893" y="3038754"/>
              <a:ext cx="2229323" cy="546863"/>
            </a:xfrm>
            <a:custGeom>
              <a:avLst/>
              <a:gdLst>
                <a:gd name="connsiteX0" fmla="*/ 2598126 w 6755126"/>
                <a:gd name="connsiteY0" fmla="*/ 1654140 h 1657063"/>
                <a:gd name="connsiteX1" fmla="*/ 3741301 w 6755126"/>
                <a:gd name="connsiteY1" fmla="*/ 1498253 h 1657063"/>
                <a:gd name="connsiteX2" fmla="*/ 5949708 w 6755126"/>
                <a:gd name="connsiteY2" fmla="*/ 441681 h 1657063"/>
                <a:gd name="connsiteX3" fmla="*/ 6755127 w 6755126"/>
                <a:gd name="connsiteY3" fmla="*/ 25981 h 1657063"/>
                <a:gd name="connsiteX4" fmla="*/ 6755127 w 6755126"/>
                <a:gd name="connsiteY4" fmla="*/ 0 h 1657063"/>
                <a:gd name="connsiteX5" fmla="*/ 6278804 w 6755126"/>
                <a:gd name="connsiteY5" fmla="*/ 233831 h 1657063"/>
                <a:gd name="connsiteX6" fmla="*/ 4053076 w 6755126"/>
                <a:gd name="connsiteY6" fmla="*/ 1359686 h 1657063"/>
                <a:gd name="connsiteX7" fmla="*/ 2901240 w 6755126"/>
                <a:gd name="connsiteY7" fmla="*/ 1628159 h 1657063"/>
                <a:gd name="connsiteX8" fmla="*/ 1697442 w 6755126"/>
                <a:gd name="connsiteY8" fmla="*/ 1463611 h 1657063"/>
                <a:gd name="connsiteX9" fmla="*/ 0 w 6755126"/>
                <a:gd name="connsiteY9" fmla="*/ 666852 h 1657063"/>
                <a:gd name="connsiteX10" fmla="*/ 0 w 6755126"/>
                <a:gd name="connsiteY10" fmla="*/ 701494 h 1657063"/>
                <a:gd name="connsiteX11" fmla="*/ 1480932 w 6755126"/>
                <a:gd name="connsiteY11" fmla="*/ 1420309 h 1657063"/>
                <a:gd name="connsiteX12" fmla="*/ 2598126 w 6755126"/>
                <a:gd name="connsiteY12" fmla="*/ 1654140 h 1657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755126" h="1657063">
                  <a:moveTo>
                    <a:pt x="2598126" y="1654140"/>
                  </a:moveTo>
                  <a:cubicBezTo>
                    <a:pt x="2987845" y="1671461"/>
                    <a:pt x="3368903" y="1610838"/>
                    <a:pt x="3741301" y="1498253"/>
                  </a:cubicBezTo>
                  <a:cubicBezTo>
                    <a:pt x="4529399" y="1264421"/>
                    <a:pt x="5239553" y="831400"/>
                    <a:pt x="5949708" y="441681"/>
                  </a:cubicBezTo>
                  <a:cubicBezTo>
                    <a:pt x="6209520" y="294454"/>
                    <a:pt x="6477994" y="155888"/>
                    <a:pt x="6755127" y="25981"/>
                  </a:cubicBezTo>
                  <a:lnTo>
                    <a:pt x="6755127" y="0"/>
                  </a:lnTo>
                  <a:cubicBezTo>
                    <a:pt x="6590579" y="77944"/>
                    <a:pt x="6434692" y="155888"/>
                    <a:pt x="6278804" y="233831"/>
                  </a:cubicBezTo>
                  <a:cubicBezTo>
                    <a:pt x="5542668" y="614890"/>
                    <a:pt x="4832514" y="1065232"/>
                    <a:pt x="4053076" y="1359686"/>
                  </a:cubicBezTo>
                  <a:cubicBezTo>
                    <a:pt x="3680678" y="1498253"/>
                    <a:pt x="3299619" y="1602177"/>
                    <a:pt x="2901240" y="1628159"/>
                  </a:cubicBezTo>
                  <a:cubicBezTo>
                    <a:pt x="2494201" y="1654140"/>
                    <a:pt x="2087161" y="1584857"/>
                    <a:pt x="1697442" y="1463611"/>
                  </a:cubicBezTo>
                  <a:cubicBezTo>
                    <a:pt x="1108534" y="1273082"/>
                    <a:pt x="545606" y="978627"/>
                    <a:pt x="0" y="666852"/>
                  </a:cubicBezTo>
                  <a:lnTo>
                    <a:pt x="0" y="701494"/>
                  </a:lnTo>
                  <a:cubicBezTo>
                    <a:pt x="484983" y="969967"/>
                    <a:pt x="969967" y="1229780"/>
                    <a:pt x="1480932" y="1420309"/>
                  </a:cubicBezTo>
                  <a:cubicBezTo>
                    <a:pt x="1844669" y="1550215"/>
                    <a:pt x="2217067" y="1636819"/>
                    <a:pt x="2598126" y="165414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2" name="Freeform: Shape 273">
              <a:extLst>
                <a:ext uri="{FF2B5EF4-FFF2-40B4-BE49-F238E27FC236}">
                  <a16:creationId xmlns:a16="http://schemas.microsoft.com/office/drawing/2014/main" xmlns="" id="{8A33E317-7D0A-4407-B759-DD6C92D7FEC0}"/>
                </a:ext>
              </a:extLst>
            </p:cNvPr>
            <p:cNvSpPr/>
            <p:nvPr/>
          </p:nvSpPr>
          <p:spPr>
            <a:xfrm>
              <a:off x="-338893" y="2886309"/>
              <a:ext cx="2229323" cy="549721"/>
            </a:xfrm>
            <a:custGeom>
              <a:avLst/>
              <a:gdLst>
                <a:gd name="connsiteX0" fmla="*/ 2572145 w 6755126"/>
                <a:gd name="connsiteY0" fmla="*/ 37565 h 1665723"/>
                <a:gd name="connsiteX1" fmla="*/ 3775942 w 6755126"/>
                <a:gd name="connsiteY1" fmla="*/ 202113 h 1665723"/>
                <a:gd name="connsiteX2" fmla="*/ 6027651 w 6755126"/>
                <a:gd name="connsiteY2" fmla="*/ 1293326 h 1665723"/>
                <a:gd name="connsiteX3" fmla="*/ 6755127 w 6755126"/>
                <a:gd name="connsiteY3" fmla="*/ 1665724 h 1665723"/>
                <a:gd name="connsiteX4" fmla="*/ 6755127 w 6755126"/>
                <a:gd name="connsiteY4" fmla="*/ 1631082 h 1665723"/>
                <a:gd name="connsiteX5" fmla="*/ 6200860 w 6755126"/>
                <a:gd name="connsiteY5" fmla="*/ 1353949 h 1665723"/>
                <a:gd name="connsiteX6" fmla="*/ 3992453 w 6755126"/>
                <a:gd name="connsiteY6" fmla="*/ 245415 h 1665723"/>
                <a:gd name="connsiteX7" fmla="*/ 2883919 w 6755126"/>
                <a:gd name="connsiteY7" fmla="*/ 2923 h 1665723"/>
                <a:gd name="connsiteX8" fmla="*/ 1740744 w 6755126"/>
                <a:gd name="connsiteY8" fmla="*/ 158811 h 1665723"/>
                <a:gd name="connsiteX9" fmla="*/ 0 w 6755126"/>
                <a:gd name="connsiteY9" fmla="*/ 964230 h 1665723"/>
                <a:gd name="connsiteX10" fmla="*/ 0 w 6755126"/>
                <a:gd name="connsiteY10" fmla="*/ 998872 h 1665723"/>
                <a:gd name="connsiteX11" fmla="*/ 1428969 w 6755126"/>
                <a:gd name="connsiteY11" fmla="*/ 306038 h 1665723"/>
                <a:gd name="connsiteX12" fmla="*/ 2572145 w 6755126"/>
                <a:gd name="connsiteY12" fmla="*/ 37565 h 1665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755126" h="1665723">
                  <a:moveTo>
                    <a:pt x="2572145" y="37565"/>
                  </a:moveTo>
                  <a:cubicBezTo>
                    <a:pt x="2979184" y="11584"/>
                    <a:pt x="3386224" y="80867"/>
                    <a:pt x="3775942" y="202113"/>
                  </a:cubicBezTo>
                  <a:cubicBezTo>
                    <a:pt x="4572701" y="453265"/>
                    <a:pt x="5291516" y="894947"/>
                    <a:pt x="6027651" y="1293326"/>
                  </a:cubicBezTo>
                  <a:cubicBezTo>
                    <a:pt x="6261483" y="1423232"/>
                    <a:pt x="6512635" y="1553138"/>
                    <a:pt x="6755127" y="1665724"/>
                  </a:cubicBezTo>
                  <a:lnTo>
                    <a:pt x="6755127" y="1631082"/>
                  </a:lnTo>
                  <a:cubicBezTo>
                    <a:pt x="6564598" y="1544478"/>
                    <a:pt x="6382728" y="1449214"/>
                    <a:pt x="6200860" y="1353949"/>
                  </a:cubicBezTo>
                  <a:cubicBezTo>
                    <a:pt x="5473385" y="972890"/>
                    <a:pt x="4771891" y="522549"/>
                    <a:pt x="3992453" y="245415"/>
                  </a:cubicBezTo>
                  <a:cubicBezTo>
                    <a:pt x="3637376" y="115509"/>
                    <a:pt x="3264978" y="20244"/>
                    <a:pt x="2883919" y="2923"/>
                  </a:cubicBezTo>
                  <a:cubicBezTo>
                    <a:pt x="2502861" y="-14397"/>
                    <a:pt x="2113142" y="46226"/>
                    <a:pt x="1740744" y="158811"/>
                  </a:cubicBezTo>
                  <a:cubicBezTo>
                    <a:pt x="1125854" y="349340"/>
                    <a:pt x="562927" y="652455"/>
                    <a:pt x="0" y="964230"/>
                  </a:cubicBezTo>
                  <a:lnTo>
                    <a:pt x="0" y="998872"/>
                  </a:lnTo>
                  <a:cubicBezTo>
                    <a:pt x="459002" y="739059"/>
                    <a:pt x="926665" y="496567"/>
                    <a:pt x="1428969" y="306038"/>
                  </a:cubicBezTo>
                  <a:cubicBezTo>
                    <a:pt x="1792707" y="158811"/>
                    <a:pt x="2182426" y="54886"/>
                    <a:pt x="2572145" y="3756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533" name="Graphic 1">
              <a:extLst>
                <a:ext uri="{FF2B5EF4-FFF2-40B4-BE49-F238E27FC236}">
                  <a16:creationId xmlns:a16="http://schemas.microsoft.com/office/drawing/2014/main" xmlns="" id="{25AA7E29-8D60-417A-8E4A-5C8A3709616C}"/>
                </a:ext>
              </a:extLst>
            </p:cNvPr>
            <p:cNvGrpSpPr/>
            <p:nvPr/>
          </p:nvGrpSpPr>
          <p:grpSpPr>
            <a:xfrm>
              <a:off x="-313170" y="3158051"/>
              <a:ext cx="60020" cy="157382"/>
              <a:chOff x="-581182" y="3602874"/>
              <a:chExt cx="181868" cy="476887"/>
            </a:xfrm>
            <a:grpFill/>
          </p:grpSpPr>
          <p:sp>
            <p:nvSpPr>
              <p:cNvPr id="829" name="Freeform: Shape 335">
                <a:extLst>
                  <a:ext uri="{FF2B5EF4-FFF2-40B4-BE49-F238E27FC236}">
                    <a16:creationId xmlns:a16="http://schemas.microsoft.com/office/drawing/2014/main" xmlns="" id="{4F7B11E4-D65B-47DF-A679-2A0F890BFF02}"/>
                  </a:ext>
                </a:extLst>
              </p:cNvPr>
              <p:cNvSpPr/>
              <p:nvPr/>
            </p:nvSpPr>
            <p:spPr>
              <a:xfrm>
                <a:off x="-503238" y="3635438"/>
                <a:ext cx="25981" cy="407039"/>
              </a:xfrm>
              <a:custGeom>
                <a:avLst/>
                <a:gdLst>
                  <a:gd name="connsiteX0" fmla="*/ 0 w 25981"/>
                  <a:gd name="connsiteY0" fmla="*/ 12991 h 407039"/>
                  <a:gd name="connsiteX1" fmla="*/ 0 w 25981"/>
                  <a:gd name="connsiteY1" fmla="*/ 394049 h 407039"/>
                  <a:gd name="connsiteX2" fmla="*/ 25981 w 25981"/>
                  <a:gd name="connsiteY2" fmla="*/ 394049 h 407039"/>
                  <a:gd name="connsiteX3" fmla="*/ 25981 w 25981"/>
                  <a:gd name="connsiteY3" fmla="*/ 12991 h 407039"/>
                  <a:gd name="connsiteX4" fmla="*/ 0 w 25981"/>
                  <a:gd name="connsiteY4" fmla="*/ 12991 h 4070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407039">
                    <a:moveTo>
                      <a:pt x="0" y="12991"/>
                    </a:moveTo>
                    <a:cubicBezTo>
                      <a:pt x="0" y="142897"/>
                      <a:pt x="0" y="264143"/>
                      <a:pt x="0" y="394049"/>
                    </a:cubicBezTo>
                    <a:cubicBezTo>
                      <a:pt x="0" y="411370"/>
                      <a:pt x="25981" y="411370"/>
                      <a:pt x="25981" y="394049"/>
                    </a:cubicBezTo>
                    <a:cubicBezTo>
                      <a:pt x="25981" y="264143"/>
                      <a:pt x="25981" y="142897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30" name="Freeform: Shape 336">
                <a:extLst>
                  <a:ext uri="{FF2B5EF4-FFF2-40B4-BE49-F238E27FC236}">
                    <a16:creationId xmlns:a16="http://schemas.microsoft.com/office/drawing/2014/main" xmlns="" id="{A7753242-A269-4A95-8E00-0955E84E8893}"/>
                  </a:ext>
                </a:extLst>
              </p:cNvPr>
              <p:cNvSpPr/>
              <p:nvPr/>
            </p:nvSpPr>
            <p:spPr>
              <a:xfrm>
                <a:off x="-581182" y="3975272"/>
                <a:ext cx="181868" cy="104489"/>
              </a:xfrm>
              <a:custGeom>
                <a:avLst/>
                <a:gdLst>
                  <a:gd name="connsiteX0" fmla="*/ 95265 w 181868"/>
                  <a:gd name="connsiteY0" fmla="*/ 36895 h 104489"/>
                  <a:gd name="connsiteX1" fmla="*/ 0 w 181868"/>
                  <a:gd name="connsiteY1" fmla="*/ 2253 h 104489"/>
                  <a:gd name="connsiteX2" fmla="*/ 95265 w 181868"/>
                  <a:gd name="connsiteY2" fmla="*/ 71536 h 104489"/>
                  <a:gd name="connsiteX3" fmla="*/ 181869 w 181868"/>
                  <a:gd name="connsiteY3" fmla="*/ 97517 h 104489"/>
                  <a:gd name="connsiteX4" fmla="*/ 95265 w 181868"/>
                  <a:gd name="connsiteY4" fmla="*/ 36895 h 1044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1868" h="104489">
                    <a:moveTo>
                      <a:pt x="95265" y="36895"/>
                    </a:moveTo>
                    <a:cubicBezTo>
                      <a:pt x="43302" y="10913"/>
                      <a:pt x="0" y="-6408"/>
                      <a:pt x="0" y="2253"/>
                    </a:cubicBezTo>
                    <a:cubicBezTo>
                      <a:pt x="0" y="10913"/>
                      <a:pt x="43302" y="36895"/>
                      <a:pt x="95265" y="71536"/>
                    </a:cubicBezTo>
                    <a:cubicBezTo>
                      <a:pt x="138567" y="97517"/>
                      <a:pt x="181869" y="114838"/>
                      <a:pt x="181869" y="97517"/>
                    </a:cubicBezTo>
                    <a:cubicBezTo>
                      <a:pt x="181869" y="88857"/>
                      <a:pt x="138567" y="62876"/>
                      <a:pt x="95265" y="368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31" name="Freeform: Shape 337">
                <a:extLst>
                  <a:ext uri="{FF2B5EF4-FFF2-40B4-BE49-F238E27FC236}">
                    <a16:creationId xmlns:a16="http://schemas.microsoft.com/office/drawing/2014/main" xmlns="" id="{7FE1FA57-72FA-4475-9EA9-A2BE2D45B226}"/>
                  </a:ext>
                </a:extLst>
              </p:cNvPr>
              <p:cNvSpPr/>
              <p:nvPr/>
            </p:nvSpPr>
            <p:spPr>
              <a:xfrm>
                <a:off x="-581182" y="3602874"/>
                <a:ext cx="181868" cy="108430"/>
              </a:xfrm>
              <a:custGeom>
                <a:avLst/>
                <a:gdLst>
                  <a:gd name="connsiteX0" fmla="*/ 95265 w 181868"/>
                  <a:gd name="connsiteY0" fmla="*/ 36894 h 108430"/>
                  <a:gd name="connsiteX1" fmla="*/ 0 w 181868"/>
                  <a:gd name="connsiteY1" fmla="*/ 106178 h 108430"/>
                  <a:gd name="connsiteX2" fmla="*/ 95265 w 181868"/>
                  <a:gd name="connsiteY2" fmla="*/ 71536 h 108430"/>
                  <a:gd name="connsiteX3" fmla="*/ 181869 w 181868"/>
                  <a:gd name="connsiteY3" fmla="*/ 2253 h 108430"/>
                  <a:gd name="connsiteX4" fmla="*/ 95265 w 181868"/>
                  <a:gd name="connsiteY4" fmla="*/ 36894 h 1084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1868" h="108430">
                    <a:moveTo>
                      <a:pt x="95265" y="36894"/>
                    </a:moveTo>
                    <a:cubicBezTo>
                      <a:pt x="43302" y="71536"/>
                      <a:pt x="0" y="97517"/>
                      <a:pt x="0" y="106178"/>
                    </a:cubicBezTo>
                    <a:cubicBezTo>
                      <a:pt x="0" y="114838"/>
                      <a:pt x="43302" y="97517"/>
                      <a:pt x="95265" y="71536"/>
                    </a:cubicBezTo>
                    <a:cubicBezTo>
                      <a:pt x="138567" y="45555"/>
                      <a:pt x="181869" y="19574"/>
                      <a:pt x="181869" y="2253"/>
                    </a:cubicBezTo>
                    <a:cubicBezTo>
                      <a:pt x="181869" y="-6408"/>
                      <a:pt x="138567" y="10913"/>
                      <a:pt x="95265" y="3689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34" name="Graphic 1">
              <a:extLst>
                <a:ext uri="{FF2B5EF4-FFF2-40B4-BE49-F238E27FC236}">
                  <a16:creationId xmlns:a16="http://schemas.microsoft.com/office/drawing/2014/main" xmlns="" id="{BE2D9FFE-701F-4E58-8C80-0071B316DC30}"/>
                </a:ext>
              </a:extLst>
            </p:cNvPr>
            <p:cNvGrpSpPr/>
            <p:nvPr/>
          </p:nvGrpSpPr>
          <p:grpSpPr>
            <a:xfrm>
              <a:off x="-173123" y="3079306"/>
              <a:ext cx="62878" cy="314978"/>
              <a:chOff x="-156821" y="3364268"/>
              <a:chExt cx="190529" cy="954423"/>
            </a:xfrm>
            <a:grpFill/>
          </p:grpSpPr>
          <p:sp>
            <p:nvSpPr>
              <p:cNvPr id="826" name="Freeform: Shape 332">
                <a:extLst>
                  <a:ext uri="{FF2B5EF4-FFF2-40B4-BE49-F238E27FC236}">
                    <a16:creationId xmlns:a16="http://schemas.microsoft.com/office/drawing/2014/main" xmlns="" id="{EEFD8A36-304A-4B92-BDB2-83E34BB92E9E}"/>
                  </a:ext>
                </a:extLst>
              </p:cNvPr>
              <p:cNvSpPr/>
              <p:nvPr/>
            </p:nvSpPr>
            <p:spPr>
              <a:xfrm>
                <a:off x="-78877" y="3392946"/>
                <a:ext cx="27371" cy="883362"/>
              </a:xfrm>
              <a:custGeom>
                <a:avLst/>
                <a:gdLst>
                  <a:gd name="connsiteX0" fmla="*/ 0 w 27371"/>
                  <a:gd name="connsiteY0" fmla="*/ 12991 h 883362"/>
                  <a:gd name="connsiteX1" fmla="*/ 0 w 27371"/>
                  <a:gd name="connsiteY1" fmla="*/ 870372 h 883362"/>
                  <a:gd name="connsiteX2" fmla="*/ 25981 w 27371"/>
                  <a:gd name="connsiteY2" fmla="*/ 870372 h 883362"/>
                  <a:gd name="connsiteX3" fmla="*/ 25981 w 27371"/>
                  <a:gd name="connsiteY3" fmla="*/ 12991 h 883362"/>
                  <a:gd name="connsiteX4" fmla="*/ 0 w 27371"/>
                  <a:gd name="connsiteY4" fmla="*/ 12991 h 8833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371" h="883362">
                    <a:moveTo>
                      <a:pt x="0" y="12991"/>
                    </a:moveTo>
                    <a:cubicBezTo>
                      <a:pt x="0" y="298784"/>
                      <a:pt x="0" y="584578"/>
                      <a:pt x="0" y="870372"/>
                    </a:cubicBezTo>
                    <a:cubicBezTo>
                      <a:pt x="0" y="887693"/>
                      <a:pt x="25981" y="887693"/>
                      <a:pt x="25981" y="870372"/>
                    </a:cubicBezTo>
                    <a:cubicBezTo>
                      <a:pt x="25981" y="584578"/>
                      <a:pt x="25981" y="298784"/>
                      <a:pt x="25981" y="12991"/>
                    </a:cubicBezTo>
                    <a:cubicBezTo>
                      <a:pt x="3464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27" name="Freeform: Shape 333">
                <a:extLst>
                  <a:ext uri="{FF2B5EF4-FFF2-40B4-BE49-F238E27FC236}">
                    <a16:creationId xmlns:a16="http://schemas.microsoft.com/office/drawing/2014/main" xmlns="" id="{2A8ECE0B-5F2B-49B2-9E1B-2F1D55D32C2F}"/>
                  </a:ext>
                </a:extLst>
              </p:cNvPr>
              <p:cNvSpPr/>
              <p:nvPr/>
            </p:nvSpPr>
            <p:spPr>
              <a:xfrm>
                <a:off x="-156821" y="4199284"/>
                <a:ext cx="190529" cy="119407"/>
              </a:xfrm>
              <a:custGeom>
                <a:avLst/>
                <a:gdLst>
                  <a:gd name="connsiteX0" fmla="*/ 95265 w 190529"/>
                  <a:gd name="connsiteY0" fmla="*/ 20732 h 119407"/>
                  <a:gd name="connsiteX1" fmla="*/ 0 w 190529"/>
                  <a:gd name="connsiteY1" fmla="*/ 12072 h 119407"/>
                  <a:gd name="connsiteX2" fmla="*/ 95265 w 190529"/>
                  <a:gd name="connsiteY2" fmla="*/ 98676 h 119407"/>
                  <a:gd name="connsiteX3" fmla="*/ 190529 w 190529"/>
                  <a:gd name="connsiteY3" fmla="*/ 107336 h 119407"/>
                  <a:gd name="connsiteX4" fmla="*/ 95265 w 190529"/>
                  <a:gd name="connsiteY4" fmla="*/ 20732 h 1194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9407">
                    <a:moveTo>
                      <a:pt x="95265" y="20732"/>
                    </a:moveTo>
                    <a:cubicBezTo>
                      <a:pt x="43302" y="-5249"/>
                      <a:pt x="0" y="-5249"/>
                      <a:pt x="0" y="12072"/>
                    </a:cubicBezTo>
                    <a:cubicBezTo>
                      <a:pt x="0" y="29393"/>
                      <a:pt x="43302" y="72695"/>
                      <a:pt x="95265" y="98676"/>
                    </a:cubicBezTo>
                    <a:cubicBezTo>
                      <a:pt x="147227" y="124657"/>
                      <a:pt x="190529" y="124657"/>
                      <a:pt x="190529" y="107336"/>
                    </a:cubicBezTo>
                    <a:cubicBezTo>
                      <a:pt x="190529" y="81355"/>
                      <a:pt x="147227" y="46713"/>
                      <a:pt x="95265" y="2073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28" name="Freeform: Shape 334">
                <a:extLst>
                  <a:ext uri="{FF2B5EF4-FFF2-40B4-BE49-F238E27FC236}">
                    <a16:creationId xmlns:a16="http://schemas.microsoft.com/office/drawing/2014/main" xmlns="" id="{E685E01D-9C9E-4C25-9E1F-86D28DD63CE1}"/>
                  </a:ext>
                </a:extLst>
              </p:cNvPr>
              <p:cNvSpPr/>
              <p:nvPr/>
            </p:nvSpPr>
            <p:spPr>
              <a:xfrm>
                <a:off x="-156821" y="3364268"/>
                <a:ext cx="190529" cy="120393"/>
              </a:xfrm>
              <a:custGeom>
                <a:avLst/>
                <a:gdLst>
                  <a:gd name="connsiteX0" fmla="*/ 95265 w 190529"/>
                  <a:gd name="connsiteY0" fmla="*/ 24348 h 120393"/>
                  <a:gd name="connsiteX1" fmla="*/ 0 w 190529"/>
                  <a:gd name="connsiteY1" fmla="*/ 110952 h 120393"/>
                  <a:gd name="connsiteX2" fmla="*/ 95265 w 190529"/>
                  <a:gd name="connsiteY2" fmla="*/ 102292 h 120393"/>
                  <a:gd name="connsiteX3" fmla="*/ 190529 w 190529"/>
                  <a:gd name="connsiteY3" fmla="*/ 15687 h 120393"/>
                  <a:gd name="connsiteX4" fmla="*/ 95265 w 190529"/>
                  <a:gd name="connsiteY4" fmla="*/ 24348 h 120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20393">
                    <a:moveTo>
                      <a:pt x="95265" y="24348"/>
                    </a:moveTo>
                    <a:cubicBezTo>
                      <a:pt x="43302" y="50329"/>
                      <a:pt x="0" y="93631"/>
                      <a:pt x="0" y="110952"/>
                    </a:cubicBezTo>
                    <a:cubicBezTo>
                      <a:pt x="0" y="128273"/>
                      <a:pt x="43302" y="119612"/>
                      <a:pt x="95265" y="102292"/>
                    </a:cubicBezTo>
                    <a:cubicBezTo>
                      <a:pt x="147227" y="76310"/>
                      <a:pt x="190529" y="41669"/>
                      <a:pt x="190529" y="15687"/>
                    </a:cubicBezTo>
                    <a:cubicBezTo>
                      <a:pt x="190529" y="-10294"/>
                      <a:pt x="147227" y="-1633"/>
                      <a:pt x="95265" y="2434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35" name="Graphic 1">
              <a:extLst>
                <a:ext uri="{FF2B5EF4-FFF2-40B4-BE49-F238E27FC236}">
                  <a16:creationId xmlns:a16="http://schemas.microsoft.com/office/drawing/2014/main" xmlns="" id="{6A59D1BD-EFB8-4F80-B93D-7F81C80EDDAE}"/>
                </a:ext>
              </a:extLst>
            </p:cNvPr>
            <p:cNvGrpSpPr/>
            <p:nvPr/>
          </p:nvGrpSpPr>
          <p:grpSpPr>
            <a:xfrm>
              <a:off x="-33076" y="3007854"/>
              <a:ext cx="62878" cy="456027"/>
              <a:chOff x="267538" y="3147758"/>
              <a:chExt cx="190529" cy="1381819"/>
            </a:xfrm>
            <a:grpFill/>
          </p:grpSpPr>
          <p:sp>
            <p:nvSpPr>
              <p:cNvPr id="823" name="Freeform: Shape 329">
                <a:extLst>
                  <a:ext uri="{FF2B5EF4-FFF2-40B4-BE49-F238E27FC236}">
                    <a16:creationId xmlns:a16="http://schemas.microsoft.com/office/drawing/2014/main" xmlns="" id="{4E170169-76D7-4DEC-A6CA-481FD480D180}"/>
                  </a:ext>
                </a:extLst>
              </p:cNvPr>
              <p:cNvSpPr/>
              <p:nvPr/>
            </p:nvSpPr>
            <p:spPr>
              <a:xfrm>
                <a:off x="354142" y="3176436"/>
                <a:ext cx="25981" cy="1325044"/>
              </a:xfrm>
              <a:custGeom>
                <a:avLst/>
                <a:gdLst>
                  <a:gd name="connsiteX0" fmla="*/ 0 w 25981"/>
                  <a:gd name="connsiteY0" fmla="*/ 12991 h 1325044"/>
                  <a:gd name="connsiteX1" fmla="*/ 0 w 25981"/>
                  <a:gd name="connsiteY1" fmla="*/ 1312054 h 1325044"/>
                  <a:gd name="connsiteX2" fmla="*/ 25981 w 25981"/>
                  <a:gd name="connsiteY2" fmla="*/ 1312054 h 1325044"/>
                  <a:gd name="connsiteX3" fmla="*/ 25981 w 25981"/>
                  <a:gd name="connsiteY3" fmla="*/ 12991 h 1325044"/>
                  <a:gd name="connsiteX4" fmla="*/ 0 w 25981"/>
                  <a:gd name="connsiteY4" fmla="*/ 12991 h 13250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325044">
                    <a:moveTo>
                      <a:pt x="0" y="12991"/>
                    </a:moveTo>
                    <a:cubicBezTo>
                      <a:pt x="0" y="446012"/>
                      <a:pt x="0" y="879033"/>
                      <a:pt x="0" y="1312054"/>
                    </a:cubicBezTo>
                    <a:cubicBezTo>
                      <a:pt x="0" y="1329374"/>
                      <a:pt x="25981" y="1329374"/>
                      <a:pt x="25981" y="1312054"/>
                    </a:cubicBezTo>
                    <a:cubicBezTo>
                      <a:pt x="25981" y="879033"/>
                      <a:pt x="25981" y="446012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24" name="Freeform: Shape 330">
                <a:extLst>
                  <a:ext uri="{FF2B5EF4-FFF2-40B4-BE49-F238E27FC236}">
                    <a16:creationId xmlns:a16="http://schemas.microsoft.com/office/drawing/2014/main" xmlns="" id="{DFED106D-1ED6-4004-9495-EEC7841E5972}"/>
                  </a:ext>
                </a:extLst>
              </p:cNvPr>
              <p:cNvSpPr/>
              <p:nvPr/>
            </p:nvSpPr>
            <p:spPr>
              <a:xfrm>
                <a:off x="267538" y="4398474"/>
                <a:ext cx="190529" cy="131103"/>
              </a:xfrm>
              <a:custGeom>
                <a:avLst/>
                <a:gdLst>
                  <a:gd name="connsiteX0" fmla="*/ 95265 w 190529"/>
                  <a:gd name="connsiteY0" fmla="*/ 12071 h 131103"/>
                  <a:gd name="connsiteX1" fmla="*/ 0 w 190529"/>
                  <a:gd name="connsiteY1" fmla="*/ 20732 h 131103"/>
                  <a:gd name="connsiteX2" fmla="*/ 95265 w 190529"/>
                  <a:gd name="connsiteY2" fmla="*/ 115997 h 131103"/>
                  <a:gd name="connsiteX3" fmla="*/ 190529 w 190529"/>
                  <a:gd name="connsiteY3" fmla="*/ 98676 h 131103"/>
                  <a:gd name="connsiteX4" fmla="*/ 95265 w 190529"/>
                  <a:gd name="connsiteY4" fmla="*/ 12071 h 1311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31103">
                    <a:moveTo>
                      <a:pt x="95265" y="12071"/>
                    </a:moveTo>
                    <a:cubicBezTo>
                      <a:pt x="43302" y="-5249"/>
                      <a:pt x="0" y="-5249"/>
                      <a:pt x="0" y="20732"/>
                    </a:cubicBezTo>
                    <a:cubicBezTo>
                      <a:pt x="0" y="46713"/>
                      <a:pt x="43302" y="90015"/>
                      <a:pt x="95265" y="115997"/>
                    </a:cubicBezTo>
                    <a:cubicBezTo>
                      <a:pt x="147227" y="141978"/>
                      <a:pt x="190529" y="133317"/>
                      <a:pt x="190529" y="98676"/>
                    </a:cubicBezTo>
                    <a:cubicBezTo>
                      <a:pt x="190529" y="64034"/>
                      <a:pt x="147227" y="38053"/>
                      <a:pt x="95265" y="1207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25" name="Freeform: Shape 331">
                <a:extLst>
                  <a:ext uri="{FF2B5EF4-FFF2-40B4-BE49-F238E27FC236}">
                    <a16:creationId xmlns:a16="http://schemas.microsoft.com/office/drawing/2014/main" xmlns="" id="{FC9A7CFF-694C-4B6A-9CBF-80A8733586EC}"/>
                  </a:ext>
                </a:extLst>
              </p:cNvPr>
              <p:cNvSpPr/>
              <p:nvPr/>
            </p:nvSpPr>
            <p:spPr>
              <a:xfrm>
                <a:off x="267538" y="3147758"/>
                <a:ext cx="190529" cy="135299"/>
              </a:xfrm>
              <a:custGeom>
                <a:avLst/>
                <a:gdLst>
                  <a:gd name="connsiteX0" fmla="*/ 95265 w 190529"/>
                  <a:gd name="connsiteY0" fmla="*/ 15687 h 135299"/>
                  <a:gd name="connsiteX1" fmla="*/ 0 w 190529"/>
                  <a:gd name="connsiteY1" fmla="*/ 110952 h 135299"/>
                  <a:gd name="connsiteX2" fmla="*/ 95265 w 190529"/>
                  <a:gd name="connsiteY2" fmla="*/ 119612 h 135299"/>
                  <a:gd name="connsiteX3" fmla="*/ 190529 w 190529"/>
                  <a:gd name="connsiteY3" fmla="*/ 24348 h 135299"/>
                  <a:gd name="connsiteX4" fmla="*/ 95265 w 190529"/>
                  <a:gd name="connsiteY4" fmla="*/ 15687 h 1352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35299">
                    <a:moveTo>
                      <a:pt x="95265" y="15687"/>
                    </a:moveTo>
                    <a:cubicBezTo>
                      <a:pt x="43302" y="41669"/>
                      <a:pt x="0" y="84971"/>
                      <a:pt x="0" y="110952"/>
                    </a:cubicBezTo>
                    <a:cubicBezTo>
                      <a:pt x="0" y="136933"/>
                      <a:pt x="43302" y="145594"/>
                      <a:pt x="95265" y="119612"/>
                    </a:cubicBezTo>
                    <a:cubicBezTo>
                      <a:pt x="147227" y="102292"/>
                      <a:pt x="190529" y="58989"/>
                      <a:pt x="190529" y="24348"/>
                    </a:cubicBezTo>
                    <a:cubicBezTo>
                      <a:pt x="190529" y="-1633"/>
                      <a:pt x="147227" y="-10294"/>
                      <a:pt x="95265" y="1568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36" name="Graphic 1">
              <a:extLst>
                <a:ext uri="{FF2B5EF4-FFF2-40B4-BE49-F238E27FC236}">
                  <a16:creationId xmlns:a16="http://schemas.microsoft.com/office/drawing/2014/main" xmlns="" id="{1756EB2F-EEA9-401C-A2C1-6AA61EF6A779}"/>
                </a:ext>
              </a:extLst>
            </p:cNvPr>
            <p:cNvGrpSpPr/>
            <p:nvPr/>
          </p:nvGrpSpPr>
          <p:grpSpPr>
            <a:xfrm>
              <a:off x="109830" y="2945052"/>
              <a:ext cx="62878" cy="581822"/>
              <a:chOff x="700559" y="2957461"/>
              <a:chExt cx="190529" cy="1762994"/>
            </a:xfrm>
            <a:grpFill/>
          </p:grpSpPr>
          <p:sp>
            <p:nvSpPr>
              <p:cNvPr id="820" name="Freeform: Shape 326">
                <a:extLst>
                  <a:ext uri="{FF2B5EF4-FFF2-40B4-BE49-F238E27FC236}">
                    <a16:creationId xmlns:a16="http://schemas.microsoft.com/office/drawing/2014/main" xmlns="" id="{D1046D99-F3CE-4EA9-82A5-EDAF52822A12}"/>
                  </a:ext>
                </a:extLst>
              </p:cNvPr>
              <p:cNvSpPr/>
              <p:nvPr/>
            </p:nvSpPr>
            <p:spPr>
              <a:xfrm>
                <a:off x="778503" y="2988897"/>
                <a:ext cx="25981" cy="1685791"/>
              </a:xfrm>
              <a:custGeom>
                <a:avLst/>
                <a:gdLst>
                  <a:gd name="connsiteX0" fmla="*/ 0 w 25981"/>
                  <a:gd name="connsiteY0" fmla="*/ 10000 h 1685791"/>
                  <a:gd name="connsiteX1" fmla="*/ 0 w 25981"/>
                  <a:gd name="connsiteY1" fmla="*/ 1672801 h 1685791"/>
                  <a:gd name="connsiteX2" fmla="*/ 25981 w 25981"/>
                  <a:gd name="connsiteY2" fmla="*/ 1672801 h 1685791"/>
                  <a:gd name="connsiteX3" fmla="*/ 25981 w 25981"/>
                  <a:gd name="connsiteY3" fmla="*/ 10000 h 1685791"/>
                  <a:gd name="connsiteX4" fmla="*/ 0 w 25981"/>
                  <a:gd name="connsiteY4" fmla="*/ 10000 h 16857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685791">
                    <a:moveTo>
                      <a:pt x="0" y="10000"/>
                    </a:moveTo>
                    <a:cubicBezTo>
                      <a:pt x="0" y="564267"/>
                      <a:pt x="0" y="1118534"/>
                      <a:pt x="0" y="1672801"/>
                    </a:cubicBezTo>
                    <a:cubicBezTo>
                      <a:pt x="0" y="1690121"/>
                      <a:pt x="25981" y="1690121"/>
                      <a:pt x="25981" y="1672801"/>
                    </a:cubicBezTo>
                    <a:cubicBezTo>
                      <a:pt x="25981" y="1118534"/>
                      <a:pt x="25981" y="564267"/>
                      <a:pt x="25981" y="10000"/>
                    </a:cubicBezTo>
                    <a:cubicBezTo>
                      <a:pt x="2598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21" name="Freeform: Shape 327">
                <a:extLst>
                  <a:ext uri="{FF2B5EF4-FFF2-40B4-BE49-F238E27FC236}">
                    <a16:creationId xmlns:a16="http://schemas.microsoft.com/office/drawing/2014/main" xmlns="" id="{981B63C3-2ED9-4D55-8E4A-4E86E728F446}"/>
                  </a:ext>
                </a:extLst>
              </p:cNvPr>
              <p:cNvSpPr/>
              <p:nvPr/>
            </p:nvSpPr>
            <p:spPr>
              <a:xfrm>
                <a:off x="700559" y="4568299"/>
                <a:ext cx="190529" cy="152156"/>
              </a:xfrm>
              <a:custGeom>
                <a:avLst/>
                <a:gdLst>
                  <a:gd name="connsiteX0" fmla="*/ 95265 w 190529"/>
                  <a:gd name="connsiteY0" fmla="*/ 6795 h 152156"/>
                  <a:gd name="connsiteX1" fmla="*/ 0 w 190529"/>
                  <a:gd name="connsiteY1" fmla="*/ 41437 h 152156"/>
                  <a:gd name="connsiteX2" fmla="*/ 95265 w 190529"/>
                  <a:gd name="connsiteY2" fmla="*/ 145362 h 152156"/>
                  <a:gd name="connsiteX3" fmla="*/ 190529 w 190529"/>
                  <a:gd name="connsiteY3" fmla="*/ 110720 h 152156"/>
                  <a:gd name="connsiteX4" fmla="*/ 95265 w 190529"/>
                  <a:gd name="connsiteY4" fmla="*/ 6795 h 152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52156">
                    <a:moveTo>
                      <a:pt x="95265" y="6795"/>
                    </a:moveTo>
                    <a:cubicBezTo>
                      <a:pt x="43302" y="-10526"/>
                      <a:pt x="0" y="6795"/>
                      <a:pt x="0" y="41437"/>
                    </a:cubicBezTo>
                    <a:cubicBezTo>
                      <a:pt x="0" y="76078"/>
                      <a:pt x="43302" y="128041"/>
                      <a:pt x="95265" y="145362"/>
                    </a:cubicBezTo>
                    <a:cubicBezTo>
                      <a:pt x="147227" y="162683"/>
                      <a:pt x="190529" y="145362"/>
                      <a:pt x="190529" y="110720"/>
                    </a:cubicBezTo>
                    <a:cubicBezTo>
                      <a:pt x="190529" y="67418"/>
                      <a:pt x="147227" y="24116"/>
                      <a:pt x="95265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22" name="Freeform: Shape 328">
                <a:extLst>
                  <a:ext uri="{FF2B5EF4-FFF2-40B4-BE49-F238E27FC236}">
                    <a16:creationId xmlns:a16="http://schemas.microsoft.com/office/drawing/2014/main" xmlns="" id="{80CD361E-74D5-45B8-BDF2-ED5F15A9AAE4}"/>
                  </a:ext>
                </a:extLst>
              </p:cNvPr>
              <p:cNvSpPr/>
              <p:nvPr/>
            </p:nvSpPr>
            <p:spPr>
              <a:xfrm>
                <a:off x="700559" y="2957461"/>
                <a:ext cx="190529" cy="152156"/>
              </a:xfrm>
              <a:custGeom>
                <a:avLst/>
                <a:gdLst>
                  <a:gd name="connsiteX0" fmla="*/ 95265 w 190529"/>
                  <a:gd name="connsiteY0" fmla="*/ 6795 h 152156"/>
                  <a:gd name="connsiteX1" fmla="*/ 0 w 190529"/>
                  <a:gd name="connsiteY1" fmla="*/ 110720 h 152156"/>
                  <a:gd name="connsiteX2" fmla="*/ 95265 w 190529"/>
                  <a:gd name="connsiteY2" fmla="*/ 145362 h 152156"/>
                  <a:gd name="connsiteX3" fmla="*/ 190529 w 190529"/>
                  <a:gd name="connsiteY3" fmla="*/ 41437 h 152156"/>
                  <a:gd name="connsiteX4" fmla="*/ 95265 w 190529"/>
                  <a:gd name="connsiteY4" fmla="*/ 6795 h 152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52156">
                    <a:moveTo>
                      <a:pt x="95265" y="6795"/>
                    </a:moveTo>
                    <a:cubicBezTo>
                      <a:pt x="43302" y="24116"/>
                      <a:pt x="0" y="76078"/>
                      <a:pt x="0" y="110720"/>
                    </a:cubicBezTo>
                    <a:cubicBezTo>
                      <a:pt x="0" y="145362"/>
                      <a:pt x="43302" y="162683"/>
                      <a:pt x="95265" y="145362"/>
                    </a:cubicBezTo>
                    <a:cubicBezTo>
                      <a:pt x="147227" y="128041"/>
                      <a:pt x="190529" y="84739"/>
                      <a:pt x="190529" y="41437"/>
                    </a:cubicBezTo>
                    <a:cubicBezTo>
                      <a:pt x="190529" y="6795"/>
                      <a:pt x="147227" y="-10526"/>
                      <a:pt x="95265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37" name="Graphic 1">
              <a:extLst>
                <a:ext uri="{FF2B5EF4-FFF2-40B4-BE49-F238E27FC236}">
                  <a16:creationId xmlns:a16="http://schemas.microsoft.com/office/drawing/2014/main" xmlns="" id="{0374EAB5-E58C-4771-8D76-62501D8798D4}"/>
                </a:ext>
              </a:extLst>
            </p:cNvPr>
            <p:cNvGrpSpPr/>
            <p:nvPr/>
          </p:nvGrpSpPr>
          <p:grpSpPr>
            <a:xfrm>
              <a:off x="249877" y="2899801"/>
              <a:ext cx="62878" cy="674922"/>
              <a:chOff x="1124920" y="2820345"/>
              <a:chExt cx="190529" cy="2045097"/>
            </a:xfrm>
            <a:grpFill/>
          </p:grpSpPr>
          <p:sp>
            <p:nvSpPr>
              <p:cNvPr id="817" name="Freeform: Shape 323">
                <a:extLst>
                  <a:ext uri="{FF2B5EF4-FFF2-40B4-BE49-F238E27FC236}">
                    <a16:creationId xmlns:a16="http://schemas.microsoft.com/office/drawing/2014/main" xmlns="" id="{03155C8D-C740-4F3E-BB45-3EF06313A7B7}"/>
                  </a:ext>
                </a:extLst>
              </p:cNvPr>
              <p:cNvSpPr/>
              <p:nvPr/>
            </p:nvSpPr>
            <p:spPr>
              <a:xfrm>
                <a:off x="1211524" y="2850330"/>
                <a:ext cx="25981" cy="1962924"/>
              </a:xfrm>
              <a:custGeom>
                <a:avLst/>
                <a:gdLst>
                  <a:gd name="connsiteX0" fmla="*/ 0 w 25981"/>
                  <a:gd name="connsiteY0" fmla="*/ 10000 h 1962924"/>
                  <a:gd name="connsiteX1" fmla="*/ 0 w 25981"/>
                  <a:gd name="connsiteY1" fmla="*/ 1949934 h 1962924"/>
                  <a:gd name="connsiteX2" fmla="*/ 25981 w 25981"/>
                  <a:gd name="connsiteY2" fmla="*/ 1949934 h 1962924"/>
                  <a:gd name="connsiteX3" fmla="*/ 25981 w 25981"/>
                  <a:gd name="connsiteY3" fmla="*/ 10000 h 1962924"/>
                  <a:gd name="connsiteX4" fmla="*/ 0 w 25981"/>
                  <a:gd name="connsiteY4" fmla="*/ 10000 h 19629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962924">
                    <a:moveTo>
                      <a:pt x="0" y="10000"/>
                    </a:moveTo>
                    <a:cubicBezTo>
                      <a:pt x="0" y="659532"/>
                      <a:pt x="0" y="1300403"/>
                      <a:pt x="0" y="1949934"/>
                    </a:cubicBezTo>
                    <a:cubicBezTo>
                      <a:pt x="0" y="1967255"/>
                      <a:pt x="25981" y="1967255"/>
                      <a:pt x="25981" y="1949934"/>
                    </a:cubicBezTo>
                    <a:cubicBezTo>
                      <a:pt x="25981" y="1300403"/>
                      <a:pt x="25981" y="659532"/>
                      <a:pt x="25981" y="10000"/>
                    </a:cubicBezTo>
                    <a:cubicBezTo>
                      <a:pt x="2598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18" name="Freeform: Shape 324">
                <a:extLst>
                  <a:ext uri="{FF2B5EF4-FFF2-40B4-BE49-F238E27FC236}">
                    <a16:creationId xmlns:a16="http://schemas.microsoft.com/office/drawing/2014/main" xmlns="" id="{48F0C0C9-D7F2-4D8A-801A-284B89725A93}"/>
                  </a:ext>
                </a:extLst>
              </p:cNvPr>
              <p:cNvSpPr/>
              <p:nvPr/>
            </p:nvSpPr>
            <p:spPr>
              <a:xfrm>
                <a:off x="1124920" y="4694680"/>
                <a:ext cx="190529" cy="170762"/>
              </a:xfrm>
              <a:custGeom>
                <a:avLst/>
                <a:gdLst>
                  <a:gd name="connsiteX0" fmla="*/ 95265 w 190529"/>
                  <a:gd name="connsiteY0" fmla="*/ 1659 h 170762"/>
                  <a:gd name="connsiteX1" fmla="*/ 0 w 190529"/>
                  <a:gd name="connsiteY1" fmla="*/ 62282 h 170762"/>
                  <a:gd name="connsiteX2" fmla="*/ 95265 w 190529"/>
                  <a:gd name="connsiteY2" fmla="*/ 166207 h 170762"/>
                  <a:gd name="connsiteX3" fmla="*/ 190529 w 190529"/>
                  <a:gd name="connsiteY3" fmla="*/ 105584 h 170762"/>
                  <a:gd name="connsiteX4" fmla="*/ 95265 w 190529"/>
                  <a:gd name="connsiteY4" fmla="*/ 1659 h 17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70762">
                    <a:moveTo>
                      <a:pt x="95265" y="1659"/>
                    </a:moveTo>
                    <a:cubicBezTo>
                      <a:pt x="43302" y="-7001"/>
                      <a:pt x="0" y="18980"/>
                      <a:pt x="0" y="62282"/>
                    </a:cubicBezTo>
                    <a:cubicBezTo>
                      <a:pt x="0" y="105584"/>
                      <a:pt x="43302" y="157547"/>
                      <a:pt x="95265" y="166207"/>
                    </a:cubicBezTo>
                    <a:cubicBezTo>
                      <a:pt x="147227" y="183528"/>
                      <a:pt x="190529" y="148886"/>
                      <a:pt x="190529" y="105584"/>
                    </a:cubicBezTo>
                    <a:cubicBezTo>
                      <a:pt x="190529" y="62282"/>
                      <a:pt x="147227" y="10320"/>
                      <a:pt x="95265" y="165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19" name="Freeform: Shape 325">
                <a:extLst>
                  <a:ext uri="{FF2B5EF4-FFF2-40B4-BE49-F238E27FC236}">
                    <a16:creationId xmlns:a16="http://schemas.microsoft.com/office/drawing/2014/main" xmlns="" id="{7AEACFEC-4222-447F-ACA0-5A02851406FE}"/>
                  </a:ext>
                </a:extLst>
              </p:cNvPr>
              <p:cNvSpPr/>
              <p:nvPr/>
            </p:nvSpPr>
            <p:spPr>
              <a:xfrm>
                <a:off x="1124920" y="2820345"/>
                <a:ext cx="190529" cy="171551"/>
              </a:xfrm>
              <a:custGeom>
                <a:avLst/>
                <a:gdLst>
                  <a:gd name="connsiteX0" fmla="*/ 95265 w 190529"/>
                  <a:gd name="connsiteY0" fmla="*/ 5344 h 171551"/>
                  <a:gd name="connsiteX1" fmla="*/ 0 w 190529"/>
                  <a:gd name="connsiteY1" fmla="*/ 109269 h 171551"/>
                  <a:gd name="connsiteX2" fmla="*/ 95265 w 190529"/>
                  <a:gd name="connsiteY2" fmla="*/ 169892 h 171551"/>
                  <a:gd name="connsiteX3" fmla="*/ 190529 w 190529"/>
                  <a:gd name="connsiteY3" fmla="*/ 65967 h 171551"/>
                  <a:gd name="connsiteX4" fmla="*/ 95265 w 190529"/>
                  <a:gd name="connsiteY4" fmla="*/ 5344 h 1715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71551">
                    <a:moveTo>
                      <a:pt x="95265" y="5344"/>
                    </a:moveTo>
                    <a:cubicBezTo>
                      <a:pt x="43302" y="22665"/>
                      <a:pt x="0" y="65967"/>
                      <a:pt x="0" y="109269"/>
                    </a:cubicBezTo>
                    <a:cubicBezTo>
                      <a:pt x="0" y="152571"/>
                      <a:pt x="43302" y="178552"/>
                      <a:pt x="95265" y="169892"/>
                    </a:cubicBezTo>
                    <a:cubicBezTo>
                      <a:pt x="147227" y="161231"/>
                      <a:pt x="190529" y="109269"/>
                      <a:pt x="190529" y="65967"/>
                    </a:cubicBezTo>
                    <a:cubicBezTo>
                      <a:pt x="190529" y="14004"/>
                      <a:pt x="147227" y="-11977"/>
                      <a:pt x="95265" y="534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38" name="Graphic 1">
              <a:extLst>
                <a:ext uri="{FF2B5EF4-FFF2-40B4-BE49-F238E27FC236}">
                  <a16:creationId xmlns:a16="http://schemas.microsoft.com/office/drawing/2014/main" xmlns="" id="{5EF6C946-4AB9-4117-8FAD-E557BD6F4DAA}"/>
                </a:ext>
              </a:extLst>
            </p:cNvPr>
            <p:cNvGrpSpPr/>
            <p:nvPr/>
          </p:nvGrpSpPr>
          <p:grpSpPr>
            <a:xfrm>
              <a:off x="392782" y="2869758"/>
              <a:ext cx="62878" cy="735339"/>
              <a:chOff x="1557941" y="2729310"/>
              <a:chExt cx="190529" cy="2228168"/>
            </a:xfrm>
            <a:grpFill/>
          </p:grpSpPr>
          <p:sp>
            <p:nvSpPr>
              <p:cNvPr id="814" name="Freeform: Shape 320">
                <a:extLst>
                  <a:ext uri="{FF2B5EF4-FFF2-40B4-BE49-F238E27FC236}">
                    <a16:creationId xmlns:a16="http://schemas.microsoft.com/office/drawing/2014/main" xmlns="" id="{831C0C69-A439-4827-919D-C37758CC04B6}"/>
                  </a:ext>
                </a:extLst>
              </p:cNvPr>
              <p:cNvSpPr/>
              <p:nvPr/>
            </p:nvSpPr>
            <p:spPr>
              <a:xfrm>
                <a:off x="1635884" y="2763726"/>
                <a:ext cx="25981" cy="2136133"/>
              </a:xfrm>
              <a:custGeom>
                <a:avLst/>
                <a:gdLst>
                  <a:gd name="connsiteX0" fmla="*/ 0 w 25981"/>
                  <a:gd name="connsiteY0" fmla="*/ 10000 h 2136133"/>
                  <a:gd name="connsiteX1" fmla="*/ 0 w 25981"/>
                  <a:gd name="connsiteY1" fmla="*/ 2123142 h 2136133"/>
                  <a:gd name="connsiteX2" fmla="*/ 25981 w 25981"/>
                  <a:gd name="connsiteY2" fmla="*/ 2123142 h 2136133"/>
                  <a:gd name="connsiteX3" fmla="*/ 25981 w 25981"/>
                  <a:gd name="connsiteY3" fmla="*/ 10000 h 2136133"/>
                  <a:gd name="connsiteX4" fmla="*/ 0 w 25981"/>
                  <a:gd name="connsiteY4" fmla="*/ 10000 h 21361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2136133">
                    <a:moveTo>
                      <a:pt x="0" y="10000"/>
                    </a:moveTo>
                    <a:cubicBezTo>
                      <a:pt x="0" y="711494"/>
                      <a:pt x="0" y="1412988"/>
                      <a:pt x="0" y="2123142"/>
                    </a:cubicBezTo>
                    <a:cubicBezTo>
                      <a:pt x="0" y="2140463"/>
                      <a:pt x="25981" y="2140463"/>
                      <a:pt x="25981" y="2123142"/>
                    </a:cubicBezTo>
                    <a:cubicBezTo>
                      <a:pt x="25981" y="1421649"/>
                      <a:pt x="25981" y="720155"/>
                      <a:pt x="25981" y="10000"/>
                    </a:cubicBezTo>
                    <a:cubicBezTo>
                      <a:pt x="2598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15" name="Freeform: Shape 321">
                <a:extLst>
                  <a:ext uri="{FF2B5EF4-FFF2-40B4-BE49-F238E27FC236}">
                    <a16:creationId xmlns:a16="http://schemas.microsoft.com/office/drawing/2014/main" xmlns="" id="{C74FC721-6299-4F78-B7B3-25786F181F3C}"/>
                  </a:ext>
                </a:extLst>
              </p:cNvPr>
              <p:cNvSpPr/>
              <p:nvPr/>
            </p:nvSpPr>
            <p:spPr>
              <a:xfrm>
                <a:off x="1557941" y="4772957"/>
                <a:ext cx="190529" cy="184521"/>
              </a:xfrm>
              <a:custGeom>
                <a:avLst/>
                <a:gdLst>
                  <a:gd name="connsiteX0" fmla="*/ 95265 w 190529"/>
                  <a:gd name="connsiteY0" fmla="*/ 1326 h 184521"/>
                  <a:gd name="connsiteX1" fmla="*/ 0 w 190529"/>
                  <a:gd name="connsiteY1" fmla="*/ 79270 h 184521"/>
                  <a:gd name="connsiteX2" fmla="*/ 95265 w 190529"/>
                  <a:gd name="connsiteY2" fmla="*/ 183195 h 184521"/>
                  <a:gd name="connsiteX3" fmla="*/ 190529 w 190529"/>
                  <a:gd name="connsiteY3" fmla="*/ 105251 h 184521"/>
                  <a:gd name="connsiteX4" fmla="*/ 95265 w 190529"/>
                  <a:gd name="connsiteY4" fmla="*/ 1326 h 1845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84521">
                    <a:moveTo>
                      <a:pt x="95265" y="1326"/>
                    </a:moveTo>
                    <a:cubicBezTo>
                      <a:pt x="43302" y="-7334"/>
                      <a:pt x="0" y="27307"/>
                      <a:pt x="0" y="79270"/>
                    </a:cubicBezTo>
                    <a:cubicBezTo>
                      <a:pt x="0" y="131233"/>
                      <a:pt x="43302" y="174535"/>
                      <a:pt x="95265" y="183195"/>
                    </a:cubicBezTo>
                    <a:cubicBezTo>
                      <a:pt x="147227" y="191856"/>
                      <a:pt x="190529" y="157214"/>
                      <a:pt x="190529" y="105251"/>
                    </a:cubicBezTo>
                    <a:cubicBezTo>
                      <a:pt x="190529" y="44628"/>
                      <a:pt x="147227" y="1326"/>
                      <a:pt x="95265" y="132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16" name="Freeform: Shape 322">
                <a:extLst>
                  <a:ext uri="{FF2B5EF4-FFF2-40B4-BE49-F238E27FC236}">
                    <a16:creationId xmlns:a16="http://schemas.microsoft.com/office/drawing/2014/main" xmlns="" id="{8C8FCC51-73BC-407E-B796-972B6BDE8741}"/>
                  </a:ext>
                </a:extLst>
              </p:cNvPr>
              <p:cNvSpPr/>
              <p:nvPr/>
            </p:nvSpPr>
            <p:spPr>
              <a:xfrm>
                <a:off x="1557941" y="2729310"/>
                <a:ext cx="190529" cy="184309"/>
              </a:xfrm>
              <a:custGeom>
                <a:avLst/>
                <a:gdLst>
                  <a:gd name="connsiteX0" fmla="*/ 95265 w 190529"/>
                  <a:gd name="connsiteY0" fmla="*/ 1115 h 184309"/>
                  <a:gd name="connsiteX1" fmla="*/ 0 w 190529"/>
                  <a:gd name="connsiteY1" fmla="*/ 105040 h 184309"/>
                  <a:gd name="connsiteX2" fmla="*/ 95265 w 190529"/>
                  <a:gd name="connsiteY2" fmla="*/ 182983 h 184309"/>
                  <a:gd name="connsiteX3" fmla="*/ 190529 w 190529"/>
                  <a:gd name="connsiteY3" fmla="*/ 79058 h 184309"/>
                  <a:gd name="connsiteX4" fmla="*/ 95265 w 190529"/>
                  <a:gd name="connsiteY4" fmla="*/ 1115 h 1843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84309">
                    <a:moveTo>
                      <a:pt x="95265" y="1115"/>
                    </a:moveTo>
                    <a:cubicBezTo>
                      <a:pt x="43302" y="9775"/>
                      <a:pt x="0" y="53077"/>
                      <a:pt x="0" y="105040"/>
                    </a:cubicBezTo>
                    <a:cubicBezTo>
                      <a:pt x="0" y="157002"/>
                      <a:pt x="43302" y="191644"/>
                      <a:pt x="95265" y="182983"/>
                    </a:cubicBezTo>
                    <a:cubicBezTo>
                      <a:pt x="147227" y="174323"/>
                      <a:pt x="190529" y="131021"/>
                      <a:pt x="190529" y="79058"/>
                    </a:cubicBezTo>
                    <a:cubicBezTo>
                      <a:pt x="190529" y="35756"/>
                      <a:pt x="147227" y="-7546"/>
                      <a:pt x="95265" y="111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39" name="Graphic 1">
              <a:extLst>
                <a:ext uri="{FF2B5EF4-FFF2-40B4-BE49-F238E27FC236}">
                  <a16:creationId xmlns:a16="http://schemas.microsoft.com/office/drawing/2014/main" xmlns="" id="{4FE6F0C5-49A0-4E79-8E09-2D6C81860D30}"/>
                </a:ext>
              </a:extLst>
            </p:cNvPr>
            <p:cNvGrpSpPr/>
            <p:nvPr/>
          </p:nvGrpSpPr>
          <p:grpSpPr>
            <a:xfrm>
              <a:off x="532829" y="2861551"/>
              <a:ext cx="62878" cy="754540"/>
              <a:chOff x="1982301" y="2704443"/>
              <a:chExt cx="190529" cy="2286350"/>
            </a:xfrm>
            <a:grpFill/>
          </p:grpSpPr>
          <p:sp>
            <p:nvSpPr>
              <p:cNvPr id="811" name="Freeform: Shape 317">
                <a:extLst>
                  <a:ext uri="{FF2B5EF4-FFF2-40B4-BE49-F238E27FC236}">
                    <a16:creationId xmlns:a16="http://schemas.microsoft.com/office/drawing/2014/main" xmlns="" id="{368B0EAE-3860-4C61-BD15-5FBE99A0591A}"/>
                  </a:ext>
                </a:extLst>
              </p:cNvPr>
              <p:cNvSpPr/>
              <p:nvPr/>
            </p:nvSpPr>
            <p:spPr>
              <a:xfrm>
                <a:off x="2068905" y="2734755"/>
                <a:ext cx="25981" cy="2191085"/>
              </a:xfrm>
              <a:custGeom>
                <a:avLst/>
                <a:gdLst>
                  <a:gd name="connsiteX0" fmla="*/ 0 w 25981"/>
                  <a:gd name="connsiteY0" fmla="*/ 12991 h 2191085"/>
                  <a:gd name="connsiteX1" fmla="*/ 0 w 25981"/>
                  <a:gd name="connsiteY1" fmla="*/ 2178095 h 2191085"/>
                  <a:gd name="connsiteX2" fmla="*/ 25981 w 25981"/>
                  <a:gd name="connsiteY2" fmla="*/ 2178095 h 2191085"/>
                  <a:gd name="connsiteX3" fmla="*/ 25981 w 25981"/>
                  <a:gd name="connsiteY3" fmla="*/ 12991 h 2191085"/>
                  <a:gd name="connsiteX4" fmla="*/ 0 w 25981"/>
                  <a:gd name="connsiteY4" fmla="*/ 12991 h 21910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2191085">
                    <a:moveTo>
                      <a:pt x="0" y="12991"/>
                    </a:moveTo>
                    <a:cubicBezTo>
                      <a:pt x="0" y="731805"/>
                      <a:pt x="0" y="1459281"/>
                      <a:pt x="0" y="2178095"/>
                    </a:cubicBezTo>
                    <a:cubicBezTo>
                      <a:pt x="0" y="2195416"/>
                      <a:pt x="25981" y="2195416"/>
                      <a:pt x="25981" y="2178095"/>
                    </a:cubicBezTo>
                    <a:cubicBezTo>
                      <a:pt x="25981" y="1459281"/>
                      <a:pt x="25981" y="731805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12" name="Freeform: Shape 318">
                <a:extLst>
                  <a:ext uri="{FF2B5EF4-FFF2-40B4-BE49-F238E27FC236}">
                    <a16:creationId xmlns:a16="http://schemas.microsoft.com/office/drawing/2014/main" xmlns="" id="{B64C8198-2260-4B71-A447-6623FD38D3F9}"/>
                  </a:ext>
                </a:extLst>
              </p:cNvPr>
              <p:cNvSpPr/>
              <p:nvPr/>
            </p:nvSpPr>
            <p:spPr>
              <a:xfrm>
                <a:off x="1982301" y="4800264"/>
                <a:ext cx="190529" cy="190529"/>
              </a:xfrm>
              <a:custGeom>
                <a:avLst/>
                <a:gdLst>
                  <a:gd name="connsiteX0" fmla="*/ 95265 w 190529"/>
                  <a:gd name="connsiteY0" fmla="*/ 0 h 190529"/>
                  <a:gd name="connsiteX1" fmla="*/ 0 w 190529"/>
                  <a:gd name="connsiteY1" fmla="*/ 95265 h 190529"/>
                  <a:gd name="connsiteX2" fmla="*/ 95265 w 190529"/>
                  <a:gd name="connsiteY2" fmla="*/ 190529 h 190529"/>
                  <a:gd name="connsiteX3" fmla="*/ 190529 w 190529"/>
                  <a:gd name="connsiteY3" fmla="*/ 95265 h 190529"/>
                  <a:gd name="connsiteX4" fmla="*/ 95265 w 190529"/>
                  <a:gd name="connsiteY4" fmla="*/ 0 h 190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90529">
                    <a:moveTo>
                      <a:pt x="95265" y="0"/>
                    </a:moveTo>
                    <a:cubicBezTo>
                      <a:pt x="43302" y="0"/>
                      <a:pt x="0" y="43302"/>
                      <a:pt x="0" y="95265"/>
                    </a:cubicBezTo>
                    <a:cubicBezTo>
                      <a:pt x="0" y="147227"/>
                      <a:pt x="43302" y="190529"/>
                      <a:pt x="95265" y="190529"/>
                    </a:cubicBezTo>
                    <a:cubicBezTo>
                      <a:pt x="147227" y="190529"/>
                      <a:pt x="190529" y="147227"/>
                      <a:pt x="190529" y="95265"/>
                    </a:cubicBezTo>
                    <a:cubicBezTo>
                      <a:pt x="190529" y="34642"/>
                      <a:pt x="147227" y="0"/>
                      <a:pt x="95265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13" name="Freeform: Shape 319">
                <a:extLst>
                  <a:ext uri="{FF2B5EF4-FFF2-40B4-BE49-F238E27FC236}">
                    <a16:creationId xmlns:a16="http://schemas.microsoft.com/office/drawing/2014/main" xmlns="" id="{78EB358F-D979-4F32-8B64-59179FBA5C9E}"/>
                  </a:ext>
                </a:extLst>
              </p:cNvPr>
              <p:cNvSpPr/>
              <p:nvPr/>
            </p:nvSpPr>
            <p:spPr>
              <a:xfrm>
                <a:off x="1982301" y="2704443"/>
                <a:ext cx="190529" cy="190529"/>
              </a:xfrm>
              <a:custGeom>
                <a:avLst/>
                <a:gdLst>
                  <a:gd name="connsiteX0" fmla="*/ 95265 w 190529"/>
                  <a:gd name="connsiteY0" fmla="*/ 0 h 190529"/>
                  <a:gd name="connsiteX1" fmla="*/ 0 w 190529"/>
                  <a:gd name="connsiteY1" fmla="*/ 95265 h 190529"/>
                  <a:gd name="connsiteX2" fmla="*/ 95265 w 190529"/>
                  <a:gd name="connsiteY2" fmla="*/ 190529 h 190529"/>
                  <a:gd name="connsiteX3" fmla="*/ 190529 w 190529"/>
                  <a:gd name="connsiteY3" fmla="*/ 95265 h 190529"/>
                  <a:gd name="connsiteX4" fmla="*/ 95265 w 190529"/>
                  <a:gd name="connsiteY4" fmla="*/ 0 h 190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90529">
                    <a:moveTo>
                      <a:pt x="95265" y="0"/>
                    </a:moveTo>
                    <a:cubicBezTo>
                      <a:pt x="43302" y="0"/>
                      <a:pt x="0" y="43302"/>
                      <a:pt x="0" y="95265"/>
                    </a:cubicBezTo>
                    <a:cubicBezTo>
                      <a:pt x="0" y="147227"/>
                      <a:pt x="43302" y="190529"/>
                      <a:pt x="95265" y="190529"/>
                    </a:cubicBezTo>
                    <a:cubicBezTo>
                      <a:pt x="147227" y="190529"/>
                      <a:pt x="190529" y="147227"/>
                      <a:pt x="190529" y="95265"/>
                    </a:cubicBezTo>
                    <a:cubicBezTo>
                      <a:pt x="190529" y="43302"/>
                      <a:pt x="147227" y="0"/>
                      <a:pt x="95265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40" name="Graphic 1">
              <a:extLst>
                <a:ext uri="{FF2B5EF4-FFF2-40B4-BE49-F238E27FC236}">
                  <a16:creationId xmlns:a16="http://schemas.microsoft.com/office/drawing/2014/main" xmlns="" id="{02758C65-E473-41CC-98F7-E9CE32AF74D4}"/>
                </a:ext>
              </a:extLst>
            </p:cNvPr>
            <p:cNvGrpSpPr/>
            <p:nvPr/>
          </p:nvGrpSpPr>
          <p:grpSpPr>
            <a:xfrm>
              <a:off x="675735" y="2869688"/>
              <a:ext cx="62878" cy="735409"/>
              <a:chOff x="2415322" y="2729098"/>
              <a:chExt cx="190529" cy="2228380"/>
            </a:xfrm>
            <a:grpFill/>
          </p:grpSpPr>
          <p:sp>
            <p:nvSpPr>
              <p:cNvPr id="808" name="Freeform: Shape 314">
                <a:extLst>
                  <a:ext uri="{FF2B5EF4-FFF2-40B4-BE49-F238E27FC236}">
                    <a16:creationId xmlns:a16="http://schemas.microsoft.com/office/drawing/2014/main" xmlns="" id="{756D3F86-F764-4422-871C-EC028E9DE7A3}"/>
                  </a:ext>
                </a:extLst>
              </p:cNvPr>
              <p:cNvSpPr/>
              <p:nvPr/>
            </p:nvSpPr>
            <p:spPr>
              <a:xfrm>
                <a:off x="2493266" y="2760736"/>
                <a:ext cx="25981" cy="2139123"/>
              </a:xfrm>
              <a:custGeom>
                <a:avLst/>
                <a:gdLst>
                  <a:gd name="connsiteX0" fmla="*/ 0 w 25981"/>
                  <a:gd name="connsiteY0" fmla="*/ 12991 h 2139123"/>
                  <a:gd name="connsiteX1" fmla="*/ 0 w 25981"/>
                  <a:gd name="connsiteY1" fmla="*/ 2126133 h 2139123"/>
                  <a:gd name="connsiteX2" fmla="*/ 25981 w 25981"/>
                  <a:gd name="connsiteY2" fmla="*/ 2126133 h 2139123"/>
                  <a:gd name="connsiteX3" fmla="*/ 25981 w 25981"/>
                  <a:gd name="connsiteY3" fmla="*/ 12991 h 2139123"/>
                  <a:gd name="connsiteX4" fmla="*/ 0 w 25981"/>
                  <a:gd name="connsiteY4" fmla="*/ 12991 h 21391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2139123">
                    <a:moveTo>
                      <a:pt x="0" y="12991"/>
                    </a:moveTo>
                    <a:cubicBezTo>
                      <a:pt x="0" y="714485"/>
                      <a:pt x="0" y="1424639"/>
                      <a:pt x="0" y="2126133"/>
                    </a:cubicBezTo>
                    <a:cubicBezTo>
                      <a:pt x="0" y="2143454"/>
                      <a:pt x="25981" y="2143454"/>
                      <a:pt x="25981" y="2126133"/>
                    </a:cubicBezTo>
                    <a:cubicBezTo>
                      <a:pt x="25981" y="1424639"/>
                      <a:pt x="25981" y="714485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09" name="Freeform: Shape 315">
                <a:extLst>
                  <a:ext uri="{FF2B5EF4-FFF2-40B4-BE49-F238E27FC236}">
                    <a16:creationId xmlns:a16="http://schemas.microsoft.com/office/drawing/2014/main" xmlns="" id="{278FE8DF-5B86-4491-B462-D7C1D0734139}"/>
                  </a:ext>
                </a:extLst>
              </p:cNvPr>
              <p:cNvSpPr/>
              <p:nvPr/>
            </p:nvSpPr>
            <p:spPr>
              <a:xfrm>
                <a:off x="2415322" y="4772957"/>
                <a:ext cx="190529" cy="184521"/>
              </a:xfrm>
              <a:custGeom>
                <a:avLst/>
                <a:gdLst>
                  <a:gd name="connsiteX0" fmla="*/ 95264 w 190529"/>
                  <a:gd name="connsiteY0" fmla="*/ 1326 h 184521"/>
                  <a:gd name="connsiteX1" fmla="*/ 0 w 190529"/>
                  <a:gd name="connsiteY1" fmla="*/ 105251 h 184521"/>
                  <a:gd name="connsiteX2" fmla="*/ 95264 w 190529"/>
                  <a:gd name="connsiteY2" fmla="*/ 183195 h 184521"/>
                  <a:gd name="connsiteX3" fmla="*/ 190529 w 190529"/>
                  <a:gd name="connsiteY3" fmla="*/ 79270 h 184521"/>
                  <a:gd name="connsiteX4" fmla="*/ 95264 w 190529"/>
                  <a:gd name="connsiteY4" fmla="*/ 1326 h 1845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84521">
                    <a:moveTo>
                      <a:pt x="95264" y="1326"/>
                    </a:moveTo>
                    <a:cubicBezTo>
                      <a:pt x="43302" y="9987"/>
                      <a:pt x="0" y="53289"/>
                      <a:pt x="0" y="105251"/>
                    </a:cubicBezTo>
                    <a:cubicBezTo>
                      <a:pt x="0" y="157214"/>
                      <a:pt x="43302" y="191856"/>
                      <a:pt x="95264" y="183195"/>
                    </a:cubicBezTo>
                    <a:cubicBezTo>
                      <a:pt x="147227" y="174535"/>
                      <a:pt x="190529" y="131233"/>
                      <a:pt x="190529" y="79270"/>
                    </a:cubicBezTo>
                    <a:cubicBezTo>
                      <a:pt x="181869" y="27307"/>
                      <a:pt x="147227" y="-7334"/>
                      <a:pt x="95264" y="132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10" name="Freeform: Shape 316">
                <a:extLst>
                  <a:ext uri="{FF2B5EF4-FFF2-40B4-BE49-F238E27FC236}">
                    <a16:creationId xmlns:a16="http://schemas.microsoft.com/office/drawing/2014/main" xmlns="" id="{4579678F-2263-4985-ABB7-489F79B250CE}"/>
                  </a:ext>
                </a:extLst>
              </p:cNvPr>
              <p:cNvSpPr/>
              <p:nvPr/>
            </p:nvSpPr>
            <p:spPr>
              <a:xfrm>
                <a:off x="2415322" y="2729098"/>
                <a:ext cx="190529" cy="184521"/>
              </a:xfrm>
              <a:custGeom>
                <a:avLst/>
                <a:gdLst>
                  <a:gd name="connsiteX0" fmla="*/ 95264 w 190529"/>
                  <a:gd name="connsiteY0" fmla="*/ 1326 h 184521"/>
                  <a:gd name="connsiteX1" fmla="*/ 0 w 190529"/>
                  <a:gd name="connsiteY1" fmla="*/ 79270 h 184521"/>
                  <a:gd name="connsiteX2" fmla="*/ 95264 w 190529"/>
                  <a:gd name="connsiteY2" fmla="*/ 183195 h 184521"/>
                  <a:gd name="connsiteX3" fmla="*/ 190529 w 190529"/>
                  <a:gd name="connsiteY3" fmla="*/ 105251 h 184521"/>
                  <a:gd name="connsiteX4" fmla="*/ 95264 w 190529"/>
                  <a:gd name="connsiteY4" fmla="*/ 1326 h 1845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84521">
                    <a:moveTo>
                      <a:pt x="95264" y="1326"/>
                    </a:moveTo>
                    <a:cubicBezTo>
                      <a:pt x="43302" y="-7334"/>
                      <a:pt x="0" y="27308"/>
                      <a:pt x="0" y="79270"/>
                    </a:cubicBezTo>
                    <a:cubicBezTo>
                      <a:pt x="0" y="131233"/>
                      <a:pt x="43302" y="174535"/>
                      <a:pt x="95264" y="183195"/>
                    </a:cubicBezTo>
                    <a:cubicBezTo>
                      <a:pt x="147227" y="191856"/>
                      <a:pt x="190529" y="157214"/>
                      <a:pt x="190529" y="105251"/>
                    </a:cubicBezTo>
                    <a:cubicBezTo>
                      <a:pt x="181869" y="53289"/>
                      <a:pt x="147227" y="9987"/>
                      <a:pt x="95264" y="132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41" name="Graphic 1">
              <a:extLst>
                <a:ext uri="{FF2B5EF4-FFF2-40B4-BE49-F238E27FC236}">
                  <a16:creationId xmlns:a16="http://schemas.microsoft.com/office/drawing/2014/main" xmlns="" id="{9BDA2510-86A2-4225-9465-D0BEF09B3603}"/>
                </a:ext>
              </a:extLst>
            </p:cNvPr>
            <p:cNvGrpSpPr/>
            <p:nvPr/>
          </p:nvGrpSpPr>
          <p:grpSpPr>
            <a:xfrm>
              <a:off x="815782" y="2900061"/>
              <a:ext cx="62878" cy="674661"/>
              <a:chOff x="2839683" y="2821134"/>
              <a:chExt cx="190528" cy="2044308"/>
            </a:xfrm>
            <a:grpFill/>
          </p:grpSpPr>
          <p:sp>
            <p:nvSpPr>
              <p:cNvPr id="805" name="Freeform: Shape 311">
                <a:extLst>
                  <a:ext uri="{FF2B5EF4-FFF2-40B4-BE49-F238E27FC236}">
                    <a16:creationId xmlns:a16="http://schemas.microsoft.com/office/drawing/2014/main" xmlns="" id="{E9593914-0798-4AF1-8365-0698BF2658EE}"/>
                  </a:ext>
                </a:extLst>
              </p:cNvPr>
              <p:cNvSpPr/>
              <p:nvPr/>
            </p:nvSpPr>
            <p:spPr>
              <a:xfrm>
                <a:off x="2926287" y="2847340"/>
                <a:ext cx="25981" cy="1965915"/>
              </a:xfrm>
              <a:custGeom>
                <a:avLst/>
                <a:gdLst>
                  <a:gd name="connsiteX0" fmla="*/ 0 w 25981"/>
                  <a:gd name="connsiteY0" fmla="*/ 12991 h 1965915"/>
                  <a:gd name="connsiteX1" fmla="*/ 0 w 25981"/>
                  <a:gd name="connsiteY1" fmla="*/ 1952924 h 1965915"/>
                  <a:gd name="connsiteX2" fmla="*/ 25981 w 25981"/>
                  <a:gd name="connsiteY2" fmla="*/ 1952924 h 1965915"/>
                  <a:gd name="connsiteX3" fmla="*/ 25981 w 25981"/>
                  <a:gd name="connsiteY3" fmla="*/ 12991 h 1965915"/>
                  <a:gd name="connsiteX4" fmla="*/ 0 w 25981"/>
                  <a:gd name="connsiteY4" fmla="*/ 12991 h 19659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965915">
                    <a:moveTo>
                      <a:pt x="0" y="12991"/>
                    </a:moveTo>
                    <a:cubicBezTo>
                      <a:pt x="0" y="662522"/>
                      <a:pt x="0" y="1303393"/>
                      <a:pt x="0" y="1952924"/>
                    </a:cubicBezTo>
                    <a:cubicBezTo>
                      <a:pt x="0" y="1970245"/>
                      <a:pt x="25981" y="1970245"/>
                      <a:pt x="25981" y="1952924"/>
                    </a:cubicBezTo>
                    <a:cubicBezTo>
                      <a:pt x="25981" y="1303393"/>
                      <a:pt x="25981" y="662522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06" name="Freeform: Shape 312">
                <a:extLst>
                  <a:ext uri="{FF2B5EF4-FFF2-40B4-BE49-F238E27FC236}">
                    <a16:creationId xmlns:a16="http://schemas.microsoft.com/office/drawing/2014/main" xmlns="" id="{89DC5B3B-504A-4B5F-AF51-FBAFD3845300}"/>
                  </a:ext>
                </a:extLst>
              </p:cNvPr>
              <p:cNvSpPr/>
              <p:nvPr/>
            </p:nvSpPr>
            <p:spPr>
              <a:xfrm>
                <a:off x="2839683" y="4694680"/>
                <a:ext cx="190528" cy="170762"/>
              </a:xfrm>
              <a:custGeom>
                <a:avLst/>
                <a:gdLst>
                  <a:gd name="connsiteX0" fmla="*/ 95264 w 190528"/>
                  <a:gd name="connsiteY0" fmla="*/ 1659 h 170762"/>
                  <a:gd name="connsiteX1" fmla="*/ 0 w 190528"/>
                  <a:gd name="connsiteY1" fmla="*/ 105584 h 170762"/>
                  <a:gd name="connsiteX2" fmla="*/ 95264 w 190528"/>
                  <a:gd name="connsiteY2" fmla="*/ 166207 h 170762"/>
                  <a:gd name="connsiteX3" fmla="*/ 190529 w 190528"/>
                  <a:gd name="connsiteY3" fmla="*/ 62282 h 170762"/>
                  <a:gd name="connsiteX4" fmla="*/ 95264 w 190528"/>
                  <a:gd name="connsiteY4" fmla="*/ 1659 h 17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70762">
                    <a:moveTo>
                      <a:pt x="95264" y="1659"/>
                    </a:moveTo>
                    <a:cubicBezTo>
                      <a:pt x="43302" y="10320"/>
                      <a:pt x="0" y="62282"/>
                      <a:pt x="0" y="105584"/>
                    </a:cubicBezTo>
                    <a:cubicBezTo>
                      <a:pt x="0" y="148886"/>
                      <a:pt x="43302" y="183528"/>
                      <a:pt x="95264" y="166207"/>
                    </a:cubicBezTo>
                    <a:cubicBezTo>
                      <a:pt x="147227" y="148886"/>
                      <a:pt x="190529" y="105584"/>
                      <a:pt x="190529" y="62282"/>
                    </a:cubicBezTo>
                    <a:cubicBezTo>
                      <a:pt x="190529" y="18980"/>
                      <a:pt x="147227" y="-7001"/>
                      <a:pt x="95264" y="165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07" name="Freeform: Shape 313">
                <a:extLst>
                  <a:ext uri="{FF2B5EF4-FFF2-40B4-BE49-F238E27FC236}">
                    <a16:creationId xmlns:a16="http://schemas.microsoft.com/office/drawing/2014/main" xmlns="" id="{BB46BD50-0B9A-46B5-BA23-BDB718B1780A}"/>
                  </a:ext>
                </a:extLst>
              </p:cNvPr>
              <p:cNvSpPr/>
              <p:nvPr/>
            </p:nvSpPr>
            <p:spPr>
              <a:xfrm>
                <a:off x="2839683" y="2821134"/>
                <a:ext cx="190528" cy="170762"/>
              </a:xfrm>
              <a:custGeom>
                <a:avLst/>
                <a:gdLst>
                  <a:gd name="connsiteX0" fmla="*/ 95264 w 190528"/>
                  <a:gd name="connsiteY0" fmla="*/ 4555 h 170762"/>
                  <a:gd name="connsiteX1" fmla="*/ 0 w 190528"/>
                  <a:gd name="connsiteY1" fmla="*/ 65178 h 170762"/>
                  <a:gd name="connsiteX2" fmla="*/ 95264 w 190528"/>
                  <a:gd name="connsiteY2" fmla="*/ 169103 h 170762"/>
                  <a:gd name="connsiteX3" fmla="*/ 190529 w 190528"/>
                  <a:gd name="connsiteY3" fmla="*/ 108480 h 170762"/>
                  <a:gd name="connsiteX4" fmla="*/ 95264 w 190528"/>
                  <a:gd name="connsiteY4" fmla="*/ 4555 h 17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70762">
                    <a:moveTo>
                      <a:pt x="95264" y="4555"/>
                    </a:moveTo>
                    <a:cubicBezTo>
                      <a:pt x="43302" y="-12766"/>
                      <a:pt x="0" y="21876"/>
                      <a:pt x="0" y="65178"/>
                    </a:cubicBezTo>
                    <a:cubicBezTo>
                      <a:pt x="0" y="108480"/>
                      <a:pt x="43302" y="160443"/>
                      <a:pt x="95264" y="169103"/>
                    </a:cubicBezTo>
                    <a:cubicBezTo>
                      <a:pt x="147227" y="177763"/>
                      <a:pt x="190529" y="151782"/>
                      <a:pt x="190529" y="108480"/>
                    </a:cubicBezTo>
                    <a:cubicBezTo>
                      <a:pt x="190529" y="65178"/>
                      <a:pt x="147227" y="13215"/>
                      <a:pt x="95264" y="455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42" name="Graphic 1">
              <a:extLst>
                <a:ext uri="{FF2B5EF4-FFF2-40B4-BE49-F238E27FC236}">
                  <a16:creationId xmlns:a16="http://schemas.microsoft.com/office/drawing/2014/main" xmlns="" id="{436032C5-ABD0-45AE-9A69-AB7691F4A419}"/>
                </a:ext>
              </a:extLst>
            </p:cNvPr>
            <p:cNvGrpSpPr/>
            <p:nvPr/>
          </p:nvGrpSpPr>
          <p:grpSpPr>
            <a:xfrm>
              <a:off x="958687" y="2945052"/>
              <a:ext cx="62878" cy="583608"/>
              <a:chOff x="3272704" y="2957461"/>
              <a:chExt cx="190528" cy="1768406"/>
            </a:xfrm>
            <a:grpFill/>
          </p:grpSpPr>
          <p:sp>
            <p:nvSpPr>
              <p:cNvPr id="802" name="Freeform: Shape 308">
                <a:extLst>
                  <a:ext uri="{FF2B5EF4-FFF2-40B4-BE49-F238E27FC236}">
                    <a16:creationId xmlns:a16="http://schemas.microsoft.com/office/drawing/2014/main" xmlns="" id="{F324E512-E2EE-480F-BC47-24FC0BEF2E86}"/>
                  </a:ext>
                </a:extLst>
              </p:cNvPr>
              <p:cNvSpPr/>
              <p:nvPr/>
            </p:nvSpPr>
            <p:spPr>
              <a:xfrm>
                <a:off x="3350647" y="2985907"/>
                <a:ext cx="25981" cy="1688781"/>
              </a:xfrm>
              <a:custGeom>
                <a:avLst/>
                <a:gdLst>
                  <a:gd name="connsiteX0" fmla="*/ 0 w 25981"/>
                  <a:gd name="connsiteY0" fmla="*/ 12991 h 1688781"/>
                  <a:gd name="connsiteX1" fmla="*/ 0 w 25981"/>
                  <a:gd name="connsiteY1" fmla="*/ 1675791 h 1688781"/>
                  <a:gd name="connsiteX2" fmla="*/ 25981 w 25981"/>
                  <a:gd name="connsiteY2" fmla="*/ 1675791 h 1688781"/>
                  <a:gd name="connsiteX3" fmla="*/ 25981 w 25981"/>
                  <a:gd name="connsiteY3" fmla="*/ 12991 h 1688781"/>
                  <a:gd name="connsiteX4" fmla="*/ 0 w 25981"/>
                  <a:gd name="connsiteY4" fmla="*/ 12991 h 16887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688781">
                    <a:moveTo>
                      <a:pt x="0" y="12991"/>
                    </a:moveTo>
                    <a:cubicBezTo>
                      <a:pt x="0" y="567257"/>
                      <a:pt x="0" y="1121524"/>
                      <a:pt x="0" y="1675791"/>
                    </a:cubicBezTo>
                    <a:cubicBezTo>
                      <a:pt x="0" y="1693112"/>
                      <a:pt x="25981" y="1693112"/>
                      <a:pt x="25981" y="1675791"/>
                    </a:cubicBezTo>
                    <a:cubicBezTo>
                      <a:pt x="25981" y="1121524"/>
                      <a:pt x="25981" y="567257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03" name="Freeform: Shape 309">
                <a:extLst>
                  <a:ext uri="{FF2B5EF4-FFF2-40B4-BE49-F238E27FC236}">
                    <a16:creationId xmlns:a16="http://schemas.microsoft.com/office/drawing/2014/main" xmlns="" id="{7A78D3DD-22B4-4AE5-86F3-8E91826BFE76}"/>
                  </a:ext>
                </a:extLst>
              </p:cNvPr>
              <p:cNvSpPr/>
              <p:nvPr/>
            </p:nvSpPr>
            <p:spPr>
              <a:xfrm>
                <a:off x="3272704" y="4568299"/>
                <a:ext cx="190528" cy="157568"/>
              </a:xfrm>
              <a:custGeom>
                <a:avLst/>
                <a:gdLst>
                  <a:gd name="connsiteX0" fmla="*/ 95264 w 190528"/>
                  <a:gd name="connsiteY0" fmla="*/ 6795 h 157568"/>
                  <a:gd name="connsiteX1" fmla="*/ 0 w 190528"/>
                  <a:gd name="connsiteY1" fmla="*/ 110720 h 157568"/>
                  <a:gd name="connsiteX2" fmla="*/ 95264 w 190528"/>
                  <a:gd name="connsiteY2" fmla="*/ 145362 h 157568"/>
                  <a:gd name="connsiteX3" fmla="*/ 190529 w 190528"/>
                  <a:gd name="connsiteY3" fmla="*/ 41437 h 157568"/>
                  <a:gd name="connsiteX4" fmla="*/ 95264 w 190528"/>
                  <a:gd name="connsiteY4" fmla="*/ 6795 h 1575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57568">
                    <a:moveTo>
                      <a:pt x="95264" y="6795"/>
                    </a:moveTo>
                    <a:cubicBezTo>
                      <a:pt x="43302" y="24116"/>
                      <a:pt x="0" y="67418"/>
                      <a:pt x="0" y="110720"/>
                    </a:cubicBezTo>
                    <a:cubicBezTo>
                      <a:pt x="0" y="154022"/>
                      <a:pt x="43302" y="171343"/>
                      <a:pt x="95264" y="145362"/>
                    </a:cubicBezTo>
                    <a:cubicBezTo>
                      <a:pt x="147227" y="128041"/>
                      <a:pt x="190529" y="76078"/>
                      <a:pt x="190529" y="41437"/>
                    </a:cubicBezTo>
                    <a:cubicBezTo>
                      <a:pt x="181869" y="6795"/>
                      <a:pt x="147227" y="-10526"/>
                      <a:pt x="95264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04" name="Freeform: Shape 310">
                <a:extLst>
                  <a:ext uri="{FF2B5EF4-FFF2-40B4-BE49-F238E27FC236}">
                    <a16:creationId xmlns:a16="http://schemas.microsoft.com/office/drawing/2014/main" xmlns="" id="{57C536E5-2EE9-42A2-AE72-A4995B5C372A}"/>
                  </a:ext>
                </a:extLst>
              </p:cNvPr>
              <p:cNvSpPr/>
              <p:nvPr/>
            </p:nvSpPr>
            <p:spPr>
              <a:xfrm>
                <a:off x="3272704" y="2957461"/>
                <a:ext cx="190528" cy="152156"/>
              </a:xfrm>
              <a:custGeom>
                <a:avLst/>
                <a:gdLst>
                  <a:gd name="connsiteX0" fmla="*/ 95264 w 190528"/>
                  <a:gd name="connsiteY0" fmla="*/ 6795 h 152156"/>
                  <a:gd name="connsiteX1" fmla="*/ 0 w 190528"/>
                  <a:gd name="connsiteY1" fmla="*/ 41437 h 152156"/>
                  <a:gd name="connsiteX2" fmla="*/ 95264 w 190528"/>
                  <a:gd name="connsiteY2" fmla="*/ 145362 h 152156"/>
                  <a:gd name="connsiteX3" fmla="*/ 190529 w 190528"/>
                  <a:gd name="connsiteY3" fmla="*/ 110720 h 152156"/>
                  <a:gd name="connsiteX4" fmla="*/ 95264 w 190528"/>
                  <a:gd name="connsiteY4" fmla="*/ 6795 h 152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52156">
                    <a:moveTo>
                      <a:pt x="95264" y="6795"/>
                    </a:moveTo>
                    <a:cubicBezTo>
                      <a:pt x="43302" y="-10526"/>
                      <a:pt x="0" y="6795"/>
                      <a:pt x="0" y="41437"/>
                    </a:cubicBezTo>
                    <a:cubicBezTo>
                      <a:pt x="0" y="84739"/>
                      <a:pt x="43302" y="128041"/>
                      <a:pt x="95264" y="145362"/>
                    </a:cubicBezTo>
                    <a:cubicBezTo>
                      <a:pt x="147227" y="162683"/>
                      <a:pt x="190529" y="145362"/>
                      <a:pt x="190529" y="110720"/>
                    </a:cubicBezTo>
                    <a:cubicBezTo>
                      <a:pt x="181869" y="76078"/>
                      <a:pt x="147227" y="32776"/>
                      <a:pt x="95264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43" name="Graphic 1">
              <a:extLst>
                <a:ext uri="{FF2B5EF4-FFF2-40B4-BE49-F238E27FC236}">
                  <a16:creationId xmlns:a16="http://schemas.microsoft.com/office/drawing/2014/main" xmlns="" id="{74A43EB6-547E-4433-8DEF-0C3D26F0D10C}"/>
                </a:ext>
              </a:extLst>
            </p:cNvPr>
            <p:cNvGrpSpPr/>
            <p:nvPr/>
          </p:nvGrpSpPr>
          <p:grpSpPr>
            <a:xfrm>
              <a:off x="1098734" y="3005187"/>
              <a:ext cx="62878" cy="461552"/>
              <a:chOff x="3697064" y="3139678"/>
              <a:chExt cx="190529" cy="1398559"/>
            </a:xfrm>
            <a:grpFill/>
          </p:grpSpPr>
          <p:sp>
            <p:nvSpPr>
              <p:cNvPr id="799" name="Freeform: Shape 305">
                <a:extLst>
                  <a:ext uri="{FF2B5EF4-FFF2-40B4-BE49-F238E27FC236}">
                    <a16:creationId xmlns:a16="http://schemas.microsoft.com/office/drawing/2014/main" xmlns="" id="{DDA5C233-F5BA-4188-BE5B-C04D853A8507}"/>
                  </a:ext>
                </a:extLst>
              </p:cNvPr>
              <p:cNvSpPr/>
              <p:nvPr/>
            </p:nvSpPr>
            <p:spPr>
              <a:xfrm>
                <a:off x="3775008" y="3170766"/>
                <a:ext cx="27371" cy="1322053"/>
              </a:xfrm>
              <a:custGeom>
                <a:avLst/>
                <a:gdLst>
                  <a:gd name="connsiteX0" fmla="*/ 0 w 27371"/>
                  <a:gd name="connsiteY0" fmla="*/ 10000 h 1322053"/>
                  <a:gd name="connsiteX1" fmla="*/ 0 w 27371"/>
                  <a:gd name="connsiteY1" fmla="*/ 1309063 h 1322053"/>
                  <a:gd name="connsiteX2" fmla="*/ 25981 w 27371"/>
                  <a:gd name="connsiteY2" fmla="*/ 1309063 h 1322053"/>
                  <a:gd name="connsiteX3" fmla="*/ 25981 w 27371"/>
                  <a:gd name="connsiteY3" fmla="*/ 10000 h 1322053"/>
                  <a:gd name="connsiteX4" fmla="*/ 0 w 27371"/>
                  <a:gd name="connsiteY4" fmla="*/ 10000 h 13220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371" h="1322053">
                    <a:moveTo>
                      <a:pt x="0" y="10000"/>
                    </a:moveTo>
                    <a:cubicBezTo>
                      <a:pt x="0" y="443021"/>
                      <a:pt x="0" y="876042"/>
                      <a:pt x="0" y="1309063"/>
                    </a:cubicBezTo>
                    <a:cubicBezTo>
                      <a:pt x="0" y="1326384"/>
                      <a:pt x="25981" y="1326384"/>
                      <a:pt x="25981" y="1309063"/>
                    </a:cubicBezTo>
                    <a:cubicBezTo>
                      <a:pt x="25981" y="876042"/>
                      <a:pt x="25981" y="443021"/>
                      <a:pt x="25981" y="10000"/>
                    </a:cubicBezTo>
                    <a:cubicBezTo>
                      <a:pt x="3464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00" name="Freeform: Shape 306">
                <a:extLst>
                  <a:ext uri="{FF2B5EF4-FFF2-40B4-BE49-F238E27FC236}">
                    <a16:creationId xmlns:a16="http://schemas.microsoft.com/office/drawing/2014/main" xmlns="" id="{DBEAA00A-A687-477E-8926-5C9977969F28}"/>
                  </a:ext>
                </a:extLst>
              </p:cNvPr>
              <p:cNvSpPr/>
              <p:nvPr/>
            </p:nvSpPr>
            <p:spPr>
              <a:xfrm>
                <a:off x="3697064" y="4401534"/>
                <a:ext cx="190529" cy="136703"/>
              </a:xfrm>
              <a:custGeom>
                <a:avLst/>
                <a:gdLst>
                  <a:gd name="connsiteX0" fmla="*/ 95265 w 190529"/>
                  <a:gd name="connsiteY0" fmla="*/ 9011 h 136703"/>
                  <a:gd name="connsiteX1" fmla="*/ 0 w 190529"/>
                  <a:gd name="connsiteY1" fmla="*/ 104276 h 136703"/>
                  <a:gd name="connsiteX2" fmla="*/ 95265 w 190529"/>
                  <a:gd name="connsiteY2" fmla="*/ 121597 h 136703"/>
                  <a:gd name="connsiteX3" fmla="*/ 190529 w 190529"/>
                  <a:gd name="connsiteY3" fmla="*/ 26332 h 136703"/>
                  <a:gd name="connsiteX4" fmla="*/ 95265 w 190529"/>
                  <a:gd name="connsiteY4" fmla="*/ 9011 h 1367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36703">
                    <a:moveTo>
                      <a:pt x="95265" y="9011"/>
                    </a:moveTo>
                    <a:cubicBezTo>
                      <a:pt x="43302" y="26332"/>
                      <a:pt x="0" y="69634"/>
                      <a:pt x="0" y="104276"/>
                    </a:cubicBezTo>
                    <a:cubicBezTo>
                      <a:pt x="0" y="138918"/>
                      <a:pt x="43302" y="147578"/>
                      <a:pt x="95265" y="121597"/>
                    </a:cubicBezTo>
                    <a:cubicBezTo>
                      <a:pt x="147227" y="95615"/>
                      <a:pt x="190529" y="52313"/>
                      <a:pt x="190529" y="26332"/>
                    </a:cubicBezTo>
                    <a:cubicBezTo>
                      <a:pt x="190529" y="351"/>
                      <a:pt x="147227" y="-8309"/>
                      <a:pt x="95265" y="901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01" name="Freeform: Shape 307">
                <a:extLst>
                  <a:ext uri="{FF2B5EF4-FFF2-40B4-BE49-F238E27FC236}">
                    <a16:creationId xmlns:a16="http://schemas.microsoft.com/office/drawing/2014/main" xmlns="" id="{5E0D11D6-FF01-44C4-A888-80CC6C2DD002}"/>
                  </a:ext>
                </a:extLst>
              </p:cNvPr>
              <p:cNvSpPr/>
              <p:nvPr/>
            </p:nvSpPr>
            <p:spPr>
              <a:xfrm>
                <a:off x="3697064" y="3139678"/>
                <a:ext cx="190529" cy="139763"/>
              </a:xfrm>
              <a:custGeom>
                <a:avLst/>
                <a:gdLst>
                  <a:gd name="connsiteX0" fmla="*/ 95265 w 190529"/>
                  <a:gd name="connsiteY0" fmla="*/ 15107 h 139763"/>
                  <a:gd name="connsiteX1" fmla="*/ 0 w 190529"/>
                  <a:gd name="connsiteY1" fmla="*/ 32427 h 139763"/>
                  <a:gd name="connsiteX2" fmla="*/ 95265 w 190529"/>
                  <a:gd name="connsiteY2" fmla="*/ 127692 h 139763"/>
                  <a:gd name="connsiteX3" fmla="*/ 190529 w 190529"/>
                  <a:gd name="connsiteY3" fmla="*/ 119032 h 139763"/>
                  <a:gd name="connsiteX4" fmla="*/ 95265 w 190529"/>
                  <a:gd name="connsiteY4" fmla="*/ 15107 h 1397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39763">
                    <a:moveTo>
                      <a:pt x="95265" y="15107"/>
                    </a:moveTo>
                    <a:cubicBezTo>
                      <a:pt x="43302" y="-10875"/>
                      <a:pt x="0" y="-2214"/>
                      <a:pt x="0" y="32427"/>
                    </a:cubicBezTo>
                    <a:cubicBezTo>
                      <a:pt x="0" y="67069"/>
                      <a:pt x="43302" y="110371"/>
                      <a:pt x="95265" y="127692"/>
                    </a:cubicBezTo>
                    <a:cubicBezTo>
                      <a:pt x="147227" y="145013"/>
                      <a:pt x="190529" y="145013"/>
                      <a:pt x="190529" y="119032"/>
                    </a:cubicBezTo>
                    <a:cubicBezTo>
                      <a:pt x="190529" y="84390"/>
                      <a:pt x="147227" y="41088"/>
                      <a:pt x="95265" y="1510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44" name="Graphic 1">
              <a:extLst>
                <a:ext uri="{FF2B5EF4-FFF2-40B4-BE49-F238E27FC236}">
                  <a16:creationId xmlns:a16="http://schemas.microsoft.com/office/drawing/2014/main" xmlns="" id="{5A61E45F-678B-4A4B-8A4A-F3DFB59169D4}"/>
                </a:ext>
              </a:extLst>
            </p:cNvPr>
            <p:cNvGrpSpPr/>
            <p:nvPr/>
          </p:nvGrpSpPr>
          <p:grpSpPr>
            <a:xfrm>
              <a:off x="1238782" y="3079306"/>
              <a:ext cx="62878" cy="316172"/>
              <a:chOff x="4121425" y="3364268"/>
              <a:chExt cx="190529" cy="958039"/>
            </a:xfrm>
            <a:grpFill/>
          </p:grpSpPr>
          <p:sp>
            <p:nvSpPr>
              <p:cNvPr id="796" name="Freeform: Shape 302">
                <a:extLst>
                  <a:ext uri="{FF2B5EF4-FFF2-40B4-BE49-F238E27FC236}">
                    <a16:creationId xmlns:a16="http://schemas.microsoft.com/office/drawing/2014/main" xmlns="" id="{F886DBB2-9456-4458-AA12-CF2AE4A81339}"/>
                  </a:ext>
                </a:extLst>
              </p:cNvPr>
              <p:cNvSpPr/>
              <p:nvPr/>
            </p:nvSpPr>
            <p:spPr>
              <a:xfrm>
                <a:off x="4208029" y="3392946"/>
                <a:ext cx="25981" cy="892023"/>
              </a:xfrm>
              <a:custGeom>
                <a:avLst/>
                <a:gdLst>
                  <a:gd name="connsiteX0" fmla="*/ 0 w 25981"/>
                  <a:gd name="connsiteY0" fmla="*/ 12991 h 892023"/>
                  <a:gd name="connsiteX1" fmla="*/ 0 w 25981"/>
                  <a:gd name="connsiteY1" fmla="*/ 879033 h 892023"/>
                  <a:gd name="connsiteX2" fmla="*/ 25981 w 25981"/>
                  <a:gd name="connsiteY2" fmla="*/ 879033 h 892023"/>
                  <a:gd name="connsiteX3" fmla="*/ 25981 w 25981"/>
                  <a:gd name="connsiteY3" fmla="*/ 12991 h 892023"/>
                  <a:gd name="connsiteX4" fmla="*/ 0 w 25981"/>
                  <a:gd name="connsiteY4" fmla="*/ 12991 h 8920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892023">
                    <a:moveTo>
                      <a:pt x="0" y="12991"/>
                    </a:moveTo>
                    <a:cubicBezTo>
                      <a:pt x="0" y="298784"/>
                      <a:pt x="0" y="593239"/>
                      <a:pt x="0" y="879033"/>
                    </a:cubicBezTo>
                    <a:cubicBezTo>
                      <a:pt x="0" y="896353"/>
                      <a:pt x="25981" y="896353"/>
                      <a:pt x="25981" y="879033"/>
                    </a:cubicBezTo>
                    <a:cubicBezTo>
                      <a:pt x="25981" y="593239"/>
                      <a:pt x="25981" y="298784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97" name="Freeform: Shape 303">
                <a:extLst>
                  <a:ext uri="{FF2B5EF4-FFF2-40B4-BE49-F238E27FC236}">
                    <a16:creationId xmlns:a16="http://schemas.microsoft.com/office/drawing/2014/main" xmlns="" id="{961EF9EB-21EE-4BD6-AF1A-95AF7D57ABDF}"/>
                  </a:ext>
                </a:extLst>
              </p:cNvPr>
              <p:cNvSpPr/>
              <p:nvPr/>
            </p:nvSpPr>
            <p:spPr>
              <a:xfrm>
                <a:off x="4121425" y="4201915"/>
                <a:ext cx="190529" cy="120393"/>
              </a:xfrm>
              <a:custGeom>
                <a:avLst/>
                <a:gdLst>
                  <a:gd name="connsiteX0" fmla="*/ 95264 w 190529"/>
                  <a:gd name="connsiteY0" fmla="*/ 18102 h 120393"/>
                  <a:gd name="connsiteX1" fmla="*/ 0 w 190529"/>
                  <a:gd name="connsiteY1" fmla="*/ 104706 h 120393"/>
                  <a:gd name="connsiteX2" fmla="*/ 95264 w 190529"/>
                  <a:gd name="connsiteY2" fmla="*/ 96046 h 120393"/>
                  <a:gd name="connsiteX3" fmla="*/ 190529 w 190529"/>
                  <a:gd name="connsiteY3" fmla="*/ 9441 h 120393"/>
                  <a:gd name="connsiteX4" fmla="*/ 95264 w 190529"/>
                  <a:gd name="connsiteY4" fmla="*/ 18102 h 120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20393">
                    <a:moveTo>
                      <a:pt x="95264" y="18102"/>
                    </a:moveTo>
                    <a:cubicBezTo>
                      <a:pt x="43302" y="44083"/>
                      <a:pt x="0" y="78725"/>
                      <a:pt x="0" y="104706"/>
                    </a:cubicBezTo>
                    <a:cubicBezTo>
                      <a:pt x="0" y="130687"/>
                      <a:pt x="43302" y="122027"/>
                      <a:pt x="95264" y="96046"/>
                    </a:cubicBezTo>
                    <a:cubicBezTo>
                      <a:pt x="147227" y="70064"/>
                      <a:pt x="190529" y="26762"/>
                      <a:pt x="190529" y="9441"/>
                    </a:cubicBezTo>
                    <a:cubicBezTo>
                      <a:pt x="190529" y="-7880"/>
                      <a:pt x="147227" y="781"/>
                      <a:pt x="95264" y="1810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98" name="Freeform: Shape 304">
                <a:extLst>
                  <a:ext uri="{FF2B5EF4-FFF2-40B4-BE49-F238E27FC236}">
                    <a16:creationId xmlns:a16="http://schemas.microsoft.com/office/drawing/2014/main" xmlns="" id="{C5C63D25-C16B-4878-AA4D-344B95CB1BF5}"/>
                  </a:ext>
                </a:extLst>
              </p:cNvPr>
              <p:cNvSpPr/>
              <p:nvPr/>
            </p:nvSpPr>
            <p:spPr>
              <a:xfrm>
                <a:off x="4121425" y="3364268"/>
                <a:ext cx="190529" cy="123023"/>
              </a:xfrm>
              <a:custGeom>
                <a:avLst/>
                <a:gdLst>
                  <a:gd name="connsiteX0" fmla="*/ 95264 w 190529"/>
                  <a:gd name="connsiteY0" fmla="*/ 24348 h 123023"/>
                  <a:gd name="connsiteX1" fmla="*/ 0 w 190529"/>
                  <a:gd name="connsiteY1" fmla="*/ 15687 h 123023"/>
                  <a:gd name="connsiteX2" fmla="*/ 95264 w 190529"/>
                  <a:gd name="connsiteY2" fmla="*/ 102292 h 123023"/>
                  <a:gd name="connsiteX3" fmla="*/ 190529 w 190529"/>
                  <a:gd name="connsiteY3" fmla="*/ 110952 h 123023"/>
                  <a:gd name="connsiteX4" fmla="*/ 95264 w 190529"/>
                  <a:gd name="connsiteY4" fmla="*/ 24348 h 1230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23023">
                    <a:moveTo>
                      <a:pt x="95264" y="24348"/>
                    </a:moveTo>
                    <a:cubicBezTo>
                      <a:pt x="43302" y="-1633"/>
                      <a:pt x="0" y="-10294"/>
                      <a:pt x="0" y="15687"/>
                    </a:cubicBezTo>
                    <a:cubicBezTo>
                      <a:pt x="0" y="41669"/>
                      <a:pt x="43302" y="76310"/>
                      <a:pt x="95264" y="102292"/>
                    </a:cubicBezTo>
                    <a:cubicBezTo>
                      <a:pt x="147227" y="128273"/>
                      <a:pt x="190529" y="128273"/>
                      <a:pt x="190529" y="110952"/>
                    </a:cubicBezTo>
                    <a:cubicBezTo>
                      <a:pt x="190529" y="93631"/>
                      <a:pt x="147227" y="50329"/>
                      <a:pt x="95264" y="2434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45" name="Graphic 1">
              <a:extLst>
                <a:ext uri="{FF2B5EF4-FFF2-40B4-BE49-F238E27FC236}">
                  <a16:creationId xmlns:a16="http://schemas.microsoft.com/office/drawing/2014/main" xmlns="" id="{A4663863-E1C5-481E-B98A-FD2CC5C44FD5}"/>
                </a:ext>
              </a:extLst>
            </p:cNvPr>
            <p:cNvGrpSpPr/>
            <p:nvPr/>
          </p:nvGrpSpPr>
          <p:grpSpPr>
            <a:xfrm>
              <a:off x="1381687" y="3157763"/>
              <a:ext cx="62878" cy="159257"/>
              <a:chOff x="4554446" y="3602003"/>
              <a:chExt cx="190529" cy="482570"/>
            </a:xfrm>
            <a:grpFill/>
          </p:grpSpPr>
          <p:sp>
            <p:nvSpPr>
              <p:cNvPr id="793" name="Freeform: Shape 299">
                <a:extLst>
                  <a:ext uri="{FF2B5EF4-FFF2-40B4-BE49-F238E27FC236}">
                    <a16:creationId xmlns:a16="http://schemas.microsoft.com/office/drawing/2014/main" xmlns="" id="{761AB3D8-A5CF-4E8F-B20D-1810CDE9A81A}"/>
                  </a:ext>
                </a:extLst>
              </p:cNvPr>
              <p:cNvSpPr/>
              <p:nvPr/>
            </p:nvSpPr>
            <p:spPr>
              <a:xfrm>
                <a:off x="4632389" y="3635438"/>
                <a:ext cx="27371" cy="407039"/>
              </a:xfrm>
              <a:custGeom>
                <a:avLst/>
                <a:gdLst>
                  <a:gd name="connsiteX0" fmla="*/ 0 w 27371"/>
                  <a:gd name="connsiteY0" fmla="*/ 12991 h 407039"/>
                  <a:gd name="connsiteX1" fmla="*/ 0 w 27371"/>
                  <a:gd name="connsiteY1" fmla="*/ 394049 h 407039"/>
                  <a:gd name="connsiteX2" fmla="*/ 25982 w 27371"/>
                  <a:gd name="connsiteY2" fmla="*/ 394049 h 407039"/>
                  <a:gd name="connsiteX3" fmla="*/ 25982 w 27371"/>
                  <a:gd name="connsiteY3" fmla="*/ 12991 h 407039"/>
                  <a:gd name="connsiteX4" fmla="*/ 0 w 27371"/>
                  <a:gd name="connsiteY4" fmla="*/ 12991 h 4070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371" h="407039">
                    <a:moveTo>
                      <a:pt x="0" y="12991"/>
                    </a:moveTo>
                    <a:cubicBezTo>
                      <a:pt x="0" y="142897"/>
                      <a:pt x="0" y="272803"/>
                      <a:pt x="0" y="394049"/>
                    </a:cubicBezTo>
                    <a:cubicBezTo>
                      <a:pt x="0" y="411370"/>
                      <a:pt x="25982" y="411370"/>
                      <a:pt x="25982" y="394049"/>
                    </a:cubicBezTo>
                    <a:cubicBezTo>
                      <a:pt x="25982" y="264143"/>
                      <a:pt x="25982" y="134237"/>
                      <a:pt x="25982" y="12991"/>
                    </a:cubicBezTo>
                    <a:cubicBezTo>
                      <a:pt x="3464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94" name="Freeform: Shape 300">
                <a:extLst>
                  <a:ext uri="{FF2B5EF4-FFF2-40B4-BE49-F238E27FC236}">
                    <a16:creationId xmlns:a16="http://schemas.microsoft.com/office/drawing/2014/main" xmlns="" id="{CC654C96-5A4A-499C-891E-90F97A332369}"/>
                  </a:ext>
                </a:extLst>
              </p:cNvPr>
              <p:cNvSpPr/>
              <p:nvPr/>
            </p:nvSpPr>
            <p:spPr>
              <a:xfrm>
                <a:off x="4554446" y="3975272"/>
                <a:ext cx="190529" cy="109301"/>
              </a:xfrm>
              <a:custGeom>
                <a:avLst/>
                <a:gdLst>
                  <a:gd name="connsiteX0" fmla="*/ 95264 w 190529"/>
                  <a:gd name="connsiteY0" fmla="*/ 36895 h 109301"/>
                  <a:gd name="connsiteX1" fmla="*/ 0 w 190529"/>
                  <a:gd name="connsiteY1" fmla="*/ 106178 h 109301"/>
                  <a:gd name="connsiteX2" fmla="*/ 95264 w 190529"/>
                  <a:gd name="connsiteY2" fmla="*/ 71536 h 109301"/>
                  <a:gd name="connsiteX3" fmla="*/ 190529 w 190529"/>
                  <a:gd name="connsiteY3" fmla="*/ 2253 h 109301"/>
                  <a:gd name="connsiteX4" fmla="*/ 95264 w 190529"/>
                  <a:gd name="connsiteY4" fmla="*/ 36895 h 109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09301">
                    <a:moveTo>
                      <a:pt x="95264" y="36895"/>
                    </a:moveTo>
                    <a:cubicBezTo>
                      <a:pt x="43302" y="62876"/>
                      <a:pt x="0" y="97517"/>
                      <a:pt x="0" y="106178"/>
                    </a:cubicBezTo>
                    <a:cubicBezTo>
                      <a:pt x="0" y="114838"/>
                      <a:pt x="43302" y="106178"/>
                      <a:pt x="95264" y="71536"/>
                    </a:cubicBezTo>
                    <a:cubicBezTo>
                      <a:pt x="147227" y="36895"/>
                      <a:pt x="190529" y="10913"/>
                      <a:pt x="190529" y="2253"/>
                    </a:cubicBezTo>
                    <a:cubicBezTo>
                      <a:pt x="190529" y="-6408"/>
                      <a:pt x="147227" y="10913"/>
                      <a:pt x="95264" y="368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95" name="Freeform: Shape 301">
                <a:extLst>
                  <a:ext uri="{FF2B5EF4-FFF2-40B4-BE49-F238E27FC236}">
                    <a16:creationId xmlns:a16="http://schemas.microsoft.com/office/drawing/2014/main" xmlns="" id="{8B498DD5-31AC-45EE-BBC9-99E1F3ABA5D9}"/>
                  </a:ext>
                </a:extLst>
              </p:cNvPr>
              <p:cNvSpPr/>
              <p:nvPr/>
            </p:nvSpPr>
            <p:spPr>
              <a:xfrm>
                <a:off x="4554446" y="3602003"/>
                <a:ext cx="190529" cy="109301"/>
              </a:xfrm>
              <a:custGeom>
                <a:avLst/>
                <a:gdLst>
                  <a:gd name="connsiteX0" fmla="*/ 95264 w 190529"/>
                  <a:gd name="connsiteY0" fmla="*/ 37765 h 109301"/>
                  <a:gd name="connsiteX1" fmla="*/ 0 w 190529"/>
                  <a:gd name="connsiteY1" fmla="*/ 3124 h 109301"/>
                  <a:gd name="connsiteX2" fmla="*/ 95264 w 190529"/>
                  <a:gd name="connsiteY2" fmla="*/ 72407 h 109301"/>
                  <a:gd name="connsiteX3" fmla="*/ 190529 w 190529"/>
                  <a:gd name="connsiteY3" fmla="*/ 107049 h 109301"/>
                  <a:gd name="connsiteX4" fmla="*/ 95264 w 190529"/>
                  <a:gd name="connsiteY4" fmla="*/ 37765 h 109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09301">
                    <a:moveTo>
                      <a:pt x="95264" y="37765"/>
                    </a:moveTo>
                    <a:cubicBezTo>
                      <a:pt x="43302" y="3124"/>
                      <a:pt x="0" y="-5537"/>
                      <a:pt x="0" y="3124"/>
                    </a:cubicBezTo>
                    <a:cubicBezTo>
                      <a:pt x="0" y="11784"/>
                      <a:pt x="43302" y="46426"/>
                      <a:pt x="95264" y="72407"/>
                    </a:cubicBezTo>
                    <a:cubicBezTo>
                      <a:pt x="147227" y="98388"/>
                      <a:pt x="190529" y="115709"/>
                      <a:pt x="190529" y="107049"/>
                    </a:cubicBezTo>
                    <a:cubicBezTo>
                      <a:pt x="190529" y="98388"/>
                      <a:pt x="147227" y="72407"/>
                      <a:pt x="95264" y="3776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46" name="Graphic 1">
              <a:extLst>
                <a:ext uri="{FF2B5EF4-FFF2-40B4-BE49-F238E27FC236}">
                  <a16:creationId xmlns:a16="http://schemas.microsoft.com/office/drawing/2014/main" xmlns="" id="{1C0E0C9C-4F97-4945-892C-83FB057996A2}"/>
                </a:ext>
              </a:extLst>
            </p:cNvPr>
            <p:cNvGrpSpPr/>
            <p:nvPr/>
          </p:nvGrpSpPr>
          <p:grpSpPr>
            <a:xfrm>
              <a:off x="1521734" y="3198808"/>
              <a:ext cx="62878" cy="74310"/>
              <a:chOff x="4978806" y="3726373"/>
              <a:chExt cx="190529" cy="225170"/>
            </a:xfrm>
            <a:grpFill/>
          </p:grpSpPr>
          <p:sp>
            <p:nvSpPr>
              <p:cNvPr id="790" name="Freeform: Shape 296">
                <a:extLst>
                  <a:ext uri="{FF2B5EF4-FFF2-40B4-BE49-F238E27FC236}">
                    <a16:creationId xmlns:a16="http://schemas.microsoft.com/office/drawing/2014/main" xmlns="" id="{9DC4ED98-ECED-4EF5-ABB5-FBB722727AEB}"/>
                  </a:ext>
                </a:extLst>
              </p:cNvPr>
              <p:cNvSpPr/>
              <p:nvPr/>
            </p:nvSpPr>
            <p:spPr>
              <a:xfrm>
                <a:off x="5065410" y="3770598"/>
                <a:ext cx="25981" cy="141973"/>
              </a:xfrm>
              <a:custGeom>
                <a:avLst/>
                <a:gdLst>
                  <a:gd name="connsiteX0" fmla="*/ 0 w 25981"/>
                  <a:gd name="connsiteY0" fmla="*/ 16398 h 141973"/>
                  <a:gd name="connsiteX1" fmla="*/ 0 w 25981"/>
                  <a:gd name="connsiteY1" fmla="*/ 128983 h 141973"/>
                  <a:gd name="connsiteX2" fmla="*/ 25982 w 25981"/>
                  <a:gd name="connsiteY2" fmla="*/ 128983 h 141973"/>
                  <a:gd name="connsiteX3" fmla="*/ 25982 w 25981"/>
                  <a:gd name="connsiteY3" fmla="*/ 16398 h 141973"/>
                  <a:gd name="connsiteX4" fmla="*/ 0 w 25981"/>
                  <a:gd name="connsiteY4" fmla="*/ 16398 h 1419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41973">
                    <a:moveTo>
                      <a:pt x="0" y="16398"/>
                    </a:moveTo>
                    <a:cubicBezTo>
                      <a:pt x="0" y="51039"/>
                      <a:pt x="0" y="94341"/>
                      <a:pt x="0" y="128983"/>
                    </a:cubicBezTo>
                    <a:cubicBezTo>
                      <a:pt x="0" y="146304"/>
                      <a:pt x="25982" y="146304"/>
                      <a:pt x="25982" y="128983"/>
                    </a:cubicBezTo>
                    <a:cubicBezTo>
                      <a:pt x="25982" y="94341"/>
                      <a:pt x="25982" y="51039"/>
                      <a:pt x="25982" y="16398"/>
                    </a:cubicBezTo>
                    <a:cubicBezTo>
                      <a:pt x="25982" y="-923"/>
                      <a:pt x="0" y="-9584"/>
                      <a:pt x="0" y="1639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91" name="Freeform: Shape 297">
                <a:extLst>
                  <a:ext uri="{FF2B5EF4-FFF2-40B4-BE49-F238E27FC236}">
                    <a16:creationId xmlns:a16="http://schemas.microsoft.com/office/drawing/2014/main" xmlns="" id="{B6BC0D5B-BFE5-4E69-9FD4-833BE080EA6E}"/>
                  </a:ext>
                </a:extLst>
              </p:cNvPr>
              <p:cNvSpPr/>
              <p:nvPr/>
            </p:nvSpPr>
            <p:spPr>
              <a:xfrm>
                <a:off x="4978806" y="3726373"/>
                <a:ext cx="190529" cy="112585"/>
              </a:xfrm>
              <a:custGeom>
                <a:avLst/>
                <a:gdLst>
                  <a:gd name="connsiteX0" fmla="*/ 95264 w 190529"/>
                  <a:gd name="connsiteY0" fmla="*/ 51963 h 112585"/>
                  <a:gd name="connsiteX1" fmla="*/ 0 w 190529"/>
                  <a:gd name="connsiteY1" fmla="*/ 112586 h 112585"/>
                  <a:gd name="connsiteX2" fmla="*/ 95264 w 190529"/>
                  <a:gd name="connsiteY2" fmla="*/ 60623 h 112585"/>
                  <a:gd name="connsiteX3" fmla="*/ 190530 w 190529"/>
                  <a:gd name="connsiteY3" fmla="*/ 0 h 112585"/>
                  <a:gd name="connsiteX4" fmla="*/ 95264 w 190529"/>
                  <a:gd name="connsiteY4" fmla="*/ 51963 h 1125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2585">
                    <a:moveTo>
                      <a:pt x="95264" y="51963"/>
                    </a:moveTo>
                    <a:cubicBezTo>
                      <a:pt x="43302" y="86604"/>
                      <a:pt x="0" y="112586"/>
                      <a:pt x="0" y="112586"/>
                    </a:cubicBezTo>
                    <a:cubicBezTo>
                      <a:pt x="0" y="112586"/>
                      <a:pt x="43302" y="95265"/>
                      <a:pt x="95264" y="60623"/>
                    </a:cubicBezTo>
                    <a:cubicBezTo>
                      <a:pt x="147228" y="34642"/>
                      <a:pt x="190530" y="8660"/>
                      <a:pt x="190530" y="0"/>
                    </a:cubicBezTo>
                    <a:cubicBezTo>
                      <a:pt x="190530" y="0"/>
                      <a:pt x="147228" y="25981"/>
                      <a:pt x="95264" y="5196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92" name="Freeform: Shape 298">
                <a:extLst>
                  <a:ext uri="{FF2B5EF4-FFF2-40B4-BE49-F238E27FC236}">
                    <a16:creationId xmlns:a16="http://schemas.microsoft.com/office/drawing/2014/main" xmlns="" id="{985D1C0C-9863-417D-81FD-4806607BAFE2}"/>
                  </a:ext>
                </a:extLst>
              </p:cNvPr>
              <p:cNvSpPr/>
              <p:nvPr/>
            </p:nvSpPr>
            <p:spPr>
              <a:xfrm>
                <a:off x="4978806" y="3838958"/>
                <a:ext cx="190529" cy="112585"/>
              </a:xfrm>
              <a:custGeom>
                <a:avLst/>
                <a:gdLst>
                  <a:gd name="connsiteX0" fmla="*/ 95264 w 190529"/>
                  <a:gd name="connsiteY0" fmla="*/ 51962 h 112585"/>
                  <a:gd name="connsiteX1" fmla="*/ 0 w 190529"/>
                  <a:gd name="connsiteY1" fmla="*/ 0 h 112585"/>
                  <a:gd name="connsiteX2" fmla="*/ 95264 w 190529"/>
                  <a:gd name="connsiteY2" fmla="*/ 60623 h 112585"/>
                  <a:gd name="connsiteX3" fmla="*/ 190530 w 190529"/>
                  <a:gd name="connsiteY3" fmla="*/ 112585 h 112585"/>
                  <a:gd name="connsiteX4" fmla="*/ 95264 w 190529"/>
                  <a:gd name="connsiteY4" fmla="*/ 51962 h 1125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2585">
                    <a:moveTo>
                      <a:pt x="95264" y="51962"/>
                    </a:moveTo>
                    <a:cubicBezTo>
                      <a:pt x="43302" y="25981"/>
                      <a:pt x="0" y="0"/>
                      <a:pt x="0" y="0"/>
                    </a:cubicBezTo>
                    <a:cubicBezTo>
                      <a:pt x="0" y="0"/>
                      <a:pt x="43302" y="25981"/>
                      <a:pt x="95264" y="60623"/>
                    </a:cubicBezTo>
                    <a:cubicBezTo>
                      <a:pt x="147228" y="95264"/>
                      <a:pt x="190530" y="112585"/>
                      <a:pt x="190530" y="112585"/>
                    </a:cubicBezTo>
                    <a:cubicBezTo>
                      <a:pt x="190530" y="103925"/>
                      <a:pt x="147228" y="77944"/>
                      <a:pt x="95264" y="5196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47" name="Graphic 1">
              <a:extLst>
                <a:ext uri="{FF2B5EF4-FFF2-40B4-BE49-F238E27FC236}">
                  <a16:creationId xmlns:a16="http://schemas.microsoft.com/office/drawing/2014/main" xmlns="" id="{B0ECB6A1-D260-428F-88E1-A30FDBD28AD7}"/>
                </a:ext>
              </a:extLst>
            </p:cNvPr>
            <p:cNvGrpSpPr/>
            <p:nvPr/>
          </p:nvGrpSpPr>
          <p:grpSpPr>
            <a:xfrm>
              <a:off x="1664640" y="3119338"/>
              <a:ext cx="62878" cy="233808"/>
              <a:chOff x="5411827" y="3485569"/>
              <a:chExt cx="190529" cy="708466"/>
            </a:xfrm>
            <a:grpFill/>
          </p:grpSpPr>
          <p:sp>
            <p:nvSpPr>
              <p:cNvPr id="787" name="Freeform: Shape 293">
                <a:extLst>
                  <a:ext uri="{FF2B5EF4-FFF2-40B4-BE49-F238E27FC236}">
                    <a16:creationId xmlns:a16="http://schemas.microsoft.com/office/drawing/2014/main" xmlns="" id="{08D97EF7-E3CF-4748-9147-F402531334C4}"/>
                  </a:ext>
                </a:extLst>
              </p:cNvPr>
              <p:cNvSpPr/>
              <p:nvPr/>
            </p:nvSpPr>
            <p:spPr>
              <a:xfrm>
                <a:off x="5489771" y="3522853"/>
                <a:ext cx="25981" cy="640870"/>
              </a:xfrm>
              <a:custGeom>
                <a:avLst/>
                <a:gdLst>
                  <a:gd name="connsiteX0" fmla="*/ 0 w 25981"/>
                  <a:gd name="connsiteY0" fmla="*/ 12991 h 640870"/>
                  <a:gd name="connsiteX1" fmla="*/ 0 w 25981"/>
                  <a:gd name="connsiteY1" fmla="*/ 627880 h 640870"/>
                  <a:gd name="connsiteX2" fmla="*/ 25982 w 25981"/>
                  <a:gd name="connsiteY2" fmla="*/ 627880 h 640870"/>
                  <a:gd name="connsiteX3" fmla="*/ 25982 w 25981"/>
                  <a:gd name="connsiteY3" fmla="*/ 12991 h 640870"/>
                  <a:gd name="connsiteX4" fmla="*/ 0 w 25981"/>
                  <a:gd name="connsiteY4" fmla="*/ 12991 h 64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640870">
                    <a:moveTo>
                      <a:pt x="0" y="12991"/>
                    </a:moveTo>
                    <a:cubicBezTo>
                      <a:pt x="0" y="220841"/>
                      <a:pt x="0" y="420030"/>
                      <a:pt x="0" y="627880"/>
                    </a:cubicBezTo>
                    <a:cubicBezTo>
                      <a:pt x="0" y="645201"/>
                      <a:pt x="25982" y="645201"/>
                      <a:pt x="25982" y="627880"/>
                    </a:cubicBezTo>
                    <a:cubicBezTo>
                      <a:pt x="25982" y="420030"/>
                      <a:pt x="25982" y="220841"/>
                      <a:pt x="25982" y="12991"/>
                    </a:cubicBezTo>
                    <a:cubicBezTo>
                      <a:pt x="2598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88" name="Freeform: Shape 294">
                <a:extLst>
                  <a:ext uri="{FF2B5EF4-FFF2-40B4-BE49-F238E27FC236}">
                    <a16:creationId xmlns:a16="http://schemas.microsoft.com/office/drawing/2014/main" xmlns="" id="{476B0268-68F5-4F83-9DF8-43A8F0F9F703}"/>
                  </a:ext>
                </a:extLst>
              </p:cNvPr>
              <p:cNvSpPr/>
              <p:nvPr/>
            </p:nvSpPr>
            <p:spPr>
              <a:xfrm>
                <a:off x="5411827" y="3485569"/>
                <a:ext cx="190529" cy="114144"/>
              </a:xfrm>
              <a:custGeom>
                <a:avLst/>
                <a:gdLst>
                  <a:gd name="connsiteX0" fmla="*/ 95264 w 190529"/>
                  <a:gd name="connsiteY0" fmla="*/ 32953 h 114144"/>
                  <a:gd name="connsiteX1" fmla="*/ 0 w 190529"/>
                  <a:gd name="connsiteY1" fmla="*/ 110897 h 114144"/>
                  <a:gd name="connsiteX2" fmla="*/ 95264 w 190529"/>
                  <a:gd name="connsiteY2" fmla="*/ 84916 h 114144"/>
                  <a:gd name="connsiteX3" fmla="*/ 190530 w 190529"/>
                  <a:gd name="connsiteY3" fmla="*/ 6972 h 114144"/>
                  <a:gd name="connsiteX4" fmla="*/ 95264 w 190529"/>
                  <a:gd name="connsiteY4" fmla="*/ 32953 h 114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4144">
                    <a:moveTo>
                      <a:pt x="95264" y="32953"/>
                    </a:moveTo>
                    <a:cubicBezTo>
                      <a:pt x="43302" y="67595"/>
                      <a:pt x="0" y="102237"/>
                      <a:pt x="0" y="110897"/>
                    </a:cubicBezTo>
                    <a:cubicBezTo>
                      <a:pt x="0" y="119558"/>
                      <a:pt x="43302" y="110897"/>
                      <a:pt x="95264" y="84916"/>
                    </a:cubicBezTo>
                    <a:cubicBezTo>
                      <a:pt x="147228" y="58935"/>
                      <a:pt x="190530" y="24293"/>
                      <a:pt x="190530" y="6972"/>
                    </a:cubicBezTo>
                    <a:cubicBezTo>
                      <a:pt x="190530" y="-10349"/>
                      <a:pt x="147228" y="6972"/>
                      <a:pt x="95264" y="3295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89" name="Freeform: Shape 295">
                <a:extLst>
                  <a:ext uri="{FF2B5EF4-FFF2-40B4-BE49-F238E27FC236}">
                    <a16:creationId xmlns:a16="http://schemas.microsoft.com/office/drawing/2014/main" xmlns="" id="{517D2C5D-C3E0-44B9-AA82-4145A9B029ED}"/>
                  </a:ext>
                </a:extLst>
              </p:cNvPr>
              <p:cNvSpPr/>
              <p:nvPr/>
            </p:nvSpPr>
            <p:spPr>
              <a:xfrm>
                <a:off x="5411827" y="4078202"/>
                <a:ext cx="190529" cy="115833"/>
              </a:xfrm>
              <a:custGeom>
                <a:avLst/>
                <a:gdLst>
                  <a:gd name="connsiteX0" fmla="*/ 95264 w 190529"/>
                  <a:gd name="connsiteY0" fmla="*/ 29229 h 115833"/>
                  <a:gd name="connsiteX1" fmla="*/ 0 w 190529"/>
                  <a:gd name="connsiteY1" fmla="*/ 3248 h 115833"/>
                  <a:gd name="connsiteX2" fmla="*/ 95264 w 190529"/>
                  <a:gd name="connsiteY2" fmla="*/ 81191 h 115833"/>
                  <a:gd name="connsiteX3" fmla="*/ 190530 w 190529"/>
                  <a:gd name="connsiteY3" fmla="*/ 107173 h 115833"/>
                  <a:gd name="connsiteX4" fmla="*/ 95264 w 190529"/>
                  <a:gd name="connsiteY4" fmla="*/ 29229 h 1158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5833">
                    <a:moveTo>
                      <a:pt x="95264" y="29229"/>
                    </a:moveTo>
                    <a:cubicBezTo>
                      <a:pt x="43302" y="3248"/>
                      <a:pt x="0" y="-5413"/>
                      <a:pt x="0" y="3248"/>
                    </a:cubicBezTo>
                    <a:cubicBezTo>
                      <a:pt x="0" y="11908"/>
                      <a:pt x="43302" y="46550"/>
                      <a:pt x="95264" y="81191"/>
                    </a:cubicBezTo>
                    <a:cubicBezTo>
                      <a:pt x="147228" y="115833"/>
                      <a:pt x="190530" y="124494"/>
                      <a:pt x="190530" y="107173"/>
                    </a:cubicBezTo>
                    <a:cubicBezTo>
                      <a:pt x="190530" y="89852"/>
                      <a:pt x="147228" y="55210"/>
                      <a:pt x="95264" y="2922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48" name="Graphic 1">
              <a:extLst>
                <a:ext uri="{FF2B5EF4-FFF2-40B4-BE49-F238E27FC236}">
                  <a16:creationId xmlns:a16="http://schemas.microsoft.com/office/drawing/2014/main" xmlns="" id="{EC09A149-7240-4531-9B89-B47B4D8B62A8}"/>
                </a:ext>
              </a:extLst>
            </p:cNvPr>
            <p:cNvGrpSpPr/>
            <p:nvPr/>
          </p:nvGrpSpPr>
          <p:grpSpPr>
            <a:xfrm>
              <a:off x="1804687" y="3043755"/>
              <a:ext cx="62878" cy="387273"/>
              <a:chOff x="5836187" y="3256545"/>
              <a:chExt cx="190528" cy="1173486"/>
            </a:xfrm>
            <a:grpFill/>
          </p:grpSpPr>
          <p:sp>
            <p:nvSpPr>
              <p:cNvPr id="784" name="Freeform: Shape 290">
                <a:extLst>
                  <a:ext uri="{FF2B5EF4-FFF2-40B4-BE49-F238E27FC236}">
                    <a16:creationId xmlns:a16="http://schemas.microsoft.com/office/drawing/2014/main" xmlns="" id="{A9B3612B-39B7-45CA-9455-7DE583038D52}"/>
                  </a:ext>
                </a:extLst>
              </p:cNvPr>
              <p:cNvSpPr/>
              <p:nvPr/>
            </p:nvSpPr>
            <p:spPr>
              <a:xfrm>
                <a:off x="5922792" y="3297682"/>
                <a:ext cx="25981" cy="1099873"/>
              </a:xfrm>
              <a:custGeom>
                <a:avLst/>
                <a:gdLst>
                  <a:gd name="connsiteX0" fmla="*/ 0 w 25981"/>
                  <a:gd name="connsiteY0" fmla="*/ 12991 h 1099873"/>
                  <a:gd name="connsiteX1" fmla="*/ 0 w 25981"/>
                  <a:gd name="connsiteY1" fmla="*/ 1086883 h 1099873"/>
                  <a:gd name="connsiteX2" fmla="*/ 25982 w 25981"/>
                  <a:gd name="connsiteY2" fmla="*/ 1086883 h 1099873"/>
                  <a:gd name="connsiteX3" fmla="*/ 25982 w 25981"/>
                  <a:gd name="connsiteY3" fmla="*/ 12991 h 1099873"/>
                  <a:gd name="connsiteX4" fmla="*/ 0 w 25981"/>
                  <a:gd name="connsiteY4" fmla="*/ 12991 h 10998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099873">
                    <a:moveTo>
                      <a:pt x="0" y="12991"/>
                    </a:moveTo>
                    <a:cubicBezTo>
                      <a:pt x="0" y="368068"/>
                      <a:pt x="0" y="731805"/>
                      <a:pt x="0" y="1086883"/>
                    </a:cubicBezTo>
                    <a:cubicBezTo>
                      <a:pt x="0" y="1104204"/>
                      <a:pt x="25982" y="1104204"/>
                      <a:pt x="25982" y="1086883"/>
                    </a:cubicBezTo>
                    <a:cubicBezTo>
                      <a:pt x="25982" y="731805"/>
                      <a:pt x="25982" y="368068"/>
                      <a:pt x="25982" y="12991"/>
                    </a:cubicBezTo>
                    <a:cubicBezTo>
                      <a:pt x="2598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85" name="Freeform: Shape 291">
                <a:extLst>
                  <a:ext uri="{FF2B5EF4-FFF2-40B4-BE49-F238E27FC236}">
                    <a16:creationId xmlns:a16="http://schemas.microsoft.com/office/drawing/2014/main" xmlns="" id="{B1C6BE9E-8A92-431A-B59E-D222E772B664}"/>
                  </a:ext>
                </a:extLst>
              </p:cNvPr>
              <p:cNvSpPr/>
              <p:nvPr/>
            </p:nvSpPr>
            <p:spPr>
              <a:xfrm>
                <a:off x="5836187" y="3256545"/>
                <a:ext cx="190528" cy="134236"/>
              </a:xfrm>
              <a:custGeom>
                <a:avLst/>
                <a:gdLst>
                  <a:gd name="connsiteX0" fmla="*/ 95264 w 190528"/>
                  <a:gd name="connsiteY0" fmla="*/ 19486 h 134236"/>
                  <a:gd name="connsiteX1" fmla="*/ 0 w 190528"/>
                  <a:gd name="connsiteY1" fmla="*/ 114751 h 134236"/>
                  <a:gd name="connsiteX2" fmla="*/ 95264 w 190528"/>
                  <a:gd name="connsiteY2" fmla="*/ 114751 h 134236"/>
                  <a:gd name="connsiteX3" fmla="*/ 190529 w 190528"/>
                  <a:gd name="connsiteY3" fmla="*/ 19486 h 134236"/>
                  <a:gd name="connsiteX4" fmla="*/ 95264 w 190528"/>
                  <a:gd name="connsiteY4" fmla="*/ 19486 h 134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34236">
                    <a:moveTo>
                      <a:pt x="95264" y="19486"/>
                    </a:moveTo>
                    <a:cubicBezTo>
                      <a:pt x="43302" y="45467"/>
                      <a:pt x="0" y="88769"/>
                      <a:pt x="0" y="114751"/>
                    </a:cubicBezTo>
                    <a:cubicBezTo>
                      <a:pt x="0" y="140732"/>
                      <a:pt x="43302" y="140732"/>
                      <a:pt x="95264" y="114751"/>
                    </a:cubicBezTo>
                    <a:cubicBezTo>
                      <a:pt x="147227" y="88769"/>
                      <a:pt x="190529" y="54128"/>
                      <a:pt x="190529" y="19486"/>
                    </a:cubicBezTo>
                    <a:cubicBezTo>
                      <a:pt x="190529" y="-6495"/>
                      <a:pt x="147227" y="-6495"/>
                      <a:pt x="95264" y="1948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86" name="Freeform: Shape 292">
                <a:extLst>
                  <a:ext uri="{FF2B5EF4-FFF2-40B4-BE49-F238E27FC236}">
                    <a16:creationId xmlns:a16="http://schemas.microsoft.com/office/drawing/2014/main" xmlns="" id="{53379D6C-A50E-4950-B0F2-C59D82C55241}"/>
                  </a:ext>
                </a:extLst>
              </p:cNvPr>
              <p:cNvSpPr/>
              <p:nvPr/>
            </p:nvSpPr>
            <p:spPr>
              <a:xfrm>
                <a:off x="5836187" y="4295795"/>
                <a:ext cx="190528" cy="134236"/>
              </a:xfrm>
              <a:custGeom>
                <a:avLst/>
                <a:gdLst>
                  <a:gd name="connsiteX0" fmla="*/ 95264 w 190528"/>
                  <a:gd name="connsiteY0" fmla="*/ 19486 h 134236"/>
                  <a:gd name="connsiteX1" fmla="*/ 0 w 190528"/>
                  <a:gd name="connsiteY1" fmla="*/ 19486 h 134236"/>
                  <a:gd name="connsiteX2" fmla="*/ 95264 w 190528"/>
                  <a:gd name="connsiteY2" fmla="*/ 114750 h 134236"/>
                  <a:gd name="connsiteX3" fmla="*/ 190529 w 190528"/>
                  <a:gd name="connsiteY3" fmla="*/ 114750 h 134236"/>
                  <a:gd name="connsiteX4" fmla="*/ 95264 w 190528"/>
                  <a:gd name="connsiteY4" fmla="*/ 19486 h 134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34236">
                    <a:moveTo>
                      <a:pt x="95264" y="19486"/>
                    </a:moveTo>
                    <a:cubicBezTo>
                      <a:pt x="43302" y="-6495"/>
                      <a:pt x="0" y="-6495"/>
                      <a:pt x="0" y="19486"/>
                    </a:cubicBezTo>
                    <a:cubicBezTo>
                      <a:pt x="0" y="45467"/>
                      <a:pt x="43302" y="88769"/>
                      <a:pt x="95264" y="114750"/>
                    </a:cubicBezTo>
                    <a:cubicBezTo>
                      <a:pt x="147227" y="140732"/>
                      <a:pt x="190529" y="140732"/>
                      <a:pt x="190529" y="114750"/>
                    </a:cubicBezTo>
                    <a:cubicBezTo>
                      <a:pt x="190529" y="80109"/>
                      <a:pt x="147227" y="45467"/>
                      <a:pt x="95264" y="1948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549" name="Freeform: Shape 176">
              <a:extLst>
                <a:ext uri="{FF2B5EF4-FFF2-40B4-BE49-F238E27FC236}">
                  <a16:creationId xmlns:a16="http://schemas.microsoft.com/office/drawing/2014/main" xmlns="" id="{CF760C0B-3572-4B6E-AF8C-C7F8D74AE43E}"/>
                </a:ext>
              </a:extLst>
            </p:cNvPr>
            <p:cNvSpPr/>
            <p:nvPr/>
          </p:nvSpPr>
          <p:spPr>
            <a:xfrm>
              <a:off x="-338893" y="3001598"/>
              <a:ext cx="2198326" cy="472848"/>
            </a:xfrm>
            <a:custGeom>
              <a:avLst/>
              <a:gdLst>
                <a:gd name="connsiteX0" fmla="*/ 381058 w 6661201"/>
                <a:gd name="connsiteY0" fmla="*/ 1281742 h 1432788"/>
                <a:gd name="connsiteX1" fmla="*/ 736136 w 6661201"/>
                <a:gd name="connsiteY1" fmla="*/ 1428969 h 1432788"/>
                <a:gd name="connsiteX2" fmla="*/ 1108534 w 6661201"/>
                <a:gd name="connsiteY2" fmla="*/ 1333705 h 1432788"/>
                <a:gd name="connsiteX3" fmla="*/ 1836009 w 6661201"/>
                <a:gd name="connsiteY3" fmla="*/ 649531 h 1432788"/>
                <a:gd name="connsiteX4" fmla="*/ 2217067 w 6661201"/>
                <a:gd name="connsiteY4" fmla="*/ 259813 h 1432788"/>
                <a:gd name="connsiteX5" fmla="*/ 2624107 w 6661201"/>
                <a:gd name="connsiteY5" fmla="*/ 34642 h 1432788"/>
                <a:gd name="connsiteX6" fmla="*/ 3455507 w 6661201"/>
                <a:gd name="connsiteY6" fmla="*/ 441681 h 1432788"/>
                <a:gd name="connsiteX7" fmla="*/ 4191643 w 6661201"/>
                <a:gd name="connsiteY7" fmla="*/ 1212459 h 1432788"/>
                <a:gd name="connsiteX8" fmla="*/ 4919118 w 6661201"/>
                <a:gd name="connsiteY8" fmla="*/ 1385667 h 1432788"/>
                <a:gd name="connsiteX9" fmla="*/ 5326158 w 6661201"/>
                <a:gd name="connsiteY9" fmla="*/ 1099873 h 1432788"/>
                <a:gd name="connsiteX10" fmla="*/ 5724537 w 6661201"/>
                <a:gd name="connsiteY10" fmla="*/ 666852 h 1432788"/>
                <a:gd name="connsiteX11" fmla="*/ 6157558 w 6661201"/>
                <a:gd name="connsiteY11" fmla="*/ 233831 h 1432788"/>
                <a:gd name="connsiteX12" fmla="*/ 6651202 w 6661201"/>
                <a:gd name="connsiteY12" fmla="*/ 17321 h 1432788"/>
                <a:gd name="connsiteX13" fmla="*/ 6651202 w 6661201"/>
                <a:gd name="connsiteY13" fmla="*/ 0 h 1432788"/>
                <a:gd name="connsiteX14" fmla="*/ 5923727 w 6661201"/>
                <a:gd name="connsiteY14" fmla="*/ 433021 h 1432788"/>
                <a:gd name="connsiteX15" fmla="*/ 5170270 w 6661201"/>
                <a:gd name="connsiteY15" fmla="*/ 1212459 h 1432788"/>
                <a:gd name="connsiteX16" fmla="*/ 4763230 w 6661201"/>
                <a:gd name="connsiteY16" fmla="*/ 1411648 h 1432788"/>
                <a:gd name="connsiteX17" fmla="*/ 4321549 w 6661201"/>
                <a:gd name="connsiteY17" fmla="*/ 1281742 h 1432788"/>
                <a:gd name="connsiteX18" fmla="*/ 3550772 w 6661201"/>
                <a:gd name="connsiteY18" fmla="*/ 519625 h 1432788"/>
                <a:gd name="connsiteX19" fmla="*/ 2840617 w 6661201"/>
                <a:gd name="connsiteY19" fmla="*/ 17321 h 1432788"/>
                <a:gd name="connsiteX20" fmla="*/ 2104482 w 6661201"/>
                <a:gd name="connsiteY20" fmla="*/ 337756 h 1432788"/>
                <a:gd name="connsiteX21" fmla="*/ 1351025 w 6661201"/>
                <a:gd name="connsiteY21" fmla="*/ 1134515 h 1432788"/>
                <a:gd name="connsiteX22" fmla="*/ 961307 w 6661201"/>
                <a:gd name="connsiteY22" fmla="*/ 1385667 h 1432788"/>
                <a:gd name="connsiteX23" fmla="*/ 519625 w 6661201"/>
                <a:gd name="connsiteY23" fmla="*/ 1342365 h 1432788"/>
                <a:gd name="connsiteX24" fmla="*/ 69283 w 6661201"/>
                <a:gd name="connsiteY24" fmla="*/ 987288 h 1432788"/>
                <a:gd name="connsiteX25" fmla="*/ 0 w 6661201"/>
                <a:gd name="connsiteY25" fmla="*/ 909344 h 1432788"/>
                <a:gd name="connsiteX26" fmla="*/ 0 w 6661201"/>
                <a:gd name="connsiteY26" fmla="*/ 943986 h 1432788"/>
                <a:gd name="connsiteX27" fmla="*/ 381058 w 6661201"/>
                <a:gd name="connsiteY27" fmla="*/ 1281742 h 1432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6661201" h="1432788">
                  <a:moveTo>
                    <a:pt x="381058" y="1281742"/>
                  </a:moveTo>
                  <a:cubicBezTo>
                    <a:pt x="484983" y="1351025"/>
                    <a:pt x="606229" y="1411648"/>
                    <a:pt x="736136" y="1428969"/>
                  </a:cubicBezTo>
                  <a:cubicBezTo>
                    <a:pt x="866042" y="1446290"/>
                    <a:pt x="995948" y="1402988"/>
                    <a:pt x="1108534" y="1333705"/>
                  </a:cubicBezTo>
                  <a:cubicBezTo>
                    <a:pt x="1402988" y="1169157"/>
                    <a:pt x="1619498" y="892023"/>
                    <a:pt x="1836009" y="649531"/>
                  </a:cubicBezTo>
                  <a:cubicBezTo>
                    <a:pt x="1957255" y="510965"/>
                    <a:pt x="2078501" y="381058"/>
                    <a:pt x="2217067" y="259813"/>
                  </a:cubicBezTo>
                  <a:cubicBezTo>
                    <a:pt x="2338313" y="155888"/>
                    <a:pt x="2468219" y="69283"/>
                    <a:pt x="2624107" y="34642"/>
                  </a:cubicBezTo>
                  <a:cubicBezTo>
                    <a:pt x="2953203" y="-43302"/>
                    <a:pt x="3247657" y="225171"/>
                    <a:pt x="3455507" y="441681"/>
                  </a:cubicBezTo>
                  <a:cubicBezTo>
                    <a:pt x="3706659" y="692834"/>
                    <a:pt x="3914509" y="987288"/>
                    <a:pt x="4191643" y="1212459"/>
                  </a:cubicBezTo>
                  <a:cubicBezTo>
                    <a:pt x="4399493" y="1385667"/>
                    <a:pt x="4650645" y="1489592"/>
                    <a:pt x="4919118" y="1385667"/>
                  </a:cubicBezTo>
                  <a:cubicBezTo>
                    <a:pt x="5075005" y="1325044"/>
                    <a:pt x="5204912" y="1212459"/>
                    <a:pt x="5326158" y="1099873"/>
                  </a:cubicBezTo>
                  <a:cubicBezTo>
                    <a:pt x="5464724" y="961307"/>
                    <a:pt x="5594631" y="814079"/>
                    <a:pt x="5724537" y="666852"/>
                  </a:cubicBezTo>
                  <a:cubicBezTo>
                    <a:pt x="5863103" y="510965"/>
                    <a:pt x="6001671" y="363738"/>
                    <a:pt x="6157558" y="233831"/>
                  </a:cubicBezTo>
                  <a:cubicBezTo>
                    <a:pt x="6296124" y="121246"/>
                    <a:pt x="6460672" y="17321"/>
                    <a:pt x="6651202" y="17321"/>
                  </a:cubicBezTo>
                  <a:cubicBezTo>
                    <a:pt x="6659862" y="17321"/>
                    <a:pt x="6668523" y="0"/>
                    <a:pt x="6651202" y="0"/>
                  </a:cubicBezTo>
                  <a:cubicBezTo>
                    <a:pt x="6356748" y="8660"/>
                    <a:pt x="6114256" y="233831"/>
                    <a:pt x="5923727" y="433021"/>
                  </a:cubicBezTo>
                  <a:cubicBezTo>
                    <a:pt x="5672574" y="692834"/>
                    <a:pt x="5456064" y="987288"/>
                    <a:pt x="5170270" y="1212459"/>
                  </a:cubicBezTo>
                  <a:cubicBezTo>
                    <a:pt x="5049024" y="1307723"/>
                    <a:pt x="4910458" y="1394328"/>
                    <a:pt x="4763230" y="1411648"/>
                  </a:cubicBezTo>
                  <a:cubicBezTo>
                    <a:pt x="4607343" y="1428969"/>
                    <a:pt x="4451456" y="1368346"/>
                    <a:pt x="4321549" y="1281742"/>
                  </a:cubicBezTo>
                  <a:cubicBezTo>
                    <a:pt x="4018434" y="1082552"/>
                    <a:pt x="3793263" y="779438"/>
                    <a:pt x="3550772" y="519625"/>
                  </a:cubicBezTo>
                  <a:cubicBezTo>
                    <a:pt x="3360242" y="311775"/>
                    <a:pt x="3126411" y="69283"/>
                    <a:pt x="2840617" y="17321"/>
                  </a:cubicBezTo>
                  <a:cubicBezTo>
                    <a:pt x="2554824" y="-34642"/>
                    <a:pt x="2303672" y="155888"/>
                    <a:pt x="2104482" y="337756"/>
                  </a:cubicBezTo>
                  <a:cubicBezTo>
                    <a:pt x="1836009" y="588908"/>
                    <a:pt x="1628159" y="883363"/>
                    <a:pt x="1351025" y="1134515"/>
                  </a:cubicBezTo>
                  <a:cubicBezTo>
                    <a:pt x="1238440" y="1238440"/>
                    <a:pt x="1108534" y="1333705"/>
                    <a:pt x="961307" y="1385667"/>
                  </a:cubicBezTo>
                  <a:cubicBezTo>
                    <a:pt x="814079" y="1428969"/>
                    <a:pt x="666852" y="1411648"/>
                    <a:pt x="519625" y="1342365"/>
                  </a:cubicBezTo>
                  <a:cubicBezTo>
                    <a:pt x="346417" y="1255761"/>
                    <a:pt x="199190" y="1117194"/>
                    <a:pt x="69283" y="987288"/>
                  </a:cubicBezTo>
                  <a:cubicBezTo>
                    <a:pt x="43302" y="961307"/>
                    <a:pt x="25981" y="935325"/>
                    <a:pt x="0" y="909344"/>
                  </a:cubicBezTo>
                  <a:lnTo>
                    <a:pt x="0" y="943986"/>
                  </a:lnTo>
                  <a:cubicBezTo>
                    <a:pt x="121246" y="1065232"/>
                    <a:pt x="242492" y="1186478"/>
                    <a:pt x="381058" y="1281742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0" name="Freeform: Shape 177">
              <a:extLst>
                <a:ext uri="{FF2B5EF4-FFF2-40B4-BE49-F238E27FC236}">
                  <a16:creationId xmlns:a16="http://schemas.microsoft.com/office/drawing/2014/main" xmlns="" id="{B44BC161-A932-4E81-B3B9-F54FF9B4317C}"/>
                </a:ext>
              </a:extLst>
            </p:cNvPr>
            <p:cNvSpPr/>
            <p:nvPr/>
          </p:nvSpPr>
          <p:spPr>
            <a:xfrm>
              <a:off x="-338893" y="3000337"/>
              <a:ext cx="2198326" cy="475706"/>
            </a:xfrm>
            <a:custGeom>
              <a:avLst/>
              <a:gdLst>
                <a:gd name="connsiteX0" fmla="*/ 311775 w 6661201"/>
                <a:gd name="connsiteY0" fmla="*/ 220330 h 1441448"/>
                <a:gd name="connsiteX1" fmla="*/ 718815 w 6661201"/>
                <a:gd name="connsiteY1" fmla="*/ 21140 h 1441448"/>
                <a:gd name="connsiteX2" fmla="*/ 1160496 w 6661201"/>
                <a:gd name="connsiteY2" fmla="*/ 151046 h 1441448"/>
                <a:gd name="connsiteX3" fmla="*/ 1931273 w 6661201"/>
                <a:gd name="connsiteY3" fmla="*/ 921824 h 1441448"/>
                <a:gd name="connsiteX4" fmla="*/ 2641428 w 6661201"/>
                <a:gd name="connsiteY4" fmla="*/ 1424128 h 1441448"/>
                <a:gd name="connsiteX5" fmla="*/ 3377563 w 6661201"/>
                <a:gd name="connsiteY5" fmla="*/ 1103693 h 1441448"/>
                <a:gd name="connsiteX6" fmla="*/ 4131020 w 6661201"/>
                <a:gd name="connsiteY6" fmla="*/ 306934 h 1441448"/>
                <a:gd name="connsiteX7" fmla="*/ 4520739 w 6661201"/>
                <a:gd name="connsiteY7" fmla="*/ 55782 h 1441448"/>
                <a:gd name="connsiteX8" fmla="*/ 4962420 w 6661201"/>
                <a:gd name="connsiteY8" fmla="*/ 90424 h 1441448"/>
                <a:gd name="connsiteX9" fmla="*/ 5412762 w 6661201"/>
                <a:gd name="connsiteY9" fmla="*/ 445501 h 1441448"/>
                <a:gd name="connsiteX10" fmla="*/ 5828462 w 6661201"/>
                <a:gd name="connsiteY10" fmla="*/ 904503 h 1441448"/>
                <a:gd name="connsiteX11" fmla="*/ 6651202 w 6661201"/>
                <a:gd name="connsiteY11" fmla="*/ 1441449 h 1441448"/>
                <a:gd name="connsiteX12" fmla="*/ 6651202 w 6661201"/>
                <a:gd name="connsiteY12" fmla="*/ 1424128 h 1441448"/>
                <a:gd name="connsiteX13" fmla="*/ 5837123 w 6661201"/>
                <a:gd name="connsiteY13" fmla="*/ 895842 h 1441448"/>
                <a:gd name="connsiteX14" fmla="*/ 5100987 w 6661201"/>
                <a:gd name="connsiteY14" fmla="*/ 151046 h 1441448"/>
                <a:gd name="connsiteX15" fmla="*/ 4745910 w 6661201"/>
                <a:gd name="connsiteY15" fmla="*/ 3819 h 1441448"/>
                <a:gd name="connsiteX16" fmla="*/ 4373512 w 6661201"/>
                <a:gd name="connsiteY16" fmla="*/ 99084 h 1441448"/>
                <a:gd name="connsiteX17" fmla="*/ 3646036 w 6661201"/>
                <a:gd name="connsiteY17" fmla="*/ 783257 h 1441448"/>
                <a:gd name="connsiteX18" fmla="*/ 3264978 w 6661201"/>
                <a:gd name="connsiteY18" fmla="*/ 1172976 h 1441448"/>
                <a:gd name="connsiteX19" fmla="*/ 2857938 w 6661201"/>
                <a:gd name="connsiteY19" fmla="*/ 1398147 h 1441448"/>
                <a:gd name="connsiteX20" fmla="*/ 2026538 w 6661201"/>
                <a:gd name="connsiteY20" fmla="*/ 991107 h 1441448"/>
                <a:gd name="connsiteX21" fmla="*/ 1290402 w 6661201"/>
                <a:gd name="connsiteY21" fmla="*/ 220330 h 1441448"/>
                <a:gd name="connsiteX22" fmla="*/ 562927 w 6661201"/>
                <a:gd name="connsiteY22" fmla="*/ 47121 h 1441448"/>
                <a:gd name="connsiteX23" fmla="*/ 155888 w 6661201"/>
                <a:gd name="connsiteY23" fmla="*/ 332915 h 1441448"/>
                <a:gd name="connsiteX24" fmla="*/ 0 w 6661201"/>
                <a:gd name="connsiteY24" fmla="*/ 488803 h 1441448"/>
                <a:gd name="connsiteX25" fmla="*/ 0 w 6661201"/>
                <a:gd name="connsiteY25" fmla="*/ 514784 h 1441448"/>
                <a:gd name="connsiteX26" fmla="*/ 311775 w 6661201"/>
                <a:gd name="connsiteY26" fmla="*/ 220330 h 1441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661201" h="1441448">
                  <a:moveTo>
                    <a:pt x="311775" y="220330"/>
                  </a:moveTo>
                  <a:cubicBezTo>
                    <a:pt x="433021" y="125065"/>
                    <a:pt x="571588" y="38461"/>
                    <a:pt x="718815" y="21140"/>
                  </a:cubicBezTo>
                  <a:cubicBezTo>
                    <a:pt x="874702" y="3819"/>
                    <a:pt x="1030590" y="64442"/>
                    <a:pt x="1160496" y="151046"/>
                  </a:cubicBezTo>
                  <a:cubicBezTo>
                    <a:pt x="1463611" y="350236"/>
                    <a:pt x="1688782" y="653351"/>
                    <a:pt x="1931273" y="921824"/>
                  </a:cubicBezTo>
                  <a:cubicBezTo>
                    <a:pt x="2121803" y="1129674"/>
                    <a:pt x="2355634" y="1372166"/>
                    <a:pt x="2641428" y="1424128"/>
                  </a:cubicBezTo>
                  <a:cubicBezTo>
                    <a:pt x="2927222" y="1476091"/>
                    <a:pt x="3178374" y="1285561"/>
                    <a:pt x="3377563" y="1103693"/>
                  </a:cubicBezTo>
                  <a:cubicBezTo>
                    <a:pt x="3646036" y="852540"/>
                    <a:pt x="3853886" y="558086"/>
                    <a:pt x="4131020" y="306934"/>
                  </a:cubicBezTo>
                  <a:cubicBezTo>
                    <a:pt x="4243605" y="203009"/>
                    <a:pt x="4373512" y="107744"/>
                    <a:pt x="4520739" y="55782"/>
                  </a:cubicBezTo>
                  <a:cubicBezTo>
                    <a:pt x="4667966" y="3819"/>
                    <a:pt x="4823853" y="21140"/>
                    <a:pt x="4962420" y="90424"/>
                  </a:cubicBezTo>
                  <a:cubicBezTo>
                    <a:pt x="5135628" y="177028"/>
                    <a:pt x="5282856" y="315594"/>
                    <a:pt x="5412762" y="445501"/>
                  </a:cubicBezTo>
                  <a:cubicBezTo>
                    <a:pt x="5559989" y="592728"/>
                    <a:pt x="5689895" y="748615"/>
                    <a:pt x="5828462" y="904503"/>
                  </a:cubicBezTo>
                  <a:cubicBezTo>
                    <a:pt x="6044973" y="1138334"/>
                    <a:pt x="6313446" y="1432789"/>
                    <a:pt x="6651202" y="1441449"/>
                  </a:cubicBezTo>
                  <a:cubicBezTo>
                    <a:pt x="6659862" y="1441449"/>
                    <a:pt x="6668523" y="1424128"/>
                    <a:pt x="6651202" y="1424128"/>
                  </a:cubicBezTo>
                  <a:cubicBezTo>
                    <a:pt x="6313446" y="1415468"/>
                    <a:pt x="6044973" y="1129674"/>
                    <a:pt x="5837123" y="895842"/>
                  </a:cubicBezTo>
                  <a:cubicBezTo>
                    <a:pt x="5603291" y="644690"/>
                    <a:pt x="5386781" y="350236"/>
                    <a:pt x="5100987" y="151046"/>
                  </a:cubicBezTo>
                  <a:cubicBezTo>
                    <a:pt x="4997062" y="81763"/>
                    <a:pt x="4875816" y="21140"/>
                    <a:pt x="4745910" y="3819"/>
                  </a:cubicBezTo>
                  <a:cubicBezTo>
                    <a:pt x="4616003" y="-13501"/>
                    <a:pt x="4486097" y="29801"/>
                    <a:pt x="4373512" y="99084"/>
                  </a:cubicBezTo>
                  <a:cubicBezTo>
                    <a:pt x="4079057" y="263632"/>
                    <a:pt x="3862547" y="540765"/>
                    <a:pt x="3646036" y="783257"/>
                  </a:cubicBezTo>
                  <a:cubicBezTo>
                    <a:pt x="3524791" y="921824"/>
                    <a:pt x="3403545" y="1051730"/>
                    <a:pt x="3264978" y="1172976"/>
                  </a:cubicBezTo>
                  <a:cubicBezTo>
                    <a:pt x="3143732" y="1276901"/>
                    <a:pt x="3013826" y="1363505"/>
                    <a:pt x="2857938" y="1398147"/>
                  </a:cubicBezTo>
                  <a:cubicBezTo>
                    <a:pt x="2528842" y="1476091"/>
                    <a:pt x="2234388" y="1207618"/>
                    <a:pt x="2026538" y="991107"/>
                  </a:cubicBezTo>
                  <a:cubicBezTo>
                    <a:pt x="1775386" y="739955"/>
                    <a:pt x="1567536" y="445501"/>
                    <a:pt x="1290402" y="220330"/>
                  </a:cubicBezTo>
                  <a:cubicBezTo>
                    <a:pt x="1082552" y="47121"/>
                    <a:pt x="831400" y="-56804"/>
                    <a:pt x="562927" y="47121"/>
                  </a:cubicBezTo>
                  <a:cubicBezTo>
                    <a:pt x="407040" y="107744"/>
                    <a:pt x="277133" y="220330"/>
                    <a:pt x="155888" y="332915"/>
                  </a:cubicBezTo>
                  <a:cubicBezTo>
                    <a:pt x="103925" y="384878"/>
                    <a:pt x="51963" y="436840"/>
                    <a:pt x="0" y="488803"/>
                  </a:cubicBezTo>
                  <a:lnTo>
                    <a:pt x="0" y="514784"/>
                  </a:lnTo>
                  <a:cubicBezTo>
                    <a:pt x="95265" y="410859"/>
                    <a:pt x="199190" y="306934"/>
                    <a:pt x="311775" y="22033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551" name="Graphic 1">
              <a:extLst>
                <a:ext uri="{FF2B5EF4-FFF2-40B4-BE49-F238E27FC236}">
                  <a16:creationId xmlns:a16="http://schemas.microsoft.com/office/drawing/2014/main" xmlns="" id="{72CCB38E-D3DE-4082-88C5-B9EA62654427}"/>
                </a:ext>
              </a:extLst>
            </p:cNvPr>
            <p:cNvGrpSpPr/>
            <p:nvPr/>
          </p:nvGrpSpPr>
          <p:grpSpPr>
            <a:xfrm>
              <a:off x="-313170" y="3096013"/>
              <a:ext cx="40013" cy="281267"/>
              <a:chOff x="-581182" y="3414894"/>
              <a:chExt cx="121245" cy="852273"/>
            </a:xfrm>
            <a:grpFill/>
          </p:grpSpPr>
          <p:sp>
            <p:nvSpPr>
              <p:cNvPr id="781" name="Freeform: Shape 269">
                <a:extLst>
                  <a:ext uri="{FF2B5EF4-FFF2-40B4-BE49-F238E27FC236}">
                    <a16:creationId xmlns:a16="http://schemas.microsoft.com/office/drawing/2014/main" xmlns="" id="{66C8F21F-90FF-4C44-ABCE-CA9ECBCDE86F}"/>
                  </a:ext>
                </a:extLst>
              </p:cNvPr>
              <p:cNvSpPr/>
              <p:nvPr/>
            </p:nvSpPr>
            <p:spPr>
              <a:xfrm>
                <a:off x="-529219" y="3460065"/>
                <a:ext cx="17320" cy="752631"/>
              </a:xfrm>
              <a:custGeom>
                <a:avLst/>
                <a:gdLst>
                  <a:gd name="connsiteX0" fmla="*/ 0 w 17320"/>
                  <a:gd name="connsiteY0" fmla="*/ 6495 h 752631"/>
                  <a:gd name="connsiteX1" fmla="*/ 0 w 17320"/>
                  <a:gd name="connsiteY1" fmla="*/ 742631 h 752631"/>
                  <a:gd name="connsiteX2" fmla="*/ 17321 w 17320"/>
                  <a:gd name="connsiteY2" fmla="*/ 742631 h 752631"/>
                  <a:gd name="connsiteX3" fmla="*/ 17321 w 17320"/>
                  <a:gd name="connsiteY3" fmla="*/ 6495 h 752631"/>
                  <a:gd name="connsiteX4" fmla="*/ 0 w 17320"/>
                  <a:gd name="connsiteY4" fmla="*/ 6495 h 752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752631">
                    <a:moveTo>
                      <a:pt x="0" y="6495"/>
                    </a:moveTo>
                    <a:cubicBezTo>
                      <a:pt x="0" y="248987"/>
                      <a:pt x="0" y="500139"/>
                      <a:pt x="0" y="742631"/>
                    </a:cubicBezTo>
                    <a:cubicBezTo>
                      <a:pt x="0" y="751291"/>
                      <a:pt x="17321" y="759952"/>
                      <a:pt x="17321" y="742631"/>
                    </a:cubicBezTo>
                    <a:cubicBezTo>
                      <a:pt x="17321" y="500139"/>
                      <a:pt x="17321" y="248987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82" name="Freeform: Shape 270">
                <a:extLst>
                  <a:ext uri="{FF2B5EF4-FFF2-40B4-BE49-F238E27FC236}">
                    <a16:creationId xmlns:a16="http://schemas.microsoft.com/office/drawing/2014/main" xmlns="" id="{76786339-66DA-41AA-BA8F-7E44395C3A73}"/>
                  </a:ext>
                </a:extLst>
              </p:cNvPr>
              <p:cNvSpPr/>
              <p:nvPr/>
            </p:nvSpPr>
            <p:spPr>
              <a:xfrm>
                <a:off x="-581182" y="4126440"/>
                <a:ext cx="121245" cy="140727"/>
              </a:xfrm>
              <a:custGeom>
                <a:avLst/>
                <a:gdLst>
                  <a:gd name="connsiteX0" fmla="*/ 0 w 121245"/>
                  <a:gd name="connsiteY0" fmla="*/ 6972 h 140727"/>
                  <a:gd name="connsiteX1" fmla="*/ 60623 w 121245"/>
                  <a:gd name="connsiteY1" fmla="*/ 102237 h 140727"/>
                  <a:gd name="connsiteX2" fmla="*/ 121246 w 121245"/>
                  <a:gd name="connsiteY2" fmla="*/ 128218 h 140727"/>
                  <a:gd name="connsiteX3" fmla="*/ 60623 w 121245"/>
                  <a:gd name="connsiteY3" fmla="*/ 32953 h 140727"/>
                  <a:gd name="connsiteX4" fmla="*/ 0 w 121245"/>
                  <a:gd name="connsiteY4" fmla="*/ 6972 h 140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0727">
                    <a:moveTo>
                      <a:pt x="0" y="6972"/>
                    </a:moveTo>
                    <a:cubicBezTo>
                      <a:pt x="0" y="24293"/>
                      <a:pt x="25981" y="67595"/>
                      <a:pt x="60623" y="102237"/>
                    </a:cubicBezTo>
                    <a:cubicBezTo>
                      <a:pt x="95265" y="136878"/>
                      <a:pt x="121246" y="154199"/>
                      <a:pt x="121246" y="128218"/>
                    </a:cubicBezTo>
                    <a:cubicBezTo>
                      <a:pt x="121246" y="110897"/>
                      <a:pt x="95265" y="67595"/>
                      <a:pt x="60623" y="32953"/>
                    </a:cubicBezTo>
                    <a:cubicBezTo>
                      <a:pt x="25981" y="6972"/>
                      <a:pt x="0" y="-10349"/>
                      <a:pt x="0" y="697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83" name="Freeform: Shape 271">
                <a:extLst>
                  <a:ext uri="{FF2B5EF4-FFF2-40B4-BE49-F238E27FC236}">
                    <a16:creationId xmlns:a16="http://schemas.microsoft.com/office/drawing/2014/main" xmlns="" id="{B338596F-519E-4AD8-9A86-C17FFD24EAB9}"/>
                  </a:ext>
                </a:extLst>
              </p:cNvPr>
              <p:cNvSpPr/>
              <p:nvPr/>
            </p:nvSpPr>
            <p:spPr>
              <a:xfrm>
                <a:off x="-581182" y="3414894"/>
                <a:ext cx="121245" cy="145065"/>
              </a:xfrm>
              <a:custGeom>
                <a:avLst/>
                <a:gdLst>
                  <a:gd name="connsiteX0" fmla="*/ 60623 w 121245"/>
                  <a:gd name="connsiteY0" fmla="*/ 43005 h 145065"/>
                  <a:gd name="connsiteX1" fmla="*/ 0 w 121245"/>
                  <a:gd name="connsiteY1" fmla="*/ 138270 h 145065"/>
                  <a:gd name="connsiteX2" fmla="*/ 60623 w 121245"/>
                  <a:gd name="connsiteY2" fmla="*/ 103628 h 145065"/>
                  <a:gd name="connsiteX3" fmla="*/ 121246 w 121245"/>
                  <a:gd name="connsiteY3" fmla="*/ 8364 h 145065"/>
                  <a:gd name="connsiteX4" fmla="*/ 60623 w 121245"/>
                  <a:gd name="connsiteY4" fmla="*/ 43005 h 145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5065">
                    <a:moveTo>
                      <a:pt x="60623" y="43005"/>
                    </a:moveTo>
                    <a:cubicBezTo>
                      <a:pt x="25981" y="77647"/>
                      <a:pt x="0" y="120949"/>
                      <a:pt x="0" y="138270"/>
                    </a:cubicBezTo>
                    <a:cubicBezTo>
                      <a:pt x="0" y="155591"/>
                      <a:pt x="25981" y="138270"/>
                      <a:pt x="60623" y="103628"/>
                    </a:cubicBezTo>
                    <a:cubicBezTo>
                      <a:pt x="95265" y="68987"/>
                      <a:pt x="121246" y="34345"/>
                      <a:pt x="121246" y="8364"/>
                    </a:cubicBezTo>
                    <a:cubicBezTo>
                      <a:pt x="121246" y="-8957"/>
                      <a:pt x="95265" y="-297"/>
                      <a:pt x="60623" y="4300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52" name="Graphic 1">
              <a:extLst>
                <a:ext uri="{FF2B5EF4-FFF2-40B4-BE49-F238E27FC236}">
                  <a16:creationId xmlns:a16="http://schemas.microsoft.com/office/drawing/2014/main" xmlns="" id="{210AC3B4-F424-4F76-8E64-B6D6F427B66A}"/>
                </a:ext>
              </a:extLst>
            </p:cNvPr>
            <p:cNvGrpSpPr/>
            <p:nvPr/>
          </p:nvGrpSpPr>
          <p:grpSpPr>
            <a:xfrm>
              <a:off x="-218852" y="3019477"/>
              <a:ext cx="40013" cy="435829"/>
              <a:chOff x="-295388" y="3182980"/>
              <a:chExt cx="121245" cy="1320615"/>
            </a:xfrm>
            <a:grpFill/>
          </p:grpSpPr>
          <p:sp>
            <p:nvSpPr>
              <p:cNvPr id="778" name="Freeform: Shape 266">
                <a:extLst>
                  <a:ext uri="{FF2B5EF4-FFF2-40B4-BE49-F238E27FC236}">
                    <a16:creationId xmlns:a16="http://schemas.microsoft.com/office/drawing/2014/main" xmlns="" id="{B211F809-C5A4-481E-96EC-97B56EE1CDBA}"/>
                  </a:ext>
                </a:extLst>
              </p:cNvPr>
              <p:cNvSpPr/>
              <p:nvPr/>
            </p:nvSpPr>
            <p:spPr>
              <a:xfrm>
                <a:off x="-243425" y="3214068"/>
                <a:ext cx="17320" cy="1249779"/>
              </a:xfrm>
              <a:custGeom>
                <a:avLst/>
                <a:gdLst>
                  <a:gd name="connsiteX0" fmla="*/ 0 w 17320"/>
                  <a:gd name="connsiteY0" fmla="*/ 10000 h 1249779"/>
                  <a:gd name="connsiteX1" fmla="*/ 0 w 17320"/>
                  <a:gd name="connsiteY1" fmla="*/ 1239780 h 1249779"/>
                  <a:gd name="connsiteX2" fmla="*/ 17321 w 17320"/>
                  <a:gd name="connsiteY2" fmla="*/ 1239780 h 1249779"/>
                  <a:gd name="connsiteX3" fmla="*/ 17321 w 17320"/>
                  <a:gd name="connsiteY3" fmla="*/ 10000 h 1249779"/>
                  <a:gd name="connsiteX4" fmla="*/ 0 w 17320"/>
                  <a:gd name="connsiteY4" fmla="*/ 10000 h 12497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249779">
                    <a:moveTo>
                      <a:pt x="0" y="10000"/>
                    </a:moveTo>
                    <a:cubicBezTo>
                      <a:pt x="0" y="417040"/>
                      <a:pt x="0" y="824080"/>
                      <a:pt x="0" y="1239780"/>
                    </a:cubicBezTo>
                    <a:cubicBezTo>
                      <a:pt x="0" y="1248440"/>
                      <a:pt x="17321" y="1257101"/>
                      <a:pt x="17321" y="1239780"/>
                    </a:cubicBezTo>
                    <a:cubicBezTo>
                      <a:pt x="17321" y="832740"/>
                      <a:pt x="17321" y="425700"/>
                      <a:pt x="17321" y="10000"/>
                    </a:cubicBezTo>
                    <a:cubicBezTo>
                      <a:pt x="1732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79" name="Freeform: Shape 267">
                <a:extLst>
                  <a:ext uri="{FF2B5EF4-FFF2-40B4-BE49-F238E27FC236}">
                    <a16:creationId xmlns:a16="http://schemas.microsoft.com/office/drawing/2014/main" xmlns="" id="{3082EC7F-DE37-4B8B-B551-097ACEFA59F5}"/>
                  </a:ext>
                </a:extLst>
              </p:cNvPr>
              <p:cNvSpPr/>
              <p:nvPr/>
            </p:nvSpPr>
            <p:spPr>
              <a:xfrm>
                <a:off x="-295388" y="4372493"/>
                <a:ext cx="121245" cy="131103"/>
              </a:xfrm>
              <a:custGeom>
                <a:avLst/>
                <a:gdLst>
                  <a:gd name="connsiteX0" fmla="*/ 60623 w 121245"/>
                  <a:gd name="connsiteY0" fmla="*/ 12072 h 131103"/>
                  <a:gd name="connsiteX1" fmla="*/ 0 w 121245"/>
                  <a:gd name="connsiteY1" fmla="*/ 20732 h 131103"/>
                  <a:gd name="connsiteX2" fmla="*/ 60623 w 121245"/>
                  <a:gd name="connsiteY2" fmla="*/ 115997 h 131103"/>
                  <a:gd name="connsiteX3" fmla="*/ 121246 w 121245"/>
                  <a:gd name="connsiteY3" fmla="*/ 98676 h 131103"/>
                  <a:gd name="connsiteX4" fmla="*/ 60623 w 121245"/>
                  <a:gd name="connsiteY4" fmla="*/ 12072 h 1311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1103">
                    <a:moveTo>
                      <a:pt x="60623" y="12072"/>
                    </a:moveTo>
                    <a:cubicBezTo>
                      <a:pt x="25981" y="-5249"/>
                      <a:pt x="0" y="-5249"/>
                      <a:pt x="0" y="20732"/>
                    </a:cubicBezTo>
                    <a:cubicBezTo>
                      <a:pt x="0" y="46713"/>
                      <a:pt x="25981" y="90015"/>
                      <a:pt x="60623" y="115997"/>
                    </a:cubicBezTo>
                    <a:cubicBezTo>
                      <a:pt x="95265" y="141978"/>
                      <a:pt x="121246" y="133317"/>
                      <a:pt x="121246" y="98676"/>
                    </a:cubicBezTo>
                    <a:cubicBezTo>
                      <a:pt x="121246" y="64034"/>
                      <a:pt x="95265" y="29393"/>
                      <a:pt x="60623" y="1207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80" name="Freeform: Shape 268">
                <a:extLst>
                  <a:ext uri="{FF2B5EF4-FFF2-40B4-BE49-F238E27FC236}">
                    <a16:creationId xmlns:a16="http://schemas.microsoft.com/office/drawing/2014/main" xmlns="" id="{66F693D6-B09E-458A-A82A-5B289369C746}"/>
                  </a:ext>
                </a:extLst>
              </p:cNvPr>
              <p:cNvSpPr/>
              <p:nvPr/>
            </p:nvSpPr>
            <p:spPr>
              <a:xfrm>
                <a:off x="-295388" y="3182980"/>
                <a:ext cx="121245" cy="134719"/>
              </a:xfrm>
              <a:custGeom>
                <a:avLst/>
                <a:gdLst>
                  <a:gd name="connsiteX0" fmla="*/ 60623 w 121245"/>
                  <a:gd name="connsiteY0" fmla="*/ 15107 h 134719"/>
                  <a:gd name="connsiteX1" fmla="*/ 0 w 121245"/>
                  <a:gd name="connsiteY1" fmla="*/ 110371 h 134719"/>
                  <a:gd name="connsiteX2" fmla="*/ 60623 w 121245"/>
                  <a:gd name="connsiteY2" fmla="*/ 119032 h 134719"/>
                  <a:gd name="connsiteX3" fmla="*/ 121246 w 121245"/>
                  <a:gd name="connsiteY3" fmla="*/ 32427 h 134719"/>
                  <a:gd name="connsiteX4" fmla="*/ 60623 w 121245"/>
                  <a:gd name="connsiteY4" fmla="*/ 15107 h 1347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4719">
                    <a:moveTo>
                      <a:pt x="60623" y="15107"/>
                    </a:moveTo>
                    <a:cubicBezTo>
                      <a:pt x="25981" y="41088"/>
                      <a:pt x="0" y="84390"/>
                      <a:pt x="0" y="110371"/>
                    </a:cubicBezTo>
                    <a:cubicBezTo>
                      <a:pt x="0" y="136352"/>
                      <a:pt x="25981" y="145013"/>
                      <a:pt x="60623" y="119032"/>
                    </a:cubicBezTo>
                    <a:cubicBezTo>
                      <a:pt x="95265" y="101711"/>
                      <a:pt x="121246" y="58409"/>
                      <a:pt x="121246" y="32427"/>
                    </a:cubicBezTo>
                    <a:cubicBezTo>
                      <a:pt x="121246" y="-2214"/>
                      <a:pt x="95265" y="-10875"/>
                      <a:pt x="60623" y="1510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53" name="Graphic 1">
              <a:extLst>
                <a:ext uri="{FF2B5EF4-FFF2-40B4-BE49-F238E27FC236}">
                  <a16:creationId xmlns:a16="http://schemas.microsoft.com/office/drawing/2014/main" xmlns="" id="{73A5BE33-904F-41B0-B671-58C3DBAF5772}"/>
                </a:ext>
              </a:extLst>
            </p:cNvPr>
            <p:cNvGrpSpPr/>
            <p:nvPr/>
          </p:nvGrpSpPr>
          <p:grpSpPr>
            <a:xfrm>
              <a:off x="-121677" y="2984005"/>
              <a:ext cx="40013" cy="506329"/>
              <a:chOff x="-934" y="3075495"/>
              <a:chExt cx="121245" cy="1534240"/>
            </a:xfrm>
            <a:grpFill/>
          </p:grpSpPr>
          <p:sp>
            <p:nvSpPr>
              <p:cNvPr id="775" name="Freeform: Shape 263">
                <a:extLst>
                  <a:ext uri="{FF2B5EF4-FFF2-40B4-BE49-F238E27FC236}">
                    <a16:creationId xmlns:a16="http://schemas.microsoft.com/office/drawing/2014/main" xmlns="" id="{B7178C29-0818-4B9E-A59E-14B21A0C5B52}"/>
                  </a:ext>
                </a:extLst>
              </p:cNvPr>
              <p:cNvSpPr/>
              <p:nvPr/>
            </p:nvSpPr>
            <p:spPr>
              <a:xfrm>
                <a:off x="51028" y="3098492"/>
                <a:ext cx="17320" cy="1477941"/>
              </a:xfrm>
              <a:custGeom>
                <a:avLst/>
                <a:gdLst>
                  <a:gd name="connsiteX0" fmla="*/ 0 w 17320"/>
                  <a:gd name="connsiteY0" fmla="*/ 12991 h 1477941"/>
                  <a:gd name="connsiteX1" fmla="*/ 0 w 17320"/>
                  <a:gd name="connsiteY1" fmla="*/ 1467941 h 1477941"/>
                  <a:gd name="connsiteX2" fmla="*/ 17321 w 17320"/>
                  <a:gd name="connsiteY2" fmla="*/ 1467941 h 1477941"/>
                  <a:gd name="connsiteX3" fmla="*/ 17321 w 17320"/>
                  <a:gd name="connsiteY3" fmla="*/ 12991 h 1477941"/>
                  <a:gd name="connsiteX4" fmla="*/ 0 w 17320"/>
                  <a:gd name="connsiteY4" fmla="*/ 12991 h 14779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477941">
                    <a:moveTo>
                      <a:pt x="0" y="12991"/>
                    </a:moveTo>
                    <a:cubicBezTo>
                      <a:pt x="0" y="497974"/>
                      <a:pt x="0" y="982958"/>
                      <a:pt x="0" y="1467941"/>
                    </a:cubicBezTo>
                    <a:cubicBezTo>
                      <a:pt x="0" y="1476602"/>
                      <a:pt x="17321" y="1485262"/>
                      <a:pt x="17321" y="1467941"/>
                    </a:cubicBezTo>
                    <a:cubicBezTo>
                      <a:pt x="17321" y="982958"/>
                      <a:pt x="17321" y="497974"/>
                      <a:pt x="17321" y="12991"/>
                    </a:cubicBezTo>
                    <a:cubicBezTo>
                      <a:pt x="1732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76" name="Freeform: Shape 264">
                <a:extLst>
                  <a:ext uri="{FF2B5EF4-FFF2-40B4-BE49-F238E27FC236}">
                    <a16:creationId xmlns:a16="http://schemas.microsoft.com/office/drawing/2014/main" xmlns="" id="{72DA64AE-D228-4B3A-8C50-C06346496182}"/>
                  </a:ext>
                </a:extLst>
              </p:cNvPr>
              <p:cNvSpPr/>
              <p:nvPr/>
            </p:nvSpPr>
            <p:spPr>
              <a:xfrm>
                <a:off x="-934" y="4479829"/>
                <a:ext cx="121245" cy="129906"/>
              </a:xfrm>
              <a:custGeom>
                <a:avLst/>
                <a:gdLst>
                  <a:gd name="connsiteX0" fmla="*/ 60623 w 121245"/>
                  <a:gd name="connsiteY0" fmla="*/ 0 h 129906"/>
                  <a:gd name="connsiteX1" fmla="*/ 0 w 121245"/>
                  <a:gd name="connsiteY1" fmla="*/ 51963 h 129906"/>
                  <a:gd name="connsiteX2" fmla="*/ 60623 w 121245"/>
                  <a:gd name="connsiteY2" fmla="*/ 129906 h 129906"/>
                  <a:gd name="connsiteX3" fmla="*/ 121246 w 121245"/>
                  <a:gd name="connsiteY3" fmla="*/ 69283 h 129906"/>
                  <a:gd name="connsiteX4" fmla="*/ 60623 w 121245"/>
                  <a:gd name="connsiteY4" fmla="*/ 0 h 1299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29906">
                    <a:moveTo>
                      <a:pt x="60623" y="0"/>
                    </a:moveTo>
                    <a:cubicBezTo>
                      <a:pt x="25981" y="0"/>
                      <a:pt x="0" y="17321"/>
                      <a:pt x="0" y="51963"/>
                    </a:cubicBezTo>
                    <a:cubicBezTo>
                      <a:pt x="0" y="86604"/>
                      <a:pt x="25981" y="121246"/>
                      <a:pt x="60623" y="129906"/>
                    </a:cubicBezTo>
                    <a:cubicBezTo>
                      <a:pt x="95265" y="129906"/>
                      <a:pt x="121246" y="103925"/>
                      <a:pt x="121246" y="69283"/>
                    </a:cubicBezTo>
                    <a:cubicBezTo>
                      <a:pt x="121246" y="34642"/>
                      <a:pt x="95265" y="8660"/>
                      <a:pt x="60623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77" name="Freeform: Shape 265">
                <a:extLst>
                  <a:ext uri="{FF2B5EF4-FFF2-40B4-BE49-F238E27FC236}">
                    <a16:creationId xmlns:a16="http://schemas.microsoft.com/office/drawing/2014/main" xmlns="" id="{5260BCB2-41B4-461D-A79A-CCFE05F46CDB}"/>
                  </a:ext>
                </a:extLst>
              </p:cNvPr>
              <p:cNvSpPr/>
              <p:nvPr/>
            </p:nvSpPr>
            <p:spPr>
              <a:xfrm>
                <a:off x="-934" y="3075495"/>
                <a:ext cx="121245" cy="131252"/>
              </a:xfrm>
              <a:custGeom>
                <a:avLst/>
                <a:gdLst>
                  <a:gd name="connsiteX0" fmla="*/ 60623 w 121245"/>
                  <a:gd name="connsiteY0" fmla="*/ 1346 h 131252"/>
                  <a:gd name="connsiteX1" fmla="*/ 0 w 121245"/>
                  <a:gd name="connsiteY1" fmla="*/ 79290 h 131252"/>
                  <a:gd name="connsiteX2" fmla="*/ 60623 w 121245"/>
                  <a:gd name="connsiteY2" fmla="*/ 131252 h 131252"/>
                  <a:gd name="connsiteX3" fmla="*/ 121246 w 121245"/>
                  <a:gd name="connsiteY3" fmla="*/ 61969 h 131252"/>
                  <a:gd name="connsiteX4" fmla="*/ 60623 w 121245"/>
                  <a:gd name="connsiteY4" fmla="*/ 1346 h 1312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1252">
                    <a:moveTo>
                      <a:pt x="60623" y="1346"/>
                    </a:moveTo>
                    <a:cubicBezTo>
                      <a:pt x="25981" y="10006"/>
                      <a:pt x="0" y="44648"/>
                      <a:pt x="0" y="79290"/>
                    </a:cubicBezTo>
                    <a:cubicBezTo>
                      <a:pt x="0" y="113931"/>
                      <a:pt x="25981" y="131252"/>
                      <a:pt x="60623" y="131252"/>
                    </a:cubicBezTo>
                    <a:cubicBezTo>
                      <a:pt x="95265" y="122592"/>
                      <a:pt x="121246" y="96611"/>
                      <a:pt x="121246" y="61969"/>
                    </a:cubicBezTo>
                    <a:cubicBezTo>
                      <a:pt x="121246" y="27327"/>
                      <a:pt x="95265" y="-7314"/>
                      <a:pt x="60623" y="134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54" name="Graphic 1">
              <a:extLst>
                <a:ext uri="{FF2B5EF4-FFF2-40B4-BE49-F238E27FC236}">
                  <a16:creationId xmlns:a16="http://schemas.microsoft.com/office/drawing/2014/main" xmlns="" id="{D733676F-1DEE-43D0-ACB2-E9BAAF35054A}"/>
                </a:ext>
              </a:extLst>
            </p:cNvPr>
            <p:cNvGrpSpPr/>
            <p:nvPr/>
          </p:nvGrpSpPr>
          <p:grpSpPr>
            <a:xfrm>
              <a:off x="-27360" y="2996889"/>
              <a:ext cx="40013" cy="478539"/>
              <a:chOff x="284859" y="3114535"/>
              <a:chExt cx="121245" cy="1450032"/>
            </a:xfrm>
            <a:grpFill/>
          </p:grpSpPr>
          <p:sp>
            <p:nvSpPr>
              <p:cNvPr id="772" name="Freeform: Shape 260">
                <a:extLst>
                  <a:ext uri="{FF2B5EF4-FFF2-40B4-BE49-F238E27FC236}">
                    <a16:creationId xmlns:a16="http://schemas.microsoft.com/office/drawing/2014/main" xmlns="" id="{00B74147-AAC5-45A8-AEFB-A70ABE9E85EF}"/>
                  </a:ext>
                </a:extLst>
              </p:cNvPr>
              <p:cNvSpPr/>
              <p:nvPr/>
            </p:nvSpPr>
            <p:spPr>
              <a:xfrm>
                <a:off x="336822" y="3139629"/>
                <a:ext cx="17320" cy="1393502"/>
              </a:xfrm>
              <a:custGeom>
                <a:avLst/>
                <a:gdLst>
                  <a:gd name="connsiteX0" fmla="*/ 0 w 17320"/>
                  <a:gd name="connsiteY0" fmla="*/ 6495 h 1393502"/>
                  <a:gd name="connsiteX1" fmla="*/ 0 w 17320"/>
                  <a:gd name="connsiteY1" fmla="*/ 1383502 h 1393502"/>
                  <a:gd name="connsiteX2" fmla="*/ 17321 w 17320"/>
                  <a:gd name="connsiteY2" fmla="*/ 1383502 h 1393502"/>
                  <a:gd name="connsiteX3" fmla="*/ 17321 w 17320"/>
                  <a:gd name="connsiteY3" fmla="*/ 6495 h 1393502"/>
                  <a:gd name="connsiteX4" fmla="*/ 0 w 17320"/>
                  <a:gd name="connsiteY4" fmla="*/ 6495 h 13935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393502">
                    <a:moveTo>
                      <a:pt x="0" y="6495"/>
                    </a:moveTo>
                    <a:cubicBezTo>
                      <a:pt x="0" y="465498"/>
                      <a:pt x="0" y="924500"/>
                      <a:pt x="0" y="1383502"/>
                    </a:cubicBezTo>
                    <a:cubicBezTo>
                      <a:pt x="0" y="1392162"/>
                      <a:pt x="17321" y="1400823"/>
                      <a:pt x="17321" y="1383502"/>
                    </a:cubicBezTo>
                    <a:cubicBezTo>
                      <a:pt x="17321" y="924500"/>
                      <a:pt x="17321" y="465498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73" name="Freeform: Shape 261">
                <a:extLst>
                  <a:ext uri="{FF2B5EF4-FFF2-40B4-BE49-F238E27FC236}">
                    <a16:creationId xmlns:a16="http://schemas.microsoft.com/office/drawing/2014/main" xmlns="" id="{6955DCB1-469E-451B-B910-AB48F47EEE51}"/>
                  </a:ext>
                </a:extLst>
              </p:cNvPr>
              <p:cNvSpPr/>
              <p:nvPr/>
            </p:nvSpPr>
            <p:spPr>
              <a:xfrm>
                <a:off x="284859" y="4441940"/>
                <a:ext cx="121245" cy="122628"/>
              </a:xfrm>
              <a:custGeom>
                <a:avLst/>
                <a:gdLst>
                  <a:gd name="connsiteX0" fmla="*/ 60623 w 121245"/>
                  <a:gd name="connsiteY0" fmla="*/ 3248 h 122628"/>
                  <a:gd name="connsiteX1" fmla="*/ 0 w 121245"/>
                  <a:gd name="connsiteY1" fmla="*/ 81191 h 122628"/>
                  <a:gd name="connsiteX2" fmla="*/ 60623 w 121245"/>
                  <a:gd name="connsiteY2" fmla="*/ 115833 h 122628"/>
                  <a:gd name="connsiteX3" fmla="*/ 121246 w 121245"/>
                  <a:gd name="connsiteY3" fmla="*/ 29229 h 122628"/>
                  <a:gd name="connsiteX4" fmla="*/ 60623 w 121245"/>
                  <a:gd name="connsiteY4" fmla="*/ 3248 h 122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22628">
                    <a:moveTo>
                      <a:pt x="60623" y="3248"/>
                    </a:moveTo>
                    <a:cubicBezTo>
                      <a:pt x="25981" y="11908"/>
                      <a:pt x="0" y="46550"/>
                      <a:pt x="0" y="81191"/>
                    </a:cubicBezTo>
                    <a:cubicBezTo>
                      <a:pt x="0" y="115833"/>
                      <a:pt x="25981" y="133154"/>
                      <a:pt x="60623" y="115833"/>
                    </a:cubicBezTo>
                    <a:cubicBezTo>
                      <a:pt x="95265" y="98512"/>
                      <a:pt x="121246" y="63871"/>
                      <a:pt x="121246" y="29229"/>
                    </a:cubicBezTo>
                    <a:cubicBezTo>
                      <a:pt x="121246" y="3248"/>
                      <a:pt x="95265" y="-5413"/>
                      <a:pt x="60623" y="324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74" name="Freeform: Shape 262">
                <a:extLst>
                  <a:ext uri="{FF2B5EF4-FFF2-40B4-BE49-F238E27FC236}">
                    <a16:creationId xmlns:a16="http://schemas.microsoft.com/office/drawing/2014/main" xmlns="" id="{E4997923-E002-474D-83E1-E8BC1E6B7BFB}"/>
                  </a:ext>
                </a:extLst>
              </p:cNvPr>
              <p:cNvSpPr/>
              <p:nvPr/>
            </p:nvSpPr>
            <p:spPr>
              <a:xfrm>
                <a:off x="284859" y="3114535"/>
                <a:ext cx="121245" cy="121317"/>
              </a:xfrm>
              <a:custGeom>
                <a:avLst/>
                <a:gdLst>
                  <a:gd name="connsiteX0" fmla="*/ 60623 w 121245"/>
                  <a:gd name="connsiteY0" fmla="*/ 5608 h 121317"/>
                  <a:gd name="connsiteX1" fmla="*/ 0 w 121245"/>
                  <a:gd name="connsiteY1" fmla="*/ 40250 h 121317"/>
                  <a:gd name="connsiteX2" fmla="*/ 60623 w 121245"/>
                  <a:gd name="connsiteY2" fmla="*/ 118194 h 121317"/>
                  <a:gd name="connsiteX3" fmla="*/ 121246 w 121245"/>
                  <a:gd name="connsiteY3" fmla="*/ 83552 h 121317"/>
                  <a:gd name="connsiteX4" fmla="*/ 60623 w 121245"/>
                  <a:gd name="connsiteY4" fmla="*/ 5608 h 121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21317">
                    <a:moveTo>
                      <a:pt x="60623" y="5608"/>
                    </a:moveTo>
                    <a:cubicBezTo>
                      <a:pt x="25981" y="-11713"/>
                      <a:pt x="0" y="14269"/>
                      <a:pt x="0" y="40250"/>
                    </a:cubicBezTo>
                    <a:cubicBezTo>
                      <a:pt x="0" y="74892"/>
                      <a:pt x="25981" y="109533"/>
                      <a:pt x="60623" y="118194"/>
                    </a:cubicBezTo>
                    <a:cubicBezTo>
                      <a:pt x="95265" y="126854"/>
                      <a:pt x="121246" y="118194"/>
                      <a:pt x="121246" y="83552"/>
                    </a:cubicBezTo>
                    <a:cubicBezTo>
                      <a:pt x="121246" y="57571"/>
                      <a:pt x="95265" y="22929"/>
                      <a:pt x="60623" y="560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55" name="Graphic 1">
              <a:extLst>
                <a:ext uri="{FF2B5EF4-FFF2-40B4-BE49-F238E27FC236}">
                  <a16:creationId xmlns:a16="http://schemas.microsoft.com/office/drawing/2014/main" xmlns="" id="{B4F75ACE-A332-4BB6-A0EB-F788DF2803B4}"/>
                </a:ext>
              </a:extLst>
            </p:cNvPr>
            <p:cNvGrpSpPr/>
            <p:nvPr/>
          </p:nvGrpSpPr>
          <p:grpSpPr>
            <a:xfrm>
              <a:off x="66958" y="3055506"/>
              <a:ext cx="40457" cy="363771"/>
              <a:chOff x="570653" y="3292153"/>
              <a:chExt cx="122591" cy="1102271"/>
            </a:xfrm>
            <a:grpFill/>
          </p:grpSpPr>
          <p:sp>
            <p:nvSpPr>
              <p:cNvPr id="769" name="Freeform: Shape 257">
                <a:extLst>
                  <a:ext uri="{FF2B5EF4-FFF2-40B4-BE49-F238E27FC236}">
                    <a16:creationId xmlns:a16="http://schemas.microsoft.com/office/drawing/2014/main" xmlns="" id="{993EECA2-8930-4A0D-A859-D520C5804F5A}"/>
                  </a:ext>
                </a:extLst>
              </p:cNvPr>
              <p:cNvSpPr/>
              <p:nvPr/>
            </p:nvSpPr>
            <p:spPr>
              <a:xfrm>
                <a:off x="622615" y="3326654"/>
                <a:ext cx="17320" cy="1024609"/>
              </a:xfrm>
              <a:custGeom>
                <a:avLst/>
                <a:gdLst>
                  <a:gd name="connsiteX0" fmla="*/ 0 w 17320"/>
                  <a:gd name="connsiteY0" fmla="*/ 10000 h 1024609"/>
                  <a:gd name="connsiteX1" fmla="*/ 0 w 17320"/>
                  <a:gd name="connsiteY1" fmla="*/ 1014609 h 1024609"/>
                  <a:gd name="connsiteX2" fmla="*/ 17321 w 17320"/>
                  <a:gd name="connsiteY2" fmla="*/ 1014609 h 1024609"/>
                  <a:gd name="connsiteX3" fmla="*/ 17321 w 17320"/>
                  <a:gd name="connsiteY3" fmla="*/ 10000 h 1024609"/>
                  <a:gd name="connsiteX4" fmla="*/ 0 w 17320"/>
                  <a:gd name="connsiteY4" fmla="*/ 10000 h 10246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024609">
                    <a:moveTo>
                      <a:pt x="0" y="10000"/>
                    </a:moveTo>
                    <a:cubicBezTo>
                      <a:pt x="0" y="347756"/>
                      <a:pt x="0" y="676853"/>
                      <a:pt x="0" y="1014609"/>
                    </a:cubicBezTo>
                    <a:cubicBezTo>
                      <a:pt x="0" y="1023269"/>
                      <a:pt x="17321" y="1031930"/>
                      <a:pt x="17321" y="1014609"/>
                    </a:cubicBezTo>
                    <a:cubicBezTo>
                      <a:pt x="17321" y="676853"/>
                      <a:pt x="17321" y="347756"/>
                      <a:pt x="17321" y="10000"/>
                    </a:cubicBezTo>
                    <a:cubicBezTo>
                      <a:pt x="1732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70" name="Freeform: Shape 258">
                <a:extLst>
                  <a:ext uri="{FF2B5EF4-FFF2-40B4-BE49-F238E27FC236}">
                    <a16:creationId xmlns:a16="http://schemas.microsoft.com/office/drawing/2014/main" xmlns="" id="{B1AC339F-7930-4602-B5B5-A7B8EDDC7EDF}"/>
                  </a:ext>
                </a:extLst>
              </p:cNvPr>
              <p:cNvSpPr/>
              <p:nvPr/>
            </p:nvSpPr>
            <p:spPr>
              <a:xfrm>
                <a:off x="570653" y="4259907"/>
                <a:ext cx="122591" cy="134516"/>
              </a:xfrm>
              <a:custGeom>
                <a:avLst/>
                <a:gdLst>
                  <a:gd name="connsiteX0" fmla="*/ 60623 w 122591"/>
                  <a:gd name="connsiteY0" fmla="*/ 20732 h 134516"/>
                  <a:gd name="connsiteX1" fmla="*/ 0 w 122591"/>
                  <a:gd name="connsiteY1" fmla="*/ 115997 h 134516"/>
                  <a:gd name="connsiteX2" fmla="*/ 60623 w 122591"/>
                  <a:gd name="connsiteY2" fmla="*/ 107336 h 134516"/>
                  <a:gd name="connsiteX3" fmla="*/ 121246 w 122591"/>
                  <a:gd name="connsiteY3" fmla="*/ 12072 h 134516"/>
                  <a:gd name="connsiteX4" fmla="*/ 60623 w 122591"/>
                  <a:gd name="connsiteY4" fmla="*/ 20732 h 1345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91" h="134516">
                    <a:moveTo>
                      <a:pt x="60623" y="20732"/>
                    </a:moveTo>
                    <a:cubicBezTo>
                      <a:pt x="25981" y="46713"/>
                      <a:pt x="0" y="90015"/>
                      <a:pt x="0" y="115997"/>
                    </a:cubicBezTo>
                    <a:cubicBezTo>
                      <a:pt x="0" y="141978"/>
                      <a:pt x="25981" y="141978"/>
                      <a:pt x="60623" y="107336"/>
                    </a:cubicBezTo>
                    <a:cubicBezTo>
                      <a:pt x="95265" y="72694"/>
                      <a:pt x="121246" y="29392"/>
                      <a:pt x="121246" y="12072"/>
                    </a:cubicBezTo>
                    <a:cubicBezTo>
                      <a:pt x="129906" y="-5249"/>
                      <a:pt x="95265" y="-5249"/>
                      <a:pt x="60623" y="2073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71" name="Freeform: Shape 259">
                <a:extLst>
                  <a:ext uri="{FF2B5EF4-FFF2-40B4-BE49-F238E27FC236}">
                    <a16:creationId xmlns:a16="http://schemas.microsoft.com/office/drawing/2014/main" xmlns="" id="{A5425843-CA36-4056-A29D-99D411479A88}"/>
                  </a:ext>
                </a:extLst>
              </p:cNvPr>
              <p:cNvSpPr/>
              <p:nvPr/>
            </p:nvSpPr>
            <p:spPr>
              <a:xfrm>
                <a:off x="570653" y="3292153"/>
                <a:ext cx="121245" cy="138132"/>
              </a:xfrm>
              <a:custGeom>
                <a:avLst/>
                <a:gdLst>
                  <a:gd name="connsiteX0" fmla="*/ 0 w 121245"/>
                  <a:gd name="connsiteY0" fmla="*/ 18520 h 138132"/>
                  <a:gd name="connsiteX1" fmla="*/ 60623 w 121245"/>
                  <a:gd name="connsiteY1" fmla="*/ 113784 h 138132"/>
                  <a:gd name="connsiteX2" fmla="*/ 121246 w 121245"/>
                  <a:gd name="connsiteY2" fmla="*/ 122445 h 138132"/>
                  <a:gd name="connsiteX3" fmla="*/ 60623 w 121245"/>
                  <a:gd name="connsiteY3" fmla="*/ 27180 h 138132"/>
                  <a:gd name="connsiteX4" fmla="*/ 0 w 121245"/>
                  <a:gd name="connsiteY4" fmla="*/ 18520 h 1381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8132">
                    <a:moveTo>
                      <a:pt x="0" y="18520"/>
                    </a:moveTo>
                    <a:cubicBezTo>
                      <a:pt x="0" y="44501"/>
                      <a:pt x="25981" y="87803"/>
                      <a:pt x="60623" y="113784"/>
                    </a:cubicBezTo>
                    <a:cubicBezTo>
                      <a:pt x="95265" y="139766"/>
                      <a:pt x="121246" y="148426"/>
                      <a:pt x="121246" y="122445"/>
                    </a:cubicBezTo>
                    <a:cubicBezTo>
                      <a:pt x="121246" y="105124"/>
                      <a:pt x="95265" y="53161"/>
                      <a:pt x="60623" y="27180"/>
                    </a:cubicBezTo>
                    <a:cubicBezTo>
                      <a:pt x="25981" y="-7461"/>
                      <a:pt x="0" y="-7461"/>
                      <a:pt x="0" y="1852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56" name="Graphic 1">
              <a:extLst>
                <a:ext uri="{FF2B5EF4-FFF2-40B4-BE49-F238E27FC236}">
                  <a16:creationId xmlns:a16="http://schemas.microsoft.com/office/drawing/2014/main" xmlns="" id="{85E07BE7-DB55-462F-8E0E-5F253FC6B44B}"/>
                </a:ext>
              </a:extLst>
            </p:cNvPr>
            <p:cNvGrpSpPr/>
            <p:nvPr/>
          </p:nvGrpSpPr>
          <p:grpSpPr>
            <a:xfrm>
              <a:off x="164134" y="3146647"/>
              <a:ext cx="40013" cy="182565"/>
              <a:chOff x="865107" y="3568320"/>
              <a:chExt cx="121245" cy="553196"/>
            </a:xfrm>
            <a:grpFill/>
          </p:grpSpPr>
          <p:sp>
            <p:nvSpPr>
              <p:cNvPr id="766" name="Freeform: Shape 254">
                <a:extLst>
                  <a:ext uri="{FF2B5EF4-FFF2-40B4-BE49-F238E27FC236}">
                    <a16:creationId xmlns:a16="http://schemas.microsoft.com/office/drawing/2014/main" xmlns="" id="{FFE483BA-6F62-41E4-97C7-B67BE0A66B26}"/>
                  </a:ext>
                </a:extLst>
              </p:cNvPr>
              <p:cNvSpPr/>
              <p:nvPr/>
            </p:nvSpPr>
            <p:spPr>
              <a:xfrm>
                <a:off x="917070" y="3621108"/>
                <a:ext cx="17320" cy="444360"/>
              </a:xfrm>
              <a:custGeom>
                <a:avLst/>
                <a:gdLst>
                  <a:gd name="connsiteX0" fmla="*/ 0 w 17320"/>
                  <a:gd name="connsiteY0" fmla="*/ 10000 h 444360"/>
                  <a:gd name="connsiteX1" fmla="*/ 0 w 17320"/>
                  <a:gd name="connsiteY1" fmla="*/ 434361 h 444360"/>
                  <a:gd name="connsiteX2" fmla="*/ 17321 w 17320"/>
                  <a:gd name="connsiteY2" fmla="*/ 434361 h 444360"/>
                  <a:gd name="connsiteX3" fmla="*/ 17321 w 17320"/>
                  <a:gd name="connsiteY3" fmla="*/ 10000 h 444360"/>
                  <a:gd name="connsiteX4" fmla="*/ 0 w 17320"/>
                  <a:gd name="connsiteY4" fmla="*/ 10000 h 4443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444360">
                    <a:moveTo>
                      <a:pt x="0" y="10000"/>
                    </a:moveTo>
                    <a:cubicBezTo>
                      <a:pt x="0" y="148567"/>
                      <a:pt x="0" y="287134"/>
                      <a:pt x="0" y="434361"/>
                    </a:cubicBezTo>
                    <a:cubicBezTo>
                      <a:pt x="0" y="443021"/>
                      <a:pt x="17321" y="451682"/>
                      <a:pt x="17321" y="434361"/>
                    </a:cubicBezTo>
                    <a:cubicBezTo>
                      <a:pt x="17321" y="295794"/>
                      <a:pt x="17321" y="157227"/>
                      <a:pt x="17321" y="10000"/>
                    </a:cubicBezTo>
                    <a:cubicBezTo>
                      <a:pt x="1732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67" name="Freeform: Shape 255">
                <a:extLst>
                  <a:ext uri="{FF2B5EF4-FFF2-40B4-BE49-F238E27FC236}">
                    <a16:creationId xmlns:a16="http://schemas.microsoft.com/office/drawing/2014/main" xmlns="" id="{8917315D-D8FD-4CAA-A4D3-42C20EBF2B38}"/>
                  </a:ext>
                </a:extLst>
              </p:cNvPr>
              <p:cNvSpPr/>
              <p:nvPr/>
            </p:nvSpPr>
            <p:spPr>
              <a:xfrm>
                <a:off x="865107" y="3975846"/>
                <a:ext cx="121245" cy="145670"/>
              </a:xfrm>
              <a:custGeom>
                <a:avLst/>
                <a:gdLst>
                  <a:gd name="connsiteX0" fmla="*/ 0 w 121245"/>
                  <a:gd name="connsiteY0" fmla="*/ 140245 h 145670"/>
                  <a:gd name="connsiteX1" fmla="*/ 60623 w 121245"/>
                  <a:gd name="connsiteY1" fmla="*/ 88283 h 145670"/>
                  <a:gd name="connsiteX2" fmla="*/ 121246 w 121245"/>
                  <a:gd name="connsiteY2" fmla="*/ 1678 h 145670"/>
                  <a:gd name="connsiteX3" fmla="*/ 60623 w 121245"/>
                  <a:gd name="connsiteY3" fmla="*/ 53641 h 145670"/>
                  <a:gd name="connsiteX4" fmla="*/ 0 w 121245"/>
                  <a:gd name="connsiteY4" fmla="*/ 140245 h 1456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5670">
                    <a:moveTo>
                      <a:pt x="0" y="140245"/>
                    </a:moveTo>
                    <a:cubicBezTo>
                      <a:pt x="0" y="157566"/>
                      <a:pt x="25981" y="131585"/>
                      <a:pt x="60623" y="88283"/>
                    </a:cubicBezTo>
                    <a:cubicBezTo>
                      <a:pt x="95265" y="44981"/>
                      <a:pt x="121246" y="10339"/>
                      <a:pt x="121246" y="1678"/>
                    </a:cubicBezTo>
                    <a:cubicBezTo>
                      <a:pt x="121246" y="-6982"/>
                      <a:pt x="95265" y="18999"/>
                      <a:pt x="60623" y="53641"/>
                    </a:cubicBezTo>
                    <a:cubicBezTo>
                      <a:pt x="25981" y="88283"/>
                      <a:pt x="0" y="122924"/>
                      <a:pt x="0" y="14024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68" name="Freeform: Shape 256">
                <a:extLst>
                  <a:ext uri="{FF2B5EF4-FFF2-40B4-BE49-F238E27FC236}">
                    <a16:creationId xmlns:a16="http://schemas.microsoft.com/office/drawing/2014/main" xmlns="" id="{505A40AA-3097-4476-A4A9-2F107910E87D}"/>
                  </a:ext>
                </a:extLst>
              </p:cNvPr>
              <p:cNvSpPr/>
              <p:nvPr/>
            </p:nvSpPr>
            <p:spPr>
              <a:xfrm>
                <a:off x="865107" y="3568320"/>
                <a:ext cx="121245" cy="142410"/>
              </a:xfrm>
              <a:custGeom>
                <a:avLst/>
                <a:gdLst>
                  <a:gd name="connsiteX0" fmla="*/ 0 w 121245"/>
                  <a:gd name="connsiteY0" fmla="*/ 2165 h 142410"/>
                  <a:gd name="connsiteX1" fmla="*/ 60623 w 121245"/>
                  <a:gd name="connsiteY1" fmla="*/ 88769 h 142410"/>
                  <a:gd name="connsiteX2" fmla="*/ 121246 w 121245"/>
                  <a:gd name="connsiteY2" fmla="*/ 140732 h 142410"/>
                  <a:gd name="connsiteX3" fmla="*/ 60623 w 121245"/>
                  <a:gd name="connsiteY3" fmla="*/ 54128 h 142410"/>
                  <a:gd name="connsiteX4" fmla="*/ 0 w 121245"/>
                  <a:gd name="connsiteY4" fmla="*/ 2165 h 142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2410">
                    <a:moveTo>
                      <a:pt x="0" y="2165"/>
                    </a:moveTo>
                    <a:cubicBezTo>
                      <a:pt x="0" y="19486"/>
                      <a:pt x="25981" y="54128"/>
                      <a:pt x="60623" y="88769"/>
                    </a:cubicBezTo>
                    <a:cubicBezTo>
                      <a:pt x="95265" y="123411"/>
                      <a:pt x="121246" y="149392"/>
                      <a:pt x="121246" y="140732"/>
                    </a:cubicBezTo>
                    <a:cubicBezTo>
                      <a:pt x="121246" y="132071"/>
                      <a:pt x="95265" y="97430"/>
                      <a:pt x="60623" y="54128"/>
                    </a:cubicBezTo>
                    <a:cubicBezTo>
                      <a:pt x="25981" y="10826"/>
                      <a:pt x="0" y="-6495"/>
                      <a:pt x="0" y="216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57" name="Graphic 1">
              <a:extLst>
                <a:ext uri="{FF2B5EF4-FFF2-40B4-BE49-F238E27FC236}">
                  <a16:creationId xmlns:a16="http://schemas.microsoft.com/office/drawing/2014/main" xmlns="" id="{9C29BAC4-76F4-4FCA-9F63-2BD20A728F92}"/>
                </a:ext>
              </a:extLst>
            </p:cNvPr>
            <p:cNvGrpSpPr/>
            <p:nvPr/>
          </p:nvGrpSpPr>
          <p:grpSpPr>
            <a:xfrm>
              <a:off x="258451" y="3172536"/>
              <a:ext cx="40013" cy="126852"/>
              <a:chOff x="1150901" y="3646769"/>
              <a:chExt cx="121245" cy="384377"/>
            </a:xfrm>
            <a:grpFill/>
          </p:grpSpPr>
          <p:sp>
            <p:nvSpPr>
              <p:cNvPr id="763" name="Freeform: Shape 251">
                <a:extLst>
                  <a:ext uri="{FF2B5EF4-FFF2-40B4-BE49-F238E27FC236}">
                    <a16:creationId xmlns:a16="http://schemas.microsoft.com/office/drawing/2014/main" xmlns="" id="{504F63AD-708E-4247-B48B-9C247CF3FFFE}"/>
                  </a:ext>
                </a:extLst>
              </p:cNvPr>
              <p:cNvSpPr/>
              <p:nvPr/>
            </p:nvSpPr>
            <p:spPr>
              <a:xfrm>
                <a:off x="1202863" y="3707712"/>
                <a:ext cx="17320" cy="271152"/>
              </a:xfrm>
              <a:custGeom>
                <a:avLst/>
                <a:gdLst>
                  <a:gd name="connsiteX0" fmla="*/ 0 w 17320"/>
                  <a:gd name="connsiteY0" fmla="*/ 10000 h 271152"/>
                  <a:gd name="connsiteX1" fmla="*/ 0 w 17320"/>
                  <a:gd name="connsiteY1" fmla="*/ 261152 h 271152"/>
                  <a:gd name="connsiteX2" fmla="*/ 17321 w 17320"/>
                  <a:gd name="connsiteY2" fmla="*/ 261152 h 271152"/>
                  <a:gd name="connsiteX3" fmla="*/ 17321 w 17320"/>
                  <a:gd name="connsiteY3" fmla="*/ 10000 h 271152"/>
                  <a:gd name="connsiteX4" fmla="*/ 0 w 17320"/>
                  <a:gd name="connsiteY4" fmla="*/ 10000 h 2711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271152">
                    <a:moveTo>
                      <a:pt x="0" y="10000"/>
                    </a:moveTo>
                    <a:cubicBezTo>
                      <a:pt x="0" y="96604"/>
                      <a:pt x="0" y="174548"/>
                      <a:pt x="0" y="261152"/>
                    </a:cubicBezTo>
                    <a:cubicBezTo>
                      <a:pt x="0" y="269813"/>
                      <a:pt x="17321" y="278473"/>
                      <a:pt x="17321" y="261152"/>
                    </a:cubicBezTo>
                    <a:cubicBezTo>
                      <a:pt x="17321" y="174548"/>
                      <a:pt x="17321" y="96604"/>
                      <a:pt x="17321" y="10000"/>
                    </a:cubicBezTo>
                    <a:cubicBezTo>
                      <a:pt x="1732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64" name="Freeform: Shape 252">
                <a:extLst>
                  <a:ext uri="{FF2B5EF4-FFF2-40B4-BE49-F238E27FC236}">
                    <a16:creationId xmlns:a16="http://schemas.microsoft.com/office/drawing/2014/main" xmlns="" id="{29484325-11C9-4C9E-B86A-8F76DFE5C278}"/>
                  </a:ext>
                </a:extLst>
              </p:cNvPr>
              <p:cNvSpPr/>
              <p:nvPr/>
            </p:nvSpPr>
            <p:spPr>
              <a:xfrm>
                <a:off x="1150901" y="3646769"/>
                <a:ext cx="121245" cy="140226"/>
              </a:xfrm>
              <a:custGeom>
                <a:avLst/>
                <a:gdLst>
                  <a:gd name="connsiteX0" fmla="*/ 60623 w 121245"/>
                  <a:gd name="connsiteY0" fmla="*/ 62282 h 140226"/>
                  <a:gd name="connsiteX1" fmla="*/ 0 w 121245"/>
                  <a:gd name="connsiteY1" fmla="*/ 140226 h 140226"/>
                  <a:gd name="connsiteX2" fmla="*/ 60623 w 121245"/>
                  <a:gd name="connsiteY2" fmla="*/ 79603 h 140226"/>
                  <a:gd name="connsiteX3" fmla="*/ 121246 w 121245"/>
                  <a:gd name="connsiteY3" fmla="*/ 1659 h 140226"/>
                  <a:gd name="connsiteX4" fmla="*/ 60623 w 121245"/>
                  <a:gd name="connsiteY4" fmla="*/ 62282 h 1402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0226">
                    <a:moveTo>
                      <a:pt x="60623" y="62282"/>
                    </a:moveTo>
                    <a:cubicBezTo>
                      <a:pt x="25981" y="105584"/>
                      <a:pt x="0" y="140226"/>
                      <a:pt x="0" y="140226"/>
                    </a:cubicBezTo>
                    <a:cubicBezTo>
                      <a:pt x="0" y="140226"/>
                      <a:pt x="25981" y="114245"/>
                      <a:pt x="60623" y="79603"/>
                    </a:cubicBezTo>
                    <a:cubicBezTo>
                      <a:pt x="95265" y="44961"/>
                      <a:pt x="121246" y="10320"/>
                      <a:pt x="121246" y="1659"/>
                    </a:cubicBezTo>
                    <a:cubicBezTo>
                      <a:pt x="121246" y="-7001"/>
                      <a:pt x="95265" y="18980"/>
                      <a:pt x="60623" y="6228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65" name="Freeform: Shape 253">
                <a:extLst>
                  <a:ext uri="{FF2B5EF4-FFF2-40B4-BE49-F238E27FC236}">
                    <a16:creationId xmlns:a16="http://schemas.microsoft.com/office/drawing/2014/main" xmlns="" id="{C4731899-690C-4C16-A6DD-204BF16FE4CE}"/>
                  </a:ext>
                </a:extLst>
              </p:cNvPr>
              <p:cNvSpPr/>
              <p:nvPr/>
            </p:nvSpPr>
            <p:spPr>
              <a:xfrm>
                <a:off x="1150901" y="3890920"/>
                <a:ext cx="121245" cy="140226"/>
              </a:xfrm>
              <a:custGeom>
                <a:avLst/>
                <a:gdLst>
                  <a:gd name="connsiteX0" fmla="*/ 0 w 121245"/>
                  <a:gd name="connsiteY0" fmla="*/ 0 h 140226"/>
                  <a:gd name="connsiteX1" fmla="*/ 60623 w 121245"/>
                  <a:gd name="connsiteY1" fmla="*/ 77944 h 140226"/>
                  <a:gd name="connsiteX2" fmla="*/ 121246 w 121245"/>
                  <a:gd name="connsiteY2" fmla="*/ 138567 h 140226"/>
                  <a:gd name="connsiteX3" fmla="*/ 60623 w 121245"/>
                  <a:gd name="connsiteY3" fmla="*/ 60623 h 140226"/>
                  <a:gd name="connsiteX4" fmla="*/ 0 w 121245"/>
                  <a:gd name="connsiteY4" fmla="*/ 0 h 1402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0226">
                    <a:moveTo>
                      <a:pt x="0" y="0"/>
                    </a:moveTo>
                    <a:cubicBezTo>
                      <a:pt x="0" y="0"/>
                      <a:pt x="25981" y="43302"/>
                      <a:pt x="60623" y="77944"/>
                    </a:cubicBezTo>
                    <a:cubicBezTo>
                      <a:pt x="95265" y="121246"/>
                      <a:pt x="121246" y="147227"/>
                      <a:pt x="121246" y="138567"/>
                    </a:cubicBezTo>
                    <a:cubicBezTo>
                      <a:pt x="121246" y="129906"/>
                      <a:pt x="95265" y="95265"/>
                      <a:pt x="60623" y="60623"/>
                    </a:cubicBezTo>
                    <a:cubicBezTo>
                      <a:pt x="25981" y="2598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58" name="Graphic 1">
              <a:extLst>
                <a:ext uri="{FF2B5EF4-FFF2-40B4-BE49-F238E27FC236}">
                  <a16:creationId xmlns:a16="http://schemas.microsoft.com/office/drawing/2014/main" xmlns="" id="{96D29014-75EE-4CDD-B0FE-ED124DAB3822}"/>
                </a:ext>
              </a:extLst>
            </p:cNvPr>
            <p:cNvGrpSpPr/>
            <p:nvPr/>
          </p:nvGrpSpPr>
          <p:grpSpPr>
            <a:xfrm>
              <a:off x="355627" y="3074321"/>
              <a:ext cx="40013" cy="323823"/>
              <a:chOff x="1445355" y="3349163"/>
              <a:chExt cx="121245" cy="981224"/>
            </a:xfrm>
            <a:grpFill/>
          </p:grpSpPr>
          <p:sp>
            <p:nvSpPr>
              <p:cNvPr id="760" name="Freeform: Shape 248">
                <a:extLst>
                  <a:ext uri="{FF2B5EF4-FFF2-40B4-BE49-F238E27FC236}">
                    <a16:creationId xmlns:a16="http://schemas.microsoft.com/office/drawing/2014/main" xmlns="" id="{CE80F54C-0F43-4A40-AF9F-5F4173245672}"/>
                  </a:ext>
                </a:extLst>
              </p:cNvPr>
              <p:cNvSpPr/>
              <p:nvPr/>
            </p:nvSpPr>
            <p:spPr>
              <a:xfrm>
                <a:off x="1488657" y="3399442"/>
                <a:ext cx="19088" cy="891197"/>
              </a:xfrm>
              <a:custGeom>
                <a:avLst/>
                <a:gdLst>
                  <a:gd name="connsiteX0" fmla="*/ 0 w 19088"/>
                  <a:gd name="connsiteY0" fmla="*/ 6495 h 891197"/>
                  <a:gd name="connsiteX1" fmla="*/ 0 w 19088"/>
                  <a:gd name="connsiteY1" fmla="*/ 881198 h 891197"/>
                  <a:gd name="connsiteX2" fmla="*/ 17321 w 19088"/>
                  <a:gd name="connsiteY2" fmla="*/ 881198 h 891197"/>
                  <a:gd name="connsiteX3" fmla="*/ 17321 w 19088"/>
                  <a:gd name="connsiteY3" fmla="*/ 6495 h 891197"/>
                  <a:gd name="connsiteX4" fmla="*/ 0 w 19088"/>
                  <a:gd name="connsiteY4" fmla="*/ 6495 h 891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88" h="891197">
                    <a:moveTo>
                      <a:pt x="0" y="6495"/>
                    </a:moveTo>
                    <a:cubicBezTo>
                      <a:pt x="0" y="300950"/>
                      <a:pt x="0" y="586743"/>
                      <a:pt x="0" y="881198"/>
                    </a:cubicBezTo>
                    <a:cubicBezTo>
                      <a:pt x="0" y="889858"/>
                      <a:pt x="17321" y="898518"/>
                      <a:pt x="17321" y="881198"/>
                    </a:cubicBezTo>
                    <a:cubicBezTo>
                      <a:pt x="17321" y="586743"/>
                      <a:pt x="17321" y="300950"/>
                      <a:pt x="17321" y="6495"/>
                    </a:cubicBezTo>
                    <a:cubicBezTo>
                      <a:pt x="2598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61" name="Freeform: Shape 249">
                <a:extLst>
                  <a:ext uri="{FF2B5EF4-FFF2-40B4-BE49-F238E27FC236}">
                    <a16:creationId xmlns:a16="http://schemas.microsoft.com/office/drawing/2014/main" xmlns="" id="{2C274F06-4959-4E0B-8E6E-D4390E07EFE6}"/>
                  </a:ext>
                </a:extLst>
              </p:cNvPr>
              <p:cNvSpPr/>
              <p:nvPr/>
            </p:nvSpPr>
            <p:spPr>
              <a:xfrm>
                <a:off x="1445355" y="3349163"/>
                <a:ext cx="121245" cy="134717"/>
              </a:xfrm>
              <a:custGeom>
                <a:avLst/>
                <a:gdLst>
                  <a:gd name="connsiteX0" fmla="*/ 60623 w 121245"/>
                  <a:gd name="connsiteY0" fmla="*/ 30793 h 134717"/>
                  <a:gd name="connsiteX1" fmla="*/ 0 w 121245"/>
                  <a:gd name="connsiteY1" fmla="*/ 126057 h 134717"/>
                  <a:gd name="connsiteX2" fmla="*/ 60623 w 121245"/>
                  <a:gd name="connsiteY2" fmla="*/ 100076 h 134717"/>
                  <a:gd name="connsiteX3" fmla="*/ 121246 w 121245"/>
                  <a:gd name="connsiteY3" fmla="*/ 4811 h 134717"/>
                  <a:gd name="connsiteX4" fmla="*/ 60623 w 121245"/>
                  <a:gd name="connsiteY4" fmla="*/ 30793 h 134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4717">
                    <a:moveTo>
                      <a:pt x="60623" y="30793"/>
                    </a:moveTo>
                    <a:cubicBezTo>
                      <a:pt x="25981" y="65434"/>
                      <a:pt x="0" y="108736"/>
                      <a:pt x="0" y="126057"/>
                    </a:cubicBezTo>
                    <a:cubicBezTo>
                      <a:pt x="0" y="143378"/>
                      <a:pt x="25981" y="134718"/>
                      <a:pt x="60623" y="100076"/>
                    </a:cubicBezTo>
                    <a:cubicBezTo>
                      <a:pt x="95265" y="74095"/>
                      <a:pt x="121246" y="30793"/>
                      <a:pt x="121246" y="4811"/>
                    </a:cubicBezTo>
                    <a:cubicBezTo>
                      <a:pt x="121246" y="-3849"/>
                      <a:pt x="95265" y="-3849"/>
                      <a:pt x="60623" y="3079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62" name="Freeform: Shape 250">
                <a:extLst>
                  <a:ext uri="{FF2B5EF4-FFF2-40B4-BE49-F238E27FC236}">
                    <a16:creationId xmlns:a16="http://schemas.microsoft.com/office/drawing/2014/main" xmlns="" id="{C33B1665-0303-40F9-A532-E4116781B6D8}"/>
                  </a:ext>
                </a:extLst>
              </p:cNvPr>
              <p:cNvSpPr/>
              <p:nvPr/>
            </p:nvSpPr>
            <p:spPr>
              <a:xfrm>
                <a:off x="1445355" y="4195723"/>
                <a:ext cx="121245" cy="134664"/>
              </a:xfrm>
              <a:custGeom>
                <a:avLst/>
                <a:gdLst>
                  <a:gd name="connsiteX0" fmla="*/ 60623 w 121245"/>
                  <a:gd name="connsiteY0" fmla="*/ 32953 h 134664"/>
                  <a:gd name="connsiteX1" fmla="*/ 0 w 121245"/>
                  <a:gd name="connsiteY1" fmla="*/ 6972 h 134664"/>
                  <a:gd name="connsiteX2" fmla="*/ 60623 w 121245"/>
                  <a:gd name="connsiteY2" fmla="*/ 102237 h 134664"/>
                  <a:gd name="connsiteX3" fmla="*/ 121246 w 121245"/>
                  <a:gd name="connsiteY3" fmla="*/ 119558 h 134664"/>
                  <a:gd name="connsiteX4" fmla="*/ 60623 w 121245"/>
                  <a:gd name="connsiteY4" fmla="*/ 32953 h 1346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4664">
                    <a:moveTo>
                      <a:pt x="60623" y="32953"/>
                    </a:moveTo>
                    <a:cubicBezTo>
                      <a:pt x="25981" y="6972"/>
                      <a:pt x="0" y="-10349"/>
                      <a:pt x="0" y="6972"/>
                    </a:cubicBezTo>
                    <a:cubicBezTo>
                      <a:pt x="0" y="24293"/>
                      <a:pt x="25981" y="67595"/>
                      <a:pt x="60623" y="102237"/>
                    </a:cubicBezTo>
                    <a:cubicBezTo>
                      <a:pt x="95265" y="136878"/>
                      <a:pt x="121246" y="145539"/>
                      <a:pt x="121246" y="119558"/>
                    </a:cubicBezTo>
                    <a:cubicBezTo>
                      <a:pt x="121246" y="102237"/>
                      <a:pt x="95265" y="58935"/>
                      <a:pt x="60623" y="3295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59" name="Graphic 1">
              <a:extLst>
                <a:ext uri="{FF2B5EF4-FFF2-40B4-BE49-F238E27FC236}">
                  <a16:creationId xmlns:a16="http://schemas.microsoft.com/office/drawing/2014/main" xmlns="" id="{2B28F896-2C33-42D1-B017-95E1F1A968E8}"/>
                </a:ext>
              </a:extLst>
            </p:cNvPr>
            <p:cNvGrpSpPr/>
            <p:nvPr/>
          </p:nvGrpSpPr>
          <p:grpSpPr>
            <a:xfrm>
              <a:off x="449944" y="3007314"/>
              <a:ext cx="40013" cy="460155"/>
              <a:chOff x="1731149" y="3146125"/>
              <a:chExt cx="121245" cy="1394327"/>
            </a:xfrm>
            <a:grpFill/>
          </p:grpSpPr>
          <p:sp>
            <p:nvSpPr>
              <p:cNvPr id="757" name="Freeform: Shape 245">
                <a:extLst>
                  <a:ext uri="{FF2B5EF4-FFF2-40B4-BE49-F238E27FC236}">
                    <a16:creationId xmlns:a16="http://schemas.microsoft.com/office/drawing/2014/main" xmlns="" id="{F72217FA-7DB2-4B6F-A95A-DC76651D7594}"/>
                  </a:ext>
                </a:extLst>
              </p:cNvPr>
              <p:cNvSpPr/>
              <p:nvPr/>
            </p:nvSpPr>
            <p:spPr>
              <a:xfrm>
                <a:off x="1783112" y="3182931"/>
                <a:ext cx="17320" cy="1324218"/>
              </a:xfrm>
              <a:custGeom>
                <a:avLst/>
                <a:gdLst>
                  <a:gd name="connsiteX0" fmla="*/ 0 w 17320"/>
                  <a:gd name="connsiteY0" fmla="*/ 6495 h 1324218"/>
                  <a:gd name="connsiteX1" fmla="*/ 0 w 17320"/>
                  <a:gd name="connsiteY1" fmla="*/ 1314219 h 1324218"/>
                  <a:gd name="connsiteX2" fmla="*/ 17321 w 17320"/>
                  <a:gd name="connsiteY2" fmla="*/ 1314219 h 1324218"/>
                  <a:gd name="connsiteX3" fmla="*/ 17321 w 17320"/>
                  <a:gd name="connsiteY3" fmla="*/ 6495 h 1324218"/>
                  <a:gd name="connsiteX4" fmla="*/ 0 w 17320"/>
                  <a:gd name="connsiteY4" fmla="*/ 6495 h 13242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324218">
                    <a:moveTo>
                      <a:pt x="0" y="6495"/>
                    </a:moveTo>
                    <a:cubicBezTo>
                      <a:pt x="0" y="439516"/>
                      <a:pt x="0" y="881198"/>
                      <a:pt x="0" y="1314219"/>
                    </a:cubicBezTo>
                    <a:cubicBezTo>
                      <a:pt x="0" y="1322879"/>
                      <a:pt x="17321" y="1331539"/>
                      <a:pt x="17321" y="1314219"/>
                    </a:cubicBezTo>
                    <a:cubicBezTo>
                      <a:pt x="17321" y="881198"/>
                      <a:pt x="17321" y="439516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58" name="Freeform: Shape 246">
                <a:extLst>
                  <a:ext uri="{FF2B5EF4-FFF2-40B4-BE49-F238E27FC236}">
                    <a16:creationId xmlns:a16="http://schemas.microsoft.com/office/drawing/2014/main" xmlns="" id="{36B60C2E-8287-47A4-AE0C-2AFA50468C84}"/>
                  </a:ext>
                </a:extLst>
              </p:cNvPr>
              <p:cNvSpPr/>
              <p:nvPr/>
            </p:nvSpPr>
            <p:spPr>
              <a:xfrm>
                <a:off x="1731149" y="3146125"/>
                <a:ext cx="121245" cy="130257"/>
              </a:xfrm>
              <a:custGeom>
                <a:avLst/>
                <a:gdLst>
                  <a:gd name="connsiteX0" fmla="*/ 60623 w 121245"/>
                  <a:gd name="connsiteY0" fmla="*/ 8660 h 130257"/>
                  <a:gd name="connsiteX1" fmla="*/ 0 w 121245"/>
                  <a:gd name="connsiteY1" fmla="*/ 103925 h 130257"/>
                  <a:gd name="connsiteX2" fmla="*/ 60623 w 121245"/>
                  <a:gd name="connsiteY2" fmla="*/ 121246 h 130257"/>
                  <a:gd name="connsiteX3" fmla="*/ 121246 w 121245"/>
                  <a:gd name="connsiteY3" fmla="*/ 34642 h 130257"/>
                  <a:gd name="connsiteX4" fmla="*/ 60623 w 121245"/>
                  <a:gd name="connsiteY4" fmla="*/ 8660 h 130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0257">
                    <a:moveTo>
                      <a:pt x="60623" y="8660"/>
                    </a:moveTo>
                    <a:cubicBezTo>
                      <a:pt x="25981" y="25981"/>
                      <a:pt x="0" y="69283"/>
                      <a:pt x="0" y="103925"/>
                    </a:cubicBezTo>
                    <a:cubicBezTo>
                      <a:pt x="0" y="129906"/>
                      <a:pt x="25981" y="138567"/>
                      <a:pt x="60623" y="121246"/>
                    </a:cubicBezTo>
                    <a:cubicBezTo>
                      <a:pt x="95265" y="103925"/>
                      <a:pt x="121246" y="69283"/>
                      <a:pt x="121246" y="34642"/>
                    </a:cubicBezTo>
                    <a:cubicBezTo>
                      <a:pt x="121246" y="0"/>
                      <a:pt x="95265" y="-8660"/>
                      <a:pt x="60623" y="866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59" name="Freeform: Shape 247">
                <a:extLst>
                  <a:ext uri="{FF2B5EF4-FFF2-40B4-BE49-F238E27FC236}">
                    <a16:creationId xmlns:a16="http://schemas.microsoft.com/office/drawing/2014/main" xmlns="" id="{69819C3A-4849-47D3-88F9-89375BC76F1F}"/>
                  </a:ext>
                </a:extLst>
              </p:cNvPr>
              <p:cNvSpPr/>
              <p:nvPr/>
            </p:nvSpPr>
            <p:spPr>
              <a:xfrm>
                <a:off x="1731149" y="4410195"/>
                <a:ext cx="121245" cy="130257"/>
              </a:xfrm>
              <a:custGeom>
                <a:avLst/>
                <a:gdLst>
                  <a:gd name="connsiteX0" fmla="*/ 60623 w 121245"/>
                  <a:gd name="connsiteY0" fmla="*/ 9011 h 130257"/>
                  <a:gd name="connsiteX1" fmla="*/ 0 w 121245"/>
                  <a:gd name="connsiteY1" fmla="*/ 26332 h 130257"/>
                  <a:gd name="connsiteX2" fmla="*/ 60623 w 121245"/>
                  <a:gd name="connsiteY2" fmla="*/ 121597 h 130257"/>
                  <a:gd name="connsiteX3" fmla="*/ 121246 w 121245"/>
                  <a:gd name="connsiteY3" fmla="*/ 95615 h 130257"/>
                  <a:gd name="connsiteX4" fmla="*/ 60623 w 121245"/>
                  <a:gd name="connsiteY4" fmla="*/ 9011 h 130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0257">
                    <a:moveTo>
                      <a:pt x="60623" y="9011"/>
                    </a:moveTo>
                    <a:cubicBezTo>
                      <a:pt x="25981" y="-8309"/>
                      <a:pt x="0" y="351"/>
                      <a:pt x="0" y="26332"/>
                    </a:cubicBezTo>
                    <a:cubicBezTo>
                      <a:pt x="0" y="52313"/>
                      <a:pt x="25981" y="95615"/>
                      <a:pt x="60623" y="121597"/>
                    </a:cubicBezTo>
                    <a:cubicBezTo>
                      <a:pt x="95265" y="138918"/>
                      <a:pt x="121246" y="130257"/>
                      <a:pt x="121246" y="95615"/>
                    </a:cubicBezTo>
                    <a:cubicBezTo>
                      <a:pt x="121246" y="60974"/>
                      <a:pt x="95265" y="26332"/>
                      <a:pt x="60623" y="901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60" name="Graphic 1">
              <a:extLst>
                <a:ext uri="{FF2B5EF4-FFF2-40B4-BE49-F238E27FC236}">
                  <a16:creationId xmlns:a16="http://schemas.microsoft.com/office/drawing/2014/main" xmlns="" id="{B45E6438-3025-4C48-B302-8D4781C4A35A}"/>
                </a:ext>
              </a:extLst>
            </p:cNvPr>
            <p:cNvGrpSpPr/>
            <p:nvPr/>
          </p:nvGrpSpPr>
          <p:grpSpPr>
            <a:xfrm>
              <a:off x="544262" y="2981591"/>
              <a:ext cx="40457" cy="511601"/>
              <a:chOff x="2016943" y="3068181"/>
              <a:chExt cx="122591" cy="1550215"/>
            </a:xfrm>
            <a:grpFill/>
          </p:grpSpPr>
          <p:sp>
            <p:nvSpPr>
              <p:cNvPr id="754" name="Freeform: Shape 242">
                <a:extLst>
                  <a:ext uri="{FF2B5EF4-FFF2-40B4-BE49-F238E27FC236}">
                    <a16:creationId xmlns:a16="http://schemas.microsoft.com/office/drawing/2014/main" xmlns="" id="{746F735A-10D3-4351-B5C0-A57F1D615708}"/>
                  </a:ext>
                </a:extLst>
              </p:cNvPr>
              <p:cNvSpPr/>
              <p:nvPr/>
            </p:nvSpPr>
            <p:spPr>
              <a:xfrm>
                <a:off x="2068905" y="3104988"/>
                <a:ext cx="17320" cy="1480106"/>
              </a:xfrm>
              <a:custGeom>
                <a:avLst/>
                <a:gdLst>
                  <a:gd name="connsiteX0" fmla="*/ 0 w 17320"/>
                  <a:gd name="connsiteY0" fmla="*/ 6495 h 1480106"/>
                  <a:gd name="connsiteX1" fmla="*/ 0 w 17320"/>
                  <a:gd name="connsiteY1" fmla="*/ 1470106 h 1480106"/>
                  <a:gd name="connsiteX2" fmla="*/ 17321 w 17320"/>
                  <a:gd name="connsiteY2" fmla="*/ 1470106 h 1480106"/>
                  <a:gd name="connsiteX3" fmla="*/ 17321 w 17320"/>
                  <a:gd name="connsiteY3" fmla="*/ 6495 h 1480106"/>
                  <a:gd name="connsiteX4" fmla="*/ 0 w 17320"/>
                  <a:gd name="connsiteY4" fmla="*/ 6495 h 14801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480106">
                    <a:moveTo>
                      <a:pt x="0" y="6495"/>
                    </a:moveTo>
                    <a:cubicBezTo>
                      <a:pt x="0" y="491479"/>
                      <a:pt x="0" y="985123"/>
                      <a:pt x="0" y="1470106"/>
                    </a:cubicBezTo>
                    <a:cubicBezTo>
                      <a:pt x="0" y="1478767"/>
                      <a:pt x="17321" y="1487427"/>
                      <a:pt x="17321" y="1470106"/>
                    </a:cubicBezTo>
                    <a:cubicBezTo>
                      <a:pt x="17321" y="985123"/>
                      <a:pt x="17321" y="491479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55" name="Freeform: Shape 243">
                <a:extLst>
                  <a:ext uri="{FF2B5EF4-FFF2-40B4-BE49-F238E27FC236}">
                    <a16:creationId xmlns:a16="http://schemas.microsoft.com/office/drawing/2014/main" xmlns="" id="{134B8E3A-707C-4F53-9D10-10076A9F47F9}"/>
                  </a:ext>
                </a:extLst>
              </p:cNvPr>
              <p:cNvSpPr/>
              <p:nvPr/>
            </p:nvSpPr>
            <p:spPr>
              <a:xfrm>
                <a:off x="2016943" y="3068181"/>
                <a:ext cx="122591" cy="129906"/>
              </a:xfrm>
              <a:custGeom>
                <a:avLst/>
                <a:gdLst>
                  <a:gd name="connsiteX0" fmla="*/ 60623 w 122591"/>
                  <a:gd name="connsiteY0" fmla="*/ 0 h 129906"/>
                  <a:gd name="connsiteX1" fmla="*/ 0 w 122591"/>
                  <a:gd name="connsiteY1" fmla="*/ 69283 h 129906"/>
                  <a:gd name="connsiteX2" fmla="*/ 60623 w 122591"/>
                  <a:gd name="connsiteY2" fmla="*/ 129906 h 129906"/>
                  <a:gd name="connsiteX3" fmla="*/ 121246 w 122591"/>
                  <a:gd name="connsiteY3" fmla="*/ 69283 h 129906"/>
                  <a:gd name="connsiteX4" fmla="*/ 60623 w 122591"/>
                  <a:gd name="connsiteY4" fmla="*/ 0 h 1299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91" h="129906">
                    <a:moveTo>
                      <a:pt x="60623" y="0"/>
                    </a:moveTo>
                    <a:cubicBezTo>
                      <a:pt x="25981" y="0"/>
                      <a:pt x="0" y="34642"/>
                      <a:pt x="0" y="69283"/>
                    </a:cubicBezTo>
                    <a:cubicBezTo>
                      <a:pt x="0" y="103925"/>
                      <a:pt x="25981" y="129906"/>
                      <a:pt x="60623" y="129906"/>
                    </a:cubicBezTo>
                    <a:cubicBezTo>
                      <a:pt x="95265" y="129906"/>
                      <a:pt x="121246" y="103925"/>
                      <a:pt x="121246" y="69283"/>
                    </a:cubicBezTo>
                    <a:cubicBezTo>
                      <a:pt x="129906" y="34642"/>
                      <a:pt x="95265" y="0"/>
                      <a:pt x="60623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56" name="Freeform: Shape 244">
                <a:extLst>
                  <a:ext uri="{FF2B5EF4-FFF2-40B4-BE49-F238E27FC236}">
                    <a16:creationId xmlns:a16="http://schemas.microsoft.com/office/drawing/2014/main" xmlns="" id="{DFA8F0AA-EA3E-417A-8FB7-26E5617A61E8}"/>
                  </a:ext>
                </a:extLst>
              </p:cNvPr>
              <p:cNvSpPr/>
              <p:nvPr/>
            </p:nvSpPr>
            <p:spPr>
              <a:xfrm>
                <a:off x="2016943" y="4488490"/>
                <a:ext cx="122591" cy="129906"/>
              </a:xfrm>
              <a:custGeom>
                <a:avLst/>
                <a:gdLst>
                  <a:gd name="connsiteX0" fmla="*/ 60623 w 122591"/>
                  <a:gd name="connsiteY0" fmla="*/ 0 h 129906"/>
                  <a:gd name="connsiteX1" fmla="*/ 0 w 122591"/>
                  <a:gd name="connsiteY1" fmla="*/ 60623 h 129906"/>
                  <a:gd name="connsiteX2" fmla="*/ 60623 w 122591"/>
                  <a:gd name="connsiteY2" fmla="*/ 129906 h 129906"/>
                  <a:gd name="connsiteX3" fmla="*/ 121246 w 122591"/>
                  <a:gd name="connsiteY3" fmla="*/ 60623 h 129906"/>
                  <a:gd name="connsiteX4" fmla="*/ 60623 w 122591"/>
                  <a:gd name="connsiteY4" fmla="*/ 0 h 1299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91" h="129906">
                    <a:moveTo>
                      <a:pt x="60623" y="0"/>
                    </a:moveTo>
                    <a:cubicBezTo>
                      <a:pt x="25981" y="0"/>
                      <a:pt x="0" y="25981"/>
                      <a:pt x="0" y="60623"/>
                    </a:cubicBezTo>
                    <a:cubicBezTo>
                      <a:pt x="0" y="95264"/>
                      <a:pt x="25981" y="129906"/>
                      <a:pt x="60623" y="129906"/>
                    </a:cubicBezTo>
                    <a:cubicBezTo>
                      <a:pt x="95265" y="129906"/>
                      <a:pt x="121246" y="95264"/>
                      <a:pt x="121246" y="60623"/>
                    </a:cubicBezTo>
                    <a:cubicBezTo>
                      <a:pt x="129906" y="25981"/>
                      <a:pt x="95265" y="0"/>
                      <a:pt x="60623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61" name="Graphic 1">
              <a:extLst>
                <a:ext uri="{FF2B5EF4-FFF2-40B4-BE49-F238E27FC236}">
                  <a16:creationId xmlns:a16="http://schemas.microsoft.com/office/drawing/2014/main" xmlns="" id="{15D9412B-F4D9-4893-AB1D-3763248F685B}"/>
                </a:ext>
              </a:extLst>
            </p:cNvPr>
            <p:cNvGrpSpPr/>
            <p:nvPr/>
          </p:nvGrpSpPr>
          <p:grpSpPr>
            <a:xfrm>
              <a:off x="641437" y="3007314"/>
              <a:ext cx="40013" cy="460155"/>
              <a:chOff x="2311397" y="3146125"/>
              <a:chExt cx="121245" cy="1394327"/>
            </a:xfrm>
            <a:grpFill/>
          </p:grpSpPr>
          <p:sp>
            <p:nvSpPr>
              <p:cNvPr id="751" name="Freeform: Shape 239">
                <a:extLst>
                  <a:ext uri="{FF2B5EF4-FFF2-40B4-BE49-F238E27FC236}">
                    <a16:creationId xmlns:a16="http://schemas.microsoft.com/office/drawing/2014/main" xmlns="" id="{75474628-5BFA-4C63-8934-B2551065CFDB}"/>
                  </a:ext>
                </a:extLst>
              </p:cNvPr>
              <p:cNvSpPr/>
              <p:nvPr/>
            </p:nvSpPr>
            <p:spPr>
              <a:xfrm>
                <a:off x="2363360" y="3182931"/>
                <a:ext cx="17320" cy="1324218"/>
              </a:xfrm>
              <a:custGeom>
                <a:avLst/>
                <a:gdLst>
                  <a:gd name="connsiteX0" fmla="*/ 0 w 17320"/>
                  <a:gd name="connsiteY0" fmla="*/ 6495 h 1324218"/>
                  <a:gd name="connsiteX1" fmla="*/ 0 w 17320"/>
                  <a:gd name="connsiteY1" fmla="*/ 1314219 h 1324218"/>
                  <a:gd name="connsiteX2" fmla="*/ 17321 w 17320"/>
                  <a:gd name="connsiteY2" fmla="*/ 1314219 h 1324218"/>
                  <a:gd name="connsiteX3" fmla="*/ 17321 w 17320"/>
                  <a:gd name="connsiteY3" fmla="*/ 6495 h 1324218"/>
                  <a:gd name="connsiteX4" fmla="*/ 0 w 17320"/>
                  <a:gd name="connsiteY4" fmla="*/ 6495 h 13242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324218">
                    <a:moveTo>
                      <a:pt x="0" y="6495"/>
                    </a:moveTo>
                    <a:cubicBezTo>
                      <a:pt x="0" y="439516"/>
                      <a:pt x="0" y="881198"/>
                      <a:pt x="0" y="1314219"/>
                    </a:cubicBezTo>
                    <a:cubicBezTo>
                      <a:pt x="0" y="1322879"/>
                      <a:pt x="17321" y="1331539"/>
                      <a:pt x="17321" y="1314219"/>
                    </a:cubicBezTo>
                    <a:cubicBezTo>
                      <a:pt x="17321" y="881198"/>
                      <a:pt x="17321" y="439516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52" name="Freeform: Shape 240">
                <a:extLst>
                  <a:ext uri="{FF2B5EF4-FFF2-40B4-BE49-F238E27FC236}">
                    <a16:creationId xmlns:a16="http://schemas.microsoft.com/office/drawing/2014/main" xmlns="" id="{5E9E5CB1-42ED-484C-AA9D-01BDF3F60BE8}"/>
                  </a:ext>
                </a:extLst>
              </p:cNvPr>
              <p:cNvSpPr/>
              <p:nvPr/>
            </p:nvSpPr>
            <p:spPr>
              <a:xfrm>
                <a:off x="2311397" y="3146125"/>
                <a:ext cx="121245" cy="130257"/>
              </a:xfrm>
              <a:custGeom>
                <a:avLst/>
                <a:gdLst>
                  <a:gd name="connsiteX0" fmla="*/ 60623 w 121245"/>
                  <a:gd name="connsiteY0" fmla="*/ 8660 h 130257"/>
                  <a:gd name="connsiteX1" fmla="*/ 0 w 121245"/>
                  <a:gd name="connsiteY1" fmla="*/ 34642 h 130257"/>
                  <a:gd name="connsiteX2" fmla="*/ 60623 w 121245"/>
                  <a:gd name="connsiteY2" fmla="*/ 121246 h 130257"/>
                  <a:gd name="connsiteX3" fmla="*/ 121246 w 121245"/>
                  <a:gd name="connsiteY3" fmla="*/ 103925 h 130257"/>
                  <a:gd name="connsiteX4" fmla="*/ 60623 w 121245"/>
                  <a:gd name="connsiteY4" fmla="*/ 8660 h 130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0257">
                    <a:moveTo>
                      <a:pt x="60623" y="8660"/>
                    </a:moveTo>
                    <a:cubicBezTo>
                      <a:pt x="25981" y="-8660"/>
                      <a:pt x="0" y="0"/>
                      <a:pt x="0" y="34642"/>
                    </a:cubicBezTo>
                    <a:cubicBezTo>
                      <a:pt x="0" y="69283"/>
                      <a:pt x="25981" y="103925"/>
                      <a:pt x="60623" y="121246"/>
                    </a:cubicBezTo>
                    <a:cubicBezTo>
                      <a:pt x="95265" y="138567"/>
                      <a:pt x="121246" y="129906"/>
                      <a:pt x="121246" y="103925"/>
                    </a:cubicBezTo>
                    <a:cubicBezTo>
                      <a:pt x="121246" y="69283"/>
                      <a:pt x="95265" y="25981"/>
                      <a:pt x="60623" y="866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53" name="Freeform: Shape 241">
                <a:extLst>
                  <a:ext uri="{FF2B5EF4-FFF2-40B4-BE49-F238E27FC236}">
                    <a16:creationId xmlns:a16="http://schemas.microsoft.com/office/drawing/2014/main" xmlns="" id="{19A47CE9-9EB8-4A4F-AC99-4224C898F3EE}"/>
                  </a:ext>
                </a:extLst>
              </p:cNvPr>
              <p:cNvSpPr/>
              <p:nvPr/>
            </p:nvSpPr>
            <p:spPr>
              <a:xfrm>
                <a:off x="2311397" y="4410195"/>
                <a:ext cx="121245" cy="130257"/>
              </a:xfrm>
              <a:custGeom>
                <a:avLst/>
                <a:gdLst>
                  <a:gd name="connsiteX0" fmla="*/ 60623 w 121245"/>
                  <a:gd name="connsiteY0" fmla="*/ 9011 h 130257"/>
                  <a:gd name="connsiteX1" fmla="*/ 0 w 121245"/>
                  <a:gd name="connsiteY1" fmla="*/ 95615 h 130257"/>
                  <a:gd name="connsiteX2" fmla="*/ 60623 w 121245"/>
                  <a:gd name="connsiteY2" fmla="*/ 121597 h 130257"/>
                  <a:gd name="connsiteX3" fmla="*/ 121246 w 121245"/>
                  <a:gd name="connsiteY3" fmla="*/ 26332 h 130257"/>
                  <a:gd name="connsiteX4" fmla="*/ 60623 w 121245"/>
                  <a:gd name="connsiteY4" fmla="*/ 9011 h 130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0257">
                    <a:moveTo>
                      <a:pt x="60623" y="9011"/>
                    </a:moveTo>
                    <a:cubicBezTo>
                      <a:pt x="25981" y="26332"/>
                      <a:pt x="0" y="60974"/>
                      <a:pt x="0" y="95615"/>
                    </a:cubicBezTo>
                    <a:cubicBezTo>
                      <a:pt x="0" y="130257"/>
                      <a:pt x="25981" y="138918"/>
                      <a:pt x="60623" y="121597"/>
                    </a:cubicBezTo>
                    <a:cubicBezTo>
                      <a:pt x="95265" y="104276"/>
                      <a:pt x="121246" y="60974"/>
                      <a:pt x="121246" y="26332"/>
                    </a:cubicBezTo>
                    <a:cubicBezTo>
                      <a:pt x="121246" y="351"/>
                      <a:pt x="95265" y="-8309"/>
                      <a:pt x="60623" y="901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62" name="Graphic 1">
              <a:extLst>
                <a:ext uri="{FF2B5EF4-FFF2-40B4-BE49-F238E27FC236}">
                  <a16:creationId xmlns:a16="http://schemas.microsoft.com/office/drawing/2014/main" xmlns="" id="{8C90BE4A-9CA7-4AAC-86F0-7A1124143BD0}"/>
                </a:ext>
              </a:extLst>
            </p:cNvPr>
            <p:cNvGrpSpPr/>
            <p:nvPr/>
          </p:nvGrpSpPr>
          <p:grpSpPr>
            <a:xfrm>
              <a:off x="735755" y="3073781"/>
              <a:ext cx="40013" cy="327220"/>
              <a:chOff x="2597191" y="3347528"/>
              <a:chExt cx="121245" cy="991519"/>
            </a:xfrm>
            <a:grpFill/>
          </p:grpSpPr>
          <p:sp>
            <p:nvSpPr>
              <p:cNvPr id="748" name="Freeform: Shape 236">
                <a:extLst>
                  <a:ext uri="{FF2B5EF4-FFF2-40B4-BE49-F238E27FC236}">
                    <a16:creationId xmlns:a16="http://schemas.microsoft.com/office/drawing/2014/main" xmlns="" id="{9B82DC0A-58CD-4531-8317-54FE6A6B8589}"/>
                  </a:ext>
                </a:extLst>
              </p:cNvPr>
              <p:cNvSpPr/>
              <p:nvPr/>
            </p:nvSpPr>
            <p:spPr>
              <a:xfrm>
                <a:off x="2649153" y="3395937"/>
                <a:ext cx="17320" cy="903363"/>
              </a:xfrm>
              <a:custGeom>
                <a:avLst/>
                <a:gdLst>
                  <a:gd name="connsiteX0" fmla="*/ 0 w 17320"/>
                  <a:gd name="connsiteY0" fmla="*/ 10000 h 903363"/>
                  <a:gd name="connsiteX1" fmla="*/ 0 w 17320"/>
                  <a:gd name="connsiteY1" fmla="*/ 893363 h 903363"/>
                  <a:gd name="connsiteX2" fmla="*/ 17321 w 17320"/>
                  <a:gd name="connsiteY2" fmla="*/ 893363 h 903363"/>
                  <a:gd name="connsiteX3" fmla="*/ 17321 w 17320"/>
                  <a:gd name="connsiteY3" fmla="*/ 10000 h 903363"/>
                  <a:gd name="connsiteX4" fmla="*/ 0 w 17320"/>
                  <a:gd name="connsiteY4" fmla="*/ 10000 h 9033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903363">
                    <a:moveTo>
                      <a:pt x="0" y="10000"/>
                    </a:moveTo>
                    <a:cubicBezTo>
                      <a:pt x="0" y="304454"/>
                      <a:pt x="0" y="598909"/>
                      <a:pt x="0" y="893363"/>
                    </a:cubicBezTo>
                    <a:cubicBezTo>
                      <a:pt x="0" y="902023"/>
                      <a:pt x="17321" y="910684"/>
                      <a:pt x="17321" y="893363"/>
                    </a:cubicBezTo>
                    <a:cubicBezTo>
                      <a:pt x="17321" y="598909"/>
                      <a:pt x="17321" y="304454"/>
                      <a:pt x="17321" y="10000"/>
                    </a:cubicBezTo>
                    <a:cubicBezTo>
                      <a:pt x="1732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49" name="Freeform: Shape 237">
                <a:extLst>
                  <a:ext uri="{FF2B5EF4-FFF2-40B4-BE49-F238E27FC236}">
                    <a16:creationId xmlns:a16="http://schemas.microsoft.com/office/drawing/2014/main" xmlns="" id="{FF461EED-3BB2-4D9B-B5CA-A2D47A1AA5CB}"/>
                  </a:ext>
                </a:extLst>
              </p:cNvPr>
              <p:cNvSpPr/>
              <p:nvPr/>
            </p:nvSpPr>
            <p:spPr>
              <a:xfrm>
                <a:off x="2597191" y="3347528"/>
                <a:ext cx="121245" cy="140544"/>
              </a:xfrm>
              <a:custGeom>
                <a:avLst/>
                <a:gdLst>
                  <a:gd name="connsiteX0" fmla="*/ 0 w 121245"/>
                  <a:gd name="connsiteY0" fmla="*/ 15107 h 140544"/>
                  <a:gd name="connsiteX1" fmla="*/ 60623 w 121245"/>
                  <a:gd name="connsiteY1" fmla="*/ 110371 h 140544"/>
                  <a:gd name="connsiteX2" fmla="*/ 121246 w 121245"/>
                  <a:gd name="connsiteY2" fmla="*/ 127692 h 140544"/>
                  <a:gd name="connsiteX3" fmla="*/ 60623 w 121245"/>
                  <a:gd name="connsiteY3" fmla="*/ 32427 h 140544"/>
                  <a:gd name="connsiteX4" fmla="*/ 0 w 121245"/>
                  <a:gd name="connsiteY4" fmla="*/ 15107 h 1405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0544">
                    <a:moveTo>
                      <a:pt x="0" y="15107"/>
                    </a:moveTo>
                    <a:cubicBezTo>
                      <a:pt x="0" y="41088"/>
                      <a:pt x="25982" y="75730"/>
                      <a:pt x="60623" y="110371"/>
                    </a:cubicBezTo>
                    <a:cubicBezTo>
                      <a:pt x="95265" y="136353"/>
                      <a:pt x="121246" y="153673"/>
                      <a:pt x="121246" y="127692"/>
                    </a:cubicBezTo>
                    <a:cubicBezTo>
                      <a:pt x="121246" y="110371"/>
                      <a:pt x="95265" y="67069"/>
                      <a:pt x="60623" y="32427"/>
                    </a:cubicBezTo>
                    <a:cubicBezTo>
                      <a:pt x="25982" y="-2214"/>
                      <a:pt x="0" y="-10875"/>
                      <a:pt x="0" y="1510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50" name="Freeform: Shape 238">
                <a:extLst>
                  <a:ext uri="{FF2B5EF4-FFF2-40B4-BE49-F238E27FC236}">
                    <a16:creationId xmlns:a16="http://schemas.microsoft.com/office/drawing/2014/main" xmlns="" id="{716D88D9-6AC4-4E80-B420-EBFAAD1BB075}"/>
                  </a:ext>
                </a:extLst>
              </p:cNvPr>
              <p:cNvSpPr/>
              <p:nvPr/>
            </p:nvSpPr>
            <p:spPr>
              <a:xfrm>
                <a:off x="2597191" y="4202345"/>
                <a:ext cx="121245" cy="136703"/>
              </a:xfrm>
              <a:custGeom>
                <a:avLst/>
                <a:gdLst>
                  <a:gd name="connsiteX0" fmla="*/ 60623 w 121245"/>
                  <a:gd name="connsiteY0" fmla="*/ 26332 h 136703"/>
                  <a:gd name="connsiteX1" fmla="*/ 0 w 121245"/>
                  <a:gd name="connsiteY1" fmla="*/ 121597 h 136703"/>
                  <a:gd name="connsiteX2" fmla="*/ 60623 w 121245"/>
                  <a:gd name="connsiteY2" fmla="*/ 104276 h 136703"/>
                  <a:gd name="connsiteX3" fmla="*/ 121246 w 121245"/>
                  <a:gd name="connsiteY3" fmla="*/ 9011 h 136703"/>
                  <a:gd name="connsiteX4" fmla="*/ 60623 w 121245"/>
                  <a:gd name="connsiteY4" fmla="*/ 26332 h 1367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6703">
                    <a:moveTo>
                      <a:pt x="60623" y="26332"/>
                    </a:moveTo>
                    <a:cubicBezTo>
                      <a:pt x="25982" y="52313"/>
                      <a:pt x="0" y="95616"/>
                      <a:pt x="0" y="121597"/>
                    </a:cubicBezTo>
                    <a:cubicBezTo>
                      <a:pt x="0" y="147578"/>
                      <a:pt x="25982" y="138918"/>
                      <a:pt x="60623" y="104276"/>
                    </a:cubicBezTo>
                    <a:cubicBezTo>
                      <a:pt x="95265" y="69634"/>
                      <a:pt x="121246" y="26332"/>
                      <a:pt x="121246" y="9011"/>
                    </a:cubicBezTo>
                    <a:cubicBezTo>
                      <a:pt x="121246" y="-8310"/>
                      <a:pt x="95265" y="351"/>
                      <a:pt x="60623" y="2633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63" name="Graphic 1">
              <a:extLst>
                <a:ext uri="{FF2B5EF4-FFF2-40B4-BE49-F238E27FC236}">
                  <a16:creationId xmlns:a16="http://schemas.microsoft.com/office/drawing/2014/main" xmlns="" id="{59A72522-6F2E-4891-8C8A-B94E33491DF5}"/>
                </a:ext>
              </a:extLst>
            </p:cNvPr>
            <p:cNvGrpSpPr/>
            <p:nvPr/>
          </p:nvGrpSpPr>
          <p:grpSpPr>
            <a:xfrm>
              <a:off x="830073" y="3172536"/>
              <a:ext cx="42872" cy="129710"/>
              <a:chOff x="2882985" y="3646769"/>
              <a:chExt cx="129906" cy="393037"/>
            </a:xfrm>
            <a:grpFill/>
          </p:grpSpPr>
          <p:sp>
            <p:nvSpPr>
              <p:cNvPr id="745" name="Freeform: Shape 233">
                <a:extLst>
                  <a:ext uri="{FF2B5EF4-FFF2-40B4-BE49-F238E27FC236}">
                    <a16:creationId xmlns:a16="http://schemas.microsoft.com/office/drawing/2014/main" xmlns="" id="{3BE04676-6BEA-46AF-8203-9054BF9BD6F4}"/>
                  </a:ext>
                </a:extLst>
              </p:cNvPr>
              <p:cNvSpPr/>
              <p:nvPr/>
            </p:nvSpPr>
            <p:spPr>
              <a:xfrm>
                <a:off x="2934947" y="3702556"/>
                <a:ext cx="19088" cy="276308"/>
              </a:xfrm>
              <a:custGeom>
                <a:avLst/>
                <a:gdLst>
                  <a:gd name="connsiteX0" fmla="*/ 0 w 19088"/>
                  <a:gd name="connsiteY0" fmla="*/ 6495 h 276308"/>
                  <a:gd name="connsiteX1" fmla="*/ 0 w 19088"/>
                  <a:gd name="connsiteY1" fmla="*/ 266308 h 276308"/>
                  <a:gd name="connsiteX2" fmla="*/ 17321 w 19088"/>
                  <a:gd name="connsiteY2" fmla="*/ 266308 h 276308"/>
                  <a:gd name="connsiteX3" fmla="*/ 17321 w 19088"/>
                  <a:gd name="connsiteY3" fmla="*/ 6495 h 276308"/>
                  <a:gd name="connsiteX4" fmla="*/ 0 w 19088"/>
                  <a:gd name="connsiteY4" fmla="*/ 6495 h 2763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88" h="276308">
                    <a:moveTo>
                      <a:pt x="0" y="6495"/>
                    </a:moveTo>
                    <a:cubicBezTo>
                      <a:pt x="0" y="93100"/>
                      <a:pt x="0" y="179704"/>
                      <a:pt x="0" y="266308"/>
                    </a:cubicBezTo>
                    <a:cubicBezTo>
                      <a:pt x="0" y="274968"/>
                      <a:pt x="17321" y="283629"/>
                      <a:pt x="17321" y="266308"/>
                    </a:cubicBezTo>
                    <a:cubicBezTo>
                      <a:pt x="17321" y="179704"/>
                      <a:pt x="17321" y="93100"/>
                      <a:pt x="17321" y="6495"/>
                    </a:cubicBezTo>
                    <a:cubicBezTo>
                      <a:pt x="2598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46" name="Freeform: Shape 234">
                <a:extLst>
                  <a:ext uri="{FF2B5EF4-FFF2-40B4-BE49-F238E27FC236}">
                    <a16:creationId xmlns:a16="http://schemas.microsoft.com/office/drawing/2014/main" xmlns="" id="{3C3D7B9E-92F5-4B8F-AAD2-7F020EB9A750}"/>
                  </a:ext>
                </a:extLst>
              </p:cNvPr>
              <p:cNvSpPr/>
              <p:nvPr/>
            </p:nvSpPr>
            <p:spPr>
              <a:xfrm>
                <a:off x="2882985" y="3646769"/>
                <a:ext cx="121245" cy="140226"/>
              </a:xfrm>
              <a:custGeom>
                <a:avLst/>
                <a:gdLst>
                  <a:gd name="connsiteX0" fmla="*/ 0 w 121245"/>
                  <a:gd name="connsiteY0" fmla="*/ 1659 h 140226"/>
                  <a:gd name="connsiteX1" fmla="*/ 60623 w 121245"/>
                  <a:gd name="connsiteY1" fmla="*/ 79603 h 140226"/>
                  <a:gd name="connsiteX2" fmla="*/ 121246 w 121245"/>
                  <a:gd name="connsiteY2" fmla="*/ 140226 h 140226"/>
                  <a:gd name="connsiteX3" fmla="*/ 60623 w 121245"/>
                  <a:gd name="connsiteY3" fmla="*/ 62282 h 140226"/>
                  <a:gd name="connsiteX4" fmla="*/ 0 w 121245"/>
                  <a:gd name="connsiteY4" fmla="*/ 1659 h 1402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0226">
                    <a:moveTo>
                      <a:pt x="0" y="1659"/>
                    </a:moveTo>
                    <a:cubicBezTo>
                      <a:pt x="0" y="10320"/>
                      <a:pt x="25981" y="44961"/>
                      <a:pt x="60623" y="79603"/>
                    </a:cubicBezTo>
                    <a:cubicBezTo>
                      <a:pt x="95264" y="114245"/>
                      <a:pt x="121246" y="140226"/>
                      <a:pt x="121246" y="140226"/>
                    </a:cubicBezTo>
                    <a:cubicBezTo>
                      <a:pt x="121246" y="140226"/>
                      <a:pt x="95264" y="96924"/>
                      <a:pt x="60623" y="62282"/>
                    </a:cubicBezTo>
                    <a:cubicBezTo>
                      <a:pt x="34641" y="18980"/>
                      <a:pt x="0" y="-7001"/>
                      <a:pt x="0" y="165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47" name="Freeform: Shape 235">
                <a:extLst>
                  <a:ext uri="{FF2B5EF4-FFF2-40B4-BE49-F238E27FC236}">
                    <a16:creationId xmlns:a16="http://schemas.microsoft.com/office/drawing/2014/main" xmlns="" id="{466F74CF-5B61-4131-9E43-BE3FDCBBEFF7}"/>
                  </a:ext>
                </a:extLst>
              </p:cNvPr>
              <p:cNvSpPr/>
              <p:nvPr/>
            </p:nvSpPr>
            <p:spPr>
              <a:xfrm>
                <a:off x="2891645" y="3898235"/>
                <a:ext cx="121245" cy="141572"/>
              </a:xfrm>
              <a:custGeom>
                <a:avLst/>
                <a:gdLst>
                  <a:gd name="connsiteX0" fmla="*/ 60623 w 121245"/>
                  <a:gd name="connsiteY0" fmla="*/ 61969 h 141572"/>
                  <a:gd name="connsiteX1" fmla="*/ 0 w 121245"/>
                  <a:gd name="connsiteY1" fmla="*/ 139913 h 141572"/>
                  <a:gd name="connsiteX2" fmla="*/ 60623 w 121245"/>
                  <a:gd name="connsiteY2" fmla="*/ 79290 h 141572"/>
                  <a:gd name="connsiteX3" fmla="*/ 121246 w 121245"/>
                  <a:gd name="connsiteY3" fmla="*/ 1346 h 141572"/>
                  <a:gd name="connsiteX4" fmla="*/ 60623 w 121245"/>
                  <a:gd name="connsiteY4" fmla="*/ 61969 h 141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1572">
                    <a:moveTo>
                      <a:pt x="60623" y="61969"/>
                    </a:moveTo>
                    <a:cubicBezTo>
                      <a:pt x="25981" y="96611"/>
                      <a:pt x="0" y="131252"/>
                      <a:pt x="0" y="139913"/>
                    </a:cubicBezTo>
                    <a:cubicBezTo>
                      <a:pt x="0" y="148573"/>
                      <a:pt x="25981" y="122592"/>
                      <a:pt x="60623" y="79290"/>
                    </a:cubicBezTo>
                    <a:cubicBezTo>
                      <a:pt x="95264" y="35988"/>
                      <a:pt x="121246" y="1346"/>
                      <a:pt x="121246" y="1346"/>
                    </a:cubicBezTo>
                    <a:cubicBezTo>
                      <a:pt x="121246" y="-7314"/>
                      <a:pt x="95264" y="27327"/>
                      <a:pt x="60623" y="6196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64" name="Graphic 1">
              <a:extLst>
                <a:ext uri="{FF2B5EF4-FFF2-40B4-BE49-F238E27FC236}">
                  <a16:creationId xmlns:a16="http://schemas.microsoft.com/office/drawing/2014/main" xmlns="" id="{85126F30-E382-4F96-B374-109F182C78CA}"/>
                </a:ext>
              </a:extLst>
            </p:cNvPr>
            <p:cNvGrpSpPr/>
            <p:nvPr/>
          </p:nvGrpSpPr>
          <p:grpSpPr>
            <a:xfrm>
              <a:off x="927248" y="3146807"/>
              <a:ext cx="40013" cy="178471"/>
              <a:chOff x="3177439" y="3568807"/>
              <a:chExt cx="121245" cy="540789"/>
            </a:xfrm>
            <a:grpFill/>
          </p:grpSpPr>
          <p:sp>
            <p:nvSpPr>
              <p:cNvPr id="742" name="Freeform: Shape 230">
                <a:extLst>
                  <a:ext uri="{FF2B5EF4-FFF2-40B4-BE49-F238E27FC236}">
                    <a16:creationId xmlns:a16="http://schemas.microsoft.com/office/drawing/2014/main" xmlns="" id="{5A6E5E51-B7AC-4074-9657-71AC23F67BBF}"/>
                  </a:ext>
                </a:extLst>
              </p:cNvPr>
              <p:cNvSpPr/>
              <p:nvPr/>
            </p:nvSpPr>
            <p:spPr>
              <a:xfrm>
                <a:off x="3229402" y="3624613"/>
                <a:ext cx="17320" cy="423535"/>
              </a:xfrm>
              <a:custGeom>
                <a:avLst/>
                <a:gdLst>
                  <a:gd name="connsiteX0" fmla="*/ 0 w 17320"/>
                  <a:gd name="connsiteY0" fmla="*/ 6495 h 423535"/>
                  <a:gd name="connsiteX1" fmla="*/ 0 w 17320"/>
                  <a:gd name="connsiteY1" fmla="*/ 413535 h 423535"/>
                  <a:gd name="connsiteX2" fmla="*/ 17321 w 17320"/>
                  <a:gd name="connsiteY2" fmla="*/ 413535 h 423535"/>
                  <a:gd name="connsiteX3" fmla="*/ 17321 w 17320"/>
                  <a:gd name="connsiteY3" fmla="*/ 6495 h 423535"/>
                  <a:gd name="connsiteX4" fmla="*/ 0 w 17320"/>
                  <a:gd name="connsiteY4" fmla="*/ 6495 h 4235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423535">
                    <a:moveTo>
                      <a:pt x="0" y="6495"/>
                    </a:moveTo>
                    <a:cubicBezTo>
                      <a:pt x="0" y="145062"/>
                      <a:pt x="0" y="283629"/>
                      <a:pt x="0" y="413535"/>
                    </a:cubicBezTo>
                    <a:cubicBezTo>
                      <a:pt x="0" y="422195"/>
                      <a:pt x="17321" y="430856"/>
                      <a:pt x="17321" y="413535"/>
                    </a:cubicBezTo>
                    <a:cubicBezTo>
                      <a:pt x="17321" y="274968"/>
                      <a:pt x="17321" y="136402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43" name="Freeform: Shape 231">
                <a:extLst>
                  <a:ext uri="{FF2B5EF4-FFF2-40B4-BE49-F238E27FC236}">
                    <a16:creationId xmlns:a16="http://schemas.microsoft.com/office/drawing/2014/main" xmlns="" id="{2AD5F87B-393D-4ECC-9AF9-FBB9FC6E5231}"/>
                  </a:ext>
                </a:extLst>
              </p:cNvPr>
              <p:cNvSpPr/>
              <p:nvPr/>
            </p:nvSpPr>
            <p:spPr>
              <a:xfrm>
                <a:off x="3177439" y="3968864"/>
                <a:ext cx="121245" cy="140731"/>
              </a:xfrm>
              <a:custGeom>
                <a:avLst/>
                <a:gdLst>
                  <a:gd name="connsiteX0" fmla="*/ 0 w 121245"/>
                  <a:gd name="connsiteY0" fmla="*/ 0 h 140731"/>
                  <a:gd name="connsiteX1" fmla="*/ 60623 w 121245"/>
                  <a:gd name="connsiteY1" fmla="*/ 86604 h 140731"/>
                  <a:gd name="connsiteX2" fmla="*/ 121246 w 121245"/>
                  <a:gd name="connsiteY2" fmla="*/ 138567 h 140731"/>
                  <a:gd name="connsiteX3" fmla="*/ 60623 w 121245"/>
                  <a:gd name="connsiteY3" fmla="*/ 51962 h 140731"/>
                  <a:gd name="connsiteX4" fmla="*/ 0 w 121245"/>
                  <a:gd name="connsiteY4" fmla="*/ 0 h 1407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0731">
                    <a:moveTo>
                      <a:pt x="0" y="0"/>
                    </a:moveTo>
                    <a:cubicBezTo>
                      <a:pt x="0" y="8660"/>
                      <a:pt x="25981" y="43302"/>
                      <a:pt x="60623" y="86604"/>
                    </a:cubicBezTo>
                    <a:cubicBezTo>
                      <a:pt x="95265" y="129906"/>
                      <a:pt x="121246" y="147227"/>
                      <a:pt x="121246" y="138567"/>
                    </a:cubicBezTo>
                    <a:cubicBezTo>
                      <a:pt x="121246" y="121246"/>
                      <a:pt x="95265" y="86604"/>
                      <a:pt x="60623" y="51962"/>
                    </a:cubicBezTo>
                    <a:cubicBezTo>
                      <a:pt x="25981" y="1732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44" name="Freeform: Shape 232">
                <a:extLst>
                  <a:ext uri="{FF2B5EF4-FFF2-40B4-BE49-F238E27FC236}">
                    <a16:creationId xmlns:a16="http://schemas.microsoft.com/office/drawing/2014/main" xmlns="" id="{992C9D88-FB9F-448F-B6F9-6637C7ADCF9C}"/>
                  </a:ext>
                </a:extLst>
              </p:cNvPr>
              <p:cNvSpPr/>
              <p:nvPr/>
            </p:nvSpPr>
            <p:spPr>
              <a:xfrm>
                <a:off x="3177439" y="3568807"/>
                <a:ext cx="121245" cy="141923"/>
              </a:xfrm>
              <a:custGeom>
                <a:avLst/>
                <a:gdLst>
                  <a:gd name="connsiteX0" fmla="*/ 60623 w 121245"/>
                  <a:gd name="connsiteY0" fmla="*/ 53641 h 141923"/>
                  <a:gd name="connsiteX1" fmla="*/ 0 w 121245"/>
                  <a:gd name="connsiteY1" fmla="*/ 140245 h 141923"/>
                  <a:gd name="connsiteX2" fmla="*/ 60623 w 121245"/>
                  <a:gd name="connsiteY2" fmla="*/ 88283 h 141923"/>
                  <a:gd name="connsiteX3" fmla="*/ 121246 w 121245"/>
                  <a:gd name="connsiteY3" fmla="*/ 1679 h 141923"/>
                  <a:gd name="connsiteX4" fmla="*/ 60623 w 121245"/>
                  <a:gd name="connsiteY4" fmla="*/ 53641 h 1419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1923">
                    <a:moveTo>
                      <a:pt x="60623" y="53641"/>
                    </a:moveTo>
                    <a:cubicBezTo>
                      <a:pt x="25981" y="96943"/>
                      <a:pt x="0" y="131585"/>
                      <a:pt x="0" y="140245"/>
                    </a:cubicBezTo>
                    <a:cubicBezTo>
                      <a:pt x="0" y="148906"/>
                      <a:pt x="25981" y="122924"/>
                      <a:pt x="60623" y="88283"/>
                    </a:cubicBezTo>
                    <a:cubicBezTo>
                      <a:pt x="95265" y="53641"/>
                      <a:pt x="121246" y="18999"/>
                      <a:pt x="121246" y="1679"/>
                    </a:cubicBezTo>
                    <a:cubicBezTo>
                      <a:pt x="121246" y="-6982"/>
                      <a:pt x="95265" y="18999"/>
                      <a:pt x="60623" y="5364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65" name="Graphic 1">
              <a:extLst>
                <a:ext uri="{FF2B5EF4-FFF2-40B4-BE49-F238E27FC236}">
                  <a16:creationId xmlns:a16="http://schemas.microsoft.com/office/drawing/2014/main" xmlns="" id="{9F340D03-CBE0-49B0-8E03-BB506F22FDFC}"/>
                </a:ext>
              </a:extLst>
            </p:cNvPr>
            <p:cNvGrpSpPr/>
            <p:nvPr/>
          </p:nvGrpSpPr>
          <p:grpSpPr>
            <a:xfrm>
              <a:off x="1021566" y="3055506"/>
              <a:ext cx="40457" cy="363771"/>
              <a:chOff x="3463233" y="3292153"/>
              <a:chExt cx="122591" cy="1102271"/>
            </a:xfrm>
            <a:grpFill/>
          </p:grpSpPr>
          <p:sp>
            <p:nvSpPr>
              <p:cNvPr id="739" name="Freeform: Shape 227">
                <a:extLst>
                  <a:ext uri="{FF2B5EF4-FFF2-40B4-BE49-F238E27FC236}">
                    <a16:creationId xmlns:a16="http://schemas.microsoft.com/office/drawing/2014/main" xmlns="" id="{455355DB-8E52-464F-ABD5-4391F51AB04F}"/>
                  </a:ext>
                </a:extLst>
              </p:cNvPr>
              <p:cNvSpPr/>
              <p:nvPr/>
            </p:nvSpPr>
            <p:spPr>
              <a:xfrm>
                <a:off x="3515195" y="3330158"/>
                <a:ext cx="17320" cy="1012443"/>
              </a:xfrm>
              <a:custGeom>
                <a:avLst/>
                <a:gdLst>
                  <a:gd name="connsiteX0" fmla="*/ 0 w 17320"/>
                  <a:gd name="connsiteY0" fmla="*/ 6495 h 1012443"/>
                  <a:gd name="connsiteX1" fmla="*/ 0 w 17320"/>
                  <a:gd name="connsiteY1" fmla="*/ 1002443 h 1012443"/>
                  <a:gd name="connsiteX2" fmla="*/ 17321 w 17320"/>
                  <a:gd name="connsiteY2" fmla="*/ 1002443 h 1012443"/>
                  <a:gd name="connsiteX3" fmla="*/ 17321 w 17320"/>
                  <a:gd name="connsiteY3" fmla="*/ 6495 h 1012443"/>
                  <a:gd name="connsiteX4" fmla="*/ 0 w 17320"/>
                  <a:gd name="connsiteY4" fmla="*/ 6495 h 10124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012443">
                    <a:moveTo>
                      <a:pt x="0" y="6495"/>
                    </a:moveTo>
                    <a:cubicBezTo>
                      <a:pt x="0" y="335591"/>
                      <a:pt x="0" y="673348"/>
                      <a:pt x="0" y="1002443"/>
                    </a:cubicBezTo>
                    <a:cubicBezTo>
                      <a:pt x="0" y="1011104"/>
                      <a:pt x="17321" y="1019764"/>
                      <a:pt x="17321" y="1002443"/>
                    </a:cubicBezTo>
                    <a:cubicBezTo>
                      <a:pt x="17321" y="673348"/>
                      <a:pt x="17321" y="335591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40" name="Freeform: Shape 228">
                <a:extLst>
                  <a:ext uri="{FF2B5EF4-FFF2-40B4-BE49-F238E27FC236}">
                    <a16:creationId xmlns:a16="http://schemas.microsoft.com/office/drawing/2014/main" xmlns="" id="{DA5012E3-ED39-431C-A4B9-050E79A53460}"/>
                  </a:ext>
                </a:extLst>
              </p:cNvPr>
              <p:cNvSpPr/>
              <p:nvPr/>
            </p:nvSpPr>
            <p:spPr>
              <a:xfrm>
                <a:off x="3463233" y="4256292"/>
                <a:ext cx="122591" cy="138132"/>
              </a:xfrm>
              <a:custGeom>
                <a:avLst/>
                <a:gdLst>
                  <a:gd name="connsiteX0" fmla="*/ 60623 w 122591"/>
                  <a:gd name="connsiteY0" fmla="*/ 24348 h 138132"/>
                  <a:gd name="connsiteX1" fmla="*/ 0 w 122591"/>
                  <a:gd name="connsiteY1" fmla="*/ 15687 h 138132"/>
                  <a:gd name="connsiteX2" fmla="*/ 60623 w 122591"/>
                  <a:gd name="connsiteY2" fmla="*/ 110952 h 138132"/>
                  <a:gd name="connsiteX3" fmla="*/ 121246 w 122591"/>
                  <a:gd name="connsiteY3" fmla="*/ 119612 h 138132"/>
                  <a:gd name="connsiteX4" fmla="*/ 60623 w 122591"/>
                  <a:gd name="connsiteY4" fmla="*/ 24348 h 1381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91" h="138132">
                    <a:moveTo>
                      <a:pt x="60623" y="24348"/>
                    </a:moveTo>
                    <a:cubicBezTo>
                      <a:pt x="25982" y="-1633"/>
                      <a:pt x="0" y="-10294"/>
                      <a:pt x="0" y="15687"/>
                    </a:cubicBezTo>
                    <a:cubicBezTo>
                      <a:pt x="0" y="33008"/>
                      <a:pt x="25982" y="84971"/>
                      <a:pt x="60623" y="110952"/>
                    </a:cubicBezTo>
                    <a:cubicBezTo>
                      <a:pt x="95265" y="145594"/>
                      <a:pt x="121246" y="145594"/>
                      <a:pt x="121246" y="119612"/>
                    </a:cubicBezTo>
                    <a:cubicBezTo>
                      <a:pt x="129906" y="93631"/>
                      <a:pt x="95265" y="50329"/>
                      <a:pt x="60623" y="2434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41" name="Freeform: Shape 229">
                <a:extLst>
                  <a:ext uri="{FF2B5EF4-FFF2-40B4-BE49-F238E27FC236}">
                    <a16:creationId xmlns:a16="http://schemas.microsoft.com/office/drawing/2014/main" xmlns="" id="{93328441-40B8-4F73-A422-008695A69226}"/>
                  </a:ext>
                </a:extLst>
              </p:cNvPr>
              <p:cNvSpPr/>
              <p:nvPr/>
            </p:nvSpPr>
            <p:spPr>
              <a:xfrm>
                <a:off x="3463233" y="3292153"/>
                <a:ext cx="122591" cy="134516"/>
              </a:xfrm>
              <a:custGeom>
                <a:avLst/>
                <a:gdLst>
                  <a:gd name="connsiteX0" fmla="*/ 60623 w 122591"/>
                  <a:gd name="connsiteY0" fmla="*/ 27180 h 134516"/>
                  <a:gd name="connsiteX1" fmla="*/ 0 w 122591"/>
                  <a:gd name="connsiteY1" fmla="*/ 122445 h 134516"/>
                  <a:gd name="connsiteX2" fmla="*/ 60623 w 122591"/>
                  <a:gd name="connsiteY2" fmla="*/ 113784 h 134516"/>
                  <a:gd name="connsiteX3" fmla="*/ 121246 w 122591"/>
                  <a:gd name="connsiteY3" fmla="*/ 18520 h 134516"/>
                  <a:gd name="connsiteX4" fmla="*/ 60623 w 122591"/>
                  <a:gd name="connsiteY4" fmla="*/ 27180 h 1345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91" h="134516">
                    <a:moveTo>
                      <a:pt x="60623" y="27180"/>
                    </a:moveTo>
                    <a:cubicBezTo>
                      <a:pt x="25982" y="61822"/>
                      <a:pt x="0" y="105124"/>
                      <a:pt x="0" y="122445"/>
                    </a:cubicBezTo>
                    <a:cubicBezTo>
                      <a:pt x="0" y="139766"/>
                      <a:pt x="25982" y="139766"/>
                      <a:pt x="60623" y="113784"/>
                    </a:cubicBezTo>
                    <a:cubicBezTo>
                      <a:pt x="95265" y="87803"/>
                      <a:pt x="121246" y="44501"/>
                      <a:pt x="121246" y="18520"/>
                    </a:cubicBezTo>
                    <a:cubicBezTo>
                      <a:pt x="129906" y="-7461"/>
                      <a:pt x="95265" y="-7461"/>
                      <a:pt x="60623" y="2718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66" name="Graphic 1">
              <a:extLst>
                <a:ext uri="{FF2B5EF4-FFF2-40B4-BE49-F238E27FC236}">
                  <a16:creationId xmlns:a16="http://schemas.microsoft.com/office/drawing/2014/main" xmlns="" id="{49003662-5956-4616-B437-611CDEEEC2A3}"/>
                </a:ext>
              </a:extLst>
            </p:cNvPr>
            <p:cNvGrpSpPr/>
            <p:nvPr/>
          </p:nvGrpSpPr>
          <p:grpSpPr>
            <a:xfrm>
              <a:off x="1118741" y="2996549"/>
              <a:ext cx="40013" cy="481737"/>
              <a:chOff x="3757687" y="3113506"/>
              <a:chExt cx="121245" cy="1459722"/>
            </a:xfrm>
            <a:grpFill/>
          </p:grpSpPr>
          <p:sp>
            <p:nvSpPr>
              <p:cNvPr id="736" name="Freeform: Shape 224">
                <a:extLst>
                  <a:ext uri="{FF2B5EF4-FFF2-40B4-BE49-F238E27FC236}">
                    <a16:creationId xmlns:a16="http://schemas.microsoft.com/office/drawing/2014/main" xmlns="" id="{DF76ED48-6A23-4D21-826B-418C1FE8D060}"/>
                  </a:ext>
                </a:extLst>
              </p:cNvPr>
              <p:cNvSpPr/>
              <p:nvPr/>
            </p:nvSpPr>
            <p:spPr>
              <a:xfrm>
                <a:off x="3809649" y="3139629"/>
                <a:ext cx="17320" cy="1384841"/>
              </a:xfrm>
              <a:custGeom>
                <a:avLst/>
                <a:gdLst>
                  <a:gd name="connsiteX0" fmla="*/ 0 w 17320"/>
                  <a:gd name="connsiteY0" fmla="*/ 6495 h 1384841"/>
                  <a:gd name="connsiteX1" fmla="*/ 0 w 17320"/>
                  <a:gd name="connsiteY1" fmla="*/ 1374842 h 1384841"/>
                  <a:gd name="connsiteX2" fmla="*/ 17321 w 17320"/>
                  <a:gd name="connsiteY2" fmla="*/ 1374842 h 1384841"/>
                  <a:gd name="connsiteX3" fmla="*/ 17321 w 17320"/>
                  <a:gd name="connsiteY3" fmla="*/ 6495 h 1384841"/>
                  <a:gd name="connsiteX4" fmla="*/ 0 w 17320"/>
                  <a:gd name="connsiteY4" fmla="*/ 6495 h 13848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384841">
                    <a:moveTo>
                      <a:pt x="0" y="6495"/>
                    </a:moveTo>
                    <a:cubicBezTo>
                      <a:pt x="0" y="465498"/>
                      <a:pt x="0" y="924500"/>
                      <a:pt x="0" y="1374842"/>
                    </a:cubicBezTo>
                    <a:cubicBezTo>
                      <a:pt x="0" y="1383502"/>
                      <a:pt x="17321" y="1392162"/>
                      <a:pt x="17321" y="1374842"/>
                    </a:cubicBezTo>
                    <a:cubicBezTo>
                      <a:pt x="17321" y="915839"/>
                      <a:pt x="17321" y="456837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37" name="Freeform: Shape 225">
                <a:extLst>
                  <a:ext uri="{FF2B5EF4-FFF2-40B4-BE49-F238E27FC236}">
                    <a16:creationId xmlns:a16="http://schemas.microsoft.com/office/drawing/2014/main" xmlns="" id="{3AA53FD1-13F9-41CE-A924-2C1ACF0E137D}"/>
                  </a:ext>
                </a:extLst>
              </p:cNvPr>
              <p:cNvSpPr/>
              <p:nvPr/>
            </p:nvSpPr>
            <p:spPr>
              <a:xfrm>
                <a:off x="3757687" y="4442064"/>
                <a:ext cx="121245" cy="131164"/>
              </a:xfrm>
              <a:custGeom>
                <a:avLst/>
                <a:gdLst>
                  <a:gd name="connsiteX0" fmla="*/ 60623 w 121245"/>
                  <a:gd name="connsiteY0" fmla="*/ 3124 h 131164"/>
                  <a:gd name="connsiteX1" fmla="*/ 0 w 121245"/>
                  <a:gd name="connsiteY1" fmla="*/ 37765 h 131164"/>
                  <a:gd name="connsiteX2" fmla="*/ 60623 w 121245"/>
                  <a:gd name="connsiteY2" fmla="*/ 124369 h 131164"/>
                  <a:gd name="connsiteX3" fmla="*/ 121246 w 121245"/>
                  <a:gd name="connsiteY3" fmla="*/ 89728 h 131164"/>
                  <a:gd name="connsiteX4" fmla="*/ 60623 w 121245"/>
                  <a:gd name="connsiteY4" fmla="*/ 3124 h 1311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1164">
                    <a:moveTo>
                      <a:pt x="60623" y="3124"/>
                    </a:moveTo>
                    <a:cubicBezTo>
                      <a:pt x="25981" y="-5537"/>
                      <a:pt x="0" y="3124"/>
                      <a:pt x="0" y="37765"/>
                    </a:cubicBezTo>
                    <a:cubicBezTo>
                      <a:pt x="0" y="72407"/>
                      <a:pt x="25981" y="107049"/>
                      <a:pt x="60623" y="124369"/>
                    </a:cubicBezTo>
                    <a:cubicBezTo>
                      <a:pt x="95264" y="141690"/>
                      <a:pt x="121246" y="124369"/>
                      <a:pt x="121246" y="89728"/>
                    </a:cubicBezTo>
                    <a:cubicBezTo>
                      <a:pt x="121246" y="46426"/>
                      <a:pt x="95264" y="11784"/>
                      <a:pt x="60623" y="312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38" name="Freeform: Shape 226">
                <a:extLst>
                  <a:ext uri="{FF2B5EF4-FFF2-40B4-BE49-F238E27FC236}">
                    <a16:creationId xmlns:a16="http://schemas.microsoft.com/office/drawing/2014/main" xmlns="" id="{C1DB6E7A-AF71-4836-BB32-1242B42C11ED}"/>
                  </a:ext>
                </a:extLst>
              </p:cNvPr>
              <p:cNvSpPr/>
              <p:nvPr/>
            </p:nvSpPr>
            <p:spPr>
              <a:xfrm>
                <a:off x="3757687" y="3113506"/>
                <a:ext cx="121245" cy="131006"/>
              </a:xfrm>
              <a:custGeom>
                <a:avLst/>
                <a:gdLst>
                  <a:gd name="connsiteX0" fmla="*/ 60623 w 121245"/>
                  <a:gd name="connsiteY0" fmla="*/ 6637 h 131006"/>
                  <a:gd name="connsiteX1" fmla="*/ 0 w 121245"/>
                  <a:gd name="connsiteY1" fmla="*/ 93242 h 131006"/>
                  <a:gd name="connsiteX2" fmla="*/ 60623 w 121245"/>
                  <a:gd name="connsiteY2" fmla="*/ 127883 h 131006"/>
                  <a:gd name="connsiteX3" fmla="*/ 121246 w 121245"/>
                  <a:gd name="connsiteY3" fmla="*/ 49939 h 131006"/>
                  <a:gd name="connsiteX4" fmla="*/ 60623 w 121245"/>
                  <a:gd name="connsiteY4" fmla="*/ 6637 h 1310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1006">
                    <a:moveTo>
                      <a:pt x="60623" y="6637"/>
                    </a:moveTo>
                    <a:cubicBezTo>
                      <a:pt x="25981" y="23958"/>
                      <a:pt x="0" y="58600"/>
                      <a:pt x="0" y="93242"/>
                    </a:cubicBezTo>
                    <a:cubicBezTo>
                      <a:pt x="0" y="127883"/>
                      <a:pt x="25981" y="136544"/>
                      <a:pt x="60623" y="127883"/>
                    </a:cubicBezTo>
                    <a:cubicBezTo>
                      <a:pt x="95264" y="119223"/>
                      <a:pt x="121246" y="84581"/>
                      <a:pt x="121246" y="49939"/>
                    </a:cubicBezTo>
                    <a:cubicBezTo>
                      <a:pt x="121246" y="6637"/>
                      <a:pt x="95264" y="-10683"/>
                      <a:pt x="60623" y="663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67" name="Graphic 1">
              <a:extLst>
                <a:ext uri="{FF2B5EF4-FFF2-40B4-BE49-F238E27FC236}">
                  <a16:creationId xmlns:a16="http://schemas.microsoft.com/office/drawing/2014/main" xmlns="" id="{4BD8CCF2-79FB-4C7F-9DC1-DFFEDF6B569E}"/>
                </a:ext>
              </a:extLst>
            </p:cNvPr>
            <p:cNvGrpSpPr/>
            <p:nvPr/>
          </p:nvGrpSpPr>
          <p:grpSpPr>
            <a:xfrm>
              <a:off x="1213059" y="2984005"/>
              <a:ext cx="40013" cy="506329"/>
              <a:chOff x="4043481" y="3075495"/>
              <a:chExt cx="121245" cy="1534240"/>
            </a:xfrm>
            <a:grpFill/>
          </p:grpSpPr>
          <p:sp>
            <p:nvSpPr>
              <p:cNvPr id="733" name="Freeform: Shape 221">
                <a:extLst>
                  <a:ext uri="{FF2B5EF4-FFF2-40B4-BE49-F238E27FC236}">
                    <a16:creationId xmlns:a16="http://schemas.microsoft.com/office/drawing/2014/main" xmlns="" id="{AF956DAC-4EBD-4E20-8393-1885133E14E4}"/>
                  </a:ext>
                </a:extLst>
              </p:cNvPr>
              <p:cNvSpPr/>
              <p:nvPr/>
            </p:nvSpPr>
            <p:spPr>
              <a:xfrm>
                <a:off x="4095443" y="3096327"/>
                <a:ext cx="17320" cy="1471445"/>
              </a:xfrm>
              <a:custGeom>
                <a:avLst/>
                <a:gdLst>
                  <a:gd name="connsiteX0" fmla="*/ 0 w 17320"/>
                  <a:gd name="connsiteY0" fmla="*/ 6495 h 1471445"/>
                  <a:gd name="connsiteX1" fmla="*/ 0 w 17320"/>
                  <a:gd name="connsiteY1" fmla="*/ 1461446 h 1471445"/>
                  <a:gd name="connsiteX2" fmla="*/ 17321 w 17320"/>
                  <a:gd name="connsiteY2" fmla="*/ 1461446 h 1471445"/>
                  <a:gd name="connsiteX3" fmla="*/ 17321 w 17320"/>
                  <a:gd name="connsiteY3" fmla="*/ 6495 h 1471445"/>
                  <a:gd name="connsiteX4" fmla="*/ 0 w 17320"/>
                  <a:gd name="connsiteY4" fmla="*/ 6495 h 14714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471445">
                    <a:moveTo>
                      <a:pt x="0" y="6495"/>
                    </a:moveTo>
                    <a:cubicBezTo>
                      <a:pt x="0" y="491479"/>
                      <a:pt x="0" y="976462"/>
                      <a:pt x="0" y="1461446"/>
                    </a:cubicBezTo>
                    <a:cubicBezTo>
                      <a:pt x="0" y="1470106"/>
                      <a:pt x="17321" y="1478767"/>
                      <a:pt x="17321" y="1461446"/>
                    </a:cubicBezTo>
                    <a:cubicBezTo>
                      <a:pt x="17321" y="976462"/>
                      <a:pt x="17321" y="491479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34" name="Freeform: Shape 222">
                <a:extLst>
                  <a:ext uri="{FF2B5EF4-FFF2-40B4-BE49-F238E27FC236}">
                    <a16:creationId xmlns:a16="http://schemas.microsoft.com/office/drawing/2014/main" xmlns="" id="{2B68876E-3BF2-41D6-93C9-6843DC51D036}"/>
                  </a:ext>
                </a:extLst>
              </p:cNvPr>
              <p:cNvSpPr/>
              <p:nvPr/>
            </p:nvSpPr>
            <p:spPr>
              <a:xfrm>
                <a:off x="4043481" y="4479829"/>
                <a:ext cx="121245" cy="129906"/>
              </a:xfrm>
              <a:custGeom>
                <a:avLst/>
                <a:gdLst>
                  <a:gd name="connsiteX0" fmla="*/ 60623 w 121245"/>
                  <a:gd name="connsiteY0" fmla="*/ 0 h 129906"/>
                  <a:gd name="connsiteX1" fmla="*/ 0 w 121245"/>
                  <a:gd name="connsiteY1" fmla="*/ 69283 h 129906"/>
                  <a:gd name="connsiteX2" fmla="*/ 60623 w 121245"/>
                  <a:gd name="connsiteY2" fmla="*/ 129906 h 129906"/>
                  <a:gd name="connsiteX3" fmla="*/ 121246 w 121245"/>
                  <a:gd name="connsiteY3" fmla="*/ 51963 h 129906"/>
                  <a:gd name="connsiteX4" fmla="*/ 60623 w 121245"/>
                  <a:gd name="connsiteY4" fmla="*/ 0 h 1299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29906">
                    <a:moveTo>
                      <a:pt x="60623" y="0"/>
                    </a:moveTo>
                    <a:cubicBezTo>
                      <a:pt x="25981" y="0"/>
                      <a:pt x="0" y="34642"/>
                      <a:pt x="0" y="69283"/>
                    </a:cubicBezTo>
                    <a:cubicBezTo>
                      <a:pt x="0" y="103925"/>
                      <a:pt x="25981" y="129906"/>
                      <a:pt x="60623" y="129906"/>
                    </a:cubicBezTo>
                    <a:cubicBezTo>
                      <a:pt x="95265" y="121246"/>
                      <a:pt x="121246" y="86604"/>
                      <a:pt x="121246" y="51963"/>
                    </a:cubicBezTo>
                    <a:cubicBezTo>
                      <a:pt x="121246" y="17321"/>
                      <a:pt x="95265" y="0"/>
                      <a:pt x="60623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35" name="Freeform: Shape 223">
                <a:extLst>
                  <a:ext uri="{FF2B5EF4-FFF2-40B4-BE49-F238E27FC236}">
                    <a16:creationId xmlns:a16="http://schemas.microsoft.com/office/drawing/2014/main" xmlns="" id="{7E23D096-3B30-444A-A178-9250D87FAE18}"/>
                  </a:ext>
                </a:extLst>
              </p:cNvPr>
              <p:cNvSpPr/>
              <p:nvPr/>
            </p:nvSpPr>
            <p:spPr>
              <a:xfrm>
                <a:off x="4043481" y="3075495"/>
                <a:ext cx="121245" cy="131252"/>
              </a:xfrm>
              <a:custGeom>
                <a:avLst/>
                <a:gdLst>
                  <a:gd name="connsiteX0" fmla="*/ 60623 w 121245"/>
                  <a:gd name="connsiteY0" fmla="*/ 1346 h 131252"/>
                  <a:gd name="connsiteX1" fmla="*/ 0 w 121245"/>
                  <a:gd name="connsiteY1" fmla="*/ 61969 h 131252"/>
                  <a:gd name="connsiteX2" fmla="*/ 60623 w 121245"/>
                  <a:gd name="connsiteY2" fmla="*/ 131252 h 131252"/>
                  <a:gd name="connsiteX3" fmla="*/ 121246 w 121245"/>
                  <a:gd name="connsiteY3" fmla="*/ 79290 h 131252"/>
                  <a:gd name="connsiteX4" fmla="*/ 60623 w 121245"/>
                  <a:gd name="connsiteY4" fmla="*/ 1346 h 1312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1252">
                    <a:moveTo>
                      <a:pt x="60623" y="1346"/>
                    </a:moveTo>
                    <a:cubicBezTo>
                      <a:pt x="25981" y="-7314"/>
                      <a:pt x="0" y="27327"/>
                      <a:pt x="0" y="61969"/>
                    </a:cubicBezTo>
                    <a:cubicBezTo>
                      <a:pt x="0" y="96611"/>
                      <a:pt x="25981" y="122592"/>
                      <a:pt x="60623" y="131252"/>
                    </a:cubicBezTo>
                    <a:cubicBezTo>
                      <a:pt x="95265" y="131252"/>
                      <a:pt x="121246" y="113931"/>
                      <a:pt x="121246" y="79290"/>
                    </a:cubicBezTo>
                    <a:cubicBezTo>
                      <a:pt x="121246" y="44648"/>
                      <a:pt x="95265" y="1346"/>
                      <a:pt x="60623" y="134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68" name="Graphic 1">
              <a:extLst>
                <a:ext uri="{FF2B5EF4-FFF2-40B4-BE49-F238E27FC236}">
                  <a16:creationId xmlns:a16="http://schemas.microsoft.com/office/drawing/2014/main" xmlns="" id="{399B7775-4F24-41E6-9F53-1506A545049A}"/>
                </a:ext>
              </a:extLst>
            </p:cNvPr>
            <p:cNvGrpSpPr/>
            <p:nvPr/>
          </p:nvGrpSpPr>
          <p:grpSpPr>
            <a:xfrm>
              <a:off x="1307376" y="3019477"/>
              <a:ext cx="40561" cy="435829"/>
              <a:chOff x="4329274" y="3182980"/>
              <a:chExt cx="122905" cy="1320615"/>
            </a:xfrm>
            <a:grpFill/>
          </p:grpSpPr>
          <p:sp>
            <p:nvSpPr>
              <p:cNvPr id="730" name="Freeform: Shape 218">
                <a:extLst>
                  <a:ext uri="{FF2B5EF4-FFF2-40B4-BE49-F238E27FC236}">
                    <a16:creationId xmlns:a16="http://schemas.microsoft.com/office/drawing/2014/main" xmlns="" id="{4859699E-FC71-4DAD-9CA7-B36AF2378625}"/>
                  </a:ext>
                </a:extLst>
              </p:cNvPr>
              <p:cNvSpPr/>
              <p:nvPr/>
            </p:nvSpPr>
            <p:spPr>
              <a:xfrm>
                <a:off x="4381237" y="3211078"/>
                <a:ext cx="19088" cy="1252770"/>
              </a:xfrm>
              <a:custGeom>
                <a:avLst/>
                <a:gdLst>
                  <a:gd name="connsiteX0" fmla="*/ 0 w 19088"/>
                  <a:gd name="connsiteY0" fmla="*/ 12991 h 1252770"/>
                  <a:gd name="connsiteX1" fmla="*/ 0 w 19088"/>
                  <a:gd name="connsiteY1" fmla="*/ 1242770 h 1252770"/>
                  <a:gd name="connsiteX2" fmla="*/ 17321 w 19088"/>
                  <a:gd name="connsiteY2" fmla="*/ 1242770 h 1252770"/>
                  <a:gd name="connsiteX3" fmla="*/ 17321 w 19088"/>
                  <a:gd name="connsiteY3" fmla="*/ 12991 h 1252770"/>
                  <a:gd name="connsiteX4" fmla="*/ 0 w 19088"/>
                  <a:gd name="connsiteY4" fmla="*/ 12991 h 12527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88" h="1252770">
                    <a:moveTo>
                      <a:pt x="0" y="12991"/>
                    </a:moveTo>
                    <a:cubicBezTo>
                      <a:pt x="0" y="420030"/>
                      <a:pt x="0" y="835731"/>
                      <a:pt x="0" y="1242770"/>
                    </a:cubicBezTo>
                    <a:cubicBezTo>
                      <a:pt x="0" y="1251431"/>
                      <a:pt x="17321" y="1260091"/>
                      <a:pt x="17321" y="1242770"/>
                    </a:cubicBezTo>
                    <a:cubicBezTo>
                      <a:pt x="17321" y="835731"/>
                      <a:pt x="17321" y="420030"/>
                      <a:pt x="1732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31" name="Freeform: Shape 219">
                <a:extLst>
                  <a:ext uri="{FF2B5EF4-FFF2-40B4-BE49-F238E27FC236}">
                    <a16:creationId xmlns:a16="http://schemas.microsoft.com/office/drawing/2014/main" xmlns="" id="{4D74C33E-AEF9-4F9E-B9C1-A9DFD4280661}"/>
                  </a:ext>
                </a:extLst>
              </p:cNvPr>
              <p:cNvSpPr/>
              <p:nvPr/>
            </p:nvSpPr>
            <p:spPr>
              <a:xfrm>
                <a:off x="4329274" y="4372493"/>
                <a:ext cx="121245" cy="131103"/>
              </a:xfrm>
              <a:custGeom>
                <a:avLst/>
                <a:gdLst>
                  <a:gd name="connsiteX0" fmla="*/ 60623 w 121245"/>
                  <a:gd name="connsiteY0" fmla="*/ 12072 h 131103"/>
                  <a:gd name="connsiteX1" fmla="*/ 0 w 121245"/>
                  <a:gd name="connsiteY1" fmla="*/ 98676 h 131103"/>
                  <a:gd name="connsiteX2" fmla="*/ 60623 w 121245"/>
                  <a:gd name="connsiteY2" fmla="*/ 115997 h 131103"/>
                  <a:gd name="connsiteX3" fmla="*/ 121246 w 121245"/>
                  <a:gd name="connsiteY3" fmla="*/ 20732 h 131103"/>
                  <a:gd name="connsiteX4" fmla="*/ 60623 w 121245"/>
                  <a:gd name="connsiteY4" fmla="*/ 12072 h 1311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1103">
                    <a:moveTo>
                      <a:pt x="60623" y="12072"/>
                    </a:moveTo>
                    <a:cubicBezTo>
                      <a:pt x="25982" y="29393"/>
                      <a:pt x="0" y="72695"/>
                      <a:pt x="0" y="98676"/>
                    </a:cubicBezTo>
                    <a:cubicBezTo>
                      <a:pt x="0" y="133317"/>
                      <a:pt x="25982" y="141978"/>
                      <a:pt x="60623" y="115997"/>
                    </a:cubicBezTo>
                    <a:cubicBezTo>
                      <a:pt x="95265" y="90015"/>
                      <a:pt x="121246" y="46713"/>
                      <a:pt x="121246" y="20732"/>
                    </a:cubicBezTo>
                    <a:cubicBezTo>
                      <a:pt x="121246" y="-5249"/>
                      <a:pt x="103925" y="-5249"/>
                      <a:pt x="60623" y="1207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32" name="Freeform: Shape 220">
                <a:extLst>
                  <a:ext uri="{FF2B5EF4-FFF2-40B4-BE49-F238E27FC236}">
                    <a16:creationId xmlns:a16="http://schemas.microsoft.com/office/drawing/2014/main" xmlns="" id="{9428608D-68DD-4C94-BFA4-066D80B28985}"/>
                  </a:ext>
                </a:extLst>
              </p:cNvPr>
              <p:cNvSpPr/>
              <p:nvPr/>
            </p:nvSpPr>
            <p:spPr>
              <a:xfrm>
                <a:off x="4329274" y="3182980"/>
                <a:ext cx="122905" cy="131103"/>
              </a:xfrm>
              <a:custGeom>
                <a:avLst/>
                <a:gdLst>
                  <a:gd name="connsiteX0" fmla="*/ 60623 w 122905"/>
                  <a:gd name="connsiteY0" fmla="*/ 15107 h 131103"/>
                  <a:gd name="connsiteX1" fmla="*/ 0 w 122905"/>
                  <a:gd name="connsiteY1" fmla="*/ 32427 h 131103"/>
                  <a:gd name="connsiteX2" fmla="*/ 60623 w 122905"/>
                  <a:gd name="connsiteY2" fmla="*/ 119032 h 131103"/>
                  <a:gd name="connsiteX3" fmla="*/ 121246 w 122905"/>
                  <a:gd name="connsiteY3" fmla="*/ 110371 h 131103"/>
                  <a:gd name="connsiteX4" fmla="*/ 60623 w 122905"/>
                  <a:gd name="connsiteY4" fmla="*/ 15107 h 1311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905" h="131103">
                    <a:moveTo>
                      <a:pt x="60623" y="15107"/>
                    </a:moveTo>
                    <a:cubicBezTo>
                      <a:pt x="25982" y="-10875"/>
                      <a:pt x="0" y="-2214"/>
                      <a:pt x="0" y="32427"/>
                    </a:cubicBezTo>
                    <a:cubicBezTo>
                      <a:pt x="0" y="67069"/>
                      <a:pt x="25982" y="101711"/>
                      <a:pt x="60623" y="119032"/>
                    </a:cubicBezTo>
                    <a:cubicBezTo>
                      <a:pt x="95265" y="136352"/>
                      <a:pt x="121246" y="136352"/>
                      <a:pt x="121246" y="110371"/>
                    </a:cubicBezTo>
                    <a:cubicBezTo>
                      <a:pt x="129906" y="75730"/>
                      <a:pt x="103925" y="32427"/>
                      <a:pt x="60623" y="1510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69" name="Graphic 1">
              <a:extLst>
                <a:ext uri="{FF2B5EF4-FFF2-40B4-BE49-F238E27FC236}">
                  <a16:creationId xmlns:a16="http://schemas.microsoft.com/office/drawing/2014/main" xmlns="" id="{4CBCF71C-3D5D-49FA-AD41-7BADE88B3F18}"/>
                </a:ext>
              </a:extLst>
            </p:cNvPr>
            <p:cNvGrpSpPr/>
            <p:nvPr/>
          </p:nvGrpSpPr>
          <p:grpSpPr>
            <a:xfrm>
              <a:off x="1404552" y="3096013"/>
              <a:ext cx="40013" cy="284125"/>
              <a:chOff x="4623729" y="3414894"/>
              <a:chExt cx="121245" cy="860933"/>
            </a:xfrm>
            <a:grpFill/>
          </p:grpSpPr>
          <p:sp>
            <p:nvSpPr>
              <p:cNvPr id="727" name="Freeform: Shape 215">
                <a:extLst>
                  <a:ext uri="{FF2B5EF4-FFF2-40B4-BE49-F238E27FC236}">
                    <a16:creationId xmlns:a16="http://schemas.microsoft.com/office/drawing/2014/main" xmlns="" id="{B91A06D9-1887-4C1C-AF94-F0C947E83683}"/>
                  </a:ext>
                </a:extLst>
              </p:cNvPr>
              <p:cNvSpPr/>
              <p:nvPr/>
            </p:nvSpPr>
            <p:spPr>
              <a:xfrm>
                <a:off x="4675691" y="3456560"/>
                <a:ext cx="17320" cy="764796"/>
              </a:xfrm>
              <a:custGeom>
                <a:avLst/>
                <a:gdLst>
                  <a:gd name="connsiteX0" fmla="*/ 0 w 17320"/>
                  <a:gd name="connsiteY0" fmla="*/ 10000 h 764796"/>
                  <a:gd name="connsiteX1" fmla="*/ 0 w 17320"/>
                  <a:gd name="connsiteY1" fmla="*/ 754796 h 764796"/>
                  <a:gd name="connsiteX2" fmla="*/ 17321 w 17320"/>
                  <a:gd name="connsiteY2" fmla="*/ 754796 h 764796"/>
                  <a:gd name="connsiteX3" fmla="*/ 17321 w 17320"/>
                  <a:gd name="connsiteY3" fmla="*/ 10000 h 764796"/>
                  <a:gd name="connsiteX4" fmla="*/ 0 w 17320"/>
                  <a:gd name="connsiteY4" fmla="*/ 10000 h 7647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764796">
                    <a:moveTo>
                      <a:pt x="0" y="10000"/>
                    </a:moveTo>
                    <a:cubicBezTo>
                      <a:pt x="0" y="261152"/>
                      <a:pt x="0" y="503644"/>
                      <a:pt x="0" y="754796"/>
                    </a:cubicBezTo>
                    <a:cubicBezTo>
                      <a:pt x="0" y="763457"/>
                      <a:pt x="17321" y="772117"/>
                      <a:pt x="17321" y="754796"/>
                    </a:cubicBezTo>
                    <a:cubicBezTo>
                      <a:pt x="17321" y="503644"/>
                      <a:pt x="17321" y="261152"/>
                      <a:pt x="17321" y="10000"/>
                    </a:cubicBezTo>
                    <a:cubicBezTo>
                      <a:pt x="1732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8" name="Freeform: Shape 216">
                <a:extLst>
                  <a:ext uri="{FF2B5EF4-FFF2-40B4-BE49-F238E27FC236}">
                    <a16:creationId xmlns:a16="http://schemas.microsoft.com/office/drawing/2014/main" xmlns="" id="{FA34CDF2-E6C8-41F7-9A17-BD440358B311}"/>
                  </a:ext>
                </a:extLst>
              </p:cNvPr>
              <p:cNvSpPr/>
              <p:nvPr/>
            </p:nvSpPr>
            <p:spPr>
              <a:xfrm>
                <a:off x="4623729" y="4135101"/>
                <a:ext cx="121245" cy="140727"/>
              </a:xfrm>
              <a:custGeom>
                <a:avLst/>
                <a:gdLst>
                  <a:gd name="connsiteX0" fmla="*/ 60623 w 121245"/>
                  <a:gd name="connsiteY0" fmla="*/ 32953 h 140727"/>
                  <a:gd name="connsiteX1" fmla="*/ 0 w 121245"/>
                  <a:gd name="connsiteY1" fmla="*/ 128218 h 140727"/>
                  <a:gd name="connsiteX2" fmla="*/ 60623 w 121245"/>
                  <a:gd name="connsiteY2" fmla="*/ 102237 h 140727"/>
                  <a:gd name="connsiteX3" fmla="*/ 121246 w 121245"/>
                  <a:gd name="connsiteY3" fmla="*/ 6972 h 140727"/>
                  <a:gd name="connsiteX4" fmla="*/ 60623 w 121245"/>
                  <a:gd name="connsiteY4" fmla="*/ 32953 h 140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0727">
                    <a:moveTo>
                      <a:pt x="60623" y="32953"/>
                    </a:moveTo>
                    <a:cubicBezTo>
                      <a:pt x="25981" y="67595"/>
                      <a:pt x="0" y="102237"/>
                      <a:pt x="0" y="128218"/>
                    </a:cubicBezTo>
                    <a:cubicBezTo>
                      <a:pt x="0" y="154199"/>
                      <a:pt x="25981" y="136878"/>
                      <a:pt x="60623" y="102237"/>
                    </a:cubicBezTo>
                    <a:cubicBezTo>
                      <a:pt x="95264" y="67595"/>
                      <a:pt x="121246" y="24293"/>
                      <a:pt x="121246" y="6972"/>
                    </a:cubicBezTo>
                    <a:cubicBezTo>
                      <a:pt x="121246" y="-10349"/>
                      <a:pt x="95264" y="6972"/>
                      <a:pt x="60623" y="3295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9" name="Freeform: Shape 217">
                <a:extLst>
                  <a:ext uri="{FF2B5EF4-FFF2-40B4-BE49-F238E27FC236}">
                    <a16:creationId xmlns:a16="http://schemas.microsoft.com/office/drawing/2014/main" xmlns="" id="{8D4F9B6B-8303-4134-9549-702DCB92E81D}"/>
                  </a:ext>
                </a:extLst>
              </p:cNvPr>
              <p:cNvSpPr/>
              <p:nvPr/>
            </p:nvSpPr>
            <p:spPr>
              <a:xfrm>
                <a:off x="4623729" y="3414894"/>
                <a:ext cx="121245" cy="141393"/>
              </a:xfrm>
              <a:custGeom>
                <a:avLst/>
                <a:gdLst>
                  <a:gd name="connsiteX0" fmla="*/ 0 w 121245"/>
                  <a:gd name="connsiteY0" fmla="*/ 8364 h 141393"/>
                  <a:gd name="connsiteX1" fmla="*/ 60623 w 121245"/>
                  <a:gd name="connsiteY1" fmla="*/ 103628 h 141393"/>
                  <a:gd name="connsiteX2" fmla="*/ 121246 w 121245"/>
                  <a:gd name="connsiteY2" fmla="*/ 138270 h 141393"/>
                  <a:gd name="connsiteX3" fmla="*/ 60623 w 121245"/>
                  <a:gd name="connsiteY3" fmla="*/ 43005 h 141393"/>
                  <a:gd name="connsiteX4" fmla="*/ 0 w 121245"/>
                  <a:gd name="connsiteY4" fmla="*/ 8364 h 141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1393">
                    <a:moveTo>
                      <a:pt x="0" y="8364"/>
                    </a:moveTo>
                    <a:cubicBezTo>
                      <a:pt x="0" y="25685"/>
                      <a:pt x="25981" y="68987"/>
                      <a:pt x="60623" y="103628"/>
                    </a:cubicBezTo>
                    <a:cubicBezTo>
                      <a:pt x="95264" y="138270"/>
                      <a:pt x="121246" y="146930"/>
                      <a:pt x="121246" y="138270"/>
                    </a:cubicBezTo>
                    <a:cubicBezTo>
                      <a:pt x="121246" y="120949"/>
                      <a:pt x="95264" y="77647"/>
                      <a:pt x="60623" y="43005"/>
                    </a:cubicBezTo>
                    <a:cubicBezTo>
                      <a:pt x="25981" y="-297"/>
                      <a:pt x="0" y="-8957"/>
                      <a:pt x="0" y="836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70" name="Graphic 1">
              <a:extLst>
                <a:ext uri="{FF2B5EF4-FFF2-40B4-BE49-F238E27FC236}">
                  <a16:creationId xmlns:a16="http://schemas.microsoft.com/office/drawing/2014/main" xmlns="" id="{539CF841-29BD-4A83-8605-55A0FC8A331D}"/>
                </a:ext>
              </a:extLst>
            </p:cNvPr>
            <p:cNvGrpSpPr/>
            <p:nvPr/>
          </p:nvGrpSpPr>
          <p:grpSpPr>
            <a:xfrm>
              <a:off x="1498870" y="3198265"/>
              <a:ext cx="40013" cy="78151"/>
              <a:chOff x="4909523" y="3724731"/>
              <a:chExt cx="121245" cy="236808"/>
            </a:xfrm>
            <a:grpFill/>
          </p:grpSpPr>
          <p:sp>
            <p:nvSpPr>
              <p:cNvPr id="722" name="Freeform: Shape 210">
                <a:extLst>
                  <a:ext uri="{FF2B5EF4-FFF2-40B4-BE49-F238E27FC236}">
                    <a16:creationId xmlns:a16="http://schemas.microsoft.com/office/drawing/2014/main" xmlns="" id="{961FC40A-20FF-4B5B-8097-98FE6BA6AB37}"/>
                  </a:ext>
                </a:extLst>
              </p:cNvPr>
              <p:cNvSpPr/>
              <p:nvPr/>
            </p:nvSpPr>
            <p:spPr>
              <a:xfrm>
                <a:off x="4961485" y="3780500"/>
                <a:ext cx="17320" cy="120420"/>
              </a:xfrm>
              <a:custGeom>
                <a:avLst/>
                <a:gdLst>
                  <a:gd name="connsiteX0" fmla="*/ 0 w 17320"/>
                  <a:gd name="connsiteY0" fmla="*/ 6495 h 120420"/>
                  <a:gd name="connsiteX1" fmla="*/ 0 w 17320"/>
                  <a:gd name="connsiteY1" fmla="*/ 110420 h 120420"/>
                  <a:gd name="connsiteX2" fmla="*/ 17321 w 17320"/>
                  <a:gd name="connsiteY2" fmla="*/ 110420 h 120420"/>
                  <a:gd name="connsiteX3" fmla="*/ 17321 w 17320"/>
                  <a:gd name="connsiteY3" fmla="*/ 6495 h 120420"/>
                  <a:gd name="connsiteX4" fmla="*/ 0 w 17320"/>
                  <a:gd name="connsiteY4" fmla="*/ 6495 h 120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20420">
                    <a:moveTo>
                      <a:pt x="0" y="6495"/>
                    </a:moveTo>
                    <a:cubicBezTo>
                      <a:pt x="0" y="41137"/>
                      <a:pt x="0" y="75779"/>
                      <a:pt x="0" y="110420"/>
                    </a:cubicBezTo>
                    <a:cubicBezTo>
                      <a:pt x="0" y="119081"/>
                      <a:pt x="17321" y="127741"/>
                      <a:pt x="17321" y="110420"/>
                    </a:cubicBezTo>
                    <a:cubicBezTo>
                      <a:pt x="17321" y="75779"/>
                      <a:pt x="17321" y="41137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3" name="Freeform: Shape 211">
                <a:extLst>
                  <a:ext uri="{FF2B5EF4-FFF2-40B4-BE49-F238E27FC236}">
                    <a16:creationId xmlns:a16="http://schemas.microsoft.com/office/drawing/2014/main" xmlns="" id="{6EBAD58D-02C7-40C4-BCBC-654B89DF7180}"/>
                  </a:ext>
                </a:extLst>
              </p:cNvPr>
              <p:cNvSpPr/>
              <p:nvPr/>
            </p:nvSpPr>
            <p:spPr>
              <a:xfrm>
                <a:off x="5022108" y="3821637"/>
                <a:ext cx="8660" cy="8660"/>
              </a:xfrm>
              <a:custGeom>
                <a:avLst/>
                <a:gdLst>
                  <a:gd name="connsiteX0" fmla="*/ 8660 w 8660"/>
                  <a:gd name="connsiteY0" fmla="*/ 0 h 8660"/>
                  <a:gd name="connsiteX1" fmla="*/ 0 w 8660"/>
                  <a:gd name="connsiteY1" fmla="*/ 8660 h 8660"/>
                  <a:gd name="connsiteX2" fmla="*/ 8660 w 8660"/>
                  <a:gd name="connsiteY2" fmla="*/ 0 h 86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660" h="8660">
                    <a:moveTo>
                      <a:pt x="8660" y="0"/>
                    </a:moveTo>
                    <a:cubicBezTo>
                      <a:pt x="8660" y="0"/>
                      <a:pt x="8660" y="8660"/>
                      <a:pt x="0" y="8660"/>
                    </a:cubicBezTo>
                    <a:cubicBezTo>
                      <a:pt x="8660" y="0"/>
                      <a:pt x="8660" y="0"/>
                      <a:pt x="8660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4" name="Freeform: Shape 212">
                <a:extLst>
                  <a:ext uri="{FF2B5EF4-FFF2-40B4-BE49-F238E27FC236}">
                    <a16:creationId xmlns:a16="http://schemas.microsoft.com/office/drawing/2014/main" xmlns="" id="{24D05377-9EBC-42AF-AA54-B6629BDAF5BE}"/>
                  </a:ext>
                </a:extLst>
              </p:cNvPr>
              <p:cNvSpPr/>
              <p:nvPr/>
            </p:nvSpPr>
            <p:spPr>
              <a:xfrm>
                <a:off x="4909523" y="3830298"/>
                <a:ext cx="112585" cy="131242"/>
              </a:xfrm>
              <a:custGeom>
                <a:avLst/>
                <a:gdLst>
                  <a:gd name="connsiteX0" fmla="*/ 0 w 112585"/>
                  <a:gd name="connsiteY0" fmla="*/ 129906 h 131242"/>
                  <a:gd name="connsiteX1" fmla="*/ 60623 w 112585"/>
                  <a:gd name="connsiteY1" fmla="*/ 60623 h 131242"/>
                  <a:gd name="connsiteX2" fmla="*/ 112585 w 112585"/>
                  <a:gd name="connsiteY2" fmla="*/ 0 h 131242"/>
                  <a:gd name="connsiteX3" fmla="*/ 60623 w 112585"/>
                  <a:gd name="connsiteY3" fmla="*/ 51963 h 131242"/>
                  <a:gd name="connsiteX4" fmla="*/ 0 w 112585"/>
                  <a:gd name="connsiteY4" fmla="*/ 129906 h 1312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2585" h="131242">
                    <a:moveTo>
                      <a:pt x="0" y="129906"/>
                    </a:moveTo>
                    <a:cubicBezTo>
                      <a:pt x="0" y="138567"/>
                      <a:pt x="25981" y="103925"/>
                      <a:pt x="60623" y="60623"/>
                    </a:cubicBezTo>
                    <a:cubicBezTo>
                      <a:pt x="77943" y="34642"/>
                      <a:pt x="103925" y="8660"/>
                      <a:pt x="112585" y="0"/>
                    </a:cubicBezTo>
                    <a:cubicBezTo>
                      <a:pt x="103925" y="8660"/>
                      <a:pt x="86604" y="34642"/>
                      <a:pt x="60623" y="51963"/>
                    </a:cubicBezTo>
                    <a:cubicBezTo>
                      <a:pt x="25981" y="95265"/>
                      <a:pt x="0" y="121246"/>
                      <a:pt x="0" y="12990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5" name="Freeform: Shape 213">
                <a:extLst>
                  <a:ext uri="{FF2B5EF4-FFF2-40B4-BE49-F238E27FC236}">
                    <a16:creationId xmlns:a16="http://schemas.microsoft.com/office/drawing/2014/main" xmlns="" id="{836582A6-C22A-463A-BB24-F483486DE029}"/>
                  </a:ext>
                </a:extLst>
              </p:cNvPr>
              <p:cNvSpPr/>
              <p:nvPr/>
            </p:nvSpPr>
            <p:spPr>
              <a:xfrm>
                <a:off x="5022108" y="3856279"/>
                <a:ext cx="8660" cy="8660"/>
              </a:xfrm>
              <a:custGeom>
                <a:avLst/>
                <a:gdLst>
                  <a:gd name="connsiteX0" fmla="*/ 8660 w 8660"/>
                  <a:gd name="connsiteY0" fmla="*/ 8660 h 8660"/>
                  <a:gd name="connsiteX1" fmla="*/ 0 w 8660"/>
                  <a:gd name="connsiteY1" fmla="*/ 0 h 8660"/>
                  <a:gd name="connsiteX2" fmla="*/ 8660 w 8660"/>
                  <a:gd name="connsiteY2" fmla="*/ 8660 h 86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660" h="8660">
                    <a:moveTo>
                      <a:pt x="8660" y="8660"/>
                    </a:moveTo>
                    <a:cubicBezTo>
                      <a:pt x="8660" y="8660"/>
                      <a:pt x="8660" y="0"/>
                      <a:pt x="0" y="0"/>
                    </a:cubicBezTo>
                    <a:cubicBezTo>
                      <a:pt x="8660" y="0"/>
                      <a:pt x="8660" y="8660"/>
                      <a:pt x="8660" y="866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6" name="Freeform: Shape 214">
                <a:extLst>
                  <a:ext uri="{FF2B5EF4-FFF2-40B4-BE49-F238E27FC236}">
                    <a16:creationId xmlns:a16="http://schemas.microsoft.com/office/drawing/2014/main" xmlns="" id="{6D1A9731-EF44-48BA-A730-B2DCCE993853}"/>
                  </a:ext>
                </a:extLst>
              </p:cNvPr>
              <p:cNvSpPr/>
              <p:nvPr/>
            </p:nvSpPr>
            <p:spPr>
              <a:xfrm>
                <a:off x="4909523" y="3724731"/>
                <a:ext cx="112585" cy="131547"/>
              </a:xfrm>
              <a:custGeom>
                <a:avLst/>
                <a:gdLst>
                  <a:gd name="connsiteX0" fmla="*/ 0 w 112585"/>
                  <a:gd name="connsiteY0" fmla="*/ 1641 h 131547"/>
                  <a:gd name="connsiteX1" fmla="*/ 60623 w 112585"/>
                  <a:gd name="connsiteY1" fmla="*/ 79585 h 131547"/>
                  <a:gd name="connsiteX2" fmla="*/ 112585 w 112585"/>
                  <a:gd name="connsiteY2" fmla="*/ 131547 h 131547"/>
                  <a:gd name="connsiteX3" fmla="*/ 60623 w 112585"/>
                  <a:gd name="connsiteY3" fmla="*/ 70925 h 131547"/>
                  <a:gd name="connsiteX4" fmla="*/ 0 w 112585"/>
                  <a:gd name="connsiteY4" fmla="*/ 1641 h 1315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2585" h="131547">
                    <a:moveTo>
                      <a:pt x="0" y="1641"/>
                    </a:moveTo>
                    <a:cubicBezTo>
                      <a:pt x="0" y="10302"/>
                      <a:pt x="25981" y="44943"/>
                      <a:pt x="60623" y="79585"/>
                    </a:cubicBezTo>
                    <a:cubicBezTo>
                      <a:pt x="77943" y="105566"/>
                      <a:pt x="103925" y="122887"/>
                      <a:pt x="112585" y="131547"/>
                    </a:cubicBezTo>
                    <a:cubicBezTo>
                      <a:pt x="103925" y="114227"/>
                      <a:pt x="86604" y="96906"/>
                      <a:pt x="60623" y="70925"/>
                    </a:cubicBezTo>
                    <a:cubicBezTo>
                      <a:pt x="25981" y="18962"/>
                      <a:pt x="0" y="-7019"/>
                      <a:pt x="0" y="164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71" name="Graphic 1">
              <a:extLst>
                <a:ext uri="{FF2B5EF4-FFF2-40B4-BE49-F238E27FC236}">
                  <a16:creationId xmlns:a16="http://schemas.microsoft.com/office/drawing/2014/main" xmlns="" id="{70D0A474-2B2B-4987-9EED-F35373D6D267}"/>
                </a:ext>
              </a:extLst>
            </p:cNvPr>
            <p:cNvGrpSpPr/>
            <p:nvPr/>
          </p:nvGrpSpPr>
          <p:grpSpPr>
            <a:xfrm>
              <a:off x="1593187" y="3125112"/>
              <a:ext cx="42872" cy="227365"/>
              <a:chOff x="5195316" y="3503067"/>
              <a:chExt cx="129906" cy="688945"/>
            </a:xfrm>
            <a:grpFill/>
          </p:grpSpPr>
          <p:sp>
            <p:nvSpPr>
              <p:cNvPr id="719" name="Freeform: Shape 207">
                <a:extLst>
                  <a:ext uri="{FF2B5EF4-FFF2-40B4-BE49-F238E27FC236}">
                    <a16:creationId xmlns:a16="http://schemas.microsoft.com/office/drawing/2014/main" xmlns="" id="{EA693B1B-8C83-4BE3-B75C-B7FC395D1B42}"/>
                  </a:ext>
                </a:extLst>
              </p:cNvPr>
              <p:cNvSpPr/>
              <p:nvPr/>
            </p:nvSpPr>
            <p:spPr>
              <a:xfrm>
                <a:off x="5255940" y="3555329"/>
                <a:ext cx="17320" cy="579422"/>
              </a:xfrm>
              <a:custGeom>
                <a:avLst/>
                <a:gdLst>
                  <a:gd name="connsiteX0" fmla="*/ 0 w 17320"/>
                  <a:gd name="connsiteY0" fmla="*/ 6495 h 579422"/>
                  <a:gd name="connsiteX1" fmla="*/ 0 w 17320"/>
                  <a:gd name="connsiteY1" fmla="*/ 569423 h 579422"/>
                  <a:gd name="connsiteX2" fmla="*/ 17321 w 17320"/>
                  <a:gd name="connsiteY2" fmla="*/ 569423 h 579422"/>
                  <a:gd name="connsiteX3" fmla="*/ 17321 w 17320"/>
                  <a:gd name="connsiteY3" fmla="*/ 6495 h 579422"/>
                  <a:gd name="connsiteX4" fmla="*/ 0 w 17320"/>
                  <a:gd name="connsiteY4" fmla="*/ 6495 h 5794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579422">
                    <a:moveTo>
                      <a:pt x="0" y="6495"/>
                    </a:moveTo>
                    <a:cubicBezTo>
                      <a:pt x="0" y="197025"/>
                      <a:pt x="0" y="378893"/>
                      <a:pt x="0" y="569423"/>
                    </a:cubicBezTo>
                    <a:cubicBezTo>
                      <a:pt x="0" y="578083"/>
                      <a:pt x="17321" y="586744"/>
                      <a:pt x="17321" y="569423"/>
                    </a:cubicBezTo>
                    <a:cubicBezTo>
                      <a:pt x="17321" y="378893"/>
                      <a:pt x="17321" y="197025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0" name="Freeform: Shape 208">
                <a:extLst>
                  <a:ext uri="{FF2B5EF4-FFF2-40B4-BE49-F238E27FC236}">
                    <a16:creationId xmlns:a16="http://schemas.microsoft.com/office/drawing/2014/main" xmlns="" id="{C79BA866-236D-4F9D-B68A-81EF3B3EA477}"/>
                  </a:ext>
                </a:extLst>
              </p:cNvPr>
              <p:cNvSpPr/>
              <p:nvPr/>
            </p:nvSpPr>
            <p:spPr>
              <a:xfrm>
                <a:off x="5203977" y="3503067"/>
                <a:ext cx="121245" cy="138908"/>
              </a:xfrm>
              <a:custGeom>
                <a:avLst/>
                <a:gdLst>
                  <a:gd name="connsiteX0" fmla="*/ 60623 w 121245"/>
                  <a:gd name="connsiteY0" fmla="*/ 41437 h 138908"/>
                  <a:gd name="connsiteX1" fmla="*/ 0 w 121245"/>
                  <a:gd name="connsiteY1" fmla="*/ 136701 h 138908"/>
                  <a:gd name="connsiteX2" fmla="*/ 60623 w 121245"/>
                  <a:gd name="connsiteY2" fmla="*/ 93399 h 138908"/>
                  <a:gd name="connsiteX3" fmla="*/ 121246 w 121245"/>
                  <a:gd name="connsiteY3" fmla="*/ 6795 h 138908"/>
                  <a:gd name="connsiteX4" fmla="*/ 60623 w 121245"/>
                  <a:gd name="connsiteY4" fmla="*/ 41437 h 1389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8908">
                    <a:moveTo>
                      <a:pt x="60623" y="41437"/>
                    </a:moveTo>
                    <a:cubicBezTo>
                      <a:pt x="25982" y="84739"/>
                      <a:pt x="0" y="119381"/>
                      <a:pt x="0" y="136701"/>
                    </a:cubicBezTo>
                    <a:cubicBezTo>
                      <a:pt x="0" y="145362"/>
                      <a:pt x="25982" y="128041"/>
                      <a:pt x="60623" y="93399"/>
                    </a:cubicBezTo>
                    <a:cubicBezTo>
                      <a:pt x="95265" y="58758"/>
                      <a:pt x="121246" y="24116"/>
                      <a:pt x="121246" y="6795"/>
                    </a:cubicBezTo>
                    <a:cubicBezTo>
                      <a:pt x="121246" y="-10526"/>
                      <a:pt x="95265" y="6795"/>
                      <a:pt x="60623" y="4143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1" name="Freeform: Shape 209">
                <a:extLst>
                  <a:ext uri="{FF2B5EF4-FFF2-40B4-BE49-F238E27FC236}">
                    <a16:creationId xmlns:a16="http://schemas.microsoft.com/office/drawing/2014/main" xmlns="" id="{317E48A4-7A75-44D3-B195-9C017D310334}"/>
                  </a:ext>
                </a:extLst>
              </p:cNvPr>
              <p:cNvSpPr/>
              <p:nvPr/>
            </p:nvSpPr>
            <p:spPr>
              <a:xfrm>
                <a:off x="5195316" y="4044643"/>
                <a:ext cx="121245" cy="147369"/>
              </a:xfrm>
              <a:custGeom>
                <a:avLst/>
                <a:gdLst>
                  <a:gd name="connsiteX0" fmla="*/ 0 w 121245"/>
                  <a:gd name="connsiteY0" fmla="*/ 2165 h 147369"/>
                  <a:gd name="connsiteX1" fmla="*/ 60623 w 121245"/>
                  <a:gd name="connsiteY1" fmla="*/ 97430 h 147369"/>
                  <a:gd name="connsiteX2" fmla="*/ 121246 w 121245"/>
                  <a:gd name="connsiteY2" fmla="*/ 140732 h 147369"/>
                  <a:gd name="connsiteX3" fmla="*/ 60623 w 121245"/>
                  <a:gd name="connsiteY3" fmla="*/ 54128 h 147369"/>
                  <a:gd name="connsiteX4" fmla="*/ 0 w 121245"/>
                  <a:gd name="connsiteY4" fmla="*/ 2165 h 1473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7369">
                    <a:moveTo>
                      <a:pt x="0" y="2165"/>
                    </a:moveTo>
                    <a:cubicBezTo>
                      <a:pt x="0" y="10826"/>
                      <a:pt x="25982" y="54128"/>
                      <a:pt x="60623" y="97430"/>
                    </a:cubicBezTo>
                    <a:cubicBezTo>
                      <a:pt x="95264" y="140732"/>
                      <a:pt x="121246" y="158053"/>
                      <a:pt x="121246" y="140732"/>
                    </a:cubicBezTo>
                    <a:cubicBezTo>
                      <a:pt x="121246" y="123411"/>
                      <a:pt x="95264" y="88769"/>
                      <a:pt x="60623" y="54128"/>
                    </a:cubicBezTo>
                    <a:cubicBezTo>
                      <a:pt x="34642" y="10826"/>
                      <a:pt x="0" y="-6495"/>
                      <a:pt x="0" y="216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72" name="Graphic 1">
              <a:extLst>
                <a:ext uri="{FF2B5EF4-FFF2-40B4-BE49-F238E27FC236}">
                  <a16:creationId xmlns:a16="http://schemas.microsoft.com/office/drawing/2014/main" xmlns="" id="{FCEB7D9D-64F8-463A-9817-9D636FF416E1}"/>
                </a:ext>
              </a:extLst>
            </p:cNvPr>
            <p:cNvGrpSpPr/>
            <p:nvPr/>
          </p:nvGrpSpPr>
          <p:grpSpPr>
            <a:xfrm>
              <a:off x="1690363" y="3038039"/>
              <a:ext cx="40013" cy="398706"/>
              <a:chOff x="5489771" y="3239224"/>
              <a:chExt cx="121245" cy="1208128"/>
            </a:xfrm>
            <a:grpFill/>
          </p:grpSpPr>
          <p:sp>
            <p:nvSpPr>
              <p:cNvPr id="716" name="Freeform: Shape 204">
                <a:extLst>
                  <a:ext uri="{FF2B5EF4-FFF2-40B4-BE49-F238E27FC236}">
                    <a16:creationId xmlns:a16="http://schemas.microsoft.com/office/drawing/2014/main" xmlns="" id="{DE90A46B-85E3-4DF3-8E93-1B433E75235D}"/>
                  </a:ext>
                </a:extLst>
              </p:cNvPr>
              <p:cNvSpPr/>
              <p:nvPr/>
            </p:nvSpPr>
            <p:spPr>
              <a:xfrm>
                <a:off x="5541733" y="3280361"/>
                <a:ext cx="17321" cy="1131524"/>
              </a:xfrm>
              <a:custGeom>
                <a:avLst/>
                <a:gdLst>
                  <a:gd name="connsiteX0" fmla="*/ 0 w 17321"/>
                  <a:gd name="connsiteY0" fmla="*/ 12991 h 1131524"/>
                  <a:gd name="connsiteX1" fmla="*/ 0 w 17321"/>
                  <a:gd name="connsiteY1" fmla="*/ 1121524 h 1131524"/>
                  <a:gd name="connsiteX2" fmla="*/ 17321 w 17321"/>
                  <a:gd name="connsiteY2" fmla="*/ 1121524 h 1131524"/>
                  <a:gd name="connsiteX3" fmla="*/ 17321 w 17321"/>
                  <a:gd name="connsiteY3" fmla="*/ 12991 h 1131524"/>
                  <a:gd name="connsiteX4" fmla="*/ 0 w 17321"/>
                  <a:gd name="connsiteY4" fmla="*/ 12991 h 11315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1" h="1131524">
                    <a:moveTo>
                      <a:pt x="0" y="12991"/>
                    </a:moveTo>
                    <a:cubicBezTo>
                      <a:pt x="0" y="385389"/>
                      <a:pt x="0" y="749126"/>
                      <a:pt x="0" y="1121524"/>
                    </a:cubicBezTo>
                    <a:cubicBezTo>
                      <a:pt x="0" y="1130185"/>
                      <a:pt x="17321" y="1138845"/>
                      <a:pt x="17321" y="1121524"/>
                    </a:cubicBezTo>
                    <a:cubicBezTo>
                      <a:pt x="17321" y="749126"/>
                      <a:pt x="17321" y="385389"/>
                      <a:pt x="17321" y="12991"/>
                    </a:cubicBezTo>
                    <a:cubicBezTo>
                      <a:pt x="1732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17" name="Freeform: Shape 205">
                <a:extLst>
                  <a:ext uri="{FF2B5EF4-FFF2-40B4-BE49-F238E27FC236}">
                    <a16:creationId xmlns:a16="http://schemas.microsoft.com/office/drawing/2014/main" xmlns="" id="{954E8EAB-9490-40FE-B728-D360BD7CFDAB}"/>
                  </a:ext>
                </a:extLst>
              </p:cNvPr>
              <p:cNvSpPr/>
              <p:nvPr/>
            </p:nvSpPr>
            <p:spPr>
              <a:xfrm>
                <a:off x="5489771" y="3239224"/>
                <a:ext cx="121245" cy="134236"/>
              </a:xfrm>
              <a:custGeom>
                <a:avLst/>
                <a:gdLst>
                  <a:gd name="connsiteX0" fmla="*/ 60623 w 121245"/>
                  <a:gd name="connsiteY0" fmla="*/ 19486 h 134236"/>
                  <a:gd name="connsiteX1" fmla="*/ 0 w 121245"/>
                  <a:gd name="connsiteY1" fmla="*/ 114751 h 134236"/>
                  <a:gd name="connsiteX2" fmla="*/ 60623 w 121245"/>
                  <a:gd name="connsiteY2" fmla="*/ 114751 h 134236"/>
                  <a:gd name="connsiteX3" fmla="*/ 121246 w 121245"/>
                  <a:gd name="connsiteY3" fmla="*/ 19486 h 134236"/>
                  <a:gd name="connsiteX4" fmla="*/ 60623 w 121245"/>
                  <a:gd name="connsiteY4" fmla="*/ 19486 h 134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4236">
                    <a:moveTo>
                      <a:pt x="60623" y="19486"/>
                    </a:moveTo>
                    <a:cubicBezTo>
                      <a:pt x="25982" y="45467"/>
                      <a:pt x="0" y="88769"/>
                      <a:pt x="0" y="114751"/>
                    </a:cubicBezTo>
                    <a:cubicBezTo>
                      <a:pt x="0" y="140732"/>
                      <a:pt x="25982" y="140732"/>
                      <a:pt x="60623" y="114751"/>
                    </a:cubicBezTo>
                    <a:cubicBezTo>
                      <a:pt x="95264" y="88769"/>
                      <a:pt x="121246" y="54128"/>
                      <a:pt x="121246" y="19486"/>
                    </a:cubicBezTo>
                    <a:cubicBezTo>
                      <a:pt x="121246" y="-6495"/>
                      <a:pt x="95264" y="-6495"/>
                      <a:pt x="60623" y="1948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18" name="Freeform: Shape 206">
                <a:extLst>
                  <a:ext uri="{FF2B5EF4-FFF2-40B4-BE49-F238E27FC236}">
                    <a16:creationId xmlns:a16="http://schemas.microsoft.com/office/drawing/2014/main" xmlns="" id="{77345FE9-F092-4FFB-968E-6FCB98FF6C5F}"/>
                  </a:ext>
                </a:extLst>
              </p:cNvPr>
              <p:cNvSpPr/>
              <p:nvPr/>
            </p:nvSpPr>
            <p:spPr>
              <a:xfrm>
                <a:off x="5489771" y="4313116"/>
                <a:ext cx="121245" cy="134236"/>
              </a:xfrm>
              <a:custGeom>
                <a:avLst/>
                <a:gdLst>
                  <a:gd name="connsiteX0" fmla="*/ 60623 w 121245"/>
                  <a:gd name="connsiteY0" fmla="*/ 19486 h 134236"/>
                  <a:gd name="connsiteX1" fmla="*/ 0 w 121245"/>
                  <a:gd name="connsiteY1" fmla="*/ 19486 h 134236"/>
                  <a:gd name="connsiteX2" fmla="*/ 60623 w 121245"/>
                  <a:gd name="connsiteY2" fmla="*/ 114751 h 134236"/>
                  <a:gd name="connsiteX3" fmla="*/ 121246 w 121245"/>
                  <a:gd name="connsiteY3" fmla="*/ 114751 h 134236"/>
                  <a:gd name="connsiteX4" fmla="*/ 60623 w 121245"/>
                  <a:gd name="connsiteY4" fmla="*/ 19486 h 134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4236">
                    <a:moveTo>
                      <a:pt x="60623" y="19486"/>
                    </a:moveTo>
                    <a:cubicBezTo>
                      <a:pt x="25982" y="-6495"/>
                      <a:pt x="0" y="-6495"/>
                      <a:pt x="0" y="19486"/>
                    </a:cubicBezTo>
                    <a:cubicBezTo>
                      <a:pt x="0" y="45467"/>
                      <a:pt x="25982" y="88769"/>
                      <a:pt x="60623" y="114751"/>
                    </a:cubicBezTo>
                    <a:cubicBezTo>
                      <a:pt x="95264" y="140732"/>
                      <a:pt x="121246" y="140732"/>
                      <a:pt x="121246" y="114751"/>
                    </a:cubicBezTo>
                    <a:cubicBezTo>
                      <a:pt x="121246" y="80109"/>
                      <a:pt x="95264" y="36807"/>
                      <a:pt x="60623" y="1948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73" name="Graphic 1">
              <a:extLst>
                <a:ext uri="{FF2B5EF4-FFF2-40B4-BE49-F238E27FC236}">
                  <a16:creationId xmlns:a16="http://schemas.microsoft.com/office/drawing/2014/main" xmlns="" id="{B0AF0FC1-D96F-4824-AC31-4ED483F744FA}"/>
                </a:ext>
              </a:extLst>
            </p:cNvPr>
            <p:cNvGrpSpPr/>
            <p:nvPr/>
          </p:nvGrpSpPr>
          <p:grpSpPr>
            <a:xfrm>
              <a:off x="1784680" y="2989605"/>
              <a:ext cx="40457" cy="492883"/>
              <a:chOff x="5775565" y="3092463"/>
              <a:chExt cx="122591" cy="1493497"/>
            </a:xfrm>
            <a:grpFill/>
          </p:grpSpPr>
          <p:sp>
            <p:nvSpPr>
              <p:cNvPr id="713" name="Freeform: Shape 201">
                <a:extLst>
                  <a:ext uri="{FF2B5EF4-FFF2-40B4-BE49-F238E27FC236}">
                    <a16:creationId xmlns:a16="http://schemas.microsoft.com/office/drawing/2014/main" xmlns="" id="{3055588C-CD87-4E17-A32B-1165D2364400}"/>
                  </a:ext>
                </a:extLst>
              </p:cNvPr>
              <p:cNvSpPr/>
              <p:nvPr/>
            </p:nvSpPr>
            <p:spPr>
              <a:xfrm>
                <a:off x="5827527" y="3130969"/>
                <a:ext cx="17320" cy="1436804"/>
              </a:xfrm>
              <a:custGeom>
                <a:avLst/>
                <a:gdLst>
                  <a:gd name="connsiteX0" fmla="*/ 0 w 17320"/>
                  <a:gd name="connsiteY0" fmla="*/ 6495 h 1436804"/>
                  <a:gd name="connsiteX1" fmla="*/ 0 w 17320"/>
                  <a:gd name="connsiteY1" fmla="*/ 1426804 h 1436804"/>
                  <a:gd name="connsiteX2" fmla="*/ 17321 w 17320"/>
                  <a:gd name="connsiteY2" fmla="*/ 1426804 h 1436804"/>
                  <a:gd name="connsiteX3" fmla="*/ 17321 w 17320"/>
                  <a:gd name="connsiteY3" fmla="*/ 6495 h 1436804"/>
                  <a:gd name="connsiteX4" fmla="*/ 0 w 17320"/>
                  <a:gd name="connsiteY4" fmla="*/ 6495 h 14368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436804">
                    <a:moveTo>
                      <a:pt x="0" y="6495"/>
                    </a:moveTo>
                    <a:cubicBezTo>
                      <a:pt x="0" y="482818"/>
                      <a:pt x="0" y="950481"/>
                      <a:pt x="0" y="1426804"/>
                    </a:cubicBezTo>
                    <a:cubicBezTo>
                      <a:pt x="0" y="1435465"/>
                      <a:pt x="17321" y="1444125"/>
                      <a:pt x="17321" y="1426804"/>
                    </a:cubicBezTo>
                    <a:cubicBezTo>
                      <a:pt x="17321" y="950481"/>
                      <a:pt x="17321" y="482818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14" name="Freeform: Shape 202">
                <a:extLst>
                  <a:ext uri="{FF2B5EF4-FFF2-40B4-BE49-F238E27FC236}">
                    <a16:creationId xmlns:a16="http://schemas.microsoft.com/office/drawing/2014/main" xmlns="" id="{2DDF4284-022E-4CCD-B0FD-4FBBFC6677B6}"/>
                  </a:ext>
                </a:extLst>
              </p:cNvPr>
              <p:cNvSpPr/>
              <p:nvPr/>
            </p:nvSpPr>
            <p:spPr>
              <a:xfrm>
                <a:off x="5775565" y="3092463"/>
                <a:ext cx="122591" cy="125151"/>
              </a:xfrm>
              <a:custGeom>
                <a:avLst/>
                <a:gdLst>
                  <a:gd name="connsiteX0" fmla="*/ 60623 w 122591"/>
                  <a:gd name="connsiteY0" fmla="*/ 1699 h 125151"/>
                  <a:gd name="connsiteX1" fmla="*/ 0 w 122591"/>
                  <a:gd name="connsiteY1" fmla="*/ 79643 h 125151"/>
                  <a:gd name="connsiteX2" fmla="*/ 60623 w 122591"/>
                  <a:gd name="connsiteY2" fmla="*/ 122945 h 125151"/>
                  <a:gd name="connsiteX3" fmla="*/ 121245 w 122591"/>
                  <a:gd name="connsiteY3" fmla="*/ 45001 h 125151"/>
                  <a:gd name="connsiteX4" fmla="*/ 60623 w 122591"/>
                  <a:gd name="connsiteY4" fmla="*/ 1699 h 1251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91" h="125151">
                    <a:moveTo>
                      <a:pt x="60623" y="1699"/>
                    </a:moveTo>
                    <a:cubicBezTo>
                      <a:pt x="25981" y="10359"/>
                      <a:pt x="0" y="53661"/>
                      <a:pt x="0" y="79643"/>
                    </a:cubicBezTo>
                    <a:cubicBezTo>
                      <a:pt x="0" y="114284"/>
                      <a:pt x="25981" y="131605"/>
                      <a:pt x="60623" y="122945"/>
                    </a:cubicBezTo>
                    <a:cubicBezTo>
                      <a:pt x="95264" y="114284"/>
                      <a:pt x="121245" y="79643"/>
                      <a:pt x="121245" y="45001"/>
                    </a:cubicBezTo>
                    <a:cubicBezTo>
                      <a:pt x="129906" y="19020"/>
                      <a:pt x="95264" y="-6962"/>
                      <a:pt x="60623" y="169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15" name="Freeform: Shape 203">
                <a:extLst>
                  <a:ext uri="{FF2B5EF4-FFF2-40B4-BE49-F238E27FC236}">
                    <a16:creationId xmlns:a16="http://schemas.microsoft.com/office/drawing/2014/main" xmlns="" id="{A2F1162E-DA28-4442-B0EF-FB88DD641412}"/>
                  </a:ext>
                </a:extLst>
              </p:cNvPr>
              <p:cNvSpPr/>
              <p:nvPr/>
            </p:nvSpPr>
            <p:spPr>
              <a:xfrm>
                <a:off x="5775565" y="4460301"/>
                <a:ext cx="122591" cy="125659"/>
              </a:xfrm>
              <a:custGeom>
                <a:avLst/>
                <a:gdLst>
                  <a:gd name="connsiteX0" fmla="*/ 60623 w 122591"/>
                  <a:gd name="connsiteY0" fmla="*/ 2207 h 125659"/>
                  <a:gd name="connsiteX1" fmla="*/ 0 w 122591"/>
                  <a:gd name="connsiteY1" fmla="*/ 45509 h 125659"/>
                  <a:gd name="connsiteX2" fmla="*/ 60623 w 122591"/>
                  <a:gd name="connsiteY2" fmla="*/ 123453 h 125659"/>
                  <a:gd name="connsiteX3" fmla="*/ 121245 w 122591"/>
                  <a:gd name="connsiteY3" fmla="*/ 80151 h 125659"/>
                  <a:gd name="connsiteX4" fmla="*/ 60623 w 122591"/>
                  <a:gd name="connsiteY4" fmla="*/ 2207 h 1256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91" h="125659">
                    <a:moveTo>
                      <a:pt x="60623" y="2207"/>
                    </a:moveTo>
                    <a:cubicBezTo>
                      <a:pt x="25981" y="-6453"/>
                      <a:pt x="0" y="10867"/>
                      <a:pt x="0" y="45509"/>
                    </a:cubicBezTo>
                    <a:cubicBezTo>
                      <a:pt x="0" y="80151"/>
                      <a:pt x="25981" y="114793"/>
                      <a:pt x="60623" y="123453"/>
                    </a:cubicBezTo>
                    <a:cubicBezTo>
                      <a:pt x="95264" y="132113"/>
                      <a:pt x="121245" y="114793"/>
                      <a:pt x="121245" y="80151"/>
                    </a:cubicBezTo>
                    <a:cubicBezTo>
                      <a:pt x="129906" y="45509"/>
                      <a:pt x="95264" y="10867"/>
                      <a:pt x="60623" y="220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574" name="Freeform: Shape 110">
              <a:extLst>
                <a:ext uri="{FF2B5EF4-FFF2-40B4-BE49-F238E27FC236}">
                  <a16:creationId xmlns:a16="http://schemas.microsoft.com/office/drawing/2014/main" xmlns="" id="{C8AD84A1-B5B8-4C0A-91EE-761C91BFAEBA}"/>
                </a:ext>
              </a:extLst>
            </p:cNvPr>
            <p:cNvSpPr/>
            <p:nvPr/>
          </p:nvSpPr>
          <p:spPr>
            <a:xfrm>
              <a:off x="1890430" y="2886309"/>
              <a:ext cx="2232182" cy="546863"/>
            </a:xfrm>
            <a:custGeom>
              <a:avLst/>
              <a:gdLst>
                <a:gd name="connsiteX0" fmla="*/ 5265535 w 6763787"/>
                <a:gd name="connsiteY0" fmla="*/ 245415 h 1657063"/>
                <a:gd name="connsiteX1" fmla="*/ 4157001 w 6763787"/>
                <a:gd name="connsiteY1" fmla="*/ 2923 h 1657063"/>
                <a:gd name="connsiteX2" fmla="*/ 3013826 w 6763787"/>
                <a:gd name="connsiteY2" fmla="*/ 158811 h 1657063"/>
                <a:gd name="connsiteX3" fmla="*/ 805419 w 6763787"/>
                <a:gd name="connsiteY3" fmla="*/ 1215382 h 1657063"/>
                <a:gd name="connsiteX4" fmla="*/ 0 w 6763787"/>
                <a:gd name="connsiteY4" fmla="*/ 1631082 h 1657063"/>
                <a:gd name="connsiteX5" fmla="*/ 0 w 6763787"/>
                <a:gd name="connsiteY5" fmla="*/ 1657064 h 1657063"/>
                <a:gd name="connsiteX6" fmla="*/ 476323 w 6763787"/>
                <a:gd name="connsiteY6" fmla="*/ 1423232 h 1657063"/>
                <a:gd name="connsiteX7" fmla="*/ 2702050 w 6763787"/>
                <a:gd name="connsiteY7" fmla="*/ 297378 h 1657063"/>
                <a:gd name="connsiteX8" fmla="*/ 3853886 w 6763787"/>
                <a:gd name="connsiteY8" fmla="*/ 28905 h 1657063"/>
                <a:gd name="connsiteX9" fmla="*/ 5057684 w 6763787"/>
                <a:gd name="connsiteY9" fmla="*/ 193453 h 1657063"/>
                <a:gd name="connsiteX10" fmla="*/ 6763788 w 6763787"/>
                <a:gd name="connsiteY10" fmla="*/ 981551 h 1657063"/>
                <a:gd name="connsiteX11" fmla="*/ 6763788 w 6763787"/>
                <a:gd name="connsiteY11" fmla="*/ 946909 h 1657063"/>
                <a:gd name="connsiteX12" fmla="*/ 5265535 w 6763787"/>
                <a:gd name="connsiteY12" fmla="*/ 245415 h 1657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763787" h="1657063">
                  <a:moveTo>
                    <a:pt x="5265535" y="245415"/>
                  </a:moveTo>
                  <a:cubicBezTo>
                    <a:pt x="4910457" y="115509"/>
                    <a:pt x="4538059" y="20244"/>
                    <a:pt x="4157001" y="2923"/>
                  </a:cubicBezTo>
                  <a:cubicBezTo>
                    <a:pt x="3767282" y="-14397"/>
                    <a:pt x="3386224" y="46226"/>
                    <a:pt x="3013826" y="158811"/>
                  </a:cubicBezTo>
                  <a:cubicBezTo>
                    <a:pt x="2225727" y="392642"/>
                    <a:pt x="1515573" y="825663"/>
                    <a:pt x="805419" y="1215382"/>
                  </a:cubicBezTo>
                  <a:cubicBezTo>
                    <a:pt x="545607" y="1362609"/>
                    <a:pt x="277133" y="1501176"/>
                    <a:pt x="0" y="1631082"/>
                  </a:cubicBezTo>
                  <a:lnTo>
                    <a:pt x="0" y="1657064"/>
                  </a:lnTo>
                  <a:cubicBezTo>
                    <a:pt x="164548" y="1579120"/>
                    <a:pt x="320435" y="1501176"/>
                    <a:pt x="476323" y="1423232"/>
                  </a:cubicBezTo>
                  <a:cubicBezTo>
                    <a:pt x="1212459" y="1042174"/>
                    <a:pt x="1922613" y="591832"/>
                    <a:pt x="2702050" y="297378"/>
                  </a:cubicBezTo>
                  <a:cubicBezTo>
                    <a:pt x="3074449" y="158811"/>
                    <a:pt x="3455507" y="54886"/>
                    <a:pt x="3853886" y="28905"/>
                  </a:cubicBezTo>
                  <a:cubicBezTo>
                    <a:pt x="4260926" y="2923"/>
                    <a:pt x="4667965" y="72207"/>
                    <a:pt x="5057684" y="193453"/>
                  </a:cubicBezTo>
                  <a:cubicBezTo>
                    <a:pt x="5655254" y="383982"/>
                    <a:pt x="6209520" y="678436"/>
                    <a:pt x="6763788" y="981551"/>
                  </a:cubicBezTo>
                  <a:lnTo>
                    <a:pt x="6763788" y="946909"/>
                  </a:lnTo>
                  <a:cubicBezTo>
                    <a:pt x="6270143" y="695757"/>
                    <a:pt x="5785160" y="435944"/>
                    <a:pt x="5265535" y="24541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5" name="Freeform: Shape 111">
              <a:extLst>
                <a:ext uri="{FF2B5EF4-FFF2-40B4-BE49-F238E27FC236}">
                  <a16:creationId xmlns:a16="http://schemas.microsoft.com/office/drawing/2014/main" xmlns="" id="{79C54CD3-3138-4E2C-B982-4D307617A714}"/>
                </a:ext>
              </a:extLst>
            </p:cNvPr>
            <p:cNvSpPr/>
            <p:nvPr/>
          </p:nvSpPr>
          <p:spPr>
            <a:xfrm>
              <a:off x="1887572" y="3041612"/>
              <a:ext cx="2229323" cy="549721"/>
            </a:xfrm>
            <a:custGeom>
              <a:avLst/>
              <a:gdLst>
                <a:gd name="connsiteX0" fmla="*/ 5334818 w 6755125"/>
                <a:gd name="connsiteY0" fmla="*/ 1359686 h 1665723"/>
                <a:gd name="connsiteX1" fmla="*/ 4182982 w 6755125"/>
                <a:gd name="connsiteY1" fmla="*/ 1628159 h 1665723"/>
                <a:gd name="connsiteX2" fmla="*/ 2979184 w 6755125"/>
                <a:gd name="connsiteY2" fmla="*/ 1463611 h 1665723"/>
                <a:gd name="connsiteX3" fmla="*/ 727475 w 6755125"/>
                <a:gd name="connsiteY3" fmla="*/ 372398 h 1665723"/>
                <a:gd name="connsiteX4" fmla="*/ 0 w 6755125"/>
                <a:gd name="connsiteY4" fmla="*/ 0 h 1665723"/>
                <a:gd name="connsiteX5" fmla="*/ 0 w 6755125"/>
                <a:gd name="connsiteY5" fmla="*/ 34642 h 1665723"/>
                <a:gd name="connsiteX6" fmla="*/ 554267 w 6755125"/>
                <a:gd name="connsiteY6" fmla="*/ 311775 h 1665723"/>
                <a:gd name="connsiteX7" fmla="*/ 2762674 w 6755125"/>
                <a:gd name="connsiteY7" fmla="*/ 1420309 h 1665723"/>
                <a:gd name="connsiteX8" fmla="*/ 3871207 w 6755125"/>
                <a:gd name="connsiteY8" fmla="*/ 1662800 h 1665723"/>
                <a:gd name="connsiteX9" fmla="*/ 5014383 w 6755125"/>
                <a:gd name="connsiteY9" fmla="*/ 1506913 h 1665723"/>
                <a:gd name="connsiteX10" fmla="*/ 6755126 w 6755125"/>
                <a:gd name="connsiteY10" fmla="*/ 710154 h 1665723"/>
                <a:gd name="connsiteX11" fmla="*/ 6755126 w 6755125"/>
                <a:gd name="connsiteY11" fmla="*/ 675513 h 1665723"/>
                <a:gd name="connsiteX12" fmla="*/ 5334818 w 6755125"/>
                <a:gd name="connsiteY12" fmla="*/ 1359686 h 1665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755125" h="1665723">
                  <a:moveTo>
                    <a:pt x="5334818" y="1359686"/>
                  </a:moveTo>
                  <a:cubicBezTo>
                    <a:pt x="4962420" y="1498253"/>
                    <a:pt x="4581362" y="1602178"/>
                    <a:pt x="4182982" y="1628159"/>
                  </a:cubicBezTo>
                  <a:cubicBezTo>
                    <a:pt x="3775942" y="1654140"/>
                    <a:pt x="3368903" y="1584857"/>
                    <a:pt x="2979184" y="1463611"/>
                  </a:cubicBezTo>
                  <a:cubicBezTo>
                    <a:pt x="2182425" y="1212459"/>
                    <a:pt x="1463611" y="770777"/>
                    <a:pt x="727475" y="372398"/>
                  </a:cubicBezTo>
                  <a:cubicBezTo>
                    <a:pt x="493644" y="242492"/>
                    <a:pt x="242491" y="112585"/>
                    <a:pt x="0" y="0"/>
                  </a:cubicBezTo>
                  <a:lnTo>
                    <a:pt x="0" y="34642"/>
                  </a:lnTo>
                  <a:cubicBezTo>
                    <a:pt x="190529" y="121246"/>
                    <a:pt x="372398" y="216510"/>
                    <a:pt x="554267" y="311775"/>
                  </a:cubicBezTo>
                  <a:cubicBezTo>
                    <a:pt x="1281742" y="692834"/>
                    <a:pt x="1983236" y="1143175"/>
                    <a:pt x="2762674" y="1420309"/>
                  </a:cubicBezTo>
                  <a:cubicBezTo>
                    <a:pt x="3117751" y="1550215"/>
                    <a:pt x="3490148" y="1645480"/>
                    <a:pt x="3871207" y="1662800"/>
                  </a:cubicBezTo>
                  <a:cubicBezTo>
                    <a:pt x="4260926" y="1680121"/>
                    <a:pt x="4641984" y="1619498"/>
                    <a:pt x="5014383" y="1506913"/>
                  </a:cubicBezTo>
                  <a:cubicBezTo>
                    <a:pt x="5629272" y="1325044"/>
                    <a:pt x="6192199" y="1013269"/>
                    <a:pt x="6755126" y="710154"/>
                  </a:cubicBezTo>
                  <a:lnTo>
                    <a:pt x="6755126" y="675513"/>
                  </a:lnTo>
                  <a:cubicBezTo>
                    <a:pt x="6296125" y="918004"/>
                    <a:pt x="5828462" y="1169157"/>
                    <a:pt x="5334818" y="1359686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576" name="Graphic 1">
              <a:extLst>
                <a:ext uri="{FF2B5EF4-FFF2-40B4-BE49-F238E27FC236}">
                  <a16:creationId xmlns:a16="http://schemas.microsoft.com/office/drawing/2014/main" xmlns="" id="{F758004B-569C-49A8-8D2F-D06BB1B67404}"/>
                </a:ext>
              </a:extLst>
            </p:cNvPr>
            <p:cNvGrpSpPr/>
            <p:nvPr/>
          </p:nvGrpSpPr>
          <p:grpSpPr>
            <a:xfrm>
              <a:off x="4031152" y="3157763"/>
              <a:ext cx="62879" cy="159257"/>
              <a:chOff x="12582653" y="3602003"/>
              <a:chExt cx="190530" cy="482570"/>
            </a:xfrm>
            <a:grpFill/>
          </p:grpSpPr>
          <p:sp>
            <p:nvSpPr>
              <p:cNvPr id="710" name="Freeform: Shape 173">
                <a:extLst>
                  <a:ext uri="{FF2B5EF4-FFF2-40B4-BE49-F238E27FC236}">
                    <a16:creationId xmlns:a16="http://schemas.microsoft.com/office/drawing/2014/main" xmlns="" id="{BB37D653-ABC9-41C7-88FE-B4E97DA2BD07}"/>
                  </a:ext>
                </a:extLst>
              </p:cNvPr>
              <p:cNvSpPr/>
              <p:nvPr/>
            </p:nvSpPr>
            <p:spPr>
              <a:xfrm>
                <a:off x="12660598" y="3640692"/>
                <a:ext cx="27371" cy="410446"/>
              </a:xfrm>
              <a:custGeom>
                <a:avLst/>
                <a:gdLst>
                  <a:gd name="connsiteX0" fmla="*/ 0 w 27371"/>
                  <a:gd name="connsiteY0" fmla="*/ 16398 h 410446"/>
                  <a:gd name="connsiteX1" fmla="*/ 0 w 27371"/>
                  <a:gd name="connsiteY1" fmla="*/ 397456 h 410446"/>
                  <a:gd name="connsiteX2" fmla="*/ 25982 w 27371"/>
                  <a:gd name="connsiteY2" fmla="*/ 397456 h 410446"/>
                  <a:gd name="connsiteX3" fmla="*/ 25982 w 27371"/>
                  <a:gd name="connsiteY3" fmla="*/ 16398 h 410446"/>
                  <a:gd name="connsiteX4" fmla="*/ 0 w 27371"/>
                  <a:gd name="connsiteY4" fmla="*/ 16398 h 41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371" h="410446">
                    <a:moveTo>
                      <a:pt x="0" y="16398"/>
                    </a:moveTo>
                    <a:cubicBezTo>
                      <a:pt x="0" y="146304"/>
                      <a:pt x="0" y="267550"/>
                      <a:pt x="0" y="397456"/>
                    </a:cubicBezTo>
                    <a:cubicBezTo>
                      <a:pt x="0" y="414777"/>
                      <a:pt x="25982" y="414777"/>
                      <a:pt x="25982" y="397456"/>
                    </a:cubicBezTo>
                    <a:cubicBezTo>
                      <a:pt x="25982" y="267550"/>
                      <a:pt x="25982" y="146304"/>
                      <a:pt x="25982" y="16398"/>
                    </a:cubicBezTo>
                    <a:cubicBezTo>
                      <a:pt x="34641" y="-923"/>
                      <a:pt x="0" y="-9584"/>
                      <a:pt x="0" y="1639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11" name="Freeform: Shape 174">
                <a:extLst>
                  <a:ext uri="{FF2B5EF4-FFF2-40B4-BE49-F238E27FC236}">
                    <a16:creationId xmlns:a16="http://schemas.microsoft.com/office/drawing/2014/main" xmlns="" id="{D262CAD4-ECD0-4E48-9B35-5B62296FFBDF}"/>
                  </a:ext>
                </a:extLst>
              </p:cNvPr>
              <p:cNvSpPr/>
              <p:nvPr/>
            </p:nvSpPr>
            <p:spPr>
              <a:xfrm>
                <a:off x="12582653" y="3602003"/>
                <a:ext cx="190530" cy="109301"/>
              </a:xfrm>
              <a:custGeom>
                <a:avLst/>
                <a:gdLst>
                  <a:gd name="connsiteX0" fmla="*/ 95265 w 190530"/>
                  <a:gd name="connsiteY0" fmla="*/ 37765 h 109301"/>
                  <a:gd name="connsiteX1" fmla="*/ 0 w 190530"/>
                  <a:gd name="connsiteY1" fmla="*/ 3124 h 109301"/>
                  <a:gd name="connsiteX2" fmla="*/ 95265 w 190530"/>
                  <a:gd name="connsiteY2" fmla="*/ 72407 h 109301"/>
                  <a:gd name="connsiteX3" fmla="*/ 190530 w 190530"/>
                  <a:gd name="connsiteY3" fmla="*/ 107049 h 109301"/>
                  <a:gd name="connsiteX4" fmla="*/ 95265 w 190530"/>
                  <a:gd name="connsiteY4" fmla="*/ 37765 h 109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30" h="109301">
                    <a:moveTo>
                      <a:pt x="95265" y="37765"/>
                    </a:moveTo>
                    <a:cubicBezTo>
                      <a:pt x="43302" y="3124"/>
                      <a:pt x="0" y="-5537"/>
                      <a:pt x="0" y="3124"/>
                    </a:cubicBezTo>
                    <a:cubicBezTo>
                      <a:pt x="0" y="11784"/>
                      <a:pt x="43302" y="46426"/>
                      <a:pt x="95265" y="72407"/>
                    </a:cubicBezTo>
                    <a:cubicBezTo>
                      <a:pt x="147228" y="98388"/>
                      <a:pt x="190530" y="115709"/>
                      <a:pt x="190530" y="107049"/>
                    </a:cubicBezTo>
                    <a:cubicBezTo>
                      <a:pt x="190530" y="107049"/>
                      <a:pt x="147228" y="72407"/>
                      <a:pt x="95265" y="3776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12" name="Freeform: Shape 175">
                <a:extLst>
                  <a:ext uri="{FF2B5EF4-FFF2-40B4-BE49-F238E27FC236}">
                    <a16:creationId xmlns:a16="http://schemas.microsoft.com/office/drawing/2014/main" xmlns="" id="{156D0511-4F6F-4748-A2A6-E2D87906F445}"/>
                  </a:ext>
                </a:extLst>
              </p:cNvPr>
              <p:cNvSpPr/>
              <p:nvPr/>
            </p:nvSpPr>
            <p:spPr>
              <a:xfrm>
                <a:off x="12582653" y="3974401"/>
                <a:ext cx="190530" cy="110172"/>
              </a:xfrm>
              <a:custGeom>
                <a:avLst/>
                <a:gdLst>
                  <a:gd name="connsiteX0" fmla="*/ 95265 w 190530"/>
                  <a:gd name="connsiteY0" fmla="*/ 37765 h 110172"/>
                  <a:gd name="connsiteX1" fmla="*/ 0 w 190530"/>
                  <a:gd name="connsiteY1" fmla="*/ 107049 h 110172"/>
                  <a:gd name="connsiteX2" fmla="*/ 95265 w 190530"/>
                  <a:gd name="connsiteY2" fmla="*/ 72407 h 110172"/>
                  <a:gd name="connsiteX3" fmla="*/ 190530 w 190530"/>
                  <a:gd name="connsiteY3" fmla="*/ 3124 h 110172"/>
                  <a:gd name="connsiteX4" fmla="*/ 95265 w 190530"/>
                  <a:gd name="connsiteY4" fmla="*/ 37765 h 1101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30" h="110172">
                    <a:moveTo>
                      <a:pt x="95265" y="37765"/>
                    </a:moveTo>
                    <a:cubicBezTo>
                      <a:pt x="43302" y="63747"/>
                      <a:pt x="0" y="98388"/>
                      <a:pt x="0" y="107049"/>
                    </a:cubicBezTo>
                    <a:cubicBezTo>
                      <a:pt x="0" y="115709"/>
                      <a:pt x="43302" y="107049"/>
                      <a:pt x="95265" y="72407"/>
                    </a:cubicBezTo>
                    <a:cubicBezTo>
                      <a:pt x="147228" y="37765"/>
                      <a:pt x="190530" y="11784"/>
                      <a:pt x="190530" y="3124"/>
                    </a:cubicBezTo>
                    <a:cubicBezTo>
                      <a:pt x="190530" y="-5537"/>
                      <a:pt x="147228" y="3124"/>
                      <a:pt x="95265" y="3776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77" name="Graphic 1">
              <a:extLst>
                <a:ext uri="{FF2B5EF4-FFF2-40B4-BE49-F238E27FC236}">
                  <a16:creationId xmlns:a16="http://schemas.microsoft.com/office/drawing/2014/main" xmlns="" id="{6B4786A7-5C94-4F9F-9AD8-DD0689E95CC3}"/>
                </a:ext>
              </a:extLst>
            </p:cNvPr>
            <p:cNvGrpSpPr/>
            <p:nvPr/>
          </p:nvGrpSpPr>
          <p:grpSpPr>
            <a:xfrm>
              <a:off x="3888247" y="3079306"/>
              <a:ext cx="62879" cy="316172"/>
              <a:chOff x="12149632" y="3364268"/>
              <a:chExt cx="190530" cy="958039"/>
            </a:xfrm>
            <a:grpFill/>
          </p:grpSpPr>
          <p:sp>
            <p:nvSpPr>
              <p:cNvPr id="707" name="Freeform: Shape 170">
                <a:extLst>
                  <a:ext uri="{FF2B5EF4-FFF2-40B4-BE49-F238E27FC236}">
                    <a16:creationId xmlns:a16="http://schemas.microsoft.com/office/drawing/2014/main" xmlns="" id="{89653DCC-8574-4BC4-8313-9539A2E4723E}"/>
                  </a:ext>
                </a:extLst>
              </p:cNvPr>
              <p:cNvSpPr/>
              <p:nvPr/>
            </p:nvSpPr>
            <p:spPr>
              <a:xfrm>
                <a:off x="12236236" y="3401607"/>
                <a:ext cx="25981" cy="883362"/>
              </a:xfrm>
              <a:custGeom>
                <a:avLst/>
                <a:gdLst>
                  <a:gd name="connsiteX0" fmla="*/ 0 w 25981"/>
                  <a:gd name="connsiteY0" fmla="*/ 12991 h 883362"/>
                  <a:gd name="connsiteX1" fmla="*/ 0 w 25981"/>
                  <a:gd name="connsiteY1" fmla="*/ 870372 h 883362"/>
                  <a:gd name="connsiteX2" fmla="*/ 25982 w 25981"/>
                  <a:gd name="connsiteY2" fmla="*/ 870372 h 883362"/>
                  <a:gd name="connsiteX3" fmla="*/ 25982 w 25981"/>
                  <a:gd name="connsiteY3" fmla="*/ 12991 h 883362"/>
                  <a:gd name="connsiteX4" fmla="*/ 0 w 25981"/>
                  <a:gd name="connsiteY4" fmla="*/ 12991 h 8833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883362">
                    <a:moveTo>
                      <a:pt x="0" y="12991"/>
                    </a:moveTo>
                    <a:cubicBezTo>
                      <a:pt x="0" y="298784"/>
                      <a:pt x="0" y="584578"/>
                      <a:pt x="0" y="870372"/>
                    </a:cubicBezTo>
                    <a:cubicBezTo>
                      <a:pt x="0" y="887693"/>
                      <a:pt x="25982" y="887693"/>
                      <a:pt x="25982" y="870372"/>
                    </a:cubicBezTo>
                    <a:cubicBezTo>
                      <a:pt x="25982" y="584578"/>
                      <a:pt x="25982" y="298784"/>
                      <a:pt x="25982" y="12991"/>
                    </a:cubicBezTo>
                    <a:cubicBezTo>
                      <a:pt x="2598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8" name="Freeform: Shape 171">
                <a:extLst>
                  <a:ext uri="{FF2B5EF4-FFF2-40B4-BE49-F238E27FC236}">
                    <a16:creationId xmlns:a16="http://schemas.microsoft.com/office/drawing/2014/main" xmlns="" id="{42FBFF83-FAC7-4DFF-B0CF-7A954A2393C8}"/>
                  </a:ext>
                </a:extLst>
              </p:cNvPr>
              <p:cNvSpPr/>
              <p:nvPr/>
            </p:nvSpPr>
            <p:spPr>
              <a:xfrm>
                <a:off x="12149632" y="3364268"/>
                <a:ext cx="190530" cy="123023"/>
              </a:xfrm>
              <a:custGeom>
                <a:avLst/>
                <a:gdLst>
                  <a:gd name="connsiteX0" fmla="*/ 95265 w 190530"/>
                  <a:gd name="connsiteY0" fmla="*/ 24348 h 123023"/>
                  <a:gd name="connsiteX1" fmla="*/ 0 w 190530"/>
                  <a:gd name="connsiteY1" fmla="*/ 15687 h 123023"/>
                  <a:gd name="connsiteX2" fmla="*/ 95265 w 190530"/>
                  <a:gd name="connsiteY2" fmla="*/ 102292 h 123023"/>
                  <a:gd name="connsiteX3" fmla="*/ 190530 w 190530"/>
                  <a:gd name="connsiteY3" fmla="*/ 110952 h 123023"/>
                  <a:gd name="connsiteX4" fmla="*/ 95265 w 190530"/>
                  <a:gd name="connsiteY4" fmla="*/ 24348 h 1230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30" h="123023">
                    <a:moveTo>
                      <a:pt x="95265" y="24348"/>
                    </a:moveTo>
                    <a:cubicBezTo>
                      <a:pt x="43302" y="-1633"/>
                      <a:pt x="0" y="-10294"/>
                      <a:pt x="0" y="15687"/>
                    </a:cubicBezTo>
                    <a:cubicBezTo>
                      <a:pt x="0" y="41669"/>
                      <a:pt x="43302" y="76310"/>
                      <a:pt x="95265" y="102292"/>
                    </a:cubicBezTo>
                    <a:cubicBezTo>
                      <a:pt x="147228" y="128273"/>
                      <a:pt x="190530" y="128273"/>
                      <a:pt x="190530" y="110952"/>
                    </a:cubicBezTo>
                    <a:cubicBezTo>
                      <a:pt x="190530" y="93631"/>
                      <a:pt x="147228" y="58989"/>
                      <a:pt x="95265" y="2434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9" name="Freeform: Shape 172">
                <a:extLst>
                  <a:ext uri="{FF2B5EF4-FFF2-40B4-BE49-F238E27FC236}">
                    <a16:creationId xmlns:a16="http://schemas.microsoft.com/office/drawing/2014/main" xmlns="" id="{E19170AD-2609-4764-B296-28D4B9941DDE}"/>
                  </a:ext>
                </a:extLst>
              </p:cNvPr>
              <p:cNvSpPr/>
              <p:nvPr/>
            </p:nvSpPr>
            <p:spPr>
              <a:xfrm>
                <a:off x="12149632" y="4199284"/>
                <a:ext cx="190530" cy="123023"/>
              </a:xfrm>
              <a:custGeom>
                <a:avLst/>
                <a:gdLst>
                  <a:gd name="connsiteX0" fmla="*/ 95265 w 190530"/>
                  <a:gd name="connsiteY0" fmla="*/ 20732 h 123023"/>
                  <a:gd name="connsiteX1" fmla="*/ 0 w 190530"/>
                  <a:gd name="connsiteY1" fmla="*/ 107336 h 123023"/>
                  <a:gd name="connsiteX2" fmla="*/ 95265 w 190530"/>
                  <a:gd name="connsiteY2" fmla="*/ 98676 h 123023"/>
                  <a:gd name="connsiteX3" fmla="*/ 190530 w 190530"/>
                  <a:gd name="connsiteY3" fmla="*/ 12072 h 123023"/>
                  <a:gd name="connsiteX4" fmla="*/ 95265 w 190530"/>
                  <a:gd name="connsiteY4" fmla="*/ 20732 h 1230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30" h="123023">
                    <a:moveTo>
                      <a:pt x="95265" y="20732"/>
                    </a:moveTo>
                    <a:cubicBezTo>
                      <a:pt x="43302" y="46713"/>
                      <a:pt x="0" y="81355"/>
                      <a:pt x="0" y="107336"/>
                    </a:cubicBezTo>
                    <a:cubicBezTo>
                      <a:pt x="0" y="133317"/>
                      <a:pt x="43302" y="124657"/>
                      <a:pt x="95265" y="98676"/>
                    </a:cubicBezTo>
                    <a:cubicBezTo>
                      <a:pt x="147228" y="72695"/>
                      <a:pt x="190530" y="29393"/>
                      <a:pt x="190530" y="12072"/>
                    </a:cubicBezTo>
                    <a:cubicBezTo>
                      <a:pt x="190530" y="-5249"/>
                      <a:pt x="147228" y="-5249"/>
                      <a:pt x="95265" y="2073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78" name="Graphic 1">
              <a:extLst>
                <a:ext uri="{FF2B5EF4-FFF2-40B4-BE49-F238E27FC236}">
                  <a16:creationId xmlns:a16="http://schemas.microsoft.com/office/drawing/2014/main" xmlns="" id="{845CBBD7-B730-4E4E-BFB5-A61809A1377F}"/>
                </a:ext>
              </a:extLst>
            </p:cNvPr>
            <p:cNvGrpSpPr/>
            <p:nvPr/>
          </p:nvGrpSpPr>
          <p:grpSpPr>
            <a:xfrm>
              <a:off x="3748200" y="3008045"/>
              <a:ext cx="62878" cy="458694"/>
              <a:chOff x="11725272" y="3148339"/>
              <a:chExt cx="190528" cy="1389899"/>
            </a:xfrm>
            <a:grpFill/>
          </p:grpSpPr>
          <p:sp>
            <p:nvSpPr>
              <p:cNvPr id="704" name="Freeform: Shape 167">
                <a:extLst>
                  <a:ext uri="{FF2B5EF4-FFF2-40B4-BE49-F238E27FC236}">
                    <a16:creationId xmlns:a16="http://schemas.microsoft.com/office/drawing/2014/main" xmlns="" id="{E2E48398-A267-4C43-A02F-988DCF99CCAD}"/>
                  </a:ext>
                </a:extLst>
              </p:cNvPr>
              <p:cNvSpPr/>
              <p:nvPr/>
            </p:nvSpPr>
            <p:spPr>
              <a:xfrm>
                <a:off x="11803215" y="3185096"/>
                <a:ext cx="27371" cy="1325044"/>
              </a:xfrm>
              <a:custGeom>
                <a:avLst/>
                <a:gdLst>
                  <a:gd name="connsiteX0" fmla="*/ 0 w 27371"/>
                  <a:gd name="connsiteY0" fmla="*/ 12991 h 1325044"/>
                  <a:gd name="connsiteX1" fmla="*/ 0 w 27371"/>
                  <a:gd name="connsiteY1" fmla="*/ 1312053 h 1325044"/>
                  <a:gd name="connsiteX2" fmla="*/ 25982 w 27371"/>
                  <a:gd name="connsiteY2" fmla="*/ 1312053 h 1325044"/>
                  <a:gd name="connsiteX3" fmla="*/ 25982 w 27371"/>
                  <a:gd name="connsiteY3" fmla="*/ 12991 h 1325044"/>
                  <a:gd name="connsiteX4" fmla="*/ 0 w 27371"/>
                  <a:gd name="connsiteY4" fmla="*/ 12991 h 13250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371" h="1325044">
                    <a:moveTo>
                      <a:pt x="0" y="12991"/>
                    </a:moveTo>
                    <a:cubicBezTo>
                      <a:pt x="0" y="446011"/>
                      <a:pt x="0" y="879032"/>
                      <a:pt x="0" y="1312053"/>
                    </a:cubicBezTo>
                    <a:cubicBezTo>
                      <a:pt x="0" y="1329374"/>
                      <a:pt x="25982" y="1329374"/>
                      <a:pt x="25982" y="1312053"/>
                    </a:cubicBezTo>
                    <a:cubicBezTo>
                      <a:pt x="25982" y="879032"/>
                      <a:pt x="25982" y="446011"/>
                      <a:pt x="25982" y="12991"/>
                    </a:cubicBezTo>
                    <a:cubicBezTo>
                      <a:pt x="3464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5" name="Freeform: Shape 168">
                <a:extLst>
                  <a:ext uri="{FF2B5EF4-FFF2-40B4-BE49-F238E27FC236}">
                    <a16:creationId xmlns:a16="http://schemas.microsoft.com/office/drawing/2014/main" xmlns="" id="{254D25ED-F83B-41D3-AD66-4CBE94F6B3CC}"/>
                  </a:ext>
                </a:extLst>
              </p:cNvPr>
              <p:cNvSpPr/>
              <p:nvPr/>
            </p:nvSpPr>
            <p:spPr>
              <a:xfrm>
                <a:off x="11725272" y="3148339"/>
                <a:ext cx="190528" cy="139763"/>
              </a:xfrm>
              <a:custGeom>
                <a:avLst/>
                <a:gdLst>
                  <a:gd name="connsiteX0" fmla="*/ 95265 w 190528"/>
                  <a:gd name="connsiteY0" fmla="*/ 15107 h 139763"/>
                  <a:gd name="connsiteX1" fmla="*/ 0 w 190528"/>
                  <a:gd name="connsiteY1" fmla="*/ 32428 h 139763"/>
                  <a:gd name="connsiteX2" fmla="*/ 95265 w 190528"/>
                  <a:gd name="connsiteY2" fmla="*/ 127692 h 139763"/>
                  <a:gd name="connsiteX3" fmla="*/ 190529 w 190528"/>
                  <a:gd name="connsiteY3" fmla="*/ 119032 h 139763"/>
                  <a:gd name="connsiteX4" fmla="*/ 95265 w 190528"/>
                  <a:gd name="connsiteY4" fmla="*/ 15107 h 1397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39763">
                    <a:moveTo>
                      <a:pt x="95265" y="15107"/>
                    </a:moveTo>
                    <a:cubicBezTo>
                      <a:pt x="43302" y="-10875"/>
                      <a:pt x="0" y="-2214"/>
                      <a:pt x="0" y="32428"/>
                    </a:cubicBezTo>
                    <a:cubicBezTo>
                      <a:pt x="0" y="67069"/>
                      <a:pt x="43302" y="110371"/>
                      <a:pt x="95265" y="127692"/>
                    </a:cubicBezTo>
                    <a:cubicBezTo>
                      <a:pt x="147227" y="145013"/>
                      <a:pt x="190529" y="145013"/>
                      <a:pt x="190529" y="119032"/>
                    </a:cubicBezTo>
                    <a:cubicBezTo>
                      <a:pt x="190529" y="84390"/>
                      <a:pt x="147227" y="41088"/>
                      <a:pt x="95265" y="1510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6" name="Freeform: Shape 169">
                <a:extLst>
                  <a:ext uri="{FF2B5EF4-FFF2-40B4-BE49-F238E27FC236}">
                    <a16:creationId xmlns:a16="http://schemas.microsoft.com/office/drawing/2014/main" xmlns="" id="{892E33A0-6163-49C0-BB00-D1049978F09C}"/>
                  </a:ext>
                </a:extLst>
              </p:cNvPr>
              <p:cNvSpPr/>
              <p:nvPr/>
            </p:nvSpPr>
            <p:spPr>
              <a:xfrm>
                <a:off x="11725272" y="4399168"/>
                <a:ext cx="190528" cy="139069"/>
              </a:xfrm>
              <a:custGeom>
                <a:avLst/>
                <a:gdLst>
                  <a:gd name="connsiteX0" fmla="*/ 95265 w 190528"/>
                  <a:gd name="connsiteY0" fmla="*/ 11377 h 139069"/>
                  <a:gd name="connsiteX1" fmla="*/ 0 w 190528"/>
                  <a:gd name="connsiteY1" fmla="*/ 106642 h 139069"/>
                  <a:gd name="connsiteX2" fmla="*/ 95265 w 190528"/>
                  <a:gd name="connsiteY2" fmla="*/ 123963 h 139069"/>
                  <a:gd name="connsiteX3" fmla="*/ 190529 w 190528"/>
                  <a:gd name="connsiteY3" fmla="*/ 28698 h 139069"/>
                  <a:gd name="connsiteX4" fmla="*/ 95265 w 190528"/>
                  <a:gd name="connsiteY4" fmla="*/ 11377 h 1390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39069">
                    <a:moveTo>
                      <a:pt x="95265" y="11377"/>
                    </a:moveTo>
                    <a:cubicBezTo>
                      <a:pt x="43302" y="28698"/>
                      <a:pt x="0" y="72000"/>
                      <a:pt x="0" y="106642"/>
                    </a:cubicBezTo>
                    <a:cubicBezTo>
                      <a:pt x="0" y="141283"/>
                      <a:pt x="43302" y="149944"/>
                      <a:pt x="95265" y="123963"/>
                    </a:cubicBezTo>
                    <a:cubicBezTo>
                      <a:pt x="147227" y="97981"/>
                      <a:pt x="190529" y="54679"/>
                      <a:pt x="190529" y="28698"/>
                    </a:cubicBezTo>
                    <a:cubicBezTo>
                      <a:pt x="190529" y="-5944"/>
                      <a:pt x="147227" y="-5944"/>
                      <a:pt x="95265" y="1137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79" name="Graphic 1">
              <a:extLst>
                <a:ext uri="{FF2B5EF4-FFF2-40B4-BE49-F238E27FC236}">
                  <a16:creationId xmlns:a16="http://schemas.microsoft.com/office/drawing/2014/main" xmlns="" id="{2849613A-89B6-4294-8CBF-04B7E97DC15C}"/>
                </a:ext>
              </a:extLst>
            </p:cNvPr>
            <p:cNvGrpSpPr/>
            <p:nvPr/>
          </p:nvGrpSpPr>
          <p:grpSpPr>
            <a:xfrm>
              <a:off x="3608153" y="2945052"/>
              <a:ext cx="62878" cy="583608"/>
              <a:chOff x="11300912" y="2957461"/>
              <a:chExt cx="190528" cy="1768406"/>
            </a:xfrm>
            <a:grpFill/>
          </p:grpSpPr>
          <p:sp>
            <p:nvSpPr>
              <p:cNvPr id="701" name="Freeform: Shape 164">
                <a:extLst>
                  <a:ext uri="{FF2B5EF4-FFF2-40B4-BE49-F238E27FC236}">
                    <a16:creationId xmlns:a16="http://schemas.microsoft.com/office/drawing/2014/main" xmlns="" id="{1868D612-A410-419F-BB80-B22BE8765DBA}"/>
                  </a:ext>
                </a:extLst>
              </p:cNvPr>
              <p:cNvSpPr/>
              <p:nvPr/>
            </p:nvSpPr>
            <p:spPr>
              <a:xfrm>
                <a:off x="11378855" y="3003228"/>
                <a:ext cx="25981" cy="1688781"/>
              </a:xfrm>
              <a:custGeom>
                <a:avLst/>
                <a:gdLst>
                  <a:gd name="connsiteX0" fmla="*/ 0 w 25981"/>
                  <a:gd name="connsiteY0" fmla="*/ 12991 h 1688781"/>
                  <a:gd name="connsiteX1" fmla="*/ 0 w 25981"/>
                  <a:gd name="connsiteY1" fmla="*/ 1675791 h 1688781"/>
                  <a:gd name="connsiteX2" fmla="*/ 25982 w 25981"/>
                  <a:gd name="connsiteY2" fmla="*/ 1675791 h 1688781"/>
                  <a:gd name="connsiteX3" fmla="*/ 25982 w 25981"/>
                  <a:gd name="connsiteY3" fmla="*/ 12991 h 1688781"/>
                  <a:gd name="connsiteX4" fmla="*/ 0 w 25981"/>
                  <a:gd name="connsiteY4" fmla="*/ 12991 h 16887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688781">
                    <a:moveTo>
                      <a:pt x="0" y="12991"/>
                    </a:moveTo>
                    <a:cubicBezTo>
                      <a:pt x="0" y="567258"/>
                      <a:pt x="0" y="1121524"/>
                      <a:pt x="0" y="1675791"/>
                    </a:cubicBezTo>
                    <a:cubicBezTo>
                      <a:pt x="0" y="1693112"/>
                      <a:pt x="25982" y="1693112"/>
                      <a:pt x="25982" y="1675791"/>
                    </a:cubicBezTo>
                    <a:cubicBezTo>
                      <a:pt x="25982" y="1121524"/>
                      <a:pt x="25982" y="567258"/>
                      <a:pt x="25982" y="12991"/>
                    </a:cubicBezTo>
                    <a:cubicBezTo>
                      <a:pt x="2598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2" name="Freeform: Shape 165">
                <a:extLst>
                  <a:ext uri="{FF2B5EF4-FFF2-40B4-BE49-F238E27FC236}">
                    <a16:creationId xmlns:a16="http://schemas.microsoft.com/office/drawing/2014/main" xmlns="" id="{2C8ABE24-C446-49FD-BBAA-CBA371A4B9A2}"/>
                  </a:ext>
                </a:extLst>
              </p:cNvPr>
              <p:cNvSpPr/>
              <p:nvPr/>
            </p:nvSpPr>
            <p:spPr>
              <a:xfrm>
                <a:off x="11300912" y="2957461"/>
                <a:ext cx="190528" cy="152156"/>
              </a:xfrm>
              <a:custGeom>
                <a:avLst/>
                <a:gdLst>
                  <a:gd name="connsiteX0" fmla="*/ 95264 w 190528"/>
                  <a:gd name="connsiteY0" fmla="*/ 6795 h 152156"/>
                  <a:gd name="connsiteX1" fmla="*/ 0 w 190528"/>
                  <a:gd name="connsiteY1" fmla="*/ 41437 h 152156"/>
                  <a:gd name="connsiteX2" fmla="*/ 95264 w 190528"/>
                  <a:gd name="connsiteY2" fmla="*/ 145362 h 152156"/>
                  <a:gd name="connsiteX3" fmla="*/ 190529 w 190528"/>
                  <a:gd name="connsiteY3" fmla="*/ 110720 h 152156"/>
                  <a:gd name="connsiteX4" fmla="*/ 95264 w 190528"/>
                  <a:gd name="connsiteY4" fmla="*/ 6795 h 152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52156">
                    <a:moveTo>
                      <a:pt x="95264" y="6795"/>
                    </a:moveTo>
                    <a:cubicBezTo>
                      <a:pt x="43302" y="-10526"/>
                      <a:pt x="0" y="6795"/>
                      <a:pt x="0" y="41437"/>
                    </a:cubicBezTo>
                    <a:cubicBezTo>
                      <a:pt x="0" y="84739"/>
                      <a:pt x="43302" y="128041"/>
                      <a:pt x="95264" y="145362"/>
                    </a:cubicBezTo>
                    <a:cubicBezTo>
                      <a:pt x="147227" y="162683"/>
                      <a:pt x="190529" y="145362"/>
                      <a:pt x="190529" y="110720"/>
                    </a:cubicBezTo>
                    <a:cubicBezTo>
                      <a:pt x="181868" y="76078"/>
                      <a:pt x="147227" y="32776"/>
                      <a:pt x="95264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3" name="Freeform: Shape 166">
                <a:extLst>
                  <a:ext uri="{FF2B5EF4-FFF2-40B4-BE49-F238E27FC236}">
                    <a16:creationId xmlns:a16="http://schemas.microsoft.com/office/drawing/2014/main" xmlns="" id="{A4A5D8CF-AF8E-4155-BB4A-A7B80D5D66EC}"/>
                  </a:ext>
                </a:extLst>
              </p:cNvPr>
              <p:cNvSpPr/>
              <p:nvPr/>
            </p:nvSpPr>
            <p:spPr>
              <a:xfrm>
                <a:off x="11300912" y="4568299"/>
                <a:ext cx="190528" cy="157568"/>
              </a:xfrm>
              <a:custGeom>
                <a:avLst/>
                <a:gdLst>
                  <a:gd name="connsiteX0" fmla="*/ 95264 w 190528"/>
                  <a:gd name="connsiteY0" fmla="*/ 6795 h 157568"/>
                  <a:gd name="connsiteX1" fmla="*/ 0 w 190528"/>
                  <a:gd name="connsiteY1" fmla="*/ 110720 h 157568"/>
                  <a:gd name="connsiteX2" fmla="*/ 95264 w 190528"/>
                  <a:gd name="connsiteY2" fmla="*/ 145362 h 157568"/>
                  <a:gd name="connsiteX3" fmla="*/ 190529 w 190528"/>
                  <a:gd name="connsiteY3" fmla="*/ 41437 h 157568"/>
                  <a:gd name="connsiteX4" fmla="*/ 95264 w 190528"/>
                  <a:gd name="connsiteY4" fmla="*/ 6795 h 1575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57568">
                    <a:moveTo>
                      <a:pt x="95264" y="6795"/>
                    </a:moveTo>
                    <a:cubicBezTo>
                      <a:pt x="43302" y="24116"/>
                      <a:pt x="0" y="67418"/>
                      <a:pt x="0" y="110720"/>
                    </a:cubicBezTo>
                    <a:cubicBezTo>
                      <a:pt x="0" y="154022"/>
                      <a:pt x="43302" y="171343"/>
                      <a:pt x="95264" y="145362"/>
                    </a:cubicBezTo>
                    <a:cubicBezTo>
                      <a:pt x="147227" y="128041"/>
                      <a:pt x="190529" y="76078"/>
                      <a:pt x="190529" y="41437"/>
                    </a:cubicBezTo>
                    <a:cubicBezTo>
                      <a:pt x="181868" y="6795"/>
                      <a:pt x="147227" y="-10526"/>
                      <a:pt x="95264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80" name="Graphic 1">
              <a:extLst>
                <a:ext uri="{FF2B5EF4-FFF2-40B4-BE49-F238E27FC236}">
                  <a16:creationId xmlns:a16="http://schemas.microsoft.com/office/drawing/2014/main" xmlns="" id="{289CEABB-39BE-467E-A718-350CF70C5CCA}"/>
                </a:ext>
              </a:extLst>
            </p:cNvPr>
            <p:cNvGrpSpPr/>
            <p:nvPr/>
          </p:nvGrpSpPr>
          <p:grpSpPr>
            <a:xfrm>
              <a:off x="3465247" y="2900061"/>
              <a:ext cx="62878" cy="674661"/>
              <a:chOff x="10867891" y="2821134"/>
              <a:chExt cx="190528" cy="2044308"/>
            </a:xfrm>
            <a:grpFill/>
          </p:grpSpPr>
          <p:sp>
            <p:nvSpPr>
              <p:cNvPr id="698" name="Freeform: Shape 161">
                <a:extLst>
                  <a:ext uri="{FF2B5EF4-FFF2-40B4-BE49-F238E27FC236}">
                    <a16:creationId xmlns:a16="http://schemas.microsoft.com/office/drawing/2014/main" xmlns="" id="{858FB86E-1C2B-4DE2-8B13-ECA5B8495FF1}"/>
                  </a:ext>
                </a:extLst>
              </p:cNvPr>
              <p:cNvSpPr/>
              <p:nvPr/>
            </p:nvSpPr>
            <p:spPr>
              <a:xfrm>
                <a:off x="10954495" y="2864661"/>
                <a:ext cx="25980" cy="1965915"/>
              </a:xfrm>
              <a:custGeom>
                <a:avLst/>
                <a:gdLst>
                  <a:gd name="connsiteX0" fmla="*/ 0 w 25980"/>
                  <a:gd name="connsiteY0" fmla="*/ 12991 h 1965915"/>
                  <a:gd name="connsiteX1" fmla="*/ 0 w 25980"/>
                  <a:gd name="connsiteY1" fmla="*/ 1952925 h 1965915"/>
                  <a:gd name="connsiteX2" fmla="*/ 25980 w 25980"/>
                  <a:gd name="connsiteY2" fmla="*/ 1952925 h 1965915"/>
                  <a:gd name="connsiteX3" fmla="*/ 25980 w 25980"/>
                  <a:gd name="connsiteY3" fmla="*/ 12991 h 1965915"/>
                  <a:gd name="connsiteX4" fmla="*/ 0 w 25980"/>
                  <a:gd name="connsiteY4" fmla="*/ 12991 h 19659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0" h="1965915">
                    <a:moveTo>
                      <a:pt x="0" y="12991"/>
                    </a:moveTo>
                    <a:cubicBezTo>
                      <a:pt x="0" y="662522"/>
                      <a:pt x="0" y="1303393"/>
                      <a:pt x="0" y="1952925"/>
                    </a:cubicBezTo>
                    <a:cubicBezTo>
                      <a:pt x="0" y="1970245"/>
                      <a:pt x="25980" y="1970245"/>
                      <a:pt x="25980" y="1952925"/>
                    </a:cubicBezTo>
                    <a:cubicBezTo>
                      <a:pt x="25980" y="1303393"/>
                      <a:pt x="25980" y="662522"/>
                      <a:pt x="25980" y="12991"/>
                    </a:cubicBezTo>
                    <a:cubicBezTo>
                      <a:pt x="25980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9" name="Freeform: Shape 162">
                <a:extLst>
                  <a:ext uri="{FF2B5EF4-FFF2-40B4-BE49-F238E27FC236}">
                    <a16:creationId xmlns:a16="http://schemas.microsoft.com/office/drawing/2014/main" xmlns="" id="{85081977-5689-4BB6-96C5-E0C6C2E001F3}"/>
                  </a:ext>
                </a:extLst>
              </p:cNvPr>
              <p:cNvSpPr/>
              <p:nvPr/>
            </p:nvSpPr>
            <p:spPr>
              <a:xfrm>
                <a:off x="10867891" y="2821134"/>
                <a:ext cx="190528" cy="170762"/>
              </a:xfrm>
              <a:custGeom>
                <a:avLst/>
                <a:gdLst>
                  <a:gd name="connsiteX0" fmla="*/ 95264 w 190528"/>
                  <a:gd name="connsiteY0" fmla="*/ 4555 h 170762"/>
                  <a:gd name="connsiteX1" fmla="*/ 0 w 190528"/>
                  <a:gd name="connsiteY1" fmla="*/ 65178 h 170762"/>
                  <a:gd name="connsiteX2" fmla="*/ 95264 w 190528"/>
                  <a:gd name="connsiteY2" fmla="*/ 169103 h 170762"/>
                  <a:gd name="connsiteX3" fmla="*/ 190529 w 190528"/>
                  <a:gd name="connsiteY3" fmla="*/ 108480 h 170762"/>
                  <a:gd name="connsiteX4" fmla="*/ 95264 w 190528"/>
                  <a:gd name="connsiteY4" fmla="*/ 4555 h 17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70762">
                    <a:moveTo>
                      <a:pt x="95264" y="4555"/>
                    </a:moveTo>
                    <a:cubicBezTo>
                      <a:pt x="43302" y="-12766"/>
                      <a:pt x="0" y="21876"/>
                      <a:pt x="0" y="65178"/>
                    </a:cubicBezTo>
                    <a:cubicBezTo>
                      <a:pt x="0" y="108480"/>
                      <a:pt x="43302" y="160443"/>
                      <a:pt x="95264" y="169103"/>
                    </a:cubicBezTo>
                    <a:cubicBezTo>
                      <a:pt x="147227" y="177763"/>
                      <a:pt x="190529" y="151782"/>
                      <a:pt x="190529" y="108480"/>
                    </a:cubicBezTo>
                    <a:cubicBezTo>
                      <a:pt x="190529" y="65178"/>
                      <a:pt x="147227" y="13215"/>
                      <a:pt x="95264" y="455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0" name="Freeform: Shape 163">
                <a:extLst>
                  <a:ext uri="{FF2B5EF4-FFF2-40B4-BE49-F238E27FC236}">
                    <a16:creationId xmlns:a16="http://schemas.microsoft.com/office/drawing/2014/main" xmlns="" id="{83688370-DEFD-4ECA-AB60-815CACF8EA8E}"/>
                  </a:ext>
                </a:extLst>
              </p:cNvPr>
              <p:cNvSpPr/>
              <p:nvPr/>
            </p:nvSpPr>
            <p:spPr>
              <a:xfrm>
                <a:off x="10867891" y="4690996"/>
                <a:ext cx="190528" cy="174446"/>
              </a:xfrm>
              <a:custGeom>
                <a:avLst/>
                <a:gdLst>
                  <a:gd name="connsiteX0" fmla="*/ 95264 w 190528"/>
                  <a:gd name="connsiteY0" fmla="*/ 5344 h 174446"/>
                  <a:gd name="connsiteX1" fmla="*/ 0 w 190528"/>
                  <a:gd name="connsiteY1" fmla="*/ 109269 h 174446"/>
                  <a:gd name="connsiteX2" fmla="*/ 95264 w 190528"/>
                  <a:gd name="connsiteY2" fmla="*/ 169892 h 174446"/>
                  <a:gd name="connsiteX3" fmla="*/ 190529 w 190528"/>
                  <a:gd name="connsiteY3" fmla="*/ 65967 h 174446"/>
                  <a:gd name="connsiteX4" fmla="*/ 95264 w 190528"/>
                  <a:gd name="connsiteY4" fmla="*/ 5344 h 174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74446">
                    <a:moveTo>
                      <a:pt x="95264" y="5344"/>
                    </a:moveTo>
                    <a:cubicBezTo>
                      <a:pt x="43302" y="14004"/>
                      <a:pt x="0" y="65967"/>
                      <a:pt x="0" y="109269"/>
                    </a:cubicBezTo>
                    <a:cubicBezTo>
                      <a:pt x="0" y="152571"/>
                      <a:pt x="43302" y="187213"/>
                      <a:pt x="95264" y="169892"/>
                    </a:cubicBezTo>
                    <a:cubicBezTo>
                      <a:pt x="147227" y="152571"/>
                      <a:pt x="190529" y="109269"/>
                      <a:pt x="190529" y="65967"/>
                    </a:cubicBezTo>
                    <a:cubicBezTo>
                      <a:pt x="190529" y="14004"/>
                      <a:pt x="147227" y="-11977"/>
                      <a:pt x="95264" y="534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81" name="Graphic 1">
              <a:extLst>
                <a:ext uri="{FF2B5EF4-FFF2-40B4-BE49-F238E27FC236}">
                  <a16:creationId xmlns:a16="http://schemas.microsoft.com/office/drawing/2014/main" xmlns="" id="{CE9D15DF-CC0A-4920-A4A8-AAF2BA4D398C}"/>
                </a:ext>
              </a:extLst>
            </p:cNvPr>
            <p:cNvGrpSpPr/>
            <p:nvPr/>
          </p:nvGrpSpPr>
          <p:grpSpPr>
            <a:xfrm>
              <a:off x="3325200" y="2869688"/>
              <a:ext cx="62878" cy="735409"/>
              <a:chOff x="10443530" y="2729098"/>
              <a:chExt cx="190528" cy="2228380"/>
            </a:xfrm>
            <a:grpFill/>
          </p:grpSpPr>
          <p:sp>
            <p:nvSpPr>
              <p:cNvPr id="695" name="Freeform: Shape 158">
                <a:extLst>
                  <a:ext uri="{FF2B5EF4-FFF2-40B4-BE49-F238E27FC236}">
                    <a16:creationId xmlns:a16="http://schemas.microsoft.com/office/drawing/2014/main" xmlns="" id="{8673F15B-0CE1-4D43-9352-E8B99583116B}"/>
                  </a:ext>
                </a:extLst>
              </p:cNvPr>
              <p:cNvSpPr/>
              <p:nvPr/>
            </p:nvSpPr>
            <p:spPr>
              <a:xfrm>
                <a:off x="10521474" y="2781047"/>
                <a:ext cx="25980" cy="2136133"/>
              </a:xfrm>
              <a:custGeom>
                <a:avLst/>
                <a:gdLst>
                  <a:gd name="connsiteX0" fmla="*/ 0 w 25980"/>
                  <a:gd name="connsiteY0" fmla="*/ 10000 h 2136133"/>
                  <a:gd name="connsiteX1" fmla="*/ 0 w 25980"/>
                  <a:gd name="connsiteY1" fmla="*/ 2123143 h 2136133"/>
                  <a:gd name="connsiteX2" fmla="*/ 25980 w 25980"/>
                  <a:gd name="connsiteY2" fmla="*/ 2123143 h 2136133"/>
                  <a:gd name="connsiteX3" fmla="*/ 25980 w 25980"/>
                  <a:gd name="connsiteY3" fmla="*/ 10000 h 2136133"/>
                  <a:gd name="connsiteX4" fmla="*/ 0 w 25980"/>
                  <a:gd name="connsiteY4" fmla="*/ 10000 h 21361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0" h="2136133">
                    <a:moveTo>
                      <a:pt x="0" y="10000"/>
                    </a:moveTo>
                    <a:cubicBezTo>
                      <a:pt x="0" y="711494"/>
                      <a:pt x="0" y="1412988"/>
                      <a:pt x="0" y="2123143"/>
                    </a:cubicBezTo>
                    <a:cubicBezTo>
                      <a:pt x="0" y="2140463"/>
                      <a:pt x="25980" y="2140463"/>
                      <a:pt x="25980" y="2123143"/>
                    </a:cubicBezTo>
                    <a:cubicBezTo>
                      <a:pt x="25980" y="1421649"/>
                      <a:pt x="25980" y="720155"/>
                      <a:pt x="25980" y="10000"/>
                    </a:cubicBezTo>
                    <a:cubicBezTo>
                      <a:pt x="25980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6" name="Freeform: Shape 159">
                <a:extLst>
                  <a:ext uri="{FF2B5EF4-FFF2-40B4-BE49-F238E27FC236}">
                    <a16:creationId xmlns:a16="http://schemas.microsoft.com/office/drawing/2014/main" xmlns="" id="{E3C3ECE5-9D5C-4F37-8CF7-3B46F7B13C31}"/>
                  </a:ext>
                </a:extLst>
              </p:cNvPr>
              <p:cNvSpPr/>
              <p:nvPr/>
            </p:nvSpPr>
            <p:spPr>
              <a:xfrm>
                <a:off x="10443530" y="2729098"/>
                <a:ext cx="190528" cy="184521"/>
              </a:xfrm>
              <a:custGeom>
                <a:avLst/>
                <a:gdLst>
                  <a:gd name="connsiteX0" fmla="*/ 95265 w 190528"/>
                  <a:gd name="connsiteY0" fmla="*/ 1326 h 184521"/>
                  <a:gd name="connsiteX1" fmla="*/ 0 w 190528"/>
                  <a:gd name="connsiteY1" fmla="*/ 79270 h 184521"/>
                  <a:gd name="connsiteX2" fmla="*/ 95265 w 190528"/>
                  <a:gd name="connsiteY2" fmla="*/ 183195 h 184521"/>
                  <a:gd name="connsiteX3" fmla="*/ 190529 w 190528"/>
                  <a:gd name="connsiteY3" fmla="*/ 105251 h 184521"/>
                  <a:gd name="connsiteX4" fmla="*/ 95265 w 190528"/>
                  <a:gd name="connsiteY4" fmla="*/ 1326 h 1845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84521">
                    <a:moveTo>
                      <a:pt x="95265" y="1326"/>
                    </a:moveTo>
                    <a:cubicBezTo>
                      <a:pt x="43302" y="-7334"/>
                      <a:pt x="0" y="27308"/>
                      <a:pt x="0" y="79270"/>
                    </a:cubicBezTo>
                    <a:cubicBezTo>
                      <a:pt x="0" y="131233"/>
                      <a:pt x="43302" y="174535"/>
                      <a:pt x="95265" y="183195"/>
                    </a:cubicBezTo>
                    <a:cubicBezTo>
                      <a:pt x="147227" y="191856"/>
                      <a:pt x="190529" y="157214"/>
                      <a:pt x="190529" y="105251"/>
                    </a:cubicBezTo>
                    <a:cubicBezTo>
                      <a:pt x="181869" y="61949"/>
                      <a:pt x="147227" y="9987"/>
                      <a:pt x="95265" y="132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7" name="Freeform: Shape 160">
                <a:extLst>
                  <a:ext uri="{FF2B5EF4-FFF2-40B4-BE49-F238E27FC236}">
                    <a16:creationId xmlns:a16="http://schemas.microsoft.com/office/drawing/2014/main" xmlns="" id="{35E260DD-D6A2-4080-8774-1F0DD849D7B6}"/>
                  </a:ext>
                </a:extLst>
              </p:cNvPr>
              <p:cNvSpPr/>
              <p:nvPr/>
            </p:nvSpPr>
            <p:spPr>
              <a:xfrm>
                <a:off x="10443530" y="4772957"/>
                <a:ext cx="190528" cy="184521"/>
              </a:xfrm>
              <a:custGeom>
                <a:avLst/>
                <a:gdLst>
                  <a:gd name="connsiteX0" fmla="*/ 95265 w 190528"/>
                  <a:gd name="connsiteY0" fmla="*/ 1326 h 184521"/>
                  <a:gd name="connsiteX1" fmla="*/ 0 w 190528"/>
                  <a:gd name="connsiteY1" fmla="*/ 105251 h 184521"/>
                  <a:gd name="connsiteX2" fmla="*/ 95265 w 190528"/>
                  <a:gd name="connsiteY2" fmla="*/ 183195 h 184521"/>
                  <a:gd name="connsiteX3" fmla="*/ 190529 w 190528"/>
                  <a:gd name="connsiteY3" fmla="*/ 79270 h 184521"/>
                  <a:gd name="connsiteX4" fmla="*/ 95265 w 190528"/>
                  <a:gd name="connsiteY4" fmla="*/ 1326 h 1845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84521">
                    <a:moveTo>
                      <a:pt x="95265" y="1326"/>
                    </a:moveTo>
                    <a:cubicBezTo>
                      <a:pt x="43302" y="9987"/>
                      <a:pt x="0" y="53289"/>
                      <a:pt x="0" y="105251"/>
                    </a:cubicBezTo>
                    <a:cubicBezTo>
                      <a:pt x="0" y="157214"/>
                      <a:pt x="43302" y="191856"/>
                      <a:pt x="95265" y="183195"/>
                    </a:cubicBezTo>
                    <a:cubicBezTo>
                      <a:pt x="147227" y="174535"/>
                      <a:pt x="190529" y="131233"/>
                      <a:pt x="190529" y="79270"/>
                    </a:cubicBezTo>
                    <a:cubicBezTo>
                      <a:pt x="181869" y="27307"/>
                      <a:pt x="147227" y="-7334"/>
                      <a:pt x="95265" y="132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82" name="Graphic 1">
              <a:extLst>
                <a:ext uri="{FF2B5EF4-FFF2-40B4-BE49-F238E27FC236}">
                  <a16:creationId xmlns:a16="http://schemas.microsoft.com/office/drawing/2014/main" xmlns="" id="{710879E7-4D41-418D-96A8-9E11C39A34A1}"/>
                </a:ext>
              </a:extLst>
            </p:cNvPr>
            <p:cNvGrpSpPr/>
            <p:nvPr/>
          </p:nvGrpSpPr>
          <p:grpSpPr>
            <a:xfrm>
              <a:off x="3182295" y="2861551"/>
              <a:ext cx="62878" cy="754540"/>
              <a:chOff x="10010509" y="2704443"/>
              <a:chExt cx="190529" cy="2286350"/>
            </a:xfrm>
            <a:grpFill/>
          </p:grpSpPr>
          <p:sp>
            <p:nvSpPr>
              <p:cNvPr id="692" name="Freeform: Shape 155">
                <a:extLst>
                  <a:ext uri="{FF2B5EF4-FFF2-40B4-BE49-F238E27FC236}">
                    <a16:creationId xmlns:a16="http://schemas.microsoft.com/office/drawing/2014/main" xmlns="" id="{64E93D6F-FCD0-49A7-A966-DE312F070840}"/>
                  </a:ext>
                </a:extLst>
              </p:cNvPr>
              <p:cNvSpPr/>
              <p:nvPr/>
            </p:nvSpPr>
            <p:spPr>
              <a:xfrm>
                <a:off x="10097113" y="2752075"/>
                <a:ext cx="25981" cy="2191085"/>
              </a:xfrm>
              <a:custGeom>
                <a:avLst/>
                <a:gdLst>
                  <a:gd name="connsiteX0" fmla="*/ 0 w 25981"/>
                  <a:gd name="connsiteY0" fmla="*/ 12991 h 2191085"/>
                  <a:gd name="connsiteX1" fmla="*/ 0 w 25981"/>
                  <a:gd name="connsiteY1" fmla="*/ 2178095 h 2191085"/>
                  <a:gd name="connsiteX2" fmla="*/ 25982 w 25981"/>
                  <a:gd name="connsiteY2" fmla="*/ 2178095 h 2191085"/>
                  <a:gd name="connsiteX3" fmla="*/ 25982 w 25981"/>
                  <a:gd name="connsiteY3" fmla="*/ 12991 h 2191085"/>
                  <a:gd name="connsiteX4" fmla="*/ 0 w 25981"/>
                  <a:gd name="connsiteY4" fmla="*/ 12991 h 21910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2191085">
                    <a:moveTo>
                      <a:pt x="0" y="12991"/>
                    </a:moveTo>
                    <a:cubicBezTo>
                      <a:pt x="0" y="731805"/>
                      <a:pt x="0" y="1459281"/>
                      <a:pt x="0" y="2178095"/>
                    </a:cubicBezTo>
                    <a:cubicBezTo>
                      <a:pt x="0" y="2195416"/>
                      <a:pt x="25982" y="2195416"/>
                      <a:pt x="25982" y="2178095"/>
                    </a:cubicBezTo>
                    <a:cubicBezTo>
                      <a:pt x="25982" y="1459281"/>
                      <a:pt x="25982" y="731805"/>
                      <a:pt x="25982" y="12991"/>
                    </a:cubicBezTo>
                    <a:cubicBezTo>
                      <a:pt x="2598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3" name="Freeform: Shape 156">
                <a:extLst>
                  <a:ext uri="{FF2B5EF4-FFF2-40B4-BE49-F238E27FC236}">
                    <a16:creationId xmlns:a16="http://schemas.microsoft.com/office/drawing/2014/main" xmlns="" id="{C676D5E3-F656-4225-BC00-50A27423939B}"/>
                  </a:ext>
                </a:extLst>
              </p:cNvPr>
              <p:cNvSpPr/>
              <p:nvPr/>
            </p:nvSpPr>
            <p:spPr>
              <a:xfrm>
                <a:off x="10010509" y="2704443"/>
                <a:ext cx="190529" cy="190529"/>
              </a:xfrm>
              <a:custGeom>
                <a:avLst/>
                <a:gdLst>
                  <a:gd name="connsiteX0" fmla="*/ 95265 w 190529"/>
                  <a:gd name="connsiteY0" fmla="*/ 0 h 190529"/>
                  <a:gd name="connsiteX1" fmla="*/ 0 w 190529"/>
                  <a:gd name="connsiteY1" fmla="*/ 95265 h 190529"/>
                  <a:gd name="connsiteX2" fmla="*/ 95265 w 190529"/>
                  <a:gd name="connsiteY2" fmla="*/ 190529 h 190529"/>
                  <a:gd name="connsiteX3" fmla="*/ 190530 w 190529"/>
                  <a:gd name="connsiteY3" fmla="*/ 95265 h 190529"/>
                  <a:gd name="connsiteX4" fmla="*/ 95265 w 190529"/>
                  <a:gd name="connsiteY4" fmla="*/ 0 h 190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90529">
                    <a:moveTo>
                      <a:pt x="95265" y="0"/>
                    </a:moveTo>
                    <a:cubicBezTo>
                      <a:pt x="43302" y="0"/>
                      <a:pt x="0" y="43302"/>
                      <a:pt x="0" y="95265"/>
                    </a:cubicBezTo>
                    <a:cubicBezTo>
                      <a:pt x="0" y="147227"/>
                      <a:pt x="43302" y="190529"/>
                      <a:pt x="95265" y="190529"/>
                    </a:cubicBezTo>
                    <a:cubicBezTo>
                      <a:pt x="147228" y="190529"/>
                      <a:pt x="190530" y="147227"/>
                      <a:pt x="190530" y="95265"/>
                    </a:cubicBezTo>
                    <a:cubicBezTo>
                      <a:pt x="190530" y="43302"/>
                      <a:pt x="147228" y="0"/>
                      <a:pt x="95265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4" name="Freeform: Shape 157">
                <a:extLst>
                  <a:ext uri="{FF2B5EF4-FFF2-40B4-BE49-F238E27FC236}">
                    <a16:creationId xmlns:a16="http://schemas.microsoft.com/office/drawing/2014/main" xmlns="" id="{D4236854-D779-4D35-856C-A4A2EBA188AA}"/>
                  </a:ext>
                </a:extLst>
              </p:cNvPr>
              <p:cNvSpPr/>
              <p:nvPr/>
            </p:nvSpPr>
            <p:spPr>
              <a:xfrm>
                <a:off x="10010509" y="4800264"/>
                <a:ext cx="190529" cy="190529"/>
              </a:xfrm>
              <a:custGeom>
                <a:avLst/>
                <a:gdLst>
                  <a:gd name="connsiteX0" fmla="*/ 95265 w 190529"/>
                  <a:gd name="connsiteY0" fmla="*/ 0 h 190529"/>
                  <a:gd name="connsiteX1" fmla="*/ 0 w 190529"/>
                  <a:gd name="connsiteY1" fmla="*/ 95265 h 190529"/>
                  <a:gd name="connsiteX2" fmla="*/ 95265 w 190529"/>
                  <a:gd name="connsiteY2" fmla="*/ 190529 h 190529"/>
                  <a:gd name="connsiteX3" fmla="*/ 190530 w 190529"/>
                  <a:gd name="connsiteY3" fmla="*/ 95265 h 190529"/>
                  <a:gd name="connsiteX4" fmla="*/ 95265 w 190529"/>
                  <a:gd name="connsiteY4" fmla="*/ 0 h 190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90529">
                    <a:moveTo>
                      <a:pt x="95265" y="0"/>
                    </a:moveTo>
                    <a:cubicBezTo>
                      <a:pt x="43302" y="0"/>
                      <a:pt x="0" y="43302"/>
                      <a:pt x="0" y="95265"/>
                    </a:cubicBezTo>
                    <a:cubicBezTo>
                      <a:pt x="0" y="147227"/>
                      <a:pt x="43302" y="190529"/>
                      <a:pt x="95265" y="190529"/>
                    </a:cubicBezTo>
                    <a:cubicBezTo>
                      <a:pt x="147228" y="190529"/>
                      <a:pt x="190530" y="147227"/>
                      <a:pt x="190530" y="95265"/>
                    </a:cubicBezTo>
                    <a:cubicBezTo>
                      <a:pt x="190530" y="34642"/>
                      <a:pt x="147228" y="0"/>
                      <a:pt x="95265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83" name="Graphic 1">
              <a:extLst>
                <a:ext uri="{FF2B5EF4-FFF2-40B4-BE49-F238E27FC236}">
                  <a16:creationId xmlns:a16="http://schemas.microsoft.com/office/drawing/2014/main" xmlns="" id="{81E0D170-17A3-4769-A7FC-C57B9DA969C5}"/>
                </a:ext>
              </a:extLst>
            </p:cNvPr>
            <p:cNvGrpSpPr/>
            <p:nvPr/>
          </p:nvGrpSpPr>
          <p:grpSpPr>
            <a:xfrm>
              <a:off x="3042247" y="2869758"/>
              <a:ext cx="62878" cy="735339"/>
              <a:chOff x="9586149" y="2729310"/>
              <a:chExt cx="190528" cy="2228168"/>
            </a:xfrm>
            <a:grpFill/>
          </p:grpSpPr>
          <p:sp>
            <p:nvSpPr>
              <p:cNvPr id="689" name="Freeform: Shape 152">
                <a:extLst>
                  <a:ext uri="{FF2B5EF4-FFF2-40B4-BE49-F238E27FC236}">
                    <a16:creationId xmlns:a16="http://schemas.microsoft.com/office/drawing/2014/main" xmlns="" id="{FCBE6B98-AFC3-4235-B59D-670CB2E3ECF0}"/>
                  </a:ext>
                </a:extLst>
              </p:cNvPr>
              <p:cNvSpPr/>
              <p:nvPr/>
            </p:nvSpPr>
            <p:spPr>
              <a:xfrm>
                <a:off x="9664092" y="2781047"/>
                <a:ext cx="25981" cy="2136133"/>
              </a:xfrm>
              <a:custGeom>
                <a:avLst/>
                <a:gdLst>
                  <a:gd name="connsiteX0" fmla="*/ 0 w 25981"/>
                  <a:gd name="connsiteY0" fmla="*/ 10000 h 2136133"/>
                  <a:gd name="connsiteX1" fmla="*/ 0 w 25981"/>
                  <a:gd name="connsiteY1" fmla="*/ 2123143 h 2136133"/>
                  <a:gd name="connsiteX2" fmla="*/ 25982 w 25981"/>
                  <a:gd name="connsiteY2" fmla="*/ 2123143 h 2136133"/>
                  <a:gd name="connsiteX3" fmla="*/ 25982 w 25981"/>
                  <a:gd name="connsiteY3" fmla="*/ 10000 h 2136133"/>
                  <a:gd name="connsiteX4" fmla="*/ 0 w 25981"/>
                  <a:gd name="connsiteY4" fmla="*/ 10000 h 21361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2136133">
                    <a:moveTo>
                      <a:pt x="0" y="10000"/>
                    </a:moveTo>
                    <a:cubicBezTo>
                      <a:pt x="0" y="711494"/>
                      <a:pt x="0" y="1421649"/>
                      <a:pt x="0" y="2123143"/>
                    </a:cubicBezTo>
                    <a:cubicBezTo>
                      <a:pt x="0" y="2140463"/>
                      <a:pt x="25982" y="2140463"/>
                      <a:pt x="25982" y="2123143"/>
                    </a:cubicBezTo>
                    <a:cubicBezTo>
                      <a:pt x="25982" y="1421649"/>
                      <a:pt x="25982" y="711494"/>
                      <a:pt x="25982" y="10000"/>
                    </a:cubicBezTo>
                    <a:cubicBezTo>
                      <a:pt x="25982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0" name="Freeform: Shape 153">
                <a:extLst>
                  <a:ext uri="{FF2B5EF4-FFF2-40B4-BE49-F238E27FC236}">
                    <a16:creationId xmlns:a16="http://schemas.microsoft.com/office/drawing/2014/main" xmlns="" id="{3577908C-C637-4BB9-A7F0-FD5CB5F766FD}"/>
                  </a:ext>
                </a:extLst>
              </p:cNvPr>
              <p:cNvSpPr/>
              <p:nvPr/>
            </p:nvSpPr>
            <p:spPr>
              <a:xfrm>
                <a:off x="9586149" y="2729310"/>
                <a:ext cx="190528" cy="184309"/>
              </a:xfrm>
              <a:custGeom>
                <a:avLst/>
                <a:gdLst>
                  <a:gd name="connsiteX0" fmla="*/ 95264 w 190528"/>
                  <a:gd name="connsiteY0" fmla="*/ 1115 h 184309"/>
                  <a:gd name="connsiteX1" fmla="*/ 0 w 190528"/>
                  <a:gd name="connsiteY1" fmla="*/ 105040 h 184309"/>
                  <a:gd name="connsiteX2" fmla="*/ 95264 w 190528"/>
                  <a:gd name="connsiteY2" fmla="*/ 182983 h 184309"/>
                  <a:gd name="connsiteX3" fmla="*/ 190529 w 190528"/>
                  <a:gd name="connsiteY3" fmla="*/ 79058 h 184309"/>
                  <a:gd name="connsiteX4" fmla="*/ 95264 w 190528"/>
                  <a:gd name="connsiteY4" fmla="*/ 1115 h 1843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84309">
                    <a:moveTo>
                      <a:pt x="95264" y="1115"/>
                    </a:moveTo>
                    <a:cubicBezTo>
                      <a:pt x="43302" y="9775"/>
                      <a:pt x="0" y="53077"/>
                      <a:pt x="0" y="105040"/>
                    </a:cubicBezTo>
                    <a:cubicBezTo>
                      <a:pt x="0" y="157002"/>
                      <a:pt x="43302" y="191644"/>
                      <a:pt x="95264" y="182983"/>
                    </a:cubicBezTo>
                    <a:cubicBezTo>
                      <a:pt x="147227" y="174323"/>
                      <a:pt x="190529" y="131021"/>
                      <a:pt x="190529" y="79058"/>
                    </a:cubicBezTo>
                    <a:cubicBezTo>
                      <a:pt x="190529" y="35756"/>
                      <a:pt x="147227" y="-7546"/>
                      <a:pt x="95264" y="111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1" name="Freeform: Shape 154">
                <a:extLst>
                  <a:ext uri="{FF2B5EF4-FFF2-40B4-BE49-F238E27FC236}">
                    <a16:creationId xmlns:a16="http://schemas.microsoft.com/office/drawing/2014/main" xmlns="" id="{041A78A9-A440-4372-9FAA-4C4BBCA80B82}"/>
                  </a:ext>
                </a:extLst>
              </p:cNvPr>
              <p:cNvSpPr/>
              <p:nvPr/>
            </p:nvSpPr>
            <p:spPr>
              <a:xfrm>
                <a:off x="9586149" y="4772957"/>
                <a:ext cx="190528" cy="184521"/>
              </a:xfrm>
              <a:custGeom>
                <a:avLst/>
                <a:gdLst>
                  <a:gd name="connsiteX0" fmla="*/ 95264 w 190528"/>
                  <a:gd name="connsiteY0" fmla="*/ 1326 h 184521"/>
                  <a:gd name="connsiteX1" fmla="*/ 0 w 190528"/>
                  <a:gd name="connsiteY1" fmla="*/ 79270 h 184521"/>
                  <a:gd name="connsiteX2" fmla="*/ 95264 w 190528"/>
                  <a:gd name="connsiteY2" fmla="*/ 183195 h 184521"/>
                  <a:gd name="connsiteX3" fmla="*/ 190529 w 190528"/>
                  <a:gd name="connsiteY3" fmla="*/ 105251 h 184521"/>
                  <a:gd name="connsiteX4" fmla="*/ 95264 w 190528"/>
                  <a:gd name="connsiteY4" fmla="*/ 1326 h 1845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84521">
                    <a:moveTo>
                      <a:pt x="95264" y="1326"/>
                    </a:moveTo>
                    <a:cubicBezTo>
                      <a:pt x="43302" y="-7334"/>
                      <a:pt x="0" y="27307"/>
                      <a:pt x="0" y="79270"/>
                    </a:cubicBezTo>
                    <a:cubicBezTo>
                      <a:pt x="0" y="131233"/>
                      <a:pt x="43302" y="174535"/>
                      <a:pt x="95264" y="183195"/>
                    </a:cubicBezTo>
                    <a:cubicBezTo>
                      <a:pt x="147227" y="191856"/>
                      <a:pt x="190529" y="157214"/>
                      <a:pt x="190529" y="105251"/>
                    </a:cubicBezTo>
                    <a:cubicBezTo>
                      <a:pt x="190529" y="44628"/>
                      <a:pt x="147227" y="1326"/>
                      <a:pt x="95264" y="132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84" name="Graphic 1">
              <a:extLst>
                <a:ext uri="{FF2B5EF4-FFF2-40B4-BE49-F238E27FC236}">
                  <a16:creationId xmlns:a16="http://schemas.microsoft.com/office/drawing/2014/main" xmlns="" id="{503B97DB-1AE5-4DEE-A6C4-3087A0AA1B53}"/>
                </a:ext>
              </a:extLst>
            </p:cNvPr>
            <p:cNvGrpSpPr/>
            <p:nvPr/>
          </p:nvGrpSpPr>
          <p:grpSpPr>
            <a:xfrm>
              <a:off x="2899342" y="2899801"/>
              <a:ext cx="62878" cy="674922"/>
              <a:chOff x="9153128" y="2820345"/>
              <a:chExt cx="190528" cy="2045097"/>
            </a:xfrm>
            <a:grpFill/>
          </p:grpSpPr>
          <p:sp>
            <p:nvSpPr>
              <p:cNvPr id="686" name="Freeform: Shape 149">
                <a:extLst>
                  <a:ext uri="{FF2B5EF4-FFF2-40B4-BE49-F238E27FC236}">
                    <a16:creationId xmlns:a16="http://schemas.microsoft.com/office/drawing/2014/main" xmlns="" id="{0772D68D-C5D2-4D7B-9047-CE9183EF51BE}"/>
                  </a:ext>
                </a:extLst>
              </p:cNvPr>
              <p:cNvSpPr/>
              <p:nvPr/>
            </p:nvSpPr>
            <p:spPr>
              <a:xfrm>
                <a:off x="9239732" y="2864661"/>
                <a:ext cx="25980" cy="1965915"/>
              </a:xfrm>
              <a:custGeom>
                <a:avLst/>
                <a:gdLst>
                  <a:gd name="connsiteX0" fmla="*/ 0 w 25980"/>
                  <a:gd name="connsiteY0" fmla="*/ 12991 h 1965915"/>
                  <a:gd name="connsiteX1" fmla="*/ 0 w 25980"/>
                  <a:gd name="connsiteY1" fmla="*/ 1952925 h 1965915"/>
                  <a:gd name="connsiteX2" fmla="*/ 25981 w 25980"/>
                  <a:gd name="connsiteY2" fmla="*/ 1952925 h 1965915"/>
                  <a:gd name="connsiteX3" fmla="*/ 25981 w 25980"/>
                  <a:gd name="connsiteY3" fmla="*/ 12991 h 1965915"/>
                  <a:gd name="connsiteX4" fmla="*/ 0 w 25980"/>
                  <a:gd name="connsiteY4" fmla="*/ 12991 h 19659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0" h="1965915">
                    <a:moveTo>
                      <a:pt x="0" y="12991"/>
                    </a:moveTo>
                    <a:cubicBezTo>
                      <a:pt x="0" y="662522"/>
                      <a:pt x="0" y="1303393"/>
                      <a:pt x="0" y="1952925"/>
                    </a:cubicBezTo>
                    <a:cubicBezTo>
                      <a:pt x="0" y="1970245"/>
                      <a:pt x="25981" y="1970245"/>
                      <a:pt x="25981" y="1952925"/>
                    </a:cubicBezTo>
                    <a:cubicBezTo>
                      <a:pt x="25981" y="1303393"/>
                      <a:pt x="25981" y="662522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7" name="Freeform: Shape 150">
                <a:extLst>
                  <a:ext uri="{FF2B5EF4-FFF2-40B4-BE49-F238E27FC236}">
                    <a16:creationId xmlns:a16="http://schemas.microsoft.com/office/drawing/2014/main" xmlns="" id="{E404C0B9-61A0-48DA-9AE9-AF3DAF110FDF}"/>
                  </a:ext>
                </a:extLst>
              </p:cNvPr>
              <p:cNvSpPr/>
              <p:nvPr/>
            </p:nvSpPr>
            <p:spPr>
              <a:xfrm>
                <a:off x="9153128" y="2820345"/>
                <a:ext cx="190528" cy="171551"/>
              </a:xfrm>
              <a:custGeom>
                <a:avLst/>
                <a:gdLst>
                  <a:gd name="connsiteX0" fmla="*/ 95264 w 190528"/>
                  <a:gd name="connsiteY0" fmla="*/ 5344 h 171551"/>
                  <a:gd name="connsiteX1" fmla="*/ 0 w 190528"/>
                  <a:gd name="connsiteY1" fmla="*/ 109269 h 171551"/>
                  <a:gd name="connsiteX2" fmla="*/ 95264 w 190528"/>
                  <a:gd name="connsiteY2" fmla="*/ 169892 h 171551"/>
                  <a:gd name="connsiteX3" fmla="*/ 190529 w 190528"/>
                  <a:gd name="connsiteY3" fmla="*/ 65967 h 171551"/>
                  <a:gd name="connsiteX4" fmla="*/ 95264 w 190528"/>
                  <a:gd name="connsiteY4" fmla="*/ 5344 h 1715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71551">
                    <a:moveTo>
                      <a:pt x="95264" y="5344"/>
                    </a:moveTo>
                    <a:cubicBezTo>
                      <a:pt x="43302" y="22665"/>
                      <a:pt x="0" y="65967"/>
                      <a:pt x="0" y="109269"/>
                    </a:cubicBezTo>
                    <a:cubicBezTo>
                      <a:pt x="0" y="152571"/>
                      <a:pt x="43302" y="178552"/>
                      <a:pt x="95264" y="169892"/>
                    </a:cubicBezTo>
                    <a:cubicBezTo>
                      <a:pt x="147227" y="161231"/>
                      <a:pt x="190529" y="109269"/>
                      <a:pt x="190529" y="65967"/>
                    </a:cubicBezTo>
                    <a:cubicBezTo>
                      <a:pt x="190529" y="14004"/>
                      <a:pt x="147227" y="-11977"/>
                      <a:pt x="95264" y="534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8" name="Freeform: Shape 151">
                <a:extLst>
                  <a:ext uri="{FF2B5EF4-FFF2-40B4-BE49-F238E27FC236}">
                    <a16:creationId xmlns:a16="http://schemas.microsoft.com/office/drawing/2014/main" xmlns="" id="{EC4FFC72-F48A-484A-AED9-4A988AAA190F}"/>
                  </a:ext>
                </a:extLst>
              </p:cNvPr>
              <p:cNvSpPr/>
              <p:nvPr/>
            </p:nvSpPr>
            <p:spPr>
              <a:xfrm>
                <a:off x="9153128" y="4694680"/>
                <a:ext cx="190528" cy="170762"/>
              </a:xfrm>
              <a:custGeom>
                <a:avLst/>
                <a:gdLst>
                  <a:gd name="connsiteX0" fmla="*/ 95264 w 190528"/>
                  <a:gd name="connsiteY0" fmla="*/ 1659 h 170762"/>
                  <a:gd name="connsiteX1" fmla="*/ 0 w 190528"/>
                  <a:gd name="connsiteY1" fmla="*/ 62282 h 170762"/>
                  <a:gd name="connsiteX2" fmla="*/ 95264 w 190528"/>
                  <a:gd name="connsiteY2" fmla="*/ 166207 h 170762"/>
                  <a:gd name="connsiteX3" fmla="*/ 190529 w 190528"/>
                  <a:gd name="connsiteY3" fmla="*/ 105584 h 170762"/>
                  <a:gd name="connsiteX4" fmla="*/ 95264 w 190528"/>
                  <a:gd name="connsiteY4" fmla="*/ 1659 h 17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70762">
                    <a:moveTo>
                      <a:pt x="95264" y="1659"/>
                    </a:moveTo>
                    <a:cubicBezTo>
                      <a:pt x="43302" y="-7001"/>
                      <a:pt x="0" y="18980"/>
                      <a:pt x="0" y="62282"/>
                    </a:cubicBezTo>
                    <a:cubicBezTo>
                      <a:pt x="0" y="105584"/>
                      <a:pt x="43302" y="157547"/>
                      <a:pt x="95264" y="166207"/>
                    </a:cubicBezTo>
                    <a:cubicBezTo>
                      <a:pt x="147227" y="183528"/>
                      <a:pt x="190529" y="148886"/>
                      <a:pt x="190529" y="105584"/>
                    </a:cubicBezTo>
                    <a:cubicBezTo>
                      <a:pt x="190529" y="62282"/>
                      <a:pt x="147227" y="10320"/>
                      <a:pt x="95264" y="165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85" name="Graphic 1">
              <a:extLst>
                <a:ext uri="{FF2B5EF4-FFF2-40B4-BE49-F238E27FC236}">
                  <a16:creationId xmlns:a16="http://schemas.microsoft.com/office/drawing/2014/main" xmlns="" id="{7DF1428A-48A2-4351-B3B8-AF726CD1A885}"/>
                </a:ext>
              </a:extLst>
            </p:cNvPr>
            <p:cNvGrpSpPr/>
            <p:nvPr/>
          </p:nvGrpSpPr>
          <p:grpSpPr>
            <a:xfrm>
              <a:off x="2759295" y="2945052"/>
              <a:ext cx="62878" cy="581822"/>
              <a:chOff x="8728767" y="2957461"/>
              <a:chExt cx="190528" cy="1762994"/>
            </a:xfrm>
            <a:grpFill/>
          </p:grpSpPr>
          <p:sp>
            <p:nvSpPr>
              <p:cNvPr id="683" name="Freeform: Shape 146">
                <a:extLst>
                  <a:ext uri="{FF2B5EF4-FFF2-40B4-BE49-F238E27FC236}">
                    <a16:creationId xmlns:a16="http://schemas.microsoft.com/office/drawing/2014/main" xmlns="" id="{61A03704-7717-4996-8C88-ED919F1C0745}"/>
                  </a:ext>
                </a:extLst>
              </p:cNvPr>
              <p:cNvSpPr/>
              <p:nvPr/>
            </p:nvSpPr>
            <p:spPr>
              <a:xfrm>
                <a:off x="8806711" y="3003228"/>
                <a:ext cx="25980" cy="1688781"/>
              </a:xfrm>
              <a:custGeom>
                <a:avLst/>
                <a:gdLst>
                  <a:gd name="connsiteX0" fmla="*/ 0 w 25980"/>
                  <a:gd name="connsiteY0" fmla="*/ 12991 h 1688781"/>
                  <a:gd name="connsiteX1" fmla="*/ 0 w 25980"/>
                  <a:gd name="connsiteY1" fmla="*/ 1675791 h 1688781"/>
                  <a:gd name="connsiteX2" fmla="*/ 25981 w 25980"/>
                  <a:gd name="connsiteY2" fmla="*/ 1675791 h 1688781"/>
                  <a:gd name="connsiteX3" fmla="*/ 25981 w 25980"/>
                  <a:gd name="connsiteY3" fmla="*/ 12991 h 1688781"/>
                  <a:gd name="connsiteX4" fmla="*/ 0 w 25980"/>
                  <a:gd name="connsiteY4" fmla="*/ 12991 h 16887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0" h="1688781">
                    <a:moveTo>
                      <a:pt x="0" y="12991"/>
                    </a:moveTo>
                    <a:cubicBezTo>
                      <a:pt x="0" y="567258"/>
                      <a:pt x="0" y="1121524"/>
                      <a:pt x="0" y="1675791"/>
                    </a:cubicBezTo>
                    <a:cubicBezTo>
                      <a:pt x="0" y="1693112"/>
                      <a:pt x="25981" y="1693112"/>
                      <a:pt x="25981" y="1675791"/>
                    </a:cubicBezTo>
                    <a:cubicBezTo>
                      <a:pt x="25981" y="1121524"/>
                      <a:pt x="25981" y="567258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4" name="Freeform: Shape 147">
                <a:extLst>
                  <a:ext uri="{FF2B5EF4-FFF2-40B4-BE49-F238E27FC236}">
                    <a16:creationId xmlns:a16="http://schemas.microsoft.com/office/drawing/2014/main" xmlns="" id="{FAC09A29-AB6F-412E-8579-E123A7722C86}"/>
                  </a:ext>
                </a:extLst>
              </p:cNvPr>
              <p:cNvSpPr/>
              <p:nvPr/>
            </p:nvSpPr>
            <p:spPr>
              <a:xfrm>
                <a:off x="8728767" y="2957461"/>
                <a:ext cx="190528" cy="152156"/>
              </a:xfrm>
              <a:custGeom>
                <a:avLst/>
                <a:gdLst>
                  <a:gd name="connsiteX0" fmla="*/ 95264 w 190528"/>
                  <a:gd name="connsiteY0" fmla="*/ 6795 h 152156"/>
                  <a:gd name="connsiteX1" fmla="*/ 0 w 190528"/>
                  <a:gd name="connsiteY1" fmla="*/ 110720 h 152156"/>
                  <a:gd name="connsiteX2" fmla="*/ 95264 w 190528"/>
                  <a:gd name="connsiteY2" fmla="*/ 145362 h 152156"/>
                  <a:gd name="connsiteX3" fmla="*/ 190529 w 190528"/>
                  <a:gd name="connsiteY3" fmla="*/ 41437 h 152156"/>
                  <a:gd name="connsiteX4" fmla="*/ 95264 w 190528"/>
                  <a:gd name="connsiteY4" fmla="*/ 6795 h 152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52156">
                    <a:moveTo>
                      <a:pt x="95264" y="6795"/>
                    </a:moveTo>
                    <a:cubicBezTo>
                      <a:pt x="43302" y="24116"/>
                      <a:pt x="0" y="76078"/>
                      <a:pt x="0" y="110720"/>
                    </a:cubicBezTo>
                    <a:cubicBezTo>
                      <a:pt x="0" y="145362"/>
                      <a:pt x="43302" y="162683"/>
                      <a:pt x="95264" y="145362"/>
                    </a:cubicBezTo>
                    <a:cubicBezTo>
                      <a:pt x="147227" y="128041"/>
                      <a:pt x="190529" y="84739"/>
                      <a:pt x="190529" y="41437"/>
                    </a:cubicBezTo>
                    <a:cubicBezTo>
                      <a:pt x="190529" y="6795"/>
                      <a:pt x="147227" y="-10526"/>
                      <a:pt x="95264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5" name="Freeform: Shape 148">
                <a:extLst>
                  <a:ext uri="{FF2B5EF4-FFF2-40B4-BE49-F238E27FC236}">
                    <a16:creationId xmlns:a16="http://schemas.microsoft.com/office/drawing/2014/main" xmlns="" id="{5CB09C32-0BF6-46DE-9488-28BAAF096F40}"/>
                  </a:ext>
                </a:extLst>
              </p:cNvPr>
              <p:cNvSpPr/>
              <p:nvPr/>
            </p:nvSpPr>
            <p:spPr>
              <a:xfrm>
                <a:off x="8728767" y="4568299"/>
                <a:ext cx="190528" cy="152156"/>
              </a:xfrm>
              <a:custGeom>
                <a:avLst/>
                <a:gdLst>
                  <a:gd name="connsiteX0" fmla="*/ 95264 w 190528"/>
                  <a:gd name="connsiteY0" fmla="*/ 6795 h 152156"/>
                  <a:gd name="connsiteX1" fmla="*/ 0 w 190528"/>
                  <a:gd name="connsiteY1" fmla="*/ 41437 h 152156"/>
                  <a:gd name="connsiteX2" fmla="*/ 95264 w 190528"/>
                  <a:gd name="connsiteY2" fmla="*/ 145362 h 152156"/>
                  <a:gd name="connsiteX3" fmla="*/ 190529 w 190528"/>
                  <a:gd name="connsiteY3" fmla="*/ 110720 h 152156"/>
                  <a:gd name="connsiteX4" fmla="*/ 95264 w 190528"/>
                  <a:gd name="connsiteY4" fmla="*/ 6795 h 152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52156">
                    <a:moveTo>
                      <a:pt x="95264" y="6795"/>
                    </a:moveTo>
                    <a:cubicBezTo>
                      <a:pt x="43302" y="-10526"/>
                      <a:pt x="0" y="6795"/>
                      <a:pt x="0" y="41437"/>
                    </a:cubicBezTo>
                    <a:cubicBezTo>
                      <a:pt x="0" y="76078"/>
                      <a:pt x="43302" y="128041"/>
                      <a:pt x="95264" y="145362"/>
                    </a:cubicBezTo>
                    <a:cubicBezTo>
                      <a:pt x="147227" y="162683"/>
                      <a:pt x="190529" y="145362"/>
                      <a:pt x="190529" y="110720"/>
                    </a:cubicBezTo>
                    <a:cubicBezTo>
                      <a:pt x="190529" y="67418"/>
                      <a:pt x="147227" y="24116"/>
                      <a:pt x="95264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86" name="Graphic 1">
              <a:extLst>
                <a:ext uri="{FF2B5EF4-FFF2-40B4-BE49-F238E27FC236}">
                  <a16:creationId xmlns:a16="http://schemas.microsoft.com/office/drawing/2014/main" xmlns="" id="{5850CAE1-00DB-4675-B858-706CA4DD5F56}"/>
                </a:ext>
              </a:extLst>
            </p:cNvPr>
            <p:cNvGrpSpPr/>
            <p:nvPr/>
          </p:nvGrpSpPr>
          <p:grpSpPr>
            <a:xfrm>
              <a:off x="2616389" y="3004996"/>
              <a:ext cx="62878" cy="458885"/>
              <a:chOff x="8295746" y="3139098"/>
              <a:chExt cx="190528" cy="1390479"/>
            </a:xfrm>
            <a:grpFill/>
          </p:grpSpPr>
          <p:sp>
            <p:nvSpPr>
              <p:cNvPr id="680" name="Freeform: Shape 143">
                <a:extLst>
                  <a:ext uri="{FF2B5EF4-FFF2-40B4-BE49-F238E27FC236}">
                    <a16:creationId xmlns:a16="http://schemas.microsoft.com/office/drawing/2014/main" xmlns="" id="{7D8E001C-57CE-49D0-9A6E-FB979AAD7755}"/>
                  </a:ext>
                </a:extLst>
              </p:cNvPr>
              <p:cNvSpPr/>
              <p:nvPr/>
            </p:nvSpPr>
            <p:spPr>
              <a:xfrm>
                <a:off x="8382351" y="3185096"/>
                <a:ext cx="25980" cy="1325044"/>
              </a:xfrm>
              <a:custGeom>
                <a:avLst/>
                <a:gdLst>
                  <a:gd name="connsiteX0" fmla="*/ 0 w 25980"/>
                  <a:gd name="connsiteY0" fmla="*/ 12991 h 1325044"/>
                  <a:gd name="connsiteX1" fmla="*/ 0 w 25980"/>
                  <a:gd name="connsiteY1" fmla="*/ 1312053 h 1325044"/>
                  <a:gd name="connsiteX2" fmla="*/ 25981 w 25980"/>
                  <a:gd name="connsiteY2" fmla="*/ 1312053 h 1325044"/>
                  <a:gd name="connsiteX3" fmla="*/ 25981 w 25980"/>
                  <a:gd name="connsiteY3" fmla="*/ 12991 h 1325044"/>
                  <a:gd name="connsiteX4" fmla="*/ 0 w 25980"/>
                  <a:gd name="connsiteY4" fmla="*/ 12991 h 13250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0" h="1325044">
                    <a:moveTo>
                      <a:pt x="0" y="12991"/>
                    </a:moveTo>
                    <a:cubicBezTo>
                      <a:pt x="0" y="446011"/>
                      <a:pt x="0" y="879032"/>
                      <a:pt x="0" y="1312053"/>
                    </a:cubicBezTo>
                    <a:cubicBezTo>
                      <a:pt x="0" y="1329374"/>
                      <a:pt x="25981" y="1329374"/>
                      <a:pt x="25981" y="1312053"/>
                    </a:cubicBezTo>
                    <a:cubicBezTo>
                      <a:pt x="25981" y="879032"/>
                      <a:pt x="25981" y="446011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1" name="Freeform: Shape 144">
                <a:extLst>
                  <a:ext uri="{FF2B5EF4-FFF2-40B4-BE49-F238E27FC236}">
                    <a16:creationId xmlns:a16="http://schemas.microsoft.com/office/drawing/2014/main" xmlns="" id="{117BB0B0-3404-4B17-8976-BB905E9BEF30}"/>
                  </a:ext>
                </a:extLst>
              </p:cNvPr>
              <p:cNvSpPr/>
              <p:nvPr/>
            </p:nvSpPr>
            <p:spPr>
              <a:xfrm>
                <a:off x="8295746" y="3139098"/>
                <a:ext cx="190528" cy="135299"/>
              </a:xfrm>
              <a:custGeom>
                <a:avLst/>
                <a:gdLst>
                  <a:gd name="connsiteX0" fmla="*/ 95264 w 190528"/>
                  <a:gd name="connsiteY0" fmla="*/ 15687 h 135299"/>
                  <a:gd name="connsiteX1" fmla="*/ 0 w 190528"/>
                  <a:gd name="connsiteY1" fmla="*/ 110952 h 135299"/>
                  <a:gd name="connsiteX2" fmla="*/ 95264 w 190528"/>
                  <a:gd name="connsiteY2" fmla="*/ 119612 h 135299"/>
                  <a:gd name="connsiteX3" fmla="*/ 190529 w 190528"/>
                  <a:gd name="connsiteY3" fmla="*/ 24348 h 135299"/>
                  <a:gd name="connsiteX4" fmla="*/ 95264 w 190528"/>
                  <a:gd name="connsiteY4" fmla="*/ 15687 h 1352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35299">
                    <a:moveTo>
                      <a:pt x="95264" y="15687"/>
                    </a:moveTo>
                    <a:cubicBezTo>
                      <a:pt x="43302" y="41669"/>
                      <a:pt x="0" y="84971"/>
                      <a:pt x="0" y="110952"/>
                    </a:cubicBezTo>
                    <a:cubicBezTo>
                      <a:pt x="0" y="136933"/>
                      <a:pt x="43302" y="145594"/>
                      <a:pt x="95264" y="119612"/>
                    </a:cubicBezTo>
                    <a:cubicBezTo>
                      <a:pt x="147227" y="102292"/>
                      <a:pt x="190529" y="58989"/>
                      <a:pt x="190529" y="24348"/>
                    </a:cubicBezTo>
                    <a:cubicBezTo>
                      <a:pt x="190529" y="-1633"/>
                      <a:pt x="147227" y="-10294"/>
                      <a:pt x="95264" y="1568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2" name="Freeform: Shape 145">
                <a:extLst>
                  <a:ext uri="{FF2B5EF4-FFF2-40B4-BE49-F238E27FC236}">
                    <a16:creationId xmlns:a16="http://schemas.microsoft.com/office/drawing/2014/main" xmlns="" id="{B3681A61-1B0A-482C-9D66-BABDFABC28EA}"/>
                  </a:ext>
                </a:extLst>
              </p:cNvPr>
              <p:cNvSpPr/>
              <p:nvPr/>
            </p:nvSpPr>
            <p:spPr>
              <a:xfrm>
                <a:off x="8295746" y="4398474"/>
                <a:ext cx="190528" cy="131103"/>
              </a:xfrm>
              <a:custGeom>
                <a:avLst/>
                <a:gdLst>
                  <a:gd name="connsiteX0" fmla="*/ 95264 w 190528"/>
                  <a:gd name="connsiteY0" fmla="*/ 12071 h 131103"/>
                  <a:gd name="connsiteX1" fmla="*/ 0 w 190528"/>
                  <a:gd name="connsiteY1" fmla="*/ 20732 h 131103"/>
                  <a:gd name="connsiteX2" fmla="*/ 95264 w 190528"/>
                  <a:gd name="connsiteY2" fmla="*/ 115997 h 131103"/>
                  <a:gd name="connsiteX3" fmla="*/ 190529 w 190528"/>
                  <a:gd name="connsiteY3" fmla="*/ 98676 h 131103"/>
                  <a:gd name="connsiteX4" fmla="*/ 95264 w 190528"/>
                  <a:gd name="connsiteY4" fmla="*/ 12071 h 1311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31103">
                    <a:moveTo>
                      <a:pt x="95264" y="12071"/>
                    </a:moveTo>
                    <a:cubicBezTo>
                      <a:pt x="43302" y="-5249"/>
                      <a:pt x="0" y="-5249"/>
                      <a:pt x="0" y="20732"/>
                    </a:cubicBezTo>
                    <a:cubicBezTo>
                      <a:pt x="0" y="46713"/>
                      <a:pt x="43302" y="90015"/>
                      <a:pt x="95264" y="115997"/>
                    </a:cubicBezTo>
                    <a:cubicBezTo>
                      <a:pt x="147227" y="141978"/>
                      <a:pt x="190529" y="133317"/>
                      <a:pt x="190529" y="98676"/>
                    </a:cubicBezTo>
                    <a:cubicBezTo>
                      <a:pt x="190529" y="81355"/>
                      <a:pt x="147227" y="38053"/>
                      <a:pt x="95264" y="1207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87" name="Graphic 1">
              <a:extLst>
                <a:ext uri="{FF2B5EF4-FFF2-40B4-BE49-F238E27FC236}">
                  <a16:creationId xmlns:a16="http://schemas.microsoft.com/office/drawing/2014/main" xmlns="" id="{F302541D-62AC-4725-8535-CDCD5F461CE7}"/>
                </a:ext>
              </a:extLst>
            </p:cNvPr>
            <p:cNvGrpSpPr/>
            <p:nvPr/>
          </p:nvGrpSpPr>
          <p:grpSpPr>
            <a:xfrm>
              <a:off x="2476342" y="3078371"/>
              <a:ext cx="62878" cy="317106"/>
              <a:chOff x="7871386" y="3361436"/>
              <a:chExt cx="190528" cy="960871"/>
            </a:xfrm>
            <a:grpFill/>
          </p:grpSpPr>
          <p:sp>
            <p:nvSpPr>
              <p:cNvPr id="677" name="Freeform: Shape 140">
                <a:extLst>
                  <a:ext uri="{FF2B5EF4-FFF2-40B4-BE49-F238E27FC236}">
                    <a16:creationId xmlns:a16="http://schemas.microsoft.com/office/drawing/2014/main" xmlns="" id="{2520551C-991B-4980-ABF2-0334574DB77B}"/>
                  </a:ext>
                </a:extLst>
              </p:cNvPr>
              <p:cNvSpPr/>
              <p:nvPr/>
            </p:nvSpPr>
            <p:spPr>
              <a:xfrm>
                <a:off x="7949330" y="3401607"/>
                <a:ext cx="27370" cy="892023"/>
              </a:xfrm>
              <a:custGeom>
                <a:avLst/>
                <a:gdLst>
                  <a:gd name="connsiteX0" fmla="*/ 0 w 27370"/>
                  <a:gd name="connsiteY0" fmla="*/ 12991 h 892023"/>
                  <a:gd name="connsiteX1" fmla="*/ 0 w 27370"/>
                  <a:gd name="connsiteY1" fmla="*/ 879032 h 892023"/>
                  <a:gd name="connsiteX2" fmla="*/ 25981 w 27370"/>
                  <a:gd name="connsiteY2" fmla="*/ 879032 h 892023"/>
                  <a:gd name="connsiteX3" fmla="*/ 25981 w 27370"/>
                  <a:gd name="connsiteY3" fmla="*/ 12991 h 892023"/>
                  <a:gd name="connsiteX4" fmla="*/ 0 w 27370"/>
                  <a:gd name="connsiteY4" fmla="*/ 12991 h 8920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370" h="892023">
                    <a:moveTo>
                      <a:pt x="0" y="12991"/>
                    </a:moveTo>
                    <a:cubicBezTo>
                      <a:pt x="0" y="298784"/>
                      <a:pt x="0" y="593239"/>
                      <a:pt x="0" y="879032"/>
                    </a:cubicBezTo>
                    <a:cubicBezTo>
                      <a:pt x="0" y="896353"/>
                      <a:pt x="25981" y="896353"/>
                      <a:pt x="25981" y="879032"/>
                    </a:cubicBezTo>
                    <a:cubicBezTo>
                      <a:pt x="25981" y="593239"/>
                      <a:pt x="25981" y="298784"/>
                      <a:pt x="25981" y="12991"/>
                    </a:cubicBezTo>
                    <a:cubicBezTo>
                      <a:pt x="3464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8" name="Freeform: Shape 141">
                <a:extLst>
                  <a:ext uri="{FF2B5EF4-FFF2-40B4-BE49-F238E27FC236}">
                    <a16:creationId xmlns:a16="http://schemas.microsoft.com/office/drawing/2014/main" xmlns="" id="{449EAAC7-0387-4C68-ADD0-D462F943E73C}"/>
                  </a:ext>
                </a:extLst>
              </p:cNvPr>
              <p:cNvSpPr/>
              <p:nvPr/>
            </p:nvSpPr>
            <p:spPr>
              <a:xfrm>
                <a:off x="7871386" y="3361436"/>
                <a:ext cx="190528" cy="123225"/>
              </a:xfrm>
              <a:custGeom>
                <a:avLst/>
                <a:gdLst>
                  <a:gd name="connsiteX0" fmla="*/ 95264 w 190528"/>
                  <a:gd name="connsiteY0" fmla="*/ 27180 h 123225"/>
                  <a:gd name="connsiteX1" fmla="*/ 0 w 190528"/>
                  <a:gd name="connsiteY1" fmla="*/ 113784 h 123225"/>
                  <a:gd name="connsiteX2" fmla="*/ 95264 w 190528"/>
                  <a:gd name="connsiteY2" fmla="*/ 105124 h 123225"/>
                  <a:gd name="connsiteX3" fmla="*/ 190529 w 190528"/>
                  <a:gd name="connsiteY3" fmla="*/ 18520 h 123225"/>
                  <a:gd name="connsiteX4" fmla="*/ 95264 w 190528"/>
                  <a:gd name="connsiteY4" fmla="*/ 27180 h 1232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23225">
                    <a:moveTo>
                      <a:pt x="95264" y="27180"/>
                    </a:moveTo>
                    <a:cubicBezTo>
                      <a:pt x="43302" y="53161"/>
                      <a:pt x="0" y="96464"/>
                      <a:pt x="0" y="113784"/>
                    </a:cubicBezTo>
                    <a:cubicBezTo>
                      <a:pt x="0" y="131105"/>
                      <a:pt x="43302" y="122445"/>
                      <a:pt x="95264" y="105124"/>
                    </a:cubicBezTo>
                    <a:cubicBezTo>
                      <a:pt x="147227" y="79143"/>
                      <a:pt x="190529" y="44501"/>
                      <a:pt x="190529" y="18520"/>
                    </a:cubicBezTo>
                    <a:cubicBezTo>
                      <a:pt x="190529" y="-7461"/>
                      <a:pt x="147227" y="-7461"/>
                      <a:pt x="95264" y="2718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9" name="Freeform: Shape 142">
                <a:extLst>
                  <a:ext uri="{FF2B5EF4-FFF2-40B4-BE49-F238E27FC236}">
                    <a16:creationId xmlns:a16="http://schemas.microsoft.com/office/drawing/2014/main" xmlns="" id="{EC771AEA-7812-4593-ADE1-06C6A3798F26}"/>
                  </a:ext>
                </a:extLst>
              </p:cNvPr>
              <p:cNvSpPr/>
              <p:nvPr/>
            </p:nvSpPr>
            <p:spPr>
              <a:xfrm>
                <a:off x="7871386" y="4199284"/>
                <a:ext cx="190528" cy="123023"/>
              </a:xfrm>
              <a:custGeom>
                <a:avLst/>
                <a:gdLst>
                  <a:gd name="connsiteX0" fmla="*/ 95264 w 190528"/>
                  <a:gd name="connsiteY0" fmla="*/ 20732 h 123023"/>
                  <a:gd name="connsiteX1" fmla="*/ 0 w 190528"/>
                  <a:gd name="connsiteY1" fmla="*/ 12072 h 123023"/>
                  <a:gd name="connsiteX2" fmla="*/ 95264 w 190528"/>
                  <a:gd name="connsiteY2" fmla="*/ 98676 h 123023"/>
                  <a:gd name="connsiteX3" fmla="*/ 190529 w 190528"/>
                  <a:gd name="connsiteY3" fmla="*/ 107336 h 123023"/>
                  <a:gd name="connsiteX4" fmla="*/ 95264 w 190528"/>
                  <a:gd name="connsiteY4" fmla="*/ 20732 h 1230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23023">
                    <a:moveTo>
                      <a:pt x="95264" y="20732"/>
                    </a:moveTo>
                    <a:cubicBezTo>
                      <a:pt x="43302" y="-5249"/>
                      <a:pt x="0" y="-5249"/>
                      <a:pt x="0" y="12072"/>
                    </a:cubicBezTo>
                    <a:cubicBezTo>
                      <a:pt x="0" y="29393"/>
                      <a:pt x="43302" y="72695"/>
                      <a:pt x="95264" y="98676"/>
                    </a:cubicBezTo>
                    <a:cubicBezTo>
                      <a:pt x="147227" y="124657"/>
                      <a:pt x="190529" y="133317"/>
                      <a:pt x="190529" y="107336"/>
                    </a:cubicBezTo>
                    <a:cubicBezTo>
                      <a:pt x="190529" y="90015"/>
                      <a:pt x="147227" y="46713"/>
                      <a:pt x="95264" y="2073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88" name="Graphic 1">
              <a:extLst>
                <a:ext uri="{FF2B5EF4-FFF2-40B4-BE49-F238E27FC236}">
                  <a16:creationId xmlns:a16="http://schemas.microsoft.com/office/drawing/2014/main" xmlns="" id="{760A9E31-A313-4666-A509-D7C4D0C5C567}"/>
                </a:ext>
              </a:extLst>
            </p:cNvPr>
            <p:cNvGrpSpPr/>
            <p:nvPr/>
          </p:nvGrpSpPr>
          <p:grpSpPr>
            <a:xfrm>
              <a:off x="2336295" y="3157763"/>
              <a:ext cx="62878" cy="159257"/>
              <a:chOff x="7447025" y="3602003"/>
              <a:chExt cx="190529" cy="482570"/>
            </a:xfrm>
            <a:grpFill/>
          </p:grpSpPr>
          <p:sp>
            <p:nvSpPr>
              <p:cNvPr id="674" name="Freeform: Shape 137">
                <a:extLst>
                  <a:ext uri="{FF2B5EF4-FFF2-40B4-BE49-F238E27FC236}">
                    <a16:creationId xmlns:a16="http://schemas.microsoft.com/office/drawing/2014/main" xmlns="" id="{B7E1B9B0-C347-4005-9A78-F25ABFF6061D}"/>
                  </a:ext>
                </a:extLst>
              </p:cNvPr>
              <p:cNvSpPr/>
              <p:nvPr/>
            </p:nvSpPr>
            <p:spPr>
              <a:xfrm>
                <a:off x="7524969" y="3635438"/>
                <a:ext cx="25981" cy="407039"/>
              </a:xfrm>
              <a:custGeom>
                <a:avLst/>
                <a:gdLst>
                  <a:gd name="connsiteX0" fmla="*/ 0 w 25981"/>
                  <a:gd name="connsiteY0" fmla="*/ 12991 h 407039"/>
                  <a:gd name="connsiteX1" fmla="*/ 0 w 25981"/>
                  <a:gd name="connsiteY1" fmla="*/ 394049 h 407039"/>
                  <a:gd name="connsiteX2" fmla="*/ 25982 w 25981"/>
                  <a:gd name="connsiteY2" fmla="*/ 394049 h 407039"/>
                  <a:gd name="connsiteX3" fmla="*/ 25982 w 25981"/>
                  <a:gd name="connsiteY3" fmla="*/ 12991 h 407039"/>
                  <a:gd name="connsiteX4" fmla="*/ 0 w 25981"/>
                  <a:gd name="connsiteY4" fmla="*/ 12991 h 4070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407039">
                    <a:moveTo>
                      <a:pt x="0" y="12991"/>
                    </a:moveTo>
                    <a:cubicBezTo>
                      <a:pt x="0" y="142897"/>
                      <a:pt x="0" y="272803"/>
                      <a:pt x="0" y="394049"/>
                    </a:cubicBezTo>
                    <a:cubicBezTo>
                      <a:pt x="0" y="411370"/>
                      <a:pt x="25982" y="411370"/>
                      <a:pt x="25982" y="394049"/>
                    </a:cubicBezTo>
                    <a:cubicBezTo>
                      <a:pt x="25982" y="264143"/>
                      <a:pt x="25982" y="134237"/>
                      <a:pt x="25982" y="12991"/>
                    </a:cubicBezTo>
                    <a:cubicBezTo>
                      <a:pt x="2598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5" name="Freeform: Shape 138">
                <a:extLst>
                  <a:ext uri="{FF2B5EF4-FFF2-40B4-BE49-F238E27FC236}">
                    <a16:creationId xmlns:a16="http://schemas.microsoft.com/office/drawing/2014/main" xmlns="" id="{85A57FB9-1849-4990-94BF-6925B14F7CF4}"/>
                  </a:ext>
                </a:extLst>
              </p:cNvPr>
              <p:cNvSpPr/>
              <p:nvPr/>
            </p:nvSpPr>
            <p:spPr>
              <a:xfrm>
                <a:off x="7447025" y="3602003"/>
                <a:ext cx="190529" cy="109301"/>
              </a:xfrm>
              <a:custGeom>
                <a:avLst/>
                <a:gdLst>
                  <a:gd name="connsiteX0" fmla="*/ 95264 w 190529"/>
                  <a:gd name="connsiteY0" fmla="*/ 37765 h 109301"/>
                  <a:gd name="connsiteX1" fmla="*/ 0 w 190529"/>
                  <a:gd name="connsiteY1" fmla="*/ 107049 h 109301"/>
                  <a:gd name="connsiteX2" fmla="*/ 95264 w 190529"/>
                  <a:gd name="connsiteY2" fmla="*/ 72407 h 109301"/>
                  <a:gd name="connsiteX3" fmla="*/ 190530 w 190529"/>
                  <a:gd name="connsiteY3" fmla="*/ 3124 h 109301"/>
                  <a:gd name="connsiteX4" fmla="*/ 95264 w 190529"/>
                  <a:gd name="connsiteY4" fmla="*/ 37765 h 109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09301">
                    <a:moveTo>
                      <a:pt x="95264" y="37765"/>
                    </a:moveTo>
                    <a:cubicBezTo>
                      <a:pt x="43302" y="72407"/>
                      <a:pt x="0" y="98388"/>
                      <a:pt x="0" y="107049"/>
                    </a:cubicBezTo>
                    <a:cubicBezTo>
                      <a:pt x="0" y="115709"/>
                      <a:pt x="43302" y="98388"/>
                      <a:pt x="95264" y="72407"/>
                    </a:cubicBezTo>
                    <a:cubicBezTo>
                      <a:pt x="147228" y="46426"/>
                      <a:pt x="190530" y="11784"/>
                      <a:pt x="190530" y="3124"/>
                    </a:cubicBezTo>
                    <a:cubicBezTo>
                      <a:pt x="190530" y="-5537"/>
                      <a:pt x="138567" y="3124"/>
                      <a:pt x="95264" y="3776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6" name="Freeform: Shape 139">
                <a:extLst>
                  <a:ext uri="{FF2B5EF4-FFF2-40B4-BE49-F238E27FC236}">
                    <a16:creationId xmlns:a16="http://schemas.microsoft.com/office/drawing/2014/main" xmlns="" id="{4DE42E60-138D-463E-B131-C9A67C8F4CD5}"/>
                  </a:ext>
                </a:extLst>
              </p:cNvPr>
              <p:cNvSpPr/>
              <p:nvPr/>
            </p:nvSpPr>
            <p:spPr>
              <a:xfrm>
                <a:off x="7447025" y="3975272"/>
                <a:ext cx="190529" cy="109301"/>
              </a:xfrm>
              <a:custGeom>
                <a:avLst/>
                <a:gdLst>
                  <a:gd name="connsiteX0" fmla="*/ 95264 w 190529"/>
                  <a:gd name="connsiteY0" fmla="*/ 36895 h 109301"/>
                  <a:gd name="connsiteX1" fmla="*/ 0 w 190529"/>
                  <a:gd name="connsiteY1" fmla="*/ 2253 h 109301"/>
                  <a:gd name="connsiteX2" fmla="*/ 95264 w 190529"/>
                  <a:gd name="connsiteY2" fmla="*/ 71536 h 109301"/>
                  <a:gd name="connsiteX3" fmla="*/ 190530 w 190529"/>
                  <a:gd name="connsiteY3" fmla="*/ 106178 h 109301"/>
                  <a:gd name="connsiteX4" fmla="*/ 95264 w 190529"/>
                  <a:gd name="connsiteY4" fmla="*/ 36895 h 109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09301">
                    <a:moveTo>
                      <a:pt x="95264" y="36895"/>
                    </a:moveTo>
                    <a:cubicBezTo>
                      <a:pt x="43302" y="10913"/>
                      <a:pt x="0" y="-6408"/>
                      <a:pt x="0" y="2253"/>
                    </a:cubicBezTo>
                    <a:cubicBezTo>
                      <a:pt x="0" y="10913"/>
                      <a:pt x="43302" y="36895"/>
                      <a:pt x="95264" y="71536"/>
                    </a:cubicBezTo>
                    <a:cubicBezTo>
                      <a:pt x="147228" y="106178"/>
                      <a:pt x="190530" y="114838"/>
                      <a:pt x="190530" y="106178"/>
                    </a:cubicBezTo>
                    <a:cubicBezTo>
                      <a:pt x="181869" y="88857"/>
                      <a:pt x="138567" y="62876"/>
                      <a:pt x="95264" y="368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89" name="Graphic 1">
              <a:extLst>
                <a:ext uri="{FF2B5EF4-FFF2-40B4-BE49-F238E27FC236}">
                  <a16:creationId xmlns:a16="http://schemas.microsoft.com/office/drawing/2014/main" xmlns="" id="{BD9BBA1D-DC5A-4DC7-A97F-C9FC8FDF97B9}"/>
                </a:ext>
              </a:extLst>
            </p:cNvPr>
            <p:cNvGrpSpPr/>
            <p:nvPr/>
          </p:nvGrpSpPr>
          <p:grpSpPr>
            <a:xfrm>
              <a:off x="2193389" y="3201112"/>
              <a:ext cx="62878" cy="72560"/>
              <a:chOff x="7014004" y="3733354"/>
              <a:chExt cx="190529" cy="219867"/>
            </a:xfrm>
            <a:grpFill/>
          </p:grpSpPr>
          <p:sp>
            <p:nvSpPr>
              <p:cNvPr id="671" name="Freeform: Shape 134">
                <a:extLst>
                  <a:ext uri="{FF2B5EF4-FFF2-40B4-BE49-F238E27FC236}">
                    <a16:creationId xmlns:a16="http://schemas.microsoft.com/office/drawing/2014/main" xmlns="" id="{DA62CAA7-5662-4B42-9451-7893E14937FE}"/>
                  </a:ext>
                </a:extLst>
              </p:cNvPr>
              <p:cNvSpPr/>
              <p:nvPr/>
            </p:nvSpPr>
            <p:spPr>
              <a:xfrm>
                <a:off x="7091948" y="3768335"/>
                <a:ext cx="27371" cy="135576"/>
              </a:xfrm>
              <a:custGeom>
                <a:avLst/>
                <a:gdLst>
                  <a:gd name="connsiteX0" fmla="*/ 0 w 27371"/>
                  <a:gd name="connsiteY0" fmla="*/ 10000 h 135576"/>
                  <a:gd name="connsiteX1" fmla="*/ 0 w 27371"/>
                  <a:gd name="connsiteY1" fmla="*/ 122586 h 135576"/>
                  <a:gd name="connsiteX2" fmla="*/ 25982 w 27371"/>
                  <a:gd name="connsiteY2" fmla="*/ 122586 h 135576"/>
                  <a:gd name="connsiteX3" fmla="*/ 25982 w 27371"/>
                  <a:gd name="connsiteY3" fmla="*/ 10000 h 135576"/>
                  <a:gd name="connsiteX4" fmla="*/ 0 w 27371"/>
                  <a:gd name="connsiteY4" fmla="*/ 10000 h 1355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371" h="135576">
                    <a:moveTo>
                      <a:pt x="0" y="10000"/>
                    </a:moveTo>
                    <a:cubicBezTo>
                      <a:pt x="0" y="44642"/>
                      <a:pt x="0" y="87944"/>
                      <a:pt x="0" y="122586"/>
                    </a:cubicBezTo>
                    <a:cubicBezTo>
                      <a:pt x="0" y="139907"/>
                      <a:pt x="25982" y="139907"/>
                      <a:pt x="25982" y="122586"/>
                    </a:cubicBezTo>
                    <a:cubicBezTo>
                      <a:pt x="25982" y="87944"/>
                      <a:pt x="25982" y="44642"/>
                      <a:pt x="25982" y="10000"/>
                    </a:cubicBezTo>
                    <a:cubicBezTo>
                      <a:pt x="34642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2" name="Freeform: Shape 135">
                <a:extLst>
                  <a:ext uri="{FF2B5EF4-FFF2-40B4-BE49-F238E27FC236}">
                    <a16:creationId xmlns:a16="http://schemas.microsoft.com/office/drawing/2014/main" xmlns="" id="{CE37D376-E5BF-46BA-9BEE-5643B4F04650}"/>
                  </a:ext>
                </a:extLst>
              </p:cNvPr>
              <p:cNvSpPr/>
              <p:nvPr/>
            </p:nvSpPr>
            <p:spPr>
              <a:xfrm>
                <a:off x="7014004" y="3838958"/>
                <a:ext cx="190529" cy="114263"/>
              </a:xfrm>
              <a:custGeom>
                <a:avLst/>
                <a:gdLst>
                  <a:gd name="connsiteX0" fmla="*/ 0 w 190529"/>
                  <a:gd name="connsiteY0" fmla="*/ 112585 h 114263"/>
                  <a:gd name="connsiteX1" fmla="*/ 95264 w 190529"/>
                  <a:gd name="connsiteY1" fmla="*/ 60623 h 114263"/>
                  <a:gd name="connsiteX2" fmla="*/ 190530 w 190529"/>
                  <a:gd name="connsiteY2" fmla="*/ 0 h 114263"/>
                  <a:gd name="connsiteX3" fmla="*/ 95264 w 190529"/>
                  <a:gd name="connsiteY3" fmla="*/ 51962 h 114263"/>
                  <a:gd name="connsiteX4" fmla="*/ 0 w 190529"/>
                  <a:gd name="connsiteY4" fmla="*/ 112585 h 1142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4263">
                    <a:moveTo>
                      <a:pt x="0" y="112585"/>
                    </a:moveTo>
                    <a:cubicBezTo>
                      <a:pt x="0" y="121246"/>
                      <a:pt x="43302" y="95264"/>
                      <a:pt x="95264" y="60623"/>
                    </a:cubicBezTo>
                    <a:cubicBezTo>
                      <a:pt x="147228" y="25981"/>
                      <a:pt x="190530" y="0"/>
                      <a:pt x="190530" y="0"/>
                    </a:cubicBezTo>
                    <a:cubicBezTo>
                      <a:pt x="190530" y="0"/>
                      <a:pt x="147228" y="17321"/>
                      <a:pt x="95264" y="51962"/>
                    </a:cubicBezTo>
                    <a:cubicBezTo>
                      <a:pt x="43302" y="77944"/>
                      <a:pt x="0" y="103925"/>
                      <a:pt x="0" y="11258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3" name="Freeform: Shape 136">
                <a:extLst>
                  <a:ext uri="{FF2B5EF4-FFF2-40B4-BE49-F238E27FC236}">
                    <a16:creationId xmlns:a16="http://schemas.microsoft.com/office/drawing/2014/main" xmlns="" id="{67040A80-A093-4272-8D9A-9E5D84CC9803}"/>
                  </a:ext>
                </a:extLst>
              </p:cNvPr>
              <p:cNvSpPr/>
              <p:nvPr/>
            </p:nvSpPr>
            <p:spPr>
              <a:xfrm>
                <a:off x="7014004" y="3733354"/>
                <a:ext cx="190529" cy="114263"/>
              </a:xfrm>
              <a:custGeom>
                <a:avLst/>
                <a:gdLst>
                  <a:gd name="connsiteX0" fmla="*/ 0 w 190529"/>
                  <a:gd name="connsiteY0" fmla="*/ 1679 h 114263"/>
                  <a:gd name="connsiteX1" fmla="*/ 95264 w 190529"/>
                  <a:gd name="connsiteY1" fmla="*/ 62302 h 114263"/>
                  <a:gd name="connsiteX2" fmla="*/ 190530 w 190529"/>
                  <a:gd name="connsiteY2" fmla="*/ 114264 h 114263"/>
                  <a:gd name="connsiteX3" fmla="*/ 95264 w 190529"/>
                  <a:gd name="connsiteY3" fmla="*/ 53641 h 114263"/>
                  <a:gd name="connsiteX4" fmla="*/ 0 w 190529"/>
                  <a:gd name="connsiteY4" fmla="*/ 1679 h 1142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4263">
                    <a:moveTo>
                      <a:pt x="0" y="1679"/>
                    </a:moveTo>
                    <a:cubicBezTo>
                      <a:pt x="0" y="10339"/>
                      <a:pt x="43302" y="36320"/>
                      <a:pt x="95264" y="62302"/>
                    </a:cubicBezTo>
                    <a:cubicBezTo>
                      <a:pt x="147228" y="88283"/>
                      <a:pt x="190530" y="114264"/>
                      <a:pt x="190530" y="114264"/>
                    </a:cubicBezTo>
                    <a:cubicBezTo>
                      <a:pt x="190530" y="114264"/>
                      <a:pt x="147228" y="88283"/>
                      <a:pt x="95264" y="53641"/>
                    </a:cubicBezTo>
                    <a:cubicBezTo>
                      <a:pt x="43302" y="18999"/>
                      <a:pt x="0" y="-6982"/>
                      <a:pt x="0" y="167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90" name="Graphic 1">
              <a:extLst>
                <a:ext uri="{FF2B5EF4-FFF2-40B4-BE49-F238E27FC236}">
                  <a16:creationId xmlns:a16="http://schemas.microsoft.com/office/drawing/2014/main" xmlns="" id="{87CFD052-5989-4A9E-96BA-BB0200B44E1D}"/>
                </a:ext>
              </a:extLst>
            </p:cNvPr>
            <p:cNvGrpSpPr/>
            <p:nvPr/>
          </p:nvGrpSpPr>
          <p:grpSpPr>
            <a:xfrm>
              <a:off x="2053342" y="3118781"/>
              <a:ext cx="62878" cy="234365"/>
              <a:chOff x="6589644" y="3483881"/>
              <a:chExt cx="190529" cy="710154"/>
            </a:xfrm>
            <a:grpFill/>
          </p:grpSpPr>
          <p:sp>
            <p:nvSpPr>
              <p:cNvPr id="668" name="Freeform: Shape 131">
                <a:extLst>
                  <a:ext uri="{FF2B5EF4-FFF2-40B4-BE49-F238E27FC236}">
                    <a16:creationId xmlns:a16="http://schemas.microsoft.com/office/drawing/2014/main" xmlns="" id="{BD9FDCE5-17DC-4B56-B687-9F1EE6DB6D27}"/>
                  </a:ext>
                </a:extLst>
              </p:cNvPr>
              <p:cNvSpPr/>
              <p:nvPr/>
            </p:nvSpPr>
            <p:spPr>
              <a:xfrm>
                <a:off x="6667587" y="3519446"/>
                <a:ext cx="25981" cy="644277"/>
              </a:xfrm>
              <a:custGeom>
                <a:avLst/>
                <a:gdLst>
                  <a:gd name="connsiteX0" fmla="*/ 0 w 25981"/>
                  <a:gd name="connsiteY0" fmla="*/ 16398 h 644277"/>
                  <a:gd name="connsiteX1" fmla="*/ 0 w 25981"/>
                  <a:gd name="connsiteY1" fmla="*/ 631287 h 644277"/>
                  <a:gd name="connsiteX2" fmla="*/ 25982 w 25981"/>
                  <a:gd name="connsiteY2" fmla="*/ 631287 h 644277"/>
                  <a:gd name="connsiteX3" fmla="*/ 25982 w 25981"/>
                  <a:gd name="connsiteY3" fmla="*/ 16398 h 644277"/>
                  <a:gd name="connsiteX4" fmla="*/ 0 w 25981"/>
                  <a:gd name="connsiteY4" fmla="*/ 16398 h 6442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644277">
                    <a:moveTo>
                      <a:pt x="0" y="16398"/>
                    </a:moveTo>
                    <a:cubicBezTo>
                      <a:pt x="0" y="224248"/>
                      <a:pt x="0" y="423437"/>
                      <a:pt x="0" y="631287"/>
                    </a:cubicBezTo>
                    <a:cubicBezTo>
                      <a:pt x="0" y="648608"/>
                      <a:pt x="25982" y="648608"/>
                      <a:pt x="25982" y="631287"/>
                    </a:cubicBezTo>
                    <a:cubicBezTo>
                      <a:pt x="25982" y="423437"/>
                      <a:pt x="25982" y="224248"/>
                      <a:pt x="25982" y="16398"/>
                    </a:cubicBezTo>
                    <a:cubicBezTo>
                      <a:pt x="25982" y="-923"/>
                      <a:pt x="0" y="-9584"/>
                      <a:pt x="0" y="1639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69" name="Freeform: Shape 132">
                <a:extLst>
                  <a:ext uri="{FF2B5EF4-FFF2-40B4-BE49-F238E27FC236}">
                    <a16:creationId xmlns:a16="http://schemas.microsoft.com/office/drawing/2014/main" xmlns="" id="{610751D4-7004-4CEC-921D-2C0149168BF7}"/>
                  </a:ext>
                </a:extLst>
              </p:cNvPr>
              <p:cNvSpPr/>
              <p:nvPr/>
            </p:nvSpPr>
            <p:spPr>
              <a:xfrm>
                <a:off x="6589644" y="4078202"/>
                <a:ext cx="190529" cy="115833"/>
              </a:xfrm>
              <a:custGeom>
                <a:avLst/>
                <a:gdLst>
                  <a:gd name="connsiteX0" fmla="*/ 95265 w 190529"/>
                  <a:gd name="connsiteY0" fmla="*/ 29229 h 115833"/>
                  <a:gd name="connsiteX1" fmla="*/ 0 w 190529"/>
                  <a:gd name="connsiteY1" fmla="*/ 107173 h 115833"/>
                  <a:gd name="connsiteX2" fmla="*/ 95265 w 190529"/>
                  <a:gd name="connsiteY2" fmla="*/ 81191 h 115833"/>
                  <a:gd name="connsiteX3" fmla="*/ 190530 w 190529"/>
                  <a:gd name="connsiteY3" fmla="*/ 3248 h 115833"/>
                  <a:gd name="connsiteX4" fmla="*/ 95265 w 190529"/>
                  <a:gd name="connsiteY4" fmla="*/ 29229 h 1158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5833">
                    <a:moveTo>
                      <a:pt x="95265" y="29229"/>
                    </a:moveTo>
                    <a:cubicBezTo>
                      <a:pt x="43302" y="55210"/>
                      <a:pt x="0" y="89852"/>
                      <a:pt x="0" y="107173"/>
                    </a:cubicBezTo>
                    <a:cubicBezTo>
                      <a:pt x="0" y="124494"/>
                      <a:pt x="43302" y="115833"/>
                      <a:pt x="95265" y="81191"/>
                    </a:cubicBezTo>
                    <a:cubicBezTo>
                      <a:pt x="147228" y="46550"/>
                      <a:pt x="190530" y="11908"/>
                      <a:pt x="190530" y="3248"/>
                    </a:cubicBezTo>
                    <a:cubicBezTo>
                      <a:pt x="181869" y="-5413"/>
                      <a:pt x="147228" y="3248"/>
                      <a:pt x="95265" y="2922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0" name="Freeform: Shape 133">
                <a:extLst>
                  <a:ext uri="{FF2B5EF4-FFF2-40B4-BE49-F238E27FC236}">
                    <a16:creationId xmlns:a16="http://schemas.microsoft.com/office/drawing/2014/main" xmlns="" id="{CCABE479-7933-44F1-BAB8-C052430B36A7}"/>
                  </a:ext>
                </a:extLst>
              </p:cNvPr>
              <p:cNvSpPr/>
              <p:nvPr/>
            </p:nvSpPr>
            <p:spPr>
              <a:xfrm>
                <a:off x="6589644" y="3483881"/>
                <a:ext cx="190529" cy="115833"/>
              </a:xfrm>
              <a:custGeom>
                <a:avLst/>
                <a:gdLst>
                  <a:gd name="connsiteX0" fmla="*/ 95265 w 190529"/>
                  <a:gd name="connsiteY0" fmla="*/ 34642 h 115833"/>
                  <a:gd name="connsiteX1" fmla="*/ 0 w 190529"/>
                  <a:gd name="connsiteY1" fmla="*/ 8660 h 115833"/>
                  <a:gd name="connsiteX2" fmla="*/ 95265 w 190529"/>
                  <a:gd name="connsiteY2" fmla="*/ 86604 h 115833"/>
                  <a:gd name="connsiteX3" fmla="*/ 190530 w 190529"/>
                  <a:gd name="connsiteY3" fmla="*/ 112585 h 115833"/>
                  <a:gd name="connsiteX4" fmla="*/ 95265 w 190529"/>
                  <a:gd name="connsiteY4" fmla="*/ 34642 h 1158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5833">
                    <a:moveTo>
                      <a:pt x="95265" y="34642"/>
                    </a:moveTo>
                    <a:cubicBezTo>
                      <a:pt x="43302" y="0"/>
                      <a:pt x="0" y="-8660"/>
                      <a:pt x="0" y="8660"/>
                    </a:cubicBezTo>
                    <a:cubicBezTo>
                      <a:pt x="0" y="25981"/>
                      <a:pt x="43302" y="60623"/>
                      <a:pt x="95265" y="86604"/>
                    </a:cubicBezTo>
                    <a:cubicBezTo>
                      <a:pt x="147228" y="112585"/>
                      <a:pt x="190530" y="121246"/>
                      <a:pt x="190530" y="112585"/>
                    </a:cubicBezTo>
                    <a:cubicBezTo>
                      <a:pt x="181869" y="103925"/>
                      <a:pt x="147228" y="69283"/>
                      <a:pt x="95265" y="3464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91" name="Graphic 1">
              <a:extLst>
                <a:ext uri="{FF2B5EF4-FFF2-40B4-BE49-F238E27FC236}">
                  <a16:creationId xmlns:a16="http://schemas.microsoft.com/office/drawing/2014/main" xmlns="" id="{6DF2F70D-3ECC-4946-B325-F8B9B09CFCD9}"/>
                </a:ext>
              </a:extLst>
            </p:cNvPr>
            <p:cNvGrpSpPr/>
            <p:nvPr/>
          </p:nvGrpSpPr>
          <p:grpSpPr>
            <a:xfrm>
              <a:off x="1910437" y="3043755"/>
              <a:ext cx="62878" cy="387273"/>
              <a:chOff x="6156623" y="3256545"/>
              <a:chExt cx="190529" cy="1173486"/>
            </a:xfrm>
            <a:grpFill/>
          </p:grpSpPr>
          <p:sp>
            <p:nvSpPr>
              <p:cNvPr id="665" name="Freeform: Shape 128">
                <a:extLst>
                  <a:ext uri="{FF2B5EF4-FFF2-40B4-BE49-F238E27FC236}">
                    <a16:creationId xmlns:a16="http://schemas.microsoft.com/office/drawing/2014/main" xmlns="" id="{E5167F22-8B72-4581-829E-19A4BB7DB1ED}"/>
                  </a:ext>
                </a:extLst>
              </p:cNvPr>
              <p:cNvSpPr/>
              <p:nvPr/>
            </p:nvSpPr>
            <p:spPr>
              <a:xfrm>
                <a:off x="6243227" y="3289021"/>
                <a:ext cx="25981" cy="1099873"/>
              </a:xfrm>
              <a:custGeom>
                <a:avLst/>
                <a:gdLst>
                  <a:gd name="connsiteX0" fmla="*/ 0 w 25981"/>
                  <a:gd name="connsiteY0" fmla="*/ 12991 h 1099873"/>
                  <a:gd name="connsiteX1" fmla="*/ 0 w 25981"/>
                  <a:gd name="connsiteY1" fmla="*/ 1086883 h 1099873"/>
                  <a:gd name="connsiteX2" fmla="*/ 25982 w 25981"/>
                  <a:gd name="connsiteY2" fmla="*/ 1086883 h 1099873"/>
                  <a:gd name="connsiteX3" fmla="*/ 25982 w 25981"/>
                  <a:gd name="connsiteY3" fmla="*/ 12991 h 1099873"/>
                  <a:gd name="connsiteX4" fmla="*/ 0 w 25981"/>
                  <a:gd name="connsiteY4" fmla="*/ 12991 h 10998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099873">
                    <a:moveTo>
                      <a:pt x="0" y="12991"/>
                    </a:moveTo>
                    <a:cubicBezTo>
                      <a:pt x="0" y="368068"/>
                      <a:pt x="0" y="731805"/>
                      <a:pt x="0" y="1086883"/>
                    </a:cubicBezTo>
                    <a:cubicBezTo>
                      <a:pt x="0" y="1104203"/>
                      <a:pt x="25982" y="1104203"/>
                      <a:pt x="25982" y="1086883"/>
                    </a:cubicBezTo>
                    <a:cubicBezTo>
                      <a:pt x="25982" y="731805"/>
                      <a:pt x="25982" y="368068"/>
                      <a:pt x="25982" y="12991"/>
                    </a:cubicBezTo>
                    <a:cubicBezTo>
                      <a:pt x="2598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66" name="Freeform: Shape 129">
                <a:extLst>
                  <a:ext uri="{FF2B5EF4-FFF2-40B4-BE49-F238E27FC236}">
                    <a16:creationId xmlns:a16="http://schemas.microsoft.com/office/drawing/2014/main" xmlns="" id="{F767134E-814F-4EB5-A907-873E2BC75317}"/>
                  </a:ext>
                </a:extLst>
              </p:cNvPr>
              <p:cNvSpPr/>
              <p:nvPr/>
            </p:nvSpPr>
            <p:spPr>
              <a:xfrm>
                <a:off x="6156623" y="4295795"/>
                <a:ext cx="190529" cy="134236"/>
              </a:xfrm>
              <a:custGeom>
                <a:avLst/>
                <a:gdLst>
                  <a:gd name="connsiteX0" fmla="*/ 95265 w 190529"/>
                  <a:gd name="connsiteY0" fmla="*/ 19486 h 134236"/>
                  <a:gd name="connsiteX1" fmla="*/ 0 w 190529"/>
                  <a:gd name="connsiteY1" fmla="*/ 114750 h 134236"/>
                  <a:gd name="connsiteX2" fmla="*/ 95265 w 190529"/>
                  <a:gd name="connsiteY2" fmla="*/ 114750 h 134236"/>
                  <a:gd name="connsiteX3" fmla="*/ 190530 w 190529"/>
                  <a:gd name="connsiteY3" fmla="*/ 19486 h 134236"/>
                  <a:gd name="connsiteX4" fmla="*/ 95265 w 190529"/>
                  <a:gd name="connsiteY4" fmla="*/ 19486 h 134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34236">
                    <a:moveTo>
                      <a:pt x="95265" y="19486"/>
                    </a:moveTo>
                    <a:cubicBezTo>
                      <a:pt x="43302" y="45467"/>
                      <a:pt x="0" y="80109"/>
                      <a:pt x="0" y="114750"/>
                    </a:cubicBezTo>
                    <a:cubicBezTo>
                      <a:pt x="0" y="140732"/>
                      <a:pt x="43302" y="140732"/>
                      <a:pt x="95265" y="114750"/>
                    </a:cubicBezTo>
                    <a:cubicBezTo>
                      <a:pt x="147228" y="88769"/>
                      <a:pt x="190530" y="45467"/>
                      <a:pt x="190530" y="19486"/>
                    </a:cubicBezTo>
                    <a:cubicBezTo>
                      <a:pt x="190530" y="-6495"/>
                      <a:pt x="147228" y="-6495"/>
                      <a:pt x="95265" y="1948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67" name="Freeform: Shape 130">
                <a:extLst>
                  <a:ext uri="{FF2B5EF4-FFF2-40B4-BE49-F238E27FC236}">
                    <a16:creationId xmlns:a16="http://schemas.microsoft.com/office/drawing/2014/main" xmlns="" id="{32480060-6F12-4960-8C80-52F402C829C2}"/>
                  </a:ext>
                </a:extLst>
              </p:cNvPr>
              <p:cNvSpPr/>
              <p:nvPr/>
            </p:nvSpPr>
            <p:spPr>
              <a:xfrm>
                <a:off x="6156623" y="3256545"/>
                <a:ext cx="190529" cy="134236"/>
              </a:xfrm>
              <a:custGeom>
                <a:avLst/>
                <a:gdLst>
                  <a:gd name="connsiteX0" fmla="*/ 95265 w 190529"/>
                  <a:gd name="connsiteY0" fmla="*/ 19486 h 134236"/>
                  <a:gd name="connsiteX1" fmla="*/ 0 w 190529"/>
                  <a:gd name="connsiteY1" fmla="*/ 19486 h 134236"/>
                  <a:gd name="connsiteX2" fmla="*/ 95265 w 190529"/>
                  <a:gd name="connsiteY2" fmla="*/ 114751 h 134236"/>
                  <a:gd name="connsiteX3" fmla="*/ 190530 w 190529"/>
                  <a:gd name="connsiteY3" fmla="*/ 114751 h 134236"/>
                  <a:gd name="connsiteX4" fmla="*/ 95265 w 190529"/>
                  <a:gd name="connsiteY4" fmla="*/ 19486 h 134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34236">
                    <a:moveTo>
                      <a:pt x="95265" y="19486"/>
                    </a:moveTo>
                    <a:cubicBezTo>
                      <a:pt x="43302" y="-6495"/>
                      <a:pt x="0" y="-6495"/>
                      <a:pt x="0" y="19486"/>
                    </a:cubicBezTo>
                    <a:cubicBezTo>
                      <a:pt x="0" y="45467"/>
                      <a:pt x="43302" y="88769"/>
                      <a:pt x="95265" y="114751"/>
                    </a:cubicBezTo>
                    <a:cubicBezTo>
                      <a:pt x="147228" y="140732"/>
                      <a:pt x="190530" y="140732"/>
                      <a:pt x="190530" y="114751"/>
                    </a:cubicBezTo>
                    <a:cubicBezTo>
                      <a:pt x="190530" y="88769"/>
                      <a:pt x="147228" y="45467"/>
                      <a:pt x="95265" y="1948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592" name="Freeform: Shape 14">
              <a:extLst>
                <a:ext uri="{FF2B5EF4-FFF2-40B4-BE49-F238E27FC236}">
                  <a16:creationId xmlns:a16="http://schemas.microsoft.com/office/drawing/2014/main" xmlns="" id="{078BBAFB-B24E-4940-8E45-7A7377FA8B2F}"/>
                </a:ext>
              </a:extLst>
            </p:cNvPr>
            <p:cNvSpPr/>
            <p:nvPr/>
          </p:nvSpPr>
          <p:spPr>
            <a:xfrm>
              <a:off x="1918569" y="3000337"/>
              <a:ext cx="2198326" cy="472848"/>
            </a:xfrm>
            <a:custGeom>
              <a:avLst/>
              <a:gdLst>
                <a:gd name="connsiteX0" fmla="*/ 6280143 w 6661201"/>
                <a:gd name="connsiteY0" fmla="*/ 151046 h 1432788"/>
                <a:gd name="connsiteX1" fmla="*/ 5925066 w 6661201"/>
                <a:gd name="connsiteY1" fmla="*/ 3819 h 1432788"/>
                <a:gd name="connsiteX2" fmla="*/ 5552669 w 6661201"/>
                <a:gd name="connsiteY2" fmla="*/ 99084 h 1432788"/>
                <a:gd name="connsiteX3" fmla="*/ 4825193 w 6661201"/>
                <a:gd name="connsiteY3" fmla="*/ 783257 h 1432788"/>
                <a:gd name="connsiteX4" fmla="*/ 4444135 w 6661201"/>
                <a:gd name="connsiteY4" fmla="*/ 1172976 h 1432788"/>
                <a:gd name="connsiteX5" fmla="*/ 4037095 w 6661201"/>
                <a:gd name="connsiteY5" fmla="*/ 1398147 h 1432788"/>
                <a:gd name="connsiteX6" fmla="*/ 3205695 w 6661201"/>
                <a:gd name="connsiteY6" fmla="*/ 991107 h 1432788"/>
                <a:gd name="connsiteX7" fmla="*/ 2469559 w 6661201"/>
                <a:gd name="connsiteY7" fmla="*/ 220330 h 1432788"/>
                <a:gd name="connsiteX8" fmla="*/ 1742084 w 6661201"/>
                <a:gd name="connsiteY8" fmla="*/ 47121 h 1432788"/>
                <a:gd name="connsiteX9" fmla="*/ 1335044 w 6661201"/>
                <a:gd name="connsiteY9" fmla="*/ 332915 h 1432788"/>
                <a:gd name="connsiteX10" fmla="*/ 936665 w 6661201"/>
                <a:gd name="connsiteY10" fmla="*/ 765936 h 1432788"/>
                <a:gd name="connsiteX11" fmla="*/ 503644 w 6661201"/>
                <a:gd name="connsiteY11" fmla="*/ 1198957 h 1432788"/>
                <a:gd name="connsiteX12" fmla="*/ 10000 w 6661201"/>
                <a:gd name="connsiteY12" fmla="*/ 1415468 h 1432788"/>
                <a:gd name="connsiteX13" fmla="*/ 10000 w 6661201"/>
                <a:gd name="connsiteY13" fmla="*/ 1432789 h 1432788"/>
                <a:gd name="connsiteX14" fmla="*/ 737475 w 6661201"/>
                <a:gd name="connsiteY14" fmla="*/ 999768 h 1432788"/>
                <a:gd name="connsiteX15" fmla="*/ 1490932 w 6661201"/>
                <a:gd name="connsiteY15" fmla="*/ 220330 h 1432788"/>
                <a:gd name="connsiteX16" fmla="*/ 1897972 w 6661201"/>
                <a:gd name="connsiteY16" fmla="*/ 21140 h 1432788"/>
                <a:gd name="connsiteX17" fmla="*/ 2339653 w 6661201"/>
                <a:gd name="connsiteY17" fmla="*/ 151046 h 1432788"/>
                <a:gd name="connsiteX18" fmla="*/ 3110430 w 6661201"/>
                <a:gd name="connsiteY18" fmla="*/ 913163 h 1432788"/>
                <a:gd name="connsiteX19" fmla="*/ 3820584 w 6661201"/>
                <a:gd name="connsiteY19" fmla="*/ 1415468 h 1432788"/>
                <a:gd name="connsiteX20" fmla="*/ 4556721 w 6661201"/>
                <a:gd name="connsiteY20" fmla="*/ 1095032 h 1432788"/>
                <a:gd name="connsiteX21" fmla="*/ 5310177 w 6661201"/>
                <a:gd name="connsiteY21" fmla="*/ 298274 h 1432788"/>
                <a:gd name="connsiteX22" fmla="*/ 5699896 w 6661201"/>
                <a:gd name="connsiteY22" fmla="*/ 47121 h 1432788"/>
                <a:gd name="connsiteX23" fmla="*/ 6141576 w 6661201"/>
                <a:gd name="connsiteY23" fmla="*/ 81763 h 1432788"/>
                <a:gd name="connsiteX24" fmla="*/ 6591919 w 6661201"/>
                <a:gd name="connsiteY24" fmla="*/ 436840 h 1432788"/>
                <a:gd name="connsiteX25" fmla="*/ 6661201 w 6661201"/>
                <a:gd name="connsiteY25" fmla="*/ 514784 h 1432788"/>
                <a:gd name="connsiteX26" fmla="*/ 6661201 w 6661201"/>
                <a:gd name="connsiteY26" fmla="*/ 480142 h 1432788"/>
                <a:gd name="connsiteX27" fmla="*/ 6280143 w 6661201"/>
                <a:gd name="connsiteY27" fmla="*/ 151046 h 1432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6661201" h="1432788">
                  <a:moveTo>
                    <a:pt x="6280143" y="151046"/>
                  </a:moveTo>
                  <a:cubicBezTo>
                    <a:pt x="6176219" y="81763"/>
                    <a:pt x="6054972" y="21140"/>
                    <a:pt x="5925066" y="3819"/>
                  </a:cubicBezTo>
                  <a:cubicBezTo>
                    <a:pt x="5795160" y="-13501"/>
                    <a:pt x="5665253" y="29801"/>
                    <a:pt x="5552669" y="99084"/>
                  </a:cubicBezTo>
                  <a:cubicBezTo>
                    <a:pt x="5258214" y="263632"/>
                    <a:pt x="5041703" y="540765"/>
                    <a:pt x="4825193" y="783257"/>
                  </a:cubicBezTo>
                  <a:cubicBezTo>
                    <a:pt x="4703948" y="921824"/>
                    <a:pt x="4582701" y="1051730"/>
                    <a:pt x="4444135" y="1172976"/>
                  </a:cubicBezTo>
                  <a:cubicBezTo>
                    <a:pt x="4322888" y="1276901"/>
                    <a:pt x="4192983" y="1363505"/>
                    <a:pt x="4037095" y="1398147"/>
                  </a:cubicBezTo>
                  <a:cubicBezTo>
                    <a:pt x="3707999" y="1476091"/>
                    <a:pt x="3413545" y="1207618"/>
                    <a:pt x="3205695" y="991107"/>
                  </a:cubicBezTo>
                  <a:cubicBezTo>
                    <a:pt x="2954542" y="739955"/>
                    <a:pt x="2746692" y="445501"/>
                    <a:pt x="2469559" y="220330"/>
                  </a:cubicBezTo>
                  <a:cubicBezTo>
                    <a:pt x="2261709" y="47121"/>
                    <a:pt x="2010557" y="-56804"/>
                    <a:pt x="1742084" y="47121"/>
                  </a:cubicBezTo>
                  <a:cubicBezTo>
                    <a:pt x="1586197" y="107744"/>
                    <a:pt x="1456290" y="220330"/>
                    <a:pt x="1335044" y="332915"/>
                  </a:cubicBezTo>
                  <a:cubicBezTo>
                    <a:pt x="1196478" y="471482"/>
                    <a:pt x="1066572" y="618709"/>
                    <a:pt x="936665" y="765936"/>
                  </a:cubicBezTo>
                  <a:cubicBezTo>
                    <a:pt x="798098" y="921824"/>
                    <a:pt x="659531" y="1069051"/>
                    <a:pt x="503644" y="1198957"/>
                  </a:cubicBezTo>
                  <a:cubicBezTo>
                    <a:pt x="365077" y="1311543"/>
                    <a:pt x="200530" y="1415468"/>
                    <a:pt x="10000" y="1415468"/>
                  </a:cubicBezTo>
                  <a:cubicBezTo>
                    <a:pt x="1340" y="1415468"/>
                    <a:pt x="-7321" y="1432789"/>
                    <a:pt x="10000" y="1432789"/>
                  </a:cubicBezTo>
                  <a:cubicBezTo>
                    <a:pt x="304454" y="1424128"/>
                    <a:pt x="546946" y="1198957"/>
                    <a:pt x="737475" y="999768"/>
                  </a:cubicBezTo>
                  <a:cubicBezTo>
                    <a:pt x="988628" y="739955"/>
                    <a:pt x="1205138" y="445501"/>
                    <a:pt x="1490932" y="220330"/>
                  </a:cubicBezTo>
                  <a:cubicBezTo>
                    <a:pt x="1612178" y="125065"/>
                    <a:pt x="1750744" y="38461"/>
                    <a:pt x="1897972" y="21140"/>
                  </a:cubicBezTo>
                  <a:cubicBezTo>
                    <a:pt x="2053859" y="3819"/>
                    <a:pt x="2209747" y="64442"/>
                    <a:pt x="2339653" y="151046"/>
                  </a:cubicBezTo>
                  <a:cubicBezTo>
                    <a:pt x="2642768" y="350236"/>
                    <a:pt x="2867938" y="653351"/>
                    <a:pt x="3110430" y="913163"/>
                  </a:cubicBezTo>
                  <a:cubicBezTo>
                    <a:pt x="3300959" y="1121013"/>
                    <a:pt x="3534791" y="1363505"/>
                    <a:pt x="3820584" y="1415468"/>
                  </a:cubicBezTo>
                  <a:cubicBezTo>
                    <a:pt x="4106378" y="1467430"/>
                    <a:pt x="4357531" y="1276901"/>
                    <a:pt x="4556721" y="1095032"/>
                  </a:cubicBezTo>
                  <a:cubicBezTo>
                    <a:pt x="4825193" y="843880"/>
                    <a:pt x="5033044" y="549426"/>
                    <a:pt x="5310177" y="298274"/>
                  </a:cubicBezTo>
                  <a:cubicBezTo>
                    <a:pt x="5422763" y="194349"/>
                    <a:pt x="5552669" y="99084"/>
                    <a:pt x="5699896" y="47121"/>
                  </a:cubicBezTo>
                  <a:cubicBezTo>
                    <a:pt x="5847123" y="-4841"/>
                    <a:pt x="6003010" y="12480"/>
                    <a:pt x="6141576" y="81763"/>
                  </a:cubicBezTo>
                  <a:cubicBezTo>
                    <a:pt x="6314785" y="168367"/>
                    <a:pt x="6462013" y="306934"/>
                    <a:pt x="6591919" y="436840"/>
                  </a:cubicBezTo>
                  <a:cubicBezTo>
                    <a:pt x="6617899" y="462821"/>
                    <a:pt x="6635221" y="488803"/>
                    <a:pt x="6661201" y="514784"/>
                  </a:cubicBezTo>
                  <a:lnTo>
                    <a:pt x="6661201" y="480142"/>
                  </a:lnTo>
                  <a:cubicBezTo>
                    <a:pt x="6548617" y="358897"/>
                    <a:pt x="6427370" y="246311"/>
                    <a:pt x="6280143" y="151046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3" name="Freeform: Shape 15">
              <a:extLst>
                <a:ext uri="{FF2B5EF4-FFF2-40B4-BE49-F238E27FC236}">
                  <a16:creationId xmlns:a16="http://schemas.microsoft.com/office/drawing/2014/main" xmlns="" id="{4C918BE7-1E6B-45FD-B660-D4794A570503}"/>
                </a:ext>
              </a:extLst>
            </p:cNvPr>
            <p:cNvSpPr/>
            <p:nvPr/>
          </p:nvSpPr>
          <p:spPr>
            <a:xfrm>
              <a:off x="1918569" y="2995881"/>
              <a:ext cx="2198326" cy="475706"/>
            </a:xfrm>
            <a:custGeom>
              <a:avLst/>
              <a:gdLst>
                <a:gd name="connsiteX0" fmla="*/ 6349427 w 6661201"/>
                <a:gd name="connsiteY0" fmla="*/ 1221119 h 1441448"/>
                <a:gd name="connsiteX1" fmla="*/ 5942388 w 6661201"/>
                <a:gd name="connsiteY1" fmla="*/ 1420309 h 1441448"/>
                <a:gd name="connsiteX2" fmla="*/ 5500706 w 6661201"/>
                <a:gd name="connsiteY2" fmla="*/ 1290403 h 1441448"/>
                <a:gd name="connsiteX3" fmla="*/ 4729929 w 6661201"/>
                <a:gd name="connsiteY3" fmla="*/ 519625 h 1441448"/>
                <a:gd name="connsiteX4" fmla="*/ 4019774 w 6661201"/>
                <a:gd name="connsiteY4" fmla="*/ 17321 h 1441448"/>
                <a:gd name="connsiteX5" fmla="*/ 3283639 w 6661201"/>
                <a:gd name="connsiteY5" fmla="*/ 337756 h 1441448"/>
                <a:gd name="connsiteX6" fmla="*/ 2530182 w 6661201"/>
                <a:gd name="connsiteY6" fmla="*/ 1134515 h 1441448"/>
                <a:gd name="connsiteX7" fmla="*/ 2140463 w 6661201"/>
                <a:gd name="connsiteY7" fmla="*/ 1385667 h 1441448"/>
                <a:gd name="connsiteX8" fmla="*/ 1698782 w 6661201"/>
                <a:gd name="connsiteY8" fmla="*/ 1351025 h 1441448"/>
                <a:gd name="connsiteX9" fmla="*/ 1248440 w 6661201"/>
                <a:gd name="connsiteY9" fmla="*/ 995948 h 1441448"/>
                <a:gd name="connsiteX10" fmla="*/ 832740 w 6661201"/>
                <a:gd name="connsiteY10" fmla="*/ 536946 h 1441448"/>
                <a:gd name="connsiteX11" fmla="*/ 10000 w 6661201"/>
                <a:gd name="connsiteY11" fmla="*/ 0 h 1441448"/>
                <a:gd name="connsiteX12" fmla="*/ 10000 w 6661201"/>
                <a:gd name="connsiteY12" fmla="*/ 17321 h 1441448"/>
                <a:gd name="connsiteX13" fmla="*/ 824080 w 6661201"/>
                <a:gd name="connsiteY13" fmla="*/ 545606 h 1441448"/>
                <a:gd name="connsiteX14" fmla="*/ 1560215 w 6661201"/>
                <a:gd name="connsiteY14" fmla="*/ 1290403 h 1441448"/>
                <a:gd name="connsiteX15" fmla="*/ 1915292 w 6661201"/>
                <a:gd name="connsiteY15" fmla="*/ 1437630 h 1441448"/>
                <a:gd name="connsiteX16" fmla="*/ 2287691 w 6661201"/>
                <a:gd name="connsiteY16" fmla="*/ 1342365 h 1441448"/>
                <a:gd name="connsiteX17" fmla="*/ 3015166 w 6661201"/>
                <a:gd name="connsiteY17" fmla="*/ 658192 h 1441448"/>
                <a:gd name="connsiteX18" fmla="*/ 3396224 w 6661201"/>
                <a:gd name="connsiteY18" fmla="*/ 268473 h 1441448"/>
                <a:gd name="connsiteX19" fmla="*/ 3803264 w 6661201"/>
                <a:gd name="connsiteY19" fmla="*/ 43302 h 1441448"/>
                <a:gd name="connsiteX20" fmla="*/ 4634664 w 6661201"/>
                <a:gd name="connsiteY20" fmla="*/ 450342 h 1441448"/>
                <a:gd name="connsiteX21" fmla="*/ 5370800 w 6661201"/>
                <a:gd name="connsiteY21" fmla="*/ 1221119 h 1441448"/>
                <a:gd name="connsiteX22" fmla="*/ 6098274 w 6661201"/>
                <a:gd name="connsiteY22" fmla="*/ 1394327 h 1441448"/>
                <a:gd name="connsiteX23" fmla="*/ 6505315 w 6661201"/>
                <a:gd name="connsiteY23" fmla="*/ 1108534 h 1441448"/>
                <a:gd name="connsiteX24" fmla="*/ 6661201 w 6661201"/>
                <a:gd name="connsiteY24" fmla="*/ 952646 h 1441448"/>
                <a:gd name="connsiteX25" fmla="*/ 6661201 w 6661201"/>
                <a:gd name="connsiteY25" fmla="*/ 926665 h 1441448"/>
                <a:gd name="connsiteX26" fmla="*/ 6349427 w 6661201"/>
                <a:gd name="connsiteY26" fmla="*/ 1221119 h 1441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661201" h="1441448">
                  <a:moveTo>
                    <a:pt x="6349427" y="1221119"/>
                  </a:moveTo>
                  <a:cubicBezTo>
                    <a:pt x="6228180" y="1316384"/>
                    <a:pt x="6089615" y="1402988"/>
                    <a:pt x="5942388" y="1420309"/>
                  </a:cubicBezTo>
                  <a:cubicBezTo>
                    <a:pt x="5786500" y="1437630"/>
                    <a:pt x="5630612" y="1377007"/>
                    <a:pt x="5500706" y="1290403"/>
                  </a:cubicBezTo>
                  <a:cubicBezTo>
                    <a:pt x="5197591" y="1091213"/>
                    <a:pt x="4972420" y="788098"/>
                    <a:pt x="4729929" y="519625"/>
                  </a:cubicBezTo>
                  <a:cubicBezTo>
                    <a:pt x="4539399" y="311775"/>
                    <a:pt x="4305568" y="69283"/>
                    <a:pt x="4019774" y="17321"/>
                  </a:cubicBezTo>
                  <a:cubicBezTo>
                    <a:pt x="3733980" y="-34642"/>
                    <a:pt x="3482828" y="155888"/>
                    <a:pt x="3283639" y="337756"/>
                  </a:cubicBezTo>
                  <a:cubicBezTo>
                    <a:pt x="3015166" y="588909"/>
                    <a:pt x="2807316" y="883363"/>
                    <a:pt x="2530182" y="1134515"/>
                  </a:cubicBezTo>
                  <a:cubicBezTo>
                    <a:pt x="2417597" y="1238440"/>
                    <a:pt x="2287691" y="1333705"/>
                    <a:pt x="2140463" y="1385667"/>
                  </a:cubicBezTo>
                  <a:cubicBezTo>
                    <a:pt x="1993236" y="1437630"/>
                    <a:pt x="1837348" y="1420309"/>
                    <a:pt x="1698782" y="1351025"/>
                  </a:cubicBezTo>
                  <a:cubicBezTo>
                    <a:pt x="1525573" y="1264421"/>
                    <a:pt x="1378347" y="1125854"/>
                    <a:pt x="1248440" y="995948"/>
                  </a:cubicBezTo>
                  <a:cubicBezTo>
                    <a:pt x="1101213" y="848721"/>
                    <a:pt x="971306" y="692833"/>
                    <a:pt x="832740" y="536946"/>
                  </a:cubicBezTo>
                  <a:cubicBezTo>
                    <a:pt x="616229" y="303115"/>
                    <a:pt x="347757" y="8660"/>
                    <a:pt x="10000" y="0"/>
                  </a:cubicBezTo>
                  <a:cubicBezTo>
                    <a:pt x="1340" y="0"/>
                    <a:pt x="-7321" y="17321"/>
                    <a:pt x="10000" y="17321"/>
                  </a:cubicBezTo>
                  <a:cubicBezTo>
                    <a:pt x="347757" y="25981"/>
                    <a:pt x="616229" y="311775"/>
                    <a:pt x="824080" y="545606"/>
                  </a:cubicBezTo>
                  <a:cubicBezTo>
                    <a:pt x="1057911" y="796759"/>
                    <a:pt x="1274421" y="1091213"/>
                    <a:pt x="1560215" y="1290403"/>
                  </a:cubicBezTo>
                  <a:cubicBezTo>
                    <a:pt x="1664140" y="1359686"/>
                    <a:pt x="1785386" y="1420309"/>
                    <a:pt x="1915292" y="1437630"/>
                  </a:cubicBezTo>
                  <a:cubicBezTo>
                    <a:pt x="2045198" y="1454950"/>
                    <a:pt x="2175105" y="1411648"/>
                    <a:pt x="2287691" y="1342365"/>
                  </a:cubicBezTo>
                  <a:cubicBezTo>
                    <a:pt x="2582145" y="1177817"/>
                    <a:pt x="2798655" y="900684"/>
                    <a:pt x="3015166" y="658192"/>
                  </a:cubicBezTo>
                  <a:cubicBezTo>
                    <a:pt x="3136411" y="519625"/>
                    <a:pt x="3257657" y="389719"/>
                    <a:pt x="3396224" y="268473"/>
                  </a:cubicBezTo>
                  <a:cubicBezTo>
                    <a:pt x="3517470" y="164548"/>
                    <a:pt x="3647376" y="77944"/>
                    <a:pt x="3803264" y="43302"/>
                  </a:cubicBezTo>
                  <a:cubicBezTo>
                    <a:pt x="4132359" y="-34642"/>
                    <a:pt x="4426814" y="233831"/>
                    <a:pt x="4634664" y="450342"/>
                  </a:cubicBezTo>
                  <a:cubicBezTo>
                    <a:pt x="4885816" y="701494"/>
                    <a:pt x="5093666" y="995948"/>
                    <a:pt x="5370800" y="1221119"/>
                  </a:cubicBezTo>
                  <a:cubicBezTo>
                    <a:pt x="5578649" y="1394327"/>
                    <a:pt x="5829802" y="1498253"/>
                    <a:pt x="6098274" y="1394327"/>
                  </a:cubicBezTo>
                  <a:cubicBezTo>
                    <a:pt x="6254162" y="1333705"/>
                    <a:pt x="6384068" y="1221119"/>
                    <a:pt x="6505315" y="1108534"/>
                  </a:cubicBezTo>
                  <a:cubicBezTo>
                    <a:pt x="6557277" y="1056571"/>
                    <a:pt x="6609240" y="1004609"/>
                    <a:pt x="6661201" y="952646"/>
                  </a:cubicBezTo>
                  <a:lnTo>
                    <a:pt x="6661201" y="926665"/>
                  </a:lnTo>
                  <a:cubicBezTo>
                    <a:pt x="6565938" y="1039250"/>
                    <a:pt x="6462013" y="1134515"/>
                    <a:pt x="6349427" y="1221119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4" name="Freeform: Shape 107">
              <a:extLst>
                <a:ext uri="{FF2B5EF4-FFF2-40B4-BE49-F238E27FC236}">
                  <a16:creationId xmlns:a16="http://schemas.microsoft.com/office/drawing/2014/main" xmlns="" id="{D5DE404B-9AD7-4446-B796-B8C0BEF4B216}"/>
                </a:ext>
              </a:extLst>
            </p:cNvPr>
            <p:cNvSpPr/>
            <p:nvPr/>
          </p:nvSpPr>
          <p:spPr>
            <a:xfrm>
              <a:off x="4071166" y="3113778"/>
              <a:ext cx="5716" cy="248383"/>
            </a:xfrm>
            <a:custGeom>
              <a:avLst/>
              <a:gdLst>
                <a:gd name="connsiteX0" fmla="*/ 0 w 17320"/>
                <a:gd name="connsiteY0" fmla="*/ 6495 h 752631"/>
                <a:gd name="connsiteX1" fmla="*/ 0 w 17320"/>
                <a:gd name="connsiteY1" fmla="*/ 742631 h 752631"/>
                <a:gd name="connsiteX2" fmla="*/ 17321 w 17320"/>
                <a:gd name="connsiteY2" fmla="*/ 742631 h 752631"/>
                <a:gd name="connsiteX3" fmla="*/ 17321 w 17320"/>
                <a:gd name="connsiteY3" fmla="*/ 6495 h 752631"/>
                <a:gd name="connsiteX4" fmla="*/ 0 w 17320"/>
                <a:gd name="connsiteY4" fmla="*/ 6495 h 752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752631">
                  <a:moveTo>
                    <a:pt x="0" y="6495"/>
                  </a:moveTo>
                  <a:cubicBezTo>
                    <a:pt x="0" y="248987"/>
                    <a:pt x="0" y="500139"/>
                    <a:pt x="0" y="742631"/>
                  </a:cubicBezTo>
                  <a:cubicBezTo>
                    <a:pt x="0" y="751291"/>
                    <a:pt x="17321" y="759952"/>
                    <a:pt x="17321" y="742631"/>
                  </a:cubicBezTo>
                  <a:cubicBezTo>
                    <a:pt x="17321" y="500139"/>
                    <a:pt x="17321" y="248987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5" name="Freeform: Shape 108">
              <a:extLst>
                <a:ext uri="{FF2B5EF4-FFF2-40B4-BE49-F238E27FC236}">
                  <a16:creationId xmlns:a16="http://schemas.microsoft.com/office/drawing/2014/main" xmlns="" id="{27404A2B-3409-49E0-B4B1-A3EEDC53286E}"/>
                </a:ext>
              </a:extLst>
            </p:cNvPr>
            <p:cNvSpPr/>
            <p:nvPr/>
          </p:nvSpPr>
          <p:spPr>
            <a:xfrm>
              <a:off x="4051159" y="3096013"/>
              <a:ext cx="40014" cy="46662"/>
            </a:xfrm>
            <a:custGeom>
              <a:avLst/>
              <a:gdLst>
                <a:gd name="connsiteX0" fmla="*/ 0 w 121245"/>
                <a:gd name="connsiteY0" fmla="*/ 8364 h 141393"/>
                <a:gd name="connsiteX1" fmla="*/ 60623 w 121245"/>
                <a:gd name="connsiteY1" fmla="*/ 103628 h 141393"/>
                <a:gd name="connsiteX2" fmla="*/ 121245 w 121245"/>
                <a:gd name="connsiteY2" fmla="*/ 138270 h 141393"/>
                <a:gd name="connsiteX3" fmla="*/ 60623 w 121245"/>
                <a:gd name="connsiteY3" fmla="*/ 43005 h 141393"/>
                <a:gd name="connsiteX4" fmla="*/ 0 w 121245"/>
                <a:gd name="connsiteY4" fmla="*/ 8364 h 141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1393">
                  <a:moveTo>
                    <a:pt x="0" y="8364"/>
                  </a:moveTo>
                  <a:cubicBezTo>
                    <a:pt x="0" y="25685"/>
                    <a:pt x="25980" y="68987"/>
                    <a:pt x="60623" y="103628"/>
                  </a:cubicBezTo>
                  <a:cubicBezTo>
                    <a:pt x="95264" y="138270"/>
                    <a:pt x="121245" y="146930"/>
                    <a:pt x="121245" y="138270"/>
                  </a:cubicBezTo>
                  <a:cubicBezTo>
                    <a:pt x="121245" y="120949"/>
                    <a:pt x="95264" y="77647"/>
                    <a:pt x="60623" y="43005"/>
                  </a:cubicBezTo>
                  <a:cubicBezTo>
                    <a:pt x="34641" y="-297"/>
                    <a:pt x="0" y="-8957"/>
                    <a:pt x="0" y="8364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6" name="Freeform: Shape 109">
              <a:extLst>
                <a:ext uri="{FF2B5EF4-FFF2-40B4-BE49-F238E27FC236}">
                  <a16:creationId xmlns:a16="http://schemas.microsoft.com/office/drawing/2014/main" xmlns="" id="{03D49B7D-3E88-4934-A79B-BB3533B700E1}"/>
                </a:ext>
              </a:extLst>
            </p:cNvPr>
            <p:cNvSpPr/>
            <p:nvPr/>
          </p:nvSpPr>
          <p:spPr>
            <a:xfrm>
              <a:off x="4054017" y="3331867"/>
              <a:ext cx="40014" cy="47000"/>
            </a:xfrm>
            <a:custGeom>
              <a:avLst/>
              <a:gdLst>
                <a:gd name="connsiteX0" fmla="*/ 60623 w 121246"/>
                <a:gd name="connsiteY0" fmla="*/ 38491 h 142415"/>
                <a:gd name="connsiteX1" fmla="*/ 0 w 121246"/>
                <a:gd name="connsiteY1" fmla="*/ 133755 h 142415"/>
                <a:gd name="connsiteX2" fmla="*/ 60623 w 121246"/>
                <a:gd name="connsiteY2" fmla="*/ 107774 h 142415"/>
                <a:gd name="connsiteX3" fmla="*/ 121247 w 121246"/>
                <a:gd name="connsiteY3" fmla="*/ 12510 h 142415"/>
                <a:gd name="connsiteX4" fmla="*/ 60623 w 121246"/>
                <a:gd name="connsiteY4" fmla="*/ 38491 h 142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6" h="142415">
                  <a:moveTo>
                    <a:pt x="60623" y="38491"/>
                  </a:moveTo>
                  <a:cubicBezTo>
                    <a:pt x="25982" y="73132"/>
                    <a:pt x="0" y="107774"/>
                    <a:pt x="0" y="133755"/>
                  </a:cubicBezTo>
                  <a:cubicBezTo>
                    <a:pt x="0" y="151076"/>
                    <a:pt x="25982" y="142416"/>
                    <a:pt x="60623" y="107774"/>
                  </a:cubicBezTo>
                  <a:cubicBezTo>
                    <a:pt x="95265" y="73132"/>
                    <a:pt x="121247" y="29830"/>
                    <a:pt x="121247" y="12510"/>
                  </a:cubicBezTo>
                  <a:cubicBezTo>
                    <a:pt x="121247" y="-13472"/>
                    <a:pt x="95265" y="3849"/>
                    <a:pt x="60623" y="3849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7" name="Freeform: Shape 104">
              <a:extLst>
                <a:ext uri="{FF2B5EF4-FFF2-40B4-BE49-F238E27FC236}">
                  <a16:creationId xmlns:a16="http://schemas.microsoft.com/office/drawing/2014/main" xmlns="" id="{C5635006-89A2-4211-A644-5659A1C43539}"/>
                </a:ext>
              </a:extLst>
            </p:cNvPr>
            <p:cNvSpPr/>
            <p:nvPr/>
          </p:nvSpPr>
          <p:spPr>
            <a:xfrm>
              <a:off x="3973989" y="3033751"/>
              <a:ext cx="5716" cy="411295"/>
            </a:xfrm>
            <a:custGeom>
              <a:avLst/>
              <a:gdLst>
                <a:gd name="connsiteX0" fmla="*/ 0 w 17321"/>
                <a:gd name="connsiteY0" fmla="*/ 6495 h 1246274"/>
                <a:gd name="connsiteX1" fmla="*/ 0 w 17321"/>
                <a:gd name="connsiteY1" fmla="*/ 1236275 h 1246274"/>
                <a:gd name="connsiteX2" fmla="*/ 17322 w 17321"/>
                <a:gd name="connsiteY2" fmla="*/ 1236275 h 1246274"/>
                <a:gd name="connsiteX3" fmla="*/ 17322 w 17321"/>
                <a:gd name="connsiteY3" fmla="*/ 6495 h 1246274"/>
                <a:gd name="connsiteX4" fmla="*/ 0 w 17321"/>
                <a:gd name="connsiteY4" fmla="*/ 6495 h 1246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1" h="1246274">
                  <a:moveTo>
                    <a:pt x="0" y="6495"/>
                  </a:moveTo>
                  <a:cubicBezTo>
                    <a:pt x="0" y="413535"/>
                    <a:pt x="0" y="820575"/>
                    <a:pt x="0" y="1236275"/>
                  </a:cubicBezTo>
                  <a:cubicBezTo>
                    <a:pt x="0" y="1244935"/>
                    <a:pt x="17322" y="1253596"/>
                    <a:pt x="17322" y="1236275"/>
                  </a:cubicBezTo>
                  <a:cubicBezTo>
                    <a:pt x="17322" y="829235"/>
                    <a:pt x="17322" y="422195"/>
                    <a:pt x="17322" y="6495"/>
                  </a:cubicBezTo>
                  <a:cubicBezTo>
                    <a:pt x="17322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8" name="Freeform: Shape 105">
              <a:extLst>
                <a:ext uri="{FF2B5EF4-FFF2-40B4-BE49-F238E27FC236}">
                  <a16:creationId xmlns:a16="http://schemas.microsoft.com/office/drawing/2014/main" xmlns="" id="{2A04D0A4-11D6-47CD-A595-5A877ADE9517}"/>
                </a:ext>
              </a:extLst>
            </p:cNvPr>
            <p:cNvSpPr/>
            <p:nvPr/>
          </p:nvSpPr>
          <p:spPr>
            <a:xfrm>
              <a:off x="3956841" y="3019477"/>
              <a:ext cx="40013" cy="43267"/>
            </a:xfrm>
            <a:custGeom>
              <a:avLst/>
              <a:gdLst>
                <a:gd name="connsiteX0" fmla="*/ 60623 w 121245"/>
                <a:gd name="connsiteY0" fmla="*/ 15107 h 131103"/>
                <a:gd name="connsiteX1" fmla="*/ 0 w 121245"/>
                <a:gd name="connsiteY1" fmla="*/ 32427 h 131103"/>
                <a:gd name="connsiteX2" fmla="*/ 60623 w 121245"/>
                <a:gd name="connsiteY2" fmla="*/ 119032 h 131103"/>
                <a:gd name="connsiteX3" fmla="*/ 121245 w 121245"/>
                <a:gd name="connsiteY3" fmla="*/ 110371 h 131103"/>
                <a:gd name="connsiteX4" fmla="*/ 60623 w 121245"/>
                <a:gd name="connsiteY4" fmla="*/ 15107 h 1311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1103">
                  <a:moveTo>
                    <a:pt x="60623" y="15107"/>
                  </a:moveTo>
                  <a:cubicBezTo>
                    <a:pt x="25982" y="-10875"/>
                    <a:pt x="0" y="-2214"/>
                    <a:pt x="0" y="32427"/>
                  </a:cubicBezTo>
                  <a:cubicBezTo>
                    <a:pt x="0" y="67069"/>
                    <a:pt x="25982" y="101711"/>
                    <a:pt x="60623" y="119032"/>
                  </a:cubicBezTo>
                  <a:cubicBezTo>
                    <a:pt x="95264" y="136352"/>
                    <a:pt x="121245" y="136352"/>
                    <a:pt x="121245" y="110371"/>
                  </a:cubicBezTo>
                  <a:cubicBezTo>
                    <a:pt x="121245" y="84390"/>
                    <a:pt x="95264" y="41088"/>
                    <a:pt x="60623" y="15107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9" name="Freeform: Shape 106">
              <a:extLst>
                <a:ext uri="{FF2B5EF4-FFF2-40B4-BE49-F238E27FC236}">
                  <a16:creationId xmlns:a16="http://schemas.microsoft.com/office/drawing/2014/main" xmlns="" id="{6B6F57A1-0A6E-4CD7-963A-6D8D4567290C}"/>
                </a:ext>
              </a:extLst>
            </p:cNvPr>
            <p:cNvSpPr/>
            <p:nvPr/>
          </p:nvSpPr>
          <p:spPr>
            <a:xfrm>
              <a:off x="3956841" y="3410846"/>
              <a:ext cx="40013" cy="44460"/>
            </a:xfrm>
            <a:custGeom>
              <a:avLst/>
              <a:gdLst>
                <a:gd name="connsiteX0" fmla="*/ 60623 w 121245"/>
                <a:gd name="connsiteY0" fmla="*/ 15687 h 134719"/>
                <a:gd name="connsiteX1" fmla="*/ 0 w 121245"/>
                <a:gd name="connsiteY1" fmla="*/ 102292 h 134719"/>
                <a:gd name="connsiteX2" fmla="*/ 60623 w 121245"/>
                <a:gd name="connsiteY2" fmla="*/ 119612 h 134719"/>
                <a:gd name="connsiteX3" fmla="*/ 121245 w 121245"/>
                <a:gd name="connsiteY3" fmla="*/ 24348 h 134719"/>
                <a:gd name="connsiteX4" fmla="*/ 60623 w 121245"/>
                <a:gd name="connsiteY4" fmla="*/ 15687 h 134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4719">
                  <a:moveTo>
                    <a:pt x="60623" y="15687"/>
                  </a:moveTo>
                  <a:cubicBezTo>
                    <a:pt x="25982" y="33008"/>
                    <a:pt x="0" y="76310"/>
                    <a:pt x="0" y="102292"/>
                  </a:cubicBezTo>
                  <a:cubicBezTo>
                    <a:pt x="0" y="136933"/>
                    <a:pt x="25982" y="145594"/>
                    <a:pt x="60623" y="119612"/>
                  </a:cubicBezTo>
                  <a:cubicBezTo>
                    <a:pt x="95264" y="93631"/>
                    <a:pt x="121245" y="50329"/>
                    <a:pt x="121245" y="24348"/>
                  </a:cubicBezTo>
                  <a:cubicBezTo>
                    <a:pt x="121245" y="-1634"/>
                    <a:pt x="95264" y="-10294"/>
                    <a:pt x="60623" y="15687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0" name="Freeform: Shape 101">
              <a:extLst>
                <a:ext uri="{FF2B5EF4-FFF2-40B4-BE49-F238E27FC236}">
                  <a16:creationId xmlns:a16="http://schemas.microsoft.com/office/drawing/2014/main" xmlns="" id="{FC8AEE26-F4A0-48AB-91D9-D5CE08EE2901}"/>
                </a:ext>
              </a:extLst>
            </p:cNvPr>
            <p:cNvSpPr/>
            <p:nvPr/>
          </p:nvSpPr>
          <p:spPr>
            <a:xfrm>
              <a:off x="3879673" y="2996596"/>
              <a:ext cx="5716" cy="485605"/>
            </a:xfrm>
            <a:custGeom>
              <a:avLst/>
              <a:gdLst>
                <a:gd name="connsiteX0" fmla="*/ 0 w 17320"/>
                <a:gd name="connsiteY0" fmla="*/ 6495 h 1471445"/>
                <a:gd name="connsiteX1" fmla="*/ 0 w 17320"/>
                <a:gd name="connsiteY1" fmla="*/ 1461446 h 1471445"/>
                <a:gd name="connsiteX2" fmla="*/ 17321 w 17320"/>
                <a:gd name="connsiteY2" fmla="*/ 1461446 h 1471445"/>
                <a:gd name="connsiteX3" fmla="*/ 17321 w 17320"/>
                <a:gd name="connsiteY3" fmla="*/ 6495 h 1471445"/>
                <a:gd name="connsiteX4" fmla="*/ 0 w 17320"/>
                <a:gd name="connsiteY4" fmla="*/ 6495 h 1471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1471445">
                  <a:moveTo>
                    <a:pt x="0" y="6495"/>
                  </a:moveTo>
                  <a:cubicBezTo>
                    <a:pt x="0" y="491479"/>
                    <a:pt x="0" y="976462"/>
                    <a:pt x="0" y="1461446"/>
                  </a:cubicBezTo>
                  <a:cubicBezTo>
                    <a:pt x="0" y="1470106"/>
                    <a:pt x="17321" y="1478767"/>
                    <a:pt x="17321" y="1461446"/>
                  </a:cubicBezTo>
                  <a:cubicBezTo>
                    <a:pt x="17321" y="976462"/>
                    <a:pt x="17321" y="491479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1" name="Freeform: Shape 102">
              <a:extLst>
                <a:ext uri="{FF2B5EF4-FFF2-40B4-BE49-F238E27FC236}">
                  <a16:creationId xmlns:a16="http://schemas.microsoft.com/office/drawing/2014/main" xmlns="" id="{8D555E23-8F6C-484A-9EDF-4DCEC27BAC2A}"/>
                </a:ext>
              </a:extLst>
            </p:cNvPr>
            <p:cNvSpPr/>
            <p:nvPr/>
          </p:nvSpPr>
          <p:spPr>
            <a:xfrm>
              <a:off x="3862524" y="2984005"/>
              <a:ext cx="40013" cy="43316"/>
            </a:xfrm>
            <a:custGeom>
              <a:avLst/>
              <a:gdLst>
                <a:gd name="connsiteX0" fmla="*/ 60623 w 121245"/>
                <a:gd name="connsiteY0" fmla="*/ 1346 h 131252"/>
                <a:gd name="connsiteX1" fmla="*/ 0 w 121245"/>
                <a:gd name="connsiteY1" fmla="*/ 61969 h 131252"/>
                <a:gd name="connsiteX2" fmla="*/ 60623 w 121245"/>
                <a:gd name="connsiteY2" fmla="*/ 131252 h 131252"/>
                <a:gd name="connsiteX3" fmla="*/ 121245 w 121245"/>
                <a:gd name="connsiteY3" fmla="*/ 79290 h 131252"/>
                <a:gd name="connsiteX4" fmla="*/ 60623 w 121245"/>
                <a:gd name="connsiteY4" fmla="*/ 1346 h 131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1252">
                  <a:moveTo>
                    <a:pt x="60623" y="1346"/>
                  </a:moveTo>
                  <a:cubicBezTo>
                    <a:pt x="25982" y="-7314"/>
                    <a:pt x="0" y="27327"/>
                    <a:pt x="0" y="61969"/>
                  </a:cubicBezTo>
                  <a:cubicBezTo>
                    <a:pt x="0" y="96611"/>
                    <a:pt x="25982" y="122592"/>
                    <a:pt x="60623" y="131252"/>
                  </a:cubicBezTo>
                  <a:cubicBezTo>
                    <a:pt x="95265" y="131252"/>
                    <a:pt x="121245" y="113931"/>
                    <a:pt x="121245" y="79290"/>
                  </a:cubicBezTo>
                  <a:cubicBezTo>
                    <a:pt x="121245" y="44648"/>
                    <a:pt x="95265" y="10006"/>
                    <a:pt x="60623" y="1346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2" name="Freeform: Shape 103">
              <a:extLst>
                <a:ext uri="{FF2B5EF4-FFF2-40B4-BE49-F238E27FC236}">
                  <a16:creationId xmlns:a16="http://schemas.microsoft.com/office/drawing/2014/main" xmlns="" id="{65C2CC4A-1CA8-4C01-82A7-6A828046363E}"/>
                </a:ext>
              </a:extLst>
            </p:cNvPr>
            <p:cNvSpPr/>
            <p:nvPr/>
          </p:nvSpPr>
          <p:spPr>
            <a:xfrm>
              <a:off x="3862524" y="3447462"/>
              <a:ext cx="40013" cy="42872"/>
            </a:xfrm>
            <a:custGeom>
              <a:avLst/>
              <a:gdLst>
                <a:gd name="connsiteX0" fmla="*/ 60623 w 121245"/>
                <a:gd name="connsiteY0" fmla="*/ 0 h 129906"/>
                <a:gd name="connsiteX1" fmla="*/ 0 w 121245"/>
                <a:gd name="connsiteY1" fmla="*/ 69283 h 129906"/>
                <a:gd name="connsiteX2" fmla="*/ 60623 w 121245"/>
                <a:gd name="connsiteY2" fmla="*/ 129906 h 129906"/>
                <a:gd name="connsiteX3" fmla="*/ 121245 w 121245"/>
                <a:gd name="connsiteY3" fmla="*/ 51963 h 129906"/>
                <a:gd name="connsiteX4" fmla="*/ 60623 w 121245"/>
                <a:gd name="connsiteY4" fmla="*/ 0 h 129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9906">
                  <a:moveTo>
                    <a:pt x="60623" y="0"/>
                  </a:moveTo>
                  <a:cubicBezTo>
                    <a:pt x="25982" y="0"/>
                    <a:pt x="0" y="34642"/>
                    <a:pt x="0" y="69283"/>
                  </a:cubicBezTo>
                  <a:cubicBezTo>
                    <a:pt x="0" y="103925"/>
                    <a:pt x="25982" y="129906"/>
                    <a:pt x="60623" y="129906"/>
                  </a:cubicBezTo>
                  <a:cubicBezTo>
                    <a:pt x="95265" y="121246"/>
                    <a:pt x="121245" y="86604"/>
                    <a:pt x="121245" y="51963"/>
                  </a:cubicBezTo>
                  <a:cubicBezTo>
                    <a:pt x="121245" y="17321"/>
                    <a:pt x="95265" y="0"/>
                    <a:pt x="60623" y="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3" name="Freeform: Shape 98">
              <a:extLst>
                <a:ext uri="{FF2B5EF4-FFF2-40B4-BE49-F238E27FC236}">
                  <a16:creationId xmlns:a16="http://schemas.microsoft.com/office/drawing/2014/main" xmlns="" id="{767E95A7-F31C-4A38-98E1-44EF7BCAB508}"/>
                </a:ext>
              </a:extLst>
            </p:cNvPr>
            <p:cNvSpPr/>
            <p:nvPr/>
          </p:nvSpPr>
          <p:spPr>
            <a:xfrm>
              <a:off x="3782496" y="3008028"/>
              <a:ext cx="6299" cy="459883"/>
            </a:xfrm>
            <a:custGeom>
              <a:avLst/>
              <a:gdLst>
                <a:gd name="connsiteX0" fmla="*/ 0 w 19088"/>
                <a:gd name="connsiteY0" fmla="*/ 6495 h 1393502"/>
                <a:gd name="connsiteX1" fmla="*/ 0 w 19088"/>
                <a:gd name="connsiteY1" fmla="*/ 1383502 h 1393502"/>
                <a:gd name="connsiteX2" fmla="*/ 17321 w 19088"/>
                <a:gd name="connsiteY2" fmla="*/ 1383502 h 1393502"/>
                <a:gd name="connsiteX3" fmla="*/ 17321 w 19088"/>
                <a:gd name="connsiteY3" fmla="*/ 6495 h 1393502"/>
                <a:gd name="connsiteX4" fmla="*/ 0 w 19088"/>
                <a:gd name="connsiteY4" fmla="*/ 6495 h 1393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88" h="1393502">
                  <a:moveTo>
                    <a:pt x="0" y="6495"/>
                  </a:moveTo>
                  <a:cubicBezTo>
                    <a:pt x="0" y="465498"/>
                    <a:pt x="0" y="924500"/>
                    <a:pt x="0" y="1383502"/>
                  </a:cubicBezTo>
                  <a:cubicBezTo>
                    <a:pt x="0" y="1392162"/>
                    <a:pt x="17321" y="1400823"/>
                    <a:pt x="17321" y="1383502"/>
                  </a:cubicBezTo>
                  <a:cubicBezTo>
                    <a:pt x="17321" y="924500"/>
                    <a:pt x="17321" y="465498"/>
                    <a:pt x="17321" y="6495"/>
                  </a:cubicBezTo>
                  <a:cubicBezTo>
                    <a:pt x="25982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4" name="Freeform: Shape 99">
              <a:extLst>
                <a:ext uri="{FF2B5EF4-FFF2-40B4-BE49-F238E27FC236}">
                  <a16:creationId xmlns:a16="http://schemas.microsoft.com/office/drawing/2014/main" xmlns="" id="{072AFEFD-A95B-43FD-9F81-726498E6791E}"/>
                </a:ext>
              </a:extLst>
            </p:cNvPr>
            <p:cNvSpPr/>
            <p:nvPr/>
          </p:nvSpPr>
          <p:spPr>
            <a:xfrm>
              <a:off x="3765348" y="2996549"/>
              <a:ext cx="40457" cy="43235"/>
            </a:xfrm>
            <a:custGeom>
              <a:avLst/>
              <a:gdLst>
                <a:gd name="connsiteX0" fmla="*/ 60623 w 122591"/>
                <a:gd name="connsiteY0" fmla="*/ 6637 h 131006"/>
                <a:gd name="connsiteX1" fmla="*/ 0 w 122591"/>
                <a:gd name="connsiteY1" fmla="*/ 93242 h 131006"/>
                <a:gd name="connsiteX2" fmla="*/ 60623 w 122591"/>
                <a:gd name="connsiteY2" fmla="*/ 127883 h 131006"/>
                <a:gd name="connsiteX3" fmla="*/ 121245 w 122591"/>
                <a:gd name="connsiteY3" fmla="*/ 49939 h 131006"/>
                <a:gd name="connsiteX4" fmla="*/ 60623 w 122591"/>
                <a:gd name="connsiteY4" fmla="*/ 6637 h 131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31006">
                  <a:moveTo>
                    <a:pt x="60623" y="6637"/>
                  </a:moveTo>
                  <a:cubicBezTo>
                    <a:pt x="25980" y="23958"/>
                    <a:pt x="0" y="58600"/>
                    <a:pt x="0" y="93242"/>
                  </a:cubicBezTo>
                  <a:cubicBezTo>
                    <a:pt x="0" y="127883"/>
                    <a:pt x="25980" y="136544"/>
                    <a:pt x="60623" y="127883"/>
                  </a:cubicBezTo>
                  <a:cubicBezTo>
                    <a:pt x="95264" y="119223"/>
                    <a:pt x="121245" y="84581"/>
                    <a:pt x="121245" y="49939"/>
                  </a:cubicBezTo>
                  <a:cubicBezTo>
                    <a:pt x="129906" y="6637"/>
                    <a:pt x="95264" y="-10683"/>
                    <a:pt x="60623" y="6637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5" name="Freeform: Shape 100">
              <a:extLst>
                <a:ext uri="{FF2B5EF4-FFF2-40B4-BE49-F238E27FC236}">
                  <a16:creationId xmlns:a16="http://schemas.microsoft.com/office/drawing/2014/main" xmlns="" id="{B8D80EF8-F1AB-49F5-8BC6-D4A4934CBED1}"/>
                </a:ext>
              </a:extLst>
            </p:cNvPr>
            <p:cNvSpPr/>
            <p:nvPr/>
          </p:nvSpPr>
          <p:spPr>
            <a:xfrm>
              <a:off x="3765348" y="3434999"/>
              <a:ext cx="40457" cy="43287"/>
            </a:xfrm>
            <a:custGeom>
              <a:avLst/>
              <a:gdLst>
                <a:gd name="connsiteX0" fmla="*/ 60623 w 122591"/>
                <a:gd name="connsiteY0" fmla="*/ 3124 h 131164"/>
                <a:gd name="connsiteX1" fmla="*/ 0 w 122591"/>
                <a:gd name="connsiteY1" fmla="*/ 37765 h 131164"/>
                <a:gd name="connsiteX2" fmla="*/ 60623 w 122591"/>
                <a:gd name="connsiteY2" fmla="*/ 124369 h 131164"/>
                <a:gd name="connsiteX3" fmla="*/ 121245 w 122591"/>
                <a:gd name="connsiteY3" fmla="*/ 89728 h 131164"/>
                <a:gd name="connsiteX4" fmla="*/ 60623 w 122591"/>
                <a:gd name="connsiteY4" fmla="*/ 3124 h 1311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31164">
                  <a:moveTo>
                    <a:pt x="60623" y="3124"/>
                  </a:moveTo>
                  <a:cubicBezTo>
                    <a:pt x="25980" y="-5537"/>
                    <a:pt x="0" y="3124"/>
                    <a:pt x="0" y="37765"/>
                  </a:cubicBezTo>
                  <a:cubicBezTo>
                    <a:pt x="0" y="72407"/>
                    <a:pt x="25980" y="107049"/>
                    <a:pt x="60623" y="124369"/>
                  </a:cubicBezTo>
                  <a:cubicBezTo>
                    <a:pt x="95264" y="141690"/>
                    <a:pt x="121245" y="124369"/>
                    <a:pt x="121245" y="89728"/>
                  </a:cubicBezTo>
                  <a:cubicBezTo>
                    <a:pt x="129906" y="55086"/>
                    <a:pt x="95264" y="20444"/>
                    <a:pt x="60623" y="3124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6" name="Freeform: Shape 95">
              <a:extLst>
                <a:ext uri="{FF2B5EF4-FFF2-40B4-BE49-F238E27FC236}">
                  <a16:creationId xmlns:a16="http://schemas.microsoft.com/office/drawing/2014/main" xmlns="" id="{A0D5B046-B1F0-43CE-8475-F43076F6AEB7}"/>
                </a:ext>
              </a:extLst>
            </p:cNvPr>
            <p:cNvSpPr/>
            <p:nvPr/>
          </p:nvSpPr>
          <p:spPr>
            <a:xfrm>
              <a:off x="3688179" y="3069750"/>
              <a:ext cx="5716" cy="338141"/>
            </a:xfrm>
            <a:custGeom>
              <a:avLst/>
              <a:gdLst>
                <a:gd name="connsiteX0" fmla="*/ 0 w 17321"/>
                <a:gd name="connsiteY0" fmla="*/ 10000 h 1024608"/>
                <a:gd name="connsiteX1" fmla="*/ 0 w 17321"/>
                <a:gd name="connsiteY1" fmla="*/ 1014609 h 1024608"/>
                <a:gd name="connsiteX2" fmla="*/ 17322 w 17321"/>
                <a:gd name="connsiteY2" fmla="*/ 1014609 h 1024608"/>
                <a:gd name="connsiteX3" fmla="*/ 17322 w 17321"/>
                <a:gd name="connsiteY3" fmla="*/ 10000 h 1024608"/>
                <a:gd name="connsiteX4" fmla="*/ 0 w 17321"/>
                <a:gd name="connsiteY4" fmla="*/ 10000 h 1024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1" h="1024608">
                  <a:moveTo>
                    <a:pt x="0" y="10000"/>
                  </a:moveTo>
                  <a:cubicBezTo>
                    <a:pt x="0" y="347757"/>
                    <a:pt x="0" y="676853"/>
                    <a:pt x="0" y="1014609"/>
                  </a:cubicBezTo>
                  <a:cubicBezTo>
                    <a:pt x="0" y="1023269"/>
                    <a:pt x="17322" y="1031930"/>
                    <a:pt x="17322" y="1014609"/>
                  </a:cubicBezTo>
                  <a:cubicBezTo>
                    <a:pt x="17322" y="676853"/>
                    <a:pt x="17322" y="347757"/>
                    <a:pt x="17322" y="10000"/>
                  </a:cubicBezTo>
                  <a:cubicBezTo>
                    <a:pt x="17322" y="1340"/>
                    <a:pt x="0" y="-7321"/>
                    <a:pt x="0" y="1000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7" name="Freeform: Shape 96">
              <a:extLst>
                <a:ext uri="{FF2B5EF4-FFF2-40B4-BE49-F238E27FC236}">
                  <a16:creationId xmlns:a16="http://schemas.microsoft.com/office/drawing/2014/main" xmlns="" id="{F2A050F2-E9B9-479C-B7C6-22168B95955A}"/>
                </a:ext>
              </a:extLst>
            </p:cNvPr>
            <p:cNvSpPr/>
            <p:nvPr/>
          </p:nvSpPr>
          <p:spPr>
            <a:xfrm>
              <a:off x="3671031" y="3054776"/>
              <a:ext cx="40013" cy="42265"/>
            </a:xfrm>
            <a:custGeom>
              <a:avLst/>
              <a:gdLst>
                <a:gd name="connsiteX0" fmla="*/ 60623 w 121245"/>
                <a:gd name="connsiteY0" fmla="*/ 20732 h 128068"/>
                <a:gd name="connsiteX1" fmla="*/ 0 w 121245"/>
                <a:gd name="connsiteY1" fmla="*/ 115997 h 128068"/>
                <a:gd name="connsiteX2" fmla="*/ 60623 w 121245"/>
                <a:gd name="connsiteY2" fmla="*/ 107336 h 128068"/>
                <a:gd name="connsiteX3" fmla="*/ 121245 w 121245"/>
                <a:gd name="connsiteY3" fmla="*/ 12072 h 128068"/>
                <a:gd name="connsiteX4" fmla="*/ 60623 w 121245"/>
                <a:gd name="connsiteY4" fmla="*/ 20732 h 128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8068">
                  <a:moveTo>
                    <a:pt x="60623" y="20732"/>
                  </a:moveTo>
                  <a:cubicBezTo>
                    <a:pt x="25982" y="55374"/>
                    <a:pt x="0" y="98676"/>
                    <a:pt x="0" y="115997"/>
                  </a:cubicBezTo>
                  <a:cubicBezTo>
                    <a:pt x="0" y="133317"/>
                    <a:pt x="25982" y="133317"/>
                    <a:pt x="60623" y="107336"/>
                  </a:cubicBezTo>
                  <a:cubicBezTo>
                    <a:pt x="95264" y="81355"/>
                    <a:pt x="121245" y="38053"/>
                    <a:pt x="121245" y="12072"/>
                  </a:cubicBezTo>
                  <a:cubicBezTo>
                    <a:pt x="121245" y="-5249"/>
                    <a:pt x="95264" y="-5249"/>
                    <a:pt x="60623" y="20732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8" name="Freeform: Shape 97">
              <a:extLst>
                <a:ext uri="{FF2B5EF4-FFF2-40B4-BE49-F238E27FC236}">
                  <a16:creationId xmlns:a16="http://schemas.microsoft.com/office/drawing/2014/main" xmlns="" id="{EA91800C-C392-4D01-9B80-8681FA9F2D46}"/>
                </a:ext>
              </a:extLst>
            </p:cNvPr>
            <p:cNvSpPr/>
            <p:nvPr/>
          </p:nvSpPr>
          <p:spPr>
            <a:xfrm>
              <a:off x="3671031" y="3373691"/>
              <a:ext cx="40013" cy="45586"/>
            </a:xfrm>
            <a:custGeom>
              <a:avLst/>
              <a:gdLst>
                <a:gd name="connsiteX0" fmla="*/ 60623 w 121245"/>
                <a:gd name="connsiteY0" fmla="*/ 24348 h 138132"/>
                <a:gd name="connsiteX1" fmla="*/ 0 w 121245"/>
                <a:gd name="connsiteY1" fmla="*/ 15687 h 138132"/>
                <a:gd name="connsiteX2" fmla="*/ 60623 w 121245"/>
                <a:gd name="connsiteY2" fmla="*/ 110952 h 138132"/>
                <a:gd name="connsiteX3" fmla="*/ 121245 w 121245"/>
                <a:gd name="connsiteY3" fmla="*/ 119612 h 138132"/>
                <a:gd name="connsiteX4" fmla="*/ 60623 w 121245"/>
                <a:gd name="connsiteY4" fmla="*/ 24348 h 138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8132">
                  <a:moveTo>
                    <a:pt x="60623" y="24348"/>
                  </a:moveTo>
                  <a:cubicBezTo>
                    <a:pt x="25982" y="-1633"/>
                    <a:pt x="0" y="-10294"/>
                    <a:pt x="0" y="15687"/>
                  </a:cubicBezTo>
                  <a:cubicBezTo>
                    <a:pt x="0" y="33008"/>
                    <a:pt x="25982" y="84971"/>
                    <a:pt x="60623" y="110952"/>
                  </a:cubicBezTo>
                  <a:cubicBezTo>
                    <a:pt x="95264" y="145594"/>
                    <a:pt x="121245" y="145594"/>
                    <a:pt x="121245" y="119612"/>
                  </a:cubicBezTo>
                  <a:cubicBezTo>
                    <a:pt x="121245" y="93631"/>
                    <a:pt x="95264" y="50329"/>
                    <a:pt x="60623" y="24348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9" name="Freeform: Shape 92">
              <a:extLst>
                <a:ext uri="{FF2B5EF4-FFF2-40B4-BE49-F238E27FC236}">
                  <a16:creationId xmlns:a16="http://schemas.microsoft.com/office/drawing/2014/main" xmlns="" id="{A3C75A6C-B59E-4536-9874-90BDC45EF46D}"/>
                </a:ext>
              </a:extLst>
            </p:cNvPr>
            <p:cNvSpPr/>
            <p:nvPr/>
          </p:nvSpPr>
          <p:spPr>
            <a:xfrm>
              <a:off x="3593862" y="3165225"/>
              <a:ext cx="5716" cy="145491"/>
            </a:xfrm>
            <a:custGeom>
              <a:avLst/>
              <a:gdLst>
                <a:gd name="connsiteX0" fmla="*/ 0 w 17320"/>
                <a:gd name="connsiteY0" fmla="*/ 6495 h 440855"/>
                <a:gd name="connsiteX1" fmla="*/ 0 w 17320"/>
                <a:gd name="connsiteY1" fmla="*/ 430856 h 440855"/>
                <a:gd name="connsiteX2" fmla="*/ 17321 w 17320"/>
                <a:gd name="connsiteY2" fmla="*/ 430856 h 440855"/>
                <a:gd name="connsiteX3" fmla="*/ 17321 w 17320"/>
                <a:gd name="connsiteY3" fmla="*/ 6495 h 440855"/>
                <a:gd name="connsiteX4" fmla="*/ 0 w 17320"/>
                <a:gd name="connsiteY4" fmla="*/ 6495 h 440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440855">
                  <a:moveTo>
                    <a:pt x="0" y="6495"/>
                  </a:moveTo>
                  <a:cubicBezTo>
                    <a:pt x="0" y="145062"/>
                    <a:pt x="0" y="283629"/>
                    <a:pt x="0" y="430856"/>
                  </a:cubicBezTo>
                  <a:cubicBezTo>
                    <a:pt x="0" y="439516"/>
                    <a:pt x="17321" y="448177"/>
                    <a:pt x="17321" y="430856"/>
                  </a:cubicBezTo>
                  <a:cubicBezTo>
                    <a:pt x="17321" y="292289"/>
                    <a:pt x="17321" y="153722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0" name="Freeform: Shape 93">
              <a:extLst>
                <a:ext uri="{FF2B5EF4-FFF2-40B4-BE49-F238E27FC236}">
                  <a16:creationId xmlns:a16="http://schemas.microsoft.com/office/drawing/2014/main" xmlns="" id="{9EF050C3-9E99-4DFE-8FD4-7F59E9D9C543}"/>
                </a:ext>
              </a:extLst>
            </p:cNvPr>
            <p:cNvSpPr/>
            <p:nvPr/>
          </p:nvSpPr>
          <p:spPr>
            <a:xfrm>
              <a:off x="3576713" y="3146647"/>
              <a:ext cx="40014" cy="46998"/>
            </a:xfrm>
            <a:custGeom>
              <a:avLst/>
              <a:gdLst>
                <a:gd name="connsiteX0" fmla="*/ 60623 w 121245"/>
                <a:gd name="connsiteY0" fmla="*/ 54128 h 142410"/>
                <a:gd name="connsiteX1" fmla="*/ 0 w 121245"/>
                <a:gd name="connsiteY1" fmla="*/ 140732 h 142410"/>
                <a:gd name="connsiteX2" fmla="*/ 60623 w 121245"/>
                <a:gd name="connsiteY2" fmla="*/ 88769 h 142410"/>
                <a:gd name="connsiteX3" fmla="*/ 121245 w 121245"/>
                <a:gd name="connsiteY3" fmla="*/ 2165 h 142410"/>
                <a:gd name="connsiteX4" fmla="*/ 60623 w 121245"/>
                <a:gd name="connsiteY4" fmla="*/ 54128 h 142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2410">
                  <a:moveTo>
                    <a:pt x="60623" y="54128"/>
                  </a:moveTo>
                  <a:cubicBezTo>
                    <a:pt x="25982" y="97430"/>
                    <a:pt x="0" y="132071"/>
                    <a:pt x="0" y="140732"/>
                  </a:cubicBezTo>
                  <a:cubicBezTo>
                    <a:pt x="0" y="149392"/>
                    <a:pt x="25982" y="123411"/>
                    <a:pt x="60623" y="88769"/>
                  </a:cubicBezTo>
                  <a:cubicBezTo>
                    <a:pt x="95265" y="54128"/>
                    <a:pt x="121245" y="19486"/>
                    <a:pt x="121245" y="2165"/>
                  </a:cubicBezTo>
                  <a:cubicBezTo>
                    <a:pt x="121245" y="-6495"/>
                    <a:pt x="95265" y="10826"/>
                    <a:pt x="60623" y="54128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1" name="Freeform: Shape 94">
              <a:extLst>
                <a:ext uri="{FF2B5EF4-FFF2-40B4-BE49-F238E27FC236}">
                  <a16:creationId xmlns:a16="http://schemas.microsoft.com/office/drawing/2014/main" xmlns="" id="{C2EB49DC-7E4D-4D26-87D7-CA88FF339D9E}"/>
                </a:ext>
              </a:extLst>
            </p:cNvPr>
            <p:cNvSpPr/>
            <p:nvPr/>
          </p:nvSpPr>
          <p:spPr>
            <a:xfrm>
              <a:off x="3573855" y="3281139"/>
              <a:ext cx="40014" cy="46998"/>
            </a:xfrm>
            <a:custGeom>
              <a:avLst/>
              <a:gdLst>
                <a:gd name="connsiteX0" fmla="*/ 0 w 121246"/>
                <a:gd name="connsiteY0" fmla="*/ 1678 h 142410"/>
                <a:gd name="connsiteX1" fmla="*/ 60624 w 121246"/>
                <a:gd name="connsiteY1" fmla="*/ 88283 h 142410"/>
                <a:gd name="connsiteX2" fmla="*/ 121247 w 121246"/>
                <a:gd name="connsiteY2" fmla="*/ 140245 h 142410"/>
                <a:gd name="connsiteX3" fmla="*/ 60624 w 121246"/>
                <a:gd name="connsiteY3" fmla="*/ 53641 h 142410"/>
                <a:gd name="connsiteX4" fmla="*/ 0 w 121246"/>
                <a:gd name="connsiteY4" fmla="*/ 1678 h 142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6" h="142410">
                  <a:moveTo>
                    <a:pt x="0" y="1678"/>
                  </a:moveTo>
                  <a:cubicBezTo>
                    <a:pt x="0" y="10339"/>
                    <a:pt x="25982" y="44981"/>
                    <a:pt x="60624" y="88283"/>
                  </a:cubicBezTo>
                  <a:cubicBezTo>
                    <a:pt x="95265" y="131585"/>
                    <a:pt x="121247" y="148906"/>
                    <a:pt x="121247" y="140245"/>
                  </a:cubicBezTo>
                  <a:cubicBezTo>
                    <a:pt x="121247" y="122924"/>
                    <a:pt x="95265" y="88283"/>
                    <a:pt x="60624" y="53641"/>
                  </a:cubicBezTo>
                  <a:cubicBezTo>
                    <a:pt x="34642" y="18999"/>
                    <a:pt x="0" y="-6982"/>
                    <a:pt x="0" y="1678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2" name="Freeform: Shape 89">
              <a:extLst>
                <a:ext uri="{FF2B5EF4-FFF2-40B4-BE49-F238E27FC236}">
                  <a16:creationId xmlns:a16="http://schemas.microsoft.com/office/drawing/2014/main" xmlns="" id="{A03A8F3B-0A70-4251-BB30-1ABAA0F05693}"/>
                </a:ext>
              </a:extLst>
            </p:cNvPr>
            <p:cNvSpPr/>
            <p:nvPr/>
          </p:nvSpPr>
          <p:spPr>
            <a:xfrm>
              <a:off x="3496686" y="3191662"/>
              <a:ext cx="5716" cy="90472"/>
            </a:xfrm>
            <a:custGeom>
              <a:avLst/>
              <a:gdLst>
                <a:gd name="connsiteX0" fmla="*/ 0 w 17320"/>
                <a:gd name="connsiteY0" fmla="*/ 12991 h 274142"/>
                <a:gd name="connsiteX1" fmla="*/ 0 w 17320"/>
                <a:gd name="connsiteY1" fmla="*/ 264143 h 274142"/>
                <a:gd name="connsiteX2" fmla="*/ 17321 w 17320"/>
                <a:gd name="connsiteY2" fmla="*/ 264143 h 274142"/>
                <a:gd name="connsiteX3" fmla="*/ 17321 w 17320"/>
                <a:gd name="connsiteY3" fmla="*/ 12991 h 274142"/>
                <a:gd name="connsiteX4" fmla="*/ 0 w 17320"/>
                <a:gd name="connsiteY4" fmla="*/ 12991 h 274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274142">
                  <a:moveTo>
                    <a:pt x="0" y="12991"/>
                  </a:moveTo>
                  <a:cubicBezTo>
                    <a:pt x="0" y="99595"/>
                    <a:pt x="0" y="177539"/>
                    <a:pt x="0" y="264143"/>
                  </a:cubicBezTo>
                  <a:cubicBezTo>
                    <a:pt x="0" y="272803"/>
                    <a:pt x="17321" y="281464"/>
                    <a:pt x="17321" y="264143"/>
                  </a:cubicBezTo>
                  <a:cubicBezTo>
                    <a:pt x="17321" y="177539"/>
                    <a:pt x="17321" y="99595"/>
                    <a:pt x="17321" y="12991"/>
                  </a:cubicBezTo>
                  <a:cubicBezTo>
                    <a:pt x="17321" y="-4330"/>
                    <a:pt x="0" y="-4330"/>
                    <a:pt x="0" y="1299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3" name="Freeform: Shape 90">
              <a:extLst>
                <a:ext uri="{FF2B5EF4-FFF2-40B4-BE49-F238E27FC236}">
                  <a16:creationId xmlns:a16="http://schemas.microsoft.com/office/drawing/2014/main" xmlns="" id="{CC0F7CA1-468A-44C2-885E-5D3FDCFF481D}"/>
                </a:ext>
              </a:extLst>
            </p:cNvPr>
            <p:cNvSpPr/>
            <p:nvPr/>
          </p:nvSpPr>
          <p:spPr>
            <a:xfrm>
              <a:off x="3479538" y="3253111"/>
              <a:ext cx="40457" cy="46277"/>
            </a:xfrm>
            <a:custGeom>
              <a:avLst/>
              <a:gdLst>
                <a:gd name="connsiteX0" fmla="*/ 60623 w 122591"/>
                <a:gd name="connsiteY0" fmla="*/ 60623 h 140226"/>
                <a:gd name="connsiteX1" fmla="*/ 0 w 122591"/>
                <a:gd name="connsiteY1" fmla="*/ 138567 h 140226"/>
                <a:gd name="connsiteX2" fmla="*/ 60623 w 122591"/>
                <a:gd name="connsiteY2" fmla="*/ 77944 h 140226"/>
                <a:gd name="connsiteX3" fmla="*/ 121245 w 122591"/>
                <a:gd name="connsiteY3" fmla="*/ 0 h 140226"/>
                <a:gd name="connsiteX4" fmla="*/ 60623 w 122591"/>
                <a:gd name="connsiteY4" fmla="*/ 60623 h 140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40226">
                  <a:moveTo>
                    <a:pt x="60623" y="60623"/>
                  </a:moveTo>
                  <a:cubicBezTo>
                    <a:pt x="25980" y="95265"/>
                    <a:pt x="0" y="129906"/>
                    <a:pt x="0" y="138567"/>
                  </a:cubicBezTo>
                  <a:cubicBezTo>
                    <a:pt x="0" y="147227"/>
                    <a:pt x="25980" y="121246"/>
                    <a:pt x="60623" y="77944"/>
                  </a:cubicBezTo>
                  <a:cubicBezTo>
                    <a:pt x="95264" y="34642"/>
                    <a:pt x="121245" y="0"/>
                    <a:pt x="121245" y="0"/>
                  </a:cubicBezTo>
                  <a:cubicBezTo>
                    <a:pt x="129906" y="0"/>
                    <a:pt x="95264" y="25981"/>
                    <a:pt x="60623" y="60623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4" name="Freeform: Shape 91">
              <a:extLst>
                <a:ext uri="{FF2B5EF4-FFF2-40B4-BE49-F238E27FC236}">
                  <a16:creationId xmlns:a16="http://schemas.microsoft.com/office/drawing/2014/main" xmlns="" id="{D81AC410-847A-44A4-89E6-E306B4846FF1}"/>
                </a:ext>
              </a:extLst>
            </p:cNvPr>
            <p:cNvSpPr/>
            <p:nvPr/>
          </p:nvSpPr>
          <p:spPr>
            <a:xfrm>
              <a:off x="3479538" y="3172536"/>
              <a:ext cx="40013" cy="46277"/>
            </a:xfrm>
            <a:custGeom>
              <a:avLst/>
              <a:gdLst>
                <a:gd name="connsiteX0" fmla="*/ 0 w 121245"/>
                <a:gd name="connsiteY0" fmla="*/ 1659 h 140226"/>
                <a:gd name="connsiteX1" fmla="*/ 60623 w 121245"/>
                <a:gd name="connsiteY1" fmla="*/ 79603 h 140226"/>
                <a:gd name="connsiteX2" fmla="*/ 121245 w 121245"/>
                <a:gd name="connsiteY2" fmla="*/ 140226 h 140226"/>
                <a:gd name="connsiteX3" fmla="*/ 60623 w 121245"/>
                <a:gd name="connsiteY3" fmla="*/ 62282 h 140226"/>
                <a:gd name="connsiteX4" fmla="*/ 0 w 121245"/>
                <a:gd name="connsiteY4" fmla="*/ 1659 h 140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0226">
                  <a:moveTo>
                    <a:pt x="0" y="1659"/>
                  </a:moveTo>
                  <a:cubicBezTo>
                    <a:pt x="0" y="10320"/>
                    <a:pt x="25980" y="44961"/>
                    <a:pt x="60623" y="79603"/>
                  </a:cubicBezTo>
                  <a:cubicBezTo>
                    <a:pt x="95264" y="114245"/>
                    <a:pt x="121245" y="140226"/>
                    <a:pt x="121245" y="140226"/>
                  </a:cubicBezTo>
                  <a:cubicBezTo>
                    <a:pt x="121245" y="140226"/>
                    <a:pt x="95264" y="96924"/>
                    <a:pt x="60623" y="62282"/>
                  </a:cubicBezTo>
                  <a:cubicBezTo>
                    <a:pt x="25980" y="18980"/>
                    <a:pt x="0" y="-7001"/>
                    <a:pt x="0" y="1659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5" name="Freeform: Shape 86">
              <a:extLst>
                <a:ext uri="{FF2B5EF4-FFF2-40B4-BE49-F238E27FC236}">
                  <a16:creationId xmlns:a16="http://schemas.microsoft.com/office/drawing/2014/main" xmlns="" id="{D1C3D7EE-CB2A-46F5-9DA2-0751C6589938}"/>
                </a:ext>
              </a:extLst>
            </p:cNvPr>
            <p:cNvSpPr/>
            <p:nvPr/>
          </p:nvSpPr>
          <p:spPr>
            <a:xfrm>
              <a:off x="3402368" y="3088055"/>
              <a:ext cx="5716" cy="294112"/>
            </a:xfrm>
            <a:custGeom>
              <a:avLst/>
              <a:gdLst>
                <a:gd name="connsiteX0" fmla="*/ 0 w 17321"/>
                <a:gd name="connsiteY0" fmla="*/ 6495 h 891197"/>
                <a:gd name="connsiteX1" fmla="*/ 0 w 17321"/>
                <a:gd name="connsiteY1" fmla="*/ 881198 h 891197"/>
                <a:gd name="connsiteX2" fmla="*/ 17322 w 17321"/>
                <a:gd name="connsiteY2" fmla="*/ 881198 h 891197"/>
                <a:gd name="connsiteX3" fmla="*/ 17322 w 17321"/>
                <a:gd name="connsiteY3" fmla="*/ 6495 h 891197"/>
                <a:gd name="connsiteX4" fmla="*/ 0 w 17321"/>
                <a:gd name="connsiteY4" fmla="*/ 6495 h 891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1" h="891197">
                  <a:moveTo>
                    <a:pt x="0" y="6495"/>
                  </a:moveTo>
                  <a:cubicBezTo>
                    <a:pt x="0" y="300950"/>
                    <a:pt x="0" y="586743"/>
                    <a:pt x="0" y="881198"/>
                  </a:cubicBezTo>
                  <a:cubicBezTo>
                    <a:pt x="0" y="889858"/>
                    <a:pt x="17322" y="898518"/>
                    <a:pt x="17322" y="881198"/>
                  </a:cubicBezTo>
                  <a:cubicBezTo>
                    <a:pt x="17322" y="586743"/>
                    <a:pt x="17322" y="300950"/>
                    <a:pt x="17322" y="6495"/>
                  </a:cubicBezTo>
                  <a:cubicBezTo>
                    <a:pt x="17322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6" name="Freeform: Shape 87">
              <a:extLst>
                <a:ext uri="{FF2B5EF4-FFF2-40B4-BE49-F238E27FC236}">
                  <a16:creationId xmlns:a16="http://schemas.microsoft.com/office/drawing/2014/main" xmlns="" id="{19192089-430F-46B1-90BA-1D143F44EF86}"/>
                </a:ext>
              </a:extLst>
            </p:cNvPr>
            <p:cNvSpPr/>
            <p:nvPr/>
          </p:nvSpPr>
          <p:spPr>
            <a:xfrm>
              <a:off x="3385220" y="3353875"/>
              <a:ext cx="40013" cy="47126"/>
            </a:xfrm>
            <a:custGeom>
              <a:avLst/>
              <a:gdLst>
                <a:gd name="connsiteX0" fmla="*/ 60623 w 121245"/>
                <a:gd name="connsiteY0" fmla="*/ 32428 h 142798"/>
                <a:gd name="connsiteX1" fmla="*/ 0 w 121245"/>
                <a:gd name="connsiteY1" fmla="*/ 127692 h 142798"/>
                <a:gd name="connsiteX2" fmla="*/ 60623 w 121245"/>
                <a:gd name="connsiteY2" fmla="*/ 110371 h 142798"/>
                <a:gd name="connsiteX3" fmla="*/ 121245 w 121245"/>
                <a:gd name="connsiteY3" fmla="*/ 15107 h 142798"/>
                <a:gd name="connsiteX4" fmla="*/ 60623 w 121245"/>
                <a:gd name="connsiteY4" fmla="*/ 32428 h 142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2798">
                  <a:moveTo>
                    <a:pt x="60623" y="32428"/>
                  </a:moveTo>
                  <a:cubicBezTo>
                    <a:pt x="25982" y="58409"/>
                    <a:pt x="0" y="101711"/>
                    <a:pt x="0" y="127692"/>
                  </a:cubicBezTo>
                  <a:cubicBezTo>
                    <a:pt x="0" y="153673"/>
                    <a:pt x="25982" y="145013"/>
                    <a:pt x="60623" y="110371"/>
                  </a:cubicBezTo>
                  <a:cubicBezTo>
                    <a:pt x="95264" y="75730"/>
                    <a:pt x="121245" y="32428"/>
                    <a:pt x="121245" y="15107"/>
                  </a:cubicBezTo>
                  <a:cubicBezTo>
                    <a:pt x="121245" y="-10875"/>
                    <a:pt x="95264" y="-2214"/>
                    <a:pt x="60623" y="32428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7" name="Freeform: Shape 88">
              <a:extLst>
                <a:ext uri="{FF2B5EF4-FFF2-40B4-BE49-F238E27FC236}">
                  <a16:creationId xmlns:a16="http://schemas.microsoft.com/office/drawing/2014/main" xmlns="" id="{4129F087-FEEB-4B70-8A09-FFD3261C4E6C}"/>
                </a:ext>
              </a:extLst>
            </p:cNvPr>
            <p:cNvSpPr/>
            <p:nvPr/>
          </p:nvSpPr>
          <p:spPr>
            <a:xfrm>
              <a:off x="3385220" y="3075195"/>
              <a:ext cx="40013" cy="45886"/>
            </a:xfrm>
            <a:custGeom>
              <a:avLst/>
              <a:gdLst>
                <a:gd name="connsiteX0" fmla="*/ 0 w 121245"/>
                <a:gd name="connsiteY0" fmla="*/ 10821 h 139039"/>
                <a:gd name="connsiteX1" fmla="*/ 60623 w 121245"/>
                <a:gd name="connsiteY1" fmla="*/ 106086 h 139039"/>
                <a:gd name="connsiteX2" fmla="*/ 121245 w 121245"/>
                <a:gd name="connsiteY2" fmla="*/ 132067 h 139039"/>
                <a:gd name="connsiteX3" fmla="*/ 60623 w 121245"/>
                <a:gd name="connsiteY3" fmla="*/ 36803 h 139039"/>
                <a:gd name="connsiteX4" fmla="*/ 0 w 121245"/>
                <a:gd name="connsiteY4" fmla="*/ 10821 h 139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9039">
                  <a:moveTo>
                    <a:pt x="0" y="10821"/>
                  </a:moveTo>
                  <a:cubicBezTo>
                    <a:pt x="0" y="36803"/>
                    <a:pt x="25982" y="71444"/>
                    <a:pt x="60623" y="106086"/>
                  </a:cubicBezTo>
                  <a:cubicBezTo>
                    <a:pt x="95264" y="132067"/>
                    <a:pt x="121245" y="149388"/>
                    <a:pt x="121245" y="132067"/>
                  </a:cubicBezTo>
                  <a:cubicBezTo>
                    <a:pt x="121245" y="114746"/>
                    <a:pt x="95264" y="71444"/>
                    <a:pt x="60623" y="36803"/>
                  </a:cubicBezTo>
                  <a:cubicBezTo>
                    <a:pt x="25982" y="-6500"/>
                    <a:pt x="0" y="-6500"/>
                    <a:pt x="0" y="1082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8" name="Freeform: Shape 83">
              <a:extLst>
                <a:ext uri="{FF2B5EF4-FFF2-40B4-BE49-F238E27FC236}">
                  <a16:creationId xmlns:a16="http://schemas.microsoft.com/office/drawing/2014/main" xmlns="" id="{0BB5A097-BAE4-4684-94D9-95D35FF14D43}"/>
                </a:ext>
              </a:extLst>
            </p:cNvPr>
            <p:cNvSpPr/>
            <p:nvPr/>
          </p:nvSpPr>
          <p:spPr>
            <a:xfrm>
              <a:off x="3305193" y="3016603"/>
              <a:ext cx="6299" cy="437018"/>
            </a:xfrm>
            <a:custGeom>
              <a:avLst/>
              <a:gdLst>
                <a:gd name="connsiteX0" fmla="*/ 0 w 19088"/>
                <a:gd name="connsiteY0" fmla="*/ 6495 h 1324218"/>
                <a:gd name="connsiteX1" fmla="*/ 0 w 19088"/>
                <a:gd name="connsiteY1" fmla="*/ 1314219 h 1324218"/>
                <a:gd name="connsiteX2" fmla="*/ 17321 w 19088"/>
                <a:gd name="connsiteY2" fmla="*/ 1314219 h 1324218"/>
                <a:gd name="connsiteX3" fmla="*/ 17321 w 19088"/>
                <a:gd name="connsiteY3" fmla="*/ 6495 h 1324218"/>
                <a:gd name="connsiteX4" fmla="*/ 0 w 19088"/>
                <a:gd name="connsiteY4" fmla="*/ 6495 h 1324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88" h="1324218">
                  <a:moveTo>
                    <a:pt x="0" y="6495"/>
                  </a:moveTo>
                  <a:cubicBezTo>
                    <a:pt x="0" y="439516"/>
                    <a:pt x="0" y="881198"/>
                    <a:pt x="0" y="1314219"/>
                  </a:cubicBezTo>
                  <a:cubicBezTo>
                    <a:pt x="0" y="1322879"/>
                    <a:pt x="17321" y="1331539"/>
                    <a:pt x="17321" y="1314219"/>
                  </a:cubicBezTo>
                  <a:cubicBezTo>
                    <a:pt x="17321" y="881198"/>
                    <a:pt x="17321" y="439516"/>
                    <a:pt x="17321" y="6495"/>
                  </a:cubicBezTo>
                  <a:cubicBezTo>
                    <a:pt x="25982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9" name="Freeform: Shape 84">
              <a:extLst>
                <a:ext uri="{FF2B5EF4-FFF2-40B4-BE49-F238E27FC236}">
                  <a16:creationId xmlns:a16="http://schemas.microsoft.com/office/drawing/2014/main" xmlns="" id="{FBA43758-ABD3-49FB-8C75-C9ACE51D80C1}"/>
                </a:ext>
              </a:extLst>
            </p:cNvPr>
            <p:cNvSpPr/>
            <p:nvPr/>
          </p:nvSpPr>
          <p:spPr>
            <a:xfrm>
              <a:off x="3288045" y="3424482"/>
              <a:ext cx="40561" cy="42987"/>
            </a:xfrm>
            <a:custGeom>
              <a:avLst/>
              <a:gdLst>
                <a:gd name="connsiteX0" fmla="*/ 60623 w 122905"/>
                <a:gd name="connsiteY0" fmla="*/ 9011 h 130257"/>
                <a:gd name="connsiteX1" fmla="*/ 0 w 122905"/>
                <a:gd name="connsiteY1" fmla="*/ 95615 h 130257"/>
                <a:gd name="connsiteX2" fmla="*/ 60623 w 122905"/>
                <a:gd name="connsiteY2" fmla="*/ 121597 h 130257"/>
                <a:gd name="connsiteX3" fmla="*/ 121246 w 122905"/>
                <a:gd name="connsiteY3" fmla="*/ 26332 h 130257"/>
                <a:gd name="connsiteX4" fmla="*/ 60623 w 122905"/>
                <a:gd name="connsiteY4" fmla="*/ 9011 h 130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905" h="130257">
                  <a:moveTo>
                    <a:pt x="60623" y="9011"/>
                  </a:moveTo>
                  <a:cubicBezTo>
                    <a:pt x="25981" y="26332"/>
                    <a:pt x="0" y="60974"/>
                    <a:pt x="0" y="95615"/>
                  </a:cubicBezTo>
                  <a:cubicBezTo>
                    <a:pt x="0" y="130257"/>
                    <a:pt x="25981" y="138918"/>
                    <a:pt x="60623" y="121597"/>
                  </a:cubicBezTo>
                  <a:cubicBezTo>
                    <a:pt x="95264" y="104276"/>
                    <a:pt x="121246" y="60974"/>
                    <a:pt x="121246" y="26332"/>
                  </a:cubicBezTo>
                  <a:cubicBezTo>
                    <a:pt x="129906" y="351"/>
                    <a:pt x="103925" y="-8309"/>
                    <a:pt x="60623" y="901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0" name="Freeform: Shape 85">
              <a:extLst>
                <a:ext uri="{FF2B5EF4-FFF2-40B4-BE49-F238E27FC236}">
                  <a16:creationId xmlns:a16="http://schemas.microsoft.com/office/drawing/2014/main" xmlns="" id="{659B3A87-14C7-4A73-A06B-158BA9913F01}"/>
                </a:ext>
              </a:extLst>
            </p:cNvPr>
            <p:cNvSpPr/>
            <p:nvPr/>
          </p:nvSpPr>
          <p:spPr>
            <a:xfrm>
              <a:off x="3288045" y="3007314"/>
              <a:ext cx="40561" cy="42987"/>
            </a:xfrm>
            <a:custGeom>
              <a:avLst/>
              <a:gdLst>
                <a:gd name="connsiteX0" fmla="*/ 60623 w 122905"/>
                <a:gd name="connsiteY0" fmla="*/ 8660 h 130257"/>
                <a:gd name="connsiteX1" fmla="*/ 0 w 122905"/>
                <a:gd name="connsiteY1" fmla="*/ 34642 h 130257"/>
                <a:gd name="connsiteX2" fmla="*/ 60623 w 122905"/>
                <a:gd name="connsiteY2" fmla="*/ 121246 h 130257"/>
                <a:gd name="connsiteX3" fmla="*/ 121246 w 122905"/>
                <a:gd name="connsiteY3" fmla="*/ 103925 h 130257"/>
                <a:gd name="connsiteX4" fmla="*/ 60623 w 122905"/>
                <a:gd name="connsiteY4" fmla="*/ 8660 h 130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905" h="130257">
                  <a:moveTo>
                    <a:pt x="60623" y="8660"/>
                  </a:moveTo>
                  <a:cubicBezTo>
                    <a:pt x="25981" y="-8660"/>
                    <a:pt x="0" y="0"/>
                    <a:pt x="0" y="34642"/>
                  </a:cubicBezTo>
                  <a:cubicBezTo>
                    <a:pt x="0" y="69283"/>
                    <a:pt x="25981" y="103925"/>
                    <a:pt x="60623" y="121246"/>
                  </a:cubicBezTo>
                  <a:cubicBezTo>
                    <a:pt x="95264" y="138567"/>
                    <a:pt x="121246" y="129906"/>
                    <a:pt x="121246" y="103925"/>
                  </a:cubicBezTo>
                  <a:cubicBezTo>
                    <a:pt x="129906" y="69283"/>
                    <a:pt x="103925" y="25981"/>
                    <a:pt x="60623" y="866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1" name="Freeform: Shape 80">
              <a:extLst>
                <a:ext uri="{FF2B5EF4-FFF2-40B4-BE49-F238E27FC236}">
                  <a16:creationId xmlns:a16="http://schemas.microsoft.com/office/drawing/2014/main" xmlns="" id="{3D2F85C5-83ED-49BD-9C88-A457AAB8DF56}"/>
                </a:ext>
              </a:extLst>
            </p:cNvPr>
            <p:cNvSpPr/>
            <p:nvPr/>
          </p:nvSpPr>
          <p:spPr>
            <a:xfrm>
              <a:off x="3210875" y="2990880"/>
              <a:ext cx="5716" cy="488464"/>
            </a:xfrm>
            <a:custGeom>
              <a:avLst/>
              <a:gdLst>
                <a:gd name="connsiteX0" fmla="*/ 0 w 17321"/>
                <a:gd name="connsiteY0" fmla="*/ 6495 h 1480106"/>
                <a:gd name="connsiteX1" fmla="*/ 0 w 17321"/>
                <a:gd name="connsiteY1" fmla="*/ 1470106 h 1480106"/>
                <a:gd name="connsiteX2" fmla="*/ 17321 w 17321"/>
                <a:gd name="connsiteY2" fmla="*/ 1470106 h 1480106"/>
                <a:gd name="connsiteX3" fmla="*/ 17321 w 17321"/>
                <a:gd name="connsiteY3" fmla="*/ 6495 h 1480106"/>
                <a:gd name="connsiteX4" fmla="*/ 0 w 17321"/>
                <a:gd name="connsiteY4" fmla="*/ 6495 h 1480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1" h="1480106">
                  <a:moveTo>
                    <a:pt x="0" y="6495"/>
                  </a:moveTo>
                  <a:cubicBezTo>
                    <a:pt x="0" y="491479"/>
                    <a:pt x="0" y="985123"/>
                    <a:pt x="0" y="1470106"/>
                  </a:cubicBezTo>
                  <a:cubicBezTo>
                    <a:pt x="0" y="1478767"/>
                    <a:pt x="17321" y="1487427"/>
                    <a:pt x="17321" y="1470106"/>
                  </a:cubicBezTo>
                  <a:cubicBezTo>
                    <a:pt x="17321" y="985123"/>
                    <a:pt x="17321" y="491479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2" name="Freeform: Shape 81">
              <a:extLst>
                <a:ext uri="{FF2B5EF4-FFF2-40B4-BE49-F238E27FC236}">
                  <a16:creationId xmlns:a16="http://schemas.microsoft.com/office/drawing/2014/main" xmlns="" id="{3B720C84-3D4D-4928-903F-D8B5D4B15F68}"/>
                </a:ext>
              </a:extLst>
            </p:cNvPr>
            <p:cNvSpPr/>
            <p:nvPr/>
          </p:nvSpPr>
          <p:spPr>
            <a:xfrm>
              <a:off x="3193727" y="3450321"/>
              <a:ext cx="40013" cy="42871"/>
            </a:xfrm>
            <a:custGeom>
              <a:avLst/>
              <a:gdLst>
                <a:gd name="connsiteX0" fmla="*/ 60623 w 121245"/>
                <a:gd name="connsiteY0" fmla="*/ 0 h 129906"/>
                <a:gd name="connsiteX1" fmla="*/ 0 w 121245"/>
                <a:gd name="connsiteY1" fmla="*/ 60623 h 129906"/>
                <a:gd name="connsiteX2" fmla="*/ 60623 w 121245"/>
                <a:gd name="connsiteY2" fmla="*/ 129906 h 129906"/>
                <a:gd name="connsiteX3" fmla="*/ 121246 w 121245"/>
                <a:gd name="connsiteY3" fmla="*/ 60623 h 129906"/>
                <a:gd name="connsiteX4" fmla="*/ 60623 w 121245"/>
                <a:gd name="connsiteY4" fmla="*/ 0 h 129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9906">
                  <a:moveTo>
                    <a:pt x="60623" y="0"/>
                  </a:moveTo>
                  <a:cubicBezTo>
                    <a:pt x="25982" y="0"/>
                    <a:pt x="0" y="25981"/>
                    <a:pt x="0" y="60623"/>
                  </a:cubicBezTo>
                  <a:cubicBezTo>
                    <a:pt x="0" y="95264"/>
                    <a:pt x="25982" y="129906"/>
                    <a:pt x="60623" y="129906"/>
                  </a:cubicBezTo>
                  <a:cubicBezTo>
                    <a:pt x="95264" y="129906"/>
                    <a:pt x="121246" y="95264"/>
                    <a:pt x="121246" y="60623"/>
                  </a:cubicBezTo>
                  <a:cubicBezTo>
                    <a:pt x="121246" y="25981"/>
                    <a:pt x="95264" y="0"/>
                    <a:pt x="60623" y="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3" name="Freeform: Shape 82">
              <a:extLst>
                <a:ext uri="{FF2B5EF4-FFF2-40B4-BE49-F238E27FC236}">
                  <a16:creationId xmlns:a16="http://schemas.microsoft.com/office/drawing/2014/main" xmlns="" id="{48F5FBA6-FE24-4166-A745-4E67D5097BAB}"/>
                </a:ext>
              </a:extLst>
            </p:cNvPr>
            <p:cNvSpPr/>
            <p:nvPr/>
          </p:nvSpPr>
          <p:spPr>
            <a:xfrm>
              <a:off x="3193727" y="2981591"/>
              <a:ext cx="40013" cy="42871"/>
            </a:xfrm>
            <a:custGeom>
              <a:avLst/>
              <a:gdLst>
                <a:gd name="connsiteX0" fmla="*/ 60623 w 121245"/>
                <a:gd name="connsiteY0" fmla="*/ 0 h 129906"/>
                <a:gd name="connsiteX1" fmla="*/ 0 w 121245"/>
                <a:gd name="connsiteY1" fmla="*/ 69283 h 129906"/>
                <a:gd name="connsiteX2" fmla="*/ 60623 w 121245"/>
                <a:gd name="connsiteY2" fmla="*/ 129906 h 129906"/>
                <a:gd name="connsiteX3" fmla="*/ 121246 w 121245"/>
                <a:gd name="connsiteY3" fmla="*/ 69283 h 129906"/>
                <a:gd name="connsiteX4" fmla="*/ 60623 w 121245"/>
                <a:gd name="connsiteY4" fmla="*/ 0 h 129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9906">
                  <a:moveTo>
                    <a:pt x="60623" y="0"/>
                  </a:moveTo>
                  <a:cubicBezTo>
                    <a:pt x="25982" y="0"/>
                    <a:pt x="0" y="34642"/>
                    <a:pt x="0" y="69283"/>
                  </a:cubicBezTo>
                  <a:cubicBezTo>
                    <a:pt x="0" y="103925"/>
                    <a:pt x="25982" y="129906"/>
                    <a:pt x="60623" y="129906"/>
                  </a:cubicBezTo>
                  <a:cubicBezTo>
                    <a:pt x="95264" y="129906"/>
                    <a:pt x="121246" y="103925"/>
                    <a:pt x="121246" y="69283"/>
                  </a:cubicBezTo>
                  <a:cubicBezTo>
                    <a:pt x="121246" y="34642"/>
                    <a:pt x="95264" y="0"/>
                    <a:pt x="60623" y="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4" name="Freeform: Shape 77">
              <a:extLst>
                <a:ext uri="{FF2B5EF4-FFF2-40B4-BE49-F238E27FC236}">
                  <a16:creationId xmlns:a16="http://schemas.microsoft.com/office/drawing/2014/main" xmlns="" id="{04B12763-4CC7-4A4F-A9C9-5D50F2A5F2CD}"/>
                </a:ext>
              </a:extLst>
            </p:cNvPr>
            <p:cNvSpPr/>
            <p:nvPr/>
          </p:nvSpPr>
          <p:spPr>
            <a:xfrm>
              <a:off x="3116558" y="3015446"/>
              <a:ext cx="5716" cy="438174"/>
            </a:xfrm>
            <a:custGeom>
              <a:avLst/>
              <a:gdLst>
                <a:gd name="connsiteX0" fmla="*/ 0 w 17320"/>
                <a:gd name="connsiteY0" fmla="*/ 10000 h 1327723"/>
                <a:gd name="connsiteX1" fmla="*/ 0 w 17320"/>
                <a:gd name="connsiteY1" fmla="*/ 1317724 h 1327723"/>
                <a:gd name="connsiteX2" fmla="*/ 17321 w 17320"/>
                <a:gd name="connsiteY2" fmla="*/ 1317724 h 1327723"/>
                <a:gd name="connsiteX3" fmla="*/ 17321 w 17320"/>
                <a:gd name="connsiteY3" fmla="*/ 10000 h 1327723"/>
                <a:gd name="connsiteX4" fmla="*/ 0 w 17320"/>
                <a:gd name="connsiteY4" fmla="*/ 10000 h 1327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1327723">
                  <a:moveTo>
                    <a:pt x="0" y="10000"/>
                  </a:moveTo>
                  <a:cubicBezTo>
                    <a:pt x="0" y="443021"/>
                    <a:pt x="0" y="884703"/>
                    <a:pt x="0" y="1317724"/>
                  </a:cubicBezTo>
                  <a:cubicBezTo>
                    <a:pt x="0" y="1326384"/>
                    <a:pt x="17321" y="1335044"/>
                    <a:pt x="17321" y="1317724"/>
                  </a:cubicBezTo>
                  <a:cubicBezTo>
                    <a:pt x="17321" y="884703"/>
                    <a:pt x="17321" y="443021"/>
                    <a:pt x="17321" y="10000"/>
                  </a:cubicBezTo>
                  <a:cubicBezTo>
                    <a:pt x="17321" y="1340"/>
                    <a:pt x="0" y="-7321"/>
                    <a:pt x="0" y="1000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5" name="Freeform: Shape 78">
              <a:extLst>
                <a:ext uri="{FF2B5EF4-FFF2-40B4-BE49-F238E27FC236}">
                  <a16:creationId xmlns:a16="http://schemas.microsoft.com/office/drawing/2014/main" xmlns="" id="{53FD58F6-1AD9-4F19-B24D-63E0224B5AEA}"/>
                </a:ext>
              </a:extLst>
            </p:cNvPr>
            <p:cNvSpPr/>
            <p:nvPr/>
          </p:nvSpPr>
          <p:spPr>
            <a:xfrm>
              <a:off x="3099409" y="3424482"/>
              <a:ext cx="40013" cy="42987"/>
            </a:xfrm>
            <a:custGeom>
              <a:avLst/>
              <a:gdLst>
                <a:gd name="connsiteX0" fmla="*/ 60623 w 121245"/>
                <a:gd name="connsiteY0" fmla="*/ 9011 h 130257"/>
                <a:gd name="connsiteX1" fmla="*/ 0 w 121245"/>
                <a:gd name="connsiteY1" fmla="*/ 26332 h 130257"/>
                <a:gd name="connsiteX2" fmla="*/ 60623 w 121245"/>
                <a:gd name="connsiteY2" fmla="*/ 121597 h 130257"/>
                <a:gd name="connsiteX3" fmla="*/ 121245 w 121245"/>
                <a:gd name="connsiteY3" fmla="*/ 95615 h 130257"/>
                <a:gd name="connsiteX4" fmla="*/ 60623 w 121245"/>
                <a:gd name="connsiteY4" fmla="*/ 9011 h 130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0257">
                  <a:moveTo>
                    <a:pt x="60623" y="9011"/>
                  </a:moveTo>
                  <a:cubicBezTo>
                    <a:pt x="25981" y="-8309"/>
                    <a:pt x="0" y="351"/>
                    <a:pt x="0" y="26332"/>
                  </a:cubicBezTo>
                  <a:cubicBezTo>
                    <a:pt x="0" y="52313"/>
                    <a:pt x="25981" y="95615"/>
                    <a:pt x="60623" y="121597"/>
                  </a:cubicBezTo>
                  <a:cubicBezTo>
                    <a:pt x="95264" y="138918"/>
                    <a:pt x="121245" y="130257"/>
                    <a:pt x="121245" y="95615"/>
                  </a:cubicBezTo>
                  <a:cubicBezTo>
                    <a:pt x="121245" y="60974"/>
                    <a:pt x="95264" y="26332"/>
                    <a:pt x="60623" y="901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6" name="Freeform: Shape 79">
              <a:extLst>
                <a:ext uri="{FF2B5EF4-FFF2-40B4-BE49-F238E27FC236}">
                  <a16:creationId xmlns:a16="http://schemas.microsoft.com/office/drawing/2014/main" xmlns="" id="{2D3AAA24-CA2A-42DA-8676-826A8F5B562D}"/>
                </a:ext>
              </a:extLst>
            </p:cNvPr>
            <p:cNvSpPr/>
            <p:nvPr/>
          </p:nvSpPr>
          <p:spPr>
            <a:xfrm>
              <a:off x="3099409" y="3007314"/>
              <a:ext cx="40013" cy="42987"/>
            </a:xfrm>
            <a:custGeom>
              <a:avLst/>
              <a:gdLst>
                <a:gd name="connsiteX0" fmla="*/ 60623 w 121245"/>
                <a:gd name="connsiteY0" fmla="*/ 8660 h 130257"/>
                <a:gd name="connsiteX1" fmla="*/ 0 w 121245"/>
                <a:gd name="connsiteY1" fmla="*/ 103925 h 130257"/>
                <a:gd name="connsiteX2" fmla="*/ 60623 w 121245"/>
                <a:gd name="connsiteY2" fmla="*/ 121246 h 130257"/>
                <a:gd name="connsiteX3" fmla="*/ 121245 w 121245"/>
                <a:gd name="connsiteY3" fmla="*/ 34642 h 130257"/>
                <a:gd name="connsiteX4" fmla="*/ 60623 w 121245"/>
                <a:gd name="connsiteY4" fmla="*/ 8660 h 130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0257">
                  <a:moveTo>
                    <a:pt x="60623" y="8660"/>
                  </a:moveTo>
                  <a:cubicBezTo>
                    <a:pt x="25981" y="25981"/>
                    <a:pt x="0" y="69283"/>
                    <a:pt x="0" y="103925"/>
                  </a:cubicBezTo>
                  <a:cubicBezTo>
                    <a:pt x="0" y="129906"/>
                    <a:pt x="25981" y="138567"/>
                    <a:pt x="60623" y="121246"/>
                  </a:cubicBezTo>
                  <a:cubicBezTo>
                    <a:pt x="95264" y="103925"/>
                    <a:pt x="121245" y="69283"/>
                    <a:pt x="121245" y="34642"/>
                  </a:cubicBezTo>
                  <a:cubicBezTo>
                    <a:pt x="121245" y="0"/>
                    <a:pt x="95264" y="-8660"/>
                    <a:pt x="60623" y="866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7" name="Freeform: Shape 74">
              <a:extLst>
                <a:ext uri="{FF2B5EF4-FFF2-40B4-BE49-F238E27FC236}">
                  <a16:creationId xmlns:a16="http://schemas.microsoft.com/office/drawing/2014/main" xmlns="" id="{0C87A845-29D4-4480-9008-91B651D35F52}"/>
                </a:ext>
              </a:extLst>
            </p:cNvPr>
            <p:cNvSpPr/>
            <p:nvPr/>
          </p:nvSpPr>
          <p:spPr>
            <a:xfrm>
              <a:off x="3019382" y="3088055"/>
              <a:ext cx="5716" cy="296970"/>
            </a:xfrm>
            <a:custGeom>
              <a:avLst/>
              <a:gdLst>
                <a:gd name="connsiteX0" fmla="*/ 0 w 17320"/>
                <a:gd name="connsiteY0" fmla="*/ 6495 h 899858"/>
                <a:gd name="connsiteX1" fmla="*/ 0 w 17320"/>
                <a:gd name="connsiteY1" fmla="*/ 889858 h 899858"/>
                <a:gd name="connsiteX2" fmla="*/ 17321 w 17320"/>
                <a:gd name="connsiteY2" fmla="*/ 889858 h 899858"/>
                <a:gd name="connsiteX3" fmla="*/ 17321 w 17320"/>
                <a:gd name="connsiteY3" fmla="*/ 6495 h 899858"/>
                <a:gd name="connsiteX4" fmla="*/ 0 w 17320"/>
                <a:gd name="connsiteY4" fmla="*/ 6495 h 899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899858">
                  <a:moveTo>
                    <a:pt x="0" y="6495"/>
                  </a:moveTo>
                  <a:cubicBezTo>
                    <a:pt x="0" y="300950"/>
                    <a:pt x="0" y="595404"/>
                    <a:pt x="0" y="889858"/>
                  </a:cubicBezTo>
                  <a:cubicBezTo>
                    <a:pt x="0" y="898518"/>
                    <a:pt x="17321" y="907179"/>
                    <a:pt x="17321" y="889858"/>
                  </a:cubicBezTo>
                  <a:cubicBezTo>
                    <a:pt x="17321" y="595404"/>
                    <a:pt x="17321" y="300950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8" name="Freeform: Shape 75">
              <a:extLst>
                <a:ext uri="{FF2B5EF4-FFF2-40B4-BE49-F238E27FC236}">
                  <a16:creationId xmlns:a16="http://schemas.microsoft.com/office/drawing/2014/main" xmlns="" id="{6217518D-E663-4631-A7FE-620F96E4DE1B}"/>
                </a:ext>
              </a:extLst>
            </p:cNvPr>
            <p:cNvSpPr/>
            <p:nvPr/>
          </p:nvSpPr>
          <p:spPr>
            <a:xfrm>
              <a:off x="3002234" y="3354619"/>
              <a:ext cx="40457" cy="46382"/>
            </a:xfrm>
            <a:custGeom>
              <a:avLst/>
              <a:gdLst>
                <a:gd name="connsiteX0" fmla="*/ 60623 w 122591"/>
                <a:gd name="connsiteY0" fmla="*/ 30173 h 140544"/>
                <a:gd name="connsiteX1" fmla="*/ 0 w 122591"/>
                <a:gd name="connsiteY1" fmla="*/ 12852 h 140544"/>
                <a:gd name="connsiteX2" fmla="*/ 60623 w 122591"/>
                <a:gd name="connsiteY2" fmla="*/ 108117 h 140544"/>
                <a:gd name="connsiteX3" fmla="*/ 121246 w 122591"/>
                <a:gd name="connsiteY3" fmla="*/ 125438 h 140544"/>
                <a:gd name="connsiteX4" fmla="*/ 60623 w 122591"/>
                <a:gd name="connsiteY4" fmla="*/ 30173 h 140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40544">
                  <a:moveTo>
                    <a:pt x="60623" y="30173"/>
                  </a:moveTo>
                  <a:cubicBezTo>
                    <a:pt x="25981" y="4192"/>
                    <a:pt x="0" y="-13129"/>
                    <a:pt x="0" y="12852"/>
                  </a:cubicBezTo>
                  <a:cubicBezTo>
                    <a:pt x="0" y="30173"/>
                    <a:pt x="25981" y="73475"/>
                    <a:pt x="60623" y="108117"/>
                  </a:cubicBezTo>
                  <a:cubicBezTo>
                    <a:pt x="95264" y="142759"/>
                    <a:pt x="121246" y="151419"/>
                    <a:pt x="121246" y="125438"/>
                  </a:cubicBezTo>
                  <a:cubicBezTo>
                    <a:pt x="129906" y="99456"/>
                    <a:pt x="95264" y="56154"/>
                    <a:pt x="60623" y="30173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9" name="Freeform: Shape 76">
              <a:extLst>
                <a:ext uri="{FF2B5EF4-FFF2-40B4-BE49-F238E27FC236}">
                  <a16:creationId xmlns:a16="http://schemas.microsoft.com/office/drawing/2014/main" xmlns="" id="{2AA607A6-529B-40A7-AB22-A70CAE06914D}"/>
                </a:ext>
              </a:extLst>
            </p:cNvPr>
            <p:cNvSpPr/>
            <p:nvPr/>
          </p:nvSpPr>
          <p:spPr>
            <a:xfrm>
              <a:off x="3002234" y="3073781"/>
              <a:ext cx="40457" cy="45115"/>
            </a:xfrm>
            <a:custGeom>
              <a:avLst/>
              <a:gdLst>
                <a:gd name="connsiteX0" fmla="*/ 60623 w 122591"/>
                <a:gd name="connsiteY0" fmla="*/ 32427 h 136703"/>
                <a:gd name="connsiteX1" fmla="*/ 0 w 122591"/>
                <a:gd name="connsiteY1" fmla="*/ 127692 h 136703"/>
                <a:gd name="connsiteX2" fmla="*/ 60623 w 122591"/>
                <a:gd name="connsiteY2" fmla="*/ 110371 h 136703"/>
                <a:gd name="connsiteX3" fmla="*/ 121246 w 122591"/>
                <a:gd name="connsiteY3" fmla="*/ 15107 h 136703"/>
                <a:gd name="connsiteX4" fmla="*/ 60623 w 122591"/>
                <a:gd name="connsiteY4" fmla="*/ 32427 h 136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36703">
                  <a:moveTo>
                    <a:pt x="60623" y="32427"/>
                  </a:moveTo>
                  <a:cubicBezTo>
                    <a:pt x="25981" y="67069"/>
                    <a:pt x="0" y="110371"/>
                    <a:pt x="0" y="127692"/>
                  </a:cubicBezTo>
                  <a:cubicBezTo>
                    <a:pt x="0" y="145013"/>
                    <a:pt x="25981" y="136353"/>
                    <a:pt x="60623" y="110371"/>
                  </a:cubicBezTo>
                  <a:cubicBezTo>
                    <a:pt x="95264" y="84390"/>
                    <a:pt x="121246" y="41088"/>
                    <a:pt x="121246" y="15107"/>
                  </a:cubicBezTo>
                  <a:cubicBezTo>
                    <a:pt x="129906" y="-10875"/>
                    <a:pt x="95264" y="-2214"/>
                    <a:pt x="60623" y="32427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0" name="Freeform: Shape 71">
              <a:extLst>
                <a:ext uri="{FF2B5EF4-FFF2-40B4-BE49-F238E27FC236}">
                  <a16:creationId xmlns:a16="http://schemas.microsoft.com/office/drawing/2014/main" xmlns="" id="{48C15DEF-CCF0-4803-9CE5-F34D889C1FB6}"/>
                </a:ext>
              </a:extLst>
            </p:cNvPr>
            <p:cNvSpPr/>
            <p:nvPr/>
          </p:nvSpPr>
          <p:spPr>
            <a:xfrm>
              <a:off x="2925064" y="3190947"/>
              <a:ext cx="5716" cy="91187"/>
            </a:xfrm>
            <a:custGeom>
              <a:avLst/>
              <a:gdLst>
                <a:gd name="connsiteX0" fmla="*/ 0 w 17321"/>
                <a:gd name="connsiteY0" fmla="*/ 6495 h 276308"/>
                <a:gd name="connsiteX1" fmla="*/ 0 w 17321"/>
                <a:gd name="connsiteY1" fmla="*/ 266308 h 276308"/>
                <a:gd name="connsiteX2" fmla="*/ 17321 w 17321"/>
                <a:gd name="connsiteY2" fmla="*/ 266308 h 276308"/>
                <a:gd name="connsiteX3" fmla="*/ 17321 w 17321"/>
                <a:gd name="connsiteY3" fmla="*/ 6495 h 276308"/>
                <a:gd name="connsiteX4" fmla="*/ 0 w 17321"/>
                <a:gd name="connsiteY4" fmla="*/ 6495 h 276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1" h="276308">
                  <a:moveTo>
                    <a:pt x="0" y="6495"/>
                  </a:moveTo>
                  <a:cubicBezTo>
                    <a:pt x="0" y="93100"/>
                    <a:pt x="0" y="179704"/>
                    <a:pt x="0" y="266308"/>
                  </a:cubicBezTo>
                  <a:cubicBezTo>
                    <a:pt x="0" y="274968"/>
                    <a:pt x="17321" y="283629"/>
                    <a:pt x="17321" y="266308"/>
                  </a:cubicBezTo>
                  <a:cubicBezTo>
                    <a:pt x="17321" y="179704"/>
                    <a:pt x="17321" y="93100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1" name="Freeform: Shape 72">
              <a:extLst>
                <a:ext uri="{FF2B5EF4-FFF2-40B4-BE49-F238E27FC236}">
                  <a16:creationId xmlns:a16="http://schemas.microsoft.com/office/drawing/2014/main" xmlns="" id="{F16C5C84-DEBD-43EB-A160-6B2A274CC638}"/>
                </a:ext>
              </a:extLst>
            </p:cNvPr>
            <p:cNvSpPr/>
            <p:nvPr/>
          </p:nvSpPr>
          <p:spPr>
            <a:xfrm>
              <a:off x="2907916" y="3255525"/>
              <a:ext cx="40013" cy="46721"/>
            </a:xfrm>
            <a:custGeom>
              <a:avLst/>
              <a:gdLst>
                <a:gd name="connsiteX0" fmla="*/ 0 w 121245"/>
                <a:gd name="connsiteY0" fmla="*/ 1346 h 141572"/>
                <a:gd name="connsiteX1" fmla="*/ 60623 w 121245"/>
                <a:gd name="connsiteY1" fmla="*/ 79290 h 141572"/>
                <a:gd name="connsiteX2" fmla="*/ 121246 w 121245"/>
                <a:gd name="connsiteY2" fmla="*/ 139913 h 141572"/>
                <a:gd name="connsiteX3" fmla="*/ 60623 w 121245"/>
                <a:gd name="connsiteY3" fmla="*/ 61969 h 141572"/>
                <a:gd name="connsiteX4" fmla="*/ 0 w 121245"/>
                <a:gd name="connsiteY4" fmla="*/ 1346 h 141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1572">
                  <a:moveTo>
                    <a:pt x="0" y="1346"/>
                  </a:moveTo>
                  <a:cubicBezTo>
                    <a:pt x="0" y="1346"/>
                    <a:pt x="25982" y="44648"/>
                    <a:pt x="60623" y="79290"/>
                  </a:cubicBezTo>
                  <a:cubicBezTo>
                    <a:pt x="95264" y="122592"/>
                    <a:pt x="121246" y="148573"/>
                    <a:pt x="121246" y="139913"/>
                  </a:cubicBezTo>
                  <a:cubicBezTo>
                    <a:pt x="121246" y="131252"/>
                    <a:pt x="95264" y="96611"/>
                    <a:pt x="60623" y="61969"/>
                  </a:cubicBezTo>
                  <a:cubicBezTo>
                    <a:pt x="25982" y="27327"/>
                    <a:pt x="0" y="-7314"/>
                    <a:pt x="0" y="1346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2" name="Freeform: Shape 73">
              <a:extLst>
                <a:ext uri="{FF2B5EF4-FFF2-40B4-BE49-F238E27FC236}">
                  <a16:creationId xmlns:a16="http://schemas.microsoft.com/office/drawing/2014/main" xmlns="" id="{317BB690-570B-49BF-8F0C-CCF642C29BAA}"/>
                </a:ext>
              </a:extLst>
            </p:cNvPr>
            <p:cNvSpPr/>
            <p:nvPr/>
          </p:nvSpPr>
          <p:spPr>
            <a:xfrm>
              <a:off x="2907916" y="3170226"/>
              <a:ext cx="40013" cy="45729"/>
            </a:xfrm>
            <a:custGeom>
              <a:avLst/>
              <a:gdLst>
                <a:gd name="connsiteX0" fmla="*/ 60623 w 121245"/>
                <a:gd name="connsiteY0" fmla="*/ 60623 h 138566"/>
                <a:gd name="connsiteX1" fmla="*/ 0 w 121245"/>
                <a:gd name="connsiteY1" fmla="*/ 138567 h 138566"/>
                <a:gd name="connsiteX2" fmla="*/ 60623 w 121245"/>
                <a:gd name="connsiteY2" fmla="*/ 77944 h 138566"/>
                <a:gd name="connsiteX3" fmla="*/ 121246 w 121245"/>
                <a:gd name="connsiteY3" fmla="*/ 0 h 138566"/>
                <a:gd name="connsiteX4" fmla="*/ 60623 w 121245"/>
                <a:gd name="connsiteY4" fmla="*/ 60623 h 138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8566">
                  <a:moveTo>
                    <a:pt x="60623" y="60623"/>
                  </a:moveTo>
                  <a:cubicBezTo>
                    <a:pt x="25982" y="103925"/>
                    <a:pt x="0" y="138567"/>
                    <a:pt x="0" y="138567"/>
                  </a:cubicBezTo>
                  <a:cubicBezTo>
                    <a:pt x="0" y="138567"/>
                    <a:pt x="25982" y="112586"/>
                    <a:pt x="60623" y="77944"/>
                  </a:cubicBezTo>
                  <a:cubicBezTo>
                    <a:pt x="95264" y="43302"/>
                    <a:pt x="121246" y="8660"/>
                    <a:pt x="121246" y="0"/>
                  </a:cubicBezTo>
                  <a:cubicBezTo>
                    <a:pt x="121246" y="0"/>
                    <a:pt x="95264" y="25981"/>
                    <a:pt x="60623" y="60623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3" name="Freeform: Shape 68">
              <a:extLst>
                <a:ext uri="{FF2B5EF4-FFF2-40B4-BE49-F238E27FC236}">
                  <a16:creationId xmlns:a16="http://schemas.microsoft.com/office/drawing/2014/main" xmlns="" id="{3DC03B0E-4E51-45DB-AAA3-66AD44DAFCF0}"/>
                </a:ext>
              </a:extLst>
            </p:cNvPr>
            <p:cNvSpPr/>
            <p:nvPr/>
          </p:nvSpPr>
          <p:spPr>
            <a:xfrm>
              <a:off x="2827890" y="3166926"/>
              <a:ext cx="6299" cy="140931"/>
            </a:xfrm>
            <a:custGeom>
              <a:avLst/>
              <a:gdLst>
                <a:gd name="connsiteX0" fmla="*/ 0 w 19087"/>
                <a:gd name="connsiteY0" fmla="*/ 10000 h 427040"/>
                <a:gd name="connsiteX1" fmla="*/ 0 w 19087"/>
                <a:gd name="connsiteY1" fmla="*/ 417040 h 427040"/>
                <a:gd name="connsiteX2" fmla="*/ 17321 w 19087"/>
                <a:gd name="connsiteY2" fmla="*/ 417040 h 427040"/>
                <a:gd name="connsiteX3" fmla="*/ 17321 w 19087"/>
                <a:gd name="connsiteY3" fmla="*/ 10000 h 427040"/>
                <a:gd name="connsiteX4" fmla="*/ 0 w 19087"/>
                <a:gd name="connsiteY4" fmla="*/ 10000 h 427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87" h="427040">
                  <a:moveTo>
                    <a:pt x="0" y="10000"/>
                  </a:moveTo>
                  <a:cubicBezTo>
                    <a:pt x="0" y="148567"/>
                    <a:pt x="0" y="287134"/>
                    <a:pt x="0" y="417040"/>
                  </a:cubicBezTo>
                  <a:cubicBezTo>
                    <a:pt x="0" y="425700"/>
                    <a:pt x="17321" y="434361"/>
                    <a:pt x="17321" y="417040"/>
                  </a:cubicBezTo>
                  <a:cubicBezTo>
                    <a:pt x="17321" y="278473"/>
                    <a:pt x="17321" y="139906"/>
                    <a:pt x="17321" y="10000"/>
                  </a:cubicBezTo>
                  <a:cubicBezTo>
                    <a:pt x="25981" y="1340"/>
                    <a:pt x="0" y="-7321"/>
                    <a:pt x="0" y="1000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4" name="Freeform: Shape 69">
              <a:extLst>
                <a:ext uri="{FF2B5EF4-FFF2-40B4-BE49-F238E27FC236}">
                  <a16:creationId xmlns:a16="http://schemas.microsoft.com/office/drawing/2014/main" xmlns="" id="{D07BEECA-0195-4AD1-A732-8DC2AD4840CD}"/>
                </a:ext>
              </a:extLst>
            </p:cNvPr>
            <p:cNvSpPr/>
            <p:nvPr/>
          </p:nvSpPr>
          <p:spPr>
            <a:xfrm>
              <a:off x="2810741" y="3148429"/>
              <a:ext cx="40013" cy="48074"/>
            </a:xfrm>
            <a:custGeom>
              <a:avLst/>
              <a:gdLst>
                <a:gd name="connsiteX0" fmla="*/ 0 w 121245"/>
                <a:gd name="connsiteY0" fmla="*/ 5425 h 145670"/>
                <a:gd name="connsiteX1" fmla="*/ 60623 w 121245"/>
                <a:gd name="connsiteY1" fmla="*/ 92030 h 145670"/>
                <a:gd name="connsiteX2" fmla="*/ 121246 w 121245"/>
                <a:gd name="connsiteY2" fmla="*/ 143992 h 145670"/>
                <a:gd name="connsiteX3" fmla="*/ 60623 w 121245"/>
                <a:gd name="connsiteY3" fmla="*/ 57388 h 145670"/>
                <a:gd name="connsiteX4" fmla="*/ 0 w 121245"/>
                <a:gd name="connsiteY4" fmla="*/ 5425 h 145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5670">
                  <a:moveTo>
                    <a:pt x="0" y="5425"/>
                  </a:moveTo>
                  <a:cubicBezTo>
                    <a:pt x="0" y="22746"/>
                    <a:pt x="25982" y="57388"/>
                    <a:pt x="60623" y="92030"/>
                  </a:cubicBezTo>
                  <a:cubicBezTo>
                    <a:pt x="95265" y="126671"/>
                    <a:pt x="121246" y="152652"/>
                    <a:pt x="121246" y="143992"/>
                  </a:cubicBezTo>
                  <a:cubicBezTo>
                    <a:pt x="121246" y="135332"/>
                    <a:pt x="95265" y="100690"/>
                    <a:pt x="60623" y="57388"/>
                  </a:cubicBezTo>
                  <a:cubicBezTo>
                    <a:pt x="34642" y="14086"/>
                    <a:pt x="0" y="-11895"/>
                    <a:pt x="0" y="542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5" name="Freeform: Shape 70">
              <a:extLst>
                <a:ext uri="{FF2B5EF4-FFF2-40B4-BE49-F238E27FC236}">
                  <a16:creationId xmlns:a16="http://schemas.microsoft.com/office/drawing/2014/main" xmlns="" id="{F2D6D1DB-7130-45DA-AD39-358E6D2956DE}"/>
                </a:ext>
              </a:extLst>
            </p:cNvPr>
            <p:cNvSpPr/>
            <p:nvPr/>
          </p:nvSpPr>
          <p:spPr>
            <a:xfrm>
              <a:off x="2810741" y="3278280"/>
              <a:ext cx="40013" cy="48074"/>
            </a:xfrm>
            <a:custGeom>
              <a:avLst/>
              <a:gdLst>
                <a:gd name="connsiteX0" fmla="*/ 0 w 121245"/>
                <a:gd name="connsiteY0" fmla="*/ 140245 h 145670"/>
                <a:gd name="connsiteX1" fmla="*/ 60623 w 121245"/>
                <a:gd name="connsiteY1" fmla="*/ 88283 h 145670"/>
                <a:gd name="connsiteX2" fmla="*/ 121246 w 121245"/>
                <a:gd name="connsiteY2" fmla="*/ 1679 h 145670"/>
                <a:gd name="connsiteX3" fmla="*/ 60623 w 121245"/>
                <a:gd name="connsiteY3" fmla="*/ 53641 h 145670"/>
                <a:gd name="connsiteX4" fmla="*/ 0 w 121245"/>
                <a:gd name="connsiteY4" fmla="*/ 140245 h 145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5670">
                  <a:moveTo>
                    <a:pt x="0" y="140245"/>
                  </a:moveTo>
                  <a:cubicBezTo>
                    <a:pt x="0" y="157566"/>
                    <a:pt x="25982" y="131585"/>
                    <a:pt x="60623" y="88283"/>
                  </a:cubicBezTo>
                  <a:cubicBezTo>
                    <a:pt x="95265" y="44981"/>
                    <a:pt x="121246" y="10339"/>
                    <a:pt x="121246" y="1679"/>
                  </a:cubicBezTo>
                  <a:cubicBezTo>
                    <a:pt x="121246" y="-6982"/>
                    <a:pt x="95265" y="18999"/>
                    <a:pt x="60623" y="53641"/>
                  </a:cubicBezTo>
                  <a:cubicBezTo>
                    <a:pt x="34642" y="88283"/>
                    <a:pt x="0" y="131585"/>
                    <a:pt x="0" y="14024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6" name="Freeform: Shape 65">
              <a:extLst>
                <a:ext uri="{FF2B5EF4-FFF2-40B4-BE49-F238E27FC236}">
                  <a16:creationId xmlns:a16="http://schemas.microsoft.com/office/drawing/2014/main" xmlns="" id="{143F6213-502B-4503-A3B9-920F71E71A07}"/>
                </a:ext>
              </a:extLst>
            </p:cNvPr>
            <p:cNvSpPr/>
            <p:nvPr/>
          </p:nvSpPr>
          <p:spPr>
            <a:xfrm>
              <a:off x="2733571" y="3070907"/>
              <a:ext cx="5716" cy="334126"/>
            </a:xfrm>
            <a:custGeom>
              <a:avLst/>
              <a:gdLst>
                <a:gd name="connsiteX0" fmla="*/ 0 w 17320"/>
                <a:gd name="connsiteY0" fmla="*/ 6495 h 1012443"/>
                <a:gd name="connsiteX1" fmla="*/ 0 w 17320"/>
                <a:gd name="connsiteY1" fmla="*/ 1002444 h 1012443"/>
                <a:gd name="connsiteX2" fmla="*/ 17321 w 17320"/>
                <a:gd name="connsiteY2" fmla="*/ 1002444 h 1012443"/>
                <a:gd name="connsiteX3" fmla="*/ 17321 w 17320"/>
                <a:gd name="connsiteY3" fmla="*/ 6495 h 1012443"/>
                <a:gd name="connsiteX4" fmla="*/ 0 w 17320"/>
                <a:gd name="connsiteY4" fmla="*/ 6495 h 1012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1012443">
                  <a:moveTo>
                    <a:pt x="0" y="6495"/>
                  </a:moveTo>
                  <a:cubicBezTo>
                    <a:pt x="0" y="335591"/>
                    <a:pt x="0" y="673348"/>
                    <a:pt x="0" y="1002444"/>
                  </a:cubicBezTo>
                  <a:cubicBezTo>
                    <a:pt x="0" y="1011104"/>
                    <a:pt x="17321" y="1019764"/>
                    <a:pt x="17321" y="1002444"/>
                  </a:cubicBezTo>
                  <a:cubicBezTo>
                    <a:pt x="17321" y="673348"/>
                    <a:pt x="17321" y="335591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7" name="Freeform: Shape 66">
              <a:extLst>
                <a:ext uri="{FF2B5EF4-FFF2-40B4-BE49-F238E27FC236}">
                  <a16:creationId xmlns:a16="http://schemas.microsoft.com/office/drawing/2014/main" xmlns="" id="{7ECCA6D7-104D-4232-B328-EA82AD0357F2}"/>
                </a:ext>
              </a:extLst>
            </p:cNvPr>
            <p:cNvSpPr/>
            <p:nvPr/>
          </p:nvSpPr>
          <p:spPr>
            <a:xfrm>
              <a:off x="2716423" y="3055506"/>
              <a:ext cx="40013" cy="45586"/>
            </a:xfrm>
            <a:custGeom>
              <a:avLst/>
              <a:gdLst>
                <a:gd name="connsiteX0" fmla="*/ 0 w 121245"/>
                <a:gd name="connsiteY0" fmla="*/ 18520 h 138132"/>
                <a:gd name="connsiteX1" fmla="*/ 60623 w 121245"/>
                <a:gd name="connsiteY1" fmla="*/ 113784 h 138132"/>
                <a:gd name="connsiteX2" fmla="*/ 121246 w 121245"/>
                <a:gd name="connsiteY2" fmla="*/ 122445 h 138132"/>
                <a:gd name="connsiteX3" fmla="*/ 60623 w 121245"/>
                <a:gd name="connsiteY3" fmla="*/ 27180 h 138132"/>
                <a:gd name="connsiteX4" fmla="*/ 0 w 121245"/>
                <a:gd name="connsiteY4" fmla="*/ 18520 h 138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8132">
                  <a:moveTo>
                    <a:pt x="0" y="18520"/>
                  </a:moveTo>
                  <a:cubicBezTo>
                    <a:pt x="0" y="44501"/>
                    <a:pt x="25981" y="87803"/>
                    <a:pt x="60623" y="113784"/>
                  </a:cubicBezTo>
                  <a:cubicBezTo>
                    <a:pt x="95264" y="139766"/>
                    <a:pt x="121246" y="148426"/>
                    <a:pt x="121246" y="122445"/>
                  </a:cubicBezTo>
                  <a:cubicBezTo>
                    <a:pt x="121246" y="105124"/>
                    <a:pt x="95264" y="53161"/>
                    <a:pt x="60623" y="27180"/>
                  </a:cubicBezTo>
                  <a:cubicBezTo>
                    <a:pt x="25981" y="-7461"/>
                    <a:pt x="0" y="-7461"/>
                    <a:pt x="0" y="1852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8" name="Freeform: Shape 67">
              <a:extLst>
                <a:ext uri="{FF2B5EF4-FFF2-40B4-BE49-F238E27FC236}">
                  <a16:creationId xmlns:a16="http://schemas.microsoft.com/office/drawing/2014/main" xmlns="" id="{A7C328F0-3888-48EB-A883-4D0F359C108B}"/>
                </a:ext>
              </a:extLst>
            </p:cNvPr>
            <p:cNvSpPr/>
            <p:nvPr/>
          </p:nvSpPr>
          <p:spPr>
            <a:xfrm>
              <a:off x="2716423" y="3373691"/>
              <a:ext cx="40013" cy="45586"/>
            </a:xfrm>
            <a:custGeom>
              <a:avLst/>
              <a:gdLst>
                <a:gd name="connsiteX0" fmla="*/ 60623 w 121245"/>
                <a:gd name="connsiteY0" fmla="*/ 24348 h 138132"/>
                <a:gd name="connsiteX1" fmla="*/ 0 w 121245"/>
                <a:gd name="connsiteY1" fmla="*/ 119612 h 138132"/>
                <a:gd name="connsiteX2" fmla="*/ 60623 w 121245"/>
                <a:gd name="connsiteY2" fmla="*/ 110952 h 138132"/>
                <a:gd name="connsiteX3" fmla="*/ 121246 w 121245"/>
                <a:gd name="connsiteY3" fmla="*/ 15687 h 138132"/>
                <a:gd name="connsiteX4" fmla="*/ 60623 w 121245"/>
                <a:gd name="connsiteY4" fmla="*/ 24348 h 138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8132">
                  <a:moveTo>
                    <a:pt x="60623" y="24348"/>
                  </a:moveTo>
                  <a:cubicBezTo>
                    <a:pt x="25981" y="50329"/>
                    <a:pt x="0" y="93631"/>
                    <a:pt x="0" y="119612"/>
                  </a:cubicBezTo>
                  <a:cubicBezTo>
                    <a:pt x="0" y="145594"/>
                    <a:pt x="25981" y="145594"/>
                    <a:pt x="60623" y="110952"/>
                  </a:cubicBezTo>
                  <a:cubicBezTo>
                    <a:pt x="95264" y="76310"/>
                    <a:pt x="121246" y="33008"/>
                    <a:pt x="121246" y="15687"/>
                  </a:cubicBezTo>
                  <a:cubicBezTo>
                    <a:pt x="121246" y="-10294"/>
                    <a:pt x="95264" y="-1633"/>
                    <a:pt x="60623" y="24348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9" name="Freeform: Shape 62">
              <a:extLst>
                <a:ext uri="{FF2B5EF4-FFF2-40B4-BE49-F238E27FC236}">
                  <a16:creationId xmlns:a16="http://schemas.microsoft.com/office/drawing/2014/main" xmlns="" id="{4F697E73-0D29-449B-8DF0-CF14B2105F34}"/>
                </a:ext>
              </a:extLst>
            </p:cNvPr>
            <p:cNvSpPr/>
            <p:nvPr/>
          </p:nvSpPr>
          <p:spPr>
            <a:xfrm>
              <a:off x="2639253" y="3008743"/>
              <a:ext cx="5716" cy="459168"/>
            </a:xfrm>
            <a:custGeom>
              <a:avLst/>
              <a:gdLst>
                <a:gd name="connsiteX0" fmla="*/ 0 w 17321"/>
                <a:gd name="connsiteY0" fmla="*/ 12991 h 1391337"/>
                <a:gd name="connsiteX1" fmla="*/ 0 w 17321"/>
                <a:gd name="connsiteY1" fmla="*/ 1381337 h 1391337"/>
                <a:gd name="connsiteX2" fmla="*/ 17321 w 17321"/>
                <a:gd name="connsiteY2" fmla="*/ 1381337 h 1391337"/>
                <a:gd name="connsiteX3" fmla="*/ 17321 w 17321"/>
                <a:gd name="connsiteY3" fmla="*/ 12991 h 1391337"/>
                <a:gd name="connsiteX4" fmla="*/ 0 w 17321"/>
                <a:gd name="connsiteY4" fmla="*/ 12991 h 1391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1" h="1391337">
                  <a:moveTo>
                    <a:pt x="0" y="12991"/>
                  </a:moveTo>
                  <a:cubicBezTo>
                    <a:pt x="0" y="471993"/>
                    <a:pt x="0" y="930995"/>
                    <a:pt x="0" y="1381337"/>
                  </a:cubicBezTo>
                  <a:cubicBezTo>
                    <a:pt x="0" y="1389997"/>
                    <a:pt x="17321" y="1398658"/>
                    <a:pt x="17321" y="1381337"/>
                  </a:cubicBezTo>
                  <a:cubicBezTo>
                    <a:pt x="17321" y="922335"/>
                    <a:pt x="17321" y="463332"/>
                    <a:pt x="17321" y="12991"/>
                  </a:cubicBezTo>
                  <a:cubicBezTo>
                    <a:pt x="17321" y="-4330"/>
                    <a:pt x="0" y="-4330"/>
                    <a:pt x="0" y="1299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0" name="Freeform: Shape 63">
              <a:extLst>
                <a:ext uri="{FF2B5EF4-FFF2-40B4-BE49-F238E27FC236}">
                  <a16:creationId xmlns:a16="http://schemas.microsoft.com/office/drawing/2014/main" xmlns="" id="{47ACC537-C3F8-414C-891D-226A2C25001A}"/>
                </a:ext>
              </a:extLst>
            </p:cNvPr>
            <p:cNvSpPr/>
            <p:nvPr/>
          </p:nvSpPr>
          <p:spPr>
            <a:xfrm>
              <a:off x="2622105" y="2996497"/>
              <a:ext cx="40013" cy="40429"/>
            </a:xfrm>
            <a:custGeom>
              <a:avLst/>
              <a:gdLst>
                <a:gd name="connsiteX0" fmla="*/ 60623 w 121245"/>
                <a:gd name="connsiteY0" fmla="*/ 6795 h 122504"/>
                <a:gd name="connsiteX1" fmla="*/ 0 w 121245"/>
                <a:gd name="connsiteY1" fmla="*/ 41437 h 122504"/>
                <a:gd name="connsiteX2" fmla="*/ 60623 w 121245"/>
                <a:gd name="connsiteY2" fmla="*/ 119381 h 122504"/>
                <a:gd name="connsiteX3" fmla="*/ 121246 w 121245"/>
                <a:gd name="connsiteY3" fmla="*/ 84739 h 122504"/>
                <a:gd name="connsiteX4" fmla="*/ 60623 w 121245"/>
                <a:gd name="connsiteY4" fmla="*/ 6795 h 122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2504">
                  <a:moveTo>
                    <a:pt x="60623" y="6795"/>
                  </a:moveTo>
                  <a:cubicBezTo>
                    <a:pt x="25982" y="-10526"/>
                    <a:pt x="0" y="6795"/>
                    <a:pt x="0" y="41437"/>
                  </a:cubicBezTo>
                  <a:cubicBezTo>
                    <a:pt x="0" y="76078"/>
                    <a:pt x="25982" y="110720"/>
                    <a:pt x="60623" y="119381"/>
                  </a:cubicBezTo>
                  <a:cubicBezTo>
                    <a:pt x="95264" y="128041"/>
                    <a:pt x="121246" y="119381"/>
                    <a:pt x="121246" y="84739"/>
                  </a:cubicBezTo>
                  <a:cubicBezTo>
                    <a:pt x="121246" y="58758"/>
                    <a:pt x="95264" y="24116"/>
                    <a:pt x="60623" y="67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1" name="Freeform: Shape 64">
              <a:extLst>
                <a:ext uri="{FF2B5EF4-FFF2-40B4-BE49-F238E27FC236}">
                  <a16:creationId xmlns:a16="http://schemas.microsoft.com/office/drawing/2014/main" xmlns="" id="{FB08B7CA-B922-4613-A1B1-CA6D2D81286B}"/>
                </a:ext>
              </a:extLst>
            </p:cNvPr>
            <p:cNvSpPr/>
            <p:nvPr/>
          </p:nvSpPr>
          <p:spPr>
            <a:xfrm>
              <a:off x="2622105" y="3434958"/>
              <a:ext cx="40013" cy="40470"/>
            </a:xfrm>
            <a:custGeom>
              <a:avLst/>
              <a:gdLst>
                <a:gd name="connsiteX0" fmla="*/ 60623 w 121245"/>
                <a:gd name="connsiteY0" fmla="*/ 3248 h 122628"/>
                <a:gd name="connsiteX1" fmla="*/ 0 w 121245"/>
                <a:gd name="connsiteY1" fmla="*/ 81191 h 122628"/>
                <a:gd name="connsiteX2" fmla="*/ 60623 w 121245"/>
                <a:gd name="connsiteY2" fmla="*/ 115833 h 122628"/>
                <a:gd name="connsiteX3" fmla="*/ 121246 w 121245"/>
                <a:gd name="connsiteY3" fmla="*/ 29229 h 122628"/>
                <a:gd name="connsiteX4" fmla="*/ 60623 w 121245"/>
                <a:gd name="connsiteY4" fmla="*/ 3248 h 122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2628">
                  <a:moveTo>
                    <a:pt x="60623" y="3248"/>
                  </a:moveTo>
                  <a:cubicBezTo>
                    <a:pt x="25982" y="11908"/>
                    <a:pt x="0" y="46550"/>
                    <a:pt x="0" y="81191"/>
                  </a:cubicBezTo>
                  <a:cubicBezTo>
                    <a:pt x="0" y="115833"/>
                    <a:pt x="25982" y="133154"/>
                    <a:pt x="60623" y="115833"/>
                  </a:cubicBezTo>
                  <a:cubicBezTo>
                    <a:pt x="95264" y="98512"/>
                    <a:pt x="121246" y="63871"/>
                    <a:pt x="121246" y="29229"/>
                  </a:cubicBezTo>
                  <a:cubicBezTo>
                    <a:pt x="121246" y="3248"/>
                    <a:pt x="95264" y="-5413"/>
                    <a:pt x="60623" y="3248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2" name="Freeform: Shape 59">
              <a:extLst>
                <a:ext uri="{FF2B5EF4-FFF2-40B4-BE49-F238E27FC236}">
                  <a16:creationId xmlns:a16="http://schemas.microsoft.com/office/drawing/2014/main" xmlns="" id="{5DEBC7F5-BD6C-42E1-85D7-9456AB38FBE7}"/>
                </a:ext>
              </a:extLst>
            </p:cNvPr>
            <p:cNvSpPr/>
            <p:nvPr/>
          </p:nvSpPr>
          <p:spPr>
            <a:xfrm>
              <a:off x="2542079" y="2995440"/>
              <a:ext cx="5716" cy="486762"/>
            </a:xfrm>
            <a:custGeom>
              <a:avLst/>
              <a:gdLst>
                <a:gd name="connsiteX0" fmla="*/ 0 w 17320"/>
                <a:gd name="connsiteY0" fmla="*/ 10000 h 1474950"/>
                <a:gd name="connsiteX1" fmla="*/ 0 w 17320"/>
                <a:gd name="connsiteY1" fmla="*/ 1464951 h 1474950"/>
                <a:gd name="connsiteX2" fmla="*/ 17321 w 17320"/>
                <a:gd name="connsiteY2" fmla="*/ 1464951 h 1474950"/>
                <a:gd name="connsiteX3" fmla="*/ 17321 w 17320"/>
                <a:gd name="connsiteY3" fmla="*/ 10000 h 1474950"/>
                <a:gd name="connsiteX4" fmla="*/ 0 w 17320"/>
                <a:gd name="connsiteY4" fmla="*/ 10000 h 1474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1474950">
                  <a:moveTo>
                    <a:pt x="0" y="10000"/>
                  </a:moveTo>
                  <a:cubicBezTo>
                    <a:pt x="0" y="494984"/>
                    <a:pt x="0" y="979967"/>
                    <a:pt x="0" y="1464951"/>
                  </a:cubicBezTo>
                  <a:cubicBezTo>
                    <a:pt x="0" y="1473611"/>
                    <a:pt x="17321" y="1482271"/>
                    <a:pt x="17321" y="1464951"/>
                  </a:cubicBezTo>
                  <a:cubicBezTo>
                    <a:pt x="17321" y="979967"/>
                    <a:pt x="17321" y="494984"/>
                    <a:pt x="17321" y="10000"/>
                  </a:cubicBezTo>
                  <a:cubicBezTo>
                    <a:pt x="17321" y="1340"/>
                    <a:pt x="0" y="-7321"/>
                    <a:pt x="0" y="1000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3" name="Freeform: Shape 60">
              <a:extLst>
                <a:ext uri="{FF2B5EF4-FFF2-40B4-BE49-F238E27FC236}">
                  <a16:creationId xmlns:a16="http://schemas.microsoft.com/office/drawing/2014/main" xmlns="" id="{93BF1928-F8D5-4803-935D-DFE22E5682FF}"/>
                </a:ext>
              </a:extLst>
            </p:cNvPr>
            <p:cNvSpPr/>
            <p:nvPr/>
          </p:nvSpPr>
          <p:spPr>
            <a:xfrm>
              <a:off x="2524930" y="2984005"/>
              <a:ext cx="40457" cy="43316"/>
            </a:xfrm>
            <a:custGeom>
              <a:avLst/>
              <a:gdLst>
                <a:gd name="connsiteX0" fmla="*/ 60623 w 122591"/>
                <a:gd name="connsiteY0" fmla="*/ 1346 h 131252"/>
                <a:gd name="connsiteX1" fmla="*/ 0 w 122591"/>
                <a:gd name="connsiteY1" fmla="*/ 79290 h 131252"/>
                <a:gd name="connsiteX2" fmla="*/ 60623 w 122591"/>
                <a:gd name="connsiteY2" fmla="*/ 131252 h 131252"/>
                <a:gd name="connsiteX3" fmla="*/ 121246 w 122591"/>
                <a:gd name="connsiteY3" fmla="*/ 61969 h 131252"/>
                <a:gd name="connsiteX4" fmla="*/ 60623 w 122591"/>
                <a:gd name="connsiteY4" fmla="*/ 1346 h 131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31252">
                  <a:moveTo>
                    <a:pt x="60623" y="1346"/>
                  </a:moveTo>
                  <a:cubicBezTo>
                    <a:pt x="25982" y="10006"/>
                    <a:pt x="0" y="44648"/>
                    <a:pt x="0" y="79290"/>
                  </a:cubicBezTo>
                  <a:cubicBezTo>
                    <a:pt x="0" y="113931"/>
                    <a:pt x="25982" y="131252"/>
                    <a:pt x="60623" y="131252"/>
                  </a:cubicBezTo>
                  <a:cubicBezTo>
                    <a:pt x="95265" y="131252"/>
                    <a:pt x="121246" y="96611"/>
                    <a:pt x="121246" y="61969"/>
                  </a:cubicBezTo>
                  <a:cubicBezTo>
                    <a:pt x="129906" y="27327"/>
                    <a:pt x="95265" y="-7314"/>
                    <a:pt x="60623" y="1346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4" name="Freeform: Shape 61">
              <a:extLst>
                <a:ext uri="{FF2B5EF4-FFF2-40B4-BE49-F238E27FC236}">
                  <a16:creationId xmlns:a16="http://schemas.microsoft.com/office/drawing/2014/main" xmlns="" id="{2C5AC0BC-1DD7-47F8-A443-1403F595320C}"/>
                </a:ext>
              </a:extLst>
            </p:cNvPr>
            <p:cNvSpPr/>
            <p:nvPr/>
          </p:nvSpPr>
          <p:spPr>
            <a:xfrm>
              <a:off x="2524930" y="3447462"/>
              <a:ext cx="40457" cy="43316"/>
            </a:xfrm>
            <a:custGeom>
              <a:avLst/>
              <a:gdLst>
                <a:gd name="connsiteX0" fmla="*/ 60623 w 122591"/>
                <a:gd name="connsiteY0" fmla="*/ 0 h 131252"/>
                <a:gd name="connsiteX1" fmla="*/ 0 w 122591"/>
                <a:gd name="connsiteY1" fmla="*/ 51963 h 131252"/>
                <a:gd name="connsiteX2" fmla="*/ 60623 w 122591"/>
                <a:gd name="connsiteY2" fmla="*/ 129906 h 131252"/>
                <a:gd name="connsiteX3" fmla="*/ 121246 w 122591"/>
                <a:gd name="connsiteY3" fmla="*/ 69283 h 131252"/>
                <a:gd name="connsiteX4" fmla="*/ 60623 w 122591"/>
                <a:gd name="connsiteY4" fmla="*/ 0 h 131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31252">
                  <a:moveTo>
                    <a:pt x="60623" y="0"/>
                  </a:moveTo>
                  <a:cubicBezTo>
                    <a:pt x="25982" y="0"/>
                    <a:pt x="0" y="17321"/>
                    <a:pt x="0" y="51963"/>
                  </a:cubicBezTo>
                  <a:cubicBezTo>
                    <a:pt x="0" y="86604"/>
                    <a:pt x="25982" y="121246"/>
                    <a:pt x="60623" y="129906"/>
                  </a:cubicBezTo>
                  <a:cubicBezTo>
                    <a:pt x="95265" y="138567"/>
                    <a:pt x="121246" y="103925"/>
                    <a:pt x="121246" y="69283"/>
                  </a:cubicBezTo>
                  <a:cubicBezTo>
                    <a:pt x="129906" y="34642"/>
                    <a:pt x="95265" y="8660"/>
                    <a:pt x="60623" y="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5" name="Freeform: Shape 56">
              <a:extLst>
                <a:ext uri="{FF2B5EF4-FFF2-40B4-BE49-F238E27FC236}">
                  <a16:creationId xmlns:a16="http://schemas.microsoft.com/office/drawing/2014/main" xmlns="" id="{844B664F-61F7-45C9-8A6D-A4D75E84AB04}"/>
                </a:ext>
              </a:extLst>
            </p:cNvPr>
            <p:cNvSpPr/>
            <p:nvPr/>
          </p:nvSpPr>
          <p:spPr>
            <a:xfrm>
              <a:off x="2447761" y="3032595"/>
              <a:ext cx="5716" cy="412452"/>
            </a:xfrm>
            <a:custGeom>
              <a:avLst/>
              <a:gdLst>
                <a:gd name="connsiteX0" fmla="*/ 0 w 17320"/>
                <a:gd name="connsiteY0" fmla="*/ 10000 h 1249779"/>
                <a:gd name="connsiteX1" fmla="*/ 0 w 17320"/>
                <a:gd name="connsiteY1" fmla="*/ 1239780 h 1249779"/>
                <a:gd name="connsiteX2" fmla="*/ 17321 w 17320"/>
                <a:gd name="connsiteY2" fmla="*/ 1239780 h 1249779"/>
                <a:gd name="connsiteX3" fmla="*/ 17321 w 17320"/>
                <a:gd name="connsiteY3" fmla="*/ 10000 h 1249779"/>
                <a:gd name="connsiteX4" fmla="*/ 0 w 17320"/>
                <a:gd name="connsiteY4" fmla="*/ 10000 h 12497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1249779">
                  <a:moveTo>
                    <a:pt x="0" y="10000"/>
                  </a:moveTo>
                  <a:cubicBezTo>
                    <a:pt x="0" y="417040"/>
                    <a:pt x="0" y="832740"/>
                    <a:pt x="0" y="1239780"/>
                  </a:cubicBezTo>
                  <a:cubicBezTo>
                    <a:pt x="0" y="1248440"/>
                    <a:pt x="17321" y="1257101"/>
                    <a:pt x="17321" y="1239780"/>
                  </a:cubicBezTo>
                  <a:cubicBezTo>
                    <a:pt x="17321" y="832740"/>
                    <a:pt x="17321" y="417040"/>
                    <a:pt x="17321" y="10000"/>
                  </a:cubicBezTo>
                  <a:cubicBezTo>
                    <a:pt x="17321" y="1340"/>
                    <a:pt x="0" y="-7321"/>
                    <a:pt x="0" y="1000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6" name="Freeform: Shape 57">
              <a:extLst>
                <a:ext uri="{FF2B5EF4-FFF2-40B4-BE49-F238E27FC236}">
                  <a16:creationId xmlns:a16="http://schemas.microsoft.com/office/drawing/2014/main" xmlns="" id="{F5404E37-9581-46F8-8099-DB1B728500FD}"/>
                </a:ext>
              </a:extLst>
            </p:cNvPr>
            <p:cNvSpPr/>
            <p:nvPr/>
          </p:nvSpPr>
          <p:spPr>
            <a:xfrm>
              <a:off x="2430612" y="3019477"/>
              <a:ext cx="40013" cy="44460"/>
            </a:xfrm>
            <a:custGeom>
              <a:avLst/>
              <a:gdLst>
                <a:gd name="connsiteX0" fmla="*/ 60623 w 121245"/>
                <a:gd name="connsiteY0" fmla="*/ 15107 h 134719"/>
                <a:gd name="connsiteX1" fmla="*/ 0 w 121245"/>
                <a:gd name="connsiteY1" fmla="*/ 110371 h 134719"/>
                <a:gd name="connsiteX2" fmla="*/ 60623 w 121245"/>
                <a:gd name="connsiteY2" fmla="*/ 119032 h 134719"/>
                <a:gd name="connsiteX3" fmla="*/ 121246 w 121245"/>
                <a:gd name="connsiteY3" fmla="*/ 32427 h 134719"/>
                <a:gd name="connsiteX4" fmla="*/ 60623 w 121245"/>
                <a:gd name="connsiteY4" fmla="*/ 15107 h 134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4719">
                  <a:moveTo>
                    <a:pt x="60623" y="15107"/>
                  </a:moveTo>
                  <a:cubicBezTo>
                    <a:pt x="25981" y="41088"/>
                    <a:pt x="0" y="84390"/>
                    <a:pt x="0" y="110371"/>
                  </a:cubicBezTo>
                  <a:cubicBezTo>
                    <a:pt x="0" y="136352"/>
                    <a:pt x="25981" y="145013"/>
                    <a:pt x="60623" y="119032"/>
                  </a:cubicBezTo>
                  <a:cubicBezTo>
                    <a:pt x="95264" y="101711"/>
                    <a:pt x="121246" y="58409"/>
                    <a:pt x="121246" y="32427"/>
                  </a:cubicBezTo>
                  <a:cubicBezTo>
                    <a:pt x="121246" y="-2214"/>
                    <a:pt x="95264" y="-10875"/>
                    <a:pt x="60623" y="15107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7" name="Freeform: Shape 58">
              <a:extLst>
                <a:ext uri="{FF2B5EF4-FFF2-40B4-BE49-F238E27FC236}">
                  <a16:creationId xmlns:a16="http://schemas.microsoft.com/office/drawing/2014/main" xmlns="" id="{633AD114-BE12-45D7-BB37-EC0EA716CA01}"/>
                </a:ext>
              </a:extLst>
            </p:cNvPr>
            <p:cNvSpPr/>
            <p:nvPr/>
          </p:nvSpPr>
          <p:spPr>
            <a:xfrm>
              <a:off x="2430612" y="3412040"/>
              <a:ext cx="40013" cy="43267"/>
            </a:xfrm>
            <a:custGeom>
              <a:avLst/>
              <a:gdLst>
                <a:gd name="connsiteX0" fmla="*/ 60623 w 121245"/>
                <a:gd name="connsiteY0" fmla="*/ 12072 h 131103"/>
                <a:gd name="connsiteX1" fmla="*/ 0 w 121245"/>
                <a:gd name="connsiteY1" fmla="*/ 20732 h 131103"/>
                <a:gd name="connsiteX2" fmla="*/ 60623 w 121245"/>
                <a:gd name="connsiteY2" fmla="*/ 115997 h 131103"/>
                <a:gd name="connsiteX3" fmla="*/ 121246 w 121245"/>
                <a:gd name="connsiteY3" fmla="*/ 98676 h 131103"/>
                <a:gd name="connsiteX4" fmla="*/ 60623 w 121245"/>
                <a:gd name="connsiteY4" fmla="*/ 12072 h 1311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1103">
                  <a:moveTo>
                    <a:pt x="60623" y="12072"/>
                  </a:moveTo>
                  <a:cubicBezTo>
                    <a:pt x="25981" y="-5249"/>
                    <a:pt x="0" y="-5249"/>
                    <a:pt x="0" y="20732"/>
                  </a:cubicBezTo>
                  <a:cubicBezTo>
                    <a:pt x="0" y="46713"/>
                    <a:pt x="25981" y="90015"/>
                    <a:pt x="60623" y="115997"/>
                  </a:cubicBezTo>
                  <a:cubicBezTo>
                    <a:pt x="95264" y="141978"/>
                    <a:pt x="121246" y="133317"/>
                    <a:pt x="121246" y="98676"/>
                  </a:cubicBezTo>
                  <a:cubicBezTo>
                    <a:pt x="121246" y="72695"/>
                    <a:pt x="95264" y="29393"/>
                    <a:pt x="60623" y="12072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8" name="Freeform: Shape 53">
              <a:extLst>
                <a:ext uri="{FF2B5EF4-FFF2-40B4-BE49-F238E27FC236}">
                  <a16:creationId xmlns:a16="http://schemas.microsoft.com/office/drawing/2014/main" xmlns="" id="{E11681B4-50C9-4564-8CD7-8393C9B2271E}"/>
                </a:ext>
              </a:extLst>
            </p:cNvPr>
            <p:cNvSpPr/>
            <p:nvPr/>
          </p:nvSpPr>
          <p:spPr>
            <a:xfrm>
              <a:off x="2353444" y="3111634"/>
              <a:ext cx="5716" cy="253384"/>
            </a:xfrm>
            <a:custGeom>
              <a:avLst/>
              <a:gdLst>
                <a:gd name="connsiteX0" fmla="*/ 0 w 17321"/>
                <a:gd name="connsiteY0" fmla="*/ 12991 h 767786"/>
                <a:gd name="connsiteX1" fmla="*/ 0 w 17321"/>
                <a:gd name="connsiteY1" fmla="*/ 757787 h 767786"/>
                <a:gd name="connsiteX2" fmla="*/ 17321 w 17321"/>
                <a:gd name="connsiteY2" fmla="*/ 757787 h 767786"/>
                <a:gd name="connsiteX3" fmla="*/ 17321 w 17321"/>
                <a:gd name="connsiteY3" fmla="*/ 12991 h 767786"/>
                <a:gd name="connsiteX4" fmla="*/ 0 w 17321"/>
                <a:gd name="connsiteY4" fmla="*/ 12991 h 767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1" h="767786">
                  <a:moveTo>
                    <a:pt x="0" y="12991"/>
                  </a:moveTo>
                  <a:cubicBezTo>
                    <a:pt x="0" y="264143"/>
                    <a:pt x="0" y="506635"/>
                    <a:pt x="0" y="757787"/>
                  </a:cubicBezTo>
                  <a:cubicBezTo>
                    <a:pt x="0" y="766447"/>
                    <a:pt x="17321" y="775107"/>
                    <a:pt x="17321" y="757787"/>
                  </a:cubicBezTo>
                  <a:cubicBezTo>
                    <a:pt x="17321" y="506635"/>
                    <a:pt x="17321" y="264143"/>
                    <a:pt x="17321" y="12991"/>
                  </a:cubicBezTo>
                  <a:cubicBezTo>
                    <a:pt x="17321" y="-4330"/>
                    <a:pt x="0" y="-4330"/>
                    <a:pt x="0" y="1299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9" name="Freeform: Shape 54">
              <a:extLst>
                <a:ext uri="{FF2B5EF4-FFF2-40B4-BE49-F238E27FC236}">
                  <a16:creationId xmlns:a16="http://schemas.microsoft.com/office/drawing/2014/main" xmlns="" id="{8489A2F8-9A83-4879-8459-588236E86652}"/>
                </a:ext>
              </a:extLst>
            </p:cNvPr>
            <p:cNvSpPr/>
            <p:nvPr/>
          </p:nvSpPr>
          <p:spPr>
            <a:xfrm>
              <a:off x="2336295" y="3094884"/>
              <a:ext cx="40013" cy="46145"/>
            </a:xfrm>
            <a:custGeom>
              <a:avLst/>
              <a:gdLst>
                <a:gd name="connsiteX0" fmla="*/ 60623 w 121245"/>
                <a:gd name="connsiteY0" fmla="*/ 37765 h 139824"/>
                <a:gd name="connsiteX1" fmla="*/ 0 w 121245"/>
                <a:gd name="connsiteY1" fmla="*/ 133030 h 139824"/>
                <a:gd name="connsiteX2" fmla="*/ 60623 w 121245"/>
                <a:gd name="connsiteY2" fmla="*/ 98388 h 139824"/>
                <a:gd name="connsiteX3" fmla="*/ 121246 w 121245"/>
                <a:gd name="connsiteY3" fmla="*/ 3124 h 139824"/>
                <a:gd name="connsiteX4" fmla="*/ 60623 w 121245"/>
                <a:gd name="connsiteY4" fmla="*/ 37765 h 139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9824">
                  <a:moveTo>
                    <a:pt x="60623" y="37765"/>
                  </a:moveTo>
                  <a:cubicBezTo>
                    <a:pt x="25982" y="72407"/>
                    <a:pt x="0" y="115709"/>
                    <a:pt x="0" y="133030"/>
                  </a:cubicBezTo>
                  <a:cubicBezTo>
                    <a:pt x="0" y="150351"/>
                    <a:pt x="25982" y="133030"/>
                    <a:pt x="60623" y="98388"/>
                  </a:cubicBezTo>
                  <a:cubicBezTo>
                    <a:pt x="95264" y="63747"/>
                    <a:pt x="121246" y="29105"/>
                    <a:pt x="121246" y="3124"/>
                  </a:cubicBezTo>
                  <a:cubicBezTo>
                    <a:pt x="121246" y="-5537"/>
                    <a:pt x="95264" y="3124"/>
                    <a:pt x="60623" y="3776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0" name="Freeform: Shape 55">
              <a:extLst>
                <a:ext uri="{FF2B5EF4-FFF2-40B4-BE49-F238E27FC236}">
                  <a16:creationId xmlns:a16="http://schemas.microsoft.com/office/drawing/2014/main" xmlns="" id="{EAE4CBD6-764E-48A9-9807-2A596264B75A}"/>
                </a:ext>
              </a:extLst>
            </p:cNvPr>
            <p:cNvSpPr/>
            <p:nvPr/>
          </p:nvSpPr>
          <p:spPr>
            <a:xfrm>
              <a:off x="2336295" y="3332107"/>
              <a:ext cx="40013" cy="45172"/>
            </a:xfrm>
            <a:custGeom>
              <a:avLst/>
              <a:gdLst>
                <a:gd name="connsiteX0" fmla="*/ 60623 w 121245"/>
                <a:gd name="connsiteY0" fmla="*/ 37765 h 136878"/>
                <a:gd name="connsiteX1" fmla="*/ 0 w 121245"/>
                <a:gd name="connsiteY1" fmla="*/ 3124 h 136878"/>
                <a:gd name="connsiteX2" fmla="*/ 60623 w 121245"/>
                <a:gd name="connsiteY2" fmla="*/ 98388 h 136878"/>
                <a:gd name="connsiteX3" fmla="*/ 121246 w 121245"/>
                <a:gd name="connsiteY3" fmla="*/ 124369 h 136878"/>
                <a:gd name="connsiteX4" fmla="*/ 60623 w 121245"/>
                <a:gd name="connsiteY4" fmla="*/ 37765 h 136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6878">
                  <a:moveTo>
                    <a:pt x="60623" y="37765"/>
                  </a:moveTo>
                  <a:cubicBezTo>
                    <a:pt x="25982" y="3124"/>
                    <a:pt x="0" y="-5537"/>
                    <a:pt x="0" y="3124"/>
                  </a:cubicBezTo>
                  <a:cubicBezTo>
                    <a:pt x="0" y="20444"/>
                    <a:pt x="25982" y="63746"/>
                    <a:pt x="60623" y="98388"/>
                  </a:cubicBezTo>
                  <a:cubicBezTo>
                    <a:pt x="95264" y="133030"/>
                    <a:pt x="121246" y="150351"/>
                    <a:pt x="121246" y="124369"/>
                  </a:cubicBezTo>
                  <a:cubicBezTo>
                    <a:pt x="121246" y="107049"/>
                    <a:pt x="95264" y="72407"/>
                    <a:pt x="60623" y="3776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1" name="Freeform: Shape 48">
              <a:extLst>
                <a:ext uri="{FF2B5EF4-FFF2-40B4-BE49-F238E27FC236}">
                  <a16:creationId xmlns:a16="http://schemas.microsoft.com/office/drawing/2014/main" xmlns="" id="{3395197B-02A1-4307-B873-1256CEFB6B25}"/>
                </a:ext>
              </a:extLst>
            </p:cNvPr>
            <p:cNvSpPr/>
            <p:nvPr/>
          </p:nvSpPr>
          <p:spPr>
            <a:xfrm>
              <a:off x="2256268" y="3216670"/>
              <a:ext cx="5716" cy="39741"/>
            </a:xfrm>
            <a:custGeom>
              <a:avLst/>
              <a:gdLst>
                <a:gd name="connsiteX0" fmla="*/ 0 w 17320"/>
                <a:gd name="connsiteY0" fmla="*/ 6495 h 120420"/>
                <a:gd name="connsiteX1" fmla="*/ 0 w 17320"/>
                <a:gd name="connsiteY1" fmla="*/ 110420 h 120420"/>
                <a:gd name="connsiteX2" fmla="*/ 17321 w 17320"/>
                <a:gd name="connsiteY2" fmla="*/ 110420 h 120420"/>
                <a:gd name="connsiteX3" fmla="*/ 17321 w 17320"/>
                <a:gd name="connsiteY3" fmla="*/ 6495 h 120420"/>
                <a:gd name="connsiteX4" fmla="*/ 0 w 17320"/>
                <a:gd name="connsiteY4" fmla="*/ 6495 h 120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120420">
                  <a:moveTo>
                    <a:pt x="0" y="6495"/>
                  </a:moveTo>
                  <a:cubicBezTo>
                    <a:pt x="0" y="41137"/>
                    <a:pt x="0" y="75779"/>
                    <a:pt x="0" y="110420"/>
                  </a:cubicBezTo>
                  <a:cubicBezTo>
                    <a:pt x="0" y="119081"/>
                    <a:pt x="17321" y="127741"/>
                    <a:pt x="17321" y="110420"/>
                  </a:cubicBezTo>
                  <a:cubicBezTo>
                    <a:pt x="17321" y="75779"/>
                    <a:pt x="17321" y="41137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2" name="Freeform: Shape 49">
              <a:extLst>
                <a:ext uri="{FF2B5EF4-FFF2-40B4-BE49-F238E27FC236}">
                  <a16:creationId xmlns:a16="http://schemas.microsoft.com/office/drawing/2014/main" xmlns="" id="{588D8C78-159D-4DC2-8686-D66553A9793D}"/>
                </a:ext>
              </a:extLst>
            </p:cNvPr>
            <p:cNvSpPr/>
            <p:nvPr/>
          </p:nvSpPr>
          <p:spPr>
            <a:xfrm>
              <a:off x="2239119" y="3238821"/>
              <a:ext cx="2858" cy="4042"/>
            </a:xfrm>
            <a:custGeom>
              <a:avLst/>
              <a:gdLst>
                <a:gd name="connsiteX0" fmla="*/ 8661 w 8660"/>
                <a:gd name="connsiteY0" fmla="*/ 0 h 12247"/>
                <a:gd name="connsiteX1" fmla="*/ 0 w 8660"/>
                <a:gd name="connsiteY1" fmla="*/ 8660 h 12247"/>
                <a:gd name="connsiteX2" fmla="*/ 8661 w 8660"/>
                <a:gd name="connsiteY2" fmla="*/ 0 h 122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660" h="12247">
                  <a:moveTo>
                    <a:pt x="8661" y="0"/>
                  </a:moveTo>
                  <a:cubicBezTo>
                    <a:pt x="0" y="8660"/>
                    <a:pt x="0" y="8660"/>
                    <a:pt x="0" y="8660"/>
                  </a:cubicBezTo>
                  <a:cubicBezTo>
                    <a:pt x="0" y="17321"/>
                    <a:pt x="0" y="8660"/>
                    <a:pt x="8661" y="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3" name="Freeform: Shape 50">
              <a:extLst>
                <a:ext uri="{FF2B5EF4-FFF2-40B4-BE49-F238E27FC236}">
                  <a16:creationId xmlns:a16="http://schemas.microsoft.com/office/drawing/2014/main" xmlns="" id="{E0C8ECE3-C459-4501-BF92-EEFD304732D3}"/>
                </a:ext>
              </a:extLst>
            </p:cNvPr>
            <p:cNvSpPr/>
            <p:nvPr/>
          </p:nvSpPr>
          <p:spPr>
            <a:xfrm>
              <a:off x="2241977" y="3195949"/>
              <a:ext cx="37155" cy="42872"/>
            </a:xfrm>
            <a:custGeom>
              <a:avLst/>
              <a:gdLst>
                <a:gd name="connsiteX0" fmla="*/ 51962 w 112585"/>
                <a:gd name="connsiteY0" fmla="*/ 69283 h 129906"/>
                <a:gd name="connsiteX1" fmla="*/ 0 w 112585"/>
                <a:gd name="connsiteY1" fmla="*/ 129906 h 129906"/>
                <a:gd name="connsiteX2" fmla="*/ 51962 w 112585"/>
                <a:gd name="connsiteY2" fmla="*/ 77944 h 129906"/>
                <a:gd name="connsiteX3" fmla="*/ 112585 w 112585"/>
                <a:gd name="connsiteY3" fmla="*/ 0 h 129906"/>
                <a:gd name="connsiteX4" fmla="*/ 51962 w 112585"/>
                <a:gd name="connsiteY4" fmla="*/ 69283 h 129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585" h="129906">
                  <a:moveTo>
                    <a:pt x="51962" y="69283"/>
                  </a:moveTo>
                  <a:cubicBezTo>
                    <a:pt x="34641" y="95265"/>
                    <a:pt x="8660" y="121246"/>
                    <a:pt x="0" y="129906"/>
                  </a:cubicBezTo>
                  <a:cubicBezTo>
                    <a:pt x="8660" y="121246"/>
                    <a:pt x="25981" y="95265"/>
                    <a:pt x="51962" y="77944"/>
                  </a:cubicBezTo>
                  <a:cubicBezTo>
                    <a:pt x="86604" y="43302"/>
                    <a:pt x="112585" y="8660"/>
                    <a:pt x="112585" y="0"/>
                  </a:cubicBezTo>
                  <a:cubicBezTo>
                    <a:pt x="112585" y="0"/>
                    <a:pt x="86604" y="25981"/>
                    <a:pt x="51962" y="69283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4" name="Freeform: Shape 51">
              <a:extLst>
                <a:ext uri="{FF2B5EF4-FFF2-40B4-BE49-F238E27FC236}">
                  <a16:creationId xmlns:a16="http://schemas.microsoft.com/office/drawing/2014/main" xmlns="" id="{98576A74-A814-4BF2-A90E-C4AFE2F9A758}"/>
                </a:ext>
              </a:extLst>
            </p:cNvPr>
            <p:cNvSpPr/>
            <p:nvPr/>
          </p:nvSpPr>
          <p:spPr>
            <a:xfrm>
              <a:off x="2239119" y="3229063"/>
              <a:ext cx="2858" cy="4042"/>
            </a:xfrm>
            <a:custGeom>
              <a:avLst/>
              <a:gdLst>
                <a:gd name="connsiteX0" fmla="*/ 8661 w 8660"/>
                <a:gd name="connsiteY0" fmla="*/ 12248 h 12247"/>
                <a:gd name="connsiteX1" fmla="*/ 0 w 8660"/>
                <a:gd name="connsiteY1" fmla="*/ 3587 h 12247"/>
                <a:gd name="connsiteX2" fmla="*/ 8661 w 8660"/>
                <a:gd name="connsiteY2" fmla="*/ 12248 h 122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660" h="12247">
                  <a:moveTo>
                    <a:pt x="8661" y="12248"/>
                  </a:moveTo>
                  <a:cubicBezTo>
                    <a:pt x="0" y="3587"/>
                    <a:pt x="0" y="-5073"/>
                    <a:pt x="0" y="3587"/>
                  </a:cubicBezTo>
                  <a:cubicBezTo>
                    <a:pt x="0" y="3587"/>
                    <a:pt x="0" y="3587"/>
                    <a:pt x="8661" y="12248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5" name="Freeform: Shape 52">
              <a:extLst>
                <a:ext uri="{FF2B5EF4-FFF2-40B4-BE49-F238E27FC236}">
                  <a16:creationId xmlns:a16="http://schemas.microsoft.com/office/drawing/2014/main" xmlns="" id="{423BCC67-53BC-44B4-822E-BDAD3FD10CD2}"/>
                </a:ext>
              </a:extLst>
            </p:cNvPr>
            <p:cNvSpPr/>
            <p:nvPr/>
          </p:nvSpPr>
          <p:spPr>
            <a:xfrm>
              <a:off x="2241977" y="3233105"/>
              <a:ext cx="37155" cy="42872"/>
            </a:xfrm>
            <a:custGeom>
              <a:avLst/>
              <a:gdLst>
                <a:gd name="connsiteX0" fmla="*/ 0 w 112585"/>
                <a:gd name="connsiteY0" fmla="*/ 0 h 129906"/>
                <a:gd name="connsiteX1" fmla="*/ 51962 w 112585"/>
                <a:gd name="connsiteY1" fmla="*/ 60623 h 129906"/>
                <a:gd name="connsiteX2" fmla="*/ 112585 w 112585"/>
                <a:gd name="connsiteY2" fmla="*/ 129906 h 129906"/>
                <a:gd name="connsiteX3" fmla="*/ 51962 w 112585"/>
                <a:gd name="connsiteY3" fmla="*/ 51963 h 129906"/>
                <a:gd name="connsiteX4" fmla="*/ 0 w 112585"/>
                <a:gd name="connsiteY4" fmla="*/ 0 h 129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585" h="129906">
                  <a:moveTo>
                    <a:pt x="0" y="0"/>
                  </a:moveTo>
                  <a:cubicBezTo>
                    <a:pt x="8660" y="17321"/>
                    <a:pt x="25981" y="34642"/>
                    <a:pt x="51962" y="60623"/>
                  </a:cubicBezTo>
                  <a:cubicBezTo>
                    <a:pt x="86604" y="103925"/>
                    <a:pt x="112585" y="129906"/>
                    <a:pt x="112585" y="129906"/>
                  </a:cubicBezTo>
                  <a:cubicBezTo>
                    <a:pt x="112585" y="121246"/>
                    <a:pt x="86604" y="86604"/>
                    <a:pt x="51962" y="51963"/>
                  </a:cubicBezTo>
                  <a:cubicBezTo>
                    <a:pt x="34641" y="34642"/>
                    <a:pt x="17321" y="17321"/>
                    <a:pt x="0" y="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6" name="Freeform: Shape 45">
              <a:extLst>
                <a:ext uri="{FF2B5EF4-FFF2-40B4-BE49-F238E27FC236}">
                  <a16:creationId xmlns:a16="http://schemas.microsoft.com/office/drawing/2014/main" xmlns="" id="{D19B5352-6435-43F2-A54D-28B4E2089ADE}"/>
                </a:ext>
              </a:extLst>
            </p:cNvPr>
            <p:cNvSpPr/>
            <p:nvPr/>
          </p:nvSpPr>
          <p:spPr>
            <a:xfrm>
              <a:off x="2161951" y="3139502"/>
              <a:ext cx="5716" cy="191221"/>
            </a:xfrm>
            <a:custGeom>
              <a:avLst/>
              <a:gdLst>
                <a:gd name="connsiteX0" fmla="*/ 0 w 17320"/>
                <a:gd name="connsiteY0" fmla="*/ 6495 h 579422"/>
                <a:gd name="connsiteX1" fmla="*/ 0 w 17320"/>
                <a:gd name="connsiteY1" fmla="*/ 569423 h 579422"/>
                <a:gd name="connsiteX2" fmla="*/ 17321 w 17320"/>
                <a:gd name="connsiteY2" fmla="*/ 569423 h 579422"/>
                <a:gd name="connsiteX3" fmla="*/ 17321 w 17320"/>
                <a:gd name="connsiteY3" fmla="*/ 6495 h 579422"/>
                <a:gd name="connsiteX4" fmla="*/ 0 w 17320"/>
                <a:gd name="connsiteY4" fmla="*/ 6495 h 579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579422">
                  <a:moveTo>
                    <a:pt x="0" y="6495"/>
                  </a:moveTo>
                  <a:cubicBezTo>
                    <a:pt x="0" y="197025"/>
                    <a:pt x="0" y="378893"/>
                    <a:pt x="0" y="569423"/>
                  </a:cubicBezTo>
                  <a:cubicBezTo>
                    <a:pt x="0" y="578083"/>
                    <a:pt x="17321" y="586744"/>
                    <a:pt x="17321" y="569423"/>
                  </a:cubicBezTo>
                  <a:cubicBezTo>
                    <a:pt x="17321" y="378893"/>
                    <a:pt x="17321" y="197025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7" name="Freeform: Shape 46">
              <a:extLst>
                <a:ext uri="{FF2B5EF4-FFF2-40B4-BE49-F238E27FC236}">
                  <a16:creationId xmlns:a16="http://schemas.microsoft.com/office/drawing/2014/main" xmlns="" id="{DE3E5560-EB0F-438A-8415-867ACDE7CC97}"/>
                </a:ext>
              </a:extLst>
            </p:cNvPr>
            <p:cNvSpPr/>
            <p:nvPr/>
          </p:nvSpPr>
          <p:spPr>
            <a:xfrm>
              <a:off x="2144802" y="3301699"/>
              <a:ext cx="40013" cy="47920"/>
            </a:xfrm>
            <a:custGeom>
              <a:avLst/>
              <a:gdLst>
                <a:gd name="connsiteX0" fmla="*/ 60623 w 121245"/>
                <a:gd name="connsiteY0" fmla="*/ 51963 h 145204"/>
                <a:gd name="connsiteX1" fmla="*/ 0 w 121245"/>
                <a:gd name="connsiteY1" fmla="*/ 138567 h 145204"/>
                <a:gd name="connsiteX2" fmla="*/ 60623 w 121245"/>
                <a:gd name="connsiteY2" fmla="*/ 95265 h 145204"/>
                <a:gd name="connsiteX3" fmla="*/ 121246 w 121245"/>
                <a:gd name="connsiteY3" fmla="*/ 0 h 145204"/>
                <a:gd name="connsiteX4" fmla="*/ 60623 w 121245"/>
                <a:gd name="connsiteY4" fmla="*/ 51963 h 1452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5204">
                  <a:moveTo>
                    <a:pt x="60623" y="51963"/>
                  </a:moveTo>
                  <a:cubicBezTo>
                    <a:pt x="25981" y="86604"/>
                    <a:pt x="0" y="121246"/>
                    <a:pt x="0" y="138567"/>
                  </a:cubicBezTo>
                  <a:cubicBezTo>
                    <a:pt x="0" y="155887"/>
                    <a:pt x="25981" y="138567"/>
                    <a:pt x="60623" y="95265"/>
                  </a:cubicBezTo>
                  <a:cubicBezTo>
                    <a:pt x="95264" y="51963"/>
                    <a:pt x="121246" y="17321"/>
                    <a:pt x="121246" y="0"/>
                  </a:cubicBezTo>
                  <a:cubicBezTo>
                    <a:pt x="121246" y="0"/>
                    <a:pt x="95264" y="17321"/>
                    <a:pt x="60623" y="51963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8" name="Freeform: Shape 47">
              <a:extLst>
                <a:ext uri="{FF2B5EF4-FFF2-40B4-BE49-F238E27FC236}">
                  <a16:creationId xmlns:a16="http://schemas.microsoft.com/office/drawing/2014/main" xmlns="" id="{7A8C97E8-F3AD-4725-957E-A2D662179289}"/>
                </a:ext>
              </a:extLst>
            </p:cNvPr>
            <p:cNvSpPr/>
            <p:nvPr/>
          </p:nvSpPr>
          <p:spPr>
            <a:xfrm>
              <a:off x="2144802" y="3123753"/>
              <a:ext cx="40013" cy="44343"/>
            </a:xfrm>
            <a:custGeom>
              <a:avLst/>
              <a:gdLst>
                <a:gd name="connsiteX0" fmla="*/ 0 w 121245"/>
                <a:gd name="connsiteY0" fmla="*/ 2253 h 134366"/>
                <a:gd name="connsiteX1" fmla="*/ 60623 w 121245"/>
                <a:gd name="connsiteY1" fmla="*/ 88857 h 134366"/>
                <a:gd name="connsiteX2" fmla="*/ 121246 w 121245"/>
                <a:gd name="connsiteY2" fmla="*/ 132159 h 134366"/>
                <a:gd name="connsiteX3" fmla="*/ 60623 w 121245"/>
                <a:gd name="connsiteY3" fmla="*/ 36895 h 134366"/>
                <a:gd name="connsiteX4" fmla="*/ 0 w 121245"/>
                <a:gd name="connsiteY4" fmla="*/ 2253 h 134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4366">
                  <a:moveTo>
                    <a:pt x="0" y="2253"/>
                  </a:moveTo>
                  <a:cubicBezTo>
                    <a:pt x="0" y="19574"/>
                    <a:pt x="25981" y="54215"/>
                    <a:pt x="60623" y="88857"/>
                  </a:cubicBezTo>
                  <a:cubicBezTo>
                    <a:pt x="95264" y="123499"/>
                    <a:pt x="121246" y="140820"/>
                    <a:pt x="121246" y="132159"/>
                  </a:cubicBezTo>
                  <a:cubicBezTo>
                    <a:pt x="121246" y="123499"/>
                    <a:pt x="95264" y="80197"/>
                    <a:pt x="60623" y="36895"/>
                  </a:cubicBezTo>
                  <a:cubicBezTo>
                    <a:pt x="25981" y="10913"/>
                    <a:pt x="0" y="-6408"/>
                    <a:pt x="0" y="2253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9" name="Freeform: Shape 42">
              <a:extLst>
                <a:ext uri="{FF2B5EF4-FFF2-40B4-BE49-F238E27FC236}">
                  <a16:creationId xmlns:a16="http://schemas.microsoft.com/office/drawing/2014/main" xmlns="" id="{21D136D5-C94E-412E-BCF1-F8EA6E69BD2B}"/>
                </a:ext>
              </a:extLst>
            </p:cNvPr>
            <p:cNvSpPr/>
            <p:nvPr/>
          </p:nvSpPr>
          <p:spPr>
            <a:xfrm>
              <a:off x="2064774" y="3048757"/>
              <a:ext cx="6299" cy="373425"/>
            </a:xfrm>
            <a:custGeom>
              <a:avLst/>
              <a:gdLst>
                <a:gd name="connsiteX0" fmla="*/ 0 w 19088"/>
                <a:gd name="connsiteY0" fmla="*/ 12991 h 1131524"/>
                <a:gd name="connsiteX1" fmla="*/ 0 w 19088"/>
                <a:gd name="connsiteY1" fmla="*/ 1121524 h 1131524"/>
                <a:gd name="connsiteX2" fmla="*/ 17321 w 19088"/>
                <a:gd name="connsiteY2" fmla="*/ 1121524 h 1131524"/>
                <a:gd name="connsiteX3" fmla="*/ 17321 w 19088"/>
                <a:gd name="connsiteY3" fmla="*/ 12991 h 1131524"/>
                <a:gd name="connsiteX4" fmla="*/ 0 w 19088"/>
                <a:gd name="connsiteY4" fmla="*/ 12991 h 1131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88" h="1131524">
                  <a:moveTo>
                    <a:pt x="0" y="12991"/>
                  </a:moveTo>
                  <a:cubicBezTo>
                    <a:pt x="0" y="385389"/>
                    <a:pt x="0" y="749126"/>
                    <a:pt x="0" y="1121524"/>
                  </a:cubicBezTo>
                  <a:cubicBezTo>
                    <a:pt x="0" y="1130185"/>
                    <a:pt x="17321" y="1138845"/>
                    <a:pt x="17321" y="1121524"/>
                  </a:cubicBezTo>
                  <a:cubicBezTo>
                    <a:pt x="17321" y="749126"/>
                    <a:pt x="17321" y="385389"/>
                    <a:pt x="17321" y="12991"/>
                  </a:cubicBezTo>
                  <a:cubicBezTo>
                    <a:pt x="25982" y="-4330"/>
                    <a:pt x="0" y="-4330"/>
                    <a:pt x="0" y="1299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0" name="Freeform: Shape 43">
              <a:extLst>
                <a:ext uri="{FF2B5EF4-FFF2-40B4-BE49-F238E27FC236}">
                  <a16:creationId xmlns:a16="http://schemas.microsoft.com/office/drawing/2014/main" xmlns="" id="{72C4A655-BC2B-422E-A50A-26BB0E489A36}"/>
                </a:ext>
              </a:extLst>
            </p:cNvPr>
            <p:cNvSpPr/>
            <p:nvPr/>
          </p:nvSpPr>
          <p:spPr>
            <a:xfrm>
              <a:off x="2047626" y="3392444"/>
              <a:ext cx="40457" cy="45410"/>
            </a:xfrm>
            <a:custGeom>
              <a:avLst/>
              <a:gdLst>
                <a:gd name="connsiteX0" fmla="*/ 60623 w 122591"/>
                <a:gd name="connsiteY0" fmla="*/ 19486 h 137598"/>
                <a:gd name="connsiteX1" fmla="*/ 0 w 122591"/>
                <a:gd name="connsiteY1" fmla="*/ 114751 h 137598"/>
                <a:gd name="connsiteX2" fmla="*/ 60623 w 122591"/>
                <a:gd name="connsiteY2" fmla="*/ 114751 h 137598"/>
                <a:gd name="connsiteX3" fmla="*/ 121246 w 122591"/>
                <a:gd name="connsiteY3" fmla="*/ 19486 h 137598"/>
                <a:gd name="connsiteX4" fmla="*/ 60623 w 122591"/>
                <a:gd name="connsiteY4" fmla="*/ 19486 h 137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37598">
                  <a:moveTo>
                    <a:pt x="60623" y="19486"/>
                  </a:moveTo>
                  <a:cubicBezTo>
                    <a:pt x="25982" y="45467"/>
                    <a:pt x="0" y="80109"/>
                    <a:pt x="0" y="114751"/>
                  </a:cubicBezTo>
                  <a:cubicBezTo>
                    <a:pt x="0" y="140732"/>
                    <a:pt x="25982" y="149392"/>
                    <a:pt x="60623" y="114751"/>
                  </a:cubicBezTo>
                  <a:cubicBezTo>
                    <a:pt x="95264" y="88769"/>
                    <a:pt x="121246" y="45467"/>
                    <a:pt x="121246" y="19486"/>
                  </a:cubicBezTo>
                  <a:cubicBezTo>
                    <a:pt x="129906" y="-6495"/>
                    <a:pt x="95264" y="-6495"/>
                    <a:pt x="60623" y="19486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1" name="Freeform: Shape 44">
              <a:extLst>
                <a:ext uri="{FF2B5EF4-FFF2-40B4-BE49-F238E27FC236}">
                  <a16:creationId xmlns:a16="http://schemas.microsoft.com/office/drawing/2014/main" xmlns="" id="{38566CE4-18E1-4C11-88E7-DA43D760C074}"/>
                </a:ext>
              </a:extLst>
            </p:cNvPr>
            <p:cNvSpPr/>
            <p:nvPr/>
          </p:nvSpPr>
          <p:spPr>
            <a:xfrm>
              <a:off x="2047626" y="3038039"/>
              <a:ext cx="40457" cy="44300"/>
            </a:xfrm>
            <a:custGeom>
              <a:avLst/>
              <a:gdLst>
                <a:gd name="connsiteX0" fmla="*/ 60623 w 122591"/>
                <a:gd name="connsiteY0" fmla="*/ 19486 h 134236"/>
                <a:gd name="connsiteX1" fmla="*/ 0 w 122591"/>
                <a:gd name="connsiteY1" fmla="*/ 19486 h 134236"/>
                <a:gd name="connsiteX2" fmla="*/ 60623 w 122591"/>
                <a:gd name="connsiteY2" fmla="*/ 114751 h 134236"/>
                <a:gd name="connsiteX3" fmla="*/ 121246 w 122591"/>
                <a:gd name="connsiteY3" fmla="*/ 114751 h 134236"/>
                <a:gd name="connsiteX4" fmla="*/ 60623 w 122591"/>
                <a:gd name="connsiteY4" fmla="*/ 19486 h 134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34236">
                  <a:moveTo>
                    <a:pt x="60623" y="19486"/>
                  </a:moveTo>
                  <a:cubicBezTo>
                    <a:pt x="25982" y="-6495"/>
                    <a:pt x="0" y="-6495"/>
                    <a:pt x="0" y="19486"/>
                  </a:cubicBezTo>
                  <a:cubicBezTo>
                    <a:pt x="0" y="45467"/>
                    <a:pt x="25982" y="88769"/>
                    <a:pt x="60623" y="114751"/>
                  </a:cubicBezTo>
                  <a:cubicBezTo>
                    <a:pt x="95264" y="140732"/>
                    <a:pt x="121246" y="140732"/>
                    <a:pt x="121246" y="114751"/>
                  </a:cubicBezTo>
                  <a:cubicBezTo>
                    <a:pt x="129906" y="88769"/>
                    <a:pt x="95264" y="45467"/>
                    <a:pt x="60623" y="19486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2" name="Freeform: Shape 39">
              <a:extLst>
                <a:ext uri="{FF2B5EF4-FFF2-40B4-BE49-F238E27FC236}">
                  <a16:creationId xmlns:a16="http://schemas.microsoft.com/office/drawing/2014/main" xmlns="" id="{D4D30BEC-B683-4A27-9E2D-51F17EFF0C9D}"/>
                </a:ext>
              </a:extLst>
            </p:cNvPr>
            <p:cNvSpPr/>
            <p:nvPr/>
          </p:nvSpPr>
          <p:spPr>
            <a:xfrm>
              <a:off x="1970457" y="2997311"/>
              <a:ext cx="5716" cy="476317"/>
            </a:xfrm>
            <a:custGeom>
              <a:avLst/>
              <a:gdLst>
                <a:gd name="connsiteX0" fmla="*/ 0 w 17320"/>
                <a:gd name="connsiteY0" fmla="*/ 12991 h 1443299"/>
                <a:gd name="connsiteX1" fmla="*/ 0 w 17320"/>
                <a:gd name="connsiteY1" fmla="*/ 1433299 h 1443299"/>
                <a:gd name="connsiteX2" fmla="*/ 17321 w 17320"/>
                <a:gd name="connsiteY2" fmla="*/ 1433299 h 1443299"/>
                <a:gd name="connsiteX3" fmla="*/ 17321 w 17320"/>
                <a:gd name="connsiteY3" fmla="*/ 12991 h 1443299"/>
                <a:gd name="connsiteX4" fmla="*/ 0 w 17320"/>
                <a:gd name="connsiteY4" fmla="*/ 12991 h 1443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1443299">
                  <a:moveTo>
                    <a:pt x="0" y="12991"/>
                  </a:moveTo>
                  <a:cubicBezTo>
                    <a:pt x="0" y="489314"/>
                    <a:pt x="0" y="956976"/>
                    <a:pt x="0" y="1433299"/>
                  </a:cubicBezTo>
                  <a:cubicBezTo>
                    <a:pt x="0" y="1441960"/>
                    <a:pt x="17321" y="1450620"/>
                    <a:pt x="17321" y="1433299"/>
                  </a:cubicBezTo>
                  <a:cubicBezTo>
                    <a:pt x="17321" y="956976"/>
                    <a:pt x="17321" y="489314"/>
                    <a:pt x="17321" y="12991"/>
                  </a:cubicBezTo>
                  <a:cubicBezTo>
                    <a:pt x="17321" y="-4330"/>
                    <a:pt x="0" y="-4330"/>
                    <a:pt x="0" y="1299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3" name="Freeform: Shape 40">
              <a:extLst>
                <a:ext uri="{FF2B5EF4-FFF2-40B4-BE49-F238E27FC236}">
                  <a16:creationId xmlns:a16="http://schemas.microsoft.com/office/drawing/2014/main" xmlns="" id="{ED8854CF-5631-468F-94CB-4743806BBC6F}"/>
                </a:ext>
              </a:extLst>
            </p:cNvPr>
            <p:cNvSpPr/>
            <p:nvPr/>
          </p:nvSpPr>
          <p:spPr>
            <a:xfrm>
              <a:off x="1953308" y="3441018"/>
              <a:ext cx="40013" cy="42561"/>
            </a:xfrm>
            <a:custGeom>
              <a:avLst/>
              <a:gdLst>
                <a:gd name="connsiteX0" fmla="*/ 60623 w 121245"/>
                <a:gd name="connsiteY0" fmla="*/ 2207 h 128966"/>
                <a:gd name="connsiteX1" fmla="*/ 0 w 121245"/>
                <a:gd name="connsiteY1" fmla="*/ 80151 h 128966"/>
                <a:gd name="connsiteX2" fmla="*/ 60623 w 121245"/>
                <a:gd name="connsiteY2" fmla="*/ 123453 h 128966"/>
                <a:gd name="connsiteX3" fmla="*/ 121246 w 121245"/>
                <a:gd name="connsiteY3" fmla="*/ 45509 h 128966"/>
                <a:gd name="connsiteX4" fmla="*/ 60623 w 121245"/>
                <a:gd name="connsiteY4" fmla="*/ 2207 h 128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8966">
                  <a:moveTo>
                    <a:pt x="60623" y="2207"/>
                  </a:moveTo>
                  <a:cubicBezTo>
                    <a:pt x="25982" y="10867"/>
                    <a:pt x="0" y="45509"/>
                    <a:pt x="0" y="80151"/>
                  </a:cubicBezTo>
                  <a:cubicBezTo>
                    <a:pt x="0" y="114793"/>
                    <a:pt x="25982" y="140774"/>
                    <a:pt x="60623" y="123453"/>
                  </a:cubicBezTo>
                  <a:cubicBezTo>
                    <a:pt x="95265" y="114793"/>
                    <a:pt x="121246" y="71490"/>
                    <a:pt x="121246" y="45509"/>
                  </a:cubicBezTo>
                  <a:cubicBezTo>
                    <a:pt x="121246" y="10867"/>
                    <a:pt x="95265" y="-6453"/>
                    <a:pt x="60623" y="2207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4" name="Freeform: Shape 41">
              <a:extLst>
                <a:ext uri="{FF2B5EF4-FFF2-40B4-BE49-F238E27FC236}">
                  <a16:creationId xmlns:a16="http://schemas.microsoft.com/office/drawing/2014/main" xmlns="" id="{860F03A0-7F27-40B3-A182-C88CFA8C8A18}"/>
                </a:ext>
              </a:extLst>
            </p:cNvPr>
            <p:cNvSpPr/>
            <p:nvPr/>
          </p:nvSpPr>
          <p:spPr>
            <a:xfrm>
              <a:off x="1953308" y="2989437"/>
              <a:ext cx="40013" cy="41470"/>
            </a:xfrm>
            <a:custGeom>
              <a:avLst/>
              <a:gdLst>
                <a:gd name="connsiteX0" fmla="*/ 60623 w 121245"/>
                <a:gd name="connsiteY0" fmla="*/ 2207 h 125659"/>
                <a:gd name="connsiteX1" fmla="*/ 0 w 121245"/>
                <a:gd name="connsiteY1" fmla="*/ 45509 h 125659"/>
                <a:gd name="connsiteX2" fmla="*/ 60623 w 121245"/>
                <a:gd name="connsiteY2" fmla="*/ 123453 h 125659"/>
                <a:gd name="connsiteX3" fmla="*/ 121246 w 121245"/>
                <a:gd name="connsiteY3" fmla="*/ 80151 h 125659"/>
                <a:gd name="connsiteX4" fmla="*/ 60623 w 121245"/>
                <a:gd name="connsiteY4" fmla="*/ 2207 h 125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5659">
                  <a:moveTo>
                    <a:pt x="60623" y="2207"/>
                  </a:moveTo>
                  <a:cubicBezTo>
                    <a:pt x="25982" y="-6453"/>
                    <a:pt x="0" y="10867"/>
                    <a:pt x="0" y="45509"/>
                  </a:cubicBezTo>
                  <a:cubicBezTo>
                    <a:pt x="0" y="80151"/>
                    <a:pt x="25982" y="114792"/>
                    <a:pt x="60623" y="123453"/>
                  </a:cubicBezTo>
                  <a:cubicBezTo>
                    <a:pt x="95265" y="132113"/>
                    <a:pt x="121246" y="114792"/>
                    <a:pt x="121246" y="80151"/>
                  </a:cubicBezTo>
                  <a:cubicBezTo>
                    <a:pt x="121246" y="54169"/>
                    <a:pt x="95265" y="10867"/>
                    <a:pt x="60623" y="2207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pic>
        <p:nvPicPr>
          <p:cNvPr id="991" name="Graphic 2">
            <a:extLst>
              <a:ext uri="{FF2B5EF4-FFF2-40B4-BE49-F238E27FC236}">
                <a16:creationId xmlns:a16="http://schemas.microsoft.com/office/drawing/2014/main" xmlns="" id="{B8F57DB2-2ECE-4A49-89E8-727AA5FA3C8A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xmlns="" r:embed="rId17"/>
              </a:ext>
            </a:extLst>
          </a:blip>
          <a:stretch>
            <a:fillRect/>
          </a:stretch>
        </p:blipFill>
        <p:spPr>
          <a:xfrm>
            <a:off x="3134503" y="140204"/>
            <a:ext cx="296953" cy="509062"/>
          </a:xfrm>
          <a:prstGeom prst="rect">
            <a:avLst/>
          </a:prstGeom>
        </p:spPr>
      </p:pic>
      <p:sp>
        <p:nvSpPr>
          <p:cNvPr id="1000" name="TextBox 999">
            <a:extLst>
              <a:ext uri="{FF2B5EF4-FFF2-40B4-BE49-F238E27FC236}">
                <a16:creationId xmlns:a16="http://schemas.microsoft.com/office/drawing/2014/main" xmlns="" id="{CB50C58E-CFA6-4251-B708-08DA1A30FA23}"/>
              </a:ext>
            </a:extLst>
          </p:cNvPr>
          <p:cNvSpPr txBox="1"/>
          <p:nvPr/>
        </p:nvSpPr>
        <p:spPr>
          <a:xfrm>
            <a:off x="-5025" y="1"/>
            <a:ext cx="84564" cy="774544"/>
          </a:xfrm>
          <a:prstGeom prst="rect">
            <a:avLst/>
          </a:prstGeom>
          <a:gradFill flip="none" rotWithShape="1">
            <a:gsLst>
              <a:gs pos="65000">
                <a:srgbClr val="C00000"/>
              </a:gs>
              <a:gs pos="100000">
                <a:srgbClr val="FF8F8F"/>
              </a:gs>
            </a:gsLst>
            <a:lin ang="16200000" scaled="1"/>
            <a:tileRect/>
          </a:gradFill>
        </p:spPr>
        <p:txBody>
          <a:bodyPr wrap="square" lIns="180000" tIns="72000" rIns="180000" bIns="72000" anchor="ctr">
            <a:noAutofit/>
          </a:bodyPr>
          <a:lstStyle/>
          <a:p>
            <a:pPr lvl="0" algn="ctr">
              <a:buClr>
                <a:schemeClr val="dk1"/>
              </a:buClr>
              <a:buSzPts val="2400"/>
            </a:pPr>
            <a:endParaRPr lang="ru-RU" sz="2000" dirty="0">
              <a:solidFill>
                <a:srgbClr val="FF0000"/>
              </a:solidFill>
              <a:latin typeface="Roboto Condensed" panose="02000000000000000000" pitchFamily="2" charset="0"/>
              <a:ea typeface="Roboto Condensed" panose="02000000000000000000" pitchFamily="2" charset="0"/>
              <a:cs typeface="Calibri" panose="020F0502020204030204" pitchFamily="34" charset="0"/>
              <a:sym typeface="Calibri"/>
            </a:endParaRPr>
          </a:p>
        </p:txBody>
      </p:sp>
      <p:sp>
        <p:nvSpPr>
          <p:cNvPr id="1115" name="Freeform: Shape 735">
            <a:extLst>
              <a:ext uri="{FF2B5EF4-FFF2-40B4-BE49-F238E27FC236}">
                <a16:creationId xmlns="" xmlns:a16="http://schemas.microsoft.com/office/drawing/2014/main" id="{EDC5D52B-4550-784C-B614-8ECD53107909}"/>
              </a:ext>
            </a:extLst>
          </p:cNvPr>
          <p:cNvSpPr/>
          <p:nvPr/>
        </p:nvSpPr>
        <p:spPr>
          <a:xfrm rot="16200000" flipH="1" flipV="1">
            <a:off x="562695" y="220724"/>
            <a:ext cx="2442242" cy="3567633"/>
          </a:xfrm>
          <a:custGeom>
            <a:avLst/>
            <a:gdLst>
              <a:gd name="connsiteX0" fmla="*/ 95 w 1933575"/>
              <a:gd name="connsiteY0" fmla="*/ 1400658 h 1590675"/>
              <a:gd name="connsiteX1" fmla="*/ 95 w 1933575"/>
              <a:gd name="connsiteY1" fmla="*/ 1590492 h 1590675"/>
              <a:gd name="connsiteX2" fmla="*/ 549783 w 1933575"/>
              <a:gd name="connsiteY2" fmla="*/ 1590492 h 1590675"/>
              <a:gd name="connsiteX3" fmla="*/ 538639 w 1933575"/>
              <a:gd name="connsiteY3" fmla="*/ 1575347 h 1590675"/>
              <a:gd name="connsiteX4" fmla="*/ 555593 w 1933575"/>
              <a:gd name="connsiteY4" fmla="*/ 1562869 h 1590675"/>
              <a:gd name="connsiteX5" fmla="*/ 567976 w 1933575"/>
              <a:gd name="connsiteY5" fmla="*/ 1580490 h 1590675"/>
              <a:gd name="connsiteX6" fmla="*/ 552831 w 1933575"/>
              <a:gd name="connsiteY6" fmla="*/ 1590396 h 1590675"/>
              <a:gd name="connsiteX7" fmla="*/ 617315 w 1933575"/>
              <a:gd name="connsiteY7" fmla="*/ 1590396 h 1590675"/>
              <a:gd name="connsiteX8" fmla="*/ 616363 w 1933575"/>
              <a:gd name="connsiteY8" fmla="*/ 1589158 h 1590675"/>
              <a:gd name="connsiteX9" fmla="*/ 633317 w 1933575"/>
              <a:gd name="connsiteY9" fmla="*/ 1577442 h 1590675"/>
              <a:gd name="connsiteX10" fmla="*/ 643128 w 1933575"/>
              <a:gd name="connsiteY10" fmla="*/ 1590396 h 1590675"/>
              <a:gd name="connsiteX11" fmla="*/ 709422 w 1933575"/>
              <a:gd name="connsiteY11" fmla="*/ 1590396 h 1590675"/>
              <a:gd name="connsiteX12" fmla="*/ 712470 w 1933575"/>
              <a:gd name="connsiteY12" fmla="*/ 1588110 h 1590675"/>
              <a:gd name="connsiteX13" fmla="*/ 714089 w 1933575"/>
              <a:gd name="connsiteY13" fmla="*/ 1590396 h 1590675"/>
              <a:gd name="connsiteX14" fmla="*/ 955262 w 1933575"/>
              <a:gd name="connsiteY14" fmla="*/ 1590396 h 1590675"/>
              <a:gd name="connsiteX15" fmla="*/ 937355 w 1933575"/>
              <a:gd name="connsiteY15" fmla="*/ 1564964 h 1590675"/>
              <a:gd name="connsiteX16" fmla="*/ 966788 w 1933575"/>
              <a:gd name="connsiteY16" fmla="*/ 1543247 h 1590675"/>
              <a:gd name="connsiteX17" fmla="*/ 989171 w 1933575"/>
              <a:gd name="connsiteY17" fmla="*/ 1574775 h 1590675"/>
              <a:gd name="connsiteX18" fmla="*/ 963263 w 1933575"/>
              <a:gd name="connsiteY18" fmla="*/ 1590396 h 1590675"/>
              <a:gd name="connsiteX19" fmla="*/ 1022604 w 1933575"/>
              <a:gd name="connsiteY19" fmla="*/ 1590396 h 1590675"/>
              <a:gd name="connsiteX20" fmla="*/ 1014317 w 1933575"/>
              <a:gd name="connsiteY20" fmla="*/ 1579062 h 1590675"/>
              <a:gd name="connsiteX21" fmla="*/ 1047464 w 1933575"/>
              <a:gd name="connsiteY21" fmla="*/ 1554868 h 1590675"/>
              <a:gd name="connsiteX22" fmla="*/ 1066514 w 1933575"/>
              <a:gd name="connsiteY22" fmla="*/ 1586872 h 1590675"/>
              <a:gd name="connsiteX23" fmla="*/ 1061752 w 1933575"/>
              <a:gd name="connsiteY23" fmla="*/ 1590396 h 1590675"/>
              <a:gd name="connsiteX24" fmla="*/ 1098233 w 1933575"/>
              <a:gd name="connsiteY24" fmla="*/ 1590396 h 1590675"/>
              <a:gd name="connsiteX25" fmla="*/ 1127189 w 1933575"/>
              <a:gd name="connsiteY25" fmla="*/ 1567346 h 1590675"/>
              <a:gd name="connsiteX26" fmla="*/ 1136809 w 1933575"/>
              <a:gd name="connsiteY26" fmla="*/ 1590396 h 1590675"/>
              <a:gd name="connsiteX27" fmla="*/ 1193197 w 1933575"/>
              <a:gd name="connsiteY27" fmla="*/ 1590396 h 1590675"/>
              <a:gd name="connsiteX28" fmla="*/ 1201103 w 1933575"/>
              <a:gd name="connsiteY28" fmla="*/ 1576966 h 1590675"/>
              <a:gd name="connsiteX29" fmla="*/ 1183767 w 1933575"/>
              <a:gd name="connsiteY29" fmla="*/ 1533246 h 1590675"/>
              <a:gd name="connsiteX30" fmla="*/ 1152620 w 1933575"/>
              <a:gd name="connsiteY30" fmla="*/ 1530484 h 1590675"/>
              <a:gd name="connsiteX31" fmla="*/ 1127474 w 1933575"/>
              <a:gd name="connsiteY31" fmla="*/ 1548867 h 1590675"/>
              <a:gd name="connsiteX32" fmla="*/ 1092422 w 1933575"/>
              <a:gd name="connsiteY32" fmla="*/ 1512672 h 1590675"/>
              <a:gd name="connsiteX33" fmla="*/ 1049084 w 1933575"/>
              <a:gd name="connsiteY33" fmla="*/ 1542200 h 1590675"/>
              <a:gd name="connsiteX34" fmla="*/ 1022509 w 1933575"/>
              <a:gd name="connsiteY34" fmla="*/ 1498099 h 1590675"/>
              <a:gd name="connsiteX35" fmla="*/ 1062133 w 1933575"/>
              <a:gd name="connsiteY35" fmla="*/ 1460094 h 1590675"/>
              <a:gd name="connsiteX36" fmla="*/ 1036987 w 1933575"/>
              <a:gd name="connsiteY36" fmla="*/ 1421423 h 1590675"/>
              <a:gd name="connsiteX37" fmla="*/ 1005840 w 1933575"/>
              <a:gd name="connsiteY37" fmla="*/ 1423042 h 1590675"/>
              <a:gd name="connsiteX38" fmla="*/ 983552 w 1933575"/>
              <a:gd name="connsiteY38" fmla="*/ 1442949 h 1590675"/>
              <a:gd name="connsiteX39" fmla="*/ 957358 w 1933575"/>
              <a:gd name="connsiteY39" fmla="*/ 1404183 h 1590675"/>
              <a:gd name="connsiteX40" fmla="*/ 965740 w 1933575"/>
              <a:gd name="connsiteY40" fmla="*/ 1402278 h 1590675"/>
              <a:gd name="connsiteX41" fmla="*/ 997077 w 1933575"/>
              <a:gd name="connsiteY41" fmla="*/ 1367702 h 1590675"/>
              <a:gd name="connsiteX42" fmla="*/ 972122 w 1933575"/>
              <a:gd name="connsiteY42" fmla="*/ 1326935 h 1590675"/>
              <a:gd name="connsiteX43" fmla="*/ 966026 w 1933575"/>
              <a:gd name="connsiteY43" fmla="*/ 1323696 h 1590675"/>
              <a:gd name="connsiteX44" fmla="*/ 966502 w 1933575"/>
              <a:gd name="connsiteY44" fmla="*/ 1323982 h 1590675"/>
              <a:gd name="connsiteX45" fmla="*/ 918782 w 1933575"/>
              <a:gd name="connsiteY45" fmla="*/ 1353605 h 1590675"/>
              <a:gd name="connsiteX46" fmla="*/ 889635 w 1933575"/>
              <a:gd name="connsiteY46" fmla="*/ 1310171 h 1590675"/>
              <a:gd name="connsiteX47" fmla="*/ 932212 w 1933575"/>
              <a:gd name="connsiteY47" fmla="*/ 1277976 h 1590675"/>
              <a:gd name="connsiteX48" fmla="*/ 931354 w 1933575"/>
              <a:gd name="connsiteY48" fmla="*/ 1278738 h 1590675"/>
              <a:gd name="connsiteX49" fmla="*/ 908209 w 1933575"/>
              <a:gd name="connsiteY49" fmla="*/ 1234161 h 1590675"/>
              <a:gd name="connsiteX50" fmla="*/ 855059 w 1933575"/>
              <a:gd name="connsiteY50" fmla="*/ 1254164 h 1590675"/>
              <a:gd name="connsiteX51" fmla="*/ 834390 w 1933575"/>
              <a:gd name="connsiteY51" fmla="*/ 1217873 h 1590675"/>
              <a:gd name="connsiteX52" fmla="*/ 865251 w 1933575"/>
              <a:gd name="connsiteY52" fmla="*/ 1189775 h 1590675"/>
              <a:gd name="connsiteX53" fmla="*/ 839629 w 1933575"/>
              <a:gd name="connsiteY53" fmla="*/ 1142055 h 1590675"/>
              <a:gd name="connsiteX54" fmla="*/ 787051 w 1933575"/>
              <a:gd name="connsiteY54" fmla="*/ 1167581 h 1590675"/>
              <a:gd name="connsiteX55" fmla="*/ 759143 w 1933575"/>
              <a:gd name="connsiteY55" fmla="*/ 1125576 h 1590675"/>
              <a:gd name="connsiteX56" fmla="*/ 768953 w 1933575"/>
              <a:gd name="connsiteY56" fmla="*/ 1123100 h 1590675"/>
              <a:gd name="connsiteX57" fmla="*/ 800195 w 1933575"/>
              <a:gd name="connsiteY57" fmla="*/ 1084428 h 1590675"/>
              <a:gd name="connsiteX58" fmla="*/ 768953 w 1933575"/>
              <a:gd name="connsiteY58" fmla="*/ 1047186 h 1590675"/>
              <a:gd name="connsiteX59" fmla="*/ 725615 w 1933575"/>
              <a:gd name="connsiteY59" fmla="*/ 1068998 h 1590675"/>
              <a:gd name="connsiteX60" fmla="*/ 719233 w 1933575"/>
              <a:gd name="connsiteY60" fmla="*/ 1076999 h 1590675"/>
              <a:gd name="connsiteX61" fmla="*/ 695992 w 1933575"/>
              <a:gd name="connsiteY61" fmla="*/ 1034327 h 1590675"/>
              <a:gd name="connsiteX62" fmla="*/ 643319 w 1933575"/>
              <a:gd name="connsiteY62" fmla="*/ 1057187 h 1590675"/>
              <a:gd name="connsiteX63" fmla="*/ 634556 w 1933575"/>
              <a:gd name="connsiteY63" fmla="*/ 1034803 h 1590675"/>
              <a:gd name="connsiteX64" fmla="*/ 615410 w 1933575"/>
              <a:gd name="connsiteY64" fmla="*/ 1016801 h 1590675"/>
              <a:gd name="connsiteX65" fmla="*/ 625031 w 1933575"/>
              <a:gd name="connsiteY65" fmla="*/ 1014515 h 1590675"/>
              <a:gd name="connsiteX66" fmla="*/ 654844 w 1933575"/>
              <a:gd name="connsiteY66" fmla="*/ 976415 h 1590675"/>
              <a:gd name="connsiteX67" fmla="*/ 623697 w 1933575"/>
              <a:gd name="connsiteY67" fmla="*/ 939363 h 1590675"/>
              <a:gd name="connsiteX68" fmla="*/ 580644 w 1933575"/>
              <a:gd name="connsiteY68" fmla="*/ 961365 h 1590675"/>
              <a:gd name="connsiteX69" fmla="*/ 575215 w 1933575"/>
              <a:gd name="connsiteY69" fmla="*/ 969747 h 1590675"/>
              <a:gd name="connsiteX70" fmla="*/ 549688 w 1933575"/>
              <a:gd name="connsiteY70" fmla="*/ 926694 h 1590675"/>
              <a:gd name="connsiteX71" fmla="*/ 518446 w 1933575"/>
              <a:gd name="connsiteY71" fmla="*/ 928885 h 1590675"/>
              <a:gd name="connsiteX72" fmla="*/ 496157 w 1933575"/>
              <a:gd name="connsiteY72" fmla="*/ 943172 h 1590675"/>
              <a:gd name="connsiteX73" fmla="*/ 467963 w 1933575"/>
              <a:gd name="connsiteY73" fmla="*/ 911073 h 1590675"/>
              <a:gd name="connsiteX74" fmla="*/ 420338 w 1933575"/>
              <a:gd name="connsiteY74" fmla="*/ 930885 h 1590675"/>
              <a:gd name="connsiteX75" fmla="*/ 383667 w 1933575"/>
              <a:gd name="connsiteY75" fmla="*/ 895071 h 1590675"/>
              <a:gd name="connsiteX76" fmla="*/ 343281 w 1933575"/>
              <a:gd name="connsiteY76" fmla="*/ 918788 h 1590675"/>
              <a:gd name="connsiteX77" fmla="*/ 321278 w 1933575"/>
              <a:gd name="connsiteY77" fmla="*/ 882117 h 1590675"/>
              <a:gd name="connsiteX78" fmla="*/ 353092 w 1933575"/>
              <a:gd name="connsiteY78" fmla="*/ 841255 h 1590675"/>
              <a:gd name="connsiteX79" fmla="*/ 324517 w 1933575"/>
              <a:gd name="connsiteY79" fmla="*/ 806394 h 1590675"/>
              <a:gd name="connsiteX80" fmla="*/ 282131 w 1933575"/>
              <a:gd name="connsiteY80" fmla="*/ 824110 h 1590675"/>
              <a:gd name="connsiteX81" fmla="*/ 278892 w 1933575"/>
              <a:gd name="connsiteY81" fmla="*/ 855257 h 1590675"/>
              <a:gd name="connsiteX82" fmla="*/ 294227 w 1933575"/>
              <a:gd name="connsiteY82" fmla="*/ 877641 h 1590675"/>
              <a:gd name="connsiteX83" fmla="*/ 262890 w 1933575"/>
              <a:gd name="connsiteY83" fmla="*/ 902310 h 1590675"/>
              <a:gd name="connsiteX84" fmla="*/ 241078 w 1933575"/>
              <a:gd name="connsiteY84" fmla="*/ 867830 h 1590675"/>
              <a:gd name="connsiteX85" fmla="*/ 273368 w 1933575"/>
              <a:gd name="connsiteY85" fmla="*/ 826968 h 1590675"/>
              <a:gd name="connsiteX86" fmla="*/ 243269 w 1933575"/>
              <a:gd name="connsiteY86" fmla="*/ 792011 h 1590675"/>
              <a:gd name="connsiteX87" fmla="*/ 200692 w 1933575"/>
              <a:gd name="connsiteY87" fmla="*/ 812680 h 1590675"/>
              <a:gd name="connsiteX88" fmla="*/ 215741 w 1933575"/>
              <a:gd name="connsiteY88" fmla="*/ 862972 h 1590675"/>
              <a:gd name="connsiteX89" fmla="*/ 181261 w 1933575"/>
              <a:gd name="connsiteY89" fmla="*/ 890213 h 1590675"/>
              <a:gd name="connsiteX90" fmla="*/ 146304 w 1933575"/>
              <a:gd name="connsiteY90" fmla="*/ 855543 h 1590675"/>
              <a:gd name="connsiteX91" fmla="*/ 102108 w 1933575"/>
              <a:gd name="connsiteY91" fmla="*/ 884784 h 1590675"/>
              <a:gd name="connsiteX92" fmla="*/ 68866 w 1933575"/>
              <a:gd name="connsiteY92" fmla="*/ 842017 h 1590675"/>
              <a:gd name="connsiteX93" fmla="*/ 22765 w 1933575"/>
              <a:gd name="connsiteY93" fmla="*/ 870592 h 1590675"/>
              <a:gd name="connsiteX94" fmla="*/ 20955 w 1933575"/>
              <a:gd name="connsiteY94" fmla="*/ 860305 h 1590675"/>
              <a:gd name="connsiteX95" fmla="*/ 95 w 1933575"/>
              <a:gd name="connsiteY95" fmla="*/ 831635 h 1590675"/>
              <a:gd name="connsiteX96" fmla="*/ 95 w 1933575"/>
              <a:gd name="connsiteY96" fmla="*/ 901548 h 1590675"/>
              <a:gd name="connsiteX97" fmla="*/ 19336 w 1933575"/>
              <a:gd name="connsiteY97" fmla="*/ 880403 h 1590675"/>
              <a:gd name="connsiteX98" fmla="*/ 38767 w 1933575"/>
              <a:gd name="connsiteY98" fmla="*/ 915931 h 1590675"/>
              <a:gd name="connsiteX99" fmla="*/ 9716 w 1933575"/>
              <a:gd name="connsiteY99" fmla="*/ 937934 h 1590675"/>
              <a:gd name="connsiteX100" fmla="*/ 95 w 1933575"/>
              <a:gd name="connsiteY100" fmla="*/ 925266 h 1590675"/>
              <a:gd name="connsiteX101" fmla="*/ 95 w 1933575"/>
              <a:gd name="connsiteY101" fmla="*/ 969938 h 1590675"/>
              <a:gd name="connsiteX102" fmla="*/ 6382 w 1933575"/>
              <a:gd name="connsiteY102" fmla="*/ 964889 h 1590675"/>
              <a:gd name="connsiteX103" fmla="*/ 25146 w 1933575"/>
              <a:gd name="connsiteY103" fmla="*/ 994036 h 1590675"/>
              <a:gd name="connsiteX104" fmla="*/ 95 w 1933575"/>
              <a:gd name="connsiteY104" fmla="*/ 1011371 h 1590675"/>
              <a:gd name="connsiteX105" fmla="*/ 95 w 1933575"/>
              <a:gd name="connsiteY105" fmla="*/ 1059568 h 1590675"/>
              <a:gd name="connsiteX106" fmla="*/ 9239 w 1933575"/>
              <a:gd name="connsiteY106" fmla="*/ 1073475 h 1590675"/>
              <a:gd name="connsiteX107" fmla="*/ 95 w 1933575"/>
              <a:gd name="connsiteY107" fmla="*/ 1079189 h 1590675"/>
              <a:gd name="connsiteX108" fmla="*/ 95 w 1933575"/>
              <a:gd name="connsiteY108" fmla="*/ 1398277 h 1590675"/>
              <a:gd name="connsiteX109" fmla="*/ 14478 w 1933575"/>
              <a:gd name="connsiteY109" fmla="*/ 1387895 h 1590675"/>
              <a:gd name="connsiteX110" fmla="*/ 24765 w 1933575"/>
              <a:gd name="connsiteY110" fmla="*/ 1403421 h 1590675"/>
              <a:gd name="connsiteX111" fmla="*/ 9906 w 1933575"/>
              <a:gd name="connsiteY111" fmla="*/ 1413708 h 1590675"/>
              <a:gd name="connsiteX112" fmla="*/ 95 w 1933575"/>
              <a:gd name="connsiteY112" fmla="*/ 1400658 h 1590675"/>
              <a:gd name="connsiteX113" fmla="*/ 87821 w 1933575"/>
              <a:gd name="connsiteY113" fmla="*/ 1424090 h 1590675"/>
              <a:gd name="connsiteX114" fmla="*/ 79439 w 1933575"/>
              <a:gd name="connsiteY114" fmla="*/ 1413612 h 1590675"/>
              <a:gd name="connsiteX115" fmla="*/ 91821 w 1933575"/>
              <a:gd name="connsiteY115" fmla="*/ 1404183 h 1590675"/>
              <a:gd name="connsiteX116" fmla="*/ 99536 w 1933575"/>
              <a:gd name="connsiteY116" fmla="*/ 1415803 h 1590675"/>
              <a:gd name="connsiteX117" fmla="*/ 87821 w 1933575"/>
              <a:gd name="connsiteY117" fmla="*/ 1424090 h 1590675"/>
              <a:gd name="connsiteX118" fmla="*/ 102680 w 1933575"/>
              <a:gd name="connsiteY118" fmla="*/ 1348461 h 1590675"/>
              <a:gd name="connsiteX119" fmla="*/ 90392 w 1933575"/>
              <a:gd name="connsiteY119" fmla="*/ 1332840 h 1590675"/>
              <a:gd name="connsiteX120" fmla="*/ 105728 w 1933575"/>
              <a:gd name="connsiteY120" fmla="*/ 1320744 h 1590675"/>
              <a:gd name="connsiteX121" fmla="*/ 117634 w 1933575"/>
              <a:gd name="connsiteY121" fmla="*/ 1338746 h 1590675"/>
              <a:gd name="connsiteX122" fmla="*/ 102680 w 1933575"/>
              <a:gd name="connsiteY122" fmla="*/ 1348461 h 1590675"/>
              <a:gd name="connsiteX123" fmla="*/ 114586 w 1933575"/>
              <a:gd name="connsiteY123" fmla="*/ 1272547 h 1590675"/>
              <a:gd name="connsiteX124" fmla="*/ 100394 w 1933575"/>
              <a:gd name="connsiteY124" fmla="*/ 1253497 h 1590675"/>
              <a:gd name="connsiteX125" fmla="*/ 120396 w 1933575"/>
              <a:gd name="connsiteY125" fmla="*/ 1238638 h 1590675"/>
              <a:gd name="connsiteX126" fmla="*/ 134207 w 1933575"/>
              <a:gd name="connsiteY126" fmla="*/ 1259403 h 1590675"/>
              <a:gd name="connsiteX127" fmla="*/ 114586 w 1933575"/>
              <a:gd name="connsiteY127" fmla="*/ 1272547 h 1590675"/>
              <a:gd name="connsiteX128" fmla="*/ 128397 w 1933575"/>
              <a:gd name="connsiteY128" fmla="*/ 1195490 h 1590675"/>
              <a:gd name="connsiteX129" fmla="*/ 112109 w 1933575"/>
              <a:gd name="connsiteY129" fmla="*/ 1173487 h 1590675"/>
              <a:gd name="connsiteX130" fmla="*/ 134969 w 1933575"/>
              <a:gd name="connsiteY130" fmla="*/ 1156914 h 1590675"/>
              <a:gd name="connsiteX131" fmla="*/ 151067 w 1933575"/>
              <a:gd name="connsiteY131" fmla="*/ 1180250 h 1590675"/>
              <a:gd name="connsiteX132" fmla="*/ 128397 w 1933575"/>
              <a:gd name="connsiteY132" fmla="*/ 1195490 h 1590675"/>
              <a:gd name="connsiteX133" fmla="*/ 166688 w 1933575"/>
              <a:gd name="connsiteY133" fmla="*/ 1438758 h 1590675"/>
              <a:gd name="connsiteX134" fmla="*/ 158210 w 1933575"/>
              <a:gd name="connsiteY134" fmla="*/ 1427043 h 1590675"/>
              <a:gd name="connsiteX135" fmla="*/ 171545 w 1933575"/>
              <a:gd name="connsiteY135" fmla="*/ 1416184 h 1590675"/>
              <a:gd name="connsiteX136" fmla="*/ 180975 w 1933575"/>
              <a:gd name="connsiteY136" fmla="*/ 1428947 h 1590675"/>
              <a:gd name="connsiteX137" fmla="*/ 166688 w 1933575"/>
              <a:gd name="connsiteY137" fmla="*/ 1438758 h 1590675"/>
              <a:gd name="connsiteX138" fmla="*/ 179927 w 1933575"/>
              <a:gd name="connsiteY138" fmla="*/ 1362272 h 1590675"/>
              <a:gd name="connsiteX139" fmla="*/ 168212 w 1933575"/>
              <a:gd name="connsiteY139" fmla="*/ 1348080 h 1590675"/>
              <a:gd name="connsiteX140" fmla="*/ 185642 w 1933575"/>
              <a:gd name="connsiteY140" fmla="*/ 1335126 h 1590675"/>
              <a:gd name="connsiteX141" fmla="*/ 195358 w 1933575"/>
              <a:gd name="connsiteY141" fmla="*/ 1350652 h 1590675"/>
              <a:gd name="connsiteX142" fmla="*/ 179927 w 1933575"/>
              <a:gd name="connsiteY142" fmla="*/ 1362272 h 1590675"/>
              <a:gd name="connsiteX143" fmla="*/ 194310 w 1933575"/>
              <a:gd name="connsiteY143" fmla="*/ 1286739 h 1590675"/>
              <a:gd name="connsiteX144" fmla="*/ 180499 w 1933575"/>
              <a:gd name="connsiteY144" fmla="*/ 1267785 h 1590675"/>
              <a:gd name="connsiteX145" fmla="*/ 199930 w 1933575"/>
              <a:gd name="connsiteY145" fmla="*/ 1253021 h 1590675"/>
              <a:gd name="connsiteX146" fmla="*/ 213551 w 1933575"/>
              <a:gd name="connsiteY146" fmla="*/ 1273500 h 1590675"/>
              <a:gd name="connsiteX147" fmla="*/ 194310 w 1933575"/>
              <a:gd name="connsiteY147" fmla="*/ 1286739 h 1590675"/>
              <a:gd name="connsiteX148" fmla="*/ 192310 w 1933575"/>
              <a:gd name="connsiteY148" fmla="*/ 1187870 h 1590675"/>
              <a:gd name="connsiteX149" fmla="*/ 214789 w 1933575"/>
              <a:gd name="connsiteY149" fmla="*/ 1171201 h 1590675"/>
              <a:gd name="connsiteX150" fmla="*/ 230600 w 1933575"/>
              <a:gd name="connsiteY150" fmla="*/ 1194442 h 1590675"/>
              <a:gd name="connsiteX151" fmla="*/ 207931 w 1933575"/>
              <a:gd name="connsiteY151" fmla="*/ 1209492 h 1590675"/>
              <a:gd name="connsiteX152" fmla="*/ 192310 w 1933575"/>
              <a:gd name="connsiteY152" fmla="*/ 1187870 h 1590675"/>
              <a:gd name="connsiteX153" fmla="*/ 233077 w 1933575"/>
              <a:gd name="connsiteY153" fmla="*/ 1530484 h 1590675"/>
              <a:gd name="connsiteX154" fmla="*/ 223933 w 1933575"/>
              <a:gd name="connsiteY154" fmla="*/ 1518673 h 1590675"/>
              <a:gd name="connsiteX155" fmla="*/ 236125 w 1933575"/>
              <a:gd name="connsiteY155" fmla="*/ 1510672 h 1590675"/>
              <a:gd name="connsiteX156" fmla="*/ 244126 w 1933575"/>
              <a:gd name="connsiteY156" fmla="*/ 1522293 h 1590675"/>
              <a:gd name="connsiteX157" fmla="*/ 233077 w 1933575"/>
              <a:gd name="connsiteY157" fmla="*/ 1530484 h 1590675"/>
              <a:gd name="connsiteX158" fmla="*/ 246317 w 1933575"/>
              <a:gd name="connsiteY158" fmla="*/ 1452855 h 1590675"/>
              <a:gd name="connsiteX159" fmla="*/ 235934 w 1933575"/>
              <a:gd name="connsiteY159" fmla="*/ 1439139 h 1590675"/>
              <a:gd name="connsiteX160" fmla="*/ 250508 w 1933575"/>
              <a:gd name="connsiteY160" fmla="*/ 1428471 h 1590675"/>
              <a:gd name="connsiteX161" fmla="*/ 260985 w 1933575"/>
              <a:gd name="connsiteY161" fmla="*/ 1443045 h 1590675"/>
              <a:gd name="connsiteX162" fmla="*/ 246317 w 1933575"/>
              <a:gd name="connsiteY162" fmla="*/ 1452855 h 1590675"/>
              <a:gd name="connsiteX163" fmla="*/ 260033 w 1933575"/>
              <a:gd name="connsiteY163" fmla="*/ 1375798 h 1590675"/>
              <a:gd name="connsiteX164" fmla="*/ 250031 w 1933575"/>
              <a:gd name="connsiteY164" fmla="*/ 1361130 h 1590675"/>
              <a:gd name="connsiteX165" fmla="*/ 265081 w 1933575"/>
              <a:gd name="connsiteY165" fmla="*/ 1349223 h 1590675"/>
              <a:gd name="connsiteX166" fmla="*/ 275558 w 1933575"/>
              <a:gd name="connsiteY166" fmla="*/ 1365130 h 1590675"/>
              <a:gd name="connsiteX167" fmla="*/ 260033 w 1933575"/>
              <a:gd name="connsiteY167" fmla="*/ 1375798 h 1590675"/>
              <a:gd name="connsiteX168" fmla="*/ 273844 w 1933575"/>
              <a:gd name="connsiteY168" fmla="*/ 1301122 h 1590675"/>
              <a:gd name="connsiteX169" fmla="*/ 260128 w 1933575"/>
              <a:gd name="connsiteY169" fmla="*/ 1282072 h 1590675"/>
              <a:gd name="connsiteX170" fmla="*/ 279845 w 1933575"/>
              <a:gd name="connsiteY170" fmla="*/ 1267499 h 1590675"/>
              <a:gd name="connsiteX171" fmla="*/ 293751 w 1933575"/>
              <a:gd name="connsiteY171" fmla="*/ 1288073 h 1590675"/>
              <a:gd name="connsiteX172" fmla="*/ 273844 w 1933575"/>
              <a:gd name="connsiteY172" fmla="*/ 1301122 h 1590675"/>
              <a:gd name="connsiteX173" fmla="*/ 272129 w 1933575"/>
              <a:gd name="connsiteY173" fmla="*/ 1201967 h 1590675"/>
              <a:gd name="connsiteX174" fmla="*/ 294132 w 1933575"/>
              <a:gd name="connsiteY174" fmla="*/ 1185489 h 1590675"/>
              <a:gd name="connsiteX175" fmla="*/ 310325 w 1933575"/>
              <a:gd name="connsiteY175" fmla="*/ 1208730 h 1590675"/>
              <a:gd name="connsiteX176" fmla="*/ 287655 w 1933575"/>
              <a:gd name="connsiteY176" fmla="*/ 1223684 h 1590675"/>
              <a:gd name="connsiteX177" fmla="*/ 272129 w 1933575"/>
              <a:gd name="connsiteY177" fmla="*/ 1201967 h 1590675"/>
              <a:gd name="connsiteX178" fmla="*/ 312325 w 1933575"/>
              <a:gd name="connsiteY178" fmla="*/ 1545724 h 1590675"/>
              <a:gd name="connsiteX179" fmla="*/ 303467 w 1933575"/>
              <a:gd name="connsiteY179" fmla="*/ 1533532 h 1590675"/>
              <a:gd name="connsiteX180" fmla="*/ 315944 w 1933575"/>
              <a:gd name="connsiteY180" fmla="*/ 1523817 h 1590675"/>
              <a:gd name="connsiteX181" fmla="*/ 324612 w 1933575"/>
              <a:gd name="connsiteY181" fmla="*/ 1536294 h 1590675"/>
              <a:gd name="connsiteX182" fmla="*/ 312325 w 1933575"/>
              <a:gd name="connsiteY182" fmla="*/ 1545724 h 1590675"/>
              <a:gd name="connsiteX183" fmla="*/ 326231 w 1933575"/>
              <a:gd name="connsiteY183" fmla="*/ 1467524 h 1590675"/>
              <a:gd name="connsiteX184" fmla="*/ 315468 w 1933575"/>
              <a:gd name="connsiteY184" fmla="*/ 1453331 h 1590675"/>
              <a:gd name="connsiteX185" fmla="*/ 330232 w 1933575"/>
              <a:gd name="connsiteY185" fmla="*/ 1441997 h 1590675"/>
              <a:gd name="connsiteX186" fmla="*/ 341090 w 1933575"/>
              <a:gd name="connsiteY186" fmla="*/ 1457999 h 1590675"/>
              <a:gd name="connsiteX187" fmla="*/ 326231 w 1933575"/>
              <a:gd name="connsiteY187" fmla="*/ 1467524 h 1590675"/>
              <a:gd name="connsiteX188" fmla="*/ 339471 w 1933575"/>
              <a:gd name="connsiteY188" fmla="*/ 1390467 h 1590675"/>
              <a:gd name="connsiteX189" fmla="*/ 329184 w 1933575"/>
              <a:gd name="connsiteY189" fmla="*/ 1375227 h 1590675"/>
              <a:gd name="connsiteX190" fmla="*/ 345758 w 1933575"/>
              <a:gd name="connsiteY190" fmla="*/ 1361892 h 1590675"/>
              <a:gd name="connsiteX191" fmla="*/ 357569 w 1933575"/>
              <a:gd name="connsiteY191" fmla="*/ 1378275 h 1590675"/>
              <a:gd name="connsiteX192" fmla="*/ 339471 w 1933575"/>
              <a:gd name="connsiteY192" fmla="*/ 1390467 h 1590675"/>
              <a:gd name="connsiteX193" fmla="*/ 352901 w 1933575"/>
              <a:gd name="connsiteY193" fmla="*/ 1314267 h 1590675"/>
              <a:gd name="connsiteX194" fmla="*/ 339090 w 1933575"/>
              <a:gd name="connsiteY194" fmla="*/ 1296455 h 1590675"/>
              <a:gd name="connsiteX195" fmla="*/ 359474 w 1933575"/>
              <a:gd name="connsiteY195" fmla="*/ 1281215 h 1590675"/>
              <a:gd name="connsiteX196" fmla="*/ 372047 w 1933575"/>
              <a:gd name="connsiteY196" fmla="*/ 1299979 h 1590675"/>
              <a:gd name="connsiteX197" fmla="*/ 352901 w 1933575"/>
              <a:gd name="connsiteY197" fmla="*/ 1314267 h 1590675"/>
              <a:gd name="connsiteX198" fmla="*/ 351473 w 1933575"/>
              <a:gd name="connsiteY198" fmla="*/ 1216350 h 1590675"/>
              <a:gd name="connsiteX199" fmla="*/ 374047 w 1933575"/>
              <a:gd name="connsiteY199" fmla="*/ 1199490 h 1590675"/>
              <a:gd name="connsiteX200" fmla="*/ 390430 w 1933575"/>
              <a:gd name="connsiteY200" fmla="*/ 1223303 h 1590675"/>
              <a:gd name="connsiteX201" fmla="*/ 367284 w 1933575"/>
              <a:gd name="connsiteY201" fmla="*/ 1238638 h 1590675"/>
              <a:gd name="connsiteX202" fmla="*/ 351473 w 1933575"/>
              <a:gd name="connsiteY202" fmla="*/ 1216350 h 1590675"/>
              <a:gd name="connsiteX203" fmla="*/ 391859 w 1933575"/>
              <a:gd name="connsiteY203" fmla="*/ 1560583 h 1590675"/>
              <a:gd name="connsiteX204" fmla="*/ 382143 w 1933575"/>
              <a:gd name="connsiteY204" fmla="*/ 1547248 h 1590675"/>
              <a:gd name="connsiteX205" fmla="*/ 395478 w 1933575"/>
              <a:gd name="connsiteY205" fmla="*/ 1537247 h 1590675"/>
              <a:gd name="connsiteX206" fmla="*/ 405575 w 1933575"/>
              <a:gd name="connsiteY206" fmla="*/ 1551153 h 1590675"/>
              <a:gd name="connsiteX207" fmla="*/ 391859 w 1933575"/>
              <a:gd name="connsiteY207" fmla="*/ 1560583 h 1590675"/>
              <a:gd name="connsiteX208" fmla="*/ 405575 w 1933575"/>
              <a:gd name="connsiteY208" fmla="*/ 1482954 h 1590675"/>
              <a:gd name="connsiteX209" fmla="*/ 394240 w 1933575"/>
              <a:gd name="connsiteY209" fmla="*/ 1467619 h 1590675"/>
              <a:gd name="connsiteX210" fmla="*/ 410147 w 1933575"/>
              <a:gd name="connsiteY210" fmla="*/ 1455522 h 1590675"/>
              <a:gd name="connsiteX211" fmla="*/ 421481 w 1933575"/>
              <a:gd name="connsiteY211" fmla="*/ 1472286 h 1590675"/>
              <a:gd name="connsiteX212" fmla="*/ 405575 w 1933575"/>
              <a:gd name="connsiteY212" fmla="*/ 1482954 h 1590675"/>
              <a:gd name="connsiteX213" fmla="*/ 419386 w 1933575"/>
              <a:gd name="connsiteY213" fmla="*/ 1405230 h 1590675"/>
              <a:gd name="connsiteX214" fmla="*/ 406241 w 1933575"/>
              <a:gd name="connsiteY214" fmla="*/ 1387323 h 1590675"/>
              <a:gd name="connsiteX215" fmla="*/ 424625 w 1933575"/>
              <a:gd name="connsiteY215" fmla="*/ 1373512 h 1590675"/>
              <a:gd name="connsiteX216" fmla="*/ 437769 w 1933575"/>
              <a:gd name="connsiteY216" fmla="*/ 1392848 h 1590675"/>
              <a:gd name="connsiteX217" fmla="*/ 419386 w 1933575"/>
              <a:gd name="connsiteY217" fmla="*/ 1405230 h 1590675"/>
              <a:gd name="connsiteX218" fmla="*/ 432816 w 1933575"/>
              <a:gd name="connsiteY218" fmla="*/ 1328554 h 1590675"/>
              <a:gd name="connsiteX219" fmla="*/ 420243 w 1933575"/>
              <a:gd name="connsiteY219" fmla="*/ 1309314 h 1590675"/>
              <a:gd name="connsiteX220" fmla="*/ 439103 w 1933575"/>
              <a:gd name="connsiteY220" fmla="*/ 1294645 h 1590675"/>
              <a:gd name="connsiteX221" fmla="*/ 452342 w 1933575"/>
              <a:gd name="connsiteY221" fmla="*/ 1314457 h 1590675"/>
              <a:gd name="connsiteX222" fmla="*/ 432816 w 1933575"/>
              <a:gd name="connsiteY222" fmla="*/ 1328554 h 1590675"/>
              <a:gd name="connsiteX223" fmla="*/ 430339 w 1933575"/>
              <a:gd name="connsiteY223" fmla="*/ 1230256 h 1590675"/>
              <a:gd name="connsiteX224" fmla="*/ 453771 w 1933575"/>
              <a:gd name="connsiteY224" fmla="*/ 1213302 h 1590675"/>
              <a:gd name="connsiteX225" fmla="*/ 470726 w 1933575"/>
              <a:gd name="connsiteY225" fmla="*/ 1237400 h 1590675"/>
              <a:gd name="connsiteX226" fmla="*/ 446627 w 1933575"/>
              <a:gd name="connsiteY226" fmla="*/ 1253592 h 1590675"/>
              <a:gd name="connsiteX227" fmla="*/ 430339 w 1933575"/>
              <a:gd name="connsiteY227" fmla="*/ 1230256 h 1590675"/>
              <a:gd name="connsiteX228" fmla="*/ 471583 w 1933575"/>
              <a:gd name="connsiteY228" fmla="*/ 1576109 h 1590675"/>
              <a:gd name="connsiteX229" fmla="*/ 460439 w 1933575"/>
              <a:gd name="connsiteY229" fmla="*/ 1561345 h 1590675"/>
              <a:gd name="connsiteX230" fmla="*/ 475679 w 1933575"/>
              <a:gd name="connsiteY230" fmla="*/ 1550201 h 1590675"/>
              <a:gd name="connsiteX231" fmla="*/ 486347 w 1933575"/>
              <a:gd name="connsiteY231" fmla="*/ 1565917 h 1590675"/>
              <a:gd name="connsiteX232" fmla="*/ 471583 w 1933575"/>
              <a:gd name="connsiteY232" fmla="*/ 1576109 h 1590675"/>
              <a:gd name="connsiteX233" fmla="*/ 485013 w 1933575"/>
              <a:gd name="connsiteY233" fmla="*/ 1498385 h 1590675"/>
              <a:gd name="connsiteX234" fmla="*/ 472821 w 1933575"/>
              <a:gd name="connsiteY234" fmla="*/ 1481811 h 1590675"/>
              <a:gd name="connsiteX235" fmla="*/ 490061 w 1933575"/>
              <a:gd name="connsiteY235" fmla="*/ 1468762 h 1590675"/>
              <a:gd name="connsiteX236" fmla="*/ 502444 w 1933575"/>
              <a:gd name="connsiteY236" fmla="*/ 1486669 h 1590675"/>
              <a:gd name="connsiteX237" fmla="*/ 485013 w 1933575"/>
              <a:gd name="connsiteY237" fmla="*/ 1498385 h 1590675"/>
              <a:gd name="connsiteX238" fmla="*/ 498729 w 1933575"/>
              <a:gd name="connsiteY238" fmla="*/ 1420566 h 1590675"/>
              <a:gd name="connsiteX239" fmla="*/ 485204 w 1933575"/>
              <a:gd name="connsiteY239" fmla="*/ 1401516 h 1590675"/>
              <a:gd name="connsiteX240" fmla="*/ 504539 w 1933575"/>
              <a:gd name="connsiteY240" fmla="*/ 1386942 h 1590675"/>
              <a:gd name="connsiteX241" fmla="*/ 518636 w 1933575"/>
              <a:gd name="connsiteY241" fmla="*/ 1407516 h 1590675"/>
              <a:gd name="connsiteX242" fmla="*/ 498729 w 1933575"/>
              <a:gd name="connsiteY242" fmla="*/ 1420566 h 1590675"/>
              <a:gd name="connsiteX243" fmla="*/ 512445 w 1933575"/>
              <a:gd name="connsiteY243" fmla="*/ 1343508 h 1590675"/>
              <a:gd name="connsiteX244" fmla="*/ 499110 w 1933575"/>
              <a:gd name="connsiteY244" fmla="*/ 1323411 h 1590675"/>
              <a:gd name="connsiteX245" fmla="*/ 517874 w 1933575"/>
              <a:gd name="connsiteY245" fmla="*/ 1309028 h 1590675"/>
              <a:gd name="connsiteX246" fmla="*/ 533210 w 1933575"/>
              <a:gd name="connsiteY246" fmla="*/ 1328745 h 1590675"/>
              <a:gd name="connsiteX247" fmla="*/ 512445 w 1933575"/>
              <a:gd name="connsiteY247" fmla="*/ 1343508 h 1590675"/>
              <a:gd name="connsiteX248" fmla="*/ 524637 w 1933575"/>
              <a:gd name="connsiteY248" fmla="*/ 1264641 h 1590675"/>
              <a:gd name="connsiteX249" fmla="*/ 508826 w 1933575"/>
              <a:gd name="connsiteY249" fmla="*/ 1244448 h 1590675"/>
              <a:gd name="connsiteX250" fmla="*/ 531971 w 1933575"/>
              <a:gd name="connsiteY250" fmla="*/ 1228542 h 1590675"/>
              <a:gd name="connsiteX251" fmla="*/ 546259 w 1933575"/>
              <a:gd name="connsiteY251" fmla="*/ 1249782 h 1590675"/>
              <a:gd name="connsiteX252" fmla="*/ 524637 w 1933575"/>
              <a:gd name="connsiteY252" fmla="*/ 1264641 h 1590675"/>
              <a:gd name="connsiteX253" fmla="*/ 519779 w 1933575"/>
              <a:gd name="connsiteY253" fmla="*/ 1163962 h 1590675"/>
              <a:gd name="connsiteX254" fmla="*/ 545592 w 1933575"/>
              <a:gd name="connsiteY254" fmla="*/ 1144150 h 1590675"/>
              <a:gd name="connsiteX255" fmla="*/ 564737 w 1933575"/>
              <a:gd name="connsiteY255" fmla="*/ 1173297 h 1590675"/>
              <a:gd name="connsiteX256" fmla="*/ 539401 w 1933575"/>
              <a:gd name="connsiteY256" fmla="*/ 1188537 h 1590675"/>
              <a:gd name="connsiteX257" fmla="*/ 519779 w 1933575"/>
              <a:gd name="connsiteY257" fmla="*/ 1163962 h 1590675"/>
              <a:gd name="connsiteX258" fmla="*/ 564642 w 1933575"/>
              <a:gd name="connsiteY258" fmla="*/ 1514387 h 1590675"/>
              <a:gd name="connsiteX259" fmla="*/ 551117 w 1933575"/>
              <a:gd name="connsiteY259" fmla="*/ 1495432 h 1590675"/>
              <a:gd name="connsiteX260" fmla="*/ 567881 w 1933575"/>
              <a:gd name="connsiteY260" fmla="*/ 1483716 h 1590675"/>
              <a:gd name="connsiteX261" fmla="*/ 581692 w 1933575"/>
              <a:gd name="connsiteY261" fmla="*/ 1501909 h 1590675"/>
              <a:gd name="connsiteX262" fmla="*/ 564642 w 1933575"/>
              <a:gd name="connsiteY262" fmla="*/ 1514387 h 1590675"/>
              <a:gd name="connsiteX263" fmla="*/ 577406 w 1933575"/>
              <a:gd name="connsiteY263" fmla="*/ 1434091 h 1590675"/>
              <a:gd name="connsiteX264" fmla="*/ 563118 w 1933575"/>
              <a:gd name="connsiteY264" fmla="*/ 1415422 h 1590675"/>
              <a:gd name="connsiteX265" fmla="*/ 582454 w 1933575"/>
              <a:gd name="connsiteY265" fmla="*/ 1402182 h 1590675"/>
              <a:gd name="connsiteX266" fmla="*/ 597408 w 1933575"/>
              <a:gd name="connsiteY266" fmla="*/ 1421994 h 1590675"/>
              <a:gd name="connsiteX267" fmla="*/ 577406 w 1933575"/>
              <a:gd name="connsiteY267" fmla="*/ 1434091 h 1590675"/>
              <a:gd name="connsiteX268" fmla="*/ 591217 w 1933575"/>
              <a:gd name="connsiteY268" fmla="*/ 1356558 h 1590675"/>
              <a:gd name="connsiteX269" fmla="*/ 574548 w 1933575"/>
              <a:gd name="connsiteY269" fmla="*/ 1334745 h 1590675"/>
              <a:gd name="connsiteX270" fmla="*/ 595979 w 1933575"/>
              <a:gd name="connsiteY270" fmla="*/ 1318553 h 1590675"/>
              <a:gd name="connsiteX271" fmla="*/ 613220 w 1933575"/>
              <a:gd name="connsiteY271" fmla="*/ 1343127 h 1590675"/>
              <a:gd name="connsiteX272" fmla="*/ 591217 w 1933575"/>
              <a:gd name="connsiteY272" fmla="*/ 1356558 h 1590675"/>
              <a:gd name="connsiteX273" fmla="*/ 602742 w 1933575"/>
              <a:gd name="connsiteY273" fmla="*/ 1281405 h 1590675"/>
              <a:gd name="connsiteX274" fmla="*/ 587121 w 1933575"/>
              <a:gd name="connsiteY274" fmla="*/ 1257593 h 1590675"/>
              <a:gd name="connsiteX275" fmla="*/ 610838 w 1933575"/>
              <a:gd name="connsiteY275" fmla="*/ 1239019 h 1590675"/>
              <a:gd name="connsiteX276" fmla="*/ 626269 w 1933575"/>
              <a:gd name="connsiteY276" fmla="*/ 1264451 h 1590675"/>
              <a:gd name="connsiteX277" fmla="*/ 602742 w 1933575"/>
              <a:gd name="connsiteY277" fmla="*/ 1281405 h 1590675"/>
              <a:gd name="connsiteX278" fmla="*/ 596932 w 1933575"/>
              <a:gd name="connsiteY278" fmla="*/ 1178630 h 1590675"/>
              <a:gd name="connsiteX279" fmla="*/ 625316 w 1933575"/>
              <a:gd name="connsiteY279" fmla="*/ 1157199 h 1590675"/>
              <a:gd name="connsiteX280" fmla="*/ 645128 w 1933575"/>
              <a:gd name="connsiteY280" fmla="*/ 1187394 h 1590675"/>
              <a:gd name="connsiteX281" fmla="*/ 616649 w 1933575"/>
              <a:gd name="connsiteY281" fmla="*/ 1205872 h 1590675"/>
              <a:gd name="connsiteX282" fmla="*/ 596932 w 1933575"/>
              <a:gd name="connsiteY282" fmla="*/ 1178630 h 1590675"/>
              <a:gd name="connsiteX283" fmla="*/ 642747 w 1933575"/>
              <a:gd name="connsiteY283" fmla="*/ 1528008 h 1590675"/>
              <a:gd name="connsiteX284" fmla="*/ 628174 w 1933575"/>
              <a:gd name="connsiteY284" fmla="*/ 1508767 h 1590675"/>
              <a:gd name="connsiteX285" fmla="*/ 646748 w 1933575"/>
              <a:gd name="connsiteY285" fmla="*/ 1494575 h 1590675"/>
              <a:gd name="connsiteX286" fmla="*/ 662464 w 1933575"/>
              <a:gd name="connsiteY286" fmla="*/ 1515911 h 1590675"/>
              <a:gd name="connsiteX287" fmla="*/ 642747 w 1933575"/>
              <a:gd name="connsiteY287" fmla="*/ 1528008 h 1590675"/>
              <a:gd name="connsiteX288" fmla="*/ 654653 w 1933575"/>
              <a:gd name="connsiteY288" fmla="*/ 1452189 h 1590675"/>
              <a:gd name="connsiteX289" fmla="*/ 639223 w 1933575"/>
              <a:gd name="connsiteY289" fmla="*/ 1429614 h 1590675"/>
              <a:gd name="connsiteX290" fmla="*/ 661321 w 1933575"/>
              <a:gd name="connsiteY290" fmla="*/ 1412946 h 1590675"/>
              <a:gd name="connsiteX291" fmla="*/ 677894 w 1933575"/>
              <a:gd name="connsiteY291" fmla="*/ 1436663 h 1590675"/>
              <a:gd name="connsiteX292" fmla="*/ 654653 w 1933575"/>
              <a:gd name="connsiteY292" fmla="*/ 1452189 h 1590675"/>
              <a:gd name="connsiteX293" fmla="*/ 668274 w 1933575"/>
              <a:gd name="connsiteY293" fmla="*/ 1374179 h 1590675"/>
              <a:gd name="connsiteX294" fmla="*/ 651320 w 1933575"/>
              <a:gd name="connsiteY294" fmla="*/ 1349795 h 1590675"/>
              <a:gd name="connsiteX295" fmla="*/ 675894 w 1933575"/>
              <a:gd name="connsiteY295" fmla="*/ 1331507 h 1590675"/>
              <a:gd name="connsiteX296" fmla="*/ 693992 w 1933575"/>
              <a:gd name="connsiteY296" fmla="*/ 1357224 h 1590675"/>
              <a:gd name="connsiteX297" fmla="*/ 668274 w 1933575"/>
              <a:gd name="connsiteY297" fmla="*/ 1374179 h 1590675"/>
              <a:gd name="connsiteX298" fmla="*/ 720090 w 1933575"/>
              <a:gd name="connsiteY298" fmla="*/ 1546200 h 1590675"/>
              <a:gd name="connsiteX299" fmla="*/ 704564 w 1933575"/>
              <a:gd name="connsiteY299" fmla="*/ 1523436 h 1590675"/>
              <a:gd name="connsiteX300" fmla="*/ 726567 w 1933575"/>
              <a:gd name="connsiteY300" fmla="*/ 1507053 h 1590675"/>
              <a:gd name="connsiteX301" fmla="*/ 743331 w 1933575"/>
              <a:gd name="connsiteY301" fmla="*/ 1530389 h 1590675"/>
              <a:gd name="connsiteX302" fmla="*/ 720090 w 1933575"/>
              <a:gd name="connsiteY302" fmla="*/ 1546200 h 1590675"/>
              <a:gd name="connsiteX303" fmla="*/ 733806 w 1933575"/>
              <a:gd name="connsiteY303" fmla="*/ 1467714 h 1590675"/>
              <a:gd name="connsiteX304" fmla="*/ 717042 w 1933575"/>
              <a:gd name="connsiteY304" fmla="*/ 1443616 h 1590675"/>
              <a:gd name="connsiteX305" fmla="*/ 741426 w 1933575"/>
              <a:gd name="connsiteY305" fmla="*/ 1425804 h 1590675"/>
              <a:gd name="connsiteX306" fmla="*/ 759143 w 1933575"/>
              <a:gd name="connsiteY306" fmla="*/ 1451046 h 1590675"/>
              <a:gd name="connsiteX307" fmla="*/ 733806 w 1933575"/>
              <a:gd name="connsiteY307" fmla="*/ 1467714 h 1590675"/>
              <a:gd name="connsiteX308" fmla="*/ 747903 w 1933575"/>
              <a:gd name="connsiteY308" fmla="*/ 1389990 h 1590675"/>
              <a:gd name="connsiteX309" fmla="*/ 729520 w 1933575"/>
              <a:gd name="connsiteY309" fmla="*/ 1363606 h 1590675"/>
              <a:gd name="connsiteX310" fmla="*/ 755999 w 1933575"/>
              <a:gd name="connsiteY310" fmla="*/ 1343794 h 1590675"/>
              <a:gd name="connsiteX311" fmla="*/ 774668 w 1933575"/>
              <a:gd name="connsiteY311" fmla="*/ 1371893 h 1590675"/>
              <a:gd name="connsiteX312" fmla="*/ 747903 w 1933575"/>
              <a:gd name="connsiteY312" fmla="*/ 1389990 h 1590675"/>
              <a:gd name="connsiteX313" fmla="*/ 741236 w 1933575"/>
              <a:gd name="connsiteY313" fmla="*/ 1283882 h 1590675"/>
              <a:gd name="connsiteX314" fmla="*/ 770477 w 1933575"/>
              <a:gd name="connsiteY314" fmla="*/ 1261879 h 1590675"/>
              <a:gd name="connsiteX315" fmla="*/ 791432 w 1933575"/>
              <a:gd name="connsiteY315" fmla="*/ 1293216 h 1590675"/>
              <a:gd name="connsiteX316" fmla="*/ 761429 w 1933575"/>
              <a:gd name="connsiteY316" fmla="*/ 1311885 h 1590675"/>
              <a:gd name="connsiteX317" fmla="*/ 741236 w 1933575"/>
              <a:gd name="connsiteY317" fmla="*/ 1283882 h 1590675"/>
              <a:gd name="connsiteX318" fmla="*/ 799148 w 1933575"/>
              <a:gd name="connsiteY318" fmla="*/ 1562107 h 1590675"/>
              <a:gd name="connsiteX319" fmla="*/ 782288 w 1933575"/>
              <a:gd name="connsiteY319" fmla="*/ 1537628 h 1590675"/>
              <a:gd name="connsiteX320" fmla="*/ 806768 w 1933575"/>
              <a:gd name="connsiteY320" fmla="*/ 1519435 h 1590675"/>
              <a:gd name="connsiteX321" fmla="*/ 824865 w 1933575"/>
              <a:gd name="connsiteY321" fmla="*/ 1545057 h 1590675"/>
              <a:gd name="connsiteX322" fmla="*/ 799148 w 1933575"/>
              <a:gd name="connsiteY322" fmla="*/ 1562107 h 1590675"/>
              <a:gd name="connsiteX323" fmla="*/ 813245 w 1933575"/>
              <a:gd name="connsiteY323" fmla="*/ 1483812 h 1590675"/>
              <a:gd name="connsiteX324" fmla="*/ 795052 w 1933575"/>
              <a:gd name="connsiteY324" fmla="*/ 1457522 h 1590675"/>
              <a:gd name="connsiteX325" fmla="*/ 821341 w 1933575"/>
              <a:gd name="connsiteY325" fmla="*/ 1437711 h 1590675"/>
              <a:gd name="connsiteX326" fmla="*/ 840486 w 1933575"/>
              <a:gd name="connsiteY326" fmla="*/ 1465809 h 1590675"/>
              <a:gd name="connsiteX327" fmla="*/ 813245 w 1933575"/>
              <a:gd name="connsiteY327" fmla="*/ 1483812 h 1590675"/>
              <a:gd name="connsiteX328" fmla="*/ 878396 w 1933575"/>
              <a:gd name="connsiteY328" fmla="*/ 1578014 h 1590675"/>
              <a:gd name="connsiteX329" fmla="*/ 860012 w 1933575"/>
              <a:gd name="connsiteY329" fmla="*/ 1551439 h 1590675"/>
              <a:gd name="connsiteX330" fmla="*/ 886777 w 1933575"/>
              <a:gd name="connsiteY330" fmla="*/ 1531055 h 1590675"/>
              <a:gd name="connsiteX331" fmla="*/ 906113 w 1933575"/>
              <a:gd name="connsiteY331" fmla="*/ 1559821 h 1590675"/>
              <a:gd name="connsiteX332" fmla="*/ 878396 w 1933575"/>
              <a:gd name="connsiteY332" fmla="*/ 1578014 h 1590675"/>
              <a:gd name="connsiteX333" fmla="*/ 892207 w 1933575"/>
              <a:gd name="connsiteY333" fmla="*/ 1499718 h 1590675"/>
              <a:gd name="connsiteX334" fmla="*/ 872300 w 1933575"/>
              <a:gd name="connsiteY334" fmla="*/ 1471334 h 1590675"/>
              <a:gd name="connsiteX335" fmla="*/ 901446 w 1933575"/>
              <a:gd name="connsiteY335" fmla="*/ 1449998 h 1590675"/>
              <a:gd name="connsiteX336" fmla="*/ 922401 w 1933575"/>
              <a:gd name="connsiteY336" fmla="*/ 1480859 h 1590675"/>
              <a:gd name="connsiteX337" fmla="*/ 892207 w 1933575"/>
              <a:gd name="connsiteY337" fmla="*/ 1499718 h 1590675"/>
              <a:gd name="connsiteX338" fmla="*/ 982885 w 1933575"/>
              <a:gd name="connsiteY338" fmla="*/ 1460856 h 1590675"/>
              <a:gd name="connsiteX339" fmla="*/ 1007650 w 1933575"/>
              <a:gd name="connsiteY339" fmla="*/ 1494098 h 1590675"/>
              <a:gd name="connsiteX340" fmla="*/ 971074 w 1933575"/>
              <a:gd name="connsiteY340" fmla="*/ 1516006 h 1590675"/>
              <a:gd name="connsiteX341" fmla="*/ 949928 w 1933575"/>
              <a:gd name="connsiteY341" fmla="*/ 1485526 h 1590675"/>
              <a:gd name="connsiteX342" fmla="*/ 982885 w 1933575"/>
              <a:gd name="connsiteY342" fmla="*/ 1460856 h 1590675"/>
              <a:gd name="connsiteX343" fmla="*/ 915448 w 1933575"/>
              <a:gd name="connsiteY343" fmla="*/ 1368940 h 1590675"/>
              <a:gd name="connsiteX344" fmla="*/ 938975 w 1933575"/>
              <a:gd name="connsiteY344" fmla="*/ 1401706 h 1590675"/>
              <a:gd name="connsiteX345" fmla="*/ 905827 w 1933575"/>
              <a:gd name="connsiteY345" fmla="*/ 1421709 h 1590675"/>
              <a:gd name="connsiteX346" fmla="*/ 884777 w 1933575"/>
              <a:gd name="connsiteY346" fmla="*/ 1391610 h 1590675"/>
              <a:gd name="connsiteX347" fmla="*/ 915448 w 1933575"/>
              <a:gd name="connsiteY347" fmla="*/ 1368940 h 1590675"/>
              <a:gd name="connsiteX348" fmla="*/ 852011 w 1933575"/>
              <a:gd name="connsiteY348" fmla="*/ 1273404 h 1590675"/>
              <a:gd name="connsiteX349" fmla="*/ 875729 w 1933575"/>
              <a:gd name="connsiteY349" fmla="*/ 1306361 h 1590675"/>
              <a:gd name="connsiteX350" fmla="*/ 840772 w 1933575"/>
              <a:gd name="connsiteY350" fmla="*/ 1327697 h 1590675"/>
              <a:gd name="connsiteX351" fmla="*/ 819150 w 1933575"/>
              <a:gd name="connsiteY351" fmla="*/ 1297693 h 1590675"/>
              <a:gd name="connsiteX352" fmla="*/ 852011 w 1933575"/>
              <a:gd name="connsiteY352" fmla="*/ 1273404 h 1590675"/>
              <a:gd name="connsiteX353" fmla="*/ 835914 w 1933575"/>
              <a:gd name="connsiteY353" fmla="*/ 1356081 h 1590675"/>
              <a:gd name="connsiteX354" fmla="*/ 856679 w 1933575"/>
              <a:gd name="connsiteY354" fmla="*/ 1386752 h 1590675"/>
              <a:gd name="connsiteX355" fmla="*/ 827056 w 1933575"/>
              <a:gd name="connsiteY355" fmla="*/ 1405516 h 1590675"/>
              <a:gd name="connsiteX356" fmla="*/ 807244 w 1933575"/>
              <a:gd name="connsiteY356" fmla="*/ 1377608 h 1590675"/>
              <a:gd name="connsiteX357" fmla="*/ 835914 w 1933575"/>
              <a:gd name="connsiteY357" fmla="*/ 1356081 h 1590675"/>
              <a:gd name="connsiteX358" fmla="*/ 785051 w 1933575"/>
              <a:gd name="connsiteY358" fmla="*/ 1182250 h 1590675"/>
              <a:gd name="connsiteX359" fmla="*/ 804196 w 1933575"/>
              <a:gd name="connsiteY359" fmla="*/ 1214445 h 1590675"/>
              <a:gd name="connsiteX360" fmla="*/ 774859 w 1933575"/>
              <a:gd name="connsiteY360" fmla="*/ 1235590 h 1590675"/>
              <a:gd name="connsiteX361" fmla="*/ 756952 w 1933575"/>
              <a:gd name="connsiteY361" fmla="*/ 1206158 h 1590675"/>
              <a:gd name="connsiteX362" fmla="*/ 785051 w 1933575"/>
              <a:gd name="connsiteY362" fmla="*/ 1182250 h 1590675"/>
              <a:gd name="connsiteX363" fmla="*/ 719328 w 1933575"/>
              <a:gd name="connsiteY363" fmla="*/ 1077189 h 1590675"/>
              <a:gd name="connsiteX364" fmla="*/ 727043 w 1933575"/>
              <a:gd name="connsiteY364" fmla="*/ 1102621 h 1590675"/>
              <a:gd name="connsiteX365" fmla="*/ 747998 w 1933575"/>
              <a:gd name="connsiteY365" fmla="*/ 1124433 h 1590675"/>
              <a:gd name="connsiteX366" fmla="*/ 711041 w 1933575"/>
              <a:gd name="connsiteY366" fmla="*/ 1146436 h 1590675"/>
              <a:gd name="connsiteX367" fmla="*/ 685514 w 1933575"/>
              <a:gd name="connsiteY367" fmla="*/ 1110813 h 1590675"/>
              <a:gd name="connsiteX368" fmla="*/ 719328 w 1933575"/>
              <a:gd name="connsiteY368" fmla="*/ 1077189 h 1590675"/>
              <a:gd name="connsiteX369" fmla="*/ 705802 w 1933575"/>
              <a:gd name="connsiteY369" fmla="*/ 1169677 h 1590675"/>
              <a:gd name="connsiteX370" fmla="*/ 723233 w 1933575"/>
              <a:gd name="connsiteY370" fmla="*/ 1200157 h 1590675"/>
              <a:gd name="connsiteX371" fmla="*/ 695611 w 1933575"/>
              <a:gd name="connsiteY371" fmla="*/ 1220160 h 1590675"/>
              <a:gd name="connsiteX372" fmla="*/ 675227 w 1933575"/>
              <a:gd name="connsiteY372" fmla="*/ 1192823 h 1590675"/>
              <a:gd name="connsiteX373" fmla="*/ 705802 w 1933575"/>
              <a:gd name="connsiteY373" fmla="*/ 1169677 h 1590675"/>
              <a:gd name="connsiteX374" fmla="*/ 691229 w 1933575"/>
              <a:gd name="connsiteY374" fmla="*/ 1251116 h 1590675"/>
              <a:gd name="connsiteX375" fmla="*/ 710184 w 1933575"/>
              <a:gd name="connsiteY375" fmla="*/ 1278072 h 1590675"/>
              <a:gd name="connsiteX376" fmla="*/ 682085 w 1933575"/>
              <a:gd name="connsiteY376" fmla="*/ 1296550 h 1590675"/>
              <a:gd name="connsiteX377" fmla="*/ 665893 w 1933575"/>
              <a:gd name="connsiteY377" fmla="*/ 1271785 h 1590675"/>
              <a:gd name="connsiteX378" fmla="*/ 691229 w 1933575"/>
              <a:gd name="connsiteY378" fmla="*/ 1251116 h 1590675"/>
              <a:gd name="connsiteX379" fmla="*/ 639985 w 1933575"/>
              <a:gd name="connsiteY379" fmla="*/ 1075665 h 1590675"/>
              <a:gd name="connsiteX380" fmla="*/ 662464 w 1933575"/>
              <a:gd name="connsiteY380" fmla="*/ 1108527 h 1590675"/>
              <a:gd name="connsiteX381" fmla="*/ 630079 w 1933575"/>
              <a:gd name="connsiteY381" fmla="*/ 1128910 h 1590675"/>
              <a:gd name="connsiteX382" fmla="*/ 608648 w 1933575"/>
              <a:gd name="connsiteY382" fmla="*/ 1098525 h 1590675"/>
              <a:gd name="connsiteX383" fmla="*/ 639985 w 1933575"/>
              <a:gd name="connsiteY383" fmla="*/ 1075665 h 1590675"/>
              <a:gd name="connsiteX384" fmla="*/ 575215 w 1933575"/>
              <a:gd name="connsiteY384" fmla="*/ 971176 h 1590675"/>
              <a:gd name="connsiteX385" fmla="*/ 606552 w 1933575"/>
              <a:gd name="connsiteY385" fmla="*/ 1015563 h 1590675"/>
              <a:gd name="connsiteX386" fmla="*/ 565880 w 1933575"/>
              <a:gd name="connsiteY386" fmla="*/ 1039089 h 1590675"/>
              <a:gd name="connsiteX387" fmla="*/ 540449 w 1933575"/>
              <a:gd name="connsiteY387" fmla="*/ 1002609 h 1590675"/>
              <a:gd name="connsiteX388" fmla="*/ 575215 w 1933575"/>
              <a:gd name="connsiteY388" fmla="*/ 971176 h 1590675"/>
              <a:gd name="connsiteX389" fmla="*/ 560261 w 1933575"/>
              <a:gd name="connsiteY389" fmla="*/ 1061759 h 1590675"/>
              <a:gd name="connsiteX390" fmla="*/ 581216 w 1933575"/>
              <a:gd name="connsiteY390" fmla="*/ 1094430 h 1590675"/>
              <a:gd name="connsiteX391" fmla="*/ 550926 w 1933575"/>
              <a:gd name="connsiteY391" fmla="*/ 1113098 h 1590675"/>
              <a:gd name="connsiteX392" fmla="*/ 529876 w 1933575"/>
              <a:gd name="connsiteY392" fmla="*/ 1084523 h 1590675"/>
              <a:gd name="connsiteX393" fmla="*/ 560261 w 1933575"/>
              <a:gd name="connsiteY393" fmla="*/ 1061759 h 1590675"/>
              <a:gd name="connsiteX394" fmla="*/ 497014 w 1933575"/>
              <a:gd name="connsiteY394" fmla="*/ 964413 h 1590675"/>
              <a:gd name="connsiteX395" fmla="*/ 521589 w 1933575"/>
              <a:gd name="connsiteY395" fmla="*/ 999751 h 1590675"/>
              <a:gd name="connsiteX396" fmla="*/ 487109 w 1933575"/>
              <a:gd name="connsiteY396" fmla="*/ 1018325 h 1590675"/>
              <a:gd name="connsiteX397" fmla="*/ 464249 w 1933575"/>
              <a:gd name="connsiteY397" fmla="*/ 990321 h 1590675"/>
              <a:gd name="connsiteX398" fmla="*/ 497014 w 1933575"/>
              <a:gd name="connsiteY398" fmla="*/ 964413 h 1590675"/>
              <a:gd name="connsiteX399" fmla="*/ 481298 w 1933575"/>
              <a:gd name="connsiteY399" fmla="*/ 1051662 h 1590675"/>
              <a:gd name="connsiteX400" fmla="*/ 501301 w 1933575"/>
              <a:gd name="connsiteY400" fmla="*/ 1079475 h 1590675"/>
              <a:gd name="connsiteX401" fmla="*/ 473393 w 1933575"/>
              <a:gd name="connsiteY401" fmla="*/ 1096144 h 1590675"/>
              <a:gd name="connsiteX402" fmla="*/ 453104 w 1933575"/>
              <a:gd name="connsiteY402" fmla="*/ 1069950 h 1590675"/>
              <a:gd name="connsiteX403" fmla="*/ 481298 w 1933575"/>
              <a:gd name="connsiteY403" fmla="*/ 1051662 h 1590675"/>
              <a:gd name="connsiteX404" fmla="*/ 466535 w 1933575"/>
              <a:gd name="connsiteY404" fmla="*/ 1133482 h 1590675"/>
              <a:gd name="connsiteX405" fmla="*/ 485204 w 1933575"/>
              <a:gd name="connsiteY405" fmla="*/ 1159009 h 1590675"/>
              <a:gd name="connsiteX406" fmla="*/ 460724 w 1933575"/>
              <a:gd name="connsiteY406" fmla="*/ 1176249 h 1590675"/>
              <a:gd name="connsiteX407" fmla="*/ 442055 w 1933575"/>
              <a:gd name="connsiteY407" fmla="*/ 1150055 h 1590675"/>
              <a:gd name="connsiteX408" fmla="*/ 466535 w 1933575"/>
              <a:gd name="connsiteY408" fmla="*/ 1133482 h 1590675"/>
              <a:gd name="connsiteX409" fmla="*/ 416052 w 1933575"/>
              <a:gd name="connsiteY409" fmla="*/ 956698 h 1590675"/>
              <a:gd name="connsiteX410" fmla="*/ 439007 w 1933575"/>
              <a:gd name="connsiteY410" fmla="*/ 986511 h 1590675"/>
              <a:gd name="connsiteX411" fmla="*/ 408623 w 1933575"/>
              <a:gd name="connsiteY411" fmla="*/ 1007180 h 1590675"/>
              <a:gd name="connsiteX412" fmla="*/ 385953 w 1933575"/>
              <a:gd name="connsiteY412" fmla="*/ 975653 h 1590675"/>
              <a:gd name="connsiteX413" fmla="*/ 416052 w 1933575"/>
              <a:gd name="connsiteY413" fmla="*/ 956698 h 1590675"/>
              <a:gd name="connsiteX414" fmla="*/ 403765 w 1933575"/>
              <a:gd name="connsiteY414" fmla="*/ 1034613 h 1590675"/>
              <a:gd name="connsiteX415" fmla="*/ 423196 w 1933575"/>
              <a:gd name="connsiteY415" fmla="*/ 1064997 h 1590675"/>
              <a:gd name="connsiteX416" fmla="*/ 394716 w 1933575"/>
              <a:gd name="connsiteY416" fmla="*/ 1083762 h 1590675"/>
              <a:gd name="connsiteX417" fmla="*/ 374523 w 1933575"/>
              <a:gd name="connsiteY417" fmla="*/ 1056234 h 1590675"/>
              <a:gd name="connsiteX418" fmla="*/ 403765 w 1933575"/>
              <a:gd name="connsiteY418" fmla="*/ 1034613 h 1590675"/>
              <a:gd name="connsiteX419" fmla="*/ 388906 w 1933575"/>
              <a:gd name="connsiteY419" fmla="*/ 1117194 h 1590675"/>
              <a:gd name="connsiteX420" fmla="*/ 406718 w 1933575"/>
              <a:gd name="connsiteY420" fmla="*/ 1144055 h 1590675"/>
              <a:gd name="connsiteX421" fmla="*/ 381095 w 1933575"/>
              <a:gd name="connsiteY421" fmla="*/ 1161105 h 1590675"/>
              <a:gd name="connsiteX422" fmla="*/ 362998 w 1933575"/>
              <a:gd name="connsiteY422" fmla="*/ 1136054 h 1590675"/>
              <a:gd name="connsiteX423" fmla="*/ 388906 w 1933575"/>
              <a:gd name="connsiteY423" fmla="*/ 1117194 h 1590675"/>
              <a:gd name="connsiteX424" fmla="*/ 338519 w 1933575"/>
              <a:gd name="connsiteY424" fmla="*/ 938601 h 1590675"/>
              <a:gd name="connsiteX425" fmla="*/ 360521 w 1933575"/>
              <a:gd name="connsiteY425" fmla="*/ 971938 h 1590675"/>
              <a:gd name="connsiteX426" fmla="*/ 328708 w 1933575"/>
              <a:gd name="connsiteY426" fmla="*/ 992512 h 1590675"/>
              <a:gd name="connsiteX427" fmla="*/ 307086 w 1933575"/>
              <a:gd name="connsiteY427" fmla="*/ 962222 h 1590675"/>
              <a:gd name="connsiteX428" fmla="*/ 338519 w 1933575"/>
              <a:gd name="connsiteY428" fmla="*/ 938601 h 1590675"/>
              <a:gd name="connsiteX429" fmla="*/ 324136 w 1933575"/>
              <a:gd name="connsiteY429" fmla="*/ 1020896 h 1590675"/>
              <a:gd name="connsiteX430" fmla="*/ 343186 w 1933575"/>
              <a:gd name="connsiteY430" fmla="*/ 1051091 h 1590675"/>
              <a:gd name="connsiteX431" fmla="*/ 315373 w 1933575"/>
              <a:gd name="connsiteY431" fmla="*/ 1069284 h 1590675"/>
              <a:gd name="connsiteX432" fmla="*/ 295085 w 1933575"/>
              <a:gd name="connsiteY432" fmla="*/ 1042042 h 1590675"/>
              <a:gd name="connsiteX433" fmla="*/ 324136 w 1933575"/>
              <a:gd name="connsiteY433" fmla="*/ 1020896 h 1590675"/>
              <a:gd name="connsiteX434" fmla="*/ 309182 w 1933575"/>
              <a:gd name="connsiteY434" fmla="*/ 1103478 h 1590675"/>
              <a:gd name="connsiteX435" fmla="*/ 326993 w 1933575"/>
              <a:gd name="connsiteY435" fmla="*/ 1129577 h 1590675"/>
              <a:gd name="connsiteX436" fmla="*/ 301371 w 1933575"/>
              <a:gd name="connsiteY436" fmla="*/ 1146531 h 1590675"/>
              <a:gd name="connsiteX437" fmla="*/ 283464 w 1933575"/>
              <a:gd name="connsiteY437" fmla="*/ 1121862 h 1590675"/>
              <a:gd name="connsiteX438" fmla="*/ 309182 w 1933575"/>
              <a:gd name="connsiteY438" fmla="*/ 1103478 h 1590675"/>
              <a:gd name="connsiteX439" fmla="*/ 258985 w 1933575"/>
              <a:gd name="connsiteY439" fmla="*/ 923837 h 1590675"/>
              <a:gd name="connsiteX440" fmla="*/ 280321 w 1933575"/>
              <a:gd name="connsiteY440" fmla="*/ 957936 h 1590675"/>
              <a:gd name="connsiteX441" fmla="*/ 249079 w 1933575"/>
              <a:gd name="connsiteY441" fmla="*/ 978034 h 1590675"/>
              <a:gd name="connsiteX442" fmla="*/ 227457 w 1933575"/>
              <a:gd name="connsiteY442" fmla="*/ 948221 h 1590675"/>
              <a:gd name="connsiteX443" fmla="*/ 258985 w 1933575"/>
              <a:gd name="connsiteY443" fmla="*/ 923837 h 1590675"/>
              <a:gd name="connsiteX444" fmla="*/ 244602 w 1933575"/>
              <a:gd name="connsiteY444" fmla="*/ 1006895 h 1590675"/>
              <a:gd name="connsiteX445" fmla="*/ 263271 w 1933575"/>
              <a:gd name="connsiteY445" fmla="*/ 1036613 h 1590675"/>
              <a:gd name="connsiteX446" fmla="*/ 235649 w 1933575"/>
              <a:gd name="connsiteY446" fmla="*/ 1054996 h 1590675"/>
              <a:gd name="connsiteX447" fmla="*/ 215265 w 1933575"/>
              <a:gd name="connsiteY447" fmla="*/ 1027945 h 1590675"/>
              <a:gd name="connsiteX448" fmla="*/ 244602 w 1933575"/>
              <a:gd name="connsiteY448" fmla="*/ 1006895 h 1590675"/>
              <a:gd name="connsiteX449" fmla="*/ 229362 w 1933575"/>
              <a:gd name="connsiteY449" fmla="*/ 1089477 h 1590675"/>
              <a:gd name="connsiteX450" fmla="*/ 247174 w 1933575"/>
              <a:gd name="connsiteY450" fmla="*/ 1115480 h 1590675"/>
              <a:gd name="connsiteX451" fmla="*/ 221647 w 1933575"/>
              <a:gd name="connsiteY451" fmla="*/ 1132434 h 1590675"/>
              <a:gd name="connsiteX452" fmla="*/ 203930 w 1933575"/>
              <a:gd name="connsiteY452" fmla="*/ 1107669 h 1590675"/>
              <a:gd name="connsiteX453" fmla="*/ 229362 w 1933575"/>
              <a:gd name="connsiteY453" fmla="*/ 1089477 h 1590675"/>
              <a:gd name="connsiteX454" fmla="*/ 179642 w 1933575"/>
              <a:gd name="connsiteY454" fmla="*/ 911454 h 1590675"/>
              <a:gd name="connsiteX455" fmla="*/ 201073 w 1933575"/>
              <a:gd name="connsiteY455" fmla="*/ 943268 h 1590675"/>
              <a:gd name="connsiteX456" fmla="*/ 168878 w 1933575"/>
              <a:gd name="connsiteY456" fmla="*/ 964318 h 1590675"/>
              <a:gd name="connsiteX457" fmla="*/ 151162 w 1933575"/>
              <a:gd name="connsiteY457" fmla="*/ 936124 h 1590675"/>
              <a:gd name="connsiteX458" fmla="*/ 179642 w 1933575"/>
              <a:gd name="connsiteY458" fmla="*/ 911454 h 1590675"/>
              <a:gd name="connsiteX459" fmla="*/ 164687 w 1933575"/>
              <a:gd name="connsiteY459" fmla="*/ 992512 h 1590675"/>
              <a:gd name="connsiteX460" fmla="*/ 183737 w 1933575"/>
              <a:gd name="connsiteY460" fmla="*/ 1022325 h 1590675"/>
              <a:gd name="connsiteX461" fmla="*/ 155924 w 1933575"/>
              <a:gd name="connsiteY461" fmla="*/ 1040899 h 1590675"/>
              <a:gd name="connsiteX462" fmla="*/ 135446 w 1933575"/>
              <a:gd name="connsiteY462" fmla="*/ 1013658 h 1590675"/>
              <a:gd name="connsiteX463" fmla="*/ 164687 w 1933575"/>
              <a:gd name="connsiteY463" fmla="*/ 992512 h 1590675"/>
              <a:gd name="connsiteX464" fmla="*/ 149733 w 1933575"/>
              <a:gd name="connsiteY464" fmla="*/ 1074998 h 1590675"/>
              <a:gd name="connsiteX465" fmla="*/ 167640 w 1933575"/>
              <a:gd name="connsiteY465" fmla="*/ 1101192 h 1590675"/>
              <a:gd name="connsiteX466" fmla="*/ 142113 w 1933575"/>
              <a:gd name="connsiteY466" fmla="*/ 1118242 h 1590675"/>
              <a:gd name="connsiteX467" fmla="*/ 124016 w 1933575"/>
              <a:gd name="connsiteY467" fmla="*/ 1093477 h 1590675"/>
              <a:gd name="connsiteX468" fmla="*/ 149733 w 1933575"/>
              <a:gd name="connsiteY468" fmla="*/ 1074998 h 1590675"/>
              <a:gd name="connsiteX469" fmla="*/ 100108 w 1933575"/>
              <a:gd name="connsiteY469" fmla="*/ 897071 h 1590675"/>
              <a:gd name="connsiteX470" fmla="*/ 117920 w 1933575"/>
              <a:gd name="connsiteY470" fmla="*/ 930123 h 1590675"/>
              <a:gd name="connsiteX471" fmla="*/ 89726 w 1933575"/>
              <a:gd name="connsiteY471" fmla="*/ 951173 h 1590675"/>
              <a:gd name="connsiteX472" fmla="*/ 71247 w 1933575"/>
              <a:gd name="connsiteY472" fmla="*/ 921551 h 1590675"/>
              <a:gd name="connsiteX473" fmla="*/ 100108 w 1933575"/>
              <a:gd name="connsiteY473" fmla="*/ 897071 h 1590675"/>
              <a:gd name="connsiteX474" fmla="*/ 85249 w 1933575"/>
              <a:gd name="connsiteY474" fmla="*/ 977939 h 1590675"/>
              <a:gd name="connsiteX475" fmla="*/ 104204 w 1933575"/>
              <a:gd name="connsiteY475" fmla="*/ 1008228 h 1590675"/>
              <a:gd name="connsiteX476" fmla="*/ 76105 w 1933575"/>
              <a:gd name="connsiteY476" fmla="*/ 1027278 h 1590675"/>
              <a:gd name="connsiteX477" fmla="*/ 55436 w 1933575"/>
              <a:gd name="connsiteY477" fmla="*/ 999370 h 1590675"/>
              <a:gd name="connsiteX478" fmla="*/ 85249 w 1933575"/>
              <a:gd name="connsiteY478" fmla="*/ 977939 h 1590675"/>
              <a:gd name="connsiteX479" fmla="*/ 70390 w 1933575"/>
              <a:gd name="connsiteY479" fmla="*/ 1060521 h 1590675"/>
              <a:gd name="connsiteX480" fmla="*/ 88297 w 1933575"/>
              <a:gd name="connsiteY480" fmla="*/ 1087191 h 1590675"/>
              <a:gd name="connsiteX481" fmla="*/ 62389 w 1933575"/>
              <a:gd name="connsiteY481" fmla="*/ 1104336 h 1590675"/>
              <a:gd name="connsiteX482" fmla="*/ 43625 w 1933575"/>
              <a:gd name="connsiteY482" fmla="*/ 1079285 h 1590675"/>
              <a:gd name="connsiteX483" fmla="*/ 70390 w 1933575"/>
              <a:gd name="connsiteY483" fmla="*/ 1060521 h 1590675"/>
              <a:gd name="connsiteX484" fmla="*/ 55626 w 1933575"/>
              <a:gd name="connsiteY484" fmla="*/ 1142150 h 1590675"/>
              <a:gd name="connsiteX485" fmla="*/ 71723 w 1933575"/>
              <a:gd name="connsiteY485" fmla="*/ 1166248 h 1590675"/>
              <a:gd name="connsiteX486" fmla="*/ 48673 w 1933575"/>
              <a:gd name="connsiteY486" fmla="*/ 1181869 h 1590675"/>
              <a:gd name="connsiteX487" fmla="*/ 32194 w 1933575"/>
              <a:gd name="connsiteY487" fmla="*/ 1159200 h 1590675"/>
              <a:gd name="connsiteX488" fmla="*/ 55626 w 1933575"/>
              <a:gd name="connsiteY488" fmla="*/ 1142150 h 1590675"/>
              <a:gd name="connsiteX489" fmla="*/ 40767 w 1933575"/>
              <a:gd name="connsiteY489" fmla="*/ 1223874 h 1590675"/>
              <a:gd name="connsiteX490" fmla="*/ 55055 w 1933575"/>
              <a:gd name="connsiteY490" fmla="*/ 1245401 h 1590675"/>
              <a:gd name="connsiteX491" fmla="*/ 36767 w 1933575"/>
              <a:gd name="connsiteY491" fmla="*/ 1257117 h 1590675"/>
              <a:gd name="connsiteX492" fmla="*/ 22003 w 1933575"/>
              <a:gd name="connsiteY492" fmla="*/ 1238543 h 1590675"/>
              <a:gd name="connsiteX493" fmla="*/ 40767 w 1933575"/>
              <a:gd name="connsiteY493" fmla="*/ 1223874 h 1590675"/>
              <a:gd name="connsiteX494" fmla="*/ 23717 w 1933575"/>
              <a:gd name="connsiteY494" fmla="*/ 1336841 h 1590675"/>
              <a:gd name="connsiteX495" fmla="*/ 10954 w 1933575"/>
              <a:gd name="connsiteY495" fmla="*/ 1319315 h 1590675"/>
              <a:gd name="connsiteX496" fmla="*/ 26765 w 1933575"/>
              <a:gd name="connsiteY496" fmla="*/ 1307885 h 1590675"/>
              <a:gd name="connsiteX497" fmla="*/ 39529 w 1933575"/>
              <a:gd name="connsiteY497" fmla="*/ 1325125 h 1590675"/>
              <a:gd name="connsiteX498" fmla="*/ 23717 w 1933575"/>
              <a:gd name="connsiteY498" fmla="*/ 1336841 h 1590675"/>
              <a:gd name="connsiteX499" fmla="*/ 931354 w 1933575"/>
              <a:gd name="connsiteY499" fmla="*/ 1278738 h 1590675"/>
              <a:gd name="connsiteX500" fmla="*/ 947166 w 1933575"/>
              <a:gd name="connsiteY500" fmla="*/ 1254640 h 1590675"/>
              <a:gd name="connsiteX501" fmla="*/ 990505 w 1933575"/>
              <a:gd name="connsiteY501" fmla="*/ 1250639 h 1590675"/>
              <a:gd name="connsiteX502" fmla="*/ 1009460 w 1933575"/>
              <a:gd name="connsiteY502" fmla="*/ 1289978 h 1590675"/>
              <a:gd name="connsiteX503" fmla="*/ 979551 w 1933575"/>
              <a:gd name="connsiteY503" fmla="*/ 1321601 h 1590675"/>
              <a:gd name="connsiteX504" fmla="*/ 965645 w 1933575"/>
              <a:gd name="connsiteY504" fmla="*/ 1323792 h 1590675"/>
              <a:gd name="connsiteX505" fmla="*/ 966121 w 1933575"/>
              <a:gd name="connsiteY505" fmla="*/ 1324077 h 1590675"/>
              <a:gd name="connsiteX506" fmla="*/ 931831 w 1933575"/>
              <a:gd name="connsiteY506" fmla="*/ 1278167 h 1590675"/>
              <a:gd name="connsiteX507" fmla="*/ 931354 w 1933575"/>
              <a:gd name="connsiteY507" fmla="*/ 1278738 h 1590675"/>
              <a:gd name="connsiteX508" fmla="*/ 865156 w 1933575"/>
              <a:gd name="connsiteY508" fmla="*/ 1190251 h 1590675"/>
              <a:gd name="connsiteX509" fmla="*/ 909447 w 1933575"/>
              <a:gd name="connsiteY509" fmla="*/ 1150627 h 1590675"/>
              <a:gd name="connsiteX510" fmla="*/ 909066 w 1933575"/>
              <a:gd name="connsiteY510" fmla="*/ 1150341 h 1590675"/>
              <a:gd name="connsiteX511" fmla="*/ 944404 w 1933575"/>
              <a:gd name="connsiteY511" fmla="*/ 1193013 h 1590675"/>
              <a:gd name="connsiteX512" fmla="*/ 908780 w 1933575"/>
              <a:gd name="connsiteY512" fmla="*/ 1228732 h 1590675"/>
              <a:gd name="connsiteX513" fmla="*/ 868871 w 1933575"/>
              <a:gd name="connsiteY513" fmla="*/ 1199776 h 1590675"/>
              <a:gd name="connsiteX514" fmla="*/ 865251 w 1933575"/>
              <a:gd name="connsiteY514" fmla="*/ 1189680 h 1590675"/>
              <a:gd name="connsiteX515" fmla="*/ 865156 w 1933575"/>
              <a:gd name="connsiteY515" fmla="*/ 1190251 h 1590675"/>
              <a:gd name="connsiteX516" fmla="*/ 1076897 w 1933575"/>
              <a:gd name="connsiteY516" fmla="*/ 1381037 h 1590675"/>
              <a:gd name="connsiteX517" fmla="*/ 1028224 w 1933575"/>
              <a:gd name="connsiteY517" fmla="*/ 1415327 h 1590675"/>
              <a:gd name="connsiteX518" fmla="*/ 998411 w 1933575"/>
              <a:gd name="connsiteY518" fmla="*/ 1375798 h 1590675"/>
              <a:gd name="connsiteX519" fmla="*/ 1032605 w 1933575"/>
              <a:gd name="connsiteY519" fmla="*/ 1339889 h 1590675"/>
              <a:gd name="connsiteX520" fmla="*/ 1073658 w 1933575"/>
              <a:gd name="connsiteY520" fmla="*/ 1367511 h 1590675"/>
              <a:gd name="connsiteX521" fmla="*/ 1076516 w 1933575"/>
              <a:gd name="connsiteY521" fmla="*/ 1381418 h 1590675"/>
              <a:gd name="connsiteX522" fmla="*/ 1076897 w 1933575"/>
              <a:gd name="connsiteY522" fmla="*/ 1381037 h 1590675"/>
              <a:gd name="connsiteX523" fmla="*/ 432626 w 1933575"/>
              <a:gd name="connsiteY523" fmla="*/ 856590 h 1590675"/>
              <a:gd name="connsiteX524" fmla="*/ 393859 w 1933575"/>
              <a:gd name="connsiteY524" fmla="*/ 893071 h 1590675"/>
              <a:gd name="connsiteX525" fmla="*/ 356426 w 1933575"/>
              <a:gd name="connsiteY525" fmla="*/ 854971 h 1590675"/>
              <a:gd name="connsiteX526" fmla="*/ 395383 w 1933575"/>
              <a:gd name="connsiteY526" fmla="*/ 816871 h 1590675"/>
              <a:gd name="connsiteX527" fmla="*/ 432626 w 1933575"/>
              <a:gd name="connsiteY527" fmla="*/ 856590 h 1590675"/>
              <a:gd name="connsiteX528" fmla="*/ 433292 w 1933575"/>
              <a:gd name="connsiteY528" fmla="*/ 867639 h 1590675"/>
              <a:gd name="connsiteX529" fmla="*/ 470821 w 1933575"/>
              <a:gd name="connsiteY529" fmla="*/ 831254 h 1590675"/>
              <a:gd name="connsiteX530" fmla="*/ 509207 w 1933575"/>
              <a:gd name="connsiteY530" fmla="*/ 868496 h 1590675"/>
              <a:gd name="connsiteX531" fmla="*/ 472250 w 1933575"/>
              <a:gd name="connsiteY531" fmla="*/ 907168 h 1590675"/>
              <a:gd name="connsiteX532" fmla="*/ 433292 w 1933575"/>
              <a:gd name="connsiteY532" fmla="*/ 867639 h 1590675"/>
              <a:gd name="connsiteX533" fmla="*/ 76105 w 1933575"/>
              <a:gd name="connsiteY533" fmla="*/ 838969 h 1590675"/>
              <a:gd name="connsiteX534" fmla="*/ 38195 w 1933575"/>
              <a:gd name="connsiteY534" fmla="*/ 801345 h 1590675"/>
              <a:gd name="connsiteX535" fmla="*/ 76867 w 1933575"/>
              <a:gd name="connsiteY535" fmla="*/ 763055 h 1590675"/>
              <a:gd name="connsiteX536" fmla="*/ 114110 w 1933575"/>
              <a:gd name="connsiteY536" fmla="*/ 801441 h 1590675"/>
              <a:gd name="connsiteX537" fmla="*/ 76105 w 1933575"/>
              <a:gd name="connsiteY537" fmla="*/ 838969 h 1590675"/>
              <a:gd name="connsiteX538" fmla="*/ 1102424 w 1933575"/>
              <a:gd name="connsiteY538" fmla="*/ 1433805 h 1590675"/>
              <a:gd name="connsiteX539" fmla="*/ 1140238 w 1933575"/>
              <a:gd name="connsiteY539" fmla="*/ 1471620 h 1590675"/>
              <a:gd name="connsiteX540" fmla="*/ 1101376 w 1933575"/>
              <a:gd name="connsiteY540" fmla="*/ 1509720 h 1590675"/>
              <a:gd name="connsiteX541" fmla="*/ 1064324 w 1933575"/>
              <a:gd name="connsiteY541" fmla="*/ 1471239 h 1590675"/>
              <a:gd name="connsiteX542" fmla="*/ 1102424 w 1933575"/>
              <a:gd name="connsiteY542" fmla="*/ 1433805 h 1590675"/>
              <a:gd name="connsiteX543" fmla="*/ 733901 w 1933575"/>
              <a:gd name="connsiteY543" fmla="*/ 990893 h 1590675"/>
              <a:gd name="connsiteX544" fmla="*/ 697135 w 1933575"/>
              <a:gd name="connsiteY544" fmla="*/ 1029564 h 1590675"/>
              <a:gd name="connsiteX545" fmla="*/ 657701 w 1933575"/>
              <a:gd name="connsiteY545" fmla="*/ 992036 h 1590675"/>
              <a:gd name="connsiteX546" fmla="*/ 695897 w 1933575"/>
              <a:gd name="connsiteY546" fmla="*/ 953364 h 1590675"/>
              <a:gd name="connsiteX547" fmla="*/ 733901 w 1933575"/>
              <a:gd name="connsiteY547" fmla="*/ 990893 h 1590675"/>
              <a:gd name="connsiteX548" fmla="*/ 878872 w 1933575"/>
              <a:gd name="connsiteY548" fmla="*/ 1099764 h 1590675"/>
              <a:gd name="connsiteX549" fmla="*/ 839724 w 1933575"/>
              <a:gd name="connsiteY549" fmla="*/ 1137578 h 1590675"/>
              <a:gd name="connsiteX550" fmla="*/ 802672 w 1933575"/>
              <a:gd name="connsiteY550" fmla="*/ 1099192 h 1590675"/>
              <a:gd name="connsiteX551" fmla="*/ 841820 w 1933575"/>
              <a:gd name="connsiteY551" fmla="*/ 1061378 h 1590675"/>
              <a:gd name="connsiteX552" fmla="*/ 878872 w 1933575"/>
              <a:gd name="connsiteY552" fmla="*/ 1099764 h 1590675"/>
              <a:gd name="connsiteX553" fmla="*/ 193834 w 1933575"/>
              <a:gd name="connsiteY553" fmla="*/ 814680 h 1590675"/>
              <a:gd name="connsiteX554" fmla="*/ 156972 w 1933575"/>
              <a:gd name="connsiteY554" fmla="*/ 853352 h 1590675"/>
              <a:gd name="connsiteX555" fmla="*/ 117634 w 1933575"/>
              <a:gd name="connsiteY555" fmla="*/ 815823 h 1590675"/>
              <a:gd name="connsiteX556" fmla="*/ 155924 w 1933575"/>
              <a:gd name="connsiteY556" fmla="*/ 777152 h 1590675"/>
              <a:gd name="connsiteX557" fmla="*/ 193834 w 1933575"/>
              <a:gd name="connsiteY557" fmla="*/ 814680 h 1590675"/>
              <a:gd name="connsiteX558" fmla="*/ 588550 w 1933575"/>
              <a:gd name="connsiteY558" fmla="*/ 884118 h 1590675"/>
              <a:gd name="connsiteX559" fmla="*/ 550259 w 1933575"/>
              <a:gd name="connsiteY559" fmla="*/ 921170 h 1590675"/>
              <a:gd name="connsiteX560" fmla="*/ 513207 w 1933575"/>
              <a:gd name="connsiteY560" fmla="*/ 882879 h 1590675"/>
              <a:gd name="connsiteX561" fmla="*/ 551498 w 1933575"/>
              <a:gd name="connsiteY561" fmla="*/ 845827 h 1590675"/>
              <a:gd name="connsiteX562" fmla="*/ 588550 w 1933575"/>
              <a:gd name="connsiteY562" fmla="*/ 884118 h 1590675"/>
              <a:gd name="connsiteX563" fmla="*/ 775716 w 1933575"/>
              <a:gd name="connsiteY563" fmla="*/ 1043185 h 1590675"/>
              <a:gd name="connsiteX564" fmla="*/ 737902 w 1933575"/>
              <a:gd name="connsiteY564" fmla="*/ 1005656 h 1590675"/>
              <a:gd name="connsiteX565" fmla="*/ 775811 w 1933575"/>
              <a:gd name="connsiteY565" fmla="*/ 968223 h 1590675"/>
              <a:gd name="connsiteX566" fmla="*/ 812864 w 1933575"/>
              <a:gd name="connsiteY566" fmla="*/ 1004990 h 1590675"/>
              <a:gd name="connsiteX567" fmla="*/ 775716 w 1933575"/>
              <a:gd name="connsiteY567" fmla="*/ 1043185 h 1590675"/>
              <a:gd name="connsiteX568" fmla="*/ 34195 w 1933575"/>
              <a:gd name="connsiteY568" fmla="*/ 786201 h 1590675"/>
              <a:gd name="connsiteX569" fmla="*/ 95 w 1933575"/>
              <a:gd name="connsiteY569" fmla="*/ 824110 h 1590675"/>
              <a:gd name="connsiteX570" fmla="*/ 95 w 1933575"/>
              <a:gd name="connsiteY570" fmla="*/ 749625 h 1590675"/>
              <a:gd name="connsiteX571" fmla="*/ 34195 w 1933575"/>
              <a:gd name="connsiteY571" fmla="*/ 786201 h 1590675"/>
              <a:gd name="connsiteX572" fmla="*/ 909447 w 1933575"/>
              <a:gd name="connsiteY572" fmla="*/ 1150627 h 1590675"/>
              <a:gd name="connsiteX573" fmla="*/ 882968 w 1933575"/>
              <a:gd name="connsiteY573" fmla="*/ 1113956 h 1590675"/>
              <a:gd name="connsiteX574" fmla="*/ 919163 w 1933575"/>
              <a:gd name="connsiteY574" fmla="*/ 1076332 h 1590675"/>
              <a:gd name="connsiteX575" fmla="*/ 957548 w 1933575"/>
              <a:gd name="connsiteY575" fmla="*/ 1111670 h 1590675"/>
              <a:gd name="connsiteX576" fmla="*/ 923163 w 1933575"/>
              <a:gd name="connsiteY576" fmla="*/ 1150818 h 1590675"/>
              <a:gd name="connsiteX577" fmla="*/ 909161 w 1933575"/>
              <a:gd name="connsiteY577" fmla="*/ 1150341 h 1590675"/>
              <a:gd name="connsiteX578" fmla="*/ 909447 w 1933575"/>
              <a:gd name="connsiteY578" fmla="*/ 1150627 h 1590675"/>
              <a:gd name="connsiteX579" fmla="*/ 985838 w 1933575"/>
              <a:gd name="connsiteY579" fmla="*/ 1241972 h 1590675"/>
              <a:gd name="connsiteX580" fmla="*/ 948309 w 1933575"/>
              <a:gd name="connsiteY580" fmla="*/ 1204443 h 1590675"/>
              <a:gd name="connsiteX581" fmla="*/ 986219 w 1933575"/>
              <a:gd name="connsiteY581" fmla="*/ 1167201 h 1590675"/>
              <a:gd name="connsiteX582" fmla="*/ 1023080 w 1933575"/>
              <a:gd name="connsiteY582" fmla="*/ 1204062 h 1590675"/>
              <a:gd name="connsiteX583" fmla="*/ 985838 w 1933575"/>
              <a:gd name="connsiteY583" fmla="*/ 1241972 h 1590675"/>
              <a:gd name="connsiteX584" fmla="*/ 1076611 w 1933575"/>
              <a:gd name="connsiteY584" fmla="*/ 1381418 h 1590675"/>
              <a:gd name="connsiteX585" fmla="*/ 1113282 w 1933575"/>
              <a:gd name="connsiteY585" fmla="*/ 1354938 h 1590675"/>
              <a:gd name="connsiteX586" fmla="*/ 1150906 w 1933575"/>
              <a:gd name="connsiteY586" fmla="*/ 1391133 h 1590675"/>
              <a:gd name="connsiteX587" fmla="*/ 1115568 w 1933575"/>
              <a:gd name="connsiteY587" fmla="*/ 1429519 h 1590675"/>
              <a:gd name="connsiteX588" fmla="*/ 1076420 w 1933575"/>
              <a:gd name="connsiteY588" fmla="*/ 1395134 h 1590675"/>
              <a:gd name="connsiteX589" fmla="*/ 1076897 w 1933575"/>
              <a:gd name="connsiteY589" fmla="*/ 1381132 h 1590675"/>
              <a:gd name="connsiteX590" fmla="*/ 1076611 w 1933575"/>
              <a:gd name="connsiteY590" fmla="*/ 1381418 h 1590675"/>
              <a:gd name="connsiteX591" fmla="*/ 667702 w 1933575"/>
              <a:gd name="connsiteY591" fmla="*/ 897929 h 1590675"/>
              <a:gd name="connsiteX592" fmla="*/ 629412 w 1933575"/>
              <a:gd name="connsiteY592" fmla="*/ 934981 h 1590675"/>
              <a:gd name="connsiteX593" fmla="*/ 593027 w 1933575"/>
              <a:gd name="connsiteY593" fmla="*/ 897453 h 1590675"/>
              <a:gd name="connsiteX594" fmla="*/ 631317 w 1933575"/>
              <a:gd name="connsiteY594" fmla="*/ 860400 h 1590675"/>
              <a:gd name="connsiteX595" fmla="*/ 667702 w 1933575"/>
              <a:gd name="connsiteY595" fmla="*/ 897929 h 1590675"/>
              <a:gd name="connsiteX596" fmla="*/ 1051655 w 1933575"/>
              <a:gd name="connsiteY596" fmla="*/ 1261022 h 1590675"/>
              <a:gd name="connsiteX597" fmla="*/ 1088422 w 1933575"/>
              <a:gd name="connsiteY597" fmla="*/ 1299312 h 1590675"/>
              <a:gd name="connsiteX598" fmla="*/ 1049750 w 1933575"/>
              <a:gd name="connsiteY598" fmla="*/ 1335698 h 1590675"/>
              <a:gd name="connsiteX599" fmla="*/ 1013651 w 1933575"/>
              <a:gd name="connsiteY599" fmla="*/ 1298074 h 1590675"/>
              <a:gd name="connsiteX600" fmla="*/ 1051655 w 1933575"/>
              <a:gd name="connsiteY600" fmla="*/ 1261022 h 1590675"/>
              <a:gd name="connsiteX601" fmla="*/ 709327 w 1933575"/>
              <a:gd name="connsiteY601" fmla="*/ 948888 h 1590675"/>
              <a:gd name="connsiteX602" fmla="*/ 673037 w 1933575"/>
              <a:gd name="connsiteY602" fmla="*/ 911550 h 1590675"/>
              <a:gd name="connsiteX603" fmla="*/ 711422 w 1933575"/>
              <a:gd name="connsiteY603" fmla="*/ 874878 h 1590675"/>
              <a:gd name="connsiteX604" fmla="*/ 747046 w 1933575"/>
              <a:gd name="connsiteY604" fmla="*/ 912978 h 1590675"/>
              <a:gd name="connsiteX605" fmla="*/ 709327 w 1933575"/>
              <a:gd name="connsiteY605" fmla="*/ 948888 h 1590675"/>
              <a:gd name="connsiteX606" fmla="*/ 249365 w 1933575"/>
              <a:gd name="connsiteY606" fmla="*/ 786867 h 1590675"/>
              <a:gd name="connsiteX607" fmla="*/ 212503 w 1933575"/>
              <a:gd name="connsiteY607" fmla="*/ 750101 h 1590675"/>
              <a:gd name="connsiteX608" fmla="*/ 250317 w 1933575"/>
              <a:gd name="connsiteY608" fmla="*/ 712858 h 1590675"/>
              <a:gd name="connsiteX609" fmla="*/ 286512 w 1933575"/>
              <a:gd name="connsiteY609" fmla="*/ 750387 h 1590675"/>
              <a:gd name="connsiteX610" fmla="*/ 249365 w 1933575"/>
              <a:gd name="connsiteY610" fmla="*/ 786867 h 1590675"/>
              <a:gd name="connsiteX611" fmla="*/ 206883 w 1933575"/>
              <a:gd name="connsiteY611" fmla="*/ 735146 h 1590675"/>
              <a:gd name="connsiteX612" fmla="*/ 170402 w 1933575"/>
              <a:gd name="connsiteY612" fmla="*/ 772580 h 1590675"/>
              <a:gd name="connsiteX613" fmla="*/ 132969 w 1933575"/>
              <a:gd name="connsiteY613" fmla="*/ 736099 h 1590675"/>
              <a:gd name="connsiteX614" fmla="*/ 169450 w 1933575"/>
              <a:gd name="connsiteY614" fmla="*/ 698666 h 1590675"/>
              <a:gd name="connsiteX615" fmla="*/ 206883 w 1933575"/>
              <a:gd name="connsiteY615" fmla="*/ 735146 h 1590675"/>
              <a:gd name="connsiteX616" fmla="*/ 485585 w 1933575"/>
              <a:gd name="connsiteY616" fmla="*/ 755625 h 1590675"/>
              <a:gd name="connsiteX617" fmla="*/ 522351 w 1933575"/>
              <a:gd name="connsiteY617" fmla="*/ 792678 h 1590675"/>
              <a:gd name="connsiteX618" fmla="*/ 485299 w 1933575"/>
              <a:gd name="connsiteY618" fmla="*/ 829444 h 1590675"/>
              <a:gd name="connsiteX619" fmla="*/ 448532 w 1933575"/>
              <a:gd name="connsiteY619" fmla="*/ 792392 h 1590675"/>
              <a:gd name="connsiteX620" fmla="*/ 485585 w 1933575"/>
              <a:gd name="connsiteY620" fmla="*/ 755625 h 1590675"/>
              <a:gd name="connsiteX621" fmla="*/ 403955 w 1933575"/>
              <a:gd name="connsiteY621" fmla="*/ 815442 h 1590675"/>
              <a:gd name="connsiteX622" fmla="*/ 368808 w 1933575"/>
              <a:gd name="connsiteY622" fmla="*/ 778390 h 1590675"/>
              <a:gd name="connsiteX623" fmla="*/ 405479 w 1933575"/>
              <a:gd name="connsiteY623" fmla="*/ 741243 h 1590675"/>
              <a:gd name="connsiteX624" fmla="*/ 442913 w 1933575"/>
              <a:gd name="connsiteY624" fmla="*/ 777628 h 1590675"/>
              <a:gd name="connsiteX625" fmla="*/ 403955 w 1933575"/>
              <a:gd name="connsiteY625" fmla="*/ 815442 h 1590675"/>
              <a:gd name="connsiteX626" fmla="*/ 1179671 w 1933575"/>
              <a:gd name="connsiteY626" fmla="*/ 1523055 h 1590675"/>
              <a:gd name="connsiteX627" fmla="*/ 1141952 w 1933575"/>
              <a:gd name="connsiteY627" fmla="*/ 1485621 h 1590675"/>
              <a:gd name="connsiteX628" fmla="*/ 1178909 w 1933575"/>
              <a:gd name="connsiteY628" fmla="*/ 1448950 h 1590675"/>
              <a:gd name="connsiteX629" fmla="*/ 1215962 w 1933575"/>
              <a:gd name="connsiteY629" fmla="*/ 1485621 h 1590675"/>
              <a:gd name="connsiteX630" fmla="*/ 1179671 w 1933575"/>
              <a:gd name="connsiteY630" fmla="*/ 1523055 h 1590675"/>
              <a:gd name="connsiteX631" fmla="*/ 328898 w 1933575"/>
              <a:gd name="connsiteY631" fmla="*/ 801060 h 1590675"/>
              <a:gd name="connsiteX632" fmla="*/ 292037 w 1933575"/>
              <a:gd name="connsiteY632" fmla="*/ 764198 h 1590675"/>
              <a:gd name="connsiteX633" fmla="*/ 329946 w 1933575"/>
              <a:gd name="connsiteY633" fmla="*/ 727050 h 1590675"/>
              <a:gd name="connsiteX634" fmla="*/ 366046 w 1933575"/>
              <a:gd name="connsiteY634" fmla="*/ 764579 h 1590675"/>
              <a:gd name="connsiteX635" fmla="*/ 328898 w 1933575"/>
              <a:gd name="connsiteY635" fmla="*/ 801060 h 1590675"/>
              <a:gd name="connsiteX636" fmla="*/ 855059 w 1933575"/>
              <a:gd name="connsiteY636" fmla="*/ 1056901 h 1590675"/>
              <a:gd name="connsiteX637" fmla="*/ 817912 w 1933575"/>
              <a:gd name="connsiteY637" fmla="*/ 1020420 h 1590675"/>
              <a:gd name="connsiteX638" fmla="*/ 855440 w 1933575"/>
              <a:gd name="connsiteY638" fmla="*/ 982892 h 1590675"/>
              <a:gd name="connsiteX639" fmla="*/ 891921 w 1933575"/>
              <a:gd name="connsiteY639" fmla="*/ 1020135 h 1590675"/>
              <a:gd name="connsiteX640" fmla="*/ 855059 w 1933575"/>
              <a:gd name="connsiteY640" fmla="*/ 1056901 h 1590675"/>
              <a:gd name="connsiteX641" fmla="*/ 1164527 w 1933575"/>
              <a:gd name="connsiteY641" fmla="*/ 1312933 h 1590675"/>
              <a:gd name="connsiteX642" fmla="*/ 1127093 w 1933575"/>
              <a:gd name="connsiteY642" fmla="*/ 1349414 h 1590675"/>
              <a:gd name="connsiteX643" fmla="*/ 1090994 w 1933575"/>
              <a:gd name="connsiteY643" fmla="*/ 1311695 h 1590675"/>
              <a:gd name="connsiteX644" fmla="*/ 1127665 w 1933575"/>
              <a:gd name="connsiteY644" fmla="*/ 1275881 h 1590675"/>
              <a:gd name="connsiteX645" fmla="*/ 1164527 w 1933575"/>
              <a:gd name="connsiteY645" fmla="*/ 1312933 h 1590675"/>
              <a:gd name="connsiteX646" fmla="*/ 1033748 w 1933575"/>
              <a:gd name="connsiteY646" fmla="*/ 1129863 h 1590675"/>
              <a:gd name="connsiteX647" fmla="*/ 994696 w 1933575"/>
              <a:gd name="connsiteY647" fmla="*/ 1164629 h 1590675"/>
              <a:gd name="connsiteX648" fmla="*/ 960406 w 1933575"/>
              <a:gd name="connsiteY648" fmla="*/ 1125195 h 1590675"/>
              <a:gd name="connsiteX649" fmla="*/ 998696 w 1933575"/>
              <a:gd name="connsiteY649" fmla="*/ 1091191 h 1590675"/>
              <a:gd name="connsiteX650" fmla="*/ 1033748 w 1933575"/>
              <a:gd name="connsiteY650" fmla="*/ 1129863 h 1590675"/>
              <a:gd name="connsiteX651" fmla="*/ 91535 w 1933575"/>
              <a:gd name="connsiteY651" fmla="*/ 684569 h 1590675"/>
              <a:gd name="connsiteX652" fmla="*/ 127254 w 1933575"/>
              <a:gd name="connsiteY652" fmla="*/ 722859 h 1590675"/>
              <a:gd name="connsiteX653" fmla="*/ 88583 w 1933575"/>
              <a:gd name="connsiteY653" fmla="*/ 758197 h 1590675"/>
              <a:gd name="connsiteX654" fmla="*/ 53626 w 1933575"/>
              <a:gd name="connsiteY654" fmla="*/ 720573 h 1590675"/>
              <a:gd name="connsiteX655" fmla="*/ 91535 w 1933575"/>
              <a:gd name="connsiteY655" fmla="*/ 684569 h 1590675"/>
              <a:gd name="connsiteX656" fmla="*/ 1099280 w 1933575"/>
              <a:gd name="connsiteY656" fmla="*/ 1218921 h 1590675"/>
              <a:gd name="connsiteX657" fmla="*/ 1061942 w 1933575"/>
              <a:gd name="connsiteY657" fmla="*/ 1255593 h 1590675"/>
              <a:gd name="connsiteX658" fmla="*/ 1025557 w 1933575"/>
              <a:gd name="connsiteY658" fmla="*/ 1217969 h 1590675"/>
              <a:gd name="connsiteX659" fmla="*/ 1062133 w 1933575"/>
              <a:gd name="connsiteY659" fmla="*/ 1181964 h 1590675"/>
              <a:gd name="connsiteX660" fmla="*/ 1099280 w 1933575"/>
              <a:gd name="connsiteY660" fmla="*/ 1218921 h 1590675"/>
              <a:gd name="connsiteX661" fmla="*/ 971074 w 1933575"/>
              <a:gd name="connsiteY661" fmla="*/ 1034803 h 1590675"/>
              <a:gd name="connsiteX662" fmla="*/ 934212 w 1933575"/>
              <a:gd name="connsiteY662" fmla="*/ 1070617 h 1590675"/>
              <a:gd name="connsiteX663" fmla="*/ 898017 w 1933575"/>
              <a:gd name="connsiteY663" fmla="*/ 1032708 h 1590675"/>
              <a:gd name="connsiteX664" fmla="*/ 935546 w 1933575"/>
              <a:gd name="connsiteY664" fmla="*/ 997560 h 1590675"/>
              <a:gd name="connsiteX665" fmla="*/ 971074 w 1933575"/>
              <a:gd name="connsiteY665" fmla="*/ 1034803 h 1590675"/>
              <a:gd name="connsiteX666" fmla="*/ 47434 w 1933575"/>
              <a:gd name="connsiteY666" fmla="*/ 707524 h 1590675"/>
              <a:gd name="connsiteX667" fmla="*/ 9716 w 1933575"/>
              <a:gd name="connsiteY667" fmla="*/ 743910 h 1590675"/>
              <a:gd name="connsiteX668" fmla="*/ 0 w 1933575"/>
              <a:gd name="connsiteY668" fmla="*/ 742100 h 1590675"/>
              <a:gd name="connsiteX669" fmla="*/ 0 w 1933575"/>
              <a:gd name="connsiteY669" fmla="*/ 672377 h 1590675"/>
              <a:gd name="connsiteX670" fmla="*/ 11716 w 1933575"/>
              <a:gd name="connsiteY670" fmla="*/ 670567 h 1590675"/>
              <a:gd name="connsiteX671" fmla="*/ 47434 w 1933575"/>
              <a:gd name="connsiteY671" fmla="*/ 707524 h 1590675"/>
              <a:gd name="connsiteX672" fmla="*/ 1210437 w 1933575"/>
              <a:gd name="connsiteY672" fmla="*/ 1590587 h 1590675"/>
              <a:gd name="connsiteX673" fmla="*/ 1207675 w 1933575"/>
              <a:gd name="connsiteY673" fmla="*/ 1577061 h 1590675"/>
              <a:gd name="connsiteX674" fmla="*/ 1245013 w 1933575"/>
              <a:gd name="connsiteY674" fmla="*/ 1540390 h 1590675"/>
              <a:gd name="connsiteX675" fmla="*/ 1281017 w 1933575"/>
              <a:gd name="connsiteY675" fmla="*/ 1577061 h 1590675"/>
              <a:gd name="connsiteX676" fmla="*/ 1278255 w 1933575"/>
              <a:gd name="connsiteY676" fmla="*/ 1590682 h 1590675"/>
              <a:gd name="connsiteX677" fmla="*/ 1210437 w 1933575"/>
              <a:gd name="connsiteY677" fmla="*/ 1590682 h 1590675"/>
              <a:gd name="connsiteX678" fmla="*/ 1229678 w 1933575"/>
              <a:gd name="connsiteY678" fmla="*/ 1406183 h 1590675"/>
              <a:gd name="connsiteX679" fmla="*/ 1193768 w 1933575"/>
              <a:gd name="connsiteY679" fmla="*/ 1442949 h 1590675"/>
              <a:gd name="connsiteX680" fmla="*/ 1156716 w 1933575"/>
              <a:gd name="connsiteY680" fmla="*/ 1405992 h 1590675"/>
              <a:gd name="connsiteX681" fmla="*/ 1193387 w 1933575"/>
              <a:gd name="connsiteY681" fmla="*/ 1369988 h 1590675"/>
              <a:gd name="connsiteX682" fmla="*/ 1229678 w 1933575"/>
              <a:gd name="connsiteY682" fmla="*/ 1406183 h 1590675"/>
              <a:gd name="connsiteX683" fmla="*/ 644557 w 1933575"/>
              <a:gd name="connsiteY683" fmla="*/ 854495 h 1590675"/>
              <a:gd name="connsiteX684" fmla="*/ 608171 w 1933575"/>
              <a:gd name="connsiteY684" fmla="*/ 818395 h 1590675"/>
              <a:gd name="connsiteX685" fmla="*/ 645319 w 1933575"/>
              <a:gd name="connsiteY685" fmla="*/ 781629 h 1590675"/>
              <a:gd name="connsiteX686" fmla="*/ 681038 w 1933575"/>
              <a:gd name="connsiteY686" fmla="*/ 818395 h 1590675"/>
              <a:gd name="connsiteX687" fmla="*/ 644557 w 1933575"/>
              <a:gd name="connsiteY687" fmla="*/ 854495 h 1590675"/>
              <a:gd name="connsiteX688" fmla="*/ 826199 w 1933575"/>
              <a:gd name="connsiteY688" fmla="*/ 927552 h 1590675"/>
              <a:gd name="connsiteX689" fmla="*/ 787337 w 1933575"/>
              <a:gd name="connsiteY689" fmla="*/ 962699 h 1590675"/>
              <a:gd name="connsiteX690" fmla="*/ 752856 w 1933575"/>
              <a:gd name="connsiteY690" fmla="*/ 924599 h 1590675"/>
              <a:gd name="connsiteX691" fmla="*/ 791718 w 1933575"/>
              <a:gd name="connsiteY691" fmla="*/ 889452 h 1590675"/>
              <a:gd name="connsiteX692" fmla="*/ 826199 w 1933575"/>
              <a:gd name="connsiteY692" fmla="*/ 927552 h 1590675"/>
              <a:gd name="connsiteX693" fmla="*/ 563023 w 1933575"/>
              <a:gd name="connsiteY693" fmla="*/ 840493 h 1590675"/>
              <a:gd name="connsiteX694" fmla="*/ 528447 w 1933575"/>
              <a:gd name="connsiteY694" fmla="*/ 801155 h 1590675"/>
              <a:gd name="connsiteX695" fmla="*/ 567023 w 1933575"/>
              <a:gd name="connsiteY695" fmla="*/ 767246 h 1590675"/>
              <a:gd name="connsiteX696" fmla="*/ 601599 w 1933575"/>
              <a:gd name="connsiteY696" fmla="*/ 806584 h 1590675"/>
              <a:gd name="connsiteX697" fmla="*/ 563023 w 1933575"/>
              <a:gd name="connsiteY697" fmla="*/ 840493 h 1590675"/>
              <a:gd name="connsiteX698" fmla="*/ 1258157 w 1933575"/>
              <a:gd name="connsiteY698" fmla="*/ 1536294 h 1590675"/>
              <a:gd name="connsiteX699" fmla="*/ 1222534 w 1933575"/>
              <a:gd name="connsiteY699" fmla="*/ 1499528 h 1590675"/>
              <a:gd name="connsiteX700" fmla="*/ 1259681 w 1933575"/>
              <a:gd name="connsiteY700" fmla="*/ 1464285 h 1590675"/>
              <a:gd name="connsiteX701" fmla="*/ 1294638 w 1933575"/>
              <a:gd name="connsiteY701" fmla="*/ 1500385 h 1590675"/>
              <a:gd name="connsiteX702" fmla="*/ 1258157 w 1933575"/>
              <a:gd name="connsiteY702" fmla="*/ 1536294 h 1590675"/>
              <a:gd name="connsiteX703" fmla="*/ 905161 w 1933575"/>
              <a:gd name="connsiteY703" fmla="*/ 939839 h 1590675"/>
              <a:gd name="connsiteX704" fmla="*/ 869252 w 1933575"/>
              <a:gd name="connsiteY704" fmla="*/ 976320 h 1590675"/>
              <a:gd name="connsiteX705" fmla="*/ 833152 w 1933575"/>
              <a:gd name="connsiteY705" fmla="*/ 940029 h 1590675"/>
              <a:gd name="connsiteX706" fmla="*/ 868394 w 1933575"/>
              <a:gd name="connsiteY706" fmla="*/ 904311 h 1590675"/>
              <a:gd name="connsiteX707" fmla="*/ 905161 w 1933575"/>
              <a:gd name="connsiteY707" fmla="*/ 939839 h 1590675"/>
              <a:gd name="connsiteX708" fmla="*/ 299466 w 1933575"/>
              <a:gd name="connsiteY708" fmla="*/ 669614 h 1590675"/>
              <a:gd name="connsiteX709" fmla="*/ 263747 w 1933575"/>
              <a:gd name="connsiteY709" fmla="*/ 706000 h 1590675"/>
              <a:gd name="connsiteX710" fmla="*/ 228124 w 1933575"/>
              <a:gd name="connsiteY710" fmla="*/ 670948 h 1590675"/>
              <a:gd name="connsiteX711" fmla="*/ 263843 w 1933575"/>
              <a:gd name="connsiteY711" fmla="*/ 634563 h 1590675"/>
              <a:gd name="connsiteX712" fmla="*/ 299466 w 1933575"/>
              <a:gd name="connsiteY712" fmla="*/ 669614 h 1590675"/>
              <a:gd name="connsiteX713" fmla="*/ 1177576 w 1933575"/>
              <a:gd name="connsiteY713" fmla="*/ 1235114 h 1590675"/>
              <a:gd name="connsiteX714" fmla="*/ 1139190 w 1933575"/>
              <a:gd name="connsiteY714" fmla="*/ 1268547 h 1590675"/>
              <a:gd name="connsiteX715" fmla="*/ 1106424 w 1933575"/>
              <a:gd name="connsiteY715" fmla="*/ 1230923 h 1590675"/>
              <a:gd name="connsiteX716" fmla="*/ 1144810 w 1933575"/>
              <a:gd name="connsiteY716" fmla="*/ 1197490 h 1590675"/>
              <a:gd name="connsiteX717" fmla="*/ 1177576 w 1933575"/>
              <a:gd name="connsiteY717" fmla="*/ 1235114 h 1590675"/>
              <a:gd name="connsiteX718" fmla="*/ 724948 w 1933575"/>
              <a:gd name="connsiteY718" fmla="*/ 868020 h 1590675"/>
              <a:gd name="connsiteX719" fmla="*/ 688562 w 1933575"/>
              <a:gd name="connsiteY719" fmla="*/ 832302 h 1590675"/>
              <a:gd name="connsiteX720" fmla="*/ 723519 w 1933575"/>
              <a:gd name="connsiteY720" fmla="*/ 796583 h 1590675"/>
              <a:gd name="connsiteX721" fmla="*/ 759904 w 1933575"/>
              <a:gd name="connsiteY721" fmla="*/ 832302 h 1590675"/>
              <a:gd name="connsiteX722" fmla="*/ 724948 w 1933575"/>
              <a:gd name="connsiteY722" fmla="*/ 868020 h 1590675"/>
              <a:gd name="connsiteX723" fmla="*/ 1112234 w 1933575"/>
              <a:gd name="connsiteY723" fmla="*/ 1141293 h 1590675"/>
              <a:gd name="connsiteX724" fmla="*/ 1073944 w 1933575"/>
              <a:gd name="connsiteY724" fmla="*/ 1174821 h 1590675"/>
              <a:gd name="connsiteX725" fmla="*/ 1041083 w 1933575"/>
              <a:gd name="connsiteY725" fmla="*/ 1137292 h 1590675"/>
              <a:gd name="connsiteX726" fmla="*/ 1079373 w 1933575"/>
              <a:gd name="connsiteY726" fmla="*/ 1103764 h 1590675"/>
              <a:gd name="connsiteX727" fmla="*/ 1112234 w 1933575"/>
              <a:gd name="connsiteY727" fmla="*/ 1141293 h 1590675"/>
              <a:gd name="connsiteX728" fmla="*/ 219647 w 1933575"/>
              <a:gd name="connsiteY728" fmla="*/ 656279 h 1590675"/>
              <a:gd name="connsiteX729" fmla="*/ 184309 w 1933575"/>
              <a:gd name="connsiteY729" fmla="*/ 691522 h 1590675"/>
              <a:gd name="connsiteX730" fmla="*/ 148685 w 1933575"/>
              <a:gd name="connsiteY730" fmla="*/ 655137 h 1590675"/>
              <a:gd name="connsiteX731" fmla="*/ 184690 w 1933575"/>
              <a:gd name="connsiteY731" fmla="*/ 620561 h 1590675"/>
              <a:gd name="connsiteX732" fmla="*/ 219647 w 1933575"/>
              <a:gd name="connsiteY732" fmla="*/ 656279 h 1590675"/>
              <a:gd name="connsiteX733" fmla="*/ 376047 w 1933575"/>
              <a:gd name="connsiteY733" fmla="*/ 686569 h 1590675"/>
              <a:gd name="connsiteX734" fmla="*/ 337661 w 1933575"/>
              <a:gd name="connsiteY734" fmla="*/ 720002 h 1590675"/>
              <a:gd name="connsiteX735" fmla="*/ 304895 w 1933575"/>
              <a:gd name="connsiteY735" fmla="*/ 682378 h 1590675"/>
              <a:gd name="connsiteX736" fmla="*/ 343281 w 1933575"/>
              <a:gd name="connsiteY736" fmla="*/ 648945 h 1590675"/>
              <a:gd name="connsiteX737" fmla="*/ 376047 w 1933575"/>
              <a:gd name="connsiteY737" fmla="*/ 686569 h 1590675"/>
              <a:gd name="connsiteX738" fmla="*/ 1011079 w 1933575"/>
              <a:gd name="connsiteY738" fmla="*/ 1083762 h 1590675"/>
              <a:gd name="connsiteX739" fmla="*/ 975836 w 1933575"/>
              <a:gd name="connsiteY739" fmla="*/ 1048424 h 1590675"/>
              <a:gd name="connsiteX740" fmla="*/ 1012222 w 1933575"/>
              <a:gd name="connsiteY740" fmla="*/ 1012800 h 1590675"/>
              <a:gd name="connsiteX741" fmla="*/ 1046798 w 1933575"/>
              <a:gd name="connsiteY741" fmla="*/ 1048805 h 1590675"/>
              <a:gd name="connsiteX742" fmla="*/ 1011079 w 1933575"/>
              <a:gd name="connsiteY742" fmla="*/ 1083762 h 1590675"/>
              <a:gd name="connsiteX743" fmla="*/ 418052 w 1933575"/>
              <a:gd name="connsiteY743" fmla="*/ 734289 h 1590675"/>
              <a:gd name="connsiteX744" fmla="*/ 384620 w 1933575"/>
              <a:gd name="connsiteY744" fmla="*/ 695999 h 1590675"/>
              <a:gd name="connsiteX745" fmla="*/ 422148 w 1933575"/>
              <a:gd name="connsiteY745" fmla="*/ 663138 h 1590675"/>
              <a:gd name="connsiteX746" fmla="*/ 455581 w 1933575"/>
              <a:gd name="connsiteY746" fmla="*/ 701428 h 1590675"/>
              <a:gd name="connsiteX747" fmla="*/ 418052 w 1933575"/>
              <a:gd name="connsiteY747" fmla="*/ 734289 h 1590675"/>
              <a:gd name="connsiteX748" fmla="*/ 980694 w 1933575"/>
              <a:gd name="connsiteY748" fmla="*/ 954031 h 1590675"/>
              <a:gd name="connsiteX749" fmla="*/ 946023 w 1933575"/>
              <a:gd name="connsiteY749" fmla="*/ 989369 h 1590675"/>
              <a:gd name="connsiteX750" fmla="*/ 911066 w 1933575"/>
              <a:gd name="connsiteY750" fmla="*/ 954317 h 1590675"/>
              <a:gd name="connsiteX751" fmla="*/ 944975 w 1933575"/>
              <a:gd name="connsiteY751" fmla="*/ 919741 h 1590675"/>
              <a:gd name="connsiteX752" fmla="*/ 980694 w 1933575"/>
              <a:gd name="connsiteY752" fmla="*/ 954031 h 1590675"/>
              <a:gd name="connsiteX753" fmla="*/ 1289018 w 1933575"/>
              <a:gd name="connsiteY753" fmla="*/ 1590587 h 1590675"/>
              <a:gd name="connsiteX754" fmla="*/ 1289018 w 1933575"/>
              <a:gd name="connsiteY754" fmla="*/ 1590587 h 1590675"/>
              <a:gd name="connsiteX755" fmla="*/ 1324642 w 1933575"/>
              <a:gd name="connsiteY755" fmla="*/ 1556297 h 1590675"/>
              <a:gd name="connsiteX756" fmla="*/ 1358837 w 1933575"/>
              <a:gd name="connsiteY756" fmla="*/ 1590587 h 1590675"/>
              <a:gd name="connsiteX757" fmla="*/ 1289018 w 1933575"/>
              <a:gd name="connsiteY757" fmla="*/ 1590587 h 1590675"/>
              <a:gd name="connsiteX758" fmla="*/ 1271588 w 1933575"/>
              <a:gd name="connsiteY758" fmla="*/ 1455427 h 1590675"/>
              <a:gd name="connsiteX759" fmla="*/ 1237964 w 1933575"/>
              <a:gd name="connsiteY759" fmla="*/ 1419042 h 1590675"/>
              <a:gd name="connsiteX760" fmla="*/ 1274636 w 1933575"/>
              <a:gd name="connsiteY760" fmla="*/ 1385799 h 1590675"/>
              <a:gd name="connsiteX761" fmla="*/ 1307497 w 1933575"/>
              <a:gd name="connsiteY761" fmla="*/ 1421423 h 1590675"/>
              <a:gd name="connsiteX762" fmla="*/ 1271588 w 1933575"/>
              <a:gd name="connsiteY762" fmla="*/ 1455427 h 1590675"/>
              <a:gd name="connsiteX763" fmla="*/ 1242632 w 1933575"/>
              <a:gd name="connsiteY763" fmla="*/ 1326268 h 1590675"/>
              <a:gd name="connsiteX764" fmla="*/ 1208246 w 1933575"/>
              <a:gd name="connsiteY764" fmla="*/ 1362082 h 1590675"/>
              <a:gd name="connsiteX765" fmla="*/ 1172147 w 1933575"/>
              <a:gd name="connsiteY765" fmla="*/ 1326649 h 1590675"/>
              <a:gd name="connsiteX766" fmla="*/ 1207199 w 1933575"/>
              <a:gd name="connsiteY766" fmla="*/ 1291597 h 1590675"/>
              <a:gd name="connsiteX767" fmla="*/ 1242632 w 1933575"/>
              <a:gd name="connsiteY767" fmla="*/ 1326268 h 1590675"/>
              <a:gd name="connsiteX768" fmla="*/ 139637 w 1933575"/>
              <a:gd name="connsiteY768" fmla="*/ 642563 h 1590675"/>
              <a:gd name="connsiteX769" fmla="*/ 103918 w 1933575"/>
              <a:gd name="connsiteY769" fmla="*/ 677044 h 1590675"/>
              <a:gd name="connsiteX770" fmla="*/ 69437 w 1933575"/>
              <a:gd name="connsiteY770" fmla="*/ 641325 h 1590675"/>
              <a:gd name="connsiteX771" fmla="*/ 105156 w 1933575"/>
              <a:gd name="connsiteY771" fmla="*/ 606845 h 1590675"/>
              <a:gd name="connsiteX772" fmla="*/ 139637 w 1933575"/>
              <a:gd name="connsiteY772" fmla="*/ 642563 h 1590675"/>
              <a:gd name="connsiteX773" fmla="*/ 500063 w 1933575"/>
              <a:gd name="connsiteY773" fmla="*/ 748196 h 1590675"/>
              <a:gd name="connsiteX774" fmla="*/ 464344 w 1933575"/>
              <a:gd name="connsiteY774" fmla="*/ 713715 h 1590675"/>
              <a:gd name="connsiteX775" fmla="*/ 499872 w 1933575"/>
              <a:gd name="connsiteY775" fmla="*/ 677616 h 1590675"/>
              <a:gd name="connsiteX776" fmla="*/ 534829 w 1933575"/>
              <a:gd name="connsiteY776" fmla="*/ 712763 h 1590675"/>
              <a:gd name="connsiteX777" fmla="*/ 500063 w 1933575"/>
              <a:gd name="connsiteY777" fmla="*/ 748196 h 1590675"/>
              <a:gd name="connsiteX778" fmla="*/ 544449 w 1933575"/>
              <a:gd name="connsiteY778" fmla="*/ 726574 h 1590675"/>
              <a:gd name="connsiteX779" fmla="*/ 580168 w 1933575"/>
              <a:gd name="connsiteY779" fmla="*/ 692379 h 1590675"/>
              <a:gd name="connsiteX780" fmla="*/ 613982 w 1933575"/>
              <a:gd name="connsiteY780" fmla="*/ 728479 h 1590675"/>
              <a:gd name="connsiteX781" fmla="*/ 578930 w 1933575"/>
              <a:gd name="connsiteY781" fmla="*/ 762007 h 1590675"/>
              <a:gd name="connsiteX782" fmla="*/ 544449 w 1933575"/>
              <a:gd name="connsiteY782" fmla="*/ 726574 h 1590675"/>
              <a:gd name="connsiteX783" fmla="*/ 838581 w 1933575"/>
              <a:gd name="connsiteY783" fmla="*/ 846018 h 1590675"/>
              <a:gd name="connsiteX784" fmla="*/ 803910 w 1933575"/>
              <a:gd name="connsiteY784" fmla="*/ 881355 h 1590675"/>
              <a:gd name="connsiteX785" fmla="*/ 768953 w 1933575"/>
              <a:gd name="connsiteY785" fmla="*/ 846303 h 1590675"/>
              <a:gd name="connsiteX786" fmla="*/ 802862 w 1933575"/>
              <a:gd name="connsiteY786" fmla="*/ 811728 h 1590675"/>
              <a:gd name="connsiteX787" fmla="*/ 838581 w 1933575"/>
              <a:gd name="connsiteY787" fmla="*/ 846018 h 1590675"/>
              <a:gd name="connsiteX788" fmla="*/ 1155859 w 1933575"/>
              <a:gd name="connsiteY788" fmla="*/ 1119195 h 1590675"/>
              <a:gd name="connsiteX789" fmla="*/ 1190530 w 1933575"/>
              <a:gd name="connsiteY789" fmla="*/ 1152818 h 1590675"/>
              <a:gd name="connsiteX790" fmla="*/ 1155859 w 1933575"/>
              <a:gd name="connsiteY790" fmla="*/ 1187775 h 1590675"/>
              <a:gd name="connsiteX791" fmla="*/ 1121950 w 1933575"/>
              <a:gd name="connsiteY791" fmla="*/ 1153389 h 1590675"/>
              <a:gd name="connsiteX792" fmla="*/ 1155859 w 1933575"/>
              <a:gd name="connsiteY792" fmla="*/ 1119195 h 1590675"/>
              <a:gd name="connsiteX793" fmla="*/ 1125188 w 1933575"/>
              <a:gd name="connsiteY793" fmla="*/ 1062521 h 1590675"/>
              <a:gd name="connsiteX794" fmla="*/ 1091184 w 1933575"/>
              <a:gd name="connsiteY794" fmla="*/ 1096811 h 1590675"/>
              <a:gd name="connsiteX795" fmla="*/ 1056513 w 1933575"/>
              <a:gd name="connsiteY795" fmla="*/ 1061759 h 1590675"/>
              <a:gd name="connsiteX796" fmla="*/ 1091184 w 1933575"/>
              <a:gd name="connsiteY796" fmla="*/ 1028231 h 1590675"/>
              <a:gd name="connsiteX797" fmla="*/ 1125188 w 1933575"/>
              <a:gd name="connsiteY797" fmla="*/ 1062521 h 1590675"/>
              <a:gd name="connsiteX798" fmla="*/ 882968 w 1933575"/>
              <a:gd name="connsiteY798" fmla="*/ 894976 h 1590675"/>
              <a:gd name="connsiteX799" fmla="*/ 849154 w 1933575"/>
              <a:gd name="connsiteY799" fmla="*/ 860686 h 1590675"/>
              <a:gd name="connsiteX800" fmla="*/ 884492 w 1933575"/>
              <a:gd name="connsiteY800" fmla="*/ 826491 h 1590675"/>
              <a:gd name="connsiteX801" fmla="*/ 917639 w 1933575"/>
              <a:gd name="connsiteY801" fmla="*/ 861448 h 1590675"/>
              <a:gd name="connsiteX802" fmla="*/ 882968 w 1933575"/>
              <a:gd name="connsiteY802" fmla="*/ 894976 h 1590675"/>
              <a:gd name="connsiteX803" fmla="*/ 1372362 w 1933575"/>
              <a:gd name="connsiteY803" fmla="*/ 1514196 h 1590675"/>
              <a:gd name="connsiteX804" fmla="*/ 1338644 w 1933575"/>
              <a:gd name="connsiteY804" fmla="*/ 1548581 h 1590675"/>
              <a:gd name="connsiteX805" fmla="*/ 1303877 w 1933575"/>
              <a:gd name="connsiteY805" fmla="*/ 1513815 h 1590675"/>
              <a:gd name="connsiteX806" fmla="*/ 1338263 w 1933575"/>
              <a:gd name="connsiteY806" fmla="*/ 1480097 h 1590675"/>
              <a:gd name="connsiteX807" fmla="*/ 1372362 w 1933575"/>
              <a:gd name="connsiteY807" fmla="*/ 1514196 h 1590675"/>
              <a:gd name="connsiteX808" fmla="*/ 59722 w 1933575"/>
              <a:gd name="connsiteY808" fmla="*/ 627133 h 1590675"/>
              <a:gd name="connsiteX809" fmla="*/ 25146 w 1933575"/>
              <a:gd name="connsiteY809" fmla="*/ 662280 h 1590675"/>
              <a:gd name="connsiteX810" fmla="*/ 95 w 1933575"/>
              <a:gd name="connsiteY810" fmla="*/ 652184 h 1590675"/>
              <a:gd name="connsiteX811" fmla="*/ 95 w 1933575"/>
              <a:gd name="connsiteY811" fmla="*/ 603035 h 1590675"/>
              <a:gd name="connsiteX812" fmla="*/ 24194 w 1933575"/>
              <a:gd name="connsiteY812" fmla="*/ 592938 h 1590675"/>
              <a:gd name="connsiteX813" fmla="*/ 59722 w 1933575"/>
              <a:gd name="connsiteY813" fmla="*/ 627133 h 1590675"/>
              <a:gd name="connsiteX814" fmla="*/ 658844 w 1933575"/>
              <a:gd name="connsiteY814" fmla="*/ 704095 h 1590675"/>
              <a:gd name="connsiteX815" fmla="*/ 693229 w 1933575"/>
              <a:gd name="connsiteY815" fmla="*/ 739242 h 1590675"/>
              <a:gd name="connsiteX816" fmla="*/ 658749 w 1933575"/>
              <a:gd name="connsiteY816" fmla="*/ 772866 h 1590675"/>
              <a:gd name="connsiteX817" fmla="*/ 624364 w 1933575"/>
              <a:gd name="connsiteY817" fmla="*/ 737718 h 1590675"/>
              <a:gd name="connsiteX818" fmla="*/ 658844 w 1933575"/>
              <a:gd name="connsiteY818" fmla="*/ 704095 h 1590675"/>
              <a:gd name="connsiteX819" fmla="*/ 1221010 w 1933575"/>
              <a:gd name="connsiteY819" fmla="*/ 1213016 h 1590675"/>
              <a:gd name="connsiteX820" fmla="*/ 1255776 w 1933575"/>
              <a:gd name="connsiteY820" fmla="*/ 1246353 h 1590675"/>
              <a:gd name="connsiteX821" fmla="*/ 1221391 w 1933575"/>
              <a:gd name="connsiteY821" fmla="*/ 1281501 h 1590675"/>
              <a:gd name="connsiteX822" fmla="*/ 1187291 w 1933575"/>
              <a:gd name="connsiteY822" fmla="*/ 1247496 h 1590675"/>
              <a:gd name="connsiteX823" fmla="*/ 1221010 w 1933575"/>
              <a:gd name="connsiteY823" fmla="*/ 1213016 h 1590675"/>
              <a:gd name="connsiteX824" fmla="*/ 1287399 w 1933575"/>
              <a:gd name="connsiteY824" fmla="*/ 1375131 h 1590675"/>
              <a:gd name="connsiteX825" fmla="*/ 1252919 w 1933575"/>
              <a:gd name="connsiteY825" fmla="*/ 1341413 h 1590675"/>
              <a:gd name="connsiteX826" fmla="*/ 1286637 w 1933575"/>
              <a:gd name="connsiteY826" fmla="*/ 1306932 h 1590675"/>
              <a:gd name="connsiteX827" fmla="*/ 1321118 w 1933575"/>
              <a:gd name="connsiteY827" fmla="*/ 1340651 h 1590675"/>
              <a:gd name="connsiteX828" fmla="*/ 1287399 w 1933575"/>
              <a:gd name="connsiteY828" fmla="*/ 1375131 h 1590675"/>
              <a:gd name="connsiteX829" fmla="*/ 738473 w 1933575"/>
              <a:gd name="connsiteY829" fmla="*/ 718573 h 1590675"/>
              <a:gd name="connsiteX830" fmla="*/ 772477 w 1933575"/>
              <a:gd name="connsiteY830" fmla="*/ 752768 h 1590675"/>
              <a:gd name="connsiteX831" fmla="*/ 738283 w 1933575"/>
              <a:gd name="connsiteY831" fmla="*/ 786772 h 1590675"/>
              <a:gd name="connsiteX832" fmla="*/ 704279 w 1933575"/>
              <a:gd name="connsiteY832" fmla="*/ 752577 h 1590675"/>
              <a:gd name="connsiteX833" fmla="*/ 738473 w 1933575"/>
              <a:gd name="connsiteY833" fmla="*/ 718573 h 1590675"/>
              <a:gd name="connsiteX834" fmla="*/ 1025747 w 1933575"/>
              <a:gd name="connsiteY834" fmla="*/ 934600 h 1590675"/>
              <a:gd name="connsiteX835" fmla="*/ 1059561 w 1933575"/>
              <a:gd name="connsiteY835" fmla="*/ 968985 h 1590675"/>
              <a:gd name="connsiteX836" fmla="*/ 1025176 w 1933575"/>
              <a:gd name="connsiteY836" fmla="*/ 1002799 h 1590675"/>
              <a:gd name="connsiteX837" fmla="*/ 991362 w 1933575"/>
              <a:gd name="connsiteY837" fmla="*/ 968414 h 1590675"/>
              <a:gd name="connsiteX838" fmla="*/ 1025747 w 1933575"/>
              <a:gd name="connsiteY838" fmla="*/ 934600 h 1590675"/>
              <a:gd name="connsiteX839" fmla="*/ 164402 w 1933575"/>
              <a:gd name="connsiteY839" fmla="*/ 575888 h 1590675"/>
              <a:gd name="connsiteX840" fmla="*/ 199358 w 1933575"/>
              <a:gd name="connsiteY840" fmla="*/ 542551 h 1590675"/>
              <a:gd name="connsiteX841" fmla="*/ 232315 w 1933575"/>
              <a:gd name="connsiteY841" fmla="*/ 577889 h 1590675"/>
              <a:gd name="connsiteX842" fmla="*/ 198120 w 1933575"/>
              <a:gd name="connsiteY842" fmla="*/ 610560 h 1590675"/>
              <a:gd name="connsiteX843" fmla="*/ 164402 w 1933575"/>
              <a:gd name="connsiteY843" fmla="*/ 575888 h 1590675"/>
              <a:gd name="connsiteX844" fmla="*/ 119063 w 1933575"/>
              <a:gd name="connsiteY844" fmla="*/ 596081 h 1590675"/>
              <a:gd name="connsiteX845" fmla="*/ 84963 w 1933575"/>
              <a:gd name="connsiteY845" fmla="*/ 561792 h 1590675"/>
              <a:gd name="connsiteX846" fmla="*/ 118491 w 1933575"/>
              <a:gd name="connsiteY846" fmla="*/ 528454 h 1590675"/>
              <a:gd name="connsiteX847" fmla="*/ 152591 w 1933575"/>
              <a:gd name="connsiteY847" fmla="*/ 562744 h 1590675"/>
              <a:gd name="connsiteX848" fmla="*/ 119063 w 1933575"/>
              <a:gd name="connsiteY848" fmla="*/ 596081 h 1590675"/>
              <a:gd name="connsiteX849" fmla="*/ 513969 w 1933575"/>
              <a:gd name="connsiteY849" fmla="*/ 667138 h 1590675"/>
              <a:gd name="connsiteX850" fmla="*/ 480060 w 1933575"/>
              <a:gd name="connsiteY850" fmla="*/ 632753 h 1590675"/>
              <a:gd name="connsiteX851" fmla="*/ 513779 w 1933575"/>
              <a:gd name="connsiteY851" fmla="*/ 599511 h 1590675"/>
              <a:gd name="connsiteX852" fmla="*/ 547688 w 1933575"/>
              <a:gd name="connsiteY852" fmla="*/ 633896 h 1590675"/>
              <a:gd name="connsiteX853" fmla="*/ 513969 w 1933575"/>
              <a:gd name="connsiteY853" fmla="*/ 667138 h 1590675"/>
              <a:gd name="connsiteX854" fmla="*/ 434816 w 1933575"/>
              <a:gd name="connsiteY854" fmla="*/ 585128 h 1590675"/>
              <a:gd name="connsiteX855" fmla="*/ 468249 w 1933575"/>
              <a:gd name="connsiteY855" fmla="*/ 619989 h 1590675"/>
              <a:gd name="connsiteX856" fmla="*/ 433007 w 1933575"/>
              <a:gd name="connsiteY856" fmla="*/ 653041 h 1590675"/>
              <a:gd name="connsiteX857" fmla="*/ 400240 w 1933575"/>
              <a:gd name="connsiteY857" fmla="*/ 618846 h 1590675"/>
              <a:gd name="connsiteX858" fmla="*/ 434816 w 1933575"/>
              <a:gd name="connsiteY858" fmla="*/ 585128 h 1590675"/>
              <a:gd name="connsiteX859" fmla="*/ 354521 w 1933575"/>
              <a:gd name="connsiteY859" fmla="*/ 570840 h 1590675"/>
              <a:gd name="connsiteX860" fmla="*/ 388715 w 1933575"/>
              <a:gd name="connsiteY860" fmla="*/ 605130 h 1590675"/>
              <a:gd name="connsiteX861" fmla="*/ 354139 w 1933575"/>
              <a:gd name="connsiteY861" fmla="*/ 639039 h 1590675"/>
              <a:gd name="connsiteX862" fmla="*/ 320612 w 1933575"/>
              <a:gd name="connsiteY862" fmla="*/ 605511 h 1590675"/>
              <a:gd name="connsiteX863" fmla="*/ 354521 w 1933575"/>
              <a:gd name="connsiteY863" fmla="*/ 570840 h 1590675"/>
              <a:gd name="connsiteX864" fmla="*/ 312039 w 1933575"/>
              <a:gd name="connsiteY864" fmla="*/ 591129 h 1590675"/>
              <a:gd name="connsiteX865" fmla="*/ 277178 w 1933575"/>
              <a:gd name="connsiteY865" fmla="*/ 624752 h 1590675"/>
              <a:gd name="connsiteX866" fmla="*/ 243935 w 1933575"/>
              <a:gd name="connsiteY866" fmla="*/ 589509 h 1590675"/>
              <a:gd name="connsiteX867" fmla="*/ 278035 w 1933575"/>
              <a:gd name="connsiteY867" fmla="*/ 556553 h 1590675"/>
              <a:gd name="connsiteX868" fmla="*/ 312039 w 1933575"/>
              <a:gd name="connsiteY868" fmla="*/ 591129 h 1590675"/>
              <a:gd name="connsiteX869" fmla="*/ 993839 w 1933575"/>
              <a:gd name="connsiteY869" fmla="*/ 874688 h 1590675"/>
              <a:gd name="connsiteX870" fmla="*/ 960692 w 1933575"/>
              <a:gd name="connsiteY870" fmla="*/ 908692 h 1590675"/>
              <a:gd name="connsiteX871" fmla="*/ 926306 w 1933575"/>
              <a:gd name="connsiteY871" fmla="*/ 874497 h 1590675"/>
              <a:gd name="connsiteX872" fmla="*/ 960120 w 1933575"/>
              <a:gd name="connsiteY872" fmla="*/ 841255 h 1590675"/>
              <a:gd name="connsiteX873" fmla="*/ 993839 w 1933575"/>
              <a:gd name="connsiteY873" fmla="*/ 874688 h 1590675"/>
              <a:gd name="connsiteX874" fmla="*/ 593789 w 1933575"/>
              <a:gd name="connsiteY874" fmla="*/ 613893 h 1590675"/>
              <a:gd name="connsiteX875" fmla="*/ 627126 w 1933575"/>
              <a:gd name="connsiteY875" fmla="*/ 647897 h 1590675"/>
              <a:gd name="connsiteX876" fmla="*/ 593122 w 1933575"/>
              <a:gd name="connsiteY876" fmla="*/ 681235 h 1590675"/>
              <a:gd name="connsiteX877" fmla="*/ 559784 w 1933575"/>
              <a:gd name="connsiteY877" fmla="*/ 647231 h 1590675"/>
              <a:gd name="connsiteX878" fmla="*/ 593789 w 1933575"/>
              <a:gd name="connsiteY878" fmla="*/ 613893 h 1590675"/>
              <a:gd name="connsiteX879" fmla="*/ 1352836 w 1933575"/>
              <a:gd name="connsiteY879" fmla="*/ 1468572 h 1590675"/>
              <a:gd name="connsiteX880" fmla="*/ 1318546 w 1933575"/>
              <a:gd name="connsiteY880" fmla="*/ 1435710 h 1590675"/>
              <a:gd name="connsiteX881" fmla="*/ 1352455 w 1933575"/>
              <a:gd name="connsiteY881" fmla="*/ 1401039 h 1590675"/>
              <a:gd name="connsiteX882" fmla="*/ 1385983 w 1933575"/>
              <a:gd name="connsiteY882" fmla="*/ 1434567 h 1590675"/>
              <a:gd name="connsiteX883" fmla="*/ 1352836 w 1933575"/>
              <a:gd name="connsiteY883" fmla="*/ 1468572 h 1590675"/>
              <a:gd name="connsiteX884" fmla="*/ 1373505 w 1933575"/>
              <a:gd name="connsiteY884" fmla="*/ 1590587 h 1590675"/>
              <a:gd name="connsiteX885" fmla="*/ 1404461 w 1933575"/>
              <a:gd name="connsiteY885" fmla="*/ 1571727 h 1590675"/>
              <a:gd name="connsiteX886" fmla="*/ 1433322 w 1933575"/>
              <a:gd name="connsiteY886" fmla="*/ 1590587 h 1590675"/>
              <a:gd name="connsiteX887" fmla="*/ 1373505 w 1933575"/>
              <a:gd name="connsiteY887" fmla="*/ 1590587 h 1590675"/>
              <a:gd name="connsiteX888" fmla="*/ 818007 w 1933575"/>
              <a:gd name="connsiteY888" fmla="*/ 800679 h 1590675"/>
              <a:gd name="connsiteX889" fmla="*/ 784193 w 1933575"/>
              <a:gd name="connsiteY889" fmla="*/ 767341 h 1590675"/>
              <a:gd name="connsiteX890" fmla="*/ 818579 w 1933575"/>
              <a:gd name="connsiteY890" fmla="*/ 733242 h 1590675"/>
              <a:gd name="connsiteX891" fmla="*/ 851630 w 1933575"/>
              <a:gd name="connsiteY891" fmla="*/ 767246 h 1590675"/>
              <a:gd name="connsiteX892" fmla="*/ 818007 w 1933575"/>
              <a:gd name="connsiteY892" fmla="*/ 800679 h 1590675"/>
              <a:gd name="connsiteX893" fmla="*/ 39624 w 1933575"/>
              <a:gd name="connsiteY893" fmla="*/ 581604 h 1590675"/>
              <a:gd name="connsiteX894" fmla="*/ 5715 w 1933575"/>
              <a:gd name="connsiteY894" fmla="*/ 548456 h 1590675"/>
              <a:gd name="connsiteX895" fmla="*/ 38862 w 1933575"/>
              <a:gd name="connsiteY895" fmla="*/ 514547 h 1590675"/>
              <a:gd name="connsiteX896" fmla="*/ 72771 w 1933575"/>
              <a:gd name="connsiteY896" fmla="*/ 547695 h 1590675"/>
              <a:gd name="connsiteX897" fmla="*/ 39624 w 1933575"/>
              <a:gd name="connsiteY897" fmla="*/ 581604 h 1590675"/>
              <a:gd name="connsiteX898" fmla="*/ 673132 w 1933575"/>
              <a:gd name="connsiteY898" fmla="*/ 628657 h 1590675"/>
              <a:gd name="connsiteX899" fmla="*/ 706088 w 1933575"/>
              <a:gd name="connsiteY899" fmla="*/ 662566 h 1590675"/>
              <a:gd name="connsiteX900" fmla="*/ 672941 w 1933575"/>
              <a:gd name="connsiteY900" fmla="*/ 694856 h 1590675"/>
              <a:gd name="connsiteX901" fmla="*/ 639985 w 1933575"/>
              <a:gd name="connsiteY901" fmla="*/ 660947 h 1590675"/>
              <a:gd name="connsiteX902" fmla="*/ 673132 w 1933575"/>
              <a:gd name="connsiteY902" fmla="*/ 628657 h 1590675"/>
              <a:gd name="connsiteX903" fmla="*/ 1334357 w 1933575"/>
              <a:gd name="connsiteY903" fmla="*/ 1261403 h 1590675"/>
              <a:gd name="connsiteX904" fmla="*/ 1300829 w 1933575"/>
              <a:gd name="connsiteY904" fmla="*/ 1294740 h 1590675"/>
              <a:gd name="connsiteX905" fmla="*/ 1267873 w 1933575"/>
              <a:gd name="connsiteY905" fmla="*/ 1260927 h 1590675"/>
              <a:gd name="connsiteX906" fmla="*/ 1300639 w 1933575"/>
              <a:gd name="connsiteY906" fmla="*/ 1228351 h 1590675"/>
              <a:gd name="connsiteX907" fmla="*/ 1334357 w 1933575"/>
              <a:gd name="connsiteY907" fmla="*/ 1261403 h 1590675"/>
              <a:gd name="connsiteX908" fmla="*/ 1203770 w 1933575"/>
              <a:gd name="connsiteY908" fmla="*/ 1074332 h 1590675"/>
              <a:gd name="connsiteX909" fmla="*/ 1169575 w 1933575"/>
              <a:gd name="connsiteY909" fmla="*/ 1107193 h 1590675"/>
              <a:gd name="connsiteX910" fmla="*/ 1136999 w 1933575"/>
              <a:gd name="connsiteY910" fmla="*/ 1072617 h 1590675"/>
              <a:gd name="connsiteX911" fmla="*/ 1170432 w 1933575"/>
              <a:gd name="connsiteY911" fmla="*/ 1040423 h 1590675"/>
              <a:gd name="connsiteX912" fmla="*/ 1203770 w 1933575"/>
              <a:gd name="connsiteY912" fmla="*/ 1074332 h 1590675"/>
              <a:gd name="connsiteX913" fmla="*/ 1236250 w 1933575"/>
              <a:gd name="connsiteY913" fmla="*/ 1201014 h 1590675"/>
              <a:gd name="connsiteX914" fmla="*/ 1202436 w 1933575"/>
              <a:gd name="connsiteY914" fmla="*/ 1167772 h 1590675"/>
              <a:gd name="connsiteX915" fmla="*/ 1236059 w 1933575"/>
              <a:gd name="connsiteY915" fmla="*/ 1134339 h 1590675"/>
              <a:gd name="connsiteX916" fmla="*/ 1269111 w 1933575"/>
              <a:gd name="connsiteY916" fmla="*/ 1166915 h 1590675"/>
              <a:gd name="connsiteX917" fmla="*/ 1236250 w 1933575"/>
              <a:gd name="connsiteY917" fmla="*/ 1201014 h 1590675"/>
              <a:gd name="connsiteX918" fmla="*/ 1104710 w 1933575"/>
              <a:gd name="connsiteY918" fmla="*/ 1016134 h 1590675"/>
              <a:gd name="connsiteX919" fmla="*/ 1071753 w 1933575"/>
              <a:gd name="connsiteY919" fmla="*/ 982225 h 1590675"/>
              <a:gd name="connsiteX920" fmla="*/ 1106043 w 1933575"/>
              <a:gd name="connsiteY920" fmla="*/ 949650 h 1590675"/>
              <a:gd name="connsiteX921" fmla="*/ 1138238 w 1933575"/>
              <a:gd name="connsiteY921" fmla="*/ 982796 h 1590675"/>
              <a:gd name="connsiteX922" fmla="*/ 1104710 w 1933575"/>
              <a:gd name="connsiteY922" fmla="*/ 1016134 h 1590675"/>
              <a:gd name="connsiteX923" fmla="*/ 1418273 w 1933575"/>
              <a:gd name="connsiteY923" fmla="*/ 1492955 h 1590675"/>
              <a:gd name="connsiteX924" fmla="*/ 1450562 w 1933575"/>
              <a:gd name="connsiteY924" fmla="*/ 1527055 h 1590675"/>
              <a:gd name="connsiteX925" fmla="*/ 1417225 w 1933575"/>
              <a:gd name="connsiteY925" fmla="*/ 1558678 h 1590675"/>
              <a:gd name="connsiteX926" fmla="*/ 1384935 w 1933575"/>
              <a:gd name="connsiteY926" fmla="*/ 1524579 h 1590675"/>
              <a:gd name="connsiteX927" fmla="*/ 1418273 w 1933575"/>
              <a:gd name="connsiteY927" fmla="*/ 1492955 h 1590675"/>
              <a:gd name="connsiteX928" fmla="*/ 894493 w 1933575"/>
              <a:gd name="connsiteY928" fmla="*/ 814013 h 1590675"/>
              <a:gd name="connsiteX929" fmla="*/ 861822 w 1933575"/>
              <a:gd name="connsiteY929" fmla="*/ 780200 h 1590675"/>
              <a:gd name="connsiteX930" fmla="*/ 894874 w 1933575"/>
              <a:gd name="connsiteY930" fmla="*/ 748291 h 1590675"/>
              <a:gd name="connsiteX931" fmla="*/ 927545 w 1933575"/>
              <a:gd name="connsiteY931" fmla="*/ 782105 h 1590675"/>
              <a:gd name="connsiteX932" fmla="*/ 894493 w 1933575"/>
              <a:gd name="connsiteY932" fmla="*/ 814013 h 1590675"/>
              <a:gd name="connsiteX933" fmla="*/ 1398937 w 1933575"/>
              <a:gd name="connsiteY933" fmla="*/ 1355510 h 1590675"/>
              <a:gd name="connsiteX934" fmla="*/ 1366266 w 1933575"/>
              <a:gd name="connsiteY934" fmla="*/ 1387609 h 1590675"/>
              <a:gd name="connsiteX935" fmla="*/ 1334167 w 1933575"/>
              <a:gd name="connsiteY935" fmla="*/ 1354938 h 1590675"/>
              <a:gd name="connsiteX936" fmla="*/ 1366838 w 1933575"/>
              <a:gd name="connsiteY936" fmla="*/ 1322839 h 1590675"/>
              <a:gd name="connsiteX937" fmla="*/ 1398937 w 1933575"/>
              <a:gd name="connsiteY937" fmla="*/ 1355510 h 1590675"/>
              <a:gd name="connsiteX938" fmla="*/ 784860 w 1933575"/>
              <a:gd name="connsiteY938" fmla="*/ 676282 h 1590675"/>
              <a:gd name="connsiteX939" fmla="*/ 752380 w 1933575"/>
              <a:gd name="connsiteY939" fmla="*/ 708191 h 1590675"/>
              <a:gd name="connsiteX940" fmla="*/ 720471 w 1933575"/>
              <a:gd name="connsiteY940" fmla="*/ 675711 h 1590675"/>
              <a:gd name="connsiteX941" fmla="*/ 752951 w 1933575"/>
              <a:gd name="connsiteY941" fmla="*/ 643802 h 1590675"/>
              <a:gd name="connsiteX942" fmla="*/ 784860 w 1933575"/>
              <a:gd name="connsiteY942" fmla="*/ 676282 h 1590675"/>
              <a:gd name="connsiteX943" fmla="*/ 1072039 w 1933575"/>
              <a:gd name="connsiteY943" fmla="*/ 889452 h 1590675"/>
              <a:gd name="connsiteX944" fmla="*/ 1039368 w 1933575"/>
              <a:gd name="connsiteY944" fmla="*/ 921551 h 1590675"/>
              <a:gd name="connsiteX945" fmla="*/ 1007269 w 1933575"/>
              <a:gd name="connsiteY945" fmla="*/ 888880 h 1590675"/>
              <a:gd name="connsiteX946" fmla="*/ 1039940 w 1933575"/>
              <a:gd name="connsiteY946" fmla="*/ 856781 h 1590675"/>
              <a:gd name="connsiteX947" fmla="*/ 1072039 w 1933575"/>
              <a:gd name="connsiteY947" fmla="*/ 889452 h 1590675"/>
              <a:gd name="connsiteX948" fmla="*/ 607409 w 1933575"/>
              <a:gd name="connsiteY948" fmla="*/ 599320 h 1590675"/>
              <a:gd name="connsiteX949" fmla="*/ 576358 w 1933575"/>
              <a:gd name="connsiteY949" fmla="*/ 567697 h 1590675"/>
              <a:gd name="connsiteX950" fmla="*/ 607981 w 1933575"/>
              <a:gd name="connsiteY950" fmla="*/ 536646 h 1590675"/>
              <a:gd name="connsiteX951" fmla="*/ 639032 w 1933575"/>
              <a:gd name="connsiteY951" fmla="*/ 568269 h 1590675"/>
              <a:gd name="connsiteX952" fmla="*/ 607409 w 1933575"/>
              <a:gd name="connsiteY952" fmla="*/ 599320 h 1590675"/>
              <a:gd name="connsiteX953" fmla="*/ 1005935 w 1933575"/>
              <a:gd name="connsiteY953" fmla="*/ 794773 h 1590675"/>
              <a:gd name="connsiteX954" fmla="*/ 975265 w 1933575"/>
              <a:gd name="connsiteY954" fmla="*/ 826968 h 1590675"/>
              <a:gd name="connsiteX955" fmla="*/ 942785 w 1933575"/>
              <a:gd name="connsiteY955" fmla="*/ 795249 h 1590675"/>
              <a:gd name="connsiteX956" fmla="*/ 974122 w 1933575"/>
              <a:gd name="connsiteY956" fmla="*/ 763817 h 1590675"/>
              <a:gd name="connsiteX957" fmla="*/ 1005935 w 1933575"/>
              <a:gd name="connsiteY957" fmla="*/ 794773 h 1590675"/>
              <a:gd name="connsiteX958" fmla="*/ 164497 w 1933575"/>
              <a:gd name="connsiteY958" fmla="*/ 482258 h 1590675"/>
              <a:gd name="connsiteX959" fmla="*/ 133826 w 1933575"/>
              <a:gd name="connsiteY959" fmla="*/ 514262 h 1590675"/>
              <a:gd name="connsiteX960" fmla="*/ 101537 w 1933575"/>
              <a:gd name="connsiteY960" fmla="*/ 482544 h 1590675"/>
              <a:gd name="connsiteX961" fmla="*/ 132874 w 1933575"/>
              <a:gd name="connsiteY961" fmla="*/ 451302 h 1590675"/>
              <a:gd name="connsiteX962" fmla="*/ 164497 w 1933575"/>
              <a:gd name="connsiteY962" fmla="*/ 482258 h 1590675"/>
              <a:gd name="connsiteX963" fmla="*/ 559689 w 1933575"/>
              <a:gd name="connsiteY963" fmla="*/ 553219 h 1590675"/>
              <a:gd name="connsiteX964" fmla="*/ 529019 w 1933575"/>
              <a:gd name="connsiteY964" fmla="*/ 585413 h 1590675"/>
              <a:gd name="connsiteX965" fmla="*/ 496538 w 1933575"/>
              <a:gd name="connsiteY965" fmla="*/ 553695 h 1590675"/>
              <a:gd name="connsiteX966" fmla="*/ 527876 w 1933575"/>
              <a:gd name="connsiteY966" fmla="*/ 522263 h 1590675"/>
              <a:gd name="connsiteX967" fmla="*/ 559689 w 1933575"/>
              <a:gd name="connsiteY967" fmla="*/ 553219 h 1590675"/>
              <a:gd name="connsiteX968" fmla="*/ 863727 w 1933575"/>
              <a:gd name="connsiteY968" fmla="*/ 687712 h 1590675"/>
              <a:gd name="connsiteX969" fmla="*/ 832199 w 1933575"/>
              <a:gd name="connsiteY969" fmla="*/ 718859 h 1590675"/>
              <a:gd name="connsiteX970" fmla="*/ 800767 w 1933575"/>
              <a:gd name="connsiteY970" fmla="*/ 686283 h 1590675"/>
              <a:gd name="connsiteX971" fmla="*/ 833057 w 1933575"/>
              <a:gd name="connsiteY971" fmla="*/ 655898 h 1590675"/>
              <a:gd name="connsiteX972" fmla="*/ 863727 w 1933575"/>
              <a:gd name="connsiteY972" fmla="*/ 687712 h 1590675"/>
              <a:gd name="connsiteX973" fmla="*/ 321183 w 1933575"/>
              <a:gd name="connsiteY973" fmla="*/ 511309 h 1590675"/>
              <a:gd name="connsiteX974" fmla="*/ 288512 w 1933575"/>
              <a:gd name="connsiteY974" fmla="*/ 542932 h 1590675"/>
              <a:gd name="connsiteX975" fmla="*/ 257556 w 1933575"/>
              <a:gd name="connsiteY975" fmla="*/ 510928 h 1590675"/>
              <a:gd name="connsiteX976" fmla="*/ 290227 w 1933575"/>
              <a:gd name="connsiteY976" fmla="*/ 479305 h 1590675"/>
              <a:gd name="connsiteX977" fmla="*/ 321183 w 1933575"/>
              <a:gd name="connsiteY977" fmla="*/ 511309 h 1590675"/>
              <a:gd name="connsiteX978" fmla="*/ 369475 w 1933575"/>
              <a:gd name="connsiteY978" fmla="*/ 493497 h 1590675"/>
              <a:gd name="connsiteX979" fmla="*/ 400717 w 1933575"/>
              <a:gd name="connsiteY979" fmla="*/ 526549 h 1590675"/>
              <a:gd name="connsiteX980" fmla="*/ 368332 w 1933575"/>
              <a:gd name="connsiteY980" fmla="*/ 557029 h 1590675"/>
              <a:gd name="connsiteX981" fmla="*/ 337090 w 1933575"/>
              <a:gd name="connsiteY981" fmla="*/ 523977 h 1590675"/>
              <a:gd name="connsiteX982" fmla="*/ 369475 w 1933575"/>
              <a:gd name="connsiteY982" fmla="*/ 493497 h 1590675"/>
              <a:gd name="connsiteX983" fmla="*/ 1150620 w 1933575"/>
              <a:gd name="connsiteY983" fmla="*/ 903834 h 1590675"/>
              <a:gd name="connsiteX984" fmla="*/ 1118711 w 1933575"/>
              <a:gd name="connsiteY984" fmla="*/ 934695 h 1590675"/>
              <a:gd name="connsiteX985" fmla="*/ 1087850 w 1933575"/>
              <a:gd name="connsiteY985" fmla="*/ 902787 h 1590675"/>
              <a:gd name="connsiteX986" fmla="*/ 1119759 w 1933575"/>
              <a:gd name="connsiteY986" fmla="*/ 871926 h 1590675"/>
              <a:gd name="connsiteX987" fmla="*/ 1150620 w 1933575"/>
              <a:gd name="connsiteY987" fmla="*/ 903834 h 1590675"/>
              <a:gd name="connsiteX988" fmla="*/ 1250442 w 1933575"/>
              <a:gd name="connsiteY988" fmla="*/ 1056520 h 1590675"/>
              <a:gd name="connsiteX989" fmla="*/ 1281589 w 1933575"/>
              <a:gd name="connsiteY989" fmla="*/ 1088143 h 1590675"/>
              <a:gd name="connsiteX990" fmla="*/ 1248918 w 1933575"/>
              <a:gd name="connsiteY990" fmla="*/ 1119671 h 1590675"/>
              <a:gd name="connsiteX991" fmla="*/ 1218438 w 1933575"/>
              <a:gd name="connsiteY991" fmla="*/ 1087286 h 1590675"/>
              <a:gd name="connsiteX992" fmla="*/ 1250442 w 1933575"/>
              <a:gd name="connsiteY992" fmla="*/ 1056520 h 1590675"/>
              <a:gd name="connsiteX993" fmla="*/ 1184148 w 1933575"/>
              <a:gd name="connsiteY993" fmla="*/ 1028707 h 1590675"/>
              <a:gd name="connsiteX994" fmla="*/ 1153001 w 1933575"/>
              <a:gd name="connsiteY994" fmla="*/ 996989 h 1590675"/>
              <a:gd name="connsiteX995" fmla="*/ 1185767 w 1933575"/>
              <a:gd name="connsiteY995" fmla="*/ 965461 h 1590675"/>
              <a:gd name="connsiteX996" fmla="*/ 1216247 w 1933575"/>
              <a:gd name="connsiteY996" fmla="*/ 997846 h 1590675"/>
              <a:gd name="connsiteX997" fmla="*/ 1184148 w 1933575"/>
              <a:gd name="connsiteY997" fmla="*/ 1028707 h 1590675"/>
              <a:gd name="connsiteX998" fmla="*/ 213170 w 1933575"/>
              <a:gd name="connsiteY998" fmla="*/ 465208 h 1590675"/>
              <a:gd name="connsiteX999" fmla="*/ 244316 w 1933575"/>
              <a:gd name="connsiteY999" fmla="*/ 498164 h 1590675"/>
              <a:gd name="connsiteX1000" fmla="*/ 212122 w 1933575"/>
              <a:gd name="connsiteY1000" fmla="*/ 528645 h 1590675"/>
              <a:gd name="connsiteX1001" fmla="*/ 180975 w 1933575"/>
              <a:gd name="connsiteY1001" fmla="*/ 495688 h 1590675"/>
              <a:gd name="connsiteX1002" fmla="*/ 213170 w 1933575"/>
              <a:gd name="connsiteY1002" fmla="*/ 465208 h 1590675"/>
              <a:gd name="connsiteX1003" fmla="*/ 1463612 w 1933575"/>
              <a:gd name="connsiteY1003" fmla="*/ 1448569 h 1590675"/>
              <a:gd name="connsiteX1004" fmla="*/ 1431703 w 1933575"/>
              <a:gd name="connsiteY1004" fmla="*/ 1480668 h 1590675"/>
              <a:gd name="connsiteX1005" fmla="*/ 1400270 w 1933575"/>
              <a:gd name="connsiteY1005" fmla="*/ 1449426 h 1590675"/>
              <a:gd name="connsiteX1006" fmla="*/ 1432179 w 1933575"/>
              <a:gd name="connsiteY1006" fmla="*/ 1417327 h 1590675"/>
              <a:gd name="connsiteX1007" fmla="*/ 1463612 w 1933575"/>
              <a:gd name="connsiteY1007" fmla="*/ 1448569 h 1590675"/>
              <a:gd name="connsiteX1008" fmla="*/ 1380363 w 1933575"/>
              <a:gd name="connsiteY1008" fmla="*/ 1244353 h 1590675"/>
              <a:gd name="connsiteX1009" fmla="*/ 1412081 w 1933575"/>
              <a:gd name="connsiteY1009" fmla="*/ 1275309 h 1590675"/>
              <a:gd name="connsiteX1010" fmla="*/ 1381125 w 1933575"/>
              <a:gd name="connsiteY1010" fmla="*/ 1307028 h 1590675"/>
              <a:gd name="connsiteX1011" fmla="*/ 1349407 w 1933575"/>
              <a:gd name="connsiteY1011" fmla="*/ 1276071 h 1590675"/>
              <a:gd name="connsiteX1012" fmla="*/ 1380363 w 1933575"/>
              <a:gd name="connsiteY1012" fmla="*/ 1244353 h 1590675"/>
              <a:gd name="connsiteX1013" fmla="*/ 1346930 w 1933575"/>
              <a:gd name="connsiteY1013" fmla="*/ 1181964 h 1590675"/>
              <a:gd name="connsiteX1014" fmla="*/ 1315593 w 1933575"/>
              <a:gd name="connsiteY1014" fmla="*/ 1213492 h 1590675"/>
              <a:gd name="connsiteX1015" fmla="*/ 1283780 w 1933575"/>
              <a:gd name="connsiteY1015" fmla="*/ 1181107 h 1590675"/>
              <a:gd name="connsiteX1016" fmla="*/ 1315784 w 1933575"/>
              <a:gd name="connsiteY1016" fmla="*/ 1150341 h 1590675"/>
              <a:gd name="connsiteX1017" fmla="*/ 1346930 w 1933575"/>
              <a:gd name="connsiteY1017" fmla="*/ 1181964 h 1590675"/>
              <a:gd name="connsiteX1018" fmla="*/ 447294 w 1933575"/>
              <a:gd name="connsiteY1018" fmla="*/ 571317 h 1590675"/>
              <a:gd name="connsiteX1019" fmla="*/ 416719 w 1933575"/>
              <a:gd name="connsiteY1019" fmla="*/ 537598 h 1590675"/>
              <a:gd name="connsiteX1020" fmla="*/ 449675 w 1933575"/>
              <a:gd name="connsiteY1020" fmla="*/ 507689 h 1590675"/>
              <a:gd name="connsiteX1021" fmla="*/ 480251 w 1933575"/>
              <a:gd name="connsiteY1021" fmla="*/ 541408 h 1590675"/>
              <a:gd name="connsiteX1022" fmla="*/ 447294 w 1933575"/>
              <a:gd name="connsiteY1022" fmla="*/ 571317 h 1590675"/>
              <a:gd name="connsiteX1023" fmla="*/ 84677 w 1933575"/>
              <a:gd name="connsiteY1023" fmla="*/ 468542 h 1590675"/>
              <a:gd name="connsiteX1024" fmla="*/ 53054 w 1933575"/>
              <a:gd name="connsiteY1024" fmla="*/ 499784 h 1590675"/>
              <a:gd name="connsiteX1025" fmla="*/ 22193 w 1933575"/>
              <a:gd name="connsiteY1025" fmla="*/ 467780 h 1590675"/>
              <a:gd name="connsiteX1026" fmla="*/ 53150 w 1933575"/>
              <a:gd name="connsiteY1026" fmla="*/ 437204 h 1590675"/>
              <a:gd name="connsiteX1027" fmla="*/ 84677 w 1933575"/>
              <a:gd name="connsiteY1027" fmla="*/ 468542 h 1590675"/>
              <a:gd name="connsiteX1028" fmla="*/ 718376 w 1933575"/>
              <a:gd name="connsiteY1028" fmla="*/ 582556 h 1590675"/>
              <a:gd name="connsiteX1029" fmla="*/ 686086 w 1933575"/>
              <a:gd name="connsiteY1029" fmla="*/ 613227 h 1590675"/>
              <a:gd name="connsiteX1030" fmla="*/ 656082 w 1933575"/>
              <a:gd name="connsiteY1030" fmla="*/ 581699 h 1590675"/>
              <a:gd name="connsiteX1031" fmla="*/ 688372 w 1933575"/>
              <a:gd name="connsiteY1031" fmla="*/ 551028 h 1590675"/>
              <a:gd name="connsiteX1032" fmla="*/ 718376 w 1933575"/>
              <a:gd name="connsiteY1032" fmla="*/ 582556 h 1590675"/>
              <a:gd name="connsiteX1033" fmla="*/ 1446181 w 1933575"/>
              <a:gd name="connsiteY1033" fmla="*/ 1338555 h 1590675"/>
              <a:gd name="connsiteX1034" fmla="*/ 1477137 w 1933575"/>
              <a:gd name="connsiteY1034" fmla="*/ 1369226 h 1590675"/>
              <a:gd name="connsiteX1035" fmla="*/ 1445419 w 1933575"/>
              <a:gd name="connsiteY1035" fmla="*/ 1400468 h 1590675"/>
              <a:gd name="connsiteX1036" fmla="*/ 1415225 w 1933575"/>
              <a:gd name="connsiteY1036" fmla="*/ 1369130 h 1590675"/>
              <a:gd name="connsiteX1037" fmla="*/ 1446181 w 1933575"/>
              <a:gd name="connsiteY1037" fmla="*/ 1338555 h 1590675"/>
              <a:gd name="connsiteX1038" fmla="*/ 4858 w 1933575"/>
              <a:gd name="connsiteY1038" fmla="*/ 458636 h 1590675"/>
              <a:gd name="connsiteX1039" fmla="*/ 95 w 1933575"/>
              <a:gd name="connsiteY1039" fmla="*/ 473209 h 1590675"/>
              <a:gd name="connsiteX1040" fmla="*/ 95 w 1933575"/>
              <a:gd name="connsiteY1040" fmla="*/ 440919 h 1590675"/>
              <a:gd name="connsiteX1041" fmla="*/ 4858 w 1933575"/>
              <a:gd name="connsiteY1041" fmla="*/ 458636 h 1590675"/>
              <a:gd name="connsiteX1042" fmla="*/ 1084802 w 1933575"/>
              <a:gd name="connsiteY1042" fmla="*/ 809251 h 1590675"/>
              <a:gd name="connsiteX1043" fmla="*/ 1054513 w 1933575"/>
              <a:gd name="connsiteY1043" fmla="*/ 840493 h 1590675"/>
              <a:gd name="connsiteX1044" fmla="*/ 1022985 w 1933575"/>
              <a:gd name="connsiteY1044" fmla="*/ 809061 h 1590675"/>
              <a:gd name="connsiteX1045" fmla="*/ 1054037 w 1933575"/>
              <a:gd name="connsiteY1045" fmla="*/ 778580 h 1590675"/>
              <a:gd name="connsiteX1046" fmla="*/ 1084802 w 1933575"/>
              <a:gd name="connsiteY1046" fmla="*/ 809251 h 1590675"/>
              <a:gd name="connsiteX1047" fmla="*/ 1497140 w 1933575"/>
              <a:gd name="connsiteY1047" fmla="*/ 1571061 h 1590675"/>
              <a:gd name="connsiteX1048" fmla="*/ 1466278 w 1933575"/>
              <a:gd name="connsiteY1048" fmla="*/ 1540200 h 1590675"/>
              <a:gd name="connsiteX1049" fmla="*/ 1498187 w 1933575"/>
              <a:gd name="connsiteY1049" fmla="*/ 1508958 h 1590675"/>
              <a:gd name="connsiteX1050" fmla="*/ 1528382 w 1933575"/>
              <a:gd name="connsiteY1050" fmla="*/ 1540485 h 1590675"/>
              <a:gd name="connsiteX1051" fmla="*/ 1497140 w 1933575"/>
              <a:gd name="connsiteY1051" fmla="*/ 1571061 h 1590675"/>
              <a:gd name="connsiteX1052" fmla="*/ 909638 w 1933575"/>
              <a:gd name="connsiteY1052" fmla="*/ 732575 h 1590675"/>
              <a:gd name="connsiteX1053" fmla="*/ 877919 w 1933575"/>
              <a:gd name="connsiteY1053" fmla="*/ 702571 h 1590675"/>
              <a:gd name="connsiteX1054" fmla="*/ 908971 w 1933575"/>
              <a:gd name="connsiteY1054" fmla="*/ 670472 h 1590675"/>
              <a:gd name="connsiteX1055" fmla="*/ 940022 w 1933575"/>
              <a:gd name="connsiteY1055" fmla="*/ 701238 h 1590675"/>
              <a:gd name="connsiteX1056" fmla="*/ 909638 w 1933575"/>
              <a:gd name="connsiteY1056" fmla="*/ 732575 h 1590675"/>
              <a:gd name="connsiteX1057" fmla="*/ 766858 w 1933575"/>
              <a:gd name="connsiteY1057" fmla="*/ 565792 h 1590675"/>
              <a:gd name="connsiteX1058" fmla="*/ 797433 w 1933575"/>
              <a:gd name="connsiteY1058" fmla="*/ 596748 h 1590675"/>
              <a:gd name="connsiteX1059" fmla="*/ 766096 w 1933575"/>
              <a:gd name="connsiteY1059" fmla="*/ 627038 h 1590675"/>
              <a:gd name="connsiteX1060" fmla="*/ 736187 w 1933575"/>
              <a:gd name="connsiteY1060" fmla="*/ 596844 h 1590675"/>
              <a:gd name="connsiteX1061" fmla="*/ 766858 w 1933575"/>
              <a:gd name="connsiteY1061" fmla="*/ 565792 h 1590675"/>
              <a:gd name="connsiteX1062" fmla="*/ 1233583 w 1933575"/>
              <a:gd name="connsiteY1062" fmla="*/ 1010705 h 1590675"/>
              <a:gd name="connsiteX1063" fmla="*/ 1265206 w 1933575"/>
              <a:gd name="connsiteY1063" fmla="*/ 980796 h 1590675"/>
              <a:gd name="connsiteX1064" fmla="*/ 1294733 w 1933575"/>
              <a:gd name="connsiteY1064" fmla="*/ 1012800 h 1590675"/>
              <a:gd name="connsiteX1065" fmla="*/ 1263872 w 1933575"/>
              <a:gd name="connsiteY1065" fmla="*/ 1042042 h 1590675"/>
              <a:gd name="connsiteX1066" fmla="*/ 1233583 w 1933575"/>
              <a:gd name="connsiteY1066" fmla="*/ 1010705 h 1590675"/>
              <a:gd name="connsiteX1067" fmla="*/ 1360170 w 1933575"/>
              <a:gd name="connsiteY1067" fmla="*/ 1101573 h 1590675"/>
              <a:gd name="connsiteX1068" fmla="*/ 1329881 w 1933575"/>
              <a:gd name="connsiteY1068" fmla="*/ 1132911 h 1590675"/>
              <a:gd name="connsiteX1069" fmla="*/ 1298924 w 1933575"/>
              <a:gd name="connsiteY1069" fmla="*/ 1102335 h 1590675"/>
              <a:gd name="connsiteX1070" fmla="*/ 1328452 w 1933575"/>
              <a:gd name="connsiteY1070" fmla="*/ 1071760 h 1590675"/>
              <a:gd name="connsiteX1071" fmla="*/ 1360170 w 1933575"/>
              <a:gd name="connsiteY1071" fmla="*/ 1101573 h 1590675"/>
              <a:gd name="connsiteX1072" fmla="*/ 1425226 w 1933575"/>
              <a:gd name="connsiteY1072" fmla="*/ 1195680 h 1590675"/>
              <a:gd name="connsiteX1073" fmla="*/ 1394651 w 1933575"/>
              <a:gd name="connsiteY1073" fmla="*/ 1226255 h 1590675"/>
              <a:gd name="connsiteX1074" fmla="*/ 1364742 w 1933575"/>
              <a:gd name="connsiteY1074" fmla="*/ 1196347 h 1590675"/>
              <a:gd name="connsiteX1075" fmla="*/ 1395317 w 1933575"/>
              <a:gd name="connsiteY1075" fmla="*/ 1165772 h 1590675"/>
              <a:gd name="connsiteX1076" fmla="*/ 1425226 w 1933575"/>
              <a:gd name="connsiteY1076" fmla="*/ 1195680 h 1590675"/>
              <a:gd name="connsiteX1077" fmla="*/ 1199388 w 1933575"/>
              <a:gd name="connsiteY1077" fmla="*/ 947840 h 1590675"/>
              <a:gd name="connsiteX1078" fmla="*/ 1168622 w 1933575"/>
              <a:gd name="connsiteY1078" fmla="*/ 917455 h 1590675"/>
              <a:gd name="connsiteX1079" fmla="*/ 1198340 w 1933575"/>
              <a:gd name="connsiteY1079" fmla="*/ 887356 h 1590675"/>
              <a:gd name="connsiteX1080" fmla="*/ 1229106 w 1933575"/>
              <a:gd name="connsiteY1080" fmla="*/ 917741 h 1590675"/>
              <a:gd name="connsiteX1081" fmla="*/ 1199388 w 1933575"/>
              <a:gd name="connsiteY1081" fmla="*/ 947840 h 1590675"/>
              <a:gd name="connsiteX1082" fmla="*/ 303943 w 1933575"/>
              <a:gd name="connsiteY1082" fmla="*/ 461588 h 1590675"/>
              <a:gd name="connsiteX1083" fmla="*/ 273463 w 1933575"/>
              <a:gd name="connsiteY1083" fmla="*/ 432347 h 1590675"/>
              <a:gd name="connsiteX1084" fmla="*/ 303752 w 1933575"/>
              <a:gd name="connsiteY1084" fmla="*/ 401581 h 1590675"/>
              <a:gd name="connsiteX1085" fmla="*/ 333470 w 1933575"/>
              <a:gd name="connsiteY1085" fmla="*/ 431585 h 1590675"/>
              <a:gd name="connsiteX1086" fmla="*/ 303943 w 1933575"/>
              <a:gd name="connsiteY1086" fmla="*/ 461588 h 1590675"/>
              <a:gd name="connsiteX1087" fmla="*/ 353092 w 1933575"/>
              <a:gd name="connsiteY1087" fmla="*/ 445777 h 1590675"/>
              <a:gd name="connsiteX1088" fmla="*/ 382810 w 1933575"/>
              <a:gd name="connsiteY1088" fmla="*/ 415773 h 1590675"/>
              <a:gd name="connsiteX1089" fmla="*/ 413195 w 1933575"/>
              <a:gd name="connsiteY1089" fmla="*/ 446539 h 1590675"/>
              <a:gd name="connsiteX1090" fmla="*/ 382810 w 1933575"/>
              <a:gd name="connsiteY1090" fmla="*/ 475876 h 1590675"/>
              <a:gd name="connsiteX1091" fmla="*/ 353092 w 1933575"/>
              <a:gd name="connsiteY1091" fmla="*/ 445777 h 1590675"/>
              <a:gd name="connsiteX1092" fmla="*/ 492538 w 1933575"/>
              <a:gd name="connsiteY1092" fmla="*/ 460350 h 1590675"/>
              <a:gd name="connsiteX1093" fmla="*/ 462344 w 1933575"/>
              <a:gd name="connsiteY1093" fmla="*/ 489783 h 1590675"/>
              <a:gd name="connsiteX1094" fmla="*/ 432911 w 1933575"/>
              <a:gd name="connsiteY1094" fmla="*/ 459588 h 1590675"/>
              <a:gd name="connsiteX1095" fmla="*/ 463106 w 1933575"/>
              <a:gd name="connsiteY1095" fmla="*/ 430156 h 1590675"/>
              <a:gd name="connsiteX1096" fmla="*/ 492538 w 1933575"/>
              <a:gd name="connsiteY1096" fmla="*/ 460350 h 1590675"/>
              <a:gd name="connsiteX1097" fmla="*/ 1018508 w 1933575"/>
              <a:gd name="connsiteY1097" fmla="*/ 716287 h 1590675"/>
              <a:gd name="connsiteX1098" fmla="*/ 988314 w 1933575"/>
              <a:gd name="connsiteY1098" fmla="*/ 745814 h 1590675"/>
              <a:gd name="connsiteX1099" fmla="*/ 958406 w 1933575"/>
              <a:gd name="connsiteY1099" fmla="*/ 714572 h 1590675"/>
              <a:gd name="connsiteX1100" fmla="*/ 989267 w 1933575"/>
              <a:gd name="connsiteY1100" fmla="*/ 685712 h 1590675"/>
              <a:gd name="connsiteX1101" fmla="*/ 1018508 w 1933575"/>
              <a:gd name="connsiteY1101" fmla="*/ 716287 h 1590675"/>
              <a:gd name="connsiteX1102" fmla="*/ 1541526 w 1933575"/>
              <a:gd name="connsiteY1102" fmla="*/ 1460666 h 1590675"/>
              <a:gd name="connsiteX1103" fmla="*/ 1511618 w 1933575"/>
              <a:gd name="connsiteY1103" fmla="*/ 1490479 h 1590675"/>
              <a:gd name="connsiteX1104" fmla="*/ 1481423 w 1933575"/>
              <a:gd name="connsiteY1104" fmla="*/ 1459523 h 1590675"/>
              <a:gd name="connsiteX1105" fmla="*/ 1511999 w 1933575"/>
              <a:gd name="connsiteY1105" fmla="*/ 1430376 h 1590675"/>
              <a:gd name="connsiteX1106" fmla="*/ 1541526 w 1933575"/>
              <a:gd name="connsiteY1106" fmla="*/ 1460666 h 1590675"/>
              <a:gd name="connsiteX1107" fmla="*/ 1554385 w 1933575"/>
              <a:gd name="connsiteY1107" fmla="*/ 1384180 h 1590675"/>
              <a:gd name="connsiteX1108" fmla="*/ 1525238 w 1933575"/>
              <a:gd name="connsiteY1108" fmla="*/ 1412374 h 1590675"/>
              <a:gd name="connsiteX1109" fmla="*/ 1497044 w 1933575"/>
              <a:gd name="connsiteY1109" fmla="*/ 1383228 h 1590675"/>
              <a:gd name="connsiteX1110" fmla="*/ 1526191 w 1933575"/>
              <a:gd name="connsiteY1110" fmla="*/ 1355034 h 1590675"/>
              <a:gd name="connsiteX1111" fmla="*/ 1554385 w 1933575"/>
              <a:gd name="connsiteY1111" fmla="*/ 1384180 h 1590675"/>
              <a:gd name="connsiteX1112" fmla="*/ 650939 w 1933575"/>
              <a:gd name="connsiteY1112" fmla="*/ 487878 h 1590675"/>
              <a:gd name="connsiteX1113" fmla="*/ 621697 w 1933575"/>
              <a:gd name="connsiteY1113" fmla="*/ 517405 h 1590675"/>
              <a:gd name="connsiteX1114" fmla="*/ 592836 w 1933575"/>
              <a:gd name="connsiteY1114" fmla="*/ 488925 h 1590675"/>
              <a:gd name="connsiteX1115" fmla="*/ 622078 w 1933575"/>
              <a:gd name="connsiteY1115" fmla="*/ 459398 h 1590675"/>
              <a:gd name="connsiteX1116" fmla="*/ 650939 w 1933575"/>
              <a:gd name="connsiteY1116" fmla="*/ 487878 h 1590675"/>
              <a:gd name="connsiteX1117" fmla="*/ 541973 w 1933575"/>
              <a:gd name="connsiteY1117" fmla="*/ 444825 h 1590675"/>
              <a:gd name="connsiteX1118" fmla="*/ 571691 w 1933575"/>
              <a:gd name="connsiteY1118" fmla="*/ 474162 h 1590675"/>
              <a:gd name="connsiteX1119" fmla="*/ 541973 w 1933575"/>
              <a:gd name="connsiteY1119" fmla="*/ 503498 h 1590675"/>
              <a:gd name="connsiteX1120" fmla="*/ 513017 w 1933575"/>
              <a:gd name="connsiteY1120" fmla="*/ 474828 h 1590675"/>
              <a:gd name="connsiteX1121" fmla="*/ 541973 w 1933575"/>
              <a:gd name="connsiteY1121" fmla="*/ 444825 h 1590675"/>
              <a:gd name="connsiteX1122" fmla="*/ 96584 w 1933575"/>
              <a:gd name="connsiteY1122" fmla="*/ 391770 h 1590675"/>
              <a:gd name="connsiteX1123" fmla="*/ 68009 w 1933575"/>
              <a:gd name="connsiteY1123" fmla="*/ 420631 h 1590675"/>
              <a:gd name="connsiteX1124" fmla="*/ 38767 w 1933575"/>
              <a:gd name="connsiteY1124" fmla="*/ 390913 h 1590675"/>
              <a:gd name="connsiteX1125" fmla="*/ 68104 w 1933575"/>
              <a:gd name="connsiteY1125" fmla="*/ 362814 h 1590675"/>
              <a:gd name="connsiteX1126" fmla="*/ 96584 w 1933575"/>
              <a:gd name="connsiteY1126" fmla="*/ 391770 h 1590675"/>
              <a:gd name="connsiteX1127" fmla="*/ 1162812 w 1933575"/>
              <a:gd name="connsiteY1127" fmla="*/ 823729 h 1590675"/>
              <a:gd name="connsiteX1128" fmla="*/ 1133189 w 1933575"/>
              <a:gd name="connsiteY1128" fmla="*/ 853161 h 1590675"/>
              <a:gd name="connsiteX1129" fmla="*/ 1104138 w 1933575"/>
              <a:gd name="connsiteY1129" fmla="*/ 823158 h 1590675"/>
              <a:gd name="connsiteX1130" fmla="*/ 1133094 w 1933575"/>
              <a:gd name="connsiteY1130" fmla="*/ 794487 h 1590675"/>
              <a:gd name="connsiteX1131" fmla="*/ 1162812 w 1933575"/>
              <a:gd name="connsiteY1131" fmla="*/ 823729 h 1590675"/>
              <a:gd name="connsiteX1132" fmla="*/ 146780 w 1933575"/>
              <a:gd name="connsiteY1132" fmla="*/ 373959 h 1590675"/>
              <a:gd name="connsiteX1133" fmla="*/ 176403 w 1933575"/>
              <a:gd name="connsiteY1133" fmla="*/ 403391 h 1590675"/>
              <a:gd name="connsiteX1134" fmla="*/ 147638 w 1933575"/>
              <a:gd name="connsiteY1134" fmla="*/ 432347 h 1590675"/>
              <a:gd name="connsiteX1135" fmla="*/ 118015 w 1933575"/>
              <a:gd name="connsiteY1135" fmla="*/ 402914 h 1590675"/>
              <a:gd name="connsiteX1136" fmla="*/ 146780 w 1933575"/>
              <a:gd name="connsiteY1136" fmla="*/ 373959 h 1590675"/>
              <a:gd name="connsiteX1137" fmla="*/ 1605439 w 1933575"/>
              <a:gd name="connsiteY1137" fmla="*/ 1555344 h 1590675"/>
              <a:gd name="connsiteX1138" fmla="*/ 1575721 w 1933575"/>
              <a:gd name="connsiteY1138" fmla="*/ 1582872 h 1590675"/>
              <a:gd name="connsiteX1139" fmla="*/ 1548194 w 1933575"/>
              <a:gd name="connsiteY1139" fmla="*/ 1553154 h 1590675"/>
              <a:gd name="connsiteX1140" fmla="*/ 1577912 w 1933575"/>
              <a:gd name="connsiteY1140" fmla="*/ 1525626 h 1590675"/>
              <a:gd name="connsiteX1141" fmla="*/ 1605439 w 1933575"/>
              <a:gd name="connsiteY1141" fmla="*/ 1555344 h 1590675"/>
              <a:gd name="connsiteX1142" fmla="*/ 873157 w 1933575"/>
              <a:gd name="connsiteY1142" fmla="*/ 610369 h 1590675"/>
              <a:gd name="connsiteX1143" fmla="*/ 843820 w 1933575"/>
              <a:gd name="connsiteY1143" fmla="*/ 640182 h 1590675"/>
              <a:gd name="connsiteX1144" fmla="*/ 814007 w 1933575"/>
              <a:gd name="connsiteY1144" fmla="*/ 610845 h 1590675"/>
              <a:gd name="connsiteX1145" fmla="*/ 843344 w 1933575"/>
              <a:gd name="connsiteY1145" fmla="*/ 581032 h 1590675"/>
              <a:gd name="connsiteX1146" fmla="*/ 873157 w 1933575"/>
              <a:gd name="connsiteY1146" fmla="*/ 610369 h 1590675"/>
              <a:gd name="connsiteX1147" fmla="*/ 1096709 w 1933575"/>
              <a:gd name="connsiteY1147" fmla="*/ 729813 h 1590675"/>
              <a:gd name="connsiteX1148" fmla="*/ 1068229 w 1933575"/>
              <a:gd name="connsiteY1148" fmla="*/ 758578 h 1590675"/>
              <a:gd name="connsiteX1149" fmla="*/ 1039463 w 1933575"/>
              <a:gd name="connsiteY1149" fmla="*/ 730098 h 1590675"/>
              <a:gd name="connsiteX1150" fmla="*/ 1067943 w 1933575"/>
              <a:gd name="connsiteY1150" fmla="*/ 701333 h 1590675"/>
              <a:gd name="connsiteX1151" fmla="*/ 1096709 w 1933575"/>
              <a:gd name="connsiteY1151" fmla="*/ 729813 h 1590675"/>
              <a:gd name="connsiteX1152" fmla="*/ 1489710 w 1933575"/>
              <a:gd name="connsiteY1152" fmla="*/ 1289597 h 1590675"/>
              <a:gd name="connsiteX1153" fmla="*/ 1460278 w 1933575"/>
              <a:gd name="connsiteY1153" fmla="*/ 1319220 h 1590675"/>
              <a:gd name="connsiteX1154" fmla="*/ 1431036 w 1933575"/>
              <a:gd name="connsiteY1154" fmla="*/ 1289406 h 1590675"/>
              <a:gd name="connsiteX1155" fmla="*/ 1459802 w 1933575"/>
              <a:gd name="connsiteY1155" fmla="*/ 1260546 h 1590675"/>
              <a:gd name="connsiteX1156" fmla="*/ 1489710 w 1933575"/>
              <a:gd name="connsiteY1156" fmla="*/ 1289597 h 1590675"/>
              <a:gd name="connsiteX1157" fmla="*/ 922687 w 1933575"/>
              <a:gd name="connsiteY1157" fmla="*/ 596081 h 1590675"/>
              <a:gd name="connsiteX1158" fmla="*/ 951833 w 1933575"/>
              <a:gd name="connsiteY1158" fmla="*/ 624276 h 1590675"/>
              <a:gd name="connsiteX1159" fmla="*/ 923639 w 1933575"/>
              <a:gd name="connsiteY1159" fmla="*/ 653422 h 1590675"/>
              <a:gd name="connsiteX1160" fmla="*/ 894493 w 1933575"/>
              <a:gd name="connsiteY1160" fmla="*/ 625228 h 1590675"/>
              <a:gd name="connsiteX1161" fmla="*/ 922687 w 1933575"/>
              <a:gd name="connsiteY1161" fmla="*/ 596081 h 1590675"/>
              <a:gd name="connsiteX1162" fmla="*/ 226600 w 1933575"/>
              <a:gd name="connsiteY1162" fmla="*/ 446920 h 1590675"/>
              <a:gd name="connsiteX1163" fmla="*/ 197263 w 1933575"/>
              <a:gd name="connsiteY1163" fmla="*/ 417107 h 1590675"/>
              <a:gd name="connsiteX1164" fmla="*/ 227076 w 1933575"/>
              <a:gd name="connsiteY1164" fmla="*/ 387770 h 1590675"/>
              <a:gd name="connsiteX1165" fmla="*/ 256413 w 1933575"/>
              <a:gd name="connsiteY1165" fmla="*/ 417583 h 1590675"/>
              <a:gd name="connsiteX1166" fmla="*/ 226600 w 1933575"/>
              <a:gd name="connsiteY1166" fmla="*/ 446920 h 1590675"/>
              <a:gd name="connsiteX1167" fmla="*/ 701326 w 1933575"/>
              <a:gd name="connsiteY1167" fmla="*/ 473971 h 1590675"/>
              <a:gd name="connsiteX1168" fmla="*/ 730091 w 1933575"/>
              <a:gd name="connsiteY1168" fmla="*/ 502451 h 1590675"/>
              <a:gd name="connsiteX1169" fmla="*/ 701612 w 1933575"/>
              <a:gd name="connsiteY1169" fmla="*/ 531216 h 1590675"/>
              <a:gd name="connsiteX1170" fmla="*/ 672846 w 1933575"/>
              <a:gd name="connsiteY1170" fmla="*/ 502737 h 1590675"/>
              <a:gd name="connsiteX1171" fmla="*/ 701326 w 1933575"/>
              <a:gd name="connsiteY1171" fmla="*/ 473971 h 1590675"/>
              <a:gd name="connsiteX1172" fmla="*/ 1502855 w 1933575"/>
              <a:gd name="connsiteY1172" fmla="*/ 1210158 h 1590675"/>
              <a:gd name="connsiteX1173" fmla="*/ 1475137 w 1933575"/>
              <a:gd name="connsiteY1173" fmla="*/ 1238638 h 1590675"/>
              <a:gd name="connsiteX1174" fmla="*/ 1446276 w 1933575"/>
              <a:gd name="connsiteY1174" fmla="*/ 1209872 h 1590675"/>
              <a:gd name="connsiteX1175" fmla="*/ 1474756 w 1933575"/>
              <a:gd name="connsiteY1175" fmla="*/ 1182155 h 1590675"/>
              <a:gd name="connsiteX1176" fmla="*/ 1502855 w 1933575"/>
              <a:gd name="connsiteY1176" fmla="*/ 1210158 h 1590675"/>
              <a:gd name="connsiteX1177" fmla="*/ 1408462 w 1933575"/>
              <a:gd name="connsiteY1177" fmla="*/ 1088048 h 1590675"/>
              <a:gd name="connsiteX1178" fmla="*/ 1437703 w 1933575"/>
              <a:gd name="connsiteY1178" fmla="*/ 1116242 h 1590675"/>
              <a:gd name="connsiteX1179" fmla="*/ 1409224 w 1933575"/>
              <a:gd name="connsiteY1179" fmla="*/ 1145103 h 1590675"/>
              <a:gd name="connsiteX1180" fmla="*/ 1380744 w 1933575"/>
              <a:gd name="connsiteY1180" fmla="*/ 1117671 h 1590675"/>
              <a:gd name="connsiteX1181" fmla="*/ 1408462 w 1933575"/>
              <a:gd name="connsiteY1181" fmla="*/ 1088048 h 1590675"/>
              <a:gd name="connsiteX1182" fmla="*/ 16574 w 1933575"/>
              <a:gd name="connsiteY1182" fmla="*/ 377578 h 1590675"/>
              <a:gd name="connsiteX1183" fmla="*/ 95 w 1933575"/>
              <a:gd name="connsiteY1183" fmla="*/ 403391 h 1590675"/>
              <a:gd name="connsiteX1184" fmla="*/ 95 w 1933575"/>
              <a:gd name="connsiteY1184" fmla="*/ 351765 h 1590675"/>
              <a:gd name="connsiteX1185" fmla="*/ 16574 w 1933575"/>
              <a:gd name="connsiteY1185" fmla="*/ 377578 h 1590675"/>
              <a:gd name="connsiteX1186" fmla="*/ 1241298 w 1933575"/>
              <a:gd name="connsiteY1186" fmla="*/ 837540 h 1590675"/>
              <a:gd name="connsiteX1187" fmla="*/ 1213771 w 1933575"/>
              <a:gd name="connsiteY1187" fmla="*/ 866211 h 1590675"/>
              <a:gd name="connsiteX1188" fmla="*/ 1184720 w 1933575"/>
              <a:gd name="connsiteY1188" fmla="*/ 837636 h 1590675"/>
              <a:gd name="connsiteX1189" fmla="*/ 1212914 w 1933575"/>
              <a:gd name="connsiteY1189" fmla="*/ 809632 h 1590675"/>
              <a:gd name="connsiteX1190" fmla="*/ 1241298 w 1933575"/>
              <a:gd name="connsiteY1190" fmla="*/ 837540 h 1590675"/>
              <a:gd name="connsiteX1191" fmla="*/ 1343692 w 1933575"/>
              <a:gd name="connsiteY1191" fmla="*/ 994227 h 1590675"/>
              <a:gd name="connsiteX1192" fmla="*/ 1372362 w 1933575"/>
              <a:gd name="connsiteY1192" fmla="*/ 1022992 h 1590675"/>
              <a:gd name="connsiteX1193" fmla="*/ 1343311 w 1933575"/>
              <a:gd name="connsiteY1193" fmla="*/ 1051281 h 1590675"/>
              <a:gd name="connsiteX1194" fmla="*/ 1315403 w 1933575"/>
              <a:gd name="connsiteY1194" fmla="*/ 1023278 h 1590675"/>
              <a:gd name="connsiteX1195" fmla="*/ 1343692 w 1933575"/>
              <a:gd name="connsiteY1195" fmla="*/ 994227 h 1590675"/>
              <a:gd name="connsiteX1196" fmla="*/ 1306925 w 1933575"/>
              <a:gd name="connsiteY1196" fmla="*/ 932314 h 1590675"/>
              <a:gd name="connsiteX1197" fmla="*/ 1277493 w 1933575"/>
              <a:gd name="connsiteY1197" fmla="*/ 960318 h 1590675"/>
              <a:gd name="connsiteX1198" fmla="*/ 1249871 w 1933575"/>
              <a:gd name="connsiteY1198" fmla="*/ 930504 h 1590675"/>
              <a:gd name="connsiteX1199" fmla="*/ 1278541 w 1933575"/>
              <a:gd name="connsiteY1199" fmla="*/ 903263 h 1590675"/>
              <a:gd name="connsiteX1200" fmla="*/ 1306925 w 1933575"/>
              <a:gd name="connsiteY1200" fmla="*/ 932314 h 1590675"/>
              <a:gd name="connsiteX1201" fmla="*/ 780764 w 1933575"/>
              <a:gd name="connsiteY1201" fmla="*/ 488639 h 1590675"/>
              <a:gd name="connsiteX1202" fmla="*/ 809244 w 1933575"/>
              <a:gd name="connsiteY1202" fmla="*/ 516167 h 1590675"/>
              <a:gd name="connsiteX1203" fmla="*/ 780669 w 1933575"/>
              <a:gd name="connsiteY1203" fmla="*/ 544932 h 1590675"/>
              <a:gd name="connsiteX1204" fmla="*/ 752951 w 1933575"/>
              <a:gd name="connsiteY1204" fmla="*/ 516643 h 1590675"/>
              <a:gd name="connsiteX1205" fmla="*/ 780764 w 1933575"/>
              <a:gd name="connsiteY1205" fmla="*/ 488639 h 1590675"/>
              <a:gd name="connsiteX1206" fmla="*/ 238792 w 1933575"/>
              <a:gd name="connsiteY1206" fmla="*/ 368053 h 1590675"/>
              <a:gd name="connsiteX1207" fmla="*/ 210788 w 1933575"/>
              <a:gd name="connsiteY1207" fmla="*/ 341573 h 1590675"/>
              <a:gd name="connsiteX1208" fmla="*/ 238316 w 1933575"/>
              <a:gd name="connsiteY1208" fmla="*/ 313189 h 1590675"/>
              <a:gd name="connsiteX1209" fmla="*/ 265652 w 1933575"/>
              <a:gd name="connsiteY1209" fmla="*/ 340430 h 1590675"/>
              <a:gd name="connsiteX1210" fmla="*/ 238792 w 1933575"/>
              <a:gd name="connsiteY1210" fmla="*/ 368053 h 1590675"/>
              <a:gd name="connsiteX1211" fmla="*/ 1591723 w 1933575"/>
              <a:gd name="connsiteY1211" fmla="*/ 1446664 h 1590675"/>
              <a:gd name="connsiteX1212" fmla="*/ 1618964 w 1933575"/>
              <a:gd name="connsiteY1212" fmla="*/ 1475620 h 1590675"/>
              <a:gd name="connsiteX1213" fmla="*/ 1589627 w 1933575"/>
              <a:gd name="connsiteY1213" fmla="*/ 1502480 h 1590675"/>
              <a:gd name="connsiteX1214" fmla="*/ 1563053 w 1933575"/>
              <a:gd name="connsiteY1214" fmla="*/ 1474191 h 1590675"/>
              <a:gd name="connsiteX1215" fmla="*/ 1591723 w 1933575"/>
              <a:gd name="connsiteY1215" fmla="*/ 1446664 h 1590675"/>
              <a:gd name="connsiteX1216" fmla="*/ 449485 w 1933575"/>
              <a:gd name="connsiteY1216" fmla="*/ 380340 h 1590675"/>
              <a:gd name="connsiteX1217" fmla="*/ 476536 w 1933575"/>
              <a:gd name="connsiteY1217" fmla="*/ 352908 h 1590675"/>
              <a:gd name="connsiteX1218" fmla="*/ 504349 w 1933575"/>
              <a:gd name="connsiteY1218" fmla="*/ 381102 h 1590675"/>
              <a:gd name="connsiteX1219" fmla="*/ 476536 w 1933575"/>
              <a:gd name="connsiteY1219" fmla="*/ 407868 h 1590675"/>
              <a:gd name="connsiteX1220" fmla="*/ 449485 w 1933575"/>
              <a:gd name="connsiteY1220" fmla="*/ 380340 h 1590675"/>
              <a:gd name="connsiteX1221" fmla="*/ 1539526 w 1933575"/>
              <a:gd name="connsiteY1221" fmla="*/ 1276452 h 1590675"/>
              <a:gd name="connsiteX1222" fmla="*/ 1567529 w 1933575"/>
              <a:gd name="connsiteY1222" fmla="*/ 1304456 h 1590675"/>
              <a:gd name="connsiteX1223" fmla="*/ 1540288 w 1933575"/>
              <a:gd name="connsiteY1223" fmla="*/ 1331793 h 1590675"/>
              <a:gd name="connsiteX1224" fmla="*/ 1512284 w 1933575"/>
              <a:gd name="connsiteY1224" fmla="*/ 1303789 h 1590675"/>
              <a:gd name="connsiteX1225" fmla="*/ 1539526 w 1933575"/>
              <a:gd name="connsiteY1225" fmla="*/ 1276452 h 1590675"/>
              <a:gd name="connsiteX1226" fmla="*/ 885254 w 1933575"/>
              <a:gd name="connsiteY1226" fmla="*/ 531693 h 1590675"/>
              <a:gd name="connsiteX1227" fmla="*/ 857441 w 1933575"/>
              <a:gd name="connsiteY1227" fmla="*/ 558458 h 1590675"/>
              <a:gd name="connsiteX1228" fmla="*/ 830390 w 1933575"/>
              <a:gd name="connsiteY1228" fmla="*/ 529597 h 1590675"/>
              <a:gd name="connsiteX1229" fmla="*/ 858869 w 1933575"/>
              <a:gd name="connsiteY1229" fmla="*/ 503594 h 1590675"/>
              <a:gd name="connsiteX1230" fmla="*/ 885254 w 1933575"/>
              <a:gd name="connsiteY1230" fmla="*/ 531693 h 1590675"/>
              <a:gd name="connsiteX1231" fmla="*/ 1030700 w 1933575"/>
              <a:gd name="connsiteY1231" fmla="*/ 636468 h 1590675"/>
              <a:gd name="connsiteX1232" fmla="*/ 1002030 w 1933575"/>
              <a:gd name="connsiteY1232" fmla="*/ 664090 h 1590675"/>
              <a:gd name="connsiteX1233" fmla="*/ 974789 w 1933575"/>
              <a:gd name="connsiteY1233" fmla="*/ 635134 h 1590675"/>
              <a:gd name="connsiteX1234" fmla="*/ 1002697 w 1933575"/>
              <a:gd name="connsiteY1234" fmla="*/ 608178 h 1590675"/>
              <a:gd name="connsiteX1235" fmla="*/ 1030700 w 1933575"/>
              <a:gd name="connsiteY1235" fmla="*/ 636468 h 1590675"/>
              <a:gd name="connsiteX1236" fmla="*/ 1175290 w 1933575"/>
              <a:gd name="connsiteY1236" fmla="*/ 743624 h 1590675"/>
              <a:gd name="connsiteX1237" fmla="*/ 1147477 w 1933575"/>
              <a:gd name="connsiteY1237" fmla="*/ 771818 h 1590675"/>
              <a:gd name="connsiteX1238" fmla="*/ 1119950 w 1933575"/>
              <a:gd name="connsiteY1238" fmla="*/ 744767 h 1590675"/>
              <a:gd name="connsiteX1239" fmla="*/ 1147763 w 1933575"/>
              <a:gd name="connsiteY1239" fmla="*/ 716573 h 1590675"/>
              <a:gd name="connsiteX1240" fmla="*/ 1175290 w 1933575"/>
              <a:gd name="connsiteY1240" fmla="*/ 743624 h 1590675"/>
              <a:gd name="connsiteX1241" fmla="*/ 318040 w 1933575"/>
              <a:gd name="connsiteY1241" fmla="*/ 379578 h 1590675"/>
              <a:gd name="connsiteX1242" fmla="*/ 290132 w 1933575"/>
              <a:gd name="connsiteY1242" fmla="*/ 351479 h 1590675"/>
              <a:gd name="connsiteX1243" fmla="*/ 317468 w 1933575"/>
              <a:gd name="connsiteY1243" fmla="*/ 324238 h 1590675"/>
              <a:gd name="connsiteX1244" fmla="*/ 345377 w 1933575"/>
              <a:gd name="connsiteY1244" fmla="*/ 352337 h 1590675"/>
              <a:gd name="connsiteX1245" fmla="*/ 318040 w 1933575"/>
              <a:gd name="connsiteY1245" fmla="*/ 379578 h 1590675"/>
              <a:gd name="connsiteX1246" fmla="*/ 425006 w 1933575"/>
              <a:gd name="connsiteY1246" fmla="*/ 366338 h 1590675"/>
              <a:gd name="connsiteX1247" fmla="*/ 396526 w 1933575"/>
              <a:gd name="connsiteY1247" fmla="*/ 393771 h 1590675"/>
              <a:gd name="connsiteX1248" fmla="*/ 369761 w 1933575"/>
              <a:gd name="connsiteY1248" fmla="*/ 365958 h 1590675"/>
              <a:gd name="connsiteX1249" fmla="*/ 398336 w 1933575"/>
              <a:gd name="connsiteY1249" fmla="*/ 338526 h 1590675"/>
              <a:gd name="connsiteX1250" fmla="*/ 425006 w 1933575"/>
              <a:gd name="connsiteY1250" fmla="*/ 366338 h 1590675"/>
              <a:gd name="connsiteX1251" fmla="*/ 161068 w 1933575"/>
              <a:gd name="connsiteY1251" fmla="*/ 353385 h 1590675"/>
              <a:gd name="connsiteX1252" fmla="*/ 134398 w 1933575"/>
              <a:gd name="connsiteY1252" fmla="*/ 326048 h 1590675"/>
              <a:gd name="connsiteX1253" fmla="*/ 161735 w 1933575"/>
              <a:gd name="connsiteY1253" fmla="*/ 299378 h 1590675"/>
              <a:gd name="connsiteX1254" fmla="*/ 188405 w 1933575"/>
              <a:gd name="connsiteY1254" fmla="*/ 326714 h 1590675"/>
              <a:gd name="connsiteX1255" fmla="*/ 161068 w 1933575"/>
              <a:gd name="connsiteY1255" fmla="*/ 353385 h 1590675"/>
              <a:gd name="connsiteX1256" fmla="*/ 583692 w 1933575"/>
              <a:gd name="connsiteY1256" fmla="*/ 395104 h 1590675"/>
              <a:gd name="connsiteX1257" fmla="*/ 556260 w 1933575"/>
              <a:gd name="connsiteY1257" fmla="*/ 421774 h 1590675"/>
              <a:gd name="connsiteX1258" fmla="*/ 529209 w 1933575"/>
              <a:gd name="connsiteY1258" fmla="*/ 393294 h 1590675"/>
              <a:gd name="connsiteX1259" fmla="*/ 557308 w 1933575"/>
              <a:gd name="connsiteY1259" fmla="*/ 367291 h 1590675"/>
              <a:gd name="connsiteX1260" fmla="*/ 583692 w 1933575"/>
              <a:gd name="connsiteY1260" fmla="*/ 395104 h 1590675"/>
              <a:gd name="connsiteX1261" fmla="*/ 1318927 w 1933575"/>
              <a:gd name="connsiteY1261" fmla="*/ 852209 h 1590675"/>
              <a:gd name="connsiteX1262" fmla="*/ 1291876 w 1933575"/>
              <a:gd name="connsiteY1262" fmla="*/ 878498 h 1590675"/>
              <a:gd name="connsiteX1263" fmla="*/ 1266349 w 1933575"/>
              <a:gd name="connsiteY1263" fmla="*/ 852113 h 1590675"/>
              <a:gd name="connsiteX1264" fmla="*/ 1293400 w 1933575"/>
              <a:gd name="connsiteY1264" fmla="*/ 825825 h 1590675"/>
              <a:gd name="connsiteX1265" fmla="*/ 1318927 w 1933575"/>
              <a:gd name="connsiteY1265" fmla="*/ 852209 h 1590675"/>
              <a:gd name="connsiteX1266" fmla="*/ 1628775 w 1933575"/>
              <a:gd name="connsiteY1266" fmla="*/ 1397325 h 1590675"/>
              <a:gd name="connsiteX1267" fmla="*/ 1602391 w 1933575"/>
              <a:gd name="connsiteY1267" fmla="*/ 1424280 h 1590675"/>
              <a:gd name="connsiteX1268" fmla="*/ 1576197 w 1933575"/>
              <a:gd name="connsiteY1268" fmla="*/ 1398563 h 1590675"/>
              <a:gd name="connsiteX1269" fmla="*/ 1602581 w 1933575"/>
              <a:gd name="connsiteY1269" fmla="*/ 1371607 h 1590675"/>
              <a:gd name="connsiteX1270" fmla="*/ 1628775 w 1933575"/>
              <a:gd name="connsiteY1270" fmla="*/ 1397325 h 1590675"/>
              <a:gd name="connsiteX1271" fmla="*/ 1449896 w 1933575"/>
              <a:gd name="connsiteY1271" fmla="*/ 1036708 h 1590675"/>
              <a:gd name="connsiteX1272" fmla="*/ 1424369 w 1933575"/>
              <a:gd name="connsiteY1272" fmla="*/ 1063473 h 1590675"/>
              <a:gd name="connsiteX1273" fmla="*/ 1396937 w 1933575"/>
              <a:gd name="connsiteY1273" fmla="*/ 1037279 h 1590675"/>
              <a:gd name="connsiteX1274" fmla="*/ 1423892 w 1933575"/>
              <a:gd name="connsiteY1274" fmla="*/ 1010514 h 1590675"/>
              <a:gd name="connsiteX1275" fmla="*/ 1449896 w 1933575"/>
              <a:gd name="connsiteY1275" fmla="*/ 1036708 h 1590675"/>
              <a:gd name="connsiteX1276" fmla="*/ 636079 w 1933575"/>
              <a:gd name="connsiteY1276" fmla="*/ 435300 h 1590675"/>
              <a:gd name="connsiteX1277" fmla="*/ 609600 w 1933575"/>
              <a:gd name="connsiteY1277" fmla="*/ 408153 h 1590675"/>
              <a:gd name="connsiteX1278" fmla="*/ 636079 w 1933575"/>
              <a:gd name="connsiteY1278" fmla="*/ 382341 h 1590675"/>
              <a:gd name="connsiteX1279" fmla="*/ 662559 w 1933575"/>
              <a:gd name="connsiteY1279" fmla="*/ 409487 h 1590675"/>
              <a:gd name="connsiteX1280" fmla="*/ 636079 w 1933575"/>
              <a:gd name="connsiteY1280" fmla="*/ 435300 h 1590675"/>
              <a:gd name="connsiteX1281" fmla="*/ 1357789 w 1933575"/>
              <a:gd name="connsiteY1281" fmla="*/ 972700 h 1590675"/>
              <a:gd name="connsiteX1282" fmla="*/ 1331309 w 1933575"/>
              <a:gd name="connsiteY1282" fmla="*/ 945459 h 1590675"/>
              <a:gd name="connsiteX1283" fmla="*/ 1358932 w 1933575"/>
              <a:gd name="connsiteY1283" fmla="*/ 919360 h 1590675"/>
              <a:gd name="connsiteX1284" fmla="*/ 1384649 w 1933575"/>
              <a:gd name="connsiteY1284" fmla="*/ 945935 h 1590675"/>
              <a:gd name="connsiteX1285" fmla="*/ 1357789 w 1933575"/>
              <a:gd name="connsiteY1285" fmla="*/ 972700 h 1590675"/>
              <a:gd name="connsiteX1286" fmla="*/ 81439 w 1933575"/>
              <a:gd name="connsiteY1286" fmla="*/ 338430 h 1590675"/>
              <a:gd name="connsiteX1287" fmla="*/ 55531 w 1933575"/>
              <a:gd name="connsiteY1287" fmla="*/ 310998 h 1590675"/>
              <a:gd name="connsiteX1288" fmla="*/ 82296 w 1933575"/>
              <a:gd name="connsiteY1288" fmla="*/ 285852 h 1590675"/>
              <a:gd name="connsiteX1289" fmla="*/ 108204 w 1933575"/>
              <a:gd name="connsiteY1289" fmla="*/ 313284 h 1590675"/>
              <a:gd name="connsiteX1290" fmla="*/ 81439 w 1933575"/>
              <a:gd name="connsiteY1290" fmla="*/ 338430 h 1590675"/>
              <a:gd name="connsiteX1291" fmla="*/ 1627442 w 1933575"/>
              <a:gd name="connsiteY1291" fmla="*/ 1568489 h 1590675"/>
              <a:gd name="connsiteX1292" fmla="*/ 1654493 w 1933575"/>
              <a:gd name="connsiteY1292" fmla="*/ 1542200 h 1590675"/>
              <a:gd name="connsiteX1293" fmla="*/ 1679639 w 1933575"/>
              <a:gd name="connsiteY1293" fmla="*/ 1568965 h 1590675"/>
              <a:gd name="connsiteX1294" fmla="*/ 1667828 w 1933575"/>
              <a:gd name="connsiteY1294" fmla="*/ 1590492 h 1590675"/>
              <a:gd name="connsiteX1295" fmla="*/ 1639253 w 1933575"/>
              <a:gd name="connsiteY1295" fmla="*/ 1590492 h 1590675"/>
              <a:gd name="connsiteX1296" fmla="*/ 1627442 w 1933575"/>
              <a:gd name="connsiteY1296" fmla="*/ 1568489 h 1590675"/>
              <a:gd name="connsiteX1297" fmla="*/ 1108424 w 1933575"/>
              <a:gd name="connsiteY1297" fmla="*/ 650755 h 1590675"/>
              <a:gd name="connsiteX1298" fmla="*/ 1082326 w 1933575"/>
              <a:gd name="connsiteY1298" fmla="*/ 676568 h 1590675"/>
              <a:gd name="connsiteX1299" fmla="*/ 1056132 w 1933575"/>
              <a:gd name="connsiteY1299" fmla="*/ 649421 h 1590675"/>
              <a:gd name="connsiteX1300" fmla="*/ 1082897 w 1933575"/>
              <a:gd name="connsiteY1300" fmla="*/ 624276 h 1590675"/>
              <a:gd name="connsiteX1301" fmla="*/ 1108424 w 1933575"/>
              <a:gd name="connsiteY1301" fmla="*/ 650755 h 1590675"/>
              <a:gd name="connsiteX1302" fmla="*/ 937927 w 1933575"/>
              <a:gd name="connsiteY1302" fmla="*/ 519120 h 1590675"/>
              <a:gd name="connsiteX1303" fmla="*/ 963549 w 1933575"/>
              <a:gd name="connsiteY1303" fmla="*/ 545409 h 1590675"/>
              <a:gd name="connsiteX1304" fmla="*/ 936117 w 1933575"/>
              <a:gd name="connsiteY1304" fmla="*/ 571317 h 1590675"/>
              <a:gd name="connsiteX1305" fmla="*/ 911257 w 1933575"/>
              <a:gd name="connsiteY1305" fmla="*/ 544266 h 1590675"/>
              <a:gd name="connsiteX1306" fmla="*/ 937927 w 1933575"/>
              <a:gd name="connsiteY1306" fmla="*/ 519120 h 1590675"/>
              <a:gd name="connsiteX1307" fmla="*/ 1515047 w 1933575"/>
              <a:gd name="connsiteY1307" fmla="*/ 1131101 h 1590675"/>
              <a:gd name="connsiteX1308" fmla="*/ 1487710 w 1933575"/>
              <a:gd name="connsiteY1308" fmla="*/ 1157104 h 1590675"/>
              <a:gd name="connsiteX1309" fmla="*/ 1462469 w 1933575"/>
              <a:gd name="connsiteY1309" fmla="*/ 1130434 h 1590675"/>
              <a:gd name="connsiteX1310" fmla="*/ 1489805 w 1933575"/>
              <a:gd name="connsiteY1310" fmla="*/ 1104431 h 1590675"/>
              <a:gd name="connsiteX1311" fmla="*/ 1515047 w 1933575"/>
              <a:gd name="connsiteY1311" fmla="*/ 1131101 h 1590675"/>
              <a:gd name="connsiteX1312" fmla="*/ 715423 w 1933575"/>
              <a:gd name="connsiteY1312" fmla="*/ 448920 h 1590675"/>
              <a:gd name="connsiteX1313" fmla="*/ 689801 w 1933575"/>
              <a:gd name="connsiteY1313" fmla="*/ 422822 h 1590675"/>
              <a:gd name="connsiteX1314" fmla="*/ 715899 w 1933575"/>
              <a:gd name="connsiteY1314" fmla="*/ 397200 h 1590675"/>
              <a:gd name="connsiteX1315" fmla="*/ 741521 w 1933575"/>
              <a:gd name="connsiteY1315" fmla="*/ 423298 h 1590675"/>
              <a:gd name="connsiteX1316" fmla="*/ 715423 w 1933575"/>
              <a:gd name="connsiteY1316" fmla="*/ 448920 h 1590675"/>
              <a:gd name="connsiteX1317" fmla="*/ 28004 w 1933575"/>
              <a:gd name="connsiteY1317" fmla="*/ 297759 h 1590675"/>
              <a:gd name="connsiteX1318" fmla="*/ 2096 w 1933575"/>
              <a:gd name="connsiteY1318" fmla="*/ 323762 h 1590675"/>
              <a:gd name="connsiteX1319" fmla="*/ 95 w 1933575"/>
              <a:gd name="connsiteY1319" fmla="*/ 323571 h 1590675"/>
              <a:gd name="connsiteX1320" fmla="*/ 95 w 1933575"/>
              <a:gd name="connsiteY1320" fmla="*/ 272422 h 1590675"/>
              <a:gd name="connsiteX1321" fmla="*/ 1715 w 1933575"/>
              <a:gd name="connsiteY1321" fmla="*/ 272231 h 1590675"/>
              <a:gd name="connsiteX1322" fmla="*/ 28004 w 1933575"/>
              <a:gd name="connsiteY1322" fmla="*/ 297759 h 1590675"/>
              <a:gd name="connsiteX1323" fmla="*/ 1201484 w 1933575"/>
              <a:gd name="connsiteY1323" fmla="*/ 757721 h 1590675"/>
              <a:gd name="connsiteX1324" fmla="*/ 1228249 w 1933575"/>
              <a:gd name="connsiteY1324" fmla="*/ 732575 h 1590675"/>
              <a:gd name="connsiteX1325" fmla="*/ 1253014 w 1933575"/>
              <a:gd name="connsiteY1325" fmla="*/ 759721 h 1590675"/>
              <a:gd name="connsiteX1326" fmla="*/ 1226915 w 1933575"/>
              <a:gd name="connsiteY1326" fmla="*/ 784105 h 1590675"/>
              <a:gd name="connsiteX1327" fmla="*/ 1201484 w 1933575"/>
              <a:gd name="connsiteY1327" fmla="*/ 757721 h 1590675"/>
              <a:gd name="connsiteX1328" fmla="*/ 1016318 w 1933575"/>
              <a:gd name="connsiteY1328" fmla="*/ 584747 h 1590675"/>
              <a:gd name="connsiteX1329" fmla="*/ 991648 w 1933575"/>
              <a:gd name="connsiteY1329" fmla="*/ 558839 h 1590675"/>
              <a:gd name="connsiteX1330" fmla="*/ 1017556 w 1933575"/>
              <a:gd name="connsiteY1330" fmla="*/ 534169 h 1590675"/>
              <a:gd name="connsiteX1331" fmla="*/ 1042226 w 1933575"/>
              <a:gd name="connsiteY1331" fmla="*/ 560077 h 1590675"/>
              <a:gd name="connsiteX1332" fmla="*/ 1016318 w 1933575"/>
              <a:gd name="connsiteY1332" fmla="*/ 584747 h 1590675"/>
              <a:gd name="connsiteX1333" fmla="*/ 1641920 w 1933575"/>
              <a:gd name="connsiteY1333" fmla="*/ 1318267 h 1590675"/>
              <a:gd name="connsiteX1334" fmla="*/ 1616678 w 1933575"/>
              <a:gd name="connsiteY1334" fmla="*/ 1343604 h 1590675"/>
              <a:gd name="connsiteX1335" fmla="*/ 1591342 w 1933575"/>
              <a:gd name="connsiteY1335" fmla="*/ 1318362 h 1590675"/>
              <a:gd name="connsiteX1336" fmla="*/ 1616583 w 1933575"/>
              <a:gd name="connsiteY1336" fmla="*/ 1293026 h 1590675"/>
              <a:gd name="connsiteX1337" fmla="*/ 1641920 w 1933575"/>
              <a:gd name="connsiteY1337" fmla="*/ 1318267 h 1590675"/>
              <a:gd name="connsiteX1338" fmla="*/ 1667256 w 1933575"/>
              <a:gd name="connsiteY1338" fmla="*/ 1463428 h 1590675"/>
              <a:gd name="connsiteX1339" fmla="*/ 1693259 w 1933575"/>
              <a:gd name="connsiteY1339" fmla="*/ 1487907 h 1590675"/>
              <a:gd name="connsiteX1340" fmla="*/ 1667732 w 1933575"/>
              <a:gd name="connsiteY1340" fmla="*/ 1514196 h 1590675"/>
              <a:gd name="connsiteX1341" fmla="*/ 1642491 w 1933575"/>
              <a:gd name="connsiteY1341" fmla="*/ 1488955 h 1590675"/>
              <a:gd name="connsiteX1342" fmla="*/ 1667256 w 1933575"/>
              <a:gd name="connsiteY1342" fmla="*/ 1463428 h 1590675"/>
              <a:gd name="connsiteX1343" fmla="*/ 817912 w 1933575"/>
              <a:gd name="connsiteY1343" fmla="*/ 436633 h 1590675"/>
              <a:gd name="connsiteX1344" fmla="*/ 793337 w 1933575"/>
              <a:gd name="connsiteY1344" fmla="*/ 462731 h 1590675"/>
              <a:gd name="connsiteX1345" fmla="*/ 766858 w 1933575"/>
              <a:gd name="connsiteY1345" fmla="*/ 437109 h 1590675"/>
              <a:gd name="connsiteX1346" fmla="*/ 792194 w 1933575"/>
              <a:gd name="connsiteY1346" fmla="*/ 411773 h 1590675"/>
              <a:gd name="connsiteX1347" fmla="*/ 817912 w 1933575"/>
              <a:gd name="connsiteY1347" fmla="*/ 436633 h 1590675"/>
              <a:gd name="connsiteX1348" fmla="*/ 1551813 w 1933575"/>
              <a:gd name="connsiteY1348" fmla="*/ 1250259 h 1590675"/>
              <a:gd name="connsiteX1349" fmla="*/ 1525524 w 1933575"/>
              <a:gd name="connsiteY1349" fmla="*/ 1224636 h 1590675"/>
              <a:gd name="connsiteX1350" fmla="*/ 1551527 w 1933575"/>
              <a:gd name="connsiteY1350" fmla="*/ 1198728 h 1590675"/>
              <a:gd name="connsiteX1351" fmla="*/ 1577054 w 1933575"/>
              <a:gd name="connsiteY1351" fmla="*/ 1223684 h 1590675"/>
              <a:gd name="connsiteX1352" fmla="*/ 1551813 w 1933575"/>
              <a:gd name="connsiteY1352" fmla="*/ 1250259 h 1590675"/>
              <a:gd name="connsiteX1353" fmla="*/ 1161764 w 1933575"/>
              <a:gd name="connsiteY1353" fmla="*/ 639420 h 1590675"/>
              <a:gd name="connsiteX1354" fmla="*/ 1187006 w 1933575"/>
              <a:gd name="connsiteY1354" fmla="*/ 664852 h 1590675"/>
              <a:gd name="connsiteX1355" fmla="*/ 1161193 w 1933575"/>
              <a:gd name="connsiteY1355" fmla="*/ 689808 h 1590675"/>
              <a:gd name="connsiteX1356" fmla="*/ 1136618 w 1933575"/>
              <a:gd name="connsiteY1356" fmla="*/ 665043 h 1590675"/>
              <a:gd name="connsiteX1357" fmla="*/ 1161764 w 1933575"/>
              <a:gd name="connsiteY1357" fmla="*/ 639420 h 1590675"/>
              <a:gd name="connsiteX1358" fmla="*/ 1462659 w 1933575"/>
              <a:gd name="connsiteY1358" fmla="*/ 959841 h 1590675"/>
              <a:gd name="connsiteX1359" fmla="*/ 1437608 w 1933575"/>
              <a:gd name="connsiteY1359" fmla="*/ 985178 h 1590675"/>
              <a:gd name="connsiteX1360" fmla="*/ 1412557 w 1933575"/>
              <a:gd name="connsiteY1360" fmla="*/ 959746 h 1590675"/>
              <a:gd name="connsiteX1361" fmla="*/ 1436942 w 1933575"/>
              <a:gd name="connsiteY1361" fmla="*/ 935076 h 1590675"/>
              <a:gd name="connsiteX1362" fmla="*/ 1462659 w 1933575"/>
              <a:gd name="connsiteY1362" fmla="*/ 959841 h 1590675"/>
              <a:gd name="connsiteX1363" fmla="*/ 1524953 w 1933575"/>
              <a:gd name="connsiteY1363" fmla="*/ 1050900 h 1590675"/>
              <a:gd name="connsiteX1364" fmla="*/ 1499616 w 1933575"/>
              <a:gd name="connsiteY1364" fmla="*/ 1076046 h 1590675"/>
              <a:gd name="connsiteX1365" fmla="*/ 1475232 w 1933575"/>
              <a:gd name="connsiteY1365" fmla="*/ 1051472 h 1590675"/>
              <a:gd name="connsiteX1366" fmla="*/ 1500569 w 1933575"/>
              <a:gd name="connsiteY1366" fmla="*/ 1026326 h 1590675"/>
              <a:gd name="connsiteX1367" fmla="*/ 1524953 w 1933575"/>
              <a:gd name="connsiteY1367" fmla="*/ 1050900 h 1590675"/>
              <a:gd name="connsiteX1368" fmla="*/ 872681 w 1933575"/>
              <a:gd name="connsiteY1368" fmla="*/ 426822 h 1590675"/>
              <a:gd name="connsiteX1369" fmla="*/ 896684 w 1933575"/>
              <a:gd name="connsiteY1369" fmla="*/ 451778 h 1590675"/>
              <a:gd name="connsiteX1370" fmla="*/ 870585 w 1933575"/>
              <a:gd name="connsiteY1370" fmla="*/ 476067 h 1590675"/>
              <a:gd name="connsiteX1371" fmla="*/ 847344 w 1933575"/>
              <a:gd name="connsiteY1371" fmla="*/ 450444 h 1590675"/>
              <a:gd name="connsiteX1372" fmla="*/ 872681 w 1933575"/>
              <a:gd name="connsiteY1372" fmla="*/ 426822 h 1590675"/>
              <a:gd name="connsiteX1373" fmla="*/ 1371600 w 1933575"/>
              <a:gd name="connsiteY1373" fmla="*/ 891261 h 1590675"/>
              <a:gd name="connsiteX1374" fmla="*/ 1347407 w 1933575"/>
              <a:gd name="connsiteY1374" fmla="*/ 865068 h 1590675"/>
              <a:gd name="connsiteX1375" fmla="*/ 1372838 w 1933575"/>
              <a:gd name="connsiteY1375" fmla="*/ 841541 h 1590675"/>
              <a:gd name="connsiteX1376" fmla="*/ 1397032 w 1933575"/>
              <a:gd name="connsiteY1376" fmla="*/ 867735 h 1590675"/>
              <a:gd name="connsiteX1377" fmla="*/ 1371600 w 1933575"/>
              <a:gd name="connsiteY1377" fmla="*/ 891261 h 1590675"/>
              <a:gd name="connsiteX1378" fmla="*/ 411575 w 1933575"/>
              <a:gd name="connsiteY1378" fmla="*/ 264516 h 1590675"/>
              <a:gd name="connsiteX1379" fmla="*/ 436340 w 1933575"/>
              <a:gd name="connsiteY1379" fmla="*/ 290138 h 1590675"/>
              <a:gd name="connsiteX1380" fmla="*/ 411385 w 1933575"/>
              <a:gd name="connsiteY1380" fmla="*/ 314237 h 1590675"/>
              <a:gd name="connsiteX1381" fmla="*/ 386620 w 1933575"/>
              <a:gd name="connsiteY1381" fmla="*/ 288614 h 1590675"/>
              <a:gd name="connsiteX1382" fmla="*/ 411575 w 1933575"/>
              <a:gd name="connsiteY1382" fmla="*/ 264516 h 1590675"/>
              <a:gd name="connsiteX1383" fmla="*/ 332232 w 1933575"/>
              <a:gd name="connsiteY1383" fmla="*/ 250324 h 1590675"/>
              <a:gd name="connsiteX1384" fmla="*/ 356807 w 1933575"/>
              <a:gd name="connsiteY1384" fmla="*/ 276232 h 1590675"/>
              <a:gd name="connsiteX1385" fmla="*/ 331661 w 1933575"/>
              <a:gd name="connsiteY1385" fmla="*/ 300045 h 1590675"/>
              <a:gd name="connsiteX1386" fmla="*/ 307086 w 1933575"/>
              <a:gd name="connsiteY1386" fmla="*/ 274137 h 1590675"/>
              <a:gd name="connsiteX1387" fmla="*/ 332232 w 1933575"/>
              <a:gd name="connsiteY1387" fmla="*/ 250324 h 1590675"/>
              <a:gd name="connsiteX1388" fmla="*/ 252317 w 1933575"/>
              <a:gd name="connsiteY1388" fmla="*/ 285662 h 1590675"/>
              <a:gd name="connsiteX1389" fmla="*/ 227743 w 1933575"/>
              <a:gd name="connsiteY1389" fmla="*/ 261278 h 1590675"/>
              <a:gd name="connsiteX1390" fmla="*/ 253175 w 1933575"/>
              <a:gd name="connsiteY1390" fmla="*/ 236322 h 1590675"/>
              <a:gd name="connsiteX1391" fmla="*/ 276987 w 1933575"/>
              <a:gd name="connsiteY1391" fmla="*/ 261468 h 1590675"/>
              <a:gd name="connsiteX1392" fmla="*/ 252317 w 1933575"/>
              <a:gd name="connsiteY1392" fmla="*/ 285662 h 1590675"/>
              <a:gd name="connsiteX1393" fmla="*/ 1564957 w 1933575"/>
              <a:gd name="connsiteY1393" fmla="*/ 1169105 h 1590675"/>
              <a:gd name="connsiteX1394" fmla="*/ 1541336 w 1933575"/>
              <a:gd name="connsiteY1394" fmla="*/ 1144055 h 1590675"/>
              <a:gd name="connsiteX1395" fmla="*/ 1566767 w 1933575"/>
              <a:gd name="connsiteY1395" fmla="*/ 1120909 h 1590675"/>
              <a:gd name="connsiteX1396" fmla="*/ 1589627 w 1933575"/>
              <a:gd name="connsiteY1396" fmla="*/ 1145198 h 1590675"/>
              <a:gd name="connsiteX1397" fmla="*/ 1564957 w 1933575"/>
              <a:gd name="connsiteY1397" fmla="*/ 1169105 h 1590675"/>
              <a:gd name="connsiteX1398" fmla="*/ 1307211 w 1933575"/>
              <a:gd name="connsiteY1398" fmla="*/ 796773 h 1590675"/>
              <a:gd name="connsiteX1399" fmla="*/ 1282732 w 1933575"/>
              <a:gd name="connsiteY1399" fmla="*/ 772675 h 1590675"/>
              <a:gd name="connsiteX1400" fmla="*/ 1307211 w 1933575"/>
              <a:gd name="connsiteY1400" fmla="*/ 748577 h 1590675"/>
              <a:gd name="connsiteX1401" fmla="*/ 1331024 w 1933575"/>
              <a:gd name="connsiteY1401" fmla="*/ 772008 h 1590675"/>
              <a:gd name="connsiteX1402" fmla="*/ 1307211 w 1933575"/>
              <a:gd name="connsiteY1402" fmla="*/ 796773 h 1590675"/>
              <a:gd name="connsiteX1403" fmla="*/ 570357 w 1933575"/>
              <a:gd name="connsiteY1403" fmla="*/ 290901 h 1590675"/>
              <a:gd name="connsiteX1404" fmla="*/ 594836 w 1933575"/>
              <a:gd name="connsiteY1404" fmla="*/ 314999 h 1590675"/>
              <a:gd name="connsiteX1405" fmla="*/ 570357 w 1933575"/>
              <a:gd name="connsiteY1405" fmla="*/ 339097 h 1590675"/>
              <a:gd name="connsiteX1406" fmla="*/ 546545 w 1933575"/>
              <a:gd name="connsiteY1406" fmla="*/ 315666 h 1590675"/>
              <a:gd name="connsiteX1407" fmla="*/ 570357 w 1933575"/>
              <a:gd name="connsiteY1407" fmla="*/ 290901 h 1590675"/>
              <a:gd name="connsiteX1408" fmla="*/ 491490 w 1933575"/>
              <a:gd name="connsiteY1408" fmla="*/ 276422 h 1590675"/>
              <a:gd name="connsiteX1409" fmla="*/ 515588 w 1933575"/>
              <a:gd name="connsiteY1409" fmla="*/ 301187 h 1590675"/>
              <a:gd name="connsiteX1410" fmla="*/ 490823 w 1933575"/>
              <a:gd name="connsiteY1410" fmla="*/ 325286 h 1590675"/>
              <a:gd name="connsiteX1411" fmla="*/ 466725 w 1933575"/>
              <a:gd name="connsiteY1411" fmla="*/ 300521 h 1590675"/>
              <a:gd name="connsiteX1412" fmla="*/ 491490 w 1933575"/>
              <a:gd name="connsiteY1412" fmla="*/ 276422 h 1590675"/>
              <a:gd name="connsiteX1413" fmla="*/ 199739 w 1933575"/>
              <a:gd name="connsiteY1413" fmla="*/ 246323 h 1590675"/>
              <a:gd name="connsiteX1414" fmla="*/ 175736 w 1933575"/>
              <a:gd name="connsiteY1414" fmla="*/ 270898 h 1590675"/>
              <a:gd name="connsiteX1415" fmla="*/ 151448 w 1933575"/>
              <a:gd name="connsiteY1415" fmla="*/ 246514 h 1590675"/>
              <a:gd name="connsiteX1416" fmla="*/ 174784 w 1933575"/>
              <a:gd name="connsiteY1416" fmla="*/ 222606 h 1590675"/>
              <a:gd name="connsiteX1417" fmla="*/ 199739 w 1933575"/>
              <a:gd name="connsiteY1417" fmla="*/ 246323 h 1590675"/>
              <a:gd name="connsiteX1418" fmla="*/ 119348 w 1933575"/>
              <a:gd name="connsiteY1418" fmla="*/ 232703 h 1590675"/>
              <a:gd name="connsiteX1419" fmla="*/ 96012 w 1933575"/>
              <a:gd name="connsiteY1419" fmla="*/ 255848 h 1590675"/>
              <a:gd name="connsiteX1420" fmla="*/ 72866 w 1933575"/>
              <a:gd name="connsiteY1420" fmla="*/ 232512 h 1590675"/>
              <a:gd name="connsiteX1421" fmla="*/ 96203 w 1933575"/>
              <a:gd name="connsiteY1421" fmla="*/ 209367 h 1590675"/>
              <a:gd name="connsiteX1422" fmla="*/ 119348 w 1933575"/>
              <a:gd name="connsiteY1422" fmla="*/ 232703 h 1590675"/>
              <a:gd name="connsiteX1423" fmla="*/ 1120140 w 1933575"/>
              <a:gd name="connsiteY1423" fmla="*/ 574174 h 1590675"/>
              <a:gd name="connsiteX1424" fmla="*/ 1095375 w 1933575"/>
              <a:gd name="connsiteY1424" fmla="*/ 597225 h 1590675"/>
              <a:gd name="connsiteX1425" fmla="*/ 1072991 w 1933575"/>
              <a:gd name="connsiteY1425" fmla="*/ 573126 h 1590675"/>
              <a:gd name="connsiteX1426" fmla="*/ 1097756 w 1933575"/>
              <a:gd name="connsiteY1426" fmla="*/ 550076 h 1590675"/>
              <a:gd name="connsiteX1427" fmla="*/ 1120140 w 1933575"/>
              <a:gd name="connsiteY1427" fmla="*/ 574174 h 1590675"/>
              <a:gd name="connsiteX1428" fmla="*/ 1682591 w 1933575"/>
              <a:gd name="connsiteY1428" fmla="*/ 1432853 h 1590675"/>
              <a:gd name="connsiteX1429" fmla="*/ 1658398 w 1933575"/>
              <a:gd name="connsiteY1429" fmla="*/ 1409136 h 1590675"/>
              <a:gd name="connsiteX1430" fmla="*/ 1681353 w 1933575"/>
              <a:gd name="connsiteY1430" fmla="*/ 1385609 h 1590675"/>
              <a:gd name="connsiteX1431" fmla="*/ 1705547 w 1933575"/>
              <a:gd name="connsiteY1431" fmla="*/ 1409326 h 1590675"/>
              <a:gd name="connsiteX1432" fmla="*/ 1682591 w 1933575"/>
              <a:gd name="connsiteY1432" fmla="*/ 1432853 h 1590675"/>
              <a:gd name="connsiteX1433" fmla="*/ 673703 w 1933575"/>
              <a:gd name="connsiteY1433" fmla="*/ 328620 h 1590675"/>
              <a:gd name="connsiteX1434" fmla="*/ 651224 w 1933575"/>
              <a:gd name="connsiteY1434" fmla="*/ 352622 h 1590675"/>
              <a:gd name="connsiteX1435" fmla="*/ 626936 w 1933575"/>
              <a:gd name="connsiteY1435" fmla="*/ 329096 h 1590675"/>
              <a:gd name="connsiteX1436" fmla="*/ 650177 w 1933575"/>
              <a:gd name="connsiteY1436" fmla="*/ 305855 h 1590675"/>
              <a:gd name="connsiteX1437" fmla="*/ 673703 w 1933575"/>
              <a:gd name="connsiteY1437" fmla="*/ 328620 h 1590675"/>
              <a:gd name="connsiteX1438" fmla="*/ 1711262 w 1933575"/>
              <a:gd name="connsiteY1438" fmla="*/ 1590587 h 1590675"/>
              <a:gd name="connsiteX1439" fmla="*/ 1709928 w 1933575"/>
              <a:gd name="connsiteY1439" fmla="*/ 1582395 h 1590675"/>
              <a:gd name="connsiteX1440" fmla="*/ 1733455 w 1933575"/>
              <a:gd name="connsiteY1440" fmla="*/ 1559440 h 1590675"/>
              <a:gd name="connsiteX1441" fmla="*/ 1756410 w 1933575"/>
              <a:gd name="connsiteY1441" fmla="*/ 1582967 h 1590675"/>
              <a:gd name="connsiteX1442" fmla="*/ 1755077 w 1933575"/>
              <a:gd name="connsiteY1442" fmla="*/ 1590587 h 1590675"/>
              <a:gd name="connsiteX1443" fmla="*/ 1711262 w 1933575"/>
              <a:gd name="connsiteY1443" fmla="*/ 1590587 h 1590675"/>
              <a:gd name="connsiteX1444" fmla="*/ 974789 w 1933575"/>
              <a:gd name="connsiteY1444" fmla="*/ 465018 h 1590675"/>
              <a:gd name="connsiteX1445" fmla="*/ 952214 w 1933575"/>
              <a:gd name="connsiteY1445" fmla="*/ 488925 h 1590675"/>
              <a:gd name="connsiteX1446" fmla="*/ 928307 w 1933575"/>
              <a:gd name="connsiteY1446" fmla="*/ 466351 h 1590675"/>
              <a:gd name="connsiteX1447" fmla="*/ 950881 w 1933575"/>
              <a:gd name="connsiteY1447" fmla="*/ 442443 h 1590675"/>
              <a:gd name="connsiteX1448" fmla="*/ 974789 w 1933575"/>
              <a:gd name="connsiteY1448" fmla="*/ 465018 h 1590675"/>
              <a:gd name="connsiteX1449" fmla="*/ 1536859 w 1933575"/>
              <a:gd name="connsiteY1449" fmla="*/ 971843 h 1590675"/>
              <a:gd name="connsiteX1450" fmla="*/ 1513999 w 1933575"/>
              <a:gd name="connsiteY1450" fmla="*/ 994036 h 1590675"/>
              <a:gd name="connsiteX1451" fmla="*/ 1491806 w 1933575"/>
              <a:gd name="connsiteY1451" fmla="*/ 971176 h 1590675"/>
              <a:gd name="connsiteX1452" fmla="*/ 1514666 w 1933575"/>
              <a:gd name="connsiteY1452" fmla="*/ 948983 h 1590675"/>
              <a:gd name="connsiteX1453" fmla="*/ 1536859 w 1933575"/>
              <a:gd name="connsiteY1453" fmla="*/ 971843 h 1590675"/>
              <a:gd name="connsiteX1454" fmla="*/ 1240917 w 1933575"/>
              <a:gd name="connsiteY1454" fmla="*/ 655708 h 1590675"/>
              <a:gd name="connsiteX1455" fmla="*/ 1264634 w 1933575"/>
              <a:gd name="connsiteY1455" fmla="*/ 678568 h 1590675"/>
              <a:gd name="connsiteX1456" fmla="*/ 1241393 w 1933575"/>
              <a:gd name="connsiteY1456" fmla="*/ 701904 h 1590675"/>
              <a:gd name="connsiteX1457" fmla="*/ 1218438 w 1933575"/>
              <a:gd name="connsiteY1457" fmla="*/ 679806 h 1590675"/>
              <a:gd name="connsiteX1458" fmla="*/ 1240917 w 1933575"/>
              <a:gd name="connsiteY1458" fmla="*/ 655708 h 1590675"/>
              <a:gd name="connsiteX1459" fmla="*/ 1630585 w 1933575"/>
              <a:gd name="connsiteY1459" fmla="*/ 1215683 h 1590675"/>
              <a:gd name="connsiteX1460" fmla="*/ 1653921 w 1933575"/>
              <a:gd name="connsiteY1460" fmla="*/ 1238924 h 1590675"/>
              <a:gd name="connsiteX1461" fmla="*/ 1630394 w 1933575"/>
              <a:gd name="connsiteY1461" fmla="*/ 1261879 h 1590675"/>
              <a:gd name="connsiteX1462" fmla="*/ 1607820 w 1933575"/>
              <a:gd name="connsiteY1462" fmla="*/ 1239400 h 1590675"/>
              <a:gd name="connsiteX1463" fmla="*/ 1630585 w 1933575"/>
              <a:gd name="connsiteY1463" fmla="*/ 1215683 h 1590675"/>
              <a:gd name="connsiteX1464" fmla="*/ 39243 w 1933575"/>
              <a:gd name="connsiteY1464" fmla="*/ 218892 h 1590675"/>
              <a:gd name="connsiteX1465" fmla="*/ 16288 w 1933575"/>
              <a:gd name="connsiteY1465" fmla="*/ 241085 h 1590675"/>
              <a:gd name="connsiteX1466" fmla="*/ 95 w 1933575"/>
              <a:gd name="connsiteY1466" fmla="*/ 234131 h 1590675"/>
              <a:gd name="connsiteX1467" fmla="*/ 95 w 1933575"/>
              <a:gd name="connsiteY1467" fmla="*/ 202604 h 1590675"/>
              <a:gd name="connsiteX1468" fmla="*/ 17336 w 1933575"/>
              <a:gd name="connsiteY1468" fmla="*/ 195651 h 1590675"/>
              <a:gd name="connsiteX1469" fmla="*/ 39243 w 1933575"/>
              <a:gd name="connsiteY1469" fmla="*/ 218892 h 1590675"/>
              <a:gd name="connsiteX1470" fmla="*/ 1471517 w 1933575"/>
              <a:gd name="connsiteY1470" fmla="*/ 880974 h 1590675"/>
              <a:gd name="connsiteX1471" fmla="*/ 1448657 w 1933575"/>
              <a:gd name="connsiteY1471" fmla="*/ 903168 h 1590675"/>
              <a:gd name="connsiteX1472" fmla="*/ 1426464 w 1933575"/>
              <a:gd name="connsiteY1472" fmla="*/ 880308 h 1590675"/>
              <a:gd name="connsiteX1473" fmla="*/ 1449324 w 1933575"/>
              <a:gd name="connsiteY1473" fmla="*/ 858114 h 1590675"/>
              <a:gd name="connsiteX1474" fmla="*/ 1471517 w 1933575"/>
              <a:gd name="connsiteY1474" fmla="*/ 880974 h 1590675"/>
              <a:gd name="connsiteX1475" fmla="*/ 749999 w 1933575"/>
              <a:gd name="connsiteY1475" fmla="*/ 343955 h 1590675"/>
              <a:gd name="connsiteX1476" fmla="*/ 726186 w 1933575"/>
              <a:gd name="connsiteY1476" fmla="*/ 366434 h 1590675"/>
              <a:gd name="connsiteX1477" fmla="*/ 704088 w 1933575"/>
              <a:gd name="connsiteY1477" fmla="*/ 342240 h 1590675"/>
              <a:gd name="connsiteX1478" fmla="*/ 727234 w 1933575"/>
              <a:gd name="connsiteY1478" fmla="*/ 320523 h 1590675"/>
              <a:gd name="connsiteX1479" fmla="*/ 749999 w 1933575"/>
              <a:gd name="connsiteY1479" fmla="*/ 343955 h 1590675"/>
              <a:gd name="connsiteX1480" fmla="*/ 1696593 w 1933575"/>
              <a:gd name="connsiteY1480" fmla="*/ 1354938 h 1590675"/>
              <a:gd name="connsiteX1481" fmla="*/ 1673828 w 1933575"/>
              <a:gd name="connsiteY1481" fmla="*/ 1332459 h 1590675"/>
              <a:gd name="connsiteX1482" fmla="*/ 1696593 w 1933575"/>
              <a:gd name="connsiteY1482" fmla="*/ 1310076 h 1590675"/>
              <a:gd name="connsiteX1483" fmla="*/ 1718691 w 1933575"/>
              <a:gd name="connsiteY1483" fmla="*/ 1331793 h 1590675"/>
              <a:gd name="connsiteX1484" fmla="*/ 1696593 w 1933575"/>
              <a:gd name="connsiteY1484" fmla="*/ 1354938 h 1590675"/>
              <a:gd name="connsiteX1485" fmla="*/ 1383316 w 1933575"/>
              <a:gd name="connsiteY1485" fmla="*/ 764579 h 1590675"/>
              <a:gd name="connsiteX1486" fmla="*/ 1405795 w 1933575"/>
              <a:gd name="connsiteY1486" fmla="*/ 787344 h 1590675"/>
              <a:gd name="connsiteX1487" fmla="*/ 1383792 w 1933575"/>
              <a:gd name="connsiteY1487" fmla="*/ 809156 h 1590675"/>
              <a:gd name="connsiteX1488" fmla="*/ 1361313 w 1933575"/>
              <a:gd name="connsiteY1488" fmla="*/ 786391 h 1590675"/>
              <a:gd name="connsiteX1489" fmla="*/ 1383316 w 1933575"/>
              <a:gd name="connsiteY1489" fmla="*/ 764579 h 1590675"/>
              <a:gd name="connsiteX1490" fmla="*/ 807053 w 1933575"/>
              <a:gd name="connsiteY1490" fmla="*/ 335192 h 1590675"/>
              <a:gd name="connsiteX1491" fmla="*/ 829056 w 1933575"/>
              <a:gd name="connsiteY1491" fmla="*/ 358433 h 1590675"/>
              <a:gd name="connsiteX1492" fmla="*/ 805529 w 1933575"/>
              <a:gd name="connsiteY1492" fmla="*/ 380054 h 1590675"/>
              <a:gd name="connsiteX1493" fmla="*/ 784193 w 1933575"/>
              <a:gd name="connsiteY1493" fmla="*/ 357576 h 1590675"/>
              <a:gd name="connsiteX1494" fmla="*/ 807053 w 1933575"/>
              <a:gd name="connsiteY1494" fmla="*/ 335192 h 1590675"/>
              <a:gd name="connsiteX1495" fmla="*/ 1053465 w 1933575"/>
              <a:gd name="connsiteY1495" fmla="*/ 479496 h 1590675"/>
              <a:gd name="connsiteX1496" fmla="*/ 1030891 w 1933575"/>
              <a:gd name="connsiteY1496" fmla="*/ 502165 h 1590675"/>
              <a:gd name="connsiteX1497" fmla="*/ 1008888 w 1933575"/>
              <a:gd name="connsiteY1497" fmla="*/ 480258 h 1590675"/>
              <a:gd name="connsiteX1498" fmla="*/ 1031462 w 1933575"/>
              <a:gd name="connsiteY1498" fmla="*/ 457588 h 1590675"/>
              <a:gd name="connsiteX1499" fmla="*/ 1053465 w 1933575"/>
              <a:gd name="connsiteY1499" fmla="*/ 479496 h 1590675"/>
              <a:gd name="connsiteX1500" fmla="*/ 1602010 w 1933575"/>
              <a:gd name="connsiteY1500" fmla="*/ 1064997 h 1590675"/>
              <a:gd name="connsiteX1501" fmla="*/ 1580769 w 1933575"/>
              <a:gd name="connsiteY1501" fmla="*/ 1087667 h 1590675"/>
              <a:gd name="connsiteX1502" fmla="*/ 1557433 w 1933575"/>
              <a:gd name="connsiteY1502" fmla="*/ 1065759 h 1590675"/>
              <a:gd name="connsiteX1503" fmla="*/ 1580007 w 1933575"/>
              <a:gd name="connsiteY1503" fmla="*/ 1043090 h 1590675"/>
              <a:gd name="connsiteX1504" fmla="*/ 1602010 w 1933575"/>
              <a:gd name="connsiteY1504" fmla="*/ 1064997 h 1590675"/>
              <a:gd name="connsiteX1505" fmla="*/ 1198340 w 1933575"/>
              <a:gd name="connsiteY1505" fmla="*/ 584747 h 1590675"/>
              <a:gd name="connsiteX1506" fmla="*/ 1175671 w 1933575"/>
              <a:gd name="connsiteY1506" fmla="*/ 607321 h 1590675"/>
              <a:gd name="connsiteX1507" fmla="*/ 1153859 w 1933575"/>
              <a:gd name="connsiteY1507" fmla="*/ 585318 h 1590675"/>
              <a:gd name="connsiteX1508" fmla="*/ 1176528 w 1933575"/>
              <a:gd name="connsiteY1508" fmla="*/ 562744 h 1590675"/>
              <a:gd name="connsiteX1509" fmla="*/ 1198340 w 1933575"/>
              <a:gd name="connsiteY1509" fmla="*/ 584747 h 1590675"/>
              <a:gd name="connsiteX1510" fmla="*/ 1747838 w 1933575"/>
              <a:gd name="connsiteY1510" fmla="*/ 1480668 h 1590675"/>
              <a:gd name="connsiteX1511" fmla="*/ 1769840 w 1933575"/>
              <a:gd name="connsiteY1511" fmla="*/ 1503909 h 1590675"/>
              <a:gd name="connsiteX1512" fmla="*/ 1746314 w 1933575"/>
              <a:gd name="connsiteY1512" fmla="*/ 1525531 h 1590675"/>
              <a:gd name="connsiteX1513" fmla="*/ 1724978 w 1933575"/>
              <a:gd name="connsiteY1513" fmla="*/ 1503052 h 1590675"/>
              <a:gd name="connsiteX1514" fmla="*/ 1747838 w 1933575"/>
              <a:gd name="connsiteY1514" fmla="*/ 1480668 h 1590675"/>
              <a:gd name="connsiteX1515" fmla="*/ 1666399 w 1933575"/>
              <a:gd name="connsiteY1515" fmla="*/ 1160247 h 1590675"/>
              <a:gd name="connsiteX1516" fmla="*/ 1643729 w 1933575"/>
              <a:gd name="connsiteY1516" fmla="*/ 1180440 h 1590675"/>
              <a:gd name="connsiteX1517" fmla="*/ 1623917 w 1933575"/>
              <a:gd name="connsiteY1517" fmla="*/ 1157485 h 1590675"/>
              <a:gd name="connsiteX1518" fmla="*/ 1645825 w 1933575"/>
              <a:gd name="connsiteY1518" fmla="*/ 1137959 h 1590675"/>
              <a:gd name="connsiteX1519" fmla="*/ 1666399 w 1933575"/>
              <a:gd name="connsiteY1519" fmla="*/ 1160247 h 1590675"/>
              <a:gd name="connsiteX1520" fmla="*/ 1342358 w 1933575"/>
              <a:gd name="connsiteY1520" fmla="*/ 693332 h 1590675"/>
              <a:gd name="connsiteX1521" fmla="*/ 1320356 w 1933575"/>
              <a:gd name="connsiteY1521" fmla="*/ 714287 h 1590675"/>
              <a:gd name="connsiteX1522" fmla="*/ 1299686 w 1933575"/>
              <a:gd name="connsiteY1522" fmla="*/ 691998 h 1590675"/>
              <a:gd name="connsiteX1523" fmla="*/ 1320927 w 1933575"/>
              <a:gd name="connsiteY1523" fmla="*/ 671710 h 1590675"/>
              <a:gd name="connsiteX1524" fmla="*/ 1342358 w 1933575"/>
              <a:gd name="connsiteY1524" fmla="*/ 693332 h 1590675"/>
              <a:gd name="connsiteX1525" fmla="*/ 367094 w 1933575"/>
              <a:gd name="connsiteY1525" fmla="*/ 195460 h 1590675"/>
              <a:gd name="connsiteX1526" fmla="*/ 346996 w 1933575"/>
              <a:gd name="connsiteY1526" fmla="*/ 216510 h 1590675"/>
              <a:gd name="connsiteX1527" fmla="*/ 325184 w 1933575"/>
              <a:gd name="connsiteY1527" fmla="*/ 195651 h 1590675"/>
              <a:gd name="connsiteX1528" fmla="*/ 346710 w 1933575"/>
              <a:gd name="connsiteY1528" fmla="*/ 174600 h 1590675"/>
              <a:gd name="connsiteX1529" fmla="*/ 367094 w 1933575"/>
              <a:gd name="connsiteY1529" fmla="*/ 195460 h 1590675"/>
              <a:gd name="connsiteX1530" fmla="*/ 446723 w 1933575"/>
              <a:gd name="connsiteY1530" fmla="*/ 210510 h 1590675"/>
              <a:gd name="connsiteX1531" fmla="*/ 424339 w 1933575"/>
              <a:gd name="connsiteY1531" fmla="*/ 230703 h 1590675"/>
              <a:gd name="connsiteX1532" fmla="*/ 404813 w 1933575"/>
              <a:gd name="connsiteY1532" fmla="*/ 209081 h 1590675"/>
              <a:gd name="connsiteX1533" fmla="*/ 427196 w 1933575"/>
              <a:gd name="connsiteY1533" fmla="*/ 188888 h 1590675"/>
              <a:gd name="connsiteX1534" fmla="*/ 446723 w 1933575"/>
              <a:gd name="connsiteY1534" fmla="*/ 210510 h 1590675"/>
              <a:gd name="connsiteX1535" fmla="*/ 526066 w 1933575"/>
              <a:gd name="connsiteY1535" fmla="*/ 223845 h 1590675"/>
              <a:gd name="connsiteX1536" fmla="*/ 505873 w 1933575"/>
              <a:gd name="connsiteY1536" fmla="*/ 244704 h 1590675"/>
              <a:gd name="connsiteX1537" fmla="*/ 484632 w 1933575"/>
              <a:gd name="connsiteY1537" fmla="*/ 223463 h 1590675"/>
              <a:gd name="connsiteX1538" fmla="*/ 505492 w 1933575"/>
              <a:gd name="connsiteY1538" fmla="*/ 203270 h 1590675"/>
              <a:gd name="connsiteX1539" fmla="*/ 526066 w 1933575"/>
              <a:gd name="connsiteY1539" fmla="*/ 223845 h 1590675"/>
              <a:gd name="connsiteX1540" fmla="*/ 266033 w 1933575"/>
              <a:gd name="connsiteY1540" fmla="*/ 160694 h 1590675"/>
              <a:gd name="connsiteX1541" fmla="*/ 287274 w 1933575"/>
              <a:gd name="connsiteY1541" fmla="*/ 180506 h 1590675"/>
              <a:gd name="connsiteX1542" fmla="*/ 266414 w 1933575"/>
              <a:gd name="connsiteY1542" fmla="*/ 202128 h 1590675"/>
              <a:gd name="connsiteX1543" fmla="*/ 245840 w 1933575"/>
              <a:gd name="connsiteY1543" fmla="*/ 181649 h 1590675"/>
              <a:gd name="connsiteX1544" fmla="*/ 266033 w 1933575"/>
              <a:gd name="connsiteY1544" fmla="*/ 160694 h 1590675"/>
              <a:gd name="connsiteX1545" fmla="*/ 886206 w 1933575"/>
              <a:gd name="connsiteY1545" fmla="*/ 350908 h 1590675"/>
              <a:gd name="connsiteX1546" fmla="*/ 907161 w 1933575"/>
              <a:gd name="connsiteY1546" fmla="*/ 372530 h 1590675"/>
              <a:gd name="connsiteX1547" fmla="*/ 886206 w 1933575"/>
              <a:gd name="connsiteY1547" fmla="*/ 392818 h 1590675"/>
              <a:gd name="connsiteX1548" fmla="*/ 865251 w 1933575"/>
              <a:gd name="connsiteY1548" fmla="*/ 371196 h 1590675"/>
              <a:gd name="connsiteX1549" fmla="*/ 886206 w 1933575"/>
              <a:gd name="connsiteY1549" fmla="*/ 350908 h 1590675"/>
              <a:gd name="connsiteX1550" fmla="*/ 1110139 w 1933575"/>
              <a:gd name="connsiteY1550" fmla="*/ 473780 h 1590675"/>
              <a:gd name="connsiteX1551" fmla="*/ 1131094 w 1933575"/>
              <a:gd name="connsiteY1551" fmla="*/ 493878 h 1590675"/>
              <a:gd name="connsiteX1552" fmla="*/ 1110710 w 1933575"/>
              <a:gd name="connsiteY1552" fmla="*/ 514452 h 1590675"/>
              <a:gd name="connsiteX1553" fmla="*/ 1090517 w 1933575"/>
              <a:gd name="connsiteY1553" fmla="*/ 495117 h 1590675"/>
              <a:gd name="connsiteX1554" fmla="*/ 1110139 w 1933575"/>
              <a:gd name="connsiteY1554" fmla="*/ 473780 h 1590675"/>
              <a:gd name="connsiteX1555" fmla="*/ 186404 w 1933575"/>
              <a:gd name="connsiteY1555" fmla="*/ 146883 h 1590675"/>
              <a:gd name="connsiteX1556" fmla="*/ 207359 w 1933575"/>
              <a:gd name="connsiteY1556" fmla="*/ 166980 h 1590675"/>
              <a:gd name="connsiteX1557" fmla="*/ 186976 w 1933575"/>
              <a:gd name="connsiteY1557" fmla="*/ 187554 h 1590675"/>
              <a:gd name="connsiteX1558" fmla="*/ 166783 w 1933575"/>
              <a:gd name="connsiteY1558" fmla="*/ 168219 h 1590675"/>
              <a:gd name="connsiteX1559" fmla="*/ 186404 w 1933575"/>
              <a:gd name="connsiteY1559" fmla="*/ 146883 h 1590675"/>
              <a:gd name="connsiteX1560" fmla="*/ 564642 w 1933575"/>
              <a:gd name="connsiteY1560" fmla="*/ 237084 h 1590675"/>
              <a:gd name="connsiteX1561" fmla="*/ 586454 w 1933575"/>
              <a:gd name="connsiteY1561" fmla="*/ 217939 h 1590675"/>
              <a:gd name="connsiteX1562" fmla="*/ 605314 w 1933575"/>
              <a:gd name="connsiteY1562" fmla="*/ 238704 h 1590675"/>
              <a:gd name="connsiteX1563" fmla="*/ 584168 w 1933575"/>
              <a:gd name="connsiteY1563" fmla="*/ 258611 h 1590675"/>
              <a:gd name="connsiteX1564" fmla="*/ 564642 w 1933575"/>
              <a:gd name="connsiteY1564" fmla="*/ 237084 h 1590675"/>
              <a:gd name="connsiteX1565" fmla="*/ 1275683 w 1933575"/>
              <a:gd name="connsiteY1565" fmla="*/ 599511 h 1590675"/>
              <a:gd name="connsiteX1566" fmla="*/ 1254633 w 1933575"/>
              <a:gd name="connsiteY1566" fmla="*/ 619227 h 1590675"/>
              <a:gd name="connsiteX1567" fmla="*/ 1235678 w 1933575"/>
              <a:gd name="connsiteY1567" fmla="*/ 598844 h 1590675"/>
              <a:gd name="connsiteX1568" fmla="*/ 1256728 w 1933575"/>
              <a:gd name="connsiteY1568" fmla="*/ 579127 h 1590675"/>
              <a:gd name="connsiteX1569" fmla="*/ 1275683 w 1933575"/>
              <a:gd name="connsiteY1569" fmla="*/ 599511 h 1590675"/>
              <a:gd name="connsiteX1570" fmla="*/ 1730597 w 1933575"/>
              <a:gd name="connsiteY1570" fmla="*/ 1252735 h 1590675"/>
              <a:gd name="connsiteX1571" fmla="*/ 1711357 w 1933575"/>
              <a:gd name="connsiteY1571" fmla="*/ 1273119 h 1590675"/>
              <a:gd name="connsiteX1572" fmla="*/ 1690211 w 1933575"/>
              <a:gd name="connsiteY1572" fmla="*/ 1253211 h 1590675"/>
              <a:gd name="connsiteX1573" fmla="*/ 1710881 w 1933575"/>
              <a:gd name="connsiteY1573" fmla="*/ 1232828 h 1590675"/>
              <a:gd name="connsiteX1574" fmla="*/ 1730597 w 1933575"/>
              <a:gd name="connsiteY1574" fmla="*/ 1252735 h 1590675"/>
              <a:gd name="connsiteX1575" fmla="*/ 1762220 w 1933575"/>
              <a:gd name="connsiteY1575" fmla="*/ 1443806 h 1590675"/>
              <a:gd name="connsiteX1576" fmla="*/ 1741265 w 1933575"/>
              <a:gd name="connsiteY1576" fmla="*/ 1423709 h 1590675"/>
              <a:gd name="connsiteX1577" fmla="*/ 1761649 w 1933575"/>
              <a:gd name="connsiteY1577" fmla="*/ 1403135 h 1590675"/>
              <a:gd name="connsiteX1578" fmla="*/ 1781842 w 1933575"/>
              <a:gd name="connsiteY1578" fmla="*/ 1422471 h 1590675"/>
              <a:gd name="connsiteX1579" fmla="*/ 1762220 w 1933575"/>
              <a:gd name="connsiteY1579" fmla="*/ 1443806 h 1590675"/>
              <a:gd name="connsiteX1580" fmla="*/ 985742 w 1933575"/>
              <a:gd name="connsiteY1580" fmla="*/ 386151 h 1590675"/>
              <a:gd name="connsiteX1581" fmla="*/ 966121 w 1933575"/>
              <a:gd name="connsiteY1581" fmla="*/ 405962 h 1590675"/>
              <a:gd name="connsiteX1582" fmla="*/ 945928 w 1933575"/>
              <a:gd name="connsiteY1582" fmla="*/ 385293 h 1590675"/>
              <a:gd name="connsiteX1583" fmla="*/ 966311 w 1933575"/>
              <a:gd name="connsiteY1583" fmla="*/ 366148 h 1590675"/>
              <a:gd name="connsiteX1584" fmla="*/ 985742 w 1933575"/>
              <a:gd name="connsiteY1584" fmla="*/ 386151 h 1590675"/>
              <a:gd name="connsiteX1585" fmla="*/ 665131 w 1933575"/>
              <a:gd name="connsiteY1585" fmla="*/ 229750 h 1590675"/>
              <a:gd name="connsiteX1586" fmla="*/ 684467 w 1933575"/>
              <a:gd name="connsiteY1586" fmla="*/ 249943 h 1590675"/>
              <a:gd name="connsiteX1587" fmla="*/ 663226 w 1933575"/>
              <a:gd name="connsiteY1587" fmla="*/ 269660 h 1590675"/>
              <a:gd name="connsiteX1588" fmla="*/ 644557 w 1933575"/>
              <a:gd name="connsiteY1588" fmla="*/ 248800 h 1590675"/>
              <a:gd name="connsiteX1589" fmla="*/ 665131 w 1933575"/>
              <a:gd name="connsiteY1589" fmla="*/ 229750 h 1590675"/>
              <a:gd name="connsiteX1590" fmla="*/ 1793939 w 1933575"/>
              <a:gd name="connsiteY1590" fmla="*/ 1590587 h 1590675"/>
              <a:gd name="connsiteX1591" fmla="*/ 1813274 w 1933575"/>
              <a:gd name="connsiteY1591" fmla="*/ 1576966 h 1590675"/>
              <a:gd name="connsiteX1592" fmla="*/ 1831562 w 1933575"/>
              <a:gd name="connsiteY1592" fmla="*/ 1590587 h 1590675"/>
              <a:gd name="connsiteX1593" fmla="*/ 1793939 w 1933575"/>
              <a:gd name="connsiteY1593" fmla="*/ 1590587 h 1590675"/>
              <a:gd name="connsiteX1594" fmla="*/ 1548384 w 1933575"/>
              <a:gd name="connsiteY1594" fmla="*/ 895262 h 1590675"/>
              <a:gd name="connsiteX1595" fmla="*/ 1528096 w 1933575"/>
              <a:gd name="connsiteY1595" fmla="*/ 914597 h 1590675"/>
              <a:gd name="connsiteX1596" fmla="*/ 1508760 w 1933575"/>
              <a:gd name="connsiteY1596" fmla="*/ 894309 h 1590675"/>
              <a:gd name="connsiteX1597" fmla="*/ 1529048 w 1933575"/>
              <a:gd name="connsiteY1597" fmla="*/ 874973 h 1590675"/>
              <a:gd name="connsiteX1598" fmla="*/ 1548384 w 1933575"/>
              <a:gd name="connsiteY1598" fmla="*/ 895262 h 1590675"/>
              <a:gd name="connsiteX1599" fmla="*/ 130207 w 1933575"/>
              <a:gd name="connsiteY1599" fmla="*/ 153455 h 1590675"/>
              <a:gd name="connsiteX1600" fmla="*/ 110204 w 1933575"/>
              <a:gd name="connsiteY1600" fmla="*/ 172981 h 1590675"/>
              <a:gd name="connsiteX1601" fmla="*/ 90392 w 1933575"/>
              <a:gd name="connsiteY1601" fmla="*/ 151931 h 1590675"/>
              <a:gd name="connsiteX1602" fmla="*/ 111062 w 1933575"/>
              <a:gd name="connsiteY1602" fmla="*/ 133167 h 1590675"/>
              <a:gd name="connsiteX1603" fmla="*/ 130207 w 1933575"/>
              <a:gd name="connsiteY1603" fmla="*/ 153455 h 1590675"/>
              <a:gd name="connsiteX1604" fmla="*/ 1416939 w 1933575"/>
              <a:gd name="connsiteY1604" fmla="*/ 706953 h 1590675"/>
              <a:gd name="connsiteX1605" fmla="*/ 1398175 w 1933575"/>
              <a:gd name="connsiteY1605" fmla="*/ 726384 h 1590675"/>
              <a:gd name="connsiteX1606" fmla="*/ 1378744 w 1933575"/>
              <a:gd name="connsiteY1606" fmla="*/ 707619 h 1590675"/>
              <a:gd name="connsiteX1607" fmla="*/ 1397508 w 1933575"/>
              <a:gd name="connsiteY1607" fmla="*/ 688188 h 1590675"/>
              <a:gd name="connsiteX1608" fmla="*/ 1416939 w 1933575"/>
              <a:gd name="connsiteY1608" fmla="*/ 706953 h 1590675"/>
              <a:gd name="connsiteX1609" fmla="*/ 1482852 w 1933575"/>
              <a:gd name="connsiteY1609" fmla="*/ 800393 h 1590675"/>
              <a:gd name="connsiteX1610" fmla="*/ 1463421 w 1933575"/>
              <a:gd name="connsiteY1610" fmla="*/ 820681 h 1590675"/>
              <a:gd name="connsiteX1611" fmla="*/ 1443609 w 1933575"/>
              <a:gd name="connsiteY1611" fmla="*/ 800869 h 1590675"/>
              <a:gd name="connsiteX1612" fmla="*/ 1462183 w 1933575"/>
              <a:gd name="connsiteY1612" fmla="*/ 781438 h 1590675"/>
              <a:gd name="connsiteX1613" fmla="*/ 1482852 w 1933575"/>
              <a:gd name="connsiteY1613" fmla="*/ 800393 h 1590675"/>
              <a:gd name="connsiteX1614" fmla="*/ 1593532 w 1933575"/>
              <a:gd name="connsiteY1614" fmla="*/ 1005466 h 1590675"/>
              <a:gd name="connsiteX1615" fmla="*/ 1574197 w 1933575"/>
              <a:gd name="connsiteY1615" fmla="*/ 985083 h 1590675"/>
              <a:gd name="connsiteX1616" fmla="*/ 1594866 w 1933575"/>
              <a:gd name="connsiteY1616" fmla="*/ 966223 h 1590675"/>
              <a:gd name="connsiteX1617" fmla="*/ 1613440 w 1933575"/>
              <a:gd name="connsiteY1617" fmla="*/ 985749 h 1590675"/>
              <a:gd name="connsiteX1618" fmla="*/ 1593532 w 1933575"/>
              <a:gd name="connsiteY1618" fmla="*/ 1005466 h 1590675"/>
              <a:gd name="connsiteX1619" fmla="*/ 50006 w 1933575"/>
              <a:gd name="connsiteY1619" fmla="*/ 138786 h 1590675"/>
              <a:gd name="connsiteX1620" fmla="*/ 31052 w 1933575"/>
              <a:gd name="connsiteY1620" fmla="*/ 158122 h 1590675"/>
              <a:gd name="connsiteX1621" fmla="*/ 11335 w 1933575"/>
              <a:gd name="connsiteY1621" fmla="*/ 138120 h 1590675"/>
              <a:gd name="connsiteX1622" fmla="*/ 31052 w 1933575"/>
              <a:gd name="connsiteY1622" fmla="*/ 119451 h 1590675"/>
              <a:gd name="connsiteX1623" fmla="*/ 50006 w 1933575"/>
              <a:gd name="connsiteY1623" fmla="*/ 138786 h 1590675"/>
              <a:gd name="connsiteX1624" fmla="*/ 760762 w 1933575"/>
              <a:gd name="connsiteY1624" fmla="*/ 263278 h 1590675"/>
              <a:gd name="connsiteX1625" fmla="*/ 741045 w 1933575"/>
              <a:gd name="connsiteY1625" fmla="*/ 283376 h 1590675"/>
              <a:gd name="connsiteX1626" fmla="*/ 721614 w 1933575"/>
              <a:gd name="connsiteY1626" fmla="*/ 264421 h 1590675"/>
              <a:gd name="connsiteX1627" fmla="*/ 741331 w 1933575"/>
              <a:gd name="connsiteY1627" fmla="*/ 244323 h 1590675"/>
              <a:gd name="connsiteX1628" fmla="*/ 760762 w 1933575"/>
              <a:gd name="connsiteY1628" fmla="*/ 263278 h 1590675"/>
              <a:gd name="connsiteX1629" fmla="*/ 1678400 w 1933575"/>
              <a:gd name="connsiteY1629" fmla="*/ 1079952 h 1590675"/>
              <a:gd name="connsiteX1630" fmla="*/ 1658969 w 1933575"/>
              <a:gd name="connsiteY1630" fmla="*/ 1098716 h 1590675"/>
              <a:gd name="connsiteX1631" fmla="*/ 1640205 w 1933575"/>
              <a:gd name="connsiteY1631" fmla="*/ 1079285 h 1590675"/>
              <a:gd name="connsiteX1632" fmla="*/ 1659636 w 1933575"/>
              <a:gd name="connsiteY1632" fmla="*/ 1060521 h 1590675"/>
              <a:gd name="connsiteX1633" fmla="*/ 1678400 w 1933575"/>
              <a:gd name="connsiteY1633" fmla="*/ 1079952 h 1590675"/>
              <a:gd name="connsiteX1634" fmla="*/ 1827371 w 1933575"/>
              <a:gd name="connsiteY1634" fmla="*/ 1498766 h 1590675"/>
              <a:gd name="connsiteX1635" fmla="*/ 1845278 w 1933575"/>
              <a:gd name="connsiteY1635" fmla="*/ 1518959 h 1590675"/>
              <a:gd name="connsiteX1636" fmla="*/ 1825943 w 1933575"/>
              <a:gd name="connsiteY1636" fmla="*/ 1535532 h 1590675"/>
              <a:gd name="connsiteX1637" fmla="*/ 1808702 w 1933575"/>
              <a:gd name="connsiteY1637" fmla="*/ 1515435 h 1590675"/>
              <a:gd name="connsiteX1638" fmla="*/ 1827371 w 1933575"/>
              <a:gd name="connsiteY1638" fmla="*/ 1498766 h 1590675"/>
              <a:gd name="connsiteX1639" fmla="*/ 1775270 w 1933575"/>
              <a:gd name="connsiteY1639" fmla="*/ 1365606 h 1590675"/>
              <a:gd name="connsiteX1640" fmla="*/ 1756982 w 1933575"/>
              <a:gd name="connsiteY1640" fmla="*/ 1345889 h 1590675"/>
              <a:gd name="connsiteX1641" fmla="*/ 1776984 w 1933575"/>
              <a:gd name="connsiteY1641" fmla="*/ 1328078 h 1590675"/>
              <a:gd name="connsiteX1642" fmla="*/ 1794510 w 1933575"/>
              <a:gd name="connsiteY1642" fmla="*/ 1346937 h 1590675"/>
              <a:gd name="connsiteX1643" fmla="*/ 1775270 w 1933575"/>
              <a:gd name="connsiteY1643" fmla="*/ 1365606 h 1590675"/>
              <a:gd name="connsiteX1644" fmla="*/ 1189673 w 1933575"/>
              <a:gd name="connsiteY1644" fmla="*/ 489402 h 1590675"/>
              <a:gd name="connsiteX1645" fmla="*/ 1209199 w 1933575"/>
              <a:gd name="connsiteY1645" fmla="*/ 507880 h 1590675"/>
              <a:gd name="connsiteX1646" fmla="*/ 1190339 w 1933575"/>
              <a:gd name="connsiteY1646" fmla="*/ 526930 h 1590675"/>
              <a:gd name="connsiteX1647" fmla="*/ 1171670 w 1933575"/>
              <a:gd name="connsiteY1647" fmla="*/ 509213 h 1590675"/>
              <a:gd name="connsiteX1648" fmla="*/ 1189673 w 1933575"/>
              <a:gd name="connsiteY1648" fmla="*/ 489402 h 1590675"/>
              <a:gd name="connsiteX1649" fmla="*/ 1044797 w 1933575"/>
              <a:gd name="connsiteY1649" fmla="*/ 381769 h 1590675"/>
              <a:gd name="connsiteX1650" fmla="*/ 1063752 w 1933575"/>
              <a:gd name="connsiteY1650" fmla="*/ 401010 h 1590675"/>
              <a:gd name="connsiteX1651" fmla="*/ 1045274 w 1933575"/>
              <a:gd name="connsiteY1651" fmla="*/ 418631 h 1590675"/>
              <a:gd name="connsiteX1652" fmla="*/ 1026986 w 1933575"/>
              <a:gd name="connsiteY1652" fmla="*/ 399486 h 1590675"/>
              <a:gd name="connsiteX1653" fmla="*/ 1044797 w 1933575"/>
              <a:gd name="connsiteY1653" fmla="*/ 381769 h 1590675"/>
              <a:gd name="connsiteX1654" fmla="*/ 838962 w 1933575"/>
              <a:gd name="connsiteY1654" fmla="*/ 277851 h 1590675"/>
              <a:gd name="connsiteX1655" fmla="*/ 821436 w 1933575"/>
              <a:gd name="connsiteY1655" fmla="*/ 296139 h 1590675"/>
              <a:gd name="connsiteX1656" fmla="*/ 802767 w 1933575"/>
              <a:gd name="connsiteY1656" fmla="*/ 277756 h 1590675"/>
              <a:gd name="connsiteX1657" fmla="*/ 820769 w 1933575"/>
              <a:gd name="connsiteY1657" fmla="*/ 260230 h 1590675"/>
              <a:gd name="connsiteX1658" fmla="*/ 838962 w 1933575"/>
              <a:gd name="connsiteY1658" fmla="*/ 277851 h 1590675"/>
              <a:gd name="connsiteX1659" fmla="*/ 899636 w 1933575"/>
              <a:gd name="connsiteY1659" fmla="*/ 274994 h 1590675"/>
              <a:gd name="connsiteX1660" fmla="*/ 917353 w 1933575"/>
              <a:gd name="connsiteY1660" fmla="*/ 291567 h 1590675"/>
              <a:gd name="connsiteX1661" fmla="*/ 901065 w 1933575"/>
              <a:gd name="connsiteY1661" fmla="*/ 309093 h 1590675"/>
              <a:gd name="connsiteX1662" fmla="*/ 883444 w 1933575"/>
              <a:gd name="connsiteY1662" fmla="*/ 292901 h 1590675"/>
              <a:gd name="connsiteX1663" fmla="*/ 899636 w 1933575"/>
              <a:gd name="connsiteY1663" fmla="*/ 274994 h 1590675"/>
              <a:gd name="connsiteX1664" fmla="*/ 1706975 w 1933575"/>
              <a:gd name="connsiteY1664" fmla="*/ 1173582 h 1590675"/>
              <a:gd name="connsiteX1665" fmla="*/ 1726121 w 1933575"/>
              <a:gd name="connsiteY1665" fmla="*/ 1155961 h 1590675"/>
              <a:gd name="connsiteX1666" fmla="*/ 1741932 w 1933575"/>
              <a:gd name="connsiteY1666" fmla="*/ 1175297 h 1590675"/>
              <a:gd name="connsiteX1667" fmla="*/ 1723835 w 1933575"/>
              <a:gd name="connsiteY1667" fmla="*/ 1190918 h 1590675"/>
              <a:gd name="connsiteX1668" fmla="*/ 1706975 w 1933575"/>
              <a:gd name="connsiteY1668" fmla="*/ 1173582 h 1590675"/>
              <a:gd name="connsiteX1669" fmla="*/ 1332643 w 1933575"/>
              <a:gd name="connsiteY1669" fmla="*/ 595701 h 1590675"/>
              <a:gd name="connsiteX1670" fmla="*/ 1349788 w 1933575"/>
              <a:gd name="connsiteY1670" fmla="*/ 613988 h 1590675"/>
              <a:gd name="connsiteX1671" fmla="*/ 1331405 w 1933575"/>
              <a:gd name="connsiteY1671" fmla="*/ 630848 h 1590675"/>
              <a:gd name="connsiteX1672" fmla="*/ 1314926 w 1933575"/>
              <a:gd name="connsiteY1672" fmla="*/ 613512 h 1590675"/>
              <a:gd name="connsiteX1673" fmla="*/ 1332643 w 1933575"/>
              <a:gd name="connsiteY1673" fmla="*/ 595701 h 1590675"/>
              <a:gd name="connsiteX1674" fmla="*/ 1808607 w 1933575"/>
              <a:gd name="connsiteY1674" fmla="*/ 1270833 h 1590675"/>
              <a:gd name="connsiteX1675" fmla="*/ 1789557 w 1933575"/>
              <a:gd name="connsiteY1675" fmla="*/ 1282834 h 1590675"/>
              <a:gd name="connsiteX1676" fmla="*/ 1773936 w 1933575"/>
              <a:gd name="connsiteY1676" fmla="*/ 1266832 h 1590675"/>
              <a:gd name="connsiteX1677" fmla="*/ 1790319 w 1933575"/>
              <a:gd name="connsiteY1677" fmla="*/ 1251497 h 1590675"/>
              <a:gd name="connsiteX1678" fmla="*/ 1808798 w 1933575"/>
              <a:gd name="connsiteY1678" fmla="*/ 1264355 h 1590675"/>
              <a:gd name="connsiteX1679" fmla="*/ 1808607 w 1933575"/>
              <a:gd name="connsiteY1679" fmla="*/ 1270833 h 1590675"/>
              <a:gd name="connsiteX1680" fmla="*/ 1860137 w 1933575"/>
              <a:gd name="connsiteY1680" fmla="*/ 1440854 h 1590675"/>
              <a:gd name="connsiteX1681" fmla="*/ 1841468 w 1933575"/>
              <a:gd name="connsiteY1681" fmla="*/ 1453808 h 1590675"/>
              <a:gd name="connsiteX1682" fmla="*/ 1824704 w 1933575"/>
              <a:gd name="connsiteY1682" fmla="*/ 1437044 h 1590675"/>
              <a:gd name="connsiteX1683" fmla="*/ 1841373 w 1933575"/>
              <a:gd name="connsiteY1683" fmla="*/ 1421709 h 1590675"/>
              <a:gd name="connsiteX1684" fmla="*/ 1860137 w 1933575"/>
              <a:gd name="connsiteY1684" fmla="*/ 1434377 h 1590675"/>
              <a:gd name="connsiteX1685" fmla="*/ 1860137 w 1933575"/>
              <a:gd name="connsiteY1685" fmla="*/ 1440854 h 1590675"/>
              <a:gd name="connsiteX1686" fmla="*/ 1143953 w 1933575"/>
              <a:gd name="connsiteY1686" fmla="*/ 417678 h 1590675"/>
              <a:gd name="connsiteX1687" fmla="*/ 1125284 w 1933575"/>
              <a:gd name="connsiteY1687" fmla="*/ 430632 h 1590675"/>
              <a:gd name="connsiteX1688" fmla="*/ 1108520 w 1933575"/>
              <a:gd name="connsiteY1688" fmla="*/ 413868 h 1590675"/>
              <a:gd name="connsiteX1689" fmla="*/ 1125188 w 1933575"/>
              <a:gd name="connsiteY1689" fmla="*/ 398533 h 1590675"/>
              <a:gd name="connsiteX1690" fmla="*/ 1143953 w 1933575"/>
              <a:gd name="connsiteY1690" fmla="*/ 411201 h 1590675"/>
              <a:gd name="connsiteX1691" fmla="*/ 1143953 w 1933575"/>
              <a:gd name="connsiteY1691" fmla="*/ 417678 h 1590675"/>
              <a:gd name="connsiteX1692" fmla="*/ 299657 w 1933575"/>
              <a:gd name="connsiteY1692" fmla="*/ 105735 h 1590675"/>
              <a:gd name="connsiteX1693" fmla="*/ 280511 w 1933575"/>
              <a:gd name="connsiteY1693" fmla="*/ 117927 h 1590675"/>
              <a:gd name="connsiteX1694" fmla="*/ 264414 w 1933575"/>
              <a:gd name="connsiteY1694" fmla="*/ 100591 h 1590675"/>
              <a:gd name="connsiteX1695" fmla="*/ 281654 w 1933575"/>
              <a:gd name="connsiteY1695" fmla="*/ 85827 h 1590675"/>
              <a:gd name="connsiteX1696" fmla="*/ 299942 w 1933575"/>
              <a:gd name="connsiteY1696" fmla="*/ 99258 h 1590675"/>
              <a:gd name="connsiteX1697" fmla="*/ 299657 w 1933575"/>
              <a:gd name="connsiteY1697" fmla="*/ 105735 h 1590675"/>
              <a:gd name="connsiteX1698" fmla="*/ 1627156 w 1933575"/>
              <a:gd name="connsiteY1698" fmla="*/ 911645 h 1590675"/>
              <a:gd name="connsiteX1699" fmla="*/ 1608773 w 1933575"/>
              <a:gd name="connsiteY1699" fmla="*/ 925075 h 1590675"/>
              <a:gd name="connsiteX1700" fmla="*/ 1591532 w 1933575"/>
              <a:gd name="connsiteY1700" fmla="*/ 908787 h 1590675"/>
              <a:gd name="connsiteX1701" fmla="*/ 1607820 w 1933575"/>
              <a:gd name="connsiteY1701" fmla="*/ 892976 h 1590675"/>
              <a:gd name="connsiteX1702" fmla="*/ 1626965 w 1933575"/>
              <a:gd name="connsiteY1702" fmla="*/ 905168 h 1590675"/>
              <a:gd name="connsiteX1703" fmla="*/ 1627156 w 1933575"/>
              <a:gd name="connsiteY1703" fmla="*/ 911645 h 1590675"/>
              <a:gd name="connsiteX1704" fmla="*/ 457486 w 1933575"/>
              <a:gd name="connsiteY1704" fmla="*/ 125356 h 1590675"/>
              <a:gd name="connsiteX1705" fmla="*/ 439769 w 1933575"/>
              <a:gd name="connsiteY1705" fmla="*/ 146787 h 1590675"/>
              <a:gd name="connsiteX1706" fmla="*/ 423386 w 1933575"/>
              <a:gd name="connsiteY1706" fmla="*/ 130690 h 1590675"/>
              <a:gd name="connsiteX1707" fmla="*/ 440055 w 1933575"/>
              <a:gd name="connsiteY1707" fmla="*/ 114021 h 1590675"/>
              <a:gd name="connsiteX1708" fmla="*/ 457486 w 1933575"/>
              <a:gd name="connsiteY1708" fmla="*/ 125356 h 1590675"/>
              <a:gd name="connsiteX1709" fmla="*/ 1561624 w 1933575"/>
              <a:gd name="connsiteY1709" fmla="*/ 818871 h 1590675"/>
              <a:gd name="connsiteX1710" fmla="*/ 1542574 w 1933575"/>
              <a:gd name="connsiteY1710" fmla="*/ 831349 h 1590675"/>
              <a:gd name="connsiteX1711" fmla="*/ 1526191 w 1933575"/>
              <a:gd name="connsiteY1711" fmla="*/ 814204 h 1590675"/>
              <a:gd name="connsiteX1712" fmla="*/ 1543241 w 1933575"/>
              <a:gd name="connsiteY1712" fmla="*/ 799250 h 1590675"/>
              <a:gd name="connsiteX1713" fmla="*/ 1561719 w 1933575"/>
              <a:gd name="connsiteY1713" fmla="*/ 812394 h 1590675"/>
              <a:gd name="connsiteX1714" fmla="*/ 1561624 w 1933575"/>
              <a:gd name="connsiteY1714" fmla="*/ 818871 h 1590675"/>
              <a:gd name="connsiteX1715" fmla="*/ 1266920 w 1933575"/>
              <a:gd name="connsiteY1715" fmla="*/ 541218 h 1590675"/>
              <a:gd name="connsiteX1716" fmla="*/ 1254157 w 1933575"/>
              <a:gd name="connsiteY1716" fmla="*/ 522644 h 1590675"/>
              <a:gd name="connsiteX1717" fmla="*/ 1269587 w 1933575"/>
              <a:gd name="connsiteY1717" fmla="*/ 506356 h 1590675"/>
              <a:gd name="connsiteX1718" fmla="*/ 1285589 w 1933575"/>
              <a:gd name="connsiteY1718" fmla="*/ 522072 h 1590675"/>
              <a:gd name="connsiteX1719" fmla="*/ 1273493 w 1933575"/>
              <a:gd name="connsiteY1719" fmla="*/ 541122 h 1590675"/>
              <a:gd name="connsiteX1720" fmla="*/ 1266920 w 1933575"/>
              <a:gd name="connsiteY1720" fmla="*/ 541218 h 1590675"/>
              <a:gd name="connsiteX1721" fmla="*/ 538448 w 1933575"/>
              <a:gd name="connsiteY1721" fmla="*/ 147835 h 1590675"/>
              <a:gd name="connsiteX1722" fmla="*/ 519589 w 1933575"/>
              <a:gd name="connsiteY1722" fmla="*/ 160598 h 1590675"/>
              <a:gd name="connsiteX1723" fmla="*/ 503015 w 1933575"/>
              <a:gd name="connsiteY1723" fmla="*/ 143739 h 1590675"/>
              <a:gd name="connsiteX1724" fmla="*/ 519875 w 1933575"/>
              <a:gd name="connsiteY1724" fmla="*/ 128595 h 1590675"/>
              <a:gd name="connsiteX1725" fmla="*/ 538544 w 1933575"/>
              <a:gd name="connsiteY1725" fmla="*/ 141453 h 1590675"/>
              <a:gd name="connsiteX1726" fmla="*/ 538448 w 1933575"/>
              <a:gd name="connsiteY1726" fmla="*/ 147835 h 1590675"/>
              <a:gd name="connsiteX1727" fmla="*/ 355664 w 1933575"/>
              <a:gd name="connsiteY1727" fmla="*/ 98495 h 1590675"/>
              <a:gd name="connsiteX1728" fmla="*/ 377000 w 1933575"/>
              <a:gd name="connsiteY1728" fmla="*/ 116307 h 1590675"/>
              <a:gd name="connsiteX1729" fmla="*/ 360807 w 1933575"/>
              <a:gd name="connsiteY1729" fmla="*/ 132595 h 1590675"/>
              <a:gd name="connsiteX1730" fmla="*/ 344234 w 1933575"/>
              <a:gd name="connsiteY1730" fmla="*/ 115831 h 1590675"/>
              <a:gd name="connsiteX1731" fmla="*/ 355664 w 1933575"/>
              <a:gd name="connsiteY1731" fmla="*/ 98495 h 1590675"/>
              <a:gd name="connsiteX1732" fmla="*/ 1495901 w 1933575"/>
              <a:gd name="connsiteY1732" fmla="*/ 724097 h 1590675"/>
              <a:gd name="connsiteX1733" fmla="*/ 1477613 w 1933575"/>
              <a:gd name="connsiteY1733" fmla="*/ 736861 h 1590675"/>
              <a:gd name="connsiteX1734" fmla="*/ 1462088 w 1933575"/>
              <a:gd name="connsiteY1734" fmla="*/ 721526 h 1590675"/>
              <a:gd name="connsiteX1735" fmla="*/ 1476470 w 1933575"/>
              <a:gd name="connsiteY1735" fmla="*/ 706381 h 1590675"/>
              <a:gd name="connsiteX1736" fmla="*/ 1495616 w 1933575"/>
              <a:gd name="connsiteY1736" fmla="*/ 717335 h 1590675"/>
              <a:gd name="connsiteX1737" fmla="*/ 1495901 w 1933575"/>
              <a:gd name="connsiteY1737" fmla="*/ 724097 h 1590675"/>
              <a:gd name="connsiteX1738" fmla="*/ 595789 w 1933575"/>
              <a:gd name="connsiteY1738" fmla="*/ 177077 h 1590675"/>
              <a:gd name="connsiteX1739" fmla="*/ 583692 w 1933575"/>
              <a:gd name="connsiteY1739" fmla="*/ 158312 h 1590675"/>
              <a:gd name="connsiteX1740" fmla="*/ 599599 w 1933575"/>
              <a:gd name="connsiteY1740" fmla="*/ 143454 h 1590675"/>
              <a:gd name="connsiteX1741" fmla="*/ 614077 w 1933575"/>
              <a:gd name="connsiteY1741" fmla="*/ 158408 h 1590675"/>
              <a:gd name="connsiteX1742" fmla="*/ 602456 w 1933575"/>
              <a:gd name="connsiteY1742" fmla="*/ 177077 h 1590675"/>
              <a:gd name="connsiteX1743" fmla="*/ 595789 w 1933575"/>
              <a:gd name="connsiteY1743" fmla="*/ 177077 h 1590675"/>
              <a:gd name="connsiteX1744" fmla="*/ 219456 w 1933575"/>
              <a:gd name="connsiteY1744" fmla="*/ 91447 h 1590675"/>
              <a:gd name="connsiteX1745" fmla="*/ 200406 w 1933575"/>
              <a:gd name="connsiteY1745" fmla="*/ 103068 h 1590675"/>
              <a:gd name="connsiteX1746" fmla="*/ 185928 w 1933575"/>
              <a:gd name="connsiteY1746" fmla="*/ 86780 h 1590675"/>
              <a:gd name="connsiteX1747" fmla="*/ 201263 w 1933575"/>
              <a:gd name="connsiteY1747" fmla="*/ 72683 h 1590675"/>
              <a:gd name="connsiteX1748" fmla="*/ 219647 w 1933575"/>
              <a:gd name="connsiteY1748" fmla="*/ 84779 h 1590675"/>
              <a:gd name="connsiteX1749" fmla="*/ 219456 w 1933575"/>
              <a:gd name="connsiteY1749" fmla="*/ 91447 h 1590675"/>
              <a:gd name="connsiteX1750" fmla="*/ 1691354 w 1933575"/>
              <a:gd name="connsiteY1750" fmla="*/ 1003752 h 1590675"/>
              <a:gd name="connsiteX1751" fmla="*/ 1672590 w 1933575"/>
              <a:gd name="connsiteY1751" fmla="*/ 1014610 h 1590675"/>
              <a:gd name="connsiteX1752" fmla="*/ 1658588 w 1933575"/>
              <a:gd name="connsiteY1752" fmla="*/ 999561 h 1590675"/>
              <a:gd name="connsiteX1753" fmla="*/ 1674400 w 1933575"/>
              <a:gd name="connsiteY1753" fmla="*/ 984892 h 1590675"/>
              <a:gd name="connsiteX1754" fmla="*/ 1691450 w 1933575"/>
              <a:gd name="connsiteY1754" fmla="*/ 997275 h 1590675"/>
              <a:gd name="connsiteX1755" fmla="*/ 1691354 w 1933575"/>
              <a:gd name="connsiteY1755" fmla="*/ 1003752 h 1590675"/>
              <a:gd name="connsiteX1756" fmla="*/ 984123 w 1933575"/>
              <a:gd name="connsiteY1756" fmla="*/ 289186 h 1590675"/>
              <a:gd name="connsiteX1757" fmla="*/ 994601 w 1933575"/>
              <a:gd name="connsiteY1757" fmla="*/ 307188 h 1590675"/>
              <a:gd name="connsiteX1758" fmla="*/ 979361 w 1933575"/>
              <a:gd name="connsiteY1758" fmla="*/ 321476 h 1590675"/>
              <a:gd name="connsiteX1759" fmla="*/ 965454 w 1933575"/>
              <a:gd name="connsiteY1759" fmla="*/ 305950 h 1590675"/>
              <a:gd name="connsiteX1760" fmla="*/ 977551 w 1933575"/>
              <a:gd name="connsiteY1760" fmla="*/ 288900 h 1590675"/>
              <a:gd name="connsiteX1761" fmla="*/ 984123 w 1933575"/>
              <a:gd name="connsiteY1761" fmla="*/ 289186 h 1590675"/>
              <a:gd name="connsiteX1762" fmla="*/ 1755648 w 1933575"/>
              <a:gd name="connsiteY1762" fmla="*/ 1097859 h 1590675"/>
              <a:gd name="connsiteX1763" fmla="*/ 1738884 w 1933575"/>
              <a:gd name="connsiteY1763" fmla="*/ 1107955 h 1590675"/>
              <a:gd name="connsiteX1764" fmla="*/ 1724406 w 1933575"/>
              <a:gd name="connsiteY1764" fmla="*/ 1093191 h 1590675"/>
              <a:gd name="connsiteX1765" fmla="*/ 1740122 w 1933575"/>
              <a:gd name="connsiteY1765" fmla="*/ 1079761 h 1590675"/>
              <a:gd name="connsiteX1766" fmla="*/ 1755934 w 1933575"/>
              <a:gd name="connsiteY1766" fmla="*/ 1091286 h 1590675"/>
              <a:gd name="connsiteX1767" fmla="*/ 1755648 w 1933575"/>
              <a:gd name="connsiteY1767" fmla="*/ 1097859 h 1590675"/>
              <a:gd name="connsiteX1768" fmla="*/ 1415415 w 1933575"/>
              <a:gd name="connsiteY1768" fmla="*/ 610750 h 1590675"/>
              <a:gd name="connsiteX1769" fmla="*/ 1426083 w 1933575"/>
              <a:gd name="connsiteY1769" fmla="*/ 627133 h 1590675"/>
              <a:gd name="connsiteX1770" fmla="*/ 1411891 w 1933575"/>
              <a:gd name="connsiteY1770" fmla="*/ 642183 h 1590675"/>
              <a:gd name="connsiteX1771" fmla="*/ 1397889 w 1933575"/>
              <a:gd name="connsiteY1771" fmla="*/ 627038 h 1590675"/>
              <a:gd name="connsiteX1772" fmla="*/ 1408748 w 1933575"/>
              <a:gd name="connsiteY1772" fmla="*/ 610750 h 1590675"/>
              <a:gd name="connsiteX1773" fmla="*/ 1415415 w 1933575"/>
              <a:gd name="connsiteY1773" fmla="*/ 610750 h 1590675"/>
              <a:gd name="connsiteX1774" fmla="*/ 120777 w 1933575"/>
              <a:gd name="connsiteY1774" fmla="*/ 90304 h 1590675"/>
              <a:gd name="connsiteX1775" fmla="*/ 110395 w 1933575"/>
              <a:gd name="connsiteY1775" fmla="*/ 73730 h 1590675"/>
              <a:gd name="connsiteX1776" fmla="*/ 124873 w 1933575"/>
              <a:gd name="connsiteY1776" fmla="*/ 58967 h 1590675"/>
              <a:gd name="connsiteX1777" fmla="*/ 138589 w 1933575"/>
              <a:gd name="connsiteY1777" fmla="*/ 74397 h 1590675"/>
              <a:gd name="connsiteX1778" fmla="*/ 127349 w 1933575"/>
              <a:gd name="connsiteY1778" fmla="*/ 90495 h 1590675"/>
              <a:gd name="connsiteX1779" fmla="*/ 120777 w 1933575"/>
              <a:gd name="connsiteY1779" fmla="*/ 90304 h 1590675"/>
              <a:gd name="connsiteX1780" fmla="*/ 693325 w 1933575"/>
              <a:gd name="connsiteY1780" fmla="*/ 176124 h 1590675"/>
              <a:gd name="connsiteX1781" fmla="*/ 675894 w 1933575"/>
              <a:gd name="connsiteY1781" fmla="*/ 187459 h 1590675"/>
              <a:gd name="connsiteX1782" fmla="*/ 660845 w 1933575"/>
              <a:gd name="connsiteY1782" fmla="*/ 172981 h 1590675"/>
              <a:gd name="connsiteX1783" fmla="*/ 675704 w 1933575"/>
              <a:gd name="connsiteY1783" fmla="*/ 158312 h 1590675"/>
              <a:gd name="connsiteX1784" fmla="*/ 693325 w 1933575"/>
              <a:gd name="connsiteY1784" fmla="*/ 169457 h 1590675"/>
              <a:gd name="connsiteX1785" fmla="*/ 693325 w 1933575"/>
              <a:gd name="connsiteY1785" fmla="*/ 176124 h 1590675"/>
              <a:gd name="connsiteX1786" fmla="*/ 772097 w 1933575"/>
              <a:gd name="connsiteY1786" fmla="*/ 189745 h 1590675"/>
              <a:gd name="connsiteX1787" fmla="*/ 756190 w 1933575"/>
              <a:gd name="connsiteY1787" fmla="*/ 200413 h 1590675"/>
              <a:gd name="connsiteX1788" fmla="*/ 741331 w 1933575"/>
              <a:gd name="connsiteY1788" fmla="*/ 187650 h 1590675"/>
              <a:gd name="connsiteX1789" fmla="*/ 755142 w 1933575"/>
              <a:gd name="connsiteY1789" fmla="*/ 173743 h 1590675"/>
              <a:gd name="connsiteX1790" fmla="*/ 771906 w 1933575"/>
              <a:gd name="connsiteY1790" fmla="*/ 183173 h 1590675"/>
              <a:gd name="connsiteX1791" fmla="*/ 772097 w 1933575"/>
              <a:gd name="connsiteY1791" fmla="*/ 189745 h 1590675"/>
              <a:gd name="connsiteX1792" fmla="*/ 1871567 w 1933575"/>
              <a:gd name="connsiteY1792" fmla="*/ 1361796 h 1590675"/>
              <a:gd name="connsiteX1793" fmla="*/ 1854708 w 1933575"/>
              <a:gd name="connsiteY1793" fmla="*/ 1371226 h 1590675"/>
              <a:gd name="connsiteX1794" fmla="*/ 1842326 w 1933575"/>
              <a:gd name="connsiteY1794" fmla="*/ 1358463 h 1590675"/>
              <a:gd name="connsiteX1795" fmla="*/ 1855661 w 1933575"/>
              <a:gd name="connsiteY1795" fmla="*/ 1344937 h 1590675"/>
              <a:gd name="connsiteX1796" fmla="*/ 1871758 w 1933575"/>
              <a:gd name="connsiteY1796" fmla="*/ 1355319 h 1590675"/>
              <a:gd name="connsiteX1797" fmla="*/ 1871567 w 1933575"/>
              <a:gd name="connsiteY1797" fmla="*/ 1361796 h 1590675"/>
              <a:gd name="connsiteX1798" fmla="*/ 1907096 w 1933575"/>
              <a:gd name="connsiteY1798" fmla="*/ 1551153 h 1590675"/>
              <a:gd name="connsiteX1799" fmla="*/ 1893761 w 1933575"/>
              <a:gd name="connsiteY1799" fmla="*/ 1532008 h 1590675"/>
              <a:gd name="connsiteX1800" fmla="*/ 1906143 w 1933575"/>
              <a:gd name="connsiteY1800" fmla="*/ 1517911 h 1590675"/>
              <a:gd name="connsiteX1801" fmla="*/ 1919288 w 1933575"/>
              <a:gd name="connsiteY1801" fmla="*/ 1531341 h 1590675"/>
              <a:gd name="connsiteX1802" fmla="*/ 1907096 w 1933575"/>
              <a:gd name="connsiteY1802" fmla="*/ 1551153 h 1590675"/>
              <a:gd name="connsiteX1803" fmla="*/ 64580 w 1933575"/>
              <a:gd name="connsiteY1803" fmla="*/ 59348 h 1590675"/>
              <a:gd name="connsiteX1804" fmla="*/ 45244 w 1933575"/>
              <a:gd name="connsiteY1804" fmla="*/ 72111 h 1590675"/>
              <a:gd name="connsiteX1805" fmla="*/ 30956 w 1933575"/>
              <a:gd name="connsiteY1805" fmla="*/ 58300 h 1590675"/>
              <a:gd name="connsiteX1806" fmla="*/ 45339 w 1933575"/>
              <a:gd name="connsiteY1806" fmla="*/ 46108 h 1590675"/>
              <a:gd name="connsiteX1807" fmla="*/ 64580 w 1933575"/>
              <a:gd name="connsiteY1807" fmla="*/ 59348 h 1590675"/>
              <a:gd name="connsiteX1808" fmla="*/ 1224153 w 1933575"/>
              <a:gd name="connsiteY1808" fmla="*/ 429680 h 1590675"/>
              <a:gd name="connsiteX1809" fmla="*/ 1204436 w 1933575"/>
              <a:gd name="connsiteY1809" fmla="*/ 441681 h 1590675"/>
              <a:gd name="connsiteX1810" fmla="*/ 1190720 w 1933575"/>
              <a:gd name="connsiteY1810" fmla="*/ 427298 h 1590675"/>
              <a:gd name="connsiteX1811" fmla="*/ 1205579 w 1933575"/>
              <a:gd name="connsiteY1811" fmla="*/ 415678 h 1590675"/>
              <a:gd name="connsiteX1812" fmla="*/ 1224153 w 1933575"/>
              <a:gd name="connsiteY1812" fmla="*/ 429680 h 1590675"/>
              <a:gd name="connsiteX1813" fmla="*/ 1074706 w 1933575"/>
              <a:gd name="connsiteY1813" fmla="*/ 323952 h 1590675"/>
              <a:gd name="connsiteX1814" fmla="*/ 1058990 w 1933575"/>
              <a:gd name="connsiteY1814" fmla="*/ 333096 h 1590675"/>
              <a:gd name="connsiteX1815" fmla="*/ 1047179 w 1933575"/>
              <a:gd name="connsiteY1815" fmla="*/ 319571 h 1590675"/>
              <a:gd name="connsiteX1816" fmla="*/ 1059561 w 1933575"/>
              <a:gd name="connsiteY1816" fmla="*/ 308236 h 1590675"/>
              <a:gd name="connsiteX1817" fmla="*/ 1074896 w 1933575"/>
              <a:gd name="connsiteY1817" fmla="*/ 318142 h 1590675"/>
              <a:gd name="connsiteX1818" fmla="*/ 1074706 w 1933575"/>
              <a:gd name="connsiteY1818" fmla="*/ 323952 h 1590675"/>
              <a:gd name="connsiteX1819" fmla="*/ 835533 w 1933575"/>
              <a:gd name="connsiteY1819" fmla="*/ 216510 h 1590675"/>
              <a:gd name="connsiteX1820" fmla="*/ 823055 w 1933575"/>
              <a:gd name="connsiteY1820" fmla="*/ 199175 h 1590675"/>
              <a:gd name="connsiteX1821" fmla="*/ 834009 w 1933575"/>
              <a:gd name="connsiteY1821" fmla="*/ 185649 h 1590675"/>
              <a:gd name="connsiteX1822" fmla="*/ 847058 w 1933575"/>
              <a:gd name="connsiteY1822" fmla="*/ 198603 h 1590675"/>
              <a:gd name="connsiteX1823" fmla="*/ 835533 w 1933575"/>
              <a:gd name="connsiteY1823" fmla="*/ 216510 h 1590675"/>
              <a:gd name="connsiteX1824" fmla="*/ 1806512 w 1933575"/>
              <a:gd name="connsiteY1824" fmla="*/ 1172249 h 1590675"/>
              <a:gd name="connsiteX1825" fmla="*/ 1816608 w 1933575"/>
              <a:gd name="connsiteY1825" fmla="*/ 1187298 h 1590675"/>
              <a:gd name="connsiteX1826" fmla="*/ 1803845 w 1933575"/>
              <a:gd name="connsiteY1826" fmla="*/ 1199967 h 1590675"/>
              <a:gd name="connsiteX1827" fmla="*/ 1791748 w 1933575"/>
              <a:gd name="connsiteY1827" fmla="*/ 1188441 h 1590675"/>
              <a:gd name="connsiteX1828" fmla="*/ 1800606 w 1933575"/>
              <a:gd name="connsiteY1828" fmla="*/ 1172535 h 1590675"/>
              <a:gd name="connsiteX1829" fmla="*/ 1806512 w 1933575"/>
              <a:gd name="connsiteY1829" fmla="*/ 1172249 h 1590675"/>
              <a:gd name="connsiteX1830" fmla="*/ 1343882 w 1933575"/>
              <a:gd name="connsiteY1830" fmla="*/ 549123 h 1590675"/>
              <a:gd name="connsiteX1831" fmla="*/ 1334262 w 1933575"/>
              <a:gd name="connsiteY1831" fmla="*/ 533788 h 1590675"/>
              <a:gd name="connsiteX1832" fmla="*/ 1347311 w 1933575"/>
              <a:gd name="connsiteY1832" fmla="*/ 521501 h 1590675"/>
              <a:gd name="connsiteX1833" fmla="*/ 1359027 w 1933575"/>
              <a:gd name="connsiteY1833" fmla="*/ 533407 h 1590675"/>
              <a:gd name="connsiteX1834" fmla="*/ 1349693 w 1933575"/>
              <a:gd name="connsiteY1834" fmla="*/ 549123 h 1590675"/>
              <a:gd name="connsiteX1835" fmla="*/ 1343882 w 1933575"/>
              <a:gd name="connsiteY1835" fmla="*/ 549123 h 1590675"/>
              <a:gd name="connsiteX1836" fmla="*/ 914210 w 1933575"/>
              <a:gd name="connsiteY1836" fmla="*/ 196889 h 1590675"/>
              <a:gd name="connsiteX1837" fmla="*/ 924877 w 1933575"/>
              <a:gd name="connsiteY1837" fmla="*/ 212319 h 1590675"/>
              <a:gd name="connsiteX1838" fmla="*/ 914972 w 1933575"/>
              <a:gd name="connsiteY1838" fmla="*/ 223654 h 1590675"/>
              <a:gd name="connsiteX1839" fmla="*/ 904399 w 1933575"/>
              <a:gd name="connsiteY1839" fmla="*/ 212986 h 1590675"/>
              <a:gd name="connsiteX1840" fmla="*/ 914210 w 1933575"/>
              <a:gd name="connsiteY1840" fmla="*/ 196889 h 1590675"/>
              <a:gd name="connsiteX1841" fmla="*/ 1704785 w 1933575"/>
              <a:gd name="connsiteY1841" fmla="*/ 920503 h 1590675"/>
              <a:gd name="connsiteX1842" fmla="*/ 1687449 w 1933575"/>
              <a:gd name="connsiteY1842" fmla="*/ 931076 h 1590675"/>
              <a:gd name="connsiteX1843" fmla="*/ 1677067 w 1933575"/>
              <a:gd name="connsiteY1843" fmla="*/ 919551 h 1590675"/>
              <a:gd name="connsiteX1844" fmla="*/ 1687449 w 1933575"/>
              <a:gd name="connsiteY1844" fmla="*/ 909740 h 1590675"/>
              <a:gd name="connsiteX1845" fmla="*/ 1704785 w 1933575"/>
              <a:gd name="connsiteY1845" fmla="*/ 920503 h 1590675"/>
              <a:gd name="connsiteX1846" fmla="*/ 1280827 w 1933575"/>
              <a:gd name="connsiteY1846" fmla="*/ 458731 h 1590675"/>
              <a:gd name="connsiteX1847" fmla="*/ 1271111 w 1933575"/>
              <a:gd name="connsiteY1847" fmla="*/ 442634 h 1590675"/>
              <a:gd name="connsiteX1848" fmla="*/ 1281684 w 1933575"/>
              <a:gd name="connsiteY1848" fmla="*/ 431966 h 1590675"/>
              <a:gd name="connsiteX1849" fmla="*/ 1291590 w 1933575"/>
              <a:gd name="connsiteY1849" fmla="*/ 443301 h 1590675"/>
              <a:gd name="connsiteX1850" fmla="*/ 1280827 w 1933575"/>
              <a:gd name="connsiteY1850" fmla="*/ 458731 h 1590675"/>
              <a:gd name="connsiteX1851" fmla="*/ 1574006 w 1933575"/>
              <a:gd name="connsiteY1851" fmla="*/ 735337 h 1590675"/>
              <a:gd name="connsiteX1852" fmla="*/ 1556957 w 1933575"/>
              <a:gd name="connsiteY1852" fmla="*/ 746291 h 1590675"/>
              <a:gd name="connsiteX1853" fmla="*/ 1546289 w 1933575"/>
              <a:gd name="connsiteY1853" fmla="*/ 735051 h 1590675"/>
              <a:gd name="connsiteX1854" fmla="*/ 1556385 w 1933575"/>
              <a:gd name="connsiteY1854" fmla="*/ 724955 h 1590675"/>
              <a:gd name="connsiteX1855" fmla="*/ 1574006 w 1933575"/>
              <a:gd name="connsiteY1855" fmla="*/ 735337 h 1590675"/>
              <a:gd name="connsiteX1856" fmla="*/ 1621536 w 1933575"/>
              <a:gd name="connsiteY1856" fmla="*/ 812585 h 1590675"/>
              <a:gd name="connsiteX1857" fmla="*/ 1633157 w 1933575"/>
              <a:gd name="connsiteY1857" fmla="*/ 828492 h 1590675"/>
              <a:gd name="connsiteX1858" fmla="*/ 1622107 w 1933575"/>
              <a:gd name="connsiteY1858" fmla="*/ 841160 h 1590675"/>
              <a:gd name="connsiteX1859" fmla="*/ 1611440 w 1933575"/>
              <a:gd name="connsiteY1859" fmla="*/ 829635 h 1590675"/>
              <a:gd name="connsiteX1860" fmla="*/ 1621536 w 1933575"/>
              <a:gd name="connsiteY1860" fmla="*/ 812585 h 1590675"/>
              <a:gd name="connsiteX1861" fmla="*/ 453676 w 1933575"/>
              <a:gd name="connsiteY1861" fmla="*/ 64777 h 1590675"/>
              <a:gd name="connsiteX1862" fmla="*/ 444818 w 1933575"/>
              <a:gd name="connsiteY1862" fmla="*/ 50775 h 1590675"/>
              <a:gd name="connsiteX1863" fmla="*/ 455200 w 1933575"/>
              <a:gd name="connsiteY1863" fmla="*/ 40679 h 1590675"/>
              <a:gd name="connsiteX1864" fmla="*/ 463487 w 1933575"/>
              <a:gd name="connsiteY1864" fmla="*/ 51442 h 1590675"/>
              <a:gd name="connsiteX1865" fmla="*/ 453676 w 1933575"/>
              <a:gd name="connsiteY1865" fmla="*/ 64777 h 1590675"/>
              <a:gd name="connsiteX1866" fmla="*/ 1490663 w 1933575"/>
              <a:gd name="connsiteY1866" fmla="*/ 657327 h 1590675"/>
              <a:gd name="connsiteX1867" fmla="*/ 1481709 w 1933575"/>
              <a:gd name="connsiteY1867" fmla="*/ 641039 h 1590675"/>
              <a:gd name="connsiteX1868" fmla="*/ 1492949 w 1933575"/>
              <a:gd name="connsiteY1868" fmla="*/ 632181 h 1590675"/>
              <a:gd name="connsiteX1869" fmla="*/ 1501426 w 1933575"/>
              <a:gd name="connsiteY1869" fmla="*/ 642183 h 1590675"/>
              <a:gd name="connsiteX1870" fmla="*/ 1490663 w 1933575"/>
              <a:gd name="connsiteY1870" fmla="*/ 657327 h 1590675"/>
              <a:gd name="connsiteX1871" fmla="*/ 1936242 w 1933575"/>
              <a:gd name="connsiteY1871" fmla="*/ 1451046 h 1590675"/>
              <a:gd name="connsiteX1872" fmla="*/ 1921097 w 1933575"/>
              <a:gd name="connsiteY1872" fmla="*/ 1461714 h 1590675"/>
              <a:gd name="connsiteX1873" fmla="*/ 1910906 w 1933575"/>
              <a:gd name="connsiteY1873" fmla="*/ 1451617 h 1590675"/>
              <a:gd name="connsiteX1874" fmla="*/ 1919859 w 1933575"/>
              <a:gd name="connsiteY1874" fmla="*/ 1441997 h 1590675"/>
              <a:gd name="connsiteX1875" fmla="*/ 1936242 w 1933575"/>
              <a:gd name="connsiteY1875" fmla="*/ 1451046 h 1590675"/>
              <a:gd name="connsiteX1876" fmla="*/ 1154621 w 1933575"/>
              <a:gd name="connsiteY1876" fmla="*/ 335382 h 1590675"/>
              <a:gd name="connsiteX1877" fmla="*/ 1138619 w 1933575"/>
              <a:gd name="connsiteY1877" fmla="*/ 344812 h 1590675"/>
              <a:gd name="connsiteX1878" fmla="*/ 1129284 w 1933575"/>
              <a:gd name="connsiteY1878" fmla="*/ 333858 h 1590675"/>
              <a:gd name="connsiteX1879" fmla="*/ 1139095 w 1933575"/>
              <a:gd name="connsiteY1879" fmla="*/ 325095 h 1590675"/>
              <a:gd name="connsiteX1880" fmla="*/ 1154621 w 1933575"/>
              <a:gd name="connsiteY1880" fmla="*/ 335382 h 1590675"/>
              <a:gd name="connsiteX1881" fmla="*/ 1854137 w 1933575"/>
              <a:gd name="connsiteY1881" fmla="*/ 1282263 h 1590675"/>
              <a:gd name="connsiteX1882" fmla="*/ 1869377 w 1933575"/>
              <a:gd name="connsiteY1882" fmla="*/ 1271499 h 1590675"/>
              <a:gd name="connsiteX1883" fmla="*/ 1879378 w 1933575"/>
              <a:gd name="connsiteY1883" fmla="*/ 1279977 h 1590675"/>
              <a:gd name="connsiteX1884" fmla="*/ 1870520 w 1933575"/>
              <a:gd name="connsiteY1884" fmla="*/ 1291216 h 1590675"/>
              <a:gd name="connsiteX1885" fmla="*/ 1854137 w 1933575"/>
              <a:gd name="connsiteY1885" fmla="*/ 1282263 h 1590675"/>
              <a:gd name="connsiteX1886" fmla="*/ 1768507 w 1933575"/>
              <a:gd name="connsiteY1886" fmla="*/ 1013943 h 1590675"/>
              <a:gd name="connsiteX1887" fmla="*/ 1752981 w 1933575"/>
              <a:gd name="connsiteY1887" fmla="*/ 1024040 h 1590675"/>
              <a:gd name="connsiteX1888" fmla="*/ 1743170 w 1933575"/>
              <a:gd name="connsiteY1888" fmla="*/ 1013562 h 1590675"/>
              <a:gd name="connsiteX1889" fmla="*/ 1752505 w 1933575"/>
              <a:gd name="connsiteY1889" fmla="*/ 1004323 h 1590675"/>
              <a:gd name="connsiteX1890" fmla="*/ 1768507 w 1933575"/>
              <a:gd name="connsiteY1890" fmla="*/ 1013943 h 1590675"/>
              <a:gd name="connsiteX1891" fmla="*/ 388715 w 1933575"/>
              <a:gd name="connsiteY1891" fmla="*/ 37440 h 1590675"/>
              <a:gd name="connsiteX1892" fmla="*/ 374523 w 1933575"/>
              <a:gd name="connsiteY1892" fmla="*/ 45822 h 1590675"/>
              <a:gd name="connsiteX1893" fmla="*/ 364808 w 1933575"/>
              <a:gd name="connsiteY1893" fmla="*/ 35059 h 1590675"/>
              <a:gd name="connsiteX1894" fmla="*/ 375761 w 1933575"/>
              <a:gd name="connsiteY1894" fmla="*/ 27058 h 1590675"/>
              <a:gd name="connsiteX1895" fmla="*/ 388715 w 1933575"/>
              <a:gd name="connsiteY1895" fmla="*/ 37440 h 1590675"/>
              <a:gd name="connsiteX1896" fmla="*/ 227933 w 1933575"/>
              <a:gd name="connsiteY1896" fmla="*/ 7151 h 1590675"/>
              <a:gd name="connsiteX1897" fmla="*/ 215741 w 1933575"/>
              <a:gd name="connsiteY1897" fmla="*/ 16009 h 1590675"/>
              <a:gd name="connsiteX1898" fmla="*/ 207455 w 1933575"/>
              <a:gd name="connsiteY1898" fmla="*/ 7818 h 1590675"/>
              <a:gd name="connsiteX1899" fmla="*/ 214503 w 1933575"/>
              <a:gd name="connsiteY1899" fmla="*/ 7 h 1590675"/>
              <a:gd name="connsiteX1900" fmla="*/ 227933 w 1933575"/>
              <a:gd name="connsiteY1900" fmla="*/ 7151 h 1590675"/>
              <a:gd name="connsiteX1901" fmla="*/ 547307 w 1933575"/>
              <a:gd name="connsiteY1901" fmla="*/ 65825 h 1590675"/>
              <a:gd name="connsiteX1902" fmla="*/ 532924 w 1933575"/>
              <a:gd name="connsiteY1902" fmla="*/ 73540 h 1590675"/>
              <a:gd name="connsiteX1903" fmla="*/ 525113 w 1933575"/>
              <a:gd name="connsiteY1903" fmla="*/ 64872 h 1590675"/>
              <a:gd name="connsiteX1904" fmla="*/ 534829 w 1933575"/>
              <a:gd name="connsiteY1904" fmla="*/ 56204 h 1590675"/>
              <a:gd name="connsiteX1905" fmla="*/ 547307 w 1933575"/>
              <a:gd name="connsiteY1905" fmla="*/ 65825 h 1590675"/>
              <a:gd name="connsiteX1906" fmla="*/ 1438751 w 1933575"/>
              <a:gd name="connsiteY1906" fmla="*/ 547695 h 1590675"/>
              <a:gd name="connsiteX1907" fmla="*/ 1426083 w 1933575"/>
              <a:gd name="connsiteY1907" fmla="*/ 556077 h 1590675"/>
              <a:gd name="connsiteX1908" fmla="*/ 1418177 w 1933575"/>
              <a:gd name="connsiteY1908" fmla="*/ 549123 h 1590675"/>
              <a:gd name="connsiteX1909" fmla="*/ 1425702 w 1933575"/>
              <a:gd name="connsiteY1909" fmla="*/ 540075 h 1590675"/>
              <a:gd name="connsiteX1910" fmla="*/ 1438751 w 1933575"/>
              <a:gd name="connsiteY1910" fmla="*/ 547695 h 1590675"/>
              <a:gd name="connsiteX1911" fmla="*/ 994886 w 1933575"/>
              <a:gd name="connsiteY1911" fmla="*/ 238418 h 1590675"/>
              <a:gd name="connsiteX1912" fmla="*/ 986504 w 1933575"/>
              <a:gd name="connsiteY1912" fmla="*/ 227750 h 1590675"/>
              <a:gd name="connsiteX1913" fmla="*/ 994505 w 1933575"/>
              <a:gd name="connsiteY1913" fmla="*/ 218606 h 1590675"/>
              <a:gd name="connsiteX1914" fmla="*/ 1002030 w 1933575"/>
              <a:gd name="connsiteY1914" fmla="*/ 226893 h 1590675"/>
              <a:gd name="connsiteX1915" fmla="*/ 994886 w 1933575"/>
              <a:gd name="connsiteY1915" fmla="*/ 238418 h 1590675"/>
              <a:gd name="connsiteX1916" fmla="*/ 612934 w 1933575"/>
              <a:gd name="connsiteY1916" fmla="*/ 66301 h 1590675"/>
              <a:gd name="connsiteX1917" fmla="*/ 621602 w 1933575"/>
              <a:gd name="connsiteY1917" fmla="*/ 78779 h 1590675"/>
              <a:gd name="connsiteX1918" fmla="*/ 613505 w 1933575"/>
              <a:gd name="connsiteY1918" fmla="*/ 87351 h 1590675"/>
              <a:gd name="connsiteX1919" fmla="*/ 604933 w 1933575"/>
              <a:gd name="connsiteY1919" fmla="*/ 79255 h 1590675"/>
              <a:gd name="connsiteX1920" fmla="*/ 612934 w 1933575"/>
              <a:gd name="connsiteY1920" fmla="*/ 66301 h 1590675"/>
              <a:gd name="connsiteX1921" fmla="*/ 1830991 w 1933575"/>
              <a:gd name="connsiteY1921" fmla="*/ 1107384 h 1590675"/>
              <a:gd name="connsiteX1922" fmla="*/ 1818608 w 1933575"/>
              <a:gd name="connsiteY1922" fmla="*/ 1116051 h 1590675"/>
              <a:gd name="connsiteX1923" fmla="*/ 1810417 w 1933575"/>
              <a:gd name="connsiteY1923" fmla="*/ 1107669 h 1590675"/>
              <a:gd name="connsiteX1924" fmla="*/ 1817656 w 1933575"/>
              <a:gd name="connsiteY1924" fmla="*/ 1100049 h 1590675"/>
              <a:gd name="connsiteX1925" fmla="*/ 1830991 w 1933575"/>
              <a:gd name="connsiteY1925" fmla="*/ 1107384 h 1590675"/>
              <a:gd name="connsiteX1926" fmla="*/ 701612 w 1933575"/>
              <a:gd name="connsiteY1926" fmla="*/ 93828 h 1590675"/>
              <a:gd name="connsiteX1927" fmla="*/ 690277 w 1933575"/>
              <a:gd name="connsiteY1927" fmla="*/ 101067 h 1590675"/>
              <a:gd name="connsiteX1928" fmla="*/ 681800 w 1933575"/>
              <a:gd name="connsiteY1928" fmla="*/ 92304 h 1590675"/>
              <a:gd name="connsiteX1929" fmla="*/ 690753 w 1933575"/>
              <a:gd name="connsiteY1929" fmla="*/ 85542 h 1590675"/>
              <a:gd name="connsiteX1930" fmla="*/ 701612 w 1933575"/>
              <a:gd name="connsiteY1930" fmla="*/ 93828 h 1590675"/>
              <a:gd name="connsiteX1931" fmla="*/ 308610 w 1933575"/>
              <a:gd name="connsiteY1931" fmla="*/ 22200 h 1590675"/>
              <a:gd name="connsiteX1932" fmla="*/ 294799 w 1933575"/>
              <a:gd name="connsiteY1932" fmla="*/ 30963 h 1590675"/>
              <a:gd name="connsiteX1933" fmla="*/ 285750 w 1933575"/>
              <a:gd name="connsiteY1933" fmla="*/ 22772 h 1590675"/>
              <a:gd name="connsiteX1934" fmla="*/ 295370 w 1933575"/>
              <a:gd name="connsiteY1934" fmla="*/ 13533 h 1590675"/>
              <a:gd name="connsiteX1935" fmla="*/ 308610 w 1933575"/>
              <a:gd name="connsiteY1935" fmla="*/ 22200 h 1590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</a:cxnLst>
            <a:rect l="l" t="t" r="r" b="b"/>
            <a:pathLst>
              <a:path w="1933575" h="1590675">
                <a:moveTo>
                  <a:pt x="95" y="1400658"/>
                </a:moveTo>
                <a:lnTo>
                  <a:pt x="95" y="1590492"/>
                </a:lnTo>
                <a:lnTo>
                  <a:pt x="549783" y="1590492"/>
                </a:lnTo>
                <a:cubicBezTo>
                  <a:pt x="546259" y="1585634"/>
                  <a:pt x="542735" y="1580871"/>
                  <a:pt x="538639" y="1575347"/>
                </a:cubicBezTo>
                <a:cubicBezTo>
                  <a:pt x="544830" y="1570775"/>
                  <a:pt x="549974" y="1566965"/>
                  <a:pt x="555593" y="1562869"/>
                </a:cubicBezTo>
                <a:cubicBezTo>
                  <a:pt x="559689" y="1568679"/>
                  <a:pt x="563594" y="1574299"/>
                  <a:pt x="567976" y="1580490"/>
                </a:cubicBezTo>
                <a:cubicBezTo>
                  <a:pt x="562928" y="1583824"/>
                  <a:pt x="558070" y="1586967"/>
                  <a:pt x="552831" y="1590396"/>
                </a:cubicBezTo>
                <a:lnTo>
                  <a:pt x="617315" y="1590396"/>
                </a:lnTo>
                <a:cubicBezTo>
                  <a:pt x="617029" y="1590015"/>
                  <a:pt x="616744" y="1589634"/>
                  <a:pt x="616363" y="1589158"/>
                </a:cubicBezTo>
                <a:cubicBezTo>
                  <a:pt x="622459" y="1584967"/>
                  <a:pt x="627507" y="1581443"/>
                  <a:pt x="633317" y="1577442"/>
                </a:cubicBezTo>
                <a:cubicBezTo>
                  <a:pt x="636556" y="1581729"/>
                  <a:pt x="639794" y="1586015"/>
                  <a:pt x="643128" y="1590396"/>
                </a:cubicBezTo>
                <a:lnTo>
                  <a:pt x="709422" y="1590396"/>
                </a:lnTo>
                <a:cubicBezTo>
                  <a:pt x="710470" y="1589634"/>
                  <a:pt x="711422" y="1588968"/>
                  <a:pt x="712470" y="1588110"/>
                </a:cubicBezTo>
                <a:cubicBezTo>
                  <a:pt x="713042" y="1588872"/>
                  <a:pt x="713613" y="1589634"/>
                  <a:pt x="714089" y="1590396"/>
                </a:cubicBezTo>
                <a:lnTo>
                  <a:pt x="955262" y="1590396"/>
                </a:lnTo>
                <a:cubicBezTo>
                  <a:pt x="949262" y="1581919"/>
                  <a:pt x="943070" y="1573061"/>
                  <a:pt x="937355" y="1564964"/>
                </a:cubicBezTo>
                <a:cubicBezTo>
                  <a:pt x="946499" y="1558202"/>
                  <a:pt x="957263" y="1550296"/>
                  <a:pt x="966788" y="1543247"/>
                </a:cubicBezTo>
                <a:cubicBezTo>
                  <a:pt x="973646" y="1552868"/>
                  <a:pt x="982123" y="1564869"/>
                  <a:pt x="989171" y="1574775"/>
                </a:cubicBezTo>
                <a:cubicBezTo>
                  <a:pt x="981551" y="1579347"/>
                  <a:pt x="972312" y="1584967"/>
                  <a:pt x="963263" y="1590396"/>
                </a:cubicBezTo>
                <a:lnTo>
                  <a:pt x="1022604" y="1590396"/>
                </a:lnTo>
                <a:cubicBezTo>
                  <a:pt x="1019651" y="1586396"/>
                  <a:pt x="1016794" y="1582491"/>
                  <a:pt x="1014317" y="1579062"/>
                </a:cubicBezTo>
                <a:cubicBezTo>
                  <a:pt x="1024319" y="1571727"/>
                  <a:pt x="1036892" y="1562583"/>
                  <a:pt x="1047464" y="1554868"/>
                </a:cubicBezTo>
                <a:cubicBezTo>
                  <a:pt x="1052798" y="1563822"/>
                  <a:pt x="1059942" y="1575918"/>
                  <a:pt x="1066514" y="1586872"/>
                </a:cubicBezTo>
                <a:cubicBezTo>
                  <a:pt x="1064990" y="1588015"/>
                  <a:pt x="1063371" y="1589253"/>
                  <a:pt x="1061752" y="1590396"/>
                </a:cubicBezTo>
                <a:lnTo>
                  <a:pt x="1098233" y="1590396"/>
                </a:lnTo>
                <a:cubicBezTo>
                  <a:pt x="1108424" y="1582300"/>
                  <a:pt x="1118235" y="1574489"/>
                  <a:pt x="1127189" y="1567346"/>
                </a:cubicBezTo>
                <a:cubicBezTo>
                  <a:pt x="1128332" y="1576014"/>
                  <a:pt x="1131856" y="1584110"/>
                  <a:pt x="1136809" y="1590396"/>
                </a:cubicBezTo>
                <a:lnTo>
                  <a:pt x="1193197" y="1590396"/>
                </a:lnTo>
                <a:cubicBezTo>
                  <a:pt x="1196721" y="1586586"/>
                  <a:pt x="1199483" y="1582110"/>
                  <a:pt x="1201103" y="1576966"/>
                </a:cubicBezTo>
                <a:cubicBezTo>
                  <a:pt x="1206341" y="1560107"/>
                  <a:pt x="1199769" y="1540104"/>
                  <a:pt x="1183767" y="1533246"/>
                </a:cubicBezTo>
                <a:cubicBezTo>
                  <a:pt x="1174528" y="1529246"/>
                  <a:pt x="1162145" y="1527817"/>
                  <a:pt x="1152620" y="1530484"/>
                </a:cubicBezTo>
                <a:cubicBezTo>
                  <a:pt x="1143381" y="1533056"/>
                  <a:pt x="1136047" y="1542295"/>
                  <a:pt x="1127474" y="1548867"/>
                </a:cubicBezTo>
                <a:cubicBezTo>
                  <a:pt x="1124522" y="1529055"/>
                  <a:pt x="1113473" y="1515149"/>
                  <a:pt x="1092422" y="1512672"/>
                </a:cubicBezTo>
                <a:cubicBezTo>
                  <a:pt x="1071372" y="1510196"/>
                  <a:pt x="1057942" y="1522197"/>
                  <a:pt x="1049084" y="1542200"/>
                </a:cubicBezTo>
                <a:cubicBezTo>
                  <a:pt x="1046988" y="1518673"/>
                  <a:pt x="1043273" y="1512768"/>
                  <a:pt x="1022509" y="1498099"/>
                </a:cubicBezTo>
                <a:cubicBezTo>
                  <a:pt x="1048703" y="1491146"/>
                  <a:pt x="1060514" y="1479716"/>
                  <a:pt x="1062133" y="1460094"/>
                </a:cubicBezTo>
                <a:cubicBezTo>
                  <a:pt x="1063466" y="1443711"/>
                  <a:pt x="1053179" y="1425519"/>
                  <a:pt x="1036987" y="1421423"/>
                </a:cubicBezTo>
                <a:cubicBezTo>
                  <a:pt x="1027271" y="1418946"/>
                  <a:pt x="1014984" y="1419327"/>
                  <a:pt x="1005840" y="1423042"/>
                </a:cubicBezTo>
                <a:cubicBezTo>
                  <a:pt x="996982" y="1426662"/>
                  <a:pt x="990600" y="1436282"/>
                  <a:pt x="983552" y="1442949"/>
                </a:cubicBezTo>
                <a:cubicBezTo>
                  <a:pt x="981361" y="1423995"/>
                  <a:pt x="977170" y="1417613"/>
                  <a:pt x="957358" y="1404183"/>
                </a:cubicBezTo>
                <a:cubicBezTo>
                  <a:pt x="960406" y="1403516"/>
                  <a:pt x="963073" y="1402944"/>
                  <a:pt x="965740" y="1402278"/>
                </a:cubicBezTo>
                <a:cubicBezTo>
                  <a:pt x="983456" y="1397229"/>
                  <a:pt x="995363" y="1384085"/>
                  <a:pt x="997077" y="1367702"/>
                </a:cubicBezTo>
                <a:cubicBezTo>
                  <a:pt x="998792" y="1350747"/>
                  <a:pt x="989076" y="1334936"/>
                  <a:pt x="972122" y="1326935"/>
                </a:cubicBezTo>
                <a:cubicBezTo>
                  <a:pt x="970026" y="1325982"/>
                  <a:pt x="968026" y="1324744"/>
                  <a:pt x="966026" y="1323696"/>
                </a:cubicBezTo>
                <a:lnTo>
                  <a:pt x="966502" y="1323982"/>
                </a:lnTo>
                <a:cubicBezTo>
                  <a:pt x="945071" y="1322648"/>
                  <a:pt x="928688" y="1330269"/>
                  <a:pt x="918782" y="1353605"/>
                </a:cubicBezTo>
                <a:cubicBezTo>
                  <a:pt x="917829" y="1332459"/>
                  <a:pt x="909161" y="1319505"/>
                  <a:pt x="889635" y="1310171"/>
                </a:cubicBezTo>
                <a:cubicBezTo>
                  <a:pt x="912781" y="1308075"/>
                  <a:pt x="925259" y="1296264"/>
                  <a:pt x="932212" y="1277976"/>
                </a:cubicBezTo>
                <a:lnTo>
                  <a:pt x="931354" y="1278738"/>
                </a:lnTo>
                <a:cubicBezTo>
                  <a:pt x="932783" y="1259117"/>
                  <a:pt x="926783" y="1243115"/>
                  <a:pt x="908209" y="1234161"/>
                </a:cubicBezTo>
                <a:cubicBezTo>
                  <a:pt x="888111" y="1224446"/>
                  <a:pt x="869061" y="1232542"/>
                  <a:pt x="855059" y="1254164"/>
                </a:cubicBezTo>
                <a:cubicBezTo>
                  <a:pt x="848677" y="1243020"/>
                  <a:pt x="841629" y="1230637"/>
                  <a:pt x="834390" y="1217873"/>
                </a:cubicBezTo>
                <a:cubicBezTo>
                  <a:pt x="848582" y="1214540"/>
                  <a:pt x="858965" y="1204539"/>
                  <a:pt x="865251" y="1189775"/>
                </a:cubicBezTo>
                <a:cubicBezTo>
                  <a:pt x="867823" y="1165962"/>
                  <a:pt x="858679" y="1148817"/>
                  <a:pt x="839629" y="1142055"/>
                </a:cubicBezTo>
                <a:cubicBezTo>
                  <a:pt x="819626" y="1134911"/>
                  <a:pt x="803339" y="1142626"/>
                  <a:pt x="787051" y="1167581"/>
                </a:cubicBezTo>
                <a:cubicBezTo>
                  <a:pt x="787051" y="1147579"/>
                  <a:pt x="776764" y="1134720"/>
                  <a:pt x="759143" y="1125576"/>
                </a:cubicBezTo>
                <a:cubicBezTo>
                  <a:pt x="763524" y="1124433"/>
                  <a:pt x="766286" y="1123767"/>
                  <a:pt x="768953" y="1123100"/>
                </a:cubicBezTo>
                <a:cubicBezTo>
                  <a:pt x="788194" y="1117956"/>
                  <a:pt x="800672" y="1102621"/>
                  <a:pt x="800195" y="1084428"/>
                </a:cubicBezTo>
                <a:cubicBezTo>
                  <a:pt x="799719" y="1066331"/>
                  <a:pt x="787146" y="1051281"/>
                  <a:pt x="768953" y="1047186"/>
                </a:cubicBezTo>
                <a:cubicBezTo>
                  <a:pt x="751427" y="1043185"/>
                  <a:pt x="734854" y="1051662"/>
                  <a:pt x="725615" y="1068998"/>
                </a:cubicBezTo>
                <a:cubicBezTo>
                  <a:pt x="723995" y="1071951"/>
                  <a:pt x="721424" y="1074332"/>
                  <a:pt x="719233" y="1076999"/>
                </a:cubicBezTo>
                <a:cubicBezTo>
                  <a:pt x="722948" y="1058616"/>
                  <a:pt x="713613" y="1041471"/>
                  <a:pt x="695992" y="1034327"/>
                </a:cubicBezTo>
                <a:cubicBezTo>
                  <a:pt x="675989" y="1026230"/>
                  <a:pt x="657797" y="1034327"/>
                  <a:pt x="643319" y="1057187"/>
                </a:cubicBezTo>
                <a:cubicBezTo>
                  <a:pt x="640652" y="1050138"/>
                  <a:pt x="639127" y="1041471"/>
                  <a:pt x="634556" y="1034803"/>
                </a:cubicBezTo>
                <a:cubicBezTo>
                  <a:pt x="629793" y="1027945"/>
                  <a:pt x="622173" y="1022992"/>
                  <a:pt x="615410" y="1016801"/>
                </a:cubicBezTo>
                <a:cubicBezTo>
                  <a:pt x="618744" y="1016039"/>
                  <a:pt x="621887" y="1015372"/>
                  <a:pt x="625031" y="1014515"/>
                </a:cubicBezTo>
                <a:cubicBezTo>
                  <a:pt x="643223" y="1009657"/>
                  <a:pt x="655320" y="994227"/>
                  <a:pt x="654844" y="976415"/>
                </a:cubicBezTo>
                <a:cubicBezTo>
                  <a:pt x="654463" y="958317"/>
                  <a:pt x="641699" y="943172"/>
                  <a:pt x="623697" y="939363"/>
                </a:cubicBezTo>
                <a:cubicBezTo>
                  <a:pt x="605885" y="935553"/>
                  <a:pt x="589217" y="944220"/>
                  <a:pt x="580644" y="961365"/>
                </a:cubicBezTo>
                <a:cubicBezTo>
                  <a:pt x="579215" y="964318"/>
                  <a:pt x="577120" y="966985"/>
                  <a:pt x="575215" y="969747"/>
                </a:cubicBezTo>
                <a:cubicBezTo>
                  <a:pt x="576167" y="947840"/>
                  <a:pt x="567595" y="931171"/>
                  <a:pt x="549688" y="926694"/>
                </a:cubicBezTo>
                <a:cubicBezTo>
                  <a:pt x="539972" y="924313"/>
                  <a:pt x="528066" y="925551"/>
                  <a:pt x="518446" y="928885"/>
                </a:cubicBezTo>
                <a:cubicBezTo>
                  <a:pt x="508921" y="932123"/>
                  <a:pt x="500920" y="940029"/>
                  <a:pt x="496157" y="943172"/>
                </a:cubicBezTo>
                <a:cubicBezTo>
                  <a:pt x="495205" y="931743"/>
                  <a:pt x="487299" y="917074"/>
                  <a:pt x="467963" y="911073"/>
                </a:cubicBezTo>
                <a:cubicBezTo>
                  <a:pt x="447389" y="904692"/>
                  <a:pt x="432911" y="914407"/>
                  <a:pt x="420338" y="930885"/>
                </a:cubicBezTo>
                <a:cubicBezTo>
                  <a:pt x="415290" y="910502"/>
                  <a:pt x="404051" y="896976"/>
                  <a:pt x="383667" y="895071"/>
                </a:cubicBezTo>
                <a:cubicBezTo>
                  <a:pt x="363379" y="893166"/>
                  <a:pt x="349949" y="904311"/>
                  <a:pt x="343281" y="918788"/>
                </a:cubicBezTo>
                <a:cubicBezTo>
                  <a:pt x="336328" y="907263"/>
                  <a:pt x="328708" y="894500"/>
                  <a:pt x="321278" y="882117"/>
                </a:cubicBezTo>
                <a:cubicBezTo>
                  <a:pt x="343472" y="873926"/>
                  <a:pt x="354330" y="860496"/>
                  <a:pt x="353092" y="841255"/>
                </a:cubicBezTo>
                <a:cubicBezTo>
                  <a:pt x="351949" y="824491"/>
                  <a:pt x="340424" y="810394"/>
                  <a:pt x="324517" y="806394"/>
                </a:cubicBezTo>
                <a:cubicBezTo>
                  <a:pt x="307562" y="802203"/>
                  <a:pt x="288893" y="808584"/>
                  <a:pt x="282131" y="824110"/>
                </a:cubicBezTo>
                <a:cubicBezTo>
                  <a:pt x="278035" y="833349"/>
                  <a:pt x="276416" y="845637"/>
                  <a:pt x="278892" y="855257"/>
                </a:cubicBezTo>
                <a:cubicBezTo>
                  <a:pt x="281273" y="864496"/>
                  <a:pt x="290227" y="872116"/>
                  <a:pt x="294227" y="877641"/>
                </a:cubicBezTo>
                <a:cubicBezTo>
                  <a:pt x="283178" y="886404"/>
                  <a:pt x="271653" y="895452"/>
                  <a:pt x="262890" y="902310"/>
                </a:cubicBezTo>
                <a:cubicBezTo>
                  <a:pt x="256223" y="891833"/>
                  <a:pt x="248603" y="879641"/>
                  <a:pt x="241078" y="867830"/>
                </a:cubicBezTo>
                <a:cubicBezTo>
                  <a:pt x="263462" y="860400"/>
                  <a:pt x="274606" y="846589"/>
                  <a:pt x="273368" y="826968"/>
                </a:cubicBezTo>
                <a:cubicBezTo>
                  <a:pt x="272225" y="809537"/>
                  <a:pt x="260033" y="795440"/>
                  <a:pt x="243269" y="792011"/>
                </a:cubicBezTo>
                <a:cubicBezTo>
                  <a:pt x="225362" y="788391"/>
                  <a:pt x="208502" y="796583"/>
                  <a:pt x="200692" y="812680"/>
                </a:cubicBezTo>
                <a:cubicBezTo>
                  <a:pt x="191833" y="830968"/>
                  <a:pt x="197644" y="848208"/>
                  <a:pt x="215741" y="862972"/>
                </a:cubicBezTo>
                <a:cubicBezTo>
                  <a:pt x="204216" y="872021"/>
                  <a:pt x="192215" y="881546"/>
                  <a:pt x="181261" y="890213"/>
                </a:cubicBezTo>
                <a:cubicBezTo>
                  <a:pt x="178689" y="873164"/>
                  <a:pt x="167831" y="858305"/>
                  <a:pt x="146304" y="855543"/>
                </a:cubicBezTo>
                <a:cubicBezTo>
                  <a:pt x="125444" y="852876"/>
                  <a:pt x="111538" y="864210"/>
                  <a:pt x="102108" y="884784"/>
                </a:cubicBezTo>
                <a:cubicBezTo>
                  <a:pt x="100298" y="861353"/>
                  <a:pt x="90297" y="846018"/>
                  <a:pt x="68866" y="842017"/>
                </a:cubicBezTo>
                <a:cubicBezTo>
                  <a:pt x="46863" y="837921"/>
                  <a:pt x="32480" y="849828"/>
                  <a:pt x="22765" y="870592"/>
                </a:cubicBezTo>
                <a:cubicBezTo>
                  <a:pt x="21908" y="865829"/>
                  <a:pt x="21622" y="862972"/>
                  <a:pt x="20955" y="860305"/>
                </a:cubicBezTo>
                <a:cubicBezTo>
                  <a:pt x="17907" y="846875"/>
                  <a:pt x="10573" y="837064"/>
                  <a:pt x="95" y="831635"/>
                </a:cubicBezTo>
                <a:lnTo>
                  <a:pt x="95" y="901548"/>
                </a:lnTo>
                <a:cubicBezTo>
                  <a:pt x="8858" y="897167"/>
                  <a:pt x="15812" y="889833"/>
                  <a:pt x="19336" y="880403"/>
                </a:cubicBezTo>
                <a:cubicBezTo>
                  <a:pt x="25718" y="892023"/>
                  <a:pt x="32671" y="904787"/>
                  <a:pt x="38767" y="915931"/>
                </a:cubicBezTo>
                <a:cubicBezTo>
                  <a:pt x="30099" y="922503"/>
                  <a:pt x="19241" y="930695"/>
                  <a:pt x="9716" y="937934"/>
                </a:cubicBezTo>
                <a:cubicBezTo>
                  <a:pt x="6763" y="934029"/>
                  <a:pt x="3524" y="929742"/>
                  <a:pt x="95" y="925266"/>
                </a:cubicBezTo>
                <a:lnTo>
                  <a:pt x="95" y="969938"/>
                </a:lnTo>
                <a:cubicBezTo>
                  <a:pt x="2191" y="968223"/>
                  <a:pt x="4286" y="966604"/>
                  <a:pt x="6382" y="964889"/>
                </a:cubicBezTo>
                <a:cubicBezTo>
                  <a:pt x="11906" y="973367"/>
                  <a:pt x="18669" y="983939"/>
                  <a:pt x="25146" y="994036"/>
                </a:cubicBezTo>
                <a:cubicBezTo>
                  <a:pt x="17145" y="999561"/>
                  <a:pt x="8573" y="1005466"/>
                  <a:pt x="95" y="1011371"/>
                </a:cubicBezTo>
                <a:lnTo>
                  <a:pt x="95" y="1059568"/>
                </a:lnTo>
                <a:cubicBezTo>
                  <a:pt x="3143" y="1064140"/>
                  <a:pt x="6191" y="1068807"/>
                  <a:pt x="9239" y="1073475"/>
                </a:cubicBezTo>
                <a:cubicBezTo>
                  <a:pt x="6382" y="1075284"/>
                  <a:pt x="3239" y="1077189"/>
                  <a:pt x="95" y="1079189"/>
                </a:cubicBezTo>
                <a:lnTo>
                  <a:pt x="95" y="1398277"/>
                </a:lnTo>
                <a:cubicBezTo>
                  <a:pt x="4763" y="1394848"/>
                  <a:pt x="9335" y="1391610"/>
                  <a:pt x="14478" y="1387895"/>
                </a:cubicBezTo>
                <a:cubicBezTo>
                  <a:pt x="18002" y="1393229"/>
                  <a:pt x="21146" y="1398087"/>
                  <a:pt x="24765" y="1403421"/>
                </a:cubicBezTo>
                <a:cubicBezTo>
                  <a:pt x="19812" y="1406850"/>
                  <a:pt x="15240" y="1409993"/>
                  <a:pt x="9906" y="1413708"/>
                </a:cubicBezTo>
                <a:cubicBezTo>
                  <a:pt x="6572" y="1409326"/>
                  <a:pt x="3429" y="1405135"/>
                  <a:pt x="95" y="1400658"/>
                </a:cubicBezTo>
                <a:close/>
                <a:moveTo>
                  <a:pt x="87821" y="1424090"/>
                </a:moveTo>
                <a:cubicBezTo>
                  <a:pt x="84677" y="1420089"/>
                  <a:pt x="82391" y="1417232"/>
                  <a:pt x="79439" y="1413612"/>
                </a:cubicBezTo>
                <a:cubicBezTo>
                  <a:pt x="83439" y="1410564"/>
                  <a:pt x="87249" y="1407612"/>
                  <a:pt x="91821" y="1404183"/>
                </a:cubicBezTo>
                <a:cubicBezTo>
                  <a:pt x="94488" y="1408183"/>
                  <a:pt x="96965" y="1411898"/>
                  <a:pt x="99536" y="1415803"/>
                </a:cubicBezTo>
                <a:cubicBezTo>
                  <a:pt x="95536" y="1418661"/>
                  <a:pt x="92202" y="1421042"/>
                  <a:pt x="87821" y="1424090"/>
                </a:cubicBezTo>
                <a:close/>
                <a:moveTo>
                  <a:pt x="102680" y="1348461"/>
                </a:moveTo>
                <a:cubicBezTo>
                  <a:pt x="98679" y="1343318"/>
                  <a:pt x="94869" y="1338555"/>
                  <a:pt x="90392" y="1332840"/>
                </a:cubicBezTo>
                <a:cubicBezTo>
                  <a:pt x="95441" y="1328840"/>
                  <a:pt x="100394" y="1324839"/>
                  <a:pt x="105728" y="1320744"/>
                </a:cubicBezTo>
                <a:cubicBezTo>
                  <a:pt x="109633" y="1326649"/>
                  <a:pt x="113252" y="1332078"/>
                  <a:pt x="117634" y="1338746"/>
                </a:cubicBezTo>
                <a:cubicBezTo>
                  <a:pt x="112109" y="1342270"/>
                  <a:pt x="107537" y="1345318"/>
                  <a:pt x="102680" y="1348461"/>
                </a:cubicBezTo>
                <a:close/>
                <a:moveTo>
                  <a:pt x="114586" y="1272547"/>
                </a:moveTo>
                <a:cubicBezTo>
                  <a:pt x="110014" y="1266451"/>
                  <a:pt x="105251" y="1260069"/>
                  <a:pt x="100394" y="1253497"/>
                </a:cubicBezTo>
                <a:cubicBezTo>
                  <a:pt x="106966" y="1248544"/>
                  <a:pt x="113348" y="1243877"/>
                  <a:pt x="120396" y="1238638"/>
                </a:cubicBezTo>
                <a:cubicBezTo>
                  <a:pt x="124682" y="1245020"/>
                  <a:pt x="129159" y="1251687"/>
                  <a:pt x="134207" y="1259403"/>
                </a:cubicBezTo>
                <a:cubicBezTo>
                  <a:pt x="127730" y="1263784"/>
                  <a:pt x="121539" y="1267880"/>
                  <a:pt x="114586" y="1272547"/>
                </a:cubicBezTo>
                <a:close/>
                <a:moveTo>
                  <a:pt x="128397" y="1195490"/>
                </a:moveTo>
                <a:cubicBezTo>
                  <a:pt x="123444" y="1188727"/>
                  <a:pt x="118015" y="1181488"/>
                  <a:pt x="112109" y="1173487"/>
                </a:cubicBezTo>
                <a:cubicBezTo>
                  <a:pt x="119920" y="1167867"/>
                  <a:pt x="127445" y="1162438"/>
                  <a:pt x="134969" y="1156914"/>
                </a:cubicBezTo>
                <a:cubicBezTo>
                  <a:pt x="140113" y="1164343"/>
                  <a:pt x="145637" y="1172249"/>
                  <a:pt x="151067" y="1180250"/>
                </a:cubicBezTo>
                <a:cubicBezTo>
                  <a:pt x="144018" y="1185108"/>
                  <a:pt x="136493" y="1190156"/>
                  <a:pt x="128397" y="1195490"/>
                </a:cubicBezTo>
                <a:close/>
                <a:moveTo>
                  <a:pt x="166688" y="1438758"/>
                </a:moveTo>
                <a:cubicBezTo>
                  <a:pt x="163830" y="1434758"/>
                  <a:pt x="161258" y="1431138"/>
                  <a:pt x="158210" y="1427043"/>
                </a:cubicBezTo>
                <a:cubicBezTo>
                  <a:pt x="162878" y="1423328"/>
                  <a:pt x="166973" y="1419899"/>
                  <a:pt x="171545" y="1416184"/>
                </a:cubicBezTo>
                <a:cubicBezTo>
                  <a:pt x="174689" y="1420470"/>
                  <a:pt x="177451" y="1424185"/>
                  <a:pt x="180975" y="1428947"/>
                </a:cubicBezTo>
                <a:cubicBezTo>
                  <a:pt x="176403" y="1432091"/>
                  <a:pt x="172022" y="1435139"/>
                  <a:pt x="166688" y="1438758"/>
                </a:cubicBezTo>
                <a:close/>
                <a:moveTo>
                  <a:pt x="179927" y="1362272"/>
                </a:moveTo>
                <a:cubicBezTo>
                  <a:pt x="176213" y="1357796"/>
                  <a:pt x="172498" y="1353224"/>
                  <a:pt x="168212" y="1348080"/>
                </a:cubicBezTo>
                <a:cubicBezTo>
                  <a:pt x="173927" y="1343889"/>
                  <a:pt x="179356" y="1339794"/>
                  <a:pt x="185642" y="1335126"/>
                </a:cubicBezTo>
                <a:cubicBezTo>
                  <a:pt x="189262" y="1340841"/>
                  <a:pt x="192215" y="1345604"/>
                  <a:pt x="195358" y="1350652"/>
                </a:cubicBezTo>
                <a:cubicBezTo>
                  <a:pt x="190310" y="1354462"/>
                  <a:pt x="185452" y="1358081"/>
                  <a:pt x="179927" y="1362272"/>
                </a:cubicBezTo>
                <a:close/>
                <a:moveTo>
                  <a:pt x="194310" y="1286739"/>
                </a:moveTo>
                <a:cubicBezTo>
                  <a:pt x="189929" y="1280739"/>
                  <a:pt x="185547" y="1274738"/>
                  <a:pt x="180499" y="1267785"/>
                </a:cubicBezTo>
                <a:cubicBezTo>
                  <a:pt x="186785" y="1263022"/>
                  <a:pt x="193358" y="1258069"/>
                  <a:pt x="199930" y="1253021"/>
                </a:cubicBezTo>
                <a:cubicBezTo>
                  <a:pt x="204311" y="1259593"/>
                  <a:pt x="208693" y="1266261"/>
                  <a:pt x="213551" y="1273500"/>
                </a:cubicBezTo>
                <a:cubicBezTo>
                  <a:pt x="207264" y="1277881"/>
                  <a:pt x="200882" y="1282263"/>
                  <a:pt x="194310" y="1286739"/>
                </a:cubicBezTo>
                <a:close/>
                <a:moveTo>
                  <a:pt x="192310" y="1187870"/>
                </a:moveTo>
                <a:cubicBezTo>
                  <a:pt x="199263" y="1182631"/>
                  <a:pt x="206693" y="1177202"/>
                  <a:pt x="214789" y="1171201"/>
                </a:cubicBezTo>
                <a:cubicBezTo>
                  <a:pt x="220123" y="1179012"/>
                  <a:pt x="225362" y="1186727"/>
                  <a:pt x="230600" y="1194442"/>
                </a:cubicBezTo>
                <a:cubicBezTo>
                  <a:pt x="223457" y="1199205"/>
                  <a:pt x="215741" y="1204348"/>
                  <a:pt x="207931" y="1209492"/>
                </a:cubicBezTo>
                <a:cubicBezTo>
                  <a:pt x="203073" y="1202824"/>
                  <a:pt x="197834" y="1195585"/>
                  <a:pt x="192310" y="1187870"/>
                </a:cubicBezTo>
                <a:close/>
                <a:moveTo>
                  <a:pt x="233077" y="1530484"/>
                </a:moveTo>
                <a:cubicBezTo>
                  <a:pt x="229933" y="1526484"/>
                  <a:pt x="227171" y="1522864"/>
                  <a:pt x="223933" y="1518673"/>
                </a:cubicBezTo>
                <a:cubicBezTo>
                  <a:pt x="228314" y="1515816"/>
                  <a:pt x="232124" y="1513339"/>
                  <a:pt x="236125" y="1510672"/>
                </a:cubicBezTo>
                <a:cubicBezTo>
                  <a:pt x="238982" y="1514768"/>
                  <a:pt x="241364" y="1518197"/>
                  <a:pt x="244126" y="1522293"/>
                </a:cubicBezTo>
                <a:cubicBezTo>
                  <a:pt x="240411" y="1525055"/>
                  <a:pt x="237077" y="1527436"/>
                  <a:pt x="233077" y="1530484"/>
                </a:cubicBezTo>
                <a:close/>
                <a:moveTo>
                  <a:pt x="246317" y="1452855"/>
                </a:moveTo>
                <a:cubicBezTo>
                  <a:pt x="242697" y="1448093"/>
                  <a:pt x="239458" y="1443806"/>
                  <a:pt x="235934" y="1439139"/>
                </a:cubicBezTo>
                <a:cubicBezTo>
                  <a:pt x="240697" y="1435615"/>
                  <a:pt x="245174" y="1432377"/>
                  <a:pt x="250508" y="1428471"/>
                </a:cubicBezTo>
                <a:cubicBezTo>
                  <a:pt x="253841" y="1433139"/>
                  <a:pt x="257080" y="1437520"/>
                  <a:pt x="260985" y="1443045"/>
                </a:cubicBezTo>
                <a:cubicBezTo>
                  <a:pt x="255651" y="1446664"/>
                  <a:pt x="251365" y="1449522"/>
                  <a:pt x="246317" y="1452855"/>
                </a:cubicBezTo>
                <a:close/>
                <a:moveTo>
                  <a:pt x="260033" y="1375798"/>
                </a:moveTo>
                <a:cubicBezTo>
                  <a:pt x="256604" y="1370750"/>
                  <a:pt x="253556" y="1366273"/>
                  <a:pt x="250031" y="1361130"/>
                </a:cubicBezTo>
                <a:cubicBezTo>
                  <a:pt x="254984" y="1357224"/>
                  <a:pt x="259556" y="1353510"/>
                  <a:pt x="265081" y="1349223"/>
                </a:cubicBezTo>
                <a:cubicBezTo>
                  <a:pt x="268605" y="1354557"/>
                  <a:pt x="272034" y="1359701"/>
                  <a:pt x="275558" y="1365130"/>
                </a:cubicBezTo>
                <a:cubicBezTo>
                  <a:pt x="270129" y="1368845"/>
                  <a:pt x="265271" y="1372179"/>
                  <a:pt x="260033" y="1375798"/>
                </a:cubicBezTo>
                <a:close/>
                <a:moveTo>
                  <a:pt x="273844" y="1301122"/>
                </a:moveTo>
                <a:cubicBezTo>
                  <a:pt x="269462" y="1295026"/>
                  <a:pt x="265081" y="1288930"/>
                  <a:pt x="260128" y="1282072"/>
                </a:cubicBezTo>
                <a:cubicBezTo>
                  <a:pt x="266986" y="1277024"/>
                  <a:pt x="273368" y="1272356"/>
                  <a:pt x="279845" y="1267499"/>
                </a:cubicBezTo>
                <a:cubicBezTo>
                  <a:pt x="284512" y="1274357"/>
                  <a:pt x="289179" y="1281310"/>
                  <a:pt x="293751" y="1288073"/>
                </a:cubicBezTo>
                <a:cubicBezTo>
                  <a:pt x="286988" y="1292454"/>
                  <a:pt x="280416" y="1296836"/>
                  <a:pt x="273844" y="1301122"/>
                </a:cubicBezTo>
                <a:close/>
                <a:moveTo>
                  <a:pt x="272129" y="1201967"/>
                </a:moveTo>
                <a:cubicBezTo>
                  <a:pt x="279083" y="1196728"/>
                  <a:pt x="286417" y="1191299"/>
                  <a:pt x="294132" y="1185489"/>
                </a:cubicBezTo>
                <a:cubicBezTo>
                  <a:pt x="299276" y="1192823"/>
                  <a:pt x="304705" y="1200633"/>
                  <a:pt x="310325" y="1208730"/>
                </a:cubicBezTo>
                <a:cubicBezTo>
                  <a:pt x="302705" y="1213778"/>
                  <a:pt x="295085" y="1218826"/>
                  <a:pt x="287655" y="1223684"/>
                </a:cubicBezTo>
                <a:cubicBezTo>
                  <a:pt x="282607" y="1216730"/>
                  <a:pt x="277559" y="1209587"/>
                  <a:pt x="272129" y="1201967"/>
                </a:cubicBezTo>
                <a:close/>
                <a:moveTo>
                  <a:pt x="312325" y="1545724"/>
                </a:moveTo>
                <a:cubicBezTo>
                  <a:pt x="308991" y="1541152"/>
                  <a:pt x="306514" y="1537818"/>
                  <a:pt x="303467" y="1533532"/>
                </a:cubicBezTo>
                <a:cubicBezTo>
                  <a:pt x="307562" y="1530389"/>
                  <a:pt x="311372" y="1527341"/>
                  <a:pt x="315944" y="1523817"/>
                </a:cubicBezTo>
                <a:cubicBezTo>
                  <a:pt x="318897" y="1528103"/>
                  <a:pt x="321469" y="1531818"/>
                  <a:pt x="324612" y="1536294"/>
                </a:cubicBezTo>
                <a:cubicBezTo>
                  <a:pt x="320707" y="1539247"/>
                  <a:pt x="317087" y="1542009"/>
                  <a:pt x="312325" y="1545724"/>
                </a:cubicBezTo>
                <a:close/>
                <a:moveTo>
                  <a:pt x="326231" y="1467524"/>
                </a:moveTo>
                <a:cubicBezTo>
                  <a:pt x="322612" y="1462666"/>
                  <a:pt x="319278" y="1458285"/>
                  <a:pt x="315468" y="1453331"/>
                </a:cubicBezTo>
                <a:cubicBezTo>
                  <a:pt x="320326" y="1449617"/>
                  <a:pt x="324993" y="1445997"/>
                  <a:pt x="330232" y="1441997"/>
                </a:cubicBezTo>
                <a:cubicBezTo>
                  <a:pt x="333756" y="1447236"/>
                  <a:pt x="337090" y="1452189"/>
                  <a:pt x="341090" y="1457999"/>
                </a:cubicBezTo>
                <a:cubicBezTo>
                  <a:pt x="335471" y="1461618"/>
                  <a:pt x="331184" y="1464380"/>
                  <a:pt x="326231" y="1467524"/>
                </a:cubicBezTo>
                <a:close/>
                <a:moveTo>
                  <a:pt x="339471" y="1390467"/>
                </a:moveTo>
                <a:cubicBezTo>
                  <a:pt x="336042" y="1385323"/>
                  <a:pt x="332708" y="1380465"/>
                  <a:pt x="329184" y="1375227"/>
                </a:cubicBezTo>
                <a:cubicBezTo>
                  <a:pt x="334709" y="1370750"/>
                  <a:pt x="339852" y="1366654"/>
                  <a:pt x="345758" y="1361892"/>
                </a:cubicBezTo>
                <a:cubicBezTo>
                  <a:pt x="350044" y="1367797"/>
                  <a:pt x="353568" y="1372750"/>
                  <a:pt x="357569" y="1378275"/>
                </a:cubicBezTo>
                <a:cubicBezTo>
                  <a:pt x="351568" y="1382370"/>
                  <a:pt x="345853" y="1386180"/>
                  <a:pt x="339471" y="1390467"/>
                </a:cubicBezTo>
                <a:close/>
                <a:moveTo>
                  <a:pt x="352901" y="1314267"/>
                </a:moveTo>
                <a:cubicBezTo>
                  <a:pt x="348615" y="1308742"/>
                  <a:pt x="344138" y="1302932"/>
                  <a:pt x="339090" y="1296455"/>
                </a:cubicBezTo>
                <a:cubicBezTo>
                  <a:pt x="345567" y="1291597"/>
                  <a:pt x="352235" y="1286644"/>
                  <a:pt x="359474" y="1281215"/>
                </a:cubicBezTo>
                <a:cubicBezTo>
                  <a:pt x="363379" y="1287120"/>
                  <a:pt x="367475" y="1293216"/>
                  <a:pt x="372047" y="1299979"/>
                </a:cubicBezTo>
                <a:cubicBezTo>
                  <a:pt x="365379" y="1305027"/>
                  <a:pt x="359378" y="1309504"/>
                  <a:pt x="352901" y="1314267"/>
                </a:cubicBezTo>
                <a:close/>
                <a:moveTo>
                  <a:pt x="351473" y="1216350"/>
                </a:moveTo>
                <a:cubicBezTo>
                  <a:pt x="358712" y="1210920"/>
                  <a:pt x="366427" y="1205205"/>
                  <a:pt x="374047" y="1199490"/>
                </a:cubicBezTo>
                <a:cubicBezTo>
                  <a:pt x="379571" y="1207491"/>
                  <a:pt x="385096" y="1215492"/>
                  <a:pt x="390430" y="1223303"/>
                </a:cubicBezTo>
                <a:cubicBezTo>
                  <a:pt x="383191" y="1228161"/>
                  <a:pt x="375380" y="1233304"/>
                  <a:pt x="367284" y="1238638"/>
                </a:cubicBezTo>
                <a:cubicBezTo>
                  <a:pt x="362522" y="1231780"/>
                  <a:pt x="357188" y="1224255"/>
                  <a:pt x="351473" y="1216350"/>
                </a:cubicBezTo>
                <a:close/>
                <a:moveTo>
                  <a:pt x="391859" y="1560583"/>
                </a:moveTo>
                <a:cubicBezTo>
                  <a:pt x="388334" y="1555725"/>
                  <a:pt x="385382" y="1551630"/>
                  <a:pt x="382143" y="1547248"/>
                </a:cubicBezTo>
                <a:cubicBezTo>
                  <a:pt x="386715" y="1543819"/>
                  <a:pt x="390811" y="1540676"/>
                  <a:pt x="395478" y="1537247"/>
                </a:cubicBezTo>
                <a:cubicBezTo>
                  <a:pt x="398621" y="1541628"/>
                  <a:pt x="401574" y="1545724"/>
                  <a:pt x="405575" y="1551153"/>
                </a:cubicBezTo>
                <a:cubicBezTo>
                  <a:pt x="401193" y="1554201"/>
                  <a:pt x="396812" y="1557154"/>
                  <a:pt x="391859" y="1560583"/>
                </a:cubicBezTo>
                <a:close/>
                <a:moveTo>
                  <a:pt x="405575" y="1482954"/>
                </a:moveTo>
                <a:cubicBezTo>
                  <a:pt x="401860" y="1477906"/>
                  <a:pt x="398240" y="1473048"/>
                  <a:pt x="394240" y="1467619"/>
                </a:cubicBezTo>
                <a:cubicBezTo>
                  <a:pt x="399479" y="1463619"/>
                  <a:pt x="404527" y="1459809"/>
                  <a:pt x="410147" y="1455522"/>
                </a:cubicBezTo>
                <a:cubicBezTo>
                  <a:pt x="413861" y="1460952"/>
                  <a:pt x="417386" y="1466286"/>
                  <a:pt x="421481" y="1472286"/>
                </a:cubicBezTo>
                <a:cubicBezTo>
                  <a:pt x="415481" y="1476382"/>
                  <a:pt x="410909" y="1479430"/>
                  <a:pt x="405575" y="1482954"/>
                </a:cubicBezTo>
                <a:close/>
                <a:moveTo>
                  <a:pt x="419386" y="1405230"/>
                </a:moveTo>
                <a:cubicBezTo>
                  <a:pt x="415195" y="1399420"/>
                  <a:pt x="410909" y="1393705"/>
                  <a:pt x="406241" y="1387323"/>
                </a:cubicBezTo>
                <a:cubicBezTo>
                  <a:pt x="412909" y="1382275"/>
                  <a:pt x="418814" y="1377894"/>
                  <a:pt x="424625" y="1373512"/>
                </a:cubicBezTo>
                <a:cubicBezTo>
                  <a:pt x="428911" y="1379703"/>
                  <a:pt x="433007" y="1385895"/>
                  <a:pt x="437769" y="1392848"/>
                </a:cubicBezTo>
                <a:cubicBezTo>
                  <a:pt x="431959" y="1396753"/>
                  <a:pt x="425958" y="1400754"/>
                  <a:pt x="419386" y="1405230"/>
                </a:cubicBezTo>
                <a:close/>
                <a:moveTo>
                  <a:pt x="432816" y="1328554"/>
                </a:moveTo>
                <a:cubicBezTo>
                  <a:pt x="428625" y="1322077"/>
                  <a:pt x="424339" y="1315505"/>
                  <a:pt x="420243" y="1309314"/>
                </a:cubicBezTo>
                <a:cubicBezTo>
                  <a:pt x="426625" y="1304361"/>
                  <a:pt x="432530" y="1299789"/>
                  <a:pt x="439103" y="1294645"/>
                </a:cubicBezTo>
                <a:cubicBezTo>
                  <a:pt x="443389" y="1301027"/>
                  <a:pt x="447865" y="1307789"/>
                  <a:pt x="452342" y="1314457"/>
                </a:cubicBezTo>
                <a:cubicBezTo>
                  <a:pt x="445770" y="1319220"/>
                  <a:pt x="439388" y="1323792"/>
                  <a:pt x="432816" y="1328554"/>
                </a:cubicBezTo>
                <a:close/>
                <a:moveTo>
                  <a:pt x="430339" y="1230256"/>
                </a:moveTo>
                <a:cubicBezTo>
                  <a:pt x="437960" y="1224731"/>
                  <a:pt x="445770" y="1219017"/>
                  <a:pt x="453771" y="1213302"/>
                </a:cubicBezTo>
                <a:cubicBezTo>
                  <a:pt x="459677" y="1221684"/>
                  <a:pt x="465201" y="1229685"/>
                  <a:pt x="470726" y="1237400"/>
                </a:cubicBezTo>
                <a:cubicBezTo>
                  <a:pt x="463106" y="1242543"/>
                  <a:pt x="454724" y="1248163"/>
                  <a:pt x="446627" y="1253592"/>
                </a:cubicBezTo>
                <a:cubicBezTo>
                  <a:pt x="441484" y="1246258"/>
                  <a:pt x="435959" y="1238257"/>
                  <a:pt x="430339" y="1230256"/>
                </a:cubicBezTo>
                <a:close/>
                <a:moveTo>
                  <a:pt x="471583" y="1576109"/>
                </a:moveTo>
                <a:cubicBezTo>
                  <a:pt x="467773" y="1571156"/>
                  <a:pt x="464249" y="1566393"/>
                  <a:pt x="460439" y="1561345"/>
                </a:cubicBezTo>
                <a:cubicBezTo>
                  <a:pt x="466344" y="1557059"/>
                  <a:pt x="470821" y="1553725"/>
                  <a:pt x="475679" y="1550201"/>
                </a:cubicBezTo>
                <a:cubicBezTo>
                  <a:pt x="479203" y="1555344"/>
                  <a:pt x="482537" y="1560297"/>
                  <a:pt x="486347" y="1565917"/>
                </a:cubicBezTo>
                <a:cubicBezTo>
                  <a:pt x="481298" y="1569346"/>
                  <a:pt x="476822" y="1572394"/>
                  <a:pt x="471583" y="1576109"/>
                </a:cubicBezTo>
                <a:close/>
                <a:moveTo>
                  <a:pt x="485013" y="1498385"/>
                </a:moveTo>
                <a:cubicBezTo>
                  <a:pt x="480917" y="1492765"/>
                  <a:pt x="477012" y="1487622"/>
                  <a:pt x="472821" y="1481811"/>
                </a:cubicBezTo>
                <a:cubicBezTo>
                  <a:pt x="478250" y="1477620"/>
                  <a:pt x="483775" y="1473525"/>
                  <a:pt x="490061" y="1468762"/>
                </a:cubicBezTo>
                <a:cubicBezTo>
                  <a:pt x="494348" y="1475048"/>
                  <a:pt x="498062" y="1480383"/>
                  <a:pt x="502444" y="1486669"/>
                </a:cubicBezTo>
                <a:cubicBezTo>
                  <a:pt x="496824" y="1490479"/>
                  <a:pt x="491204" y="1494194"/>
                  <a:pt x="485013" y="1498385"/>
                </a:cubicBezTo>
                <a:close/>
                <a:moveTo>
                  <a:pt x="498729" y="1420566"/>
                </a:moveTo>
                <a:cubicBezTo>
                  <a:pt x="494348" y="1414374"/>
                  <a:pt x="489871" y="1408088"/>
                  <a:pt x="485204" y="1401516"/>
                </a:cubicBezTo>
                <a:cubicBezTo>
                  <a:pt x="491585" y="1396658"/>
                  <a:pt x="497872" y="1391991"/>
                  <a:pt x="504539" y="1386942"/>
                </a:cubicBezTo>
                <a:cubicBezTo>
                  <a:pt x="509588" y="1394277"/>
                  <a:pt x="514064" y="1400849"/>
                  <a:pt x="518636" y="1407516"/>
                </a:cubicBezTo>
                <a:cubicBezTo>
                  <a:pt x="512159" y="1411707"/>
                  <a:pt x="505778" y="1415994"/>
                  <a:pt x="498729" y="1420566"/>
                </a:cubicBezTo>
                <a:close/>
                <a:moveTo>
                  <a:pt x="512445" y="1343508"/>
                </a:moveTo>
                <a:cubicBezTo>
                  <a:pt x="508159" y="1337127"/>
                  <a:pt x="503777" y="1330459"/>
                  <a:pt x="499110" y="1323411"/>
                </a:cubicBezTo>
                <a:cubicBezTo>
                  <a:pt x="505397" y="1318648"/>
                  <a:pt x="511588" y="1313886"/>
                  <a:pt x="517874" y="1309028"/>
                </a:cubicBezTo>
                <a:cubicBezTo>
                  <a:pt x="523208" y="1315981"/>
                  <a:pt x="528161" y="1322268"/>
                  <a:pt x="533210" y="1328745"/>
                </a:cubicBezTo>
                <a:cubicBezTo>
                  <a:pt x="526733" y="1333412"/>
                  <a:pt x="519970" y="1338270"/>
                  <a:pt x="512445" y="1343508"/>
                </a:cubicBezTo>
                <a:close/>
                <a:moveTo>
                  <a:pt x="524637" y="1264641"/>
                </a:moveTo>
                <a:cubicBezTo>
                  <a:pt x="519398" y="1257974"/>
                  <a:pt x="514160" y="1251211"/>
                  <a:pt x="508826" y="1244448"/>
                </a:cubicBezTo>
                <a:cubicBezTo>
                  <a:pt x="516541" y="1239114"/>
                  <a:pt x="524161" y="1233876"/>
                  <a:pt x="531971" y="1228542"/>
                </a:cubicBezTo>
                <a:cubicBezTo>
                  <a:pt x="536448" y="1235209"/>
                  <a:pt x="541211" y="1242353"/>
                  <a:pt x="546259" y="1249782"/>
                </a:cubicBezTo>
                <a:cubicBezTo>
                  <a:pt x="538639" y="1255021"/>
                  <a:pt x="531781" y="1259784"/>
                  <a:pt x="524637" y="1264641"/>
                </a:cubicBezTo>
                <a:close/>
                <a:moveTo>
                  <a:pt x="519779" y="1163962"/>
                </a:moveTo>
                <a:cubicBezTo>
                  <a:pt x="528257" y="1157485"/>
                  <a:pt x="537401" y="1150437"/>
                  <a:pt x="545592" y="1144150"/>
                </a:cubicBezTo>
                <a:cubicBezTo>
                  <a:pt x="551593" y="1153199"/>
                  <a:pt x="558260" y="1163391"/>
                  <a:pt x="564737" y="1173297"/>
                </a:cubicBezTo>
                <a:cubicBezTo>
                  <a:pt x="556927" y="1177964"/>
                  <a:pt x="547878" y="1183488"/>
                  <a:pt x="539401" y="1188537"/>
                </a:cubicBezTo>
                <a:cubicBezTo>
                  <a:pt x="532543" y="1180059"/>
                  <a:pt x="525685" y="1171392"/>
                  <a:pt x="519779" y="1163962"/>
                </a:cubicBezTo>
                <a:close/>
                <a:moveTo>
                  <a:pt x="564642" y="1514387"/>
                </a:moveTo>
                <a:cubicBezTo>
                  <a:pt x="560165" y="1508196"/>
                  <a:pt x="555784" y="1502004"/>
                  <a:pt x="551117" y="1495432"/>
                </a:cubicBezTo>
                <a:cubicBezTo>
                  <a:pt x="556451" y="1491717"/>
                  <a:pt x="561785" y="1488003"/>
                  <a:pt x="567881" y="1483716"/>
                </a:cubicBezTo>
                <a:cubicBezTo>
                  <a:pt x="572738" y="1490098"/>
                  <a:pt x="576929" y="1495622"/>
                  <a:pt x="581692" y="1501909"/>
                </a:cubicBezTo>
                <a:cubicBezTo>
                  <a:pt x="576453" y="1505719"/>
                  <a:pt x="571024" y="1509720"/>
                  <a:pt x="564642" y="1514387"/>
                </a:cubicBezTo>
                <a:close/>
                <a:moveTo>
                  <a:pt x="577406" y="1434091"/>
                </a:moveTo>
                <a:cubicBezTo>
                  <a:pt x="572834" y="1428186"/>
                  <a:pt x="568357" y="1422185"/>
                  <a:pt x="563118" y="1415422"/>
                </a:cubicBezTo>
                <a:cubicBezTo>
                  <a:pt x="569881" y="1410755"/>
                  <a:pt x="576072" y="1406564"/>
                  <a:pt x="582454" y="1402182"/>
                </a:cubicBezTo>
                <a:cubicBezTo>
                  <a:pt x="587502" y="1408850"/>
                  <a:pt x="592455" y="1415422"/>
                  <a:pt x="597408" y="1421994"/>
                </a:cubicBezTo>
                <a:cubicBezTo>
                  <a:pt x="590836" y="1425995"/>
                  <a:pt x="584168" y="1430091"/>
                  <a:pt x="577406" y="1434091"/>
                </a:cubicBezTo>
                <a:close/>
                <a:moveTo>
                  <a:pt x="591217" y="1356558"/>
                </a:moveTo>
                <a:cubicBezTo>
                  <a:pt x="585407" y="1348938"/>
                  <a:pt x="579977" y="1341889"/>
                  <a:pt x="574548" y="1334745"/>
                </a:cubicBezTo>
                <a:cubicBezTo>
                  <a:pt x="581597" y="1329411"/>
                  <a:pt x="588836" y="1323887"/>
                  <a:pt x="595979" y="1318553"/>
                </a:cubicBezTo>
                <a:cubicBezTo>
                  <a:pt x="601790" y="1326744"/>
                  <a:pt x="607505" y="1335031"/>
                  <a:pt x="613220" y="1343127"/>
                </a:cubicBezTo>
                <a:cubicBezTo>
                  <a:pt x="606362" y="1347318"/>
                  <a:pt x="598932" y="1351890"/>
                  <a:pt x="591217" y="1356558"/>
                </a:cubicBezTo>
                <a:close/>
                <a:moveTo>
                  <a:pt x="602742" y="1281405"/>
                </a:moveTo>
                <a:cubicBezTo>
                  <a:pt x="597884" y="1274071"/>
                  <a:pt x="592550" y="1265880"/>
                  <a:pt x="587121" y="1257593"/>
                </a:cubicBezTo>
                <a:cubicBezTo>
                  <a:pt x="594646" y="1251687"/>
                  <a:pt x="602742" y="1245305"/>
                  <a:pt x="610838" y="1239019"/>
                </a:cubicBezTo>
                <a:cubicBezTo>
                  <a:pt x="615696" y="1247020"/>
                  <a:pt x="620840" y="1255497"/>
                  <a:pt x="626269" y="1264451"/>
                </a:cubicBezTo>
                <a:cubicBezTo>
                  <a:pt x="618554" y="1270071"/>
                  <a:pt x="610648" y="1275786"/>
                  <a:pt x="602742" y="1281405"/>
                </a:cubicBezTo>
                <a:close/>
                <a:moveTo>
                  <a:pt x="596932" y="1178630"/>
                </a:moveTo>
                <a:cubicBezTo>
                  <a:pt x="606171" y="1171677"/>
                  <a:pt x="616553" y="1163867"/>
                  <a:pt x="625316" y="1157199"/>
                </a:cubicBezTo>
                <a:cubicBezTo>
                  <a:pt x="631508" y="1166724"/>
                  <a:pt x="638461" y="1177297"/>
                  <a:pt x="645128" y="1187394"/>
                </a:cubicBezTo>
                <a:cubicBezTo>
                  <a:pt x="636651" y="1192918"/>
                  <a:pt x="626650" y="1199395"/>
                  <a:pt x="616649" y="1205872"/>
                </a:cubicBezTo>
                <a:cubicBezTo>
                  <a:pt x="610457" y="1197395"/>
                  <a:pt x="603314" y="1187489"/>
                  <a:pt x="596932" y="1178630"/>
                </a:cubicBezTo>
                <a:close/>
                <a:moveTo>
                  <a:pt x="642747" y="1528008"/>
                </a:moveTo>
                <a:cubicBezTo>
                  <a:pt x="637985" y="1521721"/>
                  <a:pt x="633317" y="1515530"/>
                  <a:pt x="628174" y="1508767"/>
                </a:cubicBezTo>
                <a:cubicBezTo>
                  <a:pt x="634365" y="1504005"/>
                  <a:pt x="640556" y="1499337"/>
                  <a:pt x="646748" y="1494575"/>
                </a:cubicBezTo>
                <a:cubicBezTo>
                  <a:pt x="652082" y="1501814"/>
                  <a:pt x="657225" y="1508862"/>
                  <a:pt x="662464" y="1515911"/>
                </a:cubicBezTo>
                <a:cubicBezTo>
                  <a:pt x="656082" y="1519816"/>
                  <a:pt x="649415" y="1523912"/>
                  <a:pt x="642747" y="1528008"/>
                </a:cubicBezTo>
                <a:close/>
                <a:moveTo>
                  <a:pt x="654653" y="1452189"/>
                </a:moveTo>
                <a:cubicBezTo>
                  <a:pt x="649700" y="1444950"/>
                  <a:pt x="644652" y="1437615"/>
                  <a:pt x="639223" y="1429614"/>
                </a:cubicBezTo>
                <a:cubicBezTo>
                  <a:pt x="646271" y="1424280"/>
                  <a:pt x="653796" y="1418565"/>
                  <a:pt x="661321" y="1412946"/>
                </a:cubicBezTo>
                <a:cubicBezTo>
                  <a:pt x="667036" y="1421042"/>
                  <a:pt x="672560" y="1428947"/>
                  <a:pt x="677894" y="1436663"/>
                </a:cubicBezTo>
                <a:cubicBezTo>
                  <a:pt x="670560" y="1441521"/>
                  <a:pt x="662750" y="1446759"/>
                  <a:pt x="654653" y="1452189"/>
                </a:cubicBezTo>
                <a:close/>
                <a:moveTo>
                  <a:pt x="668274" y="1374179"/>
                </a:moveTo>
                <a:cubicBezTo>
                  <a:pt x="663035" y="1366654"/>
                  <a:pt x="657225" y="1358272"/>
                  <a:pt x="651320" y="1349795"/>
                </a:cubicBezTo>
                <a:cubicBezTo>
                  <a:pt x="659225" y="1343985"/>
                  <a:pt x="667607" y="1337698"/>
                  <a:pt x="675894" y="1331507"/>
                </a:cubicBezTo>
                <a:cubicBezTo>
                  <a:pt x="682085" y="1340270"/>
                  <a:pt x="688181" y="1348938"/>
                  <a:pt x="693992" y="1357224"/>
                </a:cubicBezTo>
                <a:cubicBezTo>
                  <a:pt x="685800" y="1362558"/>
                  <a:pt x="676942" y="1368369"/>
                  <a:pt x="668274" y="1374179"/>
                </a:cubicBezTo>
                <a:close/>
                <a:moveTo>
                  <a:pt x="720090" y="1546200"/>
                </a:moveTo>
                <a:cubicBezTo>
                  <a:pt x="715232" y="1539152"/>
                  <a:pt x="710089" y="1531627"/>
                  <a:pt x="704564" y="1523436"/>
                </a:cubicBezTo>
                <a:cubicBezTo>
                  <a:pt x="711994" y="1517911"/>
                  <a:pt x="719138" y="1512577"/>
                  <a:pt x="726567" y="1507053"/>
                </a:cubicBezTo>
                <a:cubicBezTo>
                  <a:pt x="731806" y="1514387"/>
                  <a:pt x="737426" y="1522197"/>
                  <a:pt x="743331" y="1530389"/>
                </a:cubicBezTo>
                <a:cubicBezTo>
                  <a:pt x="736092" y="1535342"/>
                  <a:pt x="728186" y="1540771"/>
                  <a:pt x="720090" y="1546200"/>
                </a:cubicBezTo>
                <a:close/>
                <a:moveTo>
                  <a:pt x="733806" y="1467714"/>
                </a:moveTo>
                <a:cubicBezTo>
                  <a:pt x="728567" y="1460189"/>
                  <a:pt x="722852" y="1451903"/>
                  <a:pt x="717042" y="1443616"/>
                </a:cubicBezTo>
                <a:cubicBezTo>
                  <a:pt x="724948" y="1437806"/>
                  <a:pt x="733235" y="1431805"/>
                  <a:pt x="741426" y="1425804"/>
                </a:cubicBezTo>
                <a:cubicBezTo>
                  <a:pt x="746951" y="1433710"/>
                  <a:pt x="752951" y="1442283"/>
                  <a:pt x="759143" y="1451046"/>
                </a:cubicBezTo>
                <a:cubicBezTo>
                  <a:pt x="750856" y="1456570"/>
                  <a:pt x="742188" y="1462190"/>
                  <a:pt x="733806" y="1467714"/>
                </a:cubicBezTo>
                <a:close/>
                <a:moveTo>
                  <a:pt x="747903" y="1389990"/>
                </a:moveTo>
                <a:cubicBezTo>
                  <a:pt x="741998" y="1381513"/>
                  <a:pt x="735425" y="1372083"/>
                  <a:pt x="729520" y="1363606"/>
                </a:cubicBezTo>
                <a:cubicBezTo>
                  <a:pt x="738283" y="1357034"/>
                  <a:pt x="747427" y="1350176"/>
                  <a:pt x="755999" y="1343794"/>
                </a:cubicBezTo>
                <a:cubicBezTo>
                  <a:pt x="761810" y="1352557"/>
                  <a:pt x="768477" y="1362558"/>
                  <a:pt x="774668" y="1371893"/>
                </a:cubicBezTo>
                <a:cubicBezTo>
                  <a:pt x="765810" y="1377894"/>
                  <a:pt x="756571" y="1384085"/>
                  <a:pt x="747903" y="1389990"/>
                </a:cubicBezTo>
                <a:close/>
                <a:moveTo>
                  <a:pt x="741236" y="1283882"/>
                </a:moveTo>
                <a:cubicBezTo>
                  <a:pt x="750951" y="1276547"/>
                  <a:pt x="761714" y="1268451"/>
                  <a:pt x="770477" y="1261879"/>
                </a:cubicBezTo>
                <a:cubicBezTo>
                  <a:pt x="776764" y="1271309"/>
                  <a:pt x="784384" y="1282644"/>
                  <a:pt x="791432" y="1293216"/>
                </a:cubicBezTo>
                <a:cubicBezTo>
                  <a:pt x="782669" y="1298646"/>
                  <a:pt x="771716" y="1305504"/>
                  <a:pt x="761429" y="1311885"/>
                </a:cubicBezTo>
                <a:cubicBezTo>
                  <a:pt x="755047" y="1302837"/>
                  <a:pt x="747522" y="1292454"/>
                  <a:pt x="741236" y="1283882"/>
                </a:cubicBezTo>
                <a:close/>
                <a:moveTo>
                  <a:pt x="799148" y="1562107"/>
                </a:moveTo>
                <a:cubicBezTo>
                  <a:pt x="793623" y="1554011"/>
                  <a:pt x="787813" y="1545629"/>
                  <a:pt x="782288" y="1537628"/>
                </a:cubicBezTo>
                <a:cubicBezTo>
                  <a:pt x="790670" y="1531341"/>
                  <a:pt x="799243" y="1525055"/>
                  <a:pt x="806768" y="1519435"/>
                </a:cubicBezTo>
                <a:cubicBezTo>
                  <a:pt x="812864" y="1528008"/>
                  <a:pt x="818960" y="1536675"/>
                  <a:pt x="824865" y="1545057"/>
                </a:cubicBezTo>
                <a:cubicBezTo>
                  <a:pt x="816864" y="1550391"/>
                  <a:pt x="808006" y="1556202"/>
                  <a:pt x="799148" y="1562107"/>
                </a:cubicBezTo>
                <a:close/>
                <a:moveTo>
                  <a:pt x="813245" y="1483812"/>
                </a:moveTo>
                <a:cubicBezTo>
                  <a:pt x="807529" y="1475525"/>
                  <a:pt x="801243" y="1466381"/>
                  <a:pt x="795052" y="1457522"/>
                </a:cubicBezTo>
                <a:cubicBezTo>
                  <a:pt x="803815" y="1450950"/>
                  <a:pt x="813245" y="1443806"/>
                  <a:pt x="821341" y="1437711"/>
                </a:cubicBezTo>
                <a:cubicBezTo>
                  <a:pt x="827627" y="1446950"/>
                  <a:pt x="834200" y="1456665"/>
                  <a:pt x="840486" y="1465809"/>
                </a:cubicBezTo>
                <a:cubicBezTo>
                  <a:pt x="831818" y="1471620"/>
                  <a:pt x="822198" y="1477906"/>
                  <a:pt x="813245" y="1483812"/>
                </a:cubicBezTo>
                <a:close/>
                <a:moveTo>
                  <a:pt x="878396" y="1578014"/>
                </a:moveTo>
                <a:cubicBezTo>
                  <a:pt x="872490" y="1569346"/>
                  <a:pt x="865918" y="1559916"/>
                  <a:pt x="860012" y="1551439"/>
                </a:cubicBezTo>
                <a:cubicBezTo>
                  <a:pt x="869061" y="1544581"/>
                  <a:pt x="878586" y="1537342"/>
                  <a:pt x="886777" y="1531055"/>
                </a:cubicBezTo>
                <a:cubicBezTo>
                  <a:pt x="892874" y="1540104"/>
                  <a:pt x="899732" y="1550201"/>
                  <a:pt x="906113" y="1559821"/>
                </a:cubicBezTo>
                <a:cubicBezTo>
                  <a:pt x="896969" y="1565822"/>
                  <a:pt x="887444" y="1572108"/>
                  <a:pt x="878396" y="1578014"/>
                </a:cubicBezTo>
                <a:close/>
                <a:moveTo>
                  <a:pt x="892207" y="1499718"/>
                </a:moveTo>
                <a:cubicBezTo>
                  <a:pt x="886016" y="1490955"/>
                  <a:pt x="878681" y="1480478"/>
                  <a:pt x="872300" y="1471334"/>
                </a:cubicBezTo>
                <a:cubicBezTo>
                  <a:pt x="881634" y="1464476"/>
                  <a:pt x="892112" y="1456761"/>
                  <a:pt x="901446" y="1449998"/>
                </a:cubicBezTo>
                <a:cubicBezTo>
                  <a:pt x="907637" y="1459142"/>
                  <a:pt x="915352" y="1470572"/>
                  <a:pt x="922401" y="1480859"/>
                </a:cubicBezTo>
                <a:cubicBezTo>
                  <a:pt x="913162" y="1486574"/>
                  <a:pt x="902399" y="1493432"/>
                  <a:pt x="892207" y="1499718"/>
                </a:cubicBezTo>
                <a:close/>
                <a:moveTo>
                  <a:pt x="982885" y="1460856"/>
                </a:moveTo>
                <a:cubicBezTo>
                  <a:pt x="984885" y="1475048"/>
                  <a:pt x="992981" y="1488479"/>
                  <a:pt x="1007650" y="1494098"/>
                </a:cubicBezTo>
                <a:cubicBezTo>
                  <a:pt x="995648" y="1501338"/>
                  <a:pt x="982409" y="1509243"/>
                  <a:pt x="971074" y="1516006"/>
                </a:cubicBezTo>
                <a:cubicBezTo>
                  <a:pt x="964502" y="1506576"/>
                  <a:pt x="956310" y="1494765"/>
                  <a:pt x="949928" y="1485526"/>
                </a:cubicBezTo>
                <a:cubicBezTo>
                  <a:pt x="959834" y="1478097"/>
                  <a:pt x="971741" y="1469238"/>
                  <a:pt x="982885" y="1460856"/>
                </a:cubicBezTo>
                <a:close/>
                <a:moveTo>
                  <a:pt x="915448" y="1368940"/>
                </a:moveTo>
                <a:cubicBezTo>
                  <a:pt x="922592" y="1378941"/>
                  <a:pt x="931545" y="1391419"/>
                  <a:pt x="938975" y="1401706"/>
                </a:cubicBezTo>
                <a:cubicBezTo>
                  <a:pt x="929640" y="1407326"/>
                  <a:pt x="916686" y="1415136"/>
                  <a:pt x="905827" y="1421709"/>
                </a:cubicBezTo>
                <a:cubicBezTo>
                  <a:pt x="899065" y="1412088"/>
                  <a:pt x="891064" y="1400658"/>
                  <a:pt x="884777" y="1391610"/>
                </a:cubicBezTo>
                <a:cubicBezTo>
                  <a:pt x="894398" y="1384466"/>
                  <a:pt x="906018" y="1375893"/>
                  <a:pt x="915448" y="1368940"/>
                </a:cubicBezTo>
                <a:close/>
                <a:moveTo>
                  <a:pt x="852011" y="1273404"/>
                </a:moveTo>
                <a:cubicBezTo>
                  <a:pt x="853726" y="1287501"/>
                  <a:pt x="862203" y="1300741"/>
                  <a:pt x="875729" y="1306361"/>
                </a:cubicBezTo>
                <a:cubicBezTo>
                  <a:pt x="864203" y="1313409"/>
                  <a:pt x="851535" y="1321125"/>
                  <a:pt x="840772" y="1327697"/>
                </a:cubicBezTo>
                <a:cubicBezTo>
                  <a:pt x="833819" y="1317981"/>
                  <a:pt x="825818" y="1306932"/>
                  <a:pt x="819150" y="1297693"/>
                </a:cubicBezTo>
                <a:cubicBezTo>
                  <a:pt x="828961" y="1290454"/>
                  <a:pt x="840867" y="1281691"/>
                  <a:pt x="852011" y="1273404"/>
                </a:cubicBezTo>
                <a:close/>
                <a:moveTo>
                  <a:pt x="835914" y="1356081"/>
                </a:moveTo>
                <a:cubicBezTo>
                  <a:pt x="842201" y="1365416"/>
                  <a:pt x="849821" y="1376560"/>
                  <a:pt x="856679" y="1386752"/>
                </a:cubicBezTo>
                <a:cubicBezTo>
                  <a:pt x="847439" y="1392562"/>
                  <a:pt x="836771" y="1399325"/>
                  <a:pt x="827056" y="1405516"/>
                </a:cubicBezTo>
                <a:cubicBezTo>
                  <a:pt x="820674" y="1396563"/>
                  <a:pt x="813530" y="1386466"/>
                  <a:pt x="807244" y="1377608"/>
                </a:cubicBezTo>
                <a:cubicBezTo>
                  <a:pt x="816674" y="1370559"/>
                  <a:pt x="827151" y="1362749"/>
                  <a:pt x="835914" y="1356081"/>
                </a:cubicBezTo>
                <a:close/>
                <a:moveTo>
                  <a:pt x="785051" y="1182250"/>
                </a:moveTo>
                <a:cubicBezTo>
                  <a:pt x="790861" y="1192061"/>
                  <a:pt x="798004" y="1204062"/>
                  <a:pt x="804196" y="1214445"/>
                </a:cubicBezTo>
                <a:cubicBezTo>
                  <a:pt x="795528" y="1220731"/>
                  <a:pt x="784765" y="1228446"/>
                  <a:pt x="774859" y="1235590"/>
                </a:cubicBezTo>
                <a:cubicBezTo>
                  <a:pt x="769334" y="1226541"/>
                  <a:pt x="762667" y="1215588"/>
                  <a:pt x="756952" y="1206158"/>
                </a:cubicBezTo>
                <a:cubicBezTo>
                  <a:pt x="766001" y="1198443"/>
                  <a:pt x="776478" y="1189584"/>
                  <a:pt x="785051" y="1182250"/>
                </a:cubicBezTo>
                <a:close/>
                <a:moveTo>
                  <a:pt x="719328" y="1077189"/>
                </a:moveTo>
                <a:cubicBezTo>
                  <a:pt x="721709" y="1085762"/>
                  <a:pt x="722471" y="1095382"/>
                  <a:pt x="727043" y="1102621"/>
                </a:cubicBezTo>
                <a:cubicBezTo>
                  <a:pt x="732568" y="1111289"/>
                  <a:pt x="741426" y="1117861"/>
                  <a:pt x="747998" y="1124433"/>
                </a:cubicBezTo>
                <a:cubicBezTo>
                  <a:pt x="731806" y="1124338"/>
                  <a:pt x="717995" y="1133292"/>
                  <a:pt x="711041" y="1146436"/>
                </a:cubicBezTo>
                <a:cubicBezTo>
                  <a:pt x="702564" y="1134625"/>
                  <a:pt x="693706" y="1122243"/>
                  <a:pt x="685514" y="1110813"/>
                </a:cubicBezTo>
                <a:cubicBezTo>
                  <a:pt x="701135" y="1107288"/>
                  <a:pt x="717328" y="1099764"/>
                  <a:pt x="719328" y="1077189"/>
                </a:cubicBezTo>
                <a:close/>
                <a:moveTo>
                  <a:pt x="705802" y="1169677"/>
                </a:moveTo>
                <a:cubicBezTo>
                  <a:pt x="710660" y="1178154"/>
                  <a:pt x="717137" y="1189489"/>
                  <a:pt x="723233" y="1200157"/>
                </a:cubicBezTo>
                <a:cubicBezTo>
                  <a:pt x="714661" y="1206348"/>
                  <a:pt x="704469" y="1213683"/>
                  <a:pt x="695611" y="1220160"/>
                </a:cubicBezTo>
                <a:cubicBezTo>
                  <a:pt x="688848" y="1211111"/>
                  <a:pt x="681419" y="1201205"/>
                  <a:pt x="675227" y="1192823"/>
                </a:cubicBezTo>
                <a:cubicBezTo>
                  <a:pt x="684752" y="1185489"/>
                  <a:pt x="695897" y="1177106"/>
                  <a:pt x="705802" y="1169677"/>
                </a:cubicBezTo>
                <a:close/>
                <a:moveTo>
                  <a:pt x="691229" y="1251116"/>
                </a:moveTo>
                <a:cubicBezTo>
                  <a:pt x="697040" y="1259307"/>
                  <a:pt x="703612" y="1268737"/>
                  <a:pt x="710184" y="1278072"/>
                </a:cubicBezTo>
                <a:cubicBezTo>
                  <a:pt x="701326" y="1283882"/>
                  <a:pt x="691706" y="1290264"/>
                  <a:pt x="682085" y="1296550"/>
                </a:cubicBezTo>
                <a:cubicBezTo>
                  <a:pt x="677132" y="1288930"/>
                  <a:pt x="671322" y="1280167"/>
                  <a:pt x="665893" y="1271785"/>
                </a:cubicBezTo>
                <a:cubicBezTo>
                  <a:pt x="674179" y="1265022"/>
                  <a:pt x="683324" y="1257497"/>
                  <a:pt x="691229" y="1251116"/>
                </a:cubicBezTo>
                <a:close/>
                <a:moveTo>
                  <a:pt x="639985" y="1075665"/>
                </a:moveTo>
                <a:cubicBezTo>
                  <a:pt x="646748" y="1085571"/>
                  <a:pt x="655511" y="1098335"/>
                  <a:pt x="662464" y="1108527"/>
                </a:cubicBezTo>
                <a:cubicBezTo>
                  <a:pt x="652748" y="1114622"/>
                  <a:pt x="640556" y="1122338"/>
                  <a:pt x="630079" y="1128910"/>
                </a:cubicBezTo>
                <a:cubicBezTo>
                  <a:pt x="623507" y="1119576"/>
                  <a:pt x="615410" y="1108146"/>
                  <a:pt x="608648" y="1098525"/>
                </a:cubicBezTo>
                <a:cubicBezTo>
                  <a:pt x="618077" y="1091572"/>
                  <a:pt x="629984" y="1082904"/>
                  <a:pt x="639985" y="1075665"/>
                </a:cubicBezTo>
                <a:close/>
                <a:moveTo>
                  <a:pt x="575215" y="971176"/>
                </a:moveTo>
                <a:cubicBezTo>
                  <a:pt x="579025" y="990226"/>
                  <a:pt x="583502" y="1008800"/>
                  <a:pt x="606552" y="1015563"/>
                </a:cubicBezTo>
                <a:cubicBezTo>
                  <a:pt x="587216" y="1016610"/>
                  <a:pt x="572738" y="1024897"/>
                  <a:pt x="565880" y="1039089"/>
                </a:cubicBezTo>
                <a:cubicBezTo>
                  <a:pt x="557689" y="1027373"/>
                  <a:pt x="549021" y="1014896"/>
                  <a:pt x="540449" y="1002609"/>
                </a:cubicBezTo>
                <a:cubicBezTo>
                  <a:pt x="556355" y="1000608"/>
                  <a:pt x="569786" y="990417"/>
                  <a:pt x="575215" y="971176"/>
                </a:cubicBezTo>
                <a:close/>
                <a:moveTo>
                  <a:pt x="560261" y="1061759"/>
                </a:moveTo>
                <a:cubicBezTo>
                  <a:pt x="566261" y="1071189"/>
                  <a:pt x="574072" y="1083285"/>
                  <a:pt x="581216" y="1094430"/>
                </a:cubicBezTo>
                <a:cubicBezTo>
                  <a:pt x="572643" y="1099764"/>
                  <a:pt x="561499" y="1106622"/>
                  <a:pt x="550926" y="1113098"/>
                </a:cubicBezTo>
                <a:cubicBezTo>
                  <a:pt x="544163" y="1103859"/>
                  <a:pt x="536543" y="1093477"/>
                  <a:pt x="529876" y="1084523"/>
                </a:cubicBezTo>
                <a:cubicBezTo>
                  <a:pt x="539591" y="1077285"/>
                  <a:pt x="551021" y="1068712"/>
                  <a:pt x="560261" y="1061759"/>
                </a:cubicBezTo>
                <a:close/>
                <a:moveTo>
                  <a:pt x="497014" y="964413"/>
                </a:moveTo>
                <a:cubicBezTo>
                  <a:pt x="497586" y="980034"/>
                  <a:pt x="507206" y="993369"/>
                  <a:pt x="521589" y="999751"/>
                </a:cubicBezTo>
                <a:cubicBezTo>
                  <a:pt x="510159" y="1005847"/>
                  <a:pt x="497777" y="1012514"/>
                  <a:pt x="487109" y="1018325"/>
                </a:cubicBezTo>
                <a:cubicBezTo>
                  <a:pt x="480060" y="1009657"/>
                  <a:pt x="471392" y="999179"/>
                  <a:pt x="464249" y="990321"/>
                </a:cubicBezTo>
                <a:cubicBezTo>
                  <a:pt x="473869" y="982701"/>
                  <a:pt x="485680" y="973367"/>
                  <a:pt x="497014" y="964413"/>
                </a:cubicBezTo>
                <a:close/>
                <a:moveTo>
                  <a:pt x="481298" y="1051662"/>
                </a:moveTo>
                <a:cubicBezTo>
                  <a:pt x="487394" y="1060139"/>
                  <a:pt x="494633" y="1070141"/>
                  <a:pt x="501301" y="1079475"/>
                </a:cubicBezTo>
                <a:cubicBezTo>
                  <a:pt x="492443" y="1084809"/>
                  <a:pt x="482632" y="1090620"/>
                  <a:pt x="473393" y="1096144"/>
                </a:cubicBezTo>
                <a:cubicBezTo>
                  <a:pt x="466915" y="1087762"/>
                  <a:pt x="459677" y="1078428"/>
                  <a:pt x="453104" y="1069950"/>
                </a:cubicBezTo>
                <a:cubicBezTo>
                  <a:pt x="461867" y="1064330"/>
                  <a:pt x="472154" y="1057663"/>
                  <a:pt x="481298" y="1051662"/>
                </a:cubicBezTo>
                <a:close/>
                <a:moveTo>
                  <a:pt x="466535" y="1133482"/>
                </a:moveTo>
                <a:cubicBezTo>
                  <a:pt x="472631" y="1141864"/>
                  <a:pt x="478917" y="1150437"/>
                  <a:pt x="485204" y="1159009"/>
                </a:cubicBezTo>
                <a:cubicBezTo>
                  <a:pt x="477393" y="1164534"/>
                  <a:pt x="468821" y="1170534"/>
                  <a:pt x="460724" y="1176249"/>
                </a:cubicBezTo>
                <a:cubicBezTo>
                  <a:pt x="454438" y="1167391"/>
                  <a:pt x="448056" y="1158342"/>
                  <a:pt x="442055" y="1150055"/>
                </a:cubicBezTo>
                <a:cubicBezTo>
                  <a:pt x="450056" y="1144626"/>
                  <a:pt x="458438" y="1138911"/>
                  <a:pt x="466535" y="1133482"/>
                </a:cubicBezTo>
                <a:close/>
                <a:moveTo>
                  <a:pt x="416052" y="956698"/>
                </a:moveTo>
                <a:cubicBezTo>
                  <a:pt x="423005" y="965747"/>
                  <a:pt x="431578" y="976891"/>
                  <a:pt x="439007" y="986511"/>
                </a:cubicBezTo>
                <a:cubicBezTo>
                  <a:pt x="429673" y="992798"/>
                  <a:pt x="417957" y="1000799"/>
                  <a:pt x="408623" y="1007180"/>
                </a:cubicBezTo>
                <a:cubicBezTo>
                  <a:pt x="401384" y="997179"/>
                  <a:pt x="393002" y="985463"/>
                  <a:pt x="385953" y="975653"/>
                </a:cubicBezTo>
                <a:cubicBezTo>
                  <a:pt x="394526" y="970319"/>
                  <a:pt x="405765" y="963175"/>
                  <a:pt x="416052" y="956698"/>
                </a:cubicBezTo>
                <a:close/>
                <a:moveTo>
                  <a:pt x="403765" y="1034613"/>
                </a:moveTo>
                <a:cubicBezTo>
                  <a:pt x="409670" y="1043852"/>
                  <a:pt x="416719" y="1054805"/>
                  <a:pt x="423196" y="1064997"/>
                </a:cubicBezTo>
                <a:cubicBezTo>
                  <a:pt x="414433" y="1070712"/>
                  <a:pt x="404432" y="1077285"/>
                  <a:pt x="394716" y="1083762"/>
                </a:cubicBezTo>
                <a:cubicBezTo>
                  <a:pt x="388334" y="1075094"/>
                  <a:pt x="381000" y="1065093"/>
                  <a:pt x="374523" y="1056234"/>
                </a:cubicBezTo>
                <a:cubicBezTo>
                  <a:pt x="383858" y="1049376"/>
                  <a:pt x="394621" y="1041375"/>
                  <a:pt x="403765" y="1034613"/>
                </a:cubicBezTo>
                <a:close/>
                <a:moveTo>
                  <a:pt x="388906" y="1117194"/>
                </a:moveTo>
                <a:cubicBezTo>
                  <a:pt x="394526" y="1125672"/>
                  <a:pt x="400526" y="1134816"/>
                  <a:pt x="406718" y="1144055"/>
                </a:cubicBezTo>
                <a:cubicBezTo>
                  <a:pt x="398907" y="1149294"/>
                  <a:pt x="389858" y="1155294"/>
                  <a:pt x="381095" y="1161105"/>
                </a:cubicBezTo>
                <a:cubicBezTo>
                  <a:pt x="375380" y="1153199"/>
                  <a:pt x="369189" y="1144531"/>
                  <a:pt x="362998" y="1136054"/>
                </a:cubicBezTo>
                <a:cubicBezTo>
                  <a:pt x="371665" y="1129767"/>
                  <a:pt x="380524" y="1123290"/>
                  <a:pt x="388906" y="1117194"/>
                </a:cubicBezTo>
                <a:close/>
                <a:moveTo>
                  <a:pt x="338519" y="938601"/>
                </a:moveTo>
                <a:cubicBezTo>
                  <a:pt x="345186" y="948697"/>
                  <a:pt x="353663" y="961556"/>
                  <a:pt x="360521" y="971938"/>
                </a:cubicBezTo>
                <a:cubicBezTo>
                  <a:pt x="350806" y="978225"/>
                  <a:pt x="338709" y="986035"/>
                  <a:pt x="328708" y="992512"/>
                </a:cubicBezTo>
                <a:cubicBezTo>
                  <a:pt x="321945" y="982987"/>
                  <a:pt x="313754" y="971557"/>
                  <a:pt x="307086" y="962222"/>
                </a:cubicBezTo>
                <a:cubicBezTo>
                  <a:pt x="316992" y="954793"/>
                  <a:pt x="329089" y="945649"/>
                  <a:pt x="338519" y="938601"/>
                </a:cubicBezTo>
                <a:close/>
                <a:moveTo>
                  <a:pt x="324136" y="1020896"/>
                </a:moveTo>
                <a:cubicBezTo>
                  <a:pt x="329756" y="1029850"/>
                  <a:pt x="336518" y="1040518"/>
                  <a:pt x="343186" y="1051091"/>
                </a:cubicBezTo>
                <a:cubicBezTo>
                  <a:pt x="335185" y="1056330"/>
                  <a:pt x="325184" y="1062806"/>
                  <a:pt x="315373" y="1069284"/>
                </a:cubicBezTo>
                <a:cubicBezTo>
                  <a:pt x="308610" y="1060139"/>
                  <a:pt x="301466" y="1050519"/>
                  <a:pt x="295085" y="1042042"/>
                </a:cubicBezTo>
                <a:cubicBezTo>
                  <a:pt x="304324" y="1035279"/>
                  <a:pt x="314897" y="1027564"/>
                  <a:pt x="324136" y="1020896"/>
                </a:cubicBezTo>
                <a:close/>
                <a:moveTo>
                  <a:pt x="309182" y="1103478"/>
                </a:moveTo>
                <a:cubicBezTo>
                  <a:pt x="315087" y="1112146"/>
                  <a:pt x="321183" y="1121195"/>
                  <a:pt x="326993" y="1129577"/>
                </a:cubicBezTo>
                <a:cubicBezTo>
                  <a:pt x="318897" y="1134911"/>
                  <a:pt x="310039" y="1140816"/>
                  <a:pt x="301371" y="1146531"/>
                </a:cubicBezTo>
                <a:cubicBezTo>
                  <a:pt x="295561" y="1138435"/>
                  <a:pt x="289274" y="1129863"/>
                  <a:pt x="283464" y="1121862"/>
                </a:cubicBezTo>
                <a:cubicBezTo>
                  <a:pt x="291941" y="1115861"/>
                  <a:pt x="300800" y="1109479"/>
                  <a:pt x="309182" y="1103478"/>
                </a:cubicBezTo>
                <a:close/>
                <a:moveTo>
                  <a:pt x="258985" y="923837"/>
                </a:moveTo>
                <a:cubicBezTo>
                  <a:pt x="265081" y="933647"/>
                  <a:pt x="273177" y="946506"/>
                  <a:pt x="280321" y="957936"/>
                </a:cubicBezTo>
                <a:cubicBezTo>
                  <a:pt x="271272" y="963746"/>
                  <a:pt x="259270" y="971462"/>
                  <a:pt x="249079" y="978034"/>
                </a:cubicBezTo>
                <a:cubicBezTo>
                  <a:pt x="242221" y="968604"/>
                  <a:pt x="233839" y="956984"/>
                  <a:pt x="227457" y="948221"/>
                </a:cubicBezTo>
                <a:cubicBezTo>
                  <a:pt x="237554" y="940315"/>
                  <a:pt x="249745" y="930980"/>
                  <a:pt x="258985" y="923837"/>
                </a:cubicBezTo>
                <a:close/>
                <a:moveTo>
                  <a:pt x="244602" y="1006895"/>
                </a:moveTo>
                <a:cubicBezTo>
                  <a:pt x="250127" y="1015658"/>
                  <a:pt x="256985" y="1026516"/>
                  <a:pt x="263271" y="1036613"/>
                </a:cubicBezTo>
                <a:cubicBezTo>
                  <a:pt x="254794" y="1042233"/>
                  <a:pt x="244888" y="1048805"/>
                  <a:pt x="235649" y="1054996"/>
                </a:cubicBezTo>
                <a:cubicBezTo>
                  <a:pt x="228886" y="1045947"/>
                  <a:pt x="221456" y="1036137"/>
                  <a:pt x="215265" y="1027945"/>
                </a:cubicBezTo>
                <a:cubicBezTo>
                  <a:pt x="224600" y="1021182"/>
                  <a:pt x="234982" y="1013848"/>
                  <a:pt x="244602" y="1006895"/>
                </a:cubicBezTo>
                <a:close/>
                <a:moveTo>
                  <a:pt x="229362" y="1089477"/>
                </a:moveTo>
                <a:cubicBezTo>
                  <a:pt x="235268" y="1098144"/>
                  <a:pt x="241364" y="1106907"/>
                  <a:pt x="247174" y="1115480"/>
                </a:cubicBezTo>
                <a:cubicBezTo>
                  <a:pt x="239363" y="1120719"/>
                  <a:pt x="230505" y="1126529"/>
                  <a:pt x="221647" y="1132434"/>
                </a:cubicBezTo>
                <a:cubicBezTo>
                  <a:pt x="216218" y="1124910"/>
                  <a:pt x="210312" y="1116528"/>
                  <a:pt x="203930" y="1107669"/>
                </a:cubicBezTo>
                <a:cubicBezTo>
                  <a:pt x="211836" y="1102050"/>
                  <a:pt x="220599" y="1095763"/>
                  <a:pt x="229362" y="1089477"/>
                </a:cubicBezTo>
                <a:close/>
                <a:moveTo>
                  <a:pt x="179642" y="911454"/>
                </a:moveTo>
                <a:cubicBezTo>
                  <a:pt x="186023" y="920979"/>
                  <a:pt x="194310" y="933171"/>
                  <a:pt x="201073" y="943268"/>
                </a:cubicBezTo>
                <a:cubicBezTo>
                  <a:pt x="191072" y="949840"/>
                  <a:pt x="179356" y="957460"/>
                  <a:pt x="168878" y="964318"/>
                </a:cubicBezTo>
                <a:cubicBezTo>
                  <a:pt x="163640" y="955936"/>
                  <a:pt x="156972" y="945268"/>
                  <a:pt x="151162" y="936124"/>
                </a:cubicBezTo>
                <a:cubicBezTo>
                  <a:pt x="160306" y="928313"/>
                  <a:pt x="170974" y="919074"/>
                  <a:pt x="179642" y="911454"/>
                </a:cubicBezTo>
                <a:close/>
                <a:moveTo>
                  <a:pt x="164687" y="992512"/>
                </a:moveTo>
                <a:cubicBezTo>
                  <a:pt x="170498" y="1001656"/>
                  <a:pt x="177356" y="1012324"/>
                  <a:pt x="183737" y="1022325"/>
                </a:cubicBezTo>
                <a:cubicBezTo>
                  <a:pt x="175260" y="1027945"/>
                  <a:pt x="165259" y="1034613"/>
                  <a:pt x="155924" y="1040899"/>
                </a:cubicBezTo>
                <a:cubicBezTo>
                  <a:pt x="149162" y="1031850"/>
                  <a:pt x="141732" y="1021944"/>
                  <a:pt x="135446" y="1013658"/>
                </a:cubicBezTo>
                <a:cubicBezTo>
                  <a:pt x="145066" y="1006704"/>
                  <a:pt x="155734" y="998989"/>
                  <a:pt x="164687" y="992512"/>
                </a:cubicBezTo>
                <a:close/>
                <a:moveTo>
                  <a:pt x="149733" y="1074998"/>
                </a:moveTo>
                <a:cubicBezTo>
                  <a:pt x="155448" y="1083380"/>
                  <a:pt x="161735" y="1092525"/>
                  <a:pt x="167640" y="1101192"/>
                </a:cubicBezTo>
                <a:cubicBezTo>
                  <a:pt x="159734" y="1106526"/>
                  <a:pt x="150876" y="1112432"/>
                  <a:pt x="142113" y="1118242"/>
                </a:cubicBezTo>
                <a:cubicBezTo>
                  <a:pt x="136398" y="1110336"/>
                  <a:pt x="130112" y="1101764"/>
                  <a:pt x="124016" y="1093477"/>
                </a:cubicBezTo>
                <a:cubicBezTo>
                  <a:pt x="132683" y="1087286"/>
                  <a:pt x="141351" y="1081095"/>
                  <a:pt x="149733" y="1074998"/>
                </a:cubicBezTo>
                <a:close/>
                <a:moveTo>
                  <a:pt x="100108" y="897071"/>
                </a:moveTo>
                <a:cubicBezTo>
                  <a:pt x="105061" y="906216"/>
                  <a:pt x="111633" y="918503"/>
                  <a:pt x="117920" y="930123"/>
                </a:cubicBezTo>
                <a:cubicBezTo>
                  <a:pt x="109157" y="936600"/>
                  <a:pt x="98584" y="944601"/>
                  <a:pt x="89726" y="951173"/>
                </a:cubicBezTo>
                <a:cubicBezTo>
                  <a:pt x="84106" y="942125"/>
                  <a:pt x="77343" y="931362"/>
                  <a:pt x="71247" y="921551"/>
                </a:cubicBezTo>
                <a:cubicBezTo>
                  <a:pt x="80486" y="913740"/>
                  <a:pt x="91440" y="904501"/>
                  <a:pt x="100108" y="897071"/>
                </a:cubicBezTo>
                <a:close/>
                <a:moveTo>
                  <a:pt x="85249" y="977939"/>
                </a:moveTo>
                <a:cubicBezTo>
                  <a:pt x="90964" y="986988"/>
                  <a:pt x="97727" y="997751"/>
                  <a:pt x="104204" y="1008228"/>
                </a:cubicBezTo>
                <a:cubicBezTo>
                  <a:pt x="95345" y="1014229"/>
                  <a:pt x="85439" y="1020896"/>
                  <a:pt x="76105" y="1027278"/>
                </a:cubicBezTo>
                <a:cubicBezTo>
                  <a:pt x="69437" y="1018229"/>
                  <a:pt x="61912" y="1008038"/>
                  <a:pt x="55436" y="999370"/>
                </a:cubicBezTo>
                <a:cubicBezTo>
                  <a:pt x="64961" y="992512"/>
                  <a:pt x="76010" y="984606"/>
                  <a:pt x="85249" y="977939"/>
                </a:cubicBezTo>
                <a:close/>
                <a:moveTo>
                  <a:pt x="70390" y="1060521"/>
                </a:moveTo>
                <a:cubicBezTo>
                  <a:pt x="76105" y="1068998"/>
                  <a:pt x="82201" y="1078142"/>
                  <a:pt x="88297" y="1087191"/>
                </a:cubicBezTo>
                <a:cubicBezTo>
                  <a:pt x="80296" y="1092525"/>
                  <a:pt x="71247" y="1098525"/>
                  <a:pt x="62389" y="1104336"/>
                </a:cubicBezTo>
                <a:cubicBezTo>
                  <a:pt x="56102" y="1095954"/>
                  <a:pt x="49530" y="1087191"/>
                  <a:pt x="43625" y="1079285"/>
                </a:cubicBezTo>
                <a:cubicBezTo>
                  <a:pt x="52769" y="1072903"/>
                  <a:pt x="61722" y="1066521"/>
                  <a:pt x="70390" y="1060521"/>
                </a:cubicBezTo>
                <a:close/>
                <a:moveTo>
                  <a:pt x="55626" y="1142150"/>
                </a:moveTo>
                <a:cubicBezTo>
                  <a:pt x="60770" y="1149865"/>
                  <a:pt x="66199" y="1158056"/>
                  <a:pt x="71723" y="1166248"/>
                </a:cubicBezTo>
                <a:cubicBezTo>
                  <a:pt x="64103" y="1171392"/>
                  <a:pt x="56388" y="1176630"/>
                  <a:pt x="48673" y="1181869"/>
                </a:cubicBezTo>
                <a:cubicBezTo>
                  <a:pt x="43529" y="1174821"/>
                  <a:pt x="38100" y="1167296"/>
                  <a:pt x="32194" y="1159200"/>
                </a:cubicBezTo>
                <a:cubicBezTo>
                  <a:pt x="39624" y="1153770"/>
                  <a:pt x="47625" y="1147960"/>
                  <a:pt x="55626" y="1142150"/>
                </a:cubicBezTo>
                <a:close/>
                <a:moveTo>
                  <a:pt x="40767" y="1223874"/>
                </a:moveTo>
                <a:cubicBezTo>
                  <a:pt x="45434" y="1230923"/>
                  <a:pt x="50197" y="1238162"/>
                  <a:pt x="55055" y="1245401"/>
                </a:cubicBezTo>
                <a:cubicBezTo>
                  <a:pt x="49149" y="1249211"/>
                  <a:pt x="43339" y="1252926"/>
                  <a:pt x="36767" y="1257117"/>
                </a:cubicBezTo>
                <a:cubicBezTo>
                  <a:pt x="31528" y="1250544"/>
                  <a:pt x="26956" y="1244829"/>
                  <a:pt x="22003" y="1238543"/>
                </a:cubicBezTo>
                <a:cubicBezTo>
                  <a:pt x="28194" y="1233685"/>
                  <a:pt x="34385" y="1228922"/>
                  <a:pt x="40767" y="1223874"/>
                </a:cubicBezTo>
                <a:close/>
                <a:moveTo>
                  <a:pt x="23717" y="1336841"/>
                </a:moveTo>
                <a:cubicBezTo>
                  <a:pt x="19050" y="1330459"/>
                  <a:pt x="15240" y="1325220"/>
                  <a:pt x="10954" y="1319315"/>
                </a:cubicBezTo>
                <a:cubicBezTo>
                  <a:pt x="16002" y="1315695"/>
                  <a:pt x="21146" y="1311885"/>
                  <a:pt x="26765" y="1307885"/>
                </a:cubicBezTo>
                <a:cubicBezTo>
                  <a:pt x="30861" y="1313505"/>
                  <a:pt x="34957" y="1319029"/>
                  <a:pt x="39529" y="1325125"/>
                </a:cubicBezTo>
                <a:cubicBezTo>
                  <a:pt x="34195" y="1329030"/>
                  <a:pt x="29147" y="1332840"/>
                  <a:pt x="23717" y="1336841"/>
                </a:cubicBezTo>
                <a:close/>
                <a:moveTo>
                  <a:pt x="931354" y="1278738"/>
                </a:moveTo>
                <a:cubicBezTo>
                  <a:pt x="936498" y="1270642"/>
                  <a:pt x="940499" y="1261212"/>
                  <a:pt x="947166" y="1254640"/>
                </a:cubicBezTo>
                <a:cubicBezTo>
                  <a:pt x="958501" y="1243496"/>
                  <a:pt x="976694" y="1242734"/>
                  <a:pt x="990505" y="1250639"/>
                </a:cubicBezTo>
                <a:cubicBezTo>
                  <a:pt x="1004411" y="1258545"/>
                  <a:pt x="1012031" y="1274357"/>
                  <a:pt x="1009460" y="1289978"/>
                </a:cubicBezTo>
                <a:cubicBezTo>
                  <a:pt x="1006793" y="1306361"/>
                  <a:pt x="995744" y="1318172"/>
                  <a:pt x="979551" y="1321601"/>
                </a:cubicBezTo>
                <a:cubicBezTo>
                  <a:pt x="974979" y="1322553"/>
                  <a:pt x="970312" y="1323030"/>
                  <a:pt x="965645" y="1323792"/>
                </a:cubicBezTo>
                <a:lnTo>
                  <a:pt x="966121" y="1324077"/>
                </a:lnTo>
                <a:cubicBezTo>
                  <a:pt x="944118" y="1316648"/>
                  <a:pt x="932021" y="1301789"/>
                  <a:pt x="931831" y="1278167"/>
                </a:cubicBezTo>
                <a:lnTo>
                  <a:pt x="931354" y="1278738"/>
                </a:lnTo>
                <a:close/>
                <a:moveTo>
                  <a:pt x="865156" y="1190251"/>
                </a:moveTo>
                <a:cubicBezTo>
                  <a:pt x="871252" y="1167296"/>
                  <a:pt x="884301" y="1152151"/>
                  <a:pt x="909447" y="1150627"/>
                </a:cubicBezTo>
                <a:lnTo>
                  <a:pt x="909066" y="1150341"/>
                </a:lnTo>
                <a:cubicBezTo>
                  <a:pt x="935355" y="1160438"/>
                  <a:pt x="945928" y="1173297"/>
                  <a:pt x="944404" y="1193013"/>
                </a:cubicBezTo>
                <a:cubicBezTo>
                  <a:pt x="942880" y="1212349"/>
                  <a:pt x="928116" y="1227208"/>
                  <a:pt x="908780" y="1228732"/>
                </a:cubicBezTo>
                <a:cubicBezTo>
                  <a:pt x="890302" y="1230256"/>
                  <a:pt x="873824" y="1218159"/>
                  <a:pt x="868871" y="1199776"/>
                </a:cubicBezTo>
                <a:cubicBezTo>
                  <a:pt x="867918" y="1196347"/>
                  <a:pt x="866489" y="1193013"/>
                  <a:pt x="865251" y="1189680"/>
                </a:cubicBezTo>
                <a:cubicBezTo>
                  <a:pt x="865251" y="1189870"/>
                  <a:pt x="865156" y="1190251"/>
                  <a:pt x="865156" y="1190251"/>
                </a:cubicBezTo>
                <a:close/>
                <a:moveTo>
                  <a:pt x="1076897" y="1381037"/>
                </a:moveTo>
                <a:cubicBezTo>
                  <a:pt x="1065848" y="1409612"/>
                  <a:pt x="1050703" y="1420375"/>
                  <a:pt x="1028224" y="1415327"/>
                </a:cubicBezTo>
                <a:cubicBezTo>
                  <a:pt x="1009936" y="1411326"/>
                  <a:pt x="997172" y="1394372"/>
                  <a:pt x="998411" y="1375798"/>
                </a:cubicBezTo>
                <a:cubicBezTo>
                  <a:pt x="999649" y="1356843"/>
                  <a:pt x="1013651" y="1342175"/>
                  <a:pt x="1032605" y="1339889"/>
                </a:cubicBezTo>
                <a:cubicBezTo>
                  <a:pt x="1051179" y="1337698"/>
                  <a:pt x="1068800" y="1349414"/>
                  <a:pt x="1073658" y="1367511"/>
                </a:cubicBezTo>
                <a:cubicBezTo>
                  <a:pt x="1074896" y="1372083"/>
                  <a:pt x="1075563" y="1376751"/>
                  <a:pt x="1076516" y="1381418"/>
                </a:cubicBezTo>
                <a:lnTo>
                  <a:pt x="1076897" y="1381037"/>
                </a:lnTo>
                <a:close/>
                <a:moveTo>
                  <a:pt x="432626" y="856590"/>
                </a:moveTo>
                <a:cubicBezTo>
                  <a:pt x="432626" y="876688"/>
                  <a:pt x="414814" y="893452"/>
                  <a:pt x="393859" y="893071"/>
                </a:cubicBezTo>
                <a:cubicBezTo>
                  <a:pt x="372809" y="892690"/>
                  <a:pt x="356426" y="876021"/>
                  <a:pt x="356426" y="854971"/>
                </a:cubicBezTo>
                <a:cubicBezTo>
                  <a:pt x="356426" y="833349"/>
                  <a:pt x="373666" y="816490"/>
                  <a:pt x="395383" y="816871"/>
                </a:cubicBezTo>
                <a:cubicBezTo>
                  <a:pt x="416814" y="817347"/>
                  <a:pt x="432626" y="834111"/>
                  <a:pt x="432626" y="856590"/>
                </a:cubicBezTo>
                <a:close/>
                <a:moveTo>
                  <a:pt x="433292" y="867639"/>
                </a:moveTo>
                <a:cubicBezTo>
                  <a:pt x="433102" y="848208"/>
                  <a:pt x="450342" y="831444"/>
                  <a:pt x="470821" y="831254"/>
                </a:cubicBezTo>
                <a:cubicBezTo>
                  <a:pt x="492062" y="831063"/>
                  <a:pt x="508826" y="847351"/>
                  <a:pt x="509207" y="868496"/>
                </a:cubicBezTo>
                <a:cubicBezTo>
                  <a:pt x="509588" y="889737"/>
                  <a:pt x="493300" y="906692"/>
                  <a:pt x="472250" y="907168"/>
                </a:cubicBezTo>
                <a:cubicBezTo>
                  <a:pt x="449866" y="907739"/>
                  <a:pt x="433483" y="891071"/>
                  <a:pt x="433292" y="867639"/>
                </a:cubicBezTo>
                <a:close/>
                <a:moveTo>
                  <a:pt x="76105" y="838969"/>
                </a:moveTo>
                <a:cubicBezTo>
                  <a:pt x="54959" y="838969"/>
                  <a:pt x="38386" y="822491"/>
                  <a:pt x="38195" y="801345"/>
                </a:cubicBezTo>
                <a:cubicBezTo>
                  <a:pt x="38005" y="779628"/>
                  <a:pt x="55150" y="762674"/>
                  <a:pt x="76867" y="763055"/>
                </a:cubicBezTo>
                <a:cubicBezTo>
                  <a:pt x="98012" y="763436"/>
                  <a:pt x="114300" y="780200"/>
                  <a:pt x="114110" y="801441"/>
                </a:cubicBezTo>
                <a:cubicBezTo>
                  <a:pt x="113919" y="822586"/>
                  <a:pt x="97250" y="838969"/>
                  <a:pt x="76105" y="838969"/>
                </a:cubicBezTo>
                <a:close/>
                <a:moveTo>
                  <a:pt x="1102424" y="1433805"/>
                </a:moveTo>
                <a:cubicBezTo>
                  <a:pt x="1123569" y="1433901"/>
                  <a:pt x="1140143" y="1450379"/>
                  <a:pt x="1140238" y="1471620"/>
                </a:cubicBezTo>
                <a:cubicBezTo>
                  <a:pt x="1140333" y="1493337"/>
                  <a:pt x="1123188" y="1510196"/>
                  <a:pt x="1101376" y="1509720"/>
                </a:cubicBezTo>
                <a:cubicBezTo>
                  <a:pt x="1080326" y="1509243"/>
                  <a:pt x="1064038" y="1492384"/>
                  <a:pt x="1064324" y="1471239"/>
                </a:cubicBezTo>
                <a:cubicBezTo>
                  <a:pt x="1064514" y="1450188"/>
                  <a:pt x="1081183" y="1433710"/>
                  <a:pt x="1102424" y="1433805"/>
                </a:cubicBezTo>
                <a:close/>
                <a:moveTo>
                  <a:pt x="733901" y="990893"/>
                </a:moveTo>
                <a:cubicBezTo>
                  <a:pt x="734187" y="1011943"/>
                  <a:pt x="718090" y="1028897"/>
                  <a:pt x="697135" y="1029564"/>
                </a:cubicBezTo>
                <a:cubicBezTo>
                  <a:pt x="675608" y="1030231"/>
                  <a:pt x="658082" y="1013658"/>
                  <a:pt x="657701" y="992036"/>
                </a:cubicBezTo>
                <a:cubicBezTo>
                  <a:pt x="657416" y="970414"/>
                  <a:pt x="674370" y="953269"/>
                  <a:pt x="695897" y="953364"/>
                </a:cubicBezTo>
                <a:cubicBezTo>
                  <a:pt x="716852" y="953364"/>
                  <a:pt x="733520" y="969843"/>
                  <a:pt x="733901" y="990893"/>
                </a:cubicBezTo>
                <a:close/>
                <a:moveTo>
                  <a:pt x="878872" y="1099764"/>
                </a:moveTo>
                <a:cubicBezTo>
                  <a:pt x="878681" y="1121290"/>
                  <a:pt x="861346" y="1138149"/>
                  <a:pt x="839724" y="1137578"/>
                </a:cubicBezTo>
                <a:cubicBezTo>
                  <a:pt x="818769" y="1137006"/>
                  <a:pt x="802481" y="1120147"/>
                  <a:pt x="802672" y="1099192"/>
                </a:cubicBezTo>
                <a:cubicBezTo>
                  <a:pt x="802862" y="1077666"/>
                  <a:pt x="820198" y="1060902"/>
                  <a:pt x="841820" y="1061378"/>
                </a:cubicBezTo>
                <a:cubicBezTo>
                  <a:pt x="862679" y="1061854"/>
                  <a:pt x="878967" y="1078809"/>
                  <a:pt x="878872" y="1099764"/>
                </a:cubicBezTo>
                <a:close/>
                <a:moveTo>
                  <a:pt x="193834" y="814680"/>
                </a:moveTo>
                <a:cubicBezTo>
                  <a:pt x="194120" y="835730"/>
                  <a:pt x="177927" y="852685"/>
                  <a:pt x="156972" y="853352"/>
                </a:cubicBezTo>
                <a:cubicBezTo>
                  <a:pt x="135446" y="854019"/>
                  <a:pt x="117920" y="837350"/>
                  <a:pt x="117634" y="815823"/>
                </a:cubicBezTo>
                <a:cubicBezTo>
                  <a:pt x="117348" y="794202"/>
                  <a:pt x="134303" y="777056"/>
                  <a:pt x="155924" y="777152"/>
                </a:cubicBezTo>
                <a:cubicBezTo>
                  <a:pt x="176975" y="777247"/>
                  <a:pt x="193548" y="793725"/>
                  <a:pt x="193834" y="814680"/>
                </a:cubicBezTo>
                <a:close/>
                <a:moveTo>
                  <a:pt x="588550" y="884118"/>
                </a:moveTo>
                <a:cubicBezTo>
                  <a:pt x="588264" y="905358"/>
                  <a:pt x="571595" y="921455"/>
                  <a:pt x="550259" y="921170"/>
                </a:cubicBezTo>
                <a:cubicBezTo>
                  <a:pt x="529019" y="920884"/>
                  <a:pt x="512921" y="904215"/>
                  <a:pt x="513207" y="882879"/>
                </a:cubicBezTo>
                <a:cubicBezTo>
                  <a:pt x="513493" y="861638"/>
                  <a:pt x="530162" y="845541"/>
                  <a:pt x="551498" y="845827"/>
                </a:cubicBezTo>
                <a:cubicBezTo>
                  <a:pt x="572643" y="846018"/>
                  <a:pt x="588836" y="862781"/>
                  <a:pt x="588550" y="884118"/>
                </a:cubicBezTo>
                <a:close/>
                <a:moveTo>
                  <a:pt x="775716" y="1043185"/>
                </a:moveTo>
                <a:cubicBezTo>
                  <a:pt x="754285" y="1043280"/>
                  <a:pt x="737902" y="1026993"/>
                  <a:pt x="737902" y="1005656"/>
                </a:cubicBezTo>
                <a:cubicBezTo>
                  <a:pt x="737902" y="984321"/>
                  <a:pt x="754380" y="968033"/>
                  <a:pt x="775811" y="968223"/>
                </a:cubicBezTo>
                <a:cubicBezTo>
                  <a:pt x="796576" y="968414"/>
                  <a:pt x="812578" y="984321"/>
                  <a:pt x="812864" y="1004990"/>
                </a:cubicBezTo>
                <a:cubicBezTo>
                  <a:pt x="813149" y="1026421"/>
                  <a:pt x="796957" y="1042995"/>
                  <a:pt x="775716" y="1043185"/>
                </a:cubicBezTo>
                <a:close/>
                <a:moveTo>
                  <a:pt x="34195" y="786201"/>
                </a:moveTo>
                <a:cubicBezTo>
                  <a:pt x="34481" y="806489"/>
                  <a:pt x="19812" y="822396"/>
                  <a:pt x="95" y="824110"/>
                </a:cubicBezTo>
                <a:lnTo>
                  <a:pt x="95" y="749625"/>
                </a:lnTo>
                <a:cubicBezTo>
                  <a:pt x="19336" y="751339"/>
                  <a:pt x="33909" y="766388"/>
                  <a:pt x="34195" y="786201"/>
                </a:cubicBezTo>
                <a:close/>
                <a:moveTo>
                  <a:pt x="909447" y="1150627"/>
                </a:moveTo>
                <a:cubicBezTo>
                  <a:pt x="894207" y="1143007"/>
                  <a:pt x="882968" y="1132530"/>
                  <a:pt x="882968" y="1113956"/>
                </a:cubicBezTo>
                <a:cubicBezTo>
                  <a:pt x="882872" y="1093191"/>
                  <a:pt x="898589" y="1076904"/>
                  <a:pt x="919163" y="1076332"/>
                </a:cubicBezTo>
                <a:cubicBezTo>
                  <a:pt x="939927" y="1075856"/>
                  <a:pt x="956691" y="1091191"/>
                  <a:pt x="957548" y="1111670"/>
                </a:cubicBezTo>
                <a:cubicBezTo>
                  <a:pt x="958406" y="1132625"/>
                  <a:pt x="943832" y="1149389"/>
                  <a:pt x="923163" y="1150818"/>
                </a:cubicBezTo>
                <a:cubicBezTo>
                  <a:pt x="918496" y="1151103"/>
                  <a:pt x="913829" y="1150532"/>
                  <a:pt x="909161" y="1150341"/>
                </a:cubicBezTo>
                <a:cubicBezTo>
                  <a:pt x="909066" y="1150341"/>
                  <a:pt x="909447" y="1150627"/>
                  <a:pt x="909447" y="1150627"/>
                </a:cubicBezTo>
                <a:close/>
                <a:moveTo>
                  <a:pt x="985838" y="1241972"/>
                </a:moveTo>
                <a:cubicBezTo>
                  <a:pt x="964502" y="1242067"/>
                  <a:pt x="948214" y="1225779"/>
                  <a:pt x="948309" y="1204443"/>
                </a:cubicBezTo>
                <a:cubicBezTo>
                  <a:pt x="948404" y="1183203"/>
                  <a:pt x="964883" y="1167010"/>
                  <a:pt x="986219" y="1167201"/>
                </a:cubicBezTo>
                <a:cubicBezTo>
                  <a:pt x="1006888" y="1167391"/>
                  <a:pt x="1022890" y="1183393"/>
                  <a:pt x="1023080" y="1204062"/>
                </a:cubicBezTo>
                <a:cubicBezTo>
                  <a:pt x="1023271" y="1225398"/>
                  <a:pt x="1007078" y="1241877"/>
                  <a:pt x="985838" y="1241972"/>
                </a:cubicBezTo>
                <a:close/>
                <a:moveTo>
                  <a:pt x="1076611" y="1381418"/>
                </a:moveTo>
                <a:cubicBezTo>
                  <a:pt x="1084231" y="1366178"/>
                  <a:pt x="1094708" y="1354938"/>
                  <a:pt x="1113282" y="1354938"/>
                </a:cubicBezTo>
                <a:cubicBezTo>
                  <a:pt x="1134047" y="1354843"/>
                  <a:pt x="1150334" y="1370559"/>
                  <a:pt x="1150906" y="1391133"/>
                </a:cubicBezTo>
                <a:cubicBezTo>
                  <a:pt x="1151382" y="1411898"/>
                  <a:pt x="1136047" y="1428662"/>
                  <a:pt x="1115568" y="1429519"/>
                </a:cubicBezTo>
                <a:cubicBezTo>
                  <a:pt x="1094613" y="1430376"/>
                  <a:pt x="1077849" y="1415803"/>
                  <a:pt x="1076420" y="1395134"/>
                </a:cubicBezTo>
                <a:cubicBezTo>
                  <a:pt x="1076135" y="1390467"/>
                  <a:pt x="1076706" y="1385799"/>
                  <a:pt x="1076897" y="1381132"/>
                </a:cubicBezTo>
                <a:cubicBezTo>
                  <a:pt x="1076897" y="1381037"/>
                  <a:pt x="1076611" y="1381418"/>
                  <a:pt x="1076611" y="1381418"/>
                </a:cubicBezTo>
                <a:close/>
                <a:moveTo>
                  <a:pt x="667702" y="897929"/>
                </a:moveTo>
                <a:cubicBezTo>
                  <a:pt x="667607" y="919265"/>
                  <a:pt x="650843" y="935362"/>
                  <a:pt x="629412" y="934981"/>
                </a:cubicBezTo>
                <a:cubicBezTo>
                  <a:pt x="608743" y="934600"/>
                  <a:pt x="592931" y="918217"/>
                  <a:pt x="593027" y="897453"/>
                </a:cubicBezTo>
                <a:cubicBezTo>
                  <a:pt x="593122" y="876212"/>
                  <a:pt x="609886" y="860019"/>
                  <a:pt x="631317" y="860400"/>
                </a:cubicBezTo>
                <a:cubicBezTo>
                  <a:pt x="651986" y="860781"/>
                  <a:pt x="667798" y="877069"/>
                  <a:pt x="667702" y="897929"/>
                </a:cubicBezTo>
                <a:close/>
                <a:moveTo>
                  <a:pt x="1051655" y="1261022"/>
                </a:moveTo>
                <a:cubicBezTo>
                  <a:pt x="1072801" y="1261308"/>
                  <a:pt x="1088803" y="1277976"/>
                  <a:pt x="1088422" y="1299312"/>
                </a:cubicBezTo>
                <a:cubicBezTo>
                  <a:pt x="1088041" y="1320458"/>
                  <a:pt x="1071182" y="1336269"/>
                  <a:pt x="1049750" y="1335698"/>
                </a:cubicBezTo>
                <a:cubicBezTo>
                  <a:pt x="1029176" y="1335126"/>
                  <a:pt x="1013555" y="1318839"/>
                  <a:pt x="1013651" y="1298074"/>
                </a:cubicBezTo>
                <a:cubicBezTo>
                  <a:pt x="1013746" y="1276929"/>
                  <a:pt x="1030319" y="1260831"/>
                  <a:pt x="1051655" y="1261022"/>
                </a:cubicBezTo>
                <a:close/>
                <a:moveTo>
                  <a:pt x="709327" y="948888"/>
                </a:moveTo>
                <a:cubicBezTo>
                  <a:pt x="688943" y="948506"/>
                  <a:pt x="672846" y="932028"/>
                  <a:pt x="673037" y="911550"/>
                </a:cubicBezTo>
                <a:cubicBezTo>
                  <a:pt x="673227" y="890595"/>
                  <a:pt x="690372" y="874212"/>
                  <a:pt x="711422" y="874878"/>
                </a:cubicBezTo>
                <a:cubicBezTo>
                  <a:pt x="731806" y="875545"/>
                  <a:pt x="747522" y="892404"/>
                  <a:pt x="747046" y="912978"/>
                </a:cubicBezTo>
                <a:cubicBezTo>
                  <a:pt x="746474" y="933267"/>
                  <a:pt x="729806" y="949269"/>
                  <a:pt x="709327" y="948888"/>
                </a:cubicBezTo>
                <a:close/>
                <a:moveTo>
                  <a:pt x="249365" y="786867"/>
                </a:moveTo>
                <a:cubicBezTo>
                  <a:pt x="228886" y="786772"/>
                  <a:pt x="212598" y="770484"/>
                  <a:pt x="212503" y="750101"/>
                </a:cubicBezTo>
                <a:cubicBezTo>
                  <a:pt x="212408" y="729051"/>
                  <a:pt x="229267" y="712477"/>
                  <a:pt x="250317" y="712858"/>
                </a:cubicBezTo>
                <a:cubicBezTo>
                  <a:pt x="270701" y="713239"/>
                  <a:pt x="286703" y="729908"/>
                  <a:pt x="286512" y="750387"/>
                </a:cubicBezTo>
                <a:cubicBezTo>
                  <a:pt x="286322" y="770770"/>
                  <a:pt x="269843" y="786963"/>
                  <a:pt x="249365" y="786867"/>
                </a:cubicBezTo>
                <a:close/>
                <a:moveTo>
                  <a:pt x="206883" y="735146"/>
                </a:moveTo>
                <a:cubicBezTo>
                  <a:pt x="207169" y="755625"/>
                  <a:pt x="190881" y="772294"/>
                  <a:pt x="170402" y="772580"/>
                </a:cubicBezTo>
                <a:cubicBezTo>
                  <a:pt x="149924" y="772866"/>
                  <a:pt x="133255" y="756578"/>
                  <a:pt x="132969" y="736099"/>
                </a:cubicBezTo>
                <a:cubicBezTo>
                  <a:pt x="132683" y="715620"/>
                  <a:pt x="148971" y="698952"/>
                  <a:pt x="169450" y="698666"/>
                </a:cubicBezTo>
                <a:cubicBezTo>
                  <a:pt x="190024" y="698475"/>
                  <a:pt x="206693" y="714763"/>
                  <a:pt x="206883" y="735146"/>
                </a:cubicBezTo>
                <a:close/>
                <a:moveTo>
                  <a:pt x="485585" y="755625"/>
                </a:moveTo>
                <a:cubicBezTo>
                  <a:pt x="505873" y="755721"/>
                  <a:pt x="522446" y="772389"/>
                  <a:pt x="522351" y="792678"/>
                </a:cubicBezTo>
                <a:cubicBezTo>
                  <a:pt x="522256" y="812966"/>
                  <a:pt x="505778" y="829349"/>
                  <a:pt x="485299" y="829444"/>
                </a:cubicBezTo>
                <a:cubicBezTo>
                  <a:pt x="465201" y="829539"/>
                  <a:pt x="448532" y="812680"/>
                  <a:pt x="448532" y="792392"/>
                </a:cubicBezTo>
                <a:cubicBezTo>
                  <a:pt x="448628" y="772104"/>
                  <a:pt x="465296" y="755530"/>
                  <a:pt x="485585" y="755625"/>
                </a:cubicBezTo>
                <a:close/>
                <a:moveTo>
                  <a:pt x="403955" y="815442"/>
                </a:moveTo>
                <a:cubicBezTo>
                  <a:pt x="385382" y="815538"/>
                  <a:pt x="368903" y="798107"/>
                  <a:pt x="368808" y="778390"/>
                </a:cubicBezTo>
                <a:cubicBezTo>
                  <a:pt x="368713" y="757911"/>
                  <a:pt x="385001" y="741433"/>
                  <a:pt x="405479" y="741243"/>
                </a:cubicBezTo>
                <a:cubicBezTo>
                  <a:pt x="425958" y="741052"/>
                  <a:pt x="442532" y="757149"/>
                  <a:pt x="442913" y="777628"/>
                </a:cubicBezTo>
                <a:cubicBezTo>
                  <a:pt x="443198" y="799250"/>
                  <a:pt x="426625" y="815347"/>
                  <a:pt x="403955" y="815442"/>
                </a:cubicBezTo>
                <a:close/>
                <a:moveTo>
                  <a:pt x="1179671" y="1523055"/>
                </a:moveTo>
                <a:cubicBezTo>
                  <a:pt x="1158621" y="1523436"/>
                  <a:pt x="1142048" y="1506957"/>
                  <a:pt x="1141952" y="1485621"/>
                </a:cubicBezTo>
                <a:cubicBezTo>
                  <a:pt x="1141857" y="1465523"/>
                  <a:pt x="1158526" y="1449045"/>
                  <a:pt x="1178909" y="1448950"/>
                </a:cubicBezTo>
                <a:cubicBezTo>
                  <a:pt x="1199388" y="1448950"/>
                  <a:pt x="1215771" y="1465143"/>
                  <a:pt x="1215962" y="1485621"/>
                </a:cubicBezTo>
                <a:cubicBezTo>
                  <a:pt x="1216152" y="1506100"/>
                  <a:pt x="1200055" y="1522673"/>
                  <a:pt x="1179671" y="1523055"/>
                </a:cubicBezTo>
                <a:close/>
                <a:moveTo>
                  <a:pt x="328898" y="801060"/>
                </a:moveTo>
                <a:cubicBezTo>
                  <a:pt x="308420" y="800964"/>
                  <a:pt x="292132" y="784677"/>
                  <a:pt x="292037" y="764198"/>
                </a:cubicBezTo>
                <a:cubicBezTo>
                  <a:pt x="291941" y="743147"/>
                  <a:pt x="308896" y="726574"/>
                  <a:pt x="329946" y="727050"/>
                </a:cubicBezTo>
                <a:cubicBezTo>
                  <a:pt x="350330" y="727527"/>
                  <a:pt x="366332" y="744100"/>
                  <a:pt x="366046" y="764579"/>
                </a:cubicBezTo>
                <a:cubicBezTo>
                  <a:pt x="365855" y="785058"/>
                  <a:pt x="349377" y="801155"/>
                  <a:pt x="328898" y="801060"/>
                </a:cubicBezTo>
                <a:close/>
                <a:moveTo>
                  <a:pt x="855059" y="1056901"/>
                </a:moveTo>
                <a:cubicBezTo>
                  <a:pt x="834581" y="1056996"/>
                  <a:pt x="818102" y="1040804"/>
                  <a:pt x="817912" y="1020420"/>
                </a:cubicBezTo>
                <a:cubicBezTo>
                  <a:pt x="817626" y="999370"/>
                  <a:pt x="834485" y="982606"/>
                  <a:pt x="855440" y="982892"/>
                </a:cubicBezTo>
                <a:cubicBezTo>
                  <a:pt x="875824" y="983178"/>
                  <a:pt x="892016" y="999656"/>
                  <a:pt x="891921" y="1020135"/>
                </a:cubicBezTo>
                <a:cubicBezTo>
                  <a:pt x="891826" y="1040518"/>
                  <a:pt x="875538" y="1056806"/>
                  <a:pt x="855059" y="1056901"/>
                </a:cubicBezTo>
                <a:close/>
                <a:moveTo>
                  <a:pt x="1164527" y="1312933"/>
                </a:moveTo>
                <a:cubicBezTo>
                  <a:pt x="1164336" y="1333126"/>
                  <a:pt x="1147191" y="1349795"/>
                  <a:pt x="1127093" y="1349414"/>
                </a:cubicBezTo>
                <a:cubicBezTo>
                  <a:pt x="1106900" y="1349033"/>
                  <a:pt x="1090422" y="1331793"/>
                  <a:pt x="1090994" y="1311695"/>
                </a:cubicBezTo>
                <a:cubicBezTo>
                  <a:pt x="1091565" y="1292073"/>
                  <a:pt x="1108139" y="1275976"/>
                  <a:pt x="1127665" y="1275881"/>
                </a:cubicBezTo>
                <a:cubicBezTo>
                  <a:pt x="1147858" y="1275786"/>
                  <a:pt x="1164717" y="1292740"/>
                  <a:pt x="1164527" y="1312933"/>
                </a:cubicBezTo>
                <a:close/>
                <a:moveTo>
                  <a:pt x="1033748" y="1129863"/>
                </a:moveTo>
                <a:cubicBezTo>
                  <a:pt x="1032510" y="1150055"/>
                  <a:pt x="1014698" y="1165867"/>
                  <a:pt x="994696" y="1164629"/>
                </a:cubicBezTo>
                <a:cubicBezTo>
                  <a:pt x="974693" y="1163391"/>
                  <a:pt x="958787" y="1145103"/>
                  <a:pt x="960406" y="1125195"/>
                </a:cubicBezTo>
                <a:cubicBezTo>
                  <a:pt x="961930" y="1105574"/>
                  <a:pt x="979265" y="1090239"/>
                  <a:pt x="998696" y="1091191"/>
                </a:cubicBezTo>
                <a:cubicBezTo>
                  <a:pt x="1018889" y="1092144"/>
                  <a:pt x="1034987" y="1109955"/>
                  <a:pt x="1033748" y="1129863"/>
                </a:cubicBezTo>
                <a:close/>
                <a:moveTo>
                  <a:pt x="91535" y="684569"/>
                </a:moveTo>
                <a:cubicBezTo>
                  <a:pt x="111823" y="685236"/>
                  <a:pt x="128111" y="702666"/>
                  <a:pt x="127254" y="722859"/>
                </a:cubicBezTo>
                <a:cubicBezTo>
                  <a:pt x="126397" y="743147"/>
                  <a:pt x="108776" y="759245"/>
                  <a:pt x="88583" y="758197"/>
                </a:cubicBezTo>
                <a:cubicBezTo>
                  <a:pt x="68866" y="757149"/>
                  <a:pt x="53150" y="740290"/>
                  <a:pt x="53626" y="720573"/>
                </a:cubicBezTo>
                <a:cubicBezTo>
                  <a:pt x="54007" y="700380"/>
                  <a:pt x="71247" y="683997"/>
                  <a:pt x="91535" y="684569"/>
                </a:cubicBezTo>
                <a:close/>
                <a:moveTo>
                  <a:pt x="1099280" y="1218921"/>
                </a:moveTo>
                <a:cubicBezTo>
                  <a:pt x="1099185" y="1239210"/>
                  <a:pt x="1082231" y="1255878"/>
                  <a:pt x="1061942" y="1255593"/>
                </a:cubicBezTo>
                <a:cubicBezTo>
                  <a:pt x="1041654" y="1255307"/>
                  <a:pt x="1025176" y="1238257"/>
                  <a:pt x="1025557" y="1217969"/>
                </a:cubicBezTo>
                <a:cubicBezTo>
                  <a:pt x="1026033" y="1198252"/>
                  <a:pt x="1042416" y="1182060"/>
                  <a:pt x="1062133" y="1181964"/>
                </a:cubicBezTo>
                <a:cubicBezTo>
                  <a:pt x="1082516" y="1181869"/>
                  <a:pt x="1099280" y="1198633"/>
                  <a:pt x="1099280" y="1218921"/>
                </a:cubicBezTo>
                <a:close/>
                <a:moveTo>
                  <a:pt x="971074" y="1034803"/>
                </a:moveTo>
                <a:cubicBezTo>
                  <a:pt x="970598" y="1054329"/>
                  <a:pt x="953643" y="1070903"/>
                  <a:pt x="934212" y="1070617"/>
                </a:cubicBezTo>
                <a:cubicBezTo>
                  <a:pt x="914210" y="1070427"/>
                  <a:pt x="897160" y="1052520"/>
                  <a:pt x="898017" y="1032708"/>
                </a:cubicBezTo>
                <a:cubicBezTo>
                  <a:pt x="898874" y="1013086"/>
                  <a:pt x="916210" y="996894"/>
                  <a:pt x="935546" y="997560"/>
                </a:cubicBezTo>
                <a:cubicBezTo>
                  <a:pt x="955072" y="998227"/>
                  <a:pt x="971455" y="1015372"/>
                  <a:pt x="971074" y="1034803"/>
                </a:cubicBezTo>
                <a:close/>
                <a:moveTo>
                  <a:pt x="47434" y="707524"/>
                </a:moveTo>
                <a:cubicBezTo>
                  <a:pt x="47244" y="727622"/>
                  <a:pt x="29813" y="744576"/>
                  <a:pt x="9716" y="743910"/>
                </a:cubicBezTo>
                <a:cubicBezTo>
                  <a:pt x="6382" y="743814"/>
                  <a:pt x="3143" y="743052"/>
                  <a:pt x="0" y="742100"/>
                </a:cubicBezTo>
                <a:lnTo>
                  <a:pt x="0" y="672377"/>
                </a:lnTo>
                <a:cubicBezTo>
                  <a:pt x="3715" y="671138"/>
                  <a:pt x="7620" y="670377"/>
                  <a:pt x="11716" y="670567"/>
                </a:cubicBezTo>
                <a:cubicBezTo>
                  <a:pt x="31433" y="671138"/>
                  <a:pt x="47625" y="687998"/>
                  <a:pt x="47434" y="707524"/>
                </a:cubicBezTo>
                <a:close/>
                <a:moveTo>
                  <a:pt x="1210437" y="1590587"/>
                </a:moveTo>
                <a:cubicBezTo>
                  <a:pt x="1208723" y="1586396"/>
                  <a:pt x="1207675" y="1581824"/>
                  <a:pt x="1207675" y="1577061"/>
                </a:cubicBezTo>
                <a:cubicBezTo>
                  <a:pt x="1207675" y="1556964"/>
                  <a:pt x="1225010" y="1539914"/>
                  <a:pt x="1245013" y="1540390"/>
                </a:cubicBezTo>
                <a:cubicBezTo>
                  <a:pt x="1264634" y="1540771"/>
                  <a:pt x="1281017" y="1557440"/>
                  <a:pt x="1281017" y="1577061"/>
                </a:cubicBezTo>
                <a:cubicBezTo>
                  <a:pt x="1281017" y="1581824"/>
                  <a:pt x="1279970" y="1586396"/>
                  <a:pt x="1278255" y="1590682"/>
                </a:cubicBezTo>
                <a:lnTo>
                  <a:pt x="1210437" y="1590682"/>
                </a:lnTo>
                <a:close/>
                <a:moveTo>
                  <a:pt x="1229678" y="1406183"/>
                </a:moveTo>
                <a:cubicBezTo>
                  <a:pt x="1229868" y="1425614"/>
                  <a:pt x="1213295" y="1442568"/>
                  <a:pt x="1193768" y="1442949"/>
                </a:cubicBezTo>
                <a:cubicBezTo>
                  <a:pt x="1173861" y="1443330"/>
                  <a:pt x="1156335" y="1425900"/>
                  <a:pt x="1156716" y="1405992"/>
                </a:cubicBezTo>
                <a:cubicBezTo>
                  <a:pt x="1157002" y="1386466"/>
                  <a:pt x="1173956" y="1369893"/>
                  <a:pt x="1193387" y="1369988"/>
                </a:cubicBezTo>
                <a:cubicBezTo>
                  <a:pt x="1212818" y="1369988"/>
                  <a:pt x="1229487" y="1386656"/>
                  <a:pt x="1229678" y="1406183"/>
                </a:cubicBezTo>
                <a:close/>
                <a:moveTo>
                  <a:pt x="644557" y="854495"/>
                </a:moveTo>
                <a:cubicBezTo>
                  <a:pt x="625221" y="854495"/>
                  <a:pt x="608362" y="837826"/>
                  <a:pt x="608171" y="818395"/>
                </a:cubicBezTo>
                <a:cubicBezTo>
                  <a:pt x="607981" y="798488"/>
                  <a:pt x="625507" y="781152"/>
                  <a:pt x="645319" y="781629"/>
                </a:cubicBezTo>
                <a:cubicBezTo>
                  <a:pt x="664750" y="782105"/>
                  <a:pt x="681228" y="799059"/>
                  <a:pt x="681038" y="818395"/>
                </a:cubicBezTo>
                <a:cubicBezTo>
                  <a:pt x="680752" y="837921"/>
                  <a:pt x="663988" y="854495"/>
                  <a:pt x="644557" y="854495"/>
                </a:cubicBezTo>
                <a:close/>
                <a:moveTo>
                  <a:pt x="826199" y="927552"/>
                </a:moveTo>
                <a:cubicBezTo>
                  <a:pt x="825246" y="947745"/>
                  <a:pt x="807244" y="964032"/>
                  <a:pt x="787337" y="962699"/>
                </a:cubicBezTo>
                <a:cubicBezTo>
                  <a:pt x="767620" y="961365"/>
                  <a:pt x="751999" y="944030"/>
                  <a:pt x="752856" y="924599"/>
                </a:cubicBezTo>
                <a:cubicBezTo>
                  <a:pt x="753809" y="904406"/>
                  <a:pt x="771811" y="888118"/>
                  <a:pt x="791718" y="889452"/>
                </a:cubicBezTo>
                <a:cubicBezTo>
                  <a:pt x="811435" y="890785"/>
                  <a:pt x="827151" y="908121"/>
                  <a:pt x="826199" y="927552"/>
                </a:cubicBezTo>
                <a:close/>
                <a:moveTo>
                  <a:pt x="563023" y="840493"/>
                </a:moveTo>
                <a:cubicBezTo>
                  <a:pt x="542830" y="839255"/>
                  <a:pt x="526733" y="821062"/>
                  <a:pt x="528447" y="801155"/>
                </a:cubicBezTo>
                <a:cubicBezTo>
                  <a:pt x="530066" y="781438"/>
                  <a:pt x="547592" y="766008"/>
                  <a:pt x="567023" y="767246"/>
                </a:cubicBezTo>
                <a:cubicBezTo>
                  <a:pt x="587216" y="768484"/>
                  <a:pt x="603314" y="786677"/>
                  <a:pt x="601599" y="806584"/>
                </a:cubicBezTo>
                <a:cubicBezTo>
                  <a:pt x="599980" y="826301"/>
                  <a:pt x="582454" y="841731"/>
                  <a:pt x="563023" y="840493"/>
                </a:cubicBezTo>
                <a:close/>
                <a:moveTo>
                  <a:pt x="1258157" y="1536294"/>
                </a:moveTo>
                <a:cubicBezTo>
                  <a:pt x="1238536" y="1536009"/>
                  <a:pt x="1222057" y="1518959"/>
                  <a:pt x="1222534" y="1499528"/>
                </a:cubicBezTo>
                <a:cubicBezTo>
                  <a:pt x="1223105" y="1479906"/>
                  <a:pt x="1240346" y="1463523"/>
                  <a:pt x="1259681" y="1464285"/>
                </a:cubicBezTo>
                <a:cubicBezTo>
                  <a:pt x="1278827" y="1465047"/>
                  <a:pt x="1294638" y="1481335"/>
                  <a:pt x="1294638" y="1500385"/>
                </a:cubicBezTo>
                <a:cubicBezTo>
                  <a:pt x="1294543" y="1519816"/>
                  <a:pt x="1277588" y="1536485"/>
                  <a:pt x="1258157" y="1536294"/>
                </a:cubicBezTo>
                <a:close/>
                <a:moveTo>
                  <a:pt x="905161" y="939839"/>
                </a:moveTo>
                <a:cubicBezTo>
                  <a:pt x="905447" y="959365"/>
                  <a:pt x="888778" y="976224"/>
                  <a:pt x="869252" y="976320"/>
                </a:cubicBezTo>
                <a:cubicBezTo>
                  <a:pt x="849725" y="976415"/>
                  <a:pt x="832961" y="959555"/>
                  <a:pt x="833152" y="940029"/>
                </a:cubicBezTo>
                <a:cubicBezTo>
                  <a:pt x="833342" y="920979"/>
                  <a:pt x="849249" y="904787"/>
                  <a:pt x="868394" y="904311"/>
                </a:cubicBezTo>
                <a:cubicBezTo>
                  <a:pt x="887825" y="903739"/>
                  <a:pt x="904875" y="920217"/>
                  <a:pt x="905161" y="939839"/>
                </a:cubicBezTo>
                <a:close/>
                <a:moveTo>
                  <a:pt x="299466" y="669614"/>
                </a:moveTo>
                <a:cubicBezTo>
                  <a:pt x="299847" y="689331"/>
                  <a:pt x="283464" y="706000"/>
                  <a:pt x="263747" y="706000"/>
                </a:cubicBezTo>
                <a:cubicBezTo>
                  <a:pt x="244507" y="706000"/>
                  <a:pt x="228505" y="690284"/>
                  <a:pt x="228124" y="670948"/>
                </a:cubicBezTo>
                <a:cubicBezTo>
                  <a:pt x="227743" y="651231"/>
                  <a:pt x="244126" y="634563"/>
                  <a:pt x="263843" y="634563"/>
                </a:cubicBezTo>
                <a:cubicBezTo>
                  <a:pt x="282988" y="634658"/>
                  <a:pt x="299085" y="650374"/>
                  <a:pt x="299466" y="669614"/>
                </a:cubicBezTo>
                <a:close/>
                <a:moveTo>
                  <a:pt x="1177576" y="1235114"/>
                </a:moveTo>
                <a:cubicBezTo>
                  <a:pt x="1176242" y="1255116"/>
                  <a:pt x="1158812" y="1270261"/>
                  <a:pt x="1139190" y="1268547"/>
                </a:cubicBezTo>
                <a:cubicBezTo>
                  <a:pt x="1119759" y="1266832"/>
                  <a:pt x="1105186" y="1250068"/>
                  <a:pt x="1106424" y="1230923"/>
                </a:cubicBezTo>
                <a:cubicBezTo>
                  <a:pt x="1107758" y="1210920"/>
                  <a:pt x="1125188" y="1195776"/>
                  <a:pt x="1144810" y="1197490"/>
                </a:cubicBezTo>
                <a:cubicBezTo>
                  <a:pt x="1164241" y="1199300"/>
                  <a:pt x="1178814" y="1215969"/>
                  <a:pt x="1177576" y="1235114"/>
                </a:cubicBezTo>
                <a:close/>
                <a:moveTo>
                  <a:pt x="724948" y="868020"/>
                </a:moveTo>
                <a:cubicBezTo>
                  <a:pt x="705231" y="868496"/>
                  <a:pt x="688562" y="852113"/>
                  <a:pt x="688562" y="832302"/>
                </a:cubicBezTo>
                <a:cubicBezTo>
                  <a:pt x="688562" y="813061"/>
                  <a:pt x="704279" y="797059"/>
                  <a:pt x="723519" y="796583"/>
                </a:cubicBezTo>
                <a:cubicBezTo>
                  <a:pt x="743236" y="796106"/>
                  <a:pt x="759904" y="812489"/>
                  <a:pt x="759904" y="832302"/>
                </a:cubicBezTo>
                <a:cubicBezTo>
                  <a:pt x="759904" y="851542"/>
                  <a:pt x="744188" y="867544"/>
                  <a:pt x="724948" y="868020"/>
                </a:cubicBezTo>
                <a:close/>
                <a:moveTo>
                  <a:pt x="1112234" y="1141293"/>
                </a:moveTo>
                <a:cubicBezTo>
                  <a:pt x="1110996" y="1161295"/>
                  <a:pt x="1093661" y="1176440"/>
                  <a:pt x="1073944" y="1174821"/>
                </a:cubicBezTo>
                <a:cubicBezTo>
                  <a:pt x="1054513" y="1173201"/>
                  <a:pt x="1039844" y="1156437"/>
                  <a:pt x="1041083" y="1137292"/>
                </a:cubicBezTo>
                <a:cubicBezTo>
                  <a:pt x="1042321" y="1117289"/>
                  <a:pt x="1059656" y="1102145"/>
                  <a:pt x="1079373" y="1103764"/>
                </a:cubicBezTo>
                <a:cubicBezTo>
                  <a:pt x="1098804" y="1105383"/>
                  <a:pt x="1113473" y="1122147"/>
                  <a:pt x="1112234" y="1141293"/>
                </a:cubicBezTo>
                <a:close/>
                <a:moveTo>
                  <a:pt x="219647" y="656279"/>
                </a:moveTo>
                <a:cubicBezTo>
                  <a:pt x="219551" y="675806"/>
                  <a:pt x="203835" y="691427"/>
                  <a:pt x="184309" y="691522"/>
                </a:cubicBezTo>
                <a:cubicBezTo>
                  <a:pt x="164306" y="691617"/>
                  <a:pt x="148114" y="675139"/>
                  <a:pt x="148685" y="655137"/>
                </a:cubicBezTo>
                <a:cubicBezTo>
                  <a:pt x="149162" y="635610"/>
                  <a:pt x="165259" y="620275"/>
                  <a:pt x="184690" y="620561"/>
                </a:cubicBezTo>
                <a:cubicBezTo>
                  <a:pt x="204216" y="620942"/>
                  <a:pt x="219742" y="636753"/>
                  <a:pt x="219647" y="656279"/>
                </a:cubicBezTo>
                <a:close/>
                <a:moveTo>
                  <a:pt x="376047" y="686569"/>
                </a:moveTo>
                <a:cubicBezTo>
                  <a:pt x="374714" y="706571"/>
                  <a:pt x="357283" y="721716"/>
                  <a:pt x="337661" y="720002"/>
                </a:cubicBezTo>
                <a:cubicBezTo>
                  <a:pt x="318230" y="718287"/>
                  <a:pt x="303657" y="701523"/>
                  <a:pt x="304895" y="682378"/>
                </a:cubicBezTo>
                <a:cubicBezTo>
                  <a:pt x="306229" y="662376"/>
                  <a:pt x="323660" y="647231"/>
                  <a:pt x="343281" y="648945"/>
                </a:cubicBezTo>
                <a:cubicBezTo>
                  <a:pt x="362807" y="650755"/>
                  <a:pt x="377381" y="667424"/>
                  <a:pt x="376047" y="686569"/>
                </a:cubicBezTo>
                <a:close/>
                <a:moveTo>
                  <a:pt x="1011079" y="1083762"/>
                </a:moveTo>
                <a:cubicBezTo>
                  <a:pt x="991552" y="1083666"/>
                  <a:pt x="975932" y="1067950"/>
                  <a:pt x="975836" y="1048424"/>
                </a:cubicBezTo>
                <a:cubicBezTo>
                  <a:pt x="975741" y="1028421"/>
                  <a:pt x="992219" y="1012229"/>
                  <a:pt x="1012222" y="1012800"/>
                </a:cubicBezTo>
                <a:cubicBezTo>
                  <a:pt x="1031748" y="1013277"/>
                  <a:pt x="1047083" y="1029374"/>
                  <a:pt x="1046798" y="1048805"/>
                </a:cubicBezTo>
                <a:cubicBezTo>
                  <a:pt x="1046417" y="1068331"/>
                  <a:pt x="1030510" y="1083857"/>
                  <a:pt x="1011079" y="1083762"/>
                </a:cubicBezTo>
                <a:close/>
                <a:moveTo>
                  <a:pt x="418052" y="734289"/>
                </a:moveTo>
                <a:cubicBezTo>
                  <a:pt x="398050" y="732956"/>
                  <a:pt x="382905" y="715620"/>
                  <a:pt x="384620" y="695999"/>
                </a:cubicBezTo>
                <a:cubicBezTo>
                  <a:pt x="386334" y="676568"/>
                  <a:pt x="403003" y="661899"/>
                  <a:pt x="422148" y="663138"/>
                </a:cubicBezTo>
                <a:cubicBezTo>
                  <a:pt x="442151" y="664471"/>
                  <a:pt x="457295" y="681806"/>
                  <a:pt x="455581" y="701428"/>
                </a:cubicBezTo>
                <a:cubicBezTo>
                  <a:pt x="453962" y="720859"/>
                  <a:pt x="437198" y="735528"/>
                  <a:pt x="418052" y="734289"/>
                </a:cubicBezTo>
                <a:close/>
                <a:moveTo>
                  <a:pt x="980694" y="954031"/>
                </a:moveTo>
                <a:cubicBezTo>
                  <a:pt x="980980" y="974034"/>
                  <a:pt x="965930" y="989273"/>
                  <a:pt x="946023" y="989369"/>
                </a:cubicBezTo>
                <a:cubicBezTo>
                  <a:pt x="926116" y="989464"/>
                  <a:pt x="910971" y="974319"/>
                  <a:pt x="911066" y="954317"/>
                </a:cubicBezTo>
                <a:cubicBezTo>
                  <a:pt x="911162" y="934981"/>
                  <a:pt x="925735" y="920122"/>
                  <a:pt x="944975" y="919741"/>
                </a:cubicBezTo>
                <a:cubicBezTo>
                  <a:pt x="964978" y="919265"/>
                  <a:pt x="980408" y="934124"/>
                  <a:pt x="980694" y="954031"/>
                </a:cubicBezTo>
                <a:close/>
                <a:moveTo>
                  <a:pt x="1289018" y="1590587"/>
                </a:moveTo>
                <a:cubicBezTo>
                  <a:pt x="1289018" y="1590492"/>
                  <a:pt x="1288923" y="1590492"/>
                  <a:pt x="1289018" y="1590587"/>
                </a:cubicBezTo>
                <a:cubicBezTo>
                  <a:pt x="1289304" y="1570775"/>
                  <a:pt x="1304735" y="1556011"/>
                  <a:pt x="1324642" y="1556297"/>
                </a:cubicBezTo>
                <a:cubicBezTo>
                  <a:pt x="1343978" y="1556583"/>
                  <a:pt x="1358456" y="1571346"/>
                  <a:pt x="1358837" y="1590587"/>
                </a:cubicBezTo>
                <a:lnTo>
                  <a:pt x="1289018" y="1590587"/>
                </a:lnTo>
                <a:close/>
                <a:moveTo>
                  <a:pt x="1271588" y="1455427"/>
                </a:moveTo>
                <a:cubicBezTo>
                  <a:pt x="1251871" y="1454855"/>
                  <a:pt x="1237298" y="1439139"/>
                  <a:pt x="1237964" y="1419042"/>
                </a:cubicBezTo>
                <a:cubicBezTo>
                  <a:pt x="1238726" y="1399325"/>
                  <a:pt x="1254538" y="1384942"/>
                  <a:pt x="1274636" y="1385799"/>
                </a:cubicBezTo>
                <a:cubicBezTo>
                  <a:pt x="1293781" y="1386656"/>
                  <a:pt x="1307878" y="1401897"/>
                  <a:pt x="1307497" y="1421423"/>
                </a:cubicBezTo>
                <a:cubicBezTo>
                  <a:pt x="1307116" y="1441235"/>
                  <a:pt x="1291590" y="1455998"/>
                  <a:pt x="1271588" y="1455427"/>
                </a:cubicBezTo>
                <a:close/>
                <a:moveTo>
                  <a:pt x="1242632" y="1326268"/>
                </a:moveTo>
                <a:cubicBezTo>
                  <a:pt x="1242917" y="1345889"/>
                  <a:pt x="1227773" y="1361606"/>
                  <a:pt x="1208246" y="1362082"/>
                </a:cubicBezTo>
                <a:cubicBezTo>
                  <a:pt x="1188053" y="1362558"/>
                  <a:pt x="1172051" y="1346747"/>
                  <a:pt x="1172147" y="1326649"/>
                </a:cubicBezTo>
                <a:cubicBezTo>
                  <a:pt x="1172242" y="1307028"/>
                  <a:pt x="1187577" y="1291692"/>
                  <a:pt x="1207199" y="1291597"/>
                </a:cubicBezTo>
                <a:cubicBezTo>
                  <a:pt x="1226820" y="1291502"/>
                  <a:pt x="1242346" y="1306742"/>
                  <a:pt x="1242632" y="1326268"/>
                </a:cubicBezTo>
                <a:close/>
                <a:moveTo>
                  <a:pt x="139637" y="642563"/>
                </a:moveTo>
                <a:cubicBezTo>
                  <a:pt x="139351" y="662280"/>
                  <a:pt x="123730" y="677330"/>
                  <a:pt x="103918" y="677044"/>
                </a:cubicBezTo>
                <a:cubicBezTo>
                  <a:pt x="84201" y="676758"/>
                  <a:pt x="69152" y="661137"/>
                  <a:pt x="69437" y="641325"/>
                </a:cubicBezTo>
                <a:cubicBezTo>
                  <a:pt x="69723" y="621609"/>
                  <a:pt x="85344" y="606559"/>
                  <a:pt x="105156" y="606845"/>
                </a:cubicBezTo>
                <a:cubicBezTo>
                  <a:pt x="124968" y="607130"/>
                  <a:pt x="140018" y="622752"/>
                  <a:pt x="139637" y="642563"/>
                </a:cubicBezTo>
                <a:close/>
                <a:moveTo>
                  <a:pt x="500063" y="748196"/>
                </a:moveTo>
                <a:cubicBezTo>
                  <a:pt x="480441" y="748481"/>
                  <a:pt x="464820" y="733337"/>
                  <a:pt x="464344" y="713715"/>
                </a:cubicBezTo>
                <a:cubicBezTo>
                  <a:pt x="463868" y="693522"/>
                  <a:pt x="479774" y="677520"/>
                  <a:pt x="499872" y="677616"/>
                </a:cubicBezTo>
                <a:cubicBezTo>
                  <a:pt x="519494" y="677806"/>
                  <a:pt x="534829" y="693141"/>
                  <a:pt x="534829" y="712763"/>
                </a:cubicBezTo>
                <a:cubicBezTo>
                  <a:pt x="534924" y="732479"/>
                  <a:pt x="519684" y="747910"/>
                  <a:pt x="500063" y="748196"/>
                </a:cubicBezTo>
                <a:close/>
                <a:moveTo>
                  <a:pt x="544449" y="726574"/>
                </a:moveTo>
                <a:cubicBezTo>
                  <a:pt x="544735" y="706762"/>
                  <a:pt x="560165" y="691903"/>
                  <a:pt x="580168" y="692379"/>
                </a:cubicBezTo>
                <a:cubicBezTo>
                  <a:pt x="599980" y="692855"/>
                  <a:pt x="614648" y="708477"/>
                  <a:pt x="613982" y="728479"/>
                </a:cubicBezTo>
                <a:cubicBezTo>
                  <a:pt x="613410" y="747720"/>
                  <a:pt x="598361" y="762102"/>
                  <a:pt x="578930" y="762007"/>
                </a:cubicBezTo>
                <a:cubicBezTo>
                  <a:pt x="559118" y="761817"/>
                  <a:pt x="544163" y="746481"/>
                  <a:pt x="544449" y="726574"/>
                </a:cubicBezTo>
                <a:close/>
                <a:moveTo>
                  <a:pt x="838581" y="846018"/>
                </a:moveTo>
                <a:cubicBezTo>
                  <a:pt x="838867" y="866020"/>
                  <a:pt x="823817" y="881260"/>
                  <a:pt x="803910" y="881355"/>
                </a:cubicBezTo>
                <a:cubicBezTo>
                  <a:pt x="784003" y="881451"/>
                  <a:pt x="768858" y="866306"/>
                  <a:pt x="768953" y="846303"/>
                </a:cubicBezTo>
                <a:cubicBezTo>
                  <a:pt x="769049" y="826968"/>
                  <a:pt x="783622" y="812109"/>
                  <a:pt x="802862" y="811728"/>
                </a:cubicBezTo>
                <a:cubicBezTo>
                  <a:pt x="822865" y="811346"/>
                  <a:pt x="838391" y="826110"/>
                  <a:pt x="838581" y="846018"/>
                </a:cubicBezTo>
                <a:close/>
                <a:moveTo>
                  <a:pt x="1155859" y="1119195"/>
                </a:moveTo>
                <a:cubicBezTo>
                  <a:pt x="1175004" y="1119004"/>
                  <a:pt x="1190149" y="1133768"/>
                  <a:pt x="1190530" y="1152818"/>
                </a:cubicBezTo>
                <a:cubicBezTo>
                  <a:pt x="1190816" y="1172535"/>
                  <a:pt x="1175576" y="1187965"/>
                  <a:pt x="1155859" y="1187775"/>
                </a:cubicBezTo>
                <a:cubicBezTo>
                  <a:pt x="1136809" y="1187584"/>
                  <a:pt x="1121950" y="1172535"/>
                  <a:pt x="1121950" y="1153389"/>
                </a:cubicBezTo>
                <a:cubicBezTo>
                  <a:pt x="1121950" y="1134339"/>
                  <a:pt x="1136809" y="1119290"/>
                  <a:pt x="1155859" y="1119195"/>
                </a:cubicBezTo>
                <a:close/>
                <a:moveTo>
                  <a:pt x="1125188" y="1062521"/>
                </a:moveTo>
                <a:cubicBezTo>
                  <a:pt x="1125188" y="1081666"/>
                  <a:pt x="1110329" y="1096620"/>
                  <a:pt x="1091184" y="1096811"/>
                </a:cubicBezTo>
                <a:cubicBezTo>
                  <a:pt x="1071467" y="1097001"/>
                  <a:pt x="1056227" y="1081476"/>
                  <a:pt x="1056513" y="1061759"/>
                </a:cubicBezTo>
                <a:cubicBezTo>
                  <a:pt x="1056894" y="1042709"/>
                  <a:pt x="1072039" y="1028040"/>
                  <a:pt x="1091184" y="1028231"/>
                </a:cubicBezTo>
                <a:cubicBezTo>
                  <a:pt x="1110329" y="1028421"/>
                  <a:pt x="1125188" y="1043376"/>
                  <a:pt x="1125188" y="1062521"/>
                </a:cubicBezTo>
                <a:close/>
                <a:moveTo>
                  <a:pt x="882968" y="894976"/>
                </a:moveTo>
                <a:cubicBezTo>
                  <a:pt x="864013" y="894786"/>
                  <a:pt x="849059" y="879736"/>
                  <a:pt x="849154" y="860686"/>
                </a:cubicBezTo>
                <a:cubicBezTo>
                  <a:pt x="849154" y="841160"/>
                  <a:pt x="864870" y="825920"/>
                  <a:pt x="884492" y="826491"/>
                </a:cubicBezTo>
                <a:cubicBezTo>
                  <a:pt x="903351" y="826968"/>
                  <a:pt x="918020" y="842493"/>
                  <a:pt x="917639" y="861448"/>
                </a:cubicBezTo>
                <a:cubicBezTo>
                  <a:pt x="917258" y="880403"/>
                  <a:pt x="902018" y="895167"/>
                  <a:pt x="882968" y="894976"/>
                </a:cubicBezTo>
                <a:close/>
                <a:moveTo>
                  <a:pt x="1372362" y="1514196"/>
                </a:moveTo>
                <a:cubicBezTo>
                  <a:pt x="1372457" y="1533246"/>
                  <a:pt x="1357598" y="1548391"/>
                  <a:pt x="1338644" y="1548581"/>
                </a:cubicBezTo>
                <a:cubicBezTo>
                  <a:pt x="1319022" y="1548867"/>
                  <a:pt x="1303592" y="1533437"/>
                  <a:pt x="1303877" y="1513815"/>
                </a:cubicBezTo>
                <a:cubicBezTo>
                  <a:pt x="1304163" y="1494861"/>
                  <a:pt x="1319308" y="1480002"/>
                  <a:pt x="1338263" y="1480097"/>
                </a:cubicBezTo>
                <a:cubicBezTo>
                  <a:pt x="1357313" y="1480287"/>
                  <a:pt x="1372267" y="1495242"/>
                  <a:pt x="1372362" y="1514196"/>
                </a:cubicBezTo>
                <a:close/>
                <a:moveTo>
                  <a:pt x="59722" y="627133"/>
                </a:moveTo>
                <a:cubicBezTo>
                  <a:pt x="59912" y="647040"/>
                  <a:pt x="44958" y="662280"/>
                  <a:pt x="25146" y="662280"/>
                </a:cubicBezTo>
                <a:cubicBezTo>
                  <a:pt x="15145" y="662280"/>
                  <a:pt x="6382" y="658470"/>
                  <a:pt x="95" y="652184"/>
                </a:cubicBezTo>
                <a:lnTo>
                  <a:pt x="95" y="603035"/>
                </a:lnTo>
                <a:cubicBezTo>
                  <a:pt x="6096" y="596844"/>
                  <a:pt x="14573" y="593129"/>
                  <a:pt x="24194" y="592938"/>
                </a:cubicBezTo>
                <a:cubicBezTo>
                  <a:pt x="44101" y="592557"/>
                  <a:pt x="59436" y="607416"/>
                  <a:pt x="59722" y="627133"/>
                </a:cubicBezTo>
                <a:close/>
                <a:moveTo>
                  <a:pt x="658844" y="704095"/>
                </a:moveTo>
                <a:cubicBezTo>
                  <a:pt x="678561" y="704095"/>
                  <a:pt x="693515" y="719430"/>
                  <a:pt x="693229" y="739242"/>
                </a:cubicBezTo>
                <a:cubicBezTo>
                  <a:pt x="692944" y="758292"/>
                  <a:pt x="677990" y="772961"/>
                  <a:pt x="658749" y="772866"/>
                </a:cubicBezTo>
                <a:cubicBezTo>
                  <a:pt x="639032" y="772866"/>
                  <a:pt x="624078" y="757530"/>
                  <a:pt x="624364" y="737718"/>
                </a:cubicBezTo>
                <a:cubicBezTo>
                  <a:pt x="624745" y="718668"/>
                  <a:pt x="639699" y="704095"/>
                  <a:pt x="658844" y="704095"/>
                </a:cubicBezTo>
                <a:close/>
                <a:moveTo>
                  <a:pt x="1221010" y="1213016"/>
                </a:moveTo>
                <a:cubicBezTo>
                  <a:pt x="1240060" y="1212730"/>
                  <a:pt x="1255395" y="1227398"/>
                  <a:pt x="1255776" y="1246353"/>
                </a:cubicBezTo>
                <a:cubicBezTo>
                  <a:pt x="1256252" y="1265975"/>
                  <a:pt x="1240917" y="1281596"/>
                  <a:pt x="1221391" y="1281501"/>
                </a:cubicBezTo>
                <a:cubicBezTo>
                  <a:pt x="1202436" y="1281405"/>
                  <a:pt x="1187387" y="1266451"/>
                  <a:pt x="1187291" y="1247496"/>
                </a:cubicBezTo>
                <a:cubicBezTo>
                  <a:pt x="1187196" y="1228446"/>
                  <a:pt x="1202055" y="1213302"/>
                  <a:pt x="1221010" y="1213016"/>
                </a:cubicBezTo>
                <a:close/>
                <a:moveTo>
                  <a:pt x="1287399" y="1375131"/>
                </a:moveTo>
                <a:cubicBezTo>
                  <a:pt x="1268540" y="1375322"/>
                  <a:pt x="1253109" y="1360272"/>
                  <a:pt x="1252919" y="1341413"/>
                </a:cubicBezTo>
                <a:cubicBezTo>
                  <a:pt x="1252728" y="1322553"/>
                  <a:pt x="1267873" y="1307123"/>
                  <a:pt x="1286637" y="1306932"/>
                </a:cubicBezTo>
                <a:cubicBezTo>
                  <a:pt x="1305497" y="1306742"/>
                  <a:pt x="1320927" y="1321791"/>
                  <a:pt x="1321118" y="1340651"/>
                </a:cubicBezTo>
                <a:cubicBezTo>
                  <a:pt x="1321308" y="1359510"/>
                  <a:pt x="1306163" y="1374941"/>
                  <a:pt x="1287399" y="1375131"/>
                </a:cubicBezTo>
                <a:close/>
                <a:moveTo>
                  <a:pt x="738473" y="718573"/>
                </a:moveTo>
                <a:cubicBezTo>
                  <a:pt x="757238" y="718668"/>
                  <a:pt x="772573" y="734004"/>
                  <a:pt x="772477" y="752768"/>
                </a:cubicBezTo>
                <a:cubicBezTo>
                  <a:pt x="772477" y="771532"/>
                  <a:pt x="757047" y="786867"/>
                  <a:pt x="738283" y="786772"/>
                </a:cubicBezTo>
                <a:cubicBezTo>
                  <a:pt x="719519" y="786677"/>
                  <a:pt x="704183" y="771342"/>
                  <a:pt x="704279" y="752577"/>
                </a:cubicBezTo>
                <a:cubicBezTo>
                  <a:pt x="704374" y="733813"/>
                  <a:pt x="719709" y="718573"/>
                  <a:pt x="738473" y="718573"/>
                </a:cubicBezTo>
                <a:close/>
                <a:moveTo>
                  <a:pt x="1025747" y="934600"/>
                </a:moveTo>
                <a:cubicBezTo>
                  <a:pt x="1044512" y="934695"/>
                  <a:pt x="1059752" y="950126"/>
                  <a:pt x="1059561" y="968985"/>
                </a:cubicBezTo>
                <a:cubicBezTo>
                  <a:pt x="1059466" y="987750"/>
                  <a:pt x="1044035" y="1002989"/>
                  <a:pt x="1025176" y="1002799"/>
                </a:cubicBezTo>
                <a:cubicBezTo>
                  <a:pt x="1006412" y="1002704"/>
                  <a:pt x="991172" y="987273"/>
                  <a:pt x="991362" y="968414"/>
                </a:cubicBezTo>
                <a:cubicBezTo>
                  <a:pt x="991457" y="949650"/>
                  <a:pt x="1006888" y="934505"/>
                  <a:pt x="1025747" y="934600"/>
                </a:cubicBezTo>
                <a:close/>
                <a:moveTo>
                  <a:pt x="164402" y="575888"/>
                </a:moveTo>
                <a:cubicBezTo>
                  <a:pt x="164783" y="557315"/>
                  <a:pt x="180785" y="541979"/>
                  <a:pt x="199358" y="542551"/>
                </a:cubicBezTo>
                <a:cubicBezTo>
                  <a:pt x="217932" y="543122"/>
                  <a:pt x="233077" y="559315"/>
                  <a:pt x="232315" y="577889"/>
                </a:cubicBezTo>
                <a:cubicBezTo>
                  <a:pt x="231553" y="595986"/>
                  <a:pt x="216122" y="610655"/>
                  <a:pt x="198120" y="610560"/>
                </a:cubicBezTo>
                <a:cubicBezTo>
                  <a:pt x="179451" y="610369"/>
                  <a:pt x="164020" y="594462"/>
                  <a:pt x="164402" y="575888"/>
                </a:cubicBezTo>
                <a:close/>
                <a:moveTo>
                  <a:pt x="119063" y="596081"/>
                </a:moveTo>
                <a:cubicBezTo>
                  <a:pt x="100584" y="596272"/>
                  <a:pt x="84677" y="580270"/>
                  <a:pt x="84963" y="561792"/>
                </a:cubicBezTo>
                <a:cubicBezTo>
                  <a:pt x="85249" y="543789"/>
                  <a:pt x="100584" y="528549"/>
                  <a:pt x="118491" y="528454"/>
                </a:cubicBezTo>
                <a:cubicBezTo>
                  <a:pt x="136970" y="528263"/>
                  <a:pt x="152876" y="544266"/>
                  <a:pt x="152591" y="562744"/>
                </a:cubicBezTo>
                <a:cubicBezTo>
                  <a:pt x="152400" y="580746"/>
                  <a:pt x="137065" y="595986"/>
                  <a:pt x="119063" y="596081"/>
                </a:cubicBezTo>
                <a:close/>
                <a:moveTo>
                  <a:pt x="513969" y="667138"/>
                </a:moveTo>
                <a:cubicBezTo>
                  <a:pt x="495490" y="667233"/>
                  <a:pt x="479679" y="651231"/>
                  <a:pt x="480060" y="632753"/>
                </a:cubicBezTo>
                <a:cubicBezTo>
                  <a:pt x="480441" y="614751"/>
                  <a:pt x="495776" y="599606"/>
                  <a:pt x="513779" y="599511"/>
                </a:cubicBezTo>
                <a:cubicBezTo>
                  <a:pt x="532257" y="599415"/>
                  <a:pt x="548069" y="615417"/>
                  <a:pt x="547688" y="633896"/>
                </a:cubicBezTo>
                <a:cubicBezTo>
                  <a:pt x="547307" y="651898"/>
                  <a:pt x="531971" y="667043"/>
                  <a:pt x="513969" y="667138"/>
                </a:cubicBezTo>
                <a:close/>
                <a:moveTo>
                  <a:pt x="434816" y="585128"/>
                </a:moveTo>
                <a:cubicBezTo>
                  <a:pt x="453390" y="585413"/>
                  <a:pt x="468725" y="601416"/>
                  <a:pt x="468249" y="619989"/>
                </a:cubicBezTo>
                <a:cubicBezTo>
                  <a:pt x="467773" y="638563"/>
                  <a:pt x="451580" y="653803"/>
                  <a:pt x="433007" y="653041"/>
                </a:cubicBezTo>
                <a:cubicBezTo>
                  <a:pt x="414909" y="652374"/>
                  <a:pt x="400145" y="636944"/>
                  <a:pt x="400240" y="618846"/>
                </a:cubicBezTo>
                <a:cubicBezTo>
                  <a:pt x="400431" y="600272"/>
                  <a:pt x="416243" y="584842"/>
                  <a:pt x="434816" y="585128"/>
                </a:cubicBezTo>
                <a:close/>
                <a:moveTo>
                  <a:pt x="354521" y="570840"/>
                </a:moveTo>
                <a:cubicBezTo>
                  <a:pt x="373285" y="570745"/>
                  <a:pt x="388811" y="586366"/>
                  <a:pt x="388715" y="605130"/>
                </a:cubicBezTo>
                <a:cubicBezTo>
                  <a:pt x="388620" y="623895"/>
                  <a:pt x="372904" y="639325"/>
                  <a:pt x="354139" y="639039"/>
                </a:cubicBezTo>
                <a:cubicBezTo>
                  <a:pt x="335947" y="638754"/>
                  <a:pt x="320897" y="623704"/>
                  <a:pt x="320612" y="605511"/>
                </a:cubicBezTo>
                <a:cubicBezTo>
                  <a:pt x="320326" y="586652"/>
                  <a:pt x="335756" y="570936"/>
                  <a:pt x="354521" y="570840"/>
                </a:cubicBezTo>
                <a:close/>
                <a:moveTo>
                  <a:pt x="312039" y="591129"/>
                </a:moveTo>
                <a:cubicBezTo>
                  <a:pt x="311849" y="609893"/>
                  <a:pt x="295942" y="625228"/>
                  <a:pt x="277178" y="624752"/>
                </a:cubicBezTo>
                <a:cubicBezTo>
                  <a:pt x="258413" y="624276"/>
                  <a:pt x="243269" y="608273"/>
                  <a:pt x="243935" y="589509"/>
                </a:cubicBezTo>
                <a:cubicBezTo>
                  <a:pt x="244507" y="571317"/>
                  <a:pt x="259937" y="556553"/>
                  <a:pt x="278035" y="556553"/>
                </a:cubicBezTo>
                <a:cubicBezTo>
                  <a:pt x="296799" y="556648"/>
                  <a:pt x="312230" y="572364"/>
                  <a:pt x="312039" y="591129"/>
                </a:cubicBezTo>
                <a:close/>
                <a:moveTo>
                  <a:pt x="993839" y="874688"/>
                </a:moveTo>
                <a:cubicBezTo>
                  <a:pt x="994029" y="892595"/>
                  <a:pt x="978789" y="908311"/>
                  <a:pt x="960692" y="908692"/>
                </a:cubicBezTo>
                <a:cubicBezTo>
                  <a:pt x="942213" y="909073"/>
                  <a:pt x="926021" y="893071"/>
                  <a:pt x="926306" y="874497"/>
                </a:cubicBezTo>
                <a:cubicBezTo>
                  <a:pt x="926592" y="856495"/>
                  <a:pt x="942118" y="841160"/>
                  <a:pt x="960120" y="841255"/>
                </a:cubicBezTo>
                <a:cubicBezTo>
                  <a:pt x="978218" y="841255"/>
                  <a:pt x="993648" y="856590"/>
                  <a:pt x="993839" y="874688"/>
                </a:cubicBezTo>
                <a:close/>
                <a:moveTo>
                  <a:pt x="593789" y="613893"/>
                </a:moveTo>
                <a:cubicBezTo>
                  <a:pt x="611886" y="614084"/>
                  <a:pt x="627317" y="629895"/>
                  <a:pt x="627126" y="647897"/>
                </a:cubicBezTo>
                <a:cubicBezTo>
                  <a:pt x="626936" y="665995"/>
                  <a:pt x="611219" y="681426"/>
                  <a:pt x="593122" y="681235"/>
                </a:cubicBezTo>
                <a:cubicBezTo>
                  <a:pt x="575024" y="681045"/>
                  <a:pt x="559594" y="665233"/>
                  <a:pt x="559784" y="647231"/>
                </a:cubicBezTo>
                <a:cubicBezTo>
                  <a:pt x="560070" y="629133"/>
                  <a:pt x="575786" y="613703"/>
                  <a:pt x="593789" y="613893"/>
                </a:cubicBezTo>
                <a:close/>
                <a:moveTo>
                  <a:pt x="1352836" y="1468572"/>
                </a:moveTo>
                <a:cubicBezTo>
                  <a:pt x="1334929" y="1468953"/>
                  <a:pt x="1319117" y="1453808"/>
                  <a:pt x="1318546" y="1435710"/>
                </a:cubicBezTo>
                <a:cubicBezTo>
                  <a:pt x="1317974" y="1417232"/>
                  <a:pt x="1333881" y="1400944"/>
                  <a:pt x="1352455" y="1401039"/>
                </a:cubicBezTo>
                <a:cubicBezTo>
                  <a:pt x="1370457" y="1401135"/>
                  <a:pt x="1385888" y="1416565"/>
                  <a:pt x="1385983" y="1434567"/>
                </a:cubicBezTo>
                <a:cubicBezTo>
                  <a:pt x="1386173" y="1452570"/>
                  <a:pt x="1370933" y="1468191"/>
                  <a:pt x="1352836" y="1468572"/>
                </a:cubicBezTo>
                <a:close/>
                <a:moveTo>
                  <a:pt x="1373505" y="1590587"/>
                </a:moveTo>
                <a:cubicBezTo>
                  <a:pt x="1379315" y="1579252"/>
                  <a:pt x="1391317" y="1571251"/>
                  <a:pt x="1404461" y="1571727"/>
                </a:cubicBezTo>
                <a:cubicBezTo>
                  <a:pt x="1416939" y="1572204"/>
                  <a:pt x="1427893" y="1580014"/>
                  <a:pt x="1433322" y="1590587"/>
                </a:cubicBezTo>
                <a:lnTo>
                  <a:pt x="1373505" y="1590587"/>
                </a:lnTo>
                <a:close/>
                <a:moveTo>
                  <a:pt x="818007" y="800679"/>
                </a:moveTo>
                <a:cubicBezTo>
                  <a:pt x="800005" y="800679"/>
                  <a:pt x="784479" y="785343"/>
                  <a:pt x="784193" y="767341"/>
                </a:cubicBezTo>
                <a:cubicBezTo>
                  <a:pt x="783908" y="748863"/>
                  <a:pt x="800100" y="732765"/>
                  <a:pt x="818579" y="733242"/>
                </a:cubicBezTo>
                <a:cubicBezTo>
                  <a:pt x="836581" y="733622"/>
                  <a:pt x="851821" y="749339"/>
                  <a:pt x="851630" y="767246"/>
                </a:cubicBezTo>
                <a:cubicBezTo>
                  <a:pt x="851535" y="785248"/>
                  <a:pt x="836009" y="800583"/>
                  <a:pt x="818007" y="800679"/>
                </a:cubicBezTo>
                <a:close/>
                <a:moveTo>
                  <a:pt x="39624" y="581604"/>
                </a:moveTo>
                <a:cubicBezTo>
                  <a:pt x="21717" y="581889"/>
                  <a:pt x="6001" y="566459"/>
                  <a:pt x="5715" y="548456"/>
                </a:cubicBezTo>
                <a:cubicBezTo>
                  <a:pt x="5429" y="530550"/>
                  <a:pt x="20860" y="514833"/>
                  <a:pt x="38862" y="514547"/>
                </a:cubicBezTo>
                <a:cubicBezTo>
                  <a:pt x="56769" y="514262"/>
                  <a:pt x="72485" y="529692"/>
                  <a:pt x="72771" y="547695"/>
                </a:cubicBezTo>
                <a:cubicBezTo>
                  <a:pt x="72962" y="565602"/>
                  <a:pt x="57626" y="581318"/>
                  <a:pt x="39624" y="581604"/>
                </a:cubicBezTo>
                <a:close/>
                <a:moveTo>
                  <a:pt x="673132" y="628657"/>
                </a:moveTo>
                <a:cubicBezTo>
                  <a:pt x="691420" y="628752"/>
                  <a:pt x="706660" y="644373"/>
                  <a:pt x="706088" y="662566"/>
                </a:cubicBezTo>
                <a:cubicBezTo>
                  <a:pt x="705612" y="680283"/>
                  <a:pt x="690563" y="694856"/>
                  <a:pt x="672941" y="694856"/>
                </a:cubicBezTo>
                <a:cubicBezTo>
                  <a:pt x="654653" y="694761"/>
                  <a:pt x="639413" y="679139"/>
                  <a:pt x="639985" y="660947"/>
                </a:cubicBezTo>
                <a:cubicBezTo>
                  <a:pt x="640461" y="643230"/>
                  <a:pt x="655415" y="628657"/>
                  <a:pt x="673132" y="628657"/>
                </a:cubicBezTo>
                <a:close/>
                <a:moveTo>
                  <a:pt x="1334357" y="1261403"/>
                </a:moveTo>
                <a:cubicBezTo>
                  <a:pt x="1334453" y="1279405"/>
                  <a:pt x="1318832" y="1294931"/>
                  <a:pt x="1300829" y="1294740"/>
                </a:cubicBezTo>
                <a:cubicBezTo>
                  <a:pt x="1282827" y="1294550"/>
                  <a:pt x="1267492" y="1278834"/>
                  <a:pt x="1267873" y="1260927"/>
                </a:cubicBezTo>
                <a:cubicBezTo>
                  <a:pt x="1268254" y="1243401"/>
                  <a:pt x="1283113" y="1228637"/>
                  <a:pt x="1300639" y="1228351"/>
                </a:cubicBezTo>
                <a:cubicBezTo>
                  <a:pt x="1318641" y="1227970"/>
                  <a:pt x="1334357" y="1243401"/>
                  <a:pt x="1334357" y="1261403"/>
                </a:cubicBezTo>
                <a:close/>
                <a:moveTo>
                  <a:pt x="1203770" y="1074332"/>
                </a:moveTo>
                <a:cubicBezTo>
                  <a:pt x="1203484" y="1092429"/>
                  <a:pt x="1187482" y="1107764"/>
                  <a:pt x="1169575" y="1107193"/>
                </a:cubicBezTo>
                <a:cubicBezTo>
                  <a:pt x="1151382" y="1106622"/>
                  <a:pt x="1136237" y="1090524"/>
                  <a:pt x="1136999" y="1072617"/>
                </a:cubicBezTo>
                <a:cubicBezTo>
                  <a:pt x="1137761" y="1054901"/>
                  <a:pt x="1153001" y="1040328"/>
                  <a:pt x="1170432" y="1040423"/>
                </a:cubicBezTo>
                <a:cubicBezTo>
                  <a:pt x="1188625" y="1040613"/>
                  <a:pt x="1204151" y="1056330"/>
                  <a:pt x="1203770" y="1074332"/>
                </a:cubicBezTo>
                <a:close/>
                <a:moveTo>
                  <a:pt x="1236250" y="1201014"/>
                </a:moveTo>
                <a:cubicBezTo>
                  <a:pt x="1218248" y="1201300"/>
                  <a:pt x="1202531" y="1185774"/>
                  <a:pt x="1202436" y="1167772"/>
                </a:cubicBezTo>
                <a:cubicBezTo>
                  <a:pt x="1202341" y="1149675"/>
                  <a:pt x="1218057" y="1134149"/>
                  <a:pt x="1236059" y="1134339"/>
                </a:cubicBezTo>
                <a:cubicBezTo>
                  <a:pt x="1253585" y="1134530"/>
                  <a:pt x="1268635" y="1149294"/>
                  <a:pt x="1269111" y="1166915"/>
                </a:cubicBezTo>
                <a:cubicBezTo>
                  <a:pt x="1269682" y="1184822"/>
                  <a:pt x="1254347" y="1200729"/>
                  <a:pt x="1236250" y="1201014"/>
                </a:cubicBezTo>
                <a:close/>
                <a:moveTo>
                  <a:pt x="1104710" y="1016134"/>
                </a:moveTo>
                <a:cubicBezTo>
                  <a:pt x="1086612" y="1015944"/>
                  <a:pt x="1071372" y="1000132"/>
                  <a:pt x="1071753" y="982225"/>
                </a:cubicBezTo>
                <a:cubicBezTo>
                  <a:pt x="1072229" y="964128"/>
                  <a:pt x="1088136" y="948983"/>
                  <a:pt x="1106043" y="949650"/>
                </a:cubicBezTo>
                <a:cubicBezTo>
                  <a:pt x="1123664" y="950316"/>
                  <a:pt x="1138238" y="965366"/>
                  <a:pt x="1138238" y="982796"/>
                </a:cubicBezTo>
                <a:cubicBezTo>
                  <a:pt x="1138333" y="1000894"/>
                  <a:pt x="1122712" y="1016325"/>
                  <a:pt x="1104710" y="1016134"/>
                </a:cubicBezTo>
                <a:close/>
                <a:moveTo>
                  <a:pt x="1418273" y="1492955"/>
                </a:moveTo>
                <a:cubicBezTo>
                  <a:pt x="1436561" y="1493337"/>
                  <a:pt x="1451324" y="1508862"/>
                  <a:pt x="1450562" y="1527055"/>
                </a:cubicBezTo>
                <a:cubicBezTo>
                  <a:pt x="1449800" y="1544867"/>
                  <a:pt x="1434941" y="1558964"/>
                  <a:pt x="1417225" y="1558678"/>
                </a:cubicBezTo>
                <a:cubicBezTo>
                  <a:pt x="1398937" y="1558297"/>
                  <a:pt x="1384173" y="1542771"/>
                  <a:pt x="1384935" y="1524579"/>
                </a:cubicBezTo>
                <a:cubicBezTo>
                  <a:pt x="1385602" y="1506767"/>
                  <a:pt x="1400556" y="1492575"/>
                  <a:pt x="1418273" y="1492955"/>
                </a:cubicBezTo>
                <a:close/>
                <a:moveTo>
                  <a:pt x="894493" y="814013"/>
                </a:moveTo>
                <a:cubicBezTo>
                  <a:pt x="876205" y="813918"/>
                  <a:pt x="861251" y="798393"/>
                  <a:pt x="861822" y="780200"/>
                </a:cubicBezTo>
                <a:cubicBezTo>
                  <a:pt x="862394" y="762388"/>
                  <a:pt x="877157" y="748101"/>
                  <a:pt x="894874" y="748291"/>
                </a:cubicBezTo>
                <a:cubicBezTo>
                  <a:pt x="913162" y="748386"/>
                  <a:pt x="928116" y="763912"/>
                  <a:pt x="927545" y="782105"/>
                </a:cubicBezTo>
                <a:cubicBezTo>
                  <a:pt x="927068" y="799821"/>
                  <a:pt x="912209" y="814109"/>
                  <a:pt x="894493" y="814013"/>
                </a:cubicBezTo>
                <a:close/>
                <a:moveTo>
                  <a:pt x="1398937" y="1355510"/>
                </a:moveTo>
                <a:cubicBezTo>
                  <a:pt x="1398842" y="1373703"/>
                  <a:pt x="1384554" y="1387800"/>
                  <a:pt x="1366266" y="1387609"/>
                </a:cubicBezTo>
                <a:cubicBezTo>
                  <a:pt x="1348073" y="1387514"/>
                  <a:pt x="1333976" y="1373226"/>
                  <a:pt x="1334167" y="1354938"/>
                </a:cubicBezTo>
                <a:cubicBezTo>
                  <a:pt x="1334262" y="1336746"/>
                  <a:pt x="1348550" y="1322648"/>
                  <a:pt x="1366838" y="1322839"/>
                </a:cubicBezTo>
                <a:cubicBezTo>
                  <a:pt x="1385030" y="1323030"/>
                  <a:pt x="1399032" y="1337317"/>
                  <a:pt x="1398937" y="1355510"/>
                </a:cubicBezTo>
                <a:close/>
                <a:moveTo>
                  <a:pt x="784860" y="676282"/>
                </a:moveTo>
                <a:cubicBezTo>
                  <a:pt x="784670" y="694475"/>
                  <a:pt x="770573" y="708381"/>
                  <a:pt x="752380" y="708191"/>
                </a:cubicBezTo>
                <a:cubicBezTo>
                  <a:pt x="734187" y="708000"/>
                  <a:pt x="720281" y="693903"/>
                  <a:pt x="720471" y="675711"/>
                </a:cubicBezTo>
                <a:cubicBezTo>
                  <a:pt x="720662" y="657518"/>
                  <a:pt x="734759" y="643611"/>
                  <a:pt x="752951" y="643802"/>
                </a:cubicBezTo>
                <a:cubicBezTo>
                  <a:pt x="771049" y="643897"/>
                  <a:pt x="784955" y="657994"/>
                  <a:pt x="784860" y="676282"/>
                </a:cubicBezTo>
                <a:close/>
                <a:moveTo>
                  <a:pt x="1072039" y="889452"/>
                </a:moveTo>
                <a:cubicBezTo>
                  <a:pt x="1071848" y="907644"/>
                  <a:pt x="1057561" y="921741"/>
                  <a:pt x="1039368" y="921551"/>
                </a:cubicBezTo>
                <a:cubicBezTo>
                  <a:pt x="1021175" y="921360"/>
                  <a:pt x="1007078" y="907073"/>
                  <a:pt x="1007269" y="888880"/>
                </a:cubicBezTo>
                <a:cubicBezTo>
                  <a:pt x="1007459" y="870687"/>
                  <a:pt x="1021747" y="856590"/>
                  <a:pt x="1039940" y="856781"/>
                </a:cubicBezTo>
                <a:cubicBezTo>
                  <a:pt x="1058132" y="856876"/>
                  <a:pt x="1072229" y="871259"/>
                  <a:pt x="1072039" y="889452"/>
                </a:cubicBezTo>
                <a:close/>
                <a:moveTo>
                  <a:pt x="607409" y="599320"/>
                </a:moveTo>
                <a:cubicBezTo>
                  <a:pt x="589979" y="599225"/>
                  <a:pt x="576167" y="585128"/>
                  <a:pt x="576358" y="567697"/>
                </a:cubicBezTo>
                <a:cubicBezTo>
                  <a:pt x="576453" y="550266"/>
                  <a:pt x="590550" y="536455"/>
                  <a:pt x="607981" y="536646"/>
                </a:cubicBezTo>
                <a:cubicBezTo>
                  <a:pt x="625412" y="536741"/>
                  <a:pt x="639223" y="550838"/>
                  <a:pt x="639032" y="568269"/>
                </a:cubicBezTo>
                <a:cubicBezTo>
                  <a:pt x="638842" y="585604"/>
                  <a:pt x="624840" y="599415"/>
                  <a:pt x="607409" y="599320"/>
                </a:cubicBezTo>
                <a:close/>
                <a:moveTo>
                  <a:pt x="1005935" y="794773"/>
                </a:moveTo>
                <a:cubicBezTo>
                  <a:pt x="1006221" y="812489"/>
                  <a:pt x="992791" y="826491"/>
                  <a:pt x="975265" y="826968"/>
                </a:cubicBezTo>
                <a:cubicBezTo>
                  <a:pt x="956977" y="827348"/>
                  <a:pt x="942689" y="813442"/>
                  <a:pt x="942785" y="795249"/>
                </a:cubicBezTo>
                <a:cubicBezTo>
                  <a:pt x="942880" y="777533"/>
                  <a:pt x="956501" y="763912"/>
                  <a:pt x="974122" y="763817"/>
                </a:cubicBezTo>
                <a:cubicBezTo>
                  <a:pt x="991838" y="763626"/>
                  <a:pt x="1005650" y="777152"/>
                  <a:pt x="1005935" y="794773"/>
                </a:cubicBezTo>
                <a:close/>
                <a:moveTo>
                  <a:pt x="164497" y="482258"/>
                </a:moveTo>
                <a:cubicBezTo>
                  <a:pt x="164687" y="499879"/>
                  <a:pt x="151257" y="513881"/>
                  <a:pt x="133826" y="514262"/>
                </a:cubicBezTo>
                <a:cubicBezTo>
                  <a:pt x="115634" y="514643"/>
                  <a:pt x="101346" y="500641"/>
                  <a:pt x="101537" y="482544"/>
                </a:cubicBezTo>
                <a:cubicBezTo>
                  <a:pt x="101632" y="465018"/>
                  <a:pt x="115348" y="451302"/>
                  <a:pt x="132874" y="451302"/>
                </a:cubicBezTo>
                <a:cubicBezTo>
                  <a:pt x="150495" y="451111"/>
                  <a:pt x="164306" y="464732"/>
                  <a:pt x="164497" y="482258"/>
                </a:cubicBezTo>
                <a:close/>
                <a:moveTo>
                  <a:pt x="559689" y="553219"/>
                </a:moveTo>
                <a:cubicBezTo>
                  <a:pt x="559975" y="570936"/>
                  <a:pt x="546545" y="584937"/>
                  <a:pt x="529019" y="585413"/>
                </a:cubicBezTo>
                <a:cubicBezTo>
                  <a:pt x="510731" y="585890"/>
                  <a:pt x="496443" y="571983"/>
                  <a:pt x="496538" y="553695"/>
                </a:cubicBezTo>
                <a:cubicBezTo>
                  <a:pt x="496634" y="535979"/>
                  <a:pt x="510254" y="522358"/>
                  <a:pt x="527876" y="522263"/>
                </a:cubicBezTo>
                <a:cubicBezTo>
                  <a:pt x="545592" y="522072"/>
                  <a:pt x="559403" y="535598"/>
                  <a:pt x="559689" y="553219"/>
                </a:cubicBezTo>
                <a:close/>
                <a:moveTo>
                  <a:pt x="863727" y="687712"/>
                </a:moveTo>
                <a:cubicBezTo>
                  <a:pt x="863537" y="705238"/>
                  <a:pt x="849821" y="718859"/>
                  <a:pt x="832199" y="718859"/>
                </a:cubicBezTo>
                <a:cubicBezTo>
                  <a:pt x="814102" y="718859"/>
                  <a:pt x="800195" y="704476"/>
                  <a:pt x="800767" y="686283"/>
                </a:cubicBezTo>
                <a:cubicBezTo>
                  <a:pt x="801243" y="668853"/>
                  <a:pt x="815340" y="655518"/>
                  <a:pt x="833057" y="655898"/>
                </a:cubicBezTo>
                <a:cubicBezTo>
                  <a:pt x="850392" y="656184"/>
                  <a:pt x="863918" y="670186"/>
                  <a:pt x="863727" y="687712"/>
                </a:cubicBezTo>
                <a:close/>
                <a:moveTo>
                  <a:pt x="321183" y="511309"/>
                </a:moveTo>
                <a:cubicBezTo>
                  <a:pt x="321088" y="529597"/>
                  <a:pt x="306896" y="543313"/>
                  <a:pt x="288512" y="542932"/>
                </a:cubicBezTo>
                <a:cubicBezTo>
                  <a:pt x="270891" y="542551"/>
                  <a:pt x="257556" y="528740"/>
                  <a:pt x="257556" y="510928"/>
                </a:cubicBezTo>
                <a:cubicBezTo>
                  <a:pt x="257651" y="492640"/>
                  <a:pt x="271844" y="478924"/>
                  <a:pt x="290227" y="479305"/>
                </a:cubicBezTo>
                <a:cubicBezTo>
                  <a:pt x="307848" y="479686"/>
                  <a:pt x="321183" y="493497"/>
                  <a:pt x="321183" y="511309"/>
                </a:cubicBezTo>
                <a:close/>
                <a:moveTo>
                  <a:pt x="369475" y="493497"/>
                </a:moveTo>
                <a:cubicBezTo>
                  <a:pt x="387668" y="493783"/>
                  <a:pt x="401288" y="508166"/>
                  <a:pt x="400717" y="526549"/>
                </a:cubicBezTo>
                <a:cubicBezTo>
                  <a:pt x="400145" y="544170"/>
                  <a:pt x="386144" y="557315"/>
                  <a:pt x="368332" y="557029"/>
                </a:cubicBezTo>
                <a:cubicBezTo>
                  <a:pt x="350139" y="556743"/>
                  <a:pt x="336518" y="542361"/>
                  <a:pt x="337090" y="523977"/>
                </a:cubicBezTo>
                <a:cubicBezTo>
                  <a:pt x="337661" y="506451"/>
                  <a:pt x="351663" y="493307"/>
                  <a:pt x="369475" y="493497"/>
                </a:cubicBezTo>
                <a:close/>
                <a:moveTo>
                  <a:pt x="1150620" y="903834"/>
                </a:moveTo>
                <a:cubicBezTo>
                  <a:pt x="1150334" y="921265"/>
                  <a:pt x="1136237" y="934886"/>
                  <a:pt x="1118711" y="934695"/>
                </a:cubicBezTo>
                <a:cubicBezTo>
                  <a:pt x="1101281" y="934410"/>
                  <a:pt x="1087660" y="920313"/>
                  <a:pt x="1087850" y="902787"/>
                </a:cubicBezTo>
                <a:cubicBezTo>
                  <a:pt x="1088136" y="885356"/>
                  <a:pt x="1102233" y="871735"/>
                  <a:pt x="1119759" y="871926"/>
                </a:cubicBezTo>
                <a:cubicBezTo>
                  <a:pt x="1137190" y="872306"/>
                  <a:pt x="1150906" y="886404"/>
                  <a:pt x="1150620" y="903834"/>
                </a:cubicBezTo>
                <a:close/>
                <a:moveTo>
                  <a:pt x="1250442" y="1056520"/>
                </a:moveTo>
                <a:cubicBezTo>
                  <a:pt x="1268063" y="1056711"/>
                  <a:pt x="1281684" y="1070427"/>
                  <a:pt x="1281589" y="1088143"/>
                </a:cubicBezTo>
                <a:cubicBezTo>
                  <a:pt x="1281589" y="1106336"/>
                  <a:pt x="1267206" y="1120242"/>
                  <a:pt x="1248918" y="1119671"/>
                </a:cubicBezTo>
                <a:cubicBezTo>
                  <a:pt x="1231392" y="1119195"/>
                  <a:pt x="1218152" y="1105097"/>
                  <a:pt x="1218438" y="1087286"/>
                </a:cubicBezTo>
                <a:cubicBezTo>
                  <a:pt x="1218724" y="1069664"/>
                  <a:pt x="1232630" y="1056330"/>
                  <a:pt x="1250442" y="1056520"/>
                </a:cubicBezTo>
                <a:close/>
                <a:moveTo>
                  <a:pt x="1184148" y="1028707"/>
                </a:moveTo>
                <a:cubicBezTo>
                  <a:pt x="1166527" y="1028517"/>
                  <a:pt x="1153001" y="1014705"/>
                  <a:pt x="1153001" y="996989"/>
                </a:cubicBezTo>
                <a:cubicBezTo>
                  <a:pt x="1153001" y="978796"/>
                  <a:pt x="1167384" y="964985"/>
                  <a:pt x="1185767" y="965461"/>
                </a:cubicBezTo>
                <a:cubicBezTo>
                  <a:pt x="1203293" y="965937"/>
                  <a:pt x="1216533" y="980129"/>
                  <a:pt x="1216247" y="997846"/>
                </a:cubicBezTo>
                <a:cubicBezTo>
                  <a:pt x="1215866" y="1015563"/>
                  <a:pt x="1201960" y="1028897"/>
                  <a:pt x="1184148" y="1028707"/>
                </a:cubicBezTo>
                <a:close/>
                <a:moveTo>
                  <a:pt x="213170" y="465208"/>
                </a:moveTo>
                <a:cubicBezTo>
                  <a:pt x="231362" y="465494"/>
                  <a:pt x="244888" y="479781"/>
                  <a:pt x="244316" y="498164"/>
                </a:cubicBezTo>
                <a:cubicBezTo>
                  <a:pt x="243745" y="515691"/>
                  <a:pt x="229838" y="528835"/>
                  <a:pt x="212122" y="528645"/>
                </a:cubicBezTo>
                <a:cubicBezTo>
                  <a:pt x="193929" y="528359"/>
                  <a:pt x="180404" y="514071"/>
                  <a:pt x="180975" y="495688"/>
                </a:cubicBezTo>
                <a:cubicBezTo>
                  <a:pt x="181451" y="478162"/>
                  <a:pt x="195358" y="465018"/>
                  <a:pt x="213170" y="465208"/>
                </a:cubicBezTo>
                <a:close/>
                <a:moveTo>
                  <a:pt x="1463612" y="1448569"/>
                </a:moveTo>
                <a:cubicBezTo>
                  <a:pt x="1463802" y="1466857"/>
                  <a:pt x="1449991" y="1480859"/>
                  <a:pt x="1431703" y="1480668"/>
                </a:cubicBezTo>
                <a:cubicBezTo>
                  <a:pt x="1414082" y="1480573"/>
                  <a:pt x="1400461" y="1467047"/>
                  <a:pt x="1400270" y="1449426"/>
                </a:cubicBezTo>
                <a:cubicBezTo>
                  <a:pt x="1400080" y="1431138"/>
                  <a:pt x="1413891" y="1417137"/>
                  <a:pt x="1432179" y="1417327"/>
                </a:cubicBezTo>
                <a:cubicBezTo>
                  <a:pt x="1449800" y="1417518"/>
                  <a:pt x="1463421" y="1430948"/>
                  <a:pt x="1463612" y="1448569"/>
                </a:cubicBezTo>
                <a:close/>
                <a:moveTo>
                  <a:pt x="1380363" y="1244353"/>
                </a:moveTo>
                <a:cubicBezTo>
                  <a:pt x="1397794" y="1244163"/>
                  <a:pt x="1411891" y="1257879"/>
                  <a:pt x="1412081" y="1275309"/>
                </a:cubicBezTo>
                <a:cubicBezTo>
                  <a:pt x="1412272" y="1292740"/>
                  <a:pt x="1398556" y="1306837"/>
                  <a:pt x="1381125" y="1307028"/>
                </a:cubicBezTo>
                <a:cubicBezTo>
                  <a:pt x="1363694" y="1307218"/>
                  <a:pt x="1349597" y="1293502"/>
                  <a:pt x="1349407" y="1276071"/>
                </a:cubicBezTo>
                <a:cubicBezTo>
                  <a:pt x="1349216" y="1258641"/>
                  <a:pt x="1362932" y="1244544"/>
                  <a:pt x="1380363" y="1244353"/>
                </a:cubicBezTo>
                <a:close/>
                <a:moveTo>
                  <a:pt x="1346930" y="1181964"/>
                </a:moveTo>
                <a:cubicBezTo>
                  <a:pt x="1346930" y="1199681"/>
                  <a:pt x="1333310" y="1213302"/>
                  <a:pt x="1315593" y="1213492"/>
                </a:cubicBezTo>
                <a:cubicBezTo>
                  <a:pt x="1297305" y="1213587"/>
                  <a:pt x="1283399" y="1199395"/>
                  <a:pt x="1283780" y="1181107"/>
                </a:cubicBezTo>
                <a:cubicBezTo>
                  <a:pt x="1284161" y="1163486"/>
                  <a:pt x="1298067" y="1150151"/>
                  <a:pt x="1315784" y="1150341"/>
                </a:cubicBezTo>
                <a:cubicBezTo>
                  <a:pt x="1333500" y="1150532"/>
                  <a:pt x="1347026" y="1164248"/>
                  <a:pt x="1346930" y="1181964"/>
                </a:cubicBezTo>
                <a:close/>
                <a:moveTo>
                  <a:pt x="447294" y="571317"/>
                </a:moveTo>
                <a:cubicBezTo>
                  <a:pt x="429197" y="570745"/>
                  <a:pt x="415862" y="556077"/>
                  <a:pt x="416719" y="537598"/>
                </a:cubicBezTo>
                <a:cubicBezTo>
                  <a:pt x="417576" y="520072"/>
                  <a:pt x="431768" y="507118"/>
                  <a:pt x="449675" y="507689"/>
                </a:cubicBezTo>
                <a:cubicBezTo>
                  <a:pt x="467773" y="508261"/>
                  <a:pt x="481108" y="522929"/>
                  <a:pt x="480251" y="541408"/>
                </a:cubicBezTo>
                <a:cubicBezTo>
                  <a:pt x="479393" y="558934"/>
                  <a:pt x="465201" y="571888"/>
                  <a:pt x="447294" y="571317"/>
                </a:cubicBezTo>
                <a:close/>
                <a:moveTo>
                  <a:pt x="84677" y="468542"/>
                </a:moveTo>
                <a:cubicBezTo>
                  <a:pt x="84677" y="485972"/>
                  <a:pt x="70485" y="499974"/>
                  <a:pt x="53054" y="499784"/>
                </a:cubicBezTo>
                <a:cubicBezTo>
                  <a:pt x="35624" y="499593"/>
                  <a:pt x="21812" y="485211"/>
                  <a:pt x="22193" y="467780"/>
                </a:cubicBezTo>
                <a:cubicBezTo>
                  <a:pt x="22574" y="450921"/>
                  <a:pt x="36290" y="437395"/>
                  <a:pt x="53150" y="437204"/>
                </a:cubicBezTo>
                <a:cubicBezTo>
                  <a:pt x="70580" y="437014"/>
                  <a:pt x="84677" y="451111"/>
                  <a:pt x="84677" y="468542"/>
                </a:cubicBezTo>
                <a:close/>
                <a:moveTo>
                  <a:pt x="718376" y="582556"/>
                </a:moveTo>
                <a:cubicBezTo>
                  <a:pt x="718090" y="599796"/>
                  <a:pt x="703326" y="613893"/>
                  <a:pt x="686086" y="613227"/>
                </a:cubicBezTo>
                <a:cubicBezTo>
                  <a:pt x="669417" y="612560"/>
                  <a:pt x="655892" y="598368"/>
                  <a:pt x="656082" y="581699"/>
                </a:cubicBezTo>
                <a:cubicBezTo>
                  <a:pt x="656368" y="564459"/>
                  <a:pt x="671132" y="550362"/>
                  <a:pt x="688372" y="551028"/>
                </a:cubicBezTo>
                <a:cubicBezTo>
                  <a:pt x="705041" y="551695"/>
                  <a:pt x="718566" y="565887"/>
                  <a:pt x="718376" y="582556"/>
                </a:cubicBezTo>
                <a:close/>
                <a:moveTo>
                  <a:pt x="1446181" y="1338555"/>
                </a:moveTo>
                <a:cubicBezTo>
                  <a:pt x="1462754" y="1338555"/>
                  <a:pt x="1476851" y="1352557"/>
                  <a:pt x="1477137" y="1369226"/>
                </a:cubicBezTo>
                <a:cubicBezTo>
                  <a:pt x="1477328" y="1386276"/>
                  <a:pt x="1462469" y="1400944"/>
                  <a:pt x="1445419" y="1400468"/>
                </a:cubicBezTo>
                <a:cubicBezTo>
                  <a:pt x="1428845" y="1399992"/>
                  <a:pt x="1414939" y="1385609"/>
                  <a:pt x="1415225" y="1369130"/>
                </a:cubicBezTo>
                <a:cubicBezTo>
                  <a:pt x="1415415" y="1352462"/>
                  <a:pt x="1429607" y="1338460"/>
                  <a:pt x="1446181" y="1338555"/>
                </a:cubicBezTo>
                <a:close/>
                <a:moveTo>
                  <a:pt x="4858" y="458636"/>
                </a:moveTo>
                <a:cubicBezTo>
                  <a:pt x="4572" y="463970"/>
                  <a:pt x="2762" y="468923"/>
                  <a:pt x="95" y="473209"/>
                </a:cubicBezTo>
                <a:lnTo>
                  <a:pt x="95" y="440919"/>
                </a:lnTo>
                <a:cubicBezTo>
                  <a:pt x="3429" y="446063"/>
                  <a:pt x="5239" y="452159"/>
                  <a:pt x="4858" y="458636"/>
                </a:cubicBezTo>
                <a:close/>
                <a:moveTo>
                  <a:pt x="1084802" y="809251"/>
                </a:moveTo>
                <a:cubicBezTo>
                  <a:pt x="1084993" y="825729"/>
                  <a:pt x="1070991" y="840112"/>
                  <a:pt x="1054513" y="840493"/>
                </a:cubicBezTo>
                <a:cubicBezTo>
                  <a:pt x="1037558" y="840874"/>
                  <a:pt x="1022699" y="826110"/>
                  <a:pt x="1022985" y="809061"/>
                </a:cubicBezTo>
                <a:cubicBezTo>
                  <a:pt x="1023271" y="792487"/>
                  <a:pt x="1037463" y="778485"/>
                  <a:pt x="1054037" y="778580"/>
                </a:cubicBezTo>
                <a:cubicBezTo>
                  <a:pt x="1070610" y="778676"/>
                  <a:pt x="1084707" y="792678"/>
                  <a:pt x="1084802" y="809251"/>
                </a:cubicBezTo>
                <a:close/>
                <a:moveTo>
                  <a:pt x="1497140" y="1571061"/>
                </a:moveTo>
                <a:cubicBezTo>
                  <a:pt x="1480471" y="1570965"/>
                  <a:pt x="1466374" y="1556868"/>
                  <a:pt x="1466278" y="1540200"/>
                </a:cubicBezTo>
                <a:cubicBezTo>
                  <a:pt x="1466183" y="1523055"/>
                  <a:pt x="1481042" y="1508386"/>
                  <a:pt x="1498187" y="1508958"/>
                </a:cubicBezTo>
                <a:cubicBezTo>
                  <a:pt x="1514856" y="1509434"/>
                  <a:pt x="1528667" y="1523912"/>
                  <a:pt x="1528382" y="1540485"/>
                </a:cubicBezTo>
                <a:cubicBezTo>
                  <a:pt x="1528001" y="1557249"/>
                  <a:pt x="1513808" y="1571156"/>
                  <a:pt x="1497140" y="1571061"/>
                </a:cubicBezTo>
                <a:close/>
                <a:moveTo>
                  <a:pt x="909638" y="732575"/>
                </a:moveTo>
                <a:cubicBezTo>
                  <a:pt x="893064" y="732956"/>
                  <a:pt x="878491" y="719240"/>
                  <a:pt x="877919" y="702571"/>
                </a:cubicBezTo>
                <a:cubicBezTo>
                  <a:pt x="877252" y="685426"/>
                  <a:pt x="891731" y="670472"/>
                  <a:pt x="908971" y="670472"/>
                </a:cubicBezTo>
                <a:cubicBezTo>
                  <a:pt x="925640" y="670472"/>
                  <a:pt x="939832" y="684473"/>
                  <a:pt x="940022" y="701238"/>
                </a:cubicBezTo>
                <a:cubicBezTo>
                  <a:pt x="940213" y="717811"/>
                  <a:pt x="926306" y="732194"/>
                  <a:pt x="909638" y="732575"/>
                </a:cubicBezTo>
                <a:close/>
                <a:moveTo>
                  <a:pt x="766858" y="565792"/>
                </a:moveTo>
                <a:cubicBezTo>
                  <a:pt x="783336" y="565792"/>
                  <a:pt x="797719" y="580365"/>
                  <a:pt x="797433" y="596748"/>
                </a:cubicBezTo>
                <a:cubicBezTo>
                  <a:pt x="797243" y="613227"/>
                  <a:pt x="782479" y="627419"/>
                  <a:pt x="766096" y="627038"/>
                </a:cubicBezTo>
                <a:cubicBezTo>
                  <a:pt x="750094" y="626562"/>
                  <a:pt x="736473" y="612750"/>
                  <a:pt x="736187" y="596844"/>
                </a:cubicBezTo>
                <a:cubicBezTo>
                  <a:pt x="735997" y="580365"/>
                  <a:pt x="750379" y="565792"/>
                  <a:pt x="766858" y="565792"/>
                </a:cubicBezTo>
                <a:close/>
                <a:moveTo>
                  <a:pt x="1233583" y="1010705"/>
                </a:moveTo>
                <a:cubicBezTo>
                  <a:pt x="1234059" y="994227"/>
                  <a:pt x="1248918" y="980129"/>
                  <a:pt x="1265206" y="980796"/>
                </a:cubicBezTo>
                <a:cubicBezTo>
                  <a:pt x="1281779" y="981463"/>
                  <a:pt x="1295686" y="996513"/>
                  <a:pt x="1294733" y="1012800"/>
                </a:cubicBezTo>
                <a:cubicBezTo>
                  <a:pt x="1293876" y="1028897"/>
                  <a:pt x="1279684" y="1042233"/>
                  <a:pt x="1263872" y="1042042"/>
                </a:cubicBezTo>
                <a:cubicBezTo>
                  <a:pt x="1247394" y="1041756"/>
                  <a:pt x="1233202" y="1026993"/>
                  <a:pt x="1233583" y="1010705"/>
                </a:cubicBezTo>
                <a:close/>
                <a:moveTo>
                  <a:pt x="1360170" y="1101573"/>
                </a:moveTo>
                <a:cubicBezTo>
                  <a:pt x="1360646" y="1117956"/>
                  <a:pt x="1346359" y="1132625"/>
                  <a:pt x="1329881" y="1132911"/>
                </a:cubicBezTo>
                <a:cubicBezTo>
                  <a:pt x="1313498" y="1133101"/>
                  <a:pt x="1298924" y="1118718"/>
                  <a:pt x="1298924" y="1102335"/>
                </a:cubicBezTo>
                <a:cubicBezTo>
                  <a:pt x="1298924" y="1086429"/>
                  <a:pt x="1312450" y="1072427"/>
                  <a:pt x="1328452" y="1071760"/>
                </a:cubicBezTo>
                <a:cubicBezTo>
                  <a:pt x="1344835" y="1070998"/>
                  <a:pt x="1359694" y="1085095"/>
                  <a:pt x="1360170" y="1101573"/>
                </a:cubicBezTo>
                <a:close/>
                <a:moveTo>
                  <a:pt x="1425226" y="1195680"/>
                </a:moveTo>
                <a:cubicBezTo>
                  <a:pt x="1425512" y="1212254"/>
                  <a:pt x="1411224" y="1226541"/>
                  <a:pt x="1394651" y="1226255"/>
                </a:cubicBezTo>
                <a:cubicBezTo>
                  <a:pt x="1378553" y="1226065"/>
                  <a:pt x="1364932" y="1212444"/>
                  <a:pt x="1364742" y="1196347"/>
                </a:cubicBezTo>
                <a:cubicBezTo>
                  <a:pt x="1364456" y="1179773"/>
                  <a:pt x="1378744" y="1165486"/>
                  <a:pt x="1395317" y="1165772"/>
                </a:cubicBezTo>
                <a:cubicBezTo>
                  <a:pt x="1411319" y="1166058"/>
                  <a:pt x="1424940" y="1179678"/>
                  <a:pt x="1425226" y="1195680"/>
                </a:cubicBezTo>
                <a:close/>
                <a:moveTo>
                  <a:pt x="1199388" y="947840"/>
                </a:moveTo>
                <a:cubicBezTo>
                  <a:pt x="1182910" y="948221"/>
                  <a:pt x="1168527" y="933933"/>
                  <a:pt x="1168622" y="917455"/>
                </a:cubicBezTo>
                <a:cubicBezTo>
                  <a:pt x="1168718" y="901358"/>
                  <a:pt x="1182243" y="887737"/>
                  <a:pt x="1198340" y="887356"/>
                </a:cubicBezTo>
                <a:cubicBezTo>
                  <a:pt x="1214819" y="886975"/>
                  <a:pt x="1229201" y="901263"/>
                  <a:pt x="1229106" y="917741"/>
                </a:cubicBezTo>
                <a:cubicBezTo>
                  <a:pt x="1229011" y="933838"/>
                  <a:pt x="1215485" y="947459"/>
                  <a:pt x="1199388" y="947840"/>
                </a:cubicBezTo>
                <a:close/>
                <a:moveTo>
                  <a:pt x="303943" y="461588"/>
                </a:moveTo>
                <a:cubicBezTo>
                  <a:pt x="287750" y="461874"/>
                  <a:pt x="273939" y="448539"/>
                  <a:pt x="273463" y="432347"/>
                </a:cubicBezTo>
                <a:cubicBezTo>
                  <a:pt x="272987" y="415678"/>
                  <a:pt x="287084" y="401391"/>
                  <a:pt x="303752" y="401581"/>
                </a:cubicBezTo>
                <a:cubicBezTo>
                  <a:pt x="319945" y="401771"/>
                  <a:pt x="333470" y="415392"/>
                  <a:pt x="333470" y="431585"/>
                </a:cubicBezTo>
                <a:cubicBezTo>
                  <a:pt x="333565" y="447682"/>
                  <a:pt x="320135" y="461303"/>
                  <a:pt x="303943" y="461588"/>
                </a:cubicBezTo>
                <a:close/>
                <a:moveTo>
                  <a:pt x="353092" y="445777"/>
                </a:moveTo>
                <a:cubicBezTo>
                  <a:pt x="353092" y="429585"/>
                  <a:pt x="366522" y="415964"/>
                  <a:pt x="382810" y="415773"/>
                </a:cubicBezTo>
                <a:cubicBezTo>
                  <a:pt x="399574" y="415583"/>
                  <a:pt x="413671" y="429775"/>
                  <a:pt x="413195" y="446539"/>
                </a:cubicBezTo>
                <a:cubicBezTo>
                  <a:pt x="412814" y="462731"/>
                  <a:pt x="399002" y="476067"/>
                  <a:pt x="382810" y="475876"/>
                </a:cubicBezTo>
                <a:cubicBezTo>
                  <a:pt x="366522" y="475590"/>
                  <a:pt x="353092" y="461970"/>
                  <a:pt x="353092" y="445777"/>
                </a:cubicBezTo>
                <a:close/>
                <a:moveTo>
                  <a:pt x="492538" y="460350"/>
                </a:moveTo>
                <a:cubicBezTo>
                  <a:pt x="492347" y="476829"/>
                  <a:pt x="478727" y="489973"/>
                  <a:pt x="462344" y="489783"/>
                </a:cubicBezTo>
                <a:cubicBezTo>
                  <a:pt x="445865" y="489592"/>
                  <a:pt x="432721" y="475971"/>
                  <a:pt x="432911" y="459588"/>
                </a:cubicBezTo>
                <a:cubicBezTo>
                  <a:pt x="433102" y="443110"/>
                  <a:pt x="446723" y="429966"/>
                  <a:pt x="463106" y="430156"/>
                </a:cubicBezTo>
                <a:cubicBezTo>
                  <a:pt x="479584" y="430346"/>
                  <a:pt x="492728" y="443967"/>
                  <a:pt x="492538" y="460350"/>
                </a:cubicBezTo>
                <a:close/>
                <a:moveTo>
                  <a:pt x="1018508" y="716287"/>
                </a:moveTo>
                <a:cubicBezTo>
                  <a:pt x="1018223" y="732479"/>
                  <a:pt x="1004507" y="745910"/>
                  <a:pt x="988314" y="745814"/>
                </a:cubicBezTo>
                <a:cubicBezTo>
                  <a:pt x="971550" y="745719"/>
                  <a:pt x="957739" y="731241"/>
                  <a:pt x="958406" y="714572"/>
                </a:cubicBezTo>
                <a:cubicBezTo>
                  <a:pt x="959072" y="698285"/>
                  <a:pt x="973074" y="685236"/>
                  <a:pt x="989267" y="685712"/>
                </a:cubicBezTo>
                <a:cubicBezTo>
                  <a:pt x="1005554" y="686188"/>
                  <a:pt x="1018794" y="700095"/>
                  <a:pt x="1018508" y="716287"/>
                </a:cubicBezTo>
                <a:close/>
                <a:moveTo>
                  <a:pt x="1541526" y="1460666"/>
                </a:moveTo>
                <a:cubicBezTo>
                  <a:pt x="1541431" y="1476858"/>
                  <a:pt x="1527810" y="1490384"/>
                  <a:pt x="1511618" y="1490479"/>
                </a:cubicBezTo>
                <a:cubicBezTo>
                  <a:pt x="1494853" y="1490574"/>
                  <a:pt x="1480852" y="1476192"/>
                  <a:pt x="1481423" y="1459523"/>
                </a:cubicBezTo>
                <a:cubicBezTo>
                  <a:pt x="1481995" y="1443330"/>
                  <a:pt x="1495901" y="1430091"/>
                  <a:pt x="1511999" y="1430376"/>
                </a:cubicBezTo>
                <a:cubicBezTo>
                  <a:pt x="1528286" y="1430757"/>
                  <a:pt x="1541621" y="1444473"/>
                  <a:pt x="1541526" y="1460666"/>
                </a:cubicBezTo>
                <a:close/>
                <a:moveTo>
                  <a:pt x="1554385" y="1384180"/>
                </a:moveTo>
                <a:cubicBezTo>
                  <a:pt x="1554194" y="1400372"/>
                  <a:pt x="1541526" y="1412660"/>
                  <a:pt x="1525238" y="1412374"/>
                </a:cubicBezTo>
                <a:cubicBezTo>
                  <a:pt x="1509046" y="1412184"/>
                  <a:pt x="1496759" y="1399515"/>
                  <a:pt x="1497044" y="1383228"/>
                </a:cubicBezTo>
                <a:cubicBezTo>
                  <a:pt x="1497235" y="1367035"/>
                  <a:pt x="1509903" y="1354748"/>
                  <a:pt x="1526191" y="1355034"/>
                </a:cubicBezTo>
                <a:cubicBezTo>
                  <a:pt x="1542383" y="1355224"/>
                  <a:pt x="1554575" y="1367892"/>
                  <a:pt x="1554385" y="1384180"/>
                </a:cubicBezTo>
                <a:close/>
                <a:moveTo>
                  <a:pt x="650939" y="487878"/>
                </a:moveTo>
                <a:cubicBezTo>
                  <a:pt x="651224" y="504832"/>
                  <a:pt x="638651" y="517500"/>
                  <a:pt x="621697" y="517405"/>
                </a:cubicBezTo>
                <a:cubicBezTo>
                  <a:pt x="605409" y="517310"/>
                  <a:pt x="593122" y="505118"/>
                  <a:pt x="592836" y="488925"/>
                </a:cubicBezTo>
                <a:cubicBezTo>
                  <a:pt x="592550" y="471971"/>
                  <a:pt x="605123" y="459303"/>
                  <a:pt x="622078" y="459398"/>
                </a:cubicBezTo>
                <a:cubicBezTo>
                  <a:pt x="638270" y="459398"/>
                  <a:pt x="650653" y="471590"/>
                  <a:pt x="650939" y="487878"/>
                </a:cubicBezTo>
                <a:close/>
                <a:moveTo>
                  <a:pt x="541973" y="444825"/>
                </a:moveTo>
                <a:cubicBezTo>
                  <a:pt x="558737" y="444634"/>
                  <a:pt x="571691" y="457397"/>
                  <a:pt x="571691" y="474162"/>
                </a:cubicBezTo>
                <a:cubicBezTo>
                  <a:pt x="571691" y="490926"/>
                  <a:pt x="558737" y="503689"/>
                  <a:pt x="541973" y="503498"/>
                </a:cubicBezTo>
                <a:cubicBezTo>
                  <a:pt x="525780" y="503308"/>
                  <a:pt x="513302" y="490926"/>
                  <a:pt x="513017" y="474828"/>
                </a:cubicBezTo>
                <a:cubicBezTo>
                  <a:pt x="512636" y="458160"/>
                  <a:pt x="525209" y="445015"/>
                  <a:pt x="541973" y="444825"/>
                </a:cubicBezTo>
                <a:close/>
                <a:moveTo>
                  <a:pt x="96584" y="391770"/>
                </a:moveTo>
                <a:cubicBezTo>
                  <a:pt x="96584" y="408153"/>
                  <a:pt x="84296" y="420441"/>
                  <a:pt x="68009" y="420631"/>
                </a:cubicBezTo>
                <a:cubicBezTo>
                  <a:pt x="51054" y="420821"/>
                  <a:pt x="38481" y="407963"/>
                  <a:pt x="38767" y="390913"/>
                </a:cubicBezTo>
                <a:cubicBezTo>
                  <a:pt x="39148" y="374625"/>
                  <a:pt x="51721" y="362624"/>
                  <a:pt x="68104" y="362814"/>
                </a:cubicBezTo>
                <a:cubicBezTo>
                  <a:pt x="84392" y="363005"/>
                  <a:pt x="96584" y="375483"/>
                  <a:pt x="96584" y="391770"/>
                </a:cubicBezTo>
                <a:close/>
                <a:moveTo>
                  <a:pt x="1162812" y="823729"/>
                </a:moveTo>
                <a:cubicBezTo>
                  <a:pt x="1162812" y="840493"/>
                  <a:pt x="1149953" y="853256"/>
                  <a:pt x="1133189" y="853161"/>
                </a:cubicBezTo>
                <a:cubicBezTo>
                  <a:pt x="1116521" y="852971"/>
                  <a:pt x="1103852" y="839921"/>
                  <a:pt x="1104138" y="823158"/>
                </a:cubicBezTo>
                <a:cubicBezTo>
                  <a:pt x="1104424" y="807060"/>
                  <a:pt x="1116902" y="794678"/>
                  <a:pt x="1133094" y="794487"/>
                </a:cubicBezTo>
                <a:cubicBezTo>
                  <a:pt x="1149858" y="794202"/>
                  <a:pt x="1162812" y="806965"/>
                  <a:pt x="1162812" y="823729"/>
                </a:cubicBezTo>
                <a:close/>
                <a:moveTo>
                  <a:pt x="146780" y="373959"/>
                </a:moveTo>
                <a:cubicBezTo>
                  <a:pt x="163735" y="373768"/>
                  <a:pt x="176594" y="386436"/>
                  <a:pt x="176403" y="403391"/>
                </a:cubicBezTo>
                <a:cubicBezTo>
                  <a:pt x="176308" y="419679"/>
                  <a:pt x="163925" y="432156"/>
                  <a:pt x="147638" y="432347"/>
                </a:cubicBezTo>
                <a:cubicBezTo>
                  <a:pt x="130683" y="432537"/>
                  <a:pt x="117824" y="419869"/>
                  <a:pt x="118015" y="402914"/>
                </a:cubicBezTo>
                <a:cubicBezTo>
                  <a:pt x="118110" y="386627"/>
                  <a:pt x="130492" y="374149"/>
                  <a:pt x="146780" y="373959"/>
                </a:cubicBezTo>
                <a:close/>
                <a:moveTo>
                  <a:pt x="1605439" y="1555344"/>
                </a:moveTo>
                <a:cubicBezTo>
                  <a:pt x="1604867" y="1571346"/>
                  <a:pt x="1591913" y="1583348"/>
                  <a:pt x="1575721" y="1582872"/>
                </a:cubicBezTo>
                <a:cubicBezTo>
                  <a:pt x="1559719" y="1582300"/>
                  <a:pt x="1547717" y="1569346"/>
                  <a:pt x="1548194" y="1553154"/>
                </a:cubicBezTo>
                <a:cubicBezTo>
                  <a:pt x="1548765" y="1537152"/>
                  <a:pt x="1561719" y="1525150"/>
                  <a:pt x="1577912" y="1525626"/>
                </a:cubicBezTo>
                <a:cubicBezTo>
                  <a:pt x="1593914" y="1526198"/>
                  <a:pt x="1606010" y="1539152"/>
                  <a:pt x="1605439" y="1555344"/>
                </a:cubicBezTo>
                <a:close/>
                <a:moveTo>
                  <a:pt x="873157" y="610369"/>
                </a:moveTo>
                <a:cubicBezTo>
                  <a:pt x="873252" y="626943"/>
                  <a:pt x="860393" y="639992"/>
                  <a:pt x="843820" y="640182"/>
                </a:cubicBezTo>
                <a:cubicBezTo>
                  <a:pt x="827246" y="640278"/>
                  <a:pt x="814197" y="627419"/>
                  <a:pt x="814007" y="610845"/>
                </a:cubicBezTo>
                <a:cubicBezTo>
                  <a:pt x="813911" y="594272"/>
                  <a:pt x="826770" y="581222"/>
                  <a:pt x="843344" y="581032"/>
                </a:cubicBezTo>
                <a:cubicBezTo>
                  <a:pt x="859917" y="580937"/>
                  <a:pt x="872966" y="593796"/>
                  <a:pt x="873157" y="610369"/>
                </a:cubicBezTo>
                <a:close/>
                <a:moveTo>
                  <a:pt x="1096709" y="729813"/>
                </a:moveTo>
                <a:cubicBezTo>
                  <a:pt x="1096804" y="745910"/>
                  <a:pt x="1084326" y="758483"/>
                  <a:pt x="1068229" y="758578"/>
                </a:cubicBezTo>
                <a:cubicBezTo>
                  <a:pt x="1052132" y="758673"/>
                  <a:pt x="1039559" y="746196"/>
                  <a:pt x="1039463" y="730098"/>
                </a:cubicBezTo>
                <a:cubicBezTo>
                  <a:pt x="1039368" y="714001"/>
                  <a:pt x="1051846" y="701428"/>
                  <a:pt x="1067943" y="701333"/>
                </a:cubicBezTo>
                <a:cubicBezTo>
                  <a:pt x="1084040" y="701333"/>
                  <a:pt x="1096613" y="713715"/>
                  <a:pt x="1096709" y="729813"/>
                </a:cubicBezTo>
                <a:close/>
                <a:moveTo>
                  <a:pt x="1489710" y="1289597"/>
                </a:moveTo>
                <a:cubicBezTo>
                  <a:pt x="1489805" y="1306361"/>
                  <a:pt x="1477042" y="1319220"/>
                  <a:pt x="1460278" y="1319220"/>
                </a:cubicBezTo>
                <a:cubicBezTo>
                  <a:pt x="1443514" y="1319124"/>
                  <a:pt x="1430750" y="1306170"/>
                  <a:pt x="1431036" y="1289406"/>
                </a:cubicBezTo>
                <a:cubicBezTo>
                  <a:pt x="1431227" y="1273309"/>
                  <a:pt x="1443609" y="1260831"/>
                  <a:pt x="1459802" y="1260546"/>
                </a:cubicBezTo>
                <a:cubicBezTo>
                  <a:pt x="1476470" y="1260260"/>
                  <a:pt x="1489520" y="1272928"/>
                  <a:pt x="1489710" y="1289597"/>
                </a:cubicBezTo>
                <a:close/>
                <a:moveTo>
                  <a:pt x="922687" y="596081"/>
                </a:moveTo>
                <a:cubicBezTo>
                  <a:pt x="938975" y="595891"/>
                  <a:pt x="951643" y="608083"/>
                  <a:pt x="951833" y="624276"/>
                </a:cubicBezTo>
                <a:cubicBezTo>
                  <a:pt x="952024" y="640563"/>
                  <a:pt x="939832" y="653231"/>
                  <a:pt x="923639" y="653422"/>
                </a:cubicBezTo>
                <a:cubicBezTo>
                  <a:pt x="907352" y="653613"/>
                  <a:pt x="894683" y="641421"/>
                  <a:pt x="894493" y="625228"/>
                </a:cubicBezTo>
                <a:cubicBezTo>
                  <a:pt x="894207" y="608940"/>
                  <a:pt x="906494" y="596367"/>
                  <a:pt x="922687" y="596081"/>
                </a:cubicBezTo>
                <a:close/>
                <a:moveTo>
                  <a:pt x="226600" y="446920"/>
                </a:moveTo>
                <a:cubicBezTo>
                  <a:pt x="210026" y="446825"/>
                  <a:pt x="197168" y="433680"/>
                  <a:pt x="197263" y="417107"/>
                </a:cubicBezTo>
                <a:cubicBezTo>
                  <a:pt x="197358" y="400533"/>
                  <a:pt x="210503" y="387675"/>
                  <a:pt x="227076" y="387770"/>
                </a:cubicBezTo>
                <a:cubicBezTo>
                  <a:pt x="243650" y="387865"/>
                  <a:pt x="256508" y="401010"/>
                  <a:pt x="256413" y="417583"/>
                </a:cubicBezTo>
                <a:cubicBezTo>
                  <a:pt x="256223" y="434061"/>
                  <a:pt x="243173" y="447015"/>
                  <a:pt x="226600" y="446920"/>
                </a:cubicBezTo>
                <a:close/>
                <a:moveTo>
                  <a:pt x="701326" y="473971"/>
                </a:moveTo>
                <a:cubicBezTo>
                  <a:pt x="717423" y="473876"/>
                  <a:pt x="729996" y="486354"/>
                  <a:pt x="730091" y="502451"/>
                </a:cubicBezTo>
                <a:cubicBezTo>
                  <a:pt x="730187" y="518548"/>
                  <a:pt x="717709" y="531121"/>
                  <a:pt x="701612" y="531216"/>
                </a:cubicBezTo>
                <a:cubicBezTo>
                  <a:pt x="685514" y="531312"/>
                  <a:pt x="672941" y="518834"/>
                  <a:pt x="672846" y="502737"/>
                </a:cubicBezTo>
                <a:cubicBezTo>
                  <a:pt x="672751" y="486639"/>
                  <a:pt x="685229" y="474066"/>
                  <a:pt x="701326" y="473971"/>
                </a:cubicBezTo>
                <a:close/>
                <a:moveTo>
                  <a:pt x="1502855" y="1210158"/>
                </a:moveTo>
                <a:cubicBezTo>
                  <a:pt x="1502950" y="1225303"/>
                  <a:pt x="1490282" y="1238352"/>
                  <a:pt x="1475137" y="1238638"/>
                </a:cubicBezTo>
                <a:cubicBezTo>
                  <a:pt x="1459421" y="1238924"/>
                  <a:pt x="1445990" y="1225589"/>
                  <a:pt x="1446276" y="1209872"/>
                </a:cubicBezTo>
                <a:cubicBezTo>
                  <a:pt x="1446562" y="1194633"/>
                  <a:pt x="1459516" y="1182060"/>
                  <a:pt x="1474756" y="1182155"/>
                </a:cubicBezTo>
                <a:cubicBezTo>
                  <a:pt x="1489901" y="1182155"/>
                  <a:pt x="1502664" y="1194918"/>
                  <a:pt x="1502855" y="1210158"/>
                </a:cubicBezTo>
                <a:close/>
                <a:moveTo>
                  <a:pt x="1408462" y="1088048"/>
                </a:moveTo>
                <a:cubicBezTo>
                  <a:pt x="1424559" y="1087667"/>
                  <a:pt x="1437513" y="1100145"/>
                  <a:pt x="1437703" y="1116242"/>
                </a:cubicBezTo>
                <a:cubicBezTo>
                  <a:pt x="1437894" y="1132339"/>
                  <a:pt x="1425226" y="1145103"/>
                  <a:pt x="1409224" y="1145103"/>
                </a:cubicBezTo>
                <a:cubicBezTo>
                  <a:pt x="1393698" y="1145103"/>
                  <a:pt x="1381220" y="1133101"/>
                  <a:pt x="1380744" y="1117671"/>
                </a:cubicBezTo>
                <a:cubicBezTo>
                  <a:pt x="1380077" y="1101478"/>
                  <a:pt x="1392460" y="1088334"/>
                  <a:pt x="1408462" y="1088048"/>
                </a:cubicBezTo>
                <a:close/>
                <a:moveTo>
                  <a:pt x="16574" y="377578"/>
                </a:moveTo>
                <a:cubicBezTo>
                  <a:pt x="16574" y="389198"/>
                  <a:pt x="9811" y="398914"/>
                  <a:pt x="95" y="403391"/>
                </a:cubicBezTo>
                <a:lnTo>
                  <a:pt x="95" y="351765"/>
                </a:lnTo>
                <a:cubicBezTo>
                  <a:pt x="9906" y="356242"/>
                  <a:pt x="16574" y="365958"/>
                  <a:pt x="16574" y="377578"/>
                </a:cubicBezTo>
                <a:close/>
                <a:moveTo>
                  <a:pt x="1241298" y="837540"/>
                </a:moveTo>
                <a:cubicBezTo>
                  <a:pt x="1241584" y="852685"/>
                  <a:pt x="1229011" y="865829"/>
                  <a:pt x="1213771" y="866211"/>
                </a:cubicBezTo>
                <a:cubicBezTo>
                  <a:pt x="1198055" y="866687"/>
                  <a:pt x="1184529" y="853352"/>
                  <a:pt x="1184720" y="837636"/>
                </a:cubicBezTo>
                <a:cubicBezTo>
                  <a:pt x="1184910" y="822396"/>
                  <a:pt x="1197769" y="809727"/>
                  <a:pt x="1212914" y="809632"/>
                </a:cubicBezTo>
                <a:cubicBezTo>
                  <a:pt x="1228153" y="809632"/>
                  <a:pt x="1241107" y="822396"/>
                  <a:pt x="1241298" y="837540"/>
                </a:cubicBezTo>
                <a:close/>
                <a:moveTo>
                  <a:pt x="1343692" y="994227"/>
                </a:moveTo>
                <a:cubicBezTo>
                  <a:pt x="1359789" y="994131"/>
                  <a:pt x="1372457" y="1006895"/>
                  <a:pt x="1372362" y="1022992"/>
                </a:cubicBezTo>
                <a:cubicBezTo>
                  <a:pt x="1372267" y="1039089"/>
                  <a:pt x="1359408" y="1051567"/>
                  <a:pt x="1343311" y="1051281"/>
                </a:cubicBezTo>
                <a:cubicBezTo>
                  <a:pt x="1327785" y="1050996"/>
                  <a:pt x="1315593" y="1038708"/>
                  <a:pt x="1315403" y="1023278"/>
                </a:cubicBezTo>
                <a:cubicBezTo>
                  <a:pt x="1315022" y="1007085"/>
                  <a:pt x="1327595" y="994322"/>
                  <a:pt x="1343692" y="994227"/>
                </a:cubicBezTo>
                <a:close/>
                <a:moveTo>
                  <a:pt x="1306925" y="932314"/>
                </a:moveTo>
                <a:cubicBezTo>
                  <a:pt x="1306640" y="948316"/>
                  <a:pt x="1293590" y="960698"/>
                  <a:pt x="1277493" y="960318"/>
                </a:cubicBezTo>
                <a:cubicBezTo>
                  <a:pt x="1261491" y="959841"/>
                  <a:pt x="1249204" y="946602"/>
                  <a:pt x="1249871" y="930504"/>
                </a:cubicBezTo>
                <a:cubicBezTo>
                  <a:pt x="1250537" y="915074"/>
                  <a:pt x="1263015" y="903168"/>
                  <a:pt x="1278541" y="903263"/>
                </a:cubicBezTo>
                <a:cubicBezTo>
                  <a:pt x="1294638" y="903358"/>
                  <a:pt x="1307211" y="916217"/>
                  <a:pt x="1306925" y="932314"/>
                </a:cubicBezTo>
                <a:close/>
                <a:moveTo>
                  <a:pt x="780764" y="488639"/>
                </a:moveTo>
                <a:cubicBezTo>
                  <a:pt x="795719" y="488449"/>
                  <a:pt x="808863" y="501117"/>
                  <a:pt x="809244" y="516167"/>
                </a:cubicBezTo>
                <a:cubicBezTo>
                  <a:pt x="809625" y="531693"/>
                  <a:pt x="796100" y="545218"/>
                  <a:pt x="780669" y="544932"/>
                </a:cubicBezTo>
                <a:cubicBezTo>
                  <a:pt x="765620" y="544646"/>
                  <a:pt x="752856" y="531693"/>
                  <a:pt x="752951" y="516643"/>
                </a:cubicBezTo>
                <a:cubicBezTo>
                  <a:pt x="752951" y="501689"/>
                  <a:pt x="765715" y="488830"/>
                  <a:pt x="780764" y="488639"/>
                </a:cubicBezTo>
                <a:close/>
                <a:moveTo>
                  <a:pt x="238792" y="368053"/>
                </a:moveTo>
                <a:cubicBezTo>
                  <a:pt x="224219" y="368434"/>
                  <a:pt x="211360" y="356242"/>
                  <a:pt x="210788" y="341573"/>
                </a:cubicBezTo>
                <a:cubicBezTo>
                  <a:pt x="210217" y="326429"/>
                  <a:pt x="223171" y="313094"/>
                  <a:pt x="238316" y="313189"/>
                </a:cubicBezTo>
                <a:cubicBezTo>
                  <a:pt x="252984" y="313284"/>
                  <a:pt x="265462" y="325762"/>
                  <a:pt x="265652" y="340430"/>
                </a:cubicBezTo>
                <a:cubicBezTo>
                  <a:pt x="265748" y="355004"/>
                  <a:pt x="253460" y="367672"/>
                  <a:pt x="238792" y="368053"/>
                </a:cubicBezTo>
                <a:close/>
                <a:moveTo>
                  <a:pt x="1591723" y="1446664"/>
                </a:moveTo>
                <a:cubicBezTo>
                  <a:pt x="1606772" y="1447140"/>
                  <a:pt x="1619631" y="1460761"/>
                  <a:pt x="1618964" y="1475620"/>
                </a:cubicBezTo>
                <a:cubicBezTo>
                  <a:pt x="1618298" y="1490670"/>
                  <a:pt x="1604486" y="1503338"/>
                  <a:pt x="1589627" y="1502480"/>
                </a:cubicBezTo>
                <a:cubicBezTo>
                  <a:pt x="1575054" y="1501623"/>
                  <a:pt x="1562862" y="1488669"/>
                  <a:pt x="1563053" y="1474191"/>
                </a:cubicBezTo>
                <a:cubicBezTo>
                  <a:pt x="1563338" y="1459237"/>
                  <a:pt x="1576769" y="1446283"/>
                  <a:pt x="1591723" y="1446664"/>
                </a:cubicBezTo>
                <a:close/>
                <a:moveTo>
                  <a:pt x="449485" y="380340"/>
                </a:moveTo>
                <a:cubicBezTo>
                  <a:pt x="449485" y="365672"/>
                  <a:pt x="461867" y="353099"/>
                  <a:pt x="476536" y="352908"/>
                </a:cubicBezTo>
                <a:cubicBezTo>
                  <a:pt x="491681" y="352718"/>
                  <a:pt x="504825" y="365958"/>
                  <a:pt x="504349" y="381102"/>
                </a:cubicBezTo>
                <a:cubicBezTo>
                  <a:pt x="503873" y="395771"/>
                  <a:pt x="491109" y="408058"/>
                  <a:pt x="476536" y="407868"/>
                </a:cubicBezTo>
                <a:cubicBezTo>
                  <a:pt x="461867" y="407582"/>
                  <a:pt x="449485" y="395009"/>
                  <a:pt x="449485" y="380340"/>
                </a:cubicBezTo>
                <a:close/>
                <a:moveTo>
                  <a:pt x="1539526" y="1276452"/>
                </a:moveTo>
                <a:cubicBezTo>
                  <a:pt x="1554480" y="1276167"/>
                  <a:pt x="1567720" y="1289502"/>
                  <a:pt x="1567529" y="1304456"/>
                </a:cubicBezTo>
                <a:cubicBezTo>
                  <a:pt x="1567339" y="1318934"/>
                  <a:pt x="1554766" y="1331507"/>
                  <a:pt x="1540288" y="1331793"/>
                </a:cubicBezTo>
                <a:cubicBezTo>
                  <a:pt x="1525334" y="1332078"/>
                  <a:pt x="1512094" y="1318743"/>
                  <a:pt x="1512284" y="1303789"/>
                </a:cubicBezTo>
                <a:cubicBezTo>
                  <a:pt x="1512475" y="1289216"/>
                  <a:pt x="1525048" y="1276738"/>
                  <a:pt x="1539526" y="1276452"/>
                </a:cubicBezTo>
                <a:close/>
                <a:moveTo>
                  <a:pt x="885254" y="531693"/>
                </a:moveTo>
                <a:cubicBezTo>
                  <a:pt x="884873" y="546361"/>
                  <a:pt x="872014" y="558648"/>
                  <a:pt x="857441" y="558458"/>
                </a:cubicBezTo>
                <a:cubicBezTo>
                  <a:pt x="842201" y="558267"/>
                  <a:pt x="829437" y="544646"/>
                  <a:pt x="830390" y="529597"/>
                </a:cubicBezTo>
                <a:cubicBezTo>
                  <a:pt x="831247" y="514833"/>
                  <a:pt x="844296" y="502927"/>
                  <a:pt x="858869" y="503594"/>
                </a:cubicBezTo>
                <a:cubicBezTo>
                  <a:pt x="873538" y="504261"/>
                  <a:pt x="885635" y="517214"/>
                  <a:pt x="885254" y="531693"/>
                </a:cubicBezTo>
                <a:close/>
                <a:moveTo>
                  <a:pt x="1030700" y="636468"/>
                </a:moveTo>
                <a:cubicBezTo>
                  <a:pt x="1030510" y="651517"/>
                  <a:pt x="1016984" y="664566"/>
                  <a:pt x="1002030" y="664090"/>
                </a:cubicBezTo>
                <a:cubicBezTo>
                  <a:pt x="986981" y="663614"/>
                  <a:pt x="974122" y="649993"/>
                  <a:pt x="974789" y="635134"/>
                </a:cubicBezTo>
                <a:cubicBezTo>
                  <a:pt x="975455" y="620656"/>
                  <a:pt x="988219" y="608273"/>
                  <a:pt x="1002697" y="608178"/>
                </a:cubicBezTo>
                <a:cubicBezTo>
                  <a:pt x="1017746" y="608178"/>
                  <a:pt x="1030891" y="621513"/>
                  <a:pt x="1030700" y="636468"/>
                </a:cubicBezTo>
                <a:close/>
                <a:moveTo>
                  <a:pt x="1175290" y="743624"/>
                </a:moveTo>
                <a:cubicBezTo>
                  <a:pt x="1175671" y="758578"/>
                  <a:pt x="1162526" y="771913"/>
                  <a:pt x="1147477" y="771818"/>
                </a:cubicBezTo>
                <a:cubicBezTo>
                  <a:pt x="1132999" y="771722"/>
                  <a:pt x="1120331" y="759245"/>
                  <a:pt x="1119950" y="744767"/>
                </a:cubicBezTo>
                <a:cubicBezTo>
                  <a:pt x="1119569" y="729813"/>
                  <a:pt x="1132713" y="716478"/>
                  <a:pt x="1147763" y="716573"/>
                </a:cubicBezTo>
                <a:cubicBezTo>
                  <a:pt x="1162336" y="716668"/>
                  <a:pt x="1175004" y="729146"/>
                  <a:pt x="1175290" y="743624"/>
                </a:cubicBezTo>
                <a:close/>
                <a:moveTo>
                  <a:pt x="318040" y="379578"/>
                </a:moveTo>
                <a:cubicBezTo>
                  <a:pt x="303086" y="379769"/>
                  <a:pt x="289846" y="366434"/>
                  <a:pt x="290132" y="351479"/>
                </a:cubicBezTo>
                <a:cubicBezTo>
                  <a:pt x="290417" y="337002"/>
                  <a:pt x="302990" y="324429"/>
                  <a:pt x="317468" y="324238"/>
                </a:cubicBezTo>
                <a:cubicBezTo>
                  <a:pt x="332423" y="324047"/>
                  <a:pt x="345662" y="337383"/>
                  <a:pt x="345377" y="352337"/>
                </a:cubicBezTo>
                <a:cubicBezTo>
                  <a:pt x="345091" y="366910"/>
                  <a:pt x="332518" y="379388"/>
                  <a:pt x="318040" y="379578"/>
                </a:cubicBezTo>
                <a:close/>
                <a:moveTo>
                  <a:pt x="425006" y="366338"/>
                </a:moveTo>
                <a:cubicBezTo>
                  <a:pt x="424910" y="381388"/>
                  <a:pt x="411385" y="394342"/>
                  <a:pt x="396526" y="393771"/>
                </a:cubicBezTo>
                <a:cubicBezTo>
                  <a:pt x="382048" y="393199"/>
                  <a:pt x="369665" y="380340"/>
                  <a:pt x="369761" y="365958"/>
                </a:cubicBezTo>
                <a:cubicBezTo>
                  <a:pt x="369856" y="350908"/>
                  <a:pt x="383381" y="337954"/>
                  <a:pt x="398336" y="338526"/>
                </a:cubicBezTo>
                <a:cubicBezTo>
                  <a:pt x="412718" y="339097"/>
                  <a:pt x="425101" y="351956"/>
                  <a:pt x="425006" y="366338"/>
                </a:cubicBezTo>
                <a:close/>
                <a:moveTo>
                  <a:pt x="161068" y="353385"/>
                </a:moveTo>
                <a:cubicBezTo>
                  <a:pt x="146114" y="353194"/>
                  <a:pt x="134207" y="341002"/>
                  <a:pt x="134398" y="326048"/>
                </a:cubicBezTo>
                <a:cubicBezTo>
                  <a:pt x="134588" y="311094"/>
                  <a:pt x="146780" y="299187"/>
                  <a:pt x="161735" y="299378"/>
                </a:cubicBezTo>
                <a:cubicBezTo>
                  <a:pt x="176689" y="299568"/>
                  <a:pt x="188595" y="311760"/>
                  <a:pt x="188405" y="326714"/>
                </a:cubicBezTo>
                <a:cubicBezTo>
                  <a:pt x="188214" y="341669"/>
                  <a:pt x="176022" y="353575"/>
                  <a:pt x="161068" y="353385"/>
                </a:cubicBezTo>
                <a:close/>
                <a:moveTo>
                  <a:pt x="583692" y="395104"/>
                </a:moveTo>
                <a:cubicBezTo>
                  <a:pt x="583406" y="409868"/>
                  <a:pt x="571024" y="421869"/>
                  <a:pt x="556260" y="421774"/>
                </a:cubicBezTo>
                <a:cubicBezTo>
                  <a:pt x="541020" y="421679"/>
                  <a:pt x="528447" y="408439"/>
                  <a:pt x="529209" y="393294"/>
                </a:cubicBezTo>
                <a:cubicBezTo>
                  <a:pt x="529971" y="378530"/>
                  <a:pt x="542639" y="366815"/>
                  <a:pt x="557308" y="367291"/>
                </a:cubicBezTo>
                <a:cubicBezTo>
                  <a:pt x="572167" y="367958"/>
                  <a:pt x="584073" y="380436"/>
                  <a:pt x="583692" y="395104"/>
                </a:cubicBezTo>
                <a:close/>
                <a:moveTo>
                  <a:pt x="1318927" y="852209"/>
                </a:moveTo>
                <a:cubicBezTo>
                  <a:pt x="1318927" y="867449"/>
                  <a:pt x="1307211" y="878879"/>
                  <a:pt x="1291876" y="878498"/>
                </a:cubicBezTo>
                <a:cubicBezTo>
                  <a:pt x="1277207" y="878117"/>
                  <a:pt x="1266253" y="866877"/>
                  <a:pt x="1266349" y="852113"/>
                </a:cubicBezTo>
                <a:cubicBezTo>
                  <a:pt x="1266349" y="836873"/>
                  <a:pt x="1278065" y="825444"/>
                  <a:pt x="1293400" y="825825"/>
                </a:cubicBezTo>
                <a:cubicBezTo>
                  <a:pt x="1308068" y="826205"/>
                  <a:pt x="1318927" y="837445"/>
                  <a:pt x="1318927" y="852209"/>
                </a:cubicBezTo>
                <a:close/>
                <a:moveTo>
                  <a:pt x="1628775" y="1397325"/>
                </a:moveTo>
                <a:cubicBezTo>
                  <a:pt x="1629061" y="1412660"/>
                  <a:pt x="1617631" y="1424280"/>
                  <a:pt x="1602391" y="1424280"/>
                </a:cubicBezTo>
                <a:cubicBezTo>
                  <a:pt x="1587627" y="1424185"/>
                  <a:pt x="1576483" y="1413231"/>
                  <a:pt x="1576197" y="1398563"/>
                </a:cubicBezTo>
                <a:cubicBezTo>
                  <a:pt x="1575911" y="1383228"/>
                  <a:pt x="1587341" y="1371607"/>
                  <a:pt x="1602581" y="1371607"/>
                </a:cubicBezTo>
                <a:cubicBezTo>
                  <a:pt x="1617250" y="1371607"/>
                  <a:pt x="1628489" y="1382656"/>
                  <a:pt x="1628775" y="1397325"/>
                </a:cubicBezTo>
                <a:close/>
                <a:moveTo>
                  <a:pt x="1449896" y="1036708"/>
                </a:moveTo>
                <a:cubicBezTo>
                  <a:pt x="1449991" y="1051567"/>
                  <a:pt x="1439132" y="1062997"/>
                  <a:pt x="1424369" y="1063473"/>
                </a:cubicBezTo>
                <a:cubicBezTo>
                  <a:pt x="1409033" y="1063950"/>
                  <a:pt x="1397032" y="1052615"/>
                  <a:pt x="1396937" y="1037279"/>
                </a:cubicBezTo>
                <a:cubicBezTo>
                  <a:pt x="1396841" y="1021944"/>
                  <a:pt x="1408462" y="1010324"/>
                  <a:pt x="1423892" y="1010514"/>
                </a:cubicBezTo>
                <a:cubicBezTo>
                  <a:pt x="1438561" y="1010705"/>
                  <a:pt x="1449705" y="1021849"/>
                  <a:pt x="1449896" y="1036708"/>
                </a:cubicBezTo>
                <a:close/>
                <a:moveTo>
                  <a:pt x="636079" y="435300"/>
                </a:moveTo>
                <a:cubicBezTo>
                  <a:pt x="620744" y="435300"/>
                  <a:pt x="609219" y="423488"/>
                  <a:pt x="609600" y="408153"/>
                </a:cubicBezTo>
                <a:cubicBezTo>
                  <a:pt x="609886" y="393389"/>
                  <a:pt x="621221" y="382341"/>
                  <a:pt x="636079" y="382341"/>
                </a:cubicBezTo>
                <a:cubicBezTo>
                  <a:pt x="651415" y="382341"/>
                  <a:pt x="662940" y="394152"/>
                  <a:pt x="662559" y="409487"/>
                </a:cubicBezTo>
                <a:cubicBezTo>
                  <a:pt x="662273" y="424251"/>
                  <a:pt x="650939" y="435300"/>
                  <a:pt x="636079" y="435300"/>
                </a:cubicBezTo>
                <a:close/>
                <a:moveTo>
                  <a:pt x="1357789" y="972700"/>
                </a:moveTo>
                <a:cubicBezTo>
                  <a:pt x="1342549" y="972605"/>
                  <a:pt x="1331024" y="960698"/>
                  <a:pt x="1331309" y="945459"/>
                </a:cubicBezTo>
                <a:cubicBezTo>
                  <a:pt x="1331595" y="930219"/>
                  <a:pt x="1343692" y="918884"/>
                  <a:pt x="1358932" y="919360"/>
                </a:cubicBezTo>
                <a:cubicBezTo>
                  <a:pt x="1373600" y="919836"/>
                  <a:pt x="1384554" y="931266"/>
                  <a:pt x="1384649" y="945935"/>
                </a:cubicBezTo>
                <a:cubicBezTo>
                  <a:pt x="1384745" y="961079"/>
                  <a:pt x="1373029" y="972795"/>
                  <a:pt x="1357789" y="972700"/>
                </a:cubicBezTo>
                <a:close/>
                <a:moveTo>
                  <a:pt x="81439" y="338430"/>
                </a:moveTo>
                <a:cubicBezTo>
                  <a:pt x="66199" y="338240"/>
                  <a:pt x="54959" y="326334"/>
                  <a:pt x="55531" y="310998"/>
                </a:cubicBezTo>
                <a:cubicBezTo>
                  <a:pt x="56102" y="296425"/>
                  <a:pt x="67532" y="285662"/>
                  <a:pt x="82296" y="285852"/>
                </a:cubicBezTo>
                <a:cubicBezTo>
                  <a:pt x="97536" y="286043"/>
                  <a:pt x="108776" y="297949"/>
                  <a:pt x="108204" y="313284"/>
                </a:cubicBezTo>
                <a:cubicBezTo>
                  <a:pt x="107633" y="327953"/>
                  <a:pt x="96203" y="338716"/>
                  <a:pt x="81439" y="338430"/>
                </a:cubicBezTo>
                <a:close/>
                <a:moveTo>
                  <a:pt x="1627442" y="1568489"/>
                </a:moveTo>
                <a:cubicBezTo>
                  <a:pt x="1627346" y="1553154"/>
                  <a:pt x="1639157" y="1541819"/>
                  <a:pt x="1654493" y="1542200"/>
                </a:cubicBezTo>
                <a:cubicBezTo>
                  <a:pt x="1669161" y="1542676"/>
                  <a:pt x="1679924" y="1554106"/>
                  <a:pt x="1679639" y="1568965"/>
                </a:cubicBezTo>
                <a:cubicBezTo>
                  <a:pt x="1679448" y="1578300"/>
                  <a:pt x="1674876" y="1586015"/>
                  <a:pt x="1667828" y="1590492"/>
                </a:cubicBezTo>
                <a:lnTo>
                  <a:pt x="1639253" y="1590492"/>
                </a:lnTo>
                <a:cubicBezTo>
                  <a:pt x="1632109" y="1586015"/>
                  <a:pt x="1627537" y="1578109"/>
                  <a:pt x="1627442" y="1568489"/>
                </a:cubicBezTo>
                <a:close/>
                <a:moveTo>
                  <a:pt x="1108424" y="650755"/>
                </a:moveTo>
                <a:cubicBezTo>
                  <a:pt x="1108234" y="665519"/>
                  <a:pt x="1097090" y="676568"/>
                  <a:pt x="1082326" y="676568"/>
                </a:cubicBezTo>
                <a:cubicBezTo>
                  <a:pt x="1066991" y="676568"/>
                  <a:pt x="1055656" y="664852"/>
                  <a:pt x="1056132" y="649421"/>
                </a:cubicBezTo>
                <a:cubicBezTo>
                  <a:pt x="1056608" y="634753"/>
                  <a:pt x="1068134" y="623990"/>
                  <a:pt x="1082897" y="624276"/>
                </a:cubicBezTo>
                <a:cubicBezTo>
                  <a:pt x="1097661" y="624561"/>
                  <a:pt x="1108615" y="635896"/>
                  <a:pt x="1108424" y="650755"/>
                </a:cubicBezTo>
                <a:close/>
                <a:moveTo>
                  <a:pt x="937927" y="519120"/>
                </a:moveTo>
                <a:cubicBezTo>
                  <a:pt x="952691" y="519405"/>
                  <a:pt x="963644" y="530645"/>
                  <a:pt x="963549" y="545409"/>
                </a:cubicBezTo>
                <a:cubicBezTo>
                  <a:pt x="963454" y="560744"/>
                  <a:pt x="951643" y="571983"/>
                  <a:pt x="936117" y="571317"/>
                </a:cubicBezTo>
                <a:cubicBezTo>
                  <a:pt x="921449" y="570745"/>
                  <a:pt x="910781" y="559125"/>
                  <a:pt x="911257" y="544266"/>
                </a:cubicBezTo>
                <a:cubicBezTo>
                  <a:pt x="911638" y="529692"/>
                  <a:pt x="923068" y="518834"/>
                  <a:pt x="937927" y="519120"/>
                </a:cubicBezTo>
                <a:close/>
                <a:moveTo>
                  <a:pt x="1515047" y="1131101"/>
                </a:moveTo>
                <a:cubicBezTo>
                  <a:pt x="1514856" y="1146341"/>
                  <a:pt x="1503045" y="1157580"/>
                  <a:pt x="1487710" y="1157104"/>
                </a:cubicBezTo>
                <a:cubicBezTo>
                  <a:pt x="1473041" y="1156628"/>
                  <a:pt x="1462278" y="1145198"/>
                  <a:pt x="1462469" y="1130434"/>
                </a:cubicBezTo>
                <a:cubicBezTo>
                  <a:pt x="1462659" y="1115194"/>
                  <a:pt x="1474470" y="1103955"/>
                  <a:pt x="1489805" y="1104431"/>
                </a:cubicBezTo>
                <a:cubicBezTo>
                  <a:pt x="1504378" y="1104907"/>
                  <a:pt x="1515237" y="1116337"/>
                  <a:pt x="1515047" y="1131101"/>
                </a:cubicBezTo>
                <a:close/>
                <a:moveTo>
                  <a:pt x="715423" y="448920"/>
                </a:moveTo>
                <a:cubicBezTo>
                  <a:pt x="700754" y="448825"/>
                  <a:pt x="689705" y="437490"/>
                  <a:pt x="689801" y="422822"/>
                </a:cubicBezTo>
                <a:cubicBezTo>
                  <a:pt x="689896" y="408153"/>
                  <a:pt x="701231" y="397104"/>
                  <a:pt x="715899" y="397200"/>
                </a:cubicBezTo>
                <a:cubicBezTo>
                  <a:pt x="730568" y="397295"/>
                  <a:pt x="741617" y="408629"/>
                  <a:pt x="741521" y="423298"/>
                </a:cubicBezTo>
                <a:cubicBezTo>
                  <a:pt x="741426" y="437871"/>
                  <a:pt x="730091" y="449016"/>
                  <a:pt x="715423" y="448920"/>
                </a:cubicBezTo>
                <a:close/>
                <a:moveTo>
                  <a:pt x="28004" y="297759"/>
                </a:moveTo>
                <a:cubicBezTo>
                  <a:pt x="28099" y="312427"/>
                  <a:pt x="16669" y="323762"/>
                  <a:pt x="2096" y="323762"/>
                </a:cubicBezTo>
                <a:cubicBezTo>
                  <a:pt x="1429" y="323762"/>
                  <a:pt x="762" y="323571"/>
                  <a:pt x="95" y="323571"/>
                </a:cubicBezTo>
                <a:lnTo>
                  <a:pt x="95" y="272422"/>
                </a:lnTo>
                <a:cubicBezTo>
                  <a:pt x="667" y="272422"/>
                  <a:pt x="1143" y="272231"/>
                  <a:pt x="1715" y="272231"/>
                </a:cubicBezTo>
                <a:cubicBezTo>
                  <a:pt x="16383" y="271946"/>
                  <a:pt x="27908" y="283185"/>
                  <a:pt x="28004" y="297759"/>
                </a:cubicBezTo>
                <a:close/>
                <a:moveTo>
                  <a:pt x="1201484" y="757721"/>
                </a:moveTo>
                <a:cubicBezTo>
                  <a:pt x="1201769" y="743147"/>
                  <a:pt x="1213580" y="732098"/>
                  <a:pt x="1228249" y="732575"/>
                </a:cubicBezTo>
                <a:cubicBezTo>
                  <a:pt x="1242727" y="733051"/>
                  <a:pt x="1253681" y="745053"/>
                  <a:pt x="1253014" y="759721"/>
                </a:cubicBezTo>
                <a:cubicBezTo>
                  <a:pt x="1252347" y="773628"/>
                  <a:pt x="1241012" y="784296"/>
                  <a:pt x="1226915" y="784105"/>
                </a:cubicBezTo>
                <a:cubicBezTo>
                  <a:pt x="1212437" y="784010"/>
                  <a:pt x="1201198" y="772389"/>
                  <a:pt x="1201484" y="757721"/>
                </a:cubicBezTo>
                <a:close/>
                <a:moveTo>
                  <a:pt x="1016318" y="584747"/>
                </a:moveTo>
                <a:cubicBezTo>
                  <a:pt x="1002697" y="584366"/>
                  <a:pt x="991267" y="572364"/>
                  <a:pt x="991648" y="558839"/>
                </a:cubicBezTo>
                <a:cubicBezTo>
                  <a:pt x="992029" y="545218"/>
                  <a:pt x="1004030" y="533788"/>
                  <a:pt x="1017556" y="534169"/>
                </a:cubicBezTo>
                <a:cubicBezTo>
                  <a:pt x="1031177" y="534550"/>
                  <a:pt x="1042607" y="546552"/>
                  <a:pt x="1042226" y="560077"/>
                </a:cubicBezTo>
                <a:cubicBezTo>
                  <a:pt x="1041845" y="573698"/>
                  <a:pt x="1029843" y="585128"/>
                  <a:pt x="1016318" y="584747"/>
                </a:cubicBezTo>
                <a:close/>
                <a:moveTo>
                  <a:pt x="1641920" y="1318267"/>
                </a:moveTo>
                <a:cubicBezTo>
                  <a:pt x="1641920" y="1331888"/>
                  <a:pt x="1630299" y="1343604"/>
                  <a:pt x="1616678" y="1343604"/>
                </a:cubicBezTo>
                <a:cubicBezTo>
                  <a:pt x="1603057" y="1343604"/>
                  <a:pt x="1591342" y="1331983"/>
                  <a:pt x="1591342" y="1318362"/>
                </a:cubicBezTo>
                <a:cubicBezTo>
                  <a:pt x="1591342" y="1304742"/>
                  <a:pt x="1602962" y="1293026"/>
                  <a:pt x="1616583" y="1293026"/>
                </a:cubicBezTo>
                <a:cubicBezTo>
                  <a:pt x="1630204" y="1292930"/>
                  <a:pt x="1641920" y="1304646"/>
                  <a:pt x="1641920" y="1318267"/>
                </a:cubicBezTo>
                <a:close/>
                <a:moveTo>
                  <a:pt x="1667256" y="1463428"/>
                </a:moveTo>
                <a:cubicBezTo>
                  <a:pt x="1680877" y="1463142"/>
                  <a:pt x="1692688" y="1474287"/>
                  <a:pt x="1693259" y="1487907"/>
                </a:cubicBezTo>
                <a:cubicBezTo>
                  <a:pt x="1693831" y="1502004"/>
                  <a:pt x="1681925" y="1514292"/>
                  <a:pt x="1667732" y="1514196"/>
                </a:cubicBezTo>
                <a:cubicBezTo>
                  <a:pt x="1654112" y="1514101"/>
                  <a:pt x="1642586" y="1502671"/>
                  <a:pt x="1642491" y="1488955"/>
                </a:cubicBezTo>
                <a:cubicBezTo>
                  <a:pt x="1642301" y="1475430"/>
                  <a:pt x="1653635" y="1463714"/>
                  <a:pt x="1667256" y="1463428"/>
                </a:cubicBezTo>
                <a:close/>
                <a:moveTo>
                  <a:pt x="817912" y="436633"/>
                </a:moveTo>
                <a:cubicBezTo>
                  <a:pt x="818198" y="450349"/>
                  <a:pt x="807053" y="462160"/>
                  <a:pt x="793337" y="462731"/>
                </a:cubicBezTo>
                <a:cubicBezTo>
                  <a:pt x="779050" y="463303"/>
                  <a:pt x="766858" y="451397"/>
                  <a:pt x="766858" y="437109"/>
                </a:cubicBezTo>
                <a:cubicBezTo>
                  <a:pt x="766953" y="423298"/>
                  <a:pt x="778383" y="411868"/>
                  <a:pt x="792194" y="411773"/>
                </a:cubicBezTo>
                <a:cubicBezTo>
                  <a:pt x="805910" y="411582"/>
                  <a:pt x="817626" y="422917"/>
                  <a:pt x="817912" y="436633"/>
                </a:cubicBezTo>
                <a:close/>
                <a:moveTo>
                  <a:pt x="1551813" y="1250259"/>
                </a:moveTo>
                <a:cubicBezTo>
                  <a:pt x="1537145" y="1250544"/>
                  <a:pt x="1525619" y="1239210"/>
                  <a:pt x="1525524" y="1224636"/>
                </a:cubicBezTo>
                <a:cubicBezTo>
                  <a:pt x="1525429" y="1209968"/>
                  <a:pt x="1536859" y="1198633"/>
                  <a:pt x="1551527" y="1198728"/>
                </a:cubicBezTo>
                <a:cubicBezTo>
                  <a:pt x="1565624" y="1198823"/>
                  <a:pt x="1576673" y="1209682"/>
                  <a:pt x="1577054" y="1223684"/>
                </a:cubicBezTo>
                <a:cubicBezTo>
                  <a:pt x="1577435" y="1238352"/>
                  <a:pt x="1566291" y="1250068"/>
                  <a:pt x="1551813" y="1250259"/>
                </a:cubicBezTo>
                <a:close/>
                <a:moveTo>
                  <a:pt x="1161764" y="639420"/>
                </a:moveTo>
                <a:cubicBezTo>
                  <a:pt x="1175385" y="639325"/>
                  <a:pt x="1187196" y="651327"/>
                  <a:pt x="1187006" y="664852"/>
                </a:cubicBezTo>
                <a:cubicBezTo>
                  <a:pt x="1186815" y="678473"/>
                  <a:pt x="1174718" y="690188"/>
                  <a:pt x="1161193" y="689808"/>
                </a:cubicBezTo>
                <a:cubicBezTo>
                  <a:pt x="1148144" y="689427"/>
                  <a:pt x="1136904" y="678092"/>
                  <a:pt x="1136618" y="665043"/>
                </a:cubicBezTo>
                <a:cubicBezTo>
                  <a:pt x="1136428" y="651517"/>
                  <a:pt x="1148239" y="639516"/>
                  <a:pt x="1161764" y="639420"/>
                </a:cubicBezTo>
                <a:close/>
                <a:moveTo>
                  <a:pt x="1462659" y="959841"/>
                </a:moveTo>
                <a:cubicBezTo>
                  <a:pt x="1462850" y="973271"/>
                  <a:pt x="1451039" y="985178"/>
                  <a:pt x="1437608" y="985178"/>
                </a:cubicBezTo>
                <a:cubicBezTo>
                  <a:pt x="1424178" y="985178"/>
                  <a:pt x="1412367" y="973176"/>
                  <a:pt x="1412557" y="959746"/>
                </a:cubicBezTo>
                <a:cubicBezTo>
                  <a:pt x="1412748" y="946792"/>
                  <a:pt x="1423988" y="935457"/>
                  <a:pt x="1436942" y="935076"/>
                </a:cubicBezTo>
                <a:cubicBezTo>
                  <a:pt x="1450277" y="934695"/>
                  <a:pt x="1462373" y="946411"/>
                  <a:pt x="1462659" y="959841"/>
                </a:cubicBezTo>
                <a:close/>
                <a:moveTo>
                  <a:pt x="1524953" y="1050900"/>
                </a:moveTo>
                <a:cubicBezTo>
                  <a:pt x="1525143" y="1064330"/>
                  <a:pt x="1513046" y="1076332"/>
                  <a:pt x="1499616" y="1076046"/>
                </a:cubicBezTo>
                <a:cubicBezTo>
                  <a:pt x="1486662" y="1075761"/>
                  <a:pt x="1475327" y="1064330"/>
                  <a:pt x="1475232" y="1051472"/>
                </a:cubicBezTo>
                <a:cubicBezTo>
                  <a:pt x="1475042" y="1038042"/>
                  <a:pt x="1487138" y="1026040"/>
                  <a:pt x="1500569" y="1026326"/>
                </a:cubicBezTo>
                <a:cubicBezTo>
                  <a:pt x="1513523" y="1026516"/>
                  <a:pt x="1524857" y="1037946"/>
                  <a:pt x="1524953" y="1050900"/>
                </a:cubicBezTo>
                <a:close/>
                <a:moveTo>
                  <a:pt x="872681" y="426822"/>
                </a:moveTo>
                <a:cubicBezTo>
                  <a:pt x="885730" y="427203"/>
                  <a:pt x="896874" y="438824"/>
                  <a:pt x="896684" y="451778"/>
                </a:cubicBezTo>
                <a:cubicBezTo>
                  <a:pt x="896493" y="465398"/>
                  <a:pt x="884111" y="476924"/>
                  <a:pt x="870585" y="476067"/>
                </a:cubicBezTo>
                <a:cubicBezTo>
                  <a:pt x="857536" y="475209"/>
                  <a:pt x="846677" y="463303"/>
                  <a:pt x="847344" y="450444"/>
                </a:cubicBezTo>
                <a:cubicBezTo>
                  <a:pt x="848011" y="437300"/>
                  <a:pt x="859727" y="426346"/>
                  <a:pt x="872681" y="426822"/>
                </a:cubicBezTo>
                <a:close/>
                <a:moveTo>
                  <a:pt x="1371600" y="891261"/>
                </a:moveTo>
                <a:cubicBezTo>
                  <a:pt x="1358075" y="890880"/>
                  <a:pt x="1346549" y="878403"/>
                  <a:pt x="1347407" y="865068"/>
                </a:cubicBezTo>
                <a:cubicBezTo>
                  <a:pt x="1348264" y="852018"/>
                  <a:pt x="1360075" y="841160"/>
                  <a:pt x="1372838" y="841541"/>
                </a:cubicBezTo>
                <a:cubicBezTo>
                  <a:pt x="1386364" y="841922"/>
                  <a:pt x="1397889" y="854400"/>
                  <a:pt x="1397032" y="867735"/>
                </a:cubicBezTo>
                <a:cubicBezTo>
                  <a:pt x="1396270" y="880784"/>
                  <a:pt x="1384459" y="891642"/>
                  <a:pt x="1371600" y="891261"/>
                </a:cubicBezTo>
                <a:close/>
                <a:moveTo>
                  <a:pt x="411575" y="264516"/>
                </a:moveTo>
                <a:cubicBezTo>
                  <a:pt x="425006" y="264516"/>
                  <a:pt x="436912" y="276804"/>
                  <a:pt x="436340" y="290138"/>
                </a:cubicBezTo>
                <a:cubicBezTo>
                  <a:pt x="435864" y="303093"/>
                  <a:pt x="424339" y="314237"/>
                  <a:pt x="411385" y="314237"/>
                </a:cubicBezTo>
                <a:cubicBezTo>
                  <a:pt x="397955" y="314237"/>
                  <a:pt x="386048" y="301950"/>
                  <a:pt x="386620" y="288614"/>
                </a:cubicBezTo>
                <a:cubicBezTo>
                  <a:pt x="387191" y="275661"/>
                  <a:pt x="398717" y="264516"/>
                  <a:pt x="411575" y="264516"/>
                </a:cubicBezTo>
                <a:close/>
                <a:moveTo>
                  <a:pt x="332232" y="250324"/>
                </a:moveTo>
                <a:cubicBezTo>
                  <a:pt x="345758" y="250514"/>
                  <a:pt x="357473" y="262897"/>
                  <a:pt x="356807" y="276232"/>
                </a:cubicBezTo>
                <a:cubicBezTo>
                  <a:pt x="356140" y="289186"/>
                  <a:pt x="344424" y="300235"/>
                  <a:pt x="331661" y="300045"/>
                </a:cubicBezTo>
                <a:cubicBezTo>
                  <a:pt x="318135" y="299854"/>
                  <a:pt x="306419" y="287471"/>
                  <a:pt x="307086" y="274137"/>
                </a:cubicBezTo>
                <a:cubicBezTo>
                  <a:pt x="307753" y="261278"/>
                  <a:pt x="319469" y="250134"/>
                  <a:pt x="332232" y="250324"/>
                </a:cubicBezTo>
                <a:close/>
                <a:moveTo>
                  <a:pt x="252317" y="285662"/>
                </a:moveTo>
                <a:cubicBezTo>
                  <a:pt x="239268" y="285567"/>
                  <a:pt x="227933" y="274327"/>
                  <a:pt x="227743" y="261278"/>
                </a:cubicBezTo>
                <a:cubicBezTo>
                  <a:pt x="227552" y="247752"/>
                  <a:pt x="239744" y="235846"/>
                  <a:pt x="253175" y="236322"/>
                </a:cubicBezTo>
                <a:cubicBezTo>
                  <a:pt x="266224" y="236798"/>
                  <a:pt x="277273" y="248419"/>
                  <a:pt x="276987" y="261468"/>
                </a:cubicBezTo>
                <a:cubicBezTo>
                  <a:pt x="276797" y="274518"/>
                  <a:pt x="265271" y="285757"/>
                  <a:pt x="252317" y="285662"/>
                </a:cubicBezTo>
                <a:close/>
                <a:moveTo>
                  <a:pt x="1564957" y="1169105"/>
                </a:moveTo>
                <a:cubicBezTo>
                  <a:pt x="1551527" y="1168820"/>
                  <a:pt x="1540859" y="1157485"/>
                  <a:pt x="1541336" y="1144055"/>
                </a:cubicBezTo>
                <a:cubicBezTo>
                  <a:pt x="1541812" y="1130625"/>
                  <a:pt x="1553337" y="1120147"/>
                  <a:pt x="1566767" y="1120909"/>
                </a:cubicBezTo>
                <a:cubicBezTo>
                  <a:pt x="1579626" y="1121576"/>
                  <a:pt x="1589723" y="1132339"/>
                  <a:pt x="1589627" y="1145198"/>
                </a:cubicBezTo>
                <a:cubicBezTo>
                  <a:pt x="1589532" y="1158628"/>
                  <a:pt x="1578388" y="1169391"/>
                  <a:pt x="1564957" y="1169105"/>
                </a:cubicBezTo>
                <a:close/>
                <a:moveTo>
                  <a:pt x="1307211" y="796773"/>
                </a:moveTo>
                <a:cubicBezTo>
                  <a:pt x="1293781" y="796964"/>
                  <a:pt x="1282732" y="786105"/>
                  <a:pt x="1282732" y="772675"/>
                </a:cubicBezTo>
                <a:cubicBezTo>
                  <a:pt x="1282732" y="759245"/>
                  <a:pt x="1293781" y="748386"/>
                  <a:pt x="1307211" y="748577"/>
                </a:cubicBezTo>
                <a:cubicBezTo>
                  <a:pt x="1320070" y="748767"/>
                  <a:pt x="1330643" y="759150"/>
                  <a:pt x="1331024" y="772008"/>
                </a:cubicBezTo>
                <a:cubicBezTo>
                  <a:pt x="1331405" y="785343"/>
                  <a:pt x="1320641" y="796583"/>
                  <a:pt x="1307211" y="796773"/>
                </a:cubicBezTo>
                <a:close/>
                <a:moveTo>
                  <a:pt x="570357" y="290901"/>
                </a:moveTo>
                <a:cubicBezTo>
                  <a:pt x="583787" y="290710"/>
                  <a:pt x="594836" y="301569"/>
                  <a:pt x="594836" y="314999"/>
                </a:cubicBezTo>
                <a:cubicBezTo>
                  <a:pt x="594836" y="328429"/>
                  <a:pt x="583787" y="339383"/>
                  <a:pt x="570357" y="339097"/>
                </a:cubicBezTo>
                <a:cubicBezTo>
                  <a:pt x="557498" y="338906"/>
                  <a:pt x="546926" y="328524"/>
                  <a:pt x="546545" y="315666"/>
                </a:cubicBezTo>
                <a:cubicBezTo>
                  <a:pt x="546164" y="302330"/>
                  <a:pt x="556927" y="291091"/>
                  <a:pt x="570357" y="290901"/>
                </a:cubicBezTo>
                <a:close/>
                <a:moveTo>
                  <a:pt x="491490" y="276422"/>
                </a:moveTo>
                <a:cubicBezTo>
                  <a:pt x="504730" y="276613"/>
                  <a:pt x="515779" y="287948"/>
                  <a:pt x="515588" y="301187"/>
                </a:cubicBezTo>
                <a:cubicBezTo>
                  <a:pt x="515398" y="314427"/>
                  <a:pt x="504063" y="325476"/>
                  <a:pt x="490823" y="325286"/>
                </a:cubicBezTo>
                <a:cubicBezTo>
                  <a:pt x="477584" y="325095"/>
                  <a:pt x="466535" y="313761"/>
                  <a:pt x="466725" y="300521"/>
                </a:cubicBezTo>
                <a:cubicBezTo>
                  <a:pt x="466915" y="287186"/>
                  <a:pt x="478250" y="276137"/>
                  <a:pt x="491490" y="276422"/>
                </a:cubicBezTo>
                <a:close/>
                <a:moveTo>
                  <a:pt x="199739" y="246323"/>
                </a:moveTo>
                <a:cubicBezTo>
                  <a:pt x="200025" y="259754"/>
                  <a:pt x="189167" y="270898"/>
                  <a:pt x="175736" y="270898"/>
                </a:cubicBezTo>
                <a:cubicBezTo>
                  <a:pt x="162306" y="270993"/>
                  <a:pt x="151352" y="259944"/>
                  <a:pt x="151448" y="246514"/>
                </a:cubicBezTo>
                <a:cubicBezTo>
                  <a:pt x="151543" y="233655"/>
                  <a:pt x="161830" y="223083"/>
                  <a:pt x="174784" y="222606"/>
                </a:cubicBezTo>
                <a:cubicBezTo>
                  <a:pt x="188214" y="222225"/>
                  <a:pt x="199549" y="232893"/>
                  <a:pt x="199739" y="246323"/>
                </a:cubicBezTo>
                <a:close/>
                <a:moveTo>
                  <a:pt x="119348" y="232703"/>
                </a:moveTo>
                <a:cubicBezTo>
                  <a:pt x="119348" y="245943"/>
                  <a:pt x="109347" y="255944"/>
                  <a:pt x="96012" y="255848"/>
                </a:cubicBezTo>
                <a:cubicBezTo>
                  <a:pt x="82772" y="255848"/>
                  <a:pt x="72771" y="245847"/>
                  <a:pt x="72866" y="232512"/>
                </a:cubicBezTo>
                <a:cubicBezTo>
                  <a:pt x="72866" y="219177"/>
                  <a:pt x="82867" y="209271"/>
                  <a:pt x="96203" y="209367"/>
                </a:cubicBezTo>
                <a:cubicBezTo>
                  <a:pt x="109442" y="209367"/>
                  <a:pt x="119348" y="219368"/>
                  <a:pt x="119348" y="232703"/>
                </a:cubicBezTo>
                <a:close/>
                <a:moveTo>
                  <a:pt x="1120140" y="574174"/>
                </a:moveTo>
                <a:cubicBezTo>
                  <a:pt x="1119854" y="587795"/>
                  <a:pt x="1109091" y="597891"/>
                  <a:pt x="1095375" y="597225"/>
                </a:cubicBezTo>
                <a:cubicBezTo>
                  <a:pt x="1082421" y="596653"/>
                  <a:pt x="1072801" y="586271"/>
                  <a:pt x="1072991" y="573126"/>
                </a:cubicBezTo>
                <a:cubicBezTo>
                  <a:pt x="1073277" y="559505"/>
                  <a:pt x="1084040" y="549409"/>
                  <a:pt x="1097756" y="550076"/>
                </a:cubicBezTo>
                <a:cubicBezTo>
                  <a:pt x="1110710" y="550647"/>
                  <a:pt x="1120331" y="561029"/>
                  <a:pt x="1120140" y="574174"/>
                </a:cubicBezTo>
                <a:close/>
                <a:moveTo>
                  <a:pt x="1682591" y="1432853"/>
                </a:moveTo>
                <a:cubicBezTo>
                  <a:pt x="1668875" y="1433139"/>
                  <a:pt x="1658398" y="1422852"/>
                  <a:pt x="1658398" y="1409136"/>
                </a:cubicBezTo>
                <a:cubicBezTo>
                  <a:pt x="1658493" y="1395991"/>
                  <a:pt x="1668304" y="1385990"/>
                  <a:pt x="1681353" y="1385609"/>
                </a:cubicBezTo>
                <a:cubicBezTo>
                  <a:pt x="1695069" y="1385323"/>
                  <a:pt x="1705547" y="1395610"/>
                  <a:pt x="1705547" y="1409326"/>
                </a:cubicBezTo>
                <a:cubicBezTo>
                  <a:pt x="1705547" y="1422471"/>
                  <a:pt x="1695736" y="1432567"/>
                  <a:pt x="1682591" y="1432853"/>
                </a:cubicBezTo>
                <a:close/>
                <a:moveTo>
                  <a:pt x="673703" y="328620"/>
                </a:moveTo>
                <a:cubicBezTo>
                  <a:pt x="673989" y="341859"/>
                  <a:pt x="664369" y="352146"/>
                  <a:pt x="651224" y="352622"/>
                </a:cubicBezTo>
                <a:cubicBezTo>
                  <a:pt x="637413" y="353099"/>
                  <a:pt x="626840" y="342812"/>
                  <a:pt x="626936" y="329096"/>
                </a:cubicBezTo>
                <a:cubicBezTo>
                  <a:pt x="627031" y="315856"/>
                  <a:pt x="636937" y="305950"/>
                  <a:pt x="650177" y="305855"/>
                </a:cubicBezTo>
                <a:cubicBezTo>
                  <a:pt x="663321" y="305664"/>
                  <a:pt x="673418" y="315475"/>
                  <a:pt x="673703" y="328620"/>
                </a:cubicBezTo>
                <a:close/>
                <a:moveTo>
                  <a:pt x="1711262" y="1590587"/>
                </a:moveTo>
                <a:cubicBezTo>
                  <a:pt x="1710404" y="1588015"/>
                  <a:pt x="1709928" y="1585348"/>
                  <a:pt x="1709928" y="1582395"/>
                </a:cubicBezTo>
                <a:cubicBezTo>
                  <a:pt x="1710023" y="1569060"/>
                  <a:pt x="1720120" y="1559250"/>
                  <a:pt x="1733455" y="1559440"/>
                </a:cubicBezTo>
                <a:cubicBezTo>
                  <a:pt x="1746790" y="1559535"/>
                  <a:pt x="1756601" y="1569632"/>
                  <a:pt x="1756410" y="1582967"/>
                </a:cubicBezTo>
                <a:cubicBezTo>
                  <a:pt x="1756410" y="1585729"/>
                  <a:pt x="1755839" y="1588205"/>
                  <a:pt x="1755077" y="1590587"/>
                </a:cubicBezTo>
                <a:lnTo>
                  <a:pt x="1711262" y="1590587"/>
                </a:lnTo>
                <a:close/>
                <a:moveTo>
                  <a:pt x="974789" y="465018"/>
                </a:moveTo>
                <a:cubicBezTo>
                  <a:pt x="975074" y="478353"/>
                  <a:pt x="965359" y="488544"/>
                  <a:pt x="952214" y="488925"/>
                </a:cubicBezTo>
                <a:cubicBezTo>
                  <a:pt x="938879" y="489211"/>
                  <a:pt x="928688" y="479496"/>
                  <a:pt x="928307" y="466351"/>
                </a:cubicBezTo>
                <a:cubicBezTo>
                  <a:pt x="928021" y="453016"/>
                  <a:pt x="937736" y="442824"/>
                  <a:pt x="950881" y="442443"/>
                </a:cubicBezTo>
                <a:cubicBezTo>
                  <a:pt x="964311" y="442062"/>
                  <a:pt x="974503" y="451778"/>
                  <a:pt x="974789" y="465018"/>
                </a:cubicBezTo>
                <a:close/>
                <a:moveTo>
                  <a:pt x="1536859" y="971843"/>
                </a:moveTo>
                <a:cubicBezTo>
                  <a:pt x="1536668" y="984035"/>
                  <a:pt x="1526096" y="994227"/>
                  <a:pt x="1513999" y="994036"/>
                </a:cubicBezTo>
                <a:cubicBezTo>
                  <a:pt x="1501807" y="993846"/>
                  <a:pt x="1491615" y="983273"/>
                  <a:pt x="1491806" y="971176"/>
                </a:cubicBezTo>
                <a:cubicBezTo>
                  <a:pt x="1491996" y="958984"/>
                  <a:pt x="1502569" y="948792"/>
                  <a:pt x="1514666" y="948983"/>
                </a:cubicBezTo>
                <a:cubicBezTo>
                  <a:pt x="1526857" y="949173"/>
                  <a:pt x="1537049" y="959746"/>
                  <a:pt x="1536859" y="971843"/>
                </a:cubicBezTo>
                <a:close/>
                <a:moveTo>
                  <a:pt x="1240917" y="655708"/>
                </a:moveTo>
                <a:cubicBezTo>
                  <a:pt x="1254252" y="655422"/>
                  <a:pt x="1264444" y="665233"/>
                  <a:pt x="1264634" y="678568"/>
                </a:cubicBezTo>
                <a:cubicBezTo>
                  <a:pt x="1264730" y="691903"/>
                  <a:pt x="1254728" y="702000"/>
                  <a:pt x="1241393" y="701904"/>
                </a:cubicBezTo>
                <a:cubicBezTo>
                  <a:pt x="1228630" y="701809"/>
                  <a:pt x="1218819" y="692475"/>
                  <a:pt x="1218438" y="679806"/>
                </a:cubicBezTo>
                <a:cubicBezTo>
                  <a:pt x="1217867" y="666376"/>
                  <a:pt x="1227677" y="655994"/>
                  <a:pt x="1240917" y="655708"/>
                </a:cubicBezTo>
                <a:close/>
                <a:moveTo>
                  <a:pt x="1630585" y="1215683"/>
                </a:moveTo>
                <a:cubicBezTo>
                  <a:pt x="1643920" y="1215588"/>
                  <a:pt x="1654016" y="1225589"/>
                  <a:pt x="1653921" y="1238924"/>
                </a:cubicBezTo>
                <a:cubicBezTo>
                  <a:pt x="1653826" y="1252259"/>
                  <a:pt x="1643729" y="1262165"/>
                  <a:pt x="1630394" y="1261879"/>
                </a:cubicBezTo>
                <a:cubicBezTo>
                  <a:pt x="1617631" y="1261689"/>
                  <a:pt x="1608106" y="1252068"/>
                  <a:pt x="1607820" y="1239400"/>
                </a:cubicBezTo>
                <a:cubicBezTo>
                  <a:pt x="1607439" y="1225970"/>
                  <a:pt x="1617345" y="1215778"/>
                  <a:pt x="1630585" y="1215683"/>
                </a:cubicBezTo>
                <a:close/>
                <a:moveTo>
                  <a:pt x="39243" y="218892"/>
                </a:moveTo>
                <a:cubicBezTo>
                  <a:pt x="38957" y="231369"/>
                  <a:pt x="28861" y="241180"/>
                  <a:pt x="16288" y="241085"/>
                </a:cubicBezTo>
                <a:cubicBezTo>
                  <a:pt x="9906" y="241085"/>
                  <a:pt x="4191" y="238418"/>
                  <a:pt x="95" y="234131"/>
                </a:cubicBezTo>
                <a:lnTo>
                  <a:pt x="95" y="202604"/>
                </a:lnTo>
                <a:cubicBezTo>
                  <a:pt x="4382" y="198127"/>
                  <a:pt x="10573" y="195365"/>
                  <a:pt x="17336" y="195651"/>
                </a:cubicBezTo>
                <a:cubicBezTo>
                  <a:pt x="29813" y="196127"/>
                  <a:pt x="39529" y="206414"/>
                  <a:pt x="39243" y="218892"/>
                </a:cubicBezTo>
                <a:close/>
                <a:moveTo>
                  <a:pt x="1471517" y="880974"/>
                </a:moveTo>
                <a:cubicBezTo>
                  <a:pt x="1471327" y="893166"/>
                  <a:pt x="1460754" y="903358"/>
                  <a:pt x="1448657" y="903168"/>
                </a:cubicBezTo>
                <a:cubicBezTo>
                  <a:pt x="1436465" y="902977"/>
                  <a:pt x="1426274" y="892404"/>
                  <a:pt x="1426464" y="880308"/>
                </a:cubicBezTo>
                <a:cubicBezTo>
                  <a:pt x="1426655" y="868116"/>
                  <a:pt x="1437227" y="857924"/>
                  <a:pt x="1449324" y="858114"/>
                </a:cubicBezTo>
                <a:cubicBezTo>
                  <a:pt x="1461421" y="858210"/>
                  <a:pt x="1471708" y="868782"/>
                  <a:pt x="1471517" y="880974"/>
                </a:cubicBezTo>
                <a:close/>
                <a:moveTo>
                  <a:pt x="749999" y="343955"/>
                </a:moveTo>
                <a:cubicBezTo>
                  <a:pt x="749713" y="357099"/>
                  <a:pt x="739331" y="366815"/>
                  <a:pt x="726186" y="366434"/>
                </a:cubicBezTo>
                <a:cubicBezTo>
                  <a:pt x="713137" y="366053"/>
                  <a:pt x="703517" y="355480"/>
                  <a:pt x="704088" y="342240"/>
                </a:cubicBezTo>
                <a:cubicBezTo>
                  <a:pt x="704660" y="329762"/>
                  <a:pt x="714566" y="320428"/>
                  <a:pt x="727234" y="320523"/>
                </a:cubicBezTo>
                <a:cubicBezTo>
                  <a:pt x="740378" y="320523"/>
                  <a:pt x="750284" y="330715"/>
                  <a:pt x="749999" y="343955"/>
                </a:cubicBezTo>
                <a:close/>
                <a:moveTo>
                  <a:pt x="1696593" y="1354938"/>
                </a:moveTo>
                <a:cubicBezTo>
                  <a:pt x="1684592" y="1355129"/>
                  <a:pt x="1673828" y="1344556"/>
                  <a:pt x="1673828" y="1332459"/>
                </a:cubicBezTo>
                <a:cubicBezTo>
                  <a:pt x="1673828" y="1320363"/>
                  <a:pt x="1684592" y="1309790"/>
                  <a:pt x="1696593" y="1310076"/>
                </a:cubicBezTo>
                <a:cubicBezTo>
                  <a:pt x="1708118" y="1310266"/>
                  <a:pt x="1718215" y="1320267"/>
                  <a:pt x="1718691" y="1331793"/>
                </a:cubicBezTo>
                <a:cubicBezTo>
                  <a:pt x="1719072" y="1343794"/>
                  <a:pt x="1708690" y="1354748"/>
                  <a:pt x="1696593" y="1354938"/>
                </a:cubicBezTo>
                <a:close/>
                <a:moveTo>
                  <a:pt x="1383316" y="764579"/>
                </a:moveTo>
                <a:cubicBezTo>
                  <a:pt x="1395317" y="764388"/>
                  <a:pt x="1406081" y="775342"/>
                  <a:pt x="1405795" y="787344"/>
                </a:cubicBezTo>
                <a:cubicBezTo>
                  <a:pt x="1405509" y="798869"/>
                  <a:pt x="1395222" y="808965"/>
                  <a:pt x="1383792" y="809156"/>
                </a:cubicBezTo>
                <a:cubicBezTo>
                  <a:pt x="1371791" y="809346"/>
                  <a:pt x="1361027" y="798393"/>
                  <a:pt x="1361313" y="786391"/>
                </a:cubicBezTo>
                <a:cubicBezTo>
                  <a:pt x="1361599" y="774866"/>
                  <a:pt x="1371886" y="764674"/>
                  <a:pt x="1383316" y="764579"/>
                </a:cubicBezTo>
                <a:close/>
                <a:moveTo>
                  <a:pt x="807053" y="335192"/>
                </a:moveTo>
                <a:cubicBezTo>
                  <a:pt x="819150" y="335478"/>
                  <a:pt x="829532" y="346431"/>
                  <a:pt x="829056" y="358433"/>
                </a:cubicBezTo>
                <a:cubicBezTo>
                  <a:pt x="828580" y="370529"/>
                  <a:pt x="817436" y="380721"/>
                  <a:pt x="805529" y="380054"/>
                </a:cubicBezTo>
                <a:cubicBezTo>
                  <a:pt x="794004" y="379388"/>
                  <a:pt x="784193" y="369005"/>
                  <a:pt x="784193" y="357576"/>
                </a:cubicBezTo>
                <a:cubicBezTo>
                  <a:pt x="784193" y="345479"/>
                  <a:pt x="795052" y="335001"/>
                  <a:pt x="807053" y="335192"/>
                </a:cubicBezTo>
                <a:close/>
                <a:moveTo>
                  <a:pt x="1053465" y="479496"/>
                </a:moveTo>
                <a:cubicBezTo>
                  <a:pt x="1053751" y="491497"/>
                  <a:pt x="1042892" y="502355"/>
                  <a:pt x="1030891" y="502165"/>
                </a:cubicBezTo>
                <a:cubicBezTo>
                  <a:pt x="1019366" y="501975"/>
                  <a:pt x="1009174" y="491783"/>
                  <a:pt x="1008888" y="480258"/>
                </a:cubicBezTo>
                <a:cubicBezTo>
                  <a:pt x="1008602" y="468256"/>
                  <a:pt x="1019461" y="457397"/>
                  <a:pt x="1031462" y="457588"/>
                </a:cubicBezTo>
                <a:cubicBezTo>
                  <a:pt x="1042988" y="457779"/>
                  <a:pt x="1053179" y="467970"/>
                  <a:pt x="1053465" y="479496"/>
                </a:cubicBezTo>
                <a:close/>
                <a:moveTo>
                  <a:pt x="1602010" y="1064997"/>
                </a:moveTo>
                <a:cubicBezTo>
                  <a:pt x="1602200" y="1076427"/>
                  <a:pt x="1592294" y="1087000"/>
                  <a:pt x="1580769" y="1087667"/>
                </a:cubicBezTo>
                <a:cubicBezTo>
                  <a:pt x="1568863" y="1088334"/>
                  <a:pt x="1557623" y="1077761"/>
                  <a:pt x="1557433" y="1065759"/>
                </a:cubicBezTo>
                <a:cubicBezTo>
                  <a:pt x="1557242" y="1053758"/>
                  <a:pt x="1568006" y="1042899"/>
                  <a:pt x="1580007" y="1043090"/>
                </a:cubicBezTo>
                <a:cubicBezTo>
                  <a:pt x="1591532" y="1043280"/>
                  <a:pt x="1601724" y="1053472"/>
                  <a:pt x="1602010" y="1064997"/>
                </a:cubicBezTo>
                <a:close/>
                <a:moveTo>
                  <a:pt x="1198340" y="584747"/>
                </a:moveTo>
                <a:cubicBezTo>
                  <a:pt x="1198531" y="596748"/>
                  <a:pt x="1187672" y="607607"/>
                  <a:pt x="1175671" y="607321"/>
                </a:cubicBezTo>
                <a:cubicBezTo>
                  <a:pt x="1164146" y="607035"/>
                  <a:pt x="1153954" y="596844"/>
                  <a:pt x="1153859" y="585318"/>
                </a:cubicBezTo>
                <a:cubicBezTo>
                  <a:pt x="1153668" y="573317"/>
                  <a:pt x="1164527" y="562458"/>
                  <a:pt x="1176528" y="562744"/>
                </a:cubicBezTo>
                <a:cubicBezTo>
                  <a:pt x="1188053" y="563030"/>
                  <a:pt x="1198245" y="573221"/>
                  <a:pt x="1198340" y="584747"/>
                </a:cubicBezTo>
                <a:close/>
                <a:moveTo>
                  <a:pt x="1747838" y="1480668"/>
                </a:moveTo>
                <a:cubicBezTo>
                  <a:pt x="1759934" y="1480954"/>
                  <a:pt x="1770317" y="1491908"/>
                  <a:pt x="1769840" y="1503909"/>
                </a:cubicBezTo>
                <a:cubicBezTo>
                  <a:pt x="1769364" y="1516006"/>
                  <a:pt x="1758220" y="1526198"/>
                  <a:pt x="1746314" y="1525531"/>
                </a:cubicBezTo>
                <a:cubicBezTo>
                  <a:pt x="1734788" y="1524864"/>
                  <a:pt x="1724978" y="1514482"/>
                  <a:pt x="1724978" y="1503052"/>
                </a:cubicBezTo>
                <a:cubicBezTo>
                  <a:pt x="1724978" y="1490955"/>
                  <a:pt x="1735836" y="1480383"/>
                  <a:pt x="1747838" y="1480668"/>
                </a:cubicBezTo>
                <a:close/>
                <a:moveTo>
                  <a:pt x="1666399" y="1160247"/>
                </a:moveTo>
                <a:cubicBezTo>
                  <a:pt x="1665827" y="1172154"/>
                  <a:pt x="1655540" y="1181202"/>
                  <a:pt x="1643729" y="1180440"/>
                </a:cubicBezTo>
                <a:cubicBezTo>
                  <a:pt x="1631823" y="1179678"/>
                  <a:pt x="1622965" y="1169296"/>
                  <a:pt x="1623917" y="1157485"/>
                </a:cubicBezTo>
                <a:cubicBezTo>
                  <a:pt x="1624870" y="1146150"/>
                  <a:pt x="1634490" y="1137578"/>
                  <a:pt x="1645825" y="1137959"/>
                </a:cubicBezTo>
                <a:cubicBezTo>
                  <a:pt x="1657636" y="1138245"/>
                  <a:pt x="1666970" y="1148341"/>
                  <a:pt x="1666399" y="1160247"/>
                </a:cubicBezTo>
                <a:close/>
                <a:moveTo>
                  <a:pt x="1342358" y="693332"/>
                </a:moveTo>
                <a:cubicBezTo>
                  <a:pt x="1342168" y="705238"/>
                  <a:pt x="1332262" y="714668"/>
                  <a:pt x="1320356" y="714287"/>
                </a:cubicBezTo>
                <a:cubicBezTo>
                  <a:pt x="1308449" y="713906"/>
                  <a:pt x="1299115" y="703809"/>
                  <a:pt x="1299686" y="691998"/>
                </a:cubicBezTo>
                <a:cubicBezTo>
                  <a:pt x="1300258" y="680663"/>
                  <a:pt x="1309592" y="671710"/>
                  <a:pt x="1320927" y="671710"/>
                </a:cubicBezTo>
                <a:cubicBezTo>
                  <a:pt x="1332928" y="671710"/>
                  <a:pt x="1342549" y="681426"/>
                  <a:pt x="1342358" y="693332"/>
                </a:cubicBezTo>
                <a:close/>
                <a:moveTo>
                  <a:pt x="367094" y="195460"/>
                </a:moveTo>
                <a:cubicBezTo>
                  <a:pt x="367189" y="207080"/>
                  <a:pt x="358521" y="216129"/>
                  <a:pt x="346996" y="216510"/>
                </a:cubicBezTo>
                <a:cubicBezTo>
                  <a:pt x="334804" y="216987"/>
                  <a:pt x="325279" y="207843"/>
                  <a:pt x="325184" y="195651"/>
                </a:cubicBezTo>
                <a:cubicBezTo>
                  <a:pt x="325088" y="183459"/>
                  <a:pt x="334518" y="174219"/>
                  <a:pt x="346710" y="174600"/>
                </a:cubicBezTo>
                <a:cubicBezTo>
                  <a:pt x="358331" y="174981"/>
                  <a:pt x="367094" y="183839"/>
                  <a:pt x="367094" y="195460"/>
                </a:cubicBezTo>
                <a:close/>
                <a:moveTo>
                  <a:pt x="446723" y="210510"/>
                </a:moveTo>
                <a:cubicBezTo>
                  <a:pt x="446342" y="222606"/>
                  <a:pt x="436531" y="231464"/>
                  <a:pt x="424339" y="230703"/>
                </a:cubicBezTo>
                <a:cubicBezTo>
                  <a:pt x="412814" y="230036"/>
                  <a:pt x="404432" y="220701"/>
                  <a:pt x="404813" y="209081"/>
                </a:cubicBezTo>
                <a:cubicBezTo>
                  <a:pt x="405194" y="196984"/>
                  <a:pt x="415004" y="188126"/>
                  <a:pt x="427196" y="188888"/>
                </a:cubicBezTo>
                <a:cubicBezTo>
                  <a:pt x="438722" y="189650"/>
                  <a:pt x="447104" y="198889"/>
                  <a:pt x="446723" y="210510"/>
                </a:cubicBezTo>
                <a:close/>
                <a:moveTo>
                  <a:pt x="526066" y="223845"/>
                </a:moveTo>
                <a:cubicBezTo>
                  <a:pt x="526161" y="235655"/>
                  <a:pt x="517589" y="244419"/>
                  <a:pt x="505873" y="244704"/>
                </a:cubicBezTo>
                <a:cubicBezTo>
                  <a:pt x="493490" y="244990"/>
                  <a:pt x="484346" y="235846"/>
                  <a:pt x="484632" y="223463"/>
                </a:cubicBezTo>
                <a:cubicBezTo>
                  <a:pt x="484918" y="211748"/>
                  <a:pt x="493776" y="203175"/>
                  <a:pt x="505492" y="203270"/>
                </a:cubicBezTo>
                <a:cubicBezTo>
                  <a:pt x="517303" y="203461"/>
                  <a:pt x="525971" y="212129"/>
                  <a:pt x="526066" y="223845"/>
                </a:cubicBezTo>
                <a:close/>
                <a:moveTo>
                  <a:pt x="266033" y="160694"/>
                </a:moveTo>
                <a:cubicBezTo>
                  <a:pt x="277844" y="160408"/>
                  <a:pt x="286798" y="168790"/>
                  <a:pt x="287274" y="180506"/>
                </a:cubicBezTo>
                <a:cubicBezTo>
                  <a:pt x="287750" y="192888"/>
                  <a:pt x="278702" y="202223"/>
                  <a:pt x="266414" y="202128"/>
                </a:cubicBezTo>
                <a:cubicBezTo>
                  <a:pt x="254699" y="202032"/>
                  <a:pt x="245936" y="193364"/>
                  <a:pt x="245840" y="181649"/>
                </a:cubicBezTo>
                <a:cubicBezTo>
                  <a:pt x="245840" y="169838"/>
                  <a:pt x="254318" y="160979"/>
                  <a:pt x="266033" y="160694"/>
                </a:cubicBezTo>
                <a:close/>
                <a:moveTo>
                  <a:pt x="886206" y="350908"/>
                </a:moveTo>
                <a:cubicBezTo>
                  <a:pt x="898398" y="350908"/>
                  <a:pt x="907542" y="360338"/>
                  <a:pt x="907161" y="372530"/>
                </a:cubicBezTo>
                <a:cubicBezTo>
                  <a:pt x="906780" y="384150"/>
                  <a:pt x="897827" y="392818"/>
                  <a:pt x="886206" y="392818"/>
                </a:cubicBezTo>
                <a:cubicBezTo>
                  <a:pt x="874014" y="392818"/>
                  <a:pt x="864870" y="383388"/>
                  <a:pt x="865251" y="371196"/>
                </a:cubicBezTo>
                <a:cubicBezTo>
                  <a:pt x="865632" y="359576"/>
                  <a:pt x="874586" y="350908"/>
                  <a:pt x="886206" y="350908"/>
                </a:cubicBezTo>
                <a:close/>
                <a:moveTo>
                  <a:pt x="1110139" y="473780"/>
                </a:moveTo>
                <a:cubicBezTo>
                  <a:pt x="1121950" y="473495"/>
                  <a:pt x="1130903" y="482067"/>
                  <a:pt x="1131094" y="493878"/>
                </a:cubicBezTo>
                <a:cubicBezTo>
                  <a:pt x="1131189" y="505689"/>
                  <a:pt x="1122521" y="514547"/>
                  <a:pt x="1110710" y="514452"/>
                </a:cubicBezTo>
                <a:cubicBezTo>
                  <a:pt x="1099471" y="514357"/>
                  <a:pt x="1090994" y="506261"/>
                  <a:pt x="1090517" y="495117"/>
                </a:cubicBezTo>
                <a:cubicBezTo>
                  <a:pt x="1089946" y="483210"/>
                  <a:pt x="1098423" y="474066"/>
                  <a:pt x="1110139" y="473780"/>
                </a:cubicBezTo>
                <a:close/>
                <a:moveTo>
                  <a:pt x="186404" y="146883"/>
                </a:moveTo>
                <a:cubicBezTo>
                  <a:pt x="198215" y="146597"/>
                  <a:pt x="207169" y="155169"/>
                  <a:pt x="207359" y="166980"/>
                </a:cubicBezTo>
                <a:cubicBezTo>
                  <a:pt x="207455" y="178791"/>
                  <a:pt x="198787" y="187650"/>
                  <a:pt x="186976" y="187554"/>
                </a:cubicBezTo>
                <a:cubicBezTo>
                  <a:pt x="175736" y="187554"/>
                  <a:pt x="167259" y="179363"/>
                  <a:pt x="166783" y="168219"/>
                </a:cubicBezTo>
                <a:cubicBezTo>
                  <a:pt x="166211" y="156312"/>
                  <a:pt x="174689" y="147168"/>
                  <a:pt x="186404" y="146883"/>
                </a:cubicBezTo>
                <a:close/>
                <a:moveTo>
                  <a:pt x="564642" y="237084"/>
                </a:moveTo>
                <a:cubicBezTo>
                  <a:pt x="565214" y="225369"/>
                  <a:pt x="574548" y="217177"/>
                  <a:pt x="586454" y="217939"/>
                </a:cubicBezTo>
                <a:cubicBezTo>
                  <a:pt x="597599" y="218701"/>
                  <a:pt x="605504" y="227369"/>
                  <a:pt x="605314" y="238704"/>
                </a:cubicBezTo>
                <a:cubicBezTo>
                  <a:pt x="605123" y="250514"/>
                  <a:pt x="596075" y="258992"/>
                  <a:pt x="584168" y="258611"/>
                </a:cubicBezTo>
                <a:cubicBezTo>
                  <a:pt x="572453" y="258230"/>
                  <a:pt x="564071" y="248991"/>
                  <a:pt x="564642" y="237084"/>
                </a:cubicBezTo>
                <a:close/>
                <a:moveTo>
                  <a:pt x="1275683" y="599511"/>
                </a:moveTo>
                <a:cubicBezTo>
                  <a:pt x="1275493" y="611036"/>
                  <a:pt x="1266158" y="619799"/>
                  <a:pt x="1254633" y="619227"/>
                </a:cubicBezTo>
                <a:cubicBezTo>
                  <a:pt x="1243775" y="618751"/>
                  <a:pt x="1235488" y="609797"/>
                  <a:pt x="1235678" y="598844"/>
                </a:cubicBezTo>
                <a:cubicBezTo>
                  <a:pt x="1235869" y="587319"/>
                  <a:pt x="1245203" y="578555"/>
                  <a:pt x="1256728" y="579127"/>
                </a:cubicBezTo>
                <a:cubicBezTo>
                  <a:pt x="1267587" y="579698"/>
                  <a:pt x="1275874" y="588557"/>
                  <a:pt x="1275683" y="599511"/>
                </a:cubicBezTo>
                <a:close/>
                <a:moveTo>
                  <a:pt x="1730597" y="1252735"/>
                </a:moveTo>
                <a:cubicBezTo>
                  <a:pt x="1730693" y="1263879"/>
                  <a:pt x="1722406" y="1272642"/>
                  <a:pt x="1711357" y="1273119"/>
                </a:cubicBezTo>
                <a:cubicBezTo>
                  <a:pt x="1699641" y="1273595"/>
                  <a:pt x="1690402" y="1264927"/>
                  <a:pt x="1690211" y="1253211"/>
                </a:cubicBezTo>
                <a:cubicBezTo>
                  <a:pt x="1690116" y="1241496"/>
                  <a:pt x="1699165" y="1232542"/>
                  <a:pt x="1710881" y="1232828"/>
                </a:cubicBezTo>
                <a:cubicBezTo>
                  <a:pt x="1722120" y="1233018"/>
                  <a:pt x="1730502" y="1241496"/>
                  <a:pt x="1730597" y="1252735"/>
                </a:cubicBezTo>
                <a:close/>
                <a:moveTo>
                  <a:pt x="1762220" y="1443806"/>
                </a:moveTo>
                <a:cubicBezTo>
                  <a:pt x="1750409" y="1444092"/>
                  <a:pt x="1741456" y="1435520"/>
                  <a:pt x="1741265" y="1423709"/>
                </a:cubicBezTo>
                <a:cubicBezTo>
                  <a:pt x="1741170" y="1411898"/>
                  <a:pt x="1749838" y="1403039"/>
                  <a:pt x="1761649" y="1403135"/>
                </a:cubicBezTo>
                <a:cubicBezTo>
                  <a:pt x="1772888" y="1403230"/>
                  <a:pt x="1781366" y="1411326"/>
                  <a:pt x="1781842" y="1422471"/>
                </a:cubicBezTo>
                <a:cubicBezTo>
                  <a:pt x="1782413" y="1434377"/>
                  <a:pt x="1773936" y="1443521"/>
                  <a:pt x="1762220" y="1443806"/>
                </a:cubicBezTo>
                <a:close/>
                <a:moveTo>
                  <a:pt x="985742" y="386151"/>
                </a:moveTo>
                <a:cubicBezTo>
                  <a:pt x="985742" y="397009"/>
                  <a:pt x="976884" y="405867"/>
                  <a:pt x="966121" y="405962"/>
                </a:cubicBezTo>
                <a:cubicBezTo>
                  <a:pt x="954786" y="406153"/>
                  <a:pt x="945452" y="396628"/>
                  <a:pt x="945928" y="385293"/>
                </a:cubicBezTo>
                <a:cubicBezTo>
                  <a:pt x="946309" y="374530"/>
                  <a:pt x="955453" y="365958"/>
                  <a:pt x="966311" y="366148"/>
                </a:cubicBezTo>
                <a:cubicBezTo>
                  <a:pt x="977075" y="366338"/>
                  <a:pt x="985742" y="375292"/>
                  <a:pt x="985742" y="386151"/>
                </a:cubicBezTo>
                <a:close/>
                <a:moveTo>
                  <a:pt x="665131" y="229750"/>
                </a:moveTo>
                <a:cubicBezTo>
                  <a:pt x="675894" y="230036"/>
                  <a:pt x="684562" y="239085"/>
                  <a:pt x="684467" y="249943"/>
                </a:cubicBezTo>
                <a:cubicBezTo>
                  <a:pt x="684371" y="261278"/>
                  <a:pt x="674561" y="270327"/>
                  <a:pt x="663226" y="269660"/>
                </a:cubicBezTo>
                <a:cubicBezTo>
                  <a:pt x="652463" y="268993"/>
                  <a:pt x="644081" y="259563"/>
                  <a:pt x="644557" y="248800"/>
                </a:cubicBezTo>
                <a:cubicBezTo>
                  <a:pt x="645128" y="237942"/>
                  <a:pt x="654272" y="229369"/>
                  <a:pt x="665131" y="229750"/>
                </a:cubicBezTo>
                <a:close/>
                <a:moveTo>
                  <a:pt x="1793939" y="1590587"/>
                </a:moveTo>
                <a:cubicBezTo>
                  <a:pt x="1796701" y="1582491"/>
                  <a:pt x="1804321" y="1576776"/>
                  <a:pt x="1813274" y="1576966"/>
                </a:cubicBezTo>
                <a:cubicBezTo>
                  <a:pt x="1821847" y="1577156"/>
                  <a:pt x="1828991" y="1582872"/>
                  <a:pt x="1831562" y="1590587"/>
                </a:cubicBezTo>
                <a:lnTo>
                  <a:pt x="1793939" y="1590587"/>
                </a:lnTo>
                <a:close/>
                <a:moveTo>
                  <a:pt x="1548384" y="895262"/>
                </a:moveTo>
                <a:cubicBezTo>
                  <a:pt x="1548098" y="905930"/>
                  <a:pt x="1538764" y="914883"/>
                  <a:pt x="1528096" y="914597"/>
                </a:cubicBezTo>
                <a:cubicBezTo>
                  <a:pt x="1517428" y="914312"/>
                  <a:pt x="1508474" y="904977"/>
                  <a:pt x="1508760" y="894309"/>
                </a:cubicBezTo>
                <a:cubicBezTo>
                  <a:pt x="1509046" y="883641"/>
                  <a:pt x="1518380" y="874688"/>
                  <a:pt x="1529048" y="874973"/>
                </a:cubicBezTo>
                <a:cubicBezTo>
                  <a:pt x="1539716" y="875259"/>
                  <a:pt x="1548575" y="884594"/>
                  <a:pt x="1548384" y="895262"/>
                </a:cubicBezTo>
                <a:close/>
                <a:moveTo>
                  <a:pt x="130207" y="153455"/>
                </a:moveTo>
                <a:cubicBezTo>
                  <a:pt x="130016" y="164313"/>
                  <a:pt x="121063" y="172981"/>
                  <a:pt x="110204" y="172981"/>
                </a:cubicBezTo>
                <a:cubicBezTo>
                  <a:pt x="98870" y="172981"/>
                  <a:pt x="89726" y="163266"/>
                  <a:pt x="90392" y="151931"/>
                </a:cubicBezTo>
                <a:cubicBezTo>
                  <a:pt x="90964" y="141168"/>
                  <a:pt x="100298" y="132690"/>
                  <a:pt x="111062" y="133167"/>
                </a:cubicBezTo>
                <a:cubicBezTo>
                  <a:pt x="121825" y="133452"/>
                  <a:pt x="130397" y="142596"/>
                  <a:pt x="130207" y="153455"/>
                </a:cubicBezTo>
                <a:close/>
                <a:moveTo>
                  <a:pt x="1416939" y="706953"/>
                </a:moveTo>
                <a:cubicBezTo>
                  <a:pt x="1417130" y="717049"/>
                  <a:pt x="1408367" y="726193"/>
                  <a:pt x="1398175" y="726384"/>
                </a:cubicBezTo>
                <a:cubicBezTo>
                  <a:pt x="1388078" y="726574"/>
                  <a:pt x="1378934" y="717811"/>
                  <a:pt x="1378744" y="707619"/>
                </a:cubicBezTo>
                <a:cubicBezTo>
                  <a:pt x="1378553" y="697523"/>
                  <a:pt x="1387316" y="688379"/>
                  <a:pt x="1397508" y="688188"/>
                </a:cubicBezTo>
                <a:cubicBezTo>
                  <a:pt x="1407605" y="687903"/>
                  <a:pt x="1416749" y="696761"/>
                  <a:pt x="1416939" y="706953"/>
                </a:cubicBezTo>
                <a:close/>
                <a:moveTo>
                  <a:pt x="1482852" y="800393"/>
                </a:moveTo>
                <a:cubicBezTo>
                  <a:pt x="1483233" y="810966"/>
                  <a:pt x="1474089" y="820491"/>
                  <a:pt x="1463421" y="820681"/>
                </a:cubicBezTo>
                <a:cubicBezTo>
                  <a:pt x="1452753" y="820871"/>
                  <a:pt x="1443038" y="811537"/>
                  <a:pt x="1443609" y="800869"/>
                </a:cubicBezTo>
                <a:cubicBezTo>
                  <a:pt x="1444181" y="789344"/>
                  <a:pt x="1450848" y="782581"/>
                  <a:pt x="1462183" y="781438"/>
                </a:cubicBezTo>
                <a:cubicBezTo>
                  <a:pt x="1472660" y="780390"/>
                  <a:pt x="1482471" y="789820"/>
                  <a:pt x="1482852" y="800393"/>
                </a:cubicBezTo>
                <a:close/>
                <a:moveTo>
                  <a:pt x="1593532" y="1005466"/>
                </a:moveTo>
                <a:cubicBezTo>
                  <a:pt x="1582865" y="1005276"/>
                  <a:pt x="1573816" y="995655"/>
                  <a:pt x="1574197" y="985083"/>
                </a:cubicBezTo>
                <a:cubicBezTo>
                  <a:pt x="1574578" y="974414"/>
                  <a:pt x="1584389" y="965080"/>
                  <a:pt x="1594866" y="966223"/>
                </a:cubicBezTo>
                <a:cubicBezTo>
                  <a:pt x="1606201" y="967461"/>
                  <a:pt x="1612868" y="974224"/>
                  <a:pt x="1613440" y="985749"/>
                </a:cubicBezTo>
                <a:cubicBezTo>
                  <a:pt x="1614011" y="996417"/>
                  <a:pt x="1604201" y="1005656"/>
                  <a:pt x="1593532" y="1005466"/>
                </a:cubicBezTo>
                <a:close/>
                <a:moveTo>
                  <a:pt x="50006" y="138786"/>
                </a:moveTo>
                <a:cubicBezTo>
                  <a:pt x="50006" y="148883"/>
                  <a:pt x="41148" y="157931"/>
                  <a:pt x="31052" y="158122"/>
                </a:cubicBezTo>
                <a:cubicBezTo>
                  <a:pt x="20479" y="158312"/>
                  <a:pt x="10954" y="148692"/>
                  <a:pt x="11335" y="138120"/>
                </a:cubicBezTo>
                <a:cubicBezTo>
                  <a:pt x="11716" y="128023"/>
                  <a:pt x="20955" y="119260"/>
                  <a:pt x="31052" y="119451"/>
                </a:cubicBezTo>
                <a:cubicBezTo>
                  <a:pt x="41148" y="119641"/>
                  <a:pt x="50006" y="128690"/>
                  <a:pt x="50006" y="138786"/>
                </a:cubicBezTo>
                <a:close/>
                <a:moveTo>
                  <a:pt x="760762" y="263278"/>
                </a:moveTo>
                <a:cubicBezTo>
                  <a:pt x="761143" y="273755"/>
                  <a:pt x="751618" y="283471"/>
                  <a:pt x="741045" y="283376"/>
                </a:cubicBezTo>
                <a:cubicBezTo>
                  <a:pt x="731044" y="283280"/>
                  <a:pt x="721995" y="274422"/>
                  <a:pt x="721614" y="264421"/>
                </a:cubicBezTo>
                <a:cubicBezTo>
                  <a:pt x="721233" y="253848"/>
                  <a:pt x="730758" y="244228"/>
                  <a:pt x="741331" y="244323"/>
                </a:cubicBezTo>
                <a:cubicBezTo>
                  <a:pt x="751427" y="244419"/>
                  <a:pt x="760476" y="253277"/>
                  <a:pt x="760762" y="263278"/>
                </a:cubicBezTo>
                <a:close/>
                <a:moveTo>
                  <a:pt x="1678400" y="1079952"/>
                </a:moveTo>
                <a:cubicBezTo>
                  <a:pt x="1678210" y="1090143"/>
                  <a:pt x="1669066" y="1098906"/>
                  <a:pt x="1658969" y="1098716"/>
                </a:cubicBezTo>
                <a:cubicBezTo>
                  <a:pt x="1648778" y="1098525"/>
                  <a:pt x="1640015" y="1089381"/>
                  <a:pt x="1640205" y="1079285"/>
                </a:cubicBezTo>
                <a:cubicBezTo>
                  <a:pt x="1640396" y="1069093"/>
                  <a:pt x="1649540" y="1060330"/>
                  <a:pt x="1659636" y="1060521"/>
                </a:cubicBezTo>
                <a:cubicBezTo>
                  <a:pt x="1669828" y="1060711"/>
                  <a:pt x="1678591" y="1069760"/>
                  <a:pt x="1678400" y="1079952"/>
                </a:cubicBezTo>
                <a:close/>
                <a:moveTo>
                  <a:pt x="1827371" y="1498766"/>
                </a:moveTo>
                <a:cubicBezTo>
                  <a:pt x="1838516" y="1499433"/>
                  <a:pt x="1846612" y="1508577"/>
                  <a:pt x="1845278" y="1518959"/>
                </a:cubicBezTo>
                <a:cubicBezTo>
                  <a:pt x="1843850" y="1530008"/>
                  <a:pt x="1836896" y="1535723"/>
                  <a:pt x="1825943" y="1535532"/>
                </a:cubicBezTo>
                <a:cubicBezTo>
                  <a:pt x="1815465" y="1535437"/>
                  <a:pt x="1807369" y="1525817"/>
                  <a:pt x="1808702" y="1515435"/>
                </a:cubicBezTo>
                <a:cubicBezTo>
                  <a:pt x="1810131" y="1504386"/>
                  <a:pt x="1817180" y="1499242"/>
                  <a:pt x="1827371" y="1498766"/>
                </a:cubicBezTo>
                <a:close/>
                <a:moveTo>
                  <a:pt x="1775270" y="1365606"/>
                </a:moveTo>
                <a:cubicBezTo>
                  <a:pt x="1764982" y="1365321"/>
                  <a:pt x="1756410" y="1356081"/>
                  <a:pt x="1756982" y="1345889"/>
                </a:cubicBezTo>
                <a:cubicBezTo>
                  <a:pt x="1757458" y="1335603"/>
                  <a:pt x="1766983" y="1326839"/>
                  <a:pt x="1776984" y="1328078"/>
                </a:cubicBezTo>
                <a:cubicBezTo>
                  <a:pt x="1787843" y="1329411"/>
                  <a:pt x="1794034" y="1335984"/>
                  <a:pt x="1794510" y="1346937"/>
                </a:cubicBezTo>
                <a:cubicBezTo>
                  <a:pt x="1794986" y="1357129"/>
                  <a:pt x="1785557" y="1365892"/>
                  <a:pt x="1775270" y="1365606"/>
                </a:cubicBezTo>
                <a:close/>
                <a:moveTo>
                  <a:pt x="1189673" y="489402"/>
                </a:moveTo>
                <a:cubicBezTo>
                  <a:pt x="1199864" y="489021"/>
                  <a:pt x="1209008" y="497593"/>
                  <a:pt x="1209199" y="507880"/>
                </a:cubicBezTo>
                <a:cubicBezTo>
                  <a:pt x="1209389" y="518072"/>
                  <a:pt x="1200626" y="527406"/>
                  <a:pt x="1190339" y="526930"/>
                </a:cubicBezTo>
                <a:cubicBezTo>
                  <a:pt x="1179386" y="526359"/>
                  <a:pt x="1172813" y="520072"/>
                  <a:pt x="1171670" y="509213"/>
                </a:cubicBezTo>
                <a:cubicBezTo>
                  <a:pt x="1170432" y="499212"/>
                  <a:pt x="1179386" y="489878"/>
                  <a:pt x="1189673" y="489402"/>
                </a:cubicBezTo>
                <a:close/>
                <a:moveTo>
                  <a:pt x="1044797" y="381769"/>
                </a:moveTo>
                <a:cubicBezTo>
                  <a:pt x="1055942" y="381769"/>
                  <a:pt x="1064609" y="390532"/>
                  <a:pt x="1063752" y="401010"/>
                </a:cubicBezTo>
                <a:cubicBezTo>
                  <a:pt x="1062800" y="412059"/>
                  <a:pt x="1056323" y="418250"/>
                  <a:pt x="1045274" y="418631"/>
                </a:cubicBezTo>
                <a:cubicBezTo>
                  <a:pt x="1034796" y="419012"/>
                  <a:pt x="1026128" y="409963"/>
                  <a:pt x="1026986" y="399486"/>
                </a:cubicBezTo>
                <a:cubicBezTo>
                  <a:pt x="1027938" y="388437"/>
                  <a:pt x="1034510" y="382721"/>
                  <a:pt x="1044797" y="381769"/>
                </a:cubicBezTo>
                <a:close/>
                <a:moveTo>
                  <a:pt x="838962" y="277851"/>
                </a:moveTo>
                <a:cubicBezTo>
                  <a:pt x="838200" y="288805"/>
                  <a:pt x="832580" y="295377"/>
                  <a:pt x="821436" y="296139"/>
                </a:cubicBezTo>
                <a:cubicBezTo>
                  <a:pt x="810768" y="296806"/>
                  <a:pt x="802196" y="288424"/>
                  <a:pt x="802767" y="277756"/>
                </a:cubicBezTo>
                <a:cubicBezTo>
                  <a:pt x="803339" y="266612"/>
                  <a:pt x="809720" y="260230"/>
                  <a:pt x="820769" y="260230"/>
                </a:cubicBezTo>
                <a:cubicBezTo>
                  <a:pt x="832009" y="260135"/>
                  <a:pt x="837914" y="266802"/>
                  <a:pt x="838962" y="277851"/>
                </a:cubicBezTo>
                <a:close/>
                <a:moveTo>
                  <a:pt x="899636" y="274994"/>
                </a:moveTo>
                <a:cubicBezTo>
                  <a:pt x="910209" y="275756"/>
                  <a:pt x="916972" y="280899"/>
                  <a:pt x="917353" y="291567"/>
                </a:cubicBezTo>
                <a:cubicBezTo>
                  <a:pt x="917734" y="302140"/>
                  <a:pt x="911638" y="308712"/>
                  <a:pt x="901065" y="309093"/>
                </a:cubicBezTo>
                <a:cubicBezTo>
                  <a:pt x="890492" y="309474"/>
                  <a:pt x="884015" y="303473"/>
                  <a:pt x="883444" y="292901"/>
                </a:cubicBezTo>
                <a:cubicBezTo>
                  <a:pt x="882968" y="282233"/>
                  <a:pt x="889445" y="276708"/>
                  <a:pt x="899636" y="274994"/>
                </a:cubicBezTo>
                <a:close/>
                <a:moveTo>
                  <a:pt x="1706975" y="1173582"/>
                </a:moveTo>
                <a:cubicBezTo>
                  <a:pt x="1707642" y="1162152"/>
                  <a:pt x="1715929" y="1154818"/>
                  <a:pt x="1726121" y="1155961"/>
                </a:cubicBezTo>
                <a:cubicBezTo>
                  <a:pt x="1737360" y="1157199"/>
                  <a:pt x="1742980" y="1164153"/>
                  <a:pt x="1741932" y="1175297"/>
                </a:cubicBezTo>
                <a:cubicBezTo>
                  <a:pt x="1740980" y="1185870"/>
                  <a:pt x="1734217" y="1191394"/>
                  <a:pt x="1723835" y="1190918"/>
                </a:cubicBezTo>
                <a:cubicBezTo>
                  <a:pt x="1712500" y="1190251"/>
                  <a:pt x="1707356" y="1183203"/>
                  <a:pt x="1706975" y="1173582"/>
                </a:cubicBezTo>
                <a:close/>
                <a:moveTo>
                  <a:pt x="1332643" y="595701"/>
                </a:moveTo>
                <a:cubicBezTo>
                  <a:pt x="1343692" y="596939"/>
                  <a:pt x="1350169" y="602749"/>
                  <a:pt x="1349788" y="613988"/>
                </a:cubicBezTo>
                <a:cubicBezTo>
                  <a:pt x="1349407" y="625228"/>
                  <a:pt x="1342644" y="631324"/>
                  <a:pt x="1331405" y="630848"/>
                </a:cubicBezTo>
                <a:cubicBezTo>
                  <a:pt x="1320927" y="630467"/>
                  <a:pt x="1314926" y="624085"/>
                  <a:pt x="1314926" y="613512"/>
                </a:cubicBezTo>
                <a:cubicBezTo>
                  <a:pt x="1314926" y="602178"/>
                  <a:pt x="1321594" y="596653"/>
                  <a:pt x="1332643" y="595701"/>
                </a:cubicBezTo>
                <a:close/>
                <a:moveTo>
                  <a:pt x="1808607" y="1270833"/>
                </a:moveTo>
                <a:cubicBezTo>
                  <a:pt x="1802321" y="1275023"/>
                  <a:pt x="1796320" y="1281977"/>
                  <a:pt x="1789557" y="1282834"/>
                </a:cubicBezTo>
                <a:cubicBezTo>
                  <a:pt x="1780127" y="1284072"/>
                  <a:pt x="1773650" y="1276643"/>
                  <a:pt x="1773936" y="1266832"/>
                </a:cubicBezTo>
                <a:cubicBezTo>
                  <a:pt x="1774127" y="1257021"/>
                  <a:pt x="1780889" y="1249782"/>
                  <a:pt x="1790319" y="1251497"/>
                </a:cubicBezTo>
                <a:cubicBezTo>
                  <a:pt x="1797082" y="1252735"/>
                  <a:pt x="1802702" y="1259784"/>
                  <a:pt x="1808798" y="1264355"/>
                </a:cubicBezTo>
                <a:cubicBezTo>
                  <a:pt x="1808702" y="1266451"/>
                  <a:pt x="1808702" y="1268642"/>
                  <a:pt x="1808607" y="1270833"/>
                </a:cubicBezTo>
                <a:close/>
                <a:moveTo>
                  <a:pt x="1860137" y="1440854"/>
                </a:moveTo>
                <a:cubicBezTo>
                  <a:pt x="1853946" y="1445330"/>
                  <a:pt x="1848326" y="1451808"/>
                  <a:pt x="1841468" y="1453808"/>
                </a:cubicBezTo>
                <a:cubicBezTo>
                  <a:pt x="1833086" y="1456189"/>
                  <a:pt x="1823752" y="1445997"/>
                  <a:pt x="1824704" y="1437044"/>
                </a:cubicBezTo>
                <a:cubicBezTo>
                  <a:pt x="1825752" y="1427328"/>
                  <a:pt x="1831943" y="1419994"/>
                  <a:pt x="1841373" y="1421709"/>
                </a:cubicBezTo>
                <a:cubicBezTo>
                  <a:pt x="1848136" y="1422947"/>
                  <a:pt x="1853946" y="1429900"/>
                  <a:pt x="1860137" y="1434377"/>
                </a:cubicBezTo>
                <a:cubicBezTo>
                  <a:pt x="1860137" y="1436568"/>
                  <a:pt x="1860137" y="1438663"/>
                  <a:pt x="1860137" y="1440854"/>
                </a:cubicBezTo>
                <a:close/>
                <a:moveTo>
                  <a:pt x="1143953" y="417678"/>
                </a:moveTo>
                <a:cubicBezTo>
                  <a:pt x="1137761" y="422155"/>
                  <a:pt x="1132142" y="428632"/>
                  <a:pt x="1125284" y="430632"/>
                </a:cubicBezTo>
                <a:cubicBezTo>
                  <a:pt x="1116902" y="433013"/>
                  <a:pt x="1107567" y="422822"/>
                  <a:pt x="1108520" y="413868"/>
                </a:cubicBezTo>
                <a:cubicBezTo>
                  <a:pt x="1109567" y="404153"/>
                  <a:pt x="1115759" y="396819"/>
                  <a:pt x="1125188" y="398533"/>
                </a:cubicBezTo>
                <a:cubicBezTo>
                  <a:pt x="1131951" y="399771"/>
                  <a:pt x="1137761" y="406820"/>
                  <a:pt x="1143953" y="411201"/>
                </a:cubicBezTo>
                <a:cubicBezTo>
                  <a:pt x="1143857" y="413297"/>
                  <a:pt x="1143953" y="415487"/>
                  <a:pt x="1143953" y="417678"/>
                </a:cubicBezTo>
                <a:close/>
                <a:moveTo>
                  <a:pt x="299657" y="105735"/>
                </a:moveTo>
                <a:cubicBezTo>
                  <a:pt x="293275" y="110021"/>
                  <a:pt x="287465" y="116307"/>
                  <a:pt x="280511" y="117927"/>
                </a:cubicBezTo>
                <a:cubicBezTo>
                  <a:pt x="272034" y="120022"/>
                  <a:pt x="263081" y="109354"/>
                  <a:pt x="264414" y="100591"/>
                </a:cubicBezTo>
                <a:cubicBezTo>
                  <a:pt x="265843" y="90971"/>
                  <a:pt x="272320" y="83827"/>
                  <a:pt x="281654" y="85827"/>
                </a:cubicBezTo>
                <a:cubicBezTo>
                  <a:pt x="288417" y="87256"/>
                  <a:pt x="293846" y="94590"/>
                  <a:pt x="299942" y="99258"/>
                </a:cubicBezTo>
                <a:cubicBezTo>
                  <a:pt x="299752" y="101448"/>
                  <a:pt x="299752" y="103544"/>
                  <a:pt x="299657" y="105735"/>
                </a:cubicBezTo>
                <a:close/>
                <a:moveTo>
                  <a:pt x="1627156" y="911645"/>
                </a:moveTo>
                <a:cubicBezTo>
                  <a:pt x="1621060" y="916312"/>
                  <a:pt x="1615631" y="922884"/>
                  <a:pt x="1608773" y="925075"/>
                </a:cubicBezTo>
                <a:cubicBezTo>
                  <a:pt x="1600486" y="927742"/>
                  <a:pt x="1590961" y="917741"/>
                  <a:pt x="1591532" y="908787"/>
                </a:cubicBezTo>
                <a:cubicBezTo>
                  <a:pt x="1592199" y="898977"/>
                  <a:pt x="1598390" y="891642"/>
                  <a:pt x="1607820" y="892976"/>
                </a:cubicBezTo>
                <a:cubicBezTo>
                  <a:pt x="1614678" y="894023"/>
                  <a:pt x="1620584" y="900881"/>
                  <a:pt x="1626965" y="905168"/>
                </a:cubicBezTo>
                <a:cubicBezTo>
                  <a:pt x="1627061" y="907359"/>
                  <a:pt x="1627156" y="909549"/>
                  <a:pt x="1627156" y="911645"/>
                </a:cubicBezTo>
                <a:close/>
                <a:moveTo>
                  <a:pt x="457486" y="125356"/>
                </a:moveTo>
                <a:cubicBezTo>
                  <a:pt x="455771" y="140120"/>
                  <a:pt x="450437" y="146883"/>
                  <a:pt x="439769" y="146787"/>
                </a:cubicBezTo>
                <a:cubicBezTo>
                  <a:pt x="429959" y="146692"/>
                  <a:pt x="423577" y="140501"/>
                  <a:pt x="423386" y="130690"/>
                </a:cubicBezTo>
                <a:cubicBezTo>
                  <a:pt x="423196" y="120117"/>
                  <a:pt x="429863" y="112593"/>
                  <a:pt x="440055" y="114021"/>
                </a:cubicBezTo>
                <a:cubicBezTo>
                  <a:pt x="446913" y="115069"/>
                  <a:pt x="452723" y="122118"/>
                  <a:pt x="457486" y="125356"/>
                </a:cubicBezTo>
                <a:close/>
                <a:moveTo>
                  <a:pt x="1561624" y="818871"/>
                </a:moveTo>
                <a:cubicBezTo>
                  <a:pt x="1555337" y="823158"/>
                  <a:pt x="1549527" y="829539"/>
                  <a:pt x="1542574" y="831349"/>
                </a:cubicBezTo>
                <a:cubicBezTo>
                  <a:pt x="1534192" y="833540"/>
                  <a:pt x="1525048" y="823062"/>
                  <a:pt x="1526191" y="814204"/>
                </a:cubicBezTo>
                <a:cubicBezTo>
                  <a:pt x="1527524" y="804488"/>
                  <a:pt x="1533811" y="797345"/>
                  <a:pt x="1543241" y="799250"/>
                </a:cubicBezTo>
                <a:cubicBezTo>
                  <a:pt x="1550003" y="800583"/>
                  <a:pt x="1555528" y="807822"/>
                  <a:pt x="1561719" y="812394"/>
                </a:cubicBezTo>
                <a:cubicBezTo>
                  <a:pt x="1561719" y="814585"/>
                  <a:pt x="1561719" y="816680"/>
                  <a:pt x="1561624" y="818871"/>
                </a:cubicBezTo>
                <a:close/>
                <a:moveTo>
                  <a:pt x="1266920" y="541218"/>
                </a:moveTo>
                <a:cubicBezTo>
                  <a:pt x="1262444" y="535026"/>
                  <a:pt x="1255300" y="529406"/>
                  <a:pt x="1254157" y="522644"/>
                </a:cubicBezTo>
                <a:cubicBezTo>
                  <a:pt x="1252538" y="513214"/>
                  <a:pt x="1259777" y="506546"/>
                  <a:pt x="1269587" y="506356"/>
                </a:cubicBezTo>
                <a:cubicBezTo>
                  <a:pt x="1279398" y="506166"/>
                  <a:pt x="1286828" y="512643"/>
                  <a:pt x="1285589" y="522072"/>
                </a:cubicBezTo>
                <a:cubicBezTo>
                  <a:pt x="1284637" y="528835"/>
                  <a:pt x="1277779" y="534741"/>
                  <a:pt x="1273493" y="541122"/>
                </a:cubicBezTo>
                <a:cubicBezTo>
                  <a:pt x="1271302" y="541122"/>
                  <a:pt x="1269111" y="541218"/>
                  <a:pt x="1266920" y="541218"/>
                </a:cubicBezTo>
                <a:close/>
                <a:moveTo>
                  <a:pt x="538448" y="147835"/>
                </a:moveTo>
                <a:cubicBezTo>
                  <a:pt x="532257" y="152217"/>
                  <a:pt x="526542" y="158694"/>
                  <a:pt x="519589" y="160598"/>
                </a:cubicBezTo>
                <a:cubicBezTo>
                  <a:pt x="511207" y="162885"/>
                  <a:pt x="501968" y="152597"/>
                  <a:pt x="503015" y="143739"/>
                </a:cubicBezTo>
                <a:cubicBezTo>
                  <a:pt x="504158" y="134024"/>
                  <a:pt x="510445" y="126785"/>
                  <a:pt x="519875" y="128595"/>
                </a:cubicBezTo>
                <a:cubicBezTo>
                  <a:pt x="526637" y="129833"/>
                  <a:pt x="532352" y="136977"/>
                  <a:pt x="538544" y="141453"/>
                </a:cubicBezTo>
                <a:cubicBezTo>
                  <a:pt x="538544" y="143549"/>
                  <a:pt x="538544" y="145644"/>
                  <a:pt x="538448" y="147835"/>
                </a:cubicBezTo>
                <a:close/>
                <a:moveTo>
                  <a:pt x="355664" y="98495"/>
                </a:moveTo>
                <a:cubicBezTo>
                  <a:pt x="370332" y="100305"/>
                  <a:pt x="377190" y="105639"/>
                  <a:pt x="377000" y="116307"/>
                </a:cubicBezTo>
                <a:cubicBezTo>
                  <a:pt x="376904" y="126118"/>
                  <a:pt x="370618" y="132404"/>
                  <a:pt x="360807" y="132595"/>
                </a:cubicBezTo>
                <a:cubicBezTo>
                  <a:pt x="350234" y="132690"/>
                  <a:pt x="342710" y="125928"/>
                  <a:pt x="344234" y="115831"/>
                </a:cubicBezTo>
                <a:cubicBezTo>
                  <a:pt x="345281" y="109068"/>
                  <a:pt x="352425" y="103163"/>
                  <a:pt x="355664" y="98495"/>
                </a:cubicBezTo>
                <a:close/>
                <a:moveTo>
                  <a:pt x="1495901" y="724097"/>
                </a:moveTo>
                <a:cubicBezTo>
                  <a:pt x="1489805" y="728574"/>
                  <a:pt x="1484281" y="735718"/>
                  <a:pt x="1477613" y="736861"/>
                </a:cubicBezTo>
                <a:cubicBezTo>
                  <a:pt x="1468184" y="738480"/>
                  <a:pt x="1460373" y="730860"/>
                  <a:pt x="1462088" y="721526"/>
                </a:cubicBezTo>
                <a:cubicBezTo>
                  <a:pt x="1463231" y="715430"/>
                  <a:pt x="1471041" y="706857"/>
                  <a:pt x="1476470" y="706381"/>
                </a:cubicBezTo>
                <a:cubicBezTo>
                  <a:pt x="1482471" y="705905"/>
                  <a:pt x="1489139" y="713334"/>
                  <a:pt x="1495616" y="717335"/>
                </a:cubicBezTo>
                <a:cubicBezTo>
                  <a:pt x="1495711" y="719621"/>
                  <a:pt x="1495806" y="721812"/>
                  <a:pt x="1495901" y="724097"/>
                </a:cubicBezTo>
                <a:close/>
                <a:moveTo>
                  <a:pt x="595789" y="177077"/>
                </a:moveTo>
                <a:cubicBezTo>
                  <a:pt x="591598" y="170886"/>
                  <a:pt x="584645" y="164980"/>
                  <a:pt x="583692" y="158312"/>
                </a:cubicBezTo>
                <a:cubicBezTo>
                  <a:pt x="582454" y="148883"/>
                  <a:pt x="590360" y="141358"/>
                  <a:pt x="599599" y="143454"/>
                </a:cubicBezTo>
                <a:cubicBezTo>
                  <a:pt x="605600" y="144787"/>
                  <a:pt x="613886" y="152979"/>
                  <a:pt x="614077" y="158408"/>
                </a:cubicBezTo>
                <a:cubicBezTo>
                  <a:pt x="614363" y="164409"/>
                  <a:pt x="606647" y="170790"/>
                  <a:pt x="602456" y="177077"/>
                </a:cubicBezTo>
                <a:cubicBezTo>
                  <a:pt x="600266" y="177077"/>
                  <a:pt x="598075" y="177077"/>
                  <a:pt x="595789" y="177077"/>
                </a:cubicBezTo>
                <a:close/>
                <a:moveTo>
                  <a:pt x="219456" y="91447"/>
                </a:moveTo>
                <a:cubicBezTo>
                  <a:pt x="213170" y="95543"/>
                  <a:pt x="207074" y="102305"/>
                  <a:pt x="200406" y="103068"/>
                </a:cubicBezTo>
                <a:cubicBezTo>
                  <a:pt x="190976" y="104020"/>
                  <a:pt x="183547" y="96019"/>
                  <a:pt x="185928" y="86780"/>
                </a:cubicBezTo>
                <a:cubicBezTo>
                  <a:pt x="187452" y="80779"/>
                  <a:pt x="195834" y="72778"/>
                  <a:pt x="201263" y="72683"/>
                </a:cubicBezTo>
                <a:cubicBezTo>
                  <a:pt x="207264" y="72587"/>
                  <a:pt x="213551" y="80398"/>
                  <a:pt x="219647" y="84779"/>
                </a:cubicBezTo>
                <a:cubicBezTo>
                  <a:pt x="219551" y="86970"/>
                  <a:pt x="219551" y="89161"/>
                  <a:pt x="219456" y="91447"/>
                </a:cubicBezTo>
                <a:close/>
                <a:moveTo>
                  <a:pt x="1691354" y="1003752"/>
                </a:moveTo>
                <a:cubicBezTo>
                  <a:pt x="1685068" y="1007657"/>
                  <a:pt x="1678496" y="1015086"/>
                  <a:pt x="1672590" y="1014610"/>
                </a:cubicBezTo>
                <a:cubicBezTo>
                  <a:pt x="1667256" y="1014134"/>
                  <a:pt x="1659541" y="1005561"/>
                  <a:pt x="1658588" y="999561"/>
                </a:cubicBezTo>
                <a:cubicBezTo>
                  <a:pt x="1656969" y="990131"/>
                  <a:pt x="1664875" y="983082"/>
                  <a:pt x="1674400" y="984892"/>
                </a:cubicBezTo>
                <a:cubicBezTo>
                  <a:pt x="1680686" y="986130"/>
                  <a:pt x="1685830" y="992988"/>
                  <a:pt x="1691450" y="997275"/>
                </a:cubicBezTo>
                <a:cubicBezTo>
                  <a:pt x="1691450" y="999465"/>
                  <a:pt x="1691450" y="1001656"/>
                  <a:pt x="1691354" y="1003752"/>
                </a:cubicBezTo>
                <a:close/>
                <a:moveTo>
                  <a:pt x="984123" y="289186"/>
                </a:moveTo>
                <a:cubicBezTo>
                  <a:pt x="987743" y="295187"/>
                  <a:pt x="993743" y="300902"/>
                  <a:pt x="994601" y="307188"/>
                </a:cubicBezTo>
                <a:cubicBezTo>
                  <a:pt x="995744" y="316428"/>
                  <a:pt x="988790" y="321857"/>
                  <a:pt x="979361" y="321476"/>
                </a:cubicBezTo>
                <a:cubicBezTo>
                  <a:pt x="969836" y="321095"/>
                  <a:pt x="963549" y="314904"/>
                  <a:pt x="965454" y="305950"/>
                </a:cubicBezTo>
                <a:cubicBezTo>
                  <a:pt x="966788" y="299663"/>
                  <a:pt x="973265" y="294520"/>
                  <a:pt x="977551" y="288900"/>
                </a:cubicBezTo>
                <a:cubicBezTo>
                  <a:pt x="979646" y="288996"/>
                  <a:pt x="981932" y="289091"/>
                  <a:pt x="984123" y="289186"/>
                </a:cubicBezTo>
                <a:close/>
                <a:moveTo>
                  <a:pt x="1755648" y="1097859"/>
                </a:moveTo>
                <a:cubicBezTo>
                  <a:pt x="1750028" y="1101383"/>
                  <a:pt x="1744790" y="1107003"/>
                  <a:pt x="1738884" y="1107955"/>
                </a:cubicBezTo>
                <a:cubicBezTo>
                  <a:pt x="1729454" y="1109289"/>
                  <a:pt x="1724025" y="1102812"/>
                  <a:pt x="1724406" y="1093191"/>
                </a:cubicBezTo>
                <a:cubicBezTo>
                  <a:pt x="1724787" y="1083476"/>
                  <a:pt x="1731074" y="1077666"/>
                  <a:pt x="1740122" y="1079761"/>
                </a:cubicBezTo>
                <a:cubicBezTo>
                  <a:pt x="1745932" y="1081095"/>
                  <a:pt x="1750695" y="1087286"/>
                  <a:pt x="1755934" y="1091286"/>
                </a:cubicBezTo>
                <a:cubicBezTo>
                  <a:pt x="1755839" y="1093477"/>
                  <a:pt x="1755743" y="1095668"/>
                  <a:pt x="1755648" y="1097859"/>
                </a:cubicBezTo>
                <a:close/>
                <a:moveTo>
                  <a:pt x="1415415" y="610750"/>
                </a:moveTo>
                <a:cubicBezTo>
                  <a:pt x="1419130" y="616179"/>
                  <a:pt x="1425035" y="621228"/>
                  <a:pt x="1426083" y="627133"/>
                </a:cubicBezTo>
                <a:cubicBezTo>
                  <a:pt x="1427798" y="636372"/>
                  <a:pt x="1421606" y="642183"/>
                  <a:pt x="1411891" y="642183"/>
                </a:cubicBezTo>
                <a:cubicBezTo>
                  <a:pt x="1402175" y="642183"/>
                  <a:pt x="1396079" y="636277"/>
                  <a:pt x="1397889" y="627038"/>
                </a:cubicBezTo>
                <a:cubicBezTo>
                  <a:pt x="1399032" y="621132"/>
                  <a:pt x="1404938" y="616179"/>
                  <a:pt x="1408748" y="610750"/>
                </a:cubicBezTo>
                <a:cubicBezTo>
                  <a:pt x="1411034" y="610655"/>
                  <a:pt x="1413224" y="610750"/>
                  <a:pt x="1415415" y="610750"/>
                </a:cubicBezTo>
                <a:close/>
                <a:moveTo>
                  <a:pt x="120777" y="90304"/>
                </a:moveTo>
                <a:cubicBezTo>
                  <a:pt x="117158" y="84779"/>
                  <a:pt x="111347" y="79636"/>
                  <a:pt x="110395" y="73730"/>
                </a:cubicBezTo>
                <a:cubicBezTo>
                  <a:pt x="108871" y="64396"/>
                  <a:pt x="115253" y="58776"/>
                  <a:pt x="124873" y="58967"/>
                </a:cubicBezTo>
                <a:cubicBezTo>
                  <a:pt x="134588" y="59157"/>
                  <a:pt x="140494" y="65253"/>
                  <a:pt x="138589" y="74397"/>
                </a:cubicBezTo>
                <a:cubicBezTo>
                  <a:pt x="137351" y="80303"/>
                  <a:pt x="131255" y="85161"/>
                  <a:pt x="127349" y="90495"/>
                </a:cubicBezTo>
                <a:cubicBezTo>
                  <a:pt x="125159" y="90399"/>
                  <a:pt x="122968" y="90304"/>
                  <a:pt x="120777" y="90304"/>
                </a:cubicBezTo>
                <a:close/>
                <a:moveTo>
                  <a:pt x="693325" y="176124"/>
                </a:moveTo>
                <a:cubicBezTo>
                  <a:pt x="687515" y="180125"/>
                  <a:pt x="682181" y="186411"/>
                  <a:pt x="675894" y="187459"/>
                </a:cubicBezTo>
                <a:cubicBezTo>
                  <a:pt x="666750" y="189078"/>
                  <a:pt x="660940" y="182506"/>
                  <a:pt x="660845" y="172981"/>
                </a:cubicBezTo>
                <a:cubicBezTo>
                  <a:pt x="660749" y="163456"/>
                  <a:pt x="666560" y="156788"/>
                  <a:pt x="675704" y="158312"/>
                </a:cubicBezTo>
                <a:cubicBezTo>
                  <a:pt x="681990" y="159360"/>
                  <a:pt x="687515" y="165552"/>
                  <a:pt x="693325" y="169457"/>
                </a:cubicBezTo>
                <a:cubicBezTo>
                  <a:pt x="693325" y="171647"/>
                  <a:pt x="693325" y="173934"/>
                  <a:pt x="693325" y="176124"/>
                </a:cubicBezTo>
                <a:close/>
                <a:moveTo>
                  <a:pt x="772097" y="189745"/>
                </a:moveTo>
                <a:cubicBezTo>
                  <a:pt x="766763" y="193650"/>
                  <a:pt x="761143" y="200889"/>
                  <a:pt x="756190" y="200413"/>
                </a:cubicBezTo>
                <a:cubicBezTo>
                  <a:pt x="750856" y="199937"/>
                  <a:pt x="746284" y="192221"/>
                  <a:pt x="741331" y="187650"/>
                </a:cubicBezTo>
                <a:cubicBezTo>
                  <a:pt x="745903" y="182696"/>
                  <a:pt x="749903" y="174600"/>
                  <a:pt x="755142" y="173743"/>
                </a:cubicBezTo>
                <a:cubicBezTo>
                  <a:pt x="760095" y="172886"/>
                  <a:pt x="766286" y="179744"/>
                  <a:pt x="771906" y="183173"/>
                </a:cubicBezTo>
                <a:cubicBezTo>
                  <a:pt x="771906" y="185363"/>
                  <a:pt x="772001" y="187554"/>
                  <a:pt x="772097" y="189745"/>
                </a:cubicBezTo>
                <a:close/>
                <a:moveTo>
                  <a:pt x="1871567" y="1361796"/>
                </a:moveTo>
                <a:cubicBezTo>
                  <a:pt x="1865948" y="1365225"/>
                  <a:pt x="1860042" y="1371702"/>
                  <a:pt x="1854708" y="1371226"/>
                </a:cubicBezTo>
                <a:cubicBezTo>
                  <a:pt x="1849946" y="1370845"/>
                  <a:pt x="1841659" y="1362177"/>
                  <a:pt x="1842326" y="1358463"/>
                </a:cubicBezTo>
                <a:cubicBezTo>
                  <a:pt x="1843278" y="1353033"/>
                  <a:pt x="1850422" y="1345509"/>
                  <a:pt x="1855661" y="1344937"/>
                </a:cubicBezTo>
                <a:cubicBezTo>
                  <a:pt x="1860518" y="1344366"/>
                  <a:pt x="1866424" y="1351605"/>
                  <a:pt x="1871758" y="1355319"/>
                </a:cubicBezTo>
                <a:cubicBezTo>
                  <a:pt x="1871663" y="1357510"/>
                  <a:pt x="1871567" y="1359701"/>
                  <a:pt x="1871567" y="1361796"/>
                </a:cubicBezTo>
                <a:close/>
                <a:moveTo>
                  <a:pt x="1907096" y="1551153"/>
                </a:moveTo>
                <a:cubicBezTo>
                  <a:pt x="1900428" y="1542105"/>
                  <a:pt x="1893380" y="1536675"/>
                  <a:pt x="1893761" y="1532008"/>
                </a:cubicBezTo>
                <a:cubicBezTo>
                  <a:pt x="1894237" y="1526960"/>
                  <a:pt x="1901762" y="1522578"/>
                  <a:pt x="1906143" y="1517911"/>
                </a:cubicBezTo>
                <a:cubicBezTo>
                  <a:pt x="1910810" y="1522293"/>
                  <a:pt x="1918526" y="1526293"/>
                  <a:pt x="1919288" y="1531341"/>
                </a:cubicBezTo>
                <a:cubicBezTo>
                  <a:pt x="1919954" y="1535913"/>
                  <a:pt x="1913287" y="1541723"/>
                  <a:pt x="1907096" y="1551153"/>
                </a:cubicBezTo>
                <a:close/>
                <a:moveTo>
                  <a:pt x="64580" y="59348"/>
                </a:moveTo>
                <a:cubicBezTo>
                  <a:pt x="55531" y="65729"/>
                  <a:pt x="49530" y="73064"/>
                  <a:pt x="45244" y="72111"/>
                </a:cubicBezTo>
                <a:cubicBezTo>
                  <a:pt x="39719" y="70968"/>
                  <a:pt x="35624" y="63253"/>
                  <a:pt x="30956" y="58300"/>
                </a:cubicBezTo>
                <a:cubicBezTo>
                  <a:pt x="35719" y="53919"/>
                  <a:pt x="40291" y="46489"/>
                  <a:pt x="45339" y="46108"/>
                </a:cubicBezTo>
                <a:cubicBezTo>
                  <a:pt x="50292" y="45822"/>
                  <a:pt x="55721" y="52871"/>
                  <a:pt x="64580" y="59348"/>
                </a:cubicBezTo>
                <a:close/>
                <a:moveTo>
                  <a:pt x="1224153" y="429680"/>
                </a:moveTo>
                <a:cubicBezTo>
                  <a:pt x="1214914" y="435680"/>
                  <a:pt x="1208627" y="442729"/>
                  <a:pt x="1204436" y="441681"/>
                </a:cubicBezTo>
                <a:cubicBezTo>
                  <a:pt x="1199007" y="440253"/>
                  <a:pt x="1195197" y="432442"/>
                  <a:pt x="1190720" y="427298"/>
                </a:cubicBezTo>
                <a:cubicBezTo>
                  <a:pt x="1195673" y="423108"/>
                  <a:pt x="1200531" y="415869"/>
                  <a:pt x="1205579" y="415678"/>
                </a:cubicBezTo>
                <a:cubicBezTo>
                  <a:pt x="1210437" y="415583"/>
                  <a:pt x="1215581" y="422822"/>
                  <a:pt x="1224153" y="429680"/>
                </a:cubicBezTo>
                <a:close/>
                <a:moveTo>
                  <a:pt x="1074706" y="323952"/>
                </a:moveTo>
                <a:cubicBezTo>
                  <a:pt x="1069467" y="327286"/>
                  <a:pt x="1063562" y="333858"/>
                  <a:pt x="1058990" y="333096"/>
                </a:cubicBezTo>
                <a:cubicBezTo>
                  <a:pt x="1054132" y="332239"/>
                  <a:pt x="1047845" y="324810"/>
                  <a:pt x="1047179" y="319571"/>
                </a:cubicBezTo>
                <a:cubicBezTo>
                  <a:pt x="1046702" y="316142"/>
                  <a:pt x="1055084" y="308331"/>
                  <a:pt x="1059561" y="308236"/>
                </a:cubicBezTo>
                <a:cubicBezTo>
                  <a:pt x="1064609" y="308141"/>
                  <a:pt x="1069753" y="314522"/>
                  <a:pt x="1074896" y="318142"/>
                </a:cubicBezTo>
                <a:cubicBezTo>
                  <a:pt x="1074801" y="320142"/>
                  <a:pt x="1074801" y="322047"/>
                  <a:pt x="1074706" y="323952"/>
                </a:cubicBezTo>
                <a:close/>
                <a:moveTo>
                  <a:pt x="835533" y="216510"/>
                </a:moveTo>
                <a:cubicBezTo>
                  <a:pt x="829342" y="208509"/>
                  <a:pt x="822770" y="203652"/>
                  <a:pt x="823055" y="199175"/>
                </a:cubicBezTo>
                <a:cubicBezTo>
                  <a:pt x="823341" y="194508"/>
                  <a:pt x="830104" y="190126"/>
                  <a:pt x="834009" y="185649"/>
                </a:cubicBezTo>
                <a:cubicBezTo>
                  <a:pt x="838676" y="189936"/>
                  <a:pt x="845820" y="193555"/>
                  <a:pt x="847058" y="198603"/>
                </a:cubicBezTo>
                <a:cubicBezTo>
                  <a:pt x="847916" y="202509"/>
                  <a:pt x="841248" y="208128"/>
                  <a:pt x="835533" y="216510"/>
                </a:cubicBezTo>
                <a:close/>
                <a:moveTo>
                  <a:pt x="1806512" y="1172249"/>
                </a:moveTo>
                <a:cubicBezTo>
                  <a:pt x="1810131" y="1177297"/>
                  <a:pt x="1817084" y="1182726"/>
                  <a:pt x="1816608" y="1187298"/>
                </a:cubicBezTo>
                <a:cubicBezTo>
                  <a:pt x="1816037" y="1192251"/>
                  <a:pt x="1808988" y="1199014"/>
                  <a:pt x="1803845" y="1199967"/>
                </a:cubicBezTo>
                <a:cubicBezTo>
                  <a:pt x="1800320" y="1200633"/>
                  <a:pt x="1792129" y="1192823"/>
                  <a:pt x="1791748" y="1188441"/>
                </a:cubicBezTo>
                <a:cubicBezTo>
                  <a:pt x="1791367" y="1183393"/>
                  <a:pt x="1797368" y="1177869"/>
                  <a:pt x="1800606" y="1172535"/>
                </a:cubicBezTo>
                <a:cubicBezTo>
                  <a:pt x="1802606" y="1172344"/>
                  <a:pt x="1804607" y="1172249"/>
                  <a:pt x="1806512" y="1172249"/>
                </a:cubicBezTo>
                <a:close/>
                <a:moveTo>
                  <a:pt x="1343882" y="549123"/>
                </a:moveTo>
                <a:cubicBezTo>
                  <a:pt x="1340358" y="543980"/>
                  <a:pt x="1333595" y="538360"/>
                  <a:pt x="1334262" y="533788"/>
                </a:cubicBezTo>
                <a:cubicBezTo>
                  <a:pt x="1334929" y="528835"/>
                  <a:pt x="1342168" y="522358"/>
                  <a:pt x="1347311" y="521501"/>
                </a:cubicBezTo>
                <a:cubicBezTo>
                  <a:pt x="1350740" y="520929"/>
                  <a:pt x="1358837" y="528930"/>
                  <a:pt x="1359027" y="533407"/>
                </a:cubicBezTo>
                <a:cubicBezTo>
                  <a:pt x="1359313" y="538455"/>
                  <a:pt x="1353122" y="543885"/>
                  <a:pt x="1349693" y="549123"/>
                </a:cubicBezTo>
                <a:cubicBezTo>
                  <a:pt x="1347788" y="549123"/>
                  <a:pt x="1345882" y="549123"/>
                  <a:pt x="1343882" y="549123"/>
                </a:cubicBezTo>
                <a:close/>
                <a:moveTo>
                  <a:pt x="914210" y="196889"/>
                </a:moveTo>
                <a:cubicBezTo>
                  <a:pt x="919544" y="204223"/>
                  <a:pt x="925163" y="208509"/>
                  <a:pt x="924877" y="212319"/>
                </a:cubicBezTo>
                <a:cubicBezTo>
                  <a:pt x="924497" y="216320"/>
                  <a:pt x="918496" y="219844"/>
                  <a:pt x="914972" y="223654"/>
                </a:cubicBezTo>
                <a:cubicBezTo>
                  <a:pt x="911257" y="220130"/>
                  <a:pt x="904970" y="216987"/>
                  <a:pt x="904399" y="212986"/>
                </a:cubicBezTo>
                <a:cubicBezTo>
                  <a:pt x="903827" y="209176"/>
                  <a:pt x="909257" y="204509"/>
                  <a:pt x="914210" y="196889"/>
                </a:cubicBezTo>
                <a:close/>
                <a:moveTo>
                  <a:pt x="1704785" y="920503"/>
                </a:moveTo>
                <a:cubicBezTo>
                  <a:pt x="1696307" y="926028"/>
                  <a:pt x="1691354" y="931743"/>
                  <a:pt x="1687449" y="931076"/>
                </a:cubicBezTo>
                <a:cubicBezTo>
                  <a:pt x="1683258" y="930409"/>
                  <a:pt x="1677829" y="924122"/>
                  <a:pt x="1677067" y="919551"/>
                </a:cubicBezTo>
                <a:cubicBezTo>
                  <a:pt x="1676591" y="916693"/>
                  <a:pt x="1683639" y="909835"/>
                  <a:pt x="1687449" y="909740"/>
                </a:cubicBezTo>
                <a:cubicBezTo>
                  <a:pt x="1691831" y="909645"/>
                  <a:pt x="1696403" y="914979"/>
                  <a:pt x="1704785" y="920503"/>
                </a:cubicBezTo>
                <a:close/>
                <a:moveTo>
                  <a:pt x="1280827" y="458731"/>
                </a:moveTo>
                <a:cubicBezTo>
                  <a:pt x="1275874" y="451111"/>
                  <a:pt x="1270540" y="446444"/>
                  <a:pt x="1271111" y="442634"/>
                </a:cubicBezTo>
                <a:cubicBezTo>
                  <a:pt x="1271683" y="438633"/>
                  <a:pt x="1277874" y="435490"/>
                  <a:pt x="1281684" y="431966"/>
                </a:cubicBezTo>
                <a:cubicBezTo>
                  <a:pt x="1285208" y="435680"/>
                  <a:pt x="1291209" y="439300"/>
                  <a:pt x="1291590" y="443301"/>
                </a:cubicBezTo>
                <a:cubicBezTo>
                  <a:pt x="1291781" y="447111"/>
                  <a:pt x="1286161" y="451397"/>
                  <a:pt x="1280827" y="458731"/>
                </a:cubicBezTo>
                <a:close/>
                <a:moveTo>
                  <a:pt x="1574006" y="735337"/>
                </a:moveTo>
                <a:cubicBezTo>
                  <a:pt x="1565720" y="741052"/>
                  <a:pt x="1560862" y="746862"/>
                  <a:pt x="1556957" y="746291"/>
                </a:cubicBezTo>
                <a:cubicBezTo>
                  <a:pt x="1552766" y="745719"/>
                  <a:pt x="1547146" y="739528"/>
                  <a:pt x="1546289" y="735051"/>
                </a:cubicBezTo>
                <a:cubicBezTo>
                  <a:pt x="1545717" y="732194"/>
                  <a:pt x="1552575" y="725145"/>
                  <a:pt x="1556385" y="724955"/>
                </a:cubicBezTo>
                <a:cubicBezTo>
                  <a:pt x="1560767" y="724764"/>
                  <a:pt x="1565434" y="730003"/>
                  <a:pt x="1574006" y="735337"/>
                </a:cubicBezTo>
                <a:close/>
                <a:moveTo>
                  <a:pt x="1621536" y="812585"/>
                </a:moveTo>
                <a:cubicBezTo>
                  <a:pt x="1627442" y="820205"/>
                  <a:pt x="1633823" y="824967"/>
                  <a:pt x="1633157" y="828492"/>
                </a:cubicBezTo>
                <a:cubicBezTo>
                  <a:pt x="1632299" y="833254"/>
                  <a:pt x="1626013" y="836969"/>
                  <a:pt x="1622107" y="841160"/>
                </a:cubicBezTo>
                <a:cubicBezTo>
                  <a:pt x="1618298" y="837350"/>
                  <a:pt x="1611916" y="833826"/>
                  <a:pt x="1611440" y="829635"/>
                </a:cubicBezTo>
                <a:cubicBezTo>
                  <a:pt x="1610868" y="825539"/>
                  <a:pt x="1616393" y="820681"/>
                  <a:pt x="1621536" y="812585"/>
                </a:cubicBezTo>
                <a:close/>
                <a:moveTo>
                  <a:pt x="453676" y="64777"/>
                </a:moveTo>
                <a:cubicBezTo>
                  <a:pt x="449294" y="58205"/>
                  <a:pt x="444056" y="53633"/>
                  <a:pt x="444818" y="50775"/>
                </a:cubicBezTo>
                <a:cubicBezTo>
                  <a:pt x="445961" y="46775"/>
                  <a:pt x="451580" y="43917"/>
                  <a:pt x="455200" y="40679"/>
                </a:cubicBezTo>
                <a:cubicBezTo>
                  <a:pt x="458153" y="44203"/>
                  <a:pt x="463391" y="47727"/>
                  <a:pt x="463487" y="51442"/>
                </a:cubicBezTo>
                <a:cubicBezTo>
                  <a:pt x="463677" y="54871"/>
                  <a:pt x="458534" y="58586"/>
                  <a:pt x="453676" y="64777"/>
                </a:cubicBezTo>
                <a:close/>
                <a:moveTo>
                  <a:pt x="1490663" y="657327"/>
                </a:moveTo>
                <a:cubicBezTo>
                  <a:pt x="1486091" y="649517"/>
                  <a:pt x="1480947" y="644659"/>
                  <a:pt x="1481709" y="641039"/>
                </a:cubicBezTo>
                <a:cubicBezTo>
                  <a:pt x="1482566" y="637229"/>
                  <a:pt x="1488662" y="632658"/>
                  <a:pt x="1492949" y="632181"/>
                </a:cubicBezTo>
                <a:cubicBezTo>
                  <a:pt x="1495616" y="631896"/>
                  <a:pt x="1501616" y="638754"/>
                  <a:pt x="1501426" y="642183"/>
                </a:cubicBezTo>
                <a:cubicBezTo>
                  <a:pt x="1501331" y="646278"/>
                  <a:pt x="1496187" y="650088"/>
                  <a:pt x="1490663" y="657327"/>
                </a:cubicBezTo>
                <a:close/>
                <a:moveTo>
                  <a:pt x="1936242" y="1451046"/>
                </a:moveTo>
                <a:cubicBezTo>
                  <a:pt x="1929003" y="1456475"/>
                  <a:pt x="1924717" y="1462095"/>
                  <a:pt x="1921097" y="1461714"/>
                </a:cubicBezTo>
                <a:cubicBezTo>
                  <a:pt x="1917192" y="1461333"/>
                  <a:pt x="1911858" y="1455713"/>
                  <a:pt x="1910906" y="1451617"/>
                </a:cubicBezTo>
                <a:cubicBezTo>
                  <a:pt x="1910334" y="1448950"/>
                  <a:pt x="1916430" y="1442187"/>
                  <a:pt x="1919859" y="1441997"/>
                </a:cubicBezTo>
                <a:cubicBezTo>
                  <a:pt x="1923955" y="1441711"/>
                  <a:pt x="1928432" y="1446473"/>
                  <a:pt x="1936242" y="1451046"/>
                </a:cubicBezTo>
                <a:close/>
                <a:moveTo>
                  <a:pt x="1154621" y="335382"/>
                </a:moveTo>
                <a:cubicBezTo>
                  <a:pt x="1146905" y="340240"/>
                  <a:pt x="1142238" y="345479"/>
                  <a:pt x="1138619" y="344812"/>
                </a:cubicBezTo>
                <a:cubicBezTo>
                  <a:pt x="1134713" y="344050"/>
                  <a:pt x="1129951" y="338049"/>
                  <a:pt x="1129284" y="333858"/>
                </a:cubicBezTo>
                <a:cubicBezTo>
                  <a:pt x="1128903" y="331287"/>
                  <a:pt x="1135571" y="325000"/>
                  <a:pt x="1139095" y="325095"/>
                </a:cubicBezTo>
                <a:cubicBezTo>
                  <a:pt x="1143191" y="325095"/>
                  <a:pt x="1147286" y="330144"/>
                  <a:pt x="1154621" y="335382"/>
                </a:cubicBezTo>
                <a:close/>
                <a:moveTo>
                  <a:pt x="1854137" y="1282263"/>
                </a:moveTo>
                <a:cubicBezTo>
                  <a:pt x="1861376" y="1276833"/>
                  <a:pt x="1865186" y="1271690"/>
                  <a:pt x="1869377" y="1271499"/>
                </a:cubicBezTo>
                <a:cubicBezTo>
                  <a:pt x="1872806" y="1271309"/>
                  <a:pt x="1879664" y="1277310"/>
                  <a:pt x="1879378" y="1279977"/>
                </a:cubicBezTo>
                <a:cubicBezTo>
                  <a:pt x="1878902" y="1284263"/>
                  <a:pt x="1874330" y="1290454"/>
                  <a:pt x="1870520" y="1291216"/>
                </a:cubicBezTo>
                <a:cubicBezTo>
                  <a:pt x="1866900" y="1291978"/>
                  <a:pt x="1861947" y="1286835"/>
                  <a:pt x="1854137" y="1282263"/>
                </a:cubicBezTo>
                <a:close/>
                <a:moveTo>
                  <a:pt x="1768507" y="1013943"/>
                </a:moveTo>
                <a:cubicBezTo>
                  <a:pt x="1761077" y="1019087"/>
                  <a:pt x="1756601" y="1024516"/>
                  <a:pt x="1752981" y="1024040"/>
                </a:cubicBezTo>
                <a:cubicBezTo>
                  <a:pt x="1749076" y="1023468"/>
                  <a:pt x="1744028" y="1017753"/>
                  <a:pt x="1743170" y="1013562"/>
                </a:cubicBezTo>
                <a:cubicBezTo>
                  <a:pt x="1742694" y="1010991"/>
                  <a:pt x="1749076" y="1004418"/>
                  <a:pt x="1752505" y="1004323"/>
                </a:cubicBezTo>
                <a:cubicBezTo>
                  <a:pt x="1756696" y="1004228"/>
                  <a:pt x="1760982" y="1008990"/>
                  <a:pt x="1768507" y="1013943"/>
                </a:cubicBezTo>
                <a:close/>
                <a:moveTo>
                  <a:pt x="388715" y="37440"/>
                </a:moveTo>
                <a:cubicBezTo>
                  <a:pt x="382048" y="41631"/>
                  <a:pt x="377285" y="46775"/>
                  <a:pt x="374523" y="45822"/>
                </a:cubicBezTo>
                <a:cubicBezTo>
                  <a:pt x="370523" y="44584"/>
                  <a:pt x="367951" y="38869"/>
                  <a:pt x="364808" y="35059"/>
                </a:cubicBezTo>
                <a:cubicBezTo>
                  <a:pt x="368427" y="32202"/>
                  <a:pt x="372047" y="27058"/>
                  <a:pt x="375761" y="27058"/>
                </a:cubicBezTo>
                <a:cubicBezTo>
                  <a:pt x="379095" y="27058"/>
                  <a:pt x="382619" y="32392"/>
                  <a:pt x="388715" y="37440"/>
                </a:cubicBezTo>
                <a:close/>
                <a:moveTo>
                  <a:pt x="227933" y="7151"/>
                </a:moveTo>
                <a:cubicBezTo>
                  <a:pt x="222123" y="11628"/>
                  <a:pt x="218789" y="16295"/>
                  <a:pt x="215741" y="16009"/>
                </a:cubicBezTo>
                <a:cubicBezTo>
                  <a:pt x="212598" y="15723"/>
                  <a:pt x="208312" y="11246"/>
                  <a:pt x="207455" y="7818"/>
                </a:cubicBezTo>
                <a:cubicBezTo>
                  <a:pt x="206883" y="5817"/>
                  <a:pt x="211836" y="197"/>
                  <a:pt x="214503" y="7"/>
                </a:cubicBezTo>
                <a:cubicBezTo>
                  <a:pt x="217932" y="-183"/>
                  <a:pt x="221552" y="3531"/>
                  <a:pt x="227933" y="7151"/>
                </a:cubicBezTo>
                <a:close/>
                <a:moveTo>
                  <a:pt x="547307" y="65825"/>
                </a:moveTo>
                <a:cubicBezTo>
                  <a:pt x="540639" y="69730"/>
                  <a:pt x="536543" y="73826"/>
                  <a:pt x="532924" y="73540"/>
                </a:cubicBezTo>
                <a:cubicBezTo>
                  <a:pt x="529876" y="73254"/>
                  <a:pt x="524447" y="66872"/>
                  <a:pt x="525113" y="64872"/>
                </a:cubicBezTo>
                <a:cubicBezTo>
                  <a:pt x="526352" y="61158"/>
                  <a:pt x="531019" y="56871"/>
                  <a:pt x="534829" y="56204"/>
                </a:cubicBezTo>
                <a:cubicBezTo>
                  <a:pt x="537496" y="55728"/>
                  <a:pt x="541115" y="60872"/>
                  <a:pt x="547307" y="65825"/>
                </a:cubicBezTo>
                <a:close/>
                <a:moveTo>
                  <a:pt x="1438751" y="547695"/>
                </a:moveTo>
                <a:cubicBezTo>
                  <a:pt x="1432751" y="551981"/>
                  <a:pt x="1429512" y="555981"/>
                  <a:pt x="1426083" y="556077"/>
                </a:cubicBezTo>
                <a:cubicBezTo>
                  <a:pt x="1423321" y="556172"/>
                  <a:pt x="1417892" y="551028"/>
                  <a:pt x="1418177" y="549123"/>
                </a:cubicBezTo>
                <a:cubicBezTo>
                  <a:pt x="1418844" y="545599"/>
                  <a:pt x="1422559" y="540646"/>
                  <a:pt x="1425702" y="540075"/>
                </a:cubicBezTo>
                <a:cubicBezTo>
                  <a:pt x="1428655" y="539503"/>
                  <a:pt x="1432560" y="543789"/>
                  <a:pt x="1438751" y="547695"/>
                </a:cubicBezTo>
                <a:close/>
                <a:moveTo>
                  <a:pt x="994886" y="238418"/>
                </a:moveTo>
                <a:cubicBezTo>
                  <a:pt x="990791" y="233465"/>
                  <a:pt x="986028" y="230036"/>
                  <a:pt x="986504" y="227750"/>
                </a:cubicBezTo>
                <a:cubicBezTo>
                  <a:pt x="987266" y="224226"/>
                  <a:pt x="991648" y="221559"/>
                  <a:pt x="994505" y="218606"/>
                </a:cubicBezTo>
                <a:cubicBezTo>
                  <a:pt x="997172" y="221368"/>
                  <a:pt x="1001649" y="223940"/>
                  <a:pt x="1002030" y="226893"/>
                </a:cubicBezTo>
                <a:cubicBezTo>
                  <a:pt x="1002316" y="229845"/>
                  <a:pt x="998315" y="233179"/>
                  <a:pt x="994886" y="238418"/>
                </a:cubicBezTo>
                <a:close/>
                <a:moveTo>
                  <a:pt x="612934" y="66301"/>
                </a:moveTo>
                <a:cubicBezTo>
                  <a:pt x="617315" y="72206"/>
                  <a:pt x="621887" y="75731"/>
                  <a:pt x="621602" y="78779"/>
                </a:cubicBezTo>
                <a:cubicBezTo>
                  <a:pt x="621316" y="82017"/>
                  <a:pt x="616458" y="87256"/>
                  <a:pt x="613505" y="87351"/>
                </a:cubicBezTo>
                <a:cubicBezTo>
                  <a:pt x="610552" y="87446"/>
                  <a:pt x="605409" y="82589"/>
                  <a:pt x="604933" y="79255"/>
                </a:cubicBezTo>
                <a:cubicBezTo>
                  <a:pt x="604647" y="76207"/>
                  <a:pt x="608933" y="72492"/>
                  <a:pt x="612934" y="66301"/>
                </a:cubicBezTo>
                <a:close/>
                <a:moveTo>
                  <a:pt x="1830991" y="1107384"/>
                </a:moveTo>
                <a:cubicBezTo>
                  <a:pt x="1825085" y="1111765"/>
                  <a:pt x="1821561" y="1116337"/>
                  <a:pt x="1818608" y="1116051"/>
                </a:cubicBezTo>
                <a:cubicBezTo>
                  <a:pt x="1815465" y="1115670"/>
                  <a:pt x="1811274" y="1111098"/>
                  <a:pt x="1810417" y="1107669"/>
                </a:cubicBezTo>
                <a:cubicBezTo>
                  <a:pt x="1809941" y="1105669"/>
                  <a:pt x="1814989" y="1100145"/>
                  <a:pt x="1817656" y="1100049"/>
                </a:cubicBezTo>
                <a:cubicBezTo>
                  <a:pt x="1821085" y="1099859"/>
                  <a:pt x="1824609" y="1103573"/>
                  <a:pt x="1830991" y="1107384"/>
                </a:cubicBezTo>
                <a:close/>
                <a:moveTo>
                  <a:pt x="701612" y="93828"/>
                </a:moveTo>
                <a:cubicBezTo>
                  <a:pt x="696373" y="97353"/>
                  <a:pt x="692468" y="101734"/>
                  <a:pt x="690277" y="101067"/>
                </a:cubicBezTo>
                <a:cubicBezTo>
                  <a:pt x="686848" y="100020"/>
                  <a:pt x="684562" y="95352"/>
                  <a:pt x="681800" y="92304"/>
                </a:cubicBezTo>
                <a:cubicBezTo>
                  <a:pt x="684752" y="89923"/>
                  <a:pt x="687705" y="85637"/>
                  <a:pt x="690753" y="85542"/>
                </a:cubicBezTo>
                <a:cubicBezTo>
                  <a:pt x="693706" y="85446"/>
                  <a:pt x="696659" y="89828"/>
                  <a:pt x="701612" y="93828"/>
                </a:cubicBezTo>
                <a:close/>
                <a:moveTo>
                  <a:pt x="308610" y="22200"/>
                </a:moveTo>
                <a:cubicBezTo>
                  <a:pt x="302133" y="26582"/>
                  <a:pt x="298514" y="30963"/>
                  <a:pt x="294799" y="30963"/>
                </a:cubicBezTo>
                <a:cubicBezTo>
                  <a:pt x="291751" y="30963"/>
                  <a:pt x="288703" y="25725"/>
                  <a:pt x="285750" y="22772"/>
                </a:cubicBezTo>
                <a:cubicBezTo>
                  <a:pt x="288893" y="19533"/>
                  <a:pt x="291656" y="14485"/>
                  <a:pt x="295370" y="13533"/>
                </a:cubicBezTo>
                <a:cubicBezTo>
                  <a:pt x="298037" y="12866"/>
                  <a:pt x="302038" y="17628"/>
                  <a:pt x="308610" y="22200"/>
                </a:cubicBezTo>
                <a:close/>
              </a:path>
            </a:pathLst>
          </a:custGeom>
          <a:solidFill>
            <a:srgbClr val="FFFFFF"/>
          </a:solidFill>
          <a:ln w="9525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>
              <a:defRPr/>
            </a:pPr>
            <a:endParaRPr lang="en-US">
              <a:solidFill>
                <a:srgbClr val="1B1E20"/>
              </a:solidFill>
              <a:latin typeface="Calibri" panose="020F0502020204030204"/>
            </a:endParaRPr>
          </a:p>
        </p:txBody>
      </p:sp>
      <p:sp>
        <p:nvSpPr>
          <p:cNvPr id="4" name="Прямоугольник 3"/>
          <p:cNvSpPr/>
          <p:nvPr/>
        </p:nvSpPr>
        <p:spPr>
          <a:xfrm>
            <a:off x="6074178" y="4433029"/>
            <a:ext cx="6115050" cy="779929"/>
          </a:xfrm>
          <a:prstGeom prst="rect">
            <a:avLst/>
          </a:prstGeom>
          <a:noFill/>
          <a:ln w="57150">
            <a:solidFill>
              <a:srgbClr val="FCB33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ru-RU" sz="1200"/>
          </a:p>
        </p:txBody>
      </p:sp>
      <p:sp>
        <p:nvSpPr>
          <p:cNvPr id="5" name="Прямоугольник 4"/>
          <p:cNvSpPr/>
          <p:nvPr/>
        </p:nvSpPr>
        <p:spPr>
          <a:xfrm>
            <a:off x="6211213" y="4856228"/>
            <a:ext cx="427850" cy="290232"/>
          </a:xfrm>
          <a:prstGeom prst="rect">
            <a:avLst/>
          </a:prstGeom>
          <a:noFill/>
          <a:ln w="38100">
            <a:solidFill>
              <a:srgbClr val="FCB33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ru-RU" sz="1200"/>
          </a:p>
        </p:txBody>
      </p:sp>
      <p:sp>
        <p:nvSpPr>
          <p:cNvPr id="480" name="Rectangle 6410">
            <a:extLst>
              <a:ext uri="{FF2B5EF4-FFF2-40B4-BE49-F238E27FC236}">
                <a16:creationId xmlns:a16="http://schemas.microsoft.com/office/drawing/2014/main" xmlns="" id="{D11AF6D6-ED3E-AF4C-A3B0-0BD6163B0E72}"/>
              </a:ext>
            </a:extLst>
          </p:cNvPr>
          <p:cNvSpPr/>
          <p:nvPr/>
        </p:nvSpPr>
        <p:spPr>
          <a:xfrm>
            <a:off x="610509" y="1522194"/>
            <a:ext cx="5323665" cy="3696285"/>
          </a:xfrm>
          <a:prstGeom prst="roundRect">
            <a:avLst>
              <a:gd name="adj" fmla="val 8744"/>
            </a:avLst>
          </a:prstGeom>
          <a:solidFill>
            <a:srgbClr val="FFFFFF"/>
          </a:solidFill>
          <a:ln w="12700" cap="flat" cmpd="sng" algn="ctr">
            <a:noFill/>
            <a:prstDash val="solid"/>
            <a:miter lim="800000"/>
          </a:ln>
          <a:effectLst>
            <a:outerShdw blurRad="316160" dist="38100" dir="2700000" algn="tl" rotWithShape="0">
              <a:prstClr val="black">
                <a:alpha val="13422"/>
              </a:prstClr>
            </a:outerShdw>
          </a:effectLst>
        </p:spPr>
        <p:txBody>
          <a:bodyPr lIns="182880" tIns="137160" rIns="274320" bIns="137160" numCol="2" spcCol="91440" rtlCol="0" anchor="ctr"/>
          <a:lstStyle/>
          <a:p>
            <a:pPr marL="228600" marR="0" lvl="0" indent="-228600" defTabSz="914400" eaLnBrk="1" fontAlgn="auto" latinLnBrk="0" hangingPunct="1">
              <a:lnSpc>
                <a:spcPts val="1100"/>
              </a:lnSpc>
              <a:spcBef>
                <a:spcPts val="0"/>
              </a:spcBef>
              <a:spcAft>
                <a:spcPts val="300"/>
              </a:spcAft>
              <a:buClrTx/>
              <a:buSzTx/>
              <a:buFont typeface="+mj-lt"/>
              <a:buAutoNum type="arabicPeriod"/>
              <a:tabLst/>
              <a:defRPr/>
            </a:pPr>
            <a:endParaRPr kumimoji="0" lang="en-US" sz="700" b="0" i="1" u="none" strike="noStrike" kern="0" cap="none" spc="0" normalizeH="0" baseline="0" noProof="0" dirty="0">
              <a:ln>
                <a:noFill/>
              </a:ln>
              <a:solidFill>
                <a:srgbClr val="1B1E20"/>
              </a:solidFill>
              <a:effectLst/>
              <a:uLnTx/>
              <a:uFillTx/>
              <a:latin typeface="Century Gothic" panose="020B0502020202020204" pitchFamily="34" charset="0"/>
              <a:ea typeface="+mn-ea"/>
              <a:cs typeface="+mn-cs"/>
            </a:endParaRPr>
          </a:p>
        </p:txBody>
      </p:sp>
      <p:graphicFrame>
        <p:nvGraphicFramePr>
          <p:cNvPr id="481" name="Table 4">
            <a:extLst>
              <a:ext uri="{FF2B5EF4-FFF2-40B4-BE49-F238E27FC236}">
                <a16:creationId xmlns:a16="http://schemas.microsoft.com/office/drawing/2014/main" xmlns="" id="{A1F7DB64-83F0-4F75-AF14-BDC5DFC24C6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265784479"/>
              </p:ext>
            </p:extLst>
          </p:nvPr>
        </p:nvGraphicFramePr>
        <p:xfrm>
          <a:off x="1061090" y="1717655"/>
          <a:ext cx="5061435" cy="3859675"/>
        </p:xfrm>
        <a:graphic>
          <a:graphicData uri="http://schemas.openxmlformats.org/drawingml/2006/table">
            <a:tbl>
              <a:tblPr firstRow="1" bandRow="1"/>
              <a:tblGrid>
                <a:gridCol w="5061435">
                  <a:extLst>
                    <a:ext uri="{9D8B030D-6E8A-4147-A177-3AD203B41FA5}">
                      <a16:colId xmlns:a16="http://schemas.microsoft.com/office/drawing/2014/main" xmlns="" val="856011064"/>
                    </a:ext>
                  </a:extLst>
                </a:gridCol>
              </a:tblGrid>
              <a:tr h="1354855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2400" b="1" kern="800" spc="-13" dirty="0" smtClean="0">
                          <a:solidFill>
                            <a:schemeClr val="bg2">
                              <a:lumMod val="75000"/>
                              <a:lumOff val="25000"/>
                            </a:schemeClr>
                          </a:solidFill>
                          <a:latin typeface="Roboto Condensed" panose="02000000000000000000" pitchFamily="2" charset="0"/>
                          <a:ea typeface="+mn-ea"/>
                          <a:cs typeface="+mn-cs"/>
                        </a:rPr>
                        <a:t>Для вновь создаваемых  организаций, достаточно указать в пункте 8 на странице 4 заявления на государственную регистрацию создания юридического лица по форме № Р11001 номер типового устава.</a:t>
                      </a:r>
                      <a:endParaRPr lang="ru-RU" sz="2400" b="1" kern="800" spc="-13" dirty="0">
                        <a:solidFill>
                          <a:schemeClr val="bg2">
                            <a:lumMod val="75000"/>
                            <a:lumOff val="25000"/>
                          </a:schemeClr>
                        </a:solidFill>
                        <a:latin typeface="Roboto Condensed" panose="02000000000000000000" pitchFamily="2" charset="0"/>
                        <a:ea typeface="+mn-ea"/>
                        <a:cs typeface="+mn-cs"/>
                      </a:endParaRPr>
                    </a:p>
                  </a:txBody>
                  <a:tcPr marT="27432" marB="73152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8C9098">
                          <a:lumMod val="40000"/>
                          <a:lumOff val="60000"/>
                        </a:srgb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872540872"/>
                  </a:ext>
                </a:extLst>
              </a:tr>
              <a:tr h="833011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ru-RU" sz="1800" kern="1200" spc="-1" dirty="0" smtClean="0">
                        <a:solidFill>
                          <a:schemeClr val="tx1">
                            <a:lumMod val="50000"/>
                          </a:schemeClr>
                        </a:solidFill>
                        <a:latin typeface="Roboto Condensed"/>
                        <a:ea typeface="Roboto Condensed"/>
                        <a:cs typeface="+mn-cs"/>
                      </a:endParaRPr>
                    </a:p>
                  </a:txBody>
                  <a:tcPr marT="27432" marB="73152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8C9098">
                          <a:lumMod val="40000"/>
                          <a:lumOff val="60000"/>
                        </a:srgb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8C9098">
                          <a:lumMod val="40000"/>
                          <a:lumOff val="60000"/>
                        </a:srgb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694068297"/>
                  </a:ext>
                </a:extLst>
              </a:tr>
            </a:tbl>
          </a:graphicData>
        </a:graphic>
      </p:graphicFrame>
      <p:grpSp>
        <p:nvGrpSpPr>
          <p:cNvPr id="2" name="Группа 1"/>
          <p:cNvGrpSpPr/>
          <p:nvPr/>
        </p:nvGrpSpPr>
        <p:grpSpPr>
          <a:xfrm>
            <a:off x="57757" y="2849750"/>
            <a:ext cx="1041171" cy="1041171"/>
            <a:chOff x="450617" y="2932266"/>
            <a:chExt cx="1041171" cy="1041171"/>
          </a:xfrm>
        </p:grpSpPr>
        <p:sp>
          <p:nvSpPr>
            <p:cNvPr id="490" name="Oval 35">
              <a:extLst>
                <a:ext uri="{FF2B5EF4-FFF2-40B4-BE49-F238E27FC236}">
                  <a16:creationId xmlns:a16="http://schemas.microsoft.com/office/drawing/2014/main" xmlns="" id="{632B7C2F-592D-4A8E-AC52-1768295A6A2A}"/>
                </a:ext>
              </a:extLst>
            </p:cNvPr>
            <p:cNvSpPr/>
            <p:nvPr/>
          </p:nvSpPr>
          <p:spPr>
            <a:xfrm>
              <a:off x="450617" y="2932266"/>
              <a:ext cx="1041171" cy="1041171"/>
            </a:xfrm>
            <a:prstGeom prst="ellipse">
              <a:avLst/>
            </a:prstGeom>
            <a:gradFill>
              <a:gsLst>
                <a:gs pos="22000">
                  <a:srgbClr val="2AA3D3">
                    <a:alpha val="74000"/>
                  </a:srgbClr>
                </a:gs>
                <a:gs pos="100000">
                  <a:srgbClr val="02F9C8"/>
                </a:gs>
              </a:gsLst>
              <a:lin ang="17400000" scaled="0"/>
            </a:gradFill>
            <a:ln w="28575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491" name="TextBox 490"/>
            <p:cNvSpPr txBox="1"/>
            <p:nvPr/>
          </p:nvSpPr>
          <p:spPr>
            <a:xfrm>
              <a:off x="837546" y="2990134"/>
              <a:ext cx="526247" cy="923330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l"/>
              <a:r>
                <a:rPr lang="ru-RU" sz="6000" b="1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!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09188018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5" name="Freeform: Shape 735">
            <a:extLst>
              <a:ext uri="{FF2B5EF4-FFF2-40B4-BE49-F238E27FC236}">
                <a16:creationId xmlns:a16="http://schemas.microsoft.com/office/drawing/2014/main" xmlns="" id="{EDC5D52B-4550-784C-B614-8ECD53107909}"/>
              </a:ext>
            </a:extLst>
          </p:cNvPr>
          <p:cNvSpPr/>
          <p:nvPr/>
        </p:nvSpPr>
        <p:spPr>
          <a:xfrm rot="16200000" flipV="1">
            <a:off x="89790" y="2790461"/>
            <a:ext cx="3950773" cy="4140402"/>
          </a:xfrm>
          <a:custGeom>
            <a:avLst/>
            <a:gdLst>
              <a:gd name="connsiteX0" fmla="*/ 95 w 1933575"/>
              <a:gd name="connsiteY0" fmla="*/ 1400658 h 1590675"/>
              <a:gd name="connsiteX1" fmla="*/ 95 w 1933575"/>
              <a:gd name="connsiteY1" fmla="*/ 1590492 h 1590675"/>
              <a:gd name="connsiteX2" fmla="*/ 549783 w 1933575"/>
              <a:gd name="connsiteY2" fmla="*/ 1590492 h 1590675"/>
              <a:gd name="connsiteX3" fmla="*/ 538639 w 1933575"/>
              <a:gd name="connsiteY3" fmla="*/ 1575347 h 1590675"/>
              <a:gd name="connsiteX4" fmla="*/ 555593 w 1933575"/>
              <a:gd name="connsiteY4" fmla="*/ 1562869 h 1590675"/>
              <a:gd name="connsiteX5" fmla="*/ 567976 w 1933575"/>
              <a:gd name="connsiteY5" fmla="*/ 1580490 h 1590675"/>
              <a:gd name="connsiteX6" fmla="*/ 552831 w 1933575"/>
              <a:gd name="connsiteY6" fmla="*/ 1590396 h 1590675"/>
              <a:gd name="connsiteX7" fmla="*/ 617315 w 1933575"/>
              <a:gd name="connsiteY7" fmla="*/ 1590396 h 1590675"/>
              <a:gd name="connsiteX8" fmla="*/ 616363 w 1933575"/>
              <a:gd name="connsiteY8" fmla="*/ 1589158 h 1590675"/>
              <a:gd name="connsiteX9" fmla="*/ 633317 w 1933575"/>
              <a:gd name="connsiteY9" fmla="*/ 1577442 h 1590675"/>
              <a:gd name="connsiteX10" fmla="*/ 643128 w 1933575"/>
              <a:gd name="connsiteY10" fmla="*/ 1590396 h 1590675"/>
              <a:gd name="connsiteX11" fmla="*/ 709422 w 1933575"/>
              <a:gd name="connsiteY11" fmla="*/ 1590396 h 1590675"/>
              <a:gd name="connsiteX12" fmla="*/ 712470 w 1933575"/>
              <a:gd name="connsiteY12" fmla="*/ 1588110 h 1590675"/>
              <a:gd name="connsiteX13" fmla="*/ 714089 w 1933575"/>
              <a:gd name="connsiteY13" fmla="*/ 1590396 h 1590675"/>
              <a:gd name="connsiteX14" fmla="*/ 955262 w 1933575"/>
              <a:gd name="connsiteY14" fmla="*/ 1590396 h 1590675"/>
              <a:gd name="connsiteX15" fmla="*/ 937355 w 1933575"/>
              <a:gd name="connsiteY15" fmla="*/ 1564964 h 1590675"/>
              <a:gd name="connsiteX16" fmla="*/ 966788 w 1933575"/>
              <a:gd name="connsiteY16" fmla="*/ 1543247 h 1590675"/>
              <a:gd name="connsiteX17" fmla="*/ 989171 w 1933575"/>
              <a:gd name="connsiteY17" fmla="*/ 1574775 h 1590675"/>
              <a:gd name="connsiteX18" fmla="*/ 963263 w 1933575"/>
              <a:gd name="connsiteY18" fmla="*/ 1590396 h 1590675"/>
              <a:gd name="connsiteX19" fmla="*/ 1022604 w 1933575"/>
              <a:gd name="connsiteY19" fmla="*/ 1590396 h 1590675"/>
              <a:gd name="connsiteX20" fmla="*/ 1014317 w 1933575"/>
              <a:gd name="connsiteY20" fmla="*/ 1579062 h 1590675"/>
              <a:gd name="connsiteX21" fmla="*/ 1047464 w 1933575"/>
              <a:gd name="connsiteY21" fmla="*/ 1554868 h 1590675"/>
              <a:gd name="connsiteX22" fmla="*/ 1066514 w 1933575"/>
              <a:gd name="connsiteY22" fmla="*/ 1586872 h 1590675"/>
              <a:gd name="connsiteX23" fmla="*/ 1061752 w 1933575"/>
              <a:gd name="connsiteY23" fmla="*/ 1590396 h 1590675"/>
              <a:gd name="connsiteX24" fmla="*/ 1098233 w 1933575"/>
              <a:gd name="connsiteY24" fmla="*/ 1590396 h 1590675"/>
              <a:gd name="connsiteX25" fmla="*/ 1127189 w 1933575"/>
              <a:gd name="connsiteY25" fmla="*/ 1567346 h 1590675"/>
              <a:gd name="connsiteX26" fmla="*/ 1136809 w 1933575"/>
              <a:gd name="connsiteY26" fmla="*/ 1590396 h 1590675"/>
              <a:gd name="connsiteX27" fmla="*/ 1193197 w 1933575"/>
              <a:gd name="connsiteY27" fmla="*/ 1590396 h 1590675"/>
              <a:gd name="connsiteX28" fmla="*/ 1201103 w 1933575"/>
              <a:gd name="connsiteY28" fmla="*/ 1576966 h 1590675"/>
              <a:gd name="connsiteX29" fmla="*/ 1183767 w 1933575"/>
              <a:gd name="connsiteY29" fmla="*/ 1533246 h 1590675"/>
              <a:gd name="connsiteX30" fmla="*/ 1152620 w 1933575"/>
              <a:gd name="connsiteY30" fmla="*/ 1530484 h 1590675"/>
              <a:gd name="connsiteX31" fmla="*/ 1127474 w 1933575"/>
              <a:gd name="connsiteY31" fmla="*/ 1548867 h 1590675"/>
              <a:gd name="connsiteX32" fmla="*/ 1092422 w 1933575"/>
              <a:gd name="connsiteY32" fmla="*/ 1512672 h 1590675"/>
              <a:gd name="connsiteX33" fmla="*/ 1049084 w 1933575"/>
              <a:gd name="connsiteY33" fmla="*/ 1542200 h 1590675"/>
              <a:gd name="connsiteX34" fmla="*/ 1022509 w 1933575"/>
              <a:gd name="connsiteY34" fmla="*/ 1498099 h 1590675"/>
              <a:gd name="connsiteX35" fmla="*/ 1062133 w 1933575"/>
              <a:gd name="connsiteY35" fmla="*/ 1460094 h 1590675"/>
              <a:gd name="connsiteX36" fmla="*/ 1036987 w 1933575"/>
              <a:gd name="connsiteY36" fmla="*/ 1421423 h 1590675"/>
              <a:gd name="connsiteX37" fmla="*/ 1005840 w 1933575"/>
              <a:gd name="connsiteY37" fmla="*/ 1423042 h 1590675"/>
              <a:gd name="connsiteX38" fmla="*/ 983552 w 1933575"/>
              <a:gd name="connsiteY38" fmla="*/ 1442949 h 1590675"/>
              <a:gd name="connsiteX39" fmla="*/ 957358 w 1933575"/>
              <a:gd name="connsiteY39" fmla="*/ 1404183 h 1590675"/>
              <a:gd name="connsiteX40" fmla="*/ 965740 w 1933575"/>
              <a:gd name="connsiteY40" fmla="*/ 1402278 h 1590675"/>
              <a:gd name="connsiteX41" fmla="*/ 997077 w 1933575"/>
              <a:gd name="connsiteY41" fmla="*/ 1367702 h 1590675"/>
              <a:gd name="connsiteX42" fmla="*/ 972122 w 1933575"/>
              <a:gd name="connsiteY42" fmla="*/ 1326935 h 1590675"/>
              <a:gd name="connsiteX43" fmla="*/ 966026 w 1933575"/>
              <a:gd name="connsiteY43" fmla="*/ 1323696 h 1590675"/>
              <a:gd name="connsiteX44" fmla="*/ 966502 w 1933575"/>
              <a:gd name="connsiteY44" fmla="*/ 1323982 h 1590675"/>
              <a:gd name="connsiteX45" fmla="*/ 918782 w 1933575"/>
              <a:gd name="connsiteY45" fmla="*/ 1353605 h 1590675"/>
              <a:gd name="connsiteX46" fmla="*/ 889635 w 1933575"/>
              <a:gd name="connsiteY46" fmla="*/ 1310171 h 1590675"/>
              <a:gd name="connsiteX47" fmla="*/ 932212 w 1933575"/>
              <a:gd name="connsiteY47" fmla="*/ 1277976 h 1590675"/>
              <a:gd name="connsiteX48" fmla="*/ 931354 w 1933575"/>
              <a:gd name="connsiteY48" fmla="*/ 1278738 h 1590675"/>
              <a:gd name="connsiteX49" fmla="*/ 908209 w 1933575"/>
              <a:gd name="connsiteY49" fmla="*/ 1234161 h 1590675"/>
              <a:gd name="connsiteX50" fmla="*/ 855059 w 1933575"/>
              <a:gd name="connsiteY50" fmla="*/ 1254164 h 1590675"/>
              <a:gd name="connsiteX51" fmla="*/ 834390 w 1933575"/>
              <a:gd name="connsiteY51" fmla="*/ 1217873 h 1590675"/>
              <a:gd name="connsiteX52" fmla="*/ 865251 w 1933575"/>
              <a:gd name="connsiteY52" fmla="*/ 1189775 h 1590675"/>
              <a:gd name="connsiteX53" fmla="*/ 839629 w 1933575"/>
              <a:gd name="connsiteY53" fmla="*/ 1142055 h 1590675"/>
              <a:gd name="connsiteX54" fmla="*/ 787051 w 1933575"/>
              <a:gd name="connsiteY54" fmla="*/ 1167581 h 1590675"/>
              <a:gd name="connsiteX55" fmla="*/ 759143 w 1933575"/>
              <a:gd name="connsiteY55" fmla="*/ 1125576 h 1590675"/>
              <a:gd name="connsiteX56" fmla="*/ 768953 w 1933575"/>
              <a:gd name="connsiteY56" fmla="*/ 1123100 h 1590675"/>
              <a:gd name="connsiteX57" fmla="*/ 800195 w 1933575"/>
              <a:gd name="connsiteY57" fmla="*/ 1084428 h 1590675"/>
              <a:gd name="connsiteX58" fmla="*/ 768953 w 1933575"/>
              <a:gd name="connsiteY58" fmla="*/ 1047186 h 1590675"/>
              <a:gd name="connsiteX59" fmla="*/ 725615 w 1933575"/>
              <a:gd name="connsiteY59" fmla="*/ 1068998 h 1590675"/>
              <a:gd name="connsiteX60" fmla="*/ 719233 w 1933575"/>
              <a:gd name="connsiteY60" fmla="*/ 1076999 h 1590675"/>
              <a:gd name="connsiteX61" fmla="*/ 695992 w 1933575"/>
              <a:gd name="connsiteY61" fmla="*/ 1034327 h 1590675"/>
              <a:gd name="connsiteX62" fmla="*/ 643319 w 1933575"/>
              <a:gd name="connsiteY62" fmla="*/ 1057187 h 1590675"/>
              <a:gd name="connsiteX63" fmla="*/ 634556 w 1933575"/>
              <a:gd name="connsiteY63" fmla="*/ 1034803 h 1590675"/>
              <a:gd name="connsiteX64" fmla="*/ 615410 w 1933575"/>
              <a:gd name="connsiteY64" fmla="*/ 1016801 h 1590675"/>
              <a:gd name="connsiteX65" fmla="*/ 625031 w 1933575"/>
              <a:gd name="connsiteY65" fmla="*/ 1014515 h 1590675"/>
              <a:gd name="connsiteX66" fmla="*/ 654844 w 1933575"/>
              <a:gd name="connsiteY66" fmla="*/ 976415 h 1590675"/>
              <a:gd name="connsiteX67" fmla="*/ 623697 w 1933575"/>
              <a:gd name="connsiteY67" fmla="*/ 939363 h 1590675"/>
              <a:gd name="connsiteX68" fmla="*/ 580644 w 1933575"/>
              <a:gd name="connsiteY68" fmla="*/ 961365 h 1590675"/>
              <a:gd name="connsiteX69" fmla="*/ 575215 w 1933575"/>
              <a:gd name="connsiteY69" fmla="*/ 969747 h 1590675"/>
              <a:gd name="connsiteX70" fmla="*/ 549688 w 1933575"/>
              <a:gd name="connsiteY70" fmla="*/ 926694 h 1590675"/>
              <a:gd name="connsiteX71" fmla="*/ 518446 w 1933575"/>
              <a:gd name="connsiteY71" fmla="*/ 928885 h 1590675"/>
              <a:gd name="connsiteX72" fmla="*/ 496157 w 1933575"/>
              <a:gd name="connsiteY72" fmla="*/ 943172 h 1590675"/>
              <a:gd name="connsiteX73" fmla="*/ 467963 w 1933575"/>
              <a:gd name="connsiteY73" fmla="*/ 911073 h 1590675"/>
              <a:gd name="connsiteX74" fmla="*/ 420338 w 1933575"/>
              <a:gd name="connsiteY74" fmla="*/ 930885 h 1590675"/>
              <a:gd name="connsiteX75" fmla="*/ 383667 w 1933575"/>
              <a:gd name="connsiteY75" fmla="*/ 895071 h 1590675"/>
              <a:gd name="connsiteX76" fmla="*/ 343281 w 1933575"/>
              <a:gd name="connsiteY76" fmla="*/ 918788 h 1590675"/>
              <a:gd name="connsiteX77" fmla="*/ 321278 w 1933575"/>
              <a:gd name="connsiteY77" fmla="*/ 882117 h 1590675"/>
              <a:gd name="connsiteX78" fmla="*/ 353092 w 1933575"/>
              <a:gd name="connsiteY78" fmla="*/ 841255 h 1590675"/>
              <a:gd name="connsiteX79" fmla="*/ 324517 w 1933575"/>
              <a:gd name="connsiteY79" fmla="*/ 806394 h 1590675"/>
              <a:gd name="connsiteX80" fmla="*/ 282131 w 1933575"/>
              <a:gd name="connsiteY80" fmla="*/ 824110 h 1590675"/>
              <a:gd name="connsiteX81" fmla="*/ 278892 w 1933575"/>
              <a:gd name="connsiteY81" fmla="*/ 855257 h 1590675"/>
              <a:gd name="connsiteX82" fmla="*/ 294227 w 1933575"/>
              <a:gd name="connsiteY82" fmla="*/ 877641 h 1590675"/>
              <a:gd name="connsiteX83" fmla="*/ 262890 w 1933575"/>
              <a:gd name="connsiteY83" fmla="*/ 902310 h 1590675"/>
              <a:gd name="connsiteX84" fmla="*/ 241078 w 1933575"/>
              <a:gd name="connsiteY84" fmla="*/ 867830 h 1590675"/>
              <a:gd name="connsiteX85" fmla="*/ 273368 w 1933575"/>
              <a:gd name="connsiteY85" fmla="*/ 826968 h 1590675"/>
              <a:gd name="connsiteX86" fmla="*/ 243269 w 1933575"/>
              <a:gd name="connsiteY86" fmla="*/ 792011 h 1590675"/>
              <a:gd name="connsiteX87" fmla="*/ 200692 w 1933575"/>
              <a:gd name="connsiteY87" fmla="*/ 812680 h 1590675"/>
              <a:gd name="connsiteX88" fmla="*/ 215741 w 1933575"/>
              <a:gd name="connsiteY88" fmla="*/ 862972 h 1590675"/>
              <a:gd name="connsiteX89" fmla="*/ 181261 w 1933575"/>
              <a:gd name="connsiteY89" fmla="*/ 890213 h 1590675"/>
              <a:gd name="connsiteX90" fmla="*/ 146304 w 1933575"/>
              <a:gd name="connsiteY90" fmla="*/ 855543 h 1590675"/>
              <a:gd name="connsiteX91" fmla="*/ 102108 w 1933575"/>
              <a:gd name="connsiteY91" fmla="*/ 884784 h 1590675"/>
              <a:gd name="connsiteX92" fmla="*/ 68866 w 1933575"/>
              <a:gd name="connsiteY92" fmla="*/ 842017 h 1590675"/>
              <a:gd name="connsiteX93" fmla="*/ 22765 w 1933575"/>
              <a:gd name="connsiteY93" fmla="*/ 870592 h 1590675"/>
              <a:gd name="connsiteX94" fmla="*/ 20955 w 1933575"/>
              <a:gd name="connsiteY94" fmla="*/ 860305 h 1590675"/>
              <a:gd name="connsiteX95" fmla="*/ 95 w 1933575"/>
              <a:gd name="connsiteY95" fmla="*/ 831635 h 1590675"/>
              <a:gd name="connsiteX96" fmla="*/ 95 w 1933575"/>
              <a:gd name="connsiteY96" fmla="*/ 901548 h 1590675"/>
              <a:gd name="connsiteX97" fmla="*/ 19336 w 1933575"/>
              <a:gd name="connsiteY97" fmla="*/ 880403 h 1590675"/>
              <a:gd name="connsiteX98" fmla="*/ 38767 w 1933575"/>
              <a:gd name="connsiteY98" fmla="*/ 915931 h 1590675"/>
              <a:gd name="connsiteX99" fmla="*/ 9716 w 1933575"/>
              <a:gd name="connsiteY99" fmla="*/ 937934 h 1590675"/>
              <a:gd name="connsiteX100" fmla="*/ 95 w 1933575"/>
              <a:gd name="connsiteY100" fmla="*/ 925266 h 1590675"/>
              <a:gd name="connsiteX101" fmla="*/ 95 w 1933575"/>
              <a:gd name="connsiteY101" fmla="*/ 969938 h 1590675"/>
              <a:gd name="connsiteX102" fmla="*/ 6382 w 1933575"/>
              <a:gd name="connsiteY102" fmla="*/ 964889 h 1590675"/>
              <a:gd name="connsiteX103" fmla="*/ 25146 w 1933575"/>
              <a:gd name="connsiteY103" fmla="*/ 994036 h 1590675"/>
              <a:gd name="connsiteX104" fmla="*/ 95 w 1933575"/>
              <a:gd name="connsiteY104" fmla="*/ 1011371 h 1590675"/>
              <a:gd name="connsiteX105" fmla="*/ 95 w 1933575"/>
              <a:gd name="connsiteY105" fmla="*/ 1059568 h 1590675"/>
              <a:gd name="connsiteX106" fmla="*/ 9239 w 1933575"/>
              <a:gd name="connsiteY106" fmla="*/ 1073475 h 1590675"/>
              <a:gd name="connsiteX107" fmla="*/ 95 w 1933575"/>
              <a:gd name="connsiteY107" fmla="*/ 1079189 h 1590675"/>
              <a:gd name="connsiteX108" fmla="*/ 95 w 1933575"/>
              <a:gd name="connsiteY108" fmla="*/ 1398277 h 1590675"/>
              <a:gd name="connsiteX109" fmla="*/ 14478 w 1933575"/>
              <a:gd name="connsiteY109" fmla="*/ 1387895 h 1590675"/>
              <a:gd name="connsiteX110" fmla="*/ 24765 w 1933575"/>
              <a:gd name="connsiteY110" fmla="*/ 1403421 h 1590675"/>
              <a:gd name="connsiteX111" fmla="*/ 9906 w 1933575"/>
              <a:gd name="connsiteY111" fmla="*/ 1413708 h 1590675"/>
              <a:gd name="connsiteX112" fmla="*/ 95 w 1933575"/>
              <a:gd name="connsiteY112" fmla="*/ 1400658 h 1590675"/>
              <a:gd name="connsiteX113" fmla="*/ 87821 w 1933575"/>
              <a:gd name="connsiteY113" fmla="*/ 1424090 h 1590675"/>
              <a:gd name="connsiteX114" fmla="*/ 79439 w 1933575"/>
              <a:gd name="connsiteY114" fmla="*/ 1413612 h 1590675"/>
              <a:gd name="connsiteX115" fmla="*/ 91821 w 1933575"/>
              <a:gd name="connsiteY115" fmla="*/ 1404183 h 1590675"/>
              <a:gd name="connsiteX116" fmla="*/ 99536 w 1933575"/>
              <a:gd name="connsiteY116" fmla="*/ 1415803 h 1590675"/>
              <a:gd name="connsiteX117" fmla="*/ 87821 w 1933575"/>
              <a:gd name="connsiteY117" fmla="*/ 1424090 h 1590675"/>
              <a:gd name="connsiteX118" fmla="*/ 102680 w 1933575"/>
              <a:gd name="connsiteY118" fmla="*/ 1348461 h 1590675"/>
              <a:gd name="connsiteX119" fmla="*/ 90392 w 1933575"/>
              <a:gd name="connsiteY119" fmla="*/ 1332840 h 1590675"/>
              <a:gd name="connsiteX120" fmla="*/ 105728 w 1933575"/>
              <a:gd name="connsiteY120" fmla="*/ 1320744 h 1590675"/>
              <a:gd name="connsiteX121" fmla="*/ 117634 w 1933575"/>
              <a:gd name="connsiteY121" fmla="*/ 1338746 h 1590675"/>
              <a:gd name="connsiteX122" fmla="*/ 102680 w 1933575"/>
              <a:gd name="connsiteY122" fmla="*/ 1348461 h 1590675"/>
              <a:gd name="connsiteX123" fmla="*/ 114586 w 1933575"/>
              <a:gd name="connsiteY123" fmla="*/ 1272547 h 1590675"/>
              <a:gd name="connsiteX124" fmla="*/ 100394 w 1933575"/>
              <a:gd name="connsiteY124" fmla="*/ 1253497 h 1590675"/>
              <a:gd name="connsiteX125" fmla="*/ 120396 w 1933575"/>
              <a:gd name="connsiteY125" fmla="*/ 1238638 h 1590675"/>
              <a:gd name="connsiteX126" fmla="*/ 134207 w 1933575"/>
              <a:gd name="connsiteY126" fmla="*/ 1259403 h 1590675"/>
              <a:gd name="connsiteX127" fmla="*/ 114586 w 1933575"/>
              <a:gd name="connsiteY127" fmla="*/ 1272547 h 1590675"/>
              <a:gd name="connsiteX128" fmla="*/ 128397 w 1933575"/>
              <a:gd name="connsiteY128" fmla="*/ 1195490 h 1590675"/>
              <a:gd name="connsiteX129" fmla="*/ 112109 w 1933575"/>
              <a:gd name="connsiteY129" fmla="*/ 1173487 h 1590675"/>
              <a:gd name="connsiteX130" fmla="*/ 134969 w 1933575"/>
              <a:gd name="connsiteY130" fmla="*/ 1156914 h 1590675"/>
              <a:gd name="connsiteX131" fmla="*/ 151067 w 1933575"/>
              <a:gd name="connsiteY131" fmla="*/ 1180250 h 1590675"/>
              <a:gd name="connsiteX132" fmla="*/ 128397 w 1933575"/>
              <a:gd name="connsiteY132" fmla="*/ 1195490 h 1590675"/>
              <a:gd name="connsiteX133" fmla="*/ 166688 w 1933575"/>
              <a:gd name="connsiteY133" fmla="*/ 1438758 h 1590675"/>
              <a:gd name="connsiteX134" fmla="*/ 158210 w 1933575"/>
              <a:gd name="connsiteY134" fmla="*/ 1427043 h 1590675"/>
              <a:gd name="connsiteX135" fmla="*/ 171545 w 1933575"/>
              <a:gd name="connsiteY135" fmla="*/ 1416184 h 1590675"/>
              <a:gd name="connsiteX136" fmla="*/ 180975 w 1933575"/>
              <a:gd name="connsiteY136" fmla="*/ 1428947 h 1590675"/>
              <a:gd name="connsiteX137" fmla="*/ 166688 w 1933575"/>
              <a:gd name="connsiteY137" fmla="*/ 1438758 h 1590675"/>
              <a:gd name="connsiteX138" fmla="*/ 179927 w 1933575"/>
              <a:gd name="connsiteY138" fmla="*/ 1362272 h 1590675"/>
              <a:gd name="connsiteX139" fmla="*/ 168212 w 1933575"/>
              <a:gd name="connsiteY139" fmla="*/ 1348080 h 1590675"/>
              <a:gd name="connsiteX140" fmla="*/ 185642 w 1933575"/>
              <a:gd name="connsiteY140" fmla="*/ 1335126 h 1590675"/>
              <a:gd name="connsiteX141" fmla="*/ 195358 w 1933575"/>
              <a:gd name="connsiteY141" fmla="*/ 1350652 h 1590675"/>
              <a:gd name="connsiteX142" fmla="*/ 179927 w 1933575"/>
              <a:gd name="connsiteY142" fmla="*/ 1362272 h 1590675"/>
              <a:gd name="connsiteX143" fmla="*/ 194310 w 1933575"/>
              <a:gd name="connsiteY143" fmla="*/ 1286739 h 1590675"/>
              <a:gd name="connsiteX144" fmla="*/ 180499 w 1933575"/>
              <a:gd name="connsiteY144" fmla="*/ 1267785 h 1590675"/>
              <a:gd name="connsiteX145" fmla="*/ 199930 w 1933575"/>
              <a:gd name="connsiteY145" fmla="*/ 1253021 h 1590675"/>
              <a:gd name="connsiteX146" fmla="*/ 213551 w 1933575"/>
              <a:gd name="connsiteY146" fmla="*/ 1273500 h 1590675"/>
              <a:gd name="connsiteX147" fmla="*/ 194310 w 1933575"/>
              <a:gd name="connsiteY147" fmla="*/ 1286739 h 1590675"/>
              <a:gd name="connsiteX148" fmla="*/ 192310 w 1933575"/>
              <a:gd name="connsiteY148" fmla="*/ 1187870 h 1590675"/>
              <a:gd name="connsiteX149" fmla="*/ 214789 w 1933575"/>
              <a:gd name="connsiteY149" fmla="*/ 1171201 h 1590675"/>
              <a:gd name="connsiteX150" fmla="*/ 230600 w 1933575"/>
              <a:gd name="connsiteY150" fmla="*/ 1194442 h 1590675"/>
              <a:gd name="connsiteX151" fmla="*/ 207931 w 1933575"/>
              <a:gd name="connsiteY151" fmla="*/ 1209492 h 1590675"/>
              <a:gd name="connsiteX152" fmla="*/ 192310 w 1933575"/>
              <a:gd name="connsiteY152" fmla="*/ 1187870 h 1590675"/>
              <a:gd name="connsiteX153" fmla="*/ 233077 w 1933575"/>
              <a:gd name="connsiteY153" fmla="*/ 1530484 h 1590675"/>
              <a:gd name="connsiteX154" fmla="*/ 223933 w 1933575"/>
              <a:gd name="connsiteY154" fmla="*/ 1518673 h 1590675"/>
              <a:gd name="connsiteX155" fmla="*/ 236125 w 1933575"/>
              <a:gd name="connsiteY155" fmla="*/ 1510672 h 1590675"/>
              <a:gd name="connsiteX156" fmla="*/ 244126 w 1933575"/>
              <a:gd name="connsiteY156" fmla="*/ 1522293 h 1590675"/>
              <a:gd name="connsiteX157" fmla="*/ 233077 w 1933575"/>
              <a:gd name="connsiteY157" fmla="*/ 1530484 h 1590675"/>
              <a:gd name="connsiteX158" fmla="*/ 246317 w 1933575"/>
              <a:gd name="connsiteY158" fmla="*/ 1452855 h 1590675"/>
              <a:gd name="connsiteX159" fmla="*/ 235934 w 1933575"/>
              <a:gd name="connsiteY159" fmla="*/ 1439139 h 1590675"/>
              <a:gd name="connsiteX160" fmla="*/ 250508 w 1933575"/>
              <a:gd name="connsiteY160" fmla="*/ 1428471 h 1590675"/>
              <a:gd name="connsiteX161" fmla="*/ 260985 w 1933575"/>
              <a:gd name="connsiteY161" fmla="*/ 1443045 h 1590675"/>
              <a:gd name="connsiteX162" fmla="*/ 246317 w 1933575"/>
              <a:gd name="connsiteY162" fmla="*/ 1452855 h 1590675"/>
              <a:gd name="connsiteX163" fmla="*/ 260033 w 1933575"/>
              <a:gd name="connsiteY163" fmla="*/ 1375798 h 1590675"/>
              <a:gd name="connsiteX164" fmla="*/ 250031 w 1933575"/>
              <a:gd name="connsiteY164" fmla="*/ 1361130 h 1590675"/>
              <a:gd name="connsiteX165" fmla="*/ 265081 w 1933575"/>
              <a:gd name="connsiteY165" fmla="*/ 1349223 h 1590675"/>
              <a:gd name="connsiteX166" fmla="*/ 275558 w 1933575"/>
              <a:gd name="connsiteY166" fmla="*/ 1365130 h 1590675"/>
              <a:gd name="connsiteX167" fmla="*/ 260033 w 1933575"/>
              <a:gd name="connsiteY167" fmla="*/ 1375798 h 1590675"/>
              <a:gd name="connsiteX168" fmla="*/ 273844 w 1933575"/>
              <a:gd name="connsiteY168" fmla="*/ 1301122 h 1590675"/>
              <a:gd name="connsiteX169" fmla="*/ 260128 w 1933575"/>
              <a:gd name="connsiteY169" fmla="*/ 1282072 h 1590675"/>
              <a:gd name="connsiteX170" fmla="*/ 279845 w 1933575"/>
              <a:gd name="connsiteY170" fmla="*/ 1267499 h 1590675"/>
              <a:gd name="connsiteX171" fmla="*/ 293751 w 1933575"/>
              <a:gd name="connsiteY171" fmla="*/ 1288073 h 1590675"/>
              <a:gd name="connsiteX172" fmla="*/ 273844 w 1933575"/>
              <a:gd name="connsiteY172" fmla="*/ 1301122 h 1590675"/>
              <a:gd name="connsiteX173" fmla="*/ 272129 w 1933575"/>
              <a:gd name="connsiteY173" fmla="*/ 1201967 h 1590675"/>
              <a:gd name="connsiteX174" fmla="*/ 294132 w 1933575"/>
              <a:gd name="connsiteY174" fmla="*/ 1185489 h 1590675"/>
              <a:gd name="connsiteX175" fmla="*/ 310325 w 1933575"/>
              <a:gd name="connsiteY175" fmla="*/ 1208730 h 1590675"/>
              <a:gd name="connsiteX176" fmla="*/ 287655 w 1933575"/>
              <a:gd name="connsiteY176" fmla="*/ 1223684 h 1590675"/>
              <a:gd name="connsiteX177" fmla="*/ 272129 w 1933575"/>
              <a:gd name="connsiteY177" fmla="*/ 1201967 h 1590675"/>
              <a:gd name="connsiteX178" fmla="*/ 312325 w 1933575"/>
              <a:gd name="connsiteY178" fmla="*/ 1545724 h 1590675"/>
              <a:gd name="connsiteX179" fmla="*/ 303467 w 1933575"/>
              <a:gd name="connsiteY179" fmla="*/ 1533532 h 1590675"/>
              <a:gd name="connsiteX180" fmla="*/ 315944 w 1933575"/>
              <a:gd name="connsiteY180" fmla="*/ 1523817 h 1590675"/>
              <a:gd name="connsiteX181" fmla="*/ 324612 w 1933575"/>
              <a:gd name="connsiteY181" fmla="*/ 1536294 h 1590675"/>
              <a:gd name="connsiteX182" fmla="*/ 312325 w 1933575"/>
              <a:gd name="connsiteY182" fmla="*/ 1545724 h 1590675"/>
              <a:gd name="connsiteX183" fmla="*/ 326231 w 1933575"/>
              <a:gd name="connsiteY183" fmla="*/ 1467524 h 1590675"/>
              <a:gd name="connsiteX184" fmla="*/ 315468 w 1933575"/>
              <a:gd name="connsiteY184" fmla="*/ 1453331 h 1590675"/>
              <a:gd name="connsiteX185" fmla="*/ 330232 w 1933575"/>
              <a:gd name="connsiteY185" fmla="*/ 1441997 h 1590675"/>
              <a:gd name="connsiteX186" fmla="*/ 341090 w 1933575"/>
              <a:gd name="connsiteY186" fmla="*/ 1457999 h 1590675"/>
              <a:gd name="connsiteX187" fmla="*/ 326231 w 1933575"/>
              <a:gd name="connsiteY187" fmla="*/ 1467524 h 1590675"/>
              <a:gd name="connsiteX188" fmla="*/ 339471 w 1933575"/>
              <a:gd name="connsiteY188" fmla="*/ 1390467 h 1590675"/>
              <a:gd name="connsiteX189" fmla="*/ 329184 w 1933575"/>
              <a:gd name="connsiteY189" fmla="*/ 1375227 h 1590675"/>
              <a:gd name="connsiteX190" fmla="*/ 345758 w 1933575"/>
              <a:gd name="connsiteY190" fmla="*/ 1361892 h 1590675"/>
              <a:gd name="connsiteX191" fmla="*/ 357569 w 1933575"/>
              <a:gd name="connsiteY191" fmla="*/ 1378275 h 1590675"/>
              <a:gd name="connsiteX192" fmla="*/ 339471 w 1933575"/>
              <a:gd name="connsiteY192" fmla="*/ 1390467 h 1590675"/>
              <a:gd name="connsiteX193" fmla="*/ 352901 w 1933575"/>
              <a:gd name="connsiteY193" fmla="*/ 1314267 h 1590675"/>
              <a:gd name="connsiteX194" fmla="*/ 339090 w 1933575"/>
              <a:gd name="connsiteY194" fmla="*/ 1296455 h 1590675"/>
              <a:gd name="connsiteX195" fmla="*/ 359474 w 1933575"/>
              <a:gd name="connsiteY195" fmla="*/ 1281215 h 1590675"/>
              <a:gd name="connsiteX196" fmla="*/ 372047 w 1933575"/>
              <a:gd name="connsiteY196" fmla="*/ 1299979 h 1590675"/>
              <a:gd name="connsiteX197" fmla="*/ 352901 w 1933575"/>
              <a:gd name="connsiteY197" fmla="*/ 1314267 h 1590675"/>
              <a:gd name="connsiteX198" fmla="*/ 351473 w 1933575"/>
              <a:gd name="connsiteY198" fmla="*/ 1216350 h 1590675"/>
              <a:gd name="connsiteX199" fmla="*/ 374047 w 1933575"/>
              <a:gd name="connsiteY199" fmla="*/ 1199490 h 1590675"/>
              <a:gd name="connsiteX200" fmla="*/ 390430 w 1933575"/>
              <a:gd name="connsiteY200" fmla="*/ 1223303 h 1590675"/>
              <a:gd name="connsiteX201" fmla="*/ 367284 w 1933575"/>
              <a:gd name="connsiteY201" fmla="*/ 1238638 h 1590675"/>
              <a:gd name="connsiteX202" fmla="*/ 351473 w 1933575"/>
              <a:gd name="connsiteY202" fmla="*/ 1216350 h 1590675"/>
              <a:gd name="connsiteX203" fmla="*/ 391859 w 1933575"/>
              <a:gd name="connsiteY203" fmla="*/ 1560583 h 1590675"/>
              <a:gd name="connsiteX204" fmla="*/ 382143 w 1933575"/>
              <a:gd name="connsiteY204" fmla="*/ 1547248 h 1590675"/>
              <a:gd name="connsiteX205" fmla="*/ 395478 w 1933575"/>
              <a:gd name="connsiteY205" fmla="*/ 1537247 h 1590675"/>
              <a:gd name="connsiteX206" fmla="*/ 405575 w 1933575"/>
              <a:gd name="connsiteY206" fmla="*/ 1551153 h 1590675"/>
              <a:gd name="connsiteX207" fmla="*/ 391859 w 1933575"/>
              <a:gd name="connsiteY207" fmla="*/ 1560583 h 1590675"/>
              <a:gd name="connsiteX208" fmla="*/ 405575 w 1933575"/>
              <a:gd name="connsiteY208" fmla="*/ 1482954 h 1590675"/>
              <a:gd name="connsiteX209" fmla="*/ 394240 w 1933575"/>
              <a:gd name="connsiteY209" fmla="*/ 1467619 h 1590675"/>
              <a:gd name="connsiteX210" fmla="*/ 410147 w 1933575"/>
              <a:gd name="connsiteY210" fmla="*/ 1455522 h 1590675"/>
              <a:gd name="connsiteX211" fmla="*/ 421481 w 1933575"/>
              <a:gd name="connsiteY211" fmla="*/ 1472286 h 1590675"/>
              <a:gd name="connsiteX212" fmla="*/ 405575 w 1933575"/>
              <a:gd name="connsiteY212" fmla="*/ 1482954 h 1590675"/>
              <a:gd name="connsiteX213" fmla="*/ 419386 w 1933575"/>
              <a:gd name="connsiteY213" fmla="*/ 1405230 h 1590675"/>
              <a:gd name="connsiteX214" fmla="*/ 406241 w 1933575"/>
              <a:gd name="connsiteY214" fmla="*/ 1387323 h 1590675"/>
              <a:gd name="connsiteX215" fmla="*/ 424625 w 1933575"/>
              <a:gd name="connsiteY215" fmla="*/ 1373512 h 1590675"/>
              <a:gd name="connsiteX216" fmla="*/ 437769 w 1933575"/>
              <a:gd name="connsiteY216" fmla="*/ 1392848 h 1590675"/>
              <a:gd name="connsiteX217" fmla="*/ 419386 w 1933575"/>
              <a:gd name="connsiteY217" fmla="*/ 1405230 h 1590675"/>
              <a:gd name="connsiteX218" fmla="*/ 432816 w 1933575"/>
              <a:gd name="connsiteY218" fmla="*/ 1328554 h 1590675"/>
              <a:gd name="connsiteX219" fmla="*/ 420243 w 1933575"/>
              <a:gd name="connsiteY219" fmla="*/ 1309314 h 1590675"/>
              <a:gd name="connsiteX220" fmla="*/ 439103 w 1933575"/>
              <a:gd name="connsiteY220" fmla="*/ 1294645 h 1590675"/>
              <a:gd name="connsiteX221" fmla="*/ 452342 w 1933575"/>
              <a:gd name="connsiteY221" fmla="*/ 1314457 h 1590675"/>
              <a:gd name="connsiteX222" fmla="*/ 432816 w 1933575"/>
              <a:gd name="connsiteY222" fmla="*/ 1328554 h 1590675"/>
              <a:gd name="connsiteX223" fmla="*/ 430339 w 1933575"/>
              <a:gd name="connsiteY223" fmla="*/ 1230256 h 1590675"/>
              <a:gd name="connsiteX224" fmla="*/ 453771 w 1933575"/>
              <a:gd name="connsiteY224" fmla="*/ 1213302 h 1590675"/>
              <a:gd name="connsiteX225" fmla="*/ 470726 w 1933575"/>
              <a:gd name="connsiteY225" fmla="*/ 1237400 h 1590675"/>
              <a:gd name="connsiteX226" fmla="*/ 446627 w 1933575"/>
              <a:gd name="connsiteY226" fmla="*/ 1253592 h 1590675"/>
              <a:gd name="connsiteX227" fmla="*/ 430339 w 1933575"/>
              <a:gd name="connsiteY227" fmla="*/ 1230256 h 1590675"/>
              <a:gd name="connsiteX228" fmla="*/ 471583 w 1933575"/>
              <a:gd name="connsiteY228" fmla="*/ 1576109 h 1590675"/>
              <a:gd name="connsiteX229" fmla="*/ 460439 w 1933575"/>
              <a:gd name="connsiteY229" fmla="*/ 1561345 h 1590675"/>
              <a:gd name="connsiteX230" fmla="*/ 475679 w 1933575"/>
              <a:gd name="connsiteY230" fmla="*/ 1550201 h 1590675"/>
              <a:gd name="connsiteX231" fmla="*/ 486347 w 1933575"/>
              <a:gd name="connsiteY231" fmla="*/ 1565917 h 1590675"/>
              <a:gd name="connsiteX232" fmla="*/ 471583 w 1933575"/>
              <a:gd name="connsiteY232" fmla="*/ 1576109 h 1590675"/>
              <a:gd name="connsiteX233" fmla="*/ 485013 w 1933575"/>
              <a:gd name="connsiteY233" fmla="*/ 1498385 h 1590675"/>
              <a:gd name="connsiteX234" fmla="*/ 472821 w 1933575"/>
              <a:gd name="connsiteY234" fmla="*/ 1481811 h 1590675"/>
              <a:gd name="connsiteX235" fmla="*/ 490061 w 1933575"/>
              <a:gd name="connsiteY235" fmla="*/ 1468762 h 1590675"/>
              <a:gd name="connsiteX236" fmla="*/ 502444 w 1933575"/>
              <a:gd name="connsiteY236" fmla="*/ 1486669 h 1590675"/>
              <a:gd name="connsiteX237" fmla="*/ 485013 w 1933575"/>
              <a:gd name="connsiteY237" fmla="*/ 1498385 h 1590675"/>
              <a:gd name="connsiteX238" fmla="*/ 498729 w 1933575"/>
              <a:gd name="connsiteY238" fmla="*/ 1420566 h 1590675"/>
              <a:gd name="connsiteX239" fmla="*/ 485204 w 1933575"/>
              <a:gd name="connsiteY239" fmla="*/ 1401516 h 1590675"/>
              <a:gd name="connsiteX240" fmla="*/ 504539 w 1933575"/>
              <a:gd name="connsiteY240" fmla="*/ 1386942 h 1590675"/>
              <a:gd name="connsiteX241" fmla="*/ 518636 w 1933575"/>
              <a:gd name="connsiteY241" fmla="*/ 1407516 h 1590675"/>
              <a:gd name="connsiteX242" fmla="*/ 498729 w 1933575"/>
              <a:gd name="connsiteY242" fmla="*/ 1420566 h 1590675"/>
              <a:gd name="connsiteX243" fmla="*/ 512445 w 1933575"/>
              <a:gd name="connsiteY243" fmla="*/ 1343508 h 1590675"/>
              <a:gd name="connsiteX244" fmla="*/ 499110 w 1933575"/>
              <a:gd name="connsiteY244" fmla="*/ 1323411 h 1590675"/>
              <a:gd name="connsiteX245" fmla="*/ 517874 w 1933575"/>
              <a:gd name="connsiteY245" fmla="*/ 1309028 h 1590675"/>
              <a:gd name="connsiteX246" fmla="*/ 533210 w 1933575"/>
              <a:gd name="connsiteY246" fmla="*/ 1328745 h 1590675"/>
              <a:gd name="connsiteX247" fmla="*/ 512445 w 1933575"/>
              <a:gd name="connsiteY247" fmla="*/ 1343508 h 1590675"/>
              <a:gd name="connsiteX248" fmla="*/ 524637 w 1933575"/>
              <a:gd name="connsiteY248" fmla="*/ 1264641 h 1590675"/>
              <a:gd name="connsiteX249" fmla="*/ 508826 w 1933575"/>
              <a:gd name="connsiteY249" fmla="*/ 1244448 h 1590675"/>
              <a:gd name="connsiteX250" fmla="*/ 531971 w 1933575"/>
              <a:gd name="connsiteY250" fmla="*/ 1228542 h 1590675"/>
              <a:gd name="connsiteX251" fmla="*/ 546259 w 1933575"/>
              <a:gd name="connsiteY251" fmla="*/ 1249782 h 1590675"/>
              <a:gd name="connsiteX252" fmla="*/ 524637 w 1933575"/>
              <a:gd name="connsiteY252" fmla="*/ 1264641 h 1590675"/>
              <a:gd name="connsiteX253" fmla="*/ 519779 w 1933575"/>
              <a:gd name="connsiteY253" fmla="*/ 1163962 h 1590675"/>
              <a:gd name="connsiteX254" fmla="*/ 545592 w 1933575"/>
              <a:gd name="connsiteY254" fmla="*/ 1144150 h 1590675"/>
              <a:gd name="connsiteX255" fmla="*/ 564737 w 1933575"/>
              <a:gd name="connsiteY255" fmla="*/ 1173297 h 1590675"/>
              <a:gd name="connsiteX256" fmla="*/ 539401 w 1933575"/>
              <a:gd name="connsiteY256" fmla="*/ 1188537 h 1590675"/>
              <a:gd name="connsiteX257" fmla="*/ 519779 w 1933575"/>
              <a:gd name="connsiteY257" fmla="*/ 1163962 h 1590675"/>
              <a:gd name="connsiteX258" fmla="*/ 564642 w 1933575"/>
              <a:gd name="connsiteY258" fmla="*/ 1514387 h 1590675"/>
              <a:gd name="connsiteX259" fmla="*/ 551117 w 1933575"/>
              <a:gd name="connsiteY259" fmla="*/ 1495432 h 1590675"/>
              <a:gd name="connsiteX260" fmla="*/ 567881 w 1933575"/>
              <a:gd name="connsiteY260" fmla="*/ 1483716 h 1590675"/>
              <a:gd name="connsiteX261" fmla="*/ 581692 w 1933575"/>
              <a:gd name="connsiteY261" fmla="*/ 1501909 h 1590675"/>
              <a:gd name="connsiteX262" fmla="*/ 564642 w 1933575"/>
              <a:gd name="connsiteY262" fmla="*/ 1514387 h 1590675"/>
              <a:gd name="connsiteX263" fmla="*/ 577406 w 1933575"/>
              <a:gd name="connsiteY263" fmla="*/ 1434091 h 1590675"/>
              <a:gd name="connsiteX264" fmla="*/ 563118 w 1933575"/>
              <a:gd name="connsiteY264" fmla="*/ 1415422 h 1590675"/>
              <a:gd name="connsiteX265" fmla="*/ 582454 w 1933575"/>
              <a:gd name="connsiteY265" fmla="*/ 1402182 h 1590675"/>
              <a:gd name="connsiteX266" fmla="*/ 597408 w 1933575"/>
              <a:gd name="connsiteY266" fmla="*/ 1421994 h 1590675"/>
              <a:gd name="connsiteX267" fmla="*/ 577406 w 1933575"/>
              <a:gd name="connsiteY267" fmla="*/ 1434091 h 1590675"/>
              <a:gd name="connsiteX268" fmla="*/ 591217 w 1933575"/>
              <a:gd name="connsiteY268" fmla="*/ 1356558 h 1590675"/>
              <a:gd name="connsiteX269" fmla="*/ 574548 w 1933575"/>
              <a:gd name="connsiteY269" fmla="*/ 1334745 h 1590675"/>
              <a:gd name="connsiteX270" fmla="*/ 595979 w 1933575"/>
              <a:gd name="connsiteY270" fmla="*/ 1318553 h 1590675"/>
              <a:gd name="connsiteX271" fmla="*/ 613220 w 1933575"/>
              <a:gd name="connsiteY271" fmla="*/ 1343127 h 1590675"/>
              <a:gd name="connsiteX272" fmla="*/ 591217 w 1933575"/>
              <a:gd name="connsiteY272" fmla="*/ 1356558 h 1590675"/>
              <a:gd name="connsiteX273" fmla="*/ 602742 w 1933575"/>
              <a:gd name="connsiteY273" fmla="*/ 1281405 h 1590675"/>
              <a:gd name="connsiteX274" fmla="*/ 587121 w 1933575"/>
              <a:gd name="connsiteY274" fmla="*/ 1257593 h 1590675"/>
              <a:gd name="connsiteX275" fmla="*/ 610838 w 1933575"/>
              <a:gd name="connsiteY275" fmla="*/ 1239019 h 1590675"/>
              <a:gd name="connsiteX276" fmla="*/ 626269 w 1933575"/>
              <a:gd name="connsiteY276" fmla="*/ 1264451 h 1590675"/>
              <a:gd name="connsiteX277" fmla="*/ 602742 w 1933575"/>
              <a:gd name="connsiteY277" fmla="*/ 1281405 h 1590675"/>
              <a:gd name="connsiteX278" fmla="*/ 596932 w 1933575"/>
              <a:gd name="connsiteY278" fmla="*/ 1178630 h 1590675"/>
              <a:gd name="connsiteX279" fmla="*/ 625316 w 1933575"/>
              <a:gd name="connsiteY279" fmla="*/ 1157199 h 1590675"/>
              <a:gd name="connsiteX280" fmla="*/ 645128 w 1933575"/>
              <a:gd name="connsiteY280" fmla="*/ 1187394 h 1590675"/>
              <a:gd name="connsiteX281" fmla="*/ 616649 w 1933575"/>
              <a:gd name="connsiteY281" fmla="*/ 1205872 h 1590675"/>
              <a:gd name="connsiteX282" fmla="*/ 596932 w 1933575"/>
              <a:gd name="connsiteY282" fmla="*/ 1178630 h 1590675"/>
              <a:gd name="connsiteX283" fmla="*/ 642747 w 1933575"/>
              <a:gd name="connsiteY283" fmla="*/ 1528008 h 1590675"/>
              <a:gd name="connsiteX284" fmla="*/ 628174 w 1933575"/>
              <a:gd name="connsiteY284" fmla="*/ 1508767 h 1590675"/>
              <a:gd name="connsiteX285" fmla="*/ 646748 w 1933575"/>
              <a:gd name="connsiteY285" fmla="*/ 1494575 h 1590675"/>
              <a:gd name="connsiteX286" fmla="*/ 662464 w 1933575"/>
              <a:gd name="connsiteY286" fmla="*/ 1515911 h 1590675"/>
              <a:gd name="connsiteX287" fmla="*/ 642747 w 1933575"/>
              <a:gd name="connsiteY287" fmla="*/ 1528008 h 1590675"/>
              <a:gd name="connsiteX288" fmla="*/ 654653 w 1933575"/>
              <a:gd name="connsiteY288" fmla="*/ 1452189 h 1590675"/>
              <a:gd name="connsiteX289" fmla="*/ 639223 w 1933575"/>
              <a:gd name="connsiteY289" fmla="*/ 1429614 h 1590675"/>
              <a:gd name="connsiteX290" fmla="*/ 661321 w 1933575"/>
              <a:gd name="connsiteY290" fmla="*/ 1412946 h 1590675"/>
              <a:gd name="connsiteX291" fmla="*/ 677894 w 1933575"/>
              <a:gd name="connsiteY291" fmla="*/ 1436663 h 1590675"/>
              <a:gd name="connsiteX292" fmla="*/ 654653 w 1933575"/>
              <a:gd name="connsiteY292" fmla="*/ 1452189 h 1590675"/>
              <a:gd name="connsiteX293" fmla="*/ 668274 w 1933575"/>
              <a:gd name="connsiteY293" fmla="*/ 1374179 h 1590675"/>
              <a:gd name="connsiteX294" fmla="*/ 651320 w 1933575"/>
              <a:gd name="connsiteY294" fmla="*/ 1349795 h 1590675"/>
              <a:gd name="connsiteX295" fmla="*/ 675894 w 1933575"/>
              <a:gd name="connsiteY295" fmla="*/ 1331507 h 1590675"/>
              <a:gd name="connsiteX296" fmla="*/ 693992 w 1933575"/>
              <a:gd name="connsiteY296" fmla="*/ 1357224 h 1590675"/>
              <a:gd name="connsiteX297" fmla="*/ 668274 w 1933575"/>
              <a:gd name="connsiteY297" fmla="*/ 1374179 h 1590675"/>
              <a:gd name="connsiteX298" fmla="*/ 720090 w 1933575"/>
              <a:gd name="connsiteY298" fmla="*/ 1546200 h 1590675"/>
              <a:gd name="connsiteX299" fmla="*/ 704564 w 1933575"/>
              <a:gd name="connsiteY299" fmla="*/ 1523436 h 1590675"/>
              <a:gd name="connsiteX300" fmla="*/ 726567 w 1933575"/>
              <a:gd name="connsiteY300" fmla="*/ 1507053 h 1590675"/>
              <a:gd name="connsiteX301" fmla="*/ 743331 w 1933575"/>
              <a:gd name="connsiteY301" fmla="*/ 1530389 h 1590675"/>
              <a:gd name="connsiteX302" fmla="*/ 720090 w 1933575"/>
              <a:gd name="connsiteY302" fmla="*/ 1546200 h 1590675"/>
              <a:gd name="connsiteX303" fmla="*/ 733806 w 1933575"/>
              <a:gd name="connsiteY303" fmla="*/ 1467714 h 1590675"/>
              <a:gd name="connsiteX304" fmla="*/ 717042 w 1933575"/>
              <a:gd name="connsiteY304" fmla="*/ 1443616 h 1590675"/>
              <a:gd name="connsiteX305" fmla="*/ 741426 w 1933575"/>
              <a:gd name="connsiteY305" fmla="*/ 1425804 h 1590675"/>
              <a:gd name="connsiteX306" fmla="*/ 759143 w 1933575"/>
              <a:gd name="connsiteY306" fmla="*/ 1451046 h 1590675"/>
              <a:gd name="connsiteX307" fmla="*/ 733806 w 1933575"/>
              <a:gd name="connsiteY307" fmla="*/ 1467714 h 1590675"/>
              <a:gd name="connsiteX308" fmla="*/ 747903 w 1933575"/>
              <a:gd name="connsiteY308" fmla="*/ 1389990 h 1590675"/>
              <a:gd name="connsiteX309" fmla="*/ 729520 w 1933575"/>
              <a:gd name="connsiteY309" fmla="*/ 1363606 h 1590675"/>
              <a:gd name="connsiteX310" fmla="*/ 755999 w 1933575"/>
              <a:gd name="connsiteY310" fmla="*/ 1343794 h 1590675"/>
              <a:gd name="connsiteX311" fmla="*/ 774668 w 1933575"/>
              <a:gd name="connsiteY311" fmla="*/ 1371893 h 1590675"/>
              <a:gd name="connsiteX312" fmla="*/ 747903 w 1933575"/>
              <a:gd name="connsiteY312" fmla="*/ 1389990 h 1590675"/>
              <a:gd name="connsiteX313" fmla="*/ 741236 w 1933575"/>
              <a:gd name="connsiteY313" fmla="*/ 1283882 h 1590675"/>
              <a:gd name="connsiteX314" fmla="*/ 770477 w 1933575"/>
              <a:gd name="connsiteY314" fmla="*/ 1261879 h 1590675"/>
              <a:gd name="connsiteX315" fmla="*/ 791432 w 1933575"/>
              <a:gd name="connsiteY315" fmla="*/ 1293216 h 1590675"/>
              <a:gd name="connsiteX316" fmla="*/ 761429 w 1933575"/>
              <a:gd name="connsiteY316" fmla="*/ 1311885 h 1590675"/>
              <a:gd name="connsiteX317" fmla="*/ 741236 w 1933575"/>
              <a:gd name="connsiteY317" fmla="*/ 1283882 h 1590675"/>
              <a:gd name="connsiteX318" fmla="*/ 799148 w 1933575"/>
              <a:gd name="connsiteY318" fmla="*/ 1562107 h 1590675"/>
              <a:gd name="connsiteX319" fmla="*/ 782288 w 1933575"/>
              <a:gd name="connsiteY319" fmla="*/ 1537628 h 1590675"/>
              <a:gd name="connsiteX320" fmla="*/ 806768 w 1933575"/>
              <a:gd name="connsiteY320" fmla="*/ 1519435 h 1590675"/>
              <a:gd name="connsiteX321" fmla="*/ 824865 w 1933575"/>
              <a:gd name="connsiteY321" fmla="*/ 1545057 h 1590675"/>
              <a:gd name="connsiteX322" fmla="*/ 799148 w 1933575"/>
              <a:gd name="connsiteY322" fmla="*/ 1562107 h 1590675"/>
              <a:gd name="connsiteX323" fmla="*/ 813245 w 1933575"/>
              <a:gd name="connsiteY323" fmla="*/ 1483812 h 1590675"/>
              <a:gd name="connsiteX324" fmla="*/ 795052 w 1933575"/>
              <a:gd name="connsiteY324" fmla="*/ 1457522 h 1590675"/>
              <a:gd name="connsiteX325" fmla="*/ 821341 w 1933575"/>
              <a:gd name="connsiteY325" fmla="*/ 1437711 h 1590675"/>
              <a:gd name="connsiteX326" fmla="*/ 840486 w 1933575"/>
              <a:gd name="connsiteY326" fmla="*/ 1465809 h 1590675"/>
              <a:gd name="connsiteX327" fmla="*/ 813245 w 1933575"/>
              <a:gd name="connsiteY327" fmla="*/ 1483812 h 1590675"/>
              <a:gd name="connsiteX328" fmla="*/ 878396 w 1933575"/>
              <a:gd name="connsiteY328" fmla="*/ 1578014 h 1590675"/>
              <a:gd name="connsiteX329" fmla="*/ 860012 w 1933575"/>
              <a:gd name="connsiteY329" fmla="*/ 1551439 h 1590675"/>
              <a:gd name="connsiteX330" fmla="*/ 886777 w 1933575"/>
              <a:gd name="connsiteY330" fmla="*/ 1531055 h 1590675"/>
              <a:gd name="connsiteX331" fmla="*/ 906113 w 1933575"/>
              <a:gd name="connsiteY331" fmla="*/ 1559821 h 1590675"/>
              <a:gd name="connsiteX332" fmla="*/ 878396 w 1933575"/>
              <a:gd name="connsiteY332" fmla="*/ 1578014 h 1590675"/>
              <a:gd name="connsiteX333" fmla="*/ 892207 w 1933575"/>
              <a:gd name="connsiteY333" fmla="*/ 1499718 h 1590675"/>
              <a:gd name="connsiteX334" fmla="*/ 872300 w 1933575"/>
              <a:gd name="connsiteY334" fmla="*/ 1471334 h 1590675"/>
              <a:gd name="connsiteX335" fmla="*/ 901446 w 1933575"/>
              <a:gd name="connsiteY335" fmla="*/ 1449998 h 1590675"/>
              <a:gd name="connsiteX336" fmla="*/ 922401 w 1933575"/>
              <a:gd name="connsiteY336" fmla="*/ 1480859 h 1590675"/>
              <a:gd name="connsiteX337" fmla="*/ 892207 w 1933575"/>
              <a:gd name="connsiteY337" fmla="*/ 1499718 h 1590675"/>
              <a:gd name="connsiteX338" fmla="*/ 982885 w 1933575"/>
              <a:gd name="connsiteY338" fmla="*/ 1460856 h 1590675"/>
              <a:gd name="connsiteX339" fmla="*/ 1007650 w 1933575"/>
              <a:gd name="connsiteY339" fmla="*/ 1494098 h 1590675"/>
              <a:gd name="connsiteX340" fmla="*/ 971074 w 1933575"/>
              <a:gd name="connsiteY340" fmla="*/ 1516006 h 1590675"/>
              <a:gd name="connsiteX341" fmla="*/ 949928 w 1933575"/>
              <a:gd name="connsiteY341" fmla="*/ 1485526 h 1590675"/>
              <a:gd name="connsiteX342" fmla="*/ 982885 w 1933575"/>
              <a:gd name="connsiteY342" fmla="*/ 1460856 h 1590675"/>
              <a:gd name="connsiteX343" fmla="*/ 915448 w 1933575"/>
              <a:gd name="connsiteY343" fmla="*/ 1368940 h 1590675"/>
              <a:gd name="connsiteX344" fmla="*/ 938975 w 1933575"/>
              <a:gd name="connsiteY344" fmla="*/ 1401706 h 1590675"/>
              <a:gd name="connsiteX345" fmla="*/ 905827 w 1933575"/>
              <a:gd name="connsiteY345" fmla="*/ 1421709 h 1590675"/>
              <a:gd name="connsiteX346" fmla="*/ 884777 w 1933575"/>
              <a:gd name="connsiteY346" fmla="*/ 1391610 h 1590675"/>
              <a:gd name="connsiteX347" fmla="*/ 915448 w 1933575"/>
              <a:gd name="connsiteY347" fmla="*/ 1368940 h 1590675"/>
              <a:gd name="connsiteX348" fmla="*/ 852011 w 1933575"/>
              <a:gd name="connsiteY348" fmla="*/ 1273404 h 1590675"/>
              <a:gd name="connsiteX349" fmla="*/ 875729 w 1933575"/>
              <a:gd name="connsiteY349" fmla="*/ 1306361 h 1590675"/>
              <a:gd name="connsiteX350" fmla="*/ 840772 w 1933575"/>
              <a:gd name="connsiteY350" fmla="*/ 1327697 h 1590675"/>
              <a:gd name="connsiteX351" fmla="*/ 819150 w 1933575"/>
              <a:gd name="connsiteY351" fmla="*/ 1297693 h 1590675"/>
              <a:gd name="connsiteX352" fmla="*/ 852011 w 1933575"/>
              <a:gd name="connsiteY352" fmla="*/ 1273404 h 1590675"/>
              <a:gd name="connsiteX353" fmla="*/ 835914 w 1933575"/>
              <a:gd name="connsiteY353" fmla="*/ 1356081 h 1590675"/>
              <a:gd name="connsiteX354" fmla="*/ 856679 w 1933575"/>
              <a:gd name="connsiteY354" fmla="*/ 1386752 h 1590675"/>
              <a:gd name="connsiteX355" fmla="*/ 827056 w 1933575"/>
              <a:gd name="connsiteY355" fmla="*/ 1405516 h 1590675"/>
              <a:gd name="connsiteX356" fmla="*/ 807244 w 1933575"/>
              <a:gd name="connsiteY356" fmla="*/ 1377608 h 1590675"/>
              <a:gd name="connsiteX357" fmla="*/ 835914 w 1933575"/>
              <a:gd name="connsiteY357" fmla="*/ 1356081 h 1590675"/>
              <a:gd name="connsiteX358" fmla="*/ 785051 w 1933575"/>
              <a:gd name="connsiteY358" fmla="*/ 1182250 h 1590675"/>
              <a:gd name="connsiteX359" fmla="*/ 804196 w 1933575"/>
              <a:gd name="connsiteY359" fmla="*/ 1214445 h 1590675"/>
              <a:gd name="connsiteX360" fmla="*/ 774859 w 1933575"/>
              <a:gd name="connsiteY360" fmla="*/ 1235590 h 1590675"/>
              <a:gd name="connsiteX361" fmla="*/ 756952 w 1933575"/>
              <a:gd name="connsiteY361" fmla="*/ 1206158 h 1590675"/>
              <a:gd name="connsiteX362" fmla="*/ 785051 w 1933575"/>
              <a:gd name="connsiteY362" fmla="*/ 1182250 h 1590675"/>
              <a:gd name="connsiteX363" fmla="*/ 719328 w 1933575"/>
              <a:gd name="connsiteY363" fmla="*/ 1077189 h 1590675"/>
              <a:gd name="connsiteX364" fmla="*/ 727043 w 1933575"/>
              <a:gd name="connsiteY364" fmla="*/ 1102621 h 1590675"/>
              <a:gd name="connsiteX365" fmla="*/ 747998 w 1933575"/>
              <a:gd name="connsiteY365" fmla="*/ 1124433 h 1590675"/>
              <a:gd name="connsiteX366" fmla="*/ 711041 w 1933575"/>
              <a:gd name="connsiteY366" fmla="*/ 1146436 h 1590675"/>
              <a:gd name="connsiteX367" fmla="*/ 685514 w 1933575"/>
              <a:gd name="connsiteY367" fmla="*/ 1110813 h 1590675"/>
              <a:gd name="connsiteX368" fmla="*/ 719328 w 1933575"/>
              <a:gd name="connsiteY368" fmla="*/ 1077189 h 1590675"/>
              <a:gd name="connsiteX369" fmla="*/ 705802 w 1933575"/>
              <a:gd name="connsiteY369" fmla="*/ 1169677 h 1590675"/>
              <a:gd name="connsiteX370" fmla="*/ 723233 w 1933575"/>
              <a:gd name="connsiteY370" fmla="*/ 1200157 h 1590675"/>
              <a:gd name="connsiteX371" fmla="*/ 695611 w 1933575"/>
              <a:gd name="connsiteY371" fmla="*/ 1220160 h 1590675"/>
              <a:gd name="connsiteX372" fmla="*/ 675227 w 1933575"/>
              <a:gd name="connsiteY372" fmla="*/ 1192823 h 1590675"/>
              <a:gd name="connsiteX373" fmla="*/ 705802 w 1933575"/>
              <a:gd name="connsiteY373" fmla="*/ 1169677 h 1590675"/>
              <a:gd name="connsiteX374" fmla="*/ 691229 w 1933575"/>
              <a:gd name="connsiteY374" fmla="*/ 1251116 h 1590675"/>
              <a:gd name="connsiteX375" fmla="*/ 710184 w 1933575"/>
              <a:gd name="connsiteY375" fmla="*/ 1278072 h 1590675"/>
              <a:gd name="connsiteX376" fmla="*/ 682085 w 1933575"/>
              <a:gd name="connsiteY376" fmla="*/ 1296550 h 1590675"/>
              <a:gd name="connsiteX377" fmla="*/ 665893 w 1933575"/>
              <a:gd name="connsiteY377" fmla="*/ 1271785 h 1590675"/>
              <a:gd name="connsiteX378" fmla="*/ 691229 w 1933575"/>
              <a:gd name="connsiteY378" fmla="*/ 1251116 h 1590675"/>
              <a:gd name="connsiteX379" fmla="*/ 639985 w 1933575"/>
              <a:gd name="connsiteY379" fmla="*/ 1075665 h 1590675"/>
              <a:gd name="connsiteX380" fmla="*/ 662464 w 1933575"/>
              <a:gd name="connsiteY380" fmla="*/ 1108527 h 1590675"/>
              <a:gd name="connsiteX381" fmla="*/ 630079 w 1933575"/>
              <a:gd name="connsiteY381" fmla="*/ 1128910 h 1590675"/>
              <a:gd name="connsiteX382" fmla="*/ 608648 w 1933575"/>
              <a:gd name="connsiteY382" fmla="*/ 1098525 h 1590675"/>
              <a:gd name="connsiteX383" fmla="*/ 639985 w 1933575"/>
              <a:gd name="connsiteY383" fmla="*/ 1075665 h 1590675"/>
              <a:gd name="connsiteX384" fmla="*/ 575215 w 1933575"/>
              <a:gd name="connsiteY384" fmla="*/ 971176 h 1590675"/>
              <a:gd name="connsiteX385" fmla="*/ 606552 w 1933575"/>
              <a:gd name="connsiteY385" fmla="*/ 1015563 h 1590675"/>
              <a:gd name="connsiteX386" fmla="*/ 565880 w 1933575"/>
              <a:gd name="connsiteY386" fmla="*/ 1039089 h 1590675"/>
              <a:gd name="connsiteX387" fmla="*/ 540449 w 1933575"/>
              <a:gd name="connsiteY387" fmla="*/ 1002609 h 1590675"/>
              <a:gd name="connsiteX388" fmla="*/ 575215 w 1933575"/>
              <a:gd name="connsiteY388" fmla="*/ 971176 h 1590675"/>
              <a:gd name="connsiteX389" fmla="*/ 560261 w 1933575"/>
              <a:gd name="connsiteY389" fmla="*/ 1061759 h 1590675"/>
              <a:gd name="connsiteX390" fmla="*/ 581216 w 1933575"/>
              <a:gd name="connsiteY390" fmla="*/ 1094430 h 1590675"/>
              <a:gd name="connsiteX391" fmla="*/ 550926 w 1933575"/>
              <a:gd name="connsiteY391" fmla="*/ 1113098 h 1590675"/>
              <a:gd name="connsiteX392" fmla="*/ 529876 w 1933575"/>
              <a:gd name="connsiteY392" fmla="*/ 1084523 h 1590675"/>
              <a:gd name="connsiteX393" fmla="*/ 560261 w 1933575"/>
              <a:gd name="connsiteY393" fmla="*/ 1061759 h 1590675"/>
              <a:gd name="connsiteX394" fmla="*/ 497014 w 1933575"/>
              <a:gd name="connsiteY394" fmla="*/ 964413 h 1590675"/>
              <a:gd name="connsiteX395" fmla="*/ 521589 w 1933575"/>
              <a:gd name="connsiteY395" fmla="*/ 999751 h 1590675"/>
              <a:gd name="connsiteX396" fmla="*/ 487109 w 1933575"/>
              <a:gd name="connsiteY396" fmla="*/ 1018325 h 1590675"/>
              <a:gd name="connsiteX397" fmla="*/ 464249 w 1933575"/>
              <a:gd name="connsiteY397" fmla="*/ 990321 h 1590675"/>
              <a:gd name="connsiteX398" fmla="*/ 497014 w 1933575"/>
              <a:gd name="connsiteY398" fmla="*/ 964413 h 1590675"/>
              <a:gd name="connsiteX399" fmla="*/ 481298 w 1933575"/>
              <a:gd name="connsiteY399" fmla="*/ 1051662 h 1590675"/>
              <a:gd name="connsiteX400" fmla="*/ 501301 w 1933575"/>
              <a:gd name="connsiteY400" fmla="*/ 1079475 h 1590675"/>
              <a:gd name="connsiteX401" fmla="*/ 473393 w 1933575"/>
              <a:gd name="connsiteY401" fmla="*/ 1096144 h 1590675"/>
              <a:gd name="connsiteX402" fmla="*/ 453104 w 1933575"/>
              <a:gd name="connsiteY402" fmla="*/ 1069950 h 1590675"/>
              <a:gd name="connsiteX403" fmla="*/ 481298 w 1933575"/>
              <a:gd name="connsiteY403" fmla="*/ 1051662 h 1590675"/>
              <a:gd name="connsiteX404" fmla="*/ 466535 w 1933575"/>
              <a:gd name="connsiteY404" fmla="*/ 1133482 h 1590675"/>
              <a:gd name="connsiteX405" fmla="*/ 485204 w 1933575"/>
              <a:gd name="connsiteY405" fmla="*/ 1159009 h 1590675"/>
              <a:gd name="connsiteX406" fmla="*/ 460724 w 1933575"/>
              <a:gd name="connsiteY406" fmla="*/ 1176249 h 1590675"/>
              <a:gd name="connsiteX407" fmla="*/ 442055 w 1933575"/>
              <a:gd name="connsiteY407" fmla="*/ 1150055 h 1590675"/>
              <a:gd name="connsiteX408" fmla="*/ 466535 w 1933575"/>
              <a:gd name="connsiteY408" fmla="*/ 1133482 h 1590675"/>
              <a:gd name="connsiteX409" fmla="*/ 416052 w 1933575"/>
              <a:gd name="connsiteY409" fmla="*/ 956698 h 1590675"/>
              <a:gd name="connsiteX410" fmla="*/ 439007 w 1933575"/>
              <a:gd name="connsiteY410" fmla="*/ 986511 h 1590675"/>
              <a:gd name="connsiteX411" fmla="*/ 408623 w 1933575"/>
              <a:gd name="connsiteY411" fmla="*/ 1007180 h 1590675"/>
              <a:gd name="connsiteX412" fmla="*/ 385953 w 1933575"/>
              <a:gd name="connsiteY412" fmla="*/ 975653 h 1590675"/>
              <a:gd name="connsiteX413" fmla="*/ 416052 w 1933575"/>
              <a:gd name="connsiteY413" fmla="*/ 956698 h 1590675"/>
              <a:gd name="connsiteX414" fmla="*/ 403765 w 1933575"/>
              <a:gd name="connsiteY414" fmla="*/ 1034613 h 1590675"/>
              <a:gd name="connsiteX415" fmla="*/ 423196 w 1933575"/>
              <a:gd name="connsiteY415" fmla="*/ 1064997 h 1590675"/>
              <a:gd name="connsiteX416" fmla="*/ 394716 w 1933575"/>
              <a:gd name="connsiteY416" fmla="*/ 1083762 h 1590675"/>
              <a:gd name="connsiteX417" fmla="*/ 374523 w 1933575"/>
              <a:gd name="connsiteY417" fmla="*/ 1056234 h 1590675"/>
              <a:gd name="connsiteX418" fmla="*/ 403765 w 1933575"/>
              <a:gd name="connsiteY418" fmla="*/ 1034613 h 1590675"/>
              <a:gd name="connsiteX419" fmla="*/ 388906 w 1933575"/>
              <a:gd name="connsiteY419" fmla="*/ 1117194 h 1590675"/>
              <a:gd name="connsiteX420" fmla="*/ 406718 w 1933575"/>
              <a:gd name="connsiteY420" fmla="*/ 1144055 h 1590675"/>
              <a:gd name="connsiteX421" fmla="*/ 381095 w 1933575"/>
              <a:gd name="connsiteY421" fmla="*/ 1161105 h 1590675"/>
              <a:gd name="connsiteX422" fmla="*/ 362998 w 1933575"/>
              <a:gd name="connsiteY422" fmla="*/ 1136054 h 1590675"/>
              <a:gd name="connsiteX423" fmla="*/ 388906 w 1933575"/>
              <a:gd name="connsiteY423" fmla="*/ 1117194 h 1590675"/>
              <a:gd name="connsiteX424" fmla="*/ 338519 w 1933575"/>
              <a:gd name="connsiteY424" fmla="*/ 938601 h 1590675"/>
              <a:gd name="connsiteX425" fmla="*/ 360521 w 1933575"/>
              <a:gd name="connsiteY425" fmla="*/ 971938 h 1590675"/>
              <a:gd name="connsiteX426" fmla="*/ 328708 w 1933575"/>
              <a:gd name="connsiteY426" fmla="*/ 992512 h 1590675"/>
              <a:gd name="connsiteX427" fmla="*/ 307086 w 1933575"/>
              <a:gd name="connsiteY427" fmla="*/ 962222 h 1590675"/>
              <a:gd name="connsiteX428" fmla="*/ 338519 w 1933575"/>
              <a:gd name="connsiteY428" fmla="*/ 938601 h 1590675"/>
              <a:gd name="connsiteX429" fmla="*/ 324136 w 1933575"/>
              <a:gd name="connsiteY429" fmla="*/ 1020896 h 1590675"/>
              <a:gd name="connsiteX430" fmla="*/ 343186 w 1933575"/>
              <a:gd name="connsiteY430" fmla="*/ 1051091 h 1590675"/>
              <a:gd name="connsiteX431" fmla="*/ 315373 w 1933575"/>
              <a:gd name="connsiteY431" fmla="*/ 1069284 h 1590675"/>
              <a:gd name="connsiteX432" fmla="*/ 295085 w 1933575"/>
              <a:gd name="connsiteY432" fmla="*/ 1042042 h 1590675"/>
              <a:gd name="connsiteX433" fmla="*/ 324136 w 1933575"/>
              <a:gd name="connsiteY433" fmla="*/ 1020896 h 1590675"/>
              <a:gd name="connsiteX434" fmla="*/ 309182 w 1933575"/>
              <a:gd name="connsiteY434" fmla="*/ 1103478 h 1590675"/>
              <a:gd name="connsiteX435" fmla="*/ 326993 w 1933575"/>
              <a:gd name="connsiteY435" fmla="*/ 1129577 h 1590675"/>
              <a:gd name="connsiteX436" fmla="*/ 301371 w 1933575"/>
              <a:gd name="connsiteY436" fmla="*/ 1146531 h 1590675"/>
              <a:gd name="connsiteX437" fmla="*/ 283464 w 1933575"/>
              <a:gd name="connsiteY437" fmla="*/ 1121862 h 1590675"/>
              <a:gd name="connsiteX438" fmla="*/ 309182 w 1933575"/>
              <a:gd name="connsiteY438" fmla="*/ 1103478 h 1590675"/>
              <a:gd name="connsiteX439" fmla="*/ 258985 w 1933575"/>
              <a:gd name="connsiteY439" fmla="*/ 923837 h 1590675"/>
              <a:gd name="connsiteX440" fmla="*/ 280321 w 1933575"/>
              <a:gd name="connsiteY440" fmla="*/ 957936 h 1590675"/>
              <a:gd name="connsiteX441" fmla="*/ 249079 w 1933575"/>
              <a:gd name="connsiteY441" fmla="*/ 978034 h 1590675"/>
              <a:gd name="connsiteX442" fmla="*/ 227457 w 1933575"/>
              <a:gd name="connsiteY442" fmla="*/ 948221 h 1590675"/>
              <a:gd name="connsiteX443" fmla="*/ 258985 w 1933575"/>
              <a:gd name="connsiteY443" fmla="*/ 923837 h 1590675"/>
              <a:gd name="connsiteX444" fmla="*/ 244602 w 1933575"/>
              <a:gd name="connsiteY444" fmla="*/ 1006895 h 1590675"/>
              <a:gd name="connsiteX445" fmla="*/ 263271 w 1933575"/>
              <a:gd name="connsiteY445" fmla="*/ 1036613 h 1590675"/>
              <a:gd name="connsiteX446" fmla="*/ 235649 w 1933575"/>
              <a:gd name="connsiteY446" fmla="*/ 1054996 h 1590675"/>
              <a:gd name="connsiteX447" fmla="*/ 215265 w 1933575"/>
              <a:gd name="connsiteY447" fmla="*/ 1027945 h 1590675"/>
              <a:gd name="connsiteX448" fmla="*/ 244602 w 1933575"/>
              <a:gd name="connsiteY448" fmla="*/ 1006895 h 1590675"/>
              <a:gd name="connsiteX449" fmla="*/ 229362 w 1933575"/>
              <a:gd name="connsiteY449" fmla="*/ 1089477 h 1590675"/>
              <a:gd name="connsiteX450" fmla="*/ 247174 w 1933575"/>
              <a:gd name="connsiteY450" fmla="*/ 1115480 h 1590675"/>
              <a:gd name="connsiteX451" fmla="*/ 221647 w 1933575"/>
              <a:gd name="connsiteY451" fmla="*/ 1132434 h 1590675"/>
              <a:gd name="connsiteX452" fmla="*/ 203930 w 1933575"/>
              <a:gd name="connsiteY452" fmla="*/ 1107669 h 1590675"/>
              <a:gd name="connsiteX453" fmla="*/ 229362 w 1933575"/>
              <a:gd name="connsiteY453" fmla="*/ 1089477 h 1590675"/>
              <a:gd name="connsiteX454" fmla="*/ 179642 w 1933575"/>
              <a:gd name="connsiteY454" fmla="*/ 911454 h 1590675"/>
              <a:gd name="connsiteX455" fmla="*/ 201073 w 1933575"/>
              <a:gd name="connsiteY455" fmla="*/ 943268 h 1590675"/>
              <a:gd name="connsiteX456" fmla="*/ 168878 w 1933575"/>
              <a:gd name="connsiteY456" fmla="*/ 964318 h 1590675"/>
              <a:gd name="connsiteX457" fmla="*/ 151162 w 1933575"/>
              <a:gd name="connsiteY457" fmla="*/ 936124 h 1590675"/>
              <a:gd name="connsiteX458" fmla="*/ 179642 w 1933575"/>
              <a:gd name="connsiteY458" fmla="*/ 911454 h 1590675"/>
              <a:gd name="connsiteX459" fmla="*/ 164687 w 1933575"/>
              <a:gd name="connsiteY459" fmla="*/ 992512 h 1590675"/>
              <a:gd name="connsiteX460" fmla="*/ 183737 w 1933575"/>
              <a:gd name="connsiteY460" fmla="*/ 1022325 h 1590675"/>
              <a:gd name="connsiteX461" fmla="*/ 155924 w 1933575"/>
              <a:gd name="connsiteY461" fmla="*/ 1040899 h 1590675"/>
              <a:gd name="connsiteX462" fmla="*/ 135446 w 1933575"/>
              <a:gd name="connsiteY462" fmla="*/ 1013658 h 1590675"/>
              <a:gd name="connsiteX463" fmla="*/ 164687 w 1933575"/>
              <a:gd name="connsiteY463" fmla="*/ 992512 h 1590675"/>
              <a:gd name="connsiteX464" fmla="*/ 149733 w 1933575"/>
              <a:gd name="connsiteY464" fmla="*/ 1074998 h 1590675"/>
              <a:gd name="connsiteX465" fmla="*/ 167640 w 1933575"/>
              <a:gd name="connsiteY465" fmla="*/ 1101192 h 1590675"/>
              <a:gd name="connsiteX466" fmla="*/ 142113 w 1933575"/>
              <a:gd name="connsiteY466" fmla="*/ 1118242 h 1590675"/>
              <a:gd name="connsiteX467" fmla="*/ 124016 w 1933575"/>
              <a:gd name="connsiteY467" fmla="*/ 1093477 h 1590675"/>
              <a:gd name="connsiteX468" fmla="*/ 149733 w 1933575"/>
              <a:gd name="connsiteY468" fmla="*/ 1074998 h 1590675"/>
              <a:gd name="connsiteX469" fmla="*/ 100108 w 1933575"/>
              <a:gd name="connsiteY469" fmla="*/ 897071 h 1590675"/>
              <a:gd name="connsiteX470" fmla="*/ 117920 w 1933575"/>
              <a:gd name="connsiteY470" fmla="*/ 930123 h 1590675"/>
              <a:gd name="connsiteX471" fmla="*/ 89726 w 1933575"/>
              <a:gd name="connsiteY471" fmla="*/ 951173 h 1590675"/>
              <a:gd name="connsiteX472" fmla="*/ 71247 w 1933575"/>
              <a:gd name="connsiteY472" fmla="*/ 921551 h 1590675"/>
              <a:gd name="connsiteX473" fmla="*/ 100108 w 1933575"/>
              <a:gd name="connsiteY473" fmla="*/ 897071 h 1590675"/>
              <a:gd name="connsiteX474" fmla="*/ 85249 w 1933575"/>
              <a:gd name="connsiteY474" fmla="*/ 977939 h 1590675"/>
              <a:gd name="connsiteX475" fmla="*/ 104204 w 1933575"/>
              <a:gd name="connsiteY475" fmla="*/ 1008228 h 1590675"/>
              <a:gd name="connsiteX476" fmla="*/ 76105 w 1933575"/>
              <a:gd name="connsiteY476" fmla="*/ 1027278 h 1590675"/>
              <a:gd name="connsiteX477" fmla="*/ 55436 w 1933575"/>
              <a:gd name="connsiteY477" fmla="*/ 999370 h 1590675"/>
              <a:gd name="connsiteX478" fmla="*/ 85249 w 1933575"/>
              <a:gd name="connsiteY478" fmla="*/ 977939 h 1590675"/>
              <a:gd name="connsiteX479" fmla="*/ 70390 w 1933575"/>
              <a:gd name="connsiteY479" fmla="*/ 1060521 h 1590675"/>
              <a:gd name="connsiteX480" fmla="*/ 88297 w 1933575"/>
              <a:gd name="connsiteY480" fmla="*/ 1087191 h 1590675"/>
              <a:gd name="connsiteX481" fmla="*/ 62389 w 1933575"/>
              <a:gd name="connsiteY481" fmla="*/ 1104336 h 1590675"/>
              <a:gd name="connsiteX482" fmla="*/ 43625 w 1933575"/>
              <a:gd name="connsiteY482" fmla="*/ 1079285 h 1590675"/>
              <a:gd name="connsiteX483" fmla="*/ 70390 w 1933575"/>
              <a:gd name="connsiteY483" fmla="*/ 1060521 h 1590675"/>
              <a:gd name="connsiteX484" fmla="*/ 55626 w 1933575"/>
              <a:gd name="connsiteY484" fmla="*/ 1142150 h 1590675"/>
              <a:gd name="connsiteX485" fmla="*/ 71723 w 1933575"/>
              <a:gd name="connsiteY485" fmla="*/ 1166248 h 1590675"/>
              <a:gd name="connsiteX486" fmla="*/ 48673 w 1933575"/>
              <a:gd name="connsiteY486" fmla="*/ 1181869 h 1590675"/>
              <a:gd name="connsiteX487" fmla="*/ 32194 w 1933575"/>
              <a:gd name="connsiteY487" fmla="*/ 1159200 h 1590675"/>
              <a:gd name="connsiteX488" fmla="*/ 55626 w 1933575"/>
              <a:gd name="connsiteY488" fmla="*/ 1142150 h 1590675"/>
              <a:gd name="connsiteX489" fmla="*/ 40767 w 1933575"/>
              <a:gd name="connsiteY489" fmla="*/ 1223874 h 1590675"/>
              <a:gd name="connsiteX490" fmla="*/ 55055 w 1933575"/>
              <a:gd name="connsiteY490" fmla="*/ 1245401 h 1590675"/>
              <a:gd name="connsiteX491" fmla="*/ 36767 w 1933575"/>
              <a:gd name="connsiteY491" fmla="*/ 1257117 h 1590675"/>
              <a:gd name="connsiteX492" fmla="*/ 22003 w 1933575"/>
              <a:gd name="connsiteY492" fmla="*/ 1238543 h 1590675"/>
              <a:gd name="connsiteX493" fmla="*/ 40767 w 1933575"/>
              <a:gd name="connsiteY493" fmla="*/ 1223874 h 1590675"/>
              <a:gd name="connsiteX494" fmla="*/ 23717 w 1933575"/>
              <a:gd name="connsiteY494" fmla="*/ 1336841 h 1590675"/>
              <a:gd name="connsiteX495" fmla="*/ 10954 w 1933575"/>
              <a:gd name="connsiteY495" fmla="*/ 1319315 h 1590675"/>
              <a:gd name="connsiteX496" fmla="*/ 26765 w 1933575"/>
              <a:gd name="connsiteY496" fmla="*/ 1307885 h 1590675"/>
              <a:gd name="connsiteX497" fmla="*/ 39529 w 1933575"/>
              <a:gd name="connsiteY497" fmla="*/ 1325125 h 1590675"/>
              <a:gd name="connsiteX498" fmla="*/ 23717 w 1933575"/>
              <a:gd name="connsiteY498" fmla="*/ 1336841 h 1590675"/>
              <a:gd name="connsiteX499" fmla="*/ 931354 w 1933575"/>
              <a:gd name="connsiteY499" fmla="*/ 1278738 h 1590675"/>
              <a:gd name="connsiteX500" fmla="*/ 947166 w 1933575"/>
              <a:gd name="connsiteY500" fmla="*/ 1254640 h 1590675"/>
              <a:gd name="connsiteX501" fmla="*/ 990505 w 1933575"/>
              <a:gd name="connsiteY501" fmla="*/ 1250639 h 1590675"/>
              <a:gd name="connsiteX502" fmla="*/ 1009460 w 1933575"/>
              <a:gd name="connsiteY502" fmla="*/ 1289978 h 1590675"/>
              <a:gd name="connsiteX503" fmla="*/ 979551 w 1933575"/>
              <a:gd name="connsiteY503" fmla="*/ 1321601 h 1590675"/>
              <a:gd name="connsiteX504" fmla="*/ 965645 w 1933575"/>
              <a:gd name="connsiteY504" fmla="*/ 1323792 h 1590675"/>
              <a:gd name="connsiteX505" fmla="*/ 966121 w 1933575"/>
              <a:gd name="connsiteY505" fmla="*/ 1324077 h 1590675"/>
              <a:gd name="connsiteX506" fmla="*/ 931831 w 1933575"/>
              <a:gd name="connsiteY506" fmla="*/ 1278167 h 1590675"/>
              <a:gd name="connsiteX507" fmla="*/ 931354 w 1933575"/>
              <a:gd name="connsiteY507" fmla="*/ 1278738 h 1590675"/>
              <a:gd name="connsiteX508" fmla="*/ 865156 w 1933575"/>
              <a:gd name="connsiteY508" fmla="*/ 1190251 h 1590675"/>
              <a:gd name="connsiteX509" fmla="*/ 909447 w 1933575"/>
              <a:gd name="connsiteY509" fmla="*/ 1150627 h 1590675"/>
              <a:gd name="connsiteX510" fmla="*/ 909066 w 1933575"/>
              <a:gd name="connsiteY510" fmla="*/ 1150341 h 1590675"/>
              <a:gd name="connsiteX511" fmla="*/ 944404 w 1933575"/>
              <a:gd name="connsiteY511" fmla="*/ 1193013 h 1590675"/>
              <a:gd name="connsiteX512" fmla="*/ 908780 w 1933575"/>
              <a:gd name="connsiteY512" fmla="*/ 1228732 h 1590675"/>
              <a:gd name="connsiteX513" fmla="*/ 868871 w 1933575"/>
              <a:gd name="connsiteY513" fmla="*/ 1199776 h 1590675"/>
              <a:gd name="connsiteX514" fmla="*/ 865251 w 1933575"/>
              <a:gd name="connsiteY514" fmla="*/ 1189680 h 1590675"/>
              <a:gd name="connsiteX515" fmla="*/ 865156 w 1933575"/>
              <a:gd name="connsiteY515" fmla="*/ 1190251 h 1590675"/>
              <a:gd name="connsiteX516" fmla="*/ 1076897 w 1933575"/>
              <a:gd name="connsiteY516" fmla="*/ 1381037 h 1590675"/>
              <a:gd name="connsiteX517" fmla="*/ 1028224 w 1933575"/>
              <a:gd name="connsiteY517" fmla="*/ 1415327 h 1590675"/>
              <a:gd name="connsiteX518" fmla="*/ 998411 w 1933575"/>
              <a:gd name="connsiteY518" fmla="*/ 1375798 h 1590675"/>
              <a:gd name="connsiteX519" fmla="*/ 1032605 w 1933575"/>
              <a:gd name="connsiteY519" fmla="*/ 1339889 h 1590675"/>
              <a:gd name="connsiteX520" fmla="*/ 1073658 w 1933575"/>
              <a:gd name="connsiteY520" fmla="*/ 1367511 h 1590675"/>
              <a:gd name="connsiteX521" fmla="*/ 1076516 w 1933575"/>
              <a:gd name="connsiteY521" fmla="*/ 1381418 h 1590675"/>
              <a:gd name="connsiteX522" fmla="*/ 1076897 w 1933575"/>
              <a:gd name="connsiteY522" fmla="*/ 1381037 h 1590675"/>
              <a:gd name="connsiteX523" fmla="*/ 432626 w 1933575"/>
              <a:gd name="connsiteY523" fmla="*/ 856590 h 1590675"/>
              <a:gd name="connsiteX524" fmla="*/ 393859 w 1933575"/>
              <a:gd name="connsiteY524" fmla="*/ 893071 h 1590675"/>
              <a:gd name="connsiteX525" fmla="*/ 356426 w 1933575"/>
              <a:gd name="connsiteY525" fmla="*/ 854971 h 1590675"/>
              <a:gd name="connsiteX526" fmla="*/ 395383 w 1933575"/>
              <a:gd name="connsiteY526" fmla="*/ 816871 h 1590675"/>
              <a:gd name="connsiteX527" fmla="*/ 432626 w 1933575"/>
              <a:gd name="connsiteY527" fmla="*/ 856590 h 1590675"/>
              <a:gd name="connsiteX528" fmla="*/ 433292 w 1933575"/>
              <a:gd name="connsiteY528" fmla="*/ 867639 h 1590675"/>
              <a:gd name="connsiteX529" fmla="*/ 470821 w 1933575"/>
              <a:gd name="connsiteY529" fmla="*/ 831254 h 1590675"/>
              <a:gd name="connsiteX530" fmla="*/ 509207 w 1933575"/>
              <a:gd name="connsiteY530" fmla="*/ 868496 h 1590675"/>
              <a:gd name="connsiteX531" fmla="*/ 472250 w 1933575"/>
              <a:gd name="connsiteY531" fmla="*/ 907168 h 1590675"/>
              <a:gd name="connsiteX532" fmla="*/ 433292 w 1933575"/>
              <a:gd name="connsiteY532" fmla="*/ 867639 h 1590675"/>
              <a:gd name="connsiteX533" fmla="*/ 76105 w 1933575"/>
              <a:gd name="connsiteY533" fmla="*/ 838969 h 1590675"/>
              <a:gd name="connsiteX534" fmla="*/ 38195 w 1933575"/>
              <a:gd name="connsiteY534" fmla="*/ 801345 h 1590675"/>
              <a:gd name="connsiteX535" fmla="*/ 76867 w 1933575"/>
              <a:gd name="connsiteY535" fmla="*/ 763055 h 1590675"/>
              <a:gd name="connsiteX536" fmla="*/ 114110 w 1933575"/>
              <a:gd name="connsiteY536" fmla="*/ 801441 h 1590675"/>
              <a:gd name="connsiteX537" fmla="*/ 76105 w 1933575"/>
              <a:gd name="connsiteY537" fmla="*/ 838969 h 1590675"/>
              <a:gd name="connsiteX538" fmla="*/ 1102424 w 1933575"/>
              <a:gd name="connsiteY538" fmla="*/ 1433805 h 1590675"/>
              <a:gd name="connsiteX539" fmla="*/ 1140238 w 1933575"/>
              <a:gd name="connsiteY539" fmla="*/ 1471620 h 1590675"/>
              <a:gd name="connsiteX540" fmla="*/ 1101376 w 1933575"/>
              <a:gd name="connsiteY540" fmla="*/ 1509720 h 1590675"/>
              <a:gd name="connsiteX541" fmla="*/ 1064324 w 1933575"/>
              <a:gd name="connsiteY541" fmla="*/ 1471239 h 1590675"/>
              <a:gd name="connsiteX542" fmla="*/ 1102424 w 1933575"/>
              <a:gd name="connsiteY542" fmla="*/ 1433805 h 1590675"/>
              <a:gd name="connsiteX543" fmla="*/ 733901 w 1933575"/>
              <a:gd name="connsiteY543" fmla="*/ 990893 h 1590675"/>
              <a:gd name="connsiteX544" fmla="*/ 697135 w 1933575"/>
              <a:gd name="connsiteY544" fmla="*/ 1029564 h 1590675"/>
              <a:gd name="connsiteX545" fmla="*/ 657701 w 1933575"/>
              <a:gd name="connsiteY545" fmla="*/ 992036 h 1590675"/>
              <a:gd name="connsiteX546" fmla="*/ 695897 w 1933575"/>
              <a:gd name="connsiteY546" fmla="*/ 953364 h 1590675"/>
              <a:gd name="connsiteX547" fmla="*/ 733901 w 1933575"/>
              <a:gd name="connsiteY547" fmla="*/ 990893 h 1590675"/>
              <a:gd name="connsiteX548" fmla="*/ 878872 w 1933575"/>
              <a:gd name="connsiteY548" fmla="*/ 1099764 h 1590675"/>
              <a:gd name="connsiteX549" fmla="*/ 839724 w 1933575"/>
              <a:gd name="connsiteY549" fmla="*/ 1137578 h 1590675"/>
              <a:gd name="connsiteX550" fmla="*/ 802672 w 1933575"/>
              <a:gd name="connsiteY550" fmla="*/ 1099192 h 1590675"/>
              <a:gd name="connsiteX551" fmla="*/ 841820 w 1933575"/>
              <a:gd name="connsiteY551" fmla="*/ 1061378 h 1590675"/>
              <a:gd name="connsiteX552" fmla="*/ 878872 w 1933575"/>
              <a:gd name="connsiteY552" fmla="*/ 1099764 h 1590675"/>
              <a:gd name="connsiteX553" fmla="*/ 193834 w 1933575"/>
              <a:gd name="connsiteY553" fmla="*/ 814680 h 1590675"/>
              <a:gd name="connsiteX554" fmla="*/ 156972 w 1933575"/>
              <a:gd name="connsiteY554" fmla="*/ 853352 h 1590675"/>
              <a:gd name="connsiteX555" fmla="*/ 117634 w 1933575"/>
              <a:gd name="connsiteY555" fmla="*/ 815823 h 1590675"/>
              <a:gd name="connsiteX556" fmla="*/ 155924 w 1933575"/>
              <a:gd name="connsiteY556" fmla="*/ 777152 h 1590675"/>
              <a:gd name="connsiteX557" fmla="*/ 193834 w 1933575"/>
              <a:gd name="connsiteY557" fmla="*/ 814680 h 1590675"/>
              <a:gd name="connsiteX558" fmla="*/ 588550 w 1933575"/>
              <a:gd name="connsiteY558" fmla="*/ 884118 h 1590675"/>
              <a:gd name="connsiteX559" fmla="*/ 550259 w 1933575"/>
              <a:gd name="connsiteY559" fmla="*/ 921170 h 1590675"/>
              <a:gd name="connsiteX560" fmla="*/ 513207 w 1933575"/>
              <a:gd name="connsiteY560" fmla="*/ 882879 h 1590675"/>
              <a:gd name="connsiteX561" fmla="*/ 551498 w 1933575"/>
              <a:gd name="connsiteY561" fmla="*/ 845827 h 1590675"/>
              <a:gd name="connsiteX562" fmla="*/ 588550 w 1933575"/>
              <a:gd name="connsiteY562" fmla="*/ 884118 h 1590675"/>
              <a:gd name="connsiteX563" fmla="*/ 775716 w 1933575"/>
              <a:gd name="connsiteY563" fmla="*/ 1043185 h 1590675"/>
              <a:gd name="connsiteX564" fmla="*/ 737902 w 1933575"/>
              <a:gd name="connsiteY564" fmla="*/ 1005656 h 1590675"/>
              <a:gd name="connsiteX565" fmla="*/ 775811 w 1933575"/>
              <a:gd name="connsiteY565" fmla="*/ 968223 h 1590675"/>
              <a:gd name="connsiteX566" fmla="*/ 812864 w 1933575"/>
              <a:gd name="connsiteY566" fmla="*/ 1004990 h 1590675"/>
              <a:gd name="connsiteX567" fmla="*/ 775716 w 1933575"/>
              <a:gd name="connsiteY567" fmla="*/ 1043185 h 1590675"/>
              <a:gd name="connsiteX568" fmla="*/ 34195 w 1933575"/>
              <a:gd name="connsiteY568" fmla="*/ 786201 h 1590675"/>
              <a:gd name="connsiteX569" fmla="*/ 95 w 1933575"/>
              <a:gd name="connsiteY569" fmla="*/ 824110 h 1590675"/>
              <a:gd name="connsiteX570" fmla="*/ 95 w 1933575"/>
              <a:gd name="connsiteY570" fmla="*/ 749625 h 1590675"/>
              <a:gd name="connsiteX571" fmla="*/ 34195 w 1933575"/>
              <a:gd name="connsiteY571" fmla="*/ 786201 h 1590675"/>
              <a:gd name="connsiteX572" fmla="*/ 909447 w 1933575"/>
              <a:gd name="connsiteY572" fmla="*/ 1150627 h 1590675"/>
              <a:gd name="connsiteX573" fmla="*/ 882968 w 1933575"/>
              <a:gd name="connsiteY573" fmla="*/ 1113956 h 1590675"/>
              <a:gd name="connsiteX574" fmla="*/ 919163 w 1933575"/>
              <a:gd name="connsiteY574" fmla="*/ 1076332 h 1590675"/>
              <a:gd name="connsiteX575" fmla="*/ 957548 w 1933575"/>
              <a:gd name="connsiteY575" fmla="*/ 1111670 h 1590675"/>
              <a:gd name="connsiteX576" fmla="*/ 923163 w 1933575"/>
              <a:gd name="connsiteY576" fmla="*/ 1150818 h 1590675"/>
              <a:gd name="connsiteX577" fmla="*/ 909161 w 1933575"/>
              <a:gd name="connsiteY577" fmla="*/ 1150341 h 1590675"/>
              <a:gd name="connsiteX578" fmla="*/ 909447 w 1933575"/>
              <a:gd name="connsiteY578" fmla="*/ 1150627 h 1590675"/>
              <a:gd name="connsiteX579" fmla="*/ 985838 w 1933575"/>
              <a:gd name="connsiteY579" fmla="*/ 1241972 h 1590675"/>
              <a:gd name="connsiteX580" fmla="*/ 948309 w 1933575"/>
              <a:gd name="connsiteY580" fmla="*/ 1204443 h 1590675"/>
              <a:gd name="connsiteX581" fmla="*/ 986219 w 1933575"/>
              <a:gd name="connsiteY581" fmla="*/ 1167201 h 1590675"/>
              <a:gd name="connsiteX582" fmla="*/ 1023080 w 1933575"/>
              <a:gd name="connsiteY582" fmla="*/ 1204062 h 1590675"/>
              <a:gd name="connsiteX583" fmla="*/ 985838 w 1933575"/>
              <a:gd name="connsiteY583" fmla="*/ 1241972 h 1590675"/>
              <a:gd name="connsiteX584" fmla="*/ 1076611 w 1933575"/>
              <a:gd name="connsiteY584" fmla="*/ 1381418 h 1590675"/>
              <a:gd name="connsiteX585" fmla="*/ 1113282 w 1933575"/>
              <a:gd name="connsiteY585" fmla="*/ 1354938 h 1590675"/>
              <a:gd name="connsiteX586" fmla="*/ 1150906 w 1933575"/>
              <a:gd name="connsiteY586" fmla="*/ 1391133 h 1590675"/>
              <a:gd name="connsiteX587" fmla="*/ 1115568 w 1933575"/>
              <a:gd name="connsiteY587" fmla="*/ 1429519 h 1590675"/>
              <a:gd name="connsiteX588" fmla="*/ 1076420 w 1933575"/>
              <a:gd name="connsiteY588" fmla="*/ 1395134 h 1590675"/>
              <a:gd name="connsiteX589" fmla="*/ 1076897 w 1933575"/>
              <a:gd name="connsiteY589" fmla="*/ 1381132 h 1590675"/>
              <a:gd name="connsiteX590" fmla="*/ 1076611 w 1933575"/>
              <a:gd name="connsiteY590" fmla="*/ 1381418 h 1590675"/>
              <a:gd name="connsiteX591" fmla="*/ 667702 w 1933575"/>
              <a:gd name="connsiteY591" fmla="*/ 897929 h 1590675"/>
              <a:gd name="connsiteX592" fmla="*/ 629412 w 1933575"/>
              <a:gd name="connsiteY592" fmla="*/ 934981 h 1590675"/>
              <a:gd name="connsiteX593" fmla="*/ 593027 w 1933575"/>
              <a:gd name="connsiteY593" fmla="*/ 897453 h 1590675"/>
              <a:gd name="connsiteX594" fmla="*/ 631317 w 1933575"/>
              <a:gd name="connsiteY594" fmla="*/ 860400 h 1590675"/>
              <a:gd name="connsiteX595" fmla="*/ 667702 w 1933575"/>
              <a:gd name="connsiteY595" fmla="*/ 897929 h 1590675"/>
              <a:gd name="connsiteX596" fmla="*/ 1051655 w 1933575"/>
              <a:gd name="connsiteY596" fmla="*/ 1261022 h 1590675"/>
              <a:gd name="connsiteX597" fmla="*/ 1088422 w 1933575"/>
              <a:gd name="connsiteY597" fmla="*/ 1299312 h 1590675"/>
              <a:gd name="connsiteX598" fmla="*/ 1049750 w 1933575"/>
              <a:gd name="connsiteY598" fmla="*/ 1335698 h 1590675"/>
              <a:gd name="connsiteX599" fmla="*/ 1013651 w 1933575"/>
              <a:gd name="connsiteY599" fmla="*/ 1298074 h 1590675"/>
              <a:gd name="connsiteX600" fmla="*/ 1051655 w 1933575"/>
              <a:gd name="connsiteY600" fmla="*/ 1261022 h 1590675"/>
              <a:gd name="connsiteX601" fmla="*/ 709327 w 1933575"/>
              <a:gd name="connsiteY601" fmla="*/ 948888 h 1590675"/>
              <a:gd name="connsiteX602" fmla="*/ 673037 w 1933575"/>
              <a:gd name="connsiteY602" fmla="*/ 911550 h 1590675"/>
              <a:gd name="connsiteX603" fmla="*/ 711422 w 1933575"/>
              <a:gd name="connsiteY603" fmla="*/ 874878 h 1590675"/>
              <a:gd name="connsiteX604" fmla="*/ 747046 w 1933575"/>
              <a:gd name="connsiteY604" fmla="*/ 912978 h 1590675"/>
              <a:gd name="connsiteX605" fmla="*/ 709327 w 1933575"/>
              <a:gd name="connsiteY605" fmla="*/ 948888 h 1590675"/>
              <a:gd name="connsiteX606" fmla="*/ 249365 w 1933575"/>
              <a:gd name="connsiteY606" fmla="*/ 786867 h 1590675"/>
              <a:gd name="connsiteX607" fmla="*/ 212503 w 1933575"/>
              <a:gd name="connsiteY607" fmla="*/ 750101 h 1590675"/>
              <a:gd name="connsiteX608" fmla="*/ 250317 w 1933575"/>
              <a:gd name="connsiteY608" fmla="*/ 712858 h 1590675"/>
              <a:gd name="connsiteX609" fmla="*/ 286512 w 1933575"/>
              <a:gd name="connsiteY609" fmla="*/ 750387 h 1590675"/>
              <a:gd name="connsiteX610" fmla="*/ 249365 w 1933575"/>
              <a:gd name="connsiteY610" fmla="*/ 786867 h 1590675"/>
              <a:gd name="connsiteX611" fmla="*/ 206883 w 1933575"/>
              <a:gd name="connsiteY611" fmla="*/ 735146 h 1590675"/>
              <a:gd name="connsiteX612" fmla="*/ 170402 w 1933575"/>
              <a:gd name="connsiteY612" fmla="*/ 772580 h 1590675"/>
              <a:gd name="connsiteX613" fmla="*/ 132969 w 1933575"/>
              <a:gd name="connsiteY613" fmla="*/ 736099 h 1590675"/>
              <a:gd name="connsiteX614" fmla="*/ 169450 w 1933575"/>
              <a:gd name="connsiteY614" fmla="*/ 698666 h 1590675"/>
              <a:gd name="connsiteX615" fmla="*/ 206883 w 1933575"/>
              <a:gd name="connsiteY615" fmla="*/ 735146 h 1590675"/>
              <a:gd name="connsiteX616" fmla="*/ 485585 w 1933575"/>
              <a:gd name="connsiteY616" fmla="*/ 755625 h 1590675"/>
              <a:gd name="connsiteX617" fmla="*/ 522351 w 1933575"/>
              <a:gd name="connsiteY617" fmla="*/ 792678 h 1590675"/>
              <a:gd name="connsiteX618" fmla="*/ 485299 w 1933575"/>
              <a:gd name="connsiteY618" fmla="*/ 829444 h 1590675"/>
              <a:gd name="connsiteX619" fmla="*/ 448532 w 1933575"/>
              <a:gd name="connsiteY619" fmla="*/ 792392 h 1590675"/>
              <a:gd name="connsiteX620" fmla="*/ 485585 w 1933575"/>
              <a:gd name="connsiteY620" fmla="*/ 755625 h 1590675"/>
              <a:gd name="connsiteX621" fmla="*/ 403955 w 1933575"/>
              <a:gd name="connsiteY621" fmla="*/ 815442 h 1590675"/>
              <a:gd name="connsiteX622" fmla="*/ 368808 w 1933575"/>
              <a:gd name="connsiteY622" fmla="*/ 778390 h 1590675"/>
              <a:gd name="connsiteX623" fmla="*/ 405479 w 1933575"/>
              <a:gd name="connsiteY623" fmla="*/ 741243 h 1590675"/>
              <a:gd name="connsiteX624" fmla="*/ 442913 w 1933575"/>
              <a:gd name="connsiteY624" fmla="*/ 777628 h 1590675"/>
              <a:gd name="connsiteX625" fmla="*/ 403955 w 1933575"/>
              <a:gd name="connsiteY625" fmla="*/ 815442 h 1590675"/>
              <a:gd name="connsiteX626" fmla="*/ 1179671 w 1933575"/>
              <a:gd name="connsiteY626" fmla="*/ 1523055 h 1590675"/>
              <a:gd name="connsiteX627" fmla="*/ 1141952 w 1933575"/>
              <a:gd name="connsiteY627" fmla="*/ 1485621 h 1590675"/>
              <a:gd name="connsiteX628" fmla="*/ 1178909 w 1933575"/>
              <a:gd name="connsiteY628" fmla="*/ 1448950 h 1590675"/>
              <a:gd name="connsiteX629" fmla="*/ 1215962 w 1933575"/>
              <a:gd name="connsiteY629" fmla="*/ 1485621 h 1590675"/>
              <a:gd name="connsiteX630" fmla="*/ 1179671 w 1933575"/>
              <a:gd name="connsiteY630" fmla="*/ 1523055 h 1590675"/>
              <a:gd name="connsiteX631" fmla="*/ 328898 w 1933575"/>
              <a:gd name="connsiteY631" fmla="*/ 801060 h 1590675"/>
              <a:gd name="connsiteX632" fmla="*/ 292037 w 1933575"/>
              <a:gd name="connsiteY632" fmla="*/ 764198 h 1590675"/>
              <a:gd name="connsiteX633" fmla="*/ 329946 w 1933575"/>
              <a:gd name="connsiteY633" fmla="*/ 727050 h 1590675"/>
              <a:gd name="connsiteX634" fmla="*/ 366046 w 1933575"/>
              <a:gd name="connsiteY634" fmla="*/ 764579 h 1590675"/>
              <a:gd name="connsiteX635" fmla="*/ 328898 w 1933575"/>
              <a:gd name="connsiteY635" fmla="*/ 801060 h 1590675"/>
              <a:gd name="connsiteX636" fmla="*/ 855059 w 1933575"/>
              <a:gd name="connsiteY636" fmla="*/ 1056901 h 1590675"/>
              <a:gd name="connsiteX637" fmla="*/ 817912 w 1933575"/>
              <a:gd name="connsiteY637" fmla="*/ 1020420 h 1590675"/>
              <a:gd name="connsiteX638" fmla="*/ 855440 w 1933575"/>
              <a:gd name="connsiteY638" fmla="*/ 982892 h 1590675"/>
              <a:gd name="connsiteX639" fmla="*/ 891921 w 1933575"/>
              <a:gd name="connsiteY639" fmla="*/ 1020135 h 1590675"/>
              <a:gd name="connsiteX640" fmla="*/ 855059 w 1933575"/>
              <a:gd name="connsiteY640" fmla="*/ 1056901 h 1590675"/>
              <a:gd name="connsiteX641" fmla="*/ 1164527 w 1933575"/>
              <a:gd name="connsiteY641" fmla="*/ 1312933 h 1590675"/>
              <a:gd name="connsiteX642" fmla="*/ 1127093 w 1933575"/>
              <a:gd name="connsiteY642" fmla="*/ 1349414 h 1590675"/>
              <a:gd name="connsiteX643" fmla="*/ 1090994 w 1933575"/>
              <a:gd name="connsiteY643" fmla="*/ 1311695 h 1590675"/>
              <a:gd name="connsiteX644" fmla="*/ 1127665 w 1933575"/>
              <a:gd name="connsiteY644" fmla="*/ 1275881 h 1590675"/>
              <a:gd name="connsiteX645" fmla="*/ 1164527 w 1933575"/>
              <a:gd name="connsiteY645" fmla="*/ 1312933 h 1590675"/>
              <a:gd name="connsiteX646" fmla="*/ 1033748 w 1933575"/>
              <a:gd name="connsiteY646" fmla="*/ 1129863 h 1590675"/>
              <a:gd name="connsiteX647" fmla="*/ 994696 w 1933575"/>
              <a:gd name="connsiteY647" fmla="*/ 1164629 h 1590675"/>
              <a:gd name="connsiteX648" fmla="*/ 960406 w 1933575"/>
              <a:gd name="connsiteY648" fmla="*/ 1125195 h 1590675"/>
              <a:gd name="connsiteX649" fmla="*/ 998696 w 1933575"/>
              <a:gd name="connsiteY649" fmla="*/ 1091191 h 1590675"/>
              <a:gd name="connsiteX650" fmla="*/ 1033748 w 1933575"/>
              <a:gd name="connsiteY650" fmla="*/ 1129863 h 1590675"/>
              <a:gd name="connsiteX651" fmla="*/ 91535 w 1933575"/>
              <a:gd name="connsiteY651" fmla="*/ 684569 h 1590675"/>
              <a:gd name="connsiteX652" fmla="*/ 127254 w 1933575"/>
              <a:gd name="connsiteY652" fmla="*/ 722859 h 1590675"/>
              <a:gd name="connsiteX653" fmla="*/ 88583 w 1933575"/>
              <a:gd name="connsiteY653" fmla="*/ 758197 h 1590675"/>
              <a:gd name="connsiteX654" fmla="*/ 53626 w 1933575"/>
              <a:gd name="connsiteY654" fmla="*/ 720573 h 1590675"/>
              <a:gd name="connsiteX655" fmla="*/ 91535 w 1933575"/>
              <a:gd name="connsiteY655" fmla="*/ 684569 h 1590675"/>
              <a:gd name="connsiteX656" fmla="*/ 1099280 w 1933575"/>
              <a:gd name="connsiteY656" fmla="*/ 1218921 h 1590675"/>
              <a:gd name="connsiteX657" fmla="*/ 1061942 w 1933575"/>
              <a:gd name="connsiteY657" fmla="*/ 1255593 h 1590675"/>
              <a:gd name="connsiteX658" fmla="*/ 1025557 w 1933575"/>
              <a:gd name="connsiteY658" fmla="*/ 1217969 h 1590675"/>
              <a:gd name="connsiteX659" fmla="*/ 1062133 w 1933575"/>
              <a:gd name="connsiteY659" fmla="*/ 1181964 h 1590675"/>
              <a:gd name="connsiteX660" fmla="*/ 1099280 w 1933575"/>
              <a:gd name="connsiteY660" fmla="*/ 1218921 h 1590675"/>
              <a:gd name="connsiteX661" fmla="*/ 971074 w 1933575"/>
              <a:gd name="connsiteY661" fmla="*/ 1034803 h 1590675"/>
              <a:gd name="connsiteX662" fmla="*/ 934212 w 1933575"/>
              <a:gd name="connsiteY662" fmla="*/ 1070617 h 1590675"/>
              <a:gd name="connsiteX663" fmla="*/ 898017 w 1933575"/>
              <a:gd name="connsiteY663" fmla="*/ 1032708 h 1590675"/>
              <a:gd name="connsiteX664" fmla="*/ 935546 w 1933575"/>
              <a:gd name="connsiteY664" fmla="*/ 997560 h 1590675"/>
              <a:gd name="connsiteX665" fmla="*/ 971074 w 1933575"/>
              <a:gd name="connsiteY665" fmla="*/ 1034803 h 1590675"/>
              <a:gd name="connsiteX666" fmla="*/ 47434 w 1933575"/>
              <a:gd name="connsiteY666" fmla="*/ 707524 h 1590675"/>
              <a:gd name="connsiteX667" fmla="*/ 9716 w 1933575"/>
              <a:gd name="connsiteY667" fmla="*/ 743910 h 1590675"/>
              <a:gd name="connsiteX668" fmla="*/ 0 w 1933575"/>
              <a:gd name="connsiteY668" fmla="*/ 742100 h 1590675"/>
              <a:gd name="connsiteX669" fmla="*/ 0 w 1933575"/>
              <a:gd name="connsiteY669" fmla="*/ 672377 h 1590675"/>
              <a:gd name="connsiteX670" fmla="*/ 11716 w 1933575"/>
              <a:gd name="connsiteY670" fmla="*/ 670567 h 1590675"/>
              <a:gd name="connsiteX671" fmla="*/ 47434 w 1933575"/>
              <a:gd name="connsiteY671" fmla="*/ 707524 h 1590675"/>
              <a:gd name="connsiteX672" fmla="*/ 1210437 w 1933575"/>
              <a:gd name="connsiteY672" fmla="*/ 1590587 h 1590675"/>
              <a:gd name="connsiteX673" fmla="*/ 1207675 w 1933575"/>
              <a:gd name="connsiteY673" fmla="*/ 1577061 h 1590675"/>
              <a:gd name="connsiteX674" fmla="*/ 1245013 w 1933575"/>
              <a:gd name="connsiteY674" fmla="*/ 1540390 h 1590675"/>
              <a:gd name="connsiteX675" fmla="*/ 1281017 w 1933575"/>
              <a:gd name="connsiteY675" fmla="*/ 1577061 h 1590675"/>
              <a:gd name="connsiteX676" fmla="*/ 1278255 w 1933575"/>
              <a:gd name="connsiteY676" fmla="*/ 1590682 h 1590675"/>
              <a:gd name="connsiteX677" fmla="*/ 1210437 w 1933575"/>
              <a:gd name="connsiteY677" fmla="*/ 1590682 h 1590675"/>
              <a:gd name="connsiteX678" fmla="*/ 1229678 w 1933575"/>
              <a:gd name="connsiteY678" fmla="*/ 1406183 h 1590675"/>
              <a:gd name="connsiteX679" fmla="*/ 1193768 w 1933575"/>
              <a:gd name="connsiteY679" fmla="*/ 1442949 h 1590675"/>
              <a:gd name="connsiteX680" fmla="*/ 1156716 w 1933575"/>
              <a:gd name="connsiteY680" fmla="*/ 1405992 h 1590675"/>
              <a:gd name="connsiteX681" fmla="*/ 1193387 w 1933575"/>
              <a:gd name="connsiteY681" fmla="*/ 1369988 h 1590675"/>
              <a:gd name="connsiteX682" fmla="*/ 1229678 w 1933575"/>
              <a:gd name="connsiteY682" fmla="*/ 1406183 h 1590675"/>
              <a:gd name="connsiteX683" fmla="*/ 644557 w 1933575"/>
              <a:gd name="connsiteY683" fmla="*/ 854495 h 1590675"/>
              <a:gd name="connsiteX684" fmla="*/ 608171 w 1933575"/>
              <a:gd name="connsiteY684" fmla="*/ 818395 h 1590675"/>
              <a:gd name="connsiteX685" fmla="*/ 645319 w 1933575"/>
              <a:gd name="connsiteY685" fmla="*/ 781629 h 1590675"/>
              <a:gd name="connsiteX686" fmla="*/ 681038 w 1933575"/>
              <a:gd name="connsiteY686" fmla="*/ 818395 h 1590675"/>
              <a:gd name="connsiteX687" fmla="*/ 644557 w 1933575"/>
              <a:gd name="connsiteY687" fmla="*/ 854495 h 1590675"/>
              <a:gd name="connsiteX688" fmla="*/ 826199 w 1933575"/>
              <a:gd name="connsiteY688" fmla="*/ 927552 h 1590675"/>
              <a:gd name="connsiteX689" fmla="*/ 787337 w 1933575"/>
              <a:gd name="connsiteY689" fmla="*/ 962699 h 1590675"/>
              <a:gd name="connsiteX690" fmla="*/ 752856 w 1933575"/>
              <a:gd name="connsiteY690" fmla="*/ 924599 h 1590675"/>
              <a:gd name="connsiteX691" fmla="*/ 791718 w 1933575"/>
              <a:gd name="connsiteY691" fmla="*/ 889452 h 1590675"/>
              <a:gd name="connsiteX692" fmla="*/ 826199 w 1933575"/>
              <a:gd name="connsiteY692" fmla="*/ 927552 h 1590675"/>
              <a:gd name="connsiteX693" fmla="*/ 563023 w 1933575"/>
              <a:gd name="connsiteY693" fmla="*/ 840493 h 1590675"/>
              <a:gd name="connsiteX694" fmla="*/ 528447 w 1933575"/>
              <a:gd name="connsiteY694" fmla="*/ 801155 h 1590675"/>
              <a:gd name="connsiteX695" fmla="*/ 567023 w 1933575"/>
              <a:gd name="connsiteY695" fmla="*/ 767246 h 1590675"/>
              <a:gd name="connsiteX696" fmla="*/ 601599 w 1933575"/>
              <a:gd name="connsiteY696" fmla="*/ 806584 h 1590675"/>
              <a:gd name="connsiteX697" fmla="*/ 563023 w 1933575"/>
              <a:gd name="connsiteY697" fmla="*/ 840493 h 1590675"/>
              <a:gd name="connsiteX698" fmla="*/ 1258157 w 1933575"/>
              <a:gd name="connsiteY698" fmla="*/ 1536294 h 1590675"/>
              <a:gd name="connsiteX699" fmla="*/ 1222534 w 1933575"/>
              <a:gd name="connsiteY699" fmla="*/ 1499528 h 1590675"/>
              <a:gd name="connsiteX700" fmla="*/ 1259681 w 1933575"/>
              <a:gd name="connsiteY700" fmla="*/ 1464285 h 1590675"/>
              <a:gd name="connsiteX701" fmla="*/ 1294638 w 1933575"/>
              <a:gd name="connsiteY701" fmla="*/ 1500385 h 1590675"/>
              <a:gd name="connsiteX702" fmla="*/ 1258157 w 1933575"/>
              <a:gd name="connsiteY702" fmla="*/ 1536294 h 1590675"/>
              <a:gd name="connsiteX703" fmla="*/ 905161 w 1933575"/>
              <a:gd name="connsiteY703" fmla="*/ 939839 h 1590675"/>
              <a:gd name="connsiteX704" fmla="*/ 869252 w 1933575"/>
              <a:gd name="connsiteY704" fmla="*/ 976320 h 1590675"/>
              <a:gd name="connsiteX705" fmla="*/ 833152 w 1933575"/>
              <a:gd name="connsiteY705" fmla="*/ 940029 h 1590675"/>
              <a:gd name="connsiteX706" fmla="*/ 868394 w 1933575"/>
              <a:gd name="connsiteY706" fmla="*/ 904311 h 1590675"/>
              <a:gd name="connsiteX707" fmla="*/ 905161 w 1933575"/>
              <a:gd name="connsiteY707" fmla="*/ 939839 h 1590675"/>
              <a:gd name="connsiteX708" fmla="*/ 299466 w 1933575"/>
              <a:gd name="connsiteY708" fmla="*/ 669614 h 1590675"/>
              <a:gd name="connsiteX709" fmla="*/ 263747 w 1933575"/>
              <a:gd name="connsiteY709" fmla="*/ 706000 h 1590675"/>
              <a:gd name="connsiteX710" fmla="*/ 228124 w 1933575"/>
              <a:gd name="connsiteY710" fmla="*/ 670948 h 1590675"/>
              <a:gd name="connsiteX711" fmla="*/ 263843 w 1933575"/>
              <a:gd name="connsiteY711" fmla="*/ 634563 h 1590675"/>
              <a:gd name="connsiteX712" fmla="*/ 299466 w 1933575"/>
              <a:gd name="connsiteY712" fmla="*/ 669614 h 1590675"/>
              <a:gd name="connsiteX713" fmla="*/ 1177576 w 1933575"/>
              <a:gd name="connsiteY713" fmla="*/ 1235114 h 1590675"/>
              <a:gd name="connsiteX714" fmla="*/ 1139190 w 1933575"/>
              <a:gd name="connsiteY714" fmla="*/ 1268547 h 1590675"/>
              <a:gd name="connsiteX715" fmla="*/ 1106424 w 1933575"/>
              <a:gd name="connsiteY715" fmla="*/ 1230923 h 1590675"/>
              <a:gd name="connsiteX716" fmla="*/ 1144810 w 1933575"/>
              <a:gd name="connsiteY716" fmla="*/ 1197490 h 1590675"/>
              <a:gd name="connsiteX717" fmla="*/ 1177576 w 1933575"/>
              <a:gd name="connsiteY717" fmla="*/ 1235114 h 1590675"/>
              <a:gd name="connsiteX718" fmla="*/ 724948 w 1933575"/>
              <a:gd name="connsiteY718" fmla="*/ 868020 h 1590675"/>
              <a:gd name="connsiteX719" fmla="*/ 688562 w 1933575"/>
              <a:gd name="connsiteY719" fmla="*/ 832302 h 1590675"/>
              <a:gd name="connsiteX720" fmla="*/ 723519 w 1933575"/>
              <a:gd name="connsiteY720" fmla="*/ 796583 h 1590675"/>
              <a:gd name="connsiteX721" fmla="*/ 759904 w 1933575"/>
              <a:gd name="connsiteY721" fmla="*/ 832302 h 1590675"/>
              <a:gd name="connsiteX722" fmla="*/ 724948 w 1933575"/>
              <a:gd name="connsiteY722" fmla="*/ 868020 h 1590675"/>
              <a:gd name="connsiteX723" fmla="*/ 1112234 w 1933575"/>
              <a:gd name="connsiteY723" fmla="*/ 1141293 h 1590675"/>
              <a:gd name="connsiteX724" fmla="*/ 1073944 w 1933575"/>
              <a:gd name="connsiteY724" fmla="*/ 1174821 h 1590675"/>
              <a:gd name="connsiteX725" fmla="*/ 1041083 w 1933575"/>
              <a:gd name="connsiteY725" fmla="*/ 1137292 h 1590675"/>
              <a:gd name="connsiteX726" fmla="*/ 1079373 w 1933575"/>
              <a:gd name="connsiteY726" fmla="*/ 1103764 h 1590675"/>
              <a:gd name="connsiteX727" fmla="*/ 1112234 w 1933575"/>
              <a:gd name="connsiteY727" fmla="*/ 1141293 h 1590675"/>
              <a:gd name="connsiteX728" fmla="*/ 219647 w 1933575"/>
              <a:gd name="connsiteY728" fmla="*/ 656279 h 1590675"/>
              <a:gd name="connsiteX729" fmla="*/ 184309 w 1933575"/>
              <a:gd name="connsiteY729" fmla="*/ 691522 h 1590675"/>
              <a:gd name="connsiteX730" fmla="*/ 148685 w 1933575"/>
              <a:gd name="connsiteY730" fmla="*/ 655137 h 1590675"/>
              <a:gd name="connsiteX731" fmla="*/ 184690 w 1933575"/>
              <a:gd name="connsiteY731" fmla="*/ 620561 h 1590675"/>
              <a:gd name="connsiteX732" fmla="*/ 219647 w 1933575"/>
              <a:gd name="connsiteY732" fmla="*/ 656279 h 1590675"/>
              <a:gd name="connsiteX733" fmla="*/ 376047 w 1933575"/>
              <a:gd name="connsiteY733" fmla="*/ 686569 h 1590675"/>
              <a:gd name="connsiteX734" fmla="*/ 337661 w 1933575"/>
              <a:gd name="connsiteY734" fmla="*/ 720002 h 1590675"/>
              <a:gd name="connsiteX735" fmla="*/ 304895 w 1933575"/>
              <a:gd name="connsiteY735" fmla="*/ 682378 h 1590675"/>
              <a:gd name="connsiteX736" fmla="*/ 343281 w 1933575"/>
              <a:gd name="connsiteY736" fmla="*/ 648945 h 1590675"/>
              <a:gd name="connsiteX737" fmla="*/ 376047 w 1933575"/>
              <a:gd name="connsiteY737" fmla="*/ 686569 h 1590675"/>
              <a:gd name="connsiteX738" fmla="*/ 1011079 w 1933575"/>
              <a:gd name="connsiteY738" fmla="*/ 1083762 h 1590675"/>
              <a:gd name="connsiteX739" fmla="*/ 975836 w 1933575"/>
              <a:gd name="connsiteY739" fmla="*/ 1048424 h 1590675"/>
              <a:gd name="connsiteX740" fmla="*/ 1012222 w 1933575"/>
              <a:gd name="connsiteY740" fmla="*/ 1012800 h 1590675"/>
              <a:gd name="connsiteX741" fmla="*/ 1046798 w 1933575"/>
              <a:gd name="connsiteY741" fmla="*/ 1048805 h 1590675"/>
              <a:gd name="connsiteX742" fmla="*/ 1011079 w 1933575"/>
              <a:gd name="connsiteY742" fmla="*/ 1083762 h 1590675"/>
              <a:gd name="connsiteX743" fmla="*/ 418052 w 1933575"/>
              <a:gd name="connsiteY743" fmla="*/ 734289 h 1590675"/>
              <a:gd name="connsiteX744" fmla="*/ 384620 w 1933575"/>
              <a:gd name="connsiteY744" fmla="*/ 695999 h 1590675"/>
              <a:gd name="connsiteX745" fmla="*/ 422148 w 1933575"/>
              <a:gd name="connsiteY745" fmla="*/ 663138 h 1590675"/>
              <a:gd name="connsiteX746" fmla="*/ 455581 w 1933575"/>
              <a:gd name="connsiteY746" fmla="*/ 701428 h 1590675"/>
              <a:gd name="connsiteX747" fmla="*/ 418052 w 1933575"/>
              <a:gd name="connsiteY747" fmla="*/ 734289 h 1590675"/>
              <a:gd name="connsiteX748" fmla="*/ 980694 w 1933575"/>
              <a:gd name="connsiteY748" fmla="*/ 954031 h 1590675"/>
              <a:gd name="connsiteX749" fmla="*/ 946023 w 1933575"/>
              <a:gd name="connsiteY749" fmla="*/ 989369 h 1590675"/>
              <a:gd name="connsiteX750" fmla="*/ 911066 w 1933575"/>
              <a:gd name="connsiteY750" fmla="*/ 954317 h 1590675"/>
              <a:gd name="connsiteX751" fmla="*/ 944975 w 1933575"/>
              <a:gd name="connsiteY751" fmla="*/ 919741 h 1590675"/>
              <a:gd name="connsiteX752" fmla="*/ 980694 w 1933575"/>
              <a:gd name="connsiteY752" fmla="*/ 954031 h 1590675"/>
              <a:gd name="connsiteX753" fmla="*/ 1289018 w 1933575"/>
              <a:gd name="connsiteY753" fmla="*/ 1590587 h 1590675"/>
              <a:gd name="connsiteX754" fmla="*/ 1289018 w 1933575"/>
              <a:gd name="connsiteY754" fmla="*/ 1590587 h 1590675"/>
              <a:gd name="connsiteX755" fmla="*/ 1324642 w 1933575"/>
              <a:gd name="connsiteY755" fmla="*/ 1556297 h 1590675"/>
              <a:gd name="connsiteX756" fmla="*/ 1358837 w 1933575"/>
              <a:gd name="connsiteY756" fmla="*/ 1590587 h 1590675"/>
              <a:gd name="connsiteX757" fmla="*/ 1289018 w 1933575"/>
              <a:gd name="connsiteY757" fmla="*/ 1590587 h 1590675"/>
              <a:gd name="connsiteX758" fmla="*/ 1271588 w 1933575"/>
              <a:gd name="connsiteY758" fmla="*/ 1455427 h 1590675"/>
              <a:gd name="connsiteX759" fmla="*/ 1237964 w 1933575"/>
              <a:gd name="connsiteY759" fmla="*/ 1419042 h 1590675"/>
              <a:gd name="connsiteX760" fmla="*/ 1274636 w 1933575"/>
              <a:gd name="connsiteY760" fmla="*/ 1385799 h 1590675"/>
              <a:gd name="connsiteX761" fmla="*/ 1307497 w 1933575"/>
              <a:gd name="connsiteY761" fmla="*/ 1421423 h 1590675"/>
              <a:gd name="connsiteX762" fmla="*/ 1271588 w 1933575"/>
              <a:gd name="connsiteY762" fmla="*/ 1455427 h 1590675"/>
              <a:gd name="connsiteX763" fmla="*/ 1242632 w 1933575"/>
              <a:gd name="connsiteY763" fmla="*/ 1326268 h 1590675"/>
              <a:gd name="connsiteX764" fmla="*/ 1208246 w 1933575"/>
              <a:gd name="connsiteY764" fmla="*/ 1362082 h 1590675"/>
              <a:gd name="connsiteX765" fmla="*/ 1172147 w 1933575"/>
              <a:gd name="connsiteY765" fmla="*/ 1326649 h 1590675"/>
              <a:gd name="connsiteX766" fmla="*/ 1207199 w 1933575"/>
              <a:gd name="connsiteY766" fmla="*/ 1291597 h 1590675"/>
              <a:gd name="connsiteX767" fmla="*/ 1242632 w 1933575"/>
              <a:gd name="connsiteY767" fmla="*/ 1326268 h 1590675"/>
              <a:gd name="connsiteX768" fmla="*/ 139637 w 1933575"/>
              <a:gd name="connsiteY768" fmla="*/ 642563 h 1590675"/>
              <a:gd name="connsiteX769" fmla="*/ 103918 w 1933575"/>
              <a:gd name="connsiteY769" fmla="*/ 677044 h 1590675"/>
              <a:gd name="connsiteX770" fmla="*/ 69437 w 1933575"/>
              <a:gd name="connsiteY770" fmla="*/ 641325 h 1590675"/>
              <a:gd name="connsiteX771" fmla="*/ 105156 w 1933575"/>
              <a:gd name="connsiteY771" fmla="*/ 606845 h 1590675"/>
              <a:gd name="connsiteX772" fmla="*/ 139637 w 1933575"/>
              <a:gd name="connsiteY772" fmla="*/ 642563 h 1590675"/>
              <a:gd name="connsiteX773" fmla="*/ 500063 w 1933575"/>
              <a:gd name="connsiteY773" fmla="*/ 748196 h 1590675"/>
              <a:gd name="connsiteX774" fmla="*/ 464344 w 1933575"/>
              <a:gd name="connsiteY774" fmla="*/ 713715 h 1590675"/>
              <a:gd name="connsiteX775" fmla="*/ 499872 w 1933575"/>
              <a:gd name="connsiteY775" fmla="*/ 677616 h 1590675"/>
              <a:gd name="connsiteX776" fmla="*/ 534829 w 1933575"/>
              <a:gd name="connsiteY776" fmla="*/ 712763 h 1590675"/>
              <a:gd name="connsiteX777" fmla="*/ 500063 w 1933575"/>
              <a:gd name="connsiteY777" fmla="*/ 748196 h 1590675"/>
              <a:gd name="connsiteX778" fmla="*/ 544449 w 1933575"/>
              <a:gd name="connsiteY778" fmla="*/ 726574 h 1590675"/>
              <a:gd name="connsiteX779" fmla="*/ 580168 w 1933575"/>
              <a:gd name="connsiteY779" fmla="*/ 692379 h 1590675"/>
              <a:gd name="connsiteX780" fmla="*/ 613982 w 1933575"/>
              <a:gd name="connsiteY780" fmla="*/ 728479 h 1590675"/>
              <a:gd name="connsiteX781" fmla="*/ 578930 w 1933575"/>
              <a:gd name="connsiteY781" fmla="*/ 762007 h 1590675"/>
              <a:gd name="connsiteX782" fmla="*/ 544449 w 1933575"/>
              <a:gd name="connsiteY782" fmla="*/ 726574 h 1590675"/>
              <a:gd name="connsiteX783" fmla="*/ 838581 w 1933575"/>
              <a:gd name="connsiteY783" fmla="*/ 846018 h 1590675"/>
              <a:gd name="connsiteX784" fmla="*/ 803910 w 1933575"/>
              <a:gd name="connsiteY784" fmla="*/ 881355 h 1590675"/>
              <a:gd name="connsiteX785" fmla="*/ 768953 w 1933575"/>
              <a:gd name="connsiteY785" fmla="*/ 846303 h 1590675"/>
              <a:gd name="connsiteX786" fmla="*/ 802862 w 1933575"/>
              <a:gd name="connsiteY786" fmla="*/ 811728 h 1590675"/>
              <a:gd name="connsiteX787" fmla="*/ 838581 w 1933575"/>
              <a:gd name="connsiteY787" fmla="*/ 846018 h 1590675"/>
              <a:gd name="connsiteX788" fmla="*/ 1155859 w 1933575"/>
              <a:gd name="connsiteY788" fmla="*/ 1119195 h 1590675"/>
              <a:gd name="connsiteX789" fmla="*/ 1190530 w 1933575"/>
              <a:gd name="connsiteY789" fmla="*/ 1152818 h 1590675"/>
              <a:gd name="connsiteX790" fmla="*/ 1155859 w 1933575"/>
              <a:gd name="connsiteY790" fmla="*/ 1187775 h 1590675"/>
              <a:gd name="connsiteX791" fmla="*/ 1121950 w 1933575"/>
              <a:gd name="connsiteY791" fmla="*/ 1153389 h 1590675"/>
              <a:gd name="connsiteX792" fmla="*/ 1155859 w 1933575"/>
              <a:gd name="connsiteY792" fmla="*/ 1119195 h 1590675"/>
              <a:gd name="connsiteX793" fmla="*/ 1125188 w 1933575"/>
              <a:gd name="connsiteY793" fmla="*/ 1062521 h 1590675"/>
              <a:gd name="connsiteX794" fmla="*/ 1091184 w 1933575"/>
              <a:gd name="connsiteY794" fmla="*/ 1096811 h 1590675"/>
              <a:gd name="connsiteX795" fmla="*/ 1056513 w 1933575"/>
              <a:gd name="connsiteY795" fmla="*/ 1061759 h 1590675"/>
              <a:gd name="connsiteX796" fmla="*/ 1091184 w 1933575"/>
              <a:gd name="connsiteY796" fmla="*/ 1028231 h 1590675"/>
              <a:gd name="connsiteX797" fmla="*/ 1125188 w 1933575"/>
              <a:gd name="connsiteY797" fmla="*/ 1062521 h 1590675"/>
              <a:gd name="connsiteX798" fmla="*/ 882968 w 1933575"/>
              <a:gd name="connsiteY798" fmla="*/ 894976 h 1590675"/>
              <a:gd name="connsiteX799" fmla="*/ 849154 w 1933575"/>
              <a:gd name="connsiteY799" fmla="*/ 860686 h 1590675"/>
              <a:gd name="connsiteX800" fmla="*/ 884492 w 1933575"/>
              <a:gd name="connsiteY800" fmla="*/ 826491 h 1590675"/>
              <a:gd name="connsiteX801" fmla="*/ 917639 w 1933575"/>
              <a:gd name="connsiteY801" fmla="*/ 861448 h 1590675"/>
              <a:gd name="connsiteX802" fmla="*/ 882968 w 1933575"/>
              <a:gd name="connsiteY802" fmla="*/ 894976 h 1590675"/>
              <a:gd name="connsiteX803" fmla="*/ 1372362 w 1933575"/>
              <a:gd name="connsiteY803" fmla="*/ 1514196 h 1590675"/>
              <a:gd name="connsiteX804" fmla="*/ 1338644 w 1933575"/>
              <a:gd name="connsiteY804" fmla="*/ 1548581 h 1590675"/>
              <a:gd name="connsiteX805" fmla="*/ 1303877 w 1933575"/>
              <a:gd name="connsiteY805" fmla="*/ 1513815 h 1590675"/>
              <a:gd name="connsiteX806" fmla="*/ 1338263 w 1933575"/>
              <a:gd name="connsiteY806" fmla="*/ 1480097 h 1590675"/>
              <a:gd name="connsiteX807" fmla="*/ 1372362 w 1933575"/>
              <a:gd name="connsiteY807" fmla="*/ 1514196 h 1590675"/>
              <a:gd name="connsiteX808" fmla="*/ 59722 w 1933575"/>
              <a:gd name="connsiteY808" fmla="*/ 627133 h 1590675"/>
              <a:gd name="connsiteX809" fmla="*/ 25146 w 1933575"/>
              <a:gd name="connsiteY809" fmla="*/ 662280 h 1590675"/>
              <a:gd name="connsiteX810" fmla="*/ 95 w 1933575"/>
              <a:gd name="connsiteY810" fmla="*/ 652184 h 1590675"/>
              <a:gd name="connsiteX811" fmla="*/ 95 w 1933575"/>
              <a:gd name="connsiteY811" fmla="*/ 603035 h 1590675"/>
              <a:gd name="connsiteX812" fmla="*/ 24194 w 1933575"/>
              <a:gd name="connsiteY812" fmla="*/ 592938 h 1590675"/>
              <a:gd name="connsiteX813" fmla="*/ 59722 w 1933575"/>
              <a:gd name="connsiteY813" fmla="*/ 627133 h 1590675"/>
              <a:gd name="connsiteX814" fmla="*/ 658844 w 1933575"/>
              <a:gd name="connsiteY814" fmla="*/ 704095 h 1590675"/>
              <a:gd name="connsiteX815" fmla="*/ 693229 w 1933575"/>
              <a:gd name="connsiteY815" fmla="*/ 739242 h 1590675"/>
              <a:gd name="connsiteX816" fmla="*/ 658749 w 1933575"/>
              <a:gd name="connsiteY816" fmla="*/ 772866 h 1590675"/>
              <a:gd name="connsiteX817" fmla="*/ 624364 w 1933575"/>
              <a:gd name="connsiteY817" fmla="*/ 737718 h 1590675"/>
              <a:gd name="connsiteX818" fmla="*/ 658844 w 1933575"/>
              <a:gd name="connsiteY818" fmla="*/ 704095 h 1590675"/>
              <a:gd name="connsiteX819" fmla="*/ 1221010 w 1933575"/>
              <a:gd name="connsiteY819" fmla="*/ 1213016 h 1590675"/>
              <a:gd name="connsiteX820" fmla="*/ 1255776 w 1933575"/>
              <a:gd name="connsiteY820" fmla="*/ 1246353 h 1590675"/>
              <a:gd name="connsiteX821" fmla="*/ 1221391 w 1933575"/>
              <a:gd name="connsiteY821" fmla="*/ 1281501 h 1590675"/>
              <a:gd name="connsiteX822" fmla="*/ 1187291 w 1933575"/>
              <a:gd name="connsiteY822" fmla="*/ 1247496 h 1590675"/>
              <a:gd name="connsiteX823" fmla="*/ 1221010 w 1933575"/>
              <a:gd name="connsiteY823" fmla="*/ 1213016 h 1590675"/>
              <a:gd name="connsiteX824" fmla="*/ 1287399 w 1933575"/>
              <a:gd name="connsiteY824" fmla="*/ 1375131 h 1590675"/>
              <a:gd name="connsiteX825" fmla="*/ 1252919 w 1933575"/>
              <a:gd name="connsiteY825" fmla="*/ 1341413 h 1590675"/>
              <a:gd name="connsiteX826" fmla="*/ 1286637 w 1933575"/>
              <a:gd name="connsiteY826" fmla="*/ 1306932 h 1590675"/>
              <a:gd name="connsiteX827" fmla="*/ 1321118 w 1933575"/>
              <a:gd name="connsiteY827" fmla="*/ 1340651 h 1590675"/>
              <a:gd name="connsiteX828" fmla="*/ 1287399 w 1933575"/>
              <a:gd name="connsiteY828" fmla="*/ 1375131 h 1590675"/>
              <a:gd name="connsiteX829" fmla="*/ 738473 w 1933575"/>
              <a:gd name="connsiteY829" fmla="*/ 718573 h 1590675"/>
              <a:gd name="connsiteX830" fmla="*/ 772477 w 1933575"/>
              <a:gd name="connsiteY830" fmla="*/ 752768 h 1590675"/>
              <a:gd name="connsiteX831" fmla="*/ 738283 w 1933575"/>
              <a:gd name="connsiteY831" fmla="*/ 786772 h 1590675"/>
              <a:gd name="connsiteX832" fmla="*/ 704279 w 1933575"/>
              <a:gd name="connsiteY832" fmla="*/ 752577 h 1590675"/>
              <a:gd name="connsiteX833" fmla="*/ 738473 w 1933575"/>
              <a:gd name="connsiteY833" fmla="*/ 718573 h 1590675"/>
              <a:gd name="connsiteX834" fmla="*/ 1025747 w 1933575"/>
              <a:gd name="connsiteY834" fmla="*/ 934600 h 1590675"/>
              <a:gd name="connsiteX835" fmla="*/ 1059561 w 1933575"/>
              <a:gd name="connsiteY835" fmla="*/ 968985 h 1590675"/>
              <a:gd name="connsiteX836" fmla="*/ 1025176 w 1933575"/>
              <a:gd name="connsiteY836" fmla="*/ 1002799 h 1590675"/>
              <a:gd name="connsiteX837" fmla="*/ 991362 w 1933575"/>
              <a:gd name="connsiteY837" fmla="*/ 968414 h 1590675"/>
              <a:gd name="connsiteX838" fmla="*/ 1025747 w 1933575"/>
              <a:gd name="connsiteY838" fmla="*/ 934600 h 1590675"/>
              <a:gd name="connsiteX839" fmla="*/ 164402 w 1933575"/>
              <a:gd name="connsiteY839" fmla="*/ 575888 h 1590675"/>
              <a:gd name="connsiteX840" fmla="*/ 199358 w 1933575"/>
              <a:gd name="connsiteY840" fmla="*/ 542551 h 1590675"/>
              <a:gd name="connsiteX841" fmla="*/ 232315 w 1933575"/>
              <a:gd name="connsiteY841" fmla="*/ 577889 h 1590675"/>
              <a:gd name="connsiteX842" fmla="*/ 198120 w 1933575"/>
              <a:gd name="connsiteY842" fmla="*/ 610560 h 1590675"/>
              <a:gd name="connsiteX843" fmla="*/ 164402 w 1933575"/>
              <a:gd name="connsiteY843" fmla="*/ 575888 h 1590675"/>
              <a:gd name="connsiteX844" fmla="*/ 119063 w 1933575"/>
              <a:gd name="connsiteY844" fmla="*/ 596081 h 1590675"/>
              <a:gd name="connsiteX845" fmla="*/ 84963 w 1933575"/>
              <a:gd name="connsiteY845" fmla="*/ 561792 h 1590675"/>
              <a:gd name="connsiteX846" fmla="*/ 118491 w 1933575"/>
              <a:gd name="connsiteY846" fmla="*/ 528454 h 1590675"/>
              <a:gd name="connsiteX847" fmla="*/ 152591 w 1933575"/>
              <a:gd name="connsiteY847" fmla="*/ 562744 h 1590675"/>
              <a:gd name="connsiteX848" fmla="*/ 119063 w 1933575"/>
              <a:gd name="connsiteY848" fmla="*/ 596081 h 1590675"/>
              <a:gd name="connsiteX849" fmla="*/ 513969 w 1933575"/>
              <a:gd name="connsiteY849" fmla="*/ 667138 h 1590675"/>
              <a:gd name="connsiteX850" fmla="*/ 480060 w 1933575"/>
              <a:gd name="connsiteY850" fmla="*/ 632753 h 1590675"/>
              <a:gd name="connsiteX851" fmla="*/ 513779 w 1933575"/>
              <a:gd name="connsiteY851" fmla="*/ 599511 h 1590675"/>
              <a:gd name="connsiteX852" fmla="*/ 547688 w 1933575"/>
              <a:gd name="connsiteY852" fmla="*/ 633896 h 1590675"/>
              <a:gd name="connsiteX853" fmla="*/ 513969 w 1933575"/>
              <a:gd name="connsiteY853" fmla="*/ 667138 h 1590675"/>
              <a:gd name="connsiteX854" fmla="*/ 434816 w 1933575"/>
              <a:gd name="connsiteY854" fmla="*/ 585128 h 1590675"/>
              <a:gd name="connsiteX855" fmla="*/ 468249 w 1933575"/>
              <a:gd name="connsiteY855" fmla="*/ 619989 h 1590675"/>
              <a:gd name="connsiteX856" fmla="*/ 433007 w 1933575"/>
              <a:gd name="connsiteY856" fmla="*/ 653041 h 1590675"/>
              <a:gd name="connsiteX857" fmla="*/ 400240 w 1933575"/>
              <a:gd name="connsiteY857" fmla="*/ 618846 h 1590675"/>
              <a:gd name="connsiteX858" fmla="*/ 434816 w 1933575"/>
              <a:gd name="connsiteY858" fmla="*/ 585128 h 1590675"/>
              <a:gd name="connsiteX859" fmla="*/ 354521 w 1933575"/>
              <a:gd name="connsiteY859" fmla="*/ 570840 h 1590675"/>
              <a:gd name="connsiteX860" fmla="*/ 388715 w 1933575"/>
              <a:gd name="connsiteY860" fmla="*/ 605130 h 1590675"/>
              <a:gd name="connsiteX861" fmla="*/ 354139 w 1933575"/>
              <a:gd name="connsiteY861" fmla="*/ 639039 h 1590675"/>
              <a:gd name="connsiteX862" fmla="*/ 320612 w 1933575"/>
              <a:gd name="connsiteY862" fmla="*/ 605511 h 1590675"/>
              <a:gd name="connsiteX863" fmla="*/ 354521 w 1933575"/>
              <a:gd name="connsiteY863" fmla="*/ 570840 h 1590675"/>
              <a:gd name="connsiteX864" fmla="*/ 312039 w 1933575"/>
              <a:gd name="connsiteY864" fmla="*/ 591129 h 1590675"/>
              <a:gd name="connsiteX865" fmla="*/ 277178 w 1933575"/>
              <a:gd name="connsiteY865" fmla="*/ 624752 h 1590675"/>
              <a:gd name="connsiteX866" fmla="*/ 243935 w 1933575"/>
              <a:gd name="connsiteY866" fmla="*/ 589509 h 1590675"/>
              <a:gd name="connsiteX867" fmla="*/ 278035 w 1933575"/>
              <a:gd name="connsiteY867" fmla="*/ 556553 h 1590675"/>
              <a:gd name="connsiteX868" fmla="*/ 312039 w 1933575"/>
              <a:gd name="connsiteY868" fmla="*/ 591129 h 1590675"/>
              <a:gd name="connsiteX869" fmla="*/ 993839 w 1933575"/>
              <a:gd name="connsiteY869" fmla="*/ 874688 h 1590675"/>
              <a:gd name="connsiteX870" fmla="*/ 960692 w 1933575"/>
              <a:gd name="connsiteY870" fmla="*/ 908692 h 1590675"/>
              <a:gd name="connsiteX871" fmla="*/ 926306 w 1933575"/>
              <a:gd name="connsiteY871" fmla="*/ 874497 h 1590675"/>
              <a:gd name="connsiteX872" fmla="*/ 960120 w 1933575"/>
              <a:gd name="connsiteY872" fmla="*/ 841255 h 1590675"/>
              <a:gd name="connsiteX873" fmla="*/ 993839 w 1933575"/>
              <a:gd name="connsiteY873" fmla="*/ 874688 h 1590675"/>
              <a:gd name="connsiteX874" fmla="*/ 593789 w 1933575"/>
              <a:gd name="connsiteY874" fmla="*/ 613893 h 1590675"/>
              <a:gd name="connsiteX875" fmla="*/ 627126 w 1933575"/>
              <a:gd name="connsiteY875" fmla="*/ 647897 h 1590675"/>
              <a:gd name="connsiteX876" fmla="*/ 593122 w 1933575"/>
              <a:gd name="connsiteY876" fmla="*/ 681235 h 1590675"/>
              <a:gd name="connsiteX877" fmla="*/ 559784 w 1933575"/>
              <a:gd name="connsiteY877" fmla="*/ 647231 h 1590675"/>
              <a:gd name="connsiteX878" fmla="*/ 593789 w 1933575"/>
              <a:gd name="connsiteY878" fmla="*/ 613893 h 1590675"/>
              <a:gd name="connsiteX879" fmla="*/ 1352836 w 1933575"/>
              <a:gd name="connsiteY879" fmla="*/ 1468572 h 1590675"/>
              <a:gd name="connsiteX880" fmla="*/ 1318546 w 1933575"/>
              <a:gd name="connsiteY880" fmla="*/ 1435710 h 1590675"/>
              <a:gd name="connsiteX881" fmla="*/ 1352455 w 1933575"/>
              <a:gd name="connsiteY881" fmla="*/ 1401039 h 1590675"/>
              <a:gd name="connsiteX882" fmla="*/ 1385983 w 1933575"/>
              <a:gd name="connsiteY882" fmla="*/ 1434567 h 1590675"/>
              <a:gd name="connsiteX883" fmla="*/ 1352836 w 1933575"/>
              <a:gd name="connsiteY883" fmla="*/ 1468572 h 1590675"/>
              <a:gd name="connsiteX884" fmla="*/ 1373505 w 1933575"/>
              <a:gd name="connsiteY884" fmla="*/ 1590587 h 1590675"/>
              <a:gd name="connsiteX885" fmla="*/ 1404461 w 1933575"/>
              <a:gd name="connsiteY885" fmla="*/ 1571727 h 1590675"/>
              <a:gd name="connsiteX886" fmla="*/ 1433322 w 1933575"/>
              <a:gd name="connsiteY886" fmla="*/ 1590587 h 1590675"/>
              <a:gd name="connsiteX887" fmla="*/ 1373505 w 1933575"/>
              <a:gd name="connsiteY887" fmla="*/ 1590587 h 1590675"/>
              <a:gd name="connsiteX888" fmla="*/ 818007 w 1933575"/>
              <a:gd name="connsiteY888" fmla="*/ 800679 h 1590675"/>
              <a:gd name="connsiteX889" fmla="*/ 784193 w 1933575"/>
              <a:gd name="connsiteY889" fmla="*/ 767341 h 1590675"/>
              <a:gd name="connsiteX890" fmla="*/ 818579 w 1933575"/>
              <a:gd name="connsiteY890" fmla="*/ 733242 h 1590675"/>
              <a:gd name="connsiteX891" fmla="*/ 851630 w 1933575"/>
              <a:gd name="connsiteY891" fmla="*/ 767246 h 1590675"/>
              <a:gd name="connsiteX892" fmla="*/ 818007 w 1933575"/>
              <a:gd name="connsiteY892" fmla="*/ 800679 h 1590675"/>
              <a:gd name="connsiteX893" fmla="*/ 39624 w 1933575"/>
              <a:gd name="connsiteY893" fmla="*/ 581604 h 1590675"/>
              <a:gd name="connsiteX894" fmla="*/ 5715 w 1933575"/>
              <a:gd name="connsiteY894" fmla="*/ 548456 h 1590675"/>
              <a:gd name="connsiteX895" fmla="*/ 38862 w 1933575"/>
              <a:gd name="connsiteY895" fmla="*/ 514547 h 1590675"/>
              <a:gd name="connsiteX896" fmla="*/ 72771 w 1933575"/>
              <a:gd name="connsiteY896" fmla="*/ 547695 h 1590675"/>
              <a:gd name="connsiteX897" fmla="*/ 39624 w 1933575"/>
              <a:gd name="connsiteY897" fmla="*/ 581604 h 1590675"/>
              <a:gd name="connsiteX898" fmla="*/ 673132 w 1933575"/>
              <a:gd name="connsiteY898" fmla="*/ 628657 h 1590675"/>
              <a:gd name="connsiteX899" fmla="*/ 706088 w 1933575"/>
              <a:gd name="connsiteY899" fmla="*/ 662566 h 1590675"/>
              <a:gd name="connsiteX900" fmla="*/ 672941 w 1933575"/>
              <a:gd name="connsiteY900" fmla="*/ 694856 h 1590675"/>
              <a:gd name="connsiteX901" fmla="*/ 639985 w 1933575"/>
              <a:gd name="connsiteY901" fmla="*/ 660947 h 1590675"/>
              <a:gd name="connsiteX902" fmla="*/ 673132 w 1933575"/>
              <a:gd name="connsiteY902" fmla="*/ 628657 h 1590675"/>
              <a:gd name="connsiteX903" fmla="*/ 1334357 w 1933575"/>
              <a:gd name="connsiteY903" fmla="*/ 1261403 h 1590675"/>
              <a:gd name="connsiteX904" fmla="*/ 1300829 w 1933575"/>
              <a:gd name="connsiteY904" fmla="*/ 1294740 h 1590675"/>
              <a:gd name="connsiteX905" fmla="*/ 1267873 w 1933575"/>
              <a:gd name="connsiteY905" fmla="*/ 1260927 h 1590675"/>
              <a:gd name="connsiteX906" fmla="*/ 1300639 w 1933575"/>
              <a:gd name="connsiteY906" fmla="*/ 1228351 h 1590675"/>
              <a:gd name="connsiteX907" fmla="*/ 1334357 w 1933575"/>
              <a:gd name="connsiteY907" fmla="*/ 1261403 h 1590675"/>
              <a:gd name="connsiteX908" fmla="*/ 1203770 w 1933575"/>
              <a:gd name="connsiteY908" fmla="*/ 1074332 h 1590675"/>
              <a:gd name="connsiteX909" fmla="*/ 1169575 w 1933575"/>
              <a:gd name="connsiteY909" fmla="*/ 1107193 h 1590675"/>
              <a:gd name="connsiteX910" fmla="*/ 1136999 w 1933575"/>
              <a:gd name="connsiteY910" fmla="*/ 1072617 h 1590675"/>
              <a:gd name="connsiteX911" fmla="*/ 1170432 w 1933575"/>
              <a:gd name="connsiteY911" fmla="*/ 1040423 h 1590675"/>
              <a:gd name="connsiteX912" fmla="*/ 1203770 w 1933575"/>
              <a:gd name="connsiteY912" fmla="*/ 1074332 h 1590675"/>
              <a:gd name="connsiteX913" fmla="*/ 1236250 w 1933575"/>
              <a:gd name="connsiteY913" fmla="*/ 1201014 h 1590675"/>
              <a:gd name="connsiteX914" fmla="*/ 1202436 w 1933575"/>
              <a:gd name="connsiteY914" fmla="*/ 1167772 h 1590675"/>
              <a:gd name="connsiteX915" fmla="*/ 1236059 w 1933575"/>
              <a:gd name="connsiteY915" fmla="*/ 1134339 h 1590675"/>
              <a:gd name="connsiteX916" fmla="*/ 1269111 w 1933575"/>
              <a:gd name="connsiteY916" fmla="*/ 1166915 h 1590675"/>
              <a:gd name="connsiteX917" fmla="*/ 1236250 w 1933575"/>
              <a:gd name="connsiteY917" fmla="*/ 1201014 h 1590675"/>
              <a:gd name="connsiteX918" fmla="*/ 1104710 w 1933575"/>
              <a:gd name="connsiteY918" fmla="*/ 1016134 h 1590675"/>
              <a:gd name="connsiteX919" fmla="*/ 1071753 w 1933575"/>
              <a:gd name="connsiteY919" fmla="*/ 982225 h 1590675"/>
              <a:gd name="connsiteX920" fmla="*/ 1106043 w 1933575"/>
              <a:gd name="connsiteY920" fmla="*/ 949650 h 1590675"/>
              <a:gd name="connsiteX921" fmla="*/ 1138238 w 1933575"/>
              <a:gd name="connsiteY921" fmla="*/ 982796 h 1590675"/>
              <a:gd name="connsiteX922" fmla="*/ 1104710 w 1933575"/>
              <a:gd name="connsiteY922" fmla="*/ 1016134 h 1590675"/>
              <a:gd name="connsiteX923" fmla="*/ 1418273 w 1933575"/>
              <a:gd name="connsiteY923" fmla="*/ 1492955 h 1590675"/>
              <a:gd name="connsiteX924" fmla="*/ 1450562 w 1933575"/>
              <a:gd name="connsiteY924" fmla="*/ 1527055 h 1590675"/>
              <a:gd name="connsiteX925" fmla="*/ 1417225 w 1933575"/>
              <a:gd name="connsiteY925" fmla="*/ 1558678 h 1590675"/>
              <a:gd name="connsiteX926" fmla="*/ 1384935 w 1933575"/>
              <a:gd name="connsiteY926" fmla="*/ 1524579 h 1590675"/>
              <a:gd name="connsiteX927" fmla="*/ 1418273 w 1933575"/>
              <a:gd name="connsiteY927" fmla="*/ 1492955 h 1590675"/>
              <a:gd name="connsiteX928" fmla="*/ 894493 w 1933575"/>
              <a:gd name="connsiteY928" fmla="*/ 814013 h 1590675"/>
              <a:gd name="connsiteX929" fmla="*/ 861822 w 1933575"/>
              <a:gd name="connsiteY929" fmla="*/ 780200 h 1590675"/>
              <a:gd name="connsiteX930" fmla="*/ 894874 w 1933575"/>
              <a:gd name="connsiteY930" fmla="*/ 748291 h 1590675"/>
              <a:gd name="connsiteX931" fmla="*/ 927545 w 1933575"/>
              <a:gd name="connsiteY931" fmla="*/ 782105 h 1590675"/>
              <a:gd name="connsiteX932" fmla="*/ 894493 w 1933575"/>
              <a:gd name="connsiteY932" fmla="*/ 814013 h 1590675"/>
              <a:gd name="connsiteX933" fmla="*/ 1398937 w 1933575"/>
              <a:gd name="connsiteY933" fmla="*/ 1355510 h 1590675"/>
              <a:gd name="connsiteX934" fmla="*/ 1366266 w 1933575"/>
              <a:gd name="connsiteY934" fmla="*/ 1387609 h 1590675"/>
              <a:gd name="connsiteX935" fmla="*/ 1334167 w 1933575"/>
              <a:gd name="connsiteY935" fmla="*/ 1354938 h 1590675"/>
              <a:gd name="connsiteX936" fmla="*/ 1366838 w 1933575"/>
              <a:gd name="connsiteY936" fmla="*/ 1322839 h 1590675"/>
              <a:gd name="connsiteX937" fmla="*/ 1398937 w 1933575"/>
              <a:gd name="connsiteY937" fmla="*/ 1355510 h 1590675"/>
              <a:gd name="connsiteX938" fmla="*/ 784860 w 1933575"/>
              <a:gd name="connsiteY938" fmla="*/ 676282 h 1590675"/>
              <a:gd name="connsiteX939" fmla="*/ 752380 w 1933575"/>
              <a:gd name="connsiteY939" fmla="*/ 708191 h 1590675"/>
              <a:gd name="connsiteX940" fmla="*/ 720471 w 1933575"/>
              <a:gd name="connsiteY940" fmla="*/ 675711 h 1590675"/>
              <a:gd name="connsiteX941" fmla="*/ 752951 w 1933575"/>
              <a:gd name="connsiteY941" fmla="*/ 643802 h 1590675"/>
              <a:gd name="connsiteX942" fmla="*/ 784860 w 1933575"/>
              <a:gd name="connsiteY942" fmla="*/ 676282 h 1590675"/>
              <a:gd name="connsiteX943" fmla="*/ 1072039 w 1933575"/>
              <a:gd name="connsiteY943" fmla="*/ 889452 h 1590675"/>
              <a:gd name="connsiteX944" fmla="*/ 1039368 w 1933575"/>
              <a:gd name="connsiteY944" fmla="*/ 921551 h 1590675"/>
              <a:gd name="connsiteX945" fmla="*/ 1007269 w 1933575"/>
              <a:gd name="connsiteY945" fmla="*/ 888880 h 1590675"/>
              <a:gd name="connsiteX946" fmla="*/ 1039940 w 1933575"/>
              <a:gd name="connsiteY946" fmla="*/ 856781 h 1590675"/>
              <a:gd name="connsiteX947" fmla="*/ 1072039 w 1933575"/>
              <a:gd name="connsiteY947" fmla="*/ 889452 h 1590675"/>
              <a:gd name="connsiteX948" fmla="*/ 607409 w 1933575"/>
              <a:gd name="connsiteY948" fmla="*/ 599320 h 1590675"/>
              <a:gd name="connsiteX949" fmla="*/ 576358 w 1933575"/>
              <a:gd name="connsiteY949" fmla="*/ 567697 h 1590675"/>
              <a:gd name="connsiteX950" fmla="*/ 607981 w 1933575"/>
              <a:gd name="connsiteY950" fmla="*/ 536646 h 1590675"/>
              <a:gd name="connsiteX951" fmla="*/ 639032 w 1933575"/>
              <a:gd name="connsiteY951" fmla="*/ 568269 h 1590675"/>
              <a:gd name="connsiteX952" fmla="*/ 607409 w 1933575"/>
              <a:gd name="connsiteY952" fmla="*/ 599320 h 1590675"/>
              <a:gd name="connsiteX953" fmla="*/ 1005935 w 1933575"/>
              <a:gd name="connsiteY953" fmla="*/ 794773 h 1590675"/>
              <a:gd name="connsiteX954" fmla="*/ 975265 w 1933575"/>
              <a:gd name="connsiteY954" fmla="*/ 826968 h 1590675"/>
              <a:gd name="connsiteX955" fmla="*/ 942785 w 1933575"/>
              <a:gd name="connsiteY955" fmla="*/ 795249 h 1590675"/>
              <a:gd name="connsiteX956" fmla="*/ 974122 w 1933575"/>
              <a:gd name="connsiteY956" fmla="*/ 763817 h 1590675"/>
              <a:gd name="connsiteX957" fmla="*/ 1005935 w 1933575"/>
              <a:gd name="connsiteY957" fmla="*/ 794773 h 1590675"/>
              <a:gd name="connsiteX958" fmla="*/ 164497 w 1933575"/>
              <a:gd name="connsiteY958" fmla="*/ 482258 h 1590675"/>
              <a:gd name="connsiteX959" fmla="*/ 133826 w 1933575"/>
              <a:gd name="connsiteY959" fmla="*/ 514262 h 1590675"/>
              <a:gd name="connsiteX960" fmla="*/ 101537 w 1933575"/>
              <a:gd name="connsiteY960" fmla="*/ 482544 h 1590675"/>
              <a:gd name="connsiteX961" fmla="*/ 132874 w 1933575"/>
              <a:gd name="connsiteY961" fmla="*/ 451302 h 1590675"/>
              <a:gd name="connsiteX962" fmla="*/ 164497 w 1933575"/>
              <a:gd name="connsiteY962" fmla="*/ 482258 h 1590675"/>
              <a:gd name="connsiteX963" fmla="*/ 559689 w 1933575"/>
              <a:gd name="connsiteY963" fmla="*/ 553219 h 1590675"/>
              <a:gd name="connsiteX964" fmla="*/ 529019 w 1933575"/>
              <a:gd name="connsiteY964" fmla="*/ 585413 h 1590675"/>
              <a:gd name="connsiteX965" fmla="*/ 496538 w 1933575"/>
              <a:gd name="connsiteY965" fmla="*/ 553695 h 1590675"/>
              <a:gd name="connsiteX966" fmla="*/ 527876 w 1933575"/>
              <a:gd name="connsiteY966" fmla="*/ 522263 h 1590675"/>
              <a:gd name="connsiteX967" fmla="*/ 559689 w 1933575"/>
              <a:gd name="connsiteY967" fmla="*/ 553219 h 1590675"/>
              <a:gd name="connsiteX968" fmla="*/ 863727 w 1933575"/>
              <a:gd name="connsiteY968" fmla="*/ 687712 h 1590675"/>
              <a:gd name="connsiteX969" fmla="*/ 832199 w 1933575"/>
              <a:gd name="connsiteY969" fmla="*/ 718859 h 1590675"/>
              <a:gd name="connsiteX970" fmla="*/ 800767 w 1933575"/>
              <a:gd name="connsiteY970" fmla="*/ 686283 h 1590675"/>
              <a:gd name="connsiteX971" fmla="*/ 833057 w 1933575"/>
              <a:gd name="connsiteY971" fmla="*/ 655898 h 1590675"/>
              <a:gd name="connsiteX972" fmla="*/ 863727 w 1933575"/>
              <a:gd name="connsiteY972" fmla="*/ 687712 h 1590675"/>
              <a:gd name="connsiteX973" fmla="*/ 321183 w 1933575"/>
              <a:gd name="connsiteY973" fmla="*/ 511309 h 1590675"/>
              <a:gd name="connsiteX974" fmla="*/ 288512 w 1933575"/>
              <a:gd name="connsiteY974" fmla="*/ 542932 h 1590675"/>
              <a:gd name="connsiteX975" fmla="*/ 257556 w 1933575"/>
              <a:gd name="connsiteY975" fmla="*/ 510928 h 1590675"/>
              <a:gd name="connsiteX976" fmla="*/ 290227 w 1933575"/>
              <a:gd name="connsiteY976" fmla="*/ 479305 h 1590675"/>
              <a:gd name="connsiteX977" fmla="*/ 321183 w 1933575"/>
              <a:gd name="connsiteY977" fmla="*/ 511309 h 1590675"/>
              <a:gd name="connsiteX978" fmla="*/ 369475 w 1933575"/>
              <a:gd name="connsiteY978" fmla="*/ 493497 h 1590675"/>
              <a:gd name="connsiteX979" fmla="*/ 400717 w 1933575"/>
              <a:gd name="connsiteY979" fmla="*/ 526549 h 1590675"/>
              <a:gd name="connsiteX980" fmla="*/ 368332 w 1933575"/>
              <a:gd name="connsiteY980" fmla="*/ 557029 h 1590675"/>
              <a:gd name="connsiteX981" fmla="*/ 337090 w 1933575"/>
              <a:gd name="connsiteY981" fmla="*/ 523977 h 1590675"/>
              <a:gd name="connsiteX982" fmla="*/ 369475 w 1933575"/>
              <a:gd name="connsiteY982" fmla="*/ 493497 h 1590675"/>
              <a:gd name="connsiteX983" fmla="*/ 1150620 w 1933575"/>
              <a:gd name="connsiteY983" fmla="*/ 903834 h 1590675"/>
              <a:gd name="connsiteX984" fmla="*/ 1118711 w 1933575"/>
              <a:gd name="connsiteY984" fmla="*/ 934695 h 1590675"/>
              <a:gd name="connsiteX985" fmla="*/ 1087850 w 1933575"/>
              <a:gd name="connsiteY985" fmla="*/ 902787 h 1590675"/>
              <a:gd name="connsiteX986" fmla="*/ 1119759 w 1933575"/>
              <a:gd name="connsiteY986" fmla="*/ 871926 h 1590675"/>
              <a:gd name="connsiteX987" fmla="*/ 1150620 w 1933575"/>
              <a:gd name="connsiteY987" fmla="*/ 903834 h 1590675"/>
              <a:gd name="connsiteX988" fmla="*/ 1250442 w 1933575"/>
              <a:gd name="connsiteY988" fmla="*/ 1056520 h 1590675"/>
              <a:gd name="connsiteX989" fmla="*/ 1281589 w 1933575"/>
              <a:gd name="connsiteY989" fmla="*/ 1088143 h 1590675"/>
              <a:gd name="connsiteX990" fmla="*/ 1248918 w 1933575"/>
              <a:gd name="connsiteY990" fmla="*/ 1119671 h 1590675"/>
              <a:gd name="connsiteX991" fmla="*/ 1218438 w 1933575"/>
              <a:gd name="connsiteY991" fmla="*/ 1087286 h 1590675"/>
              <a:gd name="connsiteX992" fmla="*/ 1250442 w 1933575"/>
              <a:gd name="connsiteY992" fmla="*/ 1056520 h 1590675"/>
              <a:gd name="connsiteX993" fmla="*/ 1184148 w 1933575"/>
              <a:gd name="connsiteY993" fmla="*/ 1028707 h 1590675"/>
              <a:gd name="connsiteX994" fmla="*/ 1153001 w 1933575"/>
              <a:gd name="connsiteY994" fmla="*/ 996989 h 1590675"/>
              <a:gd name="connsiteX995" fmla="*/ 1185767 w 1933575"/>
              <a:gd name="connsiteY995" fmla="*/ 965461 h 1590675"/>
              <a:gd name="connsiteX996" fmla="*/ 1216247 w 1933575"/>
              <a:gd name="connsiteY996" fmla="*/ 997846 h 1590675"/>
              <a:gd name="connsiteX997" fmla="*/ 1184148 w 1933575"/>
              <a:gd name="connsiteY997" fmla="*/ 1028707 h 1590675"/>
              <a:gd name="connsiteX998" fmla="*/ 213170 w 1933575"/>
              <a:gd name="connsiteY998" fmla="*/ 465208 h 1590675"/>
              <a:gd name="connsiteX999" fmla="*/ 244316 w 1933575"/>
              <a:gd name="connsiteY999" fmla="*/ 498164 h 1590675"/>
              <a:gd name="connsiteX1000" fmla="*/ 212122 w 1933575"/>
              <a:gd name="connsiteY1000" fmla="*/ 528645 h 1590675"/>
              <a:gd name="connsiteX1001" fmla="*/ 180975 w 1933575"/>
              <a:gd name="connsiteY1001" fmla="*/ 495688 h 1590675"/>
              <a:gd name="connsiteX1002" fmla="*/ 213170 w 1933575"/>
              <a:gd name="connsiteY1002" fmla="*/ 465208 h 1590675"/>
              <a:gd name="connsiteX1003" fmla="*/ 1463612 w 1933575"/>
              <a:gd name="connsiteY1003" fmla="*/ 1448569 h 1590675"/>
              <a:gd name="connsiteX1004" fmla="*/ 1431703 w 1933575"/>
              <a:gd name="connsiteY1004" fmla="*/ 1480668 h 1590675"/>
              <a:gd name="connsiteX1005" fmla="*/ 1400270 w 1933575"/>
              <a:gd name="connsiteY1005" fmla="*/ 1449426 h 1590675"/>
              <a:gd name="connsiteX1006" fmla="*/ 1432179 w 1933575"/>
              <a:gd name="connsiteY1006" fmla="*/ 1417327 h 1590675"/>
              <a:gd name="connsiteX1007" fmla="*/ 1463612 w 1933575"/>
              <a:gd name="connsiteY1007" fmla="*/ 1448569 h 1590675"/>
              <a:gd name="connsiteX1008" fmla="*/ 1380363 w 1933575"/>
              <a:gd name="connsiteY1008" fmla="*/ 1244353 h 1590675"/>
              <a:gd name="connsiteX1009" fmla="*/ 1412081 w 1933575"/>
              <a:gd name="connsiteY1009" fmla="*/ 1275309 h 1590675"/>
              <a:gd name="connsiteX1010" fmla="*/ 1381125 w 1933575"/>
              <a:gd name="connsiteY1010" fmla="*/ 1307028 h 1590675"/>
              <a:gd name="connsiteX1011" fmla="*/ 1349407 w 1933575"/>
              <a:gd name="connsiteY1011" fmla="*/ 1276071 h 1590675"/>
              <a:gd name="connsiteX1012" fmla="*/ 1380363 w 1933575"/>
              <a:gd name="connsiteY1012" fmla="*/ 1244353 h 1590675"/>
              <a:gd name="connsiteX1013" fmla="*/ 1346930 w 1933575"/>
              <a:gd name="connsiteY1013" fmla="*/ 1181964 h 1590675"/>
              <a:gd name="connsiteX1014" fmla="*/ 1315593 w 1933575"/>
              <a:gd name="connsiteY1014" fmla="*/ 1213492 h 1590675"/>
              <a:gd name="connsiteX1015" fmla="*/ 1283780 w 1933575"/>
              <a:gd name="connsiteY1015" fmla="*/ 1181107 h 1590675"/>
              <a:gd name="connsiteX1016" fmla="*/ 1315784 w 1933575"/>
              <a:gd name="connsiteY1016" fmla="*/ 1150341 h 1590675"/>
              <a:gd name="connsiteX1017" fmla="*/ 1346930 w 1933575"/>
              <a:gd name="connsiteY1017" fmla="*/ 1181964 h 1590675"/>
              <a:gd name="connsiteX1018" fmla="*/ 447294 w 1933575"/>
              <a:gd name="connsiteY1018" fmla="*/ 571317 h 1590675"/>
              <a:gd name="connsiteX1019" fmla="*/ 416719 w 1933575"/>
              <a:gd name="connsiteY1019" fmla="*/ 537598 h 1590675"/>
              <a:gd name="connsiteX1020" fmla="*/ 449675 w 1933575"/>
              <a:gd name="connsiteY1020" fmla="*/ 507689 h 1590675"/>
              <a:gd name="connsiteX1021" fmla="*/ 480251 w 1933575"/>
              <a:gd name="connsiteY1021" fmla="*/ 541408 h 1590675"/>
              <a:gd name="connsiteX1022" fmla="*/ 447294 w 1933575"/>
              <a:gd name="connsiteY1022" fmla="*/ 571317 h 1590675"/>
              <a:gd name="connsiteX1023" fmla="*/ 84677 w 1933575"/>
              <a:gd name="connsiteY1023" fmla="*/ 468542 h 1590675"/>
              <a:gd name="connsiteX1024" fmla="*/ 53054 w 1933575"/>
              <a:gd name="connsiteY1024" fmla="*/ 499784 h 1590675"/>
              <a:gd name="connsiteX1025" fmla="*/ 22193 w 1933575"/>
              <a:gd name="connsiteY1025" fmla="*/ 467780 h 1590675"/>
              <a:gd name="connsiteX1026" fmla="*/ 53150 w 1933575"/>
              <a:gd name="connsiteY1026" fmla="*/ 437204 h 1590675"/>
              <a:gd name="connsiteX1027" fmla="*/ 84677 w 1933575"/>
              <a:gd name="connsiteY1027" fmla="*/ 468542 h 1590675"/>
              <a:gd name="connsiteX1028" fmla="*/ 718376 w 1933575"/>
              <a:gd name="connsiteY1028" fmla="*/ 582556 h 1590675"/>
              <a:gd name="connsiteX1029" fmla="*/ 686086 w 1933575"/>
              <a:gd name="connsiteY1029" fmla="*/ 613227 h 1590675"/>
              <a:gd name="connsiteX1030" fmla="*/ 656082 w 1933575"/>
              <a:gd name="connsiteY1030" fmla="*/ 581699 h 1590675"/>
              <a:gd name="connsiteX1031" fmla="*/ 688372 w 1933575"/>
              <a:gd name="connsiteY1031" fmla="*/ 551028 h 1590675"/>
              <a:gd name="connsiteX1032" fmla="*/ 718376 w 1933575"/>
              <a:gd name="connsiteY1032" fmla="*/ 582556 h 1590675"/>
              <a:gd name="connsiteX1033" fmla="*/ 1446181 w 1933575"/>
              <a:gd name="connsiteY1033" fmla="*/ 1338555 h 1590675"/>
              <a:gd name="connsiteX1034" fmla="*/ 1477137 w 1933575"/>
              <a:gd name="connsiteY1034" fmla="*/ 1369226 h 1590675"/>
              <a:gd name="connsiteX1035" fmla="*/ 1445419 w 1933575"/>
              <a:gd name="connsiteY1035" fmla="*/ 1400468 h 1590675"/>
              <a:gd name="connsiteX1036" fmla="*/ 1415225 w 1933575"/>
              <a:gd name="connsiteY1036" fmla="*/ 1369130 h 1590675"/>
              <a:gd name="connsiteX1037" fmla="*/ 1446181 w 1933575"/>
              <a:gd name="connsiteY1037" fmla="*/ 1338555 h 1590675"/>
              <a:gd name="connsiteX1038" fmla="*/ 4858 w 1933575"/>
              <a:gd name="connsiteY1038" fmla="*/ 458636 h 1590675"/>
              <a:gd name="connsiteX1039" fmla="*/ 95 w 1933575"/>
              <a:gd name="connsiteY1039" fmla="*/ 473209 h 1590675"/>
              <a:gd name="connsiteX1040" fmla="*/ 95 w 1933575"/>
              <a:gd name="connsiteY1040" fmla="*/ 440919 h 1590675"/>
              <a:gd name="connsiteX1041" fmla="*/ 4858 w 1933575"/>
              <a:gd name="connsiteY1041" fmla="*/ 458636 h 1590675"/>
              <a:gd name="connsiteX1042" fmla="*/ 1084802 w 1933575"/>
              <a:gd name="connsiteY1042" fmla="*/ 809251 h 1590675"/>
              <a:gd name="connsiteX1043" fmla="*/ 1054513 w 1933575"/>
              <a:gd name="connsiteY1043" fmla="*/ 840493 h 1590675"/>
              <a:gd name="connsiteX1044" fmla="*/ 1022985 w 1933575"/>
              <a:gd name="connsiteY1044" fmla="*/ 809061 h 1590675"/>
              <a:gd name="connsiteX1045" fmla="*/ 1054037 w 1933575"/>
              <a:gd name="connsiteY1045" fmla="*/ 778580 h 1590675"/>
              <a:gd name="connsiteX1046" fmla="*/ 1084802 w 1933575"/>
              <a:gd name="connsiteY1046" fmla="*/ 809251 h 1590675"/>
              <a:gd name="connsiteX1047" fmla="*/ 1497140 w 1933575"/>
              <a:gd name="connsiteY1047" fmla="*/ 1571061 h 1590675"/>
              <a:gd name="connsiteX1048" fmla="*/ 1466278 w 1933575"/>
              <a:gd name="connsiteY1048" fmla="*/ 1540200 h 1590675"/>
              <a:gd name="connsiteX1049" fmla="*/ 1498187 w 1933575"/>
              <a:gd name="connsiteY1049" fmla="*/ 1508958 h 1590675"/>
              <a:gd name="connsiteX1050" fmla="*/ 1528382 w 1933575"/>
              <a:gd name="connsiteY1050" fmla="*/ 1540485 h 1590675"/>
              <a:gd name="connsiteX1051" fmla="*/ 1497140 w 1933575"/>
              <a:gd name="connsiteY1051" fmla="*/ 1571061 h 1590675"/>
              <a:gd name="connsiteX1052" fmla="*/ 909638 w 1933575"/>
              <a:gd name="connsiteY1052" fmla="*/ 732575 h 1590675"/>
              <a:gd name="connsiteX1053" fmla="*/ 877919 w 1933575"/>
              <a:gd name="connsiteY1053" fmla="*/ 702571 h 1590675"/>
              <a:gd name="connsiteX1054" fmla="*/ 908971 w 1933575"/>
              <a:gd name="connsiteY1054" fmla="*/ 670472 h 1590675"/>
              <a:gd name="connsiteX1055" fmla="*/ 940022 w 1933575"/>
              <a:gd name="connsiteY1055" fmla="*/ 701238 h 1590675"/>
              <a:gd name="connsiteX1056" fmla="*/ 909638 w 1933575"/>
              <a:gd name="connsiteY1056" fmla="*/ 732575 h 1590675"/>
              <a:gd name="connsiteX1057" fmla="*/ 766858 w 1933575"/>
              <a:gd name="connsiteY1057" fmla="*/ 565792 h 1590675"/>
              <a:gd name="connsiteX1058" fmla="*/ 797433 w 1933575"/>
              <a:gd name="connsiteY1058" fmla="*/ 596748 h 1590675"/>
              <a:gd name="connsiteX1059" fmla="*/ 766096 w 1933575"/>
              <a:gd name="connsiteY1059" fmla="*/ 627038 h 1590675"/>
              <a:gd name="connsiteX1060" fmla="*/ 736187 w 1933575"/>
              <a:gd name="connsiteY1060" fmla="*/ 596844 h 1590675"/>
              <a:gd name="connsiteX1061" fmla="*/ 766858 w 1933575"/>
              <a:gd name="connsiteY1061" fmla="*/ 565792 h 1590675"/>
              <a:gd name="connsiteX1062" fmla="*/ 1233583 w 1933575"/>
              <a:gd name="connsiteY1062" fmla="*/ 1010705 h 1590675"/>
              <a:gd name="connsiteX1063" fmla="*/ 1265206 w 1933575"/>
              <a:gd name="connsiteY1063" fmla="*/ 980796 h 1590675"/>
              <a:gd name="connsiteX1064" fmla="*/ 1294733 w 1933575"/>
              <a:gd name="connsiteY1064" fmla="*/ 1012800 h 1590675"/>
              <a:gd name="connsiteX1065" fmla="*/ 1263872 w 1933575"/>
              <a:gd name="connsiteY1065" fmla="*/ 1042042 h 1590675"/>
              <a:gd name="connsiteX1066" fmla="*/ 1233583 w 1933575"/>
              <a:gd name="connsiteY1066" fmla="*/ 1010705 h 1590675"/>
              <a:gd name="connsiteX1067" fmla="*/ 1360170 w 1933575"/>
              <a:gd name="connsiteY1067" fmla="*/ 1101573 h 1590675"/>
              <a:gd name="connsiteX1068" fmla="*/ 1329881 w 1933575"/>
              <a:gd name="connsiteY1068" fmla="*/ 1132911 h 1590675"/>
              <a:gd name="connsiteX1069" fmla="*/ 1298924 w 1933575"/>
              <a:gd name="connsiteY1069" fmla="*/ 1102335 h 1590675"/>
              <a:gd name="connsiteX1070" fmla="*/ 1328452 w 1933575"/>
              <a:gd name="connsiteY1070" fmla="*/ 1071760 h 1590675"/>
              <a:gd name="connsiteX1071" fmla="*/ 1360170 w 1933575"/>
              <a:gd name="connsiteY1071" fmla="*/ 1101573 h 1590675"/>
              <a:gd name="connsiteX1072" fmla="*/ 1425226 w 1933575"/>
              <a:gd name="connsiteY1072" fmla="*/ 1195680 h 1590675"/>
              <a:gd name="connsiteX1073" fmla="*/ 1394651 w 1933575"/>
              <a:gd name="connsiteY1073" fmla="*/ 1226255 h 1590675"/>
              <a:gd name="connsiteX1074" fmla="*/ 1364742 w 1933575"/>
              <a:gd name="connsiteY1074" fmla="*/ 1196347 h 1590675"/>
              <a:gd name="connsiteX1075" fmla="*/ 1395317 w 1933575"/>
              <a:gd name="connsiteY1075" fmla="*/ 1165772 h 1590675"/>
              <a:gd name="connsiteX1076" fmla="*/ 1425226 w 1933575"/>
              <a:gd name="connsiteY1076" fmla="*/ 1195680 h 1590675"/>
              <a:gd name="connsiteX1077" fmla="*/ 1199388 w 1933575"/>
              <a:gd name="connsiteY1077" fmla="*/ 947840 h 1590675"/>
              <a:gd name="connsiteX1078" fmla="*/ 1168622 w 1933575"/>
              <a:gd name="connsiteY1078" fmla="*/ 917455 h 1590675"/>
              <a:gd name="connsiteX1079" fmla="*/ 1198340 w 1933575"/>
              <a:gd name="connsiteY1079" fmla="*/ 887356 h 1590675"/>
              <a:gd name="connsiteX1080" fmla="*/ 1229106 w 1933575"/>
              <a:gd name="connsiteY1080" fmla="*/ 917741 h 1590675"/>
              <a:gd name="connsiteX1081" fmla="*/ 1199388 w 1933575"/>
              <a:gd name="connsiteY1081" fmla="*/ 947840 h 1590675"/>
              <a:gd name="connsiteX1082" fmla="*/ 303943 w 1933575"/>
              <a:gd name="connsiteY1082" fmla="*/ 461588 h 1590675"/>
              <a:gd name="connsiteX1083" fmla="*/ 273463 w 1933575"/>
              <a:gd name="connsiteY1083" fmla="*/ 432347 h 1590675"/>
              <a:gd name="connsiteX1084" fmla="*/ 303752 w 1933575"/>
              <a:gd name="connsiteY1084" fmla="*/ 401581 h 1590675"/>
              <a:gd name="connsiteX1085" fmla="*/ 333470 w 1933575"/>
              <a:gd name="connsiteY1085" fmla="*/ 431585 h 1590675"/>
              <a:gd name="connsiteX1086" fmla="*/ 303943 w 1933575"/>
              <a:gd name="connsiteY1086" fmla="*/ 461588 h 1590675"/>
              <a:gd name="connsiteX1087" fmla="*/ 353092 w 1933575"/>
              <a:gd name="connsiteY1087" fmla="*/ 445777 h 1590675"/>
              <a:gd name="connsiteX1088" fmla="*/ 382810 w 1933575"/>
              <a:gd name="connsiteY1088" fmla="*/ 415773 h 1590675"/>
              <a:gd name="connsiteX1089" fmla="*/ 413195 w 1933575"/>
              <a:gd name="connsiteY1089" fmla="*/ 446539 h 1590675"/>
              <a:gd name="connsiteX1090" fmla="*/ 382810 w 1933575"/>
              <a:gd name="connsiteY1090" fmla="*/ 475876 h 1590675"/>
              <a:gd name="connsiteX1091" fmla="*/ 353092 w 1933575"/>
              <a:gd name="connsiteY1091" fmla="*/ 445777 h 1590675"/>
              <a:gd name="connsiteX1092" fmla="*/ 492538 w 1933575"/>
              <a:gd name="connsiteY1092" fmla="*/ 460350 h 1590675"/>
              <a:gd name="connsiteX1093" fmla="*/ 462344 w 1933575"/>
              <a:gd name="connsiteY1093" fmla="*/ 489783 h 1590675"/>
              <a:gd name="connsiteX1094" fmla="*/ 432911 w 1933575"/>
              <a:gd name="connsiteY1094" fmla="*/ 459588 h 1590675"/>
              <a:gd name="connsiteX1095" fmla="*/ 463106 w 1933575"/>
              <a:gd name="connsiteY1095" fmla="*/ 430156 h 1590675"/>
              <a:gd name="connsiteX1096" fmla="*/ 492538 w 1933575"/>
              <a:gd name="connsiteY1096" fmla="*/ 460350 h 1590675"/>
              <a:gd name="connsiteX1097" fmla="*/ 1018508 w 1933575"/>
              <a:gd name="connsiteY1097" fmla="*/ 716287 h 1590675"/>
              <a:gd name="connsiteX1098" fmla="*/ 988314 w 1933575"/>
              <a:gd name="connsiteY1098" fmla="*/ 745814 h 1590675"/>
              <a:gd name="connsiteX1099" fmla="*/ 958406 w 1933575"/>
              <a:gd name="connsiteY1099" fmla="*/ 714572 h 1590675"/>
              <a:gd name="connsiteX1100" fmla="*/ 989267 w 1933575"/>
              <a:gd name="connsiteY1100" fmla="*/ 685712 h 1590675"/>
              <a:gd name="connsiteX1101" fmla="*/ 1018508 w 1933575"/>
              <a:gd name="connsiteY1101" fmla="*/ 716287 h 1590675"/>
              <a:gd name="connsiteX1102" fmla="*/ 1541526 w 1933575"/>
              <a:gd name="connsiteY1102" fmla="*/ 1460666 h 1590675"/>
              <a:gd name="connsiteX1103" fmla="*/ 1511618 w 1933575"/>
              <a:gd name="connsiteY1103" fmla="*/ 1490479 h 1590675"/>
              <a:gd name="connsiteX1104" fmla="*/ 1481423 w 1933575"/>
              <a:gd name="connsiteY1104" fmla="*/ 1459523 h 1590675"/>
              <a:gd name="connsiteX1105" fmla="*/ 1511999 w 1933575"/>
              <a:gd name="connsiteY1105" fmla="*/ 1430376 h 1590675"/>
              <a:gd name="connsiteX1106" fmla="*/ 1541526 w 1933575"/>
              <a:gd name="connsiteY1106" fmla="*/ 1460666 h 1590675"/>
              <a:gd name="connsiteX1107" fmla="*/ 1554385 w 1933575"/>
              <a:gd name="connsiteY1107" fmla="*/ 1384180 h 1590675"/>
              <a:gd name="connsiteX1108" fmla="*/ 1525238 w 1933575"/>
              <a:gd name="connsiteY1108" fmla="*/ 1412374 h 1590675"/>
              <a:gd name="connsiteX1109" fmla="*/ 1497044 w 1933575"/>
              <a:gd name="connsiteY1109" fmla="*/ 1383228 h 1590675"/>
              <a:gd name="connsiteX1110" fmla="*/ 1526191 w 1933575"/>
              <a:gd name="connsiteY1110" fmla="*/ 1355034 h 1590675"/>
              <a:gd name="connsiteX1111" fmla="*/ 1554385 w 1933575"/>
              <a:gd name="connsiteY1111" fmla="*/ 1384180 h 1590675"/>
              <a:gd name="connsiteX1112" fmla="*/ 650939 w 1933575"/>
              <a:gd name="connsiteY1112" fmla="*/ 487878 h 1590675"/>
              <a:gd name="connsiteX1113" fmla="*/ 621697 w 1933575"/>
              <a:gd name="connsiteY1113" fmla="*/ 517405 h 1590675"/>
              <a:gd name="connsiteX1114" fmla="*/ 592836 w 1933575"/>
              <a:gd name="connsiteY1114" fmla="*/ 488925 h 1590675"/>
              <a:gd name="connsiteX1115" fmla="*/ 622078 w 1933575"/>
              <a:gd name="connsiteY1115" fmla="*/ 459398 h 1590675"/>
              <a:gd name="connsiteX1116" fmla="*/ 650939 w 1933575"/>
              <a:gd name="connsiteY1116" fmla="*/ 487878 h 1590675"/>
              <a:gd name="connsiteX1117" fmla="*/ 541973 w 1933575"/>
              <a:gd name="connsiteY1117" fmla="*/ 444825 h 1590675"/>
              <a:gd name="connsiteX1118" fmla="*/ 571691 w 1933575"/>
              <a:gd name="connsiteY1118" fmla="*/ 474162 h 1590675"/>
              <a:gd name="connsiteX1119" fmla="*/ 541973 w 1933575"/>
              <a:gd name="connsiteY1119" fmla="*/ 503498 h 1590675"/>
              <a:gd name="connsiteX1120" fmla="*/ 513017 w 1933575"/>
              <a:gd name="connsiteY1120" fmla="*/ 474828 h 1590675"/>
              <a:gd name="connsiteX1121" fmla="*/ 541973 w 1933575"/>
              <a:gd name="connsiteY1121" fmla="*/ 444825 h 1590675"/>
              <a:gd name="connsiteX1122" fmla="*/ 96584 w 1933575"/>
              <a:gd name="connsiteY1122" fmla="*/ 391770 h 1590675"/>
              <a:gd name="connsiteX1123" fmla="*/ 68009 w 1933575"/>
              <a:gd name="connsiteY1123" fmla="*/ 420631 h 1590675"/>
              <a:gd name="connsiteX1124" fmla="*/ 38767 w 1933575"/>
              <a:gd name="connsiteY1124" fmla="*/ 390913 h 1590675"/>
              <a:gd name="connsiteX1125" fmla="*/ 68104 w 1933575"/>
              <a:gd name="connsiteY1125" fmla="*/ 362814 h 1590675"/>
              <a:gd name="connsiteX1126" fmla="*/ 96584 w 1933575"/>
              <a:gd name="connsiteY1126" fmla="*/ 391770 h 1590675"/>
              <a:gd name="connsiteX1127" fmla="*/ 1162812 w 1933575"/>
              <a:gd name="connsiteY1127" fmla="*/ 823729 h 1590675"/>
              <a:gd name="connsiteX1128" fmla="*/ 1133189 w 1933575"/>
              <a:gd name="connsiteY1128" fmla="*/ 853161 h 1590675"/>
              <a:gd name="connsiteX1129" fmla="*/ 1104138 w 1933575"/>
              <a:gd name="connsiteY1129" fmla="*/ 823158 h 1590675"/>
              <a:gd name="connsiteX1130" fmla="*/ 1133094 w 1933575"/>
              <a:gd name="connsiteY1130" fmla="*/ 794487 h 1590675"/>
              <a:gd name="connsiteX1131" fmla="*/ 1162812 w 1933575"/>
              <a:gd name="connsiteY1131" fmla="*/ 823729 h 1590675"/>
              <a:gd name="connsiteX1132" fmla="*/ 146780 w 1933575"/>
              <a:gd name="connsiteY1132" fmla="*/ 373959 h 1590675"/>
              <a:gd name="connsiteX1133" fmla="*/ 176403 w 1933575"/>
              <a:gd name="connsiteY1133" fmla="*/ 403391 h 1590675"/>
              <a:gd name="connsiteX1134" fmla="*/ 147638 w 1933575"/>
              <a:gd name="connsiteY1134" fmla="*/ 432347 h 1590675"/>
              <a:gd name="connsiteX1135" fmla="*/ 118015 w 1933575"/>
              <a:gd name="connsiteY1135" fmla="*/ 402914 h 1590675"/>
              <a:gd name="connsiteX1136" fmla="*/ 146780 w 1933575"/>
              <a:gd name="connsiteY1136" fmla="*/ 373959 h 1590675"/>
              <a:gd name="connsiteX1137" fmla="*/ 1605439 w 1933575"/>
              <a:gd name="connsiteY1137" fmla="*/ 1555344 h 1590675"/>
              <a:gd name="connsiteX1138" fmla="*/ 1575721 w 1933575"/>
              <a:gd name="connsiteY1138" fmla="*/ 1582872 h 1590675"/>
              <a:gd name="connsiteX1139" fmla="*/ 1548194 w 1933575"/>
              <a:gd name="connsiteY1139" fmla="*/ 1553154 h 1590675"/>
              <a:gd name="connsiteX1140" fmla="*/ 1577912 w 1933575"/>
              <a:gd name="connsiteY1140" fmla="*/ 1525626 h 1590675"/>
              <a:gd name="connsiteX1141" fmla="*/ 1605439 w 1933575"/>
              <a:gd name="connsiteY1141" fmla="*/ 1555344 h 1590675"/>
              <a:gd name="connsiteX1142" fmla="*/ 873157 w 1933575"/>
              <a:gd name="connsiteY1142" fmla="*/ 610369 h 1590675"/>
              <a:gd name="connsiteX1143" fmla="*/ 843820 w 1933575"/>
              <a:gd name="connsiteY1143" fmla="*/ 640182 h 1590675"/>
              <a:gd name="connsiteX1144" fmla="*/ 814007 w 1933575"/>
              <a:gd name="connsiteY1144" fmla="*/ 610845 h 1590675"/>
              <a:gd name="connsiteX1145" fmla="*/ 843344 w 1933575"/>
              <a:gd name="connsiteY1145" fmla="*/ 581032 h 1590675"/>
              <a:gd name="connsiteX1146" fmla="*/ 873157 w 1933575"/>
              <a:gd name="connsiteY1146" fmla="*/ 610369 h 1590675"/>
              <a:gd name="connsiteX1147" fmla="*/ 1096709 w 1933575"/>
              <a:gd name="connsiteY1147" fmla="*/ 729813 h 1590675"/>
              <a:gd name="connsiteX1148" fmla="*/ 1068229 w 1933575"/>
              <a:gd name="connsiteY1148" fmla="*/ 758578 h 1590675"/>
              <a:gd name="connsiteX1149" fmla="*/ 1039463 w 1933575"/>
              <a:gd name="connsiteY1149" fmla="*/ 730098 h 1590675"/>
              <a:gd name="connsiteX1150" fmla="*/ 1067943 w 1933575"/>
              <a:gd name="connsiteY1150" fmla="*/ 701333 h 1590675"/>
              <a:gd name="connsiteX1151" fmla="*/ 1096709 w 1933575"/>
              <a:gd name="connsiteY1151" fmla="*/ 729813 h 1590675"/>
              <a:gd name="connsiteX1152" fmla="*/ 1489710 w 1933575"/>
              <a:gd name="connsiteY1152" fmla="*/ 1289597 h 1590675"/>
              <a:gd name="connsiteX1153" fmla="*/ 1460278 w 1933575"/>
              <a:gd name="connsiteY1153" fmla="*/ 1319220 h 1590675"/>
              <a:gd name="connsiteX1154" fmla="*/ 1431036 w 1933575"/>
              <a:gd name="connsiteY1154" fmla="*/ 1289406 h 1590675"/>
              <a:gd name="connsiteX1155" fmla="*/ 1459802 w 1933575"/>
              <a:gd name="connsiteY1155" fmla="*/ 1260546 h 1590675"/>
              <a:gd name="connsiteX1156" fmla="*/ 1489710 w 1933575"/>
              <a:gd name="connsiteY1156" fmla="*/ 1289597 h 1590675"/>
              <a:gd name="connsiteX1157" fmla="*/ 922687 w 1933575"/>
              <a:gd name="connsiteY1157" fmla="*/ 596081 h 1590675"/>
              <a:gd name="connsiteX1158" fmla="*/ 951833 w 1933575"/>
              <a:gd name="connsiteY1158" fmla="*/ 624276 h 1590675"/>
              <a:gd name="connsiteX1159" fmla="*/ 923639 w 1933575"/>
              <a:gd name="connsiteY1159" fmla="*/ 653422 h 1590675"/>
              <a:gd name="connsiteX1160" fmla="*/ 894493 w 1933575"/>
              <a:gd name="connsiteY1160" fmla="*/ 625228 h 1590675"/>
              <a:gd name="connsiteX1161" fmla="*/ 922687 w 1933575"/>
              <a:gd name="connsiteY1161" fmla="*/ 596081 h 1590675"/>
              <a:gd name="connsiteX1162" fmla="*/ 226600 w 1933575"/>
              <a:gd name="connsiteY1162" fmla="*/ 446920 h 1590675"/>
              <a:gd name="connsiteX1163" fmla="*/ 197263 w 1933575"/>
              <a:gd name="connsiteY1163" fmla="*/ 417107 h 1590675"/>
              <a:gd name="connsiteX1164" fmla="*/ 227076 w 1933575"/>
              <a:gd name="connsiteY1164" fmla="*/ 387770 h 1590675"/>
              <a:gd name="connsiteX1165" fmla="*/ 256413 w 1933575"/>
              <a:gd name="connsiteY1165" fmla="*/ 417583 h 1590675"/>
              <a:gd name="connsiteX1166" fmla="*/ 226600 w 1933575"/>
              <a:gd name="connsiteY1166" fmla="*/ 446920 h 1590675"/>
              <a:gd name="connsiteX1167" fmla="*/ 701326 w 1933575"/>
              <a:gd name="connsiteY1167" fmla="*/ 473971 h 1590675"/>
              <a:gd name="connsiteX1168" fmla="*/ 730091 w 1933575"/>
              <a:gd name="connsiteY1168" fmla="*/ 502451 h 1590675"/>
              <a:gd name="connsiteX1169" fmla="*/ 701612 w 1933575"/>
              <a:gd name="connsiteY1169" fmla="*/ 531216 h 1590675"/>
              <a:gd name="connsiteX1170" fmla="*/ 672846 w 1933575"/>
              <a:gd name="connsiteY1170" fmla="*/ 502737 h 1590675"/>
              <a:gd name="connsiteX1171" fmla="*/ 701326 w 1933575"/>
              <a:gd name="connsiteY1171" fmla="*/ 473971 h 1590675"/>
              <a:gd name="connsiteX1172" fmla="*/ 1502855 w 1933575"/>
              <a:gd name="connsiteY1172" fmla="*/ 1210158 h 1590675"/>
              <a:gd name="connsiteX1173" fmla="*/ 1475137 w 1933575"/>
              <a:gd name="connsiteY1173" fmla="*/ 1238638 h 1590675"/>
              <a:gd name="connsiteX1174" fmla="*/ 1446276 w 1933575"/>
              <a:gd name="connsiteY1174" fmla="*/ 1209872 h 1590675"/>
              <a:gd name="connsiteX1175" fmla="*/ 1474756 w 1933575"/>
              <a:gd name="connsiteY1175" fmla="*/ 1182155 h 1590675"/>
              <a:gd name="connsiteX1176" fmla="*/ 1502855 w 1933575"/>
              <a:gd name="connsiteY1176" fmla="*/ 1210158 h 1590675"/>
              <a:gd name="connsiteX1177" fmla="*/ 1408462 w 1933575"/>
              <a:gd name="connsiteY1177" fmla="*/ 1088048 h 1590675"/>
              <a:gd name="connsiteX1178" fmla="*/ 1437703 w 1933575"/>
              <a:gd name="connsiteY1178" fmla="*/ 1116242 h 1590675"/>
              <a:gd name="connsiteX1179" fmla="*/ 1409224 w 1933575"/>
              <a:gd name="connsiteY1179" fmla="*/ 1145103 h 1590675"/>
              <a:gd name="connsiteX1180" fmla="*/ 1380744 w 1933575"/>
              <a:gd name="connsiteY1180" fmla="*/ 1117671 h 1590675"/>
              <a:gd name="connsiteX1181" fmla="*/ 1408462 w 1933575"/>
              <a:gd name="connsiteY1181" fmla="*/ 1088048 h 1590675"/>
              <a:gd name="connsiteX1182" fmla="*/ 16574 w 1933575"/>
              <a:gd name="connsiteY1182" fmla="*/ 377578 h 1590675"/>
              <a:gd name="connsiteX1183" fmla="*/ 95 w 1933575"/>
              <a:gd name="connsiteY1183" fmla="*/ 403391 h 1590675"/>
              <a:gd name="connsiteX1184" fmla="*/ 95 w 1933575"/>
              <a:gd name="connsiteY1184" fmla="*/ 351765 h 1590675"/>
              <a:gd name="connsiteX1185" fmla="*/ 16574 w 1933575"/>
              <a:gd name="connsiteY1185" fmla="*/ 377578 h 1590675"/>
              <a:gd name="connsiteX1186" fmla="*/ 1241298 w 1933575"/>
              <a:gd name="connsiteY1186" fmla="*/ 837540 h 1590675"/>
              <a:gd name="connsiteX1187" fmla="*/ 1213771 w 1933575"/>
              <a:gd name="connsiteY1187" fmla="*/ 866211 h 1590675"/>
              <a:gd name="connsiteX1188" fmla="*/ 1184720 w 1933575"/>
              <a:gd name="connsiteY1188" fmla="*/ 837636 h 1590675"/>
              <a:gd name="connsiteX1189" fmla="*/ 1212914 w 1933575"/>
              <a:gd name="connsiteY1189" fmla="*/ 809632 h 1590675"/>
              <a:gd name="connsiteX1190" fmla="*/ 1241298 w 1933575"/>
              <a:gd name="connsiteY1190" fmla="*/ 837540 h 1590675"/>
              <a:gd name="connsiteX1191" fmla="*/ 1343692 w 1933575"/>
              <a:gd name="connsiteY1191" fmla="*/ 994227 h 1590675"/>
              <a:gd name="connsiteX1192" fmla="*/ 1372362 w 1933575"/>
              <a:gd name="connsiteY1192" fmla="*/ 1022992 h 1590675"/>
              <a:gd name="connsiteX1193" fmla="*/ 1343311 w 1933575"/>
              <a:gd name="connsiteY1193" fmla="*/ 1051281 h 1590675"/>
              <a:gd name="connsiteX1194" fmla="*/ 1315403 w 1933575"/>
              <a:gd name="connsiteY1194" fmla="*/ 1023278 h 1590675"/>
              <a:gd name="connsiteX1195" fmla="*/ 1343692 w 1933575"/>
              <a:gd name="connsiteY1195" fmla="*/ 994227 h 1590675"/>
              <a:gd name="connsiteX1196" fmla="*/ 1306925 w 1933575"/>
              <a:gd name="connsiteY1196" fmla="*/ 932314 h 1590675"/>
              <a:gd name="connsiteX1197" fmla="*/ 1277493 w 1933575"/>
              <a:gd name="connsiteY1197" fmla="*/ 960318 h 1590675"/>
              <a:gd name="connsiteX1198" fmla="*/ 1249871 w 1933575"/>
              <a:gd name="connsiteY1198" fmla="*/ 930504 h 1590675"/>
              <a:gd name="connsiteX1199" fmla="*/ 1278541 w 1933575"/>
              <a:gd name="connsiteY1199" fmla="*/ 903263 h 1590675"/>
              <a:gd name="connsiteX1200" fmla="*/ 1306925 w 1933575"/>
              <a:gd name="connsiteY1200" fmla="*/ 932314 h 1590675"/>
              <a:gd name="connsiteX1201" fmla="*/ 780764 w 1933575"/>
              <a:gd name="connsiteY1201" fmla="*/ 488639 h 1590675"/>
              <a:gd name="connsiteX1202" fmla="*/ 809244 w 1933575"/>
              <a:gd name="connsiteY1202" fmla="*/ 516167 h 1590675"/>
              <a:gd name="connsiteX1203" fmla="*/ 780669 w 1933575"/>
              <a:gd name="connsiteY1203" fmla="*/ 544932 h 1590675"/>
              <a:gd name="connsiteX1204" fmla="*/ 752951 w 1933575"/>
              <a:gd name="connsiteY1204" fmla="*/ 516643 h 1590675"/>
              <a:gd name="connsiteX1205" fmla="*/ 780764 w 1933575"/>
              <a:gd name="connsiteY1205" fmla="*/ 488639 h 1590675"/>
              <a:gd name="connsiteX1206" fmla="*/ 238792 w 1933575"/>
              <a:gd name="connsiteY1206" fmla="*/ 368053 h 1590675"/>
              <a:gd name="connsiteX1207" fmla="*/ 210788 w 1933575"/>
              <a:gd name="connsiteY1207" fmla="*/ 341573 h 1590675"/>
              <a:gd name="connsiteX1208" fmla="*/ 238316 w 1933575"/>
              <a:gd name="connsiteY1208" fmla="*/ 313189 h 1590675"/>
              <a:gd name="connsiteX1209" fmla="*/ 265652 w 1933575"/>
              <a:gd name="connsiteY1209" fmla="*/ 340430 h 1590675"/>
              <a:gd name="connsiteX1210" fmla="*/ 238792 w 1933575"/>
              <a:gd name="connsiteY1210" fmla="*/ 368053 h 1590675"/>
              <a:gd name="connsiteX1211" fmla="*/ 1591723 w 1933575"/>
              <a:gd name="connsiteY1211" fmla="*/ 1446664 h 1590675"/>
              <a:gd name="connsiteX1212" fmla="*/ 1618964 w 1933575"/>
              <a:gd name="connsiteY1212" fmla="*/ 1475620 h 1590675"/>
              <a:gd name="connsiteX1213" fmla="*/ 1589627 w 1933575"/>
              <a:gd name="connsiteY1213" fmla="*/ 1502480 h 1590675"/>
              <a:gd name="connsiteX1214" fmla="*/ 1563053 w 1933575"/>
              <a:gd name="connsiteY1214" fmla="*/ 1474191 h 1590675"/>
              <a:gd name="connsiteX1215" fmla="*/ 1591723 w 1933575"/>
              <a:gd name="connsiteY1215" fmla="*/ 1446664 h 1590675"/>
              <a:gd name="connsiteX1216" fmla="*/ 449485 w 1933575"/>
              <a:gd name="connsiteY1216" fmla="*/ 380340 h 1590675"/>
              <a:gd name="connsiteX1217" fmla="*/ 476536 w 1933575"/>
              <a:gd name="connsiteY1217" fmla="*/ 352908 h 1590675"/>
              <a:gd name="connsiteX1218" fmla="*/ 504349 w 1933575"/>
              <a:gd name="connsiteY1218" fmla="*/ 381102 h 1590675"/>
              <a:gd name="connsiteX1219" fmla="*/ 476536 w 1933575"/>
              <a:gd name="connsiteY1219" fmla="*/ 407868 h 1590675"/>
              <a:gd name="connsiteX1220" fmla="*/ 449485 w 1933575"/>
              <a:gd name="connsiteY1220" fmla="*/ 380340 h 1590675"/>
              <a:gd name="connsiteX1221" fmla="*/ 1539526 w 1933575"/>
              <a:gd name="connsiteY1221" fmla="*/ 1276452 h 1590675"/>
              <a:gd name="connsiteX1222" fmla="*/ 1567529 w 1933575"/>
              <a:gd name="connsiteY1222" fmla="*/ 1304456 h 1590675"/>
              <a:gd name="connsiteX1223" fmla="*/ 1540288 w 1933575"/>
              <a:gd name="connsiteY1223" fmla="*/ 1331793 h 1590675"/>
              <a:gd name="connsiteX1224" fmla="*/ 1512284 w 1933575"/>
              <a:gd name="connsiteY1224" fmla="*/ 1303789 h 1590675"/>
              <a:gd name="connsiteX1225" fmla="*/ 1539526 w 1933575"/>
              <a:gd name="connsiteY1225" fmla="*/ 1276452 h 1590675"/>
              <a:gd name="connsiteX1226" fmla="*/ 885254 w 1933575"/>
              <a:gd name="connsiteY1226" fmla="*/ 531693 h 1590675"/>
              <a:gd name="connsiteX1227" fmla="*/ 857441 w 1933575"/>
              <a:gd name="connsiteY1227" fmla="*/ 558458 h 1590675"/>
              <a:gd name="connsiteX1228" fmla="*/ 830390 w 1933575"/>
              <a:gd name="connsiteY1228" fmla="*/ 529597 h 1590675"/>
              <a:gd name="connsiteX1229" fmla="*/ 858869 w 1933575"/>
              <a:gd name="connsiteY1229" fmla="*/ 503594 h 1590675"/>
              <a:gd name="connsiteX1230" fmla="*/ 885254 w 1933575"/>
              <a:gd name="connsiteY1230" fmla="*/ 531693 h 1590675"/>
              <a:gd name="connsiteX1231" fmla="*/ 1030700 w 1933575"/>
              <a:gd name="connsiteY1231" fmla="*/ 636468 h 1590675"/>
              <a:gd name="connsiteX1232" fmla="*/ 1002030 w 1933575"/>
              <a:gd name="connsiteY1232" fmla="*/ 664090 h 1590675"/>
              <a:gd name="connsiteX1233" fmla="*/ 974789 w 1933575"/>
              <a:gd name="connsiteY1233" fmla="*/ 635134 h 1590675"/>
              <a:gd name="connsiteX1234" fmla="*/ 1002697 w 1933575"/>
              <a:gd name="connsiteY1234" fmla="*/ 608178 h 1590675"/>
              <a:gd name="connsiteX1235" fmla="*/ 1030700 w 1933575"/>
              <a:gd name="connsiteY1235" fmla="*/ 636468 h 1590675"/>
              <a:gd name="connsiteX1236" fmla="*/ 1175290 w 1933575"/>
              <a:gd name="connsiteY1236" fmla="*/ 743624 h 1590675"/>
              <a:gd name="connsiteX1237" fmla="*/ 1147477 w 1933575"/>
              <a:gd name="connsiteY1237" fmla="*/ 771818 h 1590675"/>
              <a:gd name="connsiteX1238" fmla="*/ 1119950 w 1933575"/>
              <a:gd name="connsiteY1238" fmla="*/ 744767 h 1590675"/>
              <a:gd name="connsiteX1239" fmla="*/ 1147763 w 1933575"/>
              <a:gd name="connsiteY1239" fmla="*/ 716573 h 1590675"/>
              <a:gd name="connsiteX1240" fmla="*/ 1175290 w 1933575"/>
              <a:gd name="connsiteY1240" fmla="*/ 743624 h 1590675"/>
              <a:gd name="connsiteX1241" fmla="*/ 318040 w 1933575"/>
              <a:gd name="connsiteY1241" fmla="*/ 379578 h 1590675"/>
              <a:gd name="connsiteX1242" fmla="*/ 290132 w 1933575"/>
              <a:gd name="connsiteY1242" fmla="*/ 351479 h 1590675"/>
              <a:gd name="connsiteX1243" fmla="*/ 317468 w 1933575"/>
              <a:gd name="connsiteY1243" fmla="*/ 324238 h 1590675"/>
              <a:gd name="connsiteX1244" fmla="*/ 345377 w 1933575"/>
              <a:gd name="connsiteY1244" fmla="*/ 352337 h 1590675"/>
              <a:gd name="connsiteX1245" fmla="*/ 318040 w 1933575"/>
              <a:gd name="connsiteY1245" fmla="*/ 379578 h 1590675"/>
              <a:gd name="connsiteX1246" fmla="*/ 425006 w 1933575"/>
              <a:gd name="connsiteY1246" fmla="*/ 366338 h 1590675"/>
              <a:gd name="connsiteX1247" fmla="*/ 396526 w 1933575"/>
              <a:gd name="connsiteY1247" fmla="*/ 393771 h 1590675"/>
              <a:gd name="connsiteX1248" fmla="*/ 369761 w 1933575"/>
              <a:gd name="connsiteY1248" fmla="*/ 365958 h 1590675"/>
              <a:gd name="connsiteX1249" fmla="*/ 398336 w 1933575"/>
              <a:gd name="connsiteY1249" fmla="*/ 338526 h 1590675"/>
              <a:gd name="connsiteX1250" fmla="*/ 425006 w 1933575"/>
              <a:gd name="connsiteY1250" fmla="*/ 366338 h 1590675"/>
              <a:gd name="connsiteX1251" fmla="*/ 161068 w 1933575"/>
              <a:gd name="connsiteY1251" fmla="*/ 353385 h 1590675"/>
              <a:gd name="connsiteX1252" fmla="*/ 134398 w 1933575"/>
              <a:gd name="connsiteY1252" fmla="*/ 326048 h 1590675"/>
              <a:gd name="connsiteX1253" fmla="*/ 161735 w 1933575"/>
              <a:gd name="connsiteY1253" fmla="*/ 299378 h 1590675"/>
              <a:gd name="connsiteX1254" fmla="*/ 188405 w 1933575"/>
              <a:gd name="connsiteY1254" fmla="*/ 326714 h 1590675"/>
              <a:gd name="connsiteX1255" fmla="*/ 161068 w 1933575"/>
              <a:gd name="connsiteY1255" fmla="*/ 353385 h 1590675"/>
              <a:gd name="connsiteX1256" fmla="*/ 583692 w 1933575"/>
              <a:gd name="connsiteY1256" fmla="*/ 395104 h 1590675"/>
              <a:gd name="connsiteX1257" fmla="*/ 556260 w 1933575"/>
              <a:gd name="connsiteY1257" fmla="*/ 421774 h 1590675"/>
              <a:gd name="connsiteX1258" fmla="*/ 529209 w 1933575"/>
              <a:gd name="connsiteY1258" fmla="*/ 393294 h 1590675"/>
              <a:gd name="connsiteX1259" fmla="*/ 557308 w 1933575"/>
              <a:gd name="connsiteY1259" fmla="*/ 367291 h 1590675"/>
              <a:gd name="connsiteX1260" fmla="*/ 583692 w 1933575"/>
              <a:gd name="connsiteY1260" fmla="*/ 395104 h 1590675"/>
              <a:gd name="connsiteX1261" fmla="*/ 1318927 w 1933575"/>
              <a:gd name="connsiteY1261" fmla="*/ 852209 h 1590675"/>
              <a:gd name="connsiteX1262" fmla="*/ 1291876 w 1933575"/>
              <a:gd name="connsiteY1262" fmla="*/ 878498 h 1590675"/>
              <a:gd name="connsiteX1263" fmla="*/ 1266349 w 1933575"/>
              <a:gd name="connsiteY1263" fmla="*/ 852113 h 1590675"/>
              <a:gd name="connsiteX1264" fmla="*/ 1293400 w 1933575"/>
              <a:gd name="connsiteY1264" fmla="*/ 825825 h 1590675"/>
              <a:gd name="connsiteX1265" fmla="*/ 1318927 w 1933575"/>
              <a:gd name="connsiteY1265" fmla="*/ 852209 h 1590675"/>
              <a:gd name="connsiteX1266" fmla="*/ 1628775 w 1933575"/>
              <a:gd name="connsiteY1266" fmla="*/ 1397325 h 1590675"/>
              <a:gd name="connsiteX1267" fmla="*/ 1602391 w 1933575"/>
              <a:gd name="connsiteY1267" fmla="*/ 1424280 h 1590675"/>
              <a:gd name="connsiteX1268" fmla="*/ 1576197 w 1933575"/>
              <a:gd name="connsiteY1268" fmla="*/ 1398563 h 1590675"/>
              <a:gd name="connsiteX1269" fmla="*/ 1602581 w 1933575"/>
              <a:gd name="connsiteY1269" fmla="*/ 1371607 h 1590675"/>
              <a:gd name="connsiteX1270" fmla="*/ 1628775 w 1933575"/>
              <a:gd name="connsiteY1270" fmla="*/ 1397325 h 1590675"/>
              <a:gd name="connsiteX1271" fmla="*/ 1449896 w 1933575"/>
              <a:gd name="connsiteY1271" fmla="*/ 1036708 h 1590675"/>
              <a:gd name="connsiteX1272" fmla="*/ 1424369 w 1933575"/>
              <a:gd name="connsiteY1272" fmla="*/ 1063473 h 1590675"/>
              <a:gd name="connsiteX1273" fmla="*/ 1396937 w 1933575"/>
              <a:gd name="connsiteY1273" fmla="*/ 1037279 h 1590675"/>
              <a:gd name="connsiteX1274" fmla="*/ 1423892 w 1933575"/>
              <a:gd name="connsiteY1274" fmla="*/ 1010514 h 1590675"/>
              <a:gd name="connsiteX1275" fmla="*/ 1449896 w 1933575"/>
              <a:gd name="connsiteY1275" fmla="*/ 1036708 h 1590675"/>
              <a:gd name="connsiteX1276" fmla="*/ 636079 w 1933575"/>
              <a:gd name="connsiteY1276" fmla="*/ 435300 h 1590675"/>
              <a:gd name="connsiteX1277" fmla="*/ 609600 w 1933575"/>
              <a:gd name="connsiteY1277" fmla="*/ 408153 h 1590675"/>
              <a:gd name="connsiteX1278" fmla="*/ 636079 w 1933575"/>
              <a:gd name="connsiteY1278" fmla="*/ 382341 h 1590675"/>
              <a:gd name="connsiteX1279" fmla="*/ 662559 w 1933575"/>
              <a:gd name="connsiteY1279" fmla="*/ 409487 h 1590675"/>
              <a:gd name="connsiteX1280" fmla="*/ 636079 w 1933575"/>
              <a:gd name="connsiteY1280" fmla="*/ 435300 h 1590675"/>
              <a:gd name="connsiteX1281" fmla="*/ 1357789 w 1933575"/>
              <a:gd name="connsiteY1281" fmla="*/ 972700 h 1590675"/>
              <a:gd name="connsiteX1282" fmla="*/ 1331309 w 1933575"/>
              <a:gd name="connsiteY1282" fmla="*/ 945459 h 1590675"/>
              <a:gd name="connsiteX1283" fmla="*/ 1358932 w 1933575"/>
              <a:gd name="connsiteY1283" fmla="*/ 919360 h 1590675"/>
              <a:gd name="connsiteX1284" fmla="*/ 1384649 w 1933575"/>
              <a:gd name="connsiteY1284" fmla="*/ 945935 h 1590675"/>
              <a:gd name="connsiteX1285" fmla="*/ 1357789 w 1933575"/>
              <a:gd name="connsiteY1285" fmla="*/ 972700 h 1590675"/>
              <a:gd name="connsiteX1286" fmla="*/ 81439 w 1933575"/>
              <a:gd name="connsiteY1286" fmla="*/ 338430 h 1590675"/>
              <a:gd name="connsiteX1287" fmla="*/ 55531 w 1933575"/>
              <a:gd name="connsiteY1287" fmla="*/ 310998 h 1590675"/>
              <a:gd name="connsiteX1288" fmla="*/ 82296 w 1933575"/>
              <a:gd name="connsiteY1288" fmla="*/ 285852 h 1590675"/>
              <a:gd name="connsiteX1289" fmla="*/ 108204 w 1933575"/>
              <a:gd name="connsiteY1289" fmla="*/ 313284 h 1590675"/>
              <a:gd name="connsiteX1290" fmla="*/ 81439 w 1933575"/>
              <a:gd name="connsiteY1290" fmla="*/ 338430 h 1590675"/>
              <a:gd name="connsiteX1291" fmla="*/ 1627442 w 1933575"/>
              <a:gd name="connsiteY1291" fmla="*/ 1568489 h 1590675"/>
              <a:gd name="connsiteX1292" fmla="*/ 1654493 w 1933575"/>
              <a:gd name="connsiteY1292" fmla="*/ 1542200 h 1590675"/>
              <a:gd name="connsiteX1293" fmla="*/ 1679639 w 1933575"/>
              <a:gd name="connsiteY1293" fmla="*/ 1568965 h 1590675"/>
              <a:gd name="connsiteX1294" fmla="*/ 1667828 w 1933575"/>
              <a:gd name="connsiteY1294" fmla="*/ 1590492 h 1590675"/>
              <a:gd name="connsiteX1295" fmla="*/ 1639253 w 1933575"/>
              <a:gd name="connsiteY1295" fmla="*/ 1590492 h 1590675"/>
              <a:gd name="connsiteX1296" fmla="*/ 1627442 w 1933575"/>
              <a:gd name="connsiteY1296" fmla="*/ 1568489 h 1590675"/>
              <a:gd name="connsiteX1297" fmla="*/ 1108424 w 1933575"/>
              <a:gd name="connsiteY1297" fmla="*/ 650755 h 1590675"/>
              <a:gd name="connsiteX1298" fmla="*/ 1082326 w 1933575"/>
              <a:gd name="connsiteY1298" fmla="*/ 676568 h 1590675"/>
              <a:gd name="connsiteX1299" fmla="*/ 1056132 w 1933575"/>
              <a:gd name="connsiteY1299" fmla="*/ 649421 h 1590675"/>
              <a:gd name="connsiteX1300" fmla="*/ 1082897 w 1933575"/>
              <a:gd name="connsiteY1300" fmla="*/ 624276 h 1590675"/>
              <a:gd name="connsiteX1301" fmla="*/ 1108424 w 1933575"/>
              <a:gd name="connsiteY1301" fmla="*/ 650755 h 1590675"/>
              <a:gd name="connsiteX1302" fmla="*/ 937927 w 1933575"/>
              <a:gd name="connsiteY1302" fmla="*/ 519120 h 1590675"/>
              <a:gd name="connsiteX1303" fmla="*/ 963549 w 1933575"/>
              <a:gd name="connsiteY1303" fmla="*/ 545409 h 1590675"/>
              <a:gd name="connsiteX1304" fmla="*/ 936117 w 1933575"/>
              <a:gd name="connsiteY1304" fmla="*/ 571317 h 1590675"/>
              <a:gd name="connsiteX1305" fmla="*/ 911257 w 1933575"/>
              <a:gd name="connsiteY1305" fmla="*/ 544266 h 1590675"/>
              <a:gd name="connsiteX1306" fmla="*/ 937927 w 1933575"/>
              <a:gd name="connsiteY1306" fmla="*/ 519120 h 1590675"/>
              <a:gd name="connsiteX1307" fmla="*/ 1515047 w 1933575"/>
              <a:gd name="connsiteY1307" fmla="*/ 1131101 h 1590675"/>
              <a:gd name="connsiteX1308" fmla="*/ 1487710 w 1933575"/>
              <a:gd name="connsiteY1308" fmla="*/ 1157104 h 1590675"/>
              <a:gd name="connsiteX1309" fmla="*/ 1462469 w 1933575"/>
              <a:gd name="connsiteY1309" fmla="*/ 1130434 h 1590675"/>
              <a:gd name="connsiteX1310" fmla="*/ 1489805 w 1933575"/>
              <a:gd name="connsiteY1310" fmla="*/ 1104431 h 1590675"/>
              <a:gd name="connsiteX1311" fmla="*/ 1515047 w 1933575"/>
              <a:gd name="connsiteY1311" fmla="*/ 1131101 h 1590675"/>
              <a:gd name="connsiteX1312" fmla="*/ 715423 w 1933575"/>
              <a:gd name="connsiteY1312" fmla="*/ 448920 h 1590675"/>
              <a:gd name="connsiteX1313" fmla="*/ 689801 w 1933575"/>
              <a:gd name="connsiteY1313" fmla="*/ 422822 h 1590675"/>
              <a:gd name="connsiteX1314" fmla="*/ 715899 w 1933575"/>
              <a:gd name="connsiteY1314" fmla="*/ 397200 h 1590675"/>
              <a:gd name="connsiteX1315" fmla="*/ 741521 w 1933575"/>
              <a:gd name="connsiteY1315" fmla="*/ 423298 h 1590675"/>
              <a:gd name="connsiteX1316" fmla="*/ 715423 w 1933575"/>
              <a:gd name="connsiteY1316" fmla="*/ 448920 h 1590675"/>
              <a:gd name="connsiteX1317" fmla="*/ 28004 w 1933575"/>
              <a:gd name="connsiteY1317" fmla="*/ 297759 h 1590675"/>
              <a:gd name="connsiteX1318" fmla="*/ 2096 w 1933575"/>
              <a:gd name="connsiteY1318" fmla="*/ 323762 h 1590675"/>
              <a:gd name="connsiteX1319" fmla="*/ 95 w 1933575"/>
              <a:gd name="connsiteY1319" fmla="*/ 323571 h 1590675"/>
              <a:gd name="connsiteX1320" fmla="*/ 95 w 1933575"/>
              <a:gd name="connsiteY1320" fmla="*/ 272422 h 1590675"/>
              <a:gd name="connsiteX1321" fmla="*/ 1715 w 1933575"/>
              <a:gd name="connsiteY1321" fmla="*/ 272231 h 1590675"/>
              <a:gd name="connsiteX1322" fmla="*/ 28004 w 1933575"/>
              <a:gd name="connsiteY1322" fmla="*/ 297759 h 1590675"/>
              <a:gd name="connsiteX1323" fmla="*/ 1201484 w 1933575"/>
              <a:gd name="connsiteY1323" fmla="*/ 757721 h 1590675"/>
              <a:gd name="connsiteX1324" fmla="*/ 1228249 w 1933575"/>
              <a:gd name="connsiteY1324" fmla="*/ 732575 h 1590675"/>
              <a:gd name="connsiteX1325" fmla="*/ 1253014 w 1933575"/>
              <a:gd name="connsiteY1325" fmla="*/ 759721 h 1590675"/>
              <a:gd name="connsiteX1326" fmla="*/ 1226915 w 1933575"/>
              <a:gd name="connsiteY1326" fmla="*/ 784105 h 1590675"/>
              <a:gd name="connsiteX1327" fmla="*/ 1201484 w 1933575"/>
              <a:gd name="connsiteY1327" fmla="*/ 757721 h 1590675"/>
              <a:gd name="connsiteX1328" fmla="*/ 1016318 w 1933575"/>
              <a:gd name="connsiteY1328" fmla="*/ 584747 h 1590675"/>
              <a:gd name="connsiteX1329" fmla="*/ 991648 w 1933575"/>
              <a:gd name="connsiteY1329" fmla="*/ 558839 h 1590675"/>
              <a:gd name="connsiteX1330" fmla="*/ 1017556 w 1933575"/>
              <a:gd name="connsiteY1330" fmla="*/ 534169 h 1590675"/>
              <a:gd name="connsiteX1331" fmla="*/ 1042226 w 1933575"/>
              <a:gd name="connsiteY1331" fmla="*/ 560077 h 1590675"/>
              <a:gd name="connsiteX1332" fmla="*/ 1016318 w 1933575"/>
              <a:gd name="connsiteY1332" fmla="*/ 584747 h 1590675"/>
              <a:gd name="connsiteX1333" fmla="*/ 1641920 w 1933575"/>
              <a:gd name="connsiteY1333" fmla="*/ 1318267 h 1590675"/>
              <a:gd name="connsiteX1334" fmla="*/ 1616678 w 1933575"/>
              <a:gd name="connsiteY1334" fmla="*/ 1343604 h 1590675"/>
              <a:gd name="connsiteX1335" fmla="*/ 1591342 w 1933575"/>
              <a:gd name="connsiteY1335" fmla="*/ 1318362 h 1590675"/>
              <a:gd name="connsiteX1336" fmla="*/ 1616583 w 1933575"/>
              <a:gd name="connsiteY1336" fmla="*/ 1293026 h 1590675"/>
              <a:gd name="connsiteX1337" fmla="*/ 1641920 w 1933575"/>
              <a:gd name="connsiteY1337" fmla="*/ 1318267 h 1590675"/>
              <a:gd name="connsiteX1338" fmla="*/ 1667256 w 1933575"/>
              <a:gd name="connsiteY1338" fmla="*/ 1463428 h 1590675"/>
              <a:gd name="connsiteX1339" fmla="*/ 1693259 w 1933575"/>
              <a:gd name="connsiteY1339" fmla="*/ 1487907 h 1590675"/>
              <a:gd name="connsiteX1340" fmla="*/ 1667732 w 1933575"/>
              <a:gd name="connsiteY1340" fmla="*/ 1514196 h 1590675"/>
              <a:gd name="connsiteX1341" fmla="*/ 1642491 w 1933575"/>
              <a:gd name="connsiteY1341" fmla="*/ 1488955 h 1590675"/>
              <a:gd name="connsiteX1342" fmla="*/ 1667256 w 1933575"/>
              <a:gd name="connsiteY1342" fmla="*/ 1463428 h 1590675"/>
              <a:gd name="connsiteX1343" fmla="*/ 817912 w 1933575"/>
              <a:gd name="connsiteY1343" fmla="*/ 436633 h 1590675"/>
              <a:gd name="connsiteX1344" fmla="*/ 793337 w 1933575"/>
              <a:gd name="connsiteY1344" fmla="*/ 462731 h 1590675"/>
              <a:gd name="connsiteX1345" fmla="*/ 766858 w 1933575"/>
              <a:gd name="connsiteY1345" fmla="*/ 437109 h 1590675"/>
              <a:gd name="connsiteX1346" fmla="*/ 792194 w 1933575"/>
              <a:gd name="connsiteY1346" fmla="*/ 411773 h 1590675"/>
              <a:gd name="connsiteX1347" fmla="*/ 817912 w 1933575"/>
              <a:gd name="connsiteY1347" fmla="*/ 436633 h 1590675"/>
              <a:gd name="connsiteX1348" fmla="*/ 1551813 w 1933575"/>
              <a:gd name="connsiteY1348" fmla="*/ 1250259 h 1590675"/>
              <a:gd name="connsiteX1349" fmla="*/ 1525524 w 1933575"/>
              <a:gd name="connsiteY1349" fmla="*/ 1224636 h 1590675"/>
              <a:gd name="connsiteX1350" fmla="*/ 1551527 w 1933575"/>
              <a:gd name="connsiteY1350" fmla="*/ 1198728 h 1590675"/>
              <a:gd name="connsiteX1351" fmla="*/ 1577054 w 1933575"/>
              <a:gd name="connsiteY1351" fmla="*/ 1223684 h 1590675"/>
              <a:gd name="connsiteX1352" fmla="*/ 1551813 w 1933575"/>
              <a:gd name="connsiteY1352" fmla="*/ 1250259 h 1590675"/>
              <a:gd name="connsiteX1353" fmla="*/ 1161764 w 1933575"/>
              <a:gd name="connsiteY1353" fmla="*/ 639420 h 1590675"/>
              <a:gd name="connsiteX1354" fmla="*/ 1187006 w 1933575"/>
              <a:gd name="connsiteY1354" fmla="*/ 664852 h 1590675"/>
              <a:gd name="connsiteX1355" fmla="*/ 1161193 w 1933575"/>
              <a:gd name="connsiteY1355" fmla="*/ 689808 h 1590675"/>
              <a:gd name="connsiteX1356" fmla="*/ 1136618 w 1933575"/>
              <a:gd name="connsiteY1356" fmla="*/ 665043 h 1590675"/>
              <a:gd name="connsiteX1357" fmla="*/ 1161764 w 1933575"/>
              <a:gd name="connsiteY1357" fmla="*/ 639420 h 1590675"/>
              <a:gd name="connsiteX1358" fmla="*/ 1462659 w 1933575"/>
              <a:gd name="connsiteY1358" fmla="*/ 959841 h 1590675"/>
              <a:gd name="connsiteX1359" fmla="*/ 1437608 w 1933575"/>
              <a:gd name="connsiteY1359" fmla="*/ 985178 h 1590675"/>
              <a:gd name="connsiteX1360" fmla="*/ 1412557 w 1933575"/>
              <a:gd name="connsiteY1360" fmla="*/ 959746 h 1590675"/>
              <a:gd name="connsiteX1361" fmla="*/ 1436942 w 1933575"/>
              <a:gd name="connsiteY1361" fmla="*/ 935076 h 1590675"/>
              <a:gd name="connsiteX1362" fmla="*/ 1462659 w 1933575"/>
              <a:gd name="connsiteY1362" fmla="*/ 959841 h 1590675"/>
              <a:gd name="connsiteX1363" fmla="*/ 1524953 w 1933575"/>
              <a:gd name="connsiteY1363" fmla="*/ 1050900 h 1590675"/>
              <a:gd name="connsiteX1364" fmla="*/ 1499616 w 1933575"/>
              <a:gd name="connsiteY1364" fmla="*/ 1076046 h 1590675"/>
              <a:gd name="connsiteX1365" fmla="*/ 1475232 w 1933575"/>
              <a:gd name="connsiteY1365" fmla="*/ 1051472 h 1590675"/>
              <a:gd name="connsiteX1366" fmla="*/ 1500569 w 1933575"/>
              <a:gd name="connsiteY1366" fmla="*/ 1026326 h 1590675"/>
              <a:gd name="connsiteX1367" fmla="*/ 1524953 w 1933575"/>
              <a:gd name="connsiteY1367" fmla="*/ 1050900 h 1590675"/>
              <a:gd name="connsiteX1368" fmla="*/ 872681 w 1933575"/>
              <a:gd name="connsiteY1368" fmla="*/ 426822 h 1590675"/>
              <a:gd name="connsiteX1369" fmla="*/ 896684 w 1933575"/>
              <a:gd name="connsiteY1369" fmla="*/ 451778 h 1590675"/>
              <a:gd name="connsiteX1370" fmla="*/ 870585 w 1933575"/>
              <a:gd name="connsiteY1370" fmla="*/ 476067 h 1590675"/>
              <a:gd name="connsiteX1371" fmla="*/ 847344 w 1933575"/>
              <a:gd name="connsiteY1371" fmla="*/ 450444 h 1590675"/>
              <a:gd name="connsiteX1372" fmla="*/ 872681 w 1933575"/>
              <a:gd name="connsiteY1372" fmla="*/ 426822 h 1590675"/>
              <a:gd name="connsiteX1373" fmla="*/ 1371600 w 1933575"/>
              <a:gd name="connsiteY1373" fmla="*/ 891261 h 1590675"/>
              <a:gd name="connsiteX1374" fmla="*/ 1347407 w 1933575"/>
              <a:gd name="connsiteY1374" fmla="*/ 865068 h 1590675"/>
              <a:gd name="connsiteX1375" fmla="*/ 1372838 w 1933575"/>
              <a:gd name="connsiteY1375" fmla="*/ 841541 h 1590675"/>
              <a:gd name="connsiteX1376" fmla="*/ 1397032 w 1933575"/>
              <a:gd name="connsiteY1376" fmla="*/ 867735 h 1590675"/>
              <a:gd name="connsiteX1377" fmla="*/ 1371600 w 1933575"/>
              <a:gd name="connsiteY1377" fmla="*/ 891261 h 1590675"/>
              <a:gd name="connsiteX1378" fmla="*/ 411575 w 1933575"/>
              <a:gd name="connsiteY1378" fmla="*/ 264516 h 1590675"/>
              <a:gd name="connsiteX1379" fmla="*/ 436340 w 1933575"/>
              <a:gd name="connsiteY1379" fmla="*/ 290138 h 1590675"/>
              <a:gd name="connsiteX1380" fmla="*/ 411385 w 1933575"/>
              <a:gd name="connsiteY1380" fmla="*/ 314237 h 1590675"/>
              <a:gd name="connsiteX1381" fmla="*/ 386620 w 1933575"/>
              <a:gd name="connsiteY1381" fmla="*/ 288614 h 1590675"/>
              <a:gd name="connsiteX1382" fmla="*/ 411575 w 1933575"/>
              <a:gd name="connsiteY1382" fmla="*/ 264516 h 1590675"/>
              <a:gd name="connsiteX1383" fmla="*/ 332232 w 1933575"/>
              <a:gd name="connsiteY1383" fmla="*/ 250324 h 1590675"/>
              <a:gd name="connsiteX1384" fmla="*/ 356807 w 1933575"/>
              <a:gd name="connsiteY1384" fmla="*/ 276232 h 1590675"/>
              <a:gd name="connsiteX1385" fmla="*/ 331661 w 1933575"/>
              <a:gd name="connsiteY1385" fmla="*/ 300045 h 1590675"/>
              <a:gd name="connsiteX1386" fmla="*/ 307086 w 1933575"/>
              <a:gd name="connsiteY1386" fmla="*/ 274137 h 1590675"/>
              <a:gd name="connsiteX1387" fmla="*/ 332232 w 1933575"/>
              <a:gd name="connsiteY1387" fmla="*/ 250324 h 1590675"/>
              <a:gd name="connsiteX1388" fmla="*/ 252317 w 1933575"/>
              <a:gd name="connsiteY1388" fmla="*/ 285662 h 1590675"/>
              <a:gd name="connsiteX1389" fmla="*/ 227743 w 1933575"/>
              <a:gd name="connsiteY1389" fmla="*/ 261278 h 1590675"/>
              <a:gd name="connsiteX1390" fmla="*/ 253175 w 1933575"/>
              <a:gd name="connsiteY1390" fmla="*/ 236322 h 1590675"/>
              <a:gd name="connsiteX1391" fmla="*/ 276987 w 1933575"/>
              <a:gd name="connsiteY1391" fmla="*/ 261468 h 1590675"/>
              <a:gd name="connsiteX1392" fmla="*/ 252317 w 1933575"/>
              <a:gd name="connsiteY1392" fmla="*/ 285662 h 1590675"/>
              <a:gd name="connsiteX1393" fmla="*/ 1564957 w 1933575"/>
              <a:gd name="connsiteY1393" fmla="*/ 1169105 h 1590675"/>
              <a:gd name="connsiteX1394" fmla="*/ 1541336 w 1933575"/>
              <a:gd name="connsiteY1394" fmla="*/ 1144055 h 1590675"/>
              <a:gd name="connsiteX1395" fmla="*/ 1566767 w 1933575"/>
              <a:gd name="connsiteY1395" fmla="*/ 1120909 h 1590675"/>
              <a:gd name="connsiteX1396" fmla="*/ 1589627 w 1933575"/>
              <a:gd name="connsiteY1396" fmla="*/ 1145198 h 1590675"/>
              <a:gd name="connsiteX1397" fmla="*/ 1564957 w 1933575"/>
              <a:gd name="connsiteY1397" fmla="*/ 1169105 h 1590675"/>
              <a:gd name="connsiteX1398" fmla="*/ 1307211 w 1933575"/>
              <a:gd name="connsiteY1398" fmla="*/ 796773 h 1590675"/>
              <a:gd name="connsiteX1399" fmla="*/ 1282732 w 1933575"/>
              <a:gd name="connsiteY1399" fmla="*/ 772675 h 1590675"/>
              <a:gd name="connsiteX1400" fmla="*/ 1307211 w 1933575"/>
              <a:gd name="connsiteY1400" fmla="*/ 748577 h 1590675"/>
              <a:gd name="connsiteX1401" fmla="*/ 1331024 w 1933575"/>
              <a:gd name="connsiteY1401" fmla="*/ 772008 h 1590675"/>
              <a:gd name="connsiteX1402" fmla="*/ 1307211 w 1933575"/>
              <a:gd name="connsiteY1402" fmla="*/ 796773 h 1590675"/>
              <a:gd name="connsiteX1403" fmla="*/ 570357 w 1933575"/>
              <a:gd name="connsiteY1403" fmla="*/ 290901 h 1590675"/>
              <a:gd name="connsiteX1404" fmla="*/ 594836 w 1933575"/>
              <a:gd name="connsiteY1404" fmla="*/ 314999 h 1590675"/>
              <a:gd name="connsiteX1405" fmla="*/ 570357 w 1933575"/>
              <a:gd name="connsiteY1405" fmla="*/ 339097 h 1590675"/>
              <a:gd name="connsiteX1406" fmla="*/ 546545 w 1933575"/>
              <a:gd name="connsiteY1406" fmla="*/ 315666 h 1590675"/>
              <a:gd name="connsiteX1407" fmla="*/ 570357 w 1933575"/>
              <a:gd name="connsiteY1407" fmla="*/ 290901 h 1590675"/>
              <a:gd name="connsiteX1408" fmla="*/ 491490 w 1933575"/>
              <a:gd name="connsiteY1408" fmla="*/ 276422 h 1590675"/>
              <a:gd name="connsiteX1409" fmla="*/ 515588 w 1933575"/>
              <a:gd name="connsiteY1409" fmla="*/ 301187 h 1590675"/>
              <a:gd name="connsiteX1410" fmla="*/ 490823 w 1933575"/>
              <a:gd name="connsiteY1410" fmla="*/ 325286 h 1590675"/>
              <a:gd name="connsiteX1411" fmla="*/ 466725 w 1933575"/>
              <a:gd name="connsiteY1411" fmla="*/ 300521 h 1590675"/>
              <a:gd name="connsiteX1412" fmla="*/ 491490 w 1933575"/>
              <a:gd name="connsiteY1412" fmla="*/ 276422 h 1590675"/>
              <a:gd name="connsiteX1413" fmla="*/ 199739 w 1933575"/>
              <a:gd name="connsiteY1413" fmla="*/ 246323 h 1590675"/>
              <a:gd name="connsiteX1414" fmla="*/ 175736 w 1933575"/>
              <a:gd name="connsiteY1414" fmla="*/ 270898 h 1590675"/>
              <a:gd name="connsiteX1415" fmla="*/ 151448 w 1933575"/>
              <a:gd name="connsiteY1415" fmla="*/ 246514 h 1590675"/>
              <a:gd name="connsiteX1416" fmla="*/ 174784 w 1933575"/>
              <a:gd name="connsiteY1416" fmla="*/ 222606 h 1590675"/>
              <a:gd name="connsiteX1417" fmla="*/ 199739 w 1933575"/>
              <a:gd name="connsiteY1417" fmla="*/ 246323 h 1590675"/>
              <a:gd name="connsiteX1418" fmla="*/ 119348 w 1933575"/>
              <a:gd name="connsiteY1418" fmla="*/ 232703 h 1590675"/>
              <a:gd name="connsiteX1419" fmla="*/ 96012 w 1933575"/>
              <a:gd name="connsiteY1419" fmla="*/ 255848 h 1590675"/>
              <a:gd name="connsiteX1420" fmla="*/ 72866 w 1933575"/>
              <a:gd name="connsiteY1420" fmla="*/ 232512 h 1590675"/>
              <a:gd name="connsiteX1421" fmla="*/ 96203 w 1933575"/>
              <a:gd name="connsiteY1421" fmla="*/ 209367 h 1590675"/>
              <a:gd name="connsiteX1422" fmla="*/ 119348 w 1933575"/>
              <a:gd name="connsiteY1422" fmla="*/ 232703 h 1590675"/>
              <a:gd name="connsiteX1423" fmla="*/ 1120140 w 1933575"/>
              <a:gd name="connsiteY1423" fmla="*/ 574174 h 1590675"/>
              <a:gd name="connsiteX1424" fmla="*/ 1095375 w 1933575"/>
              <a:gd name="connsiteY1424" fmla="*/ 597225 h 1590675"/>
              <a:gd name="connsiteX1425" fmla="*/ 1072991 w 1933575"/>
              <a:gd name="connsiteY1425" fmla="*/ 573126 h 1590675"/>
              <a:gd name="connsiteX1426" fmla="*/ 1097756 w 1933575"/>
              <a:gd name="connsiteY1426" fmla="*/ 550076 h 1590675"/>
              <a:gd name="connsiteX1427" fmla="*/ 1120140 w 1933575"/>
              <a:gd name="connsiteY1427" fmla="*/ 574174 h 1590675"/>
              <a:gd name="connsiteX1428" fmla="*/ 1682591 w 1933575"/>
              <a:gd name="connsiteY1428" fmla="*/ 1432853 h 1590675"/>
              <a:gd name="connsiteX1429" fmla="*/ 1658398 w 1933575"/>
              <a:gd name="connsiteY1429" fmla="*/ 1409136 h 1590675"/>
              <a:gd name="connsiteX1430" fmla="*/ 1681353 w 1933575"/>
              <a:gd name="connsiteY1430" fmla="*/ 1385609 h 1590675"/>
              <a:gd name="connsiteX1431" fmla="*/ 1705547 w 1933575"/>
              <a:gd name="connsiteY1431" fmla="*/ 1409326 h 1590675"/>
              <a:gd name="connsiteX1432" fmla="*/ 1682591 w 1933575"/>
              <a:gd name="connsiteY1432" fmla="*/ 1432853 h 1590675"/>
              <a:gd name="connsiteX1433" fmla="*/ 673703 w 1933575"/>
              <a:gd name="connsiteY1433" fmla="*/ 328620 h 1590675"/>
              <a:gd name="connsiteX1434" fmla="*/ 651224 w 1933575"/>
              <a:gd name="connsiteY1434" fmla="*/ 352622 h 1590675"/>
              <a:gd name="connsiteX1435" fmla="*/ 626936 w 1933575"/>
              <a:gd name="connsiteY1435" fmla="*/ 329096 h 1590675"/>
              <a:gd name="connsiteX1436" fmla="*/ 650177 w 1933575"/>
              <a:gd name="connsiteY1436" fmla="*/ 305855 h 1590675"/>
              <a:gd name="connsiteX1437" fmla="*/ 673703 w 1933575"/>
              <a:gd name="connsiteY1437" fmla="*/ 328620 h 1590675"/>
              <a:gd name="connsiteX1438" fmla="*/ 1711262 w 1933575"/>
              <a:gd name="connsiteY1438" fmla="*/ 1590587 h 1590675"/>
              <a:gd name="connsiteX1439" fmla="*/ 1709928 w 1933575"/>
              <a:gd name="connsiteY1439" fmla="*/ 1582395 h 1590675"/>
              <a:gd name="connsiteX1440" fmla="*/ 1733455 w 1933575"/>
              <a:gd name="connsiteY1440" fmla="*/ 1559440 h 1590675"/>
              <a:gd name="connsiteX1441" fmla="*/ 1756410 w 1933575"/>
              <a:gd name="connsiteY1441" fmla="*/ 1582967 h 1590675"/>
              <a:gd name="connsiteX1442" fmla="*/ 1755077 w 1933575"/>
              <a:gd name="connsiteY1442" fmla="*/ 1590587 h 1590675"/>
              <a:gd name="connsiteX1443" fmla="*/ 1711262 w 1933575"/>
              <a:gd name="connsiteY1443" fmla="*/ 1590587 h 1590675"/>
              <a:gd name="connsiteX1444" fmla="*/ 974789 w 1933575"/>
              <a:gd name="connsiteY1444" fmla="*/ 465018 h 1590675"/>
              <a:gd name="connsiteX1445" fmla="*/ 952214 w 1933575"/>
              <a:gd name="connsiteY1445" fmla="*/ 488925 h 1590675"/>
              <a:gd name="connsiteX1446" fmla="*/ 928307 w 1933575"/>
              <a:gd name="connsiteY1446" fmla="*/ 466351 h 1590675"/>
              <a:gd name="connsiteX1447" fmla="*/ 950881 w 1933575"/>
              <a:gd name="connsiteY1447" fmla="*/ 442443 h 1590675"/>
              <a:gd name="connsiteX1448" fmla="*/ 974789 w 1933575"/>
              <a:gd name="connsiteY1448" fmla="*/ 465018 h 1590675"/>
              <a:gd name="connsiteX1449" fmla="*/ 1536859 w 1933575"/>
              <a:gd name="connsiteY1449" fmla="*/ 971843 h 1590675"/>
              <a:gd name="connsiteX1450" fmla="*/ 1513999 w 1933575"/>
              <a:gd name="connsiteY1450" fmla="*/ 994036 h 1590675"/>
              <a:gd name="connsiteX1451" fmla="*/ 1491806 w 1933575"/>
              <a:gd name="connsiteY1451" fmla="*/ 971176 h 1590675"/>
              <a:gd name="connsiteX1452" fmla="*/ 1514666 w 1933575"/>
              <a:gd name="connsiteY1452" fmla="*/ 948983 h 1590675"/>
              <a:gd name="connsiteX1453" fmla="*/ 1536859 w 1933575"/>
              <a:gd name="connsiteY1453" fmla="*/ 971843 h 1590675"/>
              <a:gd name="connsiteX1454" fmla="*/ 1240917 w 1933575"/>
              <a:gd name="connsiteY1454" fmla="*/ 655708 h 1590675"/>
              <a:gd name="connsiteX1455" fmla="*/ 1264634 w 1933575"/>
              <a:gd name="connsiteY1455" fmla="*/ 678568 h 1590675"/>
              <a:gd name="connsiteX1456" fmla="*/ 1241393 w 1933575"/>
              <a:gd name="connsiteY1456" fmla="*/ 701904 h 1590675"/>
              <a:gd name="connsiteX1457" fmla="*/ 1218438 w 1933575"/>
              <a:gd name="connsiteY1457" fmla="*/ 679806 h 1590675"/>
              <a:gd name="connsiteX1458" fmla="*/ 1240917 w 1933575"/>
              <a:gd name="connsiteY1458" fmla="*/ 655708 h 1590675"/>
              <a:gd name="connsiteX1459" fmla="*/ 1630585 w 1933575"/>
              <a:gd name="connsiteY1459" fmla="*/ 1215683 h 1590675"/>
              <a:gd name="connsiteX1460" fmla="*/ 1653921 w 1933575"/>
              <a:gd name="connsiteY1460" fmla="*/ 1238924 h 1590675"/>
              <a:gd name="connsiteX1461" fmla="*/ 1630394 w 1933575"/>
              <a:gd name="connsiteY1461" fmla="*/ 1261879 h 1590675"/>
              <a:gd name="connsiteX1462" fmla="*/ 1607820 w 1933575"/>
              <a:gd name="connsiteY1462" fmla="*/ 1239400 h 1590675"/>
              <a:gd name="connsiteX1463" fmla="*/ 1630585 w 1933575"/>
              <a:gd name="connsiteY1463" fmla="*/ 1215683 h 1590675"/>
              <a:gd name="connsiteX1464" fmla="*/ 39243 w 1933575"/>
              <a:gd name="connsiteY1464" fmla="*/ 218892 h 1590675"/>
              <a:gd name="connsiteX1465" fmla="*/ 16288 w 1933575"/>
              <a:gd name="connsiteY1465" fmla="*/ 241085 h 1590675"/>
              <a:gd name="connsiteX1466" fmla="*/ 95 w 1933575"/>
              <a:gd name="connsiteY1466" fmla="*/ 234131 h 1590675"/>
              <a:gd name="connsiteX1467" fmla="*/ 95 w 1933575"/>
              <a:gd name="connsiteY1467" fmla="*/ 202604 h 1590675"/>
              <a:gd name="connsiteX1468" fmla="*/ 17336 w 1933575"/>
              <a:gd name="connsiteY1468" fmla="*/ 195651 h 1590675"/>
              <a:gd name="connsiteX1469" fmla="*/ 39243 w 1933575"/>
              <a:gd name="connsiteY1469" fmla="*/ 218892 h 1590675"/>
              <a:gd name="connsiteX1470" fmla="*/ 1471517 w 1933575"/>
              <a:gd name="connsiteY1470" fmla="*/ 880974 h 1590675"/>
              <a:gd name="connsiteX1471" fmla="*/ 1448657 w 1933575"/>
              <a:gd name="connsiteY1471" fmla="*/ 903168 h 1590675"/>
              <a:gd name="connsiteX1472" fmla="*/ 1426464 w 1933575"/>
              <a:gd name="connsiteY1472" fmla="*/ 880308 h 1590675"/>
              <a:gd name="connsiteX1473" fmla="*/ 1449324 w 1933575"/>
              <a:gd name="connsiteY1473" fmla="*/ 858114 h 1590675"/>
              <a:gd name="connsiteX1474" fmla="*/ 1471517 w 1933575"/>
              <a:gd name="connsiteY1474" fmla="*/ 880974 h 1590675"/>
              <a:gd name="connsiteX1475" fmla="*/ 749999 w 1933575"/>
              <a:gd name="connsiteY1475" fmla="*/ 343955 h 1590675"/>
              <a:gd name="connsiteX1476" fmla="*/ 726186 w 1933575"/>
              <a:gd name="connsiteY1476" fmla="*/ 366434 h 1590675"/>
              <a:gd name="connsiteX1477" fmla="*/ 704088 w 1933575"/>
              <a:gd name="connsiteY1477" fmla="*/ 342240 h 1590675"/>
              <a:gd name="connsiteX1478" fmla="*/ 727234 w 1933575"/>
              <a:gd name="connsiteY1478" fmla="*/ 320523 h 1590675"/>
              <a:gd name="connsiteX1479" fmla="*/ 749999 w 1933575"/>
              <a:gd name="connsiteY1479" fmla="*/ 343955 h 1590675"/>
              <a:gd name="connsiteX1480" fmla="*/ 1696593 w 1933575"/>
              <a:gd name="connsiteY1480" fmla="*/ 1354938 h 1590675"/>
              <a:gd name="connsiteX1481" fmla="*/ 1673828 w 1933575"/>
              <a:gd name="connsiteY1481" fmla="*/ 1332459 h 1590675"/>
              <a:gd name="connsiteX1482" fmla="*/ 1696593 w 1933575"/>
              <a:gd name="connsiteY1482" fmla="*/ 1310076 h 1590675"/>
              <a:gd name="connsiteX1483" fmla="*/ 1718691 w 1933575"/>
              <a:gd name="connsiteY1483" fmla="*/ 1331793 h 1590675"/>
              <a:gd name="connsiteX1484" fmla="*/ 1696593 w 1933575"/>
              <a:gd name="connsiteY1484" fmla="*/ 1354938 h 1590675"/>
              <a:gd name="connsiteX1485" fmla="*/ 1383316 w 1933575"/>
              <a:gd name="connsiteY1485" fmla="*/ 764579 h 1590675"/>
              <a:gd name="connsiteX1486" fmla="*/ 1405795 w 1933575"/>
              <a:gd name="connsiteY1486" fmla="*/ 787344 h 1590675"/>
              <a:gd name="connsiteX1487" fmla="*/ 1383792 w 1933575"/>
              <a:gd name="connsiteY1487" fmla="*/ 809156 h 1590675"/>
              <a:gd name="connsiteX1488" fmla="*/ 1361313 w 1933575"/>
              <a:gd name="connsiteY1488" fmla="*/ 786391 h 1590675"/>
              <a:gd name="connsiteX1489" fmla="*/ 1383316 w 1933575"/>
              <a:gd name="connsiteY1489" fmla="*/ 764579 h 1590675"/>
              <a:gd name="connsiteX1490" fmla="*/ 807053 w 1933575"/>
              <a:gd name="connsiteY1490" fmla="*/ 335192 h 1590675"/>
              <a:gd name="connsiteX1491" fmla="*/ 829056 w 1933575"/>
              <a:gd name="connsiteY1491" fmla="*/ 358433 h 1590675"/>
              <a:gd name="connsiteX1492" fmla="*/ 805529 w 1933575"/>
              <a:gd name="connsiteY1492" fmla="*/ 380054 h 1590675"/>
              <a:gd name="connsiteX1493" fmla="*/ 784193 w 1933575"/>
              <a:gd name="connsiteY1493" fmla="*/ 357576 h 1590675"/>
              <a:gd name="connsiteX1494" fmla="*/ 807053 w 1933575"/>
              <a:gd name="connsiteY1494" fmla="*/ 335192 h 1590675"/>
              <a:gd name="connsiteX1495" fmla="*/ 1053465 w 1933575"/>
              <a:gd name="connsiteY1495" fmla="*/ 479496 h 1590675"/>
              <a:gd name="connsiteX1496" fmla="*/ 1030891 w 1933575"/>
              <a:gd name="connsiteY1496" fmla="*/ 502165 h 1590675"/>
              <a:gd name="connsiteX1497" fmla="*/ 1008888 w 1933575"/>
              <a:gd name="connsiteY1497" fmla="*/ 480258 h 1590675"/>
              <a:gd name="connsiteX1498" fmla="*/ 1031462 w 1933575"/>
              <a:gd name="connsiteY1498" fmla="*/ 457588 h 1590675"/>
              <a:gd name="connsiteX1499" fmla="*/ 1053465 w 1933575"/>
              <a:gd name="connsiteY1499" fmla="*/ 479496 h 1590675"/>
              <a:gd name="connsiteX1500" fmla="*/ 1602010 w 1933575"/>
              <a:gd name="connsiteY1500" fmla="*/ 1064997 h 1590675"/>
              <a:gd name="connsiteX1501" fmla="*/ 1580769 w 1933575"/>
              <a:gd name="connsiteY1501" fmla="*/ 1087667 h 1590675"/>
              <a:gd name="connsiteX1502" fmla="*/ 1557433 w 1933575"/>
              <a:gd name="connsiteY1502" fmla="*/ 1065759 h 1590675"/>
              <a:gd name="connsiteX1503" fmla="*/ 1580007 w 1933575"/>
              <a:gd name="connsiteY1503" fmla="*/ 1043090 h 1590675"/>
              <a:gd name="connsiteX1504" fmla="*/ 1602010 w 1933575"/>
              <a:gd name="connsiteY1504" fmla="*/ 1064997 h 1590675"/>
              <a:gd name="connsiteX1505" fmla="*/ 1198340 w 1933575"/>
              <a:gd name="connsiteY1505" fmla="*/ 584747 h 1590675"/>
              <a:gd name="connsiteX1506" fmla="*/ 1175671 w 1933575"/>
              <a:gd name="connsiteY1506" fmla="*/ 607321 h 1590675"/>
              <a:gd name="connsiteX1507" fmla="*/ 1153859 w 1933575"/>
              <a:gd name="connsiteY1507" fmla="*/ 585318 h 1590675"/>
              <a:gd name="connsiteX1508" fmla="*/ 1176528 w 1933575"/>
              <a:gd name="connsiteY1508" fmla="*/ 562744 h 1590675"/>
              <a:gd name="connsiteX1509" fmla="*/ 1198340 w 1933575"/>
              <a:gd name="connsiteY1509" fmla="*/ 584747 h 1590675"/>
              <a:gd name="connsiteX1510" fmla="*/ 1747838 w 1933575"/>
              <a:gd name="connsiteY1510" fmla="*/ 1480668 h 1590675"/>
              <a:gd name="connsiteX1511" fmla="*/ 1769840 w 1933575"/>
              <a:gd name="connsiteY1511" fmla="*/ 1503909 h 1590675"/>
              <a:gd name="connsiteX1512" fmla="*/ 1746314 w 1933575"/>
              <a:gd name="connsiteY1512" fmla="*/ 1525531 h 1590675"/>
              <a:gd name="connsiteX1513" fmla="*/ 1724978 w 1933575"/>
              <a:gd name="connsiteY1513" fmla="*/ 1503052 h 1590675"/>
              <a:gd name="connsiteX1514" fmla="*/ 1747838 w 1933575"/>
              <a:gd name="connsiteY1514" fmla="*/ 1480668 h 1590675"/>
              <a:gd name="connsiteX1515" fmla="*/ 1666399 w 1933575"/>
              <a:gd name="connsiteY1515" fmla="*/ 1160247 h 1590675"/>
              <a:gd name="connsiteX1516" fmla="*/ 1643729 w 1933575"/>
              <a:gd name="connsiteY1516" fmla="*/ 1180440 h 1590675"/>
              <a:gd name="connsiteX1517" fmla="*/ 1623917 w 1933575"/>
              <a:gd name="connsiteY1517" fmla="*/ 1157485 h 1590675"/>
              <a:gd name="connsiteX1518" fmla="*/ 1645825 w 1933575"/>
              <a:gd name="connsiteY1518" fmla="*/ 1137959 h 1590675"/>
              <a:gd name="connsiteX1519" fmla="*/ 1666399 w 1933575"/>
              <a:gd name="connsiteY1519" fmla="*/ 1160247 h 1590675"/>
              <a:gd name="connsiteX1520" fmla="*/ 1342358 w 1933575"/>
              <a:gd name="connsiteY1520" fmla="*/ 693332 h 1590675"/>
              <a:gd name="connsiteX1521" fmla="*/ 1320356 w 1933575"/>
              <a:gd name="connsiteY1521" fmla="*/ 714287 h 1590675"/>
              <a:gd name="connsiteX1522" fmla="*/ 1299686 w 1933575"/>
              <a:gd name="connsiteY1522" fmla="*/ 691998 h 1590675"/>
              <a:gd name="connsiteX1523" fmla="*/ 1320927 w 1933575"/>
              <a:gd name="connsiteY1523" fmla="*/ 671710 h 1590675"/>
              <a:gd name="connsiteX1524" fmla="*/ 1342358 w 1933575"/>
              <a:gd name="connsiteY1524" fmla="*/ 693332 h 1590675"/>
              <a:gd name="connsiteX1525" fmla="*/ 367094 w 1933575"/>
              <a:gd name="connsiteY1525" fmla="*/ 195460 h 1590675"/>
              <a:gd name="connsiteX1526" fmla="*/ 346996 w 1933575"/>
              <a:gd name="connsiteY1526" fmla="*/ 216510 h 1590675"/>
              <a:gd name="connsiteX1527" fmla="*/ 325184 w 1933575"/>
              <a:gd name="connsiteY1527" fmla="*/ 195651 h 1590675"/>
              <a:gd name="connsiteX1528" fmla="*/ 346710 w 1933575"/>
              <a:gd name="connsiteY1528" fmla="*/ 174600 h 1590675"/>
              <a:gd name="connsiteX1529" fmla="*/ 367094 w 1933575"/>
              <a:gd name="connsiteY1529" fmla="*/ 195460 h 1590675"/>
              <a:gd name="connsiteX1530" fmla="*/ 446723 w 1933575"/>
              <a:gd name="connsiteY1530" fmla="*/ 210510 h 1590675"/>
              <a:gd name="connsiteX1531" fmla="*/ 424339 w 1933575"/>
              <a:gd name="connsiteY1531" fmla="*/ 230703 h 1590675"/>
              <a:gd name="connsiteX1532" fmla="*/ 404813 w 1933575"/>
              <a:gd name="connsiteY1532" fmla="*/ 209081 h 1590675"/>
              <a:gd name="connsiteX1533" fmla="*/ 427196 w 1933575"/>
              <a:gd name="connsiteY1533" fmla="*/ 188888 h 1590675"/>
              <a:gd name="connsiteX1534" fmla="*/ 446723 w 1933575"/>
              <a:gd name="connsiteY1534" fmla="*/ 210510 h 1590675"/>
              <a:gd name="connsiteX1535" fmla="*/ 526066 w 1933575"/>
              <a:gd name="connsiteY1535" fmla="*/ 223845 h 1590675"/>
              <a:gd name="connsiteX1536" fmla="*/ 505873 w 1933575"/>
              <a:gd name="connsiteY1536" fmla="*/ 244704 h 1590675"/>
              <a:gd name="connsiteX1537" fmla="*/ 484632 w 1933575"/>
              <a:gd name="connsiteY1537" fmla="*/ 223463 h 1590675"/>
              <a:gd name="connsiteX1538" fmla="*/ 505492 w 1933575"/>
              <a:gd name="connsiteY1538" fmla="*/ 203270 h 1590675"/>
              <a:gd name="connsiteX1539" fmla="*/ 526066 w 1933575"/>
              <a:gd name="connsiteY1539" fmla="*/ 223845 h 1590675"/>
              <a:gd name="connsiteX1540" fmla="*/ 266033 w 1933575"/>
              <a:gd name="connsiteY1540" fmla="*/ 160694 h 1590675"/>
              <a:gd name="connsiteX1541" fmla="*/ 287274 w 1933575"/>
              <a:gd name="connsiteY1541" fmla="*/ 180506 h 1590675"/>
              <a:gd name="connsiteX1542" fmla="*/ 266414 w 1933575"/>
              <a:gd name="connsiteY1542" fmla="*/ 202128 h 1590675"/>
              <a:gd name="connsiteX1543" fmla="*/ 245840 w 1933575"/>
              <a:gd name="connsiteY1543" fmla="*/ 181649 h 1590675"/>
              <a:gd name="connsiteX1544" fmla="*/ 266033 w 1933575"/>
              <a:gd name="connsiteY1544" fmla="*/ 160694 h 1590675"/>
              <a:gd name="connsiteX1545" fmla="*/ 886206 w 1933575"/>
              <a:gd name="connsiteY1545" fmla="*/ 350908 h 1590675"/>
              <a:gd name="connsiteX1546" fmla="*/ 907161 w 1933575"/>
              <a:gd name="connsiteY1546" fmla="*/ 372530 h 1590675"/>
              <a:gd name="connsiteX1547" fmla="*/ 886206 w 1933575"/>
              <a:gd name="connsiteY1547" fmla="*/ 392818 h 1590675"/>
              <a:gd name="connsiteX1548" fmla="*/ 865251 w 1933575"/>
              <a:gd name="connsiteY1548" fmla="*/ 371196 h 1590675"/>
              <a:gd name="connsiteX1549" fmla="*/ 886206 w 1933575"/>
              <a:gd name="connsiteY1549" fmla="*/ 350908 h 1590675"/>
              <a:gd name="connsiteX1550" fmla="*/ 1110139 w 1933575"/>
              <a:gd name="connsiteY1550" fmla="*/ 473780 h 1590675"/>
              <a:gd name="connsiteX1551" fmla="*/ 1131094 w 1933575"/>
              <a:gd name="connsiteY1551" fmla="*/ 493878 h 1590675"/>
              <a:gd name="connsiteX1552" fmla="*/ 1110710 w 1933575"/>
              <a:gd name="connsiteY1552" fmla="*/ 514452 h 1590675"/>
              <a:gd name="connsiteX1553" fmla="*/ 1090517 w 1933575"/>
              <a:gd name="connsiteY1553" fmla="*/ 495117 h 1590675"/>
              <a:gd name="connsiteX1554" fmla="*/ 1110139 w 1933575"/>
              <a:gd name="connsiteY1554" fmla="*/ 473780 h 1590675"/>
              <a:gd name="connsiteX1555" fmla="*/ 186404 w 1933575"/>
              <a:gd name="connsiteY1555" fmla="*/ 146883 h 1590675"/>
              <a:gd name="connsiteX1556" fmla="*/ 207359 w 1933575"/>
              <a:gd name="connsiteY1556" fmla="*/ 166980 h 1590675"/>
              <a:gd name="connsiteX1557" fmla="*/ 186976 w 1933575"/>
              <a:gd name="connsiteY1557" fmla="*/ 187554 h 1590675"/>
              <a:gd name="connsiteX1558" fmla="*/ 166783 w 1933575"/>
              <a:gd name="connsiteY1558" fmla="*/ 168219 h 1590675"/>
              <a:gd name="connsiteX1559" fmla="*/ 186404 w 1933575"/>
              <a:gd name="connsiteY1559" fmla="*/ 146883 h 1590675"/>
              <a:gd name="connsiteX1560" fmla="*/ 564642 w 1933575"/>
              <a:gd name="connsiteY1560" fmla="*/ 237084 h 1590675"/>
              <a:gd name="connsiteX1561" fmla="*/ 586454 w 1933575"/>
              <a:gd name="connsiteY1561" fmla="*/ 217939 h 1590675"/>
              <a:gd name="connsiteX1562" fmla="*/ 605314 w 1933575"/>
              <a:gd name="connsiteY1562" fmla="*/ 238704 h 1590675"/>
              <a:gd name="connsiteX1563" fmla="*/ 584168 w 1933575"/>
              <a:gd name="connsiteY1563" fmla="*/ 258611 h 1590675"/>
              <a:gd name="connsiteX1564" fmla="*/ 564642 w 1933575"/>
              <a:gd name="connsiteY1564" fmla="*/ 237084 h 1590675"/>
              <a:gd name="connsiteX1565" fmla="*/ 1275683 w 1933575"/>
              <a:gd name="connsiteY1565" fmla="*/ 599511 h 1590675"/>
              <a:gd name="connsiteX1566" fmla="*/ 1254633 w 1933575"/>
              <a:gd name="connsiteY1566" fmla="*/ 619227 h 1590675"/>
              <a:gd name="connsiteX1567" fmla="*/ 1235678 w 1933575"/>
              <a:gd name="connsiteY1567" fmla="*/ 598844 h 1590675"/>
              <a:gd name="connsiteX1568" fmla="*/ 1256728 w 1933575"/>
              <a:gd name="connsiteY1568" fmla="*/ 579127 h 1590675"/>
              <a:gd name="connsiteX1569" fmla="*/ 1275683 w 1933575"/>
              <a:gd name="connsiteY1569" fmla="*/ 599511 h 1590675"/>
              <a:gd name="connsiteX1570" fmla="*/ 1730597 w 1933575"/>
              <a:gd name="connsiteY1570" fmla="*/ 1252735 h 1590675"/>
              <a:gd name="connsiteX1571" fmla="*/ 1711357 w 1933575"/>
              <a:gd name="connsiteY1571" fmla="*/ 1273119 h 1590675"/>
              <a:gd name="connsiteX1572" fmla="*/ 1690211 w 1933575"/>
              <a:gd name="connsiteY1572" fmla="*/ 1253211 h 1590675"/>
              <a:gd name="connsiteX1573" fmla="*/ 1710881 w 1933575"/>
              <a:gd name="connsiteY1573" fmla="*/ 1232828 h 1590675"/>
              <a:gd name="connsiteX1574" fmla="*/ 1730597 w 1933575"/>
              <a:gd name="connsiteY1574" fmla="*/ 1252735 h 1590675"/>
              <a:gd name="connsiteX1575" fmla="*/ 1762220 w 1933575"/>
              <a:gd name="connsiteY1575" fmla="*/ 1443806 h 1590675"/>
              <a:gd name="connsiteX1576" fmla="*/ 1741265 w 1933575"/>
              <a:gd name="connsiteY1576" fmla="*/ 1423709 h 1590675"/>
              <a:gd name="connsiteX1577" fmla="*/ 1761649 w 1933575"/>
              <a:gd name="connsiteY1577" fmla="*/ 1403135 h 1590675"/>
              <a:gd name="connsiteX1578" fmla="*/ 1781842 w 1933575"/>
              <a:gd name="connsiteY1578" fmla="*/ 1422471 h 1590675"/>
              <a:gd name="connsiteX1579" fmla="*/ 1762220 w 1933575"/>
              <a:gd name="connsiteY1579" fmla="*/ 1443806 h 1590675"/>
              <a:gd name="connsiteX1580" fmla="*/ 985742 w 1933575"/>
              <a:gd name="connsiteY1580" fmla="*/ 386151 h 1590675"/>
              <a:gd name="connsiteX1581" fmla="*/ 966121 w 1933575"/>
              <a:gd name="connsiteY1581" fmla="*/ 405962 h 1590675"/>
              <a:gd name="connsiteX1582" fmla="*/ 945928 w 1933575"/>
              <a:gd name="connsiteY1582" fmla="*/ 385293 h 1590675"/>
              <a:gd name="connsiteX1583" fmla="*/ 966311 w 1933575"/>
              <a:gd name="connsiteY1583" fmla="*/ 366148 h 1590675"/>
              <a:gd name="connsiteX1584" fmla="*/ 985742 w 1933575"/>
              <a:gd name="connsiteY1584" fmla="*/ 386151 h 1590675"/>
              <a:gd name="connsiteX1585" fmla="*/ 665131 w 1933575"/>
              <a:gd name="connsiteY1585" fmla="*/ 229750 h 1590675"/>
              <a:gd name="connsiteX1586" fmla="*/ 684467 w 1933575"/>
              <a:gd name="connsiteY1586" fmla="*/ 249943 h 1590675"/>
              <a:gd name="connsiteX1587" fmla="*/ 663226 w 1933575"/>
              <a:gd name="connsiteY1587" fmla="*/ 269660 h 1590675"/>
              <a:gd name="connsiteX1588" fmla="*/ 644557 w 1933575"/>
              <a:gd name="connsiteY1588" fmla="*/ 248800 h 1590675"/>
              <a:gd name="connsiteX1589" fmla="*/ 665131 w 1933575"/>
              <a:gd name="connsiteY1589" fmla="*/ 229750 h 1590675"/>
              <a:gd name="connsiteX1590" fmla="*/ 1793939 w 1933575"/>
              <a:gd name="connsiteY1590" fmla="*/ 1590587 h 1590675"/>
              <a:gd name="connsiteX1591" fmla="*/ 1813274 w 1933575"/>
              <a:gd name="connsiteY1591" fmla="*/ 1576966 h 1590675"/>
              <a:gd name="connsiteX1592" fmla="*/ 1831562 w 1933575"/>
              <a:gd name="connsiteY1592" fmla="*/ 1590587 h 1590675"/>
              <a:gd name="connsiteX1593" fmla="*/ 1793939 w 1933575"/>
              <a:gd name="connsiteY1593" fmla="*/ 1590587 h 1590675"/>
              <a:gd name="connsiteX1594" fmla="*/ 1548384 w 1933575"/>
              <a:gd name="connsiteY1594" fmla="*/ 895262 h 1590675"/>
              <a:gd name="connsiteX1595" fmla="*/ 1528096 w 1933575"/>
              <a:gd name="connsiteY1595" fmla="*/ 914597 h 1590675"/>
              <a:gd name="connsiteX1596" fmla="*/ 1508760 w 1933575"/>
              <a:gd name="connsiteY1596" fmla="*/ 894309 h 1590675"/>
              <a:gd name="connsiteX1597" fmla="*/ 1529048 w 1933575"/>
              <a:gd name="connsiteY1597" fmla="*/ 874973 h 1590675"/>
              <a:gd name="connsiteX1598" fmla="*/ 1548384 w 1933575"/>
              <a:gd name="connsiteY1598" fmla="*/ 895262 h 1590675"/>
              <a:gd name="connsiteX1599" fmla="*/ 130207 w 1933575"/>
              <a:gd name="connsiteY1599" fmla="*/ 153455 h 1590675"/>
              <a:gd name="connsiteX1600" fmla="*/ 110204 w 1933575"/>
              <a:gd name="connsiteY1600" fmla="*/ 172981 h 1590675"/>
              <a:gd name="connsiteX1601" fmla="*/ 90392 w 1933575"/>
              <a:gd name="connsiteY1601" fmla="*/ 151931 h 1590675"/>
              <a:gd name="connsiteX1602" fmla="*/ 111062 w 1933575"/>
              <a:gd name="connsiteY1602" fmla="*/ 133167 h 1590675"/>
              <a:gd name="connsiteX1603" fmla="*/ 130207 w 1933575"/>
              <a:gd name="connsiteY1603" fmla="*/ 153455 h 1590675"/>
              <a:gd name="connsiteX1604" fmla="*/ 1416939 w 1933575"/>
              <a:gd name="connsiteY1604" fmla="*/ 706953 h 1590675"/>
              <a:gd name="connsiteX1605" fmla="*/ 1398175 w 1933575"/>
              <a:gd name="connsiteY1605" fmla="*/ 726384 h 1590675"/>
              <a:gd name="connsiteX1606" fmla="*/ 1378744 w 1933575"/>
              <a:gd name="connsiteY1606" fmla="*/ 707619 h 1590675"/>
              <a:gd name="connsiteX1607" fmla="*/ 1397508 w 1933575"/>
              <a:gd name="connsiteY1607" fmla="*/ 688188 h 1590675"/>
              <a:gd name="connsiteX1608" fmla="*/ 1416939 w 1933575"/>
              <a:gd name="connsiteY1608" fmla="*/ 706953 h 1590675"/>
              <a:gd name="connsiteX1609" fmla="*/ 1482852 w 1933575"/>
              <a:gd name="connsiteY1609" fmla="*/ 800393 h 1590675"/>
              <a:gd name="connsiteX1610" fmla="*/ 1463421 w 1933575"/>
              <a:gd name="connsiteY1610" fmla="*/ 820681 h 1590675"/>
              <a:gd name="connsiteX1611" fmla="*/ 1443609 w 1933575"/>
              <a:gd name="connsiteY1611" fmla="*/ 800869 h 1590675"/>
              <a:gd name="connsiteX1612" fmla="*/ 1462183 w 1933575"/>
              <a:gd name="connsiteY1612" fmla="*/ 781438 h 1590675"/>
              <a:gd name="connsiteX1613" fmla="*/ 1482852 w 1933575"/>
              <a:gd name="connsiteY1613" fmla="*/ 800393 h 1590675"/>
              <a:gd name="connsiteX1614" fmla="*/ 1593532 w 1933575"/>
              <a:gd name="connsiteY1614" fmla="*/ 1005466 h 1590675"/>
              <a:gd name="connsiteX1615" fmla="*/ 1574197 w 1933575"/>
              <a:gd name="connsiteY1615" fmla="*/ 985083 h 1590675"/>
              <a:gd name="connsiteX1616" fmla="*/ 1594866 w 1933575"/>
              <a:gd name="connsiteY1616" fmla="*/ 966223 h 1590675"/>
              <a:gd name="connsiteX1617" fmla="*/ 1613440 w 1933575"/>
              <a:gd name="connsiteY1617" fmla="*/ 985749 h 1590675"/>
              <a:gd name="connsiteX1618" fmla="*/ 1593532 w 1933575"/>
              <a:gd name="connsiteY1618" fmla="*/ 1005466 h 1590675"/>
              <a:gd name="connsiteX1619" fmla="*/ 50006 w 1933575"/>
              <a:gd name="connsiteY1619" fmla="*/ 138786 h 1590675"/>
              <a:gd name="connsiteX1620" fmla="*/ 31052 w 1933575"/>
              <a:gd name="connsiteY1620" fmla="*/ 158122 h 1590675"/>
              <a:gd name="connsiteX1621" fmla="*/ 11335 w 1933575"/>
              <a:gd name="connsiteY1621" fmla="*/ 138120 h 1590675"/>
              <a:gd name="connsiteX1622" fmla="*/ 31052 w 1933575"/>
              <a:gd name="connsiteY1622" fmla="*/ 119451 h 1590675"/>
              <a:gd name="connsiteX1623" fmla="*/ 50006 w 1933575"/>
              <a:gd name="connsiteY1623" fmla="*/ 138786 h 1590675"/>
              <a:gd name="connsiteX1624" fmla="*/ 760762 w 1933575"/>
              <a:gd name="connsiteY1624" fmla="*/ 263278 h 1590675"/>
              <a:gd name="connsiteX1625" fmla="*/ 741045 w 1933575"/>
              <a:gd name="connsiteY1625" fmla="*/ 283376 h 1590675"/>
              <a:gd name="connsiteX1626" fmla="*/ 721614 w 1933575"/>
              <a:gd name="connsiteY1626" fmla="*/ 264421 h 1590675"/>
              <a:gd name="connsiteX1627" fmla="*/ 741331 w 1933575"/>
              <a:gd name="connsiteY1627" fmla="*/ 244323 h 1590675"/>
              <a:gd name="connsiteX1628" fmla="*/ 760762 w 1933575"/>
              <a:gd name="connsiteY1628" fmla="*/ 263278 h 1590675"/>
              <a:gd name="connsiteX1629" fmla="*/ 1678400 w 1933575"/>
              <a:gd name="connsiteY1629" fmla="*/ 1079952 h 1590675"/>
              <a:gd name="connsiteX1630" fmla="*/ 1658969 w 1933575"/>
              <a:gd name="connsiteY1630" fmla="*/ 1098716 h 1590675"/>
              <a:gd name="connsiteX1631" fmla="*/ 1640205 w 1933575"/>
              <a:gd name="connsiteY1631" fmla="*/ 1079285 h 1590675"/>
              <a:gd name="connsiteX1632" fmla="*/ 1659636 w 1933575"/>
              <a:gd name="connsiteY1632" fmla="*/ 1060521 h 1590675"/>
              <a:gd name="connsiteX1633" fmla="*/ 1678400 w 1933575"/>
              <a:gd name="connsiteY1633" fmla="*/ 1079952 h 1590675"/>
              <a:gd name="connsiteX1634" fmla="*/ 1827371 w 1933575"/>
              <a:gd name="connsiteY1634" fmla="*/ 1498766 h 1590675"/>
              <a:gd name="connsiteX1635" fmla="*/ 1845278 w 1933575"/>
              <a:gd name="connsiteY1635" fmla="*/ 1518959 h 1590675"/>
              <a:gd name="connsiteX1636" fmla="*/ 1825943 w 1933575"/>
              <a:gd name="connsiteY1636" fmla="*/ 1535532 h 1590675"/>
              <a:gd name="connsiteX1637" fmla="*/ 1808702 w 1933575"/>
              <a:gd name="connsiteY1637" fmla="*/ 1515435 h 1590675"/>
              <a:gd name="connsiteX1638" fmla="*/ 1827371 w 1933575"/>
              <a:gd name="connsiteY1638" fmla="*/ 1498766 h 1590675"/>
              <a:gd name="connsiteX1639" fmla="*/ 1775270 w 1933575"/>
              <a:gd name="connsiteY1639" fmla="*/ 1365606 h 1590675"/>
              <a:gd name="connsiteX1640" fmla="*/ 1756982 w 1933575"/>
              <a:gd name="connsiteY1640" fmla="*/ 1345889 h 1590675"/>
              <a:gd name="connsiteX1641" fmla="*/ 1776984 w 1933575"/>
              <a:gd name="connsiteY1641" fmla="*/ 1328078 h 1590675"/>
              <a:gd name="connsiteX1642" fmla="*/ 1794510 w 1933575"/>
              <a:gd name="connsiteY1642" fmla="*/ 1346937 h 1590675"/>
              <a:gd name="connsiteX1643" fmla="*/ 1775270 w 1933575"/>
              <a:gd name="connsiteY1643" fmla="*/ 1365606 h 1590675"/>
              <a:gd name="connsiteX1644" fmla="*/ 1189673 w 1933575"/>
              <a:gd name="connsiteY1644" fmla="*/ 489402 h 1590675"/>
              <a:gd name="connsiteX1645" fmla="*/ 1209199 w 1933575"/>
              <a:gd name="connsiteY1645" fmla="*/ 507880 h 1590675"/>
              <a:gd name="connsiteX1646" fmla="*/ 1190339 w 1933575"/>
              <a:gd name="connsiteY1646" fmla="*/ 526930 h 1590675"/>
              <a:gd name="connsiteX1647" fmla="*/ 1171670 w 1933575"/>
              <a:gd name="connsiteY1647" fmla="*/ 509213 h 1590675"/>
              <a:gd name="connsiteX1648" fmla="*/ 1189673 w 1933575"/>
              <a:gd name="connsiteY1648" fmla="*/ 489402 h 1590675"/>
              <a:gd name="connsiteX1649" fmla="*/ 1044797 w 1933575"/>
              <a:gd name="connsiteY1649" fmla="*/ 381769 h 1590675"/>
              <a:gd name="connsiteX1650" fmla="*/ 1063752 w 1933575"/>
              <a:gd name="connsiteY1650" fmla="*/ 401010 h 1590675"/>
              <a:gd name="connsiteX1651" fmla="*/ 1045274 w 1933575"/>
              <a:gd name="connsiteY1651" fmla="*/ 418631 h 1590675"/>
              <a:gd name="connsiteX1652" fmla="*/ 1026986 w 1933575"/>
              <a:gd name="connsiteY1652" fmla="*/ 399486 h 1590675"/>
              <a:gd name="connsiteX1653" fmla="*/ 1044797 w 1933575"/>
              <a:gd name="connsiteY1653" fmla="*/ 381769 h 1590675"/>
              <a:gd name="connsiteX1654" fmla="*/ 838962 w 1933575"/>
              <a:gd name="connsiteY1654" fmla="*/ 277851 h 1590675"/>
              <a:gd name="connsiteX1655" fmla="*/ 821436 w 1933575"/>
              <a:gd name="connsiteY1655" fmla="*/ 296139 h 1590675"/>
              <a:gd name="connsiteX1656" fmla="*/ 802767 w 1933575"/>
              <a:gd name="connsiteY1656" fmla="*/ 277756 h 1590675"/>
              <a:gd name="connsiteX1657" fmla="*/ 820769 w 1933575"/>
              <a:gd name="connsiteY1657" fmla="*/ 260230 h 1590675"/>
              <a:gd name="connsiteX1658" fmla="*/ 838962 w 1933575"/>
              <a:gd name="connsiteY1658" fmla="*/ 277851 h 1590675"/>
              <a:gd name="connsiteX1659" fmla="*/ 899636 w 1933575"/>
              <a:gd name="connsiteY1659" fmla="*/ 274994 h 1590675"/>
              <a:gd name="connsiteX1660" fmla="*/ 917353 w 1933575"/>
              <a:gd name="connsiteY1660" fmla="*/ 291567 h 1590675"/>
              <a:gd name="connsiteX1661" fmla="*/ 901065 w 1933575"/>
              <a:gd name="connsiteY1661" fmla="*/ 309093 h 1590675"/>
              <a:gd name="connsiteX1662" fmla="*/ 883444 w 1933575"/>
              <a:gd name="connsiteY1662" fmla="*/ 292901 h 1590675"/>
              <a:gd name="connsiteX1663" fmla="*/ 899636 w 1933575"/>
              <a:gd name="connsiteY1663" fmla="*/ 274994 h 1590675"/>
              <a:gd name="connsiteX1664" fmla="*/ 1706975 w 1933575"/>
              <a:gd name="connsiteY1664" fmla="*/ 1173582 h 1590675"/>
              <a:gd name="connsiteX1665" fmla="*/ 1726121 w 1933575"/>
              <a:gd name="connsiteY1665" fmla="*/ 1155961 h 1590675"/>
              <a:gd name="connsiteX1666" fmla="*/ 1741932 w 1933575"/>
              <a:gd name="connsiteY1666" fmla="*/ 1175297 h 1590675"/>
              <a:gd name="connsiteX1667" fmla="*/ 1723835 w 1933575"/>
              <a:gd name="connsiteY1667" fmla="*/ 1190918 h 1590675"/>
              <a:gd name="connsiteX1668" fmla="*/ 1706975 w 1933575"/>
              <a:gd name="connsiteY1668" fmla="*/ 1173582 h 1590675"/>
              <a:gd name="connsiteX1669" fmla="*/ 1332643 w 1933575"/>
              <a:gd name="connsiteY1669" fmla="*/ 595701 h 1590675"/>
              <a:gd name="connsiteX1670" fmla="*/ 1349788 w 1933575"/>
              <a:gd name="connsiteY1670" fmla="*/ 613988 h 1590675"/>
              <a:gd name="connsiteX1671" fmla="*/ 1331405 w 1933575"/>
              <a:gd name="connsiteY1671" fmla="*/ 630848 h 1590675"/>
              <a:gd name="connsiteX1672" fmla="*/ 1314926 w 1933575"/>
              <a:gd name="connsiteY1672" fmla="*/ 613512 h 1590675"/>
              <a:gd name="connsiteX1673" fmla="*/ 1332643 w 1933575"/>
              <a:gd name="connsiteY1673" fmla="*/ 595701 h 1590675"/>
              <a:gd name="connsiteX1674" fmla="*/ 1808607 w 1933575"/>
              <a:gd name="connsiteY1674" fmla="*/ 1270833 h 1590675"/>
              <a:gd name="connsiteX1675" fmla="*/ 1789557 w 1933575"/>
              <a:gd name="connsiteY1675" fmla="*/ 1282834 h 1590675"/>
              <a:gd name="connsiteX1676" fmla="*/ 1773936 w 1933575"/>
              <a:gd name="connsiteY1676" fmla="*/ 1266832 h 1590675"/>
              <a:gd name="connsiteX1677" fmla="*/ 1790319 w 1933575"/>
              <a:gd name="connsiteY1677" fmla="*/ 1251497 h 1590675"/>
              <a:gd name="connsiteX1678" fmla="*/ 1808798 w 1933575"/>
              <a:gd name="connsiteY1678" fmla="*/ 1264355 h 1590675"/>
              <a:gd name="connsiteX1679" fmla="*/ 1808607 w 1933575"/>
              <a:gd name="connsiteY1679" fmla="*/ 1270833 h 1590675"/>
              <a:gd name="connsiteX1680" fmla="*/ 1860137 w 1933575"/>
              <a:gd name="connsiteY1680" fmla="*/ 1440854 h 1590675"/>
              <a:gd name="connsiteX1681" fmla="*/ 1841468 w 1933575"/>
              <a:gd name="connsiteY1681" fmla="*/ 1453808 h 1590675"/>
              <a:gd name="connsiteX1682" fmla="*/ 1824704 w 1933575"/>
              <a:gd name="connsiteY1682" fmla="*/ 1437044 h 1590675"/>
              <a:gd name="connsiteX1683" fmla="*/ 1841373 w 1933575"/>
              <a:gd name="connsiteY1683" fmla="*/ 1421709 h 1590675"/>
              <a:gd name="connsiteX1684" fmla="*/ 1860137 w 1933575"/>
              <a:gd name="connsiteY1684" fmla="*/ 1434377 h 1590675"/>
              <a:gd name="connsiteX1685" fmla="*/ 1860137 w 1933575"/>
              <a:gd name="connsiteY1685" fmla="*/ 1440854 h 1590675"/>
              <a:gd name="connsiteX1686" fmla="*/ 1143953 w 1933575"/>
              <a:gd name="connsiteY1686" fmla="*/ 417678 h 1590675"/>
              <a:gd name="connsiteX1687" fmla="*/ 1125284 w 1933575"/>
              <a:gd name="connsiteY1687" fmla="*/ 430632 h 1590675"/>
              <a:gd name="connsiteX1688" fmla="*/ 1108520 w 1933575"/>
              <a:gd name="connsiteY1688" fmla="*/ 413868 h 1590675"/>
              <a:gd name="connsiteX1689" fmla="*/ 1125188 w 1933575"/>
              <a:gd name="connsiteY1689" fmla="*/ 398533 h 1590675"/>
              <a:gd name="connsiteX1690" fmla="*/ 1143953 w 1933575"/>
              <a:gd name="connsiteY1690" fmla="*/ 411201 h 1590675"/>
              <a:gd name="connsiteX1691" fmla="*/ 1143953 w 1933575"/>
              <a:gd name="connsiteY1691" fmla="*/ 417678 h 1590675"/>
              <a:gd name="connsiteX1692" fmla="*/ 299657 w 1933575"/>
              <a:gd name="connsiteY1692" fmla="*/ 105735 h 1590675"/>
              <a:gd name="connsiteX1693" fmla="*/ 280511 w 1933575"/>
              <a:gd name="connsiteY1693" fmla="*/ 117927 h 1590675"/>
              <a:gd name="connsiteX1694" fmla="*/ 264414 w 1933575"/>
              <a:gd name="connsiteY1694" fmla="*/ 100591 h 1590675"/>
              <a:gd name="connsiteX1695" fmla="*/ 281654 w 1933575"/>
              <a:gd name="connsiteY1695" fmla="*/ 85827 h 1590675"/>
              <a:gd name="connsiteX1696" fmla="*/ 299942 w 1933575"/>
              <a:gd name="connsiteY1696" fmla="*/ 99258 h 1590675"/>
              <a:gd name="connsiteX1697" fmla="*/ 299657 w 1933575"/>
              <a:gd name="connsiteY1697" fmla="*/ 105735 h 1590675"/>
              <a:gd name="connsiteX1698" fmla="*/ 1627156 w 1933575"/>
              <a:gd name="connsiteY1698" fmla="*/ 911645 h 1590675"/>
              <a:gd name="connsiteX1699" fmla="*/ 1608773 w 1933575"/>
              <a:gd name="connsiteY1699" fmla="*/ 925075 h 1590675"/>
              <a:gd name="connsiteX1700" fmla="*/ 1591532 w 1933575"/>
              <a:gd name="connsiteY1700" fmla="*/ 908787 h 1590675"/>
              <a:gd name="connsiteX1701" fmla="*/ 1607820 w 1933575"/>
              <a:gd name="connsiteY1701" fmla="*/ 892976 h 1590675"/>
              <a:gd name="connsiteX1702" fmla="*/ 1626965 w 1933575"/>
              <a:gd name="connsiteY1702" fmla="*/ 905168 h 1590675"/>
              <a:gd name="connsiteX1703" fmla="*/ 1627156 w 1933575"/>
              <a:gd name="connsiteY1703" fmla="*/ 911645 h 1590675"/>
              <a:gd name="connsiteX1704" fmla="*/ 457486 w 1933575"/>
              <a:gd name="connsiteY1704" fmla="*/ 125356 h 1590675"/>
              <a:gd name="connsiteX1705" fmla="*/ 439769 w 1933575"/>
              <a:gd name="connsiteY1705" fmla="*/ 146787 h 1590675"/>
              <a:gd name="connsiteX1706" fmla="*/ 423386 w 1933575"/>
              <a:gd name="connsiteY1706" fmla="*/ 130690 h 1590675"/>
              <a:gd name="connsiteX1707" fmla="*/ 440055 w 1933575"/>
              <a:gd name="connsiteY1707" fmla="*/ 114021 h 1590675"/>
              <a:gd name="connsiteX1708" fmla="*/ 457486 w 1933575"/>
              <a:gd name="connsiteY1708" fmla="*/ 125356 h 1590675"/>
              <a:gd name="connsiteX1709" fmla="*/ 1561624 w 1933575"/>
              <a:gd name="connsiteY1709" fmla="*/ 818871 h 1590675"/>
              <a:gd name="connsiteX1710" fmla="*/ 1542574 w 1933575"/>
              <a:gd name="connsiteY1710" fmla="*/ 831349 h 1590675"/>
              <a:gd name="connsiteX1711" fmla="*/ 1526191 w 1933575"/>
              <a:gd name="connsiteY1711" fmla="*/ 814204 h 1590675"/>
              <a:gd name="connsiteX1712" fmla="*/ 1543241 w 1933575"/>
              <a:gd name="connsiteY1712" fmla="*/ 799250 h 1590675"/>
              <a:gd name="connsiteX1713" fmla="*/ 1561719 w 1933575"/>
              <a:gd name="connsiteY1713" fmla="*/ 812394 h 1590675"/>
              <a:gd name="connsiteX1714" fmla="*/ 1561624 w 1933575"/>
              <a:gd name="connsiteY1714" fmla="*/ 818871 h 1590675"/>
              <a:gd name="connsiteX1715" fmla="*/ 1266920 w 1933575"/>
              <a:gd name="connsiteY1715" fmla="*/ 541218 h 1590675"/>
              <a:gd name="connsiteX1716" fmla="*/ 1254157 w 1933575"/>
              <a:gd name="connsiteY1716" fmla="*/ 522644 h 1590675"/>
              <a:gd name="connsiteX1717" fmla="*/ 1269587 w 1933575"/>
              <a:gd name="connsiteY1717" fmla="*/ 506356 h 1590675"/>
              <a:gd name="connsiteX1718" fmla="*/ 1285589 w 1933575"/>
              <a:gd name="connsiteY1718" fmla="*/ 522072 h 1590675"/>
              <a:gd name="connsiteX1719" fmla="*/ 1273493 w 1933575"/>
              <a:gd name="connsiteY1719" fmla="*/ 541122 h 1590675"/>
              <a:gd name="connsiteX1720" fmla="*/ 1266920 w 1933575"/>
              <a:gd name="connsiteY1720" fmla="*/ 541218 h 1590675"/>
              <a:gd name="connsiteX1721" fmla="*/ 538448 w 1933575"/>
              <a:gd name="connsiteY1721" fmla="*/ 147835 h 1590675"/>
              <a:gd name="connsiteX1722" fmla="*/ 519589 w 1933575"/>
              <a:gd name="connsiteY1722" fmla="*/ 160598 h 1590675"/>
              <a:gd name="connsiteX1723" fmla="*/ 503015 w 1933575"/>
              <a:gd name="connsiteY1723" fmla="*/ 143739 h 1590675"/>
              <a:gd name="connsiteX1724" fmla="*/ 519875 w 1933575"/>
              <a:gd name="connsiteY1724" fmla="*/ 128595 h 1590675"/>
              <a:gd name="connsiteX1725" fmla="*/ 538544 w 1933575"/>
              <a:gd name="connsiteY1725" fmla="*/ 141453 h 1590675"/>
              <a:gd name="connsiteX1726" fmla="*/ 538448 w 1933575"/>
              <a:gd name="connsiteY1726" fmla="*/ 147835 h 1590675"/>
              <a:gd name="connsiteX1727" fmla="*/ 355664 w 1933575"/>
              <a:gd name="connsiteY1727" fmla="*/ 98495 h 1590675"/>
              <a:gd name="connsiteX1728" fmla="*/ 377000 w 1933575"/>
              <a:gd name="connsiteY1728" fmla="*/ 116307 h 1590675"/>
              <a:gd name="connsiteX1729" fmla="*/ 360807 w 1933575"/>
              <a:gd name="connsiteY1729" fmla="*/ 132595 h 1590675"/>
              <a:gd name="connsiteX1730" fmla="*/ 344234 w 1933575"/>
              <a:gd name="connsiteY1730" fmla="*/ 115831 h 1590675"/>
              <a:gd name="connsiteX1731" fmla="*/ 355664 w 1933575"/>
              <a:gd name="connsiteY1731" fmla="*/ 98495 h 1590675"/>
              <a:gd name="connsiteX1732" fmla="*/ 1495901 w 1933575"/>
              <a:gd name="connsiteY1732" fmla="*/ 724097 h 1590675"/>
              <a:gd name="connsiteX1733" fmla="*/ 1477613 w 1933575"/>
              <a:gd name="connsiteY1733" fmla="*/ 736861 h 1590675"/>
              <a:gd name="connsiteX1734" fmla="*/ 1462088 w 1933575"/>
              <a:gd name="connsiteY1734" fmla="*/ 721526 h 1590675"/>
              <a:gd name="connsiteX1735" fmla="*/ 1476470 w 1933575"/>
              <a:gd name="connsiteY1735" fmla="*/ 706381 h 1590675"/>
              <a:gd name="connsiteX1736" fmla="*/ 1495616 w 1933575"/>
              <a:gd name="connsiteY1736" fmla="*/ 717335 h 1590675"/>
              <a:gd name="connsiteX1737" fmla="*/ 1495901 w 1933575"/>
              <a:gd name="connsiteY1737" fmla="*/ 724097 h 1590675"/>
              <a:gd name="connsiteX1738" fmla="*/ 595789 w 1933575"/>
              <a:gd name="connsiteY1738" fmla="*/ 177077 h 1590675"/>
              <a:gd name="connsiteX1739" fmla="*/ 583692 w 1933575"/>
              <a:gd name="connsiteY1739" fmla="*/ 158312 h 1590675"/>
              <a:gd name="connsiteX1740" fmla="*/ 599599 w 1933575"/>
              <a:gd name="connsiteY1740" fmla="*/ 143454 h 1590675"/>
              <a:gd name="connsiteX1741" fmla="*/ 614077 w 1933575"/>
              <a:gd name="connsiteY1741" fmla="*/ 158408 h 1590675"/>
              <a:gd name="connsiteX1742" fmla="*/ 602456 w 1933575"/>
              <a:gd name="connsiteY1742" fmla="*/ 177077 h 1590675"/>
              <a:gd name="connsiteX1743" fmla="*/ 595789 w 1933575"/>
              <a:gd name="connsiteY1743" fmla="*/ 177077 h 1590675"/>
              <a:gd name="connsiteX1744" fmla="*/ 219456 w 1933575"/>
              <a:gd name="connsiteY1744" fmla="*/ 91447 h 1590675"/>
              <a:gd name="connsiteX1745" fmla="*/ 200406 w 1933575"/>
              <a:gd name="connsiteY1745" fmla="*/ 103068 h 1590675"/>
              <a:gd name="connsiteX1746" fmla="*/ 185928 w 1933575"/>
              <a:gd name="connsiteY1746" fmla="*/ 86780 h 1590675"/>
              <a:gd name="connsiteX1747" fmla="*/ 201263 w 1933575"/>
              <a:gd name="connsiteY1747" fmla="*/ 72683 h 1590675"/>
              <a:gd name="connsiteX1748" fmla="*/ 219647 w 1933575"/>
              <a:gd name="connsiteY1748" fmla="*/ 84779 h 1590675"/>
              <a:gd name="connsiteX1749" fmla="*/ 219456 w 1933575"/>
              <a:gd name="connsiteY1749" fmla="*/ 91447 h 1590675"/>
              <a:gd name="connsiteX1750" fmla="*/ 1691354 w 1933575"/>
              <a:gd name="connsiteY1750" fmla="*/ 1003752 h 1590675"/>
              <a:gd name="connsiteX1751" fmla="*/ 1672590 w 1933575"/>
              <a:gd name="connsiteY1751" fmla="*/ 1014610 h 1590675"/>
              <a:gd name="connsiteX1752" fmla="*/ 1658588 w 1933575"/>
              <a:gd name="connsiteY1752" fmla="*/ 999561 h 1590675"/>
              <a:gd name="connsiteX1753" fmla="*/ 1674400 w 1933575"/>
              <a:gd name="connsiteY1753" fmla="*/ 984892 h 1590675"/>
              <a:gd name="connsiteX1754" fmla="*/ 1691450 w 1933575"/>
              <a:gd name="connsiteY1754" fmla="*/ 997275 h 1590675"/>
              <a:gd name="connsiteX1755" fmla="*/ 1691354 w 1933575"/>
              <a:gd name="connsiteY1755" fmla="*/ 1003752 h 1590675"/>
              <a:gd name="connsiteX1756" fmla="*/ 984123 w 1933575"/>
              <a:gd name="connsiteY1756" fmla="*/ 289186 h 1590675"/>
              <a:gd name="connsiteX1757" fmla="*/ 994601 w 1933575"/>
              <a:gd name="connsiteY1757" fmla="*/ 307188 h 1590675"/>
              <a:gd name="connsiteX1758" fmla="*/ 979361 w 1933575"/>
              <a:gd name="connsiteY1758" fmla="*/ 321476 h 1590675"/>
              <a:gd name="connsiteX1759" fmla="*/ 965454 w 1933575"/>
              <a:gd name="connsiteY1759" fmla="*/ 305950 h 1590675"/>
              <a:gd name="connsiteX1760" fmla="*/ 977551 w 1933575"/>
              <a:gd name="connsiteY1760" fmla="*/ 288900 h 1590675"/>
              <a:gd name="connsiteX1761" fmla="*/ 984123 w 1933575"/>
              <a:gd name="connsiteY1761" fmla="*/ 289186 h 1590675"/>
              <a:gd name="connsiteX1762" fmla="*/ 1755648 w 1933575"/>
              <a:gd name="connsiteY1762" fmla="*/ 1097859 h 1590675"/>
              <a:gd name="connsiteX1763" fmla="*/ 1738884 w 1933575"/>
              <a:gd name="connsiteY1763" fmla="*/ 1107955 h 1590675"/>
              <a:gd name="connsiteX1764" fmla="*/ 1724406 w 1933575"/>
              <a:gd name="connsiteY1764" fmla="*/ 1093191 h 1590675"/>
              <a:gd name="connsiteX1765" fmla="*/ 1740122 w 1933575"/>
              <a:gd name="connsiteY1765" fmla="*/ 1079761 h 1590675"/>
              <a:gd name="connsiteX1766" fmla="*/ 1755934 w 1933575"/>
              <a:gd name="connsiteY1766" fmla="*/ 1091286 h 1590675"/>
              <a:gd name="connsiteX1767" fmla="*/ 1755648 w 1933575"/>
              <a:gd name="connsiteY1767" fmla="*/ 1097859 h 1590675"/>
              <a:gd name="connsiteX1768" fmla="*/ 1415415 w 1933575"/>
              <a:gd name="connsiteY1768" fmla="*/ 610750 h 1590675"/>
              <a:gd name="connsiteX1769" fmla="*/ 1426083 w 1933575"/>
              <a:gd name="connsiteY1769" fmla="*/ 627133 h 1590675"/>
              <a:gd name="connsiteX1770" fmla="*/ 1411891 w 1933575"/>
              <a:gd name="connsiteY1770" fmla="*/ 642183 h 1590675"/>
              <a:gd name="connsiteX1771" fmla="*/ 1397889 w 1933575"/>
              <a:gd name="connsiteY1771" fmla="*/ 627038 h 1590675"/>
              <a:gd name="connsiteX1772" fmla="*/ 1408748 w 1933575"/>
              <a:gd name="connsiteY1772" fmla="*/ 610750 h 1590675"/>
              <a:gd name="connsiteX1773" fmla="*/ 1415415 w 1933575"/>
              <a:gd name="connsiteY1773" fmla="*/ 610750 h 1590675"/>
              <a:gd name="connsiteX1774" fmla="*/ 120777 w 1933575"/>
              <a:gd name="connsiteY1774" fmla="*/ 90304 h 1590675"/>
              <a:gd name="connsiteX1775" fmla="*/ 110395 w 1933575"/>
              <a:gd name="connsiteY1775" fmla="*/ 73730 h 1590675"/>
              <a:gd name="connsiteX1776" fmla="*/ 124873 w 1933575"/>
              <a:gd name="connsiteY1776" fmla="*/ 58967 h 1590675"/>
              <a:gd name="connsiteX1777" fmla="*/ 138589 w 1933575"/>
              <a:gd name="connsiteY1777" fmla="*/ 74397 h 1590675"/>
              <a:gd name="connsiteX1778" fmla="*/ 127349 w 1933575"/>
              <a:gd name="connsiteY1778" fmla="*/ 90495 h 1590675"/>
              <a:gd name="connsiteX1779" fmla="*/ 120777 w 1933575"/>
              <a:gd name="connsiteY1779" fmla="*/ 90304 h 1590675"/>
              <a:gd name="connsiteX1780" fmla="*/ 693325 w 1933575"/>
              <a:gd name="connsiteY1780" fmla="*/ 176124 h 1590675"/>
              <a:gd name="connsiteX1781" fmla="*/ 675894 w 1933575"/>
              <a:gd name="connsiteY1781" fmla="*/ 187459 h 1590675"/>
              <a:gd name="connsiteX1782" fmla="*/ 660845 w 1933575"/>
              <a:gd name="connsiteY1782" fmla="*/ 172981 h 1590675"/>
              <a:gd name="connsiteX1783" fmla="*/ 675704 w 1933575"/>
              <a:gd name="connsiteY1783" fmla="*/ 158312 h 1590675"/>
              <a:gd name="connsiteX1784" fmla="*/ 693325 w 1933575"/>
              <a:gd name="connsiteY1784" fmla="*/ 169457 h 1590675"/>
              <a:gd name="connsiteX1785" fmla="*/ 693325 w 1933575"/>
              <a:gd name="connsiteY1785" fmla="*/ 176124 h 1590675"/>
              <a:gd name="connsiteX1786" fmla="*/ 772097 w 1933575"/>
              <a:gd name="connsiteY1786" fmla="*/ 189745 h 1590675"/>
              <a:gd name="connsiteX1787" fmla="*/ 756190 w 1933575"/>
              <a:gd name="connsiteY1787" fmla="*/ 200413 h 1590675"/>
              <a:gd name="connsiteX1788" fmla="*/ 741331 w 1933575"/>
              <a:gd name="connsiteY1788" fmla="*/ 187650 h 1590675"/>
              <a:gd name="connsiteX1789" fmla="*/ 755142 w 1933575"/>
              <a:gd name="connsiteY1789" fmla="*/ 173743 h 1590675"/>
              <a:gd name="connsiteX1790" fmla="*/ 771906 w 1933575"/>
              <a:gd name="connsiteY1790" fmla="*/ 183173 h 1590675"/>
              <a:gd name="connsiteX1791" fmla="*/ 772097 w 1933575"/>
              <a:gd name="connsiteY1791" fmla="*/ 189745 h 1590675"/>
              <a:gd name="connsiteX1792" fmla="*/ 1871567 w 1933575"/>
              <a:gd name="connsiteY1792" fmla="*/ 1361796 h 1590675"/>
              <a:gd name="connsiteX1793" fmla="*/ 1854708 w 1933575"/>
              <a:gd name="connsiteY1793" fmla="*/ 1371226 h 1590675"/>
              <a:gd name="connsiteX1794" fmla="*/ 1842326 w 1933575"/>
              <a:gd name="connsiteY1794" fmla="*/ 1358463 h 1590675"/>
              <a:gd name="connsiteX1795" fmla="*/ 1855661 w 1933575"/>
              <a:gd name="connsiteY1795" fmla="*/ 1344937 h 1590675"/>
              <a:gd name="connsiteX1796" fmla="*/ 1871758 w 1933575"/>
              <a:gd name="connsiteY1796" fmla="*/ 1355319 h 1590675"/>
              <a:gd name="connsiteX1797" fmla="*/ 1871567 w 1933575"/>
              <a:gd name="connsiteY1797" fmla="*/ 1361796 h 1590675"/>
              <a:gd name="connsiteX1798" fmla="*/ 1907096 w 1933575"/>
              <a:gd name="connsiteY1798" fmla="*/ 1551153 h 1590675"/>
              <a:gd name="connsiteX1799" fmla="*/ 1893761 w 1933575"/>
              <a:gd name="connsiteY1799" fmla="*/ 1532008 h 1590675"/>
              <a:gd name="connsiteX1800" fmla="*/ 1906143 w 1933575"/>
              <a:gd name="connsiteY1800" fmla="*/ 1517911 h 1590675"/>
              <a:gd name="connsiteX1801" fmla="*/ 1919288 w 1933575"/>
              <a:gd name="connsiteY1801" fmla="*/ 1531341 h 1590675"/>
              <a:gd name="connsiteX1802" fmla="*/ 1907096 w 1933575"/>
              <a:gd name="connsiteY1802" fmla="*/ 1551153 h 1590675"/>
              <a:gd name="connsiteX1803" fmla="*/ 64580 w 1933575"/>
              <a:gd name="connsiteY1803" fmla="*/ 59348 h 1590675"/>
              <a:gd name="connsiteX1804" fmla="*/ 45244 w 1933575"/>
              <a:gd name="connsiteY1804" fmla="*/ 72111 h 1590675"/>
              <a:gd name="connsiteX1805" fmla="*/ 30956 w 1933575"/>
              <a:gd name="connsiteY1805" fmla="*/ 58300 h 1590675"/>
              <a:gd name="connsiteX1806" fmla="*/ 45339 w 1933575"/>
              <a:gd name="connsiteY1806" fmla="*/ 46108 h 1590675"/>
              <a:gd name="connsiteX1807" fmla="*/ 64580 w 1933575"/>
              <a:gd name="connsiteY1807" fmla="*/ 59348 h 1590675"/>
              <a:gd name="connsiteX1808" fmla="*/ 1224153 w 1933575"/>
              <a:gd name="connsiteY1808" fmla="*/ 429680 h 1590675"/>
              <a:gd name="connsiteX1809" fmla="*/ 1204436 w 1933575"/>
              <a:gd name="connsiteY1809" fmla="*/ 441681 h 1590675"/>
              <a:gd name="connsiteX1810" fmla="*/ 1190720 w 1933575"/>
              <a:gd name="connsiteY1810" fmla="*/ 427298 h 1590675"/>
              <a:gd name="connsiteX1811" fmla="*/ 1205579 w 1933575"/>
              <a:gd name="connsiteY1811" fmla="*/ 415678 h 1590675"/>
              <a:gd name="connsiteX1812" fmla="*/ 1224153 w 1933575"/>
              <a:gd name="connsiteY1812" fmla="*/ 429680 h 1590675"/>
              <a:gd name="connsiteX1813" fmla="*/ 1074706 w 1933575"/>
              <a:gd name="connsiteY1813" fmla="*/ 323952 h 1590675"/>
              <a:gd name="connsiteX1814" fmla="*/ 1058990 w 1933575"/>
              <a:gd name="connsiteY1814" fmla="*/ 333096 h 1590675"/>
              <a:gd name="connsiteX1815" fmla="*/ 1047179 w 1933575"/>
              <a:gd name="connsiteY1815" fmla="*/ 319571 h 1590675"/>
              <a:gd name="connsiteX1816" fmla="*/ 1059561 w 1933575"/>
              <a:gd name="connsiteY1816" fmla="*/ 308236 h 1590675"/>
              <a:gd name="connsiteX1817" fmla="*/ 1074896 w 1933575"/>
              <a:gd name="connsiteY1817" fmla="*/ 318142 h 1590675"/>
              <a:gd name="connsiteX1818" fmla="*/ 1074706 w 1933575"/>
              <a:gd name="connsiteY1818" fmla="*/ 323952 h 1590675"/>
              <a:gd name="connsiteX1819" fmla="*/ 835533 w 1933575"/>
              <a:gd name="connsiteY1819" fmla="*/ 216510 h 1590675"/>
              <a:gd name="connsiteX1820" fmla="*/ 823055 w 1933575"/>
              <a:gd name="connsiteY1820" fmla="*/ 199175 h 1590675"/>
              <a:gd name="connsiteX1821" fmla="*/ 834009 w 1933575"/>
              <a:gd name="connsiteY1821" fmla="*/ 185649 h 1590675"/>
              <a:gd name="connsiteX1822" fmla="*/ 847058 w 1933575"/>
              <a:gd name="connsiteY1822" fmla="*/ 198603 h 1590675"/>
              <a:gd name="connsiteX1823" fmla="*/ 835533 w 1933575"/>
              <a:gd name="connsiteY1823" fmla="*/ 216510 h 1590675"/>
              <a:gd name="connsiteX1824" fmla="*/ 1806512 w 1933575"/>
              <a:gd name="connsiteY1824" fmla="*/ 1172249 h 1590675"/>
              <a:gd name="connsiteX1825" fmla="*/ 1816608 w 1933575"/>
              <a:gd name="connsiteY1825" fmla="*/ 1187298 h 1590675"/>
              <a:gd name="connsiteX1826" fmla="*/ 1803845 w 1933575"/>
              <a:gd name="connsiteY1826" fmla="*/ 1199967 h 1590675"/>
              <a:gd name="connsiteX1827" fmla="*/ 1791748 w 1933575"/>
              <a:gd name="connsiteY1827" fmla="*/ 1188441 h 1590675"/>
              <a:gd name="connsiteX1828" fmla="*/ 1800606 w 1933575"/>
              <a:gd name="connsiteY1828" fmla="*/ 1172535 h 1590675"/>
              <a:gd name="connsiteX1829" fmla="*/ 1806512 w 1933575"/>
              <a:gd name="connsiteY1829" fmla="*/ 1172249 h 1590675"/>
              <a:gd name="connsiteX1830" fmla="*/ 1343882 w 1933575"/>
              <a:gd name="connsiteY1830" fmla="*/ 549123 h 1590675"/>
              <a:gd name="connsiteX1831" fmla="*/ 1334262 w 1933575"/>
              <a:gd name="connsiteY1831" fmla="*/ 533788 h 1590675"/>
              <a:gd name="connsiteX1832" fmla="*/ 1347311 w 1933575"/>
              <a:gd name="connsiteY1832" fmla="*/ 521501 h 1590675"/>
              <a:gd name="connsiteX1833" fmla="*/ 1359027 w 1933575"/>
              <a:gd name="connsiteY1833" fmla="*/ 533407 h 1590675"/>
              <a:gd name="connsiteX1834" fmla="*/ 1349693 w 1933575"/>
              <a:gd name="connsiteY1834" fmla="*/ 549123 h 1590675"/>
              <a:gd name="connsiteX1835" fmla="*/ 1343882 w 1933575"/>
              <a:gd name="connsiteY1835" fmla="*/ 549123 h 1590675"/>
              <a:gd name="connsiteX1836" fmla="*/ 914210 w 1933575"/>
              <a:gd name="connsiteY1836" fmla="*/ 196889 h 1590675"/>
              <a:gd name="connsiteX1837" fmla="*/ 924877 w 1933575"/>
              <a:gd name="connsiteY1837" fmla="*/ 212319 h 1590675"/>
              <a:gd name="connsiteX1838" fmla="*/ 914972 w 1933575"/>
              <a:gd name="connsiteY1838" fmla="*/ 223654 h 1590675"/>
              <a:gd name="connsiteX1839" fmla="*/ 904399 w 1933575"/>
              <a:gd name="connsiteY1839" fmla="*/ 212986 h 1590675"/>
              <a:gd name="connsiteX1840" fmla="*/ 914210 w 1933575"/>
              <a:gd name="connsiteY1840" fmla="*/ 196889 h 1590675"/>
              <a:gd name="connsiteX1841" fmla="*/ 1704785 w 1933575"/>
              <a:gd name="connsiteY1841" fmla="*/ 920503 h 1590675"/>
              <a:gd name="connsiteX1842" fmla="*/ 1687449 w 1933575"/>
              <a:gd name="connsiteY1842" fmla="*/ 931076 h 1590675"/>
              <a:gd name="connsiteX1843" fmla="*/ 1677067 w 1933575"/>
              <a:gd name="connsiteY1843" fmla="*/ 919551 h 1590675"/>
              <a:gd name="connsiteX1844" fmla="*/ 1687449 w 1933575"/>
              <a:gd name="connsiteY1844" fmla="*/ 909740 h 1590675"/>
              <a:gd name="connsiteX1845" fmla="*/ 1704785 w 1933575"/>
              <a:gd name="connsiteY1845" fmla="*/ 920503 h 1590675"/>
              <a:gd name="connsiteX1846" fmla="*/ 1280827 w 1933575"/>
              <a:gd name="connsiteY1846" fmla="*/ 458731 h 1590675"/>
              <a:gd name="connsiteX1847" fmla="*/ 1271111 w 1933575"/>
              <a:gd name="connsiteY1847" fmla="*/ 442634 h 1590675"/>
              <a:gd name="connsiteX1848" fmla="*/ 1281684 w 1933575"/>
              <a:gd name="connsiteY1848" fmla="*/ 431966 h 1590675"/>
              <a:gd name="connsiteX1849" fmla="*/ 1291590 w 1933575"/>
              <a:gd name="connsiteY1849" fmla="*/ 443301 h 1590675"/>
              <a:gd name="connsiteX1850" fmla="*/ 1280827 w 1933575"/>
              <a:gd name="connsiteY1850" fmla="*/ 458731 h 1590675"/>
              <a:gd name="connsiteX1851" fmla="*/ 1574006 w 1933575"/>
              <a:gd name="connsiteY1851" fmla="*/ 735337 h 1590675"/>
              <a:gd name="connsiteX1852" fmla="*/ 1556957 w 1933575"/>
              <a:gd name="connsiteY1852" fmla="*/ 746291 h 1590675"/>
              <a:gd name="connsiteX1853" fmla="*/ 1546289 w 1933575"/>
              <a:gd name="connsiteY1853" fmla="*/ 735051 h 1590675"/>
              <a:gd name="connsiteX1854" fmla="*/ 1556385 w 1933575"/>
              <a:gd name="connsiteY1854" fmla="*/ 724955 h 1590675"/>
              <a:gd name="connsiteX1855" fmla="*/ 1574006 w 1933575"/>
              <a:gd name="connsiteY1855" fmla="*/ 735337 h 1590675"/>
              <a:gd name="connsiteX1856" fmla="*/ 1621536 w 1933575"/>
              <a:gd name="connsiteY1856" fmla="*/ 812585 h 1590675"/>
              <a:gd name="connsiteX1857" fmla="*/ 1633157 w 1933575"/>
              <a:gd name="connsiteY1857" fmla="*/ 828492 h 1590675"/>
              <a:gd name="connsiteX1858" fmla="*/ 1622107 w 1933575"/>
              <a:gd name="connsiteY1858" fmla="*/ 841160 h 1590675"/>
              <a:gd name="connsiteX1859" fmla="*/ 1611440 w 1933575"/>
              <a:gd name="connsiteY1859" fmla="*/ 829635 h 1590675"/>
              <a:gd name="connsiteX1860" fmla="*/ 1621536 w 1933575"/>
              <a:gd name="connsiteY1860" fmla="*/ 812585 h 1590675"/>
              <a:gd name="connsiteX1861" fmla="*/ 453676 w 1933575"/>
              <a:gd name="connsiteY1861" fmla="*/ 64777 h 1590675"/>
              <a:gd name="connsiteX1862" fmla="*/ 444818 w 1933575"/>
              <a:gd name="connsiteY1862" fmla="*/ 50775 h 1590675"/>
              <a:gd name="connsiteX1863" fmla="*/ 455200 w 1933575"/>
              <a:gd name="connsiteY1863" fmla="*/ 40679 h 1590675"/>
              <a:gd name="connsiteX1864" fmla="*/ 463487 w 1933575"/>
              <a:gd name="connsiteY1864" fmla="*/ 51442 h 1590675"/>
              <a:gd name="connsiteX1865" fmla="*/ 453676 w 1933575"/>
              <a:gd name="connsiteY1865" fmla="*/ 64777 h 1590675"/>
              <a:gd name="connsiteX1866" fmla="*/ 1490663 w 1933575"/>
              <a:gd name="connsiteY1866" fmla="*/ 657327 h 1590675"/>
              <a:gd name="connsiteX1867" fmla="*/ 1481709 w 1933575"/>
              <a:gd name="connsiteY1867" fmla="*/ 641039 h 1590675"/>
              <a:gd name="connsiteX1868" fmla="*/ 1492949 w 1933575"/>
              <a:gd name="connsiteY1868" fmla="*/ 632181 h 1590675"/>
              <a:gd name="connsiteX1869" fmla="*/ 1501426 w 1933575"/>
              <a:gd name="connsiteY1869" fmla="*/ 642183 h 1590675"/>
              <a:gd name="connsiteX1870" fmla="*/ 1490663 w 1933575"/>
              <a:gd name="connsiteY1870" fmla="*/ 657327 h 1590675"/>
              <a:gd name="connsiteX1871" fmla="*/ 1936242 w 1933575"/>
              <a:gd name="connsiteY1871" fmla="*/ 1451046 h 1590675"/>
              <a:gd name="connsiteX1872" fmla="*/ 1921097 w 1933575"/>
              <a:gd name="connsiteY1872" fmla="*/ 1461714 h 1590675"/>
              <a:gd name="connsiteX1873" fmla="*/ 1910906 w 1933575"/>
              <a:gd name="connsiteY1873" fmla="*/ 1451617 h 1590675"/>
              <a:gd name="connsiteX1874" fmla="*/ 1919859 w 1933575"/>
              <a:gd name="connsiteY1874" fmla="*/ 1441997 h 1590675"/>
              <a:gd name="connsiteX1875" fmla="*/ 1936242 w 1933575"/>
              <a:gd name="connsiteY1875" fmla="*/ 1451046 h 1590675"/>
              <a:gd name="connsiteX1876" fmla="*/ 1154621 w 1933575"/>
              <a:gd name="connsiteY1876" fmla="*/ 335382 h 1590675"/>
              <a:gd name="connsiteX1877" fmla="*/ 1138619 w 1933575"/>
              <a:gd name="connsiteY1877" fmla="*/ 344812 h 1590675"/>
              <a:gd name="connsiteX1878" fmla="*/ 1129284 w 1933575"/>
              <a:gd name="connsiteY1878" fmla="*/ 333858 h 1590675"/>
              <a:gd name="connsiteX1879" fmla="*/ 1139095 w 1933575"/>
              <a:gd name="connsiteY1879" fmla="*/ 325095 h 1590675"/>
              <a:gd name="connsiteX1880" fmla="*/ 1154621 w 1933575"/>
              <a:gd name="connsiteY1880" fmla="*/ 335382 h 1590675"/>
              <a:gd name="connsiteX1881" fmla="*/ 1854137 w 1933575"/>
              <a:gd name="connsiteY1881" fmla="*/ 1282263 h 1590675"/>
              <a:gd name="connsiteX1882" fmla="*/ 1869377 w 1933575"/>
              <a:gd name="connsiteY1882" fmla="*/ 1271499 h 1590675"/>
              <a:gd name="connsiteX1883" fmla="*/ 1879378 w 1933575"/>
              <a:gd name="connsiteY1883" fmla="*/ 1279977 h 1590675"/>
              <a:gd name="connsiteX1884" fmla="*/ 1870520 w 1933575"/>
              <a:gd name="connsiteY1884" fmla="*/ 1291216 h 1590675"/>
              <a:gd name="connsiteX1885" fmla="*/ 1854137 w 1933575"/>
              <a:gd name="connsiteY1885" fmla="*/ 1282263 h 1590675"/>
              <a:gd name="connsiteX1886" fmla="*/ 1768507 w 1933575"/>
              <a:gd name="connsiteY1886" fmla="*/ 1013943 h 1590675"/>
              <a:gd name="connsiteX1887" fmla="*/ 1752981 w 1933575"/>
              <a:gd name="connsiteY1887" fmla="*/ 1024040 h 1590675"/>
              <a:gd name="connsiteX1888" fmla="*/ 1743170 w 1933575"/>
              <a:gd name="connsiteY1888" fmla="*/ 1013562 h 1590675"/>
              <a:gd name="connsiteX1889" fmla="*/ 1752505 w 1933575"/>
              <a:gd name="connsiteY1889" fmla="*/ 1004323 h 1590675"/>
              <a:gd name="connsiteX1890" fmla="*/ 1768507 w 1933575"/>
              <a:gd name="connsiteY1890" fmla="*/ 1013943 h 1590675"/>
              <a:gd name="connsiteX1891" fmla="*/ 388715 w 1933575"/>
              <a:gd name="connsiteY1891" fmla="*/ 37440 h 1590675"/>
              <a:gd name="connsiteX1892" fmla="*/ 374523 w 1933575"/>
              <a:gd name="connsiteY1892" fmla="*/ 45822 h 1590675"/>
              <a:gd name="connsiteX1893" fmla="*/ 364808 w 1933575"/>
              <a:gd name="connsiteY1893" fmla="*/ 35059 h 1590675"/>
              <a:gd name="connsiteX1894" fmla="*/ 375761 w 1933575"/>
              <a:gd name="connsiteY1894" fmla="*/ 27058 h 1590675"/>
              <a:gd name="connsiteX1895" fmla="*/ 388715 w 1933575"/>
              <a:gd name="connsiteY1895" fmla="*/ 37440 h 1590675"/>
              <a:gd name="connsiteX1896" fmla="*/ 227933 w 1933575"/>
              <a:gd name="connsiteY1896" fmla="*/ 7151 h 1590675"/>
              <a:gd name="connsiteX1897" fmla="*/ 215741 w 1933575"/>
              <a:gd name="connsiteY1897" fmla="*/ 16009 h 1590675"/>
              <a:gd name="connsiteX1898" fmla="*/ 207455 w 1933575"/>
              <a:gd name="connsiteY1898" fmla="*/ 7818 h 1590675"/>
              <a:gd name="connsiteX1899" fmla="*/ 214503 w 1933575"/>
              <a:gd name="connsiteY1899" fmla="*/ 7 h 1590675"/>
              <a:gd name="connsiteX1900" fmla="*/ 227933 w 1933575"/>
              <a:gd name="connsiteY1900" fmla="*/ 7151 h 1590675"/>
              <a:gd name="connsiteX1901" fmla="*/ 547307 w 1933575"/>
              <a:gd name="connsiteY1901" fmla="*/ 65825 h 1590675"/>
              <a:gd name="connsiteX1902" fmla="*/ 532924 w 1933575"/>
              <a:gd name="connsiteY1902" fmla="*/ 73540 h 1590675"/>
              <a:gd name="connsiteX1903" fmla="*/ 525113 w 1933575"/>
              <a:gd name="connsiteY1903" fmla="*/ 64872 h 1590675"/>
              <a:gd name="connsiteX1904" fmla="*/ 534829 w 1933575"/>
              <a:gd name="connsiteY1904" fmla="*/ 56204 h 1590675"/>
              <a:gd name="connsiteX1905" fmla="*/ 547307 w 1933575"/>
              <a:gd name="connsiteY1905" fmla="*/ 65825 h 1590675"/>
              <a:gd name="connsiteX1906" fmla="*/ 1438751 w 1933575"/>
              <a:gd name="connsiteY1906" fmla="*/ 547695 h 1590675"/>
              <a:gd name="connsiteX1907" fmla="*/ 1426083 w 1933575"/>
              <a:gd name="connsiteY1907" fmla="*/ 556077 h 1590675"/>
              <a:gd name="connsiteX1908" fmla="*/ 1418177 w 1933575"/>
              <a:gd name="connsiteY1908" fmla="*/ 549123 h 1590675"/>
              <a:gd name="connsiteX1909" fmla="*/ 1425702 w 1933575"/>
              <a:gd name="connsiteY1909" fmla="*/ 540075 h 1590675"/>
              <a:gd name="connsiteX1910" fmla="*/ 1438751 w 1933575"/>
              <a:gd name="connsiteY1910" fmla="*/ 547695 h 1590675"/>
              <a:gd name="connsiteX1911" fmla="*/ 994886 w 1933575"/>
              <a:gd name="connsiteY1911" fmla="*/ 238418 h 1590675"/>
              <a:gd name="connsiteX1912" fmla="*/ 986504 w 1933575"/>
              <a:gd name="connsiteY1912" fmla="*/ 227750 h 1590675"/>
              <a:gd name="connsiteX1913" fmla="*/ 994505 w 1933575"/>
              <a:gd name="connsiteY1913" fmla="*/ 218606 h 1590675"/>
              <a:gd name="connsiteX1914" fmla="*/ 1002030 w 1933575"/>
              <a:gd name="connsiteY1914" fmla="*/ 226893 h 1590675"/>
              <a:gd name="connsiteX1915" fmla="*/ 994886 w 1933575"/>
              <a:gd name="connsiteY1915" fmla="*/ 238418 h 1590675"/>
              <a:gd name="connsiteX1916" fmla="*/ 612934 w 1933575"/>
              <a:gd name="connsiteY1916" fmla="*/ 66301 h 1590675"/>
              <a:gd name="connsiteX1917" fmla="*/ 621602 w 1933575"/>
              <a:gd name="connsiteY1917" fmla="*/ 78779 h 1590675"/>
              <a:gd name="connsiteX1918" fmla="*/ 613505 w 1933575"/>
              <a:gd name="connsiteY1918" fmla="*/ 87351 h 1590675"/>
              <a:gd name="connsiteX1919" fmla="*/ 604933 w 1933575"/>
              <a:gd name="connsiteY1919" fmla="*/ 79255 h 1590675"/>
              <a:gd name="connsiteX1920" fmla="*/ 612934 w 1933575"/>
              <a:gd name="connsiteY1920" fmla="*/ 66301 h 1590675"/>
              <a:gd name="connsiteX1921" fmla="*/ 1830991 w 1933575"/>
              <a:gd name="connsiteY1921" fmla="*/ 1107384 h 1590675"/>
              <a:gd name="connsiteX1922" fmla="*/ 1818608 w 1933575"/>
              <a:gd name="connsiteY1922" fmla="*/ 1116051 h 1590675"/>
              <a:gd name="connsiteX1923" fmla="*/ 1810417 w 1933575"/>
              <a:gd name="connsiteY1923" fmla="*/ 1107669 h 1590675"/>
              <a:gd name="connsiteX1924" fmla="*/ 1817656 w 1933575"/>
              <a:gd name="connsiteY1924" fmla="*/ 1100049 h 1590675"/>
              <a:gd name="connsiteX1925" fmla="*/ 1830991 w 1933575"/>
              <a:gd name="connsiteY1925" fmla="*/ 1107384 h 1590675"/>
              <a:gd name="connsiteX1926" fmla="*/ 701612 w 1933575"/>
              <a:gd name="connsiteY1926" fmla="*/ 93828 h 1590675"/>
              <a:gd name="connsiteX1927" fmla="*/ 690277 w 1933575"/>
              <a:gd name="connsiteY1927" fmla="*/ 101067 h 1590675"/>
              <a:gd name="connsiteX1928" fmla="*/ 681800 w 1933575"/>
              <a:gd name="connsiteY1928" fmla="*/ 92304 h 1590675"/>
              <a:gd name="connsiteX1929" fmla="*/ 690753 w 1933575"/>
              <a:gd name="connsiteY1929" fmla="*/ 85542 h 1590675"/>
              <a:gd name="connsiteX1930" fmla="*/ 701612 w 1933575"/>
              <a:gd name="connsiteY1930" fmla="*/ 93828 h 1590675"/>
              <a:gd name="connsiteX1931" fmla="*/ 308610 w 1933575"/>
              <a:gd name="connsiteY1931" fmla="*/ 22200 h 1590675"/>
              <a:gd name="connsiteX1932" fmla="*/ 294799 w 1933575"/>
              <a:gd name="connsiteY1932" fmla="*/ 30963 h 1590675"/>
              <a:gd name="connsiteX1933" fmla="*/ 285750 w 1933575"/>
              <a:gd name="connsiteY1933" fmla="*/ 22772 h 1590675"/>
              <a:gd name="connsiteX1934" fmla="*/ 295370 w 1933575"/>
              <a:gd name="connsiteY1934" fmla="*/ 13533 h 1590675"/>
              <a:gd name="connsiteX1935" fmla="*/ 308610 w 1933575"/>
              <a:gd name="connsiteY1935" fmla="*/ 22200 h 1590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</a:cxnLst>
            <a:rect l="l" t="t" r="r" b="b"/>
            <a:pathLst>
              <a:path w="1933575" h="1590675">
                <a:moveTo>
                  <a:pt x="95" y="1400658"/>
                </a:moveTo>
                <a:lnTo>
                  <a:pt x="95" y="1590492"/>
                </a:lnTo>
                <a:lnTo>
                  <a:pt x="549783" y="1590492"/>
                </a:lnTo>
                <a:cubicBezTo>
                  <a:pt x="546259" y="1585634"/>
                  <a:pt x="542735" y="1580871"/>
                  <a:pt x="538639" y="1575347"/>
                </a:cubicBezTo>
                <a:cubicBezTo>
                  <a:pt x="544830" y="1570775"/>
                  <a:pt x="549974" y="1566965"/>
                  <a:pt x="555593" y="1562869"/>
                </a:cubicBezTo>
                <a:cubicBezTo>
                  <a:pt x="559689" y="1568679"/>
                  <a:pt x="563594" y="1574299"/>
                  <a:pt x="567976" y="1580490"/>
                </a:cubicBezTo>
                <a:cubicBezTo>
                  <a:pt x="562928" y="1583824"/>
                  <a:pt x="558070" y="1586967"/>
                  <a:pt x="552831" y="1590396"/>
                </a:cubicBezTo>
                <a:lnTo>
                  <a:pt x="617315" y="1590396"/>
                </a:lnTo>
                <a:cubicBezTo>
                  <a:pt x="617029" y="1590015"/>
                  <a:pt x="616744" y="1589634"/>
                  <a:pt x="616363" y="1589158"/>
                </a:cubicBezTo>
                <a:cubicBezTo>
                  <a:pt x="622459" y="1584967"/>
                  <a:pt x="627507" y="1581443"/>
                  <a:pt x="633317" y="1577442"/>
                </a:cubicBezTo>
                <a:cubicBezTo>
                  <a:pt x="636556" y="1581729"/>
                  <a:pt x="639794" y="1586015"/>
                  <a:pt x="643128" y="1590396"/>
                </a:cubicBezTo>
                <a:lnTo>
                  <a:pt x="709422" y="1590396"/>
                </a:lnTo>
                <a:cubicBezTo>
                  <a:pt x="710470" y="1589634"/>
                  <a:pt x="711422" y="1588968"/>
                  <a:pt x="712470" y="1588110"/>
                </a:cubicBezTo>
                <a:cubicBezTo>
                  <a:pt x="713042" y="1588872"/>
                  <a:pt x="713613" y="1589634"/>
                  <a:pt x="714089" y="1590396"/>
                </a:cubicBezTo>
                <a:lnTo>
                  <a:pt x="955262" y="1590396"/>
                </a:lnTo>
                <a:cubicBezTo>
                  <a:pt x="949262" y="1581919"/>
                  <a:pt x="943070" y="1573061"/>
                  <a:pt x="937355" y="1564964"/>
                </a:cubicBezTo>
                <a:cubicBezTo>
                  <a:pt x="946499" y="1558202"/>
                  <a:pt x="957263" y="1550296"/>
                  <a:pt x="966788" y="1543247"/>
                </a:cubicBezTo>
                <a:cubicBezTo>
                  <a:pt x="973646" y="1552868"/>
                  <a:pt x="982123" y="1564869"/>
                  <a:pt x="989171" y="1574775"/>
                </a:cubicBezTo>
                <a:cubicBezTo>
                  <a:pt x="981551" y="1579347"/>
                  <a:pt x="972312" y="1584967"/>
                  <a:pt x="963263" y="1590396"/>
                </a:cubicBezTo>
                <a:lnTo>
                  <a:pt x="1022604" y="1590396"/>
                </a:lnTo>
                <a:cubicBezTo>
                  <a:pt x="1019651" y="1586396"/>
                  <a:pt x="1016794" y="1582491"/>
                  <a:pt x="1014317" y="1579062"/>
                </a:cubicBezTo>
                <a:cubicBezTo>
                  <a:pt x="1024319" y="1571727"/>
                  <a:pt x="1036892" y="1562583"/>
                  <a:pt x="1047464" y="1554868"/>
                </a:cubicBezTo>
                <a:cubicBezTo>
                  <a:pt x="1052798" y="1563822"/>
                  <a:pt x="1059942" y="1575918"/>
                  <a:pt x="1066514" y="1586872"/>
                </a:cubicBezTo>
                <a:cubicBezTo>
                  <a:pt x="1064990" y="1588015"/>
                  <a:pt x="1063371" y="1589253"/>
                  <a:pt x="1061752" y="1590396"/>
                </a:cubicBezTo>
                <a:lnTo>
                  <a:pt x="1098233" y="1590396"/>
                </a:lnTo>
                <a:cubicBezTo>
                  <a:pt x="1108424" y="1582300"/>
                  <a:pt x="1118235" y="1574489"/>
                  <a:pt x="1127189" y="1567346"/>
                </a:cubicBezTo>
                <a:cubicBezTo>
                  <a:pt x="1128332" y="1576014"/>
                  <a:pt x="1131856" y="1584110"/>
                  <a:pt x="1136809" y="1590396"/>
                </a:cubicBezTo>
                <a:lnTo>
                  <a:pt x="1193197" y="1590396"/>
                </a:lnTo>
                <a:cubicBezTo>
                  <a:pt x="1196721" y="1586586"/>
                  <a:pt x="1199483" y="1582110"/>
                  <a:pt x="1201103" y="1576966"/>
                </a:cubicBezTo>
                <a:cubicBezTo>
                  <a:pt x="1206341" y="1560107"/>
                  <a:pt x="1199769" y="1540104"/>
                  <a:pt x="1183767" y="1533246"/>
                </a:cubicBezTo>
                <a:cubicBezTo>
                  <a:pt x="1174528" y="1529246"/>
                  <a:pt x="1162145" y="1527817"/>
                  <a:pt x="1152620" y="1530484"/>
                </a:cubicBezTo>
                <a:cubicBezTo>
                  <a:pt x="1143381" y="1533056"/>
                  <a:pt x="1136047" y="1542295"/>
                  <a:pt x="1127474" y="1548867"/>
                </a:cubicBezTo>
                <a:cubicBezTo>
                  <a:pt x="1124522" y="1529055"/>
                  <a:pt x="1113473" y="1515149"/>
                  <a:pt x="1092422" y="1512672"/>
                </a:cubicBezTo>
                <a:cubicBezTo>
                  <a:pt x="1071372" y="1510196"/>
                  <a:pt x="1057942" y="1522197"/>
                  <a:pt x="1049084" y="1542200"/>
                </a:cubicBezTo>
                <a:cubicBezTo>
                  <a:pt x="1046988" y="1518673"/>
                  <a:pt x="1043273" y="1512768"/>
                  <a:pt x="1022509" y="1498099"/>
                </a:cubicBezTo>
                <a:cubicBezTo>
                  <a:pt x="1048703" y="1491146"/>
                  <a:pt x="1060514" y="1479716"/>
                  <a:pt x="1062133" y="1460094"/>
                </a:cubicBezTo>
                <a:cubicBezTo>
                  <a:pt x="1063466" y="1443711"/>
                  <a:pt x="1053179" y="1425519"/>
                  <a:pt x="1036987" y="1421423"/>
                </a:cubicBezTo>
                <a:cubicBezTo>
                  <a:pt x="1027271" y="1418946"/>
                  <a:pt x="1014984" y="1419327"/>
                  <a:pt x="1005840" y="1423042"/>
                </a:cubicBezTo>
                <a:cubicBezTo>
                  <a:pt x="996982" y="1426662"/>
                  <a:pt x="990600" y="1436282"/>
                  <a:pt x="983552" y="1442949"/>
                </a:cubicBezTo>
                <a:cubicBezTo>
                  <a:pt x="981361" y="1423995"/>
                  <a:pt x="977170" y="1417613"/>
                  <a:pt x="957358" y="1404183"/>
                </a:cubicBezTo>
                <a:cubicBezTo>
                  <a:pt x="960406" y="1403516"/>
                  <a:pt x="963073" y="1402944"/>
                  <a:pt x="965740" y="1402278"/>
                </a:cubicBezTo>
                <a:cubicBezTo>
                  <a:pt x="983456" y="1397229"/>
                  <a:pt x="995363" y="1384085"/>
                  <a:pt x="997077" y="1367702"/>
                </a:cubicBezTo>
                <a:cubicBezTo>
                  <a:pt x="998792" y="1350747"/>
                  <a:pt x="989076" y="1334936"/>
                  <a:pt x="972122" y="1326935"/>
                </a:cubicBezTo>
                <a:cubicBezTo>
                  <a:pt x="970026" y="1325982"/>
                  <a:pt x="968026" y="1324744"/>
                  <a:pt x="966026" y="1323696"/>
                </a:cubicBezTo>
                <a:lnTo>
                  <a:pt x="966502" y="1323982"/>
                </a:lnTo>
                <a:cubicBezTo>
                  <a:pt x="945071" y="1322648"/>
                  <a:pt x="928688" y="1330269"/>
                  <a:pt x="918782" y="1353605"/>
                </a:cubicBezTo>
                <a:cubicBezTo>
                  <a:pt x="917829" y="1332459"/>
                  <a:pt x="909161" y="1319505"/>
                  <a:pt x="889635" y="1310171"/>
                </a:cubicBezTo>
                <a:cubicBezTo>
                  <a:pt x="912781" y="1308075"/>
                  <a:pt x="925259" y="1296264"/>
                  <a:pt x="932212" y="1277976"/>
                </a:cubicBezTo>
                <a:lnTo>
                  <a:pt x="931354" y="1278738"/>
                </a:lnTo>
                <a:cubicBezTo>
                  <a:pt x="932783" y="1259117"/>
                  <a:pt x="926783" y="1243115"/>
                  <a:pt x="908209" y="1234161"/>
                </a:cubicBezTo>
                <a:cubicBezTo>
                  <a:pt x="888111" y="1224446"/>
                  <a:pt x="869061" y="1232542"/>
                  <a:pt x="855059" y="1254164"/>
                </a:cubicBezTo>
                <a:cubicBezTo>
                  <a:pt x="848677" y="1243020"/>
                  <a:pt x="841629" y="1230637"/>
                  <a:pt x="834390" y="1217873"/>
                </a:cubicBezTo>
                <a:cubicBezTo>
                  <a:pt x="848582" y="1214540"/>
                  <a:pt x="858965" y="1204539"/>
                  <a:pt x="865251" y="1189775"/>
                </a:cubicBezTo>
                <a:cubicBezTo>
                  <a:pt x="867823" y="1165962"/>
                  <a:pt x="858679" y="1148817"/>
                  <a:pt x="839629" y="1142055"/>
                </a:cubicBezTo>
                <a:cubicBezTo>
                  <a:pt x="819626" y="1134911"/>
                  <a:pt x="803339" y="1142626"/>
                  <a:pt x="787051" y="1167581"/>
                </a:cubicBezTo>
                <a:cubicBezTo>
                  <a:pt x="787051" y="1147579"/>
                  <a:pt x="776764" y="1134720"/>
                  <a:pt x="759143" y="1125576"/>
                </a:cubicBezTo>
                <a:cubicBezTo>
                  <a:pt x="763524" y="1124433"/>
                  <a:pt x="766286" y="1123767"/>
                  <a:pt x="768953" y="1123100"/>
                </a:cubicBezTo>
                <a:cubicBezTo>
                  <a:pt x="788194" y="1117956"/>
                  <a:pt x="800672" y="1102621"/>
                  <a:pt x="800195" y="1084428"/>
                </a:cubicBezTo>
                <a:cubicBezTo>
                  <a:pt x="799719" y="1066331"/>
                  <a:pt x="787146" y="1051281"/>
                  <a:pt x="768953" y="1047186"/>
                </a:cubicBezTo>
                <a:cubicBezTo>
                  <a:pt x="751427" y="1043185"/>
                  <a:pt x="734854" y="1051662"/>
                  <a:pt x="725615" y="1068998"/>
                </a:cubicBezTo>
                <a:cubicBezTo>
                  <a:pt x="723995" y="1071951"/>
                  <a:pt x="721424" y="1074332"/>
                  <a:pt x="719233" y="1076999"/>
                </a:cubicBezTo>
                <a:cubicBezTo>
                  <a:pt x="722948" y="1058616"/>
                  <a:pt x="713613" y="1041471"/>
                  <a:pt x="695992" y="1034327"/>
                </a:cubicBezTo>
                <a:cubicBezTo>
                  <a:pt x="675989" y="1026230"/>
                  <a:pt x="657797" y="1034327"/>
                  <a:pt x="643319" y="1057187"/>
                </a:cubicBezTo>
                <a:cubicBezTo>
                  <a:pt x="640652" y="1050138"/>
                  <a:pt x="639127" y="1041471"/>
                  <a:pt x="634556" y="1034803"/>
                </a:cubicBezTo>
                <a:cubicBezTo>
                  <a:pt x="629793" y="1027945"/>
                  <a:pt x="622173" y="1022992"/>
                  <a:pt x="615410" y="1016801"/>
                </a:cubicBezTo>
                <a:cubicBezTo>
                  <a:pt x="618744" y="1016039"/>
                  <a:pt x="621887" y="1015372"/>
                  <a:pt x="625031" y="1014515"/>
                </a:cubicBezTo>
                <a:cubicBezTo>
                  <a:pt x="643223" y="1009657"/>
                  <a:pt x="655320" y="994227"/>
                  <a:pt x="654844" y="976415"/>
                </a:cubicBezTo>
                <a:cubicBezTo>
                  <a:pt x="654463" y="958317"/>
                  <a:pt x="641699" y="943172"/>
                  <a:pt x="623697" y="939363"/>
                </a:cubicBezTo>
                <a:cubicBezTo>
                  <a:pt x="605885" y="935553"/>
                  <a:pt x="589217" y="944220"/>
                  <a:pt x="580644" y="961365"/>
                </a:cubicBezTo>
                <a:cubicBezTo>
                  <a:pt x="579215" y="964318"/>
                  <a:pt x="577120" y="966985"/>
                  <a:pt x="575215" y="969747"/>
                </a:cubicBezTo>
                <a:cubicBezTo>
                  <a:pt x="576167" y="947840"/>
                  <a:pt x="567595" y="931171"/>
                  <a:pt x="549688" y="926694"/>
                </a:cubicBezTo>
                <a:cubicBezTo>
                  <a:pt x="539972" y="924313"/>
                  <a:pt x="528066" y="925551"/>
                  <a:pt x="518446" y="928885"/>
                </a:cubicBezTo>
                <a:cubicBezTo>
                  <a:pt x="508921" y="932123"/>
                  <a:pt x="500920" y="940029"/>
                  <a:pt x="496157" y="943172"/>
                </a:cubicBezTo>
                <a:cubicBezTo>
                  <a:pt x="495205" y="931743"/>
                  <a:pt x="487299" y="917074"/>
                  <a:pt x="467963" y="911073"/>
                </a:cubicBezTo>
                <a:cubicBezTo>
                  <a:pt x="447389" y="904692"/>
                  <a:pt x="432911" y="914407"/>
                  <a:pt x="420338" y="930885"/>
                </a:cubicBezTo>
                <a:cubicBezTo>
                  <a:pt x="415290" y="910502"/>
                  <a:pt x="404051" y="896976"/>
                  <a:pt x="383667" y="895071"/>
                </a:cubicBezTo>
                <a:cubicBezTo>
                  <a:pt x="363379" y="893166"/>
                  <a:pt x="349949" y="904311"/>
                  <a:pt x="343281" y="918788"/>
                </a:cubicBezTo>
                <a:cubicBezTo>
                  <a:pt x="336328" y="907263"/>
                  <a:pt x="328708" y="894500"/>
                  <a:pt x="321278" y="882117"/>
                </a:cubicBezTo>
                <a:cubicBezTo>
                  <a:pt x="343472" y="873926"/>
                  <a:pt x="354330" y="860496"/>
                  <a:pt x="353092" y="841255"/>
                </a:cubicBezTo>
                <a:cubicBezTo>
                  <a:pt x="351949" y="824491"/>
                  <a:pt x="340424" y="810394"/>
                  <a:pt x="324517" y="806394"/>
                </a:cubicBezTo>
                <a:cubicBezTo>
                  <a:pt x="307562" y="802203"/>
                  <a:pt x="288893" y="808584"/>
                  <a:pt x="282131" y="824110"/>
                </a:cubicBezTo>
                <a:cubicBezTo>
                  <a:pt x="278035" y="833349"/>
                  <a:pt x="276416" y="845637"/>
                  <a:pt x="278892" y="855257"/>
                </a:cubicBezTo>
                <a:cubicBezTo>
                  <a:pt x="281273" y="864496"/>
                  <a:pt x="290227" y="872116"/>
                  <a:pt x="294227" y="877641"/>
                </a:cubicBezTo>
                <a:cubicBezTo>
                  <a:pt x="283178" y="886404"/>
                  <a:pt x="271653" y="895452"/>
                  <a:pt x="262890" y="902310"/>
                </a:cubicBezTo>
                <a:cubicBezTo>
                  <a:pt x="256223" y="891833"/>
                  <a:pt x="248603" y="879641"/>
                  <a:pt x="241078" y="867830"/>
                </a:cubicBezTo>
                <a:cubicBezTo>
                  <a:pt x="263462" y="860400"/>
                  <a:pt x="274606" y="846589"/>
                  <a:pt x="273368" y="826968"/>
                </a:cubicBezTo>
                <a:cubicBezTo>
                  <a:pt x="272225" y="809537"/>
                  <a:pt x="260033" y="795440"/>
                  <a:pt x="243269" y="792011"/>
                </a:cubicBezTo>
                <a:cubicBezTo>
                  <a:pt x="225362" y="788391"/>
                  <a:pt x="208502" y="796583"/>
                  <a:pt x="200692" y="812680"/>
                </a:cubicBezTo>
                <a:cubicBezTo>
                  <a:pt x="191833" y="830968"/>
                  <a:pt x="197644" y="848208"/>
                  <a:pt x="215741" y="862972"/>
                </a:cubicBezTo>
                <a:cubicBezTo>
                  <a:pt x="204216" y="872021"/>
                  <a:pt x="192215" y="881546"/>
                  <a:pt x="181261" y="890213"/>
                </a:cubicBezTo>
                <a:cubicBezTo>
                  <a:pt x="178689" y="873164"/>
                  <a:pt x="167831" y="858305"/>
                  <a:pt x="146304" y="855543"/>
                </a:cubicBezTo>
                <a:cubicBezTo>
                  <a:pt x="125444" y="852876"/>
                  <a:pt x="111538" y="864210"/>
                  <a:pt x="102108" y="884784"/>
                </a:cubicBezTo>
                <a:cubicBezTo>
                  <a:pt x="100298" y="861353"/>
                  <a:pt x="90297" y="846018"/>
                  <a:pt x="68866" y="842017"/>
                </a:cubicBezTo>
                <a:cubicBezTo>
                  <a:pt x="46863" y="837921"/>
                  <a:pt x="32480" y="849828"/>
                  <a:pt x="22765" y="870592"/>
                </a:cubicBezTo>
                <a:cubicBezTo>
                  <a:pt x="21908" y="865829"/>
                  <a:pt x="21622" y="862972"/>
                  <a:pt x="20955" y="860305"/>
                </a:cubicBezTo>
                <a:cubicBezTo>
                  <a:pt x="17907" y="846875"/>
                  <a:pt x="10573" y="837064"/>
                  <a:pt x="95" y="831635"/>
                </a:cubicBezTo>
                <a:lnTo>
                  <a:pt x="95" y="901548"/>
                </a:lnTo>
                <a:cubicBezTo>
                  <a:pt x="8858" y="897167"/>
                  <a:pt x="15812" y="889833"/>
                  <a:pt x="19336" y="880403"/>
                </a:cubicBezTo>
                <a:cubicBezTo>
                  <a:pt x="25718" y="892023"/>
                  <a:pt x="32671" y="904787"/>
                  <a:pt x="38767" y="915931"/>
                </a:cubicBezTo>
                <a:cubicBezTo>
                  <a:pt x="30099" y="922503"/>
                  <a:pt x="19241" y="930695"/>
                  <a:pt x="9716" y="937934"/>
                </a:cubicBezTo>
                <a:cubicBezTo>
                  <a:pt x="6763" y="934029"/>
                  <a:pt x="3524" y="929742"/>
                  <a:pt x="95" y="925266"/>
                </a:cubicBezTo>
                <a:lnTo>
                  <a:pt x="95" y="969938"/>
                </a:lnTo>
                <a:cubicBezTo>
                  <a:pt x="2191" y="968223"/>
                  <a:pt x="4286" y="966604"/>
                  <a:pt x="6382" y="964889"/>
                </a:cubicBezTo>
                <a:cubicBezTo>
                  <a:pt x="11906" y="973367"/>
                  <a:pt x="18669" y="983939"/>
                  <a:pt x="25146" y="994036"/>
                </a:cubicBezTo>
                <a:cubicBezTo>
                  <a:pt x="17145" y="999561"/>
                  <a:pt x="8573" y="1005466"/>
                  <a:pt x="95" y="1011371"/>
                </a:cubicBezTo>
                <a:lnTo>
                  <a:pt x="95" y="1059568"/>
                </a:lnTo>
                <a:cubicBezTo>
                  <a:pt x="3143" y="1064140"/>
                  <a:pt x="6191" y="1068807"/>
                  <a:pt x="9239" y="1073475"/>
                </a:cubicBezTo>
                <a:cubicBezTo>
                  <a:pt x="6382" y="1075284"/>
                  <a:pt x="3239" y="1077189"/>
                  <a:pt x="95" y="1079189"/>
                </a:cubicBezTo>
                <a:lnTo>
                  <a:pt x="95" y="1398277"/>
                </a:lnTo>
                <a:cubicBezTo>
                  <a:pt x="4763" y="1394848"/>
                  <a:pt x="9335" y="1391610"/>
                  <a:pt x="14478" y="1387895"/>
                </a:cubicBezTo>
                <a:cubicBezTo>
                  <a:pt x="18002" y="1393229"/>
                  <a:pt x="21146" y="1398087"/>
                  <a:pt x="24765" y="1403421"/>
                </a:cubicBezTo>
                <a:cubicBezTo>
                  <a:pt x="19812" y="1406850"/>
                  <a:pt x="15240" y="1409993"/>
                  <a:pt x="9906" y="1413708"/>
                </a:cubicBezTo>
                <a:cubicBezTo>
                  <a:pt x="6572" y="1409326"/>
                  <a:pt x="3429" y="1405135"/>
                  <a:pt x="95" y="1400658"/>
                </a:cubicBezTo>
                <a:close/>
                <a:moveTo>
                  <a:pt x="87821" y="1424090"/>
                </a:moveTo>
                <a:cubicBezTo>
                  <a:pt x="84677" y="1420089"/>
                  <a:pt x="82391" y="1417232"/>
                  <a:pt x="79439" y="1413612"/>
                </a:cubicBezTo>
                <a:cubicBezTo>
                  <a:pt x="83439" y="1410564"/>
                  <a:pt x="87249" y="1407612"/>
                  <a:pt x="91821" y="1404183"/>
                </a:cubicBezTo>
                <a:cubicBezTo>
                  <a:pt x="94488" y="1408183"/>
                  <a:pt x="96965" y="1411898"/>
                  <a:pt x="99536" y="1415803"/>
                </a:cubicBezTo>
                <a:cubicBezTo>
                  <a:pt x="95536" y="1418661"/>
                  <a:pt x="92202" y="1421042"/>
                  <a:pt x="87821" y="1424090"/>
                </a:cubicBezTo>
                <a:close/>
                <a:moveTo>
                  <a:pt x="102680" y="1348461"/>
                </a:moveTo>
                <a:cubicBezTo>
                  <a:pt x="98679" y="1343318"/>
                  <a:pt x="94869" y="1338555"/>
                  <a:pt x="90392" y="1332840"/>
                </a:cubicBezTo>
                <a:cubicBezTo>
                  <a:pt x="95441" y="1328840"/>
                  <a:pt x="100394" y="1324839"/>
                  <a:pt x="105728" y="1320744"/>
                </a:cubicBezTo>
                <a:cubicBezTo>
                  <a:pt x="109633" y="1326649"/>
                  <a:pt x="113252" y="1332078"/>
                  <a:pt x="117634" y="1338746"/>
                </a:cubicBezTo>
                <a:cubicBezTo>
                  <a:pt x="112109" y="1342270"/>
                  <a:pt x="107537" y="1345318"/>
                  <a:pt x="102680" y="1348461"/>
                </a:cubicBezTo>
                <a:close/>
                <a:moveTo>
                  <a:pt x="114586" y="1272547"/>
                </a:moveTo>
                <a:cubicBezTo>
                  <a:pt x="110014" y="1266451"/>
                  <a:pt x="105251" y="1260069"/>
                  <a:pt x="100394" y="1253497"/>
                </a:cubicBezTo>
                <a:cubicBezTo>
                  <a:pt x="106966" y="1248544"/>
                  <a:pt x="113348" y="1243877"/>
                  <a:pt x="120396" y="1238638"/>
                </a:cubicBezTo>
                <a:cubicBezTo>
                  <a:pt x="124682" y="1245020"/>
                  <a:pt x="129159" y="1251687"/>
                  <a:pt x="134207" y="1259403"/>
                </a:cubicBezTo>
                <a:cubicBezTo>
                  <a:pt x="127730" y="1263784"/>
                  <a:pt x="121539" y="1267880"/>
                  <a:pt x="114586" y="1272547"/>
                </a:cubicBezTo>
                <a:close/>
                <a:moveTo>
                  <a:pt x="128397" y="1195490"/>
                </a:moveTo>
                <a:cubicBezTo>
                  <a:pt x="123444" y="1188727"/>
                  <a:pt x="118015" y="1181488"/>
                  <a:pt x="112109" y="1173487"/>
                </a:cubicBezTo>
                <a:cubicBezTo>
                  <a:pt x="119920" y="1167867"/>
                  <a:pt x="127445" y="1162438"/>
                  <a:pt x="134969" y="1156914"/>
                </a:cubicBezTo>
                <a:cubicBezTo>
                  <a:pt x="140113" y="1164343"/>
                  <a:pt x="145637" y="1172249"/>
                  <a:pt x="151067" y="1180250"/>
                </a:cubicBezTo>
                <a:cubicBezTo>
                  <a:pt x="144018" y="1185108"/>
                  <a:pt x="136493" y="1190156"/>
                  <a:pt x="128397" y="1195490"/>
                </a:cubicBezTo>
                <a:close/>
                <a:moveTo>
                  <a:pt x="166688" y="1438758"/>
                </a:moveTo>
                <a:cubicBezTo>
                  <a:pt x="163830" y="1434758"/>
                  <a:pt x="161258" y="1431138"/>
                  <a:pt x="158210" y="1427043"/>
                </a:cubicBezTo>
                <a:cubicBezTo>
                  <a:pt x="162878" y="1423328"/>
                  <a:pt x="166973" y="1419899"/>
                  <a:pt x="171545" y="1416184"/>
                </a:cubicBezTo>
                <a:cubicBezTo>
                  <a:pt x="174689" y="1420470"/>
                  <a:pt x="177451" y="1424185"/>
                  <a:pt x="180975" y="1428947"/>
                </a:cubicBezTo>
                <a:cubicBezTo>
                  <a:pt x="176403" y="1432091"/>
                  <a:pt x="172022" y="1435139"/>
                  <a:pt x="166688" y="1438758"/>
                </a:cubicBezTo>
                <a:close/>
                <a:moveTo>
                  <a:pt x="179927" y="1362272"/>
                </a:moveTo>
                <a:cubicBezTo>
                  <a:pt x="176213" y="1357796"/>
                  <a:pt x="172498" y="1353224"/>
                  <a:pt x="168212" y="1348080"/>
                </a:cubicBezTo>
                <a:cubicBezTo>
                  <a:pt x="173927" y="1343889"/>
                  <a:pt x="179356" y="1339794"/>
                  <a:pt x="185642" y="1335126"/>
                </a:cubicBezTo>
                <a:cubicBezTo>
                  <a:pt x="189262" y="1340841"/>
                  <a:pt x="192215" y="1345604"/>
                  <a:pt x="195358" y="1350652"/>
                </a:cubicBezTo>
                <a:cubicBezTo>
                  <a:pt x="190310" y="1354462"/>
                  <a:pt x="185452" y="1358081"/>
                  <a:pt x="179927" y="1362272"/>
                </a:cubicBezTo>
                <a:close/>
                <a:moveTo>
                  <a:pt x="194310" y="1286739"/>
                </a:moveTo>
                <a:cubicBezTo>
                  <a:pt x="189929" y="1280739"/>
                  <a:pt x="185547" y="1274738"/>
                  <a:pt x="180499" y="1267785"/>
                </a:cubicBezTo>
                <a:cubicBezTo>
                  <a:pt x="186785" y="1263022"/>
                  <a:pt x="193358" y="1258069"/>
                  <a:pt x="199930" y="1253021"/>
                </a:cubicBezTo>
                <a:cubicBezTo>
                  <a:pt x="204311" y="1259593"/>
                  <a:pt x="208693" y="1266261"/>
                  <a:pt x="213551" y="1273500"/>
                </a:cubicBezTo>
                <a:cubicBezTo>
                  <a:pt x="207264" y="1277881"/>
                  <a:pt x="200882" y="1282263"/>
                  <a:pt x="194310" y="1286739"/>
                </a:cubicBezTo>
                <a:close/>
                <a:moveTo>
                  <a:pt x="192310" y="1187870"/>
                </a:moveTo>
                <a:cubicBezTo>
                  <a:pt x="199263" y="1182631"/>
                  <a:pt x="206693" y="1177202"/>
                  <a:pt x="214789" y="1171201"/>
                </a:cubicBezTo>
                <a:cubicBezTo>
                  <a:pt x="220123" y="1179012"/>
                  <a:pt x="225362" y="1186727"/>
                  <a:pt x="230600" y="1194442"/>
                </a:cubicBezTo>
                <a:cubicBezTo>
                  <a:pt x="223457" y="1199205"/>
                  <a:pt x="215741" y="1204348"/>
                  <a:pt x="207931" y="1209492"/>
                </a:cubicBezTo>
                <a:cubicBezTo>
                  <a:pt x="203073" y="1202824"/>
                  <a:pt x="197834" y="1195585"/>
                  <a:pt x="192310" y="1187870"/>
                </a:cubicBezTo>
                <a:close/>
                <a:moveTo>
                  <a:pt x="233077" y="1530484"/>
                </a:moveTo>
                <a:cubicBezTo>
                  <a:pt x="229933" y="1526484"/>
                  <a:pt x="227171" y="1522864"/>
                  <a:pt x="223933" y="1518673"/>
                </a:cubicBezTo>
                <a:cubicBezTo>
                  <a:pt x="228314" y="1515816"/>
                  <a:pt x="232124" y="1513339"/>
                  <a:pt x="236125" y="1510672"/>
                </a:cubicBezTo>
                <a:cubicBezTo>
                  <a:pt x="238982" y="1514768"/>
                  <a:pt x="241364" y="1518197"/>
                  <a:pt x="244126" y="1522293"/>
                </a:cubicBezTo>
                <a:cubicBezTo>
                  <a:pt x="240411" y="1525055"/>
                  <a:pt x="237077" y="1527436"/>
                  <a:pt x="233077" y="1530484"/>
                </a:cubicBezTo>
                <a:close/>
                <a:moveTo>
                  <a:pt x="246317" y="1452855"/>
                </a:moveTo>
                <a:cubicBezTo>
                  <a:pt x="242697" y="1448093"/>
                  <a:pt x="239458" y="1443806"/>
                  <a:pt x="235934" y="1439139"/>
                </a:cubicBezTo>
                <a:cubicBezTo>
                  <a:pt x="240697" y="1435615"/>
                  <a:pt x="245174" y="1432377"/>
                  <a:pt x="250508" y="1428471"/>
                </a:cubicBezTo>
                <a:cubicBezTo>
                  <a:pt x="253841" y="1433139"/>
                  <a:pt x="257080" y="1437520"/>
                  <a:pt x="260985" y="1443045"/>
                </a:cubicBezTo>
                <a:cubicBezTo>
                  <a:pt x="255651" y="1446664"/>
                  <a:pt x="251365" y="1449522"/>
                  <a:pt x="246317" y="1452855"/>
                </a:cubicBezTo>
                <a:close/>
                <a:moveTo>
                  <a:pt x="260033" y="1375798"/>
                </a:moveTo>
                <a:cubicBezTo>
                  <a:pt x="256604" y="1370750"/>
                  <a:pt x="253556" y="1366273"/>
                  <a:pt x="250031" y="1361130"/>
                </a:cubicBezTo>
                <a:cubicBezTo>
                  <a:pt x="254984" y="1357224"/>
                  <a:pt x="259556" y="1353510"/>
                  <a:pt x="265081" y="1349223"/>
                </a:cubicBezTo>
                <a:cubicBezTo>
                  <a:pt x="268605" y="1354557"/>
                  <a:pt x="272034" y="1359701"/>
                  <a:pt x="275558" y="1365130"/>
                </a:cubicBezTo>
                <a:cubicBezTo>
                  <a:pt x="270129" y="1368845"/>
                  <a:pt x="265271" y="1372179"/>
                  <a:pt x="260033" y="1375798"/>
                </a:cubicBezTo>
                <a:close/>
                <a:moveTo>
                  <a:pt x="273844" y="1301122"/>
                </a:moveTo>
                <a:cubicBezTo>
                  <a:pt x="269462" y="1295026"/>
                  <a:pt x="265081" y="1288930"/>
                  <a:pt x="260128" y="1282072"/>
                </a:cubicBezTo>
                <a:cubicBezTo>
                  <a:pt x="266986" y="1277024"/>
                  <a:pt x="273368" y="1272356"/>
                  <a:pt x="279845" y="1267499"/>
                </a:cubicBezTo>
                <a:cubicBezTo>
                  <a:pt x="284512" y="1274357"/>
                  <a:pt x="289179" y="1281310"/>
                  <a:pt x="293751" y="1288073"/>
                </a:cubicBezTo>
                <a:cubicBezTo>
                  <a:pt x="286988" y="1292454"/>
                  <a:pt x="280416" y="1296836"/>
                  <a:pt x="273844" y="1301122"/>
                </a:cubicBezTo>
                <a:close/>
                <a:moveTo>
                  <a:pt x="272129" y="1201967"/>
                </a:moveTo>
                <a:cubicBezTo>
                  <a:pt x="279083" y="1196728"/>
                  <a:pt x="286417" y="1191299"/>
                  <a:pt x="294132" y="1185489"/>
                </a:cubicBezTo>
                <a:cubicBezTo>
                  <a:pt x="299276" y="1192823"/>
                  <a:pt x="304705" y="1200633"/>
                  <a:pt x="310325" y="1208730"/>
                </a:cubicBezTo>
                <a:cubicBezTo>
                  <a:pt x="302705" y="1213778"/>
                  <a:pt x="295085" y="1218826"/>
                  <a:pt x="287655" y="1223684"/>
                </a:cubicBezTo>
                <a:cubicBezTo>
                  <a:pt x="282607" y="1216730"/>
                  <a:pt x="277559" y="1209587"/>
                  <a:pt x="272129" y="1201967"/>
                </a:cubicBezTo>
                <a:close/>
                <a:moveTo>
                  <a:pt x="312325" y="1545724"/>
                </a:moveTo>
                <a:cubicBezTo>
                  <a:pt x="308991" y="1541152"/>
                  <a:pt x="306514" y="1537818"/>
                  <a:pt x="303467" y="1533532"/>
                </a:cubicBezTo>
                <a:cubicBezTo>
                  <a:pt x="307562" y="1530389"/>
                  <a:pt x="311372" y="1527341"/>
                  <a:pt x="315944" y="1523817"/>
                </a:cubicBezTo>
                <a:cubicBezTo>
                  <a:pt x="318897" y="1528103"/>
                  <a:pt x="321469" y="1531818"/>
                  <a:pt x="324612" y="1536294"/>
                </a:cubicBezTo>
                <a:cubicBezTo>
                  <a:pt x="320707" y="1539247"/>
                  <a:pt x="317087" y="1542009"/>
                  <a:pt x="312325" y="1545724"/>
                </a:cubicBezTo>
                <a:close/>
                <a:moveTo>
                  <a:pt x="326231" y="1467524"/>
                </a:moveTo>
                <a:cubicBezTo>
                  <a:pt x="322612" y="1462666"/>
                  <a:pt x="319278" y="1458285"/>
                  <a:pt x="315468" y="1453331"/>
                </a:cubicBezTo>
                <a:cubicBezTo>
                  <a:pt x="320326" y="1449617"/>
                  <a:pt x="324993" y="1445997"/>
                  <a:pt x="330232" y="1441997"/>
                </a:cubicBezTo>
                <a:cubicBezTo>
                  <a:pt x="333756" y="1447236"/>
                  <a:pt x="337090" y="1452189"/>
                  <a:pt x="341090" y="1457999"/>
                </a:cubicBezTo>
                <a:cubicBezTo>
                  <a:pt x="335471" y="1461618"/>
                  <a:pt x="331184" y="1464380"/>
                  <a:pt x="326231" y="1467524"/>
                </a:cubicBezTo>
                <a:close/>
                <a:moveTo>
                  <a:pt x="339471" y="1390467"/>
                </a:moveTo>
                <a:cubicBezTo>
                  <a:pt x="336042" y="1385323"/>
                  <a:pt x="332708" y="1380465"/>
                  <a:pt x="329184" y="1375227"/>
                </a:cubicBezTo>
                <a:cubicBezTo>
                  <a:pt x="334709" y="1370750"/>
                  <a:pt x="339852" y="1366654"/>
                  <a:pt x="345758" y="1361892"/>
                </a:cubicBezTo>
                <a:cubicBezTo>
                  <a:pt x="350044" y="1367797"/>
                  <a:pt x="353568" y="1372750"/>
                  <a:pt x="357569" y="1378275"/>
                </a:cubicBezTo>
                <a:cubicBezTo>
                  <a:pt x="351568" y="1382370"/>
                  <a:pt x="345853" y="1386180"/>
                  <a:pt x="339471" y="1390467"/>
                </a:cubicBezTo>
                <a:close/>
                <a:moveTo>
                  <a:pt x="352901" y="1314267"/>
                </a:moveTo>
                <a:cubicBezTo>
                  <a:pt x="348615" y="1308742"/>
                  <a:pt x="344138" y="1302932"/>
                  <a:pt x="339090" y="1296455"/>
                </a:cubicBezTo>
                <a:cubicBezTo>
                  <a:pt x="345567" y="1291597"/>
                  <a:pt x="352235" y="1286644"/>
                  <a:pt x="359474" y="1281215"/>
                </a:cubicBezTo>
                <a:cubicBezTo>
                  <a:pt x="363379" y="1287120"/>
                  <a:pt x="367475" y="1293216"/>
                  <a:pt x="372047" y="1299979"/>
                </a:cubicBezTo>
                <a:cubicBezTo>
                  <a:pt x="365379" y="1305027"/>
                  <a:pt x="359378" y="1309504"/>
                  <a:pt x="352901" y="1314267"/>
                </a:cubicBezTo>
                <a:close/>
                <a:moveTo>
                  <a:pt x="351473" y="1216350"/>
                </a:moveTo>
                <a:cubicBezTo>
                  <a:pt x="358712" y="1210920"/>
                  <a:pt x="366427" y="1205205"/>
                  <a:pt x="374047" y="1199490"/>
                </a:cubicBezTo>
                <a:cubicBezTo>
                  <a:pt x="379571" y="1207491"/>
                  <a:pt x="385096" y="1215492"/>
                  <a:pt x="390430" y="1223303"/>
                </a:cubicBezTo>
                <a:cubicBezTo>
                  <a:pt x="383191" y="1228161"/>
                  <a:pt x="375380" y="1233304"/>
                  <a:pt x="367284" y="1238638"/>
                </a:cubicBezTo>
                <a:cubicBezTo>
                  <a:pt x="362522" y="1231780"/>
                  <a:pt x="357188" y="1224255"/>
                  <a:pt x="351473" y="1216350"/>
                </a:cubicBezTo>
                <a:close/>
                <a:moveTo>
                  <a:pt x="391859" y="1560583"/>
                </a:moveTo>
                <a:cubicBezTo>
                  <a:pt x="388334" y="1555725"/>
                  <a:pt x="385382" y="1551630"/>
                  <a:pt x="382143" y="1547248"/>
                </a:cubicBezTo>
                <a:cubicBezTo>
                  <a:pt x="386715" y="1543819"/>
                  <a:pt x="390811" y="1540676"/>
                  <a:pt x="395478" y="1537247"/>
                </a:cubicBezTo>
                <a:cubicBezTo>
                  <a:pt x="398621" y="1541628"/>
                  <a:pt x="401574" y="1545724"/>
                  <a:pt x="405575" y="1551153"/>
                </a:cubicBezTo>
                <a:cubicBezTo>
                  <a:pt x="401193" y="1554201"/>
                  <a:pt x="396812" y="1557154"/>
                  <a:pt x="391859" y="1560583"/>
                </a:cubicBezTo>
                <a:close/>
                <a:moveTo>
                  <a:pt x="405575" y="1482954"/>
                </a:moveTo>
                <a:cubicBezTo>
                  <a:pt x="401860" y="1477906"/>
                  <a:pt x="398240" y="1473048"/>
                  <a:pt x="394240" y="1467619"/>
                </a:cubicBezTo>
                <a:cubicBezTo>
                  <a:pt x="399479" y="1463619"/>
                  <a:pt x="404527" y="1459809"/>
                  <a:pt x="410147" y="1455522"/>
                </a:cubicBezTo>
                <a:cubicBezTo>
                  <a:pt x="413861" y="1460952"/>
                  <a:pt x="417386" y="1466286"/>
                  <a:pt x="421481" y="1472286"/>
                </a:cubicBezTo>
                <a:cubicBezTo>
                  <a:pt x="415481" y="1476382"/>
                  <a:pt x="410909" y="1479430"/>
                  <a:pt x="405575" y="1482954"/>
                </a:cubicBezTo>
                <a:close/>
                <a:moveTo>
                  <a:pt x="419386" y="1405230"/>
                </a:moveTo>
                <a:cubicBezTo>
                  <a:pt x="415195" y="1399420"/>
                  <a:pt x="410909" y="1393705"/>
                  <a:pt x="406241" y="1387323"/>
                </a:cubicBezTo>
                <a:cubicBezTo>
                  <a:pt x="412909" y="1382275"/>
                  <a:pt x="418814" y="1377894"/>
                  <a:pt x="424625" y="1373512"/>
                </a:cubicBezTo>
                <a:cubicBezTo>
                  <a:pt x="428911" y="1379703"/>
                  <a:pt x="433007" y="1385895"/>
                  <a:pt x="437769" y="1392848"/>
                </a:cubicBezTo>
                <a:cubicBezTo>
                  <a:pt x="431959" y="1396753"/>
                  <a:pt x="425958" y="1400754"/>
                  <a:pt x="419386" y="1405230"/>
                </a:cubicBezTo>
                <a:close/>
                <a:moveTo>
                  <a:pt x="432816" y="1328554"/>
                </a:moveTo>
                <a:cubicBezTo>
                  <a:pt x="428625" y="1322077"/>
                  <a:pt x="424339" y="1315505"/>
                  <a:pt x="420243" y="1309314"/>
                </a:cubicBezTo>
                <a:cubicBezTo>
                  <a:pt x="426625" y="1304361"/>
                  <a:pt x="432530" y="1299789"/>
                  <a:pt x="439103" y="1294645"/>
                </a:cubicBezTo>
                <a:cubicBezTo>
                  <a:pt x="443389" y="1301027"/>
                  <a:pt x="447865" y="1307789"/>
                  <a:pt x="452342" y="1314457"/>
                </a:cubicBezTo>
                <a:cubicBezTo>
                  <a:pt x="445770" y="1319220"/>
                  <a:pt x="439388" y="1323792"/>
                  <a:pt x="432816" y="1328554"/>
                </a:cubicBezTo>
                <a:close/>
                <a:moveTo>
                  <a:pt x="430339" y="1230256"/>
                </a:moveTo>
                <a:cubicBezTo>
                  <a:pt x="437960" y="1224731"/>
                  <a:pt x="445770" y="1219017"/>
                  <a:pt x="453771" y="1213302"/>
                </a:cubicBezTo>
                <a:cubicBezTo>
                  <a:pt x="459677" y="1221684"/>
                  <a:pt x="465201" y="1229685"/>
                  <a:pt x="470726" y="1237400"/>
                </a:cubicBezTo>
                <a:cubicBezTo>
                  <a:pt x="463106" y="1242543"/>
                  <a:pt x="454724" y="1248163"/>
                  <a:pt x="446627" y="1253592"/>
                </a:cubicBezTo>
                <a:cubicBezTo>
                  <a:pt x="441484" y="1246258"/>
                  <a:pt x="435959" y="1238257"/>
                  <a:pt x="430339" y="1230256"/>
                </a:cubicBezTo>
                <a:close/>
                <a:moveTo>
                  <a:pt x="471583" y="1576109"/>
                </a:moveTo>
                <a:cubicBezTo>
                  <a:pt x="467773" y="1571156"/>
                  <a:pt x="464249" y="1566393"/>
                  <a:pt x="460439" y="1561345"/>
                </a:cubicBezTo>
                <a:cubicBezTo>
                  <a:pt x="466344" y="1557059"/>
                  <a:pt x="470821" y="1553725"/>
                  <a:pt x="475679" y="1550201"/>
                </a:cubicBezTo>
                <a:cubicBezTo>
                  <a:pt x="479203" y="1555344"/>
                  <a:pt x="482537" y="1560297"/>
                  <a:pt x="486347" y="1565917"/>
                </a:cubicBezTo>
                <a:cubicBezTo>
                  <a:pt x="481298" y="1569346"/>
                  <a:pt x="476822" y="1572394"/>
                  <a:pt x="471583" y="1576109"/>
                </a:cubicBezTo>
                <a:close/>
                <a:moveTo>
                  <a:pt x="485013" y="1498385"/>
                </a:moveTo>
                <a:cubicBezTo>
                  <a:pt x="480917" y="1492765"/>
                  <a:pt x="477012" y="1487622"/>
                  <a:pt x="472821" y="1481811"/>
                </a:cubicBezTo>
                <a:cubicBezTo>
                  <a:pt x="478250" y="1477620"/>
                  <a:pt x="483775" y="1473525"/>
                  <a:pt x="490061" y="1468762"/>
                </a:cubicBezTo>
                <a:cubicBezTo>
                  <a:pt x="494348" y="1475048"/>
                  <a:pt x="498062" y="1480383"/>
                  <a:pt x="502444" y="1486669"/>
                </a:cubicBezTo>
                <a:cubicBezTo>
                  <a:pt x="496824" y="1490479"/>
                  <a:pt x="491204" y="1494194"/>
                  <a:pt x="485013" y="1498385"/>
                </a:cubicBezTo>
                <a:close/>
                <a:moveTo>
                  <a:pt x="498729" y="1420566"/>
                </a:moveTo>
                <a:cubicBezTo>
                  <a:pt x="494348" y="1414374"/>
                  <a:pt x="489871" y="1408088"/>
                  <a:pt x="485204" y="1401516"/>
                </a:cubicBezTo>
                <a:cubicBezTo>
                  <a:pt x="491585" y="1396658"/>
                  <a:pt x="497872" y="1391991"/>
                  <a:pt x="504539" y="1386942"/>
                </a:cubicBezTo>
                <a:cubicBezTo>
                  <a:pt x="509588" y="1394277"/>
                  <a:pt x="514064" y="1400849"/>
                  <a:pt x="518636" y="1407516"/>
                </a:cubicBezTo>
                <a:cubicBezTo>
                  <a:pt x="512159" y="1411707"/>
                  <a:pt x="505778" y="1415994"/>
                  <a:pt x="498729" y="1420566"/>
                </a:cubicBezTo>
                <a:close/>
                <a:moveTo>
                  <a:pt x="512445" y="1343508"/>
                </a:moveTo>
                <a:cubicBezTo>
                  <a:pt x="508159" y="1337127"/>
                  <a:pt x="503777" y="1330459"/>
                  <a:pt x="499110" y="1323411"/>
                </a:cubicBezTo>
                <a:cubicBezTo>
                  <a:pt x="505397" y="1318648"/>
                  <a:pt x="511588" y="1313886"/>
                  <a:pt x="517874" y="1309028"/>
                </a:cubicBezTo>
                <a:cubicBezTo>
                  <a:pt x="523208" y="1315981"/>
                  <a:pt x="528161" y="1322268"/>
                  <a:pt x="533210" y="1328745"/>
                </a:cubicBezTo>
                <a:cubicBezTo>
                  <a:pt x="526733" y="1333412"/>
                  <a:pt x="519970" y="1338270"/>
                  <a:pt x="512445" y="1343508"/>
                </a:cubicBezTo>
                <a:close/>
                <a:moveTo>
                  <a:pt x="524637" y="1264641"/>
                </a:moveTo>
                <a:cubicBezTo>
                  <a:pt x="519398" y="1257974"/>
                  <a:pt x="514160" y="1251211"/>
                  <a:pt x="508826" y="1244448"/>
                </a:cubicBezTo>
                <a:cubicBezTo>
                  <a:pt x="516541" y="1239114"/>
                  <a:pt x="524161" y="1233876"/>
                  <a:pt x="531971" y="1228542"/>
                </a:cubicBezTo>
                <a:cubicBezTo>
                  <a:pt x="536448" y="1235209"/>
                  <a:pt x="541211" y="1242353"/>
                  <a:pt x="546259" y="1249782"/>
                </a:cubicBezTo>
                <a:cubicBezTo>
                  <a:pt x="538639" y="1255021"/>
                  <a:pt x="531781" y="1259784"/>
                  <a:pt x="524637" y="1264641"/>
                </a:cubicBezTo>
                <a:close/>
                <a:moveTo>
                  <a:pt x="519779" y="1163962"/>
                </a:moveTo>
                <a:cubicBezTo>
                  <a:pt x="528257" y="1157485"/>
                  <a:pt x="537401" y="1150437"/>
                  <a:pt x="545592" y="1144150"/>
                </a:cubicBezTo>
                <a:cubicBezTo>
                  <a:pt x="551593" y="1153199"/>
                  <a:pt x="558260" y="1163391"/>
                  <a:pt x="564737" y="1173297"/>
                </a:cubicBezTo>
                <a:cubicBezTo>
                  <a:pt x="556927" y="1177964"/>
                  <a:pt x="547878" y="1183488"/>
                  <a:pt x="539401" y="1188537"/>
                </a:cubicBezTo>
                <a:cubicBezTo>
                  <a:pt x="532543" y="1180059"/>
                  <a:pt x="525685" y="1171392"/>
                  <a:pt x="519779" y="1163962"/>
                </a:cubicBezTo>
                <a:close/>
                <a:moveTo>
                  <a:pt x="564642" y="1514387"/>
                </a:moveTo>
                <a:cubicBezTo>
                  <a:pt x="560165" y="1508196"/>
                  <a:pt x="555784" y="1502004"/>
                  <a:pt x="551117" y="1495432"/>
                </a:cubicBezTo>
                <a:cubicBezTo>
                  <a:pt x="556451" y="1491717"/>
                  <a:pt x="561785" y="1488003"/>
                  <a:pt x="567881" y="1483716"/>
                </a:cubicBezTo>
                <a:cubicBezTo>
                  <a:pt x="572738" y="1490098"/>
                  <a:pt x="576929" y="1495622"/>
                  <a:pt x="581692" y="1501909"/>
                </a:cubicBezTo>
                <a:cubicBezTo>
                  <a:pt x="576453" y="1505719"/>
                  <a:pt x="571024" y="1509720"/>
                  <a:pt x="564642" y="1514387"/>
                </a:cubicBezTo>
                <a:close/>
                <a:moveTo>
                  <a:pt x="577406" y="1434091"/>
                </a:moveTo>
                <a:cubicBezTo>
                  <a:pt x="572834" y="1428186"/>
                  <a:pt x="568357" y="1422185"/>
                  <a:pt x="563118" y="1415422"/>
                </a:cubicBezTo>
                <a:cubicBezTo>
                  <a:pt x="569881" y="1410755"/>
                  <a:pt x="576072" y="1406564"/>
                  <a:pt x="582454" y="1402182"/>
                </a:cubicBezTo>
                <a:cubicBezTo>
                  <a:pt x="587502" y="1408850"/>
                  <a:pt x="592455" y="1415422"/>
                  <a:pt x="597408" y="1421994"/>
                </a:cubicBezTo>
                <a:cubicBezTo>
                  <a:pt x="590836" y="1425995"/>
                  <a:pt x="584168" y="1430091"/>
                  <a:pt x="577406" y="1434091"/>
                </a:cubicBezTo>
                <a:close/>
                <a:moveTo>
                  <a:pt x="591217" y="1356558"/>
                </a:moveTo>
                <a:cubicBezTo>
                  <a:pt x="585407" y="1348938"/>
                  <a:pt x="579977" y="1341889"/>
                  <a:pt x="574548" y="1334745"/>
                </a:cubicBezTo>
                <a:cubicBezTo>
                  <a:pt x="581597" y="1329411"/>
                  <a:pt x="588836" y="1323887"/>
                  <a:pt x="595979" y="1318553"/>
                </a:cubicBezTo>
                <a:cubicBezTo>
                  <a:pt x="601790" y="1326744"/>
                  <a:pt x="607505" y="1335031"/>
                  <a:pt x="613220" y="1343127"/>
                </a:cubicBezTo>
                <a:cubicBezTo>
                  <a:pt x="606362" y="1347318"/>
                  <a:pt x="598932" y="1351890"/>
                  <a:pt x="591217" y="1356558"/>
                </a:cubicBezTo>
                <a:close/>
                <a:moveTo>
                  <a:pt x="602742" y="1281405"/>
                </a:moveTo>
                <a:cubicBezTo>
                  <a:pt x="597884" y="1274071"/>
                  <a:pt x="592550" y="1265880"/>
                  <a:pt x="587121" y="1257593"/>
                </a:cubicBezTo>
                <a:cubicBezTo>
                  <a:pt x="594646" y="1251687"/>
                  <a:pt x="602742" y="1245305"/>
                  <a:pt x="610838" y="1239019"/>
                </a:cubicBezTo>
                <a:cubicBezTo>
                  <a:pt x="615696" y="1247020"/>
                  <a:pt x="620840" y="1255497"/>
                  <a:pt x="626269" y="1264451"/>
                </a:cubicBezTo>
                <a:cubicBezTo>
                  <a:pt x="618554" y="1270071"/>
                  <a:pt x="610648" y="1275786"/>
                  <a:pt x="602742" y="1281405"/>
                </a:cubicBezTo>
                <a:close/>
                <a:moveTo>
                  <a:pt x="596932" y="1178630"/>
                </a:moveTo>
                <a:cubicBezTo>
                  <a:pt x="606171" y="1171677"/>
                  <a:pt x="616553" y="1163867"/>
                  <a:pt x="625316" y="1157199"/>
                </a:cubicBezTo>
                <a:cubicBezTo>
                  <a:pt x="631508" y="1166724"/>
                  <a:pt x="638461" y="1177297"/>
                  <a:pt x="645128" y="1187394"/>
                </a:cubicBezTo>
                <a:cubicBezTo>
                  <a:pt x="636651" y="1192918"/>
                  <a:pt x="626650" y="1199395"/>
                  <a:pt x="616649" y="1205872"/>
                </a:cubicBezTo>
                <a:cubicBezTo>
                  <a:pt x="610457" y="1197395"/>
                  <a:pt x="603314" y="1187489"/>
                  <a:pt x="596932" y="1178630"/>
                </a:cubicBezTo>
                <a:close/>
                <a:moveTo>
                  <a:pt x="642747" y="1528008"/>
                </a:moveTo>
                <a:cubicBezTo>
                  <a:pt x="637985" y="1521721"/>
                  <a:pt x="633317" y="1515530"/>
                  <a:pt x="628174" y="1508767"/>
                </a:cubicBezTo>
                <a:cubicBezTo>
                  <a:pt x="634365" y="1504005"/>
                  <a:pt x="640556" y="1499337"/>
                  <a:pt x="646748" y="1494575"/>
                </a:cubicBezTo>
                <a:cubicBezTo>
                  <a:pt x="652082" y="1501814"/>
                  <a:pt x="657225" y="1508862"/>
                  <a:pt x="662464" y="1515911"/>
                </a:cubicBezTo>
                <a:cubicBezTo>
                  <a:pt x="656082" y="1519816"/>
                  <a:pt x="649415" y="1523912"/>
                  <a:pt x="642747" y="1528008"/>
                </a:cubicBezTo>
                <a:close/>
                <a:moveTo>
                  <a:pt x="654653" y="1452189"/>
                </a:moveTo>
                <a:cubicBezTo>
                  <a:pt x="649700" y="1444950"/>
                  <a:pt x="644652" y="1437615"/>
                  <a:pt x="639223" y="1429614"/>
                </a:cubicBezTo>
                <a:cubicBezTo>
                  <a:pt x="646271" y="1424280"/>
                  <a:pt x="653796" y="1418565"/>
                  <a:pt x="661321" y="1412946"/>
                </a:cubicBezTo>
                <a:cubicBezTo>
                  <a:pt x="667036" y="1421042"/>
                  <a:pt x="672560" y="1428947"/>
                  <a:pt x="677894" y="1436663"/>
                </a:cubicBezTo>
                <a:cubicBezTo>
                  <a:pt x="670560" y="1441521"/>
                  <a:pt x="662750" y="1446759"/>
                  <a:pt x="654653" y="1452189"/>
                </a:cubicBezTo>
                <a:close/>
                <a:moveTo>
                  <a:pt x="668274" y="1374179"/>
                </a:moveTo>
                <a:cubicBezTo>
                  <a:pt x="663035" y="1366654"/>
                  <a:pt x="657225" y="1358272"/>
                  <a:pt x="651320" y="1349795"/>
                </a:cubicBezTo>
                <a:cubicBezTo>
                  <a:pt x="659225" y="1343985"/>
                  <a:pt x="667607" y="1337698"/>
                  <a:pt x="675894" y="1331507"/>
                </a:cubicBezTo>
                <a:cubicBezTo>
                  <a:pt x="682085" y="1340270"/>
                  <a:pt x="688181" y="1348938"/>
                  <a:pt x="693992" y="1357224"/>
                </a:cubicBezTo>
                <a:cubicBezTo>
                  <a:pt x="685800" y="1362558"/>
                  <a:pt x="676942" y="1368369"/>
                  <a:pt x="668274" y="1374179"/>
                </a:cubicBezTo>
                <a:close/>
                <a:moveTo>
                  <a:pt x="720090" y="1546200"/>
                </a:moveTo>
                <a:cubicBezTo>
                  <a:pt x="715232" y="1539152"/>
                  <a:pt x="710089" y="1531627"/>
                  <a:pt x="704564" y="1523436"/>
                </a:cubicBezTo>
                <a:cubicBezTo>
                  <a:pt x="711994" y="1517911"/>
                  <a:pt x="719138" y="1512577"/>
                  <a:pt x="726567" y="1507053"/>
                </a:cubicBezTo>
                <a:cubicBezTo>
                  <a:pt x="731806" y="1514387"/>
                  <a:pt x="737426" y="1522197"/>
                  <a:pt x="743331" y="1530389"/>
                </a:cubicBezTo>
                <a:cubicBezTo>
                  <a:pt x="736092" y="1535342"/>
                  <a:pt x="728186" y="1540771"/>
                  <a:pt x="720090" y="1546200"/>
                </a:cubicBezTo>
                <a:close/>
                <a:moveTo>
                  <a:pt x="733806" y="1467714"/>
                </a:moveTo>
                <a:cubicBezTo>
                  <a:pt x="728567" y="1460189"/>
                  <a:pt x="722852" y="1451903"/>
                  <a:pt x="717042" y="1443616"/>
                </a:cubicBezTo>
                <a:cubicBezTo>
                  <a:pt x="724948" y="1437806"/>
                  <a:pt x="733235" y="1431805"/>
                  <a:pt x="741426" y="1425804"/>
                </a:cubicBezTo>
                <a:cubicBezTo>
                  <a:pt x="746951" y="1433710"/>
                  <a:pt x="752951" y="1442283"/>
                  <a:pt x="759143" y="1451046"/>
                </a:cubicBezTo>
                <a:cubicBezTo>
                  <a:pt x="750856" y="1456570"/>
                  <a:pt x="742188" y="1462190"/>
                  <a:pt x="733806" y="1467714"/>
                </a:cubicBezTo>
                <a:close/>
                <a:moveTo>
                  <a:pt x="747903" y="1389990"/>
                </a:moveTo>
                <a:cubicBezTo>
                  <a:pt x="741998" y="1381513"/>
                  <a:pt x="735425" y="1372083"/>
                  <a:pt x="729520" y="1363606"/>
                </a:cubicBezTo>
                <a:cubicBezTo>
                  <a:pt x="738283" y="1357034"/>
                  <a:pt x="747427" y="1350176"/>
                  <a:pt x="755999" y="1343794"/>
                </a:cubicBezTo>
                <a:cubicBezTo>
                  <a:pt x="761810" y="1352557"/>
                  <a:pt x="768477" y="1362558"/>
                  <a:pt x="774668" y="1371893"/>
                </a:cubicBezTo>
                <a:cubicBezTo>
                  <a:pt x="765810" y="1377894"/>
                  <a:pt x="756571" y="1384085"/>
                  <a:pt x="747903" y="1389990"/>
                </a:cubicBezTo>
                <a:close/>
                <a:moveTo>
                  <a:pt x="741236" y="1283882"/>
                </a:moveTo>
                <a:cubicBezTo>
                  <a:pt x="750951" y="1276547"/>
                  <a:pt x="761714" y="1268451"/>
                  <a:pt x="770477" y="1261879"/>
                </a:cubicBezTo>
                <a:cubicBezTo>
                  <a:pt x="776764" y="1271309"/>
                  <a:pt x="784384" y="1282644"/>
                  <a:pt x="791432" y="1293216"/>
                </a:cubicBezTo>
                <a:cubicBezTo>
                  <a:pt x="782669" y="1298646"/>
                  <a:pt x="771716" y="1305504"/>
                  <a:pt x="761429" y="1311885"/>
                </a:cubicBezTo>
                <a:cubicBezTo>
                  <a:pt x="755047" y="1302837"/>
                  <a:pt x="747522" y="1292454"/>
                  <a:pt x="741236" y="1283882"/>
                </a:cubicBezTo>
                <a:close/>
                <a:moveTo>
                  <a:pt x="799148" y="1562107"/>
                </a:moveTo>
                <a:cubicBezTo>
                  <a:pt x="793623" y="1554011"/>
                  <a:pt x="787813" y="1545629"/>
                  <a:pt x="782288" y="1537628"/>
                </a:cubicBezTo>
                <a:cubicBezTo>
                  <a:pt x="790670" y="1531341"/>
                  <a:pt x="799243" y="1525055"/>
                  <a:pt x="806768" y="1519435"/>
                </a:cubicBezTo>
                <a:cubicBezTo>
                  <a:pt x="812864" y="1528008"/>
                  <a:pt x="818960" y="1536675"/>
                  <a:pt x="824865" y="1545057"/>
                </a:cubicBezTo>
                <a:cubicBezTo>
                  <a:pt x="816864" y="1550391"/>
                  <a:pt x="808006" y="1556202"/>
                  <a:pt x="799148" y="1562107"/>
                </a:cubicBezTo>
                <a:close/>
                <a:moveTo>
                  <a:pt x="813245" y="1483812"/>
                </a:moveTo>
                <a:cubicBezTo>
                  <a:pt x="807529" y="1475525"/>
                  <a:pt x="801243" y="1466381"/>
                  <a:pt x="795052" y="1457522"/>
                </a:cubicBezTo>
                <a:cubicBezTo>
                  <a:pt x="803815" y="1450950"/>
                  <a:pt x="813245" y="1443806"/>
                  <a:pt x="821341" y="1437711"/>
                </a:cubicBezTo>
                <a:cubicBezTo>
                  <a:pt x="827627" y="1446950"/>
                  <a:pt x="834200" y="1456665"/>
                  <a:pt x="840486" y="1465809"/>
                </a:cubicBezTo>
                <a:cubicBezTo>
                  <a:pt x="831818" y="1471620"/>
                  <a:pt x="822198" y="1477906"/>
                  <a:pt x="813245" y="1483812"/>
                </a:cubicBezTo>
                <a:close/>
                <a:moveTo>
                  <a:pt x="878396" y="1578014"/>
                </a:moveTo>
                <a:cubicBezTo>
                  <a:pt x="872490" y="1569346"/>
                  <a:pt x="865918" y="1559916"/>
                  <a:pt x="860012" y="1551439"/>
                </a:cubicBezTo>
                <a:cubicBezTo>
                  <a:pt x="869061" y="1544581"/>
                  <a:pt x="878586" y="1537342"/>
                  <a:pt x="886777" y="1531055"/>
                </a:cubicBezTo>
                <a:cubicBezTo>
                  <a:pt x="892874" y="1540104"/>
                  <a:pt x="899732" y="1550201"/>
                  <a:pt x="906113" y="1559821"/>
                </a:cubicBezTo>
                <a:cubicBezTo>
                  <a:pt x="896969" y="1565822"/>
                  <a:pt x="887444" y="1572108"/>
                  <a:pt x="878396" y="1578014"/>
                </a:cubicBezTo>
                <a:close/>
                <a:moveTo>
                  <a:pt x="892207" y="1499718"/>
                </a:moveTo>
                <a:cubicBezTo>
                  <a:pt x="886016" y="1490955"/>
                  <a:pt x="878681" y="1480478"/>
                  <a:pt x="872300" y="1471334"/>
                </a:cubicBezTo>
                <a:cubicBezTo>
                  <a:pt x="881634" y="1464476"/>
                  <a:pt x="892112" y="1456761"/>
                  <a:pt x="901446" y="1449998"/>
                </a:cubicBezTo>
                <a:cubicBezTo>
                  <a:pt x="907637" y="1459142"/>
                  <a:pt x="915352" y="1470572"/>
                  <a:pt x="922401" y="1480859"/>
                </a:cubicBezTo>
                <a:cubicBezTo>
                  <a:pt x="913162" y="1486574"/>
                  <a:pt x="902399" y="1493432"/>
                  <a:pt x="892207" y="1499718"/>
                </a:cubicBezTo>
                <a:close/>
                <a:moveTo>
                  <a:pt x="982885" y="1460856"/>
                </a:moveTo>
                <a:cubicBezTo>
                  <a:pt x="984885" y="1475048"/>
                  <a:pt x="992981" y="1488479"/>
                  <a:pt x="1007650" y="1494098"/>
                </a:cubicBezTo>
                <a:cubicBezTo>
                  <a:pt x="995648" y="1501338"/>
                  <a:pt x="982409" y="1509243"/>
                  <a:pt x="971074" y="1516006"/>
                </a:cubicBezTo>
                <a:cubicBezTo>
                  <a:pt x="964502" y="1506576"/>
                  <a:pt x="956310" y="1494765"/>
                  <a:pt x="949928" y="1485526"/>
                </a:cubicBezTo>
                <a:cubicBezTo>
                  <a:pt x="959834" y="1478097"/>
                  <a:pt x="971741" y="1469238"/>
                  <a:pt x="982885" y="1460856"/>
                </a:cubicBezTo>
                <a:close/>
                <a:moveTo>
                  <a:pt x="915448" y="1368940"/>
                </a:moveTo>
                <a:cubicBezTo>
                  <a:pt x="922592" y="1378941"/>
                  <a:pt x="931545" y="1391419"/>
                  <a:pt x="938975" y="1401706"/>
                </a:cubicBezTo>
                <a:cubicBezTo>
                  <a:pt x="929640" y="1407326"/>
                  <a:pt x="916686" y="1415136"/>
                  <a:pt x="905827" y="1421709"/>
                </a:cubicBezTo>
                <a:cubicBezTo>
                  <a:pt x="899065" y="1412088"/>
                  <a:pt x="891064" y="1400658"/>
                  <a:pt x="884777" y="1391610"/>
                </a:cubicBezTo>
                <a:cubicBezTo>
                  <a:pt x="894398" y="1384466"/>
                  <a:pt x="906018" y="1375893"/>
                  <a:pt x="915448" y="1368940"/>
                </a:cubicBezTo>
                <a:close/>
                <a:moveTo>
                  <a:pt x="852011" y="1273404"/>
                </a:moveTo>
                <a:cubicBezTo>
                  <a:pt x="853726" y="1287501"/>
                  <a:pt x="862203" y="1300741"/>
                  <a:pt x="875729" y="1306361"/>
                </a:cubicBezTo>
                <a:cubicBezTo>
                  <a:pt x="864203" y="1313409"/>
                  <a:pt x="851535" y="1321125"/>
                  <a:pt x="840772" y="1327697"/>
                </a:cubicBezTo>
                <a:cubicBezTo>
                  <a:pt x="833819" y="1317981"/>
                  <a:pt x="825818" y="1306932"/>
                  <a:pt x="819150" y="1297693"/>
                </a:cubicBezTo>
                <a:cubicBezTo>
                  <a:pt x="828961" y="1290454"/>
                  <a:pt x="840867" y="1281691"/>
                  <a:pt x="852011" y="1273404"/>
                </a:cubicBezTo>
                <a:close/>
                <a:moveTo>
                  <a:pt x="835914" y="1356081"/>
                </a:moveTo>
                <a:cubicBezTo>
                  <a:pt x="842201" y="1365416"/>
                  <a:pt x="849821" y="1376560"/>
                  <a:pt x="856679" y="1386752"/>
                </a:cubicBezTo>
                <a:cubicBezTo>
                  <a:pt x="847439" y="1392562"/>
                  <a:pt x="836771" y="1399325"/>
                  <a:pt x="827056" y="1405516"/>
                </a:cubicBezTo>
                <a:cubicBezTo>
                  <a:pt x="820674" y="1396563"/>
                  <a:pt x="813530" y="1386466"/>
                  <a:pt x="807244" y="1377608"/>
                </a:cubicBezTo>
                <a:cubicBezTo>
                  <a:pt x="816674" y="1370559"/>
                  <a:pt x="827151" y="1362749"/>
                  <a:pt x="835914" y="1356081"/>
                </a:cubicBezTo>
                <a:close/>
                <a:moveTo>
                  <a:pt x="785051" y="1182250"/>
                </a:moveTo>
                <a:cubicBezTo>
                  <a:pt x="790861" y="1192061"/>
                  <a:pt x="798004" y="1204062"/>
                  <a:pt x="804196" y="1214445"/>
                </a:cubicBezTo>
                <a:cubicBezTo>
                  <a:pt x="795528" y="1220731"/>
                  <a:pt x="784765" y="1228446"/>
                  <a:pt x="774859" y="1235590"/>
                </a:cubicBezTo>
                <a:cubicBezTo>
                  <a:pt x="769334" y="1226541"/>
                  <a:pt x="762667" y="1215588"/>
                  <a:pt x="756952" y="1206158"/>
                </a:cubicBezTo>
                <a:cubicBezTo>
                  <a:pt x="766001" y="1198443"/>
                  <a:pt x="776478" y="1189584"/>
                  <a:pt x="785051" y="1182250"/>
                </a:cubicBezTo>
                <a:close/>
                <a:moveTo>
                  <a:pt x="719328" y="1077189"/>
                </a:moveTo>
                <a:cubicBezTo>
                  <a:pt x="721709" y="1085762"/>
                  <a:pt x="722471" y="1095382"/>
                  <a:pt x="727043" y="1102621"/>
                </a:cubicBezTo>
                <a:cubicBezTo>
                  <a:pt x="732568" y="1111289"/>
                  <a:pt x="741426" y="1117861"/>
                  <a:pt x="747998" y="1124433"/>
                </a:cubicBezTo>
                <a:cubicBezTo>
                  <a:pt x="731806" y="1124338"/>
                  <a:pt x="717995" y="1133292"/>
                  <a:pt x="711041" y="1146436"/>
                </a:cubicBezTo>
                <a:cubicBezTo>
                  <a:pt x="702564" y="1134625"/>
                  <a:pt x="693706" y="1122243"/>
                  <a:pt x="685514" y="1110813"/>
                </a:cubicBezTo>
                <a:cubicBezTo>
                  <a:pt x="701135" y="1107288"/>
                  <a:pt x="717328" y="1099764"/>
                  <a:pt x="719328" y="1077189"/>
                </a:cubicBezTo>
                <a:close/>
                <a:moveTo>
                  <a:pt x="705802" y="1169677"/>
                </a:moveTo>
                <a:cubicBezTo>
                  <a:pt x="710660" y="1178154"/>
                  <a:pt x="717137" y="1189489"/>
                  <a:pt x="723233" y="1200157"/>
                </a:cubicBezTo>
                <a:cubicBezTo>
                  <a:pt x="714661" y="1206348"/>
                  <a:pt x="704469" y="1213683"/>
                  <a:pt x="695611" y="1220160"/>
                </a:cubicBezTo>
                <a:cubicBezTo>
                  <a:pt x="688848" y="1211111"/>
                  <a:pt x="681419" y="1201205"/>
                  <a:pt x="675227" y="1192823"/>
                </a:cubicBezTo>
                <a:cubicBezTo>
                  <a:pt x="684752" y="1185489"/>
                  <a:pt x="695897" y="1177106"/>
                  <a:pt x="705802" y="1169677"/>
                </a:cubicBezTo>
                <a:close/>
                <a:moveTo>
                  <a:pt x="691229" y="1251116"/>
                </a:moveTo>
                <a:cubicBezTo>
                  <a:pt x="697040" y="1259307"/>
                  <a:pt x="703612" y="1268737"/>
                  <a:pt x="710184" y="1278072"/>
                </a:cubicBezTo>
                <a:cubicBezTo>
                  <a:pt x="701326" y="1283882"/>
                  <a:pt x="691706" y="1290264"/>
                  <a:pt x="682085" y="1296550"/>
                </a:cubicBezTo>
                <a:cubicBezTo>
                  <a:pt x="677132" y="1288930"/>
                  <a:pt x="671322" y="1280167"/>
                  <a:pt x="665893" y="1271785"/>
                </a:cubicBezTo>
                <a:cubicBezTo>
                  <a:pt x="674179" y="1265022"/>
                  <a:pt x="683324" y="1257497"/>
                  <a:pt x="691229" y="1251116"/>
                </a:cubicBezTo>
                <a:close/>
                <a:moveTo>
                  <a:pt x="639985" y="1075665"/>
                </a:moveTo>
                <a:cubicBezTo>
                  <a:pt x="646748" y="1085571"/>
                  <a:pt x="655511" y="1098335"/>
                  <a:pt x="662464" y="1108527"/>
                </a:cubicBezTo>
                <a:cubicBezTo>
                  <a:pt x="652748" y="1114622"/>
                  <a:pt x="640556" y="1122338"/>
                  <a:pt x="630079" y="1128910"/>
                </a:cubicBezTo>
                <a:cubicBezTo>
                  <a:pt x="623507" y="1119576"/>
                  <a:pt x="615410" y="1108146"/>
                  <a:pt x="608648" y="1098525"/>
                </a:cubicBezTo>
                <a:cubicBezTo>
                  <a:pt x="618077" y="1091572"/>
                  <a:pt x="629984" y="1082904"/>
                  <a:pt x="639985" y="1075665"/>
                </a:cubicBezTo>
                <a:close/>
                <a:moveTo>
                  <a:pt x="575215" y="971176"/>
                </a:moveTo>
                <a:cubicBezTo>
                  <a:pt x="579025" y="990226"/>
                  <a:pt x="583502" y="1008800"/>
                  <a:pt x="606552" y="1015563"/>
                </a:cubicBezTo>
                <a:cubicBezTo>
                  <a:pt x="587216" y="1016610"/>
                  <a:pt x="572738" y="1024897"/>
                  <a:pt x="565880" y="1039089"/>
                </a:cubicBezTo>
                <a:cubicBezTo>
                  <a:pt x="557689" y="1027373"/>
                  <a:pt x="549021" y="1014896"/>
                  <a:pt x="540449" y="1002609"/>
                </a:cubicBezTo>
                <a:cubicBezTo>
                  <a:pt x="556355" y="1000608"/>
                  <a:pt x="569786" y="990417"/>
                  <a:pt x="575215" y="971176"/>
                </a:cubicBezTo>
                <a:close/>
                <a:moveTo>
                  <a:pt x="560261" y="1061759"/>
                </a:moveTo>
                <a:cubicBezTo>
                  <a:pt x="566261" y="1071189"/>
                  <a:pt x="574072" y="1083285"/>
                  <a:pt x="581216" y="1094430"/>
                </a:cubicBezTo>
                <a:cubicBezTo>
                  <a:pt x="572643" y="1099764"/>
                  <a:pt x="561499" y="1106622"/>
                  <a:pt x="550926" y="1113098"/>
                </a:cubicBezTo>
                <a:cubicBezTo>
                  <a:pt x="544163" y="1103859"/>
                  <a:pt x="536543" y="1093477"/>
                  <a:pt x="529876" y="1084523"/>
                </a:cubicBezTo>
                <a:cubicBezTo>
                  <a:pt x="539591" y="1077285"/>
                  <a:pt x="551021" y="1068712"/>
                  <a:pt x="560261" y="1061759"/>
                </a:cubicBezTo>
                <a:close/>
                <a:moveTo>
                  <a:pt x="497014" y="964413"/>
                </a:moveTo>
                <a:cubicBezTo>
                  <a:pt x="497586" y="980034"/>
                  <a:pt x="507206" y="993369"/>
                  <a:pt x="521589" y="999751"/>
                </a:cubicBezTo>
                <a:cubicBezTo>
                  <a:pt x="510159" y="1005847"/>
                  <a:pt x="497777" y="1012514"/>
                  <a:pt x="487109" y="1018325"/>
                </a:cubicBezTo>
                <a:cubicBezTo>
                  <a:pt x="480060" y="1009657"/>
                  <a:pt x="471392" y="999179"/>
                  <a:pt x="464249" y="990321"/>
                </a:cubicBezTo>
                <a:cubicBezTo>
                  <a:pt x="473869" y="982701"/>
                  <a:pt x="485680" y="973367"/>
                  <a:pt x="497014" y="964413"/>
                </a:cubicBezTo>
                <a:close/>
                <a:moveTo>
                  <a:pt x="481298" y="1051662"/>
                </a:moveTo>
                <a:cubicBezTo>
                  <a:pt x="487394" y="1060139"/>
                  <a:pt x="494633" y="1070141"/>
                  <a:pt x="501301" y="1079475"/>
                </a:cubicBezTo>
                <a:cubicBezTo>
                  <a:pt x="492443" y="1084809"/>
                  <a:pt x="482632" y="1090620"/>
                  <a:pt x="473393" y="1096144"/>
                </a:cubicBezTo>
                <a:cubicBezTo>
                  <a:pt x="466915" y="1087762"/>
                  <a:pt x="459677" y="1078428"/>
                  <a:pt x="453104" y="1069950"/>
                </a:cubicBezTo>
                <a:cubicBezTo>
                  <a:pt x="461867" y="1064330"/>
                  <a:pt x="472154" y="1057663"/>
                  <a:pt x="481298" y="1051662"/>
                </a:cubicBezTo>
                <a:close/>
                <a:moveTo>
                  <a:pt x="466535" y="1133482"/>
                </a:moveTo>
                <a:cubicBezTo>
                  <a:pt x="472631" y="1141864"/>
                  <a:pt x="478917" y="1150437"/>
                  <a:pt x="485204" y="1159009"/>
                </a:cubicBezTo>
                <a:cubicBezTo>
                  <a:pt x="477393" y="1164534"/>
                  <a:pt x="468821" y="1170534"/>
                  <a:pt x="460724" y="1176249"/>
                </a:cubicBezTo>
                <a:cubicBezTo>
                  <a:pt x="454438" y="1167391"/>
                  <a:pt x="448056" y="1158342"/>
                  <a:pt x="442055" y="1150055"/>
                </a:cubicBezTo>
                <a:cubicBezTo>
                  <a:pt x="450056" y="1144626"/>
                  <a:pt x="458438" y="1138911"/>
                  <a:pt x="466535" y="1133482"/>
                </a:cubicBezTo>
                <a:close/>
                <a:moveTo>
                  <a:pt x="416052" y="956698"/>
                </a:moveTo>
                <a:cubicBezTo>
                  <a:pt x="423005" y="965747"/>
                  <a:pt x="431578" y="976891"/>
                  <a:pt x="439007" y="986511"/>
                </a:cubicBezTo>
                <a:cubicBezTo>
                  <a:pt x="429673" y="992798"/>
                  <a:pt x="417957" y="1000799"/>
                  <a:pt x="408623" y="1007180"/>
                </a:cubicBezTo>
                <a:cubicBezTo>
                  <a:pt x="401384" y="997179"/>
                  <a:pt x="393002" y="985463"/>
                  <a:pt x="385953" y="975653"/>
                </a:cubicBezTo>
                <a:cubicBezTo>
                  <a:pt x="394526" y="970319"/>
                  <a:pt x="405765" y="963175"/>
                  <a:pt x="416052" y="956698"/>
                </a:cubicBezTo>
                <a:close/>
                <a:moveTo>
                  <a:pt x="403765" y="1034613"/>
                </a:moveTo>
                <a:cubicBezTo>
                  <a:pt x="409670" y="1043852"/>
                  <a:pt x="416719" y="1054805"/>
                  <a:pt x="423196" y="1064997"/>
                </a:cubicBezTo>
                <a:cubicBezTo>
                  <a:pt x="414433" y="1070712"/>
                  <a:pt x="404432" y="1077285"/>
                  <a:pt x="394716" y="1083762"/>
                </a:cubicBezTo>
                <a:cubicBezTo>
                  <a:pt x="388334" y="1075094"/>
                  <a:pt x="381000" y="1065093"/>
                  <a:pt x="374523" y="1056234"/>
                </a:cubicBezTo>
                <a:cubicBezTo>
                  <a:pt x="383858" y="1049376"/>
                  <a:pt x="394621" y="1041375"/>
                  <a:pt x="403765" y="1034613"/>
                </a:cubicBezTo>
                <a:close/>
                <a:moveTo>
                  <a:pt x="388906" y="1117194"/>
                </a:moveTo>
                <a:cubicBezTo>
                  <a:pt x="394526" y="1125672"/>
                  <a:pt x="400526" y="1134816"/>
                  <a:pt x="406718" y="1144055"/>
                </a:cubicBezTo>
                <a:cubicBezTo>
                  <a:pt x="398907" y="1149294"/>
                  <a:pt x="389858" y="1155294"/>
                  <a:pt x="381095" y="1161105"/>
                </a:cubicBezTo>
                <a:cubicBezTo>
                  <a:pt x="375380" y="1153199"/>
                  <a:pt x="369189" y="1144531"/>
                  <a:pt x="362998" y="1136054"/>
                </a:cubicBezTo>
                <a:cubicBezTo>
                  <a:pt x="371665" y="1129767"/>
                  <a:pt x="380524" y="1123290"/>
                  <a:pt x="388906" y="1117194"/>
                </a:cubicBezTo>
                <a:close/>
                <a:moveTo>
                  <a:pt x="338519" y="938601"/>
                </a:moveTo>
                <a:cubicBezTo>
                  <a:pt x="345186" y="948697"/>
                  <a:pt x="353663" y="961556"/>
                  <a:pt x="360521" y="971938"/>
                </a:cubicBezTo>
                <a:cubicBezTo>
                  <a:pt x="350806" y="978225"/>
                  <a:pt x="338709" y="986035"/>
                  <a:pt x="328708" y="992512"/>
                </a:cubicBezTo>
                <a:cubicBezTo>
                  <a:pt x="321945" y="982987"/>
                  <a:pt x="313754" y="971557"/>
                  <a:pt x="307086" y="962222"/>
                </a:cubicBezTo>
                <a:cubicBezTo>
                  <a:pt x="316992" y="954793"/>
                  <a:pt x="329089" y="945649"/>
                  <a:pt x="338519" y="938601"/>
                </a:cubicBezTo>
                <a:close/>
                <a:moveTo>
                  <a:pt x="324136" y="1020896"/>
                </a:moveTo>
                <a:cubicBezTo>
                  <a:pt x="329756" y="1029850"/>
                  <a:pt x="336518" y="1040518"/>
                  <a:pt x="343186" y="1051091"/>
                </a:cubicBezTo>
                <a:cubicBezTo>
                  <a:pt x="335185" y="1056330"/>
                  <a:pt x="325184" y="1062806"/>
                  <a:pt x="315373" y="1069284"/>
                </a:cubicBezTo>
                <a:cubicBezTo>
                  <a:pt x="308610" y="1060139"/>
                  <a:pt x="301466" y="1050519"/>
                  <a:pt x="295085" y="1042042"/>
                </a:cubicBezTo>
                <a:cubicBezTo>
                  <a:pt x="304324" y="1035279"/>
                  <a:pt x="314897" y="1027564"/>
                  <a:pt x="324136" y="1020896"/>
                </a:cubicBezTo>
                <a:close/>
                <a:moveTo>
                  <a:pt x="309182" y="1103478"/>
                </a:moveTo>
                <a:cubicBezTo>
                  <a:pt x="315087" y="1112146"/>
                  <a:pt x="321183" y="1121195"/>
                  <a:pt x="326993" y="1129577"/>
                </a:cubicBezTo>
                <a:cubicBezTo>
                  <a:pt x="318897" y="1134911"/>
                  <a:pt x="310039" y="1140816"/>
                  <a:pt x="301371" y="1146531"/>
                </a:cubicBezTo>
                <a:cubicBezTo>
                  <a:pt x="295561" y="1138435"/>
                  <a:pt x="289274" y="1129863"/>
                  <a:pt x="283464" y="1121862"/>
                </a:cubicBezTo>
                <a:cubicBezTo>
                  <a:pt x="291941" y="1115861"/>
                  <a:pt x="300800" y="1109479"/>
                  <a:pt x="309182" y="1103478"/>
                </a:cubicBezTo>
                <a:close/>
                <a:moveTo>
                  <a:pt x="258985" y="923837"/>
                </a:moveTo>
                <a:cubicBezTo>
                  <a:pt x="265081" y="933647"/>
                  <a:pt x="273177" y="946506"/>
                  <a:pt x="280321" y="957936"/>
                </a:cubicBezTo>
                <a:cubicBezTo>
                  <a:pt x="271272" y="963746"/>
                  <a:pt x="259270" y="971462"/>
                  <a:pt x="249079" y="978034"/>
                </a:cubicBezTo>
                <a:cubicBezTo>
                  <a:pt x="242221" y="968604"/>
                  <a:pt x="233839" y="956984"/>
                  <a:pt x="227457" y="948221"/>
                </a:cubicBezTo>
                <a:cubicBezTo>
                  <a:pt x="237554" y="940315"/>
                  <a:pt x="249745" y="930980"/>
                  <a:pt x="258985" y="923837"/>
                </a:cubicBezTo>
                <a:close/>
                <a:moveTo>
                  <a:pt x="244602" y="1006895"/>
                </a:moveTo>
                <a:cubicBezTo>
                  <a:pt x="250127" y="1015658"/>
                  <a:pt x="256985" y="1026516"/>
                  <a:pt x="263271" y="1036613"/>
                </a:cubicBezTo>
                <a:cubicBezTo>
                  <a:pt x="254794" y="1042233"/>
                  <a:pt x="244888" y="1048805"/>
                  <a:pt x="235649" y="1054996"/>
                </a:cubicBezTo>
                <a:cubicBezTo>
                  <a:pt x="228886" y="1045947"/>
                  <a:pt x="221456" y="1036137"/>
                  <a:pt x="215265" y="1027945"/>
                </a:cubicBezTo>
                <a:cubicBezTo>
                  <a:pt x="224600" y="1021182"/>
                  <a:pt x="234982" y="1013848"/>
                  <a:pt x="244602" y="1006895"/>
                </a:cubicBezTo>
                <a:close/>
                <a:moveTo>
                  <a:pt x="229362" y="1089477"/>
                </a:moveTo>
                <a:cubicBezTo>
                  <a:pt x="235268" y="1098144"/>
                  <a:pt x="241364" y="1106907"/>
                  <a:pt x="247174" y="1115480"/>
                </a:cubicBezTo>
                <a:cubicBezTo>
                  <a:pt x="239363" y="1120719"/>
                  <a:pt x="230505" y="1126529"/>
                  <a:pt x="221647" y="1132434"/>
                </a:cubicBezTo>
                <a:cubicBezTo>
                  <a:pt x="216218" y="1124910"/>
                  <a:pt x="210312" y="1116528"/>
                  <a:pt x="203930" y="1107669"/>
                </a:cubicBezTo>
                <a:cubicBezTo>
                  <a:pt x="211836" y="1102050"/>
                  <a:pt x="220599" y="1095763"/>
                  <a:pt x="229362" y="1089477"/>
                </a:cubicBezTo>
                <a:close/>
                <a:moveTo>
                  <a:pt x="179642" y="911454"/>
                </a:moveTo>
                <a:cubicBezTo>
                  <a:pt x="186023" y="920979"/>
                  <a:pt x="194310" y="933171"/>
                  <a:pt x="201073" y="943268"/>
                </a:cubicBezTo>
                <a:cubicBezTo>
                  <a:pt x="191072" y="949840"/>
                  <a:pt x="179356" y="957460"/>
                  <a:pt x="168878" y="964318"/>
                </a:cubicBezTo>
                <a:cubicBezTo>
                  <a:pt x="163640" y="955936"/>
                  <a:pt x="156972" y="945268"/>
                  <a:pt x="151162" y="936124"/>
                </a:cubicBezTo>
                <a:cubicBezTo>
                  <a:pt x="160306" y="928313"/>
                  <a:pt x="170974" y="919074"/>
                  <a:pt x="179642" y="911454"/>
                </a:cubicBezTo>
                <a:close/>
                <a:moveTo>
                  <a:pt x="164687" y="992512"/>
                </a:moveTo>
                <a:cubicBezTo>
                  <a:pt x="170498" y="1001656"/>
                  <a:pt x="177356" y="1012324"/>
                  <a:pt x="183737" y="1022325"/>
                </a:cubicBezTo>
                <a:cubicBezTo>
                  <a:pt x="175260" y="1027945"/>
                  <a:pt x="165259" y="1034613"/>
                  <a:pt x="155924" y="1040899"/>
                </a:cubicBezTo>
                <a:cubicBezTo>
                  <a:pt x="149162" y="1031850"/>
                  <a:pt x="141732" y="1021944"/>
                  <a:pt x="135446" y="1013658"/>
                </a:cubicBezTo>
                <a:cubicBezTo>
                  <a:pt x="145066" y="1006704"/>
                  <a:pt x="155734" y="998989"/>
                  <a:pt x="164687" y="992512"/>
                </a:cubicBezTo>
                <a:close/>
                <a:moveTo>
                  <a:pt x="149733" y="1074998"/>
                </a:moveTo>
                <a:cubicBezTo>
                  <a:pt x="155448" y="1083380"/>
                  <a:pt x="161735" y="1092525"/>
                  <a:pt x="167640" y="1101192"/>
                </a:cubicBezTo>
                <a:cubicBezTo>
                  <a:pt x="159734" y="1106526"/>
                  <a:pt x="150876" y="1112432"/>
                  <a:pt x="142113" y="1118242"/>
                </a:cubicBezTo>
                <a:cubicBezTo>
                  <a:pt x="136398" y="1110336"/>
                  <a:pt x="130112" y="1101764"/>
                  <a:pt x="124016" y="1093477"/>
                </a:cubicBezTo>
                <a:cubicBezTo>
                  <a:pt x="132683" y="1087286"/>
                  <a:pt x="141351" y="1081095"/>
                  <a:pt x="149733" y="1074998"/>
                </a:cubicBezTo>
                <a:close/>
                <a:moveTo>
                  <a:pt x="100108" y="897071"/>
                </a:moveTo>
                <a:cubicBezTo>
                  <a:pt x="105061" y="906216"/>
                  <a:pt x="111633" y="918503"/>
                  <a:pt x="117920" y="930123"/>
                </a:cubicBezTo>
                <a:cubicBezTo>
                  <a:pt x="109157" y="936600"/>
                  <a:pt x="98584" y="944601"/>
                  <a:pt x="89726" y="951173"/>
                </a:cubicBezTo>
                <a:cubicBezTo>
                  <a:pt x="84106" y="942125"/>
                  <a:pt x="77343" y="931362"/>
                  <a:pt x="71247" y="921551"/>
                </a:cubicBezTo>
                <a:cubicBezTo>
                  <a:pt x="80486" y="913740"/>
                  <a:pt x="91440" y="904501"/>
                  <a:pt x="100108" y="897071"/>
                </a:cubicBezTo>
                <a:close/>
                <a:moveTo>
                  <a:pt x="85249" y="977939"/>
                </a:moveTo>
                <a:cubicBezTo>
                  <a:pt x="90964" y="986988"/>
                  <a:pt x="97727" y="997751"/>
                  <a:pt x="104204" y="1008228"/>
                </a:cubicBezTo>
                <a:cubicBezTo>
                  <a:pt x="95345" y="1014229"/>
                  <a:pt x="85439" y="1020896"/>
                  <a:pt x="76105" y="1027278"/>
                </a:cubicBezTo>
                <a:cubicBezTo>
                  <a:pt x="69437" y="1018229"/>
                  <a:pt x="61912" y="1008038"/>
                  <a:pt x="55436" y="999370"/>
                </a:cubicBezTo>
                <a:cubicBezTo>
                  <a:pt x="64961" y="992512"/>
                  <a:pt x="76010" y="984606"/>
                  <a:pt x="85249" y="977939"/>
                </a:cubicBezTo>
                <a:close/>
                <a:moveTo>
                  <a:pt x="70390" y="1060521"/>
                </a:moveTo>
                <a:cubicBezTo>
                  <a:pt x="76105" y="1068998"/>
                  <a:pt x="82201" y="1078142"/>
                  <a:pt x="88297" y="1087191"/>
                </a:cubicBezTo>
                <a:cubicBezTo>
                  <a:pt x="80296" y="1092525"/>
                  <a:pt x="71247" y="1098525"/>
                  <a:pt x="62389" y="1104336"/>
                </a:cubicBezTo>
                <a:cubicBezTo>
                  <a:pt x="56102" y="1095954"/>
                  <a:pt x="49530" y="1087191"/>
                  <a:pt x="43625" y="1079285"/>
                </a:cubicBezTo>
                <a:cubicBezTo>
                  <a:pt x="52769" y="1072903"/>
                  <a:pt x="61722" y="1066521"/>
                  <a:pt x="70390" y="1060521"/>
                </a:cubicBezTo>
                <a:close/>
                <a:moveTo>
                  <a:pt x="55626" y="1142150"/>
                </a:moveTo>
                <a:cubicBezTo>
                  <a:pt x="60770" y="1149865"/>
                  <a:pt x="66199" y="1158056"/>
                  <a:pt x="71723" y="1166248"/>
                </a:cubicBezTo>
                <a:cubicBezTo>
                  <a:pt x="64103" y="1171392"/>
                  <a:pt x="56388" y="1176630"/>
                  <a:pt x="48673" y="1181869"/>
                </a:cubicBezTo>
                <a:cubicBezTo>
                  <a:pt x="43529" y="1174821"/>
                  <a:pt x="38100" y="1167296"/>
                  <a:pt x="32194" y="1159200"/>
                </a:cubicBezTo>
                <a:cubicBezTo>
                  <a:pt x="39624" y="1153770"/>
                  <a:pt x="47625" y="1147960"/>
                  <a:pt x="55626" y="1142150"/>
                </a:cubicBezTo>
                <a:close/>
                <a:moveTo>
                  <a:pt x="40767" y="1223874"/>
                </a:moveTo>
                <a:cubicBezTo>
                  <a:pt x="45434" y="1230923"/>
                  <a:pt x="50197" y="1238162"/>
                  <a:pt x="55055" y="1245401"/>
                </a:cubicBezTo>
                <a:cubicBezTo>
                  <a:pt x="49149" y="1249211"/>
                  <a:pt x="43339" y="1252926"/>
                  <a:pt x="36767" y="1257117"/>
                </a:cubicBezTo>
                <a:cubicBezTo>
                  <a:pt x="31528" y="1250544"/>
                  <a:pt x="26956" y="1244829"/>
                  <a:pt x="22003" y="1238543"/>
                </a:cubicBezTo>
                <a:cubicBezTo>
                  <a:pt x="28194" y="1233685"/>
                  <a:pt x="34385" y="1228922"/>
                  <a:pt x="40767" y="1223874"/>
                </a:cubicBezTo>
                <a:close/>
                <a:moveTo>
                  <a:pt x="23717" y="1336841"/>
                </a:moveTo>
                <a:cubicBezTo>
                  <a:pt x="19050" y="1330459"/>
                  <a:pt x="15240" y="1325220"/>
                  <a:pt x="10954" y="1319315"/>
                </a:cubicBezTo>
                <a:cubicBezTo>
                  <a:pt x="16002" y="1315695"/>
                  <a:pt x="21146" y="1311885"/>
                  <a:pt x="26765" y="1307885"/>
                </a:cubicBezTo>
                <a:cubicBezTo>
                  <a:pt x="30861" y="1313505"/>
                  <a:pt x="34957" y="1319029"/>
                  <a:pt x="39529" y="1325125"/>
                </a:cubicBezTo>
                <a:cubicBezTo>
                  <a:pt x="34195" y="1329030"/>
                  <a:pt x="29147" y="1332840"/>
                  <a:pt x="23717" y="1336841"/>
                </a:cubicBezTo>
                <a:close/>
                <a:moveTo>
                  <a:pt x="931354" y="1278738"/>
                </a:moveTo>
                <a:cubicBezTo>
                  <a:pt x="936498" y="1270642"/>
                  <a:pt x="940499" y="1261212"/>
                  <a:pt x="947166" y="1254640"/>
                </a:cubicBezTo>
                <a:cubicBezTo>
                  <a:pt x="958501" y="1243496"/>
                  <a:pt x="976694" y="1242734"/>
                  <a:pt x="990505" y="1250639"/>
                </a:cubicBezTo>
                <a:cubicBezTo>
                  <a:pt x="1004411" y="1258545"/>
                  <a:pt x="1012031" y="1274357"/>
                  <a:pt x="1009460" y="1289978"/>
                </a:cubicBezTo>
                <a:cubicBezTo>
                  <a:pt x="1006793" y="1306361"/>
                  <a:pt x="995744" y="1318172"/>
                  <a:pt x="979551" y="1321601"/>
                </a:cubicBezTo>
                <a:cubicBezTo>
                  <a:pt x="974979" y="1322553"/>
                  <a:pt x="970312" y="1323030"/>
                  <a:pt x="965645" y="1323792"/>
                </a:cubicBezTo>
                <a:lnTo>
                  <a:pt x="966121" y="1324077"/>
                </a:lnTo>
                <a:cubicBezTo>
                  <a:pt x="944118" y="1316648"/>
                  <a:pt x="932021" y="1301789"/>
                  <a:pt x="931831" y="1278167"/>
                </a:cubicBezTo>
                <a:lnTo>
                  <a:pt x="931354" y="1278738"/>
                </a:lnTo>
                <a:close/>
                <a:moveTo>
                  <a:pt x="865156" y="1190251"/>
                </a:moveTo>
                <a:cubicBezTo>
                  <a:pt x="871252" y="1167296"/>
                  <a:pt x="884301" y="1152151"/>
                  <a:pt x="909447" y="1150627"/>
                </a:cubicBezTo>
                <a:lnTo>
                  <a:pt x="909066" y="1150341"/>
                </a:lnTo>
                <a:cubicBezTo>
                  <a:pt x="935355" y="1160438"/>
                  <a:pt x="945928" y="1173297"/>
                  <a:pt x="944404" y="1193013"/>
                </a:cubicBezTo>
                <a:cubicBezTo>
                  <a:pt x="942880" y="1212349"/>
                  <a:pt x="928116" y="1227208"/>
                  <a:pt x="908780" y="1228732"/>
                </a:cubicBezTo>
                <a:cubicBezTo>
                  <a:pt x="890302" y="1230256"/>
                  <a:pt x="873824" y="1218159"/>
                  <a:pt x="868871" y="1199776"/>
                </a:cubicBezTo>
                <a:cubicBezTo>
                  <a:pt x="867918" y="1196347"/>
                  <a:pt x="866489" y="1193013"/>
                  <a:pt x="865251" y="1189680"/>
                </a:cubicBezTo>
                <a:cubicBezTo>
                  <a:pt x="865251" y="1189870"/>
                  <a:pt x="865156" y="1190251"/>
                  <a:pt x="865156" y="1190251"/>
                </a:cubicBezTo>
                <a:close/>
                <a:moveTo>
                  <a:pt x="1076897" y="1381037"/>
                </a:moveTo>
                <a:cubicBezTo>
                  <a:pt x="1065848" y="1409612"/>
                  <a:pt x="1050703" y="1420375"/>
                  <a:pt x="1028224" y="1415327"/>
                </a:cubicBezTo>
                <a:cubicBezTo>
                  <a:pt x="1009936" y="1411326"/>
                  <a:pt x="997172" y="1394372"/>
                  <a:pt x="998411" y="1375798"/>
                </a:cubicBezTo>
                <a:cubicBezTo>
                  <a:pt x="999649" y="1356843"/>
                  <a:pt x="1013651" y="1342175"/>
                  <a:pt x="1032605" y="1339889"/>
                </a:cubicBezTo>
                <a:cubicBezTo>
                  <a:pt x="1051179" y="1337698"/>
                  <a:pt x="1068800" y="1349414"/>
                  <a:pt x="1073658" y="1367511"/>
                </a:cubicBezTo>
                <a:cubicBezTo>
                  <a:pt x="1074896" y="1372083"/>
                  <a:pt x="1075563" y="1376751"/>
                  <a:pt x="1076516" y="1381418"/>
                </a:cubicBezTo>
                <a:lnTo>
                  <a:pt x="1076897" y="1381037"/>
                </a:lnTo>
                <a:close/>
                <a:moveTo>
                  <a:pt x="432626" y="856590"/>
                </a:moveTo>
                <a:cubicBezTo>
                  <a:pt x="432626" y="876688"/>
                  <a:pt x="414814" y="893452"/>
                  <a:pt x="393859" y="893071"/>
                </a:cubicBezTo>
                <a:cubicBezTo>
                  <a:pt x="372809" y="892690"/>
                  <a:pt x="356426" y="876021"/>
                  <a:pt x="356426" y="854971"/>
                </a:cubicBezTo>
                <a:cubicBezTo>
                  <a:pt x="356426" y="833349"/>
                  <a:pt x="373666" y="816490"/>
                  <a:pt x="395383" y="816871"/>
                </a:cubicBezTo>
                <a:cubicBezTo>
                  <a:pt x="416814" y="817347"/>
                  <a:pt x="432626" y="834111"/>
                  <a:pt x="432626" y="856590"/>
                </a:cubicBezTo>
                <a:close/>
                <a:moveTo>
                  <a:pt x="433292" y="867639"/>
                </a:moveTo>
                <a:cubicBezTo>
                  <a:pt x="433102" y="848208"/>
                  <a:pt x="450342" y="831444"/>
                  <a:pt x="470821" y="831254"/>
                </a:cubicBezTo>
                <a:cubicBezTo>
                  <a:pt x="492062" y="831063"/>
                  <a:pt x="508826" y="847351"/>
                  <a:pt x="509207" y="868496"/>
                </a:cubicBezTo>
                <a:cubicBezTo>
                  <a:pt x="509588" y="889737"/>
                  <a:pt x="493300" y="906692"/>
                  <a:pt x="472250" y="907168"/>
                </a:cubicBezTo>
                <a:cubicBezTo>
                  <a:pt x="449866" y="907739"/>
                  <a:pt x="433483" y="891071"/>
                  <a:pt x="433292" y="867639"/>
                </a:cubicBezTo>
                <a:close/>
                <a:moveTo>
                  <a:pt x="76105" y="838969"/>
                </a:moveTo>
                <a:cubicBezTo>
                  <a:pt x="54959" y="838969"/>
                  <a:pt x="38386" y="822491"/>
                  <a:pt x="38195" y="801345"/>
                </a:cubicBezTo>
                <a:cubicBezTo>
                  <a:pt x="38005" y="779628"/>
                  <a:pt x="55150" y="762674"/>
                  <a:pt x="76867" y="763055"/>
                </a:cubicBezTo>
                <a:cubicBezTo>
                  <a:pt x="98012" y="763436"/>
                  <a:pt x="114300" y="780200"/>
                  <a:pt x="114110" y="801441"/>
                </a:cubicBezTo>
                <a:cubicBezTo>
                  <a:pt x="113919" y="822586"/>
                  <a:pt x="97250" y="838969"/>
                  <a:pt x="76105" y="838969"/>
                </a:cubicBezTo>
                <a:close/>
                <a:moveTo>
                  <a:pt x="1102424" y="1433805"/>
                </a:moveTo>
                <a:cubicBezTo>
                  <a:pt x="1123569" y="1433901"/>
                  <a:pt x="1140143" y="1450379"/>
                  <a:pt x="1140238" y="1471620"/>
                </a:cubicBezTo>
                <a:cubicBezTo>
                  <a:pt x="1140333" y="1493337"/>
                  <a:pt x="1123188" y="1510196"/>
                  <a:pt x="1101376" y="1509720"/>
                </a:cubicBezTo>
                <a:cubicBezTo>
                  <a:pt x="1080326" y="1509243"/>
                  <a:pt x="1064038" y="1492384"/>
                  <a:pt x="1064324" y="1471239"/>
                </a:cubicBezTo>
                <a:cubicBezTo>
                  <a:pt x="1064514" y="1450188"/>
                  <a:pt x="1081183" y="1433710"/>
                  <a:pt x="1102424" y="1433805"/>
                </a:cubicBezTo>
                <a:close/>
                <a:moveTo>
                  <a:pt x="733901" y="990893"/>
                </a:moveTo>
                <a:cubicBezTo>
                  <a:pt x="734187" y="1011943"/>
                  <a:pt x="718090" y="1028897"/>
                  <a:pt x="697135" y="1029564"/>
                </a:cubicBezTo>
                <a:cubicBezTo>
                  <a:pt x="675608" y="1030231"/>
                  <a:pt x="658082" y="1013658"/>
                  <a:pt x="657701" y="992036"/>
                </a:cubicBezTo>
                <a:cubicBezTo>
                  <a:pt x="657416" y="970414"/>
                  <a:pt x="674370" y="953269"/>
                  <a:pt x="695897" y="953364"/>
                </a:cubicBezTo>
                <a:cubicBezTo>
                  <a:pt x="716852" y="953364"/>
                  <a:pt x="733520" y="969843"/>
                  <a:pt x="733901" y="990893"/>
                </a:cubicBezTo>
                <a:close/>
                <a:moveTo>
                  <a:pt x="878872" y="1099764"/>
                </a:moveTo>
                <a:cubicBezTo>
                  <a:pt x="878681" y="1121290"/>
                  <a:pt x="861346" y="1138149"/>
                  <a:pt x="839724" y="1137578"/>
                </a:cubicBezTo>
                <a:cubicBezTo>
                  <a:pt x="818769" y="1137006"/>
                  <a:pt x="802481" y="1120147"/>
                  <a:pt x="802672" y="1099192"/>
                </a:cubicBezTo>
                <a:cubicBezTo>
                  <a:pt x="802862" y="1077666"/>
                  <a:pt x="820198" y="1060902"/>
                  <a:pt x="841820" y="1061378"/>
                </a:cubicBezTo>
                <a:cubicBezTo>
                  <a:pt x="862679" y="1061854"/>
                  <a:pt x="878967" y="1078809"/>
                  <a:pt x="878872" y="1099764"/>
                </a:cubicBezTo>
                <a:close/>
                <a:moveTo>
                  <a:pt x="193834" y="814680"/>
                </a:moveTo>
                <a:cubicBezTo>
                  <a:pt x="194120" y="835730"/>
                  <a:pt x="177927" y="852685"/>
                  <a:pt x="156972" y="853352"/>
                </a:cubicBezTo>
                <a:cubicBezTo>
                  <a:pt x="135446" y="854019"/>
                  <a:pt x="117920" y="837350"/>
                  <a:pt x="117634" y="815823"/>
                </a:cubicBezTo>
                <a:cubicBezTo>
                  <a:pt x="117348" y="794202"/>
                  <a:pt x="134303" y="777056"/>
                  <a:pt x="155924" y="777152"/>
                </a:cubicBezTo>
                <a:cubicBezTo>
                  <a:pt x="176975" y="777247"/>
                  <a:pt x="193548" y="793725"/>
                  <a:pt x="193834" y="814680"/>
                </a:cubicBezTo>
                <a:close/>
                <a:moveTo>
                  <a:pt x="588550" y="884118"/>
                </a:moveTo>
                <a:cubicBezTo>
                  <a:pt x="588264" y="905358"/>
                  <a:pt x="571595" y="921455"/>
                  <a:pt x="550259" y="921170"/>
                </a:cubicBezTo>
                <a:cubicBezTo>
                  <a:pt x="529019" y="920884"/>
                  <a:pt x="512921" y="904215"/>
                  <a:pt x="513207" y="882879"/>
                </a:cubicBezTo>
                <a:cubicBezTo>
                  <a:pt x="513493" y="861638"/>
                  <a:pt x="530162" y="845541"/>
                  <a:pt x="551498" y="845827"/>
                </a:cubicBezTo>
                <a:cubicBezTo>
                  <a:pt x="572643" y="846018"/>
                  <a:pt x="588836" y="862781"/>
                  <a:pt x="588550" y="884118"/>
                </a:cubicBezTo>
                <a:close/>
                <a:moveTo>
                  <a:pt x="775716" y="1043185"/>
                </a:moveTo>
                <a:cubicBezTo>
                  <a:pt x="754285" y="1043280"/>
                  <a:pt x="737902" y="1026993"/>
                  <a:pt x="737902" y="1005656"/>
                </a:cubicBezTo>
                <a:cubicBezTo>
                  <a:pt x="737902" y="984321"/>
                  <a:pt x="754380" y="968033"/>
                  <a:pt x="775811" y="968223"/>
                </a:cubicBezTo>
                <a:cubicBezTo>
                  <a:pt x="796576" y="968414"/>
                  <a:pt x="812578" y="984321"/>
                  <a:pt x="812864" y="1004990"/>
                </a:cubicBezTo>
                <a:cubicBezTo>
                  <a:pt x="813149" y="1026421"/>
                  <a:pt x="796957" y="1042995"/>
                  <a:pt x="775716" y="1043185"/>
                </a:cubicBezTo>
                <a:close/>
                <a:moveTo>
                  <a:pt x="34195" y="786201"/>
                </a:moveTo>
                <a:cubicBezTo>
                  <a:pt x="34481" y="806489"/>
                  <a:pt x="19812" y="822396"/>
                  <a:pt x="95" y="824110"/>
                </a:cubicBezTo>
                <a:lnTo>
                  <a:pt x="95" y="749625"/>
                </a:lnTo>
                <a:cubicBezTo>
                  <a:pt x="19336" y="751339"/>
                  <a:pt x="33909" y="766388"/>
                  <a:pt x="34195" y="786201"/>
                </a:cubicBezTo>
                <a:close/>
                <a:moveTo>
                  <a:pt x="909447" y="1150627"/>
                </a:moveTo>
                <a:cubicBezTo>
                  <a:pt x="894207" y="1143007"/>
                  <a:pt x="882968" y="1132530"/>
                  <a:pt x="882968" y="1113956"/>
                </a:cubicBezTo>
                <a:cubicBezTo>
                  <a:pt x="882872" y="1093191"/>
                  <a:pt x="898589" y="1076904"/>
                  <a:pt x="919163" y="1076332"/>
                </a:cubicBezTo>
                <a:cubicBezTo>
                  <a:pt x="939927" y="1075856"/>
                  <a:pt x="956691" y="1091191"/>
                  <a:pt x="957548" y="1111670"/>
                </a:cubicBezTo>
                <a:cubicBezTo>
                  <a:pt x="958406" y="1132625"/>
                  <a:pt x="943832" y="1149389"/>
                  <a:pt x="923163" y="1150818"/>
                </a:cubicBezTo>
                <a:cubicBezTo>
                  <a:pt x="918496" y="1151103"/>
                  <a:pt x="913829" y="1150532"/>
                  <a:pt x="909161" y="1150341"/>
                </a:cubicBezTo>
                <a:cubicBezTo>
                  <a:pt x="909066" y="1150341"/>
                  <a:pt x="909447" y="1150627"/>
                  <a:pt x="909447" y="1150627"/>
                </a:cubicBezTo>
                <a:close/>
                <a:moveTo>
                  <a:pt x="985838" y="1241972"/>
                </a:moveTo>
                <a:cubicBezTo>
                  <a:pt x="964502" y="1242067"/>
                  <a:pt x="948214" y="1225779"/>
                  <a:pt x="948309" y="1204443"/>
                </a:cubicBezTo>
                <a:cubicBezTo>
                  <a:pt x="948404" y="1183203"/>
                  <a:pt x="964883" y="1167010"/>
                  <a:pt x="986219" y="1167201"/>
                </a:cubicBezTo>
                <a:cubicBezTo>
                  <a:pt x="1006888" y="1167391"/>
                  <a:pt x="1022890" y="1183393"/>
                  <a:pt x="1023080" y="1204062"/>
                </a:cubicBezTo>
                <a:cubicBezTo>
                  <a:pt x="1023271" y="1225398"/>
                  <a:pt x="1007078" y="1241877"/>
                  <a:pt x="985838" y="1241972"/>
                </a:cubicBezTo>
                <a:close/>
                <a:moveTo>
                  <a:pt x="1076611" y="1381418"/>
                </a:moveTo>
                <a:cubicBezTo>
                  <a:pt x="1084231" y="1366178"/>
                  <a:pt x="1094708" y="1354938"/>
                  <a:pt x="1113282" y="1354938"/>
                </a:cubicBezTo>
                <a:cubicBezTo>
                  <a:pt x="1134047" y="1354843"/>
                  <a:pt x="1150334" y="1370559"/>
                  <a:pt x="1150906" y="1391133"/>
                </a:cubicBezTo>
                <a:cubicBezTo>
                  <a:pt x="1151382" y="1411898"/>
                  <a:pt x="1136047" y="1428662"/>
                  <a:pt x="1115568" y="1429519"/>
                </a:cubicBezTo>
                <a:cubicBezTo>
                  <a:pt x="1094613" y="1430376"/>
                  <a:pt x="1077849" y="1415803"/>
                  <a:pt x="1076420" y="1395134"/>
                </a:cubicBezTo>
                <a:cubicBezTo>
                  <a:pt x="1076135" y="1390467"/>
                  <a:pt x="1076706" y="1385799"/>
                  <a:pt x="1076897" y="1381132"/>
                </a:cubicBezTo>
                <a:cubicBezTo>
                  <a:pt x="1076897" y="1381037"/>
                  <a:pt x="1076611" y="1381418"/>
                  <a:pt x="1076611" y="1381418"/>
                </a:cubicBezTo>
                <a:close/>
                <a:moveTo>
                  <a:pt x="667702" y="897929"/>
                </a:moveTo>
                <a:cubicBezTo>
                  <a:pt x="667607" y="919265"/>
                  <a:pt x="650843" y="935362"/>
                  <a:pt x="629412" y="934981"/>
                </a:cubicBezTo>
                <a:cubicBezTo>
                  <a:pt x="608743" y="934600"/>
                  <a:pt x="592931" y="918217"/>
                  <a:pt x="593027" y="897453"/>
                </a:cubicBezTo>
                <a:cubicBezTo>
                  <a:pt x="593122" y="876212"/>
                  <a:pt x="609886" y="860019"/>
                  <a:pt x="631317" y="860400"/>
                </a:cubicBezTo>
                <a:cubicBezTo>
                  <a:pt x="651986" y="860781"/>
                  <a:pt x="667798" y="877069"/>
                  <a:pt x="667702" y="897929"/>
                </a:cubicBezTo>
                <a:close/>
                <a:moveTo>
                  <a:pt x="1051655" y="1261022"/>
                </a:moveTo>
                <a:cubicBezTo>
                  <a:pt x="1072801" y="1261308"/>
                  <a:pt x="1088803" y="1277976"/>
                  <a:pt x="1088422" y="1299312"/>
                </a:cubicBezTo>
                <a:cubicBezTo>
                  <a:pt x="1088041" y="1320458"/>
                  <a:pt x="1071182" y="1336269"/>
                  <a:pt x="1049750" y="1335698"/>
                </a:cubicBezTo>
                <a:cubicBezTo>
                  <a:pt x="1029176" y="1335126"/>
                  <a:pt x="1013555" y="1318839"/>
                  <a:pt x="1013651" y="1298074"/>
                </a:cubicBezTo>
                <a:cubicBezTo>
                  <a:pt x="1013746" y="1276929"/>
                  <a:pt x="1030319" y="1260831"/>
                  <a:pt x="1051655" y="1261022"/>
                </a:cubicBezTo>
                <a:close/>
                <a:moveTo>
                  <a:pt x="709327" y="948888"/>
                </a:moveTo>
                <a:cubicBezTo>
                  <a:pt x="688943" y="948506"/>
                  <a:pt x="672846" y="932028"/>
                  <a:pt x="673037" y="911550"/>
                </a:cubicBezTo>
                <a:cubicBezTo>
                  <a:pt x="673227" y="890595"/>
                  <a:pt x="690372" y="874212"/>
                  <a:pt x="711422" y="874878"/>
                </a:cubicBezTo>
                <a:cubicBezTo>
                  <a:pt x="731806" y="875545"/>
                  <a:pt x="747522" y="892404"/>
                  <a:pt x="747046" y="912978"/>
                </a:cubicBezTo>
                <a:cubicBezTo>
                  <a:pt x="746474" y="933267"/>
                  <a:pt x="729806" y="949269"/>
                  <a:pt x="709327" y="948888"/>
                </a:cubicBezTo>
                <a:close/>
                <a:moveTo>
                  <a:pt x="249365" y="786867"/>
                </a:moveTo>
                <a:cubicBezTo>
                  <a:pt x="228886" y="786772"/>
                  <a:pt x="212598" y="770484"/>
                  <a:pt x="212503" y="750101"/>
                </a:cubicBezTo>
                <a:cubicBezTo>
                  <a:pt x="212408" y="729051"/>
                  <a:pt x="229267" y="712477"/>
                  <a:pt x="250317" y="712858"/>
                </a:cubicBezTo>
                <a:cubicBezTo>
                  <a:pt x="270701" y="713239"/>
                  <a:pt x="286703" y="729908"/>
                  <a:pt x="286512" y="750387"/>
                </a:cubicBezTo>
                <a:cubicBezTo>
                  <a:pt x="286322" y="770770"/>
                  <a:pt x="269843" y="786963"/>
                  <a:pt x="249365" y="786867"/>
                </a:cubicBezTo>
                <a:close/>
                <a:moveTo>
                  <a:pt x="206883" y="735146"/>
                </a:moveTo>
                <a:cubicBezTo>
                  <a:pt x="207169" y="755625"/>
                  <a:pt x="190881" y="772294"/>
                  <a:pt x="170402" y="772580"/>
                </a:cubicBezTo>
                <a:cubicBezTo>
                  <a:pt x="149924" y="772866"/>
                  <a:pt x="133255" y="756578"/>
                  <a:pt x="132969" y="736099"/>
                </a:cubicBezTo>
                <a:cubicBezTo>
                  <a:pt x="132683" y="715620"/>
                  <a:pt x="148971" y="698952"/>
                  <a:pt x="169450" y="698666"/>
                </a:cubicBezTo>
                <a:cubicBezTo>
                  <a:pt x="190024" y="698475"/>
                  <a:pt x="206693" y="714763"/>
                  <a:pt x="206883" y="735146"/>
                </a:cubicBezTo>
                <a:close/>
                <a:moveTo>
                  <a:pt x="485585" y="755625"/>
                </a:moveTo>
                <a:cubicBezTo>
                  <a:pt x="505873" y="755721"/>
                  <a:pt x="522446" y="772389"/>
                  <a:pt x="522351" y="792678"/>
                </a:cubicBezTo>
                <a:cubicBezTo>
                  <a:pt x="522256" y="812966"/>
                  <a:pt x="505778" y="829349"/>
                  <a:pt x="485299" y="829444"/>
                </a:cubicBezTo>
                <a:cubicBezTo>
                  <a:pt x="465201" y="829539"/>
                  <a:pt x="448532" y="812680"/>
                  <a:pt x="448532" y="792392"/>
                </a:cubicBezTo>
                <a:cubicBezTo>
                  <a:pt x="448628" y="772104"/>
                  <a:pt x="465296" y="755530"/>
                  <a:pt x="485585" y="755625"/>
                </a:cubicBezTo>
                <a:close/>
                <a:moveTo>
                  <a:pt x="403955" y="815442"/>
                </a:moveTo>
                <a:cubicBezTo>
                  <a:pt x="385382" y="815538"/>
                  <a:pt x="368903" y="798107"/>
                  <a:pt x="368808" y="778390"/>
                </a:cubicBezTo>
                <a:cubicBezTo>
                  <a:pt x="368713" y="757911"/>
                  <a:pt x="385001" y="741433"/>
                  <a:pt x="405479" y="741243"/>
                </a:cubicBezTo>
                <a:cubicBezTo>
                  <a:pt x="425958" y="741052"/>
                  <a:pt x="442532" y="757149"/>
                  <a:pt x="442913" y="777628"/>
                </a:cubicBezTo>
                <a:cubicBezTo>
                  <a:pt x="443198" y="799250"/>
                  <a:pt x="426625" y="815347"/>
                  <a:pt x="403955" y="815442"/>
                </a:cubicBezTo>
                <a:close/>
                <a:moveTo>
                  <a:pt x="1179671" y="1523055"/>
                </a:moveTo>
                <a:cubicBezTo>
                  <a:pt x="1158621" y="1523436"/>
                  <a:pt x="1142048" y="1506957"/>
                  <a:pt x="1141952" y="1485621"/>
                </a:cubicBezTo>
                <a:cubicBezTo>
                  <a:pt x="1141857" y="1465523"/>
                  <a:pt x="1158526" y="1449045"/>
                  <a:pt x="1178909" y="1448950"/>
                </a:cubicBezTo>
                <a:cubicBezTo>
                  <a:pt x="1199388" y="1448950"/>
                  <a:pt x="1215771" y="1465143"/>
                  <a:pt x="1215962" y="1485621"/>
                </a:cubicBezTo>
                <a:cubicBezTo>
                  <a:pt x="1216152" y="1506100"/>
                  <a:pt x="1200055" y="1522673"/>
                  <a:pt x="1179671" y="1523055"/>
                </a:cubicBezTo>
                <a:close/>
                <a:moveTo>
                  <a:pt x="328898" y="801060"/>
                </a:moveTo>
                <a:cubicBezTo>
                  <a:pt x="308420" y="800964"/>
                  <a:pt x="292132" y="784677"/>
                  <a:pt x="292037" y="764198"/>
                </a:cubicBezTo>
                <a:cubicBezTo>
                  <a:pt x="291941" y="743147"/>
                  <a:pt x="308896" y="726574"/>
                  <a:pt x="329946" y="727050"/>
                </a:cubicBezTo>
                <a:cubicBezTo>
                  <a:pt x="350330" y="727527"/>
                  <a:pt x="366332" y="744100"/>
                  <a:pt x="366046" y="764579"/>
                </a:cubicBezTo>
                <a:cubicBezTo>
                  <a:pt x="365855" y="785058"/>
                  <a:pt x="349377" y="801155"/>
                  <a:pt x="328898" y="801060"/>
                </a:cubicBezTo>
                <a:close/>
                <a:moveTo>
                  <a:pt x="855059" y="1056901"/>
                </a:moveTo>
                <a:cubicBezTo>
                  <a:pt x="834581" y="1056996"/>
                  <a:pt x="818102" y="1040804"/>
                  <a:pt x="817912" y="1020420"/>
                </a:cubicBezTo>
                <a:cubicBezTo>
                  <a:pt x="817626" y="999370"/>
                  <a:pt x="834485" y="982606"/>
                  <a:pt x="855440" y="982892"/>
                </a:cubicBezTo>
                <a:cubicBezTo>
                  <a:pt x="875824" y="983178"/>
                  <a:pt x="892016" y="999656"/>
                  <a:pt x="891921" y="1020135"/>
                </a:cubicBezTo>
                <a:cubicBezTo>
                  <a:pt x="891826" y="1040518"/>
                  <a:pt x="875538" y="1056806"/>
                  <a:pt x="855059" y="1056901"/>
                </a:cubicBezTo>
                <a:close/>
                <a:moveTo>
                  <a:pt x="1164527" y="1312933"/>
                </a:moveTo>
                <a:cubicBezTo>
                  <a:pt x="1164336" y="1333126"/>
                  <a:pt x="1147191" y="1349795"/>
                  <a:pt x="1127093" y="1349414"/>
                </a:cubicBezTo>
                <a:cubicBezTo>
                  <a:pt x="1106900" y="1349033"/>
                  <a:pt x="1090422" y="1331793"/>
                  <a:pt x="1090994" y="1311695"/>
                </a:cubicBezTo>
                <a:cubicBezTo>
                  <a:pt x="1091565" y="1292073"/>
                  <a:pt x="1108139" y="1275976"/>
                  <a:pt x="1127665" y="1275881"/>
                </a:cubicBezTo>
                <a:cubicBezTo>
                  <a:pt x="1147858" y="1275786"/>
                  <a:pt x="1164717" y="1292740"/>
                  <a:pt x="1164527" y="1312933"/>
                </a:cubicBezTo>
                <a:close/>
                <a:moveTo>
                  <a:pt x="1033748" y="1129863"/>
                </a:moveTo>
                <a:cubicBezTo>
                  <a:pt x="1032510" y="1150055"/>
                  <a:pt x="1014698" y="1165867"/>
                  <a:pt x="994696" y="1164629"/>
                </a:cubicBezTo>
                <a:cubicBezTo>
                  <a:pt x="974693" y="1163391"/>
                  <a:pt x="958787" y="1145103"/>
                  <a:pt x="960406" y="1125195"/>
                </a:cubicBezTo>
                <a:cubicBezTo>
                  <a:pt x="961930" y="1105574"/>
                  <a:pt x="979265" y="1090239"/>
                  <a:pt x="998696" y="1091191"/>
                </a:cubicBezTo>
                <a:cubicBezTo>
                  <a:pt x="1018889" y="1092144"/>
                  <a:pt x="1034987" y="1109955"/>
                  <a:pt x="1033748" y="1129863"/>
                </a:cubicBezTo>
                <a:close/>
                <a:moveTo>
                  <a:pt x="91535" y="684569"/>
                </a:moveTo>
                <a:cubicBezTo>
                  <a:pt x="111823" y="685236"/>
                  <a:pt x="128111" y="702666"/>
                  <a:pt x="127254" y="722859"/>
                </a:cubicBezTo>
                <a:cubicBezTo>
                  <a:pt x="126397" y="743147"/>
                  <a:pt x="108776" y="759245"/>
                  <a:pt x="88583" y="758197"/>
                </a:cubicBezTo>
                <a:cubicBezTo>
                  <a:pt x="68866" y="757149"/>
                  <a:pt x="53150" y="740290"/>
                  <a:pt x="53626" y="720573"/>
                </a:cubicBezTo>
                <a:cubicBezTo>
                  <a:pt x="54007" y="700380"/>
                  <a:pt x="71247" y="683997"/>
                  <a:pt x="91535" y="684569"/>
                </a:cubicBezTo>
                <a:close/>
                <a:moveTo>
                  <a:pt x="1099280" y="1218921"/>
                </a:moveTo>
                <a:cubicBezTo>
                  <a:pt x="1099185" y="1239210"/>
                  <a:pt x="1082231" y="1255878"/>
                  <a:pt x="1061942" y="1255593"/>
                </a:cubicBezTo>
                <a:cubicBezTo>
                  <a:pt x="1041654" y="1255307"/>
                  <a:pt x="1025176" y="1238257"/>
                  <a:pt x="1025557" y="1217969"/>
                </a:cubicBezTo>
                <a:cubicBezTo>
                  <a:pt x="1026033" y="1198252"/>
                  <a:pt x="1042416" y="1182060"/>
                  <a:pt x="1062133" y="1181964"/>
                </a:cubicBezTo>
                <a:cubicBezTo>
                  <a:pt x="1082516" y="1181869"/>
                  <a:pt x="1099280" y="1198633"/>
                  <a:pt x="1099280" y="1218921"/>
                </a:cubicBezTo>
                <a:close/>
                <a:moveTo>
                  <a:pt x="971074" y="1034803"/>
                </a:moveTo>
                <a:cubicBezTo>
                  <a:pt x="970598" y="1054329"/>
                  <a:pt x="953643" y="1070903"/>
                  <a:pt x="934212" y="1070617"/>
                </a:cubicBezTo>
                <a:cubicBezTo>
                  <a:pt x="914210" y="1070427"/>
                  <a:pt x="897160" y="1052520"/>
                  <a:pt x="898017" y="1032708"/>
                </a:cubicBezTo>
                <a:cubicBezTo>
                  <a:pt x="898874" y="1013086"/>
                  <a:pt x="916210" y="996894"/>
                  <a:pt x="935546" y="997560"/>
                </a:cubicBezTo>
                <a:cubicBezTo>
                  <a:pt x="955072" y="998227"/>
                  <a:pt x="971455" y="1015372"/>
                  <a:pt x="971074" y="1034803"/>
                </a:cubicBezTo>
                <a:close/>
                <a:moveTo>
                  <a:pt x="47434" y="707524"/>
                </a:moveTo>
                <a:cubicBezTo>
                  <a:pt x="47244" y="727622"/>
                  <a:pt x="29813" y="744576"/>
                  <a:pt x="9716" y="743910"/>
                </a:cubicBezTo>
                <a:cubicBezTo>
                  <a:pt x="6382" y="743814"/>
                  <a:pt x="3143" y="743052"/>
                  <a:pt x="0" y="742100"/>
                </a:cubicBezTo>
                <a:lnTo>
                  <a:pt x="0" y="672377"/>
                </a:lnTo>
                <a:cubicBezTo>
                  <a:pt x="3715" y="671138"/>
                  <a:pt x="7620" y="670377"/>
                  <a:pt x="11716" y="670567"/>
                </a:cubicBezTo>
                <a:cubicBezTo>
                  <a:pt x="31433" y="671138"/>
                  <a:pt x="47625" y="687998"/>
                  <a:pt x="47434" y="707524"/>
                </a:cubicBezTo>
                <a:close/>
                <a:moveTo>
                  <a:pt x="1210437" y="1590587"/>
                </a:moveTo>
                <a:cubicBezTo>
                  <a:pt x="1208723" y="1586396"/>
                  <a:pt x="1207675" y="1581824"/>
                  <a:pt x="1207675" y="1577061"/>
                </a:cubicBezTo>
                <a:cubicBezTo>
                  <a:pt x="1207675" y="1556964"/>
                  <a:pt x="1225010" y="1539914"/>
                  <a:pt x="1245013" y="1540390"/>
                </a:cubicBezTo>
                <a:cubicBezTo>
                  <a:pt x="1264634" y="1540771"/>
                  <a:pt x="1281017" y="1557440"/>
                  <a:pt x="1281017" y="1577061"/>
                </a:cubicBezTo>
                <a:cubicBezTo>
                  <a:pt x="1281017" y="1581824"/>
                  <a:pt x="1279970" y="1586396"/>
                  <a:pt x="1278255" y="1590682"/>
                </a:cubicBezTo>
                <a:lnTo>
                  <a:pt x="1210437" y="1590682"/>
                </a:lnTo>
                <a:close/>
                <a:moveTo>
                  <a:pt x="1229678" y="1406183"/>
                </a:moveTo>
                <a:cubicBezTo>
                  <a:pt x="1229868" y="1425614"/>
                  <a:pt x="1213295" y="1442568"/>
                  <a:pt x="1193768" y="1442949"/>
                </a:cubicBezTo>
                <a:cubicBezTo>
                  <a:pt x="1173861" y="1443330"/>
                  <a:pt x="1156335" y="1425900"/>
                  <a:pt x="1156716" y="1405992"/>
                </a:cubicBezTo>
                <a:cubicBezTo>
                  <a:pt x="1157002" y="1386466"/>
                  <a:pt x="1173956" y="1369893"/>
                  <a:pt x="1193387" y="1369988"/>
                </a:cubicBezTo>
                <a:cubicBezTo>
                  <a:pt x="1212818" y="1369988"/>
                  <a:pt x="1229487" y="1386656"/>
                  <a:pt x="1229678" y="1406183"/>
                </a:cubicBezTo>
                <a:close/>
                <a:moveTo>
                  <a:pt x="644557" y="854495"/>
                </a:moveTo>
                <a:cubicBezTo>
                  <a:pt x="625221" y="854495"/>
                  <a:pt x="608362" y="837826"/>
                  <a:pt x="608171" y="818395"/>
                </a:cubicBezTo>
                <a:cubicBezTo>
                  <a:pt x="607981" y="798488"/>
                  <a:pt x="625507" y="781152"/>
                  <a:pt x="645319" y="781629"/>
                </a:cubicBezTo>
                <a:cubicBezTo>
                  <a:pt x="664750" y="782105"/>
                  <a:pt x="681228" y="799059"/>
                  <a:pt x="681038" y="818395"/>
                </a:cubicBezTo>
                <a:cubicBezTo>
                  <a:pt x="680752" y="837921"/>
                  <a:pt x="663988" y="854495"/>
                  <a:pt x="644557" y="854495"/>
                </a:cubicBezTo>
                <a:close/>
                <a:moveTo>
                  <a:pt x="826199" y="927552"/>
                </a:moveTo>
                <a:cubicBezTo>
                  <a:pt x="825246" y="947745"/>
                  <a:pt x="807244" y="964032"/>
                  <a:pt x="787337" y="962699"/>
                </a:cubicBezTo>
                <a:cubicBezTo>
                  <a:pt x="767620" y="961365"/>
                  <a:pt x="751999" y="944030"/>
                  <a:pt x="752856" y="924599"/>
                </a:cubicBezTo>
                <a:cubicBezTo>
                  <a:pt x="753809" y="904406"/>
                  <a:pt x="771811" y="888118"/>
                  <a:pt x="791718" y="889452"/>
                </a:cubicBezTo>
                <a:cubicBezTo>
                  <a:pt x="811435" y="890785"/>
                  <a:pt x="827151" y="908121"/>
                  <a:pt x="826199" y="927552"/>
                </a:cubicBezTo>
                <a:close/>
                <a:moveTo>
                  <a:pt x="563023" y="840493"/>
                </a:moveTo>
                <a:cubicBezTo>
                  <a:pt x="542830" y="839255"/>
                  <a:pt x="526733" y="821062"/>
                  <a:pt x="528447" y="801155"/>
                </a:cubicBezTo>
                <a:cubicBezTo>
                  <a:pt x="530066" y="781438"/>
                  <a:pt x="547592" y="766008"/>
                  <a:pt x="567023" y="767246"/>
                </a:cubicBezTo>
                <a:cubicBezTo>
                  <a:pt x="587216" y="768484"/>
                  <a:pt x="603314" y="786677"/>
                  <a:pt x="601599" y="806584"/>
                </a:cubicBezTo>
                <a:cubicBezTo>
                  <a:pt x="599980" y="826301"/>
                  <a:pt x="582454" y="841731"/>
                  <a:pt x="563023" y="840493"/>
                </a:cubicBezTo>
                <a:close/>
                <a:moveTo>
                  <a:pt x="1258157" y="1536294"/>
                </a:moveTo>
                <a:cubicBezTo>
                  <a:pt x="1238536" y="1536009"/>
                  <a:pt x="1222057" y="1518959"/>
                  <a:pt x="1222534" y="1499528"/>
                </a:cubicBezTo>
                <a:cubicBezTo>
                  <a:pt x="1223105" y="1479906"/>
                  <a:pt x="1240346" y="1463523"/>
                  <a:pt x="1259681" y="1464285"/>
                </a:cubicBezTo>
                <a:cubicBezTo>
                  <a:pt x="1278827" y="1465047"/>
                  <a:pt x="1294638" y="1481335"/>
                  <a:pt x="1294638" y="1500385"/>
                </a:cubicBezTo>
                <a:cubicBezTo>
                  <a:pt x="1294543" y="1519816"/>
                  <a:pt x="1277588" y="1536485"/>
                  <a:pt x="1258157" y="1536294"/>
                </a:cubicBezTo>
                <a:close/>
                <a:moveTo>
                  <a:pt x="905161" y="939839"/>
                </a:moveTo>
                <a:cubicBezTo>
                  <a:pt x="905447" y="959365"/>
                  <a:pt x="888778" y="976224"/>
                  <a:pt x="869252" y="976320"/>
                </a:cubicBezTo>
                <a:cubicBezTo>
                  <a:pt x="849725" y="976415"/>
                  <a:pt x="832961" y="959555"/>
                  <a:pt x="833152" y="940029"/>
                </a:cubicBezTo>
                <a:cubicBezTo>
                  <a:pt x="833342" y="920979"/>
                  <a:pt x="849249" y="904787"/>
                  <a:pt x="868394" y="904311"/>
                </a:cubicBezTo>
                <a:cubicBezTo>
                  <a:pt x="887825" y="903739"/>
                  <a:pt x="904875" y="920217"/>
                  <a:pt x="905161" y="939839"/>
                </a:cubicBezTo>
                <a:close/>
                <a:moveTo>
                  <a:pt x="299466" y="669614"/>
                </a:moveTo>
                <a:cubicBezTo>
                  <a:pt x="299847" y="689331"/>
                  <a:pt x="283464" y="706000"/>
                  <a:pt x="263747" y="706000"/>
                </a:cubicBezTo>
                <a:cubicBezTo>
                  <a:pt x="244507" y="706000"/>
                  <a:pt x="228505" y="690284"/>
                  <a:pt x="228124" y="670948"/>
                </a:cubicBezTo>
                <a:cubicBezTo>
                  <a:pt x="227743" y="651231"/>
                  <a:pt x="244126" y="634563"/>
                  <a:pt x="263843" y="634563"/>
                </a:cubicBezTo>
                <a:cubicBezTo>
                  <a:pt x="282988" y="634658"/>
                  <a:pt x="299085" y="650374"/>
                  <a:pt x="299466" y="669614"/>
                </a:cubicBezTo>
                <a:close/>
                <a:moveTo>
                  <a:pt x="1177576" y="1235114"/>
                </a:moveTo>
                <a:cubicBezTo>
                  <a:pt x="1176242" y="1255116"/>
                  <a:pt x="1158812" y="1270261"/>
                  <a:pt x="1139190" y="1268547"/>
                </a:cubicBezTo>
                <a:cubicBezTo>
                  <a:pt x="1119759" y="1266832"/>
                  <a:pt x="1105186" y="1250068"/>
                  <a:pt x="1106424" y="1230923"/>
                </a:cubicBezTo>
                <a:cubicBezTo>
                  <a:pt x="1107758" y="1210920"/>
                  <a:pt x="1125188" y="1195776"/>
                  <a:pt x="1144810" y="1197490"/>
                </a:cubicBezTo>
                <a:cubicBezTo>
                  <a:pt x="1164241" y="1199300"/>
                  <a:pt x="1178814" y="1215969"/>
                  <a:pt x="1177576" y="1235114"/>
                </a:cubicBezTo>
                <a:close/>
                <a:moveTo>
                  <a:pt x="724948" y="868020"/>
                </a:moveTo>
                <a:cubicBezTo>
                  <a:pt x="705231" y="868496"/>
                  <a:pt x="688562" y="852113"/>
                  <a:pt x="688562" y="832302"/>
                </a:cubicBezTo>
                <a:cubicBezTo>
                  <a:pt x="688562" y="813061"/>
                  <a:pt x="704279" y="797059"/>
                  <a:pt x="723519" y="796583"/>
                </a:cubicBezTo>
                <a:cubicBezTo>
                  <a:pt x="743236" y="796106"/>
                  <a:pt x="759904" y="812489"/>
                  <a:pt x="759904" y="832302"/>
                </a:cubicBezTo>
                <a:cubicBezTo>
                  <a:pt x="759904" y="851542"/>
                  <a:pt x="744188" y="867544"/>
                  <a:pt x="724948" y="868020"/>
                </a:cubicBezTo>
                <a:close/>
                <a:moveTo>
                  <a:pt x="1112234" y="1141293"/>
                </a:moveTo>
                <a:cubicBezTo>
                  <a:pt x="1110996" y="1161295"/>
                  <a:pt x="1093661" y="1176440"/>
                  <a:pt x="1073944" y="1174821"/>
                </a:cubicBezTo>
                <a:cubicBezTo>
                  <a:pt x="1054513" y="1173201"/>
                  <a:pt x="1039844" y="1156437"/>
                  <a:pt x="1041083" y="1137292"/>
                </a:cubicBezTo>
                <a:cubicBezTo>
                  <a:pt x="1042321" y="1117289"/>
                  <a:pt x="1059656" y="1102145"/>
                  <a:pt x="1079373" y="1103764"/>
                </a:cubicBezTo>
                <a:cubicBezTo>
                  <a:pt x="1098804" y="1105383"/>
                  <a:pt x="1113473" y="1122147"/>
                  <a:pt x="1112234" y="1141293"/>
                </a:cubicBezTo>
                <a:close/>
                <a:moveTo>
                  <a:pt x="219647" y="656279"/>
                </a:moveTo>
                <a:cubicBezTo>
                  <a:pt x="219551" y="675806"/>
                  <a:pt x="203835" y="691427"/>
                  <a:pt x="184309" y="691522"/>
                </a:cubicBezTo>
                <a:cubicBezTo>
                  <a:pt x="164306" y="691617"/>
                  <a:pt x="148114" y="675139"/>
                  <a:pt x="148685" y="655137"/>
                </a:cubicBezTo>
                <a:cubicBezTo>
                  <a:pt x="149162" y="635610"/>
                  <a:pt x="165259" y="620275"/>
                  <a:pt x="184690" y="620561"/>
                </a:cubicBezTo>
                <a:cubicBezTo>
                  <a:pt x="204216" y="620942"/>
                  <a:pt x="219742" y="636753"/>
                  <a:pt x="219647" y="656279"/>
                </a:cubicBezTo>
                <a:close/>
                <a:moveTo>
                  <a:pt x="376047" y="686569"/>
                </a:moveTo>
                <a:cubicBezTo>
                  <a:pt x="374714" y="706571"/>
                  <a:pt x="357283" y="721716"/>
                  <a:pt x="337661" y="720002"/>
                </a:cubicBezTo>
                <a:cubicBezTo>
                  <a:pt x="318230" y="718287"/>
                  <a:pt x="303657" y="701523"/>
                  <a:pt x="304895" y="682378"/>
                </a:cubicBezTo>
                <a:cubicBezTo>
                  <a:pt x="306229" y="662376"/>
                  <a:pt x="323660" y="647231"/>
                  <a:pt x="343281" y="648945"/>
                </a:cubicBezTo>
                <a:cubicBezTo>
                  <a:pt x="362807" y="650755"/>
                  <a:pt x="377381" y="667424"/>
                  <a:pt x="376047" y="686569"/>
                </a:cubicBezTo>
                <a:close/>
                <a:moveTo>
                  <a:pt x="1011079" y="1083762"/>
                </a:moveTo>
                <a:cubicBezTo>
                  <a:pt x="991552" y="1083666"/>
                  <a:pt x="975932" y="1067950"/>
                  <a:pt x="975836" y="1048424"/>
                </a:cubicBezTo>
                <a:cubicBezTo>
                  <a:pt x="975741" y="1028421"/>
                  <a:pt x="992219" y="1012229"/>
                  <a:pt x="1012222" y="1012800"/>
                </a:cubicBezTo>
                <a:cubicBezTo>
                  <a:pt x="1031748" y="1013277"/>
                  <a:pt x="1047083" y="1029374"/>
                  <a:pt x="1046798" y="1048805"/>
                </a:cubicBezTo>
                <a:cubicBezTo>
                  <a:pt x="1046417" y="1068331"/>
                  <a:pt x="1030510" y="1083857"/>
                  <a:pt x="1011079" y="1083762"/>
                </a:cubicBezTo>
                <a:close/>
                <a:moveTo>
                  <a:pt x="418052" y="734289"/>
                </a:moveTo>
                <a:cubicBezTo>
                  <a:pt x="398050" y="732956"/>
                  <a:pt x="382905" y="715620"/>
                  <a:pt x="384620" y="695999"/>
                </a:cubicBezTo>
                <a:cubicBezTo>
                  <a:pt x="386334" y="676568"/>
                  <a:pt x="403003" y="661899"/>
                  <a:pt x="422148" y="663138"/>
                </a:cubicBezTo>
                <a:cubicBezTo>
                  <a:pt x="442151" y="664471"/>
                  <a:pt x="457295" y="681806"/>
                  <a:pt x="455581" y="701428"/>
                </a:cubicBezTo>
                <a:cubicBezTo>
                  <a:pt x="453962" y="720859"/>
                  <a:pt x="437198" y="735528"/>
                  <a:pt x="418052" y="734289"/>
                </a:cubicBezTo>
                <a:close/>
                <a:moveTo>
                  <a:pt x="980694" y="954031"/>
                </a:moveTo>
                <a:cubicBezTo>
                  <a:pt x="980980" y="974034"/>
                  <a:pt x="965930" y="989273"/>
                  <a:pt x="946023" y="989369"/>
                </a:cubicBezTo>
                <a:cubicBezTo>
                  <a:pt x="926116" y="989464"/>
                  <a:pt x="910971" y="974319"/>
                  <a:pt x="911066" y="954317"/>
                </a:cubicBezTo>
                <a:cubicBezTo>
                  <a:pt x="911162" y="934981"/>
                  <a:pt x="925735" y="920122"/>
                  <a:pt x="944975" y="919741"/>
                </a:cubicBezTo>
                <a:cubicBezTo>
                  <a:pt x="964978" y="919265"/>
                  <a:pt x="980408" y="934124"/>
                  <a:pt x="980694" y="954031"/>
                </a:cubicBezTo>
                <a:close/>
                <a:moveTo>
                  <a:pt x="1289018" y="1590587"/>
                </a:moveTo>
                <a:cubicBezTo>
                  <a:pt x="1289018" y="1590492"/>
                  <a:pt x="1288923" y="1590492"/>
                  <a:pt x="1289018" y="1590587"/>
                </a:cubicBezTo>
                <a:cubicBezTo>
                  <a:pt x="1289304" y="1570775"/>
                  <a:pt x="1304735" y="1556011"/>
                  <a:pt x="1324642" y="1556297"/>
                </a:cubicBezTo>
                <a:cubicBezTo>
                  <a:pt x="1343978" y="1556583"/>
                  <a:pt x="1358456" y="1571346"/>
                  <a:pt x="1358837" y="1590587"/>
                </a:cubicBezTo>
                <a:lnTo>
                  <a:pt x="1289018" y="1590587"/>
                </a:lnTo>
                <a:close/>
                <a:moveTo>
                  <a:pt x="1271588" y="1455427"/>
                </a:moveTo>
                <a:cubicBezTo>
                  <a:pt x="1251871" y="1454855"/>
                  <a:pt x="1237298" y="1439139"/>
                  <a:pt x="1237964" y="1419042"/>
                </a:cubicBezTo>
                <a:cubicBezTo>
                  <a:pt x="1238726" y="1399325"/>
                  <a:pt x="1254538" y="1384942"/>
                  <a:pt x="1274636" y="1385799"/>
                </a:cubicBezTo>
                <a:cubicBezTo>
                  <a:pt x="1293781" y="1386656"/>
                  <a:pt x="1307878" y="1401897"/>
                  <a:pt x="1307497" y="1421423"/>
                </a:cubicBezTo>
                <a:cubicBezTo>
                  <a:pt x="1307116" y="1441235"/>
                  <a:pt x="1291590" y="1455998"/>
                  <a:pt x="1271588" y="1455427"/>
                </a:cubicBezTo>
                <a:close/>
                <a:moveTo>
                  <a:pt x="1242632" y="1326268"/>
                </a:moveTo>
                <a:cubicBezTo>
                  <a:pt x="1242917" y="1345889"/>
                  <a:pt x="1227773" y="1361606"/>
                  <a:pt x="1208246" y="1362082"/>
                </a:cubicBezTo>
                <a:cubicBezTo>
                  <a:pt x="1188053" y="1362558"/>
                  <a:pt x="1172051" y="1346747"/>
                  <a:pt x="1172147" y="1326649"/>
                </a:cubicBezTo>
                <a:cubicBezTo>
                  <a:pt x="1172242" y="1307028"/>
                  <a:pt x="1187577" y="1291692"/>
                  <a:pt x="1207199" y="1291597"/>
                </a:cubicBezTo>
                <a:cubicBezTo>
                  <a:pt x="1226820" y="1291502"/>
                  <a:pt x="1242346" y="1306742"/>
                  <a:pt x="1242632" y="1326268"/>
                </a:cubicBezTo>
                <a:close/>
                <a:moveTo>
                  <a:pt x="139637" y="642563"/>
                </a:moveTo>
                <a:cubicBezTo>
                  <a:pt x="139351" y="662280"/>
                  <a:pt x="123730" y="677330"/>
                  <a:pt x="103918" y="677044"/>
                </a:cubicBezTo>
                <a:cubicBezTo>
                  <a:pt x="84201" y="676758"/>
                  <a:pt x="69152" y="661137"/>
                  <a:pt x="69437" y="641325"/>
                </a:cubicBezTo>
                <a:cubicBezTo>
                  <a:pt x="69723" y="621609"/>
                  <a:pt x="85344" y="606559"/>
                  <a:pt x="105156" y="606845"/>
                </a:cubicBezTo>
                <a:cubicBezTo>
                  <a:pt x="124968" y="607130"/>
                  <a:pt x="140018" y="622752"/>
                  <a:pt x="139637" y="642563"/>
                </a:cubicBezTo>
                <a:close/>
                <a:moveTo>
                  <a:pt x="500063" y="748196"/>
                </a:moveTo>
                <a:cubicBezTo>
                  <a:pt x="480441" y="748481"/>
                  <a:pt x="464820" y="733337"/>
                  <a:pt x="464344" y="713715"/>
                </a:cubicBezTo>
                <a:cubicBezTo>
                  <a:pt x="463868" y="693522"/>
                  <a:pt x="479774" y="677520"/>
                  <a:pt x="499872" y="677616"/>
                </a:cubicBezTo>
                <a:cubicBezTo>
                  <a:pt x="519494" y="677806"/>
                  <a:pt x="534829" y="693141"/>
                  <a:pt x="534829" y="712763"/>
                </a:cubicBezTo>
                <a:cubicBezTo>
                  <a:pt x="534924" y="732479"/>
                  <a:pt x="519684" y="747910"/>
                  <a:pt x="500063" y="748196"/>
                </a:cubicBezTo>
                <a:close/>
                <a:moveTo>
                  <a:pt x="544449" y="726574"/>
                </a:moveTo>
                <a:cubicBezTo>
                  <a:pt x="544735" y="706762"/>
                  <a:pt x="560165" y="691903"/>
                  <a:pt x="580168" y="692379"/>
                </a:cubicBezTo>
                <a:cubicBezTo>
                  <a:pt x="599980" y="692855"/>
                  <a:pt x="614648" y="708477"/>
                  <a:pt x="613982" y="728479"/>
                </a:cubicBezTo>
                <a:cubicBezTo>
                  <a:pt x="613410" y="747720"/>
                  <a:pt x="598361" y="762102"/>
                  <a:pt x="578930" y="762007"/>
                </a:cubicBezTo>
                <a:cubicBezTo>
                  <a:pt x="559118" y="761817"/>
                  <a:pt x="544163" y="746481"/>
                  <a:pt x="544449" y="726574"/>
                </a:cubicBezTo>
                <a:close/>
                <a:moveTo>
                  <a:pt x="838581" y="846018"/>
                </a:moveTo>
                <a:cubicBezTo>
                  <a:pt x="838867" y="866020"/>
                  <a:pt x="823817" y="881260"/>
                  <a:pt x="803910" y="881355"/>
                </a:cubicBezTo>
                <a:cubicBezTo>
                  <a:pt x="784003" y="881451"/>
                  <a:pt x="768858" y="866306"/>
                  <a:pt x="768953" y="846303"/>
                </a:cubicBezTo>
                <a:cubicBezTo>
                  <a:pt x="769049" y="826968"/>
                  <a:pt x="783622" y="812109"/>
                  <a:pt x="802862" y="811728"/>
                </a:cubicBezTo>
                <a:cubicBezTo>
                  <a:pt x="822865" y="811346"/>
                  <a:pt x="838391" y="826110"/>
                  <a:pt x="838581" y="846018"/>
                </a:cubicBezTo>
                <a:close/>
                <a:moveTo>
                  <a:pt x="1155859" y="1119195"/>
                </a:moveTo>
                <a:cubicBezTo>
                  <a:pt x="1175004" y="1119004"/>
                  <a:pt x="1190149" y="1133768"/>
                  <a:pt x="1190530" y="1152818"/>
                </a:cubicBezTo>
                <a:cubicBezTo>
                  <a:pt x="1190816" y="1172535"/>
                  <a:pt x="1175576" y="1187965"/>
                  <a:pt x="1155859" y="1187775"/>
                </a:cubicBezTo>
                <a:cubicBezTo>
                  <a:pt x="1136809" y="1187584"/>
                  <a:pt x="1121950" y="1172535"/>
                  <a:pt x="1121950" y="1153389"/>
                </a:cubicBezTo>
                <a:cubicBezTo>
                  <a:pt x="1121950" y="1134339"/>
                  <a:pt x="1136809" y="1119290"/>
                  <a:pt x="1155859" y="1119195"/>
                </a:cubicBezTo>
                <a:close/>
                <a:moveTo>
                  <a:pt x="1125188" y="1062521"/>
                </a:moveTo>
                <a:cubicBezTo>
                  <a:pt x="1125188" y="1081666"/>
                  <a:pt x="1110329" y="1096620"/>
                  <a:pt x="1091184" y="1096811"/>
                </a:cubicBezTo>
                <a:cubicBezTo>
                  <a:pt x="1071467" y="1097001"/>
                  <a:pt x="1056227" y="1081476"/>
                  <a:pt x="1056513" y="1061759"/>
                </a:cubicBezTo>
                <a:cubicBezTo>
                  <a:pt x="1056894" y="1042709"/>
                  <a:pt x="1072039" y="1028040"/>
                  <a:pt x="1091184" y="1028231"/>
                </a:cubicBezTo>
                <a:cubicBezTo>
                  <a:pt x="1110329" y="1028421"/>
                  <a:pt x="1125188" y="1043376"/>
                  <a:pt x="1125188" y="1062521"/>
                </a:cubicBezTo>
                <a:close/>
                <a:moveTo>
                  <a:pt x="882968" y="894976"/>
                </a:moveTo>
                <a:cubicBezTo>
                  <a:pt x="864013" y="894786"/>
                  <a:pt x="849059" y="879736"/>
                  <a:pt x="849154" y="860686"/>
                </a:cubicBezTo>
                <a:cubicBezTo>
                  <a:pt x="849154" y="841160"/>
                  <a:pt x="864870" y="825920"/>
                  <a:pt x="884492" y="826491"/>
                </a:cubicBezTo>
                <a:cubicBezTo>
                  <a:pt x="903351" y="826968"/>
                  <a:pt x="918020" y="842493"/>
                  <a:pt x="917639" y="861448"/>
                </a:cubicBezTo>
                <a:cubicBezTo>
                  <a:pt x="917258" y="880403"/>
                  <a:pt x="902018" y="895167"/>
                  <a:pt x="882968" y="894976"/>
                </a:cubicBezTo>
                <a:close/>
                <a:moveTo>
                  <a:pt x="1372362" y="1514196"/>
                </a:moveTo>
                <a:cubicBezTo>
                  <a:pt x="1372457" y="1533246"/>
                  <a:pt x="1357598" y="1548391"/>
                  <a:pt x="1338644" y="1548581"/>
                </a:cubicBezTo>
                <a:cubicBezTo>
                  <a:pt x="1319022" y="1548867"/>
                  <a:pt x="1303592" y="1533437"/>
                  <a:pt x="1303877" y="1513815"/>
                </a:cubicBezTo>
                <a:cubicBezTo>
                  <a:pt x="1304163" y="1494861"/>
                  <a:pt x="1319308" y="1480002"/>
                  <a:pt x="1338263" y="1480097"/>
                </a:cubicBezTo>
                <a:cubicBezTo>
                  <a:pt x="1357313" y="1480287"/>
                  <a:pt x="1372267" y="1495242"/>
                  <a:pt x="1372362" y="1514196"/>
                </a:cubicBezTo>
                <a:close/>
                <a:moveTo>
                  <a:pt x="59722" y="627133"/>
                </a:moveTo>
                <a:cubicBezTo>
                  <a:pt x="59912" y="647040"/>
                  <a:pt x="44958" y="662280"/>
                  <a:pt x="25146" y="662280"/>
                </a:cubicBezTo>
                <a:cubicBezTo>
                  <a:pt x="15145" y="662280"/>
                  <a:pt x="6382" y="658470"/>
                  <a:pt x="95" y="652184"/>
                </a:cubicBezTo>
                <a:lnTo>
                  <a:pt x="95" y="603035"/>
                </a:lnTo>
                <a:cubicBezTo>
                  <a:pt x="6096" y="596844"/>
                  <a:pt x="14573" y="593129"/>
                  <a:pt x="24194" y="592938"/>
                </a:cubicBezTo>
                <a:cubicBezTo>
                  <a:pt x="44101" y="592557"/>
                  <a:pt x="59436" y="607416"/>
                  <a:pt x="59722" y="627133"/>
                </a:cubicBezTo>
                <a:close/>
                <a:moveTo>
                  <a:pt x="658844" y="704095"/>
                </a:moveTo>
                <a:cubicBezTo>
                  <a:pt x="678561" y="704095"/>
                  <a:pt x="693515" y="719430"/>
                  <a:pt x="693229" y="739242"/>
                </a:cubicBezTo>
                <a:cubicBezTo>
                  <a:pt x="692944" y="758292"/>
                  <a:pt x="677990" y="772961"/>
                  <a:pt x="658749" y="772866"/>
                </a:cubicBezTo>
                <a:cubicBezTo>
                  <a:pt x="639032" y="772866"/>
                  <a:pt x="624078" y="757530"/>
                  <a:pt x="624364" y="737718"/>
                </a:cubicBezTo>
                <a:cubicBezTo>
                  <a:pt x="624745" y="718668"/>
                  <a:pt x="639699" y="704095"/>
                  <a:pt x="658844" y="704095"/>
                </a:cubicBezTo>
                <a:close/>
                <a:moveTo>
                  <a:pt x="1221010" y="1213016"/>
                </a:moveTo>
                <a:cubicBezTo>
                  <a:pt x="1240060" y="1212730"/>
                  <a:pt x="1255395" y="1227398"/>
                  <a:pt x="1255776" y="1246353"/>
                </a:cubicBezTo>
                <a:cubicBezTo>
                  <a:pt x="1256252" y="1265975"/>
                  <a:pt x="1240917" y="1281596"/>
                  <a:pt x="1221391" y="1281501"/>
                </a:cubicBezTo>
                <a:cubicBezTo>
                  <a:pt x="1202436" y="1281405"/>
                  <a:pt x="1187387" y="1266451"/>
                  <a:pt x="1187291" y="1247496"/>
                </a:cubicBezTo>
                <a:cubicBezTo>
                  <a:pt x="1187196" y="1228446"/>
                  <a:pt x="1202055" y="1213302"/>
                  <a:pt x="1221010" y="1213016"/>
                </a:cubicBezTo>
                <a:close/>
                <a:moveTo>
                  <a:pt x="1287399" y="1375131"/>
                </a:moveTo>
                <a:cubicBezTo>
                  <a:pt x="1268540" y="1375322"/>
                  <a:pt x="1253109" y="1360272"/>
                  <a:pt x="1252919" y="1341413"/>
                </a:cubicBezTo>
                <a:cubicBezTo>
                  <a:pt x="1252728" y="1322553"/>
                  <a:pt x="1267873" y="1307123"/>
                  <a:pt x="1286637" y="1306932"/>
                </a:cubicBezTo>
                <a:cubicBezTo>
                  <a:pt x="1305497" y="1306742"/>
                  <a:pt x="1320927" y="1321791"/>
                  <a:pt x="1321118" y="1340651"/>
                </a:cubicBezTo>
                <a:cubicBezTo>
                  <a:pt x="1321308" y="1359510"/>
                  <a:pt x="1306163" y="1374941"/>
                  <a:pt x="1287399" y="1375131"/>
                </a:cubicBezTo>
                <a:close/>
                <a:moveTo>
                  <a:pt x="738473" y="718573"/>
                </a:moveTo>
                <a:cubicBezTo>
                  <a:pt x="757238" y="718668"/>
                  <a:pt x="772573" y="734004"/>
                  <a:pt x="772477" y="752768"/>
                </a:cubicBezTo>
                <a:cubicBezTo>
                  <a:pt x="772477" y="771532"/>
                  <a:pt x="757047" y="786867"/>
                  <a:pt x="738283" y="786772"/>
                </a:cubicBezTo>
                <a:cubicBezTo>
                  <a:pt x="719519" y="786677"/>
                  <a:pt x="704183" y="771342"/>
                  <a:pt x="704279" y="752577"/>
                </a:cubicBezTo>
                <a:cubicBezTo>
                  <a:pt x="704374" y="733813"/>
                  <a:pt x="719709" y="718573"/>
                  <a:pt x="738473" y="718573"/>
                </a:cubicBezTo>
                <a:close/>
                <a:moveTo>
                  <a:pt x="1025747" y="934600"/>
                </a:moveTo>
                <a:cubicBezTo>
                  <a:pt x="1044512" y="934695"/>
                  <a:pt x="1059752" y="950126"/>
                  <a:pt x="1059561" y="968985"/>
                </a:cubicBezTo>
                <a:cubicBezTo>
                  <a:pt x="1059466" y="987750"/>
                  <a:pt x="1044035" y="1002989"/>
                  <a:pt x="1025176" y="1002799"/>
                </a:cubicBezTo>
                <a:cubicBezTo>
                  <a:pt x="1006412" y="1002704"/>
                  <a:pt x="991172" y="987273"/>
                  <a:pt x="991362" y="968414"/>
                </a:cubicBezTo>
                <a:cubicBezTo>
                  <a:pt x="991457" y="949650"/>
                  <a:pt x="1006888" y="934505"/>
                  <a:pt x="1025747" y="934600"/>
                </a:cubicBezTo>
                <a:close/>
                <a:moveTo>
                  <a:pt x="164402" y="575888"/>
                </a:moveTo>
                <a:cubicBezTo>
                  <a:pt x="164783" y="557315"/>
                  <a:pt x="180785" y="541979"/>
                  <a:pt x="199358" y="542551"/>
                </a:cubicBezTo>
                <a:cubicBezTo>
                  <a:pt x="217932" y="543122"/>
                  <a:pt x="233077" y="559315"/>
                  <a:pt x="232315" y="577889"/>
                </a:cubicBezTo>
                <a:cubicBezTo>
                  <a:pt x="231553" y="595986"/>
                  <a:pt x="216122" y="610655"/>
                  <a:pt x="198120" y="610560"/>
                </a:cubicBezTo>
                <a:cubicBezTo>
                  <a:pt x="179451" y="610369"/>
                  <a:pt x="164020" y="594462"/>
                  <a:pt x="164402" y="575888"/>
                </a:cubicBezTo>
                <a:close/>
                <a:moveTo>
                  <a:pt x="119063" y="596081"/>
                </a:moveTo>
                <a:cubicBezTo>
                  <a:pt x="100584" y="596272"/>
                  <a:pt x="84677" y="580270"/>
                  <a:pt x="84963" y="561792"/>
                </a:cubicBezTo>
                <a:cubicBezTo>
                  <a:pt x="85249" y="543789"/>
                  <a:pt x="100584" y="528549"/>
                  <a:pt x="118491" y="528454"/>
                </a:cubicBezTo>
                <a:cubicBezTo>
                  <a:pt x="136970" y="528263"/>
                  <a:pt x="152876" y="544266"/>
                  <a:pt x="152591" y="562744"/>
                </a:cubicBezTo>
                <a:cubicBezTo>
                  <a:pt x="152400" y="580746"/>
                  <a:pt x="137065" y="595986"/>
                  <a:pt x="119063" y="596081"/>
                </a:cubicBezTo>
                <a:close/>
                <a:moveTo>
                  <a:pt x="513969" y="667138"/>
                </a:moveTo>
                <a:cubicBezTo>
                  <a:pt x="495490" y="667233"/>
                  <a:pt x="479679" y="651231"/>
                  <a:pt x="480060" y="632753"/>
                </a:cubicBezTo>
                <a:cubicBezTo>
                  <a:pt x="480441" y="614751"/>
                  <a:pt x="495776" y="599606"/>
                  <a:pt x="513779" y="599511"/>
                </a:cubicBezTo>
                <a:cubicBezTo>
                  <a:pt x="532257" y="599415"/>
                  <a:pt x="548069" y="615417"/>
                  <a:pt x="547688" y="633896"/>
                </a:cubicBezTo>
                <a:cubicBezTo>
                  <a:pt x="547307" y="651898"/>
                  <a:pt x="531971" y="667043"/>
                  <a:pt x="513969" y="667138"/>
                </a:cubicBezTo>
                <a:close/>
                <a:moveTo>
                  <a:pt x="434816" y="585128"/>
                </a:moveTo>
                <a:cubicBezTo>
                  <a:pt x="453390" y="585413"/>
                  <a:pt x="468725" y="601416"/>
                  <a:pt x="468249" y="619989"/>
                </a:cubicBezTo>
                <a:cubicBezTo>
                  <a:pt x="467773" y="638563"/>
                  <a:pt x="451580" y="653803"/>
                  <a:pt x="433007" y="653041"/>
                </a:cubicBezTo>
                <a:cubicBezTo>
                  <a:pt x="414909" y="652374"/>
                  <a:pt x="400145" y="636944"/>
                  <a:pt x="400240" y="618846"/>
                </a:cubicBezTo>
                <a:cubicBezTo>
                  <a:pt x="400431" y="600272"/>
                  <a:pt x="416243" y="584842"/>
                  <a:pt x="434816" y="585128"/>
                </a:cubicBezTo>
                <a:close/>
                <a:moveTo>
                  <a:pt x="354521" y="570840"/>
                </a:moveTo>
                <a:cubicBezTo>
                  <a:pt x="373285" y="570745"/>
                  <a:pt x="388811" y="586366"/>
                  <a:pt x="388715" y="605130"/>
                </a:cubicBezTo>
                <a:cubicBezTo>
                  <a:pt x="388620" y="623895"/>
                  <a:pt x="372904" y="639325"/>
                  <a:pt x="354139" y="639039"/>
                </a:cubicBezTo>
                <a:cubicBezTo>
                  <a:pt x="335947" y="638754"/>
                  <a:pt x="320897" y="623704"/>
                  <a:pt x="320612" y="605511"/>
                </a:cubicBezTo>
                <a:cubicBezTo>
                  <a:pt x="320326" y="586652"/>
                  <a:pt x="335756" y="570936"/>
                  <a:pt x="354521" y="570840"/>
                </a:cubicBezTo>
                <a:close/>
                <a:moveTo>
                  <a:pt x="312039" y="591129"/>
                </a:moveTo>
                <a:cubicBezTo>
                  <a:pt x="311849" y="609893"/>
                  <a:pt x="295942" y="625228"/>
                  <a:pt x="277178" y="624752"/>
                </a:cubicBezTo>
                <a:cubicBezTo>
                  <a:pt x="258413" y="624276"/>
                  <a:pt x="243269" y="608273"/>
                  <a:pt x="243935" y="589509"/>
                </a:cubicBezTo>
                <a:cubicBezTo>
                  <a:pt x="244507" y="571317"/>
                  <a:pt x="259937" y="556553"/>
                  <a:pt x="278035" y="556553"/>
                </a:cubicBezTo>
                <a:cubicBezTo>
                  <a:pt x="296799" y="556648"/>
                  <a:pt x="312230" y="572364"/>
                  <a:pt x="312039" y="591129"/>
                </a:cubicBezTo>
                <a:close/>
                <a:moveTo>
                  <a:pt x="993839" y="874688"/>
                </a:moveTo>
                <a:cubicBezTo>
                  <a:pt x="994029" y="892595"/>
                  <a:pt x="978789" y="908311"/>
                  <a:pt x="960692" y="908692"/>
                </a:cubicBezTo>
                <a:cubicBezTo>
                  <a:pt x="942213" y="909073"/>
                  <a:pt x="926021" y="893071"/>
                  <a:pt x="926306" y="874497"/>
                </a:cubicBezTo>
                <a:cubicBezTo>
                  <a:pt x="926592" y="856495"/>
                  <a:pt x="942118" y="841160"/>
                  <a:pt x="960120" y="841255"/>
                </a:cubicBezTo>
                <a:cubicBezTo>
                  <a:pt x="978218" y="841255"/>
                  <a:pt x="993648" y="856590"/>
                  <a:pt x="993839" y="874688"/>
                </a:cubicBezTo>
                <a:close/>
                <a:moveTo>
                  <a:pt x="593789" y="613893"/>
                </a:moveTo>
                <a:cubicBezTo>
                  <a:pt x="611886" y="614084"/>
                  <a:pt x="627317" y="629895"/>
                  <a:pt x="627126" y="647897"/>
                </a:cubicBezTo>
                <a:cubicBezTo>
                  <a:pt x="626936" y="665995"/>
                  <a:pt x="611219" y="681426"/>
                  <a:pt x="593122" y="681235"/>
                </a:cubicBezTo>
                <a:cubicBezTo>
                  <a:pt x="575024" y="681045"/>
                  <a:pt x="559594" y="665233"/>
                  <a:pt x="559784" y="647231"/>
                </a:cubicBezTo>
                <a:cubicBezTo>
                  <a:pt x="560070" y="629133"/>
                  <a:pt x="575786" y="613703"/>
                  <a:pt x="593789" y="613893"/>
                </a:cubicBezTo>
                <a:close/>
                <a:moveTo>
                  <a:pt x="1352836" y="1468572"/>
                </a:moveTo>
                <a:cubicBezTo>
                  <a:pt x="1334929" y="1468953"/>
                  <a:pt x="1319117" y="1453808"/>
                  <a:pt x="1318546" y="1435710"/>
                </a:cubicBezTo>
                <a:cubicBezTo>
                  <a:pt x="1317974" y="1417232"/>
                  <a:pt x="1333881" y="1400944"/>
                  <a:pt x="1352455" y="1401039"/>
                </a:cubicBezTo>
                <a:cubicBezTo>
                  <a:pt x="1370457" y="1401135"/>
                  <a:pt x="1385888" y="1416565"/>
                  <a:pt x="1385983" y="1434567"/>
                </a:cubicBezTo>
                <a:cubicBezTo>
                  <a:pt x="1386173" y="1452570"/>
                  <a:pt x="1370933" y="1468191"/>
                  <a:pt x="1352836" y="1468572"/>
                </a:cubicBezTo>
                <a:close/>
                <a:moveTo>
                  <a:pt x="1373505" y="1590587"/>
                </a:moveTo>
                <a:cubicBezTo>
                  <a:pt x="1379315" y="1579252"/>
                  <a:pt x="1391317" y="1571251"/>
                  <a:pt x="1404461" y="1571727"/>
                </a:cubicBezTo>
                <a:cubicBezTo>
                  <a:pt x="1416939" y="1572204"/>
                  <a:pt x="1427893" y="1580014"/>
                  <a:pt x="1433322" y="1590587"/>
                </a:cubicBezTo>
                <a:lnTo>
                  <a:pt x="1373505" y="1590587"/>
                </a:lnTo>
                <a:close/>
                <a:moveTo>
                  <a:pt x="818007" y="800679"/>
                </a:moveTo>
                <a:cubicBezTo>
                  <a:pt x="800005" y="800679"/>
                  <a:pt x="784479" y="785343"/>
                  <a:pt x="784193" y="767341"/>
                </a:cubicBezTo>
                <a:cubicBezTo>
                  <a:pt x="783908" y="748863"/>
                  <a:pt x="800100" y="732765"/>
                  <a:pt x="818579" y="733242"/>
                </a:cubicBezTo>
                <a:cubicBezTo>
                  <a:pt x="836581" y="733622"/>
                  <a:pt x="851821" y="749339"/>
                  <a:pt x="851630" y="767246"/>
                </a:cubicBezTo>
                <a:cubicBezTo>
                  <a:pt x="851535" y="785248"/>
                  <a:pt x="836009" y="800583"/>
                  <a:pt x="818007" y="800679"/>
                </a:cubicBezTo>
                <a:close/>
                <a:moveTo>
                  <a:pt x="39624" y="581604"/>
                </a:moveTo>
                <a:cubicBezTo>
                  <a:pt x="21717" y="581889"/>
                  <a:pt x="6001" y="566459"/>
                  <a:pt x="5715" y="548456"/>
                </a:cubicBezTo>
                <a:cubicBezTo>
                  <a:pt x="5429" y="530550"/>
                  <a:pt x="20860" y="514833"/>
                  <a:pt x="38862" y="514547"/>
                </a:cubicBezTo>
                <a:cubicBezTo>
                  <a:pt x="56769" y="514262"/>
                  <a:pt x="72485" y="529692"/>
                  <a:pt x="72771" y="547695"/>
                </a:cubicBezTo>
                <a:cubicBezTo>
                  <a:pt x="72962" y="565602"/>
                  <a:pt x="57626" y="581318"/>
                  <a:pt x="39624" y="581604"/>
                </a:cubicBezTo>
                <a:close/>
                <a:moveTo>
                  <a:pt x="673132" y="628657"/>
                </a:moveTo>
                <a:cubicBezTo>
                  <a:pt x="691420" y="628752"/>
                  <a:pt x="706660" y="644373"/>
                  <a:pt x="706088" y="662566"/>
                </a:cubicBezTo>
                <a:cubicBezTo>
                  <a:pt x="705612" y="680283"/>
                  <a:pt x="690563" y="694856"/>
                  <a:pt x="672941" y="694856"/>
                </a:cubicBezTo>
                <a:cubicBezTo>
                  <a:pt x="654653" y="694761"/>
                  <a:pt x="639413" y="679139"/>
                  <a:pt x="639985" y="660947"/>
                </a:cubicBezTo>
                <a:cubicBezTo>
                  <a:pt x="640461" y="643230"/>
                  <a:pt x="655415" y="628657"/>
                  <a:pt x="673132" y="628657"/>
                </a:cubicBezTo>
                <a:close/>
                <a:moveTo>
                  <a:pt x="1334357" y="1261403"/>
                </a:moveTo>
                <a:cubicBezTo>
                  <a:pt x="1334453" y="1279405"/>
                  <a:pt x="1318832" y="1294931"/>
                  <a:pt x="1300829" y="1294740"/>
                </a:cubicBezTo>
                <a:cubicBezTo>
                  <a:pt x="1282827" y="1294550"/>
                  <a:pt x="1267492" y="1278834"/>
                  <a:pt x="1267873" y="1260927"/>
                </a:cubicBezTo>
                <a:cubicBezTo>
                  <a:pt x="1268254" y="1243401"/>
                  <a:pt x="1283113" y="1228637"/>
                  <a:pt x="1300639" y="1228351"/>
                </a:cubicBezTo>
                <a:cubicBezTo>
                  <a:pt x="1318641" y="1227970"/>
                  <a:pt x="1334357" y="1243401"/>
                  <a:pt x="1334357" y="1261403"/>
                </a:cubicBezTo>
                <a:close/>
                <a:moveTo>
                  <a:pt x="1203770" y="1074332"/>
                </a:moveTo>
                <a:cubicBezTo>
                  <a:pt x="1203484" y="1092429"/>
                  <a:pt x="1187482" y="1107764"/>
                  <a:pt x="1169575" y="1107193"/>
                </a:cubicBezTo>
                <a:cubicBezTo>
                  <a:pt x="1151382" y="1106622"/>
                  <a:pt x="1136237" y="1090524"/>
                  <a:pt x="1136999" y="1072617"/>
                </a:cubicBezTo>
                <a:cubicBezTo>
                  <a:pt x="1137761" y="1054901"/>
                  <a:pt x="1153001" y="1040328"/>
                  <a:pt x="1170432" y="1040423"/>
                </a:cubicBezTo>
                <a:cubicBezTo>
                  <a:pt x="1188625" y="1040613"/>
                  <a:pt x="1204151" y="1056330"/>
                  <a:pt x="1203770" y="1074332"/>
                </a:cubicBezTo>
                <a:close/>
                <a:moveTo>
                  <a:pt x="1236250" y="1201014"/>
                </a:moveTo>
                <a:cubicBezTo>
                  <a:pt x="1218248" y="1201300"/>
                  <a:pt x="1202531" y="1185774"/>
                  <a:pt x="1202436" y="1167772"/>
                </a:cubicBezTo>
                <a:cubicBezTo>
                  <a:pt x="1202341" y="1149675"/>
                  <a:pt x="1218057" y="1134149"/>
                  <a:pt x="1236059" y="1134339"/>
                </a:cubicBezTo>
                <a:cubicBezTo>
                  <a:pt x="1253585" y="1134530"/>
                  <a:pt x="1268635" y="1149294"/>
                  <a:pt x="1269111" y="1166915"/>
                </a:cubicBezTo>
                <a:cubicBezTo>
                  <a:pt x="1269682" y="1184822"/>
                  <a:pt x="1254347" y="1200729"/>
                  <a:pt x="1236250" y="1201014"/>
                </a:cubicBezTo>
                <a:close/>
                <a:moveTo>
                  <a:pt x="1104710" y="1016134"/>
                </a:moveTo>
                <a:cubicBezTo>
                  <a:pt x="1086612" y="1015944"/>
                  <a:pt x="1071372" y="1000132"/>
                  <a:pt x="1071753" y="982225"/>
                </a:cubicBezTo>
                <a:cubicBezTo>
                  <a:pt x="1072229" y="964128"/>
                  <a:pt x="1088136" y="948983"/>
                  <a:pt x="1106043" y="949650"/>
                </a:cubicBezTo>
                <a:cubicBezTo>
                  <a:pt x="1123664" y="950316"/>
                  <a:pt x="1138238" y="965366"/>
                  <a:pt x="1138238" y="982796"/>
                </a:cubicBezTo>
                <a:cubicBezTo>
                  <a:pt x="1138333" y="1000894"/>
                  <a:pt x="1122712" y="1016325"/>
                  <a:pt x="1104710" y="1016134"/>
                </a:cubicBezTo>
                <a:close/>
                <a:moveTo>
                  <a:pt x="1418273" y="1492955"/>
                </a:moveTo>
                <a:cubicBezTo>
                  <a:pt x="1436561" y="1493337"/>
                  <a:pt x="1451324" y="1508862"/>
                  <a:pt x="1450562" y="1527055"/>
                </a:cubicBezTo>
                <a:cubicBezTo>
                  <a:pt x="1449800" y="1544867"/>
                  <a:pt x="1434941" y="1558964"/>
                  <a:pt x="1417225" y="1558678"/>
                </a:cubicBezTo>
                <a:cubicBezTo>
                  <a:pt x="1398937" y="1558297"/>
                  <a:pt x="1384173" y="1542771"/>
                  <a:pt x="1384935" y="1524579"/>
                </a:cubicBezTo>
                <a:cubicBezTo>
                  <a:pt x="1385602" y="1506767"/>
                  <a:pt x="1400556" y="1492575"/>
                  <a:pt x="1418273" y="1492955"/>
                </a:cubicBezTo>
                <a:close/>
                <a:moveTo>
                  <a:pt x="894493" y="814013"/>
                </a:moveTo>
                <a:cubicBezTo>
                  <a:pt x="876205" y="813918"/>
                  <a:pt x="861251" y="798393"/>
                  <a:pt x="861822" y="780200"/>
                </a:cubicBezTo>
                <a:cubicBezTo>
                  <a:pt x="862394" y="762388"/>
                  <a:pt x="877157" y="748101"/>
                  <a:pt x="894874" y="748291"/>
                </a:cubicBezTo>
                <a:cubicBezTo>
                  <a:pt x="913162" y="748386"/>
                  <a:pt x="928116" y="763912"/>
                  <a:pt x="927545" y="782105"/>
                </a:cubicBezTo>
                <a:cubicBezTo>
                  <a:pt x="927068" y="799821"/>
                  <a:pt x="912209" y="814109"/>
                  <a:pt x="894493" y="814013"/>
                </a:cubicBezTo>
                <a:close/>
                <a:moveTo>
                  <a:pt x="1398937" y="1355510"/>
                </a:moveTo>
                <a:cubicBezTo>
                  <a:pt x="1398842" y="1373703"/>
                  <a:pt x="1384554" y="1387800"/>
                  <a:pt x="1366266" y="1387609"/>
                </a:cubicBezTo>
                <a:cubicBezTo>
                  <a:pt x="1348073" y="1387514"/>
                  <a:pt x="1333976" y="1373226"/>
                  <a:pt x="1334167" y="1354938"/>
                </a:cubicBezTo>
                <a:cubicBezTo>
                  <a:pt x="1334262" y="1336746"/>
                  <a:pt x="1348550" y="1322648"/>
                  <a:pt x="1366838" y="1322839"/>
                </a:cubicBezTo>
                <a:cubicBezTo>
                  <a:pt x="1385030" y="1323030"/>
                  <a:pt x="1399032" y="1337317"/>
                  <a:pt x="1398937" y="1355510"/>
                </a:cubicBezTo>
                <a:close/>
                <a:moveTo>
                  <a:pt x="784860" y="676282"/>
                </a:moveTo>
                <a:cubicBezTo>
                  <a:pt x="784670" y="694475"/>
                  <a:pt x="770573" y="708381"/>
                  <a:pt x="752380" y="708191"/>
                </a:cubicBezTo>
                <a:cubicBezTo>
                  <a:pt x="734187" y="708000"/>
                  <a:pt x="720281" y="693903"/>
                  <a:pt x="720471" y="675711"/>
                </a:cubicBezTo>
                <a:cubicBezTo>
                  <a:pt x="720662" y="657518"/>
                  <a:pt x="734759" y="643611"/>
                  <a:pt x="752951" y="643802"/>
                </a:cubicBezTo>
                <a:cubicBezTo>
                  <a:pt x="771049" y="643897"/>
                  <a:pt x="784955" y="657994"/>
                  <a:pt x="784860" y="676282"/>
                </a:cubicBezTo>
                <a:close/>
                <a:moveTo>
                  <a:pt x="1072039" y="889452"/>
                </a:moveTo>
                <a:cubicBezTo>
                  <a:pt x="1071848" y="907644"/>
                  <a:pt x="1057561" y="921741"/>
                  <a:pt x="1039368" y="921551"/>
                </a:cubicBezTo>
                <a:cubicBezTo>
                  <a:pt x="1021175" y="921360"/>
                  <a:pt x="1007078" y="907073"/>
                  <a:pt x="1007269" y="888880"/>
                </a:cubicBezTo>
                <a:cubicBezTo>
                  <a:pt x="1007459" y="870687"/>
                  <a:pt x="1021747" y="856590"/>
                  <a:pt x="1039940" y="856781"/>
                </a:cubicBezTo>
                <a:cubicBezTo>
                  <a:pt x="1058132" y="856876"/>
                  <a:pt x="1072229" y="871259"/>
                  <a:pt x="1072039" y="889452"/>
                </a:cubicBezTo>
                <a:close/>
                <a:moveTo>
                  <a:pt x="607409" y="599320"/>
                </a:moveTo>
                <a:cubicBezTo>
                  <a:pt x="589979" y="599225"/>
                  <a:pt x="576167" y="585128"/>
                  <a:pt x="576358" y="567697"/>
                </a:cubicBezTo>
                <a:cubicBezTo>
                  <a:pt x="576453" y="550266"/>
                  <a:pt x="590550" y="536455"/>
                  <a:pt x="607981" y="536646"/>
                </a:cubicBezTo>
                <a:cubicBezTo>
                  <a:pt x="625412" y="536741"/>
                  <a:pt x="639223" y="550838"/>
                  <a:pt x="639032" y="568269"/>
                </a:cubicBezTo>
                <a:cubicBezTo>
                  <a:pt x="638842" y="585604"/>
                  <a:pt x="624840" y="599415"/>
                  <a:pt x="607409" y="599320"/>
                </a:cubicBezTo>
                <a:close/>
                <a:moveTo>
                  <a:pt x="1005935" y="794773"/>
                </a:moveTo>
                <a:cubicBezTo>
                  <a:pt x="1006221" y="812489"/>
                  <a:pt x="992791" y="826491"/>
                  <a:pt x="975265" y="826968"/>
                </a:cubicBezTo>
                <a:cubicBezTo>
                  <a:pt x="956977" y="827348"/>
                  <a:pt x="942689" y="813442"/>
                  <a:pt x="942785" y="795249"/>
                </a:cubicBezTo>
                <a:cubicBezTo>
                  <a:pt x="942880" y="777533"/>
                  <a:pt x="956501" y="763912"/>
                  <a:pt x="974122" y="763817"/>
                </a:cubicBezTo>
                <a:cubicBezTo>
                  <a:pt x="991838" y="763626"/>
                  <a:pt x="1005650" y="777152"/>
                  <a:pt x="1005935" y="794773"/>
                </a:cubicBezTo>
                <a:close/>
                <a:moveTo>
                  <a:pt x="164497" y="482258"/>
                </a:moveTo>
                <a:cubicBezTo>
                  <a:pt x="164687" y="499879"/>
                  <a:pt x="151257" y="513881"/>
                  <a:pt x="133826" y="514262"/>
                </a:cubicBezTo>
                <a:cubicBezTo>
                  <a:pt x="115634" y="514643"/>
                  <a:pt x="101346" y="500641"/>
                  <a:pt x="101537" y="482544"/>
                </a:cubicBezTo>
                <a:cubicBezTo>
                  <a:pt x="101632" y="465018"/>
                  <a:pt x="115348" y="451302"/>
                  <a:pt x="132874" y="451302"/>
                </a:cubicBezTo>
                <a:cubicBezTo>
                  <a:pt x="150495" y="451111"/>
                  <a:pt x="164306" y="464732"/>
                  <a:pt x="164497" y="482258"/>
                </a:cubicBezTo>
                <a:close/>
                <a:moveTo>
                  <a:pt x="559689" y="553219"/>
                </a:moveTo>
                <a:cubicBezTo>
                  <a:pt x="559975" y="570936"/>
                  <a:pt x="546545" y="584937"/>
                  <a:pt x="529019" y="585413"/>
                </a:cubicBezTo>
                <a:cubicBezTo>
                  <a:pt x="510731" y="585890"/>
                  <a:pt x="496443" y="571983"/>
                  <a:pt x="496538" y="553695"/>
                </a:cubicBezTo>
                <a:cubicBezTo>
                  <a:pt x="496634" y="535979"/>
                  <a:pt x="510254" y="522358"/>
                  <a:pt x="527876" y="522263"/>
                </a:cubicBezTo>
                <a:cubicBezTo>
                  <a:pt x="545592" y="522072"/>
                  <a:pt x="559403" y="535598"/>
                  <a:pt x="559689" y="553219"/>
                </a:cubicBezTo>
                <a:close/>
                <a:moveTo>
                  <a:pt x="863727" y="687712"/>
                </a:moveTo>
                <a:cubicBezTo>
                  <a:pt x="863537" y="705238"/>
                  <a:pt x="849821" y="718859"/>
                  <a:pt x="832199" y="718859"/>
                </a:cubicBezTo>
                <a:cubicBezTo>
                  <a:pt x="814102" y="718859"/>
                  <a:pt x="800195" y="704476"/>
                  <a:pt x="800767" y="686283"/>
                </a:cubicBezTo>
                <a:cubicBezTo>
                  <a:pt x="801243" y="668853"/>
                  <a:pt x="815340" y="655518"/>
                  <a:pt x="833057" y="655898"/>
                </a:cubicBezTo>
                <a:cubicBezTo>
                  <a:pt x="850392" y="656184"/>
                  <a:pt x="863918" y="670186"/>
                  <a:pt x="863727" y="687712"/>
                </a:cubicBezTo>
                <a:close/>
                <a:moveTo>
                  <a:pt x="321183" y="511309"/>
                </a:moveTo>
                <a:cubicBezTo>
                  <a:pt x="321088" y="529597"/>
                  <a:pt x="306896" y="543313"/>
                  <a:pt x="288512" y="542932"/>
                </a:cubicBezTo>
                <a:cubicBezTo>
                  <a:pt x="270891" y="542551"/>
                  <a:pt x="257556" y="528740"/>
                  <a:pt x="257556" y="510928"/>
                </a:cubicBezTo>
                <a:cubicBezTo>
                  <a:pt x="257651" y="492640"/>
                  <a:pt x="271844" y="478924"/>
                  <a:pt x="290227" y="479305"/>
                </a:cubicBezTo>
                <a:cubicBezTo>
                  <a:pt x="307848" y="479686"/>
                  <a:pt x="321183" y="493497"/>
                  <a:pt x="321183" y="511309"/>
                </a:cubicBezTo>
                <a:close/>
                <a:moveTo>
                  <a:pt x="369475" y="493497"/>
                </a:moveTo>
                <a:cubicBezTo>
                  <a:pt x="387668" y="493783"/>
                  <a:pt x="401288" y="508166"/>
                  <a:pt x="400717" y="526549"/>
                </a:cubicBezTo>
                <a:cubicBezTo>
                  <a:pt x="400145" y="544170"/>
                  <a:pt x="386144" y="557315"/>
                  <a:pt x="368332" y="557029"/>
                </a:cubicBezTo>
                <a:cubicBezTo>
                  <a:pt x="350139" y="556743"/>
                  <a:pt x="336518" y="542361"/>
                  <a:pt x="337090" y="523977"/>
                </a:cubicBezTo>
                <a:cubicBezTo>
                  <a:pt x="337661" y="506451"/>
                  <a:pt x="351663" y="493307"/>
                  <a:pt x="369475" y="493497"/>
                </a:cubicBezTo>
                <a:close/>
                <a:moveTo>
                  <a:pt x="1150620" y="903834"/>
                </a:moveTo>
                <a:cubicBezTo>
                  <a:pt x="1150334" y="921265"/>
                  <a:pt x="1136237" y="934886"/>
                  <a:pt x="1118711" y="934695"/>
                </a:cubicBezTo>
                <a:cubicBezTo>
                  <a:pt x="1101281" y="934410"/>
                  <a:pt x="1087660" y="920313"/>
                  <a:pt x="1087850" y="902787"/>
                </a:cubicBezTo>
                <a:cubicBezTo>
                  <a:pt x="1088136" y="885356"/>
                  <a:pt x="1102233" y="871735"/>
                  <a:pt x="1119759" y="871926"/>
                </a:cubicBezTo>
                <a:cubicBezTo>
                  <a:pt x="1137190" y="872306"/>
                  <a:pt x="1150906" y="886404"/>
                  <a:pt x="1150620" y="903834"/>
                </a:cubicBezTo>
                <a:close/>
                <a:moveTo>
                  <a:pt x="1250442" y="1056520"/>
                </a:moveTo>
                <a:cubicBezTo>
                  <a:pt x="1268063" y="1056711"/>
                  <a:pt x="1281684" y="1070427"/>
                  <a:pt x="1281589" y="1088143"/>
                </a:cubicBezTo>
                <a:cubicBezTo>
                  <a:pt x="1281589" y="1106336"/>
                  <a:pt x="1267206" y="1120242"/>
                  <a:pt x="1248918" y="1119671"/>
                </a:cubicBezTo>
                <a:cubicBezTo>
                  <a:pt x="1231392" y="1119195"/>
                  <a:pt x="1218152" y="1105097"/>
                  <a:pt x="1218438" y="1087286"/>
                </a:cubicBezTo>
                <a:cubicBezTo>
                  <a:pt x="1218724" y="1069664"/>
                  <a:pt x="1232630" y="1056330"/>
                  <a:pt x="1250442" y="1056520"/>
                </a:cubicBezTo>
                <a:close/>
                <a:moveTo>
                  <a:pt x="1184148" y="1028707"/>
                </a:moveTo>
                <a:cubicBezTo>
                  <a:pt x="1166527" y="1028517"/>
                  <a:pt x="1153001" y="1014705"/>
                  <a:pt x="1153001" y="996989"/>
                </a:cubicBezTo>
                <a:cubicBezTo>
                  <a:pt x="1153001" y="978796"/>
                  <a:pt x="1167384" y="964985"/>
                  <a:pt x="1185767" y="965461"/>
                </a:cubicBezTo>
                <a:cubicBezTo>
                  <a:pt x="1203293" y="965937"/>
                  <a:pt x="1216533" y="980129"/>
                  <a:pt x="1216247" y="997846"/>
                </a:cubicBezTo>
                <a:cubicBezTo>
                  <a:pt x="1215866" y="1015563"/>
                  <a:pt x="1201960" y="1028897"/>
                  <a:pt x="1184148" y="1028707"/>
                </a:cubicBezTo>
                <a:close/>
                <a:moveTo>
                  <a:pt x="213170" y="465208"/>
                </a:moveTo>
                <a:cubicBezTo>
                  <a:pt x="231362" y="465494"/>
                  <a:pt x="244888" y="479781"/>
                  <a:pt x="244316" y="498164"/>
                </a:cubicBezTo>
                <a:cubicBezTo>
                  <a:pt x="243745" y="515691"/>
                  <a:pt x="229838" y="528835"/>
                  <a:pt x="212122" y="528645"/>
                </a:cubicBezTo>
                <a:cubicBezTo>
                  <a:pt x="193929" y="528359"/>
                  <a:pt x="180404" y="514071"/>
                  <a:pt x="180975" y="495688"/>
                </a:cubicBezTo>
                <a:cubicBezTo>
                  <a:pt x="181451" y="478162"/>
                  <a:pt x="195358" y="465018"/>
                  <a:pt x="213170" y="465208"/>
                </a:cubicBezTo>
                <a:close/>
                <a:moveTo>
                  <a:pt x="1463612" y="1448569"/>
                </a:moveTo>
                <a:cubicBezTo>
                  <a:pt x="1463802" y="1466857"/>
                  <a:pt x="1449991" y="1480859"/>
                  <a:pt x="1431703" y="1480668"/>
                </a:cubicBezTo>
                <a:cubicBezTo>
                  <a:pt x="1414082" y="1480573"/>
                  <a:pt x="1400461" y="1467047"/>
                  <a:pt x="1400270" y="1449426"/>
                </a:cubicBezTo>
                <a:cubicBezTo>
                  <a:pt x="1400080" y="1431138"/>
                  <a:pt x="1413891" y="1417137"/>
                  <a:pt x="1432179" y="1417327"/>
                </a:cubicBezTo>
                <a:cubicBezTo>
                  <a:pt x="1449800" y="1417518"/>
                  <a:pt x="1463421" y="1430948"/>
                  <a:pt x="1463612" y="1448569"/>
                </a:cubicBezTo>
                <a:close/>
                <a:moveTo>
                  <a:pt x="1380363" y="1244353"/>
                </a:moveTo>
                <a:cubicBezTo>
                  <a:pt x="1397794" y="1244163"/>
                  <a:pt x="1411891" y="1257879"/>
                  <a:pt x="1412081" y="1275309"/>
                </a:cubicBezTo>
                <a:cubicBezTo>
                  <a:pt x="1412272" y="1292740"/>
                  <a:pt x="1398556" y="1306837"/>
                  <a:pt x="1381125" y="1307028"/>
                </a:cubicBezTo>
                <a:cubicBezTo>
                  <a:pt x="1363694" y="1307218"/>
                  <a:pt x="1349597" y="1293502"/>
                  <a:pt x="1349407" y="1276071"/>
                </a:cubicBezTo>
                <a:cubicBezTo>
                  <a:pt x="1349216" y="1258641"/>
                  <a:pt x="1362932" y="1244544"/>
                  <a:pt x="1380363" y="1244353"/>
                </a:cubicBezTo>
                <a:close/>
                <a:moveTo>
                  <a:pt x="1346930" y="1181964"/>
                </a:moveTo>
                <a:cubicBezTo>
                  <a:pt x="1346930" y="1199681"/>
                  <a:pt x="1333310" y="1213302"/>
                  <a:pt x="1315593" y="1213492"/>
                </a:cubicBezTo>
                <a:cubicBezTo>
                  <a:pt x="1297305" y="1213587"/>
                  <a:pt x="1283399" y="1199395"/>
                  <a:pt x="1283780" y="1181107"/>
                </a:cubicBezTo>
                <a:cubicBezTo>
                  <a:pt x="1284161" y="1163486"/>
                  <a:pt x="1298067" y="1150151"/>
                  <a:pt x="1315784" y="1150341"/>
                </a:cubicBezTo>
                <a:cubicBezTo>
                  <a:pt x="1333500" y="1150532"/>
                  <a:pt x="1347026" y="1164248"/>
                  <a:pt x="1346930" y="1181964"/>
                </a:cubicBezTo>
                <a:close/>
                <a:moveTo>
                  <a:pt x="447294" y="571317"/>
                </a:moveTo>
                <a:cubicBezTo>
                  <a:pt x="429197" y="570745"/>
                  <a:pt x="415862" y="556077"/>
                  <a:pt x="416719" y="537598"/>
                </a:cubicBezTo>
                <a:cubicBezTo>
                  <a:pt x="417576" y="520072"/>
                  <a:pt x="431768" y="507118"/>
                  <a:pt x="449675" y="507689"/>
                </a:cubicBezTo>
                <a:cubicBezTo>
                  <a:pt x="467773" y="508261"/>
                  <a:pt x="481108" y="522929"/>
                  <a:pt x="480251" y="541408"/>
                </a:cubicBezTo>
                <a:cubicBezTo>
                  <a:pt x="479393" y="558934"/>
                  <a:pt x="465201" y="571888"/>
                  <a:pt x="447294" y="571317"/>
                </a:cubicBezTo>
                <a:close/>
                <a:moveTo>
                  <a:pt x="84677" y="468542"/>
                </a:moveTo>
                <a:cubicBezTo>
                  <a:pt x="84677" y="485972"/>
                  <a:pt x="70485" y="499974"/>
                  <a:pt x="53054" y="499784"/>
                </a:cubicBezTo>
                <a:cubicBezTo>
                  <a:pt x="35624" y="499593"/>
                  <a:pt x="21812" y="485211"/>
                  <a:pt x="22193" y="467780"/>
                </a:cubicBezTo>
                <a:cubicBezTo>
                  <a:pt x="22574" y="450921"/>
                  <a:pt x="36290" y="437395"/>
                  <a:pt x="53150" y="437204"/>
                </a:cubicBezTo>
                <a:cubicBezTo>
                  <a:pt x="70580" y="437014"/>
                  <a:pt x="84677" y="451111"/>
                  <a:pt x="84677" y="468542"/>
                </a:cubicBezTo>
                <a:close/>
                <a:moveTo>
                  <a:pt x="718376" y="582556"/>
                </a:moveTo>
                <a:cubicBezTo>
                  <a:pt x="718090" y="599796"/>
                  <a:pt x="703326" y="613893"/>
                  <a:pt x="686086" y="613227"/>
                </a:cubicBezTo>
                <a:cubicBezTo>
                  <a:pt x="669417" y="612560"/>
                  <a:pt x="655892" y="598368"/>
                  <a:pt x="656082" y="581699"/>
                </a:cubicBezTo>
                <a:cubicBezTo>
                  <a:pt x="656368" y="564459"/>
                  <a:pt x="671132" y="550362"/>
                  <a:pt x="688372" y="551028"/>
                </a:cubicBezTo>
                <a:cubicBezTo>
                  <a:pt x="705041" y="551695"/>
                  <a:pt x="718566" y="565887"/>
                  <a:pt x="718376" y="582556"/>
                </a:cubicBezTo>
                <a:close/>
                <a:moveTo>
                  <a:pt x="1446181" y="1338555"/>
                </a:moveTo>
                <a:cubicBezTo>
                  <a:pt x="1462754" y="1338555"/>
                  <a:pt x="1476851" y="1352557"/>
                  <a:pt x="1477137" y="1369226"/>
                </a:cubicBezTo>
                <a:cubicBezTo>
                  <a:pt x="1477328" y="1386276"/>
                  <a:pt x="1462469" y="1400944"/>
                  <a:pt x="1445419" y="1400468"/>
                </a:cubicBezTo>
                <a:cubicBezTo>
                  <a:pt x="1428845" y="1399992"/>
                  <a:pt x="1414939" y="1385609"/>
                  <a:pt x="1415225" y="1369130"/>
                </a:cubicBezTo>
                <a:cubicBezTo>
                  <a:pt x="1415415" y="1352462"/>
                  <a:pt x="1429607" y="1338460"/>
                  <a:pt x="1446181" y="1338555"/>
                </a:cubicBezTo>
                <a:close/>
                <a:moveTo>
                  <a:pt x="4858" y="458636"/>
                </a:moveTo>
                <a:cubicBezTo>
                  <a:pt x="4572" y="463970"/>
                  <a:pt x="2762" y="468923"/>
                  <a:pt x="95" y="473209"/>
                </a:cubicBezTo>
                <a:lnTo>
                  <a:pt x="95" y="440919"/>
                </a:lnTo>
                <a:cubicBezTo>
                  <a:pt x="3429" y="446063"/>
                  <a:pt x="5239" y="452159"/>
                  <a:pt x="4858" y="458636"/>
                </a:cubicBezTo>
                <a:close/>
                <a:moveTo>
                  <a:pt x="1084802" y="809251"/>
                </a:moveTo>
                <a:cubicBezTo>
                  <a:pt x="1084993" y="825729"/>
                  <a:pt x="1070991" y="840112"/>
                  <a:pt x="1054513" y="840493"/>
                </a:cubicBezTo>
                <a:cubicBezTo>
                  <a:pt x="1037558" y="840874"/>
                  <a:pt x="1022699" y="826110"/>
                  <a:pt x="1022985" y="809061"/>
                </a:cubicBezTo>
                <a:cubicBezTo>
                  <a:pt x="1023271" y="792487"/>
                  <a:pt x="1037463" y="778485"/>
                  <a:pt x="1054037" y="778580"/>
                </a:cubicBezTo>
                <a:cubicBezTo>
                  <a:pt x="1070610" y="778676"/>
                  <a:pt x="1084707" y="792678"/>
                  <a:pt x="1084802" y="809251"/>
                </a:cubicBezTo>
                <a:close/>
                <a:moveTo>
                  <a:pt x="1497140" y="1571061"/>
                </a:moveTo>
                <a:cubicBezTo>
                  <a:pt x="1480471" y="1570965"/>
                  <a:pt x="1466374" y="1556868"/>
                  <a:pt x="1466278" y="1540200"/>
                </a:cubicBezTo>
                <a:cubicBezTo>
                  <a:pt x="1466183" y="1523055"/>
                  <a:pt x="1481042" y="1508386"/>
                  <a:pt x="1498187" y="1508958"/>
                </a:cubicBezTo>
                <a:cubicBezTo>
                  <a:pt x="1514856" y="1509434"/>
                  <a:pt x="1528667" y="1523912"/>
                  <a:pt x="1528382" y="1540485"/>
                </a:cubicBezTo>
                <a:cubicBezTo>
                  <a:pt x="1528001" y="1557249"/>
                  <a:pt x="1513808" y="1571156"/>
                  <a:pt x="1497140" y="1571061"/>
                </a:cubicBezTo>
                <a:close/>
                <a:moveTo>
                  <a:pt x="909638" y="732575"/>
                </a:moveTo>
                <a:cubicBezTo>
                  <a:pt x="893064" y="732956"/>
                  <a:pt x="878491" y="719240"/>
                  <a:pt x="877919" y="702571"/>
                </a:cubicBezTo>
                <a:cubicBezTo>
                  <a:pt x="877252" y="685426"/>
                  <a:pt x="891731" y="670472"/>
                  <a:pt x="908971" y="670472"/>
                </a:cubicBezTo>
                <a:cubicBezTo>
                  <a:pt x="925640" y="670472"/>
                  <a:pt x="939832" y="684473"/>
                  <a:pt x="940022" y="701238"/>
                </a:cubicBezTo>
                <a:cubicBezTo>
                  <a:pt x="940213" y="717811"/>
                  <a:pt x="926306" y="732194"/>
                  <a:pt x="909638" y="732575"/>
                </a:cubicBezTo>
                <a:close/>
                <a:moveTo>
                  <a:pt x="766858" y="565792"/>
                </a:moveTo>
                <a:cubicBezTo>
                  <a:pt x="783336" y="565792"/>
                  <a:pt x="797719" y="580365"/>
                  <a:pt x="797433" y="596748"/>
                </a:cubicBezTo>
                <a:cubicBezTo>
                  <a:pt x="797243" y="613227"/>
                  <a:pt x="782479" y="627419"/>
                  <a:pt x="766096" y="627038"/>
                </a:cubicBezTo>
                <a:cubicBezTo>
                  <a:pt x="750094" y="626562"/>
                  <a:pt x="736473" y="612750"/>
                  <a:pt x="736187" y="596844"/>
                </a:cubicBezTo>
                <a:cubicBezTo>
                  <a:pt x="735997" y="580365"/>
                  <a:pt x="750379" y="565792"/>
                  <a:pt x="766858" y="565792"/>
                </a:cubicBezTo>
                <a:close/>
                <a:moveTo>
                  <a:pt x="1233583" y="1010705"/>
                </a:moveTo>
                <a:cubicBezTo>
                  <a:pt x="1234059" y="994227"/>
                  <a:pt x="1248918" y="980129"/>
                  <a:pt x="1265206" y="980796"/>
                </a:cubicBezTo>
                <a:cubicBezTo>
                  <a:pt x="1281779" y="981463"/>
                  <a:pt x="1295686" y="996513"/>
                  <a:pt x="1294733" y="1012800"/>
                </a:cubicBezTo>
                <a:cubicBezTo>
                  <a:pt x="1293876" y="1028897"/>
                  <a:pt x="1279684" y="1042233"/>
                  <a:pt x="1263872" y="1042042"/>
                </a:cubicBezTo>
                <a:cubicBezTo>
                  <a:pt x="1247394" y="1041756"/>
                  <a:pt x="1233202" y="1026993"/>
                  <a:pt x="1233583" y="1010705"/>
                </a:cubicBezTo>
                <a:close/>
                <a:moveTo>
                  <a:pt x="1360170" y="1101573"/>
                </a:moveTo>
                <a:cubicBezTo>
                  <a:pt x="1360646" y="1117956"/>
                  <a:pt x="1346359" y="1132625"/>
                  <a:pt x="1329881" y="1132911"/>
                </a:cubicBezTo>
                <a:cubicBezTo>
                  <a:pt x="1313498" y="1133101"/>
                  <a:pt x="1298924" y="1118718"/>
                  <a:pt x="1298924" y="1102335"/>
                </a:cubicBezTo>
                <a:cubicBezTo>
                  <a:pt x="1298924" y="1086429"/>
                  <a:pt x="1312450" y="1072427"/>
                  <a:pt x="1328452" y="1071760"/>
                </a:cubicBezTo>
                <a:cubicBezTo>
                  <a:pt x="1344835" y="1070998"/>
                  <a:pt x="1359694" y="1085095"/>
                  <a:pt x="1360170" y="1101573"/>
                </a:cubicBezTo>
                <a:close/>
                <a:moveTo>
                  <a:pt x="1425226" y="1195680"/>
                </a:moveTo>
                <a:cubicBezTo>
                  <a:pt x="1425512" y="1212254"/>
                  <a:pt x="1411224" y="1226541"/>
                  <a:pt x="1394651" y="1226255"/>
                </a:cubicBezTo>
                <a:cubicBezTo>
                  <a:pt x="1378553" y="1226065"/>
                  <a:pt x="1364932" y="1212444"/>
                  <a:pt x="1364742" y="1196347"/>
                </a:cubicBezTo>
                <a:cubicBezTo>
                  <a:pt x="1364456" y="1179773"/>
                  <a:pt x="1378744" y="1165486"/>
                  <a:pt x="1395317" y="1165772"/>
                </a:cubicBezTo>
                <a:cubicBezTo>
                  <a:pt x="1411319" y="1166058"/>
                  <a:pt x="1424940" y="1179678"/>
                  <a:pt x="1425226" y="1195680"/>
                </a:cubicBezTo>
                <a:close/>
                <a:moveTo>
                  <a:pt x="1199388" y="947840"/>
                </a:moveTo>
                <a:cubicBezTo>
                  <a:pt x="1182910" y="948221"/>
                  <a:pt x="1168527" y="933933"/>
                  <a:pt x="1168622" y="917455"/>
                </a:cubicBezTo>
                <a:cubicBezTo>
                  <a:pt x="1168718" y="901358"/>
                  <a:pt x="1182243" y="887737"/>
                  <a:pt x="1198340" y="887356"/>
                </a:cubicBezTo>
                <a:cubicBezTo>
                  <a:pt x="1214819" y="886975"/>
                  <a:pt x="1229201" y="901263"/>
                  <a:pt x="1229106" y="917741"/>
                </a:cubicBezTo>
                <a:cubicBezTo>
                  <a:pt x="1229011" y="933838"/>
                  <a:pt x="1215485" y="947459"/>
                  <a:pt x="1199388" y="947840"/>
                </a:cubicBezTo>
                <a:close/>
                <a:moveTo>
                  <a:pt x="303943" y="461588"/>
                </a:moveTo>
                <a:cubicBezTo>
                  <a:pt x="287750" y="461874"/>
                  <a:pt x="273939" y="448539"/>
                  <a:pt x="273463" y="432347"/>
                </a:cubicBezTo>
                <a:cubicBezTo>
                  <a:pt x="272987" y="415678"/>
                  <a:pt x="287084" y="401391"/>
                  <a:pt x="303752" y="401581"/>
                </a:cubicBezTo>
                <a:cubicBezTo>
                  <a:pt x="319945" y="401771"/>
                  <a:pt x="333470" y="415392"/>
                  <a:pt x="333470" y="431585"/>
                </a:cubicBezTo>
                <a:cubicBezTo>
                  <a:pt x="333565" y="447682"/>
                  <a:pt x="320135" y="461303"/>
                  <a:pt x="303943" y="461588"/>
                </a:cubicBezTo>
                <a:close/>
                <a:moveTo>
                  <a:pt x="353092" y="445777"/>
                </a:moveTo>
                <a:cubicBezTo>
                  <a:pt x="353092" y="429585"/>
                  <a:pt x="366522" y="415964"/>
                  <a:pt x="382810" y="415773"/>
                </a:cubicBezTo>
                <a:cubicBezTo>
                  <a:pt x="399574" y="415583"/>
                  <a:pt x="413671" y="429775"/>
                  <a:pt x="413195" y="446539"/>
                </a:cubicBezTo>
                <a:cubicBezTo>
                  <a:pt x="412814" y="462731"/>
                  <a:pt x="399002" y="476067"/>
                  <a:pt x="382810" y="475876"/>
                </a:cubicBezTo>
                <a:cubicBezTo>
                  <a:pt x="366522" y="475590"/>
                  <a:pt x="353092" y="461970"/>
                  <a:pt x="353092" y="445777"/>
                </a:cubicBezTo>
                <a:close/>
                <a:moveTo>
                  <a:pt x="492538" y="460350"/>
                </a:moveTo>
                <a:cubicBezTo>
                  <a:pt x="492347" y="476829"/>
                  <a:pt x="478727" y="489973"/>
                  <a:pt x="462344" y="489783"/>
                </a:cubicBezTo>
                <a:cubicBezTo>
                  <a:pt x="445865" y="489592"/>
                  <a:pt x="432721" y="475971"/>
                  <a:pt x="432911" y="459588"/>
                </a:cubicBezTo>
                <a:cubicBezTo>
                  <a:pt x="433102" y="443110"/>
                  <a:pt x="446723" y="429966"/>
                  <a:pt x="463106" y="430156"/>
                </a:cubicBezTo>
                <a:cubicBezTo>
                  <a:pt x="479584" y="430346"/>
                  <a:pt x="492728" y="443967"/>
                  <a:pt x="492538" y="460350"/>
                </a:cubicBezTo>
                <a:close/>
                <a:moveTo>
                  <a:pt x="1018508" y="716287"/>
                </a:moveTo>
                <a:cubicBezTo>
                  <a:pt x="1018223" y="732479"/>
                  <a:pt x="1004507" y="745910"/>
                  <a:pt x="988314" y="745814"/>
                </a:cubicBezTo>
                <a:cubicBezTo>
                  <a:pt x="971550" y="745719"/>
                  <a:pt x="957739" y="731241"/>
                  <a:pt x="958406" y="714572"/>
                </a:cubicBezTo>
                <a:cubicBezTo>
                  <a:pt x="959072" y="698285"/>
                  <a:pt x="973074" y="685236"/>
                  <a:pt x="989267" y="685712"/>
                </a:cubicBezTo>
                <a:cubicBezTo>
                  <a:pt x="1005554" y="686188"/>
                  <a:pt x="1018794" y="700095"/>
                  <a:pt x="1018508" y="716287"/>
                </a:cubicBezTo>
                <a:close/>
                <a:moveTo>
                  <a:pt x="1541526" y="1460666"/>
                </a:moveTo>
                <a:cubicBezTo>
                  <a:pt x="1541431" y="1476858"/>
                  <a:pt x="1527810" y="1490384"/>
                  <a:pt x="1511618" y="1490479"/>
                </a:cubicBezTo>
                <a:cubicBezTo>
                  <a:pt x="1494853" y="1490574"/>
                  <a:pt x="1480852" y="1476192"/>
                  <a:pt x="1481423" y="1459523"/>
                </a:cubicBezTo>
                <a:cubicBezTo>
                  <a:pt x="1481995" y="1443330"/>
                  <a:pt x="1495901" y="1430091"/>
                  <a:pt x="1511999" y="1430376"/>
                </a:cubicBezTo>
                <a:cubicBezTo>
                  <a:pt x="1528286" y="1430757"/>
                  <a:pt x="1541621" y="1444473"/>
                  <a:pt x="1541526" y="1460666"/>
                </a:cubicBezTo>
                <a:close/>
                <a:moveTo>
                  <a:pt x="1554385" y="1384180"/>
                </a:moveTo>
                <a:cubicBezTo>
                  <a:pt x="1554194" y="1400372"/>
                  <a:pt x="1541526" y="1412660"/>
                  <a:pt x="1525238" y="1412374"/>
                </a:cubicBezTo>
                <a:cubicBezTo>
                  <a:pt x="1509046" y="1412184"/>
                  <a:pt x="1496759" y="1399515"/>
                  <a:pt x="1497044" y="1383228"/>
                </a:cubicBezTo>
                <a:cubicBezTo>
                  <a:pt x="1497235" y="1367035"/>
                  <a:pt x="1509903" y="1354748"/>
                  <a:pt x="1526191" y="1355034"/>
                </a:cubicBezTo>
                <a:cubicBezTo>
                  <a:pt x="1542383" y="1355224"/>
                  <a:pt x="1554575" y="1367892"/>
                  <a:pt x="1554385" y="1384180"/>
                </a:cubicBezTo>
                <a:close/>
                <a:moveTo>
                  <a:pt x="650939" y="487878"/>
                </a:moveTo>
                <a:cubicBezTo>
                  <a:pt x="651224" y="504832"/>
                  <a:pt x="638651" y="517500"/>
                  <a:pt x="621697" y="517405"/>
                </a:cubicBezTo>
                <a:cubicBezTo>
                  <a:pt x="605409" y="517310"/>
                  <a:pt x="593122" y="505118"/>
                  <a:pt x="592836" y="488925"/>
                </a:cubicBezTo>
                <a:cubicBezTo>
                  <a:pt x="592550" y="471971"/>
                  <a:pt x="605123" y="459303"/>
                  <a:pt x="622078" y="459398"/>
                </a:cubicBezTo>
                <a:cubicBezTo>
                  <a:pt x="638270" y="459398"/>
                  <a:pt x="650653" y="471590"/>
                  <a:pt x="650939" y="487878"/>
                </a:cubicBezTo>
                <a:close/>
                <a:moveTo>
                  <a:pt x="541973" y="444825"/>
                </a:moveTo>
                <a:cubicBezTo>
                  <a:pt x="558737" y="444634"/>
                  <a:pt x="571691" y="457397"/>
                  <a:pt x="571691" y="474162"/>
                </a:cubicBezTo>
                <a:cubicBezTo>
                  <a:pt x="571691" y="490926"/>
                  <a:pt x="558737" y="503689"/>
                  <a:pt x="541973" y="503498"/>
                </a:cubicBezTo>
                <a:cubicBezTo>
                  <a:pt x="525780" y="503308"/>
                  <a:pt x="513302" y="490926"/>
                  <a:pt x="513017" y="474828"/>
                </a:cubicBezTo>
                <a:cubicBezTo>
                  <a:pt x="512636" y="458160"/>
                  <a:pt x="525209" y="445015"/>
                  <a:pt x="541973" y="444825"/>
                </a:cubicBezTo>
                <a:close/>
                <a:moveTo>
                  <a:pt x="96584" y="391770"/>
                </a:moveTo>
                <a:cubicBezTo>
                  <a:pt x="96584" y="408153"/>
                  <a:pt x="84296" y="420441"/>
                  <a:pt x="68009" y="420631"/>
                </a:cubicBezTo>
                <a:cubicBezTo>
                  <a:pt x="51054" y="420821"/>
                  <a:pt x="38481" y="407963"/>
                  <a:pt x="38767" y="390913"/>
                </a:cubicBezTo>
                <a:cubicBezTo>
                  <a:pt x="39148" y="374625"/>
                  <a:pt x="51721" y="362624"/>
                  <a:pt x="68104" y="362814"/>
                </a:cubicBezTo>
                <a:cubicBezTo>
                  <a:pt x="84392" y="363005"/>
                  <a:pt x="96584" y="375483"/>
                  <a:pt x="96584" y="391770"/>
                </a:cubicBezTo>
                <a:close/>
                <a:moveTo>
                  <a:pt x="1162812" y="823729"/>
                </a:moveTo>
                <a:cubicBezTo>
                  <a:pt x="1162812" y="840493"/>
                  <a:pt x="1149953" y="853256"/>
                  <a:pt x="1133189" y="853161"/>
                </a:cubicBezTo>
                <a:cubicBezTo>
                  <a:pt x="1116521" y="852971"/>
                  <a:pt x="1103852" y="839921"/>
                  <a:pt x="1104138" y="823158"/>
                </a:cubicBezTo>
                <a:cubicBezTo>
                  <a:pt x="1104424" y="807060"/>
                  <a:pt x="1116902" y="794678"/>
                  <a:pt x="1133094" y="794487"/>
                </a:cubicBezTo>
                <a:cubicBezTo>
                  <a:pt x="1149858" y="794202"/>
                  <a:pt x="1162812" y="806965"/>
                  <a:pt x="1162812" y="823729"/>
                </a:cubicBezTo>
                <a:close/>
                <a:moveTo>
                  <a:pt x="146780" y="373959"/>
                </a:moveTo>
                <a:cubicBezTo>
                  <a:pt x="163735" y="373768"/>
                  <a:pt x="176594" y="386436"/>
                  <a:pt x="176403" y="403391"/>
                </a:cubicBezTo>
                <a:cubicBezTo>
                  <a:pt x="176308" y="419679"/>
                  <a:pt x="163925" y="432156"/>
                  <a:pt x="147638" y="432347"/>
                </a:cubicBezTo>
                <a:cubicBezTo>
                  <a:pt x="130683" y="432537"/>
                  <a:pt x="117824" y="419869"/>
                  <a:pt x="118015" y="402914"/>
                </a:cubicBezTo>
                <a:cubicBezTo>
                  <a:pt x="118110" y="386627"/>
                  <a:pt x="130492" y="374149"/>
                  <a:pt x="146780" y="373959"/>
                </a:cubicBezTo>
                <a:close/>
                <a:moveTo>
                  <a:pt x="1605439" y="1555344"/>
                </a:moveTo>
                <a:cubicBezTo>
                  <a:pt x="1604867" y="1571346"/>
                  <a:pt x="1591913" y="1583348"/>
                  <a:pt x="1575721" y="1582872"/>
                </a:cubicBezTo>
                <a:cubicBezTo>
                  <a:pt x="1559719" y="1582300"/>
                  <a:pt x="1547717" y="1569346"/>
                  <a:pt x="1548194" y="1553154"/>
                </a:cubicBezTo>
                <a:cubicBezTo>
                  <a:pt x="1548765" y="1537152"/>
                  <a:pt x="1561719" y="1525150"/>
                  <a:pt x="1577912" y="1525626"/>
                </a:cubicBezTo>
                <a:cubicBezTo>
                  <a:pt x="1593914" y="1526198"/>
                  <a:pt x="1606010" y="1539152"/>
                  <a:pt x="1605439" y="1555344"/>
                </a:cubicBezTo>
                <a:close/>
                <a:moveTo>
                  <a:pt x="873157" y="610369"/>
                </a:moveTo>
                <a:cubicBezTo>
                  <a:pt x="873252" y="626943"/>
                  <a:pt x="860393" y="639992"/>
                  <a:pt x="843820" y="640182"/>
                </a:cubicBezTo>
                <a:cubicBezTo>
                  <a:pt x="827246" y="640278"/>
                  <a:pt x="814197" y="627419"/>
                  <a:pt x="814007" y="610845"/>
                </a:cubicBezTo>
                <a:cubicBezTo>
                  <a:pt x="813911" y="594272"/>
                  <a:pt x="826770" y="581222"/>
                  <a:pt x="843344" y="581032"/>
                </a:cubicBezTo>
                <a:cubicBezTo>
                  <a:pt x="859917" y="580937"/>
                  <a:pt x="872966" y="593796"/>
                  <a:pt x="873157" y="610369"/>
                </a:cubicBezTo>
                <a:close/>
                <a:moveTo>
                  <a:pt x="1096709" y="729813"/>
                </a:moveTo>
                <a:cubicBezTo>
                  <a:pt x="1096804" y="745910"/>
                  <a:pt x="1084326" y="758483"/>
                  <a:pt x="1068229" y="758578"/>
                </a:cubicBezTo>
                <a:cubicBezTo>
                  <a:pt x="1052132" y="758673"/>
                  <a:pt x="1039559" y="746196"/>
                  <a:pt x="1039463" y="730098"/>
                </a:cubicBezTo>
                <a:cubicBezTo>
                  <a:pt x="1039368" y="714001"/>
                  <a:pt x="1051846" y="701428"/>
                  <a:pt x="1067943" y="701333"/>
                </a:cubicBezTo>
                <a:cubicBezTo>
                  <a:pt x="1084040" y="701333"/>
                  <a:pt x="1096613" y="713715"/>
                  <a:pt x="1096709" y="729813"/>
                </a:cubicBezTo>
                <a:close/>
                <a:moveTo>
                  <a:pt x="1489710" y="1289597"/>
                </a:moveTo>
                <a:cubicBezTo>
                  <a:pt x="1489805" y="1306361"/>
                  <a:pt x="1477042" y="1319220"/>
                  <a:pt x="1460278" y="1319220"/>
                </a:cubicBezTo>
                <a:cubicBezTo>
                  <a:pt x="1443514" y="1319124"/>
                  <a:pt x="1430750" y="1306170"/>
                  <a:pt x="1431036" y="1289406"/>
                </a:cubicBezTo>
                <a:cubicBezTo>
                  <a:pt x="1431227" y="1273309"/>
                  <a:pt x="1443609" y="1260831"/>
                  <a:pt x="1459802" y="1260546"/>
                </a:cubicBezTo>
                <a:cubicBezTo>
                  <a:pt x="1476470" y="1260260"/>
                  <a:pt x="1489520" y="1272928"/>
                  <a:pt x="1489710" y="1289597"/>
                </a:cubicBezTo>
                <a:close/>
                <a:moveTo>
                  <a:pt x="922687" y="596081"/>
                </a:moveTo>
                <a:cubicBezTo>
                  <a:pt x="938975" y="595891"/>
                  <a:pt x="951643" y="608083"/>
                  <a:pt x="951833" y="624276"/>
                </a:cubicBezTo>
                <a:cubicBezTo>
                  <a:pt x="952024" y="640563"/>
                  <a:pt x="939832" y="653231"/>
                  <a:pt x="923639" y="653422"/>
                </a:cubicBezTo>
                <a:cubicBezTo>
                  <a:pt x="907352" y="653613"/>
                  <a:pt x="894683" y="641421"/>
                  <a:pt x="894493" y="625228"/>
                </a:cubicBezTo>
                <a:cubicBezTo>
                  <a:pt x="894207" y="608940"/>
                  <a:pt x="906494" y="596367"/>
                  <a:pt x="922687" y="596081"/>
                </a:cubicBezTo>
                <a:close/>
                <a:moveTo>
                  <a:pt x="226600" y="446920"/>
                </a:moveTo>
                <a:cubicBezTo>
                  <a:pt x="210026" y="446825"/>
                  <a:pt x="197168" y="433680"/>
                  <a:pt x="197263" y="417107"/>
                </a:cubicBezTo>
                <a:cubicBezTo>
                  <a:pt x="197358" y="400533"/>
                  <a:pt x="210503" y="387675"/>
                  <a:pt x="227076" y="387770"/>
                </a:cubicBezTo>
                <a:cubicBezTo>
                  <a:pt x="243650" y="387865"/>
                  <a:pt x="256508" y="401010"/>
                  <a:pt x="256413" y="417583"/>
                </a:cubicBezTo>
                <a:cubicBezTo>
                  <a:pt x="256223" y="434061"/>
                  <a:pt x="243173" y="447015"/>
                  <a:pt x="226600" y="446920"/>
                </a:cubicBezTo>
                <a:close/>
                <a:moveTo>
                  <a:pt x="701326" y="473971"/>
                </a:moveTo>
                <a:cubicBezTo>
                  <a:pt x="717423" y="473876"/>
                  <a:pt x="729996" y="486354"/>
                  <a:pt x="730091" y="502451"/>
                </a:cubicBezTo>
                <a:cubicBezTo>
                  <a:pt x="730187" y="518548"/>
                  <a:pt x="717709" y="531121"/>
                  <a:pt x="701612" y="531216"/>
                </a:cubicBezTo>
                <a:cubicBezTo>
                  <a:pt x="685514" y="531312"/>
                  <a:pt x="672941" y="518834"/>
                  <a:pt x="672846" y="502737"/>
                </a:cubicBezTo>
                <a:cubicBezTo>
                  <a:pt x="672751" y="486639"/>
                  <a:pt x="685229" y="474066"/>
                  <a:pt x="701326" y="473971"/>
                </a:cubicBezTo>
                <a:close/>
                <a:moveTo>
                  <a:pt x="1502855" y="1210158"/>
                </a:moveTo>
                <a:cubicBezTo>
                  <a:pt x="1502950" y="1225303"/>
                  <a:pt x="1490282" y="1238352"/>
                  <a:pt x="1475137" y="1238638"/>
                </a:cubicBezTo>
                <a:cubicBezTo>
                  <a:pt x="1459421" y="1238924"/>
                  <a:pt x="1445990" y="1225589"/>
                  <a:pt x="1446276" y="1209872"/>
                </a:cubicBezTo>
                <a:cubicBezTo>
                  <a:pt x="1446562" y="1194633"/>
                  <a:pt x="1459516" y="1182060"/>
                  <a:pt x="1474756" y="1182155"/>
                </a:cubicBezTo>
                <a:cubicBezTo>
                  <a:pt x="1489901" y="1182155"/>
                  <a:pt x="1502664" y="1194918"/>
                  <a:pt x="1502855" y="1210158"/>
                </a:cubicBezTo>
                <a:close/>
                <a:moveTo>
                  <a:pt x="1408462" y="1088048"/>
                </a:moveTo>
                <a:cubicBezTo>
                  <a:pt x="1424559" y="1087667"/>
                  <a:pt x="1437513" y="1100145"/>
                  <a:pt x="1437703" y="1116242"/>
                </a:cubicBezTo>
                <a:cubicBezTo>
                  <a:pt x="1437894" y="1132339"/>
                  <a:pt x="1425226" y="1145103"/>
                  <a:pt x="1409224" y="1145103"/>
                </a:cubicBezTo>
                <a:cubicBezTo>
                  <a:pt x="1393698" y="1145103"/>
                  <a:pt x="1381220" y="1133101"/>
                  <a:pt x="1380744" y="1117671"/>
                </a:cubicBezTo>
                <a:cubicBezTo>
                  <a:pt x="1380077" y="1101478"/>
                  <a:pt x="1392460" y="1088334"/>
                  <a:pt x="1408462" y="1088048"/>
                </a:cubicBezTo>
                <a:close/>
                <a:moveTo>
                  <a:pt x="16574" y="377578"/>
                </a:moveTo>
                <a:cubicBezTo>
                  <a:pt x="16574" y="389198"/>
                  <a:pt x="9811" y="398914"/>
                  <a:pt x="95" y="403391"/>
                </a:cubicBezTo>
                <a:lnTo>
                  <a:pt x="95" y="351765"/>
                </a:lnTo>
                <a:cubicBezTo>
                  <a:pt x="9906" y="356242"/>
                  <a:pt x="16574" y="365958"/>
                  <a:pt x="16574" y="377578"/>
                </a:cubicBezTo>
                <a:close/>
                <a:moveTo>
                  <a:pt x="1241298" y="837540"/>
                </a:moveTo>
                <a:cubicBezTo>
                  <a:pt x="1241584" y="852685"/>
                  <a:pt x="1229011" y="865829"/>
                  <a:pt x="1213771" y="866211"/>
                </a:cubicBezTo>
                <a:cubicBezTo>
                  <a:pt x="1198055" y="866687"/>
                  <a:pt x="1184529" y="853352"/>
                  <a:pt x="1184720" y="837636"/>
                </a:cubicBezTo>
                <a:cubicBezTo>
                  <a:pt x="1184910" y="822396"/>
                  <a:pt x="1197769" y="809727"/>
                  <a:pt x="1212914" y="809632"/>
                </a:cubicBezTo>
                <a:cubicBezTo>
                  <a:pt x="1228153" y="809632"/>
                  <a:pt x="1241107" y="822396"/>
                  <a:pt x="1241298" y="837540"/>
                </a:cubicBezTo>
                <a:close/>
                <a:moveTo>
                  <a:pt x="1343692" y="994227"/>
                </a:moveTo>
                <a:cubicBezTo>
                  <a:pt x="1359789" y="994131"/>
                  <a:pt x="1372457" y="1006895"/>
                  <a:pt x="1372362" y="1022992"/>
                </a:cubicBezTo>
                <a:cubicBezTo>
                  <a:pt x="1372267" y="1039089"/>
                  <a:pt x="1359408" y="1051567"/>
                  <a:pt x="1343311" y="1051281"/>
                </a:cubicBezTo>
                <a:cubicBezTo>
                  <a:pt x="1327785" y="1050996"/>
                  <a:pt x="1315593" y="1038708"/>
                  <a:pt x="1315403" y="1023278"/>
                </a:cubicBezTo>
                <a:cubicBezTo>
                  <a:pt x="1315022" y="1007085"/>
                  <a:pt x="1327595" y="994322"/>
                  <a:pt x="1343692" y="994227"/>
                </a:cubicBezTo>
                <a:close/>
                <a:moveTo>
                  <a:pt x="1306925" y="932314"/>
                </a:moveTo>
                <a:cubicBezTo>
                  <a:pt x="1306640" y="948316"/>
                  <a:pt x="1293590" y="960698"/>
                  <a:pt x="1277493" y="960318"/>
                </a:cubicBezTo>
                <a:cubicBezTo>
                  <a:pt x="1261491" y="959841"/>
                  <a:pt x="1249204" y="946602"/>
                  <a:pt x="1249871" y="930504"/>
                </a:cubicBezTo>
                <a:cubicBezTo>
                  <a:pt x="1250537" y="915074"/>
                  <a:pt x="1263015" y="903168"/>
                  <a:pt x="1278541" y="903263"/>
                </a:cubicBezTo>
                <a:cubicBezTo>
                  <a:pt x="1294638" y="903358"/>
                  <a:pt x="1307211" y="916217"/>
                  <a:pt x="1306925" y="932314"/>
                </a:cubicBezTo>
                <a:close/>
                <a:moveTo>
                  <a:pt x="780764" y="488639"/>
                </a:moveTo>
                <a:cubicBezTo>
                  <a:pt x="795719" y="488449"/>
                  <a:pt x="808863" y="501117"/>
                  <a:pt x="809244" y="516167"/>
                </a:cubicBezTo>
                <a:cubicBezTo>
                  <a:pt x="809625" y="531693"/>
                  <a:pt x="796100" y="545218"/>
                  <a:pt x="780669" y="544932"/>
                </a:cubicBezTo>
                <a:cubicBezTo>
                  <a:pt x="765620" y="544646"/>
                  <a:pt x="752856" y="531693"/>
                  <a:pt x="752951" y="516643"/>
                </a:cubicBezTo>
                <a:cubicBezTo>
                  <a:pt x="752951" y="501689"/>
                  <a:pt x="765715" y="488830"/>
                  <a:pt x="780764" y="488639"/>
                </a:cubicBezTo>
                <a:close/>
                <a:moveTo>
                  <a:pt x="238792" y="368053"/>
                </a:moveTo>
                <a:cubicBezTo>
                  <a:pt x="224219" y="368434"/>
                  <a:pt x="211360" y="356242"/>
                  <a:pt x="210788" y="341573"/>
                </a:cubicBezTo>
                <a:cubicBezTo>
                  <a:pt x="210217" y="326429"/>
                  <a:pt x="223171" y="313094"/>
                  <a:pt x="238316" y="313189"/>
                </a:cubicBezTo>
                <a:cubicBezTo>
                  <a:pt x="252984" y="313284"/>
                  <a:pt x="265462" y="325762"/>
                  <a:pt x="265652" y="340430"/>
                </a:cubicBezTo>
                <a:cubicBezTo>
                  <a:pt x="265748" y="355004"/>
                  <a:pt x="253460" y="367672"/>
                  <a:pt x="238792" y="368053"/>
                </a:cubicBezTo>
                <a:close/>
                <a:moveTo>
                  <a:pt x="1591723" y="1446664"/>
                </a:moveTo>
                <a:cubicBezTo>
                  <a:pt x="1606772" y="1447140"/>
                  <a:pt x="1619631" y="1460761"/>
                  <a:pt x="1618964" y="1475620"/>
                </a:cubicBezTo>
                <a:cubicBezTo>
                  <a:pt x="1618298" y="1490670"/>
                  <a:pt x="1604486" y="1503338"/>
                  <a:pt x="1589627" y="1502480"/>
                </a:cubicBezTo>
                <a:cubicBezTo>
                  <a:pt x="1575054" y="1501623"/>
                  <a:pt x="1562862" y="1488669"/>
                  <a:pt x="1563053" y="1474191"/>
                </a:cubicBezTo>
                <a:cubicBezTo>
                  <a:pt x="1563338" y="1459237"/>
                  <a:pt x="1576769" y="1446283"/>
                  <a:pt x="1591723" y="1446664"/>
                </a:cubicBezTo>
                <a:close/>
                <a:moveTo>
                  <a:pt x="449485" y="380340"/>
                </a:moveTo>
                <a:cubicBezTo>
                  <a:pt x="449485" y="365672"/>
                  <a:pt x="461867" y="353099"/>
                  <a:pt x="476536" y="352908"/>
                </a:cubicBezTo>
                <a:cubicBezTo>
                  <a:pt x="491681" y="352718"/>
                  <a:pt x="504825" y="365958"/>
                  <a:pt x="504349" y="381102"/>
                </a:cubicBezTo>
                <a:cubicBezTo>
                  <a:pt x="503873" y="395771"/>
                  <a:pt x="491109" y="408058"/>
                  <a:pt x="476536" y="407868"/>
                </a:cubicBezTo>
                <a:cubicBezTo>
                  <a:pt x="461867" y="407582"/>
                  <a:pt x="449485" y="395009"/>
                  <a:pt x="449485" y="380340"/>
                </a:cubicBezTo>
                <a:close/>
                <a:moveTo>
                  <a:pt x="1539526" y="1276452"/>
                </a:moveTo>
                <a:cubicBezTo>
                  <a:pt x="1554480" y="1276167"/>
                  <a:pt x="1567720" y="1289502"/>
                  <a:pt x="1567529" y="1304456"/>
                </a:cubicBezTo>
                <a:cubicBezTo>
                  <a:pt x="1567339" y="1318934"/>
                  <a:pt x="1554766" y="1331507"/>
                  <a:pt x="1540288" y="1331793"/>
                </a:cubicBezTo>
                <a:cubicBezTo>
                  <a:pt x="1525334" y="1332078"/>
                  <a:pt x="1512094" y="1318743"/>
                  <a:pt x="1512284" y="1303789"/>
                </a:cubicBezTo>
                <a:cubicBezTo>
                  <a:pt x="1512475" y="1289216"/>
                  <a:pt x="1525048" y="1276738"/>
                  <a:pt x="1539526" y="1276452"/>
                </a:cubicBezTo>
                <a:close/>
                <a:moveTo>
                  <a:pt x="885254" y="531693"/>
                </a:moveTo>
                <a:cubicBezTo>
                  <a:pt x="884873" y="546361"/>
                  <a:pt x="872014" y="558648"/>
                  <a:pt x="857441" y="558458"/>
                </a:cubicBezTo>
                <a:cubicBezTo>
                  <a:pt x="842201" y="558267"/>
                  <a:pt x="829437" y="544646"/>
                  <a:pt x="830390" y="529597"/>
                </a:cubicBezTo>
                <a:cubicBezTo>
                  <a:pt x="831247" y="514833"/>
                  <a:pt x="844296" y="502927"/>
                  <a:pt x="858869" y="503594"/>
                </a:cubicBezTo>
                <a:cubicBezTo>
                  <a:pt x="873538" y="504261"/>
                  <a:pt x="885635" y="517214"/>
                  <a:pt x="885254" y="531693"/>
                </a:cubicBezTo>
                <a:close/>
                <a:moveTo>
                  <a:pt x="1030700" y="636468"/>
                </a:moveTo>
                <a:cubicBezTo>
                  <a:pt x="1030510" y="651517"/>
                  <a:pt x="1016984" y="664566"/>
                  <a:pt x="1002030" y="664090"/>
                </a:cubicBezTo>
                <a:cubicBezTo>
                  <a:pt x="986981" y="663614"/>
                  <a:pt x="974122" y="649993"/>
                  <a:pt x="974789" y="635134"/>
                </a:cubicBezTo>
                <a:cubicBezTo>
                  <a:pt x="975455" y="620656"/>
                  <a:pt x="988219" y="608273"/>
                  <a:pt x="1002697" y="608178"/>
                </a:cubicBezTo>
                <a:cubicBezTo>
                  <a:pt x="1017746" y="608178"/>
                  <a:pt x="1030891" y="621513"/>
                  <a:pt x="1030700" y="636468"/>
                </a:cubicBezTo>
                <a:close/>
                <a:moveTo>
                  <a:pt x="1175290" y="743624"/>
                </a:moveTo>
                <a:cubicBezTo>
                  <a:pt x="1175671" y="758578"/>
                  <a:pt x="1162526" y="771913"/>
                  <a:pt x="1147477" y="771818"/>
                </a:cubicBezTo>
                <a:cubicBezTo>
                  <a:pt x="1132999" y="771722"/>
                  <a:pt x="1120331" y="759245"/>
                  <a:pt x="1119950" y="744767"/>
                </a:cubicBezTo>
                <a:cubicBezTo>
                  <a:pt x="1119569" y="729813"/>
                  <a:pt x="1132713" y="716478"/>
                  <a:pt x="1147763" y="716573"/>
                </a:cubicBezTo>
                <a:cubicBezTo>
                  <a:pt x="1162336" y="716668"/>
                  <a:pt x="1175004" y="729146"/>
                  <a:pt x="1175290" y="743624"/>
                </a:cubicBezTo>
                <a:close/>
                <a:moveTo>
                  <a:pt x="318040" y="379578"/>
                </a:moveTo>
                <a:cubicBezTo>
                  <a:pt x="303086" y="379769"/>
                  <a:pt x="289846" y="366434"/>
                  <a:pt x="290132" y="351479"/>
                </a:cubicBezTo>
                <a:cubicBezTo>
                  <a:pt x="290417" y="337002"/>
                  <a:pt x="302990" y="324429"/>
                  <a:pt x="317468" y="324238"/>
                </a:cubicBezTo>
                <a:cubicBezTo>
                  <a:pt x="332423" y="324047"/>
                  <a:pt x="345662" y="337383"/>
                  <a:pt x="345377" y="352337"/>
                </a:cubicBezTo>
                <a:cubicBezTo>
                  <a:pt x="345091" y="366910"/>
                  <a:pt x="332518" y="379388"/>
                  <a:pt x="318040" y="379578"/>
                </a:cubicBezTo>
                <a:close/>
                <a:moveTo>
                  <a:pt x="425006" y="366338"/>
                </a:moveTo>
                <a:cubicBezTo>
                  <a:pt x="424910" y="381388"/>
                  <a:pt x="411385" y="394342"/>
                  <a:pt x="396526" y="393771"/>
                </a:cubicBezTo>
                <a:cubicBezTo>
                  <a:pt x="382048" y="393199"/>
                  <a:pt x="369665" y="380340"/>
                  <a:pt x="369761" y="365958"/>
                </a:cubicBezTo>
                <a:cubicBezTo>
                  <a:pt x="369856" y="350908"/>
                  <a:pt x="383381" y="337954"/>
                  <a:pt x="398336" y="338526"/>
                </a:cubicBezTo>
                <a:cubicBezTo>
                  <a:pt x="412718" y="339097"/>
                  <a:pt x="425101" y="351956"/>
                  <a:pt x="425006" y="366338"/>
                </a:cubicBezTo>
                <a:close/>
                <a:moveTo>
                  <a:pt x="161068" y="353385"/>
                </a:moveTo>
                <a:cubicBezTo>
                  <a:pt x="146114" y="353194"/>
                  <a:pt x="134207" y="341002"/>
                  <a:pt x="134398" y="326048"/>
                </a:cubicBezTo>
                <a:cubicBezTo>
                  <a:pt x="134588" y="311094"/>
                  <a:pt x="146780" y="299187"/>
                  <a:pt x="161735" y="299378"/>
                </a:cubicBezTo>
                <a:cubicBezTo>
                  <a:pt x="176689" y="299568"/>
                  <a:pt x="188595" y="311760"/>
                  <a:pt x="188405" y="326714"/>
                </a:cubicBezTo>
                <a:cubicBezTo>
                  <a:pt x="188214" y="341669"/>
                  <a:pt x="176022" y="353575"/>
                  <a:pt x="161068" y="353385"/>
                </a:cubicBezTo>
                <a:close/>
                <a:moveTo>
                  <a:pt x="583692" y="395104"/>
                </a:moveTo>
                <a:cubicBezTo>
                  <a:pt x="583406" y="409868"/>
                  <a:pt x="571024" y="421869"/>
                  <a:pt x="556260" y="421774"/>
                </a:cubicBezTo>
                <a:cubicBezTo>
                  <a:pt x="541020" y="421679"/>
                  <a:pt x="528447" y="408439"/>
                  <a:pt x="529209" y="393294"/>
                </a:cubicBezTo>
                <a:cubicBezTo>
                  <a:pt x="529971" y="378530"/>
                  <a:pt x="542639" y="366815"/>
                  <a:pt x="557308" y="367291"/>
                </a:cubicBezTo>
                <a:cubicBezTo>
                  <a:pt x="572167" y="367958"/>
                  <a:pt x="584073" y="380436"/>
                  <a:pt x="583692" y="395104"/>
                </a:cubicBezTo>
                <a:close/>
                <a:moveTo>
                  <a:pt x="1318927" y="852209"/>
                </a:moveTo>
                <a:cubicBezTo>
                  <a:pt x="1318927" y="867449"/>
                  <a:pt x="1307211" y="878879"/>
                  <a:pt x="1291876" y="878498"/>
                </a:cubicBezTo>
                <a:cubicBezTo>
                  <a:pt x="1277207" y="878117"/>
                  <a:pt x="1266253" y="866877"/>
                  <a:pt x="1266349" y="852113"/>
                </a:cubicBezTo>
                <a:cubicBezTo>
                  <a:pt x="1266349" y="836873"/>
                  <a:pt x="1278065" y="825444"/>
                  <a:pt x="1293400" y="825825"/>
                </a:cubicBezTo>
                <a:cubicBezTo>
                  <a:pt x="1308068" y="826205"/>
                  <a:pt x="1318927" y="837445"/>
                  <a:pt x="1318927" y="852209"/>
                </a:cubicBezTo>
                <a:close/>
                <a:moveTo>
                  <a:pt x="1628775" y="1397325"/>
                </a:moveTo>
                <a:cubicBezTo>
                  <a:pt x="1629061" y="1412660"/>
                  <a:pt x="1617631" y="1424280"/>
                  <a:pt x="1602391" y="1424280"/>
                </a:cubicBezTo>
                <a:cubicBezTo>
                  <a:pt x="1587627" y="1424185"/>
                  <a:pt x="1576483" y="1413231"/>
                  <a:pt x="1576197" y="1398563"/>
                </a:cubicBezTo>
                <a:cubicBezTo>
                  <a:pt x="1575911" y="1383228"/>
                  <a:pt x="1587341" y="1371607"/>
                  <a:pt x="1602581" y="1371607"/>
                </a:cubicBezTo>
                <a:cubicBezTo>
                  <a:pt x="1617250" y="1371607"/>
                  <a:pt x="1628489" y="1382656"/>
                  <a:pt x="1628775" y="1397325"/>
                </a:cubicBezTo>
                <a:close/>
                <a:moveTo>
                  <a:pt x="1449896" y="1036708"/>
                </a:moveTo>
                <a:cubicBezTo>
                  <a:pt x="1449991" y="1051567"/>
                  <a:pt x="1439132" y="1062997"/>
                  <a:pt x="1424369" y="1063473"/>
                </a:cubicBezTo>
                <a:cubicBezTo>
                  <a:pt x="1409033" y="1063950"/>
                  <a:pt x="1397032" y="1052615"/>
                  <a:pt x="1396937" y="1037279"/>
                </a:cubicBezTo>
                <a:cubicBezTo>
                  <a:pt x="1396841" y="1021944"/>
                  <a:pt x="1408462" y="1010324"/>
                  <a:pt x="1423892" y="1010514"/>
                </a:cubicBezTo>
                <a:cubicBezTo>
                  <a:pt x="1438561" y="1010705"/>
                  <a:pt x="1449705" y="1021849"/>
                  <a:pt x="1449896" y="1036708"/>
                </a:cubicBezTo>
                <a:close/>
                <a:moveTo>
                  <a:pt x="636079" y="435300"/>
                </a:moveTo>
                <a:cubicBezTo>
                  <a:pt x="620744" y="435300"/>
                  <a:pt x="609219" y="423488"/>
                  <a:pt x="609600" y="408153"/>
                </a:cubicBezTo>
                <a:cubicBezTo>
                  <a:pt x="609886" y="393389"/>
                  <a:pt x="621221" y="382341"/>
                  <a:pt x="636079" y="382341"/>
                </a:cubicBezTo>
                <a:cubicBezTo>
                  <a:pt x="651415" y="382341"/>
                  <a:pt x="662940" y="394152"/>
                  <a:pt x="662559" y="409487"/>
                </a:cubicBezTo>
                <a:cubicBezTo>
                  <a:pt x="662273" y="424251"/>
                  <a:pt x="650939" y="435300"/>
                  <a:pt x="636079" y="435300"/>
                </a:cubicBezTo>
                <a:close/>
                <a:moveTo>
                  <a:pt x="1357789" y="972700"/>
                </a:moveTo>
                <a:cubicBezTo>
                  <a:pt x="1342549" y="972605"/>
                  <a:pt x="1331024" y="960698"/>
                  <a:pt x="1331309" y="945459"/>
                </a:cubicBezTo>
                <a:cubicBezTo>
                  <a:pt x="1331595" y="930219"/>
                  <a:pt x="1343692" y="918884"/>
                  <a:pt x="1358932" y="919360"/>
                </a:cubicBezTo>
                <a:cubicBezTo>
                  <a:pt x="1373600" y="919836"/>
                  <a:pt x="1384554" y="931266"/>
                  <a:pt x="1384649" y="945935"/>
                </a:cubicBezTo>
                <a:cubicBezTo>
                  <a:pt x="1384745" y="961079"/>
                  <a:pt x="1373029" y="972795"/>
                  <a:pt x="1357789" y="972700"/>
                </a:cubicBezTo>
                <a:close/>
                <a:moveTo>
                  <a:pt x="81439" y="338430"/>
                </a:moveTo>
                <a:cubicBezTo>
                  <a:pt x="66199" y="338240"/>
                  <a:pt x="54959" y="326334"/>
                  <a:pt x="55531" y="310998"/>
                </a:cubicBezTo>
                <a:cubicBezTo>
                  <a:pt x="56102" y="296425"/>
                  <a:pt x="67532" y="285662"/>
                  <a:pt x="82296" y="285852"/>
                </a:cubicBezTo>
                <a:cubicBezTo>
                  <a:pt x="97536" y="286043"/>
                  <a:pt x="108776" y="297949"/>
                  <a:pt x="108204" y="313284"/>
                </a:cubicBezTo>
                <a:cubicBezTo>
                  <a:pt x="107633" y="327953"/>
                  <a:pt x="96203" y="338716"/>
                  <a:pt x="81439" y="338430"/>
                </a:cubicBezTo>
                <a:close/>
                <a:moveTo>
                  <a:pt x="1627442" y="1568489"/>
                </a:moveTo>
                <a:cubicBezTo>
                  <a:pt x="1627346" y="1553154"/>
                  <a:pt x="1639157" y="1541819"/>
                  <a:pt x="1654493" y="1542200"/>
                </a:cubicBezTo>
                <a:cubicBezTo>
                  <a:pt x="1669161" y="1542676"/>
                  <a:pt x="1679924" y="1554106"/>
                  <a:pt x="1679639" y="1568965"/>
                </a:cubicBezTo>
                <a:cubicBezTo>
                  <a:pt x="1679448" y="1578300"/>
                  <a:pt x="1674876" y="1586015"/>
                  <a:pt x="1667828" y="1590492"/>
                </a:cubicBezTo>
                <a:lnTo>
                  <a:pt x="1639253" y="1590492"/>
                </a:lnTo>
                <a:cubicBezTo>
                  <a:pt x="1632109" y="1586015"/>
                  <a:pt x="1627537" y="1578109"/>
                  <a:pt x="1627442" y="1568489"/>
                </a:cubicBezTo>
                <a:close/>
                <a:moveTo>
                  <a:pt x="1108424" y="650755"/>
                </a:moveTo>
                <a:cubicBezTo>
                  <a:pt x="1108234" y="665519"/>
                  <a:pt x="1097090" y="676568"/>
                  <a:pt x="1082326" y="676568"/>
                </a:cubicBezTo>
                <a:cubicBezTo>
                  <a:pt x="1066991" y="676568"/>
                  <a:pt x="1055656" y="664852"/>
                  <a:pt x="1056132" y="649421"/>
                </a:cubicBezTo>
                <a:cubicBezTo>
                  <a:pt x="1056608" y="634753"/>
                  <a:pt x="1068134" y="623990"/>
                  <a:pt x="1082897" y="624276"/>
                </a:cubicBezTo>
                <a:cubicBezTo>
                  <a:pt x="1097661" y="624561"/>
                  <a:pt x="1108615" y="635896"/>
                  <a:pt x="1108424" y="650755"/>
                </a:cubicBezTo>
                <a:close/>
                <a:moveTo>
                  <a:pt x="937927" y="519120"/>
                </a:moveTo>
                <a:cubicBezTo>
                  <a:pt x="952691" y="519405"/>
                  <a:pt x="963644" y="530645"/>
                  <a:pt x="963549" y="545409"/>
                </a:cubicBezTo>
                <a:cubicBezTo>
                  <a:pt x="963454" y="560744"/>
                  <a:pt x="951643" y="571983"/>
                  <a:pt x="936117" y="571317"/>
                </a:cubicBezTo>
                <a:cubicBezTo>
                  <a:pt x="921449" y="570745"/>
                  <a:pt x="910781" y="559125"/>
                  <a:pt x="911257" y="544266"/>
                </a:cubicBezTo>
                <a:cubicBezTo>
                  <a:pt x="911638" y="529692"/>
                  <a:pt x="923068" y="518834"/>
                  <a:pt x="937927" y="519120"/>
                </a:cubicBezTo>
                <a:close/>
                <a:moveTo>
                  <a:pt x="1515047" y="1131101"/>
                </a:moveTo>
                <a:cubicBezTo>
                  <a:pt x="1514856" y="1146341"/>
                  <a:pt x="1503045" y="1157580"/>
                  <a:pt x="1487710" y="1157104"/>
                </a:cubicBezTo>
                <a:cubicBezTo>
                  <a:pt x="1473041" y="1156628"/>
                  <a:pt x="1462278" y="1145198"/>
                  <a:pt x="1462469" y="1130434"/>
                </a:cubicBezTo>
                <a:cubicBezTo>
                  <a:pt x="1462659" y="1115194"/>
                  <a:pt x="1474470" y="1103955"/>
                  <a:pt x="1489805" y="1104431"/>
                </a:cubicBezTo>
                <a:cubicBezTo>
                  <a:pt x="1504378" y="1104907"/>
                  <a:pt x="1515237" y="1116337"/>
                  <a:pt x="1515047" y="1131101"/>
                </a:cubicBezTo>
                <a:close/>
                <a:moveTo>
                  <a:pt x="715423" y="448920"/>
                </a:moveTo>
                <a:cubicBezTo>
                  <a:pt x="700754" y="448825"/>
                  <a:pt x="689705" y="437490"/>
                  <a:pt x="689801" y="422822"/>
                </a:cubicBezTo>
                <a:cubicBezTo>
                  <a:pt x="689896" y="408153"/>
                  <a:pt x="701231" y="397104"/>
                  <a:pt x="715899" y="397200"/>
                </a:cubicBezTo>
                <a:cubicBezTo>
                  <a:pt x="730568" y="397295"/>
                  <a:pt x="741617" y="408629"/>
                  <a:pt x="741521" y="423298"/>
                </a:cubicBezTo>
                <a:cubicBezTo>
                  <a:pt x="741426" y="437871"/>
                  <a:pt x="730091" y="449016"/>
                  <a:pt x="715423" y="448920"/>
                </a:cubicBezTo>
                <a:close/>
                <a:moveTo>
                  <a:pt x="28004" y="297759"/>
                </a:moveTo>
                <a:cubicBezTo>
                  <a:pt x="28099" y="312427"/>
                  <a:pt x="16669" y="323762"/>
                  <a:pt x="2096" y="323762"/>
                </a:cubicBezTo>
                <a:cubicBezTo>
                  <a:pt x="1429" y="323762"/>
                  <a:pt x="762" y="323571"/>
                  <a:pt x="95" y="323571"/>
                </a:cubicBezTo>
                <a:lnTo>
                  <a:pt x="95" y="272422"/>
                </a:lnTo>
                <a:cubicBezTo>
                  <a:pt x="667" y="272422"/>
                  <a:pt x="1143" y="272231"/>
                  <a:pt x="1715" y="272231"/>
                </a:cubicBezTo>
                <a:cubicBezTo>
                  <a:pt x="16383" y="271946"/>
                  <a:pt x="27908" y="283185"/>
                  <a:pt x="28004" y="297759"/>
                </a:cubicBezTo>
                <a:close/>
                <a:moveTo>
                  <a:pt x="1201484" y="757721"/>
                </a:moveTo>
                <a:cubicBezTo>
                  <a:pt x="1201769" y="743147"/>
                  <a:pt x="1213580" y="732098"/>
                  <a:pt x="1228249" y="732575"/>
                </a:cubicBezTo>
                <a:cubicBezTo>
                  <a:pt x="1242727" y="733051"/>
                  <a:pt x="1253681" y="745053"/>
                  <a:pt x="1253014" y="759721"/>
                </a:cubicBezTo>
                <a:cubicBezTo>
                  <a:pt x="1252347" y="773628"/>
                  <a:pt x="1241012" y="784296"/>
                  <a:pt x="1226915" y="784105"/>
                </a:cubicBezTo>
                <a:cubicBezTo>
                  <a:pt x="1212437" y="784010"/>
                  <a:pt x="1201198" y="772389"/>
                  <a:pt x="1201484" y="757721"/>
                </a:cubicBezTo>
                <a:close/>
                <a:moveTo>
                  <a:pt x="1016318" y="584747"/>
                </a:moveTo>
                <a:cubicBezTo>
                  <a:pt x="1002697" y="584366"/>
                  <a:pt x="991267" y="572364"/>
                  <a:pt x="991648" y="558839"/>
                </a:cubicBezTo>
                <a:cubicBezTo>
                  <a:pt x="992029" y="545218"/>
                  <a:pt x="1004030" y="533788"/>
                  <a:pt x="1017556" y="534169"/>
                </a:cubicBezTo>
                <a:cubicBezTo>
                  <a:pt x="1031177" y="534550"/>
                  <a:pt x="1042607" y="546552"/>
                  <a:pt x="1042226" y="560077"/>
                </a:cubicBezTo>
                <a:cubicBezTo>
                  <a:pt x="1041845" y="573698"/>
                  <a:pt x="1029843" y="585128"/>
                  <a:pt x="1016318" y="584747"/>
                </a:cubicBezTo>
                <a:close/>
                <a:moveTo>
                  <a:pt x="1641920" y="1318267"/>
                </a:moveTo>
                <a:cubicBezTo>
                  <a:pt x="1641920" y="1331888"/>
                  <a:pt x="1630299" y="1343604"/>
                  <a:pt x="1616678" y="1343604"/>
                </a:cubicBezTo>
                <a:cubicBezTo>
                  <a:pt x="1603057" y="1343604"/>
                  <a:pt x="1591342" y="1331983"/>
                  <a:pt x="1591342" y="1318362"/>
                </a:cubicBezTo>
                <a:cubicBezTo>
                  <a:pt x="1591342" y="1304742"/>
                  <a:pt x="1602962" y="1293026"/>
                  <a:pt x="1616583" y="1293026"/>
                </a:cubicBezTo>
                <a:cubicBezTo>
                  <a:pt x="1630204" y="1292930"/>
                  <a:pt x="1641920" y="1304646"/>
                  <a:pt x="1641920" y="1318267"/>
                </a:cubicBezTo>
                <a:close/>
                <a:moveTo>
                  <a:pt x="1667256" y="1463428"/>
                </a:moveTo>
                <a:cubicBezTo>
                  <a:pt x="1680877" y="1463142"/>
                  <a:pt x="1692688" y="1474287"/>
                  <a:pt x="1693259" y="1487907"/>
                </a:cubicBezTo>
                <a:cubicBezTo>
                  <a:pt x="1693831" y="1502004"/>
                  <a:pt x="1681925" y="1514292"/>
                  <a:pt x="1667732" y="1514196"/>
                </a:cubicBezTo>
                <a:cubicBezTo>
                  <a:pt x="1654112" y="1514101"/>
                  <a:pt x="1642586" y="1502671"/>
                  <a:pt x="1642491" y="1488955"/>
                </a:cubicBezTo>
                <a:cubicBezTo>
                  <a:pt x="1642301" y="1475430"/>
                  <a:pt x="1653635" y="1463714"/>
                  <a:pt x="1667256" y="1463428"/>
                </a:cubicBezTo>
                <a:close/>
                <a:moveTo>
                  <a:pt x="817912" y="436633"/>
                </a:moveTo>
                <a:cubicBezTo>
                  <a:pt x="818198" y="450349"/>
                  <a:pt x="807053" y="462160"/>
                  <a:pt x="793337" y="462731"/>
                </a:cubicBezTo>
                <a:cubicBezTo>
                  <a:pt x="779050" y="463303"/>
                  <a:pt x="766858" y="451397"/>
                  <a:pt x="766858" y="437109"/>
                </a:cubicBezTo>
                <a:cubicBezTo>
                  <a:pt x="766953" y="423298"/>
                  <a:pt x="778383" y="411868"/>
                  <a:pt x="792194" y="411773"/>
                </a:cubicBezTo>
                <a:cubicBezTo>
                  <a:pt x="805910" y="411582"/>
                  <a:pt x="817626" y="422917"/>
                  <a:pt x="817912" y="436633"/>
                </a:cubicBezTo>
                <a:close/>
                <a:moveTo>
                  <a:pt x="1551813" y="1250259"/>
                </a:moveTo>
                <a:cubicBezTo>
                  <a:pt x="1537145" y="1250544"/>
                  <a:pt x="1525619" y="1239210"/>
                  <a:pt x="1525524" y="1224636"/>
                </a:cubicBezTo>
                <a:cubicBezTo>
                  <a:pt x="1525429" y="1209968"/>
                  <a:pt x="1536859" y="1198633"/>
                  <a:pt x="1551527" y="1198728"/>
                </a:cubicBezTo>
                <a:cubicBezTo>
                  <a:pt x="1565624" y="1198823"/>
                  <a:pt x="1576673" y="1209682"/>
                  <a:pt x="1577054" y="1223684"/>
                </a:cubicBezTo>
                <a:cubicBezTo>
                  <a:pt x="1577435" y="1238352"/>
                  <a:pt x="1566291" y="1250068"/>
                  <a:pt x="1551813" y="1250259"/>
                </a:cubicBezTo>
                <a:close/>
                <a:moveTo>
                  <a:pt x="1161764" y="639420"/>
                </a:moveTo>
                <a:cubicBezTo>
                  <a:pt x="1175385" y="639325"/>
                  <a:pt x="1187196" y="651327"/>
                  <a:pt x="1187006" y="664852"/>
                </a:cubicBezTo>
                <a:cubicBezTo>
                  <a:pt x="1186815" y="678473"/>
                  <a:pt x="1174718" y="690188"/>
                  <a:pt x="1161193" y="689808"/>
                </a:cubicBezTo>
                <a:cubicBezTo>
                  <a:pt x="1148144" y="689427"/>
                  <a:pt x="1136904" y="678092"/>
                  <a:pt x="1136618" y="665043"/>
                </a:cubicBezTo>
                <a:cubicBezTo>
                  <a:pt x="1136428" y="651517"/>
                  <a:pt x="1148239" y="639516"/>
                  <a:pt x="1161764" y="639420"/>
                </a:cubicBezTo>
                <a:close/>
                <a:moveTo>
                  <a:pt x="1462659" y="959841"/>
                </a:moveTo>
                <a:cubicBezTo>
                  <a:pt x="1462850" y="973271"/>
                  <a:pt x="1451039" y="985178"/>
                  <a:pt x="1437608" y="985178"/>
                </a:cubicBezTo>
                <a:cubicBezTo>
                  <a:pt x="1424178" y="985178"/>
                  <a:pt x="1412367" y="973176"/>
                  <a:pt x="1412557" y="959746"/>
                </a:cubicBezTo>
                <a:cubicBezTo>
                  <a:pt x="1412748" y="946792"/>
                  <a:pt x="1423988" y="935457"/>
                  <a:pt x="1436942" y="935076"/>
                </a:cubicBezTo>
                <a:cubicBezTo>
                  <a:pt x="1450277" y="934695"/>
                  <a:pt x="1462373" y="946411"/>
                  <a:pt x="1462659" y="959841"/>
                </a:cubicBezTo>
                <a:close/>
                <a:moveTo>
                  <a:pt x="1524953" y="1050900"/>
                </a:moveTo>
                <a:cubicBezTo>
                  <a:pt x="1525143" y="1064330"/>
                  <a:pt x="1513046" y="1076332"/>
                  <a:pt x="1499616" y="1076046"/>
                </a:cubicBezTo>
                <a:cubicBezTo>
                  <a:pt x="1486662" y="1075761"/>
                  <a:pt x="1475327" y="1064330"/>
                  <a:pt x="1475232" y="1051472"/>
                </a:cubicBezTo>
                <a:cubicBezTo>
                  <a:pt x="1475042" y="1038042"/>
                  <a:pt x="1487138" y="1026040"/>
                  <a:pt x="1500569" y="1026326"/>
                </a:cubicBezTo>
                <a:cubicBezTo>
                  <a:pt x="1513523" y="1026516"/>
                  <a:pt x="1524857" y="1037946"/>
                  <a:pt x="1524953" y="1050900"/>
                </a:cubicBezTo>
                <a:close/>
                <a:moveTo>
                  <a:pt x="872681" y="426822"/>
                </a:moveTo>
                <a:cubicBezTo>
                  <a:pt x="885730" y="427203"/>
                  <a:pt x="896874" y="438824"/>
                  <a:pt x="896684" y="451778"/>
                </a:cubicBezTo>
                <a:cubicBezTo>
                  <a:pt x="896493" y="465398"/>
                  <a:pt x="884111" y="476924"/>
                  <a:pt x="870585" y="476067"/>
                </a:cubicBezTo>
                <a:cubicBezTo>
                  <a:pt x="857536" y="475209"/>
                  <a:pt x="846677" y="463303"/>
                  <a:pt x="847344" y="450444"/>
                </a:cubicBezTo>
                <a:cubicBezTo>
                  <a:pt x="848011" y="437300"/>
                  <a:pt x="859727" y="426346"/>
                  <a:pt x="872681" y="426822"/>
                </a:cubicBezTo>
                <a:close/>
                <a:moveTo>
                  <a:pt x="1371600" y="891261"/>
                </a:moveTo>
                <a:cubicBezTo>
                  <a:pt x="1358075" y="890880"/>
                  <a:pt x="1346549" y="878403"/>
                  <a:pt x="1347407" y="865068"/>
                </a:cubicBezTo>
                <a:cubicBezTo>
                  <a:pt x="1348264" y="852018"/>
                  <a:pt x="1360075" y="841160"/>
                  <a:pt x="1372838" y="841541"/>
                </a:cubicBezTo>
                <a:cubicBezTo>
                  <a:pt x="1386364" y="841922"/>
                  <a:pt x="1397889" y="854400"/>
                  <a:pt x="1397032" y="867735"/>
                </a:cubicBezTo>
                <a:cubicBezTo>
                  <a:pt x="1396270" y="880784"/>
                  <a:pt x="1384459" y="891642"/>
                  <a:pt x="1371600" y="891261"/>
                </a:cubicBezTo>
                <a:close/>
                <a:moveTo>
                  <a:pt x="411575" y="264516"/>
                </a:moveTo>
                <a:cubicBezTo>
                  <a:pt x="425006" y="264516"/>
                  <a:pt x="436912" y="276804"/>
                  <a:pt x="436340" y="290138"/>
                </a:cubicBezTo>
                <a:cubicBezTo>
                  <a:pt x="435864" y="303093"/>
                  <a:pt x="424339" y="314237"/>
                  <a:pt x="411385" y="314237"/>
                </a:cubicBezTo>
                <a:cubicBezTo>
                  <a:pt x="397955" y="314237"/>
                  <a:pt x="386048" y="301950"/>
                  <a:pt x="386620" y="288614"/>
                </a:cubicBezTo>
                <a:cubicBezTo>
                  <a:pt x="387191" y="275661"/>
                  <a:pt x="398717" y="264516"/>
                  <a:pt x="411575" y="264516"/>
                </a:cubicBezTo>
                <a:close/>
                <a:moveTo>
                  <a:pt x="332232" y="250324"/>
                </a:moveTo>
                <a:cubicBezTo>
                  <a:pt x="345758" y="250514"/>
                  <a:pt x="357473" y="262897"/>
                  <a:pt x="356807" y="276232"/>
                </a:cubicBezTo>
                <a:cubicBezTo>
                  <a:pt x="356140" y="289186"/>
                  <a:pt x="344424" y="300235"/>
                  <a:pt x="331661" y="300045"/>
                </a:cubicBezTo>
                <a:cubicBezTo>
                  <a:pt x="318135" y="299854"/>
                  <a:pt x="306419" y="287471"/>
                  <a:pt x="307086" y="274137"/>
                </a:cubicBezTo>
                <a:cubicBezTo>
                  <a:pt x="307753" y="261278"/>
                  <a:pt x="319469" y="250134"/>
                  <a:pt x="332232" y="250324"/>
                </a:cubicBezTo>
                <a:close/>
                <a:moveTo>
                  <a:pt x="252317" y="285662"/>
                </a:moveTo>
                <a:cubicBezTo>
                  <a:pt x="239268" y="285567"/>
                  <a:pt x="227933" y="274327"/>
                  <a:pt x="227743" y="261278"/>
                </a:cubicBezTo>
                <a:cubicBezTo>
                  <a:pt x="227552" y="247752"/>
                  <a:pt x="239744" y="235846"/>
                  <a:pt x="253175" y="236322"/>
                </a:cubicBezTo>
                <a:cubicBezTo>
                  <a:pt x="266224" y="236798"/>
                  <a:pt x="277273" y="248419"/>
                  <a:pt x="276987" y="261468"/>
                </a:cubicBezTo>
                <a:cubicBezTo>
                  <a:pt x="276797" y="274518"/>
                  <a:pt x="265271" y="285757"/>
                  <a:pt x="252317" y="285662"/>
                </a:cubicBezTo>
                <a:close/>
                <a:moveTo>
                  <a:pt x="1564957" y="1169105"/>
                </a:moveTo>
                <a:cubicBezTo>
                  <a:pt x="1551527" y="1168820"/>
                  <a:pt x="1540859" y="1157485"/>
                  <a:pt x="1541336" y="1144055"/>
                </a:cubicBezTo>
                <a:cubicBezTo>
                  <a:pt x="1541812" y="1130625"/>
                  <a:pt x="1553337" y="1120147"/>
                  <a:pt x="1566767" y="1120909"/>
                </a:cubicBezTo>
                <a:cubicBezTo>
                  <a:pt x="1579626" y="1121576"/>
                  <a:pt x="1589723" y="1132339"/>
                  <a:pt x="1589627" y="1145198"/>
                </a:cubicBezTo>
                <a:cubicBezTo>
                  <a:pt x="1589532" y="1158628"/>
                  <a:pt x="1578388" y="1169391"/>
                  <a:pt x="1564957" y="1169105"/>
                </a:cubicBezTo>
                <a:close/>
                <a:moveTo>
                  <a:pt x="1307211" y="796773"/>
                </a:moveTo>
                <a:cubicBezTo>
                  <a:pt x="1293781" y="796964"/>
                  <a:pt x="1282732" y="786105"/>
                  <a:pt x="1282732" y="772675"/>
                </a:cubicBezTo>
                <a:cubicBezTo>
                  <a:pt x="1282732" y="759245"/>
                  <a:pt x="1293781" y="748386"/>
                  <a:pt x="1307211" y="748577"/>
                </a:cubicBezTo>
                <a:cubicBezTo>
                  <a:pt x="1320070" y="748767"/>
                  <a:pt x="1330643" y="759150"/>
                  <a:pt x="1331024" y="772008"/>
                </a:cubicBezTo>
                <a:cubicBezTo>
                  <a:pt x="1331405" y="785343"/>
                  <a:pt x="1320641" y="796583"/>
                  <a:pt x="1307211" y="796773"/>
                </a:cubicBezTo>
                <a:close/>
                <a:moveTo>
                  <a:pt x="570357" y="290901"/>
                </a:moveTo>
                <a:cubicBezTo>
                  <a:pt x="583787" y="290710"/>
                  <a:pt x="594836" y="301569"/>
                  <a:pt x="594836" y="314999"/>
                </a:cubicBezTo>
                <a:cubicBezTo>
                  <a:pt x="594836" y="328429"/>
                  <a:pt x="583787" y="339383"/>
                  <a:pt x="570357" y="339097"/>
                </a:cubicBezTo>
                <a:cubicBezTo>
                  <a:pt x="557498" y="338906"/>
                  <a:pt x="546926" y="328524"/>
                  <a:pt x="546545" y="315666"/>
                </a:cubicBezTo>
                <a:cubicBezTo>
                  <a:pt x="546164" y="302330"/>
                  <a:pt x="556927" y="291091"/>
                  <a:pt x="570357" y="290901"/>
                </a:cubicBezTo>
                <a:close/>
                <a:moveTo>
                  <a:pt x="491490" y="276422"/>
                </a:moveTo>
                <a:cubicBezTo>
                  <a:pt x="504730" y="276613"/>
                  <a:pt x="515779" y="287948"/>
                  <a:pt x="515588" y="301187"/>
                </a:cubicBezTo>
                <a:cubicBezTo>
                  <a:pt x="515398" y="314427"/>
                  <a:pt x="504063" y="325476"/>
                  <a:pt x="490823" y="325286"/>
                </a:cubicBezTo>
                <a:cubicBezTo>
                  <a:pt x="477584" y="325095"/>
                  <a:pt x="466535" y="313761"/>
                  <a:pt x="466725" y="300521"/>
                </a:cubicBezTo>
                <a:cubicBezTo>
                  <a:pt x="466915" y="287186"/>
                  <a:pt x="478250" y="276137"/>
                  <a:pt x="491490" y="276422"/>
                </a:cubicBezTo>
                <a:close/>
                <a:moveTo>
                  <a:pt x="199739" y="246323"/>
                </a:moveTo>
                <a:cubicBezTo>
                  <a:pt x="200025" y="259754"/>
                  <a:pt x="189167" y="270898"/>
                  <a:pt x="175736" y="270898"/>
                </a:cubicBezTo>
                <a:cubicBezTo>
                  <a:pt x="162306" y="270993"/>
                  <a:pt x="151352" y="259944"/>
                  <a:pt x="151448" y="246514"/>
                </a:cubicBezTo>
                <a:cubicBezTo>
                  <a:pt x="151543" y="233655"/>
                  <a:pt x="161830" y="223083"/>
                  <a:pt x="174784" y="222606"/>
                </a:cubicBezTo>
                <a:cubicBezTo>
                  <a:pt x="188214" y="222225"/>
                  <a:pt x="199549" y="232893"/>
                  <a:pt x="199739" y="246323"/>
                </a:cubicBezTo>
                <a:close/>
                <a:moveTo>
                  <a:pt x="119348" y="232703"/>
                </a:moveTo>
                <a:cubicBezTo>
                  <a:pt x="119348" y="245943"/>
                  <a:pt x="109347" y="255944"/>
                  <a:pt x="96012" y="255848"/>
                </a:cubicBezTo>
                <a:cubicBezTo>
                  <a:pt x="82772" y="255848"/>
                  <a:pt x="72771" y="245847"/>
                  <a:pt x="72866" y="232512"/>
                </a:cubicBezTo>
                <a:cubicBezTo>
                  <a:pt x="72866" y="219177"/>
                  <a:pt x="82867" y="209271"/>
                  <a:pt x="96203" y="209367"/>
                </a:cubicBezTo>
                <a:cubicBezTo>
                  <a:pt x="109442" y="209367"/>
                  <a:pt x="119348" y="219368"/>
                  <a:pt x="119348" y="232703"/>
                </a:cubicBezTo>
                <a:close/>
                <a:moveTo>
                  <a:pt x="1120140" y="574174"/>
                </a:moveTo>
                <a:cubicBezTo>
                  <a:pt x="1119854" y="587795"/>
                  <a:pt x="1109091" y="597891"/>
                  <a:pt x="1095375" y="597225"/>
                </a:cubicBezTo>
                <a:cubicBezTo>
                  <a:pt x="1082421" y="596653"/>
                  <a:pt x="1072801" y="586271"/>
                  <a:pt x="1072991" y="573126"/>
                </a:cubicBezTo>
                <a:cubicBezTo>
                  <a:pt x="1073277" y="559505"/>
                  <a:pt x="1084040" y="549409"/>
                  <a:pt x="1097756" y="550076"/>
                </a:cubicBezTo>
                <a:cubicBezTo>
                  <a:pt x="1110710" y="550647"/>
                  <a:pt x="1120331" y="561029"/>
                  <a:pt x="1120140" y="574174"/>
                </a:cubicBezTo>
                <a:close/>
                <a:moveTo>
                  <a:pt x="1682591" y="1432853"/>
                </a:moveTo>
                <a:cubicBezTo>
                  <a:pt x="1668875" y="1433139"/>
                  <a:pt x="1658398" y="1422852"/>
                  <a:pt x="1658398" y="1409136"/>
                </a:cubicBezTo>
                <a:cubicBezTo>
                  <a:pt x="1658493" y="1395991"/>
                  <a:pt x="1668304" y="1385990"/>
                  <a:pt x="1681353" y="1385609"/>
                </a:cubicBezTo>
                <a:cubicBezTo>
                  <a:pt x="1695069" y="1385323"/>
                  <a:pt x="1705547" y="1395610"/>
                  <a:pt x="1705547" y="1409326"/>
                </a:cubicBezTo>
                <a:cubicBezTo>
                  <a:pt x="1705547" y="1422471"/>
                  <a:pt x="1695736" y="1432567"/>
                  <a:pt x="1682591" y="1432853"/>
                </a:cubicBezTo>
                <a:close/>
                <a:moveTo>
                  <a:pt x="673703" y="328620"/>
                </a:moveTo>
                <a:cubicBezTo>
                  <a:pt x="673989" y="341859"/>
                  <a:pt x="664369" y="352146"/>
                  <a:pt x="651224" y="352622"/>
                </a:cubicBezTo>
                <a:cubicBezTo>
                  <a:pt x="637413" y="353099"/>
                  <a:pt x="626840" y="342812"/>
                  <a:pt x="626936" y="329096"/>
                </a:cubicBezTo>
                <a:cubicBezTo>
                  <a:pt x="627031" y="315856"/>
                  <a:pt x="636937" y="305950"/>
                  <a:pt x="650177" y="305855"/>
                </a:cubicBezTo>
                <a:cubicBezTo>
                  <a:pt x="663321" y="305664"/>
                  <a:pt x="673418" y="315475"/>
                  <a:pt x="673703" y="328620"/>
                </a:cubicBezTo>
                <a:close/>
                <a:moveTo>
                  <a:pt x="1711262" y="1590587"/>
                </a:moveTo>
                <a:cubicBezTo>
                  <a:pt x="1710404" y="1588015"/>
                  <a:pt x="1709928" y="1585348"/>
                  <a:pt x="1709928" y="1582395"/>
                </a:cubicBezTo>
                <a:cubicBezTo>
                  <a:pt x="1710023" y="1569060"/>
                  <a:pt x="1720120" y="1559250"/>
                  <a:pt x="1733455" y="1559440"/>
                </a:cubicBezTo>
                <a:cubicBezTo>
                  <a:pt x="1746790" y="1559535"/>
                  <a:pt x="1756601" y="1569632"/>
                  <a:pt x="1756410" y="1582967"/>
                </a:cubicBezTo>
                <a:cubicBezTo>
                  <a:pt x="1756410" y="1585729"/>
                  <a:pt x="1755839" y="1588205"/>
                  <a:pt x="1755077" y="1590587"/>
                </a:cubicBezTo>
                <a:lnTo>
                  <a:pt x="1711262" y="1590587"/>
                </a:lnTo>
                <a:close/>
                <a:moveTo>
                  <a:pt x="974789" y="465018"/>
                </a:moveTo>
                <a:cubicBezTo>
                  <a:pt x="975074" y="478353"/>
                  <a:pt x="965359" y="488544"/>
                  <a:pt x="952214" y="488925"/>
                </a:cubicBezTo>
                <a:cubicBezTo>
                  <a:pt x="938879" y="489211"/>
                  <a:pt x="928688" y="479496"/>
                  <a:pt x="928307" y="466351"/>
                </a:cubicBezTo>
                <a:cubicBezTo>
                  <a:pt x="928021" y="453016"/>
                  <a:pt x="937736" y="442824"/>
                  <a:pt x="950881" y="442443"/>
                </a:cubicBezTo>
                <a:cubicBezTo>
                  <a:pt x="964311" y="442062"/>
                  <a:pt x="974503" y="451778"/>
                  <a:pt x="974789" y="465018"/>
                </a:cubicBezTo>
                <a:close/>
                <a:moveTo>
                  <a:pt x="1536859" y="971843"/>
                </a:moveTo>
                <a:cubicBezTo>
                  <a:pt x="1536668" y="984035"/>
                  <a:pt x="1526096" y="994227"/>
                  <a:pt x="1513999" y="994036"/>
                </a:cubicBezTo>
                <a:cubicBezTo>
                  <a:pt x="1501807" y="993846"/>
                  <a:pt x="1491615" y="983273"/>
                  <a:pt x="1491806" y="971176"/>
                </a:cubicBezTo>
                <a:cubicBezTo>
                  <a:pt x="1491996" y="958984"/>
                  <a:pt x="1502569" y="948792"/>
                  <a:pt x="1514666" y="948983"/>
                </a:cubicBezTo>
                <a:cubicBezTo>
                  <a:pt x="1526857" y="949173"/>
                  <a:pt x="1537049" y="959746"/>
                  <a:pt x="1536859" y="971843"/>
                </a:cubicBezTo>
                <a:close/>
                <a:moveTo>
                  <a:pt x="1240917" y="655708"/>
                </a:moveTo>
                <a:cubicBezTo>
                  <a:pt x="1254252" y="655422"/>
                  <a:pt x="1264444" y="665233"/>
                  <a:pt x="1264634" y="678568"/>
                </a:cubicBezTo>
                <a:cubicBezTo>
                  <a:pt x="1264730" y="691903"/>
                  <a:pt x="1254728" y="702000"/>
                  <a:pt x="1241393" y="701904"/>
                </a:cubicBezTo>
                <a:cubicBezTo>
                  <a:pt x="1228630" y="701809"/>
                  <a:pt x="1218819" y="692475"/>
                  <a:pt x="1218438" y="679806"/>
                </a:cubicBezTo>
                <a:cubicBezTo>
                  <a:pt x="1217867" y="666376"/>
                  <a:pt x="1227677" y="655994"/>
                  <a:pt x="1240917" y="655708"/>
                </a:cubicBezTo>
                <a:close/>
                <a:moveTo>
                  <a:pt x="1630585" y="1215683"/>
                </a:moveTo>
                <a:cubicBezTo>
                  <a:pt x="1643920" y="1215588"/>
                  <a:pt x="1654016" y="1225589"/>
                  <a:pt x="1653921" y="1238924"/>
                </a:cubicBezTo>
                <a:cubicBezTo>
                  <a:pt x="1653826" y="1252259"/>
                  <a:pt x="1643729" y="1262165"/>
                  <a:pt x="1630394" y="1261879"/>
                </a:cubicBezTo>
                <a:cubicBezTo>
                  <a:pt x="1617631" y="1261689"/>
                  <a:pt x="1608106" y="1252068"/>
                  <a:pt x="1607820" y="1239400"/>
                </a:cubicBezTo>
                <a:cubicBezTo>
                  <a:pt x="1607439" y="1225970"/>
                  <a:pt x="1617345" y="1215778"/>
                  <a:pt x="1630585" y="1215683"/>
                </a:cubicBezTo>
                <a:close/>
                <a:moveTo>
                  <a:pt x="39243" y="218892"/>
                </a:moveTo>
                <a:cubicBezTo>
                  <a:pt x="38957" y="231369"/>
                  <a:pt x="28861" y="241180"/>
                  <a:pt x="16288" y="241085"/>
                </a:cubicBezTo>
                <a:cubicBezTo>
                  <a:pt x="9906" y="241085"/>
                  <a:pt x="4191" y="238418"/>
                  <a:pt x="95" y="234131"/>
                </a:cubicBezTo>
                <a:lnTo>
                  <a:pt x="95" y="202604"/>
                </a:lnTo>
                <a:cubicBezTo>
                  <a:pt x="4382" y="198127"/>
                  <a:pt x="10573" y="195365"/>
                  <a:pt x="17336" y="195651"/>
                </a:cubicBezTo>
                <a:cubicBezTo>
                  <a:pt x="29813" y="196127"/>
                  <a:pt x="39529" y="206414"/>
                  <a:pt x="39243" y="218892"/>
                </a:cubicBezTo>
                <a:close/>
                <a:moveTo>
                  <a:pt x="1471517" y="880974"/>
                </a:moveTo>
                <a:cubicBezTo>
                  <a:pt x="1471327" y="893166"/>
                  <a:pt x="1460754" y="903358"/>
                  <a:pt x="1448657" y="903168"/>
                </a:cubicBezTo>
                <a:cubicBezTo>
                  <a:pt x="1436465" y="902977"/>
                  <a:pt x="1426274" y="892404"/>
                  <a:pt x="1426464" y="880308"/>
                </a:cubicBezTo>
                <a:cubicBezTo>
                  <a:pt x="1426655" y="868116"/>
                  <a:pt x="1437227" y="857924"/>
                  <a:pt x="1449324" y="858114"/>
                </a:cubicBezTo>
                <a:cubicBezTo>
                  <a:pt x="1461421" y="858210"/>
                  <a:pt x="1471708" y="868782"/>
                  <a:pt x="1471517" y="880974"/>
                </a:cubicBezTo>
                <a:close/>
                <a:moveTo>
                  <a:pt x="749999" y="343955"/>
                </a:moveTo>
                <a:cubicBezTo>
                  <a:pt x="749713" y="357099"/>
                  <a:pt x="739331" y="366815"/>
                  <a:pt x="726186" y="366434"/>
                </a:cubicBezTo>
                <a:cubicBezTo>
                  <a:pt x="713137" y="366053"/>
                  <a:pt x="703517" y="355480"/>
                  <a:pt x="704088" y="342240"/>
                </a:cubicBezTo>
                <a:cubicBezTo>
                  <a:pt x="704660" y="329762"/>
                  <a:pt x="714566" y="320428"/>
                  <a:pt x="727234" y="320523"/>
                </a:cubicBezTo>
                <a:cubicBezTo>
                  <a:pt x="740378" y="320523"/>
                  <a:pt x="750284" y="330715"/>
                  <a:pt x="749999" y="343955"/>
                </a:cubicBezTo>
                <a:close/>
                <a:moveTo>
                  <a:pt x="1696593" y="1354938"/>
                </a:moveTo>
                <a:cubicBezTo>
                  <a:pt x="1684592" y="1355129"/>
                  <a:pt x="1673828" y="1344556"/>
                  <a:pt x="1673828" y="1332459"/>
                </a:cubicBezTo>
                <a:cubicBezTo>
                  <a:pt x="1673828" y="1320363"/>
                  <a:pt x="1684592" y="1309790"/>
                  <a:pt x="1696593" y="1310076"/>
                </a:cubicBezTo>
                <a:cubicBezTo>
                  <a:pt x="1708118" y="1310266"/>
                  <a:pt x="1718215" y="1320267"/>
                  <a:pt x="1718691" y="1331793"/>
                </a:cubicBezTo>
                <a:cubicBezTo>
                  <a:pt x="1719072" y="1343794"/>
                  <a:pt x="1708690" y="1354748"/>
                  <a:pt x="1696593" y="1354938"/>
                </a:cubicBezTo>
                <a:close/>
                <a:moveTo>
                  <a:pt x="1383316" y="764579"/>
                </a:moveTo>
                <a:cubicBezTo>
                  <a:pt x="1395317" y="764388"/>
                  <a:pt x="1406081" y="775342"/>
                  <a:pt x="1405795" y="787344"/>
                </a:cubicBezTo>
                <a:cubicBezTo>
                  <a:pt x="1405509" y="798869"/>
                  <a:pt x="1395222" y="808965"/>
                  <a:pt x="1383792" y="809156"/>
                </a:cubicBezTo>
                <a:cubicBezTo>
                  <a:pt x="1371791" y="809346"/>
                  <a:pt x="1361027" y="798393"/>
                  <a:pt x="1361313" y="786391"/>
                </a:cubicBezTo>
                <a:cubicBezTo>
                  <a:pt x="1361599" y="774866"/>
                  <a:pt x="1371886" y="764674"/>
                  <a:pt x="1383316" y="764579"/>
                </a:cubicBezTo>
                <a:close/>
                <a:moveTo>
                  <a:pt x="807053" y="335192"/>
                </a:moveTo>
                <a:cubicBezTo>
                  <a:pt x="819150" y="335478"/>
                  <a:pt x="829532" y="346431"/>
                  <a:pt x="829056" y="358433"/>
                </a:cubicBezTo>
                <a:cubicBezTo>
                  <a:pt x="828580" y="370529"/>
                  <a:pt x="817436" y="380721"/>
                  <a:pt x="805529" y="380054"/>
                </a:cubicBezTo>
                <a:cubicBezTo>
                  <a:pt x="794004" y="379388"/>
                  <a:pt x="784193" y="369005"/>
                  <a:pt x="784193" y="357576"/>
                </a:cubicBezTo>
                <a:cubicBezTo>
                  <a:pt x="784193" y="345479"/>
                  <a:pt x="795052" y="335001"/>
                  <a:pt x="807053" y="335192"/>
                </a:cubicBezTo>
                <a:close/>
                <a:moveTo>
                  <a:pt x="1053465" y="479496"/>
                </a:moveTo>
                <a:cubicBezTo>
                  <a:pt x="1053751" y="491497"/>
                  <a:pt x="1042892" y="502355"/>
                  <a:pt x="1030891" y="502165"/>
                </a:cubicBezTo>
                <a:cubicBezTo>
                  <a:pt x="1019366" y="501975"/>
                  <a:pt x="1009174" y="491783"/>
                  <a:pt x="1008888" y="480258"/>
                </a:cubicBezTo>
                <a:cubicBezTo>
                  <a:pt x="1008602" y="468256"/>
                  <a:pt x="1019461" y="457397"/>
                  <a:pt x="1031462" y="457588"/>
                </a:cubicBezTo>
                <a:cubicBezTo>
                  <a:pt x="1042988" y="457779"/>
                  <a:pt x="1053179" y="467970"/>
                  <a:pt x="1053465" y="479496"/>
                </a:cubicBezTo>
                <a:close/>
                <a:moveTo>
                  <a:pt x="1602010" y="1064997"/>
                </a:moveTo>
                <a:cubicBezTo>
                  <a:pt x="1602200" y="1076427"/>
                  <a:pt x="1592294" y="1087000"/>
                  <a:pt x="1580769" y="1087667"/>
                </a:cubicBezTo>
                <a:cubicBezTo>
                  <a:pt x="1568863" y="1088334"/>
                  <a:pt x="1557623" y="1077761"/>
                  <a:pt x="1557433" y="1065759"/>
                </a:cubicBezTo>
                <a:cubicBezTo>
                  <a:pt x="1557242" y="1053758"/>
                  <a:pt x="1568006" y="1042899"/>
                  <a:pt x="1580007" y="1043090"/>
                </a:cubicBezTo>
                <a:cubicBezTo>
                  <a:pt x="1591532" y="1043280"/>
                  <a:pt x="1601724" y="1053472"/>
                  <a:pt x="1602010" y="1064997"/>
                </a:cubicBezTo>
                <a:close/>
                <a:moveTo>
                  <a:pt x="1198340" y="584747"/>
                </a:moveTo>
                <a:cubicBezTo>
                  <a:pt x="1198531" y="596748"/>
                  <a:pt x="1187672" y="607607"/>
                  <a:pt x="1175671" y="607321"/>
                </a:cubicBezTo>
                <a:cubicBezTo>
                  <a:pt x="1164146" y="607035"/>
                  <a:pt x="1153954" y="596844"/>
                  <a:pt x="1153859" y="585318"/>
                </a:cubicBezTo>
                <a:cubicBezTo>
                  <a:pt x="1153668" y="573317"/>
                  <a:pt x="1164527" y="562458"/>
                  <a:pt x="1176528" y="562744"/>
                </a:cubicBezTo>
                <a:cubicBezTo>
                  <a:pt x="1188053" y="563030"/>
                  <a:pt x="1198245" y="573221"/>
                  <a:pt x="1198340" y="584747"/>
                </a:cubicBezTo>
                <a:close/>
                <a:moveTo>
                  <a:pt x="1747838" y="1480668"/>
                </a:moveTo>
                <a:cubicBezTo>
                  <a:pt x="1759934" y="1480954"/>
                  <a:pt x="1770317" y="1491908"/>
                  <a:pt x="1769840" y="1503909"/>
                </a:cubicBezTo>
                <a:cubicBezTo>
                  <a:pt x="1769364" y="1516006"/>
                  <a:pt x="1758220" y="1526198"/>
                  <a:pt x="1746314" y="1525531"/>
                </a:cubicBezTo>
                <a:cubicBezTo>
                  <a:pt x="1734788" y="1524864"/>
                  <a:pt x="1724978" y="1514482"/>
                  <a:pt x="1724978" y="1503052"/>
                </a:cubicBezTo>
                <a:cubicBezTo>
                  <a:pt x="1724978" y="1490955"/>
                  <a:pt x="1735836" y="1480383"/>
                  <a:pt x="1747838" y="1480668"/>
                </a:cubicBezTo>
                <a:close/>
                <a:moveTo>
                  <a:pt x="1666399" y="1160247"/>
                </a:moveTo>
                <a:cubicBezTo>
                  <a:pt x="1665827" y="1172154"/>
                  <a:pt x="1655540" y="1181202"/>
                  <a:pt x="1643729" y="1180440"/>
                </a:cubicBezTo>
                <a:cubicBezTo>
                  <a:pt x="1631823" y="1179678"/>
                  <a:pt x="1622965" y="1169296"/>
                  <a:pt x="1623917" y="1157485"/>
                </a:cubicBezTo>
                <a:cubicBezTo>
                  <a:pt x="1624870" y="1146150"/>
                  <a:pt x="1634490" y="1137578"/>
                  <a:pt x="1645825" y="1137959"/>
                </a:cubicBezTo>
                <a:cubicBezTo>
                  <a:pt x="1657636" y="1138245"/>
                  <a:pt x="1666970" y="1148341"/>
                  <a:pt x="1666399" y="1160247"/>
                </a:cubicBezTo>
                <a:close/>
                <a:moveTo>
                  <a:pt x="1342358" y="693332"/>
                </a:moveTo>
                <a:cubicBezTo>
                  <a:pt x="1342168" y="705238"/>
                  <a:pt x="1332262" y="714668"/>
                  <a:pt x="1320356" y="714287"/>
                </a:cubicBezTo>
                <a:cubicBezTo>
                  <a:pt x="1308449" y="713906"/>
                  <a:pt x="1299115" y="703809"/>
                  <a:pt x="1299686" y="691998"/>
                </a:cubicBezTo>
                <a:cubicBezTo>
                  <a:pt x="1300258" y="680663"/>
                  <a:pt x="1309592" y="671710"/>
                  <a:pt x="1320927" y="671710"/>
                </a:cubicBezTo>
                <a:cubicBezTo>
                  <a:pt x="1332928" y="671710"/>
                  <a:pt x="1342549" y="681426"/>
                  <a:pt x="1342358" y="693332"/>
                </a:cubicBezTo>
                <a:close/>
                <a:moveTo>
                  <a:pt x="367094" y="195460"/>
                </a:moveTo>
                <a:cubicBezTo>
                  <a:pt x="367189" y="207080"/>
                  <a:pt x="358521" y="216129"/>
                  <a:pt x="346996" y="216510"/>
                </a:cubicBezTo>
                <a:cubicBezTo>
                  <a:pt x="334804" y="216987"/>
                  <a:pt x="325279" y="207843"/>
                  <a:pt x="325184" y="195651"/>
                </a:cubicBezTo>
                <a:cubicBezTo>
                  <a:pt x="325088" y="183459"/>
                  <a:pt x="334518" y="174219"/>
                  <a:pt x="346710" y="174600"/>
                </a:cubicBezTo>
                <a:cubicBezTo>
                  <a:pt x="358331" y="174981"/>
                  <a:pt x="367094" y="183839"/>
                  <a:pt x="367094" y="195460"/>
                </a:cubicBezTo>
                <a:close/>
                <a:moveTo>
                  <a:pt x="446723" y="210510"/>
                </a:moveTo>
                <a:cubicBezTo>
                  <a:pt x="446342" y="222606"/>
                  <a:pt x="436531" y="231464"/>
                  <a:pt x="424339" y="230703"/>
                </a:cubicBezTo>
                <a:cubicBezTo>
                  <a:pt x="412814" y="230036"/>
                  <a:pt x="404432" y="220701"/>
                  <a:pt x="404813" y="209081"/>
                </a:cubicBezTo>
                <a:cubicBezTo>
                  <a:pt x="405194" y="196984"/>
                  <a:pt x="415004" y="188126"/>
                  <a:pt x="427196" y="188888"/>
                </a:cubicBezTo>
                <a:cubicBezTo>
                  <a:pt x="438722" y="189650"/>
                  <a:pt x="447104" y="198889"/>
                  <a:pt x="446723" y="210510"/>
                </a:cubicBezTo>
                <a:close/>
                <a:moveTo>
                  <a:pt x="526066" y="223845"/>
                </a:moveTo>
                <a:cubicBezTo>
                  <a:pt x="526161" y="235655"/>
                  <a:pt x="517589" y="244419"/>
                  <a:pt x="505873" y="244704"/>
                </a:cubicBezTo>
                <a:cubicBezTo>
                  <a:pt x="493490" y="244990"/>
                  <a:pt x="484346" y="235846"/>
                  <a:pt x="484632" y="223463"/>
                </a:cubicBezTo>
                <a:cubicBezTo>
                  <a:pt x="484918" y="211748"/>
                  <a:pt x="493776" y="203175"/>
                  <a:pt x="505492" y="203270"/>
                </a:cubicBezTo>
                <a:cubicBezTo>
                  <a:pt x="517303" y="203461"/>
                  <a:pt x="525971" y="212129"/>
                  <a:pt x="526066" y="223845"/>
                </a:cubicBezTo>
                <a:close/>
                <a:moveTo>
                  <a:pt x="266033" y="160694"/>
                </a:moveTo>
                <a:cubicBezTo>
                  <a:pt x="277844" y="160408"/>
                  <a:pt x="286798" y="168790"/>
                  <a:pt x="287274" y="180506"/>
                </a:cubicBezTo>
                <a:cubicBezTo>
                  <a:pt x="287750" y="192888"/>
                  <a:pt x="278702" y="202223"/>
                  <a:pt x="266414" y="202128"/>
                </a:cubicBezTo>
                <a:cubicBezTo>
                  <a:pt x="254699" y="202032"/>
                  <a:pt x="245936" y="193364"/>
                  <a:pt x="245840" y="181649"/>
                </a:cubicBezTo>
                <a:cubicBezTo>
                  <a:pt x="245840" y="169838"/>
                  <a:pt x="254318" y="160979"/>
                  <a:pt x="266033" y="160694"/>
                </a:cubicBezTo>
                <a:close/>
                <a:moveTo>
                  <a:pt x="886206" y="350908"/>
                </a:moveTo>
                <a:cubicBezTo>
                  <a:pt x="898398" y="350908"/>
                  <a:pt x="907542" y="360338"/>
                  <a:pt x="907161" y="372530"/>
                </a:cubicBezTo>
                <a:cubicBezTo>
                  <a:pt x="906780" y="384150"/>
                  <a:pt x="897827" y="392818"/>
                  <a:pt x="886206" y="392818"/>
                </a:cubicBezTo>
                <a:cubicBezTo>
                  <a:pt x="874014" y="392818"/>
                  <a:pt x="864870" y="383388"/>
                  <a:pt x="865251" y="371196"/>
                </a:cubicBezTo>
                <a:cubicBezTo>
                  <a:pt x="865632" y="359576"/>
                  <a:pt x="874586" y="350908"/>
                  <a:pt x="886206" y="350908"/>
                </a:cubicBezTo>
                <a:close/>
                <a:moveTo>
                  <a:pt x="1110139" y="473780"/>
                </a:moveTo>
                <a:cubicBezTo>
                  <a:pt x="1121950" y="473495"/>
                  <a:pt x="1130903" y="482067"/>
                  <a:pt x="1131094" y="493878"/>
                </a:cubicBezTo>
                <a:cubicBezTo>
                  <a:pt x="1131189" y="505689"/>
                  <a:pt x="1122521" y="514547"/>
                  <a:pt x="1110710" y="514452"/>
                </a:cubicBezTo>
                <a:cubicBezTo>
                  <a:pt x="1099471" y="514357"/>
                  <a:pt x="1090994" y="506261"/>
                  <a:pt x="1090517" y="495117"/>
                </a:cubicBezTo>
                <a:cubicBezTo>
                  <a:pt x="1089946" y="483210"/>
                  <a:pt x="1098423" y="474066"/>
                  <a:pt x="1110139" y="473780"/>
                </a:cubicBezTo>
                <a:close/>
                <a:moveTo>
                  <a:pt x="186404" y="146883"/>
                </a:moveTo>
                <a:cubicBezTo>
                  <a:pt x="198215" y="146597"/>
                  <a:pt x="207169" y="155169"/>
                  <a:pt x="207359" y="166980"/>
                </a:cubicBezTo>
                <a:cubicBezTo>
                  <a:pt x="207455" y="178791"/>
                  <a:pt x="198787" y="187650"/>
                  <a:pt x="186976" y="187554"/>
                </a:cubicBezTo>
                <a:cubicBezTo>
                  <a:pt x="175736" y="187554"/>
                  <a:pt x="167259" y="179363"/>
                  <a:pt x="166783" y="168219"/>
                </a:cubicBezTo>
                <a:cubicBezTo>
                  <a:pt x="166211" y="156312"/>
                  <a:pt x="174689" y="147168"/>
                  <a:pt x="186404" y="146883"/>
                </a:cubicBezTo>
                <a:close/>
                <a:moveTo>
                  <a:pt x="564642" y="237084"/>
                </a:moveTo>
                <a:cubicBezTo>
                  <a:pt x="565214" y="225369"/>
                  <a:pt x="574548" y="217177"/>
                  <a:pt x="586454" y="217939"/>
                </a:cubicBezTo>
                <a:cubicBezTo>
                  <a:pt x="597599" y="218701"/>
                  <a:pt x="605504" y="227369"/>
                  <a:pt x="605314" y="238704"/>
                </a:cubicBezTo>
                <a:cubicBezTo>
                  <a:pt x="605123" y="250514"/>
                  <a:pt x="596075" y="258992"/>
                  <a:pt x="584168" y="258611"/>
                </a:cubicBezTo>
                <a:cubicBezTo>
                  <a:pt x="572453" y="258230"/>
                  <a:pt x="564071" y="248991"/>
                  <a:pt x="564642" y="237084"/>
                </a:cubicBezTo>
                <a:close/>
                <a:moveTo>
                  <a:pt x="1275683" y="599511"/>
                </a:moveTo>
                <a:cubicBezTo>
                  <a:pt x="1275493" y="611036"/>
                  <a:pt x="1266158" y="619799"/>
                  <a:pt x="1254633" y="619227"/>
                </a:cubicBezTo>
                <a:cubicBezTo>
                  <a:pt x="1243775" y="618751"/>
                  <a:pt x="1235488" y="609797"/>
                  <a:pt x="1235678" y="598844"/>
                </a:cubicBezTo>
                <a:cubicBezTo>
                  <a:pt x="1235869" y="587319"/>
                  <a:pt x="1245203" y="578555"/>
                  <a:pt x="1256728" y="579127"/>
                </a:cubicBezTo>
                <a:cubicBezTo>
                  <a:pt x="1267587" y="579698"/>
                  <a:pt x="1275874" y="588557"/>
                  <a:pt x="1275683" y="599511"/>
                </a:cubicBezTo>
                <a:close/>
                <a:moveTo>
                  <a:pt x="1730597" y="1252735"/>
                </a:moveTo>
                <a:cubicBezTo>
                  <a:pt x="1730693" y="1263879"/>
                  <a:pt x="1722406" y="1272642"/>
                  <a:pt x="1711357" y="1273119"/>
                </a:cubicBezTo>
                <a:cubicBezTo>
                  <a:pt x="1699641" y="1273595"/>
                  <a:pt x="1690402" y="1264927"/>
                  <a:pt x="1690211" y="1253211"/>
                </a:cubicBezTo>
                <a:cubicBezTo>
                  <a:pt x="1690116" y="1241496"/>
                  <a:pt x="1699165" y="1232542"/>
                  <a:pt x="1710881" y="1232828"/>
                </a:cubicBezTo>
                <a:cubicBezTo>
                  <a:pt x="1722120" y="1233018"/>
                  <a:pt x="1730502" y="1241496"/>
                  <a:pt x="1730597" y="1252735"/>
                </a:cubicBezTo>
                <a:close/>
                <a:moveTo>
                  <a:pt x="1762220" y="1443806"/>
                </a:moveTo>
                <a:cubicBezTo>
                  <a:pt x="1750409" y="1444092"/>
                  <a:pt x="1741456" y="1435520"/>
                  <a:pt x="1741265" y="1423709"/>
                </a:cubicBezTo>
                <a:cubicBezTo>
                  <a:pt x="1741170" y="1411898"/>
                  <a:pt x="1749838" y="1403039"/>
                  <a:pt x="1761649" y="1403135"/>
                </a:cubicBezTo>
                <a:cubicBezTo>
                  <a:pt x="1772888" y="1403230"/>
                  <a:pt x="1781366" y="1411326"/>
                  <a:pt x="1781842" y="1422471"/>
                </a:cubicBezTo>
                <a:cubicBezTo>
                  <a:pt x="1782413" y="1434377"/>
                  <a:pt x="1773936" y="1443521"/>
                  <a:pt x="1762220" y="1443806"/>
                </a:cubicBezTo>
                <a:close/>
                <a:moveTo>
                  <a:pt x="985742" y="386151"/>
                </a:moveTo>
                <a:cubicBezTo>
                  <a:pt x="985742" y="397009"/>
                  <a:pt x="976884" y="405867"/>
                  <a:pt x="966121" y="405962"/>
                </a:cubicBezTo>
                <a:cubicBezTo>
                  <a:pt x="954786" y="406153"/>
                  <a:pt x="945452" y="396628"/>
                  <a:pt x="945928" y="385293"/>
                </a:cubicBezTo>
                <a:cubicBezTo>
                  <a:pt x="946309" y="374530"/>
                  <a:pt x="955453" y="365958"/>
                  <a:pt x="966311" y="366148"/>
                </a:cubicBezTo>
                <a:cubicBezTo>
                  <a:pt x="977075" y="366338"/>
                  <a:pt x="985742" y="375292"/>
                  <a:pt x="985742" y="386151"/>
                </a:cubicBezTo>
                <a:close/>
                <a:moveTo>
                  <a:pt x="665131" y="229750"/>
                </a:moveTo>
                <a:cubicBezTo>
                  <a:pt x="675894" y="230036"/>
                  <a:pt x="684562" y="239085"/>
                  <a:pt x="684467" y="249943"/>
                </a:cubicBezTo>
                <a:cubicBezTo>
                  <a:pt x="684371" y="261278"/>
                  <a:pt x="674561" y="270327"/>
                  <a:pt x="663226" y="269660"/>
                </a:cubicBezTo>
                <a:cubicBezTo>
                  <a:pt x="652463" y="268993"/>
                  <a:pt x="644081" y="259563"/>
                  <a:pt x="644557" y="248800"/>
                </a:cubicBezTo>
                <a:cubicBezTo>
                  <a:pt x="645128" y="237942"/>
                  <a:pt x="654272" y="229369"/>
                  <a:pt x="665131" y="229750"/>
                </a:cubicBezTo>
                <a:close/>
                <a:moveTo>
                  <a:pt x="1793939" y="1590587"/>
                </a:moveTo>
                <a:cubicBezTo>
                  <a:pt x="1796701" y="1582491"/>
                  <a:pt x="1804321" y="1576776"/>
                  <a:pt x="1813274" y="1576966"/>
                </a:cubicBezTo>
                <a:cubicBezTo>
                  <a:pt x="1821847" y="1577156"/>
                  <a:pt x="1828991" y="1582872"/>
                  <a:pt x="1831562" y="1590587"/>
                </a:cubicBezTo>
                <a:lnTo>
                  <a:pt x="1793939" y="1590587"/>
                </a:lnTo>
                <a:close/>
                <a:moveTo>
                  <a:pt x="1548384" y="895262"/>
                </a:moveTo>
                <a:cubicBezTo>
                  <a:pt x="1548098" y="905930"/>
                  <a:pt x="1538764" y="914883"/>
                  <a:pt x="1528096" y="914597"/>
                </a:cubicBezTo>
                <a:cubicBezTo>
                  <a:pt x="1517428" y="914312"/>
                  <a:pt x="1508474" y="904977"/>
                  <a:pt x="1508760" y="894309"/>
                </a:cubicBezTo>
                <a:cubicBezTo>
                  <a:pt x="1509046" y="883641"/>
                  <a:pt x="1518380" y="874688"/>
                  <a:pt x="1529048" y="874973"/>
                </a:cubicBezTo>
                <a:cubicBezTo>
                  <a:pt x="1539716" y="875259"/>
                  <a:pt x="1548575" y="884594"/>
                  <a:pt x="1548384" y="895262"/>
                </a:cubicBezTo>
                <a:close/>
                <a:moveTo>
                  <a:pt x="130207" y="153455"/>
                </a:moveTo>
                <a:cubicBezTo>
                  <a:pt x="130016" y="164313"/>
                  <a:pt x="121063" y="172981"/>
                  <a:pt x="110204" y="172981"/>
                </a:cubicBezTo>
                <a:cubicBezTo>
                  <a:pt x="98870" y="172981"/>
                  <a:pt x="89726" y="163266"/>
                  <a:pt x="90392" y="151931"/>
                </a:cubicBezTo>
                <a:cubicBezTo>
                  <a:pt x="90964" y="141168"/>
                  <a:pt x="100298" y="132690"/>
                  <a:pt x="111062" y="133167"/>
                </a:cubicBezTo>
                <a:cubicBezTo>
                  <a:pt x="121825" y="133452"/>
                  <a:pt x="130397" y="142596"/>
                  <a:pt x="130207" y="153455"/>
                </a:cubicBezTo>
                <a:close/>
                <a:moveTo>
                  <a:pt x="1416939" y="706953"/>
                </a:moveTo>
                <a:cubicBezTo>
                  <a:pt x="1417130" y="717049"/>
                  <a:pt x="1408367" y="726193"/>
                  <a:pt x="1398175" y="726384"/>
                </a:cubicBezTo>
                <a:cubicBezTo>
                  <a:pt x="1388078" y="726574"/>
                  <a:pt x="1378934" y="717811"/>
                  <a:pt x="1378744" y="707619"/>
                </a:cubicBezTo>
                <a:cubicBezTo>
                  <a:pt x="1378553" y="697523"/>
                  <a:pt x="1387316" y="688379"/>
                  <a:pt x="1397508" y="688188"/>
                </a:cubicBezTo>
                <a:cubicBezTo>
                  <a:pt x="1407605" y="687903"/>
                  <a:pt x="1416749" y="696761"/>
                  <a:pt x="1416939" y="706953"/>
                </a:cubicBezTo>
                <a:close/>
                <a:moveTo>
                  <a:pt x="1482852" y="800393"/>
                </a:moveTo>
                <a:cubicBezTo>
                  <a:pt x="1483233" y="810966"/>
                  <a:pt x="1474089" y="820491"/>
                  <a:pt x="1463421" y="820681"/>
                </a:cubicBezTo>
                <a:cubicBezTo>
                  <a:pt x="1452753" y="820871"/>
                  <a:pt x="1443038" y="811537"/>
                  <a:pt x="1443609" y="800869"/>
                </a:cubicBezTo>
                <a:cubicBezTo>
                  <a:pt x="1444181" y="789344"/>
                  <a:pt x="1450848" y="782581"/>
                  <a:pt x="1462183" y="781438"/>
                </a:cubicBezTo>
                <a:cubicBezTo>
                  <a:pt x="1472660" y="780390"/>
                  <a:pt x="1482471" y="789820"/>
                  <a:pt x="1482852" y="800393"/>
                </a:cubicBezTo>
                <a:close/>
                <a:moveTo>
                  <a:pt x="1593532" y="1005466"/>
                </a:moveTo>
                <a:cubicBezTo>
                  <a:pt x="1582865" y="1005276"/>
                  <a:pt x="1573816" y="995655"/>
                  <a:pt x="1574197" y="985083"/>
                </a:cubicBezTo>
                <a:cubicBezTo>
                  <a:pt x="1574578" y="974414"/>
                  <a:pt x="1584389" y="965080"/>
                  <a:pt x="1594866" y="966223"/>
                </a:cubicBezTo>
                <a:cubicBezTo>
                  <a:pt x="1606201" y="967461"/>
                  <a:pt x="1612868" y="974224"/>
                  <a:pt x="1613440" y="985749"/>
                </a:cubicBezTo>
                <a:cubicBezTo>
                  <a:pt x="1614011" y="996417"/>
                  <a:pt x="1604201" y="1005656"/>
                  <a:pt x="1593532" y="1005466"/>
                </a:cubicBezTo>
                <a:close/>
                <a:moveTo>
                  <a:pt x="50006" y="138786"/>
                </a:moveTo>
                <a:cubicBezTo>
                  <a:pt x="50006" y="148883"/>
                  <a:pt x="41148" y="157931"/>
                  <a:pt x="31052" y="158122"/>
                </a:cubicBezTo>
                <a:cubicBezTo>
                  <a:pt x="20479" y="158312"/>
                  <a:pt x="10954" y="148692"/>
                  <a:pt x="11335" y="138120"/>
                </a:cubicBezTo>
                <a:cubicBezTo>
                  <a:pt x="11716" y="128023"/>
                  <a:pt x="20955" y="119260"/>
                  <a:pt x="31052" y="119451"/>
                </a:cubicBezTo>
                <a:cubicBezTo>
                  <a:pt x="41148" y="119641"/>
                  <a:pt x="50006" y="128690"/>
                  <a:pt x="50006" y="138786"/>
                </a:cubicBezTo>
                <a:close/>
                <a:moveTo>
                  <a:pt x="760762" y="263278"/>
                </a:moveTo>
                <a:cubicBezTo>
                  <a:pt x="761143" y="273755"/>
                  <a:pt x="751618" y="283471"/>
                  <a:pt x="741045" y="283376"/>
                </a:cubicBezTo>
                <a:cubicBezTo>
                  <a:pt x="731044" y="283280"/>
                  <a:pt x="721995" y="274422"/>
                  <a:pt x="721614" y="264421"/>
                </a:cubicBezTo>
                <a:cubicBezTo>
                  <a:pt x="721233" y="253848"/>
                  <a:pt x="730758" y="244228"/>
                  <a:pt x="741331" y="244323"/>
                </a:cubicBezTo>
                <a:cubicBezTo>
                  <a:pt x="751427" y="244419"/>
                  <a:pt x="760476" y="253277"/>
                  <a:pt x="760762" y="263278"/>
                </a:cubicBezTo>
                <a:close/>
                <a:moveTo>
                  <a:pt x="1678400" y="1079952"/>
                </a:moveTo>
                <a:cubicBezTo>
                  <a:pt x="1678210" y="1090143"/>
                  <a:pt x="1669066" y="1098906"/>
                  <a:pt x="1658969" y="1098716"/>
                </a:cubicBezTo>
                <a:cubicBezTo>
                  <a:pt x="1648778" y="1098525"/>
                  <a:pt x="1640015" y="1089381"/>
                  <a:pt x="1640205" y="1079285"/>
                </a:cubicBezTo>
                <a:cubicBezTo>
                  <a:pt x="1640396" y="1069093"/>
                  <a:pt x="1649540" y="1060330"/>
                  <a:pt x="1659636" y="1060521"/>
                </a:cubicBezTo>
                <a:cubicBezTo>
                  <a:pt x="1669828" y="1060711"/>
                  <a:pt x="1678591" y="1069760"/>
                  <a:pt x="1678400" y="1079952"/>
                </a:cubicBezTo>
                <a:close/>
                <a:moveTo>
                  <a:pt x="1827371" y="1498766"/>
                </a:moveTo>
                <a:cubicBezTo>
                  <a:pt x="1838516" y="1499433"/>
                  <a:pt x="1846612" y="1508577"/>
                  <a:pt x="1845278" y="1518959"/>
                </a:cubicBezTo>
                <a:cubicBezTo>
                  <a:pt x="1843850" y="1530008"/>
                  <a:pt x="1836896" y="1535723"/>
                  <a:pt x="1825943" y="1535532"/>
                </a:cubicBezTo>
                <a:cubicBezTo>
                  <a:pt x="1815465" y="1535437"/>
                  <a:pt x="1807369" y="1525817"/>
                  <a:pt x="1808702" y="1515435"/>
                </a:cubicBezTo>
                <a:cubicBezTo>
                  <a:pt x="1810131" y="1504386"/>
                  <a:pt x="1817180" y="1499242"/>
                  <a:pt x="1827371" y="1498766"/>
                </a:cubicBezTo>
                <a:close/>
                <a:moveTo>
                  <a:pt x="1775270" y="1365606"/>
                </a:moveTo>
                <a:cubicBezTo>
                  <a:pt x="1764982" y="1365321"/>
                  <a:pt x="1756410" y="1356081"/>
                  <a:pt x="1756982" y="1345889"/>
                </a:cubicBezTo>
                <a:cubicBezTo>
                  <a:pt x="1757458" y="1335603"/>
                  <a:pt x="1766983" y="1326839"/>
                  <a:pt x="1776984" y="1328078"/>
                </a:cubicBezTo>
                <a:cubicBezTo>
                  <a:pt x="1787843" y="1329411"/>
                  <a:pt x="1794034" y="1335984"/>
                  <a:pt x="1794510" y="1346937"/>
                </a:cubicBezTo>
                <a:cubicBezTo>
                  <a:pt x="1794986" y="1357129"/>
                  <a:pt x="1785557" y="1365892"/>
                  <a:pt x="1775270" y="1365606"/>
                </a:cubicBezTo>
                <a:close/>
                <a:moveTo>
                  <a:pt x="1189673" y="489402"/>
                </a:moveTo>
                <a:cubicBezTo>
                  <a:pt x="1199864" y="489021"/>
                  <a:pt x="1209008" y="497593"/>
                  <a:pt x="1209199" y="507880"/>
                </a:cubicBezTo>
                <a:cubicBezTo>
                  <a:pt x="1209389" y="518072"/>
                  <a:pt x="1200626" y="527406"/>
                  <a:pt x="1190339" y="526930"/>
                </a:cubicBezTo>
                <a:cubicBezTo>
                  <a:pt x="1179386" y="526359"/>
                  <a:pt x="1172813" y="520072"/>
                  <a:pt x="1171670" y="509213"/>
                </a:cubicBezTo>
                <a:cubicBezTo>
                  <a:pt x="1170432" y="499212"/>
                  <a:pt x="1179386" y="489878"/>
                  <a:pt x="1189673" y="489402"/>
                </a:cubicBezTo>
                <a:close/>
                <a:moveTo>
                  <a:pt x="1044797" y="381769"/>
                </a:moveTo>
                <a:cubicBezTo>
                  <a:pt x="1055942" y="381769"/>
                  <a:pt x="1064609" y="390532"/>
                  <a:pt x="1063752" y="401010"/>
                </a:cubicBezTo>
                <a:cubicBezTo>
                  <a:pt x="1062800" y="412059"/>
                  <a:pt x="1056323" y="418250"/>
                  <a:pt x="1045274" y="418631"/>
                </a:cubicBezTo>
                <a:cubicBezTo>
                  <a:pt x="1034796" y="419012"/>
                  <a:pt x="1026128" y="409963"/>
                  <a:pt x="1026986" y="399486"/>
                </a:cubicBezTo>
                <a:cubicBezTo>
                  <a:pt x="1027938" y="388437"/>
                  <a:pt x="1034510" y="382721"/>
                  <a:pt x="1044797" y="381769"/>
                </a:cubicBezTo>
                <a:close/>
                <a:moveTo>
                  <a:pt x="838962" y="277851"/>
                </a:moveTo>
                <a:cubicBezTo>
                  <a:pt x="838200" y="288805"/>
                  <a:pt x="832580" y="295377"/>
                  <a:pt x="821436" y="296139"/>
                </a:cubicBezTo>
                <a:cubicBezTo>
                  <a:pt x="810768" y="296806"/>
                  <a:pt x="802196" y="288424"/>
                  <a:pt x="802767" y="277756"/>
                </a:cubicBezTo>
                <a:cubicBezTo>
                  <a:pt x="803339" y="266612"/>
                  <a:pt x="809720" y="260230"/>
                  <a:pt x="820769" y="260230"/>
                </a:cubicBezTo>
                <a:cubicBezTo>
                  <a:pt x="832009" y="260135"/>
                  <a:pt x="837914" y="266802"/>
                  <a:pt x="838962" y="277851"/>
                </a:cubicBezTo>
                <a:close/>
                <a:moveTo>
                  <a:pt x="899636" y="274994"/>
                </a:moveTo>
                <a:cubicBezTo>
                  <a:pt x="910209" y="275756"/>
                  <a:pt x="916972" y="280899"/>
                  <a:pt x="917353" y="291567"/>
                </a:cubicBezTo>
                <a:cubicBezTo>
                  <a:pt x="917734" y="302140"/>
                  <a:pt x="911638" y="308712"/>
                  <a:pt x="901065" y="309093"/>
                </a:cubicBezTo>
                <a:cubicBezTo>
                  <a:pt x="890492" y="309474"/>
                  <a:pt x="884015" y="303473"/>
                  <a:pt x="883444" y="292901"/>
                </a:cubicBezTo>
                <a:cubicBezTo>
                  <a:pt x="882968" y="282233"/>
                  <a:pt x="889445" y="276708"/>
                  <a:pt x="899636" y="274994"/>
                </a:cubicBezTo>
                <a:close/>
                <a:moveTo>
                  <a:pt x="1706975" y="1173582"/>
                </a:moveTo>
                <a:cubicBezTo>
                  <a:pt x="1707642" y="1162152"/>
                  <a:pt x="1715929" y="1154818"/>
                  <a:pt x="1726121" y="1155961"/>
                </a:cubicBezTo>
                <a:cubicBezTo>
                  <a:pt x="1737360" y="1157199"/>
                  <a:pt x="1742980" y="1164153"/>
                  <a:pt x="1741932" y="1175297"/>
                </a:cubicBezTo>
                <a:cubicBezTo>
                  <a:pt x="1740980" y="1185870"/>
                  <a:pt x="1734217" y="1191394"/>
                  <a:pt x="1723835" y="1190918"/>
                </a:cubicBezTo>
                <a:cubicBezTo>
                  <a:pt x="1712500" y="1190251"/>
                  <a:pt x="1707356" y="1183203"/>
                  <a:pt x="1706975" y="1173582"/>
                </a:cubicBezTo>
                <a:close/>
                <a:moveTo>
                  <a:pt x="1332643" y="595701"/>
                </a:moveTo>
                <a:cubicBezTo>
                  <a:pt x="1343692" y="596939"/>
                  <a:pt x="1350169" y="602749"/>
                  <a:pt x="1349788" y="613988"/>
                </a:cubicBezTo>
                <a:cubicBezTo>
                  <a:pt x="1349407" y="625228"/>
                  <a:pt x="1342644" y="631324"/>
                  <a:pt x="1331405" y="630848"/>
                </a:cubicBezTo>
                <a:cubicBezTo>
                  <a:pt x="1320927" y="630467"/>
                  <a:pt x="1314926" y="624085"/>
                  <a:pt x="1314926" y="613512"/>
                </a:cubicBezTo>
                <a:cubicBezTo>
                  <a:pt x="1314926" y="602178"/>
                  <a:pt x="1321594" y="596653"/>
                  <a:pt x="1332643" y="595701"/>
                </a:cubicBezTo>
                <a:close/>
                <a:moveTo>
                  <a:pt x="1808607" y="1270833"/>
                </a:moveTo>
                <a:cubicBezTo>
                  <a:pt x="1802321" y="1275023"/>
                  <a:pt x="1796320" y="1281977"/>
                  <a:pt x="1789557" y="1282834"/>
                </a:cubicBezTo>
                <a:cubicBezTo>
                  <a:pt x="1780127" y="1284072"/>
                  <a:pt x="1773650" y="1276643"/>
                  <a:pt x="1773936" y="1266832"/>
                </a:cubicBezTo>
                <a:cubicBezTo>
                  <a:pt x="1774127" y="1257021"/>
                  <a:pt x="1780889" y="1249782"/>
                  <a:pt x="1790319" y="1251497"/>
                </a:cubicBezTo>
                <a:cubicBezTo>
                  <a:pt x="1797082" y="1252735"/>
                  <a:pt x="1802702" y="1259784"/>
                  <a:pt x="1808798" y="1264355"/>
                </a:cubicBezTo>
                <a:cubicBezTo>
                  <a:pt x="1808702" y="1266451"/>
                  <a:pt x="1808702" y="1268642"/>
                  <a:pt x="1808607" y="1270833"/>
                </a:cubicBezTo>
                <a:close/>
                <a:moveTo>
                  <a:pt x="1860137" y="1440854"/>
                </a:moveTo>
                <a:cubicBezTo>
                  <a:pt x="1853946" y="1445330"/>
                  <a:pt x="1848326" y="1451808"/>
                  <a:pt x="1841468" y="1453808"/>
                </a:cubicBezTo>
                <a:cubicBezTo>
                  <a:pt x="1833086" y="1456189"/>
                  <a:pt x="1823752" y="1445997"/>
                  <a:pt x="1824704" y="1437044"/>
                </a:cubicBezTo>
                <a:cubicBezTo>
                  <a:pt x="1825752" y="1427328"/>
                  <a:pt x="1831943" y="1419994"/>
                  <a:pt x="1841373" y="1421709"/>
                </a:cubicBezTo>
                <a:cubicBezTo>
                  <a:pt x="1848136" y="1422947"/>
                  <a:pt x="1853946" y="1429900"/>
                  <a:pt x="1860137" y="1434377"/>
                </a:cubicBezTo>
                <a:cubicBezTo>
                  <a:pt x="1860137" y="1436568"/>
                  <a:pt x="1860137" y="1438663"/>
                  <a:pt x="1860137" y="1440854"/>
                </a:cubicBezTo>
                <a:close/>
                <a:moveTo>
                  <a:pt x="1143953" y="417678"/>
                </a:moveTo>
                <a:cubicBezTo>
                  <a:pt x="1137761" y="422155"/>
                  <a:pt x="1132142" y="428632"/>
                  <a:pt x="1125284" y="430632"/>
                </a:cubicBezTo>
                <a:cubicBezTo>
                  <a:pt x="1116902" y="433013"/>
                  <a:pt x="1107567" y="422822"/>
                  <a:pt x="1108520" y="413868"/>
                </a:cubicBezTo>
                <a:cubicBezTo>
                  <a:pt x="1109567" y="404153"/>
                  <a:pt x="1115759" y="396819"/>
                  <a:pt x="1125188" y="398533"/>
                </a:cubicBezTo>
                <a:cubicBezTo>
                  <a:pt x="1131951" y="399771"/>
                  <a:pt x="1137761" y="406820"/>
                  <a:pt x="1143953" y="411201"/>
                </a:cubicBezTo>
                <a:cubicBezTo>
                  <a:pt x="1143857" y="413297"/>
                  <a:pt x="1143953" y="415487"/>
                  <a:pt x="1143953" y="417678"/>
                </a:cubicBezTo>
                <a:close/>
                <a:moveTo>
                  <a:pt x="299657" y="105735"/>
                </a:moveTo>
                <a:cubicBezTo>
                  <a:pt x="293275" y="110021"/>
                  <a:pt x="287465" y="116307"/>
                  <a:pt x="280511" y="117927"/>
                </a:cubicBezTo>
                <a:cubicBezTo>
                  <a:pt x="272034" y="120022"/>
                  <a:pt x="263081" y="109354"/>
                  <a:pt x="264414" y="100591"/>
                </a:cubicBezTo>
                <a:cubicBezTo>
                  <a:pt x="265843" y="90971"/>
                  <a:pt x="272320" y="83827"/>
                  <a:pt x="281654" y="85827"/>
                </a:cubicBezTo>
                <a:cubicBezTo>
                  <a:pt x="288417" y="87256"/>
                  <a:pt x="293846" y="94590"/>
                  <a:pt x="299942" y="99258"/>
                </a:cubicBezTo>
                <a:cubicBezTo>
                  <a:pt x="299752" y="101448"/>
                  <a:pt x="299752" y="103544"/>
                  <a:pt x="299657" y="105735"/>
                </a:cubicBezTo>
                <a:close/>
                <a:moveTo>
                  <a:pt x="1627156" y="911645"/>
                </a:moveTo>
                <a:cubicBezTo>
                  <a:pt x="1621060" y="916312"/>
                  <a:pt x="1615631" y="922884"/>
                  <a:pt x="1608773" y="925075"/>
                </a:cubicBezTo>
                <a:cubicBezTo>
                  <a:pt x="1600486" y="927742"/>
                  <a:pt x="1590961" y="917741"/>
                  <a:pt x="1591532" y="908787"/>
                </a:cubicBezTo>
                <a:cubicBezTo>
                  <a:pt x="1592199" y="898977"/>
                  <a:pt x="1598390" y="891642"/>
                  <a:pt x="1607820" y="892976"/>
                </a:cubicBezTo>
                <a:cubicBezTo>
                  <a:pt x="1614678" y="894023"/>
                  <a:pt x="1620584" y="900881"/>
                  <a:pt x="1626965" y="905168"/>
                </a:cubicBezTo>
                <a:cubicBezTo>
                  <a:pt x="1627061" y="907359"/>
                  <a:pt x="1627156" y="909549"/>
                  <a:pt x="1627156" y="911645"/>
                </a:cubicBezTo>
                <a:close/>
                <a:moveTo>
                  <a:pt x="457486" y="125356"/>
                </a:moveTo>
                <a:cubicBezTo>
                  <a:pt x="455771" y="140120"/>
                  <a:pt x="450437" y="146883"/>
                  <a:pt x="439769" y="146787"/>
                </a:cubicBezTo>
                <a:cubicBezTo>
                  <a:pt x="429959" y="146692"/>
                  <a:pt x="423577" y="140501"/>
                  <a:pt x="423386" y="130690"/>
                </a:cubicBezTo>
                <a:cubicBezTo>
                  <a:pt x="423196" y="120117"/>
                  <a:pt x="429863" y="112593"/>
                  <a:pt x="440055" y="114021"/>
                </a:cubicBezTo>
                <a:cubicBezTo>
                  <a:pt x="446913" y="115069"/>
                  <a:pt x="452723" y="122118"/>
                  <a:pt x="457486" y="125356"/>
                </a:cubicBezTo>
                <a:close/>
                <a:moveTo>
                  <a:pt x="1561624" y="818871"/>
                </a:moveTo>
                <a:cubicBezTo>
                  <a:pt x="1555337" y="823158"/>
                  <a:pt x="1549527" y="829539"/>
                  <a:pt x="1542574" y="831349"/>
                </a:cubicBezTo>
                <a:cubicBezTo>
                  <a:pt x="1534192" y="833540"/>
                  <a:pt x="1525048" y="823062"/>
                  <a:pt x="1526191" y="814204"/>
                </a:cubicBezTo>
                <a:cubicBezTo>
                  <a:pt x="1527524" y="804488"/>
                  <a:pt x="1533811" y="797345"/>
                  <a:pt x="1543241" y="799250"/>
                </a:cubicBezTo>
                <a:cubicBezTo>
                  <a:pt x="1550003" y="800583"/>
                  <a:pt x="1555528" y="807822"/>
                  <a:pt x="1561719" y="812394"/>
                </a:cubicBezTo>
                <a:cubicBezTo>
                  <a:pt x="1561719" y="814585"/>
                  <a:pt x="1561719" y="816680"/>
                  <a:pt x="1561624" y="818871"/>
                </a:cubicBezTo>
                <a:close/>
                <a:moveTo>
                  <a:pt x="1266920" y="541218"/>
                </a:moveTo>
                <a:cubicBezTo>
                  <a:pt x="1262444" y="535026"/>
                  <a:pt x="1255300" y="529406"/>
                  <a:pt x="1254157" y="522644"/>
                </a:cubicBezTo>
                <a:cubicBezTo>
                  <a:pt x="1252538" y="513214"/>
                  <a:pt x="1259777" y="506546"/>
                  <a:pt x="1269587" y="506356"/>
                </a:cubicBezTo>
                <a:cubicBezTo>
                  <a:pt x="1279398" y="506166"/>
                  <a:pt x="1286828" y="512643"/>
                  <a:pt x="1285589" y="522072"/>
                </a:cubicBezTo>
                <a:cubicBezTo>
                  <a:pt x="1284637" y="528835"/>
                  <a:pt x="1277779" y="534741"/>
                  <a:pt x="1273493" y="541122"/>
                </a:cubicBezTo>
                <a:cubicBezTo>
                  <a:pt x="1271302" y="541122"/>
                  <a:pt x="1269111" y="541218"/>
                  <a:pt x="1266920" y="541218"/>
                </a:cubicBezTo>
                <a:close/>
                <a:moveTo>
                  <a:pt x="538448" y="147835"/>
                </a:moveTo>
                <a:cubicBezTo>
                  <a:pt x="532257" y="152217"/>
                  <a:pt x="526542" y="158694"/>
                  <a:pt x="519589" y="160598"/>
                </a:cubicBezTo>
                <a:cubicBezTo>
                  <a:pt x="511207" y="162885"/>
                  <a:pt x="501968" y="152597"/>
                  <a:pt x="503015" y="143739"/>
                </a:cubicBezTo>
                <a:cubicBezTo>
                  <a:pt x="504158" y="134024"/>
                  <a:pt x="510445" y="126785"/>
                  <a:pt x="519875" y="128595"/>
                </a:cubicBezTo>
                <a:cubicBezTo>
                  <a:pt x="526637" y="129833"/>
                  <a:pt x="532352" y="136977"/>
                  <a:pt x="538544" y="141453"/>
                </a:cubicBezTo>
                <a:cubicBezTo>
                  <a:pt x="538544" y="143549"/>
                  <a:pt x="538544" y="145644"/>
                  <a:pt x="538448" y="147835"/>
                </a:cubicBezTo>
                <a:close/>
                <a:moveTo>
                  <a:pt x="355664" y="98495"/>
                </a:moveTo>
                <a:cubicBezTo>
                  <a:pt x="370332" y="100305"/>
                  <a:pt x="377190" y="105639"/>
                  <a:pt x="377000" y="116307"/>
                </a:cubicBezTo>
                <a:cubicBezTo>
                  <a:pt x="376904" y="126118"/>
                  <a:pt x="370618" y="132404"/>
                  <a:pt x="360807" y="132595"/>
                </a:cubicBezTo>
                <a:cubicBezTo>
                  <a:pt x="350234" y="132690"/>
                  <a:pt x="342710" y="125928"/>
                  <a:pt x="344234" y="115831"/>
                </a:cubicBezTo>
                <a:cubicBezTo>
                  <a:pt x="345281" y="109068"/>
                  <a:pt x="352425" y="103163"/>
                  <a:pt x="355664" y="98495"/>
                </a:cubicBezTo>
                <a:close/>
                <a:moveTo>
                  <a:pt x="1495901" y="724097"/>
                </a:moveTo>
                <a:cubicBezTo>
                  <a:pt x="1489805" y="728574"/>
                  <a:pt x="1484281" y="735718"/>
                  <a:pt x="1477613" y="736861"/>
                </a:cubicBezTo>
                <a:cubicBezTo>
                  <a:pt x="1468184" y="738480"/>
                  <a:pt x="1460373" y="730860"/>
                  <a:pt x="1462088" y="721526"/>
                </a:cubicBezTo>
                <a:cubicBezTo>
                  <a:pt x="1463231" y="715430"/>
                  <a:pt x="1471041" y="706857"/>
                  <a:pt x="1476470" y="706381"/>
                </a:cubicBezTo>
                <a:cubicBezTo>
                  <a:pt x="1482471" y="705905"/>
                  <a:pt x="1489139" y="713334"/>
                  <a:pt x="1495616" y="717335"/>
                </a:cubicBezTo>
                <a:cubicBezTo>
                  <a:pt x="1495711" y="719621"/>
                  <a:pt x="1495806" y="721812"/>
                  <a:pt x="1495901" y="724097"/>
                </a:cubicBezTo>
                <a:close/>
                <a:moveTo>
                  <a:pt x="595789" y="177077"/>
                </a:moveTo>
                <a:cubicBezTo>
                  <a:pt x="591598" y="170886"/>
                  <a:pt x="584645" y="164980"/>
                  <a:pt x="583692" y="158312"/>
                </a:cubicBezTo>
                <a:cubicBezTo>
                  <a:pt x="582454" y="148883"/>
                  <a:pt x="590360" y="141358"/>
                  <a:pt x="599599" y="143454"/>
                </a:cubicBezTo>
                <a:cubicBezTo>
                  <a:pt x="605600" y="144787"/>
                  <a:pt x="613886" y="152979"/>
                  <a:pt x="614077" y="158408"/>
                </a:cubicBezTo>
                <a:cubicBezTo>
                  <a:pt x="614363" y="164409"/>
                  <a:pt x="606647" y="170790"/>
                  <a:pt x="602456" y="177077"/>
                </a:cubicBezTo>
                <a:cubicBezTo>
                  <a:pt x="600266" y="177077"/>
                  <a:pt x="598075" y="177077"/>
                  <a:pt x="595789" y="177077"/>
                </a:cubicBezTo>
                <a:close/>
                <a:moveTo>
                  <a:pt x="219456" y="91447"/>
                </a:moveTo>
                <a:cubicBezTo>
                  <a:pt x="213170" y="95543"/>
                  <a:pt x="207074" y="102305"/>
                  <a:pt x="200406" y="103068"/>
                </a:cubicBezTo>
                <a:cubicBezTo>
                  <a:pt x="190976" y="104020"/>
                  <a:pt x="183547" y="96019"/>
                  <a:pt x="185928" y="86780"/>
                </a:cubicBezTo>
                <a:cubicBezTo>
                  <a:pt x="187452" y="80779"/>
                  <a:pt x="195834" y="72778"/>
                  <a:pt x="201263" y="72683"/>
                </a:cubicBezTo>
                <a:cubicBezTo>
                  <a:pt x="207264" y="72587"/>
                  <a:pt x="213551" y="80398"/>
                  <a:pt x="219647" y="84779"/>
                </a:cubicBezTo>
                <a:cubicBezTo>
                  <a:pt x="219551" y="86970"/>
                  <a:pt x="219551" y="89161"/>
                  <a:pt x="219456" y="91447"/>
                </a:cubicBezTo>
                <a:close/>
                <a:moveTo>
                  <a:pt x="1691354" y="1003752"/>
                </a:moveTo>
                <a:cubicBezTo>
                  <a:pt x="1685068" y="1007657"/>
                  <a:pt x="1678496" y="1015086"/>
                  <a:pt x="1672590" y="1014610"/>
                </a:cubicBezTo>
                <a:cubicBezTo>
                  <a:pt x="1667256" y="1014134"/>
                  <a:pt x="1659541" y="1005561"/>
                  <a:pt x="1658588" y="999561"/>
                </a:cubicBezTo>
                <a:cubicBezTo>
                  <a:pt x="1656969" y="990131"/>
                  <a:pt x="1664875" y="983082"/>
                  <a:pt x="1674400" y="984892"/>
                </a:cubicBezTo>
                <a:cubicBezTo>
                  <a:pt x="1680686" y="986130"/>
                  <a:pt x="1685830" y="992988"/>
                  <a:pt x="1691450" y="997275"/>
                </a:cubicBezTo>
                <a:cubicBezTo>
                  <a:pt x="1691450" y="999465"/>
                  <a:pt x="1691450" y="1001656"/>
                  <a:pt x="1691354" y="1003752"/>
                </a:cubicBezTo>
                <a:close/>
                <a:moveTo>
                  <a:pt x="984123" y="289186"/>
                </a:moveTo>
                <a:cubicBezTo>
                  <a:pt x="987743" y="295187"/>
                  <a:pt x="993743" y="300902"/>
                  <a:pt x="994601" y="307188"/>
                </a:cubicBezTo>
                <a:cubicBezTo>
                  <a:pt x="995744" y="316428"/>
                  <a:pt x="988790" y="321857"/>
                  <a:pt x="979361" y="321476"/>
                </a:cubicBezTo>
                <a:cubicBezTo>
                  <a:pt x="969836" y="321095"/>
                  <a:pt x="963549" y="314904"/>
                  <a:pt x="965454" y="305950"/>
                </a:cubicBezTo>
                <a:cubicBezTo>
                  <a:pt x="966788" y="299663"/>
                  <a:pt x="973265" y="294520"/>
                  <a:pt x="977551" y="288900"/>
                </a:cubicBezTo>
                <a:cubicBezTo>
                  <a:pt x="979646" y="288996"/>
                  <a:pt x="981932" y="289091"/>
                  <a:pt x="984123" y="289186"/>
                </a:cubicBezTo>
                <a:close/>
                <a:moveTo>
                  <a:pt x="1755648" y="1097859"/>
                </a:moveTo>
                <a:cubicBezTo>
                  <a:pt x="1750028" y="1101383"/>
                  <a:pt x="1744790" y="1107003"/>
                  <a:pt x="1738884" y="1107955"/>
                </a:cubicBezTo>
                <a:cubicBezTo>
                  <a:pt x="1729454" y="1109289"/>
                  <a:pt x="1724025" y="1102812"/>
                  <a:pt x="1724406" y="1093191"/>
                </a:cubicBezTo>
                <a:cubicBezTo>
                  <a:pt x="1724787" y="1083476"/>
                  <a:pt x="1731074" y="1077666"/>
                  <a:pt x="1740122" y="1079761"/>
                </a:cubicBezTo>
                <a:cubicBezTo>
                  <a:pt x="1745932" y="1081095"/>
                  <a:pt x="1750695" y="1087286"/>
                  <a:pt x="1755934" y="1091286"/>
                </a:cubicBezTo>
                <a:cubicBezTo>
                  <a:pt x="1755839" y="1093477"/>
                  <a:pt x="1755743" y="1095668"/>
                  <a:pt x="1755648" y="1097859"/>
                </a:cubicBezTo>
                <a:close/>
                <a:moveTo>
                  <a:pt x="1415415" y="610750"/>
                </a:moveTo>
                <a:cubicBezTo>
                  <a:pt x="1419130" y="616179"/>
                  <a:pt x="1425035" y="621228"/>
                  <a:pt x="1426083" y="627133"/>
                </a:cubicBezTo>
                <a:cubicBezTo>
                  <a:pt x="1427798" y="636372"/>
                  <a:pt x="1421606" y="642183"/>
                  <a:pt x="1411891" y="642183"/>
                </a:cubicBezTo>
                <a:cubicBezTo>
                  <a:pt x="1402175" y="642183"/>
                  <a:pt x="1396079" y="636277"/>
                  <a:pt x="1397889" y="627038"/>
                </a:cubicBezTo>
                <a:cubicBezTo>
                  <a:pt x="1399032" y="621132"/>
                  <a:pt x="1404938" y="616179"/>
                  <a:pt x="1408748" y="610750"/>
                </a:cubicBezTo>
                <a:cubicBezTo>
                  <a:pt x="1411034" y="610655"/>
                  <a:pt x="1413224" y="610750"/>
                  <a:pt x="1415415" y="610750"/>
                </a:cubicBezTo>
                <a:close/>
                <a:moveTo>
                  <a:pt x="120777" y="90304"/>
                </a:moveTo>
                <a:cubicBezTo>
                  <a:pt x="117158" y="84779"/>
                  <a:pt x="111347" y="79636"/>
                  <a:pt x="110395" y="73730"/>
                </a:cubicBezTo>
                <a:cubicBezTo>
                  <a:pt x="108871" y="64396"/>
                  <a:pt x="115253" y="58776"/>
                  <a:pt x="124873" y="58967"/>
                </a:cubicBezTo>
                <a:cubicBezTo>
                  <a:pt x="134588" y="59157"/>
                  <a:pt x="140494" y="65253"/>
                  <a:pt x="138589" y="74397"/>
                </a:cubicBezTo>
                <a:cubicBezTo>
                  <a:pt x="137351" y="80303"/>
                  <a:pt x="131255" y="85161"/>
                  <a:pt x="127349" y="90495"/>
                </a:cubicBezTo>
                <a:cubicBezTo>
                  <a:pt x="125159" y="90399"/>
                  <a:pt x="122968" y="90304"/>
                  <a:pt x="120777" y="90304"/>
                </a:cubicBezTo>
                <a:close/>
                <a:moveTo>
                  <a:pt x="693325" y="176124"/>
                </a:moveTo>
                <a:cubicBezTo>
                  <a:pt x="687515" y="180125"/>
                  <a:pt x="682181" y="186411"/>
                  <a:pt x="675894" y="187459"/>
                </a:cubicBezTo>
                <a:cubicBezTo>
                  <a:pt x="666750" y="189078"/>
                  <a:pt x="660940" y="182506"/>
                  <a:pt x="660845" y="172981"/>
                </a:cubicBezTo>
                <a:cubicBezTo>
                  <a:pt x="660749" y="163456"/>
                  <a:pt x="666560" y="156788"/>
                  <a:pt x="675704" y="158312"/>
                </a:cubicBezTo>
                <a:cubicBezTo>
                  <a:pt x="681990" y="159360"/>
                  <a:pt x="687515" y="165552"/>
                  <a:pt x="693325" y="169457"/>
                </a:cubicBezTo>
                <a:cubicBezTo>
                  <a:pt x="693325" y="171647"/>
                  <a:pt x="693325" y="173934"/>
                  <a:pt x="693325" y="176124"/>
                </a:cubicBezTo>
                <a:close/>
                <a:moveTo>
                  <a:pt x="772097" y="189745"/>
                </a:moveTo>
                <a:cubicBezTo>
                  <a:pt x="766763" y="193650"/>
                  <a:pt x="761143" y="200889"/>
                  <a:pt x="756190" y="200413"/>
                </a:cubicBezTo>
                <a:cubicBezTo>
                  <a:pt x="750856" y="199937"/>
                  <a:pt x="746284" y="192221"/>
                  <a:pt x="741331" y="187650"/>
                </a:cubicBezTo>
                <a:cubicBezTo>
                  <a:pt x="745903" y="182696"/>
                  <a:pt x="749903" y="174600"/>
                  <a:pt x="755142" y="173743"/>
                </a:cubicBezTo>
                <a:cubicBezTo>
                  <a:pt x="760095" y="172886"/>
                  <a:pt x="766286" y="179744"/>
                  <a:pt x="771906" y="183173"/>
                </a:cubicBezTo>
                <a:cubicBezTo>
                  <a:pt x="771906" y="185363"/>
                  <a:pt x="772001" y="187554"/>
                  <a:pt x="772097" y="189745"/>
                </a:cubicBezTo>
                <a:close/>
                <a:moveTo>
                  <a:pt x="1871567" y="1361796"/>
                </a:moveTo>
                <a:cubicBezTo>
                  <a:pt x="1865948" y="1365225"/>
                  <a:pt x="1860042" y="1371702"/>
                  <a:pt x="1854708" y="1371226"/>
                </a:cubicBezTo>
                <a:cubicBezTo>
                  <a:pt x="1849946" y="1370845"/>
                  <a:pt x="1841659" y="1362177"/>
                  <a:pt x="1842326" y="1358463"/>
                </a:cubicBezTo>
                <a:cubicBezTo>
                  <a:pt x="1843278" y="1353033"/>
                  <a:pt x="1850422" y="1345509"/>
                  <a:pt x="1855661" y="1344937"/>
                </a:cubicBezTo>
                <a:cubicBezTo>
                  <a:pt x="1860518" y="1344366"/>
                  <a:pt x="1866424" y="1351605"/>
                  <a:pt x="1871758" y="1355319"/>
                </a:cubicBezTo>
                <a:cubicBezTo>
                  <a:pt x="1871663" y="1357510"/>
                  <a:pt x="1871567" y="1359701"/>
                  <a:pt x="1871567" y="1361796"/>
                </a:cubicBezTo>
                <a:close/>
                <a:moveTo>
                  <a:pt x="1907096" y="1551153"/>
                </a:moveTo>
                <a:cubicBezTo>
                  <a:pt x="1900428" y="1542105"/>
                  <a:pt x="1893380" y="1536675"/>
                  <a:pt x="1893761" y="1532008"/>
                </a:cubicBezTo>
                <a:cubicBezTo>
                  <a:pt x="1894237" y="1526960"/>
                  <a:pt x="1901762" y="1522578"/>
                  <a:pt x="1906143" y="1517911"/>
                </a:cubicBezTo>
                <a:cubicBezTo>
                  <a:pt x="1910810" y="1522293"/>
                  <a:pt x="1918526" y="1526293"/>
                  <a:pt x="1919288" y="1531341"/>
                </a:cubicBezTo>
                <a:cubicBezTo>
                  <a:pt x="1919954" y="1535913"/>
                  <a:pt x="1913287" y="1541723"/>
                  <a:pt x="1907096" y="1551153"/>
                </a:cubicBezTo>
                <a:close/>
                <a:moveTo>
                  <a:pt x="64580" y="59348"/>
                </a:moveTo>
                <a:cubicBezTo>
                  <a:pt x="55531" y="65729"/>
                  <a:pt x="49530" y="73064"/>
                  <a:pt x="45244" y="72111"/>
                </a:cubicBezTo>
                <a:cubicBezTo>
                  <a:pt x="39719" y="70968"/>
                  <a:pt x="35624" y="63253"/>
                  <a:pt x="30956" y="58300"/>
                </a:cubicBezTo>
                <a:cubicBezTo>
                  <a:pt x="35719" y="53919"/>
                  <a:pt x="40291" y="46489"/>
                  <a:pt x="45339" y="46108"/>
                </a:cubicBezTo>
                <a:cubicBezTo>
                  <a:pt x="50292" y="45822"/>
                  <a:pt x="55721" y="52871"/>
                  <a:pt x="64580" y="59348"/>
                </a:cubicBezTo>
                <a:close/>
                <a:moveTo>
                  <a:pt x="1224153" y="429680"/>
                </a:moveTo>
                <a:cubicBezTo>
                  <a:pt x="1214914" y="435680"/>
                  <a:pt x="1208627" y="442729"/>
                  <a:pt x="1204436" y="441681"/>
                </a:cubicBezTo>
                <a:cubicBezTo>
                  <a:pt x="1199007" y="440253"/>
                  <a:pt x="1195197" y="432442"/>
                  <a:pt x="1190720" y="427298"/>
                </a:cubicBezTo>
                <a:cubicBezTo>
                  <a:pt x="1195673" y="423108"/>
                  <a:pt x="1200531" y="415869"/>
                  <a:pt x="1205579" y="415678"/>
                </a:cubicBezTo>
                <a:cubicBezTo>
                  <a:pt x="1210437" y="415583"/>
                  <a:pt x="1215581" y="422822"/>
                  <a:pt x="1224153" y="429680"/>
                </a:cubicBezTo>
                <a:close/>
                <a:moveTo>
                  <a:pt x="1074706" y="323952"/>
                </a:moveTo>
                <a:cubicBezTo>
                  <a:pt x="1069467" y="327286"/>
                  <a:pt x="1063562" y="333858"/>
                  <a:pt x="1058990" y="333096"/>
                </a:cubicBezTo>
                <a:cubicBezTo>
                  <a:pt x="1054132" y="332239"/>
                  <a:pt x="1047845" y="324810"/>
                  <a:pt x="1047179" y="319571"/>
                </a:cubicBezTo>
                <a:cubicBezTo>
                  <a:pt x="1046702" y="316142"/>
                  <a:pt x="1055084" y="308331"/>
                  <a:pt x="1059561" y="308236"/>
                </a:cubicBezTo>
                <a:cubicBezTo>
                  <a:pt x="1064609" y="308141"/>
                  <a:pt x="1069753" y="314522"/>
                  <a:pt x="1074896" y="318142"/>
                </a:cubicBezTo>
                <a:cubicBezTo>
                  <a:pt x="1074801" y="320142"/>
                  <a:pt x="1074801" y="322047"/>
                  <a:pt x="1074706" y="323952"/>
                </a:cubicBezTo>
                <a:close/>
                <a:moveTo>
                  <a:pt x="835533" y="216510"/>
                </a:moveTo>
                <a:cubicBezTo>
                  <a:pt x="829342" y="208509"/>
                  <a:pt x="822770" y="203652"/>
                  <a:pt x="823055" y="199175"/>
                </a:cubicBezTo>
                <a:cubicBezTo>
                  <a:pt x="823341" y="194508"/>
                  <a:pt x="830104" y="190126"/>
                  <a:pt x="834009" y="185649"/>
                </a:cubicBezTo>
                <a:cubicBezTo>
                  <a:pt x="838676" y="189936"/>
                  <a:pt x="845820" y="193555"/>
                  <a:pt x="847058" y="198603"/>
                </a:cubicBezTo>
                <a:cubicBezTo>
                  <a:pt x="847916" y="202509"/>
                  <a:pt x="841248" y="208128"/>
                  <a:pt x="835533" y="216510"/>
                </a:cubicBezTo>
                <a:close/>
                <a:moveTo>
                  <a:pt x="1806512" y="1172249"/>
                </a:moveTo>
                <a:cubicBezTo>
                  <a:pt x="1810131" y="1177297"/>
                  <a:pt x="1817084" y="1182726"/>
                  <a:pt x="1816608" y="1187298"/>
                </a:cubicBezTo>
                <a:cubicBezTo>
                  <a:pt x="1816037" y="1192251"/>
                  <a:pt x="1808988" y="1199014"/>
                  <a:pt x="1803845" y="1199967"/>
                </a:cubicBezTo>
                <a:cubicBezTo>
                  <a:pt x="1800320" y="1200633"/>
                  <a:pt x="1792129" y="1192823"/>
                  <a:pt x="1791748" y="1188441"/>
                </a:cubicBezTo>
                <a:cubicBezTo>
                  <a:pt x="1791367" y="1183393"/>
                  <a:pt x="1797368" y="1177869"/>
                  <a:pt x="1800606" y="1172535"/>
                </a:cubicBezTo>
                <a:cubicBezTo>
                  <a:pt x="1802606" y="1172344"/>
                  <a:pt x="1804607" y="1172249"/>
                  <a:pt x="1806512" y="1172249"/>
                </a:cubicBezTo>
                <a:close/>
                <a:moveTo>
                  <a:pt x="1343882" y="549123"/>
                </a:moveTo>
                <a:cubicBezTo>
                  <a:pt x="1340358" y="543980"/>
                  <a:pt x="1333595" y="538360"/>
                  <a:pt x="1334262" y="533788"/>
                </a:cubicBezTo>
                <a:cubicBezTo>
                  <a:pt x="1334929" y="528835"/>
                  <a:pt x="1342168" y="522358"/>
                  <a:pt x="1347311" y="521501"/>
                </a:cubicBezTo>
                <a:cubicBezTo>
                  <a:pt x="1350740" y="520929"/>
                  <a:pt x="1358837" y="528930"/>
                  <a:pt x="1359027" y="533407"/>
                </a:cubicBezTo>
                <a:cubicBezTo>
                  <a:pt x="1359313" y="538455"/>
                  <a:pt x="1353122" y="543885"/>
                  <a:pt x="1349693" y="549123"/>
                </a:cubicBezTo>
                <a:cubicBezTo>
                  <a:pt x="1347788" y="549123"/>
                  <a:pt x="1345882" y="549123"/>
                  <a:pt x="1343882" y="549123"/>
                </a:cubicBezTo>
                <a:close/>
                <a:moveTo>
                  <a:pt x="914210" y="196889"/>
                </a:moveTo>
                <a:cubicBezTo>
                  <a:pt x="919544" y="204223"/>
                  <a:pt x="925163" y="208509"/>
                  <a:pt x="924877" y="212319"/>
                </a:cubicBezTo>
                <a:cubicBezTo>
                  <a:pt x="924497" y="216320"/>
                  <a:pt x="918496" y="219844"/>
                  <a:pt x="914972" y="223654"/>
                </a:cubicBezTo>
                <a:cubicBezTo>
                  <a:pt x="911257" y="220130"/>
                  <a:pt x="904970" y="216987"/>
                  <a:pt x="904399" y="212986"/>
                </a:cubicBezTo>
                <a:cubicBezTo>
                  <a:pt x="903827" y="209176"/>
                  <a:pt x="909257" y="204509"/>
                  <a:pt x="914210" y="196889"/>
                </a:cubicBezTo>
                <a:close/>
                <a:moveTo>
                  <a:pt x="1704785" y="920503"/>
                </a:moveTo>
                <a:cubicBezTo>
                  <a:pt x="1696307" y="926028"/>
                  <a:pt x="1691354" y="931743"/>
                  <a:pt x="1687449" y="931076"/>
                </a:cubicBezTo>
                <a:cubicBezTo>
                  <a:pt x="1683258" y="930409"/>
                  <a:pt x="1677829" y="924122"/>
                  <a:pt x="1677067" y="919551"/>
                </a:cubicBezTo>
                <a:cubicBezTo>
                  <a:pt x="1676591" y="916693"/>
                  <a:pt x="1683639" y="909835"/>
                  <a:pt x="1687449" y="909740"/>
                </a:cubicBezTo>
                <a:cubicBezTo>
                  <a:pt x="1691831" y="909645"/>
                  <a:pt x="1696403" y="914979"/>
                  <a:pt x="1704785" y="920503"/>
                </a:cubicBezTo>
                <a:close/>
                <a:moveTo>
                  <a:pt x="1280827" y="458731"/>
                </a:moveTo>
                <a:cubicBezTo>
                  <a:pt x="1275874" y="451111"/>
                  <a:pt x="1270540" y="446444"/>
                  <a:pt x="1271111" y="442634"/>
                </a:cubicBezTo>
                <a:cubicBezTo>
                  <a:pt x="1271683" y="438633"/>
                  <a:pt x="1277874" y="435490"/>
                  <a:pt x="1281684" y="431966"/>
                </a:cubicBezTo>
                <a:cubicBezTo>
                  <a:pt x="1285208" y="435680"/>
                  <a:pt x="1291209" y="439300"/>
                  <a:pt x="1291590" y="443301"/>
                </a:cubicBezTo>
                <a:cubicBezTo>
                  <a:pt x="1291781" y="447111"/>
                  <a:pt x="1286161" y="451397"/>
                  <a:pt x="1280827" y="458731"/>
                </a:cubicBezTo>
                <a:close/>
                <a:moveTo>
                  <a:pt x="1574006" y="735337"/>
                </a:moveTo>
                <a:cubicBezTo>
                  <a:pt x="1565720" y="741052"/>
                  <a:pt x="1560862" y="746862"/>
                  <a:pt x="1556957" y="746291"/>
                </a:cubicBezTo>
                <a:cubicBezTo>
                  <a:pt x="1552766" y="745719"/>
                  <a:pt x="1547146" y="739528"/>
                  <a:pt x="1546289" y="735051"/>
                </a:cubicBezTo>
                <a:cubicBezTo>
                  <a:pt x="1545717" y="732194"/>
                  <a:pt x="1552575" y="725145"/>
                  <a:pt x="1556385" y="724955"/>
                </a:cubicBezTo>
                <a:cubicBezTo>
                  <a:pt x="1560767" y="724764"/>
                  <a:pt x="1565434" y="730003"/>
                  <a:pt x="1574006" y="735337"/>
                </a:cubicBezTo>
                <a:close/>
                <a:moveTo>
                  <a:pt x="1621536" y="812585"/>
                </a:moveTo>
                <a:cubicBezTo>
                  <a:pt x="1627442" y="820205"/>
                  <a:pt x="1633823" y="824967"/>
                  <a:pt x="1633157" y="828492"/>
                </a:cubicBezTo>
                <a:cubicBezTo>
                  <a:pt x="1632299" y="833254"/>
                  <a:pt x="1626013" y="836969"/>
                  <a:pt x="1622107" y="841160"/>
                </a:cubicBezTo>
                <a:cubicBezTo>
                  <a:pt x="1618298" y="837350"/>
                  <a:pt x="1611916" y="833826"/>
                  <a:pt x="1611440" y="829635"/>
                </a:cubicBezTo>
                <a:cubicBezTo>
                  <a:pt x="1610868" y="825539"/>
                  <a:pt x="1616393" y="820681"/>
                  <a:pt x="1621536" y="812585"/>
                </a:cubicBezTo>
                <a:close/>
                <a:moveTo>
                  <a:pt x="453676" y="64777"/>
                </a:moveTo>
                <a:cubicBezTo>
                  <a:pt x="449294" y="58205"/>
                  <a:pt x="444056" y="53633"/>
                  <a:pt x="444818" y="50775"/>
                </a:cubicBezTo>
                <a:cubicBezTo>
                  <a:pt x="445961" y="46775"/>
                  <a:pt x="451580" y="43917"/>
                  <a:pt x="455200" y="40679"/>
                </a:cubicBezTo>
                <a:cubicBezTo>
                  <a:pt x="458153" y="44203"/>
                  <a:pt x="463391" y="47727"/>
                  <a:pt x="463487" y="51442"/>
                </a:cubicBezTo>
                <a:cubicBezTo>
                  <a:pt x="463677" y="54871"/>
                  <a:pt x="458534" y="58586"/>
                  <a:pt x="453676" y="64777"/>
                </a:cubicBezTo>
                <a:close/>
                <a:moveTo>
                  <a:pt x="1490663" y="657327"/>
                </a:moveTo>
                <a:cubicBezTo>
                  <a:pt x="1486091" y="649517"/>
                  <a:pt x="1480947" y="644659"/>
                  <a:pt x="1481709" y="641039"/>
                </a:cubicBezTo>
                <a:cubicBezTo>
                  <a:pt x="1482566" y="637229"/>
                  <a:pt x="1488662" y="632658"/>
                  <a:pt x="1492949" y="632181"/>
                </a:cubicBezTo>
                <a:cubicBezTo>
                  <a:pt x="1495616" y="631896"/>
                  <a:pt x="1501616" y="638754"/>
                  <a:pt x="1501426" y="642183"/>
                </a:cubicBezTo>
                <a:cubicBezTo>
                  <a:pt x="1501331" y="646278"/>
                  <a:pt x="1496187" y="650088"/>
                  <a:pt x="1490663" y="657327"/>
                </a:cubicBezTo>
                <a:close/>
                <a:moveTo>
                  <a:pt x="1936242" y="1451046"/>
                </a:moveTo>
                <a:cubicBezTo>
                  <a:pt x="1929003" y="1456475"/>
                  <a:pt x="1924717" y="1462095"/>
                  <a:pt x="1921097" y="1461714"/>
                </a:cubicBezTo>
                <a:cubicBezTo>
                  <a:pt x="1917192" y="1461333"/>
                  <a:pt x="1911858" y="1455713"/>
                  <a:pt x="1910906" y="1451617"/>
                </a:cubicBezTo>
                <a:cubicBezTo>
                  <a:pt x="1910334" y="1448950"/>
                  <a:pt x="1916430" y="1442187"/>
                  <a:pt x="1919859" y="1441997"/>
                </a:cubicBezTo>
                <a:cubicBezTo>
                  <a:pt x="1923955" y="1441711"/>
                  <a:pt x="1928432" y="1446473"/>
                  <a:pt x="1936242" y="1451046"/>
                </a:cubicBezTo>
                <a:close/>
                <a:moveTo>
                  <a:pt x="1154621" y="335382"/>
                </a:moveTo>
                <a:cubicBezTo>
                  <a:pt x="1146905" y="340240"/>
                  <a:pt x="1142238" y="345479"/>
                  <a:pt x="1138619" y="344812"/>
                </a:cubicBezTo>
                <a:cubicBezTo>
                  <a:pt x="1134713" y="344050"/>
                  <a:pt x="1129951" y="338049"/>
                  <a:pt x="1129284" y="333858"/>
                </a:cubicBezTo>
                <a:cubicBezTo>
                  <a:pt x="1128903" y="331287"/>
                  <a:pt x="1135571" y="325000"/>
                  <a:pt x="1139095" y="325095"/>
                </a:cubicBezTo>
                <a:cubicBezTo>
                  <a:pt x="1143191" y="325095"/>
                  <a:pt x="1147286" y="330144"/>
                  <a:pt x="1154621" y="335382"/>
                </a:cubicBezTo>
                <a:close/>
                <a:moveTo>
                  <a:pt x="1854137" y="1282263"/>
                </a:moveTo>
                <a:cubicBezTo>
                  <a:pt x="1861376" y="1276833"/>
                  <a:pt x="1865186" y="1271690"/>
                  <a:pt x="1869377" y="1271499"/>
                </a:cubicBezTo>
                <a:cubicBezTo>
                  <a:pt x="1872806" y="1271309"/>
                  <a:pt x="1879664" y="1277310"/>
                  <a:pt x="1879378" y="1279977"/>
                </a:cubicBezTo>
                <a:cubicBezTo>
                  <a:pt x="1878902" y="1284263"/>
                  <a:pt x="1874330" y="1290454"/>
                  <a:pt x="1870520" y="1291216"/>
                </a:cubicBezTo>
                <a:cubicBezTo>
                  <a:pt x="1866900" y="1291978"/>
                  <a:pt x="1861947" y="1286835"/>
                  <a:pt x="1854137" y="1282263"/>
                </a:cubicBezTo>
                <a:close/>
                <a:moveTo>
                  <a:pt x="1768507" y="1013943"/>
                </a:moveTo>
                <a:cubicBezTo>
                  <a:pt x="1761077" y="1019087"/>
                  <a:pt x="1756601" y="1024516"/>
                  <a:pt x="1752981" y="1024040"/>
                </a:cubicBezTo>
                <a:cubicBezTo>
                  <a:pt x="1749076" y="1023468"/>
                  <a:pt x="1744028" y="1017753"/>
                  <a:pt x="1743170" y="1013562"/>
                </a:cubicBezTo>
                <a:cubicBezTo>
                  <a:pt x="1742694" y="1010991"/>
                  <a:pt x="1749076" y="1004418"/>
                  <a:pt x="1752505" y="1004323"/>
                </a:cubicBezTo>
                <a:cubicBezTo>
                  <a:pt x="1756696" y="1004228"/>
                  <a:pt x="1760982" y="1008990"/>
                  <a:pt x="1768507" y="1013943"/>
                </a:cubicBezTo>
                <a:close/>
                <a:moveTo>
                  <a:pt x="388715" y="37440"/>
                </a:moveTo>
                <a:cubicBezTo>
                  <a:pt x="382048" y="41631"/>
                  <a:pt x="377285" y="46775"/>
                  <a:pt x="374523" y="45822"/>
                </a:cubicBezTo>
                <a:cubicBezTo>
                  <a:pt x="370523" y="44584"/>
                  <a:pt x="367951" y="38869"/>
                  <a:pt x="364808" y="35059"/>
                </a:cubicBezTo>
                <a:cubicBezTo>
                  <a:pt x="368427" y="32202"/>
                  <a:pt x="372047" y="27058"/>
                  <a:pt x="375761" y="27058"/>
                </a:cubicBezTo>
                <a:cubicBezTo>
                  <a:pt x="379095" y="27058"/>
                  <a:pt x="382619" y="32392"/>
                  <a:pt x="388715" y="37440"/>
                </a:cubicBezTo>
                <a:close/>
                <a:moveTo>
                  <a:pt x="227933" y="7151"/>
                </a:moveTo>
                <a:cubicBezTo>
                  <a:pt x="222123" y="11628"/>
                  <a:pt x="218789" y="16295"/>
                  <a:pt x="215741" y="16009"/>
                </a:cubicBezTo>
                <a:cubicBezTo>
                  <a:pt x="212598" y="15723"/>
                  <a:pt x="208312" y="11246"/>
                  <a:pt x="207455" y="7818"/>
                </a:cubicBezTo>
                <a:cubicBezTo>
                  <a:pt x="206883" y="5817"/>
                  <a:pt x="211836" y="197"/>
                  <a:pt x="214503" y="7"/>
                </a:cubicBezTo>
                <a:cubicBezTo>
                  <a:pt x="217932" y="-183"/>
                  <a:pt x="221552" y="3531"/>
                  <a:pt x="227933" y="7151"/>
                </a:cubicBezTo>
                <a:close/>
                <a:moveTo>
                  <a:pt x="547307" y="65825"/>
                </a:moveTo>
                <a:cubicBezTo>
                  <a:pt x="540639" y="69730"/>
                  <a:pt x="536543" y="73826"/>
                  <a:pt x="532924" y="73540"/>
                </a:cubicBezTo>
                <a:cubicBezTo>
                  <a:pt x="529876" y="73254"/>
                  <a:pt x="524447" y="66872"/>
                  <a:pt x="525113" y="64872"/>
                </a:cubicBezTo>
                <a:cubicBezTo>
                  <a:pt x="526352" y="61158"/>
                  <a:pt x="531019" y="56871"/>
                  <a:pt x="534829" y="56204"/>
                </a:cubicBezTo>
                <a:cubicBezTo>
                  <a:pt x="537496" y="55728"/>
                  <a:pt x="541115" y="60872"/>
                  <a:pt x="547307" y="65825"/>
                </a:cubicBezTo>
                <a:close/>
                <a:moveTo>
                  <a:pt x="1438751" y="547695"/>
                </a:moveTo>
                <a:cubicBezTo>
                  <a:pt x="1432751" y="551981"/>
                  <a:pt x="1429512" y="555981"/>
                  <a:pt x="1426083" y="556077"/>
                </a:cubicBezTo>
                <a:cubicBezTo>
                  <a:pt x="1423321" y="556172"/>
                  <a:pt x="1417892" y="551028"/>
                  <a:pt x="1418177" y="549123"/>
                </a:cubicBezTo>
                <a:cubicBezTo>
                  <a:pt x="1418844" y="545599"/>
                  <a:pt x="1422559" y="540646"/>
                  <a:pt x="1425702" y="540075"/>
                </a:cubicBezTo>
                <a:cubicBezTo>
                  <a:pt x="1428655" y="539503"/>
                  <a:pt x="1432560" y="543789"/>
                  <a:pt x="1438751" y="547695"/>
                </a:cubicBezTo>
                <a:close/>
                <a:moveTo>
                  <a:pt x="994886" y="238418"/>
                </a:moveTo>
                <a:cubicBezTo>
                  <a:pt x="990791" y="233465"/>
                  <a:pt x="986028" y="230036"/>
                  <a:pt x="986504" y="227750"/>
                </a:cubicBezTo>
                <a:cubicBezTo>
                  <a:pt x="987266" y="224226"/>
                  <a:pt x="991648" y="221559"/>
                  <a:pt x="994505" y="218606"/>
                </a:cubicBezTo>
                <a:cubicBezTo>
                  <a:pt x="997172" y="221368"/>
                  <a:pt x="1001649" y="223940"/>
                  <a:pt x="1002030" y="226893"/>
                </a:cubicBezTo>
                <a:cubicBezTo>
                  <a:pt x="1002316" y="229845"/>
                  <a:pt x="998315" y="233179"/>
                  <a:pt x="994886" y="238418"/>
                </a:cubicBezTo>
                <a:close/>
                <a:moveTo>
                  <a:pt x="612934" y="66301"/>
                </a:moveTo>
                <a:cubicBezTo>
                  <a:pt x="617315" y="72206"/>
                  <a:pt x="621887" y="75731"/>
                  <a:pt x="621602" y="78779"/>
                </a:cubicBezTo>
                <a:cubicBezTo>
                  <a:pt x="621316" y="82017"/>
                  <a:pt x="616458" y="87256"/>
                  <a:pt x="613505" y="87351"/>
                </a:cubicBezTo>
                <a:cubicBezTo>
                  <a:pt x="610552" y="87446"/>
                  <a:pt x="605409" y="82589"/>
                  <a:pt x="604933" y="79255"/>
                </a:cubicBezTo>
                <a:cubicBezTo>
                  <a:pt x="604647" y="76207"/>
                  <a:pt x="608933" y="72492"/>
                  <a:pt x="612934" y="66301"/>
                </a:cubicBezTo>
                <a:close/>
                <a:moveTo>
                  <a:pt x="1830991" y="1107384"/>
                </a:moveTo>
                <a:cubicBezTo>
                  <a:pt x="1825085" y="1111765"/>
                  <a:pt x="1821561" y="1116337"/>
                  <a:pt x="1818608" y="1116051"/>
                </a:cubicBezTo>
                <a:cubicBezTo>
                  <a:pt x="1815465" y="1115670"/>
                  <a:pt x="1811274" y="1111098"/>
                  <a:pt x="1810417" y="1107669"/>
                </a:cubicBezTo>
                <a:cubicBezTo>
                  <a:pt x="1809941" y="1105669"/>
                  <a:pt x="1814989" y="1100145"/>
                  <a:pt x="1817656" y="1100049"/>
                </a:cubicBezTo>
                <a:cubicBezTo>
                  <a:pt x="1821085" y="1099859"/>
                  <a:pt x="1824609" y="1103573"/>
                  <a:pt x="1830991" y="1107384"/>
                </a:cubicBezTo>
                <a:close/>
                <a:moveTo>
                  <a:pt x="701612" y="93828"/>
                </a:moveTo>
                <a:cubicBezTo>
                  <a:pt x="696373" y="97353"/>
                  <a:pt x="692468" y="101734"/>
                  <a:pt x="690277" y="101067"/>
                </a:cubicBezTo>
                <a:cubicBezTo>
                  <a:pt x="686848" y="100020"/>
                  <a:pt x="684562" y="95352"/>
                  <a:pt x="681800" y="92304"/>
                </a:cubicBezTo>
                <a:cubicBezTo>
                  <a:pt x="684752" y="89923"/>
                  <a:pt x="687705" y="85637"/>
                  <a:pt x="690753" y="85542"/>
                </a:cubicBezTo>
                <a:cubicBezTo>
                  <a:pt x="693706" y="85446"/>
                  <a:pt x="696659" y="89828"/>
                  <a:pt x="701612" y="93828"/>
                </a:cubicBezTo>
                <a:close/>
                <a:moveTo>
                  <a:pt x="308610" y="22200"/>
                </a:moveTo>
                <a:cubicBezTo>
                  <a:pt x="302133" y="26582"/>
                  <a:pt x="298514" y="30963"/>
                  <a:pt x="294799" y="30963"/>
                </a:cubicBezTo>
                <a:cubicBezTo>
                  <a:pt x="291751" y="30963"/>
                  <a:pt x="288703" y="25725"/>
                  <a:pt x="285750" y="22772"/>
                </a:cubicBezTo>
                <a:cubicBezTo>
                  <a:pt x="288893" y="19533"/>
                  <a:pt x="291656" y="14485"/>
                  <a:pt x="295370" y="13533"/>
                </a:cubicBezTo>
                <a:cubicBezTo>
                  <a:pt x="298037" y="12866"/>
                  <a:pt x="302038" y="17628"/>
                  <a:pt x="308610" y="22200"/>
                </a:cubicBezTo>
                <a:close/>
              </a:path>
            </a:pathLst>
          </a:custGeom>
          <a:solidFill>
            <a:srgbClr val="FFFFFF"/>
          </a:solidFill>
          <a:ln w="9525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>
              <a:defRPr/>
            </a:pPr>
            <a:endParaRPr lang="en-US">
              <a:solidFill>
                <a:srgbClr val="1B1E20"/>
              </a:solidFill>
              <a:latin typeface="Calibri" panose="020F0502020204030204"/>
            </a:endParaRPr>
          </a:p>
        </p:txBody>
      </p:sp>
      <p:sp>
        <p:nvSpPr>
          <p:cNvPr id="1086" name="Freeform: Shape 735">
            <a:extLst>
              <a:ext uri="{FF2B5EF4-FFF2-40B4-BE49-F238E27FC236}">
                <a16:creationId xmlns:a16="http://schemas.microsoft.com/office/drawing/2014/main" xmlns="" id="{EDC5D52B-4550-784C-B614-8ECD53107909}"/>
              </a:ext>
            </a:extLst>
          </p:cNvPr>
          <p:cNvSpPr/>
          <p:nvPr/>
        </p:nvSpPr>
        <p:spPr>
          <a:xfrm rot="5400000" flipV="1">
            <a:off x="8144953" y="679731"/>
            <a:ext cx="3950773" cy="4140402"/>
          </a:xfrm>
          <a:custGeom>
            <a:avLst/>
            <a:gdLst>
              <a:gd name="connsiteX0" fmla="*/ 95 w 1933575"/>
              <a:gd name="connsiteY0" fmla="*/ 1400658 h 1590675"/>
              <a:gd name="connsiteX1" fmla="*/ 95 w 1933575"/>
              <a:gd name="connsiteY1" fmla="*/ 1590492 h 1590675"/>
              <a:gd name="connsiteX2" fmla="*/ 549783 w 1933575"/>
              <a:gd name="connsiteY2" fmla="*/ 1590492 h 1590675"/>
              <a:gd name="connsiteX3" fmla="*/ 538639 w 1933575"/>
              <a:gd name="connsiteY3" fmla="*/ 1575347 h 1590675"/>
              <a:gd name="connsiteX4" fmla="*/ 555593 w 1933575"/>
              <a:gd name="connsiteY4" fmla="*/ 1562869 h 1590675"/>
              <a:gd name="connsiteX5" fmla="*/ 567976 w 1933575"/>
              <a:gd name="connsiteY5" fmla="*/ 1580490 h 1590675"/>
              <a:gd name="connsiteX6" fmla="*/ 552831 w 1933575"/>
              <a:gd name="connsiteY6" fmla="*/ 1590396 h 1590675"/>
              <a:gd name="connsiteX7" fmla="*/ 617315 w 1933575"/>
              <a:gd name="connsiteY7" fmla="*/ 1590396 h 1590675"/>
              <a:gd name="connsiteX8" fmla="*/ 616363 w 1933575"/>
              <a:gd name="connsiteY8" fmla="*/ 1589158 h 1590675"/>
              <a:gd name="connsiteX9" fmla="*/ 633317 w 1933575"/>
              <a:gd name="connsiteY9" fmla="*/ 1577442 h 1590675"/>
              <a:gd name="connsiteX10" fmla="*/ 643128 w 1933575"/>
              <a:gd name="connsiteY10" fmla="*/ 1590396 h 1590675"/>
              <a:gd name="connsiteX11" fmla="*/ 709422 w 1933575"/>
              <a:gd name="connsiteY11" fmla="*/ 1590396 h 1590675"/>
              <a:gd name="connsiteX12" fmla="*/ 712470 w 1933575"/>
              <a:gd name="connsiteY12" fmla="*/ 1588110 h 1590675"/>
              <a:gd name="connsiteX13" fmla="*/ 714089 w 1933575"/>
              <a:gd name="connsiteY13" fmla="*/ 1590396 h 1590675"/>
              <a:gd name="connsiteX14" fmla="*/ 955262 w 1933575"/>
              <a:gd name="connsiteY14" fmla="*/ 1590396 h 1590675"/>
              <a:gd name="connsiteX15" fmla="*/ 937355 w 1933575"/>
              <a:gd name="connsiteY15" fmla="*/ 1564964 h 1590675"/>
              <a:gd name="connsiteX16" fmla="*/ 966788 w 1933575"/>
              <a:gd name="connsiteY16" fmla="*/ 1543247 h 1590675"/>
              <a:gd name="connsiteX17" fmla="*/ 989171 w 1933575"/>
              <a:gd name="connsiteY17" fmla="*/ 1574775 h 1590675"/>
              <a:gd name="connsiteX18" fmla="*/ 963263 w 1933575"/>
              <a:gd name="connsiteY18" fmla="*/ 1590396 h 1590675"/>
              <a:gd name="connsiteX19" fmla="*/ 1022604 w 1933575"/>
              <a:gd name="connsiteY19" fmla="*/ 1590396 h 1590675"/>
              <a:gd name="connsiteX20" fmla="*/ 1014317 w 1933575"/>
              <a:gd name="connsiteY20" fmla="*/ 1579062 h 1590675"/>
              <a:gd name="connsiteX21" fmla="*/ 1047464 w 1933575"/>
              <a:gd name="connsiteY21" fmla="*/ 1554868 h 1590675"/>
              <a:gd name="connsiteX22" fmla="*/ 1066514 w 1933575"/>
              <a:gd name="connsiteY22" fmla="*/ 1586872 h 1590675"/>
              <a:gd name="connsiteX23" fmla="*/ 1061752 w 1933575"/>
              <a:gd name="connsiteY23" fmla="*/ 1590396 h 1590675"/>
              <a:gd name="connsiteX24" fmla="*/ 1098233 w 1933575"/>
              <a:gd name="connsiteY24" fmla="*/ 1590396 h 1590675"/>
              <a:gd name="connsiteX25" fmla="*/ 1127189 w 1933575"/>
              <a:gd name="connsiteY25" fmla="*/ 1567346 h 1590675"/>
              <a:gd name="connsiteX26" fmla="*/ 1136809 w 1933575"/>
              <a:gd name="connsiteY26" fmla="*/ 1590396 h 1590675"/>
              <a:gd name="connsiteX27" fmla="*/ 1193197 w 1933575"/>
              <a:gd name="connsiteY27" fmla="*/ 1590396 h 1590675"/>
              <a:gd name="connsiteX28" fmla="*/ 1201103 w 1933575"/>
              <a:gd name="connsiteY28" fmla="*/ 1576966 h 1590675"/>
              <a:gd name="connsiteX29" fmla="*/ 1183767 w 1933575"/>
              <a:gd name="connsiteY29" fmla="*/ 1533246 h 1590675"/>
              <a:gd name="connsiteX30" fmla="*/ 1152620 w 1933575"/>
              <a:gd name="connsiteY30" fmla="*/ 1530484 h 1590675"/>
              <a:gd name="connsiteX31" fmla="*/ 1127474 w 1933575"/>
              <a:gd name="connsiteY31" fmla="*/ 1548867 h 1590675"/>
              <a:gd name="connsiteX32" fmla="*/ 1092422 w 1933575"/>
              <a:gd name="connsiteY32" fmla="*/ 1512672 h 1590675"/>
              <a:gd name="connsiteX33" fmla="*/ 1049084 w 1933575"/>
              <a:gd name="connsiteY33" fmla="*/ 1542200 h 1590675"/>
              <a:gd name="connsiteX34" fmla="*/ 1022509 w 1933575"/>
              <a:gd name="connsiteY34" fmla="*/ 1498099 h 1590675"/>
              <a:gd name="connsiteX35" fmla="*/ 1062133 w 1933575"/>
              <a:gd name="connsiteY35" fmla="*/ 1460094 h 1590675"/>
              <a:gd name="connsiteX36" fmla="*/ 1036987 w 1933575"/>
              <a:gd name="connsiteY36" fmla="*/ 1421423 h 1590675"/>
              <a:gd name="connsiteX37" fmla="*/ 1005840 w 1933575"/>
              <a:gd name="connsiteY37" fmla="*/ 1423042 h 1590675"/>
              <a:gd name="connsiteX38" fmla="*/ 983552 w 1933575"/>
              <a:gd name="connsiteY38" fmla="*/ 1442949 h 1590675"/>
              <a:gd name="connsiteX39" fmla="*/ 957358 w 1933575"/>
              <a:gd name="connsiteY39" fmla="*/ 1404183 h 1590675"/>
              <a:gd name="connsiteX40" fmla="*/ 965740 w 1933575"/>
              <a:gd name="connsiteY40" fmla="*/ 1402278 h 1590675"/>
              <a:gd name="connsiteX41" fmla="*/ 997077 w 1933575"/>
              <a:gd name="connsiteY41" fmla="*/ 1367702 h 1590675"/>
              <a:gd name="connsiteX42" fmla="*/ 972122 w 1933575"/>
              <a:gd name="connsiteY42" fmla="*/ 1326935 h 1590675"/>
              <a:gd name="connsiteX43" fmla="*/ 966026 w 1933575"/>
              <a:gd name="connsiteY43" fmla="*/ 1323696 h 1590675"/>
              <a:gd name="connsiteX44" fmla="*/ 966502 w 1933575"/>
              <a:gd name="connsiteY44" fmla="*/ 1323982 h 1590675"/>
              <a:gd name="connsiteX45" fmla="*/ 918782 w 1933575"/>
              <a:gd name="connsiteY45" fmla="*/ 1353605 h 1590675"/>
              <a:gd name="connsiteX46" fmla="*/ 889635 w 1933575"/>
              <a:gd name="connsiteY46" fmla="*/ 1310171 h 1590675"/>
              <a:gd name="connsiteX47" fmla="*/ 932212 w 1933575"/>
              <a:gd name="connsiteY47" fmla="*/ 1277976 h 1590675"/>
              <a:gd name="connsiteX48" fmla="*/ 931354 w 1933575"/>
              <a:gd name="connsiteY48" fmla="*/ 1278738 h 1590675"/>
              <a:gd name="connsiteX49" fmla="*/ 908209 w 1933575"/>
              <a:gd name="connsiteY49" fmla="*/ 1234161 h 1590675"/>
              <a:gd name="connsiteX50" fmla="*/ 855059 w 1933575"/>
              <a:gd name="connsiteY50" fmla="*/ 1254164 h 1590675"/>
              <a:gd name="connsiteX51" fmla="*/ 834390 w 1933575"/>
              <a:gd name="connsiteY51" fmla="*/ 1217873 h 1590675"/>
              <a:gd name="connsiteX52" fmla="*/ 865251 w 1933575"/>
              <a:gd name="connsiteY52" fmla="*/ 1189775 h 1590675"/>
              <a:gd name="connsiteX53" fmla="*/ 839629 w 1933575"/>
              <a:gd name="connsiteY53" fmla="*/ 1142055 h 1590675"/>
              <a:gd name="connsiteX54" fmla="*/ 787051 w 1933575"/>
              <a:gd name="connsiteY54" fmla="*/ 1167581 h 1590675"/>
              <a:gd name="connsiteX55" fmla="*/ 759143 w 1933575"/>
              <a:gd name="connsiteY55" fmla="*/ 1125576 h 1590675"/>
              <a:gd name="connsiteX56" fmla="*/ 768953 w 1933575"/>
              <a:gd name="connsiteY56" fmla="*/ 1123100 h 1590675"/>
              <a:gd name="connsiteX57" fmla="*/ 800195 w 1933575"/>
              <a:gd name="connsiteY57" fmla="*/ 1084428 h 1590675"/>
              <a:gd name="connsiteX58" fmla="*/ 768953 w 1933575"/>
              <a:gd name="connsiteY58" fmla="*/ 1047186 h 1590675"/>
              <a:gd name="connsiteX59" fmla="*/ 725615 w 1933575"/>
              <a:gd name="connsiteY59" fmla="*/ 1068998 h 1590675"/>
              <a:gd name="connsiteX60" fmla="*/ 719233 w 1933575"/>
              <a:gd name="connsiteY60" fmla="*/ 1076999 h 1590675"/>
              <a:gd name="connsiteX61" fmla="*/ 695992 w 1933575"/>
              <a:gd name="connsiteY61" fmla="*/ 1034327 h 1590675"/>
              <a:gd name="connsiteX62" fmla="*/ 643319 w 1933575"/>
              <a:gd name="connsiteY62" fmla="*/ 1057187 h 1590675"/>
              <a:gd name="connsiteX63" fmla="*/ 634556 w 1933575"/>
              <a:gd name="connsiteY63" fmla="*/ 1034803 h 1590675"/>
              <a:gd name="connsiteX64" fmla="*/ 615410 w 1933575"/>
              <a:gd name="connsiteY64" fmla="*/ 1016801 h 1590675"/>
              <a:gd name="connsiteX65" fmla="*/ 625031 w 1933575"/>
              <a:gd name="connsiteY65" fmla="*/ 1014515 h 1590675"/>
              <a:gd name="connsiteX66" fmla="*/ 654844 w 1933575"/>
              <a:gd name="connsiteY66" fmla="*/ 976415 h 1590675"/>
              <a:gd name="connsiteX67" fmla="*/ 623697 w 1933575"/>
              <a:gd name="connsiteY67" fmla="*/ 939363 h 1590675"/>
              <a:gd name="connsiteX68" fmla="*/ 580644 w 1933575"/>
              <a:gd name="connsiteY68" fmla="*/ 961365 h 1590675"/>
              <a:gd name="connsiteX69" fmla="*/ 575215 w 1933575"/>
              <a:gd name="connsiteY69" fmla="*/ 969747 h 1590675"/>
              <a:gd name="connsiteX70" fmla="*/ 549688 w 1933575"/>
              <a:gd name="connsiteY70" fmla="*/ 926694 h 1590675"/>
              <a:gd name="connsiteX71" fmla="*/ 518446 w 1933575"/>
              <a:gd name="connsiteY71" fmla="*/ 928885 h 1590675"/>
              <a:gd name="connsiteX72" fmla="*/ 496157 w 1933575"/>
              <a:gd name="connsiteY72" fmla="*/ 943172 h 1590675"/>
              <a:gd name="connsiteX73" fmla="*/ 467963 w 1933575"/>
              <a:gd name="connsiteY73" fmla="*/ 911073 h 1590675"/>
              <a:gd name="connsiteX74" fmla="*/ 420338 w 1933575"/>
              <a:gd name="connsiteY74" fmla="*/ 930885 h 1590675"/>
              <a:gd name="connsiteX75" fmla="*/ 383667 w 1933575"/>
              <a:gd name="connsiteY75" fmla="*/ 895071 h 1590675"/>
              <a:gd name="connsiteX76" fmla="*/ 343281 w 1933575"/>
              <a:gd name="connsiteY76" fmla="*/ 918788 h 1590675"/>
              <a:gd name="connsiteX77" fmla="*/ 321278 w 1933575"/>
              <a:gd name="connsiteY77" fmla="*/ 882117 h 1590675"/>
              <a:gd name="connsiteX78" fmla="*/ 353092 w 1933575"/>
              <a:gd name="connsiteY78" fmla="*/ 841255 h 1590675"/>
              <a:gd name="connsiteX79" fmla="*/ 324517 w 1933575"/>
              <a:gd name="connsiteY79" fmla="*/ 806394 h 1590675"/>
              <a:gd name="connsiteX80" fmla="*/ 282131 w 1933575"/>
              <a:gd name="connsiteY80" fmla="*/ 824110 h 1590675"/>
              <a:gd name="connsiteX81" fmla="*/ 278892 w 1933575"/>
              <a:gd name="connsiteY81" fmla="*/ 855257 h 1590675"/>
              <a:gd name="connsiteX82" fmla="*/ 294227 w 1933575"/>
              <a:gd name="connsiteY82" fmla="*/ 877641 h 1590675"/>
              <a:gd name="connsiteX83" fmla="*/ 262890 w 1933575"/>
              <a:gd name="connsiteY83" fmla="*/ 902310 h 1590675"/>
              <a:gd name="connsiteX84" fmla="*/ 241078 w 1933575"/>
              <a:gd name="connsiteY84" fmla="*/ 867830 h 1590675"/>
              <a:gd name="connsiteX85" fmla="*/ 273368 w 1933575"/>
              <a:gd name="connsiteY85" fmla="*/ 826968 h 1590675"/>
              <a:gd name="connsiteX86" fmla="*/ 243269 w 1933575"/>
              <a:gd name="connsiteY86" fmla="*/ 792011 h 1590675"/>
              <a:gd name="connsiteX87" fmla="*/ 200692 w 1933575"/>
              <a:gd name="connsiteY87" fmla="*/ 812680 h 1590675"/>
              <a:gd name="connsiteX88" fmla="*/ 215741 w 1933575"/>
              <a:gd name="connsiteY88" fmla="*/ 862972 h 1590675"/>
              <a:gd name="connsiteX89" fmla="*/ 181261 w 1933575"/>
              <a:gd name="connsiteY89" fmla="*/ 890213 h 1590675"/>
              <a:gd name="connsiteX90" fmla="*/ 146304 w 1933575"/>
              <a:gd name="connsiteY90" fmla="*/ 855543 h 1590675"/>
              <a:gd name="connsiteX91" fmla="*/ 102108 w 1933575"/>
              <a:gd name="connsiteY91" fmla="*/ 884784 h 1590675"/>
              <a:gd name="connsiteX92" fmla="*/ 68866 w 1933575"/>
              <a:gd name="connsiteY92" fmla="*/ 842017 h 1590675"/>
              <a:gd name="connsiteX93" fmla="*/ 22765 w 1933575"/>
              <a:gd name="connsiteY93" fmla="*/ 870592 h 1590675"/>
              <a:gd name="connsiteX94" fmla="*/ 20955 w 1933575"/>
              <a:gd name="connsiteY94" fmla="*/ 860305 h 1590675"/>
              <a:gd name="connsiteX95" fmla="*/ 95 w 1933575"/>
              <a:gd name="connsiteY95" fmla="*/ 831635 h 1590675"/>
              <a:gd name="connsiteX96" fmla="*/ 95 w 1933575"/>
              <a:gd name="connsiteY96" fmla="*/ 901548 h 1590675"/>
              <a:gd name="connsiteX97" fmla="*/ 19336 w 1933575"/>
              <a:gd name="connsiteY97" fmla="*/ 880403 h 1590675"/>
              <a:gd name="connsiteX98" fmla="*/ 38767 w 1933575"/>
              <a:gd name="connsiteY98" fmla="*/ 915931 h 1590675"/>
              <a:gd name="connsiteX99" fmla="*/ 9716 w 1933575"/>
              <a:gd name="connsiteY99" fmla="*/ 937934 h 1590675"/>
              <a:gd name="connsiteX100" fmla="*/ 95 w 1933575"/>
              <a:gd name="connsiteY100" fmla="*/ 925266 h 1590675"/>
              <a:gd name="connsiteX101" fmla="*/ 95 w 1933575"/>
              <a:gd name="connsiteY101" fmla="*/ 969938 h 1590675"/>
              <a:gd name="connsiteX102" fmla="*/ 6382 w 1933575"/>
              <a:gd name="connsiteY102" fmla="*/ 964889 h 1590675"/>
              <a:gd name="connsiteX103" fmla="*/ 25146 w 1933575"/>
              <a:gd name="connsiteY103" fmla="*/ 994036 h 1590675"/>
              <a:gd name="connsiteX104" fmla="*/ 95 w 1933575"/>
              <a:gd name="connsiteY104" fmla="*/ 1011371 h 1590675"/>
              <a:gd name="connsiteX105" fmla="*/ 95 w 1933575"/>
              <a:gd name="connsiteY105" fmla="*/ 1059568 h 1590675"/>
              <a:gd name="connsiteX106" fmla="*/ 9239 w 1933575"/>
              <a:gd name="connsiteY106" fmla="*/ 1073475 h 1590675"/>
              <a:gd name="connsiteX107" fmla="*/ 95 w 1933575"/>
              <a:gd name="connsiteY107" fmla="*/ 1079189 h 1590675"/>
              <a:gd name="connsiteX108" fmla="*/ 95 w 1933575"/>
              <a:gd name="connsiteY108" fmla="*/ 1398277 h 1590675"/>
              <a:gd name="connsiteX109" fmla="*/ 14478 w 1933575"/>
              <a:gd name="connsiteY109" fmla="*/ 1387895 h 1590675"/>
              <a:gd name="connsiteX110" fmla="*/ 24765 w 1933575"/>
              <a:gd name="connsiteY110" fmla="*/ 1403421 h 1590675"/>
              <a:gd name="connsiteX111" fmla="*/ 9906 w 1933575"/>
              <a:gd name="connsiteY111" fmla="*/ 1413708 h 1590675"/>
              <a:gd name="connsiteX112" fmla="*/ 95 w 1933575"/>
              <a:gd name="connsiteY112" fmla="*/ 1400658 h 1590675"/>
              <a:gd name="connsiteX113" fmla="*/ 87821 w 1933575"/>
              <a:gd name="connsiteY113" fmla="*/ 1424090 h 1590675"/>
              <a:gd name="connsiteX114" fmla="*/ 79439 w 1933575"/>
              <a:gd name="connsiteY114" fmla="*/ 1413612 h 1590675"/>
              <a:gd name="connsiteX115" fmla="*/ 91821 w 1933575"/>
              <a:gd name="connsiteY115" fmla="*/ 1404183 h 1590675"/>
              <a:gd name="connsiteX116" fmla="*/ 99536 w 1933575"/>
              <a:gd name="connsiteY116" fmla="*/ 1415803 h 1590675"/>
              <a:gd name="connsiteX117" fmla="*/ 87821 w 1933575"/>
              <a:gd name="connsiteY117" fmla="*/ 1424090 h 1590675"/>
              <a:gd name="connsiteX118" fmla="*/ 102680 w 1933575"/>
              <a:gd name="connsiteY118" fmla="*/ 1348461 h 1590675"/>
              <a:gd name="connsiteX119" fmla="*/ 90392 w 1933575"/>
              <a:gd name="connsiteY119" fmla="*/ 1332840 h 1590675"/>
              <a:gd name="connsiteX120" fmla="*/ 105728 w 1933575"/>
              <a:gd name="connsiteY120" fmla="*/ 1320744 h 1590675"/>
              <a:gd name="connsiteX121" fmla="*/ 117634 w 1933575"/>
              <a:gd name="connsiteY121" fmla="*/ 1338746 h 1590675"/>
              <a:gd name="connsiteX122" fmla="*/ 102680 w 1933575"/>
              <a:gd name="connsiteY122" fmla="*/ 1348461 h 1590675"/>
              <a:gd name="connsiteX123" fmla="*/ 114586 w 1933575"/>
              <a:gd name="connsiteY123" fmla="*/ 1272547 h 1590675"/>
              <a:gd name="connsiteX124" fmla="*/ 100394 w 1933575"/>
              <a:gd name="connsiteY124" fmla="*/ 1253497 h 1590675"/>
              <a:gd name="connsiteX125" fmla="*/ 120396 w 1933575"/>
              <a:gd name="connsiteY125" fmla="*/ 1238638 h 1590675"/>
              <a:gd name="connsiteX126" fmla="*/ 134207 w 1933575"/>
              <a:gd name="connsiteY126" fmla="*/ 1259403 h 1590675"/>
              <a:gd name="connsiteX127" fmla="*/ 114586 w 1933575"/>
              <a:gd name="connsiteY127" fmla="*/ 1272547 h 1590675"/>
              <a:gd name="connsiteX128" fmla="*/ 128397 w 1933575"/>
              <a:gd name="connsiteY128" fmla="*/ 1195490 h 1590675"/>
              <a:gd name="connsiteX129" fmla="*/ 112109 w 1933575"/>
              <a:gd name="connsiteY129" fmla="*/ 1173487 h 1590675"/>
              <a:gd name="connsiteX130" fmla="*/ 134969 w 1933575"/>
              <a:gd name="connsiteY130" fmla="*/ 1156914 h 1590675"/>
              <a:gd name="connsiteX131" fmla="*/ 151067 w 1933575"/>
              <a:gd name="connsiteY131" fmla="*/ 1180250 h 1590675"/>
              <a:gd name="connsiteX132" fmla="*/ 128397 w 1933575"/>
              <a:gd name="connsiteY132" fmla="*/ 1195490 h 1590675"/>
              <a:gd name="connsiteX133" fmla="*/ 166688 w 1933575"/>
              <a:gd name="connsiteY133" fmla="*/ 1438758 h 1590675"/>
              <a:gd name="connsiteX134" fmla="*/ 158210 w 1933575"/>
              <a:gd name="connsiteY134" fmla="*/ 1427043 h 1590675"/>
              <a:gd name="connsiteX135" fmla="*/ 171545 w 1933575"/>
              <a:gd name="connsiteY135" fmla="*/ 1416184 h 1590675"/>
              <a:gd name="connsiteX136" fmla="*/ 180975 w 1933575"/>
              <a:gd name="connsiteY136" fmla="*/ 1428947 h 1590675"/>
              <a:gd name="connsiteX137" fmla="*/ 166688 w 1933575"/>
              <a:gd name="connsiteY137" fmla="*/ 1438758 h 1590675"/>
              <a:gd name="connsiteX138" fmla="*/ 179927 w 1933575"/>
              <a:gd name="connsiteY138" fmla="*/ 1362272 h 1590675"/>
              <a:gd name="connsiteX139" fmla="*/ 168212 w 1933575"/>
              <a:gd name="connsiteY139" fmla="*/ 1348080 h 1590675"/>
              <a:gd name="connsiteX140" fmla="*/ 185642 w 1933575"/>
              <a:gd name="connsiteY140" fmla="*/ 1335126 h 1590675"/>
              <a:gd name="connsiteX141" fmla="*/ 195358 w 1933575"/>
              <a:gd name="connsiteY141" fmla="*/ 1350652 h 1590675"/>
              <a:gd name="connsiteX142" fmla="*/ 179927 w 1933575"/>
              <a:gd name="connsiteY142" fmla="*/ 1362272 h 1590675"/>
              <a:gd name="connsiteX143" fmla="*/ 194310 w 1933575"/>
              <a:gd name="connsiteY143" fmla="*/ 1286739 h 1590675"/>
              <a:gd name="connsiteX144" fmla="*/ 180499 w 1933575"/>
              <a:gd name="connsiteY144" fmla="*/ 1267785 h 1590675"/>
              <a:gd name="connsiteX145" fmla="*/ 199930 w 1933575"/>
              <a:gd name="connsiteY145" fmla="*/ 1253021 h 1590675"/>
              <a:gd name="connsiteX146" fmla="*/ 213551 w 1933575"/>
              <a:gd name="connsiteY146" fmla="*/ 1273500 h 1590675"/>
              <a:gd name="connsiteX147" fmla="*/ 194310 w 1933575"/>
              <a:gd name="connsiteY147" fmla="*/ 1286739 h 1590675"/>
              <a:gd name="connsiteX148" fmla="*/ 192310 w 1933575"/>
              <a:gd name="connsiteY148" fmla="*/ 1187870 h 1590675"/>
              <a:gd name="connsiteX149" fmla="*/ 214789 w 1933575"/>
              <a:gd name="connsiteY149" fmla="*/ 1171201 h 1590675"/>
              <a:gd name="connsiteX150" fmla="*/ 230600 w 1933575"/>
              <a:gd name="connsiteY150" fmla="*/ 1194442 h 1590675"/>
              <a:gd name="connsiteX151" fmla="*/ 207931 w 1933575"/>
              <a:gd name="connsiteY151" fmla="*/ 1209492 h 1590675"/>
              <a:gd name="connsiteX152" fmla="*/ 192310 w 1933575"/>
              <a:gd name="connsiteY152" fmla="*/ 1187870 h 1590675"/>
              <a:gd name="connsiteX153" fmla="*/ 233077 w 1933575"/>
              <a:gd name="connsiteY153" fmla="*/ 1530484 h 1590675"/>
              <a:gd name="connsiteX154" fmla="*/ 223933 w 1933575"/>
              <a:gd name="connsiteY154" fmla="*/ 1518673 h 1590675"/>
              <a:gd name="connsiteX155" fmla="*/ 236125 w 1933575"/>
              <a:gd name="connsiteY155" fmla="*/ 1510672 h 1590675"/>
              <a:gd name="connsiteX156" fmla="*/ 244126 w 1933575"/>
              <a:gd name="connsiteY156" fmla="*/ 1522293 h 1590675"/>
              <a:gd name="connsiteX157" fmla="*/ 233077 w 1933575"/>
              <a:gd name="connsiteY157" fmla="*/ 1530484 h 1590675"/>
              <a:gd name="connsiteX158" fmla="*/ 246317 w 1933575"/>
              <a:gd name="connsiteY158" fmla="*/ 1452855 h 1590675"/>
              <a:gd name="connsiteX159" fmla="*/ 235934 w 1933575"/>
              <a:gd name="connsiteY159" fmla="*/ 1439139 h 1590675"/>
              <a:gd name="connsiteX160" fmla="*/ 250508 w 1933575"/>
              <a:gd name="connsiteY160" fmla="*/ 1428471 h 1590675"/>
              <a:gd name="connsiteX161" fmla="*/ 260985 w 1933575"/>
              <a:gd name="connsiteY161" fmla="*/ 1443045 h 1590675"/>
              <a:gd name="connsiteX162" fmla="*/ 246317 w 1933575"/>
              <a:gd name="connsiteY162" fmla="*/ 1452855 h 1590675"/>
              <a:gd name="connsiteX163" fmla="*/ 260033 w 1933575"/>
              <a:gd name="connsiteY163" fmla="*/ 1375798 h 1590675"/>
              <a:gd name="connsiteX164" fmla="*/ 250031 w 1933575"/>
              <a:gd name="connsiteY164" fmla="*/ 1361130 h 1590675"/>
              <a:gd name="connsiteX165" fmla="*/ 265081 w 1933575"/>
              <a:gd name="connsiteY165" fmla="*/ 1349223 h 1590675"/>
              <a:gd name="connsiteX166" fmla="*/ 275558 w 1933575"/>
              <a:gd name="connsiteY166" fmla="*/ 1365130 h 1590675"/>
              <a:gd name="connsiteX167" fmla="*/ 260033 w 1933575"/>
              <a:gd name="connsiteY167" fmla="*/ 1375798 h 1590675"/>
              <a:gd name="connsiteX168" fmla="*/ 273844 w 1933575"/>
              <a:gd name="connsiteY168" fmla="*/ 1301122 h 1590675"/>
              <a:gd name="connsiteX169" fmla="*/ 260128 w 1933575"/>
              <a:gd name="connsiteY169" fmla="*/ 1282072 h 1590675"/>
              <a:gd name="connsiteX170" fmla="*/ 279845 w 1933575"/>
              <a:gd name="connsiteY170" fmla="*/ 1267499 h 1590675"/>
              <a:gd name="connsiteX171" fmla="*/ 293751 w 1933575"/>
              <a:gd name="connsiteY171" fmla="*/ 1288073 h 1590675"/>
              <a:gd name="connsiteX172" fmla="*/ 273844 w 1933575"/>
              <a:gd name="connsiteY172" fmla="*/ 1301122 h 1590675"/>
              <a:gd name="connsiteX173" fmla="*/ 272129 w 1933575"/>
              <a:gd name="connsiteY173" fmla="*/ 1201967 h 1590675"/>
              <a:gd name="connsiteX174" fmla="*/ 294132 w 1933575"/>
              <a:gd name="connsiteY174" fmla="*/ 1185489 h 1590675"/>
              <a:gd name="connsiteX175" fmla="*/ 310325 w 1933575"/>
              <a:gd name="connsiteY175" fmla="*/ 1208730 h 1590675"/>
              <a:gd name="connsiteX176" fmla="*/ 287655 w 1933575"/>
              <a:gd name="connsiteY176" fmla="*/ 1223684 h 1590675"/>
              <a:gd name="connsiteX177" fmla="*/ 272129 w 1933575"/>
              <a:gd name="connsiteY177" fmla="*/ 1201967 h 1590675"/>
              <a:gd name="connsiteX178" fmla="*/ 312325 w 1933575"/>
              <a:gd name="connsiteY178" fmla="*/ 1545724 h 1590675"/>
              <a:gd name="connsiteX179" fmla="*/ 303467 w 1933575"/>
              <a:gd name="connsiteY179" fmla="*/ 1533532 h 1590675"/>
              <a:gd name="connsiteX180" fmla="*/ 315944 w 1933575"/>
              <a:gd name="connsiteY180" fmla="*/ 1523817 h 1590675"/>
              <a:gd name="connsiteX181" fmla="*/ 324612 w 1933575"/>
              <a:gd name="connsiteY181" fmla="*/ 1536294 h 1590675"/>
              <a:gd name="connsiteX182" fmla="*/ 312325 w 1933575"/>
              <a:gd name="connsiteY182" fmla="*/ 1545724 h 1590675"/>
              <a:gd name="connsiteX183" fmla="*/ 326231 w 1933575"/>
              <a:gd name="connsiteY183" fmla="*/ 1467524 h 1590675"/>
              <a:gd name="connsiteX184" fmla="*/ 315468 w 1933575"/>
              <a:gd name="connsiteY184" fmla="*/ 1453331 h 1590675"/>
              <a:gd name="connsiteX185" fmla="*/ 330232 w 1933575"/>
              <a:gd name="connsiteY185" fmla="*/ 1441997 h 1590675"/>
              <a:gd name="connsiteX186" fmla="*/ 341090 w 1933575"/>
              <a:gd name="connsiteY186" fmla="*/ 1457999 h 1590675"/>
              <a:gd name="connsiteX187" fmla="*/ 326231 w 1933575"/>
              <a:gd name="connsiteY187" fmla="*/ 1467524 h 1590675"/>
              <a:gd name="connsiteX188" fmla="*/ 339471 w 1933575"/>
              <a:gd name="connsiteY188" fmla="*/ 1390467 h 1590675"/>
              <a:gd name="connsiteX189" fmla="*/ 329184 w 1933575"/>
              <a:gd name="connsiteY189" fmla="*/ 1375227 h 1590675"/>
              <a:gd name="connsiteX190" fmla="*/ 345758 w 1933575"/>
              <a:gd name="connsiteY190" fmla="*/ 1361892 h 1590675"/>
              <a:gd name="connsiteX191" fmla="*/ 357569 w 1933575"/>
              <a:gd name="connsiteY191" fmla="*/ 1378275 h 1590675"/>
              <a:gd name="connsiteX192" fmla="*/ 339471 w 1933575"/>
              <a:gd name="connsiteY192" fmla="*/ 1390467 h 1590675"/>
              <a:gd name="connsiteX193" fmla="*/ 352901 w 1933575"/>
              <a:gd name="connsiteY193" fmla="*/ 1314267 h 1590675"/>
              <a:gd name="connsiteX194" fmla="*/ 339090 w 1933575"/>
              <a:gd name="connsiteY194" fmla="*/ 1296455 h 1590675"/>
              <a:gd name="connsiteX195" fmla="*/ 359474 w 1933575"/>
              <a:gd name="connsiteY195" fmla="*/ 1281215 h 1590675"/>
              <a:gd name="connsiteX196" fmla="*/ 372047 w 1933575"/>
              <a:gd name="connsiteY196" fmla="*/ 1299979 h 1590675"/>
              <a:gd name="connsiteX197" fmla="*/ 352901 w 1933575"/>
              <a:gd name="connsiteY197" fmla="*/ 1314267 h 1590675"/>
              <a:gd name="connsiteX198" fmla="*/ 351473 w 1933575"/>
              <a:gd name="connsiteY198" fmla="*/ 1216350 h 1590675"/>
              <a:gd name="connsiteX199" fmla="*/ 374047 w 1933575"/>
              <a:gd name="connsiteY199" fmla="*/ 1199490 h 1590675"/>
              <a:gd name="connsiteX200" fmla="*/ 390430 w 1933575"/>
              <a:gd name="connsiteY200" fmla="*/ 1223303 h 1590675"/>
              <a:gd name="connsiteX201" fmla="*/ 367284 w 1933575"/>
              <a:gd name="connsiteY201" fmla="*/ 1238638 h 1590675"/>
              <a:gd name="connsiteX202" fmla="*/ 351473 w 1933575"/>
              <a:gd name="connsiteY202" fmla="*/ 1216350 h 1590675"/>
              <a:gd name="connsiteX203" fmla="*/ 391859 w 1933575"/>
              <a:gd name="connsiteY203" fmla="*/ 1560583 h 1590675"/>
              <a:gd name="connsiteX204" fmla="*/ 382143 w 1933575"/>
              <a:gd name="connsiteY204" fmla="*/ 1547248 h 1590675"/>
              <a:gd name="connsiteX205" fmla="*/ 395478 w 1933575"/>
              <a:gd name="connsiteY205" fmla="*/ 1537247 h 1590675"/>
              <a:gd name="connsiteX206" fmla="*/ 405575 w 1933575"/>
              <a:gd name="connsiteY206" fmla="*/ 1551153 h 1590675"/>
              <a:gd name="connsiteX207" fmla="*/ 391859 w 1933575"/>
              <a:gd name="connsiteY207" fmla="*/ 1560583 h 1590675"/>
              <a:gd name="connsiteX208" fmla="*/ 405575 w 1933575"/>
              <a:gd name="connsiteY208" fmla="*/ 1482954 h 1590675"/>
              <a:gd name="connsiteX209" fmla="*/ 394240 w 1933575"/>
              <a:gd name="connsiteY209" fmla="*/ 1467619 h 1590675"/>
              <a:gd name="connsiteX210" fmla="*/ 410147 w 1933575"/>
              <a:gd name="connsiteY210" fmla="*/ 1455522 h 1590675"/>
              <a:gd name="connsiteX211" fmla="*/ 421481 w 1933575"/>
              <a:gd name="connsiteY211" fmla="*/ 1472286 h 1590675"/>
              <a:gd name="connsiteX212" fmla="*/ 405575 w 1933575"/>
              <a:gd name="connsiteY212" fmla="*/ 1482954 h 1590675"/>
              <a:gd name="connsiteX213" fmla="*/ 419386 w 1933575"/>
              <a:gd name="connsiteY213" fmla="*/ 1405230 h 1590675"/>
              <a:gd name="connsiteX214" fmla="*/ 406241 w 1933575"/>
              <a:gd name="connsiteY214" fmla="*/ 1387323 h 1590675"/>
              <a:gd name="connsiteX215" fmla="*/ 424625 w 1933575"/>
              <a:gd name="connsiteY215" fmla="*/ 1373512 h 1590675"/>
              <a:gd name="connsiteX216" fmla="*/ 437769 w 1933575"/>
              <a:gd name="connsiteY216" fmla="*/ 1392848 h 1590675"/>
              <a:gd name="connsiteX217" fmla="*/ 419386 w 1933575"/>
              <a:gd name="connsiteY217" fmla="*/ 1405230 h 1590675"/>
              <a:gd name="connsiteX218" fmla="*/ 432816 w 1933575"/>
              <a:gd name="connsiteY218" fmla="*/ 1328554 h 1590675"/>
              <a:gd name="connsiteX219" fmla="*/ 420243 w 1933575"/>
              <a:gd name="connsiteY219" fmla="*/ 1309314 h 1590675"/>
              <a:gd name="connsiteX220" fmla="*/ 439103 w 1933575"/>
              <a:gd name="connsiteY220" fmla="*/ 1294645 h 1590675"/>
              <a:gd name="connsiteX221" fmla="*/ 452342 w 1933575"/>
              <a:gd name="connsiteY221" fmla="*/ 1314457 h 1590675"/>
              <a:gd name="connsiteX222" fmla="*/ 432816 w 1933575"/>
              <a:gd name="connsiteY222" fmla="*/ 1328554 h 1590675"/>
              <a:gd name="connsiteX223" fmla="*/ 430339 w 1933575"/>
              <a:gd name="connsiteY223" fmla="*/ 1230256 h 1590675"/>
              <a:gd name="connsiteX224" fmla="*/ 453771 w 1933575"/>
              <a:gd name="connsiteY224" fmla="*/ 1213302 h 1590675"/>
              <a:gd name="connsiteX225" fmla="*/ 470726 w 1933575"/>
              <a:gd name="connsiteY225" fmla="*/ 1237400 h 1590675"/>
              <a:gd name="connsiteX226" fmla="*/ 446627 w 1933575"/>
              <a:gd name="connsiteY226" fmla="*/ 1253592 h 1590675"/>
              <a:gd name="connsiteX227" fmla="*/ 430339 w 1933575"/>
              <a:gd name="connsiteY227" fmla="*/ 1230256 h 1590675"/>
              <a:gd name="connsiteX228" fmla="*/ 471583 w 1933575"/>
              <a:gd name="connsiteY228" fmla="*/ 1576109 h 1590675"/>
              <a:gd name="connsiteX229" fmla="*/ 460439 w 1933575"/>
              <a:gd name="connsiteY229" fmla="*/ 1561345 h 1590675"/>
              <a:gd name="connsiteX230" fmla="*/ 475679 w 1933575"/>
              <a:gd name="connsiteY230" fmla="*/ 1550201 h 1590675"/>
              <a:gd name="connsiteX231" fmla="*/ 486347 w 1933575"/>
              <a:gd name="connsiteY231" fmla="*/ 1565917 h 1590675"/>
              <a:gd name="connsiteX232" fmla="*/ 471583 w 1933575"/>
              <a:gd name="connsiteY232" fmla="*/ 1576109 h 1590675"/>
              <a:gd name="connsiteX233" fmla="*/ 485013 w 1933575"/>
              <a:gd name="connsiteY233" fmla="*/ 1498385 h 1590675"/>
              <a:gd name="connsiteX234" fmla="*/ 472821 w 1933575"/>
              <a:gd name="connsiteY234" fmla="*/ 1481811 h 1590675"/>
              <a:gd name="connsiteX235" fmla="*/ 490061 w 1933575"/>
              <a:gd name="connsiteY235" fmla="*/ 1468762 h 1590675"/>
              <a:gd name="connsiteX236" fmla="*/ 502444 w 1933575"/>
              <a:gd name="connsiteY236" fmla="*/ 1486669 h 1590675"/>
              <a:gd name="connsiteX237" fmla="*/ 485013 w 1933575"/>
              <a:gd name="connsiteY237" fmla="*/ 1498385 h 1590675"/>
              <a:gd name="connsiteX238" fmla="*/ 498729 w 1933575"/>
              <a:gd name="connsiteY238" fmla="*/ 1420566 h 1590675"/>
              <a:gd name="connsiteX239" fmla="*/ 485204 w 1933575"/>
              <a:gd name="connsiteY239" fmla="*/ 1401516 h 1590675"/>
              <a:gd name="connsiteX240" fmla="*/ 504539 w 1933575"/>
              <a:gd name="connsiteY240" fmla="*/ 1386942 h 1590675"/>
              <a:gd name="connsiteX241" fmla="*/ 518636 w 1933575"/>
              <a:gd name="connsiteY241" fmla="*/ 1407516 h 1590675"/>
              <a:gd name="connsiteX242" fmla="*/ 498729 w 1933575"/>
              <a:gd name="connsiteY242" fmla="*/ 1420566 h 1590675"/>
              <a:gd name="connsiteX243" fmla="*/ 512445 w 1933575"/>
              <a:gd name="connsiteY243" fmla="*/ 1343508 h 1590675"/>
              <a:gd name="connsiteX244" fmla="*/ 499110 w 1933575"/>
              <a:gd name="connsiteY244" fmla="*/ 1323411 h 1590675"/>
              <a:gd name="connsiteX245" fmla="*/ 517874 w 1933575"/>
              <a:gd name="connsiteY245" fmla="*/ 1309028 h 1590675"/>
              <a:gd name="connsiteX246" fmla="*/ 533210 w 1933575"/>
              <a:gd name="connsiteY246" fmla="*/ 1328745 h 1590675"/>
              <a:gd name="connsiteX247" fmla="*/ 512445 w 1933575"/>
              <a:gd name="connsiteY247" fmla="*/ 1343508 h 1590675"/>
              <a:gd name="connsiteX248" fmla="*/ 524637 w 1933575"/>
              <a:gd name="connsiteY248" fmla="*/ 1264641 h 1590675"/>
              <a:gd name="connsiteX249" fmla="*/ 508826 w 1933575"/>
              <a:gd name="connsiteY249" fmla="*/ 1244448 h 1590675"/>
              <a:gd name="connsiteX250" fmla="*/ 531971 w 1933575"/>
              <a:gd name="connsiteY250" fmla="*/ 1228542 h 1590675"/>
              <a:gd name="connsiteX251" fmla="*/ 546259 w 1933575"/>
              <a:gd name="connsiteY251" fmla="*/ 1249782 h 1590675"/>
              <a:gd name="connsiteX252" fmla="*/ 524637 w 1933575"/>
              <a:gd name="connsiteY252" fmla="*/ 1264641 h 1590675"/>
              <a:gd name="connsiteX253" fmla="*/ 519779 w 1933575"/>
              <a:gd name="connsiteY253" fmla="*/ 1163962 h 1590675"/>
              <a:gd name="connsiteX254" fmla="*/ 545592 w 1933575"/>
              <a:gd name="connsiteY254" fmla="*/ 1144150 h 1590675"/>
              <a:gd name="connsiteX255" fmla="*/ 564737 w 1933575"/>
              <a:gd name="connsiteY255" fmla="*/ 1173297 h 1590675"/>
              <a:gd name="connsiteX256" fmla="*/ 539401 w 1933575"/>
              <a:gd name="connsiteY256" fmla="*/ 1188537 h 1590675"/>
              <a:gd name="connsiteX257" fmla="*/ 519779 w 1933575"/>
              <a:gd name="connsiteY257" fmla="*/ 1163962 h 1590675"/>
              <a:gd name="connsiteX258" fmla="*/ 564642 w 1933575"/>
              <a:gd name="connsiteY258" fmla="*/ 1514387 h 1590675"/>
              <a:gd name="connsiteX259" fmla="*/ 551117 w 1933575"/>
              <a:gd name="connsiteY259" fmla="*/ 1495432 h 1590675"/>
              <a:gd name="connsiteX260" fmla="*/ 567881 w 1933575"/>
              <a:gd name="connsiteY260" fmla="*/ 1483716 h 1590675"/>
              <a:gd name="connsiteX261" fmla="*/ 581692 w 1933575"/>
              <a:gd name="connsiteY261" fmla="*/ 1501909 h 1590675"/>
              <a:gd name="connsiteX262" fmla="*/ 564642 w 1933575"/>
              <a:gd name="connsiteY262" fmla="*/ 1514387 h 1590675"/>
              <a:gd name="connsiteX263" fmla="*/ 577406 w 1933575"/>
              <a:gd name="connsiteY263" fmla="*/ 1434091 h 1590675"/>
              <a:gd name="connsiteX264" fmla="*/ 563118 w 1933575"/>
              <a:gd name="connsiteY264" fmla="*/ 1415422 h 1590675"/>
              <a:gd name="connsiteX265" fmla="*/ 582454 w 1933575"/>
              <a:gd name="connsiteY265" fmla="*/ 1402182 h 1590675"/>
              <a:gd name="connsiteX266" fmla="*/ 597408 w 1933575"/>
              <a:gd name="connsiteY266" fmla="*/ 1421994 h 1590675"/>
              <a:gd name="connsiteX267" fmla="*/ 577406 w 1933575"/>
              <a:gd name="connsiteY267" fmla="*/ 1434091 h 1590675"/>
              <a:gd name="connsiteX268" fmla="*/ 591217 w 1933575"/>
              <a:gd name="connsiteY268" fmla="*/ 1356558 h 1590675"/>
              <a:gd name="connsiteX269" fmla="*/ 574548 w 1933575"/>
              <a:gd name="connsiteY269" fmla="*/ 1334745 h 1590675"/>
              <a:gd name="connsiteX270" fmla="*/ 595979 w 1933575"/>
              <a:gd name="connsiteY270" fmla="*/ 1318553 h 1590675"/>
              <a:gd name="connsiteX271" fmla="*/ 613220 w 1933575"/>
              <a:gd name="connsiteY271" fmla="*/ 1343127 h 1590675"/>
              <a:gd name="connsiteX272" fmla="*/ 591217 w 1933575"/>
              <a:gd name="connsiteY272" fmla="*/ 1356558 h 1590675"/>
              <a:gd name="connsiteX273" fmla="*/ 602742 w 1933575"/>
              <a:gd name="connsiteY273" fmla="*/ 1281405 h 1590675"/>
              <a:gd name="connsiteX274" fmla="*/ 587121 w 1933575"/>
              <a:gd name="connsiteY274" fmla="*/ 1257593 h 1590675"/>
              <a:gd name="connsiteX275" fmla="*/ 610838 w 1933575"/>
              <a:gd name="connsiteY275" fmla="*/ 1239019 h 1590675"/>
              <a:gd name="connsiteX276" fmla="*/ 626269 w 1933575"/>
              <a:gd name="connsiteY276" fmla="*/ 1264451 h 1590675"/>
              <a:gd name="connsiteX277" fmla="*/ 602742 w 1933575"/>
              <a:gd name="connsiteY277" fmla="*/ 1281405 h 1590675"/>
              <a:gd name="connsiteX278" fmla="*/ 596932 w 1933575"/>
              <a:gd name="connsiteY278" fmla="*/ 1178630 h 1590675"/>
              <a:gd name="connsiteX279" fmla="*/ 625316 w 1933575"/>
              <a:gd name="connsiteY279" fmla="*/ 1157199 h 1590675"/>
              <a:gd name="connsiteX280" fmla="*/ 645128 w 1933575"/>
              <a:gd name="connsiteY280" fmla="*/ 1187394 h 1590675"/>
              <a:gd name="connsiteX281" fmla="*/ 616649 w 1933575"/>
              <a:gd name="connsiteY281" fmla="*/ 1205872 h 1590675"/>
              <a:gd name="connsiteX282" fmla="*/ 596932 w 1933575"/>
              <a:gd name="connsiteY282" fmla="*/ 1178630 h 1590675"/>
              <a:gd name="connsiteX283" fmla="*/ 642747 w 1933575"/>
              <a:gd name="connsiteY283" fmla="*/ 1528008 h 1590675"/>
              <a:gd name="connsiteX284" fmla="*/ 628174 w 1933575"/>
              <a:gd name="connsiteY284" fmla="*/ 1508767 h 1590675"/>
              <a:gd name="connsiteX285" fmla="*/ 646748 w 1933575"/>
              <a:gd name="connsiteY285" fmla="*/ 1494575 h 1590675"/>
              <a:gd name="connsiteX286" fmla="*/ 662464 w 1933575"/>
              <a:gd name="connsiteY286" fmla="*/ 1515911 h 1590675"/>
              <a:gd name="connsiteX287" fmla="*/ 642747 w 1933575"/>
              <a:gd name="connsiteY287" fmla="*/ 1528008 h 1590675"/>
              <a:gd name="connsiteX288" fmla="*/ 654653 w 1933575"/>
              <a:gd name="connsiteY288" fmla="*/ 1452189 h 1590675"/>
              <a:gd name="connsiteX289" fmla="*/ 639223 w 1933575"/>
              <a:gd name="connsiteY289" fmla="*/ 1429614 h 1590675"/>
              <a:gd name="connsiteX290" fmla="*/ 661321 w 1933575"/>
              <a:gd name="connsiteY290" fmla="*/ 1412946 h 1590675"/>
              <a:gd name="connsiteX291" fmla="*/ 677894 w 1933575"/>
              <a:gd name="connsiteY291" fmla="*/ 1436663 h 1590675"/>
              <a:gd name="connsiteX292" fmla="*/ 654653 w 1933575"/>
              <a:gd name="connsiteY292" fmla="*/ 1452189 h 1590675"/>
              <a:gd name="connsiteX293" fmla="*/ 668274 w 1933575"/>
              <a:gd name="connsiteY293" fmla="*/ 1374179 h 1590675"/>
              <a:gd name="connsiteX294" fmla="*/ 651320 w 1933575"/>
              <a:gd name="connsiteY294" fmla="*/ 1349795 h 1590675"/>
              <a:gd name="connsiteX295" fmla="*/ 675894 w 1933575"/>
              <a:gd name="connsiteY295" fmla="*/ 1331507 h 1590675"/>
              <a:gd name="connsiteX296" fmla="*/ 693992 w 1933575"/>
              <a:gd name="connsiteY296" fmla="*/ 1357224 h 1590675"/>
              <a:gd name="connsiteX297" fmla="*/ 668274 w 1933575"/>
              <a:gd name="connsiteY297" fmla="*/ 1374179 h 1590675"/>
              <a:gd name="connsiteX298" fmla="*/ 720090 w 1933575"/>
              <a:gd name="connsiteY298" fmla="*/ 1546200 h 1590675"/>
              <a:gd name="connsiteX299" fmla="*/ 704564 w 1933575"/>
              <a:gd name="connsiteY299" fmla="*/ 1523436 h 1590675"/>
              <a:gd name="connsiteX300" fmla="*/ 726567 w 1933575"/>
              <a:gd name="connsiteY300" fmla="*/ 1507053 h 1590675"/>
              <a:gd name="connsiteX301" fmla="*/ 743331 w 1933575"/>
              <a:gd name="connsiteY301" fmla="*/ 1530389 h 1590675"/>
              <a:gd name="connsiteX302" fmla="*/ 720090 w 1933575"/>
              <a:gd name="connsiteY302" fmla="*/ 1546200 h 1590675"/>
              <a:gd name="connsiteX303" fmla="*/ 733806 w 1933575"/>
              <a:gd name="connsiteY303" fmla="*/ 1467714 h 1590675"/>
              <a:gd name="connsiteX304" fmla="*/ 717042 w 1933575"/>
              <a:gd name="connsiteY304" fmla="*/ 1443616 h 1590675"/>
              <a:gd name="connsiteX305" fmla="*/ 741426 w 1933575"/>
              <a:gd name="connsiteY305" fmla="*/ 1425804 h 1590675"/>
              <a:gd name="connsiteX306" fmla="*/ 759143 w 1933575"/>
              <a:gd name="connsiteY306" fmla="*/ 1451046 h 1590675"/>
              <a:gd name="connsiteX307" fmla="*/ 733806 w 1933575"/>
              <a:gd name="connsiteY307" fmla="*/ 1467714 h 1590675"/>
              <a:gd name="connsiteX308" fmla="*/ 747903 w 1933575"/>
              <a:gd name="connsiteY308" fmla="*/ 1389990 h 1590675"/>
              <a:gd name="connsiteX309" fmla="*/ 729520 w 1933575"/>
              <a:gd name="connsiteY309" fmla="*/ 1363606 h 1590675"/>
              <a:gd name="connsiteX310" fmla="*/ 755999 w 1933575"/>
              <a:gd name="connsiteY310" fmla="*/ 1343794 h 1590675"/>
              <a:gd name="connsiteX311" fmla="*/ 774668 w 1933575"/>
              <a:gd name="connsiteY311" fmla="*/ 1371893 h 1590675"/>
              <a:gd name="connsiteX312" fmla="*/ 747903 w 1933575"/>
              <a:gd name="connsiteY312" fmla="*/ 1389990 h 1590675"/>
              <a:gd name="connsiteX313" fmla="*/ 741236 w 1933575"/>
              <a:gd name="connsiteY313" fmla="*/ 1283882 h 1590675"/>
              <a:gd name="connsiteX314" fmla="*/ 770477 w 1933575"/>
              <a:gd name="connsiteY314" fmla="*/ 1261879 h 1590675"/>
              <a:gd name="connsiteX315" fmla="*/ 791432 w 1933575"/>
              <a:gd name="connsiteY315" fmla="*/ 1293216 h 1590675"/>
              <a:gd name="connsiteX316" fmla="*/ 761429 w 1933575"/>
              <a:gd name="connsiteY316" fmla="*/ 1311885 h 1590675"/>
              <a:gd name="connsiteX317" fmla="*/ 741236 w 1933575"/>
              <a:gd name="connsiteY317" fmla="*/ 1283882 h 1590675"/>
              <a:gd name="connsiteX318" fmla="*/ 799148 w 1933575"/>
              <a:gd name="connsiteY318" fmla="*/ 1562107 h 1590675"/>
              <a:gd name="connsiteX319" fmla="*/ 782288 w 1933575"/>
              <a:gd name="connsiteY319" fmla="*/ 1537628 h 1590675"/>
              <a:gd name="connsiteX320" fmla="*/ 806768 w 1933575"/>
              <a:gd name="connsiteY320" fmla="*/ 1519435 h 1590675"/>
              <a:gd name="connsiteX321" fmla="*/ 824865 w 1933575"/>
              <a:gd name="connsiteY321" fmla="*/ 1545057 h 1590675"/>
              <a:gd name="connsiteX322" fmla="*/ 799148 w 1933575"/>
              <a:gd name="connsiteY322" fmla="*/ 1562107 h 1590675"/>
              <a:gd name="connsiteX323" fmla="*/ 813245 w 1933575"/>
              <a:gd name="connsiteY323" fmla="*/ 1483812 h 1590675"/>
              <a:gd name="connsiteX324" fmla="*/ 795052 w 1933575"/>
              <a:gd name="connsiteY324" fmla="*/ 1457522 h 1590675"/>
              <a:gd name="connsiteX325" fmla="*/ 821341 w 1933575"/>
              <a:gd name="connsiteY325" fmla="*/ 1437711 h 1590675"/>
              <a:gd name="connsiteX326" fmla="*/ 840486 w 1933575"/>
              <a:gd name="connsiteY326" fmla="*/ 1465809 h 1590675"/>
              <a:gd name="connsiteX327" fmla="*/ 813245 w 1933575"/>
              <a:gd name="connsiteY327" fmla="*/ 1483812 h 1590675"/>
              <a:gd name="connsiteX328" fmla="*/ 878396 w 1933575"/>
              <a:gd name="connsiteY328" fmla="*/ 1578014 h 1590675"/>
              <a:gd name="connsiteX329" fmla="*/ 860012 w 1933575"/>
              <a:gd name="connsiteY329" fmla="*/ 1551439 h 1590675"/>
              <a:gd name="connsiteX330" fmla="*/ 886777 w 1933575"/>
              <a:gd name="connsiteY330" fmla="*/ 1531055 h 1590675"/>
              <a:gd name="connsiteX331" fmla="*/ 906113 w 1933575"/>
              <a:gd name="connsiteY331" fmla="*/ 1559821 h 1590675"/>
              <a:gd name="connsiteX332" fmla="*/ 878396 w 1933575"/>
              <a:gd name="connsiteY332" fmla="*/ 1578014 h 1590675"/>
              <a:gd name="connsiteX333" fmla="*/ 892207 w 1933575"/>
              <a:gd name="connsiteY333" fmla="*/ 1499718 h 1590675"/>
              <a:gd name="connsiteX334" fmla="*/ 872300 w 1933575"/>
              <a:gd name="connsiteY334" fmla="*/ 1471334 h 1590675"/>
              <a:gd name="connsiteX335" fmla="*/ 901446 w 1933575"/>
              <a:gd name="connsiteY335" fmla="*/ 1449998 h 1590675"/>
              <a:gd name="connsiteX336" fmla="*/ 922401 w 1933575"/>
              <a:gd name="connsiteY336" fmla="*/ 1480859 h 1590675"/>
              <a:gd name="connsiteX337" fmla="*/ 892207 w 1933575"/>
              <a:gd name="connsiteY337" fmla="*/ 1499718 h 1590675"/>
              <a:gd name="connsiteX338" fmla="*/ 982885 w 1933575"/>
              <a:gd name="connsiteY338" fmla="*/ 1460856 h 1590675"/>
              <a:gd name="connsiteX339" fmla="*/ 1007650 w 1933575"/>
              <a:gd name="connsiteY339" fmla="*/ 1494098 h 1590675"/>
              <a:gd name="connsiteX340" fmla="*/ 971074 w 1933575"/>
              <a:gd name="connsiteY340" fmla="*/ 1516006 h 1590675"/>
              <a:gd name="connsiteX341" fmla="*/ 949928 w 1933575"/>
              <a:gd name="connsiteY341" fmla="*/ 1485526 h 1590675"/>
              <a:gd name="connsiteX342" fmla="*/ 982885 w 1933575"/>
              <a:gd name="connsiteY342" fmla="*/ 1460856 h 1590675"/>
              <a:gd name="connsiteX343" fmla="*/ 915448 w 1933575"/>
              <a:gd name="connsiteY343" fmla="*/ 1368940 h 1590675"/>
              <a:gd name="connsiteX344" fmla="*/ 938975 w 1933575"/>
              <a:gd name="connsiteY344" fmla="*/ 1401706 h 1590675"/>
              <a:gd name="connsiteX345" fmla="*/ 905827 w 1933575"/>
              <a:gd name="connsiteY345" fmla="*/ 1421709 h 1590675"/>
              <a:gd name="connsiteX346" fmla="*/ 884777 w 1933575"/>
              <a:gd name="connsiteY346" fmla="*/ 1391610 h 1590675"/>
              <a:gd name="connsiteX347" fmla="*/ 915448 w 1933575"/>
              <a:gd name="connsiteY347" fmla="*/ 1368940 h 1590675"/>
              <a:gd name="connsiteX348" fmla="*/ 852011 w 1933575"/>
              <a:gd name="connsiteY348" fmla="*/ 1273404 h 1590675"/>
              <a:gd name="connsiteX349" fmla="*/ 875729 w 1933575"/>
              <a:gd name="connsiteY349" fmla="*/ 1306361 h 1590675"/>
              <a:gd name="connsiteX350" fmla="*/ 840772 w 1933575"/>
              <a:gd name="connsiteY350" fmla="*/ 1327697 h 1590675"/>
              <a:gd name="connsiteX351" fmla="*/ 819150 w 1933575"/>
              <a:gd name="connsiteY351" fmla="*/ 1297693 h 1590675"/>
              <a:gd name="connsiteX352" fmla="*/ 852011 w 1933575"/>
              <a:gd name="connsiteY352" fmla="*/ 1273404 h 1590675"/>
              <a:gd name="connsiteX353" fmla="*/ 835914 w 1933575"/>
              <a:gd name="connsiteY353" fmla="*/ 1356081 h 1590675"/>
              <a:gd name="connsiteX354" fmla="*/ 856679 w 1933575"/>
              <a:gd name="connsiteY354" fmla="*/ 1386752 h 1590675"/>
              <a:gd name="connsiteX355" fmla="*/ 827056 w 1933575"/>
              <a:gd name="connsiteY355" fmla="*/ 1405516 h 1590675"/>
              <a:gd name="connsiteX356" fmla="*/ 807244 w 1933575"/>
              <a:gd name="connsiteY356" fmla="*/ 1377608 h 1590675"/>
              <a:gd name="connsiteX357" fmla="*/ 835914 w 1933575"/>
              <a:gd name="connsiteY357" fmla="*/ 1356081 h 1590675"/>
              <a:gd name="connsiteX358" fmla="*/ 785051 w 1933575"/>
              <a:gd name="connsiteY358" fmla="*/ 1182250 h 1590675"/>
              <a:gd name="connsiteX359" fmla="*/ 804196 w 1933575"/>
              <a:gd name="connsiteY359" fmla="*/ 1214445 h 1590675"/>
              <a:gd name="connsiteX360" fmla="*/ 774859 w 1933575"/>
              <a:gd name="connsiteY360" fmla="*/ 1235590 h 1590675"/>
              <a:gd name="connsiteX361" fmla="*/ 756952 w 1933575"/>
              <a:gd name="connsiteY361" fmla="*/ 1206158 h 1590675"/>
              <a:gd name="connsiteX362" fmla="*/ 785051 w 1933575"/>
              <a:gd name="connsiteY362" fmla="*/ 1182250 h 1590675"/>
              <a:gd name="connsiteX363" fmla="*/ 719328 w 1933575"/>
              <a:gd name="connsiteY363" fmla="*/ 1077189 h 1590675"/>
              <a:gd name="connsiteX364" fmla="*/ 727043 w 1933575"/>
              <a:gd name="connsiteY364" fmla="*/ 1102621 h 1590675"/>
              <a:gd name="connsiteX365" fmla="*/ 747998 w 1933575"/>
              <a:gd name="connsiteY365" fmla="*/ 1124433 h 1590675"/>
              <a:gd name="connsiteX366" fmla="*/ 711041 w 1933575"/>
              <a:gd name="connsiteY366" fmla="*/ 1146436 h 1590675"/>
              <a:gd name="connsiteX367" fmla="*/ 685514 w 1933575"/>
              <a:gd name="connsiteY367" fmla="*/ 1110813 h 1590675"/>
              <a:gd name="connsiteX368" fmla="*/ 719328 w 1933575"/>
              <a:gd name="connsiteY368" fmla="*/ 1077189 h 1590675"/>
              <a:gd name="connsiteX369" fmla="*/ 705802 w 1933575"/>
              <a:gd name="connsiteY369" fmla="*/ 1169677 h 1590675"/>
              <a:gd name="connsiteX370" fmla="*/ 723233 w 1933575"/>
              <a:gd name="connsiteY370" fmla="*/ 1200157 h 1590675"/>
              <a:gd name="connsiteX371" fmla="*/ 695611 w 1933575"/>
              <a:gd name="connsiteY371" fmla="*/ 1220160 h 1590675"/>
              <a:gd name="connsiteX372" fmla="*/ 675227 w 1933575"/>
              <a:gd name="connsiteY372" fmla="*/ 1192823 h 1590675"/>
              <a:gd name="connsiteX373" fmla="*/ 705802 w 1933575"/>
              <a:gd name="connsiteY373" fmla="*/ 1169677 h 1590675"/>
              <a:gd name="connsiteX374" fmla="*/ 691229 w 1933575"/>
              <a:gd name="connsiteY374" fmla="*/ 1251116 h 1590675"/>
              <a:gd name="connsiteX375" fmla="*/ 710184 w 1933575"/>
              <a:gd name="connsiteY375" fmla="*/ 1278072 h 1590675"/>
              <a:gd name="connsiteX376" fmla="*/ 682085 w 1933575"/>
              <a:gd name="connsiteY376" fmla="*/ 1296550 h 1590675"/>
              <a:gd name="connsiteX377" fmla="*/ 665893 w 1933575"/>
              <a:gd name="connsiteY377" fmla="*/ 1271785 h 1590675"/>
              <a:gd name="connsiteX378" fmla="*/ 691229 w 1933575"/>
              <a:gd name="connsiteY378" fmla="*/ 1251116 h 1590675"/>
              <a:gd name="connsiteX379" fmla="*/ 639985 w 1933575"/>
              <a:gd name="connsiteY379" fmla="*/ 1075665 h 1590675"/>
              <a:gd name="connsiteX380" fmla="*/ 662464 w 1933575"/>
              <a:gd name="connsiteY380" fmla="*/ 1108527 h 1590675"/>
              <a:gd name="connsiteX381" fmla="*/ 630079 w 1933575"/>
              <a:gd name="connsiteY381" fmla="*/ 1128910 h 1590675"/>
              <a:gd name="connsiteX382" fmla="*/ 608648 w 1933575"/>
              <a:gd name="connsiteY382" fmla="*/ 1098525 h 1590675"/>
              <a:gd name="connsiteX383" fmla="*/ 639985 w 1933575"/>
              <a:gd name="connsiteY383" fmla="*/ 1075665 h 1590675"/>
              <a:gd name="connsiteX384" fmla="*/ 575215 w 1933575"/>
              <a:gd name="connsiteY384" fmla="*/ 971176 h 1590675"/>
              <a:gd name="connsiteX385" fmla="*/ 606552 w 1933575"/>
              <a:gd name="connsiteY385" fmla="*/ 1015563 h 1590675"/>
              <a:gd name="connsiteX386" fmla="*/ 565880 w 1933575"/>
              <a:gd name="connsiteY386" fmla="*/ 1039089 h 1590675"/>
              <a:gd name="connsiteX387" fmla="*/ 540449 w 1933575"/>
              <a:gd name="connsiteY387" fmla="*/ 1002609 h 1590675"/>
              <a:gd name="connsiteX388" fmla="*/ 575215 w 1933575"/>
              <a:gd name="connsiteY388" fmla="*/ 971176 h 1590675"/>
              <a:gd name="connsiteX389" fmla="*/ 560261 w 1933575"/>
              <a:gd name="connsiteY389" fmla="*/ 1061759 h 1590675"/>
              <a:gd name="connsiteX390" fmla="*/ 581216 w 1933575"/>
              <a:gd name="connsiteY390" fmla="*/ 1094430 h 1590675"/>
              <a:gd name="connsiteX391" fmla="*/ 550926 w 1933575"/>
              <a:gd name="connsiteY391" fmla="*/ 1113098 h 1590675"/>
              <a:gd name="connsiteX392" fmla="*/ 529876 w 1933575"/>
              <a:gd name="connsiteY392" fmla="*/ 1084523 h 1590675"/>
              <a:gd name="connsiteX393" fmla="*/ 560261 w 1933575"/>
              <a:gd name="connsiteY393" fmla="*/ 1061759 h 1590675"/>
              <a:gd name="connsiteX394" fmla="*/ 497014 w 1933575"/>
              <a:gd name="connsiteY394" fmla="*/ 964413 h 1590675"/>
              <a:gd name="connsiteX395" fmla="*/ 521589 w 1933575"/>
              <a:gd name="connsiteY395" fmla="*/ 999751 h 1590675"/>
              <a:gd name="connsiteX396" fmla="*/ 487109 w 1933575"/>
              <a:gd name="connsiteY396" fmla="*/ 1018325 h 1590675"/>
              <a:gd name="connsiteX397" fmla="*/ 464249 w 1933575"/>
              <a:gd name="connsiteY397" fmla="*/ 990321 h 1590675"/>
              <a:gd name="connsiteX398" fmla="*/ 497014 w 1933575"/>
              <a:gd name="connsiteY398" fmla="*/ 964413 h 1590675"/>
              <a:gd name="connsiteX399" fmla="*/ 481298 w 1933575"/>
              <a:gd name="connsiteY399" fmla="*/ 1051662 h 1590675"/>
              <a:gd name="connsiteX400" fmla="*/ 501301 w 1933575"/>
              <a:gd name="connsiteY400" fmla="*/ 1079475 h 1590675"/>
              <a:gd name="connsiteX401" fmla="*/ 473393 w 1933575"/>
              <a:gd name="connsiteY401" fmla="*/ 1096144 h 1590675"/>
              <a:gd name="connsiteX402" fmla="*/ 453104 w 1933575"/>
              <a:gd name="connsiteY402" fmla="*/ 1069950 h 1590675"/>
              <a:gd name="connsiteX403" fmla="*/ 481298 w 1933575"/>
              <a:gd name="connsiteY403" fmla="*/ 1051662 h 1590675"/>
              <a:gd name="connsiteX404" fmla="*/ 466535 w 1933575"/>
              <a:gd name="connsiteY404" fmla="*/ 1133482 h 1590675"/>
              <a:gd name="connsiteX405" fmla="*/ 485204 w 1933575"/>
              <a:gd name="connsiteY405" fmla="*/ 1159009 h 1590675"/>
              <a:gd name="connsiteX406" fmla="*/ 460724 w 1933575"/>
              <a:gd name="connsiteY406" fmla="*/ 1176249 h 1590675"/>
              <a:gd name="connsiteX407" fmla="*/ 442055 w 1933575"/>
              <a:gd name="connsiteY407" fmla="*/ 1150055 h 1590675"/>
              <a:gd name="connsiteX408" fmla="*/ 466535 w 1933575"/>
              <a:gd name="connsiteY408" fmla="*/ 1133482 h 1590675"/>
              <a:gd name="connsiteX409" fmla="*/ 416052 w 1933575"/>
              <a:gd name="connsiteY409" fmla="*/ 956698 h 1590675"/>
              <a:gd name="connsiteX410" fmla="*/ 439007 w 1933575"/>
              <a:gd name="connsiteY410" fmla="*/ 986511 h 1590675"/>
              <a:gd name="connsiteX411" fmla="*/ 408623 w 1933575"/>
              <a:gd name="connsiteY411" fmla="*/ 1007180 h 1590675"/>
              <a:gd name="connsiteX412" fmla="*/ 385953 w 1933575"/>
              <a:gd name="connsiteY412" fmla="*/ 975653 h 1590675"/>
              <a:gd name="connsiteX413" fmla="*/ 416052 w 1933575"/>
              <a:gd name="connsiteY413" fmla="*/ 956698 h 1590675"/>
              <a:gd name="connsiteX414" fmla="*/ 403765 w 1933575"/>
              <a:gd name="connsiteY414" fmla="*/ 1034613 h 1590675"/>
              <a:gd name="connsiteX415" fmla="*/ 423196 w 1933575"/>
              <a:gd name="connsiteY415" fmla="*/ 1064997 h 1590675"/>
              <a:gd name="connsiteX416" fmla="*/ 394716 w 1933575"/>
              <a:gd name="connsiteY416" fmla="*/ 1083762 h 1590675"/>
              <a:gd name="connsiteX417" fmla="*/ 374523 w 1933575"/>
              <a:gd name="connsiteY417" fmla="*/ 1056234 h 1590675"/>
              <a:gd name="connsiteX418" fmla="*/ 403765 w 1933575"/>
              <a:gd name="connsiteY418" fmla="*/ 1034613 h 1590675"/>
              <a:gd name="connsiteX419" fmla="*/ 388906 w 1933575"/>
              <a:gd name="connsiteY419" fmla="*/ 1117194 h 1590675"/>
              <a:gd name="connsiteX420" fmla="*/ 406718 w 1933575"/>
              <a:gd name="connsiteY420" fmla="*/ 1144055 h 1590675"/>
              <a:gd name="connsiteX421" fmla="*/ 381095 w 1933575"/>
              <a:gd name="connsiteY421" fmla="*/ 1161105 h 1590675"/>
              <a:gd name="connsiteX422" fmla="*/ 362998 w 1933575"/>
              <a:gd name="connsiteY422" fmla="*/ 1136054 h 1590675"/>
              <a:gd name="connsiteX423" fmla="*/ 388906 w 1933575"/>
              <a:gd name="connsiteY423" fmla="*/ 1117194 h 1590675"/>
              <a:gd name="connsiteX424" fmla="*/ 338519 w 1933575"/>
              <a:gd name="connsiteY424" fmla="*/ 938601 h 1590675"/>
              <a:gd name="connsiteX425" fmla="*/ 360521 w 1933575"/>
              <a:gd name="connsiteY425" fmla="*/ 971938 h 1590675"/>
              <a:gd name="connsiteX426" fmla="*/ 328708 w 1933575"/>
              <a:gd name="connsiteY426" fmla="*/ 992512 h 1590675"/>
              <a:gd name="connsiteX427" fmla="*/ 307086 w 1933575"/>
              <a:gd name="connsiteY427" fmla="*/ 962222 h 1590675"/>
              <a:gd name="connsiteX428" fmla="*/ 338519 w 1933575"/>
              <a:gd name="connsiteY428" fmla="*/ 938601 h 1590675"/>
              <a:gd name="connsiteX429" fmla="*/ 324136 w 1933575"/>
              <a:gd name="connsiteY429" fmla="*/ 1020896 h 1590675"/>
              <a:gd name="connsiteX430" fmla="*/ 343186 w 1933575"/>
              <a:gd name="connsiteY430" fmla="*/ 1051091 h 1590675"/>
              <a:gd name="connsiteX431" fmla="*/ 315373 w 1933575"/>
              <a:gd name="connsiteY431" fmla="*/ 1069284 h 1590675"/>
              <a:gd name="connsiteX432" fmla="*/ 295085 w 1933575"/>
              <a:gd name="connsiteY432" fmla="*/ 1042042 h 1590675"/>
              <a:gd name="connsiteX433" fmla="*/ 324136 w 1933575"/>
              <a:gd name="connsiteY433" fmla="*/ 1020896 h 1590675"/>
              <a:gd name="connsiteX434" fmla="*/ 309182 w 1933575"/>
              <a:gd name="connsiteY434" fmla="*/ 1103478 h 1590675"/>
              <a:gd name="connsiteX435" fmla="*/ 326993 w 1933575"/>
              <a:gd name="connsiteY435" fmla="*/ 1129577 h 1590675"/>
              <a:gd name="connsiteX436" fmla="*/ 301371 w 1933575"/>
              <a:gd name="connsiteY436" fmla="*/ 1146531 h 1590675"/>
              <a:gd name="connsiteX437" fmla="*/ 283464 w 1933575"/>
              <a:gd name="connsiteY437" fmla="*/ 1121862 h 1590675"/>
              <a:gd name="connsiteX438" fmla="*/ 309182 w 1933575"/>
              <a:gd name="connsiteY438" fmla="*/ 1103478 h 1590675"/>
              <a:gd name="connsiteX439" fmla="*/ 258985 w 1933575"/>
              <a:gd name="connsiteY439" fmla="*/ 923837 h 1590675"/>
              <a:gd name="connsiteX440" fmla="*/ 280321 w 1933575"/>
              <a:gd name="connsiteY440" fmla="*/ 957936 h 1590675"/>
              <a:gd name="connsiteX441" fmla="*/ 249079 w 1933575"/>
              <a:gd name="connsiteY441" fmla="*/ 978034 h 1590675"/>
              <a:gd name="connsiteX442" fmla="*/ 227457 w 1933575"/>
              <a:gd name="connsiteY442" fmla="*/ 948221 h 1590675"/>
              <a:gd name="connsiteX443" fmla="*/ 258985 w 1933575"/>
              <a:gd name="connsiteY443" fmla="*/ 923837 h 1590675"/>
              <a:gd name="connsiteX444" fmla="*/ 244602 w 1933575"/>
              <a:gd name="connsiteY444" fmla="*/ 1006895 h 1590675"/>
              <a:gd name="connsiteX445" fmla="*/ 263271 w 1933575"/>
              <a:gd name="connsiteY445" fmla="*/ 1036613 h 1590675"/>
              <a:gd name="connsiteX446" fmla="*/ 235649 w 1933575"/>
              <a:gd name="connsiteY446" fmla="*/ 1054996 h 1590675"/>
              <a:gd name="connsiteX447" fmla="*/ 215265 w 1933575"/>
              <a:gd name="connsiteY447" fmla="*/ 1027945 h 1590675"/>
              <a:gd name="connsiteX448" fmla="*/ 244602 w 1933575"/>
              <a:gd name="connsiteY448" fmla="*/ 1006895 h 1590675"/>
              <a:gd name="connsiteX449" fmla="*/ 229362 w 1933575"/>
              <a:gd name="connsiteY449" fmla="*/ 1089477 h 1590675"/>
              <a:gd name="connsiteX450" fmla="*/ 247174 w 1933575"/>
              <a:gd name="connsiteY450" fmla="*/ 1115480 h 1590675"/>
              <a:gd name="connsiteX451" fmla="*/ 221647 w 1933575"/>
              <a:gd name="connsiteY451" fmla="*/ 1132434 h 1590675"/>
              <a:gd name="connsiteX452" fmla="*/ 203930 w 1933575"/>
              <a:gd name="connsiteY452" fmla="*/ 1107669 h 1590675"/>
              <a:gd name="connsiteX453" fmla="*/ 229362 w 1933575"/>
              <a:gd name="connsiteY453" fmla="*/ 1089477 h 1590675"/>
              <a:gd name="connsiteX454" fmla="*/ 179642 w 1933575"/>
              <a:gd name="connsiteY454" fmla="*/ 911454 h 1590675"/>
              <a:gd name="connsiteX455" fmla="*/ 201073 w 1933575"/>
              <a:gd name="connsiteY455" fmla="*/ 943268 h 1590675"/>
              <a:gd name="connsiteX456" fmla="*/ 168878 w 1933575"/>
              <a:gd name="connsiteY456" fmla="*/ 964318 h 1590675"/>
              <a:gd name="connsiteX457" fmla="*/ 151162 w 1933575"/>
              <a:gd name="connsiteY457" fmla="*/ 936124 h 1590675"/>
              <a:gd name="connsiteX458" fmla="*/ 179642 w 1933575"/>
              <a:gd name="connsiteY458" fmla="*/ 911454 h 1590675"/>
              <a:gd name="connsiteX459" fmla="*/ 164687 w 1933575"/>
              <a:gd name="connsiteY459" fmla="*/ 992512 h 1590675"/>
              <a:gd name="connsiteX460" fmla="*/ 183737 w 1933575"/>
              <a:gd name="connsiteY460" fmla="*/ 1022325 h 1590675"/>
              <a:gd name="connsiteX461" fmla="*/ 155924 w 1933575"/>
              <a:gd name="connsiteY461" fmla="*/ 1040899 h 1590675"/>
              <a:gd name="connsiteX462" fmla="*/ 135446 w 1933575"/>
              <a:gd name="connsiteY462" fmla="*/ 1013658 h 1590675"/>
              <a:gd name="connsiteX463" fmla="*/ 164687 w 1933575"/>
              <a:gd name="connsiteY463" fmla="*/ 992512 h 1590675"/>
              <a:gd name="connsiteX464" fmla="*/ 149733 w 1933575"/>
              <a:gd name="connsiteY464" fmla="*/ 1074998 h 1590675"/>
              <a:gd name="connsiteX465" fmla="*/ 167640 w 1933575"/>
              <a:gd name="connsiteY465" fmla="*/ 1101192 h 1590675"/>
              <a:gd name="connsiteX466" fmla="*/ 142113 w 1933575"/>
              <a:gd name="connsiteY466" fmla="*/ 1118242 h 1590675"/>
              <a:gd name="connsiteX467" fmla="*/ 124016 w 1933575"/>
              <a:gd name="connsiteY467" fmla="*/ 1093477 h 1590675"/>
              <a:gd name="connsiteX468" fmla="*/ 149733 w 1933575"/>
              <a:gd name="connsiteY468" fmla="*/ 1074998 h 1590675"/>
              <a:gd name="connsiteX469" fmla="*/ 100108 w 1933575"/>
              <a:gd name="connsiteY469" fmla="*/ 897071 h 1590675"/>
              <a:gd name="connsiteX470" fmla="*/ 117920 w 1933575"/>
              <a:gd name="connsiteY470" fmla="*/ 930123 h 1590675"/>
              <a:gd name="connsiteX471" fmla="*/ 89726 w 1933575"/>
              <a:gd name="connsiteY471" fmla="*/ 951173 h 1590675"/>
              <a:gd name="connsiteX472" fmla="*/ 71247 w 1933575"/>
              <a:gd name="connsiteY472" fmla="*/ 921551 h 1590675"/>
              <a:gd name="connsiteX473" fmla="*/ 100108 w 1933575"/>
              <a:gd name="connsiteY473" fmla="*/ 897071 h 1590675"/>
              <a:gd name="connsiteX474" fmla="*/ 85249 w 1933575"/>
              <a:gd name="connsiteY474" fmla="*/ 977939 h 1590675"/>
              <a:gd name="connsiteX475" fmla="*/ 104204 w 1933575"/>
              <a:gd name="connsiteY475" fmla="*/ 1008228 h 1590675"/>
              <a:gd name="connsiteX476" fmla="*/ 76105 w 1933575"/>
              <a:gd name="connsiteY476" fmla="*/ 1027278 h 1590675"/>
              <a:gd name="connsiteX477" fmla="*/ 55436 w 1933575"/>
              <a:gd name="connsiteY477" fmla="*/ 999370 h 1590675"/>
              <a:gd name="connsiteX478" fmla="*/ 85249 w 1933575"/>
              <a:gd name="connsiteY478" fmla="*/ 977939 h 1590675"/>
              <a:gd name="connsiteX479" fmla="*/ 70390 w 1933575"/>
              <a:gd name="connsiteY479" fmla="*/ 1060521 h 1590675"/>
              <a:gd name="connsiteX480" fmla="*/ 88297 w 1933575"/>
              <a:gd name="connsiteY480" fmla="*/ 1087191 h 1590675"/>
              <a:gd name="connsiteX481" fmla="*/ 62389 w 1933575"/>
              <a:gd name="connsiteY481" fmla="*/ 1104336 h 1590675"/>
              <a:gd name="connsiteX482" fmla="*/ 43625 w 1933575"/>
              <a:gd name="connsiteY482" fmla="*/ 1079285 h 1590675"/>
              <a:gd name="connsiteX483" fmla="*/ 70390 w 1933575"/>
              <a:gd name="connsiteY483" fmla="*/ 1060521 h 1590675"/>
              <a:gd name="connsiteX484" fmla="*/ 55626 w 1933575"/>
              <a:gd name="connsiteY484" fmla="*/ 1142150 h 1590675"/>
              <a:gd name="connsiteX485" fmla="*/ 71723 w 1933575"/>
              <a:gd name="connsiteY485" fmla="*/ 1166248 h 1590675"/>
              <a:gd name="connsiteX486" fmla="*/ 48673 w 1933575"/>
              <a:gd name="connsiteY486" fmla="*/ 1181869 h 1590675"/>
              <a:gd name="connsiteX487" fmla="*/ 32194 w 1933575"/>
              <a:gd name="connsiteY487" fmla="*/ 1159200 h 1590675"/>
              <a:gd name="connsiteX488" fmla="*/ 55626 w 1933575"/>
              <a:gd name="connsiteY488" fmla="*/ 1142150 h 1590675"/>
              <a:gd name="connsiteX489" fmla="*/ 40767 w 1933575"/>
              <a:gd name="connsiteY489" fmla="*/ 1223874 h 1590675"/>
              <a:gd name="connsiteX490" fmla="*/ 55055 w 1933575"/>
              <a:gd name="connsiteY490" fmla="*/ 1245401 h 1590675"/>
              <a:gd name="connsiteX491" fmla="*/ 36767 w 1933575"/>
              <a:gd name="connsiteY491" fmla="*/ 1257117 h 1590675"/>
              <a:gd name="connsiteX492" fmla="*/ 22003 w 1933575"/>
              <a:gd name="connsiteY492" fmla="*/ 1238543 h 1590675"/>
              <a:gd name="connsiteX493" fmla="*/ 40767 w 1933575"/>
              <a:gd name="connsiteY493" fmla="*/ 1223874 h 1590675"/>
              <a:gd name="connsiteX494" fmla="*/ 23717 w 1933575"/>
              <a:gd name="connsiteY494" fmla="*/ 1336841 h 1590675"/>
              <a:gd name="connsiteX495" fmla="*/ 10954 w 1933575"/>
              <a:gd name="connsiteY495" fmla="*/ 1319315 h 1590675"/>
              <a:gd name="connsiteX496" fmla="*/ 26765 w 1933575"/>
              <a:gd name="connsiteY496" fmla="*/ 1307885 h 1590675"/>
              <a:gd name="connsiteX497" fmla="*/ 39529 w 1933575"/>
              <a:gd name="connsiteY497" fmla="*/ 1325125 h 1590675"/>
              <a:gd name="connsiteX498" fmla="*/ 23717 w 1933575"/>
              <a:gd name="connsiteY498" fmla="*/ 1336841 h 1590675"/>
              <a:gd name="connsiteX499" fmla="*/ 931354 w 1933575"/>
              <a:gd name="connsiteY499" fmla="*/ 1278738 h 1590675"/>
              <a:gd name="connsiteX500" fmla="*/ 947166 w 1933575"/>
              <a:gd name="connsiteY500" fmla="*/ 1254640 h 1590675"/>
              <a:gd name="connsiteX501" fmla="*/ 990505 w 1933575"/>
              <a:gd name="connsiteY501" fmla="*/ 1250639 h 1590675"/>
              <a:gd name="connsiteX502" fmla="*/ 1009460 w 1933575"/>
              <a:gd name="connsiteY502" fmla="*/ 1289978 h 1590675"/>
              <a:gd name="connsiteX503" fmla="*/ 979551 w 1933575"/>
              <a:gd name="connsiteY503" fmla="*/ 1321601 h 1590675"/>
              <a:gd name="connsiteX504" fmla="*/ 965645 w 1933575"/>
              <a:gd name="connsiteY504" fmla="*/ 1323792 h 1590675"/>
              <a:gd name="connsiteX505" fmla="*/ 966121 w 1933575"/>
              <a:gd name="connsiteY505" fmla="*/ 1324077 h 1590675"/>
              <a:gd name="connsiteX506" fmla="*/ 931831 w 1933575"/>
              <a:gd name="connsiteY506" fmla="*/ 1278167 h 1590675"/>
              <a:gd name="connsiteX507" fmla="*/ 931354 w 1933575"/>
              <a:gd name="connsiteY507" fmla="*/ 1278738 h 1590675"/>
              <a:gd name="connsiteX508" fmla="*/ 865156 w 1933575"/>
              <a:gd name="connsiteY508" fmla="*/ 1190251 h 1590675"/>
              <a:gd name="connsiteX509" fmla="*/ 909447 w 1933575"/>
              <a:gd name="connsiteY509" fmla="*/ 1150627 h 1590675"/>
              <a:gd name="connsiteX510" fmla="*/ 909066 w 1933575"/>
              <a:gd name="connsiteY510" fmla="*/ 1150341 h 1590675"/>
              <a:gd name="connsiteX511" fmla="*/ 944404 w 1933575"/>
              <a:gd name="connsiteY511" fmla="*/ 1193013 h 1590675"/>
              <a:gd name="connsiteX512" fmla="*/ 908780 w 1933575"/>
              <a:gd name="connsiteY512" fmla="*/ 1228732 h 1590675"/>
              <a:gd name="connsiteX513" fmla="*/ 868871 w 1933575"/>
              <a:gd name="connsiteY513" fmla="*/ 1199776 h 1590675"/>
              <a:gd name="connsiteX514" fmla="*/ 865251 w 1933575"/>
              <a:gd name="connsiteY514" fmla="*/ 1189680 h 1590675"/>
              <a:gd name="connsiteX515" fmla="*/ 865156 w 1933575"/>
              <a:gd name="connsiteY515" fmla="*/ 1190251 h 1590675"/>
              <a:gd name="connsiteX516" fmla="*/ 1076897 w 1933575"/>
              <a:gd name="connsiteY516" fmla="*/ 1381037 h 1590675"/>
              <a:gd name="connsiteX517" fmla="*/ 1028224 w 1933575"/>
              <a:gd name="connsiteY517" fmla="*/ 1415327 h 1590675"/>
              <a:gd name="connsiteX518" fmla="*/ 998411 w 1933575"/>
              <a:gd name="connsiteY518" fmla="*/ 1375798 h 1590675"/>
              <a:gd name="connsiteX519" fmla="*/ 1032605 w 1933575"/>
              <a:gd name="connsiteY519" fmla="*/ 1339889 h 1590675"/>
              <a:gd name="connsiteX520" fmla="*/ 1073658 w 1933575"/>
              <a:gd name="connsiteY520" fmla="*/ 1367511 h 1590675"/>
              <a:gd name="connsiteX521" fmla="*/ 1076516 w 1933575"/>
              <a:gd name="connsiteY521" fmla="*/ 1381418 h 1590675"/>
              <a:gd name="connsiteX522" fmla="*/ 1076897 w 1933575"/>
              <a:gd name="connsiteY522" fmla="*/ 1381037 h 1590675"/>
              <a:gd name="connsiteX523" fmla="*/ 432626 w 1933575"/>
              <a:gd name="connsiteY523" fmla="*/ 856590 h 1590675"/>
              <a:gd name="connsiteX524" fmla="*/ 393859 w 1933575"/>
              <a:gd name="connsiteY524" fmla="*/ 893071 h 1590675"/>
              <a:gd name="connsiteX525" fmla="*/ 356426 w 1933575"/>
              <a:gd name="connsiteY525" fmla="*/ 854971 h 1590675"/>
              <a:gd name="connsiteX526" fmla="*/ 395383 w 1933575"/>
              <a:gd name="connsiteY526" fmla="*/ 816871 h 1590675"/>
              <a:gd name="connsiteX527" fmla="*/ 432626 w 1933575"/>
              <a:gd name="connsiteY527" fmla="*/ 856590 h 1590675"/>
              <a:gd name="connsiteX528" fmla="*/ 433292 w 1933575"/>
              <a:gd name="connsiteY528" fmla="*/ 867639 h 1590675"/>
              <a:gd name="connsiteX529" fmla="*/ 470821 w 1933575"/>
              <a:gd name="connsiteY529" fmla="*/ 831254 h 1590675"/>
              <a:gd name="connsiteX530" fmla="*/ 509207 w 1933575"/>
              <a:gd name="connsiteY530" fmla="*/ 868496 h 1590675"/>
              <a:gd name="connsiteX531" fmla="*/ 472250 w 1933575"/>
              <a:gd name="connsiteY531" fmla="*/ 907168 h 1590675"/>
              <a:gd name="connsiteX532" fmla="*/ 433292 w 1933575"/>
              <a:gd name="connsiteY532" fmla="*/ 867639 h 1590675"/>
              <a:gd name="connsiteX533" fmla="*/ 76105 w 1933575"/>
              <a:gd name="connsiteY533" fmla="*/ 838969 h 1590675"/>
              <a:gd name="connsiteX534" fmla="*/ 38195 w 1933575"/>
              <a:gd name="connsiteY534" fmla="*/ 801345 h 1590675"/>
              <a:gd name="connsiteX535" fmla="*/ 76867 w 1933575"/>
              <a:gd name="connsiteY535" fmla="*/ 763055 h 1590675"/>
              <a:gd name="connsiteX536" fmla="*/ 114110 w 1933575"/>
              <a:gd name="connsiteY536" fmla="*/ 801441 h 1590675"/>
              <a:gd name="connsiteX537" fmla="*/ 76105 w 1933575"/>
              <a:gd name="connsiteY537" fmla="*/ 838969 h 1590675"/>
              <a:gd name="connsiteX538" fmla="*/ 1102424 w 1933575"/>
              <a:gd name="connsiteY538" fmla="*/ 1433805 h 1590675"/>
              <a:gd name="connsiteX539" fmla="*/ 1140238 w 1933575"/>
              <a:gd name="connsiteY539" fmla="*/ 1471620 h 1590675"/>
              <a:gd name="connsiteX540" fmla="*/ 1101376 w 1933575"/>
              <a:gd name="connsiteY540" fmla="*/ 1509720 h 1590675"/>
              <a:gd name="connsiteX541" fmla="*/ 1064324 w 1933575"/>
              <a:gd name="connsiteY541" fmla="*/ 1471239 h 1590675"/>
              <a:gd name="connsiteX542" fmla="*/ 1102424 w 1933575"/>
              <a:gd name="connsiteY542" fmla="*/ 1433805 h 1590675"/>
              <a:gd name="connsiteX543" fmla="*/ 733901 w 1933575"/>
              <a:gd name="connsiteY543" fmla="*/ 990893 h 1590675"/>
              <a:gd name="connsiteX544" fmla="*/ 697135 w 1933575"/>
              <a:gd name="connsiteY544" fmla="*/ 1029564 h 1590675"/>
              <a:gd name="connsiteX545" fmla="*/ 657701 w 1933575"/>
              <a:gd name="connsiteY545" fmla="*/ 992036 h 1590675"/>
              <a:gd name="connsiteX546" fmla="*/ 695897 w 1933575"/>
              <a:gd name="connsiteY546" fmla="*/ 953364 h 1590675"/>
              <a:gd name="connsiteX547" fmla="*/ 733901 w 1933575"/>
              <a:gd name="connsiteY547" fmla="*/ 990893 h 1590675"/>
              <a:gd name="connsiteX548" fmla="*/ 878872 w 1933575"/>
              <a:gd name="connsiteY548" fmla="*/ 1099764 h 1590675"/>
              <a:gd name="connsiteX549" fmla="*/ 839724 w 1933575"/>
              <a:gd name="connsiteY549" fmla="*/ 1137578 h 1590675"/>
              <a:gd name="connsiteX550" fmla="*/ 802672 w 1933575"/>
              <a:gd name="connsiteY550" fmla="*/ 1099192 h 1590675"/>
              <a:gd name="connsiteX551" fmla="*/ 841820 w 1933575"/>
              <a:gd name="connsiteY551" fmla="*/ 1061378 h 1590675"/>
              <a:gd name="connsiteX552" fmla="*/ 878872 w 1933575"/>
              <a:gd name="connsiteY552" fmla="*/ 1099764 h 1590675"/>
              <a:gd name="connsiteX553" fmla="*/ 193834 w 1933575"/>
              <a:gd name="connsiteY553" fmla="*/ 814680 h 1590675"/>
              <a:gd name="connsiteX554" fmla="*/ 156972 w 1933575"/>
              <a:gd name="connsiteY554" fmla="*/ 853352 h 1590675"/>
              <a:gd name="connsiteX555" fmla="*/ 117634 w 1933575"/>
              <a:gd name="connsiteY555" fmla="*/ 815823 h 1590675"/>
              <a:gd name="connsiteX556" fmla="*/ 155924 w 1933575"/>
              <a:gd name="connsiteY556" fmla="*/ 777152 h 1590675"/>
              <a:gd name="connsiteX557" fmla="*/ 193834 w 1933575"/>
              <a:gd name="connsiteY557" fmla="*/ 814680 h 1590675"/>
              <a:gd name="connsiteX558" fmla="*/ 588550 w 1933575"/>
              <a:gd name="connsiteY558" fmla="*/ 884118 h 1590675"/>
              <a:gd name="connsiteX559" fmla="*/ 550259 w 1933575"/>
              <a:gd name="connsiteY559" fmla="*/ 921170 h 1590675"/>
              <a:gd name="connsiteX560" fmla="*/ 513207 w 1933575"/>
              <a:gd name="connsiteY560" fmla="*/ 882879 h 1590675"/>
              <a:gd name="connsiteX561" fmla="*/ 551498 w 1933575"/>
              <a:gd name="connsiteY561" fmla="*/ 845827 h 1590675"/>
              <a:gd name="connsiteX562" fmla="*/ 588550 w 1933575"/>
              <a:gd name="connsiteY562" fmla="*/ 884118 h 1590675"/>
              <a:gd name="connsiteX563" fmla="*/ 775716 w 1933575"/>
              <a:gd name="connsiteY563" fmla="*/ 1043185 h 1590675"/>
              <a:gd name="connsiteX564" fmla="*/ 737902 w 1933575"/>
              <a:gd name="connsiteY564" fmla="*/ 1005656 h 1590675"/>
              <a:gd name="connsiteX565" fmla="*/ 775811 w 1933575"/>
              <a:gd name="connsiteY565" fmla="*/ 968223 h 1590675"/>
              <a:gd name="connsiteX566" fmla="*/ 812864 w 1933575"/>
              <a:gd name="connsiteY566" fmla="*/ 1004990 h 1590675"/>
              <a:gd name="connsiteX567" fmla="*/ 775716 w 1933575"/>
              <a:gd name="connsiteY567" fmla="*/ 1043185 h 1590675"/>
              <a:gd name="connsiteX568" fmla="*/ 34195 w 1933575"/>
              <a:gd name="connsiteY568" fmla="*/ 786201 h 1590675"/>
              <a:gd name="connsiteX569" fmla="*/ 95 w 1933575"/>
              <a:gd name="connsiteY569" fmla="*/ 824110 h 1590675"/>
              <a:gd name="connsiteX570" fmla="*/ 95 w 1933575"/>
              <a:gd name="connsiteY570" fmla="*/ 749625 h 1590675"/>
              <a:gd name="connsiteX571" fmla="*/ 34195 w 1933575"/>
              <a:gd name="connsiteY571" fmla="*/ 786201 h 1590675"/>
              <a:gd name="connsiteX572" fmla="*/ 909447 w 1933575"/>
              <a:gd name="connsiteY572" fmla="*/ 1150627 h 1590675"/>
              <a:gd name="connsiteX573" fmla="*/ 882968 w 1933575"/>
              <a:gd name="connsiteY573" fmla="*/ 1113956 h 1590675"/>
              <a:gd name="connsiteX574" fmla="*/ 919163 w 1933575"/>
              <a:gd name="connsiteY574" fmla="*/ 1076332 h 1590675"/>
              <a:gd name="connsiteX575" fmla="*/ 957548 w 1933575"/>
              <a:gd name="connsiteY575" fmla="*/ 1111670 h 1590675"/>
              <a:gd name="connsiteX576" fmla="*/ 923163 w 1933575"/>
              <a:gd name="connsiteY576" fmla="*/ 1150818 h 1590675"/>
              <a:gd name="connsiteX577" fmla="*/ 909161 w 1933575"/>
              <a:gd name="connsiteY577" fmla="*/ 1150341 h 1590675"/>
              <a:gd name="connsiteX578" fmla="*/ 909447 w 1933575"/>
              <a:gd name="connsiteY578" fmla="*/ 1150627 h 1590675"/>
              <a:gd name="connsiteX579" fmla="*/ 985838 w 1933575"/>
              <a:gd name="connsiteY579" fmla="*/ 1241972 h 1590675"/>
              <a:gd name="connsiteX580" fmla="*/ 948309 w 1933575"/>
              <a:gd name="connsiteY580" fmla="*/ 1204443 h 1590675"/>
              <a:gd name="connsiteX581" fmla="*/ 986219 w 1933575"/>
              <a:gd name="connsiteY581" fmla="*/ 1167201 h 1590675"/>
              <a:gd name="connsiteX582" fmla="*/ 1023080 w 1933575"/>
              <a:gd name="connsiteY582" fmla="*/ 1204062 h 1590675"/>
              <a:gd name="connsiteX583" fmla="*/ 985838 w 1933575"/>
              <a:gd name="connsiteY583" fmla="*/ 1241972 h 1590675"/>
              <a:gd name="connsiteX584" fmla="*/ 1076611 w 1933575"/>
              <a:gd name="connsiteY584" fmla="*/ 1381418 h 1590675"/>
              <a:gd name="connsiteX585" fmla="*/ 1113282 w 1933575"/>
              <a:gd name="connsiteY585" fmla="*/ 1354938 h 1590675"/>
              <a:gd name="connsiteX586" fmla="*/ 1150906 w 1933575"/>
              <a:gd name="connsiteY586" fmla="*/ 1391133 h 1590675"/>
              <a:gd name="connsiteX587" fmla="*/ 1115568 w 1933575"/>
              <a:gd name="connsiteY587" fmla="*/ 1429519 h 1590675"/>
              <a:gd name="connsiteX588" fmla="*/ 1076420 w 1933575"/>
              <a:gd name="connsiteY588" fmla="*/ 1395134 h 1590675"/>
              <a:gd name="connsiteX589" fmla="*/ 1076897 w 1933575"/>
              <a:gd name="connsiteY589" fmla="*/ 1381132 h 1590675"/>
              <a:gd name="connsiteX590" fmla="*/ 1076611 w 1933575"/>
              <a:gd name="connsiteY590" fmla="*/ 1381418 h 1590675"/>
              <a:gd name="connsiteX591" fmla="*/ 667702 w 1933575"/>
              <a:gd name="connsiteY591" fmla="*/ 897929 h 1590675"/>
              <a:gd name="connsiteX592" fmla="*/ 629412 w 1933575"/>
              <a:gd name="connsiteY592" fmla="*/ 934981 h 1590675"/>
              <a:gd name="connsiteX593" fmla="*/ 593027 w 1933575"/>
              <a:gd name="connsiteY593" fmla="*/ 897453 h 1590675"/>
              <a:gd name="connsiteX594" fmla="*/ 631317 w 1933575"/>
              <a:gd name="connsiteY594" fmla="*/ 860400 h 1590675"/>
              <a:gd name="connsiteX595" fmla="*/ 667702 w 1933575"/>
              <a:gd name="connsiteY595" fmla="*/ 897929 h 1590675"/>
              <a:gd name="connsiteX596" fmla="*/ 1051655 w 1933575"/>
              <a:gd name="connsiteY596" fmla="*/ 1261022 h 1590675"/>
              <a:gd name="connsiteX597" fmla="*/ 1088422 w 1933575"/>
              <a:gd name="connsiteY597" fmla="*/ 1299312 h 1590675"/>
              <a:gd name="connsiteX598" fmla="*/ 1049750 w 1933575"/>
              <a:gd name="connsiteY598" fmla="*/ 1335698 h 1590675"/>
              <a:gd name="connsiteX599" fmla="*/ 1013651 w 1933575"/>
              <a:gd name="connsiteY599" fmla="*/ 1298074 h 1590675"/>
              <a:gd name="connsiteX600" fmla="*/ 1051655 w 1933575"/>
              <a:gd name="connsiteY600" fmla="*/ 1261022 h 1590675"/>
              <a:gd name="connsiteX601" fmla="*/ 709327 w 1933575"/>
              <a:gd name="connsiteY601" fmla="*/ 948888 h 1590675"/>
              <a:gd name="connsiteX602" fmla="*/ 673037 w 1933575"/>
              <a:gd name="connsiteY602" fmla="*/ 911550 h 1590675"/>
              <a:gd name="connsiteX603" fmla="*/ 711422 w 1933575"/>
              <a:gd name="connsiteY603" fmla="*/ 874878 h 1590675"/>
              <a:gd name="connsiteX604" fmla="*/ 747046 w 1933575"/>
              <a:gd name="connsiteY604" fmla="*/ 912978 h 1590675"/>
              <a:gd name="connsiteX605" fmla="*/ 709327 w 1933575"/>
              <a:gd name="connsiteY605" fmla="*/ 948888 h 1590675"/>
              <a:gd name="connsiteX606" fmla="*/ 249365 w 1933575"/>
              <a:gd name="connsiteY606" fmla="*/ 786867 h 1590675"/>
              <a:gd name="connsiteX607" fmla="*/ 212503 w 1933575"/>
              <a:gd name="connsiteY607" fmla="*/ 750101 h 1590675"/>
              <a:gd name="connsiteX608" fmla="*/ 250317 w 1933575"/>
              <a:gd name="connsiteY608" fmla="*/ 712858 h 1590675"/>
              <a:gd name="connsiteX609" fmla="*/ 286512 w 1933575"/>
              <a:gd name="connsiteY609" fmla="*/ 750387 h 1590675"/>
              <a:gd name="connsiteX610" fmla="*/ 249365 w 1933575"/>
              <a:gd name="connsiteY610" fmla="*/ 786867 h 1590675"/>
              <a:gd name="connsiteX611" fmla="*/ 206883 w 1933575"/>
              <a:gd name="connsiteY611" fmla="*/ 735146 h 1590675"/>
              <a:gd name="connsiteX612" fmla="*/ 170402 w 1933575"/>
              <a:gd name="connsiteY612" fmla="*/ 772580 h 1590675"/>
              <a:gd name="connsiteX613" fmla="*/ 132969 w 1933575"/>
              <a:gd name="connsiteY613" fmla="*/ 736099 h 1590675"/>
              <a:gd name="connsiteX614" fmla="*/ 169450 w 1933575"/>
              <a:gd name="connsiteY614" fmla="*/ 698666 h 1590675"/>
              <a:gd name="connsiteX615" fmla="*/ 206883 w 1933575"/>
              <a:gd name="connsiteY615" fmla="*/ 735146 h 1590675"/>
              <a:gd name="connsiteX616" fmla="*/ 485585 w 1933575"/>
              <a:gd name="connsiteY616" fmla="*/ 755625 h 1590675"/>
              <a:gd name="connsiteX617" fmla="*/ 522351 w 1933575"/>
              <a:gd name="connsiteY617" fmla="*/ 792678 h 1590675"/>
              <a:gd name="connsiteX618" fmla="*/ 485299 w 1933575"/>
              <a:gd name="connsiteY618" fmla="*/ 829444 h 1590675"/>
              <a:gd name="connsiteX619" fmla="*/ 448532 w 1933575"/>
              <a:gd name="connsiteY619" fmla="*/ 792392 h 1590675"/>
              <a:gd name="connsiteX620" fmla="*/ 485585 w 1933575"/>
              <a:gd name="connsiteY620" fmla="*/ 755625 h 1590675"/>
              <a:gd name="connsiteX621" fmla="*/ 403955 w 1933575"/>
              <a:gd name="connsiteY621" fmla="*/ 815442 h 1590675"/>
              <a:gd name="connsiteX622" fmla="*/ 368808 w 1933575"/>
              <a:gd name="connsiteY622" fmla="*/ 778390 h 1590675"/>
              <a:gd name="connsiteX623" fmla="*/ 405479 w 1933575"/>
              <a:gd name="connsiteY623" fmla="*/ 741243 h 1590675"/>
              <a:gd name="connsiteX624" fmla="*/ 442913 w 1933575"/>
              <a:gd name="connsiteY624" fmla="*/ 777628 h 1590675"/>
              <a:gd name="connsiteX625" fmla="*/ 403955 w 1933575"/>
              <a:gd name="connsiteY625" fmla="*/ 815442 h 1590675"/>
              <a:gd name="connsiteX626" fmla="*/ 1179671 w 1933575"/>
              <a:gd name="connsiteY626" fmla="*/ 1523055 h 1590675"/>
              <a:gd name="connsiteX627" fmla="*/ 1141952 w 1933575"/>
              <a:gd name="connsiteY627" fmla="*/ 1485621 h 1590675"/>
              <a:gd name="connsiteX628" fmla="*/ 1178909 w 1933575"/>
              <a:gd name="connsiteY628" fmla="*/ 1448950 h 1590675"/>
              <a:gd name="connsiteX629" fmla="*/ 1215962 w 1933575"/>
              <a:gd name="connsiteY629" fmla="*/ 1485621 h 1590675"/>
              <a:gd name="connsiteX630" fmla="*/ 1179671 w 1933575"/>
              <a:gd name="connsiteY630" fmla="*/ 1523055 h 1590675"/>
              <a:gd name="connsiteX631" fmla="*/ 328898 w 1933575"/>
              <a:gd name="connsiteY631" fmla="*/ 801060 h 1590675"/>
              <a:gd name="connsiteX632" fmla="*/ 292037 w 1933575"/>
              <a:gd name="connsiteY632" fmla="*/ 764198 h 1590675"/>
              <a:gd name="connsiteX633" fmla="*/ 329946 w 1933575"/>
              <a:gd name="connsiteY633" fmla="*/ 727050 h 1590675"/>
              <a:gd name="connsiteX634" fmla="*/ 366046 w 1933575"/>
              <a:gd name="connsiteY634" fmla="*/ 764579 h 1590675"/>
              <a:gd name="connsiteX635" fmla="*/ 328898 w 1933575"/>
              <a:gd name="connsiteY635" fmla="*/ 801060 h 1590675"/>
              <a:gd name="connsiteX636" fmla="*/ 855059 w 1933575"/>
              <a:gd name="connsiteY636" fmla="*/ 1056901 h 1590675"/>
              <a:gd name="connsiteX637" fmla="*/ 817912 w 1933575"/>
              <a:gd name="connsiteY637" fmla="*/ 1020420 h 1590675"/>
              <a:gd name="connsiteX638" fmla="*/ 855440 w 1933575"/>
              <a:gd name="connsiteY638" fmla="*/ 982892 h 1590675"/>
              <a:gd name="connsiteX639" fmla="*/ 891921 w 1933575"/>
              <a:gd name="connsiteY639" fmla="*/ 1020135 h 1590675"/>
              <a:gd name="connsiteX640" fmla="*/ 855059 w 1933575"/>
              <a:gd name="connsiteY640" fmla="*/ 1056901 h 1590675"/>
              <a:gd name="connsiteX641" fmla="*/ 1164527 w 1933575"/>
              <a:gd name="connsiteY641" fmla="*/ 1312933 h 1590675"/>
              <a:gd name="connsiteX642" fmla="*/ 1127093 w 1933575"/>
              <a:gd name="connsiteY642" fmla="*/ 1349414 h 1590675"/>
              <a:gd name="connsiteX643" fmla="*/ 1090994 w 1933575"/>
              <a:gd name="connsiteY643" fmla="*/ 1311695 h 1590675"/>
              <a:gd name="connsiteX644" fmla="*/ 1127665 w 1933575"/>
              <a:gd name="connsiteY644" fmla="*/ 1275881 h 1590675"/>
              <a:gd name="connsiteX645" fmla="*/ 1164527 w 1933575"/>
              <a:gd name="connsiteY645" fmla="*/ 1312933 h 1590675"/>
              <a:gd name="connsiteX646" fmla="*/ 1033748 w 1933575"/>
              <a:gd name="connsiteY646" fmla="*/ 1129863 h 1590675"/>
              <a:gd name="connsiteX647" fmla="*/ 994696 w 1933575"/>
              <a:gd name="connsiteY647" fmla="*/ 1164629 h 1590675"/>
              <a:gd name="connsiteX648" fmla="*/ 960406 w 1933575"/>
              <a:gd name="connsiteY648" fmla="*/ 1125195 h 1590675"/>
              <a:gd name="connsiteX649" fmla="*/ 998696 w 1933575"/>
              <a:gd name="connsiteY649" fmla="*/ 1091191 h 1590675"/>
              <a:gd name="connsiteX650" fmla="*/ 1033748 w 1933575"/>
              <a:gd name="connsiteY650" fmla="*/ 1129863 h 1590675"/>
              <a:gd name="connsiteX651" fmla="*/ 91535 w 1933575"/>
              <a:gd name="connsiteY651" fmla="*/ 684569 h 1590675"/>
              <a:gd name="connsiteX652" fmla="*/ 127254 w 1933575"/>
              <a:gd name="connsiteY652" fmla="*/ 722859 h 1590675"/>
              <a:gd name="connsiteX653" fmla="*/ 88583 w 1933575"/>
              <a:gd name="connsiteY653" fmla="*/ 758197 h 1590675"/>
              <a:gd name="connsiteX654" fmla="*/ 53626 w 1933575"/>
              <a:gd name="connsiteY654" fmla="*/ 720573 h 1590675"/>
              <a:gd name="connsiteX655" fmla="*/ 91535 w 1933575"/>
              <a:gd name="connsiteY655" fmla="*/ 684569 h 1590675"/>
              <a:gd name="connsiteX656" fmla="*/ 1099280 w 1933575"/>
              <a:gd name="connsiteY656" fmla="*/ 1218921 h 1590675"/>
              <a:gd name="connsiteX657" fmla="*/ 1061942 w 1933575"/>
              <a:gd name="connsiteY657" fmla="*/ 1255593 h 1590675"/>
              <a:gd name="connsiteX658" fmla="*/ 1025557 w 1933575"/>
              <a:gd name="connsiteY658" fmla="*/ 1217969 h 1590675"/>
              <a:gd name="connsiteX659" fmla="*/ 1062133 w 1933575"/>
              <a:gd name="connsiteY659" fmla="*/ 1181964 h 1590675"/>
              <a:gd name="connsiteX660" fmla="*/ 1099280 w 1933575"/>
              <a:gd name="connsiteY660" fmla="*/ 1218921 h 1590675"/>
              <a:gd name="connsiteX661" fmla="*/ 971074 w 1933575"/>
              <a:gd name="connsiteY661" fmla="*/ 1034803 h 1590675"/>
              <a:gd name="connsiteX662" fmla="*/ 934212 w 1933575"/>
              <a:gd name="connsiteY662" fmla="*/ 1070617 h 1590675"/>
              <a:gd name="connsiteX663" fmla="*/ 898017 w 1933575"/>
              <a:gd name="connsiteY663" fmla="*/ 1032708 h 1590675"/>
              <a:gd name="connsiteX664" fmla="*/ 935546 w 1933575"/>
              <a:gd name="connsiteY664" fmla="*/ 997560 h 1590675"/>
              <a:gd name="connsiteX665" fmla="*/ 971074 w 1933575"/>
              <a:gd name="connsiteY665" fmla="*/ 1034803 h 1590675"/>
              <a:gd name="connsiteX666" fmla="*/ 47434 w 1933575"/>
              <a:gd name="connsiteY666" fmla="*/ 707524 h 1590675"/>
              <a:gd name="connsiteX667" fmla="*/ 9716 w 1933575"/>
              <a:gd name="connsiteY667" fmla="*/ 743910 h 1590675"/>
              <a:gd name="connsiteX668" fmla="*/ 0 w 1933575"/>
              <a:gd name="connsiteY668" fmla="*/ 742100 h 1590675"/>
              <a:gd name="connsiteX669" fmla="*/ 0 w 1933575"/>
              <a:gd name="connsiteY669" fmla="*/ 672377 h 1590675"/>
              <a:gd name="connsiteX670" fmla="*/ 11716 w 1933575"/>
              <a:gd name="connsiteY670" fmla="*/ 670567 h 1590675"/>
              <a:gd name="connsiteX671" fmla="*/ 47434 w 1933575"/>
              <a:gd name="connsiteY671" fmla="*/ 707524 h 1590675"/>
              <a:gd name="connsiteX672" fmla="*/ 1210437 w 1933575"/>
              <a:gd name="connsiteY672" fmla="*/ 1590587 h 1590675"/>
              <a:gd name="connsiteX673" fmla="*/ 1207675 w 1933575"/>
              <a:gd name="connsiteY673" fmla="*/ 1577061 h 1590675"/>
              <a:gd name="connsiteX674" fmla="*/ 1245013 w 1933575"/>
              <a:gd name="connsiteY674" fmla="*/ 1540390 h 1590675"/>
              <a:gd name="connsiteX675" fmla="*/ 1281017 w 1933575"/>
              <a:gd name="connsiteY675" fmla="*/ 1577061 h 1590675"/>
              <a:gd name="connsiteX676" fmla="*/ 1278255 w 1933575"/>
              <a:gd name="connsiteY676" fmla="*/ 1590682 h 1590675"/>
              <a:gd name="connsiteX677" fmla="*/ 1210437 w 1933575"/>
              <a:gd name="connsiteY677" fmla="*/ 1590682 h 1590675"/>
              <a:gd name="connsiteX678" fmla="*/ 1229678 w 1933575"/>
              <a:gd name="connsiteY678" fmla="*/ 1406183 h 1590675"/>
              <a:gd name="connsiteX679" fmla="*/ 1193768 w 1933575"/>
              <a:gd name="connsiteY679" fmla="*/ 1442949 h 1590675"/>
              <a:gd name="connsiteX680" fmla="*/ 1156716 w 1933575"/>
              <a:gd name="connsiteY680" fmla="*/ 1405992 h 1590675"/>
              <a:gd name="connsiteX681" fmla="*/ 1193387 w 1933575"/>
              <a:gd name="connsiteY681" fmla="*/ 1369988 h 1590675"/>
              <a:gd name="connsiteX682" fmla="*/ 1229678 w 1933575"/>
              <a:gd name="connsiteY682" fmla="*/ 1406183 h 1590675"/>
              <a:gd name="connsiteX683" fmla="*/ 644557 w 1933575"/>
              <a:gd name="connsiteY683" fmla="*/ 854495 h 1590675"/>
              <a:gd name="connsiteX684" fmla="*/ 608171 w 1933575"/>
              <a:gd name="connsiteY684" fmla="*/ 818395 h 1590675"/>
              <a:gd name="connsiteX685" fmla="*/ 645319 w 1933575"/>
              <a:gd name="connsiteY685" fmla="*/ 781629 h 1590675"/>
              <a:gd name="connsiteX686" fmla="*/ 681038 w 1933575"/>
              <a:gd name="connsiteY686" fmla="*/ 818395 h 1590675"/>
              <a:gd name="connsiteX687" fmla="*/ 644557 w 1933575"/>
              <a:gd name="connsiteY687" fmla="*/ 854495 h 1590675"/>
              <a:gd name="connsiteX688" fmla="*/ 826199 w 1933575"/>
              <a:gd name="connsiteY688" fmla="*/ 927552 h 1590675"/>
              <a:gd name="connsiteX689" fmla="*/ 787337 w 1933575"/>
              <a:gd name="connsiteY689" fmla="*/ 962699 h 1590675"/>
              <a:gd name="connsiteX690" fmla="*/ 752856 w 1933575"/>
              <a:gd name="connsiteY690" fmla="*/ 924599 h 1590675"/>
              <a:gd name="connsiteX691" fmla="*/ 791718 w 1933575"/>
              <a:gd name="connsiteY691" fmla="*/ 889452 h 1590675"/>
              <a:gd name="connsiteX692" fmla="*/ 826199 w 1933575"/>
              <a:gd name="connsiteY692" fmla="*/ 927552 h 1590675"/>
              <a:gd name="connsiteX693" fmla="*/ 563023 w 1933575"/>
              <a:gd name="connsiteY693" fmla="*/ 840493 h 1590675"/>
              <a:gd name="connsiteX694" fmla="*/ 528447 w 1933575"/>
              <a:gd name="connsiteY694" fmla="*/ 801155 h 1590675"/>
              <a:gd name="connsiteX695" fmla="*/ 567023 w 1933575"/>
              <a:gd name="connsiteY695" fmla="*/ 767246 h 1590675"/>
              <a:gd name="connsiteX696" fmla="*/ 601599 w 1933575"/>
              <a:gd name="connsiteY696" fmla="*/ 806584 h 1590675"/>
              <a:gd name="connsiteX697" fmla="*/ 563023 w 1933575"/>
              <a:gd name="connsiteY697" fmla="*/ 840493 h 1590675"/>
              <a:gd name="connsiteX698" fmla="*/ 1258157 w 1933575"/>
              <a:gd name="connsiteY698" fmla="*/ 1536294 h 1590675"/>
              <a:gd name="connsiteX699" fmla="*/ 1222534 w 1933575"/>
              <a:gd name="connsiteY699" fmla="*/ 1499528 h 1590675"/>
              <a:gd name="connsiteX700" fmla="*/ 1259681 w 1933575"/>
              <a:gd name="connsiteY700" fmla="*/ 1464285 h 1590675"/>
              <a:gd name="connsiteX701" fmla="*/ 1294638 w 1933575"/>
              <a:gd name="connsiteY701" fmla="*/ 1500385 h 1590675"/>
              <a:gd name="connsiteX702" fmla="*/ 1258157 w 1933575"/>
              <a:gd name="connsiteY702" fmla="*/ 1536294 h 1590675"/>
              <a:gd name="connsiteX703" fmla="*/ 905161 w 1933575"/>
              <a:gd name="connsiteY703" fmla="*/ 939839 h 1590675"/>
              <a:gd name="connsiteX704" fmla="*/ 869252 w 1933575"/>
              <a:gd name="connsiteY704" fmla="*/ 976320 h 1590675"/>
              <a:gd name="connsiteX705" fmla="*/ 833152 w 1933575"/>
              <a:gd name="connsiteY705" fmla="*/ 940029 h 1590675"/>
              <a:gd name="connsiteX706" fmla="*/ 868394 w 1933575"/>
              <a:gd name="connsiteY706" fmla="*/ 904311 h 1590675"/>
              <a:gd name="connsiteX707" fmla="*/ 905161 w 1933575"/>
              <a:gd name="connsiteY707" fmla="*/ 939839 h 1590675"/>
              <a:gd name="connsiteX708" fmla="*/ 299466 w 1933575"/>
              <a:gd name="connsiteY708" fmla="*/ 669614 h 1590675"/>
              <a:gd name="connsiteX709" fmla="*/ 263747 w 1933575"/>
              <a:gd name="connsiteY709" fmla="*/ 706000 h 1590675"/>
              <a:gd name="connsiteX710" fmla="*/ 228124 w 1933575"/>
              <a:gd name="connsiteY710" fmla="*/ 670948 h 1590675"/>
              <a:gd name="connsiteX711" fmla="*/ 263843 w 1933575"/>
              <a:gd name="connsiteY711" fmla="*/ 634563 h 1590675"/>
              <a:gd name="connsiteX712" fmla="*/ 299466 w 1933575"/>
              <a:gd name="connsiteY712" fmla="*/ 669614 h 1590675"/>
              <a:gd name="connsiteX713" fmla="*/ 1177576 w 1933575"/>
              <a:gd name="connsiteY713" fmla="*/ 1235114 h 1590675"/>
              <a:gd name="connsiteX714" fmla="*/ 1139190 w 1933575"/>
              <a:gd name="connsiteY714" fmla="*/ 1268547 h 1590675"/>
              <a:gd name="connsiteX715" fmla="*/ 1106424 w 1933575"/>
              <a:gd name="connsiteY715" fmla="*/ 1230923 h 1590675"/>
              <a:gd name="connsiteX716" fmla="*/ 1144810 w 1933575"/>
              <a:gd name="connsiteY716" fmla="*/ 1197490 h 1590675"/>
              <a:gd name="connsiteX717" fmla="*/ 1177576 w 1933575"/>
              <a:gd name="connsiteY717" fmla="*/ 1235114 h 1590675"/>
              <a:gd name="connsiteX718" fmla="*/ 724948 w 1933575"/>
              <a:gd name="connsiteY718" fmla="*/ 868020 h 1590675"/>
              <a:gd name="connsiteX719" fmla="*/ 688562 w 1933575"/>
              <a:gd name="connsiteY719" fmla="*/ 832302 h 1590675"/>
              <a:gd name="connsiteX720" fmla="*/ 723519 w 1933575"/>
              <a:gd name="connsiteY720" fmla="*/ 796583 h 1590675"/>
              <a:gd name="connsiteX721" fmla="*/ 759904 w 1933575"/>
              <a:gd name="connsiteY721" fmla="*/ 832302 h 1590675"/>
              <a:gd name="connsiteX722" fmla="*/ 724948 w 1933575"/>
              <a:gd name="connsiteY722" fmla="*/ 868020 h 1590675"/>
              <a:gd name="connsiteX723" fmla="*/ 1112234 w 1933575"/>
              <a:gd name="connsiteY723" fmla="*/ 1141293 h 1590675"/>
              <a:gd name="connsiteX724" fmla="*/ 1073944 w 1933575"/>
              <a:gd name="connsiteY724" fmla="*/ 1174821 h 1590675"/>
              <a:gd name="connsiteX725" fmla="*/ 1041083 w 1933575"/>
              <a:gd name="connsiteY725" fmla="*/ 1137292 h 1590675"/>
              <a:gd name="connsiteX726" fmla="*/ 1079373 w 1933575"/>
              <a:gd name="connsiteY726" fmla="*/ 1103764 h 1590675"/>
              <a:gd name="connsiteX727" fmla="*/ 1112234 w 1933575"/>
              <a:gd name="connsiteY727" fmla="*/ 1141293 h 1590675"/>
              <a:gd name="connsiteX728" fmla="*/ 219647 w 1933575"/>
              <a:gd name="connsiteY728" fmla="*/ 656279 h 1590675"/>
              <a:gd name="connsiteX729" fmla="*/ 184309 w 1933575"/>
              <a:gd name="connsiteY729" fmla="*/ 691522 h 1590675"/>
              <a:gd name="connsiteX730" fmla="*/ 148685 w 1933575"/>
              <a:gd name="connsiteY730" fmla="*/ 655137 h 1590675"/>
              <a:gd name="connsiteX731" fmla="*/ 184690 w 1933575"/>
              <a:gd name="connsiteY731" fmla="*/ 620561 h 1590675"/>
              <a:gd name="connsiteX732" fmla="*/ 219647 w 1933575"/>
              <a:gd name="connsiteY732" fmla="*/ 656279 h 1590675"/>
              <a:gd name="connsiteX733" fmla="*/ 376047 w 1933575"/>
              <a:gd name="connsiteY733" fmla="*/ 686569 h 1590675"/>
              <a:gd name="connsiteX734" fmla="*/ 337661 w 1933575"/>
              <a:gd name="connsiteY734" fmla="*/ 720002 h 1590675"/>
              <a:gd name="connsiteX735" fmla="*/ 304895 w 1933575"/>
              <a:gd name="connsiteY735" fmla="*/ 682378 h 1590675"/>
              <a:gd name="connsiteX736" fmla="*/ 343281 w 1933575"/>
              <a:gd name="connsiteY736" fmla="*/ 648945 h 1590675"/>
              <a:gd name="connsiteX737" fmla="*/ 376047 w 1933575"/>
              <a:gd name="connsiteY737" fmla="*/ 686569 h 1590675"/>
              <a:gd name="connsiteX738" fmla="*/ 1011079 w 1933575"/>
              <a:gd name="connsiteY738" fmla="*/ 1083762 h 1590675"/>
              <a:gd name="connsiteX739" fmla="*/ 975836 w 1933575"/>
              <a:gd name="connsiteY739" fmla="*/ 1048424 h 1590675"/>
              <a:gd name="connsiteX740" fmla="*/ 1012222 w 1933575"/>
              <a:gd name="connsiteY740" fmla="*/ 1012800 h 1590675"/>
              <a:gd name="connsiteX741" fmla="*/ 1046798 w 1933575"/>
              <a:gd name="connsiteY741" fmla="*/ 1048805 h 1590675"/>
              <a:gd name="connsiteX742" fmla="*/ 1011079 w 1933575"/>
              <a:gd name="connsiteY742" fmla="*/ 1083762 h 1590675"/>
              <a:gd name="connsiteX743" fmla="*/ 418052 w 1933575"/>
              <a:gd name="connsiteY743" fmla="*/ 734289 h 1590675"/>
              <a:gd name="connsiteX744" fmla="*/ 384620 w 1933575"/>
              <a:gd name="connsiteY744" fmla="*/ 695999 h 1590675"/>
              <a:gd name="connsiteX745" fmla="*/ 422148 w 1933575"/>
              <a:gd name="connsiteY745" fmla="*/ 663138 h 1590675"/>
              <a:gd name="connsiteX746" fmla="*/ 455581 w 1933575"/>
              <a:gd name="connsiteY746" fmla="*/ 701428 h 1590675"/>
              <a:gd name="connsiteX747" fmla="*/ 418052 w 1933575"/>
              <a:gd name="connsiteY747" fmla="*/ 734289 h 1590675"/>
              <a:gd name="connsiteX748" fmla="*/ 980694 w 1933575"/>
              <a:gd name="connsiteY748" fmla="*/ 954031 h 1590675"/>
              <a:gd name="connsiteX749" fmla="*/ 946023 w 1933575"/>
              <a:gd name="connsiteY749" fmla="*/ 989369 h 1590675"/>
              <a:gd name="connsiteX750" fmla="*/ 911066 w 1933575"/>
              <a:gd name="connsiteY750" fmla="*/ 954317 h 1590675"/>
              <a:gd name="connsiteX751" fmla="*/ 944975 w 1933575"/>
              <a:gd name="connsiteY751" fmla="*/ 919741 h 1590675"/>
              <a:gd name="connsiteX752" fmla="*/ 980694 w 1933575"/>
              <a:gd name="connsiteY752" fmla="*/ 954031 h 1590675"/>
              <a:gd name="connsiteX753" fmla="*/ 1289018 w 1933575"/>
              <a:gd name="connsiteY753" fmla="*/ 1590587 h 1590675"/>
              <a:gd name="connsiteX754" fmla="*/ 1289018 w 1933575"/>
              <a:gd name="connsiteY754" fmla="*/ 1590587 h 1590675"/>
              <a:gd name="connsiteX755" fmla="*/ 1324642 w 1933575"/>
              <a:gd name="connsiteY755" fmla="*/ 1556297 h 1590675"/>
              <a:gd name="connsiteX756" fmla="*/ 1358837 w 1933575"/>
              <a:gd name="connsiteY756" fmla="*/ 1590587 h 1590675"/>
              <a:gd name="connsiteX757" fmla="*/ 1289018 w 1933575"/>
              <a:gd name="connsiteY757" fmla="*/ 1590587 h 1590675"/>
              <a:gd name="connsiteX758" fmla="*/ 1271588 w 1933575"/>
              <a:gd name="connsiteY758" fmla="*/ 1455427 h 1590675"/>
              <a:gd name="connsiteX759" fmla="*/ 1237964 w 1933575"/>
              <a:gd name="connsiteY759" fmla="*/ 1419042 h 1590675"/>
              <a:gd name="connsiteX760" fmla="*/ 1274636 w 1933575"/>
              <a:gd name="connsiteY760" fmla="*/ 1385799 h 1590675"/>
              <a:gd name="connsiteX761" fmla="*/ 1307497 w 1933575"/>
              <a:gd name="connsiteY761" fmla="*/ 1421423 h 1590675"/>
              <a:gd name="connsiteX762" fmla="*/ 1271588 w 1933575"/>
              <a:gd name="connsiteY762" fmla="*/ 1455427 h 1590675"/>
              <a:gd name="connsiteX763" fmla="*/ 1242632 w 1933575"/>
              <a:gd name="connsiteY763" fmla="*/ 1326268 h 1590675"/>
              <a:gd name="connsiteX764" fmla="*/ 1208246 w 1933575"/>
              <a:gd name="connsiteY764" fmla="*/ 1362082 h 1590675"/>
              <a:gd name="connsiteX765" fmla="*/ 1172147 w 1933575"/>
              <a:gd name="connsiteY765" fmla="*/ 1326649 h 1590675"/>
              <a:gd name="connsiteX766" fmla="*/ 1207199 w 1933575"/>
              <a:gd name="connsiteY766" fmla="*/ 1291597 h 1590675"/>
              <a:gd name="connsiteX767" fmla="*/ 1242632 w 1933575"/>
              <a:gd name="connsiteY767" fmla="*/ 1326268 h 1590675"/>
              <a:gd name="connsiteX768" fmla="*/ 139637 w 1933575"/>
              <a:gd name="connsiteY768" fmla="*/ 642563 h 1590675"/>
              <a:gd name="connsiteX769" fmla="*/ 103918 w 1933575"/>
              <a:gd name="connsiteY769" fmla="*/ 677044 h 1590675"/>
              <a:gd name="connsiteX770" fmla="*/ 69437 w 1933575"/>
              <a:gd name="connsiteY770" fmla="*/ 641325 h 1590675"/>
              <a:gd name="connsiteX771" fmla="*/ 105156 w 1933575"/>
              <a:gd name="connsiteY771" fmla="*/ 606845 h 1590675"/>
              <a:gd name="connsiteX772" fmla="*/ 139637 w 1933575"/>
              <a:gd name="connsiteY772" fmla="*/ 642563 h 1590675"/>
              <a:gd name="connsiteX773" fmla="*/ 500063 w 1933575"/>
              <a:gd name="connsiteY773" fmla="*/ 748196 h 1590675"/>
              <a:gd name="connsiteX774" fmla="*/ 464344 w 1933575"/>
              <a:gd name="connsiteY774" fmla="*/ 713715 h 1590675"/>
              <a:gd name="connsiteX775" fmla="*/ 499872 w 1933575"/>
              <a:gd name="connsiteY775" fmla="*/ 677616 h 1590675"/>
              <a:gd name="connsiteX776" fmla="*/ 534829 w 1933575"/>
              <a:gd name="connsiteY776" fmla="*/ 712763 h 1590675"/>
              <a:gd name="connsiteX777" fmla="*/ 500063 w 1933575"/>
              <a:gd name="connsiteY777" fmla="*/ 748196 h 1590675"/>
              <a:gd name="connsiteX778" fmla="*/ 544449 w 1933575"/>
              <a:gd name="connsiteY778" fmla="*/ 726574 h 1590675"/>
              <a:gd name="connsiteX779" fmla="*/ 580168 w 1933575"/>
              <a:gd name="connsiteY779" fmla="*/ 692379 h 1590675"/>
              <a:gd name="connsiteX780" fmla="*/ 613982 w 1933575"/>
              <a:gd name="connsiteY780" fmla="*/ 728479 h 1590675"/>
              <a:gd name="connsiteX781" fmla="*/ 578930 w 1933575"/>
              <a:gd name="connsiteY781" fmla="*/ 762007 h 1590675"/>
              <a:gd name="connsiteX782" fmla="*/ 544449 w 1933575"/>
              <a:gd name="connsiteY782" fmla="*/ 726574 h 1590675"/>
              <a:gd name="connsiteX783" fmla="*/ 838581 w 1933575"/>
              <a:gd name="connsiteY783" fmla="*/ 846018 h 1590675"/>
              <a:gd name="connsiteX784" fmla="*/ 803910 w 1933575"/>
              <a:gd name="connsiteY784" fmla="*/ 881355 h 1590675"/>
              <a:gd name="connsiteX785" fmla="*/ 768953 w 1933575"/>
              <a:gd name="connsiteY785" fmla="*/ 846303 h 1590675"/>
              <a:gd name="connsiteX786" fmla="*/ 802862 w 1933575"/>
              <a:gd name="connsiteY786" fmla="*/ 811728 h 1590675"/>
              <a:gd name="connsiteX787" fmla="*/ 838581 w 1933575"/>
              <a:gd name="connsiteY787" fmla="*/ 846018 h 1590675"/>
              <a:gd name="connsiteX788" fmla="*/ 1155859 w 1933575"/>
              <a:gd name="connsiteY788" fmla="*/ 1119195 h 1590675"/>
              <a:gd name="connsiteX789" fmla="*/ 1190530 w 1933575"/>
              <a:gd name="connsiteY789" fmla="*/ 1152818 h 1590675"/>
              <a:gd name="connsiteX790" fmla="*/ 1155859 w 1933575"/>
              <a:gd name="connsiteY790" fmla="*/ 1187775 h 1590675"/>
              <a:gd name="connsiteX791" fmla="*/ 1121950 w 1933575"/>
              <a:gd name="connsiteY791" fmla="*/ 1153389 h 1590675"/>
              <a:gd name="connsiteX792" fmla="*/ 1155859 w 1933575"/>
              <a:gd name="connsiteY792" fmla="*/ 1119195 h 1590675"/>
              <a:gd name="connsiteX793" fmla="*/ 1125188 w 1933575"/>
              <a:gd name="connsiteY793" fmla="*/ 1062521 h 1590675"/>
              <a:gd name="connsiteX794" fmla="*/ 1091184 w 1933575"/>
              <a:gd name="connsiteY794" fmla="*/ 1096811 h 1590675"/>
              <a:gd name="connsiteX795" fmla="*/ 1056513 w 1933575"/>
              <a:gd name="connsiteY795" fmla="*/ 1061759 h 1590675"/>
              <a:gd name="connsiteX796" fmla="*/ 1091184 w 1933575"/>
              <a:gd name="connsiteY796" fmla="*/ 1028231 h 1590675"/>
              <a:gd name="connsiteX797" fmla="*/ 1125188 w 1933575"/>
              <a:gd name="connsiteY797" fmla="*/ 1062521 h 1590675"/>
              <a:gd name="connsiteX798" fmla="*/ 882968 w 1933575"/>
              <a:gd name="connsiteY798" fmla="*/ 894976 h 1590675"/>
              <a:gd name="connsiteX799" fmla="*/ 849154 w 1933575"/>
              <a:gd name="connsiteY799" fmla="*/ 860686 h 1590675"/>
              <a:gd name="connsiteX800" fmla="*/ 884492 w 1933575"/>
              <a:gd name="connsiteY800" fmla="*/ 826491 h 1590675"/>
              <a:gd name="connsiteX801" fmla="*/ 917639 w 1933575"/>
              <a:gd name="connsiteY801" fmla="*/ 861448 h 1590675"/>
              <a:gd name="connsiteX802" fmla="*/ 882968 w 1933575"/>
              <a:gd name="connsiteY802" fmla="*/ 894976 h 1590675"/>
              <a:gd name="connsiteX803" fmla="*/ 1372362 w 1933575"/>
              <a:gd name="connsiteY803" fmla="*/ 1514196 h 1590675"/>
              <a:gd name="connsiteX804" fmla="*/ 1338644 w 1933575"/>
              <a:gd name="connsiteY804" fmla="*/ 1548581 h 1590675"/>
              <a:gd name="connsiteX805" fmla="*/ 1303877 w 1933575"/>
              <a:gd name="connsiteY805" fmla="*/ 1513815 h 1590675"/>
              <a:gd name="connsiteX806" fmla="*/ 1338263 w 1933575"/>
              <a:gd name="connsiteY806" fmla="*/ 1480097 h 1590675"/>
              <a:gd name="connsiteX807" fmla="*/ 1372362 w 1933575"/>
              <a:gd name="connsiteY807" fmla="*/ 1514196 h 1590675"/>
              <a:gd name="connsiteX808" fmla="*/ 59722 w 1933575"/>
              <a:gd name="connsiteY808" fmla="*/ 627133 h 1590675"/>
              <a:gd name="connsiteX809" fmla="*/ 25146 w 1933575"/>
              <a:gd name="connsiteY809" fmla="*/ 662280 h 1590675"/>
              <a:gd name="connsiteX810" fmla="*/ 95 w 1933575"/>
              <a:gd name="connsiteY810" fmla="*/ 652184 h 1590675"/>
              <a:gd name="connsiteX811" fmla="*/ 95 w 1933575"/>
              <a:gd name="connsiteY811" fmla="*/ 603035 h 1590675"/>
              <a:gd name="connsiteX812" fmla="*/ 24194 w 1933575"/>
              <a:gd name="connsiteY812" fmla="*/ 592938 h 1590675"/>
              <a:gd name="connsiteX813" fmla="*/ 59722 w 1933575"/>
              <a:gd name="connsiteY813" fmla="*/ 627133 h 1590675"/>
              <a:gd name="connsiteX814" fmla="*/ 658844 w 1933575"/>
              <a:gd name="connsiteY814" fmla="*/ 704095 h 1590675"/>
              <a:gd name="connsiteX815" fmla="*/ 693229 w 1933575"/>
              <a:gd name="connsiteY815" fmla="*/ 739242 h 1590675"/>
              <a:gd name="connsiteX816" fmla="*/ 658749 w 1933575"/>
              <a:gd name="connsiteY816" fmla="*/ 772866 h 1590675"/>
              <a:gd name="connsiteX817" fmla="*/ 624364 w 1933575"/>
              <a:gd name="connsiteY817" fmla="*/ 737718 h 1590675"/>
              <a:gd name="connsiteX818" fmla="*/ 658844 w 1933575"/>
              <a:gd name="connsiteY818" fmla="*/ 704095 h 1590675"/>
              <a:gd name="connsiteX819" fmla="*/ 1221010 w 1933575"/>
              <a:gd name="connsiteY819" fmla="*/ 1213016 h 1590675"/>
              <a:gd name="connsiteX820" fmla="*/ 1255776 w 1933575"/>
              <a:gd name="connsiteY820" fmla="*/ 1246353 h 1590675"/>
              <a:gd name="connsiteX821" fmla="*/ 1221391 w 1933575"/>
              <a:gd name="connsiteY821" fmla="*/ 1281501 h 1590675"/>
              <a:gd name="connsiteX822" fmla="*/ 1187291 w 1933575"/>
              <a:gd name="connsiteY822" fmla="*/ 1247496 h 1590675"/>
              <a:gd name="connsiteX823" fmla="*/ 1221010 w 1933575"/>
              <a:gd name="connsiteY823" fmla="*/ 1213016 h 1590675"/>
              <a:gd name="connsiteX824" fmla="*/ 1287399 w 1933575"/>
              <a:gd name="connsiteY824" fmla="*/ 1375131 h 1590675"/>
              <a:gd name="connsiteX825" fmla="*/ 1252919 w 1933575"/>
              <a:gd name="connsiteY825" fmla="*/ 1341413 h 1590675"/>
              <a:gd name="connsiteX826" fmla="*/ 1286637 w 1933575"/>
              <a:gd name="connsiteY826" fmla="*/ 1306932 h 1590675"/>
              <a:gd name="connsiteX827" fmla="*/ 1321118 w 1933575"/>
              <a:gd name="connsiteY827" fmla="*/ 1340651 h 1590675"/>
              <a:gd name="connsiteX828" fmla="*/ 1287399 w 1933575"/>
              <a:gd name="connsiteY828" fmla="*/ 1375131 h 1590675"/>
              <a:gd name="connsiteX829" fmla="*/ 738473 w 1933575"/>
              <a:gd name="connsiteY829" fmla="*/ 718573 h 1590675"/>
              <a:gd name="connsiteX830" fmla="*/ 772477 w 1933575"/>
              <a:gd name="connsiteY830" fmla="*/ 752768 h 1590675"/>
              <a:gd name="connsiteX831" fmla="*/ 738283 w 1933575"/>
              <a:gd name="connsiteY831" fmla="*/ 786772 h 1590675"/>
              <a:gd name="connsiteX832" fmla="*/ 704279 w 1933575"/>
              <a:gd name="connsiteY832" fmla="*/ 752577 h 1590675"/>
              <a:gd name="connsiteX833" fmla="*/ 738473 w 1933575"/>
              <a:gd name="connsiteY833" fmla="*/ 718573 h 1590675"/>
              <a:gd name="connsiteX834" fmla="*/ 1025747 w 1933575"/>
              <a:gd name="connsiteY834" fmla="*/ 934600 h 1590675"/>
              <a:gd name="connsiteX835" fmla="*/ 1059561 w 1933575"/>
              <a:gd name="connsiteY835" fmla="*/ 968985 h 1590675"/>
              <a:gd name="connsiteX836" fmla="*/ 1025176 w 1933575"/>
              <a:gd name="connsiteY836" fmla="*/ 1002799 h 1590675"/>
              <a:gd name="connsiteX837" fmla="*/ 991362 w 1933575"/>
              <a:gd name="connsiteY837" fmla="*/ 968414 h 1590675"/>
              <a:gd name="connsiteX838" fmla="*/ 1025747 w 1933575"/>
              <a:gd name="connsiteY838" fmla="*/ 934600 h 1590675"/>
              <a:gd name="connsiteX839" fmla="*/ 164402 w 1933575"/>
              <a:gd name="connsiteY839" fmla="*/ 575888 h 1590675"/>
              <a:gd name="connsiteX840" fmla="*/ 199358 w 1933575"/>
              <a:gd name="connsiteY840" fmla="*/ 542551 h 1590675"/>
              <a:gd name="connsiteX841" fmla="*/ 232315 w 1933575"/>
              <a:gd name="connsiteY841" fmla="*/ 577889 h 1590675"/>
              <a:gd name="connsiteX842" fmla="*/ 198120 w 1933575"/>
              <a:gd name="connsiteY842" fmla="*/ 610560 h 1590675"/>
              <a:gd name="connsiteX843" fmla="*/ 164402 w 1933575"/>
              <a:gd name="connsiteY843" fmla="*/ 575888 h 1590675"/>
              <a:gd name="connsiteX844" fmla="*/ 119063 w 1933575"/>
              <a:gd name="connsiteY844" fmla="*/ 596081 h 1590675"/>
              <a:gd name="connsiteX845" fmla="*/ 84963 w 1933575"/>
              <a:gd name="connsiteY845" fmla="*/ 561792 h 1590675"/>
              <a:gd name="connsiteX846" fmla="*/ 118491 w 1933575"/>
              <a:gd name="connsiteY846" fmla="*/ 528454 h 1590675"/>
              <a:gd name="connsiteX847" fmla="*/ 152591 w 1933575"/>
              <a:gd name="connsiteY847" fmla="*/ 562744 h 1590675"/>
              <a:gd name="connsiteX848" fmla="*/ 119063 w 1933575"/>
              <a:gd name="connsiteY848" fmla="*/ 596081 h 1590675"/>
              <a:gd name="connsiteX849" fmla="*/ 513969 w 1933575"/>
              <a:gd name="connsiteY849" fmla="*/ 667138 h 1590675"/>
              <a:gd name="connsiteX850" fmla="*/ 480060 w 1933575"/>
              <a:gd name="connsiteY850" fmla="*/ 632753 h 1590675"/>
              <a:gd name="connsiteX851" fmla="*/ 513779 w 1933575"/>
              <a:gd name="connsiteY851" fmla="*/ 599511 h 1590675"/>
              <a:gd name="connsiteX852" fmla="*/ 547688 w 1933575"/>
              <a:gd name="connsiteY852" fmla="*/ 633896 h 1590675"/>
              <a:gd name="connsiteX853" fmla="*/ 513969 w 1933575"/>
              <a:gd name="connsiteY853" fmla="*/ 667138 h 1590675"/>
              <a:gd name="connsiteX854" fmla="*/ 434816 w 1933575"/>
              <a:gd name="connsiteY854" fmla="*/ 585128 h 1590675"/>
              <a:gd name="connsiteX855" fmla="*/ 468249 w 1933575"/>
              <a:gd name="connsiteY855" fmla="*/ 619989 h 1590675"/>
              <a:gd name="connsiteX856" fmla="*/ 433007 w 1933575"/>
              <a:gd name="connsiteY856" fmla="*/ 653041 h 1590675"/>
              <a:gd name="connsiteX857" fmla="*/ 400240 w 1933575"/>
              <a:gd name="connsiteY857" fmla="*/ 618846 h 1590675"/>
              <a:gd name="connsiteX858" fmla="*/ 434816 w 1933575"/>
              <a:gd name="connsiteY858" fmla="*/ 585128 h 1590675"/>
              <a:gd name="connsiteX859" fmla="*/ 354521 w 1933575"/>
              <a:gd name="connsiteY859" fmla="*/ 570840 h 1590675"/>
              <a:gd name="connsiteX860" fmla="*/ 388715 w 1933575"/>
              <a:gd name="connsiteY860" fmla="*/ 605130 h 1590675"/>
              <a:gd name="connsiteX861" fmla="*/ 354139 w 1933575"/>
              <a:gd name="connsiteY861" fmla="*/ 639039 h 1590675"/>
              <a:gd name="connsiteX862" fmla="*/ 320612 w 1933575"/>
              <a:gd name="connsiteY862" fmla="*/ 605511 h 1590675"/>
              <a:gd name="connsiteX863" fmla="*/ 354521 w 1933575"/>
              <a:gd name="connsiteY863" fmla="*/ 570840 h 1590675"/>
              <a:gd name="connsiteX864" fmla="*/ 312039 w 1933575"/>
              <a:gd name="connsiteY864" fmla="*/ 591129 h 1590675"/>
              <a:gd name="connsiteX865" fmla="*/ 277178 w 1933575"/>
              <a:gd name="connsiteY865" fmla="*/ 624752 h 1590675"/>
              <a:gd name="connsiteX866" fmla="*/ 243935 w 1933575"/>
              <a:gd name="connsiteY866" fmla="*/ 589509 h 1590675"/>
              <a:gd name="connsiteX867" fmla="*/ 278035 w 1933575"/>
              <a:gd name="connsiteY867" fmla="*/ 556553 h 1590675"/>
              <a:gd name="connsiteX868" fmla="*/ 312039 w 1933575"/>
              <a:gd name="connsiteY868" fmla="*/ 591129 h 1590675"/>
              <a:gd name="connsiteX869" fmla="*/ 993839 w 1933575"/>
              <a:gd name="connsiteY869" fmla="*/ 874688 h 1590675"/>
              <a:gd name="connsiteX870" fmla="*/ 960692 w 1933575"/>
              <a:gd name="connsiteY870" fmla="*/ 908692 h 1590675"/>
              <a:gd name="connsiteX871" fmla="*/ 926306 w 1933575"/>
              <a:gd name="connsiteY871" fmla="*/ 874497 h 1590675"/>
              <a:gd name="connsiteX872" fmla="*/ 960120 w 1933575"/>
              <a:gd name="connsiteY872" fmla="*/ 841255 h 1590675"/>
              <a:gd name="connsiteX873" fmla="*/ 993839 w 1933575"/>
              <a:gd name="connsiteY873" fmla="*/ 874688 h 1590675"/>
              <a:gd name="connsiteX874" fmla="*/ 593789 w 1933575"/>
              <a:gd name="connsiteY874" fmla="*/ 613893 h 1590675"/>
              <a:gd name="connsiteX875" fmla="*/ 627126 w 1933575"/>
              <a:gd name="connsiteY875" fmla="*/ 647897 h 1590675"/>
              <a:gd name="connsiteX876" fmla="*/ 593122 w 1933575"/>
              <a:gd name="connsiteY876" fmla="*/ 681235 h 1590675"/>
              <a:gd name="connsiteX877" fmla="*/ 559784 w 1933575"/>
              <a:gd name="connsiteY877" fmla="*/ 647231 h 1590675"/>
              <a:gd name="connsiteX878" fmla="*/ 593789 w 1933575"/>
              <a:gd name="connsiteY878" fmla="*/ 613893 h 1590675"/>
              <a:gd name="connsiteX879" fmla="*/ 1352836 w 1933575"/>
              <a:gd name="connsiteY879" fmla="*/ 1468572 h 1590675"/>
              <a:gd name="connsiteX880" fmla="*/ 1318546 w 1933575"/>
              <a:gd name="connsiteY880" fmla="*/ 1435710 h 1590675"/>
              <a:gd name="connsiteX881" fmla="*/ 1352455 w 1933575"/>
              <a:gd name="connsiteY881" fmla="*/ 1401039 h 1590675"/>
              <a:gd name="connsiteX882" fmla="*/ 1385983 w 1933575"/>
              <a:gd name="connsiteY882" fmla="*/ 1434567 h 1590675"/>
              <a:gd name="connsiteX883" fmla="*/ 1352836 w 1933575"/>
              <a:gd name="connsiteY883" fmla="*/ 1468572 h 1590675"/>
              <a:gd name="connsiteX884" fmla="*/ 1373505 w 1933575"/>
              <a:gd name="connsiteY884" fmla="*/ 1590587 h 1590675"/>
              <a:gd name="connsiteX885" fmla="*/ 1404461 w 1933575"/>
              <a:gd name="connsiteY885" fmla="*/ 1571727 h 1590675"/>
              <a:gd name="connsiteX886" fmla="*/ 1433322 w 1933575"/>
              <a:gd name="connsiteY886" fmla="*/ 1590587 h 1590675"/>
              <a:gd name="connsiteX887" fmla="*/ 1373505 w 1933575"/>
              <a:gd name="connsiteY887" fmla="*/ 1590587 h 1590675"/>
              <a:gd name="connsiteX888" fmla="*/ 818007 w 1933575"/>
              <a:gd name="connsiteY888" fmla="*/ 800679 h 1590675"/>
              <a:gd name="connsiteX889" fmla="*/ 784193 w 1933575"/>
              <a:gd name="connsiteY889" fmla="*/ 767341 h 1590675"/>
              <a:gd name="connsiteX890" fmla="*/ 818579 w 1933575"/>
              <a:gd name="connsiteY890" fmla="*/ 733242 h 1590675"/>
              <a:gd name="connsiteX891" fmla="*/ 851630 w 1933575"/>
              <a:gd name="connsiteY891" fmla="*/ 767246 h 1590675"/>
              <a:gd name="connsiteX892" fmla="*/ 818007 w 1933575"/>
              <a:gd name="connsiteY892" fmla="*/ 800679 h 1590675"/>
              <a:gd name="connsiteX893" fmla="*/ 39624 w 1933575"/>
              <a:gd name="connsiteY893" fmla="*/ 581604 h 1590675"/>
              <a:gd name="connsiteX894" fmla="*/ 5715 w 1933575"/>
              <a:gd name="connsiteY894" fmla="*/ 548456 h 1590675"/>
              <a:gd name="connsiteX895" fmla="*/ 38862 w 1933575"/>
              <a:gd name="connsiteY895" fmla="*/ 514547 h 1590675"/>
              <a:gd name="connsiteX896" fmla="*/ 72771 w 1933575"/>
              <a:gd name="connsiteY896" fmla="*/ 547695 h 1590675"/>
              <a:gd name="connsiteX897" fmla="*/ 39624 w 1933575"/>
              <a:gd name="connsiteY897" fmla="*/ 581604 h 1590675"/>
              <a:gd name="connsiteX898" fmla="*/ 673132 w 1933575"/>
              <a:gd name="connsiteY898" fmla="*/ 628657 h 1590675"/>
              <a:gd name="connsiteX899" fmla="*/ 706088 w 1933575"/>
              <a:gd name="connsiteY899" fmla="*/ 662566 h 1590675"/>
              <a:gd name="connsiteX900" fmla="*/ 672941 w 1933575"/>
              <a:gd name="connsiteY900" fmla="*/ 694856 h 1590675"/>
              <a:gd name="connsiteX901" fmla="*/ 639985 w 1933575"/>
              <a:gd name="connsiteY901" fmla="*/ 660947 h 1590675"/>
              <a:gd name="connsiteX902" fmla="*/ 673132 w 1933575"/>
              <a:gd name="connsiteY902" fmla="*/ 628657 h 1590675"/>
              <a:gd name="connsiteX903" fmla="*/ 1334357 w 1933575"/>
              <a:gd name="connsiteY903" fmla="*/ 1261403 h 1590675"/>
              <a:gd name="connsiteX904" fmla="*/ 1300829 w 1933575"/>
              <a:gd name="connsiteY904" fmla="*/ 1294740 h 1590675"/>
              <a:gd name="connsiteX905" fmla="*/ 1267873 w 1933575"/>
              <a:gd name="connsiteY905" fmla="*/ 1260927 h 1590675"/>
              <a:gd name="connsiteX906" fmla="*/ 1300639 w 1933575"/>
              <a:gd name="connsiteY906" fmla="*/ 1228351 h 1590675"/>
              <a:gd name="connsiteX907" fmla="*/ 1334357 w 1933575"/>
              <a:gd name="connsiteY907" fmla="*/ 1261403 h 1590675"/>
              <a:gd name="connsiteX908" fmla="*/ 1203770 w 1933575"/>
              <a:gd name="connsiteY908" fmla="*/ 1074332 h 1590675"/>
              <a:gd name="connsiteX909" fmla="*/ 1169575 w 1933575"/>
              <a:gd name="connsiteY909" fmla="*/ 1107193 h 1590675"/>
              <a:gd name="connsiteX910" fmla="*/ 1136999 w 1933575"/>
              <a:gd name="connsiteY910" fmla="*/ 1072617 h 1590675"/>
              <a:gd name="connsiteX911" fmla="*/ 1170432 w 1933575"/>
              <a:gd name="connsiteY911" fmla="*/ 1040423 h 1590675"/>
              <a:gd name="connsiteX912" fmla="*/ 1203770 w 1933575"/>
              <a:gd name="connsiteY912" fmla="*/ 1074332 h 1590675"/>
              <a:gd name="connsiteX913" fmla="*/ 1236250 w 1933575"/>
              <a:gd name="connsiteY913" fmla="*/ 1201014 h 1590675"/>
              <a:gd name="connsiteX914" fmla="*/ 1202436 w 1933575"/>
              <a:gd name="connsiteY914" fmla="*/ 1167772 h 1590675"/>
              <a:gd name="connsiteX915" fmla="*/ 1236059 w 1933575"/>
              <a:gd name="connsiteY915" fmla="*/ 1134339 h 1590675"/>
              <a:gd name="connsiteX916" fmla="*/ 1269111 w 1933575"/>
              <a:gd name="connsiteY916" fmla="*/ 1166915 h 1590675"/>
              <a:gd name="connsiteX917" fmla="*/ 1236250 w 1933575"/>
              <a:gd name="connsiteY917" fmla="*/ 1201014 h 1590675"/>
              <a:gd name="connsiteX918" fmla="*/ 1104710 w 1933575"/>
              <a:gd name="connsiteY918" fmla="*/ 1016134 h 1590675"/>
              <a:gd name="connsiteX919" fmla="*/ 1071753 w 1933575"/>
              <a:gd name="connsiteY919" fmla="*/ 982225 h 1590675"/>
              <a:gd name="connsiteX920" fmla="*/ 1106043 w 1933575"/>
              <a:gd name="connsiteY920" fmla="*/ 949650 h 1590675"/>
              <a:gd name="connsiteX921" fmla="*/ 1138238 w 1933575"/>
              <a:gd name="connsiteY921" fmla="*/ 982796 h 1590675"/>
              <a:gd name="connsiteX922" fmla="*/ 1104710 w 1933575"/>
              <a:gd name="connsiteY922" fmla="*/ 1016134 h 1590675"/>
              <a:gd name="connsiteX923" fmla="*/ 1418273 w 1933575"/>
              <a:gd name="connsiteY923" fmla="*/ 1492955 h 1590675"/>
              <a:gd name="connsiteX924" fmla="*/ 1450562 w 1933575"/>
              <a:gd name="connsiteY924" fmla="*/ 1527055 h 1590675"/>
              <a:gd name="connsiteX925" fmla="*/ 1417225 w 1933575"/>
              <a:gd name="connsiteY925" fmla="*/ 1558678 h 1590675"/>
              <a:gd name="connsiteX926" fmla="*/ 1384935 w 1933575"/>
              <a:gd name="connsiteY926" fmla="*/ 1524579 h 1590675"/>
              <a:gd name="connsiteX927" fmla="*/ 1418273 w 1933575"/>
              <a:gd name="connsiteY927" fmla="*/ 1492955 h 1590675"/>
              <a:gd name="connsiteX928" fmla="*/ 894493 w 1933575"/>
              <a:gd name="connsiteY928" fmla="*/ 814013 h 1590675"/>
              <a:gd name="connsiteX929" fmla="*/ 861822 w 1933575"/>
              <a:gd name="connsiteY929" fmla="*/ 780200 h 1590675"/>
              <a:gd name="connsiteX930" fmla="*/ 894874 w 1933575"/>
              <a:gd name="connsiteY930" fmla="*/ 748291 h 1590675"/>
              <a:gd name="connsiteX931" fmla="*/ 927545 w 1933575"/>
              <a:gd name="connsiteY931" fmla="*/ 782105 h 1590675"/>
              <a:gd name="connsiteX932" fmla="*/ 894493 w 1933575"/>
              <a:gd name="connsiteY932" fmla="*/ 814013 h 1590675"/>
              <a:gd name="connsiteX933" fmla="*/ 1398937 w 1933575"/>
              <a:gd name="connsiteY933" fmla="*/ 1355510 h 1590675"/>
              <a:gd name="connsiteX934" fmla="*/ 1366266 w 1933575"/>
              <a:gd name="connsiteY934" fmla="*/ 1387609 h 1590675"/>
              <a:gd name="connsiteX935" fmla="*/ 1334167 w 1933575"/>
              <a:gd name="connsiteY935" fmla="*/ 1354938 h 1590675"/>
              <a:gd name="connsiteX936" fmla="*/ 1366838 w 1933575"/>
              <a:gd name="connsiteY936" fmla="*/ 1322839 h 1590675"/>
              <a:gd name="connsiteX937" fmla="*/ 1398937 w 1933575"/>
              <a:gd name="connsiteY937" fmla="*/ 1355510 h 1590675"/>
              <a:gd name="connsiteX938" fmla="*/ 784860 w 1933575"/>
              <a:gd name="connsiteY938" fmla="*/ 676282 h 1590675"/>
              <a:gd name="connsiteX939" fmla="*/ 752380 w 1933575"/>
              <a:gd name="connsiteY939" fmla="*/ 708191 h 1590675"/>
              <a:gd name="connsiteX940" fmla="*/ 720471 w 1933575"/>
              <a:gd name="connsiteY940" fmla="*/ 675711 h 1590675"/>
              <a:gd name="connsiteX941" fmla="*/ 752951 w 1933575"/>
              <a:gd name="connsiteY941" fmla="*/ 643802 h 1590675"/>
              <a:gd name="connsiteX942" fmla="*/ 784860 w 1933575"/>
              <a:gd name="connsiteY942" fmla="*/ 676282 h 1590675"/>
              <a:gd name="connsiteX943" fmla="*/ 1072039 w 1933575"/>
              <a:gd name="connsiteY943" fmla="*/ 889452 h 1590675"/>
              <a:gd name="connsiteX944" fmla="*/ 1039368 w 1933575"/>
              <a:gd name="connsiteY944" fmla="*/ 921551 h 1590675"/>
              <a:gd name="connsiteX945" fmla="*/ 1007269 w 1933575"/>
              <a:gd name="connsiteY945" fmla="*/ 888880 h 1590675"/>
              <a:gd name="connsiteX946" fmla="*/ 1039940 w 1933575"/>
              <a:gd name="connsiteY946" fmla="*/ 856781 h 1590675"/>
              <a:gd name="connsiteX947" fmla="*/ 1072039 w 1933575"/>
              <a:gd name="connsiteY947" fmla="*/ 889452 h 1590675"/>
              <a:gd name="connsiteX948" fmla="*/ 607409 w 1933575"/>
              <a:gd name="connsiteY948" fmla="*/ 599320 h 1590675"/>
              <a:gd name="connsiteX949" fmla="*/ 576358 w 1933575"/>
              <a:gd name="connsiteY949" fmla="*/ 567697 h 1590675"/>
              <a:gd name="connsiteX950" fmla="*/ 607981 w 1933575"/>
              <a:gd name="connsiteY950" fmla="*/ 536646 h 1590675"/>
              <a:gd name="connsiteX951" fmla="*/ 639032 w 1933575"/>
              <a:gd name="connsiteY951" fmla="*/ 568269 h 1590675"/>
              <a:gd name="connsiteX952" fmla="*/ 607409 w 1933575"/>
              <a:gd name="connsiteY952" fmla="*/ 599320 h 1590675"/>
              <a:gd name="connsiteX953" fmla="*/ 1005935 w 1933575"/>
              <a:gd name="connsiteY953" fmla="*/ 794773 h 1590675"/>
              <a:gd name="connsiteX954" fmla="*/ 975265 w 1933575"/>
              <a:gd name="connsiteY954" fmla="*/ 826968 h 1590675"/>
              <a:gd name="connsiteX955" fmla="*/ 942785 w 1933575"/>
              <a:gd name="connsiteY955" fmla="*/ 795249 h 1590675"/>
              <a:gd name="connsiteX956" fmla="*/ 974122 w 1933575"/>
              <a:gd name="connsiteY956" fmla="*/ 763817 h 1590675"/>
              <a:gd name="connsiteX957" fmla="*/ 1005935 w 1933575"/>
              <a:gd name="connsiteY957" fmla="*/ 794773 h 1590675"/>
              <a:gd name="connsiteX958" fmla="*/ 164497 w 1933575"/>
              <a:gd name="connsiteY958" fmla="*/ 482258 h 1590675"/>
              <a:gd name="connsiteX959" fmla="*/ 133826 w 1933575"/>
              <a:gd name="connsiteY959" fmla="*/ 514262 h 1590675"/>
              <a:gd name="connsiteX960" fmla="*/ 101537 w 1933575"/>
              <a:gd name="connsiteY960" fmla="*/ 482544 h 1590675"/>
              <a:gd name="connsiteX961" fmla="*/ 132874 w 1933575"/>
              <a:gd name="connsiteY961" fmla="*/ 451302 h 1590675"/>
              <a:gd name="connsiteX962" fmla="*/ 164497 w 1933575"/>
              <a:gd name="connsiteY962" fmla="*/ 482258 h 1590675"/>
              <a:gd name="connsiteX963" fmla="*/ 559689 w 1933575"/>
              <a:gd name="connsiteY963" fmla="*/ 553219 h 1590675"/>
              <a:gd name="connsiteX964" fmla="*/ 529019 w 1933575"/>
              <a:gd name="connsiteY964" fmla="*/ 585413 h 1590675"/>
              <a:gd name="connsiteX965" fmla="*/ 496538 w 1933575"/>
              <a:gd name="connsiteY965" fmla="*/ 553695 h 1590675"/>
              <a:gd name="connsiteX966" fmla="*/ 527876 w 1933575"/>
              <a:gd name="connsiteY966" fmla="*/ 522263 h 1590675"/>
              <a:gd name="connsiteX967" fmla="*/ 559689 w 1933575"/>
              <a:gd name="connsiteY967" fmla="*/ 553219 h 1590675"/>
              <a:gd name="connsiteX968" fmla="*/ 863727 w 1933575"/>
              <a:gd name="connsiteY968" fmla="*/ 687712 h 1590675"/>
              <a:gd name="connsiteX969" fmla="*/ 832199 w 1933575"/>
              <a:gd name="connsiteY969" fmla="*/ 718859 h 1590675"/>
              <a:gd name="connsiteX970" fmla="*/ 800767 w 1933575"/>
              <a:gd name="connsiteY970" fmla="*/ 686283 h 1590675"/>
              <a:gd name="connsiteX971" fmla="*/ 833057 w 1933575"/>
              <a:gd name="connsiteY971" fmla="*/ 655898 h 1590675"/>
              <a:gd name="connsiteX972" fmla="*/ 863727 w 1933575"/>
              <a:gd name="connsiteY972" fmla="*/ 687712 h 1590675"/>
              <a:gd name="connsiteX973" fmla="*/ 321183 w 1933575"/>
              <a:gd name="connsiteY973" fmla="*/ 511309 h 1590675"/>
              <a:gd name="connsiteX974" fmla="*/ 288512 w 1933575"/>
              <a:gd name="connsiteY974" fmla="*/ 542932 h 1590675"/>
              <a:gd name="connsiteX975" fmla="*/ 257556 w 1933575"/>
              <a:gd name="connsiteY975" fmla="*/ 510928 h 1590675"/>
              <a:gd name="connsiteX976" fmla="*/ 290227 w 1933575"/>
              <a:gd name="connsiteY976" fmla="*/ 479305 h 1590675"/>
              <a:gd name="connsiteX977" fmla="*/ 321183 w 1933575"/>
              <a:gd name="connsiteY977" fmla="*/ 511309 h 1590675"/>
              <a:gd name="connsiteX978" fmla="*/ 369475 w 1933575"/>
              <a:gd name="connsiteY978" fmla="*/ 493497 h 1590675"/>
              <a:gd name="connsiteX979" fmla="*/ 400717 w 1933575"/>
              <a:gd name="connsiteY979" fmla="*/ 526549 h 1590675"/>
              <a:gd name="connsiteX980" fmla="*/ 368332 w 1933575"/>
              <a:gd name="connsiteY980" fmla="*/ 557029 h 1590675"/>
              <a:gd name="connsiteX981" fmla="*/ 337090 w 1933575"/>
              <a:gd name="connsiteY981" fmla="*/ 523977 h 1590675"/>
              <a:gd name="connsiteX982" fmla="*/ 369475 w 1933575"/>
              <a:gd name="connsiteY982" fmla="*/ 493497 h 1590675"/>
              <a:gd name="connsiteX983" fmla="*/ 1150620 w 1933575"/>
              <a:gd name="connsiteY983" fmla="*/ 903834 h 1590675"/>
              <a:gd name="connsiteX984" fmla="*/ 1118711 w 1933575"/>
              <a:gd name="connsiteY984" fmla="*/ 934695 h 1590675"/>
              <a:gd name="connsiteX985" fmla="*/ 1087850 w 1933575"/>
              <a:gd name="connsiteY985" fmla="*/ 902787 h 1590675"/>
              <a:gd name="connsiteX986" fmla="*/ 1119759 w 1933575"/>
              <a:gd name="connsiteY986" fmla="*/ 871926 h 1590675"/>
              <a:gd name="connsiteX987" fmla="*/ 1150620 w 1933575"/>
              <a:gd name="connsiteY987" fmla="*/ 903834 h 1590675"/>
              <a:gd name="connsiteX988" fmla="*/ 1250442 w 1933575"/>
              <a:gd name="connsiteY988" fmla="*/ 1056520 h 1590675"/>
              <a:gd name="connsiteX989" fmla="*/ 1281589 w 1933575"/>
              <a:gd name="connsiteY989" fmla="*/ 1088143 h 1590675"/>
              <a:gd name="connsiteX990" fmla="*/ 1248918 w 1933575"/>
              <a:gd name="connsiteY990" fmla="*/ 1119671 h 1590675"/>
              <a:gd name="connsiteX991" fmla="*/ 1218438 w 1933575"/>
              <a:gd name="connsiteY991" fmla="*/ 1087286 h 1590675"/>
              <a:gd name="connsiteX992" fmla="*/ 1250442 w 1933575"/>
              <a:gd name="connsiteY992" fmla="*/ 1056520 h 1590675"/>
              <a:gd name="connsiteX993" fmla="*/ 1184148 w 1933575"/>
              <a:gd name="connsiteY993" fmla="*/ 1028707 h 1590675"/>
              <a:gd name="connsiteX994" fmla="*/ 1153001 w 1933575"/>
              <a:gd name="connsiteY994" fmla="*/ 996989 h 1590675"/>
              <a:gd name="connsiteX995" fmla="*/ 1185767 w 1933575"/>
              <a:gd name="connsiteY995" fmla="*/ 965461 h 1590675"/>
              <a:gd name="connsiteX996" fmla="*/ 1216247 w 1933575"/>
              <a:gd name="connsiteY996" fmla="*/ 997846 h 1590675"/>
              <a:gd name="connsiteX997" fmla="*/ 1184148 w 1933575"/>
              <a:gd name="connsiteY997" fmla="*/ 1028707 h 1590675"/>
              <a:gd name="connsiteX998" fmla="*/ 213170 w 1933575"/>
              <a:gd name="connsiteY998" fmla="*/ 465208 h 1590675"/>
              <a:gd name="connsiteX999" fmla="*/ 244316 w 1933575"/>
              <a:gd name="connsiteY999" fmla="*/ 498164 h 1590675"/>
              <a:gd name="connsiteX1000" fmla="*/ 212122 w 1933575"/>
              <a:gd name="connsiteY1000" fmla="*/ 528645 h 1590675"/>
              <a:gd name="connsiteX1001" fmla="*/ 180975 w 1933575"/>
              <a:gd name="connsiteY1001" fmla="*/ 495688 h 1590675"/>
              <a:gd name="connsiteX1002" fmla="*/ 213170 w 1933575"/>
              <a:gd name="connsiteY1002" fmla="*/ 465208 h 1590675"/>
              <a:gd name="connsiteX1003" fmla="*/ 1463612 w 1933575"/>
              <a:gd name="connsiteY1003" fmla="*/ 1448569 h 1590675"/>
              <a:gd name="connsiteX1004" fmla="*/ 1431703 w 1933575"/>
              <a:gd name="connsiteY1004" fmla="*/ 1480668 h 1590675"/>
              <a:gd name="connsiteX1005" fmla="*/ 1400270 w 1933575"/>
              <a:gd name="connsiteY1005" fmla="*/ 1449426 h 1590675"/>
              <a:gd name="connsiteX1006" fmla="*/ 1432179 w 1933575"/>
              <a:gd name="connsiteY1006" fmla="*/ 1417327 h 1590675"/>
              <a:gd name="connsiteX1007" fmla="*/ 1463612 w 1933575"/>
              <a:gd name="connsiteY1007" fmla="*/ 1448569 h 1590675"/>
              <a:gd name="connsiteX1008" fmla="*/ 1380363 w 1933575"/>
              <a:gd name="connsiteY1008" fmla="*/ 1244353 h 1590675"/>
              <a:gd name="connsiteX1009" fmla="*/ 1412081 w 1933575"/>
              <a:gd name="connsiteY1009" fmla="*/ 1275309 h 1590675"/>
              <a:gd name="connsiteX1010" fmla="*/ 1381125 w 1933575"/>
              <a:gd name="connsiteY1010" fmla="*/ 1307028 h 1590675"/>
              <a:gd name="connsiteX1011" fmla="*/ 1349407 w 1933575"/>
              <a:gd name="connsiteY1011" fmla="*/ 1276071 h 1590675"/>
              <a:gd name="connsiteX1012" fmla="*/ 1380363 w 1933575"/>
              <a:gd name="connsiteY1012" fmla="*/ 1244353 h 1590675"/>
              <a:gd name="connsiteX1013" fmla="*/ 1346930 w 1933575"/>
              <a:gd name="connsiteY1013" fmla="*/ 1181964 h 1590675"/>
              <a:gd name="connsiteX1014" fmla="*/ 1315593 w 1933575"/>
              <a:gd name="connsiteY1014" fmla="*/ 1213492 h 1590675"/>
              <a:gd name="connsiteX1015" fmla="*/ 1283780 w 1933575"/>
              <a:gd name="connsiteY1015" fmla="*/ 1181107 h 1590675"/>
              <a:gd name="connsiteX1016" fmla="*/ 1315784 w 1933575"/>
              <a:gd name="connsiteY1016" fmla="*/ 1150341 h 1590675"/>
              <a:gd name="connsiteX1017" fmla="*/ 1346930 w 1933575"/>
              <a:gd name="connsiteY1017" fmla="*/ 1181964 h 1590675"/>
              <a:gd name="connsiteX1018" fmla="*/ 447294 w 1933575"/>
              <a:gd name="connsiteY1018" fmla="*/ 571317 h 1590675"/>
              <a:gd name="connsiteX1019" fmla="*/ 416719 w 1933575"/>
              <a:gd name="connsiteY1019" fmla="*/ 537598 h 1590675"/>
              <a:gd name="connsiteX1020" fmla="*/ 449675 w 1933575"/>
              <a:gd name="connsiteY1020" fmla="*/ 507689 h 1590675"/>
              <a:gd name="connsiteX1021" fmla="*/ 480251 w 1933575"/>
              <a:gd name="connsiteY1021" fmla="*/ 541408 h 1590675"/>
              <a:gd name="connsiteX1022" fmla="*/ 447294 w 1933575"/>
              <a:gd name="connsiteY1022" fmla="*/ 571317 h 1590675"/>
              <a:gd name="connsiteX1023" fmla="*/ 84677 w 1933575"/>
              <a:gd name="connsiteY1023" fmla="*/ 468542 h 1590675"/>
              <a:gd name="connsiteX1024" fmla="*/ 53054 w 1933575"/>
              <a:gd name="connsiteY1024" fmla="*/ 499784 h 1590675"/>
              <a:gd name="connsiteX1025" fmla="*/ 22193 w 1933575"/>
              <a:gd name="connsiteY1025" fmla="*/ 467780 h 1590675"/>
              <a:gd name="connsiteX1026" fmla="*/ 53150 w 1933575"/>
              <a:gd name="connsiteY1026" fmla="*/ 437204 h 1590675"/>
              <a:gd name="connsiteX1027" fmla="*/ 84677 w 1933575"/>
              <a:gd name="connsiteY1027" fmla="*/ 468542 h 1590675"/>
              <a:gd name="connsiteX1028" fmla="*/ 718376 w 1933575"/>
              <a:gd name="connsiteY1028" fmla="*/ 582556 h 1590675"/>
              <a:gd name="connsiteX1029" fmla="*/ 686086 w 1933575"/>
              <a:gd name="connsiteY1029" fmla="*/ 613227 h 1590675"/>
              <a:gd name="connsiteX1030" fmla="*/ 656082 w 1933575"/>
              <a:gd name="connsiteY1030" fmla="*/ 581699 h 1590675"/>
              <a:gd name="connsiteX1031" fmla="*/ 688372 w 1933575"/>
              <a:gd name="connsiteY1031" fmla="*/ 551028 h 1590675"/>
              <a:gd name="connsiteX1032" fmla="*/ 718376 w 1933575"/>
              <a:gd name="connsiteY1032" fmla="*/ 582556 h 1590675"/>
              <a:gd name="connsiteX1033" fmla="*/ 1446181 w 1933575"/>
              <a:gd name="connsiteY1033" fmla="*/ 1338555 h 1590675"/>
              <a:gd name="connsiteX1034" fmla="*/ 1477137 w 1933575"/>
              <a:gd name="connsiteY1034" fmla="*/ 1369226 h 1590675"/>
              <a:gd name="connsiteX1035" fmla="*/ 1445419 w 1933575"/>
              <a:gd name="connsiteY1035" fmla="*/ 1400468 h 1590675"/>
              <a:gd name="connsiteX1036" fmla="*/ 1415225 w 1933575"/>
              <a:gd name="connsiteY1036" fmla="*/ 1369130 h 1590675"/>
              <a:gd name="connsiteX1037" fmla="*/ 1446181 w 1933575"/>
              <a:gd name="connsiteY1037" fmla="*/ 1338555 h 1590675"/>
              <a:gd name="connsiteX1038" fmla="*/ 4858 w 1933575"/>
              <a:gd name="connsiteY1038" fmla="*/ 458636 h 1590675"/>
              <a:gd name="connsiteX1039" fmla="*/ 95 w 1933575"/>
              <a:gd name="connsiteY1039" fmla="*/ 473209 h 1590675"/>
              <a:gd name="connsiteX1040" fmla="*/ 95 w 1933575"/>
              <a:gd name="connsiteY1040" fmla="*/ 440919 h 1590675"/>
              <a:gd name="connsiteX1041" fmla="*/ 4858 w 1933575"/>
              <a:gd name="connsiteY1041" fmla="*/ 458636 h 1590675"/>
              <a:gd name="connsiteX1042" fmla="*/ 1084802 w 1933575"/>
              <a:gd name="connsiteY1042" fmla="*/ 809251 h 1590675"/>
              <a:gd name="connsiteX1043" fmla="*/ 1054513 w 1933575"/>
              <a:gd name="connsiteY1043" fmla="*/ 840493 h 1590675"/>
              <a:gd name="connsiteX1044" fmla="*/ 1022985 w 1933575"/>
              <a:gd name="connsiteY1044" fmla="*/ 809061 h 1590675"/>
              <a:gd name="connsiteX1045" fmla="*/ 1054037 w 1933575"/>
              <a:gd name="connsiteY1045" fmla="*/ 778580 h 1590675"/>
              <a:gd name="connsiteX1046" fmla="*/ 1084802 w 1933575"/>
              <a:gd name="connsiteY1046" fmla="*/ 809251 h 1590675"/>
              <a:gd name="connsiteX1047" fmla="*/ 1497140 w 1933575"/>
              <a:gd name="connsiteY1047" fmla="*/ 1571061 h 1590675"/>
              <a:gd name="connsiteX1048" fmla="*/ 1466278 w 1933575"/>
              <a:gd name="connsiteY1048" fmla="*/ 1540200 h 1590675"/>
              <a:gd name="connsiteX1049" fmla="*/ 1498187 w 1933575"/>
              <a:gd name="connsiteY1049" fmla="*/ 1508958 h 1590675"/>
              <a:gd name="connsiteX1050" fmla="*/ 1528382 w 1933575"/>
              <a:gd name="connsiteY1050" fmla="*/ 1540485 h 1590675"/>
              <a:gd name="connsiteX1051" fmla="*/ 1497140 w 1933575"/>
              <a:gd name="connsiteY1051" fmla="*/ 1571061 h 1590675"/>
              <a:gd name="connsiteX1052" fmla="*/ 909638 w 1933575"/>
              <a:gd name="connsiteY1052" fmla="*/ 732575 h 1590675"/>
              <a:gd name="connsiteX1053" fmla="*/ 877919 w 1933575"/>
              <a:gd name="connsiteY1053" fmla="*/ 702571 h 1590675"/>
              <a:gd name="connsiteX1054" fmla="*/ 908971 w 1933575"/>
              <a:gd name="connsiteY1054" fmla="*/ 670472 h 1590675"/>
              <a:gd name="connsiteX1055" fmla="*/ 940022 w 1933575"/>
              <a:gd name="connsiteY1055" fmla="*/ 701238 h 1590675"/>
              <a:gd name="connsiteX1056" fmla="*/ 909638 w 1933575"/>
              <a:gd name="connsiteY1056" fmla="*/ 732575 h 1590675"/>
              <a:gd name="connsiteX1057" fmla="*/ 766858 w 1933575"/>
              <a:gd name="connsiteY1057" fmla="*/ 565792 h 1590675"/>
              <a:gd name="connsiteX1058" fmla="*/ 797433 w 1933575"/>
              <a:gd name="connsiteY1058" fmla="*/ 596748 h 1590675"/>
              <a:gd name="connsiteX1059" fmla="*/ 766096 w 1933575"/>
              <a:gd name="connsiteY1059" fmla="*/ 627038 h 1590675"/>
              <a:gd name="connsiteX1060" fmla="*/ 736187 w 1933575"/>
              <a:gd name="connsiteY1060" fmla="*/ 596844 h 1590675"/>
              <a:gd name="connsiteX1061" fmla="*/ 766858 w 1933575"/>
              <a:gd name="connsiteY1061" fmla="*/ 565792 h 1590675"/>
              <a:gd name="connsiteX1062" fmla="*/ 1233583 w 1933575"/>
              <a:gd name="connsiteY1062" fmla="*/ 1010705 h 1590675"/>
              <a:gd name="connsiteX1063" fmla="*/ 1265206 w 1933575"/>
              <a:gd name="connsiteY1063" fmla="*/ 980796 h 1590675"/>
              <a:gd name="connsiteX1064" fmla="*/ 1294733 w 1933575"/>
              <a:gd name="connsiteY1064" fmla="*/ 1012800 h 1590675"/>
              <a:gd name="connsiteX1065" fmla="*/ 1263872 w 1933575"/>
              <a:gd name="connsiteY1065" fmla="*/ 1042042 h 1590675"/>
              <a:gd name="connsiteX1066" fmla="*/ 1233583 w 1933575"/>
              <a:gd name="connsiteY1066" fmla="*/ 1010705 h 1590675"/>
              <a:gd name="connsiteX1067" fmla="*/ 1360170 w 1933575"/>
              <a:gd name="connsiteY1067" fmla="*/ 1101573 h 1590675"/>
              <a:gd name="connsiteX1068" fmla="*/ 1329881 w 1933575"/>
              <a:gd name="connsiteY1068" fmla="*/ 1132911 h 1590675"/>
              <a:gd name="connsiteX1069" fmla="*/ 1298924 w 1933575"/>
              <a:gd name="connsiteY1069" fmla="*/ 1102335 h 1590675"/>
              <a:gd name="connsiteX1070" fmla="*/ 1328452 w 1933575"/>
              <a:gd name="connsiteY1070" fmla="*/ 1071760 h 1590675"/>
              <a:gd name="connsiteX1071" fmla="*/ 1360170 w 1933575"/>
              <a:gd name="connsiteY1071" fmla="*/ 1101573 h 1590675"/>
              <a:gd name="connsiteX1072" fmla="*/ 1425226 w 1933575"/>
              <a:gd name="connsiteY1072" fmla="*/ 1195680 h 1590675"/>
              <a:gd name="connsiteX1073" fmla="*/ 1394651 w 1933575"/>
              <a:gd name="connsiteY1073" fmla="*/ 1226255 h 1590675"/>
              <a:gd name="connsiteX1074" fmla="*/ 1364742 w 1933575"/>
              <a:gd name="connsiteY1074" fmla="*/ 1196347 h 1590675"/>
              <a:gd name="connsiteX1075" fmla="*/ 1395317 w 1933575"/>
              <a:gd name="connsiteY1075" fmla="*/ 1165772 h 1590675"/>
              <a:gd name="connsiteX1076" fmla="*/ 1425226 w 1933575"/>
              <a:gd name="connsiteY1076" fmla="*/ 1195680 h 1590675"/>
              <a:gd name="connsiteX1077" fmla="*/ 1199388 w 1933575"/>
              <a:gd name="connsiteY1077" fmla="*/ 947840 h 1590675"/>
              <a:gd name="connsiteX1078" fmla="*/ 1168622 w 1933575"/>
              <a:gd name="connsiteY1078" fmla="*/ 917455 h 1590675"/>
              <a:gd name="connsiteX1079" fmla="*/ 1198340 w 1933575"/>
              <a:gd name="connsiteY1079" fmla="*/ 887356 h 1590675"/>
              <a:gd name="connsiteX1080" fmla="*/ 1229106 w 1933575"/>
              <a:gd name="connsiteY1080" fmla="*/ 917741 h 1590675"/>
              <a:gd name="connsiteX1081" fmla="*/ 1199388 w 1933575"/>
              <a:gd name="connsiteY1081" fmla="*/ 947840 h 1590675"/>
              <a:gd name="connsiteX1082" fmla="*/ 303943 w 1933575"/>
              <a:gd name="connsiteY1082" fmla="*/ 461588 h 1590675"/>
              <a:gd name="connsiteX1083" fmla="*/ 273463 w 1933575"/>
              <a:gd name="connsiteY1083" fmla="*/ 432347 h 1590675"/>
              <a:gd name="connsiteX1084" fmla="*/ 303752 w 1933575"/>
              <a:gd name="connsiteY1084" fmla="*/ 401581 h 1590675"/>
              <a:gd name="connsiteX1085" fmla="*/ 333470 w 1933575"/>
              <a:gd name="connsiteY1085" fmla="*/ 431585 h 1590675"/>
              <a:gd name="connsiteX1086" fmla="*/ 303943 w 1933575"/>
              <a:gd name="connsiteY1086" fmla="*/ 461588 h 1590675"/>
              <a:gd name="connsiteX1087" fmla="*/ 353092 w 1933575"/>
              <a:gd name="connsiteY1087" fmla="*/ 445777 h 1590675"/>
              <a:gd name="connsiteX1088" fmla="*/ 382810 w 1933575"/>
              <a:gd name="connsiteY1088" fmla="*/ 415773 h 1590675"/>
              <a:gd name="connsiteX1089" fmla="*/ 413195 w 1933575"/>
              <a:gd name="connsiteY1089" fmla="*/ 446539 h 1590675"/>
              <a:gd name="connsiteX1090" fmla="*/ 382810 w 1933575"/>
              <a:gd name="connsiteY1090" fmla="*/ 475876 h 1590675"/>
              <a:gd name="connsiteX1091" fmla="*/ 353092 w 1933575"/>
              <a:gd name="connsiteY1091" fmla="*/ 445777 h 1590675"/>
              <a:gd name="connsiteX1092" fmla="*/ 492538 w 1933575"/>
              <a:gd name="connsiteY1092" fmla="*/ 460350 h 1590675"/>
              <a:gd name="connsiteX1093" fmla="*/ 462344 w 1933575"/>
              <a:gd name="connsiteY1093" fmla="*/ 489783 h 1590675"/>
              <a:gd name="connsiteX1094" fmla="*/ 432911 w 1933575"/>
              <a:gd name="connsiteY1094" fmla="*/ 459588 h 1590675"/>
              <a:gd name="connsiteX1095" fmla="*/ 463106 w 1933575"/>
              <a:gd name="connsiteY1095" fmla="*/ 430156 h 1590675"/>
              <a:gd name="connsiteX1096" fmla="*/ 492538 w 1933575"/>
              <a:gd name="connsiteY1096" fmla="*/ 460350 h 1590675"/>
              <a:gd name="connsiteX1097" fmla="*/ 1018508 w 1933575"/>
              <a:gd name="connsiteY1097" fmla="*/ 716287 h 1590675"/>
              <a:gd name="connsiteX1098" fmla="*/ 988314 w 1933575"/>
              <a:gd name="connsiteY1098" fmla="*/ 745814 h 1590675"/>
              <a:gd name="connsiteX1099" fmla="*/ 958406 w 1933575"/>
              <a:gd name="connsiteY1099" fmla="*/ 714572 h 1590675"/>
              <a:gd name="connsiteX1100" fmla="*/ 989267 w 1933575"/>
              <a:gd name="connsiteY1100" fmla="*/ 685712 h 1590675"/>
              <a:gd name="connsiteX1101" fmla="*/ 1018508 w 1933575"/>
              <a:gd name="connsiteY1101" fmla="*/ 716287 h 1590675"/>
              <a:gd name="connsiteX1102" fmla="*/ 1541526 w 1933575"/>
              <a:gd name="connsiteY1102" fmla="*/ 1460666 h 1590675"/>
              <a:gd name="connsiteX1103" fmla="*/ 1511618 w 1933575"/>
              <a:gd name="connsiteY1103" fmla="*/ 1490479 h 1590675"/>
              <a:gd name="connsiteX1104" fmla="*/ 1481423 w 1933575"/>
              <a:gd name="connsiteY1104" fmla="*/ 1459523 h 1590675"/>
              <a:gd name="connsiteX1105" fmla="*/ 1511999 w 1933575"/>
              <a:gd name="connsiteY1105" fmla="*/ 1430376 h 1590675"/>
              <a:gd name="connsiteX1106" fmla="*/ 1541526 w 1933575"/>
              <a:gd name="connsiteY1106" fmla="*/ 1460666 h 1590675"/>
              <a:gd name="connsiteX1107" fmla="*/ 1554385 w 1933575"/>
              <a:gd name="connsiteY1107" fmla="*/ 1384180 h 1590675"/>
              <a:gd name="connsiteX1108" fmla="*/ 1525238 w 1933575"/>
              <a:gd name="connsiteY1108" fmla="*/ 1412374 h 1590675"/>
              <a:gd name="connsiteX1109" fmla="*/ 1497044 w 1933575"/>
              <a:gd name="connsiteY1109" fmla="*/ 1383228 h 1590675"/>
              <a:gd name="connsiteX1110" fmla="*/ 1526191 w 1933575"/>
              <a:gd name="connsiteY1110" fmla="*/ 1355034 h 1590675"/>
              <a:gd name="connsiteX1111" fmla="*/ 1554385 w 1933575"/>
              <a:gd name="connsiteY1111" fmla="*/ 1384180 h 1590675"/>
              <a:gd name="connsiteX1112" fmla="*/ 650939 w 1933575"/>
              <a:gd name="connsiteY1112" fmla="*/ 487878 h 1590675"/>
              <a:gd name="connsiteX1113" fmla="*/ 621697 w 1933575"/>
              <a:gd name="connsiteY1113" fmla="*/ 517405 h 1590675"/>
              <a:gd name="connsiteX1114" fmla="*/ 592836 w 1933575"/>
              <a:gd name="connsiteY1114" fmla="*/ 488925 h 1590675"/>
              <a:gd name="connsiteX1115" fmla="*/ 622078 w 1933575"/>
              <a:gd name="connsiteY1115" fmla="*/ 459398 h 1590675"/>
              <a:gd name="connsiteX1116" fmla="*/ 650939 w 1933575"/>
              <a:gd name="connsiteY1116" fmla="*/ 487878 h 1590675"/>
              <a:gd name="connsiteX1117" fmla="*/ 541973 w 1933575"/>
              <a:gd name="connsiteY1117" fmla="*/ 444825 h 1590675"/>
              <a:gd name="connsiteX1118" fmla="*/ 571691 w 1933575"/>
              <a:gd name="connsiteY1118" fmla="*/ 474162 h 1590675"/>
              <a:gd name="connsiteX1119" fmla="*/ 541973 w 1933575"/>
              <a:gd name="connsiteY1119" fmla="*/ 503498 h 1590675"/>
              <a:gd name="connsiteX1120" fmla="*/ 513017 w 1933575"/>
              <a:gd name="connsiteY1120" fmla="*/ 474828 h 1590675"/>
              <a:gd name="connsiteX1121" fmla="*/ 541973 w 1933575"/>
              <a:gd name="connsiteY1121" fmla="*/ 444825 h 1590675"/>
              <a:gd name="connsiteX1122" fmla="*/ 96584 w 1933575"/>
              <a:gd name="connsiteY1122" fmla="*/ 391770 h 1590675"/>
              <a:gd name="connsiteX1123" fmla="*/ 68009 w 1933575"/>
              <a:gd name="connsiteY1123" fmla="*/ 420631 h 1590675"/>
              <a:gd name="connsiteX1124" fmla="*/ 38767 w 1933575"/>
              <a:gd name="connsiteY1124" fmla="*/ 390913 h 1590675"/>
              <a:gd name="connsiteX1125" fmla="*/ 68104 w 1933575"/>
              <a:gd name="connsiteY1125" fmla="*/ 362814 h 1590675"/>
              <a:gd name="connsiteX1126" fmla="*/ 96584 w 1933575"/>
              <a:gd name="connsiteY1126" fmla="*/ 391770 h 1590675"/>
              <a:gd name="connsiteX1127" fmla="*/ 1162812 w 1933575"/>
              <a:gd name="connsiteY1127" fmla="*/ 823729 h 1590675"/>
              <a:gd name="connsiteX1128" fmla="*/ 1133189 w 1933575"/>
              <a:gd name="connsiteY1128" fmla="*/ 853161 h 1590675"/>
              <a:gd name="connsiteX1129" fmla="*/ 1104138 w 1933575"/>
              <a:gd name="connsiteY1129" fmla="*/ 823158 h 1590675"/>
              <a:gd name="connsiteX1130" fmla="*/ 1133094 w 1933575"/>
              <a:gd name="connsiteY1130" fmla="*/ 794487 h 1590675"/>
              <a:gd name="connsiteX1131" fmla="*/ 1162812 w 1933575"/>
              <a:gd name="connsiteY1131" fmla="*/ 823729 h 1590675"/>
              <a:gd name="connsiteX1132" fmla="*/ 146780 w 1933575"/>
              <a:gd name="connsiteY1132" fmla="*/ 373959 h 1590675"/>
              <a:gd name="connsiteX1133" fmla="*/ 176403 w 1933575"/>
              <a:gd name="connsiteY1133" fmla="*/ 403391 h 1590675"/>
              <a:gd name="connsiteX1134" fmla="*/ 147638 w 1933575"/>
              <a:gd name="connsiteY1134" fmla="*/ 432347 h 1590675"/>
              <a:gd name="connsiteX1135" fmla="*/ 118015 w 1933575"/>
              <a:gd name="connsiteY1135" fmla="*/ 402914 h 1590675"/>
              <a:gd name="connsiteX1136" fmla="*/ 146780 w 1933575"/>
              <a:gd name="connsiteY1136" fmla="*/ 373959 h 1590675"/>
              <a:gd name="connsiteX1137" fmla="*/ 1605439 w 1933575"/>
              <a:gd name="connsiteY1137" fmla="*/ 1555344 h 1590675"/>
              <a:gd name="connsiteX1138" fmla="*/ 1575721 w 1933575"/>
              <a:gd name="connsiteY1138" fmla="*/ 1582872 h 1590675"/>
              <a:gd name="connsiteX1139" fmla="*/ 1548194 w 1933575"/>
              <a:gd name="connsiteY1139" fmla="*/ 1553154 h 1590675"/>
              <a:gd name="connsiteX1140" fmla="*/ 1577912 w 1933575"/>
              <a:gd name="connsiteY1140" fmla="*/ 1525626 h 1590675"/>
              <a:gd name="connsiteX1141" fmla="*/ 1605439 w 1933575"/>
              <a:gd name="connsiteY1141" fmla="*/ 1555344 h 1590675"/>
              <a:gd name="connsiteX1142" fmla="*/ 873157 w 1933575"/>
              <a:gd name="connsiteY1142" fmla="*/ 610369 h 1590675"/>
              <a:gd name="connsiteX1143" fmla="*/ 843820 w 1933575"/>
              <a:gd name="connsiteY1143" fmla="*/ 640182 h 1590675"/>
              <a:gd name="connsiteX1144" fmla="*/ 814007 w 1933575"/>
              <a:gd name="connsiteY1144" fmla="*/ 610845 h 1590675"/>
              <a:gd name="connsiteX1145" fmla="*/ 843344 w 1933575"/>
              <a:gd name="connsiteY1145" fmla="*/ 581032 h 1590675"/>
              <a:gd name="connsiteX1146" fmla="*/ 873157 w 1933575"/>
              <a:gd name="connsiteY1146" fmla="*/ 610369 h 1590675"/>
              <a:gd name="connsiteX1147" fmla="*/ 1096709 w 1933575"/>
              <a:gd name="connsiteY1147" fmla="*/ 729813 h 1590675"/>
              <a:gd name="connsiteX1148" fmla="*/ 1068229 w 1933575"/>
              <a:gd name="connsiteY1148" fmla="*/ 758578 h 1590675"/>
              <a:gd name="connsiteX1149" fmla="*/ 1039463 w 1933575"/>
              <a:gd name="connsiteY1149" fmla="*/ 730098 h 1590675"/>
              <a:gd name="connsiteX1150" fmla="*/ 1067943 w 1933575"/>
              <a:gd name="connsiteY1150" fmla="*/ 701333 h 1590675"/>
              <a:gd name="connsiteX1151" fmla="*/ 1096709 w 1933575"/>
              <a:gd name="connsiteY1151" fmla="*/ 729813 h 1590675"/>
              <a:gd name="connsiteX1152" fmla="*/ 1489710 w 1933575"/>
              <a:gd name="connsiteY1152" fmla="*/ 1289597 h 1590675"/>
              <a:gd name="connsiteX1153" fmla="*/ 1460278 w 1933575"/>
              <a:gd name="connsiteY1153" fmla="*/ 1319220 h 1590675"/>
              <a:gd name="connsiteX1154" fmla="*/ 1431036 w 1933575"/>
              <a:gd name="connsiteY1154" fmla="*/ 1289406 h 1590675"/>
              <a:gd name="connsiteX1155" fmla="*/ 1459802 w 1933575"/>
              <a:gd name="connsiteY1155" fmla="*/ 1260546 h 1590675"/>
              <a:gd name="connsiteX1156" fmla="*/ 1489710 w 1933575"/>
              <a:gd name="connsiteY1156" fmla="*/ 1289597 h 1590675"/>
              <a:gd name="connsiteX1157" fmla="*/ 922687 w 1933575"/>
              <a:gd name="connsiteY1157" fmla="*/ 596081 h 1590675"/>
              <a:gd name="connsiteX1158" fmla="*/ 951833 w 1933575"/>
              <a:gd name="connsiteY1158" fmla="*/ 624276 h 1590675"/>
              <a:gd name="connsiteX1159" fmla="*/ 923639 w 1933575"/>
              <a:gd name="connsiteY1159" fmla="*/ 653422 h 1590675"/>
              <a:gd name="connsiteX1160" fmla="*/ 894493 w 1933575"/>
              <a:gd name="connsiteY1160" fmla="*/ 625228 h 1590675"/>
              <a:gd name="connsiteX1161" fmla="*/ 922687 w 1933575"/>
              <a:gd name="connsiteY1161" fmla="*/ 596081 h 1590675"/>
              <a:gd name="connsiteX1162" fmla="*/ 226600 w 1933575"/>
              <a:gd name="connsiteY1162" fmla="*/ 446920 h 1590675"/>
              <a:gd name="connsiteX1163" fmla="*/ 197263 w 1933575"/>
              <a:gd name="connsiteY1163" fmla="*/ 417107 h 1590675"/>
              <a:gd name="connsiteX1164" fmla="*/ 227076 w 1933575"/>
              <a:gd name="connsiteY1164" fmla="*/ 387770 h 1590675"/>
              <a:gd name="connsiteX1165" fmla="*/ 256413 w 1933575"/>
              <a:gd name="connsiteY1165" fmla="*/ 417583 h 1590675"/>
              <a:gd name="connsiteX1166" fmla="*/ 226600 w 1933575"/>
              <a:gd name="connsiteY1166" fmla="*/ 446920 h 1590675"/>
              <a:gd name="connsiteX1167" fmla="*/ 701326 w 1933575"/>
              <a:gd name="connsiteY1167" fmla="*/ 473971 h 1590675"/>
              <a:gd name="connsiteX1168" fmla="*/ 730091 w 1933575"/>
              <a:gd name="connsiteY1168" fmla="*/ 502451 h 1590675"/>
              <a:gd name="connsiteX1169" fmla="*/ 701612 w 1933575"/>
              <a:gd name="connsiteY1169" fmla="*/ 531216 h 1590675"/>
              <a:gd name="connsiteX1170" fmla="*/ 672846 w 1933575"/>
              <a:gd name="connsiteY1170" fmla="*/ 502737 h 1590675"/>
              <a:gd name="connsiteX1171" fmla="*/ 701326 w 1933575"/>
              <a:gd name="connsiteY1171" fmla="*/ 473971 h 1590675"/>
              <a:gd name="connsiteX1172" fmla="*/ 1502855 w 1933575"/>
              <a:gd name="connsiteY1172" fmla="*/ 1210158 h 1590675"/>
              <a:gd name="connsiteX1173" fmla="*/ 1475137 w 1933575"/>
              <a:gd name="connsiteY1173" fmla="*/ 1238638 h 1590675"/>
              <a:gd name="connsiteX1174" fmla="*/ 1446276 w 1933575"/>
              <a:gd name="connsiteY1174" fmla="*/ 1209872 h 1590675"/>
              <a:gd name="connsiteX1175" fmla="*/ 1474756 w 1933575"/>
              <a:gd name="connsiteY1175" fmla="*/ 1182155 h 1590675"/>
              <a:gd name="connsiteX1176" fmla="*/ 1502855 w 1933575"/>
              <a:gd name="connsiteY1176" fmla="*/ 1210158 h 1590675"/>
              <a:gd name="connsiteX1177" fmla="*/ 1408462 w 1933575"/>
              <a:gd name="connsiteY1177" fmla="*/ 1088048 h 1590675"/>
              <a:gd name="connsiteX1178" fmla="*/ 1437703 w 1933575"/>
              <a:gd name="connsiteY1178" fmla="*/ 1116242 h 1590675"/>
              <a:gd name="connsiteX1179" fmla="*/ 1409224 w 1933575"/>
              <a:gd name="connsiteY1179" fmla="*/ 1145103 h 1590675"/>
              <a:gd name="connsiteX1180" fmla="*/ 1380744 w 1933575"/>
              <a:gd name="connsiteY1180" fmla="*/ 1117671 h 1590675"/>
              <a:gd name="connsiteX1181" fmla="*/ 1408462 w 1933575"/>
              <a:gd name="connsiteY1181" fmla="*/ 1088048 h 1590675"/>
              <a:gd name="connsiteX1182" fmla="*/ 16574 w 1933575"/>
              <a:gd name="connsiteY1182" fmla="*/ 377578 h 1590675"/>
              <a:gd name="connsiteX1183" fmla="*/ 95 w 1933575"/>
              <a:gd name="connsiteY1183" fmla="*/ 403391 h 1590675"/>
              <a:gd name="connsiteX1184" fmla="*/ 95 w 1933575"/>
              <a:gd name="connsiteY1184" fmla="*/ 351765 h 1590675"/>
              <a:gd name="connsiteX1185" fmla="*/ 16574 w 1933575"/>
              <a:gd name="connsiteY1185" fmla="*/ 377578 h 1590675"/>
              <a:gd name="connsiteX1186" fmla="*/ 1241298 w 1933575"/>
              <a:gd name="connsiteY1186" fmla="*/ 837540 h 1590675"/>
              <a:gd name="connsiteX1187" fmla="*/ 1213771 w 1933575"/>
              <a:gd name="connsiteY1187" fmla="*/ 866211 h 1590675"/>
              <a:gd name="connsiteX1188" fmla="*/ 1184720 w 1933575"/>
              <a:gd name="connsiteY1188" fmla="*/ 837636 h 1590675"/>
              <a:gd name="connsiteX1189" fmla="*/ 1212914 w 1933575"/>
              <a:gd name="connsiteY1189" fmla="*/ 809632 h 1590675"/>
              <a:gd name="connsiteX1190" fmla="*/ 1241298 w 1933575"/>
              <a:gd name="connsiteY1190" fmla="*/ 837540 h 1590675"/>
              <a:gd name="connsiteX1191" fmla="*/ 1343692 w 1933575"/>
              <a:gd name="connsiteY1191" fmla="*/ 994227 h 1590675"/>
              <a:gd name="connsiteX1192" fmla="*/ 1372362 w 1933575"/>
              <a:gd name="connsiteY1192" fmla="*/ 1022992 h 1590675"/>
              <a:gd name="connsiteX1193" fmla="*/ 1343311 w 1933575"/>
              <a:gd name="connsiteY1193" fmla="*/ 1051281 h 1590675"/>
              <a:gd name="connsiteX1194" fmla="*/ 1315403 w 1933575"/>
              <a:gd name="connsiteY1194" fmla="*/ 1023278 h 1590675"/>
              <a:gd name="connsiteX1195" fmla="*/ 1343692 w 1933575"/>
              <a:gd name="connsiteY1195" fmla="*/ 994227 h 1590675"/>
              <a:gd name="connsiteX1196" fmla="*/ 1306925 w 1933575"/>
              <a:gd name="connsiteY1196" fmla="*/ 932314 h 1590675"/>
              <a:gd name="connsiteX1197" fmla="*/ 1277493 w 1933575"/>
              <a:gd name="connsiteY1197" fmla="*/ 960318 h 1590675"/>
              <a:gd name="connsiteX1198" fmla="*/ 1249871 w 1933575"/>
              <a:gd name="connsiteY1198" fmla="*/ 930504 h 1590675"/>
              <a:gd name="connsiteX1199" fmla="*/ 1278541 w 1933575"/>
              <a:gd name="connsiteY1199" fmla="*/ 903263 h 1590675"/>
              <a:gd name="connsiteX1200" fmla="*/ 1306925 w 1933575"/>
              <a:gd name="connsiteY1200" fmla="*/ 932314 h 1590675"/>
              <a:gd name="connsiteX1201" fmla="*/ 780764 w 1933575"/>
              <a:gd name="connsiteY1201" fmla="*/ 488639 h 1590675"/>
              <a:gd name="connsiteX1202" fmla="*/ 809244 w 1933575"/>
              <a:gd name="connsiteY1202" fmla="*/ 516167 h 1590675"/>
              <a:gd name="connsiteX1203" fmla="*/ 780669 w 1933575"/>
              <a:gd name="connsiteY1203" fmla="*/ 544932 h 1590675"/>
              <a:gd name="connsiteX1204" fmla="*/ 752951 w 1933575"/>
              <a:gd name="connsiteY1204" fmla="*/ 516643 h 1590675"/>
              <a:gd name="connsiteX1205" fmla="*/ 780764 w 1933575"/>
              <a:gd name="connsiteY1205" fmla="*/ 488639 h 1590675"/>
              <a:gd name="connsiteX1206" fmla="*/ 238792 w 1933575"/>
              <a:gd name="connsiteY1206" fmla="*/ 368053 h 1590675"/>
              <a:gd name="connsiteX1207" fmla="*/ 210788 w 1933575"/>
              <a:gd name="connsiteY1207" fmla="*/ 341573 h 1590675"/>
              <a:gd name="connsiteX1208" fmla="*/ 238316 w 1933575"/>
              <a:gd name="connsiteY1208" fmla="*/ 313189 h 1590675"/>
              <a:gd name="connsiteX1209" fmla="*/ 265652 w 1933575"/>
              <a:gd name="connsiteY1209" fmla="*/ 340430 h 1590675"/>
              <a:gd name="connsiteX1210" fmla="*/ 238792 w 1933575"/>
              <a:gd name="connsiteY1210" fmla="*/ 368053 h 1590675"/>
              <a:gd name="connsiteX1211" fmla="*/ 1591723 w 1933575"/>
              <a:gd name="connsiteY1211" fmla="*/ 1446664 h 1590675"/>
              <a:gd name="connsiteX1212" fmla="*/ 1618964 w 1933575"/>
              <a:gd name="connsiteY1212" fmla="*/ 1475620 h 1590675"/>
              <a:gd name="connsiteX1213" fmla="*/ 1589627 w 1933575"/>
              <a:gd name="connsiteY1213" fmla="*/ 1502480 h 1590675"/>
              <a:gd name="connsiteX1214" fmla="*/ 1563053 w 1933575"/>
              <a:gd name="connsiteY1214" fmla="*/ 1474191 h 1590675"/>
              <a:gd name="connsiteX1215" fmla="*/ 1591723 w 1933575"/>
              <a:gd name="connsiteY1215" fmla="*/ 1446664 h 1590675"/>
              <a:gd name="connsiteX1216" fmla="*/ 449485 w 1933575"/>
              <a:gd name="connsiteY1216" fmla="*/ 380340 h 1590675"/>
              <a:gd name="connsiteX1217" fmla="*/ 476536 w 1933575"/>
              <a:gd name="connsiteY1217" fmla="*/ 352908 h 1590675"/>
              <a:gd name="connsiteX1218" fmla="*/ 504349 w 1933575"/>
              <a:gd name="connsiteY1218" fmla="*/ 381102 h 1590675"/>
              <a:gd name="connsiteX1219" fmla="*/ 476536 w 1933575"/>
              <a:gd name="connsiteY1219" fmla="*/ 407868 h 1590675"/>
              <a:gd name="connsiteX1220" fmla="*/ 449485 w 1933575"/>
              <a:gd name="connsiteY1220" fmla="*/ 380340 h 1590675"/>
              <a:gd name="connsiteX1221" fmla="*/ 1539526 w 1933575"/>
              <a:gd name="connsiteY1221" fmla="*/ 1276452 h 1590675"/>
              <a:gd name="connsiteX1222" fmla="*/ 1567529 w 1933575"/>
              <a:gd name="connsiteY1222" fmla="*/ 1304456 h 1590675"/>
              <a:gd name="connsiteX1223" fmla="*/ 1540288 w 1933575"/>
              <a:gd name="connsiteY1223" fmla="*/ 1331793 h 1590675"/>
              <a:gd name="connsiteX1224" fmla="*/ 1512284 w 1933575"/>
              <a:gd name="connsiteY1224" fmla="*/ 1303789 h 1590675"/>
              <a:gd name="connsiteX1225" fmla="*/ 1539526 w 1933575"/>
              <a:gd name="connsiteY1225" fmla="*/ 1276452 h 1590675"/>
              <a:gd name="connsiteX1226" fmla="*/ 885254 w 1933575"/>
              <a:gd name="connsiteY1226" fmla="*/ 531693 h 1590675"/>
              <a:gd name="connsiteX1227" fmla="*/ 857441 w 1933575"/>
              <a:gd name="connsiteY1227" fmla="*/ 558458 h 1590675"/>
              <a:gd name="connsiteX1228" fmla="*/ 830390 w 1933575"/>
              <a:gd name="connsiteY1228" fmla="*/ 529597 h 1590675"/>
              <a:gd name="connsiteX1229" fmla="*/ 858869 w 1933575"/>
              <a:gd name="connsiteY1229" fmla="*/ 503594 h 1590675"/>
              <a:gd name="connsiteX1230" fmla="*/ 885254 w 1933575"/>
              <a:gd name="connsiteY1230" fmla="*/ 531693 h 1590675"/>
              <a:gd name="connsiteX1231" fmla="*/ 1030700 w 1933575"/>
              <a:gd name="connsiteY1231" fmla="*/ 636468 h 1590675"/>
              <a:gd name="connsiteX1232" fmla="*/ 1002030 w 1933575"/>
              <a:gd name="connsiteY1232" fmla="*/ 664090 h 1590675"/>
              <a:gd name="connsiteX1233" fmla="*/ 974789 w 1933575"/>
              <a:gd name="connsiteY1233" fmla="*/ 635134 h 1590675"/>
              <a:gd name="connsiteX1234" fmla="*/ 1002697 w 1933575"/>
              <a:gd name="connsiteY1234" fmla="*/ 608178 h 1590675"/>
              <a:gd name="connsiteX1235" fmla="*/ 1030700 w 1933575"/>
              <a:gd name="connsiteY1235" fmla="*/ 636468 h 1590675"/>
              <a:gd name="connsiteX1236" fmla="*/ 1175290 w 1933575"/>
              <a:gd name="connsiteY1236" fmla="*/ 743624 h 1590675"/>
              <a:gd name="connsiteX1237" fmla="*/ 1147477 w 1933575"/>
              <a:gd name="connsiteY1237" fmla="*/ 771818 h 1590675"/>
              <a:gd name="connsiteX1238" fmla="*/ 1119950 w 1933575"/>
              <a:gd name="connsiteY1238" fmla="*/ 744767 h 1590675"/>
              <a:gd name="connsiteX1239" fmla="*/ 1147763 w 1933575"/>
              <a:gd name="connsiteY1239" fmla="*/ 716573 h 1590675"/>
              <a:gd name="connsiteX1240" fmla="*/ 1175290 w 1933575"/>
              <a:gd name="connsiteY1240" fmla="*/ 743624 h 1590675"/>
              <a:gd name="connsiteX1241" fmla="*/ 318040 w 1933575"/>
              <a:gd name="connsiteY1241" fmla="*/ 379578 h 1590675"/>
              <a:gd name="connsiteX1242" fmla="*/ 290132 w 1933575"/>
              <a:gd name="connsiteY1242" fmla="*/ 351479 h 1590675"/>
              <a:gd name="connsiteX1243" fmla="*/ 317468 w 1933575"/>
              <a:gd name="connsiteY1243" fmla="*/ 324238 h 1590675"/>
              <a:gd name="connsiteX1244" fmla="*/ 345377 w 1933575"/>
              <a:gd name="connsiteY1244" fmla="*/ 352337 h 1590675"/>
              <a:gd name="connsiteX1245" fmla="*/ 318040 w 1933575"/>
              <a:gd name="connsiteY1245" fmla="*/ 379578 h 1590675"/>
              <a:gd name="connsiteX1246" fmla="*/ 425006 w 1933575"/>
              <a:gd name="connsiteY1246" fmla="*/ 366338 h 1590675"/>
              <a:gd name="connsiteX1247" fmla="*/ 396526 w 1933575"/>
              <a:gd name="connsiteY1247" fmla="*/ 393771 h 1590675"/>
              <a:gd name="connsiteX1248" fmla="*/ 369761 w 1933575"/>
              <a:gd name="connsiteY1248" fmla="*/ 365958 h 1590675"/>
              <a:gd name="connsiteX1249" fmla="*/ 398336 w 1933575"/>
              <a:gd name="connsiteY1249" fmla="*/ 338526 h 1590675"/>
              <a:gd name="connsiteX1250" fmla="*/ 425006 w 1933575"/>
              <a:gd name="connsiteY1250" fmla="*/ 366338 h 1590675"/>
              <a:gd name="connsiteX1251" fmla="*/ 161068 w 1933575"/>
              <a:gd name="connsiteY1251" fmla="*/ 353385 h 1590675"/>
              <a:gd name="connsiteX1252" fmla="*/ 134398 w 1933575"/>
              <a:gd name="connsiteY1252" fmla="*/ 326048 h 1590675"/>
              <a:gd name="connsiteX1253" fmla="*/ 161735 w 1933575"/>
              <a:gd name="connsiteY1253" fmla="*/ 299378 h 1590675"/>
              <a:gd name="connsiteX1254" fmla="*/ 188405 w 1933575"/>
              <a:gd name="connsiteY1254" fmla="*/ 326714 h 1590675"/>
              <a:gd name="connsiteX1255" fmla="*/ 161068 w 1933575"/>
              <a:gd name="connsiteY1255" fmla="*/ 353385 h 1590675"/>
              <a:gd name="connsiteX1256" fmla="*/ 583692 w 1933575"/>
              <a:gd name="connsiteY1256" fmla="*/ 395104 h 1590675"/>
              <a:gd name="connsiteX1257" fmla="*/ 556260 w 1933575"/>
              <a:gd name="connsiteY1257" fmla="*/ 421774 h 1590675"/>
              <a:gd name="connsiteX1258" fmla="*/ 529209 w 1933575"/>
              <a:gd name="connsiteY1258" fmla="*/ 393294 h 1590675"/>
              <a:gd name="connsiteX1259" fmla="*/ 557308 w 1933575"/>
              <a:gd name="connsiteY1259" fmla="*/ 367291 h 1590675"/>
              <a:gd name="connsiteX1260" fmla="*/ 583692 w 1933575"/>
              <a:gd name="connsiteY1260" fmla="*/ 395104 h 1590675"/>
              <a:gd name="connsiteX1261" fmla="*/ 1318927 w 1933575"/>
              <a:gd name="connsiteY1261" fmla="*/ 852209 h 1590675"/>
              <a:gd name="connsiteX1262" fmla="*/ 1291876 w 1933575"/>
              <a:gd name="connsiteY1262" fmla="*/ 878498 h 1590675"/>
              <a:gd name="connsiteX1263" fmla="*/ 1266349 w 1933575"/>
              <a:gd name="connsiteY1263" fmla="*/ 852113 h 1590675"/>
              <a:gd name="connsiteX1264" fmla="*/ 1293400 w 1933575"/>
              <a:gd name="connsiteY1264" fmla="*/ 825825 h 1590675"/>
              <a:gd name="connsiteX1265" fmla="*/ 1318927 w 1933575"/>
              <a:gd name="connsiteY1265" fmla="*/ 852209 h 1590675"/>
              <a:gd name="connsiteX1266" fmla="*/ 1628775 w 1933575"/>
              <a:gd name="connsiteY1266" fmla="*/ 1397325 h 1590675"/>
              <a:gd name="connsiteX1267" fmla="*/ 1602391 w 1933575"/>
              <a:gd name="connsiteY1267" fmla="*/ 1424280 h 1590675"/>
              <a:gd name="connsiteX1268" fmla="*/ 1576197 w 1933575"/>
              <a:gd name="connsiteY1268" fmla="*/ 1398563 h 1590675"/>
              <a:gd name="connsiteX1269" fmla="*/ 1602581 w 1933575"/>
              <a:gd name="connsiteY1269" fmla="*/ 1371607 h 1590675"/>
              <a:gd name="connsiteX1270" fmla="*/ 1628775 w 1933575"/>
              <a:gd name="connsiteY1270" fmla="*/ 1397325 h 1590675"/>
              <a:gd name="connsiteX1271" fmla="*/ 1449896 w 1933575"/>
              <a:gd name="connsiteY1271" fmla="*/ 1036708 h 1590675"/>
              <a:gd name="connsiteX1272" fmla="*/ 1424369 w 1933575"/>
              <a:gd name="connsiteY1272" fmla="*/ 1063473 h 1590675"/>
              <a:gd name="connsiteX1273" fmla="*/ 1396937 w 1933575"/>
              <a:gd name="connsiteY1273" fmla="*/ 1037279 h 1590675"/>
              <a:gd name="connsiteX1274" fmla="*/ 1423892 w 1933575"/>
              <a:gd name="connsiteY1274" fmla="*/ 1010514 h 1590675"/>
              <a:gd name="connsiteX1275" fmla="*/ 1449896 w 1933575"/>
              <a:gd name="connsiteY1275" fmla="*/ 1036708 h 1590675"/>
              <a:gd name="connsiteX1276" fmla="*/ 636079 w 1933575"/>
              <a:gd name="connsiteY1276" fmla="*/ 435300 h 1590675"/>
              <a:gd name="connsiteX1277" fmla="*/ 609600 w 1933575"/>
              <a:gd name="connsiteY1277" fmla="*/ 408153 h 1590675"/>
              <a:gd name="connsiteX1278" fmla="*/ 636079 w 1933575"/>
              <a:gd name="connsiteY1278" fmla="*/ 382341 h 1590675"/>
              <a:gd name="connsiteX1279" fmla="*/ 662559 w 1933575"/>
              <a:gd name="connsiteY1279" fmla="*/ 409487 h 1590675"/>
              <a:gd name="connsiteX1280" fmla="*/ 636079 w 1933575"/>
              <a:gd name="connsiteY1280" fmla="*/ 435300 h 1590675"/>
              <a:gd name="connsiteX1281" fmla="*/ 1357789 w 1933575"/>
              <a:gd name="connsiteY1281" fmla="*/ 972700 h 1590675"/>
              <a:gd name="connsiteX1282" fmla="*/ 1331309 w 1933575"/>
              <a:gd name="connsiteY1282" fmla="*/ 945459 h 1590675"/>
              <a:gd name="connsiteX1283" fmla="*/ 1358932 w 1933575"/>
              <a:gd name="connsiteY1283" fmla="*/ 919360 h 1590675"/>
              <a:gd name="connsiteX1284" fmla="*/ 1384649 w 1933575"/>
              <a:gd name="connsiteY1284" fmla="*/ 945935 h 1590675"/>
              <a:gd name="connsiteX1285" fmla="*/ 1357789 w 1933575"/>
              <a:gd name="connsiteY1285" fmla="*/ 972700 h 1590675"/>
              <a:gd name="connsiteX1286" fmla="*/ 81439 w 1933575"/>
              <a:gd name="connsiteY1286" fmla="*/ 338430 h 1590675"/>
              <a:gd name="connsiteX1287" fmla="*/ 55531 w 1933575"/>
              <a:gd name="connsiteY1287" fmla="*/ 310998 h 1590675"/>
              <a:gd name="connsiteX1288" fmla="*/ 82296 w 1933575"/>
              <a:gd name="connsiteY1288" fmla="*/ 285852 h 1590675"/>
              <a:gd name="connsiteX1289" fmla="*/ 108204 w 1933575"/>
              <a:gd name="connsiteY1289" fmla="*/ 313284 h 1590675"/>
              <a:gd name="connsiteX1290" fmla="*/ 81439 w 1933575"/>
              <a:gd name="connsiteY1290" fmla="*/ 338430 h 1590675"/>
              <a:gd name="connsiteX1291" fmla="*/ 1627442 w 1933575"/>
              <a:gd name="connsiteY1291" fmla="*/ 1568489 h 1590675"/>
              <a:gd name="connsiteX1292" fmla="*/ 1654493 w 1933575"/>
              <a:gd name="connsiteY1292" fmla="*/ 1542200 h 1590675"/>
              <a:gd name="connsiteX1293" fmla="*/ 1679639 w 1933575"/>
              <a:gd name="connsiteY1293" fmla="*/ 1568965 h 1590675"/>
              <a:gd name="connsiteX1294" fmla="*/ 1667828 w 1933575"/>
              <a:gd name="connsiteY1294" fmla="*/ 1590492 h 1590675"/>
              <a:gd name="connsiteX1295" fmla="*/ 1639253 w 1933575"/>
              <a:gd name="connsiteY1295" fmla="*/ 1590492 h 1590675"/>
              <a:gd name="connsiteX1296" fmla="*/ 1627442 w 1933575"/>
              <a:gd name="connsiteY1296" fmla="*/ 1568489 h 1590675"/>
              <a:gd name="connsiteX1297" fmla="*/ 1108424 w 1933575"/>
              <a:gd name="connsiteY1297" fmla="*/ 650755 h 1590675"/>
              <a:gd name="connsiteX1298" fmla="*/ 1082326 w 1933575"/>
              <a:gd name="connsiteY1298" fmla="*/ 676568 h 1590675"/>
              <a:gd name="connsiteX1299" fmla="*/ 1056132 w 1933575"/>
              <a:gd name="connsiteY1299" fmla="*/ 649421 h 1590675"/>
              <a:gd name="connsiteX1300" fmla="*/ 1082897 w 1933575"/>
              <a:gd name="connsiteY1300" fmla="*/ 624276 h 1590675"/>
              <a:gd name="connsiteX1301" fmla="*/ 1108424 w 1933575"/>
              <a:gd name="connsiteY1301" fmla="*/ 650755 h 1590675"/>
              <a:gd name="connsiteX1302" fmla="*/ 937927 w 1933575"/>
              <a:gd name="connsiteY1302" fmla="*/ 519120 h 1590675"/>
              <a:gd name="connsiteX1303" fmla="*/ 963549 w 1933575"/>
              <a:gd name="connsiteY1303" fmla="*/ 545409 h 1590675"/>
              <a:gd name="connsiteX1304" fmla="*/ 936117 w 1933575"/>
              <a:gd name="connsiteY1304" fmla="*/ 571317 h 1590675"/>
              <a:gd name="connsiteX1305" fmla="*/ 911257 w 1933575"/>
              <a:gd name="connsiteY1305" fmla="*/ 544266 h 1590675"/>
              <a:gd name="connsiteX1306" fmla="*/ 937927 w 1933575"/>
              <a:gd name="connsiteY1306" fmla="*/ 519120 h 1590675"/>
              <a:gd name="connsiteX1307" fmla="*/ 1515047 w 1933575"/>
              <a:gd name="connsiteY1307" fmla="*/ 1131101 h 1590675"/>
              <a:gd name="connsiteX1308" fmla="*/ 1487710 w 1933575"/>
              <a:gd name="connsiteY1308" fmla="*/ 1157104 h 1590675"/>
              <a:gd name="connsiteX1309" fmla="*/ 1462469 w 1933575"/>
              <a:gd name="connsiteY1309" fmla="*/ 1130434 h 1590675"/>
              <a:gd name="connsiteX1310" fmla="*/ 1489805 w 1933575"/>
              <a:gd name="connsiteY1310" fmla="*/ 1104431 h 1590675"/>
              <a:gd name="connsiteX1311" fmla="*/ 1515047 w 1933575"/>
              <a:gd name="connsiteY1311" fmla="*/ 1131101 h 1590675"/>
              <a:gd name="connsiteX1312" fmla="*/ 715423 w 1933575"/>
              <a:gd name="connsiteY1312" fmla="*/ 448920 h 1590675"/>
              <a:gd name="connsiteX1313" fmla="*/ 689801 w 1933575"/>
              <a:gd name="connsiteY1313" fmla="*/ 422822 h 1590675"/>
              <a:gd name="connsiteX1314" fmla="*/ 715899 w 1933575"/>
              <a:gd name="connsiteY1314" fmla="*/ 397200 h 1590675"/>
              <a:gd name="connsiteX1315" fmla="*/ 741521 w 1933575"/>
              <a:gd name="connsiteY1315" fmla="*/ 423298 h 1590675"/>
              <a:gd name="connsiteX1316" fmla="*/ 715423 w 1933575"/>
              <a:gd name="connsiteY1316" fmla="*/ 448920 h 1590675"/>
              <a:gd name="connsiteX1317" fmla="*/ 28004 w 1933575"/>
              <a:gd name="connsiteY1317" fmla="*/ 297759 h 1590675"/>
              <a:gd name="connsiteX1318" fmla="*/ 2096 w 1933575"/>
              <a:gd name="connsiteY1318" fmla="*/ 323762 h 1590675"/>
              <a:gd name="connsiteX1319" fmla="*/ 95 w 1933575"/>
              <a:gd name="connsiteY1319" fmla="*/ 323571 h 1590675"/>
              <a:gd name="connsiteX1320" fmla="*/ 95 w 1933575"/>
              <a:gd name="connsiteY1320" fmla="*/ 272422 h 1590675"/>
              <a:gd name="connsiteX1321" fmla="*/ 1715 w 1933575"/>
              <a:gd name="connsiteY1321" fmla="*/ 272231 h 1590675"/>
              <a:gd name="connsiteX1322" fmla="*/ 28004 w 1933575"/>
              <a:gd name="connsiteY1322" fmla="*/ 297759 h 1590675"/>
              <a:gd name="connsiteX1323" fmla="*/ 1201484 w 1933575"/>
              <a:gd name="connsiteY1323" fmla="*/ 757721 h 1590675"/>
              <a:gd name="connsiteX1324" fmla="*/ 1228249 w 1933575"/>
              <a:gd name="connsiteY1324" fmla="*/ 732575 h 1590675"/>
              <a:gd name="connsiteX1325" fmla="*/ 1253014 w 1933575"/>
              <a:gd name="connsiteY1325" fmla="*/ 759721 h 1590675"/>
              <a:gd name="connsiteX1326" fmla="*/ 1226915 w 1933575"/>
              <a:gd name="connsiteY1326" fmla="*/ 784105 h 1590675"/>
              <a:gd name="connsiteX1327" fmla="*/ 1201484 w 1933575"/>
              <a:gd name="connsiteY1327" fmla="*/ 757721 h 1590675"/>
              <a:gd name="connsiteX1328" fmla="*/ 1016318 w 1933575"/>
              <a:gd name="connsiteY1328" fmla="*/ 584747 h 1590675"/>
              <a:gd name="connsiteX1329" fmla="*/ 991648 w 1933575"/>
              <a:gd name="connsiteY1329" fmla="*/ 558839 h 1590675"/>
              <a:gd name="connsiteX1330" fmla="*/ 1017556 w 1933575"/>
              <a:gd name="connsiteY1330" fmla="*/ 534169 h 1590675"/>
              <a:gd name="connsiteX1331" fmla="*/ 1042226 w 1933575"/>
              <a:gd name="connsiteY1331" fmla="*/ 560077 h 1590675"/>
              <a:gd name="connsiteX1332" fmla="*/ 1016318 w 1933575"/>
              <a:gd name="connsiteY1332" fmla="*/ 584747 h 1590675"/>
              <a:gd name="connsiteX1333" fmla="*/ 1641920 w 1933575"/>
              <a:gd name="connsiteY1333" fmla="*/ 1318267 h 1590675"/>
              <a:gd name="connsiteX1334" fmla="*/ 1616678 w 1933575"/>
              <a:gd name="connsiteY1334" fmla="*/ 1343604 h 1590675"/>
              <a:gd name="connsiteX1335" fmla="*/ 1591342 w 1933575"/>
              <a:gd name="connsiteY1335" fmla="*/ 1318362 h 1590675"/>
              <a:gd name="connsiteX1336" fmla="*/ 1616583 w 1933575"/>
              <a:gd name="connsiteY1336" fmla="*/ 1293026 h 1590675"/>
              <a:gd name="connsiteX1337" fmla="*/ 1641920 w 1933575"/>
              <a:gd name="connsiteY1337" fmla="*/ 1318267 h 1590675"/>
              <a:gd name="connsiteX1338" fmla="*/ 1667256 w 1933575"/>
              <a:gd name="connsiteY1338" fmla="*/ 1463428 h 1590675"/>
              <a:gd name="connsiteX1339" fmla="*/ 1693259 w 1933575"/>
              <a:gd name="connsiteY1339" fmla="*/ 1487907 h 1590675"/>
              <a:gd name="connsiteX1340" fmla="*/ 1667732 w 1933575"/>
              <a:gd name="connsiteY1340" fmla="*/ 1514196 h 1590675"/>
              <a:gd name="connsiteX1341" fmla="*/ 1642491 w 1933575"/>
              <a:gd name="connsiteY1341" fmla="*/ 1488955 h 1590675"/>
              <a:gd name="connsiteX1342" fmla="*/ 1667256 w 1933575"/>
              <a:gd name="connsiteY1342" fmla="*/ 1463428 h 1590675"/>
              <a:gd name="connsiteX1343" fmla="*/ 817912 w 1933575"/>
              <a:gd name="connsiteY1343" fmla="*/ 436633 h 1590675"/>
              <a:gd name="connsiteX1344" fmla="*/ 793337 w 1933575"/>
              <a:gd name="connsiteY1344" fmla="*/ 462731 h 1590675"/>
              <a:gd name="connsiteX1345" fmla="*/ 766858 w 1933575"/>
              <a:gd name="connsiteY1345" fmla="*/ 437109 h 1590675"/>
              <a:gd name="connsiteX1346" fmla="*/ 792194 w 1933575"/>
              <a:gd name="connsiteY1346" fmla="*/ 411773 h 1590675"/>
              <a:gd name="connsiteX1347" fmla="*/ 817912 w 1933575"/>
              <a:gd name="connsiteY1347" fmla="*/ 436633 h 1590675"/>
              <a:gd name="connsiteX1348" fmla="*/ 1551813 w 1933575"/>
              <a:gd name="connsiteY1348" fmla="*/ 1250259 h 1590675"/>
              <a:gd name="connsiteX1349" fmla="*/ 1525524 w 1933575"/>
              <a:gd name="connsiteY1349" fmla="*/ 1224636 h 1590675"/>
              <a:gd name="connsiteX1350" fmla="*/ 1551527 w 1933575"/>
              <a:gd name="connsiteY1350" fmla="*/ 1198728 h 1590675"/>
              <a:gd name="connsiteX1351" fmla="*/ 1577054 w 1933575"/>
              <a:gd name="connsiteY1351" fmla="*/ 1223684 h 1590675"/>
              <a:gd name="connsiteX1352" fmla="*/ 1551813 w 1933575"/>
              <a:gd name="connsiteY1352" fmla="*/ 1250259 h 1590675"/>
              <a:gd name="connsiteX1353" fmla="*/ 1161764 w 1933575"/>
              <a:gd name="connsiteY1353" fmla="*/ 639420 h 1590675"/>
              <a:gd name="connsiteX1354" fmla="*/ 1187006 w 1933575"/>
              <a:gd name="connsiteY1354" fmla="*/ 664852 h 1590675"/>
              <a:gd name="connsiteX1355" fmla="*/ 1161193 w 1933575"/>
              <a:gd name="connsiteY1355" fmla="*/ 689808 h 1590675"/>
              <a:gd name="connsiteX1356" fmla="*/ 1136618 w 1933575"/>
              <a:gd name="connsiteY1356" fmla="*/ 665043 h 1590675"/>
              <a:gd name="connsiteX1357" fmla="*/ 1161764 w 1933575"/>
              <a:gd name="connsiteY1357" fmla="*/ 639420 h 1590675"/>
              <a:gd name="connsiteX1358" fmla="*/ 1462659 w 1933575"/>
              <a:gd name="connsiteY1358" fmla="*/ 959841 h 1590675"/>
              <a:gd name="connsiteX1359" fmla="*/ 1437608 w 1933575"/>
              <a:gd name="connsiteY1359" fmla="*/ 985178 h 1590675"/>
              <a:gd name="connsiteX1360" fmla="*/ 1412557 w 1933575"/>
              <a:gd name="connsiteY1360" fmla="*/ 959746 h 1590675"/>
              <a:gd name="connsiteX1361" fmla="*/ 1436942 w 1933575"/>
              <a:gd name="connsiteY1361" fmla="*/ 935076 h 1590675"/>
              <a:gd name="connsiteX1362" fmla="*/ 1462659 w 1933575"/>
              <a:gd name="connsiteY1362" fmla="*/ 959841 h 1590675"/>
              <a:gd name="connsiteX1363" fmla="*/ 1524953 w 1933575"/>
              <a:gd name="connsiteY1363" fmla="*/ 1050900 h 1590675"/>
              <a:gd name="connsiteX1364" fmla="*/ 1499616 w 1933575"/>
              <a:gd name="connsiteY1364" fmla="*/ 1076046 h 1590675"/>
              <a:gd name="connsiteX1365" fmla="*/ 1475232 w 1933575"/>
              <a:gd name="connsiteY1365" fmla="*/ 1051472 h 1590675"/>
              <a:gd name="connsiteX1366" fmla="*/ 1500569 w 1933575"/>
              <a:gd name="connsiteY1366" fmla="*/ 1026326 h 1590675"/>
              <a:gd name="connsiteX1367" fmla="*/ 1524953 w 1933575"/>
              <a:gd name="connsiteY1367" fmla="*/ 1050900 h 1590675"/>
              <a:gd name="connsiteX1368" fmla="*/ 872681 w 1933575"/>
              <a:gd name="connsiteY1368" fmla="*/ 426822 h 1590675"/>
              <a:gd name="connsiteX1369" fmla="*/ 896684 w 1933575"/>
              <a:gd name="connsiteY1369" fmla="*/ 451778 h 1590675"/>
              <a:gd name="connsiteX1370" fmla="*/ 870585 w 1933575"/>
              <a:gd name="connsiteY1370" fmla="*/ 476067 h 1590675"/>
              <a:gd name="connsiteX1371" fmla="*/ 847344 w 1933575"/>
              <a:gd name="connsiteY1371" fmla="*/ 450444 h 1590675"/>
              <a:gd name="connsiteX1372" fmla="*/ 872681 w 1933575"/>
              <a:gd name="connsiteY1372" fmla="*/ 426822 h 1590675"/>
              <a:gd name="connsiteX1373" fmla="*/ 1371600 w 1933575"/>
              <a:gd name="connsiteY1373" fmla="*/ 891261 h 1590675"/>
              <a:gd name="connsiteX1374" fmla="*/ 1347407 w 1933575"/>
              <a:gd name="connsiteY1374" fmla="*/ 865068 h 1590675"/>
              <a:gd name="connsiteX1375" fmla="*/ 1372838 w 1933575"/>
              <a:gd name="connsiteY1375" fmla="*/ 841541 h 1590675"/>
              <a:gd name="connsiteX1376" fmla="*/ 1397032 w 1933575"/>
              <a:gd name="connsiteY1376" fmla="*/ 867735 h 1590675"/>
              <a:gd name="connsiteX1377" fmla="*/ 1371600 w 1933575"/>
              <a:gd name="connsiteY1377" fmla="*/ 891261 h 1590675"/>
              <a:gd name="connsiteX1378" fmla="*/ 411575 w 1933575"/>
              <a:gd name="connsiteY1378" fmla="*/ 264516 h 1590675"/>
              <a:gd name="connsiteX1379" fmla="*/ 436340 w 1933575"/>
              <a:gd name="connsiteY1379" fmla="*/ 290138 h 1590675"/>
              <a:gd name="connsiteX1380" fmla="*/ 411385 w 1933575"/>
              <a:gd name="connsiteY1380" fmla="*/ 314237 h 1590675"/>
              <a:gd name="connsiteX1381" fmla="*/ 386620 w 1933575"/>
              <a:gd name="connsiteY1381" fmla="*/ 288614 h 1590675"/>
              <a:gd name="connsiteX1382" fmla="*/ 411575 w 1933575"/>
              <a:gd name="connsiteY1382" fmla="*/ 264516 h 1590675"/>
              <a:gd name="connsiteX1383" fmla="*/ 332232 w 1933575"/>
              <a:gd name="connsiteY1383" fmla="*/ 250324 h 1590675"/>
              <a:gd name="connsiteX1384" fmla="*/ 356807 w 1933575"/>
              <a:gd name="connsiteY1384" fmla="*/ 276232 h 1590675"/>
              <a:gd name="connsiteX1385" fmla="*/ 331661 w 1933575"/>
              <a:gd name="connsiteY1385" fmla="*/ 300045 h 1590675"/>
              <a:gd name="connsiteX1386" fmla="*/ 307086 w 1933575"/>
              <a:gd name="connsiteY1386" fmla="*/ 274137 h 1590675"/>
              <a:gd name="connsiteX1387" fmla="*/ 332232 w 1933575"/>
              <a:gd name="connsiteY1387" fmla="*/ 250324 h 1590675"/>
              <a:gd name="connsiteX1388" fmla="*/ 252317 w 1933575"/>
              <a:gd name="connsiteY1388" fmla="*/ 285662 h 1590675"/>
              <a:gd name="connsiteX1389" fmla="*/ 227743 w 1933575"/>
              <a:gd name="connsiteY1389" fmla="*/ 261278 h 1590675"/>
              <a:gd name="connsiteX1390" fmla="*/ 253175 w 1933575"/>
              <a:gd name="connsiteY1390" fmla="*/ 236322 h 1590675"/>
              <a:gd name="connsiteX1391" fmla="*/ 276987 w 1933575"/>
              <a:gd name="connsiteY1391" fmla="*/ 261468 h 1590675"/>
              <a:gd name="connsiteX1392" fmla="*/ 252317 w 1933575"/>
              <a:gd name="connsiteY1392" fmla="*/ 285662 h 1590675"/>
              <a:gd name="connsiteX1393" fmla="*/ 1564957 w 1933575"/>
              <a:gd name="connsiteY1393" fmla="*/ 1169105 h 1590675"/>
              <a:gd name="connsiteX1394" fmla="*/ 1541336 w 1933575"/>
              <a:gd name="connsiteY1394" fmla="*/ 1144055 h 1590675"/>
              <a:gd name="connsiteX1395" fmla="*/ 1566767 w 1933575"/>
              <a:gd name="connsiteY1395" fmla="*/ 1120909 h 1590675"/>
              <a:gd name="connsiteX1396" fmla="*/ 1589627 w 1933575"/>
              <a:gd name="connsiteY1396" fmla="*/ 1145198 h 1590675"/>
              <a:gd name="connsiteX1397" fmla="*/ 1564957 w 1933575"/>
              <a:gd name="connsiteY1397" fmla="*/ 1169105 h 1590675"/>
              <a:gd name="connsiteX1398" fmla="*/ 1307211 w 1933575"/>
              <a:gd name="connsiteY1398" fmla="*/ 796773 h 1590675"/>
              <a:gd name="connsiteX1399" fmla="*/ 1282732 w 1933575"/>
              <a:gd name="connsiteY1399" fmla="*/ 772675 h 1590675"/>
              <a:gd name="connsiteX1400" fmla="*/ 1307211 w 1933575"/>
              <a:gd name="connsiteY1400" fmla="*/ 748577 h 1590675"/>
              <a:gd name="connsiteX1401" fmla="*/ 1331024 w 1933575"/>
              <a:gd name="connsiteY1401" fmla="*/ 772008 h 1590675"/>
              <a:gd name="connsiteX1402" fmla="*/ 1307211 w 1933575"/>
              <a:gd name="connsiteY1402" fmla="*/ 796773 h 1590675"/>
              <a:gd name="connsiteX1403" fmla="*/ 570357 w 1933575"/>
              <a:gd name="connsiteY1403" fmla="*/ 290901 h 1590675"/>
              <a:gd name="connsiteX1404" fmla="*/ 594836 w 1933575"/>
              <a:gd name="connsiteY1404" fmla="*/ 314999 h 1590675"/>
              <a:gd name="connsiteX1405" fmla="*/ 570357 w 1933575"/>
              <a:gd name="connsiteY1405" fmla="*/ 339097 h 1590675"/>
              <a:gd name="connsiteX1406" fmla="*/ 546545 w 1933575"/>
              <a:gd name="connsiteY1406" fmla="*/ 315666 h 1590675"/>
              <a:gd name="connsiteX1407" fmla="*/ 570357 w 1933575"/>
              <a:gd name="connsiteY1407" fmla="*/ 290901 h 1590675"/>
              <a:gd name="connsiteX1408" fmla="*/ 491490 w 1933575"/>
              <a:gd name="connsiteY1408" fmla="*/ 276422 h 1590675"/>
              <a:gd name="connsiteX1409" fmla="*/ 515588 w 1933575"/>
              <a:gd name="connsiteY1409" fmla="*/ 301187 h 1590675"/>
              <a:gd name="connsiteX1410" fmla="*/ 490823 w 1933575"/>
              <a:gd name="connsiteY1410" fmla="*/ 325286 h 1590675"/>
              <a:gd name="connsiteX1411" fmla="*/ 466725 w 1933575"/>
              <a:gd name="connsiteY1411" fmla="*/ 300521 h 1590675"/>
              <a:gd name="connsiteX1412" fmla="*/ 491490 w 1933575"/>
              <a:gd name="connsiteY1412" fmla="*/ 276422 h 1590675"/>
              <a:gd name="connsiteX1413" fmla="*/ 199739 w 1933575"/>
              <a:gd name="connsiteY1413" fmla="*/ 246323 h 1590675"/>
              <a:gd name="connsiteX1414" fmla="*/ 175736 w 1933575"/>
              <a:gd name="connsiteY1414" fmla="*/ 270898 h 1590675"/>
              <a:gd name="connsiteX1415" fmla="*/ 151448 w 1933575"/>
              <a:gd name="connsiteY1415" fmla="*/ 246514 h 1590675"/>
              <a:gd name="connsiteX1416" fmla="*/ 174784 w 1933575"/>
              <a:gd name="connsiteY1416" fmla="*/ 222606 h 1590675"/>
              <a:gd name="connsiteX1417" fmla="*/ 199739 w 1933575"/>
              <a:gd name="connsiteY1417" fmla="*/ 246323 h 1590675"/>
              <a:gd name="connsiteX1418" fmla="*/ 119348 w 1933575"/>
              <a:gd name="connsiteY1418" fmla="*/ 232703 h 1590675"/>
              <a:gd name="connsiteX1419" fmla="*/ 96012 w 1933575"/>
              <a:gd name="connsiteY1419" fmla="*/ 255848 h 1590675"/>
              <a:gd name="connsiteX1420" fmla="*/ 72866 w 1933575"/>
              <a:gd name="connsiteY1420" fmla="*/ 232512 h 1590675"/>
              <a:gd name="connsiteX1421" fmla="*/ 96203 w 1933575"/>
              <a:gd name="connsiteY1421" fmla="*/ 209367 h 1590675"/>
              <a:gd name="connsiteX1422" fmla="*/ 119348 w 1933575"/>
              <a:gd name="connsiteY1422" fmla="*/ 232703 h 1590675"/>
              <a:gd name="connsiteX1423" fmla="*/ 1120140 w 1933575"/>
              <a:gd name="connsiteY1423" fmla="*/ 574174 h 1590675"/>
              <a:gd name="connsiteX1424" fmla="*/ 1095375 w 1933575"/>
              <a:gd name="connsiteY1424" fmla="*/ 597225 h 1590675"/>
              <a:gd name="connsiteX1425" fmla="*/ 1072991 w 1933575"/>
              <a:gd name="connsiteY1425" fmla="*/ 573126 h 1590675"/>
              <a:gd name="connsiteX1426" fmla="*/ 1097756 w 1933575"/>
              <a:gd name="connsiteY1426" fmla="*/ 550076 h 1590675"/>
              <a:gd name="connsiteX1427" fmla="*/ 1120140 w 1933575"/>
              <a:gd name="connsiteY1427" fmla="*/ 574174 h 1590675"/>
              <a:gd name="connsiteX1428" fmla="*/ 1682591 w 1933575"/>
              <a:gd name="connsiteY1428" fmla="*/ 1432853 h 1590675"/>
              <a:gd name="connsiteX1429" fmla="*/ 1658398 w 1933575"/>
              <a:gd name="connsiteY1429" fmla="*/ 1409136 h 1590675"/>
              <a:gd name="connsiteX1430" fmla="*/ 1681353 w 1933575"/>
              <a:gd name="connsiteY1430" fmla="*/ 1385609 h 1590675"/>
              <a:gd name="connsiteX1431" fmla="*/ 1705547 w 1933575"/>
              <a:gd name="connsiteY1431" fmla="*/ 1409326 h 1590675"/>
              <a:gd name="connsiteX1432" fmla="*/ 1682591 w 1933575"/>
              <a:gd name="connsiteY1432" fmla="*/ 1432853 h 1590675"/>
              <a:gd name="connsiteX1433" fmla="*/ 673703 w 1933575"/>
              <a:gd name="connsiteY1433" fmla="*/ 328620 h 1590675"/>
              <a:gd name="connsiteX1434" fmla="*/ 651224 w 1933575"/>
              <a:gd name="connsiteY1434" fmla="*/ 352622 h 1590675"/>
              <a:gd name="connsiteX1435" fmla="*/ 626936 w 1933575"/>
              <a:gd name="connsiteY1435" fmla="*/ 329096 h 1590675"/>
              <a:gd name="connsiteX1436" fmla="*/ 650177 w 1933575"/>
              <a:gd name="connsiteY1436" fmla="*/ 305855 h 1590675"/>
              <a:gd name="connsiteX1437" fmla="*/ 673703 w 1933575"/>
              <a:gd name="connsiteY1437" fmla="*/ 328620 h 1590675"/>
              <a:gd name="connsiteX1438" fmla="*/ 1711262 w 1933575"/>
              <a:gd name="connsiteY1438" fmla="*/ 1590587 h 1590675"/>
              <a:gd name="connsiteX1439" fmla="*/ 1709928 w 1933575"/>
              <a:gd name="connsiteY1439" fmla="*/ 1582395 h 1590675"/>
              <a:gd name="connsiteX1440" fmla="*/ 1733455 w 1933575"/>
              <a:gd name="connsiteY1440" fmla="*/ 1559440 h 1590675"/>
              <a:gd name="connsiteX1441" fmla="*/ 1756410 w 1933575"/>
              <a:gd name="connsiteY1441" fmla="*/ 1582967 h 1590675"/>
              <a:gd name="connsiteX1442" fmla="*/ 1755077 w 1933575"/>
              <a:gd name="connsiteY1442" fmla="*/ 1590587 h 1590675"/>
              <a:gd name="connsiteX1443" fmla="*/ 1711262 w 1933575"/>
              <a:gd name="connsiteY1443" fmla="*/ 1590587 h 1590675"/>
              <a:gd name="connsiteX1444" fmla="*/ 974789 w 1933575"/>
              <a:gd name="connsiteY1444" fmla="*/ 465018 h 1590675"/>
              <a:gd name="connsiteX1445" fmla="*/ 952214 w 1933575"/>
              <a:gd name="connsiteY1445" fmla="*/ 488925 h 1590675"/>
              <a:gd name="connsiteX1446" fmla="*/ 928307 w 1933575"/>
              <a:gd name="connsiteY1446" fmla="*/ 466351 h 1590675"/>
              <a:gd name="connsiteX1447" fmla="*/ 950881 w 1933575"/>
              <a:gd name="connsiteY1447" fmla="*/ 442443 h 1590675"/>
              <a:gd name="connsiteX1448" fmla="*/ 974789 w 1933575"/>
              <a:gd name="connsiteY1448" fmla="*/ 465018 h 1590675"/>
              <a:gd name="connsiteX1449" fmla="*/ 1536859 w 1933575"/>
              <a:gd name="connsiteY1449" fmla="*/ 971843 h 1590675"/>
              <a:gd name="connsiteX1450" fmla="*/ 1513999 w 1933575"/>
              <a:gd name="connsiteY1450" fmla="*/ 994036 h 1590675"/>
              <a:gd name="connsiteX1451" fmla="*/ 1491806 w 1933575"/>
              <a:gd name="connsiteY1451" fmla="*/ 971176 h 1590675"/>
              <a:gd name="connsiteX1452" fmla="*/ 1514666 w 1933575"/>
              <a:gd name="connsiteY1452" fmla="*/ 948983 h 1590675"/>
              <a:gd name="connsiteX1453" fmla="*/ 1536859 w 1933575"/>
              <a:gd name="connsiteY1453" fmla="*/ 971843 h 1590675"/>
              <a:gd name="connsiteX1454" fmla="*/ 1240917 w 1933575"/>
              <a:gd name="connsiteY1454" fmla="*/ 655708 h 1590675"/>
              <a:gd name="connsiteX1455" fmla="*/ 1264634 w 1933575"/>
              <a:gd name="connsiteY1455" fmla="*/ 678568 h 1590675"/>
              <a:gd name="connsiteX1456" fmla="*/ 1241393 w 1933575"/>
              <a:gd name="connsiteY1456" fmla="*/ 701904 h 1590675"/>
              <a:gd name="connsiteX1457" fmla="*/ 1218438 w 1933575"/>
              <a:gd name="connsiteY1457" fmla="*/ 679806 h 1590675"/>
              <a:gd name="connsiteX1458" fmla="*/ 1240917 w 1933575"/>
              <a:gd name="connsiteY1458" fmla="*/ 655708 h 1590675"/>
              <a:gd name="connsiteX1459" fmla="*/ 1630585 w 1933575"/>
              <a:gd name="connsiteY1459" fmla="*/ 1215683 h 1590675"/>
              <a:gd name="connsiteX1460" fmla="*/ 1653921 w 1933575"/>
              <a:gd name="connsiteY1460" fmla="*/ 1238924 h 1590675"/>
              <a:gd name="connsiteX1461" fmla="*/ 1630394 w 1933575"/>
              <a:gd name="connsiteY1461" fmla="*/ 1261879 h 1590675"/>
              <a:gd name="connsiteX1462" fmla="*/ 1607820 w 1933575"/>
              <a:gd name="connsiteY1462" fmla="*/ 1239400 h 1590675"/>
              <a:gd name="connsiteX1463" fmla="*/ 1630585 w 1933575"/>
              <a:gd name="connsiteY1463" fmla="*/ 1215683 h 1590675"/>
              <a:gd name="connsiteX1464" fmla="*/ 39243 w 1933575"/>
              <a:gd name="connsiteY1464" fmla="*/ 218892 h 1590675"/>
              <a:gd name="connsiteX1465" fmla="*/ 16288 w 1933575"/>
              <a:gd name="connsiteY1465" fmla="*/ 241085 h 1590675"/>
              <a:gd name="connsiteX1466" fmla="*/ 95 w 1933575"/>
              <a:gd name="connsiteY1466" fmla="*/ 234131 h 1590675"/>
              <a:gd name="connsiteX1467" fmla="*/ 95 w 1933575"/>
              <a:gd name="connsiteY1467" fmla="*/ 202604 h 1590675"/>
              <a:gd name="connsiteX1468" fmla="*/ 17336 w 1933575"/>
              <a:gd name="connsiteY1468" fmla="*/ 195651 h 1590675"/>
              <a:gd name="connsiteX1469" fmla="*/ 39243 w 1933575"/>
              <a:gd name="connsiteY1469" fmla="*/ 218892 h 1590675"/>
              <a:gd name="connsiteX1470" fmla="*/ 1471517 w 1933575"/>
              <a:gd name="connsiteY1470" fmla="*/ 880974 h 1590675"/>
              <a:gd name="connsiteX1471" fmla="*/ 1448657 w 1933575"/>
              <a:gd name="connsiteY1471" fmla="*/ 903168 h 1590675"/>
              <a:gd name="connsiteX1472" fmla="*/ 1426464 w 1933575"/>
              <a:gd name="connsiteY1472" fmla="*/ 880308 h 1590675"/>
              <a:gd name="connsiteX1473" fmla="*/ 1449324 w 1933575"/>
              <a:gd name="connsiteY1473" fmla="*/ 858114 h 1590675"/>
              <a:gd name="connsiteX1474" fmla="*/ 1471517 w 1933575"/>
              <a:gd name="connsiteY1474" fmla="*/ 880974 h 1590675"/>
              <a:gd name="connsiteX1475" fmla="*/ 749999 w 1933575"/>
              <a:gd name="connsiteY1475" fmla="*/ 343955 h 1590675"/>
              <a:gd name="connsiteX1476" fmla="*/ 726186 w 1933575"/>
              <a:gd name="connsiteY1476" fmla="*/ 366434 h 1590675"/>
              <a:gd name="connsiteX1477" fmla="*/ 704088 w 1933575"/>
              <a:gd name="connsiteY1477" fmla="*/ 342240 h 1590675"/>
              <a:gd name="connsiteX1478" fmla="*/ 727234 w 1933575"/>
              <a:gd name="connsiteY1478" fmla="*/ 320523 h 1590675"/>
              <a:gd name="connsiteX1479" fmla="*/ 749999 w 1933575"/>
              <a:gd name="connsiteY1479" fmla="*/ 343955 h 1590675"/>
              <a:gd name="connsiteX1480" fmla="*/ 1696593 w 1933575"/>
              <a:gd name="connsiteY1480" fmla="*/ 1354938 h 1590675"/>
              <a:gd name="connsiteX1481" fmla="*/ 1673828 w 1933575"/>
              <a:gd name="connsiteY1481" fmla="*/ 1332459 h 1590675"/>
              <a:gd name="connsiteX1482" fmla="*/ 1696593 w 1933575"/>
              <a:gd name="connsiteY1482" fmla="*/ 1310076 h 1590675"/>
              <a:gd name="connsiteX1483" fmla="*/ 1718691 w 1933575"/>
              <a:gd name="connsiteY1483" fmla="*/ 1331793 h 1590675"/>
              <a:gd name="connsiteX1484" fmla="*/ 1696593 w 1933575"/>
              <a:gd name="connsiteY1484" fmla="*/ 1354938 h 1590675"/>
              <a:gd name="connsiteX1485" fmla="*/ 1383316 w 1933575"/>
              <a:gd name="connsiteY1485" fmla="*/ 764579 h 1590675"/>
              <a:gd name="connsiteX1486" fmla="*/ 1405795 w 1933575"/>
              <a:gd name="connsiteY1486" fmla="*/ 787344 h 1590675"/>
              <a:gd name="connsiteX1487" fmla="*/ 1383792 w 1933575"/>
              <a:gd name="connsiteY1487" fmla="*/ 809156 h 1590675"/>
              <a:gd name="connsiteX1488" fmla="*/ 1361313 w 1933575"/>
              <a:gd name="connsiteY1488" fmla="*/ 786391 h 1590675"/>
              <a:gd name="connsiteX1489" fmla="*/ 1383316 w 1933575"/>
              <a:gd name="connsiteY1489" fmla="*/ 764579 h 1590675"/>
              <a:gd name="connsiteX1490" fmla="*/ 807053 w 1933575"/>
              <a:gd name="connsiteY1490" fmla="*/ 335192 h 1590675"/>
              <a:gd name="connsiteX1491" fmla="*/ 829056 w 1933575"/>
              <a:gd name="connsiteY1491" fmla="*/ 358433 h 1590675"/>
              <a:gd name="connsiteX1492" fmla="*/ 805529 w 1933575"/>
              <a:gd name="connsiteY1492" fmla="*/ 380054 h 1590675"/>
              <a:gd name="connsiteX1493" fmla="*/ 784193 w 1933575"/>
              <a:gd name="connsiteY1493" fmla="*/ 357576 h 1590675"/>
              <a:gd name="connsiteX1494" fmla="*/ 807053 w 1933575"/>
              <a:gd name="connsiteY1494" fmla="*/ 335192 h 1590675"/>
              <a:gd name="connsiteX1495" fmla="*/ 1053465 w 1933575"/>
              <a:gd name="connsiteY1495" fmla="*/ 479496 h 1590675"/>
              <a:gd name="connsiteX1496" fmla="*/ 1030891 w 1933575"/>
              <a:gd name="connsiteY1496" fmla="*/ 502165 h 1590675"/>
              <a:gd name="connsiteX1497" fmla="*/ 1008888 w 1933575"/>
              <a:gd name="connsiteY1497" fmla="*/ 480258 h 1590675"/>
              <a:gd name="connsiteX1498" fmla="*/ 1031462 w 1933575"/>
              <a:gd name="connsiteY1498" fmla="*/ 457588 h 1590675"/>
              <a:gd name="connsiteX1499" fmla="*/ 1053465 w 1933575"/>
              <a:gd name="connsiteY1499" fmla="*/ 479496 h 1590675"/>
              <a:gd name="connsiteX1500" fmla="*/ 1602010 w 1933575"/>
              <a:gd name="connsiteY1500" fmla="*/ 1064997 h 1590675"/>
              <a:gd name="connsiteX1501" fmla="*/ 1580769 w 1933575"/>
              <a:gd name="connsiteY1501" fmla="*/ 1087667 h 1590675"/>
              <a:gd name="connsiteX1502" fmla="*/ 1557433 w 1933575"/>
              <a:gd name="connsiteY1502" fmla="*/ 1065759 h 1590675"/>
              <a:gd name="connsiteX1503" fmla="*/ 1580007 w 1933575"/>
              <a:gd name="connsiteY1503" fmla="*/ 1043090 h 1590675"/>
              <a:gd name="connsiteX1504" fmla="*/ 1602010 w 1933575"/>
              <a:gd name="connsiteY1504" fmla="*/ 1064997 h 1590675"/>
              <a:gd name="connsiteX1505" fmla="*/ 1198340 w 1933575"/>
              <a:gd name="connsiteY1505" fmla="*/ 584747 h 1590675"/>
              <a:gd name="connsiteX1506" fmla="*/ 1175671 w 1933575"/>
              <a:gd name="connsiteY1506" fmla="*/ 607321 h 1590675"/>
              <a:gd name="connsiteX1507" fmla="*/ 1153859 w 1933575"/>
              <a:gd name="connsiteY1507" fmla="*/ 585318 h 1590675"/>
              <a:gd name="connsiteX1508" fmla="*/ 1176528 w 1933575"/>
              <a:gd name="connsiteY1508" fmla="*/ 562744 h 1590675"/>
              <a:gd name="connsiteX1509" fmla="*/ 1198340 w 1933575"/>
              <a:gd name="connsiteY1509" fmla="*/ 584747 h 1590675"/>
              <a:gd name="connsiteX1510" fmla="*/ 1747838 w 1933575"/>
              <a:gd name="connsiteY1510" fmla="*/ 1480668 h 1590675"/>
              <a:gd name="connsiteX1511" fmla="*/ 1769840 w 1933575"/>
              <a:gd name="connsiteY1511" fmla="*/ 1503909 h 1590675"/>
              <a:gd name="connsiteX1512" fmla="*/ 1746314 w 1933575"/>
              <a:gd name="connsiteY1512" fmla="*/ 1525531 h 1590675"/>
              <a:gd name="connsiteX1513" fmla="*/ 1724978 w 1933575"/>
              <a:gd name="connsiteY1513" fmla="*/ 1503052 h 1590675"/>
              <a:gd name="connsiteX1514" fmla="*/ 1747838 w 1933575"/>
              <a:gd name="connsiteY1514" fmla="*/ 1480668 h 1590675"/>
              <a:gd name="connsiteX1515" fmla="*/ 1666399 w 1933575"/>
              <a:gd name="connsiteY1515" fmla="*/ 1160247 h 1590675"/>
              <a:gd name="connsiteX1516" fmla="*/ 1643729 w 1933575"/>
              <a:gd name="connsiteY1516" fmla="*/ 1180440 h 1590675"/>
              <a:gd name="connsiteX1517" fmla="*/ 1623917 w 1933575"/>
              <a:gd name="connsiteY1517" fmla="*/ 1157485 h 1590675"/>
              <a:gd name="connsiteX1518" fmla="*/ 1645825 w 1933575"/>
              <a:gd name="connsiteY1518" fmla="*/ 1137959 h 1590675"/>
              <a:gd name="connsiteX1519" fmla="*/ 1666399 w 1933575"/>
              <a:gd name="connsiteY1519" fmla="*/ 1160247 h 1590675"/>
              <a:gd name="connsiteX1520" fmla="*/ 1342358 w 1933575"/>
              <a:gd name="connsiteY1520" fmla="*/ 693332 h 1590675"/>
              <a:gd name="connsiteX1521" fmla="*/ 1320356 w 1933575"/>
              <a:gd name="connsiteY1521" fmla="*/ 714287 h 1590675"/>
              <a:gd name="connsiteX1522" fmla="*/ 1299686 w 1933575"/>
              <a:gd name="connsiteY1522" fmla="*/ 691998 h 1590675"/>
              <a:gd name="connsiteX1523" fmla="*/ 1320927 w 1933575"/>
              <a:gd name="connsiteY1523" fmla="*/ 671710 h 1590675"/>
              <a:gd name="connsiteX1524" fmla="*/ 1342358 w 1933575"/>
              <a:gd name="connsiteY1524" fmla="*/ 693332 h 1590675"/>
              <a:gd name="connsiteX1525" fmla="*/ 367094 w 1933575"/>
              <a:gd name="connsiteY1525" fmla="*/ 195460 h 1590675"/>
              <a:gd name="connsiteX1526" fmla="*/ 346996 w 1933575"/>
              <a:gd name="connsiteY1526" fmla="*/ 216510 h 1590675"/>
              <a:gd name="connsiteX1527" fmla="*/ 325184 w 1933575"/>
              <a:gd name="connsiteY1527" fmla="*/ 195651 h 1590675"/>
              <a:gd name="connsiteX1528" fmla="*/ 346710 w 1933575"/>
              <a:gd name="connsiteY1528" fmla="*/ 174600 h 1590675"/>
              <a:gd name="connsiteX1529" fmla="*/ 367094 w 1933575"/>
              <a:gd name="connsiteY1529" fmla="*/ 195460 h 1590675"/>
              <a:gd name="connsiteX1530" fmla="*/ 446723 w 1933575"/>
              <a:gd name="connsiteY1530" fmla="*/ 210510 h 1590675"/>
              <a:gd name="connsiteX1531" fmla="*/ 424339 w 1933575"/>
              <a:gd name="connsiteY1531" fmla="*/ 230703 h 1590675"/>
              <a:gd name="connsiteX1532" fmla="*/ 404813 w 1933575"/>
              <a:gd name="connsiteY1532" fmla="*/ 209081 h 1590675"/>
              <a:gd name="connsiteX1533" fmla="*/ 427196 w 1933575"/>
              <a:gd name="connsiteY1533" fmla="*/ 188888 h 1590675"/>
              <a:gd name="connsiteX1534" fmla="*/ 446723 w 1933575"/>
              <a:gd name="connsiteY1534" fmla="*/ 210510 h 1590675"/>
              <a:gd name="connsiteX1535" fmla="*/ 526066 w 1933575"/>
              <a:gd name="connsiteY1535" fmla="*/ 223845 h 1590675"/>
              <a:gd name="connsiteX1536" fmla="*/ 505873 w 1933575"/>
              <a:gd name="connsiteY1536" fmla="*/ 244704 h 1590675"/>
              <a:gd name="connsiteX1537" fmla="*/ 484632 w 1933575"/>
              <a:gd name="connsiteY1537" fmla="*/ 223463 h 1590675"/>
              <a:gd name="connsiteX1538" fmla="*/ 505492 w 1933575"/>
              <a:gd name="connsiteY1538" fmla="*/ 203270 h 1590675"/>
              <a:gd name="connsiteX1539" fmla="*/ 526066 w 1933575"/>
              <a:gd name="connsiteY1539" fmla="*/ 223845 h 1590675"/>
              <a:gd name="connsiteX1540" fmla="*/ 266033 w 1933575"/>
              <a:gd name="connsiteY1540" fmla="*/ 160694 h 1590675"/>
              <a:gd name="connsiteX1541" fmla="*/ 287274 w 1933575"/>
              <a:gd name="connsiteY1541" fmla="*/ 180506 h 1590675"/>
              <a:gd name="connsiteX1542" fmla="*/ 266414 w 1933575"/>
              <a:gd name="connsiteY1542" fmla="*/ 202128 h 1590675"/>
              <a:gd name="connsiteX1543" fmla="*/ 245840 w 1933575"/>
              <a:gd name="connsiteY1543" fmla="*/ 181649 h 1590675"/>
              <a:gd name="connsiteX1544" fmla="*/ 266033 w 1933575"/>
              <a:gd name="connsiteY1544" fmla="*/ 160694 h 1590675"/>
              <a:gd name="connsiteX1545" fmla="*/ 886206 w 1933575"/>
              <a:gd name="connsiteY1545" fmla="*/ 350908 h 1590675"/>
              <a:gd name="connsiteX1546" fmla="*/ 907161 w 1933575"/>
              <a:gd name="connsiteY1546" fmla="*/ 372530 h 1590675"/>
              <a:gd name="connsiteX1547" fmla="*/ 886206 w 1933575"/>
              <a:gd name="connsiteY1547" fmla="*/ 392818 h 1590675"/>
              <a:gd name="connsiteX1548" fmla="*/ 865251 w 1933575"/>
              <a:gd name="connsiteY1548" fmla="*/ 371196 h 1590675"/>
              <a:gd name="connsiteX1549" fmla="*/ 886206 w 1933575"/>
              <a:gd name="connsiteY1549" fmla="*/ 350908 h 1590675"/>
              <a:gd name="connsiteX1550" fmla="*/ 1110139 w 1933575"/>
              <a:gd name="connsiteY1550" fmla="*/ 473780 h 1590675"/>
              <a:gd name="connsiteX1551" fmla="*/ 1131094 w 1933575"/>
              <a:gd name="connsiteY1551" fmla="*/ 493878 h 1590675"/>
              <a:gd name="connsiteX1552" fmla="*/ 1110710 w 1933575"/>
              <a:gd name="connsiteY1552" fmla="*/ 514452 h 1590675"/>
              <a:gd name="connsiteX1553" fmla="*/ 1090517 w 1933575"/>
              <a:gd name="connsiteY1553" fmla="*/ 495117 h 1590675"/>
              <a:gd name="connsiteX1554" fmla="*/ 1110139 w 1933575"/>
              <a:gd name="connsiteY1554" fmla="*/ 473780 h 1590675"/>
              <a:gd name="connsiteX1555" fmla="*/ 186404 w 1933575"/>
              <a:gd name="connsiteY1555" fmla="*/ 146883 h 1590675"/>
              <a:gd name="connsiteX1556" fmla="*/ 207359 w 1933575"/>
              <a:gd name="connsiteY1556" fmla="*/ 166980 h 1590675"/>
              <a:gd name="connsiteX1557" fmla="*/ 186976 w 1933575"/>
              <a:gd name="connsiteY1557" fmla="*/ 187554 h 1590675"/>
              <a:gd name="connsiteX1558" fmla="*/ 166783 w 1933575"/>
              <a:gd name="connsiteY1558" fmla="*/ 168219 h 1590675"/>
              <a:gd name="connsiteX1559" fmla="*/ 186404 w 1933575"/>
              <a:gd name="connsiteY1559" fmla="*/ 146883 h 1590675"/>
              <a:gd name="connsiteX1560" fmla="*/ 564642 w 1933575"/>
              <a:gd name="connsiteY1560" fmla="*/ 237084 h 1590675"/>
              <a:gd name="connsiteX1561" fmla="*/ 586454 w 1933575"/>
              <a:gd name="connsiteY1561" fmla="*/ 217939 h 1590675"/>
              <a:gd name="connsiteX1562" fmla="*/ 605314 w 1933575"/>
              <a:gd name="connsiteY1562" fmla="*/ 238704 h 1590675"/>
              <a:gd name="connsiteX1563" fmla="*/ 584168 w 1933575"/>
              <a:gd name="connsiteY1563" fmla="*/ 258611 h 1590675"/>
              <a:gd name="connsiteX1564" fmla="*/ 564642 w 1933575"/>
              <a:gd name="connsiteY1564" fmla="*/ 237084 h 1590675"/>
              <a:gd name="connsiteX1565" fmla="*/ 1275683 w 1933575"/>
              <a:gd name="connsiteY1565" fmla="*/ 599511 h 1590675"/>
              <a:gd name="connsiteX1566" fmla="*/ 1254633 w 1933575"/>
              <a:gd name="connsiteY1566" fmla="*/ 619227 h 1590675"/>
              <a:gd name="connsiteX1567" fmla="*/ 1235678 w 1933575"/>
              <a:gd name="connsiteY1567" fmla="*/ 598844 h 1590675"/>
              <a:gd name="connsiteX1568" fmla="*/ 1256728 w 1933575"/>
              <a:gd name="connsiteY1568" fmla="*/ 579127 h 1590675"/>
              <a:gd name="connsiteX1569" fmla="*/ 1275683 w 1933575"/>
              <a:gd name="connsiteY1569" fmla="*/ 599511 h 1590675"/>
              <a:gd name="connsiteX1570" fmla="*/ 1730597 w 1933575"/>
              <a:gd name="connsiteY1570" fmla="*/ 1252735 h 1590675"/>
              <a:gd name="connsiteX1571" fmla="*/ 1711357 w 1933575"/>
              <a:gd name="connsiteY1571" fmla="*/ 1273119 h 1590675"/>
              <a:gd name="connsiteX1572" fmla="*/ 1690211 w 1933575"/>
              <a:gd name="connsiteY1572" fmla="*/ 1253211 h 1590675"/>
              <a:gd name="connsiteX1573" fmla="*/ 1710881 w 1933575"/>
              <a:gd name="connsiteY1573" fmla="*/ 1232828 h 1590675"/>
              <a:gd name="connsiteX1574" fmla="*/ 1730597 w 1933575"/>
              <a:gd name="connsiteY1574" fmla="*/ 1252735 h 1590675"/>
              <a:gd name="connsiteX1575" fmla="*/ 1762220 w 1933575"/>
              <a:gd name="connsiteY1575" fmla="*/ 1443806 h 1590675"/>
              <a:gd name="connsiteX1576" fmla="*/ 1741265 w 1933575"/>
              <a:gd name="connsiteY1576" fmla="*/ 1423709 h 1590675"/>
              <a:gd name="connsiteX1577" fmla="*/ 1761649 w 1933575"/>
              <a:gd name="connsiteY1577" fmla="*/ 1403135 h 1590675"/>
              <a:gd name="connsiteX1578" fmla="*/ 1781842 w 1933575"/>
              <a:gd name="connsiteY1578" fmla="*/ 1422471 h 1590675"/>
              <a:gd name="connsiteX1579" fmla="*/ 1762220 w 1933575"/>
              <a:gd name="connsiteY1579" fmla="*/ 1443806 h 1590675"/>
              <a:gd name="connsiteX1580" fmla="*/ 985742 w 1933575"/>
              <a:gd name="connsiteY1580" fmla="*/ 386151 h 1590675"/>
              <a:gd name="connsiteX1581" fmla="*/ 966121 w 1933575"/>
              <a:gd name="connsiteY1581" fmla="*/ 405962 h 1590675"/>
              <a:gd name="connsiteX1582" fmla="*/ 945928 w 1933575"/>
              <a:gd name="connsiteY1582" fmla="*/ 385293 h 1590675"/>
              <a:gd name="connsiteX1583" fmla="*/ 966311 w 1933575"/>
              <a:gd name="connsiteY1583" fmla="*/ 366148 h 1590675"/>
              <a:gd name="connsiteX1584" fmla="*/ 985742 w 1933575"/>
              <a:gd name="connsiteY1584" fmla="*/ 386151 h 1590675"/>
              <a:gd name="connsiteX1585" fmla="*/ 665131 w 1933575"/>
              <a:gd name="connsiteY1585" fmla="*/ 229750 h 1590675"/>
              <a:gd name="connsiteX1586" fmla="*/ 684467 w 1933575"/>
              <a:gd name="connsiteY1586" fmla="*/ 249943 h 1590675"/>
              <a:gd name="connsiteX1587" fmla="*/ 663226 w 1933575"/>
              <a:gd name="connsiteY1587" fmla="*/ 269660 h 1590675"/>
              <a:gd name="connsiteX1588" fmla="*/ 644557 w 1933575"/>
              <a:gd name="connsiteY1588" fmla="*/ 248800 h 1590675"/>
              <a:gd name="connsiteX1589" fmla="*/ 665131 w 1933575"/>
              <a:gd name="connsiteY1589" fmla="*/ 229750 h 1590675"/>
              <a:gd name="connsiteX1590" fmla="*/ 1793939 w 1933575"/>
              <a:gd name="connsiteY1590" fmla="*/ 1590587 h 1590675"/>
              <a:gd name="connsiteX1591" fmla="*/ 1813274 w 1933575"/>
              <a:gd name="connsiteY1591" fmla="*/ 1576966 h 1590675"/>
              <a:gd name="connsiteX1592" fmla="*/ 1831562 w 1933575"/>
              <a:gd name="connsiteY1592" fmla="*/ 1590587 h 1590675"/>
              <a:gd name="connsiteX1593" fmla="*/ 1793939 w 1933575"/>
              <a:gd name="connsiteY1593" fmla="*/ 1590587 h 1590675"/>
              <a:gd name="connsiteX1594" fmla="*/ 1548384 w 1933575"/>
              <a:gd name="connsiteY1594" fmla="*/ 895262 h 1590675"/>
              <a:gd name="connsiteX1595" fmla="*/ 1528096 w 1933575"/>
              <a:gd name="connsiteY1595" fmla="*/ 914597 h 1590675"/>
              <a:gd name="connsiteX1596" fmla="*/ 1508760 w 1933575"/>
              <a:gd name="connsiteY1596" fmla="*/ 894309 h 1590675"/>
              <a:gd name="connsiteX1597" fmla="*/ 1529048 w 1933575"/>
              <a:gd name="connsiteY1597" fmla="*/ 874973 h 1590675"/>
              <a:gd name="connsiteX1598" fmla="*/ 1548384 w 1933575"/>
              <a:gd name="connsiteY1598" fmla="*/ 895262 h 1590675"/>
              <a:gd name="connsiteX1599" fmla="*/ 130207 w 1933575"/>
              <a:gd name="connsiteY1599" fmla="*/ 153455 h 1590675"/>
              <a:gd name="connsiteX1600" fmla="*/ 110204 w 1933575"/>
              <a:gd name="connsiteY1600" fmla="*/ 172981 h 1590675"/>
              <a:gd name="connsiteX1601" fmla="*/ 90392 w 1933575"/>
              <a:gd name="connsiteY1601" fmla="*/ 151931 h 1590675"/>
              <a:gd name="connsiteX1602" fmla="*/ 111062 w 1933575"/>
              <a:gd name="connsiteY1602" fmla="*/ 133167 h 1590675"/>
              <a:gd name="connsiteX1603" fmla="*/ 130207 w 1933575"/>
              <a:gd name="connsiteY1603" fmla="*/ 153455 h 1590675"/>
              <a:gd name="connsiteX1604" fmla="*/ 1416939 w 1933575"/>
              <a:gd name="connsiteY1604" fmla="*/ 706953 h 1590675"/>
              <a:gd name="connsiteX1605" fmla="*/ 1398175 w 1933575"/>
              <a:gd name="connsiteY1605" fmla="*/ 726384 h 1590675"/>
              <a:gd name="connsiteX1606" fmla="*/ 1378744 w 1933575"/>
              <a:gd name="connsiteY1606" fmla="*/ 707619 h 1590675"/>
              <a:gd name="connsiteX1607" fmla="*/ 1397508 w 1933575"/>
              <a:gd name="connsiteY1607" fmla="*/ 688188 h 1590675"/>
              <a:gd name="connsiteX1608" fmla="*/ 1416939 w 1933575"/>
              <a:gd name="connsiteY1608" fmla="*/ 706953 h 1590675"/>
              <a:gd name="connsiteX1609" fmla="*/ 1482852 w 1933575"/>
              <a:gd name="connsiteY1609" fmla="*/ 800393 h 1590675"/>
              <a:gd name="connsiteX1610" fmla="*/ 1463421 w 1933575"/>
              <a:gd name="connsiteY1610" fmla="*/ 820681 h 1590675"/>
              <a:gd name="connsiteX1611" fmla="*/ 1443609 w 1933575"/>
              <a:gd name="connsiteY1611" fmla="*/ 800869 h 1590675"/>
              <a:gd name="connsiteX1612" fmla="*/ 1462183 w 1933575"/>
              <a:gd name="connsiteY1612" fmla="*/ 781438 h 1590675"/>
              <a:gd name="connsiteX1613" fmla="*/ 1482852 w 1933575"/>
              <a:gd name="connsiteY1613" fmla="*/ 800393 h 1590675"/>
              <a:gd name="connsiteX1614" fmla="*/ 1593532 w 1933575"/>
              <a:gd name="connsiteY1614" fmla="*/ 1005466 h 1590675"/>
              <a:gd name="connsiteX1615" fmla="*/ 1574197 w 1933575"/>
              <a:gd name="connsiteY1615" fmla="*/ 985083 h 1590675"/>
              <a:gd name="connsiteX1616" fmla="*/ 1594866 w 1933575"/>
              <a:gd name="connsiteY1616" fmla="*/ 966223 h 1590675"/>
              <a:gd name="connsiteX1617" fmla="*/ 1613440 w 1933575"/>
              <a:gd name="connsiteY1617" fmla="*/ 985749 h 1590675"/>
              <a:gd name="connsiteX1618" fmla="*/ 1593532 w 1933575"/>
              <a:gd name="connsiteY1618" fmla="*/ 1005466 h 1590675"/>
              <a:gd name="connsiteX1619" fmla="*/ 50006 w 1933575"/>
              <a:gd name="connsiteY1619" fmla="*/ 138786 h 1590675"/>
              <a:gd name="connsiteX1620" fmla="*/ 31052 w 1933575"/>
              <a:gd name="connsiteY1620" fmla="*/ 158122 h 1590675"/>
              <a:gd name="connsiteX1621" fmla="*/ 11335 w 1933575"/>
              <a:gd name="connsiteY1621" fmla="*/ 138120 h 1590675"/>
              <a:gd name="connsiteX1622" fmla="*/ 31052 w 1933575"/>
              <a:gd name="connsiteY1622" fmla="*/ 119451 h 1590675"/>
              <a:gd name="connsiteX1623" fmla="*/ 50006 w 1933575"/>
              <a:gd name="connsiteY1623" fmla="*/ 138786 h 1590675"/>
              <a:gd name="connsiteX1624" fmla="*/ 760762 w 1933575"/>
              <a:gd name="connsiteY1624" fmla="*/ 263278 h 1590675"/>
              <a:gd name="connsiteX1625" fmla="*/ 741045 w 1933575"/>
              <a:gd name="connsiteY1625" fmla="*/ 283376 h 1590675"/>
              <a:gd name="connsiteX1626" fmla="*/ 721614 w 1933575"/>
              <a:gd name="connsiteY1626" fmla="*/ 264421 h 1590675"/>
              <a:gd name="connsiteX1627" fmla="*/ 741331 w 1933575"/>
              <a:gd name="connsiteY1627" fmla="*/ 244323 h 1590675"/>
              <a:gd name="connsiteX1628" fmla="*/ 760762 w 1933575"/>
              <a:gd name="connsiteY1628" fmla="*/ 263278 h 1590675"/>
              <a:gd name="connsiteX1629" fmla="*/ 1678400 w 1933575"/>
              <a:gd name="connsiteY1629" fmla="*/ 1079952 h 1590675"/>
              <a:gd name="connsiteX1630" fmla="*/ 1658969 w 1933575"/>
              <a:gd name="connsiteY1630" fmla="*/ 1098716 h 1590675"/>
              <a:gd name="connsiteX1631" fmla="*/ 1640205 w 1933575"/>
              <a:gd name="connsiteY1631" fmla="*/ 1079285 h 1590675"/>
              <a:gd name="connsiteX1632" fmla="*/ 1659636 w 1933575"/>
              <a:gd name="connsiteY1632" fmla="*/ 1060521 h 1590675"/>
              <a:gd name="connsiteX1633" fmla="*/ 1678400 w 1933575"/>
              <a:gd name="connsiteY1633" fmla="*/ 1079952 h 1590675"/>
              <a:gd name="connsiteX1634" fmla="*/ 1827371 w 1933575"/>
              <a:gd name="connsiteY1634" fmla="*/ 1498766 h 1590675"/>
              <a:gd name="connsiteX1635" fmla="*/ 1845278 w 1933575"/>
              <a:gd name="connsiteY1635" fmla="*/ 1518959 h 1590675"/>
              <a:gd name="connsiteX1636" fmla="*/ 1825943 w 1933575"/>
              <a:gd name="connsiteY1636" fmla="*/ 1535532 h 1590675"/>
              <a:gd name="connsiteX1637" fmla="*/ 1808702 w 1933575"/>
              <a:gd name="connsiteY1637" fmla="*/ 1515435 h 1590675"/>
              <a:gd name="connsiteX1638" fmla="*/ 1827371 w 1933575"/>
              <a:gd name="connsiteY1638" fmla="*/ 1498766 h 1590675"/>
              <a:gd name="connsiteX1639" fmla="*/ 1775270 w 1933575"/>
              <a:gd name="connsiteY1639" fmla="*/ 1365606 h 1590675"/>
              <a:gd name="connsiteX1640" fmla="*/ 1756982 w 1933575"/>
              <a:gd name="connsiteY1640" fmla="*/ 1345889 h 1590675"/>
              <a:gd name="connsiteX1641" fmla="*/ 1776984 w 1933575"/>
              <a:gd name="connsiteY1641" fmla="*/ 1328078 h 1590675"/>
              <a:gd name="connsiteX1642" fmla="*/ 1794510 w 1933575"/>
              <a:gd name="connsiteY1642" fmla="*/ 1346937 h 1590675"/>
              <a:gd name="connsiteX1643" fmla="*/ 1775270 w 1933575"/>
              <a:gd name="connsiteY1643" fmla="*/ 1365606 h 1590675"/>
              <a:gd name="connsiteX1644" fmla="*/ 1189673 w 1933575"/>
              <a:gd name="connsiteY1644" fmla="*/ 489402 h 1590675"/>
              <a:gd name="connsiteX1645" fmla="*/ 1209199 w 1933575"/>
              <a:gd name="connsiteY1645" fmla="*/ 507880 h 1590675"/>
              <a:gd name="connsiteX1646" fmla="*/ 1190339 w 1933575"/>
              <a:gd name="connsiteY1646" fmla="*/ 526930 h 1590675"/>
              <a:gd name="connsiteX1647" fmla="*/ 1171670 w 1933575"/>
              <a:gd name="connsiteY1647" fmla="*/ 509213 h 1590675"/>
              <a:gd name="connsiteX1648" fmla="*/ 1189673 w 1933575"/>
              <a:gd name="connsiteY1648" fmla="*/ 489402 h 1590675"/>
              <a:gd name="connsiteX1649" fmla="*/ 1044797 w 1933575"/>
              <a:gd name="connsiteY1649" fmla="*/ 381769 h 1590675"/>
              <a:gd name="connsiteX1650" fmla="*/ 1063752 w 1933575"/>
              <a:gd name="connsiteY1650" fmla="*/ 401010 h 1590675"/>
              <a:gd name="connsiteX1651" fmla="*/ 1045274 w 1933575"/>
              <a:gd name="connsiteY1651" fmla="*/ 418631 h 1590675"/>
              <a:gd name="connsiteX1652" fmla="*/ 1026986 w 1933575"/>
              <a:gd name="connsiteY1652" fmla="*/ 399486 h 1590675"/>
              <a:gd name="connsiteX1653" fmla="*/ 1044797 w 1933575"/>
              <a:gd name="connsiteY1653" fmla="*/ 381769 h 1590675"/>
              <a:gd name="connsiteX1654" fmla="*/ 838962 w 1933575"/>
              <a:gd name="connsiteY1654" fmla="*/ 277851 h 1590675"/>
              <a:gd name="connsiteX1655" fmla="*/ 821436 w 1933575"/>
              <a:gd name="connsiteY1655" fmla="*/ 296139 h 1590675"/>
              <a:gd name="connsiteX1656" fmla="*/ 802767 w 1933575"/>
              <a:gd name="connsiteY1656" fmla="*/ 277756 h 1590675"/>
              <a:gd name="connsiteX1657" fmla="*/ 820769 w 1933575"/>
              <a:gd name="connsiteY1657" fmla="*/ 260230 h 1590675"/>
              <a:gd name="connsiteX1658" fmla="*/ 838962 w 1933575"/>
              <a:gd name="connsiteY1658" fmla="*/ 277851 h 1590675"/>
              <a:gd name="connsiteX1659" fmla="*/ 899636 w 1933575"/>
              <a:gd name="connsiteY1659" fmla="*/ 274994 h 1590675"/>
              <a:gd name="connsiteX1660" fmla="*/ 917353 w 1933575"/>
              <a:gd name="connsiteY1660" fmla="*/ 291567 h 1590675"/>
              <a:gd name="connsiteX1661" fmla="*/ 901065 w 1933575"/>
              <a:gd name="connsiteY1661" fmla="*/ 309093 h 1590675"/>
              <a:gd name="connsiteX1662" fmla="*/ 883444 w 1933575"/>
              <a:gd name="connsiteY1662" fmla="*/ 292901 h 1590675"/>
              <a:gd name="connsiteX1663" fmla="*/ 899636 w 1933575"/>
              <a:gd name="connsiteY1663" fmla="*/ 274994 h 1590675"/>
              <a:gd name="connsiteX1664" fmla="*/ 1706975 w 1933575"/>
              <a:gd name="connsiteY1664" fmla="*/ 1173582 h 1590675"/>
              <a:gd name="connsiteX1665" fmla="*/ 1726121 w 1933575"/>
              <a:gd name="connsiteY1665" fmla="*/ 1155961 h 1590675"/>
              <a:gd name="connsiteX1666" fmla="*/ 1741932 w 1933575"/>
              <a:gd name="connsiteY1666" fmla="*/ 1175297 h 1590675"/>
              <a:gd name="connsiteX1667" fmla="*/ 1723835 w 1933575"/>
              <a:gd name="connsiteY1667" fmla="*/ 1190918 h 1590675"/>
              <a:gd name="connsiteX1668" fmla="*/ 1706975 w 1933575"/>
              <a:gd name="connsiteY1668" fmla="*/ 1173582 h 1590675"/>
              <a:gd name="connsiteX1669" fmla="*/ 1332643 w 1933575"/>
              <a:gd name="connsiteY1669" fmla="*/ 595701 h 1590675"/>
              <a:gd name="connsiteX1670" fmla="*/ 1349788 w 1933575"/>
              <a:gd name="connsiteY1670" fmla="*/ 613988 h 1590675"/>
              <a:gd name="connsiteX1671" fmla="*/ 1331405 w 1933575"/>
              <a:gd name="connsiteY1671" fmla="*/ 630848 h 1590675"/>
              <a:gd name="connsiteX1672" fmla="*/ 1314926 w 1933575"/>
              <a:gd name="connsiteY1672" fmla="*/ 613512 h 1590675"/>
              <a:gd name="connsiteX1673" fmla="*/ 1332643 w 1933575"/>
              <a:gd name="connsiteY1673" fmla="*/ 595701 h 1590675"/>
              <a:gd name="connsiteX1674" fmla="*/ 1808607 w 1933575"/>
              <a:gd name="connsiteY1674" fmla="*/ 1270833 h 1590675"/>
              <a:gd name="connsiteX1675" fmla="*/ 1789557 w 1933575"/>
              <a:gd name="connsiteY1675" fmla="*/ 1282834 h 1590675"/>
              <a:gd name="connsiteX1676" fmla="*/ 1773936 w 1933575"/>
              <a:gd name="connsiteY1676" fmla="*/ 1266832 h 1590675"/>
              <a:gd name="connsiteX1677" fmla="*/ 1790319 w 1933575"/>
              <a:gd name="connsiteY1677" fmla="*/ 1251497 h 1590675"/>
              <a:gd name="connsiteX1678" fmla="*/ 1808798 w 1933575"/>
              <a:gd name="connsiteY1678" fmla="*/ 1264355 h 1590675"/>
              <a:gd name="connsiteX1679" fmla="*/ 1808607 w 1933575"/>
              <a:gd name="connsiteY1679" fmla="*/ 1270833 h 1590675"/>
              <a:gd name="connsiteX1680" fmla="*/ 1860137 w 1933575"/>
              <a:gd name="connsiteY1680" fmla="*/ 1440854 h 1590675"/>
              <a:gd name="connsiteX1681" fmla="*/ 1841468 w 1933575"/>
              <a:gd name="connsiteY1681" fmla="*/ 1453808 h 1590675"/>
              <a:gd name="connsiteX1682" fmla="*/ 1824704 w 1933575"/>
              <a:gd name="connsiteY1682" fmla="*/ 1437044 h 1590675"/>
              <a:gd name="connsiteX1683" fmla="*/ 1841373 w 1933575"/>
              <a:gd name="connsiteY1683" fmla="*/ 1421709 h 1590675"/>
              <a:gd name="connsiteX1684" fmla="*/ 1860137 w 1933575"/>
              <a:gd name="connsiteY1684" fmla="*/ 1434377 h 1590675"/>
              <a:gd name="connsiteX1685" fmla="*/ 1860137 w 1933575"/>
              <a:gd name="connsiteY1685" fmla="*/ 1440854 h 1590675"/>
              <a:gd name="connsiteX1686" fmla="*/ 1143953 w 1933575"/>
              <a:gd name="connsiteY1686" fmla="*/ 417678 h 1590675"/>
              <a:gd name="connsiteX1687" fmla="*/ 1125284 w 1933575"/>
              <a:gd name="connsiteY1687" fmla="*/ 430632 h 1590675"/>
              <a:gd name="connsiteX1688" fmla="*/ 1108520 w 1933575"/>
              <a:gd name="connsiteY1688" fmla="*/ 413868 h 1590675"/>
              <a:gd name="connsiteX1689" fmla="*/ 1125188 w 1933575"/>
              <a:gd name="connsiteY1689" fmla="*/ 398533 h 1590675"/>
              <a:gd name="connsiteX1690" fmla="*/ 1143953 w 1933575"/>
              <a:gd name="connsiteY1690" fmla="*/ 411201 h 1590675"/>
              <a:gd name="connsiteX1691" fmla="*/ 1143953 w 1933575"/>
              <a:gd name="connsiteY1691" fmla="*/ 417678 h 1590675"/>
              <a:gd name="connsiteX1692" fmla="*/ 299657 w 1933575"/>
              <a:gd name="connsiteY1692" fmla="*/ 105735 h 1590675"/>
              <a:gd name="connsiteX1693" fmla="*/ 280511 w 1933575"/>
              <a:gd name="connsiteY1693" fmla="*/ 117927 h 1590675"/>
              <a:gd name="connsiteX1694" fmla="*/ 264414 w 1933575"/>
              <a:gd name="connsiteY1694" fmla="*/ 100591 h 1590675"/>
              <a:gd name="connsiteX1695" fmla="*/ 281654 w 1933575"/>
              <a:gd name="connsiteY1695" fmla="*/ 85827 h 1590675"/>
              <a:gd name="connsiteX1696" fmla="*/ 299942 w 1933575"/>
              <a:gd name="connsiteY1696" fmla="*/ 99258 h 1590675"/>
              <a:gd name="connsiteX1697" fmla="*/ 299657 w 1933575"/>
              <a:gd name="connsiteY1697" fmla="*/ 105735 h 1590675"/>
              <a:gd name="connsiteX1698" fmla="*/ 1627156 w 1933575"/>
              <a:gd name="connsiteY1698" fmla="*/ 911645 h 1590675"/>
              <a:gd name="connsiteX1699" fmla="*/ 1608773 w 1933575"/>
              <a:gd name="connsiteY1699" fmla="*/ 925075 h 1590675"/>
              <a:gd name="connsiteX1700" fmla="*/ 1591532 w 1933575"/>
              <a:gd name="connsiteY1700" fmla="*/ 908787 h 1590675"/>
              <a:gd name="connsiteX1701" fmla="*/ 1607820 w 1933575"/>
              <a:gd name="connsiteY1701" fmla="*/ 892976 h 1590675"/>
              <a:gd name="connsiteX1702" fmla="*/ 1626965 w 1933575"/>
              <a:gd name="connsiteY1702" fmla="*/ 905168 h 1590675"/>
              <a:gd name="connsiteX1703" fmla="*/ 1627156 w 1933575"/>
              <a:gd name="connsiteY1703" fmla="*/ 911645 h 1590675"/>
              <a:gd name="connsiteX1704" fmla="*/ 457486 w 1933575"/>
              <a:gd name="connsiteY1704" fmla="*/ 125356 h 1590675"/>
              <a:gd name="connsiteX1705" fmla="*/ 439769 w 1933575"/>
              <a:gd name="connsiteY1705" fmla="*/ 146787 h 1590675"/>
              <a:gd name="connsiteX1706" fmla="*/ 423386 w 1933575"/>
              <a:gd name="connsiteY1706" fmla="*/ 130690 h 1590675"/>
              <a:gd name="connsiteX1707" fmla="*/ 440055 w 1933575"/>
              <a:gd name="connsiteY1707" fmla="*/ 114021 h 1590675"/>
              <a:gd name="connsiteX1708" fmla="*/ 457486 w 1933575"/>
              <a:gd name="connsiteY1708" fmla="*/ 125356 h 1590675"/>
              <a:gd name="connsiteX1709" fmla="*/ 1561624 w 1933575"/>
              <a:gd name="connsiteY1709" fmla="*/ 818871 h 1590675"/>
              <a:gd name="connsiteX1710" fmla="*/ 1542574 w 1933575"/>
              <a:gd name="connsiteY1710" fmla="*/ 831349 h 1590675"/>
              <a:gd name="connsiteX1711" fmla="*/ 1526191 w 1933575"/>
              <a:gd name="connsiteY1711" fmla="*/ 814204 h 1590675"/>
              <a:gd name="connsiteX1712" fmla="*/ 1543241 w 1933575"/>
              <a:gd name="connsiteY1712" fmla="*/ 799250 h 1590675"/>
              <a:gd name="connsiteX1713" fmla="*/ 1561719 w 1933575"/>
              <a:gd name="connsiteY1713" fmla="*/ 812394 h 1590675"/>
              <a:gd name="connsiteX1714" fmla="*/ 1561624 w 1933575"/>
              <a:gd name="connsiteY1714" fmla="*/ 818871 h 1590675"/>
              <a:gd name="connsiteX1715" fmla="*/ 1266920 w 1933575"/>
              <a:gd name="connsiteY1715" fmla="*/ 541218 h 1590675"/>
              <a:gd name="connsiteX1716" fmla="*/ 1254157 w 1933575"/>
              <a:gd name="connsiteY1716" fmla="*/ 522644 h 1590675"/>
              <a:gd name="connsiteX1717" fmla="*/ 1269587 w 1933575"/>
              <a:gd name="connsiteY1717" fmla="*/ 506356 h 1590675"/>
              <a:gd name="connsiteX1718" fmla="*/ 1285589 w 1933575"/>
              <a:gd name="connsiteY1718" fmla="*/ 522072 h 1590675"/>
              <a:gd name="connsiteX1719" fmla="*/ 1273493 w 1933575"/>
              <a:gd name="connsiteY1719" fmla="*/ 541122 h 1590675"/>
              <a:gd name="connsiteX1720" fmla="*/ 1266920 w 1933575"/>
              <a:gd name="connsiteY1720" fmla="*/ 541218 h 1590675"/>
              <a:gd name="connsiteX1721" fmla="*/ 538448 w 1933575"/>
              <a:gd name="connsiteY1721" fmla="*/ 147835 h 1590675"/>
              <a:gd name="connsiteX1722" fmla="*/ 519589 w 1933575"/>
              <a:gd name="connsiteY1722" fmla="*/ 160598 h 1590675"/>
              <a:gd name="connsiteX1723" fmla="*/ 503015 w 1933575"/>
              <a:gd name="connsiteY1723" fmla="*/ 143739 h 1590675"/>
              <a:gd name="connsiteX1724" fmla="*/ 519875 w 1933575"/>
              <a:gd name="connsiteY1724" fmla="*/ 128595 h 1590675"/>
              <a:gd name="connsiteX1725" fmla="*/ 538544 w 1933575"/>
              <a:gd name="connsiteY1725" fmla="*/ 141453 h 1590675"/>
              <a:gd name="connsiteX1726" fmla="*/ 538448 w 1933575"/>
              <a:gd name="connsiteY1726" fmla="*/ 147835 h 1590675"/>
              <a:gd name="connsiteX1727" fmla="*/ 355664 w 1933575"/>
              <a:gd name="connsiteY1727" fmla="*/ 98495 h 1590675"/>
              <a:gd name="connsiteX1728" fmla="*/ 377000 w 1933575"/>
              <a:gd name="connsiteY1728" fmla="*/ 116307 h 1590675"/>
              <a:gd name="connsiteX1729" fmla="*/ 360807 w 1933575"/>
              <a:gd name="connsiteY1729" fmla="*/ 132595 h 1590675"/>
              <a:gd name="connsiteX1730" fmla="*/ 344234 w 1933575"/>
              <a:gd name="connsiteY1730" fmla="*/ 115831 h 1590675"/>
              <a:gd name="connsiteX1731" fmla="*/ 355664 w 1933575"/>
              <a:gd name="connsiteY1731" fmla="*/ 98495 h 1590675"/>
              <a:gd name="connsiteX1732" fmla="*/ 1495901 w 1933575"/>
              <a:gd name="connsiteY1732" fmla="*/ 724097 h 1590675"/>
              <a:gd name="connsiteX1733" fmla="*/ 1477613 w 1933575"/>
              <a:gd name="connsiteY1733" fmla="*/ 736861 h 1590675"/>
              <a:gd name="connsiteX1734" fmla="*/ 1462088 w 1933575"/>
              <a:gd name="connsiteY1734" fmla="*/ 721526 h 1590675"/>
              <a:gd name="connsiteX1735" fmla="*/ 1476470 w 1933575"/>
              <a:gd name="connsiteY1735" fmla="*/ 706381 h 1590675"/>
              <a:gd name="connsiteX1736" fmla="*/ 1495616 w 1933575"/>
              <a:gd name="connsiteY1736" fmla="*/ 717335 h 1590675"/>
              <a:gd name="connsiteX1737" fmla="*/ 1495901 w 1933575"/>
              <a:gd name="connsiteY1737" fmla="*/ 724097 h 1590675"/>
              <a:gd name="connsiteX1738" fmla="*/ 595789 w 1933575"/>
              <a:gd name="connsiteY1738" fmla="*/ 177077 h 1590675"/>
              <a:gd name="connsiteX1739" fmla="*/ 583692 w 1933575"/>
              <a:gd name="connsiteY1739" fmla="*/ 158312 h 1590675"/>
              <a:gd name="connsiteX1740" fmla="*/ 599599 w 1933575"/>
              <a:gd name="connsiteY1740" fmla="*/ 143454 h 1590675"/>
              <a:gd name="connsiteX1741" fmla="*/ 614077 w 1933575"/>
              <a:gd name="connsiteY1741" fmla="*/ 158408 h 1590675"/>
              <a:gd name="connsiteX1742" fmla="*/ 602456 w 1933575"/>
              <a:gd name="connsiteY1742" fmla="*/ 177077 h 1590675"/>
              <a:gd name="connsiteX1743" fmla="*/ 595789 w 1933575"/>
              <a:gd name="connsiteY1743" fmla="*/ 177077 h 1590675"/>
              <a:gd name="connsiteX1744" fmla="*/ 219456 w 1933575"/>
              <a:gd name="connsiteY1744" fmla="*/ 91447 h 1590675"/>
              <a:gd name="connsiteX1745" fmla="*/ 200406 w 1933575"/>
              <a:gd name="connsiteY1745" fmla="*/ 103068 h 1590675"/>
              <a:gd name="connsiteX1746" fmla="*/ 185928 w 1933575"/>
              <a:gd name="connsiteY1746" fmla="*/ 86780 h 1590675"/>
              <a:gd name="connsiteX1747" fmla="*/ 201263 w 1933575"/>
              <a:gd name="connsiteY1747" fmla="*/ 72683 h 1590675"/>
              <a:gd name="connsiteX1748" fmla="*/ 219647 w 1933575"/>
              <a:gd name="connsiteY1748" fmla="*/ 84779 h 1590675"/>
              <a:gd name="connsiteX1749" fmla="*/ 219456 w 1933575"/>
              <a:gd name="connsiteY1749" fmla="*/ 91447 h 1590675"/>
              <a:gd name="connsiteX1750" fmla="*/ 1691354 w 1933575"/>
              <a:gd name="connsiteY1750" fmla="*/ 1003752 h 1590675"/>
              <a:gd name="connsiteX1751" fmla="*/ 1672590 w 1933575"/>
              <a:gd name="connsiteY1751" fmla="*/ 1014610 h 1590675"/>
              <a:gd name="connsiteX1752" fmla="*/ 1658588 w 1933575"/>
              <a:gd name="connsiteY1752" fmla="*/ 999561 h 1590675"/>
              <a:gd name="connsiteX1753" fmla="*/ 1674400 w 1933575"/>
              <a:gd name="connsiteY1753" fmla="*/ 984892 h 1590675"/>
              <a:gd name="connsiteX1754" fmla="*/ 1691450 w 1933575"/>
              <a:gd name="connsiteY1754" fmla="*/ 997275 h 1590675"/>
              <a:gd name="connsiteX1755" fmla="*/ 1691354 w 1933575"/>
              <a:gd name="connsiteY1755" fmla="*/ 1003752 h 1590675"/>
              <a:gd name="connsiteX1756" fmla="*/ 984123 w 1933575"/>
              <a:gd name="connsiteY1756" fmla="*/ 289186 h 1590675"/>
              <a:gd name="connsiteX1757" fmla="*/ 994601 w 1933575"/>
              <a:gd name="connsiteY1757" fmla="*/ 307188 h 1590675"/>
              <a:gd name="connsiteX1758" fmla="*/ 979361 w 1933575"/>
              <a:gd name="connsiteY1758" fmla="*/ 321476 h 1590675"/>
              <a:gd name="connsiteX1759" fmla="*/ 965454 w 1933575"/>
              <a:gd name="connsiteY1759" fmla="*/ 305950 h 1590675"/>
              <a:gd name="connsiteX1760" fmla="*/ 977551 w 1933575"/>
              <a:gd name="connsiteY1760" fmla="*/ 288900 h 1590675"/>
              <a:gd name="connsiteX1761" fmla="*/ 984123 w 1933575"/>
              <a:gd name="connsiteY1761" fmla="*/ 289186 h 1590675"/>
              <a:gd name="connsiteX1762" fmla="*/ 1755648 w 1933575"/>
              <a:gd name="connsiteY1762" fmla="*/ 1097859 h 1590675"/>
              <a:gd name="connsiteX1763" fmla="*/ 1738884 w 1933575"/>
              <a:gd name="connsiteY1763" fmla="*/ 1107955 h 1590675"/>
              <a:gd name="connsiteX1764" fmla="*/ 1724406 w 1933575"/>
              <a:gd name="connsiteY1764" fmla="*/ 1093191 h 1590675"/>
              <a:gd name="connsiteX1765" fmla="*/ 1740122 w 1933575"/>
              <a:gd name="connsiteY1765" fmla="*/ 1079761 h 1590675"/>
              <a:gd name="connsiteX1766" fmla="*/ 1755934 w 1933575"/>
              <a:gd name="connsiteY1766" fmla="*/ 1091286 h 1590675"/>
              <a:gd name="connsiteX1767" fmla="*/ 1755648 w 1933575"/>
              <a:gd name="connsiteY1767" fmla="*/ 1097859 h 1590675"/>
              <a:gd name="connsiteX1768" fmla="*/ 1415415 w 1933575"/>
              <a:gd name="connsiteY1768" fmla="*/ 610750 h 1590675"/>
              <a:gd name="connsiteX1769" fmla="*/ 1426083 w 1933575"/>
              <a:gd name="connsiteY1769" fmla="*/ 627133 h 1590675"/>
              <a:gd name="connsiteX1770" fmla="*/ 1411891 w 1933575"/>
              <a:gd name="connsiteY1770" fmla="*/ 642183 h 1590675"/>
              <a:gd name="connsiteX1771" fmla="*/ 1397889 w 1933575"/>
              <a:gd name="connsiteY1771" fmla="*/ 627038 h 1590675"/>
              <a:gd name="connsiteX1772" fmla="*/ 1408748 w 1933575"/>
              <a:gd name="connsiteY1772" fmla="*/ 610750 h 1590675"/>
              <a:gd name="connsiteX1773" fmla="*/ 1415415 w 1933575"/>
              <a:gd name="connsiteY1773" fmla="*/ 610750 h 1590675"/>
              <a:gd name="connsiteX1774" fmla="*/ 120777 w 1933575"/>
              <a:gd name="connsiteY1774" fmla="*/ 90304 h 1590675"/>
              <a:gd name="connsiteX1775" fmla="*/ 110395 w 1933575"/>
              <a:gd name="connsiteY1775" fmla="*/ 73730 h 1590675"/>
              <a:gd name="connsiteX1776" fmla="*/ 124873 w 1933575"/>
              <a:gd name="connsiteY1776" fmla="*/ 58967 h 1590675"/>
              <a:gd name="connsiteX1777" fmla="*/ 138589 w 1933575"/>
              <a:gd name="connsiteY1777" fmla="*/ 74397 h 1590675"/>
              <a:gd name="connsiteX1778" fmla="*/ 127349 w 1933575"/>
              <a:gd name="connsiteY1778" fmla="*/ 90495 h 1590675"/>
              <a:gd name="connsiteX1779" fmla="*/ 120777 w 1933575"/>
              <a:gd name="connsiteY1779" fmla="*/ 90304 h 1590675"/>
              <a:gd name="connsiteX1780" fmla="*/ 693325 w 1933575"/>
              <a:gd name="connsiteY1780" fmla="*/ 176124 h 1590675"/>
              <a:gd name="connsiteX1781" fmla="*/ 675894 w 1933575"/>
              <a:gd name="connsiteY1781" fmla="*/ 187459 h 1590675"/>
              <a:gd name="connsiteX1782" fmla="*/ 660845 w 1933575"/>
              <a:gd name="connsiteY1782" fmla="*/ 172981 h 1590675"/>
              <a:gd name="connsiteX1783" fmla="*/ 675704 w 1933575"/>
              <a:gd name="connsiteY1783" fmla="*/ 158312 h 1590675"/>
              <a:gd name="connsiteX1784" fmla="*/ 693325 w 1933575"/>
              <a:gd name="connsiteY1784" fmla="*/ 169457 h 1590675"/>
              <a:gd name="connsiteX1785" fmla="*/ 693325 w 1933575"/>
              <a:gd name="connsiteY1785" fmla="*/ 176124 h 1590675"/>
              <a:gd name="connsiteX1786" fmla="*/ 772097 w 1933575"/>
              <a:gd name="connsiteY1786" fmla="*/ 189745 h 1590675"/>
              <a:gd name="connsiteX1787" fmla="*/ 756190 w 1933575"/>
              <a:gd name="connsiteY1787" fmla="*/ 200413 h 1590675"/>
              <a:gd name="connsiteX1788" fmla="*/ 741331 w 1933575"/>
              <a:gd name="connsiteY1788" fmla="*/ 187650 h 1590675"/>
              <a:gd name="connsiteX1789" fmla="*/ 755142 w 1933575"/>
              <a:gd name="connsiteY1789" fmla="*/ 173743 h 1590675"/>
              <a:gd name="connsiteX1790" fmla="*/ 771906 w 1933575"/>
              <a:gd name="connsiteY1790" fmla="*/ 183173 h 1590675"/>
              <a:gd name="connsiteX1791" fmla="*/ 772097 w 1933575"/>
              <a:gd name="connsiteY1791" fmla="*/ 189745 h 1590675"/>
              <a:gd name="connsiteX1792" fmla="*/ 1871567 w 1933575"/>
              <a:gd name="connsiteY1792" fmla="*/ 1361796 h 1590675"/>
              <a:gd name="connsiteX1793" fmla="*/ 1854708 w 1933575"/>
              <a:gd name="connsiteY1793" fmla="*/ 1371226 h 1590675"/>
              <a:gd name="connsiteX1794" fmla="*/ 1842326 w 1933575"/>
              <a:gd name="connsiteY1794" fmla="*/ 1358463 h 1590675"/>
              <a:gd name="connsiteX1795" fmla="*/ 1855661 w 1933575"/>
              <a:gd name="connsiteY1795" fmla="*/ 1344937 h 1590675"/>
              <a:gd name="connsiteX1796" fmla="*/ 1871758 w 1933575"/>
              <a:gd name="connsiteY1796" fmla="*/ 1355319 h 1590675"/>
              <a:gd name="connsiteX1797" fmla="*/ 1871567 w 1933575"/>
              <a:gd name="connsiteY1797" fmla="*/ 1361796 h 1590675"/>
              <a:gd name="connsiteX1798" fmla="*/ 1907096 w 1933575"/>
              <a:gd name="connsiteY1798" fmla="*/ 1551153 h 1590675"/>
              <a:gd name="connsiteX1799" fmla="*/ 1893761 w 1933575"/>
              <a:gd name="connsiteY1799" fmla="*/ 1532008 h 1590675"/>
              <a:gd name="connsiteX1800" fmla="*/ 1906143 w 1933575"/>
              <a:gd name="connsiteY1800" fmla="*/ 1517911 h 1590675"/>
              <a:gd name="connsiteX1801" fmla="*/ 1919288 w 1933575"/>
              <a:gd name="connsiteY1801" fmla="*/ 1531341 h 1590675"/>
              <a:gd name="connsiteX1802" fmla="*/ 1907096 w 1933575"/>
              <a:gd name="connsiteY1802" fmla="*/ 1551153 h 1590675"/>
              <a:gd name="connsiteX1803" fmla="*/ 64580 w 1933575"/>
              <a:gd name="connsiteY1803" fmla="*/ 59348 h 1590675"/>
              <a:gd name="connsiteX1804" fmla="*/ 45244 w 1933575"/>
              <a:gd name="connsiteY1804" fmla="*/ 72111 h 1590675"/>
              <a:gd name="connsiteX1805" fmla="*/ 30956 w 1933575"/>
              <a:gd name="connsiteY1805" fmla="*/ 58300 h 1590675"/>
              <a:gd name="connsiteX1806" fmla="*/ 45339 w 1933575"/>
              <a:gd name="connsiteY1806" fmla="*/ 46108 h 1590675"/>
              <a:gd name="connsiteX1807" fmla="*/ 64580 w 1933575"/>
              <a:gd name="connsiteY1807" fmla="*/ 59348 h 1590675"/>
              <a:gd name="connsiteX1808" fmla="*/ 1224153 w 1933575"/>
              <a:gd name="connsiteY1808" fmla="*/ 429680 h 1590675"/>
              <a:gd name="connsiteX1809" fmla="*/ 1204436 w 1933575"/>
              <a:gd name="connsiteY1809" fmla="*/ 441681 h 1590675"/>
              <a:gd name="connsiteX1810" fmla="*/ 1190720 w 1933575"/>
              <a:gd name="connsiteY1810" fmla="*/ 427298 h 1590675"/>
              <a:gd name="connsiteX1811" fmla="*/ 1205579 w 1933575"/>
              <a:gd name="connsiteY1811" fmla="*/ 415678 h 1590675"/>
              <a:gd name="connsiteX1812" fmla="*/ 1224153 w 1933575"/>
              <a:gd name="connsiteY1812" fmla="*/ 429680 h 1590675"/>
              <a:gd name="connsiteX1813" fmla="*/ 1074706 w 1933575"/>
              <a:gd name="connsiteY1813" fmla="*/ 323952 h 1590675"/>
              <a:gd name="connsiteX1814" fmla="*/ 1058990 w 1933575"/>
              <a:gd name="connsiteY1814" fmla="*/ 333096 h 1590675"/>
              <a:gd name="connsiteX1815" fmla="*/ 1047179 w 1933575"/>
              <a:gd name="connsiteY1815" fmla="*/ 319571 h 1590675"/>
              <a:gd name="connsiteX1816" fmla="*/ 1059561 w 1933575"/>
              <a:gd name="connsiteY1816" fmla="*/ 308236 h 1590675"/>
              <a:gd name="connsiteX1817" fmla="*/ 1074896 w 1933575"/>
              <a:gd name="connsiteY1817" fmla="*/ 318142 h 1590675"/>
              <a:gd name="connsiteX1818" fmla="*/ 1074706 w 1933575"/>
              <a:gd name="connsiteY1818" fmla="*/ 323952 h 1590675"/>
              <a:gd name="connsiteX1819" fmla="*/ 835533 w 1933575"/>
              <a:gd name="connsiteY1819" fmla="*/ 216510 h 1590675"/>
              <a:gd name="connsiteX1820" fmla="*/ 823055 w 1933575"/>
              <a:gd name="connsiteY1820" fmla="*/ 199175 h 1590675"/>
              <a:gd name="connsiteX1821" fmla="*/ 834009 w 1933575"/>
              <a:gd name="connsiteY1821" fmla="*/ 185649 h 1590675"/>
              <a:gd name="connsiteX1822" fmla="*/ 847058 w 1933575"/>
              <a:gd name="connsiteY1822" fmla="*/ 198603 h 1590675"/>
              <a:gd name="connsiteX1823" fmla="*/ 835533 w 1933575"/>
              <a:gd name="connsiteY1823" fmla="*/ 216510 h 1590675"/>
              <a:gd name="connsiteX1824" fmla="*/ 1806512 w 1933575"/>
              <a:gd name="connsiteY1824" fmla="*/ 1172249 h 1590675"/>
              <a:gd name="connsiteX1825" fmla="*/ 1816608 w 1933575"/>
              <a:gd name="connsiteY1825" fmla="*/ 1187298 h 1590675"/>
              <a:gd name="connsiteX1826" fmla="*/ 1803845 w 1933575"/>
              <a:gd name="connsiteY1826" fmla="*/ 1199967 h 1590675"/>
              <a:gd name="connsiteX1827" fmla="*/ 1791748 w 1933575"/>
              <a:gd name="connsiteY1827" fmla="*/ 1188441 h 1590675"/>
              <a:gd name="connsiteX1828" fmla="*/ 1800606 w 1933575"/>
              <a:gd name="connsiteY1828" fmla="*/ 1172535 h 1590675"/>
              <a:gd name="connsiteX1829" fmla="*/ 1806512 w 1933575"/>
              <a:gd name="connsiteY1829" fmla="*/ 1172249 h 1590675"/>
              <a:gd name="connsiteX1830" fmla="*/ 1343882 w 1933575"/>
              <a:gd name="connsiteY1830" fmla="*/ 549123 h 1590675"/>
              <a:gd name="connsiteX1831" fmla="*/ 1334262 w 1933575"/>
              <a:gd name="connsiteY1831" fmla="*/ 533788 h 1590675"/>
              <a:gd name="connsiteX1832" fmla="*/ 1347311 w 1933575"/>
              <a:gd name="connsiteY1832" fmla="*/ 521501 h 1590675"/>
              <a:gd name="connsiteX1833" fmla="*/ 1359027 w 1933575"/>
              <a:gd name="connsiteY1833" fmla="*/ 533407 h 1590675"/>
              <a:gd name="connsiteX1834" fmla="*/ 1349693 w 1933575"/>
              <a:gd name="connsiteY1834" fmla="*/ 549123 h 1590675"/>
              <a:gd name="connsiteX1835" fmla="*/ 1343882 w 1933575"/>
              <a:gd name="connsiteY1835" fmla="*/ 549123 h 1590675"/>
              <a:gd name="connsiteX1836" fmla="*/ 914210 w 1933575"/>
              <a:gd name="connsiteY1836" fmla="*/ 196889 h 1590675"/>
              <a:gd name="connsiteX1837" fmla="*/ 924877 w 1933575"/>
              <a:gd name="connsiteY1837" fmla="*/ 212319 h 1590675"/>
              <a:gd name="connsiteX1838" fmla="*/ 914972 w 1933575"/>
              <a:gd name="connsiteY1838" fmla="*/ 223654 h 1590675"/>
              <a:gd name="connsiteX1839" fmla="*/ 904399 w 1933575"/>
              <a:gd name="connsiteY1839" fmla="*/ 212986 h 1590675"/>
              <a:gd name="connsiteX1840" fmla="*/ 914210 w 1933575"/>
              <a:gd name="connsiteY1840" fmla="*/ 196889 h 1590675"/>
              <a:gd name="connsiteX1841" fmla="*/ 1704785 w 1933575"/>
              <a:gd name="connsiteY1841" fmla="*/ 920503 h 1590675"/>
              <a:gd name="connsiteX1842" fmla="*/ 1687449 w 1933575"/>
              <a:gd name="connsiteY1842" fmla="*/ 931076 h 1590675"/>
              <a:gd name="connsiteX1843" fmla="*/ 1677067 w 1933575"/>
              <a:gd name="connsiteY1843" fmla="*/ 919551 h 1590675"/>
              <a:gd name="connsiteX1844" fmla="*/ 1687449 w 1933575"/>
              <a:gd name="connsiteY1844" fmla="*/ 909740 h 1590675"/>
              <a:gd name="connsiteX1845" fmla="*/ 1704785 w 1933575"/>
              <a:gd name="connsiteY1845" fmla="*/ 920503 h 1590675"/>
              <a:gd name="connsiteX1846" fmla="*/ 1280827 w 1933575"/>
              <a:gd name="connsiteY1846" fmla="*/ 458731 h 1590675"/>
              <a:gd name="connsiteX1847" fmla="*/ 1271111 w 1933575"/>
              <a:gd name="connsiteY1847" fmla="*/ 442634 h 1590675"/>
              <a:gd name="connsiteX1848" fmla="*/ 1281684 w 1933575"/>
              <a:gd name="connsiteY1848" fmla="*/ 431966 h 1590675"/>
              <a:gd name="connsiteX1849" fmla="*/ 1291590 w 1933575"/>
              <a:gd name="connsiteY1849" fmla="*/ 443301 h 1590675"/>
              <a:gd name="connsiteX1850" fmla="*/ 1280827 w 1933575"/>
              <a:gd name="connsiteY1850" fmla="*/ 458731 h 1590675"/>
              <a:gd name="connsiteX1851" fmla="*/ 1574006 w 1933575"/>
              <a:gd name="connsiteY1851" fmla="*/ 735337 h 1590675"/>
              <a:gd name="connsiteX1852" fmla="*/ 1556957 w 1933575"/>
              <a:gd name="connsiteY1852" fmla="*/ 746291 h 1590675"/>
              <a:gd name="connsiteX1853" fmla="*/ 1546289 w 1933575"/>
              <a:gd name="connsiteY1853" fmla="*/ 735051 h 1590675"/>
              <a:gd name="connsiteX1854" fmla="*/ 1556385 w 1933575"/>
              <a:gd name="connsiteY1854" fmla="*/ 724955 h 1590675"/>
              <a:gd name="connsiteX1855" fmla="*/ 1574006 w 1933575"/>
              <a:gd name="connsiteY1855" fmla="*/ 735337 h 1590675"/>
              <a:gd name="connsiteX1856" fmla="*/ 1621536 w 1933575"/>
              <a:gd name="connsiteY1856" fmla="*/ 812585 h 1590675"/>
              <a:gd name="connsiteX1857" fmla="*/ 1633157 w 1933575"/>
              <a:gd name="connsiteY1857" fmla="*/ 828492 h 1590675"/>
              <a:gd name="connsiteX1858" fmla="*/ 1622107 w 1933575"/>
              <a:gd name="connsiteY1858" fmla="*/ 841160 h 1590675"/>
              <a:gd name="connsiteX1859" fmla="*/ 1611440 w 1933575"/>
              <a:gd name="connsiteY1859" fmla="*/ 829635 h 1590675"/>
              <a:gd name="connsiteX1860" fmla="*/ 1621536 w 1933575"/>
              <a:gd name="connsiteY1860" fmla="*/ 812585 h 1590675"/>
              <a:gd name="connsiteX1861" fmla="*/ 453676 w 1933575"/>
              <a:gd name="connsiteY1861" fmla="*/ 64777 h 1590675"/>
              <a:gd name="connsiteX1862" fmla="*/ 444818 w 1933575"/>
              <a:gd name="connsiteY1862" fmla="*/ 50775 h 1590675"/>
              <a:gd name="connsiteX1863" fmla="*/ 455200 w 1933575"/>
              <a:gd name="connsiteY1863" fmla="*/ 40679 h 1590675"/>
              <a:gd name="connsiteX1864" fmla="*/ 463487 w 1933575"/>
              <a:gd name="connsiteY1864" fmla="*/ 51442 h 1590675"/>
              <a:gd name="connsiteX1865" fmla="*/ 453676 w 1933575"/>
              <a:gd name="connsiteY1865" fmla="*/ 64777 h 1590675"/>
              <a:gd name="connsiteX1866" fmla="*/ 1490663 w 1933575"/>
              <a:gd name="connsiteY1866" fmla="*/ 657327 h 1590675"/>
              <a:gd name="connsiteX1867" fmla="*/ 1481709 w 1933575"/>
              <a:gd name="connsiteY1867" fmla="*/ 641039 h 1590675"/>
              <a:gd name="connsiteX1868" fmla="*/ 1492949 w 1933575"/>
              <a:gd name="connsiteY1868" fmla="*/ 632181 h 1590675"/>
              <a:gd name="connsiteX1869" fmla="*/ 1501426 w 1933575"/>
              <a:gd name="connsiteY1869" fmla="*/ 642183 h 1590675"/>
              <a:gd name="connsiteX1870" fmla="*/ 1490663 w 1933575"/>
              <a:gd name="connsiteY1870" fmla="*/ 657327 h 1590675"/>
              <a:gd name="connsiteX1871" fmla="*/ 1936242 w 1933575"/>
              <a:gd name="connsiteY1871" fmla="*/ 1451046 h 1590675"/>
              <a:gd name="connsiteX1872" fmla="*/ 1921097 w 1933575"/>
              <a:gd name="connsiteY1872" fmla="*/ 1461714 h 1590675"/>
              <a:gd name="connsiteX1873" fmla="*/ 1910906 w 1933575"/>
              <a:gd name="connsiteY1873" fmla="*/ 1451617 h 1590675"/>
              <a:gd name="connsiteX1874" fmla="*/ 1919859 w 1933575"/>
              <a:gd name="connsiteY1874" fmla="*/ 1441997 h 1590675"/>
              <a:gd name="connsiteX1875" fmla="*/ 1936242 w 1933575"/>
              <a:gd name="connsiteY1875" fmla="*/ 1451046 h 1590675"/>
              <a:gd name="connsiteX1876" fmla="*/ 1154621 w 1933575"/>
              <a:gd name="connsiteY1876" fmla="*/ 335382 h 1590675"/>
              <a:gd name="connsiteX1877" fmla="*/ 1138619 w 1933575"/>
              <a:gd name="connsiteY1877" fmla="*/ 344812 h 1590675"/>
              <a:gd name="connsiteX1878" fmla="*/ 1129284 w 1933575"/>
              <a:gd name="connsiteY1878" fmla="*/ 333858 h 1590675"/>
              <a:gd name="connsiteX1879" fmla="*/ 1139095 w 1933575"/>
              <a:gd name="connsiteY1879" fmla="*/ 325095 h 1590675"/>
              <a:gd name="connsiteX1880" fmla="*/ 1154621 w 1933575"/>
              <a:gd name="connsiteY1880" fmla="*/ 335382 h 1590675"/>
              <a:gd name="connsiteX1881" fmla="*/ 1854137 w 1933575"/>
              <a:gd name="connsiteY1881" fmla="*/ 1282263 h 1590675"/>
              <a:gd name="connsiteX1882" fmla="*/ 1869377 w 1933575"/>
              <a:gd name="connsiteY1882" fmla="*/ 1271499 h 1590675"/>
              <a:gd name="connsiteX1883" fmla="*/ 1879378 w 1933575"/>
              <a:gd name="connsiteY1883" fmla="*/ 1279977 h 1590675"/>
              <a:gd name="connsiteX1884" fmla="*/ 1870520 w 1933575"/>
              <a:gd name="connsiteY1884" fmla="*/ 1291216 h 1590675"/>
              <a:gd name="connsiteX1885" fmla="*/ 1854137 w 1933575"/>
              <a:gd name="connsiteY1885" fmla="*/ 1282263 h 1590675"/>
              <a:gd name="connsiteX1886" fmla="*/ 1768507 w 1933575"/>
              <a:gd name="connsiteY1886" fmla="*/ 1013943 h 1590675"/>
              <a:gd name="connsiteX1887" fmla="*/ 1752981 w 1933575"/>
              <a:gd name="connsiteY1887" fmla="*/ 1024040 h 1590675"/>
              <a:gd name="connsiteX1888" fmla="*/ 1743170 w 1933575"/>
              <a:gd name="connsiteY1888" fmla="*/ 1013562 h 1590675"/>
              <a:gd name="connsiteX1889" fmla="*/ 1752505 w 1933575"/>
              <a:gd name="connsiteY1889" fmla="*/ 1004323 h 1590675"/>
              <a:gd name="connsiteX1890" fmla="*/ 1768507 w 1933575"/>
              <a:gd name="connsiteY1890" fmla="*/ 1013943 h 1590675"/>
              <a:gd name="connsiteX1891" fmla="*/ 388715 w 1933575"/>
              <a:gd name="connsiteY1891" fmla="*/ 37440 h 1590675"/>
              <a:gd name="connsiteX1892" fmla="*/ 374523 w 1933575"/>
              <a:gd name="connsiteY1892" fmla="*/ 45822 h 1590675"/>
              <a:gd name="connsiteX1893" fmla="*/ 364808 w 1933575"/>
              <a:gd name="connsiteY1893" fmla="*/ 35059 h 1590675"/>
              <a:gd name="connsiteX1894" fmla="*/ 375761 w 1933575"/>
              <a:gd name="connsiteY1894" fmla="*/ 27058 h 1590675"/>
              <a:gd name="connsiteX1895" fmla="*/ 388715 w 1933575"/>
              <a:gd name="connsiteY1895" fmla="*/ 37440 h 1590675"/>
              <a:gd name="connsiteX1896" fmla="*/ 227933 w 1933575"/>
              <a:gd name="connsiteY1896" fmla="*/ 7151 h 1590675"/>
              <a:gd name="connsiteX1897" fmla="*/ 215741 w 1933575"/>
              <a:gd name="connsiteY1897" fmla="*/ 16009 h 1590675"/>
              <a:gd name="connsiteX1898" fmla="*/ 207455 w 1933575"/>
              <a:gd name="connsiteY1898" fmla="*/ 7818 h 1590675"/>
              <a:gd name="connsiteX1899" fmla="*/ 214503 w 1933575"/>
              <a:gd name="connsiteY1899" fmla="*/ 7 h 1590675"/>
              <a:gd name="connsiteX1900" fmla="*/ 227933 w 1933575"/>
              <a:gd name="connsiteY1900" fmla="*/ 7151 h 1590675"/>
              <a:gd name="connsiteX1901" fmla="*/ 547307 w 1933575"/>
              <a:gd name="connsiteY1901" fmla="*/ 65825 h 1590675"/>
              <a:gd name="connsiteX1902" fmla="*/ 532924 w 1933575"/>
              <a:gd name="connsiteY1902" fmla="*/ 73540 h 1590675"/>
              <a:gd name="connsiteX1903" fmla="*/ 525113 w 1933575"/>
              <a:gd name="connsiteY1903" fmla="*/ 64872 h 1590675"/>
              <a:gd name="connsiteX1904" fmla="*/ 534829 w 1933575"/>
              <a:gd name="connsiteY1904" fmla="*/ 56204 h 1590675"/>
              <a:gd name="connsiteX1905" fmla="*/ 547307 w 1933575"/>
              <a:gd name="connsiteY1905" fmla="*/ 65825 h 1590675"/>
              <a:gd name="connsiteX1906" fmla="*/ 1438751 w 1933575"/>
              <a:gd name="connsiteY1906" fmla="*/ 547695 h 1590675"/>
              <a:gd name="connsiteX1907" fmla="*/ 1426083 w 1933575"/>
              <a:gd name="connsiteY1907" fmla="*/ 556077 h 1590675"/>
              <a:gd name="connsiteX1908" fmla="*/ 1418177 w 1933575"/>
              <a:gd name="connsiteY1908" fmla="*/ 549123 h 1590675"/>
              <a:gd name="connsiteX1909" fmla="*/ 1425702 w 1933575"/>
              <a:gd name="connsiteY1909" fmla="*/ 540075 h 1590675"/>
              <a:gd name="connsiteX1910" fmla="*/ 1438751 w 1933575"/>
              <a:gd name="connsiteY1910" fmla="*/ 547695 h 1590675"/>
              <a:gd name="connsiteX1911" fmla="*/ 994886 w 1933575"/>
              <a:gd name="connsiteY1911" fmla="*/ 238418 h 1590675"/>
              <a:gd name="connsiteX1912" fmla="*/ 986504 w 1933575"/>
              <a:gd name="connsiteY1912" fmla="*/ 227750 h 1590675"/>
              <a:gd name="connsiteX1913" fmla="*/ 994505 w 1933575"/>
              <a:gd name="connsiteY1913" fmla="*/ 218606 h 1590675"/>
              <a:gd name="connsiteX1914" fmla="*/ 1002030 w 1933575"/>
              <a:gd name="connsiteY1914" fmla="*/ 226893 h 1590675"/>
              <a:gd name="connsiteX1915" fmla="*/ 994886 w 1933575"/>
              <a:gd name="connsiteY1915" fmla="*/ 238418 h 1590675"/>
              <a:gd name="connsiteX1916" fmla="*/ 612934 w 1933575"/>
              <a:gd name="connsiteY1916" fmla="*/ 66301 h 1590675"/>
              <a:gd name="connsiteX1917" fmla="*/ 621602 w 1933575"/>
              <a:gd name="connsiteY1917" fmla="*/ 78779 h 1590675"/>
              <a:gd name="connsiteX1918" fmla="*/ 613505 w 1933575"/>
              <a:gd name="connsiteY1918" fmla="*/ 87351 h 1590675"/>
              <a:gd name="connsiteX1919" fmla="*/ 604933 w 1933575"/>
              <a:gd name="connsiteY1919" fmla="*/ 79255 h 1590675"/>
              <a:gd name="connsiteX1920" fmla="*/ 612934 w 1933575"/>
              <a:gd name="connsiteY1920" fmla="*/ 66301 h 1590675"/>
              <a:gd name="connsiteX1921" fmla="*/ 1830991 w 1933575"/>
              <a:gd name="connsiteY1921" fmla="*/ 1107384 h 1590675"/>
              <a:gd name="connsiteX1922" fmla="*/ 1818608 w 1933575"/>
              <a:gd name="connsiteY1922" fmla="*/ 1116051 h 1590675"/>
              <a:gd name="connsiteX1923" fmla="*/ 1810417 w 1933575"/>
              <a:gd name="connsiteY1923" fmla="*/ 1107669 h 1590675"/>
              <a:gd name="connsiteX1924" fmla="*/ 1817656 w 1933575"/>
              <a:gd name="connsiteY1924" fmla="*/ 1100049 h 1590675"/>
              <a:gd name="connsiteX1925" fmla="*/ 1830991 w 1933575"/>
              <a:gd name="connsiteY1925" fmla="*/ 1107384 h 1590675"/>
              <a:gd name="connsiteX1926" fmla="*/ 701612 w 1933575"/>
              <a:gd name="connsiteY1926" fmla="*/ 93828 h 1590675"/>
              <a:gd name="connsiteX1927" fmla="*/ 690277 w 1933575"/>
              <a:gd name="connsiteY1927" fmla="*/ 101067 h 1590675"/>
              <a:gd name="connsiteX1928" fmla="*/ 681800 w 1933575"/>
              <a:gd name="connsiteY1928" fmla="*/ 92304 h 1590675"/>
              <a:gd name="connsiteX1929" fmla="*/ 690753 w 1933575"/>
              <a:gd name="connsiteY1929" fmla="*/ 85542 h 1590675"/>
              <a:gd name="connsiteX1930" fmla="*/ 701612 w 1933575"/>
              <a:gd name="connsiteY1930" fmla="*/ 93828 h 1590675"/>
              <a:gd name="connsiteX1931" fmla="*/ 308610 w 1933575"/>
              <a:gd name="connsiteY1931" fmla="*/ 22200 h 1590675"/>
              <a:gd name="connsiteX1932" fmla="*/ 294799 w 1933575"/>
              <a:gd name="connsiteY1932" fmla="*/ 30963 h 1590675"/>
              <a:gd name="connsiteX1933" fmla="*/ 285750 w 1933575"/>
              <a:gd name="connsiteY1933" fmla="*/ 22772 h 1590675"/>
              <a:gd name="connsiteX1934" fmla="*/ 295370 w 1933575"/>
              <a:gd name="connsiteY1934" fmla="*/ 13533 h 1590675"/>
              <a:gd name="connsiteX1935" fmla="*/ 308610 w 1933575"/>
              <a:gd name="connsiteY1935" fmla="*/ 22200 h 1590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</a:cxnLst>
            <a:rect l="l" t="t" r="r" b="b"/>
            <a:pathLst>
              <a:path w="1933575" h="1590675">
                <a:moveTo>
                  <a:pt x="95" y="1400658"/>
                </a:moveTo>
                <a:lnTo>
                  <a:pt x="95" y="1590492"/>
                </a:lnTo>
                <a:lnTo>
                  <a:pt x="549783" y="1590492"/>
                </a:lnTo>
                <a:cubicBezTo>
                  <a:pt x="546259" y="1585634"/>
                  <a:pt x="542735" y="1580871"/>
                  <a:pt x="538639" y="1575347"/>
                </a:cubicBezTo>
                <a:cubicBezTo>
                  <a:pt x="544830" y="1570775"/>
                  <a:pt x="549974" y="1566965"/>
                  <a:pt x="555593" y="1562869"/>
                </a:cubicBezTo>
                <a:cubicBezTo>
                  <a:pt x="559689" y="1568679"/>
                  <a:pt x="563594" y="1574299"/>
                  <a:pt x="567976" y="1580490"/>
                </a:cubicBezTo>
                <a:cubicBezTo>
                  <a:pt x="562928" y="1583824"/>
                  <a:pt x="558070" y="1586967"/>
                  <a:pt x="552831" y="1590396"/>
                </a:cubicBezTo>
                <a:lnTo>
                  <a:pt x="617315" y="1590396"/>
                </a:lnTo>
                <a:cubicBezTo>
                  <a:pt x="617029" y="1590015"/>
                  <a:pt x="616744" y="1589634"/>
                  <a:pt x="616363" y="1589158"/>
                </a:cubicBezTo>
                <a:cubicBezTo>
                  <a:pt x="622459" y="1584967"/>
                  <a:pt x="627507" y="1581443"/>
                  <a:pt x="633317" y="1577442"/>
                </a:cubicBezTo>
                <a:cubicBezTo>
                  <a:pt x="636556" y="1581729"/>
                  <a:pt x="639794" y="1586015"/>
                  <a:pt x="643128" y="1590396"/>
                </a:cubicBezTo>
                <a:lnTo>
                  <a:pt x="709422" y="1590396"/>
                </a:lnTo>
                <a:cubicBezTo>
                  <a:pt x="710470" y="1589634"/>
                  <a:pt x="711422" y="1588968"/>
                  <a:pt x="712470" y="1588110"/>
                </a:cubicBezTo>
                <a:cubicBezTo>
                  <a:pt x="713042" y="1588872"/>
                  <a:pt x="713613" y="1589634"/>
                  <a:pt x="714089" y="1590396"/>
                </a:cubicBezTo>
                <a:lnTo>
                  <a:pt x="955262" y="1590396"/>
                </a:lnTo>
                <a:cubicBezTo>
                  <a:pt x="949262" y="1581919"/>
                  <a:pt x="943070" y="1573061"/>
                  <a:pt x="937355" y="1564964"/>
                </a:cubicBezTo>
                <a:cubicBezTo>
                  <a:pt x="946499" y="1558202"/>
                  <a:pt x="957263" y="1550296"/>
                  <a:pt x="966788" y="1543247"/>
                </a:cubicBezTo>
                <a:cubicBezTo>
                  <a:pt x="973646" y="1552868"/>
                  <a:pt x="982123" y="1564869"/>
                  <a:pt x="989171" y="1574775"/>
                </a:cubicBezTo>
                <a:cubicBezTo>
                  <a:pt x="981551" y="1579347"/>
                  <a:pt x="972312" y="1584967"/>
                  <a:pt x="963263" y="1590396"/>
                </a:cubicBezTo>
                <a:lnTo>
                  <a:pt x="1022604" y="1590396"/>
                </a:lnTo>
                <a:cubicBezTo>
                  <a:pt x="1019651" y="1586396"/>
                  <a:pt x="1016794" y="1582491"/>
                  <a:pt x="1014317" y="1579062"/>
                </a:cubicBezTo>
                <a:cubicBezTo>
                  <a:pt x="1024319" y="1571727"/>
                  <a:pt x="1036892" y="1562583"/>
                  <a:pt x="1047464" y="1554868"/>
                </a:cubicBezTo>
                <a:cubicBezTo>
                  <a:pt x="1052798" y="1563822"/>
                  <a:pt x="1059942" y="1575918"/>
                  <a:pt x="1066514" y="1586872"/>
                </a:cubicBezTo>
                <a:cubicBezTo>
                  <a:pt x="1064990" y="1588015"/>
                  <a:pt x="1063371" y="1589253"/>
                  <a:pt x="1061752" y="1590396"/>
                </a:cubicBezTo>
                <a:lnTo>
                  <a:pt x="1098233" y="1590396"/>
                </a:lnTo>
                <a:cubicBezTo>
                  <a:pt x="1108424" y="1582300"/>
                  <a:pt x="1118235" y="1574489"/>
                  <a:pt x="1127189" y="1567346"/>
                </a:cubicBezTo>
                <a:cubicBezTo>
                  <a:pt x="1128332" y="1576014"/>
                  <a:pt x="1131856" y="1584110"/>
                  <a:pt x="1136809" y="1590396"/>
                </a:cubicBezTo>
                <a:lnTo>
                  <a:pt x="1193197" y="1590396"/>
                </a:lnTo>
                <a:cubicBezTo>
                  <a:pt x="1196721" y="1586586"/>
                  <a:pt x="1199483" y="1582110"/>
                  <a:pt x="1201103" y="1576966"/>
                </a:cubicBezTo>
                <a:cubicBezTo>
                  <a:pt x="1206341" y="1560107"/>
                  <a:pt x="1199769" y="1540104"/>
                  <a:pt x="1183767" y="1533246"/>
                </a:cubicBezTo>
                <a:cubicBezTo>
                  <a:pt x="1174528" y="1529246"/>
                  <a:pt x="1162145" y="1527817"/>
                  <a:pt x="1152620" y="1530484"/>
                </a:cubicBezTo>
                <a:cubicBezTo>
                  <a:pt x="1143381" y="1533056"/>
                  <a:pt x="1136047" y="1542295"/>
                  <a:pt x="1127474" y="1548867"/>
                </a:cubicBezTo>
                <a:cubicBezTo>
                  <a:pt x="1124522" y="1529055"/>
                  <a:pt x="1113473" y="1515149"/>
                  <a:pt x="1092422" y="1512672"/>
                </a:cubicBezTo>
                <a:cubicBezTo>
                  <a:pt x="1071372" y="1510196"/>
                  <a:pt x="1057942" y="1522197"/>
                  <a:pt x="1049084" y="1542200"/>
                </a:cubicBezTo>
                <a:cubicBezTo>
                  <a:pt x="1046988" y="1518673"/>
                  <a:pt x="1043273" y="1512768"/>
                  <a:pt x="1022509" y="1498099"/>
                </a:cubicBezTo>
                <a:cubicBezTo>
                  <a:pt x="1048703" y="1491146"/>
                  <a:pt x="1060514" y="1479716"/>
                  <a:pt x="1062133" y="1460094"/>
                </a:cubicBezTo>
                <a:cubicBezTo>
                  <a:pt x="1063466" y="1443711"/>
                  <a:pt x="1053179" y="1425519"/>
                  <a:pt x="1036987" y="1421423"/>
                </a:cubicBezTo>
                <a:cubicBezTo>
                  <a:pt x="1027271" y="1418946"/>
                  <a:pt x="1014984" y="1419327"/>
                  <a:pt x="1005840" y="1423042"/>
                </a:cubicBezTo>
                <a:cubicBezTo>
                  <a:pt x="996982" y="1426662"/>
                  <a:pt x="990600" y="1436282"/>
                  <a:pt x="983552" y="1442949"/>
                </a:cubicBezTo>
                <a:cubicBezTo>
                  <a:pt x="981361" y="1423995"/>
                  <a:pt x="977170" y="1417613"/>
                  <a:pt x="957358" y="1404183"/>
                </a:cubicBezTo>
                <a:cubicBezTo>
                  <a:pt x="960406" y="1403516"/>
                  <a:pt x="963073" y="1402944"/>
                  <a:pt x="965740" y="1402278"/>
                </a:cubicBezTo>
                <a:cubicBezTo>
                  <a:pt x="983456" y="1397229"/>
                  <a:pt x="995363" y="1384085"/>
                  <a:pt x="997077" y="1367702"/>
                </a:cubicBezTo>
                <a:cubicBezTo>
                  <a:pt x="998792" y="1350747"/>
                  <a:pt x="989076" y="1334936"/>
                  <a:pt x="972122" y="1326935"/>
                </a:cubicBezTo>
                <a:cubicBezTo>
                  <a:pt x="970026" y="1325982"/>
                  <a:pt x="968026" y="1324744"/>
                  <a:pt x="966026" y="1323696"/>
                </a:cubicBezTo>
                <a:lnTo>
                  <a:pt x="966502" y="1323982"/>
                </a:lnTo>
                <a:cubicBezTo>
                  <a:pt x="945071" y="1322648"/>
                  <a:pt x="928688" y="1330269"/>
                  <a:pt x="918782" y="1353605"/>
                </a:cubicBezTo>
                <a:cubicBezTo>
                  <a:pt x="917829" y="1332459"/>
                  <a:pt x="909161" y="1319505"/>
                  <a:pt x="889635" y="1310171"/>
                </a:cubicBezTo>
                <a:cubicBezTo>
                  <a:pt x="912781" y="1308075"/>
                  <a:pt x="925259" y="1296264"/>
                  <a:pt x="932212" y="1277976"/>
                </a:cubicBezTo>
                <a:lnTo>
                  <a:pt x="931354" y="1278738"/>
                </a:lnTo>
                <a:cubicBezTo>
                  <a:pt x="932783" y="1259117"/>
                  <a:pt x="926783" y="1243115"/>
                  <a:pt x="908209" y="1234161"/>
                </a:cubicBezTo>
                <a:cubicBezTo>
                  <a:pt x="888111" y="1224446"/>
                  <a:pt x="869061" y="1232542"/>
                  <a:pt x="855059" y="1254164"/>
                </a:cubicBezTo>
                <a:cubicBezTo>
                  <a:pt x="848677" y="1243020"/>
                  <a:pt x="841629" y="1230637"/>
                  <a:pt x="834390" y="1217873"/>
                </a:cubicBezTo>
                <a:cubicBezTo>
                  <a:pt x="848582" y="1214540"/>
                  <a:pt x="858965" y="1204539"/>
                  <a:pt x="865251" y="1189775"/>
                </a:cubicBezTo>
                <a:cubicBezTo>
                  <a:pt x="867823" y="1165962"/>
                  <a:pt x="858679" y="1148817"/>
                  <a:pt x="839629" y="1142055"/>
                </a:cubicBezTo>
                <a:cubicBezTo>
                  <a:pt x="819626" y="1134911"/>
                  <a:pt x="803339" y="1142626"/>
                  <a:pt x="787051" y="1167581"/>
                </a:cubicBezTo>
                <a:cubicBezTo>
                  <a:pt x="787051" y="1147579"/>
                  <a:pt x="776764" y="1134720"/>
                  <a:pt x="759143" y="1125576"/>
                </a:cubicBezTo>
                <a:cubicBezTo>
                  <a:pt x="763524" y="1124433"/>
                  <a:pt x="766286" y="1123767"/>
                  <a:pt x="768953" y="1123100"/>
                </a:cubicBezTo>
                <a:cubicBezTo>
                  <a:pt x="788194" y="1117956"/>
                  <a:pt x="800672" y="1102621"/>
                  <a:pt x="800195" y="1084428"/>
                </a:cubicBezTo>
                <a:cubicBezTo>
                  <a:pt x="799719" y="1066331"/>
                  <a:pt x="787146" y="1051281"/>
                  <a:pt x="768953" y="1047186"/>
                </a:cubicBezTo>
                <a:cubicBezTo>
                  <a:pt x="751427" y="1043185"/>
                  <a:pt x="734854" y="1051662"/>
                  <a:pt x="725615" y="1068998"/>
                </a:cubicBezTo>
                <a:cubicBezTo>
                  <a:pt x="723995" y="1071951"/>
                  <a:pt x="721424" y="1074332"/>
                  <a:pt x="719233" y="1076999"/>
                </a:cubicBezTo>
                <a:cubicBezTo>
                  <a:pt x="722948" y="1058616"/>
                  <a:pt x="713613" y="1041471"/>
                  <a:pt x="695992" y="1034327"/>
                </a:cubicBezTo>
                <a:cubicBezTo>
                  <a:pt x="675989" y="1026230"/>
                  <a:pt x="657797" y="1034327"/>
                  <a:pt x="643319" y="1057187"/>
                </a:cubicBezTo>
                <a:cubicBezTo>
                  <a:pt x="640652" y="1050138"/>
                  <a:pt x="639127" y="1041471"/>
                  <a:pt x="634556" y="1034803"/>
                </a:cubicBezTo>
                <a:cubicBezTo>
                  <a:pt x="629793" y="1027945"/>
                  <a:pt x="622173" y="1022992"/>
                  <a:pt x="615410" y="1016801"/>
                </a:cubicBezTo>
                <a:cubicBezTo>
                  <a:pt x="618744" y="1016039"/>
                  <a:pt x="621887" y="1015372"/>
                  <a:pt x="625031" y="1014515"/>
                </a:cubicBezTo>
                <a:cubicBezTo>
                  <a:pt x="643223" y="1009657"/>
                  <a:pt x="655320" y="994227"/>
                  <a:pt x="654844" y="976415"/>
                </a:cubicBezTo>
                <a:cubicBezTo>
                  <a:pt x="654463" y="958317"/>
                  <a:pt x="641699" y="943172"/>
                  <a:pt x="623697" y="939363"/>
                </a:cubicBezTo>
                <a:cubicBezTo>
                  <a:pt x="605885" y="935553"/>
                  <a:pt x="589217" y="944220"/>
                  <a:pt x="580644" y="961365"/>
                </a:cubicBezTo>
                <a:cubicBezTo>
                  <a:pt x="579215" y="964318"/>
                  <a:pt x="577120" y="966985"/>
                  <a:pt x="575215" y="969747"/>
                </a:cubicBezTo>
                <a:cubicBezTo>
                  <a:pt x="576167" y="947840"/>
                  <a:pt x="567595" y="931171"/>
                  <a:pt x="549688" y="926694"/>
                </a:cubicBezTo>
                <a:cubicBezTo>
                  <a:pt x="539972" y="924313"/>
                  <a:pt x="528066" y="925551"/>
                  <a:pt x="518446" y="928885"/>
                </a:cubicBezTo>
                <a:cubicBezTo>
                  <a:pt x="508921" y="932123"/>
                  <a:pt x="500920" y="940029"/>
                  <a:pt x="496157" y="943172"/>
                </a:cubicBezTo>
                <a:cubicBezTo>
                  <a:pt x="495205" y="931743"/>
                  <a:pt x="487299" y="917074"/>
                  <a:pt x="467963" y="911073"/>
                </a:cubicBezTo>
                <a:cubicBezTo>
                  <a:pt x="447389" y="904692"/>
                  <a:pt x="432911" y="914407"/>
                  <a:pt x="420338" y="930885"/>
                </a:cubicBezTo>
                <a:cubicBezTo>
                  <a:pt x="415290" y="910502"/>
                  <a:pt x="404051" y="896976"/>
                  <a:pt x="383667" y="895071"/>
                </a:cubicBezTo>
                <a:cubicBezTo>
                  <a:pt x="363379" y="893166"/>
                  <a:pt x="349949" y="904311"/>
                  <a:pt x="343281" y="918788"/>
                </a:cubicBezTo>
                <a:cubicBezTo>
                  <a:pt x="336328" y="907263"/>
                  <a:pt x="328708" y="894500"/>
                  <a:pt x="321278" y="882117"/>
                </a:cubicBezTo>
                <a:cubicBezTo>
                  <a:pt x="343472" y="873926"/>
                  <a:pt x="354330" y="860496"/>
                  <a:pt x="353092" y="841255"/>
                </a:cubicBezTo>
                <a:cubicBezTo>
                  <a:pt x="351949" y="824491"/>
                  <a:pt x="340424" y="810394"/>
                  <a:pt x="324517" y="806394"/>
                </a:cubicBezTo>
                <a:cubicBezTo>
                  <a:pt x="307562" y="802203"/>
                  <a:pt x="288893" y="808584"/>
                  <a:pt x="282131" y="824110"/>
                </a:cubicBezTo>
                <a:cubicBezTo>
                  <a:pt x="278035" y="833349"/>
                  <a:pt x="276416" y="845637"/>
                  <a:pt x="278892" y="855257"/>
                </a:cubicBezTo>
                <a:cubicBezTo>
                  <a:pt x="281273" y="864496"/>
                  <a:pt x="290227" y="872116"/>
                  <a:pt x="294227" y="877641"/>
                </a:cubicBezTo>
                <a:cubicBezTo>
                  <a:pt x="283178" y="886404"/>
                  <a:pt x="271653" y="895452"/>
                  <a:pt x="262890" y="902310"/>
                </a:cubicBezTo>
                <a:cubicBezTo>
                  <a:pt x="256223" y="891833"/>
                  <a:pt x="248603" y="879641"/>
                  <a:pt x="241078" y="867830"/>
                </a:cubicBezTo>
                <a:cubicBezTo>
                  <a:pt x="263462" y="860400"/>
                  <a:pt x="274606" y="846589"/>
                  <a:pt x="273368" y="826968"/>
                </a:cubicBezTo>
                <a:cubicBezTo>
                  <a:pt x="272225" y="809537"/>
                  <a:pt x="260033" y="795440"/>
                  <a:pt x="243269" y="792011"/>
                </a:cubicBezTo>
                <a:cubicBezTo>
                  <a:pt x="225362" y="788391"/>
                  <a:pt x="208502" y="796583"/>
                  <a:pt x="200692" y="812680"/>
                </a:cubicBezTo>
                <a:cubicBezTo>
                  <a:pt x="191833" y="830968"/>
                  <a:pt x="197644" y="848208"/>
                  <a:pt x="215741" y="862972"/>
                </a:cubicBezTo>
                <a:cubicBezTo>
                  <a:pt x="204216" y="872021"/>
                  <a:pt x="192215" y="881546"/>
                  <a:pt x="181261" y="890213"/>
                </a:cubicBezTo>
                <a:cubicBezTo>
                  <a:pt x="178689" y="873164"/>
                  <a:pt x="167831" y="858305"/>
                  <a:pt x="146304" y="855543"/>
                </a:cubicBezTo>
                <a:cubicBezTo>
                  <a:pt x="125444" y="852876"/>
                  <a:pt x="111538" y="864210"/>
                  <a:pt x="102108" y="884784"/>
                </a:cubicBezTo>
                <a:cubicBezTo>
                  <a:pt x="100298" y="861353"/>
                  <a:pt x="90297" y="846018"/>
                  <a:pt x="68866" y="842017"/>
                </a:cubicBezTo>
                <a:cubicBezTo>
                  <a:pt x="46863" y="837921"/>
                  <a:pt x="32480" y="849828"/>
                  <a:pt x="22765" y="870592"/>
                </a:cubicBezTo>
                <a:cubicBezTo>
                  <a:pt x="21908" y="865829"/>
                  <a:pt x="21622" y="862972"/>
                  <a:pt x="20955" y="860305"/>
                </a:cubicBezTo>
                <a:cubicBezTo>
                  <a:pt x="17907" y="846875"/>
                  <a:pt x="10573" y="837064"/>
                  <a:pt x="95" y="831635"/>
                </a:cubicBezTo>
                <a:lnTo>
                  <a:pt x="95" y="901548"/>
                </a:lnTo>
                <a:cubicBezTo>
                  <a:pt x="8858" y="897167"/>
                  <a:pt x="15812" y="889833"/>
                  <a:pt x="19336" y="880403"/>
                </a:cubicBezTo>
                <a:cubicBezTo>
                  <a:pt x="25718" y="892023"/>
                  <a:pt x="32671" y="904787"/>
                  <a:pt x="38767" y="915931"/>
                </a:cubicBezTo>
                <a:cubicBezTo>
                  <a:pt x="30099" y="922503"/>
                  <a:pt x="19241" y="930695"/>
                  <a:pt x="9716" y="937934"/>
                </a:cubicBezTo>
                <a:cubicBezTo>
                  <a:pt x="6763" y="934029"/>
                  <a:pt x="3524" y="929742"/>
                  <a:pt x="95" y="925266"/>
                </a:cubicBezTo>
                <a:lnTo>
                  <a:pt x="95" y="969938"/>
                </a:lnTo>
                <a:cubicBezTo>
                  <a:pt x="2191" y="968223"/>
                  <a:pt x="4286" y="966604"/>
                  <a:pt x="6382" y="964889"/>
                </a:cubicBezTo>
                <a:cubicBezTo>
                  <a:pt x="11906" y="973367"/>
                  <a:pt x="18669" y="983939"/>
                  <a:pt x="25146" y="994036"/>
                </a:cubicBezTo>
                <a:cubicBezTo>
                  <a:pt x="17145" y="999561"/>
                  <a:pt x="8573" y="1005466"/>
                  <a:pt x="95" y="1011371"/>
                </a:cubicBezTo>
                <a:lnTo>
                  <a:pt x="95" y="1059568"/>
                </a:lnTo>
                <a:cubicBezTo>
                  <a:pt x="3143" y="1064140"/>
                  <a:pt x="6191" y="1068807"/>
                  <a:pt x="9239" y="1073475"/>
                </a:cubicBezTo>
                <a:cubicBezTo>
                  <a:pt x="6382" y="1075284"/>
                  <a:pt x="3239" y="1077189"/>
                  <a:pt x="95" y="1079189"/>
                </a:cubicBezTo>
                <a:lnTo>
                  <a:pt x="95" y="1398277"/>
                </a:lnTo>
                <a:cubicBezTo>
                  <a:pt x="4763" y="1394848"/>
                  <a:pt x="9335" y="1391610"/>
                  <a:pt x="14478" y="1387895"/>
                </a:cubicBezTo>
                <a:cubicBezTo>
                  <a:pt x="18002" y="1393229"/>
                  <a:pt x="21146" y="1398087"/>
                  <a:pt x="24765" y="1403421"/>
                </a:cubicBezTo>
                <a:cubicBezTo>
                  <a:pt x="19812" y="1406850"/>
                  <a:pt x="15240" y="1409993"/>
                  <a:pt x="9906" y="1413708"/>
                </a:cubicBezTo>
                <a:cubicBezTo>
                  <a:pt x="6572" y="1409326"/>
                  <a:pt x="3429" y="1405135"/>
                  <a:pt x="95" y="1400658"/>
                </a:cubicBezTo>
                <a:close/>
                <a:moveTo>
                  <a:pt x="87821" y="1424090"/>
                </a:moveTo>
                <a:cubicBezTo>
                  <a:pt x="84677" y="1420089"/>
                  <a:pt x="82391" y="1417232"/>
                  <a:pt x="79439" y="1413612"/>
                </a:cubicBezTo>
                <a:cubicBezTo>
                  <a:pt x="83439" y="1410564"/>
                  <a:pt x="87249" y="1407612"/>
                  <a:pt x="91821" y="1404183"/>
                </a:cubicBezTo>
                <a:cubicBezTo>
                  <a:pt x="94488" y="1408183"/>
                  <a:pt x="96965" y="1411898"/>
                  <a:pt x="99536" y="1415803"/>
                </a:cubicBezTo>
                <a:cubicBezTo>
                  <a:pt x="95536" y="1418661"/>
                  <a:pt x="92202" y="1421042"/>
                  <a:pt x="87821" y="1424090"/>
                </a:cubicBezTo>
                <a:close/>
                <a:moveTo>
                  <a:pt x="102680" y="1348461"/>
                </a:moveTo>
                <a:cubicBezTo>
                  <a:pt x="98679" y="1343318"/>
                  <a:pt x="94869" y="1338555"/>
                  <a:pt x="90392" y="1332840"/>
                </a:cubicBezTo>
                <a:cubicBezTo>
                  <a:pt x="95441" y="1328840"/>
                  <a:pt x="100394" y="1324839"/>
                  <a:pt x="105728" y="1320744"/>
                </a:cubicBezTo>
                <a:cubicBezTo>
                  <a:pt x="109633" y="1326649"/>
                  <a:pt x="113252" y="1332078"/>
                  <a:pt x="117634" y="1338746"/>
                </a:cubicBezTo>
                <a:cubicBezTo>
                  <a:pt x="112109" y="1342270"/>
                  <a:pt x="107537" y="1345318"/>
                  <a:pt x="102680" y="1348461"/>
                </a:cubicBezTo>
                <a:close/>
                <a:moveTo>
                  <a:pt x="114586" y="1272547"/>
                </a:moveTo>
                <a:cubicBezTo>
                  <a:pt x="110014" y="1266451"/>
                  <a:pt x="105251" y="1260069"/>
                  <a:pt x="100394" y="1253497"/>
                </a:cubicBezTo>
                <a:cubicBezTo>
                  <a:pt x="106966" y="1248544"/>
                  <a:pt x="113348" y="1243877"/>
                  <a:pt x="120396" y="1238638"/>
                </a:cubicBezTo>
                <a:cubicBezTo>
                  <a:pt x="124682" y="1245020"/>
                  <a:pt x="129159" y="1251687"/>
                  <a:pt x="134207" y="1259403"/>
                </a:cubicBezTo>
                <a:cubicBezTo>
                  <a:pt x="127730" y="1263784"/>
                  <a:pt x="121539" y="1267880"/>
                  <a:pt x="114586" y="1272547"/>
                </a:cubicBezTo>
                <a:close/>
                <a:moveTo>
                  <a:pt x="128397" y="1195490"/>
                </a:moveTo>
                <a:cubicBezTo>
                  <a:pt x="123444" y="1188727"/>
                  <a:pt x="118015" y="1181488"/>
                  <a:pt x="112109" y="1173487"/>
                </a:cubicBezTo>
                <a:cubicBezTo>
                  <a:pt x="119920" y="1167867"/>
                  <a:pt x="127445" y="1162438"/>
                  <a:pt x="134969" y="1156914"/>
                </a:cubicBezTo>
                <a:cubicBezTo>
                  <a:pt x="140113" y="1164343"/>
                  <a:pt x="145637" y="1172249"/>
                  <a:pt x="151067" y="1180250"/>
                </a:cubicBezTo>
                <a:cubicBezTo>
                  <a:pt x="144018" y="1185108"/>
                  <a:pt x="136493" y="1190156"/>
                  <a:pt x="128397" y="1195490"/>
                </a:cubicBezTo>
                <a:close/>
                <a:moveTo>
                  <a:pt x="166688" y="1438758"/>
                </a:moveTo>
                <a:cubicBezTo>
                  <a:pt x="163830" y="1434758"/>
                  <a:pt x="161258" y="1431138"/>
                  <a:pt x="158210" y="1427043"/>
                </a:cubicBezTo>
                <a:cubicBezTo>
                  <a:pt x="162878" y="1423328"/>
                  <a:pt x="166973" y="1419899"/>
                  <a:pt x="171545" y="1416184"/>
                </a:cubicBezTo>
                <a:cubicBezTo>
                  <a:pt x="174689" y="1420470"/>
                  <a:pt x="177451" y="1424185"/>
                  <a:pt x="180975" y="1428947"/>
                </a:cubicBezTo>
                <a:cubicBezTo>
                  <a:pt x="176403" y="1432091"/>
                  <a:pt x="172022" y="1435139"/>
                  <a:pt x="166688" y="1438758"/>
                </a:cubicBezTo>
                <a:close/>
                <a:moveTo>
                  <a:pt x="179927" y="1362272"/>
                </a:moveTo>
                <a:cubicBezTo>
                  <a:pt x="176213" y="1357796"/>
                  <a:pt x="172498" y="1353224"/>
                  <a:pt x="168212" y="1348080"/>
                </a:cubicBezTo>
                <a:cubicBezTo>
                  <a:pt x="173927" y="1343889"/>
                  <a:pt x="179356" y="1339794"/>
                  <a:pt x="185642" y="1335126"/>
                </a:cubicBezTo>
                <a:cubicBezTo>
                  <a:pt x="189262" y="1340841"/>
                  <a:pt x="192215" y="1345604"/>
                  <a:pt x="195358" y="1350652"/>
                </a:cubicBezTo>
                <a:cubicBezTo>
                  <a:pt x="190310" y="1354462"/>
                  <a:pt x="185452" y="1358081"/>
                  <a:pt x="179927" y="1362272"/>
                </a:cubicBezTo>
                <a:close/>
                <a:moveTo>
                  <a:pt x="194310" y="1286739"/>
                </a:moveTo>
                <a:cubicBezTo>
                  <a:pt x="189929" y="1280739"/>
                  <a:pt x="185547" y="1274738"/>
                  <a:pt x="180499" y="1267785"/>
                </a:cubicBezTo>
                <a:cubicBezTo>
                  <a:pt x="186785" y="1263022"/>
                  <a:pt x="193358" y="1258069"/>
                  <a:pt x="199930" y="1253021"/>
                </a:cubicBezTo>
                <a:cubicBezTo>
                  <a:pt x="204311" y="1259593"/>
                  <a:pt x="208693" y="1266261"/>
                  <a:pt x="213551" y="1273500"/>
                </a:cubicBezTo>
                <a:cubicBezTo>
                  <a:pt x="207264" y="1277881"/>
                  <a:pt x="200882" y="1282263"/>
                  <a:pt x="194310" y="1286739"/>
                </a:cubicBezTo>
                <a:close/>
                <a:moveTo>
                  <a:pt x="192310" y="1187870"/>
                </a:moveTo>
                <a:cubicBezTo>
                  <a:pt x="199263" y="1182631"/>
                  <a:pt x="206693" y="1177202"/>
                  <a:pt x="214789" y="1171201"/>
                </a:cubicBezTo>
                <a:cubicBezTo>
                  <a:pt x="220123" y="1179012"/>
                  <a:pt x="225362" y="1186727"/>
                  <a:pt x="230600" y="1194442"/>
                </a:cubicBezTo>
                <a:cubicBezTo>
                  <a:pt x="223457" y="1199205"/>
                  <a:pt x="215741" y="1204348"/>
                  <a:pt x="207931" y="1209492"/>
                </a:cubicBezTo>
                <a:cubicBezTo>
                  <a:pt x="203073" y="1202824"/>
                  <a:pt x="197834" y="1195585"/>
                  <a:pt x="192310" y="1187870"/>
                </a:cubicBezTo>
                <a:close/>
                <a:moveTo>
                  <a:pt x="233077" y="1530484"/>
                </a:moveTo>
                <a:cubicBezTo>
                  <a:pt x="229933" y="1526484"/>
                  <a:pt x="227171" y="1522864"/>
                  <a:pt x="223933" y="1518673"/>
                </a:cubicBezTo>
                <a:cubicBezTo>
                  <a:pt x="228314" y="1515816"/>
                  <a:pt x="232124" y="1513339"/>
                  <a:pt x="236125" y="1510672"/>
                </a:cubicBezTo>
                <a:cubicBezTo>
                  <a:pt x="238982" y="1514768"/>
                  <a:pt x="241364" y="1518197"/>
                  <a:pt x="244126" y="1522293"/>
                </a:cubicBezTo>
                <a:cubicBezTo>
                  <a:pt x="240411" y="1525055"/>
                  <a:pt x="237077" y="1527436"/>
                  <a:pt x="233077" y="1530484"/>
                </a:cubicBezTo>
                <a:close/>
                <a:moveTo>
                  <a:pt x="246317" y="1452855"/>
                </a:moveTo>
                <a:cubicBezTo>
                  <a:pt x="242697" y="1448093"/>
                  <a:pt x="239458" y="1443806"/>
                  <a:pt x="235934" y="1439139"/>
                </a:cubicBezTo>
                <a:cubicBezTo>
                  <a:pt x="240697" y="1435615"/>
                  <a:pt x="245174" y="1432377"/>
                  <a:pt x="250508" y="1428471"/>
                </a:cubicBezTo>
                <a:cubicBezTo>
                  <a:pt x="253841" y="1433139"/>
                  <a:pt x="257080" y="1437520"/>
                  <a:pt x="260985" y="1443045"/>
                </a:cubicBezTo>
                <a:cubicBezTo>
                  <a:pt x="255651" y="1446664"/>
                  <a:pt x="251365" y="1449522"/>
                  <a:pt x="246317" y="1452855"/>
                </a:cubicBezTo>
                <a:close/>
                <a:moveTo>
                  <a:pt x="260033" y="1375798"/>
                </a:moveTo>
                <a:cubicBezTo>
                  <a:pt x="256604" y="1370750"/>
                  <a:pt x="253556" y="1366273"/>
                  <a:pt x="250031" y="1361130"/>
                </a:cubicBezTo>
                <a:cubicBezTo>
                  <a:pt x="254984" y="1357224"/>
                  <a:pt x="259556" y="1353510"/>
                  <a:pt x="265081" y="1349223"/>
                </a:cubicBezTo>
                <a:cubicBezTo>
                  <a:pt x="268605" y="1354557"/>
                  <a:pt x="272034" y="1359701"/>
                  <a:pt x="275558" y="1365130"/>
                </a:cubicBezTo>
                <a:cubicBezTo>
                  <a:pt x="270129" y="1368845"/>
                  <a:pt x="265271" y="1372179"/>
                  <a:pt x="260033" y="1375798"/>
                </a:cubicBezTo>
                <a:close/>
                <a:moveTo>
                  <a:pt x="273844" y="1301122"/>
                </a:moveTo>
                <a:cubicBezTo>
                  <a:pt x="269462" y="1295026"/>
                  <a:pt x="265081" y="1288930"/>
                  <a:pt x="260128" y="1282072"/>
                </a:cubicBezTo>
                <a:cubicBezTo>
                  <a:pt x="266986" y="1277024"/>
                  <a:pt x="273368" y="1272356"/>
                  <a:pt x="279845" y="1267499"/>
                </a:cubicBezTo>
                <a:cubicBezTo>
                  <a:pt x="284512" y="1274357"/>
                  <a:pt x="289179" y="1281310"/>
                  <a:pt x="293751" y="1288073"/>
                </a:cubicBezTo>
                <a:cubicBezTo>
                  <a:pt x="286988" y="1292454"/>
                  <a:pt x="280416" y="1296836"/>
                  <a:pt x="273844" y="1301122"/>
                </a:cubicBezTo>
                <a:close/>
                <a:moveTo>
                  <a:pt x="272129" y="1201967"/>
                </a:moveTo>
                <a:cubicBezTo>
                  <a:pt x="279083" y="1196728"/>
                  <a:pt x="286417" y="1191299"/>
                  <a:pt x="294132" y="1185489"/>
                </a:cubicBezTo>
                <a:cubicBezTo>
                  <a:pt x="299276" y="1192823"/>
                  <a:pt x="304705" y="1200633"/>
                  <a:pt x="310325" y="1208730"/>
                </a:cubicBezTo>
                <a:cubicBezTo>
                  <a:pt x="302705" y="1213778"/>
                  <a:pt x="295085" y="1218826"/>
                  <a:pt x="287655" y="1223684"/>
                </a:cubicBezTo>
                <a:cubicBezTo>
                  <a:pt x="282607" y="1216730"/>
                  <a:pt x="277559" y="1209587"/>
                  <a:pt x="272129" y="1201967"/>
                </a:cubicBezTo>
                <a:close/>
                <a:moveTo>
                  <a:pt x="312325" y="1545724"/>
                </a:moveTo>
                <a:cubicBezTo>
                  <a:pt x="308991" y="1541152"/>
                  <a:pt x="306514" y="1537818"/>
                  <a:pt x="303467" y="1533532"/>
                </a:cubicBezTo>
                <a:cubicBezTo>
                  <a:pt x="307562" y="1530389"/>
                  <a:pt x="311372" y="1527341"/>
                  <a:pt x="315944" y="1523817"/>
                </a:cubicBezTo>
                <a:cubicBezTo>
                  <a:pt x="318897" y="1528103"/>
                  <a:pt x="321469" y="1531818"/>
                  <a:pt x="324612" y="1536294"/>
                </a:cubicBezTo>
                <a:cubicBezTo>
                  <a:pt x="320707" y="1539247"/>
                  <a:pt x="317087" y="1542009"/>
                  <a:pt x="312325" y="1545724"/>
                </a:cubicBezTo>
                <a:close/>
                <a:moveTo>
                  <a:pt x="326231" y="1467524"/>
                </a:moveTo>
                <a:cubicBezTo>
                  <a:pt x="322612" y="1462666"/>
                  <a:pt x="319278" y="1458285"/>
                  <a:pt x="315468" y="1453331"/>
                </a:cubicBezTo>
                <a:cubicBezTo>
                  <a:pt x="320326" y="1449617"/>
                  <a:pt x="324993" y="1445997"/>
                  <a:pt x="330232" y="1441997"/>
                </a:cubicBezTo>
                <a:cubicBezTo>
                  <a:pt x="333756" y="1447236"/>
                  <a:pt x="337090" y="1452189"/>
                  <a:pt x="341090" y="1457999"/>
                </a:cubicBezTo>
                <a:cubicBezTo>
                  <a:pt x="335471" y="1461618"/>
                  <a:pt x="331184" y="1464380"/>
                  <a:pt x="326231" y="1467524"/>
                </a:cubicBezTo>
                <a:close/>
                <a:moveTo>
                  <a:pt x="339471" y="1390467"/>
                </a:moveTo>
                <a:cubicBezTo>
                  <a:pt x="336042" y="1385323"/>
                  <a:pt x="332708" y="1380465"/>
                  <a:pt x="329184" y="1375227"/>
                </a:cubicBezTo>
                <a:cubicBezTo>
                  <a:pt x="334709" y="1370750"/>
                  <a:pt x="339852" y="1366654"/>
                  <a:pt x="345758" y="1361892"/>
                </a:cubicBezTo>
                <a:cubicBezTo>
                  <a:pt x="350044" y="1367797"/>
                  <a:pt x="353568" y="1372750"/>
                  <a:pt x="357569" y="1378275"/>
                </a:cubicBezTo>
                <a:cubicBezTo>
                  <a:pt x="351568" y="1382370"/>
                  <a:pt x="345853" y="1386180"/>
                  <a:pt x="339471" y="1390467"/>
                </a:cubicBezTo>
                <a:close/>
                <a:moveTo>
                  <a:pt x="352901" y="1314267"/>
                </a:moveTo>
                <a:cubicBezTo>
                  <a:pt x="348615" y="1308742"/>
                  <a:pt x="344138" y="1302932"/>
                  <a:pt x="339090" y="1296455"/>
                </a:cubicBezTo>
                <a:cubicBezTo>
                  <a:pt x="345567" y="1291597"/>
                  <a:pt x="352235" y="1286644"/>
                  <a:pt x="359474" y="1281215"/>
                </a:cubicBezTo>
                <a:cubicBezTo>
                  <a:pt x="363379" y="1287120"/>
                  <a:pt x="367475" y="1293216"/>
                  <a:pt x="372047" y="1299979"/>
                </a:cubicBezTo>
                <a:cubicBezTo>
                  <a:pt x="365379" y="1305027"/>
                  <a:pt x="359378" y="1309504"/>
                  <a:pt x="352901" y="1314267"/>
                </a:cubicBezTo>
                <a:close/>
                <a:moveTo>
                  <a:pt x="351473" y="1216350"/>
                </a:moveTo>
                <a:cubicBezTo>
                  <a:pt x="358712" y="1210920"/>
                  <a:pt x="366427" y="1205205"/>
                  <a:pt x="374047" y="1199490"/>
                </a:cubicBezTo>
                <a:cubicBezTo>
                  <a:pt x="379571" y="1207491"/>
                  <a:pt x="385096" y="1215492"/>
                  <a:pt x="390430" y="1223303"/>
                </a:cubicBezTo>
                <a:cubicBezTo>
                  <a:pt x="383191" y="1228161"/>
                  <a:pt x="375380" y="1233304"/>
                  <a:pt x="367284" y="1238638"/>
                </a:cubicBezTo>
                <a:cubicBezTo>
                  <a:pt x="362522" y="1231780"/>
                  <a:pt x="357188" y="1224255"/>
                  <a:pt x="351473" y="1216350"/>
                </a:cubicBezTo>
                <a:close/>
                <a:moveTo>
                  <a:pt x="391859" y="1560583"/>
                </a:moveTo>
                <a:cubicBezTo>
                  <a:pt x="388334" y="1555725"/>
                  <a:pt x="385382" y="1551630"/>
                  <a:pt x="382143" y="1547248"/>
                </a:cubicBezTo>
                <a:cubicBezTo>
                  <a:pt x="386715" y="1543819"/>
                  <a:pt x="390811" y="1540676"/>
                  <a:pt x="395478" y="1537247"/>
                </a:cubicBezTo>
                <a:cubicBezTo>
                  <a:pt x="398621" y="1541628"/>
                  <a:pt x="401574" y="1545724"/>
                  <a:pt x="405575" y="1551153"/>
                </a:cubicBezTo>
                <a:cubicBezTo>
                  <a:pt x="401193" y="1554201"/>
                  <a:pt x="396812" y="1557154"/>
                  <a:pt x="391859" y="1560583"/>
                </a:cubicBezTo>
                <a:close/>
                <a:moveTo>
                  <a:pt x="405575" y="1482954"/>
                </a:moveTo>
                <a:cubicBezTo>
                  <a:pt x="401860" y="1477906"/>
                  <a:pt x="398240" y="1473048"/>
                  <a:pt x="394240" y="1467619"/>
                </a:cubicBezTo>
                <a:cubicBezTo>
                  <a:pt x="399479" y="1463619"/>
                  <a:pt x="404527" y="1459809"/>
                  <a:pt x="410147" y="1455522"/>
                </a:cubicBezTo>
                <a:cubicBezTo>
                  <a:pt x="413861" y="1460952"/>
                  <a:pt x="417386" y="1466286"/>
                  <a:pt x="421481" y="1472286"/>
                </a:cubicBezTo>
                <a:cubicBezTo>
                  <a:pt x="415481" y="1476382"/>
                  <a:pt x="410909" y="1479430"/>
                  <a:pt x="405575" y="1482954"/>
                </a:cubicBezTo>
                <a:close/>
                <a:moveTo>
                  <a:pt x="419386" y="1405230"/>
                </a:moveTo>
                <a:cubicBezTo>
                  <a:pt x="415195" y="1399420"/>
                  <a:pt x="410909" y="1393705"/>
                  <a:pt x="406241" y="1387323"/>
                </a:cubicBezTo>
                <a:cubicBezTo>
                  <a:pt x="412909" y="1382275"/>
                  <a:pt x="418814" y="1377894"/>
                  <a:pt x="424625" y="1373512"/>
                </a:cubicBezTo>
                <a:cubicBezTo>
                  <a:pt x="428911" y="1379703"/>
                  <a:pt x="433007" y="1385895"/>
                  <a:pt x="437769" y="1392848"/>
                </a:cubicBezTo>
                <a:cubicBezTo>
                  <a:pt x="431959" y="1396753"/>
                  <a:pt x="425958" y="1400754"/>
                  <a:pt x="419386" y="1405230"/>
                </a:cubicBezTo>
                <a:close/>
                <a:moveTo>
                  <a:pt x="432816" y="1328554"/>
                </a:moveTo>
                <a:cubicBezTo>
                  <a:pt x="428625" y="1322077"/>
                  <a:pt x="424339" y="1315505"/>
                  <a:pt x="420243" y="1309314"/>
                </a:cubicBezTo>
                <a:cubicBezTo>
                  <a:pt x="426625" y="1304361"/>
                  <a:pt x="432530" y="1299789"/>
                  <a:pt x="439103" y="1294645"/>
                </a:cubicBezTo>
                <a:cubicBezTo>
                  <a:pt x="443389" y="1301027"/>
                  <a:pt x="447865" y="1307789"/>
                  <a:pt x="452342" y="1314457"/>
                </a:cubicBezTo>
                <a:cubicBezTo>
                  <a:pt x="445770" y="1319220"/>
                  <a:pt x="439388" y="1323792"/>
                  <a:pt x="432816" y="1328554"/>
                </a:cubicBezTo>
                <a:close/>
                <a:moveTo>
                  <a:pt x="430339" y="1230256"/>
                </a:moveTo>
                <a:cubicBezTo>
                  <a:pt x="437960" y="1224731"/>
                  <a:pt x="445770" y="1219017"/>
                  <a:pt x="453771" y="1213302"/>
                </a:cubicBezTo>
                <a:cubicBezTo>
                  <a:pt x="459677" y="1221684"/>
                  <a:pt x="465201" y="1229685"/>
                  <a:pt x="470726" y="1237400"/>
                </a:cubicBezTo>
                <a:cubicBezTo>
                  <a:pt x="463106" y="1242543"/>
                  <a:pt x="454724" y="1248163"/>
                  <a:pt x="446627" y="1253592"/>
                </a:cubicBezTo>
                <a:cubicBezTo>
                  <a:pt x="441484" y="1246258"/>
                  <a:pt x="435959" y="1238257"/>
                  <a:pt x="430339" y="1230256"/>
                </a:cubicBezTo>
                <a:close/>
                <a:moveTo>
                  <a:pt x="471583" y="1576109"/>
                </a:moveTo>
                <a:cubicBezTo>
                  <a:pt x="467773" y="1571156"/>
                  <a:pt x="464249" y="1566393"/>
                  <a:pt x="460439" y="1561345"/>
                </a:cubicBezTo>
                <a:cubicBezTo>
                  <a:pt x="466344" y="1557059"/>
                  <a:pt x="470821" y="1553725"/>
                  <a:pt x="475679" y="1550201"/>
                </a:cubicBezTo>
                <a:cubicBezTo>
                  <a:pt x="479203" y="1555344"/>
                  <a:pt x="482537" y="1560297"/>
                  <a:pt x="486347" y="1565917"/>
                </a:cubicBezTo>
                <a:cubicBezTo>
                  <a:pt x="481298" y="1569346"/>
                  <a:pt x="476822" y="1572394"/>
                  <a:pt x="471583" y="1576109"/>
                </a:cubicBezTo>
                <a:close/>
                <a:moveTo>
                  <a:pt x="485013" y="1498385"/>
                </a:moveTo>
                <a:cubicBezTo>
                  <a:pt x="480917" y="1492765"/>
                  <a:pt x="477012" y="1487622"/>
                  <a:pt x="472821" y="1481811"/>
                </a:cubicBezTo>
                <a:cubicBezTo>
                  <a:pt x="478250" y="1477620"/>
                  <a:pt x="483775" y="1473525"/>
                  <a:pt x="490061" y="1468762"/>
                </a:cubicBezTo>
                <a:cubicBezTo>
                  <a:pt x="494348" y="1475048"/>
                  <a:pt x="498062" y="1480383"/>
                  <a:pt x="502444" y="1486669"/>
                </a:cubicBezTo>
                <a:cubicBezTo>
                  <a:pt x="496824" y="1490479"/>
                  <a:pt x="491204" y="1494194"/>
                  <a:pt x="485013" y="1498385"/>
                </a:cubicBezTo>
                <a:close/>
                <a:moveTo>
                  <a:pt x="498729" y="1420566"/>
                </a:moveTo>
                <a:cubicBezTo>
                  <a:pt x="494348" y="1414374"/>
                  <a:pt x="489871" y="1408088"/>
                  <a:pt x="485204" y="1401516"/>
                </a:cubicBezTo>
                <a:cubicBezTo>
                  <a:pt x="491585" y="1396658"/>
                  <a:pt x="497872" y="1391991"/>
                  <a:pt x="504539" y="1386942"/>
                </a:cubicBezTo>
                <a:cubicBezTo>
                  <a:pt x="509588" y="1394277"/>
                  <a:pt x="514064" y="1400849"/>
                  <a:pt x="518636" y="1407516"/>
                </a:cubicBezTo>
                <a:cubicBezTo>
                  <a:pt x="512159" y="1411707"/>
                  <a:pt x="505778" y="1415994"/>
                  <a:pt x="498729" y="1420566"/>
                </a:cubicBezTo>
                <a:close/>
                <a:moveTo>
                  <a:pt x="512445" y="1343508"/>
                </a:moveTo>
                <a:cubicBezTo>
                  <a:pt x="508159" y="1337127"/>
                  <a:pt x="503777" y="1330459"/>
                  <a:pt x="499110" y="1323411"/>
                </a:cubicBezTo>
                <a:cubicBezTo>
                  <a:pt x="505397" y="1318648"/>
                  <a:pt x="511588" y="1313886"/>
                  <a:pt x="517874" y="1309028"/>
                </a:cubicBezTo>
                <a:cubicBezTo>
                  <a:pt x="523208" y="1315981"/>
                  <a:pt x="528161" y="1322268"/>
                  <a:pt x="533210" y="1328745"/>
                </a:cubicBezTo>
                <a:cubicBezTo>
                  <a:pt x="526733" y="1333412"/>
                  <a:pt x="519970" y="1338270"/>
                  <a:pt x="512445" y="1343508"/>
                </a:cubicBezTo>
                <a:close/>
                <a:moveTo>
                  <a:pt x="524637" y="1264641"/>
                </a:moveTo>
                <a:cubicBezTo>
                  <a:pt x="519398" y="1257974"/>
                  <a:pt x="514160" y="1251211"/>
                  <a:pt x="508826" y="1244448"/>
                </a:cubicBezTo>
                <a:cubicBezTo>
                  <a:pt x="516541" y="1239114"/>
                  <a:pt x="524161" y="1233876"/>
                  <a:pt x="531971" y="1228542"/>
                </a:cubicBezTo>
                <a:cubicBezTo>
                  <a:pt x="536448" y="1235209"/>
                  <a:pt x="541211" y="1242353"/>
                  <a:pt x="546259" y="1249782"/>
                </a:cubicBezTo>
                <a:cubicBezTo>
                  <a:pt x="538639" y="1255021"/>
                  <a:pt x="531781" y="1259784"/>
                  <a:pt x="524637" y="1264641"/>
                </a:cubicBezTo>
                <a:close/>
                <a:moveTo>
                  <a:pt x="519779" y="1163962"/>
                </a:moveTo>
                <a:cubicBezTo>
                  <a:pt x="528257" y="1157485"/>
                  <a:pt x="537401" y="1150437"/>
                  <a:pt x="545592" y="1144150"/>
                </a:cubicBezTo>
                <a:cubicBezTo>
                  <a:pt x="551593" y="1153199"/>
                  <a:pt x="558260" y="1163391"/>
                  <a:pt x="564737" y="1173297"/>
                </a:cubicBezTo>
                <a:cubicBezTo>
                  <a:pt x="556927" y="1177964"/>
                  <a:pt x="547878" y="1183488"/>
                  <a:pt x="539401" y="1188537"/>
                </a:cubicBezTo>
                <a:cubicBezTo>
                  <a:pt x="532543" y="1180059"/>
                  <a:pt x="525685" y="1171392"/>
                  <a:pt x="519779" y="1163962"/>
                </a:cubicBezTo>
                <a:close/>
                <a:moveTo>
                  <a:pt x="564642" y="1514387"/>
                </a:moveTo>
                <a:cubicBezTo>
                  <a:pt x="560165" y="1508196"/>
                  <a:pt x="555784" y="1502004"/>
                  <a:pt x="551117" y="1495432"/>
                </a:cubicBezTo>
                <a:cubicBezTo>
                  <a:pt x="556451" y="1491717"/>
                  <a:pt x="561785" y="1488003"/>
                  <a:pt x="567881" y="1483716"/>
                </a:cubicBezTo>
                <a:cubicBezTo>
                  <a:pt x="572738" y="1490098"/>
                  <a:pt x="576929" y="1495622"/>
                  <a:pt x="581692" y="1501909"/>
                </a:cubicBezTo>
                <a:cubicBezTo>
                  <a:pt x="576453" y="1505719"/>
                  <a:pt x="571024" y="1509720"/>
                  <a:pt x="564642" y="1514387"/>
                </a:cubicBezTo>
                <a:close/>
                <a:moveTo>
                  <a:pt x="577406" y="1434091"/>
                </a:moveTo>
                <a:cubicBezTo>
                  <a:pt x="572834" y="1428186"/>
                  <a:pt x="568357" y="1422185"/>
                  <a:pt x="563118" y="1415422"/>
                </a:cubicBezTo>
                <a:cubicBezTo>
                  <a:pt x="569881" y="1410755"/>
                  <a:pt x="576072" y="1406564"/>
                  <a:pt x="582454" y="1402182"/>
                </a:cubicBezTo>
                <a:cubicBezTo>
                  <a:pt x="587502" y="1408850"/>
                  <a:pt x="592455" y="1415422"/>
                  <a:pt x="597408" y="1421994"/>
                </a:cubicBezTo>
                <a:cubicBezTo>
                  <a:pt x="590836" y="1425995"/>
                  <a:pt x="584168" y="1430091"/>
                  <a:pt x="577406" y="1434091"/>
                </a:cubicBezTo>
                <a:close/>
                <a:moveTo>
                  <a:pt x="591217" y="1356558"/>
                </a:moveTo>
                <a:cubicBezTo>
                  <a:pt x="585407" y="1348938"/>
                  <a:pt x="579977" y="1341889"/>
                  <a:pt x="574548" y="1334745"/>
                </a:cubicBezTo>
                <a:cubicBezTo>
                  <a:pt x="581597" y="1329411"/>
                  <a:pt x="588836" y="1323887"/>
                  <a:pt x="595979" y="1318553"/>
                </a:cubicBezTo>
                <a:cubicBezTo>
                  <a:pt x="601790" y="1326744"/>
                  <a:pt x="607505" y="1335031"/>
                  <a:pt x="613220" y="1343127"/>
                </a:cubicBezTo>
                <a:cubicBezTo>
                  <a:pt x="606362" y="1347318"/>
                  <a:pt x="598932" y="1351890"/>
                  <a:pt x="591217" y="1356558"/>
                </a:cubicBezTo>
                <a:close/>
                <a:moveTo>
                  <a:pt x="602742" y="1281405"/>
                </a:moveTo>
                <a:cubicBezTo>
                  <a:pt x="597884" y="1274071"/>
                  <a:pt x="592550" y="1265880"/>
                  <a:pt x="587121" y="1257593"/>
                </a:cubicBezTo>
                <a:cubicBezTo>
                  <a:pt x="594646" y="1251687"/>
                  <a:pt x="602742" y="1245305"/>
                  <a:pt x="610838" y="1239019"/>
                </a:cubicBezTo>
                <a:cubicBezTo>
                  <a:pt x="615696" y="1247020"/>
                  <a:pt x="620840" y="1255497"/>
                  <a:pt x="626269" y="1264451"/>
                </a:cubicBezTo>
                <a:cubicBezTo>
                  <a:pt x="618554" y="1270071"/>
                  <a:pt x="610648" y="1275786"/>
                  <a:pt x="602742" y="1281405"/>
                </a:cubicBezTo>
                <a:close/>
                <a:moveTo>
                  <a:pt x="596932" y="1178630"/>
                </a:moveTo>
                <a:cubicBezTo>
                  <a:pt x="606171" y="1171677"/>
                  <a:pt x="616553" y="1163867"/>
                  <a:pt x="625316" y="1157199"/>
                </a:cubicBezTo>
                <a:cubicBezTo>
                  <a:pt x="631508" y="1166724"/>
                  <a:pt x="638461" y="1177297"/>
                  <a:pt x="645128" y="1187394"/>
                </a:cubicBezTo>
                <a:cubicBezTo>
                  <a:pt x="636651" y="1192918"/>
                  <a:pt x="626650" y="1199395"/>
                  <a:pt x="616649" y="1205872"/>
                </a:cubicBezTo>
                <a:cubicBezTo>
                  <a:pt x="610457" y="1197395"/>
                  <a:pt x="603314" y="1187489"/>
                  <a:pt x="596932" y="1178630"/>
                </a:cubicBezTo>
                <a:close/>
                <a:moveTo>
                  <a:pt x="642747" y="1528008"/>
                </a:moveTo>
                <a:cubicBezTo>
                  <a:pt x="637985" y="1521721"/>
                  <a:pt x="633317" y="1515530"/>
                  <a:pt x="628174" y="1508767"/>
                </a:cubicBezTo>
                <a:cubicBezTo>
                  <a:pt x="634365" y="1504005"/>
                  <a:pt x="640556" y="1499337"/>
                  <a:pt x="646748" y="1494575"/>
                </a:cubicBezTo>
                <a:cubicBezTo>
                  <a:pt x="652082" y="1501814"/>
                  <a:pt x="657225" y="1508862"/>
                  <a:pt x="662464" y="1515911"/>
                </a:cubicBezTo>
                <a:cubicBezTo>
                  <a:pt x="656082" y="1519816"/>
                  <a:pt x="649415" y="1523912"/>
                  <a:pt x="642747" y="1528008"/>
                </a:cubicBezTo>
                <a:close/>
                <a:moveTo>
                  <a:pt x="654653" y="1452189"/>
                </a:moveTo>
                <a:cubicBezTo>
                  <a:pt x="649700" y="1444950"/>
                  <a:pt x="644652" y="1437615"/>
                  <a:pt x="639223" y="1429614"/>
                </a:cubicBezTo>
                <a:cubicBezTo>
                  <a:pt x="646271" y="1424280"/>
                  <a:pt x="653796" y="1418565"/>
                  <a:pt x="661321" y="1412946"/>
                </a:cubicBezTo>
                <a:cubicBezTo>
                  <a:pt x="667036" y="1421042"/>
                  <a:pt x="672560" y="1428947"/>
                  <a:pt x="677894" y="1436663"/>
                </a:cubicBezTo>
                <a:cubicBezTo>
                  <a:pt x="670560" y="1441521"/>
                  <a:pt x="662750" y="1446759"/>
                  <a:pt x="654653" y="1452189"/>
                </a:cubicBezTo>
                <a:close/>
                <a:moveTo>
                  <a:pt x="668274" y="1374179"/>
                </a:moveTo>
                <a:cubicBezTo>
                  <a:pt x="663035" y="1366654"/>
                  <a:pt x="657225" y="1358272"/>
                  <a:pt x="651320" y="1349795"/>
                </a:cubicBezTo>
                <a:cubicBezTo>
                  <a:pt x="659225" y="1343985"/>
                  <a:pt x="667607" y="1337698"/>
                  <a:pt x="675894" y="1331507"/>
                </a:cubicBezTo>
                <a:cubicBezTo>
                  <a:pt x="682085" y="1340270"/>
                  <a:pt x="688181" y="1348938"/>
                  <a:pt x="693992" y="1357224"/>
                </a:cubicBezTo>
                <a:cubicBezTo>
                  <a:pt x="685800" y="1362558"/>
                  <a:pt x="676942" y="1368369"/>
                  <a:pt x="668274" y="1374179"/>
                </a:cubicBezTo>
                <a:close/>
                <a:moveTo>
                  <a:pt x="720090" y="1546200"/>
                </a:moveTo>
                <a:cubicBezTo>
                  <a:pt x="715232" y="1539152"/>
                  <a:pt x="710089" y="1531627"/>
                  <a:pt x="704564" y="1523436"/>
                </a:cubicBezTo>
                <a:cubicBezTo>
                  <a:pt x="711994" y="1517911"/>
                  <a:pt x="719138" y="1512577"/>
                  <a:pt x="726567" y="1507053"/>
                </a:cubicBezTo>
                <a:cubicBezTo>
                  <a:pt x="731806" y="1514387"/>
                  <a:pt x="737426" y="1522197"/>
                  <a:pt x="743331" y="1530389"/>
                </a:cubicBezTo>
                <a:cubicBezTo>
                  <a:pt x="736092" y="1535342"/>
                  <a:pt x="728186" y="1540771"/>
                  <a:pt x="720090" y="1546200"/>
                </a:cubicBezTo>
                <a:close/>
                <a:moveTo>
                  <a:pt x="733806" y="1467714"/>
                </a:moveTo>
                <a:cubicBezTo>
                  <a:pt x="728567" y="1460189"/>
                  <a:pt x="722852" y="1451903"/>
                  <a:pt x="717042" y="1443616"/>
                </a:cubicBezTo>
                <a:cubicBezTo>
                  <a:pt x="724948" y="1437806"/>
                  <a:pt x="733235" y="1431805"/>
                  <a:pt x="741426" y="1425804"/>
                </a:cubicBezTo>
                <a:cubicBezTo>
                  <a:pt x="746951" y="1433710"/>
                  <a:pt x="752951" y="1442283"/>
                  <a:pt x="759143" y="1451046"/>
                </a:cubicBezTo>
                <a:cubicBezTo>
                  <a:pt x="750856" y="1456570"/>
                  <a:pt x="742188" y="1462190"/>
                  <a:pt x="733806" y="1467714"/>
                </a:cubicBezTo>
                <a:close/>
                <a:moveTo>
                  <a:pt x="747903" y="1389990"/>
                </a:moveTo>
                <a:cubicBezTo>
                  <a:pt x="741998" y="1381513"/>
                  <a:pt x="735425" y="1372083"/>
                  <a:pt x="729520" y="1363606"/>
                </a:cubicBezTo>
                <a:cubicBezTo>
                  <a:pt x="738283" y="1357034"/>
                  <a:pt x="747427" y="1350176"/>
                  <a:pt x="755999" y="1343794"/>
                </a:cubicBezTo>
                <a:cubicBezTo>
                  <a:pt x="761810" y="1352557"/>
                  <a:pt x="768477" y="1362558"/>
                  <a:pt x="774668" y="1371893"/>
                </a:cubicBezTo>
                <a:cubicBezTo>
                  <a:pt x="765810" y="1377894"/>
                  <a:pt x="756571" y="1384085"/>
                  <a:pt x="747903" y="1389990"/>
                </a:cubicBezTo>
                <a:close/>
                <a:moveTo>
                  <a:pt x="741236" y="1283882"/>
                </a:moveTo>
                <a:cubicBezTo>
                  <a:pt x="750951" y="1276547"/>
                  <a:pt x="761714" y="1268451"/>
                  <a:pt x="770477" y="1261879"/>
                </a:cubicBezTo>
                <a:cubicBezTo>
                  <a:pt x="776764" y="1271309"/>
                  <a:pt x="784384" y="1282644"/>
                  <a:pt x="791432" y="1293216"/>
                </a:cubicBezTo>
                <a:cubicBezTo>
                  <a:pt x="782669" y="1298646"/>
                  <a:pt x="771716" y="1305504"/>
                  <a:pt x="761429" y="1311885"/>
                </a:cubicBezTo>
                <a:cubicBezTo>
                  <a:pt x="755047" y="1302837"/>
                  <a:pt x="747522" y="1292454"/>
                  <a:pt x="741236" y="1283882"/>
                </a:cubicBezTo>
                <a:close/>
                <a:moveTo>
                  <a:pt x="799148" y="1562107"/>
                </a:moveTo>
                <a:cubicBezTo>
                  <a:pt x="793623" y="1554011"/>
                  <a:pt x="787813" y="1545629"/>
                  <a:pt x="782288" y="1537628"/>
                </a:cubicBezTo>
                <a:cubicBezTo>
                  <a:pt x="790670" y="1531341"/>
                  <a:pt x="799243" y="1525055"/>
                  <a:pt x="806768" y="1519435"/>
                </a:cubicBezTo>
                <a:cubicBezTo>
                  <a:pt x="812864" y="1528008"/>
                  <a:pt x="818960" y="1536675"/>
                  <a:pt x="824865" y="1545057"/>
                </a:cubicBezTo>
                <a:cubicBezTo>
                  <a:pt x="816864" y="1550391"/>
                  <a:pt x="808006" y="1556202"/>
                  <a:pt x="799148" y="1562107"/>
                </a:cubicBezTo>
                <a:close/>
                <a:moveTo>
                  <a:pt x="813245" y="1483812"/>
                </a:moveTo>
                <a:cubicBezTo>
                  <a:pt x="807529" y="1475525"/>
                  <a:pt x="801243" y="1466381"/>
                  <a:pt x="795052" y="1457522"/>
                </a:cubicBezTo>
                <a:cubicBezTo>
                  <a:pt x="803815" y="1450950"/>
                  <a:pt x="813245" y="1443806"/>
                  <a:pt x="821341" y="1437711"/>
                </a:cubicBezTo>
                <a:cubicBezTo>
                  <a:pt x="827627" y="1446950"/>
                  <a:pt x="834200" y="1456665"/>
                  <a:pt x="840486" y="1465809"/>
                </a:cubicBezTo>
                <a:cubicBezTo>
                  <a:pt x="831818" y="1471620"/>
                  <a:pt x="822198" y="1477906"/>
                  <a:pt x="813245" y="1483812"/>
                </a:cubicBezTo>
                <a:close/>
                <a:moveTo>
                  <a:pt x="878396" y="1578014"/>
                </a:moveTo>
                <a:cubicBezTo>
                  <a:pt x="872490" y="1569346"/>
                  <a:pt x="865918" y="1559916"/>
                  <a:pt x="860012" y="1551439"/>
                </a:cubicBezTo>
                <a:cubicBezTo>
                  <a:pt x="869061" y="1544581"/>
                  <a:pt x="878586" y="1537342"/>
                  <a:pt x="886777" y="1531055"/>
                </a:cubicBezTo>
                <a:cubicBezTo>
                  <a:pt x="892874" y="1540104"/>
                  <a:pt x="899732" y="1550201"/>
                  <a:pt x="906113" y="1559821"/>
                </a:cubicBezTo>
                <a:cubicBezTo>
                  <a:pt x="896969" y="1565822"/>
                  <a:pt x="887444" y="1572108"/>
                  <a:pt x="878396" y="1578014"/>
                </a:cubicBezTo>
                <a:close/>
                <a:moveTo>
                  <a:pt x="892207" y="1499718"/>
                </a:moveTo>
                <a:cubicBezTo>
                  <a:pt x="886016" y="1490955"/>
                  <a:pt x="878681" y="1480478"/>
                  <a:pt x="872300" y="1471334"/>
                </a:cubicBezTo>
                <a:cubicBezTo>
                  <a:pt x="881634" y="1464476"/>
                  <a:pt x="892112" y="1456761"/>
                  <a:pt x="901446" y="1449998"/>
                </a:cubicBezTo>
                <a:cubicBezTo>
                  <a:pt x="907637" y="1459142"/>
                  <a:pt x="915352" y="1470572"/>
                  <a:pt x="922401" y="1480859"/>
                </a:cubicBezTo>
                <a:cubicBezTo>
                  <a:pt x="913162" y="1486574"/>
                  <a:pt x="902399" y="1493432"/>
                  <a:pt x="892207" y="1499718"/>
                </a:cubicBezTo>
                <a:close/>
                <a:moveTo>
                  <a:pt x="982885" y="1460856"/>
                </a:moveTo>
                <a:cubicBezTo>
                  <a:pt x="984885" y="1475048"/>
                  <a:pt x="992981" y="1488479"/>
                  <a:pt x="1007650" y="1494098"/>
                </a:cubicBezTo>
                <a:cubicBezTo>
                  <a:pt x="995648" y="1501338"/>
                  <a:pt x="982409" y="1509243"/>
                  <a:pt x="971074" y="1516006"/>
                </a:cubicBezTo>
                <a:cubicBezTo>
                  <a:pt x="964502" y="1506576"/>
                  <a:pt x="956310" y="1494765"/>
                  <a:pt x="949928" y="1485526"/>
                </a:cubicBezTo>
                <a:cubicBezTo>
                  <a:pt x="959834" y="1478097"/>
                  <a:pt x="971741" y="1469238"/>
                  <a:pt x="982885" y="1460856"/>
                </a:cubicBezTo>
                <a:close/>
                <a:moveTo>
                  <a:pt x="915448" y="1368940"/>
                </a:moveTo>
                <a:cubicBezTo>
                  <a:pt x="922592" y="1378941"/>
                  <a:pt x="931545" y="1391419"/>
                  <a:pt x="938975" y="1401706"/>
                </a:cubicBezTo>
                <a:cubicBezTo>
                  <a:pt x="929640" y="1407326"/>
                  <a:pt x="916686" y="1415136"/>
                  <a:pt x="905827" y="1421709"/>
                </a:cubicBezTo>
                <a:cubicBezTo>
                  <a:pt x="899065" y="1412088"/>
                  <a:pt x="891064" y="1400658"/>
                  <a:pt x="884777" y="1391610"/>
                </a:cubicBezTo>
                <a:cubicBezTo>
                  <a:pt x="894398" y="1384466"/>
                  <a:pt x="906018" y="1375893"/>
                  <a:pt x="915448" y="1368940"/>
                </a:cubicBezTo>
                <a:close/>
                <a:moveTo>
                  <a:pt x="852011" y="1273404"/>
                </a:moveTo>
                <a:cubicBezTo>
                  <a:pt x="853726" y="1287501"/>
                  <a:pt x="862203" y="1300741"/>
                  <a:pt x="875729" y="1306361"/>
                </a:cubicBezTo>
                <a:cubicBezTo>
                  <a:pt x="864203" y="1313409"/>
                  <a:pt x="851535" y="1321125"/>
                  <a:pt x="840772" y="1327697"/>
                </a:cubicBezTo>
                <a:cubicBezTo>
                  <a:pt x="833819" y="1317981"/>
                  <a:pt x="825818" y="1306932"/>
                  <a:pt x="819150" y="1297693"/>
                </a:cubicBezTo>
                <a:cubicBezTo>
                  <a:pt x="828961" y="1290454"/>
                  <a:pt x="840867" y="1281691"/>
                  <a:pt x="852011" y="1273404"/>
                </a:cubicBezTo>
                <a:close/>
                <a:moveTo>
                  <a:pt x="835914" y="1356081"/>
                </a:moveTo>
                <a:cubicBezTo>
                  <a:pt x="842201" y="1365416"/>
                  <a:pt x="849821" y="1376560"/>
                  <a:pt x="856679" y="1386752"/>
                </a:cubicBezTo>
                <a:cubicBezTo>
                  <a:pt x="847439" y="1392562"/>
                  <a:pt x="836771" y="1399325"/>
                  <a:pt x="827056" y="1405516"/>
                </a:cubicBezTo>
                <a:cubicBezTo>
                  <a:pt x="820674" y="1396563"/>
                  <a:pt x="813530" y="1386466"/>
                  <a:pt x="807244" y="1377608"/>
                </a:cubicBezTo>
                <a:cubicBezTo>
                  <a:pt x="816674" y="1370559"/>
                  <a:pt x="827151" y="1362749"/>
                  <a:pt x="835914" y="1356081"/>
                </a:cubicBezTo>
                <a:close/>
                <a:moveTo>
                  <a:pt x="785051" y="1182250"/>
                </a:moveTo>
                <a:cubicBezTo>
                  <a:pt x="790861" y="1192061"/>
                  <a:pt x="798004" y="1204062"/>
                  <a:pt x="804196" y="1214445"/>
                </a:cubicBezTo>
                <a:cubicBezTo>
                  <a:pt x="795528" y="1220731"/>
                  <a:pt x="784765" y="1228446"/>
                  <a:pt x="774859" y="1235590"/>
                </a:cubicBezTo>
                <a:cubicBezTo>
                  <a:pt x="769334" y="1226541"/>
                  <a:pt x="762667" y="1215588"/>
                  <a:pt x="756952" y="1206158"/>
                </a:cubicBezTo>
                <a:cubicBezTo>
                  <a:pt x="766001" y="1198443"/>
                  <a:pt x="776478" y="1189584"/>
                  <a:pt x="785051" y="1182250"/>
                </a:cubicBezTo>
                <a:close/>
                <a:moveTo>
                  <a:pt x="719328" y="1077189"/>
                </a:moveTo>
                <a:cubicBezTo>
                  <a:pt x="721709" y="1085762"/>
                  <a:pt x="722471" y="1095382"/>
                  <a:pt x="727043" y="1102621"/>
                </a:cubicBezTo>
                <a:cubicBezTo>
                  <a:pt x="732568" y="1111289"/>
                  <a:pt x="741426" y="1117861"/>
                  <a:pt x="747998" y="1124433"/>
                </a:cubicBezTo>
                <a:cubicBezTo>
                  <a:pt x="731806" y="1124338"/>
                  <a:pt x="717995" y="1133292"/>
                  <a:pt x="711041" y="1146436"/>
                </a:cubicBezTo>
                <a:cubicBezTo>
                  <a:pt x="702564" y="1134625"/>
                  <a:pt x="693706" y="1122243"/>
                  <a:pt x="685514" y="1110813"/>
                </a:cubicBezTo>
                <a:cubicBezTo>
                  <a:pt x="701135" y="1107288"/>
                  <a:pt x="717328" y="1099764"/>
                  <a:pt x="719328" y="1077189"/>
                </a:cubicBezTo>
                <a:close/>
                <a:moveTo>
                  <a:pt x="705802" y="1169677"/>
                </a:moveTo>
                <a:cubicBezTo>
                  <a:pt x="710660" y="1178154"/>
                  <a:pt x="717137" y="1189489"/>
                  <a:pt x="723233" y="1200157"/>
                </a:cubicBezTo>
                <a:cubicBezTo>
                  <a:pt x="714661" y="1206348"/>
                  <a:pt x="704469" y="1213683"/>
                  <a:pt x="695611" y="1220160"/>
                </a:cubicBezTo>
                <a:cubicBezTo>
                  <a:pt x="688848" y="1211111"/>
                  <a:pt x="681419" y="1201205"/>
                  <a:pt x="675227" y="1192823"/>
                </a:cubicBezTo>
                <a:cubicBezTo>
                  <a:pt x="684752" y="1185489"/>
                  <a:pt x="695897" y="1177106"/>
                  <a:pt x="705802" y="1169677"/>
                </a:cubicBezTo>
                <a:close/>
                <a:moveTo>
                  <a:pt x="691229" y="1251116"/>
                </a:moveTo>
                <a:cubicBezTo>
                  <a:pt x="697040" y="1259307"/>
                  <a:pt x="703612" y="1268737"/>
                  <a:pt x="710184" y="1278072"/>
                </a:cubicBezTo>
                <a:cubicBezTo>
                  <a:pt x="701326" y="1283882"/>
                  <a:pt x="691706" y="1290264"/>
                  <a:pt x="682085" y="1296550"/>
                </a:cubicBezTo>
                <a:cubicBezTo>
                  <a:pt x="677132" y="1288930"/>
                  <a:pt x="671322" y="1280167"/>
                  <a:pt x="665893" y="1271785"/>
                </a:cubicBezTo>
                <a:cubicBezTo>
                  <a:pt x="674179" y="1265022"/>
                  <a:pt x="683324" y="1257497"/>
                  <a:pt x="691229" y="1251116"/>
                </a:cubicBezTo>
                <a:close/>
                <a:moveTo>
                  <a:pt x="639985" y="1075665"/>
                </a:moveTo>
                <a:cubicBezTo>
                  <a:pt x="646748" y="1085571"/>
                  <a:pt x="655511" y="1098335"/>
                  <a:pt x="662464" y="1108527"/>
                </a:cubicBezTo>
                <a:cubicBezTo>
                  <a:pt x="652748" y="1114622"/>
                  <a:pt x="640556" y="1122338"/>
                  <a:pt x="630079" y="1128910"/>
                </a:cubicBezTo>
                <a:cubicBezTo>
                  <a:pt x="623507" y="1119576"/>
                  <a:pt x="615410" y="1108146"/>
                  <a:pt x="608648" y="1098525"/>
                </a:cubicBezTo>
                <a:cubicBezTo>
                  <a:pt x="618077" y="1091572"/>
                  <a:pt x="629984" y="1082904"/>
                  <a:pt x="639985" y="1075665"/>
                </a:cubicBezTo>
                <a:close/>
                <a:moveTo>
                  <a:pt x="575215" y="971176"/>
                </a:moveTo>
                <a:cubicBezTo>
                  <a:pt x="579025" y="990226"/>
                  <a:pt x="583502" y="1008800"/>
                  <a:pt x="606552" y="1015563"/>
                </a:cubicBezTo>
                <a:cubicBezTo>
                  <a:pt x="587216" y="1016610"/>
                  <a:pt x="572738" y="1024897"/>
                  <a:pt x="565880" y="1039089"/>
                </a:cubicBezTo>
                <a:cubicBezTo>
                  <a:pt x="557689" y="1027373"/>
                  <a:pt x="549021" y="1014896"/>
                  <a:pt x="540449" y="1002609"/>
                </a:cubicBezTo>
                <a:cubicBezTo>
                  <a:pt x="556355" y="1000608"/>
                  <a:pt x="569786" y="990417"/>
                  <a:pt x="575215" y="971176"/>
                </a:cubicBezTo>
                <a:close/>
                <a:moveTo>
                  <a:pt x="560261" y="1061759"/>
                </a:moveTo>
                <a:cubicBezTo>
                  <a:pt x="566261" y="1071189"/>
                  <a:pt x="574072" y="1083285"/>
                  <a:pt x="581216" y="1094430"/>
                </a:cubicBezTo>
                <a:cubicBezTo>
                  <a:pt x="572643" y="1099764"/>
                  <a:pt x="561499" y="1106622"/>
                  <a:pt x="550926" y="1113098"/>
                </a:cubicBezTo>
                <a:cubicBezTo>
                  <a:pt x="544163" y="1103859"/>
                  <a:pt x="536543" y="1093477"/>
                  <a:pt x="529876" y="1084523"/>
                </a:cubicBezTo>
                <a:cubicBezTo>
                  <a:pt x="539591" y="1077285"/>
                  <a:pt x="551021" y="1068712"/>
                  <a:pt x="560261" y="1061759"/>
                </a:cubicBezTo>
                <a:close/>
                <a:moveTo>
                  <a:pt x="497014" y="964413"/>
                </a:moveTo>
                <a:cubicBezTo>
                  <a:pt x="497586" y="980034"/>
                  <a:pt x="507206" y="993369"/>
                  <a:pt x="521589" y="999751"/>
                </a:cubicBezTo>
                <a:cubicBezTo>
                  <a:pt x="510159" y="1005847"/>
                  <a:pt x="497777" y="1012514"/>
                  <a:pt x="487109" y="1018325"/>
                </a:cubicBezTo>
                <a:cubicBezTo>
                  <a:pt x="480060" y="1009657"/>
                  <a:pt x="471392" y="999179"/>
                  <a:pt x="464249" y="990321"/>
                </a:cubicBezTo>
                <a:cubicBezTo>
                  <a:pt x="473869" y="982701"/>
                  <a:pt x="485680" y="973367"/>
                  <a:pt x="497014" y="964413"/>
                </a:cubicBezTo>
                <a:close/>
                <a:moveTo>
                  <a:pt x="481298" y="1051662"/>
                </a:moveTo>
                <a:cubicBezTo>
                  <a:pt x="487394" y="1060139"/>
                  <a:pt x="494633" y="1070141"/>
                  <a:pt x="501301" y="1079475"/>
                </a:cubicBezTo>
                <a:cubicBezTo>
                  <a:pt x="492443" y="1084809"/>
                  <a:pt x="482632" y="1090620"/>
                  <a:pt x="473393" y="1096144"/>
                </a:cubicBezTo>
                <a:cubicBezTo>
                  <a:pt x="466915" y="1087762"/>
                  <a:pt x="459677" y="1078428"/>
                  <a:pt x="453104" y="1069950"/>
                </a:cubicBezTo>
                <a:cubicBezTo>
                  <a:pt x="461867" y="1064330"/>
                  <a:pt x="472154" y="1057663"/>
                  <a:pt x="481298" y="1051662"/>
                </a:cubicBezTo>
                <a:close/>
                <a:moveTo>
                  <a:pt x="466535" y="1133482"/>
                </a:moveTo>
                <a:cubicBezTo>
                  <a:pt x="472631" y="1141864"/>
                  <a:pt x="478917" y="1150437"/>
                  <a:pt x="485204" y="1159009"/>
                </a:cubicBezTo>
                <a:cubicBezTo>
                  <a:pt x="477393" y="1164534"/>
                  <a:pt x="468821" y="1170534"/>
                  <a:pt x="460724" y="1176249"/>
                </a:cubicBezTo>
                <a:cubicBezTo>
                  <a:pt x="454438" y="1167391"/>
                  <a:pt x="448056" y="1158342"/>
                  <a:pt x="442055" y="1150055"/>
                </a:cubicBezTo>
                <a:cubicBezTo>
                  <a:pt x="450056" y="1144626"/>
                  <a:pt x="458438" y="1138911"/>
                  <a:pt x="466535" y="1133482"/>
                </a:cubicBezTo>
                <a:close/>
                <a:moveTo>
                  <a:pt x="416052" y="956698"/>
                </a:moveTo>
                <a:cubicBezTo>
                  <a:pt x="423005" y="965747"/>
                  <a:pt x="431578" y="976891"/>
                  <a:pt x="439007" y="986511"/>
                </a:cubicBezTo>
                <a:cubicBezTo>
                  <a:pt x="429673" y="992798"/>
                  <a:pt x="417957" y="1000799"/>
                  <a:pt x="408623" y="1007180"/>
                </a:cubicBezTo>
                <a:cubicBezTo>
                  <a:pt x="401384" y="997179"/>
                  <a:pt x="393002" y="985463"/>
                  <a:pt x="385953" y="975653"/>
                </a:cubicBezTo>
                <a:cubicBezTo>
                  <a:pt x="394526" y="970319"/>
                  <a:pt x="405765" y="963175"/>
                  <a:pt x="416052" y="956698"/>
                </a:cubicBezTo>
                <a:close/>
                <a:moveTo>
                  <a:pt x="403765" y="1034613"/>
                </a:moveTo>
                <a:cubicBezTo>
                  <a:pt x="409670" y="1043852"/>
                  <a:pt x="416719" y="1054805"/>
                  <a:pt x="423196" y="1064997"/>
                </a:cubicBezTo>
                <a:cubicBezTo>
                  <a:pt x="414433" y="1070712"/>
                  <a:pt x="404432" y="1077285"/>
                  <a:pt x="394716" y="1083762"/>
                </a:cubicBezTo>
                <a:cubicBezTo>
                  <a:pt x="388334" y="1075094"/>
                  <a:pt x="381000" y="1065093"/>
                  <a:pt x="374523" y="1056234"/>
                </a:cubicBezTo>
                <a:cubicBezTo>
                  <a:pt x="383858" y="1049376"/>
                  <a:pt x="394621" y="1041375"/>
                  <a:pt x="403765" y="1034613"/>
                </a:cubicBezTo>
                <a:close/>
                <a:moveTo>
                  <a:pt x="388906" y="1117194"/>
                </a:moveTo>
                <a:cubicBezTo>
                  <a:pt x="394526" y="1125672"/>
                  <a:pt x="400526" y="1134816"/>
                  <a:pt x="406718" y="1144055"/>
                </a:cubicBezTo>
                <a:cubicBezTo>
                  <a:pt x="398907" y="1149294"/>
                  <a:pt x="389858" y="1155294"/>
                  <a:pt x="381095" y="1161105"/>
                </a:cubicBezTo>
                <a:cubicBezTo>
                  <a:pt x="375380" y="1153199"/>
                  <a:pt x="369189" y="1144531"/>
                  <a:pt x="362998" y="1136054"/>
                </a:cubicBezTo>
                <a:cubicBezTo>
                  <a:pt x="371665" y="1129767"/>
                  <a:pt x="380524" y="1123290"/>
                  <a:pt x="388906" y="1117194"/>
                </a:cubicBezTo>
                <a:close/>
                <a:moveTo>
                  <a:pt x="338519" y="938601"/>
                </a:moveTo>
                <a:cubicBezTo>
                  <a:pt x="345186" y="948697"/>
                  <a:pt x="353663" y="961556"/>
                  <a:pt x="360521" y="971938"/>
                </a:cubicBezTo>
                <a:cubicBezTo>
                  <a:pt x="350806" y="978225"/>
                  <a:pt x="338709" y="986035"/>
                  <a:pt x="328708" y="992512"/>
                </a:cubicBezTo>
                <a:cubicBezTo>
                  <a:pt x="321945" y="982987"/>
                  <a:pt x="313754" y="971557"/>
                  <a:pt x="307086" y="962222"/>
                </a:cubicBezTo>
                <a:cubicBezTo>
                  <a:pt x="316992" y="954793"/>
                  <a:pt x="329089" y="945649"/>
                  <a:pt x="338519" y="938601"/>
                </a:cubicBezTo>
                <a:close/>
                <a:moveTo>
                  <a:pt x="324136" y="1020896"/>
                </a:moveTo>
                <a:cubicBezTo>
                  <a:pt x="329756" y="1029850"/>
                  <a:pt x="336518" y="1040518"/>
                  <a:pt x="343186" y="1051091"/>
                </a:cubicBezTo>
                <a:cubicBezTo>
                  <a:pt x="335185" y="1056330"/>
                  <a:pt x="325184" y="1062806"/>
                  <a:pt x="315373" y="1069284"/>
                </a:cubicBezTo>
                <a:cubicBezTo>
                  <a:pt x="308610" y="1060139"/>
                  <a:pt x="301466" y="1050519"/>
                  <a:pt x="295085" y="1042042"/>
                </a:cubicBezTo>
                <a:cubicBezTo>
                  <a:pt x="304324" y="1035279"/>
                  <a:pt x="314897" y="1027564"/>
                  <a:pt x="324136" y="1020896"/>
                </a:cubicBezTo>
                <a:close/>
                <a:moveTo>
                  <a:pt x="309182" y="1103478"/>
                </a:moveTo>
                <a:cubicBezTo>
                  <a:pt x="315087" y="1112146"/>
                  <a:pt x="321183" y="1121195"/>
                  <a:pt x="326993" y="1129577"/>
                </a:cubicBezTo>
                <a:cubicBezTo>
                  <a:pt x="318897" y="1134911"/>
                  <a:pt x="310039" y="1140816"/>
                  <a:pt x="301371" y="1146531"/>
                </a:cubicBezTo>
                <a:cubicBezTo>
                  <a:pt x="295561" y="1138435"/>
                  <a:pt x="289274" y="1129863"/>
                  <a:pt x="283464" y="1121862"/>
                </a:cubicBezTo>
                <a:cubicBezTo>
                  <a:pt x="291941" y="1115861"/>
                  <a:pt x="300800" y="1109479"/>
                  <a:pt x="309182" y="1103478"/>
                </a:cubicBezTo>
                <a:close/>
                <a:moveTo>
                  <a:pt x="258985" y="923837"/>
                </a:moveTo>
                <a:cubicBezTo>
                  <a:pt x="265081" y="933647"/>
                  <a:pt x="273177" y="946506"/>
                  <a:pt x="280321" y="957936"/>
                </a:cubicBezTo>
                <a:cubicBezTo>
                  <a:pt x="271272" y="963746"/>
                  <a:pt x="259270" y="971462"/>
                  <a:pt x="249079" y="978034"/>
                </a:cubicBezTo>
                <a:cubicBezTo>
                  <a:pt x="242221" y="968604"/>
                  <a:pt x="233839" y="956984"/>
                  <a:pt x="227457" y="948221"/>
                </a:cubicBezTo>
                <a:cubicBezTo>
                  <a:pt x="237554" y="940315"/>
                  <a:pt x="249745" y="930980"/>
                  <a:pt x="258985" y="923837"/>
                </a:cubicBezTo>
                <a:close/>
                <a:moveTo>
                  <a:pt x="244602" y="1006895"/>
                </a:moveTo>
                <a:cubicBezTo>
                  <a:pt x="250127" y="1015658"/>
                  <a:pt x="256985" y="1026516"/>
                  <a:pt x="263271" y="1036613"/>
                </a:cubicBezTo>
                <a:cubicBezTo>
                  <a:pt x="254794" y="1042233"/>
                  <a:pt x="244888" y="1048805"/>
                  <a:pt x="235649" y="1054996"/>
                </a:cubicBezTo>
                <a:cubicBezTo>
                  <a:pt x="228886" y="1045947"/>
                  <a:pt x="221456" y="1036137"/>
                  <a:pt x="215265" y="1027945"/>
                </a:cubicBezTo>
                <a:cubicBezTo>
                  <a:pt x="224600" y="1021182"/>
                  <a:pt x="234982" y="1013848"/>
                  <a:pt x="244602" y="1006895"/>
                </a:cubicBezTo>
                <a:close/>
                <a:moveTo>
                  <a:pt x="229362" y="1089477"/>
                </a:moveTo>
                <a:cubicBezTo>
                  <a:pt x="235268" y="1098144"/>
                  <a:pt x="241364" y="1106907"/>
                  <a:pt x="247174" y="1115480"/>
                </a:cubicBezTo>
                <a:cubicBezTo>
                  <a:pt x="239363" y="1120719"/>
                  <a:pt x="230505" y="1126529"/>
                  <a:pt x="221647" y="1132434"/>
                </a:cubicBezTo>
                <a:cubicBezTo>
                  <a:pt x="216218" y="1124910"/>
                  <a:pt x="210312" y="1116528"/>
                  <a:pt x="203930" y="1107669"/>
                </a:cubicBezTo>
                <a:cubicBezTo>
                  <a:pt x="211836" y="1102050"/>
                  <a:pt x="220599" y="1095763"/>
                  <a:pt x="229362" y="1089477"/>
                </a:cubicBezTo>
                <a:close/>
                <a:moveTo>
                  <a:pt x="179642" y="911454"/>
                </a:moveTo>
                <a:cubicBezTo>
                  <a:pt x="186023" y="920979"/>
                  <a:pt x="194310" y="933171"/>
                  <a:pt x="201073" y="943268"/>
                </a:cubicBezTo>
                <a:cubicBezTo>
                  <a:pt x="191072" y="949840"/>
                  <a:pt x="179356" y="957460"/>
                  <a:pt x="168878" y="964318"/>
                </a:cubicBezTo>
                <a:cubicBezTo>
                  <a:pt x="163640" y="955936"/>
                  <a:pt x="156972" y="945268"/>
                  <a:pt x="151162" y="936124"/>
                </a:cubicBezTo>
                <a:cubicBezTo>
                  <a:pt x="160306" y="928313"/>
                  <a:pt x="170974" y="919074"/>
                  <a:pt x="179642" y="911454"/>
                </a:cubicBezTo>
                <a:close/>
                <a:moveTo>
                  <a:pt x="164687" y="992512"/>
                </a:moveTo>
                <a:cubicBezTo>
                  <a:pt x="170498" y="1001656"/>
                  <a:pt x="177356" y="1012324"/>
                  <a:pt x="183737" y="1022325"/>
                </a:cubicBezTo>
                <a:cubicBezTo>
                  <a:pt x="175260" y="1027945"/>
                  <a:pt x="165259" y="1034613"/>
                  <a:pt x="155924" y="1040899"/>
                </a:cubicBezTo>
                <a:cubicBezTo>
                  <a:pt x="149162" y="1031850"/>
                  <a:pt x="141732" y="1021944"/>
                  <a:pt x="135446" y="1013658"/>
                </a:cubicBezTo>
                <a:cubicBezTo>
                  <a:pt x="145066" y="1006704"/>
                  <a:pt x="155734" y="998989"/>
                  <a:pt x="164687" y="992512"/>
                </a:cubicBezTo>
                <a:close/>
                <a:moveTo>
                  <a:pt x="149733" y="1074998"/>
                </a:moveTo>
                <a:cubicBezTo>
                  <a:pt x="155448" y="1083380"/>
                  <a:pt x="161735" y="1092525"/>
                  <a:pt x="167640" y="1101192"/>
                </a:cubicBezTo>
                <a:cubicBezTo>
                  <a:pt x="159734" y="1106526"/>
                  <a:pt x="150876" y="1112432"/>
                  <a:pt x="142113" y="1118242"/>
                </a:cubicBezTo>
                <a:cubicBezTo>
                  <a:pt x="136398" y="1110336"/>
                  <a:pt x="130112" y="1101764"/>
                  <a:pt x="124016" y="1093477"/>
                </a:cubicBezTo>
                <a:cubicBezTo>
                  <a:pt x="132683" y="1087286"/>
                  <a:pt x="141351" y="1081095"/>
                  <a:pt x="149733" y="1074998"/>
                </a:cubicBezTo>
                <a:close/>
                <a:moveTo>
                  <a:pt x="100108" y="897071"/>
                </a:moveTo>
                <a:cubicBezTo>
                  <a:pt x="105061" y="906216"/>
                  <a:pt x="111633" y="918503"/>
                  <a:pt x="117920" y="930123"/>
                </a:cubicBezTo>
                <a:cubicBezTo>
                  <a:pt x="109157" y="936600"/>
                  <a:pt x="98584" y="944601"/>
                  <a:pt x="89726" y="951173"/>
                </a:cubicBezTo>
                <a:cubicBezTo>
                  <a:pt x="84106" y="942125"/>
                  <a:pt x="77343" y="931362"/>
                  <a:pt x="71247" y="921551"/>
                </a:cubicBezTo>
                <a:cubicBezTo>
                  <a:pt x="80486" y="913740"/>
                  <a:pt x="91440" y="904501"/>
                  <a:pt x="100108" y="897071"/>
                </a:cubicBezTo>
                <a:close/>
                <a:moveTo>
                  <a:pt x="85249" y="977939"/>
                </a:moveTo>
                <a:cubicBezTo>
                  <a:pt x="90964" y="986988"/>
                  <a:pt x="97727" y="997751"/>
                  <a:pt x="104204" y="1008228"/>
                </a:cubicBezTo>
                <a:cubicBezTo>
                  <a:pt x="95345" y="1014229"/>
                  <a:pt x="85439" y="1020896"/>
                  <a:pt x="76105" y="1027278"/>
                </a:cubicBezTo>
                <a:cubicBezTo>
                  <a:pt x="69437" y="1018229"/>
                  <a:pt x="61912" y="1008038"/>
                  <a:pt x="55436" y="999370"/>
                </a:cubicBezTo>
                <a:cubicBezTo>
                  <a:pt x="64961" y="992512"/>
                  <a:pt x="76010" y="984606"/>
                  <a:pt x="85249" y="977939"/>
                </a:cubicBezTo>
                <a:close/>
                <a:moveTo>
                  <a:pt x="70390" y="1060521"/>
                </a:moveTo>
                <a:cubicBezTo>
                  <a:pt x="76105" y="1068998"/>
                  <a:pt x="82201" y="1078142"/>
                  <a:pt x="88297" y="1087191"/>
                </a:cubicBezTo>
                <a:cubicBezTo>
                  <a:pt x="80296" y="1092525"/>
                  <a:pt x="71247" y="1098525"/>
                  <a:pt x="62389" y="1104336"/>
                </a:cubicBezTo>
                <a:cubicBezTo>
                  <a:pt x="56102" y="1095954"/>
                  <a:pt x="49530" y="1087191"/>
                  <a:pt x="43625" y="1079285"/>
                </a:cubicBezTo>
                <a:cubicBezTo>
                  <a:pt x="52769" y="1072903"/>
                  <a:pt x="61722" y="1066521"/>
                  <a:pt x="70390" y="1060521"/>
                </a:cubicBezTo>
                <a:close/>
                <a:moveTo>
                  <a:pt x="55626" y="1142150"/>
                </a:moveTo>
                <a:cubicBezTo>
                  <a:pt x="60770" y="1149865"/>
                  <a:pt x="66199" y="1158056"/>
                  <a:pt x="71723" y="1166248"/>
                </a:cubicBezTo>
                <a:cubicBezTo>
                  <a:pt x="64103" y="1171392"/>
                  <a:pt x="56388" y="1176630"/>
                  <a:pt x="48673" y="1181869"/>
                </a:cubicBezTo>
                <a:cubicBezTo>
                  <a:pt x="43529" y="1174821"/>
                  <a:pt x="38100" y="1167296"/>
                  <a:pt x="32194" y="1159200"/>
                </a:cubicBezTo>
                <a:cubicBezTo>
                  <a:pt x="39624" y="1153770"/>
                  <a:pt x="47625" y="1147960"/>
                  <a:pt x="55626" y="1142150"/>
                </a:cubicBezTo>
                <a:close/>
                <a:moveTo>
                  <a:pt x="40767" y="1223874"/>
                </a:moveTo>
                <a:cubicBezTo>
                  <a:pt x="45434" y="1230923"/>
                  <a:pt x="50197" y="1238162"/>
                  <a:pt x="55055" y="1245401"/>
                </a:cubicBezTo>
                <a:cubicBezTo>
                  <a:pt x="49149" y="1249211"/>
                  <a:pt x="43339" y="1252926"/>
                  <a:pt x="36767" y="1257117"/>
                </a:cubicBezTo>
                <a:cubicBezTo>
                  <a:pt x="31528" y="1250544"/>
                  <a:pt x="26956" y="1244829"/>
                  <a:pt x="22003" y="1238543"/>
                </a:cubicBezTo>
                <a:cubicBezTo>
                  <a:pt x="28194" y="1233685"/>
                  <a:pt x="34385" y="1228922"/>
                  <a:pt x="40767" y="1223874"/>
                </a:cubicBezTo>
                <a:close/>
                <a:moveTo>
                  <a:pt x="23717" y="1336841"/>
                </a:moveTo>
                <a:cubicBezTo>
                  <a:pt x="19050" y="1330459"/>
                  <a:pt x="15240" y="1325220"/>
                  <a:pt x="10954" y="1319315"/>
                </a:cubicBezTo>
                <a:cubicBezTo>
                  <a:pt x="16002" y="1315695"/>
                  <a:pt x="21146" y="1311885"/>
                  <a:pt x="26765" y="1307885"/>
                </a:cubicBezTo>
                <a:cubicBezTo>
                  <a:pt x="30861" y="1313505"/>
                  <a:pt x="34957" y="1319029"/>
                  <a:pt x="39529" y="1325125"/>
                </a:cubicBezTo>
                <a:cubicBezTo>
                  <a:pt x="34195" y="1329030"/>
                  <a:pt x="29147" y="1332840"/>
                  <a:pt x="23717" y="1336841"/>
                </a:cubicBezTo>
                <a:close/>
                <a:moveTo>
                  <a:pt x="931354" y="1278738"/>
                </a:moveTo>
                <a:cubicBezTo>
                  <a:pt x="936498" y="1270642"/>
                  <a:pt x="940499" y="1261212"/>
                  <a:pt x="947166" y="1254640"/>
                </a:cubicBezTo>
                <a:cubicBezTo>
                  <a:pt x="958501" y="1243496"/>
                  <a:pt x="976694" y="1242734"/>
                  <a:pt x="990505" y="1250639"/>
                </a:cubicBezTo>
                <a:cubicBezTo>
                  <a:pt x="1004411" y="1258545"/>
                  <a:pt x="1012031" y="1274357"/>
                  <a:pt x="1009460" y="1289978"/>
                </a:cubicBezTo>
                <a:cubicBezTo>
                  <a:pt x="1006793" y="1306361"/>
                  <a:pt x="995744" y="1318172"/>
                  <a:pt x="979551" y="1321601"/>
                </a:cubicBezTo>
                <a:cubicBezTo>
                  <a:pt x="974979" y="1322553"/>
                  <a:pt x="970312" y="1323030"/>
                  <a:pt x="965645" y="1323792"/>
                </a:cubicBezTo>
                <a:lnTo>
                  <a:pt x="966121" y="1324077"/>
                </a:lnTo>
                <a:cubicBezTo>
                  <a:pt x="944118" y="1316648"/>
                  <a:pt x="932021" y="1301789"/>
                  <a:pt x="931831" y="1278167"/>
                </a:cubicBezTo>
                <a:lnTo>
                  <a:pt x="931354" y="1278738"/>
                </a:lnTo>
                <a:close/>
                <a:moveTo>
                  <a:pt x="865156" y="1190251"/>
                </a:moveTo>
                <a:cubicBezTo>
                  <a:pt x="871252" y="1167296"/>
                  <a:pt x="884301" y="1152151"/>
                  <a:pt x="909447" y="1150627"/>
                </a:cubicBezTo>
                <a:lnTo>
                  <a:pt x="909066" y="1150341"/>
                </a:lnTo>
                <a:cubicBezTo>
                  <a:pt x="935355" y="1160438"/>
                  <a:pt x="945928" y="1173297"/>
                  <a:pt x="944404" y="1193013"/>
                </a:cubicBezTo>
                <a:cubicBezTo>
                  <a:pt x="942880" y="1212349"/>
                  <a:pt x="928116" y="1227208"/>
                  <a:pt x="908780" y="1228732"/>
                </a:cubicBezTo>
                <a:cubicBezTo>
                  <a:pt x="890302" y="1230256"/>
                  <a:pt x="873824" y="1218159"/>
                  <a:pt x="868871" y="1199776"/>
                </a:cubicBezTo>
                <a:cubicBezTo>
                  <a:pt x="867918" y="1196347"/>
                  <a:pt x="866489" y="1193013"/>
                  <a:pt x="865251" y="1189680"/>
                </a:cubicBezTo>
                <a:cubicBezTo>
                  <a:pt x="865251" y="1189870"/>
                  <a:pt x="865156" y="1190251"/>
                  <a:pt x="865156" y="1190251"/>
                </a:cubicBezTo>
                <a:close/>
                <a:moveTo>
                  <a:pt x="1076897" y="1381037"/>
                </a:moveTo>
                <a:cubicBezTo>
                  <a:pt x="1065848" y="1409612"/>
                  <a:pt x="1050703" y="1420375"/>
                  <a:pt x="1028224" y="1415327"/>
                </a:cubicBezTo>
                <a:cubicBezTo>
                  <a:pt x="1009936" y="1411326"/>
                  <a:pt x="997172" y="1394372"/>
                  <a:pt x="998411" y="1375798"/>
                </a:cubicBezTo>
                <a:cubicBezTo>
                  <a:pt x="999649" y="1356843"/>
                  <a:pt x="1013651" y="1342175"/>
                  <a:pt x="1032605" y="1339889"/>
                </a:cubicBezTo>
                <a:cubicBezTo>
                  <a:pt x="1051179" y="1337698"/>
                  <a:pt x="1068800" y="1349414"/>
                  <a:pt x="1073658" y="1367511"/>
                </a:cubicBezTo>
                <a:cubicBezTo>
                  <a:pt x="1074896" y="1372083"/>
                  <a:pt x="1075563" y="1376751"/>
                  <a:pt x="1076516" y="1381418"/>
                </a:cubicBezTo>
                <a:lnTo>
                  <a:pt x="1076897" y="1381037"/>
                </a:lnTo>
                <a:close/>
                <a:moveTo>
                  <a:pt x="432626" y="856590"/>
                </a:moveTo>
                <a:cubicBezTo>
                  <a:pt x="432626" y="876688"/>
                  <a:pt x="414814" y="893452"/>
                  <a:pt x="393859" y="893071"/>
                </a:cubicBezTo>
                <a:cubicBezTo>
                  <a:pt x="372809" y="892690"/>
                  <a:pt x="356426" y="876021"/>
                  <a:pt x="356426" y="854971"/>
                </a:cubicBezTo>
                <a:cubicBezTo>
                  <a:pt x="356426" y="833349"/>
                  <a:pt x="373666" y="816490"/>
                  <a:pt x="395383" y="816871"/>
                </a:cubicBezTo>
                <a:cubicBezTo>
                  <a:pt x="416814" y="817347"/>
                  <a:pt x="432626" y="834111"/>
                  <a:pt x="432626" y="856590"/>
                </a:cubicBezTo>
                <a:close/>
                <a:moveTo>
                  <a:pt x="433292" y="867639"/>
                </a:moveTo>
                <a:cubicBezTo>
                  <a:pt x="433102" y="848208"/>
                  <a:pt x="450342" y="831444"/>
                  <a:pt x="470821" y="831254"/>
                </a:cubicBezTo>
                <a:cubicBezTo>
                  <a:pt x="492062" y="831063"/>
                  <a:pt x="508826" y="847351"/>
                  <a:pt x="509207" y="868496"/>
                </a:cubicBezTo>
                <a:cubicBezTo>
                  <a:pt x="509588" y="889737"/>
                  <a:pt x="493300" y="906692"/>
                  <a:pt x="472250" y="907168"/>
                </a:cubicBezTo>
                <a:cubicBezTo>
                  <a:pt x="449866" y="907739"/>
                  <a:pt x="433483" y="891071"/>
                  <a:pt x="433292" y="867639"/>
                </a:cubicBezTo>
                <a:close/>
                <a:moveTo>
                  <a:pt x="76105" y="838969"/>
                </a:moveTo>
                <a:cubicBezTo>
                  <a:pt x="54959" y="838969"/>
                  <a:pt x="38386" y="822491"/>
                  <a:pt x="38195" y="801345"/>
                </a:cubicBezTo>
                <a:cubicBezTo>
                  <a:pt x="38005" y="779628"/>
                  <a:pt x="55150" y="762674"/>
                  <a:pt x="76867" y="763055"/>
                </a:cubicBezTo>
                <a:cubicBezTo>
                  <a:pt x="98012" y="763436"/>
                  <a:pt x="114300" y="780200"/>
                  <a:pt x="114110" y="801441"/>
                </a:cubicBezTo>
                <a:cubicBezTo>
                  <a:pt x="113919" y="822586"/>
                  <a:pt x="97250" y="838969"/>
                  <a:pt x="76105" y="838969"/>
                </a:cubicBezTo>
                <a:close/>
                <a:moveTo>
                  <a:pt x="1102424" y="1433805"/>
                </a:moveTo>
                <a:cubicBezTo>
                  <a:pt x="1123569" y="1433901"/>
                  <a:pt x="1140143" y="1450379"/>
                  <a:pt x="1140238" y="1471620"/>
                </a:cubicBezTo>
                <a:cubicBezTo>
                  <a:pt x="1140333" y="1493337"/>
                  <a:pt x="1123188" y="1510196"/>
                  <a:pt x="1101376" y="1509720"/>
                </a:cubicBezTo>
                <a:cubicBezTo>
                  <a:pt x="1080326" y="1509243"/>
                  <a:pt x="1064038" y="1492384"/>
                  <a:pt x="1064324" y="1471239"/>
                </a:cubicBezTo>
                <a:cubicBezTo>
                  <a:pt x="1064514" y="1450188"/>
                  <a:pt x="1081183" y="1433710"/>
                  <a:pt x="1102424" y="1433805"/>
                </a:cubicBezTo>
                <a:close/>
                <a:moveTo>
                  <a:pt x="733901" y="990893"/>
                </a:moveTo>
                <a:cubicBezTo>
                  <a:pt x="734187" y="1011943"/>
                  <a:pt x="718090" y="1028897"/>
                  <a:pt x="697135" y="1029564"/>
                </a:cubicBezTo>
                <a:cubicBezTo>
                  <a:pt x="675608" y="1030231"/>
                  <a:pt x="658082" y="1013658"/>
                  <a:pt x="657701" y="992036"/>
                </a:cubicBezTo>
                <a:cubicBezTo>
                  <a:pt x="657416" y="970414"/>
                  <a:pt x="674370" y="953269"/>
                  <a:pt x="695897" y="953364"/>
                </a:cubicBezTo>
                <a:cubicBezTo>
                  <a:pt x="716852" y="953364"/>
                  <a:pt x="733520" y="969843"/>
                  <a:pt x="733901" y="990893"/>
                </a:cubicBezTo>
                <a:close/>
                <a:moveTo>
                  <a:pt x="878872" y="1099764"/>
                </a:moveTo>
                <a:cubicBezTo>
                  <a:pt x="878681" y="1121290"/>
                  <a:pt x="861346" y="1138149"/>
                  <a:pt x="839724" y="1137578"/>
                </a:cubicBezTo>
                <a:cubicBezTo>
                  <a:pt x="818769" y="1137006"/>
                  <a:pt x="802481" y="1120147"/>
                  <a:pt x="802672" y="1099192"/>
                </a:cubicBezTo>
                <a:cubicBezTo>
                  <a:pt x="802862" y="1077666"/>
                  <a:pt x="820198" y="1060902"/>
                  <a:pt x="841820" y="1061378"/>
                </a:cubicBezTo>
                <a:cubicBezTo>
                  <a:pt x="862679" y="1061854"/>
                  <a:pt x="878967" y="1078809"/>
                  <a:pt x="878872" y="1099764"/>
                </a:cubicBezTo>
                <a:close/>
                <a:moveTo>
                  <a:pt x="193834" y="814680"/>
                </a:moveTo>
                <a:cubicBezTo>
                  <a:pt x="194120" y="835730"/>
                  <a:pt x="177927" y="852685"/>
                  <a:pt x="156972" y="853352"/>
                </a:cubicBezTo>
                <a:cubicBezTo>
                  <a:pt x="135446" y="854019"/>
                  <a:pt x="117920" y="837350"/>
                  <a:pt x="117634" y="815823"/>
                </a:cubicBezTo>
                <a:cubicBezTo>
                  <a:pt x="117348" y="794202"/>
                  <a:pt x="134303" y="777056"/>
                  <a:pt x="155924" y="777152"/>
                </a:cubicBezTo>
                <a:cubicBezTo>
                  <a:pt x="176975" y="777247"/>
                  <a:pt x="193548" y="793725"/>
                  <a:pt x="193834" y="814680"/>
                </a:cubicBezTo>
                <a:close/>
                <a:moveTo>
                  <a:pt x="588550" y="884118"/>
                </a:moveTo>
                <a:cubicBezTo>
                  <a:pt x="588264" y="905358"/>
                  <a:pt x="571595" y="921455"/>
                  <a:pt x="550259" y="921170"/>
                </a:cubicBezTo>
                <a:cubicBezTo>
                  <a:pt x="529019" y="920884"/>
                  <a:pt x="512921" y="904215"/>
                  <a:pt x="513207" y="882879"/>
                </a:cubicBezTo>
                <a:cubicBezTo>
                  <a:pt x="513493" y="861638"/>
                  <a:pt x="530162" y="845541"/>
                  <a:pt x="551498" y="845827"/>
                </a:cubicBezTo>
                <a:cubicBezTo>
                  <a:pt x="572643" y="846018"/>
                  <a:pt x="588836" y="862781"/>
                  <a:pt x="588550" y="884118"/>
                </a:cubicBezTo>
                <a:close/>
                <a:moveTo>
                  <a:pt x="775716" y="1043185"/>
                </a:moveTo>
                <a:cubicBezTo>
                  <a:pt x="754285" y="1043280"/>
                  <a:pt x="737902" y="1026993"/>
                  <a:pt x="737902" y="1005656"/>
                </a:cubicBezTo>
                <a:cubicBezTo>
                  <a:pt x="737902" y="984321"/>
                  <a:pt x="754380" y="968033"/>
                  <a:pt x="775811" y="968223"/>
                </a:cubicBezTo>
                <a:cubicBezTo>
                  <a:pt x="796576" y="968414"/>
                  <a:pt x="812578" y="984321"/>
                  <a:pt x="812864" y="1004990"/>
                </a:cubicBezTo>
                <a:cubicBezTo>
                  <a:pt x="813149" y="1026421"/>
                  <a:pt x="796957" y="1042995"/>
                  <a:pt x="775716" y="1043185"/>
                </a:cubicBezTo>
                <a:close/>
                <a:moveTo>
                  <a:pt x="34195" y="786201"/>
                </a:moveTo>
                <a:cubicBezTo>
                  <a:pt x="34481" y="806489"/>
                  <a:pt x="19812" y="822396"/>
                  <a:pt x="95" y="824110"/>
                </a:cubicBezTo>
                <a:lnTo>
                  <a:pt x="95" y="749625"/>
                </a:lnTo>
                <a:cubicBezTo>
                  <a:pt x="19336" y="751339"/>
                  <a:pt x="33909" y="766388"/>
                  <a:pt x="34195" y="786201"/>
                </a:cubicBezTo>
                <a:close/>
                <a:moveTo>
                  <a:pt x="909447" y="1150627"/>
                </a:moveTo>
                <a:cubicBezTo>
                  <a:pt x="894207" y="1143007"/>
                  <a:pt x="882968" y="1132530"/>
                  <a:pt x="882968" y="1113956"/>
                </a:cubicBezTo>
                <a:cubicBezTo>
                  <a:pt x="882872" y="1093191"/>
                  <a:pt x="898589" y="1076904"/>
                  <a:pt x="919163" y="1076332"/>
                </a:cubicBezTo>
                <a:cubicBezTo>
                  <a:pt x="939927" y="1075856"/>
                  <a:pt x="956691" y="1091191"/>
                  <a:pt x="957548" y="1111670"/>
                </a:cubicBezTo>
                <a:cubicBezTo>
                  <a:pt x="958406" y="1132625"/>
                  <a:pt x="943832" y="1149389"/>
                  <a:pt x="923163" y="1150818"/>
                </a:cubicBezTo>
                <a:cubicBezTo>
                  <a:pt x="918496" y="1151103"/>
                  <a:pt x="913829" y="1150532"/>
                  <a:pt x="909161" y="1150341"/>
                </a:cubicBezTo>
                <a:cubicBezTo>
                  <a:pt x="909066" y="1150341"/>
                  <a:pt x="909447" y="1150627"/>
                  <a:pt x="909447" y="1150627"/>
                </a:cubicBezTo>
                <a:close/>
                <a:moveTo>
                  <a:pt x="985838" y="1241972"/>
                </a:moveTo>
                <a:cubicBezTo>
                  <a:pt x="964502" y="1242067"/>
                  <a:pt x="948214" y="1225779"/>
                  <a:pt x="948309" y="1204443"/>
                </a:cubicBezTo>
                <a:cubicBezTo>
                  <a:pt x="948404" y="1183203"/>
                  <a:pt x="964883" y="1167010"/>
                  <a:pt x="986219" y="1167201"/>
                </a:cubicBezTo>
                <a:cubicBezTo>
                  <a:pt x="1006888" y="1167391"/>
                  <a:pt x="1022890" y="1183393"/>
                  <a:pt x="1023080" y="1204062"/>
                </a:cubicBezTo>
                <a:cubicBezTo>
                  <a:pt x="1023271" y="1225398"/>
                  <a:pt x="1007078" y="1241877"/>
                  <a:pt x="985838" y="1241972"/>
                </a:cubicBezTo>
                <a:close/>
                <a:moveTo>
                  <a:pt x="1076611" y="1381418"/>
                </a:moveTo>
                <a:cubicBezTo>
                  <a:pt x="1084231" y="1366178"/>
                  <a:pt x="1094708" y="1354938"/>
                  <a:pt x="1113282" y="1354938"/>
                </a:cubicBezTo>
                <a:cubicBezTo>
                  <a:pt x="1134047" y="1354843"/>
                  <a:pt x="1150334" y="1370559"/>
                  <a:pt x="1150906" y="1391133"/>
                </a:cubicBezTo>
                <a:cubicBezTo>
                  <a:pt x="1151382" y="1411898"/>
                  <a:pt x="1136047" y="1428662"/>
                  <a:pt x="1115568" y="1429519"/>
                </a:cubicBezTo>
                <a:cubicBezTo>
                  <a:pt x="1094613" y="1430376"/>
                  <a:pt x="1077849" y="1415803"/>
                  <a:pt x="1076420" y="1395134"/>
                </a:cubicBezTo>
                <a:cubicBezTo>
                  <a:pt x="1076135" y="1390467"/>
                  <a:pt x="1076706" y="1385799"/>
                  <a:pt x="1076897" y="1381132"/>
                </a:cubicBezTo>
                <a:cubicBezTo>
                  <a:pt x="1076897" y="1381037"/>
                  <a:pt x="1076611" y="1381418"/>
                  <a:pt x="1076611" y="1381418"/>
                </a:cubicBezTo>
                <a:close/>
                <a:moveTo>
                  <a:pt x="667702" y="897929"/>
                </a:moveTo>
                <a:cubicBezTo>
                  <a:pt x="667607" y="919265"/>
                  <a:pt x="650843" y="935362"/>
                  <a:pt x="629412" y="934981"/>
                </a:cubicBezTo>
                <a:cubicBezTo>
                  <a:pt x="608743" y="934600"/>
                  <a:pt x="592931" y="918217"/>
                  <a:pt x="593027" y="897453"/>
                </a:cubicBezTo>
                <a:cubicBezTo>
                  <a:pt x="593122" y="876212"/>
                  <a:pt x="609886" y="860019"/>
                  <a:pt x="631317" y="860400"/>
                </a:cubicBezTo>
                <a:cubicBezTo>
                  <a:pt x="651986" y="860781"/>
                  <a:pt x="667798" y="877069"/>
                  <a:pt x="667702" y="897929"/>
                </a:cubicBezTo>
                <a:close/>
                <a:moveTo>
                  <a:pt x="1051655" y="1261022"/>
                </a:moveTo>
                <a:cubicBezTo>
                  <a:pt x="1072801" y="1261308"/>
                  <a:pt x="1088803" y="1277976"/>
                  <a:pt x="1088422" y="1299312"/>
                </a:cubicBezTo>
                <a:cubicBezTo>
                  <a:pt x="1088041" y="1320458"/>
                  <a:pt x="1071182" y="1336269"/>
                  <a:pt x="1049750" y="1335698"/>
                </a:cubicBezTo>
                <a:cubicBezTo>
                  <a:pt x="1029176" y="1335126"/>
                  <a:pt x="1013555" y="1318839"/>
                  <a:pt x="1013651" y="1298074"/>
                </a:cubicBezTo>
                <a:cubicBezTo>
                  <a:pt x="1013746" y="1276929"/>
                  <a:pt x="1030319" y="1260831"/>
                  <a:pt x="1051655" y="1261022"/>
                </a:cubicBezTo>
                <a:close/>
                <a:moveTo>
                  <a:pt x="709327" y="948888"/>
                </a:moveTo>
                <a:cubicBezTo>
                  <a:pt x="688943" y="948506"/>
                  <a:pt x="672846" y="932028"/>
                  <a:pt x="673037" y="911550"/>
                </a:cubicBezTo>
                <a:cubicBezTo>
                  <a:pt x="673227" y="890595"/>
                  <a:pt x="690372" y="874212"/>
                  <a:pt x="711422" y="874878"/>
                </a:cubicBezTo>
                <a:cubicBezTo>
                  <a:pt x="731806" y="875545"/>
                  <a:pt x="747522" y="892404"/>
                  <a:pt x="747046" y="912978"/>
                </a:cubicBezTo>
                <a:cubicBezTo>
                  <a:pt x="746474" y="933267"/>
                  <a:pt x="729806" y="949269"/>
                  <a:pt x="709327" y="948888"/>
                </a:cubicBezTo>
                <a:close/>
                <a:moveTo>
                  <a:pt x="249365" y="786867"/>
                </a:moveTo>
                <a:cubicBezTo>
                  <a:pt x="228886" y="786772"/>
                  <a:pt x="212598" y="770484"/>
                  <a:pt x="212503" y="750101"/>
                </a:cubicBezTo>
                <a:cubicBezTo>
                  <a:pt x="212408" y="729051"/>
                  <a:pt x="229267" y="712477"/>
                  <a:pt x="250317" y="712858"/>
                </a:cubicBezTo>
                <a:cubicBezTo>
                  <a:pt x="270701" y="713239"/>
                  <a:pt x="286703" y="729908"/>
                  <a:pt x="286512" y="750387"/>
                </a:cubicBezTo>
                <a:cubicBezTo>
                  <a:pt x="286322" y="770770"/>
                  <a:pt x="269843" y="786963"/>
                  <a:pt x="249365" y="786867"/>
                </a:cubicBezTo>
                <a:close/>
                <a:moveTo>
                  <a:pt x="206883" y="735146"/>
                </a:moveTo>
                <a:cubicBezTo>
                  <a:pt x="207169" y="755625"/>
                  <a:pt x="190881" y="772294"/>
                  <a:pt x="170402" y="772580"/>
                </a:cubicBezTo>
                <a:cubicBezTo>
                  <a:pt x="149924" y="772866"/>
                  <a:pt x="133255" y="756578"/>
                  <a:pt x="132969" y="736099"/>
                </a:cubicBezTo>
                <a:cubicBezTo>
                  <a:pt x="132683" y="715620"/>
                  <a:pt x="148971" y="698952"/>
                  <a:pt x="169450" y="698666"/>
                </a:cubicBezTo>
                <a:cubicBezTo>
                  <a:pt x="190024" y="698475"/>
                  <a:pt x="206693" y="714763"/>
                  <a:pt x="206883" y="735146"/>
                </a:cubicBezTo>
                <a:close/>
                <a:moveTo>
                  <a:pt x="485585" y="755625"/>
                </a:moveTo>
                <a:cubicBezTo>
                  <a:pt x="505873" y="755721"/>
                  <a:pt x="522446" y="772389"/>
                  <a:pt x="522351" y="792678"/>
                </a:cubicBezTo>
                <a:cubicBezTo>
                  <a:pt x="522256" y="812966"/>
                  <a:pt x="505778" y="829349"/>
                  <a:pt x="485299" y="829444"/>
                </a:cubicBezTo>
                <a:cubicBezTo>
                  <a:pt x="465201" y="829539"/>
                  <a:pt x="448532" y="812680"/>
                  <a:pt x="448532" y="792392"/>
                </a:cubicBezTo>
                <a:cubicBezTo>
                  <a:pt x="448628" y="772104"/>
                  <a:pt x="465296" y="755530"/>
                  <a:pt x="485585" y="755625"/>
                </a:cubicBezTo>
                <a:close/>
                <a:moveTo>
                  <a:pt x="403955" y="815442"/>
                </a:moveTo>
                <a:cubicBezTo>
                  <a:pt x="385382" y="815538"/>
                  <a:pt x="368903" y="798107"/>
                  <a:pt x="368808" y="778390"/>
                </a:cubicBezTo>
                <a:cubicBezTo>
                  <a:pt x="368713" y="757911"/>
                  <a:pt x="385001" y="741433"/>
                  <a:pt x="405479" y="741243"/>
                </a:cubicBezTo>
                <a:cubicBezTo>
                  <a:pt x="425958" y="741052"/>
                  <a:pt x="442532" y="757149"/>
                  <a:pt x="442913" y="777628"/>
                </a:cubicBezTo>
                <a:cubicBezTo>
                  <a:pt x="443198" y="799250"/>
                  <a:pt x="426625" y="815347"/>
                  <a:pt x="403955" y="815442"/>
                </a:cubicBezTo>
                <a:close/>
                <a:moveTo>
                  <a:pt x="1179671" y="1523055"/>
                </a:moveTo>
                <a:cubicBezTo>
                  <a:pt x="1158621" y="1523436"/>
                  <a:pt x="1142048" y="1506957"/>
                  <a:pt x="1141952" y="1485621"/>
                </a:cubicBezTo>
                <a:cubicBezTo>
                  <a:pt x="1141857" y="1465523"/>
                  <a:pt x="1158526" y="1449045"/>
                  <a:pt x="1178909" y="1448950"/>
                </a:cubicBezTo>
                <a:cubicBezTo>
                  <a:pt x="1199388" y="1448950"/>
                  <a:pt x="1215771" y="1465143"/>
                  <a:pt x="1215962" y="1485621"/>
                </a:cubicBezTo>
                <a:cubicBezTo>
                  <a:pt x="1216152" y="1506100"/>
                  <a:pt x="1200055" y="1522673"/>
                  <a:pt x="1179671" y="1523055"/>
                </a:cubicBezTo>
                <a:close/>
                <a:moveTo>
                  <a:pt x="328898" y="801060"/>
                </a:moveTo>
                <a:cubicBezTo>
                  <a:pt x="308420" y="800964"/>
                  <a:pt x="292132" y="784677"/>
                  <a:pt x="292037" y="764198"/>
                </a:cubicBezTo>
                <a:cubicBezTo>
                  <a:pt x="291941" y="743147"/>
                  <a:pt x="308896" y="726574"/>
                  <a:pt x="329946" y="727050"/>
                </a:cubicBezTo>
                <a:cubicBezTo>
                  <a:pt x="350330" y="727527"/>
                  <a:pt x="366332" y="744100"/>
                  <a:pt x="366046" y="764579"/>
                </a:cubicBezTo>
                <a:cubicBezTo>
                  <a:pt x="365855" y="785058"/>
                  <a:pt x="349377" y="801155"/>
                  <a:pt x="328898" y="801060"/>
                </a:cubicBezTo>
                <a:close/>
                <a:moveTo>
                  <a:pt x="855059" y="1056901"/>
                </a:moveTo>
                <a:cubicBezTo>
                  <a:pt x="834581" y="1056996"/>
                  <a:pt x="818102" y="1040804"/>
                  <a:pt x="817912" y="1020420"/>
                </a:cubicBezTo>
                <a:cubicBezTo>
                  <a:pt x="817626" y="999370"/>
                  <a:pt x="834485" y="982606"/>
                  <a:pt x="855440" y="982892"/>
                </a:cubicBezTo>
                <a:cubicBezTo>
                  <a:pt x="875824" y="983178"/>
                  <a:pt x="892016" y="999656"/>
                  <a:pt x="891921" y="1020135"/>
                </a:cubicBezTo>
                <a:cubicBezTo>
                  <a:pt x="891826" y="1040518"/>
                  <a:pt x="875538" y="1056806"/>
                  <a:pt x="855059" y="1056901"/>
                </a:cubicBezTo>
                <a:close/>
                <a:moveTo>
                  <a:pt x="1164527" y="1312933"/>
                </a:moveTo>
                <a:cubicBezTo>
                  <a:pt x="1164336" y="1333126"/>
                  <a:pt x="1147191" y="1349795"/>
                  <a:pt x="1127093" y="1349414"/>
                </a:cubicBezTo>
                <a:cubicBezTo>
                  <a:pt x="1106900" y="1349033"/>
                  <a:pt x="1090422" y="1331793"/>
                  <a:pt x="1090994" y="1311695"/>
                </a:cubicBezTo>
                <a:cubicBezTo>
                  <a:pt x="1091565" y="1292073"/>
                  <a:pt x="1108139" y="1275976"/>
                  <a:pt x="1127665" y="1275881"/>
                </a:cubicBezTo>
                <a:cubicBezTo>
                  <a:pt x="1147858" y="1275786"/>
                  <a:pt x="1164717" y="1292740"/>
                  <a:pt x="1164527" y="1312933"/>
                </a:cubicBezTo>
                <a:close/>
                <a:moveTo>
                  <a:pt x="1033748" y="1129863"/>
                </a:moveTo>
                <a:cubicBezTo>
                  <a:pt x="1032510" y="1150055"/>
                  <a:pt x="1014698" y="1165867"/>
                  <a:pt x="994696" y="1164629"/>
                </a:cubicBezTo>
                <a:cubicBezTo>
                  <a:pt x="974693" y="1163391"/>
                  <a:pt x="958787" y="1145103"/>
                  <a:pt x="960406" y="1125195"/>
                </a:cubicBezTo>
                <a:cubicBezTo>
                  <a:pt x="961930" y="1105574"/>
                  <a:pt x="979265" y="1090239"/>
                  <a:pt x="998696" y="1091191"/>
                </a:cubicBezTo>
                <a:cubicBezTo>
                  <a:pt x="1018889" y="1092144"/>
                  <a:pt x="1034987" y="1109955"/>
                  <a:pt x="1033748" y="1129863"/>
                </a:cubicBezTo>
                <a:close/>
                <a:moveTo>
                  <a:pt x="91535" y="684569"/>
                </a:moveTo>
                <a:cubicBezTo>
                  <a:pt x="111823" y="685236"/>
                  <a:pt x="128111" y="702666"/>
                  <a:pt x="127254" y="722859"/>
                </a:cubicBezTo>
                <a:cubicBezTo>
                  <a:pt x="126397" y="743147"/>
                  <a:pt x="108776" y="759245"/>
                  <a:pt x="88583" y="758197"/>
                </a:cubicBezTo>
                <a:cubicBezTo>
                  <a:pt x="68866" y="757149"/>
                  <a:pt x="53150" y="740290"/>
                  <a:pt x="53626" y="720573"/>
                </a:cubicBezTo>
                <a:cubicBezTo>
                  <a:pt x="54007" y="700380"/>
                  <a:pt x="71247" y="683997"/>
                  <a:pt x="91535" y="684569"/>
                </a:cubicBezTo>
                <a:close/>
                <a:moveTo>
                  <a:pt x="1099280" y="1218921"/>
                </a:moveTo>
                <a:cubicBezTo>
                  <a:pt x="1099185" y="1239210"/>
                  <a:pt x="1082231" y="1255878"/>
                  <a:pt x="1061942" y="1255593"/>
                </a:cubicBezTo>
                <a:cubicBezTo>
                  <a:pt x="1041654" y="1255307"/>
                  <a:pt x="1025176" y="1238257"/>
                  <a:pt x="1025557" y="1217969"/>
                </a:cubicBezTo>
                <a:cubicBezTo>
                  <a:pt x="1026033" y="1198252"/>
                  <a:pt x="1042416" y="1182060"/>
                  <a:pt x="1062133" y="1181964"/>
                </a:cubicBezTo>
                <a:cubicBezTo>
                  <a:pt x="1082516" y="1181869"/>
                  <a:pt x="1099280" y="1198633"/>
                  <a:pt x="1099280" y="1218921"/>
                </a:cubicBezTo>
                <a:close/>
                <a:moveTo>
                  <a:pt x="971074" y="1034803"/>
                </a:moveTo>
                <a:cubicBezTo>
                  <a:pt x="970598" y="1054329"/>
                  <a:pt x="953643" y="1070903"/>
                  <a:pt x="934212" y="1070617"/>
                </a:cubicBezTo>
                <a:cubicBezTo>
                  <a:pt x="914210" y="1070427"/>
                  <a:pt x="897160" y="1052520"/>
                  <a:pt x="898017" y="1032708"/>
                </a:cubicBezTo>
                <a:cubicBezTo>
                  <a:pt x="898874" y="1013086"/>
                  <a:pt x="916210" y="996894"/>
                  <a:pt x="935546" y="997560"/>
                </a:cubicBezTo>
                <a:cubicBezTo>
                  <a:pt x="955072" y="998227"/>
                  <a:pt x="971455" y="1015372"/>
                  <a:pt x="971074" y="1034803"/>
                </a:cubicBezTo>
                <a:close/>
                <a:moveTo>
                  <a:pt x="47434" y="707524"/>
                </a:moveTo>
                <a:cubicBezTo>
                  <a:pt x="47244" y="727622"/>
                  <a:pt x="29813" y="744576"/>
                  <a:pt x="9716" y="743910"/>
                </a:cubicBezTo>
                <a:cubicBezTo>
                  <a:pt x="6382" y="743814"/>
                  <a:pt x="3143" y="743052"/>
                  <a:pt x="0" y="742100"/>
                </a:cubicBezTo>
                <a:lnTo>
                  <a:pt x="0" y="672377"/>
                </a:lnTo>
                <a:cubicBezTo>
                  <a:pt x="3715" y="671138"/>
                  <a:pt x="7620" y="670377"/>
                  <a:pt x="11716" y="670567"/>
                </a:cubicBezTo>
                <a:cubicBezTo>
                  <a:pt x="31433" y="671138"/>
                  <a:pt x="47625" y="687998"/>
                  <a:pt x="47434" y="707524"/>
                </a:cubicBezTo>
                <a:close/>
                <a:moveTo>
                  <a:pt x="1210437" y="1590587"/>
                </a:moveTo>
                <a:cubicBezTo>
                  <a:pt x="1208723" y="1586396"/>
                  <a:pt x="1207675" y="1581824"/>
                  <a:pt x="1207675" y="1577061"/>
                </a:cubicBezTo>
                <a:cubicBezTo>
                  <a:pt x="1207675" y="1556964"/>
                  <a:pt x="1225010" y="1539914"/>
                  <a:pt x="1245013" y="1540390"/>
                </a:cubicBezTo>
                <a:cubicBezTo>
                  <a:pt x="1264634" y="1540771"/>
                  <a:pt x="1281017" y="1557440"/>
                  <a:pt x="1281017" y="1577061"/>
                </a:cubicBezTo>
                <a:cubicBezTo>
                  <a:pt x="1281017" y="1581824"/>
                  <a:pt x="1279970" y="1586396"/>
                  <a:pt x="1278255" y="1590682"/>
                </a:cubicBezTo>
                <a:lnTo>
                  <a:pt x="1210437" y="1590682"/>
                </a:lnTo>
                <a:close/>
                <a:moveTo>
                  <a:pt x="1229678" y="1406183"/>
                </a:moveTo>
                <a:cubicBezTo>
                  <a:pt x="1229868" y="1425614"/>
                  <a:pt x="1213295" y="1442568"/>
                  <a:pt x="1193768" y="1442949"/>
                </a:cubicBezTo>
                <a:cubicBezTo>
                  <a:pt x="1173861" y="1443330"/>
                  <a:pt x="1156335" y="1425900"/>
                  <a:pt x="1156716" y="1405992"/>
                </a:cubicBezTo>
                <a:cubicBezTo>
                  <a:pt x="1157002" y="1386466"/>
                  <a:pt x="1173956" y="1369893"/>
                  <a:pt x="1193387" y="1369988"/>
                </a:cubicBezTo>
                <a:cubicBezTo>
                  <a:pt x="1212818" y="1369988"/>
                  <a:pt x="1229487" y="1386656"/>
                  <a:pt x="1229678" y="1406183"/>
                </a:cubicBezTo>
                <a:close/>
                <a:moveTo>
                  <a:pt x="644557" y="854495"/>
                </a:moveTo>
                <a:cubicBezTo>
                  <a:pt x="625221" y="854495"/>
                  <a:pt x="608362" y="837826"/>
                  <a:pt x="608171" y="818395"/>
                </a:cubicBezTo>
                <a:cubicBezTo>
                  <a:pt x="607981" y="798488"/>
                  <a:pt x="625507" y="781152"/>
                  <a:pt x="645319" y="781629"/>
                </a:cubicBezTo>
                <a:cubicBezTo>
                  <a:pt x="664750" y="782105"/>
                  <a:pt x="681228" y="799059"/>
                  <a:pt x="681038" y="818395"/>
                </a:cubicBezTo>
                <a:cubicBezTo>
                  <a:pt x="680752" y="837921"/>
                  <a:pt x="663988" y="854495"/>
                  <a:pt x="644557" y="854495"/>
                </a:cubicBezTo>
                <a:close/>
                <a:moveTo>
                  <a:pt x="826199" y="927552"/>
                </a:moveTo>
                <a:cubicBezTo>
                  <a:pt x="825246" y="947745"/>
                  <a:pt x="807244" y="964032"/>
                  <a:pt x="787337" y="962699"/>
                </a:cubicBezTo>
                <a:cubicBezTo>
                  <a:pt x="767620" y="961365"/>
                  <a:pt x="751999" y="944030"/>
                  <a:pt x="752856" y="924599"/>
                </a:cubicBezTo>
                <a:cubicBezTo>
                  <a:pt x="753809" y="904406"/>
                  <a:pt x="771811" y="888118"/>
                  <a:pt x="791718" y="889452"/>
                </a:cubicBezTo>
                <a:cubicBezTo>
                  <a:pt x="811435" y="890785"/>
                  <a:pt x="827151" y="908121"/>
                  <a:pt x="826199" y="927552"/>
                </a:cubicBezTo>
                <a:close/>
                <a:moveTo>
                  <a:pt x="563023" y="840493"/>
                </a:moveTo>
                <a:cubicBezTo>
                  <a:pt x="542830" y="839255"/>
                  <a:pt x="526733" y="821062"/>
                  <a:pt x="528447" y="801155"/>
                </a:cubicBezTo>
                <a:cubicBezTo>
                  <a:pt x="530066" y="781438"/>
                  <a:pt x="547592" y="766008"/>
                  <a:pt x="567023" y="767246"/>
                </a:cubicBezTo>
                <a:cubicBezTo>
                  <a:pt x="587216" y="768484"/>
                  <a:pt x="603314" y="786677"/>
                  <a:pt x="601599" y="806584"/>
                </a:cubicBezTo>
                <a:cubicBezTo>
                  <a:pt x="599980" y="826301"/>
                  <a:pt x="582454" y="841731"/>
                  <a:pt x="563023" y="840493"/>
                </a:cubicBezTo>
                <a:close/>
                <a:moveTo>
                  <a:pt x="1258157" y="1536294"/>
                </a:moveTo>
                <a:cubicBezTo>
                  <a:pt x="1238536" y="1536009"/>
                  <a:pt x="1222057" y="1518959"/>
                  <a:pt x="1222534" y="1499528"/>
                </a:cubicBezTo>
                <a:cubicBezTo>
                  <a:pt x="1223105" y="1479906"/>
                  <a:pt x="1240346" y="1463523"/>
                  <a:pt x="1259681" y="1464285"/>
                </a:cubicBezTo>
                <a:cubicBezTo>
                  <a:pt x="1278827" y="1465047"/>
                  <a:pt x="1294638" y="1481335"/>
                  <a:pt x="1294638" y="1500385"/>
                </a:cubicBezTo>
                <a:cubicBezTo>
                  <a:pt x="1294543" y="1519816"/>
                  <a:pt x="1277588" y="1536485"/>
                  <a:pt x="1258157" y="1536294"/>
                </a:cubicBezTo>
                <a:close/>
                <a:moveTo>
                  <a:pt x="905161" y="939839"/>
                </a:moveTo>
                <a:cubicBezTo>
                  <a:pt x="905447" y="959365"/>
                  <a:pt x="888778" y="976224"/>
                  <a:pt x="869252" y="976320"/>
                </a:cubicBezTo>
                <a:cubicBezTo>
                  <a:pt x="849725" y="976415"/>
                  <a:pt x="832961" y="959555"/>
                  <a:pt x="833152" y="940029"/>
                </a:cubicBezTo>
                <a:cubicBezTo>
                  <a:pt x="833342" y="920979"/>
                  <a:pt x="849249" y="904787"/>
                  <a:pt x="868394" y="904311"/>
                </a:cubicBezTo>
                <a:cubicBezTo>
                  <a:pt x="887825" y="903739"/>
                  <a:pt x="904875" y="920217"/>
                  <a:pt x="905161" y="939839"/>
                </a:cubicBezTo>
                <a:close/>
                <a:moveTo>
                  <a:pt x="299466" y="669614"/>
                </a:moveTo>
                <a:cubicBezTo>
                  <a:pt x="299847" y="689331"/>
                  <a:pt x="283464" y="706000"/>
                  <a:pt x="263747" y="706000"/>
                </a:cubicBezTo>
                <a:cubicBezTo>
                  <a:pt x="244507" y="706000"/>
                  <a:pt x="228505" y="690284"/>
                  <a:pt x="228124" y="670948"/>
                </a:cubicBezTo>
                <a:cubicBezTo>
                  <a:pt x="227743" y="651231"/>
                  <a:pt x="244126" y="634563"/>
                  <a:pt x="263843" y="634563"/>
                </a:cubicBezTo>
                <a:cubicBezTo>
                  <a:pt x="282988" y="634658"/>
                  <a:pt x="299085" y="650374"/>
                  <a:pt x="299466" y="669614"/>
                </a:cubicBezTo>
                <a:close/>
                <a:moveTo>
                  <a:pt x="1177576" y="1235114"/>
                </a:moveTo>
                <a:cubicBezTo>
                  <a:pt x="1176242" y="1255116"/>
                  <a:pt x="1158812" y="1270261"/>
                  <a:pt x="1139190" y="1268547"/>
                </a:cubicBezTo>
                <a:cubicBezTo>
                  <a:pt x="1119759" y="1266832"/>
                  <a:pt x="1105186" y="1250068"/>
                  <a:pt x="1106424" y="1230923"/>
                </a:cubicBezTo>
                <a:cubicBezTo>
                  <a:pt x="1107758" y="1210920"/>
                  <a:pt x="1125188" y="1195776"/>
                  <a:pt x="1144810" y="1197490"/>
                </a:cubicBezTo>
                <a:cubicBezTo>
                  <a:pt x="1164241" y="1199300"/>
                  <a:pt x="1178814" y="1215969"/>
                  <a:pt x="1177576" y="1235114"/>
                </a:cubicBezTo>
                <a:close/>
                <a:moveTo>
                  <a:pt x="724948" y="868020"/>
                </a:moveTo>
                <a:cubicBezTo>
                  <a:pt x="705231" y="868496"/>
                  <a:pt x="688562" y="852113"/>
                  <a:pt x="688562" y="832302"/>
                </a:cubicBezTo>
                <a:cubicBezTo>
                  <a:pt x="688562" y="813061"/>
                  <a:pt x="704279" y="797059"/>
                  <a:pt x="723519" y="796583"/>
                </a:cubicBezTo>
                <a:cubicBezTo>
                  <a:pt x="743236" y="796106"/>
                  <a:pt x="759904" y="812489"/>
                  <a:pt x="759904" y="832302"/>
                </a:cubicBezTo>
                <a:cubicBezTo>
                  <a:pt x="759904" y="851542"/>
                  <a:pt x="744188" y="867544"/>
                  <a:pt x="724948" y="868020"/>
                </a:cubicBezTo>
                <a:close/>
                <a:moveTo>
                  <a:pt x="1112234" y="1141293"/>
                </a:moveTo>
                <a:cubicBezTo>
                  <a:pt x="1110996" y="1161295"/>
                  <a:pt x="1093661" y="1176440"/>
                  <a:pt x="1073944" y="1174821"/>
                </a:cubicBezTo>
                <a:cubicBezTo>
                  <a:pt x="1054513" y="1173201"/>
                  <a:pt x="1039844" y="1156437"/>
                  <a:pt x="1041083" y="1137292"/>
                </a:cubicBezTo>
                <a:cubicBezTo>
                  <a:pt x="1042321" y="1117289"/>
                  <a:pt x="1059656" y="1102145"/>
                  <a:pt x="1079373" y="1103764"/>
                </a:cubicBezTo>
                <a:cubicBezTo>
                  <a:pt x="1098804" y="1105383"/>
                  <a:pt x="1113473" y="1122147"/>
                  <a:pt x="1112234" y="1141293"/>
                </a:cubicBezTo>
                <a:close/>
                <a:moveTo>
                  <a:pt x="219647" y="656279"/>
                </a:moveTo>
                <a:cubicBezTo>
                  <a:pt x="219551" y="675806"/>
                  <a:pt x="203835" y="691427"/>
                  <a:pt x="184309" y="691522"/>
                </a:cubicBezTo>
                <a:cubicBezTo>
                  <a:pt x="164306" y="691617"/>
                  <a:pt x="148114" y="675139"/>
                  <a:pt x="148685" y="655137"/>
                </a:cubicBezTo>
                <a:cubicBezTo>
                  <a:pt x="149162" y="635610"/>
                  <a:pt x="165259" y="620275"/>
                  <a:pt x="184690" y="620561"/>
                </a:cubicBezTo>
                <a:cubicBezTo>
                  <a:pt x="204216" y="620942"/>
                  <a:pt x="219742" y="636753"/>
                  <a:pt x="219647" y="656279"/>
                </a:cubicBezTo>
                <a:close/>
                <a:moveTo>
                  <a:pt x="376047" y="686569"/>
                </a:moveTo>
                <a:cubicBezTo>
                  <a:pt x="374714" y="706571"/>
                  <a:pt x="357283" y="721716"/>
                  <a:pt x="337661" y="720002"/>
                </a:cubicBezTo>
                <a:cubicBezTo>
                  <a:pt x="318230" y="718287"/>
                  <a:pt x="303657" y="701523"/>
                  <a:pt x="304895" y="682378"/>
                </a:cubicBezTo>
                <a:cubicBezTo>
                  <a:pt x="306229" y="662376"/>
                  <a:pt x="323660" y="647231"/>
                  <a:pt x="343281" y="648945"/>
                </a:cubicBezTo>
                <a:cubicBezTo>
                  <a:pt x="362807" y="650755"/>
                  <a:pt x="377381" y="667424"/>
                  <a:pt x="376047" y="686569"/>
                </a:cubicBezTo>
                <a:close/>
                <a:moveTo>
                  <a:pt x="1011079" y="1083762"/>
                </a:moveTo>
                <a:cubicBezTo>
                  <a:pt x="991552" y="1083666"/>
                  <a:pt x="975932" y="1067950"/>
                  <a:pt x="975836" y="1048424"/>
                </a:cubicBezTo>
                <a:cubicBezTo>
                  <a:pt x="975741" y="1028421"/>
                  <a:pt x="992219" y="1012229"/>
                  <a:pt x="1012222" y="1012800"/>
                </a:cubicBezTo>
                <a:cubicBezTo>
                  <a:pt x="1031748" y="1013277"/>
                  <a:pt x="1047083" y="1029374"/>
                  <a:pt x="1046798" y="1048805"/>
                </a:cubicBezTo>
                <a:cubicBezTo>
                  <a:pt x="1046417" y="1068331"/>
                  <a:pt x="1030510" y="1083857"/>
                  <a:pt x="1011079" y="1083762"/>
                </a:cubicBezTo>
                <a:close/>
                <a:moveTo>
                  <a:pt x="418052" y="734289"/>
                </a:moveTo>
                <a:cubicBezTo>
                  <a:pt x="398050" y="732956"/>
                  <a:pt x="382905" y="715620"/>
                  <a:pt x="384620" y="695999"/>
                </a:cubicBezTo>
                <a:cubicBezTo>
                  <a:pt x="386334" y="676568"/>
                  <a:pt x="403003" y="661899"/>
                  <a:pt x="422148" y="663138"/>
                </a:cubicBezTo>
                <a:cubicBezTo>
                  <a:pt x="442151" y="664471"/>
                  <a:pt x="457295" y="681806"/>
                  <a:pt x="455581" y="701428"/>
                </a:cubicBezTo>
                <a:cubicBezTo>
                  <a:pt x="453962" y="720859"/>
                  <a:pt x="437198" y="735528"/>
                  <a:pt x="418052" y="734289"/>
                </a:cubicBezTo>
                <a:close/>
                <a:moveTo>
                  <a:pt x="980694" y="954031"/>
                </a:moveTo>
                <a:cubicBezTo>
                  <a:pt x="980980" y="974034"/>
                  <a:pt x="965930" y="989273"/>
                  <a:pt x="946023" y="989369"/>
                </a:cubicBezTo>
                <a:cubicBezTo>
                  <a:pt x="926116" y="989464"/>
                  <a:pt x="910971" y="974319"/>
                  <a:pt x="911066" y="954317"/>
                </a:cubicBezTo>
                <a:cubicBezTo>
                  <a:pt x="911162" y="934981"/>
                  <a:pt x="925735" y="920122"/>
                  <a:pt x="944975" y="919741"/>
                </a:cubicBezTo>
                <a:cubicBezTo>
                  <a:pt x="964978" y="919265"/>
                  <a:pt x="980408" y="934124"/>
                  <a:pt x="980694" y="954031"/>
                </a:cubicBezTo>
                <a:close/>
                <a:moveTo>
                  <a:pt x="1289018" y="1590587"/>
                </a:moveTo>
                <a:cubicBezTo>
                  <a:pt x="1289018" y="1590492"/>
                  <a:pt x="1288923" y="1590492"/>
                  <a:pt x="1289018" y="1590587"/>
                </a:cubicBezTo>
                <a:cubicBezTo>
                  <a:pt x="1289304" y="1570775"/>
                  <a:pt x="1304735" y="1556011"/>
                  <a:pt x="1324642" y="1556297"/>
                </a:cubicBezTo>
                <a:cubicBezTo>
                  <a:pt x="1343978" y="1556583"/>
                  <a:pt x="1358456" y="1571346"/>
                  <a:pt x="1358837" y="1590587"/>
                </a:cubicBezTo>
                <a:lnTo>
                  <a:pt x="1289018" y="1590587"/>
                </a:lnTo>
                <a:close/>
                <a:moveTo>
                  <a:pt x="1271588" y="1455427"/>
                </a:moveTo>
                <a:cubicBezTo>
                  <a:pt x="1251871" y="1454855"/>
                  <a:pt x="1237298" y="1439139"/>
                  <a:pt x="1237964" y="1419042"/>
                </a:cubicBezTo>
                <a:cubicBezTo>
                  <a:pt x="1238726" y="1399325"/>
                  <a:pt x="1254538" y="1384942"/>
                  <a:pt x="1274636" y="1385799"/>
                </a:cubicBezTo>
                <a:cubicBezTo>
                  <a:pt x="1293781" y="1386656"/>
                  <a:pt x="1307878" y="1401897"/>
                  <a:pt x="1307497" y="1421423"/>
                </a:cubicBezTo>
                <a:cubicBezTo>
                  <a:pt x="1307116" y="1441235"/>
                  <a:pt x="1291590" y="1455998"/>
                  <a:pt x="1271588" y="1455427"/>
                </a:cubicBezTo>
                <a:close/>
                <a:moveTo>
                  <a:pt x="1242632" y="1326268"/>
                </a:moveTo>
                <a:cubicBezTo>
                  <a:pt x="1242917" y="1345889"/>
                  <a:pt x="1227773" y="1361606"/>
                  <a:pt x="1208246" y="1362082"/>
                </a:cubicBezTo>
                <a:cubicBezTo>
                  <a:pt x="1188053" y="1362558"/>
                  <a:pt x="1172051" y="1346747"/>
                  <a:pt x="1172147" y="1326649"/>
                </a:cubicBezTo>
                <a:cubicBezTo>
                  <a:pt x="1172242" y="1307028"/>
                  <a:pt x="1187577" y="1291692"/>
                  <a:pt x="1207199" y="1291597"/>
                </a:cubicBezTo>
                <a:cubicBezTo>
                  <a:pt x="1226820" y="1291502"/>
                  <a:pt x="1242346" y="1306742"/>
                  <a:pt x="1242632" y="1326268"/>
                </a:cubicBezTo>
                <a:close/>
                <a:moveTo>
                  <a:pt x="139637" y="642563"/>
                </a:moveTo>
                <a:cubicBezTo>
                  <a:pt x="139351" y="662280"/>
                  <a:pt x="123730" y="677330"/>
                  <a:pt x="103918" y="677044"/>
                </a:cubicBezTo>
                <a:cubicBezTo>
                  <a:pt x="84201" y="676758"/>
                  <a:pt x="69152" y="661137"/>
                  <a:pt x="69437" y="641325"/>
                </a:cubicBezTo>
                <a:cubicBezTo>
                  <a:pt x="69723" y="621609"/>
                  <a:pt x="85344" y="606559"/>
                  <a:pt x="105156" y="606845"/>
                </a:cubicBezTo>
                <a:cubicBezTo>
                  <a:pt x="124968" y="607130"/>
                  <a:pt x="140018" y="622752"/>
                  <a:pt x="139637" y="642563"/>
                </a:cubicBezTo>
                <a:close/>
                <a:moveTo>
                  <a:pt x="500063" y="748196"/>
                </a:moveTo>
                <a:cubicBezTo>
                  <a:pt x="480441" y="748481"/>
                  <a:pt x="464820" y="733337"/>
                  <a:pt x="464344" y="713715"/>
                </a:cubicBezTo>
                <a:cubicBezTo>
                  <a:pt x="463868" y="693522"/>
                  <a:pt x="479774" y="677520"/>
                  <a:pt x="499872" y="677616"/>
                </a:cubicBezTo>
                <a:cubicBezTo>
                  <a:pt x="519494" y="677806"/>
                  <a:pt x="534829" y="693141"/>
                  <a:pt x="534829" y="712763"/>
                </a:cubicBezTo>
                <a:cubicBezTo>
                  <a:pt x="534924" y="732479"/>
                  <a:pt x="519684" y="747910"/>
                  <a:pt x="500063" y="748196"/>
                </a:cubicBezTo>
                <a:close/>
                <a:moveTo>
                  <a:pt x="544449" y="726574"/>
                </a:moveTo>
                <a:cubicBezTo>
                  <a:pt x="544735" y="706762"/>
                  <a:pt x="560165" y="691903"/>
                  <a:pt x="580168" y="692379"/>
                </a:cubicBezTo>
                <a:cubicBezTo>
                  <a:pt x="599980" y="692855"/>
                  <a:pt x="614648" y="708477"/>
                  <a:pt x="613982" y="728479"/>
                </a:cubicBezTo>
                <a:cubicBezTo>
                  <a:pt x="613410" y="747720"/>
                  <a:pt x="598361" y="762102"/>
                  <a:pt x="578930" y="762007"/>
                </a:cubicBezTo>
                <a:cubicBezTo>
                  <a:pt x="559118" y="761817"/>
                  <a:pt x="544163" y="746481"/>
                  <a:pt x="544449" y="726574"/>
                </a:cubicBezTo>
                <a:close/>
                <a:moveTo>
                  <a:pt x="838581" y="846018"/>
                </a:moveTo>
                <a:cubicBezTo>
                  <a:pt x="838867" y="866020"/>
                  <a:pt x="823817" y="881260"/>
                  <a:pt x="803910" y="881355"/>
                </a:cubicBezTo>
                <a:cubicBezTo>
                  <a:pt x="784003" y="881451"/>
                  <a:pt x="768858" y="866306"/>
                  <a:pt x="768953" y="846303"/>
                </a:cubicBezTo>
                <a:cubicBezTo>
                  <a:pt x="769049" y="826968"/>
                  <a:pt x="783622" y="812109"/>
                  <a:pt x="802862" y="811728"/>
                </a:cubicBezTo>
                <a:cubicBezTo>
                  <a:pt x="822865" y="811346"/>
                  <a:pt x="838391" y="826110"/>
                  <a:pt x="838581" y="846018"/>
                </a:cubicBezTo>
                <a:close/>
                <a:moveTo>
                  <a:pt x="1155859" y="1119195"/>
                </a:moveTo>
                <a:cubicBezTo>
                  <a:pt x="1175004" y="1119004"/>
                  <a:pt x="1190149" y="1133768"/>
                  <a:pt x="1190530" y="1152818"/>
                </a:cubicBezTo>
                <a:cubicBezTo>
                  <a:pt x="1190816" y="1172535"/>
                  <a:pt x="1175576" y="1187965"/>
                  <a:pt x="1155859" y="1187775"/>
                </a:cubicBezTo>
                <a:cubicBezTo>
                  <a:pt x="1136809" y="1187584"/>
                  <a:pt x="1121950" y="1172535"/>
                  <a:pt x="1121950" y="1153389"/>
                </a:cubicBezTo>
                <a:cubicBezTo>
                  <a:pt x="1121950" y="1134339"/>
                  <a:pt x="1136809" y="1119290"/>
                  <a:pt x="1155859" y="1119195"/>
                </a:cubicBezTo>
                <a:close/>
                <a:moveTo>
                  <a:pt x="1125188" y="1062521"/>
                </a:moveTo>
                <a:cubicBezTo>
                  <a:pt x="1125188" y="1081666"/>
                  <a:pt x="1110329" y="1096620"/>
                  <a:pt x="1091184" y="1096811"/>
                </a:cubicBezTo>
                <a:cubicBezTo>
                  <a:pt x="1071467" y="1097001"/>
                  <a:pt x="1056227" y="1081476"/>
                  <a:pt x="1056513" y="1061759"/>
                </a:cubicBezTo>
                <a:cubicBezTo>
                  <a:pt x="1056894" y="1042709"/>
                  <a:pt x="1072039" y="1028040"/>
                  <a:pt x="1091184" y="1028231"/>
                </a:cubicBezTo>
                <a:cubicBezTo>
                  <a:pt x="1110329" y="1028421"/>
                  <a:pt x="1125188" y="1043376"/>
                  <a:pt x="1125188" y="1062521"/>
                </a:cubicBezTo>
                <a:close/>
                <a:moveTo>
                  <a:pt x="882968" y="894976"/>
                </a:moveTo>
                <a:cubicBezTo>
                  <a:pt x="864013" y="894786"/>
                  <a:pt x="849059" y="879736"/>
                  <a:pt x="849154" y="860686"/>
                </a:cubicBezTo>
                <a:cubicBezTo>
                  <a:pt x="849154" y="841160"/>
                  <a:pt x="864870" y="825920"/>
                  <a:pt x="884492" y="826491"/>
                </a:cubicBezTo>
                <a:cubicBezTo>
                  <a:pt x="903351" y="826968"/>
                  <a:pt x="918020" y="842493"/>
                  <a:pt x="917639" y="861448"/>
                </a:cubicBezTo>
                <a:cubicBezTo>
                  <a:pt x="917258" y="880403"/>
                  <a:pt x="902018" y="895167"/>
                  <a:pt x="882968" y="894976"/>
                </a:cubicBezTo>
                <a:close/>
                <a:moveTo>
                  <a:pt x="1372362" y="1514196"/>
                </a:moveTo>
                <a:cubicBezTo>
                  <a:pt x="1372457" y="1533246"/>
                  <a:pt x="1357598" y="1548391"/>
                  <a:pt x="1338644" y="1548581"/>
                </a:cubicBezTo>
                <a:cubicBezTo>
                  <a:pt x="1319022" y="1548867"/>
                  <a:pt x="1303592" y="1533437"/>
                  <a:pt x="1303877" y="1513815"/>
                </a:cubicBezTo>
                <a:cubicBezTo>
                  <a:pt x="1304163" y="1494861"/>
                  <a:pt x="1319308" y="1480002"/>
                  <a:pt x="1338263" y="1480097"/>
                </a:cubicBezTo>
                <a:cubicBezTo>
                  <a:pt x="1357313" y="1480287"/>
                  <a:pt x="1372267" y="1495242"/>
                  <a:pt x="1372362" y="1514196"/>
                </a:cubicBezTo>
                <a:close/>
                <a:moveTo>
                  <a:pt x="59722" y="627133"/>
                </a:moveTo>
                <a:cubicBezTo>
                  <a:pt x="59912" y="647040"/>
                  <a:pt x="44958" y="662280"/>
                  <a:pt x="25146" y="662280"/>
                </a:cubicBezTo>
                <a:cubicBezTo>
                  <a:pt x="15145" y="662280"/>
                  <a:pt x="6382" y="658470"/>
                  <a:pt x="95" y="652184"/>
                </a:cubicBezTo>
                <a:lnTo>
                  <a:pt x="95" y="603035"/>
                </a:lnTo>
                <a:cubicBezTo>
                  <a:pt x="6096" y="596844"/>
                  <a:pt x="14573" y="593129"/>
                  <a:pt x="24194" y="592938"/>
                </a:cubicBezTo>
                <a:cubicBezTo>
                  <a:pt x="44101" y="592557"/>
                  <a:pt x="59436" y="607416"/>
                  <a:pt x="59722" y="627133"/>
                </a:cubicBezTo>
                <a:close/>
                <a:moveTo>
                  <a:pt x="658844" y="704095"/>
                </a:moveTo>
                <a:cubicBezTo>
                  <a:pt x="678561" y="704095"/>
                  <a:pt x="693515" y="719430"/>
                  <a:pt x="693229" y="739242"/>
                </a:cubicBezTo>
                <a:cubicBezTo>
                  <a:pt x="692944" y="758292"/>
                  <a:pt x="677990" y="772961"/>
                  <a:pt x="658749" y="772866"/>
                </a:cubicBezTo>
                <a:cubicBezTo>
                  <a:pt x="639032" y="772866"/>
                  <a:pt x="624078" y="757530"/>
                  <a:pt x="624364" y="737718"/>
                </a:cubicBezTo>
                <a:cubicBezTo>
                  <a:pt x="624745" y="718668"/>
                  <a:pt x="639699" y="704095"/>
                  <a:pt x="658844" y="704095"/>
                </a:cubicBezTo>
                <a:close/>
                <a:moveTo>
                  <a:pt x="1221010" y="1213016"/>
                </a:moveTo>
                <a:cubicBezTo>
                  <a:pt x="1240060" y="1212730"/>
                  <a:pt x="1255395" y="1227398"/>
                  <a:pt x="1255776" y="1246353"/>
                </a:cubicBezTo>
                <a:cubicBezTo>
                  <a:pt x="1256252" y="1265975"/>
                  <a:pt x="1240917" y="1281596"/>
                  <a:pt x="1221391" y="1281501"/>
                </a:cubicBezTo>
                <a:cubicBezTo>
                  <a:pt x="1202436" y="1281405"/>
                  <a:pt x="1187387" y="1266451"/>
                  <a:pt x="1187291" y="1247496"/>
                </a:cubicBezTo>
                <a:cubicBezTo>
                  <a:pt x="1187196" y="1228446"/>
                  <a:pt x="1202055" y="1213302"/>
                  <a:pt x="1221010" y="1213016"/>
                </a:cubicBezTo>
                <a:close/>
                <a:moveTo>
                  <a:pt x="1287399" y="1375131"/>
                </a:moveTo>
                <a:cubicBezTo>
                  <a:pt x="1268540" y="1375322"/>
                  <a:pt x="1253109" y="1360272"/>
                  <a:pt x="1252919" y="1341413"/>
                </a:cubicBezTo>
                <a:cubicBezTo>
                  <a:pt x="1252728" y="1322553"/>
                  <a:pt x="1267873" y="1307123"/>
                  <a:pt x="1286637" y="1306932"/>
                </a:cubicBezTo>
                <a:cubicBezTo>
                  <a:pt x="1305497" y="1306742"/>
                  <a:pt x="1320927" y="1321791"/>
                  <a:pt x="1321118" y="1340651"/>
                </a:cubicBezTo>
                <a:cubicBezTo>
                  <a:pt x="1321308" y="1359510"/>
                  <a:pt x="1306163" y="1374941"/>
                  <a:pt x="1287399" y="1375131"/>
                </a:cubicBezTo>
                <a:close/>
                <a:moveTo>
                  <a:pt x="738473" y="718573"/>
                </a:moveTo>
                <a:cubicBezTo>
                  <a:pt x="757238" y="718668"/>
                  <a:pt x="772573" y="734004"/>
                  <a:pt x="772477" y="752768"/>
                </a:cubicBezTo>
                <a:cubicBezTo>
                  <a:pt x="772477" y="771532"/>
                  <a:pt x="757047" y="786867"/>
                  <a:pt x="738283" y="786772"/>
                </a:cubicBezTo>
                <a:cubicBezTo>
                  <a:pt x="719519" y="786677"/>
                  <a:pt x="704183" y="771342"/>
                  <a:pt x="704279" y="752577"/>
                </a:cubicBezTo>
                <a:cubicBezTo>
                  <a:pt x="704374" y="733813"/>
                  <a:pt x="719709" y="718573"/>
                  <a:pt x="738473" y="718573"/>
                </a:cubicBezTo>
                <a:close/>
                <a:moveTo>
                  <a:pt x="1025747" y="934600"/>
                </a:moveTo>
                <a:cubicBezTo>
                  <a:pt x="1044512" y="934695"/>
                  <a:pt x="1059752" y="950126"/>
                  <a:pt x="1059561" y="968985"/>
                </a:cubicBezTo>
                <a:cubicBezTo>
                  <a:pt x="1059466" y="987750"/>
                  <a:pt x="1044035" y="1002989"/>
                  <a:pt x="1025176" y="1002799"/>
                </a:cubicBezTo>
                <a:cubicBezTo>
                  <a:pt x="1006412" y="1002704"/>
                  <a:pt x="991172" y="987273"/>
                  <a:pt x="991362" y="968414"/>
                </a:cubicBezTo>
                <a:cubicBezTo>
                  <a:pt x="991457" y="949650"/>
                  <a:pt x="1006888" y="934505"/>
                  <a:pt x="1025747" y="934600"/>
                </a:cubicBezTo>
                <a:close/>
                <a:moveTo>
                  <a:pt x="164402" y="575888"/>
                </a:moveTo>
                <a:cubicBezTo>
                  <a:pt x="164783" y="557315"/>
                  <a:pt x="180785" y="541979"/>
                  <a:pt x="199358" y="542551"/>
                </a:cubicBezTo>
                <a:cubicBezTo>
                  <a:pt x="217932" y="543122"/>
                  <a:pt x="233077" y="559315"/>
                  <a:pt x="232315" y="577889"/>
                </a:cubicBezTo>
                <a:cubicBezTo>
                  <a:pt x="231553" y="595986"/>
                  <a:pt x="216122" y="610655"/>
                  <a:pt x="198120" y="610560"/>
                </a:cubicBezTo>
                <a:cubicBezTo>
                  <a:pt x="179451" y="610369"/>
                  <a:pt x="164020" y="594462"/>
                  <a:pt x="164402" y="575888"/>
                </a:cubicBezTo>
                <a:close/>
                <a:moveTo>
                  <a:pt x="119063" y="596081"/>
                </a:moveTo>
                <a:cubicBezTo>
                  <a:pt x="100584" y="596272"/>
                  <a:pt x="84677" y="580270"/>
                  <a:pt x="84963" y="561792"/>
                </a:cubicBezTo>
                <a:cubicBezTo>
                  <a:pt x="85249" y="543789"/>
                  <a:pt x="100584" y="528549"/>
                  <a:pt x="118491" y="528454"/>
                </a:cubicBezTo>
                <a:cubicBezTo>
                  <a:pt x="136970" y="528263"/>
                  <a:pt x="152876" y="544266"/>
                  <a:pt x="152591" y="562744"/>
                </a:cubicBezTo>
                <a:cubicBezTo>
                  <a:pt x="152400" y="580746"/>
                  <a:pt x="137065" y="595986"/>
                  <a:pt x="119063" y="596081"/>
                </a:cubicBezTo>
                <a:close/>
                <a:moveTo>
                  <a:pt x="513969" y="667138"/>
                </a:moveTo>
                <a:cubicBezTo>
                  <a:pt x="495490" y="667233"/>
                  <a:pt x="479679" y="651231"/>
                  <a:pt x="480060" y="632753"/>
                </a:cubicBezTo>
                <a:cubicBezTo>
                  <a:pt x="480441" y="614751"/>
                  <a:pt x="495776" y="599606"/>
                  <a:pt x="513779" y="599511"/>
                </a:cubicBezTo>
                <a:cubicBezTo>
                  <a:pt x="532257" y="599415"/>
                  <a:pt x="548069" y="615417"/>
                  <a:pt x="547688" y="633896"/>
                </a:cubicBezTo>
                <a:cubicBezTo>
                  <a:pt x="547307" y="651898"/>
                  <a:pt x="531971" y="667043"/>
                  <a:pt x="513969" y="667138"/>
                </a:cubicBezTo>
                <a:close/>
                <a:moveTo>
                  <a:pt x="434816" y="585128"/>
                </a:moveTo>
                <a:cubicBezTo>
                  <a:pt x="453390" y="585413"/>
                  <a:pt x="468725" y="601416"/>
                  <a:pt x="468249" y="619989"/>
                </a:cubicBezTo>
                <a:cubicBezTo>
                  <a:pt x="467773" y="638563"/>
                  <a:pt x="451580" y="653803"/>
                  <a:pt x="433007" y="653041"/>
                </a:cubicBezTo>
                <a:cubicBezTo>
                  <a:pt x="414909" y="652374"/>
                  <a:pt x="400145" y="636944"/>
                  <a:pt x="400240" y="618846"/>
                </a:cubicBezTo>
                <a:cubicBezTo>
                  <a:pt x="400431" y="600272"/>
                  <a:pt x="416243" y="584842"/>
                  <a:pt x="434816" y="585128"/>
                </a:cubicBezTo>
                <a:close/>
                <a:moveTo>
                  <a:pt x="354521" y="570840"/>
                </a:moveTo>
                <a:cubicBezTo>
                  <a:pt x="373285" y="570745"/>
                  <a:pt x="388811" y="586366"/>
                  <a:pt x="388715" y="605130"/>
                </a:cubicBezTo>
                <a:cubicBezTo>
                  <a:pt x="388620" y="623895"/>
                  <a:pt x="372904" y="639325"/>
                  <a:pt x="354139" y="639039"/>
                </a:cubicBezTo>
                <a:cubicBezTo>
                  <a:pt x="335947" y="638754"/>
                  <a:pt x="320897" y="623704"/>
                  <a:pt x="320612" y="605511"/>
                </a:cubicBezTo>
                <a:cubicBezTo>
                  <a:pt x="320326" y="586652"/>
                  <a:pt x="335756" y="570936"/>
                  <a:pt x="354521" y="570840"/>
                </a:cubicBezTo>
                <a:close/>
                <a:moveTo>
                  <a:pt x="312039" y="591129"/>
                </a:moveTo>
                <a:cubicBezTo>
                  <a:pt x="311849" y="609893"/>
                  <a:pt x="295942" y="625228"/>
                  <a:pt x="277178" y="624752"/>
                </a:cubicBezTo>
                <a:cubicBezTo>
                  <a:pt x="258413" y="624276"/>
                  <a:pt x="243269" y="608273"/>
                  <a:pt x="243935" y="589509"/>
                </a:cubicBezTo>
                <a:cubicBezTo>
                  <a:pt x="244507" y="571317"/>
                  <a:pt x="259937" y="556553"/>
                  <a:pt x="278035" y="556553"/>
                </a:cubicBezTo>
                <a:cubicBezTo>
                  <a:pt x="296799" y="556648"/>
                  <a:pt x="312230" y="572364"/>
                  <a:pt x="312039" y="591129"/>
                </a:cubicBezTo>
                <a:close/>
                <a:moveTo>
                  <a:pt x="993839" y="874688"/>
                </a:moveTo>
                <a:cubicBezTo>
                  <a:pt x="994029" y="892595"/>
                  <a:pt x="978789" y="908311"/>
                  <a:pt x="960692" y="908692"/>
                </a:cubicBezTo>
                <a:cubicBezTo>
                  <a:pt x="942213" y="909073"/>
                  <a:pt x="926021" y="893071"/>
                  <a:pt x="926306" y="874497"/>
                </a:cubicBezTo>
                <a:cubicBezTo>
                  <a:pt x="926592" y="856495"/>
                  <a:pt x="942118" y="841160"/>
                  <a:pt x="960120" y="841255"/>
                </a:cubicBezTo>
                <a:cubicBezTo>
                  <a:pt x="978218" y="841255"/>
                  <a:pt x="993648" y="856590"/>
                  <a:pt x="993839" y="874688"/>
                </a:cubicBezTo>
                <a:close/>
                <a:moveTo>
                  <a:pt x="593789" y="613893"/>
                </a:moveTo>
                <a:cubicBezTo>
                  <a:pt x="611886" y="614084"/>
                  <a:pt x="627317" y="629895"/>
                  <a:pt x="627126" y="647897"/>
                </a:cubicBezTo>
                <a:cubicBezTo>
                  <a:pt x="626936" y="665995"/>
                  <a:pt x="611219" y="681426"/>
                  <a:pt x="593122" y="681235"/>
                </a:cubicBezTo>
                <a:cubicBezTo>
                  <a:pt x="575024" y="681045"/>
                  <a:pt x="559594" y="665233"/>
                  <a:pt x="559784" y="647231"/>
                </a:cubicBezTo>
                <a:cubicBezTo>
                  <a:pt x="560070" y="629133"/>
                  <a:pt x="575786" y="613703"/>
                  <a:pt x="593789" y="613893"/>
                </a:cubicBezTo>
                <a:close/>
                <a:moveTo>
                  <a:pt x="1352836" y="1468572"/>
                </a:moveTo>
                <a:cubicBezTo>
                  <a:pt x="1334929" y="1468953"/>
                  <a:pt x="1319117" y="1453808"/>
                  <a:pt x="1318546" y="1435710"/>
                </a:cubicBezTo>
                <a:cubicBezTo>
                  <a:pt x="1317974" y="1417232"/>
                  <a:pt x="1333881" y="1400944"/>
                  <a:pt x="1352455" y="1401039"/>
                </a:cubicBezTo>
                <a:cubicBezTo>
                  <a:pt x="1370457" y="1401135"/>
                  <a:pt x="1385888" y="1416565"/>
                  <a:pt x="1385983" y="1434567"/>
                </a:cubicBezTo>
                <a:cubicBezTo>
                  <a:pt x="1386173" y="1452570"/>
                  <a:pt x="1370933" y="1468191"/>
                  <a:pt x="1352836" y="1468572"/>
                </a:cubicBezTo>
                <a:close/>
                <a:moveTo>
                  <a:pt x="1373505" y="1590587"/>
                </a:moveTo>
                <a:cubicBezTo>
                  <a:pt x="1379315" y="1579252"/>
                  <a:pt x="1391317" y="1571251"/>
                  <a:pt x="1404461" y="1571727"/>
                </a:cubicBezTo>
                <a:cubicBezTo>
                  <a:pt x="1416939" y="1572204"/>
                  <a:pt x="1427893" y="1580014"/>
                  <a:pt x="1433322" y="1590587"/>
                </a:cubicBezTo>
                <a:lnTo>
                  <a:pt x="1373505" y="1590587"/>
                </a:lnTo>
                <a:close/>
                <a:moveTo>
                  <a:pt x="818007" y="800679"/>
                </a:moveTo>
                <a:cubicBezTo>
                  <a:pt x="800005" y="800679"/>
                  <a:pt x="784479" y="785343"/>
                  <a:pt x="784193" y="767341"/>
                </a:cubicBezTo>
                <a:cubicBezTo>
                  <a:pt x="783908" y="748863"/>
                  <a:pt x="800100" y="732765"/>
                  <a:pt x="818579" y="733242"/>
                </a:cubicBezTo>
                <a:cubicBezTo>
                  <a:pt x="836581" y="733622"/>
                  <a:pt x="851821" y="749339"/>
                  <a:pt x="851630" y="767246"/>
                </a:cubicBezTo>
                <a:cubicBezTo>
                  <a:pt x="851535" y="785248"/>
                  <a:pt x="836009" y="800583"/>
                  <a:pt x="818007" y="800679"/>
                </a:cubicBezTo>
                <a:close/>
                <a:moveTo>
                  <a:pt x="39624" y="581604"/>
                </a:moveTo>
                <a:cubicBezTo>
                  <a:pt x="21717" y="581889"/>
                  <a:pt x="6001" y="566459"/>
                  <a:pt x="5715" y="548456"/>
                </a:cubicBezTo>
                <a:cubicBezTo>
                  <a:pt x="5429" y="530550"/>
                  <a:pt x="20860" y="514833"/>
                  <a:pt x="38862" y="514547"/>
                </a:cubicBezTo>
                <a:cubicBezTo>
                  <a:pt x="56769" y="514262"/>
                  <a:pt x="72485" y="529692"/>
                  <a:pt x="72771" y="547695"/>
                </a:cubicBezTo>
                <a:cubicBezTo>
                  <a:pt x="72962" y="565602"/>
                  <a:pt x="57626" y="581318"/>
                  <a:pt x="39624" y="581604"/>
                </a:cubicBezTo>
                <a:close/>
                <a:moveTo>
                  <a:pt x="673132" y="628657"/>
                </a:moveTo>
                <a:cubicBezTo>
                  <a:pt x="691420" y="628752"/>
                  <a:pt x="706660" y="644373"/>
                  <a:pt x="706088" y="662566"/>
                </a:cubicBezTo>
                <a:cubicBezTo>
                  <a:pt x="705612" y="680283"/>
                  <a:pt x="690563" y="694856"/>
                  <a:pt x="672941" y="694856"/>
                </a:cubicBezTo>
                <a:cubicBezTo>
                  <a:pt x="654653" y="694761"/>
                  <a:pt x="639413" y="679139"/>
                  <a:pt x="639985" y="660947"/>
                </a:cubicBezTo>
                <a:cubicBezTo>
                  <a:pt x="640461" y="643230"/>
                  <a:pt x="655415" y="628657"/>
                  <a:pt x="673132" y="628657"/>
                </a:cubicBezTo>
                <a:close/>
                <a:moveTo>
                  <a:pt x="1334357" y="1261403"/>
                </a:moveTo>
                <a:cubicBezTo>
                  <a:pt x="1334453" y="1279405"/>
                  <a:pt x="1318832" y="1294931"/>
                  <a:pt x="1300829" y="1294740"/>
                </a:cubicBezTo>
                <a:cubicBezTo>
                  <a:pt x="1282827" y="1294550"/>
                  <a:pt x="1267492" y="1278834"/>
                  <a:pt x="1267873" y="1260927"/>
                </a:cubicBezTo>
                <a:cubicBezTo>
                  <a:pt x="1268254" y="1243401"/>
                  <a:pt x="1283113" y="1228637"/>
                  <a:pt x="1300639" y="1228351"/>
                </a:cubicBezTo>
                <a:cubicBezTo>
                  <a:pt x="1318641" y="1227970"/>
                  <a:pt x="1334357" y="1243401"/>
                  <a:pt x="1334357" y="1261403"/>
                </a:cubicBezTo>
                <a:close/>
                <a:moveTo>
                  <a:pt x="1203770" y="1074332"/>
                </a:moveTo>
                <a:cubicBezTo>
                  <a:pt x="1203484" y="1092429"/>
                  <a:pt x="1187482" y="1107764"/>
                  <a:pt x="1169575" y="1107193"/>
                </a:cubicBezTo>
                <a:cubicBezTo>
                  <a:pt x="1151382" y="1106622"/>
                  <a:pt x="1136237" y="1090524"/>
                  <a:pt x="1136999" y="1072617"/>
                </a:cubicBezTo>
                <a:cubicBezTo>
                  <a:pt x="1137761" y="1054901"/>
                  <a:pt x="1153001" y="1040328"/>
                  <a:pt x="1170432" y="1040423"/>
                </a:cubicBezTo>
                <a:cubicBezTo>
                  <a:pt x="1188625" y="1040613"/>
                  <a:pt x="1204151" y="1056330"/>
                  <a:pt x="1203770" y="1074332"/>
                </a:cubicBezTo>
                <a:close/>
                <a:moveTo>
                  <a:pt x="1236250" y="1201014"/>
                </a:moveTo>
                <a:cubicBezTo>
                  <a:pt x="1218248" y="1201300"/>
                  <a:pt x="1202531" y="1185774"/>
                  <a:pt x="1202436" y="1167772"/>
                </a:cubicBezTo>
                <a:cubicBezTo>
                  <a:pt x="1202341" y="1149675"/>
                  <a:pt x="1218057" y="1134149"/>
                  <a:pt x="1236059" y="1134339"/>
                </a:cubicBezTo>
                <a:cubicBezTo>
                  <a:pt x="1253585" y="1134530"/>
                  <a:pt x="1268635" y="1149294"/>
                  <a:pt x="1269111" y="1166915"/>
                </a:cubicBezTo>
                <a:cubicBezTo>
                  <a:pt x="1269682" y="1184822"/>
                  <a:pt x="1254347" y="1200729"/>
                  <a:pt x="1236250" y="1201014"/>
                </a:cubicBezTo>
                <a:close/>
                <a:moveTo>
                  <a:pt x="1104710" y="1016134"/>
                </a:moveTo>
                <a:cubicBezTo>
                  <a:pt x="1086612" y="1015944"/>
                  <a:pt x="1071372" y="1000132"/>
                  <a:pt x="1071753" y="982225"/>
                </a:cubicBezTo>
                <a:cubicBezTo>
                  <a:pt x="1072229" y="964128"/>
                  <a:pt x="1088136" y="948983"/>
                  <a:pt x="1106043" y="949650"/>
                </a:cubicBezTo>
                <a:cubicBezTo>
                  <a:pt x="1123664" y="950316"/>
                  <a:pt x="1138238" y="965366"/>
                  <a:pt x="1138238" y="982796"/>
                </a:cubicBezTo>
                <a:cubicBezTo>
                  <a:pt x="1138333" y="1000894"/>
                  <a:pt x="1122712" y="1016325"/>
                  <a:pt x="1104710" y="1016134"/>
                </a:cubicBezTo>
                <a:close/>
                <a:moveTo>
                  <a:pt x="1418273" y="1492955"/>
                </a:moveTo>
                <a:cubicBezTo>
                  <a:pt x="1436561" y="1493337"/>
                  <a:pt x="1451324" y="1508862"/>
                  <a:pt x="1450562" y="1527055"/>
                </a:cubicBezTo>
                <a:cubicBezTo>
                  <a:pt x="1449800" y="1544867"/>
                  <a:pt x="1434941" y="1558964"/>
                  <a:pt x="1417225" y="1558678"/>
                </a:cubicBezTo>
                <a:cubicBezTo>
                  <a:pt x="1398937" y="1558297"/>
                  <a:pt x="1384173" y="1542771"/>
                  <a:pt x="1384935" y="1524579"/>
                </a:cubicBezTo>
                <a:cubicBezTo>
                  <a:pt x="1385602" y="1506767"/>
                  <a:pt x="1400556" y="1492575"/>
                  <a:pt x="1418273" y="1492955"/>
                </a:cubicBezTo>
                <a:close/>
                <a:moveTo>
                  <a:pt x="894493" y="814013"/>
                </a:moveTo>
                <a:cubicBezTo>
                  <a:pt x="876205" y="813918"/>
                  <a:pt x="861251" y="798393"/>
                  <a:pt x="861822" y="780200"/>
                </a:cubicBezTo>
                <a:cubicBezTo>
                  <a:pt x="862394" y="762388"/>
                  <a:pt x="877157" y="748101"/>
                  <a:pt x="894874" y="748291"/>
                </a:cubicBezTo>
                <a:cubicBezTo>
                  <a:pt x="913162" y="748386"/>
                  <a:pt x="928116" y="763912"/>
                  <a:pt x="927545" y="782105"/>
                </a:cubicBezTo>
                <a:cubicBezTo>
                  <a:pt x="927068" y="799821"/>
                  <a:pt x="912209" y="814109"/>
                  <a:pt x="894493" y="814013"/>
                </a:cubicBezTo>
                <a:close/>
                <a:moveTo>
                  <a:pt x="1398937" y="1355510"/>
                </a:moveTo>
                <a:cubicBezTo>
                  <a:pt x="1398842" y="1373703"/>
                  <a:pt x="1384554" y="1387800"/>
                  <a:pt x="1366266" y="1387609"/>
                </a:cubicBezTo>
                <a:cubicBezTo>
                  <a:pt x="1348073" y="1387514"/>
                  <a:pt x="1333976" y="1373226"/>
                  <a:pt x="1334167" y="1354938"/>
                </a:cubicBezTo>
                <a:cubicBezTo>
                  <a:pt x="1334262" y="1336746"/>
                  <a:pt x="1348550" y="1322648"/>
                  <a:pt x="1366838" y="1322839"/>
                </a:cubicBezTo>
                <a:cubicBezTo>
                  <a:pt x="1385030" y="1323030"/>
                  <a:pt x="1399032" y="1337317"/>
                  <a:pt x="1398937" y="1355510"/>
                </a:cubicBezTo>
                <a:close/>
                <a:moveTo>
                  <a:pt x="784860" y="676282"/>
                </a:moveTo>
                <a:cubicBezTo>
                  <a:pt x="784670" y="694475"/>
                  <a:pt x="770573" y="708381"/>
                  <a:pt x="752380" y="708191"/>
                </a:cubicBezTo>
                <a:cubicBezTo>
                  <a:pt x="734187" y="708000"/>
                  <a:pt x="720281" y="693903"/>
                  <a:pt x="720471" y="675711"/>
                </a:cubicBezTo>
                <a:cubicBezTo>
                  <a:pt x="720662" y="657518"/>
                  <a:pt x="734759" y="643611"/>
                  <a:pt x="752951" y="643802"/>
                </a:cubicBezTo>
                <a:cubicBezTo>
                  <a:pt x="771049" y="643897"/>
                  <a:pt x="784955" y="657994"/>
                  <a:pt x="784860" y="676282"/>
                </a:cubicBezTo>
                <a:close/>
                <a:moveTo>
                  <a:pt x="1072039" y="889452"/>
                </a:moveTo>
                <a:cubicBezTo>
                  <a:pt x="1071848" y="907644"/>
                  <a:pt x="1057561" y="921741"/>
                  <a:pt x="1039368" y="921551"/>
                </a:cubicBezTo>
                <a:cubicBezTo>
                  <a:pt x="1021175" y="921360"/>
                  <a:pt x="1007078" y="907073"/>
                  <a:pt x="1007269" y="888880"/>
                </a:cubicBezTo>
                <a:cubicBezTo>
                  <a:pt x="1007459" y="870687"/>
                  <a:pt x="1021747" y="856590"/>
                  <a:pt x="1039940" y="856781"/>
                </a:cubicBezTo>
                <a:cubicBezTo>
                  <a:pt x="1058132" y="856876"/>
                  <a:pt x="1072229" y="871259"/>
                  <a:pt x="1072039" y="889452"/>
                </a:cubicBezTo>
                <a:close/>
                <a:moveTo>
                  <a:pt x="607409" y="599320"/>
                </a:moveTo>
                <a:cubicBezTo>
                  <a:pt x="589979" y="599225"/>
                  <a:pt x="576167" y="585128"/>
                  <a:pt x="576358" y="567697"/>
                </a:cubicBezTo>
                <a:cubicBezTo>
                  <a:pt x="576453" y="550266"/>
                  <a:pt x="590550" y="536455"/>
                  <a:pt x="607981" y="536646"/>
                </a:cubicBezTo>
                <a:cubicBezTo>
                  <a:pt x="625412" y="536741"/>
                  <a:pt x="639223" y="550838"/>
                  <a:pt x="639032" y="568269"/>
                </a:cubicBezTo>
                <a:cubicBezTo>
                  <a:pt x="638842" y="585604"/>
                  <a:pt x="624840" y="599415"/>
                  <a:pt x="607409" y="599320"/>
                </a:cubicBezTo>
                <a:close/>
                <a:moveTo>
                  <a:pt x="1005935" y="794773"/>
                </a:moveTo>
                <a:cubicBezTo>
                  <a:pt x="1006221" y="812489"/>
                  <a:pt x="992791" y="826491"/>
                  <a:pt x="975265" y="826968"/>
                </a:cubicBezTo>
                <a:cubicBezTo>
                  <a:pt x="956977" y="827348"/>
                  <a:pt x="942689" y="813442"/>
                  <a:pt x="942785" y="795249"/>
                </a:cubicBezTo>
                <a:cubicBezTo>
                  <a:pt x="942880" y="777533"/>
                  <a:pt x="956501" y="763912"/>
                  <a:pt x="974122" y="763817"/>
                </a:cubicBezTo>
                <a:cubicBezTo>
                  <a:pt x="991838" y="763626"/>
                  <a:pt x="1005650" y="777152"/>
                  <a:pt x="1005935" y="794773"/>
                </a:cubicBezTo>
                <a:close/>
                <a:moveTo>
                  <a:pt x="164497" y="482258"/>
                </a:moveTo>
                <a:cubicBezTo>
                  <a:pt x="164687" y="499879"/>
                  <a:pt x="151257" y="513881"/>
                  <a:pt x="133826" y="514262"/>
                </a:cubicBezTo>
                <a:cubicBezTo>
                  <a:pt x="115634" y="514643"/>
                  <a:pt x="101346" y="500641"/>
                  <a:pt x="101537" y="482544"/>
                </a:cubicBezTo>
                <a:cubicBezTo>
                  <a:pt x="101632" y="465018"/>
                  <a:pt x="115348" y="451302"/>
                  <a:pt x="132874" y="451302"/>
                </a:cubicBezTo>
                <a:cubicBezTo>
                  <a:pt x="150495" y="451111"/>
                  <a:pt x="164306" y="464732"/>
                  <a:pt x="164497" y="482258"/>
                </a:cubicBezTo>
                <a:close/>
                <a:moveTo>
                  <a:pt x="559689" y="553219"/>
                </a:moveTo>
                <a:cubicBezTo>
                  <a:pt x="559975" y="570936"/>
                  <a:pt x="546545" y="584937"/>
                  <a:pt x="529019" y="585413"/>
                </a:cubicBezTo>
                <a:cubicBezTo>
                  <a:pt x="510731" y="585890"/>
                  <a:pt x="496443" y="571983"/>
                  <a:pt x="496538" y="553695"/>
                </a:cubicBezTo>
                <a:cubicBezTo>
                  <a:pt x="496634" y="535979"/>
                  <a:pt x="510254" y="522358"/>
                  <a:pt x="527876" y="522263"/>
                </a:cubicBezTo>
                <a:cubicBezTo>
                  <a:pt x="545592" y="522072"/>
                  <a:pt x="559403" y="535598"/>
                  <a:pt x="559689" y="553219"/>
                </a:cubicBezTo>
                <a:close/>
                <a:moveTo>
                  <a:pt x="863727" y="687712"/>
                </a:moveTo>
                <a:cubicBezTo>
                  <a:pt x="863537" y="705238"/>
                  <a:pt x="849821" y="718859"/>
                  <a:pt x="832199" y="718859"/>
                </a:cubicBezTo>
                <a:cubicBezTo>
                  <a:pt x="814102" y="718859"/>
                  <a:pt x="800195" y="704476"/>
                  <a:pt x="800767" y="686283"/>
                </a:cubicBezTo>
                <a:cubicBezTo>
                  <a:pt x="801243" y="668853"/>
                  <a:pt x="815340" y="655518"/>
                  <a:pt x="833057" y="655898"/>
                </a:cubicBezTo>
                <a:cubicBezTo>
                  <a:pt x="850392" y="656184"/>
                  <a:pt x="863918" y="670186"/>
                  <a:pt x="863727" y="687712"/>
                </a:cubicBezTo>
                <a:close/>
                <a:moveTo>
                  <a:pt x="321183" y="511309"/>
                </a:moveTo>
                <a:cubicBezTo>
                  <a:pt x="321088" y="529597"/>
                  <a:pt x="306896" y="543313"/>
                  <a:pt x="288512" y="542932"/>
                </a:cubicBezTo>
                <a:cubicBezTo>
                  <a:pt x="270891" y="542551"/>
                  <a:pt x="257556" y="528740"/>
                  <a:pt x="257556" y="510928"/>
                </a:cubicBezTo>
                <a:cubicBezTo>
                  <a:pt x="257651" y="492640"/>
                  <a:pt x="271844" y="478924"/>
                  <a:pt x="290227" y="479305"/>
                </a:cubicBezTo>
                <a:cubicBezTo>
                  <a:pt x="307848" y="479686"/>
                  <a:pt x="321183" y="493497"/>
                  <a:pt x="321183" y="511309"/>
                </a:cubicBezTo>
                <a:close/>
                <a:moveTo>
                  <a:pt x="369475" y="493497"/>
                </a:moveTo>
                <a:cubicBezTo>
                  <a:pt x="387668" y="493783"/>
                  <a:pt x="401288" y="508166"/>
                  <a:pt x="400717" y="526549"/>
                </a:cubicBezTo>
                <a:cubicBezTo>
                  <a:pt x="400145" y="544170"/>
                  <a:pt x="386144" y="557315"/>
                  <a:pt x="368332" y="557029"/>
                </a:cubicBezTo>
                <a:cubicBezTo>
                  <a:pt x="350139" y="556743"/>
                  <a:pt x="336518" y="542361"/>
                  <a:pt x="337090" y="523977"/>
                </a:cubicBezTo>
                <a:cubicBezTo>
                  <a:pt x="337661" y="506451"/>
                  <a:pt x="351663" y="493307"/>
                  <a:pt x="369475" y="493497"/>
                </a:cubicBezTo>
                <a:close/>
                <a:moveTo>
                  <a:pt x="1150620" y="903834"/>
                </a:moveTo>
                <a:cubicBezTo>
                  <a:pt x="1150334" y="921265"/>
                  <a:pt x="1136237" y="934886"/>
                  <a:pt x="1118711" y="934695"/>
                </a:cubicBezTo>
                <a:cubicBezTo>
                  <a:pt x="1101281" y="934410"/>
                  <a:pt x="1087660" y="920313"/>
                  <a:pt x="1087850" y="902787"/>
                </a:cubicBezTo>
                <a:cubicBezTo>
                  <a:pt x="1088136" y="885356"/>
                  <a:pt x="1102233" y="871735"/>
                  <a:pt x="1119759" y="871926"/>
                </a:cubicBezTo>
                <a:cubicBezTo>
                  <a:pt x="1137190" y="872306"/>
                  <a:pt x="1150906" y="886404"/>
                  <a:pt x="1150620" y="903834"/>
                </a:cubicBezTo>
                <a:close/>
                <a:moveTo>
                  <a:pt x="1250442" y="1056520"/>
                </a:moveTo>
                <a:cubicBezTo>
                  <a:pt x="1268063" y="1056711"/>
                  <a:pt x="1281684" y="1070427"/>
                  <a:pt x="1281589" y="1088143"/>
                </a:cubicBezTo>
                <a:cubicBezTo>
                  <a:pt x="1281589" y="1106336"/>
                  <a:pt x="1267206" y="1120242"/>
                  <a:pt x="1248918" y="1119671"/>
                </a:cubicBezTo>
                <a:cubicBezTo>
                  <a:pt x="1231392" y="1119195"/>
                  <a:pt x="1218152" y="1105097"/>
                  <a:pt x="1218438" y="1087286"/>
                </a:cubicBezTo>
                <a:cubicBezTo>
                  <a:pt x="1218724" y="1069664"/>
                  <a:pt x="1232630" y="1056330"/>
                  <a:pt x="1250442" y="1056520"/>
                </a:cubicBezTo>
                <a:close/>
                <a:moveTo>
                  <a:pt x="1184148" y="1028707"/>
                </a:moveTo>
                <a:cubicBezTo>
                  <a:pt x="1166527" y="1028517"/>
                  <a:pt x="1153001" y="1014705"/>
                  <a:pt x="1153001" y="996989"/>
                </a:cubicBezTo>
                <a:cubicBezTo>
                  <a:pt x="1153001" y="978796"/>
                  <a:pt x="1167384" y="964985"/>
                  <a:pt x="1185767" y="965461"/>
                </a:cubicBezTo>
                <a:cubicBezTo>
                  <a:pt x="1203293" y="965937"/>
                  <a:pt x="1216533" y="980129"/>
                  <a:pt x="1216247" y="997846"/>
                </a:cubicBezTo>
                <a:cubicBezTo>
                  <a:pt x="1215866" y="1015563"/>
                  <a:pt x="1201960" y="1028897"/>
                  <a:pt x="1184148" y="1028707"/>
                </a:cubicBezTo>
                <a:close/>
                <a:moveTo>
                  <a:pt x="213170" y="465208"/>
                </a:moveTo>
                <a:cubicBezTo>
                  <a:pt x="231362" y="465494"/>
                  <a:pt x="244888" y="479781"/>
                  <a:pt x="244316" y="498164"/>
                </a:cubicBezTo>
                <a:cubicBezTo>
                  <a:pt x="243745" y="515691"/>
                  <a:pt x="229838" y="528835"/>
                  <a:pt x="212122" y="528645"/>
                </a:cubicBezTo>
                <a:cubicBezTo>
                  <a:pt x="193929" y="528359"/>
                  <a:pt x="180404" y="514071"/>
                  <a:pt x="180975" y="495688"/>
                </a:cubicBezTo>
                <a:cubicBezTo>
                  <a:pt x="181451" y="478162"/>
                  <a:pt x="195358" y="465018"/>
                  <a:pt x="213170" y="465208"/>
                </a:cubicBezTo>
                <a:close/>
                <a:moveTo>
                  <a:pt x="1463612" y="1448569"/>
                </a:moveTo>
                <a:cubicBezTo>
                  <a:pt x="1463802" y="1466857"/>
                  <a:pt x="1449991" y="1480859"/>
                  <a:pt x="1431703" y="1480668"/>
                </a:cubicBezTo>
                <a:cubicBezTo>
                  <a:pt x="1414082" y="1480573"/>
                  <a:pt x="1400461" y="1467047"/>
                  <a:pt x="1400270" y="1449426"/>
                </a:cubicBezTo>
                <a:cubicBezTo>
                  <a:pt x="1400080" y="1431138"/>
                  <a:pt x="1413891" y="1417137"/>
                  <a:pt x="1432179" y="1417327"/>
                </a:cubicBezTo>
                <a:cubicBezTo>
                  <a:pt x="1449800" y="1417518"/>
                  <a:pt x="1463421" y="1430948"/>
                  <a:pt x="1463612" y="1448569"/>
                </a:cubicBezTo>
                <a:close/>
                <a:moveTo>
                  <a:pt x="1380363" y="1244353"/>
                </a:moveTo>
                <a:cubicBezTo>
                  <a:pt x="1397794" y="1244163"/>
                  <a:pt x="1411891" y="1257879"/>
                  <a:pt x="1412081" y="1275309"/>
                </a:cubicBezTo>
                <a:cubicBezTo>
                  <a:pt x="1412272" y="1292740"/>
                  <a:pt x="1398556" y="1306837"/>
                  <a:pt x="1381125" y="1307028"/>
                </a:cubicBezTo>
                <a:cubicBezTo>
                  <a:pt x="1363694" y="1307218"/>
                  <a:pt x="1349597" y="1293502"/>
                  <a:pt x="1349407" y="1276071"/>
                </a:cubicBezTo>
                <a:cubicBezTo>
                  <a:pt x="1349216" y="1258641"/>
                  <a:pt x="1362932" y="1244544"/>
                  <a:pt x="1380363" y="1244353"/>
                </a:cubicBezTo>
                <a:close/>
                <a:moveTo>
                  <a:pt x="1346930" y="1181964"/>
                </a:moveTo>
                <a:cubicBezTo>
                  <a:pt x="1346930" y="1199681"/>
                  <a:pt x="1333310" y="1213302"/>
                  <a:pt x="1315593" y="1213492"/>
                </a:cubicBezTo>
                <a:cubicBezTo>
                  <a:pt x="1297305" y="1213587"/>
                  <a:pt x="1283399" y="1199395"/>
                  <a:pt x="1283780" y="1181107"/>
                </a:cubicBezTo>
                <a:cubicBezTo>
                  <a:pt x="1284161" y="1163486"/>
                  <a:pt x="1298067" y="1150151"/>
                  <a:pt x="1315784" y="1150341"/>
                </a:cubicBezTo>
                <a:cubicBezTo>
                  <a:pt x="1333500" y="1150532"/>
                  <a:pt x="1347026" y="1164248"/>
                  <a:pt x="1346930" y="1181964"/>
                </a:cubicBezTo>
                <a:close/>
                <a:moveTo>
                  <a:pt x="447294" y="571317"/>
                </a:moveTo>
                <a:cubicBezTo>
                  <a:pt x="429197" y="570745"/>
                  <a:pt x="415862" y="556077"/>
                  <a:pt x="416719" y="537598"/>
                </a:cubicBezTo>
                <a:cubicBezTo>
                  <a:pt x="417576" y="520072"/>
                  <a:pt x="431768" y="507118"/>
                  <a:pt x="449675" y="507689"/>
                </a:cubicBezTo>
                <a:cubicBezTo>
                  <a:pt x="467773" y="508261"/>
                  <a:pt x="481108" y="522929"/>
                  <a:pt x="480251" y="541408"/>
                </a:cubicBezTo>
                <a:cubicBezTo>
                  <a:pt x="479393" y="558934"/>
                  <a:pt x="465201" y="571888"/>
                  <a:pt x="447294" y="571317"/>
                </a:cubicBezTo>
                <a:close/>
                <a:moveTo>
                  <a:pt x="84677" y="468542"/>
                </a:moveTo>
                <a:cubicBezTo>
                  <a:pt x="84677" y="485972"/>
                  <a:pt x="70485" y="499974"/>
                  <a:pt x="53054" y="499784"/>
                </a:cubicBezTo>
                <a:cubicBezTo>
                  <a:pt x="35624" y="499593"/>
                  <a:pt x="21812" y="485211"/>
                  <a:pt x="22193" y="467780"/>
                </a:cubicBezTo>
                <a:cubicBezTo>
                  <a:pt x="22574" y="450921"/>
                  <a:pt x="36290" y="437395"/>
                  <a:pt x="53150" y="437204"/>
                </a:cubicBezTo>
                <a:cubicBezTo>
                  <a:pt x="70580" y="437014"/>
                  <a:pt x="84677" y="451111"/>
                  <a:pt x="84677" y="468542"/>
                </a:cubicBezTo>
                <a:close/>
                <a:moveTo>
                  <a:pt x="718376" y="582556"/>
                </a:moveTo>
                <a:cubicBezTo>
                  <a:pt x="718090" y="599796"/>
                  <a:pt x="703326" y="613893"/>
                  <a:pt x="686086" y="613227"/>
                </a:cubicBezTo>
                <a:cubicBezTo>
                  <a:pt x="669417" y="612560"/>
                  <a:pt x="655892" y="598368"/>
                  <a:pt x="656082" y="581699"/>
                </a:cubicBezTo>
                <a:cubicBezTo>
                  <a:pt x="656368" y="564459"/>
                  <a:pt x="671132" y="550362"/>
                  <a:pt x="688372" y="551028"/>
                </a:cubicBezTo>
                <a:cubicBezTo>
                  <a:pt x="705041" y="551695"/>
                  <a:pt x="718566" y="565887"/>
                  <a:pt x="718376" y="582556"/>
                </a:cubicBezTo>
                <a:close/>
                <a:moveTo>
                  <a:pt x="1446181" y="1338555"/>
                </a:moveTo>
                <a:cubicBezTo>
                  <a:pt x="1462754" y="1338555"/>
                  <a:pt x="1476851" y="1352557"/>
                  <a:pt x="1477137" y="1369226"/>
                </a:cubicBezTo>
                <a:cubicBezTo>
                  <a:pt x="1477328" y="1386276"/>
                  <a:pt x="1462469" y="1400944"/>
                  <a:pt x="1445419" y="1400468"/>
                </a:cubicBezTo>
                <a:cubicBezTo>
                  <a:pt x="1428845" y="1399992"/>
                  <a:pt x="1414939" y="1385609"/>
                  <a:pt x="1415225" y="1369130"/>
                </a:cubicBezTo>
                <a:cubicBezTo>
                  <a:pt x="1415415" y="1352462"/>
                  <a:pt x="1429607" y="1338460"/>
                  <a:pt x="1446181" y="1338555"/>
                </a:cubicBezTo>
                <a:close/>
                <a:moveTo>
                  <a:pt x="4858" y="458636"/>
                </a:moveTo>
                <a:cubicBezTo>
                  <a:pt x="4572" y="463970"/>
                  <a:pt x="2762" y="468923"/>
                  <a:pt x="95" y="473209"/>
                </a:cubicBezTo>
                <a:lnTo>
                  <a:pt x="95" y="440919"/>
                </a:lnTo>
                <a:cubicBezTo>
                  <a:pt x="3429" y="446063"/>
                  <a:pt x="5239" y="452159"/>
                  <a:pt x="4858" y="458636"/>
                </a:cubicBezTo>
                <a:close/>
                <a:moveTo>
                  <a:pt x="1084802" y="809251"/>
                </a:moveTo>
                <a:cubicBezTo>
                  <a:pt x="1084993" y="825729"/>
                  <a:pt x="1070991" y="840112"/>
                  <a:pt x="1054513" y="840493"/>
                </a:cubicBezTo>
                <a:cubicBezTo>
                  <a:pt x="1037558" y="840874"/>
                  <a:pt x="1022699" y="826110"/>
                  <a:pt x="1022985" y="809061"/>
                </a:cubicBezTo>
                <a:cubicBezTo>
                  <a:pt x="1023271" y="792487"/>
                  <a:pt x="1037463" y="778485"/>
                  <a:pt x="1054037" y="778580"/>
                </a:cubicBezTo>
                <a:cubicBezTo>
                  <a:pt x="1070610" y="778676"/>
                  <a:pt x="1084707" y="792678"/>
                  <a:pt x="1084802" y="809251"/>
                </a:cubicBezTo>
                <a:close/>
                <a:moveTo>
                  <a:pt x="1497140" y="1571061"/>
                </a:moveTo>
                <a:cubicBezTo>
                  <a:pt x="1480471" y="1570965"/>
                  <a:pt x="1466374" y="1556868"/>
                  <a:pt x="1466278" y="1540200"/>
                </a:cubicBezTo>
                <a:cubicBezTo>
                  <a:pt x="1466183" y="1523055"/>
                  <a:pt x="1481042" y="1508386"/>
                  <a:pt x="1498187" y="1508958"/>
                </a:cubicBezTo>
                <a:cubicBezTo>
                  <a:pt x="1514856" y="1509434"/>
                  <a:pt x="1528667" y="1523912"/>
                  <a:pt x="1528382" y="1540485"/>
                </a:cubicBezTo>
                <a:cubicBezTo>
                  <a:pt x="1528001" y="1557249"/>
                  <a:pt x="1513808" y="1571156"/>
                  <a:pt x="1497140" y="1571061"/>
                </a:cubicBezTo>
                <a:close/>
                <a:moveTo>
                  <a:pt x="909638" y="732575"/>
                </a:moveTo>
                <a:cubicBezTo>
                  <a:pt x="893064" y="732956"/>
                  <a:pt x="878491" y="719240"/>
                  <a:pt x="877919" y="702571"/>
                </a:cubicBezTo>
                <a:cubicBezTo>
                  <a:pt x="877252" y="685426"/>
                  <a:pt x="891731" y="670472"/>
                  <a:pt x="908971" y="670472"/>
                </a:cubicBezTo>
                <a:cubicBezTo>
                  <a:pt x="925640" y="670472"/>
                  <a:pt x="939832" y="684473"/>
                  <a:pt x="940022" y="701238"/>
                </a:cubicBezTo>
                <a:cubicBezTo>
                  <a:pt x="940213" y="717811"/>
                  <a:pt x="926306" y="732194"/>
                  <a:pt x="909638" y="732575"/>
                </a:cubicBezTo>
                <a:close/>
                <a:moveTo>
                  <a:pt x="766858" y="565792"/>
                </a:moveTo>
                <a:cubicBezTo>
                  <a:pt x="783336" y="565792"/>
                  <a:pt x="797719" y="580365"/>
                  <a:pt x="797433" y="596748"/>
                </a:cubicBezTo>
                <a:cubicBezTo>
                  <a:pt x="797243" y="613227"/>
                  <a:pt x="782479" y="627419"/>
                  <a:pt x="766096" y="627038"/>
                </a:cubicBezTo>
                <a:cubicBezTo>
                  <a:pt x="750094" y="626562"/>
                  <a:pt x="736473" y="612750"/>
                  <a:pt x="736187" y="596844"/>
                </a:cubicBezTo>
                <a:cubicBezTo>
                  <a:pt x="735997" y="580365"/>
                  <a:pt x="750379" y="565792"/>
                  <a:pt x="766858" y="565792"/>
                </a:cubicBezTo>
                <a:close/>
                <a:moveTo>
                  <a:pt x="1233583" y="1010705"/>
                </a:moveTo>
                <a:cubicBezTo>
                  <a:pt x="1234059" y="994227"/>
                  <a:pt x="1248918" y="980129"/>
                  <a:pt x="1265206" y="980796"/>
                </a:cubicBezTo>
                <a:cubicBezTo>
                  <a:pt x="1281779" y="981463"/>
                  <a:pt x="1295686" y="996513"/>
                  <a:pt x="1294733" y="1012800"/>
                </a:cubicBezTo>
                <a:cubicBezTo>
                  <a:pt x="1293876" y="1028897"/>
                  <a:pt x="1279684" y="1042233"/>
                  <a:pt x="1263872" y="1042042"/>
                </a:cubicBezTo>
                <a:cubicBezTo>
                  <a:pt x="1247394" y="1041756"/>
                  <a:pt x="1233202" y="1026993"/>
                  <a:pt x="1233583" y="1010705"/>
                </a:cubicBezTo>
                <a:close/>
                <a:moveTo>
                  <a:pt x="1360170" y="1101573"/>
                </a:moveTo>
                <a:cubicBezTo>
                  <a:pt x="1360646" y="1117956"/>
                  <a:pt x="1346359" y="1132625"/>
                  <a:pt x="1329881" y="1132911"/>
                </a:cubicBezTo>
                <a:cubicBezTo>
                  <a:pt x="1313498" y="1133101"/>
                  <a:pt x="1298924" y="1118718"/>
                  <a:pt x="1298924" y="1102335"/>
                </a:cubicBezTo>
                <a:cubicBezTo>
                  <a:pt x="1298924" y="1086429"/>
                  <a:pt x="1312450" y="1072427"/>
                  <a:pt x="1328452" y="1071760"/>
                </a:cubicBezTo>
                <a:cubicBezTo>
                  <a:pt x="1344835" y="1070998"/>
                  <a:pt x="1359694" y="1085095"/>
                  <a:pt x="1360170" y="1101573"/>
                </a:cubicBezTo>
                <a:close/>
                <a:moveTo>
                  <a:pt x="1425226" y="1195680"/>
                </a:moveTo>
                <a:cubicBezTo>
                  <a:pt x="1425512" y="1212254"/>
                  <a:pt x="1411224" y="1226541"/>
                  <a:pt x="1394651" y="1226255"/>
                </a:cubicBezTo>
                <a:cubicBezTo>
                  <a:pt x="1378553" y="1226065"/>
                  <a:pt x="1364932" y="1212444"/>
                  <a:pt x="1364742" y="1196347"/>
                </a:cubicBezTo>
                <a:cubicBezTo>
                  <a:pt x="1364456" y="1179773"/>
                  <a:pt x="1378744" y="1165486"/>
                  <a:pt x="1395317" y="1165772"/>
                </a:cubicBezTo>
                <a:cubicBezTo>
                  <a:pt x="1411319" y="1166058"/>
                  <a:pt x="1424940" y="1179678"/>
                  <a:pt x="1425226" y="1195680"/>
                </a:cubicBezTo>
                <a:close/>
                <a:moveTo>
                  <a:pt x="1199388" y="947840"/>
                </a:moveTo>
                <a:cubicBezTo>
                  <a:pt x="1182910" y="948221"/>
                  <a:pt x="1168527" y="933933"/>
                  <a:pt x="1168622" y="917455"/>
                </a:cubicBezTo>
                <a:cubicBezTo>
                  <a:pt x="1168718" y="901358"/>
                  <a:pt x="1182243" y="887737"/>
                  <a:pt x="1198340" y="887356"/>
                </a:cubicBezTo>
                <a:cubicBezTo>
                  <a:pt x="1214819" y="886975"/>
                  <a:pt x="1229201" y="901263"/>
                  <a:pt x="1229106" y="917741"/>
                </a:cubicBezTo>
                <a:cubicBezTo>
                  <a:pt x="1229011" y="933838"/>
                  <a:pt x="1215485" y="947459"/>
                  <a:pt x="1199388" y="947840"/>
                </a:cubicBezTo>
                <a:close/>
                <a:moveTo>
                  <a:pt x="303943" y="461588"/>
                </a:moveTo>
                <a:cubicBezTo>
                  <a:pt x="287750" y="461874"/>
                  <a:pt x="273939" y="448539"/>
                  <a:pt x="273463" y="432347"/>
                </a:cubicBezTo>
                <a:cubicBezTo>
                  <a:pt x="272987" y="415678"/>
                  <a:pt x="287084" y="401391"/>
                  <a:pt x="303752" y="401581"/>
                </a:cubicBezTo>
                <a:cubicBezTo>
                  <a:pt x="319945" y="401771"/>
                  <a:pt x="333470" y="415392"/>
                  <a:pt x="333470" y="431585"/>
                </a:cubicBezTo>
                <a:cubicBezTo>
                  <a:pt x="333565" y="447682"/>
                  <a:pt x="320135" y="461303"/>
                  <a:pt x="303943" y="461588"/>
                </a:cubicBezTo>
                <a:close/>
                <a:moveTo>
                  <a:pt x="353092" y="445777"/>
                </a:moveTo>
                <a:cubicBezTo>
                  <a:pt x="353092" y="429585"/>
                  <a:pt x="366522" y="415964"/>
                  <a:pt x="382810" y="415773"/>
                </a:cubicBezTo>
                <a:cubicBezTo>
                  <a:pt x="399574" y="415583"/>
                  <a:pt x="413671" y="429775"/>
                  <a:pt x="413195" y="446539"/>
                </a:cubicBezTo>
                <a:cubicBezTo>
                  <a:pt x="412814" y="462731"/>
                  <a:pt x="399002" y="476067"/>
                  <a:pt x="382810" y="475876"/>
                </a:cubicBezTo>
                <a:cubicBezTo>
                  <a:pt x="366522" y="475590"/>
                  <a:pt x="353092" y="461970"/>
                  <a:pt x="353092" y="445777"/>
                </a:cubicBezTo>
                <a:close/>
                <a:moveTo>
                  <a:pt x="492538" y="460350"/>
                </a:moveTo>
                <a:cubicBezTo>
                  <a:pt x="492347" y="476829"/>
                  <a:pt x="478727" y="489973"/>
                  <a:pt x="462344" y="489783"/>
                </a:cubicBezTo>
                <a:cubicBezTo>
                  <a:pt x="445865" y="489592"/>
                  <a:pt x="432721" y="475971"/>
                  <a:pt x="432911" y="459588"/>
                </a:cubicBezTo>
                <a:cubicBezTo>
                  <a:pt x="433102" y="443110"/>
                  <a:pt x="446723" y="429966"/>
                  <a:pt x="463106" y="430156"/>
                </a:cubicBezTo>
                <a:cubicBezTo>
                  <a:pt x="479584" y="430346"/>
                  <a:pt x="492728" y="443967"/>
                  <a:pt x="492538" y="460350"/>
                </a:cubicBezTo>
                <a:close/>
                <a:moveTo>
                  <a:pt x="1018508" y="716287"/>
                </a:moveTo>
                <a:cubicBezTo>
                  <a:pt x="1018223" y="732479"/>
                  <a:pt x="1004507" y="745910"/>
                  <a:pt x="988314" y="745814"/>
                </a:cubicBezTo>
                <a:cubicBezTo>
                  <a:pt x="971550" y="745719"/>
                  <a:pt x="957739" y="731241"/>
                  <a:pt x="958406" y="714572"/>
                </a:cubicBezTo>
                <a:cubicBezTo>
                  <a:pt x="959072" y="698285"/>
                  <a:pt x="973074" y="685236"/>
                  <a:pt x="989267" y="685712"/>
                </a:cubicBezTo>
                <a:cubicBezTo>
                  <a:pt x="1005554" y="686188"/>
                  <a:pt x="1018794" y="700095"/>
                  <a:pt x="1018508" y="716287"/>
                </a:cubicBezTo>
                <a:close/>
                <a:moveTo>
                  <a:pt x="1541526" y="1460666"/>
                </a:moveTo>
                <a:cubicBezTo>
                  <a:pt x="1541431" y="1476858"/>
                  <a:pt x="1527810" y="1490384"/>
                  <a:pt x="1511618" y="1490479"/>
                </a:cubicBezTo>
                <a:cubicBezTo>
                  <a:pt x="1494853" y="1490574"/>
                  <a:pt x="1480852" y="1476192"/>
                  <a:pt x="1481423" y="1459523"/>
                </a:cubicBezTo>
                <a:cubicBezTo>
                  <a:pt x="1481995" y="1443330"/>
                  <a:pt x="1495901" y="1430091"/>
                  <a:pt x="1511999" y="1430376"/>
                </a:cubicBezTo>
                <a:cubicBezTo>
                  <a:pt x="1528286" y="1430757"/>
                  <a:pt x="1541621" y="1444473"/>
                  <a:pt x="1541526" y="1460666"/>
                </a:cubicBezTo>
                <a:close/>
                <a:moveTo>
                  <a:pt x="1554385" y="1384180"/>
                </a:moveTo>
                <a:cubicBezTo>
                  <a:pt x="1554194" y="1400372"/>
                  <a:pt x="1541526" y="1412660"/>
                  <a:pt x="1525238" y="1412374"/>
                </a:cubicBezTo>
                <a:cubicBezTo>
                  <a:pt x="1509046" y="1412184"/>
                  <a:pt x="1496759" y="1399515"/>
                  <a:pt x="1497044" y="1383228"/>
                </a:cubicBezTo>
                <a:cubicBezTo>
                  <a:pt x="1497235" y="1367035"/>
                  <a:pt x="1509903" y="1354748"/>
                  <a:pt x="1526191" y="1355034"/>
                </a:cubicBezTo>
                <a:cubicBezTo>
                  <a:pt x="1542383" y="1355224"/>
                  <a:pt x="1554575" y="1367892"/>
                  <a:pt x="1554385" y="1384180"/>
                </a:cubicBezTo>
                <a:close/>
                <a:moveTo>
                  <a:pt x="650939" y="487878"/>
                </a:moveTo>
                <a:cubicBezTo>
                  <a:pt x="651224" y="504832"/>
                  <a:pt x="638651" y="517500"/>
                  <a:pt x="621697" y="517405"/>
                </a:cubicBezTo>
                <a:cubicBezTo>
                  <a:pt x="605409" y="517310"/>
                  <a:pt x="593122" y="505118"/>
                  <a:pt x="592836" y="488925"/>
                </a:cubicBezTo>
                <a:cubicBezTo>
                  <a:pt x="592550" y="471971"/>
                  <a:pt x="605123" y="459303"/>
                  <a:pt x="622078" y="459398"/>
                </a:cubicBezTo>
                <a:cubicBezTo>
                  <a:pt x="638270" y="459398"/>
                  <a:pt x="650653" y="471590"/>
                  <a:pt x="650939" y="487878"/>
                </a:cubicBezTo>
                <a:close/>
                <a:moveTo>
                  <a:pt x="541973" y="444825"/>
                </a:moveTo>
                <a:cubicBezTo>
                  <a:pt x="558737" y="444634"/>
                  <a:pt x="571691" y="457397"/>
                  <a:pt x="571691" y="474162"/>
                </a:cubicBezTo>
                <a:cubicBezTo>
                  <a:pt x="571691" y="490926"/>
                  <a:pt x="558737" y="503689"/>
                  <a:pt x="541973" y="503498"/>
                </a:cubicBezTo>
                <a:cubicBezTo>
                  <a:pt x="525780" y="503308"/>
                  <a:pt x="513302" y="490926"/>
                  <a:pt x="513017" y="474828"/>
                </a:cubicBezTo>
                <a:cubicBezTo>
                  <a:pt x="512636" y="458160"/>
                  <a:pt x="525209" y="445015"/>
                  <a:pt x="541973" y="444825"/>
                </a:cubicBezTo>
                <a:close/>
                <a:moveTo>
                  <a:pt x="96584" y="391770"/>
                </a:moveTo>
                <a:cubicBezTo>
                  <a:pt x="96584" y="408153"/>
                  <a:pt x="84296" y="420441"/>
                  <a:pt x="68009" y="420631"/>
                </a:cubicBezTo>
                <a:cubicBezTo>
                  <a:pt x="51054" y="420821"/>
                  <a:pt x="38481" y="407963"/>
                  <a:pt x="38767" y="390913"/>
                </a:cubicBezTo>
                <a:cubicBezTo>
                  <a:pt x="39148" y="374625"/>
                  <a:pt x="51721" y="362624"/>
                  <a:pt x="68104" y="362814"/>
                </a:cubicBezTo>
                <a:cubicBezTo>
                  <a:pt x="84392" y="363005"/>
                  <a:pt x="96584" y="375483"/>
                  <a:pt x="96584" y="391770"/>
                </a:cubicBezTo>
                <a:close/>
                <a:moveTo>
                  <a:pt x="1162812" y="823729"/>
                </a:moveTo>
                <a:cubicBezTo>
                  <a:pt x="1162812" y="840493"/>
                  <a:pt x="1149953" y="853256"/>
                  <a:pt x="1133189" y="853161"/>
                </a:cubicBezTo>
                <a:cubicBezTo>
                  <a:pt x="1116521" y="852971"/>
                  <a:pt x="1103852" y="839921"/>
                  <a:pt x="1104138" y="823158"/>
                </a:cubicBezTo>
                <a:cubicBezTo>
                  <a:pt x="1104424" y="807060"/>
                  <a:pt x="1116902" y="794678"/>
                  <a:pt x="1133094" y="794487"/>
                </a:cubicBezTo>
                <a:cubicBezTo>
                  <a:pt x="1149858" y="794202"/>
                  <a:pt x="1162812" y="806965"/>
                  <a:pt x="1162812" y="823729"/>
                </a:cubicBezTo>
                <a:close/>
                <a:moveTo>
                  <a:pt x="146780" y="373959"/>
                </a:moveTo>
                <a:cubicBezTo>
                  <a:pt x="163735" y="373768"/>
                  <a:pt x="176594" y="386436"/>
                  <a:pt x="176403" y="403391"/>
                </a:cubicBezTo>
                <a:cubicBezTo>
                  <a:pt x="176308" y="419679"/>
                  <a:pt x="163925" y="432156"/>
                  <a:pt x="147638" y="432347"/>
                </a:cubicBezTo>
                <a:cubicBezTo>
                  <a:pt x="130683" y="432537"/>
                  <a:pt x="117824" y="419869"/>
                  <a:pt x="118015" y="402914"/>
                </a:cubicBezTo>
                <a:cubicBezTo>
                  <a:pt x="118110" y="386627"/>
                  <a:pt x="130492" y="374149"/>
                  <a:pt x="146780" y="373959"/>
                </a:cubicBezTo>
                <a:close/>
                <a:moveTo>
                  <a:pt x="1605439" y="1555344"/>
                </a:moveTo>
                <a:cubicBezTo>
                  <a:pt x="1604867" y="1571346"/>
                  <a:pt x="1591913" y="1583348"/>
                  <a:pt x="1575721" y="1582872"/>
                </a:cubicBezTo>
                <a:cubicBezTo>
                  <a:pt x="1559719" y="1582300"/>
                  <a:pt x="1547717" y="1569346"/>
                  <a:pt x="1548194" y="1553154"/>
                </a:cubicBezTo>
                <a:cubicBezTo>
                  <a:pt x="1548765" y="1537152"/>
                  <a:pt x="1561719" y="1525150"/>
                  <a:pt x="1577912" y="1525626"/>
                </a:cubicBezTo>
                <a:cubicBezTo>
                  <a:pt x="1593914" y="1526198"/>
                  <a:pt x="1606010" y="1539152"/>
                  <a:pt x="1605439" y="1555344"/>
                </a:cubicBezTo>
                <a:close/>
                <a:moveTo>
                  <a:pt x="873157" y="610369"/>
                </a:moveTo>
                <a:cubicBezTo>
                  <a:pt x="873252" y="626943"/>
                  <a:pt x="860393" y="639992"/>
                  <a:pt x="843820" y="640182"/>
                </a:cubicBezTo>
                <a:cubicBezTo>
                  <a:pt x="827246" y="640278"/>
                  <a:pt x="814197" y="627419"/>
                  <a:pt x="814007" y="610845"/>
                </a:cubicBezTo>
                <a:cubicBezTo>
                  <a:pt x="813911" y="594272"/>
                  <a:pt x="826770" y="581222"/>
                  <a:pt x="843344" y="581032"/>
                </a:cubicBezTo>
                <a:cubicBezTo>
                  <a:pt x="859917" y="580937"/>
                  <a:pt x="872966" y="593796"/>
                  <a:pt x="873157" y="610369"/>
                </a:cubicBezTo>
                <a:close/>
                <a:moveTo>
                  <a:pt x="1096709" y="729813"/>
                </a:moveTo>
                <a:cubicBezTo>
                  <a:pt x="1096804" y="745910"/>
                  <a:pt x="1084326" y="758483"/>
                  <a:pt x="1068229" y="758578"/>
                </a:cubicBezTo>
                <a:cubicBezTo>
                  <a:pt x="1052132" y="758673"/>
                  <a:pt x="1039559" y="746196"/>
                  <a:pt x="1039463" y="730098"/>
                </a:cubicBezTo>
                <a:cubicBezTo>
                  <a:pt x="1039368" y="714001"/>
                  <a:pt x="1051846" y="701428"/>
                  <a:pt x="1067943" y="701333"/>
                </a:cubicBezTo>
                <a:cubicBezTo>
                  <a:pt x="1084040" y="701333"/>
                  <a:pt x="1096613" y="713715"/>
                  <a:pt x="1096709" y="729813"/>
                </a:cubicBezTo>
                <a:close/>
                <a:moveTo>
                  <a:pt x="1489710" y="1289597"/>
                </a:moveTo>
                <a:cubicBezTo>
                  <a:pt x="1489805" y="1306361"/>
                  <a:pt x="1477042" y="1319220"/>
                  <a:pt x="1460278" y="1319220"/>
                </a:cubicBezTo>
                <a:cubicBezTo>
                  <a:pt x="1443514" y="1319124"/>
                  <a:pt x="1430750" y="1306170"/>
                  <a:pt x="1431036" y="1289406"/>
                </a:cubicBezTo>
                <a:cubicBezTo>
                  <a:pt x="1431227" y="1273309"/>
                  <a:pt x="1443609" y="1260831"/>
                  <a:pt x="1459802" y="1260546"/>
                </a:cubicBezTo>
                <a:cubicBezTo>
                  <a:pt x="1476470" y="1260260"/>
                  <a:pt x="1489520" y="1272928"/>
                  <a:pt x="1489710" y="1289597"/>
                </a:cubicBezTo>
                <a:close/>
                <a:moveTo>
                  <a:pt x="922687" y="596081"/>
                </a:moveTo>
                <a:cubicBezTo>
                  <a:pt x="938975" y="595891"/>
                  <a:pt x="951643" y="608083"/>
                  <a:pt x="951833" y="624276"/>
                </a:cubicBezTo>
                <a:cubicBezTo>
                  <a:pt x="952024" y="640563"/>
                  <a:pt x="939832" y="653231"/>
                  <a:pt x="923639" y="653422"/>
                </a:cubicBezTo>
                <a:cubicBezTo>
                  <a:pt x="907352" y="653613"/>
                  <a:pt x="894683" y="641421"/>
                  <a:pt x="894493" y="625228"/>
                </a:cubicBezTo>
                <a:cubicBezTo>
                  <a:pt x="894207" y="608940"/>
                  <a:pt x="906494" y="596367"/>
                  <a:pt x="922687" y="596081"/>
                </a:cubicBezTo>
                <a:close/>
                <a:moveTo>
                  <a:pt x="226600" y="446920"/>
                </a:moveTo>
                <a:cubicBezTo>
                  <a:pt x="210026" y="446825"/>
                  <a:pt x="197168" y="433680"/>
                  <a:pt x="197263" y="417107"/>
                </a:cubicBezTo>
                <a:cubicBezTo>
                  <a:pt x="197358" y="400533"/>
                  <a:pt x="210503" y="387675"/>
                  <a:pt x="227076" y="387770"/>
                </a:cubicBezTo>
                <a:cubicBezTo>
                  <a:pt x="243650" y="387865"/>
                  <a:pt x="256508" y="401010"/>
                  <a:pt x="256413" y="417583"/>
                </a:cubicBezTo>
                <a:cubicBezTo>
                  <a:pt x="256223" y="434061"/>
                  <a:pt x="243173" y="447015"/>
                  <a:pt x="226600" y="446920"/>
                </a:cubicBezTo>
                <a:close/>
                <a:moveTo>
                  <a:pt x="701326" y="473971"/>
                </a:moveTo>
                <a:cubicBezTo>
                  <a:pt x="717423" y="473876"/>
                  <a:pt x="729996" y="486354"/>
                  <a:pt x="730091" y="502451"/>
                </a:cubicBezTo>
                <a:cubicBezTo>
                  <a:pt x="730187" y="518548"/>
                  <a:pt x="717709" y="531121"/>
                  <a:pt x="701612" y="531216"/>
                </a:cubicBezTo>
                <a:cubicBezTo>
                  <a:pt x="685514" y="531312"/>
                  <a:pt x="672941" y="518834"/>
                  <a:pt x="672846" y="502737"/>
                </a:cubicBezTo>
                <a:cubicBezTo>
                  <a:pt x="672751" y="486639"/>
                  <a:pt x="685229" y="474066"/>
                  <a:pt x="701326" y="473971"/>
                </a:cubicBezTo>
                <a:close/>
                <a:moveTo>
                  <a:pt x="1502855" y="1210158"/>
                </a:moveTo>
                <a:cubicBezTo>
                  <a:pt x="1502950" y="1225303"/>
                  <a:pt x="1490282" y="1238352"/>
                  <a:pt x="1475137" y="1238638"/>
                </a:cubicBezTo>
                <a:cubicBezTo>
                  <a:pt x="1459421" y="1238924"/>
                  <a:pt x="1445990" y="1225589"/>
                  <a:pt x="1446276" y="1209872"/>
                </a:cubicBezTo>
                <a:cubicBezTo>
                  <a:pt x="1446562" y="1194633"/>
                  <a:pt x="1459516" y="1182060"/>
                  <a:pt x="1474756" y="1182155"/>
                </a:cubicBezTo>
                <a:cubicBezTo>
                  <a:pt x="1489901" y="1182155"/>
                  <a:pt x="1502664" y="1194918"/>
                  <a:pt x="1502855" y="1210158"/>
                </a:cubicBezTo>
                <a:close/>
                <a:moveTo>
                  <a:pt x="1408462" y="1088048"/>
                </a:moveTo>
                <a:cubicBezTo>
                  <a:pt x="1424559" y="1087667"/>
                  <a:pt x="1437513" y="1100145"/>
                  <a:pt x="1437703" y="1116242"/>
                </a:cubicBezTo>
                <a:cubicBezTo>
                  <a:pt x="1437894" y="1132339"/>
                  <a:pt x="1425226" y="1145103"/>
                  <a:pt x="1409224" y="1145103"/>
                </a:cubicBezTo>
                <a:cubicBezTo>
                  <a:pt x="1393698" y="1145103"/>
                  <a:pt x="1381220" y="1133101"/>
                  <a:pt x="1380744" y="1117671"/>
                </a:cubicBezTo>
                <a:cubicBezTo>
                  <a:pt x="1380077" y="1101478"/>
                  <a:pt x="1392460" y="1088334"/>
                  <a:pt x="1408462" y="1088048"/>
                </a:cubicBezTo>
                <a:close/>
                <a:moveTo>
                  <a:pt x="16574" y="377578"/>
                </a:moveTo>
                <a:cubicBezTo>
                  <a:pt x="16574" y="389198"/>
                  <a:pt x="9811" y="398914"/>
                  <a:pt x="95" y="403391"/>
                </a:cubicBezTo>
                <a:lnTo>
                  <a:pt x="95" y="351765"/>
                </a:lnTo>
                <a:cubicBezTo>
                  <a:pt x="9906" y="356242"/>
                  <a:pt x="16574" y="365958"/>
                  <a:pt x="16574" y="377578"/>
                </a:cubicBezTo>
                <a:close/>
                <a:moveTo>
                  <a:pt x="1241298" y="837540"/>
                </a:moveTo>
                <a:cubicBezTo>
                  <a:pt x="1241584" y="852685"/>
                  <a:pt x="1229011" y="865829"/>
                  <a:pt x="1213771" y="866211"/>
                </a:cubicBezTo>
                <a:cubicBezTo>
                  <a:pt x="1198055" y="866687"/>
                  <a:pt x="1184529" y="853352"/>
                  <a:pt x="1184720" y="837636"/>
                </a:cubicBezTo>
                <a:cubicBezTo>
                  <a:pt x="1184910" y="822396"/>
                  <a:pt x="1197769" y="809727"/>
                  <a:pt x="1212914" y="809632"/>
                </a:cubicBezTo>
                <a:cubicBezTo>
                  <a:pt x="1228153" y="809632"/>
                  <a:pt x="1241107" y="822396"/>
                  <a:pt x="1241298" y="837540"/>
                </a:cubicBezTo>
                <a:close/>
                <a:moveTo>
                  <a:pt x="1343692" y="994227"/>
                </a:moveTo>
                <a:cubicBezTo>
                  <a:pt x="1359789" y="994131"/>
                  <a:pt x="1372457" y="1006895"/>
                  <a:pt x="1372362" y="1022992"/>
                </a:cubicBezTo>
                <a:cubicBezTo>
                  <a:pt x="1372267" y="1039089"/>
                  <a:pt x="1359408" y="1051567"/>
                  <a:pt x="1343311" y="1051281"/>
                </a:cubicBezTo>
                <a:cubicBezTo>
                  <a:pt x="1327785" y="1050996"/>
                  <a:pt x="1315593" y="1038708"/>
                  <a:pt x="1315403" y="1023278"/>
                </a:cubicBezTo>
                <a:cubicBezTo>
                  <a:pt x="1315022" y="1007085"/>
                  <a:pt x="1327595" y="994322"/>
                  <a:pt x="1343692" y="994227"/>
                </a:cubicBezTo>
                <a:close/>
                <a:moveTo>
                  <a:pt x="1306925" y="932314"/>
                </a:moveTo>
                <a:cubicBezTo>
                  <a:pt x="1306640" y="948316"/>
                  <a:pt x="1293590" y="960698"/>
                  <a:pt x="1277493" y="960318"/>
                </a:cubicBezTo>
                <a:cubicBezTo>
                  <a:pt x="1261491" y="959841"/>
                  <a:pt x="1249204" y="946602"/>
                  <a:pt x="1249871" y="930504"/>
                </a:cubicBezTo>
                <a:cubicBezTo>
                  <a:pt x="1250537" y="915074"/>
                  <a:pt x="1263015" y="903168"/>
                  <a:pt x="1278541" y="903263"/>
                </a:cubicBezTo>
                <a:cubicBezTo>
                  <a:pt x="1294638" y="903358"/>
                  <a:pt x="1307211" y="916217"/>
                  <a:pt x="1306925" y="932314"/>
                </a:cubicBezTo>
                <a:close/>
                <a:moveTo>
                  <a:pt x="780764" y="488639"/>
                </a:moveTo>
                <a:cubicBezTo>
                  <a:pt x="795719" y="488449"/>
                  <a:pt x="808863" y="501117"/>
                  <a:pt x="809244" y="516167"/>
                </a:cubicBezTo>
                <a:cubicBezTo>
                  <a:pt x="809625" y="531693"/>
                  <a:pt x="796100" y="545218"/>
                  <a:pt x="780669" y="544932"/>
                </a:cubicBezTo>
                <a:cubicBezTo>
                  <a:pt x="765620" y="544646"/>
                  <a:pt x="752856" y="531693"/>
                  <a:pt x="752951" y="516643"/>
                </a:cubicBezTo>
                <a:cubicBezTo>
                  <a:pt x="752951" y="501689"/>
                  <a:pt x="765715" y="488830"/>
                  <a:pt x="780764" y="488639"/>
                </a:cubicBezTo>
                <a:close/>
                <a:moveTo>
                  <a:pt x="238792" y="368053"/>
                </a:moveTo>
                <a:cubicBezTo>
                  <a:pt x="224219" y="368434"/>
                  <a:pt x="211360" y="356242"/>
                  <a:pt x="210788" y="341573"/>
                </a:cubicBezTo>
                <a:cubicBezTo>
                  <a:pt x="210217" y="326429"/>
                  <a:pt x="223171" y="313094"/>
                  <a:pt x="238316" y="313189"/>
                </a:cubicBezTo>
                <a:cubicBezTo>
                  <a:pt x="252984" y="313284"/>
                  <a:pt x="265462" y="325762"/>
                  <a:pt x="265652" y="340430"/>
                </a:cubicBezTo>
                <a:cubicBezTo>
                  <a:pt x="265748" y="355004"/>
                  <a:pt x="253460" y="367672"/>
                  <a:pt x="238792" y="368053"/>
                </a:cubicBezTo>
                <a:close/>
                <a:moveTo>
                  <a:pt x="1591723" y="1446664"/>
                </a:moveTo>
                <a:cubicBezTo>
                  <a:pt x="1606772" y="1447140"/>
                  <a:pt x="1619631" y="1460761"/>
                  <a:pt x="1618964" y="1475620"/>
                </a:cubicBezTo>
                <a:cubicBezTo>
                  <a:pt x="1618298" y="1490670"/>
                  <a:pt x="1604486" y="1503338"/>
                  <a:pt x="1589627" y="1502480"/>
                </a:cubicBezTo>
                <a:cubicBezTo>
                  <a:pt x="1575054" y="1501623"/>
                  <a:pt x="1562862" y="1488669"/>
                  <a:pt x="1563053" y="1474191"/>
                </a:cubicBezTo>
                <a:cubicBezTo>
                  <a:pt x="1563338" y="1459237"/>
                  <a:pt x="1576769" y="1446283"/>
                  <a:pt x="1591723" y="1446664"/>
                </a:cubicBezTo>
                <a:close/>
                <a:moveTo>
                  <a:pt x="449485" y="380340"/>
                </a:moveTo>
                <a:cubicBezTo>
                  <a:pt x="449485" y="365672"/>
                  <a:pt x="461867" y="353099"/>
                  <a:pt x="476536" y="352908"/>
                </a:cubicBezTo>
                <a:cubicBezTo>
                  <a:pt x="491681" y="352718"/>
                  <a:pt x="504825" y="365958"/>
                  <a:pt x="504349" y="381102"/>
                </a:cubicBezTo>
                <a:cubicBezTo>
                  <a:pt x="503873" y="395771"/>
                  <a:pt x="491109" y="408058"/>
                  <a:pt x="476536" y="407868"/>
                </a:cubicBezTo>
                <a:cubicBezTo>
                  <a:pt x="461867" y="407582"/>
                  <a:pt x="449485" y="395009"/>
                  <a:pt x="449485" y="380340"/>
                </a:cubicBezTo>
                <a:close/>
                <a:moveTo>
                  <a:pt x="1539526" y="1276452"/>
                </a:moveTo>
                <a:cubicBezTo>
                  <a:pt x="1554480" y="1276167"/>
                  <a:pt x="1567720" y="1289502"/>
                  <a:pt x="1567529" y="1304456"/>
                </a:cubicBezTo>
                <a:cubicBezTo>
                  <a:pt x="1567339" y="1318934"/>
                  <a:pt x="1554766" y="1331507"/>
                  <a:pt x="1540288" y="1331793"/>
                </a:cubicBezTo>
                <a:cubicBezTo>
                  <a:pt x="1525334" y="1332078"/>
                  <a:pt x="1512094" y="1318743"/>
                  <a:pt x="1512284" y="1303789"/>
                </a:cubicBezTo>
                <a:cubicBezTo>
                  <a:pt x="1512475" y="1289216"/>
                  <a:pt x="1525048" y="1276738"/>
                  <a:pt x="1539526" y="1276452"/>
                </a:cubicBezTo>
                <a:close/>
                <a:moveTo>
                  <a:pt x="885254" y="531693"/>
                </a:moveTo>
                <a:cubicBezTo>
                  <a:pt x="884873" y="546361"/>
                  <a:pt x="872014" y="558648"/>
                  <a:pt x="857441" y="558458"/>
                </a:cubicBezTo>
                <a:cubicBezTo>
                  <a:pt x="842201" y="558267"/>
                  <a:pt x="829437" y="544646"/>
                  <a:pt x="830390" y="529597"/>
                </a:cubicBezTo>
                <a:cubicBezTo>
                  <a:pt x="831247" y="514833"/>
                  <a:pt x="844296" y="502927"/>
                  <a:pt x="858869" y="503594"/>
                </a:cubicBezTo>
                <a:cubicBezTo>
                  <a:pt x="873538" y="504261"/>
                  <a:pt x="885635" y="517214"/>
                  <a:pt x="885254" y="531693"/>
                </a:cubicBezTo>
                <a:close/>
                <a:moveTo>
                  <a:pt x="1030700" y="636468"/>
                </a:moveTo>
                <a:cubicBezTo>
                  <a:pt x="1030510" y="651517"/>
                  <a:pt x="1016984" y="664566"/>
                  <a:pt x="1002030" y="664090"/>
                </a:cubicBezTo>
                <a:cubicBezTo>
                  <a:pt x="986981" y="663614"/>
                  <a:pt x="974122" y="649993"/>
                  <a:pt x="974789" y="635134"/>
                </a:cubicBezTo>
                <a:cubicBezTo>
                  <a:pt x="975455" y="620656"/>
                  <a:pt x="988219" y="608273"/>
                  <a:pt x="1002697" y="608178"/>
                </a:cubicBezTo>
                <a:cubicBezTo>
                  <a:pt x="1017746" y="608178"/>
                  <a:pt x="1030891" y="621513"/>
                  <a:pt x="1030700" y="636468"/>
                </a:cubicBezTo>
                <a:close/>
                <a:moveTo>
                  <a:pt x="1175290" y="743624"/>
                </a:moveTo>
                <a:cubicBezTo>
                  <a:pt x="1175671" y="758578"/>
                  <a:pt x="1162526" y="771913"/>
                  <a:pt x="1147477" y="771818"/>
                </a:cubicBezTo>
                <a:cubicBezTo>
                  <a:pt x="1132999" y="771722"/>
                  <a:pt x="1120331" y="759245"/>
                  <a:pt x="1119950" y="744767"/>
                </a:cubicBezTo>
                <a:cubicBezTo>
                  <a:pt x="1119569" y="729813"/>
                  <a:pt x="1132713" y="716478"/>
                  <a:pt x="1147763" y="716573"/>
                </a:cubicBezTo>
                <a:cubicBezTo>
                  <a:pt x="1162336" y="716668"/>
                  <a:pt x="1175004" y="729146"/>
                  <a:pt x="1175290" y="743624"/>
                </a:cubicBezTo>
                <a:close/>
                <a:moveTo>
                  <a:pt x="318040" y="379578"/>
                </a:moveTo>
                <a:cubicBezTo>
                  <a:pt x="303086" y="379769"/>
                  <a:pt x="289846" y="366434"/>
                  <a:pt x="290132" y="351479"/>
                </a:cubicBezTo>
                <a:cubicBezTo>
                  <a:pt x="290417" y="337002"/>
                  <a:pt x="302990" y="324429"/>
                  <a:pt x="317468" y="324238"/>
                </a:cubicBezTo>
                <a:cubicBezTo>
                  <a:pt x="332423" y="324047"/>
                  <a:pt x="345662" y="337383"/>
                  <a:pt x="345377" y="352337"/>
                </a:cubicBezTo>
                <a:cubicBezTo>
                  <a:pt x="345091" y="366910"/>
                  <a:pt x="332518" y="379388"/>
                  <a:pt x="318040" y="379578"/>
                </a:cubicBezTo>
                <a:close/>
                <a:moveTo>
                  <a:pt x="425006" y="366338"/>
                </a:moveTo>
                <a:cubicBezTo>
                  <a:pt x="424910" y="381388"/>
                  <a:pt x="411385" y="394342"/>
                  <a:pt x="396526" y="393771"/>
                </a:cubicBezTo>
                <a:cubicBezTo>
                  <a:pt x="382048" y="393199"/>
                  <a:pt x="369665" y="380340"/>
                  <a:pt x="369761" y="365958"/>
                </a:cubicBezTo>
                <a:cubicBezTo>
                  <a:pt x="369856" y="350908"/>
                  <a:pt x="383381" y="337954"/>
                  <a:pt x="398336" y="338526"/>
                </a:cubicBezTo>
                <a:cubicBezTo>
                  <a:pt x="412718" y="339097"/>
                  <a:pt x="425101" y="351956"/>
                  <a:pt x="425006" y="366338"/>
                </a:cubicBezTo>
                <a:close/>
                <a:moveTo>
                  <a:pt x="161068" y="353385"/>
                </a:moveTo>
                <a:cubicBezTo>
                  <a:pt x="146114" y="353194"/>
                  <a:pt x="134207" y="341002"/>
                  <a:pt x="134398" y="326048"/>
                </a:cubicBezTo>
                <a:cubicBezTo>
                  <a:pt x="134588" y="311094"/>
                  <a:pt x="146780" y="299187"/>
                  <a:pt x="161735" y="299378"/>
                </a:cubicBezTo>
                <a:cubicBezTo>
                  <a:pt x="176689" y="299568"/>
                  <a:pt x="188595" y="311760"/>
                  <a:pt x="188405" y="326714"/>
                </a:cubicBezTo>
                <a:cubicBezTo>
                  <a:pt x="188214" y="341669"/>
                  <a:pt x="176022" y="353575"/>
                  <a:pt x="161068" y="353385"/>
                </a:cubicBezTo>
                <a:close/>
                <a:moveTo>
                  <a:pt x="583692" y="395104"/>
                </a:moveTo>
                <a:cubicBezTo>
                  <a:pt x="583406" y="409868"/>
                  <a:pt x="571024" y="421869"/>
                  <a:pt x="556260" y="421774"/>
                </a:cubicBezTo>
                <a:cubicBezTo>
                  <a:pt x="541020" y="421679"/>
                  <a:pt x="528447" y="408439"/>
                  <a:pt x="529209" y="393294"/>
                </a:cubicBezTo>
                <a:cubicBezTo>
                  <a:pt x="529971" y="378530"/>
                  <a:pt x="542639" y="366815"/>
                  <a:pt x="557308" y="367291"/>
                </a:cubicBezTo>
                <a:cubicBezTo>
                  <a:pt x="572167" y="367958"/>
                  <a:pt x="584073" y="380436"/>
                  <a:pt x="583692" y="395104"/>
                </a:cubicBezTo>
                <a:close/>
                <a:moveTo>
                  <a:pt x="1318927" y="852209"/>
                </a:moveTo>
                <a:cubicBezTo>
                  <a:pt x="1318927" y="867449"/>
                  <a:pt x="1307211" y="878879"/>
                  <a:pt x="1291876" y="878498"/>
                </a:cubicBezTo>
                <a:cubicBezTo>
                  <a:pt x="1277207" y="878117"/>
                  <a:pt x="1266253" y="866877"/>
                  <a:pt x="1266349" y="852113"/>
                </a:cubicBezTo>
                <a:cubicBezTo>
                  <a:pt x="1266349" y="836873"/>
                  <a:pt x="1278065" y="825444"/>
                  <a:pt x="1293400" y="825825"/>
                </a:cubicBezTo>
                <a:cubicBezTo>
                  <a:pt x="1308068" y="826205"/>
                  <a:pt x="1318927" y="837445"/>
                  <a:pt x="1318927" y="852209"/>
                </a:cubicBezTo>
                <a:close/>
                <a:moveTo>
                  <a:pt x="1628775" y="1397325"/>
                </a:moveTo>
                <a:cubicBezTo>
                  <a:pt x="1629061" y="1412660"/>
                  <a:pt x="1617631" y="1424280"/>
                  <a:pt x="1602391" y="1424280"/>
                </a:cubicBezTo>
                <a:cubicBezTo>
                  <a:pt x="1587627" y="1424185"/>
                  <a:pt x="1576483" y="1413231"/>
                  <a:pt x="1576197" y="1398563"/>
                </a:cubicBezTo>
                <a:cubicBezTo>
                  <a:pt x="1575911" y="1383228"/>
                  <a:pt x="1587341" y="1371607"/>
                  <a:pt x="1602581" y="1371607"/>
                </a:cubicBezTo>
                <a:cubicBezTo>
                  <a:pt x="1617250" y="1371607"/>
                  <a:pt x="1628489" y="1382656"/>
                  <a:pt x="1628775" y="1397325"/>
                </a:cubicBezTo>
                <a:close/>
                <a:moveTo>
                  <a:pt x="1449896" y="1036708"/>
                </a:moveTo>
                <a:cubicBezTo>
                  <a:pt x="1449991" y="1051567"/>
                  <a:pt x="1439132" y="1062997"/>
                  <a:pt x="1424369" y="1063473"/>
                </a:cubicBezTo>
                <a:cubicBezTo>
                  <a:pt x="1409033" y="1063950"/>
                  <a:pt x="1397032" y="1052615"/>
                  <a:pt x="1396937" y="1037279"/>
                </a:cubicBezTo>
                <a:cubicBezTo>
                  <a:pt x="1396841" y="1021944"/>
                  <a:pt x="1408462" y="1010324"/>
                  <a:pt x="1423892" y="1010514"/>
                </a:cubicBezTo>
                <a:cubicBezTo>
                  <a:pt x="1438561" y="1010705"/>
                  <a:pt x="1449705" y="1021849"/>
                  <a:pt x="1449896" y="1036708"/>
                </a:cubicBezTo>
                <a:close/>
                <a:moveTo>
                  <a:pt x="636079" y="435300"/>
                </a:moveTo>
                <a:cubicBezTo>
                  <a:pt x="620744" y="435300"/>
                  <a:pt x="609219" y="423488"/>
                  <a:pt x="609600" y="408153"/>
                </a:cubicBezTo>
                <a:cubicBezTo>
                  <a:pt x="609886" y="393389"/>
                  <a:pt x="621221" y="382341"/>
                  <a:pt x="636079" y="382341"/>
                </a:cubicBezTo>
                <a:cubicBezTo>
                  <a:pt x="651415" y="382341"/>
                  <a:pt x="662940" y="394152"/>
                  <a:pt x="662559" y="409487"/>
                </a:cubicBezTo>
                <a:cubicBezTo>
                  <a:pt x="662273" y="424251"/>
                  <a:pt x="650939" y="435300"/>
                  <a:pt x="636079" y="435300"/>
                </a:cubicBezTo>
                <a:close/>
                <a:moveTo>
                  <a:pt x="1357789" y="972700"/>
                </a:moveTo>
                <a:cubicBezTo>
                  <a:pt x="1342549" y="972605"/>
                  <a:pt x="1331024" y="960698"/>
                  <a:pt x="1331309" y="945459"/>
                </a:cubicBezTo>
                <a:cubicBezTo>
                  <a:pt x="1331595" y="930219"/>
                  <a:pt x="1343692" y="918884"/>
                  <a:pt x="1358932" y="919360"/>
                </a:cubicBezTo>
                <a:cubicBezTo>
                  <a:pt x="1373600" y="919836"/>
                  <a:pt x="1384554" y="931266"/>
                  <a:pt x="1384649" y="945935"/>
                </a:cubicBezTo>
                <a:cubicBezTo>
                  <a:pt x="1384745" y="961079"/>
                  <a:pt x="1373029" y="972795"/>
                  <a:pt x="1357789" y="972700"/>
                </a:cubicBezTo>
                <a:close/>
                <a:moveTo>
                  <a:pt x="81439" y="338430"/>
                </a:moveTo>
                <a:cubicBezTo>
                  <a:pt x="66199" y="338240"/>
                  <a:pt x="54959" y="326334"/>
                  <a:pt x="55531" y="310998"/>
                </a:cubicBezTo>
                <a:cubicBezTo>
                  <a:pt x="56102" y="296425"/>
                  <a:pt x="67532" y="285662"/>
                  <a:pt x="82296" y="285852"/>
                </a:cubicBezTo>
                <a:cubicBezTo>
                  <a:pt x="97536" y="286043"/>
                  <a:pt x="108776" y="297949"/>
                  <a:pt x="108204" y="313284"/>
                </a:cubicBezTo>
                <a:cubicBezTo>
                  <a:pt x="107633" y="327953"/>
                  <a:pt x="96203" y="338716"/>
                  <a:pt x="81439" y="338430"/>
                </a:cubicBezTo>
                <a:close/>
                <a:moveTo>
                  <a:pt x="1627442" y="1568489"/>
                </a:moveTo>
                <a:cubicBezTo>
                  <a:pt x="1627346" y="1553154"/>
                  <a:pt x="1639157" y="1541819"/>
                  <a:pt x="1654493" y="1542200"/>
                </a:cubicBezTo>
                <a:cubicBezTo>
                  <a:pt x="1669161" y="1542676"/>
                  <a:pt x="1679924" y="1554106"/>
                  <a:pt x="1679639" y="1568965"/>
                </a:cubicBezTo>
                <a:cubicBezTo>
                  <a:pt x="1679448" y="1578300"/>
                  <a:pt x="1674876" y="1586015"/>
                  <a:pt x="1667828" y="1590492"/>
                </a:cubicBezTo>
                <a:lnTo>
                  <a:pt x="1639253" y="1590492"/>
                </a:lnTo>
                <a:cubicBezTo>
                  <a:pt x="1632109" y="1586015"/>
                  <a:pt x="1627537" y="1578109"/>
                  <a:pt x="1627442" y="1568489"/>
                </a:cubicBezTo>
                <a:close/>
                <a:moveTo>
                  <a:pt x="1108424" y="650755"/>
                </a:moveTo>
                <a:cubicBezTo>
                  <a:pt x="1108234" y="665519"/>
                  <a:pt x="1097090" y="676568"/>
                  <a:pt x="1082326" y="676568"/>
                </a:cubicBezTo>
                <a:cubicBezTo>
                  <a:pt x="1066991" y="676568"/>
                  <a:pt x="1055656" y="664852"/>
                  <a:pt x="1056132" y="649421"/>
                </a:cubicBezTo>
                <a:cubicBezTo>
                  <a:pt x="1056608" y="634753"/>
                  <a:pt x="1068134" y="623990"/>
                  <a:pt x="1082897" y="624276"/>
                </a:cubicBezTo>
                <a:cubicBezTo>
                  <a:pt x="1097661" y="624561"/>
                  <a:pt x="1108615" y="635896"/>
                  <a:pt x="1108424" y="650755"/>
                </a:cubicBezTo>
                <a:close/>
                <a:moveTo>
                  <a:pt x="937927" y="519120"/>
                </a:moveTo>
                <a:cubicBezTo>
                  <a:pt x="952691" y="519405"/>
                  <a:pt x="963644" y="530645"/>
                  <a:pt x="963549" y="545409"/>
                </a:cubicBezTo>
                <a:cubicBezTo>
                  <a:pt x="963454" y="560744"/>
                  <a:pt x="951643" y="571983"/>
                  <a:pt x="936117" y="571317"/>
                </a:cubicBezTo>
                <a:cubicBezTo>
                  <a:pt x="921449" y="570745"/>
                  <a:pt x="910781" y="559125"/>
                  <a:pt x="911257" y="544266"/>
                </a:cubicBezTo>
                <a:cubicBezTo>
                  <a:pt x="911638" y="529692"/>
                  <a:pt x="923068" y="518834"/>
                  <a:pt x="937927" y="519120"/>
                </a:cubicBezTo>
                <a:close/>
                <a:moveTo>
                  <a:pt x="1515047" y="1131101"/>
                </a:moveTo>
                <a:cubicBezTo>
                  <a:pt x="1514856" y="1146341"/>
                  <a:pt x="1503045" y="1157580"/>
                  <a:pt x="1487710" y="1157104"/>
                </a:cubicBezTo>
                <a:cubicBezTo>
                  <a:pt x="1473041" y="1156628"/>
                  <a:pt x="1462278" y="1145198"/>
                  <a:pt x="1462469" y="1130434"/>
                </a:cubicBezTo>
                <a:cubicBezTo>
                  <a:pt x="1462659" y="1115194"/>
                  <a:pt x="1474470" y="1103955"/>
                  <a:pt x="1489805" y="1104431"/>
                </a:cubicBezTo>
                <a:cubicBezTo>
                  <a:pt x="1504378" y="1104907"/>
                  <a:pt x="1515237" y="1116337"/>
                  <a:pt x="1515047" y="1131101"/>
                </a:cubicBezTo>
                <a:close/>
                <a:moveTo>
                  <a:pt x="715423" y="448920"/>
                </a:moveTo>
                <a:cubicBezTo>
                  <a:pt x="700754" y="448825"/>
                  <a:pt x="689705" y="437490"/>
                  <a:pt x="689801" y="422822"/>
                </a:cubicBezTo>
                <a:cubicBezTo>
                  <a:pt x="689896" y="408153"/>
                  <a:pt x="701231" y="397104"/>
                  <a:pt x="715899" y="397200"/>
                </a:cubicBezTo>
                <a:cubicBezTo>
                  <a:pt x="730568" y="397295"/>
                  <a:pt x="741617" y="408629"/>
                  <a:pt x="741521" y="423298"/>
                </a:cubicBezTo>
                <a:cubicBezTo>
                  <a:pt x="741426" y="437871"/>
                  <a:pt x="730091" y="449016"/>
                  <a:pt x="715423" y="448920"/>
                </a:cubicBezTo>
                <a:close/>
                <a:moveTo>
                  <a:pt x="28004" y="297759"/>
                </a:moveTo>
                <a:cubicBezTo>
                  <a:pt x="28099" y="312427"/>
                  <a:pt x="16669" y="323762"/>
                  <a:pt x="2096" y="323762"/>
                </a:cubicBezTo>
                <a:cubicBezTo>
                  <a:pt x="1429" y="323762"/>
                  <a:pt x="762" y="323571"/>
                  <a:pt x="95" y="323571"/>
                </a:cubicBezTo>
                <a:lnTo>
                  <a:pt x="95" y="272422"/>
                </a:lnTo>
                <a:cubicBezTo>
                  <a:pt x="667" y="272422"/>
                  <a:pt x="1143" y="272231"/>
                  <a:pt x="1715" y="272231"/>
                </a:cubicBezTo>
                <a:cubicBezTo>
                  <a:pt x="16383" y="271946"/>
                  <a:pt x="27908" y="283185"/>
                  <a:pt x="28004" y="297759"/>
                </a:cubicBezTo>
                <a:close/>
                <a:moveTo>
                  <a:pt x="1201484" y="757721"/>
                </a:moveTo>
                <a:cubicBezTo>
                  <a:pt x="1201769" y="743147"/>
                  <a:pt x="1213580" y="732098"/>
                  <a:pt x="1228249" y="732575"/>
                </a:cubicBezTo>
                <a:cubicBezTo>
                  <a:pt x="1242727" y="733051"/>
                  <a:pt x="1253681" y="745053"/>
                  <a:pt x="1253014" y="759721"/>
                </a:cubicBezTo>
                <a:cubicBezTo>
                  <a:pt x="1252347" y="773628"/>
                  <a:pt x="1241012" y="784296"/>
                  <a:pt x="1226915" y="784105"/>
                </a:cubicBezTo>
                <a:cubicBezTo>
                  <a:pt x="1212437" y="784010"/>
                  <a:pt x="1201198" y="772389"/>
                  <a:pt x="1201484" y="757721"/>
                </a:cubicBezTo>
                <a:close/>
                <a:moveTo>
                  <a:pt x="1016318" y="584747"/>
                </a:moveTo>
                <a:cubicBezTo>
                  <a:pt x="1002697" y="584366"/>
                  <a:pt x="991267" y="572364"/>
                  <a:pt x="991648" y="558839"/>
                </a:cubicBezTo>
                <a:cubicBezTo>
                  <a:pt x="992029" y="545218"/>
                  <a:pt x="1004030" y="533788"/>
                  <a:pt x="1017556" y="534169"/>
                </a:cubicBezTo>
                <a:cubicBezTo>
                  <a:pt x="1031177" y="534550"/>
                  <a:pt x="1042607" y="546552"/>
                  <a:pt x="1042226" y="560077"/>
                </a:cubicBezTo>
                <a:cubicBezTo>
                  <a:pt x="1041845" y="573698"/>
                  <a:pt x="1029843" y="585128"/>
                  <a:pt x="1016318" y="584747"/>
                </a:cubicBezTo>
                <a:close/>
                <a:moveTo>
                  <a:pt x="1641920" y="1318267"/>
                </a:moveTo>
                <a:cubicBezTo>
                  <a:pt x="1641920" y="1331888"/>
                  <a:pt x="1630299" y="1343604"/>
                  <a:pt x="1616678" y="1343604"/>
                </a:cubicBezTo>
                <a:cubicBezTo>
                  <a:pt x="1603057" y="1343604"/>
                  <a:pt x="1591342" y="1331983"/>
                  <a:pt x="1591342" y="1318362"/>
                </a:cubicBezTo>
                <a:cubicBezTo>
                  <a:pt x="1591342" y="1304742"/>
                  <a:pt x="1602962" y="1293026"/>
                  <a:pt x="1616583" y="1293026"/>
                </a:cubicBezTo>
                <a:cubicBezTo>
                  <a:pt x="1630204" y="1292930"/>
                  <a:pt x="1641920" y="1304646"/>
                  <a:pt x="1641920" y="1318267"/>
                </a:cubicBezTo>
                <a:close/>
                <a:moveTo>
                  <a:pt x="1667256" y="1463428"/>
                </a:moveTo>
                <a:cubicBezTo>
                  <a:pt x="1680877" y="1463142"/>
                  <a:pt x="1692688" y="1474287"/>
                  <a:pt x="1693259" y="1487907"/>
                </a:cubicBezTo>
                <a:cubicBezTo>
                  <a:pt x="1693831" y="1502004"/>
                  <a:pt x="1681925" y="1514292"/>
                  <a:pt x="1667732" y="1514196"/>
                </a:cubicBezTo>
                <a:cubicBezTo>
                  <a:pt x="1654112" y="1514101"/>
                  <a:pt x="1642586" y="1502671"/>
                  <a:pt x="1642491" y="1488955"/>
                </a:cubicBezTo>
                <a:cubicBezTo>
                  <a:pt x="1642301" y="1475430"/>
                  <a:pt x="1653635" y="1463714"/>
                  <a:pt x="1667256" y="1463428"/>
                </a:cubicBezTo>
                <a:close/>
                <a:moveTo>
                  <a:pt x="817912" y="436633"/>
                </a:moveTo>
                <a:cubicBezTo>
                  <a:pt x="818198" y="450349"/>
                  <a:pt x="807053" y="462160"/>
                  <a:pt x="793337" y="462731"/>
                </a:cubicBezTo>
                <a:cubicBezTo>
                  <a:pt x="779050" y="463303"/>
                  <a:pt x="766858" y="451397"/>
                  <a:pt x="766858" y="437109"/>
                </a:cubicBezTo>
                <a:cubicBezTo>
                  <a:pt x="766953" y="423298"/>
                  <a:pt x="778383" y="411868"/>
                  <a:pt x="792194" y="411773"/>
                </a:cubicBezTo>
                <a:cubicBezTo>
                  <a:pt x="805910" y="411582"/>
                  <a:pt x="817626" y="422917"/>
                  <a:pt x="817912" y="436633"/>
                </a:cubicBezTo>
                <a:close/>
                <a:moveTo>
                  <a:pt x="1551813" y="1250259"/>
                </a:moveTo>
                <a:cubicBezTo>
                  <a:pt x="1537145" y="1250544"/>
                  <a:pt x="1525619" y="1239210"/>
                  <a:pt x="1525524" y="1224636"/>
                </a:cubicBezTo>
                <a:cubicBezTo>
                  <a:pt x="1525429" y="1209968"/>
                  <a:pt x="1536859" y="1198633"/>
                  <a:pt x="1551527" y="1198728"/>
                </a:cubicBezTo>
                <a:cubicBezTo>
                  <a:pt x="1565624" y="1198823"/>
                  <a:pt x="1576673" y="1209682"/>
                  <a:pt x="1577054" y="1223684"/>
                </a:cubicBezTo>
                <a:cubicBezTo>
                  <a:pt x="1577435" y="1238352"/>
                  <a:pt x="1566291" y="1250068"/>
                  <a:pt x="1551813" y="1250259"/>
                </a:cubicBezTo>
                <a:close/>
                <a:moveTo>
                  <a:pt x="1161764" y="639420"/>
                </a:moveTo>
                <a:cubicBezTo>
                  <a:pt x="1175385" y="639325"/>
                  <a:pt x="1187196" y="651327"/>
                  <a:pt x="1187006" y="664852"/>
                </a:cubicBezTo>
                <a:cubicBezTo>
                  <a:pt x="1186815" y="678473"/>
                  <a:pt x="1174718" y="690188"/>
                  <a:pt x="1161193" y="689808"/>
                </a:cubicBezTo>
                <a:cubicBezTo>
                  <a:pt x="1148144" y="689427"/>
                  <a:pt x="1136904" y="678092"/>
                  <a:pt x="1136618" y="665043"/>
                </a:cubicBezTo>
                <a:cubicBezTo>
                  <a:pt x="1136428" y="651517"/>
                  <a:pt x="1148239" y="639516"/>
                  <a:pt x="1161764" y="639420"/>
                </a:cubicBezTo>
                <a:close/>
                <a:moveTo>
                  <a:pt x="1462659" y="959841"/>
                </a:moveTo>
                <a:cubicBezTo>
                  <a:pt x="1462850" y="973271"/>
                  <a:pt x="1451039" y="985178"/>
                  <a:pt x="1437608" y="985178"/>
                </a:cubicBezTo>
                <a:cubicBezTo>
                  <a:pt x="1424178" y="985178"/>
                  <a:pt x="1412367" y="973176"/>
                  <a:pt x="1412557" y="959746"/>
                </a:cubicBezTo>
                <a:cubicBezTo>
                  <a:pt x="1412748" y="946792"/>
                  <a:pt x="1423988" y="935457"/>
                  <a:pt x="1436942" y="935076"/>
                </a:cubicBezTo>
                <a:cubicBezTo>
                  <a:pt x="1450277" y="934695"/>
                  <a:pt x="1462373" y="946411"/>
                  <a:pt x="1462659" y="959841"/>
                </a:cubicBezTo>
                <a:close/>
                <a:moveTo>
                  <a:pt x="1524953" y="1050900"/>
                </a:moveTo>
                <a:cubicBezTo>
                  <a:pt x="1525143" y="1064330"/>
                  <a:pt x="1513046" y="1076332"/>
                  <a:pt x="1499616" y="1076046"/>
                </a:cubicBezTo>
                <a:cubicBezTo>
                  <a:pt x="1486662" y="1075761"/>
                  <a:pt x="1475327" y="1064330"/>
                  <a:pt x="1475232" y="1051472"/>
                </a:cubicBezTo>
                <a:cubicBezTo>
                  <a:pt x="1475042" y="1038042"/>
                  <a:pt x="1487138" y="1026040"/>
                  <a:pt x="1500569" y="1026326"/>
                </a:cubicBezTo>
                <a:cubicBezTo>
                  <a:pt x="1513523" y="1026516"/>
                  <a:pt x="1524857" y="1037946"/>
                  <a:pt x="1524953" y="1050900"/>
                </a:cubicBezTo>
                <a:close/>
                <a:moveTo>
                  <a:pt x="872681" y="426822"/>
                </a:moveTo>
                <a:cubicBezTo>
                  <a:pt x="885730" y="427203"/>
                  <a:pt x="896874" y="438824"/>
                  <a:pt x="896684" y="451778"/>
                </a:cubicBezTo>
                <a:cubicBezTo>
                  <a:pt x="896493" y="465398"/>
                  <a:pt x="884111" y="476924"/>
                  <a:pt x="870585" y="476067"/>
                </a:cubicBezTo>
                <a:cubicBezTo>
                  <a:pt x="857536" y="475209"/>
                  <a:pt x="846677" y="463303"/>
                  <a:pt x="847344" y="450444"/>
                </a:cubicBezTo>
                <a:cubicBezTo>
                  <a:pt x="848011" y="437300"/>
                  <a:pt x="859727" y="426346"/>
                  <a:pt x="872681" y="426822"/>
                </a:cubicBezTo>
                <a:close/>
                <a:moveTo>
                  <a:pt x="1371600" y="891261"/>
                </a:moveTo>
                <a:cubicBezTo>
                  <a:pt x="1358075" y="890880"/>
                  <a:pt x="1346549" y="878403"/>
                  <a:pt x="1347407" y="865068"/>
                </a:cubicBezTo>
                <a:cubicBezTo>
                  <a:pt x="1348264" y="852018"/>
                  <a:pt x="1360075" y="841160"/>
                  <a:pt x="1372838" y="841541"/>
                </a:cubicBezTo>
                <a:cubicBezTo>
                  <a:pt x="1386364" y="841922"/>
                  <a:pt x="1397889" y="854400"/>
                  <a:pt x="1397032" y="867735"/>
                </a:cubicBezTo>
                <a:cubicBezTo>
                  <a:pt x="1396270" y="880784"/>
                  <a:pt x="1384459" y="891642"/>
                  <a:pt x="1371600" y="891261"/>
                </a:cubicBezTo>
                <a:close/>
                <a:moveTo>
                  <a:pt x="411575" y="264516"/>
                </a:moveTo>
                <a:cubicBezTo>
                  <a:pt x="425006" y="264516"/>
                  <a:pt x="436912" y="276804"/>
                  <a:pt x="436340" y="290138"/>
                </a:cubicBezTo>
                <a:cubicBezTo>
                  <a:pt x="435864" y="303093"/>
                  <a:pt x="424339" y="314237"/>
                  <a:pt x="411385" y="314237"/>
                </a:cubicBezTo>
                <a:cubicBezTo>
                  <a:pt x="397955" y="314237"/>
                  <a:pt x="386048" y="301950"/>
                  <a:pt x="386620" y="288614"/>
                </a:cubicBezTo>
                <a:cubicBezTo>
                  <a:pt x="387191" y="275661"/>
                  <a:pt x="398717" y="264516"/>
                  <a:pt x="411575" y="264516"/>
                </a:cubicBezTo>
                <a:close/>
                <a:moveTo>
                  <a:pt x="332232" y="250324"/>
                </a:moveTo>
                <a:cubicBezTo>
                  <a:pt x="345758" y="250514"/>
                  <a:pt x="357473" y="262897"/>
                  <a:pt x="356807" y="276232"/>
                </a:cubicBezTo>
                <a:cubicBezTo>
                  <a:pt x="356140" y="289186"/>
                  <a:pt x="344424" y="300235"/>
                  <a:pt x="331661" y="300045"/>
                </a:cubicBezTo>
                <a:cubicBezTo>
                  <a:pt x="318135" y="299854"/>
                  <a:pt x="306419" y="287471"/>
                  <a:pt x="307086" y="274137"/>
                </a:cubicBezTo>
                <a:cubicBezTo>
                  <a:pt x="307753" y="261278"/>
                  <a:pt x="319469" y="250134"/>
                  <a:pt x="332232" y="250324"/>
                </a:cubicBezTo>
                <a:close/>
                <a:moveTo>
                  <a:pt x="252317" y="285662"/>
                </a:moveTo>
                <a:cubicBezTo>
                  <a:pt x="239268" y="285567"/>
                  <a:pt x="227933" y="274327"/>
                  <a:pt x="227743" y="261278"/>
                </a:cubicBezTo>
                <a:cubicBezTo>
                  <a:pt x="227552" y="247752"/>
                  <a:pt x="239744" y="235846"/>
                  <a:pt x="253175" y="236322"/>
                </a:cubicBezTo>
                <a:cubicBezTo>
                  <a:pt x="266224" y="236798"/>
                  <a:pt x="277273" y="248419"/>
                  <a:pt x="276987" y="261468"/>
                </a:cubicBezTo>
                <a:cubicBezTo>
                  <a:pt x="276797" y="274518"/>
                  <a:pt x="265271" y="285757"/>
                  <a:pt x="252317" y="285662"/>
                </a:cubicBezTo>
                <a:close/>
                <a:moveTo>
                  <a:pt x="1564957" y="1169105"/>
                </a:moveTo>
                <a:cubicBezTo>
                  <a:pt x="1551527" y="1168820"/>
                  <a:pt x="1540859" y="1157485"/>
                  <a:pt x="1541336" y="1144055"/>
                </a:cubicBezTo>
                <a:cubicBezTo>
                  <a:pt x="1541812" y="1130625"/>
                  <a:pt x="1553337" y="1120147"/>
                  <a:pt x="1566767" y="1120909"/>
                </a:cubicBezTo>
                <a:cubicBezTo>
                  <a:pt x="1579626" y="1121576"/>
                  <a:pt x="1589723" y="1132339"/>
                  <a:pt x="1589627" y="1145198"/>
                </a:cubicBezTo>
                <a:cubicBezTo>
                  <a:pt x="1589532" y="1158628"/>
                  <a:pt x="1578388" y="1169391"/>
                  <a:pt x="1564957" y="1169105"/>
                </a:cubicBezTo>
                <a:close/>
                <a:moveTo>
                  <a:pt x="1307211" y="796773"/>
                </a:moveTo>
                <a:cubicBezTo>
                  <a:pt x="1293781" y="796964"/>
                  <a:pt x="1282732" y="786105"/>
                  <a:pt x="1282732" y="772675"/>
                </a:cubicBezTo>
                <a:cubicBezTo>
                  <a:pt x="1282732" y="759245"/>
                  <a:pt x="1293781" y="748386"/>
                  <a:pt x="1307211" y="748577"/>
                </a:cubicBezTo>
                <a:cubicBezTo>
                  <a:pt x="1320070" y="748767"/>
                  <a:pt x="1330643" y="759150"/>
                  <a:pt x="1331024" y="772008"/>
                </a:cubicBezTo>
                <a:cubicBezTo>
                  <a:pt x="1331405" y="785343"/>
                  <a:pt x="1320641" y="796583"/>
                  <a:pt x="1307211" y="796773"/>
                </a:cubicBezTo>
                <a:close/>
                <a:moveTo>
                  <a:pt x="570357" y="290901"/>
                </a:moveTo>
                <a:cubicBezTo>
                  <a:pt x="583787" y="290710"/>
                  <a:pt x="594836" y="301569"/>
                  <a:pt x="594836" y="314999"/>
                </a:cubicBezTo>
                <a:cubicBezTo>
                  <a:pt x="594836" y="328429"/>
                  <a:pt x="583787" y="339383"/>
                  <a:pt x="570357" y="339097"/>
                </a:cubicBezTo>
                <a:cubicBezTo>
                  <a:pt x="557498" y="338906"/>
                  <a:pt x="546926" y="328524"/>
                  <a:pt x="546545" y="315666"/>
                </a:cubicBezTo>
                <a:cubicBezTo>
                  <a:pt x="546164" y="302330"/>
                  <a:pt x="556927" y="291091"/>
                  <a:pt x="570357" y="290901"/>
                </a:cubicBezTo>
                <a:close/>
                <a:moveTo>
                  <a:pt x="491490" y="276422"/>
                </a:moveTo>
                <a:cubicBezTo>
                  <a:pt x="504730" y="276613"/>
                  <a:pt x="515779" y="287948"/>
                  <a:pt x="515588" y="301187"/>
                </a:cubicBezTo>
                <a:cubicBezTo>
                  <a:pt x="515398" y="314427"/>
                  <a:pt x="504063" y="325476"/>
                  <a:pt x="490823" y="325286"/>
                </a:cubicBezTo>
                <a:cubicBezTo>
                  <a:pt x="477584" y="325095"/>
                  <a:pt x="466535" y="313761"/>
                  <a:pt x="466725" y="300521"/>
                </a:cubicBezTo>
                <a:cubicBezTo>
                  <a:pt x="466915" y="287186"/>
                  <a:pt x="478250" y="276137"/>
                  <a:pt x="491490" y="276422"/>
                </a:cubicBezTo>
                <a:close/>
                <a:moveTo>
                  <a:pt x="199739" y="246323"/>
                </a:moveTo>
                <a:cubicBezTo>
                  <a:pt x="200025" y="259754"/>
                  <a:pt x="189167" y="270898"/>
                  <a:pt x="175736" y="270898"/>
                </a:cubicBezTo>
                <a:cubicBezTo>
                  <a:pt x="162306" y="270993"/>
                  <a:pt x="151352" y="259944"/>
                  <a:pt x="151448" y="246514"/>
                </a:cubicBezTo>
                <a:cubicBezTo>
                  <a:pt x="151543" y="233655"/>
                  <a:pt x="161830" y="223083"/>
                  <a:pt x="174784" y="222606"/>
                </a:cubicBezTo>
                <a:cubicBezTo>
                  <a:pt x="188214" y="222225"/>
                  <a:pt x="199549" y="232893"/>
                  <a:pt x="199739" y="246323"/>
                </a:cubicBezTo>
                <a:close/>
                <a:moveTo>
                  <a:pt x="119348" y="232703"/>
                </a:moveTo>
                <a:cubicBezTo>
                  <a:pt x="119348" y="245943"/>
                  <a:pt x="109347" y="255944"/>
                  <a:pt x="96012" y="255848"/>
                </a:cubicBezTo>
                <a:cubicBezTo>
                  <a:pt x="82772" y="255848"/>
                  <a:pt x="72771" y="245847"/>
                  <a:pt x="72866" y="232512"/>
                </a:cubicBezTo>
                <a:cubicBezTo>
                  <a:pt x="72866" y="219177"/>
                  <a:pt x="82867" y="209271"/>
                  <a:pt x="96203" y="209367"/>
                </a:cubicBezTo>
                <a:cubicBezTo>
                  <a:pt x="109442" y="209367"/>
                  <a:pt x="119348" y="219368"/>
                  <a:pt x="119348" y="232703"/>
                </a:cubicBezTo>
                <a:close/>
                <a:moveTo>
                  <a:pt x="1120140" y="574174"/>
                </a:moveTo>
                <a:cubicBezTo>
                  <a:pt x="1119854" y="587795"/>
                  <a:pt x="1109091" y="597891"/>
                  <a:pt x="1095375" y="597225"/>
                </a:cubicBezTo>
                <a:cubicBezTo>
                  <a:pt x="1082421" y="596653"/>
                  <a:pt x="1072801" y="586271"/>
                  <a:pt x="1072991" y="573126"/>
                </a:cubicBezTo>
                <a:cubicBezTo>
                  <a:pt x="1073277" y="559505"/>
                  <a:pt x="1084040" y="549409"/>
                  <a:pt x="1097756" y="550076"/>
                </a:cubicBezTo>
                <a:cubicBezTo>
                  <a:pt x="1110710" y="550647"/>
                  <a:pt x="1120331" y="561029"/>
                  <a:pt x="1120140" y="574174"/>
                </a:cubicBezTo>
                <a:close/>
                <a:moveTo>
                  <a:pt x="1682591" y="1432853"/>
                </a:moveTo>
                <a:cubicBezTo>
                  <a:pt x="1668875" y="1433139"/>
                  <a:pt x="1658398" y="1422852"/>
                  <a:pt x="1658398" y="1409136"/>
                </a:cubicBezTo>
                <a:cubicBezTo>
                  <a:pt x="1658493" y="1395991"/>
                  <a:pt x="1668304" y="1385990"/>
                  <a:pt x="1681353" y="1385609"/>
                </a:cubicBezTo>
                <a:cubicBezTo>
                  <a:pt x="1695069" y="1385323"/>
                  <a:pt x="1705547" y="1395610"/>
                  <a:pt x="1705547" y="1409326"/>
                </a:cubicBezTo>
                <a:cubicBezTo>
                  <a:pt x="1705547" y="1422471"/>
                  <a:pt x="1695736" y="1432567"/>
                  <a:pt x="1682591" y="1432853"/>
                </a:cubicBezTo>
                <a:close/>
                <a:moveTo>
                  <a:pt x="673703" y="328620"/>
                </a:moveTo>
                <a:cubicBezTo>
                  <a:pt x="673989" y="341859"/>
                  <a:pt x="664369" y="352146"/>
                  <a:pt x="651224" y="352622"/>
                </a:cubicBezTo>
                <a:cubicBezTo>
                  <a:pt x="637413" y="353099"/>
                  <a:pt x="626840" y="342812"/>
                  <a:pt x="626936" y="329096"/>
                </a:cubicBezTo>
                <a:cubicBezTo>
                  <a:pt x="627031" y="315856"/>
                  <a:pt x="636937" y="305950"/>
                  <a:pt x="650177" y="305855"/>
                </a:cubicBezTo>
                <a:cubicBezTo>
                  <a:pt x="663321" y="305664"/>
                  <a:pt x="673418" y="315475"/>
                  <a:pt x="673703" y="328620"/>
                </a:cubicBezTo>
                <a:close/>
                <a:moveTo>
                  <a:pt x="1711262" y="1590587"/>
                </a:moveTo>
                <a:cubicBezTo>
                  <a:pt x="1710404" y="1588015"/>
                  <a:pt x="1709928" y="1585348"/>
                  <a:pt x="1709928" y="1582395"/>
                </a:cubicBezTo>
                <a:cubicBezTo>
                  <a:pt x="1710023" y="1569060"/>
                  <a:pt x="1720120" y="1559250"/>
                  <a:pt x="1733455" y="1559440"/>
                </a:cubicBezTo>
                <a:cubicBezTo>
                  <a:pt x="1746790" y="1559535"/>
                  <a:pt x="1756601" y="1569632"/>
                  <a:pt x="1756410" y="1582967"/>
                </a:cubicBezTo>
                <a:cubicBezTo>
                  <a:pt x="1756410" y="1585729"/>
                  <a:pt x="1755839" y="1588205"/>
                  <a:pt x="1755077" y="1590587"/>
                </a:cubicBezTo>
                <a:lnTo>
                  <a:pt x="1711262" y="1590587"/>
                </a:lnTo>
                <a:close/>
                <a:moveTo>
                  <a:pt x="974789" y="465018"/>
                </a:moveTo>
                <a:cubicBezTo>
                  <a:pt x="975074" y="478353"/>
                  <a:pt x="965359" y="488544"/>
                  <a:pt x="952214" y="488925"/>
                </a:cubicBezTo>
                <a:cubicBezTo>
                  <a:pt x="938879" y="489211"/>
                  <a:pt x="928688" y="479496"/>
                  <a:pt x="928307" y="466351"/>
                </a:cubicBezTo>
                <a:cubicBezTo>
                  <a:pt x="928021" y="453016"/>
                  <a:pt x="937736" y="442824"/>
                  <a:pt x="950881" y="442443"/>
                </a:cubicBezTo>
                <a:cubicBezTo>
                  <a:pt x="964311" y="442062"/>
                  <a:pt x="974503" y="451778"/>
                  <a:pt x="974789" y="465018"/>
                </a:cubicBezTo>
                <a:close/>
                <a:moveTo>
                  <a:pt x="1536859" y="971843"/>
                </a:moveTo>
                <a:cubicBezTo>
                  <a:pt x="1536668" y="984035"/>
                  <a:pt x="1526096" y="994227"/>
                  <a:pt x="1513999" y="994036"/>
                </a:cubicBezTo>
                <a:cubicBezTo>
                  <a:pt x="1501807" y="993846"/>
                  <a:pt x="1491615" y="983273"/>
                  <a:pt x="1491806" y="971176"/>
                </a:cubicBezTo>
                <a:cubicBezTo>
                  <a:pt x="1491996" y="958984"/>
                  <a:pt x="1502569" y="948792"/>
                  <a:pt x="1514666" y="948983"/>
                </a:cubicBezTo>
                <a:cubicBezTo>
                  <a:pt x="1526857" y="949173"/>
                  <a:pt x="1537049" y="959746"/>
                  <a:pt x="1536859" y="971843"/>
                </a:cubicBezTo>
                <a:close/>
                <a:moveTo>
                  <a:pt x="1240917" y="655708"/>
                </a:moveTo>
                <a:cubicBezTo>
                  <a:pt x="1254252" y="655422"/>
                  <a:pt x="1264444" y="665233"/>
                  <a:pt x="1264634" y="678568"/>
                </a:cubicBezTo>
                <a:cubicBezTo>
                  <a:pt x="1264730" y="691903"/>
                  <a:pt x="1254728" y="702000"/>
                  <a:pt x="1241393" y="701904"/>
                </a:cubicBezTo>
                <a:cubicBezTo>
                  <a:pt x="1228630" y="701809"/>
                  <a:pt x="1218819" y="692475"/>
                  <a:pt x="1218438" y="679806"/>
                </a:cubicBezTo>
                <a:cubicBezTo>
                  <a:pt x="1217867" y="666376"/>
                  <a:pt x="1227677" y="655994"/>
                  <a:pt x="1240917" y="655708"/>
                </a:cubicBezTo>
                <a:close/>
                <a:moveTo>
                  <a:pt x="1630585" y="1215683"/>
                </a:moveTo>
                <a:cubicBezTo>
                  <a:pt x="1643920" y="1215588"/>
                  <a:pt x="1654016" y="1225589"/>
                  <a:pt x="1653921" y="1238924"/>
                </a:cubicBezTo>
                <a:cubicBezTo>
                  <a:pt x="1653826" y="1252259"/>
                  <a:pt x="1643729" y="1262165"/>
                  <a:pt x="1630394" y="1261879"/>
                </a:cubicBezTo>
                <a:cubicBezTo>
                  <a:pt x="1617631" y="1261689"/>
                  <a:pt x="1608106" y="1252068"/>
                  <a:pt x="1607820" y="1239400"/>
                </a:cubicBezTo>
                <a:cubicBezTo>
                  <a:pt x="1607439" y="1225970"/>
                  <a:pt x="1617345" y="1215778"/>
                  <a:pt x="1630585" y="1215683"/>
                </a:cubicBezTo>
                <a:close/>
                <a:moveTo>
                  <a:pt x="39243" y="218892"/>
                </a:moveTo>
                <a:cubicBezTo>
                  <a:pt x="38957" y="231369"/>
                  <a:pt x="28861" y="241180"/>
                  <a:pt x="16288" y="241085"/>
                </a:cubicBezTo>
                <a:cubicBezTo>
                  <a:pt x="9906" y="241085"/>
                  <a:pt x="4191" y="238418"/>
                  <a:pt x="95" y="234131"/>
                </a:cubicBezTo>
                <a:lnTo>
                  <a:pt x="95" y="202604"/>
                </a:lnTo>
                <a:cubicBezTo>
                  <a:pt x="4382" y="198127"/>
                  <a:pt x="10573" y="195365"/>
                  <a:pt x="17336" y="195651"/>
                </a:cubicBezTo>
                <a:cubicBezTo>
                  <a:pt x="29813" y="196127"/>
                  <a:pt x="39529" y="206414"/>
                  <a:pt x="39243" y="218892"/>
                </a:cubicBezTo>
                <a:close/>
                <a:moveTo>
                  <a:pt x="1471517" y="880974"/>
                </a:moveTo>
                <a:cubicBezTo>
                  <a:pt x="1471327" y="893166"/>
                  <a:pt x="1460754" y="903358"/>
                  <a:pt x="1448657" y="903168"/>
                </a:cubicBezTo>
                <a:cubicBezTo>
                  <a:pt x="1436465" y="902977"/>
                  <a:pt x="1426274" y="892404"/>
                  <a:pt x="1426464" y="880308"/>
                </a:cubicBezTo>
                <a:cubicBezTo>
                  <a:pt x="1426655" y="868116"/>
                  <a:pt x="1437227" y="857924"/>
                  <a:pt x="1449324" y="858114"/>
                </a:cubicBezTo>
                <a:cubicBezTo>
                  <a:pt x="1461421" y="858210"/>
                  <a:pt x="1471708" y="868782"/>
                  <a:pt x="1471517" y="880974"/>
                </a:cubicBezTo>
                <a:close/>
                <a:moveTo>
                  <a:pt x="749999" y="343955"/>
                </a:moveTo>
                <a:cubicBezTo>
                  <a:pt x="749713" y="357099"/>
                  <a:pt x="739331" y="366815"/>
                  <a:pt x="726186" y="366434"/>
                </a:cubicBezTo>
                <a:cubicBezTo>
                  <a:pt x="713137" y="366053"/>
                  <a:pt x="703517" y="355480"/>
                  <a:pt x="704088" y="342240"/>
                </a:cubicBezTo>
                <a:cubicBezTo>
                  <a:pt x="704660" y="329762"/>
                  <a:pt x="714566" y="320428"/>
                  <a:pt x="727234" y="320523"/>
                </a:cubicBezTo>
                <a:cubicBezTo>
                  <a:pt x="740378" y="320523"/>
                  <a:pt x="750284" y="330715"/>
                  <a:pt x="749999" y="343955"/>
                </a:cubicBezTo>
                <a:close/>
                <a:moveTo>
                  <a:pt x="1696593" y="1354938"/>
                </a:moveTo>
                <a:cubicBezTo>
                  <a:pt x="1684592" y="1355129"/>
                  <a:pt x="1673828" y="1344556"/>
                  <a:pt x="1673828" y="1332459"/>
                </a:cubicBezTo>
                <a:cubicBezTo>
                  <a:pt x="1673828" y="1320363"/>
                  <a:pt x="1684592" y="1309790"/>
                  <a:pt x="1696593" y="1310076"/>
                </a:cubicBezTo>
                <a:cubicBezTo>
                  <a:pt x="1708118" y="1310266"/>
                  <a:pt x="1718215" y="1320267"/>
                  <a:pt x="1718691" y="1331793"/>
                </a:cubicBezTo>
                <a:cubicBezTo>
                  <a:pt x="1719072" y="1343794"/>
                  <a:pt x="1708690" y="1354748"/>
                  <a:pt x="1696593" y="1354938"/>
                </a:cubicBezTo>
                <a:close/>
                <a:moveTo>
                  <a:pt x="1383316" y="764579"/>
                </a:moveTo>
                <a:cubicBezTo>
                  <a:pt x="1395317" y="764388"/>
                  <a:pt x="1406081" y="775342"/>
                  <a:pt x="1405795" y="787344"/>
                </a:cubicBezTo>
                <a:cubicBezTo>
                  <a:pt x="1405509" y="798869"/>
                  <a:pt x="1395222" y="808965"/>
                  <a:pt x="1383792" y="809156"/>
                </a:cubicBezTo>
                <a:cubicBezTo>
                  <a:pt x="1371791" y="809346"/>
                  <a:pt x="1361027" y="798393"/>
                  <a:pt x="1361313" y="786391"/>
                </a:cubicBezTo>
                <a:cubicBezTo>
                  <a:pt x="1361599" y="774866"/>
                  <a:pt x="1371886" y="764674"/>
                  <a:pt x="1383316" y="764579"/>
                </a:cubicBezTo>
                <a:close/>
                <a:moveTo>
                  <a:pt x="807053" y="335192"/>
                </a:moveTo>
                <a:cubicBezTo>
                  <a:pt x="819150" y="335478"/>
                  <a:pt x="829532" y="346431"/>
                  <a:pt x="829056" y="358433"/>
                </a:cubicBezTo>
                <a:cubicBezTo>
                  <a:pt x="828580" y="370529"/>
                  <a:pt x="817436" y="380721"/>
                  <a:pt x="805529" y="380054"/>
                </a:cubicBezTo>
                <a:cubicBezTo>
                  <a:pt x="794004" y="379388"/>
                  <a:pt x="784193" y="369005"/>
                  <a:pt x="784193" y="357576"/>
                </a:cubicBezTo>
                <a:cubicBezTo>
                  <a:pt x="784193" y="345479"/>
                  <a:pt x="795052" y="335001"/>
                  <a:pt x="807053" y="335192"/>
                </a:cubicBezTo>
                <a:close/>
                <a:moveTo>
                  <a:pt x="1053465" y="479496"/>
                </a:moveTo>
                <a:cubicBezTo>
                  <a:pt x="1053751" y="491497"/>
                  <a:pt x="1042892" y="502355"/>
                  <a:pt x="1030891" y="502165"/>
                </a:cubicBezTo>
                <a:cubicBezTo>
                  <a:pt x="1019366" y="501975"/>
                  <a:pt x="1009174" y="491783"/>
                  <a:pt x="1008888" y="480258"/>
                </a:cubicBezTo>
                <a:cubicBezTo>
                  <a:pt x="1008602" y="468256"/>
                  <a:pt x="1019461" y="457397"/>
                  <a:pt x="1031462" y="457588"/>
                </a:cubicBezTo>
                <a:cubicBezTo>
                  <a:pt x="1042988" y="457779"/>
                  <a:pt x="1053179" y="467970"/>
                  <a:pt x="1053465" y="479496"/>
                </a:cubicBezTo>
                <a:close/>
                <a:moveTo>
                  <a:pt x="1602010" y="1064997"/>
                </a:moveTo>
                <a:cubicBezTo>
                  <a:pt x="1602200" y="1076427"/>
                  <a:pt x="1592294" y="1087000"/>
                  <a:pt x="1580769" y="1087667"/>
                </a:cubicBezTo>
                <a:cubicBezTo>
                  <a:pt x="1568863" y="1088334"/>
                  <a:pt x="1557623" y="1077761"/>
                  <a:pt x="1557433" y="1065759"/>
                </a:cubicBezTo>
                <a:cubicBezTo>
                  <a:pt x="1557242" y="1053758"/>
                  <a:pt x="1568006" y="1042899"/>
                  <a:pt x="1580007" y="1043090"/>
                </a:cubicBezTo>
                <a:cubicBezTo>
                  <a:pt x="1591532" y="1043280"/>
                  <a:pt x="1601724" y="1053472"/>
                  <a:pt x="1602010" y="1064997"/>
                </a:cubicBezTo>
                <a:close/>
                <a:moveTo>
                  <a:pt x="1198340" y="584747"/>
                </a:moveTo>
                <a:cubicBezTo>
                  <a:pt x="1198531" y="596748"/>
                  <a:pt x="1187672" y="607607"/>
                  <a:pt x="1175671" y="607321"/>
                </a:cubicBezTo>
                <a:cubicBezTo>
                  <a:pt x="1164146" y="607035"/>
                  <a:pt x="1153954" y="596844"/>
                  <a:pt x="1153859" y="585318"/>
                </a:cubicBezTo>
                <a:cubicBezTo>
                  <a:pt x="1153668" y="573317"/>
                  <a:pt x="1164527" y="562458"/>
                  <a:pt x="1176528" y="562744"/>
                </a:cubicBezTo>
                <a:cubicBezTo>
                  <a:pt x="1188053" y="563030"/>
                  <a:pt x="1198245" y="573221"/>
                  <a:pt x="1198340" y="584747"/>
                </a:cubicBezTo>
                <a:close/>
                <a:moveTo>
                  <a:pt x="1747838" y="1480668"/>
                </a:moveTo>
                <a:cubicBezTo>
                  <a:pt x="1759934" y="1480954"/>
                  <a:pt x="1770317" y="1491908"/>
                  <a:pt x="1769840" y="1503909"/>
                </a:cubicBezTo>
                <a:cubicBezTo>
                  <a:pt x="1769364" y="1516006"/>
                  <a:pt x="1758220" y="1526198"/>
                  <a:pt x="1746314" y="1525531"/>
                </a:cubicBezTo>
                <a:cubicBezTo>
                  <a:pt x="1734788" y="1524864"/>
                  <a:pt x="1724978" y="1514482"/>
                  <a:pt x="1724978" y="1503052"/>
                </a:cubicBezTo>
                <a:cubicBezTo>
                  <a:pt x="1724978" y="1490955"/>
                  <a:pt x="1735836" y="1480383"/>
                  <a:pt x="1747838" y="1480668"/>
                </a:cubicBezTo>
                <a:close/>
                <a:moveTo>
                  <a:pt x="1666399" y="1160247"/>
                </a:moveTo>
                <a:cubicBezTo>
                  <a:pt x="1665827" y="1172154"/>
                  <a:pt x="1655540" y="1181202"/>
                  <a:pt x="1643729" y="1180440"/>
                </a:cubicBezTo>
                <a:cubicBezTo>
                  <a:pt x="1631823" y="1179678"/>
                  <a:pt x="1622965" y="1169296"/>
                  <a:pt x="1623917" y="1157485"/>
                </a:cubicBezTo>
                <a:cubicBezTo>
                  <a:pt x="1624870" y="1146150"/>
                  <a:pt x="1634490" y="1137578"/>
                  <a:pt x="1645825" y="1137959"/>
                </a:cubicBezTo>
                <a:cubicBezTo>
                  <a:pt x="1657636" y="1138245"/>
                  <a:pt x="1666970" y="1148341"/>
                  <a:pt x="1666399" y="1160247"/>
                </a:cubicBezTo>
                <a:close/>
                <a:moveTo>
                  <a:pt x="1342358" y="693332"/>
                </a:moveTo>
                <a:cubicBezTo>
                  <a:pt x="1342168" y="705238"/>
                  <a:pt x="1332262" y="714668"/>
                  <a:pt x="1320356" y="714287"/>
                </a:cubicBezTo>
                <a:cubicBezTo>
                  <a:pt x="1308449" y="713906"/>
                  <a:pt x="1299115" y="703809"/>
                  <a:pt x="1299686" y="691998"/>
                </a:cubicBezTo>
                <a:cubicBezTo>
                  <a:pt x="1300258" y="680663"/>
                  <a:pt x="1309592" y="671710"/>
                  <a:pt x="1320927" y="671710"/>
                </a:cubicBezTo>
                <a:cubicBezTo>
                  <a:pt x="1332928" y="671710"/>
                  <a:pt x="1342549" y="681426"/>
                  <a:pt x="1342358" y="693332"/>
                </a:cubicBezTo>
                <a:close/>
                <a:moveTo>
                  <a:pt x="367094" y="195460"/>
                </a:moveTo>
                <a:cubicBezTo>
                  <a:pt x="367189" y="207080"/>
                  <a:pt x="358521" y="216129"/>
                  <a:pt x="346996" y="216510"/>
                </a:cubicBezTo>
                <a:cubicBezTo>
                  <a:pt x="334804" y="216987"/>
                  <a:pt x="325279" y="207843"/>
                  <a:pt x="325184" y="195651"/>
                </a:cubicBezTo>
                <a:cubicBezTo>
                  <a:pt x="325088" y="183459"/>
                  <a:pt x="334518" y="174219"/>
                  <a:pt x="346710" y="174600"/>
                </a:cubicBezTo>
                <a:cubicBezTo>
                  <a:pt x="358331" y="174981"/>
                  <a:pt x="367094" y="183839"/>
                  <a:pt x="367094" y="195460"/>
                </a:cubicBezTo>
                <a:close/>
                <a:moveTo>
                  <a:pt x="446723" y="210510"/>
                </a:moveTo>
                <a:cubicBezTo>
                  <a:pt x="446342" y="222606"/>
                  <a:pt x="436531" y="231464"/>
                  <a:pt x="424339" y="230703"/>
                </a:cubicBezTo>
                <a:cubicBezTo>
                  <a:pt x="412814" y="230036"/>
                  <a:pt x="404432" y="220701"/>
                  <a:pt x="404813" y="209081"/>
                </a:cubicBezTo>
                <a:cubicBezTo>
                  <a:pt x="405194" y="196984"/>
                  <a:pt x="415004" y="188126"/>
                  <a:pt x="427196" y="188888"/>
                </a:cubicBezTo>
                <a:cubicBezTo>
                  <a:pt x="438722" y="189650"/>
                  <a:pt x="447104" y="198889"/>
                  <a:pt x="446723" y="210510"/>
                </a:cubicBezTo>
                <a:close/>
                <a:moveTo>
                  <a:pt x="526066" y="223845"/>
                </a:moveTo>
                <a:cubicBezTo>
                  <a:pt x="526161" y="235655"/>
                  <a:pt x="517589" y="244419"/>
                  <a:pt x="505873" y="244704"/>
                </a:cubicBezTo>
                <a:cubicBezTo>
                  <a:pt x="493490" y="244990"/>
                  <a:pt x="484346" y="235846"/>
                  <a:pt x="484632" y="223463"/>
                </a:cubicBezTo>
                <a:cubicBezTo>
                  <a:pt x="484918" y="211748"/>
                  <a:pt x="493776" y="203175"/>
                  <a:pt x="505492" y="203270"/>
                </a:cubicBezTo>
                <a:cubicBezTo>
                  <a:pt x="517303" y="203461"/>
                  <a:pt x="525971" y="212129"/>
                  <a:pt x="526066" y="223845"/>
                </a:cubicBezTo>
                <a:close/>
                <a:moveTo>
                  <a:pt x="266033" y="160694"/>
                </a:moveTo>
                <a:cubicBezTo>
                  <a:pt x="277844" y="160408"/>
                  <a:pt x="286798" y="168790"/>
                  <a:pt x="287274" y="180506"/>
                </a:cubicBezTo>
                <a:cubicBezTo>
                  <a:pt x="287750" y="192888"/>
                  <a:pt x="278702" y="202223"/>
                  <a:pt x="266414" y="202128"/>
                </a:cubicBezTo>
                <a:cubicBezTo>
                  <a:pt x="254699" y="202032"/>
                  <a:pt x="245936" y="193364"/>
                  <a:pt x="245840" y="181649"/>
                </a:cubicBezTo>
                <a:cubicBezTo>
                  <a:pt x="245840" y="169838"/>
                  <a:pt x="254318" y="160979"/>
                  <a:pt x="266033" y="160694"/>
                </a:cubicBezTo>
                <a:close/>
                <a:moveTo>
                  <a:pt x="886206" y="350908"/>
                </a:moveTo>
                <a:cubicBezTo>
                  <a:pt x="898398" y="350908"/>
                  <a:pt x="907542" y="360338"/>
                  <a:pt x="907161" y="372530"/>
                </a:cubicBezTo>
                <a:cubicBezTo>
                  <a:pt x="906780" y="384150"/>
                  <a:pt x="897827" y="392818"/>
                  <a:pt x="886206" y="392818"/>
                </a:cubicBezTo>
                <a:cubicBezTo>
                  <a:pt x="874014" y="392818"/>
                  <a:pt x="864870" y="383388"/>
                  <a:pt x="865251" y="371196"/>
                </a:cubicBezTo>
                <a:cubicBezTo>
                  <a:pt x="865632" y="359576"/>
                  <a:pt x="874586" y="350908"/>
                  <a:pt x="886206" y="350908"/>
                </a:cubicBezTo>
                <a:close/>
                <a:moveTo>
                  <a:pt x="1110139" y="473780"/>
                </a:moveTo>
                <a:cubicBezTo>
                  <a:pt x="1121950" y="473495"/>
                  <a:pt x="1130903" y="482067"/>
                  <a:pt x="1131094" y="493878"/>
                </a:cubicBezTo>
                <a:cubicBezTo>
                  <a:pt x="1131189" y="505689"/>
                  <a:pt x="1122521" y="514547"/>
                  <a:pt x="1110710" y="514452"/>
                </a:cubicBezTo>
                <a:cubicBezTo>
                  <a:pt x="1099471" y="514357"/>
                  <a:pt x="1090994" y="506261"/>
                  <a:pt x="1090517" y="495117"/>
                </a:cubicBezTo>
                <a:cubicBezTo>
                  <a:pt x="1089946" y="483210"/>
                  <a:pt x="1098423" y="474066"/>
                  <a:pt x="1110139" y="473780"/>
                </a:cubicBezTo>
                <a:close/>
                <a:moveTo>
                  <a:pt x="186404" y="146883"/>
                </a:moveTo>
                <a:cubicBezTo>
                  <a:pt x="198215" y="146597"/>
                  <a:pt x="207169" y="155169"/>
                  <a:pt x="207359" y="166980"/>
                </a:cubicBezTo>
                <a:cubicBezTo>
                  <a:pt x="207455" y="178791"/>
                  <a:pt x="198787" y="187650"/>
                  <a:pt x="186976" y="187554"/>
                </a:cubicBezTo>
                <a:cubicBezTo>
                  <a:pt x="175736" y="187554"/>
                  <a:pt x="167259" y="179363"/>
                  <a:pt x="166783" y="168219"/>
                </a:cubicBezTo>
                <a:cubicBezTo>
                  <a:pt x="166211" y="156312"/>
                  <a:pt x="174689" y="147168"/>
                  <a:pt x="186404" y="146883"/>
                </a:cubicBezTo>
                <a:close/>
                <a:moveTo>
                  <a:pt x="564642" y="237084"/>
                </a:moveTo>
                <a:cubicBezTo>
                  <a:pt x="565214" y="225369"/>
                  <a:pt x="574548" y="217177"/>
                  <a:pt x="586454" y="217939"/>
                </a:cubicBezTo>
                <a:cubicBezTo>
                  <a:pt x="597599" y="218701"/>
                  <a:pt x="605504" y="227369"/>
                  <a:pt x="605314" y="238704"/>
                </a:cubicBezTo>
                <a:cubicBezTo>
                  <a:pt x="605123" y="250514"/>
                  <a:pt x="596075" y="258992"/>
                  <a:pt x="584168" y="258611"/>
                </a:cubicBezTo>
                <a:cubicBezTo>
                  <a:pt x="572453" y="258230"/>
                  <a:pt x="564071" y="248991"/>
                  <a:pt x="564642" y="237084"/>
                </a:cubicBezTo>
                <a:close/>
                <a:moveTo>
                  <a:pt x="1275683" y="599511"/>
                </a:moveTo>
                <a:cubicBezTo>
                  <a:pt x="1275493" y="611036"/>
                  <a:pt x="1266158" y="619799"/>
                  <a:pt x="1254633" y="619227"/>
                </a:cubicBezTo>
                <a:cubicBezTo>
                  <a:pt x="1243775" y="618751"/>
                  <a:pt x="1235488" y="609797"/>
                  <a:pt x="1235678" y="598844"/>
                </a:cubicBezTo>
                <a:cubicBezTo>
                  <a:pt x="1235869" y="587319"/>
                  <a:pt x="1245203" y="578555"/>
                  <a:pt x="1256728" y="579127"/>
                </a:cubicBezTo>
                <a:cubicBezTo>
                  <a:pt x="1267587" y="579698"/>
                  <a:pt x="1275874" y="588557"/>
                  <a:pt x="1275683" y="599511"/>
                </a:cubicBezTo>
                <a:close/>
                <a:moveTo>
                  <a:pt x="1730597" y="1252735"/>
                </a:moveTo>
                <a:cubicBezTo>
                  <a:pt x="1730693" y="1263879"/>
                  <a:pt x="1722406" y="1272642"/>
                  <a:pt x="1711357" y="1273119"/>
                </a:cubicBezTo>
                <a:cubicBezTo>
                  <a:pt x="1699641" y="1273595"/>
                  <a:pt x="1690402" y="1264927"/>
                  <a:pt x="1690211" y="1253211"/>
                </a:cubicBezTo>
                <a:cubicBezTo>
                  <a:pt x="1690116" y="1241496"/>
                  <a:pt x="1699165" y="1232542"/>
                  <a:pt x="1710881" y="1232828"/>
                </a:cubicBezTo>
                <a:cubicBezTo>
                  <a:pt x="1722120" y="1233018"/>
                  <a:pt x="1730502" y="1241496"/>
                  <a:pt x="1730597" y="1252735"/>
                </a:cubicBezTo>
                <a:close/>
                <a:moveTo>
                  <a:pt x="1762220" y="1443806"/>
                </a:moveTo>
                <a:cubicBezTo>
                  <a:pt x="1750409" y="1444092"/>
                  <a:pt x="1741456" y="1435520"/>
                  <a:pt x="1741265" y="1423709"/>
                </a:cubicBezTo>
                <a:cubicBezTo>
                  <a:pt x="1741170" y="1411898"/>
                  <a:pt x="1749838" y="1403039"/>
                  <a:pt x="1761649" y="1403135"/>
                </a:cubicBezTo>
                <a:cubicBezTo>
                  <a:pt x="1772888" y="1403230"/>
                  <a:pt x="1781366" y="1411326"/>
                  <a:pt x="1781842" y="1422471"/>
                </a:cubicBezTo>
                <a:cubicBezTo>
                  <a:pt x="1782413" y="1434377"/>
                  <a:pt x="1773936" y="1443521"/>
                  <a:pt x="1762220" y="1443806"/>
                </a:cubicBezTo>
                <a:close/>
                <a:moveTo>
                  <a:pt x="985742" y="386151"/>
                </a:moveTo>
                <a:cubicBezTo>
                  <a:pt x="985742" y="397009"/>
                  <a:pt x="976884" y="405867"/>
                  <a:pt x="966121" y="405962"/>
                </a:cubicBezTo>
                <a:cubicBezTo>
                  <a:pt x="954786" y="406153"/>
                  <a:pt x="945452" y="396628"/>
                  <a:pt x="945928" y="385293"/>
                </a:cubicBezTo>
                <a:cubicBezTo>
                  <a:pt x="946309" y="374530"/>
                  <a:pt x="955453" y="365958"/>
                  <a:pt x="966311" y="366148"/>
                </a:cubicBezTo>
                <a:cubicBezTo>
                  <a:pt x="977075" y="366338"/>
                  <a:pt x="985742" y="375292"/>
                  <a:pt x="985742" y="386151"/>
                </a:cubicBezTo>
                <a:close/>
                <a:moveTo>
                  <a:pt x="665131" y="229750"/>
                </a:moveTo>
                <a:cubicBezTo>
                  <a:pt x="675894" y="230036"/>
                  <a:pt x="684562" y="239085"/>
                  <a:pt x="684467" y="249943"/>
                </a:cubicBezTo>
                <a:cubicBezTo>
                  <a:pt x="684371" y="261278"/>
                  <a:pt x="674561" y="270327"/>
                  <a:pt x="663226" y="269660"/>
                </a:cubicBezTo>
                <a:cubicBezTo>
                  <a:pt x="652463" y="268993"/>
                  <a:pt x="644081" y="259563"/>
                  <a:pt x="644557" y="248800"/>
                </a:cubicBezTo>
                <a:cubicBezTo>
                  <a:pt x="645128" y="237942"/>
                  <a:pt x="654272" y="229369"/>
                  <a:pt x="665131" y="229750"/>
                </a:cubicBezTo>
                <a:close/>
                <a:moveTo>
                  <a:pt x="1793939" y="1590587"/>
                </a:moveTo>
                <a:cubicBezTo>
                  <a:pt x="1796701" y="1582491"/>
                  <a:pt x="1804321" y="1576776"/>
                  <a:pt x="1813274" y="1576966"/>
                </a:cubicBezTo>
                <a:cubicBezTo>
                  <a:pt x="1821847" y="1577156"/>
                  <a:pt x="1828991" y="1582872"/>
                  <a:pt x="1831562" y="1590587"/>
                </a:cubicBezTo>
                <a:lnTo>
                  <a:pt x="1793939" y="1590587"/>
                </a:lnTo>
                <a:close/>
                <a:moveTo>
                  <a:pt x="1548384" y="895262"/>
                </a:moveTo>
                <a:cubicBezTo>
                  <a:pt x="1548098" y="905930"/>
                  <a:pt x="1538764" y="914883"/>
                  <a:pt x="1528096" y="914597"/>
                </a:cubicBezTo>
                <a:cubicBezTo>
                  <a:pt x="1517428" y="914312"/>
                  <a:pt x="1508474" y="904977"/>
                  <a:pt x="1508760" y="894309"/>
                </a:cubicBezTo>
                <a:cubicBezTo>
                  <a:pt x="1509046" y="883641"/>
                  <a:pt x="1518380" y="874688"/>
                  <a:pt x="1529048" y="874973"/>
                </a:cubicBezTo>
                <a:cubicBezTo>
                  <a:pt x="1539716" y="875259"/>
                  <a:pt x="1548575" y="884594"/>
                  <a:pt x="1548384" y="895262"/>
                </a:cubicBezTo>
                <a:close/>
                <a:moveTo>
                  <a:pt x="130207" y="153455"/>
                </a:moveTo>
                <a:cubicBezTo>
                  <a:pt x="130016" y="164313"/>
                  <a:pt x="121063" y="172981"/>
                  <a:pt x="110204" y="172981"/>
                </a:cubicBezTo>
                <a:cubicBezTo>
                  <a:pt x="98870" y="172981"/>
                  <a:pt x="89726" y="163266"/>
                  <a:pt x="90392" y="151931"/>
                </a:cubicBezTo>
                <a:cubicBezTo>
                  <a:pt x="90964" y="141168"/>
                  <a:pt x="100298" y="132690"/>
                  <a:pt x="111062" y="133167"/>
                </a:cubicBezTo>
                <a:cubicBezTo>
                  <a:pt x="121825" y="133452"/>
                  <a:pt x="130397" y="142596"/>
                  <a:pt x="130207" y="153455"/>
                </a:cubicBezTo>
                <a:close/>
                <a:moveTo>
                  <a:pt x="1416939" y="706953"/>
                </a:moveTo>
                <a:cubicBezTo>
                  <a:pt x="1417130" y="717049"/>
                  <a:pt x="1408367" y="726193"/>
                  <a:pt x="1398175" y="726384"/>
                </a:cubicBezTo>
                <a:cubicBezTo>
                  <a:pt x="1388078" y="726574"/>
                  <a:pt x="1378934" y="717811"/>
                  <a:pt x="1378744" y="707619"/>
                </a:cubicBezTo>
                <a:cubicBezTo>
                  <a:pt x="1378553" y="697523"/>
                  <a:pt x="1387316" y="688379"/>
                  <a:pt x="1397508" y="688188"/>
                </a:cubicBezTo>
                <a:cubicBezTo>
                  <a:pt x="1407605" y="687903"/>
                  <a:pt x="1416749" y="696761"/>
                  <a:pt x="1416939" y="706953"/>
                </a:cubicBezTo>
                <a:close/>
                <a:moveTo>
                  <a:pt x="1482852" y="800393"/>
                </a:moveTo>
                <a:cubicBezTo>
                  <a:pt x="1483233" y="810966"/>
                  <a:pt x="1474089" y="820491"/>
                  <a:pt x="1463421" y="820681"/>
                </a:cubicBezTo>
                <a:cubicBezTo>
                  <a:pt x="1452753" y="820871"/>
                  <a:pt x="1443038" y="811537"/>
                  <a:pt x="1443609" y="800869"/>
                </a:cubicBezTo>
                <a:cubicBezTo>
                  <a:pt x="1444181" y="789344"/>
                  <a:pt x="1450848" y="782581"/>
                  <a:pt x="1462183" y="781438"/>
                </a:cubicBezTo>
                <a:cubicBezTo>
                  <a:pt x="1472660" y="780390"/>
                  <a:pt x="1482471" y="789820"/>
                  <a:pt x="1482852" y="800393"/>
                </a:cubicBezTo>
                <a:close/>
                <a:moveTo>
                  <a:pt x="1593532" y="1005466"/>
                </a:moveTo>
                <a:cubicBezTo>
                  <a:pt x="1582865" y="1005276"/>
                  <a:pt x="1573816" y="995655"/>
                  <a:pt x="1574197" y="985083"/>
                </a:cubicBezTo>
                <a:cubicBezTo>
                  <a:pt x="1574578" y="974414"/>
                  <a:pt x="1584389" y="965080"/>
                  <a:pt x="1594866" y="966223"/>
                </a:cubicBezTo>
                <a:cubicBezTo>
                  <a:pt x="1606201" y="967461"/>
                  <a:pt x="1612868" y="974224"/>
                  <a:pt x="1613440" y="985749"/>
                </a:cubicBezTo>
                <a:cubicBezTo>
                  <a:pt x="1614011" y="996417"/>
                  <a:pt x="1604201" y="1005656"/>
                  <a:pt x="1593532" y="1005466"/>
                </a:cubicBezTo>
                <a:close/>
                <a:moveTo>
                  <a:pt x="50006" y="138786"/>
                </a:moveTo>
                <a:cubicBezTo>
                  <a:pt x="50006" y="148883"/>
                  <a:pt x="41148" y="157931"/>
                  <a:pt x="31052" y="158122"/>
                </a:cubicBezTo>
                <a:cubicBezTo>
                  <a:pt x="20479" y="158312"/>
                  <a:pt x="10954" y="148692"/>
                  <a:pt x="11335" y="138120"/>
                </a:cubicBezTo>
                <a:cubicBezTo>
                  <a:pt x="11716" y="128023"/>
                  <a:pt x="20955" y="119260"/>
                  <a:pt x="31052" y="119451"/>
                </a:cubicBezTo>
                <a:cubicBezTo>
                  <a:pt x="41148" y="119641"/>
                  <a:pt x="50006" y="128690"/>
                  <a:pt x="50006" y="138786"/>
                </a:cubicBezTo>
                <a:close/>
                <a:moveTo>
                  <a:pt x="760762" y="263278"/>
                </a:moveTo>
                <a:cubicBezTo>
                  <a:pt x="761143" y="273755"/>
                  <a:pt x="751618" y="283471"/>
                  <a:pt x="741045" y="283376"/>
                </a:cubicBezTo>
                <a:cubicBezTo>
                  <a:pt x="731044" y="283280"/>
                  <a:pt x="721995" y="274422"/>
                  <a:pt x="721614" y="264421"/>
                </a:cubicBezTo>
                <a:cubicBezTo>
                  <a:pt x="721233" y="253848"/>
                  <a:pt x="730758" y="244228"/>
                  <a:pt x="741331" y="244323"/>
                </a:cubicBezTo>
                <a:cubicBezTo>
                  <a:pt x="751427" y="244419"/>
                  <a:pt x="760476" y="253277"/>
                  <a:pt x="760762" y="263278"/>
                </a:cubicBezTo>
                <a:close/>
                <a:moveTo>
                  <a:pt x="1678400" y="1079952"/>
                </a:moveTo>
                <a:cubicBezTo>
                  <a:pt x="1678210" y="1090143"/>
                  <a:pt x="1669066" y="1098906"/>
                  <a:pt x="1658969" y="1098716"/>
                </a:cubicBezTo>
                <a:cubicBezTo>
                  <a:pt x="1648778" y="1098525"/>
                  <a:pt x="1640015" y="1089381"/>
                  <a:pt x="1640205" y="1079285"/>
                </a:cubicBezTo>
                <a:cubicBezTo>
                  <a:pt x="1640396" y="1069093"/>
                  <a:pt x="1649540" y="1060330"/>
                  <a:pt x="1659636" y="1060521"/>
                </a:cubicBezTo>
                <a:cubicBezTo>
                  <a:pt x="1669828" y="1060711"/>
                  <a:pt x="1678591" y="1069760"/>
                  <a:pt x="1678400" y="1079952"/>
                </a:cubicBezTo>
                <a:close/>
                <a:moveTo>
                  <a:pt x="1827371" y="1498766"/>
                </a:moveTo>
                <a:cubicBezTo>
                  <a:pt x="1838516" y="1499433"/>
                  <a:pt x="1846612" y="1508577"/>
                  <a:pt x="1845278" y="1518959"/>
                </a:cubicBezTo>
                <a:cubicBezTo>
                  <a:pt x="1843850" y="1530008"/>
                  <a:pt x="1836896" y="1535723"/>
                  <a:pt x="1825943" y="1535532"/>
                </a:cubicBezTo>
                <a:cubicBezTo>
                  <a:pt x="1815465" y="1535437"/>
                  <a:pt x="1807369" y="1525817"/>
                  <a:pt x="1808702" y="1515435"/>
                </a:cubicBezTo>
                <a:cubicBezTo>
                  <a:pt x="1810131" y="1504386"/>
                  <a:pt x="1817180" y="1499242"/>
                  <a:pt x="1827371" y="1498766"/>
                </a:cubicBezTo>
                <a:close/>
                <a:moveTo>
                  <a:pt x="1775270" y="1365606"/>
                </a:moveTo>
                <a:cubicBezTo>
                  <a:pt x="1764982" y="1365321"/>
                  <a:pt x="1756410" y="1356081"/>
                  <a:pt x="1756982" y="1345889"/>
                </a:cubicBezTo>
                <a:cubicBezTo>
                  <a:pt x="1757458" y="1335603"/>
                  <a:pt x="1766983" y="1326839"/>
                  <a:pt x="1776984" y="1328078"/>
                </a:cubicBezTo>
                <a:cubicBezTo>
                  <a:pt x="1787843" y="1329411"/>
                  <a:pt x="1794034" y="1335984"/>
                  <a:pt x="1794510" y="1346937"/>
                </a:cubicBezTo>
                <a:cubicBezTo>
                  <a:pt x="1794986" y="1357129"/>
                  <a:pt x="1785557" y="1365892"/>
                  <a:pt x="1775270" y="1365606"/>
                </a:cubicBezTo>
                <a:close/>
                <a:moveTo>
                  <a:pt x="1189673" y="489402"/>
                </a:moveTo>
                <a:cubicBezTo>
                  <a:pt x="1199864" y="489021"/>
                  <a:pt x="1209008" y="497593"/>
                  <a:pt x="1209199" y="507880"/>
                </a:cubicBezTo>
                <a:cubicBezTo>
                  <a:pt x="1209389" y="518072"/>
                  <a:pt x="1200626" y="527406"/>
                  <a:pt x="1190339" y="526930"/>
                </a:cubicBezTo>
                <a:cubicBezTo>
                  <a:pt x="1179386" y="526359"/>
                  <a:pt x="1172813" y="520072"/>
                  <a:pt x="1171670" y="509213"/>
                </a:cubicBezTo>
                <a:cubicBezTo>
                  <a:pt x="1170432" y="499212"/>
                  <a:pt x="1179386" y="489878"/>
                  <a:pt x="1189673" y="489402"/>
                </a:cubicBezTo>
                <a:close/>
                <a:moveTo>
                  <a:pt x="1044797" y="381769"/>
                </a:moveTo>
                <a:cubicBezTo>
                  <a:pt x="1055942" y="381769"/>
                  <a:pt x="1064609" y="390532"/>
                  <a:pt x="1063752" y="401010"/>
                </a:cubicBezTo>
                <a:cubicBezTo>
                  <a:pt x="1062800" y="412059"/>
                  <a:pt x="1056323" y="418250"/>
                  <a:pt x="1045274" y="418631"/>
                </a:cubicBezTo>
                <a:cubicBezTo>
                  <a:pt x="1034796" y="419012"/>
                  <a:pt x="1026128" y="409963"/>
                  <a:pt x="1026986" y="399486"/>
                </a:cubicBezTo>
                <a:cubicBezTo>
                  <a:pt x="1027938" y="388437"/>
                  <a:pt x="1034510" y="382721"/>
                  <a:pt x="1044797" y="381769"/>
                </a:cubicBezTo>
                <a:close/>
                <a:moveTo>
                  <a:pt x="838962" y="277851"/>
                </a:moveTo>
                <a:cubicBezTo>
                  <a:pt x="838200" y="288805"/>
                  <a:pt x="832580" y="295377"/>
                  <a:pt x="821436" y="296139"/>
                </a:cubicBezTo>
                <a:cubicBezTo>
                  <a:pt x="810768" y="296806"/>
                  <a:pt x="802196" y="288424"/>
                  <a:pt x="802767" y="277756"/>
                </a:cubicBezTo>
                <a:cubicBezTo>
                  <a:pt x="803339" y="266612"/>
                  <a:pt x="809720" y="260230"/>
                  <a:pt x="820769" y="260230"/>
                </a:cubicBezTo>
                <a:cubicBezTo>
                  <a:pt x="832009" y="260135"/>
                  <a:pt x="837914" y="266802"/>
                  <a:pt x="838962" y="277851"/>
                </a:cubicBezTo>
                <a:close/>
                <a:moveTo>
                  <a:pt x="899636" y="274994"/>
                </a:moveTo>
                <a:cubicBezTo>
                  <a:pt x="910209" y="275756"/>
                  <a:pt x="916972" y="280899"/>
                  <a:pt x="917353" y="291567"/>
                </a:cubicBezTo>
                <a:cubicBezTo>
                  <a:pt x="917734" y="302140"/>
                  <a:pt x="911638" y="308712"/>
                  <a:pt x="901065" y="309093"/>
                </a:cubicBezTo>
                <a:cubicBezTo>
                  <a:pt x="890492" y="309474"/>
                  <a:pt x="884015" y="303473"/>
                  <a:pt x="883444" y="292901"/>
                </a:cubicBezTo>
                <a:cubicBezTo>
                  <a:pt x="882968" y="282233"/>
                  <a:pt x="889445" y="276708"/>
                  <a:pt x="899636" y="274994"/>
                </a:cubicBezTo>
                <a:close/>
                <a:moveTo>
                  <a:pt x="1706975" y="1173582"/>
                </a:moveTo>
                <a:cubicBezTo>
                  <a:pt x="1707642" y="1162152"/>
                  <a:pt x="1715929" y="1154818"/>
                  <a:pt x="1726121" y="1155961"/>
                </a:cubicBezTo>
                <a:cubicBezTo>
                  <a:pt x="1737360" y="1157199"/>
                  <a:pt x="1742980" y="1164153"/>
                  <a:pt x="1741932" y="1175297"/>
                </a:cubicBezTo>
                <a:cubicBezTo>
                  <a:pt x="1740980" y="1185870"/>
                  <a:pt x="1734217" y="1191394"/>
                  <a:pt x="1723835" y="1190918"/>
                </a:cubicBezTo>
                <a:cubicBezTo>
                  <a:pt x="1712500" y="1190251"/>
                  <a:pt x="1707356" y="1183203"/>
                  <a:pt x="1706975" y="1173582"/>
                </a:cubicBezTo>
                <a:close/>
                <a:moveTo>
                  <a:pt x="1332643" y="595701"/>
                </a:moveTo>
                <a:cubicBezTo>
                  <a:pt x="1343692" y="596939"/>
                  <a:pt x="1350169" y="602749"/>
                  <a:pt x="1349788" y="613988"/>
                </a:cubicBezTo>
                <a:cubicBezTo>
                  <a:pt x="1349407" y="625228"/>
                  <a:pt x="1342644" y="631324"/>
                  <a:pt x="1331405" y="630848"/>
                </a:cubicBezTo>
                <a:cubicBezTo>
                  <a:pt x="1320927" y="630467"/>
                  <a:pt x="1314926" y="624085"/>
                  <a:pt x="1314926" y="613512"/>
                </a:cubicBezTo>
                <a:cubicBezTo>
                  <a:pt x="1314926" y="602178"/>
                  <a:pt x="1321594" y="596653"/>
                  <a:pt x="1332643" y="595701"/>
                </a:cubicBezTo>
                <a:close/>
                <a:moveTo>
                  <a:pt x="1808607" y="1270833"/>
                </a:moveTo>
                <a:cubicBezTo>
                  <a:pt x="1802321" y="1275023"/>
                  <a:pt x="1796320" y="1281977"/>
                  <a:pt x="1789557" y="1282834"/>
                </a:cubicBezTo>
                <a:cubicBezTo>
                  <a:pt x="1780127" y="1284072"/>
                  <a:pt x="1773650" y="1276643"/>
                  <a:pt x="1773936" y="1266832"/>
                </a:cubicBezTo>
                <a:cubicBezTo>
                  <a:pt x="1774127" y="1257021"/>
                  <a:pt x="1780889" y="1249782"/>
                  <a:pt x="1790319" y="1251497"/>
                </a:cubicBezTo>
                <a:cubicBezTo>
                  <a:pt x="1797082" y="1252735"/>
                  <a:pt x="1802702" y="1259784"/>
                  <a:pt x="1808798" y="1264355"/>
                </a:cubicBezTo>
                <a:cubicBezTo>
                  <a:pt x="1808702" y="1266451"/>
                  <a:pt x="1808702" y="1268642"/>
                  <a:pt x="1808607" y="1270833"/>
                </a:cubicBezTo>
                <a:close/>
                <a:moveTo>
                  <a:pt x="1860137" y="1440854"/>
                </a:moveTo>
                <a:cubicBezTo>
                  <a:pt x="1853946" y="1445330"/>
                  <a:pt x="1848326" y="1451808"/>
                  <a:pt x="1841468" y="1453808"/>
                </a:cubicBezTo>
                <a:cubicBezTo>
                  <a:pt x="1833086" y="1456189"/>
                  <a:pt x="1823752" y="1445997"/>
                  <a:pt x="1824704" y="1437044"/>
                </a:cubicBezTo>
                <a:cubicBezTo>
                  <a:pt x="1825752" y="1427328"/>
                  <a:pt x="1831943" y="1419994"/>
                  <a:pt x="1841373" y="1421709"/>
                </a:cubicBezTo>
                <a:cubicBezTo>
                  <a:pt x="1848136" y="1422947"/>
                  <a:pt x="1853946" y="1429900"/>
                  <a:pt x="1860137" y="1434377"/>
                </a:cubicBezTo>
                <a:cubicBezTo>
                  <a:pt x="1860137" y="1436568"/>
                  <a:pt x="1860137" y="1438663"/>
                  <a:pt x="1860137" y="1440854"/>
                </a:cubicBezTo>
                <a:close/>
                <a:moveTo>
                  <a:pt x="1143953" y="417678"/>
                </a:moveTo>
                <a:cubicBezTo>
                  <a:pt x="1137761" y="422155"/>
                  <a:pt x="1132142" y="428632"/>
                  <a:pt x="1125284" y="430632"/>
                </a:cubicBezTo>
                <a:cubicBezTo>
                  <a:pt x="1116902" y="433013"/>
                  <a:pt x="1107567" y="422822"/>
                  <a:pt x="1108520" y="413868"/>
                </a:cubicBezTo>
                <a:cubicBezTo>
                  <a:pt x="1109567" y="404153"/>
                  <a:pt x="1115759" y="396819"/>
                  <a:pt x="1125188" y="398533"/>
                </a:cubicBezTo>
                <a:cubicBezTo>
                  <a:pt x="1131951" y="399771"/>
                  <a:pt x="1137761" y="406820"/>
                  <a:pt x="1143953" y="411201"/>
                </a:cubicBezTo>
                <a:cubicBezTo>
                  <a:pt x="1143857" y="413297"/>
                  <a:pt x="1143953" y="415487"/>
                  <a:pt x="1143953" y="417678"/>
                </a:cubicBezTo>
                <a:close/>
                <a:moveTo>
                  <a:pt x="299657" y="105735"/>
                </a:moveTo>
                <a:cubicBezTo>
                  <a:pt x="293275" y="110021"/>
                  <a:pt x="287465" y="116307"/>
                  <a:pt x="280511" y="117927"/>
                </a:cubicBezTo>
                <a:cubicBezTo>
                  <a:pt x="272034" y="120022"/>
                  <a:pt x="263081" y="109354"/>
                  <a:pt x="264414" y="100591"/>
                </a:cubicBezTo>
                <a:cubicBezTo>
                  <a:pt x="265843" y="90971"/>
                  <a:pt x="272320" y="83827"/>
                  <a:pt x="281654" y="85827"/>
                </a:cubicBezTo>
                <a:cubicBezTo>
                  <a:pt x="288417" y="87256"/>
                  <a:pt x="293846" y="94590"/>
                  <a:pt x="299942" y="99258"/>
                </a:cubicBezTo>
                <a:cubicBezTo>
                  <a:pt x="299752" y="101448"/>
                  <a:pt x="299752" y="103544"/>
                  <a:pt x="299657" y="105735"/>
                </a:cubicBezTo>
                <a:close/>
                <a:moveTo>
                  <a:pt x="1627156" y="911645"/>
                </a:moveTo>
                <a:cubicBezTo>
                  <a:pt x="1621060" y="916312"/>
                  <a:pt x="1615631" y="922884"/>
                  <a:pt x="1608773" y="925075"/>
                </a:cubicBezTo>
                <a:cubicBezTo>
                  <a:pt x="1600486" y="927742"/>
                  <a:pt x="1590961" y="917741"/>
                  <a:pt x="1591532" y="908787"/>
                </a:cubicBezTo>
                <a:cubicBezTo>
                  <a:pt x="1592199" y="898977"/>
                  <a:pt x="1598390" y="891642"/>
                  <a:pt x="1607820" y="892976"/>
                </a:cubicBezTo>
                <a:cubicBezTo>
                  <a:pt x="1614678" y="894023"/>
                  <a:pt x="1620584" y="900881"/>
                  <a:pt x="1626965" y="905168"/>
                </a:cubicBezTo>
                <a:cubicBezTo>
                  <a:pt x="1627061" y="907359"/>
                  <a:pt x="1627156" y="909549"/>
                  <a:pt x="1627156" y="911645"/>
                </a:cubicBezTo>
                <a:close/>
                <a:moveTo>
                  <a:pt x="457486" y="125356"/>
                </a:moveTo>
                <a:cubicBezTo>
                  <a:pt x="455771" y="140120"/>
                  <a:pt x="450437" y="146883"/>
                  <a:pt x="439769" y="146787"/>
                </a:cubicBezTo>
                <a:cubicBezTo>
                  <a:pt x="429959" y="146692"/>
                  <a:pt x="423577" y="140501"/>
                  <a:pt x="423386" y="130690"/>
                </a:cubicBezTo>
                <a:cubicBezTo>
                  <a:pt x="423196" y="120117"/>
                  <a:pt x="429863" y="112593"/>
                  <a:pt x="440055" y="114021"/>
                </a:cubicBezTo>
                <a:cubicBezTo>
                  <a:pt x="446913" y="115069"/>
                  <a:pt x="452723" y="122118"/>
                  <a:pt x="457486" y="125356"/>
                </a:cubicBezTo>
                <a:close/>
                <a:moveTo>
                  <a:pt x="1561624" y="818871"/>
                </a:moveTo>
                <a:cubicBezTo>
                  <a:pt x="1555337" y="823158"/>
                  <a:pt x="1549527" y="829539"/>
                  <a:pt x="1542574" y="831349"/>
                </a:cubicBezTo>
                <a:cubicBezTo>
                  <a:pt x="1534192" y="833540"/>
                  <a:pt x="1525048" y="823062"/>
                  <a:pt x="1526191" y="814204"/>
                </a:cubicBezTo>
                <a:cubicBezTo>
                  <a:pt x="1527524" y="804488"/>
                  <a:pt x="1533811" y="797345"/>
                  <a:pt x="1543241" y="799250"/>
                </a:cubicBezTo>
                <a:cubicBezTo>
                  <a:pt x="1550003" y="800583"/>
                  <a:pt x="1555528" y="807822"/>
                  <a:pt x="1561719" y="812394"/>
                </a:cubicBezTo>
                <a:cubicBezTo>
                  <a:pt x="1561719" y="814585"/>
                  <a:pt x="1561719" y="816680"/>
                  <a:pt x="1561624" y="818871"/>
                </a:cubicBezTo>
                <a:close/>
                <a:moveTo>
                  <a:pt x="1266920" y="541218"/>
                </a:moveTo>
                <a:cubicBezTo>
                  <a:pt x="1262444" y="535026"/>
                  <a:pt x="1255300" y="529406"/>
                  <a:pt x="1254157" y="522644"/>
                </a:cubicBezTo>
                <a:cubicBezTo>
                  <a:pt x="1252538" y="513214"/>
                  <a:pt x="1259777" y="506546"/>
                  <a:pt x="1269587" y="506356"/>
                </a:cubicBezTo>
                <a:cubicBezTo>
                  <a:pt x="1279398" y="506166"/>
                  <a:pt x="1286828" y="512643"/>
                  <a:pt x="1285589" y="522072"/>
                </a:cubicBezTo>
                <a:cubicBezTo>
                  <a:pt x="1284637" y="528835"/>
                  <a:pt x="1277779" y="534741"/>
                  <a:pt x="1273493" y="541122"/>
                </a:cubicBezTo>
                <a:cubicBezTo>
                  <a:pt x="1271302" y="541122"/>
                  <a:pt x="1269111" y="541218"/>
                  <a:pt x="1266920" y="541218"/>
                </a:cubicBezTo>
                <a:close/>
                <a:moveTo>
                  <a:pt x="538448" y="147835"/>
                </a:moveTo>
                <a:cubicBezTo>
                  <a:pt x="532257" y="152217"/>
                  <a:pt x="526542" y="158694"/>
                  <a:pt x="519589" y="160598"/>
                </a:cubicBezTo>
                <a:cubicBezTo>
                  <a:pt x="511207" y="162885"/>
                  <a:pt x="501968" y="152597"/>
                  <a:pt x="503015" y="143739"/>
                </a:cubicBezTo>
                <a:cubicBezTo>
                  <a:pt x="504158" y="134024"/>
                  <a:pt x="510445" y="126785"/>
                  <a:pt x="519875" y="128595"/>
                </a:cubicBezTo>
                <a:cubicBezTo>
                  <a:pt x="526637" y="129833"/>
                  <a:pt x="532352" y="136977"/>
                  <a:pt x="538544" y="141453"/>
                </a:cubicBezTo>
                <a:cubicBezTo>
                  <a:pt x="538544" y="143549"/>
                  <a:pt x="538544" y="145644"/>
                  <a:pt x="538448" y="147835"/>
                </a:cubicBezTo>
                <a:close/>
                <a:moveTo>
                  <a:pt x="355664" y="98495"/>
                </a:moveTo>
                <a:cubicBezTo>
                  <a:pt x="370332" y="100305"/>
                  <a:pt x="377190" y="105639"/>
                  <a:pt x="377000" y="116307"/>
                </a:cubicBezTo>
                <a:cubicBezTo>
                  <a:pt x="376904" y="126118"/>
                  <a:pt x="370618" y="132404"/>
                  <a:pt x="360807" y="132595"/>
                </a:cubicBezTo>
                <a:cubicBezTo>
                  <a:pt x="350234" y="132690"/>
                  <a:pt x="342710" y="125928"/>
                  <a:pt x="344234" y="115831"/>
                </a:cubicBezTo>
                <a:cubicBezTo>
                  <a:pt x="345281" y="109068"/>
                  <a:pt x="352425" y="103163"/>
                  <a:pt x="355664" y="98495"/>
                </a:cubicBezTo>
                <a:close/>
                <a:moveTo>
                  <a:pt x="1495901" y="724097"/>
                </a:moveTo>
                <a:cubicBezTo>
                  <a:pt x="1489805" y="728574"/>
                  <a:pt x="1484281" y="735718"/>
                  <a:pt x="1477613" y="736861"/>
                </a:cubicBezTo>
                <a:cubicBezTo>
                  <a:pt x="1468184" y="738480"/>
                  <a:pt x="1460373" y="730860"/>
                  <a:pt x="1462088" y="721526"/>
                </a:cubicBezTo>
                <a:cubicBezTo>
                  <a:pt x="1463231" y="715430"/>
                  <a:pt x="1471041" y="706857"/>
                  <a:pt x="1476470" y="706381"/>
                </a:cubicBezTo>
                <a:cubicBezTo>
                  <a:pt x="1482471" y="705905"/>
                  <a:pt x="1489139" y="713334"/>
                  <a:pt x="1495616" y="717335"/>
                </a:cubicBezTo>
                <a:cubicBezTo>
                  <a:pt x="1495711" y="719621"/>
                  <a:pt x="1495806" y="721812"/>
                  <a:pt x="1495901" y="724097"/>
                </a:cubicBezTo>
                <a:close/>
                <a:moveTo>
                  <a:pt x="595789" y="177077"/>
                </a:moveTo>
                <a:cubicBezTo>
                  <a:pt x="591598" y="170886"/>
                  <a:pt x="584645" y="164980"/>
                  <a:pt x="583692" y="158312"/>
                </a:cubicBezTo>
                <a:cubicBezTo>
                  <a:pt x="582454" y="148883"/>
                  <a:pt x="590360" y="141358"/>
                  <a:pt x="599599" y="143454"/>
                </a:cubicBezTo>
                <a:cubicBezTo>
                  <a:pt x="605600" y="144787"/>
                  <a:pt x="613886" y="152979"/>
                  <a:pt x="614077" y="158408"/>
                </a:cubicBezTo>
                <a:cubicBezTo>
                  <a:pt x="614363" y="164409"/>
                  <a:pt x="606647" y="170790"/>
                  <a:pt x="602456" y="177077"/>
                </a:cubicBezTo>
                <a:cubicBezTo>
                  <a:pt x="600266" y="177077"/>
                  <a:pt x="598075" y="177077"/>
                  <a:pt x="595789" y="177077"/>
                </a:cubicBezTo>
                <a:close/>
                <a:moveTo>
                  <a:pt x="219456" y="91447"/>
                </a:moveTo>
                <a:cubicBezTo>
                  <a:pt x="213170" y="95543"/>
                  <a:pt x="207074" y="102305"/>
                  <a:pt x="200406" y="103068"/>
                </a:cubicBezTo>
                <a:cubicBezTo>
                  <a:pt x="190976" y="104020"/>
                  <a:pt x="183547" y="96019"/>
                  <a:pt x="185928" y="86780"/>
                </a:cubicBezTo>
                <a:cubicBezTo>
                  <a:pt x="187452" y="80779"/>
                  <a:pt x="195834" y="72778"/>
                  <a:pt x="201263" y="72683"/>
                </a:cubicBezTo>
                <a:cubicBezTo>
                  <a:pt x="207264" y="72587"/>
                  <a:pt x="213551" y="80398"/>
                  <a:pt x="219647" y="84779"/>
                </a:cubicBezTo>
                <a:cubicBezTo>
                  <a:pt x="219551" y="86970"/>
                  <a:pt x="219551" y="89161"/>
                  <a:pt x="219456" y="91447"/>
                </a:cubicBezTo>
                <a:close/>
                <a:moveTo>
                  <a:pt x="1691354" y="1003752"/>
                </a:moveTo>
                <a:cubicBezTo>
                  <a:pt x="1685068" y="1007657"/>
                  <a:pt x="1678496" y="1015086"/>
                  <a:pt x="1672590" y="1014610"/>
                </a:cubicBezTo>
                <a:cubicBezTo>
                  <a:pt x="1667256" y="1014134"/>
                  <a:pt x="1659541" y="1005561"/>
                  <a:pt x="1658588" y="999561"/>
                </a:cubicBezTo>
                <a:cubicBezTo>
                  <a:pt x="1656969" y="990131"/>
                  <a:pt x="1664875" y="983082"/>
                  <a:pt x="1674400" y="984892"/>
                </a:cubicBezTo>
                <a:cubicBezTo>
                  <a:pt x="1680686" y="986130"/>
                  <a:pt x="1685830" y="992988"/>
                  <a:pt x="1691450" y="997275"/>
                </a:cubicBezTo>
                <a:cubicBezTo>
                  <a:pt x="1691450" y="999465"/>
                  <a:pt x="1691450" y="1001656"/>
                  <a:pt x="1691354" y="1003752"/>
                </a:cubicBezTo>
                <a:close/>
                <a:moveTo>
                  <a:pt x="984123" y="289186"/>
                </a:moveTo>
                <a:cubicBezTo>
                  <a:pt x="987743" y="295187"/>
                  <a:pt x="993743" y="300902"/>
                  <a:pt x="994601" y="307188"/>
                </a:cubicBezTo>
                <a:cubicBezTo>
                  <a:pt x="995744" y="316428"/>
                  <a:pt x="988790" y="321857"/>
                  <a:pt x="979361" y="321476"/>
                </a:cubicBezTo>
                <a:cubicBezTo>
                  <a:pt x="969836" y="321095"/>
                  <a:pt x="963549" y="314904"/>
                  <a:pt x="965454" y="305950"/>
                </a:cubicBezTo>
                <a:cubicBezTo>
                  <a:pt x="966788" y="299663"/>
                  <a:pt x="973265" y="294520"/>
                  <a:pt x="977551" y="288900"/>
                </a:cubicBezTo>
                <a:cubicBezTo>
                  <a:pt x="979646" y="288996"/>
                  <a:pt x="981932" y="289091"/>
                  <a:pt x="984123" y="289186"/>
                </a:cubicBezTo>
                <a:close/>
                <a:moveTo>
                  <a:pt x="1755648" y="1097859"/>
                </a:moveTo>
                <a:cubicBezTo>
                  <a:pt x="1750028" y="1101383"/>
                  <a:pt x="1744790" y="1107003"/>
                  <a:pt x="1738884" y="1107955"/>
                </a:cubicBezTo>
                <a:cubicBezTo>
                  <a:pt x="1729454" y="1109289"/>
                  <a:pt x="1724025" y="1102812"/>
                  <a:pt x="1724406" y="1093191"/>
                </a:cubicBezTo>
                <a:cubicBezTo>
                  <a:pt x="1724787" y="1083476"/>
                  <a:pt x="1731074" y="1077666"/>
                  <a:pt x="1740122" y="1079761"/>
                </a:cubicBezTo>
                <a:cubicBezTo>
                  <a:pt x="1745932" y="1081095"/>
                  <a:pt x="1750695" y="1087286"/>
                  <a:pt x="1755934" y="1091286"/>
                </a:cubicBezTo>
                <a:cubicBezTo>
                  <a:pt x="1755839" y="1093477"/>
                  <a:pt x="1755743" y="1095668"/>
                  <a:pt x="1755648" y="1097859"/>
                </a:cubicBezTo>
                <a:close/>
                <a:moveTo>
                  <a:pt x="1415415" y="610750"/>
                </a:moveTo>
                <a:cubicBezTo>
                  <a:pt x="1419130" y="616179"/>
                  <a:pt x="1425035" y="621228"/>
                  <a:pt x="1426083" y="627133"/>
                </a:cubicBezTo>
                <a:cubicBezTo>
                  <a:pt x="1427798" y="636372"/>
                  <a:pt x="1421606" y="642183"/>
                  <a:pt x="1411891" y="642183"/>
                </a:cubicBezTo>
                <a:cubicBezTo>
                  <a:pt x="1402175" y="642183"/>
                  <a:pt x="1396079" y="636277"/>
                  <a:pt x="1397889" y="627038"/>
                </a:cubicBezTo>
                <a:cubicBezTo>
                  <a:pt x="1399032" y="621132"/>
                  <a:pt x="1404938" y="616179"/>
                  <a:pt x="1408748" y="610750"/>
                </a:cubicBezTo>
                <a:cubicBezTo>
                  <a:pt x="1411034" y="610655"/>
                  <a:pt x="1413224" y="610750"/>
                  <a:pt x="1415415" y="610750"/>
                </a:cubicBezTo>
                <a:close/>
                <a:moveTo>
                  <a:pt x="120777" y="90304"/>
                </a:moveTo>
                <a:cubicBezTo>
                  <a:pt x="117158" y="84779"/>
                  <a:pt x="111347" y="79636"/>
                  <a:pt x="110395" y="73730"/>
                </a:cubicBezTo>
                <a:cubicBezTo>
                  <a:pt x="108871" y="64396"/>
                  <a:pt x="115253" y="58776"/>
                  <a:pt x="124873" y="58967"/>
                </a:cubicBezTo>
                <a:cubicBezTo>
                  <a:pt x="134588" y="59157"/>
                  <a:pt x="140494" y="65253"/>
                  <a:pt x="138589" y="74397"/>
                </a:cubicBezTo>
                <a:cubicBezTo>
                  <a:pt x="137351" y="80303"/>
                  <a:pt x="131255" y="85161"/>
                  <a:pt x="127349" y="90495"/>
                </a:cubicBezTo>
                <a:cubicBezTo>
                  <a:pt x="125159" y="90399"/>
                  <a:pt x="122968" y="90304"/>
                  <a:pt x="120777" y="90304"/>
                </a:cubicBezTo>
                <a:close/>
                <a:moveTo>
                  <a:pt x="693325" y="176124"/>
                </a:moveTo>
                <a:cubicBezTo>
                  <a:pt x="687515" y="180125"/>
                  <a:pt x="682181" y="186411"/>
                  <a:pt x="675894" y="187459"/>
                </a:cubicBezTo>
                <a:cubicBezTo>
                  <a:pt x="666750" y="189078"/>
                  <a:pt x="660940" y="182506"/>
                  <a:pt x="660845" y="172981"/>
                </a:cubicBezTo>
                <a:cubicBezTo>
                  <a:pt x="660749" y="163456"/>
                  <a:pt x="666560" y="156788"/>
                  <a:pt x="675704" y="158312"/>
                </a:cubicBezTo>
                <a:cubicBezTo>
                  <a:pt x="681990" y="159360"/>
                  <a:pt x="687515" y="165552"/>
                  <a:pt x="693325" y="169457"/>
                </a:cubicBezTo>
                <a:cubicBezTo>
                  <a:pt x="693325" y="171647"/>
                  <a:pt x="693325" y="173934"/>
                  <a:pt x="693325" y="176124"/>
                </a:cubicBezTo>
                <a:close/>
                <a:moveTo>
                  <a:pt x="772097" y="189745"/>
                </a:moveTo>
                <a:cubicBezTo>
                  <a:pt x="766763" y="193650"/>
                  <a:pt x="761143" y="200889"/>
                  <a:pt x="756190" y="200413"/>
                </a:cubicBezTo>
                <a:cubicBezTo>
                  <a:pt x="750856" y="199937"/>
                  <a:pt x="746284" y="192221"/>
                  <a:pt x="741331" y="187650"/>
                </a:cubicBezTo>
                <a:cubicBezTo>
                  <a:pt x="745903" y="182696"/>
                  <a:pt x="749903" y="174600"/>
                  <a:pt x="755142" y="173743"/>
                </a:cubicBezTo>
                <a:cubicBezTo>
                  <a:pt x="760095" y="172886"/>
                  <a:pt x="766286" y="179744"/>
                  <a:pt x="771906" y="183173"/>
                </a:cubicBezTo>
                <a:cubicBezTo>
                  <a:pt x="771906" y="185363"/>
                  <a:pt x="772001" y="187554"/>
                  <a:pt x="772097" y="189745"/>
                </a:cubicBezTo>
                <a:close/>
                <a:moveTo>
                  <a:pt x="1871567" y="1361796"/>
                </a:moveTo>
                <a:cubicBezTo>
                  <a:pt x="1865948" y="1365225"/>
                  <a:pt x="1860042" y="1371702"/>
                  <a:pt x="1854708" y="1371226"/>
                </a:cubicBezTo>
                <a:cubicBezTo>
                  <a:pt x="1849946" y="1370845"/>
                  <a:pt x="1841659" y="1362177"/>
                  <a:pt x="1842326" y="1358463"/>
                </a:cubicBezTo>
                <a:cubicBezTo>
                  <a:pt x="1843278" y="1353033"/>
                  <a:pt x="1850422" y="1345509"/>
                  <a:pt x="1855661" y="1344937"/>
                </a:cubicBezTo>
                <a:cubicBezTo>
                  <a:pt x="1860518" y="1344366"/>
                  <a:pt x="1866424" y="1351605"/>
                  <a:pt x="1871758" y="1355319"/>
                </a:cubicBezTo>
                <a:cubicBezTo>
                  <a:pt x="1871663" y="1357510"/>
                  <a:pt x="1871567" y="1359701"/>
                  <a:pt x="1871567" y="1361796"/>
                </a:cubicBezTo>
                <a:close/>
                <a:moveTo>
                  <a:pt x="1907096" y="1551153"/>
                </a:moveTo>
                <a:cubicBezTo>
                  <a:pt x="1900428" y="1542105"/>
                  <a:pt x="1893380" y="1536675"/>
                  <a:pt x="1893761" y="1532008"/>
                </a:cubicBezTo>
                <a:cubicBezTo>
                  <a:pt x="1894237" y="1526960"/>
                  <a:pt x="1901762" y="1522578"/>
                  <a:pt x="1906143" y="1517911"/>
                </a:cubicBezTo>
                <a:cubicBezTo>
                  <a:pt x="1910810" y="1522293"/>
                  <a:pt x="1918526" y="1526293"/>
                  <a:pt x="1919288" y="1531341"/>
                </a:cubicBezTo>
                <a:cubicBezTo>
                  <a:pt x="1919954" y="1535913"/>
                  <a:pt x="1913287" y="1541723"/>
                  <a:pt x="1907096" y="1551153"/>
                </a:cubicBezTo>
                <a:close/>
                <a:moveTo>
                  <a:pt x="64580" y="59348"/>
                </a:moveTo>
                <a:cubicBezTo>
                  <a:pt x="55531" y="65729"/>
                  <a:pt x="49530" y="73064"/>
                  <a:pt x="45244" y="72111"/>
                </a:cubicBezTo>
                <a:cubicBezTo>
                  <a:pt x="39719" y="70968"/>
                  <a:pt x="35624" y="63253"/>
                  <a:pt x="30956" y="58300"/>
                </a:cubicBezTo>
                <a:cubicBezTo>
                  <a:pt x="35719" y="53919"/>
                  <a:pt x="40291" y="46489"/>
                  <a:pt x="45339" y="46108"/>
                </a:cubicBezTo>
                <a:cubicBezTo>
                  <a:pt x="50292" y="45822"/>
                  <a:pt x="55721" y="52871"/>
                  <a:pt x="64580" y="59348"/>
                </a:cubicBezTo>
                <a:close/>
                <a:moveTo>
                  <a:pt x="1224153" y="429680"/>
                </a:moveTo>
                <a:cubicBezTo>
                  <a:pt x="1214914" y="435680"/>
                  <a:pt x="1208627" y="442729"/>
                  <a:pt x="1204436" y="441681"/>
                </a:cubicBezTo>
                <a:cubicBezTo>
                  <a:pt x="1199007" y="440253"/>
                  <a:pt x="1195197" y="432442"/>
                  <a:pt x="1190720" y="427298"/>
                </a:cubicBezTo>
                <a:cubicBezTo>
                  <a:pt x="1195673" y="423108"/>
                  <a:pt x="1200531" y="415869"/>
                  <a:pt x="1205579" y="415678"/>
                </a:cubicBezTo>
                <a:cubicBezTo>
                  <a:pt x="1210437" y="415583"/>
                  <a:pt x="1215581" y="422822"/>
                  <a:pt x="1224153" y="429680"/>
                </a:cubicBezTo>
                <a:close/>
                <a:moveTo>
                  <a:pt x="1074706" y="323952"/>
                </a:moveTo>
                <a:cubicBezTo>
                  <a:pt x="1069467" y="327286"/>
                  <a:pt x="1063562" y="333858"/>
                  <a:pt x="1058990" y="333096"/>
                </a:cubicBezTo>
                <a:cubicBezTo>
                  <a:pt x="1054132" y="332239"/>
                  <a:pt x="1047845" y="324810"/>
                  <a:pt x="1047179" y="319571"/>
                </a:cubicBezTo>
                <a:cubicBezTo>
                  <a:pt x="1046702" y="316142"/>
                  <a:pt x="1055084" y="308331"/>
                  <a:pt x="1059561" y="308236"/>
                </a:cubicBezTo>
                <a:cubicBezTo>
                  <a:pt x="1064609" y="308141"/>
                  <a:pt x="1069753" y="314522"/>
                  <a:pt x="1074896" y="318142"/>
                </a:cubicBezTo>
                <a:cubicBezTo>
                  <a:pt x="1074801" y="320142"/>
                  <a:pt x="1074801" y="322047"/>
                  <a:pt x="1074706" y="323952"/>
                </a:cubicBezTo>
                <a:close/>
                <a:moveTo>
                  <a:pt x="835533" y="216510"/>
                </a:moveTo>
                <a:cubicBezTo>
                  <a:pt x="829342" y="208509"/>
                  <a:pt x="822770" y="203652"/>
                  <a:pt x="823055" y="199175"/>
                </a:cubicBezTo>
                <a:cubicBezTo>
                  <a:pt x="823341" y="194508"/>
                  <a:pt x="830104" y="190126"/>
                  <a:pt x="834009" y="185649"/>
                </a:cubicBezTo>
                <a:cubicBezTo>
                  <a:pt x="838676" y="189936"/>
                  <a:pt x="845820" y="193555"/>
                  <a:pt x="847058" y="198603"/>
                </a:cubicBezTo>
                <a:cubicBezTo>
                  <a:pt x="847916" y="202509"/>
                  <a:pt x="841248" y="208128"/>
                  <a:pt x="835533" y="216510"/>
                </a:cubicBezTo>
                <a:close/>
                <a:moveTo>
                  <a:pt x="1806512" y="1172249"/>
                </a:moveTo>
                <a:cubicBezTo>
                  <a:pt x="1810131" y="1177297"/>
                  <a:pt x="1817084" y="1182726"/>
                  <a:pt x="1816608" y="1187298"/>
                </a:cubicBezTo>
                <a:cubicBezTo>
                  <a:pt x="1816037" y="1192251"/>
                  <a:pt x="1808988" y="1199014"/>
                  <a:pt x="1803845" y="1199967"/>
                </a:cubicBezTo>
                <a:cubicBezTo>
                  <a:pt x="1800320" y="1200633"/>
                  <a:pt x="1792129" y="1192823"/>
                  <a:pt x="1791748" y="1188441"/>
                </a:cubicBezTo>
                <a:cubicBezTo>
                  <a:pt x="1791367" y="1183393"/>
                  <a:pt x="1797368" y="1177869"/>
                  <a:pt x="1800606" y="1172535"/>
                </a:cubicBezTo>
                <a:cubicBezTo>
                  <a:pt x="1802606" y="1172344"/>
                  <a:pt x="1804607" y="1172249"/>
                  <a:pt x="1806512" y="1172249"/>
                </a:cubicBezTo>
                <a:close/>
                <a:moveTo>
                  <a:pt x="1343882" y="549123"/>
                </a:moveTo>
                <a:cubicBezTo>
                  <a:pt x="1340358" y="543980"/>
                  <a:pt x="1333595" y="538360"/>
                  <a:pt x="1334262" y="533788"/>
                </a:cubicBezTo>
                <a:cubicBezTo>
                  <a:pt x="1334929" y="528835"/>
                  <a:pt x="1342168" y="522358"/>
                  <a:pt x="1347311" y="521501"/>
                </a:cubicBezTo>
                <a:cubicBezTo>
                  <a:pt x="1350740" y="520929"/>
                  <a:pt x="1358837" y="528930"/>
                  <a:pt x="1359027" y="533407"/>
                </a:cubicBezTo>
                <a:cubicBezTo>
                  <a:pt x="1359313" y="538455"/>
                  <a:pt x="1353122" y="543885"/>
                  <a:pt x="1349693" y="549123"/>
                </a:cubicBezTo>
                <a:cubicBezTo>
                  <a:pt x="1347788" y="549123"/>
                  <a:pt x="1345882" y="549123"/>
                  <a:pt x="1343882" y="549123"/>
                </a:cubicBezTo>
                <a:close/>
                <a:moveTo>
                  <a:pt x="914210" y="196889"/>
                </a:moveTo>
                <a:cubicBezTo>
                  <a:pt x="919544" y="204223"/>
                  <a:pt x="925163" y="208509"/>
                  <a:pt x="924877" y="212319"/>
                </a:cubicBezTo>
                <a:cubicBezTo>
                  <a:pt x="924497" y="216320"/>
                  <a:pt x="918496" y="219844"/>
                  <a:pt x="914972" y="223654"/>
                </a:cubicBezTo>
                <a:cubicBezTo>
                  <a:pt x="911257" y="220130"/>
                  <a:pt x="904970" y="216987"/>
                  <a:pt x="904399" y="212986"/>
                </a:cubicBezTo>
                <a:cubicBezTo>
                  <a:pt x="903827" y="209176"/>
                  <a:pt x="909257" y="204509"/>
                  <a:pt x="914210" y="196889"/>
                </a:cubicBezTo>
                <a:close/>
                <a:moveTo>
                  <a:pt x="1704785" y="920503"/>
                </a:moveTo>
                <a:cubicBezTo>
                  <a:pt x="1696307" y="926028"/>
                  <a:pt x="1691354" y="931743"/>
                  <a:pt x="1687449" y="931076"/>
                </a:cubicBezTo>
                <a:cubicBezTo>
                  <a:pt x="1683258" y="930409"/>
                  <a:pt x="1677829" y="924122"/>
                  <a:pt x="1677067" y="919551"/>
                </a:cubicBezTo>
                <a:cubicBezTo>
                  <a:pt x="1676591" y="916693"/>
                  <a:pt x="1683639" y="909835"/>
                  <a:pt x="1687449" y="909740"/>
                </a:cubicBezTo>
                <a:cubicBezTo>
                  <a:pt x="1691831" y="909645"/>
                  <a:pt x="1696403" y="914979"/>
                  <a:pt x="1704785" y="920503"/>
                </a:cubicBezTo>
                <a:close/>
                <a:moveTo>
                  <a:pt x="1280827" y="458731"/>
                </a:moveTo>
                <a:cubicBezTo>
                  <a:pt x="1275874" y="451111"/>
                  <a:pt x="1270540" y="446444"/>
                  <a:pt x="1271111" y="442634"/>
                </a:cubicBezTo>
                <a:cubicBezTo>
                  <a:pt x="1271683" y="438633"/>
                  <a:pt x="1277874" y="435490"/>
                  <a:pt x="1281684" y="431966"/>
                </a:cubicBezTo>
                <a:cubicBezTo>
                  <a:pt x="1285208" y="435680"/>
                  <a:pt x="1291209" y="439300"/>
                  <a:pt x="1291590" y="443301"/>
                </a:cubicBezTo>
                <a:cubicBezTo>
                  <a:pt x="1291781" y="447111"/>
                  <a:pt x="1286161" y="451397"/>
                  <a:pt x="1280827" y="458731"/>
                </a:cubicBezTo>
                <a:close/>
                <a:moveTo>
                  <a:pt x="1574006" y="735337"/>
                </a:moveTo>
                <a:cubicBezTo>
                  <a:pt x="1565720" y="741052"/>
                  <a:pt x="1560862" y="746862"/>
                  <a:pt x="1556957" y="746291"/>
                </a:cubicBezTo>
                <a:cubicBezTo>
                  <a:pt x="1552766" y="745719"/>
                  <a:pt x="1547146" y="739528"/>
                  <a:pt x="1546289" y="735051"/>
                </a:cubicBezTo>
                <a:cubicBezTo>
                  <a:pt x="1545717" y="732194"/>
                  <a:pt x="1552575" y="725145"/>
                  <a:pt x="1556385" y="724955"/>
                </a:cubicBezTo>
                <a:cubicBezTo>
                  <a:pt x="1560767" y="724764"/>
                  <a:pt x="1565434" y="730003"/>
                  <a:pt x="1574006" y="735337"/>
                </a:cubicBezTo>
                <a:close/>
                <a:moveTo>
                  <a:pt x="1621536" y="812585"/>
                </a:moveTo>
                <a:cubicBezTo>
                  <a:pt x="1627442" y="820205"/>
                  <a:pt x="1633823" y="824967"/>
                  <a:pt x="1633157" y="828492"/>
                </a:cubicBezTo>
                <a:cubicBezTo>
                  <a:pt x="1632299" y="833254"/>
                  <a:pt x="1626013" y="836969"/>
                  <a:pt x="1622107" y="841160"/>
                </a:cubicBezTo>
                <a:cubicBezTo>
                  <a:pt x="1618298" y="837350"/>
                  <a:pt x="1611916" y="833826"/>
                  <a:pt x="1611440" y="829635"/>
                </a:cubicBezTo>
                <a:cubicBezTo>
                  <a:pt x="1610868" y="825539"/>
                  <a:pt x="1616393" y="820681"/>
                  <a:pt x="1621536" y="812585"/>
                </a:cubicBezTo>
                <a:close/>
                <a:moveTo>
                  <a:pt x="453676" y="64777"/>
                </a:moveTo>
                <a:cubicBezTo>
                  <a:pt x="449294" y="58205"/>
                  <a:pt x="444056" y="53633"/>
                  <a:pt x="444818" y="50775"/>
                </a:cubicBezTo>
                <a:cubicBezTo>
                  <a:pt x="445961" y="46775"/>
                  <a:pt x="451580" y="43917"/>
                  <a:pt x="455200" y="40679"/>
                </a:cubicBezTo>
                <a:cubicBezTo>
                  <a:pt x="458153" y="44203"/>
                  <a:pt x="463391" y="47727"/>
                  <a:pt x="463487" y="51442"/>
                </a:cubicBezTo>
                <a:cubicBezTo>
                  <a:pt x="463677" y="54871"/>
                  <a:pt x="458534" y="58586"/>
                  <a:pt x="453676" y="64777"/>
                </a:cubicBezTo>
                <a:close/>
                <a:moveTo>
                  <a:pt x="1490663" y="657327"/>
                </a:moveTo>
                <a:cubicBezTo>
                  <a:pt x="1486091" y="649517"/>
                  <a:pt x="1480947" y="644659"/>
                  <a:pt x="1481709" y="641039"/>
                </a:cubicBezTo>
                <a:cubicBezTo>
                  <a:pt x="1482566" y="637229"/>
                  <a:pt x="1488662" y="632658"/>
                  <a:pt x="1492949" y="632181"/>
                </a:cubicBezTo>
                <a:cubicBezTo>
                  <a:pt x="1495616" y="631896"/>
                  <a:pt x="1501616" y="638754"/>
                  <a:pt x="1501426" y="642183"/>
                </a:cubicBezTo>
                <a:cubicBezTo>
                  <a:pt x="1501331" y="646278"/>
                  <a:pt x="1496187" y="650088"/>
                  <a:pt x="1490663" y="657327"/>
                </a:cubicBezTo>
                <a:close/>
                <a:moveTo>
                  <a:pt x="1936242" y="1451046"/>
                </a:moveTo>
                <a:cubicBezTo>
                  <a:pt x="1929003" y="1456475"/>
                  <a:pt x="1924717" y="1462095"/>
                  <a:pt x="1921097" y="1461714"/>
                </a:cubicBezTo>
                <a:cubicBezTo>
                  <a:pt x="1917192" y="1461333"/>
                  <a:pt x="1911858" y="1455713"/>
                  <a:pt x="1910906" y="1451617"/>
                </a:cubicBezTo>
                <a:cubicBezTo>
                  <a:pt x="1910334" y="1448950"/>
                  <a:pt x="1916430" y="1442187"/>
                  <a:pt x="1919859" y="1441997"/>
                </a:cubicBezTo>
                <a:cubicBezTo>
                  <a:pt x="1923955" y="1441711"/>
                  <a:pt x="1928432" y="1446473"/>
                  <a:pt x="1936242" y="1451046"/>
                </a:cubicBezTo>
                <a:close/>
                <a:moveTo>
                  <a:pt x="1154621" y="335382"/>
                </a:moveTo>
                <a:cubicBezTo>
                  <a:pt x="1146905" y="340240"/>
                  <a:pt x="1142238" y="345479"/>
                  <a:pt x="1138619" y="344812"/>
                </a:cubicBezTo>
                <a:cubicBezTo>
                  <a:pt x="1134713" y="344050"/>
                  <a:pt x="1129951" y="338049"/>
                  <a:pt x="1129284" y="333858"/>
                </a:cubicBezTo>
                <a:cubicBezTo>
                  <a:pt x="1128903" y="331287"/>
                  <a:pt x="1135571" y="325000"/>
                  <a:pt x="1139095" y="325095"/>
                </a:cubicBezTo>
                <a:cubicBezTo>
                  <a:pt x="1143191" y="325095"/>
                  <a:pt x="1147286" y="330144"/>
                  <a:pt x="1154621" y="335382"/>
                </a:cubicBezTo>
                <a:close/>
                <a:moveTo>
                  <a:pt x="1854137" y="1282263"/>
                </a:moveTo>
                <a:cubicBezTo>
                  <a:pt x="1861376" y="1276833"/>
                  <a:pt x="1865186" y="1271690"/>
                  <a:pt x="1869377" y="1271499"/>
                </a:cubicBezTo>
                <a:cubicBezTo>
                  <a:pt x="1872806" y="1271309"/>
                  <a:pt x="1879664" y="1277310"/>
                  <a:pt x="1879378" y="1279977"/>
                </a:cubicBezTo>
                <a:cubicBezTo>
                  <a:pt x="1878902" y="1284263"/>
                  <a:pt x="1874330" y="1290454"/>
                  <a:pt x="1870520" y="1291216"/>
                </a:cubicBezTo>
                <a:cubicBezTo>
                  <a:pt x="1866900" y="1291978"/>
                  <a:pt x="1861947" y="1286835"/>
                  <a:pt x="1854137" y="1282263"/>
                </a:cubicBezTo>
                <a:close/>
                <a:moveTo>
                  <a:pt x="1768507" y="1013943"/>
                </a:moveTo>
                <a:cubicBezTo>
                  <a:pt x="1761077" y="1019087"/>
                  <a:pt x="1756601" y="1024516"/>
                  <a:pt x="1752981" y="1024040"/>
                </a:cubicBezTo>
                <a:cubicBezTo>
                  <a:pt x="1749076" y="1023468"/>
                  <a:pt x="1744028" y="1017753"/>
                  <a:pt x="1743170" y="1013562"/>
                </a:cubicBezTo>
                <a:cubicBezTo>
                  <a:pt x="1742694" y="1010991"/>
                  <a:pt x="1749076" y="1004418"/>
                  <a:pt x="1752505" y="1004323"/>
                </a:cubicBezTo>
                <a:cubicBezTo>
                  <a:pt x="1756696" y="1004228"/>
                  <a:pt x="1760982" y="1008990"/>
                  <a:pt x="1768507" y="1013943"/>
                </a:cubicBezTo>
                <a:close/>
                <a:moveTo>
                  <a:pt x="388715" y="37440"/>
                </a:moveTo>
                <a:cubicBezTo>
                  <a:pt x="382048" y="41631"/>
                  <a:pt x="377285" y="46775"/>
                  <a:pt x="374523" y="45822"/>
                </a:cubicBezTo>
                <a:cubicBezTo>
                  <a:pt x="370523" y="44584"/>
                  <a:pt x="367951" y="38869"/>
                  <a:pt x="364808" y="35059"/>
                </a:cubicBezTo>
                <a:cubicBezTo>
                  <a:pt x="368427" y="32202"/>
                  <a:pt x="372047" y="27058"/>
                  <a:pt x="375761" y="27058"/>
                </a:cubicBezTo>
                <a:cubicBezTo>
                  <a:pt x="379095" y="27058"/>
                  <a:pt x="382619" y="32392"/>
                  <a:pt x="388715" y="37440"/>
                </a:cubicBezTo>
                <a:close/>
                <a:moveTo>
                  <a:pt x="227933" y="7151"/>
                </a:moveTo>
                <a:cubicBezTo>
                  <a:pt x="222123" y="11628"/>
                  <a:pt x="218789" y="16295"/>
                  <a:pt x="215741" y="16009"/>
                </a:cubicBezTo>
                <a:cubicBezTo>
                  <a:pt x="212598" y="15723"/>
                  <a:pt x="208312" y="11246"/>
                  <a:pt x="207455" y="7818"/>
                </a:cubicBezTo>
                <a:cubicBezTo>
                  <a:pt x="206883" y="5817"/>
                  <a:pt x="211836" y="197"/>
                  <a:pt x="214503" y="7"/>
                </a:cubicBezTo>
                <a:cubicBezTo>
                  <a:pt x="217932" y="-183"/>
                  <a:pt x="221552" y="3531"/>
                  <a:pt x="227933" y="7151"/>
                </a:cubicBezTo>
                <a:close/>
                <a:moveTo>
                  <a:pt x="547307" y="65825"/>
                </a:moveTo>
                <a:cubicBezTo>
                  <a:pt x="540639" y="69730"/>
                  <a:pt x="536543" y="73826"/>
                  <a:pt x="532924" y="73540"/>
                </a:cubicBezTo>
                <a:cubicBezTo>
                  <a:pt x="529876" y="73254"/>
                  <a:pt x="524447" y="66872"/>
                  <a:pt x="525113" y="64872"/>
                </a:cubicBezTo>
                <a:cubicBezTo>
                  <a:pt x="526352" y="61158"/>
                  <a:pt x="531019" y="56871"/>
                  <a:pt x="534829" y="56204"/>
                </a:cubicBezTo>
                <a:cubicBezTo>
                  <a:pt x="537496" y="55728"/>
                  <a:pt x="541115" y="60872"/>
                  <a:pt x="547307" y="65825"/>
                </a:cubicBezTo>
                <a:close/>
                <a:moveTo>
                  <a:pt x="1438751" y="547695"/>
                </a:moveTo>
                <a:cubicBezTo>
                  <a:pt x="1432751" y="551981"/>
                  <a:pt x="1429512" y="555981"/>
                  <a:pt x="1426083" y="556077"/>
                </a:cubicBezTo>
                <a:cubicBezTo>
                  <a:pt x="1423321" y="556172"/>
                  <a:pt x="1417892" y="551028"/>
                  <a:pt x="1418177" y="549123"/>
                </a:cubicBezTo>
                <a:cubicBezTo>
                  <a:pt x="1418844" y="545599"/>
                  <a:pt x="1422559" y="540646"/>
                  <a:pt x="1425702" y="540075"/>
                </a:cubicBezTo>
                <a:cubicBezTo>
                  <a:pt x="1428655" y="539503"/>
                  <a:pt x="1432560" y="543789"/>
                  <a:pt x="1438751" y="547695"/>
                </a:cubicBezTo>
                <a:close/>
                <a:moveTo>
                  <a:pt x="994886" y="238418"/>
                </a:moveTo>
                <a:cubicBezTo>
                  <a:pt x="990791" y="233465"/>
                  <a:pt x="986028" y="230036"/>
                  <a:pt x="986504" y="227750"/>
                </a:cubicBezTo>
                <a:cubicBezTo>
                  <a:pt x="987266" y="224226"/>
                  <a:pt x="991648" y="221559"/>
                  <a:pt x="994505" y="218606"/>
                </a:cubicBezTo>
                <a:cubicBezTo>
                  <a:pt x="997172" y="221368"/>
                  <a:pt x="1001649" y="223940"/>
                  <a:pt x="1002030" y="226893"/>
                </a:cubicBezTo>
                <a:cubicBezTo>
                  <a:pt x="1002316" y="229845"/>
                  <a:pt x="998315" y="233179"/>
                  <a:pt x="994886" y="238418"/>
                </a:cubicBezTo>
                <a:close/>
                <a:moveTo>
                  <a:pt x="612934" y="66301"/>
                </a:moveTo>
                <a:cubicBezTo>
                  <a:pt x="617315" y="72206"/>
                  <a:pt x="621887" y="75731"/>
                  <a:pt x="621602" y="78779"/>
                </a:cubicBezTo>
                <a:cubicBezTo>
                  <a:pt x="621316" y="82017"/>
                  <a:pt x="616458" y="87256"/>
                  <a:pt x="613505" y="87351"/>
                </a:cubicBezTo>
                <a:cubicBezTo>
                  <a:pt x="610552" y="87446"/>
                  <a:pt x="605409" y="82589"/>
                  <a:pt x="604933" y="79255"/>
                </a:cubicBezTo>
                <a:cubicBezTo>
                  <a:pt x="604647" y="76207"/>
                  <a:pt x="608933" y="72492"/>
                  <a:pt x="612934" y="66301"/>
                </a:cubicBezTo>
                <a:close/>
                <a:moveTo>
                  <a:pt x="1830991" y="1107384"/>
                </a:moveTo>
                <a:cubicBezTo>
                  <a:pt x="1825085" y="1111765"/>
                  <a:pt x="1821561" y="1116337"/>
                  <a:pt x="1818608" y="1116051"/>
                </a:cubicBezTo>
                <a:cubicBezTo>
                  <a:pt x="1815465" y="1115670"/>
                  <a:pt x="1811274" y="1111098"/>
                  <a:pt x="1810417" y="1107669"/>
                </a:cubicBezTo>
                <a:cubicBezTo>
                  <a:pt x="1809941" y="1105669"/>
                  <a:pt x="1814989" y="1100145"/>
                  <a:pt x="1817656" y="1100049"/>
                </a:cubicBezTo>
                <a:cubicBezTo>
                  <a:pt x="1821085" y="1099859"/>
                  <a:pt x="1824609" y="1103573"/>
                  <a:pt x="1830991" y="1107384"/>
                </a:cubicBezTo>
                <a:close/>
                <a:moveTo>
                  <a:pt x="701612" y="93828"/>
                </a:moveTo>
                <a:cubicBezTo>
                  <a:pt x="696373" y="97353"/>
                  <a:pt x="692468" y="101734"/>
                  <a:pt x="690277" y="101067"/>
                </a:cubicBezTo>
                <a:cubicBezTo>
                  <a:pt x="686848" y="100020"/>
                  <a:pt x="684562" y="95352"/>
                  <a:pt x="681800" y="92304"/>
                </a:cubicBezTo>
                <a:cubicBezTo>
                  <a:pt x="684752" y="89923"/>
                  <a:pt x="687705" y="85637"/>
                  <a:pt x="690753" y="85542"/>
                </a:cubicBezTo>
                <a:cubicBezTo>
                  <a:pt x="693706" y="85446"/>
                  <a:pt x="696659" y="89828"/>
                  <a:pt x="701612" y="93828"/>
                </a:cubicBezTo>
                <a:close/>
                <a:moveTo>
                  <a:pt x="308610" y="22200"/>
                </a:moveTo>
                <a:cubicBezTo>
                  <a:pt x="302133" y="26582"/>
                  <a:pt x="298514" y="30963"/>
                  <a:pt x="294799" y="30963"/>
                </a:cubicBezTo>
                <a:cubicBezTo>
                  <a:pt x="291751" y="30963"/>
                  <a:pt x="288703" y="25725"/>
                  <a:pt x="285750" y="22772"/>
                </a:cubicBezTo>
                <a:cubicBezTo>
                  <a:pt x="288893" y="19533"/>
                  <a:pt x="291656" y="14485"/>
                  <a:pt x="295370" y="13533"/>
                </a:cubicBezTo>
                <a:cubicBezTo>
                  <a:pt x="298037" y="12866"/>
                  <a:pt x="302038" y="17628"/>
                  <a:pt x="308610" y="22200"/>
                </a:cubicBezTo>
                <a:close/>
              </a:path>
            </a:pathLst>
          </a:custGeom>
          <a:solidFill>
            <a:srgbClr val="FFFFFF"/>
          </a:solidFill>
          <a:ln w="9525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>
              <a:defRPr/>
            </a:pPr>
            <a:endParaRPr lang="en-US">
              <a:solidFill>
                <a:srgbClr val="1B1E20"/>
              </a:solidFill>
              <a:latin typeface="Calibri" panose="020F0502020204030204"/>
            </a:endParaRPr>
          </a:p>
        </p:txBody>
      </p:sp>
      <p:pic>
        <p:nvPicPr>
          <p:cNvPr id="36" name="Picture 2" descr="T:\ДСП Отделов\10 РиУН\!Нашатырев\Личное\ДИО\9. Совещания\2022\Как рисовать слайды\Иконки и стикеры\PNG\new-testament-chapter-by-chapter-old-testament-logo-book-book-f0ddcc494689d71abcc8b795018cfe8f.png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934940" y="113457"/>
            <a:ext cx="547660" cy="54763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523" name="Rectangle 26">
            <a:extLst>
              <a:ext uri="{FF2B5EF4-FFF2-40B4-BE49-F238E27FC236}">
                <a16:creationId xmlns="" xmlns:a16="http://schemas.microsoft.com/office/drawing/2014/main" id="{002D0DEC-F9F2-4A7E-94B1-CDC1E89E27E4}"/>
              </a:ext>
            </a:extLst>
          </p:cNvPr>
          <p:cNvSpPr/>
          <p:nvPr/>
        </p:nvSpPr>
        <p:spPr>
          <a:xfrm>
            <a:off x="-17" y="3"/>
            <a:ext cx="3282995" cy="774542"/>
          </a:xfrm>
          <a:prstGeom prst="rect">
            <a:avLst/>
          </a:prstGeom>
          <a:solidFill>
            <a:srgbClr val="20B7D0"/>
          </a:solidFill>
          <a:ln w="114300">
            <a:noFill/>
            <a:prstDash val="solid"/>
          </a:ln>
          <a:effectLst>
            <a:outerShdw blurRad="571500" dist="50800" dir="5400000" sx="102000" sy="102000" algn="ctr" rotWithShape="0">
              <a:schemeClr val="bg1">
                <a:alpha val="25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/>
            <a:r>
              <a:rPr lang="ru-RU" sz="1600" b="1" dirty="0">
                <a:solidFill>
                  <a:prstClr val="white"/>
                </a:solidFill>
                <a:latin typeface="Roboto Condensed" panose="02000000000000000000" pitchFamily="2" charset="0"/>
                <a:ea typeface="Roboto Condensed" panose="02000000000000000000" pitchFamily="2" charset="0"/>
              </a:rPr>
              <a:t>Использование</a:t>
            </a:r>
            <a:r>
              <a:rPr lang="ru-RU" sz="1200" b="1" dirty="0">
                <a:solidFill>
                  <a:prstClr val="white"/>
                </a:solidFill>
                <a:latin typeface="Roboto Condensed" panose="02000000000000000000" pitchFamily="2" charset="0"/>
                <a:ea typeface="Roboto Condensed" panose="02000000000000000000" pitchFamily="2" charset="0"/>
              </a:rPr>
              <a:t> </a:t>
            </a:r>
            <a:r>
              <a:rPr lang="ru-RU" sz="1600" b="1" dirty="0">
                <a:solidFill>
                  <a:prstClr val="white"/>
                </a:solidFill>
                <a:latin typeface="Roboto Condensed" panose="02000000000000000000" pitchFamily="2" charset="0"/>
                <a:ea typeface="Roboto Condensed" panose="02000000000000000000" pitchFamily="2" charset="0"/>
              </a:rPr>
              <a:t>типовых уставов</a:t>
            </a:r>
          </a:p>
        </p:txBody>
      </p:sp>
      <p:sp>
        <p:nvSpPr>
          <p:cNvPr id="524" name="Subtitle 2">
            <a:extLst>
              <a:ext uri="{FF2B5EF4-FFF2-40B4-BE49-F238E27FC236}">
                <a16:creationId xmlns="" xmlns:a16="http://schemas.microsoft.com/office/drawing/2014/main" id="{2344D0E4-F4CC-4666-BA65-228B5D600976}"/>
              </a:ext>
            </a:extLst>
          </p:cNvPr>
          <p:cNvSpPr txBox="1">
            <a:spLocks/>
          </p:cNvSpPr>
          <p:nvPr/>
        </p:nvSpPr>
        <p:spPr>
          <a:xfrm>
            <a:off x="3559166" y="2"/>
            <a:ext cx="7403816" cy="774542"/>
          </a:xfrm>
          <a:prstGeom prst="rect">
            <a:avLst/>
          </a:prstGeom>
        </p:spPr>
        <p:txBody>
          <a:bodyPr vert="horz" lIns="0" tIns="0" rIns="0" bIns="0" rtlCol="0" anchor="ctr">
            <a:noAutofit/>
          </a:bodyPr>
          <a:lstStyle>
            <a:lvl1pPr marL="0" indent="0" algn="ctr" defTabSz="1219170" rtl="0" eaLnBrk="1" latinLnBrk="0" hangingPunct="1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None/>
              <a:defRPr sz="2000" kern="800" spc="-13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609585" indent="0" algn="ctr" defTabSz="1219170" rtl="0" eaLnBrk="1" latinLnBrk="0" hangingPunct="1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None/>
              <a:defRPr sz="1600" kern="8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1219170" indent="0" algn="ctr" defTabSz="1219170" rtl="0" eaLnBrk="1" latinLnBrk="0" hangingPunct="1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None/>
              <a:defRPr sz="1600" kern="8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828754" indent="0" algn="ctr" defTabSz="1219170" rtl="0" eaLnBrk="1" latinLnBrk="0" hangingPunct="1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None/>
              <a:defRPr sz="1600" kern="8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2438339" indent="0" algn="ctr" defTabSz="1219170" rtl="0" eaLnBrk="1" latinLnBrk="0" hangingPunct="1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None/>
              <a:defRPr sz="1600" kern="8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3047924" indent="0" algn="ctr" defTabSz="121917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2667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3657509" indent="0" algn="ctr" defTabSz="121917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2667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4267093" indent="0" algn="ctr" defTabSz="121917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2667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4876678" indent="0" algn="ctr" defTabSz="121917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2667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>
              <a:spcBef>
                <a:spcPts val="0"/>
              </a:spcBef>
              <a:tabLst>
                <a:tab pos="342900" algn="l"/>
              </a:tabLst>
            </a:pPr>
            <a:r>
              <a:rPr lang="ru-RU" sz="2200" b="1" dirty="0">
                <a:solidFill>
                  <a:schemeClr val="tx2">
                    <a:lumMod val="25000"/>
                  </a:schemeClr>
                </a:solidFill>
                <a:latin typeface="Roboto Condensed" panose="02000000000000000000" pitchFamily="2" charset="0"/>
              </a:rPr>
              <a:t>Порядок внесения юридическим лицом изменений в ЕГРЮЛ при переходе на типовой устав</a:t>
            </a:r>
          </a:p>
        </p:txBody>
      </p:sp>
      <p:grpSp>
        <p:nvGrpSpPr>
          <p:cNvPr id="525" name="Group 502">
            <a:extLst>
              <a:ext uri="{FF2B5EF4-FFF2-40B4-BE49-F238E27FC236}">
                <a16:creationId xmlns="" xmlns:a16="http://schemas.microsoft.com/office/drawing/2014/main" id="{021E0E35-10D9-4775-80D2-3E0EB2F3BCCF}"/>
              </a:ext>
            </a:extLst>
          </p:cNvPr>
          <p:cNvGrpSpPr/>
          <p:nvPr/>
        </p:nvGrpSpPr>
        <p:grpSpPr>
          <a:xfrm>
            <a:off x="-18" y="3"/>
            <a:ext cx="3282995" cy="774541"/>
            <a:chOff x="-338893" y="2672916"/>
            <a:chExt cx="4461505" cy="1046067"/>
          </a:xfrm>
          <a:solidFill>
            <a:schemeClr val="bg1">
              <a:alpha val="12000"/>
            </a:schemeClr>
          </a:solidFill>
        </p:grpSpPr>
        <p:grpSp>
          <p:nvGrpSpPr>
            <p:cNvPr id="526" name="Graphic 1">
              <a:extLst>
                <a:ext uri="{FF2B5EF4-FFF2-40B4-BE49-F238E27FC236}">
                  <a16:creationId xmlns="" xmlns:a16="http://schemas.microsoft.com/office/drawing/2014/main" id="{7B31447E-0F17-4329-944F-D93CFD647A65}"/>
                </a:ext>
              </a:extLst>
            </p:cNvPr>
            <p:cNvGrpSpPr/>
            <p:nvPr/>
          </p:nvGrpSpPr>
          <p:grpSpPr>
            <a:xfrm>
              <a:off x="-107387" y="2791527"/>
              <a:ext cx="3542624" cy="641760"/>
              <a:chOff x="42367" y="2492263"/>
              <a:chExt cx="10734589" cy="1944614"/>
            </a:xfrm>
            <a:grpFill/>
          </p:grpSpPr>
          <p:grpSp>
            <p:nvGrpSpPr>
              <p:cNvPr id="952" name="Graphic 1">
                <a:extLst>
                  <a:ext uri="{FF2B5EF4-FFF2-40B4-BE49-F238E27FC236}">
                    <a16:creationId xmlns="" xmlns:a16="http://schemas.microsoft.com/office/drawing/2014/main" id="{09A901BF-7078-459D-876E-AED9D8A8A01C}"/>
                  </a:ext>
                </a:extLst>
              </p:cNvPr>
              <p:cNvGrpSpPr/>
              <p:nvPr/>
            </p:nvGrpSpPr>
            <p:grpSpPr>
              <a:xfrm>
                <a:off x="1757130" y="3323663"/>
                <a:ext cx="593238" cy="530450"/>
                <a:chOff x="1757130" y="3323663"/>
                <a:chExt cx="593238" cy="530450"/>
              </a:xfrm>
              <a:grpFill/>
            </p:grpSpPr>
            <p:sp>
              <p:nvSpPr>
                <p:cNvPr id="983" name="Freeform: Shape 494">
                  <a:extLst>
                    <a:ext uri="{FF2B5EF4-FFF2-40B4-BE49-F238E27FC236}">
                      <a16:creationId xmlns="" xmlns:a16="http://schemas.microsoft.com/office/drawing/2014/main" id="{6CF0BA68-EFB2-45B9-9197-0DC62A8A0F06}"/>
                    </a:ext>
                  </a:extLst>
                </p:cNvPr>
                <p:cNvSpPr/>
                <p:nvPr/>
              </p:nvSpPr>
              <p:spPr>
                <a:xfrm>
                  <a:off x="1867551" y="3706887"/>
                  <a:ext cx="134236" cy="134236"/>
                </a:xfrm>
                <a:custGeom>
                  <a:avLst/>
                  <a:gdLst>
                    <a:gd name="connsiteX0" fmla="*/ 19486 w 134236"/>
                    <a:gd name="connsiteY0" fmla="*/ 19486 h 134236"/>
                    <a:gd name="connsiteX1" fmla="*/ 19486 w 134236"/>
                    <a:gd name="connsiteY1" fmla="*/ 114751 h 134236"/>
                    <a:gd name="connsiteX2" fmla="*/ 114751 w 134236"/>
                    <a:gd name="connsiteY2" fmla="*/ 114751 h 134236"/>
                    <a:gd name="connsiteX3" fmla="*/ 114751 w 134236"/>
                    <a:gd name="connsiteY3" fmla="*/ 19486 h 134236"/>
                    <a:gd name="connsiteX4" fmla="*/ 19486 w 134236"/>
                    <a:gd name="connsiteY4" fmla="*/ 19486 h 134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236" h="134236">
                      <a:moveTo>
                        <a:pt x="19486" y="19486"/>
                      </a:moveTo>
                      <a:cubicBezTo>
                        <a:pt x="-6495" y="45467"/>
                        <a:pt x="-6495" y="88769"/>
                        <a:pt x="19486" y="114751"/>
                      </a:cubicBezTo>
                      <a:cubicBezTo>
                        <a:pt x="45467" y="140732"/>
                        <a:pt x="88769" y="140732"/>
                        <a:pt x="114751" y="114751"/>
                      </a:cubicBezTo>
                      <a:cubicBezTo>
                        <a:pt x="140732" y="88769"/>
                        <a:pt x="140732" y="45467"/>
                        <a:pt x="114751" y="19486"/>
                      </a:cubicBezTo>
                      <a:cubicBezTo>
                        <a:pt x="88769" y="-6495"/>
                        <a:pt x="45467" y="-6495"/>
                        <a:pt x="19486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84" name="Freeform: Shape 495">
                  <a:extLst>
                    <a:ext uri="{FF2B5EF4-FFF2-40B4-BE49-F238E27FC236}">
                      <a16:creationId xmlns="" xmlns:a16="http://schemas.microsoft.com/office/drawing/2014/main" id="{36C08932-BD07-4B93-9211-BADAC55BAB39}"/>
                    </a:ext>
                  </a:extLst>
                </p:cNvPr>
                <p:cNvSpPr/>
                <p:nvPr/>
              </p:nvSpPr>
              <p:spPr>
                <a:xfrm>
                  <a:off x="2281086" y="3503367"/>
                  <a:ext cx="69283" cy="62788"/>
                </a:xfrm>
                <a:custGeom>
                  <a:avLst/>
                  <a:gdLst>
                    <a:gd name="connsiteX0" fmla="*/ 12990 w 69283"/>
                    <a:gd name="connsiteY0" fmla="*/ 6495 h 62788"/>
                    <a:gd name="connsiteX1" fmla="*/ 12990 w 69283"/>
                    <a:gd name="connsiteY1" fmla="*/ 49797 h 62788"/>
                    <a:gd name="connsiteX2" fmla="*/ 56293 w 69283"/>
                    <a:gd name="connsiteY2" fmla="*/ 49797 h 62788"/>
                    <a:gd name="connsiteX3" fmla="*/ 56293 w 69283"/>
                    <a:gd name="connsiteY3" fmla="*/ 6495 h 62788"/>
                    <a:gd name="connsiteX4" fmla="*/ 12990 w 69283"/>
                    <a:gd name="connsiteY4" fmla="*/ 6495 h 627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9283" h="62788">
                      <a:moveTo>
                        <a:pt x="12990" y="6495"/>
                      </a:moveTo>
                      <a:cubicBezTo>
                        <a:pt x="-4330" y="23816"/>
                        <a:pt x="-4330" y="41137"/>
                        <a:pt x="12990" y="49797"/>
                      </a:cubicBezTo>
                      <a:cubicBezTo>
                        <a:pt x="30311" y="67118"/>
                        <a:pt x="47632" y="67118"/>
                        <a:pt x="56293" y="49797"/>
                      </a:cubicBezTo>
                      <a:cubicBezTo>
                        <a:pt x="73613" y="32477"/>
                        <a:pt x="73613" y="15156"/>
                        <a:pt x="56293" y="6495"/>
                      </a:cubicBezTo>
                      <a:cubicBezTo>
                        <a:pt x="47632" y="-2165"/>
                        <a:pt x="30311" y="-2165"/>
                        <a:pt x="12990" y="6495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85" name="Freeform: Shape 496">
                  <a:extLst>
                    <a:ext uri="{FF2B5EF4-FFF2-40B4-BE49-F238E27FC236}">
                      <a16:creationId xmlns="" xmlns:a16="http://schemas.microsoft.com/office/drawing/2014/main" id="{0F05D3D1-F5CA-4DFC-BA19-42A680D47B6D}"/>
                    </a:ext>
                  </a:extLst>
                </p:cNvPr>
                <p:cNvSpPr/>
                <p:nvPr/>
              </p:nvSpPr>
              <p:spPr>
                <a:xfrm>
                  <a:off x="2025603" y="3405937"/>
                  <a:ext cx="103925" cy="103925"/>
                </a:xfrm>
                <a:custGeom>
                  <a:avLst/>
                  <a:gdLst>
                    <a:gd name="connsiteX0" fmla="*/ 103925 w 103925"/>
                    <a:gd name="connsiteY0" fmla="*/ 51963 h 103925"/>
                    <a:gd name="connsiteX1" fmla="*/ 51963 w 103925"/>
                    <a:gd name="connsiteY1" fmla="*/ 103925 h 103925"/>
                    <a:gd name="connsiteX2" fmla="*/ 0 w 103925"/>
                    <a:gd name="connsiteY2" fmla="*/ 51963 h 103925"/>
                    <a:gd name="connsiteX3" fmla="*/ 51963 w 103925"/>
                    <a:gd name="connsiteY3" fmla="*/ 0 h 103925"/>
                    <a:gd name="connsiteX4" fmla="*/ 103925 w 103925"/>
                    <a:gd name="connsiteY4" fmla="*/ 51963 h 103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925" h="103925">
                      <a:moveTo>
                        <a:pt x="103925" y="51963"/>
                      </a:moveTo>
                      <a:cubicBezTo>
                        <a:pt x="103925" y="80661"/>
                        <a:pt x="80661" y="103925"/>
                        <a:pt x="51963" y="103925"/>
                      </a:cubicBezTo>
                      <a:cubicBezTo>
                        <a:pt x="23264" y="103925"/>
                        <a:pt x="0" y="80661"/>
                        <a:pt x="0" y="51963"/>
                      </a:cubicBezTo>
                      <a:cubicBezTo>
                        <a:pt x="0" y="23264"/>
                        <a:pt x="23264" y="0"/>
                        <a:pt x="51963" y="0"/>
                      </a:cubicBezTo>
                      <a:cubicBezTo>
                        <a:pt x="80661" y="0"/>
                        <a:pt x="103925" y="23264"/>
                        <a:pt x="103925" y="5196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86" name="Freeform: Shape 497">
                  <a:extLst>
                    <a:ext uri="{FF2B5EF4-FFF2-40B4-BE49-F238E27FC236}">
                      <a16:creationId xmlns="" xmlns:a16="http://schemas.microsoft.com/office/drawing/2014/main" id="{80560658-401E-4C9B-BDFA-AB4E8A998444}"/>
                    </a:ext>
                  </a:extLst>
                </p:cNvPr>
                <p:cNvSpPr/>
                <p:nvPr/>
              </p:nvSpPr>
              <p:spPr>
                <a:xfrm>
                  <a:off x="1757130" y="3518523"/>
                  <a:ext cx="103925" cy="103925"/>
                </a:xfrm>
                <a:custGeom>
                  <a:avLst/>
                  <a:gdLst>
                    <a:gd name="connsiteX0" fmla="*/ 103925 w 103925"/>
                    <a:gd name="connsiteY0" fmla="*/ 51963 h 103925"/>
                    <a:gd name="connsiteX1" fmla="*/ 51963 w 103925"/>
                    <a:gd name="connsiteY1" fmla="*/ 103925 h 103925"/>
                    <a:gd name="connsiteX2" fmla="*/ 0 w 103925"/>
                    <a:gd name="connsiteY2" fmla="*/ 51963 h 103925"/>
                    <a:gd name="connsiteX3" fmla="*/ 51963 w 103925"/>
                    <a:gd name="connsiteY3" fmla="*/ 0 h 103925"/>
                    <a:gd name="connsiteX4" fmla="*/ 103925 w 103925"/>
                    <a:gd name="connsiteY4" fmla="*/ 51963 h 103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925" h="103925">
                      <a:moveTo>
                        <a:pt x="103925" y="51963"/>
                      </a:moveTo>
                      <a:cubicBezTo>
                        <a:pt x="103925" y="80661"/>
                        <a:pt x="80661" y="103925"/>
                        <a:pt x="51963" y="103925"/>
                      </a:cubicBezTo>
                      <a:cubicBezTo>
                        <a:pt x="23264" y="103925"/>
                        <a:pt x="0" y="80661"/>
                        <a:pt x="0" y="51963"/>
                      </a:cubicBezTo>
                      <a:cubicBezTo>
                        <a:pt x="0" y="23264"/>
                        <a:pt x="23264" y="0"/>
                        <a:pt x="51963" y="0"/>
                      </a:cubicBezTo>
                      <a:cubicBezTo>
                        <a:pt x="80661" y="0"/>
                        <a:pt x="103925" y="23264"/>
                        <a:pt x="103925" y="5196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87" name="Freeform: Shape 498">
                  <a:extLst>
                    <a:ext uri="{FF2B5EF4-FFF2-40B4-BE49-F238E27FC236}">
                      <a16:creationId xmlns="" xmlns:a16="http://schemas.microsoft.com/office/drawing/2014/main" id="{5A1BA080-3412-4972-8038-4761D3F918B5}"/>
                    </a:ext>
                  </a:extLst>
                </p:cNvPr>
                <p:cNvSpPr/>
                <p:nvPr/>
              </p:nvSpPr>
              <p:spPr>
                <a:xfrm>
                  <a:off x="2120868" y="3605127"/>
                  <a:ext cx="103925" cy="103925"/>
                </a:xfrm>
                <a:custGeom>
                  <a:avLst/>
                  <a:gdLst>
                    <a:gd name="connsiteX0" fmla="*/ 103925 w 103925"/>
                    <a:gd name="connsiteY0" fmla="*/ 51963 h 103925"/>
                    <a:gd name="connsiteX1" fmla="*/ 51963 w 103925"/>
                    <a:gd name="connsiteY1" fmla="*/ 103925 h 103925"/>
                    <a:gd name="connsiteX2" fmla="*/ 0 w 103925"/>
                    <a:gd name="connsiteY2" fmla="*/ 51963 h 103925"/>
                    <a:gd name="connsiteX3" fmla="*/ 51963 w 103925"/>
                    <a:gd name="connsiteY3" fmla="*/ 0 h 103925"/>
                    <a:gd name="connsiteX4" fmla="*/ 103925 w 103925"/>
                    <a:gd name="connsiteY4" fmla="*/ 51963 h 103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925" h="103925">
                      <a:moveTo>
                        <a:pt x="103925" y="51963"/>
                      </a:moveTo>
                      <a:cubicBezTo>
                        <a:pt x="103925" y="80661"/>
                        <a:pt x="80660" y="103925"/>
                        <a:pt x="51963" y="103925"/>
                      </a:cubicBezTo>
                      <a:cubicBezTo>
                        <a:pt x="23264" y="103925"/>
                        <a:pt x="0" y="80661"/>
                        <a:pt x="0" y="51963"/>
                      </a:cubicBezTo>
                      <a:cubicBezTo>
                        <a:pt x="0" y="23264"/>
                        <a:pt x="23265" y="0"/>
                        <a:pt x="51963" y="0"/>
                      </a:cubicBezTo>
                      <a:cubicBezTo>
                        <a:pt x="80661" y="0"/>
                        <a:pt x="103925" y="23264"/>
                        <a:pt x="103925" y="5196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88" name="Freeform: Shape 499">
                  <a:extLst>
                    <a:ext uri="{FF2B5EF4-FFF2-40B4-BE49-F238E27FC236}">
                      <a16:creationId xmlns="" xmlns:a16="http://schemas.microsoft.com/office/drawing/2014/main" id="{84A99A64-1E5B-41D8-A139-70AE41D54844}"/>
                    </a:ext>
                  </a:extLst>
                </p:cNvPr>
                <p:cNvSpPr/>
                <p:nvPr/>
              </p:nvSpPr>
              <p:spPr>
                <a:xfrm>
                  <a:off x="2062410" y="3791326"/>
                  <a:ext cx="56292" cy="62787"/>
                </a:xfrm>
                <a:custGeom>
                  <a:avLst/>
                  <a:gdLst>
                    <a:gd name="connsiteX0" fmla="*/ 6495 w 56292"/>
                    <a:gd name="connsiteY0" fmla="*/ 12991 h 62787"/>
                    <a:gd name="connsiteX1" fmla="*/ 6495 w 56292"/>
                    <a:gd name="connsiteY1" fmla="*/ 56293 h 62787"/>
                    <a:gd name="connsiteX2" fmla="*/ 49797 w 56292"/>
                    <a:gd name="connsiteY2" fmla="*/ 56293 h 62787"/>
                    <a:gd name="connsiteX3" fmla="*/ 49797 w 56292"/>
                    <a:gd name="connsiteY3" fmla="*/ 12991 h 62787"/>
                    <a:gd name="connsiteX4" fmla="*/ 6495 w 56292"/>
                    <a:gd name="connsiteY4" fmla="*/ 12991 h 627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6292" h="62787">
                      <a:moveTo>
                        <a:pt x="6495" y="12991"/>
                      </a:moveTo>
                      <a:cubicBezTo>
                        <a:pt x="-2165" y="21651"/>
                        <a:pt x="-2165" y="47632"/>
                        <a:pt x="6495" y="56293"/>
                      </a:cubicBezTo>
                      <a:cubicBezTo>
                        <a:pt x="15156" y="64953"/>
                        <a:pt x="41137" y="64953"/>
                        <a:pt x="49797" y="56293"/>
                      </a:cubicBezTo>
                      <a:cubicBezTo>
                        <a:pt x="58458" y="47632"/>
                        <a:pt x="58458" y="21651"/>
                        <a:pt x="49797" y="12991"/>
                      </a:cubicBezTo>
                      <a:cubicBezTo>
                        <a:pt x="32477" y="-4330"/>
                        <a:pt x="15156" y="-4330"/>
                        <a:pt x="6495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89" name="Freeform: Shape 500">
                  <a:extLst>
                    <a:ext uri="{FF2B5EF4-FFF2-40B4-BE49-F238E27FC236}">
                      <a16:creationId xmlns="" xmlns:a16="http://schemas.microsoft.com/office/drawing/2014/main" id="{C723A09A-E876-4D53-9CC1-B2169FC87E1E}"/>
                    </a:ext>
                  </a:extLst>
                </p:cNvPr>
                <p:cNvSpPr/>
                <p:nvPr/>
              </p:nvSpPr>
              <p:spPr>
                <a:xfrm>
                  <a:off x="1839404" y="3323663"/>
                  <a:ext cx="77943" cy="77943"/>
                </a:xfrm>
                <a:custGeom>
                  <a:avLst/>
                  <a:gdLst>
                    <a:gd name="connsiteX0" fmla="*/ 12991 w 77943"/>
                    <a:gd name="connsiteY0" fmla="*/ 12991 h 77943"/>
                    <a:gd name="connsiteX1" fmla="*/ 12991 w 77943"/>
                    <a:gd name="connsiteY1" fmla="*/ 64953 h 77943"/>
                    <a:gd name="connsiteX2" fmla="*/ 64953 w 77943"/>
                    <a:gd name="connsiteY2" fmla="*/ 64953 h 77943"/>
                    <a:gd name="connsiteX3" fmla="*/ 64953 w 77943"/>
                    <a:gd name="connsiteY3" fmla="*/ 12991 h 77943"/>
                    <a:gd name="connsiteX4" fmla="*/ 12991 w 77943"/>
                    <a:gd name="connsiteY4" fmla="*/ 12991 h 779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7943" h="77943">
                      <a:moveTo>
                        <a:pt x="12991" y="12991"/>
                      </a:moveTo>
                      <a:cubicBezTo>
                        <a:pt x="-4330" y="30312"/>
                        <a:pt x="-4330" y="47632"/>
                        <a:pt x="12991" y="64953"/>
                      </a:cubicBezTo>
                      <a:cubicBezTo>
                        <a:pt x="30312" y="82274"/>
                        <a:pt x="47632" y="82274"/>
                        <a:pt x="64953" y="64953"/>
                      </a:cubicBezTo>
                      <a:cubicBezTo>
                        <a:pt x="82274" y="47632"/>
                        <a:pt x="82274" y="30312"/>
                        <a:pt x="64953" y="12991"/>
                      </a:cubicBezTo>
                      <a:cubicBezTo>
                        <a:pt x="47632" y="-4330"/>
                        <a:pt x="21651" y="-4330"/>
                        <a:pt x="12991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90" name="Freeform: Shape 501">
                  <a:extLst>
                    <a:ext uri="{FF2B5EF4-FFF2-40B4-BE49-F238E27FC236}">
                      <a16:creationId xmlns="" xmlns:a16="http://schemas.microsoft.com/office/drawing/2014/main" id="{938C2294-A2B9-4BE7-BD19-688FC96ECE19}"/>
                    </a:ext>
                  </a:extLst>
                </p:cNvPr>
                <p:cNvSpPr/>
                <p:nvPr/>
              </p:nvSpPr>
              <p:spPr>
                <a:xfrm>
                  <a:off x="1980136" y="3559660"/>
                  <a:ext cx="134236" cy="134236"/>
                </a:xfrm>
                <a:custGeom>
                  <a:avLst/>
                  <a:gdLst>
                    <a:gd name="connsiteX0" fmla="*/ 19486 w 134236"/>
                    <a:gd name="connsiteY0" fmla="*/ 19486 h 134236"/>
                    <a:gd name="connsiteX1" fmla="*/ 19486 w 134236"/>
                    <a:gd name="connsiteY1" fmla="*/ 114750 h 134236"/>
                    <a:gd name="connsiteX2" fmla="*/ 114750 w 134236"/>
                    <a:gd name="connsiteY2" fmla="*/ 114750 h 134236"/>
                    <a:gd name="connsiteX3" fmla="*/ 114750 w 134236"/>
                    <a:gd name="connsiteY3" fmla="*/ 19486 h 134236"/>
                    <a:gd name="connsiteX4" fmla="*/ 19486 w 134236"/>
                    <a:gd name="connsiteY4" fmla="*/ 19486 h 134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236" h="134236">
                      <a:moveTo>
                        <a:pt x="19486" y="19486"/>
                      </a:moveTo>
                      <a:cubicBezTo>
                        <a:pt x="-6495" y="45467"/>
                        <a:pt x="-6495" y="88769"/>
                        <a:pt x="19486" y="114750"/>
                      </a:cubicBezTo>
                      <a:cubicBezTo>
                        <a:pt x="45467" y="140732"/>
                        <a:pt x="88769" y="140732"/>
                        <a:pt x="114750" y="114750"/>
                      </a:cubicBezTo>
                      <a:cubicBezTo>
                        <a:pt x="140732" y="88769"/>
                        <a:pt x="140732" y="45467"/>
                        <a:pt x="114750" y="19486"/>
                      </a:cubicBezTo>
                      <a:cubicBezTo>
                        <a:pt x="88769" y="-6495"/>
                        <a:pt x="45467" y="-6495"/>
                        <a:pt x="19486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953" name="Graphic 1">
                <a:extLst>
                  <a:ext uri="{FF2B5EF4-FFF2-40B4-BE49-F238E27FC236}">
                    <a16:creationId xmlns="" xmlns:a16="http://schemas.microsoft.com/office/drawing/2014/main" id="{0677BA31-0666-4FF2-9202-5DE5255FFF9E}"/>
                  </a:ext>
                </a:extLst>
              </p:cNvPr>
              <p:cNvGrpSpPr/>
              <p:nvPr/>
            </p:nvGrpSpPr>
            <p:grpSpPr>
              <a:xfrm>
                <a:off x="10175057" y="3531513"/>
                <a:ext cx="601899" cy="530450"/>
                <a:chOff x="10175057" y="3531513"/>
                <a:chExt cx="601899" cy="530450"/>
              </a:xfrm>
              <a:grpFill/>
            </p:grpSpPr>
            <p:sp>
              <p:nvSpPr>
                <p:cNvPr id="975" name="Freeform: Shape 486">
                  <a:extLst>
                    <a:ext uri="{FF2B5EF4-FFF2-40B4-BE49-F238E27FC236}">
                      <a16:creationId xmlns="" xmlns:a16="http://schemas.microsoft.com/office/drawing/2014/main" id="{C1F3DA72-03BB-4A49-B94D-96A6FC559E84}"/>
                    </a:ext>
                  </a:extLst>
                </p:cNvPr>
                <p:cNvSpPr/>
                <p:nvPr/>
              </p:nvSpPr>
              <p:spPr>
                <a:xfrm>
                  <a:off x="10294138" y="3914737"/>
                  <a:ext cx="134236" cy="134236"/>
                </a:xfrm>
                <a:custGeom>
                  <a:avLst/>
                  <a:gdLst>
                    <a:gd name="connsiteX0" fmla="*/ 19486 w 134236"/>
                    <a:gd name="connsiteY0" fmla="*/ 19486 h 134236"/>
                    <a:gd name="connsiteX1" fmla="*/ 19486 w 134236"/>
                    <a:gd name="connsiteY1" fmla="*/ 114751 h 134236"/>
                    <a:gd name="connsiteX2" fmla="*/ 114751 w 134236"/>
                    <a:gd name="connsiteY2" fmla="*/ 114751 h 134236"/>
                    <a:gd name="connsiteX3" fmla="*/ 114751 w 134236"/>
                    <a:gd name="connsiteY3" fmla="*/ 19486 h 134236"/>
                    <a:gd name="connsiteX4" fmla="*/ 19486 w 134236"/>
                    <a:gd name="connsiteY4" fmla="*/ 19486 h 134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236" h="134236">
                      <a:moveTo>
                        <a:pt x="19486" y="19486"/>
                      </a:moveTo>
                      <a:cubicBezTo>
                        <a:pt x="-6495" y="45467"/>
                        <a:pt x="-6495" y="88769"/>
                        <a:pt x="19486" y="114751"/>
                      </a:cubicBezTo>
                      <a:cubicBezTo>
                        <a:pt x="45467" y="140732"/>
                        <a:pt x="88769" y="140732"/>
                        <a:pt x="114751" y="114751"/>
                      </a:cubicBezTo>
                      <a:cubicBezTo>
                        <a:pt x="140732" y="88769"/>
                        <a:pt x="140732" y="45467"/>
                        <a:pt x="114751" y="19486"/>
                      </a:cubicBezTo>
                      <a:cubicBezTo>
                        <a:pt x="88769" y="-6495"/>
                        <a:pt x="45467" y="-6495"/>
                        <a:pt x="19486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76" name="Freeform: Shape 487">
                  <a:extLst>
                    <a:ext uri="{FF2B5EF4-FFF2-40B4-BE49-F238E27FC236}">
                      <a16:creationId xmlns="" xmlns:a16="http://schemas.microsoft.com/office/drawing/2014/main" id="{1F7C319F-562D-49A5-AAFB-61271B257D6B}"/>
                    </a:ext>
                  </a:extLst>
                </p:cNvPr>
                <p:cNvSpPr/>
                <p:nvPr/>
              </p:nvSpPr>
              <p:spPr>
                <a:xfrm>
                  <a:off x="10707673" y="3711217"/>
                  <a:ext cx="69283" cy="62787"/>
                </a:xfrm>
                <a:custGeom>
                  <a:avLst/>
                  <a:gdLst>
                    <a:gd name="connsiteX0" fmla="*/ 12990 w 69283"/>
                    <a:gd name="connsiteY0" fmla="*/ 6495 h 62787"/>
                    <a:gd name="connsiteX1" fmla="*/ 12990 w 69283"/>
                    <a:gd name="connsiteY1" fmla="*/ 49797 h 62787"/>
                    <a:gd name="connsiteX2" fmla="*/ 56293 w 69283"/>
                    <a:gd name="connsiteY2" fmla="*/ 49797 h 62787"/>
                    <a:gd name="connsiteX3" fmla="*/ 56293 w 69283"/>
                    <a:gd name="connsiteY3" fmla="*/ 6495 h 62787"/>
                    <a:gd name="connsiteX4" fmla="*/ 12990 w 69283"/>
                    <a:gd name="connsiteY4" fmla="*/ 6495 h 627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9283" h="62787">
                      <a:moveTo>
                        <a:pt x="12990" y="6495"/>
                      </a:moveTo>
                      <a:cubicBezTo>
                        <a:pt x="-4330" y="23816"/>
                        <a:pt x="-4330" y="41137"/>
                        <a:pt x="12990" y="49797"/>
                      </a:cubicBezTo>
                      <a:cubicBezTo>
                        <a:pt x="30312" y="67118"/>
                        <a:pt x="47633" y="67118"/>
                        <a:pt x="56293" y="49797"/>
                      </a:cubicBezTo>
                      <a:cubicBezTo>
                        <a:pt x="73614" y="32477"/>
                        <a:pt x="73614" y="15156"/>
                        <a:pt x="56293" y="6495"/>
                      </a:cubicBezTo>
                      <a:cubicBezTo>
                        <a:pt x="47633" y="-2165"/>
                        <a:pt x="21651" y="-2165"/>
                        <a:pt x="12990" y="6495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77" name="Freeform: Shape 488">
                  <a:extLst>
                    <a:ext uri="{FF2B5EF4-FFF2-40B4-BE49-F238E27FC236}">
                      <a16:creationId xmlns="" xmlns:a16="http://schemas.microsoft.com/office/drawing/2014/main" id="{BC3701A0-4D03-467E-8773-7EFF16AD0D96}"/>
                    </a:ext>
                  </a:extLst>
                </p:cNvPr>
                <p:cNvSpPr/>
                <p:nvPr/>
              </p:nvSpPr>
              <p:spPr>
                <a:xfrm>
                  <a:off x="10452191" y="3613787"/>
                  <a:ext cx="103925" cy="103925"/>
                </a:xfrm>
                <a:custGeom>
                  <a:avLst/>
                  <a:gdLst>
                    <a:gd name="connsiteX0" fmla="*/ 103925 w 103925"/>
                    <a:gd name="connsiteY0" fmla="*/ 51963 h 103925"/>
                    <a:gd name="connsiteX1" fmla="*/ 51962 w 103925"/>
                    <a:gd name="connsiteY1" fmla="*/ 103925 h 103925"/>
                    <a:gd name="connsiteX2" fmla="*/ -1 w 103925"/>
                    <a:gd name="connsiteY2" fmla="*/ 51963 h 103925"/>
                    <a:gd name="connsiteX3" fmla="*/ 51962 w 103925"/>
                    <a:gd name="connsiteY3" fmla="*/ 0 h 103925"/>
                    <a:gd name="connsiteX4" fmla="*/ 103925 w 103925"/>
                    <a:gd name="connsiteY4" fmla="*/ 51963 h 103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925" h="103925">
                      <a:moveTo>
                        <a:pt x="103925" y="51963"/>
                      </a:moveTo>
                      <a:cubicBezTo>
                        <a:pt x="103925" y="80661"/>
                        <a:pt x="80660" y="103925"/>
                        <a:pt x="51962" y="103925"/>
                      </a:cubicBezTo>
                      <a:cubicBezTo>
                        <a:pt x="23264" y="103925"/>
                        <a:pt x="-1" y="80661"/>
                        <a:pt x="-1" y="51963"/>
                      </a:cubicBezTo>
                      <a:cubicBezTo>
                        <a:pt x="-1" y="23264"/>
                        <a:pt x="23264" y="0"/>
                        <a:pt x="51962" y="0"/>
                      </a:cubicBezTo>
                      <a:cubicBezTo>
                        <a:pt x="80660" y="0"/>
                        <a:pt x="103925" y="23264"/>
                        <a:pt x="103925" y="5196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78" name="Freeform: Shape 489">
                  <a:extLst>
                    <a:ext uri="{FF2B5EF4-FFF2-40B4-BE49-F238E27FC236}">
                      <a16:creationId xmlns="" xmlns:a16="http://schemas.microsoft.com/office/drawing/2014/main" id="{87FA0185-4084-48F5-A2BD-227DDFFB0329}"/>
                    </a:ext>
                  </a:extLst>
                </p:cNvPr>
                <p:cNvSpPr/>
                <p:nvPr/>
              </p:nvSpPr>
              <p:spPr>
                <a:xfrm>
                  <a:off x="10175057" y="3726373"/>
                  <a:ext cx="103925" cy="103925"/>
                </a:xfrm>
                <a:custGeom>
                  <a:avLst/>
                  <a:gdLst>
                    <a:gd name="connsiteX0" fmla="*/ 103925 w 103925"/>
                    <a:gd name="connsiteY0" fmla="*/ 51963 h 103925"/>
                    <a:gd name="connsiteX1" fmla="*/ 51963 w 103925"/>
                    <a:gd name="connsiteY1" fmla="*/ 103925 h 103925"/>
                    <a:gd name="connsiteX2" fmla="*/ 1 w 103925"/>
                    <a:gd name="connsiteY2" fmla="*/ 51963 h 103925"/>
                    <a:gd name="connsiteX3" fmla="*/ 51963 w 103925"/>
                    <a:gd name="connsiteY3" fmla="*/ 0 h 103925"/>
                    <a:gd name="connsiteX4" fmla="*/ 103925 w 103925"/>
                    <a:gd name="connsiteY4" fmla="*/ 51963 h 103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925" h="103925">
                      <a:moveTo>
                        <a:pt x="103925" y="51963"/>
                      </a:moveTo>
                      <a:cubicBezTo>
                        <a:pt x="103925" y="80661"/>
                        <a:pt x="80661" y="103925"/>
                        <a:pt x="51963" y="103925"/>
                      </a:cubicBezTo>
                      <a:cubicBezTo>
                        <a:pt x="23265" y="103925"/>
                        <a:pt x="1" y="80661"/>
                        <a:pt x="1" y="51963"/>
                      </a:cubicBezTo>
                      <a:cubicBezTo>
                        <a:pt x="1" y="23264"/>
                        <a:pt x="23265" y="0"/>
                        <a:pt x="51963" y="0"/>
                      </a:cubicBezTo>
                      <a:cubicBezTo>
                        <a:pt x="80661" y="0"/>
                        <a:pt x="103925" y="23264"/>
                        <a:pt x="103925" y="5196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79" name="Freeform: Shape 490">
                  <a:extLst>
                    <a:ext uri="{FF2B5EF4-FFF2-40B4-BE49-F238E27FC236}">
                      <a16:creationId xmlns="" xmlns:a16="http://schemas.microsoft.com/office/drawing/2014/main" id="{7528ED03-AB5E-4D92-B9AE-76AEC3382EBB}"/>
                    </a:ext>
                  </a:extLst>
                </p:cNvPr>
                <p:cNvSpPr/>
                <p:nvPr/>
              </p:nvSpPr>
              <p:spPr>
                <a:xfrm>
                  <a:off x="10538795" y="3812977"/>
                  <a:ext cx="103925" cy="103925"/>
                </a:xfrm>
                <a:custGeom>
                  <a:avLst/>
                  <a:gdLst>
                    <a:gd name="connsiteX0" fmla="*/ 103925 w 103925"/>
                    <a:gd name="connsiteY0" fmla="*/ 51963 h 103925"/>
                    <a:gd name="connsiteX1" fmla="*/ 51962 w 103925"/>
                    <a:gd name="connsiteY1" fmla="*/ 103925 h 103925"/>
                    <a:gd name="connsiteX2" fmla="*/ -1 w 103925"/>
                    <a:gd name="connsiteY2" fmla="*/ 51963 h 103925"/>
                    <a:gd name="connsiteX3" fmla="*/ 51962 w 103925"/>
                    <a:gd name="connsiteY3" fmla="*/ 0 h 103925"/>
                    <a:gd name="connsiteX4" fmla="*/ 103925 w 103925"/>
                    <a:gd name="connsiteY4" fmla="*/ 51963 h 103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925" h="103925">
                      <a:moveTo>
                        <a:pt x="103925" y="51963"/>
                      </a:moveTo>
                      <a:cubicBezTo>
                        <a:pt x="103925" y="80661"/>
                        <a:pt x="80660" y="103925"/>
                        <a:pt x="51962" y="103925"/>
                      </a:cubicBezTo>
                      <a:cubicBezTo>
                        <a:pt x="23264" y="103925"/>
                        <a:pt x="-1" y="80661"/>
                        <a:pt x="-1" y="51963"/>
                      </a:cubicBezTo>
                      <a:cubicBezTo>
                        <a:pt x="-1" y="23264"/>
                        <a:pt x="23264" y="0"/>
                        <a:pt x="51962" y="0"/>
                      </a:cubicBezTo>
                      <a:cubicBezTo>
                        <a:pt x="80660" y="0"/>
                        <a:pt x="103925" y="23264"/>
                        <a:pt x="103925" y="5196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80" name="Freeform: Shape 491">
                  <a:extLst>
                    <a:ext uri="{FF2B5EF4-FFF2-40B4-BE49-F238E27FC236}">
                      <a16:creationId xmlns="" xmlns:a16="http://schemas.microsoft.com/office/drawing/2014/main" id="{2C16E33F-821E-4E40-92BD-13FF5B598FDB}"/>
                    </a:ext>
                  </a:extLst>
                </p:cNvPr>
                <p:cNvSpPr/>
                <p:nvPr/>
              </p:nvSpPr>
              <p:spPr>
                <a:xfrm>
                  <a:off x="10480337" y="3999176"/>
                  <a:ext cx="56292" cy="62787"/>
                </a:xfrm>
                <a:custGeom>
                  <a:avLst/>
                  <a:gdLst>
                    <a:gd name="connsiteX0" fmla="*/ 6495 w 56292"/>
                    <a:gd name="connsiteY0" fmla="*/ 12991 h 62787"/>
                    <a:gd name="connsiteX1" fmla="*/ 6495 w 56292"/>
                    <a:gd name="connsiteY1" fmla="*/ 56293 h 62787"/>
                    <a:gd name="connsiteX2" fmla="*/ 49797 w 56292"/>
                    <a:gd name="connsiteY2" fmla="*/ 56293 h 62787"/>
                    <a:gd name="connsiteX3" fmla="*/ 49797 w 56292"/>
                    <a:gd name="connsiteY3" fmla="*/ 12991 h 62787"/>
                    <a:gd name="connsiteX4" fmla="*/ 6495 w 56292"/>
                    <a:gd name="connsiteY4" fmla="*/ 12991 h 627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6292" h="62787">
                      <a:moveTo>
                        <a:pt x="6495" y="12991"/>
                      </a:moveTo>
                      <a:cubicBezTo>
                        <a:pt x="-2165" y="21651"/>
                        <a:pt x="-2165" y="47632"/>
                        <a:pt x="6495" y="56293"/>
                      </a:cubicBezTo>
                      <a:cubicBezTo>
                        <a:pt x="15156" y="64953"/>
                        <a:pt x="41137" y="64953"/>
                        <a:pt x="49797" y="56293"/>
                      </a:cubicBezTo>
                      <a:cubicBezTo>
                        <a:pt x="58458" y="47632"/>
                        <a:pt x="58458" y="21651"/>
                        <a:pt x="49797" y="12991"/>
                      </a:cubicBezTo>
                      <a:cubicBezTo>
                        <a:pt x="41137" y="-4330"/>
                        <a:pt x="23815" y="-4330"/>
                        <a:pt x="6495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81" name="Freeform: Shape 492">
                  <a:extLst>
                    <a:ext uri="{FF2B5EF4-FFF2-40B4-BE49-F238E27FC236}">
                      <a16:creationId xmlns="" xmlns:a16="http://schemas.microsoft.com/office/drawing/2014/main" id="{79882B3A-6ADB-4548-8CF9-B9CFA8E492CE}"/>
                    </a:ext>
                  </a:extLst>
                </p:cNvPr>
                <p:cNvSpPr/>
                <p:nvPr/>
              </p:nvSpPr>
              <p:spPr>
                <a:xfrm>
                  <a:off x="10257331" y="3531513"/>
                  <a:ext cx="77943" cy="77943"/>
                </a:xfrm>
                <a:custGeom>
                  <a:avLst/>
                  <a:gdLst>
                    <a:gd name="connsiteX0" fmla="*/ 12990 w 77943"/>
                    <a:gd name="connsiteY0" fmla="*/ 12991 h 77943"/>
                    <a:gd name="connsiteX1" fmla="*/ 12990 w 77943"/>
                    <a:gd name="connsiteY1" fmla="*/ 64953 h 77943"/>
                    <a:gd name="connsiteX2" fmla="*/ 64953 w 77943"/>
                    <a:gd name="connsiteY2" fmla="*/ 64953 h 77943"/>
                    <a:gd name="connsiteX3" fmla="*/ 64953 w 77943"/>
                    <a:gd name="connsiteY3" fmla="*/ 12991 h 77943"/>
                    <a:gd name="connsiteX4" fmla="*/ 12990 w 77943"/>
                    <a:gd name="connsiteY4" fmla="*/ 12991 h 779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7943" h="77943">
                      <a:moveTo>
                        <a:pt x="12990" y="12991"/>
                      </a:moveTo>
                      <a:cubicBezTo>
                        <a:pt x="-4330" y="30311"/>
                        <a:pt x="-4330" y="47632"/>
                        <a:pt x="12990" y="64953"/>
                      </a:cubicBezTo>
                      <a:cubicBezTo>
                        <a:pt x="30312" y="82274"/>
                        <a:pt x="47632" y="82274"/>
                        <a:pt x="64953" y="64953"/>
                      </a:cubicBezTo>
                      <a:cubicBezTo>
                        <a:pt x="82274" y="47632"/>
                        <a:pt x="82274" y="30311"/>
                        <a:pt x="64953" y="12991"/>
                      </a:cubicBezTo>
                      <a:cubicBezTo>
                        <a:pt x="56293" y="-4330"/>
                        <a:pt x="30312" y="-4330"/>
                        <a:pt x="12990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82" name="Freeform: Shape 493">
                  <a:extLst>
                    <a:ext uri="{FF2B5EF4-FFF2-40B4-BE49-F238E27FC236}">
                      <a16:creationId xmlns="" xmlns:a16="http://schemas.microsoft.com/office/drawing/2014/main" id="{0D465945-C8AB-4E96-A74F-C985AE900222}"/>
                    </a:ext>
                  </a:extLst>
                </p:cNvPr>
                <p:cNvSpPr/>
                <p:nvPr/>
              </p:nvSpPr>
              <p:spPr>
                <a:xfrm>
                  <a:off x="10398063" y="3758849"/>
                  <a:ext cx="134236" cy="134236"/>
                </a:xfrm>
                <a:custGeom>
                  <a:avLst/>
                  <a:gdLst>
                    <a:gd name="connsiteX0" fmla="*/ 19486 w 134236"/>
                    <a:gd name="connsiteY0" fmla="*/ 19486 h 134236"/>
                    <a:gd name="connsiteX1" fmla="*/ 19486 w 134236"/>
                    <a:gd name="connsiteY1" fmla="*/ 114751 h 134236"/>
                    <a:gd name="connsiteX2" fmla="*/ 114751 w 134236"/>
                    <a:gd name="connsiteY2" fmla="*/ 114751 h 134236"/>
                    <a:gd name="connsiteX3" fmla="*/ 114751 w 134236"/>
                    <a:gd name="connsiteY3" fmla="*/ 19486 h 134236"/>
                    <a:gd name="connsiteX4" fmla="*/ 19486 w 134236"/>
                    <a:gd name="connsiteY4" fmla="*/ 19486 h 134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236" h="134236">
                      <a:moveTo>
                        <a:pt x="19486" y="19486"/>
                      </a:moveTo>
                      <a:cubicBezTo>
                        <a:pt x="-6495" y="45467"/>
                        <a:pt x="-6495" y="88769"/>
                        <a:pt x="19486" y="114751"/>
                      </a:cubicBezTo>
                      <a:cubicBezTo>
                        <a:pt x="45467" y="140732"/>
                        <a:pt x="88769" y="140732"/>
                        <a:pt x="114751" y="114751"/>
                      </a:cubicBezTo>
                      <a:cubicBezTo>
                        <a:pt x="140732" y="88769"/>
                        <a:pt x="140732" y="45467"/>
                        <a:pt x="114751" y="19486"/>
                      </a:cubicBezTo>
                      <a:cubicBezTo>
                        <a:pt x="88769" y="-6495"/>
                        <a:pt x="45467" y="-6495"/>
                        <a:pt x="19486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954" name="Graphic 1">
                <a:extLst>
                  <a:ext uri="{FF2B5EF4-FFF2-40B4-BE49-F238E27FC236}">
                    <a16:creationId xmlns="" xmlns:a16="http://schemas.microsoft.com/office/drawing/2014/main" id="{EA3E651F-9A21-4A0E-9CBC-38ACF8A1D9F2}"/>
                  </a:ext>
                </a:extLst>
              </p:cNvPr>
              <p:cNvGrpSpPr/>
              <p:nvPr/>
            </p:nvGrpSpPr>
            <p:grpSpPr>
              <a:xfrm>
                <a:off x="5885985" y="2492263"/>
                <a:ext cx="798923" cy="718814"/>
                <a:chOff x="5885985" y="2492263"/>
                <a:chExt cx="798923" cy="718814"/>
              </a:xfrm>
              <a:grpFill/>
            </p:grpSpPr>
            <p:sp>
              <p:nvSpPr>
                <p:cNvPr id="967" name="Freeform: Shape 478">
                  <a:extLst>
                    <a:ext uri="{FF2B5EF4-FFF2-40B4-BE49-F238E27FC236}">
                      <a16:creationId xmlns="" xmlns:a16="http://schemas.microsoft.com/office/drawing/2014/main" id="{2DEAF84B-A841-40D3-A59B-048A4E33772A}"/>
                    </a:ext>
                  </a:extLst>
                </p:cNvPr>
                <p:cNvSpPr/>
                <p:nvPr/>
              </p:nvSpPr>
              <p:spPr>
                <a:xfrm>
                  <a:off x="6044037" y="3007558"/>
                  <a:ext cx="173208" cy="173208"/>
                </a:xfrm>
                <a:custGeom>
                  <a:avLst/>
                  <a:gdLst>
                    <a:gd name="connsiteX0" fmla="*/ 173209 w 173208"/>
                    <a:gd name="connsiteY0" fmla="*/ 86604 h 173208"/>
                    <a:gd name="connsiteX1" fmla="*/ 86604 w 173208"/>
                    <a:gd name="connsiteY1" fmla="*/ 173208 h 173208"/>
                    <a:gd name="connsiteX2" fmla="*/ 0 w 173208"/>
                    <a:gd name="connsiteY2" fmla="*/ 86604 h 173208"/>
                    <a:gd name="connsiteX3" fmla="*/ 86604 w 173208"/>
                    <a:gd name="connsiteY3" fmla="*/ 0 h 173208"/>
                    <a:gd name="connsiteX4" fmla="*/ 173209 w 173208"/>
                    <a:gd name="connsiteY4" fmla="*/ 86604 h 1732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3208" h="173208">
                      <a:moveTo>
                        <a:pt x="173209" y="86604"/>
                      </a:moveTo>
                      <a:cubicBezTo>
                        <a:pt x="173209" y="134434"/>
                        <a:pt x="134434" y="173208"/>
                        <a:pt x="86604" y="173208"/>
                      </a:cubicBezTo>
                      <a:cubicBezTo>
                        <a:pt x="38774" y="173208"/>
                        <a:pt x="0" y="134434"/>
                        <a:pt x="0" y="86604"/>
                      </a:cubicBezTo>
                      <a:cubicBezTo>
                        <a:pt x="0" y="38774"/>
                        <a:pt x="38774" y="0"/>
                        <a:pt x="86604" y="0"/>
                      </a:cubicBezTo>
                      <a:cubicBezTo>
                        <a:pt x="134434" y="0"/>
                        <a:pt x="173209" y="38774"/>
                        <a:pt x="173209" y="8660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68" name="Freeform: Shape 479">
                  <a:extLst>
                    <a:ext uri="{FF2B5EF4-FFF2-40B4-BE49-F238E27FC236}">
                      <a16:creationId xmlns="" xmlns:a16="http://schemas.microsoft.com/office/drawing/2014/main" id="{EED691DE-9306-43A4-99EA-D741BCB8DFA6}"/>
                    </a:ext>
                  </a:extLst>
                </p:cNvPr>
                <p:cNvSpPr/>
                <p:nvPr/>
              </p:nvSpPr>
              <p:spPr>
                <a:xfrm>
                  <a:off x="6598304" y="2730424"/>
                  <a:ext cx="86604" cy="86604"/>
                </a:xfrm>
                <a:custGeom>
                  <a:avLst/>
                  <a:gdLst>
                    <a:gd name="connsiteX0" fmla="*/ 86604 w 86604"/>
                    <a:gd name="connsiteY0" fmla="*/ 43302 h 86604"/>
                    <a:gd name="connsiteX1" fmla="*/ 43302 w 86604"/>
                    <a:gd name="connsiteY1" fmla="*/ 86604 h 86604"/>
                    <a:gd name="connsiteX2" fmla="*/ 0 w 86604"/>
                    <a:gd name="connsiteY2" fmla="*/ 43302 h 86604"/>
                    <a:gd name="connsiteX3" fmla="*/ 43302 w 86604"/>
                    <a:gd name="connsiteY3" fmla="*/ 0 h 86604"/>
                    <a:gd name="connsiteX4" fmla="*/ 86604 w 86604"/>
                    <a:gd name="connsiteY4" fmla="*/ 43302 h 866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6604" h="86604">
                      <a:moveTo>
                        <a:pt x="86604" y="43302"/>
                      </a:moveTo>
                      <a:cubicBezTo>
                        <a:pt x="86604" y="67217"/>
                        <a:pt x="67218" y="86604"/>
                        <a:pt x="43302" y="86604"/>
                      </a:cubicBezTo>
                      <a:cubicBezTo>
                        <a:pt x="19387" y="86604"/>
                        <a:pt x="0" y="67217"/>
                        <a:pt x="0" y="43302"/>
                      </a:cubicBezTo>
                      <a:cubicBezTo>
                        <a:pt x="0" y="19387"/>
                        <a:pt x="19387" y="0"/>
                        <a:pt x="43302" y="0"/>
                      </a:cubicBezTo>
                      <a:cubicBezTo>
                        <a:pt x="67218" y="0"/>
                        <a:pt x="86604" y="19387"/>
                        <a:pt x="86604" y="43302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69" name="Freeform: Shape 480">
                  <a:extLst>
                    <a:ext uri="{FF2B5EF4-FFF2-40B4-BE49-F238E27FC236}">
                      <a16:creationId xmlns="" xmlns:a16="http://schemas.microsoft.com/office/drawing/2014/main" id="{FCB95C8D-F1FB-4625-94C6-6F9193DDDAA7}"/>
                    </a:ext>
                  </a:extLst>
                </p:cNvPr>
                <p:cNvSpPr/>
                <p:nvPr/>
              </p:nvSpPr>
              <p:spPr>
                <a:xfrm>
                  <a:off x="6249722" y="2598353"/>
                  <a:ext cx="134236" cy="134236"/>
                </a:xfrm>
                <a:custGeom>
                  <a:avLst/>
                  <a:gdLst>
                    <a:gd name="connsiteX0" fmla="*/ 19486 w 134236"/>
                    <a:gd name="connsiteY0" fmla="*/ 19486 h 134236"/>
                    <a:gd name="connsiteX1" fmla="*/ 19486 w 134236"/>
                    <a:gd name="connsiteY1" fmla="*/ 114751 h 134236"/>
                    <a:gd name="connsiteX2" fmla="*/ 114751 w 134236"/>
                    <a:gd name="connsiteY2" fmla="*/ 114751 h 134236"/>
                    <a:gd name="connsiteX3" fmla="*/ 114751 w 134236"/>
                    <a:gd name="connsiteY3" fmla="*/ 19486 h 134236"/>
                    <a:gd name="connsiteX4" fmla="*/ 19486 w 134236"/>
                    <a:gd name="connsiteY4" fmla="*/ 19486 h 134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236" h="134236">
                      <a:moveTo>
                        <a:pt x="19486" y="19486"/>
                      </a:moveTo>
                      <a:cubicBezTo>
                        <a:pt x="-6495" y="45467"/>
                        <a:pt x="-6495" y="88769"/>
                        <a:pt x="19486" y="114751"/>
                      </a:cubicBezTo>
                      <a:cubicBezTo>
                        <a:pt x="45468" y="140732"/>
                        <a:pt x="88770" y="140732"/>
                        <a:pt x="114751" y="114751"/>
                      </a:cubicBezTo>
                      <a:cubicBezTo>
                        <a:pt x="140732" y="88769"/>
                        <a:pt x="140732" y="45467"/>
                        <a:pt x="114751" y="19486"/>
                      </a:cubicBezTo>
                      <a:cubicBezTo>
                        <a:pt x="88770" y="-6495"/>
                        <a:pt x="45468" y="-6495"/>
                        <a:pt x="19486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70" name="Freeform: Shape 481">
                  <a:extLst>
                    <a:ext uri="{FF2B5EF4-FFF2-40B4-BE49-F238E27FC236}">
                      <a16:creationId xmlns="" xmlns:a16="http://schemas.microsoft.com/office/drawing/2014/main" id="{721022DB-CD72-414C-9AF3-4A516EB4C500}"/>
                    </a:ext>
                  </a:extLst>
                </p:cNvPr>
                <p:cNvSpPr/>
                <p:nvPr/>
              </p:nvSpPr>
              <p:spPr>
                <a:xfrm>
                  <a:off x="5885985" y="2754241"/>
                  <a:ext cx="134236" cy="134236"/>
                </a:xfrm>
                <a:custGeom>
                  <a:avLst/>
                  <a:gdLst>
                    <a:gd name="connsiteX0" fmla="*/ 19486 w 134236"/>
                    <a:gd name="connsiteY0" fmla="*/ 19486 h 134236"/>
                    <a:gd name="connsiteX1" fmla="*/ 19486 w 134236"/>
                    <a:gd name="connsiteY1" fmla="*/ 114751 h 134236"/>
                    <a:gd name="connsiteX2" fmla="*/ 114751 w 134236"/>
                    <a:gd name="connsiteY2" fmla="*/ 114751 h 134236"/>
                    <a:gd name="connsiteX3" fmla="*/ 114751 w 134236"/>
                    <a:gd name="connsiteY3" fmla="*/ 19486 h 134236"/>
                    <a:gd name="connsiteX4" fmla="*/ 19486 w 134236"/>
                    <a:gd name="connsiteY4" fmla="*/ 19486 h 134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236" h="134236">
                      <a:moveTo>
                        <a:pt x="19486" y="19486"/>
                      </a:moveTo>
                      <a:cubicBezTo>
                        <a:pt x="-6495" y="45467"/>
                        <a:pt x="-6495" y="88769"/>
                        <a:pt x="19486" y="114751"/>
                      </a:cubicBezTo>
                      <a:cubicBezTo>
                        <a:pt x="45467" y="140732"/>
                        <a:pt x="88769" y="140732"/>
                        <a:pt x="114751" y="114751"/>
                      </a:cubicBezTo>
                      <a:cubicBezTo>
                        <a:pt x="140731" y="88769"/>
                        <a:pt x="140731" y="45467"/>
                        <a:pt x="114751" y="19486"/>
                      </a:cubicBezTo>
                      <a:cubicBezTo>
                        <a:pt x="88769" y="-6495"/>
                        <a:pt x="45467" y="-6495"/>
                        <a:pt x="19486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71" name="Freeform: Shape 482">
                  <a:extLst>
                    <a:ext uri="{FF2B5EF4-FFF2-40B4-BE49-F238E27FC236}">
                      <a16:creationId xmlns="" xmlns:a16="http://schemas.microsoft.com/office/drawing/2014/main" id="{7854D122-88C2-414D-AD8A-18A891150B55}"/>
                    </a:ext>
                  </a:extLst>
                </p:cNvPr>
                <p:cNvSpPr/>
                <p:nvPr/>
              </p:nvSpPr>
              <p:spPr>
                <a:xfrm>
                  <a:off x="6373133" y="2868991"/>
                  <a:ext cx="138566" cy="138566"/>
                </a:xfrm>
                <a:custGeom>
                  <a:avLst/>
                  <a:gdLst>
                    <a:gd name="connsiteX0" fmla="*/ 138567 w 138566"/>
                    <a:gd name="connsiteY0" fmla="*/ 69283 h 138566"/>
                    <a:gd name="connsiteX1" fmla="*/ 69283 w 138566"/>
                    <a:gd name="connsiteY1" fmla="*/ 138567 h 138566"/>
                    <a:gd name="connsiteX2" fmla="*/ 0 w 138566"/>
                    <a:gd name="connsiteY2" fmla="*/ 69283 h 138566"/>
                    <a:gd name="connsiteX3" fmla="*/ 69283 w 138566"/>
                    <a:gd name="connsiteY3" fmla="*/ 0 h 138566"/>
                    <a:gd name="connsiteX4" fmla="*/ 138567 w 138566"/>
                    <a:gd name="connsiteY4" fmla="*/ 69283 h 1385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8566" h="138566">
                      <a:moveTo>
                        <a:pt x="138567" y="69283"/>
                      </a:moveTo>
                      <a:cubicBezTo>
                        <a:pt x="138567" y="107548"/>
                        <a:pt x="107548" y="138567"/>
                        <a:pt x="69283" y="138567"/>
                      </a:cubicBezTo>
                      <a:cubicBezTo>
                        <a:pt x="31019" y="138567"/>
                        <a:pt x="0" y="107548"/>
                        <a:pt x="0" y="69283"/>
                      </a:cubicBezTo>
                      <a:cubicBezTo>
                        <a:pt x="0" y="31019"/>
                        <a:pt x="31019" y="0"/>
                        <a:pt x="69283" y="0"/>
                      </a:cubicBezTo>
                      <a:cubicBezTo>
                        <a:pt x="107547" y="0"/>
                        <a:pt x="138567" y="31019"/>
                        <a:pt x="138567" y="6928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72" name="Freeform: Shape 483">
                  <a:extLst>
                    <a:ext uri="{FF2B5EF4-FFF2-40B4-BE49-F238E27FC236}">
                      <a16:creationId xmlns="" xmlns:a16="http://schemas.microsoft.com/office/drawing/2014/main" id="{FC31CBED-AE49-4B4B-B9D2-10A4EBACAF5E}"/>
                    </a:ext>
                  </a:extLst>
                </p:cNvPr>
                <p:cNvSpPr/>
                <p:nvPr/>
              </p:nvSpPr>
              <p:spPr>
                <a:xfrm>
                  <a:off x="6290859" y="3124473"/>
                  <a:ext cx="86604" cy="86604"/>
                </a:xfrm>
                <a:custGeom>
                  <a:avLst/>
                  <a:gdLst>
                    <a:gd name="connsiteX0" fmla="*/ 12991 w 86604"/>
                    <a:gd name="connsiteY0" fmla="*/ 12991 h 86604"/>
                    <a:gd name="connsiteX1" fmla="*/ 12991 w 86604"/>
                    <a:gd name="connsiteY1" fmla="*/ 73614 h 86604"/>
                    <a:gd name="connsiteX2" fmla="*/ 73614 w 86604"/>
                    <a:gd name="connsiteY2" fmla="*/ 73614 h 86604"/>
                    <a:gd name="connsiteX3" fmla="*/ 73614 w 86604"/>
                    <a:gd name="connsiteY3" fmla="*/ 12991 h 86604"/>
                    <a:gd name="connsiteX4" fmla="*/ 12991 w 86604"/>
                    <a:gd name="connsiteY4" fmla="*/ 12991 h 866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6604" h="86604">
                      <a:moveTo>
                        <a:pt x="12991" y="12991"/>
                      </a:moveTo>
                      <a:cubicBezTo>
                        <a:pt x="-4330" y="30312"/>
                        <a:pt x="-4330" y="56293"/>
                        <a:pt x="12991" y="73614"/>
                      </a:cubicBezTo>
                      <a:cubicBezTo>
                        <a:pt x="30311" y="90934"/>
                        <a:pt x="56293" y="90934"/>
                        <a:pt x="73614" y="73614"/>
                      </a:cubicBezTo>
                      <a:cubicBezTo>
                        <a:pt x="90935" y="56293"/>
                        <a:pt x="90935" y="30312"/>
                        <a:pt x="73614" y="12991"/>
                      </a:cubicBezTo>
                      <a:cubicBezTo>
                        <a:pt x="56293" y="-4330"/>
                        <a:pt x="30311" y="-4330"/>
                        <a:pt x="12991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73" name="Freeform: Shape 484">
                  <a:extLst>
                    <a:ext uri="{FF2B5EF4-FFF2-40B4-BE49-F238E27FC236}">
                      <a16:creationId xmlns="" xmlns:a16="http://schemas.microsoft.com/office/drawing/2014/main" id="{94D899D1-04F2-479C-98A9-DF6FDCC6246C}"/>
                    </a:ext>
                  </a:extLst>
                </p:cNvPr>
                <p:cNvSpPr/>
                <p:nvPr/>
              </p:nvSpPr>
              <p:spPr>
                <a:xfrm>
                  <a:off x="5996405" y="2492263"/>
                  <a:ext cx="95264" cy="95264"/>
                </a:xfrm>
                <a:custGeom>
                  <a:avLst/>
                  <a:gdLst>
                    <a:gd name="connsiteX0" fmla="*/ 12990 w 95264"/>
                    <a:gd name="connsiteY0" fmla="*/ 12991 h 95264"/>
                    <a:gd name="connsiteX1" fmla="*/ 12990 w 95264"/>
                    <a:gd name="connsiteY1" fmla="*/ 82274 h 95264"/>
                    <a:gd name="connsiteX2" fmla="*/ 82274 w 95264"/>
                    <a:gd name="connsiteY2" fmla="*/ 82274 h 95264"/>
                    <a:gd name="connsiteX3" fmla="*/ 82274 w 95264"/>
                    <a:gd name="connsiteY3" fmla="*/ 12991 h 95264"/>
                    <a:gd name="connsiteX4" fmla="*/ 12990 w 95264"/>
                    <a:gd name="connsiteY4" fmla="*/ 12991 h 952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5264" h="95264">
                      <a:moveTo>
                        <a:pt x="12990" y="12991"/>
                      </a:moveTo>
                      <a:cubicBezTo>
                        <a:pt x="-4330" y="30311"/>
                        <a:pt x="-4330" y="64953"/>
                        <a:pt x="12990" y="82274"/>
                      </a:cubicBezTo>
                      <a:cubicBezTo>
                        <a:pt x="30311" y="99595"/>
                        <a:pt x="64953" y="99595"/>
                        <a:pt x="82274" y="82274"/>
                      </a:cubicBezTo>
                      <a:cubicBezTo>
                        <a:pt x="99595" y="64953"/>
                        <a:pt x="99595" y="30311"/>
                        <a:pt x="82274" y="12991"/>
                      </a:cubicBezTo>
                      <a:cubicBezTo>
                        <a:pt x="64953" y="-4330"/>
                        <a:pt x="30311" y="-4330"/>
                        <a:pt x="12990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74" name="Freeform: Shape 485">
                  <a:extLst>
                    <a:ext uri="{FF2B5EF4-FFF2-40B4-BE49-F238E27FC236}">
                      <a16:creationId xmlns="" xmlns:a16="http://schemas.microsoft.com/office/drawing/2014/main" id="{0F6B1FDE-F8E5-4ED0-A55E-C31E52229934}"/>
                    </a:ext>
                  </a:extLst>
                </p:cNvPr>
                <p:cNvSpPr/>
                <p:nvPr/>
              </p:nvSpPr>
              <p:spPr>
                <a:xfrm>
                  <a:off x="6182604" y="2808368"/>
                  <a:ext cx="173208" cy="173208"/>
                </a:xfrm>
                <a:custGeom>
                  <a:avLst/>
                  <a:gdLst>
                    <a:gd name="connsiteX0" fmla="*/ 173208 w 173208"/>
                    <a:gd name="connsiteY0" fmla="*/ 86604 h 173208"/>
                    <a:gd name="connsiteX1" fmla="*/ 86604 w 173208"/>
                    <a:gd name="connsiteY1" fmla="*/ 173208 h 173208"/>
                    <a:gd name="connsiteX2" fmla="*/ 0 w 173208"/>
                    <a:gd name="connsiteY2" fmla="*/ 86604 h 173208"/>
                    <a:gd name="connsiteX3" fmla="*/ 86604 w 173208"/>
                    <a:gd name="connsiteY3" fmla="*/ 0 h 173208"/>
                    <a:gd name="connsiteX4" fmla="*/ 173208 w 173208"/>
                    <a:gd name="connsiteY4" fmla="*/ 86604 h 1732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3208" h="173208">
                      <a:moveTo>
                        <a:pt x="173208" y="86604"/>
                      </a:moveTo>
                      <a:cubicBezTo>
                        <a:pt x="173208" y="134434"/>
                        <a:pt x="134434" y="173208"/>
                        <a:pt x="86604" y="173208"/>
                      </a:cubicBezTo>
                      <a:cubicBezTo>
                        <a:pt x="38774" y="173208"/>
                        <a:pt x="0" y="134434"/>
                        <a:pt x="0" y="86604"/>
                      </a:cubicBezTo>
                      <a:cubicBezTo>
                        <a:pt x="0" y="38774"/>
                        <a:pt x="38774" y="0"/>
                        <a:pt x="86604" y="0"/>
                      </a:cubicBezTo>
                      <a:cubicBezTo>
                        <a:pt x="134434" y="0"/>
                        <a:pt x="173208" y="38774"/>
                        <a:pt x="173208" y="8660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955" name="Graphic 1">
                <a:extLst>
                  <a:ext uri="{FF2B5EF4-FFF2-40B4-BE49-F238E27FC236}">
                    <a16:creationId xmlns="" xmlns:a16="http://schemas.microsoft.com/office/drawing/2014/main" id="{0E0888A0-47AE-43E9-B3CB-A10FF8BD64F2}"/>
                  </a:ext>
                </a:extLst>
              </p:cNvPr>
              <p:cNvGrpSpPr/>
              <p:nvPr/>
            </p:nvGrpSpPr>
            <p:grpSpPr>
              <a:xfrm>
                <a:off x="7860560" y="3817307"/>
                <a:ext cx="794593" cy="372397"/>
                <a:chOff x="7860560" y="3817307"/>
                <a:chExt cx="794593" cy="372397"/>
              </a:xfrm>
              <a:grpFill/>
            </p:grpSpPr>
            <p:sp>
              <p:nvSpPr>
                <p:cNvPr id="964" name="Freeform: Shape 475">
                  <a:extLst>
                    <a:ext uri="{FF2B5EF4-FFF2-40B4-BE49-F238E27FC236}">
                      <a16:creationId xmlns="" xmlns:a16="http://schemas.microsoft.com/office/drawing/2014/main" id="{7C91781A-CEBB-4B76-9185-C50DE31CAFA3}"/>
                    </a:ext>
                  </a:extLst>
                </p:cNvPr>
                <p:cNvSpPr/>
                <p:nvPr/>
              </p:nvSpPr>
              <p:spPr>
                <a:xfrm>
                  <a:off x="8559889" y="4087945"/>
                  <a:ext cx="95264" cy="101759"/>
                </a:xfrm>
                <a:custGeom>
                  <a:avLst/>
                  <a:gdLst>
                    <a:gd name="connsiteX0" fmla="*/ 12990 w 95264"/>
                    <a:gd name="connsiteY0" fmla="*/ 19486 h 101759"/>
                    <a:gd name="connsiteX1" fmla="*/ 12990 w 95264"/>
                    <a:gd name="connsiteY1" fmla="*/ 88769 h 101759"/>
                    <a:gd name="connsiteX2" fmla="*/ 82274 w 95264"/>
                    <a:gd name="connsiteY2" fmla="*/ 88769 h 101759"/>
                    <a:gd name="connsiteX3" fmla="*/ 82274 w 95264"/>
                    <a:gd name="connsiteY3" fmla="*/ 19486 h 101759"/>
                    <a:gd name="connsiteX4" fmla="*/ 12990 w 95264"/>
                    <a:gd name="connsiteY4" fmla="*/ 19486 h 1017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5264" h="101759">
                      <a:moveTo>
                        <a:pt x="12990" y="19486"/>
                      </a:moveTo>
                      <a:cubicBezTo>
                        <a:pt x="-4330" y="36807"/>
                        <a:pt x="-4330" y="71448"/>
                        <a:pt x="12990" y="88769"/>
                      </a:cubicBezTo>
                      <a:cubicBezTo>
                        <a:pt x="30312" y="106090"/>
                        <a:pt x="64953" y="106090"/>
                        <a:pt x="82274" y="88769"/>
                      </a:cubicBezTo>
                      <a:cubicBezTo>
                        <a:pt x="99595" y="71448"/>
                        <a:pt x="99595" y="36807"/>
                        <a:pt x="82274" y="19486"/>
                      </a:cubicBezTo>
                      <a:cubicBezTo>
                        <a:pt x="64953" y="-6495"/>
                        <a:pt x="30312" y="-6495"/>
                        <a:pt x="12990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65" name="Freeform: Shape 476">
                  <a:extLst>
                    <a:ext uri="{FF2B5EF4-FFF2-40B4-BE49-F238E27FC236}">
                      <a16:creationId xmlns="" xmlns:a16="http://schemas.microsoft.com/office/drawing/2014/main" id="{01F46A47-4A19-4B3F-B66C-427E2F6BD5C0}"/>
                    </a:ext>
                  </a:extLst>
                </p:cNvPr>
                <p:cNvSpPr/>
                <p:nvPr/>
              </p:nvSpPr>
              <p:spPr>
                <a:xfrm>
                  <a:off x="8148519" y="3942883"/>
                  <a:ext cx="164547" cy="164547"/>
                </a:xfrm>
                <a:custGeom>
                  <a:avLst/>
                  <a:gdLst>
                    <a:gd name="connsiteX0" fmla="*/ 25981 w 164547"/>
                    <a:gd name="connsiteY0" fmla="*/ 25981 h 164547"/>
                    <a:gd name="connsiteX1" fmla="*/ 25981 w 164547"/>
                    <a:gd name="connsiteY1" fmla="*/ 138567 h 164547"/>
                    <a:gd name="connsiteX2" fmla="*/ 138567 w 164547"/>
                    <a:gd name="connsiteY2" fmla="*/ 138567 h 164547"/>
                    <a:gd name="connsiteX3" fmla="*/ 138567 w 164547"/>
                    <a:gd name="connsiteY3" fmla="*/ 25981 h 164547"/>
                    <a:gd name="connsiteX4" fmla="*/ 25981 w 164547"/>
                    <a:gd name="connsiteY4" fmla="*/ 25981 h 1645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64547" h="164547">
                      <a:moveTo>
                        <a:pt x="25981" y="25981"/>
                      </a:moveTo>
                      <a:cubicBezTo>
                        <a:pt x="-8660" y="60623"/>
                        <a:pt x="-8660" y="103925"/>
                        <a:pt x="25981" y="138567"/>
                      </a:cubicBezTo>
                      <a:cubicBezTo>
                        <a:pt x="60623" y="173208"/>
                        <a:pt x="103925" y="173208"/>
                        <a:pt x="138567" y="138567"/>
                      </a:cubicBezTo>
                      <a:cubicBezTo>
                        <a:pt x="173208" y="103925"/>
                        <a:pt x="173208" y="60623"/>
                        <a:pt x="138567" y="25981"/>
                      </a:cubicBezTo>
                      <a:cubicBezTo>
                        <a:pt x="112586" y="-8660"/>
                        <a:pt x="60623" y="-8660"/>
                        <a:pt x="25981" y="2598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66" name="Freeform: Shape 477">
                  <a:extLst>
                    <a:ext uri="{FF2B5EF4-FFF2-40B4-BE49-F238E27FC236}">
                      <a16:creationId xmlns="" xmlns:a16="http://schemas.microsoft.com/office/drawing/2014/main" id="{8D3A4987-8CA2-4ABC-9B83-C9C68738DE97}"/>
                    </a:ext>
                  </a:extLst>
                </p:cNvPr>
                <p:cNvSpPr/>
                <p:nvPr/>
              </p:nvSpPr>
              <p:spPr>
                <a:xfrm>
                  <a:off x="7860560" y="3817307"/>
                  <a:ext cx="116915" cy="110420"/>
                </a:xfrm>
                <a:custGeom>
                  <a:avLst/>
                  <a:gdLst>
                    <a:gd name="connsiteX0" fmla="*/ 19486 w 116915"/>
                    <a:gd name="connsiteY0" fmla="*/ 12991 h 110420"/>
                    <a:gd name="connsiteX1" fmla="*/ 19486 w 116915"/>
                    <a:gd name="connsiteY1" fmla="*/ 90934 h 110420"/>
                    <a:gd name="connsiteX2" fmla="*/ 97430 w 116915"/>
                    <a:gd name="connsiteY2" fmla="*/ 90934 h 110420"/>
                    <a:gd name="connsiteX3" fmla="*/ 97430 w 116915"/>
                    <a:gd name="connsiteY3" fmla="*/ 12991 h 110420"/>
                    <a:gd name="connsiteX4" fmla="*/ 19486 w 116915"/>
                    <a:gd name="connsiteY4" fmla="*/ 12991 h 1104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6915" h="110420">
                      <a:moveTo>
                        <a:pt x="19486" y="12991"/>
                      </a:moveTo>
                      <a:cubicBezTo>
                        <a:pt x="-6495" y="38972"/>
                        <a:pt x="-6495" y="73614"/>
                        <a:pt x="19486" y="90934"/>
                      </a:cubicBezTo>
                      <a:cubicBezTo>
                        <a:pt x="45467" y="116916"/>
                        <a:pt x="80109" y="116916"/>
                        <a:pt x="97430" y="90934"/>
                      </a:cubicBezTo>
                      <a:cubicBezTo>
                        <a:pt x="123411" y="64953"/>
                        <a:pt x="123411" y="30311"/>
                        <a:pt x="97430" y="12991"/>
                      </a:cubicBezTo>
                      <a:cubicBezTo>
                        <a:pt x="80109" y="-4330"/>
                        <a:pt x="45467" y="-4330"/>
                        <a:pt x="19486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956" name="Graphic 1">
                <a:extLst>
                  <a:ext uri="{FF2B5EF4-FFF2-40B4-BE49-F238E27FC236}">
                    <a16:creationId xmlns="" xmlns:a16="http://schemas.microsoft.com/office/drawing/2014/main" id="{9D487CB7-AD3D-40AA-90AB-A78D54C24363}"/>
                  </a:ext>
                </a:extLst>
              </p:cNvPr>
              <p:cNvGrpSpPr/>
              <p:nvPr/>
            </p:nvGrpSpPr>
            <p:grpSpPr>
              <a:xfrm>
                <a:off x="42367" y="3475220"/>
                <a:ext cx="463332" cy="177538"/>
                <a:chOff x="42367" y="3475220"/>
                <a:chExt cx="463332" cy="177538"/>
              </a:xfrm>
              <a:grpFill/>
            </p:grpSpPr>
            <p:sp>
              <p:nvSpPr>
                <p:cNvPr id="961" name="Freeform: Shape 472">
                  <a:extLst>
                    <a:ext uri="{FF2B5EF4-FFF2-40B4-BE49-F238E27FC236}">
                      <a16:creationId xmlns="" xmlns:a16="http://schemas.microsoft.com/office/drawing/2014/main" id="{6A6D770D-A746-4E50-80A2-B1BD6B0663FD}"/>
                    </a:ext>
                  </a:extLst>
                </p:cNvPr>
                <p:cNvSpPr/>
                <p:nvPr/>
              </p:nvSpPr>
              <p:spPr>
                <a:xfrm>
                  <a:off x="42367" y="3475220"/>
                  <a:ext cx="103925" cy="103925"/>
                </a:xfrm>
                <a:custGeom>
                  <a:avLst/>
                  <a:gdLst>
                    <a:gd name="connsiteX0" fmla="*/ 103925 w 103925"/>
                    <a:gd name="connsiteY0" fmla="*/ 51963 h 103925"/>
                    <a:gd name="connsiteX1" fmla="*/ 51962 w 103925"/>
                    <a:gd name="connsiteY1" fmla="*/ 103925 h 103925"/>
                    <a:gd name="connsiteX2" fmla="*/ 0 w 103925"/>
                    <a:gd name="connsiteY2" fmla="*/ 51963 h 103925"/>
                    <a:gd name="connsiteX3" fmla="*/ 51962 w 103925"/>
                    <a:gd name="connsiteY3" fmla="*/ 0 h 103925"/>
                    <a:gd name="connsiteX4" fmla="*/ 103925 w 103925"/>
                    <a:gd name="connsiteY4" fmla="*/ 51963 h 103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925" h="103925">
                      <a:moveTo>
                        <a:pt x="103925" y="51963"/>
                      </a:moveTo>
                      <a:cubicBezTo>
                        <a:pt x="103925" y="80661"/>
                        <a:pt x="80661" y="103925"/>
                        <a:pt x="51962" y="103925"/>
                      </a:cubicBezTo>
                      <a:cubicBezTo>
                        <a:pt x="23264" y="103925"/>
                        <a:pt x="0" y="80661"/>
                        <a:pt x="0" y="51963"/>
                      </a:cubicBezTo>
                      <a:cubicBezTo>
                        <a:pt x="0" y="23264"/>
                        <a:pt x="23264" y="0"/>
                        <a:pt x="51962" y="0"/>
                      </a:cubicBezTo>
                      <a:cubicBezTo>
                        <a:pt x="80661" y="0"/>
                        <a:pt x="103925" y="23264"/>
                        <a:pt x="103925" y="5196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62" name="Freeform: Shape 473">
                  <a:extLst>
                    <a:ext uri="{FF2B5EF4-FFF2-40B4-BE49-F238E27FC236}">
                      <a16:creationId xmlns="" xmlns:a16="http://schemas.microsoft.com/office/drawing/2014/main" id="{2F52808B-8DC3-4143-AE7F-1DD59C05F0DB}"/>
                    </a:ext>
                  </a:extLst>
                </p:cNvPr>
                <p:cNvSpPr/>
                <p:nvPr/>
              </p:nvSpPr>
              <p:spPr>
                <a:xfrm>
                  <a:off x="410435" y="3550999"/>
                  <a:ext cx="95264" cy="101759"/>
                </a:xfrm>
                <a:custGeom>
                  <a:avLst/>
                  <a:gdLst>
                    <a:gd name="connsiteX0" fmla="*/ 12991 w 95264"/>
                    <a:gd name="connsiteY0" fmla="*/ 19486 h 101759"/>
                    <a:gd name="connsiteX1" fmla="*/ 12991 w 95264"/>
                    <a:gd name="connsiteY1" fmla="*/ 88769 h 101759"/>
                    <a:gd name="connsiteX2" fmla="*/ 82274 w 95264"/>
                    <a:gd name="connsiteY2" fmla="*/ 88769 h 101759"/>
                    <a:gd name="connsiteX3" fmla="*/ 82274 w 95264"/>
                    <a:gd name="connsiteY3" fmla="*/ 19486 h 101759"/>
                    <a:gd name="connsiteX4" fmla="*/ 12991 w 95264"/>
                    <a:gd name="connsiteY4" fmla="*/ 19486 h 1017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5264" h="101759">
                      <a:moveTo>
                        <a:pt x="12991" y="19486"/>
                      </a:moveTo>
                      <a:cubicBezTo>
                        <a:pt x="-4330" y="36807"/>
                        <a:pt x="-4330" y="71449"/>
                        <a:pt x="12991" y="88769"/>
                      </a:cubicBezTo>
                      <a:cubicBezTo>
                        <a:pt x="30311" y="106090"/>
                        <a:pt x="64953" y="106090"/>
                        <a:pt x="82274" y="88769"/>
                      </a:cubicBezTo>
                      <a:cubicBezTo>
                        <a:pt x="99595" y="71449"/>
                        <a:pt x="99595" y="36807"/>
                        <a:pt x="82274" y="19486"/>
                      </a:cubicBezTo>
                      <a:cubicBezTo>
                        <a:pt x="64953" y="-6495"/>
                        <a:pt x="30311" y="-6495"/>
                        <a:pt x="12991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63" name="Freeform: Shape 474">
                  <a:extLst>
                    <a:ext uri="{FF2B5EF4-FFF2-40B4-BE49-F238E27FC236}">
                      <a16:creationId xmlns="" xmlns:a16="http://schemas.microsoft.com/office/drawing/2014/main" id="{AA92CB95-8412-441E-BBF7-B25AD4D0DA28}"/>
                    </a:ext>
                  </a:extLst>
                </p:cNvPr>
                <p:cNvSpPr/>
                <p:nvPr/>
              </p:nvSpPr>
              <p:spPr>
                <a:xfrm>
                  <a:off x="265373" y="3507697"/>
                  <a:ext cx="134236" cy="134236"/>
                </a:xfrm>
                <a:custGeom>
                  <a:avLst/>
                  <a:gdLst>
                    <a:gd name="connsiteX0" fmla="*/ 19486 w 134236"/>
                    <a:gd name="connsiteY0" fmla="*/ 19486 h 134236"/>
                    <a:gd name="connsiteX1" fmla="*/ 19486 w 134236"/>
                    <a:gd name="connsiteY1" fmla="*/ 114751 h 134236"/>
                    <a:gd name="connsiteX2" fmla="*/ 114751 w 134236"/>
                    <a:gd name="connsiteY2" fmla="*/ 114751 h 134236"/>
                    <a:gd name="connsiteX3" fmla="*/ 114751 w 134236"/>
                    <a:gd name="connsiteY3" fmla="*/ 19486 h 134236"/>
                    <a:gd name="connsiteX4" fmla="*/ 19486 w 134236"/>
                    <a:gd name="connsiteY4" fmla="*/ 19486 h 134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236" h="134236">
                      <a:moveTo>
                        <a:pt x="19486" y="19486"/>
                      </a:moveTo>
                      <a:cubicBezTo>
                        <a:pt x="-6495" y="45467"/>
                        <a:pt x="-6495" y="88769"/>
                        <a:pt x="19486" y="114751"/>
                      </a:cubicBezTo>
                      <a:cubicBezTo>
                        <a:pt x="45467" y="140732"/>
                        <a:pt x="88769" y="140732"/>
                        <a:pt x="114751" y="114751"/>
                      </a:cubicBezTo>
                      <a:cubicBezTo>
                        <a:pt x="140732" y="88769"/>
                        <a:pt x="140732" y="45467"/>
                        <a:pt x="114751" y="19486"/>
                      </a:cubicBezTo>
                      <a:cubicBezTo>
                        <a:pt x="88769" y="-6495"/>
                        <a:pt x="45467" y="-6495"/>
                        <a:pt x="19486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957" name="Graphic 1">
                <a:extLst>
                  <a:ext uri="{FF2B5EF4-FFF2-40B4-BE49-F238E27FC236}">
                    <a16:creationId xmlns="" xmlns:a16="http://schemas.microsoft.com/office/drawing/2014/main" id="{7AF4EEE7-8FDA-4EBF-9D6D-8A34501A094B}"/>
                  </a:ext>
                </a:extLst>
              </p:cNvPr>
              <p:cNvGrpSpPr/>
              <p:nvPr/>
            </p:nvGrpSpPr>
            <p:grpSpPr>
              <a:xfrm>
                <a:off x="4952474" y="4159043"/>
                <a:ext cx="433722" cy="277835"/>
                <a:chOff x="4952474" y="4159043"/>
                <a:chExt cx="433722" cy="277835"/>
              </a:xfrm>
              <a:grpFill/>
            </p:grpSpPr>
            <p:sp>
              <p:nvSpPr>
                <p:cNvPr id="958" name="Freeform: Shape 469">
                  <a:extLst>
                    <a:ext uri="{FF2B5EF4-FFF2-40B4-BE49-F238E27FC236}">
                      <a16:creationId xmlns="" xmlns:a16="http://schemas.microsoft.com/office/drawing/2014/main" id="{4C6485CE-F2BF-4EE4-AE3A-63DCFC77EF6F}"/>
                    </a:ext>
                  </a:extLst>
                </p:cNvPr>
                <p:cNvSpPr/>
                <p:nvPr/>
              </p:nvSpPr>
              <p:spPr>
                <a:xfrm>
                  <a:off x="5281570" y="4332251"/>
                  <a:ext cx="104626" cy="104626"/>
                </a:xfrm>
                <a:custGeom>
                  <a:avLst/>
                  <a:gdLst>
                    <a:gd name="connsiteX0" fmla="*/ 78295 w 104626"/>
                    <a:gd name="connsiteY0" fmla="*/ 95616 h 104626"/>
                    <a:gd name="connsiteX1" fmla="*/ 95615 w 104626"/>
                    <a:gd name="connsiteY1" fmla="*/ 26332 h 104626"/>
                    <a:gd name="connsiteX2" fmla="*/ 26332 w 104626"/>
                    <a:gd name="connsiteY2" fmla="*/ 9011 h 104626"/>
                    <a:gd name="connsiteX3" fmla="*/ 9011 w 104626"/>
                    <a:gd name="connsiteY3" fmla="*/ 78295 h 104626"/>
                    <a:gd name="connsiteX4" fmla="*/ 78295 w 104626"/>
                    <a:gd name="connsiteY4" fmla="*/ 95616 h 1046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4626" h="104626">
                      <a:moveTo>
                        <a:pt x="78295" y="95616"/>
                      </a:moveTo>
                      <a:cubicBezTo>
                        <a:pt x="104276" y="78295"/>
                        <a:pt x="112937" y="52313"/>
                        <a:pt x="95615" y="26332"/>
                      </a:cubicBezTo>
                      <a:cubicBezTo>
                        <a:pt x="78295" y="351"/>
                        <a:pt x="52313" y="-8310"/>
                        <a:pt x="26332" y="9011"/>
                      </a:cubicBezTo>
                      <a:cubicBezTo>
                        <a:pt x="351" y="26332"/>
                        <a:pt x="-8309" y="52313"/>
                        <a:pt x="9011" y="78295"/>
                      </a:cubicBezTo>
                      <a:cubicBezTo>
                        <a:pt x="26332" y="104276"/>
                        <a:pt x="52313" y="112936"/>
                        <a:pt x="78295" y="9561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59" name="Freeform: Shape 470">
                  <a:extLst>
                    <a:ext uri="{FF2B5EF4-FFF2-40B4-BE49-F238E27FC236}">
                      <a16:creationId xmlns="" xmlns:a16="http://schemas.microsoft.com/office/drawing/2014/main" id="{CBC94C97-0CF0-45AF-9DBF-FAA15E580DBD}"/>
                    </a:ext>
                  </a:extLst>
                </p:cNvPr>
                <p:cNvSpPr/>
                <p:nvPr/>
              </p:nvSpPr>
              <p:spPr>
                <a:xfrm>
                  <a:off x="4952474" y="4159043"/>
                  <a:ext cx="104626" cy="104626"/>
                </a:xfrm>
                <a:custGeom>
                  <a:avLst/>
                  <a:gdLst>
                    <a:gd name="connsiteX0" fmla="*/ 78294 w 104626"/>
                    <a:gd name="connsiteY0" fmla="*/ 95616 h 104626"/>
                    <a:gd name="connsiteX1" fmla="*/ 95616 w 104626"/>
                    <a:gd name="connsiteY1" fmla="*/ 26332 h 104626"/>
                    <a:gd name="connsiteX2" fmla="*/ 26332 w 104626"/>
                    <a:gd name="connsiteY2" fmla="*/ 9011 h 104626"/>
                    <a:gd name="connsiteX3" fmla="*/ 9011 w 104626"/>
                    <a:gd name="connsiteY3" fmla="*/ 78295 h 104626"/>
                    <a:gd name="connsiteX4" fmla="*/ 78294 w 104626"/>
                    <a:gd name="connsiteY4" fmla="*/ 95616 h 1046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4626" h="104626">
                      <a:moveTo>
                        <a:pt x="78294" y="95616"/>
                      </a:moveTo>
                      <a:cubicBezTo>
                        <a:pt x="104276" y="78295"/>
                        <a:pt x="112936" y="52313"/>
                        <a:pt x="95616" y="26332"/>
                      </a:cubicBezTo>
                      <a:cubicBezTo>
                        <a:pt x="78294" y="351"/>
                        <a:pt x="52314" y="-8310"/>
                        <a:pt x="26332" y="9011"/>
                      </a:cubicBezTo>
                      <a:cubicBezTo>
                        <a:pt x="351" y="26332"/>
                        <a:pt x="-8310" y="52313"/>
                        <a:pt x="9011" y="78295"/>
                      </a:cubicBezTo>
                      <a:cubicBezTo>
                        <a:pt x="26332" y="104276"/>
                        <a:pt x="60974" y="112936"/>
                        <a:pt x="78294" y="9561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60" name="Freeform: Shape 471">
                  <a:extLst>
                    <a:ext uri="{FF2B5EF4-FFF2-40B4-BE49-F238E27FC236}">
                      <a16:creationId xmlns="" xmlns:a16="http://schemas.microsoft.com/office/drawing/2014/main" id="{008A64BD-96BD-4140-94FC-FD4DA5CCD248}"/>
                    </a:ext>
                  </a:extLst>
                </p:cNvPr>
                <p:cNvSpPr/>
                <p:nvPr/>
              </p:nvSpPr>
              <p:spPr>
                <a:xfrm>
                  <a:off x="5048090" y="4202696"/>
                  <a:ext cx="138566" cy="138566"/>
                </a:xfrm>
                <a:custGeom>
                  <a:avLst/>
                  <a:gdLst>
                    <a:gd name="connsiteX0" fmla="*/ 103925 w 138566"/>
                    <a:gd name="connsiteY0" fmla="*/ 129906 h 138566"/>
                    <a:gd name="connsiteX1" fmla="*/ 129906 w 138566"/>
                    <a:gd name="connsiteY1" fmla="*/ 34642 h 138566"/>
                    <a:gd name="connsiteX2" fmla="*/ 34642 w 138566"/>
                    <a:gd name="connsiteY2" fmla="*/ 8660 h 138566"/>
                    <a:gd name="connsiteX3" fmla="*/ 8660 w 138566"/>
                    <a:gd name="connsiteY3" fmla="*/ 103925 h 138566"/>
                    <a:gd name="connsiteX4" fmla="*/ 103925 w 138566"/>
                    <a:gd name="connsiteY4" fmla="*/ 129906 h 1385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8566" h="138566">
                      <a:moveTo>
                        <a:pt x="103925" y="129906"/>
                      </a:moveTo>
                      <a:cubicBezTo>
                        <a:pt x="138567" y="112586"/>
                        <a:pt x="147227" y="69283"/>
                        <a:pt x="129906" y="34642"/>
                      </a:cubicBezTo>
                      <a:cubicBezTo>
                        <a:pt x="112585" y="0"/>
                        <a:pt x="69283" y="-8660"/>
                        <a:pt x="34642" y="8660"/>
                      </a:cubicBezTo>
                      <a:cubicBezTo>
                        <a:pt x="0" y="25981"/>
                        <a:pt x="-8660" y="69283"/>
                        <a:pt x="8660" y="103925"/>
                      </a:cubicBezTo>
                      <a:cubicBezTo>
                        <a:pt x="34642" y="138567"/>
                        <a:pt x="69283" y="147227"/>
                        <a:pt x="103925" y="12990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</p:grpSp>
        <p:grpSp>
          <p:nvGrpSpPr>
            <p:cNvPr id="527" name="Graphic 1">
              <a:extLst>
                <a:ext uri="{FF2B5EF4-FFF2-40B4-BE49-F238E27FC236}">
                  <a16:creationId xmlns="" xmlns:a16="http://schemas.microsoft.com/office/drawing/2014/main" id="{E1C44059-30F6-4DA4-912F-15E21A86A7AE}"/>
                </a:ext>
              </a:extLst>
            </p:cNvPr>
            <p:cNvGrpSpPr/>
            <p:nvPr/>
          </p:nvGrpSpPr>
          <p:grpSpPr>
            <a:xfrm>
              <a:off x="2997232" y="2678632"/>
              <a:ext cx="454439" cy="402993"/>
              <a:chOff x="9449747" y="2150176"/>
              <a:chExt cx="1377006" cy="1221119"/>
            </a:xfrm>
            <a:grpFill/>
          </p:grpSpPr>
          <p:sp>
            <p:nvSpPr>
              <p:cNvPr id="944" name="Freeform: Shape 455">
                <a:extLst>
                  <a:ext uri="{FF2B5EF4-FFF2-40B4-BE49-F238E27FC236}">
                    <a16:creationId xmlns="" xmlns:a16="http://schemas.microsoft.com/office/drawing/2014/main" id="{9B191F3D-990D-4C8D-8E81-18FD70841B99}"/>
                  </a:ext>
                </a:extLst>
              </p:cNvPr>
              <p:cNvSpPr/>
              <p:nvPr/>
            </p:nvSpPr>
            <p:spPr>
              <a:xfrm>
                <a:off x="9713890" y="3031374"/>
                <a:ext cx="307444" cy="307444"/>
              </a:xfrm>
              <a:custGeom>
                <a:avLst/>
                <a:gdLst>
                  <a:gd name="connsiteX0" fmla="*/ 45467 w 307444"/>
                  <a:gd name="connsiteY0" fmla="*/ 45467 h 307444"/>
                  <a:gd name="connsiteX1" fmla="*/ 45467 w 307444"/>
                  <a:gd name="connsiteY1" fmla="*/ 261978 h 307444"/>
                  <a:gd name="connsiteX2" fmla="*/ 261978 w 307444"/>
                  <a:gd name="connsiteY2" fmla="*/ 261978 h 307444"/>
                  <a:gd name="connsiteX3" fmla="*/ 261978 w 307444"/>
                  <a:gd name="connsiteY3" fmla="*/ 45467 h 307444"/>
                  <a:gd name="connsiteX4" fmla="*/ 45467 w 307444"/>
                  <a:gd name="connsiteY4" fmla="*/ 45467 h 307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7444" h="307444">
                    <a:moveTo>
                      <a:pt x="45467" y="45467"/>
                    </a:moveTo>
                    <a:cubicBezTo>
                      <a:pt x="-15156" y="106090"/>
                      <a:pt x="-15156" y="201355"/>
                      <a:pt x="45467" y="261978"/>
                    </a:cubicBezTo>
                    <a:cubicBezTo>
                      <a:pt x="106090" y="322601"/>
                      <a:pt x="201355" y="322601"/>
                      <a:pt x="261978" y="261978"/>
                    </a:cubicBezTo>
                    <a:cubicBezTo>
                      <a:pt x="322601" y="201355"/>
                      <a:pt x="322601" y="106090"/>
                      <a:pt x="261978" y="45467"/>
                    </a:cubicBezTo>
                    <a:cubicBezTo>
                      <a:pt x="201355" y="-15156"/>
                      <a:pt x="106090" y="-15156"/>
                      <a:pt x="45467" y="4546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5" name="Freeform: Shape 456">
                <a:extLst>
                  <a:ext uri="{FF2B5EF4-FFF2-40B4-BE49-F238E27FC236}">
                    <a16:creationId xmlns="" xmlns:a16="http://schemas.microsoft.com/office/drawing/2014/main" id="{30BC9135-195E-4EC3-9D97-629E42E7017B}"/>
                  </a:ext>
                </a:extLst>
              </p:cNvPr>
              <p:cNvSpPr/>
              <p:nvPr/>
            </p:nvSpPr>
            <p:spPr>
              <a:xfrm>
                <a:off x="10675197" y="2557216"/>
                <a:ext cx="151556" cy="158052"/>
              </a:xfrm>
              <a:custGeom>
                <a:avLst/>
                <a:gdLst>
                  <a:gd name="connsiteX0" fmla="*/ 19486 w 151556"/>
                  <a:gd name="connsiteY0" fmla="*/ 25981 h 158052"/>
                  <a:gd name="connsiteX1" fmla="*/ 19486 w 151556"/>
                  <a:gd name="connsiteY1" fmla="*/ 138567 h 158052"/>
                  <a:gd name="connsiteX2" fmla="*/ 132071 w 151556"/>
                  <a:gd name="connsiteY2" fmla="*/ 138567 h 158052"/>
                  <a:gd name="connsiteX3" fmla="*/ 132071 w 151556"/>
                  <a:gd name="connsiteY3" fmla="*/ 25981 h 158052"/>
                  <a:gd name="connsiteX4" fmla="*/ 19486 w 151556"/>
                  <a:gd name="connsiteY4" fmla="*/ 25981 h 1580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1556" h="158052">
                    <a:moveTo>
                      <a:pt x="19486" y="25981"/>
                    </a:moveTo>
                    <a:cubicBezTo>
                      <a:pt x="-6495" y="51963"/>
                      <a:pt x="-6495" y="103925"/>
                      <a:pt x="19486" y="138567"/>
                    </a:cubicBezTo>
                    <a:cubicBezTo>
                      <a:pt x="45466" y="164548"/>
                      <a:pt x="97429" y="164548"/>
                      <a:pt x="132071" y="138567"/>
                    </a:cubicBezTo>
                    <a:cubicBezTo>
                      <a:pt x="158052" y="112585"/>
                      <a:pt x="158052" y="60623"/>
                      <a:pt x="132071" y="25981"/>
                    </a:cubicBezTo>
                    <a:cubicBezTo>
                      <a:pt x="97429" y="-8660"/>
                      <a:pt x="45466" y="-8660"/>
                      <a:pt x="19486" y="2598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6" name="Freeform: Shape 457">
                <a:extLst>
                  <a:ext uri="{FF2B5EF4-FFF2-40B4-BE49-F238E27FC236}">
                    <a16:creationId xmlns="" xmlns:a16="http://schemas.microsoft.com/office/drawing/2014/main" id="{C62B8AE5-8D8D-409B-9970-BE6184F163C7}"/>
                  </a:ext>
                </a:extLst>
              </p:cNvPr>
              <p:cNvSpPr/>
              <p:nvPr/>
            </p:nvSpPr>
            <p:spPr>
              <a:xfrm>
                <a:off x="10071132" y="2340706"/>
                <a:ext cx="242491" cy="242491"/>
              </a:xfrm>
              <a:custGeom>
                <a:avLst/>
                <a:gdLst>
                  <a:gd name="connsiteX0" fmla="*/ 242491 w 242491"/>
                  <a:gd name="connsiteY0" fmla="*/ 121246 h 242491"/>
                  <a:gd name="connsiteX1" fmla="*/ 121245 w 242491"/>
                  <a:gd name="connsiteY1" fmla="*/ 242492 h 242491"/>
                  <a:gd name="connsiteX2" fmla="*/ -1 w 242491"/>
                  <a:gd name="connsiteY2" fmla="*/ 121246 h 242491"/>
                  <a:gd name="connsiteX3" fmla="*/ 121245 w 242491"/>
                  <a:gd name="connsiteY3" fmla="*/ 0 h 242491"/>
                  <a:gd name="connsiteX4" fmla="*/ 242491 w 242491"/>
                  <a:gd name="connsiteY4" fmla="*/ 121246 h 2424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2491" h="242491">
                    <a:moveTo>
                      <a:pt x="242491" y="121246"/>
                    </a:moveTo>
                    <a:cubicBezTo>
                      <a:pt x="242491" y="188208"/>
                      <a:pt x="188208" y="242492"/>
                      <a:pt x="121245" y="242492"/>
                    </a:cubicBezTo>
                    <a:cubicBezTo>
                      <a:pt x="54283" y="242492"/>
                      <a:pt x="-1" y="188208"/>
                      <a:pt x="-1" y="121246"/>
                    </a:cubicBezTo>
                    <a:cubicBezTo>
                      <a:pt x="-1" y="54284"/>
                      <a:pt x="54283" y="0"/>
                      <a:pt x="121245" y="0"/>
                    </a:cubicBezTo>
                    <a:cubicBezTo>
                      <a:pt x="188208" y="0"/>
                      <a:pt x="242491" y="54284"/>
                      <a:pt x="242491" y="12124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7" name="Freeform: Shape 458">
                <a:extLst>
                  <a:ext uri="{FF2B5EF4-FFF2-40B4-BE49-F238E27FC236}">
                    <a16:creationId xmlns="" xmlns:a16="http://schemas.microsoft.com/office/drawing/2014/main" id="{7DFBD619-F842-44A3-9D30-36B2D476E9D2}"/>
                  </a:ext>
                </a:extLst>
              </p:cNvPr>
              <p:cNvSpPr/>
              <p:nvPr/>
            </p:nvSpPr>
            <p:spPr>
              <a:xfrm>
                <a:off x="9449747" y="2611344"/>
                <a:ext cx="229501" cy="229501"/>
              </a:xfrm>
              <a:custGeom>
                <a:avLst/>
                <a:gdLst>
                  <a:gd name="connsiteX0" fmla="*/ 32477 w 229501"/>
                  <a:gd name="connsiteY0" fmla="*/ 32477 h 229501"/>
                  <a:gd name="connsiteX1" fmla="*/ 32477 w 229501"/>
                  <a:gd name="connsiteY1" fmla="*/ 197025 h 229501"/>
                  <a:gd name="connsiteX2" fmla="*/ 197025 w 229501"/>
                  <a:gd name="connsiteY2" fmla="*/ 197025 h 229501"/>
                  <a:gd name="connsiteX3" fmla="*/ 197025 w 229501"/>
                  <a:gd name="connsiteY3" fmla="*/ 32477 h 229501"/>
                  <a:gd name="connsiteX4" fmla="*/ 32477 w 229501"/>
                  <a:gd name="connsiteY4" fmla="*/ 32477 h 2295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9501" h="229501">
                    <a:moveTo>
                      <a:pt x="32477" y="32477"/>
                    </a:moveTo>
                    <a:cubicBezTo>
                      <a:pt x="-10826" y="75779"/>
                      <a:pt x="-10826" y="153722"/>
                      <a:pt x="32477" y="197025"/>
                    </a:cubicBezTo>
                    <a:cubicBezTo>
                      <a:pt x="75779" y="240327"/>
                      <a:pt x="153723" y="240327"/>
                      <a:pt x="197025" y="197025"/>
                    </a:cubicBezTo>
                    <a:cubicBezTo>
                      <a:pt x="240327" y="153722"/>
                      <a:pt x="240327" y="75779"/>
                      <a:pt x="197025" y="32477"/>
                    </a:cubicBezTo>
                    <a:cubicBezTo>
                      <a:pt x="153723" y="-10826"/>
                      <a:pt x="84439" y="-10826"/>
                      <a:pt x="32477" y="3247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8" name="Freeform: Shape 459">
                <a:extLst>
                  <a:ext uri="{FF2B5EF4-FFF2-40B4-BE49-F238E27FC236}">
                    <a16:creationId xmlns="" xmlns:a16="http://schemas.microsoft.com/office/drawing/2014/main" id="{951BFEFE-0BBE-4C2E-A0CB-6067F33B2892}"/>
                  </a:ext>
                </a:extLst>
              </p:cNvPr>
              <p:cNvSpPr/>
              <p:nvPr/>
            </p:nvSpPr>
            <p:spPr>
              <a:xfrm>
                <a:off x="10289808" y="2793212"/>
                <a:ext cx="229500" cy="229501"/>
              </a:xfrm>
              <a:custGeom>
                <a:avLst/>
                <a:gdLst>
                  <a:gd name="connsiteX0" fmla="*/ 32477 w 229500"/>
                  <a:gd name="connsiteY0" fmla="*/ 32477 h 229501"/>
                  <a:gd name="connsiteX1" fmla="*/ 32477 w 229500"/>
                  <a:gd name="connsiteY1" fmla="*/ 197025 h 229501"/>
                  <a:gd name="connsiteX2" fmla="*/ 197024 w 229500"/>
                  <a:gd name="connsiteY2" fmla="*/ 197025 h 229501"/>
                  <a:gd name="connsiteX3" fmla="*/ 197024 w 229500"/>
                  <a:gd name="connsiteY3" fmla="*/ 32477 h 229501"/>
                  <a:gd name="connsiteX4" fmla="*/ 32477 w 229500"/>
                  <a:gd name="connsiteY4" fmla="*/ 32477 h 2295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9500" h="229501">
                    <a:moveTo>
                      <a:pt x="32477" y="32477"/>
                    </a:moveTo>
                    <a:cubicBezTo>
                      <a:pt x="-10826" y="75779"/>
                      <a:pt x="-10826" y="153722"/>
                      <a:pt x="32477" y="197025"/>
                    </a:cubicBezTo>
                    <a:cubicBezTo>
                      <a:pt x="75779" y="240327"/>
                      <a:pt x="153722" y="240327"/>
                      <a:pt x="197024" y="197025"/>
                    </a:cubicBezTo>
                    <a:cubicBezTo>
                      <a:pt x="240326" y="153722"/>
                      <a:pt x="240326" y="75779"/>
                      <a:pt x="197024" y="32477"/>
                    </a:cubicBezTo>
                    <a:cubicBezTo>
                      <a:pt x="153722" y="-10826"/>
                      <a:pt x="75779" y="-10826"/>
                      <a:pt x="32477" y="3247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9" name="Freeform: Shape 460">
                <a:extLst>
                  <a:ext uri="{FF2B5EF4-FFF2-40B4-BE49-F238E27FC236}">
                    <a16:creationId xmlns="" xmlns:a16="http://schemas.microsoft.com/office/drawing/2014/main" id="{FC60FAF8-0FF2-470F-BC90-3749BC6FBD93}"/>
                  </a:ext>
                </a:extLst>
              </p:cNvPr>
              <p:cNvSpPr/>
              <p:nvPr/>
            </p:nvSpPr>
            <p:spPr>
              <a:xfrm>
                <a:off x="10140415" y="3232729"/>
                <a:ext cx="138566" cy="138566"/>
              </a:xfrm>
              <a:custGeom>
                <a:avLst/>
                <a:gdLst>
                  <a:gd name="connsiteX0" fmla="*/ 138567 w 138566"/>
                  <a:gd name="connsiteY0" fmla="*/ 69283 h 138566"/>
                  <a:gd name="connsiteX1" fmla="*/ 69283 w 138566"/>
                  <a:gd name="connsiteY1" fmla="*/ 138567 h 138566"/>
                  <a:gd name="connsiteX2" fmla="*/ 0 w 138566"/>
                  <a:gd name="connsiteY2" fmla="*/ 69283 h 138566"/>
                  <a:gd name="connsiteX3" fmla="*/ 69283 w 138566"/>
                  <a:gd name="connsiteY3" fmla="*/ 0 h 138566"/>
                  <a:gd name="connsiteX4" fmla="*/ 138567 w 138566"/>
                  <a:gd name="connsiteY4" fmla="*/ 69283 h 1385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8566" h="138566">
                    <a:moveTo>
                      <a:pt x="138567" y="69283"/>
                    </a:moveTo>
                    <a:cubicBezTo>
                      <a:pt x="138567" y="107547"/>
                      <a:pt x="107548" y="138567"/>
                      <a:pt x="69283" y="138567"/>
                    </a:cubicBezTo>
                    <a:cubicBezTo>
                      <a:pt x="31019" y="138567"/>
                      <a:pt x="0" y="107547"/>
                      <a:pt x="0" y="69283"/>
                    </a:cubicBezTo>
                    <a:cubicBezTo>
                      <a:pt x="0" y="31019"/>
                      <a:pt x="31019" y="0"/>
                      <a:pt x="69283" y="0"/>
                    </a:cubicBezTo>
                    <a:cubicBezTo>
                      <a:pt x="107547" y="0"/>
                      <a:pt x="138567" y="31019"/>
                      <a:pt x="138567" y="6928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50" name="Freeform: Shape 461">
                <a:extLst>
                  <a:ext uri="{FF2B5EF4-FFF2-40B4-BE49-F238E27FC236}">
                    <a16:creationId xmlns="" xmlns:a16="http://schemas.microsoft.com/office/drawing/2014/main" id="{8EBE8211-3B7C-471B-98AE-6AA1E0F48961}"/>
                  </a:ext>
                </a:extLst>
              </p:cNvPr>
              <p:cNvSpPr/>
              <p:nvPr/>
            </p:nvSpPr>
            <p:spPr>
              <a:xfrm>
                <a:off x="9638111" y="2150176"/>
                <a:ext cx="173208" cy="173208"/>
              </a:xfrm>
              <a:custGeom>
                <a:avLst/>
                <a:gdLst>
                  <a:gd name="connsiteX0" fmla="*/ 173209 w 173208"/>
                  <a:gd name="connsiteY0" fmla="*/ 86604 h 173208"/>
                  <a:gd name="connsiteX1" fmla="*/ 86604 w 173208"/>
                  <a:gd name="connsiteY1" fmla="*/ 173208 h 173208"/>
                  <a:gd name="connsiteX2" fmla="*/ 0 w 173208"/>
                  <a:gd name="connsiteY2" fmla="*/ 86604 h 173208"/>
                  <a:gd name="connsiteX3" fmla="*/ 86604 w 173208"/>
                  <a:gd name="connsiteY3" fmla="*/ 0 h 173208"/>
                  <a:gd name="connsiteX4" fmla="*/ 173209 w 173208"/>
                  <a:gd name="connsiteY4" fmla="*/ 86604 h 1732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8" h="173208">
                    <a:moveTo>
                      <a:pt x="173209" y="86604"/>
                    </a:moveTo>
                    <a:cubicBezTo>
                      <a:pt x="173209" y="134434"/>
                      <a:pt x="134434" y="173208"/>
                      <a:pt x="86604" y="173208"/>
                    </a:cubicBezTo>
                    <a:cubicBezTo>
                      <a:pt x="38774" y="173208"/>
                      <a:pt x="0" y="134434"/>
                      <a:pt x="0" y="86604"/>
                    </a:cubicBezTo>
                    <a:cubicBezTo>
                      <a:pt x="0" y="38774"/>
                      <a:pt x="38774" y="0"/>
                      <a:pt x="86604" y="0"/>
                    </a:cubicBezTo>
                    <a:cubicBezTo>
                      <a:pt x="134434" y="0"/>
                      <a:pt x="173209" y="38774"/>
                      <a:pt x="173209" y="8660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51" name="Freeform: Shape 462">
                <a:extLst>
                  <a:ext uri="{FF2B5EF4-FFF2-40B4-BE49-F238E27FC236}">
                    <a16:creationId xmlns="" xmlns:a16="http://schemas.microsoft.com/office/drawing/2014/main" id="{E0F0A9DF-0AF5-417D-8872-9EE0DBC142B7}"/>
                  </a:ext>
                </a:extLst>
              </p:cNvPr>
              <p:cNvSpPr/>
              <p:nvPr/>
            </p:nvSpPr>
            <p:spPr>
              <a:xfrm>
                <a:off x="9956382" y="2684957"/>
                <a:ext cx="307444" cy="307444"/>
              </a:xfrm>
              <a:custGeom>
                <a:avLst/>
                <a:gdLst>
                  <a:gd name="connsiteX0" fmla="*/ 45467 w 307444"/>
                  <a:gd name="connsiteY0" fmla="*/ 45467 h 307444"/>
                  <a:gd name="connsiteX1" fmla="*/ 45467 w 307444"/>
                  <a:gd name="connsiteY1" fmla="*/ 261978 h 307444"/>
                  <a:gd name="connsiteX2" fmla="*/ 261977 w 307444"/>
                  <a:gd name="connsiteY2" fmla="*/ 261978 h 307444"/>
                  <a:gd name="connsiteX3" fmla="*/ 261977 w 307444"/>
                  <a:gd name="connsiteY3" fmla="*/ 45467 h 307444"/>
                  <a:gd name="connsiteX4" fmla="*/ 45467 w 307444"/>
                  <a:gd name="connsiteY4" fmla="*/ 45467 h 307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7444" h="307444">
                    <a:moveTo>
                      <a:pt x="45467" y="45467"/>
                    </a:moveTo>
                    <a:cubicBezTo>
                      <a:pt x="-15156" y="106090"/>
                      <a:pt x="-15156" y="201355"/>
                      <a:pt x="45467" y="261978"/>
                    </a:cubicBezTo>
                    <a:cubicBezTo>
                      <a:pt x="106090" y="322601"/>
                      <a:pt x="201355" y="322601"/>
                      <a:pt x="261977" y="261978"/>
                    </a:cubicBezTo>
                    <a:cubicBezTo>
                      <a:pt x="322601" y="201355"/>
                      <a:pt x="322601" y="106090"/>
                      <a:pt x="261977" y="45467"/>
                    </a:cubicBezTo>
                    <a:cubicBezTo>
                      <a:pt x="201355" y="-15156"/>
                      <a:pt x="106090" y="-15156"/>
                      <a:pt x="45467" y="4546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28" name="Graphic 1">
              <a:extLst>
                <a:ext uri="{FF2B5EF4-FFF2-40B4-BE49-F238E27FC236}">
                  <a16:creationId xmlns="" xmlns:a16="http://schemas.microsoft.com/office/drawing/2014/main" id="{32143BC1-2815-4454-BBB1-A78EB42921A5}"/>
                </a:ext>
              </a:extLst>
            </p:cNvPr>
            <p:cNvGrpSpPr/>
            <p:nvPr/>
          </p:nvGrpSpPr>
          <p:grpSpPr>
            <a:xfrm>
              <a:off x="355626" y="3273118"/>
              <a:ext cx="419427" cy="377270"/>
              <a:chOff x="1445355" y="3951543"/>
              <a:chExt cx="1270916" cy="1143175"/>
            </a:xfrm>
            <a:grpFill/>
          </p:grpSpPr>
          <p:sp>
            <p:nvSpPr>
              <p:cNvPr id="936" name="Freeform: Shape 447">
                <a:extLst>
                  <a:ext uri="{FF2B5EF4-FFF2-40B4-BE49-F238E27FC236}">
                    <a16:creationId xmlns="" xmlns:a16="http://schemas.microsoft.com/office/drawing/2014/main" id="{A0284E1D-192C-490D-97ED-81DCAF913611}"/>
                  </a:ext>
                </a:extLst>
              </p:cNvPr>
              <p:cNvSpPr/>
              <p:nvPr/>
            </p:nvSpPr>
            <p:spPr>
              <a:xfrm>
                <a:off x="2190151" y="3994846"/>
                <a:ext cx="277133" cy="277133"/>
              </a:xfrm>
              <a:custGeom>
                <a:avLst/>
                <a:gdLst>
                  <a:gd name="connsiteX0" fmla="*/ 277133 w 277133"/>
                  <a:gd name="connsiteY0" fmla="*/ 138567 h 277133"/>
                  <a:gd name="connsiteX1" fmla="*/ 138567 w 277133"/>
                  <a:gd name="connsiteY1" fmla="*/ 277133 h 277133"/>
                  <a:gd name="connsiteX2" fmla="*/ 0 w 277133"/>
                  <a:gd name="connsiteY2" fmla="*/ 138567 h 277133"/>
                  <a:gd name="connsiteX3" fmla="*/ 138567 w 277133"/>
                  <a:gd name="connsiteY3" fmla="*/ 0 h 277133"/>
                  <a:gd name="connsiteX4" fmla="*/ 277133 w 277133"/>
                  <a:gd name="connsiteY4" fmla="*/ 138567 h 2771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7133" h="277133">
                    <a:moveTo>
                      <a:pt x="277133" y="138567"/>
                    </a:moveTo>
                    <a:cubicBezTo>
                      <a:pt x="277133" y="215095"/>
                      <a:pt x="215095" y="277133"/>
                      <a:pt x="138567" y="277133"/>
                    </a:cubicBezTo>
                    <a:cubicBezTo>
                      <a:pt x="62038" y="277133"/>
                      <a:pt x="0" y="215095"/>
                      <a:pt x="0" y="138567"/>
                    </a:cubicBezTo>
                    <a:cubicBezTo>
                      <a:pt x="0" y="62038"/>
                      <a:pt x="62038" y="0"/>
                      <a:pt x="138567" y="0"/>
                    </a:cubicBezTo>
                    <a:cubicBezTo>
                      <a:pt x="215095" y="0"/>
                      <a:pt x="277133" y="62038"/>
                      <a:pt x="277133" y="13856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37" name="Freeform: Shape 448">
                <a:extLst>
                  <a:ext uri="{FF2B5EF4-FFF2-40B4-BE49-F238E27FC236}">
                    <a16:creationId xmlns="" xmlns:a16="http://schemas.microsoft.com/office/drawing/2014/main" id="{A2EABFDC-7307-4C24-A022-9F495F9984D0}"/>
                  </a:ext>
                </a:extLst>
              </p:cNvPr>
              <p:cNvSpPr/>
              <p:nvPr/>
            </p:nvSpPr>
            <p:spPr>
              <a:xfrm>
                <a:off x="1445355" y="4575094"/>
                <a:ext cx="138566" cy="138566"/>
              </a:xfrm>
              <a:custGeom>
                <a:avLst/>
                <a:gdLst>
                  <a:gd name="connsiteX0" fmla="*/ 138567 w 138566"/>
                  <a:gd name="connsiteY0" fmla="*/ 69283 h 138566"/>
                  <a:gd name="connsiteX1" fmla="*/ 69283 w 138566"/>
                  <a:gd name="connsiteY1" fmla="*/ 138567 h 138566"/>
                  <a:gd name="connsiteX2" fmla="*/ 0 w 138566"/>
                  <a:gd name="connsiteY2" fmla="*/ 69283 h 138566"/>
                  <a:gd name="connsiteX3" fmla="*/ 69283 w 138566"/>
                  <a:gd name="connsiteY3" fmla="*/ 0 h 138566"/>
                  <a:gd name="connsiteX4" fmla="*/ 138567 w 138566"/>
                  <a:gd name="connsiteY4" fmla="*/ 69283 h 1385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8566" h="138566">
                    <a:moveTo>
                      <a:pt x="138567" y="69283"/>
                    </a:moveTo>
                    <a:cubicBezTo>
                      <a:pt x="138567" y="107547"/>
                      <a:pt x="107548" y="138567"/>
                      <a:pt x="69283" y="138567"/>
                    </a:cubicBezTo>
                    <a:cubicBezTo>
                      <a:pt x="31019" y="138567"/>
                      <a:pt x="0" y="107547"/>
                      <a:pt x="0" y="69283"/>
                    </a:cubicBezTo>
                    <a:cubicBezTo>
                      <a:pt x="0" y="31019"/>
                      <a:pt x="31019" y="0"/>
                      <a:pt x="69283" y="0"/>
                    </a:cubicBezTo>
                    <a:cubicBezTo>
                      <a:pt x="107548" y="0"/>
                      <a:pt x="138567" y="31019"/>
                      <a:pt x="138567" y="6928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38" name="Freeform: Shape 449">
                <a:extLst>
                  <a:ext uri="{FF2B5EF4-FFF2-40B4-BE49-F238E27FC236}">
                    <a16:creationId xmlns="" xmlns:a16="http://schemas.microsoft.com/office/drawing/2014/main" id="{FCDCD605-EE17-4037-A04B-8EC754C42233}"/>
                  </a:ext>
                </a:extLst>
              </p:cNvPr>
              <p:cNvSpPr/>
              <p:nvPr/>
            </p:nvSpPr>
            <p:spPr>
              <a:xfrm>
                <a:off x="1915183" y="4698505"/>
                <a:ext cx="220840" cy="214345"/>
              </a:xfrm>
              <a:custGeom>
                <a:avLst/>
                <a:gdLst>
                  <a:gd name="connsiteX0" fmla="*/ 188364 w 220840"/>
                  <a:gd name="connsiteY0" fmla="*/ 188364 h 214345"/>
                  <a:gd name="connsiteX1" fmla="*/ 188364 w 220840"/>
                  <a:gd name="connsiteY1" fmla="*/ 32477 h 214345"/>
                  <a:gd name="connsiteX2" fmla="*/ 32477 w 220840"/>
                  <a:gd name="connsiteY2" fmla="*/ 32477 h 214345"/>
                  <a:gd name="connsiteX3" fmla="*/ 32477 w 220840"/>
                  <a:gd name="connsiteY3" fmla="*/ 188364 h 214345"/>
                  <a:gd name="connsiteX4" fmla="*/ 188364 w 220840"/>
                  <a:gd name="connsiteY4" fmla="*/ 188364 h 2143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0840" h="214345">
                    <a:moveTo>
                      <a:pt x="188364" y="188364"/>
                    </a:moveTo>
                    <a:cubicBezTo>
                      <a:pt x="231666" y="145062"/>
                      <a:pt x="231666" y="75779"/>
                      <a:pt x="188364" y="32477"/>
                    </a:cubicBezTo>
                    <a:cubicBezTo>
                      <a:pt x="145062" y="-10826"/>
                      <a:pt x="75779" y="-10826"/>
                      <a:pt x="32477" y="32477"/>
                    </a:cubicBezTo>
                    <a:cubicBezTo>
                      <a:pt x="-10826" y="75779"/>
                      <a:pt x="-10826" y="145062"/>
                      <a:pt x="32477" y="188364"/>
                    </a:cubicBezTo>
                    <a:cubicBezTo>
                      <a:pt x="75779" y="223006"/>
                      <a:pt x="145062" y="223006"/>
                      <a:pt x="188364" y="18836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39" name="Freeform: Shape 450">
                <a:extLst>
                  <a:ext uri="{FF2B5EF4-FFF2-40B4-BE49-F238E27FC236}">
                    <a16:creationId xmlns="" xmlns:a16="http://schemas.microsoft.com/office/drawing/2014/main" id="{F8F8D82C-4C35-4ABA-8E7E-943787FAC32E}"/>
                  </a:ext>
                </a:extLst>
              </p:cNvPr>
              <p:cNvSpPr/>
              <p:nvPr/>
            </p:nvSpPr>
            <p:spPr>
              <a:xfrm>
                <a:off x="2495431" y="4447352"/>
                <a:ext cx="220840" cy="220840"/>
              </a:xfrm>
              <a:custGeom>
                <a:avLst/>
                <a:gdLst>
                  <a:gd name="connsiteX0" fmla="*/ 188364 w 220840"/>
                  <a:gd name="connsiteY0" fmla="*/ 188364 h 220840"/>
                  <a:gd name="connsiteX1" fmla="*/ 188364 w 220840"/>
                  <a:gd name="connsiteY1" fmla="*/ 32477 h 220840"/>
                  <a:gd name="connsiteX2" fmla="*/ 32477 w 220840"/>
                  <a:gd name="connsiteY2" fmla="*/ 32477 h 220840"/>
                  <a:gd name="connsiteX3" fmla="*/ 32477 w 220840"/>
                  <a:gd name="connsiteY3" fmla="*/ 188364 h 220840"/>
                  <a:gd name="connsiteX4" fmla="*/ 188364 w 220840"/>
                  <a:gd name="connsiteY4" fmla="*/ 188364 h 2208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0840" h="220840">
                    <a:moveTo>
                      <a:pt x="188364" y="188364"/>
                    </a:moveTo>
                    <a:cubicBezTo>
                      <a:pt x="231666" y="145062"/>
                      <a:pt x="231666" y="75779"/>
                      <a:pt x="188364" y="32477"/>
                    </a:cubicBezTo>
                    <a:cubicBezTo>
                      <a:pt x="145062" y="-10826"/>
                      <a:pt x="75779" y="-10826"/>
                      <a:pt x="32477" y="32477"/>
                    </a:cubicBezTo>
                    <a:cubicBezTo>
                      <a:pt x="-10826" y="75779"/>
                      <a:pt x="-10826" y="145062"/>
                      <a:pt x="32477" y="188364"/>
                    </a:cubicBezTo>
                    <a:cubicBezTo>
                      <a:pt x="75779" y="231666"/>
                      <a:pt x="145062" y="231666"/>
                      <a:pt x="188364" y="18836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0" name="Freeform: Shape 451">
                <a:extLst>
                  <a:ext uri="{FF2B5EF4-FFF2-40B4-BE49-F238E27FC236}">
                    <a16:creationId xmlns="" xmlns:a16="http://schemas.microsoft.com/office/drawing/2014/main" id="{98F9A916-C087-410E-B5A4-98D86AB74613}"/>
                  </a:ext>
                </a:extLst>
              </p:cNvPr>
              <p:cNvSpPr/>
              <p:nvPr/>
            </p:nvSpPr>
            <p:spPr>
              <a:xfrm>
                <a:off x="1722489" y="4271979"/>
                <a:ext cx="225170" cy="225170"/>
              </a:xfrm>
              <a:custGeom>
                <a:avLst/>
                <a:gdLst>
                  <a:gd name="connsiteX0" fmla="*/ 225171 w 225170"/>
                  <a:gd name="connsiteY0" fmla="*/ 112585 h 225170"/>
                  <a:gd name="connsiteX1" fmla="*/ 112586 w 225170"/>
                  <a:gd name="connsiteY1" fmla="*/ 225171 h 225170"/>
                  <a:gd name="connsiteX2" fmla="*/ 0 w 225170"/>
                  <a:gd name="connsiteY2" fmla="*/ 112585 h 225170"/>
                  <a:gd name="connsiteX3" fmla="*/ 112586 w 225170"/>
                  <a:gd name="connsiteY3" fmla="*/ 0 h 225170"/>
                  <a:gd name="connsiteX4" fmla="*/ 225171 w 225170"/>
                  <a:gd name="connsiteY4" fmla="*/ 112585 h 2251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5170" h="225170">
                    <a:moveTo>
                      <a:pt x="225171" y="112585"/>
                    </a:moveTo>
                    <a:cubicBezTo>
                      <a:pt x="225171" y="174765"/>
                      <a:pt x="174765" y="225171"/>
                      <a:pt x="112586" y="225171"/>
                    </a:cubicBezTo>
                    <a:cubicBezTo>
                      <a:pt x="50406" y="225171"/>
                      <a:pt x="0" y="174765"/>
                      <a:pt x="0" y="112585"/>
                    </a:cubicBezTo>
                    <a:cubicBezTo>
                      <a:pt x="0" y="50406"/>
                      <a:pt x="50406" y="0"/>
                      <a:pt x="112586" y="0"/>
                    </a:cubicBezTo>
                    <a:cubicBezTo>
                      <a:pt x="174765" y="0"/>
                      <a:pt x="225171" y="50406"/>
                      <a:pt x="225171" y="11258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1" name="Freeform: Shape 452">
                <a:extLst>
                  <a:ext uri="{FF2B5EF4-FFF2-40B4-BE49-F238E27FC236}">
                    <a16:creationId xmlns="" xmlns:a16="http://schemas.microsoft.com/office/drawing/2014/main" id="{48238F24-DD75-44EE-B65F-8AA59EB6DDE2}"/>
                  </a:ext>
                </a:extLst>
              </p:cNvPr>
              <p:cNvSpPr/>
              <p:nvPr/>
            </p:nvSpPr>
            <p:spPr>
              <a:xfrm>
                <a:off x="1938999" y="3951543"/>
                <a:ext cx="138566" cy="138566"/>
              </a:xfrm>
              <a:custGeom>
                <a:avLst/>
                <a:gdLst>
                  <a:gd name="connsiteX0" fmla="*/ 138567 w 138566"/>
                  <a:gd name="connsiteY0" fmla="*/ 69283 h 138566"/>
                  <a:gd name="connsiteX1" fmla="*/ 69283 w 138566"/>
                  <a:gd name="connsiteY1" fmla="*/ 138567 h 138566"/>
                  <a:gd name="connsiteX2" fmla="*/ 0 w 138566"/>
                  <a:gd name="connsiteY2" fmla="*/ 69283 h 138566"/>
                  <a:gd name="connsiteX3" fmla="*/ 69283 w 138566"/>
                  <a:gd name="connsiteY3" fmla="*/ 0 h 138566"/>
                  <a:gd name="connsiteX4" fmla="*/ 138567 w 138566"/>
                  <a:gd name="connsiteY4" fmla="*/ 69283 h 1385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8566" h="138566">
                    <a:moveTo>
                      <a:pt x="138567" y="69283"/>
                    </a:moveTo>
                    <a:cubicBezTo>
                      <a:pt x="138567" y="107547"/>
                      <a:pt x="107548" y="138567"/>
                      <a:pt x="69283" y="138567"/>
                    </a:cubicBezTo>
                    <a:cubicBezTo>
                      <a:pt x="31019" y="138567"/>
                      <a:pt x="0" y="107547"/>
                      <a:pt x="0" y="69283"/>
                    </a:cubicBezTo>
                    <a:cubicBezTo>
                      <a:pt x="0" y="31019"/>
                      <a:pt x="31019" y="0"/>
                      <a:pt x="69283" y="0"/>
                    </a:cubicBezTo>
                    <a:cubicBezTo>
                      <a:pt x="107548" y="0"/>
                      <a:pt x="138567" y="31019"/>
                      <a:pt x="138567" y="6928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2" name="Freeform: Shape 453">
                <a:extLst>
                  <a:ext uri="{FF2B5EF4-FFF2-40B4-BE49-F238E27FC236}">
                    <a16:creationId xmlns="" xmlns:a16="http://schemas.microsoft.com/office/drawing/2014/main" id="{C972A2A9-3A53-48C9-8042-9419124F9032}"/>
                  </a:ext>
                </a:extLst>
              </p:cNvPr>
              <p:cNvSpPr/>
              <p:nvPr/>
            </p:nvSpPr>
            <p:spPr>
              <a:xfrm>
                <a:off x="2380680" y="4930171"/>
                <a:ext cx="164547" cy="164547"/>
              </a:xfrm>
              <a:custGeom>
                <a:avLst/>
                <a:gdLst>
                  <a:gd name="connsiteX0" fmla="*/ 138567 w 164547"/>
                  <a:gd name="connsiteY0" fmla="*/ 138567 h 164547"/>
                  <a:gd name="connsiteX1" fmla="*/ 138567 w 164547"/>
                  <a:gd name="connsiteY1" fmla="*/ 25981 h 164547"/>
                  <a:gd name="connsiteX2" fmla="*/ 25981 w 164547"/>
                  <a:gd name="connsiteY2" fmla="*/ 25981 h 164547"/>
                  <a:gd name="connsiteX3" fmla="*/ 25981 w 164547"/>
                  <a:gd name="connsiteY3" fmla="*/ 138567 h 164547"/>
                  <a:gd name="connsiteX4" fmla="*/ 138567 w 164547"/>
                  <a:gd name="connsiteY4" fmla="*/ 138567 h 1645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4547" h="164547">
                    <a:moveTo>
                      <a:pt x="138567" y="138567"/>
                    </a:moveTo>
                    <a:cubicBezTo>
                      <a:pt x="173208" y="103925"/>
                      <a:pt x="173208" y="51963"/>
                      <a:pt x="138567" y="25981"/>
                    </a:cubicBezTo>
                    <a:cubicBezTo>
                      <a:pt x="103925" y="-8660"/>
                      <a:pt x="51963" y="-8660"/>
                      <a:pt x="25981" y="25981"/>
                    </a:cubicBezTo>
                    <a:cubicBezTo>
                      <a:pt x="-8660" y="60623"/>
                      <a:pt x="-8660" y="112585"/>
                      <a:pt x="25981" y="138567"/>
                    </a:cubicBezTo>
                    <a:cubicBezTo>
                      <a:pt x="51963" y="173208"/>
                      <a:pt x="103925" y="173208"/>
                      <a:pt x="138567" y="13856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3" name="Freeform: Shape 454">
                <a:extLst>
                  <a:ext uri="{FF2B5EF4-FFF2-40B4-BE49-F238E27FC236}">
                    <a16:creationId xmlns="" xmlns:a16="http://schemas.microsoft.com/office/drawing/2014/main" id="{2F7FB0E3-8A43-4036-B2B0-D198F0AE82DC}"/>
                  </a:ext>
                </a:extLst>
              </p:cNvPr>
              <p:cNvSpPr/>
              <p:nvPr/>
            </p:nvSpPr>
            <p:spPr>
              <a:xfrm>
                <a:off x="1945494" y="4304456"/>
                <a:ext cx="298784" cy="292289"/>
              </a:xfrm>
              <a:custGeom>
                <a:avLst/>
                <a:gdLst>
                  <a:gd name="connsiteX0" fmla="*/ 253317 w 298784"/>
                  <a:gd name="connsiteY0" fmla="*/ 253317 h 292289"/>
                  <a:gd name="connsiteX1" fmla="*/ 253317 w 298784"/>
                  <a:gd name="connsiteY1" fmla="*/ 45467 h 292289"/>
                  <a:gd name="connsiteX2" fmla="*/ 45467 w 298784"/>
                  <a:gd name="connsiteY2" fmla="*/ 45467 h 292289"/>
                  <a:gd name="connsiteX3" fmla="*/ 45467 w 298784"/>
                  <a:gd name="connsiteY3" fmla="*/ 253317 h 292289"/>
                  <a:gd name="connsiteX4" fmla="*/ 253317 w 298784"/>
                  <a:gd name="connsiteY4" fmla="*/ 253317 h 2922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8784" h="292289">
                    <a:moveTo>
                      <a:pt x="253317" y="253317"/>
                    </a:moveTo>
                    <a:cubicBezTo>
                      <a:pt x="313940" y="192694"/>
                      <a:pt x="313940" y="106090"/>
                      <a:pt x="253317" y="45467"/>
                    </a:cubicBezTo>
                    <a:cubicBezTo>
                      <a:pt x="192694" y="-15156"/>
                      <a:pt x="106090" y="-15156"/>
                      <a:pt x="45467" y="45467"/>
                    </a:cubicBezTo>
                    <a:cubicBezTo>
                      <a:pt x="-15156" y="106090"/>
                      <a:pt x="-15156" y="192694"/>
                      <a:pt x="45467" y="253317"/>
                    </a:cubicBezTo>
                    <a:cubicBezTo>
                      <a:pt x="106090" y="305280"/>
                      <a:pt x="201355" y="305280"/>
                      <a:pt x="253317" y="25331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29" name="Graphic 1">
              <a:extLst>
                <a:ext uri="{FF2B5EF4-FFF2-40B4-BE49-F238E27FC236}">
                  <a16:creationId xmlns="" xmlns:a16="http://schemas.microsoft.com/office/drawing/2014/main" id="{451363D2-DA39-4D84-9893-6FB681A53FAF}"/>
                </a:ext>
              </a:extLst>
            </p:cNvPr>
            <p:cNvGrpSpPr/>
            <p:nvPr/>
          </p:nvGrpSpPr>
          <p:grpSpPr>
            <a:xfrm>
              <a:off x="-338893" y="2672916"/>
              <a:ext cx="2237898" cy="1046067"/>
              <a:chOff x="-659126" y="2132856"/>
              <a:chExt cx="6781108" cy="3169713"/>
            </a:xfrm>
            <a:grpFill/>
          </p:grpSpPr>
          <p:grpSp>
            <p:nvGrpSpPr>
              <p:cNvPr id="882" name="Graphic 1">
                <a:extLst>
                  <a:ext uri="{FF2B5EF4-FFF2-40B4-BE49-F238E27FC236}">
                    <a16:creationId xmlns="" xmlns:a16="http://schemas.microsoft.com/office/drawing/2014/main" id="{E42EAF7F-5186-40D6-ABC6-84476C16C667}"/>
                  </a:ext>
                </a:extLst>
              </p:cNvPr>
              <p:cNvGrpSpPr/>
              <p:nvPr/>
            </p:nvGrpSpPr>
            <p:grpSpPr>
              <a:xfrm>
                <a:off x="-659126" y="2243382"/>
                <a:ext cx="6781108" cy="2942550"/>
                <a:chOff x="-659126" y="2243382"/>
                <a:chExt cx="6781108" cy="2942550"/>
              </a:xfrm>
              <a:grpFill/>
            </p:grpSpPr>
            <p:sp>
              <p:nvSpPr>
                <p:cNvPr id="934" name="Freeform: Shape 442">
                  <a:extLst>
                    <a:ext uri="{FF2B5EF4-FFF2-40B4-BE49-F238E27FC236}">
                      <a16:creationId xmlns="" xmlns:a16="http://schemas.microsoft.com/office/drawing/2014/main" id="{ACA7C929-B2ED-4E12-A3F9-4955D3C5858B}"/>
                    </a:ext>
                  </a:extLst>
                </p:cNvPr>
                <p:cNvSpPr/>
                <p:nvPr/>
              </p:nvSpPr>
              <p:spPr>
                <a:xfrm>
                  <a:off x="-659126" y="4228677"/>
                  <a:ext cx="86604" cy="69283"/>
                </a:xfrm>
                <a:custGeom>
                  <a:avLst/>
                  <a:gdLst>
                    <a:gd name="connsiteX0" fmla="*/ 0 w 86604"/>
                    <a:gd name="connsiteY0" fmla="*/ 0 h 69283"/>
                    <a:gd name="connsiteX1" fmla="*/ 0 w 86604"/>
                    <a:gd name="connsiteY1" fmla="*/ 69283 h 69283"/>
                    <a:gd name="connsiteX2" fmla="*/ 0 w 86604"/>
                    <a:gd name="connsiteY2" fmla="*/ 69283 h 69283"/>
                    <a:gd name="connsiteX3" fmla="*/ 0 w 86604"/>
                    <a:gd name="connsiteY3" fmla="*/ 0 h 692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6604" h="69283">
                      <a:moveTo>
                        <a:pt x="0" y="0"/>
                      </a:moveTo>
                      <a:lnTo>
                        <a:pt x="0" y="69283"/>
                      </a:lnTo>
                      <a:lnTo>
                        <a:pt x="0" y="6928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35" name="Freeform: Shape 443">
                  <a:extLst>
                    <a:ext uri="{FF2B5EF4-FFF2-40B4-BE49-F238E27FC236}">
                      <a16:creationId xmlns="" xmlns:a16="http://schemas.microsoft.com/office/drawing/2014/main" id="{B9408EE2-77A4-4D0B-8EC9-47F0F318D8C2}"/>
                    </a:ext>
                  </a:extLst>
                </p:cNvPr>
                <p:cNvSpPr/>
                <p:nvPr/>
              </p:nvSpPr>
              <p:spPr>
                <a:xfrm>
                  <a:off x="-659126" y="2243382"/>
                  <a:ext cx="6781108" cy="2942550"/>
                </a:xfrm>
                <a:custGeom>
                  <a:avLst/>
                  <a:gdLst>
                    <a:gd name="connsiteX0" fmla="*/ 684173 w 6781108"/>
                    <a:gd name="connsiteY0" fmla="*/ 2643487 h 2942550"/>
                    <a:gd name="connsiteX1" fmla="*/ 1411648 w 6781108"/>
                    <a:gd name="connsiteY1" fmla="*/ 2937941 h 2942550"/>
                    <a:gd name="connsiteX2" fmla="*/ 2182426 w 6781108"/>
                    <a:gd name="connsiteY2" fmla="*/ 2747412 h 2942550"/>
                    <a:gd name="connsiteX3" fmla="*/ 3680678 w 6781108"/>
                    <a:gd name="connsiteY3" fmla="*/ 1327103 h 2942550"/>
                    <a:gd name="connsiteX4" fmla="*/ 4468776 w 6781108"/>
                    <a:gd name="connsiteY4" fmla="*/ 530345 h 2942550"/>
                    <a:gd name="connsiteX5" fmla="*/ 5308837 w 6781108"/>
                    <a:gd name="connsiteY5" fmla="*/ 54022 h 2942550"/>
                    <a:gd name="connsiteX6" fmla="*/ 6781108 w 6781108"/>
                    <a:gd name="connsiteY6" fmla="*/ 668911 h 2942550"/>
                    <a:gd name="connsiteX7" fmla="*/ 6781108 w 6781108"/>
                    <a:gd name="connsiteY7" fmla="*/ 616949 h 2942550"/>
                    <a:gd name="connsiteX8" fmla="*/ 5750518 w 6781108"/>
                    <a:gd name="connsiteY8" fmla="*/ 19380 h 2942550"/>
                    <a:gd name="connsiteX9" fmla="*/ 4243605 w 6781108"/>
                    <a:gd name="connsiteY9" fmla="*/ 686232 h 2942550"/>
                    <a:gd name="connsiteX10" fmla="*/ 2702051 w 6781108"/>
                    <a:gd name="connsiteY10" fmla="*/ 2323052 h 2942550"/>
                    <a:gd name="connsiteX11" fmla="*/ 1896632 w 6781108"/>
                    <a:gd name="connsiteY11" fmla="*/ 2842676 h 2942550"/>
                    <a:gd name="connsiteX12" fmla="*/ 978627 w 6781108"/>
                    <a:gd name="connsiteY12" fmla="*/ 2773393 h 2942550"/>
                    <a:gd name="connsiteX13" fmla="*/ 51963 w 6781108"/>
                    <a:gd name="connsiteY13" fmla="*/ 2037258 h 2942550"/>
                    <a:gd name="connsiteX14" fmla="*/ 8660 w 6781108"/>
                    <a:gd name="connsiteY14" fmla="*/ 1993955 h 2942550"/>
                    <a:gd name="connsiteX15" fmla="*/ 0 w 6781108"/>
                    <a:gd name="connsiteY15" fmla="*/ 2054578 h 2942550"/>
                    <a:gd name="connsiteX16" fmla="*/ 684173 w 6781108"/>
                    <a:gd name="connsiteY16" fmla="*/ 2643487 h 29425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6781108" h="2942550">
                      <a:moveTo>
                        <a:pt x="684173" y="2643487"/>
                      </a:moveTo>
                      <a:cubicBezTo>
                        <a:pt x="900684" y="2790714"/>
                        <a:pt x="1143175" y="2911960"/>
                        <a:pt x="1411648" y="2937941"/>
                      </a:cubicBezTo>
                      <a:cubicBezTo>
                        <a:pt x="1680121" y="2963922"/>
                        <a:pt x="1948594" y="2877318"/>
                        <a:pt x="2182426" y="2747412"/>
                      </a:cubicBezTo>
                      <a:cubicBezTo>
                        <a:pt x="2779994" y="2409656"/>
                        <a:pt x="3230336" y="1838068"/>
                        <a:pt x="3680678" y="1327103"/>
                      </a:cubicBezTo>
                      <a:cubicBezTo>
                        <a:pt x="3931830" y="1049970"/>
                        <a:pt x="4182982" y="772836"/>
                        <a:pt x="4468776" y="530345"/>
                      </a:cubicBezTo>
                      <a:cubicBezTo>
                        <a:pt x="4711268" y="322495"/>
                        <a:pt x="4988401" y="131965"/>
                        <a:pt x="5308837" y="54022"/>
                      </a:cubicBezTo>
                      <a:cubicBezTo>
                        <a:pt x="5871764" y="-75885"/>
                        <a:pt x="6382728" y="287853"/>
                        <a:pt x="6781108" y="668911"/>
                      </a:cubicBezTo>
                      <a:lnTo>
                        <a:pt x="6781108" y="616949"/>
                      </a:lnTo>
                      <a:cubicBezTo>
                        <a:pt x="6486654" y="339815"/>
                        <a:pt x="6148897" y="97324"/>
                        <a:pt x="5750518" y="19380"/>
                      </a:cubicBezTo>
                      <a:cubicBezTo>
                        <a:pt x="5161610" y="-93206"/>
                        <a:pt x="4641984" y="305174"/>
                        <a:pt x="4243605" y="686232"/>
                      </a:cubicBezTo>
                      <a:cubicBezTo>
                        <a:pt x="3697999" y="1205857"/>
                        <a:pt x="3256317" y="1820747"/>
                        <a:pt x="2702051" y="2323052"/>
                      </a:cubicBezTo>
                      <a:cubicBezTo>
                        <a:pt x="2468219" y="2539562"/>
                        <a:pt x="2199746" y="2738752"/>
                        <a:pt x="1896632" y="2842676"/>
                      </a:cubicBezTo>
                      <a:cubicBezTo>
                        <a:pt x="1584857" y="2946602"/>
                        <a:pt x="1273082" y="2911960"/>
                        <a:pt x="978627" y="2773393"/>
                      </a:cubicBezTo>
                      <a:cubicBezTo>
                        <a:pt x="623550" y="2600185"/>
                        <a:pt x="320436" y="2314391"/>
                        <a:pt x="51963" y="2037258"/>
                      </a:cubicBezTo>
                      <a:cubicBezTo>
                        <a:pt x="34642" y="2019937"/>
                        <a:pt x="25981" y="2002616"/>
                        <a:pt x="8660" y="1993955"/>
                      </a:cubicBezTo>
                      <a:lnTo>
                        <a:pt x="0" y="2054578"/>
                      </a:lnTo>
                      <a:cubicBezTo>
                        <a:pt x="207850" y="2271089"/>
                        <a:pt x="433021" y="2478939"/>
                        <a:pt x="684173" y="2643487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83" name="Graphic 1">
                <a:extLst>
                  <a:ext uri="{FF2B5EF4-FFF2-40B4-BE49-F238E27FC236}">
                    <a16:creationId xmlns="" xmlns:a16="http://schemas.microsoft.com/office/drawing/2014/main" id="{F7DA8B9C-B413-4140-976B-12AA2FC3140B}"/>
                  </a:ext>
                </a:extLst>
              </p:cNvPr>
              <p:cNvGrpSpPr/>
              <p:nvPr/>
            </p:nvGrpSpPr>
            <p:grpSpPr>
              <a:xfrm>
                <a:off x="-659126" y="2251869"/>
                <a:ext cx="6763786" cy="2932974"/>
                <a:chOff x="-659126" y="2251869"/>
                <a:chExt cx="6763786" cy="2932974"/>
              </a:xfrm>
              <a:grpFill/>
            </p:grpSpPr>
            <p:sp>
              <p:nvSpPr>
                <p:cNvPr id="932" name="Freeform: Shape 440">
                  <a:extLst>
                    <a:ext uri="{FF2B5EF4-FFF2-40B4-BE49-F238E27FC236}">
                      <a16:creationId xmlns="" xmlns:a16="http://schemas.microsoft.com/office/drawing/2014/main" id="{B2071E10-4525-4997-A54C-0CF6A8E30E69}"/>
                    </a:ext>
                  </a:extLst>
                </p:cNvPr>
                <p:cNvSpPr/>
                <p:nvPr/>
              </p:nvSpPr>
              <p:spPr>
                <a:xfrm>
                  <a:off x="-659126" y="3146124"/>
                  <a:ext cx="86604" cy="51962"/>
                </a:xfrm>
                <a:custGeom>
                  <a:avLst/>
                  <a:gdLst>
                    <a:gd name="connsiteX0" fmla="*/ 0 w 86604"/>
                    <a:gd name="connsiteY0" fmla="*/ 0 h 51962"/>
                    <a:gd name="connsiteX1" fmla="*/ 0 w 86604"/>
                    <a:gd name="connsiteY1" fmla="*/ 51963 h 51962"/>
                    <a:gd name="connsiteX2" fmla="*/ 0 w 86604"/>
                    <a:gd name="connsiteY2" fmla="*/ 51963 h 51962"/>
                    <a:gd name="connsiteX3" fmla="*/ 0 w 86604"/>
                    <a:gd name="connsiteY3" fmla="*/ 0 h 519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6604" h="51962">
                      <a:moveTo>
                        <a:pt x="0" y="0"/>
                      </a:moveTo>
                      <a:lnTo>
                        <a:pt x="0" y="51963"/>
                      </a:lnTo>
                      <a:lnTo>
                        <a:pt x="0" y="519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33" name="Freeform: Shape 441">
                  <a:extLst>
                    <a:ext uri="{FF2B5EF4-FFF2-40B4-BE49-F238E27FC236}">
                      <a16:creationId xmlns="" xmlns:a16="http://schemas.microsoft.com/office/drawing/2014/main" id="{7104BC11-4736-47E9-A983-FB402A2D354D}"/>
                    </a:ext>
                  </a:extLst>
                </p:cNvPr>
                <p:cNvSpPr/>
                <p:nvPr/>
              </p:nvSpPr>
              <p:spPr>
                <a:xfrm>
                  <a:off x="-659126" y="2251869"/>
                  <a:ext cx="6763786" cy="2932974"/>
                </a:xfrm>
                <a:custGeom>
                  <a:avLst/>
                  <a:gdLst>
                    <a:gd name="connsiteX0" fmla="*/ 536946 w 6763786"/>
                    <a:gd name="connsiteY0" fmla="*/ 443914 h 2932974"/>
                    <a:gd name="connsiteX1" fmla="*/ 1377007 w 6763786"/>
                    <a:gd name="connsiteY1" fmla="*/ 36874 h 2932974"/>
                    <a:gd name="connsiteX2" fmla="*/ 2286351 w 6763786"/>
                    <a:gd name="connsiteY2" fmla="*/ 296687 h 2932974"/>
                    <a:gd name="connsiteX3" fmla="*/ 3862547 w 6763786"/>
                    <a:gd name="connsiteY3" fmla="*/ 1872883 h 2932974"/>
                    <a:gd name="connsiteX4" fmla="*/ 5317497 w 6763786"/>
                    <a:gd name="connsiteY4" fmla="*/ 2912133 h 2932974"/>
                    <a:gd name="connsiteX5" fmla="*/ 6763787 w 6763786"/>
                    <a:gd name="connsiteY5" fmla="*/ 2305904 h 2932974"/>
                    <a:gd name="connsiteX6" fmla="*/ 6763787 w 6763786"/>
                    <a:gd name="connsiteY6" fmla="*/ 2253941 h 2932974"/>
                    <a:gd name="connsiteX7" fmla="*/ 6607900 w 6763786"/>
                    <a:gd name="connsiteY7" fmla="*/ 2392508 h 2932974"/>
                    <a:gd name="connsiteX8" fmla="*/ 5767839 w 6763786"/>
                    <a:gd name="connsiteY8" fmla="*/ 2868831 h 2932974"/>
                    <a:gd name="connsiteX9" fmla="*/ 4070397 w 6763786"/>
                    <a:gd name="connsiteY9" fmla="*/ 2028770 h 2932974"/>
                    <a:gd name="connsiteX10" fmla="*/ 2554824 w 6763786"/>
                    <a:gd name="connsiteY10" fmla="*/ 443914 h 2932974"/>
                    <a:gd name="connsiteX11" fmla="*/ 1065232 w 6763786"/>
                    <a:gd name="connsiteY11" fmla="*/ 88837 h 2932974"/>
                    <a:gd name="connsiteX12" fmla="*/ 216510 w 6763786"/>
                    <a:gd name="connsiteY12" fmla="*/ 677745 h 2932974"/>
                    <a:gd name="connsiteX13" fmla="*/ 0 w 6763786"/>
                    <a:gd name="connsiteY13" fmla="*/ 894256 h 2932974"/>
                    <a:gd name="connsiteX14" fmla="*/ 0 w 6763786"/>
                    <a:gd name="connsiteY14" fmla="*/ 946218 h 2932974"/>
                    <a:gd name="connsiteX15" fmla="*/ 536946 w 6763786"/>
                    <a:gd name="connsiteY15" fmla="*/ 443914 h 29329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6763786" h="2932974">
                      <a:moveTo>
                        <a:pt x="536946" y="443914"/>
                      </a:moveTo>
                      <a:cubicBezTo>
                        <a:pt x="779438" y="253385"/>
                        <a:pt x="1065232" y="80176"/>
                        <a:pt x="1377007" y="36874"/>
                      </a:cubicBezTo>
                      <a:cubicBezTo>
                        <a:pt x="1706103" y="-6428"/>
                        <a:pt x="2017878" y="123478"/>
                        <a:pt x="2286351" y="296687"/>
                      </a:cubicBezTo>
                      <a:cubicBezTo>
                        <a:pt x="2909901" y="712387"/>
                        <a:pt x="3368903" y="1335937"/>
                        <a:pt x="3862547" y="1872883"/>
                      </a:cubicBezTo>
                      <a:cubicBezTo>
                        <a:pt x="4252266" y="2297244"/>
                        <a:pt x="4728589" y="2799548"/>
                        <a:pt x="5317497" y="2912133"/>
                      </a:cubicBezTo>
                      <a:cubicBezTo>
                        <a:pt x="5871764" y="3024719"/>
                        <a:pt x="6374068" y="2660981"/>
                        <a:pt x="6763787" y="2305904"/>
                      </a:cubicBezTo>
                      <a:lnTo>
                        <a:pt x="6763787" y="2253941"/>
                      </a:lnTo>
                      <a:cubicBezTo>
                        <a:pt x="6711825" y="2305904"/>
                        <a:pt x="6659862" y="2349206"/>
                        <a:pt x="6607900" y="2392508"/>
                      </a:cubicBezTo>
                      <a:cubicBezTo>
                        <a:pt x="6365408" y="2600358"/>
                        <a:pt x="6088275" y="2790887"/>
                        <a:pt x="5767839" y="2868831"/>
                      </a:cubicBezTo>
                      <a:cubicBezTo>
                        <a:pt x="5100987" y="3033379"/>
                        <a:pt x="4503418" y="2470452"/>
                        <a:pt x="4070397" y="2028770"/>
                      </a:cubicBezTo>
                      <a:cubicBezTo>
                        <a:pt x="3559432" y="1509145"/>
                        <a:pt x="3126411" y="902916"/>
                        <a:pt x="2554824" y="443914"/>
                      </a:cubicBezTo>
                      <a:cubicBezTo>
                        <a:pt x="2121803" y="97497"/>
                        <a:pt x="1610838" y="-136334"/>
                        <a:pt x="1065232" y="88837"/>
                      </a:cubicBezTo>
                      <a:cubicBezTo>
                        <a:pt x="736136" y="218743"/>
                        <a:pt x="467663" y="443914"/>
                        <a:pt x="216510" y="677745"/>
                      </a:cubicBezTo>
                      <a:cubicBezTo>
                        <a:pt x="138567" y="747029"/>
                        <a:pt x="69283" y="824972"/>
                        <a:pt x="0" y="894256"/>
                      </a:cubicBezTo>
                      <a:lnTo>
                        <a:pt x="0" y="946218"/>
                      </a:lnTo>
                      <a:cubicBezTo>
                        <a:pt x="173208" y="773010"/>
                        <a:pt x="346417" y="599801"/>
                        <a:pt x="536946" y="44391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84" name="Graphic 1">
                <a:extLst>
                  <a:ext uri="{FF2B5EF4-FFF2-40B4-BE49-F238E27FC236}">
                    <a16:creationId xmlns="" xmlns:a16="http://schemas.microsoft.com/office/drawing/2014/main" id="{31D9AF07-94DB-4807-8758-24E796E85D2B}"/>
                  </a:ext>
                </a:extLst>
              </p:cNvPr>
              <p:cNvGrpSpPr/>
              <p:nvPr/>
            </p:nvGrpSpPr>
            <p:grpSpPr>
              <a:xfrm>
                <a:off x="-607163" y="2839471"/>
                <a:ext cx="259812" cy="1756483"/>
                <a:chOff x="-607163" y="2839471"/>
                <a:chExt cx="259812" cy="1756483"/>
              </a:xfrm>
              <a:grpFill/>
            </p:grpSpPr>
            <p:sp>
              <p:nvSpPr>
                <p:cNvPr id="929" name="Freeform: Shape 437">
                  <a:extLst>
                    <a:ext uri="{FF2B5EF4-FFF2-40B4-BE49-F238E27FC236}">
                      <a16:creationId xmlns="" xmlns:a16="http://schemas.microsoft.com/office/drawing/2014/main" id="{8110267A-0C15-4768-B5C0-A028F1D55C85}"/>
                    </a:ext>
                  </a:extLst>
                </p:cNvPr>
                <p:cNvSpPr/>
                <p:nvPr/>
              </p:nvSpPr>
              <p:spPr>
                <a:xfrm>
                  <a:off x="-494578" y="2936109"/>
                  <a:ext cx="34641" cy="1554545"/>
                </a:xfrm>
                <a:custGeom>
                  <a:avLst/>
                  <a:gdLst>
                    <a:gd name="connsiteX0" fmla="*/ 0 w 34641"/>
                    <a:gd name="connsiteY0" fmla="*/ 19486 h 1554545"/>
                    <a:gd name="connsiteX1" fmla="*/ 0 w 34641"/>
                    <a:gd name="connsiteY1" fmla="*/ 1535059 h 1554545"/>
                    <a:gd name="connsiteX2" fmla="*/ 34642 w 34641"/>
                    <a:gd name="connsiteY2" fmla="*/ 1535059 h 1554545"/>
                    <a:gd name="connsiteX3" fmla="*/ 34642 w 34641"/>
                    <a:gd name="connsiteY3" fmla="*/ 19486 h 1554545"/>
                    <a:gd name="connsiteX4" fmla="*/ 0 w 34641"/>
                    <a:gd name="connsiteY4" fmla="*/ 19486 h 15545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1554545">
                      <a:moveTo>
                        <a:pt x="0" y="19486"/>
                      </a:moveTo>
                      <a:cubicBezTo>
                        <a:pt x="0" y="521790"/>
                        <a:pt x="0" y="1032755"/>
                        <a:pt x="0" y="1535059"/>
                      </a:cubicBezTo>
                      <a:cubicBezTo>
                        <a:pt x="0" y="1561041"/>
                        <a:pt x="34642" y="1561041"/>
                        <a:pt x="34642" y="1535059"/>
                      </a:cubicBezTo>
                      <a:cubicBezTo>
                        <a:pt x="34642" y="1032755"/>
                        <a:pt x="34642" y="521790"/>
                        <a:pt x="34642" y="19486"/>
                      </a:cubicBezTo>
                      <a:cubicBezTo>
                        <a:pt x="34642" y="-6495"/>
                        <a:pt x="0" y="-6495"/>
                        <a:pt x="0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30" name="Freeform: Shape 438">
                  <a:extLst>
                    <a:ext uri="{FF2B5EF4-FFF2-40B4-BE49-F238E27FC236}">
                      <a16:creationId xmlns="" xmlns:a16="http://schemas.microsoft.com/office/drawing/2014/main" id="{9220931B-3F57-408C-A013-079CDC0F0520}"/>
                    </a:ext>
                  </a:extLst>
                </p:cNvPr>
                <p:cNvSpPr/>
                <p:nvPr/>
              </p:nvSpPr>
              <p:spPr>
                <a:xfrm>
                  <a:off x="-607163" y="4306553"/>
                  <a:ext cx="259812" cy="289400"/>
                </a:xfrm>
                <a:custGeom>
                  <a:avLst/>
                  <a:gdLst>
                    <a:gd name="connsiteX0" fmla="*/ 129906 w 259812"/>
                    <a:gd name="connsiteY0" fmla="*/ 78011 h 289400"/>
                    <a:gd name="connsiteX1" fmla="*/ 0 w 259812"/>
                    <a:gd name="connsiteY1" fmla="*/ 8728 h 289400"/>
                    <a:gd name="connsiteX2" fmla="*/ 129906 w 259812"/>
                    <a:gd name="connsiteY2" fmla="*/ 207917 h 289400"/>
                    <a:gd name="connsiteX3" fmla="*/ 259813 w 259812"/>
                    <a:gd name="connsiteY3" fmla="*/ 268540 h 289400"/>
                    <a:gd name="connsiteX4" fmla="*/ 129906 w 259812"/>
                    <a:gd name="connsiteY4" fmla="*/ 78011 h 2894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9400">
                      <a:moveTo>
                        <a:pt x="129906" y="78011"/>
                      </a:moveTo>
                      <a:cubicBezTo>
                        <a:pt x="60623" y="17388"/>
                        <a:pt x="0" y="-17254"/>
                        <a:pt x="0" y="8728"/>
                      </a:cubicBezTo>
                      <a:cubicBezTo>
                        <a:pt x="0" y="34709"/>
                        <a:pt x="60623" y="129974"/>
                        <a:pt x="129906" y="207917"/>
                      </a:cubicBezTo>
                      <a:cubicBezTo>
                        <a:pt x="199190" y="285861"/>
                        <a:pt x="259813" y="311843"/>
                        <a:pt x="259813" y="268540"/>
                      </a:cubicBezTo>
                      <a:cubicBezTo>
                        <a:pt x="259813" y="225238"/>
                        <a:pt x="199190" y="138634"/>
                        <a:pt x="129906" y="7801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31" name="Freeform: Shape 439">
                  <a:extLst>
                    <a:ext uri="{FF2B5EF4-FFF2-40B4-BE49-F238E27FC236}">
                      <a16:creationId xmlns="" xmlns:a16="http://schemas.microsoft.com/office/drawing/2014/main" id="{9A28FD76-0EC6-4379-B3A0-25B228412E5A}"/>
                    </a:ext>
                  </a:extLst>
                </p:cNvPr>
                <p:cNvSpPr/>
                <p:nvPr/>
              </p:nvSpPr>
              <p:spPr>
                <a:xfrm>
                  <a:off x="-607163" y="2839471"/>
                  <a:ext cx="259812" cy="290555"/>
                </a:xfrm>
                <a:custGeom>
                  <a:avLst/>
                  <a:gdLst>
                    <a:gd name="connsiteX0" fmla="*/ 129906 w 259812"/>
                    <a:gd name="connsiteY0" fmla="*/ 81483 h 290555"/>
                    <a:gd name="connsiteX1" fmla="*/ 0 w 259812"/>
                    <a:gd name="connsiteY1" fmla="*/ 280673 h 290555"/>
                    <a:gd name="connsiteX2" fmla="*/ 129906 w 259812"/>
                    <a:gd name="connsiteY2" fmla="*/ 211389 h 290555"/>
                    <a:gd name="connsiteX3" fmla="*/ 259813 w 259812"/>
                    <a:gd name="connsiteY3" fmla="*/ 20860 h 290555"/>
                    <a:gd name="connsiteX4" fmla="*/ 129906 w 259812"/>
                    <a:gd name="connsiteY4" fmla="*/ 81483 h 290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90555">
                      <a:moveTo>
                        <a:pt x="129906" y="81483"/>
                      </a:moveTo>
                      <a:cubicBezTo>
                        <a:pt x="51963" y="159427"/>
                        <a:pt x="0" y="246031"/>
                        <a:pt x="0" y="280673"/>
                      </a:cubicBezTo>
                      <a:cubicBezTo>
                        <a:pt x="0" y="306654"/>
                        <a:pt x="60623" y="280673"/>
                        <a:pt x="129906" y="211389"/>
                      </a:cubicBezTo>
                      <a:cubicBezTo>
                        <a:pt x="199190" y="150766"/>
                        <a:pt x="259813" y="64162"/>
                        <a:pt x="259813" y="20860"/>
                      </a:cubicBezTo>
                      <a:cubicBezTo>
                        <a:pt x="259813" y="-22442"/>
                        <a:pt x="199190" y="3539"/>
                        <a:pt x="129906" y="8148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85" name="Graphic 1">
                <a:extLst>
                  <a:ext uri="{FF2B5EF4-FFF2-40B4-BE49-F238E27FC236}">
                    <a16:creationId xmlns="" xmlns:a16="http://schemas.microsoft.com/office/drawing/2014/main" id="{FCD217F5-B627-4AF8-9CC6-FE4AAECF07E1}"/>
                  </a:ext>
                </a:extLst>
              </p:cNvPr>
              <p:cNvGrpSpPr/>
              <p:nvPr/>
            </p:nvGrpSpPr>
            <p:grpSpPr>
              <a:xfrm>
                <a:off x="-9594" y="2362455"/>
                <a:ext cx="259812" cy="2708162"/>
                <a:chOff x="-9594" y="2362455"/>
                <a:chExt cx="259812" cy="2708162"/>
              </a:xfrm>
              <a:grpFill/>
            </p:grpSpPr>
            <p:sp>
              <p:nvSpPr>
                <p:cNvPr id="926" name="Freeform: Shape 434">
                  <a:extLst>
                    <a:ext uri="{FF2B5EF4-FFF2-40B4-BE49-F238E27FC236}">
                      <a16:creationId xmlns="" xmlns:a16="http://schemas.microsoft.com/office/drawing/2014/main" id="{AFB9A4DD-20E8-4574-B59A-54281C26FAAD}"/>
                    </a:ext>
                  </a:extLst>
                </p:cNvPr>
                <p:cNvSpPr/>
                <p:nvPr/>
              </p:nvSpPr>
              <p:spPr>
                <a:xfrm>
                  <a:off x="94330" y="2425145"/>
                  <a:ext cx="35786" cy="2559153"/>
                </a:xfrm>
                <a:custGeom>
                  <a:avLst/>
                  <a:gdLst>
                    <a:gd name="connsiteX0" fmla="*/ 0 w 35786"/>
                    <a:gd name="connsiteY0" fmla="*/ 19486 h 2559153"/>
                    <a:gd name="connsiteX1" fmla="*/ 0 w 35786"/>
                    <a:gd name="connsiteY1" fmla="*/ 2539668 h 2559153"/>
                    <a:gd name="connsiteX2" fmla="*/ 34642 w 35786"/>
                    <a:gd name="connsiteY2" fmla="*/ 2539668 h 2559153"/>
                    <a:gd name="connsiteX3" fmla="*/ 34642 w 35786"/>
                    <a:gd name="connsiteY3" fmla="*/ 19486 h 2559153"/>
                    <a:gd name="connsiteX4" fmla="*/ 0 w 35786"/>
                    <a:gd name="connsiteY4" fmla="*/ 19486 h 2559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2559153">
                      <a:moveTo>
                        <a:pt x="0" y="19486"/>
                      </a:moveTo>
                      <a:cubicBezTo>
                        <a:pt x="0" y="859547"/>
                        <a:pt x="0" y="1699607"/>
                        <a:pt x="0" y="2539668"/>
                      </a:cubicBezTo>
                      <a:cubicBezTo>
                        <a:pt x="0" y="2565649"/>
                        <a:pt x="34642" y="2565649"/>
                        <a:pt x="34642" y="2539668"/>
                      </a:cubicBezTo>
                      <a:cubicBezTo>
                        <a:pt x="34642" y="1699607"/>
                        <a:pt x="34642" y="859547"/>
                        <a:pt x="34642" y="19486"/>
                      </a:cubicBezTo>
                      <a:cubicBezTo>
                        <a:pt x="43302" y="-6495"/>
                        <a:pt x="0" y="-6495"/>
                        <a:pt x="0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27" name="Freeform: Shape 435">
                  <a:extLst>
                    <a:ext uri="{FF2B5EF4-FFF2-40B4-BE49-F238E27FC236}">
                      <a16:creationId xmlns="" xmlns:a16="http://schemas.microsoft.com/office/drawing/2014/main" id="{BCCCA664-BADC-48AB-B6A2-683077636870}"/>
                    </a:ext>
                  </a:extLst>
                </p:cNvPr>
                <p:cNvSpPr/>
                <p:nvPr/>
              </p:nvSpPr>
              <p:spPr>
                <a:xfrm>
                  <a:off x="-9594" y="4799182"/>
                  <a:ext cx="259812" cy="271435"/>
                </a:xfrm>
                <a:custGeom>
                  <a:avLst/>
                  <a:gdLst>
                    <a:gd name="connsiteX0" fmla="*/ 129906 w 259812"/>
                    <a:gd name="connsiteY0" fmla="*/ 27064 h 271435"/>
                    <a:gd name="connsiteX1" fmla="*/ 0 w 259812"/>
                    <a:gd name="connsiteY1" fmla="*/ 53045 h 271435"/>
                    <a:gd name="connsiteX2" fmla="*/ 129906 w 259812"/>
                    <a:gd name="connsiteY2" fmla="*/ 243574 h 271435"/>
                    <a:gd name="connsiteX3" fmla="*/ 259813 w 259812"/>
                    <a:gd name="connsiteY3" fmla="*/ 208933 h 271435"/>
                    <a:gd name="connsiteX4" fmla="*/ 129906 w 259812"/>
                    <a:gd name="connsiteY4" fmla="*/ 27064 h 2714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1435">
                      <a:moveTo>
                        <a:pt x="129906" y="27064"/>
                      </a:moveTo>
                      <a:cubicBezTo>
                        <a:pt x="60623" y="-16238"/>
                        <a:pt x="0" y="-7578"/>
                        <a:pt x="0" y="53045"/>
                      </a:cubicBezTo>
                      <a:cubicBezTo>
                        <a:pt x="0" y="105008"/>
                        <a:pt x="51963" y="191612"/>
                        <a:pt x="129906" y="243574"/>
                      </a:cubicBezTo>
                      <a:cubicBezTo>
                        <a:pt x="199190" y="295537"/>
                        <a:pt x="259813" y="269556"/>
                        <a:pt x="259813" y="208933"/>
                      </a:cubicBezTo>
                      <a:cubicBezTo>
                        <a:pt x="251152" y="148310"/>
                        <a:pt x="199190" y="70366"/>
                        <a:pt x="129906" y="2706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28" name="Freeform: Shape 436">
                  <a:extLst>
                    <a:ext uri="{FF2B5EF4-FFF2-40B4-BE49-F238E27FC236}">
                      <a16:creationId xmlns="" xmlns:a16="http://schemas.microsoft.com/office/drawing/2014/main" id="{10C12B43-BF0F-4570-8381-9F5C4AF19B75}"/>
                    </a:ext>
                  </a:extLst>
                </p:cNvPr>
                <p:cNvSpPr/>
                <p:nvPr/>
              </p:nvSpPr>
              <p:spPr>
                <a:xfrm>
                  <a:off x="-9594" y="2362455"/>
                  <a:ext cx="259812" cy="273787"/>
                </a:xfrm>
                <a:custGeom>
                  <a:avLst/>
                  <a:gdLst>
                    <a:gd name="connsiteX0" fmla="*/ 129906 w 259812"/>
                    <a:gd name="connsiteY0" fmla="*/ 30213 h 273787"/>
                    <a:gd name="connsiteX1" fmla="*/ 0 w 259812"/>
                    <a:gd name="connsiteY1" fmla="*/ 220743 h 273787"/>
                    <a:gd name="connsiteX2" fmla="*/ 129906 w 259812"/>
                    <a:gd name="connsiteY2" fmla="*/ 246724 h 273787"/>
                    <a:gd name="connsiteX3" fmla="*/ 259813 w 259812"/>
                    <a:gd name="connsiteY3" fmla="*/ 64855 h 273787"/>
                    <a:gd name="connsiteX4" fmla="*/ 129906 w 259812"/>
                    <a:gd name="connsiteY4" fmla="*/ 30213 h 2737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3787">
                      <a:moveTo>
                        <a:pt x="129906" y="30213"/>
                      </a:moveTo>
                      <a:cubicBezTo>
                        <a:pt x="51963" y="82176"/>
                        <a:pt x="0" y="168780"/>
                        <a:pt x="0" y="220743"/>
                      </a:cubicBezTo>
                      <a:cubicBezTo>
                        <a:pt x="0" y="281365"/>
                        <a:pt x="51963" y="290026"/>
                        <a:pt x="129906" y="246724"/>
                      </a:cubicBezTo>
                      <a:cubicBezTo>
                        <a:pt x="199190" y="203422"/>
                        <a:pt x="259813" y="125478"/>
                        <a:pt x="259813" y="64855"/>
                      </a:cubicBezTo>
                      <a:cubicBezTo>
                        <a:pt x="251152" y="-4428"/>
                        <a:pt x="199190" y="-21749"/>
                        <a:pt x="129906" y="3021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86" name="Graphic 1">
                <a:extLst>
                  <a:ext uri="{FF2B5EF4-FFF2-40B4-BE49-F238E27FC236}">
                    <a16:creationId xmlns="" xmlns:a16="http://schemas.microsoft.com/office/drawing/2014/main" id="{C905D18F-686E-4F57-8B07-BB6C1939F2E4}"/>
                  </a:ext>
                </a:extLst>
              </p:cNvPr>
              <p:cNvGrpSpPr/>
              <p:nvPr/>
            </p:nvGrpSpPr>
            <p:grpSpPr>
              <a:xfrm>
                <a:off x="579313" y="2140689"/>
                <a:ext cx="259812" cy="3154047"/>
                <a:chOff x="579313" y="2140689"/>
                <a:chExt cx="259812" cy="3154047"/>
              </a:xfrm>
              <a:grpFill/>
            </p:grpSpPr>
            <p:sp>
              <p:nvSpPr>
                <p:cNvPr id="923" name="Freeform: Shape 431">
                  <a:extLst>
                    <a:ext uri="{FF2B5EF4-FFF2-40B4-BE49-F238E27FC236}">
                      <a16:creationId xmlns="" xmlns:a16="http://schemas.microsoft.com/office/drawing/2014/main" id="{9301EE53-FF04-4BF4-B0CD-6628CC5797DB}"/>
                    </a:ext>
                  </a:extLst>
                </p:cNvPr>
                <p:cNvSpPr/>
                <p:nvPr/>
              </p:nvSpPr>
              <p:spPr>
                <a:xfrm>
                  <a:off x="691899" y="2189148"/>
                  <a:ext cx="34641" cy="3028981"/>
                </a:xfrm>
                <a:custGeom>
                  <a:avLst/>
                  <a:gdLst>
                    <a:gd name="connsiteX0" fmla="*/ 0 w 34641"/>
                    <a:gd name="connsiteY0" fmla="*/ 12991 h 3028981"/>
                    <a:gd name="connsiteX1" fmla="*/ 0 w 34641"/>
                    <a:gd name="connsiteY1" fmla="*/ 3009496 h 3028981"/>
                    <a:gd name="connsiteX2" fmla="*/ 34642 w 34641"/>
                    <a:gd name="connsiteY2" fmla="*/ 3009496 h 3028981"/>
                    <a:gd name="connsiteX3" fmla="*/ 34642 w 34641"/>
                    <a:gd name="connsiteY3" fmla="*/ 12991 h 3028981"/>
                    <a:gd name="connsiteX4" fmla="*/ 0 w 34641"/>
                    <a:gd name="connsiteY4" fmla="*/ 12991 h 30289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3028981">
                      <a:moveTo>
                        <a:pt x="0" y="12991"/>
                      </a:moveTo>
                      <a:cubicBezTo>
                        <a:pt x="0" y="1008939"/>
                        <a:pt x="0" y="2004887"/>
                        <a:pt x="0" y="3009496"/>
                      </a:cubicBezTo>
                      <a:cubicBezTo>
                        <a:pt x="0" y="3035477"/>
                        <a:pt x="34642" y="3035477"/>
                        <a:pt x="34642" y="3009496"/>
                      </a:cubicBezTo>
                      <a:cubicBezTo>
                        <a:pt x="34642" y="2013547"/>
                        <a:pt x="34642" y="1008939"/>
                        <a:pt x="34642" y="12991"/>
                      </a:cubicBezTo>
                      <a:cubicBezTo>
                        <a:pt x="34642" y="-4330"/>
                        <a:pt x="0" y="-4330"/>
                        <a:pt x="0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24" name="Freeform: Shape 432">
                  <a:extLst>
                    <a:ext uri="{FF2B5EF4-FFF2-40B4-BE49-F238E27FC236}">
                      <a16:creationId xmlns="" xmlns:a16="http://schemas.microsoft.com/office/drawing/2014/main" id="{BFA4EE9A-BAC8-4428-92FA-5ABA4FFED9F2}"/>
                    </a:ext>
                  </a:extLst>
                </p:cNvPr>
                <p:cNvSpPr/>
                <p:nvPr/>
              </p:nvSpPr>
              <p:spPr>
                <a:xfrm>
                  <a:off x="579313" y="5032998"/>
                  <a:ext cx="259812" cy="261737"/>
                </a:xfrm>
                <a:custGeom>
                  <a:avLst/>
                  <a:gdLst>
                    <a:gd name="connsiteX0" fmla="*/ 129906 w 259812"/>
                    <a:gd name="connsiteY0" fmla="*/ 1098 h 261737"/>
                    <a:gd name="connsiteX1" fmla="*/ 0 w 259812"/>
                    <a:gd name="connsiteY1" fmla="*/ 105023 h 261737"/>
                    <a:gd name="connsiteX2" fmla="*/ 129906 w 259812"/>
                    <a:gd name="connsiteY2" fmla="*/ 260911 h 261737"/>
                    <a:gd name="connsiteX3" fmla="*/ 259812 w 259812"/>
                    <a:gd name="connsiteY3" fmla="*/ 139665 h 261737"/>
                    <a:gd name="connsiteX4" fmla="*/ 129906 w 259812"/>
                    <a:gd name="connsiteY4" fmla="*/ 1098 h 2617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737">
                      <a:moveTo>
                        <a:pt x="129906" y="1098"/>
                      </a:moveTo>
                      <a:cubicBezTo>
                        <a:pt x="60623" y="-7562"/>
                        <a:pt x="0" y="35740"/>
                        <a:pt x="0" y="105023"/>
                      </a:cubicBezTo>
                      <a:cubicBezTo>
                        <a:pt x="0" y="174306"/>
                        <a:pt x="60623" y="243590"/>
                        <a:pt x="129906" y="260911"/>
                      </a:cubicBezTo>
                      <a:cubicBezTo>
                        <a:pt x="199190" y="269571"/>
                        <a:pt x="259812" y="208948"/>
                        <a:pt x="259812" y="139665"/>
                      </a:cubicBezTo>
                      <a:cubicBezTo>
                        <a:pt x="259812" y="70381"/>
                        <a:pt x="199190" y="9758"/>
                        <a:pt x="129906" y="10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25" name="Freeform: Shape 433">
                  <a:extLst>
                    <a:ext uri="{FF2B5EF4-FFF2-40B4-BE49-F238E27FC236}">
                      <a16:creationId xmlns="" xmlns:a16="http://schemas.microsoft.com/office/drawing/2014/main" id="{8409B368-24B7-4289-A470-667199CD3338}"/>
                    </a:ext>
                  </a:extLst>
                </p:cNvPr>
                <p:cNvSpPr/>
                <p:nvPr/>
              </p:nvSpPr>
              <p:spPr>
                <a:xfrm>
                  <a:off x="579313" y="2140689"/>
                  <a:ext cx="259812" cy="261737"/>
                </a:xfrm>
                <a:custGeom>
                  <a:avLst/>
                  <a:gdLst>
                    <a:gd name="connsiteX0" fmla="*/ 129906 w 259812"/>
                    <a:gd name="connsiteY0" fmla="*/ 827 h 261737"/>
                    <a:gd name="connsiteX1" fmla="*/ 0 w 259812"/>
                    <a:gd name="connsiteY1" fmla="*/ 156715 h 261737"/>
                    <a:gd name="connsiteX2" fmla="*/ 129906 w 259812"/>
                    <a:gd name="connsiteY2" fmla="*/ 260640 h 261737"/>
                    <a:gd name="connsiteX3" fmla="*/ 259812 w 259812"/>
                    <a:gd name="connsiteY3" fmla="*/ 122073 h 261737"/>
                    <a:gd name="connsiteX4" fmla="*/ 129906 w 259812"/>
                    <a:gd name="connsiteY4" fmla="*/ 827 h 2617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737">
                      <a:moveTo>
                        <a:pt x="129906" y="827"/>
                      </a:moveTo>
                      <a:cubicBezTo>
                        <a:pt x="60623" y="9488"/>
                        <a:pt x="0" y="87432"/>
                        <a:pt x="0" y="156715"/>
                      </a:cubicBezTo>
                      <a:cubicBezTo>
                        <a:pt x="0" y="225998"/>
                        <a:pt x="60623" y="269300"/>
                        <a:pt x="129906" y="260640"/>
                      </a:cubicBezTo>
                      <a:cubicBezTo>
                        <a:pt x="199190" y="251980"/>
                        <a:pt x="259812" y="191357"/>
                        <a:pt x="259812" y="122073"/>
                      </a:cubicBezTo>
                      <a:cubicBezTo>
                        <a:pt x="259812" y="52790"/>
                        <a:pt x="199190" y="-7833"/>
                        <a:pt x="129906" y="827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87" name="Graphic 1">
                <a:extLst>
                  <a:ext uri="{FF2B5EF4-FFF2-40B4-BE49-F238E27FC236}">
                    <a16:creationId xmlns="" xmlns:a16="http://schemas.microsoft.com/office/drawing/2014/main" id="{BF46E705-CDFC-4211-A482-04CA33E4A43E}"/>
                  </a:ext>
                </a:extLst>
              </p:cNvPr>
              <p:cNvGrpSpPr/>
              <p:nvPr/>
            </p:nvGrpSpPr>
            <p:grpSpPr>
              <a:xfrm>
                <a:off x="1176882" y="2219494"/>
                <a:ext cx="259812" cy="2996436"/>
                <a:chOff x="1176882" y="2219494"/>
                <a:chExt cx="259812" cy="2996436"/>
              </a:xfrm>
              <a:grpFill/>
            </p:grpSpPr>
            <p:sp>
              <p:nvSpPr>
                <p:cNvPr id="920" name="Freeform: Shape 428">
                  <a:extLst>
                    <a:ext uri="{FF2B5EF4-FFF2-40B4-BE49-F238E27FC236}">
                      <a16:creationId xmlns="" xmlns:a16="http://schemas.microsoft.com/office/drawing/2014/main" id="{0FCAF1E2-5F2D-4DB5-B940-49C030B4F595}"/>
                    </a:ext>
                  </a:extLst>
                </p:cNvPr>
                <p:cNvSpPr/>
                <p:nvPr/>
              </p:nvSpPr>
              <p:spPr>
                <a:xfrm>
                  <a:off x="1289468" y="2269257"/>
                  <a:ext cx="34641" cy="2870928"/>
                </a:xfrm>
                <a:custGeom>
                  <a:avLst/>
                  <a:gdLst>
                    <a:gd name="connsiteX0" fmla="*/ 0 w 34641"/>
                    <a:gd name="connsiteY0" fmla="*/ 19486 h 2870928"/>
                    <a:gd name="connsiteX1" fmla="*/ 0 w 34641"/>
                    <a:gd name="connsiteY1" fmla="*/ 2851443 h 2870928"/>
                    <a:gd name="connsiteX2" fmla="*/ 34642 w 34641"/>
                    <a:gd name="connsiteY2" fmla="*/ 2851443 h 2870928"/>
                    <a:gd name="connsiteX3" fmla="*/ 34642 w 34641"/>
                    <a:gd name="connsiteY3" fmla="*/ 19486 h 2870928"/>
                    <a:gd name="connsiteX4" fmla="*/ 0 w 34641"/>
                    <a:gd name="connsiteY4" fmla="*/ 19486 h 28709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2870928">
                      <a:moveTo>
                        <a:pt x="0" y="19486"/>
                      </a:moveTo>
                      <a:cubicBezTo>
                        <a:pt x="0" y="963472"/>
                        <a:pt x="0" y="1907457"/>
                        <a:pt x="0" y="2851443"/>
                      </a:cubicBezTo>
                      <a:cubicBezTo>
                        <a:pt x="0" y="2877424"/>
                        <a:pt x="34642" y="2877424"/>
                        <a:pt x="34642" y="2851443"/>
                      </a:cubicBezTo>
                      <a:cubicBezTo>
                        <a:pt x="34642" y="1907457"/>
                        <a:pt x="34642" y="963472"/>
                        <a:pt x="34642" y="19486"/>
                      </a:cubicBezTo>
                      <a:cubicBezTo>
                        <a:pt x="34642" y="-6495"/>
                        <a:pt x="0" y="-6495"/>
                        <a:pt x="0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21" name="Freeform: Shape 429">
                  <a:extLst>
                    <a:ext uri="{FF2B5EF4-FFF2-40B4-BE49-F238E27FC236}">
                      <a16:creationId xmlns="" xmlns:a16="http://schemas.microsoft.com/office/drawing/2014/main" id="{4E826540-45F6-4B1B-93F6-461367377BCB}"/>
                    </a:ext>
                  </a:extLst>
                </p:cNvPr>
                <p:cNvSpPr/>
                <p:nvPr/>
              </p:nvSpPr>
              <p:spPr>
                <a:xfrm>
                  <a:off x="1176882" y="4954780"/>
                  <a:ext cx="259812" cy="261149"/>
                </a:xfrm>
                <a:custGeom>
                  <a:avLst/>
                  <a:gdLst>
                    <a:gd name="connsiteX0" fmla="*/ 129906 w 259812"/>
                    <a:gd name="connsiteY0" fmla="*/ 10032 h 261149"/>
                    <a:gd name="connsiteX1" fmla="*/ 0 w 259812"/>
                    <a:gd name="connsiteY1" fmla="*/ 174580 h 261149"/>
                    <a:gd name="connsiteX2" fmla="*/ 129906 w 259812"/>
                    <a:gd name="connsiteY2" fmla="*/ 252524 h 261149"/>
                    <a:gd name="connsiteX3" fmla="*/ 259813 w 259812"/>
                    <a:gd name="connsiteY3" fmla="*/ 70655 h 261149"/>
                    <a:gd name="connsiteX4" fmla="*/ 129906 w 259812"/>
                    <a:gd name="connsiteY4" fmla="*/ 10032 h 2611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149">
                      <a:moveTo>
                        <a:pt x="129906" y="10032"/>
                      </a:moveTo>
                      <a:cubicBezTo>
                        <a:pt x="60623" y="36013"/>
                        <a:pt x="0" y="105297"/>
                        <a:pt x="0" y="174580"/>
                      </a:cubicBezTo>
                      <a:cubicBezTo>
                        <a:pt x="0" y="243863"/>
                        <a:pt x="60623" y="278505"/>
                        <a:pt x="129906" y="252524"/>
                      </a:cubicBezTo>
                      <a:cubicBezTo>
                        <a:pt x="199190" y="217882"/>
                        <a:pt x="259813" y="139938"/>
                        <a:pt x="259813" y="70655"/>
                      </a:cubicBezTo>
                      <a:cubicBezTo>
                        <a:pt x="259813" y="10032"/>
                        <a:pt x="199190" y="-15949"/>
                        <a:pt x="129906" y="10032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22" name="Freeform: Shape 430">
                  <a:extLst>
                    <a:ext uri="{FF2B5EF4-FFF2-40B4-BE49-F238E27FC236}">
                      <a16:creationId xmlns="" xmlns:a16="http://schemas.microsoft.com/office/drawing/2014/main" id="{34A4EB53-06E1-422E-8D9F-EC18104EC4E2}"/>
                    </a:ext>
                  </a:extLst>
                </p:cNvPr>
                <p:cNvSpPr/>
                <p:nvPr/>
              </p:nvSpPr>
              <p:spPr>
                <a:xfrm>
                  <a:off x="1176882" y="2219494"/>
                  <a:ext cx="259812" cy="261149"/>
                </a:xfrm>
                <a:custGeom>
                  <a:avLst/>
                  <a:gdLst>
                    <a:gd name="connsiteX0" fmla="*/ 129906 w 259812"/>
                    <a:gd name="connsiteY0" fmla="*/ 8626 h 261149"/>
                    <a:gd name="connsiteX1" fmla="*/ 0 w 259812"/>
                    <a:gd name="connsiteY1" fmla="*/ 86570 h 261149"/>
                    <a:gd name="connsiteX2" fmla="*/ 129906 w 259812"/>
                    <a:gd name="connsiteY2" fmla="*/ 251118 h 261149"/>
                    <a:gd name="connsiteX3" fmla="*/ 259813 w 259812"/>
                    <a:gd name="connsiteY3" fmla="*/ 190495 h 261149"/>
                    <a:gd name="connsiteX4" fmla="*/ 129906 w 259812"/>
                    <a:gd name="connsiteY4" fmla="*/ 8626 h 2611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149">
                      <a:moveTo>
                        <a:pt x="129906" y="8626"/>
                      </a:moveTo>
                      <a:cubicBezTo>
                        <a:pt x="60623" y="-17355"/>
                        <a:pt x="0" y="17287"/>
                        <a:pt x="0" y="86570"/>
                      </a:cubicBezTo>
                      <a:cubicBezTo>
                        <a:pt x="0" y="155853"/>
                        <a:pt x="60623" y="225137"/>
                        <a:pt x="129906" y="251118"/>
                      </a:cubicBezTo>
                      <a:cubicBezTo>
                        <a:pt x="199190" y="277099"/>
                        <a:pt x="259813" y="251118"/>
                        <a:pt x="259813" y="190495"/>
                      </a:cubicBezTo>
                      <a:cubicBezTo>
                        <a:pt x="259813" y="121212"/>
                        <a:pt x="199190" y="43268"/>
                        <a:pt x="129906" y="862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88" name="Graphic 1">
                <a:extLst>
                  <a:ext uri="{FF2B5EF4-FFF2-40B4-BE49-F238E27FC236}">
                    <a16:creationId xmlns="" xmlns:a16="http://schemas.microsoft.com/office/drawing/2014/main" id="{5172B582-5B2B-4C6D-ADDF-D2A678382DF8}"/>
                  </a:ext>
                </a:extLst>
              </p:cNvPr>
              <p:cNvGrpSpPr/>
              <p:nvPr/>
            </p:nvGrpSpPr>
            <p:grpSpPr>
              <a:xfrm>
                <a:off x="1774451" y="2579887"/>
                <a:ext cx="259812" cy="2275650"/>
                <a:chOff x="1774451" y="2579887"/>
                <a:chExt cx="259812" cy="2275650"/>
              </a:xfrm>
              <a:grpFill/>
            </p:grpSpPr>
            <p:sp>
              <p:nvSpPr>
                <p:cNvPr id="917" name="Freeform: Shape 425">
                  <a:extLst>
                    <a:ext uri="{FF2B5EF4-FFF2-40B4-BE49-F238E27FC236}">
                      <a16:creationId xmlns="" xmlns:a16="http://schemas.microsoft.com/office/drawing/2014/main" id="{B489B7AD-D54A-4A10-9372-FB3DEC743B64}"/>
                    </a:ext>
                  </a:extLst>
                </p:cNvPr>
                <p:cNvSpPr/>
                <p:nvPr/>
              </p:nvSpPr>
              <p:spPr>
                <a:xfrm>
                  <a:off x="1878376" y="2653404"/>
                  <a:ext cx="35786" cy="2105723"/>
                </a:xfrm>
                <a:custGeom>
                  <a:avLst/>
                  <a:gdLst>
                    <a:gd name="connsiteX0" fmla="*/ 0 w 35786"/>
                    <a:gd name="connsiteY0" fmla="*/ 16398 h 2105723"/>
                    <a:gd name="connsiteX1" fmla="*/ 0 w 35786"/>
                    <a:gd name="connsiteY1" fmla="*/ 2086238 h 2105723"/>
                    <a:gd name="connsiteX2" fmla="*/ 34642 w 35786"/>
                    <a:gd name="connsiteY2" fmla="*/ 2086238 h 2105723"/>
                    <a:gd name="connsiteX3" fmla="*/ 34642 w 35786"/>
                    <a:gd name="connsiteY3" fmla="*/ 16398 h 2105723"/>
                    <a:gd name="connsiteX4" fmla="*/ 0 w 35786"/>
                    <a:gd name="connsiteY4" fmla="*/ 16398 h 21057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2105723">
                      <a:moveTo>
                        <a:pt x="0" y="16398"/>
                      </a:moveTo>
                      <a:cubicBezTo>
                        <a:pt x="0" y="709231"/>
                        <a:pt x="0" y="1393404"/>
                        <a:pt x="0" y="2086238"/>
                      </a:cubicBezTo>
                      <a:cubicBezTo>
                        <a:pt x="0" y="2112219"/>
                        <a:pt x="34642" y="2112219"/>
                        <a:pt x="34642" y="2086238"/>
                      </a:cubicBezTo>
                      <a:cubicBezTo>
                        <a:pt x="34642" y="1393404"/>
                        <a:pt x="34642" y="709231"/>
                        <a:pt x="34642" y="16398"/>
                      </a:cubicBezTo>
                      <a:cubicBezTo>
                        <a:pt x="4330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18" name="Freeform: Shape 426">
                  <a:extLst>
                    <a:ext uri="{FF2B5EF4-FFF2-40B4-BE49-F238E27FC236}">
                      <a16:creationId xmlns="" xmlns:a16="http://schemas.microsoft.com/office/drawing/2014/main" id="{4CCC9005-B87A-44A1-ACCE-ACC06B414AFC}"/>
                    </a:ext>
                  </a:extLst>
                </p:cNvPr>
                <p:cNvSpPr/>
                <p:nvPr/>
              </p:nvSpPr>
              <p:spPr>
                <a:xfrm>
                  <a:off x="1774451" y="4578361"/>
                  <a:ext cx="259812" cy="277176"/>
                </a:xfrm>
                <a:custGeom>
                  <a:avLst/>
                  <a:gdLst>
                    <a:gd name="connsiteX0" fmla="*/ 129906 w 259812"/>
                    <a:gd name="connsiteY0" fmla="*/ 48696 h 277176"/>
                    <a:gd name="connsiteX1" fmla="*/ 0 w 259812"/>
                    <a:gd name="connsiteY1" fmla="*/ 239225 h 277176"/>
                    <a:gd name="connsiteX2" fmla="*/ 129906 w 259812"/>
                    <a:gd name="connsiteY2" fmla="*/ 230564 h 277176"/>
                    <a:gd name="connsiteX3" fmla="*/ 259813 w 259812"/>
                    <a:gd name="connsiteY3" fmla="*/ 31375 h 277176"/>
                    <a:gd name="connsiteX4" fmla="*/ 129906 w 259812"/>
                    <a:gd name="connsiteY4" fmla="*/ 48696 h 2771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7176">
                      <a:moveTo>
                        <a:pt x="129906" y="48696"/>
                      </a:moveTo>
                      <a:cubicBezTo>
                        <a:pt x="60623" y="100658"/>
                        <a:pt x="0" y="187262"/>
                        <a:pt x="0" y="239225"/>
                      </a:cubicBezTo>
                      <a:cubicBezTo>
                        <a:pt x="0" y="291187"/>
                        <a:pt x="60623" y="291187"/>
                        <a:pt x="129906" y="230564"/>
                      </a:cubicBezTo>
                      <a:cubicBezTo>
                        <a:pt x="199190" y="161281"/>
                        <a:pt x="259813" y="74677"/>
                        <a:pt x="259813" y="31375"/>
                      </a:cubicBezTo>
                      <a:cubicBezTo>
                        <a:pt x="259813" y="-20588"/>
                        <a:pt x="199190" y="-3267"/>
                        <a:pt x="129906" y="4869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19" name="Freeform: Shape 427">
                  <a:extLst>
                    <a:ext uri="{FF2B5EF4-FFF2-40B4-BE49-F238E27FC236}">
                      <a16:creationId xmlns="" xmlns:a16="http://schemas.microsoft.com/office/drawing/2014/main" id="{498836D4-BE5D-4A41-8988-149CABDD5049}"/>
                    </a:ext>
                  </a:extLst>
                </p:cNvPr>
                <p:cNvSpPr/>
                <p:nvPr/>
              </p:nvSpPr>
              <p:spPr>
                <a:xfrm>
                  <a:off x="1774451" y="2579887"/>
                  <a:ext cx="259812" cy="279004"/>
                </a:xfrm>
                <a:custGeom>
                  <a:avLst/>
                  <a:gdLst>
                    <a:gd name="connsiteX0" fmla="*/ 129906 w 259812"/>
                    <a:gd name="connsiteY0" fmla="*/ 46612 h 279004"/>
                    <a:gd name="connsiteX1" fmla="*/ 0 w 259812"/>
                    <a:gd name="connsiteY1" fmla="*/ 37952 h 279004"/>
                    <a:gd name="connsiteX2" fmla="*/ 129906 w 259812"/>
                    <a:gd name="connsiteY2" fmla="*/ 228481 h 279004"/>
                    <a:gd name="connsiteX3" fmla="*/ 259813 w 259812"/>
                    <a:gd name="connsiteY3" fmla="*/ 254462 h 279004"/>
                    <a:gd name="connsiteX4" fmla="*/ 129906 w 259812"/>
                    <a:gd name="connsiteY4" fmla="*/ 46612 h 2790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9004">
                      <a:moveTo>
                        <a:pt x="129906" y="46612"/>
                      </a:moveTo>
                      <a:cubicBezTo>
                        <a:pt x="60623" y="-14011"/>
                        <a:pt x="0" y="-14011"/>
                        <a:pt x="0" y="37952"/>
                      </a:cubicBezTo>
                      <a:cubicBezTo>
                        <a:pt x="0" y="89914"/>
                        <a:pt x="60623" y="176519"/>
                        <a:pt x="129906" y="228481"/>
                      </a:cubicBezTo>
                      <a:cubicBezTo>
                        <a:pt x="199190" y="280444"/>
                        <a:pt x="259813" y="297764"/>
                        <a:pt x="259813" y="254462"/>
                      </a:cubicBezTo>
                      <a:cubicBezTo>
                        <a:pt x="259813" y="211160"/>
                        <a:pt x="199190" y="115896"/>
                        <a:pt x="129906" y="46612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89" name="Graphic 1">
                <a:extLst>
                  <a:ext uri="{FF2B5EF4-FFF2-40B4-BE49-F238E27FC236}">
                    <a16:creationId xmlns="" xmlns:a16="http://schemas.microsoft.com/office/drawing/2014/main" id="{194CC0F2-93A3-4870-9A56-24ACD44BFD2B}"/>
                  </a:ext>
                </a:extLst>
              </p:cNvPr>
              <p:cNvGrpSpPr/>
              <p:nvPr/>
            </p:nvGrpSpPr>
            <p:grpSpPr>
              <a:xfrm>
                <a:off x="2363360" y="3155892"/>
                <a:ext cx="259812" cy="1123575"/>
                <a:chOff x="2363360" y="3155892"/>
                <a:chExt cx="259812" cy="1123575"/>
              </a:xfrm>
              <a:grpFill/>
            </p:grpSpPr>
            <p:sp>
              <p:nvSpPr>
                <p:cNvPr id="914" name="Freeform: Shape 422">
                  <a:extLst>
                    <a:ext uri="{FF2B5EF4-FFF2-40B4-BE49-F238E27FC236}">
                      <a16:creationId xmlns="" xmlns:a16="http://schemas.microsoft.com/office/drawing/2014/main" id="{E7232938-D002-4640-88AA-64312197BB42}"/>
                    </a:ext>
                  </a:extLst>
                </p:cNvPr>
                <p:cNvSpPr/>
                <p:nvPr/>
              </p:nvSpPr>
              <p:spPr>
                <a:xfrm>
                  <a:off x="2475945" y="3259633"/>
                  <a:ext cx="35786" cy="901925"/>
                </a:xfrm>
                <a:custGeom>
                  <a:avLst/>
                  <a:gdLst>
                    <a:gd name="connsiteX0" fmla="*/ 0 w 35786"/>
                    <a:gd name="connsiteY0" fmla="*/ 16398 h 901925"/>
                    <a:gd name="connsiteX1" fmla="*/ 0 w 35786"/>
                    <a:gd name="connsiteY1" fmla="*/ 882440 h 901925"/>
                    <a:gd name="connsiteX2" fmla="*/ 34641 w 35786"/>
                    <a:gd name="connsiteY2" fmla="*/ 882440 h 901925"/>
                    <a:gd name="connsiteX3" fmla="*/ 34641 w 35786"/>
                    <a:gd name="connsiteY3" fmla="*/ 16398 h 901925"/>
                    <a:gd name="connsiteX4" fmla="*/ 0 w 35786"/>
                    <a:gd name="connsiteY4" fmla="*/ 16398 h 901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901925">
                      <a:moveTo>
                        <a:pt x="0" y="16398"/>
                      </a:moveTo>
                      <a:cubicBezTo>
                        <a:pt x="0" y="302191"/>
                        <a:pt x="0" y="596646"/>
                        <a:pt x="0" y="882440"/>
                      </a:cubicBezTo>
                      <a:cubicBezTo>
                        <a:pt x="0" y="908421"/>
                        <a:pt x="34641" y="908421"/>
                        <a:pt x="34641" y="882440"/>
                      </a:cubicBezTo>
                      <a:cubicBezTo>
                        <a:pt x="34641" y="596646"/>
                        <a:pt x="34641" y="302191"/>
                        <a:pt x="34641" y="16398"/>
                      </a:cubicBezTo>
                      <a:cubicBezTo>
                        <a:pt x="4330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15" name="Freeform: Shape 423">
                  <a:extLst>
                    <a:ext uri="{FF2B5EF4-FFF2-40B4-BE49-F238E27FC236}">
                      <a16:creationId xmlns="" xmlns:a16="http://schemas.microsoft.com/office/drawing/2014/main" id="{8A02E3D1-970B-4BDD-8F4D-DCAEB8ED99E3}"/>
                    </a:ext>
                  </a:extLst>
                </p:cNvPr>
                <p:cNvSpPr/>
                <p:nvPr/>
              </p:nvSpPr>
              <p:spPr>
                <a:xfrm>
                  <a:off x="2363360" y="3985241"/>
                  <a:ext cx="259812" cy="294226"/>
                </a:xfrm>
                <a:custGeom>
                  <a:avLst/>
                  <a:gdLst>
                    <a:gd name="connsiteX0" fmla="*/ 129906 w 259812"/>
                    <a:gd name="connsiteY0" fmla="*/ 113530 h 294226"/>
                    <a:gd name="connsiteX1" fmla="*/ 0 w 259812"/>
                    <a:gd name="connsiteY1" fmla="*/ 286738 h 294226"/>
                    <a:gd name="connsiteX2" fmla="*/ 129906 w 259812"/>
                    <a:gd name="connsiteY2" fmla="*/ 182813 h 294226"/>
                    <a:gd name="connsiteX3" fmla="*/ 259813 w 259812"/>
                    <a:gd name="connsiteY3" fmla="*/ 944 h 294226"/>
                    <a:gd name="connsiteX4" fmla="*/ 129906 w 259812"/>
                    <a:gd name="connsiteY4" fmla="*/ 113530 h 2942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94226">
                      <a:moveTo>
                        <a:pt x="129906" y="113530"/>
                      </a:moveTo>
                      <a:cubicBezTo>
                        <a:pt x="60623" y="182813"/>
                        <a:pt x="0" y="260757"/>
                        <a:pt x="0" y="286738"/>
                      </a:cubicBezTo>
                      <a:cubicBezTo>
                        <a:pt x="0" y="312719"/>
                        <a:pt x="60623" y="269417"/>
                        <a:pt x="129906" y="182813"/>
                      </a:cubicBezTo>
                      <a:cubicBezTo>
                        <a:pt x="199190" y="96209"/>
                        <a:pt x="259813" y="18265"/>
                        <a:pt x="259813" y="944"/>
                      </a:cubicBezTo>
                      <a:cubicBezTo>
                        <a:pt x="259813" y="-7716"/>
                        <a:pt x="207850" y="44246"/>
                        <a:pt x="129906" y="11353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16" name="Freeform: Shape 424">
                  <a:extLst>
                    <a:ext uri="{FF2B5EF4-FFF2-40B4-BE49-F238E27FC236}">
                      <a16:creationId xmlns="" xmlns:a16="http://schemas.microsoft.com/office/drawing/2014/main" id="{B9E90804-BC6E-4F34-B16D-7EF14EA1EDD9}"/>
                    </a:ext>
                  </a:extLst>
                </p:cNvPr>
                <p:cNvSpPr/>
                <p:nvPr/>
              </p:nvSpPr>
              <p:spPr>
                <a:xfrm>
                  <a:off x="2363360" y="3155892"/>
                  <a:ext cx="259812" cy="288043"/>
                </a:xfrm>
                <a:custGeom>
                  <a:avLst/>
                  <a:gdLst>
                    <a:gd name="connsiteX0" fmla="*/ 0 w 259812"/>
                    <a:gd name="connsiteY0" fmla="*/ 7553 h 288043"/>
                    <a:gd name="connsiteX1" fmla="*/ 129906 w 259812"/>
                    <a:gd name="connsiteY1" fmla="*/ 180762 h 288043"/>
                    <a:gd name="connsiteX2" fmla="*/ 259813 w 259812"/>
                    <a:gd name="connsiteY2" fmla="*/ 284687 h 288043"/>
                    <a:gd name="connsiteX3" fmla="*/ 129906 w 259812"/>
                    <a:gd name="connsiteY3" fmla="*/ 102818 h 288043"/>
                    <a:gd name="connsiteX4" fmla="*/ 0 w 259812"/>
                    <a:gd name="connsiteY4" fmla="*/ 7553 h 2880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8043">
                      <a:moveTo>
                        <a:pt x="0" y="7553"/>
                      </a:moveTo>
                      <a:cubicBezTo>
                        <a:pt x="0" y="33535"/>
                        <a:pt x="60623" y="111478"/>
                        <a:pt x="129906" y="180762"/>
                      </a:cubicBezTo>
                      <a:cubicBezTo>
                        <a:pt x="199190" y="250045"/>
                        <a:pt x="259813" y="302008"/>
                        <a:pt x="259813" y="284687"/>
                      </a:cubicBezTo>
                      <a:cubicBezTo>
                        <a:pt x="259813" y="267366"/>
                        <a:pt x="199190" y="189422"/>
                        <a:pt x="129906" y="102818"/>
                      </a:cubicBezTo>
                      <a:cubicBezTo>
                        <a:pt x="60623" y="24874"/>
                        <a:pt x="0" y="-18428"/>
                        <a:pt x="0" y="755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90" name="Graphic 1">
                <a:extLst>
                  <a:ext uri="{FF2B5EF4-FFF2-40B4-BE49-F238E27FC236}">
                    <a16:creationId xmlns="" xmlns:a16="http://schemas.microsoft.com/office/drawing/2014/main" id="{8121C1F8-ACB6-4E19-80D7-D7F8987CC5B2}"/>
                  </a:ext>
                </a:extLst>
              </p:cNvPr>
              <p:cNvGrpSpPr/>
              <p:nvPr/>
            </p:nvGrpSpPr>
            <p:grpSpPr>
              <a:xfrm>
                <a:off x="2960928" y="3316014"/>
                <a:ext cx="259812" cy="794735"/>
                <a:chOff x="2960928" y="3316014"/>
                <a:chExt cx="259812" cy="794735"/>
              </a:xfrm>
              <a:grpFill/>
            </p:grpSpPr>
            <p:sp>
              <p:nvSpPr>
                <p:cNvPr id="911" name="Freeform: Shape 419">
                  <a:extLst>
                    <a:ext uri="{FF2B5EF4-FFF2-40B4-BE49-F238E27FC236}">
                      <a16:creationId xmlns="" xmlns:a16="http://schemas.microsoft.com/office/drawing/2014/main" id="{C8300187-28AE-4BFC-8F1C-9DAAE1BC8BF6}"/>
                    </a:ext>
                  </a:extLst>
                </p:cNvPr>
                <p:cNvSpPr/>
                <p:nvPr/>
              </p:nvSpPr>
              <p:spPr>
                <a:xfrm>
                  <a:off x="3073514" y="3441502"/>
                  <a:ext cx="34641" cy="555508"/>
                </a:xfrm>
                <a:custGeom>
                  <a:avLst/>
                  <a:gdLst>
                    <a:gd name="connsiteX0" fmla="*/ 0 w 34641"/>
                    <a:gd name="connsiteY0" fmla="*/ 16398 h 555508"/>
                    <a:gd name="connsiteX1" fmla="*/ 0 w 34641"/>
                    <a:gd name="connsiteY1" fmla="*/ 536023 h 555508"/>
                    <a:gd name="connsiteX2" fmla="*/ 34642 w 34641"/>
                    <a:gd name="connsiteY2" fmla="*/ 536023 h 555508"/>
                    <a:gd name="connsiteX3" fmla="*/ 34642 w 34641"/>
                    <a:gd name="connsiteY3" fmla="*/ 16398 h 555508"/>
                    <a:gd name="connsiteX4" fmla="*/ 0 w 34641"/>
                    <a:gd name="connsiteY4" fmla="*/ 16398 h 5555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555508">
                      <a:moveTo>
                        <a:pt x="0" y="16398"/>
                      </a:moveTo>
                      <a:cubicBezTo>
                        <a:pt x="0" y="189606"/>
                        <a:pt x="0" y="362814"/>
                        <a:pt x="0" y="536023"/>
                      </a:cubicBezTo>
                      <a:cubicBezTo>
                        <a:pt x="0" y="562004"/>
                        <a:pt x="34642" y="562004"/>
                        <a:pt x="34642" y="536023"/>
                      </a:cubicBezTo>
                      <a:cubicBezTo>
                        <a:pt x="34642" y="362814"/>
                        <a:pt x="34642" y="189606"/>
                        <a:pt x="34642" y="16398"/>
                      </a:cubicBezTo>
                      <a:cubicBezTo>
                        <a:pt x="3464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12" name="Freeform: Shape 420">
                  <a:extLst>
                    <a:ext uri="{FF2B5EF4-FFF2-40B4-BE49-F238E27FC236}">
                      <a16:creationId xmlns="" xmlns:a16="http://schemas.microsoft.com/office/drawing/2014/main" id="{3E0FB1F6-6D56-46B4-9E83-0BFB676EBE77}"/>
                    </a:ext>
                  </a:extLst>
                </p:cNvPr>
                <p:cNvSpPr/>
                <p:nvPr/>
              </p:nvSpPr>
              <p:spPr>
                <a:xfrm>
                  <a:off x="2960928" y="3316014"/>
                  <a:ext cx="259812" cy="289939"/>
                </a:xfrm>
                <a:custGeom>
                  <a:avLst/>
                  <a:gdLst>
                    <a:gd name="connsiteX0" fmla="*/ 129906 w 259812"/>
                    <a:gd name="connsiteY0" fmla="*/ 124565 h 289939"/>
                    <a:gd name="connsiteX1" fmla="*/ 0 w 259812"/>
                    <a:gd name="connsiteY1" fmla="*/ 289113 h 289939"/>
                    <a:gd name="connsiteX2" fmla="*/ 129906 w 259812"/>
                    <a:gd name="connsiteY2" fmla="*/ 167867 h 289939"/>
                    <a:gd name="connsiteX3" fmla="*/ 259813 w 259812"/>
                    <a:gd name="connsiteY3" fmla="*/ 3319 h 289939"/>
                    <a:gd name="connsiteX4" fmla="*/ 129906 w 259812"/>
                    <a:gd name="connsiteY4" fmla="*/ 124565 h 2899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9939">
                      <a:moveTo>
                        <a:pt x="129906" y="124565"/>
                      </a:moveTo>
                      <a:cubicBezTo>
                        <a:pt x="60623" y="211169"/>
                        <a:pt x="0" y="289113"/>
                        <a:pt x="0" y="289113"/>
                      </a:cubicBezTo>
                      <a:cubicBezTo>
                        <a:pt x="0" y="297773"/>
                        <a:pt x="60623" y="237150"/>
                        <a:pt x="129906" y="167867"/>
                      </a:cubicBezTo>
                      <a:cubicBezTo>
                        <a:pt x="199190" y="98583"/>
                        <a:pt x="259813" y="20640"/>
                        <a:pt x="259813" y="3319"/>
                      </a:cubicBezTo>
                      <a:cubicBezTo>
                        <a:pt x="259813" y="-14002"/>
                        <a:pt x="199190" y="37960"/>
                        <a:pt x="129906" y="124565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13" name="Freeform: Shape 421">
                  <a:extLst>
                    <a:ext uri="{FF2B5EF4-FFF2-40B4-BE49-F238E27FC236}">
                      <a16:creationId xmlns="" xmlns:a16="http://schemas.microsoft.com/office/drawing/2014/main" id="{B1CBAD39-1828-4D31-A3EF-2E9E04F06226}"/>
                    </a:ext>
                  </a:extLst>
                </p:cNvPr>
                <p:cNvSpPr/>
                <p:nvPr/>
              </p:nvSpPr>
              <p:spPr>
                <a:xfrm>
                  <a:off x="2960928" y="3821637"/>
                  <a:ext cx="259812" cy="289112"/>
                </a:xfrm>
                <a:custGeom>
                  <a:avLst/>
                  <a:gdLst>
                    <a:gd name="connsiteX0" fmla="*/ 0 w 259812"/>
                    <a:gd name="connsiteY0" fmla="*/ 0 h 289112"/>
                    <a:gd name="connsiteX1" fmla="*/ 129906 w 259812"/>
                    <a:gd name="connsiteY1" fmla="*/ 164548 h 289112"/>
                    <a:gd name="connsiteX2" fmla="*/ 259813 w 259812"/>
                    <a:gd name="connsiteY2" fmla="*/ 285794 h 289112"/>
                    <a:gd name="connsiteX3" fmla="*/ 129906 w 259812"/>
                    <a:gd name="connsiteY3" fmla="*/ 121246 h 289112"/>
                    <a:gd name="connsiteX4" fmla="*/ 0 w 259812"/>
                    <a:gd name="connsiteY4" fmla="*/ 0 h 2891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9112">
                      <a:moveTo>
                        <a:pt x="0" y="0"/>
                      </a:moveTo>
                      <a:cubicBezTo>
                        <a:pt x="0" y="8660"/>
                        <a:pt x="60623" y="77944"/>
                        <a:pt x="129906" y="164548"/>
                      </a:cubicBezTo>
                      <a:cubicBezTo>
                        <a:pt x="199190" y="251152"/>
                        <a:pt x="259813" y="303115"/>
                        <a:pt x="259813" y="285794"/>
                      </a:cubicBezTo>
                      <a:cubicBezTo>
                        <a:pt x="259813" y="268473"/>
                        <a:pt x="199190" y="190529"/>
                        <a:pt x="129906" y="121246"/>
                      </a:cubicBezTo>
                      <a:cubicBezTo>
                        <a:pt x="60623" y="51963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91" name="Graphic 1">
                <a:extLst>
                  <a:ext uri="{FF2B5EF4-FFF2-40B4-BE49-F238E27FC236}">
                    <a16:creationId xmlns="" xmlns:a16="http://schemas.microsoft.com/office/drawing/2014/main" id="{9730D8FE-295B-43E4-B26A-D6972D37AF2B}"/>
                  </a:ext>
                </a:extLst>
              </p:cNvPr>
              <p:cNvGrpSpPr/>
              <p:nvPr/>
            </p:nvGrpSpPr>
            <p:grpSpPr>
              <a:xfrm>
                <a:off x="3558497" y="2708872"/>
                <a:ext cx="259812" cy="2017681"/>
                <a:chOff x="3558497" y="2708872"/>
                <a:chExt cx="259812" cy="2017681"/>
              </a:xfrm>
              <a:grpFill/>
            </p:grpSpPr>
            <p:sp>
              <p:nvSpPr>
                <p:cNvPr id="908" name="Freeform: Shape 416">
                  <a:extLst>
                    <a:ext uri="{FF2B5EF4-FFF2-40B4-BE49-F238E27FC236}">
                      <a16:creationId xmlns="" xmlns:a16="http://schemas.microsoft.com/office/drawing/2014/main" id="{5F9F07DF-228D-44B1-B7CD-067A71D083D1}"/>
                    </a:ext>
                  </a:extLst>
                </p:cNvPr>
                <p:cNvSpPr/>
                <p:nvPr/>
              </p:nvSpPr>
              <p:spPr>
                <a:xfrm>
                  <a:off x="3671083" y="2809291"/>
                  <a:ext cx="34641" cy="1828590"/>
                </a:xfrm>
                <a:custGeom>
                  <a:avLst/>
                  <a:gdLst>
                    <a:gd name="connsiteX0" fmla="*/ 0 w 34641"/>
                    <a:gd name="connsiteY0" fmla="*/ 16398 h 1828590"/>
                    <a:gd name="connsiteX1" fmla="*/ 0 w 34641"/>
                    <a:gd name="connsiteY1" fmla="*/ 1809104 h 1828590"/>
                    <a:gd name="connsiteX2" fmla="*/ 34642 w 34641"/>
                    <a:gd name="connsiteY2" fmla="*/ 1809104 h 1828590"/>
                    <a:gd name="connsiteX3" fmla="*/ 34642 w 34641"/>
                    <a:gd name="connsiteY3" fmla="*/ 16398 h 1828590"/>
                    <a:gd name="connsiteX4" fmla="*/ 0 w 34641"/>
                    <a:gd name="connsiteY4" fmla="*/ 16398 h 18285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1828590">
                      <a:moveTo>
                        <a:pt x="0" y="16398"/>
                      </a:moveTo>
                      <a:cubicBezTo>
                        <a:pt x="0" y="613966"/>
                        <a:pt x="0" y="1211535"/>
                        <a:pt x="0" y="1809104"/>
                      </a:cubicBezTo>
                      <a:cubicBezTo>
                        <a:pt x="0" y="1835086"/>
                        <a:pt x="34642" y="1835086"/>
                        <a:pt x="34642" y="1809104"/>
                      </a:cubicBezTo>
                      <a:cubicBezTo>
                        <a:pt x="34642" y="1211535"/>
                        <a:pt x="34642" y="613966"/>
                        <a:pt x="34642" y="16398"/>
                      </a:cubicBezTo>
                      <a:cubicBezTo>
                        <a:pt x="3464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09" name="Freeform: Shape 417">
                  <a:extLst>
                    <a:ext uri="{FF2B5EF4-FFF2-40B4-BE49-F238E27FC236}">
                      <a16:creationId xmlns="" xmlns:a16="http://schemas.microsoft.com/office/drawing/2014/main" id="{BC6D4247-1394-42D8-A5AB-B5F35A550D4E}"/>
                    </a:ext>
                  </a:extLst>
                </p:cNvPr>
                <p:cNvSpPr/>
                <p:nvPr/>
              </p:nvSpPr>
              <p:spPr>
                <a:xfrm>
                  <a:off x="3558497" y="2708872"/>
                  <a:ext cx="259812" cy="281700"/>
                </a:xfrm>
                <a:custGeom>
                  <a:avLst/>
                  <a:gdLst>
                    <a:gd name="connsiteX0" fmla="*/ 129906 w 259812"/>
                    <a:gd name="connsiteY0" fmla="*/ 64855 h 281700"/>
                    <a:gd name="connsiteX1" fmla="*/ 0 w 259812"/>
                    <a:gd name="connsiteY1" fmla="*/ 264045 h 281700"/>
                    <a:gd name="connsiteX2" fmla="*/ 129906 w 259812"/>
                    <a:gd name="connsiteY2" fmla="*/ 220743 h 281700"/>
                    <a:gd name="connsiteX3" fmla="*/ 259813 w 259812"/>
                    <a:gd name="connsiteY3" fmla="*/ 30213 h 281700"/>
                    <a:gd name="connsiteX4" fmla="*/ 129906 w 259812"/>
                    <a:gd name="connsiteY4" fmla="*/ 64855 h 2817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1700">
                      <a:moveTo>
                        <a:pt x="129906" y="64855"/>
                      </a:moveTo>
                      <a:cubicBezTo>
                        <a:pt x="60623" y="134138"/>
                        <a:pt x="0" y="229403"/>
                        <a:pt x="0" y="264045"/>
                      </a:cubicBezTo>
                      <a:cubicBezTo>
                        <a:pt x="0" y="298686"/>
                        <a:pt x="60623" y="281365"/>
                        <a:pt x="129906" y="220743"/>
                      </a:cubicBezTo>
                      <a:cubicBezTo>
                        <a:pt x="199190" y="160120"/>
                        <a:pt x="259813" y="73515"/>
                        <a:pt x="259813" y="30213"/>
                      </a:cubicBezTo>
                      <a:cubicBezTo>
                        <a:pt x="259813" y="-21749"/>
                        <a:pt x="199190" y="-4428"/>
                        <a:pt x="129906" y="64855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10" name="Freeform: Shape 418">
                  <a:extLst>
                    <a:ext uri="{FF2B5EF4-FFF2-40B4-BE49-F238E27FC236}">
                      <a16:creationId xmlns="" xmlns:a16="http://schemas.microsoft.com/office/drawing/2014/main" id="{EE3C8E17-664D-44CC-9611-17D728354208}"/>
                    </a:ext>
                  </a:extLst>
                </p:cNvPr>
                <p:cNvSpPr/>
                <p:nvPr/>
              </p:nvSpPr>
              <p:spPr>
                <a:xfrm>
                  <a:off x="3558497" y="4444852"/>
                  <a:ext cx="259812" cy="281700"/>
                </a:xfrm>
                <a:custGeom>
                  <a:avLst/>
                  <a:gdLst>
                    <a:gd name="connsiteX0" fmla="*/ 129906 w 259812"/>
                    <a:gd name="connsiteY0" fmla="*/ 60958 h 281700"/>
                    <a:gd name="connsiteX1" fmla="*/ 0 w 259812"/>
                    <a:gd name="connsiteY1" fmla="*/ 17656 h 281700"/>
                    <a:gd name="connsiteX2" fmla="*/ 129906 w 259812"/>
                    <a:gd name="connsiteY2" fmla="*/ 216845 h 281700"/>
                    <a:gd name="connsiteX3" fmla="*/ 259813 w 259812"/>
                    <a:gd name="connsiteY3" fmla="*/ 251487 h 281700"/>
                    <a:gd name="connsiteX4" fmla="*/ 129906 w 259812"/>
                    <a:gd name="connsiteY4" fmla="*/ 60958 h 2817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1700">
                      <a:moveTo>
                        <a:pt x="129906" y="60958"/>
                      </a:moveTo>
                      <a:cubicBezTo>
                        <a:pt x="60623" y="335"/>
                        <a:pt x="0" y="-16986"/>
                        <a:pt x="0" y="17656"/>
                      </a:cubicBezTo>
                      <a:cubicBezTo>
                        <a:pt x="0" y="52297"/>
                        <a:pt x="60623" y="147562"/>
                        <a:pt x="129906" y="216845"/>
                      </a:cubicBezTo>
                      <a:cubicBezTo>
                        <a:pt x="199190" y="286129"/>
                        <a:pt x="259813" y="303450"/>
                        <a:pt x="259813" y="251487"/>
                      </a:cubicBezTo>
                      <a:cubicBezTo>
                        <a:pt x="259813" y="208185"/>
                        <a:pt x="199190" y="121581"/>
                        <a:pt x="129906" y="6095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92" name="Graphic 1">
                <a:extLst>
                  <a:ext uri="{FF2B5EF4-FFF2-40B4-BE49-F238E27FC236}">
                    <a16:creationId xmlns="" xmlns:a16="http://schemas.microsoft.com/office/drawing/2014/main" id="{714CDEBB-A990-4BCB-9070-73CD057EFC56}"/>
                  </a:ext>
                </a:extLst>
              </p:cNvPr>
              <p:cNvGrpSpPr/>
              <p:nvPr/>
            </p:nvGrpSpPr>
            <p:grpSpPr>
              <a:xfrm>
                <a:off x="4147406" y="2285204"/>
                <a:ext cx="259812" cy="2872164"/>
                <a:chOff x="4147406" y="2285204"/>
                <a:chExt cx="259812" cy="2872164"/>
              </a:xfrm>
              <a:grpFill/>
            </p:grpSpPr>
            <p:sp>
              <p:nvSpPr>
                <p:cNvPr id="905" name="Freeform: Shape 413">
                  <a:extLst>
                    <a:ext uri="{FF2B5EF4-FFF2-40B4-BE49-F238E27FC236}">
                      <a16:creationId xmlns="" xmlns:a16="http://schemas.microsoft.com/office/drawing/2014/main" id="{343B030F-D33E-4A0D-8A47-FF26325CD670}"/>
                    </a:ext>
                  </a:extLst>
                </p:cNvPr>
                <p:cNvSpPr/>
                <p:nvPr/>
              </p:nvSpPr>
              <p:spPr>
                <a:xfrm>
                  <a:off x="4259991" y="2364522"/>
                  <a:ext cx="35786" cy="2732362"/>
                </a:xfrm>
                <a:custGeom>
                  <a:avLst/>
                  <a:gdLst>
                    <a:gd name="connsiteX0" fmla="*/ 0 w 35786"/>
                    <a:gd name="connsiteY0" fmla="*/ 19486 h 2732362"/>
                    <a:gd name="connsiteX1" fmla="*/ 0 w 35786"/>
                    <a:gd name="connsiteY1" fmla="*/ 2712876 h 2732362"/>
                    <a:gd name="connsiteX2" fmla="*/ 34642 w 35786"/>
                    <a:gd name="connsiteY2" fmla="*/ 2712876 h 2732362"/>
                    <a:gd name="connsiteX3" fmla="*/ 34642 w 35786"/>
                    <a:gd name="connsiteY3" fmla="*/ 19486 h 2732362"/>
                    <a:gd name="connsiteX4" fmla="*/ 0 w 35786"/>
                    <a:gd name="connsiteY4" fmla="*/ 19486 h 27323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2732362">
                      <a:moveTo>
                        <a:pt x="0" y="19486"/>
                      </a:moveTo>
                      <a:cubicBezTo>
                        <a:pt x="0" y="920170"/>
                        <a:pt x="0" y="1812193"/>
                        <a:pt x="0" y="2712876"/>
                      </a:cubicBezTo>
                      <a:cubicBezTo>
                        <a:pt x="0" y="2738858"/>
                        <a:pt x="34642" y="2738858"/>
                        <a:pt x="34642" y="2712876"/>
                      </a:cubicBezTo>
                      <a:cubicBezTo>
                        <a:pt x="34642" y="1812193"/>
                        <a:pt x="34642" y="920170"/>
                        <a:pt x="34642" y="19486"/>
                      </a:cubicBezTo>
                      <a:cubicBezTo>
                        <a:pt x="43302" y="-6495"/>
                        <a:pt x="0" y="-6495"/>
                        <a:pt x="0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06" name="Freeform: Shape 414">
                  <a:extLst>
                    <a:ext uri="{FF2B5EF4-FFF2-40B4-BE49-F238E27FC236}">
                      <a16:creationId xmlns="" xmlns:a16="http://schemas.microsoft.com/office/drawing/2014/main" id="{8F6456A1-2BDF-44F2-A148-29A65630235C}"/>
                    </a:ext>
                  </a:extLst>
                </p:cNvPr>
                <p:cNvSpPr/>
                <p:nvPr/>
              </p:nvSpPr>
              <p:spPr>
                <a:xfrm>
                  <a:off x="4147406" y="2285204"/>
                  <a:ext cx="259812" cy="272347"/>
                </a:xfrm>
                <a:custGeom>
                  <a:avLst/>
                  <a:gdLst>
                    <a:gd name="connsiteX0" fmla="*/ 129906 w 259812"/>
                    <a:gd name="connsiteY0" fmla="*/ 20860 h 272347"/>
                    <a:gd name="connsiteX1" fmla="*/ 0 w 259812"/>
                    <a:gd name="connsiteY1" fmla="*/ 211389 h 272347"/>
                    <a:gd name="connsiteX2" fmla="*/ 129906 w 259812"/>
                    <a:gd name="connsiteY2" fmla="*/ 254691 h 272347"/>
                    <a:gd name="connsiteX3" fmla="*/ 259813 w 259812"/>
                    <a:gd name="connsiteY3" fmla="*/ 81483 h 272347"/>
                    <a:gd name="connsiteX4" fmla="*/ 129906 w 259812"/>
                    <a:gd name="connsiteY4" fmla="*/ 20860 h 2723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2347">
                      <a:moveTo>
                        <a:pt x="129906" y="20860"/>
                      </a:moveTo>
                      <a:cubicBezTo>
                        <a:pt x="60623" y="64162"/>
                        <a:pt x="0" y="150766"/>
                        <a:pt x="0" y="211389"/>
                      </a:cubicBezTo>
                      <a:cubicBezTo>
                        <a:pt x="0" y="272012"/>
                        <a:pt x="60623" y="289333"/>
                        <a:pt x="129906" y="254691"/>
                      </a:cubicBezTo>
                      <a:cubicBezTo>
                        <a:pt x="199190" y="220050"/>
                        <a:pt x="259813" y="142106"/>
                        <a:pt x="259813" y="81483"/>
                      </a:cubicBezTo>
                      <a:cubicBezTo>
                        <a:pt x="259813" y="3539"/>
                        <a:pt x="207850" y="-22442"/>
                        <a:pt x="129906" y="2086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07" name="Freeform: Shape 415">
                  <a:extLst>
                    <a:ext uri="{FF2B5EF4-FFF2-40B4-BE49-F238E27FC236}">
                      <a16:creationId xmlns="" xmlns:a16="http://schemas.microsoft.com/office/drawing/2014/main" id="{F8A421D7-599D-4F9F-A619-9B0E53578E0E}"/>
                    </a:ext>
                  </a:extLst>
                </p:cNvPr>
                <p:cNvSpPr/>
                <p:nvPr/>
              </p:nvSpPr>
              <p:spPr>
                <a:xfrm>
                  <a:off x="4147406" y="4886534"/>
                  <a:ext cx="259812" cy="270834"/>
                </a:xfrm>
                <a:custGeom>
                  <a:avLst/>
                  <a:gdLst>
                    <a:gd name="connsiteX0" fmla="*/ 129906 w 259812"/>
                    <a:gd name="connsiteY0" fmla="*/ 17656 h 270834"/>
                    <a:gd name="connsiteX1" fmla="*/ 0 w 259812"/>
                    <a:gd name="connsiteY1" fmla="*/ 60958 h 270834"/>
                    <a:gd name="connsiteX2" fmla="*/ 129906 w 259812"/>
                    <a:gd name="connsiteY2" fmla="*/ 251487 h 270834"/>
                    <a:gd name="connsiteX3" fmla="*/ 259813 w 259812"/>
                    <a:gd name="connsiteY3" fmla="*/ 199524 h 270834"/>
                    <a:gd name="connsiteX4" fmla="*/ 129906 w 259812"/>
                    <a:gd name="connsiteY4" fmla="*/ 17656 h 2708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0834">
                      <a:moveTo>
                        <a:pt x="129906" y="17656"/>
                      </a:moveTo>
                      <a:cubicBezTo>
                        <a:pt x="60623" y="-16986"/>
                        <a:pt x="0" y="335"/>
                        <a:pt x="0" y="60958"/>
                      </a:cubicBezTo>
                      <a:cubicBezTo>
                        <a:pt x="0" y="121581"/>
                        <a:pt x="60623" y="208185"/>
                        <a:pt x="129906" y="251487"/>
                      </a:cubicBezTo>
                      <a:cubicBezTo>
                        <a:pt x="199190" y="294789"/>
                        <a:pt x="259813" y="260147"/>
                        <a:pt x="259813" y="199524"/>
                      </a:cubicBezTo>
                      <a:cubicBezTo>
                        <a:pt x="259813" y="121581"/>
                        <a:pt x="207850" y="43637"/>
                        <a:pt x="129906" y="1765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93" name="Graphic 1">
                <a:extLst>
                  <a:ext uri="{FF2B5EF4-FFF2-40B4-BE49-F238E27FC236}">
                    <a16:creationId xmlns="" xmlns:a16="http://schemas.microsoft.com/office/drawing/2014/main" id="{EF30AD65-4F1A-4993-A3F2-716CCA4AFFC4}"/>
                  </a:ext>
                </a:extLst>
              </p:cNvPr>
              <p:cNvGrpSpPr/>
              <p:nvPr/>
            </p:nvGrpSpPr>
            <p:grpSpPr>
              <a:xfrm>
                <a:off x="4744975" y="2132856"/>
                <a:ext cx="259812" cy="3169713"/>
                <a:chOff x="4744975" y="2132856"/>
                <a:chExt cx="259812" cy="3169713"/>
              </a:xfrm>
              <a:grpFill/>
            </p:grpSpPr>
            <p:sp>
              <p:nvSpPr>
                <p:cNvPr id="902" name="Freeform: Shape 410">
                  <a:extLst>
                    <a:ext uri="{FF2B5EF4-FFF2-40B4-BE49-F238E27FC236}">
                      <a16:creationId xmlns="" xmlns:a16="http://schemas.microsoft.com/office/drawing/2014/main" id="{C82662C0-62BF-47EA-B641-1ED888B2A6CE}"/>
                    </a:ext>
                  </a:extLst>
                </p:cNvPr>
                <p:cNvSpPr/>
                <p:nvPr/>
              </p:nvSpPr>
              <p:spPr>
                <a:xfrm>
                  <a:off x="4857560" y="2203062"/>
                  <a:ext cx="34641" cy="3049709"/>
                </a:xfrm>
                <a:custGeom>
                  <a:avLst/>
                  <a:gdLst>
                    <a:gd name="connsiteX0" fmla="*/ 0 w 34641"/>
                    <a:gd name="connsiteY0" fmla="*/ 16398 h 3049709"/>
                    <a:gd name="connsiteX1" fmla="*/ 0 w 34641"/>
                    <a:gd name="connsiteY1" fmla="*/ 3030223 h 3049709"/>
                    <a:gd name="connsiteX2" fmla="*/ 34641 w 34641"/>
                    <a:gd name="connsiteY2" fmla="*/ 3030223 h 3049709"/>
                    <a:gd name="connsiteX3" fmla="*/ 34641 w 34641"/>
                    <a:gd name="connsiteY3" fmla="*/ 16398 h 3049709"/>
                    <a:gd name="connsiteX4" fmla="*/ 0 w 34641"/>
                    <a:gd name="connsiteY4" fmla="*/ 16398 h 30497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3049709">
                      <a:moveTo>
                        <a:pt x="0" y="16398"/>
                      </a:moveTo>
                      <a:cubicBezTo>
                        <a:pt x="0" y="1021006"/>
                        <a:pt x="0" y="2025615"/>
                        <a:pt x="0" y="3030223"/>
                      </a:cubicBezTo>
                      <a:cubicBezTo>
                        <a:pt x="0" y="3056205"/>
                        <a:pt x="34641" y="3056205"/>
                        <a:pt x="34641" y="3030223"/>
                      </a:cubicBezTo>
                      <a:cubicBezTo>
                        <a:pt x="34641" y="2025615"/>
                        <a:pt x="34641" y="1021006"/>
                        <a:pt x="34641" y="16398"/>
                      </a:cubicBezTo>
                      <a:cubicBezTo>
                        <a:pt x="34641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03" name="Freeform: Shape 411">
                  <a:extLst>
                    <a:ext uri="{FF2B5EF4-FFF2-40B4-BE49-F238E27FC236}">
                      <a16:creationId xmlns="" xmlns:a16="http://schemas.microsoft.com/office/drawing/2014/main" id="{3E2761A7-8AEB-4545-B29F-7D740A66F213}"/>
                    </a:ext>
                  </a:extLst>
                </p:cNvPr>
                <p:cNvSpPr/>
                <p:nvPr/>
              </p:nvSpPr>
              <p:spPr>
                <a:xfrm>
                  <a:off x="4744975" y="2132856"/>
                  <a:ext cx="259812" cy="259812"/>
                </a:xfrm>
                <a:custGeom>
                  <a:avLst/>
                  <a:gdLst>
                    <a:gd name="connsiteX0" fmla="*/ 129906 w 259812"/>
                    <a:gd name="connsiteY0" fmla="*/ 0 h 259812"/>
                    <a:gd name="connsiteX1" fmla="*/ 0 w 259812"/>
                    <a:gd name="connsiteY1" fmla="*/ 138567 h 259812"/>
                    <a:gd name="connsiteX2" fmla="*/ 129906 w 259812"/>
                    <a:gd name="connsiteY2" fmla="*/ 259813 h 259812"/>
                    <a:gd name="connsiteX3" fmla="*/ 259813 w 259812"/>
                    <a:gd name="connsiteY3" fmla="*/ 138567 h 259812"/>
                    <a:gd name="connsiteX4" fmla="*/ 129906 w 259812"/>
                    <a:gd name="connsiteY4" fmla="*/ 0 h 2598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59812">
                      <a:moveTo>
                        <a:pt x="129906" y="0"/>
                      </a:moveTo>
                      <a:cubicBezTo>
                        <a:pt x="60623" y="0"/>
                        <a:pt x="0" y="69283"/>
                        <a:pt x="0" y="138567"/>
                      </a:cubicBezTo>
                      <a:cubicBezTo>
                        <a:pt x="0" y="207850"/>
                        <a:pt x="60623" y="259813"/>
                        <a:pt x="129906" y="259813"/>
                      </a:cubicBezTo>
                      <a:cubicBezTo>
                        <a:pt x="199189" y="259813"/>
                        <a:pt x="259813" y="207850"/>
                        <a:pt x="259813" y="138567"/>
                      </a:cubicBezTo>
                      <a:cubicBezTo>
                        <a:pt x="259813" y="69283"/>
                        <a:pt x="199189" y="0"/>
                        <a:pt x="129906" y="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04" name="Freeform: Shape 412">
                  <a:extLst>
                    <a:ext uri="{FF2B5EF4-FFF2-40B4-BE49-F238E27FC236}">
                      <a16:creationId xmlns="" xmlns:a16="http://schemas.microsoft.com/office/drawing/2014/main" id="{F19DD995-249F-465C-9C03-F44819E55EE6}"/>
                    </a:ext>
                  </a:extLst>
                </p:cNvPr>
                <p:cNvSpPr/>
                <p:nvPr/>
              </p:nvSpPr>
              <p:spPr>
                <a:xfrm>
                  <a:off x="4744975" y="5042756"/>
                  <a:ext cx="259812" cy="259812"/>
                </a:xfrm>
                <a:custGeom>
                  <a:avLst/>
                  <a:gdLst>
                    <a:gd name="connsiteX0" fmla="*/ 129906 w 259812"/>
                    <a:gd name="connsiteY0" fmla="*/ 0 h 259812"/>
                    <a:gd name="connsiteX1" fmla="*/ 0 w 259812"/>
                    <a:gd name="connsiteY1" fmla="*/ 121246 h 259812"/>
                    <a:gd name="connsiteX2" fmla="*/ 129906 w 259812"/>
                    <a:gd name="connsiteY2" fmla="*/ 259813 h 259812"/>
                    <a:gd name="connsiteX3" fmla="*/ 259813 w 259812"/>
                    <a:gd name="connsiteY3" fmla="*/ 121246 h 259812"/>
                    <a:gd name="connsiteX4" fmla="*/ 129906 w 259812"/>
                    <a:gd name="connsiteY4" fmla="*/ 0 h 2598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59812">
                      <a:moveTo>
                        <a:pt x="129906" y="0"/>
                      </a:moveTo>
                      <a:cubicBezTo>
                        <a:pt x="60623" y="0"/>
                        <a:pt x="0" y="51963"/>
                        <a:pt x="0" y="121246"/>
                      </a:cubicBezTo>
                      <a:cubicBezTo>
                        <a:pt x="0" y="190529"/>
                        <a:pt x="60623" y="259813"/>
                        <a:pt x="129906" y="259813"/>
                      </a:cubicBezTo>
                      <a:cubicBezTo>
                        <a:pt x="199189" y="259813"/>
                        <a:pt x="259813" y="190529"/>
                        <a:pt x="259813" y="121246"/>
                      </a:cubicBezTo>
                      <a:cubicBezTo>
                        <a:pt x="259813" y="51963"/>
                        <a:pt x="199189" y="0"/>
                        <a:pt x="129906" y="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94" name="Graphic 1">
                <a:extLst>
                  <a:ext uri="{FF2B5EF4-FFF2-40B4-BE49-F238E27FC236}">
                    <a16:creationId xmlns="" xmlns:a16="http://schemas.microsoft.com/office/drawing/2014/main" id="{96928737-BBAC-4D22-8DB2-72F5830CF08E}"/>
                  </a:ext>
                </a:extLst>
              </p:cNvPr>
              <p:cNvGrpSpPr/>
              <p:nvPr/>
            </p:nvGrpSpPr>
            <p:grpSpPr>
              <a:xfrm>
                <a:off x="5342544" y="2282126"/>
                <a:ext cx="259812" cy="2871172"/>
                <a:chOff x="5342544" y="2282126"/>
                <a:chExt cx="259812" cy="2871172"/>
              </a:xfrm>
              <a:grpFill/>
            </p:grpSpPr>
            <p:sp>
              <p:nvSpPr>
                <p:cNvPr id="899" name="Freeform: Shape 407">
                  <a:extLst>
                    <a:ext uri="{FF2B5EF4-FFF2-40B4-BE49-F238E27FC236}">
                      <a16:creationId xmlns="" xmlns:a16="http://schemas.microsoft.com/office/drawing/2014/main" id="{A5D8C3EB-91B5-49F2-A802-896D2114BEC6}"/>
                    </a:ext>
                  </a:extLst>
                </p:cNvPr>
                <p:cNvSpPr/>
                <p:nvPr/>
              </p:nvSpPr>
              <p:spPr>
                <a:xfrm>
                  <a:off x="5455129" y="2358950"/>
                  <a:ext cx="34641" cy="2737934"/>
                </a:xfrm>
                <a:custGeom>
                  <a:avLst/>
                  <a:gdLst>
                    <a:gd name="connsiteX0" fmla="*/ 0 w 34641"/>
                    <a:gd name="connsiteY0" fmla="*/ 16398 h 2737934"/>
                    <a:gd name="connsiteX1" fmla="*/ 0 w 34641"/>
                    <a:gd name="connsiteY1" fmla="*/ 2718448 h 2737934"/>
                    <a:gd name="connsiteX2" fmla="*/ 34642 w 34641"/>
                    <a:gd name="connsiteY2" fmla="*/ 2718448 h 2737934"/>
                    <a:gd name="connsiteX3" fmla="*/ 34642 w 34641"/>
                    <a:gd name="connsiteY3" fmla="*/ 16398 h 2737934"/>
                    <a:gd name="connsiteX4" fmla="*/ 0 w 34641"/>
                    <a:gd name="connsiteY4" fmla="*/ 16398 h 27379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2737934">
                      <a:moveTo>
                        <a:pt x="0" y="16398"/>
                      </a:moveTo>
                      <a:cubicBezTo>
                        <a:pt x="0" y="917081"/>
                        <a:pt x="0" y="1817765"/>
                        <a:pt x="0" y="2718448"/>
                      </a:cubicBezTo>
                      <a:cubicBezTo>
                        <a:pt x="0" y="2744430"/>
                        <a:pt x="34642" y="2744430"/>
                        <a:pt x="34642" y="2718448"/>
                      </a:cubicBezTo>
                      <a:cubicBezTo>
                        <a:pt x="34642" y="1817765"/>
                        <a:pt x="34642" y="917081"/>
                        <a:pt x="34642" y="16398"/>
                      </a:cubicBezTo>
                      <a:cubicBezTo>
                        <a:pt x="3464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00" name="Freeform: Shape 408">
                  <a:extLst>
                    <a:ext uri="{FF2B5EF4-FFF2-40B4-BE49-F238E27FC236}">
                      <a16:creationId xmlns="" xmlns:a16="http://schemas.microsoft.com/office/drawing/2014/main" id="{4D9568C4-AE6F-40FE-924B-055C62A1A88A}"/>
                    </a:ext>
                  </a:extLst>
                </p:cNvPr>
                <p:cNvSpPr/>
                <p:nvPr/>
              </p:nvSpPr>
              <p:spPr>
                <a:xfrm>
                  <a:off x="5342544" y="2282126"/>
                  <a:ext cx="259812" cy="266764"/>
                </a:xfrm>
                <a:custGeom>
                  <a:avLst/>
                  <a:gdLst>
                    <a:gd name="connsiteX0" fmla="*/ 129906 w 259812"/>
                    <a:gd name="connsiteY0" fmla="*/ 15277 h 266764"/>
                    <a:gd name="connsiteX1" fmla="*/ 0 w 259812"/>
                    <a:gd name="connsiteY1" fmla="*/ 75900 h 266764"/>
                    <a:gd name="connsiteX2" fmla="*/ 129906 w 259812"/>
                    <a:gd name="connsiteY2" fmla="*/ 249109 h 266764"/>
                    <a:gd name="connsiteX3" fmla="*/ 259813 w 259812"/>
                    <a:gd name="connsiteY3" fmla="*/ 205807 h 266764"/>
                    <a:gd name="connsiteX4" fmla="*/ 129906 w 259812"/>
                    <a:gd name="connsiteY4" fmla="*/ 15277 h 2667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6764">
                      <a:moveTo>
                        <a:pt x="129906" y="15277"/>
                      </a:moveTo>
                      <a:cubicBezTo>
                        <a:pt x="60623" y="-19364"/>
                        <a:pt x="0" y="6617"/>
                        <a:pt x="0" y="75900"/>
                      </a:cubicBezTo>
                      <a:cubicBezTo>
                        <a:pt x="0" y="145184"/>
                        <a:pt x="60623" y="214467"/>
                        <a:pt x="129906" y="249109"/>
                      </a:cubicBezTo>
                      <a:cubicBezTo>
                        <a:pt x="199189" y="283750"/>
                        <a:pt x="259813" y="266430"/>
                        <a:pt x="259813" y="205807"/>
                      </a:cubicBezTo>
                      <a:cubicBezTo>
                        <a:pt x="259813" y="145184"/>
                        <a:pt x="199189" y="58579"/>
                        <a:pt x="129906" y="15277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01" name="Freeform: Shape 409">
                  <a:extLst>
                    <a:ext uri="{FF2B5EF4-FFF2-40B4-BE49-F238E27FC236}">
                      <a16:creationId xmlns="" xmlns:a16="http://schemas.microsoft.com/office/drawing/2014/main" id="{296E938A-AB72-4EDF-ABF8-C8338DDB9DF0}"/>
                    </a:ext>
                  </a:extLst>
                </p:cNvPr>
                <p:cNvSpPr/>
                <p:nvPr/>
              </p:nvSpPr>
              <p:spPr>
                <a:xfrm>
                  <a:off x="5342544" y="4886534"/>
                  <a:ext cx="259812" cy="266764"/>
                </a:xfrm>
                <a:custGeom>
                  <a:avLst/>
                  <a:gdLst>
                    <a:gd name="connsiteX0" fmla="*/ 129906 w 259812"/>
                    <a:gd name="connsiteY0" fmla="*/ 17656 h 266764"/>
                    <a:gd name="connsiteX1" fmla="*/ 0 w 259812"/>
                    <a:gd name="connsiteY1" fmla="*/ 190864 h 266764"/>
                    <a:gd name="connsiteX2" fmla="*/ 129906 w 259812"/>
                    <a:gd name="connsiteY2" fmla="*/ 251487 h 266764"/>
                    <a:gd name="connsiteX3" fmla="*/ 259813 w 259812"/>
                    <a:gd name="connsiteY3" fmla="*/ 60958 h 266764"/>
                    <a:gd name="connsiteX4" fmla="*/ 129906 w 259812"/>
                    <a:gd name="connsiteY4" fmla="*/ 17656 h 2667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6764">
                      <a:moveTo>
                        <a:pt x="129906" y="17656"/>
                      </a:moveTo>
                      <a:cubicBezTo>
                        <a:pt x="60623" y="52298"/>
                        <a:pt x="0" y="121581"/>
                        <a:pt x="0" y="190864"/>
                      </a:cubicBezTo>
                      <a:cubicBezTo>
                        <a:pt x="0" y="260147"/>
                        <a:pt x="60623" y="286129"/>
                        <a:pt x="129906" y="251487"/>
                      </a:cubicBezTo>
                      <a:cubicBezTo>
                        <a:pt x="199189" y="208185"/>
                        <a:pt x="259813" y="121581"/>
                        <a:pt x="259813" y="60958"/>
                      </a:cubicBezTo>
                      <a:cubicBezTo>
                        <a:pt x="259813" y="335"/>
                        <a:pt x="199189" y="-16986"/>
                        <a:pt x="129906" y="1765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95" name="Graphic 1">
                <a:extLst>
                  <a:ext uri="{FF2B5EF4-FFF2-40B4-BE49-F238E27FC236}">
                    <a16:creationId xmlns="" xmlns:a16="http://schemas.microsoft.com/office/drawing/2014/main" id="{1D51D4B3-03DC-48C4-B3FC-56DC4CD9E536}"/>
                  </a:ext>
                </a:extLst>
              </p:cNvPr>
              <p:cNvGrpSpPr/>
              <p:nvPr/>
            </p:nvGrpSpPr>
            <p:grpSpPr>
              <a:xfrm>
                <a:off x="5940112" y="2700211"/>
                <a:ext cx="181869" cy="2035002"/>
                <a:chOff x="5940112" y="2700211"/>
                <a:chExt cx="181869" cy="2035002"/>
              </a:xfrm>
              <a:grpFill/>
            </p:grpSpPr>
            <p:sp>
              <p:nvSpPr>
                <p:cNvPr id="896" name="Freeform: Shape 404">
                  <a:extLst>
                    <a:ext uri="{FF2B5EF4-FFF2-40B4-BE49-F238E27FC236}">
                      <a16:creationId xmlns="" xmlns:a16="http://schemas.microsoft.com/office/drawing/2014/main" id="{3D210EF2-0848-41E8-8E6F-D7604F6F8002}"/>
                    </a:ext>
                  </a:extLst>
                </p:cNvPr>
                <p:cNvSpPr/>
                <p:nvPr/>
              </p:nvSpPr>
              <p:spPr>
                <a:xfrm>
                  <a:off x="6044038" y="2800631"/>
                  <a:ext cx="35786" cy="1845911"/>
                </a:xfrm>
                <a:custGeom>
                  <a:avLst/>
                  <a:gdLst>
                    <a:gd name="connsiteX0" fmla="*/ 0 w 35786"/>
                    <a:gd name="connsiteY0" fmla="*/ 16398 h 1845911"/>
                    <a:gd name="connsiteX1" fmla="*/ 0 w 35786"/>
                    <a:gd name="connsiteY1" fmla="*/ 1826425 h 1845911"/>
                    <a:gd name="connsiteX2" fmla="*/ 34642 w 35786"/>
                    <a:gd name="connsiteY2" fmla="*/ 1826425 h 1845911"/>
                    <a:gd name="connsiteX3" fmla="*/ 34642 w 35786"/>
                    <a:gd name="connsiteY3" fmla="*/ 16398 h 1845911"/>
                    <a:gd name="connsiteX4" fmla="*/ 0 w 35786"/>
                    <a:gd name="connsiteY4" fmla="*/ 16398 h 18459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1845911">
                      <a:moveTo>
                        <a:pt x="0" y="16398"/>
                      </a:moveTo>
                      <a:cubicBezTo>
                        <a:pt x="0" y="622627"/>
                        <a:pt x="0" y="1220196"/>
                        <a:pt x="0" y="1826425"/>
                      </a:cubicBezTo>
                      <a:cubicBezTo>
                        <a:pt x="0" y="1852406"/>
                        <a:pt x="34642" y="1852406"/>
                        <a:pt x="34642" y="1826425"/>
                      </a:cubicBezTo>
                      <a:cubicBezTo>
                        <a:pt x="34642" y="1220196"/>
                        <a:pt x="34642" y="622627"/>
                        <a:pt x="34642" y="16398"/>
                      </a:cubicBezTo>
                      <a:cubicBezTo>
                        <a:pt x="4330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97" name="Freeform: Shape 405">
                  <a:extLst>
                    <a:ext uri="{FF2B5EF4-FFF2-40B4-BE49-F238E27FC236}">
                      <a16:creationId xmlns="" xmlns:a16="http://schemas.microsoft.com/office/drawing/2014/main" id="{F230EB71-253A-48A8-A22F-C0DC371624C7}"/>
                    </a:ext>
                  </a:extLst>
                </p:cNvPr>
                <p:cNvSpPr/>
                <p:nvPr/>
              </p:nvSpPr>
              <p:spPr>
                <a:xfrm>
                  <a:off x="5940112" y="2700211"/>
                  <a:ext cx="181869" cy="255384"/>
                </a:xfrm>
                <a:custGeom>
                  <a:avLst/>
                  <a:gdLst>
                    <a:gd name="connsiteX0" fmla="*/ 0 w 181869"/>
                    <a:gd name="connsiteY0" fmla="*/ 30213 h 255384"/>
                    <a:gd name="connsiteX1" fmla="*/ 129906 w 181869"/>
                    <a:gd name="connsiteY1" fmla="*/ 220743 h 255384"/>
                    <a:gd name="connsiteX2" fmla="*/ 181869 w 181869"/>
                    <a:gd name="connsiteY2" fmla="*/ 255384 h 255384"/>
                    <a:gd name="connsiteX3" fmla="*/ 181869 w 181869"/>
                    <a:gd name="connsiteY3" fmla="*/ 116818 h 255384"/>
                    <a:gd name="connsiteX4" fmla="*/ 129906 w 181869"/>
                    <a:gd name="connsiteY4" fmla="*/ 64855 h 255384"/>
                    <a:gd name="connsiteX5" fmla="*/ 0 w 181869"/>
                    <a:gd name="connsiteY5" fmla="*/ 30213 h 2553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81869" h="255384">
                      <a:moveTo>
                        <a:pt x="0" y="30213"/>
                      </a:moveTo>
                      <a:cubicBezTo>
                        <a:pt x="0" y="82176"/>
                        <a:pt x="60623" y="160120"/>
                        <a:pt x="129906" y="220743"/>
                      </a:cubicBezTo>
                      <a:cubicBezTo>
                        <a:pt x="147228" y="238063"/>
                        <a:pt x="164548" y="246724"/>
                        <a:pt x="181869" y="255384"/>
                      </a:cubicBezTo>
                      <a:lnTo>
                        <a:pt x="181869" y="116818"/>
                      </a:lnTo>
                      <a:cubicBezTo>
                        <a:pt x="164548" y="99497"/>
                        <a:pt x="147228" y="82176"/>
                        <a:pt x="129906" y="64855"/>
                      </a:cubicBezTo>
                      <a:cubicBezTo>
                        <a:pt x="51963" y="-4428"/>
                        <a:pt x="0" y="-21749"/>
                        <a:pt x="0" y="3021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98" name="Freeform: Shape 406">
                  <a:extLst>
                    <a:ext uri="{FF2B5EF4-FFF2-40B4-BE49-F238E27FC236}">
                      <a16:creationId xmlns="" xmlns:a16="http://schemas.microsoft.com/office/drawing/2014/main" id="{B55B417F-978A-41F1-BC52-56F7E75C7E21}"/>
                    </a:ext>
                  </a:extLst>
                </p:cNvPr>
                <p:cNvSpPr/>
                <p:nvPr/>
              </p:nvSpPr>
              <p:spPr>
                <a:xfrm>
                  <a:off x="5940112" y="4471169"/>
                  <a:ext cx="181869" cy="264044"/>
                </a:xfrm>
                <a:custGeom>
                  <a:avLst/>
                  <a:gdLst>
                    <a:gd name="connsiteX0" fmla="*/ 0 w 181869"/>
                    <a:gd name="connsiteY0" fmla="*/ 233831 h 264044"/>
                    <a:gd name="connsiteX1" fmla="*/ 129906 w 181869"/>
                    <a:gd name="connsiteY1" fmla="*/ 199190 h 264044"/>
                    <a:gd name="connsiteX2" fmla="*/ 181869 w 181869"/>
                    <a:gd name="connsiteY2" fmla="*/ 138567 h 264044"/>
                    <a:gd name="connsiteX3" fmla="*/ 181869 w 181869"/>
                    <a:gd name="connsiteY3" fmla="*/ 0 h 264044"/>
                    <a:gd name="connsiteX4" fmla="*/ 129906 w 181869"/>
                    <a:gd name="connsiteY4" fmla="*/ 34642 h 264044"/>
                    <a:gd name="connsiteX5" fmla="*/ 0 w 181869"/>
                    <a:gd name="connsiteY5" fmla="*/ 233831 h 2640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81869" h="264044">
                      <a:moveTo>
                        <a:pt x="0" y="233831"/>
                      </a:moveTo>
                      <a:cubicBezTo>
                        <a:pt x="0" y="285794"/>
                        <a:pt x="60623" y="268473"/>
                        <a:pt x="129906" y="199190"/>
                      </a:cubicBezTo>
                      <a:cubicBezTo>
                        <a:pt x="147228" y="181869"/>
                        <a:pt x="164548" y="164548"/>
                        <a:pt x="181869" y="138567"/>
                      </a:cubicBezTo>
                      <a:lnTo>
                        <a:pt x="181869" y="0"/>
                      </a:lnTo>
                      <a:cubicBezTo>
                        <a:pt x="164548" y="8660"/>
                        <a:pt x="147228" y="25981"/>
                        <a:pt x="129906" y="34642"/>
                      </a:cubicBezTo>
                      <a:cubicBezTo>
                        <a:pt x="51963" y="103925"/>
                        <a:pt x="0" y="181869"/>
                        <a:pt x="0" y="23383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</p:grpSp>
        <p:grpSp>
          <p:nvGrpSpPr>
            <p:cNvPr id="530" name="Graphic 1">
              <a:extLst>
                <a:ext uri="{FF2B5EF4-FFF2-40B4-BE49-F238E27FC236}">
                  <a16:creationId xmlns="" xmlns:a16="http://schemas.microsoft.com/office/drawing/2014/main" id="{D7BD81C5-8DF6-4624-AC04-F9D0292D4808}"/>
                </a:ext>
              </a:extLst>
            </p:cNvPr>
            <p:cNvGrpSpPr/>
            <p:nvPr/>
          </p:nvGrpSpPr>
          <p:grpSpPr>
            <a:xfrm>
              <a:off x="1878998" y="2672916"/>
              <a:ext cx="2240756" cy="1046067"/>
              <a:chOff x="6061358" y="2132856"/>
              <a:chExt cx="6789768" cy="3169713"/>
            </a:xfrm>
            <a:grpFill/>
          </p:grpSpPr>
          <p:grpSp>
            <p:nvGrpSpPr>
              <p:cNvPr id="832" name="Graphic 1">
                <a:extLst>
                  <a:ext uri="{FF2B5EF4-FFF2-40B4-BE49-F238E27FC236}">
                    <a16:creationId xmlns="" xmlns:a16="http://schemas.microsoft.com/office/drawing/2014/main" id="{84369B1C-D7B3-4903-84E3-CF94AF0D68D6}"/>
                  </a:ext>
                </a:extLst>
              </p:cNvPr>
              <p:cNvGrpSpPr/>
              <p:nvPr/>
            </p:nvGrpSpPr>
            <p:grpSpPr>
              <a:xfrm>
                <a:off x="6061358" y="2249492"/>
                <a:ext cx="6781107" cy="2951210"/>
                <a:chOff x="6061358" y="2249492"/>
                <a:chExt cx="6781107" cy="2951210"/>
              </a:xfrm>
              <a:grpFill/>
            </p:grpSpPr>
            <p:sp>
              <p:nvSpPr>
                <p:cNvPr id="880" name="Freeform: Shape 388">
                  <a:extLst>
                    <a:ext uri="{FF2B5EF4-FFF2-40B4-BE49-F238E27FC236}">
                      <a16:creationId xmlns="" xmlns:a16="http://schemas.microsoft.com/office/drawing/2014/main" id="{7D3004B6-9905-442B-B97C-76F97E7D2DEA}"/>
                    </a:ext>
                  </a:extLst>
                </p:cNvPr>
                <p:cNvSpPr/>
                <p:nvPr/>
              </p:nvSpPr>
              <p:spPr>
                <a:xfrm>
                  <a:off x="12842466" y="3137464"/>
                  <a:ext cx="86604" cy="60622"/>
                </a:xfrm>
                <a:custGeom>
                  <a:avLst/>
                  <a:gdLst>
                    <a:gd name="connsiteX0" fmla="*/ 0 w 86604"/>
                    <a:gd name="connsiteY0" fmla="*/ 60623 h 60622"/>
                    <a:gd name="connsiteX1" fmla="*/ 0 w 86604"/>
                    <a:gd name="connsiteY1" fmla="*/ 0 h 60622"/>
                    <a:gd name="connsiteX2" fmla="*/ 0 w 86604"/>
                    <a:gd name="connsiteY2" fmla="*/ 0 h 60622"/>
                    <a:gd name="connsiteX3" fmla="*/ 0 w 86604"/>
                    <a:gd name="connsiteY3" fmla="*/ 60623 h 60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6604" h="60622">
                      <a:moveTo>
                        <a:pt x="0" y="60623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60623"/>
                      </a:ln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81" name="Freeform: Shape 389">
                  <a:extLst>
                    <a:ext uri="{FF2B5EF4-FFF2-40B4-BE49-F238E27FC236}">
                      <a16:creationId xmlns="" xmlns:a16="http://schemas.microsoft.com/office/drawing/2014/main" id="{BC84A5B6-9562-4278-953F-6A16C032E521}"/>
                    </a:ext>
                  </a:extLst>
                </p:cNvPr>
                <p:cNvSpPr/>
                <p:nvPr/>
              </p:nvSpPr>
              <p:spPr>
                <a:xfrm>
                  <a:off x="6061358" y="2249492"/>
                  <a:ext cx="6772447" cy="2951210"/>
                </a:xfrm>
                <a:custGeom>
                  <a:avLst/>
                  <a:gdLst>
                    <a:gd name="connsiteX0" fmla="*/ 6096935 w 6772447"/>
                    <a:gd name="connsiteY0" fmla="*/ 299064 h 2951210"/>
                    <a:gd name="connsiteX1" fmla="*/ 5369460 w 6772447"/>
                    <a:gd name="connsiteY1" fmla="*/ 4609 h 2951210"/>
                    <a:gd name="connsiteX2" fmla="*/ 4598682 w 6772447"/>
                    <a:gd name="connsiteY2" fmla="*/ 195139 h 2951210"/>
                    <a:gd name="connsiteX3" fmla="*/ 3100430 w 6772447"/>
                    <a:gd name="connsiteY3" fmla="*/ 1615447 h 2951210"/>
                    <a:gd name="connsiteX4" fmla="*/ 2312332 w 6772447"/>
                    <a:gd name="connsiteY4" fmla="*/ 2412206 h 2951210"/>
                    <a:gd name="connsiteX5" fmla="*/ 1472271 w 6772447"/>
                    <a:gd name="connsiteY5" fmla="*/ 2888529 h 2951210"/>
                    <a:gd name="connsiteX6" fmla="*/ 0 w 6772447"/>
                    <a:gd name="connsiteY6" fmla="*/ 2273639 h 2951210"/>
                    <a:gd name="connsiteX7" fmla="*/ 0 w 6772447"/>
                    <a:gd name="connsiteY7" fmla="*/ 2334262 h 2951210"/>
                    <a:gd name="connsiteX8" fmla="*/ 1030590 w 6772447"/>
                    <a:gd name="connsiteY8" fmla="*/ 2931831 h 2951210"/>
                    <a:gd name="connsiteX9" fmla="*/ 2537503 w 6772447"/>
                    <a:gd name="connsiteY9" fmla="*/ 2264979 h 2951210"/>
                    <a:gd name="connsiteX10" fmla="*/ 4079057 w 6772447"/>
                    <a:gd name="connsiteY10" fmla="*/ 628160 h 2951210"/>
                    <a:gd name="connsiteX11" fmla="*/ 4884476 w 6772447"/>
                    <a:gd name="connsiteY11" fmla="*/ 108534 h 2951210"/>
                    <a:gd name="connsiteX12" fmla="*/ 5802481 w 6772447"/>
                    <a:gd name="connsiteY12" fmla="*/ 177818 h 2951210"/>
                    <a:gd name="connsiteX13" fmla="*/ 6729146 w 6772447"/>
                    <a:gd name="connsiteY13" fmla="*/ 913953 h 2951210"/>
                    <a:gd name="connsiteX14" fmla="*/ 6772448 w 6772447"/>
                    <a:gd name="connsiteY14" fmla="*/ 957255 h 2951210"/>
                    <a:gd name="connsiteX15" fmla="*/ 6772448 w 6772447"/>
                    <a:gd name="connsiteY15" fmla="*/ 896632 h 2951210"/>
                    <a:gd name="connsiteX16" fmla="*/ 6096935 w 6772447"/>
                    <a:gd name="connsiteY16" fmla="*/ 299064 h 29512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6772447" h="2951210">
                      <a:moveTo>
                        <a:pt x="6096935" y="299064"/>
                      </a:moveTo>
                      <a:cubicBezTo>
                        <a:pt x="5880425" y="151836"/>
                        <a:pt x="5637933" y="30591"/>
                        <a:pt x="5369460" y="4609"/>
                      </a:cubicBezTo>
                      <a:cubicBezTo>
                        <a:pt x="5100987" y="-21372"/>
                        <a:pt x="4832513" y="65232"/>
                        <a:pt x="4598682" y="195139"/>
                      </a:cubicBezTo>
                      <a:cubicBezTo>
                        <a:pt x="4001114" y="532895"/>
                        <a:pt x="3550772" y="1104483"/>
                        <a:pt x="3100430" y="1615447"/>
                      </a:cubicBezTo>
                      <a:cubicBezTo>
                        <a:pt x="2849278" y="1892581"/>
                        <a:pt x="2598126" y="2169714"/>
                        <a:pt x="2312332" y="2412206"/>
                      </a:cubicBezTo>
                      <a:cubicBezTo>
                        <a:pt x="2069840" y="2620056"/>
                        <a:pt x="1792707" y="2810585"/>
                        <a:pt x="1472271" y="2888529"/>
                      </a:cubicBezTo>
                      <a:cubicBezTo>
                        <a:pt x="909344" y="3018435"/>
                        <a:pt x="398379" y="2654698"/>
                        <a:pt x="0" y="2273639"/>
                      </a:cubicBezTo>
                      <a:lnTo>
                        <a:pt x="0" y="2334262"/>
                      </a:lnTo>
                      <a:cubicBezTo>
                        <a:pt x="294454" y="2611396"/>
                        <a:pt x="632211" y="2853887"/>
                        <a:pt x="1030590" y="2931831"/>
                      </a:cubicBezTo>
                      <a:cubicBezTo>
                        <a:pt x="1619499" y="3044416"/>
                        <a:pt x="2139124" y="2646037"/>
                        <a:pt x="2537503" y="2264979"/>
                      </a:cubicBezTo>
                      <a:cubicBezTo>
                        <a:pt x="3083109" y="1745354"/>
                        <a:pt x="3524791" y="1130464"/>
                        <a:pt x="4079057" y="628160"/>
                      </a:cubicBezTo>
                      <a:cubicBezTo>
                        <a:pt x="4312889" y="411649"/>
                        <a:pt x="4581362" y="212459"/>
                        <a:pt x="4884476" y="108534"/>
                      </a:cubicBezTo>
                      <a:cubicBezTo>
                        <a:pt x="5196252" y="4609"/>
                        <a:pt x="5508026" y="39251"/>
                        <a:pt x="5802481" y="177818"/>
                      </a:cubicBezTo>
                      <a:cubicBezTo>
                        <a:pt x="6157558" y="351026"/>
                        <a:pt x="6460672" y="628160"/>
                        <a:pt x="6729146" y="913953"/>
                      </a:cubicBezTo>
                      <a:cubicBezTo>
                        <a:pt x="6746466" y="931274"/>
                        <a:pt x="6755127" y="948595"/>
                        <a:pt x="6772448" y="957255"/>
                      </a:cubicBezTo>
                      <a:lnTo>
                        <a:pt x="6772448" y="896632"/>
                      </a:lnTo>
                      <a:cubicBezTo>
                        <a:pt x="6573258" y="671462"/>
                        <a:pt x="6348087" y="463611"/>
                        <a:pt x="6096935" y="29906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33" name="Graphic 1">
                <a:extLst>
                  <a:ext uri="{FF2B5EF4-FFF2-40B4-BE49-F238E27FC236}">
                    <a16:creationId xmlns="" xmlns:a16="http://schemas.microsoft.com/office/drawing/2014/main" id="{51F1F404-A2E3-4BFC-BF54-8ADE64107063}"/>
                  </a:ext>
                </a:extLst>
              </p:cNvPr>
              <p:cNvGrpSpPr/>
              <p:nvPr/>
            </p:nvGrpSpPr>
            <p:grpSpPr>
              <a:xfrm>
                <a:off x="6078679" y="2250581"/>
                <a:ext cx="6772447" cy="2941634"/>
                <a:chOff x="6078679" y="2250581"/>
                <a:chExt cx="6772447" cy="2941634"/>
              </a:xfrm>
              <a:grpFill/>
            </p:grpSpPr>
            <p:sp>
              <p:nvSpPr>
                <p:cNvPr id="878" name="Freeform: Shape 386">
                  <a:extLst>
                    <a:ext uri="{FF2B5EF4-FFF2-40B4-BE49-F238E27FC236}">
                      <a16:creationId xmlns="" xmlns:a16="http://schemas.microsoft.com/office/drawing/2014/main" id="{00942BE0-16F3-434A-879F-C04C18D7DEEA}"/>
                    </a:ext>
                  </a:extLst>
                </p:cNvPr>
                <p:cNvSpPr/>
                <p:nvPr/>
              </p:nvSpPr>
              <p:spPr>
                <a:xfrm>
                  <a:off x="12842466" y="4237337"/>
                  <a:ext cx="86604" cy="51962"/>
                </a:xfrm>
                <a:custGeom>
                  <a:avLst/>
                  <a:gdLst>
                    <a:gd name="connsiteX0" fmla="*/ 0 w 86604"/>
                    <a:gd name="connsiteY0" fmla="*/ 51963 h 51962"/>
                    <a:gd name="connsiteX1" fmla="*/ 0 w 86604"/>
                    <a:gd name="connsiteY1" fmla="*/ 0 h 51962"/>
                    <a:gd name="connsiteX2" fmla="*/ 0 w 86604"/>
                    <a:gd name="connsiteY2" fmla="*/ 0 h 51962"/>
                    <a:gd name="connsiteX3" fmla="*/ 0 w 86604"/>
                    <a:gd name="connsiteY3" fmla="*/ 51963 h 519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6604" h="51962">
                      <a:moveTo>
                        <a:pt x="0" y="51963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51963"/>
                      </a:ln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79" name="Freeform: Shape 387">
                  <a:extLst>
                    <a:ext uri="{FF2B5EF4-FFF2-40B4-BE49-F238E27FC236}">
                      <a16:creationId xmlns="" xmlns:a16="http://schemas.microsoft.com/office/drawing/2014/main" id="{C19DFE52-9444-48D6-9C50-5CDCB9871D3B}"/>
                    </a:ext>
                  </a:extLst>
                </p:cNvPr>
                <p:cNvSpPr/>
                <p:nvPr/>
              </p:nvSpPr>
              <p:spPr>
                <a:xfrm>
                  <a:off x="6078679" y="2250581"/>
                  <a:ext cx="6772447" cy="2941634"/>
                </a:xfrm>
                <a:custGeom>
                  <a:avLst/>
                  <a:gdLst>
                    <a:gd name="connsiteX0" fmla="*/ 6226841 w 6772447"/>
                    <a:gd name="connsiteY0" fmla="*/ 2489061 h 2941634"/>
                    <a:gd name="connsiteX1" fmla="*/ 5386780 w 6772447"/>
                    <a:gd name="connsiteY1" fmla="*/ 2896100 h 2941634"/>
                    <a:gd name="connsiteX2" fmla="*/ 4477436 w 6772447"/>
                    <a:gd name="connsiteY2" fmla="*/ 2636288 h 2941634"/>
                    <a:gd name="connsiteX3" fmla="*/ 2901240 w 6772447"/>
                    <a:gd name="connsiteY3" fmla="*/ 1060092 h 2941634"/>
                    <a:gd name="connsiteX4" fmla="*/ 1446290 w 6772447"/>
                    <a:gd name="connsiteY4" fmla="*/ 20841 h 2941634"/>
                    <a:gd name="connsiteX5" fmla="*/ 0 w 6772447"/>
                    <a:gd name="connsiteY5" fmla="*/ 627071 h 2941634"/>
                    <a:gd name="connsiteX6" fmla="*/ 0 w 6772447"/>
                    <a:gd name="connsiteY6" fmla="*/ 679033 h 2941634"/>
                    <a:gd name="connsiteX7" fmla="*/ 155887 w 6772447"/>
                    <a:gd name="connsiteY7" fmla="*/ 540466 h 2941634"/>
                    <a:gd name="connsiteX8" fmla="*/ 995948 w 6772447"/>
                    <a:gd name="connsiteY8" fmla="*/ 64143 h 2941634"/>
                    <a:gd name="connsiteX9" fmla="*/ 2710711 w 6772447"/>
                    <a:gd name="connsiteY9" fmla="*/ 912864 h 2941634"/>
                    <a:gd name="connsiteX10" fmla="*/ 4226284 w 6772447"/>
                    <a:gd name="connsiteY10" fmla="*/ 2497721 h 2941634"/>
                    <a:gd name="connsiteX11" fmla="*/ 5715877 w 6772447"/>
                    <a:gd name="connsiteY11" fmla="*/ 2852798 h 2941634"/>
                    <a:gd name="connsiteX12" fmla="*/ 6555937 w 6772447"/>
                    <a:gd name="connsiteY12" fmla="*/ 2255229 h 2941634"/>
                    <a:gd name="connsiteX13" fmla="*/ 6772447 w 6772447"/>
                    <a:gd name="connsiteY13" fmla="*/ 2038719 h 2941634"/>
                    <a:gd name="connsiteX14" fmla="*/ 6772447 w 6772447"/>
                    <a:gd name="connsiteY14" fmla="*/ 1986756 h 2941634"/>
                    <a:gd name="connsiteX15" fmla="*/ 6226841 w 6772447"/>
                    <a:gd name="connsiteY15" fmla="*/ 2489061 h 29416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6772447" h="2941634">
                      <a:moveTo>
                        <a:pt x="6226841" y="2489061"/>
                      </a:moveTo>
                      <a:cubicBezTo>
                        <a:pt x="5984349" y="2679590"/>
                        <a:pt x="5698556" y="2852798"/>
                        <a:pt x="5386780" y="2896100"/>
                      </a:cubicBezTo>
                      <a:cubicBezTo>
                        <a:pt x="5057684" y="2939402"/>
                        <a:pt x="4745910" y="2809496"/>
                        <a:pt x="4477436" y="2636288"/>
                      </a:cubicBezTo>
                      <a:cubicBezTo>
                        <a:pt x="3853886" y="2220588"/>
                        <a:pt x="3394884" y="1597037"/>
                        <a:pt x="2901240" y="1060092"/>
                      </a:cubicBezTo>
                      <a:cubicBezTo>
                        <a:pt x="2511522" y="635731"/>
                        <a:pt x="2035198" y="133427"/>
                        <a:pt x="1446290" y="20841"/>
                      </a:cubicBezTo>
                      <a:cubicBezTo>
                        <a:pt x="892023" y="-91744"/>
                        <a:pt x="389719" y="271993"/>
                        <a:pt x="0" y="627071"/>
                      </a:cubicBezTo>
                      <a:lnTo>
                        <a:pt x="0" y="679033"/>
                      </a:lnTo>
                      <a:cubicBezTo>
                        <a:pt x="51962" y="627071"/>
                        <a:pt x="103925" y="583769"/>
                        <a:pt x="155887" y="540466"/>
                      </a:cubicBezTo>
                      <a:cubicBezTo>
                        <a:pt x="398379" y="332616"/>
                        <a:pt x="675512" y="142087"/>
                        <a:pt x="995948" y="64143"/>
                      </a:cubicBezTo>
                      <a:cubicBezTo>
                        <a:pt x="1680121" y="-91744"/>
                        <a:pt x="2269030" y="462523"/>
                        <a:pt x="2710711" y="912864"/>
                      </a:cubicBezTo>
                      <a:cubicBezTo>
                        <a:pt x="3221676" y="1432490"/>
                        <a:pt x="3654697" y="2038719"/>
                        <a:pt x="4226284" y="2497721"/>
                      </a:cubicBezTo>
                      <a:cubicBezTo>
                        <a:pt x="4659306" y="2844138"/>
                        <a:pt x="5170270" y="3077969"/>
                        <a:pt x="5715877" y="2852798"/>
                      </a:cubicBezTo>
                      <a:cubicBezTo>
                        <a:pt x="6036312" y="2722892"/>
                        <a:pt x="6313445" y="2497721"/>
                        <a:pt x="6555937" y="2255229"/>
                      </a:cubicBezTo>
                      <a:cubicBezTo>
                        <a:pt x="6625220" y="2185946"/>
                        <a:pt x="6703164" y="2116663"/>
                        <a:pt x="6772447" y="2038719"/>
                      </a:cubicBezTo>
                      <a:lnTo>
                        <a:pt x="6772447" y="1986756"/>
                      </a:lnTo>
                      <a:cubicBezTo>
                        <a:pt x="6599239" y="2159965"/>
                        <a:pt x="6417370" y="2333173"/>
                        <a:pt x="6226841" y="248906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34" name="Graphic 1">
                <a:extLst>
                  <a:ext uri="{FF2B5EF4-FFF2-40B4-BE49-F238E27FC236}">
                    <a16:creationId xmlns="" xmlns:a16="http://schemas.microsoft.com/office/drawing/2014/main" id="{3B09BC74-CF74-4571-82E3-2E27F1E56856}"/>
                  </a:ext>
                </a:extLst>
              </p:cNvPr>
              <p:cNvGrpSpPr/>
              <p:nvPr/>
            </p:nvGrpSpPr>
            <p:grpSpPr>
              <a:xfrm>
                <a:off x="12539351" y="2839471"/>
                <a:ext cx="259812" cy="1756483"/>
                <a:chOff x="12539351" y="2839471"/>
                <a:chExt cx="259812" cy="1756483"/>
              </a:xfrm>
              <a:grpFill/>
            </p:grpSpPr>
            <p:sp>
              <p:nvSpPr>
                <p:cNvPr id="875" name="Freeform: Shape 383">
                  <a:extLst>
                    <a:ext uri="{FF2B5EF4-FFF2-40B4-BE49-F238E27FC236}">
                      <a16:creationId xmlns="" xmlns:a16="http://schemas.microsoft.com/office/drawing/2014/main" id="{2E2E7BA2-B865-4598-BB7F-7808553D493C}"/>
                    </a:ext>
                  </a:extLst>
                </p:cNvPr>
                <p:cNvSpPr/>
                <p:nvPr/>
              </p:nvSpPr>
              <p:spPr>
                <a:xfrm>
                  <a:off x="12643277" y="2947858"/>
                  <a:ext cx="35786" cy="1551456"/>
                </a:xfrm>
                <a:custGeom>
                  <a:avLst/>
                  <a:gdLst>
                    <a:gd name="connsiteX0" fmla="*/ 0 w 35786"/>
                    <a:gd name="connsiteY0" fmla="*/ 16398 h 1551456"/>
                    <a:gd name="connsiteX1" fmla="*/ 0 w 35786"/>
                    <a:gd name="connsiteY1" fmla="*/ 1531971 h 1551456"/>
                    <a:gd name="connsiteX2" fmla="*/ 34641 w 35786"/>
                    <a:gd name="connsiteY2" fmla="*/ 1531971 h 1551456"/>
                    <a:gd name="connsiteX3" fmla="*/ 34641 w 35786"/>
                    <a:gd name="connsiteY3" fmla="*/ 16398 h 1551456"/>
                    <a:gd name="connsiteX4" fmla="*/ 0 w 35786"/>
                    <a:gd name="connsiteY4" fmla="*/ 16398 h 15514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1551456">
                      <a:moveTo>
                        <a:pt x="0" y="16398"/>
                      </a:moveTo>
                      <a:cubicBezTo>
                        <a:pt x="0" y="518702"/>
                        <a:pt x="0" y="1029667"/>
                        <a:pt x="0" y="1531971"/>
                      </a:cubicBezTo>
                      <a:cubicBezTo>
                        <a:pt x="0" y="1557952"/>
                        <a:pt x="34641" y="1557952"/>
                        <a:pt x="34641" y="1531971"/>
                      </a:cubicBezTo>
                      <a:cubicBezTo>
                        <a:pt x="34641" y="1029667"/>
                        <a:pt x="34641" y="518702"/>
                        <a:pt x="34641" y="16398"/>
                      </a:cubicBezTo>
                      <a:cubicBezTo>
                        <a:pt x="4330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76" name="Freeform: Shape 384">
                  <a:extLst>
                    <a:ext uri="{FF2B5EF4-FFF2-40B4-BE49-F238E27FC236}">
                      <a16:creationId xmlns="" xmlns:a16="http://schemas.microsoft.com/office/drawing/2014/main" id="{9B4B7B28-C597-4038-A118-A0C56757D232}"/>
                    </a:ext>
                  </a:extLst>
                </p:cNvPr>
                <p:cNvSpPr/>
                <p:nvPr/>
              </p:nvSpPr>
              <p:spPr>
                <a:xfrm>
                  <a:off x="12539351" y="2839471"/>
                  <a:ext cx="259812" cy="289400"/>
                </a:xfrm>
                <a:custGeom>
                  <a:avLst/>
                  <a:gdLst>
                    <a:gd name="connsiteX0" fmla="*/ 0 w 259812"/>
                    <a:gd name="connsiteY0" fmla="*/ 20860 h 289400"/>
                    <a:gd name="connsiteX1" fmla="*/ 129906 w 259812"/>
                    <a:gd name="connsiteY1" fmla="*/ 211389 h 289400"/>
                    <a:gd name="connsiteX2" fmla="*/ 259813 w 259812"/>
                    <a:gd name="connsiteY2" fmla="*/ 280673 h 289400"/>
                    <a:gd name="connsiteX3" fmla="*/ 129906 w 259812"/>
                    <a:gd name="connsiteY3" fmla="*/ 81483 h 289400"/>
                    <a:gd name="connsiteX4" fmla="*/ 0 w 259812"/>
                    <a:gd name="connsiteY4" fmla="*/ 20860 h 2894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9400">
                      <a:moveTo>
                        <a:pt x="0" y="20860"/>
                      </a:moveTo>
                      <a:cubicBezTo>
                        <a:pt x="0" y="64162"/>
                        <a:pt x="60624" y="142106"/>
                        <a:pt x="129906" y="211389"/>
                      </a:cubicBezTo>
                      <a:cubicBezTo>
                        <a:pt x="199190" y="272012"/>
                        <a:pt x="259813" y="306654"/>
                        <a:pt x="259813" y="280673"/>
                      </a:cubicBezTo>
                      <a:cubicBezTo>
                        <a:pt x="259813" y="254691"/>
                        <a:pt x="199190" y="159427"/>
                        <a:pt x="129906" y="81483"/>
                      </a:cubicBezTo>
                      <a:cubicBezTo>
                        <a:pt x="51963" y="3539"/>
                        <a:pt x="0" y="-22442"/>
                        <a:pt x="0" y="2086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77" name="Freeform: Shape 385">
                  <a:extLst>
                    <a:ext uri="{FF2B5EF4-FFF2-40B4-BE49-F238E27FC236}">
                      <a16:creationId xmlns="" xmlns:a16="http://schemas.microsoft.com/office/drawing/2014/main" id="{38ACC2AD-4B09-46E8-AE65-29C2EE535139}"/>
                    </a:ext>
                  </a:extLst>
                </p:cNvPr>
                <p:cNvSpPr/>
                <p:nvPr/>
              </p:nvSpPr>
              <p:spPr>
                <a:xfrm>
                  <a:off x="12539351" y="4306553"/>
                  <a:ext cx="259812" cy="289400"/>
                </a:xfrm>
                <a:custGeom>
                  <a:avLst/>
                  <a:gdLst>
                    <a:gd name="connsiteX0" fmla="*/ 129906 w 259812"/>
                    <a:gd name="connsiteY0" fmla="*/ 78011 h 289400"/>
                    <a:gd name="connsiteX1" fmla="*/ 0 w 259812"/>
                    <a:gd name="connsiteY1" fmla="*/ 268540 h 289400"/>
                    <a:gd name="connsiteX2" fmla="*/ 129906 w 259812"/>
                    <a:gd name="connsiteY2" fmla="*/ 207917 h 289400"/>
                    <a:gd name="connsiteX3" fmla="*/ 259813 w 259812"/>
                    <a:gd name="connsiteY3" fmla="*/ 8728 h 289400"/>
                    <a:gd name="connsiteX4" fmla="*/ 129906 w 259812"/>
                    <a:gd name="connsiteY4" fmla="*/ 78011 h 2894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9400">
                      <a:moveTo>
                        <a:pt x="129906" y="78011"/>
                      </a:moveTo>
                      <a:cubicBezTo>
                        <a:pt x="60624" y="138634"/>
                        <a:pt x="0" y="225238"/>
                        <a:pt x="0" y="268540"/>
                      </a:cubicBezTo>
                      <a:cubicBezTo>
                        <a:pt x="0" y="311843"/>
                        <a:pt x="60624" y="285861"/>
                        <a:pt x="129906" y="207917"/>
                      </a:cubicBezTo>
                      <a:cubicBezTo>
                        <a:pt x="199190" y="129974"/>
                        <a:pt x="259813" y="43369"/>
                        <a:pt x="259813" y="8728"/>
                      </a:cubicBezTo>
                      <a:cubicBezTo>
                        <a:pt x="259813" y="-17254"/>
                        <a:pt x="199190" y="17388"/>
                        <a:pt x="129906" y="7801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35" name="Graphic 1">
                <a:extLst>
                  <a:ext uri="{FF2B5EF4-FFF2-40B4-BE49-F238E27FC236}">
                    <a16:creationId xmlns="" xmlns:a16="http://schemas.microsoft.com/office/drawing/2014/main" id="{0153F8ED-2395-4B9A-B422-78D6D2962D50}"/>
                  </a:ext>
                </a:extLst>
              </p:cNvPr>
              <p:cNvGrpSpPr/>
              <p:nvPr/>
            </p:nvGrpSpPr>
            <p:grpSpPr>
              <a:xfrm>
                <a:off x="11941783" y="2364807"/>
                <a:ext cx="259812" cy="2702002"/>
                <a:chOff x="11941783" y="2364807"/>
                <a:chExt cx="259812" cy="2702002"/>
              </a:xfrm>
              <a:grpFill/>
            </p:grpSpPr>
            <p:sp>
              <p:nvSpPr>
                <p:cNvPr id="872" name="Freeform: Shape 380">
                  <a:extLst>
                    <a:ext uri="{FF2B5EF4-FFF2-40B4-BE49-F238E27FC236}">
                      <a16:creationId xmlns="" xmlns:a16="http://schemas.microsoft.com/office/drawing/2014/main" id="{8B1D934C-8D53-4D74-BF36-F30EF50B6E2D}"/>
                    </a:ext>
                  </a:extLst>
                </p:cNvPr>
                <p:cNvSpPr/>
                <p:nvPr/>
              </p:nvSpPr>
              <p:spPr>
                <a:xfrm>
                  <a:off x="12054368" y="2445554"/>
                  <a:ext cx="34641" cy="2556065"/>
                </a:xfrm>
                <a:custGeom>
                  <a:avLst/>
                  <a:gdLst>
                    <a:gd name="connsiteX0" fmla="*/ 0 w 34641"/>
                    <a:gd name="connsiteY0" fmla="*/ 16398 h 2556065"/>
                    <a:gd name="connsiteX1" fmla="*/ 0 w 34641"/>
                    <a:gd name="connsiteY1" fmla="*/ 2536580 h 2556065"/>
                    <a:gd name="connsiteX2" fmla="*/ 34641 w 34641"/>
                    <a:gd name="connsiteY2" fmla="*/ 2536580 h 2556065"/>
                    <a:gd name="connsiteX3" fmla="*/ 34641 w 34641"/>
                    <a:gd name="connsiteY3" fmla="*/ 16398 h 2556065"/>
                    <a:gd name="connsiteX4" fmla="*/ 0 w 34641"/>
                    <a:gd name="connsiteY4" fmla="*/ 16398 h 25560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2556065">
                      <a:moveTo>
                        <a:pt x="0" y="16398"/>
                      </a:moveTo>
                      <a:cubicBezTo>
                        <a:pt x="0" y="856458"/>
                        <a:pt x="0" y="1696519"/>
                        <a:pt x="0" y="2536580"/>
                      </a:cubicBezTo>
                      <a:cubicBezTo>
                        <a:pt x="0" y="2562561"/>
                        <a:pt x="34641" y="2562561"/>
                        <a:pt x="34641" y="2536580"/>
                      </a:cubicBezTo>
                      <a:cubicBezTo>
                        <a:pt x="34641" y="1696519"/>
                        <a:pt x="34641" y="856458"/>
                        <a:pt x="34641" y="16398"/>
                      </a:cubicBezTo>
                      <a:cubicBezTo>
                        <a:pt x="34641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73" name="Freeform: Shape 381">
                  <a:extLst>
                    <a:ext uri="{FF2B5EF4-FFF2-40B4-BE49-F238E27FC236}">
                      <a16:creationId xmlns="" xmlns:a16="http://schemas.microsoft.com/office/drawing/2014/main" id="{4E74566B-4026-4DBF-8687-E66132956FE0}"/>
                    </a:ext>
                  </a:extLst>
                </p:cNvPr>
                <p:cNvSpPr/>
                <p:nvPr/>
              </p:nvSpPr>
              <p:spPr>
                <a:xfrm>
                  <a:off x="11941783" y="2364807"/>
                  <a:ext cx="259812" cy="271435"/>
                </a:xfrm>
                <a:custGeom>
                  <a:avLst/>
                  <a:gdLst>
                    <a:gd name="connsiteX0" fmla="*/ 129906 w 259812"/>
                    <a:gd name="connsiteY0" fmla="*/ 27861 h 271435"/>
                    <a:gd name="connsiteX1" fmla="*/ 0 w 259812"/>
                    <a:gd name="connsiteY1" fmla="*/ 62502 h 271435"/>
                    <a:gd name="connsiteX2" fmla="*/ 129906 w 259812"/>
                    <a:gd name="connsiteY2" fmla="*/ 244371 h 271435"/>
                    <a:gd name="connsiteX3" fmla="*/ 259813 w 259812"/>
                    <a:gd name="connsiteY3" fmla="*/ 218390 h 271435"/>
                    <a:gd name="connsiteX4" fmla="*/ 129906 w 259812"/>
                    <a:gd name="connsiteY4" fmla="*/ 27861 h 2714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1435">
                      <a:moveTo>
                        <a:pt x="129906" y="27861"/>
                      </a:moveTo>
                      <a:cubicBezTo>
                        <a:pt x="60623" y="-24102"/>
                        <a:pt x="0" y="1880"/>
                        <a:pt x="0" y="62502"/>
                      </a:cubicBezTo>
                      <a:cubicBezTo>
                        <a:pt x="0" y="123125"/>
                        <a:pt x="60623" y="201069"/>
                        <a:pt x="129906" y="244371"/>
                      </a:cubicBezTo>
                      <a:cubicBezTo>
                        <a:pt x="199190" y="287673"/>
                        <a:pt x="259813" y="279013"/>
                        <a:pt x="259813" y="218390"/>
                      </a:cubicBezTo>
                      <a:cubicBezTo>
                        <a:pt x="259813" y="157767"/>
                        <a:pt x="199190" y="79823"/>
                        <a:pt x="129906" y="2786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74" name="Freeform: Shape 382">
                  <a:extLst>
                    <a:ext uri="{FF2B5EF4-FFF2-40B4-BE49-F238E27FC236}">
                      <a16:creationId xmlns="" xmlns:a16="http://schemas.microsoft.com/office/drawing/2014/main" id="{48C02735-BF6C-4D7F-9F99-375A260EB21B}"/>
                    </a:ext>
                  </a:extLst>
                </p:cNvPr>
                <p:cNvSpPr/>
                <p:nvPr/>
              </p:nvSpPr>
              <p:spPr>
                <a:xfrm>
                  <a:off x="11941783" y="4799182"/>
                  <a:ext cx="259812" cy="267628"/>
                </a:xfrm>
                <a:custGeom>
                  <a:avLst/>
                  <a:gdLst>
                    <a:gd name="connsiteX0" fmla="*/ 129906 w 259812"/>
                    <a:gd name="connsiteY0" fmla="*/ 27064 h 267628"/>
                    <a:gd name="connsiteX1" fmla="*/ 0 w 259812"/>
                    <a:gd name="connsiteY1" fmla="*/ 208933 h 267628"/>
                    <a:gd name="connsiteX2" fmla="*/ 129906 w 259812"/>
                    <a:gd name="connsiteY2" fmla="*/ 243574 h 267628"/>
                    <a:gd name="connsiteX3" fmla="*/ 259813 w 259812"/>
                    <a:gd name="connsiteY3" fmla="*/ 53045 h 267628"/>
                    <a:gd name="connsiteX4" fmla="*/ 129906 w 259812"/>
                    <a:gd name="connsiteY4" fmla="*/ 27064 h 2676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7628">
                      <a:moveTo>
                        <a:pt x="129906" y="27064"/>
                      </a:moveTo>
                      <a:cubicBezTo>
                        <a:pt x="60623" y="70366"/>
                        <a:pt x="0" y="148310"/>
                        <a:pt x="0" y="208933"/>
                      </a:cubicBezTo>
                      <a:cubicBezTo>
                        <a:pt x="0" y="269556"/>
                        <a:pt x="60623" y="286876"/>
                        <a:pt x="129906" y="243574"/>
                      </a:cubicBezTo>
                      <a:cubicBezTo>
                        <a:pt x="199190" y="191612"/>
                        <a:pt x="259813" y="105008"/>
                        <a:pt x="259813" y="53045"/>
                      </a:cubicBezTo>
                      <a:cubicBezTo>
                        <a:pt x="259813" y="-7578"/>
                        <a:pt x="199190" y="-16238"/>
                        <a:pt x="129906" y="2706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36" name="Graphic 1">
                <a:extLst>
                  <a:ext uri="{FF2B5EF4-FFF2-40B4-BE49-F238E27FC236}">
                    <a16:creationId xmlns="" xmlns:a16="http://schemas.microsoft.com/office/drawing/2014/main" id="{454D2828-76FE-46E3-8FC4-9C6A2A1079F1}"/>
                  </a:ext>
                </a:extLst>
              </p:cNvPr>
              <p:cNvGrpSpPr/>
              <p:nvPr/>
            </p:nvGrpSpPr>
            <p:grpSpPr>
              <a:xfrm>
                <a:off x="11344214" y="2140689"/>
                <a:ext cx="259812" cy="3154047"/>
                <a:chOff x="11344214" y="2140689"/>
                <a:chExt cx="259812" cy="3154047"/>
              </a:xfrm>
              <a:grpFill/>
            </p:grpSpPr>
            <p:sp>
              <p:nvSpPr>
                <p:cNvPr id="869" name="Freeform: Shape 377">
                  <a:extLst>
                    <a:ext uri="{FF2B5EF4-FFF2-40B4-BE49-F238E27FC236}">
                      <a16:creationId xmlns="" xmlns:a16="http://schemas.microsoft.com/office/drawing/2014/main" id="{2B8F26FA-6A37-4407-9E94-4217006B391A}"/>
                    </a:ext>
                  </a:extLst>
                </p:cNvPr>
                <p:cNvSpPr/>
                <p:nvPr/>
              </p:nvSpPr>
              <p:spPr>
                <a:xfrm>
                  <a:off x="11456799" y="2211723"/>
                  <a:ext cx="34642" cy="3032388"/>
                </a:xfrm>
                <a:custGeom>
                  <a:avLst/>
                  <a:gdLst>
                    <a:gd name="connsiteX0" fmla="*/ 0 w 34642"/>
                    <a:gd name="connsiteY0" fmla="*/ 16398 h 3032388"/>
                    <a:gd name="connsiteX1" fmla="*/ 0 w 34642"/>
                    <a:gd name="connsiteY1" fmla="*/ 3012903 h 3032388"/>
                    <a:gd name="connsiteX2" fmla="*/ 34642 w 34642"/>
                    <a:gd name="connsiteY2" fmla="*/ 3012903 h 3032388"/>
                    <a:gd name="connsiteX3" fmla="*/ 34642 w 34642"/>
                    <a:gd name="connsiteY3" fmla="*/ 16398 h 3032388"/>
                    <a:gd name="connsiteX4" fmla="*/ 0 w 34642"/>
                    <a:gd name="connsiteY4" fmla="*/ 16398 h 30323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2" h="3032388">
                      <a:moveTo>
                        <a:pt x="0" y="16398"/>
                      </a:moveTo>
                      <a:cubicBezTo>
                        <a:pt x="0" y="1012346"/>
                        <a:pt x="0" y="2016954"/>
                        <a:pt x="0" y="3012903"/>
                      </a:cubicBezTo>
                      <a:cubicBezTo>
                        <a:pt x="0" y="3038884"/>
                        <a:pt x="34642" y="3038884"/>
                        <a:pt x="34642" y="3012903"/>
                      </a:cubicBezTo>
                      <a:cubicBezTo>
                        <a:pt x="34642" y="2016954"/>
                        <a:pt x="34642" y="1021006"/>
                        <a:pt x="34642" y="16398"/>
                      </a:cubicBezTo>
                      <a:cubicBezTo>
                        <a:pt x="3464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70" name="Freeform: Shape 378">
                  <a:extLst>
                    <a:ext uri="{FF2B5EF4-FFF2-40B4-BE49-F238E27FC236}">
                      <a16:creationId xmlns="" xmlns:a16="http://schemas.microsoft.com/office/drawing/2014/main" id="{02EF860E-CC0E-470D-8054-D0F18C70C83E}"/>
                    </a:ext>
                  </a:extLst>
                </p:cNvPr>
                <p:cNvSpPr/>
                <p:nvPr/>
              </p:nvSpPr>
              <p:spPr>
                <a:xfrm>
                  <a:off x="11344214" y="2140689"/>
                  <a:ext cx="259812" cy="261737"/>
                </a:xfrm>
                <a:custGeom>
                  <a:avLst/>
                  <a:gdLst>
                    <a:gd name="connsiteX0" fmla="*/ 129906 w 259812"/>
                    <a:gd name="connsiteY0" fmla="*/ 827 h 261737"/>
                    <a:gd name="connsiteX1" fmla="*/ 0 w 259812"/>
                    <a:gd name="connsiteY1" fmla="*/ 122073 h 261737"/>
                    <a:gd name="connsiteX2" fmla="*/ 129906 w 259812"/>
                    <a:gd name="connsiteY2" fmla="*/ 260640 h 261737"/>
                    <a:gd name="connsiteX3" fmla="*/ 259813 w 259812"/>
                    <a:gd name="connsiteY3" fmla="*/ 156715 h 261737"/>
                    <a:gd name="connsiteX4" fmla="*/ 129906 w 259812"/>
                    <a:gd name="connsiteY4" fmla="*/ 827 h 2617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737">
                      <a:moveTo>
                        <a:pt x="129906" y="827"/>
                      </a:moveTo>
                      <a:cubicBezTo>
                        <a:pt x="60623" y="-7833"/>
                        <a:pt x="0" y="52790"/>
                        <a:pt x="0" y="122073"/>
                      </a:cubicBezTo>
                      <a:cubicBezTo>
                        <a:pt x="0" y="191357"/>
                        <a:pt x="60623" y="251980"/>
                        <a:pt x="129906" y="260640"/>
                      </a:cubicBezTo>
                      <a:cubicBezTo>
                        <a:pt x="199189" y="269300"/>
                        <a:pt x="259813" y="225998"/>
                        <a:pt x="259813" y="156715"/>
                      </a:cubicBezTo>
                      <a:cubicBezTo>
                        <a:pt x="259813" y="87432"/>
                        <a:pt x="199189" y="9488"/>
                        <a:pt x="129906" y="827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71" name="Freeform: Shape 379">
                  <a:extLst>
                    <a:ext uri="{FF2B5EF4-FFF2-40B4-BE49-F238E27FC236}">
                      <a16:creationId xmlns="" xmlns:a16="http://schemas.microsoft.com/office/drawing/2014/main" id="{B3C70C4C-DB5A-4E11-A2BD-6B600E52BF42}"/>
                    </a:ext>
                  </a:extLst>
                </p:cNvPr>
                <p:cNvSpPr/>
                <p:nvPr/>
              </p:nvSpPr>
              <p:spPr>
                <a:xfrm>
                  <a:off x="11344214" y="5032998"/>
                  <a:ext cx="259812" cy="261737"/>
                </a:xfrm>
                <a:custGeom>
                  <a:avLst/>
                  <a:gdLst>
                    <a:gd name="connsiteX0" fmla="*/ 129906 w 259812"/>
                    <a:gd name="connsiteY0" fmla="*/ 1098 h 261737"/>
                    <a:gd name="connsiteX1" fmla="*/ 0 w 259812"/>
                    <a:gd name="connsiteY1" fmla="*/ 139665 h 261737"/>
                    <a:gd name="connsiteX2" fmla="*/ 129906 w 259812"/>
                    <a:gd name="connsiteY2" fmla="*/ 260911 h 261737"/>
                    <a:gd name="connsiteX3" fmla="*/ 259813 w 259812"/>
                    <a:gd name="connsiteY3" fmla="*/ 105023 h 261737"/>
                    <a:gd name="connsiteX4" fmla="*/ 129906 w 259812"/>
                    <a:gd name="connsiteY4" fmla="*/ 1098 h 2617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737">
                      <a:moveTo>
                        <a:pt x="129906" y="1098"/>
                      </a:moveTo>
                      <a:cubicBezTo>
                        <a:pt x="60623" y="9758"/>
                        <a:pt x="0" y="70381"/>
                        <a:pt x="0" y="139665"/>
                      </a:cubicBezTo>
                      <a:cubicBezTo>
                        <a:pt x="0" y="208948"/>
                        <a:pt x="60623" y="269571"/>
                        <a:pt x="129906" y="260911"/>
                      </a:cubicBezTo>
                      <a:cubicBezTo>
                        <a:pt x="199189" y="252250"/>
                        <a:pt x="259813" y="174306"/>
                        <a:pt x="259813" y="105023"/>
                      </a:cubicBezTo>
                      <a:cubicBezTo>
                        <a:pt x="259813" y="35740"/>
                        <a:pt x="199189" y="-7562"/>
                        <a:pt x="129906" y="10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37" name="Graphic 1">
                <a:extLst>
                  <a:ext uri="{FF2B5EF4-FFF2-40B4-BE49-F238E27FC236}">
                    <a16:creationId xmlns="" xmlns:a16="http://schemas.microsoft.com/office/drawing/2014/main" id="{DA500E86-3408-4D80-9026-6C7EF022947F}"/>
                  </a:ext>
                </a:extLst>
              </p:cNvPr>
              <p:cNvGrpSpPr/>
              <p:nvPr/>
            </p:nvGrpSpPr>
            <p:grpSpPr>
              <a:xfrm>
                <a:off x="10746645" y="2219494"/>
                <a:ext cx="259812" cy="2996436"/>
                <a:chOff x="10746645" y="2219494"/>
                <a:chExt cx="259812" cy="2996436"/>
              </a:xfrm>
              <a:grpFill/>
            </p:grpSpPr>
            <p:sp>
              <p:nvSpPr>
                <p:cNvPr id="866" name="Freeform: Shape 374">
                  <a:extLst>
                    <a:ext uri="{FF2B5EF4-FFF2-40B4-BE49-F238E27FC236}">
                      <a16:creationId xmlns="" xmlns:a16="http://schemas.microsoft.com/office/drawing/2014/main" id="{473F9915-8B46-409B-992C-9715C676B610}"/>
                    </a:ext>
                  </a:extLst>
                </p:cNvPr>
                <p:cNvSpPr/>
                <p:nvPr/>
              </p:nvSpPr>
              <p:spPr>
                <a:xfrm>
                  <a:off x="10859230" y="2295238"/>
                  <a:ext cx="35786" cy="2870928"/>
                </a:xfrm>
                <a:custGeom>
                  <a:avLst/>
                  <a:gdLst>
                    <a:gd name="connsiteX0" fmla="*/ 0 w 35786"/>
                    <a:gd name="connsiteY0" fmla="*/ 19486 h 2870928"/>
                    <a:gd name="connsiteX1" fmla="*/ 0 w 35786"/>
                    <a:gd name="connsiteY1" fmla="*/ 2851443 h 2870928"/>
                    <a:gd name="connsiteX2" fmla="*/ 34641 w 35786"/>
                    <a:gd name="connsiteY2" fmla="*/ 2851443 h 2870928"/>
                    <a:gd name="connsiteX3" fmla="*/ 34641 w 35786"/>
                    <a:gd name="connsiteY3" fmla="*/ 19486 h 2870928"/>
                    <a:gd name="connsiteX4" fmla="*/ 0 w 35786"/>
                    <a:gd name="connsiteY4" fmla="*/ 19486 h 28709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2870928">
                      <a:moveTo>
                        <a:pt x="0" y="19486"/>
                      </a:moveTo>
                      <a:cubicBezTo>
                        <a:pt x="0" y="963472"/>
                        <a:pt x="0" y="1907457"/>
                        <a:pt x="0" y="2851443"/>
                      </a:cubicBezTo>
                      <a:cubicBezTo>
                        <a:pt x="0" y="2877424"/>
                        <a:pt x="34641" y="2877424"/>
                        <a:pt x="34641" y="2851443"/>
                      </a:cubicBezTo>
                      <a:cubicBezTo>
                        <a:pt x="34641" y="1907457"/>
                        <a:pt x="34641" y="963472"/>
                        <a:pt x="34641" y="19486"/>
                      </a:cubicBezTo>
                      <a:cubicBezTo>
                        <a:pt x="43302" y="-6495"/>
                        <a:pt x="0" y="-6495"/>
                        <a:pt x="0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67" name="Freeform: Shape 375">
                  <a:extLst>
                    <a:ext uri="{FF2B5EF4-FFF2-40B4-BE49-F238E27FC236}">
                      <a16:creationId xmlns="" xmlns:a16="http://schemas.microsoft.com/office/drawing/2014/main" id="{B8F0E461-7C90-48ED-9548-C6308CE28185}"/>
                    </a:ext>
                  </a:extLst>
                </p:cNvPr>
                <p:cNvSpPr/>
                <p:nvPr/>
              </p:nvSpPr>
              <p:spPr>
                <a:xfrm>
                  <a:off x="10746645" y="2219494"/>
                  <a:ext cx="259812" cy="261149"/>
                </a:xfrm>
                <a:custGeom>
                  <a:avLst/>
                  <a:gdLst>
                    <a:gd name="connsiteX0" fmla="*/ 129906 w 259812"/>
                    <a:gd name="connsiteY0" fmla="*/ 8626 h 261149"/>
                    <a:gd name="connsiteX1" fmla="*/ 0 w 259812"/>
                    <a:gd name="connsiteY1" fmla="*/ 190495 h 261149"/>
                    <a:gd name="connsiteX2" fmla="*/ 129906 w 259812"/>
                    <a:gd name="connsiteY2" fmla="*/ 251118 h 261149"/>
                    <a:gd name="connsiteX3" fmla="*/ 259813 w 259812"/>
                    <a:gd name="connsiteY3" fmla="*/ 86570 h 261149"/>
                    <a:gd name="connsiteX4" fmla="*/ 129906 w 259812"/>
                    <a:gd name="connsiteY4" fmla="*/ 8626 h 2611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149">
                      <a:moveTo>
                        <a:pt x="129906" y="8626"/>
                      </a:moveTo>
                      <a:cubicBezTo>
                        <a:pt x="60623" y="43268"/>
                        <a:pt x="0" y="121212"/>
                        <a:pt x="0" y="190495"/>
                      </a:cubicBezTo>
                      <a:cubicBezTo>
                        <a:pt x="0" y="251118"/>
                        <a:pt x="60623" y="277099"/>
                        <a:pt x="129906" y="251118"/>
                      </a:cubicBezTo>
                      <a:cubicBezTo>
                        <a:pt x="199190" y="225137"/>
                        <a:pt x="259813" y="155853"/>
                        <a:pt x="259813" y="86570"/>
                      </a:cubicBezTo>
                      <a:cubicBezTo>
                        <a:pt x="259813" y="17287"/>
                        <a:pt x="207851" y="-17355"/>
                        <a:pt x="129906" y="862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68" name="Freeform: Shape 376">
                  <a:extLst>
                    <a:ext uri="{FF2B5EF4-FFF2-40B4-BE49-F238E27FC236}">
                      <a16:creationId xmlns="" xmlns:a16="http://schemas.microsoft.com/office/drawing/2014/main" id="{6B0DA132-E274-4CCC-8CA3-8F83F60143EC}"/>
                    </a:ext>
                  </a:extLst>
                </p:cNvPr>
                <p:cNvSpPr/>
                <p:nvPr/>
              </p:nvSpPr>
              <p:spPr>
                <a:xfrm>
                  <a:off x="10746645" y="4954780"/>
                  <a:ext cx="259812" cy="261149"/>
                </a:xfrm>
                <a:custGeom>
                  <a:avLst/>
                  <a:gdLst>
                    <a:gd name="connsiteX0" fmla="*/ 129906 w 259812"/>
                    <a:gd name="connsiteY0" fmla="*/ 10032 h 261149"/>
                    <a:gd name="connsiteX1" fmla="*/ 0 w 259812"/>
                    <a:gd name="connsiteY1" fmla="*/ 70655 h 261149"/>
                    <a:gd name="connsiteX2" fmla="*/ 129906 w 259812"/>
                    <a:gd name="connsiteY2" fmla="*/ 252524 h 261149"/>
                    <a:gd name="connsiteX3" fmla="*/ 259813 w 259812"/>
                    <a:gd name="connsiteY3" fmla="*/ 174580 h 261149"/>
                    <a:gd name="connsiteX4" fmla="*/ 129906 w 259812"/>
                    <a:gd name="connsiteY4" fmla="*/ 10032 h 2611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149">
                      <a:moveTo>
                        <a:pt x="129906" y="10032"/>
                      </a:moveTo>
                      <a:cubicBezTo>
                        <a:pt x="60623" y="-15949"/>
                        <a:pt x="0" y="10032"/>
                        <a:pt x="0" y="70655"/>
                      </a:cubicBezTo>
                      <a:cubicBezTo>
                        <a:pt x="0" y="131278"/>
                        <a:pt x="60623" y="217882"/>
                        <a:pt x="129906" y="252524"/>
                      </a:cubicBezTo>
                      <a:cubicBezTo>
                        <a:pt x="199190" y="278505"/>
                        <a:pt x="259813" y="243863"/>
                        <a:pt x="259813" y="174580"/>
                      </a:cubicBezTo>
                      <a:cubicBezTo>
                        <a:pt x="259813" y="105297"/>
                        <a:pt x="207851" y="36013"/>
                        <a:pt x="129906" y="10032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38" name="Graphic 1">
                <a:extLst>
                  <a:ext uri="{FF2B5EF4-FFF2-40B4-BE49-F238E27FC236}">
                    <a16:creationId xmlns="" xmlns:a16="http://schemas.microsoft.com/office/drawing/2014/main" id="{B6635293-2357-49A3-8816-AE0E0E1779B9}"/>
                  </a:ext>
                </a:extLst>
              </p:cNvPr>
              <p:cNvGrpSpPr/>
              <p:nvPr/>
            </p:nvGrpSpPr>
            <p:grpSpPr>
              <a:xfrm>
                <a:off x="10157736" y="2578595"/>
                <a:ext cx="259812" cy="2271697"/>
                <a:chOff x="10157736" y="2578595"/>
                <a:chExt cx="259812" cy="2271697"/>
              </a:xfrm>
              <a:grpFill/>
            </p:grpSpPr>
            <p:sp>
              <p:nvSpPr>
                <p:cNvPr id="863" name="Freeform: Shape 371">
                  <a:extLst>
                    <a:ext uri="{FF2B5EF4-FFF2-40B4-BE49-F238E27FC236}">
                      <a16:creationId xmlns="" xmlns:a16="http://schemas.microsoft.com/office/drawing/2014/main" id="{97DA45C7-B046-4275-B972-FB1AE9094DE2}"/>
                    </a:ext>
                  </a:extLst>
                </p:cNvPr>
                <p:cNvSpPr/>
                <p:nvPr/>
              </p:nvSpPr>
              <p:spPr>
                <a:xfrm>
                  <a:off x="10270321" y="2674132"/>
                  <a:ext cx="34641" cy="2102316"/>
                </a:xfrm>
                <a:custGeom>
                  <a:avLst/>
                  <a:gdLst>
                    <a:gd name="connsiteX0" fmla="*/ 0 w 34641"/>
                    <a:gd name="connsiteY0" fmla="*/ 12991 h 2102316"/>
                    <a:gd name="connsiteX1" fmla="*/ 0 w 34641"/>
                    <a:gd name="connsiteY1" fmla="*/ 2082831 h 2102316"/>
                    <a:gd name="connsiteX2" fmla="*/ 34642 w 34641"/>
                    <a:gd name="connsiteY2" fmla="*/ 2082831 h 2102316"/>
                    <a:gd name="connsiteX3" fmla="*/ 34642 w 34641"/>
                    <a:gd name="connsiteY3" fmla="*/ 12991 h 2102316"/>
                    <a:gd name="connsiteX4" fmla="*/ 0 w 34641"/>
                    <a:gd name="connsiteY4" fmla="*/ 12991 h 21023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2102316">
                      <a:moveTo>
                        <a:pt x="0" y="12991"/>
                      </a:moveTo>
                      <a:cubicBezTo>
                        <a:pt x="0" y="705824"/>
                        <a:pt x="0" y="1389997"/>
                        <a:pt x="0" y="2082831"/>
                      </a:cubicBezTo>
                      <a:cubicBezTo>
                        <a:pt x="0" y="2108812"/>
                        <a:pt x="34642" y="2108812"/>
                        <a:pt x="34642" y="2082831"/>
                      </a:cubicBezTo>
                      <a:cubicBezTo>
                        <a:pt x="34642" y="1389997"/>
                        <a:pt x="34642" y="705824"/>
                        <a:pt x="34642" y="12991"/>
                      </a:cubicBezTo>
                      <a:cubicBezTo>
                        <a:pt x="34642" y="-4330"/>
                        <a:pt x="0" y="-4330"/>
                        <a:pt x="0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64" name="Freeform: Shape 372">
                  <a:extLst>
                    <a:ext uri="{FF2B5EF4-FFF2-40B4-BE49-F238E27FC236}">
                      <a16:creationId xmlns="" xmlns:a16="http://schemas.microsoft.com/office/drawing/2014/main" id="{6046AD56-669E-4CBD-BDC2-8ABB38F78D08}"/>
                    </a:ext>
                  </a:extLst>
                </p:cNvPr>
                <p:cNvSpPr/>
                <p:nvPr/>
              </p:nvSpPr>
              <p:spPr>
                <a:xfrm>
                  <a:off x="10157736" y="2578595"/>
                  <a:ext cx="259812" cy="274157"/>
                </a:xfrm>
                <a:custGeom>
                  <a:avLst/>
                  <a:gdLst>
                    <a:gd name="connsiteX0" fmla="*/ 129906 w 259812"/>
                    <a:gd name="connsiteY0" fmla="*/ 47904 h 274157"/>
                    <a:gd name="connsiteX1" fmla="*/ 0 w 259812"/>
                    <a:gd name="connsiteY1" fmla="*/ 247094 h 274157"/>
                    <a:gd name="connsiteX2" fmla="*/ 129906 w 259812"/>
                    <a:gd name="connsiteY2" fmla="*/ 221113 h 274157"/>
                    <a:gd name="connsiteX3" fmla="*/ 259813 w 259812"/>
                    <a:gd name="connsiteY3" fmla="*/ 30583 h 274157"/>
                    <a:gd name="connsiteX4" fmla="*/ 129906 w 259812"/>
                    <a:gd name="connsiteY4" fmla="*/ 47904 h 2741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4157">
                      <a:moveTo>
                        <a:pt x="129906" y="47904"/>
                      </a:moveTo>
                      <a:cubicBezTo>
                        <a:pt x="60623" y="117188"/>
                        <a:pt x="0" y="203792"/>
                        <a:pt x="0" y="247094"/>
                      </a:cubicBezTo>
                      <a:cubicBezTo>
                        <a:pt x="0" y="290396"/>
                        <a:pt x="60623" y="281736"/>
                        <a:pt x="129906" y="221113"/>
                      </a:cubicBezTo>
                      <a:cubicBezTo>
                        <a:pt x="199189" y="169150"/>
                        <a:pt x="259813" y="82546"/>
                        <a:pt x="259813" y="30583"/>
                      </a:cubicBezTo>
                      <a:cubicBezTo>
                        <a:pt x="259813" y="-12719"/>
                        <a:pt x="199189" y="-12719"/>
                        <a:pt x="129906" y="4790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65" name="Freeform: Shape 373">
                  <a:extLst>
                    <a:ext uri="{FF2B5EF4-FFF2-40B4-BE49-F238E27FC236}">
                      <a16:creationId xmlns="" xmlns:a16="http://schemas.microsoft.com/office/drawing/2014/main" id="{9C5A1A4E-9178-400A-8BC0-790BB57A1812}"/>
                    </a:ext>
                  </a:extLst>
                </p:cNvPr>
                <p:cNvSpPr/>
                <p:nvPr/>
              </p:nvSpPr>
              <p:spPr>
                <a:xfrm>
                  <a:off x="10157736" y="4576533"/>
                  <a:ext cx="259812" cy="273760"/>
                </a:xfrm>
                <a:custGeom>
                  <a:avLst/>
                  <a:gdLst>
                    <a:gd name="connsiteX0" fmla="*/ 129906 w 259812"/>
                    <a:gd name="connsiteY0" fmla="*/ 50524 h 273760"/>
                    <a:gd name="connsiteX1" fmla="*/ 0 w 259812"/>
                    <a:gd name="connsiteY1" fmla="*/ 24542 h 273760"/>
                    <a:gd name="connsiteX2" fmla="*/ 129906 w 259812"/>
                    <a:gd name="connsiteY2" fmla="*/ 223732 h 273760"/>
                    <a:gd name="connsiteX3" fmla="*/ 259813 w 259812"/>
                    <a:gd name="connsiteY3" fmla="*/ 232392 h 273760"/>
                    <a:gd name="connsiteX4" fmla="*/ 129906 w 259812"/>
                    <a:gd name="connsiteY4" fmla="*/ 50524 h 2737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3760">
                      <a:moveTo>
                        <a:pt x="129906" y="50524"/>
                      </a:moveTo>
                      <a:cubicBezTo>
                        <a:pt x="60623" y="-1439"/>
                        <a:pt x="0" y="-18760"/>
                        <a:pt x="0" y="24542"/>
                      </a:cubicBezTo>
                      <a:cubicBezTo>
                        <a:pt x="0" y="67844"/>
                        <a:pt x="60623" y="163109"/>
                        <a:pt x="129906" y="223732"/>
                      </a:cubicBezTo>
                      <a:cubicBezTo>
                        <a:pt x="199189" y="284355"/>
                        <a:pt x="259813" y="293015"/>
                        <a:pt x="259813" y="232392"/>
                      </a:cubicBezTo>
                      <a:cubicBezTo>
                        <a:pt x="259813" y="189090"/>
                        <a:pt x="199189" y="102486"/>
                        <a:pt x="129906" y="5052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39" name="Graphic 1">
                <a:extLst>
                  <a:ext uri="{FF2B5EF4-FFF2-40B4-BE49-F238E27FC236}">
                    <a16:creationId xmlns="" xmlns:a16="http://schemas.microsoft.com/office/drawing/2014/main" id="{B4F98B8E-BE34-4C4A-B58B-E6DF2AEFAE63}"/>
                  </a:ext>
                </a:extLst>
              </p:cNvPr>
              <p:cNvGrpSpPr/>
              <p:nvPr/>
            </p:nvGrpSpPr>
            <p:grpSpPr>
              <a:xfrm>
                <a:off x="9560167" y="3155892"/>
                <a:ext cx="259812" cy="1132235"/>
                <a:chOff x="9560167" y="3155892"/>
                <a:chExt cx="259812" cy="1132235"/>
              </a:xfrm>
              <a:grpFill/>
            </p:grpSpPr>
            <p:sp>
              <p:nvSpPr>
                <p:cNvPr id="860" name="Freeform: Shape 368">
                  <a:extLst>
                    <a:ext uri="{FF2B5EF4-FFF2-40B4-BE49-F238E27FC236}">
                      <a16:creationId xmlns="" xmlns:a16="http://schemas.microsoft.com/office/drawing/2014/main" id="{41465BBC-4C54-40F3-8F55-30ECB9B55C24}"/>
                    </a:ext>
                  </a:extLst>
                </p:cNvPr>
                <p:cNvSpPr/>
                <p:nvPr/>
              </p:nvSpPr>
              <p:spPr>
                <a:xfrm>
                  <a:off x="9672753" y="3268294"/>
                  <a:ext cx="34641" cy="901925"/>
                </a:xfrm>
                <a:custGeom>
                  <a:avLst/>
                  <a:gdLst>
                    <a:gd name="connsiteX0" fmla="*/ 0 w 34641"/>
                    <a:gd name="connsiteY0" fmla="*/ 16398 h 901925"/>
                    <a:gd name="connsiteX1" fmla="*/ 0 w 34641"/>
                    <a:gd name="connsiteY1" fmla="*/ 882439 h 901925"/>
                    <a:gd name="connsiteX2" fmla="*/ 34641 w 34641"/>
                    <a:gd name="connsiteY2" fmla="*/ 882439 h 901925"/>
                    <a:gd name="connsiteX3" fmla="*/ 34641 w 34641"/>
                    <a:gd name="connsiteY3" fmla="*/ 16398 h 901925"/>
                    <a:gd name="connsiteX4" fmla="*/ 0 w 34641"/>
                    <a:gd name="connsiteY4" fmla="*/ 16398 h 901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901925">
                      <a:moveTo>
                        <a:pt x="0" y="16398"/>
                      </a:moveTo>
                      <a:cubicBezTo>
                        <a:pt x="0" y="302191"/>
                        <a:pt x="0" y="596646"/>
                        <a:pt x="0" y="882439"/>
                      </a:cubicBezTo>
                      <a:cubicBezTo>
                        <a:pt x="0" y="908421"/>
                        <a:pt x="34641" y="908421"/>
                        <a:pt x="34641" y="882439"/>
                      </a:cubicBezTo>
                      <a:cubicBezTo>
                        <a:pt x="34641" y="596646"/>
                        <a:pt x="34641" y="302191"/>
                        <a:pt x="34641" y="16398"/>
                      </a:cubicBezTo>
                      <a:cubicBezTo>
                        <a:pt x="34641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61" name="Freeform: Shape 369">
                  <a:extLst>
                    <a:ext uri="{FF2B5EF4-FFF2-40B4-BE49-F238E27FC236}">
                      <a16:creationId xmlns="" xmlns:a16="http://schemas.microsoft.com/office/drawing/2014/main" id="{9A28D03D-400F-4B25-8050-C0F65AF81E17}"/>
                    </a:ext>
                  </a:extLst>
                </p:cNvPr>
                <p:cNvSpPr/>
                <p:nvPr/>
              </p:nvSpPr>
              <p:spPr>
                <a:xfrm>
                  <a:off x="9560167" y="3155892"/>
                  <a:ext cx="259812" cy="288043"/>
                </a:xfrm>
                <a:custGeom>
                  <a:avLst/>
                  <a:gdLst>
                    <a:gd name="connsiteX0" fmla="*/ 129906 w 259812"/>
                    <a:gd name="connsiteY0" fmla="*/ 102818 h 288043"/>
                    <a:gd name="connsiteX1" fmla="*/ 0 w 259812"/>
                    <a:gd name="connsiteY1" fmla="*/ 284687 h 288043"/>
                    <a:gd name="connsiteX2" fmla="*/ 129906 w 259812"/>
                    <a:gd name="connsiteY2" fmla="*/ 180762 h 288043"/>
                    <a:gd name="connsiteX3" fmla="*/ 259813 w 259812"/>
                    <a:gd name="connsiteY3" fmla="*/ 7553 h 288043"/>
                    <a:gd name="connsiteX4" fmla="*/ 129906 w 259812"/>
                    <a:gd name="connsiteY4" fmla="*/ 102818 h 2880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8043">
                      <a:moveTo>
                        <a:pt x="129906" y="102818"/>
                      </a:moveTo>
                      <a:cubicBezTo>
                        <a:pt x="60623" y="189422"/>
                        <a:pt x="0" y="267366"/>
                        <a:pt x="0" y="284687"/>
                      </a:cubicBezTo>
                      <a:cubicBezTo>
                        <a:pt x="0" y="302008"/>
                        <a:pt x="60623" y="250045"/>
                        <a:pt x="129906" y="180762"/>
                      </a:cubicBezTo>
                      <a:cubicBezTo>
                        <a:pt x="199190" y="111478"/>
                        <a:pt x="259813" y="33535"/>
                        <a:pt x="259813" y="7553"/>
                      </a:cubicBezTo>
                      <a:cubicBezTo>
                        <a:pt x="259813" y="-18428"/>
                        <a:pt x="199190" y="24874"/>
                        <a:pt x="129906" y="10281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62" name="Freeform: Shape 370">
                  <a:extLst>
                    <a:ext uri="{FF2B5EF4-FFF2-40B4-BE49-F238E27FC236}">
                      <a16:creationId xmlns="" xmlns:a16="http://schemas.microsoft.com/office/drawing/2014/main" id="{58DE8D55-87E1-4C86-9D13-9514E403670D}"/>
                    </a:ext>
                  </a:extLst>
                </p:cNvPr>
                <p:cNvSpPr/>
                <p:nvPr/>
              </p:nvSpPr>
              <p:spPr>
                <a:xfrm>
                  <a:off x="9560167" y="3991508"/>
                  <a:ext cx="259812" cy="296619"/>
                </a:xfrm>
                <a:custGeom>
                  <a:avLst/>
                  <a:gdLst>
                    <a:gd name="connsiteX0" fmla="*/ 0 w 259812"/>
                    <a:gd name="connsiteY0" fmla="*/ 3338 h 296619"/>
                    <a:gd name="connsiteX1" fmla="*/ 129906 w 259812"/>
                    <a:gd name="connsiteY1" fmla="*/ 185206 h 296619"/>
                    <a:gd name="connsiteX2" fmla="*/ 259813 w 259812"/>
                    <a:gd name="connsiteY2" fmla="*/ 289131 h 296619"/>
                    <a:gd name="connsiteX3" fmla="*/ 129906 w 259812"/>
                    <a:gd name="connsiteY3" fmla="*/ 115923 h 296619"/>
                    <a:gd name="connsiteX4" fmla="*/ 0 w 259812"/>
                    <a:gd name="connsiteY4" fmla="*/ 3338 h 2966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96619">
                      <a:moveTo>
                        <a:pt x="0" y="3338"/>
                      </a:moveTo>
                      <a:cubicBezTo>
                        <a:pt x="0" y="20659"/>
                        <a:pt x="60623" y="98602"/>
                        <a:pt x="129906" y="185206"/>
                      </a:cubicBezTo>
                      <a:cubicBezTo>
                        <a:pt x="199190" y="271811"/>
                        <a:pt x="259813" y="315113"/>
                        <a:pt x="259813" y="289131"/>
                      </a:cubicBezTo>
                      <a:cubicBezTo>
                        <a:pt x="259813" y="263150"/>
                        <a:pt x="199190" y="185206"/>
                        <a:pt x="129906" y="115923"/>
                      </a:cubicBezTo>
                      <a:cubicBezTo>
                        <a:pt x="60623" y="37979"/>
                        <a:pt x="0" y="-13983"/>
                        <a:pt x="0" y="333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40" name="Graphic 1">
                <a:extLst>
                  <a:ext uri="{FF2B5EF4-FFF2-40B4-BE49-F238E27FC236}">
                    <a16:creationId xmlns="" xmlns:a16="http://schemas.microsoft.com/office/drawing/2014/main" id="{8BB2DF4E-0398-4617-870B-EB11F557B9EF}"/>
                  </a:ext>
                </a:extLst>
              </p:cNvPr>
              <p:cNvGrpSpPr/>
              <p:nvPr/>
            </p:nvGrpSpPr>
            <p:grpSpPr>
              <a:xfrm>
                <a:off x="8962598" y="3316014"/>
                <a:ext cx="259812" cy="794735"/>
                <a:chOff x="8962598" y="3316014"/>
                <a:chExt cx="259812" cy="794735"/>
              </a:xfrm>
              <a:grpFill/>
            </p:grpSpPr>
            <p:sp>
              <p:nvSpPr>
                <p:cNvPr id="857" name="Freeform: Shape 365">
                  <a:extLst>
                    <a:ext uri="{FF2B5EF4-FFF2-40B4-BE49-F238E27FC236}">
                      <a16:creationId xmlns="" xmlns:a16="http://schemas.microsoft.com/office/drawing/2014/main" id="{279FECE4-690C-4252-91E9-A04B14475C9D}"/>
                    </a:ext>
                  </a:extLst>
                </p:cNvPr>
                <p:cNvSpPr/>
                <p:nvPr/>
              </p:nvSpPr>
              <p:spPr>
                <a:xfrm>
                  <a:off x="9075184" y="3436249"/>
                  <a:ext cx="35786" cy="552101"/>
                </a:xfrm>
                <a:custGeom>
                  <a:avLst/>
                  <a:gdLst>
                    <a:gd name="connsiteX0" fmla="*/ 0 w 35786"/>
                    <a:gd name="connsiteY0" fmla="*/ 12991 h 552101"/>
                    <a:gd name="connsiteX1" fmla="*/ 0 w 35786"/>
                    <a:gd name="connsiteY1" fmla="*/ 532616 h 552101"/>
                    <a:gd name="connsiteX2" fmla="*/ 34642 w 35786"/>
                    <a:gd name="connsiteY2" fmla="*/ 532616 h 552101"/>
                    <a:gd name="connsiteX3" fmla="*/ 34642 w 35786"/>
                    <a:gd name="connsiteY3" fmla="*/ 12991 h 552101"/>
                    <a:gd name="connsiteX4" fmla="*/ 0 w 35786"/>
                    <a:gd name="connsiteY4" fmla="*/ 12991 h 5521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552101">
                      <a:moveTo>
                        <a:pt x="0" y="12991"/>
                      </a:moveTo>
                      <a:cubicBezTo>
                        <a:pt x="0" y="186199"/>
                        <a:pt x="0" y="359407"/>
                        <a:pt x="0" y="532616"/>
                      </a:cubicBezTo>
                      <a:cubicBezTo>
                        <a:pt x="0" y="558597"/>
                        <a:pt x="34642" y="558597"/>
                        <a:pt x="34642" y="532616"/>
                      </a:cubicBezTo>
                      <a:cubicBezTo>
                        <a:pt x="34642" y="359407"/>
                        <a:pt x="34642" y="186199"/>
                        <a:pt x="34642" y="12991"/>
                      </a:cubicBezTo>
                      <a:cubicBezTo>
                        <a:pt x="43302" y="-4330"/>
                        <a:pt x="0" y="-4330"/>
                        <a:pt x="0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58" name="Freeform: Shape 366">
                  <a:extLst>
                    <a:ext uri="{FF2B5EF4-FFF2-40B4-BE49-F238E27FC236}">
                      <a16:creationId xmlns="" xmlns:a16="http://schemas.microsoft.com/office/drawing/2014/main" id="{87659C2A-D2B2-4AE4-A897-6E06FE47E5AE}"/>
                    </a:ext>
                  </a:extLst>
                </p:cNvPr>
                <p:cNvSpPr/>
                <p:nvPr/>
              </p:nvSpPr>
              <p:spPr>
                <a:xfrm>
                  <a:off x="8962598" y="3821637"/>
                  <a:ext cx="259812" cy="289112"/>
                </a:xfrm>
                <a:custGeom>
                  <a:avLst/>
                  <a:gdLst>
                    <a:gd name="connsiteX0" fmla="*/ 129906 w 259812"/>
                    <a:gd name="connsiteY0" fmla="*/ 121246 h 289112"/>
                    <a:gd name="connsiteX1" fmla="*/ 0 w 259812"/>
                    <a:gd name="connsiteY1" fmla="*/ 285794 h 289112"/>
                    <a:gd name="connsiteX2" fmla="*/ 129906 w 259812"/>
                    <a:gd name="connsiteY2" fmla="*/ 164548 h 289112"/>
                    <a:gd name="connsiteX3" fmla="*/ 259813 w 259812"/>
                    <a:gd name="connsiteY3" fmla="*/ 0 h 289112"/>
                    <a:gd name="connsiteX4" fmla="*/ 129906 w 259812"/>
                    <a:gd name="connsiteY4" fmla="*/ 121246 h 2891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9112">
                      <a:moveTo>
                        <a:pt x="129906" y="121246"/>
                      </a:moveTo>
                      <a:cubicBezTo>
                        <a:pt x="60623" y="190529"/>
                        <a:pt x="0" y="268473"/>
                        <a:pt x="0" y="285794"/>
                      </a:cubicBezTo>
                      <a:cubicBezTo>
                        <a:pt x="0" y="303115"/>
                        <a:pt x="60623" y="251152"/>
                        <a:pt x="129906" y="164548"/>
                      </a:cubicBezTo>
                      <a:cubicBezTo>
                        <a:pt x="199190" y="77944"/>
                        <a:pt x="259813" y="0"/>
                        <a:pt x="259813" y="0"/>
                      </a:cubicBezTo>
                      <a:cubicBezTo>
                        <a:pt x="259813" y="0"/>
                        <a:pt x="207850" y="51963"/>
                        <a:pt x="129906" y="12124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59" name="Freeform: Shape 367">
                  <a:extLst>
                    <a:ext uri="{FF2B5EF4-FFF2-40B4-BE49-F238E27FC236}">
                      <a16:creationId xmlns="" xmlns:a16="http://schemas.microsoft.com/office/drawing/2014/main" id="{64A2B472-7E8B-44CC-BABC-22B02EDF9FE5}"/>
                    </a:ext>
                  </a:extLst>
                </p:cNvPr>
                <p:cNvSpPr/>
                <p:nvPr/>
              </p:nvSpPr>
              <p:spPr>
                <a:xfrm>
                  <a:off x="8962598" y="3316014"/>
                  <a:ext cx="259812" cy="289939"/>
                </a:xfrm>
                <a:custGeom>
                  <a:avLst/>
                  <a:gdLst>
                    <a:gd name="connsiteX0" fmla="*/ 0 w 259812"/>
                    <a:gd name="connsiteY0" fmla="*/ 3319 h 289939"/>
                    <a:gd name="connsiteX1" fmla="*/ 129906 w 259812"/>
                    <a:gd name="connsiteY1" fmla="*/ 167867 h 289939"/>
                    <a:gd name="connsiteX2" fmla="*/ 259813 w 259812"/>
                    <a:gd name="connsiteY2" fmla="*/ 289113 h 289939"/>
                    <a:gd name="connsiteX3" fmla="*/ 129906 w 259812"/>
                    <a:gd name="connsiteY3" fmla="*/ 124565 h 289939"/>
                    <a:gd name="connsiteX4" fmla="*/ 0 w 259812"/>
                    <a:gd name="connsiteY4" fmla="*/ 3319 h 2899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9939">
                      <a:moveTo>
                        <a:pt x="0" y="3319"/>
                      </a:moveTo>
                      <a:cubicBezTo>
                        <a:pt x="0" y="20640"/>
                        <a:pt x="60623" y="98583"/>
                        <a:pt x="129906" y="167867"/>
                      </a:cubicBezTo>
                      <a:cubicBezTo>
                        <a:pt x="199190" y="237150"/>
                        <a:pt x="259813" y="297773"/>
                        <a:pt x="259813" y="289113"/>
                      </a:cubicBezTo>
                      <a:cubicBezTo>
                        <a:pt x="259813" y="280452"/>
                        <a:pt x="199190" y="211169"/>
                        <a:pt x="129906" y="124565"/>
                      </a:cubicBezTo>
                      <a:cubicBezTo>
                        <a:pt x="60623" y="37960"/>
                        <a:pt x="0" y="-14002"/>
                        <a:pt x="0" y="3319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41" name="Graphic 1">
                <a:extLst>
                  <a:ext uri="{FF2B5EF4-FFF2-40B4-BE49-F238E27FC236}">
                    <a16:creationId xmlns="" xmlns:a16="http://schemas.microsoft.com/office/drawing/2014/main" id="{445163AA-21C6-4105-8494-A80A1BD00D84}"/>
                  </a:ext>
                </a:extLst>
              </p:cNvPr>
              <p:cNvGrpSpPr/>
              <p:nvPr/>
            </p:nvGrpSpPr>
            <p:grpSpPr>
              <a:xfrm>
                <a:off x="8373690" y="2708872"/>
                <a:ext cx="259812" cy="2017681"/>
                <a:chOff x="8373690" y="2708872"/>
                <a:chExt cx="259812" cy="2017681"/>
              </a:xfrm>
              <a:grpFill/>
            </p:grpSpPr>
            <p:sp>
              <p:nvSpPr>
                <p:cNvPr id="854" name="Freeform: Shape 362">
                  <a:extLst>
                    <a:ext uri="{FF2B5EF4-FFF2-40B4-BE49-F238E27FC236}">
                      <a16:creationId xmlns="" xmlns:a16="http://schemas.microsoft.com/office/drawing/2014/main" id="{61D123BA-BC1C-4A4B-9C85-4EBC99ECDE99}"/>
                    </a:ext>
                  </a:extLst>
                </p:cNvPr>
                <p:cNvSpPr/>
                <p:nvPr/>
              </p:nvSpPr>
              <p:spPr>
                <a:xfrm>
                  <a:off x="8477615" y="2791971"/>
                  <a:ext cx="35786" cy="1828590"/>
                </a:xfrm>
                <a:custGeom>
                  <a:avLst/>
                  <a:gdLst>
                    <a:gd name="connsiteX0" fmla="*/ 0 w 35786"/>
                    <a:gd name="connsiteY0" fmla="*/ 16398 h 1828590"/>
                    <a:gd name="connsiteX1" fmla="*/ 0 w 35786"/>
                    <a:gd name="connsiteY1" fmla="*/ 1809104 h 1828590"/>
                    <a:gd name="connsiteX2" fmla="*/ 34642 w 35786"/>
                    <a:gd name="connsiteY2" fmla="*/ 1809104 h 1828590"/>
                    <a:gd name="connsiteX3" fmla="*/ 34642 w 35786"/>
                    <a:gd name="connsiteY3" fmla="*/ 16398 h 1828590"/>
                    <a:gd name="connsiteX4" fmla="*/ 0 w 35786"/>
                    <a:gd name="connsiteY4" fmla="*/ 16398 h 18285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1828590">
                      <a:moveTo>
                        <a:pt x="0" y="16398"/>
                      </a:moveTo>
                      <a:cubicBezTo>
                        <a:pt x="0" y="613966"/>
                        <a:pt x="0" y="1211535"/>
                        <a:pt x="0" y="1809104"/>
                      </a:cubicBezTo>
                      <a:cubicBezTo>
                        <a:pt x="0" y="1835086"/>
                        <a:pt x="34642" y="1835086"/>
                        <a:pt x="34642" y="1809104"/>
                      </a:cubicBezTo>
                      <a:cubicBezTo>
                        <a:pt x="34642" y="1211535"/>
                        <a:pt x="34642" y="613966"/>
                        <a:pt x="34642" y="16398"/>
                      </a:cubicBezTo>
                      <a:cubicBezTo>
                        <a:pt x="4330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55" name="Freeform: Shape 363">
                  <a:extLst>
                    <a:ext uri="{FF2B5EF4-FFF2-40B4-BE49-F238E27FC236}">
                      <a16:creationId xmlns="" xmlns:a16="http://schemas.microsoft.com/office/drawing/2014/main" id="{8974ED80-AD0E-495D-9B3C-30A4FB13D85F}"/>
                    </a:ext>
                  </a:extLst>
                </p:cNvPr>
                <p:cNvSpPr/>
                <p:nvPr/>
              </p:nvSpPr>
              <p:spPr>
                <a:xfrm>
                  <a:off x="8373690" y="4444852"/>
                  <a:ext cx="259812" cy="281700"/>
                </a:xfrm>
                <a:custGeom>
                  <a:avLst/>
                  <a:gdLst>
                    <a:gd name="connsiteX0" fmla="*/ 129906 w 259812"/>
                    <a:gd name="connsiteY0" fmla="*/ 60958 h 281700"/>
                    <a:gd name="connsiteX1" fmla="*/ 0 w 259812"/>
                    <a:gd name="connsiteY1" fmla="*/ 251487 h 281700"/>
                    <a:gd name="connsiteX2" fmla="*/ 129906 w 259812"/>
                    <a:gd name="connsiteY2" fmla="*/ 216845 h 281700"/>
                    <a:gd name="connsiteX3" fmla="*/ 259813 w 259812"/>
                    <a:gd name="connsiteY3" fmla="*/ 17656 h 281700"/>
                    <a:gd name="connsiteX4" fmla="*/ 129906 w 259812"/>
                    <a:gd name="connsiteY4" fmla="*/ 60958 h 2817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1700">
                      <a:moveTo>
                        <a:pt x="129906" y="60958"/>
                      </a:moveTo>
                      <a:cubicBezTo>
                        <a:pt x="60623" y="121581"/>
                        <a:pt x="0" y="199525"/>
                        <a:pt x="0" y="251487"/>
                      </a:cubicBezTo>
                      <a:cubicBezTo>
                        <a:pt x="0" y="303450"/>
                        <a:pt x="60623" y="286129"/>
                        <a:pt x="129906" y="216845"/>
                      </a:cubicBezTo>
                      <a:cubicBezTo>
                        <a:pt x="199189" y="147562"/>
                        <a:pt x="259813" y="52297"/>
                        <a:pt x="259813" y="17656"/>
                      </a:cubicBezTo>
                      <a:cubicBezTo>
                        <a:pt x="259813" y="-16986"/>
                        <a:pt x="199189" y="335"/>
                        <a:pt x="129906" y="6095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56" name="Freeform: Shape 364">
                  <a:extLst>
                    <a:ext uri="{FF2B5EF4-FFF2-40B4-BE49-F238E27FC236}">
                      <a16:creationId xmlns="" xmlns:a16="http://schemas.microsoft.com/office/drawing/2014/main" id="{7B8B6D4D-8279-4670-A6C8-57D1B812E1FE}"/>
                    </a:ext>
                  </a:extLst>
                </p:cNvPr>
                <p:cNvSpPr/>
                <p:nvPr/>
              </p:nvSpPr>
              <p:spPr>
                <a:xfrm>
                  <a:off x="8373690" y="2708872"/>
                  <a:ext cx="259812" cy="281700"/>
                </a:xfrm>
                <a:custGeom>
                  <a:avLst/>
                  <a:gdLst>
                    <a:gd name="connsiteX0" fmla="*/ 0 w 259812"/>
                    <a:gd name="connsiteY0" fmla="*/ 30213 h 281700"/>
                    <a:gd name="connsiteX1" fmla="*/ 129906 w 259812"/>
                    <a:gd name="connsiteY1" fmla="*/ 220743 h 281700"/>
                    <a:gd name="connsiteX2" fmla="*/ 259813 w 259812"/>
                    <a:gd name="connsiteY2" fmla="*/ 264045 h 281700"/>
                    <a:gd name="connsiteX3" fmla="*/ 129906 w 259812"/>
                    <a:gd name="connsiteY3" fmla="*/ 64855 h 281700"/>
                    <a:gd name="connsiteX4" fmla="*/ 0 w 259812"/>
                    <a:gd name="connsiteY4" fmla="*/ 30213 h 2817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1700">
                      <a:moveTo>
                        <a:pt x="0" y="30213"/>
                      </a:moveTo>
                      <a:cubicBezTo>
                        <a:pt x="0" y="82176"/>
                        <a:pt x="60623" y="160120"/>
                        <a:pt x="129906" y="220743"/>
                      </a:cubicBezTo>
                      <a:cubicBezTo>
                        <a:pt x="199189" y="281365"/>
                        <a:pt x="259813" y="298686"/>
                        <a:pt x="259813" y="264045"/>
                      </a:cubicBezTo>
                      <a:cubicBezTo>
                        <a:pt x="259813" y="229403"/>
                        <a:pt x="199189" y="134138"/>
                        <a:pt x="129906" y="64855"/>
                      </a:cubicBezTo>
                      <a:cubicBezTo>
                        <a:pt x="51962" y="-4428"/>
                        <a:pt x="0" y="-21749"/>
                        <a:pt x="0" y="3021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42" name="Graphic 1">
                <a:extLst>
                  <a:ext uri="{FF2B5EF4-FFF2-40B4-BE49-F238E27FC236}">
                    <a16:creationId xmlns="" xmlns:a16="http://schemas.microsoft.com/office/drawing/2014/main" id="{EB059435-0C34-4B89-972C-DDA621045349}"/>
                  </a:ext>
                </a:extLst>
              </p:cNvPr>
              <p:cNvGrpSpPr/>
              <p:nvPr/>
            </p:nvGrpSpPr>
            <p:grpSpPr>
              <a:xfrm>
                <a:off x="7776121" y="2286716"/>
                <a:ext cx="259812" cy="2863814"/>
                <a:chOff x="7776121" y="2286716"/>
                <a:chExt cx="259812" cy="2863814"/>
              </a:xfrm>
              <a:grpFill/>
            </p:grpSpPr>
            <p:sp>
              <p:nvSpPr>
                <p:cNvPr id="851" name="Freeform: Shape 359">
                  <a:extLst>
                    <a:ext uri="{FF2B5EF4-FFF2-40B4-BE49-F238E27FC236}">
                      <a16:creationId xmlns="" xmlns:a16="http://schemas.microsoft.com/office/drawing/2014/main" id="{5C2A12C8-276D-4D80-8E1A-BB2E4501292E}"/>
                    </a:ext>
                  </a:extLst>
                </p:cNvPr>
                <p:cNvSpPr/>
                <p:nvPr/>
              </p:nvSpPr>
              <p:spPr>
                <a:xfrm>
                  <a:off x="7888706" y="2341629"/>
                  <a:ext cx="34641" cy="2729273"/>
                </a:xfrm>
                <a:custGeom>
                  <a:avLst/>
                  <a:gdLst>
                    <a:gd name="connsiteX0" fmla="*/ 0 w 34641"/>
                    <a:gd name="connsiteY0" fmla="*/ 16398 h 2729273"/>
                    <a:gd name="connsiteX1" fmla="*/ 0 w 34641"/>
                    <a:gd name="connsiteY1" fmla="*/ 2709788 h 2729273"/>
                    <a:gd name="connsiteX2" fmla="*/ 34642 w 34641"/>
                    <a:gd name="connsiteY2" fmla="*/ 2709788 h 2729273"/>
                    <a:gd name="connsiteX3" fmla="*/ 34642 w 34641"/>
                    <a:gd name="connsiteY3" fmla="*/ 16398 h 2729273"/>
                    <a:gd name="connsiteX4" fmla="*/ 0 w 34641"/>
                    <a:gd name="connsiteY4" fmla="*/ 16398 h 27292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2729273">
                      <a:moveTo>
                        <a:pt x="0" y="16398"/>
                      </a:moveTo>
                      <a:cubicBezTo>
                        <a:pt x="0" y="917081"/>
                        <a:pt x="0" y="1809104"/>
                        <a:pt x="0" y="2709788"/>
                      </a:cubicBezTo>
                      <a:cubicBezTo>
                        <a:pt x="0" y="2735769"/>
                        <a:pt x="34642" y="2735769"/>
                        <a:pt x="34642" y="2709788"/>
                      </a:cubicBezTo>
                      <a:cubicBezTo>
                        <a:pt x="34642" y="1809104"/>
                        <a:pt x="34642" y="917081"/>
                        <a:pt x="34642" y="16398"/>
                      </a:cubicBezTo>
                      <a:cubicBezTo>
                        <a:pt x="3464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52" name="Freeform: Shape 360">
                  <a:extLst>
                    <a:ext uri="{FF2B5EF4-FFF2-40B4-BE49-F238E27FC236}">
                      <a16:creationId xmlns="" xmlns:a16="http://schemas.microsoft.com/office/drawing/2014/main" id="{B591FAD2-42BB-4CEE-9622-D82BD7D87034}"/>
                    </a:ext>
                  </a:extLst>
                </p:cNvPr>
                <p:cNvSpPr/>
                <p:nvPr/>
              </p:nvSpPr>
              <p:spPr>
                <a:xfrm>
                  <a:off x="7776121" y="4886167"/>
                  <a:ext cx="259812" cy="264363"/>
                </a:xfrm>
                <a:custGeom>
                  <a:avLst/>
                  <a:gdLst>
                    <a:gd name="connsiteX0" fmla="*/ 129906 w 259812"/>
                    <a:gd name="connsiteY0" fmla="*/ 18023 h 264363"/>
                    <a:gd name="connsiteX1" fmla="*/ 0 w 259812"/>
                    <a:gd name="connsiteY1" fmla="*/ 191231 h 264363"/>
                    <a:gd name="connsiteX2" fmla="*/ 129906 w 259812"/>
                    <a:gd name="connsiteY2" fmla="*/ 243193 h 264363"/>
                    <a:gd name="connsiteX3" fmla="*/ 259813 w 259812"/>
                    <a:gd name="connsiteY3" fmla="*/ 52664 h 264363"/>
                    <a:gd name="connsiteX4" fmla="*/ 129906 w 259812"/>
                    <a:gd name="connsiteY4" fmla="*/ 18023 h 2643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4363">
                      <a:moveTo>
                        <a:pt x="129906" y="18023"/>
                      </a:moveTo>
                      <a:cubicBezTo>
                        <a:pt x="60623" y="52664"/>
                        <a:pt x="0" y="130608"/>
                        <a:pt x="0" y="191231"/>
                      </a:cubicBezTo>
                      <a:cubicBezTo>
                        <a:pt x="0" y="260514"/>
                        <a:pt x="60623" y="286496"/>
                        <a:pt x="129906" y="243193"/>
                      </a:cubicBezTo>
                      <a:cubicBezTo>
                        <a:pt x="199189" y="199891"/>
                        <a:pt x="259813" y="113287"/>
                        <a:pt x="259813" y="52664"/>
                      </a:cubicBezTo>
                      <a:cubicBezTo>
                        <a:pt x="259813" y="702"/>
                        <a:pt x="199189" y="-16619"/>
                        <a:pt x="129906" y="1802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53" name="Freeform: Shape 361">
                  <a:extLst>
                    <a:ext uri="{FF2B5EF4-FFF2-40B4-BE49-F238E27FC236}">
                      <a16:creationId xmlns="" xmlns:a16="http://schemas.microsoft.com/office/drawing/2014/main" id="{092A996F-25A5-436A-BFCA-E97D89DAABD4}"/>
                    </a:ext>
                  </a:extLst>
                </p:cNvPr>
                <p:cNvSpPr/>
                <p:nvPr/>
              </p:nvSpPr>
              <p:spPr>
                <a:xfrm>
                  <a:off x="7776121" y="2286716"/>
                  <a:ext cx="259812" cy="262174"/>
                </a:xfrm>
                <a:custGeom>
                  <a:avLst/>
                  <a:gdLst>
                    <a:gd name="connsiteX0" fmla="*/ 129906 w 259812"/>
                    <a:gd name="connsiteY0" fmla="*/ 19348 h 262174"/>
                    <a:gd name="connsiteX1" fmla="*/ 0 w 259812"/>
                    <a:gd name="connsiteY1" fmla="*/ 71310 h 262174"/>
                    <a:gd name="connsiteX2" fmla="*/ 129906 w 259812"/>
                    <a:gd name="connsiteY2" fmla="*/ 244519 h 262174"/>
                    <a:gd name="connsiteX3" fmla="*/ 259813 w 259812"/>
                    <a:gd name="connsiteY3" fmla="*/ 201217 h 262174"/>
                    <a:gd name="connsiteX4" fmla="*/ 129906 w 259812"/>
                    <a:gd name="connsiteY4" fmla="*/ 19348 h 2621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2174">
                      <a:moveTo>
                        <a:pt x="129906" y="19348"/>
                      </a:moveTo>
                      <a:cubicBezTo>
                        <a:pt x="60623" y="-23954"/>
                        <a:pt x="0" y="10687"/>
                        <a:pt x="0" y="71310"/>
                      </a:cubicBezTo>
                      <a:cubicBezTo>
                        <a:pt x="0" y="140594"/>
                        <a:pt x="60623" y="209877"/>
                        <a:pt x="129906" y="244519"/>
                      </a:cubicBezTo>
                      <a:cubicBezTo>
                        <a:pt x="199189" y="279160"/>
                        <a:pt x="259813" y="261840"/>
                        <a:pt x="259813" y="201217"/>
                      </a:cubicBezTo>
                      <a:cubicBezTo>
                        <a:pt x="259813" y="140594"/>
                        <a:pt x="199189" y="53989"/>
                        <a:pt x="129906" y="1934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43" name="Graphic 1">
                <a:extLst>
                  <a:ext uri="{FF2B5EF4-FFF2-40B4-BE49-F238E27FC236}">
                    <a16:creationId xmlns="" xmlns:a16="http://schemas.microsoft.com/office/drawing/2014/main" id="{873841C8-6529-4421-8328-8D91A2D12B20}"/>
                  </a:ext>
                </a:extLst>
              </p:cNvPr>
              <p:cNvGrpSpPr/>
              <p:nvPr/>
            </p:nvGrpSpPr>
            <p:grpSpPr>
              <a:xfrm>
                <a:off x="7178552" y="2132856"/>
                <a:ext cx="259812" cy="3169713"/>
                <a:chOff x="7178552" y="2132856"/>
                <a:chExt cx="259812" cy="3169713"/>
              </a:xfrm>
              <a:grpFill/>
            </p:grpSpPr>
            <p:sp>
              <p:nvSpPr>
                <p:cNvPr id="848" name="Freeform: Shape 356">
                  <a:extLst>
                    <a:ext uri="{FF2B5EF4-FFF2-40B4-BE49-F238E27FC236}">
                      <a16:creationId xmlns="" xmlns:a16="http://schemas.microsoft.com/office/drawing/2014/main" id="{DC711BFD-B0F7-4DA0-96F8-3B6235CC4541}"/>
                    </a:ext>
                  </a:extLst>
                </p:cNvPr>
                <p:cNvSpPr/>
                <p:nvPr/>
              </p:nvSpPr>
              <p:spPr>
                <a:xfrm>
                  <a:off x="7291138" y="2177081"/>
                  <a:ext cx="34641" cy="3049709"/>
                </a:xfrm>
                <a:custGeom>
                  <a:avLst/>
                  <a:gdLst>
                    <a:gd name="connsiteX0" fmla="*/ 0 w 34641"/>
                    <a:gd name="connsiteY0" fmla="*/ 16398 h 3049709"/>
                    <a:gd name="connsiteX1" fmla="*/ 0 w 34641"/>
                    <a:gd name="connsiteY1" fmla="*/ 3030223 h 3049709"/>
                    <a:gd name="connsiteX2" fmla="*/ 34641 w 34641"/>
                    <a:gd name="connsiteY2" fmla="*/ 3030223 h 3049709"/>
                    <a:gd name="connsiteX3" fmla="*/ 34641 w 34641"/>
                    <a:gd name="connsiteY3" fmla="*/ 16398 h 3049709"/>
                    <a:gd name="connsiteX4" fmla="*/ 0 w 34641"/>
                    <a:gd name="connsiteY4" fmla="*/ 16398 h 30497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3049709">
                      <a:moveTo>
                        <a:pt x="0" y="16398"/>
                      </a:moveTo>
                      <a:cubicBezTo>
                        <a:pt x="0" y="1021006"/>
                        <a:pt x="0" y="2025615"/>
                        <a:pt x="0" y="3030223"/>
                      </a:cubicBezTo>
                      <a:cubicBezTo>
                        <a:pt x="0" y="3056205"/>
                        <a:pt x="34641" y="3056205"/>
                        <a:pt x="34641" y="3030223"/>
                      </a:cubicBezTo>
                      <a:cubicBezTo>
                        <a:pt x="34641" y="2025615"/>
                        <a:pt x="34641" y="1021006"/>
                        <a:pt x="34641" y="16398"/>
                      </a:cubicBezTo>
                      <a:cubicBezTo>
                        <a:pt x="34641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49" name="Freeform: Shape 357">
                  <a:extLst>
                    <a:ext uri="{FF2B5EF4-FFF2-40B4-BE49-F238E27FC236}">
                      <a16:creationId xmlns="" xmlns:a16="http://schemas.microsoft.com/office/drawing/2014/main" id="{49E579C7-375F-4347-BB86-09355816C910}"/>
                    </a:ext>
                  </a:extLst>
                </p:cNvPr>
                <p:cNvSpPr/>
                <p:nvPr/>
              </p:nvSpPr>
              <p:spPr>
                <a:xfrm>
                  <a:off x="7178552" y="5042756"/>
                  <a:ext cx="259812" cy="259812"/>
                </a:xfrm>
                <a:custGeom>
                  <a:avLst/>
                  <a:gdLst>
                    <a:gd name="connsiteX0" fmla="*/ 129906 w 259812"/>
                    <a:gd name="connsiteY0" fmla="*/ 0 h 259812"/>
                    <a:gd name="connsiteX1" fmla="*/ 0 w 259812"/>
                    <a:gd name="connsiteY1" fmla="*/ 121246 h 259812"/>
                    <a:gd name="connsiteX2" fmla="*/ 129906 w 259812"/>
                    <a:gd name="connsiteY2" fmla="*/ 259813 h 259812"/>
                    <a:gd name="connsiteX3" fmla="*/ 259813 w 259812"/>
                    <a:gd name="connsiteY3" fmla="*/ 121246 h 259812"/>
                    <a:gd name="connsiteX4" fmla="*/ 129906 w 259812"/>
                    <a:gd name="connsiteY4" fmla="*/ 0 h 2598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59812">
                      <a:moveTo>
                        <a:pt x="129906" y="0"/>
                      </a:moveTo>
                      <a:cubicBezTo>
                        <a:pt x="60623" y="0"/>
                        <a:pt x="0" y="51963"/>
                        <a:pt x="0" y="121246"/>
                      </a:cubicBezTo>
                      <a:cubicBezTo>
                        <a:pt x="0" y="190529"/>
                        <a:pt x="60623" y="259813"/>
                        <a:pt x="129906" y="259813"/>
                      </a:cubicBezTo>
                      <a:cubicBezTo>
                        <a:pt x="199190" y="259813"/>
                        <a:pt x="259813" y="190529"/>
                        <a:pt x="259813" y="121246"/>
                      </a:cubicBezTo>
                      <a:cubicBezTo>
                        <a:pt x="259813" y="51963"/>
                        <a:pt x="199190" y="0"/>
                        <a:pt x="129906" y="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50" name="Freeform: Shape 358">
                  <a:extLst>
                    <a:ext uri="{FF2B5EF4-FFF2-40B4-BE49-F238E27FC236}">
                      <a16:creationId xmlns="" xmlns:a16="http://schemas.microsoft.com/office/drawing/2014/main" id="{61166A75-C730-4CDF-B90A-B0A1CA1232BE}"/>
                    </a:ext>
                  </a:extLst>
                </p:cNvPr>
                <p:cNvSpPr/>
                <p:nvPr/>
              </p:nvSpPr>
              <p:spPr>
                <a:xfrm>
                  <a:off x="7178552" y="2132856"/>
                  <a:ext cx="259812" cy="259812"/>
                </a:xfrm>
                <a:custGeom>
                  <a:avLst/>
                  <a:gdLst>
                    <a:gd name="connsiteX0" fmla="*/ 129906 w 259812"/>
                    <a:gd name="connsiteY0" fmla="*/ 0 h 259812"/>
                    <a:gd name="connsiteX1" fmla="*/ 0 w 259812"/>
                    <a:gd name="connsiteY1" fmla="*/ 138567 h 259812"/>
                    <a:gd name="connsiteX2" fmla="*/ 129906 w 259812"/>
                    <a:gd name="connsiteY2" fmla="*/ 259813 h 259812"/>
                    <a:gd name="connsiteX3" fmla="*/ 259813 w 259812"/>
                    <a:gd name="connsiteY3" fmla="*/ 138567 h 259812"/>
                    <a:gd name="connsiteX4" fmla="*/ 129906 w 259812"/>
                    <a:gd name="connsiteY4" fmla="*/ 0 h 2598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59812">
                      <a:moveTo>
                        <a:pt x="129906" y="0"/>
                      </a:moveTo>
                      <a:cubicBezTo>
                        <a:pt x="60623" y="0"/>
                        <a:pt x="0" y="69283"/>
                        <a:pt x="0" y="138567"/>
                      </a:cubicBezTo>
                      <a:cubicBezTo>
                        <a:pt x="0" y="207850"/>
                        <a:pt x="60623" y="259813"/>
                        <a:pt x="129906" y="259813"/>
                      </a:cubicBezTo>
                      <a:cubicBezTo>
                        <a:pt x="199190" y="259813"/>
                        <a:pt x="259813" y="207850"/>
                        <a:pt x="259813" y="138567"/>
                      </a:cubicBezTo>
                      <a:cubicBezTo>
                        <a:pt x="259813" y="69283"/>
                        <a:pt x="199190" y="0"/>
                        <a:pt x="129906" y="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44" name="Graphic 1">
                <a:extLst>
                  <a:ext uri="{FF2B5EF4-FFF2-40B4-BE49-F238E27FC236}">
                    <a16:creationId xmlns="" xmlns:a16="http://schemas.microsoft.com/office/drawing/2014/main" id="{B5235111-B049-44F3-95E6-85510C21DD1C}"/>
                  </a:ext>
                </a:extLst>
              </p:cNvPr>
              <p:cNvGrpSpPr/>
              <p:nvPr/>
            </p:nvGrpSpPr>
            <p:grpSpPr>
              <a:xfrm>
                <a:off x="6589644" y="2282126"/>
                <a:ext cx="259812" cy="2871172"/>
                <a:chOff x="6589644" y="2282126"/>
                <a:chExt cx="259812" cy="2871172"/>
              </a:xfrm>
              <a:grpFill/>
            </p:grpSpPr>
            <p:sp>
              <p:nvSpPr>
                <p:cNvPr id="845" name="Freeform: Shape 353">
                  <a:extLst>
                    <a:ext uri="{FF2B5EF4-FFF2-40B4-BE49-F238E27FC236}">
                      <a16:creationId xmlns="" xmlns:a16="http://schemas.microsoft.com/office/drawing/2014/main" id="{B439FFE7-9FAB-46FA-BAB8-BA5410BD0ED5}"/>
                    </a:ext>
                  </a:extLst>
                </p:cNvPr>
                <p:cNvSpPr/>
                <p:nvPr/>
              </p:nvSpPr>
              <p:spPr>
                <a:xfrm>
                  <a:off x="6693569" y="2338540"/>
                  <a:ext cx="35786" cy="2741022"/>
                </a:xfrm>
                <a:custGeom>
                  <a:avLst/>
                  <a:gdLst>
                    <a:gd name="connsiteX0" fmla="*/ 0 w 35786"/>
                    <a:gd name="connsiteY0" fmla="*/ 19486 h 2741022"/>
                    <a:gd name="connsiteX1" fmla="*/ 0 w 35786"/>
                    <a:gd name="connsiteY1" fmla="*/ 2721537 h 2741022"/>
                    <a:gd name="connsiteX2" fmla="*/ 34642 w 35786"/>
                    <a:gd name="connsiteY2" fmla="*/ 2721537 h 2741022"/>
                    <a:gd name="connsiteX3" fmla="*/ 34642 w 35786"/>
                    <a:gd name="connsiteY3" fmla="*/ 19486 h 2741022"/>
                    <a:gd name="connsiteX4" fmla="*/ 0 w 35786"/>
                    <a:gd name="connsiteY4" fmla="*/ 19486 h 27410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2741022">
                      <a:moveTo>
                        <a:pt x="0" y="19486"/>
                      </a:moveTo>
                      <a:cubicBezTo>
                        <a:pt x="0" y="920170"/>
                        <a:pt x="0" y="1820853"/>
                        <a:pt x="0" y="2721537"/>
                      </a:cubicBezTo>
                      <a:cubicBezTo>
                        <a:pt x="0" y="2747518"/>
                        <a:pt x="34642" y="2747518"/>
                        <a:pt x="34642" y="2721537"/>
                      </a:cubicBezTo>
                      <a:cubicBezTo>
                        <a:pt x="34642" y="1820853"/>
                        <a:pt x="34642" y="920170"/>
                        <a:pt x="34642" y="19486"/>
                      </a:cubicBezTo>
                      <a:cubicBezTo>
                        <a:pt x="43302" y="-6495"/>
                        <a:pt x="0" y="-6495"/>
                        <a:pt x="0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46" name="Freeform: Shape 354">
                  <a:extLst>
                    <a:ext uri="{FF2B5EF4-FFF2-40B4-BE49-F238E27FC236}">
                      <a16:creationId xmlns="" xmlns:a16="http://schemas.microsoft.com/office/drawing/2014/main" id="{6BCE01A6-8CC1-4FAF-B92C-A854282FE406}"/>
                    </a:ext>
                  </a:extLst>
                </p:cNvPr>
                <p:cNvSpPr/>
                <p:nvPr/>
              </p:nvSpPr>
              <p:spPr>
                <a:xfrm>
                  <a:off x="6589644" y="4886534"/>
                  <a:ext cx="259812" cy="266764"/>
                </a:xfrm>
                <a:custGeom>
                  <a:avLst/>
                  <a:gdLst>
                    <a:gd name="connsiteX0" fmla="*/ 129906 w 259812"/>
                    <a:gd name="connsiteY0" fmla="*/ 17656 h 266764"/>
                    <a:gd name="connsiteX1" fmla="*/ 0 w 259812"/>
                    <a:gd name="connsiteY1" fmla="*/ 60958 h 266764"/>
                    <a:gd name="connsiteX2" fmla="*/ 129906 w 259812"/>
                    <a:gd name="connsiteY2" fmla="*/ 251487 h 266764"/>
                    <a:gd name="connsiteX3" fmla="*/ 259813 w 259812"/>
                    <a:gd name="connsiteY3" fmla="*/ 190864 h 266764"/>
                    <a:gd name="connsiteX4" fmla="*/ 129906 w 259812"/>
                    <a:gd name="connsiteY4" fmla="*/ 17656 h 2667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6764">
                      <a:moveTo>
                        <a:pt x="129906" y="17656"/>
                      </a:moveTo>
                      <a:cubicBezTo>
                        <a:pt x="60623" y="-16986"/>
                        <a:pt x="0" y="335"/>
                        <a:pt x="0" y="60958"/>
                      </a:cubicBezTo>
                      <a:cubicBezTo>
                        <a:pt x="0" y="121581"/>
                        <a:pt x="60623" y="208185"/>
                        <a:pt x="129906" y="251487"/>
                      </a:cubicBezTo>
                      <a:cubicBezTo>
                        <a:pt x="199190" y="286129"/>
                        <a:pt x="259813" y="260147"/>
                        <a:pt x="259813" y="190864"/>
                      </a:cubicBezTo>
                      <a:cubicBezTo>
                        <a:pt x="251152" y="130241"/>
                        <a:pt x="199190" y="52298"/>
                        <a:pt x="129906" y="1765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47" name="Freeform: Shape 355">
                  <a:extLst>
                    <a:ext uri="{FF2B5EF4-FFF2-40B4-BE49-F238E27FC236}">
                      <a16:creationId xmlns="" xmlns:a16="http://schemas.microsoft.com/office/drawing/2014/main" id="{60358B75-12F2-468F-B274-CAEF315B8BBC}"/>
                    </a:ext>
                  </a:extLst>
                </p:cNvPr>
                <p:cNvSpPr/>
                <p:nvPr/>
              </p:nvSpPr>
              <p:spPr>
                <a:xfrm>
                  <a:off x="6589644" y="2282126"/>
                  <a:ext cx="259812" cy="266764"/>
                </a:xfrm>
                <a:custGeom>
                  <a:avLst/>
                  <a:gdLst>
                    <a:gd name="connsiteX0" fmla="*/ 129906 w 259812"/>
                    <a:gd name="connsiteY0" fmla="*/ 15277 h 266764"/>
                    <a:gd name="connsiteX1" fmla="*/ 0 w 259812"/>
                    <a:gd name="connsiteY1" fmla="*/ 205807 h 266764"/>
                    <a:gd name="connsiteX2" fmla="*/ 129906 w 259812"/>
                    <a:gd name="connsiteY2" fmla="*/ 249109 h 266764"/>
                    <a:gd name="connsiteX3" fmla="*/ 259813 w 259812"/>
                    <a:gd name="connsiteY3" fmla="*/ 75900 h 266764"/>
                    <a:gd name="connsiteX4" fmla="*/ 129906 w 259812"/>
                    <a:gd name="connsiteY4" fmla="*/ 15277 h 2667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6764">
                      <a:moveTo>
                        <a:pt x="129906" y="15277"/>
                      </a:moveTo>
                      <a:cubicBezTo>
                        <a:pt x="60623" y="58579"/>
                        <a:pt x="0" y="145184"/>
                        <a:pt x="0" y="205807"/>
                      </a:cubicBezTo>
                      <a:cubicBezTo>
                        <a:pt x="0" y="266430"/>
                        <a:pt x="60623" y="283750"/>
                        <a:pt x="129906" y="249109"/>
                      </a:cubicBezTo>
                      <a:cubicBezTo>
                        <a:pt x="199190" y="214467"/>
                        <a:pt x="259813" y="145184"/>
                        <a:pt x="259813" y="75900"/>
                      </a:cubicBezTo>
                      <a:cubicBezTo>
                        <a:pt x="251152" y="6617"/>
                        <a:pt x="199190" y="-19364"/>
                        <a:pt x="129906" y="15277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</p:grpSp>
        <p:sp>
          <p:nvSpPr>
            <p:cNvPr id="531" name="Freeform: Shape 272">
              <a:extLst>
                <a:ext uri="{FF2B5EF4-FFF2-40B4-BE49-F238E27FC236}">
                  <a16:creationId xmlns="" xmlns:a16="http://schemas.microsoft.com/office/drawing/2014/main" id="{CD0BF5DF-0938-4F7A-B8C5-985C68E7107B}"/>
                </a:ext>
              </a:extLst>
            </p:cNvPr>
            <p:cNvSpPr/>
            <p:nvPr/>
          </p:nvSpPr>
          <p:spPr>
            <a:xfrm>
              <a:off x="-338893" y="3038754"/>
              <a:ext cx="2229323" cy="546863"/>
            </a:xfrm>
            <a:custGeom>
              <a:avLst/>
              <a:gdLst>
                <a:gd name="connsiteX0" fmla="*/ 2598126 w 6755126"/>
                <a:gd name="connsiteY0" fmla="*/ 1654140 h 1657063"/>
                <a:gd name="connsiteX1" fmla="*/ 3741301 w 6755126"/>
                <a:gd name="connsiteY1" fmla="*/ 1498253 h 1657063"/>
                <a:gd name="connsiteX2" fmla="*/ 5949708 w 6755126"/>
                <a:gd name="connsiteY2" fmla="*/ 441681 h 1657063"/>
                <a:gd name="connsiteX3" fmla="*/ 6755127 w 6755126"/>
                <a:gd name="connsiteY3" fmla="*/ 25981 h 1657063"/>
                <a:gd name="connsiteX4" fmla="*/ 6755127 w 6755126"/>
                <a:gd name="connsiteY4" fmla="*/ 0 h 1657063"/>
                <a:gd name="connsiteX5" fmla="*/ 6278804 w 6755126"/>
                <a:gd name="connsiteY5" fmla="*/ 233831 h 1657063"/>
                <a:gd name="connsiteX6" fmla="*/ 4053076 w 6755126"/>
                <a:gd name="connsiteY6" fmla="*/ 1359686 h 1657063"/>
                <a:gd name="connsiteX7" fmla="*/ 2901240 w 6755126"/>
                <a:gd name="connsiteY7" fmla="*/ 1628159 h 1657063"/>
                <a:gd name="connsiteX8" fmla="*/ 1697442 w 6755126"/>
                <a:gd name="connsiteY8" fmla="*/ 1463611 h 1657063"/>
                <a:gd name="connsiteX9" fmla="*/ 0 w 6755126"/>
                <a:gd name="connsiteY9" fmla="*/ 666852 h 1657063"/>
                <a:gd name="connsiteX10" fmla="*/ 0 w 6755126"/>
                <a:gd name="connsiteY10" fmla="*/ 701494 h 1657063"/>
                <a:gd name="connsiteX11" fmla="*/ 1480932 w 6755126"/>
                <a:gd name="connsiteY11" fmla="*/ 1420309 h 1657063"/>
                <a:gd name="connsiteX12" fmla="*/ 2598126 w 6755126"/>
                <a:gd name="connsiteY12" fmla="*/ 1654140 h 1657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755126" h="1657063">
                  <a:moveTo>
                    <a:pt x="2598126" y="1654140"/>
                  </a:moveTo>
                  <a:cubicBezTo>
                    <a:pt x="2987845" y="1671461"/>
                    <a:pt x="3368903" y="1610838"/>
                    <a:pt x="3741301" y="1498253"/>
                  </a:cubicBezTo>
                  <a:cubicBezTo>
                    <a:pt x="4529399" y="1264421"/>
                    <a:pt x="5239553" y="831400"/>
                    <a:pt x="5949708" y="441681"/>
                  </a:cubicBezTo>
                  <a:cubicBezTo>
                    <a:pt x="6209520" y="294454"/>
                    <a:pt x="6477994" y="155888"/>
                    <a:pt x="6755127" y="25981"/>
                  </a:cubicBezTo>
                  <a:lnTo>
                    <a:pt x="6755127" y="0"/>
                  </a:lnTo>
                  <a:cubicBezTo>
                    <a:pt x="6590579" y="77944"/>
                    <a:pt x="6434692" y="155888"/>
                    <a:pt x="6278804" y="233831"/>
                  </a:cubicBezTo>
                  <a:cubicBezTo>
                    <a:pt x="5542668" y="614890"/>
                    <a:pt x="4832514" y="1065232"/>
                    <a:pt x="4053076" y="1359686"/>
                  </a:cubicBezTo>
                  <a:cubicBezTo>
                    <a:pt x="3680678" y="1498253"/>
                    <a:pt x="3299619" y="1602177"/>
                    <a:pt x="2901240" y="1628159"/>
                  </a:cubicBezTo>
                  <a:cubicBezTo>
                    <a:pt x="2494201" y="1654140"/>
                    <a:pt x="2087161" y="1584857"/>
                    <a:pt x="1697442" y="1463611"/>
                  </a:cubicBezTo>
                  <a:cubicBezTo>
                    <a:pt x="1108534" y="1273082"/>
                    <a:pt x="545606" y="978627"/>
                    <a:pt x="0" y="666852"/>
                  </a:cubicBezTo>
                  <a:lnTo>
                    <a:pt x="0" y="701494"/>
                  </a:lnTo>
                  <a:cubicBezTo>
                    <a:pt x="484983" y="969967"/>
                    <a:pt x="969967" y="1229780"/>
                    <a:pt x="1480932" y="1420309"/>
                  </a:cubicBezTo>
                  <a:cubicBezTo>
                    <a:pt x="1844669" y="1550215"/>
                    <a:pt x="2217067" y="1636819"/>
                    <a:pt x="2598126" y="165414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2" name="Freeform: Shape 273">
              <a:extLst>
                <a:ext uri="{FF2B5EF4-FFF2-40B4-BE49-F238E27FC236}">
                  <a16:creationId xmlns="" xmlns:a16="http://schemas.microsoft.com/office/drawing/2014/main" id="{8A33E317-7D0A-4407-B759-DD6C92D7FEC0}"/>
                </a:ext>
              </a:extLst>
            </p:cNvPr>
            <p:cNvSpPr/>
            <p:nvPr/>
          </p:nvSpPr>
          <p:spPr>
            <a:xfrm>
              <a:off x="-338893" y="2886309"/>
              <a:ext cx="2229323" cy="549721"/>
            </a:xfrm>
            <a:custGeom>
              <a:avLst/>
              <a:gdLst>
                <a:gd name="connsiteX0" fmla="*/ 2572145 w 6755126"/>
                <a:gd name="connsiteY0" fmla="*/ 37565 h 1665723"/>
                <a:gd name="connsiteX1" fmla="*/ 3775942 w 6755126"/>
                <a:gd name="connsiteY1" fmla="*/ 202113 h 1665723"/>
                <a:gd name="connsiteX2" fmla="*/ 6027651 w 6755126"/>
                <a:gd name="connsiteY2" fmla="*/ 1293326 h 1665723"/>
                <a:gd name="connsiteX3" fmla="*/ 6755127 w 6755126"/>
                <a:gd name="connsiteY3" fmla="*/ 1665724 h 1665723"/>
                <a:gd name="connsiteX4" fmla="*/ 6755127 w 6755126"/>
                <a:gd name="connsiteY4" fmla="*/ 1631082 h 1665723"/>
                <a:gd name="connsiteX5" fmla="*/ 6200860 w 6755126"/>
                <a:gd name="connsiteY5" fmla="*/ 1353949 h 1665723"/>
                <a:gd name="connsiteX6" fmla="*/ 3992453 w 6755126"/>
                <a:gd name="connsiteY6" fmla="*/ 245415 h 1665723"/>
                <a:gd name="connsiteX7" fmla="*/ 2883919 w 6755126"/>
                <a:gd name="connsiteY7" fmla="*/ 2923 h 1665723"/>
                <a:gd name="connsiteX8" fmla="*/ 1740744 w 6755126"/>
                <a:gd name="connsiteY8" fmla="*/ 158811 h 1665723"/>
                <a:gd name="connsiteX9" fmla="*/ 0 w 6755126"/>
                <a:gd name="connsiteY9" fmla="*/ 964230 h 1665723"/>
                <a:gd name="connsiteX10" fmla="*/ 0 w 6755126"/>
                <a:gd name="connsiteY10" fmla="*/ 998872 h 1665723"/>
                <a:gd name="connsiteX11" fmla="*/ 1428969 w 6755126"/>
                <a:gd name="connsiteY11" fmla="*/ 306038 h 1665723"/>
                <a:gd name="connsiteX12" fmla="*/ 2572145 w 6755126"/>
                <a:gd name="connsiteY12" fmla="*/ 37565 h 1665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755126" h="1665723">
                  <a:moveTo>
                    <a:pt x="2572145" y="37565"/>
                  </a:moveTo>
                  <a:cubicBezTo>
                    <a:pt x="2979184" y="11584"/>
                    <a:pt x="3386224" y="80867"/>
                    <a:pt x="3775942" y="202113"/>
                  </a:cubicBezTo>
                  <a:cubicBezTo>
                    <a:pt x="4572701" y="453265"/>
                    <a:pt x="5291516" y="894947"/>
                    <a:pt x="6027651" y="1293326"/>
                  </a:cubicBezTo>
                  <a:cubicBezTo>
                    <a:pt x="6261483" y="1423232"/>
                    <a:pt x="6512635" y="1553138"/>
                    <a:pt x="6755127" y="1665724"/>
                  </a:cubicBezTo>
                  <a:lnTo>
                    <a:pt x="6755127" y="1631082"/>
                  </a:lnTo>
                  <a:cubicBezTo>
                    <a:pt x="6564598" y="1544478"/>
                    <a:pt x="6382728" y="1449214"/>
                    <a:pt x="6200860" y="1353949"/>
                  </a:cubicBezTo>
                  <a:cubicBezTo>
                    <a:pt x="5473385" y="972890"/>
                    <a:pt x="4771891" y="522549"/>
                    <a:pt x="3992453" y="245415"/>
                  </a:cubicBezTo>
                  <a:cubicBezTo>
                    <a:pt x="3637376" y="115509"/>
                    <a:pt x="3264978" y="20244"/>
                    <a:pt x="2883919" y="2923"/>
                  </a:cubicBezTo>
                  <a:cubicBezTo>
                    <a:pt x="2502861" y="-14397"/>
                    <a:pt x="2113142" y="46226"/>
                    <a:pt x="1740744" y="158811"/>
                  </a:cubicBezTo>
                  <a:cubicBezTo>
                    <a:pt x="1125854" y="349340"/>
                    <a:pt x="562927" y="652455"/>
                    <a:pt x="0" y="964230"/>
                  </a:cubicBezTo>
                  <a:lnTo>
                    <a:pt x="0" y="998872"/>
                  </a:lnTo>
                  <a:cubicBezTo>
                    <a:pt x="459002" y="739059"/>
                    <a:pt x="926665" y="496567"/>
                    <a:pt x="1428969" y="306038"/>
                  </a:cubicBezTo>
                  <a:cubicBezTo>
                    <a:pt x="1792707" y="158811"/>
                    <a:pt x="2182426" y="54886"/>
                    <a:pt x="2572145" y="3756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533" name="Graphic 1">
              <a:extLst>
                <a:ext uri="{FF2B5EF4-FFF2-40B4-BE49-F238E27FC236}">
                  <a16:creationId xmlns="" xmlns:a16="http://schemas.microsoft.com/office/drawing/2014/main" id="{25AA7E29-8D60-417A-8E4A-5C8A3709616C}"/>
                </a:ext>
              </a:extLst>
            </p:cNvPr>
            <p:cNvGrpSpPr/>
            <p:nvPr/>
          </p:nvGrpSpPr>
          <p:grpSpPr>
            <a:xfrm>
              <a:off x="-313170" y="3158051"/>
              <a:ext cx="60020" cy="157382"/>
              <a:chOff x="-581182" y="3602874"/>
              <a:chExt cx="181868" cy="476887"/>
            </a:xfrm>
            <a:grpFill/>
          </p:grpSpPr>
          <p:sp>
            <p:nvSpPr>
              <p:cNvPr id="829" name="Freeform: Shape 335">
                <a:extLst>
                  <a:ext uri="{FF2B5EF4-FFF2-40B4-BE49-F238E27FC236}">
                    <a16:creationId xmlns="" xmlns:a16="http://schemas.microsoft.com/office/drawing/2014/main" id="{4F7B11E4-D65B-47DF-A679-2A0F890BFF02}"/>
                  </a:ext>
                </a:extLst>
              </p:cNvPr>
              <p:cNvSpPr/>
              <p:nvPr/>
            </p:nvSpPr>
            <p:spPr>
              <a:xfrm>
                <a:off x="-503238" y="3635438"/>
                <a:ext cx="25981" cy="407039"/>
              </a:xfrm>
              <a:custGeom>
                <a:avLst/>
                <a:gdLst>
                  <a:gd name="connsiteX0" fmla="*/ 0 w 25981"/>
                  <a:gd name="connsiteY0" fmla="*/ 12991 h 407039"/>
                  <a:gd name="connsiteX1" fmla="*/ 0 w 25981"/>
                  <a:gd name="connsiteY1" fmla="*/ 394049 h 407039"/>
                  <a:gd name="connsiteX2" fmla="*/ 25981 w 25981"/>
                  <a:gd name="connsiteY2" fmla="*/ 394049 h 407039"/>
                  <a:gd name="connsiteX3" fmla="*/ 25981 w 25981"/>
                  <a:gd name="connsiteY3" fmla="*/ 12991 h 407039"/>
                  <a:gd name="connsiteX4" fmla="*/ 0 w 25981"/>
                  <a:gd name="connsiteY4" fmla="*/ 12991 h 4070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407039">
                    <a:moveTo>
                      <a:pt x="0" y="12991"/>
                    </a:moveTo>
                    <a:cubicBezTo>
                      <a:pt x="0" y="142897"/>
                      <a:pt x="0" y="264143"/>
                      <a:pt x="0" y="394049"/>
                    </a:cubicBezTo>
                    <a:cubicBezTo>
                      <a:pt x="0" y="411370"/>
                      <a:pt x="25981" y="411370"/>
                      <a:pt x="25981" y="394049"/>
                    </a:cubicBezTo>
                    <a:cubicBezTo>
                      <a:pt x="25981" y="264143"/>
                      <a:pt x="25981" y="142897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30" name="Freeform: Shape 336">
                <a:extLst>
                  <a:ext uri="{FF2B5EF4-FFF2-40B4-BE49-F238E27FC236}">
                    <a16:creationId xmlns="" xmlns:a16="http://schemas.microsoft.com/office/drawing/2014/main" id="{A7753242-A269-4A95-8E00-0955E84E8893}"/>
                  </a:ext>
                </a:extLst>
              </p:cNvPr>
              <p:cNvSpPr/>
              <p:nvPr/>
            </p:nvSpPr>
            <p:spPr>
              <a:xfrm>
                <a:off x="-581182" y="3975272"/>
                <a:ext cx="181868" cy="104489"/>
              </a:xfrm>
              <a:custGeom>
                <a:avLst/>
                <a:gdLst>
                  <a:gd name="connsiteX0" fmla="*/ 95265 w 181868"/>
                  <a:gd name="connsiteY0" fmla="*/ 36895 h 104489"/>
                  <a:gd name="connsiteX1" fmla="*/ 0 w 181868"/>
                  <a:gd name="connsiteY1" fmla="*/ 2253 h 104489"/>
                  <a:gd name="connsiteX2" fmla="*/ 95265 w 181868"/>
                  <a:gd name="connsiteY2" fmla="*/ 71536 h 104489"/>
                  <a:gd name="connsiteX3" fmla="*/ 181869 w 181868"/>
                  <a:gd name="connsiteY3" fmla="*/ 97517 h 104489"/>
                  <a:gd name="connsiteX4" fmla="*/ 95265 w 181868"/>
                  <a:gd name="connsiteY4" fmla="*/ 36895 h 1044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1868" h="104489">
                    <a:moveTo>
                      <a:pt x="95265" y="36895"/>
                    </a:moveTo>
                    <a:cubicBezTo>
                      <a:pt x="43302" y="10913"/>
                      <a:pt x="0" y="-6408"/>
                      <a:pt x="0" y="2253"/>
                    </a:cubicBezTo>
                    <a:cubicBezTo>
                      <a:pt x="0" y="10913"/>
                      <a:pt x="43302" y="36895"/>
                      <a:pt x="95265" y="71536"/>
                    </a:cubicBezTo>
                    <a:cubicBezTo>
                      <a:pt x="138567" y="97517"/>
                      <a:pt x="181869" y="114838"/>
                      <a:pt x="181869" y="97517"/>
                    </a:cubicBezTo>
                    <a:cubicBezTo>
                      <a:pt x="181869" y="88857"/>
                      <a:pt x="138567" y="62876"/>
                      <a:pt x="95265" y="368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31" name="Freeform: Shape 337">
                <a:extLst>
                  <a:ext uri="{FF2B5EF4-FFF2-40B4-BE49-F238E27FC236}">
                    <a16:creationId xmlns="" xmlns:a16="http://schemas.microsoft.com/office/drawing/2014/main" id="{7FE1FA57-72FA-4475-9EA9-A2BE2D45B226}"/>
                  </a:ext>
                </a:extLst>
              </p:cNvPr>
              <p:cNvSpPr/>
              <p:nvPr/>
            </p:nvSpPr>
            <p:spPr>
              <a:xfrm>
                <a:off x="-581182" y="3602874"/>
                <a:ext cx="181868" cy="108430"/>
              </a:xfrm>
              <a:custGeom>
                <a:avLst/>
                <a:gdLst>
                  <a:gd name="connsiteX0" fmla="*/ 95265 w 181868"/>
                  <a:gd name="connsiteY0" fmla="*/ 36894 h 108430"/>
                  <a:gd name="connsiteX1" fmla="*/ 0 w 181868"/>
                  <a:gd name="connsiteY1" fmla="*/ 106178 h 108430"/>
                  <a:gd name="connsiteX2" fmla="*/ 95265 w 181868"/>
                  <a:gd name="connsiteY2" fmla="*/ 71536 h 108430"/>
                  <a:gd name="connsiteX3" fmla="*/ 181869 w 181868"/>
                  <a:gd name="connsiteY3" fmla="*/ 2253 h 108430"/>
                  <a:gd name="connsiteX4" fmla="*/ 95265 w 181868"/>
                  <a:gd name="connsiteY4" fmla="*/ 36894 h 1084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1868" h="108430">
                    <a:moveTo>
                      <a:pt x="95265" y="36894"/>
                    </a:moveTo>
                    <a:cubicBezTo>
                      <a:pt x="43302" y="71536"/>
                      <a:pt x="0" y="97517"/>
                      <a:pt x="0" y="106178"/>
                    </a:cubicBezTo>
                    <a:cubicBezTo>
                      <a:pt x="0" y="114838"/>
                      <a:pt x="43302" y="97517"/>
                      <a:pt x="95265" y="71536"/>
                    </a:cubicBezTo>
                    <a:cubicBezTo>
                      <a:pt x="138567" y="45555"/>
                      <a:pt x="181869" y="19574"/>
                      <a:pt x="181869" y="2253"/>
                    </a:cubicBezTo>
                    <a:cubicBezTo>
                      <a:pt x="181869" y="-6408"/>
                      <a:pt x="138567" y="10913"/>
                      <a:pt x="95265" y="3689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34" name="Graphic 1">
              <a:extLst>
                <a:ext uri="{FF2B5EF4-FFF2-40B4-BE49-F238E27FC236}">
                  <a16:creationId xmlns="" xmlns:a16="http://schemas.microsoft.com/office/drawing/2014/main" id="{BE2D9FFE-701F-4E58-8C80-0071B316DC30}"/>
                </a:ext>
              </a:extLst>
            </p:cNvPr>
            <p:cNvGrpSpPr/>
            <p:nvPr/>
          </p:nvGrpSpPr>
          <p:grpSpPr>
            <a:xfrm>
              <a:off x="-173123" y="3079306"/>
              <a:ext cx="62878" cy="314978"/>
              <a:chOff x="-156821" y="3364268"/>
              <a:chExt cx="190529" cy="954423"/>
            </a:xfrm>
            <a:grpFill/>
          </p:grpSpPr>
          <p:sp>
            <p:nvSpPr>
              <p:cNvPr id="826" name="Freeform: Shape 332">
                <a:extLst>
                  <a:ext uri="{FF2B5EF4-FFF2-40B4-BE49-F238E27FC236}">
                    <a16:creationId xmlns="" xmlns:a16="http://schemas.microsoft.com/office/drawing/2014/main" id="{EEFD8A36-304A-4B92-BDB2-83E34BB92E9E}"/>
                  </a:ext>
                </a:extLst>
              </p:cNvPr>
              <p:cNvSpPr/>
              <p:nvPr/>
            </p:nvSpPr>
            <p:spPr>
              <a:xfrm>
                <a:off x="-78877" y="3392946"/>
                <a:ext cx="27371" cy="883362"/>
              </a:xfrm>
              <a:custGeom>
                <a:avLst/>
                <a:gdLst>
                  <a:gd name="connsiteX0" fmla="*/ 0 w 27371"/>
                  <a:gd name="connsiteY0" fmla="*/ 12991 h 883362"/>
                  <a:gd name="connsiteX1" fmla="*/ 0 w 27371"/>
                  <a:gd name="connsiteY1" fmla="*/ 870372 h 883362"/>
                  <a:gd name="connsiteX2" fmla="*/ 25981 w 27371"/>
                  <a:gd name="connsiteY2" fmla="*/ 870372 h 883362"/>
                  <a:gd name="connsiteX3" fmla="*/ 25981 w 27371"/>
                  <a:gd name="connsiteY3" fmla="*/ 12991 h 883362"/>
                  <a:gd name="connsiteX4" fmla="*/ 0 w 27371"/>
                  <a:gd name="connsiteY4" fmla="*/ 12991 h 8833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371" h="883362">
                    <a:moveTo>
                      <a:pt x="0" y="12991"/>
                    </a:moveTo>
                    <a:cubicBezTo>
                      <a:pt x="0" y="298784"/>
                      <a:pt x="0" y="584578"/>
                      <a:pt x="0" y="870372"/>
                    </a:cubicBezTo>
                    <a:cubicBezTo>
                      <a:pt x="0" y="887693"/>
                      <a:pt x="25981" y="887693"/>
                      <a:pt x="25981" y="870372"/>
                    </a:cubicBezTo>
                    <a:cubicBezTo>
                      <a:pt x="25981" y="584578"/>
                      <a:pt x="25981" y="298784"/>
                      <a:pt x="25981" y="12991"/>
                    </a:cubicBezTo>
                    <a:cubicBezTo>
                      <a:pt x="3464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27" name="Freeform: Shape 333">
                <a:extLst>
                  <a:ext uri="{FF2B5EF4-FFF2-40B4-BE49-F238E27FC236}">
                    <a16:creationId xmlns="" xmlns:a16="http://schemas.microsoft.com/office/drawing/2014/main" id="{2A8ECE0B-5F2B-49B2-9E1B-2F1D55D32C2F}"/>
                  </a:ext>
                </a:extLst>
              </p:cNvPr>
              <p:cNvSpPr/>
              <p:nvPr/>
            </p:nvSpPr>
            <p:spPr>
              <a:xfrm>
                <a:off x="-156821" y="4199284"/>
                <a:ext cx="190529" cy="119407"/>
              </a:xfrm>
              <a:custGeom>
                <a:avLst/>
                <a:gdLst>
                  <a:gd name="connsiteX0" fmla="*/ 95265 w 190529"/>
                  <a:gd name="connsiteY0" fmla="*/ 20732 h 119407"/>
                  <a:gd name="connsiteX1" fmla="*/ 0 w 190529"/>
                  <a:gd name="connsiteY1" fmla="*/ 12072 h 119407"/>
                  <a:gd name="connsiteX2" fmla="*/ 95265 w 190529"/>
                  <a:gd name="connsiteY2" fmla="*/ 98676 h 119407"/>
                  <a:gd name="connsiteX3" fmla="*/ 190529 w 190529"/>
                  <a:gd name="connsiteY3" fmla="*/ 107336 h 119407"/>
                  <a:gd name="connsiteX4" fmla="*/ 95265 w 190529"/>
                  <a:gd name="connsiteY4" fmla="*/ 20732 h 1194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9407">
                    <a:moveTo>
                      <a:pt x="95265" y="20732"/>
                    </a:moveTo>
                    <a:cubicBezTo>
                      <a:pt x="43302" y="-5249"/>
                      <a:pt x="0" y="-5249"/>
                      <a:pt x="0" y="12072"/>
                    </a:cubicBezTo>
                    <a:cubicBezTo>
                      <a:pt x="0" y="29393"/>
                      <a:pt x="43302" y="72695"/>
                      <a:pt x="95265" y="98676"/>
                    </a:cubicBezTo>
                    <a:cubicBezTo>
                      <a:pt x="147227" y="124657"/>
                      <a:pt x="190529" y="124657"/>
                      <a:pt x="190529" y="107336"/>
                    </a:cubicBezTo>
                    <a:cubicBezTo>
                      <a:pt x="190529" y="81355"/>
                      <a:pt x="147227" y="46713"/>
                      <a:pt x="95265" y="2073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28" name="Freeform: Shape 334">
                <a:extLst>
                  <a:ext uri="{FF2B5EF4-FFF2-40B4-BE49-F238E27FC236}">
                    <a16:creationId xmlns="" xmlns:a16="http://schemas.microsoft.com/office/drawing/2014/main" id="{E685E01D-9C9E-4C25-9E1F-86D28DD63CE1}"/>
                  </a:ext>
                </a:extLst>
              </p:cNvPr>
              <p:cNvSpPr/>
              <p:nvPr/>
            </p:nvSpPr>
            <p:spPr>
              <a:xfrm>
                <a:off x="-156821" y="3364268"/>
                <a:ext cx="190529" cy="120393"/>
              </a:xfrm>
              <a:custGeom>
                <a:avLst/>
                <a:gdLst>
                  <a:gd name="connsiteX0" fmla="*/ 95265 w 190529"/>
                  <a:gd name="connsiteY0" fmla="*/ 24348 h 120393"/>
                  <a:gd name="connsiteX1" fmla="*/ 0 w 190529"/>
                  <a:gd name="connsiteY1" fmla="*/ 110952 h 120393"/>
                  <a:gd name="connsiteX2" fmla="*/ 95265 w 190529"/>
                  <a:gd name="connsiteY2" fmla="*/ 102292 h 120393"/>
                  <a:gd name="connsiteX3" fmla="*/ 190529 w 190529"/>
                  <a:gd name="connsiteY3" fmla="*/ 15687 h 120393"/>
                  <a:gd name="connsiteX4" fmla="*/ 95265 w 190529"/>
                  <a:gd name="connsiteY4" fmla="*/ 24348 h 120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20393">
                    <a:moveTo>
                      <a:pt x="95265" y="24348"/>
                    </a:moveTo>
                    <a:cubicBezTo>
                      <a:pt x="43302" y="50329"/>
                      <a:pt x="0" y="93631"/>
                      <a:pt x="0" y="110952"/>
                    </a:cubicBezTo>
                    <a:cubicBezTo>
                      <a:pt x="0" y="128273"/>
                      <a:pt x="43302" y="119612"/>
                      <a:pt x="95265" y="102292"/>
                    </a:cubicBezTo>
                    <a:cubicBezTo>
                      <a:pt x="147227" y="76310"/>
                      <a:pt x="190529" y="41669"/>
                      <a:pt x="190529" y="15687"/>
                    </a:cubicBezTo>
                    <a:cubicBezTo>
                      <a:pt x="190529" y="-10294"/>
                      <a:pt x="147227" y="-1633"/>
                      <a:pt x="95265" y="2434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35" name="Graphic 1">
              <a:extLst>
                <a:ext uri="{FF2B5EF4-FFF2-40B4-BE49-F238E27FC236}">
                  <a16:creationId xmlns="" xmlns:a16="http://schemas.microsoft.com/office/drawing/2014/main" id="{6A59D1BD-EFB8-4F80-B93D-7F81C80EDDAE}"/>
                </a:ext>
              </a:extLst>
            </p:cNvPr>
            <p:cNvGrpSpPr/>
            <p:nvPr/>
          </p:nvGrpSpPr>
          <p:grpSpPr>
            <a:xfrm>
              <a:off x="-33076" y="3007854"/>
              <a:ext cx="62878" cy="456027"/>
              <a:chOff x="267538" y="3147758"/>
              <a:chExt cx="190529" cy="1381819"/>
            </a:xfrm>
            <a:grpFill/>
          </p:grpSpPr>
          <p:sp>
            <p:nvSpPr>
              <p:cNvPr id="823" name="Freeform: Shape 329">
                <a:extLst>
                  <a:ext uri="{FF2B5EF4-FFF2-40B4-BE49-F238E27FC236}">
                    <a16:creationId xmlns="" xmlns:a16="http://schemas.microsoft.com/office/drawing/2014/main" id="{4E170169-76D7-4DEC-A6CA-481FD480D180}"/>
                  </a:ext>
                </a:extLst>
              </p:cNvPr>
              <p:cNvSpPr/>
              <p:nvPr/>
            </p:nvSpPr>
            <p:spPr>
              <a:xfrm>
                <a:off x="354142" y="3176436"/>
                <a:ext cx="25981" cy="1325044"/>
              </a:xfrm>
              <a:custGeom>
                <a:avLst/>
                <a:gdLst>
                  <a:gd name="connsiteX0" fmla="*/ 0 w 25981"/>
                  <a:gd name="connsiteY0" fmla="*/ 12991 h 1325044"/>
                  <a:gd name="connsiteX1" fmla="*/ 0 w 25981"/>
                  <a:gd name="connsiteY1" fmla="*/ 1312054 h 1325044"/>
                  <a:gd name="connsiteX2" fmla="*/ 25981 w 25981"/>
                  <a:gd name="connsiteY2" fmla="*/ 1312054 h 1325044"/>
                  <a:gd name="connsiteX3" fmla="*/ 25981 w 25981"/>
                  <a:gd name="connsiteY3" fmla="*/ 12991 h 1325044"/>
                  <a:gd name="connsiteX4" fmla="*/ 0 w 25981"/>
                  <a:gd name="connsiteY4" fmla="*/ 12991 h 13250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325044">
                    <a:moveTo>
                      <a:pt x="0" y="12991"/>
                    </a:moveTo>
                    <a:cubicBezTo>
                      <a:pt x="0" y="446012"/>
                      <a:pt x="0" y="879033"/>
                      <a:pt x="0" y="1312054"/>
                    </a:cubicBezTo>
                    <a:cubicBezTo>
                      <a:pt x="0" y="1329374"/>
                      <a:pt x="25981" y="1329374"/>
                      <a:pt x="25981" y="1312054"/>
                    </a:cubicBezTo>
                    <a:cubicBezTo>
                      <a:pt x="25981" y="879033"/>
                      <a:pt x="25981" y="446012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24" name="Freeform: Shape 330">
                <a:extLst>
                  <a:ext uri="{FF2B5EF4-FFF2-40B4-BE49-F238E27FC236}">
                    <a16:creationId xmlns="" xmlns:a16="http://schemas.microsoft.com/office/drawing/2014/main" id="{DFED106D-1ED6-4004-9495-EEC7841E5972}"/>
                  </a:ext>
                </a:extLst>
              </p:cNvPr>
              <p:cNvSpPr/>
              <p:nvPr/>
            </p:nvSpPr>
            <p:spPr>
              <a:xfrm>
                <a:off x="267538" y="4398474"/>
                <a:ext cx="190529" cy="131103"/>
              </a:xfrm>
              <a:custGeom>
                <a:avLst/>
                <a:gdLst>
                  <a:gd name="connsiteX0" fmla="*/ 95265 w 190529"/>
                  <a:gd name="connsiteY0" fmla="*/ 12071 h 131103"/>
                  <a:gd name="connsiteX1" fmla="*/ 0 w 190529"/>
                  <a:gd name="connsiteY1" fmla="*/ 20732 h 131103"/>
                  <a:gd name="connsiteX2" fmla="*/ 95265 w 190529"/>
                  <a:gd name="connsiteY2" fmla="*/ 115997 h 131103"/>
                  <a:gd name="connsiteX3" fmla="*/ 190529 w 190529"/>
                  <a:gd name="connsiteY3" fmla="*/ 98676 h 131103"/>
                  <a:gd name="connsiteX4" fmla="*/ 95265 w 190529"/>
                  <a:gd name="connsiteY4" fmla="*/ 12071 h 1311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31103">
                    <a:moveTo>
                      <a:pt x="95265" y="12071"/>
                    </a:moveTo>
                    <a:cubicBezTo>
                      <a:pt x="43302" y="-5249"/>
                      <a:pt x="0" y="-5249"/>
                      <a:pt x="0" y="20732"/>
                    </a:cubicBezTo>
                    <a:cubicBezTo>
                      <a:pt x="0" y="46713"/>
                      <a:pt x="43302" y="90015"/>
                      <a:pt x="95265" y="115997"/>
                    </a:cubicBezTo>
                    <a:cubicBezTo>
                      <a:pt x="147227" y="141978"/>
                      <a:pt x="190529" y="133317"/>
                      <a:pt x="190529" y="98676"/>
                    </a:cubicBezTo>
                    <a:cubicBezTo>
                      <a:pt x="190529" y="64034"/>
                      <a:pt x="147227" y="38053"/>
                      <a:pt x="95265" y="1207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25" name="Freeform: Shape 331">
                <a:extLst>
                  <a:ext uri="{FF2B5EF4-FFF2-40B4-BE49-F238E27FC236}">
                    <a16:creationId xmlns="" xmlns:a16="http://schemas.microsoft.com/office/drawing/2014/main" id="{FC9A7CFF-694C-4B6A-9CBF-80A8733586EC}"/>
                  </a:ext>
                </a:extLst>
              </p:cNvPr>
              <p:cNvSpPr/>
              <p:nvPr/>
            </p:nvSpPr>
            <p:spPr>
              <a:xfrm>
                <a:off x="267538" y="3147758"/>
                <a:ext cx="190529" cy="135299"/>
              </a:xfrm>
              <a:custGeom>
                <a:avLst/>
                <a:gdLst>
                  <a:gd name="connsiteX0" fmla="*/ 95265 w 190529"/>
                  <a:gd name="connsiteY0" fmla="*/ 15687 h 135299"/>
                  <a:gd name="connsiteX1" fmla="*/ 0 w 190529"/>
                  <a:gd name="connsiteY1" fmla="*/ 110952 h 135299"/>
                  <a:gd name="connsiteX2" fmla="*/ 95265 w 190529"/>
                  <a:gd name="connsiteY2" fmla="*/ 119612 h 135299"/>
                  <a:gd name="connsiteX3" fmla="*/ 190529 w 190529"/>
                  <a:gd name="connsiteY3" fmla="*/ 24348 h 135299"/>
                  <a:gd name="connsiteX4" fmla="*/ 95265 w 190529"/>
                  <a:gd name="connsiteY4" fmla="*/ 15687 h 1352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35299">
                    <a:moveTo>
                      <a:pt x="95265" y="15687"/>
                    </a:moveTo>
                    <a:cubicBezTo>
                      <a:pt x="43302" y="41669"/>
                      <a:pt x="0" y="84971"/>
                      <a:pt x="0" y="110952"/>
                    </a:cubicBezTo>
                    <a:cubicBezTo>
                      <a:pt x="0" y="136933"/>
                      <a:pt x="43302" y="145594"/>
                      <a:pt x="95265" y="119612"/>
                    </a:cubicBezTo>
                    <a:cubicBezTo>
                      <a:pt x="147227" y="102292"/>
                      <a:pt x="190529" y="58989"/>
                      <a:pt x="190529" y="24348"/>
                    </a:cubicBezTo>
                    <a:cubicBezTo>
                      <a:pt x="190529" y="-1633"/>
                      <a:pt x="147227" y="-10294"/>
                      <a:pt x="95265" y="1568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36" name="Graphic 1">
              <a:extLst>
                <a:ext uri="{FF2B5EF4-FFF2-40B4-BE49-F238E27FC236}">
                  <a16:creationId xmlns="" xmlns:a16="http://schemas.microsoft.com/office/drawing/2014/main" id="{1756EB2F-EEA9-401C-A2C1-6AA61EF6A779}"/>
                </a:ext>
              </a:extLst>
            </p:cNvPr>
            <p:cNvGrpSpPr/>
            <p:nvPr/>
          </p:nvGrpSpPr>
          <p:grpSpPr>
            <a:xfrm>
              <a:off x="109830" y="2945052"/>
              <a:ext cx="62878" cy="581822"/>
              <a:chOff x="700559" y="2957461"/>
              <a:chExt cx="190529" cy="1762994"/>
            </a:xfrm>
            <a:grpFill/>
          </p:grpSpPr>
          <p:sp>
            <p:nvSpPr>
              <p:cNvPr id="820" name="Freeform: Shape 326">
                <a:extLst>
                  <a:ext uri="{FF2B5EF4-FFF2-40B4-BE49-F238E27FC236}">
                    <a16:creationId xmlns="" xmlns:a16="http://schemas.microsoft.com/office/drawing/2014/main" id="{D1046D99-F3CE-4EA9-82A5-EDAF52822A12}"/>
                  </a:ext>
                </a:extLst>
              </p:cNvPr>
              <p:cNvSpPr/>
              <p:nvPr/>
            </p:nvSpPr>
            <p:spPr>
              <a:xfrm>
                <a:off x="778503" y="2988897"/>
                <a:ext cx="25981" cy="1685791"/>
              </a:xfrm>
              <a:custGeom>
                <a:avLst/>
                <a:gdLst>
                  <a:gd name="connsiteX0" fmla="*/ 0 w 25981"/>
                  <a:gd name="connsiteY0" fmla="*/ 10000 h 1685791"/>
                  <a:gd name="connsiteX1" fmla="*/ 0 w 25981"/>
                  <a:gd name="connsiteY1" fmla="*/ 1672801 h 1685791"/>
                  <a:gd name="connsiteX2" fmla="*/ 25981 w 25981"/>
                  <a:gd name="connsiteY2" fmla="*/ 1672801 h 1685791"/>
                  <a:gd name="connsiteX3" fmla="*/ 25981 w 25981"/>
                  <a:gd name="connsiteY3" fmla="*/ 10000 h 1685791"/>
                  <a:gd name="connsiteX4" fmla="*/ 0 w 25981"/>
                  <a:gd name="connsiteY4" fmla="*/ 10000 h 16857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685791">
                    <a:moveTo>
                      <a:pt x="0" y="10000"/>
                    </a:moveTo>
                    <a:cubicBezTo>
                      <a:pt x="0" y="564267"/>
                      <a:pt x="0" y="1118534"/>
                      <a:pt x="0" y="1672801"/>
                    </a:cubicBezTo>
                    <a:cubicBezTo>
                      <a:pt x="0" y="1690121"/>
                      <a:pt x="25981" y="1690121"/>
                      <a:pt x="25981" y="1672801"/>
                    </a:cubicBezTo>
                    <a:cubicBezTo>
                      <a:pt x="25981" y="1118534"/>
                      <a:pt x="25981" y="564267"/>
                      <a:pt x="25981" y="10000"/>
                    </a:cubicBezTo>
                    <a:cubicBezTo>
                      <a:pt x="2598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21" name="Freeform: Shape 327">
                <a:extLst>
                  <a:ext uri="{FF2B5EF4-FFF2-40B4-BE49-F238E27FC236}">
                    <a16:creationId xmlns="" xmlns:a16="http://schemas.microsoft.com/office/drawing/2014/main" id="{981B63C3-2ED9-4D55-8E4A-4E86E728F446}"/>
                  </a:ext>
                </a:extLst>
              </p:cNvPr>
              <p:cNvSpPr/>
              <p:nvPr/>
            </p:nvSpPr>
            <p:spPr>
              <a:xfrm>
                <a:off x="700559" y="4568299"/>
                <a:ext cx="190529" cy="152156"/>
              </a:xfrm>
              <a:custGeom>
                <a:avLst/>
                <a:gdLst>
                  <a:gd name="connsiteX0" fmla="*/ 95265 w 190529"/>
                  <a:gd name="connsiteY0" fmla="*/ 6795 h 152156"/>
                  <a:gd name="connsiteX1" fmla="*/ 0 w 190529"/>
                  <a:gd name="connsiteY1" fmla="*/ 41437 h 152156"/>
                  <a:gd name="connsiteX2" fmla="*/ 95265 w 190529"/>
                  <a:gd name="connsiteY2" fmla="*/ 145362 h 152156"/>
                  <a:gd name="connsiteX3" fmla="*/ 190529 w 190529"/>
                  <a:gd name="connsiteY3" fmla="*/ 110720 h 152156"/>
                  <a:gd name="connsiteX4" fmla="*/ 95265 w 190529"/>
                  <a:gd name="connsiteY4" fmla="*/ 6795 h 152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52156">
                    <a:moveTo>
                      <a:pt x="95265" y="6795"/>
                    </a:moveTo>
                    <a:cubicBezTo>
                      <a:pt x="43302" y="-10526"/>
                      <a:pt x="0" y="6795"/>
                      <a:pt x="0" y="41437"/>
                    </a:cubicBezTo>
                    <a:cubicBezTo>
                      <a:pt x="0" y="76078"/>
                      <a:pt x="43302" y="128041"/>
                      <a:pt x="95265" y="145362"/>
                    </a:cubicBezTo>
                    <a:cubicBezTo>
                      <a:pt x="147227" y="162683"/>
                      <a:pt x="190529" y="145362"/>
                      <a:pt x="190529" y="110720"/>
                    </a:cubicBezTo>
                    <a:cubicBezTo>
                      <a:pt x="190529" y="67418"/>
                      <a:pt x="147227" y="24116"/>
                      <a:pt x="95265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22" name="Freeform: Shape 328">
                <a:extLst>
                  <a:ext uri="{FF2B5EF4-FFF2-40B4-BE49-F238E27FC236}">
                    <a16:creationId xmlns="" xmlns:a16="http://schemas.microsoft.com/office/drawing/2014/main" id="{80CD361E-74D5-45B8-BDF2-ED5F15A9AAE4}"/>
                  </a:ext>
                </a:extLst>
              </p:cNvPr>
              <p:cNvSpPr/>
              <p:nvPr/>
            </p:nvSpPr>
            <p:spPr>
              <a:xfrm>
                <a:off x="700559" y="2957461"/>
                <a:ext cx="190529" cy="152156"/>
              </a:xfrm>
              <a:custGeom>
                <a:avLst/>
                <a:gdLst>
                  <a:gd name="connsiteX0" fmla="*/ 95265 w 190529"/>
                  <a:gd name="connsiteY0" fmla="*/ 6795 h 152156"/>
                  <a:gd name="connsiteX1" fmla="*/ 0 w 190529"/>
                  <a:gd name="connsiteY1" fmla="*/ 110720 h 152156"/>
                  <a:gd name="connsiteX2" fmla="*/ 95265 w 190529"/>
                  <a:gd name="connsiteY2" fmla="*/ 145362 h 152156"/>
                  <a:gd name="connsiteX3" fmla="*/ 190529 w 190529"/>
                  <a:gd name="connsiteY3" fmla="*/ 41437 h 152156"/>
                  <a:gd name="connsiteX4" fmla="*/ 95265 w 190529"/>
                  <a:gd name="connsiteY4" fmla="*/ 6795 h 152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52156">
                    <a:moveTo>
                      <a:pt x="95265" y="6795"/>
                    </a:moveTo>
                    <a:cubicBezTo>
                      <a:pt x="43302" y="24116"/>
                      <a:pt x="0" y="76078"/>
                      <a:pt x="0" y="110720"/>
                    </a:cubicBezTo>
                    <a:cubicBezTo>
                      <a:pt x="0" y="145362"/>
                      <a:pt x="43302" y="162683"/>
                      <a:pt x="95265" y="145362"/>
                    </a:cubicBezTo>
                    <a:cubicBezTo>
                      <a:pt x="147227" y="128041"/>
                      <a:pt x="190529" y="84739"/>
                      <a:pt x="190529" y="41437"/>
                    </a:cubicBezTo>
                    <a:cubicBezTo>
                      <a:pt x="190529" y="6795"/>
                      <a:pt x="147227" y="-10526"/>
                      <a:pt x="95265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37" name="Graphic 1">
              <a:extLst>
                <a:ext uri="{FF2B5EF4-FFF2-40B4-BE49-F238E27FC236}">
                  <a16:creationId xmlns="" xmlns:a16="http://schemas.microsoft.com/office/drawing/2014/main" id="{0374EAB5-E58C-4771-8D76-62501D8798D4}"/>
                </a:ext>
              </a:extLst>
            </p:cNvPr>
            <p:cNvGrpSpPr/>
            <p:nvPr/>
          </p:nvGrpSpPr>
          <p:grpSpPr>
            <a:xfrm>
              <a:off x="249877" y="2899801"/>
              <a:ext cx="62878" cy="674922"/>
              <a:chOff x="1124920" y="2820345"/>
              <a:chExt cx="190529" cy="2045097"/>
            </a:xfrm>
            <a:grpFill/>
          </p:grpSpPr>
          <p:sp>
            <p:nvSpPr>
              <p:cNvPr id="817" name="Freeform: Shape 323">
                <a:extLst>
                  <a:ext uri="{FF2B5EF4-FFF2-40B4-BE49-F238E27FC236}">
                    <a16:creationId xmlns="" xmlns:a16="http://schemas.microsoft.com/office/drawing/2014/main" id="{03155C8D-C740-4F3E-BB45-3EF06313A7B7}"/>
                  </a:ext>
                </a:extLst>
              </p:cNvPr>
              <p:cNvSpPr/>
              <p:nvPr/>
            </p:nvSpPr>
            <p:spPr>
              <a:xfrm>
                <a:off x="1211524" y="2850330"/>
                <a:ext cx="25981" cy="1962924"/>
              </a:xfrm>
              <a:custGeom>
                <a:avLst/>
                <a:gdLst>
                  <a:gd name="connsiteX0" fmla="*/ 0 w 25981"/>
                  <a:gd name="connsiteY0" fmla="*/ 10000 h 1962924"/>
                  <a:gd name="connsiteX1" fmla="*/ 0 w 25981"/>
                  <a:gd name="connsiteY1" fmla="*/ 1949934 h 1962924"/>
                  <a:gd name="connsiteX2" fmla="*/ 25981 w 25981"/>
                  <a:gd name="connsiteY2" fmla="*/ 1949934 h 1962924"/>
                  <a:gd name="connsiteX3" fmla="*/ 25981 w 25981"/>
                  <a:gd name="connsiteY3" fmla="*/ 10000 h 1962924"/>
                  <a:gd name="connsiteX4" fmla="*/ 0 w 25981"/>
                  <a:gd name="connsiteY4" fmla="*/ 10000 h 19629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962924">
                    <a:moveTo>
                      <a:pt x="0" y="10000"/>
                    </a:moveTo>
                    <a:cubicBezTo>
                      <a:pt x="0" y="659532"/>
                      <a:pt x="0" y="1300403"/>
                      <a:pt x="0" y="1949934"/>
                    </a:cubicBezTo>
                    <a:cubicBezTo>
                      <a:pt x="0" y="1967255"/>
                      <a:pt x="25981" y="1967255"/>
                      <a:pt x="25981" y="1949934"/>
                    </a:cubicBezTo>
                    <a:cubicBezTo>
                      <a:pt x="25981" y="1300403"/>
                      <a:pt x="25981" y="659532"/>
                      <a:pt x="25981" y="10000"/>
                    </a:cubicBezTo>
                    <a:cubicBezTo>
                      <a:pt x="2598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18" name="Freeform: Shape 324">
                <a:extLst>
                  <a:ext uri="{FF2B5EF4-FFF2-40B4-BE49-F238E27FC236}">
                    <a16:creationId xmlns="" xmlns:a16="http://schemas.microsoft.com/office/drawing/2014/main" id="{48F0C0C9-D7F2-4D8A-801A-284B89725A93}"/>
                  </a:ext>
                </a:extLst>
              </p:cNvPr>
              <p:cNvSpPr/>
              <p:nvPr/>
            </p:nvSpPr>
            <p:spPr>
              <a:xfrm>
                <a:off x="1124920" y="4694680"/>
                <a:ext cx="190529" cy="170762"/>
              </a:xfrm>
              <a:custGeom>
                <a:avLst/>
                <a:gdLst>
                  <a:gd name="connsiteX0" fmla="*/ 95265 w 190529"/>
                  <a:gd name="connsiteY0" fmla="*/ 1659 h 170762"/>
                  <a:gd name="connsiteX1" fmla="*/ 0 w 190529"/>
                  <a:gd name="connsiteY1" fmla="*/ 62282 h 170762"/>
                  <a:gd name="connsiteX2" fmla="*/ 95265 w 190529"/>
                  <a:gd name="connsiteY2" fmla="*/ 166207 h 170762"/>
                  <a:gd name="connsiteX3" fmla="*/ 190529 w 190529"/>
                  <a:gd name="connsiteY3" fmla="*/ 105584 h 170762"/>
                  <a:gd name="connsiteX4" fmla="*/ 95265 w 190529"/>
                  <a:gd name="connsiteY4" fmla="*/ 1659 h 17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70762">
                    <a:moveTo>
                      <a:pt x="95265" y="1659"/>
                    </a:moveTo>
                    <a:cubicBezTo>
                      <a:pt x="43302" y="-7001"/>
                      <a:pt x="0" y="18980"/>
                      <a:pt x="0" y="62282"/>
                    </a:cubicBezTo>
                    <a:cubicBezTo>
                      <a:pt x="0" y="105584"/>
                      <a:pt x="43302" y="157547"/>
                      <a:pt x="95265" y="166207"/>
                    </a:cubicBezTo>
                    <a:cubicBezTo>
                      <a:pt x="147227" y="183528"/>
                      <a:pt x="190529" y="148886"/>
                      <a:pt x="190529" y="105584"/>
                    </a:cubicBezTo>
                    <a:cubicBezTo>
                      <a:pt x="190529" y="62282"/>
                      <a:pt x="147227" y="10320"/>
                      <a:pt x="95265" y="165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19" name="Freeform: Shape 325">
                <a:extLst>
                  <a:ext uri="{FF2B5EF4-FFF2-40B4-BE49-F238E27FC236}">
                    <a16:creationId xmlns="" xmlns:a16="http://schemas.microsoft.com/office/drawing/2014/main" id="{7AEACFEC-4222-447F-ACA0-5A02851406FE}"/>
                  </a:ext>
                </a:extLst>
              </p:cNvPr>
              <p:cNvSpPr/>
              <p:nvPr/>
            </p:nvSpPr>
            <p:spPr>
              <a:xfrm>
                <a:off x="1124920" y="2820345"/>
                <a:ext cx="190529" cy="171551"/>
              </a:xfrm>
              <a:custGeom>
                <a:avLst/>
                <a:gdLst>
                  <a:gd name="connsiteX0" fmla="*/ 95265 w 190529"/>
                  <a:gd name="connsiteY0" fmla="*/ 5344 h 171551"/>
                  <a:gd name="connsiteX1" fmla="*/ 0 w 190529"/>
                  <a:gd name="connsiteY1" fmla="*/ 109269 h 171551"/>
                  <a:gd name="connsiteX2" fmla="*/ 95265 w 190529"/>
                  <a:gd name="connsiteY2" fmla="*/ 169892 h 171551"/>
                  <a:gd name="connsiteX3" fmla="*/ 190529 w 190529"/>
                  <a:gd name="connsiteY3" fmla="*/ 65967 h 171551"/>
                  <a:gd name="connsiteX4" fmla="*/ 95265 w 190529"/>
                  <a:gd name="connsiteY4" fmla="*/ 5344 h 1715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71551">
                    <a:moveTo>
                      <a:pt x="95265" y="5344"/>
                    </a:moveTo>
                    <a:cubicBezTo>
                      <a:pt x="43302" y="22665"/>
                      <a:pt x="0" y="65967"/>
                      <a:pt x="0" y="109269"/>
                    </a:cubicBezTo>
                    <a:cubicBezTo>
                      <a:pt x="0" y="152571"/>
                      <a:pt x="43302" y="178552"/>
                      <a:pt x="95265" y="169892"/>
                    </a:cubicBezTo>
                    <a:cubicBezTo>
                      <a:pt x="147227" y="161231"/>
                      <a:pt x="190529" y="109269"/>
                      <a:pt x="190529" y="65967"/>
                    </a:cubicBezTo>
                    <a:cubicBezTo>
                      <a:pt x="190529" y="14004"/>
                      <a:pt x="147227" y="-11977"/>
                      <a:pt x="95265" y="534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38" name="Graphic 1">
              <a:extLst>
                <a:ext uri="{FF2B5EF4-FFF2-40B4-BE49-F238E27FC236}">
                  <a16:creationId xmlns="" xmlns:a16="http://schemas.microsoft.com/office/drawing/2014/main" id="{5EF6C946-4AB9-4117-8FAD-E557BD6F4DAA}"/>
                </a:ext>
              </a:extLst>
            </p:cNvPr>
            <p:cNvGrpSpPr/>
            <p:nvPr/>
          </p:nvGrpSpPr>
          <p:grpSpPr>
            <a:xfrm>
              <a:off x="392782" y="2869758"/>
              <a:ext cx="62878" cy="735339"/>
              <a:chOff x="1557941" y="2729310"/>
              <a:chExt cx="190529" cy="2228168"/>
            </a:xfrm>
            <a:grpFill/>
          </p:grpSpPr>
          <p:sp>
            <p:nvSpPr>
              <p:cNvPr id="814" name="Freeform: Shape 320">
                <a:extLst>
                  <a:ext uri="{FF2B5EF4-FFF2-40B4-BE49-F238E27FC236}">
                    <a16:creationId xmlns="" xmlns:a16="http://schemas.microsoft.com/office/drawing/2014/main" id="{831C0C69-A439-4827-919D-C37758CC04B6}"/>
                  </a:ext>
                </a:extLst>
              </p:cNvPr>
              <p:cNvSpPr/>
              <p:nvPr/>
            </p:nvSpPr>
            <p:spPr>
              <a:xfrm>
                <a:off x="1635884" y="2763726"/>
                <a:ext cx="25981" cy="2136133"/>
              </a:xfrm>
              <a:custGeom>
                <a:avLst/>
                <a:gdLst>
                  <a:gd name="connsiteX0" fmla="*/ 0 w 25981"/>
                  <a:gd name="connsiteY0" fmla="*/ 10000 h 2136133"/>
                  <a:gd name="connsiteX1" fmla="*/ 0 w 25981"/>
                  <a:gd name="connsiteY1" fmla="*/ 2123142 h 2136133"/>
                  <a:gd name="connsiteX2" fmla="*/ 25981 w 25981"/>
                  <a:gd name="connsiteY2" fmla="*/ 2123142 h 2136133"/>
                  <a:gd name="connsiteX3" fmla="*/ 25981 w 25981"/>
                  <a:gd name="connsiteY3" fmla="*/ 10000 h 2136133"/>
                  <a:gd name="connsiteX4" fmla="*/ 0 w 25981"/>
                  <a:gd name="connsiteY4" fmla="*/ 10000 h 21361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2136133">
                    <a:moveTo>
                      <a:pt x="0" y="10000"/>
                    </a:moveTo>
                    <a:cubicBezTo>
                      <a:pt x="0" y="711494"/>
                      <a:pt x="0" y="1412988"/>
                      <a:pt x="0" y="2123142"/>
                    </a:cubicBezTo>
                    <a:cubicBezTo>
                      <a:pt x="0" y="2140463"/>
                      <a:pt x="25981" y="2140463"/>
                      <a:pt x="25981" y="2123142"/>
                    </a:cubicBezTo>
                    <a:cubicBezTo>
                      <a:pt x="25981" y="1421649"/>
                      <a:pt x="25981" y="720155"/>
                      <a:pt x="25981" y="10000"/>
                    </a:cubicBezTo>
                    <a:cubicBezTo>
                      <a:pt x="2598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15" name="Freeform: Shape 321">
                <a:extLst>
                  <a:ext uri="{FF2B5EF4-FFF2-40B4-BE49-F238E27FC236}">
                    <a16:creationId xmlns="" xmlns:a16="http://schemas.microsoft.com/office/drawing/2014/main" id="{C74FC721-6299-4F78-B7B3-25786F181F3C}"/>
                  </a:ext>
                </a:extLst>
              </p:cNvPr>
              <p:cNvSpPr/>
              <p:nvPr/>
            </p:nvSpPr>
            <p:spPr>
              <a:xfrm>
                <a:off x="1557941" y="4772957"/>
                <a:ext cx="190529" cy="184521"/>
              </a:xfrm>
              <a:custGeom>
                <a:avLst/>
                <a:gdLst>
                  <a:gd name="connsiteX0" fmla="*/ 95265 w 190529"/>
                  <a:gd name="connsiteY0" fmla="*/ 1326 h 184521"/>
                  <a:gd name="connsiteX1" fmla="*/ 0 w 190529"/>
                  <a:gd name="connsiteY1" fmla="*/ 79270 h 184521"/>
                  <a:gd name="connsiteX2" fmla="*/ 95265 w 190529"/>
                  <a:gd name="connsiteY2" fmla="*/ 183195 h 184521"/>
                  <a:gd name="connsiteX3" fmla="*/ 190529 w 190529"/>
                  <a:gd name="connsiteY3" fmla="*/ 105251 h 184521"/>
                  <a:gd name="connsiteX4" fmla="*/ 95265 w 190529"/>
                  <a:gd name="connsiteY4" fmla="*/ 1326 h 1845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84521">
                    <a:moveTo>
                      <a:pt x="95265" y="1326"/>
                    </a:moveTo>
                    <a:cubicBezTo>
                      <a:pt x="43302" y="-7334"/>
                      <a:pt x="0" y="27307"/>
                      <a:pt x="0" y="79270"/>
                    </a:cubicBezTo>
                    <a:cubicBezTo>
                      <a:pt x="0" y="131233"/>
                      <a:pt x="43302" y="174535"/>
                      <a:pt x="95265" y="183195"/>
                    </a:cubicBezTo>
                    <a:cubicBezTo>
                      <a:pt x="147227" y="191856"/>
                      <a:pt x="190529" y="157214"/>
                      <a:pt x="190529" y="105251"/>
                    </a:cubicBezTo>
                    <a:cubicBezTo>
                      <a:pt x="190529" y="44628"/>
                      <a:pt x="147227" y="1326"/>
                      <a:pt x="95265" y="132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16" name="Freeform: Shape 322">
                <a:extLst>
                  <a:ext uri="{FF2B5EF4-FFF2-40B4-BE49-F238E27FC236}">
                    <a16:creationId xmlns="" xmlns:a16="http://schemas.microsoft.com/office/drawing/2014/main" id="{8C8FCC51-73BC-407E-B796-972B6BDE8741}"/>
                  </a:ext>
                </a:extLst>
              </p:cNvPr>
              <p:cNvSpPr/>
              <p:nvPr/>
            </p:nvSpPr>
            <p:spPr>
              <a:xfrm>
                <a:off x="1557941" y="2729310"/>
                <a:ext cx="190529" cy="184309"/>
              </a:xfrm>
              <a:custGeom>
                <a:avLst/>
                <a:gdLst>
                  <a:gd name="connsiteX0" fmla="*/ 95265 w 190529"/>
                  <a:gd name="connsiteY0" fmla="*/ 1115 h 184309"/>
                  <a:gd name="connsiteX1" fmla="*/ 0 w 190529"/>
                  <a:gd name="connsiteY1" fmla="*/ 105040 h 184309"/>
                  <a:gd name="connsiteX2" fmla="*/ 95265 w 190529"/>
                  <a:gd name="connsiteY2" fmla="*/ 182983 h 184309"/>
                  <a:gd name="connsiteX3" fmla="*/ 190529 w 190529"/>
                  <a:gd name="connsiteY3" fmla="*/ 79058 h 184309"/>
                  <a:gd name="connsiteX4" fmla="*/ 95265 w 190529"/>
                  <a:gd name="connsiteY4" fmla="*/ 1115 h 1843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84309">
                    <a:moveTo>
                      <a:pt x="95265" y="1115"/>
                    </a:moveTo>
                    <a:cubicBezTo>
                      <a:pt x="43302" y="9775"/>
                      <a:pt x="0" y="53077"/>
                      <a:pt x="0" y="105040"/>
                    </a:cubicBezTo>
                    <a:cubicBezTo>
                      <a:pt x="0" y="157002"/>
                      <a:pt x="43302" y="191644"/>
                      <a:pt x="95265" y="182983"/>
                    </a:cubicBezTo>
                    <a:cubicBezTo>
                      <a:pt x="147227" y="174323"/>
                      <a:pt x="190529" y="131021"/>
                      <a:pt x="190529" y="79058"/>
                    </a:cubicBezTo>
                    <a:cubicBezTo>
                      <a:pt x="190529" y="35756"/>
                      <a:pt x="147227" y="-7546"/>
                      <a:pt x="95265" y="111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39" name="Graphic 1">
              <a:extLst>
                <a:ext uri="{FF2B5EF4-FFF2-40B4-BE49-F238E27FC236}">
                  <a16:creationId xmlns="" xmlns:a16="http://schemas.microsoft.com/office/drawing/2014/main" id="{4FE6F0C5-49A0-4E79-8E09-2D6C81860D30}"/>
                </a:ext>
              </a:extLst>
            </p:cNvPr>
            <p:cNvGrpSpPr/>
            <p:nvPr/>
          </p:nvGrpSpPr>
          <p:grpSpPr>
            <a:xfrm>
              <a:off x="532829" y="2861551"/>
              <a:ext cx="62878" cy="754540"/>
              <a:chOff x="1982301" y="2704443"/>
              <a:chExt cx="190529" cy="2286350"/>
            </a:xfrm>
            <a:grpFill/>
          </p:grpSpPr>
          <p:sp>
            <p:nvSpPr>
              <p:cNvPr id="811" name="Freeform: Shape 317">
                <a:extLst>
                  <a:ext uri="{FF2B5EF4-FFF2-40B4-BE49-F238E27FC236}">
                    <a16:creationId xmlns="" xmlns:a16="http://schemas.microsoft.com/office/drawing/2014/main" id="{368B0EAE-3860-4C61-BD15-5FBE99A0591A}"/>
                  </a:ext>
                </a:extLst>
              </p:cNvPr>
              <p:cNvSpPr/>
              <p:nvPr/>
            </p:nvSpPr>
            <p:spPr>
              <a:xfrm>
                <a:off x="2068905" y="2734755"/>
                <a:ext cx="25981" cy="2191085"/>
              </a:xfrm>
              <a:custGeom>
                <a:avLst/>
                <a:gdLst>
                  <a:gd name="connsiteX0" fmla="*/ 0 w 25981"/>
                  <a:gd name="connsiteY0" fmla="*/ 12991 h 2191085"/>
                  <a:gd name="connsiteX1" fmla="*/ 0 w 25981"/>
                  <a:gd name="connsiteY1" fmla="*/ 2178095 h 2191085"/>
                  <a:gd name="connsiteX2" fmla="*/ 25981 w 25981"/>
                  <a:gd name="connsiteY2" fmla="*/ 2178095 h 2191085"/>
                  <a:gd name="connsiteX3" fmla="*/ 25981 w 25981"/>
                  <a:gd name="connsiteY3" fmla="*/ 12991 h 2191085"/>
                  <a:gd name="connsiteX4" fmla="*/ 0 w 25981"/>
                  <a:gd name="connsiteY4" fmla="*/ 12991 h 21910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2191085">
                    <a:moveTo>
                      <a:pt x="0" y="12991"/>
                    </a:moveTo>
                    <a:cubicBezTo>
                      <a:pt x="0" y="731805"/>
                      <a:pt x="0" y="1459281"/>
                      <a:pt x="0" y="2178095"/>
                    </a:cubicBezTo>
                    <a:cubicBezTo>
                      <a:pt x="0" y="2195416"/>
                      <a:pt x="25981" y="2195416"/>
                      <a:pt x="25981" y="2178095"/>
                    </a:cubicBezTo>
                    <a:cubicBezTo>
                      <a:pt x="25981" y="1459281"/>
                      <a:pt x="25981" y="731805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12" name="Freeform: Shape 318">
                <a:extLst>
                  <a:ext uri="{FF2B5EF4-FFF2-40B4-BE49-F238E27FC236}">
                    <a16:creationId xmlns="" xmlns:a16="http://schemas.microsoft.com/office/drawing/2014/main" id="{B64C8198-2260-4B71-A447-6623FD38D3F9}"/>
                  </a:ext>
                </a:extLst>
              </p:cNvPr>
              <p:cNvSpPr/>
              <p:nvPr/>
            </p:nvSpPr>
            <p:spPr>
              <a:xfrm>
                <a:off x="1982301" y="4800264"/>
                <a:ext cx="190529" cy="190529"/>
              </a:xfrm>
              <a:custGeom>
                <a:avLst/>
                <a:gdLst>
                  <a:gd name="connsiteX0" fmla="*/ 95265 w 190529"/>
                  <a:gd name="connsiteY0" fmla="*/ 0 h 190529"/>
                  <a:gd name="connsiteX1" fmla="*/ 0 w 190529"/>
                  <a:gd name="connsiteY1" fmla="*/ 95265 h 190529"/>
                  <a:gd name="connsiteX2" fmla="*/ 95265 w 190529"/>
                  <a:gd name="connsiteY2" fmla="*/ 190529 h 190529"/>
                  <a:gd name="connsiteX3" fmla="*/ 190529 w 190529"/>
                  <a:gd name="connsiteY3" fmla="*/ 95265 h 190529"/>
                  <a:gd name="connsiteX4" fmla="*/ 95265 w 190529"/>
                  <a:gd name="connsiteY4" fmla="*/ 0 h 190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90529">
                    <a:moveTo>
                      <a:pt x="95265" y="0"/>
                    </a:moveTo>
                    <a:cubicBezTo>
                      <a:pt x="43302" y="0"/>
                      <a:pt x="0" y="43302"/>
                      <a:pt x="0" y="95265"/>
                    </a:cubicBezTo>
                    <a:cubicBezTo>
                      <a:pt x="0" y="147227"/>
                      <a:pt x="43302" y="190529"/>
                      <a:pt x="95265" y="190529"/>
                    </a:cubicBezTo>
                    <a:cubicBezTo>
                      <a:pt x="147227" y="190529"/>
                      <a:pt x="190529" y="147227"/>
                      <a:pt x="190529" y="95265"/>
                    </a:cubicBezTo>
                    <a:cubicBezTo>
                      <a:pt x="190529" y="34642"/>
                      <a:pt x="147227" y="0"/>
                      <a:pt x="95265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13" name="Freeform: Shape 319">
                <a:extLst>
                  <a:ext uri="{FF2B5EF4-FFF2-40B4-BE49-F238E27FC236}">
                    <a16:creationId xmlns="" xmlns:a16="http://schemas.microsoft.com/office/drawing/2014/main" id="{78EB358F-D979-4F32-8B64-59179FBA5C9E}"/>
                  </a:ext>
                </a:extLst>
              </p:cNvPr>
              <p:cNvSpPr/>
              <p:nvPr/>
            </p:nvSpPr>
            <p:spPr>
              <a:xfrm>
                <a:off x="1982301" y="2704443"/>
                <a:ext cx="190529" cy="190529"/>
              </a:xfrm>
              <a:custGeom>
                <a:avLst/>
                <a:gdLst>
                  <a:gd name="connsiteX0" fmla="*/ 95265 w 190529"/>
                  <a:gd name="connsiteY0" fmla="*/ 0 h 190529"/>
                  <a:gd name="connsiteX1" fmla="*/ 0 w 190529"/>
                  <a:gd name="connsiteY1" fmla="*/ 95265 h 190529"/>
                  <a:gd name="connsiteX2" fmla="*/ 95265 w 190529"/>
                  <a:gd name="connsiteY2" fmla="*/ 190529 h 190529"/>
                  <a:gd name="connsiteX3" fmla="*/ 190529 w 190529"/>
                  <a:gd name="connsiteY3" fmla="*/ 95265 h 190529"/>
                  <a:gd name="connsiteX4" fmla="*/ 95265 w 190529"/>
                  <a:gd name="connsiteY4" fmla="*/ 0 h 190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90529">
                    <a:moveTo>
                      <a:pt x="95265" y="0"/>
                    </a:moveTo>
                    <a:cubicBezTo>
                      <a:pt x="43302" y="0"/>
                      <a:pt x="0" y="43302"/>
                      <a:pt x="0" y="95265"/>
                    </a:cubicBezTo>
                    <a:cubicBezTo>
                      <a:pt x="0" y="147227"/>
                      <a:pt x="43302" y="190529"/>
                      <a:pt x="95265" y="190529"/>
                    </a:cubicBezTo>
                    <a:cubicBezTo>
                      <a:pt x="147227" y="190529"/>
                      <a:pt x="190529" y="147227"/>
                      <a:pt x="190529" y="95265"/>
                    </a:cubicBezTo>
                    <a:cubicBezTo>
                      <a:pt x="190529" y="43302"/>
                      <a:pt x="147227" y="0"/>
                      <a:pt x="95265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40" name="Graphic 1">
              <a:extLst>
                <a:ext uri="{FF2B5EF4-FFF2-40B4-BE49-F238E27FC236}">
                  <a16:creationId xmlns="" xmlns:a16="http://schemas.microsoft.com/office/drawing/2014/main" id="{02758C65-E473-41CC-98F7-E9CE32AF74D4}"/>
                </a:ext>
              </a:extLst>
            </p:cNvPr>
            <p:cNvGrpSpPr/>
            <p:nvPr/>
          </p:nvGrpSpPr>
          <p:grpSpPr>
            <a:xfrm>
              <a:off x="675735" y="2869688"/>
              <a:ext cx="62878" cy="735409"/>
              <a:chOff x="2415322" y="2729098"/>
              <a:chExt cx="190529" cy="2228380"/>
            </a:xfrm>
            <a:grpFill/>
          </p:grpSpPr>
          <p:sp>
            <p:nvSpPr>
              <p:cNvPr id="808" name="Freeform: Shape 314">
                <a:extLst>
                  <a:ext uri="{FF2B5EF4-FFF2-40B4-BE49-F238E27FC236}">
                    <a16:creationId xmlns="" xmlns:a16="http://schemas.microsoft.com/office/drawing/2014/main" id="{756D3F86-F764-4422-871C-EC028E9DE7A3}"/>
                  </a:ext>
                </a:extLst>
              </p:cNvPr>
              <p:cNvSpPr/>
              <p:nvPr/>
            </p:nvSpPr>
            <p:spPr>
              <a:xfrm>
                <a:off x="2493266" y="2760736"/>
                <a:ext cx="25981" cy="2139123"/>
              </a:xfrm>
              <a:custGeom>
                <a:avLst/>
                <a:gdLst>
                  <a:gd name="connsiteX0" fmla="*/ 0 w 25981"/>
                  <a:gd name="connsiteY0" fmla="*/ 12991 h 2139123"/>
                  <a:gd name="connsiteX1" fmla="*/ 0 w 25981"/>
                  <a:gd name="connsiteY1" fmla="*/ 2126133 h 2139123"/>
                  <a:gd name="connsiteX2" fmla="*/ 25981 w 25981"/>
                  <a:gd name="connsiteY2" fmla="*/ 2126133 h 2139123"/>
                  <a:gd name="connsiteX3" fmla="*/ 25981 w 25981"/>
                  <a:gd name="connsiteY3" fmla="*/ 12991 h 2139123"/>
                  <a:gd name="connsiteX4" fmla="*/ 0 w 25981"/>
                  <a:gd name="connsiteY4" fmla="*/ 12991 h 21391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2139123">
                    <a:moveTo>
                      <a:pt x="0" y="12991"/>
                    </a:moveTo>
                    <a:cubicBezTo>
                      <a:pt x="0" y="714485"/>
                      <a:pt x="0" y="1424639"/>
                      <a:pt x="0" y="2126133"/>
                    </a:cubicBezTo>
                    <a:cubicBezTo>
                      <a:pt x="0" y="2143454"/>
                      <a:pt x="25981" y="2143454"/>
                      <a:pt x="25981" y="2126133"/>
                    </a:cubicBezTo>
                    <a:cubicBezTo>
                      <a:pt x="25981" y="1424639"/>
                      <a:pt x="25981" y="714485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09" name="Freeform: Shape 315">
                <a:extLst>
                  <a:ext uri="{FF2B5EF4-FFF2-40B4-BE49-F238E27FC236}">
                    <a16:creationId xmlns="" xmlns:a16="http://schemas.microsoft.com/office/drawing/2014/main" id="{278FE8DF-5B86-4491-B462-D7C1D0734139}"/>
                  </a:ext>
                </a:extLst>
              </p:cNvPr>
              <p:cNvSpPr/>
              <p:nvPr/>
            </p:nvSpPr>
            <p:spPr>
              <a:xfrm>
                <a:off x="2415322" y="4772957"/>
                <a:ext cx="190529" cy="184521"/>
              </a:xfrm>
              <a:custGeom>
                <a:avLst/>
                <a:gdLst>
                  <a:gd name="connsiteX0" fmla="*/ 95264 w 190529"/>
                  <a:gd name="connsiteY0" fmla="*/ 1326 h 184521"/>
                  <a:gd name="connsiteX1" fmla="*/ 0 w 190529"/>
                  <a:gd name="connsiteY1" fmla="*/ 105251 h 184521"/>
                  <a:gd name="connsiteX2" fmla="*/ 95264 w 190529"/>
                  <a:gd name="connsiteY2" fmla="*/ 183195 h 184521"/>
                  <a:gd name="connsiteX3" fmla="*/ 190529 w 190529"/>
                  <a:gd name="connsiteY3" fmla="*/ 79270 h 184521"/>
                  <a:gd name="connsiteX4" fmla="*/ 95264 w 190529"/>
                  <a:gd name="connsiteY4" fmla="*/ 1326 h 1845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84521">
                    <a:moveTo>
                      <a:pt x="95264" y="1326"/>
                    </a:moveTo>
                    <a:cubicBezTo>
                      <a:pt x="43302" y="9987"/>
                      <a:pt x="0" y="53289"/>
                      <a:pt x="0" y="105251"/>
                    </a:cubicBezTo>
                    <a:cubicBezTo>
                      <a:pt x="0" y="157214"/>
                      <a:pt x="43302" y="191856"/>
                      <a:pt x="95264" y="183195"/>
                    </a:cubicBezTo>
                    <a:cubicBezTo>
                      <a:pt x="147227" y="174535"/>
                      <a:pt x="190529" y="131233"/>
                      <a:pt x="190529" y="79270"/>
                    </a:cubicBezTo>
                    <a:cubicBezTo>
                      <a:pt x="181869" y="27307"/>
                      <a:pt x="147227" y="-7334"/>
                      <a:pt x="95264" y="132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10" name="Freeform: Shape 316">
                <a:extLst>
                  <a:ext uri="{FF2B5EF4-FFF2-40B4-BE49-F238E27FC236}">
                    <a16:creationId xmlns="" xmlns:a16="http://schemas.microsoft.com/office/drawing/2014/main" id="{4579678F-2263-4985-ABB7-489F79B250CE}"/>
                  </a:ext>
                </a:extLst>
              </p:cNvPr>
              <p:cNvSpPr/>
              <p:nvPr/>
            </p:nvSpPr>
            <p:spPr>
              <a:xfrm>
                <a:off x="2415322" y="2729098"/>
                <a:ext cx="190529" cy="184521"/>
              </a:xfrm>
              <a:custGeom>
                <a:avLst/>
                <a:gdLst>
                  <a:gd name="connsiteX0" fmla="*/ 95264 w 190529"/>
                  <a:gd name="connsiteY0" fmla="*/ 1326 h 184521"/>
                  <a:gd name="connsiteX1" fmla="*/ 0 w 190529"/>
                  <a:gd name="connsiteY1" fmla="*/ 79270 h 184521"/>
                  <a:gd name="connsiteX2" fmla="*/ 95264 w 190529"/>
                  <a:gd name="connsiteY2" fmla="*/ 183195 h 184521"/>
                  <a:gd name="connsiteX3" fmla="*/ 190529 w 190529"/>
                  <a:gd name="connsiteY3" fmla="*/ 105251 h 184521"/>
                  <a:gd name="connsiteX4" fmla="*/ 95264 w 190529"/>
                  <a:gd name="connsiteY4" fmla="*/ 1326 h 1845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84521">
                    <a:moveTo>
                      <a:pt x="95264" y="1326"/>
                    </a:moveTo>
                    <a:cubicBezTo>
                      <a:pt x="43302" y="-7334"/>
                      <a:pt x="0" y="27308"/>
                      <a:pt x="0" y="79270"/>
                    </a:cubicBezTo>
                    <a:cubicBezTo>
                      <a:pt x="0" y="131233"/>
                      <a:pt x="43302" y="174535"/>
                      <a:pt x="95264" y="183195"/>
                    </a:cubicBezTo>
                    <a:cubicBezTo>
                      <a:pt x="147227" y="191856"/>
                      <a:pt x="190529" y="157214"/>
                      <a:pt x="190529" y="105251"/>
                    </a:cubicBezTo>
                    <a:cubicBezTo>
                      <a:pt x="181869" y="53289"/>
                      <a:pt x="147227" y="9987"/>
                      <a:pt x="95264" y="132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41" name="Graphic 1">
              <a:extLst>
                <a:ext uri="{FF2B5EF4-FFF2-40B4-BE49-F238E27FC236}">
                  <a16:creationId xmlns="" xmlns:a16="http://schemas.microsoft.com/office/drawing/2014/main" id="{9BDA2510-86A2-4225-9465-D0BEF09B3603}"/>
                </a:ext>
              </a:extLst>
            </p:cNvPr>
            <p:cNvGrpSpPr/>
            <p:nvPr/>
          </p:nvGrpSpPr>
          <p:grpSpPr>
            <a:xfrm>
              <a:off x="815782" y="2900061"/>
              <a:ext cx="62878" cy="674661"/>
              <a:chOff x="2839683" y="2821134"/>
              <a:chExt cx="190528" cy="2044308"/>
            </a:xfrm>
            <a:grpFill/>
          </p:grpSpPr>
          <p:sp>
            <p:nvSpPr>
              <p:cNvPr id="805" name="Freeform: Shape 311">
                <a:extLst>
                  <a:ext uri="{FF2B5EF4-FFF2-40B4-BE49-F238E27FC236}">
                    <a16:creationId xmlns="" xmlns:a16="http://schemas.microsoft.com/office/drawing/2014/main" id="{E9593914-0798-4AF1-8365-0698BF2658EE}"/>
                  </a:ext>
                </a:extLst>
              </p:cNvPr>
              <p:cNvSpPr/>
              <p:nvPr/>
            </p:nvSpPr>
            <p:spPr>
              <a:xfrm>
                <a:off x="2926287" y="2847340"/>
                <a:ext cx="25981" cy="1965915"/>
              </a:xfrm>
              <a:custGeom>
                <a:avLst/>
                <a:gdLst>
                  <a:gd name="connsiteX0" fmla="*/ 0 w 25981"/>
                  <a:gd name="connsiteY0" fmla="*/ 12991 h 1965915"/>
                  <a:gd name="connsiteX1" fmla="*/ 0 w 25981"/>
                  <a:gd name="connsiteY1" fmla="*/ 1952924 h 1965915"/>
                  <a:gd name="connsiteX2" fmla="*/ 25981 w 25981"/>
                  <a:gd name="connsiteY2" fmla="*/ 1952924 h 1965915"/>
                  <a:gd name="connsiteX3" fmla="*/ 25981 w 25981"/>
                  <a:gd name="connsiteY3" fmla="*/ 12991 h 1965915"/>
                  <a:gd name="connsiteX4" fmla="*/ 0 w 25981"/>
                  <a:gd name="connsiteY4" fmla="*/ 12991 h 19659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965915">
                    <a:moveTo>
                      <a:pt x="0" y="12991"/>
                    </a:moveTo>
                    <a:cubicBezTo>
                      <a:pt x="0" y="662522"/>
                      <a:pt x="0" y="1303393"/>
                      <a:pt x="0" y="1952924"/>
                    </a:cubicBezTo>
                    <a:cubicBezTo>
                      <a:pt x="0" y="1970245"/>
                      <a:pt x="25981" y="1970245"/>
                      <a:pt x="25981" y="1952924"/>
                    </a:cubicBezTo>
                    <a:cubicBezTo>
                      <a:pt x="25981" y="1303393"/>
                      <a:pt x="25981" y="662522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06" name="Freeform: Shape 312">
                <a:extLst>
                  <a:ext uri="{FF2B5EF4-FFF2-40B4-BE49-F238E27FC236}">
                    <a16:creationId xmlns="" xmlns:a16="http://schemas.microsoft.com/office/drawing/2014/main" id="{89DC5B3B-504A-4B5F-AF51-FBAFD3845300}"/>
                  </a:ext>
                </a:extLst>
              </p:cNvPr>
              <p:cNvSpPr/>
              <p:nvPr/>
            </p:nvSpPr>
            <p:spPr>
              <a:xfrm>
                <a:off x="2839683" y="4694680"/>
                <a:ext cx="190528" cy="170762"/>
              </a:xfrm>
              <a:custGeom>
                <a:avLst/>
                <a:gdLst>
                  <a:gd name="connsiteX0" fmla="*/ 95264 w 190528"/>
                  <a:gd name="connsiteY0" fmla="*/ 1659 h 170762"/>
                  <a:gd name="connsiteX1" fmla="*/ 0 w 190528"/>
                  <a:gd name="connsiteY1" fmla="*/ 105584 h 170762"/>
                  <a:gd name="connsiteX2" fmla="*/ 95264 w 190528"/>
                  <a:gd name="connsiteY2" fmla="*/ 166207 h 170762"/>
                  <a:gd name="connsiteX3" fmla="*/ 190529 w 190528"/>
                  <a:gd name="connsiteY3" fmla="*/ 62282 h 170762"/>
                  <a:gd name="connsiteX4" fmla="*/ 95264 w 190528"/>
                  <a:gd name="connsiteY4" fmla="*/ 1659 h 17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70762">
                    <a:moveTo>
                      <a:pt x="95264" y="1659"/>
                    </a:moveTo>
                    <a:cubicBezTo>
                      <a:pt x="43302" y="10320"/>
                      <a:pt x="0" y="62282"/>
                      <a:pt x="0" y="105584"/>
                    </a:cubicBezTo>
                    <a:cubicBezTo>
                      <a:pt x="0" y="148886"/>
                      <a:pt x="43302" y="183528"/>
                      <a:pt x="95264" y="166207"/>
                    </a:cubicBezTo>
                    <a:cubicBezTo>
                      <a:pt x="147227" y="148886"/>
                      <a:pt x="190529" y="105584"/>
                      <a:pt x="190529" y="62282"/>
                    </a:cubicBezTo>
                    <a:cubicBezTo>
                      <a:pt x="190529" y="18980"/>
                      <a:pt x="147227" y="-7001"/>
                      <a:pt x="95264" y="165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07" name="Freeform: Shape 313">
                <a:extLst>
                  <a:ext uri="{FF2B5EF4-FFF2-40B4-BE49-F238E27FC236}">
                    <a16:creationId xmlns="" xmlns:a16="http://schemas.microsoft.com/office/drawing/2014/main" id="{BB46BD50-0B9A-46B5-BA23-BDB718B1780A}"/>
                  </a:ext>
                </a:extLst>
              </p:cNvPr>
              <p:cNvSpPr/>
              <p:nvPr/>
            </p:nvSpPr>
            <p:spPr>
              <a:xfrm>
                <a:off x="2839683" y="2821134"/>
                <a:ext cx="190528" cy="170762"/>
              </a:xfrm>
              <a:custGeom>
                <a:avLst/>
                <a:gdLst>
                  <a:gd name="connsiteX0" fmla="*/ 95264 w 190528"/>
                  <a:gd name="connsiteY0" fmla="*/ 4555 h 170762"/>
                  <a:gd name="connsiteX1" fmla="*/ 0 w 190528"/>
                  <a:gd name="connsiteY1" fmla="*/ 65178 h 170762"/>
                  <a:gd name="connsiteX2" fmla="*/ 95264 w 190528"/>
                  <a:gd name="connsiteY2" fmla="*/ 169103 h 170762"/>
                  <a:gd name="connsiteX3" fmla="*/ 190529 w 190528"/>
                  <a:gd name="connsiteY3" fmla="*/ 108480 h 170762"/>
                  <a:gd name="connsiteX4" fmla="*/ 95264 w 190528"/>
                  <a:gd name="connsiteY4" fmla="*/ 4555 h 17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70762">
                    <a:moveTo>
                      <a:pt x="95264" y="4555"/>
                    </a:moveTo>
                    <a:cubicBezTo>
                      <a:pt x="43302" y="-12766"/>
                      <a:pt x="0" y="21876"/>
                      <a:pt x="0" y="65178"/>
                    </a:cubicBezTo>
                    <a:cubicBezTo>
                      <a:pt x="0" y="108480"/>
                      <a:pt x="43302" y="160443"/>
                      <a:pt x="95264" y="169103"/>
                    </a:cubicBezTo>
                    <a:cubicBezTo>
                      <a:pt x="147227" y="177763"/>
                      <a:pt x="190529" y="151782"/>
                      <a:pt x="190529" y="108480"/>
                    </a:cubicBezTo>
                    <a:cubicBezTo>
                      <a:pt x="190529" y="65178"/>
                      <a:pt x="147227" y="13215"/>
                      <a:pt x="95264" y="455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42" name="Graphic 1">
              <a:extLst>
                <a:ext uri="{FF2B5EF4-FFF2-40B4-BE49-F238E27FC236}">
                  <a16:creationId xmlns="" xmlns:a16="http://schemas.microsoft.com/office/drawing/2014/main" id="{436032C5-ABD0-45AE-9A69-AB7691F4A419}"/>
                </a:ext>
              </a:extLst>
            </p:cNvPr>
            <p:cNvGrpSpPr/>
            <p:nvPr/>
          </p:nvGrpSpPr>
          <p:grpSpPr>
            <a:xfrm>
              <a:off x="958687" y="2945052"/>
              <a:ext cx="62878" cy="583608"/>
              <a:chOff x="3272704" y="2957461"/>
              <a:chExt cx="190528" cy="1768406"/>
            </a:xfrm>
            <a:grpFill/>
          </p:grpSpPr>
          <p:sp>
            <p:nvSpPr>
              <p:cNvPr id="802" name="Freeform: Shape 308">
                <a:extLst>
                  <a:ext uri="{FF2B5EF4-FFF2-40B4-BE49-F238E27FC236}">
                    <a16:creationId xmlns="" xmlns:a16="http://schemas.microsoft.com/office/drawing/2014/main" id="{F324E512-E2EE-480F-BC47-24FC0BEF2E86}"/>
                  </a:ext>
                </a:extLst>
              </p:cNvPr>
              <p:cNvSpPr/>
              <p:nvPr/>
            </p:nvSpPr>
            <p:spPr>
              <a:xfrm>
                <a:off x="3350647" y="2985907"/>
                <a:ext cx="25981" cy="1688781"/>
              </a:xfrm>
              <a:custGeom>
                <a:avLst/>
                <a:gdLst>
                  <a:gd name="connsiteX0" fmla="*/ 0 w 25981"/>
                  <a:gd name="connsiteY0" fmla="*/ 12991 h 1688781"/>
                  <a:gd name="connsiteX1" fmla="*/ 0 w 25981"/>
                  <a:gd name="connsiteY1" fmla="*/ 1675791 h 1688781"/>
                  <a:gd name="connsiteX2" fmla="*/ 25981 w 25981"/>
                  <a:gd name="connsiteY2" fmla="*/ 1675791 h 1688781"/>
                  <a:gd name="connsiteX3" fmla="*/ 25981 w 25981"/>
                  <a:gd name="connsiteY3" fmla="*/ 12991 h 1688781"/>
                  <a:gd name="connsiteX4" fmla="*/ 0 w 25981"/>
                  <a:gd name="connsiteY4" fmla="*/ 12991 h 16887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688781">
                    <a:moveTo>
                      <a:pt x="0" y="12991"/>
                    </a:moveTo>
                    <a:cubicBezTo>
                      <a:pt x="0" y="567257"/>
                      <a:pt x="0" y="1121524"/>
                      <a:pt x="0" y="1675791"/>
                    </a:cubicBezTo>
                    <a:cubicBezTo>
                      <a:pt x="0" y="1693112"/>
                      <a:pt x="25981" y="1693112"/>
                      <a:pt x="25981" y="1675791"/>
                    </a:cubicBezTo>
                    <a:cubicBezTo>
                      <a:pt x="25981" y="1121524"/>
                      <a:pt x="25981" y="567257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03" name="Freeform: Shape 309">
                <a:extLst>
                  <a:ext uri="{FF2B5EF4-FFF2-40B4-BE49-F238E27FC236}">
                    <a16:creationId xmlns="" xmlns:a16="http://schemas.microsoft.com/office/drawing/2014/main" id="{7A78D3DD-22B4-4AE5-86F3-8E91826BFE76}"/>
                  </a:ext>
                </a:extLst>
              </p:cNvPr>
              <p:cNvSpPr/>
              <p:nvPr/>
            </p:nvSpPr>
            <p:spPr>
              <a:xfrm>
                <a:off x="3272704" y="4568299"/>
                <a:ext cx="190528" cy="157568"/>
              </a:xfrm>
              <a:custGeom>
                <a:avLst/>
                <a:gdLst>
                  <a:gd name="connsiteX0" fmla="*/ 95264 w 190528"/>
                  <a:gd name="connsiteY0" fmla="*/ 6795 h 157568"/>
                  <a:gd name="connsiteX1" fmla="*/ 0 w 190528"/>
                  <a:gd name="connsiteY1" fmla="*/ 110720 h 157568"/>
                  <a:gd name="connsiteX2" fmla="*/ 95264 w 190528"/>
                  <a:gd name="connsiteY2" fmla="*/ 145362 h 157568"/>
                  <a:gd name="connsiteX3" fmla="*/ 190529 w 190528"/>
                  <a:gd name="connsiteY3" fmla="*/ 41437 h 157568"/>
                  <a:gd name="connsiteX4" fmla="*/ 95264 w 190528"/>
                  <a:gd name="connsiteY4" fmla="*/ 6795 h 1575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57568">
                    <a:moveTo>
                      <a:pt x="95264" y="6795"/>
                    </a:moveTo>
                    <a:cubicBezTo>
                      <a:pt x="43302" y="24116"/>
                      <a:pt x="0" y="67418"/>
                      <a:pt x="0" y="110720"/>
                    </a:cubicBezTo>
                    <a:cubicBezTo>
                      <a:pt x="0" y="154022"/>
                      <a:pt x="43302" y="171343"/>
                      <a:pt x="95264" y="145362"/>
                    </a:cubicBezTo>
                    <a:cubicBezTo>
                      <a:pt x="147227" y="128041"/>
                      <a:pt x="190529" y="76078"/>
                      <a:pt x="190529" y="41437"/>
                    </a:cubicBezTo>
                    <a:cubicBezTo>
                      <a:pt x="181869" y="6795"/>
                      <a:pt x="147227" y="-10526"/>
                      <a:pt x="95264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04" name="Freeform: Shape 310">
                <a:extLst>
                  <a:ext uri="{FF2B5EF4-FFF2-40B4-BE49-F238E27FC236}">
                    <a16:creationId xmlns="" xmlns:a16="http://schemas.microsoft.com/office/drawing/2014/main" id="{57C536E5-2EE9-42A2-AE72-A4995B5C372A}"/>
                  </a:ext>
                </a:extLst>
              </p:cNvPr>
              <p:cNvSpPr/>
              <p:nvPr/>
            </p:nvSpPr>
            <p:spPr>
              <a:xfrm>
                <a:off x="3272704" y="2957461"/>
                <a:ext cx="190528" cy="152156"/>
              </a:xfrm>
              <a:custGeom>
                <a:avLst/>
                <a:gdLst>
                  <a:gd name="connsiteX0" fmla="*/ 95264 w 190528"/>
                  <a:gd name="connsiteY0" fmla="*/ 6795 h 152156"/>
                  <a:gd name="connsiteX1" fmla="*/ 0 w 190528"/>
                  <a:gd name="connsiteY1" fmla="*/ 41437 h 152156"/>
                  <a:gd name="connsiteX2" fmla="*/ 95264 w 190528"/>
                  <a:gd name="connsiteY2" fmla="*/ 145362 h 152156"/>
                  <a:gd name="connsiteX3" fmla="*/ 190529 w 190528"/>
                  <a:gd name="connsiteY3" fmla="*/ 110720 h 152156"/>
                  <a:gd name="connsiteX4" fmla="*/ 95264 w 190528"/>
                  <a:gd name="connsiteY4" fmla="*/ 6795 h 152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52156">
                    <a:moveTo>
                      <a:pt x="95264" y="6795"/>
                    </a:moveTo>
                    <a:cubicBezTo>
                      <a:pt x="43302" y="-10526"/>
                      <a:pt x="0" y="6795"/>
                      <a:pt x="0" y="41437"/>
                    </a:cubicBezTo>
                    <a:cubicBezTo>
                      <a:pt x="0" y="84739"/>
                      <a:pt x="43302" y="128041"/>
                      <a:pt x="95264" y="145362"/>
                    </a:cubicBezTo>
                    <a:cubicBezTo>
                      <a:pt x="147227" y="162683"/>
                      <a:pt x="190529" y="145362"/>
                      <a:pt x="190529" y="110720"/>
                    </a:cubicBezTo>
                    <a:cubicBezTo>
                      <a:pt x="181869" y="76078"/>
                      <a:pt x="147227" y="32776"/>
                      <a:pt x="95264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43" name="Graphic 1">
              <a:extLst>
                <a:ext uri="{FF2B5EF4-FFF2-40B4-BE49-F238E27FC236}">
                  <a16:creationId xmlns="" xmlns:a16="http://schemas.microsoft.com/office/drawing/2014/main" id="{74A43EB6-547E-4433-8DEF-0C3D26F0D10C}"/>
                </a:ext>
              </a:extLst>
            </p:cNvPr>
            <p:cNvGrpSpPr/>
            <p:nvPr/>
          </p:nvGrpSpPr>
          <p:grpSpPr>
            <a:xfrm>
              <a:off x="1098734" y="3005187"/>
              <a:ext cx="62878" cy="461552"/>
              <a:chOff x="3697064" y="3139678"/>
              <a:chExt cx="190529" cy="1398559"/>
            </a:xfrm>
            <a:grpFill/>
          </p:grpSpPr>
          <p:sp>
            <p:nvSpPr>
              <p:cNvPr id="799" name="Freeform: Shape 305">
                <a:extLst>
                  <a:ext uri="{FF2B5EF4-FFF2-40B4-BE49-F238E27FC236}">
                    <a16:creationId xmlns="" xmlns:a16="http://schemas.microsoft.com/office/drawing/2014/main" id="{DDA5C233-F5BA-4188-BE5B-C04D853A8507}"/>
                  </a:ext>
                </a:extLst>
              </p:cNvPr>
              <p:cNvSpPr/>
              <p:nvPr/>
            </p:nvSpPr>
            <p:spPr>
              <a:xfrm>
                <a:off x="3775008" y="3170766"/>
                <a:ext cx="27371" cy="1322053"/>
              </a:xfrm>
              <a:custGeom>
                <a:avLst/>
                <a:gdLst>
                  <a:gd name="connsiteX0" fmla="*/ 0 w 27371"/>
                  <a:gd name="connsiteY0" fmla="*/ 10000 h 1322053"/>
                  <a:gd name="connsiteX1" fmla="*/ 0 w 27371"/>
                  <a:gd name="connsiteY1" fmla="*/ 1309063 h 1322053"/>
                  <a:gd name="connsiteX2" fmla="*/ 25981 w 27371"/>
                  <a:gd name="connsiteY2" fmla="*/ 1309063 h 1322053"/>
                  <a:gd name="connsiteX3" fmla="*/ 25981 w 27371"/>
                  <a:gd name="connsiteY3" fmla="*/ 10000 h 1322053"/>
                  <a:gd name="connsiteX4" fmla="*/ 0 w 27371"/>
                  <a:gd name="connsiteY4" fmla="*/ 10000 h 13220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371" h="1322053">
                    <a:moveTo>
                      <a:pt x="0" y="10000"/>
                    </a:moveTo>
                    <a:cubicBezTo>
                      <a:pt x="0" y="443021"/>
                      <a:pt x="0" y="876042"/>
                      <a:pt x="0" y="1309063"/>
                    </a:cubicBezTo>
                    <a:cubicBezTo>
                      <a:pt x="0" y="1326384"/>
                      <a:pt x="25981" y="1326384"/>
                      <a:pt x="25981" y="1309063"/>
                    </a:cubicBezTo>
                    <a:cubicBezTo>
                      <a:pt x="25981" y="876042"/>
                      <a:pt x="25981" y="443021"/>
                      <a:pt x="25981" y="10000"/>
                    </a:cubicBezTo>
                    <a:cubicBezTo>
                      <a:pt x="3464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00" name="Freeform: Shape 306">
                <a:extLst>
                  <a:ext uri="{FF2B5EF4-FFF2-40B4-BE49-F238E27FC236}">
                    <a16:creationId xmlns="" xmlns:a16="http://schemas.microsoft.com/office/drawing/2014/main" id="{DBEAA00A-A687-477E-8926-5C9977969F28}"/>
                  </a:ext>
                </a:extLst>
              </p:cNvPr>
              <p:cNvSpPr/>
              <p:nvPr/>
            </p:nvSpPr>
            <p:spPr>
              <a:xfrm>
                <a:off x="3697064" y="4401534"/>
                <a:ext cx="190529" cy="136703"/>
              </a:xfrm>
              <a:custGeom>
                <a:avLst/>
                <a:gdLst>
                  <a:gd name="connsiteX0" fmla="*/ 95265 w 190529"/>
                  <a:gd name="connsiteY0" fmla="*/ 9011 h 136703"/>
                  <a:gd name="connsiteX1" fmla="*/ 0 w 190529"/>
                  <a:gd name="connsiteY1" fmla="*/ 104276 h 136703"/>
                  <a:gd name="connsiteX2" fmla="*/ 95265 w 190529"/>
                  <a:gd name="connsiteY2" fmla="*/ 121597 h 136703"/>
                  <a:gd name="connsiteX3" fmla="*/ 190529 w 190529"/>
                  <a:gd name="connsiteY3" fmla="*/ 26332 h 136703"/>
                  <a:gd name="connsiteX4" fmla="*/ 95265 w 190529"/>
                  <a:gd name="connsiteY4" fmla="*/ 9011 h 1367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36703">
                    <a:moveTo>
                      <a:pt x="95265" y="9011"/>
                    </a:moveTo>
                    <a:cubicBezTo>
                      <a:pt x="43302" y="26332"/>
                      <a:pt x="0" y="69634"/>
                      <a:pt x="0" y="104276"/>
                    </a:cubicBezTo>
                    <a:cubicBezTo>
                      <a:pt x="0" y="138918"/>
                      <a:pt x="43302" y="147578"/>
                      <a:pt x="95265" y="121597"/>
                    </a:cubicBezTo>
                    <a:cubicBezTo>
                      <a:pt x="147227" y="95615"/>
                      <a:pt x="190529" y="52313"/>
                      <a:pt x="190529" y="26332"/>
                    </a:cubicBezTo>
                    <a:cubicBezTo>
                      <a:pt x="190529" y="351"/>
                      <a:pt x="147227" y="-8309"/>
                      <a:pt x="95265" y="901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01" name="Freeform: Shape 307">
                <a:extLst>
                  <a:ext uri="{FF2B5EF4-FFF2-40B4-BE49-F238E27FC236}">
                    <a16:creationId xmlns="" xmlns:a16="http://schemas.microsoft.com/office/drawing/2014/main" id="{5E0D11D6-FF01-44C4-A888-80CC6C2DD002}"/>
                  </a:ext>
                </a:extLst>
              </p:cNvPr>
              <p:cNvSpPr/>
              <p:nvPr/>
            </p:nvSpPr>
            <p:spPr>
              <a:xfrm>
                <a:off x="3697064" y="3139678"/>
                <a:ext cx="190529" cy="139763"/>
              </a:xfrm>
              <a:custGeom>
                <a:avLst/>
                <a:gdLst>
                  <a:gd name="connsiteX0" fmla="*/ 95265 w 190529"/>
                  <a:gd name="connsiteY0" fmla="*/ 15107 h 139763"/>
                  <a:gd name="connsiteX1" fmla="*/ 0 w 190529"/>
                  <a:gd name="connsiteY1" fmla="*/ 32427 h 139763"/>
                  <a:gd name="connsiteX2" fmla="*/ 95265 w 190529"/>
                  <a:gd name="connsiteY2" fmla="*/ 127692 h 139763"/>
                  <a:gd name="connsiteX3" fmla="*/ 190529 w 190529"/>
                  <a:gd name="connsiteY3" fmla="*/ 119032 h 139763"/>
                  <a:gd name="connsiteX4" fmla="*/ 95265 w 190529"/>
                  <a:gd name="connsiteY4" fmla="*/ 15107 h 1397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39763">
                    <a:moveTo>
                      <a:pt x="95265" y="15107"/>
                    </a:moveTo>
                    <a:cubicBezTo>
                      <a:pt x="43302" y="-10875"/>
                      <a:pt x="0" y="-2214"/>
                      <a:pt x="0" y="32427"/>
                    </a:cubicBezTo>
                    <a:cubicBezTo>
                      <a:pt x="0" y="67069"/>
                      <a:pt x="43302" y="110371"/>
                      <a:pt x="95265" y="127692"/>
                    </a:cubicBezTo>
                    <a:cubicBezTo>
                      <a:pt x="147227" y="145013"/>
                      <a:pt x="190529" y="145013"/>
                      <a:pt x="190529" y="119032"/>
                    </a:cubicBezTo>
                    <a:cubicBezTo>
                      <a:pt x="190529" y="84390"/>
                      <a:pt x="147227" y="41088"/>
                      <a:pt x="95265" y="1510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44" name="Graphic 1">
              <a:extLst>
                <a:ext uri="{FF2B5EF4-FFF2-40B4-BE49-F238E27FC236}">
                  <a16:creationId xmlns="" xmlns:a16="http://schemas.microsoft.com/office/drawing/2014/main" id="{5A61E45F-678B-4A4B-8A4A-F3DFB59169D4}"/>
                </a:ext>
              </a:extLst>
            </p:cNvPr>
            <p:cNvGrpSpPr/>
            <p:nvPr/>
          </p:nvGrpSpPr>
          <p:grpSpPr>
            <a:xfrm>
              <a:off x="1238782" y="3079306"/>
              <a:ext cx="62878" cy="316172"/>
              <a:chOff x="4121425" y="3364268"/>
              <a:chExt cx="190529" cy="958039"/>
            </a:xfrm>
            <a:grpFill/>
          </p:grpSpPr>
          <p:sp>
            <p:nvSpPr>
              <p:cNvPr id="796" name="Freeform: Shape 302">
                <a:extLst>
                  <a:ext uri="{FF2B5EF4-FFF2-40B4-BE49-F238E27FC236}">
                    <a16:creationId xmlns="" xmlns:a16="http://schemas.microsoft.com/office/drawing/2014/main" id="{F886DBB2-9456-4458-AA12-CF2AE4A81339}"/>
                  </a:ext>
                </a:extLst>
              </p:cNvPr>
              <p:cNvSpPr/>
              <p:nvPr/>
            </p:nvSpPr>
            <p:spPr>
              <a:xfrm>
                <a:off x="4208029" y="3392946"/>
                <a:ext cx="25981" cy="892023"/>
              </a:xfrm>
              <a:custGeom>
                <a:avLst/>
                <a:gdLst>
                  <a:gd name="connsiteX0" fmla="*/ 0 w 25981"/>
                  <a:gd name="connsiteY0" fmla="*/ 12991 h 892023"/>
                  <a:gd name="connsiteX1" fmla="*/ 0 w 25981"/>
                  <a:gd name="connsiteY1" fmla="*/ 879033 h 892023"/>
                  <a:gd name="connsiteX2" fmla="*/ 25981 w 25981"/>
                  <a:gd name="connsiteY2" fmla="*/ 879033 h 892023"/>
                  <a:gd name="connsiteX3" fmla="*/ 25981 w 25981"/>
                  <a:gd name="connsiteY3" fmla="*/ 12991 h 892023"/>
                  <a:gd name="connsiteX4" fmla="*/ 0 w 25981"/>
                  <a:gd name="connsiteY4" fmla="*/ 12991 h 8920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892023">
                    <a:moveTo>
                      <a:pt x="0" y="12991"/>
                    </a:moveTo>
                    <a:cubicBezTo>
                      <a:pt x="0" y="298784"/>
                      <a:pt x="0" y="593239"/>
                      <a:pt x="0" y="879033"/>
                    </a:cubicBezTo>
                    <a:cubicBezTo>
                      <a:pt x="0" y="896353"/>
                      <a:pt x="25981" y="896353"/>
                      <a:pt x="25981" y="879033"/>
                    </a:cubicBezTo>
                    <a:cubicBezTo>
                      <a:pt x="25981" y="593239"/>
                      <a:pt x="25981" y="298784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97" name="Freeform: Shape 303">
                <a:extLst>
                  <a:ext uri="{FF2B5EF4-FFF2-40B4-BE49-F238E27FC236}">
                    <a16:creationId xmlns="" xmlns:a16="http://schemas.microsoft.com/office/drawing/2014/main" id="{961EF9EB-21EE-4BD6-AF1A-95AF7D57ABDF}"/>
                  </a:ext>
                </a:extLst>
              </p:cNvPr>
              <p:cNvSpPr/>
              <p:nvPr/>
            </p:nvSpPr>
            <p:spPr>
              <a:xfrm>
                <a:off x="4121425" y="4201915"/>
                <a:ext cx="190529" cy="120393"/>
              </a:xfrm>
              <a:custGeom>
                <a:avLst/>
                <a:gdLst>
                  <a:gd name="connsiteX0" fmla="*/ 95264 w 190529"/>
                  <a:gd name="connsiteY0" fmla="*/ 18102 h 120393"/>
                  <a:gd name="connsiteX1" fmla="*/ 0 w 190529"/>
                  <a:gd name="connsiteY1" fmla="*/ 104706 h 120393"/>
                  <a:gd name="connsiteX2" fmla="*/ 95264 w 190529"/>
                  <a:gd name="connsiteY2" fmla="*/ 96046 h 120393"/>
                  <a:gd name="connsiteX3" fmla="*/ 190529 w 190529"/>
                  <a:gd name="connsiteY3" fmla="*/ 9441 h 120393"/>
                  <a:gd name="connsiteX4" fmla="*/ 95264 w 190529"/>
                  <a:gd name="connsiteY4" fmla="*/ 18102 h 120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20393">
                    <a:moveTo>
                      <a:pt x="95264" y="18102"/>
                    </a:moveTo>
                    <a:cubicBezTo>
                      <a:pt x="43302" y="44083"/>
                      <a:pt x="0" y="78725"/>
                      <a:pt x="0" y="104706"/>
                    </a:cubicBezTo>
                    <a:cubicBezTo>
                      <a:pt x="0" y="130687"/>
                      <a:pt x="43302" y="122027"/>
                      <a:pt x="95264" y="96046"/>
                    </a:cubicBezTo>
                    <a:cubicBezTo>
                      <a:pt x="147227" y="70064"/>
                      <a:pt x="190529" y="26762"/>
                      <a:pt x="190529" y="9441"/>
                    </a:cubicBezTo>
                    <a:cubicBezTo>
                      <a:pt x="190529" y="-7880"/>
                      <a:pt x="147227" y="781"/>
                      <a:pt x="95264" y="1810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98" name="Freeform: Shape 304">
                <a:extLst>
                  <a:ext uri="{FF2B5EF4-FFF2-40B4-BE49-F238E27FC236}">
                    <a16:creationId xmlns="" xmlns:a16="http://schemas.microsoft.com/office/drawing/2014/main" id="{C5C63D25-C16B-4878-AA4D-344B95CB1BF5}"/>
                  </a:ext>
                </a:extLst>
              </p:cNvPr>
              <p:cNvSpPr/>
              <p:nvPr/>
            </p:nvSpPr>
            <p:spPr>
              <a:xfrm>
                <a:off x="4121425" y="3364268"/>
                <a:ext cx="190529" cy="123023"/>
              </a:xfrm>
              <a:custGeom>
                <a:avLst/>
                <a:gdLst>
                  <a:gd name="connsiteX0" fmla="*/ 95264 w 190529"/>
                  <a:gd name="connsiteY0" fmla="*/ 24348 h 123023"/>
                  <a:gd name="connsiteX1" fmla="*/ 0 w 190529"/>
                  <a:gd name="connsiteY1" fmla="*/ 15687 h 123023"/>
                  <a:gd name="connsiteX2" fmla="*/ 95264 w 190529"/>
                  <a:gd name="connsiteY2" fmla="*/ 102292 h 123023"/>
                  <a:gd name="connsiteX3" fmla="*/ 190529 w 190529"/>
                  <a:gd name="connsiteY3" fmla="*/ 110952 h 123023"/>
                  <a:gd name="connsiteX4" fmla="*/ 95264 w 190529"/>
                  <a:gd name="connsiteY4" fmla="*/ 24348 h 1230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23023">
                    <a:moveTo>
                      <a:pt x="95264" y="24348"/>
                    </a:moveTo>
                    <a:cubicBezTo>
                      <a:pt x="43302" y="-1633"/>
                      <a:pt x="0" y="-10294"/>
                      <a:pt x="0" y="15687"/>
                    </a:cubicBezTo>
                    <a:cubicBezTo>
                      <a:pt x="0" y="41669"/>
                      <a:pt x="43302" y="76310"/>
                      <a:pt x="95264" y="102292"/>
                    </a:cubicBezTo>
                    <a:cubicBezTo>
                      <a:pt x="147227" y="128273"/>
                      <a:pt x="190529" y="128273"/>
                      <a:pt x="190529" y="110952"/>
                    </a:cubicBezTo>
                    <a:cubicBezTo>
                      <a:pt x="190529" y="93631"/>
                      <a:pt x="147227" y="50329"/>
                      <a:pt x="95264" y="2434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45" name="Graphic 1">
              <a:extLst>
                <a:ext uri="{FF2B5EF4-FFF2-40B4-BE49-F238E27FC236}">
                  <a16:creationId xmlns="" xmlns:a16="http://schemas.microsoft.com/office/drawing/2014/main" id="{A4663863-E1C5-481E-B98A-FD2CC5C44FD5}"/>
                </a:ext>
              </a:extLst>
            </p:cNvPr>
            <p:cNvGrpSpPr/>
            <p:nvPr/>
          </p:nvGrpSpPr>
          <p:grpSpPr>
            <a:xfrm>
              <a:off x="1381687" y="3157763"/>
              <a:ext cx="62878" cy="159257"/>
              <a:chOff x="4554446" y="3602003"/>
              <a:chExt cx="190529" cy="482570"/>
            </a:xfrm>
            <a:grpFill/>
          </p:grpSpPr>
          <p:sp>
            <p:nvSpPr>
              <p:cNvPr id="793" name="Freeform: Shape 299">
                <a:extLst>
                  <a:ext uri="{FF2B5EF4-FFF2-40B4-BE49-F238E27FC236}">
                    <a16:creationId xmlns="" xmlns:a16="http://schemas.microsoft.com/office/drawing/2014/main" id="{761AB3D8-A5CF-4E8F-B20D-1810CDE9A81A}"/>
                  </a:ext>
                </a:extLst>
              </p:cNvPr>
              <p:cNvSpPr/>
              <p:nvPr/>
            </p:nvSpPr>
            <p:spPr>
              <a:xfrm>
                <a:off x="4632389" y="3635438"/>
                <a:ext cx="27371" cy="407039"/>
              </a:xfrm>
              <a:custGeom>
                <a:avLst/>
                <a:gdLst>
                  <a:gd name="connsiteX0" fmla="*/ 0 w 27371"/>
                  <a:gd name="connsiteY0" fmla="*/ 12991 h 407039"/>
                  <a:gd name="connsiteX1" fmla="*/ 0 w 27371"/>
                  <a:gd name="connsiteY1" fmla="*/ 394049 h 407039"/>
                  <a:gd name="connsiteX2" fmla="*/ 25982 w 27371"/>
                  <a:gd name="connsiteY2" fmla="*/ 394049 h 407039"/>
                  <a:gd name="connsiteX3" fmla="*/ 25982 w 27371"/>
                  <a:gd name="connsiteY3" fmla="*/ 12991 h 407039"/>
                  <a:gd name="connsiteX4" fmla="*/ 0 w 27371"/>
                  <a:gd name="connsiteY4" fmla="*/ 12991 h 4070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371" h="407039">
                    <a:moveTo>
                      <a:pt x="0" y="12991"/>
                    </a:moveTo>
                    <a:cubicBezTo>
                      <a:pt x="0" y="142897"/>
                      <a:pt x="0" y="272803"/>
                      <a:pt x="0" y="394049"/>
                    </a:cubicBezTo>
                    <a:cubicBezTo>
                      <a:pt x="0" y="411370"/>
                      <a:pt x="25982" y="411370"/>
                      <a:pt x="25982" y="394049"/>
                    </a:cubicBezTo>
                    <a:cubicBezTo>
                      <a:pt x="25982" y="264143"/>
                      <a:pt x="25982" y="134237"/>
                      <a:pt x="25982" y="12991"/>
                    </a:cubicBezTo>
                    <a:cubicBezTo>
                      <a:pt x="3464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94" name="Freeform: Shape 300">
                <a:extLst>
                  <a:ext uri="{FF2B5EF4-FFF2-40B4-BE49-F238E27FC236}">
                    <a16:creationId xmlns="" xmlns:a16="http://schemas.microsoft.com/office/drawing/2014/main" id="{CC654C96-5A4A-499C-891E-90F97A332369}"/>
                  </a:ext>
                </a:extLst>
              </p:cNvPr>
              <p:cNvSpPr/>
              <p:nvPr/>
            </p:nvSpPr>
            <p:spPr>
              <a:xfrm>
                <a:off x="4554446" y="3975272"/>
                <a:ext cx="190529" cy="109301"/>
              </a:xfrm>
              <a:custGeom>
                <a:avLst/>
                <a:gdLst>
                  <a:gd name="connsiteX0" fmla="*/ 95264 w 190529"/>
                  <a:gd name="connsiteY0" fmla="*/ 36895 h 109301"/>
                  <a:gd name="connsiteX1" fmla="*/ 0 w 190529"/>
                  <a:gd name="connsiteY1" fmla="*/ 106178 h 109301"/>
                  <a:gd name="connsiteX2" fmla="*/ 95264 w 190529"/>
                  <a:gd name="connsiteY2" fmla="*/ 71536 h 109301"/>
                  <a:gd name="connsiteX3" fmla="*/ 190529 w 190529"/>
                  <a:gd name="connsiteY3" fmla="*/ 2253 h 109301"/>
                  <a:gd name="connsiteX4" fmla="*/ 95264 w 190529"/>
                  <a:gd name="connsiteY4" fmla="*/ 36895 h 109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09301">
                    <a:moveTo>
                      <a:pt x="95264" y="36895"/>
                    </a:moveTo>
                    <a:cubicBezTo>
                      <a:pt x="43302" y="62876"/>
                      <a:pt x="0" y="97517"/>
                      <a:pt x="0" y="106178"/>
                    </a:cubicBezTo>
                    <a:cubicBezTo>
                      <a:pt x="0" y="114838"/>
                      <a:pt x="43302" y="106178"/>
                      <a:pt x="95264" y="71536"/>
                    </a:cubicBezTo>
                    <a:cubicBezTo>
                      <a:pt x="147227" y="36895"/>
                      <a:pt x="190529" y="10913"/>
                      <a:pt x="190529" y="2253"/>
                    </a:cubicBezTo>
                    <a:cubicBezTo>
                      <a:pt x="190529" y="-6408"/>
                      <a:pt x="147227" y="10913"/>
                      <a:pt x="95264" y="368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95" name="Freeform: Shape 301">
                <a:extLst>
                  <a:ext uri="{FF2B5EF4-FFF2-40B4-BE49-F238E27FC236}">
                    <a16:creationId xmlns="" xmlns:a16="http://schemas.microsoft.com/office/drawing/2014/main" id="{8B498DD5-31AC-45EE-BBC9-99E1F3ABA5D9}"/>
                  </a:ext>
                </a:extLst>
              </p:cNvPr>
              <p:cNvSpPr/>
              <p:nvPr/>
            </p:nvSpPr>
            <p:spPr>
              <a:xfrm>
                <a:off x="4554446" y="3602003"/>
                <a:ext cx="190529" cy="109301"/>
              </a:xfrm>
              <a:custGeom>
                <a:avLst/>
                <a:gdLst>
                  <a:gd name="connsiteX0" fmla="*/ 95264 w 190529"/>
                  <a:gd name="connsiteY0" fmla="*/ 37765 h 109301"/>
                  <a:gd name="connsiteX1" fmla="*/ 0 w 190529"/>
                  <a:gd name="connsiteY1" fmla="*/ 3124 h 109301"/>
                  <a:gd name="connsiteX2" fmla="*/ 95264 w 190529"/>
                  <a:gd name="connsiteY2" fmla="*/ 72407 h 109301"/>
                  <a:gd name="connsiteX3" fmla="*/ 190529 w 190529"/>
                  <a:gd name="connsiteY3" fmla="*/ 107049 h 109301"/>
                  <a:gd name="connsiteX4" fmla="*/ 95264 w 190529"/>
                  <a:gd name="connsiteY4" fmla="*/ 37765 h 109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09301">
                    <a:moveTo>
                      <a:pt x="95264" y="37765"/>
                    </a:moveTo>
                    <a:cubicBezTo>
                      <a:pt x="43302" y="3124"/>
                      <a:pt x="0" y="-5537"/>
                      <a:pt x="0" y="3124"/>
                    </a:cubicBezTo>
                    <a:cubicBezTo>
                      <a:pt x="0" y="11784"/>
                      <a:pt x="43302" y="46426"/>
                      <a:pt x="95264" y="72407"/>
                    </a:cubicBezTo>
                    <a:cubicBezTo>
                      <a:pt x="147227" y="98388"/>
                      <a:pt x="190529" y="115709"/>
                      <a:pt x="190529" y="107049"/>
                    </a:cubicBezTo>
                    <a:cubicBezTo>
                      <a:pt x="190529" y="98388"/>
                      <a:pt x="147227" y="72407"/>
                      <a:pt x="95264" y="3776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46" name="Graphic 1">
              <a:extLst>
                <a:ext uri="{FF2B5EF4-FFF2-40B4-BE49-F238E27FC236}">
                  <a16:creationId xmlns="" xmlns:a16="http://schemas.microsoft.com/office/drawing/2014/main" id="{1C0E0C9C-4F97-4945-892C-83FB057996A2}"/>
                </a:ext>
              </a:extLst>
            </p:cNvPr>
            <p:cNvGrpSpPr/>
            <p:nvPr/>
          </p:nvGrpSpPr>
          <p:grpSpPr>
            <a:xfrm>
              <a:off x="1521734" y="3198808"/>
              <a:ext cx="62878" cy="74310"/>
              <a:chOff x="4978806" y="3726373"/>
              <a:chExt cx="190529" cy="225170"/>
            </a:xfrm>
            <a:grpFill/>
          </p:grpSpPr>
          <p:sp>
            <p:nvSpPr>
              <p:cNvPr id="790" name="Freeform: Shape 296">
                <a:extLst>
                  <a:ext uri="{FF2B5EF4-FFF2-40B4-BE49-F238E27FC236}">
                    <a16:creationId xmlns="" xmlns:a16="http://schemas.microsoft.com/office/drawing/2014/main" id="{9DC4ED98-ECED-4EF5-ABB5-FBB722727AEB}"/>
                  </a:ext>
                </a:extLst>
              </p:cNvPr>
              <p:cNvSpPr/>
              <p:nvPr/>
            </p:nvSpPr>
            <p:spPr>
              <a:xfrm>
                <a:off x="5065410" y="3770598"/>
                <a:ext cx="25981" cy="141973"/>
              </a:xfrm>
              <a:custGeom>
                <a:avLst/>
                <a:gdLst>
                  <a:gd name="connsiteX0" fmla="*/ 0 w 25981"/>
                  <a:gd name="connsiteY0" fmla="*/ 16398 h 141973"/>
                  <a:gd name="connsiteX1" fmla="*/ 0 w 25981"/>
                  <a:gd name="connsiteY1" fmla="*/ 128983 h 141973"/>
                  <a:gd name="connsiteX2" fmla="*/ 25982 w 25981"/>
                  <a:gd name="connsiteY2" fmla="*/ 128983 h 141973"/>
                  <a:gd name="connsiteX3" fmla="*/ 25982 w 25981"/>
                  <a:gd name="connsiteY3" fmla="*/ 16398 h 141973"/>
                  <a:gd name="connsiteX4" fmla="*/ 0 w 25981"/>
                  <a:gd name="connsiteY4" fmla="*/ 16398 h 1419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41973">
                    <a:moveTo>
                      <a:pt x="0" y="16398"/>
                    </a:moveTo>
                    <a:cubicBezTo>
                      <a:pt x="0" y="51039"/>
                      <a:pt x="0" y="94341"/>
                      <a:pt x="0" y="128983"/>
                    </a:cubicBezTo>
                    <a:cubicBezTo>
                      <a:pt x="0" y="146304"/>
                      <a:pt x="25982" y="146304"/>
                      <a:pt x="25982" y="128983"/>
                    </a:cubicBezTo>
                    <a:cubicBezTo>
                      <a:pt x="25982" y="94341"/>
                      <a:pt x="25982" y="51039"/>
                      <a:pt x="25982" y="16398"/>
                    </a:cubicBezTo>
                    <a:cubicBezTo>
                      <a:pt x="25982" y="-923"/>
                      <a:pt x="0" y="-9584"/>
                      <a:pt x="0" y="1639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91" name="Freeform: Shape 297">
                <a:extLst>
                  <a:ext uri="{FF2B5EF4-FFF2-40B4-BE49-F238E27FC236}">
                    <a16:creationId xmlns="" xmlns:a16="http://schemas.microsoft.com/office/drawing/2014/main" id="{B6BC0D5B-BFE5-4E69-9FD4-833BE080EA6E}"/>
                  </a:ext>
                </a:extLst>
              </p:cNvPr>
              <p:cNvSpPr/>
              <p:nvPr/>
            </p:nvSpPr>
            <p:spPr>
              <a:xfrm>
                <a:off x="4978806" y="3726373"/>
                <a:ext cx="190529" cy="112585"/>
              </a:xfrm>
              <a:custGeom>
                <a:avLst/>
                <a:gdLst>
                  <a:gd name="connsiteX0" fmla="*/ 95264 w 190529"/>
                  <a:gd name="connsiteY0" fmla="*/ 51963 h 112585"/>
                  <a:gd name="connsiteX1" fmla="*/ 0 w 190529"/>
                  <a:gd name="connsiteY1" fmla="*/ 112586 h 112585"/>
                  <a:gd name="connsiteX2" fmla="*/ 95264 w 190529"/>
                  <a:gd name="connsiteY2" fmla="*/ 60623 h 112585"/>
                  <a:gd name="connsiteX3" fmla="*/ 190530 w 190529"/>
                  <a:gd name="connsiteY3" fmla="*/ 0 h 112585"/>
                  <a:gd name="connsiteX4" fmla="*/ 95264 w 190529"/>
                  <a:gd name="connsiteY4" fmla="*/ 51963 h 1125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2585">
                    <a:moveTo>
                      <a:pt x="95264" y="51963"/>
                    </a:moveTo>
                    <a:cubicBezTo>
                      <a:pt x="43302" y="86604"/>
                      <a:pt x="0" y="112586"/>
                      <a:pt x="0" y="112586"/>
                    </a:cubicBezTo>
                    <a:cubicBezTo>
                      <a:pt x="0" y="112586"/>
                      <a:pt x="43302" y="95265"/>
                      <a:pt x="95264" y="60623"/>
                    </a:cubicBezTo>
                    <a:cubicBezTo>
                      <a:pt x="147228" y="34642"/>
                      <a:pt x="190530" y="8660"/>
                      <a:pt x="190530" y="0"/>
                    </a:cubicBezTo>
                    <a:cubicBezTo>
                      <a:pt x="190530" y="0"/>
                      <a:pt x="147228" y="25981"/>
                      <a:pt x="95264" y="5196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92" name="Freeform: Shape 298">
                <a:extLst>
                  <a:ext uri="{FF2B5EF4-FFF2-40B4-BE49-F238E27FC236}">
                    <a16:creationId xmlns="" xmlns:a16="http://schemas.microsoft.com/office/drawing/2014/main" id="{985D1C0C-9863-417D-81FD-4806607BAFE2}"/>
                  </a:ext>
                </a:extLst>
              </p:cNvPr>
              <p:cNvSpPr/>
              <p:nvPr/>
            </p:nvSpPr>
            <p:spPr>
              <a:xfrm>
                <a:off x="4978806" y="3838958"/>
                <a:ext cx="190529" cy="112585"/>
              </a:xfrm>
              <a:custGeom>
                <a:avLst/>
                <a:gdLst>
                  <a:gd name="connsiteX0" fmla="*/ 95264 w 190529"/>
                  <a:gd name="connsiteY0" fmla="*/ 51962 h 112585"/>
                  <a:gd name="connsiteX1" fmla="*/ 0 w 190529"/>
                  <a:gd name="connsiteY1" fmla="*/ 0 h 112585"/>
                  <a:gd name="connsiteX2" fmla="*/ 95264 w 190529"/>
                  <a:gd name="connsiteY2" fmla="*/ 60623 h 112585"/>
                  <a:gd name="connsiteX3" fmla="*/ 190530 w 190529"/>
                  <a:gd name="connsiteY3" fmla="*/ 112585 h 112585"/>
                  <a:gd name="connsiteX4" fmla="*/ 95264 w 190529"/>
                  <a:gd name="connsiteY4" fmla="*/ 51962 h 1125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2585">
                    <a:moveTo>
                      <a:pt x="95264" y="51962"/>
                    </a:moveTo>
                    <a:cubicBezTo>
                      <a:pt x="43302" y="25981"/>
                      <a:pt x="0" y="0"/>
                      <a:pt x="0" y="0"/>
                    </a:cubicBezTo>
                    <a:cubicBezTo>
                      <a:pt x="0" y="0"/>
                      <a:pt x="43302" y="25981"/>
                      <a:pt x="95264" y="60623"/>
                    </a:cubicBezTo>
                    <a:cubicBezTo>
                      <a:pt x="147228" y="95264"/>
                      <a:pt x="190530" y="112585"/>
                      <a:pt x="190530" y="112585"/>
                    </a:cubicBezTo>
                    <a:cubicBezTo>
                      <a:pt x="190530" y="103925"/>
                      <a:pt x="147228" y="77944"/>
                      <a:pt x="95264" y="5196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47" name="Graphic 1">
              <a:extLst>
                <a:ext uri="{FF2B5EF4-FFF2-40B4-BE49-F238E27FC236}">
                  <a16:creationId xmlns="" xmlns:a16="http://schemas.microsoft.com/office/drawing/2014/main" id="{B0ECB6A1-D260-428F-88E1-A30FDBD28AD7}"/>
                </a:ext>
              </a:extLst>
            </p:cNvPr>
            <p:cNvGrpSpPr/>
            <p:nvPr/>
          </p:nvGrpSpPr>
          <p:grpSpPr>
            <a:xfrm>
              <a:off x="1664640" y="3119338"/>
              <a:ext cx="62878" cy="233808"/>
              <a:chOff x="5411827" y="3485569"/>
              <a:chExt cx="190529" cy="708466"/>
            </a:xfrm>
            <a:grpFill/>
          </p:grpSpPr>
          <p:sp>
            <p:nvSpPr>
              <p:cNvPr id="787" name="Freeform: Shape 293">
                <a:extLst>
                  <a:ext uri="{FF2B5EF4-FFF2-40B4-BE49-F238E27FC236}">
                    <a16:creationId xmlns="" xmlns:a16="http://schemas.microsoft.com/office/drawing/2014/main" id="{08D97EF7-E3CF-4748-9147-F402531334C4}"/>
                  </a:ext>
                </a:extLst>
              </p:cNvPr>
              <p:cNvSpPr/>
              <p:nvPr/>
            </p:nvSpPr>
            <p:spPr>
              <a:xfrm>
                <a:off x="5489771" y="3522853"/>
                <a:ext cx="25981" cy="640870"/>
              </a:xfrm>
              <a:custGeom>
                <a:avLst/>
                <a:gdLst>
                  <a:gd name="connsiteX0" fmla="*/ 0 w 25981"/>
                  <a:gd name="connsiteY0" fmla="*/ 12991 h 640870"/>
                  <a:gd name="connsiteX1" fmla="*/ 0 w 25981"/>
                  <a:gd name="connsiteY1" fmla="*/ 627880 h 640870"/>
                  <a:gd name="connsiteX2" fmla="*/ 25982 w 25981"/>
                  <a:gd name="connsiteY2" fmla="*/ 627880 h 640870"/>
                  <a:gd name="connsiteX3" fmla="*/ 25982 w 25981"/>
                  <a:gd name="connsiteY3" fmla="*/ 12991 h 640870"/>
                  <a:gd name="connsiteX4" fmla="*/ 0 w 25981"/>
                  <a:gd name="connsiteY4" fmla="*/ 12991 h 64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640870">
                    <a:moveTo>
                      <a:pt x="0" y="12991"/>
                    </a:moveTo>
                    <a:cubicBezTo>
                      <a:pt x="0" y="220841"/>
                      <a:pt x="0" y="420030"/>
                      <a:pt x="0" y="627880"/>
                    </a:cubicBezTo>
                    <a:cubicBezTo>
                      <a:pt x="0" y="645201"/>
                      <a:pt x="25982" y="645201"/>
                      <a:pt x="25982" y="627880"/>
                    </a:cubicBezTo>
                    <a:cubicBezTo>
                      <a:pt x="25982" y="420030"/>
                      <a:pt x="25982" y="220841"/>
                      <a:pt x="25982" y="12991"/>
                    </a:cubicBezTo>
                    <a:cubicBezTo>
                      <a:pt x="2598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88" name="Freeform: Shape 294">
                <a:extLst>
                  <a:ext uri="{FF2B5EF4-FFF2-40B4-BE49-F238E27FC236}">
                    <a16:creationId xmlns="" xmlns:a16="http://schemas.microsoft.com/office/drawing/2014/main" id="{476B0268-68F5-4F83-9DF8-43A8F0F9F703}"/>
                  </a:ext>
                </a:extLst>
              </p:cNvPr>
              <p:cNvSpPr/>
              <p:nvPr/>
            </p:nvSpPr>
            <p:spPr>
              <a:xfrm>
                <a:off x="5411827" y="3485569"/>
                <a:ext cx="190529" cy="114144"/>
              </a:xfrm>
              <a:custGeom>
                <a:avLst/>
                <a:gdLst>
                  <a:gd name="connsiteX0" fmla="*/ 95264 w 190529"/>
                  <a:gd name="connsiteY0" fmla="*/ 32953 h 114144"/>
                  <a:gd name="connsiteX1" fmla="*/ 0 w 190529"/>
                  <a:gd name="connsiteY1" fmla="*/ 110897 h 114144"/>
                  <a:gd name="connsiteX2" fmla="*/ 95264 w 190529"/>
                  <a:gd name="connsiteY2" fmla="*/ 84916 h 114144"/>
                  <a:gd name="connsiteX3" fmla="*/ 190530 w 190529"/>
                  <a:gd name="connsiteY3" fmla="*/ 6972 h 114144"/>
                  <a:gd name="connsiteX4" fmla="*/ 95264 w 190529"/>
                  <a:gd name="connsiteY4" fmla="*/ 32953 h 114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4144">
                    <a:moveTo>
                      <a:pt x="95264" y="32953"/>
                    </a:moveTo>
                    <a:cubicBezTo>
                      <a:pt x="43302" y="67595"/>
                      <a:pt x="0" y="102237"/>
                      <a:pt x="0" y="110897"/>
                    </a:cubicBezTo>
                    <a:cubicBezTo>
                      <a:pt x="0" y="119558"/>
                      <a:pt x="43302" y="110897"/>
                      <a:pt x="95264" y="84916"/>
                    </a:cubicBezTo>
                    <a:cubicBezTo>
                      <a:pt x="147228" y="58935"/>
                      <a:pt x="190530" y="24293"/>
                      <a:pt x="190530" y="6972"/>
                    </a:cubicBezTo>
                    <a:cubicBezTo>
                      <a:pt x="190530" y="-10349"/>
                      <a:pt x="147228" y="6972"/>
                      <a:pt x="95264" y="3295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89" name="Freeform: Shape 295">
                <a:extLst>
                  <a:ext uri="{FF2B5EF4-FFF2-40B4-BE49-F238E27FC236}">
                    <a16:creationId xmlns="" xmlns:a16="http://schemas.microsoft.com/office/drawing/2014/main" id="{517D2C5D-C3E0-44B9-AA82-4145A9B029ED}"/>
                  </a:ext>
                </a:extLst>
              </p:cNvPr>
              <p:cNvSpPr/>
              <p:nvPr/>
            </p:nvSpPr>
            <p:spPr>
              <a:xfrm>
                <a:off x="5411827" y="4078202"/>
                <a:ext cx="190529" cy="115833"/>
              </a:xfrm>
              <a:custGeom>
                <a:avLst/>
                <a:gdLst>
                  <a:gd name="connsiteX0" fmla="*/ 95264 w 190529"/>
                  <a:gd name="connsiteY0" fmla="*/ 29229 h 115833"/>
                  <a:gd name="connsiteX1" fmla="*/ 0 w 190529"/>
                  <a:gd name="connsiteY1" fmla="*/ 3248 h 115833"/>
                  <a:gd name="connsiteX2" fmla="*/ 95264 w 190529"/>
                  <a:gd name="connsiteY2" fmla="*/ 81191 h 115833"/>
                  <a:gd name="connsiteX3" fmla="*/ 190530 w 190529"/>
                  <a:gd name="connsiteY3" fmla="*/ 107173 h 115833"/>
                  <a:gd name="connsiteX4" fmla="*/ 95264 w 190529"/>
                  <a:gd name="connsiteY4" fmla="*/ 29229 h 1158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5833">
                    <a:moveTo>
                      <a:pt x="95264" y="29229"/>
                    </a:moveTo>
                    <a:cubicBezTo>
                      <a:pt x="43302" y="3248"/>
                      <a:pt x="0" y="-5413"/>
                      <a:pt x="0" y="3248"/>
                    </a:cubicBezTo>
                    <a:cubicBezTo>
                      <a:pt x="0" y="11908"/>
                      <a:pt x="43302" y="46550"/>
                      <a:pt x="95264" y="81191"/>
                    </a:cubicBezTo>
                    <a:cubicBezTo>
                      <a:pt x="147228" y="115833"/>
                      <a:pt x="190530" y="124494"/>
                      <a:pt x="190530" y="107173"/>
                    </a:cubicBezTo>
                    <a:cubicBezTo>
                      <a:pt x="190530" y="89852"/>
                      <a:pt x="147228" y="55210"/>
                      <a:pt x="95264" y="2922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48" name="Graphic 1">
              <a:extLst>
                <a:ext uri="{FF2B5EF4-FFF2-40B4-BE49-F238E27FC236}">
                  <a16:creationId xmlns="" xmlns:a16="http://schemas.microsoft.com/office/drawing/2014/main" id="{EC09A149-7240-4531-9B89-B47B4D8B62A8}"/>
                </a:ext>
              </a:extLst>
            </p:cNvPr>
            <p:cNvGrpSpPr/>
            <p:nvPr/>
          </p:nvGrpSpPr>
          <p:grpSpPr>
            <a:xfrm>
              <a:off x="1804687" y="3043755"/>
              <a:ext cx="62878" cy="387273"/>
              <a:chOff x="5836187" y="3256545"/>
              <a:chExt cx="190528" cy="1173486"/>
            </a:xfrm>
            <a:grpFill/>
          </p:grpSpPr>
          <p:sp>
            <p:nvSpPr>
              <p:cNvPr id="784" name="Freeform: Shape 290">
                <a:extLst>
                  <a:ext uri="{FF2B5EF4-FFF2-40B4-BE49-F238E27FC236}">
                    <a16:creationId xmlns="" xmlns:a16="http://schemas.microsoft.com/office/drawing/2014/main" id="{A9B3612B-39B7-45CA-9455-7DE583038D52}"/>
                  </a:ext>
                </a:extLst>
              </p:cNvPr>
              <p:cNvSpPr/>
              <p:nvPr/>
            </p:nvSpPr>
            <p:spPr>
              <a:xfrm>
                <a:off x="5922792" y="3297682"/>
                <a:ext cx="25981" cy="1099873"/>
              </a:xfrm>
              <a:custGeom>
                <a:avLst/>
                <a:gdLst>
                  <a:gd name="connsiteX0" fmla="*/ 0 w 25981"/>
                  <a:gd name="connsiteY0" fmla="*/ 12991 h 1099873"/>
                  <a:gd name="connsiteX1" fmla="*/ 0 w 25981"/>
                  <a:gd name="connsiteY1" fmla="*/ 1086883 h 1099873"/>
                  <a:gd name="connsiteX2" fmla="*/ 25982 w 25981"/>
                  <a:gd name="connsiteY2" fmla="*/ 1086883 h 1099873"/>
                  <a:gd name="connsiteX3" fmla="*/ 25982 w 25981"/>
                  <a:gd name="connsiteY3" fmla="*/ 12991 h 1099873"/>
                  <a:gd name="connsiteX4" fmla="*/ 0 w 25981"/>
                  <a:gd name="connsiteY4" fmla="*/ 12991 h 10998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099873">
                    <a:moveTo>
                      <a:pt x="0" y="12991"/>
                    </a:moveTo>
                    <a:cubicBezTo>
                      <a:pt x="0" y="368068"/>
                      <a:pt x="0" y="731805"/>
                      <a:pt x="0" y="1086883"/>
                    </a:cubicBezTo>
                    <a:cubicBezTo>
                      <a:pt x="0" y="1104204"/>
                      <a:pt x="25982" y="1104204"/>
                      <a:pt x="25982" y="1086883"/>
                    </a:cubicBezTo>
                    <a:cubicBezTo>
                      <a:pt x="25982" y="731805"/>
                      <a:pt x="25982" y="368068"/>
                      <a:pt x="25982" y="12991"/>
                    </a:cubicBezTo>
                    <a:cubicBezTo>
                      <a:pt x="2598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85" name="Freeform: Shape 291">
                <a:extLst>
                  <a:ext uri="{FF2B5EF4-FFF2-40B4-BE49-F238E27FC236}">
                    <a16:creationId xmlns="" xmlns:a16="http://schemas.microsoft.com/office/drawing/2014/main" id="{B1C6BE9E-8A92-431A-B59E-D222E772B664}"/>
                  </a:ext>
                </a:extLst>
              </p:cNvPr>
              <p:cNvSpPr/>
              <p:nvPr/>
            </p:nvSpPr>
            <p:spPr>
              <a:xfrm>
                <a:off x="5836187" y="3256545"/>
                <a:ext cx="190528" cy="134236"/>
              </a:xfrm>
              <a:custGeom>
                <a:avLst/>
                <a:gdLst>
                  <a:gd name="connsiteX0" fmla="*/ 95264 w 190528"/>
                  <a:gd name="connsiteY0" fmla="*/ 19486 h 134236"/>
                  <a:gd name="connsiteX1" fmla="*/ 0 w 190528"/>
                  <a:gd name="connsiteY1" fmla="*/ 114751 h 134236"/>
                  <a:gd name="connsiteX2" fmla="*/ 95264 w 190528"/>
                  <a:gd name="connsiteY2" fmla="*/ 114751 h 134236"/>
                  <a:gd name="connsiteX3" fmla="*/ 190529 w 190528"/>
                  <a:gd name="connsiteY3" fmla="*/ 19486 h 134236"/>
                  <a:gd name="connsiteX4" fmla="*/ 95264 w 190528"/>
                  <a:gd name="connsiteY4" fmla="*/ 19486 h 134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34236">
                    <a:moveTo>
                      <a:pt x="95264" y="19486"/>
                    </a:moveTo>
                    <a:cubicBezTo>
                      <a:pt x="43302" y="45467"/>
                      <a:pt x="0" y="88769"/>
                      <a:pt x="0" y="114751"/>
                    </a:cubicBezTo>
                    <a:cubicBezTo>
                      <a:pt x="0" y="140732"/>
                      <a:pt x="43302" y="140732"/>
                      <a:pt x="95264" y="114751"/>
                    </a:cubicBezTo>
                    <a:cubicBezTo>
                      <a:pt x="147227" y="88769"/>
                      <a:pt x="190529" y="54128"/>
                      <a:pt x="190529" y="19486"/>
                    </a:cubicBezTo>
                    <a:cubicBezTo>
                      <a:pt x="190529" y="-6495"/>
                      <a:pt x="147227" y="-6495"/>
                      <a:pt x="95264" y="1948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86" name="Freeform: Shape 292">
                <a:extLst>
                  <a:ext uri="{FF2B5EF4-FFF2-40B4-BE49-F238E27FC236}">
                    <a16:creationId xmlns="" xmlns:a16="http://schemas.microsoft.com/office/drawing/2014/main" id="{53379D6C-A50E-4950-B0F2-C59D82C55241}"/>
                  </a:ext>
                </a:extLst>
              </p:cNvPr>
              <p:cNvSpPr/>
              <p:nvPr/>
            </p:nvSpPr>
            <p:spPr>
              <a:xfrm>
                <a:off x="5836187" y="4295795"/>
                <a:ext cx="190528" cy="134236"/>
              </a:xfrm>
              <a:custGeom>
                <a:avLst/>
                <a:gdLst>
                  <a:gd name="connsiteX0" fmla="*/ 95264 w 190528"/>
                  <a:gd name="connsiteY0" fmla="*/ 19486 h 134236"/>
                  <a:gd name="connsiteX1" fmla="*/ 0 w 190528"/>
                  <a:gd name="connsiteY1" fmla="*/ 19486 h 134236"/>
                  <a:gd name="connsiteX2" fmla="*/ 95264 w 190528"/>
                  <a:gd name="connsiteY2" fmla="*/ 114750 h 134236"/>
                  <a:gd name="connsiteX3" fmla="*/ 190529 w 190528"/>
                  <a:gd name="connsiteY3" fmla="*/ 114750 h 134236"/>
                  <a:gd name="connsiteX4" fmla="*/ 95264 w 190528"/>
                  <a:gd name="connsiteY4" fmla="*/ 19486 h 134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34236">
                    <a:moveTo>
                      <a:pt x="95264" y="19486"/>
                    </a:moveTo>
                    <a:cubicBezTo>
                      <a:pt x="43302" y="-6495"/>
                      <a:pt x="0" y="-6495"/>
                      <a:pt x="0" y="19486"/>
                    </a:cubicBezTo>
                    <a:cubicBezTo>
                      <a:pt x="0" y="45467"/>
                      <a:pt x="43302" y="88769"/>
                      <a:pt x="95264" y="114750"/>
                    </a:cubicBezTo>
                    <a:cubicBezTo>
                      <a:pt x="147227" y="140732"/>
                      <a:pt x="190529" y="140732"/>
                      <a:pt x="190529" y="114750"/>
                    </a:cubicBezTo>
                    <a:cubicBezTo>
                      <a:pt x="190529" y="80109"/>
                      <a:pt x="147227" y="45467"/>
                      <a:pt x="95264" y="1948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549" name="Freeform: Shape 176">
              <a:extLst>
                <a:ext uri="{FF2B5EF4-FFF2-40B4-BE49-F238E27FC236}">
                  <a16:creationId xmlns="" xmlns:a16="http://schemas.microsoft.com/office/drawing/2014/main" id="{CF760C0B-3572-4B6E-AF8C-C7F8D74AE43E}"/>
                </a:ext>
              </a:extLst>
            </p:cNvPr>
            <p:cNvSpPr/>
            <p:nvPr/>
          </p:nvSpPr>
          <p:spPr>
            <a:xfrm>
              <a:off x="-338893" y="3001598"/>
              <a:ext cx="2198326" cy="472848"/>
            </a:xfrm>
            <a:custGeom>
              <a:avLst/>
              <a:gdLst>
                <a:gd name="connsiteX0" fmla="*/ 381058 w 6661201"/>
                <a:gd name="connsiteY0" fmla="*/ 1281742 h 1432788"/>
                <a:gd name="connsiteX1" fmla="*/ 736136 w 6661201"/>
                <a:gd name="connsiteY1" fmla="*/ 1428969 h 1432788"/>
                <a:gd name="connsiteX2" fmla="*/ 1108534 w 6661201"/>
                <a:gd name="connsiteY2" fmla="*/ 1333705 h 1432788"/>
                <a:gd name="connsiteX3" fmla="*/ 1836009 w 6661201"/>
                <a:gd name="connsiteY3" fmla="*/ 649531 h 1432788"/>
                <a:gd name="connsiteX4" fmla="*/ 2217067 w 6661201"/>
                <a:gd name="connsiteY4" fmla="*/ 259813 h 1432788"/>
                <a:gd name="connsiteX5" fmla="*/ 2624107 w 6661201"/>
                <a:gd name="connsiteY5" fmla="*/ 34642 h 1432788"/>
                <a:gd name="connsiteX6" fmla="*/ 3455507 w 6661201"/>
                <a:gd name="connsiteY6" fmla="*/ 441681 h 1432788"/>
                <a:gd name="connsiteX7" fmla="*/ 4191643 w 6661201"/>
                <a:gd name="connsiteY7" fmla="*/ 1212459 h 1432788"/>
                <a:gd name="connsiteX8" fmla="*/ 4919118 w 6661201"/>
                <a:gd name="connsiteY8" fmla="*/ 1385667 h 1432788"/>
                <a:gd name="connsiteX9" fmla="*/ 5326158 w 6661201"/>
                <a:gd name="connsiteY9" fmla="*/ 1099873 h 1432788"/>
                <a:gd name="connsiteX10" fmla="*/ 5724537 w 6661201"/>
                <a:gd name="connsiteY10" fmla="*/ 666852 h 1432788"/>
                <a:gd name="connsiteX11" fmla="*/ 6157558 w 6661201"/>
                <a:gd name="connsiteY11" fmla="*/ 233831 h 1432788"/>
                <a:gd name="connsiteX12" fmla="*/ 6651202 w 6661201"/>
                <a:gd name="connsiteY12" fmla="*/ 17321 h 1432788"/>
                <a:gd name="connsiteX13" fmla="*/ 6651202 w 6661201"/>
                <a:gd name="connsiteY13" fmla="*/ 0 h 1432788"/>
                <a:gd name="connsiteX14" fmla="*/ 5923727 w 6661201"/>
                <a:gd name="connsiteY14" fmla="*/ 433021 h 1432788"/>
                <a:gd name="connsiteX15" fmla="*/ 5170270 w 6661201"/>
                <a:gd name="connsiteY15" fmla="*/ 1212459 h 1432788"/>
                <a:gd name="connsiteX16" fmla="*/ 4763230 w 6661201"/>
                <a:gd name="connsiteY16" fmla="*/ 1411648 h 1432788"/>
                <a:gd name="connsiteX17" fmla="*/ 4321549 w 6661201"/>
                <a:gd name="connsiteY17" fmla="*/ 1281742 h 1432788"/>
                <a:gd name="connsiteX18" fmla="*/ 3550772 w 6661201"/>
                <a:gd name="connsiteY18" fmla="*/ 519625 h 1432788"/>
                <a:gd name="connsiteX19" fmla="*/ 2840617 w 6661201"/>
                <a:gd name="connsiteY19" fmla="*/ 17321 h 1432788"/>
                <a:gd name="connsiteX20" fmla="*/ 2104482 w 6661201"/>
                <a:gd name="connsiteY20" fmla="*/ 337756 h 1432788"/>
                <a:gd name="connsiteX21" fmla="*/ 1351025 w 6661201"/>
                <a:gd name="connsiteY21" fmla="*/ 1134515 h 1432788"/>
                <a:gd name="connsiteX22" fmla="*/ 961307 w 6661201"/>
                <a:gd name="connsiteY22" fmla="*/ 1385667 h 1432788"/>
                <a:gd name="connsiteX23" fmla="*/ 519625 w 6661201"/>
                <a:gd name="connsiteY23" fmla="*/ 1342365 h 1432788"/>
                <a:gd name="connsiteX24" fmla="*/ 69283 w 6661201"/>
                <a:gd name="connsiteY24" fmla="*/ 987288 h 1432788"/>
                <a:gd name="connsiteX25" fmla="*/ 0 w 6661201"/>
                <a:gd name="connsiteY25" fmla="*/ 909344 h 1432788"/>
                <a:gd name="connsiteX26" fmla="*/ 0 w 6661201"/>
                <a:gd name="connsiteY26" fmla="*/ 943986 h 1432788"/>
                <a:gd name="connsiteX27" fmla="*/ 381058 w 6661201"/>
                <a:gd name="connsiteY27" fmla="*/ 1281742 h 1432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6661201" h="1432788">
                  <a:moveTo>
                    <a:pt x="381058" y="1281742"/>
                  </a:moveTo>
                  <a:cubicBezTo>
                    <a:pt x="484983" y="1351025"/>
                    <a:pt x="606229" y="1411648"/>
                    <a:pt x="736136" y="1428969"/>
                  </a:cubicBezTo>
                  <a:cubicBezTo>
                    <a:pt x="866042" y="1446290"/>
                    <a:pt x="995948" y="1402988"/>
                    <a:pt x="1108534" y="1333705"/>
                  </a:cubicBezTo>
                  <a:cubicBezTo>
                    <a:pt x="1402988" y="1169157"/>
                    <a:pt x="1619498" y="892023"/>
                    <a:pt x="1836009" y="649531"/>
                  </a:cubicBezTo>
                  <a:cubicBezTo>
                    <a:pt x="1957255" y="510965"/>
                    <a:pt x="2078501" y="381058"/>
                    <a:pt x="2217067" y="259813"/>
                  </a:cubicBezTo>
                  <a:cubicBezTo>
                    <a:pt x="2338313" y="155888"/>
                    <a:pt x="2468219" y="69283"/>
                    <a:pt x="2624107" y="34642"/>
                  </a:cubicBezTo>
                  <a:cubicBezTo>
                    <a:pt x="2953203" y="-43302"/>
                    <a:pt x="3247657" y="225171"/>
                    <a:pt x="3455507" y="441681"/>
                  </a:cubicBezTo>
                  <a:cubicBezTo>
                    <a:pt x="3706659" y="692834"/>
                    <a:pt x="3914509" y="987288"/>
                    <a:pt x="4191643" y="1212459"/>
                  </a:cubicBezTo>
                  <a:cubicBezTo>
                    <a:pt x="4399493" y="1385667"/>
                    <a:pt x="4650645" y="1489592"/>
                    <a:pt x="4919118" y="1385667"/>
                  </a:cubicBezTo>
                  <a:cubicBezTo>
                    <a:pt x="5075005" y="1325044"/>
                    <a:pt x="5204912" y="1212459"/>
                    <a:pt x="5326158" y="1099873"/>
                  </a:cubicBezTo>
                  <a:cubicBezTo>
                    <a:pt x="5464724" y="961307"/>
                    <a:pt x="5594631" y="814079"/>
                    <a:pt x="5724537" y="666852"/>
                  </a:cubicBezTo>
                  <a:cubicBezTo>
                    <a:pt x="5863103" y="510965"/>
                    <a:pt x="6001671" y="363738"/>
                    <a:pt x="6157558" y="233831"/>
                  </a:cubicBezTo>
                  <a:cubicBezTo>
                    <a:pt x="6296124" y="121246"/>
                    <a:pt x="6460672" y="17321"/>
                    <a:pt x="6651202" y="17321"/>
                  </a:cubicBezTo>
                  <a:cubicBezTo>
                    <a:pt x="6659862" y="17321"/>
                    <a:pt x="6668523" y="0"/>
                    <a:pt x="6651202" y="0"/>
                  </a:cubicBezTo>
                  <a:cubicBezTo>
                    <a:pt x="6356748" y="8660"/>
                    <a:pt x="6114256" y="233831"/>
                    <a:pt x="5923727" y="433021"/>
                  </a:cubicBezTo>
                  <a:cubicBezTo>
                    <a:pt x="5672574" y="692834"/>
                    <a:pt x="5456064" y="987288"/>
                    <a:pt x="5170270" y="1212459"/>
                  </a:cubicBezTo>
                  <a:cubicBezTo>
                    <a:pt x="5049024" y="1307723"/>
                    <a:pt x="4910458" y="1394328"/>
                    <a:pt x="4763230" y="1411648"/>
                  </a:cubicBezTo>
                  <a:cubicBezTo>
                    <a:pt x="4607343" y="1428969"/>
                    <a:pt x="4451456" y="1368346"/>
                    <a:pt x="4321549" y="1281742"/>
                  </a:cubicBezTo>
                  <a:cubicBezTo>
                    <a:pt x="4018434" y="1082552"/>
                    <a:pt x="3793263" y="779438"/>
                    <a:pt x="3550772" y="519625"/>
                  </a:cubicBezTo>
                  <a:cubicBezTo>
                    <a:pt x="3360242" y="311775"/>
                    <a:pt x="3126411" y="69283"/>
                    <a:pt x="2840617" y="17321"/>
                  </a:cubicBezTo>
                  <a:cubicBezTo>
                    <a:pt x="2554824" y="-34642"/>
                    <a:pt x="2303672" y="155888"/>
                    <a:pt x="2104482" y="337756"/>
                  </a:cubicBezTo>
                  <a:cubicBezTo>
                    <a:pt x="1836009" y="588908"/>
                    <a:pt x="1628159" y="883363"/>
                    <a:pt x="1351025" y="1134515"/>
                  </a:cubicBezTo>
                  <a:cubicBezTo>
                    <a:pt x="1238440" y="1238440"/>
                    <a:pt x="1108534" y="1333705"/>
                    <a:pt x="961307" y="1385667"/>
                  </a:cubicBezTo>
                  <a:cubicBezTo>
                    <a:pt x="814079" y="1428969"/>
                    <a:pt x="666852" y="1411648"/>
                    <a:pt x="519625" y="1342365"/>
                  </a:cubicBezTo>
                  <a:cubicBezTo>
                    <a:pt x="346417" y="1255761"/>
                    <a:pt x="199190" y="1117194"/>
                    <a:pt x="69283" y="987288"/>
                  </a:cubicBezTo>
                  <a:cubicBezTo>
                    <a:pt x="43302" y="961307"/>
                    <a:pt x="25981" y="935325"/>
                    <a:pt x="0" y="909344"/>
                  </a:cubicBezTo>
                  <a:lnTo>
                    <a:pt x="0" y="943986"/>
                  </a:lnTo>
                  <a:cubicBezTo>
                    <a:pt x="121246" y="1065232"/>
                    <a:pt x="242492" y="1186478"/>
                    <a:pt x="381058" y="1281742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0" name="Freeform: Shape 177">
              <a:extLst>
                <a:ext uri="{FF2B5EF4-FFF2-40B4-BE49-F238E27FC236}">
                  <a16:creationId xmlns="" xmlns:a16="http://schemas.microsoft.com/office/drawing/2014/main" id="{B44BC161-A932-4E81-B3B9-F54FF9B4317C}"/>
                </a:ext>
              </a:extLst>
            </p:cNvPr>
            <p:cNvSpPr/>
            <p:nvPr/>
          </p:nvSpPr>
          <p:spPr>
            <a:xfrm>
              <a:off x="-338893" y="3000337"/>
              <a:ext cx="2198326" cy="475706"/>
            </a:xfrm>
            <a:custGeom>
              <a:avLst/>
              <a:gdLst>
                <a:gd name="connsiteX0" fmla="*/ 311775 w 6661201"/>
                <a:gd name="connsiteY0" fmla="*/ 220330 h 1441448"/>
                <a:gd name="connsiteX1" fmla="*/ 718815 w 6661201"/>
                <a:gd name="connsiteY1" fmla="*/ 21140 h 1441448"/>
                <a:gd name="connsiteX2" fmla="*/ 1160496 w 6661201"/>
                <a:gd name="connsiteY2" fmla="*/ 151046 h 1441448"/>
                <a:gd name="connsiteX3" fmla="*/ 1931273 w 6661201"/>
                <a:gd name="connsiteY3" fmla="*/ 921824 h 1441448"/>
                <a:gd name="connsiteX4" fmla="*/ 2641428 w 6661201"/>
                <a:gd name="connsiteY4" fmla="*/ 1424128 h 1441448"/>
                <a:gd name="connsiteX5" fmla="*/ 3377563 w 6661201"/>
                <a:gd name="connsiteY5" fmla="*/ 1103693 h 1441448"/>
                <a:gd name="connsiteX6" fmla="*/ 4131020 w 6661201"/>
                <a:gd name="connsiteY6" fmla="*/ 306934 h 1441448"/>
                <a:gd name="connsiteX7" fmla="*/ 4520739 w 6661201"/>
                <a:gd name="connsiteY7" fmla="*/ 55782 h 1441448"/>
                <a:gd name="connsiteX8" fmla="*/ 4962420 w 6661201"/>
                <a:gd name="connsiteY8" fmla="*/ 90424 h 1441448"/>
                <a:gd name="connsiteX9" fmla="*/ 5412762 w 6661201"/>
                <a:gd name="connsiteY9" fmla="*/ 445501 h 1441448"/>
                <a:gd name="connsiteX10" fmla="*/ 5828462 w 6661201"/>
                <a:gd name="connsiteY10" fmla="*/ 904503 h 1441448"/>
                <a:gd name="connsiteX11" fmla="*/ 6651202 w 6661201"/>
                <a:gd name="connsiteY11" fmla="*/ 1441449 h 1441448"/>
                <a:gd name="connsiteX12" fmla="*/ 6651202 w 6661201"/>
                <a:gd name="connsiteY12" fmla="*/ 1424128 h 1441448"/>
                <a:gd name="connsiteX13" fmla="*/ 5837123 w 6661201"/>
                <a:gd name="connsiteY13" fmla="*/ 895842 h 1441448"/>
                <a:gd name="connsiteX14" fmla="*/ 5100987 w 6661201"/>
                <a:gd name="connsiteY14" fmla="*/ 151046 h 1441448"/>
                <a:gd name="connsiteX15" fmla="*/ 4745910 w 6661201"/>
                <a:gd name="connsiteY15" fmla="*/ 3819 h 1441448"/>
                <a:gd name="connsiteX16" fmla="*/ 4373512 w 6661201"/>
                <a:gd name="connsiteY16" fmla="*/ 99084 h 1441448"/>
                <a:gd name="connsiteX17" fmla="*/ 3646036 w 6661201"/>
                <a:gd name="connsiteY17" fmla="*/ 783257 h 1441448"/>
                <a:gd name="connsiteX18" fmla="*/ 3264978 w 6661201"/>
                <a:gd name="connsiteY18" fmla="*/ 1172976 h 1441448"/>
                <a:gd name="connsiteX19" fmla="*/ 2857938 w 6661201"/>
                <a:gd name="connsiteY19" fmla="*/ 1398147 h 1441448"/>
                <a:gd name="connsiteX20" fmla="*/ 2026538 w 6661201"/>
                <a:gd name="connsiteY20" fmla="*/ 991107 h 1441448"/>
                <a:gd name="connsiteX21" fmla="*/ 1290402 w 6661201"/>
                <a:gd name="connsiteY21" fmla="*/ 220330 h 1441448"/>
                <a:gd name="connsiteX22" fmla="*/ 562927 w 6661201"/>
                <a:gd name="connsiteY22" fmla="*/ 47121 h 1441448"/>
                <a:gd name="connsiteX23" fmla="*/ 155888 w 6661201"/>
                <a:gd name="connsiteY23" fmla="*/ 332915 h 1441448"/>
                <a:gd name="connsiteX24" fmla="*/ 0 w 6661201"/>
                <a:gd name="connsiteY24" fmla="*/ 488803 h 1441448"/>
                <a:gd name="connsiteX25" fmla="*/ 0 w 6661201"/>
                <a:gd name="connsiteY25" fmla="*/ 514784 h 1441448"/>
                <a:gd name="connsiteX26" fmla="*/ 311775 w 6661201"/>
                <a:gd name="connsiteY26" fmla="*/ 220330 h 1441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661201" h="1441448">
                  <a:moveTo>
                    <a:pt x="311775" y="220330"/>
                  </a:moveTo>
                  <a:cubicBezTo>
                    <a:pt x="433021" y="125065"/>
                    <a:pt x="571588" y="38461"/>
                    <a:pt x="718815" y="21140"/>
                  </a:cubicBezTo>
                  <a:cubicBezTo>
                    <a:pt x="874702" y="3819"/>
                    <a:pt x="1030590" y="64442"/>
                    <a:pt x="1160496" y="151046"/>
                  </a:cubicBezTo>
                  <a:cubicBezTo>
                    <a:pt x="1463611" y="350236"/>
                    <a:pt x="1688782" y="653351"/>
                    <a:pt x="1931273" y="921824"/>
                  </a:cubicBezTo>
                  <a:cubicBezTo>
                    <a:pt x="2121803" y="1129674"/>
                    <a:pt x="2355634" y="1372166"/>
                    <a:pt x="2641428" y="1424128"/>
                  </a:cubicBezTo>
                  <a:cubicBezTo>
                    <a:pt x="2927222" y="1476091"/>
                    <a:pt x="3178374" y="1285561"/>
                    <a:pt x="3377563" y="1103693"/>
                  </a:cubicBezTo>
                  <a:cubicBezTo>
                    <a:pt x="3646036" y="852540"/>
                    <a:pt x="3853886" y="558086"/>
                    <a:pt x="4131020" y="306934"/>
                  </a:cubicBezTo>
                  <a:cubicBezTo>
                    <a:pt x="4243605" y="203009"/>
                    <a:pt x="4373512" y="107744"/>
                    <a:pt x="4520739" y="55782"/>
                  </a:cubicBezTo>
                  <a:cubicBezTo>
                    <a:pt x="4667966" y="3819"/>
                    <a:pt x="4823853" y="21140"/>
                    <a:pt x="4962420" y="90424"/>
                  </a:cubicBezTo>
                  <a:cubicBezTo>
                    <a:pt x="5135628" y="177028"/>
                    <a:pt x="5282856" y="315594"/>
                    <a:pt x="5412762" y="445501"/>
                  </a:cubicBezTo>
                  <a:cubicBezTo>
                    <a:pt x="5559989" y="592728"/>
                    <a:pt x="5689895" y="748615"/>
                    <a:pt x="5828462" y="904503"/>
                  </a:cubicBezTo>
                  <a:cubicBezTo>
                    <a:pt x="6044973" y="1138334"/>
                    <a:pt x="6313446" y="1432789"/>
                    <a:pt x="6651202" y="1441449"/>
                  </a:cubicBezTo>
                  <a:cubicBezTo>
                    <a:pt x="6659862" y="1441449"/>
                    <a:pt x="6668523" y="1424128"/>
                    <a:pt x="6651202" y="1424128"/>
                  </a:cubicBezTo>
                  <a:cubicBezTo>
                    <a:pt x="6313446" y="1415468"/>
                    <a:pt x="6044973" y="1129674"/>
                    <a:pt x="5837123" y="895842"/>
                  </a:cubicBezTo>
                  <a:cubicBezTo>
                    <a:pt x="5603291" y="644690"/>
                    <a:pt x="5386781" y="350236"/>
                    <a:pt x="5100987" y="151046"/>
                  </a:cubicBezTo>
                  <a:cubicBezTo>
                    <a:pt x="4997062" y="81763"/>
                    <a:pt x="4875816" y="21140"/>
                    <a:pt x="4745910" y="3819"/>
                  </a:cubicBezTo>
                  <a:cubicBezTo>
                    <a:pt x="4616003" y="-13501"/>
                    <a:pt x="4486097" y="29801"/>
                    <a:pt x="4373512" y="99084"/>
                  </a:cubicBezTo>
                  <a:cubicBezTo>
                    <a:pt x="4079057" y="263632"/>
                    <a:pt x="3862547" y="540765"/>
                    <a:pt x="3646036" y="783257"/>
                  </a:cubicBezTo>
                  <a:cubicBezTo>
                    <a:pt x="3524791" y="921824"/>
                    <a:pt x="3403545" y="1051730"/>
                    <a:pt x="3264978" y="1172976"/>
                  </a:cubicBezTo>
                  <a:cubicBezTo>
                    <a:pt x="3143732" y="1276901"/>
                    <a:pt x="3013826" y="1363505"/>
                    <a:pt x="2857938" y="1398147"/>
                  </a:cubicBezTo>
                  <a:cubicBezTo>
                    <a:pt x="2528842" y="1476091"/>
                    <a:pt x="2234388" y="1207618"/>
                    <a:pt x="2026538" y="991107"/>
                  </a:cubicBezTo>
                  <a:cubicBezTo>
                    <a:pt x="1775386" y="739955"/>
                    <a:pt x="1567536" y="445501"/>
                    <a:pt x="1290402" y="220330"/>
                  </a:cubicBezTo>
                  <a:cubicBezTo>
                    <a:pt x="1082552" y="47121"/>
                    <a:pt x="831400" y="-56804"/>
                    <a:pt x="562927" y="47121"/>
                  </a:cubicBezTo>
                  <a:cubicBezTo>
                    <a:pt x="407040" y="107744"/>
                    <a:pt x="277133" y="220330"/>
                    <a:pt x="155888" y="332915"/>
                  </a:cubicBezTo>
                  <a:cubicBezTo>
                    <a:pt x="103925" y="384878"/>
                    <a:pt x="51963" y="436840"/>
                    <a:pt x="0" y="488803"/>
                  </a:cubicBezTo>
                  <a:lnTo>
                    <a:pt x="0" y="514784"/>
                  </a:lnTo>
                  <a:cubicBezTo>
                    <a:pt x="95265" y="410859"/>
                    <a:pt x="199190" y="306934"/>
                    <a:pt x="311775" y="22033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551" name="Graphic 1">
              <a:extLst>
                <a:ext uri="{FF2B5EF4-FFF2-40B4-BE49-F238E27FC236}">
                  <a16:creationId xmlns="" xmlns:a16="http://schemas.microsoft.com/office/drawing/2014/main" id="{72CCB38E-D3DE-4082-88C5-B9EA62654427}"/>
                </a:ext>
              </a:extLst>
            </p:cNvPr>
            <p:cNvGrpSpPr/>
            <p:nvPr/>
          </p:nvGrpSpPr>
          <p:grpSpPr>
            <a:xfrm>
              <a:off x="-313170" y="3096013"/>
              <a:ext cx="40013" cy="281267"/>
              <a:chOff x="-581182" y="3414894"/>
              <a:chExt cx="121245" cy="852273"/>
            </a:xfrm>
            <a:grpFill/>
          </p:grpSpPr>
          <p:sp>
            <p:nvSpPr>
              <p:cNvPr id="781" name="Freeform: Shape 269">
                <a:extLst>
                  <a:ext uri="{FF2B5EF4-FFF2-40B4-BE49-F238E27FC236}">
                    <a16:creationId xmlns="" xmlns:a16="http://schemas.microsoft.com/office/drawing/2014/main" id="{66C8F21F-90FF-4C44-ABCE-CA9ECBCDE86F}"/>
                  </a:ext>
                </a:extLst>
              </p:cNvPr>
              <p:cNvSpPr/>
              <p:nvPr/>
            </p:nvSpPr>
            <p:spPr>
              <a:xfrm>
                <a:off x="-529219" y="3460065"/>
                <a:ext cx="17320" cy="752631"/>
              </a:xfrm>
              <a:custGeom>
                <a:avLst/>
                <a:gdLst>
                  <a:gd name="connsiteX0" fmla="*/ 0 w 17320"/>
                  <a:gd name="connsiteY0" fmla="*/ 6495 h 752631"/>
                  <a:gd name="connsiteX1" fmla="*/ 0 w 17320"/>
                  <a:gd name="connsiteY1" fmla="*/ 742631 h 752631"/>
                  <a:gd name="connsiteX2" fmla="*/ 17321 w 17320"/>
                  <a:gd name="connsiteY2" fmla="*/ 742631 h 752631"/>
                  <a:gd name="connsiteX3" fmla="*/ 17321 w 17320"/>
                  <a:gd name="connsiteY3" fmla="*/ 6495 h 752631"/>
                  <a:gd name="connsiteX4" fmla="*/ 0 w 17320"/>
                  <a:gd name="connsiteY4" fmla="*/ 6495 h 752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752631">
                    <a:moveTo>
                      <a:pt x="0" y="6495"/>
                    </a:moveTo>
                    <a:cubicBezTo>
                      <a:pt x="0" y="248987"/>
                      <a:pt x="0" y="500139"/>
                      <a:pt x="0" y="742631"/>
                    </a:cubicBezTo>
                    <a:cubicBezTo>
                      <a:pt x="0" y="751291"/>
                      <a:pt x="17321" y="759952"/>
                      <a:pt x="17321" y="742631"/>
                    </a:cubicBezTo>
                    <a:cubicBezTo>
                      <a:pt x="17321" y="500139"/>
                      <a:pt x="17321" y="248987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82" name="Freeform: Shape 270">
                <a:extLst>
                  <a:ext uri="{FF2B5EF4-FFF2-40B4-BE49-F238E27FC236}">
                    <a16:creationId xmlns="" xmlns:a16="http://schemas.microsoft.com/office/drawing/2014/main" id="{76786339-66DA-41AA-BA8F-7E44395C3A73}"/>
                  </a:ext>
                </a:extLst>
              </p:cNvPr>
              <p:cNvSpPr/>
              <p:nvPr/>
            </p:nvSpPr>
            <p:spPr>
              <a:xfrm>
                <a:off x="-581182" y="4126440"/>
                <a:ext cx="121245" cy="140727"/>
              </a:xfrm>
              <a:custGeom>
                <a:avLst/>
                <a:gdLst>
                  <a:gd name="connsiteX0" fmla="*/ 0 w 121245"/>
                  <a:gd name="connsiteY0" fmla="*/ 6972 h 140727"/>
                  <a:gd name="connsiteX1" fmla="*/ 60623 w 121245"/>
                  <a:gd name="connsiteY1" fmla="*/ 102237 h 140727"/>
                  <a:gd name="connsiteX2" fmla="*/ 121246 w 121245"/>
                  <a:gd name="connsiteY2" fmla="*/ 128218 h 140727"/>
                  <a:gd name="connsiteX3" fmla="*/ 60623 w 121245"/>
                  <a:gd name="connsiteY3" fmla="*/ 32953 h 140727"/>
                  <a:gd name="connsiteX4" fmla="*/ 0 w 121245"/>
                  <a:gd name="connsiteY4" fmla="*/ 6972 h 140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0727">
                    <a:moveTo>
                      <a:pt x="0" y="6972"/>
                    </a:moveTo>
                    <a:cubicBezTo>
                      <a:pt x="0" y="24293"/>
                      <a:pt x="25981" y="67595"/>
                      <a:pt x="60623" y="102237"/>
                    </a:cubicBezTo>
                    <a:cubicBezTo>
                      <a:pt x="95265" y="136878"/>
                      <a:pt x="121246" y="154199"/>
                      <a:pt x="121246" y="128218"/>
                    </a:cubicBezTo>
                    <a:cubicBezTo>
                      <a:pt x="121246" y="110897"/>
                      <a:pt x="95265" y="67595"/>
                      <a:pt x="60623" y="32953"/>
                    </a:cubicBezTo>
                    <a:cubicBezTo>
                      <a:pt x="25981" y="6972"/>
                      <a:pt x="0" y="-10349"/>
                      <a:pt x="0" y="697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83" name="Freeform: Shape 271">
                <a:extLst>
                  <a:ext uri="{FF2B5EF4-FFF2-40B4-BE49-F238E27FC236}">
                    <a16:creationId xmlns="" xmlns:a16="http://schemas.microsoft.com/office/drawing/2014/main" id="{B338596F-519E-4AD8-9A86-C17FFD24EAB9}"/>
                  </a:ext>
                </a:extLst>
              </p:cNvPr>
              <p:cNvSpPr/>
              <p:nvPr/>
            </p:nvSpPr>
            <p:spPr>
              <a:xfrm>
                <a:off x="-581182" y="3414894"/>
                <a:ext cx="121245" cy="145065"/>
              </a:xfrm>
              <a:custGeom>
                <a:avLst/>
                <a:gdLst>
                  <a:gd name="connsiteX0" fmla="*/ 60623 w 121245"/>
                  <a:gd name="connsiteY0" fmla="*/ 43005 h 145065"/>
                  <a:gd name="connsiteX1" fmla="*/ 0 w 121245"/>
                  <a:gd name="connsiteY1" fmla="*/ 138270 h 145065"/>
                  <a:gd name="connsiteX2" fmla="*/ 60623 w 121245"/>
                  <a:gd name="connsiteY2" fmla="*/ 103628 h 145065"/>
                  <a:gd name="connsiteX3" fmla="*/ 121246 w 121245"/>
                  <a:gd name="connsiteY3" fmla="*/ 8364 h 145065"/>
                  <a:gd name="connsiteX4" fmla="*/ 60623 w 121245"/>
                  <a:gd name="connsiteY4" fmla="*/ 43005 h 145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5065">
                    <a:moveTo>
                      <a:pt x="60623" y="43005"/>
                    </a:moveTo>
                    <a:cubicBezTo>
                      <a:pt x="25981" y="77647"/>
                      <a:pt x="0" y="120949"/>
                      <a:pt x="0" y="138270"/>
                    </a:cubicBezTo>
                    <a:cubicBezTo>
                      <a:pt x="0" y="155591"/>
                      <a:pt x="25981" y="138270"/>
                      <a:pt x="60623" y="103628"/>
                    </a:cubicBezTo>
                    <a:cubicBezTo>
                      <a:pt x="95265" y="68987"/>
                      <a:pt x="121246" y="34345"/>
                      <a:pt x="121246" y="8364"/>
                    </a:cubicBezTo>
                    <a:cubicBezTo>
                      <a:pt x="121246" y="-8957"/>
                      <a:pt x="95265" y="-297"/>
                      <a:pt x="60623" y="4300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52" name="Graphic 1">
              <a:extLst>
                <a:ext uri="{FF2B5EF4-FFF2-40B4-BE49-F238E27FC236}">
                  <a16:creationId xmlns="" xmlns:a16="http://schemas.microsoft.com/office/drawing/2014/main" id="{210AC3B4-F424-4F76-8E64-B6D6F427B66A}"/>
                </a:ext>
              </a:extLst>
            </p:cNvPr>
            <p:cNvGrpSpPr/>
            <p:nvPr/>
          </p:nvGrpSpPr>
          <p:grpSpPr>
            <a:xfrm>
              <a:off x="-218852" y="3019477"/>
              <a:ext cx="40013" cy="435829"/>
              <a:chOff x="-295388" y="3182980"/>
              <a:chExt cx="121245" cy="1320615"/>
            </a:xfrm>
            <a:grpFill/>
          </p:grpSpPr>
          <p:sp>
            <p:nvSpPr>
              <p:cNvPr id="778" name="Freeform: Shape 266">
                <a:extLst>
                  <a:ext uri="{FF2B5EF4-FFF2-40B4-BE49-F238E27FC236}">
                    <a16:creationId xmlns="" xmlns:a16="http://schemas.microsoft.com/office/drawing/2014/main" id="{B211F809-C5A4-481E-96EC-97B56EE1CDBA}"/>
                  </a:ext>
                </a:extLst>
              </p:cNvPr>
              <p:cNvSpPr/>
              <p:nvPr/>
            </p:nvSpPr>
            <p:spPr>
              <a:xfrm>
                <a:off x="-243425" y="3214068"/>
                <a:ext cx="17320" cy="1249779"/>
              </a:xfrm>
              <a:custGeom>
                <a:avLst/>
                <a:gdLst>
                  <a:gd name="connsiteX0" fmla="*/ 0 w 17320"/>
                  <a:gd name="connsiteY0" fmla="*/ 10000 h 1249779"/>
                  <a:gd name="connsiteX1" fmla="*/ 0 w 17320"/>
                  <a:gd name="connsiteY1" fmla="*/ 1239780 h 1249779"/>
                  <a:gd name="connsiteX2" fmla="*/ 17321 w 17320"/>
                  <a:gd name="connsiteY2" fmla="*/ 1239780 h 1249779"/>
                  <a:gd name="connsiteX3" fmla="*/ 17321 w 17320"/>
                  <a:gd name="connsiteY3" fmla="*/ 10000 h 1249779"/>
                  <a:gd name="connsiteX4" fmla="*/ 0 w 17320"/>
                  <a:gd name="connsiteY4" fmla="*/ 10000 h 12497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249779">
                    <a:moveTo>
                      <a:pt x="0" y="10000"/>
                    </a:moveTo>
                    <a:cubicBezTo>
                      <a:pt x="0" y="417040"/>
                      <a:pt x="0" y="824080"/>
                      <a:pt x="0" y="1239780"/>
                    </a:cubicBezTo>
                    <a:cubicBezTo>
                      <a:pt x="0" y="1248440"/>
                      <a:pt x="17321" y="1257101"/>
                      <a:pt x="17321" y="1239780"/>
                    </a:cubicBezTo>
                    <a:cubicBezTo>
                      <a:pt x="17321" y="832740"/>
                      <a:pt x="17321" y="425700"/>
                      <a:pt x="17321" y="10000"/>
                    </a:cubicBezTo>
                    <a:cubicBezTo>
                      <a:pt x="1732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79" name="Freeform: Shape 267">
                <a:extLst>
                  <a:ext uri="{FF2B5EF4-FFF2-40B4-BE49-F238E27FC236}">
                    <a16:creationId xmlns="" xmlns:a16="http://schemas.microsoft.com/office/drawing/2014/main" id="{3082EC7F-DE37-4B8B-B551-097ACEFA59F5}"/>
                  </a:ext>
                </a:extLst>
              </p:cNvPr>
              <p:cNvSpPr/>
              <p:nvPr/>
            </p:nvSpPr>
            <p:spPr>
              <a:xfrm>
                <a:off x="-295388" y="4372493"/>
                <a:ext cx="121245" cy="131103"/>
              </a:xfrm>
              <a:custGeom>
                <a:avLst/>
                <a:gdLst>
                  <a:gd name="connsiteX0" fmla="*/ 60623 w 121245"/>
                  <a:gd name="connsiteY0" fmla="*/ 12072 h 131103"/>
                  <a:gd name="connsiteX1" fmla="*/ 0 w 121245"/>
                  <a:gd name="connsiteY1" fmla="*/ 20732 h 131103"/>
                  <a:gd name="connsiteX2" fmla="*/ 60623 w 121245"/>
                  <a:gd name="connsiteY2" fmla="*/ 115997 h 131103"/>
                  <a:gd name="connsiteX3" fmla="*/ 121246 w 121245"/>
                  <a:gd name="connsiteY3" fmla="*/ 98676 h 131103"/>
                  <a:gd name="connsiteX4" fmla="*/ 60623 w 121245"/>
                  <a:gd name="connsiteY4" fmla="*/ 12072 h 1311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1103">
                    <a:moveTo>
                      <a:pt x="60623" y="12072"/>
                    </a:moveTo>
                    <a:cubicBezTo>
                      <a:pt x="25981" y="-5249"/>
                      <a:pt x="0" y="-5249"/>
                      <a:pt x="0" y="20732"/>
                    </a:cubicBezTo>
                    <a:cubicBezTo>
                      <a:pt x="0" y="46713"/>
                      <a:pt x="25981" y="90015"/>
                      <a:pt x="60623" y="115997"/>
                    </a:cubicBezTo>
                    <a:cubicBezTo>
                      <a:pt x="95265" y="141978"/>
                      <a:pt x="121246" y="133317"/>
                      <a:pt x="121246" y="98676"/>
                    </a:cubicBezTo>
                    <a:cubicBezTo>
                      <a:pt x="121246" y="64034"/>
                      <a:pt x="95265" y="29393"/>
                      <a:pt x="60623" y="1207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80" name="Freeform: Shape 268">
                <a:extLst>
                  <a:ext uri="{FF2B5EF4-FFF2-40B4-BE49-F238E27FC236}">
                    <a16:creationId xmlns="" xmlns:a16="http://schemas.microsoft.com/office/drawing/2014/main" id="{66F693D6-B09E-458A-A82A-5B289369C746}"/>
                  </a:ext>
                </a:extLst>
              </p:cNvPr>
              <p:cNvSpPr/>
              <p:nvPr/>
            </p:nvSpPr>
            <p:spPr>
              <a:xfrm>
                <a:off x="-295388" y="3182980"/>
                <a:ext cx="121245" cy="134719"/>
              </a:xfrm>
              <a:custGeom>
                <a:avLst/>
                <a:gdLst>
                  <a:gd name="connsiteX0" fmla="*/ 60623 w 121245"/>
                  <a:gd name="connsiteY0" fmla="*/ 15107 h 134719"/>
                  <a:gd name="connsiteX1" fmla="*/ 0 w 121245"/>
                  <a:gd name="connsiteY1" fmla="*/ 110371 h 134719"/>
                  <a:gd name="connsiteX2" fmla="*/ 60623 w 121245"/>
                  <a:gd name="connsiteY2" fmla="*/ 119032 h 134719"/>
                  <a:gd name="connsiteX3" fmla="*/ 121246 w 121245"/>
                  <a:gd name="connsiteY3" fmla="*/ 32427 h 134719"/>
                  <a:gd name="connsiteX4" fmla="*/ 60623 w 121245"/>
                  <a:gd name="connsiteY4" fmla="*/ 15107 h 1347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4719">
                    <a:moveTo>
                      <a:pt x="60623" y="15107"/>
                    </a:moveTo>
                    <a:cubicBezTo>
                      <a:pt x="25981" y="41088"/>
                      <a:pt x="0" y="84390"/>
                      <a:pt x="0" y="110371"/>
                    </a:cubicBezTo>
                    <a:cubicBezTo>
                      <a:pt x="0" y="136352"/>
                      <a:pt x="25981" y="145013"/>
                      <a:pt x="60623" y="119032"/>
                    </a:cubicBezTo>
                    <a:cubicBezTo>
                      <a:pt x="95265" y="101711"/>
                      <a:pt x="121246" y="58409"/>
                      <a:pt x="121246" y="32427"/>
                    </a:cubicBezTo>
                    <a:cubicBezTo>
                      <a:pt x="121246" y="-2214"/>
                      <a:pt x="95265" y="-10875"/>
                      <a:pt x="60623" y="1510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53" name="Graphic 1">
              <a:extLst>
                <a:ext uri="{FF2B5EF4-FFF2-40B4-BE49-F238E27FC236}">
                  <a16:creationId xmlns="" xmlns:a16="http://schemas.microsoft.com/office/drawing/2014/main" id="{73A5BE33-904F-41B0-B671-58C3DBAF5772}"/>
                </a:ext>
              </a:extLst>
            </p:cNvPr>
            <p:cNvGrpSpPr/>
            <p:nvPr/>
          </p:nvGrpSpPr>
          <p:grpSpPr>
            <a:xfrm>
              <a:off x="-121677" y="2984005"/>
              <a:ext cx="40013" cy="506329"/>
              <a:chOff x="-934" y="3075495"/>
              <a:chExt cx="121245" cy="1534240"/>
            </a:xfrm>
            <a:grpFill/>
          </p:grpSpPr>
          <p:sp>
            <p:nvSpPr>
              <p:cNvPr id="775" name="Freeform: Shape 263">
                <a:extLst>
                  <a:ext uri="{FF2B5EF4-FFF2-40B4-BE49-F238E27FC236}">
                    <a16:creationId xmlns="" xmlns:a16="http://schemas.microsoft.com/office/drawing/2014/main" id="{B7178C29-0818-4B9E-A59E-14B21A0C5B52}"/>
                  </a:ext>
                </a:extLst>
              </p:cNvPr>
              <p:cNvSpPr/>
              <p:nvPr/>
            </p:nvSpPr>
            <p:spPr>
              <a:xfrm>
                <a:off x="51028" y="3098492"/>
                <a:ext cx="17320" cy="1477941"/>
              </a:xfrm>
              <a:custGeom>
                <a:avLst/>
                <a:gdLst>
                  <a:gd name="connsiteX0" fmla="*/ 0 w 17320"/>
                  <a:gd name="connsiteY0" fmla="*/ 12991 h 1477941"/>
                  <a:gd name="connsiteX1" fmla="*/ 0 w 17320"/>
                  <a:gd name="connsiteY1" fmla="*/ 1467941 h 1477941"/>
                  <a:gd name="connsiteX2" fmla="*/ 17321 w 17320"/>
                  <a:gd name="connsiteY2" fmla="*/ 1467941 h 1477941"/>
                  <a:gd name="connsiteX3" fmla="*/ 17321 w 17320"/>
                  <a:gd name="connsiteY3" fmla="*/ 12991 h 1477941"/>
                  <a:gd name="connsiteX4" fmla="*/ 0 w 17320"/>
                  <a:gd name="connsiteY4" fmla="*/ 12991 h 14779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477941">
                    <a:moveTo>
                      <a:pt x="0" y="12991"/>
                    </a:moveTo>
                    <a:cubicBezTo>
                      <a:pt x="0" y="497974"/>
                      <a:pt x="0" y="982958"/>
                      <a:pt x="0" y="1467941"/>
                    </a:cubicBezTo>
                    <a:cubicBezTo>
                      <a:pt x="0" y="1476602"/>
                      <a:pt x="17321" y="1485262"/>
                      <a:pt x="17321" y="1467941"/>
                    </a:cubicBezTo>
                    <a:cubicBezTo>
                      <a:pt x="17321" y="982958"/>
                      <a:pt x="17321" y="497974"/>
                      <a:pt x="17321" y="12991"/>
                    </a:cubicBezTo>
                    <a:cubicBezTo>
                      <a:pt x="1732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76" name="Freeform: Shape 264">
                <a:extLst>
                  <a:ext uri="{FF2B5EF4-FFF2-40B4-BE49-F238E27FC236}">
                    <a16:creationId xmlns="" xmlns:a16="http://schemas.microsoft.com/office/drawing/2014/main" id="{72DA64AE-D228-4B3A-8C50-C06346496182}"/>
                  </a:ext>
                </a:extLst>
              </p:cNvPr>
              <p:cNvSpPr/>
              <p:nvPr/>
            </p:nvSpPr>
            <p:spPr>
              <a:xfrm>
                <a:off x="-934" y="4479829"/>
                <a:ext cx="121245" cy="129906"/>
              </a:xfrm>
              <a:custGeom>
                <a:avLst/>
                <a:gdLst>
                  <a:gd name="connsiteX0" fmla="*/ 60623 w 121245"/>
                  <a:gd name="connsiteY0" fmla="*/ 0 h 129906"/>
                  <a:gd name="connsiteX1" fmla="*/ 0 w 121245"/>
                  <a:gd name="connsiteY1" fmla="*/ 51963 h 129906"/>
                  <a:gd name="connsiteX2" fmla="*/ 60623 w 121245"/>
                  <a:gd name="connsiteY2" fmla="*/ 129906 h 129906"/>
                  <a:gd name="connsiteX3" fmla="*/ 121246 w 121245"/>
                  <a:gd name="connsiteY3" fmla="*/ 69283 h 129906"/>
                  <a:gd name="connsiteX4" fmla="*/ 60623 w 121245"/>
                  <a:gd name="connsiteY4" fmla="*/ 0 h 1299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29906">
                    <a:moveTo>
                      <a:pt x="60623" y="0"/>
                    </a:moveTo>
                    <a:cubicBezTo>
                      <a:pt x="25981" y="0"/>
                      <a:pt x="0" y="17321"/>
                      <a:pt x="0" y="51963"/>
                    </a:cubicBezTo>
                    <a:cubicBezTo>
                      <a:pt x="0" y="86604"/>
                      <a:pt x="25981" y="121246"/>
                      <a:pt x="60623" y="129906"/>
                    </a:cubicBezTo>
                    <a:cubicBezTo>
                      <a:pt x="95265" y="129906"/>
                      <a:pt x="121246" y="103925"/>
                      <a:pt x="121246" y="69283"/>
                    </a:cubicBezTo>
                    <a:cubicBezTo>
                      <a:pt x="121246" y="34642"/>
                      <a:pt x="95265" y="8660"/>
                      <a:pt x="60623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77" name="Freeform: Shape 265">
                <a:extLst>
                  <a:ext uri="{FF2B5EF4-FFF2-40B4-BE49-F238E27FC236}">
                    <a16:creationId xmlns="" xmlns:a16="http://schemas.microsoft.com/office/drawing/2014/main" id="{5260BCB2-41B4-461D-A79A-CCFE05F46CDB}"/>
                  </a:ext>
                </a:extLst>
              </p:cNvPr>
              <p:cNvSpPr/>
              <p:nvPr/>
            </p:nvSpPr>
            <p:spPr>
              <a:xfrm>
                <a:off x="-934" y="3075495"/>
                <a:ext cx="121245" cy="131252"/>
              </a:xfrm>
              <a:custGeom>
                <a:avLst/>
                <a:gdLst>
                  <a:gd name="connsiteX0" fmla="*/ 60623 w 121245"/>
                  <a:gd name="connsiteY0" fmla="*/ 1346 h 131252"/>
                  <a:gd name="connsiteX1" fmla="*/ 0 w 121245"/>
                  <a:gd name="connsiteY1" fmla="*/ 79290 h 131252"/>
                  <a:gd name="connsiteX2" fmla="*/ 60623 w 121245"/>
                  <a:gd name="connsiteY2" fmla="*/ 131252 h 131252"/>
                  <a:gd name="connsiteX3" fmla="*/ 121246 w 121245"/>
                  <a:gd name="connsiteY3" fmla="*/ 61969 h 131252"/>
                  <a:gd name="connsiteX4" fmla="*/ 60623 w 121245"/>
                  <a:gd name="connsiteY4" fmla="*/ 1346 h 1312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1252">
                    <a:moveTo>
                      <a:pt x="60623" y="1346"/>
                    </a:moveTo>
                    <a:cubicBezTo>
                      <a:pt x="25981" y="10006"/>
                      <a:pt x="0" y="44648"/>
                      <a:pt x="0" y="79290"/>
                    </a:cubicBezTo>
                    <a:cubicBezTo>
                      <a:pt x="0" y="113931"/>
                      <a:pt x="25981" y="131252"/>
                      <a:pt x="60623" y="131252"/>
                    </a:cubicBezTo>
                    <a:cubicBezTo>
                      <a:pt x="95265" y="122592"/>
                      <a:pt x="121246" y="96611"/>
                      <a:pt x="121246" y="61969"/>
                    </a:cubicBezTo>
                    <a:cubicBezTo>
                      <a:pt x="121246" y="27327"/>
                      <a:pt x="95265" y="-7314"/>
                      <a:pt x="60623" y="134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54" name="Graphic 1">
              <a:extLst>
                <a:ext uri="{FF2B5EF4-FFF2-40B4-BE49-F238E27FC236}">
                  <a16:creationId xmlns="" xmlns:a16="http://schemas.microsoft.com/office/drawing/2014/main" id="{D733676F-1DEE-43D0-ACB2-E9BAAF35054A}"/>
                </a:ext>
              </a:extLst>
            </p:cNvPr>
            <p:cNvGrpSpPr/>
            <p:nvPr/>
          </p:nvGrpSpPr>
          <p:grpSpPr>
            <a:xfrm>
              <a:off x="-27360" y="2996889"/>
              <a:ext cx="40013" cy="478539"/>
              <a:chOff x="284859" y="3114535"/>
              <a:chExt cx="121245" cy="1450032"/>
            </a:xfrm>
            <a:grpFill/>
          </p:grpSpPr>
          <p:sp>
            <p:nvSpPr>
              <p:cNvPr id="772" name="Freeform: Shape 260">
                <a:extLst>
                  <a:ext uri="{FF2B5EF4-FFF2-40B4-BE49-F238E27FC236}">
                    <a16:creationId xmlns="" xmlns:a16="http://schemas.microsoft.com/office/drawing/2014/main" id="{00B74147-AAC5-45A8-AEFB-A70ABE9E85EF}"/>
                  </a:ext>
                </a:extLst>
              </p:cNvPr>
              <p:cNvSpPr/>
              <p:nvPr/>
            </p:nvSpPr>
            <p:spPr>
              <a:xfrm>
                <a:off x="336822" y="3139629"/>
                <a:ext cx="17320" cy="1393502"/>
              </a:xfrm>
              <a:custGeom>
                <a:avLst/>
                <a:gdLst>
                  <a:gd name="connsiteX0" fmla="*/ 0 w 17320"/>
                  <a:gd name="connsiteY0" fmla="*/ 6495 h 1393502"/>
                  <a:gd name="connsiteX1" fmla="*/ 0 w 17320"/>
                  <a:gd name="connsiteY1" fmla="*/ 1383502 h 1393502"/>
                  <a:gd name="connsiteX2" fmla="*/ 17321 w 17320"/>
                  <a:gd name="connsiteY2" fmla="*/ 1383502 h 1393502"/>
                  <a:gd name="connsiteX3" fmla="*/ 17321 w 17320"/>
                  <a:gd name="connsiteY3" fmla="*/ 6495 h 1393502"/>
                  <a:gd name="connsiteX4" fmla="*/ 0 w 17320"/>
                  <a:gd name="connsiteY4" fmla="*/ 6495 h 13935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393502">
                    <a:moveTo>
                      <a:pt x="0" y="6495"/>
                    </a:moveTo>
                    <a:cubicBezTo>
                      <a:pt x="0" y="465498"/>
                      <a:pt x="0" y="924500"/>
                      <a:pt x="0" y="1383502"/>
                    </a:cubicBezTo>
                    <a:cubicBezTo>
                      <a:pt x="0" y="1392162"/>
                      <a:pt x="17321" y="1400823"/>
                      <a:pt x="17321" y="1383502"/>
                    </a:cubicBezTo>
                    <a:cubicBezTo>
                      <a:pt x="17321" y="924500"/>
                      <a:pt x="17321" y="465498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73" name="Freeform: Shape 261">
                <a:extLst>
                  <a:ext uri="{FF2B5EF4-FFF2-40B4-BE49-F238E27FC236}">
                    <a16:creationId xmlns="" xmlns:a16="http://schemas.microsoft.com/office/drawing/2014/main" id="{6955DCB1-469E-451B-B910-AB48F47EEE51}"/>
                  </a:ext>
                </a:extLst>
              </p:cNvPr>
              <p:cNvSpPr/>
              <p:nvPr/>
            </p:nvSpPr>
            <p:spPr>
              <a:xfrm>
                <a:off x="284859" y="4441940"/>
                <a:ext cx="121245" cy="122628"/>
              </a:xfrm>
              <a:custGeom>
                <a:avLst/>
                <a:gdLst>
                  <a:gd name="connsiteX0" fmla="*/ 60623 w 121245"/>
                  <a:gd name="connsiteY0" fmla="*/ 3248 h 122628"/>
                  <a:gd name="connsiteX1" fmla="*/ 0 w 121245"/>
                  <a:gd name="connsiteY1" fmla="*/ 81191 h 122628"/>
                  <a:gd name="connsiteX2" fmla="*/ 60623 w 121245"/>
                  <a:gd name="connsiteY2" fmla="*/ 115833 h 122628"/>
                  <a:gd name="connsiteX3" fmla="*/ 121246 w 121245"/>
                  <a:gd name="connsiteY3" fmla="*/ 29229 h 122628"/>
                  <a:gd name="connsiteX4" fmla="*/ 60623 w 121245"/>
                  <a:gd name="connsiteY4" fmla="*/ 3248 h 122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22628">
                    <a:moveTo>
                      <a:pt x="60623" y="3248"/>
                    </a:moveTo>
                    <a:cubicBezTo>
                      <a:pt x="25981" y="11908"/>
                      <a:pt x="0" y="46550"/>
                      <a:pt x="0" y="81191"/>
                    </a:cubicBezTo>
                    <a:cubicBezTo>
                      <a:pt x="0" y="115833"/>
                      <a:pt x="25981" y="133154"/>
                      <a:pt x="60623" y="115833"/>
                    </a:cubicBezTo>
                    <a:cubicBezTo>
                      <a:pt x="95265" y="98512"/>
                      <a:pt x="121246" y="63871"/>
                      <a:pt x="121246" y="29229"/>
                    </a:cubicBezTo>
                    <a:cubicBezTo>
                      <a:pt x="121246" y="3248"/>
                      <a:pt x="95265" y="-5413"/>
                      <a:pt x="60623" y="324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74" name="Freeform: Shape 262">
                <a:extLst>
                  <a:ext uri="{FF2B5EF4-FFF2-40B4-BE49-F238E27FC236}">
                    <a16:creationId xmlns="" xmlns:a16="http://schemas.microsoft.com/office/drawing/2014/main" id="{E4997923-E002-474D-83E1-E8BC1E6B7BFB}"/>
                  </a:ext>
                </a:extLst>
              </p:cNvPr>
              <p:cNvSpPr/>
              <p:nvPr/>
            </p:nvSpPr>
            <p:spPr>
              <a:xfrm>
                <a:off x="284859" y="3114535"/>
                <a:ext cx="121245" cy="121317"/>
              </a:xfrm>
              <a:custGeom>
                <a:avLst/>
                <a:gdLst>
                  <a:gd name="connsiteX0" fmla="*/ 60623 w 121245"/>
                  <a:gd name="connsiteY0" fmla="*/ 5608 h 121317"/>
                  <a:gd name="connsiteX1" fmla="*/ 0 w 121245"/>
                  <a:gd name="connsiteY1" fmla="*/ 40250 h 121317"/>
                  <a:gd name="connsiteX2" fmla="*/ 60623 w 121245"/>
                  <a:gd name="connsiteY2" fmla="*/ 118194 h 121317"/>
                  <a:gd name="connsiteX3" fmla="*/ 121246 w 121245"/>
                  <a:gd name="connsiteY3" fmla="*/ 83552 h 121317"/>
                  <a:gd name="connsiteX4" fmla="*/ 60623 w 121245"/>
                  <a:gd name="connsiteY4" fmla="*/ 5608 h 121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21317">
                    <a:moveTo>
                      <a:pt x="60623" y="5608"/>
                    </a:moveTo>
                    <a:cubicBezTo>
                      <a:pt x="25981" y="-11713"/>
                      <a:pt x="0" y="14269"/>
                      <a:pt x="0" y="40250"/>
                    </a:cubicBezTo>
                    <a:cubicBezTo>
                      <a:pt x="0" y="74892"/>
                      <a:pt x="25981" y="109533"/>
                      <a:pt x="60623" y="118194"/>
                    </a:cubicBezTo>
                    <a:cubicBezTo>
                      <a:pt x="95265" y="126854"/>
                      <a:pt x="121246" y="118194"/>
                      <a:pt x="121246" y="83552"/>
                    </a:cubicBezTo>
                    <a:cubicBezTo>
                      <a:pt x="121246" y="57571"/>
                      <a:pt x="95265" y="22929"/>
                      <a:pt x="60623" y="560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55" name="Graphic 1">
              <a:extLst>
                <a:ext uri="{FF2B5EF4-FFF2-40B4-BE49-F238E27FC236}">
                  <a16:creationId xmlns="" xmlns:a16="http://schemas.microsoft.com/office/drawing/2014/main" id="{B4F75ACE-A332-4BB6-A0EB-F788DF2803B4}"/>
                </a:ext>
              </a:extLst>
            </p:cNvPr>
            <p:cNvGrpSpPr/>
            <p:nvPr/>
          </p:nvGrpSpPr>
          <p:grpSpPr>
            <a:xfrm>
              <a:off x="66958" y="3055506"/>
              <a:ext cx="40457" cy="363771"/>
              <a:chOff x="570653" y="3292153"/>
              <a:chExt cx="122591" cy="1102271"/>
            </a:xfrm>
            <a:grpFill/>
          </p:grpSpPr>
          <p:sp>
            <p:nvSpPr>
              <p:cNvPr id="769" name="Freeform: Shape 257">
                <a:extLst>
                  <a:ext uri="{FF2B5EF4-FFF2-40B4-BE49-F238E27FC236}">
                    <a16:creationId xmlns="" xmlns:a16="http://schemas.microsoft.com/office/drawing/2014/main" id="{993EECA2-8930-4A0D-A859-D520C5804F5A}"/>
                  </a:ext>
                </a:extLst>
              </p:cNvPr>
              <p:cNvSpPr/>
              <p:nvPr/>
            </p:nvSpPr>
            <p:spPr>
              <a:xfrm>
                <a:off x="622615" y="3326654"/>
                <a:ext cx="17320" cy="1024609"/>
              </a:xfrm>
              <a:custGeom>
                <a:avLst/>
                <a:gdLst>
                  <a:gd name="connsiteX0" fmla="*/ 0 w 17320"/>
                  <a:gd name="connsiteY0" fmla="*/ 10000 h 1024609"/>
                  <a:gd name="connsiteX1" fmla="*/ 0 w 17320"/>
                  <a:gd name="connsiteY1" fmla="*/ 1014609 h 1024609"/>
                  <a:gd name="connsiteX2" fmla="*/ 17321 w 17320"/>
                  <a:gd name="connsiteY2" fmla="*/ 1014609 h 1024609"/>
                  <a:gd name="connsiteX3" fmla="*/ 17321 w 17320"/>
                  <a:gd name="connsiteY3" fmla="*/ 10000 h 1024609"/>
                  <a:gd name="connsiteX4" fmla="*/ 0 w 17320"/>
                  <a:gd name="connsiteY4" fmla="*/ 10000 h 10246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024609">
                    <a:moveTo>
                      <a:pt x="0" y="10000"/>
                    </a:moveTo>
                    <a:cubicBezTo>
                      <a:pt x="0" y="347756"/>
                      <a:pt x="0" y="676853"/>
                      <a:pt x="0" y="1014609"/>
                    </a:cubicBezTo>
                    <a:cubicBezTo>
                      <a:pt x="0" y="1023269"/>
                      <a:pt x="17321" y="1031930"/>
                      <a:pt x="17321" y="1014609"/>
                    </a:cubicBezTo>
                    <a:cubicBezTo>
                      <a:pt x="17321" y="676853"/>
                      <a:pt x="17321" y="347756"/>
                      <a:pt x="17321" y="10000"/>
                    </a:cubicBezTo>
                    <a:cubicBezTo>
                      <a:pt x="1732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70" name="Freeform: Shape 258">
                <a:extLst>
                  <a:ext uri="{FF2B5EF4-FFF2-40B4-BE49-F238E27FC236}">
                    <a16:creationId xmlns="" xmlns:a16="http://schemas.microsoft.com/office/drawing/2014/main" id="{B1AC339F-7930-4602-B5B5-A7B8EDDC7EDF}"/>
                  </a:ext>
                </a:extLst>
              </p:cNvPr>
              <p:cNvSpPr/>
              <p:nvPr/>
            </p:nvSpPr>
            <p:spPr>
              <a:xfrm>
                <a:off x="570653" y="4259907"/>
                <a:ext cx="122591" cy="134516"/>
              </a:xfrm>
              <a:custGeom>
                <a:avLst/>
                <a:gdLst>
                  <a:gd name="connsiteX0" fmla="*/ 60623 w 122591"/>
                  <a:gd name="connsiteY0" fmla="*/ 20732 h 134516"/>
                  <a:gd name="connsiteX1" fmla="*/ 0 w 122591"/>
                  <a:gd name="connsiteY1" fmla="*/ 115997 h 134516"/>
                  <a:gd name="connsiteX2" fmla="*/ 60623 w 122591"/>
                  <a:gd name="connsiteY2" fmla="*/ 107336 h 134516"/>
                  <a:gd name="connsiteX3" fmla="*/ 121246 w 122591"/>
                  <a:gd name="connsiteY3" fmla="*/ 12072 h 134516"/>
                  <a:gd name="connsiteX4" fmla="*/ 60623 w 122591"/>
                  <a:gd name="connsiteY4" fmla="*/ 20732 h 1345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91" h="134516">
                    <a:moveTo>
                      <a:pt x="60623" y="20732"/>
                    </a:moveTo>
                    <a:cubicBezTo>
                      <a:pt x="25981" y="46713"/>
                      <a:pt x="0" y="90015"/>
                      <a:pt x="0" y="115997"/>
                    </a:cubicBezTo>
                    <a:cubicBezTo>
                      <a:pt x="0" y="141978"/>
                      <a:pt x="25981" y="141978"/>
                      <a:pt x="60623" y="107336"/>
                    </a:cubicBezTo>
                    <a:cubicBezTo>
                      <a:pt x="95265" y="72694"/>
                      <a:pt x="121246" y="29392"/>
                      <a:pt x="121246" y="12072"/>
                    </a:cubicBezTo>
                    <a:cubicBezTo>
                      <a:pt x="129906" y="-5249"/>
                      <a:pt x="95265" y="-5249"/>
                      <a:pt x="60623" y="2073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71" name="Freeform: Shape 259">
                <a:extLst>
                  <a:ext uri="{FF2B5EF4-FFF2-40B4-BE49-F238E27FC236}">
                    <a16:creationId xmlns="" xmlns:a16="http://schemas.microsoft.com/office/drawing/2014/main" id="{A5425843-CA36-4056-A29D-99D411479A88}"/>
                  </a:ext>
                </a:extLst>
              </p:cNvPr>
              <p:cNvSpPr/>
              <p:nvPr/>
            </p:nvSpPr>
            <p:spPr>
              <a:xfrm>
                <a:off x="570653" y="3292153"/>
                <a:ext cx="121245" cy="138132"/>
              </a:xfrm>
              <a:custGeom>
                <a:avLst/>
                <a:gdLst>
                  <a:gd name="connsiteX0" fmla="*/ 0 w 121245"/>
                  <a:gd name="connsiteY0" fmla="*/ 18520 h 138132"/>
                  <a:gd name="connsiteX1" fmla="*/ 60623 w 121245"/>
                  <a:gd name="connsiteY1" fmla="*/ 113784 h 138132"/>
                  <a:gd name="connsiteX2" fmla="*/ 121246 w 121245"/>
                  <a:gd name="connsiteY2" fmla="*/ 122445 h 138132"/>
                  <a:gd name="connsiteX3" fmla="*/ 60623 w 121245"/>
                  <a:gd name="connsiteY3" fmla="*/ 27180 h 138132"/>
                  <a:gd name="connsiteX4" fmla="*/ 0 w 121245"/>
                  <a:gd name="connsiteY4" fmla="*/ 18520 h 1381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8132">
                    <a:moveTo>
                      <a:pt x="0" y="18520"/>
                    </a:moveTo>
                    <a:cubicBezTo>
                      <a:pt x="0" y="44501"/>
                      <a:pt x="25981" y="87803"/>
                      <a:pt x="60623" y="113784"/>
                    </a:cubicBezTo>
                    <a:cubicBezTo>
                      <a:pt x="95265" y="139766"/>
                      <a:pt x="121246" y="148426"/>
                      <a:pt x="121246" y="122445"/>
                    </a:cubicBezTo>
                    <a:cubicBezTo>
                      <a:pt x="121246" y="105124"/>
                      <a:pt x="95265" y="53161"/>
                      <a:pt x="60623" y="27180"/>
                    </a:cubicBezTo>
                    <a:cubicBezTo>
                      <a:pt x="25981" y="-7461"/>
                      <a:pt x="0" y="-7461"/>
                      <a:pt x="0" y="1852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56" name="Graphic 1">
              <a:extLst>
                <a:ext uri="{FF2B5EF4-FFF2-40B4-BE49-F238E27FC236}">
                  <a16:creationId xmlns="" xmlns:a16="http://schemas.microsoft.com/office/drawing/2014/main" id="{85E07BE7-DB55-462F-8E0E-5F253FC6B44B}"/>
                </a:ext>
              </a:extLst>
            </p:cNvPr>
            <p:cNvGrpSpPr/>
            <p:nvPr/>
          </p:nvGrpSpPr>
          <p:grpSpPr>
            <a:xfrm>
              <a:off x="164134" y="3146647"/>
              <a:ext cx="40013" cy="182565"/>
              <a:chOff x="865107" y="3568320"/>
              <a:chExt cx="121245" cy="553196"/>
            </a:xfrm>
            <a:grpFill/>
          </p:grpSpPr>
          <p:sp>
            <p:nvSpPr>
              <p:cNvPr id="766" name="Freeform: Shape 254">
                <a:extLst>
                  <a:ext uri="{FF2B5EF4-FFF2-40B4-BE49-F238E27FC236}">
                    <a16:creationId xmlns="" xmlns:a16="http://schemas.microsoft.com/office/drawing/2014/main" id="{FFE483BA-6F62-41E4-97C7-B67BE0A66B26}"/>
                  </a:ext>
                </a:extLst>
              </p:cNvPr>
              <p:cNvSpPr/>
              <p:nvPr/>
            </p:nvSpPr>
            <p:spPr>
              <a:xfrm>
                <a:off x="917070" y="3621108"/>
                <a:ext cx="17320" cy="444360"/>
              </a:xfrm>
              <a:custGeom>
                <a:avLst/>
                <a:gdLst>
                  <a:gd name="connsiteX0" fmla="*/ 0 w 17320"/>
                  <a:gd name="connsiteY0" fmla="*/ 10000 h 444360"/>
                  <a:gd name="connsiteX1" fmla="*/ 0 w 17320"/>
                  <a:gd name="connsiteY1" fmla="*/ 434361 h 444360"/>
                  <a:gd name="connsiteX2" fmla="*/ 17321 w 17320"/>
                  <a:gd name="connsiteY2" fmla="*/ 434361 h 444360"/>
                  <a:gd name="connsiteX3" fmla="*/ 17321 w 17320"/>
                  <a:gd name="connsiteY3" fmla="*/ 10000 h 444360"/>
                  <a:gd name="connsiteX4" fmla="*/ 0 w 17320"/>
                  <a:gd name="connsiteY4" fmla="*/ 10000 h 4443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444360">
                    <a:moveTo>
                      <a:pt x="0" y="10000"/>
                    </a:moveTo>
                    <a:cubicBezTo>
                      <a:pt x="0" y="148567"/>
                      <a:pt x="0" y="287134"/>
                      <a:pt x="0" y="434361"/>
                    </a:cubicBezTo>
                    <a:cubicBezTo>
                      <a:pt x="0" y="443021"/>
                      <a:pt x="17321" y="451682"/>
                      <a:pt x="17321" y="434361"/>
                    </a:cubicBezTo>
                    <a:cubicBezTo>
                      <a:pt x="17321" y="295794"/>
                      <a:pt x="17321" y="157227"/>
                      <a:pt x="17321" y="10000"/>
                    </a:cubicBezTo>
                    <a:cubicBezTo>
                      <a:pt x="1732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67" name="Freeform: Shape 255">
                <a:extLst>
                  <a:ext uri="{FF2B5EF4-FFF2-40B4-BE49-F238E27FC236}">
                    <a16:creationId xmlns="" xmlns:a16="http://schemas.microsoft.com/office/drawing/2014/main" id="{8917315D-D8FD-4CAA-A4D3-42C20EBF2B38}"/>
                  </a:ext>
                </a:extLst>
              </p:cNvPr>
              <p:cNvSpPr/>
              <p:nvPr/>
            </p:nvSpPr>
            <p:spPr>
              <a:xfrm>
                <a:off x="865107" y="3975846"/>
                <a:ext cx="121245" cy="145670"/>
              </a:xfrm>
              <a:custGeom>
                <a:avLst/>
                <a:gdLst>
                  <a:gd name="connsiteX0" fmla="*/ 0 w 121245"/>
                  <a:gd name="connsiteY0" fmla="*/ 140245 h 145670"/>
                  <a:gd name="connsiteX1" fmla="*/ 60623 w 121245"/>
                  <a:gd name="connsiteY1" fmla="*/ 88283 h 145670"/>
                  <a:gd name="connsiteX2" fmla="*/ 121246 w 121245"/>
                  <a:gd name="connsiteY2" fmla="*/ 1678 h 145670"/>
                  <a:gd name="connsiteX3" fmla="*/ 60623 w 121245"/>
                  <a:gd name="connsiteY3" fmla="*/ 53641 h 145670"/>
                  <a:gd name="connsiteX4" fmla="*/ 0 w 121245"/>
                  <a:gd name="connsiteY4" fmla="*/ 140245 h 1456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5670">
                    <a:moveTo>
                      <a:pt x="0" y="140245"/>
                    </a:moveTo>
                    <a:cubicBezTo>
                      <a:pt x="0" y="157566"/>
                      <a:pt x="25981" y="131585"/>
                      <a:pt x="60623" y="88283"/>
                    </a:cubicBezTo>
                    <a:cubicBezTo>
                      <a:pt x="95265" y="44981"/>
                      <a:pt x="121246" y="10339"/>
                      <a:pt x="121246" y="1678"/>
                    </a:cubicBezTo>
                    <a:cubicBezTo>
                      <a:pt x="121246" y="-6982"/>
                      <a:pt x="95265" y="18999"/>
                      <a:pt x="60623" y="53641"/>
                    </a:cubicBezTo>
                    <a:cubicBezTo>
                      <a:pt x="25981" y="88283"/>
                      <a:pt x="0" y="122924"/>
                      <a:pt x="0" y="14024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68" name="Freeform: Shape 256">
                <a:extLst>
                  <a:ext uri="{FF2B5EF4-FFF2-40B4-BE49-F238E27FC236}">
                    <a16:creationId xmlns="" xmlns:a16="http://schemas.microsoft.com/office/drawing/2014/main" id="{505A40AA-3097-4476-A4A9-2F107910E87D}"/>
                  </a:ext>
                </a:extLst>
              </p:cNvPr>
              <p:cNvSpPr/>
              <p:nvPr/>
            </p:nvSpPr>
            <p:spPr>
              <a:xfrm>
                <a:off x="865107" y="3568320"/>
                <a:ext cx="121245" cy="142410"/>
              </a:xfrm>
              <a:custGeom>
                <a:avLst/>
                <a:gdLst>
                  <a:gd name="connsiteX0" fmla="*/ 0 w 121245"/>
                  <a:gd name="connsiteY0" fmla="*/ 2165 h 142410"/>
                  <a:gd name="connsiteX1" fmla="*/ 60623 w 121245"/>
                  <a:gd name="connsiteY1" fmla="*/ 88769 h 142410"/>
                  <a:gd name="connsiteX2" fmla="*/ 121246 w 121245"/>
                  <a:gd name="connsiteY2" fmla="*/ 140732 h 142410"/>
                  <a:gd name="connsiteX3" fmla="*/ 60623 w 121245"/>
                  <a:gd name="connsiteY3" fmla="*/ 54128 h 142410"/>
                  <a:gd name="connsiteX4" fmla="*/ 0 w 121245"/>
                  <a:gd name="connsiteY4" fmla="*/ 2165 h 142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2410">
                    <a:moveTo>
                      <a:pt x="0" y="2165"/>
                    </a:moveTo>
                    <a:cubicBezTo>
                      <a:pt x="0" y="19486"/>
                      <a:pt x="25981" y="54128"/>
                      <a:pt x="60623" y="88769"/>
                    </a:cubicBezTo>
                    <a:cubicBezTo>
                      <a:pt x="95265" y="123411"/>
                      <a:pt x="121246" y="149392"/>
                      <a:pt x="121246" y="140732"/>
                    </a:cubicBezTo>
                    <a:cubicBezTo>
                      <a:pt x="121246" y="132071"/>
                      <a:pt x="95265" y="97430"/>
                      <a:pt x="60623" y="54128"/>
                    </a:cubicBezTo>
                    <a:cubicBezTo>
                      <a:pt x="25981" y="10826"/>
                      <a:pt x="0" y="-6495"/>
                      <a:pt x="0" y="216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57" name="Graphic 1">
              <a:extLst>
                <a:ext uri="{FF2B5EF4-FFF2-40B4-BE49-F238E27FC236}">
                  <a16:creationId xmlns="" xmlns:a16="http://schemas.microsoft.com/office/drawing/2014/main" id="{9C29BAC4-76F4-4FCA-9F63-2BD20A728F92}"/>
                </a:ext>
              </a:extLst>
            </p:cNvPr>
            <p:cNvGrpSpPr/>
            <p:nvPr/>
          </p:nvGrpSpPr>
          <p:grpSpPr>
            <a:xfrm>
              <a:off x="258451" y="3172536"/>
              <a:ext cx="40013" cy="126852"/>
              <a:chOff x="1150901" y="3646769"/>
              <a:chExt cx="121245" cy="384377"/>
            </a:xfrm>
            <a:grpFill/>
          </p:grpSpPr>
          <p:sp>
            <p:nvSpPr>
              <p:cNvPr id="763" name="Freeform: Shape 251">
                <a:extLst>
                  <a:ext uri="{FF2B5EF4-FFF2-40B4-BE49-F238E27FC236}">
                    <a16:creationId xmlns="" xmlns:a16="http://schemas.microsoft.com/office/drawing/2014/main" id="{504F63AD-708E-4247-B48B-9C247CF3FFFE}"/>
                  </a:ext>
                </a:extLst>
              </p:cNvPr>
              <p:cNvSpPr/>
              <p:nvPr/>
            </p:nvSpPr>
            <p:spPr>
              <a:xfrm>
                <a:off x="1202863" y="3707712"/>
                <a:ext cx="17320" cy="271152"/>
              </a:xfrm>
              <a:custGeom>
                <a:avLst/>
                <a:gdLst>
                  <a:gd name="connsiteX0" fmla="*/ 0 w 17320"/>
                  <a:gd name="connsiteY0" fmla="*/ 10000 h 271152"/>
                  <a:gd name="connsiteX1" fmla="*/ 0 w 17320"/>
                  <a:gd name="connsiteY1" fmla="*/ 261152 h 271152"/>
                  <a:gd name="connsiteX2" fmla="*/ 17321 w 17320"/>
                  <a:gd name="connsiteY2" fmla="*/ 261152 h 271152"/>
                  <a:gd name="connsiteX3" fmla="*/ 17321 w 17320"/>
                  <a:gd name="connsiteY3" fmla="*/ 10000 h 271152"/>
                  <a:gd name="connsiteX4" fmla="*/ 0 w 17320"/>
                  <a:gd name="connsiteY4" fmla="*/ 10000 h 2711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271152">
                    <a:moveTo>
                      <a:pt x="0" y="10000"/>
                    </a:moveTo>
                    <a:cubicBezTo>
                      <a:pt x="0" y="96604"/>
                      <a:pt x="0" y="174548"/>
                      <a:pt x="0" y="261152"/>
                    </a:cubicBezTo>
                    <a:cubicBezTo>
                      <a:pt x="0" y="269813"/>
                      <a:pt x="17321" y="278473"/>
                      <a:pt x="17321" y="261152"/>
                    </a:cubicBezTo>
                    <a:cubicBezTo>
                      <a:pt x="17321" y="174548"/>
                      <a:pt x="17321" y="96604"/>
                      <a:pt x="17321" y="10000"/>
                    </a:cubicBezTo>
                    <a:cubicBezTo>
                      <a:pt x="1732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64" name="Freeform: Shape 252">
                <a:extLst>
                  <a:ext uri="{FF2B5EF4-FFF2-40B4-BE49-F238E27FC236}">
                    <a16:creationId xmlns="" xmlns:a16="http://schemas.microsoft.com/office/drawing/2014/main" id="{29484325-11C9-4C9E-B86A-8F76DFE5C278}"/>
                  </a:ext>
                </a:extLst>
              </p:cNvPr>
              <p:cNvSpPr/>
              <p:nvPr/>
            </p:nvSpPr>
            <p:spPr>
              <a:xfrm>
                <a:off x="1150901" y="3646769"/>
                <a:ext cx="121245" cy="140226"/>
              </a:xfrm>
              <a:custGeom>
                <a:avLst/>
                <a:gdLst>
                  <a:gd name="connsiteX0" fmla="*/ 60623 w 121245"/>
                  <a:gd name="connsiteY0" fmla="*/ 62282 h 140226"/>
                  <a:gd name="connsiteX1" fmla="*/ 0 w 121245"/>
                  <a:gd name="connsiteY1" fmla="*/ 140226 h 140226"/>
                  <a:gd name="connsiteX2" fmla="*/ 60623 w 121245"/>
                  <a:gd name="connsiteY2" fmla="*/ 79603 h 140226"/>
                  <a:gd name="connsiteX3" fmla="*/ 121246 w 121245"/>
                  <a:gd name="connsiteY3" fmla="*/ 1659 h 140226"/>
                  <a:gd name="connsiteX4" fmla="*/ 60623 w 121245"/>
                  <a:gd name="connsiteY4" fmla="*/ 62282 h 1402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0226">
                    <a:moveTo>
                      <a:pt x="60623" y="62282"/>
                    </a:moveTo>
                    <a:cubicBezTo>
                      <a:pt x="25981" y="105584"/>
                      <a:pt x="0" y="140226"/>
                      <a:pt x="0" y="140226"/>
                    </a:cubicBezTo>
                    <a:cubicBezTo>
                      <a:pt x="0" y="140226"/>
                      <a:pt x="25981" y="114245"/>
                      <a:pt x="60623" y="79603"/>
                    </a:cubicBezTo>
                    <a:cubicBezTo>
                      <a:pt x="95265" y="44961"/>
                      <a:pt x="121246" y="10320"/>
                      <a:pt x="121246" y="1659"/>
                    </a:cubicBezTo>
                    <a:cubicBezTo>
                      <a:pt x="121246" y="-7001"/>
                      <a:pt x="95265" y="18980"/>
                      <a:pt x="60623" y="6228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65" name="Freeform: Shape 253">
                <a:extLst>
                  <a:ext uri="{FF2B5EF4-FFF2-40B4-BE49-F238E27FC236}">
                    <a16:creationId xmlns="" xmlns:a16="http://schemas.microsoft.com/office/drawing/2014/main" id="{C4731899-690C-4C16-A6DD-204BF16FE4CE}"/>
                  </a:ext>
                </a:extLst>
              </p:cNvPr>
              <p:cNvSpPr/>
              <p:nvPr/>
            </p:nvSpPr>
            <p:spPr>
              <a:xfrm>
                <a:off x="1150901" y="3890920"/>
                <a:ext cx="121245" cy="140226"/>
              </a:xfrm>
              <a:custGeom>
                <a:avLst/>
                <a:gdLst>
                  <a:gd name="connsiteX0" fmla="*/ 0 w 121245"/>
                  <a:gd name="connsiteY0" fmla="*/ 0 h 140226"/>
                  <a:gd name="connsiteX1" fmla="*/ 60623 w 121245"/>
                  <a:gd name="connsiteY1" fmla="*/ 77944 h 140226"/>
                  <a:gd name="connsiteX2" fmla="*/ 121246 w 121245"/>
                  <a:gd name="connsiteY2" fmla="*/ 138567 h 140226"/>
                  <a:gd name="connsiteX3" fmla="*/ 60623 w 121245"/>
                  <a:gd name="connsiteY3" fmla="*/ 60623 h 140226"/>
                  <a:gd name="connsiteX4" fmla="*/ 0 w 121245"/>
                  <a:gd name="connsiteY4" fmla="*/ 0 h 1402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0226">
                    <a:moveTo>
                      <a:pt x="0" y="0"/>
                    </a:moveTo>
                    <a:cubicBezTo>
                      <a:pt x="0" y="0"/>
                      <a:pt x="25981" y="43302"/>
                      <a:pt x="60623" y="77944"/>
                    </a:cubicBezTo>
                    <a:cubicBezTo>
                      <a:pt x="95265" y="121246"/>
                      <a:pt x="121246" y="147227"/>
                      <a:pt x="121246" y="138567"/>
                    </a:cubicBezTo>
                    <a:cubicBezTo>
                      <a:pt x="121246" y="129906"/>
                      <a:pt x="95265" y="95265"/>
                      <a:pt x="60623" y="60623"/>
                    </a:cubicBezTo>
                    <a:cubicBezTo>
                      <a:pt x="25981" y="2598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58" name="Graphic 1">
              <a:extLst>
                <a:ext uri="{FF2B5EF4-FFF2-40B4-BE49-F238E27FC236}">
                  <a16:creationId xmlns="" xmlns:a16="http://schemas.microsoft.com/office/drawing/2014/main" id="{96D29014-75EE-4CDD-B0FE-ED124DAB3822}"/>
                </a:ext>
              </a:extLst>
            </p:cNvPr>
            <p:cNvGrpSpPr/>
            <p:nvPr/>
          </p:nvGrpSpPr>
          <p:grpSpPr>
            <a:xfrm>
              <a:off x="355627" y="3074321"/>
              <a:ext cx="40013" cy="323823"/>
              <a:chOff x="1445355" y="3349163"/>
              <a:chExt cx="121245" cy="981224"/>
            </a:xfrm>
            <a:grpFill/>
          </p:grpSpPr>
          <p:sp>
            <p:nvSpPr>
              <p:cNvPr id="760" name="Freeform: Shape 248">
                <a:extLst>
                  <a:ext uri="{FF2B5EF4-FFF2-40B4-BE49-F238E27FC236}">
                    <a16:creationId xmlns="" xmlns:a16="http://schemas.microsoft.com/office/drawing/2014/main" id="{CE80F54C-0F43-4A40-AF9F-5F4173245672}"/>
                  </a:ext>
                </a:extLst>
              </p:cNvPr>
              <p:cNvSpPr/>
              <p:nvPr/>
            </p:nvSpPr>
            <p:spPr>
              <a:xfrm>
                <a:off x="1488657" y="3399442"/>
                <a:ext cx="19088" cy="891197"/>
              </a:xfrm>
              <a:custGeom>
                <a:avLst/>
                <a:gdLst>
                  <a:gd name="connsiteX0" fmla="*/ 0 w 19088"/>
                  <a:gd name="connsiteY0" fmla="*/ 6495 h 891197"/>
                  <a:gd name="connsiteX1" fmla="*/ 0 w 19088"/>
                  <a:gd name="connsiteY1" fmla="*/ 881198 h 891197"/>
                  <a:gd name="connsiteX2" fmla="*/ 17321 w 19088"/>
                  <a:gd name="connsiteY2" fmla="*/ 881198 h 891197"/>
                  <a:gd name="connsiteX3" fmla="*/ 17321 w 19088"/>
                  <a:gd name="connsiteY3" fmla="*/ 6495 h 891197"/>
                  <a:gd name="connsiteX4" fmla="*/ 0 w 19088"/>
                  <a:gd name="connsiteY4" fmla="*/ 6495 h 891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88" h="891197">
                    <a:moveTo>
                      <a:pt x="0" y="6495"/>
                    </a:moveTo>
                    <a:cubicBezTo>
                      <a:pt x="0" y="300950"/>
                      <a:pt x="0" y="586743"/>
                      <a:pt x="0" y="881198"/>
                    </a:cubicBezTo>
                    <a:cubicBezTo>
                      <a:pt x="0" y="889858"/>
                      <a:pt x="17321" y="898518"/>
                      <a:pt x="17321" y="881198"/>
                    </a:cubicBezTo>
                    <a:cubicBezTo>
                      <a:pt x="17321" y="586743"/>
                      <a:pt x="17321" y="300950"/>
                      <a:pt x="17321" y="6495"/>
                    </a:cubicBezTo>
                    <a:cubicBezTo>
                      <a:pt x="2598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61" name="Freeform: Shape 249">
                <a:extLst>
                  <a:ext uri="{FF2B5EF4-FFF2-40B4-BE49-F238E27FC236}">
                    <a16:creationId xmlns="" xmlns:a16="http://schemas.microsoft.com/office/drawing/2014/main" id="{2C274F06-4959-4E0B-8E6E-D4390E07EFE6}"/>
                  </a:ext>
                </a:extLst>
              </p:cNvPr>
              <p:cNvSpPr/>
              <p:nvPr/>
            </p:nvSpPr>
            <p:spPr>
              <a:xfrm>
                <a:off x="1445355" y="3349163"/>
                <a:ext cx="121245" cy="134717"/>
              </a:xfrm>
              <a:custGeom>
                <a:avLst/>
                <a:gdLst>
                  <a:gd name="connsiteX0" fmla="*/ 60623 w 121245"/>
                  <a:gd name="connsiteY0" fmla="*/ 30793 h 134717"/>
                  <a:gd name="connsiteX1" fmla="*/ 0 w 121245"/>
                  <a:gd name="connsiteY1" fmla="*/ 126057 h 134717"/>
                  <a:gd name="connsiteX2" fmla="*/ 60623 w 121245"/>
                  <a:gd name="connsiteY2" fmla="*/ 100076 h 134717"/>
                  <a:gd name="connsiteX3" fmla="*/ 121246 w 121245"/>
                  <a:gd name="connsiteY3" fmla="*/ 4811 h 134717"/>
                  <a:gd name="connsiteX4" fmla="*/ 60623 w 121245"/>
                  <a:gd name="connsiteY4" fmla="*/ 30793 h 134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4717">
                    <a:moveTo>
                      <a:pt x="60623" y="30793"/>
                    </a:moveTo>
                    <a:cubicBezTo>
                      <a:pt x="25981" y="65434"/>
                      <a:pt x="0" y="108736"/>
                      <a:pt x="0" y="126057"/>
                    </a:cubicBezTo>
                    <a:cubicBezTo>
                      <a:pt x="0" y="143378"/>
                      <a:pt x="25981" y="134718"/>
                      <a:pt x="60623" y="100076"/>
                    </a:cubicBezTo>
                    <a:cubicBezTo>
                      <a:pt x="95265" y="74095"/>
                      <a:pt x="121246" y="30793"/>
                      <a:pt x="121246" y="4811"/>
                    </a:cubicBezTo>
                    <a:cubicBezTo>
                      <a:pt x="121246" y="-3849"/>
                      <a:pt x="95265" y="-3849"/>
                      <a:pt x="60623" y="3079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62" name="Freeform: Shape 250">
                <a:extLst>
                  <a:ext uri="{FF2B5EF4-FFF2-40B4-BE49-F238E27FC236}">
                    <a16:creationId xmlns="" xmlns:a16="http://schemas.microsoft.com/office/drawing/2014/main" id="{C33B1665-0303-40F9-A532-E4116781B6D8}"/>
                  </a:ext>
                </a:extLst>
              </p:cNvPr>
              <p:cNvSpPr/>
              <p:nvPr/>
            </p:nvSpPr>
            <p:spPr>
              <a:xfrm>
                <a:off x="1445355" y="4195723"/>
                <a:ext cx="121245" cy="134664"/>
              </a:xfrm>
              <a:custGeom>
                <a:avLst/>
                <a:gdLst>
                  <a:gd name="connsiteX0" fmla="*/ 60623 w 121245"/>
                  <a:gd name="connsiteY0" fmla="*/ 32953 h 134664"/>
                  <a:gd name="connsiteX1" fmla="*/ 0 w 121245"/>
                  <a:gd name="connsiteY1" fmla="*/ 6972 h 134664"/>
                  <a:gd name="connsiteX2" fmla="*/ 60623 w 121245"/>
                  <a:gd name="connsiteY2" fmla="*/ 102237 h 134664"/>
                  <a:gd name="connsiteX3" fmla="*/ 121246 w 121245"/>
                  <a:gd name="connsiteY3" fmla="*/ 119558 h 134664"/>
                  <a:gd name="connsiteX4" fmla="*/ 60623 w 121245"/>
                  <a:gd name="connsiteY4" fmla="*/ 32953 h 1346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4664">
                    <a:moveTo>
                      <a:pt x="60623" y="32953"/>
                    </a:moveTo>
                    <a:cubicBezTo>
                      <a:pt x="25981" y="6972"/>
                      <a:pt x="0" y="-10349"/>
                      <a:pt x="0" y="6972"/>
                    </a:cubicBezTo>
                    <a:cubicBezTo>
                      <a:pt x="0" y="24293"/>
                      <a:pt x="25981" y="67595"/>
                      <a:pt x="60623" y="102237"/>
                    </a:cubicBezTo>
                    <a:cubicBezTo>
                      <a:pt x="95265" y="136878"/>
                      <a:pt x="121246" y="145539"/>
                      <a:pt x="121246" y="119558"/>
                    </a:cubicBezTo>
                    <a:cubicBezTo>
                      <a:pt x="121246" y="102237"/>
                      <a:pt x="95265" y="58935"/>
                      <a:pt x="60623" y="3295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59" name="Graphic 1">
              <a:extLst>
                <a:ext uri="{FF2B5EF4-FFF2-40B4-BE49-F238E27FC236}">
                  <a16:creationId xmlns="" xmlns:a16="http://schemas.microsoft.com/office/drawing/2014/main" id="{2B28F896-2C33-42D1-B017-95E1F1A968E8}"/>
                </a:ext>
              </a:extLst>
            </p:cNvPr>
            <p:cNvGrpSpPr/>
            <p:nvPr/>
          </p:nvGrpSpPr>
          <p:grpSpPr>
            <a:xfrm>
              <a:off x="449944" y="3007314"/>
              <a:ext cx="40013" cy="460155"/>
              <a:chOff x="1731149" y="3146125"/>
              <a:chExt cx="121245" cy="1394327"/>
            </a:xfrm>
            <a:grpFill/>
          </p:grpSpPr>
          <p:sp>
            <p:nvSpPr>
              <p:cNvPr id="757" name="Freeform: Shape 245">
                <a:extLst>
                  <a:ext uri="{FF2B5EF4-FFF2-40B4-BE49-F238E27FC236}">
                    <a16:creationId xmlns="" xmlns:a16="http://schemas.microsoft.com/office/drawing/2014/main" id="{F72217FA-7DB2-4B6F-A95A-DC76651D7594}"/>
                  </a:ext>
                </a:extLst>
              </p:cNvPr>
              <p:cNvSpPr/>
              <p:nvPr/>
            </p:nvSpPr>
            <p:spPr>
              <a:xfrm>
                <a:off x="1783112" y="3182931"/>
                <a:ext cx="17320" cy="1324218"/>
              </a:xfrm>
              <a:custGeom>
                <a:avLst/>
                <a:gdLst>
                  <a:gd name="connsiteX0" fmla="*/ 0 w 17320"/>
                  <a:gd name="connsiteY0" fmla="*/ 6495 h 1324218"/>
                  <a:gd name="connsiteX1" fmla="*/ 0 w 17320"/>
                  <a:gd name="connsiteY1" fmla="*/ 1314219 h 1324218"/>
                  <a:gd name="connsiteX2" fmla="*/ 17321 w 17320"/>
                  <a:gd name="connsiteY2" fmla="*/ 1314219 h 1324218"/>
                  <a:gd name="connsiteX3" fmla="*/ 17321 w 17320"/>
                  <a:gd name="connsiteY3" fmla="*/ 6495 h 1324218"/>
                  <a:gd name="connsiteX4" fmla="*/ 0 w 17320"/>
                  <a:gd name="connsiteY4" fmla="*/ 6495 h 13242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324218">
                    <a:moveTo>
                      <a:pt x="0" y="6495"/>
                    </a:moveTo>
                    <a:cubicBezTo>
                      <a:pt x="0" y="439516"/>
                      <a:pt x="0" y="881198"/>
                      <a:pt x="0" y="1314219"/>
                    </a:cubicBezTo>
                    <a:cubicBezTo>
                      <a:pt x="0" y="1322879"/>
                      <a:pt x="17321" y="1331539"/>
                      <a:pt x="17321" y="1314219"/>
                    </a:cubicBezTo>
                    <a:cubicBezTo>
                      <a:pt x="17321" y="881198"/>
                      <a:pt x="17321" y="439516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58" name="Freeform: Shape 246">
                <a:extLst>
                  <a:ext uri="{FF2B5EF4-FFF2-40B4-BE49-F238E27FC236}">
                    <a16:creationId xmlns="" xmlns:a16="http://schemas.microsoft.com/office/drawing/2014/main" id="{36B60C2E-8287-47A4-AE0C-2AFA50468C84}"/>
                  </a:ext>
                </a:extLst>
              </p:cNvPr>
              <p:cNvSpPr/>
              <p:nvPr/>
            </p:nvSpPr>
            <p:spPr>
              <a:xfrm>
                <a:off x="1731149" y="3146125"/>
                <a:ext cx="121245" cy="130257"/>
              </a:xfrm>
              <a:custGeom>
                <a:avLst/>
                <a:gdLst>
                  <a:gd name="connsiteX0" fmla="*/ 60623 w 121245"/>
                  <a:gd name="connsiteY0" fmla="*/ 8660 h 130257"/>
                  <a:gd name="connsiteX1" fmla="*/ 0 w 121245"/>
                  <a:gd name="connsiteY1" fmla="*/ 103925 h 130257"/>
                  <a:gd name="connsiteX2" fmla="*/ 60623 w 121245"/>
                  <a:gd name="connsiteY2" fmla="*/ 121246 h 130257"/>
                  <a:gd name="connsiteX3" fmla="*/ 121246 w 121245"/>
                  <a:gd name="connsiteY3" fmla="*/ 34642 h 130257"/>
                  <a:gd name="connsiteX4" fmla="*/ 60623 w 121245"/>
                  <a:gd name="connsiteY4" fmla="*/ 8660 h 130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0257">
                    <a:moveTo>
                      <a:pt x="60623" y="8660"/>
                    </a:moveTo>
                    <a:cubicBezTo>
                      <a:pt x="25981" y="25981"/>
                      <a:pt x="0" y="69283"/>
                      <a:pt x="0" y="103925"/>
                    </a:cubicBezTo>
                    <a:cubicBezTo>
                      <a:pt x="0" y="129906"/>
                      <a:pt x="25981" y="138567"/>
                      <a:pt x="60623" y="121246"/>
                    </a:cubicBezTo>
                    <a:cubicBezTo>
                      <a:pt x="95265" y="103925"/>
                      <a:pt x="121246" y="69283"/>
                      <a:pt x="121246" y="34642"/>
                    </a:cubicBezTo>
                    <a:cubicBezTo>
                      <a:pt x="121246" y="0"/>
                      <a:pt x="95265" y="-8660"/>
                      <a:pt x="60623" y="866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59" name="Freeform: Shape 247">
                <a:extLst>
                  <a:ext uri="{FF2B5EF4-FFF2-40B4-BE49-F238E27FC236}">
                    <a16:creationId xmlns="" xmlns:a16="http://schemas.microsoft.com/office/drawing/2014/main" id="{69819C3A-4849-47D3-88F9-89375BC76F1F}"/>
                  </a:ext>
                </a:extLst>
              </p:cNvPr>
              <p:cNvSpPr/>
              <p:nvPr/>
            </p:nvSpPr>
            <p:spPr>
              <a:xfrm>
                <a:off x="1731149" y="4410195"/>
                <a:ext cx="121245" cy="130257"/>
              </a:xfrm>
              <a:custGeom>
                <a:avLst/>
                <a:gdLst>
                  <a:gd name="connsiteX0" fmla="*/ 60623 w 121245"/>
                  <a:gd name="connsiteY0" fmla="*/ 9011 h 130257"/>
                  <a:gd name="connsiteX1" fmla="*/ 0 w 121245"/>
                  <a:gd name="connsiteY1" fmla="*/ 26332 h 130257"/>
                  <a:gd name="connsiteX2" fmla="*/ 60623 w 121245"/>
                  <a:gd name="connsiteY2" fmla="*/ 121597 h 130257"/>
                  <a:gd name="connsiteX3" fmla="*/ 121246 w 121245"/>
                  <a:gd name="connsiteY3" fmla="*/ 95615 h 130257"/>
                  <a:gd name="connsiteX4" fmla="*/ 60623 w 121245"/>
                  <a:gd name="connsiteY4" fmla="*/ 9011 h 130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0257">
                    <a:moveTo>
                      <a:pt x="60623" y="9011"/>
                    </a:moveTo>
                    <a:cubicBezTo>
                      <a:pt x="25981" y="-8309"/>
                      <a:pt x="0" y="351"/>
                      <a:pt x="0" y="26332"/>
                    </a:cubicBezTo>
                    <a:cubicBezTo>
                      <a:pt x="0" y="52313"/>
                      <a:pt x="25981" y="95615"/>
                      <a:pt x="60623" y="121597"/>
                    </a:cubicBezTo>
                    <a:cubicBezTo>
                      <a:pt x="95265" y="138918"/>
                      <a:pt x="121246" y="130257"/>
                      <a:pt x="121246" y="95615"/>
                    </a:cubicBezTo>
                    <a:cubicBezTo>
                      <a:pt x="121246" y="60974"/>
                      <a:pt x="95265" y="26332"/>
                      <a:pt x="60623" y="901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60" name="Graphic 1">
              <a:extLst>
                <a:ext uri="{FF2B5EF4-FFF2-40B4-BE49-F238E27FC236}">
                  <a16:creationId xmlns="" xmlns:a16="http://schemas.microsoft.com/office/drawing/2014/main" id="{B45E6438-3025-4C48-B302-8D4781C4A35A}"/>
                </a:ext>
              </a:extLst>
            </p:cNvPr>
            <p:cNvGrpSpPr/>
            <p:nvPr/>
          </p:nvGrpSpPr>
          <p:grpSpPr>
            <a:xfrm>
              <a:off x="544262" y="2981591"/>
              <a:ext cx="40457" cy="511601"/>
              <a:chOff x="2016943" y="3068181"/>
              <a:chExt cx="122591" cy="1550215"/>
            </a:xfrm>
            <a:grpFill/>
          </p:grpSpPr>
          <p:sp>
            <p:nvSpPr>
              <p:cNvPr id="754" name="Freeform: Shape 242">
                <a:extLst>
                  <a:ext uri="{FF2B5EF4-FFF2-40B4-BE49-F238E27FC236}">
                    <a16:creationId xmlns="" xmlns:a16="http://schemas.microsoft.com/office/drawing/2014/main" id="{746F735A-10D3-4351-B5C0-A57F1D615708}"/>
                  </a:ext>
                </a:extLst>
              </p:cNvPr>
              <p:cNvSpPr/>
              <p:nvPr/>
            </p:nvSpPr>
            <p:spPr>
              <a:xfrm>
                <a:off x="2068905" y="3104988"/>
                <a:ext cx="17320" cy="1480106"/>
              </a:xfrm>
              <a:custGeom>
                <a:avLst/>
                <a:gdLst>
                  <a:gd name="connsiteX0" fmla="*/ 0 w 17320"/>
                  <a:gd name="connsiteY0" fmla="*/ 6495 h 1480106"/>
                  <a:gd name="connsiteX1" fmla="*/ 0 w 17320"/>
                  <a:gd name="connsiteY1" fmla="*/ 1470106 h 1480106"/>
                  <a:gd name="connsiteX2" fmla="*/ 17321 w 17320"/>
                  <a:gd name="connsiteY2" fmla="*/ 1470106 h 1480106"/>
                  <a:gd name="connsiteX3" fmla="*/ 17321 w 17320"/>
                  <a:gd name="connsiteY3" fmla="*/ 6495 h 1480106"/>
                  <a:gd name="connsiteX4" fmla="*/ 0 w 17320"/>
                  <a:gd name="connsiteY4" fmla="*/ 6495 h 14801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480106">
                    <a:moveTo>
                      <a:pt x="0" y="6495"/>
                    </a:moveTo>
                    <a:cubicBezTo>
                      <a:pt x="0" y="491479"/>
                      <a:pt x="0" y="985123"/>
                      <a:pt x="0" y="1470106"/>
                    </a:cubicBezTo>
                    <a:cubicBezTo>
                      <a:pt x="0" y="1478767"/>
                      <a:pt x="17321" y="1487427"/>
                      <a:pt x="17321" y="1470106"/>
                    </a:cubicBezTo>
                    <a:cubicBezTo>
                      <a:pt x="17321" y="985123"/>
                      <a:pt x="17321" y="491479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55" name="Freeform: Shape 243">
                <a:extLst>
                  <a:ext uri="{FF2B5EF4-FFF2-40B4-BE49-F238E27FC236}">
                    <a16:creationId xmlns="" xmlns:a16="http://schemas.microsoft.com/office/drawing/2014/main" id="{134B8E3A-707C-4F53-9D10-10076A9F47F9}"/>
                  </a:ext>
                </a:extLst>
              </p:cNvPr>
              <p:cNvSpPr/>
              <p:nvPr/>
            </p:nvSpPr>
            <p:spPr>
              <a:xfrm>
                <a:off x="2016943" y="3068181"/>
                <a:ext cx="122591" cy="129906"/>
              </a:xfrm>
              <a:custGeom>
                <a:avLst/>
                <a:gdLst>
                  <a:gd name="connsiteX0" fmla="*/ 60623 w 122591"/>
                  <a:gd name="connsiteY0" fmla="*/ 0 h 129906"/>
                  <a:gd name="connsiteX1" fmla="*/ 0 w 122591"/>
                  <a:gd name="connsiteY1" fmla="*/ 69283 h 129906"/>
                  <a:gd name="connsiteX2" fmla="*/ 60623 w 122591"/>
                  <a:gd name="connsiteY2" fmla="*/ 129906 h 129906"/>
                  <a:gd name="connsiteX3" fmla="*/ 121246 w 122591"/>
                  <a:gd name="connsiteY3" fmla="*/ 69283 h 129906"/>
                  <a:gd name="connsiteX4" fmla="*/ 60623 w 122591"/>
                  <a:gd name="connsiteY4" fmla="*/ 0 h 1299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91" h="129906">
                    <a:moveTo>
                      <a:pt x="60623" y="0"/>
                    </a:moveTo>
                    <a:cubicBezTo>
                      <a:pt x="25981" y="0"/>
                      <a:pt x="0" y="34642"/>
                      <a:pt x="0" y="69283"/>
                    </a:cubicBezTo>
                    <a:cubicBezTo>
                      <a:pt x="0" y="103925"/>
                      <a:pt x="25981" y="129906"/>
                      <a:pt x="60623" y="129906"/>
                    </a:cubicBezTo>
                    <a:cubicBezTo>
                      <a:pt x="95265" y="129906"/>
                      <a:pt x="121246" y="103925"/>
                      <a:pt x="121246" y="69283"/>
                    </a:cubicBezTo>
                    <a:cubicBezTo>
                      <a:pt x="129906" y="34642"/>
                      <a:pt x="95265" y="0"/>
                      <a:pt x="60623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56" name="Freeform: Shape 244">
                <a:extLst>
                  <a:ext uri="{FF2B5EF4-FFF2-40B4-BE49-F238E27FC236}">
                    <a16:creationId xmlns="" xmlns:a16="http://schemas.microsoft.com/office/drawing/2014/main" id="{DFA8F0AA-EA3E-417A-8FB7-26E5617A61E8}"/>
                  </a:ext>
                </a:extLst>
              </p:cNvPr>
              <p:cNvSpPr/>
              <p:nvPr/>
            </p:nvSpPr>
            <p:spPr>
              <a:xfrm>
                <a:off x="2016943" y="4488490"/>
                <a:ext cx="122591" cy="129906"/>
              </a:xfrm>
              <a:custGeom>
                <a:avLst/>
                <a:gdLst>
                  <a:gd name="connsiteX0" fmla="*/ 60623 w 122591"/>
                  <a:gd name="connsiteY0" fmla="*/ 0 h 129906"/>
                  <a:gd name="connsiteX1" fmla="*/ 0 w 122591"/>
                  <a:gd name="connsiteY1" fmla="*/ 60623 h 129906"/>
                  <a:gd name="connsiteX2" fmla="*/ 60623 w 122591"/>
                  <a:gd name="connsiteY2" fmla="*/ 129906 h 129906"/>
                  <a:gd name="connsiteX3" fmla="*/ 121246 w 122591"/>
                  <a:gd name="connsiteY3" fmla="*/ 60623 h 129906"/>
                  <a:gd name="connsiteX4" fmla="*/ 60623 w 122591"/>
                  <a:gd name="connsiteY4" fmla="*/ 0 h 1299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91" h="129906">
                    <a:moveTo>
                      <a:pt x="60623" y="0"/>
                    </a:moveTo>
                    <a:cubicBezTo>
                      <a:pt x="25981" y="0"/>
                      <a:pt x="0" y="25981"/>
                      <a:pt x="0" y="60623"/>
                    </a:cubicBezTo>
                    <a:cubicBezTo>
                      <a:pt x="0" y="95264"/>
                      <a:pt x="25981" y="129906"/>
                      <a:pt x="60623" y="129906"/>
                    </a:cubicBezTo>
                    <a:cubicBezTo>
                      <a:pt x="95265" y="129906"/>
                      <a:pt x="121246" y="95264"/>
                      <a:pt x="121246" y="60623"/>
                    </a:cubicBezTo>
                    <a:cubicBezTo>
                      <a:pt x="129906" y="25981"/>
                      <a:pt x="95265" y="0"/>
                      <a:pt x="60623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61" name="Graphic 1">
              <a:extLst>
                <a:ext uri="{FF2B5EF4-FFF2-40B4-BE49-F238E27FC236}">
                  <a16:creationId xmlns="" xmlns:a16="http://schemas.microsoft.com/office/drawing/2014/main" id="{15D9412B-F4D9-4893-AB1D-3763248F685B}"/>
                </a:ext>
              </a:extLst>
            </p:cNvPr>
            <p:cNvGrpSpPr/>
            <p:nvPr/>
          </p:nvGrpSpPr>
          <p:grpSpPr>
            <a:xfrm>
              <a:off x="641437" y="3007314"/>
              <a:ext cx="40013" cy="460155"/>
              <a:chOff x="2311397" y="3146125"/>
              <a:chExt cx="121245" cy="1394327"/>
            </a:xfrm>
            <a:grpFill/>
          </p:grpSpPr>
          <p:sp>
            <p:nvSpPr>
              <p:cNvPr id="751" name="Freeform: Shape 239">
                <a:extLst>
                  <a:ext uri="{FF2B5EF4-FFF2-40B4-BE49-F238E27FC236}">
                    <a16:creationId xmlns="" xmlns:a16="http://schemas.microsoft.com/office/drawing/2014/main" id="{75474628-5BFA-4C63-8934-B2551065CFDB}"/>
                  </a:ext>
                </a:extLst>
              </p:cNvPr>
              <p:cNvSpPr/>
              <p:nvPr/>
            </p:nvSpPr>
            <p:spPr>
              <a:xfrm>
                <a:off x="2363360" y="3182931"/>
                <a:ext cx="17320" cy="1324218"/>
              </a:xfrm>
              <a:custGeom>
                <a:avLst/>
                <a:gdLst>
                  <a:gd name="connsiteX0" fmla="*/ 0 w 17320"/>
                  <a:gd name="connsiteY0" fmla="*/ 6495 h 1324218"/>
                  <a:gd name="connsiteX1" fmla="*/ 0 w 17320"/>
                  <a:gd name="connsiteY1" fmla="*/ 1314219 h 1324218"/>
                  <a:gd name="connsiteX2" fmla="*/ 17321 w 17320"/>
                  <a:gd name="connsiteY2" fmla="*/ 1314219 h 1324218"/>
                  <a:gd name="connsiteX3" fmla="*/ 17321 w 17320"/>
                  <a:gd name="connsiteY3" fmla="*/ 6495 h 1324218"/>
                  <a:gd name="connsiteX4" fmla="*/ 0 w 17320"/>
                  <a:gd name="connsiteY4" fmla="*/ 6495 h 13242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324218">
                    <a:moveTo>
                      <a:pt x="0" y="6495"/>
                    </a:moveTo>
                    <a:cubicBezTo>
                      <a:pt x="0" y="439516"/>
                      <a:pt x="0" y="881198"/>
                      <a:pt x="0" y="1314219"/>
                    </a:cubicBezTo>
                    <a:cubicBezTo>
                      <a:pt x="0" y="1322879"/>
                      <a:pt x="17321" y="1331539"/>
                      <a:pt x="17321" y="1314219"/>
                    </a:cubicBezTo>
                    <a:cubicBezTo>
                      <a:pt x="17321" y="881198"/>
                      <a:pt x="17321" y="439516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52" name="Freeform: Shape 240">
                <a:extLst>
                  <a:ext uri="{FF2B5EF4-FFF2-40B4-BE49-F238E27FC236}">
                    <a16:creationId xmlns="" xmlns:a16="http://schemas.microsoft.com/office/drawing/2014/main" id="{5E9E5CB1-42ED-484C-AA9D-01BDF3F60BE8}"/>
                  </a:ext>
                </a:extLst>
              </p:cNvPr>
              <p:cNvSpPr/>
              <p:nvPr/>
            </p:nvSpPr>
            <p:spPr>
              <a:xfrm>
                <a:off x="2311397" y="3146125"/>
                <a:ext cx="121245" cy="130257"/>
              </a:xfrm>
              <a:custGeom>
                <a:avLst/>
                <a:gdLst>
                  <a:gd name="connsiteX0" fmla="*/ 60623 w 121245"/>
                  <a:gd name="connsiteY0" fmla="*/ 8660 h 130257"/>
                  <a:gd name="connsiteX1" fmla="*/ 0 w 121245"/>
                  <a:gd name="connsiteY1" fmla="*/ 34642 h 130257"/>
                  <a:gd name="connsiteX2" fmla="*/ 60623 w 121245"/>
                  <a:gd name="connsiteY2" fmla="*/ 121246 h 130257"/>
                  <a:gd name="connsiteX3" fmla="*/ 121246 w 121245"/>
                  <a:gd name="connsiteY3" fmla="*/ 103925 h 130257"/>
                  <a:gd name="connsiteX4" fmla="*/ 60623 w 121245"/>
                  <a:gd name="connsiteY4" fmla="*/ 8660 h 130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0257">
                    <a:moveTo>
                      <a:pt x="60623" y="8660"/>
                    </a:moveTo>
                    <a:cubicBezTo>
                      <a:pt x="25981" y="-8660"/>
                      <a:pt x="0" y="0"/>
                      <a:pt x="0" y="34642"/>
                    </a:cubicBezTo>
                    <a:cubicBezTo>
                      <a:pt x="0" y="69283"/>
                      <a:pt x="25981" y="103925"/>
                      <a:pt x="60623" y="121246"/>
                    </a:cubicBezTo>
                    <a:cubicBezTo>
                      <a:pt x="95265" y="138567"/>
                      <a:pt x="121246" y="129906"/>
                      <a:pt x="121246" y="103925"/>
                    </a:cubicBezTo>
                    <a:cubicBezTo>
                      <a:pt x="121246" y="69283"/>
                      <a:pt x="95265" y="25981"/>
                      <a:pt x="60623" y="866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53" name="Freeform: Shape 241">
                <a:extLst>
                  <a:ext uri="{FF2B5EF4-FFF2-40B4-BE49-F238E27FC236}">
                    <a16:creationId xmlns="" xmlns:a16="http://schemas.microsoft.com/office/drawing/2014/main" id="{19A47CE9-9EB8-4A4F-AC99-4224C898F3EE}"/>
                  </a:ext>
                </a:extLst>
              </p:cNvPr>
              <p:cNvSpPr/>
              <p:nvPr/>
            </p:nvSpPr>
            <p:spPr>
              <a:xfrm>
                <a:off x="2311397" y="4410195"/>
                <a:ext cx="121245" cy="130257"/>
              </a:xfrm>
              <a:custGeom>
                <a:avLst/>
                <a:gdLst>
                  <a:gd name="connsiteX0" fmla="*/ 60623 w 121245"/>
                  <a:gd name="connsiteY0" fmla="*/ 9011 h 130257"/>
                  <a:gd name="connsiteX1" fmla="*/ 0 w 121245"/>
                  <a:gd name="connsiteY1" fmla="*/ 95615 h 130257"/>
                  <a:gd name="connsiteX2" fmla="*/ 60623 w 121245"/>
                  <a:gd name="connsiteY2" fmla="*/ 121597 h 130257"/>
                  <a:gd name="connsiteX3" fmla="*/ 121246 w 121245"/>
                  <a:gd name="connsiteY3" fmla="*/ 26332 h 130257"/>
                  <a:gd name="connsiteX4" fmla="*/ 60623 w 121245"/>
                  <a:gd name="connsiteY4" fmla="*/ 9011 h 130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0257">
                    <a:moveTo>
                      <a:pt x="60623" y="9011"/>
                    </a:moveTo>
                    <a:cubicBezTo>
                      <a:pt x="25981" y="26332"/>
                      <a:pt x="0" y="60974"/>
                      <a:pt x="0" y="95615"/>
                    </a:cubicBezTo>
                    <a:cubicBezTo>
                      <a:pt x="0" y="130257"/>
                      <a:pt x="25981" y="138918"/>
                      <a:pt x="60623" y="121597"/>
                    </a:cubicBezTo>
                    <a:cubicBezTo>
                      <a:pt x="95265" y="104276"/>
                      <a:pt x="121246" y="60974"/>
                      <a:pt x="121246" y="26332"/>
                    </a:cubicBezTo>
                    <a:cubicBezTo>
                      <a:pt x="121246" y="351"/>
                      <a:pt x="95265" y="-8309"/>
                      <a:pt x="60623" y="901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62" name="Graphic 1">
              <a:extLst>
                <a:ext uri="{FF2B5EF4-FFF2-40B4-BE49-F238E27FC236}">
                  <a16:creationId xmlns="" xmlns:a16="http://schemas.microsoft.com/office/drawing/2014/main" id="{8C90BE4A-9CA7-4AAC-86F0-7A1124143BD0}"/>
                </a:ext>
              </a:extLst>
            </p:cNvPr>
            <p:cNvGrpSpPr/>
            <p:nvPr/>
          </p:nvGrpSpPr>
          <p:grpSpPr>
            <a:xfrm>
              <a:off x="735755" y="3073781"/>
              <a:ext cx="40013" cy="327220"/>
              <a:chOff x="2597191" y="3347528"/>
              <a:chExt cx="121245" cy="991519"/>
            </a:xfrm>
            <a:grpFill/>
          </p:grpSpPr>
          <p:sp>
            <p:nvSpPr>
              <p:cNvPr id="748" name="Freeform: Shape 236">
                <a:extLst>
                  <a:ext uri="{FF2B5EF4-FFF2-40B4-BE49-F238E27FC236}">
                    <a16:creationId xmlns="" xmlns:a16="http://schemas.microsoft.com/office/drawing/2014/main" id="{9B82DC0A-58CD-4531-8317-54FE6A6B8589}"/>
                  </a:ext>
                </a:extLst>
              </p:cNvPr>
              <p:cNvSpPr/>
              <p:nvPr/>
            </p:nvSpPr>
            <p:spPr>
              <a:xfrm>
                <a:off x="2649153" y="3395937"/>
                <a:ext cx="17320" cy="903363"/>
              </a:xfrm>
              <a:custGeom>
                <a:avLst/>
                <a:gdLst>
                  <a:gd name="connsiteX0" fmla="*/ 0 w 17320"/>
                  <a:gd name="connsiteY0" fmla="*/ 10000 h 903363"/>
                  <a:gd name="connsiteX1" fmla="*/ 0 w 17320"/>
                  <a:gd name="connsiteY1" fmla="*/ 893363 h 903363"/>
                  <a:gd name="connsiteX2" fmla="*/ 17321 w 17320"/>
                  <a:gd name="connsiteY2" fmla="*/ 893363 h 903363"/>
                  <a:gd name="connsiteX3" fmla="*/ 17321 w 17320"/>
                  <a:gd name="connsiteY3" fmla="*/ 10000 h 903363"/>
                  <a:gd name="connsiteX4" fmla="*/ 0 w 17320"/>
                  <a:gd name="connsiteY4" fmla="*/ 10000 h 9033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903363">
                    <a:moveTo>
                      <a:pt x="0" y="10000"/>
                    </a:moveTo>
                    <a:cubicBezTo>
                      <a:pt x="0" y="304454"/>
                      <a:pt x="0" y="598909"/>
                      <a:pt x="0" y="893363"/>
                    </a:cubicBezTo>
                    <a:cubicBezTo>
                      <a:pt x="0" y="902023"/>
                      <a:pt x="17321" y="910684"/>
                      <a:pt x="17321" y="893363"/>
                    </a:cubicBezTo>
                    <a:cubicBezTo>
                      <a:pt x="17321" y="598909"/>
                      <a:pt x="17321" y="304454"/>
                      <a:pt x="17321" y="10000"/>
                    </a:cubicBezTo>
                    <a:cubicBezTo>
                      <a:pt x="1732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49" name="Freeform: Shape 237">
                <a:extLst>
                  <a:ext uri="{FF2B5EF4-FFF2-40B4-BE49-F238E27FC236}">
                    <a16:creationId xmlns="" xmlns:a16="http://schemas.microsoft.com/office/drawing/2014/main" id="{FF461EED-3BB2-4D9B-B5CA-A2D47A1AA5CB}"/>
                  </a:ext>
                </a:extLst>
              </p:cNvPr>
              <p:cNvSpPr/>
              <p:nvPr/>
            </p:nvSpPr>
            <p:spPr>
              <a:xfrm>
                <a:off x="2597191" y="3347528"/>
                <a:ext cx="121245" cy="140544"/>
              </a:xfrm>
              <a:custGeom>
                <a:avLst/>
                <a:gdLst>
                  <a:gd name="connsiteX0" fmla="*/ 0 w 121245"/>
                  <a:gd name="connsiteY0" fmla="*/ 15107 h 140544"/>
                  <a:gd name="connsiteX1" fmla="*/ 60623 w 121245"/>
                  <a:gd name="connsiteY1" fmla="*/ 110371 h 140544"/>
                  <a:gd name="connsiteX2" fmla="*/ 121246 w 121245"/>
                  <a:gd name="connsiteY2" fmla="*/ 127692 h 140544"/>
                  <a:gd name="connsiteX3" fmla="*/ 60623 w 121245"/>
                  <a:gd name="connsiteY3" fmla="*/ 32427 h 140544"/>
                  <a:gd name="connsiteX4" fmla="*/ 0 w 121245"/>
                  <a:gd name="connsiteY4" fmla="*/ 15107 h 1405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0544">
                    <a:moveTo>
                      <a:pt x="0" y="15107"/>
                    </a:moveTo>
                    <a:cubicBezTo>
                      <a:pt x="0" y="41088"/>
                      <a:pt x="25982" y="75730"/>
                      <a:pt x="60623" y="110371"/>
                    </a:cubicBezTo>
                    <a:cubicBezTo>
                      <a:pt x="95265" y="136353"/>
                      <a:pt x="121246" y="153673"/>
                      <a:pt x="121246" y="127692"/>
                    </a:cubicBezTo>
                    <a:cubicBezTo>
                      <a:pt x="121246" y="110371"/>
                      <a:pt x="95265" y="67069"/>
                      <a:pt x="60623" y="32427"/>
                    </a:cubicBezTo>
                    <a:cubicBezTo>
                      <a:pt x="25982" y="-2214"/>
                      <a:pt x="0" y="-10875"/>
                      <a:pt x="0" y="1510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50" name="Freeform: Shape 238">
                <a:extLst>
                  <a:ext uri="{FF2B5EF4-FFF2-40B4-BE49-F238E27FC236}">
                    <a16:creationId xmlns="" xmlns:a16="http://schemas.microsoft.com/office/drawing/2014/main" id="{716D88D9-6AC4-4E80-B420-EBFAAD1BB075}"/>
                  </a:ext>
                </a:extLst>
              </p:cNvPr>
              <p:cNvSpPr/>
              <p:nvPr/>
            </p:nvSpPr>
            <p:spPr>
              <a:xfrm>
                <a:off x="2597191" y="4202345"/>
                <a:ext cx="121245" cy="136703"/>
              </a:xfrm>
              <a:custGeom>
                <a:avLst/>
                <a:gdLst>
                  <a:gd name="connsiteX0" fmla="*/ 60623 w 121245"/>
                  <a:gd name="connsiteY0" fmla="*/ 26332 h 136703"/>
                  <a:gd name="connsiteX1" fmla="*/ 0 w 121245"/>
                  <a:gd name="connsiteY1" fmla="*/ 121597 h 136703"/>
                  <a:gd name="connsiteX2" fmla="*/ 60623 w 121245"/>
                  <a:gd name="connsiteY2" fmla="*/ 104276 h 136703"/>
                  <a:gd name="connsiteX3" fmla="*/ 121246 w 121245"/>
                  <a:gd name="connsiteY3" fmla="*/ 9011 h 136703"/>
                  <a:gd name="connsiteX4" fmla="*/ 60623 w 121245"/>
                  <a:gd name="connsiteY4" fmla="*/ 26332 h 1367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6703">
                    <a:moveTo>
                      <a:pt x="60623" y="26332"/>
                    </a:moveTo>
                    <a:cubicBezTo>
                      <a:pt x="25982" y="52313"/>
                      <a:pt x="0" y="95616"/>
                      <a:pt x="0" y="121597"/>
                    </a:cubicBezTo>
                    <a:cubicBezTo>
                      <a:pt x="0" y="147578"/>
                      <a:pt x="25982" y="138918"/>
                      <a:pt x="60623" y="104276"/>
                    </a:cubicBezTo>
                    <a:cubicBezTo>
                      <a:pt x="95265" y="69634"/>
                      <a:pt x="121246" y="26332"/>
                      <a:pt x="121246" y="9011"/>
                    </a:cubicBezTo>
                    <a:cubicBezTo>
                      <a:pt x="121246" y="-8310"/>
                      <a:pt x="95265" y="351"/>
                      <a:pt x="60623" y="2633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63" name="Graphic 1">
              <a:extLst>
                <a:ext uri="{FF2B5EF4-FFF2-40B4-BE49-F238E27FC236}">
                  <a16:creationId xmlns="" xmlns:a16="http://schemas.microsoft.com/office/drawing/2014/main" id="{59A72522-6F2E-4891-8C8A-B94E33491DF5}"/>
                </a:ext>
              </a:extLst>
            </p:cNvPr>
            <p:cNvGrpSpPr/>
            <p:nvPr/>
          </p:nvGrpSpPr>
          <p:grpSpPr>
            <a:xfrm>
              <a:off x="830073" y="3172536"/>
              <a:ext cx="42872" cy="129710"/>
              <a:chOff x="2882985" y="3646769"/>
              <a:chExt cx="129906" cy="393037"/>
            </a:xfrm>
            <a:grpFill/>
          </p:grpSpPr>
          <p:sp>
            <p:nvSpPr>
              <p:cNvPr id="745" name="Freeform: Shape 233">
                <a:extLst>
                  <a:ext uri="{FF2B5EF4-FFF2-40B4-BE49-F238E27FC236}">
                    <a16:creationId xmlns="" xmlns:a16="http://schemas.microsoft.com/office/drawing/2014/main" id="{3BE04676-6BEA-46AF-8203-9054BF9BD6F4}"/>
                  </a:ext>
                </a:extLst>
              </p:cNvPr>
              <p:cNvSpPr/>
              <p:nvPr/>
            </p:nvSpPr>
            <p:spPr>
              <a:xfrm>
                <a:off x="2934947" y="3702556"/>
                <a:ext cx="19088" cy="276308"/>
              </a:xfrm>
              <a:custGeom>
                <a:avLst/>
                <a:gdLst>
                  <a:gd name="connsiteX0" fmla="*/ 0 w 19088"/>
                  <a:gd name="connsiteY0" fmla="*/ 6495 h 276308"/>
                  <a:gd name="connsiteX1" fmla="*/ 0 w 19088"/>
                  <a:gd name="connsiteY1" fmla="*/ 266308 h 276308"/>
                  <a:gd name="connsiteX2" fmla="*/ 17321 w 19088"/>
                  <a:gd name="connsiteY2" fmla="*/ 266308 h 276308"/>
                  <a:gd name="connsiteX3" fmla="*/ 17321 w 19088"/>
                  <a:gd name="connsiteY3" fmla="*/ 6495 h 276308"/>
                  <a:gd name="connsiteX4" fmla="*/ 0 w 19088"/>
                  <a:gd name="connsiteY4" fmla="*/ 6495 h 2763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88" h="276308">
                    <a:moveTo>
                      <a:pt x="0" y="6495"/>
                    </a:moveTo>
                    <a:cubicBezTo>
                      <a:pt x="0" y="93100"/>
                      <a:pt x="0" y="179704"/>
                      <a:pt x="0" y="266308"/>
                    </a:cubicBezTo>
                    <a:cubicBezTo>
                      <a:pt x="0" y="274968"/>
                      <a:pt x="17321" y="283629"/>
                      <a:pt x="17321" y="266308"/>
                    </a:cubicBezTo>
                    <a:cubicBezTo>
                      <a:pt x="17321" y="179704"/>
                      <a:pt x="17321" y="93100"/>
                      <a:pt x="17321" y="6495"/>
                    </a:cubicBezTo>
                    <a:cubicBezTo>
                      <a:pt x="2598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46" name="Freeform: Shape 234">
                <a:extLst>
                  <a:ext uri="{FF2B5EF4-FFF2-40B4-BE49-F238E27FC236}">
                    <a16:creationId xmlns="" xmlns:a16="http://schemas.microsoft.com/office/drawing/2014/main" id="{3C3D7B9E-92F5-4B8F-AAD2-7F020EB9A750}"/>
                  </a:ext>
                </a:extLst>
              </p:cNvPr>
              <p:cNvSpPr/>
              <p:nvPr/>
            </p:nvSpPr>
            <p:spPr>
              <a:xfrm>
                <a:off x="2882985" y="3646769"/>
                <a:ext cx="121245" cy="140226"/>
              </a:xfrm>
              <a:custGeom>
                <a:avLst/>
                <a:gdLst>
                  <a:gd name="connsiteX0" fmla="*/ 0 w 121245"/>
                  <a:gd name="connsiteY0" fmla="*/ 1659 h 140226"/>
                  <a:gd name="connsiteX1" fmla="*/ 60623 w 121245"/>
                  <a:gd name="connsiteY1" fmla="*/ 79603 h 140226"/>
                  <a:gd name="connsiteX2" fmla="*/ 121246 w 121245"/>
                  <a:gd name="connsiteY2" fmla="*/ 140226 h 140226"/>
                  <a:gd name="connsiteX3" fmla="*/ 60623 w 121245"/>
                  <a:gd name="connsiteY3" fmla="*/ 62282 h 140226"/>
                  <a:gd name="connsiteX4" fmla="*/ 0 w 121245"/>
                  <a:gd name="connsiteY4" fmla="*/ 1659 h 1402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0226">
                    <a:moveTo>
                      <a:pt x="0" y="1659"/>
                    </a:moveTo>
                    <a:cubicBezTo>
                      <a:pt x="0" y="10320"/>
                      <a:pt x="25981" y="44961"/>
                      <a:pt x="60623" y="79603"/>
                    </a:cubicBezTo>
                    <a:cubicBezTo>
                      <a:pt x="95264" y="114245"/>
                      <a:pt x="121246" y="140226"/>
                      <a:pt x="121246" y="140226"/>
                    </a:cubicBezTo>
                    <a:cubicBezTo>
                      <a:pt x="121246" y="140226"/>
                      <a:pt x="95264" y="96924"/>
                      <a:pt x="60623" y="62282"/>
                    </a:cubicBezTo>
                    <a:cubicBezTo>
                      <a:pt x="34641" y="18980"/>
                      <a:pt x="0" y="-7001"/>
                      <a:pt x="0" y="165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47" name="Freeform: Shape 235">
                <a:extLst>
                  <a:ext uri="{FF2B5EF4-FFF2-40B4-BE49-F238E27FC236}">
                    <a16:creationId xmlns="" xmlns:a16="http://schemas.microsoft.com/office/drawing/2014/main" id="{466F74CF-5B61-4131-9E43-BE3FDCBBEFF7}"/>
                  </a:ext>
                </a:extLst>
              </p:cNvPr>
              <p:cNvSpPr/>
              <p:nvPr/>
            </p:nvSpPr>
            <p:spPr>
              <a:xfrm>
                <a:off x="2891645" y="3898235"/>
                <a:ext cx="121245" cy="141572"/>
              </a:xfrm>
              <a:custGeom>
                <a:avLst/>
                <a:gdLst>
                  <a:gd name="connsiteX0" fmla="*/ 60623 w 121245"/>
                  <a:gd name="connsiteY0" fmla="*/ 61969 h 141572"/>
                  <a:gd name="connsiteX1" fmla="*/ 0 w 121245"/>
                  <a:gd name="connsiteY1" fmla="*/ 139913 h 141572"/>
                  <a:gd name="connsiteX2" fmla="*/ 60623 w 121245"/>
                  <a:gd name="connsiteY2" fmla="*/ 79290 h 141572"/>
                  <a:gd name="connsiteX3" fmla="*/ 121246 w 121245"/>
                  <a:gd name="connsiteY3" fmla="*/ 1346 h 141572"/>
                  <a:gd name="connsiteX4" fmla="*/ 60623 w 121245"/>
                  <a:gd name="connsiteY4" fmla="*/ 61969 h 141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1572">
                    <a:moveTo>
                      <a:pt x="60623" y="61969"/>
                    </a:moveTo>
                    <a:cubicBezTo>
                      <a:pt x="25981" y="96611"/>
                      <a:pt x="0" y="131252"/>
                      <a:pt x="0" y="139913"/>
                    </a:cubicBezTo>
                    <a:cubicBezTo>
                      <a:pt x="0" y="148573"/>
                      <a:pt x="25981" y="122592"/>
                      <a:pt x="60623" y="79290"/>
                    </a:cubicBezTo>
                    <a:cubicBezTo>
                      <a:pt x="95264" y="35988"/>
                      <a:pt x="121246" y="1346"/>
                      <a:pt x="121246" y="1346"/>
                    </a:cubicBezTo>
                    <a:cubicBezTo>
                      <a:pt x="121246" y="-7314"/>
                      <a:pt x="95264" y="27327"/>
                      <a:pt x="60623" y="6196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64" name="Graphic 1">
              <a:extLst>
                <a:ext uri="{FF2B5EF4-FFF2-40B4-BE49-F238E27FC236}">
                  <a16:creationId xmlns="" xmlns:a16="http://schemas.microsoft.com/office/drawing/2014/main" id="{85126F30-E382-4F96-B374-109F182C78CA}"/>
                </a:ext>
              </a:extLst>
            </p:cNvPr>
            <p:cNvGrpSpPr/>
            <p:nvPr/>
          </p:nvGrpSpPr>
          <p:grpSpPr>
            <a:xfrm>
              <a:off x="927248" y="3146807"/>
              <a:ext cx="40013" cy="178471"/>
              <a:chOff x="3177439" y="3568807"/>
              <a:chExt cx="121245" cy="540789"/>
            </a:xfrm>
            <a:grpFill/>
          </p:grpSpPr>
          <p:sp>
            <p:nvSpPr>
              <p:cNvPr id="742" name="Freeform: Shape 230">
                <a:extLst>
                  <a:ext uri="{FF2B5EF4-FFF2-40B4-BE49-F238E27FC236}">
                    <a16:creationId xmlns="" xmlns:a16="http://schemas.microsoft.com/office/drawing/2014/main" id="{5A6E5E51-B7AC-4074-9657-71AC23F67BBF}"/>
                  </a:ext>
                </a:extLst>
              </p:cNvPr>
              <p:cNvSpPr/>
              <p:nvPr/>
            </p:nvSpPr>
            <p:spPr>
              <a:xfrm>
                <a:off x="3229402" y="3624613"/>
                <a:ext cx="17320" cy="423535"/>
              </a:xfrm>
              <a:custGeom>
                <a:avLst/>
                <a:gdLst>
                  <a:gd name="connsiteX0" fmla="*/ 0 w 17320"/>
                  <a:gd name="connsiteY0" fmla="*/ 6495 h 423535"/>
                  <a:gd name="connsiteX1" fmla="*/ 0 w 17320"/>
                  <a:gd name="connsiteY1" fmla="*/ 413535 h 423535"/>
                  <a:gd name="connsiteX2" fmla="*/ 17321 w 17320"/>
                  <a:gd name="connsiteY2" fmla="*/ 413535 h 423535"/>
                  <a:gd name="connsiteX3" fmla="*/ 17321 w 17320"/>
                  <a:gd name="connsiteY3" fmla="*/ 6495 h 423535"/>
                  <a:gd name="connsiteX4" fmla="*/ 0 w 17320"/>
                  <a:gd name="connsiteY4" fmla="*/ 6495 h 4235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423535">
                    <a:moveTo>
                      <a:pt x="0" y="6495"/>
                    </a:moveTo>
                    <a:cubicBezTo>
                      <a:pt x="0" y="145062"/>
                      <a:pt x="0" y="283629"/>
                      <a:pt x="0" y="413535"/>
                    </a:cubicBezTo>
                    <a:cubicBezTo>
                      <a:pt x="0" y="422195"/>
                      <a:pt x="17321" y="430856"/>
                      <a:pt x="17321" y="413535"/>
                    </a:cubicBezTo>
                    <a:cubicBezTo>
                      <a:pt x="17321" y="274968"/>
                      <a:pt x="17321" y="136402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43" name="Freeform: Shape 231">
                <a:extLst>
                  <a:ext uri="{FF2B5EF4-FFF2-40B4-BE49-F238E27FC236}">
                    <a16:creationId xmlns="" xmlns:a16="http://schemas.microsoft.com/office/drawing/2014/main" id="{2AD5F87B-393D-4ECC-9AF9-FBB9FC6E5231}"/>
                  </a:ext>
                </a:extLst>
              </p:cNvPr>
              <p:cNvSpPr/>
              <p:nvPr/>
            </p:nvSpPr>
            <p:spPr>
              <a:xfrm>
                <a:off x="3177439" y="3968864"/>
                <a:ext cx="121245" cy="140731"/>
              </a:xfrm>
              <a:custGeom>
                <a:avLst/>
                <a:gdLst>
                  <a:gd name="connsiteX0" fmla="*/ 0 w 121245"/>
                  <a:gd name="connsiteY0" fmla="*/ 0 h 140731"/>
                  <a:gd name="connsiteX1" fmla="*/ 60623 w 121245"/>
                  <a:gd name="connsiteY1" fmla="*/ 86604 h 140731"/>
                  <a:gd name="connsiteX2" fmla="*/ 121246 w 121245"/>
                  <a:gd name="connsiteY2" fmla="*/ 138567 h 140731"/>
                  <a:gd name="connsiteX3" fmla="*/ 60623 w 121245"/>
                  <a:gd name="connsiteY3" fmla="*/ 51962 h 140731"/>
                  <a:gd name="connsiteX4" fmla="*/ 0 w 121245"/>
                  <a:gd name="connsiteY4" fmla="*/ 0 h 1407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0731">
                    <a:moveTo>
                      <a:pt x="0" y="0"/>
                    </a:moveTo>
                    <a:cubicBezTo>
                      <a:pt x="0" y="8660"/>
                      <a:pt x="25981" y="43302"/>
                      <a:pt x="60623" y="86604"/>
                    </a:cubicBezTo>
                    <a:cubicBezTo>
                      <a:pt x="95265" y="129906"/>
                      <a:pt x="121246" y="147227"/>
                      <a:pt x="121246" y="138567"/>
                    </a:cubicBezTo>
                    <a:cubicBezTo>
                      <a:pt x="121246" y="121246"/>
                      <a:pt x="95265" y="86604"/>
                      <a:pt x="60623" y="51962"/>
                    </a:cubicBezTo>
                    <a:cubicBezTo>
                      <a:pt x="25981" y="1732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44" name="Freeform: Shape 232">
                <a:extLst>
                  <a:ext uri="{FF2B5EF4-FFF2-40B4-BE49-F238E27FC236}">
                    <a16:creationId xmlns="" xmlns:a16="http://schemas.microsoft.com/office/drawing/2014/main" id="{992C9D88-FB9F-448F-B6F9-6637C7ADCF9C}"/>
                  </a:ext>
                </a:extLst>
              </p:cNvPr>
              <p:cNvSpPr/>
              <p:nvPr/>
            </p:nvSpPr>
            <p:spPr>
              <a:xfrm>
                <a:off x="3177439" y="3568807"/>
                <a:ext cx="121245" cy="141923"/>
              </a:xfrm>
              <a:custGeom>
                <a:avLst/>
                <a:gdLst>
                  <a:gd name="connsiteX0" fmla="*/ 60623 w 121245"/>
                  <a:gd name="connsiteY0" fmla="*/ 53641 h 141923"/>
                  <a:gd name="connsiteX1" fmla="*/ 0 w 121245"/>
                  <a:gd name="connsiteY1" fmla="*/ 140245 h 141923"/>
                  <a:gd name="connsiteX2" fmla="*/ 60623 w 121245"/>
                  <a:gd name="connsiteY2" fmla="*/ 88283 h 141923"/>
                  <a:gd name="connsiteX3" fmla="*/ 121246 w 121245"/>
                  <a:gd name="connsiteY3" fmla="*/ 1679 h 141923"/>
                  <a:gd name="connsiteX4" fmla="*/ 60623 w 121245"/>
                  <a:gd name="connsiteY4" fmla="*/ 53641 h 1419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1923">
                    <a:moveTo>
                      <a:pt x="60623" y="53641"/>
                    </a:moveTo>
                    <a:cubicBezTo>
                      <a:pt x="25981" y="96943"/>
                      <a:pt x="0" y="131585"/>
                      <a:pt x="0" y="140245"/>
                    </a:cubicBezTo>
                    <a:cubicBezTo>
                      <a:pt x="0" y="148906"/>
                      <a:pt x="25981" y="122924"/>
                      <a:pt x="60623" y="88283"/>
                    </a:cubicBezTo>
                    <a:cubicBezTo>
                      <a:pt x="95265" y="53641"/>
                      <a:pt x="121246" y="18999"/>
                      <a:pt x="121246" y="1679"/>
                    </a:cubicBezTo>
                    <a:cubicBezTo>
                      <a:pt x="121246" y="-6982"/>
                      <a:pt x="95265" y="18999"/>
                      <a:pt x="60623" y="5364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65" name="Graphic 1">
              <a:extLst>
                <a:ext uri="{FF2B5EF4-FFF2-40B4-BE49-F238E27FC236}">
                  <a16:creationId xmlns="" xmlns:a16="http://schemas.microsoft.com/office/drawing/2014/main" id="{9F340D03-CBE0-49B0-8E03-BB506F22FDFC}"/>
                </a:ext>
              </a:extLst>
            </p:cNvPr>
            <p:cNvGrpSpPr/>
            <p:nvPr/>
          </p:nvGrpSpPr>
          <p:grpSpPr>
            <a:xfrm>
              <a:off x="1021566" y="3055506"/>
              <a:ext cx="40457" cy="363771"/>
              <a:chOff x="3463233" y="3292153"/>
              <a:chExt cx="122591" cy="1102271"/>
            </a:xfrm>
            <a:grpFill/>
          </p:grpSpPr>
          <p:sp>
            <p:nvSpPr>
              <p:cNvPr id="739" name="Freeform: Shape 227">
                <a:extLst>
                  <a:ext uri="{FF2B5EF4-FFF2-40B4-BE49-F238E27FC236}">
                    <a16:creationId xmlns="" xmlns:a16="http://schemas.microsoft.com/office/drawing/2014/main" id="{455355DB-8E52-464F-ABD5-4391F51AB04F}"/>
                  </a:ext>
                </a:extLst>
              </p:cNvPr>
              <p:cNvSpPr/>
              <p:nvPr/>
            </p:nvSpPr>
            <p:spPr>
              <a:xfrm>
                <a:off x="3515195" y="3330158"/>
                <a:ext cx="17320" cy="1012443"/>
              </a:xfrm>
              <a:custGeom>
                <a:avLst/>
                <a:gdLst>
                  <a:gd name="connsiteX0" fmla="*/ 0 w 17320"/>
                  <a:gd name="connsiteY0" fmla="*/ 6495 h 1012443"/>
                  <a:gd name="connsiteX1" fmla="*/ 0 w 17320"/>
                  <a:gd name="connsiteY1" fmla="*/ 1002443 h 1012443"/>
                  <a:gd name="connsiteX2" fmla="*/ 17321 w 17320"/>
                  <a:gd name="connsiteY2" fmla="*/ 1002443 h 1012443"/>
                  <a:gd name="connsiteX3" fmla="*/ 17321 w 17320"/>
                  <a:gd name="connsiteY3" fmla="*/ 6495 h 1012443"/>
                  <a:gd name="connsiteX4" fmla="*/ 0 w 17320"/>
                  <a:gd name="connsiteY4" fmla="*/ 6495 h 10124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012443">
                    <a:moveTo>
                      <a:pt x="0" y="6495"/>
                    </a:moveTo>
                    <a:cubicBezTo>
                      <a:pt x="0" y="335591"/>
                      <a:pt x="0" y="673348"/>
                      <a:pt x="0" y="1002443"/>
                    </a:cubicBezTo>
                    <a:cubicBezTo>
                      <a:pt x="0" y="1011104"/>
                      <a:pt x="17321" y="1019764"/>
                      <a:pt x="17321" y="1002443"/>
                    </a:cubicBezTo>
                    <a:cubicBezTo>
                      <a:pt x="17321" y="673348"/>
                      <a:pt x="17321" y="335591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40" name="Freeform: Shape 228">
                <a:extLst>
                  <a:ext uri="{FF2B5EF4-FFF2-40B4-BE49-F238E27FC236}">
                    <a16:creationId xmlns="" xmlns:a16="http://schemas.microsoft.com/office/drawing/2014/main" id="{DA5012E3-ED39-431C-A4B9-050E79A53460}"/>
                  </a:ext>
                </a:extLst>
              </p:cNvPr>
              <p:cNvSpPr/>
              <p:nvPr/>
            </p:nvSpPr>
            <p:spPr>
              <a:xfrm>
                <a:off x="3463233" y="4256292"/>
                <a:ext cx="122591" cy="138132"/>
              </a:xfrm>
              <a:custGeom>
                <a:avLst/>
                <a:gdLst>
                  <a:gd name="connsiteX0" fmla="*/ 60623 w 122591"/>
                  <a:gd name="connsiteY0" fmla="*/ 24348 h 138132"/>
                  <a:gd name="connsiteX1" fmla="*/ 0 w 122591"/>
                  <a:gd name="connsiteY1" fmla="*/ 15687 h 138132"/>
                  <a:gd name="connsiteX2" fmla="*/ 60623 w 122591"/>
                  <a:gd name="connsiteY2" fmla="*/ 110952 h 138132"/>
                  <a:gd name="connsiteX3" fmla="*/ 121246 w 122591"/>
                  <a:gd name="connsiteY3" fmla="*/ 119612 h 138132"/>
                  <a:gd name="connsiteX4" fmla="*/ 60623 w 122591"/>
                  <a:gd name="connsiteY4" fmla="*/ 24348 h 1381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91" h="138132">
                    <a:moveTo>
                      <a:pt x="60623" y="24348"/>
                    </a:moveTo>
                    <a:cubicBezTo>
                      <a:pt x="25982" y="-1633"/>
                      <a:pt x="0" y="-10294"/>
                      <a:pt x="0" y="15687"/>
                    </a:cubicBezTo>
                    <a:cubicBezTo>
                      <a:pt x="0" y="33008"/>
                      <a:pt x="25982" y="84971"/>
                      <a:pt x="60623" y="110952"/>
                    </a:cubicBezTo>
                    <a:cubicBezTo>
                      <a:pt x="95265" y="145594"/>
                      <a:pt x="121246" y="145594"/>
                      <a:pt x="121246" y="119612"/>
                    </a:cubicBezTo>
                    <a:cubicBezTo>
                      <a:pt x="129906" y="93631"/>
                      <a:pt x="95265" y="50329"/>
                      <a:pt x="60623" y="2434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41" name="Freeform: Shape 229">
                <a:extLst>
                  <a:ext uri="{FF2B5EF4-FFF2-40B4-BE49-F238E27FC236}">
                    <a16:creationId xmlns="" xmlns:a16="http://schemas.microsoft.com/office/drawing/2014/main" id="{93328441-40B8-4F73-A422-008695A69226}"/>
                  </a:ext>
                </a:extLst>
              </p:cNvPr>
              <p:cNvSpPr/>
              <p:nvPr/>
            </p:nvSpPr>
            <p:spPr>
              <a:xfrm>
                <a:off x="3463233" y="3292153"/>
                <a:ext cx="122591" cy="134516"/>
              </a:xfrm>
              <a:custGeom>
                <a:avLst/>
                <a:gdLst>
                  <a:gd name="connsiteX0" fmla="*/ 60623 w 122591"/>
                  <a:gd name="connsiteY0" fmla="*/ 27180 h 134516"/>
                  <a:gd name="connsiteX1" fmla="*/ 0 w 122591"/>
                  <a:gd name="connsiteY1" fmla="*/ 122445 h 134516"/>
                  <a:gd name="connsiteX2" fmla="*/ 60623 w 122591"/>
                  <a:gd name="connsiteY2" fmla="*/ 113784 h 134516"/>
                  <a:gd name="connsiteX3" fmla="*/ 121246 w 122591"/>
                  <a:gd name="connsiteY3" fmla="*/ 18520 h 134516"/>
                  <a:gd name="connsiteX4" fmla="*/ 60623 w 122591"/>
                  <a:gd name="connsiteY4" fmla="*/ 27180 h 1345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91" h="134516">
                    <a:moveTo>
                      <a:pt x="60623" y="27180"/>
                    </a:moveTo>
                    <a:cubicBezTo>
                      <a:pt x="25982" y="61822"/>
                      <a:pt x="0" y="105124"/>
                      <a:pt x="0" y="122445"/>
                    </a:cubicBezTo>
                    <a:cubicBezTo>
                      <a:pt x="0" y="139766"/>
                      <a:pt x="25982" y="139766"/>
                      <a:pt x="60623" y="113784"/>
                    </a:cubicBezTo>
                    <a:cubicBezTo>
                      <a:pt x="95265" y="87803"/>
                      <a:pt x="121246" y="44501"/>
                      <a:pt x="121246" y="18520"/>
                    </a:cubicBezTo>
                    <a:cubicBezTo>
                      <a:pt x="129906" y="-7461"/>
                      <a:pt x="95265" y="-7461"/>
                      <a:pt x="60623" y="2718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66" name="Graphic 1">
              <a:extLst>
                <a:ext uri="{FF2B5EF4-FFF2-40B4-BE49-F238E27FC236}">
                  <a16:creationId xmlns="" xmlns:a16="http://schemas.microsoft.com/office/drawing/2014/main" id="{49003662-5956-4616-B437-611CDEEEC2A3}"/>
                </a:ext>
              </a:extLst>
            </p:cNvPr>
            <p:cNvGrpSpPr/>
            <p:nvPr/>
          </p:nvGrpSpPr>
          <p:grpSpPr>
            <a:xfrm>
              <a:off x="1118741" y="2996549"/>
              <a:ext cx="40013" cy="481737"/>
              <a:chOff x="3757687" y="3113506"/>
              <a:chExt cx="121245" cy="1459722"/>
            </a:xfrm>
            <a:grpFill/>
          </p:grpSpPr>
          <p:sp>
            <p:nvSpPr>
              <p:cNvPr id="736" name="Freeform: Shape 224">
                <a:extLst>
                  <a:ext uri="{FF2B5EF4-FFF2-40B4-BE49-F238E27FC236}">
                    <a16:creationId xmlns="" xmlns:a16="http://schemas.microsoft.com/office/drawing/2014/main" id="{DF76ED48-6A23-4D21-826B-418C1FE8D060}"/>
                  </a:ext>
                </a:extLst>
              </p:cNvPr>
              <p:cNvSpPr/>
              <p:nvPr/>
            </p:nvSpPr>
            <p:spPr>
              <a:xfrm>
                <a:off x="3809649" y="3139629"/>
                <a:ext cx="17320" cy="1384841"/>
              </a:xfrm>
              <a:custGeom>
                <a:avLst/>
                <a:gdLst>
                  <a:gd name="connsiteX0" fmla="*/ 0 w 17320"/>
                  <a:gd name="connsiteY0" fmla="*/ 6495 h 1384841"/>
                  <a:gd name="connsiteX1" fmla="*/ 0 w 17320"/>
                  <a:gd name="connsiteY1" fmla="*/ 1374842 h 1384841"/>
                  <a:gd name="connsiteX2" fmla="*/ 17321 w 17320"/>
                  <a:gd name="connsiteY2" fmla="*/ 1374842 h 1384841"/>
                  <a:gd name="connsiteX3" fmla="*/ 17321 w 17320"/>
                  <a:gd name="connsiteY3" fmla="*/ 6495 h 1384841"/>
                  <a:gd name="connsiteX4" fmla="*/ 0 w 17320"/>
                  <a:gd name="connsiteY4" fmla="*/ 6495 h 13848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384841">
                    <a:moveTo>
                      <a:pt x="0" y="6495"/>
                    </a:moveTo>
                    <a:cubicBezTo>
                      <a:pt x="0" y="465498"/>
                      <a:pt x="0" y="924500"/>
                      <a:pt x="0" y="1374842"/>
                    </a:cubicBezTo>
                    <a:cubicBezTo>
                      <a:pt x="0" y="1383502"/>
                      <a:pt x="17321" y="1392162"/>
                      <a:pt x="17321" y="1374842"/>
                    </a:cubicBezTo>
                    <a:cubicBezTo>
                      <a:pt x="17321" y="915839"/>
                      <a:pt x="17321" y="456837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37" name="Freeform: Shape 225">
                <a:extLst>
                  <a:ext uri="{FF2B5EF4-FFF2-40B4-BE49-F238E27FC236}">
                    <a16:creationId xmlns="" xmlns:a16="http://schemas.microsoft.com/office/drawing/2014/main" id="{3AA53FD1-13F9-41CE-A924-2C1ACF0E137D}"/>
                  </a:ext>
                </a:extLst>
              </p:cNvPr>
              <p:cNvSpPr/>
              <p:nvPr/>
            </p:nvSpPr>
            <p:spPr>
              <a:xfrm>
                <a:off x="3757687" y="4442064"/>
                <a:ext cx="121245" cy="131164"/>
              </a:xfrm>
              <a:custGeom>
                <a:avLst/>
                <a:gdLst>
                  <a:gd name="connsiteX0" fmla="*/ 60623 w 121245"/>
                  <a:gd name="connsiteY0" fmla="*/ 3124 h 131164"/>
                  <a:gd name="connsiteX1" fmla="*/ 0 w 121245"/>
                  <a:gd name="connsiteY1" fmla="*/ 37765 h 131164"/>
                  <a:gd name="connsiteX2" fmla="*/ 60623 w 121245"/>
                  <a:gd name="connsiteY2" fmla="*/ 124369 h 131164"/>
                  <a:gd name="connsiteX3" fmla="*/ 121246 w 121245"/>
                  <a:gd name="connsiteY3" fmla="*/ 89728 h 131164"/>
                  <a:gd name="connsiteX4" fmla="*/ 60623 w 121245"/>
                  <a:gd name="connsiteY4" fmla="*/ 3124 h 1311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1164">
                    <a:moveTo>
                      <a:pt x="60623" y="3124"/>
                    </a:moveTo>
                    <a:cubicBezTo>
                      <a:pt x="25981" y="-5537"/>
                      <a:pt x="0" y="3124"/>
                      <a:pt x="0" y="37765"/>
                    </a:cubicBezTo>
                    <a:cubicBezTo>
                      <a:pt x="0" y="72407"/>
                      <a:pt x="25981" y="107049"/>
                      <a:pt x="60623" y="124369"/>
                    </a:cubicBezTo>
                    <a:cubicBezTo>
                      <a:pt x="95264" y="141690"/>
                      <a:pt x="121246" y="124369"/>
                      <a:pt x="121246" y="89728"/>
                    </a:cubicBezTo>
                    <a:cubicBezTo>
                      <a:pt x="121246" y="46426"/>
                      <a:pt x="95264" y="11784"/>
                      <a:pt x="60623" y="312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38" name="Freeform: Shape 226">
                <a:extLst>
                  <a:ext uri="{FF2B5EF4-FFF2-40B4-BE49-F238E27FC236}">
                    <a16:creationId xmlns="" xmlns:a16="http://schemas.microsoft.com/office/drawing/2014/main" id="{C1DB6E7A-AF71-4836-BB32-1242B42C11ED}"/>
                  </a:ext>
                </a:extLst>
              </p:cNvPr>
              <p:cNvSpPr/>
              <p:nvPr/>
            </p:nvSpPr>
            <p:spPr>
              <a:xfrm>
                <a:off x="3757687" y="3113506"/>
                <a:ext cx="121245" cy="131006"/>
              </a:xfrm>
              <a:custGeom>
                <a:avLst/>
                <a:gdLst>
                  <a:gd name="connsiteX0" fmla="*/ 60623 w 121245"/>
                  <a:gd name="connsiteY0" fmla="*/ 6637 h 131006"/>
                  <a:gd name="connsiteX1" fmla="*/ 0 w 121245"/>
                  <a:gd name="connsiteY1" fmla="*/ 93242 h 131006"/>
                  <a:gd name="connsiteX2" fmla="*/ 60623 w 121245"/>
                  <a:gd name="connsiteY2" fmla="*/ 127883 h 131006"/>
                  <a:gd name="connsiteX3" fmla="*/ 121246 w 121245"/>
                  <a:gd name="connsiteY3" fmla="*/ 49939 h 131006"/>
                  <a:gd name="connsiteX4" fmla="*/ 60623 w 121245"/>
                  <a:gd name="connsiteY4" fmla="*/ 6637 h 1310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1006">
                    <a:moveTo>
                      <a:pt x="60623" y="6637"/>
                    </a:moveTo>
                    <a:cubicBezTo>
                      <a:pt x="25981" y="23958"/>
                      <a:pt x="0" y="58600"/>
                      <a:pt x="0" y="93242"/>
                    </a:cubicBezTo>
                    <a:cubicBezTo>
                      <a:pt x="0" y="127883"/>
                      <a:pt x="25981" y="136544"/>
                      <a:pt x="60623" y="127883"/>
                    </a:cubicBezTo>
                    <a:cubicBezTo>
                      <a:pt x="95264" y="119223"/>
                      <a:pt x="121246" y="84581"/>
                      <a:pt x="121246" y="49939"/>
                    </a:cubicBezTo>
                    <a:cubicBezTo>
                      <a:pt x="121246" y="6637"/>
                      <a:pt x="95264" y="-10683"/>
                      <a:pt x="60623" y="663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67" name="Graphic 1">
              <a:extLst>
                <a:ext uri="{FF2B5EF4-FFF2-40B4-BE49-F238E27FC236}">
                  <a16:creationId xmlns="" xmlns:a16="http://schemas.microsoft.com/office/drawing/2014/main" id="{4BD8CCF2-79FB-4C7F-9DC1-DFFEDF6B569E}"/>
                </a:ext>
              </a:extLst>
            </p:cNvPr>
            <p:cNvGrpSpPr/>
            <p:nvPr/>
          </p:nvGrpSpPr>
          <p:grpSpPr>
            <a:xfrm>
              <a:off x="1213059" y="2984005"/>
              <a:ext cx="40013" cy="506329"/>
              <a:chOff x="4043481" y="3075495"/>
              <a:chExt cx="121245" cy="1534240"/>
            </a:xfrm>
            <a:grpFill/>
          </p:grpSpPr>
          <p:sp>
            <p:nvSpPr>
              <p:cNvPr id="733" name="Freeform: Shape 221">
                <a:extLst>
                  <a:ext uri="{FF2B5EF4-FFF2-40B4-BE49-F238E27FC236}">
                    <a16:creationId xmlns="" xmlns:a16="http://schemas.microsoft.com/office/drawing/2014/main" id="{AF956DAC-4EBD-4E20-8393-1885133E14E4}"/>
                  </a:ext>
                </a:extLst>
              </p:cNvPr>
              <p:cNvSpPr/>
              <p:nvPr/>
            </p:nvSpPr>
            <p:spPr>
              <a:xfrm>
                <a:off x="4095443" y="3096327"/>
                <a:ext cx="17320" cy="1471445"/>
              </a:xfrm>
              <a:custGeom>
                <a:avLst/>
                <a:gdLst>
                  <a:gd name="connsiteX0" fmla="*/ 0 w 17320"/>
                  <a:gd name="connsiteY0" fmla="*/ 6495 h 1471445"/>
                  <a:gd name="connsiteX1" fmla="*/ 0 w 17320"/>
                  <a:gd name="connsiteY1" fmla="*/ 1461446 h 1471445"/>
                  <a:gd name="connsiteX2" fmla="*/ 17321 w 17320"/>
                  <a:gd name="connsiteY2" fmla="*/ 1461446 h 1471445"/>
                  <a:gd name="connsiteX3" fmla="*/ 17321 w 17320"/>
                  <a:gd name="connsiteY3" fmla="*/ 6495 h 1471445"/>
                  <a:gd name="connsiteX4" fmla="*/ 0 w 17320"/>
                  <a:gd name="connsiteY4" fmla="*/ 6495 h 14714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471445">
                    <a:moveTo>
                      <a:pt x="0" y="6495"/>
                    </a:moveTo>
                    <a:cubicBezTo>
                      <a:pt x="0" y="491479"/>
                      <a:pt x="0" y="976462"/>
                      <a:pt x="0" y="1461446"/>
                    </a:cubicBezTo>
                    <a:cubicBezTo>
                      <a:pt x="0" y="1470106"/>
                      <a:pt x="17321" y="1478767"/>
                      <a:pt x="17321" y="1461446"/>
                    </a:cubicBezTo>
                    <a:cubicBezTo>
                      <a:pt x="17321" y="976462"/>
                      <a:pt x="17321" y="491479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34" name="Freeform: Shape 222">
                <a:extLst>
                  <a:ext uri="{FF2B5EF4-FFF2-40B4-BE49-F238E27FC236}">
                    <a16:creationId xmlns="" xmlns:a16="http://schemas.microsoft.com/office/drawing/2014/main" id="{2B68876E-3BF2-41D6-93C9-6843DC51D036}"/>
                  </a:ext>
                </a:extLst>
              </p:cNvPr>
              <p:cNvSpPr/>
              <p:nvPr/>
            </p:nvSpPr>
            <p:spPr>
              <a:xfrm>
                <a:off x="4043481" y="4479829"/>
                <a:ext cx="121245" cy="129906"/>
              </a:xfrm>
              <a:custGeom>
                <a:avLst/>
                <a:gdLst>
                  <a:gd name="connsiteX0" fmla="*/ 60623 w 121245"/>
                  <a:gd name="connsiteY0" fmla="*/ 0 h 129906"/>
                  <a:gd name="connsiteX1" fmla="*/ 0 w 121245"/>
                  <a:gd name="connsiteY1" fmla="*/ 69283 h 129906"/>
                  <a:gd name="connsiteX2" fmla="*/ 60623 w 121245"/>
                  <a:gd name="connsiteY2" fmla="*/ 129906 h 129906"/>
                  <a:gd name="connsiteX3" fmla="*/ 121246 w 121245"/>
                  <a:gd name="connsiteY3" fmla="*/ 51963 h 129906"/>
                  <a:gd name="connsiteX4" fmla="*/ 60623 w 121245"/>
                  <a:gd name="connsiteY4" fmla="*/ 0 h 1299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29906">
                    <a:moveTo>
                      <a:pt x="60623" y="0"/>
                    </a:moveTo>
                    <a:cubicBezTo>
                      <a:pt x="25981" y="0"/>
                      <a:pt x="0" y="34642"/>
                      <a:pt x="0" y="69283"/>
                    </a:cubicBezTo>
                    <a:cubicBezTo>
                      <a:pt x="0" y="103925"/>
                      <a:pt x="25981" y="129906"/>
                      <a:pt x="60623" y="129906"/>
                    </a:cubicBezTo>
                    <a:cubicBezTo>
                      <a:pt x="95265" y="121246"/>
                      <a:pt x="121246" y="86604"/>
                      <a:pt x="121246" y="51963"/>
                    </a:cubicBezTo>
                    <a:cubicBezTo>
                      <a:pt x="121246" y="17321"/>
                      <a:pt x="95265" y="0"/>
                      <a:pt x="60623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35" name="Freeform: Shape 223">
                <a:extLst>
                  <a:ext uri="{FF2B5EF4-FFF2-40B4-BE49-F238E27FC236}">
                    <a16:creationId xmlns="" xmlns:a16="http://schemas.microsoft.com/office/drawing/2014/main" id="{7E23D096-3B30-444A-A178-9250D87FAE18}"/>
                  </a:ext>
                </a:extLst>
              </p:cNvPr>
              <p:cNvSpPr/>
              <p:nvPr/>
            </p:nvSpPr>
            <p:spPr>
              <a:xfrm>
                <a:off x="4043481" y="3075495"/>
                <a:ext cx="121245" cy="131252"/>
              </a:xfrm>
              <a:custGeom>
                <a:avLst/>
                <a:gdLst>
                  <a:gd name="connsiteX0" fmla="*/ 60623 w 121245"/>
                  <a:gd name="connsiteY0" fmla="*/ 1346 h 131252"/>
                  <a:gd name="connsiteX1" fmla="*/ 0 w 121245"/>
                  <a:gd name="connsiteY1" fmla="*/ 61969 h 131252"/>
                  <a:gd name="connsiteX2" fmla="*/ 60623 w 121245"/>
                  <a:gd name="connsiteY2" fmla="*/ 131252 h 131252"/>
                  <a:gd name="connsiteX3" fmla="*/ 121246 w 121245"/>
                  <a:gd name="connsiteY3" fmla="*/ 79290 h 131252"/>
                  <a:gd name="connsiteX4" fmla="*/ 60623 w 121245"/>
                  <a:gd name="connsiteY4" fmla="*/ 1346 h 1312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1252">
                    <a:moveTo>
                      <a:pt x="60623" y="1346"/>
                    </a:moveTo>
                    <a:cubicBezTo>
                      <a:pt x="25981" y="-7314"/>
                      <a:pt x="0" y="27327"/>
                      <a:pt x="0" y="61969"/>
                    </a:cubicBezTo>
                    <a:cubicBezTo>
                      <a:pt x="0" y="96611"/>
                      <a:pt x="25981" y="122592"/>
                      <a:pt x="60623" y="131252"/>
                    </a:cubicBezTo>
                    <a:cubicBezTo>
                      <a:pt x="95265" y="131252"/>
                      <a:pt x="121246" y="113931"/>
                      <a:pt x="121246" y="79290"/>
                    </a:cubicBezTo>
                    <a:cubicBezTo>
                      <a:pt x="121246" y="44648"/>
                      <a:pt x="95265" y="1346"/>
                      <a:pt x="60623" y="134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68" name="Graphic 1">
              <a:extLst>
                <a:ext uri="{FF2B5EF4-FFF2-40B4-BE49-F238E27FC236}">
                  <a16:creationId xmlns="" xmlns:a16="http://schemas.microsoft.com/office/drawing/2014/main" id="{399B7775-4F24-41E6-9F53-1506A545049A}"/>
                </a:ext>
              </a:extLst>
            </p:cNvPr>
            <p:cNvGrpSpPr/>
            <p:nvPr/>
          </p:nvGrpSpPr>
          <p:grpSpPr>
            <a:xfrm>
              <a:off x="1307376" y="3019477"/>
              <a:ext cx="40561" cy="435829"/>
              <a:chOff x="4329274" y="3182980"/>
              <a:chExt cx="122905" cy="1320615"/>
            </a:xfrm>
            <a:grpFill/>
          </p:grpSpPr>
          <p:sp>
            <p:nvSpPr>
              <p:cNvPr id="730" name="Freeform: Shape 218">
                <a:extLst>
                  <a:ext uri="{FF2B5EF4-FFF2-40B4-BE49-F238E27FC236}">
                    <a16:creationId xmlns="" xmlns:a16="http://schemas.microsoft.com/office/drawing/2014/main" id="{4859699E-FC71-4DAD-9CA7-B36AF2378625}"/>
                  </a:ext>
                </a:extLst>
              </p:cNvPr>
              <p:cNvSpPr/>
              <p:nvPr/>
            </p:nvSpPr>
            <p:spPr>
              <a:xfrm>
                <a:off x="4381237" y="3211078"/>
                <a:ext cx="19088" cy="1252770"/>
              </a:xfrm>
              <a:custGeom>
                <a:avLst/>
                <a:gdLst>
                  <a:gd name="connsiteX0" fmla="*/ 0 w 19088"/>
                  <a:gd name="connsiteY0" fmla="*/ 12991 h 1252770"/>
                  <a:gd name="connsiteX1" fmla="*/ 0 w 19088"/>
                  <a:gd name="connsiteY1" fmla="*/ 1242770 h 1252770"/>
                  <a:gd name="connsiteX2" fmla="*/ 17321 w 19088"/>
                  <a:gd name="connsiteY2" fmla="*/ 1242770 h 1252770"/>
                  <a:gd name="connsiteX3" fmla="*/ 17321 w 19088"/>
                  <a:gd name="connsiteY3" fmla="*/ 12991 h 1252770"/>
                  <a:gd name="connsiteX4" fmla="*/ 0 w 19088"/>
                  <a:gd name="connsiteY4" fmla="*/ 12991 h 12527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88" h="1252770">
                    <a:moveTo>
                      <a:pt x="0" y="12991"/>
                    </a:moveTo>
                    <a:cubicBezTo>
                      <a:pt x="0" y="420030"/>
                      <a:pt x="0" y="835731"/>
                      <a:pt x="0" y="1242770"/>
                    </a:cubicBezTo>
                    <a:cubicBezTo>
                      <a:pt x="0" y="1251431"/>
                      <a:pt x="17321" y="1260091"/>
                      <a:pt x="17321" y="1242770"/>
                    </a:cubicBezTo>
                    <a:cubicBezTo>
                      <a:pt x="17321" y="835731"/>
                      <a:pt x="17321" y="420030"/>
                      <a:pt x="1732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31" name="Freeform: Shape 219">
                <a:extLst>
                  <a:ext uri="{FF2B5EF4-FFF2-40B4-BE49-F238E27FC236}">
                    <a16:creationId xmlns="" xmlns:a16="http://schemas.microsoft.com/office/drawing/2014/main" id="{4D74C33E-AEF9-4F9E-B9C1-A9DFD4280661}"/>
                  </a:ext>
                </a:extLst>
              </p:cNvPr>
              <p:cNvSpPr/>
              <p:nvPr/>
            </p:nvSpPr>
            <p:spPr>
              <a:xfrm>
                <a:off x="4329274" y="4372493"/>
                <a:ext cx="121245" cy="131103"/>
              </a:xfrm>
              <a:custGeom>
                <a:avLst/>
                <a:gdLst>
                  <a:gd name="connsiteX0" fmla="*/ 60623 w 121245"/>
                  <a:gd name="connsiteY0" fmla="*/ 12072 h 131103"/>
                  <a:gd name="connsiteX1" fmla="*/ 0 w 121245"/>
                  <a:gd name="connsiteY1" fmla="*/ 98676 h 131103"/>
                  <a:gd name="connsiteX2" fmla="*/ 60623 w 121245"/>
                  <a:gd name="connsiteY2" fmla="*/ 115997 h 131103"/>
                  <a:gd name="connsiteX3" fmla="*/ 121246 w 121245"/>
                  <a:gd name="connsiteY3" fmla="*/ 20732 h 131103"/>
                  <a:gd name="connsiteX4" fmla="*/ 60623 w 121245"/>
                  <a:gd name="connsiteY4" fmla="*/ 12072 h 1311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1103">
                    <a:moveTo>
                      <a:pt x="60623" y="12072"/>
                    </a:moveTo>
                    <a:cubicBezTo>
                      <a:pt x="25982" y="29393"/>
                      <a:pt x="0" y="72695"/>
                      <a:pt x="0" y="98676"/>
                    </a:cubicBezTo>
                    <a:cubicBezTo>
                      <a:pt x="0" y="133317"/>
                      <a:pt x="25982" y="141978"/>
                      <a:pt x="60623" y="115997"/>
                    </a:cubicBezTo>
                    <a:cubicBezTo>
                      <a:pt x="95265" y="90015"/>
                      <a:pt x="121246" y="46713"/>
                      <a:pt x="121246" y="20732"/>
                    </a:cubicBezTo>
                    <a:cubicBezTo>
                      <a:pt x="121246" y="-5249"/>
                      <a:pt x="103925" y="-5249"/>
                      <a:pt x="60623" y="1207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32" name="Freeform: Shape 220">
                <a:extLst>
                  <a:ext uri="{FF2B5EF4-FFF2-40B4-BE49-F238E27FC236}">
                    <a16:creationId xmlns="" xmlns:a16="http://schemas.microsoft.com/office/drawing/2014/main" id="{9428608D-68DD-4C94-BFA4-066D80B28985}"/>
                  </a:ext>
                </a:extLst>
              </p:cNvPr>
              <p:cNvSpPr/>
              <p:nvPr/>
            </p:nvSpPr>
            <p:spPr>
              <a:xfrm>
                <a:off x="4329274" y="3182980"/>
                <a:ext cx="122905" cy="131103"/>
              </a:xfrm>
              <a:custGeom>
                <a:avLst/>
                <a:gdLst>
                  <a:gd name="connsiteX0" fmla="*/ 60623 w 122905"/>
                  <a:gd name="connsiteY0" fmla="*/ 15107 h 131103"/>
                  <a:gd name="connsiteX1" fmla="*/ 0 w 122905"/>
                  <a:gd name="connsiteY1" fmla="*/ 32427 h 131103"/>
                  <a:gd name="connsiteX2" fmla="*/ 60623 w 122905"/>
                  <a:gd name="connsiteY2" fmla="*/ 119032 h 131103"/>
                  <a:gd name="connsiteX3" fmla="*/ 121246 w 122905"/>
                  <a:gd name="connsiteY3" fmla="*/ 110371 h 131103"/>
                  <a:gd name="connsiteX4" fmla="*/ 60623 w 122905"/>
                  <a:gd name="connsiteY4" fmla="*/ 15107 h 1311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905" h="131103">
                    <a:moveTo>
                      <a:pt x="60623" y="15107"/>
                    </a:moveTo>
                    <a:cubicBezTo>
                      <a:pt x="25982" y="-10875"/>
                      <a:pt x="0" y="-2214"/>
                      <a:pt x="0" y="32427"/>
                    </a:cubicBezTo>
                    <a:cubicBezTo>
                      <a:pt x="0" y="67069"/>
                      <a:pt x="25982" y="101711"/>
                      <a:pt x="60623" y="119032"/>
                    </a:cubicBezTo>
                    <a:cubicBezTo>
                      <a:pt x="95265" y="136352"/>
                      <a:pt x="121246" y="136352"/>
                      <a:pt x="121246" y="110371"/>
                    </a:cubicBezTo>
                    <a:cubicBezTo>
                      <a:pt x="129906" y="75730"/>
                      <a:pt x="103925" y="32427"/>
                      <a:pt x="60623" y="1510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69" name="Graphic 1">
              <a:extLst>
                <a:ext uri="{FF2B5EF4-FFF2-40B4-BE49-F238E27FC236}">
                  <a16:creationId xmlns="" xmlns:a16="http://schemas.microsoft.com/office/drawing/2014/main" id="{4CBCF71C-3D5D-49FA-AD41-7BADE88B3F18}"/>
                </a:ext>
              </a:extLst>
            </p:cNvPr>
            <p:cNvGrpSpPr/>
            <p:nvPr/>
          </p:nvGrpSpPr>
          <p:grpSpPr>
            <a:xfrm>
              <a:off x="1404552" y="3096013"/>
              <a:ext cx="40013" cy="284125"/>
              <a:chOff x="4623729" y="3414894"/>
              <a:chExt cx="121245" cy="860933"/>
            </a:xfrm>
            <a:grpFill/>
          </p:grpSpPr>
          <p:sp>
            <p:nvSpPr>
              <p:cNvPr id="727" name="Freeform: Shape 215">
                <a:extLst>
                  <a:ext uri="{FF2B5EF4-FFF2-40B4-BE49-F238E27FC236}">
                    <a16:creationId xmlns="" xmlns:a16="http://schemas.microsoft.com/office/drawing/2014/main" id="{B91A06D9-1887-4C1C-AF94-F0C947E83683}"/>
                  </a:ext>
                </a:extLst>
              </p:cNvPr>
              <p:cNvSpPr/>
              <p:nvPr/>
            </p:nvSpPr>
            <p:spPr>
              <a:xfrm>
                <a:off x="4675691" y="3456560"/>
                <a:ext cx="17320" cy="764796"/>
              </a:xfrm>
              <a:custGeom>
                <a:avLst/>
                <a:gdLst>
                  <a:gd name="connsiteX0" fmla="*/ 0 w 17320"/>
                  <a:gd name="connsiteY0" fmla="*/ 10000 h 764796"/>
                  <a:gd name="connsiteX1" fmla="*/ 0 w 17320"/>
                  <a:gd name="connsiteY1" fmla="*/ 754796 h 764796"/>
                  <a:gd name="connsiteX2" fmla="*/ 17321 w 17320"/>
                  <a:gd name="connsiteY2" fmla="*/ 754796 h 764796"/>
                  <a:gd name="connsiteX3" fmla="*/ 17321 w 17320"/>
                  <a:gd name="connsiteY3" fmla="*/ 10000 h 764796"/>
                  <a:gd name="connsiteX4" fmla="*/ 0 w 17320"/>
                  <a:gd name="connsiteY4" fmla="*/ 10000 h 7647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764796">
                    <a:moveTo>
                      <a:pt x="0" y="10000"/>
                    </a:moveTo>
                    <a:cubicBezTo>
                      <a:pt x="0" y="261152"/>
                      <a:pt x="0" y="503644"/>
                      <a:pt x="0" y="754796"/>
                    </a:cubicBezTo>
                    <a:cubicBezTo>
                      <a:pt x="0" y="763457"/>
                      <a:pt x="17321" y="772117"/>
                      <a:pt x="17321" y="754796"/>
                    </a:cubicBezTo>
                    <a:cubicBezTo>
                      <a:pt x="17321" y="503644"/>
                      <a:pt x="17321" y="261152"/>
                      <a:pt x="17321" y="10000"/>
                    </a:cubicBezTo>
                    <a:cubicBezTo>
                      <a:pt x="1732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8" name="Freeform: Shape 216">
                <a:extLst>
                  <a:ext uri="{FF2B5EF4-FFF2-40B4-BE49-F238E27FC236}">
                    <a16:creationId xmlns="" xmlns:a16="http://schemas.microsoft.com/office/drawing/2014/main" id="{FA34CDF2-E6C8-41F7-9A17-BD440358B311}"/>
                  </a:ext>
                </a:extLst>
              </p:cNvPr>
              <p:cNvSpPr/>
              <p:nvPr/>
            </p:nvSpPr>
            <p:spPr>
              <a:xfrm>
                <a:off x="4623729" y="4135101"/>
                <a:ext cx="121245" cy="140727"/>
              </a:xfrm>
              <a:custGeom>
                <a:avLst/>
                <a:gdLst>
                  <a:gd name="connsiteX0" fmla="*/ 60623 w 121245"/>
                  <a:gd name="connsiteY0" fmla="*/ 32953 h 140727"/>
                  <a:gd name="connsiteX1" fmla="*/ 0 w 121245"/>
                  <a:gd name="connsiteY1" fmla="*/ 128218 h 140727"/>
                  <a:gd name="connsiteX2" fmla="*/ 60623 w 121245"/>
                  <a:gd name="connsiteY2" fmla="*/ 102237 h 140727"/>
                  <a:gd name="connsiteX3" fmla="*/ 121246 w 121245"/>
                  <a:gd name="connsiteY3" fmla="*/ 6972 h 140727"/>
                  <a:gd name="connsiteX4" fmla="*/ 60623 w 121245"/>
                  <a:gd name="connsiteY4" fmla="*/ 32953 h 140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0727">
                    <a:moveTo>
                      <a:pt x="60623" y="32953"/>
                    </a:moveTo>
                    <a:cubicBezTo>
                      <a:pt x="25981" y="67595"/>
                      <a:pt x="0" y="102237"/>
                      <a:pt x="0" y="128218"/>
                    </a:cubicBezTo>
                    <a:cubicBezTo>
                      <a:pt x="0" y="154199"/>
                      <a:pt x="25981" y="136878"/>
                      <a:pt x="60623" y="102237"/>
                    </a:cubicBezTo>
                    <a:cubicBezTo>
                      <a:pt x="95264" y="67595"/>
                      <a:pt x="121246" y="24293"/>
                      <a:pt x="121246" y="6972"/>
                    </a:cubicBezTo>
                    <a:cubicBezTo>
                      <a:pt x="121246" y="-10349"/>
                      <a:pt x="95264" y="6972"/>
                      <a:pt x="60623" y="3295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9" name="Freeform: Shape 217">
                <a:extLst>
                  <a:ext uri="{FF2B5EF4-FFF2-40B4-BE49-F238E27FC236}">
                    <a16:creationId xmlns="" xmlns:a16="http://schemas.microsoft.com/office/drawing/2014/main" id="{8D4F9B6B-8303-4134-9549-702DCB92E81D}"/>
                  </a:ext>
                </a:extLst>
              </p:cNvPr>
              <p:cNvSpPr/>
              <p:nvPr/>
            </p:nvSpPr>
            <p:spPr>
              <a:xfrm>
                <a:off x="4623729" y="3414894"/>
                <a:ext cx="121245" cy="141393"/>
              </a:xfrm>
              <a:custGeom>
                <a:avLst/>
                <a:gdLst>
                  <a:gd name="connsiteX0" fmla="*/ 0 w 121245"/>
                  <a:gd name="connsiteY0" fmla="*/ 8364 h 141393"/>
                  <a:gd name="connsiteX1" fmla="*/ 60623 w 121245"/>
                  <a:gd name="connsiteY1" fmla="*/ 103628 h 141393"/>
                  <a:gd name="connsiteX2" fmla="*/ 121246 w 121245"/>
                  <a:gd name="connsiteY2" fmla="*/ 138270 h 141393"/>
                  <a:gd name="connsiteX3" fmla="*/ 60623 w 121245"/>
                  <a:gd name="connsiteY3" fmla="*/ 43005 h 141393"/>
                  <a:gd name="connsiteX4" fmla="*/ 0 w 121245"/>
                  <a:gd name="connsiteY4" fmla="*/ 8364 h 141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1393">
                    <a:moveTo>
                      <a:pt x="0" y="8364"/>
                    </a:moveTo>
                    <a:cubicBezTo>
                      <a:pt x="0" y="25685"/>
                      <a:pt x="25981" y="68987"/>
                      <a:pt x="60623" y="103628"/>
                    </a:cubicBezTo>
                    <a:cubicBezTo>
                      <a:pt x="95264" y="138270"/>
                      <a:pt x="121246" y="146930"/>
                      <a:pt x="121246" y="138270"/>
                    </a:cubicBezTo>
                    <a:cubicBezTo>
                      <a:pt x="121246" y="120949"/>
                      <a:pt x="95264" y="77647"/>
                      <a:pt x="60623" y="43005"/>
                    </a:cubicBezTo>
                    <a:cubicBezTo>
                      <a:pt x="25981" y="-297"/>
                      <a:pt x="0" y="-8957"/>
                      <a:pt x="0" y="836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70" name="Graphic 1">
              <a:extLst>
                <a:ext uri="{FF2B5EF4-FFF2-40B4-BE49-F238E27FC236}">
                  <a16:creationId xmlns="" xmlns:a16="http://schemas.microsoft.com/office/drawing/2014/main" id="{539CF841-29BD-4A83-8605-55A0FC8A331D}"/>
                </a:ext>
              </a:extLst>
            </p:cNvPr>
            <p:cNvGrpSpPr/>
            <p:nvPr/>
          </p:nvGrpSpPr>
          <p:grpSpPr>
            <a:xfrm>
              <a:off x="1498870" y="3198265"/>
              <a:ext cx="40013" cy="78151"/>
              <a:chOff x="4909523" y="3724731"/>
              <a:chExt cx="121245" cy="236808"/>
            </a:xfrm>
            <a:grpFill/>
          </p:grpSpPr>
          <p:sp>
            <p:nvSpPr>
              <p:cNvPr id="722" name="Freeform: Shape 210">
                <a:extLst>
                  <a:ext uri="{FF2B5EF4-FFF2-40B4-BE49-F238E27FC236}">
                    <a16:creationId xmlns="" xmlns:a16="http://schemas.microsoft.com/office/drawing/2014/main" id="{961FC40A-20FF-4B5B-8097-98FE6BA6AB37}"/>
                  </a:ext>
                </a:extLst>
              </p:cNvPr>
              <p:cNvSpPr/>
              <p:nvPr/>
            </p:nvSpPr>
            <p:spPr>
              <a:xfrm>
                <a:off x="4961485" y="3780500"/>
                <a:ext cx="17320" cy="120420"/>
              </a:xfrm>
              <a:custGeom>
                <a:avLst/>
                <a:gdLst>
                  <a:gd name="connsiteX0" fmla="*/ 0 w 17320"/>
                  <a:gd name="connsiteY0" fmla="*/ 6495 h 120420"/>
                  <a:gd name="connsiteX1" fmla="*/ 0 w 17320"/>
                  <a:gd name="connsiteY1" fmla="*/ 110420 h 120420"/>
                  <a:gd name="connsiteX2" fmla="*/ 17321 w 17320"/>
                  <a:gd name="connsiteY2" fmla="*/ 110420 h 120420"/>
                  <a:gd name="connsiteX3" fmla="*/ 17321 w 17320"/>
                  <a:gd name="connsiteY3" fmla="*/ 6495 h 120420"/>
                  <a:gd name="connsiteX4" fmla="*/ 0 w 17320"/>
                  <a:gd name="connsiteY4" fmla="*/ 6495 h 120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20420">
                    <a:moveTo>
                      <a:pt x="0" y="6495"/>
                    </a:moveTo>
                    <a:cubicBezTo>
                      <a:pt x="0" y="41137"/>
                      <a:pt x="0" y="75779"/>
                      <a:pt x="0" y="110420"/>
                    </a:cubicBezTo>
                    <a:cubicBezTo>
                      <a:pt x="0" y="119081"/>
                      <a:pt x="17321" y="127741"/>
                      <a:pt x="17321" y="110420"/>
                    </a:cubicBezTo>
                    <a:cubicBezTo>
                      <a:pt x="17321" y="75779"/>
                      <a:pt x="17321" y="41137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3" name="Freeform: Shape 211">
                <a:extLst>
                  <a:ext uri="{FF2B5EF4-FFF2-40B4-BE49-F238E27FC236}">
                    <a16:creationId xmlns="" xmlns:a16="http://schemas.microsoft.com/office/drawing/2014/main" id="{6EBAD58D-02C7-40C4-BCBC-654B89DF7180}"/>
                  </a:ext>
                </a:extLst>
              </p:cNvPr>
              <p:cNvSpPr/>
              <p:nvPr/>
            </p:nvSpPr>
            <p:spPr>
              <a:xfrm>
                <a:off x="5022108" y="3821637"/>
                <a:ext cx="8660" cy="8660"/>
              </a:xfrm>
              <a:custGeom>
                <a:avLst/>
                <a:gdLst>
                  <a:gd name="connsiteX0" fmla="*/ 8660 w 8660"/>
                  <a:gd name="connsiteY0" fmla="*/ 0 h 8660"/>
                  <a:gd name="connsiteX1" fmla="*/ 0 w 8660"/>
                  <a:gd name="connsiteY1" fmla="*/ 8660 h 8660"/>
                  <a:gd name="connsiteX2" fmla="*/ 8660 w 8660"/>
                  <a:gd name="connsiteY2" fmla="*/ 0 h 86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660" h="8660">
                    <a:moveTo>
                      <a:pt x="8660" y="0"/>
                    </a:moveTo>
                    <a:cubicBezTo>
                      <a:pt x="8660" y="0"/>
                      <a:pt x="8660" y="8660"/>
                      <a:pt x="0" y="8660"/>
                    </a:cubicBezTo>
                    <a:cubicBezTo>
                      <a:pt x="8660" y="0"/>
                      <a:pt x="8660" y="0"/>
                      <a:pt x="8660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4" name="Freeform: Shape 212">
                <a:extLst>
                  <a:ext uri="{FF2B5EF4-FFF2-40B4-BE49-F238E27FC236}">
                    <a16:creationId xmlns="" xmlns:a16="http://schemas.microsoft.com/office/drawing/2014/main" id="{24D05377-9EBC-42AF-AA54-B6629BDAF5BE}"/>
                  </a:ext>
                </a:extLst>
              </p:cNvPr>
              <p:cNvSpPr/>
              <p:nvPr/>
            </p:nvSpPr>
            <p:spPr>
              <a:xfrm>
                <a:off x="4909523" y="3830298"/>
                <a:ext cx="112585" cy="131242"/>
              </a:xfrm>
              <a:custGeom>
                <a:avLst/>
                <a:gdLst>
                  <a:gd name="connsiteX0" fmla="*/ 0 w 112585"/>
                  <a:gd name="connsiteY0" fmla="*/ 129906 h 131242"/>
                  <a:gd name="connsiteX1" fmla="*/ 60623 w 112585"/>
                  <a:gd name="connsiteY1" fmla="*/ 60623 h 131242"/>
                  <a:gd name="connsiteX2" fmla="*/ 112585 w 112585"/>
                  <a:gd name="connsiteY2" fmla="*/ 0 h 131242"/>
                  <a:gd name="connsiteX3" fmla="*/ 60623 w 112585"/>
                  <a:gd name="connsiteY3" fmla="*/ 51963 h 131242"/>
                  <a:gd name="connsiteX4" fmla="*/ 0 w 112585"/>
                  <a:gd name="connsiteY4" fmla="*/ 129906 h 1312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2585" h="131242">
                    <a:moveTo>
                      <a:pt x="0" y="129906"/>
                    </a:moveTo>
                    <a:cubicBezTo>
                      <a:pt x="0" y="138567"/>
                      <a:pt x="25981" y="103925"/>
                      <a:pt x="60623" y="60623"/>
                    </a:cubicBezTo>
                    <a:cubicBezTo>
                      <a:pt x="77943" y="34642"/>
                      <a:pt x="103925" y="8660"/>
                      <a:pt x="112585" y="0"/>
                    </a:cubicBezTo>
                    <a:cubicBezTo>
                      <a:pt x="103925" y="8660"/>
                      <a:pt x="86604" y="34642"/>
                      <a:pt x="60623" y="51963"/>
                    </a:cubicBezTo>
                    <a:cubicBezTo>
                      <a:pt x="25981" y="95265"/>
                      <a:pt x="0" y="121246"/>
                      <a:pt x="0" y="12990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5" name="Freeform: Shape 213">
                <a:extLst>
                  <a:ext uri="{FF2B5EF4-FFF2-40B4-BE49-F238E27FC236}">
                    <a16:creationId xmlns="" xmlns:a16="http://schemas.microsoft.com/office/drawing/2014/main" id="{836582A6-C22A-463A-BB24-F483486DE029}"/>
                  </a:ext>
                </a:extLst>
              </p:cNvPr>
              <p:cNvSpPr/>
              <p:nvPr/>
            </p:nvSpPr>
            <p:spPr>
              <a:xfrm>
                <a:off x="5022108" y="3856279"/>
                <a:ext cx="8660" cy="8660"/>
              </a:xfrm>
              <a:custGeom>
                <a:avLst/>
                <a:gdLst>
                  <a:gd name="connsiteX0" fmla="*/ 8660 w 8660"/>
                  <a:gd name="connsiteY0" fmla="*/ 8660 h 8660"/>
                  <a:gd name="connsiteX1" fmla="*/ 0 w 8660"/>
                  <a:gd name="connsiteY1" fmla="*/ 0 h 8660"/>
                  <a:gd name="connsiteX2" fmla="*/ 8660 w 8660"/>
                  <a:gd name="connsiteY2" fmla="*/ 8660 h 86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660" h="8660">
                    <a:moveTo>
                      <a:pt x="8660" y="8660"/>
                    </a:moveTo>
                    <a:cubicBezTo>
                      <a:pt x="8660" y="8660"/>
                      <a:pt x="8660" y="0"/>
                      <a:pt x="0" y="0"/>
                    </a:cubicBezTo>
                    <a:cubicBezTo>
                      <a:pt x="8660" y="0"/>
                      <a:pt x="8660" y="8660"/>
                      <a:pt x="8660" y="866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6" name="Freeform: Shape 214">
                <a:extLst>
                  <a:ext uri="{FF2B5EF4-FFF2-40B4-BE49-F238E27FC236}">
                    <a16:creationId xmlns="" xmlns:a16="http://schemas.microsoft.com/office/drawing/2014/main" id="{6D1A9731-EF44-48BA-A730-B2DCCE993853}"/>
                  </a:ext>
                </a:extLst>
              </p:cNvPr>
              <p:cNvSpPr/>
              <p:nvPr/>
            </p:nvSpPr>
            <p:spPr>
              <a:xfrm>
                <a:off x="4909523" y="3724731"/>
                <a:ext cx="112585" cy="131547"/>
              </a:xfrm>
              <a:custGeom>
                <a:avLst/>
                <a:gdLst>
                  <a:gd name="connsiteX0" fmla="*/ 0 w 112585"/>
                  <a:gd name="connsiteY0" fmla="*/ 1641 h 131547"/>
                  <a:gd name="connsiteX1" fmla="*/ 60623 w 112585"/>
                  <a:gd name="connsiteY1" fmla="*/ 79585 h 131547"/>
                  <a:gd name="connsiteX2" fmla="*/ 112585 w 112585"/>
                  <a:gd name="connsiteY2" fmla="*/ 131547 h 131547"/>
                  <a:gd name="connsiteX3" fmla="*/ 60623 w 112585"/>
                  <a:gd name="connsiteY3" fmla="*/ 70925 h 131547"/>
                  <a:gd name="connsiteX4" fmla="*/ 0 w 112585"/>
                  <a:gd name="connsiteY4" fmla="*/ 1641 h 1315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2585" h="131547">
                    <a:moveTo>
                      <a:pt x="0" y="1641"/>
                    </a:moveTo>
                    <a:cubicBezTo>
                      <a:pt x="0" y="10302"/>
                      <a:pt x="25981" y="44943"/>
                      <a:pt x="60623" y="79585"/>
                    </a:cubicBezTo>
                    <a:cubicBezTo>
                      <a:pt x="77943" y="105566"/>
                      <a:pt x="103925" y="122887"/>
                      <a:pt x="112585" y="131547"/>
                    </a:cubicBezTo>
                    <a:cubicBezTo>
                      <a:pt x="103925" y="114227"/>
                      <a:pt x="86604" y="96906"/>
                      <a:pt x="60623" y="70925"/>
                    </a:cubicBezTo>
                    <a:cubicBezTo>
                      <a:pt x="25981" y="18962"/>
                      <a:pt x="0" y="-7019"/>
                      <a:pt x="0" y="164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71" name="Graphic 1">
              <a:extLst>
                <a:ext uri="{FF2B5EF4-FFF2-40B4-BE49-F238E27FC236}">
                  <a16:creationId xmlns="" xmlns:a16="http://schemas.microsoft.com/office/drawing/2014/main" id="{70D0A474-2B2B-4987-9EED-F35373D6D267}"/>
                </a:ext>
              </a:extLst>
            </p:cNvPr>
            <p:cNvGrpSpPr/>
            <p:nvPr/>
          </p:nvGrpSpPr>
          <p:grpSpPr>
            <a:xfrm>
              <a:off x="1593187" y="3125112"/>
              <a:ext cx="42872" cy="227365"/>
              <a:chOff x="5195316" y="3503067"/>
              <a:chExt cx="129906" cy="688945"/>
            </a:xfrm>
            <a:grpFill/>
          </p:grpSpPr>
          <p:sp>
            <p:nvSpPr>
              <p:cNvPr id="719" name="Freeform: Shape 207">
                <a:extLst>
                  <a:ext uri="{FF2B5EF4-FFF2-40B4-BE49-F238E27FC236}">
                    <a16:creationId xmlns="" xmlns:a16="http://schemas.microsoft.com/office/drawing/2014/main" id="{EA693B1B-8C83-4BE3-B75C-B7FC395D1B42}"/>
                  </a:ext>
                </a:extLst>
              </p:cNvPr>
              <p:cNvSpPr/>
              <p:nvPr/>
            </p:nvSpPr>
            <p:spPr>
              <a:xfrm>
                <a:off x="5255940" y="3555329"/>
                <a:ext cx="17320" cy="579422"/>
              </a:xfrm>
              <a:custGeom>
                <a:avLst/>
                <a:gdLst>
                  <a:gd name="connsiteX0" fmla="*/ 0 w 17320"/>
                  <a:gd name="connsiteY0" fmla="*/ 6495 h 579422"/>
                  <a:gd name="connsiteX1" fmla="*/ 0 w 17320"/>
                  <a:gd name="connsiteY1" fmla="*/ 569423 h 579422"/>
                  <a:gd name="connsiteX2" fmla="*/ 17321 w 17320"/>
                  <a:gd name="connsiteY2" fmla="*/ 569423 h 579422"/>
                  <a:gd name="connsiteX3" fmla="*/ 17321 w 17320"/>
                  <a:gd name="connsiteY3" fmla="*/ 6495 h 579422"/>
                  <a:gd name="connsiteX4" fmla="*/ 0 w 17320"/>
                  <a:gd name="connsiteY4" fmla="*/ 6495 h 5794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579422">
                    <a:moveTo>
                      <a:pt x="0" y="6495"/>
                    </a:moveTo>
                    <a:cubicBezTo>
                      <a:pt x="0" y="197025"/>
                      <a:pt x="0" y="378893"/>
                      <a:pt x="0" y="569423"/>
                    </a:cubicBezTo>
                    <a:cubicBezTo>
                      <a:pt x="0" y="578083"/>
                      <a:pt x="17321" y="586744"/>
                      <a:pt x="17321" y="569423"/>
                    </a:cubicBezTo>
                    <a:cubicBezTo>
                      <a:pt x="17321" y="378893"/>
                      <a:pt x="17321" y="197025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0" name="Freeform: Shape 208">
                <a:extLst>
                  <a:ext uri="{FF2B5EF4-FFF2-40B4-BE49-F238E27FC236}">
                    <a16:creationId xmlns="" xmlns:a16="http://schemas.microsoft.com/office/drawing/2014/main" id="{C79BA866-236D-4F9D-B68A-81EF3B3EA477}"/>
                  </a:ext>
                </a:extLst>
              </p:cNvPr>
              <p:cNvSpPr/>
              <p:nvPr/>
            </p:nvSpPr>
            <p:spPr>
              <a:xfrm>
                <a:off x="5203977" y="3503067"/>
                <a:ext cx="121245" cy="138908"/>
              </a:xfrm>
              <a:custGeom>
                <a:avLst/>
                <a:gdLst>
                  <a:gd name="connsiteX0" fmla="*/ 60623 w 121245"/>
                  <a:gd name="connsiteY0" fmla="*/ 41437 h 138908"/>
                  <a:gd name="connsiteX1" fmla="*/ 0 w 121245"/>
                  <a:gd name="connsiteY1" fmla="*/ 136701 h 138908"/>
                  <a:gd name="connsiteX2" fmla="*/ 60623 w 121245"/>
                  <a:gd name="connsiteY2" fmla="*/ 93399 h 138908"/>
                  <a:gd name="connsiteX3" fmla="*/ 121246 w 121245"/>
                  <a:gd name="connsiteY3" fmla="*/ 6795 h 138908"/>
                  <a:gd name="connsiteX4" fmla="*/ 60623 w 121245"/>
                  <a:gd name="connsiteY4" fmla="*/ 41437 h 1389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8908">
                    <a:moveTo>
                      <a:pt x="60623" y="41437"/>
                    </a:moveTo>
                    <a:cubicBezTo>
                      <a:pt x="25982" y="84739"/>
                      <a:pt x="0" y="119381"/>
                      <a:pt x="0" y="136701"/>
                    </a:cubicBezTo>
                    <a:cubicBezTo>
                      <a:pt x="0" y="145362"/>
                      <a:pt x="25982" y="128041"/>
                      <a:pt x="60623" y="93399"/>
                    </a:cubicBezTo>
                    <a:cubicBezTo>
                      <a:pt x="95265" y="58758"/>
                      <a:pt x="121246" y="24116"/>
                      <a:pt x="121246" y="6795"/>
                    </a:cubicBezTo>
                    <a:cubicBezTo>
                      <a:pt x="121246" y="-10526"/>
                      <a:pt x="95265" y="6795"/>
                      <a:pt x="60623" y="4143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1" name="Freeform: Shape 209">
                <a:extLst>
                  <a:ext uri="{FF2B5EF4-FFF2-40B4-BE49-F238E27FC236}">
                    <a16:creationId xmlns="" xmlns:a16="http://schemas.microsoft.com/office/drawing/2014/main" id="{317E48A4-7A75-44D3-B195-9C017D310334}"/>
                  </a:ext>
                </a:extLst>
              </p:cNvPr>
              <p:cNvSpPr/>
              <p:nvPr/>
            </p:nvSpPr>
            <p:spPr>
              <a:xfrm>
                <a:off x="5195316" y="4044643"/>
                <a:ext cx="121245" cy="147369"/>
              </a:xfrm>
              <a:custGeom>
                <a:avLst/>
                <a:gdLst>
                  <a:gd name="connsiteX0" fmla="*/ 0 w 121245"/>
                  <a:gd name="connsiteY0" fmla="*/ 2165 h 147369"/>
                  <a:gd name="connsiteX1" fmla="*/ 60623 w 121245"/>
                  <a:gd name="connsiteY1" fmla="*/ 97430 h 147369"/>
                  <a:gd name="connsiteX2" fmla="*/ 121246 w 121245"/>
                  <a:gd name="connsiteY2" fmla="*/ 140732 h 147369"/>
                  <a:gd name="connsiteX3" fmla="*/ 60623 w 121245"/>
                  <a:gd name="connsiteY3" fmla="*/ 54128 h 147369"/>
                  <a:gd name="connsiteX4" fmla="*/ 0 w 121245"/>
                  <a:gd name="connsiteY4" fmla="*/ 2165 h 1473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7369">
                    <a:moveTo>
                      <a:pt x="0" y="2165"/>
                    </a:moveTo>
                    <a:cubicBezTo>
                      <a:pt x="0" y="10826"/>
                      <a:pt x="25982" y="54128"/>
                      <a:pt x="60623" y="97430"/>
                    </a:cubicBezTo>
                    <a:cubicBezTo>
                      <a:pt x="95264" y="140732"/>
                      <a:pt x="121246" y="158053"/>
                      <a:pt x="121246" y="140732"/>
                    </a:cubicBezTo>
                    <a:cubicBezTo>
                      <a:pt x="121246" y="123411"/>
                      <a:pt x="95264" y="88769"/>
                      <a:pt x="60623" y="54128"/>
                    </a:cubicBezTo>
                    <a:cubicBezTo>
                      <a:pt x="34642" y="10826"/>
                      <a:pt x="0" y="-6495"/>
                      <a:pt x="0" y="216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72" name="Graphic 1">
              <a:extLst>
                <a:ext uri="{FF2B5EF4-FFF2-40B4-BE49-F238E27FC236}">
                  <a16:creationId xmlns="" xmlns:a16="http://schemas.microsoft.com/office/drawing/2014/main" id="{FCEB7D9D-64F8-463A-9817-9D636FF416E1}"/>
                </a:ext>
              </a:extLst>
            </p:cNvPr>
            <p:cNvGrpSpPr/>
            <p:nvPr/>
          </p:nvGrpSpPr>
          <p:grpSpPr>
            <a:xfrm>
              <a:off x="1690363" y="3038039"/>
              <a:ext cx="40013" cy="398706"/>
              <a:chOff x="5489771" y="3239224"/>
              <a:chExt cx="121245" cy="1208128"/>
            </a:xfrm>
            <a:grpFill/>
          </p:grpSpPr>
          <p:sp>
            <p:nvSpPr>
              <p:cNvPr id="716" name="Freeform: Shape 204">
                <a:extLst>
                  <a:ext uri="{FF2B5EF4-FFF2-40B4-BE49-F238E27FC236}">
                    <a16:creationId xmlns="" xmlns:a16="http://schemas.microsoft.com/office/drawing/2014/main" id="{DE90A46B-85E3-4DF3-8E93-1B433E75235D}"/>
                  </a:ext>
                </a:extLst>
              </p:cNvPr>
              <p:cNvSpPr/>
              <p:nvPr/>
            </p:nvSpPr>
            <p:spPr>
              <a:xfrm>
                <a:off x="5541733" y="3280361"/>
                <a:ext cx="17321" cy="1131524"/>
              </a:xfrm>
              <a:custGeom>
                <a:avLst/>
                <a:gdLst>
                  <a:gd name="connsiteX0" fmla="*/ 0 w 17321"/>
                  <a:gd name="connsiteY0" fmla="*/ 12991 h 1131524"/>
                  <a:gd name="connsiteX1" fmla="*/ 0 w 17321"/>
                  <a:gd name="connsiteY1" fmla="*/ 1121524 h 1131524"/>
                  <a:gd name="connsiteX2" fmla="*/ 17321 w 17321"/>
                  <a:gd name="connsiteY2" fmla="*/ 1121524 h 1131524"/>
                  <a:gd name="connsiteX3" fmla="*/ 17321 w 17321"/>
                  <a:gd name="connsiteY3" fmla="*/ 12991 h 1131524"/>
                  <a:gd name="connsiteX4" fmla="*/ 0 w 17321"/>
                  <a:gd name="connsiteY4" fmla="*/ 12991 h 11315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1" h="1131524">
                    <a:moveTo>
                      <a:pt x="0" y="12991"/>
                    </a:moveTo>
                    <a:cubicBezTo>
                      <a:pt x="0" y="385389"/>
                      <a:pt x="0" y="749126"/>
                      <a:pt x="0" y="1121524"/>
                    </a:cubicBezTo>
                    <a:cubicBezTo>
                      <a:pt x="0" y="1130185"/>
                      <a:pt x="17321" y="1138845"/>
                      <a:pt x="17321" y="1121524"/>
                    </a:cubicBezTo>
                    <a:cubicBezTo>
                      <a:pt x="17321" y="749126"/>
                      <a:pt x="17321" y="385389"/>
                      <a:pt x="17321" y="12991"/>
                    </a:cubicBezTo>
                    <a:cubicBezTo>
                      <a:pt x="1732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17" name="Freeform: Shape 205">
                <a:extLst>
                  <a:ext uri="{FF2B5EF4-FFF2-40B4-BE49-F238E27FC236}">
                    <a16:creationId xmlns="" xmlns:a16="http://schemas.microsoft.com/office/drawing/2014/main" id="{954E8EAB-9490-40FE-B728-D360BD7CFDAB}"/>
                  </a:ext>
                </a:extLst>
              </p:cNvPr>
              <p:cNvSpPr/>
              <p:nvPr/>
            </p:nvSpPr>
            <p:spPr>
              <a:xfrm>
                <a:off x="5489771" y="3239224"/>
                <a:ext cx="121245" cy="134236"/>
              </a:xfrm>
              <a:custGeom>
                <a:avLst/>
                <a:gdLst>
                  <a:gd name="connsiteX0" fmla="*/ 60623 w 121245"/>
                  <a:gd name="connsiteY0" fmla="*/ 19486 h 134236"/>
                  <a:gd name="connsiteX1" fmla="*/ 0 w 121245"/>
                  <a:gd name="connsiteY1" fmla="*/ 114751 h 134236"/>
                  <a:gd name="connsiteX2" fmla="*/ 60623 w 121245"/>
                  <a:gd name="connsiteY2" fmla="*/ 114751 h 134236"/>
                  <a:gd name="connsiteX3" fmla="*/ 121246 w 121245"/>
                  <a:gd name="connsiteY3" fmla="*/ 19486 h 134236"/>
                  <a:gd name="connsiteX4" fmla="*/ 60623 w 121245"/>
                  <a:gd name="connsiteY4" fmla="*/ 19486 h 134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4236">
                    <a:moveTo>
                      <a:pt x="60623" y="19486"/>
                    </a:moveTo>
                    <a:cubicBezTo>
                      <a:pt x="25982" y="45467"/>
                      <a:pt x="0" y="88769"/>
                      <a:pt x="0" y="114751"/>
                    </a:cubicBezTo>
                    <a:cubicBezTo>
                      <a:pt x="0" y="140732"/>
                      <a:pt x="25982" y="140732"/>
                      <a:pt x="60623" y="114751"/>
                    </a:cubicBezTo>
                    <a:cubicBezTo>
                      <a:pt x="95264" y="88769"/>
                      <a:pt x="121246" y="54128"/>
                      <a:pt x="121246" y="19486"/>
                    </a:cubicBezTo>
                    <a:cubicBezTo>
                      <a:pt x="121246" y="-6495"/>
                      <a:pt x="95264" y="-6495"/>
                      <a:pt x="60623" y="1948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18" name="Freeform: Shape 206">
                <a:extLst>
                  <a:ext uri="{FF2B5EF4-FFF2-40B4-BE49-F238E27FC236}">
                    <a16:creationId xmlns="" xmlns:a16="http://schemas.microsoft.com/office/drawing/2014/main" id="{77345FE9-F092-4FFB-968E-6FCB98FF6C5F}"/>
                  </a:ext>
                </a:extLst>
              </p:cNvPr>
              <p:cNvSpPr/>
              <p:nvPr/>
            </p:nvSpPr>
            <p:spPr>
              <a:xfrm>
                <a:off x="5489771" y="4313116"/>
                <a:ext cx="121245" cy="134236"/>
              </a:xfrm>
              <a:custGeom>
                <a:avLst/>
                <a:gdLst>
                  <a:gd name="connsiteX0" fmla="*/ 60623 w 121245"/>
                  <a:gd name="connsiteY0" fmla="*/ 19486 h 134236"/>
                  <a:gd name="connsiteX1" fmla="*/ 0 w 121245"/>
                  <a:gd name="connsiteY1" fmla="*/ 19486 h 134236"/>
                  <a:gd name="connsiteX2" fmla="*/ 60623 w 121245"/>
                  <a:gd name="connsiteY2" fmla="*/ 114751 h 134236"/>
                  <a:gd name="connsiteX3" fmla="*/ 121246 w 121245"/>
                  <a:gd name="connsiteY3" fmla="*/ 114751 h 134236"/>
                  <a:gd name="connsiteX4" fmla="*/ 60623 w 121245"/>
                  <a:gd name="connsiteY4" fmla="*/ 19486 h 134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4236">
                    <a:moveTo>
                      <a:pt x="60623" y="19486"/>
                    </a:moveTo>
                    <a:cubicBezTo>
                      <a:pt x="25982" y="-6495"/>
                      <a:pt x="0" y="-6495"/>
                      <a:pt x="0" y="19486"/>
                    </a:cubicBezTo>
                    <a:cubicBezTo>
                      <a:pt x="0" y="45467"/>
                      <a:pt x="25982" y="88769"/>
                      <a:pt x="60623" y="114751"/>
                    </a:cubicBezTo>
                    <a:cubicBezTo>
                      <a:pt x="95264" y="140732"/>
                      <a:pt x="121246" y="140732"/>
                      <a:pt x="121246" y="114751"/>
                    </a:cubicBezTo>
                    <a:cubicBezTo>
                      <a:pt x="121246" y="80109"/>
                      <a:pt x="95264" y="36807"/>
                      <a:pt x="60623" y="1948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73" name="Graphic 1">
              <a:extLst>
                <a:ext uri="{FF2B5EF4-FFF2-40B4-BE49-F238E27FC236}">
                  <a16:creationId xmlns="" xmlns:a16="http://schemas.microsoft.com/office/drawing/2014/main" id="{B0AF0FC1-D96F-4824-AC31-4ED483F744FA}"/>
                </a:ext>
              </a:extLst>
            </p:cNvPr>
            <p:cNvGrpSpPr/>
            <p:nvPr/>
          </p:nvGrpSpPr>
          <p:grpSpPr>
            <a:xfrm>
              <a:off x="1784680" y="2989605"/>
              <a:ext cx="40457" cy="492883"/>
              <a:chOff x="5775565" y="3092463"/>
              <a:chExt cx="122591" cy="1493497"/>
            </a:xfrm>
            <a:grpFill/>
          </p:grpSpPr>
          <p:sp>
            <p:nvSpPr>
              <p:cNvPr id="713" name="Freeform: Shape 201">
                <a:extLst>
                  <a:ext uri="{FF2B5EF4-FFF2-40B4-BE49-F238E27FC236}">
                    <a16:creationId xmlns="" xmlns:a16="http://schemas.microsoft.com/office/drawing/2014/main" id="{3055588C-CD87-4E17-A32B-1165D2364400}"/>
                  </a:ext>
                </a:extLst>
              </p:cNvPr>
              <p:cNvSpPr/>
              <p:nvPr/>
            </p:nvSpPr>
            <p:spPr>
              <a:xfrm>
                <a:off x="5827527" y="3130969"/>
                <a:ext cx="17320" cy="1436804"/>
              </a:xfrm>
              <a:custGeom>
                <a:avLst/>
                <a:gdLst>
                  <a:gd name="connsiteX0" fmla="*/ 0 w 17320"/>
                  <a:gd name="connsiteY0" fmla="*/ 6495 h 1436804"/>
                  <a:gd name="connsiteX1" fmla="*/ 0 w 17320"/>
                  <a:gd name="connsiteY1" fmla="*/ 1426804 h 1436804"/>
                  <a:gd name="connsiteX2" fmla="*/ 17321 w 17320"/>
                  <a:gd name="connsiteY2" fmla="*/ 1426804 h 1436804"/>
                  <a:gd name="connsiteX3" fmla="*/ 17321 w 17320"/>
                  <a:gd name="connsiteY3" fmla="*/ 6495 h 1436804"/>
                  <a:gd name="connsiteX4" fmla="*/ 0 w 17320"/>
                  <a:gd name="connsiteY4" fmla="*/ 6495 h 14368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436804">
                    <a:moveTo>
                      <a:pt x="0" y="6495"/>
                    </a:moveTo>
                    <a:cubicBezTo>
                      <a:pt x="0" y="482818"/>
                      <a:pt x="0" y="950481"/>
                      <a:pt x="0" y="1426804"/>
                    </a:cubicBezTo>
                    <a:cubicBezTo>
                      <a:pt x="0" y="1435465"/>
                      <a:pt x="17321" y="1444125"/>
                      <a:pt x="17321" y="1426804"/>
                    </a:cubicBezTo>
                    <a:cubicBezTo>
                      <a:pt x="17321" y="950481"/>
                      <a:pt x="17321" y="482818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14" name="Freeform: Shape 202">
                <a:extLst>
                  <a:ext uri="{FF2B5EF4-FFF2-40B4-BE49-F238E27FC236}">
                    <a16:creationId xmlns="" xmlns:a16="http://schemas.microsoft.com/office/drawing/2014/main" id="{2DDF4284-022E-4CCD-B0FD-4FBBFC6677B6}"/>
                  </a:ext>
                </a:extLst>
              </p:cNvPr>
              <p:cNvSpPr/>
              <p:nvPr/>
            </p:nvSpPr>
            <p:spPr>
              <a:xfrm>
                <a:off x="5775565" y="3092463"/>
                <a:ext cx="122591" cy="125151"/>
              </a:xfrm>
              <a:custGeom>
                <a:avLst/>
                <a:gdLst>
                  <a:gd name="connsiteX0" fmla="*/ 60623 w 122591"/>
                  <a:gd name="connsiteY0" fmla="*/ 1699 h 125151"/>
                  <a:gd name="connsiteX1" fmla="*/ 0 w 122591"/>
                  <a:gd name="connsiteY1" fmla="*/ 79643 h 125151"/>
                  <a:gd name="connsiteX2" fmla="*/ 60623 w 122591"/>
                  <a:gd name="connsiteY2" fmla="*/ 122945 h 125151"/>
                  <a:gd name="connsiteX3" fmla="*/ 121245 w 122591"/>
                  <a:gd name="connsiteY3" fmla="*/ 45001 h 125151"/>
                  <a:gd name="connsiteX4" fmla="*/ 60623 w 122591"/>
                  <a:gd name="connsiteY4" fmla="*/ 1699 h 1251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91" h="125151">
                    <a:moveTo>
                      <a:pt x="60623" y="1699"/>
                    </a:moveTo>
                    <a:cubicBezTo>
                      <a:pt x="25981" y="10359"/>
                      <a:pt x="0" y="53661"/>
                      <a:pt x="0" y="79643"/>
                    </a:cubicBezTo>
                    <a:cubicBezTo>
                      <a:pt x="0" y="114284"/>
                      <a:pt x="25981" y="131605"/>
                      <a:pt x="60623" y="122945"/>
                    </a:cubicBezTo>
                    <a:cubicBezTo>
                      <a:pt x="95264" y="114284"/>
                      <a:pt x="121245" y="79643"/>
                      <a:pt x="121245" y="45001"/>
                    </a:cubicBezTo>
                    <a:cubicBezTo>
                      <a:pt x="129906" y="19020"/>
                      <a:pt x="95264" y="-6962"/>
                      <a:pt x="60623" y="169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15" name="Freeform: Shape 203">
                <a:extLst>
                  <a:ext uri="{FF2B5EF4-FFF2-40B4-BE49-F238E27FC236}">
                    <a16:creationId xmlns="" xmlns:a16="http://schemas.microsoft.com/office/drawing/2014/main" id="{A2F1162E-DA28-4442-B0EF-FB88DD641412}"/>
                  </a:ext>
                </a:extLst>
              </p:cNvPr>
              <p:cNvSpPr/>
              <p:nvPr/>
            </p:nvSpPr>
            <p:spPr>
              <a:xfrm>
                <a:off x="5775565" y="4460301"/>
                <a:ext cx="122591" cy="125659"/>
              </a:xfrm>
              <a:custGeom>
                <a:avLst/>
                <a:gdLst>
                  <a:gd name="connsiteX0" fmla="*/ 60623 w 122591"/>
                  <a:gd name="connsiteY0" fmla="*/ 2207 h 125659"/>
                  <a:gd name="connsiteX1" fmla="*/ 0 w 122591"/>
                  <a:gd name="connsiteY1" fmla="*/ 45509 h 125659"/>
                  <a:gd name="connsiteX2" fmla="*/ 60623 w 122591"/>
                  <a:gd name="connsiteY2" fmla="*/ 123453 h 125659"/>
                  <a:gd name="connsiteX3" fmla="*/ 121245 w 122591"/>
                  <a:gd name="connsiteY3" fmla="*/ 80151 h 125659"/>
                  <a:gd name="connsiteX4" fmla="*/ 60623 w 122591"/>
                  <a:gd name="connsiteY4" fmla="*/ 2207 h 1256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91" h="125659">
                    <a:moveTo>
                      <a:pt x="60623" y="2207"/>
                    </a:moveTo>
                    <a:cubicBezTo>
                      <a:pt x="25981" y="-6453"/>
                      <a:pt x="0" y="10867"/>
                      <a:pt x="0" y="45509"/>
                    </a:cubicBezTo>
                    <a:cubicBezTo>
                      <a:pt x="0" y="80151"/>
                      <a:pt x="25981" y="114793"/>
                      <a:pt x="60623" y="123453"/>
                    </a:cubicBezTo>
                    <a:cubicBezTo>
                      <a:pt x="95264" y="132113"/>
                      <a:pt x="121245" y="114793"/>
                      <a:pt x="121245" y="80151"/>
                    </a:cubicBezTo>
                    <a:cubicBezTo>
                      <a:pt x="129906" y="45509"/>
                      <a:pt x="95264" y="10867"/>
                      <a:pt x="60623" y="220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574" name="Freeform: Shape 110">
              <a:extLst>
                <a:ext uri="{FF2B5EF4-FFF2-40B4-BE49-F238E27FC236}">
                  <a16:creationId xmlns="" xmlns:a16="http://schemas.microsoft.com/office/drawing/2014/main" id="{C8AD84A1-B5B8-4C0A-91EE-761C91BFAEBA}"/>
                </a:ext>
              </a:extLst>
            </p:cNvPr>
            <p:cNvSpPr/>
            <p:nvPr/>
          </p:nvSpPr>
          <p:spPr>
            <a:xfrm>
              <a:off x="1890430" y="2886309"/>
              <a:ext cx="2232182" cy="546863"/>
            </a:xfrm>
            <a:custGeom>
              <a:avLst/>
              <a:gdLst>
                <a:gd name="connsiteX0" fmla="*/ 5265535 w 6763787"/>
                <a:gd name="connsiteY0" fmla="*/ 245415 h 1657063"/>
                <a:gd name="connsiteX1" fmla="*/ 4157001 w 6763787"/>
                <a:gd name="connsiteY1" fmla="*/ 2923 h 1657063"/>
                <a:gd name="connsiteX2" fmla="*/ 3013826 w 6763787"/>
                <a:gd name="connsiteY2" fmla="*/ 158811 h 1657063"/>
                <a:gd name="connsiteX3" fmla="*/ 805419 w 6763787"/>
                <a:gd name="connsiteY3" fmla="*/ 1215382 h 1657063"/>
                <a:gd name="connsiteX4" fmla="*/ 0 w 6763787"/>
                <a:gd name="connsiteY4" fmla="*/ 1631082 h 1657063"/>
                <a:gd name="connsiteX5" fmla="*/ 0 w 6763787"/>
                <a:gd name="connsiteY5" fmla="*/ 1657064 h 1657063"/>
                <a:gd name="connsiteX6" fmla="*/ 476323 w 6763787"/>
                <a:gd name="connsiteY6" fmla="*/ 1423232 h 1657063"/>
                <a:gd name="connsiteX7" fmla="*/ 2702050 w 6763787"/>
                <a:gd name="connsiteY7" fmla="*/ 297378 h 1657063"/>
                <a:gd name="connsiteX8" fmla="*/ 3853886 w 6763787"/>
                <a:gd name="connsiteY8" fmla="*/ 28905 h 1657063"/>
                <a:gd name="connsiteX9" fmla="*/ 5057684 w 6763787"/>
                <a:gd name="connsiteY9" fmla="*/ 193453 h 1657063"/>
                <a:gd name="connsiteX10" fmla="*/ 6763788 w 6763787"/>
                <a:gd name="connsiteY10" fmla="*/ 981551 h 1657063"/>
                <a:gd name="connsiteX11" fmla="*/ 6763788 w 6763787"/>
                <a:gd name="connsiteY11" fmla="*/ 946909 h 1657063"/>
                <a:gd name="connsiteX12" fmla="*/ 5265535 w 6763787"/>
                <a:gd name="connsiteY12" fmla="*/ 245415 h 1657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763787" h="1657063">
                  <a:moveTo>
                    <a:pt x="5265535" y="245415"/>
                  </a:moveTo>
                  <a:cubicBezTo>
                    <a:pt x="4910457" y="115509"/>
                    <a:pt x="4538059" y="20244"/>
                    <a:pt x="4157001" y="2923"/>
                  </a:cubicBezTo>
                  <a:cubicBezTo>
                    <a:pt x="3767282" y="-14397"/>
                    <a:pt x="3386224" y="46226"/>
                    <a:pt x="3013826" y="158811"/>
                  </a:cubicBezTo>
                  <a:cubicBezTo>
                    <a:pt x="2225727" y="392642"/>
                    <a:pt x="1515573" y="825663"/>
                    <a:pt x="805419" y="1215382"/>
                  </a:cubicBezTo>
                  <a:cubicBezTo>
                    <a:pt x="545607" y="1362609"/>
                    <a:pt x="277133" y="1501176"/>
                    <a:pt x="0" y="1631082"/>
                  </a:cubicBezTo>
                  <a:lnTo>
                    <a:pt x="0" y="1657064"/>
                  </a:lnTo>
                  <a:cubicBezTo>
                    <a:pt x="164548" y="1579120"/>
                    <a:pt x="320435" y="1501176"/>
                    <a:pt x="476323" y="1423232"/>
                  </a:cubicBezTo>
                  <a:cubicBezTo>
                    <a:pt x="1212459" y="1042174"/>
                    <a:pt x="1922613" y="591832"/>
                    <a:pt x="2702050" y="297378"/>
                  </a:cubicBezTo>
                  <a:cubicBezTo>
                    <a:pt x="3074449" y="158811"/>
                    <a:pt x="3455507" y="54886"/>
                    <a:pt x="3853886" y="28905"/>
                  </a:cubicBezTo>
                  <a:cubicBezTo>
                    <a:pt x="4260926" y="2923"/>
                    <a:pt x="4667965" y="72207"/>
                    <a:pt x="5057684" y="193453"/>
                  </a:cubicBezTo>
                  <a:cubicBezTo>
                    <a:pt x="5655254" y="383982"/>
                    <a:pt x="6209520" y="678436"/>
                    <a:pt x="6763788" y="981551"/>
                  </a:cubicBezTo>
                  <a:lnTo>
                    <a:pt x="6763788" y="946909"/>
                  </a:lnTo>
                  <a:cubicBezTo>
                    <a:pt x="6270143" y="695757"/>
                    <a:pt x="5785160" y="435944"/>
                    <a:pt x="5265535" y="24541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5" name="Freeform: Shape 111">
              <a:extLst>
                <a:ext uri="{FF2B5EF4-FFF2-40B4-BE49-F238E27FC236}">
                  <a16:creationId xmlns="" xmlns:a16="http://schemas.microsoft.com/office/drawing/2014/main" id="{79C54CD3-3138-4E2C-B982-4D307617A714}"/>
                </a:ext>
              </a:extLst>
            </p:cNvPr>
            <p:cNvSpPr/>
            <p:nvPr/>
          </p:nvSpPr>
          <p:spPr>
            <a:xfrm>
              <a:off x="1887572" y="3041612"/>
              <a:ext cx="2229323" cy="549721"/>
            </a:xfrm>
            <a:custGeom>
              <a:avLst/>
              <a:gdLst>
                <a:gd name="connsiteX0" fmla="*/ 5334818 w 6755125"/>
                <a:gd name="connsiteY0" fmla="*/ 1359686 h 1665723"/>
                <a:gd name="connsiteX1" fmla="*/ 4182982 w 6755125"/>
                <a:gd name="connsiteY1" fmla="*/ 1628159 h 1665723"/>
                <a:gd name="connsiteX2" fmla="*/ 2979184 w 6755125"/>
                <a:gd name="connsiteY2" fmla="*/ 1463611 h 1665723"/>
                <a:gd name="connsiteX3" fmla="*/ 727475 w 6755125"/>
                <a:gd name="connsiteY3" fmla="*/ 372398 h 1665723"/>
                <a:gd name="connsiteX4" fmla="*/ 0 w 6755125"/>
                <a:gd name="connsiteY4" fmla="*/ 0 h 1665723"/>
                <a:gd name="connsiteX5" fmla="*/ 0 w 6755125"/>
                <a:gd name="connsiteY5" fmla="*/ 34642 h 1665723"/>
                <a:gd name="connsiteX6" fmla="*/ 554267 w 6755125"/>
                <a:gd name="connsiteY6" fmla="*/ 311775 h 1665723"/>
                <a:gd name="connsiteX7" fmla="*/ 2762674 w 6755125"/>
                <a:gd name="connsiteY7" fmla="*/ 1420309 h 1665723"/>
                <a:gd name="connsiteX8" fmla="*/ 3871207 w 6755125"/>
                <a:gd name="connsiteY8" fmla="*/ 1662800 h 1665723"/>
                <a:gd name="connsiteX9" fmla="*/ 5014383 w 6755125"/>
                <a:gd name="connsiteY9" fmla="*/ 1506913 h 1665723"/>
                <a:gd name="connsiteX10" fmla="*/ 6755126 w 6755125"/>
                <a:gd name="connsiteY10" fmla="*/ 710154 h 1665723"/>
                <a:gd name="connsiteX11" fmla="*/ 6755126 w 6755125"/>
                <a:gd name="connsiteY11" fmla="*/ 675513 h 1665723"/>
                <a:gd name="connsiteX12" fmla="*/ 5334818 w 6755125"/>
                <a:gd name="connsiteY12" fmla="*/ 1359686 h 1665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755125" h="1665723">
                  <a:moveTo>
                    <a:pt x="5334818" y="1359686"/>
                  </a:moveTo>
                  <a:cubicBezTo>
                    <a:pt x="4962420" y="1498253"/>
                    <a:pt x="4581362" y="1602178"/>
                    <a:pt x="4182982" y="1628159"/>
                  </a:cubicBezTo>
                  <a:cubicBezTo>
                    <a:pt x="3775942" y="1654140"/>
                    <a:pt x="3368903" y="1584857"/>
                    <a:pt x="2979184" y="1463611"/>
                  </a:cubicBezTo>
                  <a:cubicBezTo>
                    <a:pt x="2182425" y="1212459"/>
                    <a:pt x="1463611" y="770777"/>
                    <a:pt x="727475" y="372398"/>
                  </a:cubicBezTo>
                  <a:cubicBezTo>
                    <a:pt x="493644" y="242492"/>
                    <a:pt x="242491" y="112585"/>
                    <a:pt x="0" y="0"/>
                  </a:cubicBezTo>
                  <a:lnTo>
                    <a:pt x="0" y="34642"/>
                  </a:lnTo>
                  <a:cubicBezTo>
                    <a:pt x="190529" y="121246"/>
                    <a:pt x="372398" y="216510"/>
                    <a:pt x="554267" y="311775"/>
                  </a:cubicBezTo>
                  <a:cubicBezTo>
                    <a:pt x="1281742" y="692834"/>
                    <a:pt x="1983236" y="1143175"/>
                    <a:pt x="2762674" y="1420309"/>
                  </a:cubicBezTo>
                  <a:cubicBezTo>
                    <a:pt x="3117751" y="1550215"/>
                    <a:pt x="3490148" y="1645480"/>
                    <a:pt x="3871207" y="1662800"/>
                  </a:cubicBezTo>
                  <a:cubicBezTo>
                    <a:pt x="4260926" y="1680121"/>
                    <a:pt x="4641984" y="1619498"/>
                    <a:pt x="5014383" y="1506913"/>
                  </a:cubicBezTo>
                  <a:cubicBezTo>
                    <a:pt x="5629272" y="1325044"/>
                    <a:pt x="6192199" y="1013269"/>
                    <a:pt x="6755126" y="710154"/>
                  </a:cubicBezTo>
                  <a:lnTo>
                    <a:pt x="6755126" y="675513"/>
                  </a:lnTo>
                  <a:cubicBezTo>
                    <a:pt x="6296125" y="918004"/>
                    <a:pt x="5828462" y="1169157"/>
                    <a:pt x="5334818" y="1359686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576" name="Graphic 1">
              <a:extLst>
                <a:ext uri="{FF2B5EF4-FFF2-40B4-BE49-F238E27FC236}">
                  <a16:creationId xmlns="" xmlns:a16="http://schemas.microsoft.com/office/drawing/2014/main" id="{F758004B-569C-49A8-8D2F-D06BB1B67404}"/>
                </a:ext>
              </a:extLst>
            </p:cNvPr>
            <p:cNvGrpSpPr/>
            <p:nvPr/>
          </p:nvGrpSpPr>
          <p:grpSpPr>
            <a:xfrm>
              <a:off x="4031152" y="3157763"/>
              <a:ext cx="62879" cy="159257"/>
              <a:chOff x="12582653" y="3602003"/>
              <a:chExt cx="190530" cy="482570"/>
            </a:xfrm>
            <a:grpFill/>
          </p:grpSpPr>
          <p:sp>
            <p:nvSpPr>
              <p:cNvPr id="710" name="Freeform: Shape 173">
                <a:extLst>
                  <a:ext uri="{FF2B5EF4-FFF2-40B4-BE49-F238E27FC236}">
                    <a16:creationId xmlns="" xmlns:a16="http://schemas.microsoft.com/office/drawing/2014/main" id="{BB37D653-ABC9-41C7-88FE-B4E97DA2BD07}"/>
                  </a:ext>
                </a:extLst>
              </p:cNvPr>
              <p:cNvSpPr/>
              <p:nvPr/>
            </p:nvSpPr>
            <p:spPr>
              <a:xfrm>
                <a:off x="12660598" y="3640692"/>
                <a:ext cx="27371" cy="410446"/>
              </a:xfrm>
              <a:custGeom>
                <a:avLst/>
                <a:gdLst>
                  <a:gd name="connsiteX0" fmla="*/ 0 w 27371"/>
                  <a:gd name="connsiteY0" fmla="*/ 16398 h 410446"/>
                  <a:gd name="connsiteX1" fmla="*/ 0 w 27371"/>
                  <a:gd name="connsiteY1" fmla="*/ 397456 h 410446"/>
                  <a:gd name="connsiteX2" fmla="*/ 25982 w 27371"/>
                  <a:gd name="connsiteY2" fmla="*/ 397456 h 410446"/>
                  <a:gd name="connsiteX3" fmla="*/ 25982 w 27371"/>
                  <a:gd name="connsiteY3" fmla="*/ 16398 h 410446"/>
                  <a:gd name="connsiteX4" fmla="*/ 0 w 27371"/>
                  <a:gd name="connsiteY4" fmla="*/ 16398 h 41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371" h="410446">
                    <a:moveTo>
                      <a:pt x="0" y="16398"/>
                    </a:moveTo>
                    <a:cubicBezTo>
                      <a:pt x="0" y="146304"/>
                      <a:pt x="0" y="267550"/>
                      <a:pt x="0" y="397456"/>
                    </a:cubicBezTo>
                    <a:cubicBezTo>
                      <a:pt x="0" y="414777"/>
                      <a:pt x="25982" y="414777"/>
                      <a:pt x="25982" y="397456"/>
                    </a:cubicBezTo>
                    <a:cubicBezTo>
                      <a:pt x="25982" y="267550"/>
                      <a:pt x="25982" y="146304"/>
                      <a:pt x="25982" y="16398"/>
                    </a:cubicBezTo>
                    <a:cubicBezTo>
                      <a:pt x="34641" y="-923"/>
                      <a:pt x="0" y="-9584"/>
                      <a:pt x="0" y="1639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11" name="Freeform: Shape 174">
                <a:extLst>
                  <a:ext uri="{FF2B5EF4-FFF2-40B4-BE49-F238E27FC236}">
                    <a16:creationId xmlns="" xmlns:a16="http://schemas.microsoft.com/office/drawing/2014/main" id="{D262CAD4-ECD0-4E48-9B35-5B62296FFBDF}"/>
                  </a:ext>
                </a:extLst>
              </p:cNvPr>
              <p:cNvSpPr/>
              <p:nvPr/>
            </p:nvSpPr>
            <p:spPr>
              <a:xfrm>
                <a:off x="12582653" y="3602003"/>
                <a:ext cx="190530" cy="109301"/>
              </a:xfrm>
              <a:custGeom>
                <a:avLst/>
                <a:gdLst>
                  <a:gd name="connsiteX0" fmla="*/ 95265 w 190530"/>
                  <a:gd name="connsiteY0" fmla="*/ 37765 h 109301"/>
                  <a:gd name="connsiteX1" fmla="*/ 0 w 190530"/>
                  <a:gd name="connsiteY1" fmla="*/ 3124 h 109301"/>
                  <a:gd name="connsiteX2" fmla="*/ 95265 w 190530"/>
                  <a:gd name="connsiteY2" fmla="*/ 72407 h 109301"/>
                  <a:gd name="connsiteX3" fmla="*/ 190530 w 190530"/>
                  <a:gd name="connsiteY3" fmla="*/ 107049 h 109301"/>
                  <a:gd name="connsiteX4" fmla="*/ 95265 w 190530"/>
                  <a:gd name="connsiteY4" fmla="*/ 37765 h 109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30" h="109301">
                    <a:moveTo>
                      <a:pt x="95265" y="37765"/>
                    </a:moveTo>
                    <a:cubicBezTo>
                      <a:pt x="43302" y="3124"/>
                      <a:pt x="0" y="-5537"/>
                      <a:pt x="0" y="3124"/>
                    </a:cubicBezTo>
                    <a:cubicBezTo>
                      <a:pt x="0" y="11784"/>
                      <a:pt x="43302" y="46426"/>
                      <a:pt x="95265" y="72407"/>
                    </a:cubicBezTo>
                    <a:cubicBezTo>
                      <a:pt x="147228" y="98388"/>
                      <a:pt x="190530" y="115709"/>
                      <a:pt x="190530" y="107049"/>
                    </a:cubicBezTo>
                    <a:cubicBezTo>
                      <a:pt x="190530" y="107049"/>
                      <a:pt x="147228" y="72407"/>
                      <a:pt x="95265" y="3776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12" name="Freeform: Shape 175">
                <a:extLst>
                  <a:ext uri="{FF2B5EF4-FFF2-40B4-BE49-F238E27FC236}">
                    <a16:creationId xmlns="" xmlns:a16="http://schemas.microsoft.com/office/drawing/2014/main" id="{156D0511-4F6F-4748-A2A6-E2D87906F445}"/>
                  </a:ext>
                </a:extLst>
              </p:cNvPr>
              <p:cNvSpPr/>
              <p:nvPr/>
            </p:nvSpPr>
            <p:spPr>
              <a:xfrm>
                <a:off x="12582653" y="3974401"/>
                <a:ext cx="190530" cy="110172"/>
              </a:xfrm>
              <a:custGeom>
                <a:avLst/>
                <a:gdLst>
                  <a:gd name="connsiteX0" fmla="*/ 95265 w 190530"/>
                  <a:gd name="connsiteY0" fmla="*/ 37765 h 110172"/>
                  <a:gd name="connsiteX1" fmla="*/ 0 w 190530"/>
                  <a:gd name="connsiteY1" fmla="*/ 107049 h 110172"/>
                  <a:gd name="connsiteX2" fmla="*/ 95265 w 190530"/>
                  <a:gd name="connsiteY2" fmla="*/ 72407 h 110172"/>
                  <a:gd name="connsiteX3" fmla="*/ 190530 w 190530"/>
                  <a:gd name="connsiteY3" fmla="*/ 3124 h 110172"/>
                  <a:gd name="connsiteX4" fmla="*/ 95265 w 190530"/>
                  <a:gd name="connsiteY4" fmla="*/ 37765 h 1101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30" h="110172">
                    <a:moveTo>
                      <a:pt x="95265" y="37765"/>
                    </a:moveTo>
                    <a:cubicBezTo>
                      <a:pt x="43302" y="63747"/>
                      <a:pt x="0" y="98388"/>
                      <a:pt x="0" y="107049"/>
                    </a:cubicBezTo>
                    <a:cubicBezTo>
                      <a:pt x="0" y="115709"/>
                      <a:pt x="43302" y="107049"/>
                      <a:pt x="95265" y="72407"/>
                    </a:cubicBezTo>
                    <a:cubicBezTo>
                      <a:pt x="147228" y="37765"/>
                      <a:pt x="190530" y="11784"/>
                      <a:pt x="190530" y="3124"/>
                    </a:cubicBezTo>
                    <a:cubicBezTo>
                      <a:pt x="190530" y="-5537"/>
                      <a:pt x="147228" y="3124"/>
                      <a:pt x="95265" y="3776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77" name="Graphic 1">
              <a:extLst>
                <a:ext uri="{FF2B5EF4-FFF2-40B4-BE49-F238E27FC236}">
                  <a16:creationId xmlns="" xmlns:a16="http://schemas.microsoft.com/office/drawing/2014/main" id="{6B4786A7-5C94-4F9F-9AD8-DD0689E95CC3}"/>
                </a:ext>
              </a:extLst>
            </p:cNvPr>
            <p:cNvGrpSpPr/>
            <p:nvPr/>
          </p:nvGrpSpPr>
          <p:grpSpPr>
            <a:xfrm>
              <a:off x="3888247" y="3079306"/>
              <a:ext cx="62879" cy="316172"/>
              <a:chOff x="12149632" y="3364268"/>
              <a:chExt cx="190530" cy="958039"/>
            </a:xfrm>
            <a:grpFill/>
          </p:grpSpPr>
          <p:sp>
            <p:nvSpPr>
              <p:cNvPr id="707" name="Freeform: Shape 170">
                <a:extLst>
                  <a:ext uri="{FF2B5EF4-FFF2-40B4-BE49-F238E27FC236}">
                    <a16:creationId xmlns="" xmlns:a16="http://schemas.microsoft.com/office/drawing/2014/main" id="{89653DCC-8574-4BC4-8313-9539A2E4723E}"/>
                  </a:ext>
                </a:extLst>
              </p:cNvPr>
              <p:cNvSpPr/>
              <p:nvPr/>
            </p:nvSpPr>
            <p:spPr>
              <a:xfrm>
                <a:off x="12236236" y="3401607"/>
                <a:ext cx="25981" cy="883362"/>
              </a:xfrm>
              <a:custGeom>
                <a:avLst/>
                <a:gdLst>
                  <a:gd name="connsiteX0" fmla="*/ 0 w 25981"/>
                  <a:gd name="connsiteY0" fmla="*/ 12991 h 883362"/>
                  <a:gd name="connsiteX1" fmla="*/ 0 w 25981"/>
                  <a:gd name="connsiteY1" fmla="*/ 870372 h 883362"/>
                  <a:gd name="connsiteX2" fmla="*/ 25982 w 25981"/>
                  <a:gd name="connsiteY2" fmla="*/ 870372 h 883362"/>
                  <a:gd name="connsiteX3" fmla="*/ 25982 w 25981"/>
                  <a:gd name="connsiteY3" fmla="*/ 12991 h 883362"/>
                  <a:gd name="connsiteX4" fmla="*/ 0 w 25981"/>
                  <a:gd name="connsiteY4" fmla="*/ 12991 h 8833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883362">
                    <a:moveTo>
                      <a:pt x="0" y="12991"/>
                    </a:moveTo>
                    <a:cubicBezTo>
                      <a:pt x="0" y="298784"/>
                      <a:pt x="0" y="584578"/>
                      <a:pt x="0" y="870372"/>
                    </a:cubicBezTo>
                    <a:cubicBezTo>
                      <a:pt x="0" y="887693"/>
                      <a:pt x="25982" y="887693"/>
                      <a:pt x="25982" y="870372"/>
                    </a:cubicBezTo>
                    <a:cubicBezTo>
                      <a:pt x="25982" y="584578"/>
                      <a:pt x="25982" y="298784"/>
                      <a:pt x="25982" y="12991"/>
                    </a:cubicBezTo>
                    <a:cubicBezTo>
                      <a:pt x="2598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8" name="Freeform: Shape 171">
                <a:extLst>
                  <a:ext uri="{FF2B5EF4-FFF2-40B4-BE49-F238E27FC236}">
                    <a16:creationId xmlns="" xmlns:a16="http://schemas.microsoft.com/office/drawing/2014/main" id="{42FBFF83-FAC7-4DFF-B0CF-7A954A2393C8}"/>
                  </a:ext>
                </a:extLst>
              </p:cNvPr>
              <p:cNvSpPr/>
              <p:nvPr/>
            </p:nvSpPr>
            <p:spPr>
              <a:xfrm>
                <a:off x="12149632" y="3364268"/>
                <a:ext cx="190530" cy="123023"/>
              </a:xfrm>
              <a:custGeom>
                <a:avLst/>
                <a:gdLst>
                  <a:gd name="connsiteX0" fmla="*/ 95265 w 190530"/>
                  <a:gd name="connsiteY0" fmla="*/ 24348 h 123023"/>
                  <a:gd name="connsiteX1" fmla="*/ 0 w 190530"/>
                  <a:gd name="connsiteY1" fmla="*/ 15687 h 123023"/>
                  <a:gd name="connsiteX2" fmla="*/ 95265 w 190530"/>
                  <a:gd name="connsiteY2" fmla="*/ 102292 h 123023"/>
                  <a:gd name="connsiteX3" fmla="*/ 190530 w 190530"/>
                  <a:gd name="connsiteY3" fmla="*/ 110952 h 123023"/>
                  <a:gd name="connsiteX4" fmla="*/ 95265 w 190530"/>
                  <a:gd name="connsiteY4" fmla="*/ 24348 h 1230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30" h="123023">
                    <a:moveTo>
                      <a:pt x="95265" y="24348"/>
                    </a:moveTo>
                    <a:cubicBezTo>
                      <a:pt x="43302" y="-1633"/>
                      <a:pt x="0" y="-10294"/>
                      <a:pt x="0" y="15687"/>
                    </a:cubicBezTo>
                    <a:cubicBezTo>
                      <a:pt x="0" y="41669"/>
                      <a:pt x="43302" y="76310"/>
                      <a:pt x="95265" y="102292"/>
                    </a:cubicBezTo>
                    <a:cubicBezTo>
                      <a:pt x="147228" y="128273"/>
                      <a:pt x="190530" y="128273"/>
                      <a:pt x="190530" y="110952"/>
                    </a:cubicBezTo>
                    <a:cubicBezTo>
                      <a:pt x="190530" y="93631"/>
                      <a:pt x="147228" y="58989"/>
                      <a:pt x="95265" y="2434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9" name="Freeform: Shape 172">
                <a:extLst>
                  <a:ext uri="{FF2B5EF4-FFF2-40B4-BE49-F238E27FC236}">
                    <a16:creationId xmlns="" xmlns:a16="http://schemas.microsoft.com/office/drawing/2014/main" id="{E19170AD-2609-4764-B296-28D4B9941DDE}"/>
                  </a:ext>
                </a:extLst>
              </p:cNvPr>
              <p:cNvSpPr/>
              <p:nvPr/>
            </p:nvSpPr>
            <p:spPr>
              <a:xfrm>
                <a:off x="12149632" y="4199284"/>
                <a:ext cx="190530" cy="123023"/>
              </a:xfrm>
              <a:custGeom>
                <a:avLst/>
                <a:gdLst>
                  <a:gd name="connsiteX0" fmla="*/ 95265 w 190530"/>
                  <a:gd name="connsiteY0" fmla="*/ 20732 h 123023"/>
                  <a:gd name="connsiteX1" fmla="*/ 0 w 190530"/>
                  <a:gd name="connsiteY1" fmla="*/ 107336 h 123023"/>
                  <a:gd name="connsiteX2" fmla="*/ 95265 w 190530"/>
                  <a:gd name="connsiteY2" fmla="*/ 98676 h 123023"/>
                  <a:gd name="connsiteX3" fmla="*/ 190530 w 190530"/>
                  <a:gd name="connsiteY3" fmla="*/ 12072 h 123023"/>
                  <a:gd name="connsiteX4" fmla="*/ 95265 w 190530"/>
                  <a:gd name="connsiteY4" fmla="*/ 20732 h 1230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30" h="123023">
                    <a:moveTo>
                      <a:pt x="95265" y="20732"/>
                    </a:moveTo>
                    <a:cubicBezTo>
                      <a:pt x="43302" y="46713"/>
                      <a:pt x="0" y="81355"/>
                      <a:pt x="0" y="107336"/>
                    </a:cubicBezTo>
                    <a:cubicBezTo>
                      <a:pt x="0" y="133317"/>
                      <a:pt x="43302" y="124657"/>
                      <a:pt x="95265" y="98676"/>
                    </a:cubicBezTo>
                    <a:cubicBezTo>
                      <a:pt x="147228" y="72695"/>
                      <a:pt x="190530" y="29393"/>
                      <a:pt x="190530" y="12072"/>
                    </a:cubicBezTo>
                    <a:cubicBezTo>
                      <a:pt x="190530" y="-5249"/>
                      <a:pt x="147228" y="-5249"/>
                      <a:pt x="95265" y="2073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78" name="Graphic 1">
              <a:extLst>
                <a:ext uri="{FF2B5EF4-FFF2-40B4-BE49-F238E27FC236}">
                  <a16:creationId xmlns="" xmlns:a16="http://schemas.microsoft.com/office/drawing/2014/main" id="{845CBBD7-B730-4E4E-BFB5-A61809A1377F}"/>
                </a:ext>
              </a:extLst>
            </p:cNvPr>
            <p:cNvGrpSpPr/>
            <p:nvPr/>
          </p:nvGrpSpPr>
          <p:grpSpPr>
            <a:xfrm>
              <a:off x="3748200" y="3008045"/>
              <a:ext cx="62878" cy="458694"/>
              <a:chOff x="11725272" y="3148339"/>
              <a:chExt cx="190528" cy="1389899"/>
            </a:xfrm>
            <a:grpFill/>
          </p:grpSpPr>
          <p:sp>
            <p:nvSpPr>
              <p:cNvPr id="704" name="Freeform: Shape 167">
                <a:extLst>
                  <a:ext uri="{FF2B5EF4-FFF2-40B4-BE49-F238E27FC236}">
                    <a16:creationId xmlns="" xmlns:a16="http://schemas.microsoft.com/office/drawing/2014/main" id="{E2E48398-A267-4C43-A02F-988DCF99CCAD}"/>
                  </a:ext>
                </a:extLst>
              </p:cNvPr>
              <p:cNvSpPr/>
              <p:nvPr/>
            </p:nvSpPr>
            <p:spPr>
              <a:xfrm>
                <a:off x="11803215" y="3185096"/>
                <a:ext cx="27371" cy="1325044"/>
              </a:xfrm>
              <a:custGeom>
                <a:avLst/>
                <a:gdLst>
                  <a:gd name="connsiteX0" fmla="*/ 0 w 27371"/>
                  <a:gd name="connsiteY0" fmla="*/ 12991 h 1325044"/>
                  <a:gd name="connsiteX1" fmla="*/ 0 w 27371"/>
                  <a:gd name="connsiteY1" fmla="*/ 1312053 h 1325044"/>
                  <a:gd name="connsiteX2" fmla="*/ 25982 w 27371"/>
                  <a:gd name="connsiteY2" fmla="*/ 1312053 h 1325044"/>
                  <a:gd name="connsiteX3" fmla="*/ 25982 w 27371"/>
                  <a:gd name="connsiteY3" fmla="*/ 12991 h 1325044"/>
                  <a:gd name="connsiteX4" fmla="*/ 0 w 27371"/>
                  <a:gd name="connsiteY4" fmla="*/ 12991 h 13250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371" h="1325044">
                    <a:moveTo>
                      <a:pt x="0" y="12991"/>
                    </a:moveTo>
                    <a:cubicBezTo>
                      <a:pt x="0" y="446011"/>
                      <a:pt x="0" y="879032"/>
                      <a:pt x="0" y="1312053"/>
                    </a:cubicBezTo>
                    <a:cubicBezTo>
                      <a:pt x="0" y="1329374"/>
                      <a:pt x="25982" y="1329374"/>
                      <a:pt x="25982" y="1312053"/>
                    </a:cubicBezTo>
                    <a:cubicBezTo>
                      <a:pt x="25982" y="879032"/>
                      <a:pt x="25982" y="446011"/>
                      <a:pt x="25982" y="12991"/>
                    </a:cubicBezTo>
                    <a:cubicBezTo>
                      <a:pt x="3464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5" name="Freeform: Shape 168">
                <a:extLst>
                  <a:ext uri="{FF2B5EF4-FFF2-40B4-BE49-F238E27FC236}">
                    <a16:creationId xmlns="" xmlns:a16="http://schemas.microsoft.com/office/drawing/2014/main" id="{254D25ED-F83B-41D3-AD66-4CBE94F6B3CC}"/>
                  </a:ext>
                </a:extLst>
              </p:cNvPr>
              <p:cNvSpPr/>
              <p:nvPr/>
            </p:nvSpPr>
            <p:spPr>
              <a:xfrm>
                <a:off x="11725272" y="3148339"/>
                <a:ext cx="190528" cy="139763"/>
              </a:xfrm>
              <a:custGeom>
                <a:avLst/>
                <a:gdLst>
                  <a:gd name="connsiteX0" fmla="*/ 95265 w 190528"/>
                  <a:gd name="connsiteY0" fmla="*/ 15107 h 139763"/>
                  <a:gd name="connsiteX1" fmla="*/ 0 w 190528"/>
                  <a:gd name="connsiteY1" fmla="*/ 32428 h 139763"/>
                  <a:gd name="connsiteX2" fmla="*/ 95265 w 190528"/>
                  <a:gd name="connsiteY2" fmla="*/ 127692 h 139763"/>
                  <a:gd name="connsiteX3" fmla="*/ 190529 w 190528"/>
                  <a:gd name="connsiteY3" fmla="*/ 119032 h 139763"/>
                  <a:gd name="connsiteX4" fmla="*/ 95265 w 190528"/>
                  <a:gd name="connsiteY4" fmla="*/ 15107 h 1397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39763">
                    <a:moveTo>
                      <a:pt x="95265" y="15107"/>
                    </a:moveTo>
                    <a:cubicBezTo>
                      <a:pt x="43302" y="-10875"/>
                      <a:pt x="0" y="-2214"/>
                      <a:pt x="0" y="32428"/>
                    </a:cubicBezTo>
                    <a:cubicBezTo>
                      <a:pt x="0" y="67069"/>
                      <a:pt x="43302" y="110371"/>
                      <a:pt x="95265" y="127692"/>
                    </a:cubicBezTo>
                    <a:cubicBezTo>
                      <a:pt x="147227" y="145013"/>
                      <a:pt x="190529" y="145013"/>
                      <a:pt x="190529" y="119032"/>
                    </a:cubicBezTo>
                    <a:cubicBezTo>
                      <a:pt x="190529" y="84390"/>
                      <a:pt x="147227" y="41088"/>
                      <a:pt x="95265" y="1510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6" name="Freeform: Shape 169">
                <a:extLst>
                  <a:ext uri="{FF2B5EF4-FFF2-40B4-BE49-F238E27FC236}">
                    <a16:creationId xmlns="" xmlns:a16="http://schemas.microsoft.com/office/drawing/2014/main" id="{892E33A0-6163-49C0-BB00-D1049978F09C}"/>
                  </a:ext>
                </a:extLst>
              </p:cNvPr>
              <p:cNvSpPr/>
              <p:nvPr/>
            </p:nvSpPr>
            <p:spPr>
              <a:xfrm>
                <a:off x="11725272" y="4399168"/>
                <a:ext cx="190528" cy="139069"/>
              </a:xfrm>
              <a:custGeom>
                <a:avLst/>
                <a:gdLst>
                  <a:gd name="connsiteX0" fmla="*/ 95265 w 190528"/>
                  <a:gd name="connsiteY0" fmla="*/ 11377 h 139069"/>
                  <a:gd name="connsiteX1" fmla="*/ 0 w 190528"/>
                  <a:gd name="connsiteY1" fmla="*/ 106642 h 139069"/>
                  <a:gd name="connsiteX2" fmla="*/ 95265 w 190528"/>
                  <a:gd name="connsiteY2" fmla="*/ 123963 h 139069"/>
                  <a:gd name="connsiteX3" fmla="*/ 190529 w 190528"/>
                  <a:gd name="connsiteY3" fmla="*/ 28698 h 139069"/>
                  <a:gd name="connsiteX4" fmla="*/ 95265 w 190528"/>
                  <a:gd name="connsiteY4" fmla="*/ 11377 h 1390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39069">
                    <a:moveTo>
                      <a:pt x="95265" y="11377"/>
                    </a:moveTo>
                    <a:cubicBezTo>
                      <a:pt x="43302" y="28698"/>
                      <a:pt x="0" y="72000"/>
                      <a:pt x="0" y="106642"/>
                    </a:cubicBezTo>
                    <a:cubicBezTo>
                      <a:pt x="0" y="141283"/>
                      <a:pt x="43302" y="149944"/>
                      <a:pt x="95265" y="123963"/>
                    </a:cubicBezTo>
                    <a:cubicBezTo>
                      <a:pt x="147227" y="97981"/>
                      <a:pt x="190529" y="54679"/>
                      <a:pt x="190529" y="28698"/>
                    </a:cubicBezTo>
                    <a:cubicBezTo>
                      <a:pt x="190529" y="-5944"/>
                      <a:pt x="147227" y="-5944"/>
                      <a:pt x="95265" y="1137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79" name="Graphic 1">
              <a:extLst>
                <a:ext uri="{FF2B5EF4-FFF2-40B4-BE49-F238E27FC236}">
                  <a16:creationId xmlns="" xmlns:a16="http://schemas.microsoft.com/office/drawing/2014/main" id="{2849613A-89B6-4294-8CBF-04B7E97DC15C}"/>
                </a:ext>
              </a:extLst>
            </p:cNvPr>
            <p:cNvGrpSpPr/>
            <p:nvPr/>
          </p:nvGrpSpPr>
          <p:grpSpPr>
            <a:xfrm>
              <a:off x="3608153" y="2945052"/>
              <a:ext cx="62878" cy="583608"/>
              <a:chOff x="11300912" y="2957461"/>
              <a:chExt cx="190528" cy="1768406"/>
            </a:xfrm>
            <a:grpFill/>
          </p:grpSpPr>
          <p:sp>
            <p:nvSpPr>
              <p:cNvPr id="701" name="Freeform: Shape 164">
                <a:extLst>
                  <a:ext uri="{FF2B5EF4-FFF2-40B4-BE49-F238E27FC236}">
                    <a16:creationId xmlns="" xmlns:a16="http://schemas.microsoft.com/office/drawing/2014/main" id="{1868D612-A410-419F-BB80-B22BE8765DBA}"/>
                  </a:ext>
                </a:extLst>
              </p:cNvPr>
              <p:cNvSpPr/>
              <p:nvPr/>
            </p:nvSpPr>
            <p:spPr>
              <a:xfrm>
                <a:off x="11378855" y="3003228"/>
                <a:ext cx="25981" cy="1688781"/>
              </a:xfrm>
              <a:custGeom>
                <a:avLst/>
                <a:gdLst>
                  <a:gd name="connsiteX0" fmla="*/ 0 w 25981"/>
                  <a:gd name="connsiteY0" fmla="*/ 12991 h 1688781"/>
                  <a:gd name="connsiteX1" fmla="*/ 0 w 25981"/>
                  <a:gd name="connsiteY1" fmla="*/ 1675791 h 1688781"/>
                  <a:gd name="connsiteX2" fmla="*/ 25982 w 25981"/>
                  <a:gd name="connsiteY2" fmla="*/ 1675791 h 1688781"/>
                  <a:gd name="connsiteX3" fmla="*/ 25982 w 25981"/>
                  <a:gd name="connsiteY3" fmla="*/ 12991 h 1688781"/>
                  <a:gd name="connsiteX4" fmla="*/ 0 w 25981"/>
                  <a:gd name="connsiteY4" fmla="*/ 12991 h 16887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688781">
                    <a:moveTo>
                      <a:pt x="0" y="12991"/>
                    </a:moveTo>
                    <a:cubicBezTo>
                      <a:pt x="0" y="567258"/>
                      <a:pt x="0" y="1121524"/>
                      <a:pt x="0" y="1675791"/>
                    </a:cubicBezTo>
                    <a:cubicBezTo>
                      <a:pt x="0" y="1693112"/>
                      <a:pt x="25982" y="1693112"/>
                      <a:pt x="25982" y="1675791"/>
                    </a:cubicBezTo>
                    <a:cubicBezTo>
                      <a:pt x="25982" y="1121524"/>
                      <a:pt x="25982" y="567258"/>
                      <a:pt x="25982" y="12991"/>
                    </a:cubicBezTo>
                    <a:cubicBezTo>
                      <a:pt x="2598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2" name="Freeform: Shape 165">
                <a:extLst>
                  <a:ext uri="{FF2B5EF4-FFF2-40B4-BE49-F238E27FC236}">
                    <a16:creationId xmlns="" xmlns:a16="http://schemas.microsoft.com/office/drawing/2014/main" id="{2C8ABE24-C446-49FD-BBAA-CBA371A4B9A2}"/>
                  </a:ext>
                </a:extLst>
              </p:cNvPr>
              <p:cNvSpPr/>
              <p:nvPr/>
            </p:nvSpPr>
            <p:spPr>
              <a:xfrm>
                <a:off x="11300912" y="2957461"/>
                <a:ext cx="190528" cy="152156"/>
              </a:xfrm>
              <a:custGeom>
                <a:avLst/>
                <a:gdLst>
                  <a:gd name="connsiteX0" fmla="*/ 95264 w 190528"/>
                  <a:gd name="connsiteY0" fmla="*/ 6795 h 152156"/>
                  <a:gd name="connsiteX1" fmla="*/ 0 w 190528"/>
                  <a:gd name="connsiteY1" fmla="*/ 41437 h 152156"/>
                  <a:gd name="connsiteX2" fmla="*/ 95264 w 190528"/>
                  <a:gd name="connsiteY2" fmla="*/ 145362 h 152156"/>
                  <a:gd name="connsiteX3" fmla="*/ 190529 w 190528"/>
                  <a:gd name="connsiteY3" fmla="*/ 110720 h 152156"/>
                  <a:gd name="connsiteX4" fmla="*/ 95264 w 190528"/>
                  <a:gd name="connsiteY4" fmla="*/ 6795 h 152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52156">
                    <a:moveTo>
                      <a:pt x="95264" y="6795"/>
                    </a:moveTo>
                    <a:cubicBezTo>
                      <a:pt x="43302" y="-10526"/>
                      <a:pt x="0" y="6795"/>
                      <a:pt x="0" y="41437"/>
                    </a:cubicBezTo>
                    <a:cubicBezTo>
                      <a:pt x="0" y="84739"/>
                      <a:pt x="43302" y="128041"/>
                      <a:pt x="95264" y="145362"/>
                    </a:cubicBezTo>
                    <a:cubicBezTo>
                      <a:pt x="147227" y="162683"/>
                      <a:pt x="190529" y="145362"/>
                      <a:pt x="190529" y="110720"/>
                    </a:cubicBezTo>
                    <a:cubicBezTo>
                      <a:pt x="181868" y="76078"/>
                      <a:pt x="147227" y="32776"/>
                      <a:pt x="95264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3" name="Freeform: Shape 166">
                <a:extLst>
                  <a:ext uri="{FF2B5EF4-FFF2-40B4-BE49-F238E27FC236}">
                    <a16:creationId xmlns="" xmlns:a16="http://schemas.microsoft.com/office/drawing/2014/main" id="{A4A5D8CF-AF8E-4155-BB4A-A7B80D5D66EC}"/>
                  </a:ext>
                </a:extLst>
              </p:cNvPr>
              <p:cNvSpPr/>
              <p:nvPr/>
            </p:nvSpPr>
            <p:spPr>
              <a:xfrm>
                <a:off x="11300912" y="4568299"/>
                <a:ext cx="190528" cy="157568"/>
              </a:xfrm>
              <a:custGeom>
                <a:avLst/>
                <a:gdLst>
                  <a:gd name="connsiteX0" fmla="*/ 95264 w 190528"/>
                  <a:gd name="connsiteY0" fmla="*/ 6795 h 157568"/>
                  <a:gd name="connsiteX1" fmla="*/ 0 w 190528"/>
                  <a:gd name="connsiteY1" fmla="*/ 110720 h 157568"/>
                  <a:gd name="connsiteX2" fmla="*/ 95264 w 190528"/>
                  <a:gd name="connsiteY2" fmla="*/ 145362 h 157568"/>
                  <a:gd name="connsiteX3" fmla="*/ 190529 w 190528"/>
                  <a:gd name="connsiteY3" fmla="*/ 41437 h 157568"/>
                  <a:gd name="connsiteX4" fmla="*/ 95264 w 190528"/>
                  <a:gd name="connsiteY4" fmla="*/ 6795 h 1575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57568">
                    <a:moveTo>
                      <a:pt x="95264" y="6795"/>
                    </a:moveTo>
                    <a:cubicBezTo>
                      <a:pt x="43302" y="24116"/>
                      <a:pt x="0" y="67418"/>
                      <a:pt x="0" y="110720"/>
                    </a:cubicBezTo>
                    <a:cubicBezTo>
                      <a:pt x="0" y="154022"/>
                      <a:pt x="43302" y="171343"/>
                      <a:pt x="95264" y="145362"/>
                    </a:cubicBezTo>
                    <a:cubicBezTo>
                      <a:pt x="147227" y="128041"/>
                      <a:pt x="190529" y="76078"/>
                      <a:pt x="190529" y="41437"/>
                    </a:cubicBezTo>
                    <a:cubicBezTo>
                      <a:pt x="181868" y="6795"/>
                      <a:pt x="147227" y="-10526"/>
                      <a:pt x="95264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80" name="Graphic 1">
              <a:extLst>
                <a:ext uri="{FF2B5EF4-FFF2-40B4-BE49-F238E27FC236}">
                  <a16:creationId xmlns="" xmlns:a16="http://schemas.microsoft.com/office/drawing/2014/main" id="{289CEABB-39BE-467E-A718-350CF70C5CCA}"/>
                </a:ext>
              </a:extLst>
            </p:cNvPr>
            <p:cNvGrpSpPr/>
            <p:nvPr/>
          </p:nvGrpSpPr>
          <p:grpSpPr>
            <a:xfrm>
              <a:off x="3465247" y="2900061"/>
              <a:ext cx="62878" cy="674661"/>
              <a:chOff x="10867891" y="2821134"/>
              <a:chExt cx="190528" cy="2044308"/>
            </a:xfrm>
            <a:grpFill/>
          </p:grpSpPr>
          <p:sp>
            <p:nvSpPr>
              <p:cNvPr id="698" name="Freeform: Shape 161">
                <a:extLst>
                  <a:ext uri="{FF2B5EF4-FFF2-40B4-BE49-F238E27FC236}">
                    <a16:creationId xmlns="" xmlns:a16="http://schemas.microsoft.com/office/drawing/2014/main" id="{858FB86E-1C2B-4DE2-8B13-ECA5B8495FF1}"/>
                  </a:ext>
                </a:extLst>
              </p:cNvPr>
              <p:cNvSpPr/>
              <p:nvPr/>
            </p:nvSpPr>
            <p:spPr>
              <a:xfrm>
                <a:off x="10954495" y="2864661"/>
                <a:ext cx="25980" cy="1965915"/>
              </a:xfrm>
              <a:custGeom>
                <a:avLst/>
                <a:gdLst>
                  <a:gd name="connsiteX0" fmla="*/ 0 w 25980"/>
                  <a:gd name="connsiteY0" fmla="*/ 12991 h 1965915"/>
                  <a:gd name="connsiteX1" fmla="*/ 0 w 25980"/>
                  <a:gd name="connsiteY1" fmla="*/ 1952925 h 1965915"/>
                  <a:gd name="connsiteX2" fmla="*/ 25980 w 25980"/>
                  <a:gd name="connsiteY2" fmla="*/ 1952925 h 1965915"/>
                  <a:gd name="connsiteX3" fmla="*/ 25980 w 25980"/>
                  <a:gd name="connsiteY3" fmla="*/ 12991 h 1965915"/>
                  <a:gd name="connsiteX4" fmla="*/ 0 w 25980"/>
                  <a:gd name="connsiteY4" fmla="*/ 12991 h 19659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0" h="1965915">
                    <a:moveTo>
                      <a:pt x="0" y="12991"/>
                    </a:moveTo>
                    <a:cubicBezTo>
                      <a:pt x="0" y="662522"/>
                      <a:pt x="0" y="1303393"/>
                      <a:pt x="0" y="1952925"/>
                    </a:cubicBezTo>
                    <a:cubicBezTo>
                      <a:pt x="0" y="1970245"/>
                      <a:pt x="25980" y="1970245"/>
                      <a:pt x="25980" y="1952925"/>
                    </a:cubicBezTo>
                    <a:cubicBezTo>
                      <a:pt x="25980" y="1303393"/>
                      <a:pt x="25980" y="662522"/>
                      <a:pt x="25980" y="12991"/>
                    </a:cubicBezTo>
                    <a:cubicBezTo>
                      <a:pt x="25980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9" name="Freeform: Shape 162">
                <a:extLst>
                  <a:ext uri="{FF2B5EF4-FFF2-40B4-BE49-F238E27FC236}">
                    <a16:creationId xmlns="" xmlns:a16="http://schemas.microsoft.com/office/drawing/2014/main" id="{85081977-5689-4BB6-96C5-E0C6C2E001F3}"/>
                  </a:ext>
                </a:extLst>
              </p:cNvPr>
              <p:cNvSpPr/>
              <p:nvPr/>
            </p:nvSpPr>
            <p:spPr>
              <a:xfrm>
                <a:off x="10867891" y="2821134"/>
                <a:ext cx="190528" cy="170762"/>
              </a:xfrm>
              <a:custGeom>
                <a:avLst/>
                <a:gdLst>
                  <a:gd name="connsiteX0" fmla="*/ 95264 w 190528"/>
                  <a:gd name="connsiteY0" fmla="*/ 4555 h 170762"/>
                  <a:gd name="connsiteX1" fmla="*/ 0 w 190528"/>
                  <a:gd name="connsiteY1" fmla="*/ 65178 h 170762"/>
                  <a:gd name="connsiteX2" fmla="*/ 95264 w 190528"/>
                  <a:gd name="connsiteY2" fmla="*/ 169103 h 170762"/>
                  <a:gd name="connsiteX3" fmla="*/ 190529 w 190528"/>
                  <a:gd name="connsiteY3" fmla="*/ 108480 h 170762"/>
                  <a:gd name="connsiteX4" fmla="*/ 95264 w 190528"/>
                  <a:gd name="connsiteY4" fmla="*/ 4555 h 17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70762">
                    <a:moveTo>
                      <a:pt x="95264" y="4555"/>
                    </a:moveTo>
                    <a:cubicBezTo>
                      <a:pt x="43302" y="-12766"/>
                      <a:pt x="0" y="21876"/>
                      <a:pt x="0" y="65178"/>
                    </a:cubicBezTo>
                    <a:cubicBezTo>
                      <a:pt x="0" y="108480"/>
                      <a:pt x="43302" y="160443"/>
                      <a:pt x="95264" y="169103"/>
                    </a:cubicBezTo>
                    <a:cubicBezTo>
                      <a:pt x="147227" y="177763"/>
                      <a:pt x="190529" y="151782"/>
                      <a:pt x="190529" y="108480"/>
                    </a:cubicBezTo>
                    <a:cubicBezTo>
                      <a:pt x="190529" y="65178"/>
                      <a:pt x="147227" y="13215"/>
                      <a:pt x="95264" y="455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0" name="Freeform: Shape 163">
                <a:extLst>
                  <a:ext uri="{FF2B5EF4-FFF2-40B4-BE49-F238E27FC236}">
                    <a16:creationId xmlns="" xmlns:a16="http://schemas.microsoft.com/office/drawing/2014/main" id="{83688370-DEFD-4ECA-AB60-815CACF8EA8E}"/>
                  </a:ext>
                </a:extLst>
              </p:cNvPr>
              <p:cNvSpPr/>
              <p:nvPr/>
            </p:nvSpPr>
            <p:spPr>
              <a:xfrm>
                <a:off x="10867891" y="4690996"/>
                <a:ext cx="190528" cy="174446"/>
              </a:xfrm>
              <a:custGeom>
                <a:avLst/>
                <a:gdLst>
                  <a:gd name="connsiteX0" fmla="*/ 95264 w 190528"/>
                  <a:gd name="connsiteY0" fmla="*/ 5344 h 174446"/>
                  <a:gd name="connsiteX1" fmla="*/ 0 w 190528"/>
                  <a:gd name="connsiteY1" fmla="*/ 109269 h 174446"/>
                  <a:gd name="connsiteX2" fmla="*/ 95264 w 190528"/>
                  <a:gd name="connsiteY2" fmla="*/ 169892 h 174446"/>
                  <a:gd name="connsiteX3" fmla="*/ 190529 w 190528"/>
                  <a:gd name="connsiteY3" fmla="*/ 65967 h 174446"/>
                  <a:gd name="connsiteX4" fmla="*/ 95264 w 190528"/>
                  <a:gd name="connsiteY4" fmla="*/ 5344 h 174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74446">
                    <a:moveTo>
                      <a:pt x="95264" y="5344"/>
                    </a:moveTo>
                    <a:cubicBezTo>
                      <a:pt x="43302" y="14004"/>
                      <a:pt x="0" y="65967"/>
                      <a:pt x="0" y="109269"/>
                    </a:cubicBezTo>
                    <a:cubicBezTo>
                      <a:pt x="0" y="152571"/>
                      <a:pt x="43302" y="187213"/>
                      <a:pt x="95264" y="169892"/>
                    </a:cubicBezTo>
                    <a:cubicBezTo>
                      <a:pt x="147227" y="152571"/>
                      <a:pt x="190529" y="109269"/>
                      <a:pt x="190529" y="65967"/>
                    </a:cubicBezTo>
                    <a:cubicBezTo>
                      <a:pt x="190529" y="14004"/>
                      <a:pt x="147227" y="-11977"/>
                      <a:pt x="95264" y="534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81" name="Graphic 1">
              <a:extLst>
                <a:ext uri="{FF2B5EF4-FFF2-40B4-BE49-F238E27FC236}">
                  <a16:creationId xmlns="" xmlns:a16="http://schemas.microsoft.com/office/drawing/2014/main" id="{CE9D15DF-CC0A-4920-A4A8-AAF2BA4D398C}"/>
                </a:ext>
              </a:extLst>
            </p:cNvPr>
            <p:cNvGrpSpPr/>
            <p:nvPr/>
          </p:nvGrpSpPr>
          <p:grpSpPr>
            <a:xfrm>
              <a:off x="3325200" y="2869688"/>
              <a:ext cx="62878" cy="735409"/>
              <a:chOff x="10443530" y="2729098"/>
              <a:chExt cx="190528" cy="2228380"/>
            </a:xfrm>
            <a:grpFill/>
          </p:grpSpPr>
          <p:sp>
            <p:nvSpPr>
              <p:cNvPr id="695" name="Freeform: Shape 158">
                <a:extLst>
                  <a:ext uri="{FF2B5EF4-FFF2-40B4-BE49-F238E27FC236}">
                    <a16:creationId xmlns="" xmlns:a16="http://schemas.microsoft.com/office/drawing/2014/main" id="{8673F15B-0CE1-4D43-9352-E8B99583116B}"/>
                  </a:ext>
                </a:extLst>
              </p:cNvPr>
              <p:cNvSpPr/>
              <p:nvPr/>
            </p:nvSpPr>
            <p:spPr>
              <a:xfrm>
                <a:off x="10521474" y="2781047"/>
                <a:ext cx="25980" cy="2136133"/>
              </a:xfrm>
              <a:custGeom>
                <a:avLst/>
                <a:gdLst>
                  <a:gd name="connsiteX0" fmla="*/ 0 w 25980"/>
                  <a:gd name="connsiteY0" fmla="*/ 10000 h 2136133"/>
                  <a:gd name="connsiteX1" fmla="*/ 0 w 25980"/>
                  <a:gd name="connsiteY1" fmla="*/ 2123143 h 2136133"/>
                  <a:gd name="connsiteX2" fmla="*/ 25980 w 25980"/>
                  <a:gd name="connsiteY2" fmla="*/ 2123143 h 2136133"/>
                  <a:gd name="connsiteX3" fmla="*/ 25980 w 25980"/>
                  <a:gd name="connsiteY3" fmla="*/ 10000 h 2136133"/>
                  <a:gd name="connsiteX4" fmla="*/ 0 w 25980"/>
                  <a:gd name="connsiteY4" fmla="*/ 10000 h 21361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0" h="2136133">
                    <a:moveTo>
                      <a:pt x="0" y="10000"/>
                    </a:moveTo>
                    <a:cubicBezTo>
                      <a:pt x="0" y="711494"/>
                      <a:pt x="0" y="1412988"/>
                      <a:pt x="0" y="2123143"/>
                    </a:cubicBezTo>
                    <a:cubicBezTo>
                      <a:pt x="0" y="2140463"/>
                      <a:pt x="25980" y="2140463"/>
                      <a:pt x="25980" y="2123143"/>
                    </a:cubicBezTo>
                    <a:cubicBezTo>
                      <a:pt x="25980" y="1421649"/>
                      <a:pt x="25980" y="720155"/>
                      <a:pt x="25980" y="10000"/>
                    </a:cubicBezTo>
                    <a:cubicBezTo>
                      <a:pt x="25980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6" name="Freeform: Shape 159">
                <a:extLst>
                  <a:ext uri="{FF2B5EF4-FFF2-40B4-BE49-F238E27FC236}">
                    <a16:creationId xmlns="" xmlns:a16="http://schemas.microsoft.com/office/drawing/2014/main" id="{E3C3ECE5-9D5C-4F37-8CF7-3B46F7B13C31}"/>
                  </a:ext>
                </a:extLst>
              </p:cNvPr>
              <p:cNvSpPr/>
              <p:nvPr/>
            </p:nvSpPr>
            <p:spPr>
              <a:xfrm>
                <a:off x="10443530" y="2729098"/>
                <a:ext cx="190528" cy="184521"/>
              </a:xfrm>
              <a:custGeom>
                <a:avLst/>
                <a:gdLst>
                  <a:gd name="connsiteX0" fmla="*/ 95265 w 190528"/>
                  <a:gd name="connsiteY0" fmla="*/ 1326 h 184521"/>
                  <a:gd name="connsiteX1" fmla="*/ 0 w 190528"/>
                  <a:gd name="connsiteY1" fmla="*/ 79270 h 184521"/>
                  <a:gd name="connsiteX2" fmla="*/ 95265 w 190528"/>
                  <a:gd name="connsiteY2" fmla="*/ 183195 h 184521"/>
                  <a:gd name="connsiteX3" fmla="*/ 190529 w 190528"/>
                  <a:gd name="connsiteY3" fmla="*/ 105251 h 184521"/>
                  <a:gd name="connsiteX4" fmla="*/ 95265 w 190528"/>
                  <a:gd name="connsiteY4" fmla="*/ 1326 h 1845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84521">
                    <a:moveTo>
                      <a:pt x="95265" y="1326"/>
                    </a:moveTo>
                    <a:cubicBezTo>
                      <a:pt x="43302" y="-7334"/>
                      <a:pt x="0" y="27308"/>
                      <a:pt x="0" y="79270"/>
                    </a:cubicBezTo>
                    <a:cubicBezTo>
                      <a:pt x="0" y="131233"/>
                      <a:pt x="43302" y="174535"/>
                      <a:pt x="95265" y="183195"/>
                    </a:cubicBezTo>
                    <a:cubicBezTo>
                      <a:pt x="147227" y="191856"/>
                      <a:pt x="190529" y="157214"/>
                      <a:pt x="190529" y="105251"/>
                    </a:cubicBezTo>
                    <a:cubicBezTo>
                      <a:pt x="181869" y="61949"/>
                      <a:pt x="147227" y="9987"/>
                      <a:pt x="95265" y="132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7" name="Freeform: Shape 160">
                <a:extLst>
                  <a:ext uri="{FF2B5EF4-FFF2-40B4-BE49-F238E27FC236}">
                    <a16:creationId xmlns="" xmlns:a16="http://schemas.microsoft.com/office/drawing/2014/main" id="{35E260DD-D6A2-4080-8774-1F0DD849D7B6}"/>
                  </a:ext>
                </a:extLst>
              </p:cNvPr>
              <p:cNvSpPr/>
              <p:nvPr/>
            </p:nvSpPr>
            <p:spPr>
              <a:xfrm>
                <a:off x="10443530" y="4772957"/>
                <a:ext cx="190528" cy="184521"/>
              </a:xfrm>
              <a:custGeom>
                <a:avLst/>
                <a:gdLst>
                  <a:gd name="connsiteX0" fmla="*/ 95265 w 190528"/>
                  <a:gd name="connsiteY0" fmla="*/ 1326 h 184521"/>
                  <a:gd name="connsiteX1" fmla="*/ 0 w 190528"/>
                  <a:gd name="connsiteY1" fmla="*/ 105251 h 184521"/>
                  <a:gd name="connsiteX2" fmla="*/ 95265 w 190528"/>
                  <a:gd name="connsiteY2" fmla="*/ 183195 h 184521"/>
                  <a:gd name="connsiteX3" fmla="*/ 190529 w 190528"/>
                  <a:gd name="connsiteY3" fmla="*/ 79270 h 184521"/>
                  <a:gd name="connsiteX4" fmla="*/ 95265 w 190528"/>
                  <a:gd name="connsiteY4" fmla="*/ 1326 h 1845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84521">
                    <a:moveTo>
                      <a:pt x="95265" y="1326"/>
                    </a:moveTo>
                    <a:cubicBezTo>
                      <a:pt x="43302" y="9987"/>
                      <a:pt x="0" y="53289"/>
                      <a:pt x="0" y="105251"/>
                    </a:cubicBezTo>
                    <a:cubicBezTo>
                      <a:pt x="0" y="157214"/>
                      <a:pt x="43302" y="191856"/>
                      <a:pt x="95265" y="183195"/>
                    </a:cubicBezTo>
                    <a:cubicBezTo>
                      <a:pt x="147227" y="174535"/>
                      <a:pt x="190529" y="131233"/>
                      <a:pt x="190529" y="79270"/>
                    </a:cubicBezTo>
                    <a:cubicBezTo>
                      <a:pt x="181869" y="27307"/>
                      <a:pt x="147227" y="-7334"/>
                      <a:pt x="95265" y="132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82" name="Graphic 1">
              <a:extLst>
                <a:ext uri="{FF2B5EF4-FFF2-40B4-BE49-F238E27FC236}">
                  <a16:creationId xmlns="" xmlns:a16="http://schemas.microsoft.com/office/drawing/2014/main" id="{710879E7-4D41-418D-96A8-9E11C39A34A1}"/>
                </a:ext>
              </a:extLst>
            </p:cNvPr>
            <p:cNvGrpSpPr/>
            <p:nvPr/>
          </p:nvGrpSpPr>
          <p:grpSpPr>
            <a:xfrm>
              <a:off x="3182295" y="2861551"/>
              <a:ext cx="62878" cy="754540"/>
              <a:chOff x="10010509" y="2704443"/>
              <a:chExt cx="190529" cy="2286350"/>
            </a:xfrm>
            <a:grpFill/>
          </p:grpSpPr>
          <p:sp>
            <p:nvSpPr>
              <p:cNvPr id="692" name="Freeform: Shape 155">
                <a:extLst>
                  <a:ext uri="{FF2B5EF4-FFF2-40B4-BE49-F238E27FC236}">
                    <a16:creationId xmlns="" xmlns:a16="http://schemas.microsoft.com/office/drawing/2014/main" id="{64E93D6F-FCD0-49A7-A966-DE312F070840}"/>
                  </a:ext>
                </a:extLst>
              </p:cNvPr>
              <p:cNvSpPr/>
              <p:nvPr/>
            </p:nvSpPr>
            <p:spPr>
              <a:xfrm>
                <a:off x="10097113" y="2752075"/>
                <a:ext cx="25981" cy="2191085"/>
              </a:xfrm>
              <a:custGeom>
                <a:avLst/>
                <a:gdLst>
                  <a:gd name="connsiteX0" fmla="*/ 0 w 25981"/>
                  <a:gd name="connsiteY0" fmla="*/ 12991 h 2191085"/>
                  <a:gd name="connsiteX1" fmla="*/ 0 w 25981"/>
                  <a:gd name="connsiteY1" fmla="*/ 2178095 h 2191085"/>
                  <a:gd name="connsiteX2" fmla="*/ 25982 w 25981"/>
                  <a:gd name="connsiteY2" fmla="*/ 2178095 h 2191085"/>
                  <a:gd name="connsiteX3" fmla="*/ 25982 w 25981"/>
                  <a:gd name="connsiteY3" fmla="*/ 12991 h 2191085"/>
                  <a:gd name="connsiteX4" fmla="*/ 0 w 25981"/>
                  <a:gd name="connsiteY4" fmla="*/ 12991 h 21910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2191085">
                    <a:moveTo>
                      <a:pt x="0" y="12991"/>
                    </a:moveTo>
                    <a:cubicBezTo>
                      <a:pt x="0" y="731805"/>
                      <a:pt x="0" y="1459281"/>
                      <a:pt x="0" y="2178095"/>
                    </a:cubicBezTo>
                    <a:cubicBezTo>
                      <a:pt x="0" y="2195416"/>
                      <a:pt x="25982" y="2195416"/>
                      <a:pt x="25982" y="2178095"/>
                    </a:cubicBezTo>
                    <a:cubicBezTo>
                      <a:pt x="25982" y="1459281"/>
                      <a:pt x="25982" y="731805"/>
                      <a:pt x="25982" y="12991"/>
                    </a:cubicBezTo>
                    <a:cubicBezTo>
                      <a:pt x="2598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3" name="Freeform: Shape 156">
                <a:extLst>
                  <a:ext uri="{FF2B5EF4-FFF2-40B4-BE49-F238E27FC236}">
                    <a16:creationId xmlns="" xmlns:a16="http://schemas.microsoft.com/office/drawing/2014/main" id="{C676D5E3-F656-4225-BC00-50A27423939B}"/>
                  </a:ext>
                </a:extLst>
              </p:cNvPr>
              <p:cNvSpPr/>
              <p:nvPr/>
            </p:nvSpPr>
            <p:spPr>
              <a:xfrm>
                <a:off x="10010509" y="2704443"/>
                <a:ext cx="190529" cy="190529"/>
              </a:xfrm>
              <a:custGeom>
                <a:avLst/>
                <a:gdLst>
                  <a:gd name="connsiteX0" fmla="*/ 95265 w 190529"/>
                  <a:gd name="connsiteY0" fmla="*/ 0 h 190529"/>
                  <a:gd name="connsiteX1" fmla="*/ 0 w 190529"/>
                  <a:gd name="connsiteY1" fmla="*/ 95265 h 190529"/>
                  <a:gd name="connsiteX2" fmla="*/ 95265 w 190529"/>
                  <a:gd name="connsiteY2" fmla="*/ 190529 h 190529"/>
                  <a:gd name="connsiteX3" fmla="*/ 190530 w 190529"/>
                  <a:gd name="connsiteY3" fmla="*/ 95265 h 190529"/>
                  <a:gd name="connsiteX4" fmla="*/ 95265 w 190529"/>
                  <a:gd name="connsiteY4" fmla="*/ 0 h 190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90529">
                    <a:moveTo>
                      <a:pt x="95265" y="0"/>
                    </a:moveTo>
                    <a:cubicBezTo>
                      <a:pt x="43302" y="0"/>
                      <a:pt x="0" y="43302"/>
                      <a:pt x="0" y="95265"/>
                    </a:cubicBezTo>
                    <a:cubicBezTo>
                      <a:pt x="0" y="147227"/>
                      <a:pt x="43302" y="190529"/>
                      <a:pt x="95265" y="190529"/>
                    </a:cubicBezTo>
                    <a:cubicBezTo>
                      <a:pt x="147228" y="190529"/>
                      <a:pt x="190530" y="147227"/>
                      <a:pt x="190530" y="95265"/>
                    </a:cubicBezTo>
                    <a:cubicBezTo>
                      <a:pt x="190530" y="43302"/>
                      <a:pt x="147228" y="0"/>
                      <a:pt x="95265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4" name="Freeform: Shape 157">
                <a:extLst>
                  <a:ext uri="{FF2B5EF4-FFF2-40B4-BE49-F238E27FC236}">
                    <a16:creationId xmlns="" xmlns:a16="http://schemas.microsoft.com/office/drawing/2014/main" id="{D4236854-D779-4D35-856C-A4A2EBA188AA}"/>
                  </a:ext>
                </a:extLst>
              </p:cNvPr>
              <p:cNvSpPr/>
              <p:nvPr/>
            </p:nvSpPr>
            <p:spPr>
              <a:xfrm>
                <a:off x="10010509" y="4800264"/>
                <a:ext cx="190529" cy="190529"/>
              </a:xfrm>
              <a:custGeom>
                <a:avLst/>
                <a:gdLst>
                  <a:gd name="connsiteX0" fmla="*/ 95265 w 190529"/>
                  <a:gd name="connsiteY0" fmla="*/ 0 h 190529"/>
                  <a:gd name="connsiteX1" fmla="*/ 0 w 190529"/>
                  <a:gd name="connsiteY1" fmla="*/ 95265 h 190529"/>
                  <a:gd name="connsiteX2" fmla="*/ 95265 w 190529"/>
                  <a:gd name="connsiteY2" fmla="*/ 190529 h 190529"/>
                  <a:gd name="connsiteX3" fmla="*/ 190530 w 190529"/>
                  <a:gd name="connsiteY3" fmla="*/ 95265 h 190529"/>
                  <a:gd name="connsiteX4" fmla="*/ 95265 w 190529"/>
                  <a:gd name="connsiteY4" fmla="*/ 0 h 190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90529">
                    <a:moveTo>
                      <a:pt x="95265" y="0"/>
                    </a:moveTo>
                    <a:cubicBezTo>
                      <a:pt x="43302" y="0"/>
                      <a:pt x="0" y="43302"/>
                      <a:pt x="0" y="95265"/>
                    </a:cubicBezTo>
                    <a:cubicBezTo>
                      <a:pt x="0" y="147227"/>
                      <a:pt x="43302" y="190529"/>
                      <a:pt x="95265" y="190529"/>
                    </a:cubicBezTo>
                    <a:cubicBezTo>
                      <a:pt x="147228" y="190529"/>
                      <a:pt x="190530" y="147227"/>
                      <a:pt x="190530" y="95265"/>
                    </a:cubicBezTo>
                    <a:cubicBezTo>
                      <a:pt x="190530" y="34642"/>
                      <a:pt x="147228" y="0"/>
                      <a:pt x="95265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83" name="Graphic 1">
              <a:extLst>
                <a:ext uri="{FF2B5EF4-FFF2-40B4-BE49-F238E27FC236}">
                  <a16:creationId xmlns="" xmlns:a16="http://schemas.microsoft.com/office/drawing/2014/main" id="{81E0D170-17A3-4769-A7FC-C57B9DA969C5}"/>
                </a:ext>
              </a:extLst>
            </p:cNvPr>
            <p:cNvGrpSpPr/>
            <p:nvPr/>
          </p:nvGrpSpPr>
          <p:grpSpPr>
            <a:xfrm>
              <a:off x="3042247" y="2869758"/>
              <a:ext cx="62878" cy="735339"/>
              <a:chOff x="9586149" y="2729310"/>
              <a:chExt cx="190528" cy="2228168"/>
            </a:xfrm>
            <a:grpFill/>
          </p:grpSpPr>
          <p:sp>
            <p:nvSpPr>
              <p:cNvPr id="689" name="Freeform: Shape 152">
                <a:extLst>
                  <a:ext uri="{FF2B5EF4-FFF2-40B4-BE49-F238E27FC236}">
                    <a16:creationId xmlns="" xmlns:a16="http://schemas.microsoft.com/office/drawing/2014/main" id="{FCBE6B98-AFC3-4235-B59D-670CB2E3ECF0}"/>
                  </a:ext>
                </a:extLst>
              </p:cNvPr>
              <p:cNvSpPr/>
              <p:nvPr/>
            </p:nvSpPr>
            <p:spPr>
              <a:xfrm>
                <a:off x="9664092" y="2781047"/>
                <a:ext cx="25981" cy="2136133"/>
              </a:xfrm>
              <a:custGeom>
                <a:avLst/>
                <a:gdLst>
                  <a:gd name="connsiteX0" fmla="*/ 0 w 25981"/>
                  <a:gd name="connsiteY0" fmla="*/ 10000 h 2136133"/>
                  <a:gd name="connsiteX1" fmla="*/ 0 w 25981"/>
                  <a:gd name="connsiteY1" fmla="*/ 2123143 h 2136133"/>
                  <a:gd name="connsiteX2" fmla="*/ 25982 w 25981"/>
                  <a:gd name="connsiteY2" fmla="*/ 2123143 h 2136133"/>
                  <a:gd name="connsiteX3" fmla="*/ 25982 w 25981"/>
                  <a:gd name="connsiteY3" fmla="*/ 10000 h 2136133"/>
                  <a:gd name="connsiteX4" fmla="*/ 0 w 25981"/>
                  <a:gd name="connsiteY4" fmla="*/ 10000 h 21361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2136133">
                    <a:moveTo>
                      <a:pt x="0" y="10000"/>
                    </a:moveTo>
                    <a:cubicBezTo>
                      <a:pt x="0" y="711494"/>
                      <a:pt x="0" y="1421649"/>
                      <a:pt x="0" y="2123143"/>
                    </a:cubicBezTo>
                    <a:cubicBezTo>
                      <a:pt x="0" y="2140463"/>
                      <a:pt x="25982" y="2140463"/>
                      <a:pt x="25982" y="2123143"/>
                    </a:cubicBezTo>
                    <a:cubicBezTo>
                      <a:pt x="25982" y="1421649"/>
                      <a:pt x="25982" y="711494"/>
                      <a:pt x="25982" y="10000"/>
                    </a:cubicBezTo>
                    <a:cubicBezTo>
                      <a:pt x="25982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0" name="Freeform: Shape 153">
                <a:extLst>
                  <a:ext uri="{FF2B5EF4-FFF2-40B4-BE49-F238E27FC236}">
                    <a16:creationId xmlns="" xmlns:a16="http://schemas.microsoft.com/office/drawing/2014/main" id="{3577908C-C637-4BB9-A7F0-FD5CB5F766FD}"/>
                  </a:ext>
                </a:extLst>
              </p:cNvPr>
              <p:cNvSpPr/>
              <p:nvPr/>
            </p:nvSpPr>
            <p:spPr>
              <a:xfrm>
                <a:off x="9586149" y="2729310"/>
                <a:ext cx="190528" cy="184309"/>
              </a:xfrm>
              <a:custGeom>
                <a:avLst/>
                <a:gdLst>
                  <a:gd name="connsiteX0" fmla="*/ 95264 w 190528"/>
                  <a:gd name="connsiteY0" fmla="*/ 1115 h 184309"/>
                  <a:gd name="connsiteX1" fmla="*/ 0 w 190528"/>
                  <a:gd name="connsiteY1" fmla="*/ 105040 h 184309"/>
                  <a:gd name="connsiteX2" fmla="*/ 95264 w 190528"/>
                  <a:gd name="connsiteY2" fmla="*/ 182983 h 184309"/>
                  <a:gd name="connsiteX3" fmla="*/ 190529 w 190528"/>
                  <a:gd name="connsiteY3" fmla="*/ 79058 h 184309"/>
                  <a:gd name="connsiteX4" fmla="*/ 95264 w 190528"/>
                  <a:gd name="connsiteY4" fmla="*/ 1115 h 1843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84309">
                    <a:moveTo>
                      <a:pt x="95264" y="1115"/>
                    </a:moveTo>
                    <a:cubicBezTo>
                      <a:pt x="43302" y="9775"/>
                      <a:pt x="0" y="53077"/>
                      <a:pt x="0" y="105040"/>
                    </a:cubicBezTo>
                    <a:cubicBezTo>
                      <a:pt x="0" y="157002"/>
                      <a:pt x="43302" y="191644"/>
                      <a:pt x="95264" y="182983"/>
                    </a:cubicBezTo>
                    <a:cubicBezTo>
                      <a:pt x="147227" y="174323"/>
                      <a:pt x="190529" y="131021"/>
                      <a:pt x="190529" y="79058"/>
                    </a:cubicBezTo>
                    <a:cubicBezTo>
                      <a:pt x="190529" y="35756"/>
                      <a:pt x="147227" y="-7546"/>
                      <a:pt x="95264" y="111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1" name="Freeform: Shape 154">
                <a:extLst>
                  <a:ext uri="{FF2B5EF4-FFF2-40B4-BE49-F238E27FC236}">
                    <a16:creationId xmlns="" xmlns:a16="http://schemas.microsoft.com/office/drawing/2014/main" id="{041A78A9-A440-4372-9FAA-4C4BBCA80B82}"/>
                  </a:ext>
                </a:extLst>
              </p:cNvPr>
              <p:cNvSpPr/>
              <p:nvPr/>
            </p:nvSpPr>
            <p:spPr>
              <a:xfrm>
                <a:off x="9586149" y="4772957"/>
                <a:ext cx="190528" cy="184521"/>
              </a:xfrm>
              <a:custGeom>
                <a:avLst/>
                <a:gdLst>
                  <a:gd name="connsiteX0" fmla="*/ 95264 w 190528"/>
                  <a:gd name="connsiteY0" fmla="*/ 1326 h 184521"/>
                  <a:gd name="connsiteX1" fmla="*/ 0 w 190528"/>
                  <a:gd name="connsiteY1" fmla="*/ 79270 h 184521"/>
                  <a:gd name="connsiteX2" fmla="*/ 95264 w 190528"/>
                  <a:gd name="connsiteY2" fmla="*/ 183195 h 184521"/>
                  <a:gd name="connsiteX3" fmla="*/ 190529 w 190528"/>
                  <a:gd name="connsiteY3" fmla="*/ 105251 h 184521"/>
                  <a:gd name="connsiteX4" fmla="*/ 95264 w 190528"/>
                  <a:gd name="connsiteY4" fmla="*/ 1326 h 1845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84521">
                    <a:moveTo>
                      <a:pt x="95264" y="1326"/>
                    </a:moveTo>
                    <a:cubicBezTo>
                      <a:pt x="43302" y="-7334"/>
                      <a:pt x="0" y="27307"/>
                      <a:pt x="0" y="79270"/>
                    </a:cubicBezTo>
                    <a:cubicBezTo>
                      <a:pt x="0" y="131233"/>
                      <a:pt x="43302" y="174535"/>
                      <a:pt x="95264" y="183195"/>
                    </a:cubicBezTo>
                    <a:cubicBezTo>
                      <a:pt x="147227" y="191856"/>
                      <a:pt x="190529" y="157214"/>
                      <a:pt x="190529" y="105251"/>
                    </a:cubicBezTo>
                    <a:cubicBezTo>
                      <a:pt x="190529" y="44628"/>
                      <a:pt x="147227" y="1326"/>
                      <a:pt x="95264" y="132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84" name="Graphic 1">
              <a:extLst>
                <a:ext uri="{FF2B5EF4-FFF2-40B4-BE49-F238E27FC236}">
                  <a16:creationId xmlns="" xmlns:a16="http://schemas.microsoft.com/office/drawing/2014/main" id="{503B97DB-1AE5-4DEE-A6C4-3087A0AA1B53}"/>
                </a:ext>
              </a:extLst>
            </p:cNvPr>
            <p:cNvGrpSpPr/>
            <p:nvPr/>
          </p:nvGrpSpPr>
          <p:grpSpPr>
            <a:xfrm>
              <a:off x="2899342" y="2899801"/>
              <a:ext cx="62878" cy="674922"/>
              <a:chOff x="9153128" y="2820345"/>
              <a:chExt cx="190528" cy="2045097"/>
            </a:xfrm>
            <a:grpFill/>
          </p:grpSpPr>
          <p:sp>
            <p:nvSpPr>
              <p:cNvPr id="686" name="Freeform: Shape 149">
                <a:extLst>
                  <a:ext uri="{FF2B5EF4-FFF2-40B4-BE49-F238E27FC236}">
                    <a16:creationId xmlns="" xmlns:a16="http://schemas.microsoft.com/office/drawing/2014/main" id="{0772D68D-C5D2-4D7B-9047-CE9183EF51BE}"/>
                  </a:ext>
                </a:extLst>
              </p:cNvPr>
              <p:cNvSpPr/>
              <p:nvPr/>
            </p:nvSpPr>
            <p:spPr>
              <a:xfrm>
                <a:off x="9239732" y="2864661"/>
                <a:ext cx="25980" cy="1965915"/>
              </a:xfrm>
              <a:custGeom>
                <a:avLst/>
                <a:gdLst>
                  <a:gd name="connsiteX0" fmla="*/ 0 w 25980"/>
                  <a:gd name="connsiteY0" fmla="*/ 12991 h 1965915"/>
                  <a:gd name="connsiteX1" fmla="*/ 0 w 25980"/>
                  <a:gd name="connsiteY1" fmla="*/ 1952925 h 1965915"/>
                  <a:gd name="connsiteX2" fmla="*/ 25981 w 25980"/>
                  <a:gd name="connsiteY2" fmla="*/ 1952925 h 1965915"/>
                  <a:gd name="connsiteX3" fmla="*/ 25981 w 25980"/>
                  <a:gd name="connsiteY3" fmla="*/ 12991 h 1965915"/>
                  <a:gd name="connsiteX4" fmla="*/ 0 w 25980"/>
                  <a:gd name="connsiteY4" fmla="*/ 12991 h 19659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0" h="1965915">
                    <a:moveTo>
                      <a:pt x="0" y="12991"/>
                    </a:moveTo>
                    <a:cubicBezTo>
                      <a:pt x="0" y="662522"/>
                      <a:pt x="0" y="1303393"/>
                      <a:pt x="0" y="1952925"/>
                    </a:cubicBezTo>
                    <a:cubicBezTo>
                      <a:pt x="0" y="1970245"/>
                      <a:pt x="25981" y="1970245"/>
                      <a:pt x="25981" y="1952925"/>
                    </a:cubicBezTo>
                    <a:cubicBezTo>
                      <a:pt x="25981" y="1303393"/>
                      <a:pt x="25981" y="662522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7" name="Freeform: Shape 150">
                <a:extLst>
                  <a:ext uri="{FF2B5EF4-FFF2-40B4-BE49-F238E27FC236}">
                    <a16:creationId xmlns="" xmlns:a16="http://schemas.microsoft.com/office/drawing/2014/main" id="{E404C0B9-61A0-48DA-9AE9-AF3DAF110FDF}"/>
                  </a:ext>
                </a:extLst>
              </p:cNvPr>
              <p:cNvSpPr/>
              <p:nvPr/>
            </p:nvSpPr>
            <p:spPr>
              <a:xfrm>
                <a:off x="9153128" y="2820345"/>
                <a:ext cx="190528" cy="171551"/>
              </a:xfrm>
              <a:custGeom>
                <a:avLst/>
                <a:gdLst>
                  <a:gd name="connsiteX0" fmla="*/ 95264 w 190528"/>
                  <a:gd name="connsiteY0" fmla="*/ 5344 h 171551"/>
                  <a:gd name="connsiteX1" fmla="*/ 0 w 190528"/>
                  <a:gd name="connsiteY1" fmla="*/ 109269 h 171551"/>
                  <a:gd name="connsiteX2" fmla="*/ 95264 w 190528"/>
                  <a:gd name="connsiteY2" fmla="*/ 169892 h 171551"/>
                  <a:gd name="connsiteX3" fmla="*/ 190529 w 190528"/>
                  <a:gd name="connsiteY3" fmla="*/ 65967 h 171551"/>
                  <a:gd name="connsiteX4" fmla="*/ 95264 w 190528"/>
                  <a:gd name="connsiteY4" fmla="*/ 5344 h 1715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71551">
                    <a:moveTo>
                      <a:pt x="95264" y="5344"/>
                    </a:moveTo>
                    <a:cubicBezTo>
                      <a:pt x="43302" y="22665"/>
                      <a:pt x="0" y="65967"/>
                      <a:pt x="0" y="109269"/>
                    </a:cubicBezTo>
                    <a:cubicBezTo>
                      <a:pt x="0" y="152571"/>
                      <a:pt x="43302" y="178552"/>
                      <a:pt x="95264" y="169892"/>
                    </a:cubicBezTo>
                    <a:cubicBezTo>
                      <a:pt x="147227" y="161231"/>
                      <a:pt x="190529" y="109269"/>
                      <a:pt x="190529" y="65967"/>
                    </a:cubicBezTo>
                    <a:cubicBezTo>
                      <a:pt x="190529" y="14004"/>
                      <a:pt x="147227" y="-11977"/>
                      <a:pt x="95264" y="534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8" name="Freeform: Shape 151">
                <a:extLst>
                  <a:ext uri="{FF2B5EF4-FFF2-40B4-BE49-F238E27FC236}">
                    <a16:creationId xmlns="" xmlns:a16="http://schemas.microsoft.com/office/drawing/2014/main" id="{EC4FFC72-F48A-484A-AED9-4A988AAA190F}"/>
                  </a:ext>
                </a:extLst>
              </p:cNvPr>
              <p:cNvSpPr/>
              <p:nvPr/>
            </p:nvSpPr>
            <p:spPr>
              <a:xfrm>
                <a:off x="9153128" y="4694680"/>
                <a:ext cx="190528" cy="170762"/>
              </a:xfrm>
              <a:custGeom>
                <a:avLst/>
                <a:gdLst>
                  <a:gd name="connsiteX0" fmla="*/ 95264 w 190528"/>
                  <a:gd name="connsiteY0" fmla="*/ 1659 h 170762"/>
                  <a:gd name="connsiteX1" fmla="*/ 0 w 190528"/>
                  <a:gd name="connsiteY1" fmla="*/ 62282 h 170762"/>
                  <a:gd name="connsiteX2" fmla="*/ 95264 w 190528"/>
                  <a:gd name="connsiteY2" fmla="*/ 166207 h 170762"/>
                  <a:gd name="connsiteX3" fmla="*/ 190529 w 190528"/>
                  <a:gd name="connsiteY3" fmla="*/ 105584 h 170762"/>
                  <a:gd name="connsiteX4" fmla="*/ 95264 w 190528"/>
                  <a:gd name="connsiteY4" fmla="*/ 1659 h 17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70762">
                    <a:moveTo>
                      <a:pt x="95264" y="1659"/>
                    </a:moveTo>
                    <a:cubicBezTo>
                      <a:pt x="43302" y="-7001"/>
                      <a:pt x="0" y="18980"/>
                      <a:pt x="0" y="62282"/>
                    </a:cubicBezTo>
                    <a:cubicBezTo>
                      <a:pt x="0" y="105584"/>
                      <a:pt x="43302" y="157547"/>
                      <a:pt x="95264" y="166207"/>
                    </a:cubicBezTo>
                    <a:cubicBezTo>
                      <a:pt x="147227" y="183528"/>
                      <a:pt x="190529" y="148886"/>
                      <a:pt x="190529" y="105584"/>
                    </a:cubicBezTo>
                    <a:cubicBezTo>
                      <a:pt x="190529" y="62282"/>
                      <a:pt x="147227" y="10320"/>
                      <a:pt x="95264" y="165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85" name="Graphic 1">
              <a:extLst>
                <a:ext uri="{FF2B5EF4-FFF2-40B4-BE49-F238E27FC236}">
                  <a16:creationId xmlns="" xmlns:a16="http://schemas.microsoft.com/office/drawing/2014/main" id="{7DF1428A-48A2-4351-B3B8-AF726CD1A885}"/>
                </a:ext>
              </a:extLst>
            </p:cNvPr>
            <p:cNvGrpSpPr/>
            <p:nvPr/>
          </p:nvGrpSpPr>
          <p:grpSpPr>
            <a:xfrm>
              <a:off x="2759295" y="2945052"/>
              <a:ext cx="62878" cy="581822"/>
              <a:chOff x="8728767" y="2957461"/>
              <a:chExt cx="190528" cy="1762994"/>
            </a:xfrm>
            <a:grpFill/>
          </p:grpSpPr>
          <p:sp>
            <p:nvSpPr>
              <p:cNvPr id="683" name="Freeform: Shape 146">
                <a:extLst>
                  <a:ext uri="{FF2B5EF4-FFF2-40B4-BE49-F238E27FC236}">
                    <a16:creationId xmlns="" xmlns:a16="http://schemas.microsoft.com/office/drawing/2014/main" id="{61A03704-7717-4996-8C88-ED919F1C0745}"/>
                  </a:ext>
                </a:extLst>
              </p:cNvPr>
              <p:cNvSpPr/>
              <p:nvPr/>
            </p:nvSpPr>
            <p:spPr>
              <a:xfrm>
                <a:off x="8806711" y="3003228"/>
                <a:ext cx="25980" cy="1688781"/>
              </a:xfrm>
              <a:custGeom>
                <a:avLst/>
                <a:gdLst>
                  <a:gd name="connsiteX0" fmla="*/ 0 w 25980"/>
                  <a:gd name="connsiteY0" fmla="*/ 12991 h 1688781"/>
                  <a:gd name="connsiteX1" fmla="*/ 0 w 25980"/>
                  <a:gd name="connsiteY1" fmla="*/ 1675791 h 1688781"/>
                  <a:gd name="connsiteX2" fmla="*/ 25981 w 25980"/>
                  <a:gd name="connsiteY2" fmla="*/ 1675791 h 1688781"/>
                  <a:gd name="connsiteX3" fmla="*/ 25981 w 25980"/>
                  <a:gd name="connsiteY3" fmla="*/ 12991 h 1688781"/>
                  <a:gd name="connsiteX4" fmla="*/ 0 w 25980"/>
                  <a:gd name="connsiteY4" fmla="*/ 12991 h 16887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0" h="1688781">
                    <a:moveTo>
                      <a:pt x="0" y="12991"/>
                    </a:moveTo>
                    <a:cubicBezTo>
                      <a:pt x="0" y="567258"/>
                      <a:pt x="0" y="1121524"/>
                      <a:pt x="0" y="1675791"/>
                    </a:cubicBezTo>
                    <a:cubicBezTo>
                      <a:pt x="0" y="1693112"/>
                      <a:pt x="25981" y="1693112"/>
                      <a:pt x="25981" y="1675791"/>
                    </a:cubicBezTo>
                    <a:cubicBezTo>
                      <a:pt x="25981" y="1121524"/>
                      <a:pt x="25981" y="567258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4" name="Freeform: Shape 147">
                <a:extLst>
                  <a:ext uri="{FF2B5EF4-FFF2-40B4-BE49-F238E27FC236}">
                    <a16:creationId xmlns="" xmlns:a16="http://schemas.microsoft.com/office/drawing/2014/main" id="{FAC09A29-AB6F-412E-8579-E123A7722C86}"/>
                  </a:ext>
                </a:extLst>
              </p:cNvPr>
              <p:cNvSpPr/>
              <p:nvPr/>
            </p:nvSpPr>
            <p:spPr>
              <a:xfrm>
                <a:off x="8728767" y="2957461"/>
                <a:ext cx="190528" cy="152156"/>
              </a:xfrm>
              <a:custGeom>
                <a:avLst/>
                <a:gdLst>
                  <a:gd name="connsiteX0" fmla="*/ 95264 w 190528"/>
                  <a:gd name="connsiteY0" fmla="*/ 6795 h 152156"/>
                  <a:gd name="connsiteX1" fmla="*/ 0 w 190528"/>
                  <a:gd name="connsiteY1" fmla="*/ 110720 h 152156"/>
                  <a:gd name="connsiteX2" fmla="*/ 95264 w 190528"/>
                  <a:gd name="connsiteY2" fmla="*/ 145362 h 152156"/>
                  <a:gd name="connsiteX3" fmla="*/ 190529 w 190528"/>
                  <a:gd name="connsiteY3" fmla="*/ 41437 h 152156"/>
                  <a:gd name="connsiteX4" fmla="*/ 95264 w 190528"/>
                  <a:gd name="connsiteY4" fmla="*/ 6795 h 152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52156">
                    <a:moveTo>
                      <a:pt x="95264" y="6795"/>
                    </a:moveTo>
                    <a:cubicBezTo>
                      <a:pt x="43302" y="24116"/>
                      <a:pt x="0" y="76078"/>
                      <a:pt x="0" y="110720"/>
                    </a:cubicBezTo>
                    <a:cubicBezTo>
                      <a:pt x="0" y="145362"/>
                      <a:pt x="43302" y="162683"/>
                      <a:pt x="95264" y="145362"/>
                    </a:cubicBezTo>
                    <a:cubicBezTo>
                      <a:pt x="147227" y="128041"/>
                      <a:pt x="190529" y="84739"/>
                      <a:pt x="190529" y="41437"/>
                    </a:cubicBezTo>
                    <a:cubicBezTo>
                      <a:pt x="190529" y="6795"/>
                      <a:pt x="147227" y="-10526"/>
                      <a:pt x="95264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5" name="Freeform: Shape 148">
                <a:extLst>
                  <a:ext uri="{FF2B5EF4-FFF2-40B4-BE49-F238E27FC236}">
                    <a16:creationId xmlns="" xmlns:a16="http://schemas.microsoft.com/office/drawing/2014/main" id="{5CB09C32-0BF6-46DE-9488-28BAAF096F40}"/>
                  </a:ext>
                </a:extLst>
              </p:cNvPr>
              <p:cNvSpPr/>
              <p:nvPr/>
            </p:nvSpPr>
            <p:spPr>
              <a:xfrm>
                <a:off x="8728767" y="4568299"/>
                <a:ext cx="190528" cy="152156"/>
              </a:xfrm>
              <a:custGeom>
                <a:avLst/>
                <a:gdLst>
                  <a:gd name="connsiteX0" fmla="*/ 95264 w 190528"/>
                  <a:gd name="connsiteY0" fmla="*/ 6795 h 152156"/>
                  <a:gd name="connsiteX1" fmla="*/ 0 w 190528"/>
                  <a:gd name="connsiteY1" fmla="*/ 41437 h 152156"/>
                  <a:gd name="connsiteX2" fmla="*/ 95264 w 190528"/>
                  <a:gd name="connsiteY2" fmla="*/ 145362 h 152156"/>
                  <a:gd name="connsiteX3" fmla="*/ 190529 w 190528"/>
                  <a:gd name="connsiteY3" fmla="*/ 110720 h 152156"/>
                  <a:gd name="connsiteX4" fmla="*/ 95264 w 190528"/>
                  <a:gd name="connsiteY4" fmla="*/ 6795 h 152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52156">
                    <a:moveTo>
                      <a:pt x="95264" y="6795"/>
                    </a:moveTo>
                    <a:cubicBezTo>
                      <a:pt x="43302" y="-10526"/>
                      <a:pt x="0" y="6795"/>
                      <a:pt x="0" y="41437"/>
                    </a:cubicBezTo>
                    <a:cubicBezTo>
                      <a:pt x="0" y="76078"/>
                      <a:pt x="43302" y="128041"/>
                      <a:pt x="95264" y="145362"/>
                    </a:cubicBezTo>
                    <a:cubicBezTo>
                      <a:pt x="147227" y="162683"/>
                      <a:pt x="190529" y="145362"/>
                      <a:pt x="190529" y="110720"/>
                    </a:cubicBezTo>
                    <a:cubicBezTo>
                      <a:pt x="190529" y="67418"/>
                      <a:pt x="147227" y="24116"/>
                      <a:pt x="95264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86" name="Graphic 1">
              <a:extLst>
                <a:ext uri="{FF2B5EF4-FFF2-40B4-BE49-F238E27FC236}">
                  <a16:creationId xmlns="" xmlns:a16="http://schemas.microsoft.com/office/drawing/2014/main" id="{5850CAE1-00DB-4675-B858-706CA4DD5F56}"/>
                </a:ext>
              </a:extLst>
            </p:cNvPr>
            <p:cNvGrpSpPr/>
            <p:nvPr/>
          </p:nvGrpSpPr>
          <p:grpSpPr>
            <a:xfrm>
              <a:off x="2616389" y="3004996"/>
              <a:ext cx="62878" cy="458885"/>
              <a:chOff x="8295746" y="3139098"/>
              <a:chExt cx="190528" cy="1390479"/>
            </a:xfrm>
            <a:grpFill/>
          </p:grpSpPr>
          <p:sp>
            <p:nvSpPr>
              <p:cNvPr id="680" name="Freeform: Shape 143">
                <a:extLst>
                  <a:ext uri="{FF2B5EF4-FFF2-40B4-BE49-F238E27FC236}">
                    <a16:creationId xmlns="" xmlns:a16="http://schemas.microsoft.com/office/drawing/2014/main" id="{7D8E001C-57CE-49D0-9A6E-FB979AAD7755}"/>
                  </a:ext>
                </a:extLst>
              </p:cNvPr>
              <p:cNvSpPr/>
              <p:nvPr/>
            </p:nvSpPr>
            <p:spPr>
              <a:xfrm>
                <a:off x="8382351" y="3185096"/>
                <a:ext cx="25980" cy="1325044"/>
              </a:xfrm>
              <a:custGeom>
                <a:avLst/>
                <a:gdLst>
                  <a:gd name="connsiteX0" fmla="*/ 0 w 25980"/>
                  <a:gd name="connsiteY0" fmla="*/ 12991 h 1325044"/>
                  <a:gd name="connsiteX1" fmla="*/ 0 w 25980"/>
                  <a:gd name="connsiteY1" fmla="*/ 1312053 h 1325044"/>
                  <a:gd name="connsiteX2" fmla="*/ 25981 w 25980"/>
                  <a:gd name="connsiteY2" fmla="*/ 1312053 h 1325044"/>
                  <a:gd name="connsiteX3" fmla="*/ 25981 w 25980"/>
                  <a:gd name="connsiteY3" fmla="*/ 12991 h 1325044"/>
                  <a:gd name="connsiteX4" fmla="*/ 0 w 25980"/>
                  <a:gd name="connsiteY4" fmla="*/ 12991 h 13250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0" h="1325044">
                    <a:moveTo>
                      <a:pt x="0" y="12991"/>
                    </a:moveTo>
                    <a:cubicBezTo>
                      <a:pt x="0" y="446011"/>
                      <a:pt x="0" y="879032"/>
                      <a:pt x="0" y="1312053"/>
                    </a:cubicBezTo>
                    <a:cubicBezTo>
                      <a:pt x="0" y="1329374"/>
                      <a:pt x="25981" y="1329374"/>
                      <a:pt x="25981" y="1312053"/>
                    </a:cubicBezTo>
                    <a:cubicBezTo>
                      <a:pt x="25981" y="879032"/>
                      <a:pt x="25981" y="446011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1" name="Freeform: Shape 144">
                <a:extLst>
                  <a:ext uri="{FF2B5EF4-FFF2-40B4-BE49-F238E27FC236}">
                    <a16:creationId xmlns="" xmlns:a16="http://schemas.microsoft.com/office/drawing/2014/main" id="{117BB0B0-3404-4B17-8976-BB905E9BEF30}"/>
                  </a:ext>
                </a:extLst>
              </p:cNvPr>
              <p:cNvSpPr/>
              <p:nvPr/>
            </p:nvSpPr>
            <p:spPr>
              <a:xfrm>
                <a:off x="8295746" y="3139098"/>
                <a:ext cx="190528" cy="135299"/>
              </a:xfrm>
              <a:custGeom>
                <a:avLst/>
                <a:gdLst>
                  <a:gd name="connsiteX0" fmla="*/ 95264 w 190528"/>
                  <a:gd name="connsiteY0" fmla="*/ 15687 h 135299"/>
                  <a:gd name="connsiteX1" fmla="*/ 0 w 190528"/>
                  <a:gd name="connsiteY1" fmla="*/ 110952 h 135299"/>
                  <a:gd name="connsiteX2" fmla="*/ 95264 w 190528"/>
                  <a:gd name="connsiteY2" fmla="*/ 119612 h 135299"/>
                  <a:gd name="connsiteX3" fmla="*/ 190529 w 190528"/>
                  <a:gd name="connsiteY3" fmla="*/ 24348 h 135299"/>
                  <a:gd name="connsiteX4" fmla="*/ 95264 w 190528"/>
                  <a:gd name="connsiteY4" fmla="*/ 15687 h 1352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35299">
                    <a:moveTo>
                      <a:pt x="95264" y="15687"/>
                    </a:moveTo>
                    <a:cubicBezTo>
                      <a:pt x="43302" y="41669"/>
                      <a:pt x="0" y="84971"/>
                      <a:pt x="0" y="110952"/>
                    </a:cubicBezTo>
                    <a:cubicBezTo>
                      <a:pt x="0" y="136933"/>
                      <a:pt x="43302" y="145594"/>
                      <a:pt x="95264" y="119612"/>
                    </a:cubicBezTo>
                    <a:cubicBezTo>
                      <a:pt x="147227" y="102292"/>
                      <a:pt x="190529" y="58989"/>
                      <a:pt x="190529" y="24348"/>
                    </a:cubicBezTo>
                    <a:cubicBezTo>
                      <a:pt x="190529" y="-1633"/>
                      <a:pt x="147227" y="-10294"/>
                      <a:pt x="95264" y="1568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2" name="Freeform: Shape 145">
                <a:extLst>
                  <a:ext uri="{FF2B5EF4-FFF2-40B4-BE49-F238E27FC236}">
                    <a16:creationId xmlns="" xmlns:a16="http://schemas.microsoft.com/office/drawing/2014/main" id="{B3681A61-1B0A-482C-9D66-BABDFABC28EA}"/>
                  </a:ext>
                </a:extLst>
              </p:cNvPr>
              <p:cNvSpPr/>
              <p:nvPr/>
            </p:nvSpPr>
            <p:spPr>
              <a:xfrm>
                <a:off x="8295746" y="4398474"/>
                <a:ext cx="190528" cy="131103"/>
              </a:xfrm>
              <a:custGeom>
                <a:avLst/>
                <a:gdLst>
                  <a:gd name="connsiteX0" fmla="*/ 95264 w 190528"/>
                  <a:gd name="connsiteY0" fmla="*/ 12071 h 131103"/>
                  <a:gd name="connsiteX1" fmla="*/ 0 w 190528"/>
                  <a:gd name="connsiteY1" fmla="*/ 20732 h 131103"/>
                  <a:gd name="connsiteX2" fmla="*/ 95264 w 190528"/>
                  <a:gd name="connsiteY2" fmla="*/ 115997 h 131103"/>
                  <a:gd name="connsiteX3" fmla="*/ 190529 w 190528"/>
                  <a:gd name="connsiteY3" fmla="*/ 98676 h 131103"/>
                  <a:gd name="connsiteX4" fmla="*/ 95264 w 190528"/>
                  <a:gd name="connsiteY4" fmla="*/ 12071 h 1311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31103">
                    <a:moveTo>
                      <a:pt x="95264" y="12071"/>
                    </a:moveTo>
                    <a:cubicBezTo>
                      <a:pt x="43302" y="-5249"/>
                      <a:pt x="0" y="-5249"/>
                      <a:pt x="0" y="20732"/>
                    </a:cubicBezTo>
                    <a:cubicBezTo>
                      <a:pt x="0" y="46713"/>
                      <a:pt x="43302" y="90015"/>
                      <a:pt x="95264" y="115997"/>
                    </a:cubicBezTo>
                    <a:cubicBezTo>
                      <a:pt x="147227" y="141978"/>
                      <a:pt x="190529" y="133317"/>
                      <a:pt x="190529" y="98676"/>
                    </a:cubicBezTo>
                    <a:cubicBezTo>
                      <a:pt x="190529" y="81355"/>
                      <a:pt x="147227" y="38053"/>
                      <a:pt x="95264" y="1207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87" name="Graphic 1">
              <a:extLst>
                <a:ext uri="{FF2B5EF4-FFF2-40B4-BE49-F238E27FC236}">
                  <a16:creationId xmlns="" xmlns:a16="http://schemas.microsoft.com/office/drawing/2014/main" id="{F302541D-62AC-4725-8535-CDCD5F461CE7}"/>
                </a:ext>
              </a:extLst>
            </p:cNvPr>
            <p:cNvGrpSpPr/>
            <p:nvPr/>
          </p:nvGrpSpPr>
          <p:grpSpPr>
            <a:xfrm>
              <a:off x="2476342" y="3078371"/>
              <a:ext cx="62878" cy="317106"/>
              <a:chOff x="7871386" y="3361436"/>
              <a:chExt cx="190528" cy="960871"/>
            </a:xfrm>
            <a:grpFill/>
          </p:grpSpPr>
          <p:sp>
            <p:nvSpPr>
              <p:cNvPr id="677" name="Freeform: Shape 140">
                <a:extLst>
                  <a:ext uri="{FF2B5EF4-FFF2-40B4-BE49-F238E27FC236}">
                    <a16:creationId xmlns="" xmlns:a16="http://schemas.microsoft.com/office/drawing/2014/main" id="{2520551C-991B-4980-ABF2-0334574DB77B}"/>
                  </a:ext>
                </a:extLst>
              </p:cNvPr>
              <p:cNvSpPr/>
              <p:nvPr/>
            </p:nvSpPr>
            <p:spPr>
              <a:xfrm>
                <a:off x="7949330" y="3401607"/>
                <a:ext cx="27370" cy="892023"/>
              </a:xfrm>
              <a:custGeom>
                <a:avLst/>
                <a:gdLst>
                  <a:gd name="connsiteX0" fmla="*/ 0 w 27370"/>
                  <a:gd name="connsiteY0" fmla="*/ 12991 h 892023"/>
                  <a:gd name="connsiteX1" fmla="*/ 0 w 27370"/>
                  <a:gd name="connsiteY1" fmla="*/ 879032 h 892023"/>
                  <a:gd name="connsiteX2" fmla="*/ 25981 w 27370"/>
                  <a:gd name="connsiteY2" fmla="*/ 879032 h 892023"/>
                  <a:gd name="connsiteX3" fmla="*/ 25981 w 27370"/>
                  <a:gd name="connsiteY3" fmla="*/ 12991 h 892023"/>
                  <a:gd name="connsiteX4" fmla="*/ 0 w 27370"/>
                  <a:gd name="connsiteY4" fmla="*/ 12991 h 8920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370" h="892023">
                    <a:moveTo>
                      <a:pt x="0" y="12991"/>
                    </a:moveTo>
                    <a:cubicBezTo>
                      <a:pt x="0" y="298784"/>
                      <a:pt x="0" y="593239"/>
                      <a:pt x="0" y="879032"/>
                    </a:cubicBezTo>
                    <a:cubicBezTo>
                      <a:pt x="0" y="896353"/>
                      <a:pt x="25981" y="896353"/>
                      <a:pt x="25981" y="879032"/>
                    </a:cubicBezTo>
                    <a:cubicBezTo>
                      <a:pt x="25981" y="593239"/>
                      <a:pt x="25981" y="298784"/>
                      <a:pt x="25981" y="12991"/>
                    </a:cubicBezTo>
                    <a:cubicBezTo>
                      <a:pt x="3464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8" name="Freeform: Shape 141">
                <a:extLst>
                  <a:ext uri="{FF2B5EF4-FFF2-40B4-BE49-F238E27FC236}">
                    <a16:creationId xmlns="" xmlns:a16="http://schemas.microsoft.com/office/drawing/2014/main" id="{449EAAC7-0387-4C68-ADD0-D462F943E73C}"/>
                  </a:ext>
                </a:extLst>
              </p:cNvPr>
              <p:cNvSpPr/>
              <p:nvPr/>
            </p:nvSpPr>
            <p:spPr>
              <a:xfrm>
                <a:off x="7871386" y="3361436"/>
                <a:ext cx="190528" cy="123225"/>
              </a:xfrm>
              <a:custGeom>
                <a:avLst/>
                <a:gdLst>
                  <a:gd name="connsiteX0" fmla="*/ 95264 w 190528"/>
                  <a:gd name="connsiteY0" fmla="*/ 27180 h 123225"/>
                  <a:gd name="connsiteX1" fmla="*/ 0 w 190528"/>
                  <a:gd name="connsiteY1" fmla="*/ 113784 h 123225"/>
                  <a:gd name="connsiteX2" fmla="*/ 95264 w 190528"/>
                  <a:gd name="connsiteY2" fmla="*/ 105124 h 123225"/>
                  <a:gd name="connsiteX3" fmla="*/ 190529 w 190528"/>
                  <a:gd name="connsiteY3" fmla="*/ 18520 h 123225"/>
                  <a:gd name="connsiteX4" fmla="*/ 95264 w 190528"/>
                  <a:gd name="connsiteY4" fmla="*/ 27180 h 1232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23225">
                    <a:moveTo>
                      <a:pt x="95264" y="27180"/>
                    </a:moveTo>
                    <a:cubicBezTo>
                      <a:pt x="43302" y="53161"/>
                      <a:pt x="0" y="96464"/>
                      <a:pt x="0" y="113784"/>
                    </a:cubicBezTo>
                    <a:cubicBezTo>
                      <a:pt x="0" y="131105"/>
                      <a:pt x="43302" y="122445"/>
                      <a:pt x="95264" y="105124"/>
                    </a:cubicBezTo>
                    <a:cubicBezTo>
                      <a:pt x="147227" y="79143"/>
                      <a:pt x="190529" y="44501"/>
                      <a:pt x="190529" y="18520"/>
                    </a:cubicBezTo>
                    <a:cubicBezTo>
                      <a:pt x="190529" y="-7461"/>
                      <a:pt x="147227" y="-7461"/>
                      <a:pt x="95264" y="2718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9" name="Freeform: Shape 142">
                <a:extLst>
                  <a:ext uri="{FF2B5EF4-FFF2-40B4-BE49-F238E27FC236}">
                    <a16:creationId xmlns="" xmlns:a16="http://schemas.microsoft.com/office/drawing/2014/main" id="{EC771AEA-7812-4593-ADE1-06C6A3798F26}"/>
                  </a:ext>
                </a:extLst>
              </p:cNvPr>
              <p:cNvSpPr/>
              <p:nvPr/>
            </p:nvSpPr>
            <p:spPr>
              <a:xfrm>
                <a:off x="7871386" y="4199284"/>
                <a:ext cx="190528" cy="123023"/>
              </a:xfrm>
              <a:custGeom>
                <a:avLst/>
                <a:gdLst>
                  <a:gd name="connsiteX0" fmla="*/ 95264 w 190528"/>
                  <a:gd name="connsiteY0" fmla="*/ 20732 h 123023"/>
                  <a:gd name="connsiteX1" fmla="*/ 0 w 190528"/>
                  <a:gd name="connsiteY1" fmla="*/ 12072 h 123023"/>
                  <a:gd name="connsiteX2" fmla="*/ 95264 w 190528"/>
                  <a:gd name="connsiteY2" fmla="*/ 98676 h 123023"/>
                  <a:gd name="connsiteX3" fmla="*/ 190529 w 190528"/>
                  <a:gd name="connsiteY3" fmla="*/ 107336 h 123023"/>
                  <a:gd name="connsiteX4" fmla="*/ 95264 w 190528"/>
                  <a:gd name="connsiteY4" fmla="*/ 20732 h 1230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23023">
                    <a:moveTo>
                      <a:pt x="95264" y="20732"/>
                    </a:moveTo>
                    <a:cubicBezTo>
                      <a:pt x="43302" y="-5249"/>
                      <a:pt x="0" y="-5249"/>
                      <a:pt x="0" y="12072"/>
                    </a:cubicBezTo>
                    <a:cubicBezTo>
                      <a:pt x="0" y="29393"/>
                      <a:pt x="43302" y="72695"/>
                      <a:pt x="95264" y="98676"/>
                    </a:cubicBezTo>
                    <a:cubicBezTo>
                      <a:pt x="147227" y="124657"/>
                      <a:pt x="190529" y="133317"/>
                      <a:pt x="190529" y="107336"/>
                    </a:cubicBezTo>
                    <a:cubicBezTo>
                      <a:pt x="190529" y="90015"/>
                      <a:pt x="147227" y="46713"/>
                      <a:pt x="95264" y="2073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88" name="Graphic 1">
              <a:extLst>
                <a:ext uri="{FF2B5EF4-FFF2-40B4-BE49-F238E27FC236}">
                  <a16:creationId xmlns="" xmlns:a16="http://schemas.microsoft.com/office/drawing/2014/main" id="{760A9E31-A313-4666-A509-D7C4D0C5C567}"/>
                </a:ext>
              </a:extLst>
            </p:cNvPr>
            <p:cNvGrpSpPr/>
            <p:nvPr/>
          </p:nvGrpSpPr>
          <p:grpSpPr>
            <a:xfrm>
              <a:off x="2336295" y="3157763"/>
              <a:ext cx="62878" cy="159257"/>
              <a:chOff x="7447025" y="3602003"/>
              <a:chExt cx="190529" cy="482570"/>
            </a:xfrm>
            <a:grpFill/>
          </p:grpSpPr>
          <p:sp>
            <p:nvSpPr>
              <p:cNvPr id="674" name="Freeform: Shape 137">
                <a:extLst>
                  <a:ext uri="{FF2B5EF4-FFF2-40B4-BE49-F238E27FC236}">
                    <a16:creationId xmlns="" xmlns:a16="http://schemas.microsoft.com/office/drawing/2014/main" id="{B7E1B9B0-C347-4005-9A78-F25ABFF6061D}"/>
                  </a:ext>
                </a:extLst>
              </p:cNvPr>
              <p:cNvSpPr/>
              <p:nvPr/>
            </p:nvSpPr>
            <p:spPr>
              <a:xfrm>
                <a:off x="7524969" y="3635438"/>
                <a:ext cx="25981" cy="407039"/>
              </a:xfrm>
              <a:custGeom>
                <a:avLst/>
                <a:gdLst>
                  <a:gd name="connsiteX0" fmla="*/ 0 w 25981"/>
                  <a:gd name="connsiteY0" fmla="*/ 12991 h 407039"/>
                  <a:gd name="connsiteX1" fmla="*/ 0 w 25981"/>
                  <a:gd name="connsiteY1" fmla="*/ 394049 h 407039"/>
                  <a:gd name="connsiteX2" fmla="*/ 25982 w 25981"/>
                  <a:gd name="connsiteY2" fmla="*/ 394049 h 407039"/>
                  <a:gd name="connsiteX3" fmla="*/ 25982 w 25981"/>
                  <a:gd name="connsiteY3" fmla="*/ 12991 h 407039"/>
                  <a:gd name="connsiteX4" fmla="*/ 0 w 25981"/>
                  <a:gd name="connsiteY4" fmla="*/ 12991 h 4070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407039">
                    <a:moveTo>
                      <a:pt x="0" y="12991"/>
                    </a:moveTo>
                    <a:cubicBezTo>
                      <a:pt x="0" y="142897"/>
                      <a:pt x="0" y="272803"/>
                      <a:pt x="0" y="394049"/>
                    </a:cubicBezTo>
                    <a:cubicBezTo>
                      <a:pt x="0" y="411370"/>
                      <a:pt x="25982" y="411370"/>
                      <a:pt x="25982" y="394049"/>
                    </a:cubicBezTo>
                    <a:cubicBezTo>
                      <a:pt x="25982" y="264143"/>
                      <a:pt x="25982" y="134237"/>
                      <a:pt x="25982" y="12991"/>
                    </a:cubicBezTo>
                    <a:cubicBezTo>
                      <a:pt x="2598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5" name="Freeform: Shape 138">
                <a:extLst>
                  <a:ext uri="{FF2B5EF4-FFF2-40B4-BE49-F238E27FC236}">
                    <a16:creationId xmlns="" xmlns:a16="http://schemas.microsoft.com/office/drawing/2014/main" id="{85A57FB9-1849-4990-94BF-6925B14F7CF4}"/>
                  </a:ext>
                </a:extLst>
              </p:cNvPr>
              <p:cNvSpPr/>
              <p:nvPr/>
            </p:nvSpPr>
            <p:spPr>
              <a:xfrm>
                <a:off x="7447025" y="3602003"/>
                <a:ext cx="190529" cy="109301"/>
              </a:xfrm>
              <a:custGeom>
                <a:avLst/>
                <a:gdLst>
                  <a:gd name="connsiteX0" fmla="*/ 95264 w 190529"/>
                  <a:gd name="connsiteY0" fmla="*/ 37765 h 109301"/>
                  <a:gd name="connsiteX1" fmla="*/ 0 w 190529"/>
                  <a:gd name="connsiteY1" fmla="*/ 107049 h 109301"/>
                  <a:gd name="connsiteX2" fmla="*/ 95264 w 190529"/>
                  <a:gd name="connsiteY2" fmla="*/ 72407 h 109301"/>
                  <a:gd name="connsiteX3" fmla="*/ 190530 w 190529"/>
                  <a:gd name="connsiteY3" fmla="*/ 3124 h 109301"/>
                  <a:gd name="connsiteX4" fmla="*/ 95264 w 190529"/>
                  <a:gd name="connsiteY4" fmla="*/ 37765 h 109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09301">
                    <a:moveTo>
                      <a:pt x="95264" y="37765"/>
                    </a:moveTo>
                    <a:cubicBezTo>
                      <a:pt x="43302" y="72407"/>
                      <a:pt x="0" y="98388"/>
                      <a:pt x="0" y="107049"/>
                    </a:cubicBezTo>
                    <a:cubicBezTo>
                      <a:pt x="0" y="115709"/>
                      <a:pt x="43302" y="98388"/>
                      <a:pt x="95264" y="72407"/>
                    </a:cubicBezTo>
                    <a:cubicBezTo>
                      <a:pt x="147228" y="46426"/>
                      <a:pt x="190530" y="11784"/>
                      <a:pt x="190530" y="3124"/>
                    </a:cubicBezTo>
                    <a:cubicBezTo>
                      <a:pt x="190530" y="-5537"/>
                      <a:pt x="138567" y="3124"/>
                      <a:pt x="95264" y="3776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6" name="Freeform: Shape 139">
                <a:extLst>
                  <a:ext uri="{FF2B5EF4-FFF2-40B4-BE49-F238E27FC236}">
                    <a16:creationId xmlns="" xmlns:a16="http://schemas.microsoft.com/office/drawing/2014/main" id="{4DE42E60-138D-463E-B131-C9A67C8F4CD5}"/>
                  </a:ext>
                </a:extLst>
              </p:cNvPr>
              <p:cNvSpPr/>
              <p:nvPr/>
            </p:nvSpPr>
            <p:spPr>
              <a:xfrm>
                <a:off x="7447025" y="3975272"/>
                <a:ext cx="190529" cy="109301"/>
              </a:xfrm>
              <a:custGeom>
                <a:avLst/>
                <a:gdLst>
                  <a:gd name="connsiteX0" fmla="*/ 95264 w 190529"/>
                  <a:gd name="connsiteY0" fmla="*/ 36895 h 109301"/>
                  <a:gd name="connsiteX1" fmla="*/ 0 w 190529"/>
                  <a:gd name="connsiteY1" fmla="*/ 2253 h 109301"/>
                  <a:gd name="connsiteX2" fmla="*/ 95264 w 190529"/>
                  <a:gd name="connsiteY2" fmla="*/ 71536 h 109301"/>
                  <a:gd name="connsiteX3" fmla="*/ 190530 w 190529"/>
                  <a:gd name="connsiteY3" fmla="*/ 106178 h 109301"/>
                  <a:gd name="connsiteX4" fmla="*/ 95264 w 190529"/>
                  <a:gd name="connsiteY4" fmla="*/ 36895 h 109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09301">
                    <a:moveTo>
                      <a:pt x="95264" y="36895"/>
                    </a:moveTo>
                    <a:cubicBezTo>
                      <a:pt x="43302" y="10913"/>
                      <a:pt x="0" y="-6408"/>
                      <a:pt x="0" y="2253"/>
                    </a:cubicBezTo>
                    <a:cubicBezTo>
                      <a:pt x="0" y="10913"/>
                      <a:pt x="43302" y="36895"/>
                      <a:pt x="95264" y="71536"/>
                    </a:cubicBezTo>
                    <a:cubicBezTo>
                      <a:pt x="147228" y="106178"/>
                      <a:pt x="190530" y="114838"/>
                      <a:pt x="190530" y="106178"/>
                    </a:cubicBezTo>
                    <a:cubicBezTo>
                      <a:pt x="181869" y="88857"/>
                      <a:pt x="138567" y="62876"/>
                      <a:pt x="95264" y="368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89" name="Graphic 1">
              <a:extLst>
                <a:ext uri="{FF2B5EF4-FFF2-40B4-BE49-F238E27FC236}">
                  <a16:creationId xmlns="" xmlns:a16="http://schemas.microsoft.com/office/drawing/2014/main" id="{BD9BBA1D-DC5A-4DC7-A97F-C9FC8FDF97B9}"/>
                </a:ext>
              </a:extLst>
            </p:cNvPr>
            <p:cNvGrpSpPr/>
            <p:nvPr/>
          </p:nvGrpSpPr>
          <p:grpSpPr>
            <a:xfrm>
              <a:off x="2193389" y="3201112"/>
              <a:ext cx="62878" cy="72560"/>
              <a:chOff x="7014004" y="3733354"/>
              <a:chExt cx="190529" cy="219867"/>
            </a:xfrm>
            <a:grpFill/>
          </p:grpSpPr>
          <p:sp>
            <p:nvSpPr>
              <p:cNvPr id="671" name="Freeform: Shape 134">
                <a:extLst>
                  <a:ext uri="{FF2B5EF4-FFF2-40B4-BE49-F238E27FC236}">
                    <a16:creationId xmlns="" xmlns:a16="http://schemas.microsoft.com/office/drawing/2014/main" id="{DA62CAA7-5662-4B42-9451-7893E14937FE}"/>
                  </a:ext>
                </a:extLst>
              </p:cNvPr>
              <p:cNvSpPr/>
              <p:nvPr/>
            </p:nvSpPr>
            <p:spPr>
              <a:xfrm>
                <a:off x="7091948" y="3768335"/>
                <a:ext cx="27371" cy="135576"/>
              </a:xfrm>
              <a:custGeom>
                <a:avLst/>
                <a:gdLst>
                  <a:gd name="connsiteX0" fmla="*/ 0 w 27371"/>
                  <a:gd name="connsiteY0" fmla="*/ 10000 h 135576"/>
                  <a:gd name="connsiteX1" fmla="*/ 0 w 27371"/>
                  <a:gd name="connsiteY1" fmla="*/ 122586 h 135576"/>
                  <a:gd name="connsiteX2" fmla="*/ 25982 w 27371"/>
                  <a:gd name="connsiteY2" fmla="*/ 122586 h 135576"/>
                  <a:gd name="connsiteX3" fmla="*/ 25982 w 27371"/>
                  <a:gd name="connsiteY3" fmla="*/ 10000 h 135576"/>
                  <a:gd name="connsiteX4" fmla="*/ 0 w 27371"/>
                  <a:gd name="connsiteY4" fmla="*/ 10000 h 1355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371" h="135576">
                    <a:moveTo>
                      <a:pt x="0" y="10000"/>
                    </a:moveTo>
                    <a:cubicBezTo>
                      <a:pt x="0" y="44642"/>
                      <a:pt x="0" y="87944"/>
                      <a:pt x="0" y="122586"/>
                    </a:cubicBezTo>
                    <a:cubicBezTo>
                      <a:pt x="0" y="139907"/>
                      <a:pt x="25982" y="139907"/>
                      <a:pt x="25982" y="122586"/>
                    </a:cubicBezTo>
                    <a:cubicBezTo>
                      <a:pt x="25982" y="87944"/>
                      <a:pt x="25982" y="44642"/>
                      <a:pt x="25982" y="10000"/>
                    </a:cubicBezTo>
                    <a:cubicBezTo>
                      <a:pt x="34642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2" name="Freeform: Shape 135">
                <a:extLst>
                  <a:ext uri="{FF2B5EF4-FFF2-40B4-BE49-F238E27FC236}">
                    <a16:creationId xmlns="" xmlns:a16="http://schemas.microsoft.com/office/drawing/2014/main" id="{CE37D376-E5BF-46BA-9BEE-5643B4F04650}"/>
                  </a:ext>
                </a:extLst>
              </p:cNvPr>
              <p:cNvSpPr/>
              <p:nvPr/>
            </p:nvSpPr>
            <p:spPr>
              <a:xfrm>
                <a:off x="7014004" y="3838958"/>
                <a:ext cx="190529" cy="114263"/>
              </a:xfrm>
              <a:custGeom>
                <a:avLst/>
                <a:gdLst>
                  <a:gd name="connsiteX0" fmla="*/ 0 w 190529"/>
                  <a:gd name="connsiteY0" fmla="*/ 112585 h 114263"/>
                  <a:gd name="connsiteX1" fmla="*/ 95264 w 190529"/>
                  <a:gd name="connsiteY1" fmla="*/ 60623 h 114263"/>
                  <a:gd name="connsiteX2" fmla="*/ 190530 w 190529"/>
                  <a:gd name="connsiteY2" fmla="*/ 0 h 114263"/>
                  <a:gd name="connsiteX3" fmla="*/ 95264 w 190529"/>
                  <a:gd name="connsiteY3" fmla="*/ 51962 h 114263"/>
                  <a:gd name="connsiteX4" fmla="*/ 0 w 190529"/>
                  <a:gd name="connsiteY4" fmla="*/ 112585 h 1142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4263">
                    <a:moveTo>
                      <a:pt x="0" y="112585"/>
                    </a:moveTo>
                    <a:cubicBezTo>
                      <a:pt x="0" y="121246"/>
                      <a:pt x="43302" y="95264"/>
                      <a:pt x="95264" y="60623"/>
                    </a:cubicBezTo>
                    <a:cubicBezTo>
                      <a:pt x="147228" y="25981"/>
                      <a:pt x="190530" y="0"/>
                      <a:pt x="190530" y="0"/>
                    </a:cubicBezTo>
                    <a:cubicBezTo>
                      <a:pt x="190530" y="0"/>
                      <a:pt x="147228" y="17321"/>
                      <a:pt x="95264" y="51962"/>
                    </a:cubicBezTo>
                    <a:cubicBezTo>
                      <a:pt x="43302" y="77944"/>
                      <a:pt x="0" y="103925"/>
                      <a:pt x="0" y="11258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3" name="Freeform: Shape 136">
                <a:extLst>
                  <a:ext uri="{FF2B5EF4-FFF2-40B4-BE49-F238E27FC236}">
                    <a16:creationId xmlns="" xmlns:a16="http://schemas.microsoft.com/office/drawing/2014/main" id="{67040A80-A093-4272-8D9A-9E5D84CC9803}"/>
                  </a:ext>
                </a:extLst>
              </p:cNvPr>
              <p:cNvSpPr/>
              <p:nvPr/>
            </p:nvSpPr>
            <p:spPr>
              <a:xfrm>
                <a:off x="7014004" y="3733354"/>
                <a:ext cx="190529" cy="114263"/>
              </a:xfrm>
              <a:custGeom>
                <a:avLst/>
                <a:gdLst>
                  <a:gd name="connsiteX0" fmla="*/ 0 w 190529"/>
                  <a:gd name="connsiteY0" fmla="*/ 1679 h 114263"/>
                  <a:gd name="connsiteX1" fmla="*/ 95264 w 190529"/>
                  <a:gd name="connsiteY1" fmla="*/ 62302 h 114263"/>
                  <a:gd name="connsiteX2" fmla="*/ 190530 w 190529"/>
                  <a:gd name="connsiteY2" fmla="*/ 114264 h 114263"/>
                  <a:gd name="connsiteX3" fmla="*/ 95264 w 190529"/>
                  <a:gd name="connsiteY3" fmla="*/ 53641 h 114263"/>
                  <a:gd name="connsiteX4" fmla="*/ 0 w 190529"/>
                  <a:gd name="connsiteY4" fmla="*/ 1679 h 1142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4263">
                    <a:moveTo>
                      <a:pt x="0" y="1679"/>
                    </a:moveTo>
                    <a:cubicBezTo>
                      <a:pt x="0" y="10339"/>
                      <a:pt x="43302" y="36320"/>
                      <a:pt x="95264" y="62302"/>
                    </a:cubicBezTo>
                    <a:cubicBezTo>
                      <a:pt x="147228" y="88283"/>
                      <a:pt x="190530" y="114264"/>
                      <a:pt x="190530" y="114264"/>
                    </a:cubicBezTo>
                    <a:cubicBezTo>
                      <a:pt x="190530" y="114264"/>
                      <a:pt x="147228" y="88283"/>
                      <a:pt x="95264" y="53641"/>
                    </a:cubicBezTo>
                    <a:cubicBezTo>
                      <a:pt x="43302" y="18999"/>
                      <a:pt x="0" y="-6982"/>
                      <a:pt x="0" y="167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90" name="Graphic 1">
              <a:extLst>
                <a:ext uri="{FF2B5EF4-FFF2-40B4-BE49-F238E27FC236}">
                  <a16:creationId xmlns="" xmlns:a16="http://schemas.microsoft.com/office/drawing/2014/main" id="{87CFD052-5989-4A9E-96BA-BB0200B44E1D}"/>
                </a:ext>
              </a:extLst>
            </p:cNvPr>
            <p:cNvGrpSpPr/>
            <p:nvPr/>
          </p:nvGrpSpPr>
          <p:grpSpPr>
            <a:xfrm>
              <a:off x="2053342" y="3118781"/>
              <a:ext cx="62878" cy="234365"/>
              <a:chOff x="6589644" y="3483881"/>
              <a:chExt cx="190529" cy="710154"/>
            </a:xfrm>
            <a:grpFill/>
          </p:grpSpPr>
          <p:sp>
            <p:nvSpPr>
              <p:cNvPr id="668" name="Freeform: Shape 131">
                <a:extLst>
                  <a:ext uri="{FF2B5EF4-FFF2-40B4-BE49-F238E27FC236}">
                    <a16:creationId xmlns="" xmlns:a16="http://schemas.microsoft.com/office/drawing/2014/main" id="{BD9FDCE5-17DC-4B56-B687-9F1EE6DB6D27}"/>
                  </a:ext>
                </a:extLst>
              </p:cNvPr>
              <p:cNvSpPr/>
              <p:nvPr/>
            </p:nvSpPr>
            <p:spPr>
              <a:xfrm>
                <a:off x="6667587" y="3519446"/>
                <a:ext cx="25981" cy="644277"/>
              </a:xfrm>
              <a:custGeom>
                <a:avLst/>
                <a:gdLst>
                  <a:gd name="connsiteX0" fmla="*/ 0 w 25981"/>
                  <a:gd name="connsiteY0" fmla="*/ 16398 h 644277"/>
                  <a:gd name="connsiteX1" fmla="*/ 0 w 25981"/>
                  <a:gd name="connsiteY1" fmla="*/ 631287 h 644277"/>
                  <a:gd name="connsiteX2" fmla="*/ 25982 w 25981"/>
                  <a:gd name="connsiteY2" fmla="*/ 631287 h 644277"/>
                  <a:gd name="connsiteX3" fmla="*/ 25982 w 25981"/>
                  <a:gd name="connsiteY3" fmla="*/ 16398 h 644277"/>
                  <a:gd name="connsiteX4" fmla="*/ 0 w 25981"/>
                  <a:gd name="connsiteY4" fmla="*/ 16398 h 6442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644277">
                    <a:moveTo>
                      <a:pt x="0" y="16398"/>
                    </a:moveTo>
                    <a:cubicBezTo>
                      <a:pt x="0" y="224248"/>
                      <a:pt x="0" y="423437"/>
                      <a:pt x="0" y="631287"/>
                    </a:cubicBezTo>
                    <a:cubicBezTo>
                      <a:pt x="0" y="648608"/>
                      <a:pt x="25982" y="648608"/>
                      <a:pt x="25982" y="631287"/>
                    </a:cubicBezTo>
                    <a:cubicBezTo>
                      <a:pt x="25982" y="423437"/>
                      <a:pt x="25982" y="224248"/>
                      <a:pt x="25982" y="16398"/>
                    </a:cubicBezTo>
                    <a:cubicBezTo>
                      <a:pt x="25982" y="-923"/>
                      <a:pt x="0" y="-9584"/>
                      <a:pt x="0" y="1639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69" name="Freeform: Shape 132">
                <a:extLst>
                  <a:ext uri="{FF2B5EF4-FFF2-40B4-BE49-F238E27FC236}">
                    <a16:creationId xmlns="" xmlns:a16="http://schemas.microsoft.com/office/drawing/2014/main" id="{610751D4-7004-4CEC-921D-2C0149168BF7}"/>
                  </a:ext>
                </a:extLst>
              </p:cNvPr>
              <p:cNvSpPr/>
              <p:nvPr/>
            </p:nvSpPr>
            <p:spPr>
              <a:xfrm>
                <a:off x="6589644" y="4078202"/>
                <a:ext cx="190529" cy="115833"/>
              </a:xfrm>
              <a:custGeom>
                <a:avLst/>
                <a:gdLst>
                  <a:gd name="connsiteX0" fmla="*/ 95265 w 190529"/>
                  <a:gd name="connsiteY0" fmla="*/ 29229 h 115833"/>
                  <a:gd name="connsiteX1" fmla="*/ 0 w 190529"/>
                  <a:gd name="connsiteY1" fmla="*/ 107173 h 115833"/>
                  <a:gd name="connsiteX2" fmla="*/ 95265 w 190529"/>
                  <a:gd name="connsiteY2" fmla="*/ 81191 h 115833"/>
                  <a:gd name="connsiteX3" fmla="*/ 190530 w 190529"/>
                  <a:gd name="connsiteY3" fmla="*/ 3248 h 115833"/>
                  <a:gd name="connsiteX4" fmla="*/ 95265 w 190529"/>
                  <a:gd name="connsiteY4" fmla="*/ 29229 h 1158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5833">
                    <a:moveTo>
                      <a:pt x="95265" y="29229"/>
                    </a:moveTo>
                    <a:cubicBezTo>
                      <a:pt x="43302" y="55210"/>
                      <a:pt x="0" y="89852"/>
                      <a:pt x="0" y="107173"/>
                    </a:cubicBezTo>
                    <a:cubicBezTo>
                      <a:pt x="0" y="124494"/>
                      <a:pt x="43302" y="115833"/>
                      <a:pt x="95265" y="81191"/>
                    </a:cubicBezTo>
                    <a:cubicBezTo>
                      <a:pt x="147228" y="46550"/>
                      <a:pt x="190530" y="11908"/>
                      <a:pt x="190530" y="3248"/>
                    </a:cubicBezTo>
                    <a:cubicBezTo>
                      <a:pt x="181869" y="-5413"/>
                      <a:pt x="147228" y="3248"/>
                      <a:pt x="95265" y="2922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0" name="Freeform: Shape 133">
                <a:extLst>
                  <a:ext uri="{FF2B5EF4-FFF2-40B4-BE49-F238E27FC236}">
                    <a16:creationId xmlns="" xmlns:a16="http://schemas.microsoft.com/office/drawing/2014/main" id="{CCABE479-7933-44F1-BAB8-C052430B36A7}"/>
                  </a:ext>
                </a:extLst>
              </p:cNvPr>
              <p:cNvSpPr/>
              <p:nvPr/>
            </p:nvSpPr>
            <p:spPr>
              <a:xfrm>
                <a:off x="6589644" y="3483881"/>
                <a:ext cx="190529" cy="115833"/>
              </a:xfrm>
              <a:custGeom>
                <a:avLst/>
                <a:gdLst>
                  <a:gd name="connsiteX0" fmla="*/ 95265 w 190529"/>
                  <a:gd name="connsiteY0" fmla="*/ 34642 h 115833"/>
                  <a:gd name="connsiteX1" fmla="*/ 0 w 190529"/>
                  <a:gd name="connsiteY1" fmla="*/ 8660 h 115833"/>
                  <a:gd name="connsiteX2" fmla="*/ 95265 w 190529"/>
                  <a:gd name="connsiteY2" fmla="*/ 86604 h 115833"/>
                  <a:gd name="connsiteX3" fmla="*/ 190530 w 190529"/>
                  <a:gd name="connsiteY3" fmla="*/ 112585 h 115833"/>
                  <a:gd name="connsiteX4" fmla="*/ 95265 w 190529"/>
                  <a:gd name="connsiteY4" fmla="*/ 34642 h 1158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5833">
                    <a:moveTo>
                      <a:pt x="95265" y="34642"/>
                    </a:moveTo>
                    <a:cubicBezTo>
                      <a:pt x="43302" y="0"/>
                      <a:pt x="0" y="-8660"/>
                      <a:pt x="0" y="8660"/>
                    </a:cubicBezTo>
                    <a:cubicBezTo>
                      <a:pt x="0" y="25981"/>
                      <a:pt x="43302" y="60623"/>
                      <a:pt x="95265" y="86604"/>
                    </a:cubicBezTo>
                    <a:cubicBezTo>
                      <a:pt x="147228" y="112585"/>
                      <a:pt x="190530" y="121246"/>
                      <a:pt x="190530" y="112585"/>
                    </a:cubicBezTo>
                    <a:cubicBezTo>
                      <a:pt x="181869" y="103925"/>
                      <a:pt x="147228" y="69283"/>
                      <a:pt x="95265" y="3464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91" name="Graphic 1">
              <a:extLst>
                <a:ext uri="{FF2B5EF4-FFF2-40B4-BE49-F238E27FC236}">
                  <a16:creationId xmlns="" xmlns:a16="http://schemas.microsoft.com/office/drawing/2014/main" id="{6DF2F70D-3ECC-4946-B325-F8B9B09CFCD9}"/>
                </a:ext>
              </a:extLst>
            </p:cNvPr>
            <p:cNvGrpSpPr/>
            <p:nvPr/>
          </p:nvGrpSpPr>
          <p:grpSpPr>
            <a:xfrm>
              <a:off x="1910437" y="3043755"/>
              <a:ext cx="62878" cy="387273"/>
              <a:chOff x="6156623" y="3256545"/>
              <a:chExt cx="190529" cy="1173486"/>
            </a:xfrm>
            <a:grpFill/>
          </p:grpSpPr>
          <p:sp>
            <p:nvSpPr>
              <p:cNvPr id="665" name="Freeform: Shape 128">
                <a:extLst>
                  <a:ext uri="{FF2B5EF4-FFF2-40B4-BE49-F238E27FC236}">
                    <a16:creationId xmlns="" xmlns:a16="http://schemas.microsoft.com/office/drawing/2014/main" id="{E5167F22-8B72-4581-829E-19A4BB7DB1ED}"/>
                  </a:ext>
                </a:extLst>
              </p:cNvPr>
              <p:cNvSpPr/>
              <p:nvPr/>
            </p:nvSpPr>
            <p:spPr>
              <a:xfrm>
                <a:off x="6243227" y="3289021"/>
                <a:ext cx="25981" cy="1099873"/>
              </a:xfrm>
              <a:custGeom>
                <a:avLst/>
                <a:gdLst>
                  <a:gd name="connsiteX0" fmla="*/ 0 w 25981"/>
                  <a:gd name="connsiteY0" fmla="*/ 12991 h 1099873"/>
                  <a:gd name="connsiteX1" fmla="*/ 0 w 25981"/>
                  <a:gd name="connsiteY1" fmla="*/ 1086883 h 1099873"/>
                  <a:gd name="connsiteX2" fmla="*/ 25982 w 25981"/>
                  <a:gd name="connsiteY2" fmla="*/ 1086883 h 1099873"/>
                  <a:gd name="connsiteX3" fmla="*/ 25982 w 25981"/>
                  <a:gd name="connsiteY3" fmla="*/ 12991 h 1099873"/>
                  <a:gd name="connsiteX4" fmla="*/ 0 w 25981"/>
                  <a:gd name="connsiteY4" fmla="*/ 12991 h 10998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099873">
                    <a:moveTo>
                      <a:pt x="0" y="12991"/>
                    </a:moveTo>
                    <a:cubicBezTo>
                      <a:pt x="0" y="368068"/>
                      <a:pt x="0" y="731805"/>
                      <a:pt x="0" y="1086883"/>
                    </a:cubicBezTo>
                    <a:cubicBezTo>
                      <a:pt x="0" y="1104203"/>
                      <a:pt x="25982" y="1104203"/>
                      <a:pt x="25982" y="1086883"/>
                    </a:cubicBezTo>
                    <a:cubicBezTo>
                      <a:pt x="25982" y="731805"/>
                      <a:pt x="25982" y="368068"/>
                      <a:pt x="25982" y="12991"/>
                    </a:cubicBezTo>
                    <a:cubicBezTo>
                      <a:pt x="2598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66" name="Freeform: Shape 129">
                <a:extLst>
                  <a:ext uri="{FF2B5EF4-FFF2-40B4-BE49-F238E27FC236}">
                    <a16:creationId xmlns="" xmlns:a16="http://schemas.microsoft.com/office/drawing/2014/main" id="{F767134E-814F-4EB5-A907-873E2BC75317}"/>
                  </a:ext>
                </a:extLst>
              </p:cNvPr>
              <p:cNvSpPr/>
              <p:nvPr/>
            </p:nvSpPr>
            <p:spPr>
              <a:xfrm>
                <a:off x="6156623" y="4295795"/>
                <a:ext cx="190529" cy="134236"/>
              </a:xfrm>
              <a:custGeom>
                <a:avLst/>
                <a:gdLst>
                  <a:gd name="connsiteX0" fmla="*/ 95265 w 190529"/>
                  <a:gd name="connsiteY0" fmla="*/ 19486 h 134236"/>
                  <a:gd name="connsiteX1" fmla="*/ 0 w 190529"/>
                  <a:gd name="connsiteY1" fmla="*/ 114750 h 134236"/>
                  <a:gd name="connsiteX2" fmla="*/ 95265 w 190529"/>
                  <a:gd name="connsiteY2" fmla="*/ 114750 h 134236"/>
                  <a:gd name="connsiteX3" fmla="*/ 190530 w 190529"/>
                  <a:gd name="connsiteY3" fmla="*/ 19486 h 134236"/>
                  <a:gd name="connsiteX4" fmla="*/ 95265 w 190529"/>
                  <a:gd name="connsiteY4" fmla="*/ 19486 h 134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34236">
                    <a:moveTo>
                      <a:pt x="95265" y="19486"/>
                    </a:moveTo>
                    <a:cubicBezTo>
                      <a:pt x="43302" y="45467"/>
                      <a:pt x="0" y="80109"/>
                      <a:pt x="0" y="114750"/>
                    </a:cubicBezTo>
                    <a:cubicBezTo>
                      <a:pt x="0" y="140732"/>
                      <a:pt x="43302" y="140732"/>
                      <a:pt x="95265" y="114750"/>
                    </a:cubicBezTo>
                    <a:cubicBezTo>
                      <a:pt x="147228" y="88769"/>
                      <a:pt x="190530" y="45467"/>
                      <a:pt x="190530" y="19486"/>
                    </a:cubicBezTo>
                    <a:cubicBezTo>
                      <a:pt x="190530" y="-6495"/>
                      <a:pt x="147228" y="-6495"/>
                      <a:pt x="95265" y="1948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67" name="Freeform: Shape 130">
                <a:extLst>
                  <a:ext uri="{FF2B5EF4-FFF2-40B4-BE49-F238E27FC236}">
                    <a16:creationId xmlns="" xmlns:a16="http://schemas.microsoft.com/office/drawing/2014/main" id="{32480060-6F12-4960-8C80-52F402C829C2}"/>
                  </a:ext>
                </a:extLst>
              </p:cNvPr>
              <p:cNvSpPr/>
              <p:nvPr/>
            </p:nvSpPr>
            <p:spPr>
              <a:xfrm>
                <a:off x="6156623" y="3256545"/>
                <a:ext cx="190529" cy="134236"/>
              </a:xfrm>
              <a:custGeom>
                <a:avLst/>
                <a:gdLst>
                  <a:gd name="connsiteX0" fmla="*/ 95265 w 190529"/>
                  <a:gd name="connsiteY0" fmla="*/ 19486 h 134236"/>
                  <a:gd name="connsiteX1" fmla="*/ 0 w 190529"/>
                  <a:gd name="connsiteY1" fmla="*/ 19486 h 134236"/>
                  <a:gd name="connsiteX2" fmla="*/ 95265 w 190529"/>
                  <a:gd name="connsiteY2" fmla="*/ 114751 h 134236"/>
                  <a:gd name="connsiteX3" fmla="*/ 190530 w 190529"/>
                  <a:gd name="connsiteY3" fmla="*/ 114751 h 134236"/>
                  <a:gd name="connsiteX4" fmla="*/ 95265 w 190529"/>
                  <a:gd name="connsiteY4" fmla="*/ 19486 h 134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34236">
                    <a:moveTo>
                      <a:pt x="95265" y="19486"/>
                    </a:moveTo>
                    <a:cubicBezTo>
                      <a:pt x="43302" y="-6495"/>
                      <a:pt x="0" y="-6495"/>
                      <a:pt x="0" y="19486"/>
                    </a:cubicBezTo>
                    <a:cubicBezTo>
                      <a:pt x="0" y="45467"/>
                      <a:pt x="43302" y="88769"/>
                      <a:pt x="95265" y="114751"/>
                    </a:cubicBezTo>
                    <a:cubicBezTo>
                      <a:pt x="147228" y="140732"/>
                      <a:pt x="190530" y="140732"/>
                      <a:pt x="190530" y="114751"/>
                    </a:cubicBezTo>
                    <a:cubicBezTo>
                      <a:pt x="190530" y="88769"/>
                      <a:pt x="147228" y="45467"/>
                      <a:pt x="95265" y="1948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592" name="Freeform: Shape 14">
              <a:extLst>
                <a:ext uri="{FF2B5EF4-FFF2-40B4-BE49-F238E27FC236}">
                  <a16:creationId xmlns="" xmlns:a16="http://schemas.microsoft.com/office/drawing/2014/main" id="{078BBAFB-B24E-4940-8E45-7A7377FA8B2F}"/>
                </a:ext>
              </a:extLst>
            </p:cNvPr>
            <p:cNvSpPr/>
            <p:nvPr/>
          </p:nvSpPr>
          <p:spPr>
            <a:xfrm>
              <a:off x="1918569" y="3000337"/>
              <a:ext cx="2198326" cy="472848"/>
            </a:xfrm>
            <a:custGeom>
              <a:avLst/>
              <a:gdLst>
                <a:gd name="connsiteX0" fmla="*/ 6280143 w 6661201"/>
                <a:gd name="connsiteY0" fmla="*/ 151046 h 1432788"/>
                <a:gd name="connsiteX1" fmla="*/ 5925066 w 6661201"/>
                <a:gd name="connsiteY1" fmla="*/ 3819 h 1432788"/>
                <a:gd name="connsiteX2" fmla="*/ 5552669 w 6661201"/>
                <a:gd name="connsiteY2" fmla="*/ 99084 h 1432788"/>
                <a:gd name="connsiteX3" fmla="*/ 4825193 w 6661201"/>
                <a:gd name="connsiteY3" fmla="*/ 783257 h 1432788"/>
                <a:gd name="connsiteX4" fmla="*/ 4444135 w 6661201"/>
                <a:gd name="connsiteY4" fmla="*/ 1172976 h 1432788"/>
                <a:gd name="connsiteX5" fmla="*/ 4037095 w 6661201"/>
                <a:gd name="connsiteY5" fmla="*/ 1398147 h 1432788"/>
                <a:gd name="connsiteX6" fmla="*/ 3205695 w 6661201"/>
                <a:gd name="connsiteY6" fmla="*/ 991107 h 1432788"/>
                <a:gd name="connsiteX7" fmla="*/ 2469559 w 6661201"/>
                <a:gd name="connsiteY7" fmla="*/ 220330 h 1432788"/>
                <a:gd name="connsiteX8" fmla="*/ 1742084 w 6661201"/>
                <a:gd name="connsiteY8" fmla="*/ 47121 h 1432788"/>
                <a:gd name="connsiteX9" fmla="*/ 1335044 w 6661201"/>
                <a:gd name="connsiteY9" fmla="*/ 332915 h 1432788"/>
                <a:gd name="connsiteX10" fmla="*/ 936665 w 6661201"/>
                <a:gd name="connsiteY10" fmla="*/ 765936 h 1432788"/>
                <a:gd name="connsiteX11" fmla="*/ 503644 w 6661201"/>
                <a:gd name="connsiteY11" fmla="*/ 1198957 h 1432788"/>
                <a:gd name="connsiteX12" fmla="*/ 10000 w 6661201"/>
                <a:gd name="connsiteY12" fmla="*/ 1415468 h 1432788"/>
                <a:gd name="connsiteX13" fmla="*/ 10000 w 6661201"/>
                <a:gd name="connsiteY13" fmla="*/ 1432789 h 1432788"/>
                <a:gd name="connsiteX14" fmla="*/ 737475 w 6661201"/>
                <a:gd name="connsiteY14" fmla="*/ 999768 h 1432788"/>
                <a:gd name="connsiteX15" fmla="*/ 1490932 w 6661201"/>
                <a:gd name="connsiteY15" fmla="*/ 220330 h 1432788"/>
                <a:gd name="connsiteX16" fmla="*/ 1897972 w 6661201"/>
                <a:gd name="connsiteY16" fmla="*/ 21140 h 1432788"/>
                <a:gd name="connsiteX17" fmla="*/ 2339653 w 6661201"/>
                <a:gd name="connsiteY17" fmla="*/ 151046 h 1432788"/>
                <a:gd name="connsiteX18" fmla="*/ 3110430 w 6661201"/>
                <a:gd name="connsiteY18" fmla="*/ 913163 h 1432788"/>
                <a:gd name="connsiteX19" fmla="*/ 3820584 w 6661201"/>
                <a:gd name="connsiteY19" fmla="*/ 1415468 h 1432788"/>
                <a:gd name="connsiteX20" fmla="*/ 4556721 w 6661201"/>
                <a:gd name="connsiteY20" fmla="*/ 1095032 h 1432788"/>
                <a:gd name="connsiteX21" fmla="*/ 5310177 w 6661201"/>
                <a:gd name="connsiteY21" fmla="*/ 298274 h 1432788"/>
                <a:gd name="connsiteX22" fmla="*/ 5699896 w 6661201"/>
                <a:gd name="connsiteY22" fmla="*/ 47121 h 1432788"/>
                <a:gd name="connsiteX23" fmla="*/ 6141576 w 6661201"/>
                <a:gd name="connsiteY23" fmla="*/ 81763 h 1432788"/>
                <a:gd name="connsiteX24" fmla="*/ 6591919 w 6661201"/>
                <a:gd name="connsiteY24" fmla="*/ 436840 h 1432788"/>
                <a:gd name="connsiteX25" fmla="*/ 6661201 w 6661201"/>
                <a:gd name="connsiteY25" fmla="*/ 514784 h 1432788"/>
                <a:gd name="connsiteX26" fmla="*/ 6661201 w 6661201"/>
                <a:gd name="connsiteY26" fmla="*/ 480142 h 1432788"/>
                <a:gd name="connsiteX27" fmla="*/ 6280143 w 6661201"/>
                <a:gd name="connsiteY27" fmla="*/ 151046 h 1432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6661201" h="1432788">
                  <a:moveTo>
                    <a:pt x="6280143" y="151046"/>
                  </a:moveTo>
                  <a:cubicBezTo>
                    <a:pt x="6176219" y="81763"/>
                    <a:pt x="6054972" y="21140"/>
                    <a:pt x="5925066" y="3819"/>
                  </a:cubicBezTo>
                  <a:cubicBezTo>
                    <a:pt x="5795160" y="-13501"/>
                    <a:pt x="5665253" y="29801"/>
                    <a:pt x="5552669" y="99084"/>
                  </a:cubicBezTo>
                  <a:cubicBezTo>
                    <a:pt x="5258214" y="263632"/>
                    <a:pt x="5041703" y="540765"/>
                    <a:pt x="4825193" y="783257"/>
                  </a:cubicBezTo>
                  <a:cubicBezTo>
                    <a:pt x="4703948" y="921824"/>
                    <a:pt x="4582701" y="1051730"/>
                    <a:pt x="4444135" y="1172976"/>
                  </a:cubicBezTo>
                  <a:cubicBezTo>
                    <a:pt x="4322888" y="1276901"/>
                    <a:pt x="4192983" y="1363505"/>
                    <a:pt x="4037095" y="1398147"/>
                  </a:cubicBezTo>
                  <a:cubicBezTo>
                    <a:pt x="3707999" y="1476091"/>
                    <a:pt x="3413545" y="1207618"/>
                    <a:pt x="3205695" y="991107"/>
                  </a:cubicBezTo>
                  <a:cubicBezTo>
                    <a:pt x="2954542" y="739955"/>
                    <a:pt x="2746692" y="445501"/>
                    <a:pt x="2469559" y="220330"/>
                  </a:cubicBezTo>
                  <a:cubicBezTo>
                    <a:pt x="2261709" y="47121"/>
                    <a:pt x="2010557" y="-56804"/>
                    <a:pt x="1742084" y="47121"/>
                  </a:cubicBezTo>
                  <a:cubicBezTo>
                    <a:pt x="1586197" y="107744"/>
                    <a:pt x="1456290" y="220330"/>
                    <a:pt x="1335044" y="332915"/>
                  </a:cubicBezTo>
                  <a:cubicBezTo>
                    <a:pt x="1196478" y="471482"/>
                    <a:pt x="1066572" y="618709"/>
                    <a:pt x="936665" y="765936"/>
                  </a:cubicBezTo>
                  <a:cubicBezTo>
                    <a:pt x="798098" y="921824"/>
                    <a:pt x="659531" y="1069051"/>
                    <a:pt x="503644" y="1198957"/>
                  </a:cubicBezTo>
                  <a:cubicBezTo>
                    <a:pt x="365077" y="1311543"/>
                    <a:pt x="200530" y="1415468"/>
                    <a:pt x="10000" y="1415468"/>
                  </a:cubicBezTo>
                  <a:cubicBezTo>
                    <a:pt x="1340" y="1415468"/>
                    <a:pt x="-7321" y="1432789"/>
                    <a:pt x="10000" y="1432789"/>
                  </a:cubicBezTo>
                  <a:cubicBezTo>
                    <a:pt x="304454" y="1424128"/>
                    <a:pt x="546946" y="1198957"/>
                    <a:pt x="737475" y="999768"/>
                  </a:cubicBezTo>
                  <a:cubicBezTo>
                    <a:pt x="988628" y="739955"/>
                    <a:pt x="1205138" y="445501"/>
                    <a:pt x="1490932" y="220330"/>
                  </a:cubicBezTo>
                  <a:cubicBezTo>
                    <a:pt x="1612178" y="125065"/>
                    <a:pt x="1750744" y="38461"/>
                    <a:pt x="1897972" y="21140"/>
                  </a:cubicBezTo>
                  <a:cubicBezTo>
                    <a:pt x="2053859" y="3819"/>
                    <a:pt x="2209747" y="64442"/>
                    <a:pt x="2339653" y="151046"/>
                  </a:cubicBezTo>
                  <a:cubicBezTo>
                    <a:pt x="2642768" y="350236"/>
                    <a:pt x="2867938" y="653351"/>
                    <a:pt x="3110430" y="913163"/>
                  </a:cubicBezTo>
                  <a:cubicBezTo>
                    <a:pt x="3300959" y="1121013"/>
                    <a:pt x="3534791" y="1363505"/>
                    <a:pt x="3820584" y="1415468"/>
                  </a:cubicBezTo>
                  <a:cubicBezTo>
                    <a:pt x="4106378" y="1467430"/>
                    <a:pt x="4357531" y="1276901"/>
                    <a:pt x="4556721" y="1095032"/>
                  </a:cubicBezTo>
                  <a:cubicBezTo>
                    <a:pt x="4825193" y="843880"/>
                    <a:pt x="5033044" y="549426"/>
                    <a:pt x="5310177" y="298274"/>
                  </a:cubicBezTo>
                  <a:cubicBezTo>
                    <a:pt x="5422763" y="194349"/>
                    <a:pt x="5552669" y="99084"/>
                    <a:pt x="5699896" y="47121"/>
                  </a:cubicBezTo>
                  <a:cubicBezTo>
                    <a:pt x="5847123" y="-4841"/>
                    <a:pt x="6003010" y="12480"/>
                    <a:pt x="6141576" y="81763"/>
                  </a:cubicBezTo>
                  <a:cubicBezTo>
                    <a:pt x="6314785" y="168367"/>
                    <a:pt x="6462013" y="306934"/>
                    <a:pt x="6591919" y="436840"/>
                  </a:cubicBezTo>
                  <a:cubicBezTo>
                    <a:pt x="6617899" y="462821"/>
                    <a:pt x="6635221" y="488803"/>
                    <a:pt x="6661201" y="514784"/>
                  </a:cubicBezTo>
                  <a:lnTo>
                    <a:pt x="6661201" y="480142"/>
                  </a:lnTo>
                  <a:cubicBezTo>
                    <a:pt x="6548617" y="358897"/>
                    <a:pt x="6427370" y="246311"/>
                    <a:pt x="6280143" y="151046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3" name="Freeform: Shape 15">
              <a:extLst>
                <a:ext uri="{FF2B5EF4-FFF2-40B4-BE49-F238E27FC236}">
                  <a16:creationId xmlns="" xmlns:a16="http://schemas.microsoft.com/office/drawing/2014/main" id="{4C918BE7-1E6B-45FD-B660-D4794A570503}"/>
                </a:ext>
              </a:extLst>
            </p:cNvPr>
            <p:cNvSpPr/>
            <p:nvPr/>
          </p:nvSpPr>
          <p:spPr>
            <a:xfrm>
              <a:off x="1918569" y="2995881"/>
              <a:ext cx="2198326" cy="475706"/>
            </a:xfrm>
            <a:custGeom>
              <a:avLst/>
              <a:gdLst>
                <a:gd name="connsiteX0" fmla="*/ 6349427 w 6661201"/>
                <a:gd name="connsiteY0" fmla="*/ 1221119 h 1441448"/>
                <a:gd name="connsiteX1" fmla="*/ 5942388 w 6661201"/>
                <a:gd name="connsiteY1" fmla="*/ 1420309 h 1441448"/>
                <a:gd name="connsiteX2" fmla="*/ 5500706 w 6661201"/>
                <a:gd name="connsiteY2" fmla="*/ 1290403 h 1441448"/>
                <a:gd name="connsiteX3" fmla="*/ 4729929 w 6661201"/>
                <a:gd name="connsiteY3" fmla="*/ 519625 h 1441448"/>
                <a:gd name="connsiteX4" fmla="*/ 4019774 w 6661201"/>
                <a:gd name="connsiteY4" fmla="*/ 17321 h 1441448"/>
                <a:gd name="connsiteX5" fmla="*/ 3283639 w 6661201"/>
                <a:gd name="connsiteY5" fmla="*/ 337756 h 1441448"/>
                <a:gd name="connsiteX6" fmla="*/ 2530182 w 6661201"/>
                <a:gd name="connsiteY6" fmla="*/ 1134515 h 1441448"/>
                <a:gd name="connsiteX7" fmla="*/ 2140463 w 6661201"/>
                <a:gd name="connsiteY7" fmla="*/ 1385667 h 1441448"/>
                <a:gd name="connsiteX8" fmla="*/ 1698782 w 6661201"/>
                <a:gd name="connsiteY8" fmla="*/ 1351025 h 1441448"/>
                <a:gd name="connsiteX9" fmla="*/ 1248440 w 6661201"/>
                <a:gd name="connsiteY9" fmla="*/ 995948 h 1441448"/>
                <a:gd name="connsiteX10" fmla="*/ 832740 w 6661201"/>
                <a:gd name="connsiteY10" fmla="*/ 536946 h 1441448"/>
                <a:gd name="connsiteX11" fmla="*/ 10000 w 6661201"/>
                <a:gd name="connsiteY11" fmla="*/ 0 h 1441448"/>
                <a:gd name="connsiteX12" fmla="*/ 10000 w 6661201"/>
                <a:gd name="connsiteY12" fmla="*/ 17321 h 1441448"/>
                <a:gd name="connsiteX13" fmla="*/ 824080 w 6661201"/>
                <a:gd name="connsiteY13" fmla="*/ 545606 h 1441448"/>
                <a:gd name="connsiteX14" fmla="*/ 1560215 w 6661201"/>
                <a:gd name="connsiteY14" fmla="*/ 1290403 h 1441448"/>
                <a:gd name="connsiteX15" fmla="*/ 1915292 w 6661201"/>
                <a:gd name="connsiteY15" fmla="*/ 1437630 h 1441448"/>
                <a:gd name="connsiteX16" fmla="*/ 2287691 w 6661201"/>
                <a:gd name="connsiteY16" fmla="*/ 1342365 h 1441448"/>
                <a:gd name="connsiteX17" fmla="*/ 3015166 w 6661201"/>
                <a:gd name="connsiteY17" fmla="*/ 658192 h 1441448"/>
                <a:gd name="connsiteX18" fmla="*/ 3396224 w 6661201"/>
                <a:gd name="connsiteY18" fmla="*/ 268473 h 1441448"/>
                <a:gd name="connsiteX19" fmla="*/ 3803264 w 6661201"/>
                <a:gd name="connsiteY19" fmla="*/ 43302 h 1441448"/>
                <a:gd name="connsiteX20" fmla="*/ 4634664 w 6661201"/>
                <a:gd name="connsiteY20" fmla="*/ 450342 h 1441448"/>
                <a:gd name="connsiteX21" fmla="*/ 5370800 w 6661201"/>
                <a:gd name="connsiteY21" fmla="*/ 1221119 h 1441448"/>
                <a:gd name="connsiteX22" fmla="*/ 6098274 w 6661201"/>
                <a:gd name="connsiteY22" fmla="*/ 1394327 h 1441448"/>
                <a:gd name="connsiteX23" fmla="*/ 6505315 w 6661201"/>
                <a:gd name="connsiteY23" fmla="*/ 1108534 h 1441448"/>
                <a:gd name="connsiteX24" fmla="*/ 6661201 w 6661201"/>
                <a:gd name="connsiteY24" fmla="*/ 952646 h 1441448"/>
                <a:gd name="connsiteX25" fmla="*/ 6661201 w 6661201"/>
                <a:gd name="connsiteY25" fmla="*/ 926665 h 1441448"/>
                <a:gd name="connsiteX26" fmla="*/ 6349427 w 6661201"/>
                <a:gd name="connsiteY26" fmla="*/ 1221119 h 1441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661201" h="1441448">
                  <a:moveTo>
                    <a:pt x="6349427" y="1221119"/>
                  </a:moveTo>
                  <a:cubicBezTo>
                    <a:pt x="6228180" y="1316384"/>
                    <a:pt x="6089615" y="1402988"/>
                    <a:pt x="5942388" y="1420309"/>
                  </a:cubicBezTo>
                  <a:cubicBezTo>
                    <a:pt x="5786500" y="1437630"/>
                    <a:pt x="5630612" y="1377007"/>
                    <a:pt x="5500706" y="1290403"/>
                  </a:cubicBezTo>
                  <a:cubicBezTo>
                    <a:pt x="5197591" y="1091213"/>
                    <a:pt x="4972420" y="788098"/>
                    <a:pt x="4729929" y="519625"/>
                  </a:cubicBezTo>
                  <a:cubicBezTo>
                    <a:pt x="4539399" y="311775"/>
                    <a:pt x="4305568" y="69283"/>
                    <a:pt x="4019774" y="17321"/>
                  </a:cubicBezTo>
                  <a:cubicBezTo>
                    <a:pt x="3733980" y="-34642"/>
                    <a:pt x="3482828" y="155888"/>
                    <a:pt x="3283639" y="337756"/>
                  </a:cubicBezTo>
                  <a:cubicBezTo>
                    <a:pt x="3015166" y="588909"/>
                    <a:pt x="2807316" y="883363"/>
                    <a:pt x="2530182" y="1134515"/>
                  </a:cubicBezTo>
                  <a:cubicBezTo>
                    <a:pt x="2417597" y="1238440"/>
                    <a:pt x="2287691" y="1333705"/>
                    <a:pt x="2140463" y="1385667"/>
                  </a:cubicBezTo>
                  <a:cubicBezTo>
                    <a:pt x="1993236" y="1437630"/>
                    <a:pt x="1837348" y="1420309"/>
                    <a:pt x="1698782" y="1351025"/>
                  </a:cubicBezTo>
                  <a:cubicBezTo>
                    <a:pt x="1525573" y="1264421"/>
                    <a:pt x="1378347" y="1125854"/>
                    <a:pt x="1248440" y="995948"/>
                  </a:cubicBezTo>
                  <a:cubicBezTo>
                    <a:pt x="1101213" y="848721"/>
                    <a:pt x="971306" y="692833"/>
                    <a:pt x="832740" y="536946"/>
                  </a:cubicBezTo>
                  <a:cubicBezTo>
                    <a:pt x="616229" y="303115"/>
                    <a:pt x="347757" y="8660"/>
                    <a:pt x="10000" y="0"/>
                  </a:cubicBezTo>
                  <a:cubicBezTo>
                    <a:pt x="1340" y="0"/>
                    <a:pt x="-7321" y="17321"/>
                    <a:pt x="10000" y="17321"/>
                  </a:cubicBezTo>
                  <a:cubicBezTo>
                    <a:pt x="347757" y="25981"/>
                    <a:pt x="616229" y="311775"/>
                    <a:pt x="824080" y="545606"/>
                  </a:cubicBezTo>
                  <a:cubicBezTo>
                    <a:pt x="1057911" y="796759"/>
                    <a:pt x="1274421" y="1091213"/>
                    <a:pt x="1560215" y="1290403"/>
                  </a:cubicBezTo>
                  <a:cubicBezTo>
                    <a:pt x="1664140" y="1359686"/>
                    <a:pt x="1785386" y="1420309"/>
                    <a:pt x="1915292" y="1437630"/>
                  </a:cubicBezTo>
                  <a:cubicBezTo>
                    <a:pt x="2045198" y="1454950"/>
                    <a:pt x="2175105" y="1411648"/>
                    <a:pt x="2287691" y="1342365"/>
                  </a:cubicBezTo>
                  <a:cubicBezTo>
                    <a:pt x="2582145" y="1177817"/>
                    <a:pt x="2798655" y="900684"/>
                    <a:pt x="3015166" y="658192"/>
                  </a:cubicBezTo>
                  <a:cubicBezTo>
                    <a:pt x="3136411" y="519625"/>
                    <a:pt x="3257657" y="389719"/>
                    <a:pt x="3396224" y="268473"/>
                  </a:cubicBezTo>
                  <a:cubicBezTo>
                    <a:pt x="3517470" y="164548"/>
                    <a:pt x="3647376" y="77944"/>
                    <a:pt x="3803264" y="43302"/>
                  </a:cubicBezTo>
                  <a:cubicBezTo>
                    <a:pt x="4132359" y="-34642"/>
                    <a:pt x="4426814" y="233831"/>
                    <a:pt x="4634664" y="450342"/>
                  </a:cubicBezTo>
                  <a:cubicBezTo>
                    <a:pt x="4885816" y="701494"/>
                    <a:pt x="5093666" y="995948"/>
                    <a:pt x="5370800" y="1221119"/>
                  </a:cubicBezTo>
                  <a:cubicBezTo>
                    <a:pt x="5578649" y="1394327"/>
                    <a:pt x="5829802" y="1498253"/>
                    <a:pt x="6098274" y="1394327"/>
                  </a:cubicBezTo>
                  <a:cubicBezTo>
                    <a:pt x="6254162" y="1333705"/>
                    <a:pt x="6384068" y="1221119"/>
                    <a:pt x="6505315" y="1108534"/>
                  </a:cubicBezTo>
                  <a:cubicBezTo>
                    <a:pt x="6557277" y="1056571"/>
                    <a:pt x="6609240" y="1004609"/>
                    <a:pt x="6661201" y="952646"/>
                  </a:cubicBezTo>
                  <a:lnTo>
                    <a:pt x="6661201" y="926665"/>
                  </a:lnTo>
                  <a:cubicBezTo>
                    <a:pt x="6565938" y="1039250"/>
                    <a:pt x="6462013" y="1134515"/>
                    <a:pt x="6349427" y="1221119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4" name="Freeform: Shape 107">
              <a:extLst>
                <a:ext uri="{FF2B5EF4-FFF2-40B4-BE49-F238E27FC236}">
                  <a16:creationId xmlns="" xmlns:a16="http://schemas.microsoft.com/office/drawing/2014/main" id="{D5DE404B-9AD7-4446-B796-B8C0BEF4B216}"/>
                </a:ext>
              </a:extLst>
            </p:cNvPr>
            <p:cNvSpPr/>
            <p:nvPr/>
          </p:nvSpPr>
          <p:spPr>
            <a:xfrm>
              <a:off x="4071166" y="3113778"/>
              <a:ext cx="5716" cy="248383"/>
            </a:xfrm>
            <a:custGeom>
              <a:avLst/>
              <a:gdLst>
                <a:gd name="connsiteX0" fmla="*/ 0 w 17320"/>
                <a:gd name="connsiteY0" fmla="*/ 6495 h 752631"/>
                <a:gd name="connsiteX1" fmla="*/ 0 w 17320"/>
                <a:gd name="connsiteY1" fmla="*/ 742631 h 752631"/>
                <a:gd name="connsiteX2" fmla="*/ 17321 w 17320"/>
                <a:gd name="connsiteY2" fmla="*/ 742631 h 752631"/>
                <a:gd name="connsiteX3" fmla="*/ 17321 w 17320"/>
                <a:gd name="connsiteY3" fmla="*/ 6495 h 752631"/>
                <a:gd name="connsiteX4" fmla="*/ 0 w 17320"/>
                <a:gd name="connsiteY4" fmla="*/ 6495 h 752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752631">
                  <a:moveTo>
                    <a:pt x="0" y="6495"/>
                  </a:moveTo>
                  <a:cubicBezTo>
                    <a:pt x="0" y="248987"/>
                    <a:pt x="0" y="500139"/>
                    <a:pt x="0" y="742631"/>
                  </a:cubicBezTo>
                  <a:cubicBezTo>
                    <a:pt x="0" y="751291"/>
                    <a:pt x="17321" y="759952"/>
                    <a:pt x="17321" y="742631"/>
                  </a:cubicBezTo>
                  <a:cubicBezTo>
                    <a:pt x="17321" y="500139"/>
                    <a:pt x="17321" y="248987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5" name="Freeform: Shape 108">
              <a:extLst>
                <a:ext uri="{FF2B5EF4-FFF2-40B4-BE49-F238E27FC236}">
                  <a16:creationId xmlns="" xmlns:a16="http://schemas.microsoft.com/office/drawing/2014/main" id="{27404A2B-3409-49E0-B4B1-A3EEDC53286E}"/>
                </a:ext>
              </a:extLst>
            </p:cNvPr>
            <p:cNvSpPr/>
            <p:nvPr/>
          </p:nvSpPr>
          <p:spPr>
            <a:xfrm>
              <a:off x="4051159" y="3096013"/>
              <a:ext cx="40014" cy="46662"/>
            </a:xfrm>
            <a:custGeom>
              <a:avLst/>
              <a:gdLst>
                <a:gd name="connsiteX0" fmla="*/ 0 w 121245"/>
                <a:gd name="connsiteY0" fmla="*/ 8364 h 141393"/>
                <a:gd name="connsiteX1" fmla="*/ 60623 w 121245"/>
                <a:gd name="connsiteY1" fmla="*/ 103628 h 141393"/>
                <a:gd name="connsiteX2" fmla="*/ 121245 w 121245"/>
                <a:gd name="connsiteY2" fmla="*/ 138270 h 141393"/>
                <a:gd name="connsiteX3" fmla="*/ 60623 w 121245"/>
                <a:gd name="connsiteY3" fmla="*/ 43005 h 141393"/>
                <a:gd name="connsiteX4" fmla="*/ 0 w 121245"/>
                <a:gd name="connsiteY4" fmla="*/ 8364 h 141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1393">
                  <a:moveTo>
                    <a:pt x="0" y="8364"/>
                  </a:moveTo>
                  <a:cubicBezTo>
                    <a:pt x="0" y="25685"/>
                    <a:pt x="25980" y="68987"/>
                    <a:pt x="60623" y="103628"/>
                  </a:cubicBezTo>
                  <a:cubicBezTo>
                    <a:pt x="95264" y="138270"/>
                    <a:pt x="121245" y="146930"/>
                    <a:pt x="121245" y="138270"/>
                  </a:cubicBezTo>
                  <a:cubicBezTo>
                    <a:pt x="121245" y="120949"/>
                    <a:pt x="95264" y="77647"/>
                    <a:pt x="60623" y="43005"/>
                  </a:cubicBezTo>
                  <a:cubicBezTo>
                    <a:pt x="34641" y="-297"/>
                    <a:pt x="0" y="-8957"/>
                    <a:pt x="0" y="8364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6" name="Freeform: Shape 109">
              <a:extLst>
                <a:ext uri="{FF2B5EF4-FFF2-40B4-BE49-F238E27FC236}">
                  <a16:creationId xmlns="" xmlns:a16="http://schemas.microsoft.com/office/drawing/2014/main" id="{03D49B7D-3E88-4934-A79B-BB3533B700E1}"/>
                </a:ext>
              </a:extLst>
            </p:cNvPr>
            <p:cNvSpPr/>
            <p:nvPr/>
          </p:nvSpPr>
          <p:spPr>
            <a:xfrm>
              <a:off x="4054017" y="3331867"/>
              <a:ext cx="40014" cy="47000"/>
            </a:xfrm>
            <a:custGeom>
              <a:avLst/>
              <a:gdLst>
                <a:gd name="connsiteX0" fmla="*/ 60623 w 121246"/>
                <a:gd name="connsiteY0" fmla="*/ 38491 h 142415"/>
                <a:gd name="connsiteX1" fmla="*/ 0 w 121246"/>
                <a:gd name="connsiteY1" fmla="*/ 133755 h 142415"/>
                <a:gd name="connsiteX2" fmla="*/ 60623 w 121246"/>
                <a:gd name="connsiteY2" fmla="*/ 107774 h 142415"/>
                <a:gd name="connsiteX3" fmla="*/ 121247 w 121246"/>
                <a:gd name="connsiteY3" fmla="*/ 12510 h 142415"/>
                <a:gd name="connsiteX4" fmla="*/ 60623 w 121246"/>
                <a:gd name="connsiteY4" fmla="*/ 38491 h 142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6" h="142415">
                  <a:moveTo>
                    <a:pt x="60623" y="38491"/>
                  </a:moveTo>
                  <a:cubicBezTo>
                    <a:pt x="25982" y="73132"/>
                    <a:pt x="0" y="107774"/>
                    <a:pt x="0" y="133755"/>
                  </a:cubicBezTo>
                  <a:cubicBezTo>
                    <a:pt x="0" y="151076"/>
                    <a:pt x="25982" y="142416"/>
                    <a:pt x="60623" y="107774"/>
                  </a:cubicBezTo>
                  <a:cubicBezTo>
                    <a:pt x="95265" y="73132"/>
                    <a:pt x="121247" y="29830"/>
                    <a:pt x="121247" y="12510"/>
                  </a:cubicBezTo>
                  <a:cubicBezTo>
                    <a:pt x="121247" y="-13472"/>
                    <a:pt x="95265" y="3849"/>
                    <a:pt x="60623" y="3849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7" name="Freeform: Shape 104">
              <a:extLst>
                <a:ext uri="{FF2B5EF4-FFF2-40B4-BE49-F238E27FC236}">
                  <a16:creationId xmlns="" xmlns:a16="http://schemas.microsoft.com/office/drawing/2014/main" id="{C5635006-89A2-4211-A644-5659A1C43539}"/>
                </a:ext>
              </a:extLst>
            </p:cNvPr>
            <p:cNvSpPr/>
            <p:nvPr/>
          </p:nvSpPr>
          <p:spPr>
            <a:xfrm>
              <a:off x="3973989" y="3033751"/>
              <a:ext cx="5716" cy="411295"/>
            </a:xfrm>
            <a:custGeom>
              <a:avLst/>
              <a:gdLst>
                <a:gd name="connsiteX0" fmla="*/ 0 w 17321"/>
                <a:gd name="connsiteY0" fmla="*/ 6495 h 1246274"/>
                <a:gd name="connsiteX1" fmla="*/ 0 w 17321"/>
                <a:gd name="connsiteY1" fmla="*/ 1236275 h 1246274"/>
                <a:gd name="connsiteX2" fmla="*/ 17322 w 17321"/>
                <a:gd name="connsiteY2" fmla="*/ 1236275 h 1246274"/>
                <a:gd name="connsiteX3" fmla="*/ 17322 w 17321"/>
                <a:gd name="connsiteY3" fmla="*/ 6495 h 1246274"/>
                <a:gd name="connsiteX4" fmla="*/ 0 w 17321"/>
                <a:gd name="connsiteY4" fmla="*/ 6495 h 1246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1" h="1246274">
                  <a:moveTo>
                    <a:pt x="0" y="6495"/>
                  </a:moveTo>
                  <a:cubicBezTo>
                    <a:pt x="0" y="413535"/>
                    <a:pt x="0" y="820575"/>
                    <a:pt x="0" y="1236275"/>
                  </a:cubicBezTo>
                  <a:cubicBezTo>
                    <a:pt x="0" y="1244935"/>
                    <a:pt x="17322" y="1253596"/>
                    <a:pt x="17322" y="1236275"/>
                  </a:cubicBezTo>
                  <a:cubicBezTo>
                    <a:pt x="17322" y="829235"/>
                    <a:pt x="17322" y="422195"/>
                    <a:pt x="17322" y="6495"/>
                  </a:cubicBezTo>
                  <a:cubicBezTo>
                    <a:pt x="17322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8" name="Freeform: Shape 105">
              <a:extLst>
                <a:ext uri="{FF2B5EF4-FFF2-40B4-BE49-F238E27FC236}">
                  <a16:creationId xmlns="" xmlns:a16="http://schemas.microsoft.com/office/drawing/2014/main" id="{2A04D0A4-11D6-47CD-A595-5A877ADE9517}"/>
                </a:ext>
              </a:extLst>
            </p:cNvPr>
            <p:cNvSpPr/>
            <p:nvPr/>
          </p:nvSpPr>
          <p:spPr>
            <a:xfrm>
              <a:off x="3956841" y="3019477"/>
              <a:ext cx="40013" cy="43267"/>
            </a:xfrm>
            <a:custGeom>
              <a:avLst/>
              <a:gdLst>
                <a:gd name="connsiteX0" fmla="*/ 60623 w 121245"/>
                <a:gd name="connsiteY0" fmla="*/ 15107 h 131103"/>
                <a:gd name="connsiteX1" fmla="*/ 0 w 121245"/>
                <a:gd name="connsiteY1" fmla="*/ 32427 h 131103"/>
                <a:gd name="connsiteX2" fmla="*/ 60623 w 121245"/>
                <a:gd name="connsiteY2" fmla="*/ 119032 h 131103"/>
                <a:gd name="connsiteX3" fmla="*/ 121245 w 121245"/>
                <a:gd name="connsiteY3" fmla="*/ 110371 h 131103"/>
                <a:gd name="connsiteX4" fmla="*/ 60623 w 121245"/>
                <a:gd name="connsiteY4" fmla="*/ 15107 h 1311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1103">
                  <a:moveTo>
                    <a:pt x="60623" y="15107"/>
                  </a:moveTo>
                  <a:cubicBezTo>
                    <a:pt x="25982" y="-10875"/>
                    <a:pt x="0" y="-2214"/>
                    <a:pt x="0" y="32427"/>
                  </a:cubicBezTo>
                  <a:cubicBezTo>
                    <a:pt x="0" y="67069"/>
                    <a:pt x="25982" y="101711"/>
                    <a:pt x="60623" y="119032"/>
                  </a:cubicBezTo>
                  <a:cubicBezTo>
                    <a:pt x="95264" y="136352"/>
                    <a:pt x="121245" y="136352"/>
                    <a:pt x="121245" y="110371"/>
                  </a:cubicBezTo>
                  <a:cubicBezTo>
                    <a:pt x="121245" y="84390"/>
                    <a:pt x="95264" y="41088"/>
                    <a:pt x="60623" y="15107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9" name="Freeform: Shape 106">
              <a:extLst>
                <a:ext uri="{FF2B5EF4-FFF2-40B4-BE49-F238E27FC236}">
                  <a16:creationId xmlns="" xmlns:a16="http://schemas.microsoft.com/office/drawing/2014/main" id="{6B6F57A1-0A6E-4CD7-963A-6D8D4567290C}"/>
                </a:ext>
              </a:extLst>
            </p:cNvPr>
            <p:cNvSpPr/>
            <p:nvPr/>
          </p:nvSpPr>
          <p:spPr>
            <a:xfrm>
              <a:off x="3956841" y="3410846"/>
              <a:ext cx="40013" cy="44460"/>
            </a:xfrm>
            <a:custGeom>
              <a:avLst/>
              <a:gdLst>
                <a:gd name="connsiteX0" fmla="*/ 60623 w 121245"/>
                <a:gd name="connsiteY0" fmla="*/ 15687 h 134719"/>
                <a:gd name="connsiteX1" fmla="*/ 0 w 121245"/>
                <a:gd name="connsiteY1" fmla="*/ 102292 h 134719"/>
                <a:gd name="connsiteX2" fmla="*/ 60623 w 121245"/>
                <a:gd name="connsiteY2" fmla="*/ 119612 h 134719"/>
                <a:gd name="connsiteX3" fmla="*/ 121245 w 121245"/>
                <a:gd name="connsiteY3" fmla="*/ 24348 h 134719"/>
                <a:gd name="connsiteX4" fmla="*/ 60623 w 121245"/>
                <a:gd name="connsiteY4" fmla="*/ 15687 h 134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4719">
                  <a:moveTo>
                    <a:pt x="60623" y="15687"/>
                  </a:moveTo>
                  <a:cubicBezTo>
                    <a:pt x="25982" y="33008"/>
                    <a:pt x="0" y="76310"/>
                    <a:pt x="0" y="102292"/>
                  </a:cubicBezTo>
                  <a:cubicBezTo>
                    <a:pt x="0" y="136933"/>
                    <a:pt x="25982" y="145594"/>
                    <a:pt x="60623" y="119612"/>
                  </a:cubicBezTo>
                  <a:cubicBezTo>
                    <a:pt x="95264" y="93631"/>
                    <a:pt x="121245" y="50329"/>
                    <a:pt x="121245" y="24348"/>
                  </a:cubicBezTo>
                  <a:cubicBezTo>
                    <a:pt x="121245" y="-1634"/>
                    <a:pt x="95264" y="-10294"/>
                    <a:pt x="60623" y="15687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0" name="Freeform: Shape 101">
              <a:extLst>
                <a:ext uri="{FF2B5EF4-FFF2-40B4-BE49-F238E27FC236}">
                  <a16:creationId xmlns="" xmlns:a16="http://schemas.microsoft.com/office/drawing/2014/main" id="{FC8AEE26-F4A0-48AB-91D9-D5CE08EE2901}"/>
                </a:ext>
              </a:extLst>
            </p:cNvPr>
            <p:cNvSpPr/>
            <p:nvPr/>
          </p:nvSpPr>
          <p:spPr>
            <a:xfrm>
              <a:off x="3879673" y="2996596"/>
              <a:ext cx="5716" cy="485605"/>
            </a:xfrm>
            <a:custGeom>
              <a:avLst/>
              <a:gdLst>
                <a:gd name="connsiteX0" fmla="*/ 0 w 17320"/>
                <a:gd name="connsiteY0" fmla="*/ 6495 h 1471445"/>
                <a:gd name="connsiteX1" fmla="*/ 0 w 17320"/>
                <a:gd name="connsiteY1" fmla="*/ 1461446 h 1471445"/>
                <a:gd name="connsiteX2" fmla="*/ 17321 w 17320"/>
                <a:gd name="connsiteY2" fmla="*/ 1461446 h 1471445"/>
                <a:gd name="connsiteX3" fmla="*/ 17321 w 17320"/>
                <a:gd name="connsiteY3" fmla="*/ 6495 h 1471445"/>
                <a:gd name="connsiteX4" fmla="*/ 0 w 17320"/>
                <a:gd name="connsiteY4" fmla="*/ 6495 h 1471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1471445">
                  <a:moveTo>
                    <a:pt x="0" y="6495"/>
                  </a:moveTo>
                  <a:cubicBezTo>
                    <a:pt x="0" y="491479"/>
                    <a:pt x="0" y="976462"/>
                    <a:pt x="0" y="1461446"/>
                  </a:cubicBezTo>
                  <a:cubicBezTo>
                    <a:pt x="0" y="1470106"/>
                    <a:pt x="17321" y="1478767"/>
                    <a:pt x="17321" y="1461446"/>
                  </a:cubicBezTo>
                  <a:cubicBezTo>
                    <a:pt x="17321" y="976462"/>
                    <a:pt x="17321" y="491479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1" name="Freeform: Shape 102">
              <a:extLst>
                <a:ext uri="{FF2B5EF4-FFF2-40B4-BE49-F238E27FC236}">
                  <a16:creationId xmlns="" xmlns:a16="http://schemas.microsoft.com/office/drawing/2014/main" id="{8D555E23-8F6C-484A-9EDF-4DCEC27BAC2A}"/>
                </a:ext>
              </a:extLst>
            </p:cNvPr>
            <p:cNvSpPr/>
            <p:nvPr/>
          </p:nvSpPr>
          <p:spPr>
            <a:xfrm>
              <a:off x="3862524" y="2984005"/>
              <a:ext cx="40013" cy="43316"/>
            </a:xfrm>
            <a:custGeom>
              <a:avLst/>
              <a:gdLst>
                <a:gd name="connsiteX0" fmla="*/ 60623 w 121245"/>
                <a:gd name="connsiteY0" fmla="*/ 1346 h 131252"/>
                <a:gd name="connsiteX1" fmla="*/ 0 w 121245"/>
                <a:gd name="connsiteY1" fmla="*/ 61969 h 131252"/>
                <a:gd name="connsiteX2" fmla="*/ 60623 w 121245"/>
                <a:gd name="connsiteY2" fmla="*/ 131252 h 131252"/>
                <a:gd name="connsiteX3" fmla="*/ 121245 w 121245"/>
                <a:gd name="connsiteY3" fmla="*/ 79290 h 131252"/>
                <a:gd name="connsiteX4" fmla="*/ 60623 w 121245"/>
                <a:gd name="connsiteY4" fmla="*/ 1346 h 131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1252">
                  <a:moveTo>
                    <a:pt x="60623" y="1346"/>
                  </a:moveTo>
                  <a:cubicBezTo>
                    <a:pt x="25982" y="-7314"/>
                    <a:pt x="0" y="27327"/>
                    <a:pt x="0" y="61969"/>
                  </a:cubicBezTo>
                  <a:cubicBezTo>
                    <a:pt x="0" y="96611"/>
                    <a:pt x="25982" y="122592"/>
                    <a:pt x="60623" y="131252"/>
                  </a:cubicBezTo>
                  <a:cubicBezTo>
                    <a:pt x="95265" y="131252"/>
                    <a:pt x="121245" y="113931"/>
                    <a:pt x="121245" y="79290"/>
                  </a:cubicBezTo>
                  <a:cubicBezTo>
                    <a:pt x="121245" y="44648"/>
                    <a:pt x="95265" y="10006"/>
                    <a:pt x="60623" y="1346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2" name="Freeform: Shape 103">
              <a:extLst>
                <a:ext uri="{FF2B5EF4-FFF2-40B4-BE49-F238E27FC236}">
                  <a16:creationId xmlns="" xmlns:a16="http://schemas.microsoft.com/office/drawing/2014/main" id="{65C2CC4A-1CA8-4C01-82A7-6A828046363E}"/>
                </a:ext>
              </a:extLst>
            </p:cNvPr>
            <p:cNvSpPr/>
            <p:nvPr/>
          </p:nvSpPr>
          <p:spPr>
            <a:xfrm>
              <a:off x="3862524" y="3447462"/>
              <a:ext cx="40013" cy="42872"/>
            </a:xfrm>
            <a:custGeom>
              <a:avLst/>
              <a:gdLst>
                <a:gd name="connsiteX0" fmla="*/ 60623 w 121245"/>
                <a:gd name="connsiteY0" fmla="*/ 0 h 129906"/>
                <a:gd name="connsiteX1" fmla="*/ 0 w 121245"/>
                <a:gd name="connsiteY1" fmla="*/ 69283 h 129906"/>
                <a:gd name="connsiteX2" fmla="*/ 60623 w 121245"/>
                <a:gd name="connsiteY2" fmla="*/ 129906 h 129906"/>
                <a:gd name="connsiteX3" fmla="*/ 121245 w 121245"/>
                <a:gd name="connsiteY3" fmla="*/ 51963 h 129906"/>
                <a:gd name="connsiteX4" fmla="*/ 60623 w 121245"/>
                <a:gd name="connsiteY4" fmla="*/ 0 h 129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9906">
                  <a:moveTo>
                    <a:pt x="60623" y="0"/>
                  </a:moveTo>
                  <a:cubicBezTo>
                    <a:pt x="25982" y="0"/>
                    <a:pt x="0" y="34642"/>
                    <a:pt x="0" y="69283"/>
                  </a:cubicBezTo>
                  <a:cubicBezTo>
                    <a:pt x="0" y="103925"/>
                    <a:pt x="25982" y="129906"/>
                    <a:pt x="60623" y="129906"/>
                  </a:cubicBezTo>
                  <a:cubicBezTo>
                    <a:pt x="95265" y="121246"/>
                    <a:pt x="121245" y="86604"/>
                    <a:pt x="121245" y="51963"/>
                  </a:cubicBezTo>
                  <a:cubicBezTo>
                    <a:pt x="121245" y="17321"/>
                    <a:pt x="95265" y="0"/>
                    <a:pt x="60623" y="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3" name="Freeform: Shape 98">
              <a:extLst>
                <a:ext uri="{FF2B5EF4-FFF2-40B4-BE49-F238E27FC236}">
                  <a16:creationId xmlns="" xmlns:a16="http://schemas.microsoft.com/office/drawing/2014/main" id="{767E95A7-F31C-4A38-98E1-44EF7BCAB508}"/>
                </a:ext>
              </a:extLst>
            </p:cNvPr>
            <p:cNvSpPr/>
            <p:nvPr/>
          </p:nvSpPr>
          <p:spPr>
            <a:xfrm>
              <a:off x="3782496" y="3008028"/>
              <a:ext cx="6299" cy="459883"/>
            </a:xfrm>
            <a:custGeom>
              <a:avLst/>
              <a:gdLst>
                <a:gd name="connsiteX0" fmla="*/ 0 w 19088"/>
                <a:gd name="connsiteY0" fmla="*/ 6495 h 1393502"/>
                <a:gd name="connsiteX1" fmla="*/ 0 w 19088"/>
                <a:gd name="connsiteY1" fmla="*/ 1383502 h 1393502"/>
                <a:gd name="connsiteX2" fmla="*/ 17321 w 19088"/>
                <a:gd name="connsiteY2" fmla="*/ 1383502 h 1393502"/>
                <a:gd name="connsiteX3" fmla="*/ 17321 w 19088"/>
                <a:gd name="connsiteY3" fmla="*/ 6495 h 1393502"/>
                <a:gd name="connsiteX4" fmla="*/ 0 w 19088"/>
                <a:gd name="connsiteY4" fmla="*/ 6495 h 1393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88" h="1393502">
                  <a:moveTo>
                    <a:pt x="0" y="6495"/>
                  </a:moveTo>
                  <a:cubicBezTo>
                    <a:pt x="0" y="465498"/>
                    <a:pt x="0" y="924500"/>
                    <a:pt x="0" y="1383502"/>
                  </a:cubicBezTo>
                  <a:cubicBezTo>
                    <a:pt x="0" y="1392162"/>
                    <a:pt x="17321" y="1400823"/>
                    <a:pt x="17321" y="1383502"/>
                  </a:cubicBezTo>
                  <a:cubicBezTo>
                    <a:pt x="17321" y="924500"/>
                    <a:pt x="17321" y="465498"/>
                    <a:pt x="17321" y="6495"/>
                  </a:cubicBezTo>
                  <a:cubicBezTo>
                    <a:pt x="25982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4" name="Freeform: Shape 99">
              <a:extLst>
                <a:ext uri="{FF2B5EF4-FFF2-40B4-BE49-F238E27FC236}">
                  <a16:creationId xmlns="" xmlns:a16="http://schemas.microsoft.com/office/drawing/2014/main" id="{072AFEFD-A95B-43FD-9F81-726498E6791E}"/>
                </a:ext>
              </a:extLst>
            </p:cNvPr>
            <p:cNvSpPr/>
            <p:nvPr/>
          </p:nvSpPr>
          <p:spPr>
            <a:xfrm>
              <a:off x="3765348" y="2996549"/>
              <a:ext cx="40457" cy="43235"/>
            </a:xfrm>
            <a:custGeom>
              <a:avLst/>
              <a:gdLst>
                <a:gd name="connsiteX0" fmla="*/ 60623 w 122591"/>
                <a:gd name="connsiteY0" fmla="*/ 6637 h 131006"/>
                <a:gd name="connsiteX1" fmla="*/ 0 w 122591"/>
                <a:gd name="connsiteY1" fmla="*/ 93242 h 131006"/>
                <a:gd name="connsiteX2" fmla="*/ 60623 w 122591"/>
                <a:gd name="connsiteY2" fmla="*/ 127883 h 131006"/>
                <a:gd name="connsiteX3" fmla="*/ 121245 w 122591"/>
                <a:gd name="connsiteY3" fmla="*/ 49939 h 131006"/>
                <a:gd name="connsiteX4" fmla="*/ 60623 w 122591"/>
                <a:gd name="connsiteY4" fmla="*/ 6637 h 131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31006">
                  <a:moveTo>
                    <a:pt x="60623" y="6637"/>
                  </a:moveTo>
                  <a:cubicBezTo>
                    <a:pt x="25980" y="23958"/>
                    <a:pt x="0" y="58600"/>
                    <a:pt x="0" y="93242"/>
                  </a:cubicBezTo>
                  <a:cubicBezTo>
                    <a:pt x="0" y="127883"/>
                    <a:pt x="25980" y="136544"/>
                    <a:pt x="60623" y="127883"/>
                  </a:cubicBezTo>
                  <a:cubicBezTo>
                    <a:pt x="95264" y="119223"/>
                    <a:pt x="121245" y="84581"/>
                    <a:pt x="121245" y="49939"/>
                  </a:cubicBezTo>
                  <a:cubicBezTo>
                    <a:pt x="129906" y="6637"/>
                    <a:pt x="95264" y="-10683"/>
                    <a:pt x="60623" y="6637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5" name="Freeform: Shape 100">
              <a:extLst>
                <a:ext uri="{FF2B5EF4-FFF2-40B4-BE49-F238E27FC236}">
                  <a16:creationId xmlns="" xmlns:a16="http://schemas.microsoft.com/office/drawing/2014/main" id="{B8D80EF8-F1AB-49F5-8BC6-D4A4934CBED1}"/>
                </a:ext>
              </a:extLst>
            </p:cNvPr>
            <p:cNvSpPr/>
            <p:nvPr/>
          </p:nvSpPr>
          <p:spPr>
            <a:xfrm>
              <a:off x="3765348" y="3434999"/>
              <a:ext cx="40457" cy="43287"/>
            </a:xfrm>
            <a:custGeom>
              <a:avLst/>
              <a:gdLst>
                <a:gd name="connsiteX0" fmla="*/ 60623 w 122591"/>
                <a:gd name="connsiteY0" fmla="*/ 3124 h 131164"/>
                <a:gd name="connsiteX1" fmla="*/ 0 w 122591"/>
                <a:gd name="connsiteY1" fmla="*/ 37765 h 131164"/>
                <a:gd name="connsiteX2" fmla="*/ 60623 w 122591"/>
                <a:gd name="connsiteY2" fmla="*/ 124369 h 131164"/>
                <a:gd name="connsiteX3" fmla="*/ 121245 w 122591"/>
                <a:gd name="connsiteY3" fmla="*/ 89728 h 131164"/>
                <a:gd name="connsiteX4" fmla="*/ 60623 w 122591"/>
                <a:gd name="connsiteY4" fmla="*/ 3124 h 1311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31164">
                  <a:moveTo>
                    <a:pt x="60623" y="3124"/>
                  </a:moveTo>
                  <a:cubicBezTo>
                    <a:pt x="25980" y="-5537"/>
                    <a:pt x="0" y="3124"/>
                    <a:pt x="0" y="37765"/>
                  </a:cubicBezTo>
                  <a:cubicBezTo>
                    <a:pt x="0" y="72407"/>
                    <a:pt x="25980" y="107049"/>
                    <a:pt x="60623" y="124369"/>
                  </a:cubicBezTo>
                  <a:cubicBezTo>
                    <a:pt x="95264" y="141690"/>
                    <a:pt x="121245" y="124369"/>
                    <a:pt x="121245" y="89728"/>
                  </a:cubicBezTo>
                  <a:cubicBezTo>
                    <a:pt x="129906" y="55086"/>
                    <a:pt x="95264" y="20444"/>
                    <a:pt x="60623" y="3124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6" name="Freeform: Shape 95">
              <a:extLst>
                <a:ext uri="{FF2B5EF4-FFF2-40B4-BE49-F238E27FC236}">
                  <a16:creationId xmlns="" xmlns:a16="http://schemas.microsoft.com/office/drawing/2014/main" id="{A0D5B046-B1F0-43CE-8475-F43076F6AEB7}"/>
                </a:ext>
              </a:extLst>
            </p:cNvPr>
            <p:cNvSpPr/>
            <p:nvPr/>
          </p:nvSpPr>
          <p:spPr>
            <a:xfrm>
              <a:off x="3688179" y="3069750"/>
              <a:ext cx="5716" cy="338141"/>
            </a:xfrm>
            <a:custGeom>
              <a:avLst/>
              <a:gdLst>
                <a:gd name="connsiteX0" fmla="*/ 0 w 17321"/>
                <a:gd name="connsiteY0" fmla="*/ 10000 h 1024608"/>
                <a:gd name="connsiteX1" fmla="*/ 0 w 17321"/>
                <a:gd name="connsiteY1" fmla="*/ 1014609 h 1024608"/>
                <a:gd name="connsiteX2" fmla="*/ 17322 w 17321"/>
                <a:gd name="connsiteY2" fmla="*/ 1014609 h 1024608"/>
                <a:gd name="connsiteX3" fmla="*/ 17322 w 17321"/>
                <a:gd name="connsiteY3" fmla="*/ 10000 h 1024608"/>
                <a:gd name="connsiteX4" fmla="*/ 0 w 17321"/>
                <a:gd name="connsiteY4" fmla="*/ 10000 h 1024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1" h="1024608">
                  <a:moveTo>
                    <a:pt x="0" y="10000"/>
                  </a:moveTo>
                  <a:cubicBezTo>
                    <a:pt x="0" y="347757"/>
                    <a:pt x="0" y="676853"/>
                    <a:pt x="0" y="1014609"/>
                  </a:cubicBezTo>
                  <a:cubicBezTo>
                    <a:pt x="0" y="1023269"/>
                    <a:pt x="17322" y="1031930"/>
                    <a:pt x="17322" y="1014609"/>
                  </a:cubicBezTo>
                  <a:cubicBezTo>
                    <a:pt x="17322" y="676853"/>
                    <a:pt x="17322" y="347757"/>
                    <a:pt x="17322" y="10000"/>
                  </a:cubicBezTo>
                  <a:cubicBezTo>
                    <a:pt x="17322" y="1340"/>
                    <a:pt x="0" y="-7321"/>
                    <a:pt x="0" y="1000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7" name="Freeform: Shape 96">
              <a:extLst>
                <a:ext uri="{FF2B5EF4-FFF2-40B4-BE49-F238E27FC236}">
                  <a16:creationId xmlns="" xmlns:a16="http://schemas.microsoft.com/office/drawing/2014/main" id="{F2A050F2-E9B9-479C-B7C6-22168B95955A}"/>
                </a:ext>
              </a:extLst>
            </p:cNvPr>
            <p:cNvSpPr/>
            <p:nvPr/>
          </p:nvSpPr>
          <p:spPr>
            <a:xfrm>
              <a:off x="3671031" y="3054776"/>
              <a:ext cx="40013" cy="42265"/>
            </a:xfrm>
            <a:custGeom>
              <a:avLst/>
              <a:gdLst>
                <a:gd name="connsiteX0" fmla="*/ 60623 w 121245"/>
                <a:gd name="connsiteY0" fmla="*/ 20732 h 128068"/>
                <a:gd name="connsiteX1" fmla="*/ 0 w 121245"/>
                <a:gd name="connsiteY1" fmla="*/ 115997 h 128068"/>
                <a:gd name="connsiteX2" fmla="*/ 60623 w 121245"/>
                <a:gd name="connsiteY2" fmla="*/ 107336 h 128068"/>
                <a:gd name="connsiteX3" fmla="*/ 121245 w 121245"/>
                <a:gd name="connsiteY3" fmla="*/ 12072 h 128068"/>
                <a:gd name="connsiteX4" fmla="*/ 60623 w 121245"/>
                <a:gd name="connsiteY4" fmla="*/ 20732 h 128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8068">
                  <a:moveTo>
                    <a:pt x="60623" y="20732"/>
                  </a:moveTo>
                  <a:cubicBezTo>
                    <a:pt x="25982" y="55374"/>
                    <a:pt x="0" y="98676"/>
                    <a:pt x="0" y="115997"/>
                  </a:cubicBezTo>
                  <a:cubicBezTo>
                    <a:pt x="0" y="133317"/>
                    <a:pt x="25982" y="133317"/>
                    <a:pt x="60623" y="107336"/>
                  </a:cubicBezTo>
                  <a:cubicBezTo>
                    <a:pt x="95264" y="81355"/>
                    <a:pt x="121245" y="38053"/>
                    <a:pt x="121245" y="12072"/>
                  </a:cubicBezTo>
                  <a:cubicBezTo>
                    <a:pt x="121245" y="-5249"/>
                    <a:pt x="95264" y="-5249"/>
                    <a:pt x="60623" y="20732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8" name="Freeform: Shape 97">
              <a:extLst>
                <a:ext uri="{FF2B5EF4-FFF2-40B4-BE49-F238E27FC236}">
                  <a16:creationId xmlns="" xmlns:a16="http://schemas.microsoft.com/office/drawing/2014/main" id="{EA91800C-C392-4D01-9B80-8681FA9F2D46}"/>
                </a:ext>
              </a:extLst>
            </p:cNvPr>
            <p:cNvSpPr/>
            <p:nvPr/>
          </p:nvSpPr>
          <p:spPr>
            <a:xfrm>
              <a:off x="3671031" y="3373691"/>
              <a:ext cx="40013" cy="45586"/>
            </a:xfrm>
            <a:custGeom>
              <a:avLst/>
              <a:gdLst>
                <a:gd name="connsiteX0" fmla="*/ 60623 w 121245"/>
                <a:gd name="connsiteY0" fmla="*/ 24348 h 138132"/>
                <a:gd name="connsiteX1" fmla="*/ 0 w 121245"/>
                <a:gd name="connsiteY1" fmla="*/ 15687 h 138132"/>
                <a:gd name="connsiteX2" fmla="*/ 60623 w 121245"/>
                <a:gd name="connsiteY2" fmla="*/ 110952 h 138132"/>
                <a:gd name="connsiteX3" fmla="*/ 121245 w 121245"/>
                <a:gd name="connsiteY3" fmla="*/ 119612 h 138132"/>
                <a:gd name="connsiteX4" fmla="*/ 60623 w 121245"/>
                <a:gd name="connsiteY4" fmla="*/ 24348 h 138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8132">
                  <a:moveTo>
                    <a:pt x="60623" y="24348"/>
                  </a:moveTo>
                  <a:cubicBezTo>
                    <a:pt x="25982" y="-1633"/>
                    <a:pt x="0" y="-10294"/>
                    <a:pt x="0" y="15687"/>
                  </a:cubicBezTo>
                  <a:cubicBezTo>
                    <a:pt x="0" y="33008"/>
                    <a:pt x="25982" y="84971"/>
                    <a:pt x="60623" y="110952"/>
                  </a:cubicBezTo>
                  <a:cubicBezTo>
                    <a:pt x="95264" y="145594"/>
                    <a:pt x="121245" y="145594"/>
                    <a:pt x="121245" y="119612"/>
                  </a:cubicBezTo>
                  <a:cubicBezTo>
                    <a:pt x="121245" y="93631"/>
                    <a:pt x="95264" y="50329"/>
                    <a:pt x="60623" y="24348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9" name="Freeform: Shape 92">
              <a:extLst>
                <a:ext uri="{FF2B5EF4-FFF2-40B4-BE49-F238E27FC236}">
                  <a16:creationId xmlns="" xmlns:a16="http://schemas.microsoft.com/office/drawing/2014/main" id="{A3C75A6C-B59E-4536-9874-90BDC45EF46D}"/>
                </a:ext>
              </a:extLst>
            </p:cNvPr>
            <p:cNvSpPr/>
            <p:nvPr/>
          </p:nvSpPr>
          <p:spPr>
            <a:xfrm>
              <a:off x="3593862" y="3165225"/>
              <a:ext cx="5716" cy="145491"/>
            </a:xfrm>
            <a:custGeom>
              <a:avLst/>
              <a:gdLst>
                <a:gd name="connsiteX0" fmla="*/ 0 w 17320"/>
                <a:gd name="connsiteY0" fmla="*/ 6495 h 440855"/>
                <a:gd name="connsiteX1" fmla="*/ 0 w 17320"/>
                <a:gd name="connsiteY1" fmla="*/ 430856 h 440855"/>
                <a:gd name="connsiteX2" fmla="*/ 17321 w 17320"/>
                <a:gd name="connsiteY2" fmla="*/ 430856 h 440855"/>
                <a:gd name="connsiteX3" fmla="*/ 17321 w 17320"/>
                <a:gd name="connsiteY3" fmla="*/ 6495 h 440855"/>
                <a:gd name="connsiteX4" fmla="*/ 0 w 17320"/>
                <a:gd name="connsiteY4" fmla="*/ 6495 h 440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440855">
                  <a:moveTo>
                    <a:pt x="0" y="6495"/>
                  </a:moveTo>
                  <a:cubicBezTo>
                    <a:pt x="0" y="145062"/>
                    <a:pt x="0" y="283629"/>
                    <a:pt x="0" y="430856"/>
                  </a:cubicBezTo>
                  <a:cubicBezTo>
                    <a:pt x="0" y="439516"/>
                    <a:pt x="17321" y="448177"/>
                    <a:pt x="17321" y="430856"/>
                  </a:cubicBezTo>
                  <a:cubicBezTo>
                    <a:pt x="17321" y="292289"/>
                    <a:pt x="17321" y="153722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0" name="Freeform: Shape 93">
              <a:extLst>
                <a:ext uri="{FF2B5EF4-FFF2-40B4-BE49-F238E27FC236}">
                  <a16:creationId xmlns="" xmlns:a16="http://schemas.microsoft.com/office/drawing/2014/main" id="{9EF050C3-9E99-4DFE-8FD4-7F59E9D9C543}"/>
                </a:ext>
              </a:extLst>
            </p:cNvPr>
            <p:cNvSpPr/>
            <p:nvPr/>
          </p:nvSpPr>
          <p:spPr>
            <a:xfrm>
              <a:off x="3576713" y="3146647"/>
              <a:ext cx="40014" cy="46998"/>
            </a:xfrm>
            <a:custGeom>
              <a:avLst/>
              <a:gdLst>
                <a:gd name="connsiteX0" fmla="*/ 60623 w 121245"/>
                <a:gd name="connsiteY0" fmla="*/ 54128 h 142410"/>
                <a:gd name="connsiteX1" fmla="*/ 0 w 121245"/>
                <a:gd name="connsiteY1" fmla="*/ 140732 h 142410"/>
                <a:gd name="connsiteX2" fmla="*/ 60623 w 121245"/>
                <a:gd name="connsiteY2" fmla="*/ 88769 h 142410"/>
                <a:gd name="connsiteX3" fmla="*/ 121245 w 121245"/>
                <a:gd name="connsiteY3" fmla="*/ 2165 h 142410"/>
                <a:gd name="connsiteX4" fmla="*/ 60623 w 121245"/>
                <a:gd name="connsiteY4" fmla="*/ 54128 h 142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2410">
                  <a:moveTo>
                    <a:pt x="60623" y="54128"/>
                  </a:moveTo>
                  <a:cubicBezTo>
                    <a:pt x="25982" y="97430"/>
                    <a:pt x="0" y="132071"/>
                    <a:pt x="0" y="140732"/>
                  </a:cubicBezTo>
                  <a:cubicBezTo>
                    <a:pt x="0" y="149392"/>
                    <a:pt x="25982" y="123411"/>
                    <a:pt x="60623" y="88769"/>
                  </a:cubicBezTo>
                  <a:cubicBezTo>
                    <a:pt x="95265" y="54128"/>
                    <a:pt x="121245" y="19486"/>
                    <a:pt x="121245" y="2165"/>
                  </a:cubicBezTo>
                  <a:cubicBezTo>
                    <a:pt x="121245" y="-6495"/>
                    <a:pt x="95265" y="10826"/>
                    <a:pt x="60623" y="54128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1" name="Freeform: Shape 94">
              <a:extLst>
                <a:ext uri="{FF2B5EF4-FFF2-40B4-BE49-F238E27FC236}">
                  <a16:creationId xmlns="" xmlns:a16="http://schemas.microsoft.com/office/drawing/2014/main" id="{C2EB49DC-7E4D-4D26-87D7-CA88FF339D9E}"/>
                </a:ext>
              </a:extLst>
            </p:cNvPr>
            <p:cNvSpPr/>
            <p:nvPr/>
          </p:nvSpPr>
          <p:spPr>
            <a:xfrm>
              <a:off x="3573855" y="3281139"/>
              <a:ext cx="40014" cy="46998"/>
            </a:xfrm>
            <a:custGeom>
              <a:avLst/>
              <a:gdLst>
                <a:gd name="connsiteX0" fmla="*/ 0 w 121246"/>
                <a:gd name="connsiteY0" fmla="*/ 1678 h 142410"/>
                <a:gd name="connsiteX1" fmla="*/ 60624 w 121246"/>
                <a:gd name="connsiteY1" fmla="*/ 88283 h 142410"/>
                <a:gd name="connsiteX2" fmla="*/ 121247 w 121246"/>
                <a:gd name="connsiteY2" fmla="*/ 140245 h 142410"/>
                <a:gd name="connsiteX3" fmla="*/ 60624 w 121246"/>
                <a:gd name="connsiteY3" fmla="*/ 53641 h 142410"/>
                <a:gd name="connsiteX4" fmla="*/ 0 w 121246"/>
                <a:gd name="connsiteY4" fmla="*/ 1678 h 142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6" h="142410">
                  <a:moveTo>
                    <a:pt x="0" y="1678"/>
                  </a:moveTo>
                  <a:cubicBezTo>
                    <a:pt x="0" y="10339"/>
                    <a:pt x="25982" y="44981"/>
                    <a:pt x="60624" y="88283"/>
                  </a:cubicBezTo>
                  <a:cubicBezTo>
                    <a:pt x="95265" y="131585"/>
                    <a:pt x="121247" y="148906"/>
                    <a:pt x="121247" y="140245"/>
                  </a:cubicBezTo>
                  <a:cubicBezTo>
                    <a:pt x="121247" y="122924"/>
                    <a:pt x="95265" y="88283"/>
                    <a:pt x="60624" y="53641"/>
                  </a:cubicBezTo>
                  <a:cubicBezTo>
                    <a:pt x="34642" y="18999"/>
                    <a:pt x="0" y="-6982"/>
                    <a:pt x="0" y="1678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2" name="Freeform: Shape 89">
              <a:extLst>
                <a:ext uri="{FF2B5EF4-FFF2-40B4-BE49-F238E27FC236}">
                  <a16:creationId xmlns="" xmlns:a16="http://schemas.microsoft.com/office/drawing/2014/main" id="{A03A8F3B-0A70-4251-BB30-1ABAA0F05693}"/>
                </a:ext>
              </a:extLst>
            </p:cNvPr>
            <p:cNvSpPr/>
            <p:nvPr/>
          </p:nvSpPr>
          <p:spPr>
            <a:xfrm>
              <a:off x="3496686" y="3191662"/>
              <a:ext cx="5716" cy="90472"/>
            </a:xfrm>
            <a:custGeom>
              <a:avLst/>
              <a:gdLst>
                <a:gd name="connsiteX0" fmla="*/ 0 w 17320"/>
                <a:gd name="connsiteY0" fmla="*/ 12991 h 274142"/>
                <a:gd name="connsiteX1" fmla="*/ 0 w 17320"/>
                <a:gd name="connsiteY1" fmla="*/ 264143 h 274142"/>
                <a:gd name="connsiteX2" fmla="*/ 17321 w 17320"/>
                <a:gd name="connsiteY2" fmla="*/ 264143 h 274142"/>
                <a:gd name="connsiteX3" fmla="*/ 17321 w 17320"/>
                <a:gd name="connsiteY3" fmla="*/ 12991 h 274142"/>
                <a:gd name="connsiteX4" fmla="*/ 0 w 17320"/>
                <a:gd name="connsiteY4" fmla="*/ 12991 h 274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274142">
                  <a:moveTo>
                    <a:pt x="0" y="12991"/>
                  </a:moveTo>
                  <a:cubicBezTo>
                    <a:pt x="0" y="99595"/>
                    <a:pt x="0" y="177539"/>
                    <a:pt x="0" y="264143"/>
                  </a:cubicBezTo>
                  <a:cubicBezTo>
                    <a:pt x="0" y="272803"/>
                    <a:pt x="17321" y="281464"/>
                    <a:pt x="17321" y="264143"/>
                  </a:cubicBezTo>
                  <a:cubicBezTo>
                    <a:pt x="17321" y="177539"/>
                    <a:pt x="17321" y="99595"/>
                    <a:pt x="17321" y="12991"/>
                  </a:cubicBezTo>
                  <a:cubicBezTo>
                    <a:pt x="17321" y="-4330"/>
                    <a:pt x="0" y="-4330"/>
                    <a:pt x="0" y="1299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3" name="Freeform: Shape 90">
              <a:extLst>
                <a:ext uri="{FF2B5EF4-FFF2-40B4-BE49-F238E27FC236}">
                  <a16:creationId xmlns="" xmlns:a16="http://schemas.microsoft.com/office/drawing/2014/main" id="{CC0F7CA1-468A-44C2-885E-5D3FDCFF481D}"/>
                </a:ext>
              </a:extLst>
            </p:cNvPr>
            <p:cNvSpPr/>
            <p:nvPr/>
          </p:nvSpPr>
          <p:spPr>
            <a:xfrm>
              <a:off x="3479538" y="3253111"/>
              <a:ext cx="40457" cy="46277"/>
            </a:xfrm>
            <a:custGeom>
              <a:avLst/>
              <a:gdLst>
                <a:gd name="connsiteX0" fmla="*/ 60623 w 122591"/>
                <a:gd name="connsiteY0" fmla="*/ 60623 h 140226"/>
                <a:gd name="connsiteX1" fmla="*/ 0 w 122591"/>
                <a:gd name="connsiteY1" fmla="*/ 138567 h 140226"/>
                <a:gd name="connsiteX2" fmla="*/ 60623 w 122591"/>
                <a:gd name="connsiteY2" fmla="*/ 77944 h 140226"/>
                <a:gd name="connsiteX3" fmla="*/ 121245 w 122591"/>
                <a:gd name="connsiteY3" fmla="*/ 0 h 140226"/>
                <a:gd name="connsiteX4" fmla="*/ 60623 w 122591"/>
                <a:gd name="connsiteY4" fmla="*/ 60623 h 140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40226">
                  <a:moveTo>
                    <a:pt x="60623" y="60623"/>
                  </a:moveTo>
                  <a:cubicBezTo>
                    <a:pt x="25980" y="95265"/>
                    <a:pt x="0" y="129906"/>
                    <a:pt x="0" y="138567"/>
                  </a:cubicBezTo>
                  <a:cubicBezTo>
                    <a:pt x="0" y="147227"/>
                    <a:pt x="25980" y="121246"/>
                    <a:pt x="60623" y="77944"/>
                  </a:cubicBezTo>
                  <a:cubicBezTo>
                    <a:pt x="95264" y="34642"/>
                    <a:pt x="121245" y="0"/>
                    <a:pt x="121245" y="0"/>
                  </a:cubicBezTo>
                  <a:cubicBezTo>
                    <a:pt x="129906" y="0"/>
                    <a:pt x="95264" y="25981"/>
                    <a:pt x="60623" y="60623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4" name="Freeform: Shape 91">
              <a:extLst>
                <a:ext uri="{FF2B5EF4-FFF2-40B4-BE49-F238E27FC236}">
                  <a16:creationId xmlns="" xmlns:a16="http://schemas.microsoft.com/office/drawing/2014/main" id="{D81AC410-847A-44A4-89E6-E306B4846FF1}"/>
                </a:ext>
              </a:extLst>
            </p:cNvPr>
            <p:cNvSpPr/>
            <p:nvPr/>
          </p:nvSpPr>
          <p:spPr>
            <a:xfrm>
              <a:off x="3479538" y="3172536"/>
              <a:ext cx="40013" cy="46277"/>
            </a:xfrm>
            <a:custGeom>
              <a:avLst/>
              <a:gdLst>
                <a:gd name="connsiteX0" fmla="*/ 0 w 121245"/>
                <a:gd name="connsiteY0" fmla="*/ 1659 h 140226"/>
                <a:gd name="connsiteX1" fmla="*/ 60623 w 121245"/>
                <a:gd name="connsiteY1" fmla="*/ 79603 h 140226"/>
                <a:gd name="connsiteX2" fmla="*/ 121245 w 121245"/>
                <a:gd name="connsiteY2" fmla="*/ 140226 h 140226"/>
                <a:gd name="connsiteX3" fmla="*/ 60623 w 121245"/>
                <a:gd name="connsiteY3" fmla="*/ 62282 h 140226"/>
                <a:gd name="connsiteX4" fmla="*/ 0 w 121245"/>
                <a:gd name="connsiteY4" fmla="*/ 1659 h 140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0226">
                  <a:moveTo>
                    <a:pt x="0" y="1659"/>
                  </a:moveTo>
                  <a:cubicBezTo>
                    <a:pt x="0" y="10320"/>
                    <a:pt x="25980" y="44961"/>
                    <a:pt x="60623" y="79603"/>
                  </a:cubicBezTo>
                  <a:cubicBezTo>
                    <a:pt x="95264" y="114245"/>
                    <a:pt x="121245" y="140226"/>
                    <a:pt x="121245" y="140226"/>
                  </a:cubicBezTo>
                  <a:cubicBezTo>
                    <a:pt x="121245" y="140226"/>
                    <a:pt x="95264" y="96924"/>
                    <a:pt x="60623" y="62282"/>
                  </a:cubicBezTo>
                  <a:cubicBezTo>
                    <a:pt x="25980" y="18980"/>
                    <a:pt x="0" y="-7001"/>
                    <a:pt x="0" y="1659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5" name="Freeform: Shape 86">
              <a:extLst>
                <a:ext uri="{FF2B5EF4-FFF2-40B4-BE49-F238E27FC236}">
                  <a16:creationId xmlns="" xmlns:a16="http://schemas.microsoft.com/office/drawing/2014/main" id="{D1C3D7EE-CB2A-46F5-9DA2-0751C6589938}"/>
                </a:ext>
              </a:extLst>
            </p:cNvPr>
            <p:cNvSpPr/>
            <p:nvPr/>
          </p:nvSpPr>
          <p:spPr>
            <a:xfrm>
              <a:off x="3402368" y="3088055"/>
              <a:ext cx="5716" cy="294112"/>
            </a:xfrm>
            <a:custGeom>
              <a:avLst/>
              <a:gdLst>
                <a:gd name="connsiteX0" fmla="*/ 0 w 17321"/>
                <a:gd name="connsiteY0" fmla="*/ 6495 h 891197"/>
                <a:gd name="connsiteX1" fmla="*/ 0 w 17321"/>
                <a:gd name="connsiteY1" fmla="*/ 881198 h 891197"/>
                <a:gd name="connsiteX2" fmla="*/ 17322 w 17321"/>
                <a:gd name="connsiteY2" fmla="*/ 881198 h 891197"/>
                <a:gd name="connsiteX3" fmla="*/ 17322 w 17321"/>
                <a:gd name="connsiteY3" fmla="*/ 6495 h 891197"/>
                <a:gd name="connsiteX4" fmla="*/ 0 w 17321"/>
                <a:gd name="connsiteY4" fmla="*/ 6495 h 891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1" h="891197">
                  <a:moveTo>
                    <a:pt x="0" y="6495"/>
                  </a:moveTo>
                  <a:cubicBezTo>
                    <a:pt x="0" y="300950"/>
                    <a:pt x="0" y="586743"/>
                    <a:pt x="0" y="881198"/>
                  </a:cubicBezTo>
                  <a:cubicBezTo>
                    <a:pt x="0" y="889858"/>
                    <a:pt x="17322" y="898518"/>
                    <a:pt x="17322" y="881198"/>
                  </a:cubicBezTo>
                  <a:cubicBezTo>
                    <a:pt x="17322" y="586743"/>
                    <a:pt x="17322" y="300950"/>
                    <a:pt x="17322" y="6495"/>
                  </a:cubicBezTo>
                  <a:cubicBezTo>
                    <a:pt x="17322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6" name="Freeform: Shape 87">
              <a:extLst>
                <a:ext uri="{FF2B5EF4-FFF2-40B4-BE49-F238E27FC236}">
                  <a16:creationId xmlns="" xmlns:a16="http://schemas.microsoft.com/office/drawing/2014/main" id="{19192089-430F-46B1-90BA-1D143F44EF86}"/>
                </a:ext>
              </a:extLst>
            </p:cNvPr>
            <p:cNvSpPr/>
            <p:nvPr/>
          </p:nvSpPr>
          <p:spPr>
            <a:xfrm>
              <a:off x="3385220" y="3353875"/>
              <a:ext cx="40013" cy="47126"/>
            </a:xfrm>
            <a:custGeom>
              <a:avLst/>
              <a:gdLst>
                <a:gd name="connsiteX0" fmla="*/ 60623 w 121245"/>
                <a:gd name="connsiteY0" fmla="*/ 32428 h 142798"/>
                <a:gd name="connsiteX1" fmla="*/ 0 w 121245"/>
                <a:gd name="connsiteY1" fmla="*/ 127692 h 142798"/>
                <a:gd name="connsiteX2" fmla="*/ 60623 w 121245"/>
                <a:gd name="connsiteY2" fmla="*/ 110371 h 142798"/>
                <a:gd name="connsiteX3" fmla="*/ 121245 w 121245"/>
                <a:gd name="connsiteY3" fmla="*/ 15107 h 142798"/>
                <a:gd name="connsiteX4" fmla="*/ 60623 w 121245"/>
                <a:gd name="connsiteY4" fmla="*/ 32428 h 142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2798">
                  <a:moveTo>
                    <a:pt x="60623" y="32428"/>
                  </a:moveTo>
                  <a:cubicBezTo>
                    <a:pt x="25982" y="58409"/>
                    <a:pt x="0" y="101711"/>
                    <a:pt x="0" y="127692"/>
                  </a:cubicBezTo>
                  <a:cubicBezTo>
                    <a:pt x="0" y="153673"/>
                    <a:pt x="25982" y="145013"/>
                    <a:pt x="60623" y="110371"/>
                  </a:cubicBezTo>
                  <a:cubicBezTo>
                    <a:pt x="95264" y="75730"/>
                    <a:pt x="121245" y="32428"/>
                    <a:pt x="121245" y="15107"/>
                  </a:cubicBezTo>
                  <a:cubicBezTo>
                    <a:pt x="121245" y="-10875"/>
                    <a:pt x="95264" y="-2214"/>
                    <a:pt x="60623" y="32428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7" name="Freeform: Shape 88">
              <a:extLst>
                <a:ext uri="{FF2B5EF4-FFF2-40B4-BE49-F238E27FC236}">
                  <a16:creationId xmlns="" xmlns:a16="http://schemas.microsoft.com/office/drawing/2014/main" id="{4129F087-FEEB-4B70-8A09-FFD3261C4E6C}"/>
                </a:ext>
              </a:extLst>
            </p:cNvPr>
            <p:cNvSpPr/>
            <p:nvPr/>
          </p:nvSpPr>
          <p:spPr>
            <a:xfrm>
              <a:off x="3385220" y="3075195"/>
              <a:ext cx="40013" cy="45886"/>
            </a:xfrm>
            <a:custGeom>
              <a:avLst/>
              <a:gdLst>
                <a:gd name="connsiteX0" fmla="*/ 0 w 121245"/>
                <a:gd name="connsiteY0" fmla="*/ 10821 h 139039"/>
                <a:gd name="connsiteX1" fmla="*/ 60623 w 121245"/>
                <a:gd name="connsiteY1" fmla="*/ 106086 h 139039"/>
                <a:gd name="connsiteX2" fmla="*/ 121245 w 121245"/>
                <a:gd name="connsiteY2" fmla="*/ 132067 h 139039"/>
                <a:gd name="connsiteX3" fmla="*/ 60623 w 121245"/>
                <a:gd name="connsiteY3" fmla="*/ 36803 h 139039"/>
                <a:gd name="connsiteX4" fmla="*/ 0 w 121245"/>
                <a:gd name="connsiteY4" fmla="*/ 10821 h 139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9039">
                  <a:moveTo>
                    <a:pt x="0" y="10821"/>
                  </a:moveTo>
                  <a:cubicBezTo>
                    <a:pt x="0" y="36803"/>
                    <a:pt x="25982" y="71444"/>
                    <a:pt x="60623" y="106086"/>
                  </a:cubicBezTo>
                  <a:cubicBezTo>
                    <a:pt x="95264" y="132067"/>
                    <a:pt x="121245" y="149388"/>
                    <a:pt x="121245" y="132067"/>
                  </a:cubicBezTo>
                  <a:cubicBezTo>
                    <a:pt x="121245" y="114746"/>
                    <a:pt x="95264" y="71444"/>
                    <a:pt x="60623" y="36803"/>
                  </a:cubicBezTo>
                  <a:cubicBezTo>
                    <a:pt x="25982" y="-6500"/>
                    <a:pt x="0" y="-6500"/>
                    <a:pt x="0" y="1082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8" name="Freeform: Shape 83">
              <a:extLst>
                <a:ext uri="{FF2B5EF4-FFF2-40B4-BE49-F238E27FC236}">
                  <a16:creationId xmlns="" xmlns:a16="http://schemas.microsoft.com/office/drawing/2014/main" id="{0BB5A097-BAE4-4684-94D9-95D35FF14D43}"/>
                </a:ext>
              </a:extLst>
            </p:cNvPr>
            <p:cNvSpPr/>
            <p:nvPr/>
          </p:nvSpPr>
          <p:spPr>
            <a:xfrm>
              <a:off x="3305193" y="3016603"/>
              <a:ext cx="6299" cy="437018"/>
            </a:xfrm>
            <a:custGeom>
              <a:avLst/>
              <a:gdLst>
                <a:gd name="connsiteX0" fmla="*/ 0 w 19088"/>
                <a:gd name="connsiteY0" fmla="*/ 6495 h 1324218"/>
                <a:gd name="connsiteX1" fmla="*/ 0 w 19088"/>
                <a:gd name="connsiteY1" fmla="*/ 1314219 h 1324218"/>
                <a:gd name="connsiteX2" fmla="*/ 17321 w 19088"/>
                <a:gd name="connsiteY2" fmla="*/ 1314219 h 1324218"/>
                <a:gd name="connsiteX3" fmla="*/ 17321 w 19088"/>
                <a:gd name="connsiteY3" fmla="*/ 6495 h 1324218"/>
                <a:gd name="connsiteX4" fmla="*/ 0 w 19088"/>
                <a:gd name="connsiteY4" fmla="*/ 6495 h 1324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88" h="1324218">
                  <a:moveTo>
                    <a:pt x="0" y="6495"/>
                  </a:moveTo>
                  <a:cubicBezTo>
                    <a:pt x="0" y="439516"/>
                    <a:pt x="0" y="881198"/>
                    <a:pt x="0" y="1314219"/>
                  </a:cubicBezTo>
                  <a:cubicBezTo>
                    <a:pt x="0" y="1322879"/>
                    <a:pt x="17321" y="1331539"/>
                    <a:pt x="17321" y="1314219"/>
                  </a:cubicBezTo>
                  <a:cubicBezTo>
                    <a:pt x="17321" y="881198"/>
                    <a:pt x="17321" y="439516"/>
                    <a:pt x="17321" y="6495"/>
                  </a:cubicBezTo>
                  <a:cubicBezTo>
                    <a:pt x="25982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9" name="Freeform: Shape 84">
              <a:extLst>
                <a:ext uri="{FF2B5EF4-FFF2-40B4-BE49-F238E27FC236}">
                  <a16:creationId xmlns="" xmlns:a16="http://schemas.microsoft.com/office/drawing/2014/main" id="{FBA43758-ABD3-49FB-8C75-C9ACE51D80C1}"/>
                </a:ext>
              </a:extLst>
            </p:cNvPr>
            <p:cNvSpPr/>
            <p:nvPr/>
          </p:nvSpPr>
          <p:spPr>
            <a:xfrm>
              <a:off x="3288045" y="3424482"/>
              <a:ext cx="40561" cy="42987"/>
            </a:xfrm>
            <a:custGeom>
              <a:avLst/>
              <a:gdLst>
                <a:gd name="connsiteX0" fmla="*/ 60623 w 122905"/>
                <a:gd name="connsiteY0" fmla="*/ 9011 h 130257"/>
                <a:gd name="connsiteX1" fmla="*/ 0 w 122905"/>
                <a:gd name="connsiteY1" fmla="*/ 95615 h 130257"/>
                <a:gd name="connsiteX2" fmla="*/ 60623 w 122905"/>
                <a:gd name="connsiteY2" fmla="*/ 121597 h 130257"/>
                <a:gd name="connsiteX3" fmla="*/ 121246 w 122905"/>
                <a:gd name="connsiteY3" fmla="*/ 26332 h 130257"/>
                <a:gd name="connsiteX4" fmla="*/ 60623 w 122905"/>
                <a:gd name="connsiteY4" fmla="*/ 9011 h 130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905" h="130257">
                  <a:moveTo>
                    <a:pt x="60623" y="9011"/>
                  </a:moveTo>
                  <a:cubicBezTo>
                    <a:pt x="25981" y="26332"/>
                    <a:pt x="0" y="60974"/>
                    <a:pt x="0" y="95615"/>
                  </a:cubicBezTo>
                  <a:cubicBezTo>
                    <a:pt x="0" y="130257"/>
                    <a:pt x="25981" y="138918"/>
                    <a:pt x="60623" y="121597"/>
                  </a:cubicBezTo>
                  <a:cubicBezTo>
                    <a:pt x="95264" y="104276"/>
                    <a:pt x="121246" y="60974"/>
                    <a:pt x="121246" y="26332"/>
                  </a:cubicBezTo>
                  <a:cubicBezTo>
                    <a:pt x="129906" y="351"/>
                    <a:pt x="103925" y="-8309"/>
                    <a:pt x="60623" y="901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0" name="Freeform: Shape 85">
              <a:extLst>
                <a:ext uri="{FF2B5EF4-FFF2-40B4-BE49-F238E27FC236}">
                  <a16:creationId xmlns="" xmlns:a16="http://schemas.microsoft.com/office/drawing/2014/main" id="{659B3A87-14C7-4A73-A06B-158BA9913F01}"/>
                </a:ext>
              </a:extLst>
            </p:cNvPr>
            <p:cNvSpPr/>
            <p:nvPr/>
          </p:nvSpPr>
          <p:spPr>
            <a:xfrm>
              <a:off x="3288045" y="3007314"/>
              <a:ext cx="40561" cy="42987"/>
            </a:xfrm>
            <a:custGeom>
              <a:avLst/>
              <a:gdLst>
                <a:gd name="connsiteX0" fmla="*/ 60623 w 122905"/>
                <a:gd name="connsiteY0" fmla="*/ 8660 h 130257"/>
                <a:gd name="connsiteX1" fmla="*/ 0 w 122905"/>
                <a:gd name="connsiteY1" fmla="*/ 34642 h 130257"/>
                <a:gd name="connsiteX2" fmla="*/ 60623 w 122905"/>
                <a:gd name="connsiteY2" fmla="*/ 121246 h 130257"/>
                <a:gd name="connsiteX3" fmla="*/ 121246 w 122905"/>
                <a:gd name="connsiteY3" fmla="*/ 103925 h 130257"/>
                <a:gd name="connsiteX4" fmla="*/ 60623 w 122905"/>
                <a:gd name="connsiteY4" fmla="*/ 8660 h 130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905" h="130257">
                  <a:moveTo>
                    <a:pt x="60623" y="8660"/>
                  </a:moveTo>
                  <a:cubicBezTo>
                    <a:pt x="25981" y="-8660"/>
                    <a:pt x="0" y="0"/>
                    <a:pt x="0" y="34642"/>
                  </a:cubicBezTo>
                  <a:cubicBezTo>
                    <a:pt x="0" y="69283"/>
                    <a:pt x="25981" y="103925"/>
                    <a:pt x="60623" y="121246"/>
                  </a:cubicBezTo>
                  <a:cubicBezTo>
                    <a:pt x="95264" y="138567"/>
                    <a:pt x="121246" y="129906"/>
                    <a:pt x="121246" y="103925"/>
                  </a:cubicBezTo>
                  <a:cubicBezTo>
                    <a:pt x="129906" y="69283"/>
                    <a:pt x="103925" y="25981"/>
                    <a:pt x="60623" y="866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1" name="Freeform: Shape 80">
              <a:extLst>
                <a:ext uri="{FF2B5EF4-FFF2-40B4-BE49-F238E27FC236}">
                  <a16:creationId xmlns="" xmlns:a16="http://schemas.microsoft.com/office/drawing/2014/main" id="{3D2F85C5-83ED-49BD-9C88-A457AAB8DF56}"/>
                </a:ext>
              </a:extLst>
            </p:cNvPr>
            <p:cNvSpPr/>
            <p:nvPr/>
          </p:nvSpPr>
          <p:spPr>
            <a:xfrm>
              <a:off x="3210875" y="2990880"/>
              <a:ext cx="5716" cy="488464"/>
            </a:xfrm>
            <a:custGeom>
              <a:avLst/>
              <a:gdLst>
                <a:gd name="connsiteX0" fmla="*/ 0 w 17321"/>
                <a:gd name="connsiteY0" fmla="*/ 6495 h 1480106"/>
                <a:gd name="connsiteX1" fmla="*/ 0 w 17321"/>
                <a:gd name="connsiteY1" fmla="*/ 1470106 h 1480106"/>
                <a:gd name="connsiteX2" fmla="*/ 17321 w 17321"/>
                <a:gd name="connsiteY2" fmla="*/ 1470106 h 1480106"/>
                <a:gd name="connsiteX3" fmla="*/ 17321 w 17321"/>
                <a:gd name="connsiteY3" fmla="*/ 6495 h 1480106"/>
                <a:gd name="connsiteX4" fmla="*/ 0 w 17321"/>
                <a:gd name="connsiteY4" fmla="*/ 6495 h 1480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1" h="1480106">
                  <a:moveTo>
                    <a:pt x="0" y="6495"/>
                  </a:moveTo>
                  <a:cubicBezTo>
                    <a:pt x="0" y="491479"/>
                    <a:pt x="0" y="985123"/>
                    <a:pt x="0" y="1470106"/>
                  </a:cubicBezTo>
                  <a:cubicBezTo>
                    <a:pt x="0" y="1478767"/>
                    <a:pt x="17321" y="1487427"/>
                    <a:pt x="17321" y="1470106"/>
                  </a:cubicBezTo>
                  <a:cubicBezTo>
                    <a:pt x="17321" y="985123"/>
                    <a:pt x="17321" y="491479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2" name="Freeform: Shape 81">
              <a:extLst>
                <a:ext uri="{FF2B5EF4-FFF2-40B4-BE49-F238E27FC236}">
                  <a16:creationId xmlns="" xmlns:a16="http://schemas.microsoft.com/office/drawing/2014/main" id="{3B720C84-3D4D-4928-903F-D8B5D4B15F68}"/>
                </a:ext>
              </a:extLst>
            </p:cNvPr>
            <p:cNvSpPr/>
            <p:nvPr/>
          </p:nvSpPr>
          <p:spPr>
            <a:xfrm>
              <a:off x="3193727" y="3450321"/>
              <a:ext cx="40013" cy="42871"/>
            </a:xfrm>
            <a:custGeom>
              <a:avLst/>
              <a:gdLst>
                <a:gd name="connsiteX0" fmla="*/ 60623 w 121245"/>
                <a:gd name="connsiteY0" fmla="*/ 0 h 129906"/>
                <a:gd name="connsiteX1" fmla="*/ 0 w 121245"/>
                <a:gd name="connsiteY1" fmla="*/ 60623 h 129906"/>
                <a:gd name="connsiteX2" fmla="*/ 60623 w 121245"/>
                <a:gd name="connsiteY2" fmla="*/ 129906 h 129906"/>
                <a:gd name="connsiteX3" fmla="*/ 121246 w 121245"/>
                <a:gd name="connsiteY3" fmla="*/ 60623 h 129906"/>
                <a:gd name="connsiteX4" fmla="*/ 60623 w 121245"/>
                <a:gd name="connsiteY4" fmla="*/ 0 h 129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9906">
                  <a:moveTo>
                    <a:pt x="60623" y="0"/>
                  </a:moveTo>
                  <a:cubicBezTo>
                    <a:pt x="25982" y="0"/>
                    <a:pt x="0" y="25981"/>
                    <a:pt x="0" y="60623"/>
                  </a:cubicBezTo>
                  <a:cubicBezTo>
                    <a:pt x="0" y="95264"/>
                    <a:pt x="25982" y="129906"/>
                    <a:pt x="60623" y="129906"/>
                  </a:cubicBezTo>
                  <a:cubicBezTo>
                    <a:pt x="95264" y="129906"/>
                    <a:pt x="121246" y="95264"/>
                    <a:pt x="121246" y="60623"/>
                  </a:cubicBezTo>
                  <a:cubicBezTo>
                    <a:pt x="121246" y="25981"/>
                    <a:pt x="95264" y="0"/>
                    <a:pt x="60623" y="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3" name="Freeform: Shape 82">
              <a:extLst>
                <a:ext uri="{FF2B5EF4-FFF2-40B4-BE49-F238E27FC236}">
                  <a16:creationId xmlns="" xmlns:a16="http://schemas.microsoft.com/office/drawing/2014/main" id="{48F5FBA6-FE24-4166-A745-4E67D5097BAB}"/>
                </a:ext>
              </a:extLst>
            </p:cNvPr>
            <p:cNvSpPr/>
            <p:nvPr/>
          </p:nvSpPr>
          <p:spPr>
            <a:xfrm>
              <a:off x="3193727" y="2981591"/>
              <a:ext cx="40013" cy="42871"/>
            </a:xfrm>
            <a:custGeom>
              <a:avLst/>
              <a:gdLst>
                <a:gd name="connsiteX0" fmla="*/ 60623 w 121245"/>
                <a:gd name="connsiteY0" fmla="*/ 0 h 129906"/>
                <a:gd name="connsiteX1" fmla="*/ 0 w 121245"/>
                <a:gd name="connsiteY1" fmla="*/ 69283 h 129906"/>
                <a:gd name="connsiteX2" fmla="*/ 60623 w 121245"/>
                <a:gd name="connsiteY2" fmla="*/ 129906 h 129906"/>
                <a:gd name="connsiteX3" fmla="*/ 121246 w 121245"/>
                <a:gd name="connsiteY3" fmla="*/ 69283 h 129906"/>
                <a:gd name="connsiteX4" fmla="*/ 60623 w 121245"/>
                <a:gd name="connsiteY4" fmla="*/ 0 h 129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9906">
                  <a:moveTo>
                    <a:pt x="60623" y="0"/>
                  </a:moveTo>
                  <a:cubicBezTo>
                    <a:pt x="25982" y="0"/>
                    <a:pt x="0" y="34642"/>
                    <a:pt x="0" y="69283"/>
                  </a:cubicBezTo>
                  <a:cubicBezTo>
                    <a:pt x="0" y="103925"/>
                    <a:pt x="25982" y="129906"/>
                    <a:pt x="60623" y="129906"/>
                  </a:cubicBezTo>
                  <a:cubicBezTo>
                    <a:pt x="95264" y="129906"/>
                    <a:pt x="121246" y="103925"/>
                    <a:pt x="121246" y="69283"/>
                  </a:cubicBezTo>
                  <a:cubicBezTo>
                    <a:pt x="121246" y="34642"/>
                    <a:pt x="95264" y="0"/>
                    <a:pt x="60623" y="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4" name="Freeform: Shape 77">
              <a:extLst>
                <a:ext uri="{FF2B5EF4-FFF2-40B4-BE49-F238E27FC236}">
                  <a16:creationId xmlns="" xmlns:a16="http://schemas.microsoft.com/office/drawing/2014/main" id="{04B12763-4CC7-4A4F-A9C9-5D50F2A5F2CD}"/>
                </a:ext>
              </a:extLst>
            </p:cNvPr>
            <p:cNvSpPr/>
            <p:nvPr/>
          </p:nvSpPr>
          <p:spPr>
            <a:xfrm>
              <a:off x="3116558" y="3015446"/>
              <a:ext cx="5716" cy="438174"/>
            </a:xfrm>
            <a:custGeom>
              <a:avLst/>
              <a:gdLst>
                <a:gd name="connsiteX0" fmla="*/ 0 w 17320"/>
                <a:gd name="connsiteY0" fmla="*/ 10000 h 1327723"/>
                <a:gd name="connsiteX1" fmla="*/ 0 w 17320"/>
                <a:gd name="connsiteY1" fmla="*/ 1317724 h 1327723"/>
                <a:gd name="connsiteX2" fmla="*/ 17321 w 17320"/>
                <a:gd name="connsiteY2" fmla="*/ 1317724 h 1327723"/>
                <a:gd name="connsiteX3" fmla="*/ 17321 w 17320"/>
                <a:gd name="connsiteY3" fmla="*/ 10000 h 1327723"/>
                <a:gd name="connsiteX4" fmla="*/ 0 w 17320"/>
                <a:gd name="connsiteY4" fmla="*/ 10000 h 1327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1327723">
                  <a:moveTo>
                    <a:pt x="0" y="10000"/>
                  </a:moveTo>
                  <a:cubicBezTo>
                    <a:pt x="0" y="443021"/>
                    <a:pt x="0" y="884703"/>
                    <a:pt x="0" y="1317724"/>
                  </a:cubicBezTo>
                  <a:cubicBezTo>
                    <a:pt x="0" y="1326384"/>
                    <a:pt x="17321" y="1335044"/>
                    <a:pt x="17321" y="1317724"/>
                  </a:cubicBezTo>
                  <a:cubicBezTo>
                    <a:pt x="17321" y="884703"/>
                    <a:pt x="17321" y="443021"/>
                    <a:pt x="17321" y="10000"/>
                  </a:cubicBezTo>
                  <a:cubicBezTo>
                    <a:pt x="17321" y="1340"/>
                    <a:pt x="0" y="-7321"/>
                    <a:pt x="0" y="1000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5" name="Freeform: Shape 78">
              <a:extLst>
                <a:ext uri="{FF2B5EF4-FFF2-40B4-BE49-F238E27FC236}">
                  <a16:creationId xmlns="" xmlns:a16="http://schemas.microsoft.com/office/drawing/2014/main" id="{53FD58F6-1AD9-4F19-B24D-63E0224B5AEA}"/>
                </a:ext>
              </a:extLst>
            </p:cNvPr>
            <p:cNvSpPr/>
            <p:nvPr/>
          </p:nvSpPr>
          <p:spPr>
            <a:xfrm>
              <a:off x="3099409" y="3424482"/>
              <a:ext cx="40013" cy="42987"/>
            </a:xfrm>
            <a:custGeom>
              <a:avLst/>
              <a:gdLst>
                <a:gd name="connsiteX0" fmla="*/ 60623 w 121245"/>
                <a:gd name="connsiteY0" fmla="*/ 9011 h 130257"/>
                <a:gd name="connsiteX1" fmla="*/ 0 w 121245"/>
                <a:gd name="connsiteY1" fmla="*/ 26332 h 130257"/>
                <a:gd name="connsiteX2" fmla="*/ 60623 w 121245"/>
                <a:gd name="connsiteY2" fmla="*/ 121597 h 130257"/>
                <a:gd name="connsiteX3" fmla="*/ 121245 w 121245"/>
                <a:gd name="connsiteY3" fmla="*/ 95615 h 130257"/>
                <a:gd name="connsiteX4" fmla="*/ 60623 w 121245"/>
                <a:gd name="connsiteY4" fmla="*/ 9011 h 130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0257">
                  <a:moveTo>
                    <a:pt x="60623" y="9011"/>
                  </a:moveTo>
                  <a:cubicBezTo>
                    <a:pt x="25981" y="-8309"/>
                    <a:pt x="0" y="351"/>
                    <a:pt x="0" y="26332"/>
                  </a:cubicBezTo>
                  <a:cubicBezTo>
                    <a:pt x="0" y="52313"/>
                    <a:pt x="25981" y="95615"/>
                    <a:pt x="60623" y="121597"/>
                  </a:cubicBezTo>
                  <a:cubicBezTo>
                    <a:pt x="95264" y="138918"/>
                    <a:pt x="121245" y="130257"/>
                    <a:pt x="121245" y="95615"/>
                  </a:cubicBezTo>
                  <a:cubicBezTo>
                    <a:pt x="121245" y="60974"/>
                    <a:pt x="95264" y="26332"/>
                    <a:pt x="60623" y="901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6" name="Freeform: Shape 79">
              <a:extLst>
                <a:ext uri="{FF2B5EF4-FFF2-40B4-BE49-F238E27FC236}">
                  <a16:creationId xmlns="" xmlns:a16="http://schemas.microsoft.com/office/drawing/2014/main" id="{2D3AAA24-CA2A-42DA-8676-826A8F5B562D}"/>
                </a:ext>
              </a:extLst>
            </p:cNvPr>
            <p:cNvSpPr/>
            <p:nvPr/>
          </p:nvSpPr>
          <p:spPr>
            <a:xfrm>
              <a:off x="3099409" y="3007314"/>
              <a:ext cx="40013" cy="42987"/>
            </a:xfrm>
            <a:custGeom>
              <a:avLst/>
              <a:gdLst>
                <a:gd name="connsiteX0" fmla="*/ 60623 w 121245"/>
                <a:gd name="connsiteY0" fmla="*/ 8660 h 130257"/>
                <a:gd name="connsiteX1" fmla="*/ 0 w 121245"/>
                <a:gd name="connsiteY1" fmla="*/ 103925 h 130257"/>
                <a:gd name="connsiteX2" fmla="*/ 60623 w 121245"/>
                <a:gd name="connsiteY2" fmla="*/ 121246 h 130257"/>
                <a:gd name="connsiteX3" fmla="*/ 121245 w 121245"/>
                <a:gd name="connsiteY3" fmla="*/ 34642 h 130257"/>
                <a:gd name="connsiteX4" fmla="*/ 60623 w 121245"/>
                <a:gd name="connsiteY4" fmla="*/ 8660 h 130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0257">
                  <a:moveTo>
                    <a:pt x="60623" y="8660"/>
                  </a:moveTo>
                  <a:cubicBezTo>
                    <a:pt x="25981" y="25981"/>
                    <a:pt x="0" y="69283"/>
                    <a:pt x="0" y="103925"/>
                  </a:cubicBezTo>
                  <a:cubicBezTo>
                    <a:pt x="0" y="129906"/>
                    <a:pt x="25981" y="138567"/>
                    <a:pt x="60623" y="121246"/>
                  </a:cubicBezTo>
                  <a:cubicBezTo>
                    <a:pt x="95264" y="103925"/>
                    <a:pt x="121245" y="69283"/>
                    <a:pt x="121245" y="34642"/>
                  </a:cubicBezTo>
                  <a:cubicBezTo>
                    <a:pt x="121245" y="0"/>
                    <a:pt x="95264" y="-8660"/>
                    <a:pt x="60623" y="866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7" name="Freeform: Shape 74">
              <a:extLst>
                <a:ext uri="{FF2B5EF4-FFF2-40B4-BE49-F238E27FC236}">
                  <a16:creationId xmlns="" xmlns:a16="http://schemas.microsoft.com/office/drawing/2014/main" id="{0C87A845-29D4-4480-9008-91B651D35F52}"/>
                </a:ext>
              </a:extLst>
            </p:cNvPr>
            <p:cNvSpPr/>
            <p:nvPr/>
          </p:nvSpPr>
          <p:spPr>
            <a:xfrm>
              <a:off x="3019382" y="3088055"/>
              <a:ext cx="5716" cy="296970"/>
            </a:xfrm>
            <a:custGeom>
              <a:avLst/>
              <a:gdLst>
                <a:gd name="connsiteX0" fmla="*/ 0 w 17320"/>
                <a:gd name="connsiteY0" fmla="*/ 6495 h 899858"/>
                <a:gd name="connsiteX1" fmla="*/ 0 w 17320"/>
                <a:gd name="connsiteY1" fmla="*/ 889858 h 899858"/>
                <a:gd name="connsiteX2" fmla="*/ 17321 w 17320"/>
                <a:gd name="connsiteY2" fmla="*/ 889858 h 899858"/>
                <a:gd name="connsiteX3" fmla="*/ 17321 w 17320"/>
                <a:gd name="connsiteY3" fmla="*/ 6495 h 899858"/>
                <a:gd name="connsiteX4" fmla="*/ 0 w 17320"/>
                <a:gd name="connsiteY4" fmla="*/ 6495 h 899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899858">
                  <a:moveTo>
                    <a:pt x="0" y="6495"/>
                  </a:moveTo>
                  <a:cubicBezTo>
                    <a:pt x="0" y="300950"/>
                    <a:pt x="0" y="595404"/>
                    <a:pt x="0" y="889858"/>
                  </a:cubicBezTo>
                  <a:cubicBezTo>
                    <a:pt x="0" y="898518"/>
                    <a:pt x="17321" y="907179"/>
                    <a:pt x="17321" y="889858"/>
                  </a:cubicBezTo>
                  <a:cubicBezTo>
                    <a:pt x="17321" y="595404"/>
                    <a:pt x="17321" y="300950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8" name="Freeform: Shape 75">
              <a:extLst>
                <a:ext uri="{FF2B5EF4-FFF2-40B4-BE49-F238E27FC236}">
                  <a16:creationId xmlns="" xmlns:a16="http://schemas.microsoft.com/office/drawing/2014/main" id="{6217518D-E663-4631-A7FE-620F96E4DE1B}"/>
                </a:ext>
              </a:extLst>
            </p:cNvPr>
            <p:cNvSpPr/>
            <p:nvPr/>
          </p:nvSpPr>
          <p:spPr>
            <a:xfrm>
              <a:off x="3002234" y="3354619"/>
              <a:ext cx="40457" cy="46382"/>
            </a:xfrm>
            <a:custGeom>
              <a:avLst/>
              <a:gdLst>
                <a:gd name="connsiteX0" fmla="*/ 60623 w 122591"/>
                <a:gd name="connsiteY0" fmla="*/ 30173 h 140544"/>
                <a:gd name="connsiteX1" fmla="*/ 0 w 122591"/>
                <a:gd name="connsiteY1" fmla="*/ 12852 h 140544"/>
                <a:gd name="connsiteX2" fmla="*/ 60623 w 122591"/>
                <a:gd name="connsiteY2" fmla="*/ 108117 h 140544"/>
                <a:gd name="connsiteX3" fmla="*/ 121246 w 122591"/>
                <a:gd name="connsiteY3" fmla="*/ 125438 h 140544"/>
                <a:gd name="connsiteX4" fmla="*/ 60623 w 122591"/>
                <a:gd name="connsiteY4" fmla="*/ 30173 h 140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40544">
                  <a:moveTo>
                    <a:pt x="60623" y="30173"/>
                  </a:moveTo>
                  <a:cubicBezTo>
                    <a:pt x="25981" y="4192"/>
                    <a:pt x="0" y="-13129"/>
                    <a:pt x="0" y="12852"/>
                  </a:cubicBezTo>
                  <a:cubicBezTo>
                    <a:pt x="0" y="30173"/>
                    <a:pt x="25981" y="73475"/>
                    <a:pt x="60623" y="108117"/>
                  </a:cubicBezTo>
                  <a:cubicBezTo>
                    <a:pt x="95264" y="142759"/>
                    <a:pt x="121246" y="151419"/>
                    <a:pt x="121246" y="125438"/>
                  </a:cubicBezTo>
                  <a:cubicBezTo>
                    <a:pt x="129906" y="99456"/>
                    <a:pt x="95264" y="56154"/>
                    <a:pt x="60623" y="30173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9" name="Freeform: Shape 76">
              <a:extLst>
                <a:ext uri="{FF2B5EF4-FFF2-40B4-BE49-F238E27FC236}">
                  <a16:creationId xmlns="" xmlns:a16="http://schemas.microsoft.com/office/drawing/2014/main" id="{2AA607A6-529B-40A7-AB22-A70CAE06914D}"/>
                </a:ext>
              </a:extLst>
            </p:cNvPr>
            <p:cNvSpPr/>
            <p:nvPr/>
          </p:nvSpPr>
          <p:spPr>
            <a:xfrm>
              <a:off x="3002234" y="3073781"/>
              <a:ext cx="40457" cy="45115"/>
            </a:xfrm>
            <a:custGeom>
              <a:avLst/>
              <a:gdLst>
                <a:gd name="connsiteX0" fmla="*/ 60623 w 122591"/>
                <a:gd name="connsiteY0" fmla="*/ 32427 h 136703"/>
                <a:gd name="connsiteX1" fmla="*/ 0 w 122591"/>
                <a:gd name="connsiteY1" fmla="*/ 127692 h 136703"/>
                <a:gd name="connsiteX2" fmla="*/ 60623 w 122591"/>
                <a:gd name="connsiteY2" fmla="*/ 110371 h 136703"/>
                <a:gd name="connsiteX3" fmla="*/ 121246 w 122591"/>
                <a:gd name="connsiteY3" fmla="*/ 15107 h 136703"/>
                <a:gd name="connsiteX4" fmla="*/ 60623 w 122591"/>
                <a:gd name="connsiteY4" fmla="*/ 32427 h 136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36703">
                  <a:moveTo>
                    <a:pt x="60623" y="32427"/>
                  </a:moveTo>
                  <a:cubicBezTo>
                    <a:pt x="25981" y="67069"/>
                    <a:pt x="0" y="110371"/>
                    <a:pt x="0" y="127692"/>
                  </a:cubicBezTo>
                  <a:cubicBezTo>
                    <a:pt x="0" y="145013"/>
                    <a:pt x="25981" y="136353"/>
                    <a:pt x="60623" y="110371"/>
                  </a:cubicBezTo>
                  <a:cubicBezTo>
                    <a:pt x="95264" y="84390"/>
                    <a:pt x="121246" y="41088"/>
                    <a:pt x="121246" y="15107"/>
                  </a:cubicBezTo>
                  <a:cubicBezTo>
                    <a:pt x="129906" y="-10875"/>
                    <a:pt x="95264" y="-2214"/>
                    <a:pt x="60623" y="32427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0" name="Freeform: Shape 71">
              <a:extLst>
                <a:ext uri="{FF2B5EF4-FFF2-40B4-BE49-F238E27FC236}">
                  <a16:creationId xmlns="" xmlns:a16="http://schemas.microsoft.com/office/drawing/2014/main" id="{48C15DEF-CCF0-4803-9CE5-F34D889C1FB6}"/>
                </a:ext>
              </a:extLst>
            </p:cNvPr>
            <p:cNvSpPr/>
            <p:nvPr/>
          </p:nvSpPr>
          <p:spPr>
            <a:xfrm>
              <a:off x="2925064" y="3190947"/>
              <a:ext cx="5716" cy="91187"/>
            </a:xfrm>
            <a:custGeom>
              <a:avLst/>
              <a:gdLst>
                <a:gd name="connsiteX0" fmla="*/ 0 w 17321"/>
                <a:gd name="connsiteY0" fmla="*/ 6495 h 276308"/>
                <a:gd name="connsiteX1" fmla="*/ 0 w 17321"/>
                <a:gd name="connsiteY1" fmla="*/ 266308 h 276308"/>
                <a:gd name="connsiteX2" fmla="*/ 17321 w 17321"/>
                <a:gd name="connsiteY2" fmla="*/ 266308 h 276308"/>
                <a:gd name="connsiteX3" fmla="*/ 17321 w 17321"/>
                <a:gd name="connsiteY3" fmla="*/ 6495 h 276308"/>
                <a:gd name="connsiteX4" fmla="*/ 0 w 17321"/>
                <a:gd name="connsiteY4" fmla="*/ 6495 h 276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1" h="276308">
                  <a:moveTo>
                    <a:pt x="0" y="6495"/>
                  </a:moveTo>
                  <a:cubicBezTo>
                    <a:pt x="0" y="93100"/>
                    <a:pt x="0" y="179704"/>
                    <a:pt x="0" y="266308"/>
                  </a:cubicBezTo>
                  <a:cubicBezTo>
                    <a:pt x="0" y="274968"/>
                    <a:pt x="17321" y="283629"/>
                    <a:pt x="17321" y="266308"/>
                  </a:cubicBezTo>
                  <a:cubicBezTo>
                    <a:pt x="17321" y="179704"/>
                    <a:pt x="17321" y="93100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1" name="Freeform: Shape 72">
              <a:extLst>
                <a:ext uri="{FF2B5EF4-FFF2-40B4-BE49-F238E27FC236}">
                  <a16:creationId xmlns="" xmlns:a16="http://schemas.microsoft.com/office/drawing/2014/main" id="{F16C5C84-DEBD-43EB-A160-6B2A274CC638}"/>
                </a:ext>
              </a:extLst>
            </p:cNvPr>
            <p:cNvSpPr/>
            <p:nvPr/>
          </p:nvSpPr>
          <p:spPr>
            <a:xfrm>
              <a:off x="2907916" y="3255525"/>
              <a:ext cx="40013" cy="46721"/>
            </a:xfrm>
            <a:custGeom>
              <a:avLst/>
              <a:gdLst>
                <a:gd name="connsiteX0" fmla="*/ 0 w 121245"/>
                <a:gd name="connsiteY0" fmla="*/ 1346 h 141572"/>
                <a:gd name="connsiteX1" fmla="*/ 60623 w 121245"/>
                <a:gd name="connsiteY1" fmla="*/ 79290 h 141572"/>
                <a:gd name="connsiteX2" fmla="*/ 121246 w 121245"/>
                <a:gd name="connsiteY2" fmla="*/ 139913 h 141572"/>
                <a:gd name="connsiteX3" fmla="*/ 60623 w 121245"/>
                <a:gd name="connsiteY3" fmla="*/ 61969 h 141572"/>
                <a:gd name="connsiteX4" fmla="*/ 0 w 121245"/>
                <a:gd name="connsiteY4" fmla="*/ 1346 h 141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1572">
                  <a:moveTo>
                    <a:pt x="0" y="1346"/>
                  </a:moveTo>
                  <a:cubicBezTo>
                    <a:pt x="0" y="1346"/>
                    <a:pt x="25982" y="44648"/>
                    <a:pt x="60623" y="79290"/>
                  </a:cubicBezTo>
                  <a:cubicBezTo>
                    <a:pt x="95264" y="122592"/>
                    <a:pt x="121246" y="148573"/>
                    <a:pt x="121246" y="139913"/>
                  </a:cubicBezTo>
                  <a:cubicBezTo>
                    <a:pt x="121246" y="131252"/>
                    <a:pt x="95264" y="96611"/>
                    <a:pt x="60623" y="61969"/>
                  </a:cubicBezTo>
                  <a:cubicBezTo>
                    <a:pt x="25982" y="27327"/>
                    <a:pt x="0" y="-7314"/>
                    <a:pt x="0" y="1346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2" name="Freeform: Shape 73">
              <a:extLst>
                <a:ext uri="{FF2B5EF4-FFF2-40B4-BE49-F238E27FC236}">
                  <a16:creationId xmlns="" xmlns:a16="http://schemas.microsoft.com/office/drawing/2014/main" id="{317BB690-570B-49BF-8F0C-CCF642C29BAA}"/>
                </a:ext>
              </a:extLst>
            </p:cNvPr>
            <p:cNvSpPr/>
            <p:nvPr/>
          </p:nvSpPr>
          <p:spPr>
            <a:xfrm>
              <a:off x="2907916" y="3170226"/>
              <a:ext cx="40013" cy="45729"/>
            </a:xfrm>
            <a:custGeom>
              <a:avLst/>
              <a:gdLst>
                <a:gd name="connsiteX0" fmla="*/ 60623 w 121245"/>
                <a:gd name="connsiteY0" fmla="*/ 60623 h 138566"/>
                <a:gd name="connsiteX1" fmla="*/ 0 w 121245"/>
                <a:gd name="connsiteY1" fmla="*/ 138567 h 138566"/>
                <a:gd name="connsiteX2" fmla="*/ 60623 w 121245"/>
                <a:gd name="connsiteY2" fmla="*/ 77944 h 138566"/>
                <a:gd name="connsiteX3" fmla="*/ 121246 w 121245"/>
                <a:gd name="connsiteY3" fmla="*/ 0 h 138566"/>
                <a:gd name="connsiteX4" fmla="*/ 60623 w 121245"/>
                <a:gd name="connsiteY4" fmla="*/ 60623 h 138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8566">
                  <a:moveTo>
                    <a:pt x="60623" y="60623"/>
                  </a:moveTo>
                  <a:cubicBezTo>
                    <a:pt x="25982" y="103925"/>
                    <a:pt x="0" y="138567"/>
                    <a:pt x="0" y="138567"/>
                  </a:cubicBezTo>
                  <a:cubicBezTo>
                    <a:pt x="0" y="138567"/>
                    <a:pt x="25982" y="112586"/>
                    <a:pt x="60623" y="77944"/>
                  </a:cubicBezTo>
                  <a:cubicBezTo>
                    <a:pt x="95264" y="43302"/>
                    <a:pt x="121246" y="8660"/>
                    <a:pt x="121246" y="0"/>
                  </a:cubicBezTo>
                  <a:cubicBezTo>
                    <a:pt x="121246" y="0"/>
                    <a:pt x="95264" y="25981"/>
                    <a:pt x="60623" y="60623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3" name="Freeform: Shape 68">
              <a:extLst>
                <a:ext uri="{FF2B5EF4-FFF2-40B4-BE49-F238E27FC236}">
                  <a16:creationId xmlns="" xmlns:a16="http://schemas.microsoft.com/office/drawing/2014/main" id="{3DC03B0E-4E51-45DB-AAA3-66AD44DAFCF0}"/>
                </a:ext>
              </a:extLst>
            </p:cNvPr>
            <p:cNvSpPr/>
            <p:nvPr/>
          </p:nvSpPr>
          <p:spPr>
            <a:xfrm>
              <a:off x="2827890" y="3166926"/>
              <a:ext cx="6299" cy="140931"/>
            </a:xfrm>
            <a:custGeom>
              <a:avLst/>
              <a:gdLst>
                <a:gd name="connsiteX0" fmla="*/ 0 w 19087"/>
                <a:gd name="connsiteY0" fmla="*/ 10000 h 427040"/>
                <a:gd name="connsiteX1" fmla="*/ 0 w 19087"/>
                <a:gd name="connsiteY1" fmla="*/ 417040 h 427040"/>
                <a:gd name="connsiteX2" fmla="*/ 17321 w 19087"/>
                <a:gd name="connsiteY2" fmla="*/ 417040 h 427040"/>
                <a:gd name="connsiteX3" fmla="*/ 17321 w 19087"/>
                <a:gd name="connsiteY3" fmla="*/ 10000 h 427040"/>
                <a:gd name="connsiteX4" fmla="*/ 0 w 19087"/>
                <a:gd name="connsiteY4" fmla="*/ 10000 h 427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87" h="427040">
                  <a:moveTo>
                    <a:pt x="0" y="10000"/>
                  </a:moveTo>
                  <a:cubicBezTo>
                    <a:pt x="0" y="148567"/>
                    <a:pt x="0" y="287134"/>
                    <a:pt x="0" y="417040"/>
                  </a:cubicBezTo>
                  <a:cubicBezTo>
                    <a:pt x="0" y="425700"/>
                    <a:pt x="17321" y="434361"/>
                    <a:pt x="17321" y="417040"/>
                  </a:cubicBezTo>
                  <a:cubicBezTo>
                    <a:pt x="17321" y="278473"/>
                    <a:pt x="17321" y="139906"/>
                    <a:pt x="17321" y="10000"/>
                  </a:cubicBezTo>
                  <a:cubicBezTo>
                    <a:pt x="25981" y="1340"/>
                    <a:pt x="0" y="-7321"/>
                    <a:pt x="0" y="1000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4" name="Freeform: Shape 69">
              <a:extLst>
                <a:ext uri="{FF2B5EF4-FFF2-40B4-BE49-F238E27FC236}">
                  <a16:creationId xmlns="" xmlns:a16="http://schemas.microsoft.com/office/drawing/2014/main" id="{D07BEECA-0195-4AD1-A732-8DC2AD4840CD}"/>
                </a:ext>
              </a:extLst>
            </p:cNvPr>
            <p:cNvSpPr/>
            <p:nvPr/>
          </p:nvSpPr>
          <p:spPr>
            <a:xfrm>
              <a:off x="2810741" y="3148429"/>
              <a:ext cx="40013" cy="48074"/>
            </a:xfrm>
            <a:custGeom>
              <a:avLst/>
              <a:gdLst>
                <a:gd name="connsiteX0" fmla="*/ 0 w 121245"/>
                <a:gd name="connsiteY0" fmla="*/ 5425 h 145670"/>
                <a:gd name="connsiteX1" fmla="*/ 60623 w 121245"/>
                <a:gd name="connsiteY1" fmla="*/ 92030 h 145670"/>
                <a:gd name="connsiteX2" fmla="*/ 121246 w 121245"/>
                <a:gd name="connsiteY2" fmla="*/ 143992 h 145670"/>
                <a:gd name="connsiteX3" fmla="*/ 60623 w 121245"/>
                <a:gd name="connsiteY3" fmla="*/ 57388 h 145670"/>
                <a:gd name="connsiteX4" fmla="*/ 0 w 121245"/>
                <a:gd name="connsiteY4" fmla="*/ 5425 h 145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5670">
                  <a:moveTo>
                    <a:pt x="0" y="5425"/>
                  </a:moveTo>
                  <a:cubicBezTo>
                    <a:pt x="0" y="22746"/>
                    <a:pt x="25982" y="57388"/>
                    <a:pt x="60623" y="92030"/>
                  </a:cubicBezTo>
                  <a:cubicBezTo>
                    <a:pt x="95265" y="126671"/>
                    <a:pt x="121246" y="152652"/>
                    <a:pt x="121246" y="143992"/>
                  </a:cubicBezTo>
                  <a:cubicBezTo>
                    <a:pt x="121246" y="135332"/>
                    <a:pt x="95265" y="100690"/>
                    <a:pt x="60623" y="57388"/>
                  </a:cubicBezTo>
                  <a:cubicBezTo>
                    <a:pt x="34642" y="14086"/>
                    <a:pt x="0" y="-11895"/>
                    <a:pt x="0" y="542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5" name="Freeform: Shape 70">
              <a:extLst>
                <a:ext uri="{FF2B5EF4-FFF2-40B4-BE49-F238E27FC236}">
                  <a16:creationId xmlns="" xmlns:a16="http://schemas.microsoft.com/office/drawing/2014/main" id="{F2D6D1DB-7130-45DA-AD39-358E6D2956DE}"/>
                </a:ext>
              </a:extLst>
            </p:cNvPr>
            <p:cNvSpPr/>
            <p:nvPr/>
          </p:nvSpPr>
          <p:spPr>
            <a:xfrm>
              <a:off x="2810741" y="3278280"/>
              <a:ext cx="40013" cy="48074"/>
            </a:xfrm>
            <a:custGeom>
              <a:avLst/>
              <a:gdLst>
                <a:gd name="connsiteX0" fmla="*/ 0 w 121245"/>
                <a:gd name="connsiteY0" fmla="*/ 140245 h 145670"/>
                <a:gd name="connsiteX1" fmla="*/ 60623 w 121245"/>
                <a:gd name="connsiteY1" fmla="*/ 88283 h 145670"/>
                <a:gd name="connsiteX2" fmla="*/ 121246 w 121245"/>
                <a:gd name="connsiteY2" fmla="*/ 1679 h 145670"/>
                <a:gd name="connsiteX3" fmla="*/ 60623 w 121245"/>
                <a:gd name="connsiteY3" fmla="*/ 53641 h 145670"/>
                <a:gd name="connsiteX4" fmla="*/ 0 w 121245"/>
                <a:gd name="connsiteY4" fmla="*/ 140245 h 145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5670">
                  <a:moveTo>
                    <a:pt x="0" y="140245"/>
                  </a:moveTo>
                  <a:cubicBezTo>
                    <a:pt x="0" y="157566"/>
                    <a:pt x="25982" y="131585"/>
                    <a:pt x="60623" y="88283"/>
                  </a:cubicBezTo>
                  <a:cubicBezTo>
                    <a:pt x="95265" y="44981"/>
                    <a:pt x="121246" y="10339"/>
                    <a:pt x="121246" y="1679"/>
                  </a:cubicBezTo>
                  <a:cubicBezTo>
                    <a:pt x="121246" y="-6982"/>
                    <a:pt x="95265" y="18999"/>
                    <a:pt x="60623" y="53641"/>
                  </a:cubicBezTo>
                  <a:cubicBezTo>
                    <a:pt x="34642" y="88283"/>
                    <a:pt x="0" y="131585"/>
                    <a:pt x="0" y="14024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6" name="Freeform: Shape 65">
              <a:extLst>
                <a:ext uri="{FF2B5EF4-FFF2-40B4-BE49-F238E27FC236}">
                  <a16:creationId xmlns="" xmlns:a16="http://schemas.microsoft.com/office/drawing/2014/main" id="{143F6213-502B-4503-A3B9-920F71E71A07}"/>
                </a:ext>
              </a:extLst>
            </p:cNvPr>
            <p:cNvSpPr/>
            <p:nvPr/>
          </p:nvSpPr>
          <p:spPr>
            <a:xfrm>
              <a:off x="2733571" y="3070907"/>
              <a:ext cx="5716" cy="334126"/>
            </a:xfrm>
            <a:custGeom>
              <a:avLst/>
              <a:gdLst>
                <a:gd name="connsiteX0" fmla="*/ 0 w 17320"/>
                <a:gd name="connsiteY0" fmla="*/ 6495 h 1012443"/>
                <a:gd name="connsiteX1" fmla="*/ 0 w 17320"/>
                <a:gd name="connsiteY1" fmla="*/ 1002444 h 1012443"/>
                <a:gd name="connsiteX2" fmla="*/ 17321 w 17320"/>
                <a:gd name="connsiteY2" fmla="*/ 1002444 h 1012443"/>
                <a:gd name="connsiteX3" fmla="*/ 17321 w 17320"/>
                <a:gd name="connsiteY3" fmla="*/ 6495 h 1012443"/>
                <a:gd name="connsiteX4" fmla="*/ 0 w 17320"/>
                <a:gd name="connsiteY4" fmla="*/ 6495 h 1012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1012443">
                  <a:moveTo>
                    <a:pt x="0" y="6495"/>
                  </a:moveTo>
                  <a:cubicBezTo>
                    <a:pt x="0" y="335591"/>
                    <a:pt x="0" y="673348"/>
                    <a:pt x="0" y="1002444"/>
                  </a:cubicBezTo>
                  <a:cubicBezTo>
                    <a:pt x="0" y="1011104"/>
                    <a:pt x="17321" y="1019764"/>
                    <a:pt x="17321" y="1002444"/>
                  </a:cubicBezTo>
                  <a:cubicBezTo>
                    <a:pt x="17321" y="673348"/>
                    <a:pt x="17321" y="335591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7" name="Freeform: Shape 66">
              <a:extLst>
                <a:ext uri="{FF2B5EF4-FFF2-40B4-BE49-F238E27FC236}">
                  <a16:creationId xmlns="" xmlns:a16="http://schemas.microsoft.com/office/drawing/2014/main" id="{7ECCA6D7-104D-4232-B328-EA82AD0357F2}"/>
                </a:ext>
              </a:extLst>
            </p:cNvPr>
            <p:cNvSpPr/>
            <p:nvPr/>
          </p:nvSpPr>
          <p:spPr>
            <a:xfrm>
              <a:off x="2716423" y="3055506"/>
              <a:ext cx="40013" cy="45586"/>
            </a:xfrm>
            <a:custGeom>
              <a:avLst/>
              <a:gdLst>
                <a:gd name="connsiteX0" fmla="*/ 0 w 121245"/>
                <a:gd name="connsiteY0" fmla="*/ 18520 h 138132"/>
                <a:gd name="connsiteX1" fmla="*/ 60623 w 121245"/>
                <a:gd name="connsiteY1" fmla="*/ 113784 h 138132"/>
                <a:gd name="connsiteX2" fmla="*/ 121246 w 121245"/>
                <a:gd name="connsiteY2" fmla="*/ 122445 h 138132"/>
                <a:gd name="connsiteX3" fmla="*/ 60623 w 121245"/>
                <a:gd name="connsiteY3" fmla="*/ 27180 h 138132"/>
                <a:gd name="connsiteX4" fmla="*/ 0 w 121245"/>
                <a:gd name="connsiteY4" fmla="*/ 18520 h 138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8132">
                  <a:moveTo>
                    <a:pt x="0" y="18520"/>
                  </a:moveTo>
                  <a:cubicBezTo>
                    <a:pt x="0" y="44501"/>
                    <a:pt x="25981" y="87803"/>
                    <a:pt x="60623" y="113784"/>
                  </a:cubicBezTo>
                  <a:cubicBezTo>
                    <a:pt x="95264" y="139766"/>
                    <a:pt x="121246" y="148426"/>
                    <a:pt x="121246" y="122445"/>
                  </a:cubicBezTo>
                  <a:cubicBezTo>
                    <a:pt x="121246" y="105124"/>
                    <a:pt x="95264" y="53161"/>
                    <a:pt x="60623" y="27180"/>
                  </a:cubicBezTo>
                  <a:cubicBezTo>
                    <a:pt x="25981" y="-7461"/>
                    <a:pt x="0" y="-7461"/>
                    <a:pt x="0" y="1852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8" name="Freeform: Shape 67">
              <a:extLst>
                <a:ext uri="{FF2B5EF4-FFF2-40B4-BE49-F238E27FC236}">
                  <a16:creationId xmlns="" xmlns:a16="http://schemas.microsoft.com/office/drawing/2014/main" id="{A7C328F0-3888-48EB-A883-4D0F359C108B}"/>
                </a:ext>
              </a:extLst>
            </p:cNvPr>
            <p:cNvSpPr/>
            <p:nvPr/>
          </p:nvSpPr>
          <p:spPr>
            <a:xfrm>
              <a:off x="2716423" y="3373691"/>
              <a:ext cx="40013" cy="45586"/>
            </a:xfrm>
            <a:custGeom>
              <a:avLst/>
              <a:gdLst>
                <a:gd name="connsiteX0" fmla="*/ 60623 w 121245"/>
                <a:gd name="connsiteY0" fmla="*/ 24348 h 138132"/>
                <a:gd name="connsiteX1" fmla="*/ 0 w 121245"/>
                <a:gd name="connsiteY1" fmla="*/ 119612 h 138132"/>
                <a:gd name="connsiteX2" fmla="*/ 60623 w 121245"/>
                <a:gd name="connsiteY2" fmla="*/ 110952 h 138132"/>
                <a:gd name="connsiteX3" fmla="*/ 121246 w 121245"/>
                <a:gd name="connsiteY3" fmla="*/ 15687 h 138132"/>
                <a:gd name="connsiteX4" fmla="*/ 60623 w 121245"/>
                <a:gd name="connsiteY4" fmla="*/ 24348 h 138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8132">
                  <a:moveTo>
                    <a:pt x="60623" y="24348"/>
                  </a:moveTo>
                  <a:cubicBezTo>
                    <a:pt x="25981" y="50329"/>
                    <a:pt x="0" y="93631"/>
                    <a:pt x="0" y="119612"/>
                  </a:cubicBezTo>
                  <a:cubicBezTo>
                    <a:pt x="0" y="145594"/>
                    <a:pt x="25981" y="145594"/>
                    <a:pt x="60623" y="110952"/>
                  </a:cubicBezTo>
                  <a:cubicBezTo>
                    <a:pt x="95264" y="76310"/>
                    <a:pt x="121246" y="33008"/>
                    <a:pt x="121246" y="15687"/>
                  </a:cubicBezTo>
                  <a:cubicBezTo>
                    <a:pt x="121246" y="-10294"/>
                    <a:pt x="95264" y="-1633"/>
                    <a:pt x="60623" y="24348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9" name="Freeform: Shape 62">
              <a:extLst>
                <a:ext uri="{FF2B5EF4-FFF2-40B4-BE49-F238E27FC236}">
                  <a16:creationId xmlns="" xmlns:a16="http://schemas.microsoft.com/office/drawing/2014/main" id="{4F697E73-0D29-449B-8DF0-CF14B2105F34}"/>
                </a:ext>
              </a:extLst>
            </p:cNvPr>
            <p:cNvSpPr/>
            <p:nvPr/>
          </p:nvSpPr>
          <p:spPr>
            <a:xfrm>
              <a:off x="2639253" y="3008743"/>
              <a:ext cx="5716" cy="459168"/>
            </a:xfrm>
            <a:custGeom>
              <a:avLst/>
              <a:gdLst>
                <a:gd name="connsiteX0" fmla="*/ 0 w 17321"/>
                <a:gd name="connsiteY0" fmla="*/ 12991 h 1391337"/>
                <a:gd name="connsiteX1" fmla="*/ 0 w 17321"/>
                <a:gd name="connsiteY1" fmla="*/ 1381337 h 1391337"/>
                <a:gd name="connsiteX2" fmla="*/ 17321 w 17321"/>
                <a:gd name="connsiteY2" fmla="*/ 1381337 h 1391337"/>
                <a:gd name="connsiteX3" fmla="*/ 17321 w 17321"/>
                <a:gd name="connsiteY3" fmla="*/ 12991 h 1391337"/>
                <a:gd name="connsiteX4" fmla="*/ 0 w 17321"/>
                <a:gd name="connsiteY4" fmla="*/ 12991 h 1391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1" h="1391337">
                  <a:moveTo>
                    <a:pt x="0" y="12991"/>
                  </a:moveTo>
                  <a:cubicBezTo>
                    <a:pt x="0" y="471993"/>
                    <a:pt x="0" y="930995"/>
                    <a:pt x="0" y="1381337"/>
                  </a:cubicBezTo>
                  <a:cubicBezTo>
                    <a:pt x="0" y="1389997"/>
                    <a:pt x="17321" y="1398658"/>
                    <a:pt x="17321" y="1381337"/>
                  </a:cubicBezTo>
                  <a:cubicBezTo>
                    <a:pt x="17321" y="922335"/>
                    <a:pt x="17321" y="463332"/>
                    <a:pt x="17321" y="12991"/>
                  </a:cubicBezTo>
                  <a:cubicBezTo>
                    <a:pt x="17321" y="-4330"/>
                    <a:pt x="0" y="-4330"/>
                    <a:pt x="0" y="1299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0" name="Freeform: Shape 63">
              <a:extLst>
                <a:ext uri="{FF2B5EF4-FFF2-40B4-BE49-F238E27FC236}">
                  <a16:creationId xmlns="" xmlns:a16="http://schemas.microsoft.com/office/drawing/2014/main" id="{47ACC537-C3F8-414C-891D-226A2C25001A}"/>
                </a:ext>
              </a:extLst>
            </p:cNvPr>
            <p:cNvSpPr/>
            <p:nvPr/>
          </p:nvSpPr>
          <p:spPr>
            <a:xfrm>
              <a:off x="2622105" y="2996497"/>
              <a:ext cx="40013" cy="40429"/>
            </a:xfrm>
            <a:custGeom>
              <a:avLst/>
              <a:gdLst>
                <a:gd name="connsiteX0" fmla="*/ 60623 w 121245"/>
                <a:gd name="connsiteY0" fmla="*/ 6795 h 122504"/>
                <a:gd name="connsiteX1" fmla="*/ 0 w 121245"/>
                <a:gd name="connsiteY1" fmla="*/ 41437 h 122504"/>
                <a:gd name="connsiteX2" fmla="*/ 60623 w 121245"/>
                <a:gd name="connsiteY2" fmla="*/ 119381 h 122504"/>
                <a:gd name="connsiteX3" fmla="*/ 121246 w 121245"/>
                <a:gd name="connsiteY3" fmla="*/ 84739 h 122504"/>
                <a:gd name="connsiteX4" fmla="*/ 60623 w 121245"/>
                <a:gd name="connsiteY4" fmla="*/ 6795 h 122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2504">
                  <a:moveTo>
                    <a:pt x="60623" y="6795"/>
                  </a:moveTo>
                  <a:cubicBezTo>
                    <a:pt x="25982" y="-10526"/>
                    <a:pt x="0" y="6795"/>
                    <a:pt x="0" y="41437"/>
                  </a:cubicBezTo>
                  <a:cubicBezTo>
                    <a:pt x="0" y="76078"/>
                    <a:pt x="25982" y="110720"/>
                    <a:pt x="60623" y="119381"/>
                  </a:cubicBezTo>
                  <a:cubicBezTo>
                    <a:pt x="95264" y="128041"/>
                    <a:pt x="121246" y="119381"/>
                    <a:pt x="121246" y="84739"/>
                  </a:cubicBezTo>
                  <a:cubicBezTo>
                    <a:pt x="121246" y="58758"/>
                    <a:pt x="95264" y="24116"/>
                    <a:pt x="60623" y="67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1" name="Freeform: Shape 64">
              <a:extLst>
                <a:ext uri="{FF2B5EF4-FFF2-40B4-BE49-F238E27FC236}">
                  <a16:creationId xmlns="" xmlns:a16="http://schemas.microsoft.com/office/drawing/2014/main" id="{FB08B7CA-B922-4613-A1B1-CA6D2D81286B}"/>
                </a:ext>
              </a:extLst>
            </p:cNvPr>
            <p:cNvSpPr/>
            <p:nvPr/>
          </p:nvSpPr>
          <p:spPr>
            <a:xfrm>
              <a:off x="2622105" y="3434958"/>
              <a:ext cx="40013" cy="40470"/>
            </a:xfrm>
            <a:custGeom>
              <a:avLst/>
              <a:gdLst>
                <a:gd name="connsiteX0" fmla="*/ 60623 w 121245"/>
                <a:gd name="connsiteY0" fmla="*/ 3248 h 122628"/>
                <a:gd name="connsiteX1" fmla="*/ 0 w 121245"/>
                <a:gd name="connsiteY1" fmla="*/ 81191 h 122628"/>
                <a:gd name="connsiteX2" fmla="*/ 60623 w 121245"/>
                <a:gd name="connsiteY2" fmla="*/ 115833 h 122628"/>
                <a:gd name="connsiteX3" fmla="*/ 121246 w 121245"/>
                <a:gd name="connsiteY3" fmla="*/ 29229 h 122628"/>
                <a:gd name="connsiteX4" fmla="*/ 60623 w 121245"/>
                <a:gd name="connsiteY4" fmla="*/ 3248 h 122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2628">
                  <a:moveTo>
                    <a:pt x="60623" y="3248"/>
                  </a:moveTo>
                  <a:cubicBezTo>
                    <a:pt x="25982" y="11908"/>
                    <a:pt x="0" y="46550"/>
                    <a:pt x="0" y="81191"/>
                  </a:cubicBezTo>
                  <a:cubicBezTo>
                    <a:pt x="0" y="115833"/>
                    <a:pt x="25982" y="133154"/>
                    <a:pt x="60623" y="115833"/>
                  </a:cubicBezTo>
                  <a:cubicBezTo>
                    <a:pt x="95264" y="98512"/>
                    <a:pt x="121246" y="63871"/>
                    <a:pt x="121246" y="29229"/>
                  </a:cubicBezTo>
                  <a:cubicBezTo>
                    <a:pt x="121246" y="3248"/>
                    <a:pt x="95264" y="-5413"/>
                    <a:pt x="60623" y="3248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2" name="Freeform: Shape 59">
              <a:extLst>
                <a:ext uri="{FF2B5EF4-FFF2-40B4-BE49-F238E27FC236}">
                  <a16:creationId xmlns="" xmlns:a16="http://schemas.microsoft.com/office/drawing/2014/main" id="{5DEBC7F5-BD6C-42E1-85D7-9456AB38FBE7}"/>
                </a:ext>
              </a:extLst>
            </p:cNvPr>
            <p:cNvSpPr/>
            <p:nvPr/>
          </p:nvSpPr>
          <p:spPr>
            <a:xfrm>
              <a:off x="2542079" y="2995440"/>
              <a:ext cx="5716" cy="486762"/>
            </a:xfrm>
            <a:custGeom>
              <a:avLst/>
              <a:gdLst>
                <a:gd name="connsiteX0" fmla="*/ 0 w 17320"/>
                <a:gd name="connsiteY0" fmla="*/ 10000 h 1474950"/>
                <a:gd name="connsiteX1" fmla="*/ 0 w 17320"/>
                <a:gd name="connsiteY1" fmla="*/ 1464951 h 1474950"/>
                <a:gd name="connsiteX2" fmla="*/ 17321 w 17320"/>
                <a:gd name="connsiteY2" fmla="*/ 1464951 h 1474950"/>
                <a:gd name="connsiteX3" fmla="*/ 17321 w 17320"/>
                <a:gd name="connsiteY3" fmla="*/ 10000 h 1474950"/>
                <a:gd name="connsiteX4" fmla="*/ 0 w 17320"/>
                <a:gd name="connsiteY4" fmla="*/ 10000 h 1474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1474950">
                  <a:moveTo>
                    <a:pt x="0" y="10000"/>
                  </a:moveTo>
                  <a:cubicBezTo>
                    <a:pt x="0" y="494984"/>
                    <a:pt x="0" y="979967"/>
                    <a:pt x="0" y="1464951"/>
                  </a:cubicBezTo>
                  <a:cubicBezTo>
                    <a:pt x="0" y="1473611"/>
                    <a:pt x="17321" y="1482271"/>
                    <a:pt x="17321" y="1464951"/>
                  </a:cubicBezTo>
                  <a:cubicBezTo>
                    <a:pt x="17321" y="979967"/>
                    <a:pt x="17321" y="494984"/>
                    <a:pt x="17321" y="10000"/>
                  </a:cubicBezTo>
                  <a:cubicBezTo>
                    <a:pt x="17321" y="1340"/>
                    <a:pt x="0" y="-7321"/>
                    <a:pt x="0" y="1000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3" name="Freeform: Shape 60">
              <a:extLst>
                <a:ext uri="{FF2B5EF4-FFF2-40B4-BE49-F238E27FC236}">
                  <a16:creationId xmlns="" xmlns:a16="http://schemas.microsoft.com/office/drawing/2014/main" id="{93BF1928-F8D5-4803-935D-DFE22E5682FF}"/>
                </a:ext>
              </a:extLst>
            </p:cNvPr>
            <p:cNvSpPr/>
            <p:nvPr/>
          </p:nvSpPr>
          <p:spPr>
            <a:xfrm>
              <a:off x="2524930" y="2984005"/>
              <a:ext cx="40457" cy="43316"/>
            </a:xfrm>
            <a:custGeom>
              <a:avLst/>
              <a:gdLst>
                <a:gd name="connsiteX0" fmla="*/ 60623 w 122591"/>
                <a:gd name="connsiteY0" fmla="*/ 1346 h 131252"/>
                <a:gd name="connsiteX1" fmla="*/ 0 w 122591"/>
                <a:gd name="connsiteY1" fmla="*/ 79290 h 131252"/>
                <a:gd name="connsiteX2" fmla="*/ 60623 w 122591"/>
                <a:gd name="connsiteY2" fmla="*/ 131252 h 131252"/>
                <a:gd name="connsiteX3" fmla="*/ 121246 w 122591"/>
                <a:gd name="connsiteY3" fmla="*/ 61969 h 131252"/>
                <a:gd name="connsiteX4" fmla="*/ 60623 w 122591"/>
                <a:gd name="connsiteY4" fmla="*/ 1346 h 131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31252">
                  <a:moveTo>
                    <a:pt x="60623" y="1346"/>
                  </a:moveTo>
                  <a:cubicBezTo>
                    <a:pt x="25982" y="10006"/>
                    <a:pt x="0" y="44648"/>
                    <a:pt x="0" y="79290"/>
                  </a:cubicBezTo>
                  <a:cubicBezTo>
                    <a:pt x="0" y="113931"/>
                    <a:pt x="25982" y="131252"/>
                    <a:pt x="60623" y="131252"/>
                  </a:cubicBezTo>
                  <a:cubicBezTo>
                    <a:pt x="95265" y="131252"/>
                    <a:pt x="121246" y="96611"/>
                    <a:pt x="121246" y="61969"/>
                  </a:cubicBezTo>
                  <a:cubicBezTo>
                    <a:pt x="129906" y="27327"/>
                    <a:pt x="95265" y="-7314"/>
                    <a:pt x="60623" y="1346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4" name="Freeform: Shape 61">
              <a:extLst>
                <a:ext uri="{FF2B5EF4-FFF2-40B4-BE49-F238E27FC236}">
                  <a16:creationId xmlns="" xmlns:a16="http://schemas.microsoft.com/office/drawing/2014/main" id="{2C5AC0BC-1DD7-47F8-A443-1403F595320C}"/>
                </a:ext>
              </a:extLst>
            </p:cNvPr>
            <p:cNvSpPr/>
            <p:nvPr/>
          </p:nvSpPr>
          <p:spPr>
            <a:xfrm>
              <a:off x="2524930" y="3447462"/>
              <a:ext cx="40457" cy="43316"/>
            </a:xfrm>
            <a:custGeom>
              <a:avLst/>
              <a:gdLst>
                <a:gd name="connsiteX0" fmla="*/ 60623 w 122591"/>
                <a:gd name="connsiteY0" fmla="*/ 0 h 131252"/>
                <a:gd name="connsiteX1" fmla="*/ 0 w 122591"/>
                <a:gd name="connsiteY1" fmla="*/ 51963 h 131252"/>
                <a:gd name="connsiteX2" fmla="*/ 60623 w 122591"/>
                <a:gd name="connsiteY2" fmla="*/ 129906 h 131252"/>
                <a:gd name="connsiteX3" fmla="*/ 121246 w 122591"/>
                <a:gd name="connsiteY3" fmla="*/ 69283 h 131252"/>
                <a:gd name="connsiteX4" fmla="*/ 60623 w 122591"/>
                <a:gd name="connsiteY4" fmla="*/ 0 h 131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31252">
                  <a:moveTo>
                    <a:pt x="60623" y="0"/>
                  </a:moveTo>
                  <a:cubicBezTo>
                    <a:pt x="25982" y="0"/>
                    <a:pt x="0" y="17321"/>
                    <a:pt x="0" y="51963"/>
                  </a:cubicBezTo>
                  <a:cubicBezTo>
                    <a:pt x="0" y="86604"/>
                    <a:pt x="25982" y="121246"/>
                    <a:pt x="60623" y="129906"/>
                  </a:cubicBezTo>
                  <a:cubicBezTo>
                    <a:pt x="95265" y="138567"/>
                    <a:pt x="121246" y="103925"/>
                    <a:pt x="121246" y="69283"/>
                  </a:cubicBezTo>
                  <a:cubicBezTo>
                    <a:pt x="129906" y="34642"/>
                    <a:pt x="95265" y="8660"/>
                    <a:pt x="60623" y="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5" name="Freeform: Shape 56">
              <a:extLst>
                <a:ext uri="{FF2B5EF4-FFF2-40B4-BE49-F238E27FC236}">
                  <a16:creationId xmlns="" xmlns:a16="http://schemas.microsoft.com/office/drawing/2014/main" id="{844B664F-61F7-45C9-8A6D-A4D75E84AB04}"/>
                </a:ext>
              </a:extLst>
            </p:cNvPr>
            <p:cNvSpPr/>
            <p:nvPr/>
          </p:nvSpPr>
          <p:spPr>
            <a:xfrm>
              <a:off x="2447761" y="3032595"/>
              <a:ext cx="5716" cy="412452"/>
            </a:xfrm>
            <a:custGeom>
              <a:avLst/>
              <a:gdLst>
                <a:gd name="connsiteX0" fmla="*/ 0 w 17320"/>
                <a:gd name="connsiteY0" fmla="*/ 10000 h 1249779"/>
                <a:gd name="connsiteX1" fmla="*/ 0 w 17320"/>
                <a:gd name="connsiteY1" fmla="*/ 1239780 h 1249779"/>
                <a:gd name="connsiteX2" fmla="*/ 17321 w 17320"/>
                <a:gd name="connsiteY2" fmla="*/ 1239780 h 1249779"/>
                <a:gd name="connsiteX3" fmla="*/ 17321 w 17320"/>
                <a:gd name="connsiteY3" fmla="*/ 10000 h 1249779"/>
                <a:gd name="connsiteX4" fmla="*/ 0 w 17320"/>
                <a:gd name="connsiteY4" fmla="*/ 10000 h 12497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1249779">
                  <a:moveTo>
                    <a:pt x="0" y="10000"/>
                  </a:moveTo>
                  <a:cubicBezTo>
                    <a:pt x="0" y="417040"/>
                    <a:pt x="0" y="832740"/>
                    <a:pt x="0" y="1239780"/>
                  </a:cubicBezTo>
                  <a:cubicBezTo>
                    <a:pt x="0" y="1248440"/>
                    <a:pt x="17321" y="1257101"/>
                    <a:pt x="17321" y="1239780"/>
                  </a:cubicBezTo>
                  <a:cubicBezTo>
                    <a:pt x="17321" y="832740"/>
                    <a:pt x="17321" y="417040"/>
                    <a:pt x="17321" y="10000"/>
                  </a:cubicBezTo>
                  <a:cubicBezTo>
                    <a:pt x="17321" y="1340"/>
                    <a:pt x="0" y="-7321"/>
                    <a:pt x="0" y="1000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6" name="Freeform: Shape 57">
              <a:extLst>
                <a:ext uri="{FF2B5EF4-FFF2-40B4-BE49-F238E27FC236}">
                  <a16:creationId xmlns="" xmlns:a16="http://schemas.microsoft.com/office/drawing/2014/main" id="{F5404E37-9581-46F8-8099-DB1B728500FD}"/>
                </a:ext>
              </a:extLst>
            </p:cNvPr>
            <p:cNvSpPr/>
            <p:nvPr/>
          </p:nvSpPr>
          <p:spPr>
            <a:xfrm>
              <a:off x="2430612" y="3019477"/>
              <a:ext cx="40013" cy="44460"/>
            </a:xfrm>
            <a:custGeom>
              <a:avLst/>
              <a:gdLst>
                <a:gd name="connsiteX0" fmla="*/ 60623 w 121245"/>
                <a:gd name="connsiteY0" fmla="*/ 15107 h 134719"/>
                <a:gd name="connsiteX1" fmla="*/ 0 w 121245"/>
                <a:gd name="connsiteY1" fmla="*/ 110371 h 134719"/>
                <a:gd name="connsiteX2" fmla="*/ 60623 w 121245"/>
                <a:gd name="connsiteY2" fmla="*/ 119032 h 134719"/>
                <a:gd name="connsiteX3" fmla="*/ 121246 w 121245"/>
                <a:gd name="connsiteY3" fmla="*/ 32427 h 134719"/>
                <a:gd name="connsiteX4" fmla="*/ 60623 w 121245"/>
                <a:gd name="connsiteY4" fmla="*/ 15107 h 134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4719">
                  <a:moveTo>
                    <a:pt x="60623" y="15107"/>
                  </a:moveTo>
                  <a:cubicBezTo>
                    <a:pt x="25981" y="41088"/>
                    <a:pt x="0" y="84390"/>
                    <a:pt x="0" y="110371"/>
                  </a:cubicBezTo>
                  <a:cubicBezTo>
                    <a:pt x="0" y="136352"/>
                    <a:pt x="25981" y="145013"/>
                    <a:pt x="60623" y="119032"/>
                  </a:cubicBezTo>
                  <a:cubicBezTo>
                    <a:pt x="95264" y="101711"/>
                    <a:pt x="121246" y="58409"/>
                    <a:pt x="121246" y="32427"/>
                  </a:cubicBezTo>
                  <a:cubicBezTo>
                    <a:pt x="121246" y="-2214"/>
                    <a:pt x="95264" y="-10875"/>
                    <a:pt x="60623" y="15107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7" name="Freeform: Shape 58">
              <a:extLst>
                <a:ext uri="{FF2B5EF4-FFF2-40B4-BE49-F238E27FC236}">
                  <a16:creationId xmlns="" xmlns:a16="http://schemas.microsoft.com/office/drawing/2014/main" id="{633AD114-BE12-45D7-BB37-EC0EA716CA01}"/>
                </a:ext>
              </a:extLst>
            </p:cNvPr>
            <p:cNvSpPr/>
            <p:nvPr/>
          </p:nvSpPr>
          <p:spPr>
            <a:xfrm>
              <a:off x="2430612" y="3412040"/>
              <a:ext cx="40013" cy="43267"/>
            </a:xfrm>
            <a:custGeom>
              <a:avLst/>
              <a:gdLst>
                <a:gd name="connsiteX0" fmla="*/ 60623 w 121245"/>
                <a:gd name="connsiteY0" fmla="*/ 12072 h 131103"/>
                <a:gd name="connsiteX1" fmla="*/ 0 w 121245"/>
                <a:gd name="connsiteY1" fmla="*/ 20732 h 131103"/>
                <a:gd name="connsiteX2" fmla="*/ 60623 w 121245"/>
                <a:gd name="connsiteY2" fmla="*/ 115997 h 131103"/>
                <a:gd name="connsiteX3" fmla="*/ 121246 w 121245"/>
                <a:gd name="connsiteY3" fmla="*/ 98676 h 131103"/>
                <a:gd name="connsiteX4" fmla="*/ 60623 w 121245"/>
                <a:gd name="connsiteY4" fmla="*/ 12072 h 1311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1103">
                  <a:moveTo>
                    <a:pt x="60623" y="12072"/>
                  </a:moveTo>
                  <a:cubicBezTo>
                    <a:pt x="25981" y="-5249"/>
                    <a:pt x="0" y="-5249"/>
                    <a:pt x="0" y="20732"/>
                  </a:cubicBezTo>
                  <a:cubicBezTo>
                    <a:pt x="0" y="46713"/>
                    <a:pt x="25981" y="90015"/>
                    <a:pt x="60623" y="115997"/>
                  </a:cubicBezTo>
                  <a:cubicBezTo>
                    <a:pt x="95264" y="141978"/>
                    <a:pt x="121246" y="133317"/>
                    <a:pt x="121246" y="98676"/>
                  </a:cubicBezTo>
                  <a:cubicBezTo>
                    <a:pt x="121246" y="72695"/>
                    <a:pt x="95264" y="29393"/>
                    <a:pt x="60623" y="12072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8" name="Freeform: Shape 53">
              <a:extLst>
                <a:ext uri="{FF2B5EF4-FFF2-40B4-BE49-F238E27FC236}">
                  <a16:creationId xmlns="" xmlns:a16="http://schemas.microsoft.com/office/drawing/2014/main" id="{E11681B4-50C9-4564-8CD7-8393C9B2271E}"/>
                </a:ext>
              </a:extLst>
            </p:cNvPr>
            <p:cNvSpPr/>
            <p:nvPr/>
          </p:nvSpPr>
          <p:spPr>
            <a:xfrm>
              <a:off x="2353444" y="3111634"/>
              <a:ext cx="5716" cy="253384"/>
            </a:xfrm>
            <a:custGeom>
              <a:avLst/>
              <a:gdLst>
                <a:gd name="connsiteX0" fmla="*/ 0 w 17321"/>
                <a:gd name="connsiteY0" fmla="*/ 12991 h 767786"/>
                <a:gd name="connsiteX1" fmla="*/ 0 w 17321"/>
                <a:gd name="connsiteY1" fmla="*/ 757787 h 767786"/>
                <a:gd name="connsiteX2" fmla="*/ 17321 w 17321"/>
                <a:gd name="connsiteY2" fmla="*/ 757787 h 767786"/>
                <a:gd name="connsiteX3" fmla="*/ 17321 w 17321"/>
                <a:gd name="connsiteY3" fmla="*/ 12991 h 767786"/>
                <a:gd name="connsiteX4" fmla="*/ 0 w 17321"/>
                <a:gd name="connsiteY4" fmla="*/ 12991 h 767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1" h="767786">
                  <a:moveTo>
                    <a:pt x="0" y="12991"/>
                  </a:moveTo>
                  <a:cubicBezTo>
                    <a:pt x="0" y="264143"/>
                    <a:pt x="0" y="506635"/>
                    <a:pt x="0" y="757787"/>
                  </a:cubicBezTo>
                  <a:cubicBezTo>
                    <a:pt x="0" y="766447"/>
                    <a:pt x="17321" y="775107"/>
                    <a:pt x="17321" y="757787"/>
                  </a:cubicBezTo>
                  <a:cubicBezTo>
                    <a:pt x="17321" y="506635"/>
                    <a:pt x="17321" y="264143"/>
                    <a:pt x="17321" y="12991"/>
                  </a:cubicBezTo>
                  <a:cubicBezTo>
                    <a:pt x="17321" y="-4330"/>
                    <a:pt x="0" y="-4330"/>
                    <a:pt x="0" y="1299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9" name="Freeform: Shape 54">
              <a:extLst>
                <a:ext uri="{FF2B5EF4-FFF2-40B4-BE49-F238E27FC236}">
                  <a16:creationId xmlns="" xmlns:a16="http://schemas.microsoft.com/office/drawing/2014/main" id="{8489A2F8-9A83-4879-8459-588236E86652}"/>
                </a:ext>
              </a:extLst>
            </p:cNvPr>
            <p:cNvSpPr/>
            <p:nvPr/>
          </p:nvSpPr>
          <p:spPr>
            <a:xfrm>
              <a:off x="2336295" y="3094884"/>
              <a:ext cx="40013" cy="46145"/>
            </a:xfrm>
            <a:custGeom>
              <a:avLst/>
              <a:gdLst>
                <a:gd name="connsiteX0" fmla="*/ 60623 w 121245"/>
                <a:gd name="connsiteY0" fmla="*/ 37765 h 139824"/>
                <a:gd name="connsiteX1" fmla="*/ 0 w 121245"/>
                <a:gd name="connsiteY1" fmla="*/ 133030 h 139824"/>
                <a:gd name="connsiteX2" fmla="*/ 60623 w 121245"/>
                <a:gd name="connsiteY2" fmla="*/ 98388 h 139824"/>
                <a:gd name="connsiteX3" fmla="*/ 121246 w 121245"/>
                <a:gd name="connsiteY3" fmla="*/ 3124 h 139824"/>
                <a:gd name="connsiteX4" fmla="*/ 60623 w 121245"/>
                <a:gd name="connsiteY4" fmla="*/ 37765 h 139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9824">
                  <a:moveTo>
                    <a:pt x="60623" y="37765"/>
                  </a:moveTo>
                  <a:cubicBezTo>
                    <a:pt x="25982" y="72407"/>
                    <a:pt x="0" y="115709"/>
                    <a:pt x="0" y="133030"/>
                  </a:cubicBezTo>
                  <a:cubicBezTo>
                    <a:pt x="0" y="150351"/>
                    <a:pt x="25982" y="133030"/>
                    <a:pt x="60623" y="98388"/>
                  </a:cubicBezTo>
                  <a:cubicBezTo>
                    <a:pt x="95264" y="63747"/>
                    <a:pt x="121246" y="29105"/>
                    <a:pt x="121246" y="3124"/>
                  </a:cubicBezTo>
                  <a:cubicBezTo>
                    <a:pt x="121246" y="-5537"/>
                    <a:pt x="95264" y="3124"/>
                    <a:pt x="60623" y="3776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0" name="Freeform: Shape 55">
              <a:extLst>
                <a:ext uri="{FF2B5EF4-FFF2-40B4-BE49-F238E27FC236}">
                  <a16:creationId xmlns="" xmlns:a16="http://schemas.microsoft.com/office/drawing/2014/main" id="{EAE4CBD6-764E-48A9-9807-2A596264B75A}"/>
                </a:ext>
              </a:extLst>
            </p:cNvPr>
            <p:cNvSpPr/>
            <p:nvPr/>
          </p:nvSpPr>
          <p:spPr>
            <a:xfrm>
              <a:off x="2336295" y="3332107"/>
              <a:ext cx="40013" cy="45172"/>
            </a:xfrm>
            <a:custGeom>
              <a:avLst/>
              <a:gdLst>
                <a:gd name="connsiteX0" fmla="*/ 60623 w 121245"/>
                <a:gd name="connsiteY0" fmla="*/ 37765 h 136878"/>
                <a:gd name="connsiteX1" fmla="*/ 0 w 121245"/>
                <a:gd name="connsiteY1" fmla="*/ 3124 h 136878"/>
                <a:gd name="connsiteX2" fmla="*/ 60623 w 121245"/>
                <a:gd name="connsiteY2" fmla="*/ 98388 h 136878"/>
                <a:gd name="connsiteX3" fmla="*/ 121246 w 121245"/>
                <a:gd name="connsiteY3" fmla="*/ 124369 h 136878"/>
                <a:gd name="connsiteX4" fmla="*/ 60623 w 121245"/>
                <a:gd name="connsiteY4" fmla="*/ 37765 h 136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6878">
                  <a:moveTo>
                    <a:pt x="60623" y="37765"/>
                  </a:moveTo>
                  <a:cubicBezTo>
                    <a:pt x="25982" y="3124"/>
                    <a:pt x="0" y="-5537"/>
                    <a:pt x="0" y="3124"/>
                  </a:cubicBezTo>
                  <a:cubicBezTo>
                    <a:pt x="0" y="20444"/>
                    <a:pt x="25982" y="63746"/>
                    <a:pt x="60623" y="98388"/>
                  </a:cubicBezTo>
                  <a:cubicBezTo>
                    <a:pt x="95264" y="133030"/>
                    <a:pt x="121246" y="150351"/>
                    <a:pt x="121246" y="124369"/>
                  </a:cubicBezTo>
                  <a:cubicBezTo>
                    <a:pt x="121246" y="107049"/>
                    <a:pt x="95264" y="72407"/>
                    <a:pt x="60623" y="3776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1" name="Freeform: Shape 48">
              <a:extLst>
                <a:ext uri="{FF2B5EF4-FFF2-40B4-BE49-F238E27FC236}">
                  <a16:creationId xmlns="" xmlns:a16="http://schemas.microsoft.com/office/drawing/2014/main" id="{3395197B-02A1-4307-B873-1256CEFB6B25}"/>
                </a:ext>
              </a:extLst>
            </p:cNvPr>
            <p:cNvSpPr/>
            <p:nvPr/>
          </p:nvSpPr>
          <p:spPr>
            <a:xfrm>
              <a:off x="2256268" y="3216670"/>
              <a:ext cx="5716" cy="39741"/>
            </a:xfrm>
            <a:custGeom>
              <a:avLst/>
              <a:gdLst>
                <a:gd name="connsiteX0" fmla="*/ 0 w 17320"/>
                <a:gd name="connsiteY0" fmla="*/ 6495 h 120420"/>
                <a:gd name="connsiteX1" fmla="*/ 0 w 17320"/>
                <a:gd name="connsiteY1" fmla="*/ 110420 h 120420"/>
                <a:gd name="connsiteX2" fmla="*/ 17321 w 17320"/>
                <a:gd name="connsiteY2" fmla="*/ 110420 h 120420"/>
                <a:gd name="connsiteX3" fmla="*/ 17321 w 17320"/>
                <a:gd name="connsiteY3" fmla="*/ 6495 h 120420"/>
                <a:gd name="connsiteX4" fmla="*/ 0 w 17320"/>
                <a:gd name="connsiteY4" fmla="*/ 6495 h 120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120420">
                  <a:moveTo>
                    <a:pt x="0" y="6495"/>
                  </a:moveTo>
                  <a:cubicBezTo>
                    <a:pt x="0" y="41137"/>
                    <a:pt x="0" y="75779"/>
                    <a:pt x="0" y="110420"/>
                  </a:cubicBezTo>
                  <a:cubicBezTo>
                    <a:pt x="0" y="119081"/>
                    <a:pt x="17321" y="127741"/>
                    <a:pt x="17321" y="110420"/>
                  </a:cubicBezTo>
                  <a:cubicBezTo>
                    <a:pt x="17321" y="75779"/>
                    <a:pt x="17321" y="41137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2" name="Freeform: Shape 49">
              <a:extLst>
                <a:ext uri="{FF2B5EF4-FFF2-40B4-BE49-F238E27FC236}">
                  <a16:creationId xmlns="" xmlns:a16="http://schemas.microsoft.com/office/drawing/2014/main" id="{588D8C78-159D-4DC2-8686-D66553A9793D}"/>
                </a:ext>
              </a:extLst>
            </p:cNvPr>
            <p:cNvSpPr/>
            <p:nvPr/>
          </p:nvSpPr>
          <p:spPr>
            <a:xfrm>
              <a:off x="2239119" y="3238821"/>
              <a:ext cx="2858" cy="4042"/>
            </a:xfrm>
            <a:custGeom>
              <a:avLst/>
              <a:gdLst>
                <a:gd name="connsiteX0" fmla="*/ 8661 w 8660"/>
                <a:gd name="connsiteY0" fmla="*/ 0 h 12247"/>
                <a:gd name="connsiteX1" fmla="*/ 0 w 8660"/>
                <a:gd name="connsiteY1" fmla="*/ 8660 h 12247"/>
                <a:gd name="connsiteX2" fmla="*/ 8661 w 8660"/>
                <a:gd name="connsiteY2" fmla="*/ 0 h 122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660" h="12247">
                  <a:moveTo>
                    <a:pt x="8661" y="0"/>
                  </a:moveTo>
                  <a:cubicBezTo>
                    <a:pt x="0" y="8660"/>
                    <a:pt x="0" y="8660"/>
                    <a:pt x="0" y="8660"/>
                  </a:cubicBezTo>
                  <a:cubicBezTo>
                    <a:pt x="0" y="17321"/>
                    <a:pt x="0" y="8660"/>
                    <a:pt x="8661" y="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3" name="Freeform: Shape 50">
              <a:extLst>
                <a:ext uri="{FF2B5EF4-FFF2-40B4-BE49-F238E27FC236}">
                  <a16:creationId xmlns="" xmlns:a16="http://schemas.microsoft.com/office/drawing/2014/main" id="{E0C8ECE3-C459-4501-BF92-EEFD304732D3}"/>
                </a:ext>
              </a:extLst>
            </p:cNvPr>
            <p:cNvSpPr/>
            <p:nvPr/>
          </p:nvSpPr>
          <p:spPr>
            <a:xfrm>
              <a:off x="2241977" y="3195949"/>
              <a:ext cx="37155" cy="42872"/>
            </a:xfrm>
            <a:custGeom>
              <a:avLst/>
              <a:gdLst>
                <a:gd name="connsiteX0" fmla="*/ 51962 w 112585"/>
                <a:gd name="connsiteY0" fmla="*/ 69283 h 129906"/>
                <a:gd name="connsiteX1" fmla="*/ 0 w 112585"/>
                <a:gd name="connsiteY1" fmla="*/ 129906 h 129906"/>
                <a:gd name="connsiteX2" fmla="*/ 51962 w 112585"/>
                <a:gd name="connsiteY2" fmla="*/ 77944 h 129906"/>
                <a:gd name="connsiteX3" fmla="*/ 112585 w 112585"/>
                <a:gd name="connsiteY3" fmla="*/ 0 h 129906"/>
                <a:gd name="connsiteX4" fmla="*/ 51962 w 112585"/>
                <a:gd name="connsiteY4" fmla="*/ 69283 h 129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585" h="129906">
                  <a:moveTo>
                    <a:pt x="51962" y="69283"/>
                  </a:moveTo>
                  <a:cubicBezTo>
                    <a:pt x="34641" y="95265"/>
                    <a:pt x="8660" y="121246"/>
                    <a:pt x="0" y="129906"/>
                  </a:cubicBezTo>
                  <a:cubicBezTo>
                    <a:pt x="8660" y="121246"/>
                    <a:pt x="25981" y="95265"/>
                    <a:pt x="51962" y="77944"/>
                  </a:cubicBezTo>
                  <a:cubicBezTo>
                    <a:pt x="86604" y="43302"/>
                    <a:pt x="112585" y="8660"/>
                    <a:pt x="112585" y="0"/>
                  </a:cubicBezTo>
                  <a:cubicBezTo>
                    <a:pt x="112585" y="0"/>
                    <a:pt x="86604" y="25981"/>
                    <a:pt x="51962" y="69283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4" name="Freeform: Shape 51">
              <a:extLst>
                <a:ext uri="{FF2B5EF4-FFF2-40B4-BE49-F238E27FC236}">
                  <a16:creationId xmlns="" xmlns:a16="http://schemas.microsoft.com/office/drawing/2014/main" id="{98576A74-A814-4BF2-A90E-C4AFE2F9A758}"/>
                </a:ext>
              </a:extLst>
            </p:cNvPr>
            <p:cNvSpPr/>
            <p:nvPr/>
          </p:nvSpPr>
          <p:spPr>
            <a:xfrm>
              <a:off x="2239119" y="3229063"/>
              <a:ext cx="2858" cy="4042"/>
            </a:xfrm>
            <a:custGeom>
              <a:avLst/>
              <a:gdLst>
                <a:gd name="connsiteX0" fmla="*/ 8661 w 8660"/>
                <a:gd name="connsiteY0" fmla="*/ 12248 h 12247"/>
                <a:gd name="connsiteX1" fmla="*/ 0 w 8660"/>
                <a:gd name="connsiteY1" fmla="*/ 3587 h 12247"/>
                <a:gd name="connsiteX2" fmla="*/ 8661 w 8660"/>
                <a:gd name="connsiteY2" fmla="*/ 12248 h 122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660" h="12247">
                  <a:moveTo>
                    <a:pt x="8661" y="12248"/>
                  </a:moveTo>
                  <a:cubicBezTo>
                    <a:pt x="0" y="3587"/>
                    <a:pt x="0" y="-5073"/>
                    <a:pt x="0" y="3587"/>
                  </a:cubicBezTo>
                  <a:cubicBezTo>
                    <a:pt x="0" y="3587"/>
                    <a:pt x="0" y="3587"/>
                    <a:pt x="8661" y="12248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5" name="Freeform: Shape 52">
              <a:extLst>
                <a:ext uri="{FF2B5EF4-FFF2-40B4-BE49-F238E27FC236}">
                  <a16:creationId xmlns="" xmlns:a16="http://schemas.microsoft.com/office/drawing/2014/main" id="{423BCC67-53BC-44B4-822E-BDAD3FD10CD2}"/>
                </a:ext>
              </a:extLst>
            </p:cNvPr>
            <p:cNvSpPr/>
            <p:nvPr/>
          </p:nvSpPr>
          <p:spPr>
            <a:xfrm>
              <a:off x="2241977" y="3233105"/>
              <a:ext cx="37155" cy="42872"/>
            </a:xfrm>
            <a:custGeom>
              <a:avLst/>
              <a:gdLst>
                <a:gd name="connsiteX0" fmla="*/ 0 w 112585"/>
                <a:gd name="connsiteY0" fmla="*/ 0 h 129906"/>
                <a:gd name="connsiteX1" fmla="*/ 51962 w 112585"/>
                <a:gd name="connsiteY1" fmla="*/ 60623 h 129906"/>
                <a:gd name="connsiteX2" fmla="*/ 112585 w 112585"/>
                <a:gd name="connsiteY2" fmla="*/ 129906 h 129906"/>
                <a:gd name="connsiteX3" fmla="*/ 51962 w 112585"/>
                <a:gd name="connsiteY3" fmla="*/ 51963 h 129906"/>
                <a:gd name="connsiteX4" fmla="*/ 0 w 112585"/>
                <a:gd name="connsiteY4" fmla="*/ 0 h 129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585" h="129906">
                  <a:moveTo>
                    <a:pt x="0" y="0"/>
                  </a:moveTo>
                  <a:cubicBezTo>
                    <a:pt x="8660" y="17321"/>
                    <a:pt x="25981" y="34642"/>
                    <a:pt x="51962" y="60623"/>
                  </a:cubicBezTo>
                  <a:cubicBezTo>
                    <a:pt x="86604" y="103925"/>
                    <a:pt x="112585" y="129906"/>
                    <a:pt x="112585" y="129906"/>
                  </a:cubicBezTo>
                  <a:cubicBezTo>
                    <a:pt x="112585" y="121246"/>
                    <a:pt x="86604" y="86604"/>
                    <a:pt x="51962" y="51963"/>
                  </a:cubicBezTo>
                  <a:cubicBezTo>
                    <a:pt x="34641" y="34642"/>
                    <a:pt x="17321" y="17321"/>
                    <a:pt x="0" y="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6" name="Freeform: Shape 45">
              <a:extLst>
                <a:ext uri="{FF2B5EF4-FFF2-40B4-BE49-F238E27FC236}">
                  <a16:creationId xmlns="" xmlns:a16="http://schemas.microsoft.com/office/drawing/2014/main" id="{D19B5352-6435-43F2-A54D-28B4E2089ADE}"/>
                </a:ext>
              </a:extLst>
            </p:cNvPr>
            <p:cNvSpPr/>
            <p:nvPr/>
          </p:nvSpPr>
          <p:spPr>
            <a:xfrm>
              <a:off x="2161951" y="3139502"/>
              <a:ext cx="5716" cy="191221"/>
            </a:xfrm>
            <a:custGeom>
              <a:avLst/>
              <a:gdLst>
                <a:gd name="connsiteX0" fmla="*/ 0 w 17320"/>
                <a:gd name="connsiteY0" fmla="*/ 6495 h 579422"/>
                <a:gd name="connsiteX1" fmla="*/ 0 w 17320"/>
                <a:gd name="connsiteY1" fmla="*/ 569423 h 579422"/>
                <a:gd name="connsiteX2" fmla="*/ 17321 w 17320"/>
                <a:gd name="connsiteY2" fmla="*/ 569423 h 579422"/>
                <a:gd name="connsiteX3" fmla="*/ 17321 w 17320"/>
                <a:gd name="connsiteY3" fmla="*/ 6495 h 579422"/>
                <a:gd name="connsiteX4" fmla="*/ 0 w 17320"/>
                <a:gd name="connsiteY4" fmla="*/ 6495 h 579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579422">
                  <a:moveTo>
                    <a:pt x="0" y="6495"/>
                  </a:moveTo>
                  <a:cubicBezTo>
                    <a:pt x="0" y="197025"/>
                    <a:pt x="0" y="378893"/>
                    <a:pt x="0" y="569423"/>
                  </a:cubicBezTo>
                  <a:cubicBezTo>
                    <a:pt x="0" y="578083"/>
                    <a:pt x="17321" y="586744"/>
                    <a:pt x="17321" y="569423"/>
                  </a:cubicBezTo>
                  <a:cubicBezTo>
                    <a:pt x="17321" y="378893"/>
                    <a:pt x="17321" y="197025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7" name="Freeform: Shape 46">
              <a:extLst>
                <a:ext uri="{FF2B5EF4-FFF2-40B4-BE49-F238E27FC236}">
                  <a16:creationId xmlns="" xmlns:a16="http://schemas.microsoft.com/office/drawing/2014/main" id="{DE3E5560-EB0F-438A-8415-867ACDE7CC97}"/>
                </a:ext>
              </a:extLst>
            </p:cNvPr>
            <p:cNvSpPr/>
            <p:nvPr/>
          </p:nvSpPr>
          <p:spPr>
            <a:xfrm>
              <a:off x="2144802" y="3301699"/>
              <a:ext cx="40013" cy="47920"/>
            </a:xfrm>
            <a:custGeom>
              <a:avLst/>
              <a:gdLst>
                <a:gd name="connsiteX0" fmla="*/ 60623 w 121245"/>
                <a:gd name="connsiteY0" fmla="*/ 51963 h 145204"/>
                <a:gd name="connsiteX1" fmla="*/ 0 w 121245"/>
                <a:gd name="connsiteY1" fmla="*/ 138567 h 145204"/>
                <a:gd name="connsiteX2" fmla="*/ 60623 w 121245"/>
                <a:gd name="connsiteY2" fmla="*/ 95265 h 145204"/>
                <a:gd name="connsiteX3" fmla="*/ 121246 w 121245"/>
                <a:gd name="connsiteY3" fmla="*/ 0 h 145204"/>
                <a:gd name="connsiteX4" fmla="*/ 60623 w 121245"/>
                <a:gd name="connsiteY4" fmla="*/ 51963 h 1452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5204">
                  <a:moveTo>
                    <a:pt x="60623" y="51963"/>
                  </a:moveTo>
                  <a:cubicBezTo>
                    <a:pt x="25981" y="86604"/>
                    <a:pt x="0" y="121246"/>
                    <a:pt x="0" y="138567"/>
                  </a:cubicBezTo>
                  <a:cubicBezTo>
                    <a:pt x="0" y="155887"/>
                    <a:pt x="25981" y="138567"/>
                    <a:pt x="60623" y="95265"/>
                  </a:cubicBezTo>
                  <a:cubicBezTo>
                    <a:pt x="95264" y="51963"/>
                    <a:pt x="121246" y="17321"/>
                    <a:pt x="121246" y="0"/>
                  </a:cubicBezTo>
                  <a:cubicBezTo>
                    <a:pt x="121246" y="0"/>
                    <a:pt x="95264" y="17321"/>
                    <a:pt x="60623" y="51963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8" name="Freeform: Shape 47">
              <a:extLst>
                <a:ext uri="{FF2B5EF4-FFF2-40B4-BE49-F238E27FC236}">
                  <a16:creationId xmlns="" xmlns:a16="http://schemas.microsoft.com/office/drawing/2014/main" id="{7A8C97E8-F3AD-4725-957E-A2D662179289}"/>
                </a:ext>
              </a:extLst>
            </p:cNvPr>
            <p:cNvSpPr/>
            <p:nvPr/>
          </p:nvSpPr>
          <p:spPr>
            <a:xfrm>
              <a:off x="2144802" y="3123753"/>
              <a:ext cx="40013" cy="44343"/>
            </a:xfrm>
            <a:custGeom>
              <a:avLst/>
              <a:gdLst>
                <a:gd name="connsiteX0" fmla="*/ 0 w 121245"/>
                <a:gd name="connsiteY0" fmla="*/ 2253 h 134366"/>
                <a:gd name="connsiteX1" fmla="*/ 60623 w 121245"/>
                <a:gd name="connsiteY1" fmla="*/ 88857 h 134366"/>
                <a:gd name="connsiteX2" fmla="*/ 121246 w 121245"/>
                <a:gd name="connsiteY2" fmla="*/ 132159 h 134366"/>
                <a:gd name="connsiteX3" fmla="*/ 60623 w 121245"/>
                <a:gd name="connsiteY3" fmla="*/ 36895 h 134366"/>
                <a:gd name="connsiteX4" fmla="*/ 0 w 121245"/>
                <a:gd name="connsiteY4" fmla="*/ 2253 h 134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4366">
                  <a:moveTo>
                    <a:pt x="0" y="2253"/>
                  </a:moveTo>
                  <a:cubicBezTo>
                    <a:pt x="0" y="19574"/>
                    <a:pt x="25981" y="54215"/>
                    <a:pt x="60623" y="88857"/>
                  </a:cubicBezTo>
                  <a:cubicBezTo>
                    <a:pt x="95264" y="123499"/>
                    <a:pt x="121246" y="140820"/>
                    <a:pt x="121246" y="132159"/>
                  </a:cubicBezTo>
                  <a:cubicBezTo>
                    <a:pt x="121246" y="123499"/>
                    <a:pt x="95264" y="80197"/>
                    <a:pt x="60623" y="36895"/>
                  </a:cubicBezTo>
                  <a:cubicBezTo>
                    <a:pt x="25981" y="10913"/>
                    <a:pt x="0" y="-6408"/>
                    <a:pt x="0" y="2253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9" name="Freeform: Shape 42">
              <a:extLst>
                <a:ext uri="{FF2B5EF4-FFF2-40B4-BE49-F238E27FC236}">
                  <a16:creationId xmlns="" xmlns:a16="http://schemas.microsoft.com/office/drawing/2014/main" id="{21D136D5-C94E-412E-BCF1-F8EA6E69BD2B}"/>
                </a:ext>
              </a:extLst>
            </p:cNvPr>
            <p:cNvSpPr/>
            <p:nvPr/>
          </p:nvSpPr>
          <p:spPr>
            <a:xfrm>
              <a:off x="2064774" y="3048757"/>
              <a:ext cx="6299" cy="373425"/>
            </a:xfrm>
            <a:custGeom>
              <a:avLst/>
              <a:gdLst>
                <a:gd name="connsiteX0" fmla="*/ 0 w 19088"/>
                <a:gd name="connsiteY0" fmla="*/ 12991 h 1131524"/>
                <a:gd name="connsiteX1" fmla="*/ 0 w 19088"/>
                <a:gd name="connsiteY1" fmla="*/ 1121524 h 1131524"/>
                <a:gd name="connsiteX2" fmla="*/ 17321 w 19088"/>
                <a:gd name="connsiteY2" fmla="*/ 1121524 h 1131524"/>
                <a:gd name="connsiteX3" fmla="*/ 17321 w 19088"/>
                <a:gd name="connsiteY3" fmla="*/ 12991 h 1131524"/>
                <a:gd name="connsiteX4" fmla="*/ 0 w 19088"/>
                <a:gd name="connsiteY4" fmla="*/ 12991 h 1131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88" h="1131524">
                  <a:moveTo>
                    <a:pt x="0" y="12991"/>
                  </a:moveTo>
                  <a:cubicBezTo>
                    <a:pt x="0" y="385389"/>
                    <a:pt x="0" y="749126"/>
                    <a:pt x="0" y="1121524"/>
                  </a:cubicBezTo>
                  <a:cubicBezTo>
                    <a:pt x="0" y="1130185"/>
                    <a:pt x="17321" y="1138845"/>
                    <a:pt x="17321" y="1121524"/>
                  </a:cubicBezTo>
                  <a:cubicBezTo>
                    <a:pt x="17321" y="749126"/>
                    <a:pt x="17321" y="385389"/>
                    <a:pt x="17321" y="12991"/>
                  </a:cubicBezTo>
                  <a:cubicBezTo>
                    <a:pt x="25982" y="-4330"/>
                    <a:pt x="0" y="-4330"/>
                    <a:pt x="0" y="1299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0" name="Freeform: Shape 43">
              <a:extLst>
                <a:ext uri="{FF2B5EF4-FFF2-40B4-BE49-F238E27FC236}">
                  <a16:creationId xmlns="" xmlns:a16="http://schemas.microsoft.com/office/drawing/2014/main" id="{72C4A655-BC2B-422E-A50A-26BB0E489A36}"/>
                </a:ext>
              </a:extLst>
            </p:cNvPr>
            <p:cNvSpPr/>
            <p:nvPr/>
          </p:nvSpPr>
          <p:spPr>
            <a:xfrm>
              <a:off x="2047626" y="3392444"/>
              <a:ext cx="40457" cy="45410"/>
            </a:xfrm>
            <a:custGeom>
              <a:avLst/>
              <a:gdLst>
                <a:gd name="connsiteX0" fmla="*/ 60623 w 122591"/>
                <a:gd name="connsiteY0" fmla="*/ 19486 h 137598"/>
                <a:gd name="connsiteX1" fmla="*/ 0 w 122591"/>
                <a:gd name="connsiteY1" fmla="*/ 114751 h 137598"/>
                <a:gd name="connsiteX2" fmla="*/ 60623 w 122591"/>
                <a:gd name="connsiteY2" fmla="*/ 114751 h 137598"/>
                <a:gd name="connsiteX3" fmla="*/ 121246 w 122591"/>
                <a:gd name="connsiteY3" fmla="*/ 19486 h 137598"/>
                <a:gd name="connsiteX4" fmla="*/ 60623 w 122591"/>
                <a:gd name="connsiteY4" fmla="*/ 19486 h 137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37598">
                  <a:moveTo>
                    <a:pt x="60623" y="19486"/>
                  </a:moveTo>
                  <a:cubicBezTo>
                    <a:pt x="25982" y="45467"/>
                    <a:pt x="0" y="80109"/>
                    <a:pt x="0" y="114751"/>
                  </a:cubicBezTo>
                  <a:cubicBezTo>
                    <a:pt x="0" y="140732"/>
                    <a:pt x="25982" y="149392"/>
                    <a:pt x="60623" y="114751"/>
                  </a:cubicBezTo>
                  <a:cubicBezTo>
                    <a:pt x="95264" y="88769"/>
                    <a:pt x="121246" y="45467"/>
                    <a:pt x="121246" y="19486"/>
                  </a:cubicBezTo>
                  <a:cubicBezTo>
                    <a:pt x="129906" y="-6495"/>
                    <a:pt x="95264" y="-6495"/>
                    <a:pt x="60623" y="19486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1" name="Freeform: Shape 44">
              <a:extLst>
                <a:ext uri="{FF2B5EF4-FFF2-40B4-BE49-F238E27FC236}">
                  <a16:creationId xmlns="" xmlns:a16="http://schemas.microsoft.com/office/drawing/2014/main" id="{38566CE4-18E1-4C11-88E7-DA43D760C074}"/>
                </a:ext>
              </a:extLst>
            </p:cNvPr>
            <p:cNvSpPr/>
            <p:nvPr/>
          </p:nvSpPr>
          <p:spPr>
            <a:xfrm>
              <a:off x="2047626" y="3038039"/>
              <a:ext cx="40457" cy="44300"/>
            </a:xfrm>
            <a:custGeom>
              <a:avLst/>
              <a:gdLst>
                <a:gd name="connsiteX0" fmla="*/ 60623 w 122591"/>
                <a:gd name="connsiteY0" fmla="*/ 19486 h 134236"/>
                <a:gd name="connsiteX1" fmla="*/ 0 w 122591"/>
                <a:gd name="connsiteY1" fmla="*/ 19486 h 134236"/>
                <a:gd name="connsiteX2" fmla="*/ 60623 w 122591"/>
                <a:gd name="connsiteY2" fmla="*/ 114751 h 134236"/>
                <a:gd name="connsiteX3" fmla="*/ 121246 w 122591"/>
                <a:gd name="connsiteY3" fmla="*/ 114751 h 134236"/>
                <a:gd name="connsiteX4" fmla="*/ 60623 w 122591"/>
                <a:gd name="connsiteY4" fmla="*/ 19486 h 134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34236">
                  <a:moveTo>
                    <a:pt x="60623" y="19486"/>
                  </a:moveTo>
                  <a:cubicBezTo>
                    <a:pt x="25982" y="-6495"/>
                    <a:pt x="0" y="-6495"/>
                    <a:pt x="0" y="19486"/>
                  </a:cubicBezTo>
                  <a:cubicBezTo>
                    <a:pt x="0" y="45467"/>
                    <a:pt x="25982" y="88769"/>
                    <a:pt x="60623" y="114751"/>
                  </a:cubicBezTo>
                  <a:cubicBezTo>
                    <a:pt x="95264" y="140732"/>
                    <a:pt x="121246" y="140732"/>
                    <a:pt x="121246" y="114751"/>
                  </a:cubicBezTo>
                  <a:cubicBezTo>
                    <a:pt x="129906" y="88769"/>
                    <a:pt x="95264" y="45467"/>
                    <a:pt x="60623" y="19486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2" name="Freeform: Shape 39">
              <a:extLst>
                <a:ext uri="{FF2B5EF4-FFF2-40B4-BE49-F238E27FC236}">
                  <a16:creationId xmlns="" xmlns:a16="http://schemas.microsoft.com/office/drawing/2014/main" id="{D4D30BEC-B683-4A27-9E2D-51F17EFF0C9D}"/>
                </a:ext>
              </a:extLst>
            </p:cNvPr>
            <p:cNvSpPr/>
            <p:nvPr/>
          </p:nvSpPr>
          <p:spPr>
            <a:xfrm>
              <a:off x="1970457" y="2997311"/>
              <a:ext cx="5716" cy="476317"/>
            </a:xfrm>
            <a:custGeom>
              <a:avLst/>
              <a:gdLst>
                <a:gd name="connsiteX0" fmla="*/ 0 w 17320"/>
                <a:gd name="connsiteY0" fmla="*/ 12991 h 1443299"/>
                <a:gd name="connsiteX1" fmla="*/ 0 w 17320"/>
                <a:gd name="connsiteY1" fmla="*/ 1433299 h 1443299"/>
                <a:gd name="connsiteX2" fmla="*/ 17321 w 17320"/>
                <a:gd name="connsiteY2" fmla="*/ 1433299 h 1443299"/>
                <a:gd name="connsiteX3" fmla="*/ 17321 w 17320"/>
                <a:gd name="connsiteY3" fmla="*/ 12991 h 1443299"/>
                <a:gd name="connsiteX4" fmla="*/ 0 w 17320"/>
                <a:gd name="connsiteY4" fmla="*/ 12991 h 1443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1443299">
                  <a:moveTo>
                    <a:pt x="0" y="12991"/>
                  </a:moveTo>
                  <a:cubicBezTo>
                    <a:pt x="0" y="489314"/>
                    <a:pt x="0" y="956976"/>
                    <a:pt x="0" y="1433299"/>
                  </a:cubicBezTo>
                  <a:cubicBezTo>
                    <a:pt x="0" y="1441960"/>
                    <a:pt x="17321" y="1450620"/>
                    <a:pt x="17321" y="1433299"/>
                  </a:cubicBezTo>
                  <a:cubicBezTo>
                    <a:pt x="17321" y="956976"/>
                    <a:pt x="17321" y="489314"/>
                    <a:pt x="17321" y="12991"/>
                  </a:cubicBezTo>
                  <a:cubicBezTo>
                    <a:pt x="17321" y="-4330"/>
                    <a:pt x="0" y="-4330"/>
                    <a:pt x="0" y="1299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3" name="Freeform: Shape 40">
              <a:extLst>
                <a:ext uri="{FF2B5EF4-FFF2-40B4-BE49-F238E27FC236}">
                  <a16:creationId xmlns="" xmlns:a16="http://schemas.microsoft.com/office/drawing/2014/main" id="{ED8854CF-5631-468F-94CB-4743806BBC6F}"/>
                </a:ext>
              </a:extLst>
            </p:cNvPr>
            <p:cNvSpPr/>
            <p:nvPr/>
          </p:nvSpPr>
          <p:spPr>
            <a:xfrm>
              <a:off x="1953308" y="3441018"/>
              <a:ext cx="40013" cy="42561"/>
            </a:xfrm>
            <a:custGeom>
              <a:avLst/>
              <a:gdLst>
                <a:gd name="connsiteX0" fmla="*/ 60623 w 121245"/>
                <a:gd name="connsiteY0" fmla="*/ 2207 h 128966"/>
                <a:gd name="connsiteX1" fmla="*/ 0 w 121245"/>
                <a:gd name="connsiteY1" fmla="*/ 80151 h 128966"/>
                <a:gd name="connsiteX2" fmla="*/ 60623 w 121245"/>
                <a:gd name="connsiteY2" fmla="*/ 123453 h 128966"/>
                <a:gd name="connsiteX3" fmla="*/ 121246 w 121245"/>
                <a:gd name="connsiteY3" fmla="*/ 45509 h 128966"/>
                <a:gd name="connsiteX4" fmla="*/ 60623 w 121245"/>
                <a:gd name="connsiteY4" fmla="*/ 2207 h 128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8966">
                  <a:moveTo>
                    <a:pt x="60623" y="2207"/>
                  </a:moveTo>
                  <a:cubicBezTo>
                    <a:pt x="25982" y="10867"/>
                    <a:pt x="0" y="45509"/>
                    <a:pt x="0" y="80151"/>
                  </a:cubicBezTo>
                  <a:cubicBezTo>
                    <a:pt x="0" y="114793"/>
                    <a:pt x="25982" y="140774"/>
                    <a:pt x="60623" y="123453"/>
                  </a:cubicBezTo>
                  <a:cubicBezTo>
                    <a:pt x="95265" y="114793"/>
                    <a:pt x="121246" y="71490"/>
                    <a:pt x="121246" y="45509"/>
                  </a:cubicBezTo>
                  <a:cubicBezTo>
                    <a:pt x="121246" y="10867"/>
                    <a:pt x="95265" y="-6453"/>
                    <a:pt x="60623" y="2207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4" name="Freeform: Shape 41">
              <a:extLst>
                <a:ext uri="{FF2B5EF4-FFF2-40B4-BE49-F238E27FC236}">
                  <a16:creationId xmlns="" xmlns:a16="http://schemas.microsoft.com/office/drawing/2014/main" id="{860F03A0-7F27-40B3-A182-C88CFA8C8A18}"/>
                </a:ext>
              </a:extLst>
            </p:cNvPr>
            <p:cNvSpPr/>
            <p:nvPr/>
          </p:nvSpPr>
          <p:spPr>
            <a:xfrm>
              <a:off x="1953308" y="2989437"/>
              <a:ext cx="40013" cy="41470"/>
            </a:xfrm>
            <a:custGeom>
              <a:avLst/>
              <a:gdLst>
                <a:gd name="connsiteX0" fmla="*/ 60623 w 121245"/>
                <a:gd name="connsiteY0" fmla="*/ 2207 h 125659"/>
                <a:gd name="connsiteX1" fmla="*/ 0 w 121245"/>
                <a:gd name="connsiteY1" fmla="*/ 45509 h 125659"/>
                <a:gd name="connsiteX2" fmla="*/ 60623 w 121245"/>
                <a:gd name="connsiteY2" fmla="*/ 123453 h 125659"/>
                <a:gd name="connsiteX3" fmla="*/ 121246 w 121245"/>
                <a:gd name="connsiteY3" fmla="*/ 80151 h 125659"/>
                <a:gd name="connsiteX4" fmla="*/ 60623 w 121245"/>
                <a:gd name="connsiteY4" fmla="*/ 2207 h 125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5659">
                  <a:moveTo>
                    <a:pt x="60623" y="2207"/>
                  </a:moveTo>
                  <a:cubicBezTo>
                    <a:pt x="25982" y="-6453"/>
                    <a:pt x="0" y="10867"/>
                    <a:pt x="0" y="45509"/>
                  </a:cubicBezTo>
                  <a:cubicBezTo>
                    <a:pt x="0" y="80151"/>
                    <a:pt x="25982" y="114792"/>
                    <a:pt x="60623" y="123453"/>
                  </a:cubicBezTo>
                  <a:cubicBezTo>
                    <a:pt x="95265" y="132113"/>
                    <a:pt x="121246" y="114792"/>
                    <a:pt x="121246" y="80151"/>
                  </a:cubicBezTo>
                  <a:cubicBezTo>
                    <a:pt x="121246" y="54169"/>
                    <a:pt x="95265" y="10867"/>
                    <a:pt x="60623" y="2207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pic>
        <p:nvPicPr>
          <p:cNvPr id="991" name="Graphic 2">
            <a:extLst>
              <a:ext uri="{FF2B5EF4-FFF2-40B4-BE49-F238E27FC236}">
                <a16:creationId xmlns="" xmlns:a16="http://schemas.microsoft.com/office/drawing/2014/main" id="{B8F57DB2-2ECE-4A49-89E8-727AA5FA3C8A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="" xmlns:asvg="http://schemas.microsoft.com/office/drawing/2016/SVG/main" r:embed="rId17"/>
              </a:ext>
            </a:extLst>
          </a:blip>
          <a:stretch>
            <a:fillRect/>
          </a:stretch>
        </p:blipFill>
        <p:spPr>
          <a:xfrm>
            <a:off x="3134503" y="140204"/>
            <a:ext cx="296953" cy="509062"/>
          </a:xfrm>
          <a:prstGeom prst="rect">
            <a:avLst/>
          </a:prstGeom>
        </p:spPr>
      </p:pic>
      <p:sp>
        <p:nvSpPr>
          <p:cNvPr id="1000" name="TextBox 999">
            <a:extLst>
              <a:ext uri="{FF2B5EF4-FFF2-40B4-BE49-F238E27FC236}">
                <a16:creationId xmlns="" xmlns:a16="http://schemas.microsoft.com/office/drawing/2014/main" id="{CB50C58E-CFA6-4251-B708-08DA1A30FA23}"/>
              </a:ext>
            </a:extLst>
          </p:cNvPr>
          <p:cNvSpPr txBox="1"/>
          <p:nvPr/>
        </p:nvSpPr>
        <p:spPr>
          <a:xfrm>
            <a:off x="-5025" y="1"/>
            <a:ext cx="84564" cy="774544"/>
          </a:xfrm>
          <a:prstGeom prst="rect">
            <a:avLst/>
          </a:prstGeom>
          <a:gradFill flip="none" rotWithShape="1">
            <a:gsLst>
              <a:gs pos="65000">
                <a:srgbClr val="C00000"/>
              </a:gs>
              <a:gs pos="100000">
                <a:srgbClr val="FF8F8F"/>
              </a:gs>
            </a:gsLst>
            <a:lin ang="16200000" scaled="1"/>
            <a:tileRect/>
          </a:gradFill>
        </p:spPr>
        <p:txBody>
          <a:bodyPr wrap="square" lIns="180000" tIns="72000" rIns="180000" bIns="72000" anchor="ctr">
            <a:noAutofit/>
          </a:bodyPr>
          <a:lstStyle/>
          <a:p>
            <a:pPr lvl="0" algn="ctr">
              <a:buClr>
                <a:schemeClr val="dk1"/>
              </a:buClr>
              <a:buSzPts val="2400"/>
            </a:pPr>
            <a:endParaRPr lang="ru-RU" sz="2000" dirty="0">
              <a:solidFill>
                <a:srgbClr val="FF0000"/>
              </a:solidFill>
              <a:latin typeface="Roboto Condensed" panose="02000000000000000000" pitchFamily="2" charset="0"/>
              <a:ea typeface="Roboto Condensed" panose="02000000000000000000" pitchFamily="2" charset="0"/>
              <a:cs typeface="Calibri" panose="020F0502020204030204" pitchFamily="34" charset="0"/>
              <a:sym typeface="Calibri"/>
            </a:endParaRPr>
          </a:p>
        </p:txBody>
      </p:sp>
      <p:sp>
        <p:nvSpPr>
          <p:cNvPr id="1084" name="Rectangle 6410">
            <a:extLst>
              <a:ext uri="{FF2B5EF4-FFF2-40B4-BE49-F238E27FC236}">
                <a16:creationId xmlns:a16="http://schemas.microsoft.com/office/drawing/2014/main" xmlns="" id="{D11AF6D6-ED3E-AF4C-A3B0-0BD6163B0E72}"/>
              </a:ext>
            </a:extLst>
          </p:cNvPr>
          <p:cNvSpPr/>
          <p:nvPr/>
        </p:nvSpPr>
        <p:spPr>
          <a:xfrm>
            <a:off x="576000" y="2768470"/>
            <a:ext cx="5323665" cy="1745293"/>
          </a:xfrm>
          <a:prstGeom prst="roundRect">
            <a:avLst>
              <a:gd name="adj" fmla="val 8744"/>
            </a:avLst>
          </a:prstGeom>
          <a:solidFill>
            <a:srgbClr val="FFFFFF"/>
          </a:solidFill>
          <a:ln w="12700" cap="flat" cmpd="sng" algn="ctr">
            <a:noFill/>
            <a:prstDash val="solid"/>
            <a:miter lim="800000"/>
          </a:ln>
          <a:effectLst>
            <a:outerShdw blurRad="316160" dist="38100" dir="2700000" algn="tl" rotWithShape="0">
              <a:prstClr val="black">
                <a:alpha val="13422"/>
              </a:prstClr>
            </a:outerShdw>
          </a:effectLst>
        </p:spPr>
        <p:txBody>
          <a:bodyPr lIns="182880" tIns="137160" rIns="274320" bIns="137160" numCol="2" spcCol="91440" rtlCol="0" anchor="ctr"/>
          <a:lstStyle/>
          <a:p>
            <a:pPr marL="228600" marR="0" lvl="0" indent="-228600" defTabSz="914400" eaLnBrk="1" fontAlgn="auto" latinLnBrk="0" hangingPunct="1">
              <a:lnSpc>
                <a:spcPts val="1100"/>
              </a:lnSpc>
              <a:spcBef>
                <a:spcPts val="0"/>
              </a:spcBef>
              <a:spcAft>
                <a:spcPts val="300"/>
              </a:spcAft>
              <a:buClrTx/>
              <a:buSzTx/>
              <a:buFont typeface="+mj-lt"/>
              <a:buAutoNum type="arabicPeriod"/>
              <a:tabLst/>
              <a:defRPr/>
            </a:pPr>
            <a:endParaRPr kumimoji="0" lang="en-US" sz="700" b="0" i="1" u="none" strike="noStrike" kern="0" cap="none" spc="0" normalizeH="0" baseline="0" noProof="0" dirty="0">
              <a:ln>
                <a:noFill/>
              </a:ln>
              <a:solidFill>
                <a:srgbClr val="1B1E20"/>
              </a:solidFill>
              <a:effectLst/>
              <a:uLnTx/>
              <a:uFillTx/>
              <a:latin typeface="Century Gothic" panose="020B0502020202020204" pitchFamily="34" charset="0"/>
              <a:ea typeface="+mn-ea"/>
              <a:cs typeface="+mn-cs"/>
            </a:endParaRPr>
          </a:p>
        </p:txBody>
      </p:sp>
      <p:sp>
        <p:nvSpPr>
          <p:cNvPr id="1088" name="Rectangle 6410">
            <a:extLst>
              <a:ext uri="{FF2B5EF4-FFF2-40B4-BE49-F238E27FC236}">
                <a16:creationId xmlns:a16="http://schemas.microsoft.com/office/drawing/2014/main" xmlns="" id="{79B98B74-2EE4-4AA2-9738-776DF06A8453}"/>
              </a:ext>
            </a:extLst>
          </p:cNvPr>
          <p:cNvSpPr/>
          <p:nvPr/>
        </p:nvSpPr>
        <p:spPr>
          <a:xfrm>
            <a:off x="576000" y="1160236"/>
            <a:ext cx="5323665" cy="1330715"/>
          </a:xfrm>
          <a:prstGeom prst="roundRect">
            <a:avLst>
              <a:gd name="adj" fmla="val 8744"/>
            </a:avLst>
          </a:prstGeom>
          <a:solidFill>
            <a:srgbClr val="FFFFFF"/>
          </a:solidFill>
          <a:ln w="12700" cap="flat" cmpd="sng" algn="ctr">
            <a:noFill/>
            <a:prstDash val="solid"/>
            <a:miter lim="800000"/>
          </a:ln>
          <a:effectLst>
            <a:outerShdw blurRad="316160" dist="38100" dir="2700000" algn="tl" rotWithShape="0">
              <a:prstClr val="black">
                <a:alpha val="13422"/>
              </a:prstClr>
            </a:outerShdw>
          </a:effectLst>
        </p:spPr>
        <p:txBody>
          <a:bodyPr lIns="182880" tIns="137160" rIns="274320" bIns="137160" numCol="2" spcCol="91440" rtlCol="0" anchor="ctr"/>
          <a:lstStyle/>
          <a:p>
            <a:pPr marL="228600" marR="0" lvl="0" indent="-228600" defTabSz="914400" eaLnBrk="1" fontAlgn="auto" latinLnBrk="0" hangingPunct="1">
              <a:lnSpc>
                <a:spcPts val="1100"/>
              </a:lnSpc>
              <a:spcBef>
                <a:spcPts val="0"/>
              </a:spcBef>
              <a:spcAft>
                <a:spcPts val="300"/>
              </a:spcAft>
              <a:buClrTx/>
              <a:buSzTx/>
              <a:buFont typeface="+mj-lt"/>
              <a:buAutoNum type="arabicPeriod"/>
              <a:tabLst/>
              <a:defRPr/>
            </a:pPr>
            <a:endParaRPr kumimoji="0" lang="en-US" sz="700" b="0" i="1" u="none" strike="noStrike" kern="0" cap="none" spc="0" normalizeH="0" baseline="0" noProof="0" dirty="0">
              <a:ln>
                <a:noFill/>
              </a:ln>
              <a:solidFill>
                <a:srgbClr val="1B1E20"/>
              </a:solidFill>
              <a:effectLst/>
              <a:uLnTx/>
              <a:uFillTx/>
              <a:latin typeface="Century Gothic" panose="020B0502020202020204" pitchFamily="34" charset="0"/>
              <a:ea typeface="+mn-ea"/>
              <a:cs typeface="+mn-cs"/>
            </a:endParaRPr>
          </a:p>
        </p:txBody>
      </p:sp>
      <p:graphicFrame>
        <p:nvGraphicFramePr>
          <p:cNvPr id="1089" name="Table 4">
            <a:extLst>
              <a:ext uri="{FF2B5EF4-FFF2-40B4-BE49-F238E27FC236}">
                <a16:creationId xmlns:a16="http://schemas.microsoft.com/office/drawing/2014/main" xmlns="" id="{9818100E-BF2E-4E10-A557-7B007EB1B0E3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737696316"/>
              </p:ext>
            </p:extLst>
          </p:nvPr>
        </p:nvGraphicFramePr>
        <p:xfrm>
          <a:off x="1224000" y="1009308"/>
          <a:ext cx="4698350" cy="2321399"/>
        </p:xfrm>
        <a:graphic>
          <a:graphicData uri="http://schemas.openxmlformats.org/drawingml/2006/table">
            <a:tbl>
              <a:tblPr firstRow="1" bandRow="1"/>
              <a:tblGrid>
                <a:gridCol w="4698350">
                  <a:extLst>
                    <a:ext uri="{9D8B030D-6E8A-4147-A177-3AD203B41FA5}">
                      <a16:colId xmlns:a16="http://schemas.microsoft.com/office/drawing/2014/main" xmlns="" val="856011064"/>
                    </a:ext>
                  </a:extLst>
                </a:gridCol>
              </a:tblGrid>
              <a:tr h="1598650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2400" b="1" kern="800" spc="-13" dirty="0" smtClean="0">
                          <a:solidFill>
                            <a:schemeClr val="bg2">
                              <a:lumMod val="75000"/>
                              <a:lumOff val="25000"/>
                            </a:schemeClr>
                          </a:solidFill>
                          <a:latin typeface="Roboto Condensed" panose="02000000000000000000" pitchFamily="2" charset="0"/>
                          <a:ea typeface="+mn-ea"/>
                          <a:cs typeface="+mn-cs"/>
                        </a:rPr>
                        <a:t>Принять решение о переходе организации на типовой устав. </a:t>
                      </a:r>
                      <a:endParaRPr lang="en-US" sz="2400" b="1" kern="800" spc="-13" noProof="0" dirty="0">
                        <a:solidFill>
                          <a:schemeClr val="bg2">
                            <a:lumMod val="75000"/>
                            <a:lumOff val="25000"/>
                          </a:schemeClr>
                        </a:solidFill>
                        <a:latin typeface="Roboto Condensed" panose="02000000000000000000" pitchFamily="2" charset="0"/>
                        <a:ea typeface="+mn-ea"/>
                        <a:cs typeface="+mn-cs"/>
                      </a:endParaRPr>
                    </a:p>
                  </a:txBody>
                  <a:tcPr marT="27432" marB="73152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8C9098">
                          <a:lumMod val="40000"/>
                          <a:lumOff val="60000"/>
                        </a:srgb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872540872"/>
                  </a:ext>
                </a:extLst>
              </a:tr>
              <a:tr h="722749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>
                        <a:lnSpc>
                          <a:spcPct val="100000"/>
                        </a:lnSpc>
                      </a:pPr>
                      <a:endParaRPr lang="en-US" sz="1800" kern="1200" spc="-1" dirty="0">
                        <a:solidFill>
                          <a:schemeClr val="tx1">
                            <a:lumMod val="50000"/>
                          </a:schemeClr>
                        </a:solidFill>
                        <a:latin typeface="Roboto Condensed"/>
                        <a:ea typeface="Roboto Condensed"/>
                        <a:cs typeface="+mn-cs"/>
                      </a:endParaRPr>
                    </a:p>
                  </a:txBody>
                  <a:tcPr marT="27432" marB="73152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8C9098">
                          <a:lumMod val="40000"/>
                          <a:lumOff val="60000"/>
                        </a:srgb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8C9098">
                          <a:lumMod val="40000"/>
                          <a:lumOff val="60000"/>
                        </a:srgb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325991725"/>
                  </a:ext>
                </a:extLst>
              </a:tr>
            </a:tbl>
          </a:graphicData>
        </a:graphic>
      </p:graphicFrame>
      <p:graphicFrame>
        <p:nvGraphicFramePr>
          <p:cNvPr id="1090" name="Table 4">
            <a:extLst>
              <a:ext uri="{FF2B5EF4-FFF2-40B4-BE49-F238E27FC236}">
                <a16:creationId xmlns:a16="http://schemas.microsoft.com/office/drawing/2014/main" xmlns="" id="{A1F7DB64-83F0-4F75-AF14-BDC5DFC24C6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50218588"/>
              </p:ext>
            </p:extLst>
          </p:nvPr>
        </p:nvGraphicFramePr>
        <p:xfrm>
          <a:off x="1102025" y="2768470"/>
          <a:ext cx="4848115" cy="2396635"/>
        </p:xfrm>
        <a:graphic>
          <a:graphicData uri="http://schemas.openxmlformats.org/drawingml/2006/table">
            <a:tbl>
              <a:tblPr firstRow="1" bandRow="1"/>
              <a:tblGrid>
                <a:gridCol w="4848115">
                  <a:extLst>
                    <a:ext uri="{9D8B030D-6E8A-4147-A177-3AD203B41FA5}">
                      <a16:colId xmlns:a16="http://schemas.microsoft.com/office/drawing/2014/main" xmlns="" val="856011064"/>
                    </a:ext>
                  </a:extLst>
                </a:gridCol>
              </a:tblGrid>
              <a:tr h="1354855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2400" b="1" kern="800" spc="-13" noProof="0" dirty="0" smtClean="0">
                          <a:solidFill>
                            <a:schemeClr val="bg2">
                              <a:lumMod val="75000"/>
                              <a:lumOff val="25000"/>
                            </a:schemeClr>
                          </a:solidFill>
                          <a:latin typeface="Roboto Condensed" panose="02000000000000000000" pitchFamily="2" charset="0"/>
                          <a:ea typeface="+mn-ea"/>
                          <a:cs typeface="+mn-cs"/>
                        </a:rPr>
                        <a:t>Подать в регистрирующий орган заявление по форме     № Р13014 приложив решение о переходе на типовой устав.</a:t>
                      </a:r>
                    </a:p>
                  </a:txBody>
                  <a:tcPr marT="27432" marB="73152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8C9098">
                          <a:lumMod val="40000"/>
                          <a:lumOff val="60000"/>
                        </a:srgb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872540872"/>
                  </a:ext>
                </a:extLst>
              </a:tr>
              <a:tr h="833011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ru-RU" sz="1800" kern="1200" spc="-1" dirty="0" smtClean="0">
                        <a:solidFill>
                          <a:schemeClr val="tx1">
                            <a:lumMod val="50000"/>
                          </a:schemeClr>
                        </a:solidFill>
                        <a:latin typeface="Roboto Condensed"/>
                        <a:ea typeface="Roboto Condensed"/>
                        <a:cs typeface="+mn-cs"/>
                      </a:endParaRPr>
                    </a:p>
                  </a:txBody>
                  <a:tcPr marT="27432" marB="73152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8C9098">
                          <a:lumMod val="40000"/>
                          <a:lumOff val="60000"/>
                        </a:srgb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8C9098">
                          <a:lumMod val="40000"/>
                          <a:lumOff val="60000"/>
                        </a:srgb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694068297"/>
                  </a:ext>
                </a:extLst>
              </a:tr>
            </a:tbl>
          </a:graphicData>
        </a:graphic>
      </p:graphicFrame>
      <p:sp>
        <p:nvSpPr>
          <p:cNvPr id="3" name="TextBox 2"/>
          <p:cNvSpPr txBox="1"/>
          <p:nvPr/>
        </p:nvSpPr>
        <p:spPr>
          <a:xfrm>
            <a:off x="344378" y="5039241"/>
            <a:ext cx="5577972" cy="1014674"/>
          </a:xfrm>
          <a:prstGeom prst="rect">
            <a:avLst/>
          </a:prstGeom>
          <a:solidFill>
            <a:srgbClr val="20B7D0"/>
          </a:solidFill>
        </p:spPr>
        <p:txBody>
          <a:bodyPr wrap="square" lIns="0" tIns="0" rIns="0" bIns="0" rtlCol="0" anchor="ctr" anchorCtr="1">
            <a:noAutofit/>
          </a:bodyPr>
          <a:lstStyle/>
          <a:p>
            <a:pPr algn="ctr"/>
            <a:r>
              <a:rPr lang="ru-RU" sz="2400" b="1" kern="800" spc="-13" dirty="0">
                <a:solidFill>
                  <a:schemeClr val="bg1"/>
                </a:solidFill>
                <a:latin typeface="Roboto Condensed" panose="02000000000000000000" pitchFamily="2" charset="0"/>
              </a:rPr>
              <a:t>При переходе на типовой устав госпошлину платить не нужно!</a:t>
            </a:r>
          </a:p>
        </p:txBody>
      </p:sp>
      <p:pic>
        <p:nvPicPr>
          <p:cNvPr id="2" name="Рисунок 1"/>
          <p:cNvPicPr>
            <a:picLocks noChangeAspect="1"/>
          </p:cNvPicPr>
          <p:nvPr/>
        </p:nvPicPr>
        <p:blipFill>
          <a:blip r:embed="rId18"/>
          <a:stretch>
            <a:fillRect/>
          </a:stretch>
        </p:blipFill>
        <p:spPr>
          <a:xfrm>
            <a:off x="6004768" y="930666"/>
            <a:ext cx="6118776" cy="5641857"/>
          </a:xfrm>
          <a:prstGeom prst="rect">
            <a:avLst/>
          </a:prstGeom>
        </p:spPr>
      </p:pic>
      <p:sp>
        <p:nvSpPr>
          <p:cNvPr id="4" name="Прямоугольник 3"/>
          <p:cNvSpPr/>
          <p:nvPr/>
        </p:nvSpPr>
        <p:spPr>
          <a:xfrm>
            <a:off x="6325714" y="4124325"/>
            <a:ext cx="5763522" cy="457200"/>
          </a:xfrm>
          <a:prstGeom prst="rect">
            <a:avLst/>
          </a:prstGeom>
          <a:noFill/>
          <a:ln w="38100">
            <a:solidFill>
              <a:srgbClr val="FCB33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ru-RU" sz="1200"/>
          </a:p>
        </p:txBody>
      </p:sp>
      <p:sp>
        <p:nvSpPr>
          <p:cNvPr id="5" name="Прямоугольник 4"/>
          <p:cNvSpPr/>
          <p:nvPr/>
        </p:nvSpPr>
        <p:spPr>
          <a:xfrm>
            <a:off x="6108652" y="5810250"/>
            <a:ext cx="444548" cy="314325"/>
          </a:xfrm>
          <a:prstGeom prst="rect">
            <a:avLst/>
          </a:prstGeom>
          <a:noFill/>
          <a:ln w="38100">
            <a:solidFill>
              <a:srgbClr val="FCB33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ru-RU" sz="1200"/>
          </a:p>
        </p:txBody>
      </p:sp>
      <p:pic>
        <p:nvPicPr>
          <p:cNvPr id="493" name="Graphic 20" descr="Badge Tick1 with solid fill">
            <a:extLst>
              <a:ext uri="{FF2B5EF4-FFF2-40B4-BE49-F238E27FC236}">
                <a16:creationId xmlns:a16="http://schemas.microsoft.com/office/drawing/2014/main" xmlns="" id="{8E2CD798-44EA-4FC8-8883-B29EA9664A87}"/>
              </a:ext>
            </a:extLst>
          </p:cNvPr>
          <p:cNvPicPr>
            <a:picLocks noChangeAspect="1"/>
          </p:cNvPicPr>
          <p:nvPr/>
        </p:nvPicPr>
        <p:blipFill>
          <a:blip r:embed="rId19">
            <a:duotone>
              <a:schemeClr val="accent6">
                <a:shade val="45000"/>
                <a:satMod val="135000"/>
              </a:schemeClr>
              <a:prstClr val="white"/>
            </a:duotone>
            <a:extLst>
              <a:ext uri="{BEBA8EAE-BF5A-486C-A8C5-ECC9F3942E4B}">
                <a14:imgProps xmlns:a14="http://schemas.microsoft.com/office/drawing/2010/main">
                  <a14:imgLayer r:embed="rId20">
                    <a14:imgEffect>
                      <a14:artisticPlasticWrap/>
                    </a14:imgEffect>
                    <a14:imgEffect>
                      <a14:brightnessContrast bright="-40000"/>
                    </a14:imgEffect>
                  </a14:imgLayer>
                </a14:imgProps>
              </a:ext>
              <a:ext uri="{96DAC541-7B7A-43D3-8B79-37D633B846F1}">
                <asvg:svgBlip xmlns:asvg="http://schemas.microsoft.com/office/drawing/2016/SVG/main" xmlns="" r:embed="rId14"/>
              </a:ext>
            </a:extLst>
          </a:blip>
          <a:stretch>
            <a:fillRect/>
          </a:stretch>
        </p:blipFill>
        <p:spPr>
          <a:xfrm>
            <a:off x="69681" y="1255812"/>
            <a:ext cx="1034973" cy="979200"/>
          </a:xfrm>
          <a:prstGeom prst="rect">
            <a:avLst/>
          </a:prstGeom>
          <a:ln>
            <a:noFill/>
          </a:ln>
          <a:effectLst>
            <a:outerShdw blurRad="88900" dist="50800" dir="5400000" sx="90000" sy="-19000" rotWithShape="0">
              <a:prstClr val="black">
                <a:alpha val="15000"/>
              </a:prstClr>
            </a:outerShdw>
          </a:effectLst>
        </p:spPr>
      </p:pic>
      <p:pic>
        <p:nvPicPr>
          <p:cNvPr id="494" name="Graphic 20" descr="Badge Tick1 with solid fill">
            <a:extLst>
              <a:ext uri="{FF2B5EF4-FFF2-40B4-BE49-F238E27FC236}">
                <a16:creationId xmlns:a16="http://schemas.microsoft.com/office/drawing/2014/main" xmlns="" id="{8E2CD798-44EA-4FC8-8883-B29EA9664A87}"/>
              </a:ext>
            </a:extLst>
          </p:cNvPr>
          <p:cNvPicPr>
            <a:picLocks noChangeAspect="1"/>
          </p:cNvPicPr>
          <p:nvPr/>
        </p:nvPicPr>
        <p:blipFill>
          <a:blip r:embed="rId19">
            <a:duotone>
              <a:schemeClr val="accent6">
                <a:shade val="45000"/>
                <a:satMod val="135000"/>
              </a:schemeClr>
              <a:prstClr val="white"/>
            </a:duotone>
            <a:extLst>
              <a:ext uri="{BEBA8EAE-BF5A-486C-A8C5-ECC9F3942E4B}">
                <a14:imgProps xmlns:a14="http://schemas.microsoft.com/office/drawing/2010/main">
                  <a14:imgLayer r:embed="rId20">
                    <a14:imgEffect>
                      <a14:artisticPlasticWrap/>
                    </a14:imgEffect>
                    <a14:imgEffect>
                      <a14:brightnessContrast bright="-40000"/>
                    </a14:imgEffect>
                  </a14:imgLayer>
                </a14:imgProps>
              </a:ext>
              <a:ext uri="{96DAC541-7B7A-43D3-8B79-37D633B846F1}">
                <asvg:svgBlip xmlns:asvg="http://schemas.microsoft.com/office/drawing/2016/SVG/main" xmlns="" r:embed="rId14"/>
              </a:ext>
            </a:extLst>
          </a:blip>
          <a:stretch>
            <a:fillRect/>
          </a:stretch>
        </p:blipFill>
        <p:spPr>
          <a:xfrm>
            <a:off x="102502" y="3115431"/>
            <a:ext cx="1034973" cy="979200"/>
          </a:xfrm>
          <a:prstGeom prst="rect">
            <a:avLst/>
          </a:prstGeom>
          <a:ln>
            <a:noFill/>
          </a:ln>
          <a:effectLst>
            <a:outerShdw blurRad="88900" dist="50800" dir="5400000" sx="90000" sy="-19000" rotWithShape="0">
              <a:prstClr val="black">
                <a:alpha val="15000"/>
              </a:prstClr>
            </a:outerShdw>
          </a:effectLst>
        </p:spPr>
      </p:pic>
    </p:spTree>
    <p:extLst>
      <p:ext uri="{BB962C8B-B14F-4D97-AF65-F5344CB8AC3E}">
        <p14:creationId xmlns:p14="http://schemas.microsoft.com/office/powerpoint/2010/main" val="422907433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8" name="Rectangle 6410">
            <a:extLst>
              <a:ext uri="{FF2B5EF4-FFF2-40B4-BE49-F238E27FC236}">
                <a16:creationId xmlns:a16="http://schemas.microsoft.com/office/drawing/2014/main" xmlns="" id="{D11AF6D6-ED3E-AF4C-A3B0-0BD6163B0E72}"/>
              </a:ext>
            </a:extLst>
          </p:cNvPr>
          <p:cNvSpPr/>
          <p:nvPr/>
        </p:nvSpPr>
        <p:spPr>
          <a:xfrm>
            <a:off x="142292" y="1017826"/>
            <a:ext cx="11905329" cy="1098688"/>
          </a:xfrm>
          <a:prstGeom prst="roundRect">
            <a:avLst>
              <a:gd name="adj" fmla="val 8744"/>
            </a:avLst>
          </a:prstGeom>
          <a:solidFill>
            <a:srgbClr val="FFFFFF"/>
          </a:solidFill>
          <a:ln w="12700" cap="flat" cmpd="sng" algn="ctr">
            <a:noFill/>
            <a:prstDash val="solid"/>
            <a:miter lim="800000"/>
          </a:ln>
          <a:effectLst>
            <a:outerShdw blurRad="316160" dist="38100" dir="2700000" algn="tl" rotWithShape="0">
              <a:prstClr val="black">
                <a:alpha val="13422"/>
              </a:prstClr>
            </a:outerShdw>
          </a:effectLst>
        </p:spPr>
        <p:txBody>
          <a:bodyPr lIns="182880" tIns="137160" rIns="274320" bIns="137160" numCol="2" spcCol="91440" rtlCol="0" anchor="ctr"/>
          <a:lstStyle/>
          <a:p>
            <a:pPr marL="228600" marR="0" lvl="0" indent="-228600" defTabSz="914400" eaLnBrk="1" fontAlgn="auto" latinLnBrk="0" hangingPunct="1">
              <a:lnSpc>
                <a:spcPts val="1100"/>
              </a:lnSpc>
              <a:spcBef>
                <a:spcPts val="0"/>
              </a:spcBef>
              <a:spcAft>
                <a:spcPts val="300"/>
              </a:spcAft>
              <a:buClrTx/>
              <a:buSzTx/>
              <a:buFont typeface="+mj-lt"/>
              <a:buAutoNum type="arabicPeriod"/>
              <a:tabLst/>
              <a:defRPr/>
            </a:pPr>
            <a:endParaRPr kumimoji="0" lang="en-US" sz="700" b="0" i="1" u="none" strike="noStrike" kern="0" cap="none" spc="0" normalizeH="0" baseline="0" noProof="0" dirty="0">
              <a:ln>
                <a:noFill/>
              </a:ln>
              <a:solidFill>
                <a:srgbClr val="1B1E20"/>
              </a:solidFill>
              <a:effectLst/>
              <a:uLnTx/>
              <a:uFillTx/>
              <a:latin typeface="Century Gothic" panose="020B0502020202020204" pitchFamily="34" charset="0"/>
              <a:ea typeface="+mn-ea"/>
              <a:cs typeface="+mn-cs"/>
            </a:endParaRPr>
          </a:p>
        </p:txBody>
      </p:sp>
      <p:pic>
        <p:nvPicPr>
          <p:cNvPr id="36" name="Picture 2" descr="T:\ДСП Отделов\10 РиУН\!Нашатырев\Личное\ДИО\9. Совещания\2022\Как рисовать слайды\Иконки и стикеры\PNG\new-testament-chapter-by-chapter-old-testament-logo-book-book-f0ddcc494689d71abcc8b795018cfe8f.png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934940" y="113457"/>
            <a:ext cx="547660" cy="54763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523" name="Rectangle 26">
            <a:extLst>
              <a:ext uri="{FF2B5EF4-FFF2-40B4-BE49-F238E27FC236}">
                <a16:creationId xmlns:a16="http://schemas.microsoft.com/office/drawing/2014/main" xmlns="" id="{002D0DEC-F9F2-4A7E-94B1-CDC1E89E27E4}"/>
              </a:ext>
            </a:extLst>
          </p:cNvPr>
          <p:cNvSpPr/>
          <p:nvPr/>
        </p:nvSpPr>
        <p:spPr>
          <a:xfrm>
            <a:off x="-17" y="3"/>
            <a:ext cx="3282995" cy="774542"/>
          </a:xfrm>
          <a:prstGeom prst="rect">
            <a:avLst/>
          </a:prstGeom>
          <a:solidFill>
            <a:srgbClr val="20B7D0"/>
          </a:solidFill>
          <a:ln w="114300">
            <a:noFill/>
            <a:prstDash val="solid"/>
          </a:ln>
          <a:effectLst>
            <a:outerShdw blurRad="571500" dist="50800" dir="5400000" sx="102000" sy="102000" algn="ctr" rotWithShape="0">
              <a:schemeClr val="bg1">
                <a:alpha val="25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/>
            <a:r>
              <a:rPr lang="ru-RU" sz="1600" b="1" dirty="0">
                <a:solidFill>
                  <a:prstClr val="white"/>
                </a:solidFill>
                <a:latin typeface="Roboto Condensed" panose="02000000000000000000" pitchFamily="2" charset="0"/>
                <a:ea typeface="Roboto Condensed" panose="02000000000000000000" pitchFamily="2" charset="0"/>
              </a:rPr>
              <a:t>Использование</a:t>
            </a:r>
            <a:r>
              <a:rPr lang="ru-RU" sz="1200" b="1" dirty="0">
                <a:solidFill>
                  <a:prstClr val="white"/>
                </a:solidFill>
                <a:latin typeface="Roboto Condensed" panose="02000000000000000000" pitchFamily="2" charset="0"/>
                <a:ea typeface="Roboto Condensed" panose="02000000000000000000" pitchFamily="2" charset="0"/>
              </a:rPr>
              <a:t> </a:t>
            </a:r>
            <a:r>
              <a:rPr lang="ru-RU" sz="1600" b="1" dirty="0">
                <a:solidFill>
                  <a:prstClr val="white"/>
                </a:solidFill>
                <a:latin typeface="Roboto Condensed" panose="02000000000000000000" pitchFamily="2" charset="0"/>
                <a:ea typeface="Roboto Condensed" panose="02000000000000000000" pitchFamily="2" charset="0"/>
              </a:rPr>
              <a:t>типовых уставов</a:t>
            </a:r>
          </a:p>
        </p:txBody>
      </p:sp>
      <p:sp>
        <p:nvSpPr>
          <p:cNvPr id="524" name="Subtitle 2">
            <a:extLst>
              <a:ext uri="{FF2B5EF4-FFF2-40B4-BE49-F238E27FC236}">
                <a16:creationId xmlns:a16="http://schemas.microsoft.com/office/drawing/2014/main" xmlns="" id="{2344D0E4-F4CC-4666-BA65-228B5D600976}"/>
              </a:ext>
            </a:extLst>
          </p:cNvPr>
          <p:cNvSpPr txBox="1">
            <a:spLocks/>
          </p:cNvSpPr>
          <p:nvPr/>
        </p:nvSpPr>
        <p:spPr>
          <a:xfrm>
            <a:off x="3559166" y="2"/>
            <a:ext cx="7325366" cy="774542"/>
          </a:xfrm>
          <a:prstGeom prst="rect">
            <a:avLst/>
          </a:prstGeom>
        </p:spPr>
        <p:txBody>
          <a:bodyPr vert="horz" lIns="0" tIns="0" rIns="0" bIns="0" rtlCol="0" anchor="ctr">
            <a:noAutofit/>
          </a:bodyPr>
          <a:lstStyle>
            <a:lvl1pPr marL="0" indent="0" algn="ctr" defTabSz="1219170" rtl="0" eaLnBrk="1" latinLnBrk="0" hangingPunct="1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None/>
              <a:defRPr sz="2000" kern="800" spc="-13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609585" indent="0" algn="ctr" defTabSz="1219170" rtl="0" eaLnBrk="1" latinLnBrk="0" hangingPunct="1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None/>
              <a:defRPr sz="1600" kern="8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1219170" indent="0" algn="ctr" defTabSz="1219170" rtl="0" eaLnBrk="1" latinLnBrk="0" hangingPunct="1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None/>
              <a:defRPr sz="1600" kern="8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828754" indent="0" algn="ctr" defTabSz="1219170" rtl="0" eaLnBrk="1" latinLnBrk="0" hangingPunct="1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None/>
              <a:defRPr sz="1600" kern="8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2438339" indent="0" algn="ctr" defTabSz="1219170" rtl="0" eaLnBrk="1" latinLnBrk="0" hangingPunct="1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None/>
              <a:defRPr sz="1600" kern="8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3047924" indent="0" algn="ctr" defTabSz="121917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2667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3657509" indent="0" algn="ctr" defTabSz="121917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2667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4267093" indent="0" algn="ctr" defTabSz="121917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2667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4876678" indent="0" algn="ctr" defTabSz="121917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2667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>
              <a:spcBef>
                <a:spcPts val="0"/>
              </a:spcBef>
              <a:tabLst>
                <a:tab pos="342900" algn="l"/>
              </a:tabLst>
            </a:pPr>
            <a:r>
              <a:rPr lang="ru-RU" sz="2600" b="1" dirty="0">
                <a:solidFill>
                  <a:schemeClr val="tx2">
                    <a:lumMod val="25000"/>
                  </a:schemeClr>
                </a:solidFill>
                <a:latin typeface="Roboto Condensed" panose="02000000000000000000" pitchFamily="2" charset="0"/>
              </a:rPr>
              <a:t>Государственная онлайн-регистрация бизнеса за 1 день</a:t>
            </a:r>
          </a:p>
        </p:txBody>
      </p:sp>
      <p:grpSp>
        <p:nvGrpSpPr>
          <p:cNvPr id="525" name="Group 502">
            <a:extLst>
              <a:ext uri="{FF2B5EF4-FFF2-40B4-BE49-F238E27FC236}">
                <a16:creationId xmlns:a16="http://schemas.microsoft.com/office/drawing/2014/main" xmlns="" id="{021E0E35-10D9-4775-80D2-3E0EB2F3BCCF}"/>
              </a:ext>
            </a:extLst>
          </p:cNvPr>
          <p:cNvGrpSpPr/>
          <p:nvPr/>
        </p:nvGrpSpPr>
        <p:grpSpPr>
          <a:xfrm>
            <a:off x="-18" y="3"/>
            <a:ext cx="3282995" cy="774541"/>
            <a:chOff x="-338893" y="2672916"/>
            <a:chExt cx="4461505" cy="1046067"/>
          </a:xfrm>
          <a:solidFill>
            <a:schemeClr val="bg1">
              <a:alpha val="12000"/>
            </a:schemeClr>
          </a:solidFill>
        </p:grpSpPr>
        <p:grpSp>
          <p:nvGrpSpPr>
            <p:cNvPr id="526" name="Graphic 1">
              <a:extLst>
                <a:ext uri="{FF2B5EF4-FFF2-40B4-BE49-F238E27FC236}">
                  <a16:creationId xmlns:a16="http://schemas.microsoft.com/office/drawing/2014/main" xmlns="" id="{7B31447E-0F17-4329-944F-D93CFD647A65}"/>
                </a:ext>
              </a:extLst>
            </p:cNvPr>
            <p:cNvGrpSpPr/>
            <p:nvPr/>
          </p:nvGrpSpPr>
          <p:grpSpPr>
            <a:xfrm>
              <a:off x="-107387" y="2791527"/>
              <a:ext cx="3542624" cy="641760"/>
              <a:chOff x="42367" y="2492263"/>
              <a:chExt cx="10734589" cy="1944614"/>
            </a:xfrm>
            <a:grpFill/>
          </p:grpSpPr>
          <p:grpSp>
            <p:nvGrpSpPr>
              <p:cNvPr id="952" name="Graphic 1">
                <a:extLst>
                  <a:ext uri="{FF2B5EF4-FFF2-40B4-BE49-F238E27FC236}">
                    <a16:creationId xmlns:a16="http://schemas.microsoft.com/office/drawing/2014/main" xmlns="" id="{09A901BF-7078-459D-876E-AED9D8A8A01C}"/>
                  </a:ext>
                </a:extLst>
              </p:cNvPr>
              <p:cNvGrpSpPr/>
              <p:nvPr/>
            </p:nvGrpSpPr>
            <p:grpSpPr>
              <a:xfrm>
                <a:off x="1757130" y="3323663"/>
                <a:ext cx="593238" cy="530450"/>
                <a:chOff x="1757130" y="3323663"/>
                <a:chExt cx="593238" cy="530450"/>
              </a:xfrm>
              <a:grpFill/>
            </p:grpSpPr>
            <p:sp>
              <p:nvSpPr>
                <p:cNvPr id="983" name="Freeform: Shape 494">
                  <a:extLst>
                    <a:ext uri="{FF2B5EF4-FFF2-40B4-BE49-F238E27FC236}">
                      <a16:creationId xmlns:a16="http://schemas.microsoft.com/office/drawing/2014/main" xmlns="" id="{6CF0BA68-EFB2-45B9-9197-0DC62A8A0F06}"/>
                    </a:ext>
                  </a:extLst>
                </p:cNvPr>
                <p:cNvSpPr/>
                <p:nvPr/>
              </p:nvSpPr>
              <p:spPr>
                <a:xfrm>
                  <a:off x="1867551" y="3706887"/>
                  <a:ext cx="134236" cy="134236"/>
                </a:xfrm>
                <a:custGeom>
                  <a:avLst/>
                  <a:gdLst>
                    <a:gd name="connsiteX0" fmla="*/ 19486 w 134236"/>
                    <a:gd name="connsiteY0" fmla="*/ 19486 h 134236"/>
                    <a:gd name="connsiteX1" fmla="*/ 19486 w 134236"/>
                    <a:gd name="connsiteY1" fmla="*/ 114751 h 134236"/>
                    <a:gd name="connsiteX2" fmla="*/ 114751 w 134236"/>
                    <a:gd name="connsiteY2" fmla="*/ 114751 h 134236"/>
                    <a:gd name="connsiteX3" fmla="*/ 114751 w 134236"/>
                    <a:gd name="connsiteY3" fmla="*/ 19486 h 134236"/>
                    <a:gd name="connsiteX4" fmla="*/ 19486 w 134236"/>
                    <a:gd name="connsiteY4" fmla="*/ 19486 h 134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236" h="134236">
                      <a:moveTo>
                        <a:pt x="19486" y="19486"/>
                      </a:moveTo>
                      <a:cubicBezTo>
                        <a:pt x="-6495" y="45467"/>
                        <a:pt x="-6495" y="88769"/>
                        <a:pt x="19486" y="114751"/>
                      </a:cubicBezTo>
                      <a:cubicBezTo>
                        <a:pt x="45467" y="140732"/>
                        <a:pt x="88769" y="140732"/>
                        <a:pt x="114751" y="114751"/>
                      </a:cubicBezTo>
                      <a:cubicBezTo>
                        <a:pt x="140732" y="88769"/>
                        <a:pt x="140732" y="45467"/>
                        <a:pt x="114751" y="19486"/>
                      </a:cubicBezTo>
                      <a:cubicBezTo>
                        <a:pt x="88769" y="-6495"/>
                        <a:pt x="45467" y="-6495"/>
                        <a:pt x="19486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84" name="Freeform: Shape 495">
                  <a:extLst>
                    <a:ext uri="{FF2B5EF4-FFF2-40B4-BE49-F238E27FC236}">
                      <a16:creationId xmlns:a16="http://schemas.microsoft.com/office/drawing/2014/main" xmlns="" id="{36C08932-BD07-4B93-9211-BADAC55BAB39}"/>
                    </a:ext>
                  </a:extLst>
                </p:cNvPr>
                <p:cNvSpPr/>
                <p:nvPr/>
              </p:nvSpPr>
              <p:spPr>
                <a:xfrm>
                  <a:off x="2281086" y="3503367"/>
                  <a:ext cx="69283" cy="62788"/>
                </a:xfrm>
                <a:custGeom>
                  <a:avLst/>
                  <a:gdLst>
                    <a:gd name="connsiteX0" fmla="*/ 12990 w 69283"/>
                    <a:gd name="connsiteY0" fmla="*/ 6495 h 62788"/>
                    <a:gd name="connsiteX1" fmla="*/ 12990 w 69283"/>
                    <a:gd name="connsiteY1" fmla="*/ 49797 h 62788"/>
                    <a:gd name="connsiteX2" fmla="*/ 56293 w 69283"/>
                    <a:gd name="connsiteY2" fmla="*/ 49797 h 62788"/>
                    <a:gd name="connsiteX3" fmla="*/ 56293 w 69283"/>
                    <a:gd name="connsiteY3" fmla="*/ 6495 h 62788"/>
                    <a:gd name="connsiteX4" fmla="*/ 12990 w 69283"/>
                    <a:gd name="connsiteY4" fmla="*/ 6495 h 627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9283" h="62788">
                      <a:moveTo>
                        <a:pt x="12990" y="6495"/>
                      </a:moveTo>
                      <a:cubicBezTo>
                        <a:pt x="-4330" y="23816"/>
                        <a:pt x="-4330" y="41137"/>
                        <a:pt x="12990" y="49797"/>
                      </a:cubicBezTo>
                      <a:cubicBezTo>
                        <a:pt x="30311" y="67118"/>
                        <a:pt x="47632" y="67118"/>
                        <a:pt x="56293" y="49797"/>
                      </a:cubicBezTo>
                      <a:cubicBezTo>
                        <a:pt x="73613" y="32477"/>
                        <a:pt x="73613" y="15156"/>
                        <a:pt x="56293" y="6495"/>
                      </a:cubicBezTo>
                      <a:cubicBezTo>
                        <a:pt x="47632" y="-2165"/>
                        <a:pt x="30311" y="-2165"/>
                        <a:pt x="12990" y="6495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85" name="Freeform: Shape 496">
                  <a:extLst>
                    <a:ext uri="{FF2B5EF4-FFF2-40B4-BE49-F238E27FC236}">
                      <a16:creationId xmlns:a16="http://schemas.microsoft.com/office/drawing/2014/main" xmlns="" id="{0F05D3D1-F5CA-4DFC-BA19-42A680D47B6D}"/>
                    </a:ext>
                  </a:extLst>
                </p:cNvPr>
                <p:cNvSpPr/>
                <p:nvPr/>
              </p:nvSpPr>
              <p:spPr>
                <a:xfrm>
                  <a:off x="2025603" y="3405937"/>
                  <a:ext cx="103925" cy="103925"/>
                </a:xfrm>
                <a:custGeom>
                  <a:avLst/>
                  <a:gdLst>
                    <a:gd name="connsiteX0" fmla="*/ 103925 w 103925"/>
                    <a:gd name="connsiteY0" fmla="*/ 51963 h 103925"/>
                    <a:gd name="connsiteX1" fmla="*/ 51963 w 103925"/>
                    <a:gd name="connsiteY1" fmla="*/ 103925 h 103925"/>
                    <a:gd name="connsiteX2" fmla="*/ 0 w 103925"/>
                    <a:gd name="connsiteY2" fmla="*/ 51963 h 103925"/>
                    <a:gd name="connsiteX3" fmla="*/ 51963 w 103925"/>
                    <a:gd name="connsiteY3" fmla="*/ 0 h 103925"/>
                    <a:gd name="connsiteX4" fmla="*/ 103925 w 103925"/>
                    <a:gd name="connsiteY4" fmla="*/ 51963 h 103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925" h="103925">
                      <a:moveTo>
                        <a:pt x="103925" y="51963"/>
                      </a:moveTo>
                      <a:cubicBezTo>
                        <a:pt x="103925" y="80661"/>
                        <a:pt x="80661" y="103925"/>
                        <a:pt x="51963" y="103925"/>
                      </a:cubicBezTo>
                      <a:cubicBezTo>
                        <a:pt x="23264" y="103925"/>
                        <a:pt x="0" y="80661"/>
                        <a:pt x="0" y="51963"/>
                      </a:cubicBezTo>
                      <a:cubicBezTo>
                        <a:pt x="0" y="23264"/>
                        <a:pt x="23264" y="0"/>
                        <a:pt x="51963" y="0"/>
                      </a:cubicBezTo>
                      <a:cubicBezTo>
                        <a:pt x="80661" y="0"/>
                        <a:pt x="103925" y="23264"/>
                        <a:pt x="103925" y="5196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86" name="Freeform: Shape 497">
                  <a:extLst>
                    <a:ext uri="{FF2B5EF4-FFF2-40B4-BE49-F238E27FC236}">
                      <a16:creationId xmlns:a16="http://schemas.microsoft.com/office/drawing/2014/main" xmlns="" id="{80560658-401E-4C9B-BDFA-AB4E8A998444}"/>
                    </a:ext>
                  </a:extLst>
                </p:cNvPr>
                <p:cNvSpPr/>
                <p:nvPr/>
              </p:nvSpPr>
              <p:spPr>
                <a:xfrm>
                  <a:off x="1757130" y="3518523"/>
                  <a:ext cx="103925" cy="103925"/>
                </a:xfrm>
                <a:custGeom>
                  <a:avLst/>
                  <a:gdLst>
                    <a:gd name="connsiteX0" fmla="*/ 103925 w 103925"/>
                    <a:gd name="connsiteY0" fmla="*/ 51963 h 103925"/>
                    <a:gd name="connsiteX1" fmla="*/ 51963 w 103925"/>
                    <a:gd name="connsiteY1" fmla="*/ 103925 h 103925"/>
                    <a:gd name="connsiteX2" fmla="*/ 0 w 103925"/>
                    <a:gd name="connsiteY2" fmla="*/ 51963 h 103925"/>
                    <a:gd name="connsiteX3" fmla="*/ 51963 w 103925"/>
                    <a:gd name="connsiteY3" fmla="*/ 0 h 103925"/>
                    <a:gd name="connsiteX4" fmla="*/ 103925 w 103925"/>
                    <a:gd name="connsiteY4" fmla="*/ 51963 h 103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925" h="103925">
                      <a:moveTo>
                        <a:pt x="103925" y="51963"/>
                      </a:moveTo>
                      <a:cubicBezTo>
                        <a:pt x="103925" y="80661"/>
                        <a:pt x="80661" y="103925"/>
                        <a:pt x="51963" y="103925"/>
                      </a:cubicBezTo>
                      <a:cubicBezTo>
                        <a:pt x="23264" y="103925"/>
                        <a:pt x="0" y="80661"/>
                        <a:pt x="0" y="51963"/>
                      </a:cubicBezTo>
                      <a:cubicBezTo>
                        <a:pt x="0" y="23264"/>
                        <a:pt x="23264" y="0"/>
                        <a:pt x="51963" y="0"/>
                      </a:cubicBezTo>
                      <a:cubicBezTo>
                        <a:pt x="80661" y="0"/>
                        <a:pt x="103925" y="23264"/>
                        <a:pt x="103925" y="5196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87" name="Freeform: Shape 498">
                  <a:extLst>
                    <a:ext uri="{FF2B5EF4-FFF2-40B4-BE49-F238E27FC236}">
                      <a16:creationId xmlns:a16="http://schemas.microsoft.com/office/drawing/2014/main" xmlns="" id="{5A1BA080-3412-4972-8038-4761D3F918B5}"/>
                    </a:ext>
                  </a:extLst>
                </p:cNvPr>
                <p:cNvSpPr/>
                <p:nvPr/>
              </p:nvSpPr>
              <p:spPr>
                <a:xfrm>
                  <a:off x="2120868" y="3605127"/>
                  <a:ext cx="103925" cy="103925"/>
                </a:xfrm>
                <a:custGeom>
                  <a:avLst/>
                  <a:gdLst>
                    <a:gd name="connsiteX0" fmla="*/ 103925 w 103925"/>
                    <a:gd name="connsiteY0" fmla="*/ 51963 h 103925"/>
                    <a:gd name="connsiteX1" fmla="*/ 51963 w 103925"/>
                    <a:gd name="connsiteY1" fmla="*/ 103925 h 103925"/>
                    <a:gd name="connsiteX2" fmla="*/ 0 w 103925"/>
                    <a:gd name="connsiteY2" fmla="*/ 51963 h 103925"/>
                    <a:gd name="connsiteX3" fmla="*/ 51963 w 103925"/>
                    <a:gd name="connsiteY3" fmla="*/ 0 h 103925"/>
                    <a:gd name="connsiteX4" fmla="*/ 103925 w 103925"/>
                    <a:gd name="connsiteY4" fmla="*/ 51963 h 103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925" h="103925">
                      <a:moveTo>
                        <a:pt x="103925" y="51963"/>
                      </a:moveTo>
                      <a:cubicBezTo>
                        <a:pt x="103925" y="80661"/>
                        <a:pt x="80660" y="103925"/>
                        <a:pt x="51963" y="103925"/>
                      </a:cubicBezTo>
                      <a:cubicBezTo>
                        <a:pt x="23264" y="103925"/>
                        <a:pt x="0" y="80661"/>
                        <a:pt x="0" y="51963"/>
                      </a:cubicBezTo>
                      <a:cubicBezTo>
                        <a:pt x="0" y="23264"/>
                        <a:pt x="23265" y="0"/>
                        <a:pt x="51963" y="0"/>
                      </a:cubicBezTo>
                      <a:cubicBezTo>
                        <a:pt x="80661" y="0"/>
                        <a:pt x="103925" y="23264"/>
                        <a:pt x="103925" y="5196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88" name="Freeform: Shape 499">
                  <a:extLst>
                    <a:ext uri="{FF2B5EF4-FFF2-40B4-BE49-F238E27FC236}">
                      <a16:creationId xmlns:a16="http://schemas.microsoft.com/office/drawing/2014/main" xmlns="" id="{84A99A64-1E5B-41D8-A139-70AE41D54844}"/>
                    </a:ext>
                  </a:extLst>
                </p:cNvPr>
                <p:cNvSpPr/>
                <p:nvPr/>
              </p:nvSpPr>
              <p:spPr>
                <a:xfrm>
                  <a:off x="2062410" y="3791326"/>
                  <a:ext cx="56292" cy="62787"/>
                </a:xfrm>
                <a:custGeom>
                  <a:avLst/>
                  <a:gdLst>
                    <a:gd name="connsiteX0" fmla="*/ 6495 w 56292"/>
                    <a:gd name="connsiteY0" fmla="*/ 12991 h 62787"/>
                    <a:gd name="connsiteX1" fmla="*/ 6495 w 56292"/>
                    <a:gd name="connsiteY1" fmla="*/ 56293 h 62787"/>
                    <a:gd name="connsiteX2" fmla="*/ 49797 w 56292"/>
                    <a:gd name="connsiteY2" fmla="*/ 56293 h 62787"/>
                    <a:gd name="connsiteX3" fmla="*/ 49797 w 56292"/>
                    <a:gd name="connsiteY3" fmla="*/ 12991 h 62787"/>
                    <a:gd name="connsiteX4" fmla="*/ 6495 w 56292"/>
                    <a:gd name="connsiteY4" fmla="*/ 12991 h 627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6292" h="62787">
                      <a:moveTo>
                        <a:pt x="6495" y="12991"/>
                      </a:moveTo>
                      <a:cubicBezTo>
                        <a:pt x="-2165" y="21651"/>
                        <a:pt x="-2165" y="47632"/>
                        <a:pt x="6495" y="56293"/>
                      </a:cubicBezTo>
                      <a:cubicBezTo>
                        <a:pt x="15156" y="64953"/>
                        <a:pt x="41137" y="64953"/>
                        <a:pt x="49797" y="56293"/>
                      </a:cubicBezTo>
                      <a:cubicBezTo>
                        <a:pt x="58458" y="47632"/>
                        <a:pt x="58458" y="21651"/>
                        <a:pt x="49797" y="12991"/>
                      </a:cubicBezTo>
                      <a:cubicBezTo>
                        <a:pt x="32477" y="-4330"/>
                        <a:pt x="15156" y="-4330"/>
                        <a:pt x="6495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89" name="Freeform: Shape 500">
                  <a:extLst>
                    <a:ext uri="{FF2B5EF4-FFF2-40B4-BE49-F238E27FC236}">
                      <a16:creationId xmlns:a16="http://schemas.microsoft.com/office/drawing/2014/main" xmlns="" id="{C723A09A-E876-4D53-9CC1-B2169FC87E1E}"/>
                    </a:ext>
                  </a:extLst>
                </p:cNvPr>
                <p:cNvSpPr/>
                <p:nvPr/>
              </p:nvSpPr>
              <p:spPr>
                <a:xfrm>
                  <a:off x="1839404" y="3323663"/>
                  <a:ext cx="77943" cy="77943"/>
                </a:xfrm>
                <a:custGeom>
                  <a:avLst/>
                  <a:gdLst>
                    <a:gd name="connsiteX0" fmla="*/ 12991 w 77943"/>
                    <a:gd name="connsiteY0" fmla="*/ 12991 h 77943"/>
                    <a:gd name="connsiteX1" fmla="*/ 12991 w 77943"/>
                    <a:gd name="connsiteY1" fmla="*/ 64953 h 77943"/>
                    <a:gd name="connsiteX2" fmla="*/ 64953 w 77943"/>
                    <a:gd name="connsiteY2" fmla="*/ 64953 h 77943"/>
                    <a:gd name="connsiteX3" fmla="*/ 64953 w 77943"/>
                    <a:gd name="connsiteY3" fmla="*/ 12991 h 77943"/>
                    <a:gd name="connsiteX4" fmla="*/ 12991 w 77943"/>
                    <a:gd name="connsiteY4" fmla="*/ 12991 h 779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7943" h="77943">
                      <a:moveTo>
                        <a:pt x="12991" y="12991"/>
                      </a:moveTo>
                      <a:cubicBezTo>
                        <a:pt x="-4330" y="30312"/>
                        <a:pt x="-4330" y="47632"/>
                        <a:pt x="12991" y="64953"/>
                      </a:cubicBezTo>
                      <a:cubicBezTo>
                        <a:pt x="30312" y="82274"/>
                        <a:pt x="47632" y="82274"/>
                        <a:pt x="64953" y="64953"/>
                      </a:cubicBezTo>
                      <a:cubicBezTo>
                        <a:pt x="82274" y="47632"/>
                        <a:pt x="82274" y="30312"/>
                        <a:pt x="64953" y="12991"/>
                      </a:cubicBezTo>
                      <a:cubicBezTo>
                        <a:pt x="47632" y="-4330"/>
                        <a:pt x="21651" y="-4330"/>
                        <a:pt x="12991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90" name="Freeform: Shape 501">
                  <a:extLst>
                    <a:ext uri="{FF2B5EF4-FFF2-40B4-BE49-F238E27FC236}">
                      <a16:creationId xmlns:a16="http://schemas.microsoft.com/office/drawing/2014/main" xmlns="" id="{938C2294-A2B9-4BE7-BD19-688FC96ECE19}"/>
                    </a:ext>
                  </a:extLst>
                </p:cNvPr>
                <p:cNvSpPr/>
                <p:nvPr/>
              </p:nvSpPr>
              <p:spPr>
                <a:xfrm>
                  <a:off x="1980136" y="3559660"/>
                  <a:ext cx="134236" cy="134236"/>
                </a:xfrm>
                <a:custGeom>
                  <a:avLst/>
                  <a:gdLst>
                    <a:gd name="connsiteX0" fmla="*/ 19486 w 134236"/>
                    <a:gd name="connsiteY0" fmla="*/ 19486 h 134236"/>
                    <a:gd name="connsiteX1" fmla="*/ 19486 w 134236"/>
                    <a:gd name="connsiteY1" fmla="*/ 114750 h 134236"/>
                    <a:gd name="connsiteX2" fmla="*/ 114750 w 134236"/>
                    <a:gd name="connsiteY2" fmla="*/ 114750 h 134236"/>
                    <a:gd name="connsiteX3" fmla="*/ 114750 w 134236"/>
                    <a:gd name="connsiteY3" fmla="*/ 19486 h 134236"/>
                    <a:gd name="connsiteX4" fmla="*/ 19486 w 134236"/>
                    <a:gd name="connsiteY4" fmla="*/ 19486 h 134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236" h="134236">
                      <a:moveTo>
                        <a:pt x="19486" y="19486"/>
                      </a:moveTo>
                      <a:cubicBezTo>
                        <a:pt x="-6495" y="45467"/>
                        <a:pt x="-6495" y="88769"/>
                        <a:pt x="19486" y="114750"/>
                      </a:cubicBezTo>
                      <a:cubicBezTo>
                        <a:pt x="45467" y="140732"/>
                        <a:pt x="88769" y="140732"/>
                        <a:pt x="114750" y="114750"/>
                      </a:cubicBezTo>
                      <a:cubicBezTo>
                        <a:pt x="140732" y="88769"/>
                        <a:pt x="140732" y="45467"/>
                        <a:pt x="114750" y="19486"/>
                      </a:cubicBezTo>
                      <a:cubicBezTo>
                        <a:pt x="88769" y="-6495"/>
                        <a:pt x="45467" y="-6495"/>
                        <a:pt x="19486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953" name="Graphic 1">
                <a:extLst>
                  <a:ext uri="{FF2B5EF4-FFF2-40B4-BE49-F238E27FC236}">
                    <a16:creationId xmlns:a16="http://schemas.microsoft.com/office/drawing/2014/main" xmlns="" id="{0677BA31-0666-4FF2-9202-5DE5255FFF9E}"/>
                  </a:ext>
                </a:extLst>
              </p:cNvPr>
              <p:cNvGrpSpPr/>
              <p:nvPr/>
            </p:nvGrpSpPr>
            <p:grpSpPr>
              <a:xfrm>
                <a:off x="10175057" y="3531513"/>
                <a:ext cx="601899" cy="530450"/>
                <a:chOff x="10175057" y="3531513"/>
                <a:chExt cx="601899" cy="530450"/>
              </a:xfrm>
              <a:grpFill/>
            </p:grpSpPr>
            <p:sp>
              <p:nvSpPr>
                <p:cNvPr id="975" name="Freeform: Shape 486">
                  <a:extLst>
                    <a:ext uri="{FF2B5EF4-FFF2-40B4-BE49-F238E27FC236}">
                      <a16:creationId xmlns:a16="http://schemas.microsoft.com/office/drawing/2014/main" xmlns="" id="{C1F3DA72-03BB-4A49-B94D-96A6FC559E84}"/>
                    </a:ext>
                  </a:extLst>
                </p:cNvPr>
                <p:cNvSpPr/>
                <p:nvPr/>
              </p:nvSpPr>
              <p:spPr>
                <a:xfrm>
                  <a:off x="10294138" y="3914737"/>
                  <a:ext cx="134236" cy="134236"/>
                </a:xfrm>
                <a:custGeom>
                  <a:avLst/>
                  <a:gdLst>
                    <a:gd name="connsiteX0" fmla="*/ 19486 w 134236"/>
                    <a:gd name="connsiteY0" fmla="*/ 19486 h 134236"/>
                    <a:gd name="connsiteX1" fmla="*/ 19486 w 134236"/>
                    <a:gd name="connsiteY1" fmla="*/ 114751 h 134236"/>
                    <a:gd name="connsiteX2" fmla="*/ 114751 w 134236"/>
                    <a:gd name="connsiteY2" fmla="*/ 114751 h 134236"/>
                    <a:gd name="connsiteX3" fmla="*/ 114751 w 134236"/>
                    <a:gd name="connsiteY3" fmla="*/ 19486 h 134236"/>
                    <a:gd name="connsiteX4" fmla="*/ 19486 w 134236"/>
                    <a:gd name="connsiteY4" fmla="*/ 19486 h 134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236" h="134236">
                      <a:moveTo>
                        <a:pt x="19486" y="19486"/>
                      </a:moveTo>
                      <a:cubicBezTo>
                        <a:pt x="-6495" y="45467"/>
                        <a:pt x="-6495" y="88769"/>
                        <a:pt x="19486" y="114751"/>
                      </a:cubicBezTo>
                      <a:cubicBezTo>
                        <a:pt x="45467" y="140732"/>
                        <a:pt x="88769" y="140732"/>
                        <a:pt x="114751" y="114751"/>
                      </a:cubicBezTo>
                      <a:cubicBezTo>
                        <a:pt x="140732" y="88769"/>
                        <a:pt x="140732" y="45467"/>
                        <a:pt x="114751" y="19486"/>
                      </a:cubicBezTo>
                      <a:cubicBezTo>
                        <a:pt x="88769" y="-6495"/>
                        <a:pt x="45467" y="-6495"/>
                        <a:pt x="19486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76" name="Freeform: Shape 487">
                  <a:extLst>
                    <a:ext uri="{FF2B5EF4-FFF2-40B4-BE49-F238E27FC236}">
                      <a16:creationId xmlns:a16="http://schemas.microsoft.com/office/drawing/2014/main" xmlns="" id="{1F7C319F-562D-49A5-AAFB-61271B257D6B}"/>
                    </a:ext>
                  </a:extLst>
                </p:cNvPr>
                <p:cNvSpPr/>
                <p:nvPr/>
              </p:nvSpPr>
              <p:spPr>
                <a:xfrm>
                  <a:off x="10707673" y="3711217"/>
                  <a:ext cx="69283" cy="62787"/>
                </a:xfrm>
                <a:custGeom>
                  <a:avLst/>
                  <a:gdLst>
                    <a:gd name="connsiteX0" fmla="*/ 12990 w 69283"/>
                    <a:gd name="connsiteY0" fmla="*/ 6495 h 62787"/>
                    <a:gd name="connsiteX1" fmla="*/ 12990 w 69283"/>
                    <a:gd name="connsiteY1" fmla="*/ 49797 h 62787"/>
                    <a:gd name="connsiteX2" fmla="*/ 56293 w 69283"/>
                    <a:gd name="connsiteY2" fmla="*/ 49797 h 62787"/>
                    <a:gd name="connsiteX3" fmla="*/ 56293 w 69283"/>
                    <a:gd name="connsiteY3" fmla="*/ 6495 h 62787"/>
                    <a:gd name="connsiteX4" fmla="*/ 12990 w 69283"/>
                    <a:gd name="connsiteY4" fmla="*/ 6495 h 627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9283" h="62787">
                      <a:moveTo>
                        <a:pt x="12990" y="6495"/>
                      </a:moveTo>
                      <a:cubicBezTo>
                        <a:pt x="-4330" y="23816"/>
                        <a:pt x="-4330" y="41137"/>
                        <a:pt x="12990" y="49797"/>
                      </a:cubicBezTo>
                      <a:cubicBezTo>
                        <a:pt x="30312" y="67118"/>
                        <a:pt x="47633" y="67118"/>
                        <a:pt x="56293" y="49797"/>
                      </a:cubicBezTo>
                      <a:cubicBezTo>
                        <a:pt x="73614" y="32477"/>
                        <a:pt x="73614" y="15156"/>
                        <a:pt x="56293" y="6495"/>
                      </a:cubicBezTo>
                      <a:cubicBezTo>
                        <a:pt x="47633" y="-2165"/>
                        <a:pt x="21651" y="-2165"/>
                        <a:pt x="12990" y="6495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77" name="Freeform: Shape 488">
                  <a:extLst>
                    <a:ext uri="{FF2B5EF4-FFF2-40B4-BE49-F238E27FC236}">
                      <a16:creationId xmlns:a16="http://schemas.microsoft.com/office/drawing/2014/main" xmlns="" id="{BC3701A0-4D03-467E-8773-7EFF16AD0D96}"/>
                    </a:ext>
                  </a:extLst>
                </p:cNvPr>
                <p:cNvSpPr/>
                <p:nvPr/>
              </p:nvSpPr>
              <p:spPr>
                <a:xfrm>
                  <a:off x="10452191" y="3613787"/>
                  <a:ext cx="103925" cy="103925"/>
                </a:xfrm>
                <a:custGeom>
                  <a:avLst/>
                  <a:gdLst>
                    <a:gd name="connsiteX0" fmla="*/ 103925 w 103925"/>
                    <a:gd name="connsiteY0" fmla="*/ 51963 h 103925"/>
                    <a:gd name="connsiteX1" fmla="*/ 51962 w 103925"/>
                    <a:gd name="connsiteY1" fmla="*/ 103925 h 103925"/>
                    <a:gd name="connsiteX2" fmla="*/ -1 w 103925"/>
                    <a:gd name="connsiteY2" fmla="*/ 51963 h 103925"/>
                    <a:gd name="connsiteX3" fmla="*/ 51962 w 103925"/>
                    <a:gd name="connsiteY3" fmla="*/ 0 h 103925"/>
                    <a:gd name="connsiteX4" fmla="*/ 103925 w 103925"/>
                    <a:gd name="connsiteY4" fmla="*/ 51963 h 103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925" h="103925">
                      <a:moveTo>
                        <a:pt x="103925" y="51963"/>
                      </a:moveTo>
                      <a:cubicBezTo>
                        <a:pt x="103925" y="80661"/>
                        <a:pt x="80660" y="103925"/>
                        <a:pt x="51962" y="103925"/>
                      </a:cubicBezTo>
                      <a:cubicBezTo>
                        <a:pt x="23264" y="103925"/>
                        <a:pt x="-1" y="80661"/>
                        <a:pt x="-1" y="51963"/>
                      </a:cubicBezTo>
                      <a:cubicBezTo>
                        <a:pt x="-1" y="23264"/>
                        <a:pt x="23264" y="0"/>
                        <a:pt x="51962" y="0"/>
                      </a:cubicBezTo>
                      <a:cubicBezTo>
                        <a:pt x="80660" y="0"/>
                        <a:pt x="103925" y="23264"/>
                        <a:pt x="103925" y="5196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78" name="Freeform: Shape 489">
                  <a:extLst>
                    <a:ext uri="{FF2B5EF4-FFF2-40B4-BE49-F238E27FC236}">
                      <a16:creationId xmlns:a16="http://schemas.microsoft.com/office/drawing/2014/main" xmlns="" id="{87FA0185-4084-48F5-A2BD-227DDFFB0329}"/>
                    </a:ext>
                  </a:extLst>
                </p:cNvPr>
                <p:cNvSpPr/>
                <p:nvPr/>
              </p:nvSpPr>
              <p:spPr>
                <a:xfrm>
                  <a:off x="10175057" y="3726373"/>
                  <a:ext cx="103925" cy="103925"/>
                </a:xfrm>
                <a:custGeom>
                  <a:avLst/>
                  <a:gdLst>
                    <a:gd name="connsiteX0" fmla="*/ 103925 w 103925"/>
                    <a:gd name="connsiteY0" fmla="*/ 51963 h 103925"/>
                    <a:gd name="connsiteX1" fmla="*/ 51963 w 103925"/>
                    <a:gd name="connsiteY1" fmla="*/ 103925 h 103925"/>
                    <a:gd name="connsiteX2" fmla="*/ 1 w 103925"/>
                    <a:gd name="connsiteY2" fmla="*/ 51963 h 103925"/>
                    <a:gd name="connsiteX3" fmla="*/ 51963 w 103925"/>
                    <a:gd name="connsiteY3" fmla="*/ 0 h 103925"/>
                    <a:gd name="connsiteX4" fmla="*/ 103925 w 103925"/>
                    <a:gd name="connsiteY4" fmla="*/ 51963 h 103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925" h="103925">
                      <a:moveTo>
                        <a:pt x="103925" y="51963"/>
                      </a:moveTo>
                      <a:cubicBezTo>
                        <a:pt x="103925" y="80661"/>
                        <a:pt x="80661" y="103925"/>
                        <a:pt x="51963" y="103925"/>
                      </a:cubicBezTo>
                      <a:cubicBezTo>
                        <a:pt x="23265" y="103925"/>
                        <a:pt x="1" y="80661"/>
                        <a:pt x="1" y="51963"/>
                      </a:cubicBezTo>
                      <a:cubicBezTo>
                        <a:pt x="1" y="23264"/>
                        <a:pt x="23265" y="0"/>
                        <a:pt x="51963" y="0"/>
                      </a:cubicBezTo>
                      <a:cubicBezTo>
                        <a:pt x="80661" y="0"/>
                        <a:pt x="103925" y="23264"/>
                        <a:pt x="103925" y="5196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79" name="Freeform: Shape 490">
                  <a:extLst>
                    <a:ext uri="{FF2B5EF4-FFF2-40B4-BE49-F238E27FC236}">
                      <a16:creationId xmlns:a16="http://schemas.microsoft.com/office/drawing/2014/main" xmlns="" id="{7528ED03-AB5E-4D92-B9AE-76AEC3382EBB}"/>
                    </a:ext>
                  </a:extLst>
                </p:cNvPr>
                <p:cNvSpPr/>
                <p:nvPr/>
              </p:nvSpPr>
              <p:spPr>
                <a:xfrm>
                  <a:off x="10538795" y="3812977"/>
                  <a:ext cx="103925" cy="103925"/>
                </a:xfrm>
                <a:custGeom>
                  <a:avLst/>
                  <a:gdLst>
                    <a:gd name="connsiteX0" fmla="*/ 103925 w 103925"/>
                    <a:gd name="connsiteY0" fmla="*/ 51963 h 103925"/>
                    <a:gd name="connsiteX1" fmla="*/ 51962 w 103925"/>
                    <a:gd name="connsiteY1" fmla="*/ 103925 h 103925"/>
                    <a:gd name="connsiteX2" fmla="*/ -1 w 103925"/>
                    <a:gd name="connsiteY2" fmla="*/ 51963 h 103925"/>
                    <a:gd name="connsiteX3" fmla="*/ 51962 w 103925"/>
                    <a:gd name="connsiteY3" fmla="*/ 0 h 103925"/>
                    <a:gd name="connsiteX4" fmla="*/ 103925 w 103925"/>
                    <a:gd name="connsiteY4" fmla="*/ 51963 h 103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925" h="103925">
                      <a:moveTo>
                        <a:pt x="103925" y="51963"/>
                      </a:moveTo>
                      <a:cubicBezTo>
                        <a:pt x="103925" y="80661"/>
                        <a:pt x="80660" y="103925"/>
                        <a:pt x="51962" y="103925"/>
                      </a:cubicBezTo>
                      <a:cubicBezTo>
                        <a:pt x="23264" y="103925"/>
                        <a:pt x="-1" y="80661"/>
                        <a:pt x="-1" y="51963"/>
                      </a:cubicBezTo>
                      <a:cubicBezTo>
                        <a:pt x="-1" y="23264"/>
                        <a:pt x="23264" y="0"/>
                        <a:pt x="51962" y="0"/>
                      </a:cubicBezTo>
                      <a:cubicBezTo>
                        <a:pt x="80660" y="0"/>
                        <a:pt x="103925" y="23264"/>
                        <a:pt x="103925" y="5196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80" name="Freeform: Shape 491">
                  <a:extLst>
                    <a:ext uri="{FF2B5EF4-FFF2-40B4-BE49-F238E27FC236}">
                      <a16:creationId xmlns:a16="http://schemas.microsoft.com/office/drawing/2014/main" xmlns="" id="{2C16E33F-821E-4E40-92BD-13FF5B598FDB}"/>
                    </a:ext>
                  </a:extLst>
                </p:cNvPr>
                <p:cNvSpPr/>
                <p:nvPr/>
              </p:nvSpPr>
              <p:spPr>
                <a:xfrm>
                  <a:off x="10480337" y="3999176"/>
                  <a:ext cx="56292" cy="62787"/>
                </a:xfrm>
                <a:custGeom>
                  <a:avLst/>
                  <a:gdLst>
                    <a:gd name="connsiteX0" fmla="*/ 6495 w 56292"/>
                    <a:gd name="connsiteY0" fmla="*/ 12991 h 62787"/>
                    <a:gd name="connsiteX1" fmla="*/ 6495 w 56292"/>
                    <a:gd name="connsiteY1" fmla="*/ 56293 h 62787"/>
                    <a:gd name="connsiteX2" fmla="*/ 49797 w 56292"/>
                    <a:gd name="connsiteY2" fmla="*/ 56293 h 62787"/>
                    <a:gd name="connsiteX3" fmla="*/ 49797 w 56292"/>
                    <a:gd name="connsiteY3" fmla="*/ 12991 h 62787"/>
                    <a:gd name="connsiteX4" fmla="*/ 6495 w 56292"/>
                    <a:gd name="connsiteY4" fmla="*/ 12991 h 627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6292" h="62787">
                      <a:moveTo>
                        <a:pt x="6495" y="12991"/>
                      </a:moveTo>
                      <a:cubicBezTo>
                        <a:pt x="-2165" y="21651"/>
                        <a:pt x="-2165" y="47632"/>
                        <a:pt x="6495" y="56293"/>
                      </a:cubicBezTo>
                      <a:cubicBezTo>
                        <a:pt x="15156" y="64953"/>
                        <a:pt x="41137" y="64953"/>
                        <a:pt x="49797" y="56293"/>
                      </a:cubicBezTo>
                      <a:cubicBezTo>
                        <a:pt x="58458" y="47632"/>
                        <a:pt x="58458" y="21651"/>
                        <a:pt x="49797" y="12991"/>
                      </a:cubicBezTo>
                      <a:cubicBezTo>
                        <a:pt x="41137" y="-4330"/>
                        <a:pt x="23815" y="-4330"/>
                        <a:pt x="6495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81" name="Freeform: Shape 492">
                  <a:extLst>
                    <a:ext uri="{FF2B5EF4-FFF2-40B4-BE49-F238E27FC236}">
                      <a16:creationId xmlns:a16="http://schemas.microsoft.com/office/drawing/2014/main" xmlns="" id="{79882B3A-6ADB-4548-8CF9-B9CFA8E492CE}"/>
                    </a:ext>
                  </a:extLst>
                </p:cNvPr>
                <p:cNvSpPr/>
                <p:nvPr/>
              </p:nvSpPr>
              <p:spPr>
                <a:xfrm>
                  <a:off x="10257331" y="3531513"/>
                  <a:ext cx="77943" cy="77943"/>
                </a:xfrm>
                <a:custGeom>
                  <a:avLst/>
                  <a:gdLst>
                    <a:gd name="connsiteX0" fmla="*/ 12990 w 77943"/>
                    <a:gd name="connsiteY0" fmla="*/ 12991 h 77943"/>
                    <a:gd name="connsiteX1" fmla="*/ 12990 w 77943"/>
                    <a:gd name="connsiteY1" fmla="*/ 64953 h 77943"/>
                    <a:gd name="connsiteX2" fmla="*/ 64953 w 77943"/>
                    <a:gd name="connsiteY2" fmla="*/ 64953 h 77943"/>
                    <a:gd name="connsiteX3" fmla="*/ 64953 w 77943"/>
                    <a:gd name="connsiteY3" fmla="*/ 12991 h 77943"/>
                    <a:gd name="connsiteX4" fmla="*/ 12990 w 77943"/>
                    <a:gd name="connsiteY4" fmla="*/ 12991 h 779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7943" h="77943">
                      <a:moveTo>
                        <a:pt x="12990" y="12991"/>
                      </a:moveTo>
                      <a:cubicBezTo>
                        <a:pt x="-4330" y="30311"/>
                        <a:pt x="-4330" y="47632"/>
                        <a:pt x="12990" y="64953"/>
                      </a:cubicBezTo>
                      <a:cubicBezTo>
                        <a:pt x="30312" y="82274"/>
                        <a:pt x="47632" y="82274"/>
                        <a:pt x="64953" y="64953"/>
                      </a:cubicBezTo>
                      <a:cubicBezTo>
                        <a:pt x="82274" y="47632"/>
                        <a:pt x="82274" y="30311"/>
                        <a:pt x="64953" y="12991"/>
                      </a:cubicBezTo>
                      <a:cubicBezTo>
                        <a:pt x="56293" y="-4330"/>
                        <a:pt x="30312" y="-4330"/>
                        <a:pt x="12990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82" name="Freeform: Shape 493">
                  <a:extLst>
                    <a:ext uri="{FF2B5EF4-FFF2-40B4-BE49-F238E27FC236}">
                      <a16:creationId xmlns:a16="http://schemas.microsoft.com/office/drawing/2014/main" xmlns="" id="{0D465945-C8AB-4E96-A74F-C985AE900222}"/>
                    </a:ext>
                  </a:extLst>
                </p:cNvPr>
                <p:cNvSpPr/>
                <p:nvPr/>
              </p:nvSpPr>
              <p:spPr>
                <a:xfrm>
                  <a:off x="10398063" y="3758849"/>
                  <a:ext cx="134236" cy="134236"/>
                </a:xfrm>
                <a:custGeom>
                  <a:avLst/>
                  <a:gdLst>
                    <a:gd name="connsiteX0" fmla="*/ 19486 w 134236"/>
                    <a:gd name="connsiteY0" fmla="*/ 19486 h 134236"/>
                    <a:gd name="connsiteX1" fmla="*/ 19486 w 134236"/>
                    <a:gd name="connsiteY1" fmla="*/ 114751 h 134236"/>
                    <a:gd name="connsiteX2" fmla="*/ 114751 w 134236"/>
                    <a:gd name="connsiteY2" fmla="*/ 114751 h 134236"/>
                    <a:gd name="connsiteX3" fmla="*/ 114751 w 134236"/>
                    <a:gd name="connsiteY3" fmla="*/ 19486 h 134236"/>
                    <a:gd name="connsiteX4" fmla="*/ 19486 w 134236"/>
                    <a:gd name="connsiteY4" fmla="*/ 19486 h 134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236" h="134236">
                      <a:moveTo>
                        <a:pt x="19486" y="19486"/>
                      </a:moveTo>
                      <a:cubicBezTo>
                        <a:pt x="-6495" y="45467"/>
                        <a:pt x="-6495" y="88769"/>
                        <a:pt x="19486" y="114751"/>
                      </a:cubicBezTo>
                      <a:cubicBezTo>
                        <a:pt x="45467" y="140732"/>
                        <a:pt x="88769" y="140732"/>
                        <a:pt x="114751" y="114751"/>
                      </a:cubicBezTo>
                      <a:cubicBezTo>
                        <a:pt x="140732" y="88769"/>
                        <a:pt x="140732" y="45467"/>
                        <a:pt x="114751" y="19486"/>
                      </a:cubicBezTo>
                      <a:cubicBezTo>
                        <a:pt x="88769" y="-6495"/>
                        <a:pt x="45467" y="-6495"/>
                        <a:pt x="19486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954" name="Graphic 1">
                <a:extLst>
                  <a:ext uri="{FF2B5EF4-FFF2-40B4-BE49-F238E27FC236}">
                    <a16:creationId xmlns:a16="http://schemas.microsoft.com/office/drawing/2014/main" xmlns="" id="{EA3E651F-9A21-4A0E-9CBC-38ACF8A1D9F2}"/>
                  </a:ext>
                </a:extLst>
              </p:cNvPr>
              <p:cNvGrpSpPr/>
              <p:nvPr/>
            </p:nvGrpSpPr>
            <p:grpSpPr>
              <a:xfrm>
                <a:off x="5885985" y="2492263"/>
                <a:ext cx="798923" cy="718814"/>
                <a:chOff x="5885985" y="2492263"/>
                <a:chExt cx="798923" cy="718814"/>
              </a:xfrm>
              <a:grpFill/>
            </p:grpSpPr>
            <p:sp>
              <p:nvSpPr>
                <p:cNvPr id="967" name="Freeform: Shape 478">
                  <a:extLst>
                    <a:ext uri="{FF2B5EF4-FFF2-40B4-BE49-F238E27FC236}">
                      <a16:creationId xmlns:a16="http://schemas.microsoft.com/office/drawing/2014/main" xmlns="" id="{2DEAF84B-A841-40D3-A59B-048A4E33772A}"/>
                    </a:ext>
                  </a:extLst>
                </p:cNvPr>
                <p:cNvSpPr/>
                <p:nvPr/>
              </p:nvSpPr>
              <p:spPr>
                <a:xfrm>
                  <a:off x="6044037" y="3007558"/>
                  <a:ext cx="173208" cy="173208"/>
                </a:xfrm>
                <a:custGeom>
                  <a:avLst/>
                  <a:gdLst>
                    <a:gd name="connsiteX0" fmla="*/ 173209 w 173208"/>
                    <a:gd name="connsiteY0" fmla="*/ 86604 h 173208"/>
                    <a:gd name="connsiteX1" fmla="*/ 86604 w 173208"/>
                    <a:gd name="connsiteY1" fmla="*/ 173208 h 173208"/>
                    <a:gd name="connsiteX2" fmla="*/ 0 w 173208"/>
                    <a:gd name="connsiteY2" fmla="*/ 86604 h 173208"/>
                    <a:gd name="connsiteX3" fmla="*/ 86604 w 173208"/>
                    <a:gd name="connsiteY3" fmla="*/ 0 h 173208"/>
                    <a:gd name="connsiteX4" fmla="*/ 173209 w 173208"/>
                    <a:gd name="connsiteY4" fmla="*/ 86604 h 1732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3208" h="173208">
                      <a:moveTo>
                        <a:pt x="173209" y="86604"/>
                      </a:moveTo>
                      <a:cubicBezTo>
                        <a:pt x="173209" y="134434"/>
                        <a:pt x="134434" y="173208"/>
                        <a:pt x="86604" y="173208"/>
                      </a:cubicBezTo>
                      <a:cubicBezTo>
                        <a:pt x="38774" y="173208"/>
                        <a:pt x="0" y="134434"/>
                        <a:pt x="0" y="86604"/>
                      </a:cubicBezTo>
                      <a:cubicBezTo>
                        <a:pt x="0" y="38774"/>
                        <a:pt x="38774" y="0"/>
                        <a:pt x="86604" y="0"/>
                      </a:cubicBezTo>
                      <a:cubicBezTo>
                        <a:pt x="134434" y="0"/>
                        <a:pt x="173209" y="38774"/>
                        <a:pt x="173209" y="8660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68" name="Freeform: Shape 479">
                  <a:extLst>
                    <a:ext uri="{FF2B5EF4-FFF2-40B4-BE49-F238E27FC236}">
                      <a16:creationId xmlns:a16="http://schemas.microsoft.com/office/drawing/2014/main" xmlns="" id="{EED691DE-9306-43A4-99EA-D741BCB8DFA6}"/>
                    </a:ext>
                  </a:extLst>
                </p:cNvPr>
                <p:cNvSpPr/>
                <p:nvPr/>
              </p:nvSpPr>
              <p:spPr>
                <a:xfrm>
                  <a:off x="6598304" y="2730424"/>
                  <a:ext cx="86604" cy="86604"/>
                </a:xfrm>
                <a:custGeom>
                  <a:avLst/>
                  <a:gdLst>
                    <a:gd name="connsiteX0" fmla="*/ 86604 w 86604"/>
                    <a:gd name="connsiteY0" fmla="*/ 43302 h 86604"/>
                    <a:gd name="connsiteX1" fmla="*/ 43302 w 86604"/>
                    <a:gd name="connsiteY1" fmla="*/ 86604 h 86604"/>
                    <a:gd name="connsiteX2" fmla="*/ 0 w 86604"/>
                    <a:gd name="connsiteY2" fmla="*/ 43302 h 86604"/>
                    <a:gd name="connsiteX3" fmla="*/ 43302 w 86604"/>
                    <a:gd name="connsiteY3" fmla="*/ 0 h 86604"/>
                    <a:gd name="connsiteX4" fmla="*/ 86604 w 86604"/>
                    <a:gd name="connsiteY4" fmla="*/ 43302 h 866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6604" h="86604">
                      <a:moveTo>
                        <a:pt x="86604" y="43302"/>
                      </a:moveTo>
                      <a:cubicBezTo>
                        <a:pt x="86604" y="67217"/>
                        <a:pt x="67218" y="86604"/>
                        <a:pt x="43302" y="86604"/>
                      </a:cubicBezTo>
                      <a:cubicBezTo>
                        <a:pt x="19387" y="86604"/>
                        <a:pt x="0" y="67217"/>
                        <a:pt x="0" y="43302"/>
                      </a:cubicBezTo>
                      <a:cubicBezTo>
                        <a:pt x="0" y="19387"/>
                        <a:pt x="19387" y="0"/>
                        <a:pt x="43302" y="0"/>
                      </a:cubicBezTo>
                      <a:cubicBezTo>
                        <a:pt x="67218" y="0"/>
                        <a:pt x="86604" y="19387"/>
                        <a:pt x="86604" y="43302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69" name="Freeform: Shape 480">
                  <a:extLst>
                    <a:ext uri="{FF2B5EF4-FFF2-40B4-BE49-F238E27FC236}">
                      <a16:creationId xmlns:a16="http://schemas.microsoft.com/office/drawing/2014/main" xmlns="" id="{FCB95C8D-F1FB-4625-94C6-6F9193DDDAA7}"/>
                    </a:ext>
                  </a:extLst>
                </p:cNvPr>
                <p:cNvSpPr/>
                <p:nvPr/>
              </p:nvSpPr>
              <p:spPr>
                <a:xfrm>
                  <a:off x="6249722" y="2598353"/>
                  <a:ext cx="134236" cy="134236"/>
                </a:xfrm>
                <a:custGeom>
                  <a:avLst/>
                  <a:gdLst>
                    <a:gd name="connsiteX0" fmla="*/ 19486 w 134236"/>
                    <a:gd name="connsiteY0" fmla="*/ 19486 h 134236"/>
                    <a:gd name="connsiteX1" fmla="*/ 19486 w 134236"/>
                    <a:gd name="connsiteY1" fmla="*/ 114751 h 134236"/>
                    <a:gd name="connsiteX2" fmla="*/ 114751 w 134236"/>
                    <a:gd name="connsiteY2" fmla="*/ 114751 h 134236"/>
                    <a:gd name="connsiteX3" fmla="*/ 114751 w 134236"/>
                    <a:gd name="connsiteY3" fmla="*/ 19486 h 134236"/>
                    <a:gd name="connsiteX4" fmla="*/ 19486 w 134236"/>
                    <a:gd name="connsiteY4" fmla="*/ 19486 h 134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236" h="134236">
                      <a:moveTo>
                        <a:pt x="19486" y="19486"/>
                      </a:moveTo>
                      <a:cubicBezTo>
                        <a:pt x="-6495" y="45467"/>
                        <a:pt x="-6495" y="88769"/>
                        <a:pt x="19486" y="114751"/>
                      </a:cubicBezTo>
                      <a:cubicBezTo>
                        <a:pt x="45468" y="140732"/>
                        <a:pt x="88770" y="140732"/>
                        <a:pt x="114751" y="114751"/>
                      </a:cubicBezTo>
                      <a:cubicBezTo>
                        <a:pt x="140732" y="88769"/>
                        <a:pt x="140732" y="45467"/>
                        <a:pt x="114751" y="19486"/>
                      </a:cubicBezTo>
                      <a:cubicBezTo>
                        <a:pt x="88770" y="-6495"/>
                        <a:pt x="45468" y="-6495"/>
                        <a:pt x="19486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70" name="Freeform: Shape 481">
                  <a:extLst>
                    <a:ext uri="{FF2B5EF4-FFF2-40B4-BE49-F238E27FC236}">
                      <a16:creationId xmlns:a16="http://schemas.microsoft.com/office/drawing/2014/main" xmlns="" id="{721022DB-CD72-414C-9AF3-4A516EB4C500}"/>
                    </a:ext>
                  </a:extLst>
                </p:cNvPr>
                <p:cNvSpPr/>
                <p:nvPr/>
              </p:nvSpPr>
              <p:spPr>
                <a:xfrm>
                  <a:off x="5885985" y="2754241"/>
                  <a:ext cx="134236" cy="134236"/>
                </a:xfrm>
                <a:custGeom>
                  <a:avLst/>
                  <a:gdLst>
                    <a:gd name="connsiteX0" fmla="*/ 19486 w 134236"/>
                    <a:gd name="connsiteY0" fmla="*/ 19486 h 134236"/>
                    <a:gd name="connsiteX1" fmla="*/ 19486 w 134236"/>
                    <a:gd name="connsiteY1" fmla="*/ 114751 h 134236"/>
                    <a:gd name="connsiteX2" fmla="*/ 114751 w 134236"/>
                    <a:gd name="connsiteY2" fmla="*/ 114751 h 134236"/>
                    <a:gd name="connsiteX3" fmla="*/ 114751 w 134236"/>
                    <a:gd name="connsiteY3" fmla="*/ 19486 h 134236"/>
                    <a:gd name="connsiteX4" fmla="*/ 19486 w 134236"/>
                    <a:gd name="connsiteY4" fmla="*/ 19486 h 134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236" h="134236">
                      <a:moveTo>
                        <a:pt x="19486" y="19486"/>
                      </a:moveTo>
                      <a:cubicBezTo>
                        <a:pt x="-6495" y="45467"/>
                        <a:pt x="-6495" y="88769"/>
                        <a:pt x="19486" y="114751"/>
                      </a:cubicBezTo>
                      <a:cubicBezTo>
                        <a:pt x="45467" y="140732"/>
                        <a:pt x="88769" y="140732"/>
                        <a:pt x="114751" y="114751"/>
                      </a:cubicBezTo>
                      <a:cubicBezTo>
                        <a:pt x="140731" y="88769"/>
                        <a:pt x="140731" y="45467"/>
                        <a:pt x="114751" y="19486"/>
                      </a:cubicBezTo>
                      <a:cubicBezTo>
                        <a:pt x="88769" y="-6495"/>
                        <a:pt x="45467" y="-6495"/>
                        <a:pt x="19486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71" name="Freeform: Shape 482">
                  <a:extLst>
                    <a:ext uri="{FF2B5EF4-FFF2-40B4-BE49-F238E27FC236}">
                      <a16:creationId xmlns:a16="http://schemas.microsoft.com/office/drawing/2014/main" xmlns="" id="{7854D122-88C2-414D-AD8A-18A891150B55}"/>
                    </a:ext>
                  </a:extLst>
                </p:cNvPr>
                <p:cNvSpPr/>
                <p:nvPr/>
              </p:nvSpPr>
              <p:spPr>
                <a:xfrm>
                  <a:off x="6373133" y="2868991"/>
                  <a:ext cx="138566" cy="138566"/>
                </a:xfrm>
                <a:custGeom>
                  <a:avLst/>
                  <a:gdLst>
                    <a:gd name="connsiteX0" fmla="*/ 138567 w 138566"/>
                    <a:gd name="connsiteY0" fmla="*/ 69283 h 138566"/>
                    <a:gd name="connsiteX1" fmla="*/ 69283 w 138566"/>
                    <a:gd name="connsiteY1" fmla="*/ 138567 h 138566"/>
                    <a:gd name="connsiteX2" fmla="*/ 0 w 138566"/>
                    <a:gd name="connsiteY2" fmla="*/ 69283 h 138566"/>
                    <a:gd name="connsiteX3" fmla="*/ 69283 w 138566"/>
                    <a:gd name="connsiteY3" fmla="*/ 0 h 138566"/>
                    <a:gd name="connsiteX4" fmla="*/ 138567 w 138566"/>
                    <a:gd name="connsiteY4" fmla="*/ 69283 h 1385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8566" h="138566">
                      <a:moveTo>
                        <a:pt x="138567" y="69283"/>
                      </a:moveTo>
                      <a:cubicBezTo>
                        <a:pt x="138567" y="107548"/>
                        <a:pt x="107548" y="138567"/>
                        <a:pt x="69283" y="138567"/>
                      </a:cubicBezTo>
                      <a:cubicBezTo>
                        <a:pt x="31019" y="138567"/>
                        <a:pt x="0" y="107548"/>
                        <a:pt x="0" y="69283"/>
                      </a:cubicBezTo>
                      <a:cubicBezTo>
                        <a:pt x="0" y="31019"/>
                        <a:pt x="31019" y="0"/>
                        <a:pt x="69283" y="0"/>
                      </a:cubicBezTo>
                      <a:cubicBezTo>
                        <a:pt x="107547" y="0"/>
                        <a:pt x="138567" y="31019"/>
                        <a:pt x="138567" y="6928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72" name="Freeform: Shape 483">
                  <a:extLst>
                    <a:ext uri="{FF2B5EF4-FFF2-40B4-BE49-F238E27FC236}">
                      <a16:creationId xmlns:a16="http://schemas.microsoft.com/office/drawing/2014/main" xmlns="" id="{FC31CBED-AE49-4B4B-B9D2-10A4EBACAF5E}"/>
                    </a:ext>
                  </a:extLst>
                </p:cNvPr>
                <p:cNvSpPr/>
                <p:nvPr/>
              </p:nvSpPr>
              <p:spPr>
                <a:xfrm>
                  <a:off x="6290859" y="3124473"/>
                  <a:ext cx="86604" cy="86604"/>
                </a:xfrm>
                <a:custGeom>
                  <a:avLst/>
                  <a:gdLst>
                    <a:gd name="connsiteX0" fmla="*/ 12991 w 86604"/>
                    <a:gd name="connsiteY0" fmla="*/ 12991 h 86604"/>
                    <a:gd name="connsiteX1" fmla="*/ 12991 w 86604"/>
                    <a:gd name="connsiteY1" fmla="*/ 73614 h 86604"/>
                    <a:gd name="connsiteX2" fmla="*/ 73614 w 86604"/>
                    <a:gd name="connsiteY2" fmla="*/ 73614 h 86604"/>
                    <a:gd name="connsiteX3" fmla="*/ 73614 w 86604"/>
                    <a:gd name="connsiteY3" fmla="*/ 12991 h 86604"/>
                    <a:gd name="connsiteX4" fmla="*/ 12991 w 86604"/>
                    <a:gd name="connsiteY4" fmla="*/ 12991 h 866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6604" h="86604">
                      <a:moveTo>
                        <a:pt x="12991" y="12991"/>
                      </a:moveTo>
                      <a:cubicBezTo>
                        <a:pt x="-4330" y="30312"/>
                        <a:pt x="-4330" y="56293"/>
                        <a:pt x="12991" y="73614"/>
                      </a:cubicBezTo>
                      <a:cubicBezTo>
                        <a:pt x="30311" y="90934"/>
                        <a:pt x="56293" y="90934"/>
                        <a:pt x="73614" y="73614"/>
                      </a:cubicBezTo>
                      <a:cubicBezTo>
                        <a:pt x="90935" y="56293"/>
                        <a:pt x="90935" y="30312"/>
                        <a:pt x="73614" y="12991"/>
                      </a:cubicBezTo>
                      <a:cubicBezTo>
                        <a:pt x="56293" y="-4330"/>
                        <a:pt x="30311" y="-4330"/>
                        <a:pt x="12991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73" name="Freeform: Shape 484">
                  <a:extLst>
                    <a:ext uri="{FF2B5EF4-FFF2-40B4-BE49-F238E27FC236}">
                      <a16:creationId xmlns:a16="http://schemas.microsoft.com/office/drawing/2014/main" xmlns="" id="{94D899D1-04F2-479C-98A9-DF6FDCC6246C}"/>
                    </a:ext>
                  </a:extLst>
                </p:cNvPr>
                <p:cNvSpPr/>
                <p:nvPr/>
              </p:nvSpPr>
              <p:spPr>
                <a:xfrm>
                  <a:off x="5996405" y="2492263"/>
                  <a:ext cx="95264" cy="95264"/>
                </a:xfrm>
                <a:custGeom>
                  <a:avLst/>
                  <a:gdLst>
                    <a:gd name="connsiteX0" fmla="*/ 12990 w 95264"/>
                    <a:gd name="connsiteY0" fmla="*/ 12991 h 95264"/>
                    <a:gd name="connsiteX1" fmla="*/ 12990 w 95264"/>
                    <a:gd name="connsiteY1" fmla="*/ 82274 h 95264"/>
                    <a:gd name="connsiteX2" fmla="*/ 82274 w 95264"/>
                    <a:gd name="connsiteY2" fmla="*/ 82274 h 95264"/>
                    <a:gd name="connsiteX3" fmla="*/ 82274 w 95264"/>
                    <a:gd name="connsiteY3" fmla="*/ 12991 h 95264"/>
                    <a:gd name="connsiteX4" fmla="*/ 12990 w 95264"/>
                    <a:gd name="connsiteY4" fmla="*/ 12991 h 952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5264" h="95264">
                      <a:moveTo>
                        <a:pt x="12990" y="12991"/>
                      </a:moveTo>
                      <a:cubicBezTo>
                        <a:pt x="-4330" y="30311"/>
                        <a:pt x="-4330" y="64953"/>
                        <a:pt x="12990" y="82274"/>
                      </a:cubicBezTo>
                      <a:cubicBezTo>
                        <a:pt x="30311" y="99595"/>
                        <a:pt x="64953" y="99595"/>
                        <a:pt x="82274" y="82274"/>
                      </a:cubicBezTo>
                      <a:cubicBezTo>
                        <a:pt x="99595" y="64953"/>
                        <a:pt x="99595" y="30311"/>
                        <a:pt x="82274" y="12991"/>
                      </a:cubicBezTo>
                      <a:cubicBezTo>
                        <a:pt x="64953" y="-4330"/>
                        <a:pt x="30311" y="-4330"/>
                        <a:pt x="12990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74" name="Freeform: Shape 485">
                  <a:extLst>
                    <a:ext uri="{FF2B5EF4-FFF2-40B4-BE49-F238E27FC236}">
                      <a16:creationId xmlns:a16="http://schemas.microsoft.com/office/drawing/2014/main" xmlns="" id="{0F6B1FDE-F8E5-4ED0-A55E-C31E52229934}"/>
                    </a:ext>
                  </a:extLst>
                </p:cNvPr>
                <p:cNvSpPr/>
                <p:nvPr/>
              </p:nvSpPr>
              <p:spPr>
                <a:xfrm>
                  <a:off x="6182604" y="2808368"/>
                  <a:ext cx="173208" cy="173208"/>
                </a:xfrm>
                <a:custGeom>
                  <a:avLst/>
                  <a:gdLst>
                    <a:gd name="connsiteX0" fmla="*/ 173208 w 173208"/>
                    <a:gd name="connsiteY0" fmla="*/ 86604 h 173208"/>
                    <a:gd name="connsiteX1" fmla="*/ 86604 w 173208"/>
                    <a:gd name="connsiteY1" fmla="*/ 173208 h 173208"/>
                    <a:gd name="connsiteX2" fmla="*/ 0 w 173208"/>
                    <a:gd name="connsiteY2" fmla="*/ 86604 h 173208"/>
                    <a:gd name="connsiteX3" fmla="*/ 86604 w 173208"/>
                    <a:gd name="connsiteY3" fmla="*/ 0 h 173208"/>
                    <a:gd name="connsiteX4" fmla="*/ 173208 w 173208"/>
                    <a:gd name="connsiteY4" fmla="*/ 86604 h 1732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3208" h="173208">
                      <a:moveTo>
                        <a:pt x="173208" y="86604"/>
                      </a:moveTo>
                      <a:cubicBezTo>
                        <a:pt x="173208" y="134434"/>
                        <a:pt x="134434" y="173208"/>
                        <a:pt x="86604" y="173208"/>
                      </a:cubicBezTo>
                      <a:cubicBezTo>
                        <a:pt x="38774" y="173208"/>
                        <a:pt x="0" y="134434"/>
                        <a:pt x="0" y="86604"/>
                      </a:cubicBezTo>
                      <a:cubicBezTo>
                        <a:pt x="0" y="38774"/>
                        <a:pt x="38774" y="0"/>
                        <a:pt x="86604" y="0"/>
                      </a:cubicBezTo>
                      <a:cubicBezTo>
                        <a:pt x="134434" y="0"/>
                        <a:pt x="173208" y="38774"/>
                        <a:pt x="173208" y="8660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955" name="Graphic 1">
                <a:extLst>
                  <a:ext uri="{FF2B5EF4-FFF2-40B4-BE49-F238E27FC236}">
                    <a16:creationId xmlns:a16="http://schemas.microsoft.com/office/drawing/2014/main" xmlns="" id="{0E0888A0-47AE-43E9-B3CB-A10FF8BD64F2}"/>
                  </a:ext>
                </a:extLst>
              </p:cNvPr>
              <p:cNvGrpSpPr/>
              <p:nvPr/>
            </p:nvGrpSpPr>
            <p:grpSpPr>
              <a:xfrm>
                <a:off x="7860560" y="3817307"/>
                <a:ext cx="794593" cy="372397"/>
                <a:chOff x="7860560" y="3817307"/>
                <a:chExt cx="794593" cy="372397"/>
              </a:xfrm>
              <a:grpFill/>
            </p:grpSpPr>
            <p:sp>
              <p:nvSpPr>
                <p:cNvPr id="964" name="Freeform: Shape 475">
                  <a:extLst>
                    <a:ext uri="{FF2B5EF4-FFF2-40B4-BE49-F238E27FC236}">
                      <a16:creationId xmlns:a16="http://schemas.microsoft.com/office/drawing/2014/main" xmlns="" id="{7C91781A-CEBB-4B76-9185-C50DE31CAFA3}"/>
                    </a:ext>
                  </a:extLst>
                </p:cNvPr>
                <p:cNvSpPr/>
                <p:nvPr/>
              </p:nvSpPr>
              <p:spPr>
                <a:xfrm>
                  <a:off x="8559889" y="4087945"/>
                  <a:ext cx="95264" cy="101759"/>
                </a:xfrm>
                <a:custGeom>
                  <a:avLst/>
                  <a:gdLst>
                    <a:gd name="connsiteX0" fmla="*/ 12990 w 95264"/>
                    <a:gd name="connsiteY0" fmla="*/ 19486 h 101759"/>
                    <a:gd name="connsiteX1" fmla="*/ 12990 w 95264"/>
                    <a:gd name="connsiteY1" fmla="*/ 88769 h 101759"/>
                    <a:gd name="connsiteX2" fmla="*/ 82274 w 95264"/>
                    <a:gd name="connsiteY2" fmla="*/ 88769 h 101759"/>
                    <a:gd name="connsiteX3" fmla="*/ 82274 w 95264"/>
                    <a:gd name="connsiteY3" fmla="*/ 19486 h 101759"/>
                    <a:gd name="connsiteX4" fmla="*/ 12990 w 95264"/>
                    <a:gd name="connsiteY4" fmla="*/ 19486 h 1017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5264" h="101759">
                      <a:moveTo>
                        <a:pt x="12990" y="19486"/>
                      </a:moveTo>
                      <a:cubicBezTo>
                        <a:pt x="-4330" y="36807"/>
                        <a:pt x="-4330" y="71448"/>
                        <a:pt x="12990" y="88769"/>
                      </a:cubicBezTo>
                      <a:cubicBezTo>
                        <a:pt x="30312" y="106090"/>
                        <a:pt x="64953" y="106090"/>
                        <a:pt x="82274" y="88769"/>
                      </a:cubicBezTo>
                      <a:cubicBezTo>
                        <a:pt x="99595" y="71448"/>
                        <a:pt x="99595" y="36807"/>
                        <a:pt x="82274" y="19486"/>
                      </a:cubicBezTo>
                      <a:cubicBezTo>
                        <a:pt x="64953" y="-6495"/>
                        <a:pt x="30312" y="-6495"/>
                        <a:pt x="12990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65" name="Freeform: Shape 476">
                  <a:extLst>
                    <a:ext uri="{FF2B5EF4-FFF2-40B4-BE49-F238E27FC236}">
                      <a16:creationId xmlns:a16="http://schemas.microsoft.com/office/drawing/2014/main" xmlns="" id="{01F46A47-4A19-4B3F-B66C-427E2F6BD5C0}"/>
                    </a:ext>
                  </a:extLst>
                </p:cNvPr>
                <p:cNvSpPr/>
                <p:nvPr/>
              </p:nvSpPr>
              <p:spPr>
                <a:xfrm>
                  <a:off x="8148519" y="3942883"/>
                  <a:ext cx="164547" cy="164547"/>
                </a:xfrm>
                <a:custGeom>
                  <a:avLst/>
                  <a:gdLst>
                    <a:gd name="connsiteX0" fmla="*/ 25981 w 164547"/>
                    <a:gd name="connsiteY0" fmla="*/ 25981 h 164547"/>
                    <a:gd name="connsiteX1" fmla="*/ 25981 w 164547"/>
                    <a:gd name="connsiteY1" fmla="*/ 138567 h 164547"/>
                    <a:gd name="connsiteX2" fmla="*/ 138567 w 164547"/>
                    <a:gd name="connsiteY2" fmla="*/ 138567 h 164547"/>
                    <a:gd name="connsiteX3" fmla="*/ 138567 w 164547"/>
                    <a:gd name="connsiteY3" fmla="*/ 25981 h 164547"/>
                    <a:gd name="connsiteX4" fmla="*/ 25981 w 164547"/>
                    <a:gd name="connsiteY4" fmla="*/ 25981 h 1645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64547" h="164547">
                      <a:moveTo>
                        <a:pt x="25981" y="25981"/>
                      </a:moveTo>
                      <a:cubicBezTo>
                        <a:pt x="-8660" y="60623"/>
                        <a:pt x="-8660" y="103925"/>
                        <a:pt x="25981" y="138567"/>
                      </a:cubicBezTo>
                      <a:cubicBezTo>
                        <a:pt x="60623" y="173208"/>
                        <a:pt x="103925" y="173208"/>
                        <a:pt x="138567" y="138567"/>
                      </a:cubicBezTo>
                      <a:cubicBezTo>
                        <a:pt x="173208" y="103925"/>
                        <a:pt x="173208" y="60623"/>
                        <a:pt x="138567" y="25981"/>
                      </a:cubicBezTo>
                      <a:cubicBezTo>
                        <a:pt x="112586" y="-8660"/>
                        <a:pt x="60623" y="-8660"/>
                        <a:pt x="25981" y="2598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66" name="Freeform: Shape 477">
                  <a:extLst>
                    <a:ext uri="{FF2B5EF4-FFF2-40B4-BE49-F238E27FC236}">
                      <a16:creationId xmlns:a16="http://schemas.microsoft.com/office/drawing/2014/main" xmlns="" id="{8D3A4987-8CA2-4ABC-9B83-C9C68738DE97}"/>
                    </a:ext>
                  </a:extLst>
                </p:cNvPr>
                <p:cNvSpPr/>
                <p:nvPr/>
              </p:nvSpPr>
              <p:spPr>
                <a:xfrm>
                  <a:off x="7860560" y="3817307"/>
                  <a:ext cx="116915" cy="110420"/>
                </a:xfrm>
                <a:custGeom>
                  <a:avLst/>
                  <a:gdLst>
                    <a:gd name="connsiteX0" fmla="*/ 19486 w 116915"/>
                    <a:gd name="connsiteY0" fmla="*/ 12991 h 110420"/>
                    <a:gd name="connsiteX1" fmla="*/ 19486 w 116915"/>
                    <a:gd name="connsiteY1" fmla="*/ 90934 h 110420"/>
                    <a:gd name="connsiteX2" fmla="*/ 97430 w 116915"/>
                    <a:gd name="connsiteY2" fmla="*/ 90934 h 110420"/>
                    <a:gd name="connsiteX3" fmla="*/ 97430 w 116915"/>
                    <a:gd name="connsiteY3" fmla="*/ 12991 h 110420"/>
                    <a:gd name="connsiteX4" fmla="*/ 19486 w 116915"/>
                    <a:gd name="connsiteY4" fmla="*/ 12991 h 1104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6915" h="110420">
                      <a:moveTo>
                        <a:pt x="19486" y="12991"/>
                      </a:moveTo>
                      <a:cubicBezTo>
                        <a:pt x="-6495" y="38972"/>
                        <a:pt x="-6495" y="73614"/>
                        <a:pt x="19486" y="90934"/>
                      </a:cubicBezTo>
                      <a:cubicBezTo>
                        <a:pt x="45467" y="116916"/>
                        <a:pt x="80109" y="116916"/>
                        <a:pt x="97430" y="90934"/>
                      </a:cubicBezTo>
                      <a:cubicBezTo>
                        <a:pt x="123411" y="64953"/>
                        <a:pt x="123411" y="30311"/>
                        <a:pt x="97430" y="12991"/>
                      </a:cubicBezTo>
                      <a:cubicBezTo>
                        <a:pt x="80109" y="-4330"/>
                        <a:pt x="45467" y="-4330"/>
                        <a:pt x="19486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956" name="Graphic 1">
                <a:extLst>
                  <a:ext uri="{FF2B5EF4-FFF2-40B4-BE49-F238E27FC236}">
                    <a16:creationId xmlns:a16="http://schemas.microsoft.com/office/drawing/2014/main" xmlns="" id="{9D487CB7-AD3D-40AA-90AB-A78D54C24363}"/>
                  </a:ext>
                </a:extLst>
              </p:cNvPr>
              <p:cNvGrpSpPr/>
              <p:nvPr/>
            </p:nvGrpSpPr>
            <p:grpSpPr>
              <a:xfrm>
                <a:off x="42367" y="3475220"/>
                <a:ext cx="463332" cy="177538"/>
                <a:chOff x="42367" y="3475220"/>
                <a:chExt cx="463332" cy="177538"/>
              </a:xfrm>
              <a:grpFill/>
            </p:grpSpPr>
            <p:sp>
              <p:nvSpPr>
                <p:cNvPr id="961" name="Freeform: Shape 472">
                  <a:extLst>
                    <a:ext uri="{FF2B5EF4-FFF2-40B4-BE49-F238E27FC236}">
                      <a16:creationId xmlns:a16="http://schemas.microsoft.com/office/drawing/2014/main" xmlns="" id="{6A6D770D-A746-4E50-80A2-B1BD6B0663FD}"/>
                    </a:ext>
                  </a:extLst>
                </p:cNvPr>
                <p:cNvSpPr/>
                <p:nvPr/>
              </p:nvSpPr>
              <p:spPr>
                <a:xfrm>
                  <a:off x="42367" y="3475220"/>
                  <a:ext cx="103925" cy="103925"/>
                </a:xfrm>
                <a:custGeom>
                  <a:avLst/>
                  <a:gdLst>
                    <a:gd name="connsiteX0" fmla="*/ 103925 w 103925"/>
                    <a:gd name="connsiteY0" fmla="*/ 51963 h 103925"/>
                    <a:gd name="connsiteX1" fmla="*/ 51962 w 103925"/>
                    <a:gd name="connsiteY1" fmla="*/ 103925 h 103925"/>
                    <a:gd name="connsiteX2" fmla="*/ 0 w 103925"/>
                    <a:gd name="connsiteY2" fmla="*/ 51963 h 103925"/>
                    <a:gd name="connsiteX3" fmla="*/ 51962 w 103925"/>
                    <a:gd name="connsiteY3" fmla="*/ 0 h 103925"/>
                    <a:gd name="connsiteX4" fmla="*/ 103925 w 103925"/>
                    <a:gd name="connsiteY4" fmla="*/ 51963 h 103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925" h="103925">
                      <a:moveTo>
                        <a:pt x="103925" y="51963"/>
                      </a:moveTo>
                      <a:cubicBezTo>
                        <a:pt x="103925" y="80661"/>
                        <a:pt x="80661" y="103925"/>
                        <a:pt x="51962" y="103925"/>
                      </a:cubicBezTo>
                      <a:cubicBezTo>
                        <a:pt x="23264" y="103925"/>
                        <a:pt x="0" y="80661"/>
                        <a:pt x="0" y="51963"/>
                      </a:cubicBezTo>
                      <a:cubicBezTo>
                        <a:pt x="0" y="23264"/>
                        <a:pt x="23264" y="0"/>
                        <a:pt x="51962" y="0"/>
                      </a:cubicBezTo>
                      <a:cubicBezTo>
                        <a:pt x="80661" y="0"/>
                        <a:pt x="103925" y="23264"/>
                        <a:pt x="103925" y="5196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62" name="Freeform: Shape 473">
                  <a:extLst>
                    <a:ext uri="{FF2B5EF4-FFF2-40B4-BE49-F238E27FC236}">
                      <a16:creationId xmlns:a16="http://schemas.microsoft.com/office/drawing/2014/main" xmlns="" id="{2F52808B-8DC3-4143-AE7F-1DD59C05F0DB}"/>
                    </a:ext>
                  </a:extLst>
                </p:cNvPr>
                <p:cNvSpPr/>
                <p:nvPr/>
              </p:nvSpPr>
              <p:spPr>
                <a:xfrm>
                  <a:off x="410435" y="3550999"/>
                  <a:ext cx="95264" cy="101759"/>
                </a:xfrm>
                <a:custGeom>
                  <a:avLst/>
                  <a:gdLst>
                    <a:gd name="connsiteX0" fmla="*/ 12991 w 95264"/>
                    <a:gd name="connsiteY0" fmla="*/ 19486 h 101759"/>
                    <a:gd name="connsiteX1" fmla="*/ 12991 w 95264"/>
                    <a:gd name="connsiteY1" fmla="*/ 88769 h 101759"/>
                    <a:gd name="connsiteX2" fmla="*/ 82274 w 95264"/>
                    <a:gd name="connsiteY2" fmla="*/ 88769 h 101759"/>
                    <a:gd name="connsiteX3" fmla="*/ 82274 w 95264"/>
                    <a:gd name="connsiteY3" fmla="*/ 19486 h 101759"/>
                    <a:gd name="connsiteX4" fmla="*/ 12991 w 95264"/>
                    <a:gd name="connsiteY4" fmla="*/ 19486 h 1017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5264" h="101759">
                      <a:moveTo>
                        <a:pt x="12991" y="19486"/>
                      </a:moveTo>
                      <a:cubicBezTo>
                        <a:pt x="-4330" y="36807"/>
                        <a:pt x="-4330" y="71449"/>
                        <a:pt x="12991" y="88769"/>
                      </a:cubicBezTo>
                      <a:cubicBezTo>
                        <a:pt x="30311" y="106090"/>
                        <a:pt x="64953" y="106090"/>
                        <a:pt x="82274" y="88769"/>
                      </a:cubicBezTo>
                      <a:cubicBezTo>
                        <a:pt x="99595" y="71449"/>
                        <a:pt x="99595" y="36807"/>
                        <a:pt x="82274" y="19486"/>
                      </a:cubicBezTo>
                      <a:cubicBezTo>
                        <a:pt x="64953" y="-6495"/>
                        <a:pt x="30311" y="-6495"/>
                        <a:pt x="12991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63" name="Freeform: Shape 474">
                  <a:extLst>
                    <a:ext uri="{FF2B5EF4-FFF2-40B4-BE49-F238E27FC236}">
                      <a16:creationId xmlns:a16="http://schemas.microsoft.com/office/drawing/2014/main" xmlns="" id="{AA92CB95-8412-441E-BBF7-B25AD4D0DA28}"/>
                    </a:ext>
                  </a:extLst>
                </p:cNvPr>
                <p:cNvSpPr/>
                <p:nvPr/>
              </p:nvSpPr>
              <p:spPr>
                <a:xfrm>
                  <a:off x="265373" y="3507697"/>
                  <a:ext cx="134236" cy="134236"/>
                </a:xfrm>
                <a:custGeom>
                  <a:avLst/>
                  <a:gdLst>
                    <a:gd name="connsiteX0" fmla="*/ 19486 w 134236"/>
                    <a:gd name="connsiteY0" fmla="*/ 19486 h 134236"/>
                    <a:gd name="connsiteX1" fmla="*/ 19486 w 134236"/>
                    <a:gd name="connsiteY1" fmla="*/ 114751 h 134236"/>
                    <a:gd name="connsiteX2" fmla="*/ 114751 w 134236"/>
                    <a:gd name="connsiteY2" fmla="*/ 114751 h 134236"/>
                    <a:gd name="connsiteX3" fmla="*/ 114751 w 134236"/>
                    <a:gd name="connsiteY3" fmla="*/ 19486 h 134236"/>
                    <a:gd name="connsiteX4" fmla="*/ 19486 w 134236"/>
                    <a:gd name="connsiteY4" fmla="*/ 19486 h 134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236" h="134236">
                      <a:moveTo>
                        <a:pt x="19486" y="19486"/>
                      </a:moveTo>
                      <a:cubicBezTo>
                        <a:pt x="-6495" y="45467"/>
                        <a:pt x="-6495" y="88769"/>
                        <a:pt x="19486" y="114751"/>
                      </a:cubicBezTo>
                      <a:cubicBezTo>
                        <a:pt x="45467" y="140732"/>
                        <a:pt x="88769" y="140732"/>
                        <a:pt x="114751" y="114751"/>
                      </a:cubicBezTo>
                      <a:cubicBezTo>
                        <a:pt x="140732" y="88769"/>
                        <a:pt x="140732" y="45467"/>
                        <a:pt x="114751" y="19486"/>
                      </a:cubicBezTo>
                      <a:cubicBezTo>
                        <a:pt x="88769" y="-6495"/>
                        <a:pt x="45467" y="-6495"/>
                        <a:pt x="19486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957" name="Graphic 1">
                <a:extLst>
                  <a:ext uri="{FF2B5EF4-FFF2-40B4-BE49-F238E27FC236}">
                    <a16:creationId xmlns:a16="http://schemas.microsoft.com/office/drawing/2014/main" xmlns="" id="{7AF4EEE7-8FDA-4EBF-9D6D-8A34501A094B}"/>
                  </a:ext>
                </a:extLst>
              </p:cNvPr>
              <p:cNvGrpSpPr/>
              <p:nvPr/>
            </p:nvGrpSpPr>
            <p:grpSpPr>
              <a:xfrm>
                <a:off x="4952474" y="4159043"/>
                <a:ext cx="433722" cy="277835"/>
                <a:chOff x="4952474" y="4159043"/>
                <a:chExt cx="433722" cy="277835"/>
              </a:xfrm>
              <a:grpFill/>
            </p:grpSpPr>
            <p:sp>
              <p:nvSpPr>
                <p:cNvPr id="958" name="Freeform: Shape 469">
                  <a:extLst>
                    <a:ext uri="{FF2B5EF4-FFF2-40B4-BE49-F238E27FC236}">
                      <a16:creationId xmlns:a16="http://schemas.microsoft.com/office/drawing/2014/main" xmlns="" id="{4C6485CE-F2BF-4EE4-AE3A-63DCFC77EF6F}"/>
                    </a:ext>
                  </a:extLst>
                </p:cNvPr>
                <p:cNvSpPr/>
                <p:nvPr/>
              </p:nvSpPr>
              <p:spPr>
                <a:xfrm>
                  <a:off x="5281570" y="4332251"/>
                  <a:ext cx="104626" cy="104626"/>
                </a:xfrm>
                <a:custGeom>
                  <a:avLst/>
                  <a:gdLst>
                    <a:gd name="connsiteX0" fmla="*/ 78295 w 104626"/>
                    <a:gd name="connsiteY0" fmla="*/ 95616 h 104626"/>
                    <a:gd name="connsiteX1" fmla="*/ 95615 w 104626"/>
                    <a:gd name="connsiteY1" fmla="*/ 26332 h 104626"/>
                    <a:gd name="connsiteX2" fmla="*/ 26332 w 104626"/>
                    <a:gd name="connsiteY2" fmla="*/ 9011 h 104626"/>
                    <a:gd name="connsiteX3" fmla="*/ 9011 w 104626"/>
                    <a:gd name="connsiteY3" fmla="*/ 78295 h 104626"/>
                    <a:gd name="connsiteX4" fmla="*/ 78295 w 104626"/>
                    <a:gd name="connsiteY4" fmla="*/ 95616 h 1046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4626" h="104626">
                      <a:moveTo>
                        <a:pt x="78295" y="95616"/>
                      </a:moveTo>
                      <a:cubicBezTo>
                        <a:pt x="104276" y="78295"/>
                        <a:pt x="112937" y="52313"/>
                        <a:pt x="95615" y="26332"/>
                      </a:cubicBezTo>
                      <a:cubicBezTo>
                        <a:pt x="78295" y="351"/>
                        <a:pt x="52313" y="-8310"/>
                        <a:pt x="26332" y="9011"/>
                      </a:cubicBezTo>
                      <a:cubicBezTo>
                        <a:pt x="351" y="26332"/>
                        <a:pt x="-8309" y="52313"/>
                        <a:pt x="9011" y="78295"/>
                      </a:cubicBezTo>
                      <a:cubicBezTo>
                        <a:pt x="26332" y="104276"/>
                        <a:pt x="52313" y="112936"/>
                        <a:pt x="78295" y="9561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59" name="Freeform: Shape 470">
                  <a:extLst>
                    <a:ext uri="{FF2B5EF4-FFF2-40B4-BE49-F238E27FC236}">
                      <a16:creationId xmlns:a16="http://schemas.microsoft.com/office/drawing/2014/main" xmlns="" id="{CBC94C97-0CF0-45AF-9DBF-FAA15E580DBD}"/>
                    </a:ext>
                  </a:extLst>
                </p:cNvPr>
                <p:cNvSpPr/>
                <p:nvPr/>
              </p:nvSpPr>
              <p:spPr>
                <a:xfrm>
                  <a:off x="4952474" y="4159043"/>
                  <a:ext cx="104626" cy="104626"/>
                </a:xfrm>
                <a:custGeom>
                  <a:avLst/>
                  <a:gdLst>
                    <a:gd name="connsiteX0" fmla="*/ 78294 w 104626"/>
                    <a:gd name="connsiteY0" fmla="*/ 95616 h 104626"/>
                    <a:gd name="connsiteX1" fmla="*/ 95616 w 104626"/>
                    <a:gd name="connsiteY1" fmla="*/ 26332 h 104626"/>
                    <a:gd name="connsiteX2" fmla="*/ 26332 w 104626"/>
                    <a:gd name="connsiteY2" fmla="*/ 9011 h 104626"/>
                    <a:gd name="connsiteX3" fmla="*/ 9011 w 104626"/>
                    <a:gd name="connsiteY3" fmla="*/ 78295 h 104626"/>
                    <a:gd name="connsiteX4" fmla="*/ 78294 w 104626"/>
                    <a:gd name="connsiteY4" fmla="*/ 95616 h 1046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4626" h="104626">
                      <a:moveTo>
                        <a:pt x="78294" y="95616"/>
                      </a:moveTo>
                      <a:cubicBezTo>
                        <a:pt x="104276" y="78295"/>
                        <a:pt x="112936" y="52313"/>
                        <a:pt x="95616" y="26332"/>
                      </a:cubicBezTo>
                      <a:cubicBezTo>
                        <a:pt x="78294" y="351"/>
                        <a:pt x="52314" y="-8310"/>
                        <a:pt x="26332" y="9011"/>
                      </a:cubicBezTo>
                      <a:cubicBezTo>
                        <a:pt x="351" y="26332"/>
                        <a:pt x="-8310" y="52313"/>
                        <a:pt x="9011" y="78295"/>
                      </a:cubicBezTo>
                      <a:cubicBezTo>
                        <a:pt x="26332" y="104276"/>
                        <a:pt x="60974" y="112936"/>
                        <a:pt x="78294" y="9561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60" name="Freeform: Shape 471">
                  <a:extLst>
                    <a:ext uri="{FF2B5EF4-FFF2-40B4-BE49-F238E27FC236}">
                      <a16:creationId xmlns:a16="http://schemas.microsoft.com/office/drawing/2014/main" xmlns="" id="{008A64BD-96BD-4140-94FC-FD4DA5CCD248}"/>
                    </a:ext>
                  </a:extLst>
                </p:cNvPr>
                <p:cNvSpPr/>
                <p:nvPr/>
              </p:nvSpPr>
              <p:spPr>
                <a:xfrm>
                  <a:off x="5048090" y="4202696"/>
                  <a:ext cx="138566" cy="138566"/>
                </a:xfrm>
                <a:custGeom>
                  <a:avLst/>
                  <a:gdLst>
                    <a:gd name="connsiteX0" fmla="*/ 103925 w 138566"/>
                    <a:gd name="connsiteY0" fmla="*/ 129906 h 138566"/>
                    <a:gd name="connsiteX1" fmla="*/ 129906 w 138566"/>
                    <a:gd name="connsiteY1" fmla="*/ 34642 h 138566"/>
                    <a:gd name="connsiteX2" fmla="*/ 34642 w 138566"/>
                    <a:gd name="connsiteY2" fmla="*/ 8660 h 138566"/>
                    <a:gd name="connsiteX3" fmla="*/ 8660 w 138566"/>
                    <a:gd name="connsiteY3" fmla="*/ 103925 h 138566"/>
                    <a:gd name="connsiteX4" fmla="*/ 103925 w 138566"/>
                    <a:gd name="connsiteY4" fmla="*/ 129906 h 1385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8566" h="138566">
                      <a:moveTo>
                        <a:pt x="103925" y="129906"/>
                      </a:moveTo>
                      <a:cubicBezTo>
                        <a:pt x="138567" y="112586"/>
                        <a:pt x="147227" y="69283"/>
                        <a:pt x="129906" y="34642"/>
                      </a:cubicBezTo>
                      <a:cubicBezTo>
                        <a:pt x="112585" y="0"/>
                        <a:pt x="69283" y="-8660"/>
                        <a:pt x="34642" y="8660"/>
                      </a:cubicBezTo>
                      <a:cubicBezTo>
                        <a:pt x="0" y="25981"/>
                        <a:pt x="-8660" y="69283"/>
                        <a:pt x="8660" y="103925"/>
                      </a:cubicBezTo>
                      <a:cubicBezTo>
                        <a:pt x="34642" y="138567"/>
                        <a:pt x="69283" y="147227"/>
                        <a:pt x="103925" y="12990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</p:grpSp>
        <p:grpSp>
          <p:nvGrpSpPr>
            <p:cNvPr id="527" name="Graphic 1">
              <a:extLst>
                <a:ext uri="{FF2B5EF4-FFF2-40B4-BE49-F238E27FC236}">
                  <a16:creationId xmlns:a16="http://schemas.microsoft.com/office/drawing/2014/main" xmlns="" id="{E1C44059-30F6-4DA4-912F-15E21A86A7AE}"/>
                </a:ext>
              </a:extLst>
            </p:cNvPr>
            <p:cNvGrpSpPr/>
            <p:nvPr/>
          </p:nvGrpSpPr>
          <p:grpSpPr>
            <a:xfrm>
              <a:off x="2997232" y="2678632"/>
              <a:ext cx="454439" cy="402993"/>
              <a:chOff x="9449747" y="2150176"/>
              <a:chExt cx="1377006" cy="1221119"/>
            </a:xfrm>
            <a:grpFill/>
          </p:grpSpPr>
          <p:sp>
            <p:nvSpPr>
              <p:cNvPr id="944" name="Freeform: Shape 455">
                <a:extLst>
                  <a:ext uri="{FF2B5EF4-FFF2-40B4-BE49-F238E27FC236}">
                    <a16:creationId xmlns:a16="http://schemas.microsoft.com/office/drawing/2014/main" xmlns="" id="{9B191F3D-990D-4C8D-8E81-18FD70841B99}"/>
                  </a:ext>
                </a:extLst>
              </p:cNvPr>
              <p:cNvSpPr/>
              <p:nvPr/>
            </p:nvSpPr>
            <p:spPr>
              <a:xfrm>
                <a:off x="9713890" y="3031374"/>
                <a:ext cx="307444" cy="307444"/>
              </a:xfrm>
              <a:custGeom>
                <a:avLst/>
                <a:gdLst>
                  <a:gd name="connsiteX0" fmla="*/ 45467 w 307444"/>
                  <a:gd name="connsiteY0" fmla="*/ 45467 h 307444"/>
                  <a:gd name="connsiteX1" fmla="*/ 45467 w 307444"/>
                  <a:gd name="connsiteY1" fmla="*/ 261978 h 307444"/>
                  <a:gd name="connsiteX2" fmla="*/ 261978 w 307444"/>
                  <a:gd name="connsiteY2" fmla="*/ 261978 h 307444"/>
                  <a:gd name="connsiteX3" fmla="*/ 261978 w 307444"/>
                  <a:gd name="connsiteY3" fmla="*/ 45467 h 307444"/>
                  <a:gd name="connsiteX4" fmla="*/ 45467 w 307444"/>
                  <a:gd name="connsiteY4" fmla="*/ 45467 h 307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7444" h="307444">
                    <a:moveTo>
                      <a:pt x="45467" y="45467"/>
                    </a:moveTo>
                    <a:cubicBezTo>
                      <a:pt x="-15156" y="106090"/>
                      <a:pt x="-15156" y="201355"/>
                      <a:pt x="45467" y="261978"/>
                    </a:cubicBezTo>
                    <a:cubicBezTo>
                      <a:pt x="106090" y="322601"/>
                      <a:pt x="201355" y="322601"/>
                      <a:pt x="261978" y="261978"/>
                    </a:cubicBezTo>
                    <a:cubicBezTo>
                      <a:pt x="322601" y="201355"/>
                      <a:pt x="322601" y="106090"/>
                      <a:pt x="261978" y="45467"/>
                    </a:cubicBezTo>
                    <a:cubicBezTo>
                      <a:pt x="201355" y="-15156"/>
                      <a:pt x="106090" y="-15156"/>
                      <a:pt x="45467" y="4546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5" name="Freeform: Shape 456">
                <a:extLst>
                  <a:ext uri="{FF2B5EF4-FFF2-40B4-BE49-F238E27FC236}">
                    <a16:creationId xmlns:a16="http://schemas.microsoft.com/office/drawing/2014/main" xmlns="" id="{30BC9135-195E-4EC3-9D97-629E42E7017B}"/>
                  </a:ext>
                </a:extLst>
              </p:cNvPr>
              <p:cNvSpPr/>
              <p:nvPr/>
            </p:nvSpPr>
            <p:spPr>
              <a:xfrm>
                <a:off x="10675197" y="2557216"/>
                <a:ext cx="151556" cy="158052"/>
              </a:xfrm>
              <a:custGeom>
                <a:avLst/>
                <a:gdLst>
                  <a:gd name="connsiteX0" fmla="*/ 19486 w 151556"/>
                  <a:gd name="connsiteY0" fmla="*/ 25981 h 158052"/>
                  <a:gd name="connsiteX1" fmla="*/ 19486 w 151556"/>
                  <a:gd name="connsiteY1" fmla="*/ 138567 h 158052"/>
                  <a:gd name="connsiteX2" fmla="*/ 132071 w 151556"/>
                  <a:gd name="connsiteY2" fmla="*/ 138567 h 158052"/>
                  <a:gd name="connsiteX3" fmla="*/ 132071 w 151556"/>
                  <a:gd name="connsiteY3" fmla="*/ 25981 h 158052"/>
                  <a:gd name="connsiteX4" fmla="*/ 19486 w 151556"/>
                  <a:gd name="connsiteY4" fmla="*/ 25981 h 1580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1556" h="158052">
                    <a:moveTo>
                      <a:pt x="19486" y="25981"/>
                    </a:moveTo>
                    <a:cubicBezTo>
                      <a:pt x="-6495" y="51963"/>
                      <a:pt x="-6495" y="103925"/>
                      <a:pt x="19486" y="138567"/>
                    </a:cubicBezTo>
                    <a:cubicBezTo>
                      <a:pt x="45466" y="164548"/>
                      <a:pt x="97429" y="164548"/>
                      <a:pt x="132071" y="138567"/>
                    </a:cubicBezTo>
                    <a:cubicBezTo>
                      <a:pt x="158052" y="112585"/>
                      <a:pt x="158052" y="60623"/>
                      <a:pt x="132071" y="25981"/>
                    </a:cubicBezTo>
                    <a:cubicBezTo>
                      <a:pt x="97429" y="-8660"/>
                      <a:pt x="45466" y="-8660"/>
                      <a:pt x="19486" y="2598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6" name="Freeform: Shape 457">
                <a:extLst>
                  <a:ext uri="{FF2B5EF4-FFF2-40B4-BE49-F238E27FC236}">
                    <a16:creationId xmlns:a16="http://schemas.microsoft.com/office/drawing/2014/main" xmlns="" id="{C62B8AE5-8D8D-409B-9970-BE6184F163C7}"/>
                  </a:ext>
                </a:extLst>
              </p:cNvPr>
              <p:cNvSpPr/>
              <p:nvPr/>
            </p:nvSpPr>
            <p:spPr>
              <a:xfrm>
                <a:off x="10071132" y="2340706"/>
                <a:ext cx="242491" cy="242491"/>
              </a:xfrm>
              <a:custGeom>
                <a:avLst/>
                <a:gdLst>
                  <a:gd name="connsiteX0" fmla="*/ 242491 w 242491"/>
                  <a:gd name="connsiteY0" fmla="*/ 121246 h 242491"/>
                  <a:gd name="connsiteX1" fmla="*/ 121245 w 242491"/>
                  <a:gd name="connsiteY1" fmla="*/ 242492 h 242491"/>
                  <a:gd name="connsiteX2" fmla="*/ -1 w 242491"/>
                  <a:gd name="connsiteY2" fmla="*/ 121246 h 242491"/>
                  <a:gd name="connsiteX3" fmla="*/ 121245 w 242491"/>
                  <a:gd name="connsiteY3" fmla="*/ 0 h 242491"/>
                  <a:gd name="connsiteX4" fmla="*/ 242491 w 242491"/>
                  <a:gd name="connsiteY4" fmla="*/ 121246 h 2424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2491" h="242491">
                    <a:moveTo>
                      <a:pt x="242491" y="121246"/>
                    </a:moveTo>
                    <a:cubicBezTo>
                      <a:pt x="242491" y="188208"/>
                      <a:pt x="188208" y="242492"/>
                      <a:pt x="121245" y="242492"/>
                    </a:cubicBezTo>
                    <a:cubicBezTo>
                      <a:pt x="54283" y="242492"/>
                      <a:pt x="-1" y="188208"/>
                      <a:pt x="-1" y="121246"/>
                    </a:cubicBezTo>
                    <a:cubicBezTo>
                      <a:pt x="-1" y="54284"/>
                      <a:pt x="54283" y="0"/>
                      <a:pt x="121245" y="0"/>
                    </a:cubicBezTo>
                    <a:cubicBezTo>
                      <a:pt x="188208" y="0"/>
                      <a:pt x="242491" y="54284"/>
                      <a:pt x="242491" y="12124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7" name="Freeform: Shape 458">
                <a:extLst>
                  <a:ext uri="{FF2B5EF4-FFF2-40B4-BE49-F238E27FC236}">
                    <a16:creationId xmlns:a16="http://schemas.microsoft.com/office/drawing/2014/main" xmlns="" id="{7DFBD619-F842-44A3-9D30-36B2D476E9D2}"/>
                  </a:ext>
                </a:extLst>
              </p:cNvPr>
              <p:cNvSpPr/>
              <p:nvPr/>
            </p:nvSpPr>
            <p:spPr>
              <a:xfrm>
                <a:off x="9449747" y="2611344"/>
                <a:ext cx="229501" cy="229501"/>
              </a:xfrm>
              <a:custGeom>
                <a:avLst/>
                <a:gdLst>
                  <a:gd name="connsiteX0" fmla="*/ 32477 w 229501"/>
                  <a:gd name="connsiteY0" fmla="*/ 32477 h 229501"/>
                  <a:gd name="connsiteX1" fmla="*/ 32477 w 229501"/>
                  <a:gd name="connsiteY1" fmla="*/ 197025 h 229501"/>
                  <a:gd name="connsiteX2" fmla="*/ 197025 w 229501"/>
                  <a:gd name="connsiteY2" fmla="*/ 197025 h 229501"/>
                  <a:gd name="connsiteX3" fmla="*/ 197025 w 229501"/>
                  <a:gd name="connsiteY3" fmla="*/ 32477 h 229501"/>
                  <a:gd name="connsiteX4" fmla="*/ 32477 w 229501"/>
                  <a:gd name="connsiteY4" fmla="*/ 32477 h 2295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9501" h="229501">
                    <a:moveTo>
                      <a:pt x="32477" y="32477"/>
                    </a:moveTo>
                    <a:cubicBezTo>
                      <a:pt x="-10826" y="75779"/>
                      <a:pt x="-10826" y="153722"/>
                      <a:pt x="32477" y="197025"/>
                    </a:cubicBezTo>
                    <a:cubicBezTo>
                      <a:pt x="75779" y="240327"/>
                      <a:pt x="153723" y="240327"/>
                      <a:pt x="197025" y="197025"/>
                    </a:cubicBezTo>
                    <a:cubicBezTo>
                      <a:pt x="240327" y="153722"/>
                      <a:pt x="240327" y="75779"/>
                      <a:pt x="197025" y="32477"/>
                    </a:cubicBezTo>
                    <a:cubicBezTo>
                      <a:pt x="153723" y="-10826"/>
                      <a:pt x="84439" y="-10826"/>
                      <a:pt x="32477" y="3247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8" name="Freeform: Shape 459">
                <a:extLst>
                  <a:ext uri="{FF2B5EF4-FFF2-40B4-BE49-F238E27FC236}">
                    <a16:creationId xmlns:a16="http://schemas.microsoft.com/office/drawing/2014/main" xmlns="" id="{951BFEFE-0BBE-4C2E-A0CB-6067F33B2892}"/>
                  </a:ext>
                </a:extLst>
              </p:cNvPr>
              <p:cNvSpPr/>
              <p:nvPr/>
            </p:nvSpPr>
            <p:spPr>
              <a:xfrm>
                <a:off x="10289808" y="2793212"/>
                <a:ext cx="229500" cy="229501"/>
              </a:xfrm>
              <a:custGeom>
                <a:avLst/>
                <a:gdLst>
                  <a:gd name="connsiteX0" fmla="*/ 32477 w 229500"/>
                  <a:gd name="connsiteY0" fmla="*/ 32477 h 229501"/>
                  <a:gd name="connsiteX1" fmla="*/ 32477 w 229500"/>
                  <a:gd name="connsiteY1" fmla="*/ 197025 h 229501"/>
                  <a:gd name="connsiteX2" fmla="*/ 197024 w 229500"/>
                  <a:gd name="connsiteY2" fmla="*/ 197025 h 229501"/>
                  <a:gd name="connsiteX3" fmla="*/ 197024 w 229500"/>
                  <a:gd name="connsiteY3" fmla="*/ 32477 h 229501"/>
                  <a:gd name="connsiteX4" fmla="*/ 32477 w 229500"/>
                  <a:gd name="connsiteY4" fmla="*/ 32477 h 2295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9500" h="229501">
                    <a:moveTo>
                      <a:pt x="32477" y="32477"/>
                    </a:moveTo>
                    <a:cubicBezTo>
                      <a:pt x="-10826" y="75779"/>
                      <a:pt x="-10826" y="153722"/>
                      <a:pt x="32477" y="197025"/>
                    </a:cubicBezTo>
                    <a:cubicBezTo>
                      <a:pt x="75779" y="240327"/>
                      <a:pt x="153722" y="240327"/>
                      <a:pt x="197024" y="197025"/>
                    </a:cubicBezTo>
                    <a:cubicBezTo>
                      <a:pt x="240326" y="153722"/>
                      <a:pt x="240326" y="75779"/>
                      <a:pt x="197024" y="32477"/>
                    </a:cubicBezTo>
                    <a:cubicBezTo>
                      <a:pt x="153722" y="-10826"/>
                      <a:pt x="75779" y="-10826"/>
                      <a:pt x="32477" y="3247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9" name="Freeform: Shape 460">
                <a:extLst>
                  <a:ext uri="{FF2B5EF4-FFF2-40B4-BE49-F238E27FC236}">
                    <a16:creationId xmlns:a16="http://schemas.microsoft.com/office/drawing/2014/main" xmlns="" id="{FC60FAF8-0FF2-470F-BC90-3749BC6FBD93}"/>
                  </a:ext>
                </a:extLst>
              </p:cNvPr>
              <p:cNvSpPr/>
              <p:nvPr/>
            </p:nvSpPr>
            <p:spPr>
              <a:xfrm>
                <a:off x="10140415" y="3232729"/>
                <a:ext cx="138566" cy="138566"/>
              </a:xfrm>
              <a:custGeom>
                <a:avLst/>
                <a:gdLst>
                  <a:gd name="connsiteX0" fmla="*/ 138567 w 138566"/>
                  <a:gd name="connsiteY0" fmla="*/ 69283 h 138566"/>
                  <a:gd name="connsiteX1" fmla="*/ 69283 w 138566"/>
                  <a:gd name="connsiteY1" fmla="*/ 138567 h 138566"/>
                  <a:gd name="connsiteX2" fmla="*/ 0 w 138566"/>
                  <a:gd name="connsiteY2" fmla="*/ 69283 h 138566"/>
                  <a:gd name="connsiteX3" fmla="*/ 69283 w 138566"/>
                  <a:gd name="connsiteY3" fmla="*/ 0 h 138566"/>
                  <a:gd name="connsiteX4" fmla="*/ 138567 w 138566"/>
                  <a:gd name="connsiteY4" fmla="*/ 69283 h 1385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8566" h="138566">
                    <a:moveTo>
                      <a:pt x="138567" y="69283"/>
                    </a:moveTo>
                    <a:cubicBezTo>
                      <a:pt x="138567" y="107547"/>
                      <a:pt x="107548" y="138567"/>
                      <a:pt x="69283" y="138567"/>
                    </a:cubicBezTo>
                    <a:cubicBezTo>
                      <a:pt x="31019" y="138567"/>
                      <a:pt x="0" y="107547"/>
                      <a:pt x="0" y="69283"/>
                    </a:cubicBezTo>
                    <a:cubicBezTo>
                      <a:pt x="0" y="31019"/>
                      <a:pt x="31019" y="0"/>
                      <a:pt x="69283" y="0"/>
                    </a:cubicBezTo>
                    <a:cubicBezTo>
                      <a:pt x="107547" y="0"/>
                      <a:pt x="138567" y="31019"/>
                      <a:pt x="138567" y="6928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50" name="Freeform: Shape 461">
                <a:extLst>
                  <a:ext uri="{FF2B5EF4-FFF2-40B4-BE49-F238E27FC236}">
                    <a16:creationId xmlns:a16="http://schemas.microsoft.com/office/drawing/2014/main" xmlns="" id="{8EBE8211-3B7C-471B-98AE-6AA1E0F48961}"/>
                  </a:ext>
                </a:extLst>
              </p:cNvPr>
              <p:cNvSpPr/>
              <p:nvPr/>
            </p:nvSpPr>
            <p:spPr>
              <a:xfrm>
                <a:off x="9638111" y="2150176"/>
                <a:ext cx="173208" cy="173208"/>
              </a:xfrm>
              <a:custGeom>
                <a:avLst/>
                <a:gdLst>
                  <a:gd name="connsiteX0" fmla="*/ 173209 w 173208"/>
                  <a:gd name="connsiteY0" fmla="*/ 86604 h 173208"/>
                  <a:gd name="connsiteX1" fmla="*/ 86604 w 173208"/>
                  <a:gd name="connsiteY1" fmla="*/ 173208 h 173208"/>
                  <a:gd name="connsiteX2" fmla="*/ 0 w 173208"/>
                  <a:gd name="connsiteY2" fmla="*/ 86604 h 173208"/>
                  <a:gd name="connsiteX3" fmla="*/ 86604 w 173208"/>
                  <a:gd name="connsiteY3" fmla="*/ 0 h 173208"/>
                  <a:gd name="connsiteX4" fmla="*/ 173209 w 173208"/>
                  <a:gd name="connsiteY4" fmla="*/ 86604 h 1732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8" h="173208">
                    <a:moveTo>
                      <a:pt x="173209" y="86604"/>
                    </a:moveTo>
                    <a:cubicBezTo>
                      <a:pt x="173209" y="134434"/>
                      <a:pt x="134434" y="173208"/>
                      <a:pt x="86604" y="173208"/>
                    </a:cubicBezTo>
                    <a:cubicBezTo>
                      <a:pt x="38774" y="173208"/>
                      <a:pt x="0" y="134434"/>
                      <a:pt x="0" y="86604"/>
                    </a:cubicBezTo>
                    <a:cubicBezTo>
                      <a:pt x="0" y="38774"/>
                      <a:pt x="38774" y="0"/>
                      <a:pt x="86604" y="0"/>
                    </a:cubicBezTo>
                    <a:cubicBezTo>
                      <a:pt x="134434" y="0"/>
                      <a:pt x="173209" y="38774"/>
                      <a:pt x="173209" y="8660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51" name="Freeform: Shape 462">
                <a:extLst>
                  <a:ext uri="{FF2B5EF4-FFF2-40B4-BE49-F238E27FC236}">
                    <a16:creationId xmlns:a16="http://schemas.microsoft.com/office/drawing/2014/main" xmlns="" id="{E0F0A9DF-0AF5-417D-8872-9EE0DBC142B7}"/>
                  </a:ext>
                </a:extLst>
              </p:cNvPr>
              <p:cNvSpPr/>
              <p:nvPr/>
            </p:nvSpPr>
            <p:spPr>
              <a:xfrm>
                <a:off x="9956382" y="2684957"/>
                <a:ext cx="307444" cy="307444"/>
              </a:xfrm>
              <a:custGeom>
                <a:avLst/>
                <a:gdLst>
                  <a:gd name="connsiteX0" fmla="*/ 45467 w 307444"/>
                  <a:gd name="connsiteY0" fmla="*/ 45467 h 307444"/>
                  <a:gd name="connsiteX1" fmla="*/ 45467 w 307444"/>
                  <a:gd name="connsiteY1" fmla="*/ 261978 h 307444"/>
                  <a:gd name="connsiteX2" fmla="*/ 261977 w 307444"/>
                  <a:gd name="connsiteY2" fmla="*/ 261978 h 307444"/>
                  <a:gd name="connsiteX3" fmla="*/ 261977 w 307444"/>
                  <a:gd name="connsiteY3" fmla="*/ 45467 h 307444"/>
                  <a:gd name="connsiteX4" fmla="*/ 45467 w 307444"/>
                  <a:gd name="connsiteY4" fmla="*/ 45467 h 307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7444" h="307444">
                    <a:moveTo>
                      <a:pt x="45467" y="45467"/>
                    </a:moveTo>
                    <a:cubicBezTo>
                      <a:pt x="-15156" y="106090"/>
                      <a:pt x="-15156" y="201355"/>
                      <a:pt x="45467" y="261978"/>
                    </a:cubicBezTo>
                    <a:cubicBezTo>
                      <a:pt x="106090" y="322601"/>
                      <a:pt x="201355" y="322601"/>
                      <a:pt x="261977" y="261978"/>
                    </a:cubicBezTo>
                    <a:cubicBezTo>
                      <a:pt x="322601" y="201355"/>
                      <a:pt x="322601" y="106090"/>
                      <a:pt x="261977" y="45467"/>
                    </a:cubicBezTo>
                    <a:cubicBezTo>
                      <a:pt x="201355" y="-15156"/>
                      <a:pt x="106090" y="-15156"/>
                      <a:pt x="45467" y="4546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28" name="Graphic 1">
              <a:extLst>
                <a:ext uri="{FF2B5EF4-FFF2-40B4-BE49-F238E27FC236}">
                  <a16:creationId xmlns:a16="http://schemas.microsoft.com/office/drawing/2014/main" xmlns="" id="{32143BC1-2815-4454-BBB1-A78EB42921A5}"/>
                </a:ext>
              </a:extLst>
            </p:cNvPr>
            <p:cNvGrpSpPr/>
            <p:nvPr/>
          </p:nvGrpSpPr>
          <p:grpSpPr>
            <a:xfrm>
              <a:off x="355626" y="3273118"/>
              <a:ext cx="419427" cy="377270"/>
              <a:chOff x="1445355" y="3951543"/>
              <a:chExt cx="1270916" cy="1143175"/>
            </a:xfrm>
            <a:grpFill/>
          </p:grpSpPr>
          <p:sp>
            <p:nvSpPr>
              <p:cNvPr id="936" name="Freeform: Shape 447">
                <a:extLst>
                  <a:ext uri="{FF2B5EF4-FFF2-40B4-BE49-F238E27FC236}">
                    <a16:creationId xmlns:a16="http://schemas.microsoft.com/office/drawing/2014/main" xmlns="" id="{A0284E1D-192C-490D-97ED-81DCAF913611}"/>
                  </a:ext>
                </a:extLst>
              </p:cNvPr>
              <p:cNvSpPr/>
              <p:nvPr/>
            </p:nvSpPr>
            <p:spPr>
              <a:xfrm>
                <a:off x="2190151" y="3994846"/>
                <a:ext cx="277133" cy="277133"/>
              </a:xfrm>
              <a:custGeom>
                <a:avLst/>
                <a:gdLst>
                  <a:gd name="connsiteX0" fmla="*/ 277133 w 277133"/>
                  <a:gd name="connsiteY0" fmla="*/ 138567 h 277133"/>
                  <a:gd name="connsiteX1" fmla="*/ 138567 w 277133"/>
                  <a:gd name="connsiteY1" fmla="*/ 277133 h 277133"/>
                  <a:gd name="connsiteX2" fmla="*/ 0 w 277133"/>
                  <a:gd name="connsiteY2" fmla="*/ 138567 h 277133"/>
                  <a:gd name="connsiteX3" fmla="*/ 138567 w 277133"/>
                  <a:gd name="connsiteY3" fmla="*/ 0 h 277133"/>
                  <a:gd name="connsiteX4" fmla="*/ 277133 w 277133"/>
                  <a:gd name="connsiteY4" fmla="*/ 138567 h 2771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7133" h="277133">
                    <a:moveTo>
                      <a:pt x="277133" y="138567"/>
                    </a:moveTo>
                    <a:cubicBezTo>
                      <a:pt x="277133" y="215095"/>
                      <a:pt x="215095" y="277133"/>
                      <a:pt x="138567" y="277133"/>
                    </a:cubicBezTo>
                    <a:cubicBezTo>
                      <a:pt x="62038" y="277133"/>
                      <a:pt x="0" y="215095"/>
                      <a:pt x="0" y="138567"/>
                    </a:cubicBezTo>
                    <a:cubicBezTo>
                      <a:pt x="0" y="62038"/>
                      <a:pt x="62038" y="0"/>
                      <a:pt x="138567" y="0"/>
                    </a:cubicBezTo>
                    <a:cubicBezTo>
                      <a:pt x="215095" y="0"/>
                      <a:pt x="277133" y="62038"/>
                      <a:pt x="277133" y="13856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37" name="Freeform: Shape 448">
                <a:extLst>
                  <a:ext uri="{FF2B5EF4-FFF2-40B4-BE49-F238E27FC236}">
                    <a16:creationId xmlns:a16="http://schemas.microsoft.com/office/drawing/2014/main" xmlns="" id="{A2EABFDC-7307-4C24-A022-9F495F9984D0}"/>
                  </a:ext>
                </a:extLst>
              </p:cNvPr>
              <p:cNvSpPr/>
              <p:nvPr/>
            </p:nvSpPr>
            <p:spPr>
              <a:xfrm>
                <a:off x="1445355" y="4575094"/>
                <a:ext cx="138566" cy="138566"/>
              </a:xfrm>
              <a:custGeom>
                <a:avLst/>
                <a:gdLst>
                  <a:gd name="connsiteX0" fmla="*/ 138567 w 138566"/>
                  <a:gd name="connsiteY0" fmla="*/ 69283 h 138566"/>
                  <a:gd name="connsiteX1" fmla="*/ 69283 w 138566"/>
                  <a:gd name="connsiteY1" fmla="*/ 138567 h 138566"/>
                  <a:gd name="connsiteX2" fmla="*/ 0 w 138566"/>
                  <a:gd name="connsiteY2" fmla="*/ 69283 h 138566"/>
                  <a:gd name="connsiteX3" fmla="*/ 69283 w 138566"/>
                  <a:gd name="connsiteY3" fmla="*/ 0 h 138566"/>
                  <a:gd name="connsiteX4" fmla="*/ 138567 w 138566"/>
                  <a:gd name="connsiteY4" fmla="*/ 69283 h 1385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8566" h="138566">
                    <a:moveTo>
                      <a:pt x="138567" y="69283"/>
                    </a:moveTo>
                    <a:cubicBezTo>
                      <a:pt x="138567" y="107547"/>
                      <a:pt x="107548" y="138567"/>
                      <a:pt x="69283" y="138567"/>
                    </a:cubicBezTo>
                    <a:cubicBezTo>
                      <a:pt x="31019" y="138567"/>
                      <a:pt x="0" y="107547"/>
                      <a:pt x="0" y="69283"/>
                    </a:cubicBezTo>
                    <a:cubicBezTo>
                      <a:pt x="0" y="31019"/>
                      <a:pt x="31019" y="0"/>
                      <a:pt x="69283" y="0"/>
                    </a:cubicBezTo>
                    <a:cubicBezTo>
                      <a:pt x="107548" y="0"/>
                      <a:pt x="138567" y="31019"/>
                      <a:pt x="138567" y="6928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38" name="Freeform: Shape 449">
                <a:extLst>
                  <a:ext uri="{FF2B5EF4-FFF2-40B4-BE49-F238E27FC236}">
                    <a16:creationId xmlns:a16="http://schemas.microsoft.com/office/drawing/2014/main" xmlns="" id="{FCDCD605-EE17-4037-A04B-8EC754C42233}"/>
                  </a:ext>
                </a:extLst>
              </p:cNvPr>
              <p:cNvSpPr/>
              <p:nvPr/>
            </p:nvSpPr>
            <p:spPr>
              <a:xfrm>
                <a:off x="1915183" y="4698505"/>
                <a:ext cx="220840" cy="214345"/>
              </a:xfrm>
              <a:custGeom>
                <a:avLst/>
                <a:gdLst>
                  <a:gd name="connsiteX0" fmla="*/ 188364 w 220840"/>
                  <a:gd name="connsiteY0" fmla="*/ 188364 h 214345"/>
                  <a:gd name="connsiteX1" fmla="*/ 188364 w 220840"/>
                  <a:gd name="connsiteY1" fmla="*/ 32477 h 214345"/>
                  <a:gd name="connsiteX2" fmla="*/ 32477 w 220840"/>
                  <a:gd name="connsiteY2" fmla="*/ 32477 h 214345"/>
                  <a:gd name="connsiteX3" fmla="*/ 32477 w 220840"/>
                  <a:gd name="connsiteY3" fmla="*/ 188364 h 214345"/>
                  <a:gd name="connsiteX4" fmla="*/ 188364 w 220840"/>
                  <a:gd name="connsiteY4" fmla="*/ 188364 h 2143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0840" h="214345">
                    <a:moveTo>
                      <a:pt x="188364" y="188364"/>
                    </a:moveTo>
                    <a:cubicBezTo>
                      <a:pt x="231666" y="145062"/>
                      <a:pt x="231666" y="75779"/>
                      <a:pt x="188364" y="32477"/>
                    </a:cubicBezTo>
                    <a:cubicBezTo>
                      <a:pt x="145062" y="-10826"/>
                      <a:pt x="75779" y="-10826"/>
                      <a:pt x="32477" y="32477"/>
                    </a:cubicBezTo>
                    <a:cubicBezTo>
                      <a:pt x="-10826" y="75779"/>
                      <a:pt x="-10826" y="145062"/>
                      <a:pt x="32477" y="188364"/>
                    </a:cubicBezTo>
                    <a:cubicBezTo>
                      <a:pt x="75779" y="223006"/>
                      <a:pt x="145062" y="223006"/>
                      <a:pt x="188364" y="18836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39" name="Freeform: Shape 450">
                <a:extLst>
                  <a:ext uri="{FF2B5EF4-FFF2-40B4-BE49-F238E27FC236}">
                    <a16:creationId xmlns:a16="http://schemas.microsoft.com/office/drawing/2014/main" xmlns="" id="{F8F8D82C-4C35-4ABA-8E7E-943787FAC32E}"/>
                  </a:ext>
                </a:extLst>
              </p:cNvPr>
              <p:cNvSpPr/>
              <p:nvPr/>
            </p:nvSpPr>
            <p:spPr>
              <a:xfrm>
                <a:off x="2495431" y="4447352"/>
                <a:ext cx="220840" cy="220840"/>
              </a:xfrm>
              <a:custGeom>
                <a:avLst/>
                <a:gdLst>
                  <a:gd name="connsiteX0" fmla="*/ 188364 w 220840"/>
                  <a:gd name="connsiteY0" fmla="*/ 188364 h 220840"/>
                  <a:gd name="connsiteX1" fmla="*/ 188364 w 220840"/>
                  <a:gd name="connsiteY1" fmla="*/ 32477 h 220840"/>
                  <a:gd name="connsiteX2" fmla="*/ 32477 w 220840"/>
                  <a:gd name="connsiteY2" fmla="*/ 32477 h 220840"/>
                  <a:gd name="connsiteX3" fmla="*/ 32477 w 220840"/>
                  <a:gd name="connsiteY3" fmla="*/ 188364 h 220840"/>
                  <a:gd name="connsiteX4" fmla="*/ 188364 w 220840"/>
                  <a:gd name="connsiteY4" fmla="*/ 188364 h 2208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0840" h="220840">
                    <a:moveTo>
                      <a:pt x="188364" y="188364"/>
                    </a:moveTo>
                    <a:cubicBezTo>
                      <a:pt x="231666" y="145062"/>
                      <a:pt x="231666" y="75779"/>
                      <a:pt x="188364" y="32477"/>
                    </a:cubicBezTo>
                    <a:cubicBezTo>
                      <a:pt x="145062" y="-10826"/>
                      <a:pt x="75779" y="-10826"/>
                      <a:pt x="32477" y="32477"/>
                    </a:cubicBezTo>
                    <a:cubicBezTo>
                      <a:pt x="-10826" y="75779"/>
                      <a:pt x="-10826" y="145062"/>
                      <a:pt x="32477" y="188364"/>
                    </a:cubicBezTo>
                    <a:cubicBezTo>
                      <a:pt x="75779" y="231666"/>
                      <a:pt x="145062" y="231666"/>
                      <a:pt x="188364" y="18836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0" name="Freeform: Shape 451">
                <a:extLst>
                  <a:ext uri="{FF2B5EF4-FFF2-40B4-BE49-F238E27FC236}">
                    <a16:creationId xmlns:a16="http://schemas.microsoft.com/office/drawing/2014/main" xmlns="" id="{98F9A916-C087-410E-B5A4-98D86AB74613}"/>
                  </a:ext>
                </a:extLst>
              </p:cNvPr>
              <p:cNvSpPr/>
              <p:nvPr/>
            </p:nvSpPr>
            <p:spPr>
              <a:xfrm>
                <a:off x="1722489" y="4271979"/>
                <a:ext cx="225170" cy="225170"/>
              </a:xfrm>
              <a:custGeom>
                <a:avLst/>
                <a:gdLst>
                  <a:gd name="connsiteX0" fmla="*/ 225171 w 225170"/>
                  <a:gd name="connsiteY0" fmla="*/ 112585 h 225170"/>
                  <a:gd name="connsiteX1" fmla="*/ 112586 w 225170"/>
                  <a:gd name="connsiteY1" fmla="*/ 225171 h 225170"/>
                  <a:gd name="connsiteX2" fmla="*/ 0 w 225170"/>
                  <a:gd name="connsiteY2" fmla="*/ 112585 h 225170"/>
                  <a:gd name="connsiteX3" fmla="*/ 112586 w 225170"/>
                  <a:gd name="connsiteY3" fmla="*/ 0 h 225170"/>
                  <a:gd name="connsiteX4" fmla="*/ 225171 w 225170"/>
                  <a:gd name="connsiteY4" fmla="*/ 112585 h 2251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5170" h="225170">
                    <a:moveTo>
                      <a:pt x="225171" y="112585"/>
                    </a:moveTo>
                    <a:cubicBezTo>
                      <a:pt x="225171" y="174765"/>
                      <a:pt x="174765" y="225171"/>
                      <a:pt x="112586" y="225171"/>
                    </a:cubicBezTo>
                    <a:cubicBezTo>
                      <a:pt x="50406" y="225171"/>
                      <a:pt x="0" y="174765"/>
                      <a:pt x="0" y="112585"/>
                    </a:cubicBezTo>
                    <a:cubicBezTo>
                      <a:pt x="0" y="50406"/>
                      <a:pt x="50406" y="0"/>
                      <a:pt x="112586" y="0"/>
                    </a:cubicBezTo>
                    <a:cubicBezTo>
                      <a:pt x="174765" y="0"/>
                      <a:pt x="225171" y="50406"/>
                      <a:pt x="225171" y="11258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1" name="Freeform: Shape 452">
                <a:extLst>
                  <a:ext uri="{FF2B5EF4-FFF2-40B4-BE49-F238E27FC236}">
                    <a16:creationId xmlns:a16="http://schemas.microsoft.com/office/drawing/2014/main" xmlns="" id="{48238F24-DD75-44EE-B65F-8AA59EB6DDE2}"/>
                  </a:ext>
                </a:extLst>
              </p:cNvPr>
              <p:cNvSpPr/>
              <p:nvPr/>
            </p:nvSpPr>
            <p:spPr>
              <a:xfrm>
                <a:off x="1938999" y="3951543"/>
                <a:ext cx="138566" cy="138566"/>
              </a:xfrm>
              <a:custGeom>
                <a:avLst/>
                <a:gdLst>
                  <a:gd name="connsiteX0" fmla="*/ 138567 w 138566"/>
                  <a:gd name="connsiteY0" fmla="*/ 69283 h 138566"/>
                  <a:gd name="connsiteX1" fmla="*/ 69283 w 138566"/>
                  <a:gd name="connsiteY1" fmla="*/ 138567 h 138566"/>
                  <a:gd name="connsiteX2" fmla="*/ 0 w 138566"/>
                  <a:gd name="connsiteY2" fmla="*/ 69283 h 138566"/>
                  <a:gd name="connsiteX3" fmla="*/ 69283 w 138566"/>
                  <a:gd name="connsiteY3" fmla="*/ 0 h 138566"/>
                  <a:gd name="connsiteX4" fmla="*/ 138567 w 138566"/>
                  <a:gd name="connsiteY4" fmla="*/ 69283 h 1385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8566" h="138566">
                    <a:moveTo>
                      <a:pt x="138567" y="69283"/>
                    </a:moveTo>
                    <a:cubicBezTo>
                      <a:pt x="138567" y="107547"/>
                      <a:pt x="107548" y="138567"/>
                      <a:pt x="69283" y="138567"/>
                    </a:cubicBezTo>
                    <a:cubicBezTo>
                      <a:pt x="31019" y="138567"/>
                      <a:pt x="0" y="107547"/>
                      <a:pt x="0" y="69283"/>
                    </a:cubicBezTo>
                    <a:cubicBezTo>
                      <a:pt x="0" y="31019"/>
                      <a:pt x="31019" y="0"/>
                      <a:pt x="69283" y="0"/>
                    </a:cubicBezTo>
                    <a:cubicBezTo>
                      <a:pt x="107548" y="0"/>
                      <a:pt x="138567" y="31019"/>
                      <a:pt x="138567" y="6928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2" name="Freeform: Shape 453">
                <a:extLst>
                  <a:ext uri="{FF2B5EF4-FFF2-40B4-BE49-F238E27FC236}">
                    <a16:creationId xmlns:a16="http://schemas.microsoft.com/office/drawing/2014/main" xmlns="" id="{C972A2A9-3A53-48C9-8042-9419124F9032}"/>
                  </a:ext>
                </a:extLst>
              </p:cNvPr>
              <p:cNvSpPr/>
              <p:nvPr/>
            </p:nvSpPr>
            <p:spPr>
              <a:xfrm>
                <a:off x="2380680" y="4930171"/>
                <a:ext cx="164547" cy="164547"/>
              </a:xfrm>
              <a:custGeom>
                <a:avLst/>
                <a:gdLst>
                  <a:gd name="connsiteX0" fmla="*/ 138567 w 164547"/>
                  <a:gd name="connsiteY0" fmla="*/ 138567 h 164547"/>
                  <a:gd name="connsiteX1" fmla="*/ 138567 w 164547"/>
                  <a:gd name="connsiteY1" fmla="*/ 25981 h 164547"/>
                  <a:gd name="connsiteX2" fmla="*/ 25981 w 164547"/>
                  <a:gd name="connsiteY2" fmla="*/ 25981 h 164547"/>
                  <a:gd name="connsiteX3" fmla="*/ 25981 w 164547"/>
                  <a:gd name="connsiteY3" fmla="*/ 138567 h 164547"/>
                  <a:gd name="connsiteX4" fmla="*/ 138567 w 164547"/>
                  <a:gd name="connsiteY4" fmla="*/ 138567 h 1645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4547" h="164547">
                    <a:moveTo>
                      <a:pt x="138567" y="138567"/>
                    </a:moveTo>
                    <a:cubicBezTo>
                      <a:pt x="173208" y="103925"/>
                      <a:pt x="173208" y="51963"/>
                      <a:pt x="138567" y="25981"/>
                    </a:cubicBezTo>
                    <a:cubicBezTo>
                      <a:pt x="103925" y="-8660"/>
                      <a:pt x="51963" y="-8660"/>
                      <a:pt x="25981" y="25981"/>
                    </a:cubicBezTo>
                    <a:cubicBezTo>
                      <a:pt x="-8660" y="60623"/>
                      <a:pt x="-8660" y="112585"/>
                      <a:pt x="25981" y="138567"/>
                    </a:cubicBezTo>
                    <a:cubicBezTo>
                      <a:pt x="51963" y="173208"/>
                      <a:pt x="103925" y="173208"/>
                      <a:pt x="138567" y="13856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3" name="Freeform: Shape 454">
                <a:extLst>
                  <a:ext uri="{FF2B5EF4-FFF2-40B4-BE49-F238E27FC236}">
                    <a16:creationId xmlns:a16="http://schemas.microsoft.com/office/drawing/2014/main" xmlns="" id="{2F7FB0E3-8A43-4036-B2B0-D198F0AE82DC}"/>
                  </a:ext>
                </a:extLst>
              </p:cNvPr>
              <p:cNvSpPr/>
              <p:nvPr/>
            </p:nvSpPr>
            <p:spPr>
              <a:xfrm>
                <a:off x="1945494" y="4304456"/>
                <a:ext cx="298784" cy="292289"/>
              </a:xfrm>
              <a:custGeom>
                <a:avLst/>
                <a:gdLst>
                  <a:gd name="connsiteX0" fmla="*/ 253317 w 298784"/>
                  <a:gd name="connsiteY0" fmla="*/ 253317 h 292289"/>
                  <a:gd name="connsiteX1" fmla="*/ 253317 w 298784"/>
                  <a:gd name="connsiteY1" fmla="*/ 45467 h 292289"/>
                  <a:gd name="connsiteX2" fmla="*/ 45467 w 298784"/>
                  <a:gd name="connsiteY2" fmla="*/ 45467 h 292289"/>
                  <a:gd name="connsiteX3" fmla="*/ 45467 w 298784"/>
                  <a:gd name="connsiteY3" fmla="*/ 253317 h 292289"/>
                  <a:gd name="connsiteX4" fmla="*/ 253317 w 298784"/>
                  <a:gd name="connsiteY4" fmla="*/ 253317 h 2922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8784" h="292289">
                    <a:moveTo>
                      <a:pt x="253317" y="253317"/>
                    </a:moveTo>
                    <a:cubicBezTo>
                      <a:pt x="313940" y="192694"/>
                      <a:pt x="313940" y="106090"/>
                      <a:pt x="253317" y="45467"/>
                    </a:cubicBezTo>
                    <a:cubicBezTo>
                      <a:pt x="192694" y="-15156"/>
                      <a:pt x="106090" y="-15156"/>
                      <a:pt x="45467" y="45467"/>
                    </a:cubicBezTo>
                    <a:cubicBezTo>
                      <a:pt x="-15156" y="106090"/>
                      <a:pt x="-15156" y="192694"/>
                      <a:pt x="45467" y="253317"/>
                    </a:cubicBezTo>
                    <a:cubicBezTo>
                      <a:pt x="106090" y="305280"/>
                      <a:pt x="201355" y="305280"/>
                      <a:pt x="253317" y="25331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29" name="Graphic 1">
              <a:extLst>
                <a:ext uri="{FF2B5EF4-FFF2-40B4-BE49-F238E27FC236}">
                  <a16:creationId xmlns:a16="http://schemas.microsoft.com/office/drawing/2014/main" xmlns="" id="{451363D2-DA39-4D84-9893-6FB681A53FAF}"/>
                </a:ext>
              </a:extLst>
            </p:cNvPr>
            <p:cNvGrpSpPr/>
            <p:nvPr/>
          </p:nvGrpSpPr>
          <p:grpSpPr>
            <a:xfrm>
              <a:off x="-338893" y="2672916"/>
              <a:ext cx="2237898" cy="1046067"/>
              <a:chOff x="-659126" y="2132856"/>
              <a:chExt cx="6781108" cy="3169713"/>
            </a:xfrm>
            <a:grpFill/>
          </p:grpSpPr>
          <p:grpSp>
            <p:nvGrpSpPr>
              <p:cNvPr id="882" name="Graphic 1">
                <a:extLst>
                  <a:ext uri="{FF2B5EF4-FFF2-40B4-BE49-F238E27FC236}">
                    <a16:creationId xmlns:a16="http://schemas.microsoft.com/office/drawing/2014/main" xmlns="" id="{E42EAF7F-5186-40D6-ABC6-84476C16C667}"/>
                  </a:ext>
                </a:extLst>
              </p:cNvPr>
              <p:cNvGrpSpPr/>
              <p:nvPr/>
            </p:nvGrpSpPr>
            <p:grpSpPr>
              <a:xfrm>
                <a:off x="-659126" y="2243382"/>
                <a:ext cx="6781108" cy="2942550"/>
                <a:chOff x="-659126" y="2243382"/>
                <a:chExt cx="6781108" cy="2942550"/>
              </a:xfrm>
              <a:grpFill/>
            </p:grpSpPr>
            <p:sp>
              <p:nvSpPr>
                <p:cNvPr id="934" name="Freeform: Shape 442">
                  <a:extLst>
                    <a:ext uri="{FF2B5EF4-FFF2-40B4-BE49-F238E27FC236}">
                      <a16:creationId xmlns:a16="http://schemas.microsoft.com/office/drawing/2014/main" xmlns="" id="{ACA7C929-B2ED-4E12-A3F9-4955D3C5858B}"/>
                    </a:ext>
                  </a:extLst>
                </p:cNvPr>
                <p:cNvSpPr/>
                <p:nvPr/>
              </p:nvSpPr>
              <p:spPr>
                <a:xfrm>
                  <a:off x="-659126" y="4228677"/>
                  <a:ext cx="86604" cy="69283"/>
                </a:xfrm>
                <a:custGeom>
                  <a:avLst/>
                  <a:gdLst>
                    <a:gd name="connsiteX0" fmla="*/ 0 w 86604"/>
                    <a:gd name="connsiteY0" fmla="*/ 0 h 69283"/>
                    <a:gd name="connsiteX1" fmla="*/ 0 w 86604"/>
                    <a:gd name="connsiteY1" fmla="*/ 69283 h 69283"/>
                    <a:gd name="connsiteX2" fmla="*/ 0 w 86604"/>
                    <a:gd name="connsiteY2" fmla="*/ 69283 h 69283"/>
                    <a:gd name="connsiteX3" fmla="*/ 0 w 86604"/>
                    <a:gd name="connsiteY3" fmla="*/ 0 h 692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6604" h="69283">
                      <a:moveTo>
                        <a:pt x="0" y="0"/>
                      </a:moveTo>
                      <a:lnTo>
                        <a:pt x="0" y="69283"/>
                      </a:lnTo>
                      <a:lnTo>
                        <a:pt x="0" y="6928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35" name="Freeform: Shape 443">
                  <a:extLst>
                    <a:ext uri="{FF2B5EF4-FFF2-40B4-BE49-F238E27FC236}">
                      <a16:creationId xmlns:a16="http://schemas.microsoft.com/office/drawing/2014/main" xmlns="" id="{B9408EE2-77A4-4D0B-8EC9-47F0F318D8C2}"/>
                    </a:ext>
                  </a:extLst>
                </p:cNvPr>
                <p:cNvSpPr/>
                <p:nvPr/>
              </p:nvSpPr>
              <p:spPr>
                <a:xfrm>
                  <a:off x="-659126" y="2243382"/>
                  <a:ext cx="6781108" cy="2942550"/>
                </a:xfrm>
                <a:custGeom>
                  <a:avLst/>
                  <a:gdLst>
                    <a:gd name="connsiteX0" fmla="*/ 684173 w 6781108"/>
                    <a:gd name="connsiteY0" fmla="*/ 2643487 h 2942550"/>
                    <a:gd name="connsiteX1" fmla="*/ 1411648 w 6781108"/>
                    <a:gd name="connsiteY1" fmla="*/ 2937941 h 2942550"/>
                    <a:gd name="connsiteX2" fmla="*/ 2182426 w 6781108"/>
                    <a:gd name="connsiteY2" fmla="*/ 2747412 h 2942550"/>
                    <a:gd name="connsiteX3" fmla="*/ 3680678 w 6781108"/>
                    <a:gd name="connsiteY3" fmla="*/ 1327103 h 2942550"/>
                    <a:gd name="connsiteX4" fmla="*/ 4468776 w 6781108"/>
                    <a:gd name="connsiteY4" fmla="*/ 530345 h 2942550"/>
                    <a:gd name="connsiteX5" fmla="*/ 5308837 w 6781108"/>
                    <a:gd name="connsiteY5" fmla="*/ 54022 h 2942550"/>
                    <a:gd name="connsiteX6" fmla="*/ 6781108 w 6781108"/>
                    <a:gd name="connsiteY6" fmla="*/ 668911 h 2942550"/>
                    <a:gd name="connsiteX7" fmla="*/ 6781108 w 6781108"/>
                    <a:gd name="connsiteY7" fmla="*/ 616949 h 2942550"/>
                    <a:gd name="connsiteX8" fmla="*/ 5750518 w 6781108"/>
                    <a:gd name="connsiteY8" fmla="*/ 19380 h 2942550"/>
                    <a:gd name="connsiteX9" fmla="*/ 4243605 w 6781108"/>
                    <a:gd name="connsiteY9" fmla="*/ 686232 h 2942550"/>
                    <a:gd name="connsiteX10" fmla="*/ 2702051 w 6781108"/>
                    <a:gd name="connsiteY10" fmla="*/ 2323052 h 2942550"/>
                    <a:gd name="connsiteX11" fmla="*/ 1896632 w 6781108"/>
                    <a:gd name="connsiteY11" fmla="*/ 2842676 h 2942550"/>
                    <a:gd name="connsiteX12" fmla="*/ 978627 w 6781108"/>
                    <a:gd name="connsiteY12" fmla="*/ 2773393 h 2942550"/>
                    <a:gd name="connsiteX13" fmla="*/ 51963 w 6781108"/>
                    <a:gd name="connsiteY13" fmla="*/ 2037258 h 2942550"/>
                    <a:gd name="connsiteX14" fmla="*/ 8660 w 6781108"/>
                    <a:gd name="connsiteY14" fmla="*/ 1993955 h 2942550"/>
                    <a:gd name="connsiteX15" fmla="*/ 0 w 6781108"/>
                    <a:gd name="connsiteY15" fmla="*/ 2054578 h 2942550"/>
                    <a:gd name="connsiteX16" fmla="*/ 684173 w 6781108"/>
                    <a:gd name="connsiteY16" fmla="*/ 2643487 h 29425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6781108" h="2942550">
                      <a:moveTo>
                        <a:pt x="684173" y="2643487"/>
                      </a:moveTo>
                      <a:cubicBezTo>
                        <a:pt x="900684" y="2790714"/>
                        <a:pt x="1143175" y="2911960"/>
                        <a:pt x="1411648" y="2937941"/>
                      </a:cubicBezTo>
                      <a:cubicBezTo>
                        <a:pt x="1680121" y="2963922"/>
                        <a:pt x="1948594" y="2877318"/>
                        <a:pt x="2182426" y="2747412"/>
                      </a:cubicBezTo>
                      <a:cubicBezTo>
                        <a:pt x="2779994" y="2409656"/>
                        <a:pt x="3230336" y="1838068"/>
                        <a:pt x="3680678" y="1327103"/>
                      </a:cubicBezTo>
                      <a:cubicBezTo>
                        <a:pt x="3931830" y="1049970"/>
                        <a:pt x="4182982" y="772836"/>
                        <a:pt x="4468776" y="530345"/>
                      </a:cubicBezTo>
                      <a:cubicBezTo>
                        <a:pt x="4711268" y="322495"/>
                        <a:pt x="4988401" y="131965"/>
                        <a:pt x="5308837" y="54022"/>
                      </a:cubicBezTo>
                      <a:cubicBezTo>
                        <a:pt x="5871764" y="-75885"/>
                        <a:pt x="6382728" y="287853"/>
                        <a:pt x="6781108" y="668911"/>
                      </a:cubicBezTo>
                      <a:lnTo>
                        <a:pt x="6781108" y="616949"/>
                      </a:lnTo>
                      <a:cubicBezTo>
                        <a:pt x="6486654" y="339815"/>
                        <a:pt x="6148897" y="97324"/>
                        <a:pt x="5750518" y="19380"/>
                      </a:cubicBezTo>
                      <a:cubicBezTo>
                        <a:pt x="5161610" y="-93206"/>
                        <a:pt x="4641984" y="305174"/>
                        <a:pt x="4243605" y="686232"/>
                      </a:cubicBezTo>
                      <a:cubicBezTo>
                        <a:pt x="3697999" y="1205857"/>
                        <a:pt x="3256317" y="1820747"/>
                        <a:pt x="2702051" y="2323052"/>
                      </a:cubicBezTo>
                      <a:cubicBezTo>
                        <a:pt x="2468219" y="2539562"/>
                        <a:pt x="2199746" y="2738752"/>
                        <a:pt x="1896632" y="2842676"/>
                      </a:cubicBezTo>
                      <a:cubicBezTo>
                        <a:pt x="1584857" y="2946602"/>
                        <a:pt x="1273082" y="2911960"/>
                        <a:pt x="978627" y="2773393"/>
                      </a:cubicBezTo>
                      <a:cubicBezTo>
                        <a:pt x="623550" y="2600185"/>
                        <a:pt x="320436" y="2314391"/>
                        <a:pt x="51963" y="2037258"/>
                      </a:cubicBezTo>
                      <a:cubicBezTo>
                        <a:pt x="34642" y="2019937"/>
                        <a:pt x="25981" y="2002616"/>
                        <a:pt x="8660" y="1993955"/>
                      </a:cubicBezTo>
                      <a:lnTo>
                        <a:pt x="0" y="2054578"/>
                      </a:lnTo>
                      <a:cubicBezTo>
                        <a:pt x="207850" y="2271089"/>
                        <a:pt x="433021" y="2478939"/>
                        <a:pt x="684173" y="2643487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83" name="Graphic 1">
                <a:extLst>
                  <a:ext uri="{FF2B5EF4-FFF2-40B4-BE49-F238E27FC236}">
                    <a16:creationId xmlns:a16="http://schemas.microsoft.com/office/drawing/2014/main" xmlns="" id="{F7DA8B9C-B413-4140-976B-12AA2FC3140B}"/>
                  </a:ext>
                </a:extLst>
              </p:cNvPr>
              <p:cNvGrpSpPr/>
              <p:nvPr/>
            </p:nvGrpSpPr>
            <p:grpSpPr>
              <a:xfrm>
                <a:off x="-659126" y="2251869"/>
                <a:ext cx="6763786" cy="2932974"/>
                <a:chOff x="-659126" y="2251869"/>
                <a:chExt cx="6763786" cy="2932974"/>
              </a:xfrm>
              <a:grpFill/>
            </p:grpSpPr>
            <p:sp>
              <p:nvSpPr>
                <p:cNvPr id="932" name="Freeform: Shape 440">
                  <a:extLst>
                    <a:ext uri="{FF2B5EF4-FFF2-40B4-BE49-F238E27FC236}">
                      <a16:creationId xmlns:a16="http://schemas.microsoft.com/office/drawing/2014/main" xmlns="" id="{B2071E10-4525-4997-A54C-0CF6A8E30E69}"/>
                    </a:ext>
                  </a:extLst>
                </p:cNvPr>
                <p:cNvSpPr/>
                <p:nvPr/>
              </p:nvSpPr>
              <p:spPr>
                <a:xfrm>
                  <a:off x="-659126" y="3146124"/>
                  <a:ext cx="86604" cy="51962"/>
                </a:xfrm>
                <a:custGeom>
                  <a:avLst/>
                  <a:gdLst>
                    <a:gd name="connsiteX0" fmla="*/ 0 w 86604"/>
                    <a:gd name="connsiteY0" fmla="*/ 0 h 51962"/>
                    <a:gd name="connsiteX1" fmla="*/ 0 w 86604"/>
                    <a:gd name="connsiteY1" fmla="*/ 51963 h 51962"/>
                    <a:gd name="connsiteX2" fmla="*/ 0 w 86604"/>
                    <a:gd name="connsiteY2" fmla="*/ 51963 h 51962"/>
                    <a:gd name="connsiteX3" fmla="*/ 0 w 86604"/>
                    <a:gd name="connsiteY3" fmla="*/ 0 h 519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6604" h="51962">
                      <a:moveTo>
                        <a:pt x="0" y="0"/>
                      </a:moveTo>
                      <a:lnTo>
                        <a:pt x="0" y="51963"/>
                      </a:lnTo>
                      <a:lnTo>
                        <a:pt x="0" y="519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33" name="Freeform: Shape 441">
                  <a:extLst>
                    <a:ext uri="{FF2B5EF4-FFF2-40B4-BE49-F238E27FC236}">
                      <a16:creationId xmlns:a16="http://schemas.microsoft.com/office/drawing/2014/main" xmlns="" id="{7104BC11-4736-47E9-A983-FB402A2D354D}"/>
                    </a:ext>
                  </a:extLst>
                </p:cNvPr>
                <p:cNvSpPr/>
                <p:nvPr/>
              </p:nvSpPr>
              <p:spPr>
                <a:xfrm>
                  <a:off x="-659126" y="2251869"/>
                  <a:ext cx="6763786" cy="2932974"/>
                </a:xfrm>
                <a:custGeom>
                  <a:avLst/>
                  <a:gdLst>
                    <a:gd name="connsiteX0" fmla="*/ 536946 w 6763786"/>
                    <a:gd name="connsiteY0" fmla="*/ 443914 h 2932974"/>
                    <a:gd name="connsiteX1" fmla="*/ 1377007 w 6763786"/>
                    <a:gd name="connsiteY1" fmla="*/ 36874 h 2932974"/>
                    <a:gd name="connsiteX2" fmla="*/ 2286351 w 6763786"/>
                    <a:gd name="connsiteY2" fmla="*/ 296687 h 2932974"/>
                    <a:gd name="connsiteX3" fmla="*/ 3862547 w 6763786"/>
                    <a:gd name="connsiteY3" fmla="*/ 1872883 h 2932974"/>
                    <a:gd name="connsiteX4" fmla="*/ 5317497 w 6763786"/>
                    <a:gd name="connsiteY4" fmla="*/ 2912133 h 2932974"/>
                    <a:gd name="connsiteX5" fmla="*/ 6763787 w 6763786"/>
                    <a:gd name="connsiteY5" fmla="*/ 2305904 h 2932974"/>
                    <a:gd name="connsiteX6" fmla="*/ 6763787 w 6763786"/>
                    <a:gd name="connsiteY6" fmla="*/ 2253941 h 2932974"/>
                    <a:gd name="connsiteX7" fmla="*/ 6607900 w 6763786"/>
                    <a:gd name="connsiteY7" fmla="*/ 2392508 h 2932974"/>
                    <a:gd name="connsiteX8" fmla="*/ 5767839 w 6763786"/>
                    <a:gd name="connsiteY8" fmla="*/ 2868831 h 2932974"/>
                    <a:gd name="connsiteX9" fmla="*/ 4070397 w 6763786"/>
                    <a:gd name="connsiteY9" fmla="*/ 2028770 h 2932974"/>
                    <a:gd name="connsiteX10" fmla="*/ 2554824 w 6763786"/>
                    <a:gd name="connsiteY10" fmla="*/ 443914 h 2932974"/>
                    <a:gd name="connsiteX11" fmla="*/ 1065232 w 6763786"/>
                    <a:gd name="connsiteY11" fmla="*/ 88837 h 2932974"/>
                    <a:gd name="connsiteX12" fmla="*/ 216510 w 6763786"/>
                    <a:gd name="connsiteY12" fmla="*/ 677745 h 2932974"/>
                    <a:gd name="connsiteX13" fmla="*/ 0 w 6763786"/>
                    <a:gd name="connsiteY13" fmla="*/ 894256 h 2932974"/>
                    <a:gd name="connsiteX14" fmla="*/ 0 w 6763786"/>
                    <a:gd name="connsiteY14" fmla="*/ 946218 h 2932974"/>
                    <a:gd name="connsiteX15" fmla="*/ 536946 w 6763786"/>
                    <a:gd name="connsiteY15" fmla="*/ 443914 h 29329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6763786" h="2932974">
                      <a:moveTo>
                        <a:pt x="536946" y="443914"/>
                      </a:moveTo>
                      <a:cubicBezTo>
                        <a:pt x="779438" y="253385"/>
                        <a:pt x="1065232" y="80176"/>
                        <a:pt x="1377007" y="36874"/>
                      </a:cubicBezTo>
                      <a:cubicBezTo>
                        <a:pt x="1706103" y="-6428"/>
                        <a:pt x="2017878" y="123478"/>
                        <a:pt x="2286351" y="296687"/>
                      </a:cubicBezTo>
                      <a:cubicBezTo>
                        <a:pt x="2909901" y="712387"/>
                        <a:pt x="3368903" y="1335937"/>
                        <a:pt x="3862547" y="1872883"/>
                      </a:cubicBezTo>
                      <a:cubicBezTo>
                        <a:pt x="4252266" y="2297244"/>
                        <a:pt x="4728589" y="2799548"/>
                        <a:pt x="5317497" y="2912133"/>
                      </a:cubicBezTo>
                      <a:cubicBezTo>
                        <a:pt x="5871764" y="3024719"/>
                        <a:pt x="6374068" y="2660981"/>
                        <a:pt x="6763787" y="2305904"/>
                      </a:cubicBezTo>
                      <a:lnTo>
                        <a:pt x="6763787" y="2253941"/>
                      </a:lnTo>
                      <a:cubicBezTo>
                        <a:pt x="6711825" y="2305904"/>
                        <a:pt x="6659862" y="2349206"/>
                        <a:pt x="6607900" y="2392508"/>
                      </a:cubicBezTo>
                      <a:cubicBezTo>
                        <a:pt x="6365408" y="2600358"/>
                        <a:pt x="6088275" y="2790887"/>
                        <a:pt x="5767839" y="2868831"/>
                      </a:cubicBezTo>
                      <a:cubicBezTo>
                        <a:pt x="5100987" y="3033379"/>
                        <a:pt x="4503418" y="2470452"/>
                        <a:pt x="4070397" y="2028770"/>
                      </a:cubicBezTo>
                      <a:cubicBezTo>
                        <a:pt x="3559432" y="1509145"/>
                        <a:pt x="3126411" y="902916"/>
                        <a:pt x="2554824" y="443914"/>
                      </a:cubicBezTo>
                      <a:cubicBezTo>
                        <a:pt x="2121803" y="97497"/>
                        <a:pt x="1610838" y="-136334"/>
                        <a:pt x="1065232" y="88837"/>
                      </a:cubicBezTo>
                      <a:cubicBezTo>
                        <a:pt x="736136" y="218743"/>
                        <a:pt x="467663" y="443914"/>
                        <a:pt x="216510" y="677745"/>
                      </a:cubicBezTo>
                      <a:cubicBezTo>
                        <a:pt x="138567" y="747029"/>
                        <a:pt x="69283" y="824972"/>
                        <a:pt x="0" y="894256"/>
                      </a:cubicBezTo>
                      <a:lnTo>
                        <a:pt x="0" y="946218"/>
                      </a:lnTo>
                      <a:cubicBezTo>
                        <a:pt x="173208" y="773010"/>
                        <a:pt x="346417" y="599801"/>
                        <a:pt x="536946" y="44391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84" name="Graphic 1">
                <a:extLst>
                  <a:ext uri="{FF2B5EF4-FFF2-40B4-BE49-F238E27FC236}">
                    <a16:creationId xmlns:a16="http://schemas.microsoft.com/office/drawing/2014/main" xmlns="" id="{31D9AF07-94DB-4807-8758-24E796E85D2B}"/>
                  </a:ext>
                </a:extLst>
              </p:cNvPr>
              <p:cNvGrpSpPr/>
              <p:nvPr/>
            </p:nvGrpSpPr>
            <p:grpSpPr>
              <a:xfrm>
                <a:off x="-607163" y="2839471"/>
                <a:ext cx="259812" cy="1756483"/>
                <a:chOff x="-607163" y="2839471"/>
                <a:chExt cx="259812" cy="1756483"/>
              </a:xfrm>
              <a:grpFill/>
            </p:grpSpPr>
            <p:sp>
              <p:nvSpPr>
                <p:cNvPr id="929" name="Freeform: Shape 437">
                  <a:extLst>
                    <a:ext uri="{FF2B5EF4-FFF2-40B4-BE49-F238E27FC236}">
                      <a16:creationId xmlns:a16="http://schemas.microsoft.com/office/drawing/2014/main" xmlns="" id="{8110267A-0C15-4768-B5C0-A028F1D55C85}"/>
                    </a:ext>
                  </a:extLst>
                </p:cNvPr>
                <p:cNvSpPr/>
                <p:nvPr/>
              </p:nvSpPr>
              <p:spPr>
                <a:xfrm>
                  <a:off x="-494578" y="2936109"/>
                  <a:ext cx="34641" cy="1554545"/>
                </a:xfrm>
                <a:custGeom>
                  <a:avLst/>
                  <a:gdLst>
                    <a:gd name="connsiteX0" fmla="*/ 0 w 34641"/>
                    <a:gd name="connsiteY0" fmla="*/ 19486 h 1554545"/>
                    <a:gd name="connsiteX1" fmla="*/ 0 w 34641"/>
                    <a:gd name="connsiteY1" fmla="*/ 1535059 h 1554545"/>
                    <a:gd name="connsiteX2" fmla="*/ 34642 w 34641"/>
                    <a:gd name="connsiteY2" fmla="*/ 1535059 h 1554545"/>
                    <a:gd name="connsiteX3" fmla="*/ 34642 w 34641"/>
                    <a:gd name="connsiteY3" fmla="*/ 19486 h 1554545"/>
                    <a:gd name="connsiteX4" fmla="*/ 0 w 34641"/>
                    <a:gd name="connsiteY4" fmla="*/ 19486 h 15545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1554545">
                      <a:moveTo>
                        <a:pt x="0" y="19486"/>
                      </a:moveTo>
                      <a:cubicBezTo>
                        <a:pt x="0" y="521790"/>
                        <a:pt x="0" y="1032755"/>
                        <a:pt x="0" y="1535059"/>
                      </a:cubicBezTo>
                      <a:cubicBezTo>
                        <a:pt x="0" y="1561041"/>
                        <a:pt x="34642" y="1561041"/>
                        <a:pt x="34642" y="1535059"/>
                      </a:cubicBezTo>
                      <a:cubicBezTo>
                        <a:pt x="34642" y="1032755"/>
                        <a:pt x="34642" y="521790"/>
                        <a:pt x="34642" y="19486"/>
                      </a:cubicBezTo>
                      <a:cubicBezTo>
                        <a:pt x="34642" y="-6495"/>
                        <a:pt x="0" y="-6495"/>
                        <a:pt x="0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30" name="Freeform: Shape 438">
                  <a:extLst>
                    <a:ext uri="{FF2B5EF4-FFF2-40B4-BE49-F238E27FC236}">
                      <a16:creationId xmlns:a16="http://schemas.microsoft.com/office/drawing/2014/main" xmlns="" id="{9220931B-3F57-408C-A013-079CDC0F0520}"/>
                    </a:ext>
                  </a:extLst>
                </p:cNvPr>
                <p:cNvSpPr/>
                <p:nvPr/>
              </p:nvSpPr>
              <p:spPr>
                <a:xfrm>
                  <a:off x="-607163" y="4306553"/>
                  <a:ext cx="259812" cy="289400"/>
                </a:xfrm>
                <a:custGeom>
                  <a:avLst/>
                  <a:gdLst>
                    <a:gd name="connsiteX0" fmla="*/ 129906 w 259812"/>
                    <a:gd name="connsiteY0" fmla="*/ 78011 h 289400"/>
                    <a:gd name="connsiteX1" fmla="*/ 0 w 259812"/>
                    <a:gd name="connsiteY1" fmla="*/ 8728 h 289400"/>
                    <a:gd name="connsiteX2" fmla="*/ 129906 w 259812"/>
                    <a:gd name="connsiteY2" fmla="*/ 207917 h 289400"/>
                    <a:gd name="connsiteX3" fmla="*/ 259813 w 259812"/>
                    <a:gd name="connsiteY3" fmla="*/ 268540 h 289400"/>
                    <a:gd name="connsiteX4" fmla="*/ 129906 w 259812"/>
                    <a:gd name="connsiteY4" fmla="*/ 78011 h 2894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9400">
                      <a:moveTo>
                        <a:pt x="129906" y="78011"/>
                      </a:moveTo>
                      <a:cubicBezTo>
                        <a:pt x="60623" y="17388"/>
                        <a:pt x="0" y="-17254"/>
                        <a:pt x="0" y="8728"/>
                      </a:cubicBezTo>
                      <a:cubicBezTo>
                        <a:pt x="0" y="34709"/>
                        <a:pt x="60623" y="129974"/>
                        <a:pt x="129906" y="207917"/>
                      </a:cubicBezTo>
                      <a:cubicBezTo>
                        <a:pt x="199190" y="285861"/>
                        <a:pt x="259813" y="311843"/>
                        <a:pt x="259813" y="268540"/>
                      </a:cubicBezTo>
                      <a:cubicBezTo>
                        <a:pt x="259813" y="225238"/>
                        <a:pt x="199190" y="138634"/>
                        <a:pt x="129906" y="7801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31" name="Freeform: Shape 439">
                  <a:extLst>
                    <a:ext uri="{FF2B5EF4-FFF2-40B4-BE49-F238E27FC236}">
                      <a16:creationId xmlns:a16="http://schemas.microsoft.com/office/drawing/2014/main" xmlns="" id="{9A28FD76-0EC6-4379-B3A0-25B228412E5A}"/>
                    </a:ext>
                  </a:extLst>
                </p:cNvPr>
                <p:cNvSpPr/>
                <p:nvPr/>
              </p:nvSpPr>
              <p:spPr>
                <a:xfrm>
                  <a:off x="-607163" y="2839471"/>
                  <a:ext cx="259812" cy="290555"/>
                </a:xfrm>
                <a:custGeom>
                  <a:avLst/>
                  <a:gdLst>
                    <a:gd name="connsiteX0" fmla="*/ 129906 w 259812"/>
                    <a:gd name="connsiteY0" fmla="*/ 81483 h 290555"/>
                    <a:gd name="connsiteX1" fmla="*/ 0 w 259812"/>
                    <a:gd name="connsiteY1" fmla="*/ 280673 h 290555"/>
                    <a:gd name="connsiteX2" fmla="*/ 129906 w 259812"/>
                    <a:gd name="connsiteY2" fmla="*/ 211389 h 290555"/>
                    <a:gd name="connsiteX3" fmla="*/ 259813 w 259812"/>
                    <a:gd name="connsiteY3" fmla="*/ 20860 h 290555"/>
                    <a:gd name="connsiteX4" fmla="*/ 129906 w 259812"/>
                    <a:gd name="connsiteY4" fmla="*/ 81483 h 290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90555">
                      <a:moveTo>
                        <a:pt x="129906" y="81483"/>
                      </a:moveTo>
                      <a:cubicBezTo>
                        <a:pt x="51963" y="159427"/>
                        <a:pt x="0" y="246031"/>
                        <a:pt x="0" y="280673"/>
                      </a:cubicBezTo>
                      <a:cubicBezTo>
                        <a:pt x="0" y="306654"/>
                        <a:pt x="60623" y="280673"/>
                        <a:pt x="129906" y="211389"/>
                      </a:cubicBezTo>
                      <a:cubicBezTo>
                        <a:pt x="199190" y="150766"/>
                        <a:pt x="259813" y="64162"/>
                        <a:pt x="259813" y="20860"/>
                      </a:cubicBezTo>
                      <a:cubicBezTo>
                        <a:pt x="259813" y="-22442"/>
                        <a:pt x="199190" y="3539"/>
                        <a:pt x="129906" y="8148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85" name="Graphic 1">
                <a:extLst>
                  <a:ext uri="{FF2B5EF4-FFF2-40B4-BE49-F238E27FC236}">
                    <a16:creationId xmlns:a16="http://schemas.microsoft.com/office/drawing/2014/main" xmlns="" id="{FCD217F5-B627-4AF8-9CC6-FE4AAECF07E1}"/>
                  </a:ext>
                </a:extLst>
              </p:cNvPr>
              <p:cNvGrpSpPr/>
              <p:nvPr/>
            </p:nvGrpSpPr>
            <p:grpSpPr>
              <a:xfrm>
                <a:off x="-9594" y="2362455"/>
                <a:ext cx="259812" cy="2708162"/>
                <a:chOff x="-9594" y="2362455"/>
                <a:chExt cx="259812" cy="2708162"/>
              </a:xfrm>
              <a:grpFill/>
            </p:grpSpPr>
            <p:sp>
              <p:nvSpPr>
                <p:cNvPr id="926" name="Freeform: Shape 434">
                  <a:extLst>
                    <a:ext uri="{FF2B5EF4-FFF2-40B4-BE49-F238E27FC236}">
                      <a16:creationId xmlns:a16="http://schemas.microsoft.com/office/drawing/2014/main" xmlns="" id="{AFB9A4DD-20E8-4574-B59A-54281C26FAAD}"/>
                    </a:ext>
                  </a:extLst>
                </p:cNvPr>
                <p:cNvSpPr/>
                <p:nvPr/>
              </p:nvSpPr>
              <p:spPr>
                <a:xfrm>
                  <a:off x="94330" y="2425145"/>
                  <a:ext cx="35786" cy="2559153"/>
                </a:xfrm>
                <a:custGeom>
                  <a:avLst/>
                  <a:gdLst>
                    <a:gd name="connsiteX0" fmla="*/ 0 w 35786"/>
                    <a:gd name="connsiteY0" fmla="*/ 19486 h 2559153"/>
                    <a:gd name="connsiteX1" fmla="*/ 0 w 35786"/>
                    <a:gd name="connsiteY1" fmla="*/ 2539668 h 2559153"/>
                    <a:gd name="connsiteX2" fmla="*/ 34642 w 35786"/>
                    <a:gd name="connsiteY2" fmla="*/ 2539668 h 2559153"/>
                    <a:gd name="connsiteX3" fmla="*/ 34642 w 35786"/>
                    <a:gd name="connsiteY3" fmla="*/ 19486 h 2559153"/>
                    <a:gd name="connsiteX4" fmla="*/ 0 w 35786"/>
                    <a:gd name="connsiteY4" fmla="*/ 19486 h 2559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2559153">
                      <a:moveTo>
                        <a:pt x="0" y="19486"/>
                      </a:moveTo>
                      <a:cubicBezTo>
                        <a:pt x="0" y="859547"/>
                        <a:pt x="0" y="1699607"/>
                        <a:pt x="0" y="2539668"/>
                      </a:cubicBezTo>
                      <a:cubicBezTo>
                        <a:pt x="0" y="2565649"/>
                        <a:pt x="34642" y="2565649"/>
                        <a:pt x="34642" y="2539668"/>
                      </a:cubicBezTo>
                      <a:cubicBezTo>
                        <a:pt x="34642" y="1699607"/>
                        <a:pt x="34642" y="859547"/>
                        <a:pt x="34642" y="19486"/>
                      </a:cubicBezTo>
                      <a:cubicBezTo>
                        <a:pt x="43302" y="-6495"/>
                        <a:pt x="0" y="-6495"/>
                        <a:pt x="0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27" name="Freeform: Shape 435">
                  <a:extLst>
                    <a:ext uri="{FF2B5EF4-FFF2-40B4-BE49-F238E27FC236}">
                      <a16:creationId xmlns:a16="http://schemas.microsoft.com/office/drawing/2014/main" xmlns="" id="{BCCCA664-BADC-48AB-B6A2-683077636870}"/>
                    </a:ext>
                  </a:extLst>
                </p:cNvPr>
                <p:cNvSpPr/>
                <p:nvPr/>
              </p:nvSpPr>
              <p:spPr>
                <a:xfrm>
                  <a:off x="-9594" y="4799182"/>
                  <a:ext cx="259812" cy="271435"/>
                </a:xfrm>
                <a:custGeom>
                  <a:avLst/>
                  <a:gdLst>
                    <a:gd name="connsiteX0" fmla="*/ 129906 w 259812"/>
                    <a:gd name="connsiteY0" fmla="*/ 27064 h 271435"/>
                    <a:gd name="connsiteX1" fmla="*/ 0 w 259812"/>
                    <a:gd name="connsiteY1" fmla="*/ 53045 h 271435"/>
                    <a:gd name="connsiteX2" fmla="*/ 129906 w 259812"/>
                    <a:gd name="connsiteY2" fmla="*/ 243574 h 271435"/>
                    <a:gd name="connsiteX3" fmla="*/ 259813 w 259812"/>
                    <a:gd name="connsiteY3" fmla="*/ 208933 h 271435"/>
                    <a:gd name="connsiteX4" fmla="*/ 129906 w 259812"/>
                    <a:gd name="connsiteY4" fmla="*/ 27064 h 2714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1435">
                      <a:moveTo>
                        <a:pt x="129906" y="27064"/>
                      </a:moveTo>
                      <a:cubicBezTo>
                        <a:pt x="60623" y="-16238"/>
                        <a:pt x="0" y="-7578"/>
                        <a:pt x="0" y="53045"/>
                      </a:cubicBezTo>
                      <a:cubicBezTo>
                        <a:pt x="0" y="105008"/>
                        <a:pt x="51963" y="191612"/>
                        <a:pt x="129906" y="243574"/>
                      </a:cubicBezTo>
                      <a:cubicBezTo>
                        <a:pt x="199190" y="295537"/>
                        <a:pt x="259813" y="269556"/>
                        <a:pt x="259813" y="208933"/>
                      </a:cubicBezTo>
                      <a:cubicBezTo>
                        <a:pt x="251152" y="148310"/>
                        <a:pt x="199190" y="70366"/>
                        <a:pt x="129906" y="2706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28" name="Freeform: Shape 436">
                  <a:extLst>
                    <a:ext uri="{FF2B5EF4-FFF2-40B4-BE49-F238E27FC236}">
                      <a16:creationId xmlns:a16="http://schemas.microsoft.com/office/drawing/2014/main" xmlns="" id="{10C12B43-BF0F-4570-8381-9F5C4AF19B75}"/>
                    </a:ext>
                  </a:extLst>
                </p:cNvPr>
                <p:cNvSpPr/>
                <p:nvPr/>
              </p:nvSpPr>
              <p:spPr>
                <a:xfrm>
                  <a:off x="-9594" y="2362455"/>
                  <a:ext cx="259812" cy="273787"/>
                </a:xfrm>
                <a:custGeom>
                  <a:avLst/>
                  <a:gdLst>
                    <a:gd name="connsiteX0" fmla="*/ 129906 w 259812"/>
                    <a:gd name="connsiteY0" fmla="*/ 30213 h 273787"/>
                    <a:gd name="connsiteX1" fmla="*/ 0 w 259812"/>
                    <a:gd name="connsiteY1" fmla="*/ 220743 h 273787"/>
                    <a:gd name="connsiteX2" fmla="*/ 129906 w 259812"/>
                    <a:gd name="connsiteY2" fmla="*/ 246724 h 273787"/>
                    <a:gd name="connsiteX3" fmla="*/ 259813 w 259812"/>
                    <a:gd name="connsiteY3" fmla="*/ 64855 h 273787"/>
                    <a:gd name="connsiteX4" fmla="*/ 129906 w 259812"/>
                    <a:gd name="connsiteY4" fmla="*/ 30213 h 2737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3787">
                      <a:moveTo>
                        <a:pt x="129906" y="30213"/>
                      </a:moveTo>
                      <a:cubicBezTo>
                        <a:pt x="51963" y="82176"/>
                        <a:pt x="0" y="168780"/>
                        <a:pt x="0" y="220743"/>
                      </a:cubicBezTo>
                      <a:cubicBezTo>
                        <a:pt x="0" y="281365"/>
                        <a:pt x="51963" y="290026"/>
                        <a:pt x="129906" y="246724"/>
                      </a:cubicBezTo>
                      <a:cubicBezTo>
                        <a:pt x="199190" y="203422"/>
                        <a:pt x="259813" y="125478"/>
                        <a:pt x="259813" y="64855"/>
                      </a:cubicBezTo>
                      <a:cubicBezTo>
                        <a:pt x="251152" y="-4428"/>
                        <a:pt x="199190" y="-21749"/>
                        <a:pt x="129906" y="3021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86" name="Graphic 1">
                <a:extLst>
                  <a:ext uri="{FF2B5EF4-FFF2-40B4-BE49-F238E27FC236}">
                    <a16:creationId xmlns:a16="http://schemas.microsoft.com/office/drawing/2014/main" xmlns="" id="{C905D18F-686E-4F57-8B07-BB6C1939F2E4}"/>
                  </a:ext>
                </a:extLst>
              </p:cNvPr>
              <p:cNvGrpSpPr/>
              <p:nvPr/>
            </p:nvGrpSpPr>
            <p:grpSpPr>
              <a:xfrm>
                <a:off x="579313" y="2140689"/>
                <a:ext cx="259812" cy="3154047"/>
                <a:chOff x="579313" y="2140689"/>
                <a:chExt cx="259812" cy="3154047"/>
              </a:xfrm>
              <a:grpFill/>
            </p:grpSpPr>
            <p:sp>
              <p:nvSpPr>
                <p:cNvPr id="923" name="Freeform: Shape 431">
                  <a:extLst>
                    <a:ext uri="{FF2B5EF4-FFF2-40B4-BE49-F238E27FC236}">
                      <a16:creationId xmlns:a16="http://schemas.microsoft.com/office/drawing/2014/main" xmlns="" id="{9301EE53-FF04-4BF4-B0CD-6628CC5797DB}"/>
                    </a:ext>
                  </a:extLst>
                </p:cNvPr>
                <p:cNvSpPr/>
                <p:nvPr/>
              </p:nvSpPr>
              <p:spPr>
                <a:xfrm>
                  <a:off x="691899" y="2189148"/>
                  <a:ext cx="34641" cy="3028981"/>
                </a:xfrm>
                <a:custGeom>
                  <a:avLst/>
                  <a:gdLst>
                    <a:gd name="connsiteX0" fmla="*/ 0 w 34641"/>
                    <a:gd name="connsiteY0" fmla="*/ 12991 h 3028981"/>
                    <a:gd name="connsiteX1" fmla="*/ 0 w 34641"/>
                    <a:gd name="connsiteY1" fmla="*/ 3009496 h 3028981"/>
                    <a:gd name="connsiteX2" fmla="*/ 34642 w 34641"/>
                    <a:gd name="connsiteY2" fmla="*/ 3009496 h 3028981"/>
                    <a:gd name="connsiteX3" fmla="*/ 34642 w 34641"/>
                    <a:gd name="connsiteY3" fmla="*/ 12991 h 3028981"/>
                    <a:gd name="connsiteX4" fmla="*/ 0 w 34641"/>
                    <a:gd name="connsiteY4" fmla="*/ 12991 h 30289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3028981">
                      <a:moveTo>
                        <a:pt x="0" y="12991"/>
                      </a:moveTo>
                      <a:cubicBezTo>
                        <a:pt x="0" y="1008939"/>
                        <a:pt x="0" y="2004887"/>
                        <a:pt x="0" y="3009496"/>
                      </a:cubicBezTo>
                      <a:cubicBezTo>
                        <a:pt x="0" y="3035477"/>
                        <a:pt x="34642" y="3035477"/>
                        <a:pt x="34642" y="3009496"/>
                      </a:cubicBezTo>
                      <a:cubicBezTo>
                        <a:pt x="34642" y="2013547"/>
                        <a:pt x="34642" y="1008939"/>
                        <a:pt x="34642" y="12991"/>
                      </a:cubicBezTo>
                      <a:cubicBezTo>
                        <a:pt x="34642" y="-4330"/>
                        <a:pt x="0" y="-4330"/>
                        <a:pt x="0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24" name="Freeform: Shape 432">
                  <a:extLst>
                    <a:ext uri="{FF2B5EF4-FFF2-40B4-BE49-F238E27FC236}">
                      <a16:creationId xmlns:a16="http://schemas.microsoft.com/office/drawing/2014/main" xmlns="" id="{BFA4EE9A-BAC8-4428-92FA-5ABA4FFED9F2}"/>
                    </a:ext>
                  </a:extLst>
                </p:cNvPr>
                <p:cNvSpPr/>
                <p:nvPr/>
              </p:nvSpPr>
              <p:spPr>
                <a:xfrm>
                  <a:off x="579313" y="5032998"/>
                  <a:ext cx="259812" cy="261737"/>
                </a:xfrm>
                <a:custGeom>
                  <a:avLst/>
                  <a:gdLst>
                    <a:gd name="connsiteX0" fmla="*/ 129906 w 259812"/>
                    <a:gd name="connsiteY0" fmla="*/ 1098 h 261737"/>
                    <a:gd name="connsiteX1" fmla="*/ 0 w 259812"/>
                    <a:gd name="connsiteY1" fmla="*/ 105023 h 261737"/>
                    <a:gd name="connsiteX2" fmla="*/ 129906 w 259812"/>
                    <a:gd name="connsiteY2" fmla="*/ 260911 h 261737"/>
                    <a:gd name="connsiteX3" fmla="*/ 259812 w 259812"/>
                    <a:gd name="connsiteY3" fmla="*/ 139665 h 261737"/>
                    <a:gd name="connsiteX4" fmla="*/ 129906 w 259812"/>
                    <a:gd name="connsiteY4" fmla="*/ 1098 h 2617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737">
                      <a:moveTo>
                        <a:pt x="129906" y="1098"/>
                      </a:moveTo>
                      <a:cubicBezTo>
                        <a:pt x="60623" y="-7562"/>
                        <a:pt x="0" y="35740"/>
                        <a:pt x="0" y="105023"/>
                      </a:cubicBezTo>
                      <a:cubicBezTo>
                        <a:pt x="0" y="174306"/>
                        <a:pt x="60623" y="243590"/>
                        <a:pt x="129906" y="260911"/>
                      </a:cubicBezTo>
                      <a:cubicBezTo>
                        <a:pt x="199190" y="269571"/>
                        <a:pt x="259812" y="208948"/>
                        <a:pt x="259812" y="139665"/>
                      </a:cubicBezTo>
                      <a:cubicBezTo>
                        <a:pt x="259812" y="70381"/>
                        <a:pt x="199190" y="9758"/>
                        <a:pt x="129906" y="10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25" name="Freeform: Shape 433">
                  <a:extLst>
                    <a:ext uri="{FF2B5EF4-FFF2-40B4-BE49-F238E27FC236}">
                      <a16:creationId xmlns:a16="http://schemas.microsoft.com/office/drawing/2014/main" xmlns="" id="{8409B368-24B7-4289-A470-667199CD3338}"/>
                    </a:ext>
                  </a:extLst>
                </p:cNvPr>
                <p:cNvSpPr/>
                <p:nvPr/>
              </p:nvSpPr>
              <p:spPr>
                <a:xfrm>
                  <a:off x="579313" y="2140689"/>
                  <a:ext cx="259812" cy="261737"/>
                </a:xfrm>
                <a:custGeom>
                  <a:avLst/>
                  <a:gdLst>
                    <a:gd name="connsiteX0" fmla="*/ 129906 w 259812"/>
                    <a:gd name="connsiteY0" fmla="*/ 827 h 261737"/>
                    <a:gd name="connsiteX1" fmla="*/ 0 w 259812"/>
                    <a:gd name="connsiteY1" fmla="*/ 156715 h 261737"/>
                    <a:gd name="connsiteX2" fmla="*/ 129906 w 259812"/>
                    <a:gd name="connsiteY2" fmla="*/ 260640 h 261737"/>
                    <a:gd name="connsiteX3" fmla="*/ 259812 w 259812"/>
                    <a:gd name="connsiteY3" fmla="*/ 122073 h 261737"/>
                    <a:gd name="connsiteX4" fmla="*/ 129906 w 259812"/>
                    <a:gd name="connsiteY4" fmla="*/ 827 h 2617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737">
                      <a:moveTo>
                        <a:pt x="129906" y="827"/>
                      </a:moveTo>
                      <a:cubicBezTo>
                        <a:pt x="60623" y="9488"/>
                        <a:pt x="0" y="87432"/>
                        <a:pt x="0" y="156715"/>
                      </a:cubicBezTo>
                      <a:cubicBezTo>
                        <a:pt x="0" y="225998"/>
                        <a:pt x="60623" y="269300"/>
                        <a:pt x="129906" y="260640"/>
                      </a:cubicBezTo>
                      <a:cubicBezTo>
                        <a:pt x="199190" y="251980"/>
                        <a:pt x="259812" y="191357"/>
                        <a:pt x="259812" y="122073"/>
                      </a:cubicBezTo>
                      <a:cubicBezTo>
                        <a:pt x="259812" y="52790"/>
                        <a:pt x="199190" y="-7833"/>
                        <a:pt x="129906" y="827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87" name="Graphic 1">
                <a:extLst>
                  <a:ext uri="{FF2B5EF4-FFF2-40B4-BE49-F238E27FC236}">
                    <a16:creationId xmlns:a16="http://schemas.microsoft.com/office/drawing/2014/main" xmlns="" id="{BF46E705-CDFC-4211-A482-04CA33E4A43E}"/>
                  </a:ext>
                </a:extLst>
              </p:cNvPr>
              <p:cNvGrpSpPr/>
              <p:nvPr/>
            </p:nvGrpSpPr>
            <p:grpSpPr>
              <a:xfrm>
                <a:off x="1176882" y="2219494"/>
                <a:ext cx="259812" cy="2996436"/>
                <a:chOff x="1176882" y="2219494"/>
                <a:chExt cx="259812" cy="2996436"/>
              </a:xfrm>
              <a:grpFill/>
            </p:grpSpPr>
            <p:sp>
              <p:nvSpPr>
                <p:cNvPr id="920" name="Freeform: Shape 428">
                  <a:extLst>
                    <a:ext uri="{FF2B5EF4-FFF2-40B4-BE49-F238E27FC236}">
                      <a16:creationId xmlns:a16="http://schemas.microsoft.com/office/drawing/2014/main" xmlns="" id="{0FCAF1E2-5F2D-4DB5-B940-49C030B4F595}"/>
                    </a:ext>
                  </a:extLst>
                </p:cNvPr>
                <p:cNvSpPr/>
                <p:nvPr/>
              </p:nvSpPr>
              <p:spPr>
                <a:xfrm>
                  <a:off x="1289468" y="2269257"/>
                  <a:ext cx="34641" cy="2870928"/>
                </a:xfrm>
                <a:custGeom>
                  <a:avLst/>
                  <a:gdLst>
                    <a:gd name="connsiteX0" fmla="*/ 0 w 34641"/>
                    <a:gd name="connsiteY0" fmla="*/ 19486 h 2870928"/>
                    <a:gd name="connsiteX1" fmla="*/ 0 w 34641"/>
                    <a:gd name="connsiteY1" fmla="*/ 2851443 h 2870928"/>
                    <a:gd name="connsiteX2" fmla="*/ 34642 w 34641"/>
                    <a:gd name="connsiteY2" fmla="*/ 2851443 h 2870928"/>
                    <a:gd name="connsiteX3" fmla="*/ 34642 w 34641"/>
                    <a:gd name="connsiteY3" fmla="*/ 19486 h 2870928"/>
                    <a:gd name="connsiteX4" fmla="*/ 0 w 34641"/>
                    <a:gd name="connsiteY4" fmla="*/ 19486 h 28709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2870928">
                      <a:moveTo>
                        <a:pt x="0" y="19486"/>
                      </a:moveTo>
                      <a:cubicBezTo>
                        <a:pt x="0" y="963472"/>
                        <a:pt x="0" y="1907457"/>
                        <a:pt x="0" y="2851443"/>
                      </a:cubicBezTo>
                      <a:cubicBezTo>
                        <a:pt x="0" y="2877424"/>
                        <a:pt x="34642" y="2877424"/>
                        <a:pt x="34642" y="2851443"/>
                      </a:cubicBezTo>
                      <a:cubicBezTo>
                        <a:pt x="34642" y="1907457"/>
                        <a:pt x="34642" y="963472"/>
                        <a:pt x="34642" y="19486"/>
                      </a:cubicBezTo>
                      <a:cubicBezTo>
                        <a:pt x="34642" y="-6495"/>
                        <a:pt x="0" y="-6495"/>
                        <a:pt x="0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21" name="Freeform: Shape 429">
                  <a:extLst>
                    <a:ext uri="{FF2B5EF4-FFF2-40B4-BE49-F238E27FC236}">
                      <a16:creationId xmlns:a16="http://schemas.microsoft.com/office/drawing/2014/main" xmlns="" id="{4E826540-45F6-4B1B-93F6-461367377BCB}"/>
                    </a:ext>
                  </a:extLst>
                </p:cNvPr>
                <p:cNvSpPr/>
                <p:nvPr/>
              </p:nvSpPr>
              <p:spPr>
                <a:xfrm>
                  <a:off x="1176882" y="4954780"/>
                  <a:ext cx="259812" cy="261149"/>
                </a:xfrm>
                <a:custGeom>
                  <a:avLst/>
                  <a:gdLst>
                    <a:gd name="connsiteX0" fmla="*/ 129906 w 259812"/>
                    <a:gd name="connsiteY0" fmla="*/ 10032 h 261149"/>
                    <a:gd name="connsiteX1" fmla="*/ 0 w 259812"/>
                    <a:gd name="connsiteY1" fmla="*/ 174580 h 261149"/>
                    <a:gd name="connsiteX2" fmla="*/ 129906 w 259812"/>
                    <a:gd name="connsiteY2" fmla="*/ 252524 h 261149"/>
                    <a:gd name="connsiteX3" fmla="*/ 259813 w 259812"/>
                    <a:gd name="connsiteY3" fmla="*/ 70655 h 261149"/>
                    <a:gd name="connsiteX4" fmla="*/ 129906 w 259812"/>
                    <a:gd name="connsiteY4" fmla="*/ 10032 h 2611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149">
                      <a:moveTo>
                        <a:pt x="129906" y="10032"/>
                      </a:moveTo>
                      <a:cubicBezTo>
                        <a:pt x="60623" y="36013"/>
                        <a:pt x="0" y="105297"/>
                        <a:pt x="0" y="174580"/>
                      </a:cubicBezTo>
                      <a:cubicBezTo>
                        <a:pt x="0" y="243863"/>
                        <a:pt x="60623" y="278505"/>
                        <a:pt x="129906" y="252524"/>
                      </a:cubicBezTo>
                      <a:cubicBezTo>
                        <a:pt x="199190" y="217882"/>
                        <a:pt x="259813" y="139938"/>
                        <a:pt x="259813" y="70655"/>
                      </a:cubicBezTo>
                      <a:cubicBezTo>
                        <a:pt x="259813" y="10032"/>
                        <a:pt x="199190" y="-15949"/>
                        <a:pt x="129906" y="10032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22" name="Freeform: Shape 430">
                  <a:extLst>
                    <a:ext uri="{FF2B5EF4-FFF2-40B4-BE49-F238E27FC236}">
                      <a16:creationId xmlns:a16="http://schemas.microsoft.com/office/drawing/2014/main" xmlns="" id="{34A4EB53-06E1-422E-8D9F-EC18104EC4E2}"/>
                    </a:ext>
                  </a:extLst>
                </p:cNvPr>
                <p:cNvSpPr/>
                <p:nvPr/>
              </p:nvSpPr>
              <p:spPr>
                <a:xfrm>
                  <a:off x="1176882" y="2219494"/>
                  <a:ext cx="259812" cy="261149"/>
                </a:xfrm>
                <a:custGeom>
                  <a:avLst/>
                  <a:gdLst>
                    <a:gd name="connsiteX0" fmla="*/ 129906 w 259812"/>
                    <a:gd name="connsiteY0" fmla="*/ 8626 h 261149"/>
                    <a:gd name="connsiteX1" fmla="*/ 0 w 259812"/>
                    <a:gd name="connsiteY1" fmla="*/ 86570 h 261149"/>
                    <a:gd name="connsiteX2" fmla="*/ 129906 w 259812"/>
                    <a:gd name="connsiteY2" fmla="*/ 251118 h 261149"/>
                    <a:gd name="connsiteX3" fmla="*/ 259813 w 259812"/>
                    <a:gd name="connsiteY3" fmla="*/ 190495 h 261149"/>
                    <a:gd name="connsiteX4" fmla="*/ 129906 w 259812"/>
                    <a:gd name="connsiteY4" fmla="*/ 8626 h 2611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149">
                      <a:moveTo>
                        <a:pt x="129906" y="8626"/>
                      </a:moveTo>
                      <a:cubicBezTo>
                        <a:pt x="60623" y="-17355"/>
                        <a:pt x="0" y="17287"/>
                        <a:pt x="0" y="86570"/>
                      </a:cubicBezTo>
                      <a:cubicBezTo>
                        <a:pt x="0" y="155853"/>
                        <a:pt x="60623" y="225137"/>
                        <a:pt x="129906" y="251118"/>
                      </a:cubicBezTo>
                      <a:cubicBezTo>
                        <a:pt x="199190" y="277099"/>
                        <a:pt x="259813" y="251118"/>
                        <a:pt x="259813" y="190495"/>
                      </a:cubicBezTo>
                      <a:cubicBezTo>
                        <a:pt x="259813" y="121212"/>
                        <a:pt x="199190" y="43268"/>
                        <a:pt x="129906" y="862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88" name="Graphic 1">
                <a:extLst>
                  <a:ext uri="{FF2B5EF4-FFF2-40B4-BE49-F238E27FC236}">
                    <a16:creationId xmlns:a16="http://schemas.microsoft.com/office/drawing/2014/main" xmlns="" id="{5172B582-5B2B-4C6D-ADDF-D2A678382DF8}"/>
                  </a:ext>
                </a:extLst>
              </p:cNvPr>
              <p:cNvGrpSpPr/>
              <p:nvPr/>
            </p:nvGrpSpPr>
            <p:grpSpPr>
              <a:xfrm>
                <a:off x="1774451" y="2579887"/>
                <a:ext cx="259812" cy="2275650"/>
                <a:chOff x="1774451" y="2579887"/>
                <a:chExt cx="259812" cy="2275650"/>
              </a:xfrm>
              <a:grpFill/>
            </p:grpSpPr>
            <p:sp>
              <p:nvSpPr>
                <p:cNvPr id="917" name="Freeform: Shape 425">
                  <a:extLst>
                    <a:ext uri="{FF2B5EF4-FFF2-40B4-BE49-F238E27FC236}">
                      <a16:creationId xmlns:a16="http://schemas.microsoft.com/office/drawing/2014/main" xmlns="" id="{B489B7AD-D54A-4A10-9372-FB3DEC743B64}"/>
                    </a:ext>
                  </a:extLst>
                </p:cNvPr>
                <p:cNvSpPr/>
                <p:nvPr/>
              </p:nvSpPr>
              <p:spPr>
                <a:xfrm>
                  <a:off x="1878376" y="2653404"/>
                  <a:ext cx="35786" cy="2105723"/>
                </a:xfrm>
                <a:custGeom>
                  <a:avLst/>
                  <a:gdLst>
                    <a:gd name="connsiteX0" fmla="*/ 0 w 35786"/>
                    <a:gd name="connsiteY0" fmla="*/ 16398 h 2105723"/>
                    <a:gd name="connsiteX1" fmla="*/ 0 w 35786"/>
                    <a:gd name="connsiteY1" fmla="*/ 2086238 h 2105723"/>
                    <a:gd name="connsiteX2" fmla="*/ 34642 w 35786"/>
                    <a:gd name="connsiteY2" fmla="*/ 2086238 h 2105723"/>
                    <a:gd name="connsiteX3" fmla="*/ 34642 w 35786"/>
                    <a:gd name="connsiteY3" fmla="*/ 16398 h 2105723"/>
                    <a:gd name="connsiteX4" fmla="*/ 0 w 35786"/>
                    <a:gd name="connsiteY4" fmla="*/ 16398 h 21057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2105723">
                      <a:moveTo>
                        <a:pt x="0" y="16398"/>
                      </a:moveTo>
                      <a:cubicBezTo>
                        <a:pt x="0" y="709231"/>
                        <a:pt x="0" y="1393404"/>
                        <a:pt x="0" y="2086238"/>
                      </a:cubicBezTo>
                      <a:cubicBezTo>
                        <a:pt x="0" y="2112219"/>
                        <a:pt x="34642" y="2112219"/>
                        <a:pt x="34642" y="2086238"/>
                      </a:cubicBezTo>
                      <a:cubicBezTo>
                        <a:pt x="34642" y="1393404"/>
                        <a:pt x="34642" y="709231"/>
                        <a:pt x="34642" y="16398"/>
                      </a:cubicBezTo>
                      <a:cubicBezTo>
                        <a:pt x="4330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18" name="Freeform: Shape 426">
                  <a:extLst>
                    <a:ext uri="{FF2B5EF4-FFF2-40B4-BE49-F238E27FC236}">
                      <a16:creationId xmlns:a16="http://schemas.microsoft.com/office/drawing/2014/main" xmlns="" id="{4CCC9005-B87A-44A1-ACCE-ACC06B414AFC}"/>
                    </a:ext>
                  </a:extLst>
                </p:cNvPr>
                <p:cNvSpPr/>
                <p:nvPr/>
              </p:nvSpPr>
              <p:spPr>
                <a:xfrm>
                  <a:off x="1774451" y="4578361"/>
                  <a:ext cx="259812" cy="277176"/>
                </a:xfrm>
                <a:custGeom>
                  <a:avLst/>
                  <a:gdLst>
                    <a:gd name="connsiteX0" fmla="*/ 129906 w 259812"/>
                    <a:gd name="connsiteY0" fmla="*/ 48696 h 277176"/>
                    <a:gd name="connsiteX1" fmla="*/ 0 w 259812"/>
                    <a:gd name="connsiteY1" fmla="*/ 239225 h 277176"/>
                    <a:gd name="connsiteX2" fmla="*/ 129906 w 259812"/>
                    <a:gd name="connsiteY2" fmla="*/ 230564 h 277176"/>
                    <a:gd name="connsiteX3" fmla="*/ 259813 w 259812"/>
                    <a:gd name="connsiteY3" fmla="*/ 31375 h 277176"/>
                    <a:gd name="connsiteX4" fmla="*/ 129906 w 259812"/>
                    <a:gd name="connsiteY4" fmla="*/ 48696 h 2771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7176">
                      <a:moveTo>
                        <a:pt x="129906" y="48696"/>
                      </a:moveTo>
                      <a:cubicBezTo>
                        <a:pt x="60623" y="100658"/>
                        <a:pt x="0" y="187262"/>
                        <a:pt x="0" y="239225"/>
                      </a:cubicBezTo>
                      <a:cubicBezTo>
                        <a:pt x="0" y="291187"/>
                        <a:pt x="60623" y="291187"/>
                        <a:pt x="129906" y="230564"/>
                      </a:cubicBezTo>
                      <a:cubicBezTo>
                        <a:pt x="199190" y="161281"/>
                        <a:pt x="259813" y="74677"/>
                        <a:pt x="259813" y="31375"/>
                      </a:cubicBezTo>
                      <a:cubicBezTo>
                        <a:pt x="259813" y="-20588"/>
                        <a:pt x="199190" y="-3267"/>
                        <a:pt x="129906" y="4869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19" name="Freeform: Shape 427">
                  <a:extLst>
                    <a:ext uri="{FF2B5EF4-FFF2-40B4-BE49-F238E27FC236}">
                      <a16:creationId xmlns:a16="http://schemas.microsoft.com/office/drawing/2014/main" xmlns="" id="{498836D4-BE5D-4A41-8988-149CABDD5049}"/>
                    </a:ext>
                  </a:extLst>
                </p:cNvPr>
                <p:cNvSpPr/>
                <p:nvPr/>
              </p:nvSpPr>
              <p:spPr>
                <a:xfrm>
                  <a:off x="1774451" y="2579887"/>
                  <a:ext cx="259812" cy="279004"/>
                </a:xfrm>
                <a:custGeom>
                  <a:avLst/>
                  <a:gdLst>
                    <a:gd name="connsiteX0" fmla="*/ 129906 w 259812"/>
                    <a:gd name="connsiteY0" fmla="*/ 46612 h 279004"/>
                    <a:gd name="connsiteX1" fmla="*/ 0 w 259812"/>
                    <a:gd name="connsiteY1" fmla="*/ 37952 h 279004"/>
                    <a:gd name="connsiteX2" fmla="*/ 129906 w 259812"/>
                    <a:gd name="connsiteY2" fmla="*/ 228481 h 279004"/>
                    <a:gd name="connsiteX3" fmla="*/ 259813 w 259812"/>
                    <a:gd name="connsiteY3" fmla="*/ 254462 h 279004"/>
                    <a:gd name="connsiteX4" fmla="*/ 129906 w 259812"/>
                    <a:gd name="connsiteY4" fmla="*/ 46612 h 2790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9004">
                      <a:moveTo>
                        <a:pt x="129906" y="46612"/>
                      </a:moveTo>
                      <a:cubicBezTo>
                        <a:pt x="60623" y="-14011"/>
                        <a:pt x="0" y="-14011"/>
                        <a:pt x="0" y="37952"/>
                      </a:cubicBezTo>
                      <a:cubicBezTo>
                        <a:pt x="0" y="89914"/>
                        <a:pt x="60623" y="176519"/>
                        <a:pt x="129906" y="228481"/>
                      </a:cubicBezTo>
                      <a:cubicBezTo>
                        <a:pt x="199190" y="280444"/>
                        <a:pt x="259813" y="297764"/>
                        <a:pt x="259813" y="254462"/>
                      </a:cubicBezTo>
                      <a:cubicBezTo>
                        <a:pt x="259813" y="211160"/>
                        <a:pt x="199190" y="115896"/>
                        <a:pt x="129906" y="46612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89" name="Graphic 1">
                <a:extLst>
                  <a:ext uri="{FF2B5EF4-FFF2-40B4-BE49-F238E27FC236}">
                    <a16:creationId xmlns:a16="http://schemas.microsoft.com/office/drawing/2014/main" xmlns="" id="{194CC0F2-93A3-4870-9A56-24ACD44BFD2B}"/>
                  </a:ext>
                </a:extLst>
              </p:cNvPr>
              <p:cNvGrpSpPr/>
              <p:nvPr/>
            </p:nvGrpSpPr>
            <p:grpSpPr>
              <a:xfrm>
                <a:off x="2363360" y="3155892"/>
                <a:ext cx="259812" cy="1123575"/>
                <a:chOff x="2363360" y="3155892"/>
                <a:chExt cx="259812" cy="1123575"/>
              </a:xfrm>
              <a:grpFill/>
            </p:grpSpPr>
            <p:sp>
              <p:nvSpPr>
                <p:cNvPr id="914" name="Freeform: Shape 422">
                  <a:extLst>
                    <a:ext uri="{FF2B5EF4-FFF2-40B4-BE49-F238E27FC236}">
                      <a16:creationId xmlns:a16="http://schemas.microsoft.com/office/drawing/2014/main" xmlns="" id="{E7232938-D002-4640-88AA-64312197BB42}"/>
                    </a:ext>
                  </a:extLst>
                </p:cNvPr>
                <p:cNvSpPr/>
                <p:nvPr/>
              </p:nvSpPr>
              <p:spPr>
                <a:xfrm>
                  <a:off x="2475945" y="3259633"/>
                  <a:ext cx="35786" cy="901925"/>
                </a:xfrm>
                <a:custGeom>
                  <a:avLst/>
                  <a:gdLst>
                    <a:gd name="connsiteX0" fmla="*/ 0 w 35786"/>
                    <a:gd name="connsiteY0" fmla="*/ 16398 h 901925"/>
                    <a:gd name="connsiteX1" fmla="*/ 0 w 35786"/>
                    <a:gd name="connsiteY1" fmla="*/ 882440 h 901925"/>
                    <a:gd name="connsiteX2" fmla="*/ 34641 w 35786"/>
                    <a:gd name="connsiteY2" fmla="*/ 882440 h 901925"/>
                    <a:gd name="connsiteX3" fmla="*/ 34641 w 35786"/>
                    <a:gd name="connsiteY3" fmla="*/ 16398 h 901925"/>
                    <a:gd name="connsiteX4" fmla="*/ 0 w 35786"/>
                    <a:gd name="connsiteY4" fmla="*/ 16398 h 901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901925">
                      <a:moveTo>
                        <a:pt x="0" y="16398"/>
                      </a:moveTo>
                      <a:cubicBezTo>
                        <a:pt x="0" y="302191"/>
                        <a:pt x="0" y="596646"/>
                        <a:pt x="0" y="882440"/>
                      </a:cubicBezTo>
                      <a:cubicBezTo>
                        <a:pt x="0" y="908421"/>
                        <a:pt x="34641" y="908421"/>
                        <a:pt x="34641" y="882440"/>
                      </a:cubicBezTo>
                      <a:cubicBezTo>
                        <a:pt x="34641" y="596646"/>
                        <a:pt x="34641" y="302191"/>
                        <a:pt x="34641" y="16398"/>
                      </a:cubicBezTo>
                      <a:cubicBezTo>
                        <a:pt x="4330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15" name="Freeform: Shape 423">
                  <a:extLst>
                    <a:ext uri="{FF2B5EF4-FFF2-40B4-BE49-F238E27FC236}">
                      <a16:creationId xmlns:a16="http://schemas.microsoft.com/office/drawing/2014/main" xmlns="" id="{8A02E3D1-970B-4BDD-8F4D-DCAEB8ED99E3}"/>
                    </a:ext>
                  </a:extLst>
                </p:cNvPr>
                <p:cNvSpPr/>
                <p:nvPr/>
              </p:nvSpPr>
              <p:spPr>
                <a:xfrm>
                  <a:off x="2363360" y="3985241"/>
                  <a:ext cx="259812" cy="294226"/>
                </a:xfrm>
                <a:custGeom>
                  <a:avLst/>
                  <a:gdLst>
                    <a:gd name="connsiteX0" fmla="*/ 129906 w 259812"/>
                    <a:gd name="connsiteY0" fmla="*/ 113530 h 294226"/>
                    <a:gd name="connsiteX1" fmla="*/ 0 w 259812"/>
                    <a:gd name="connsiteY1" fmla="*/ 286738 h 294226"/>
                    <a:gd name="connsiteX2" fmla="*/ 129906 w 259812"/>
                    <a:gd name="connsiteY2" fmla="*/ 182813 h 294226"/>
                    <a:gd name="connsiteX3" fmla="*/ 259813 w 259812"/>
                    <a:gd name="connsiteY3" fmla="*/ 944 h 294226"/>
                    <a:gd name="connsiteX4" fmla="*/ 129906 w 259812"/>
                    <a:gd name="connsiteY4" fmla="*/ 113530 h 2942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94226">
                      <a:moveTo>
                        <a:pt x="129906" y="113530"/>
                      </a:moveTo>
                      <a:cubicBezTo>
                        <a:pt x="60623" y="182813"/>
                        <a:pt x="0" y="260757"/>
                        <a:pt x="0" y="286738"/>
                      </a:cubicBezTo>
                      <a:cubicBezTo>
                        <a:pt x="0" y="312719"/>
                        <a:pt x="60623" y="269417"/>
                        <a:pt x="129906" y="182813"/>
                      </a:cubicBezTo>
                      <a:cubicBezTo>
                        <a:pt x="199190" y="96209"/>
                        <a:pt x="259813" y="18265"/>
                        <a:pt x="259813" y="944"/>
                      </a:cubicBezTo>
                      <a:cubicBezTo>
                        <a:pt x="259813" y="-7716"/>
                        <a:pt x="207850" y="44246"/>
                        <a:pt x="129906" y="11353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16" name="Freeform: Shape 424">
                  <a:extLst>
                    <a:ext uri="{FF2B5EF4-FFF2-40B4-BE49-F238E27FC236}">
                      <a16:creationId xmlns:a16="http://schemas.microsoft.com/office/drawing/2014/main" xmlns="" id="{B9E90804-BC6E-4F34-B16D-7EF14EA1EDD9}"/>
                    </a:ext>
                  </a:extLst>
                </p:cNvPr>
                <p:cNvSpPr/>
                <p:nvPr/>
              </p:nvSpPr>
              <p:spPr>
                <a:xfrm>
                  <a:off x="2363360" y="3155892"/>
                  <a:ext cx="259812" cy="288043"/>
                </a:xfrm>
                <a:custGeom>
                  <a:avLst/>
                  <a:gdLst>
                    <a:gd name="connsiteX0" fmla="*/ 0 w 259812"/>
                    <a:gd name="connsiteY0" fmla="*/ 7553 h 288043"/>
                    <a:gd name="connsiteX1" fmla="*/ 129906 w 259812"/>
                    <a:gd name="connsiteY1" fmla="*/ 180762 h 288043"/>
                    <a:gd name="connsiteX2" fmla="*/ 259813 w 259812"/>
                    <a:gd name="connsiteY2" fmla="*/ 284687 h 288043"/>
                    <a:gd name="connsiteX3" fmla="*/ 129906 w 259812"/>
                    <a:gd name="connsiteY3" fmla="*/ 102818 h 288043"/>
                    <a:gd name="connsiteX4" fmla="*/ 0 w 259812"/>
                    <a:gd name="connsiteY4" fmla="*/ 7553 h 2880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8043">
                      <a:moveTo>
                        <a:pt x="0" y="7553"/>
                      </a:moveTo>
                      <a:cubicBezTo>
                        <a:pt x="0" y="33535"/>
                        <a:pt x="60623" y="111478"/>
                        <a:pt x="129906" y="180762"/>
                      </a:cubicBezTo>
                      <a:cubicBezTo>
                        <a:pt x="199190" y="250045"/>
                        <a:pt x="259813" y="302008"/>
                        <a:pt x="259813" y="284687"/>
                      </a:cubicBezTo>
                      <a:cubicBezTo>
                        <a:pt x="259813" y="267366"/>
                        <a:pt x="199190" y="189422"/>
                        <a:pt x="129906" y="102818"/>
                      </a:cubicBezTo>
                      <a:cubicBezTo>
                        <a:pt x="60623" y="24874"/>
                        <a:pt x="0" y="-18428"/>
                        <a:pt x="0" y="755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90" name="Graphic 1">
                <a:extLst>
                  <a:ext uri="{FF2B5EF4-FFF2-40B4-BE49-F238E27FC236}">
                    <a16:creationId xmlns:a16="http://schemas.microsoft.com/office/drawing/2014/main" xmlns="" id="{8121C1F8-ACB6-4E19-80D7-D7F8987CC5B2}"/>
                  </a:ext>
                </a:extLst>
              </p:cNvPr>
              <p:cNvGrpSpPr/>
              <p:nvPr/>
            </p:nvGrpSpPr>
            <p:grpSpPr>
              <a:xfrm>
                <a:off x="2960928" y="3316014"/>
                <a:ext cx="259812" cy="794735"/>
                <a:chOff x="2960928" y="3316014"/>
                <a:chExt cx="259812" cy="794735"/>
              </a:xfrm>
              <a:grpFill/>
            </p:grpSpPr>
            <p:sp>
              <p:nvSpPr>
                <p:cNvPr id="911" name="Freeform: Shape 419">
                  <a:extLst>
                    <a:ext uri="{FF2B5EF4-FFF2-40B4-BE49-F238E27FC236}">
                      <a16:creationId xmlns:a16="http://schemas.microsoft.com/office/drawing/2014/main" xmlns="" id="{C8300187-28AE-4BFC-8F1C-9DAAE1BC8BF6}"/>
                    </a:ext>
                  </a:extLst>
                </p:cNvPr>
                <p:cNvSpPr/>
                <p:nvPr/>
              </p:nvSpPr>
              <p:spPr>
                <a:xfrm>
                  <a:off x="3073514" y="3441502"/>
                  <a:ext cx="34641" cy="555508"/>
                </a:xfrm>
                <a:custGeom>
                  <a:avLst/>
                  <a:gdLst>
                    <a:gd name="connsiteX0" fmla="*/ 0 w 34641"/>
                    <a:gd name="connsiteY0" fmla="*/ 16398 h 555508"/>
                    <a:gd name="connsiteX1" fmla="*/ 0 w 34641"/>
                    <a:gd name="connsiteY1" fmla="*/ 536023 h 555508"/>
                    <a:gd name="connsiteX2" fmla="*/ 34642 w 34641"/>
                    <a:gd name="connsiteY2" fmla="*/ 536023 h 555508"/>
                    <a:gd name="connsiteX3" fmla="*/ 34642 w 34641"/>
                    <a:gd name="connsiteY3" fmla="*/ 16398 h 555508"/>
                    <a:gd name="connsiteX4" fmla="*/ 0 w 34641"/>
                    <a:gd name="connsiteY4" fmla="*/ 16398 h 5555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555508">
                      <a:moveTo>
                        <a:pt x="0" y="16398"/>
                      </a:moveTo>
                      <a:cubicBezTo>
                        <a:pt x="0" y="189606"/>
                        <a:pt x="0" y="362814"/>
                        <a:pt x="0" y="536023"/>
                      </a:cubicBezTo>
                      <a:cubicBezTo>
                        <a:pt x="0" y="562004"/>
                        <a:pt x="34642" y="562004"/>
                        <a:pt x="34642" y="536023"/>
                      </a:cubicBezTo>
                      <a:cubicBezTo>
                        <a:pt x="34642" y="362814"/>
                        <a:pt x="34642" y="189606"/>
                        <a:pt x="34642" y="16398"/>
                      </a:cubicBezTo>
                      <a:cubicBezTo>
                        <a:pt x="3464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12" name="Freeform: Shape 420">
                  <a:extLst>
                    <a:ext uri="{FF2B5EF4-FFF2-40B4-BE49-F238E27FC236}">
                      <a16:creationId xmlns:a16="http://schemas.microsoft.com/office/drawing/2014/main" xmlns="" id="{3E0FB1F6-6D56-46B4-9E83-0BFB676EBE77}"/>
                    </a:ext>
                  </a:extLst>
                </p:cNvPr>
                <p:cNvSpPr/>
                <p:nvPr/>
              </p:nvSpPr>
              <p:spPr>
                <a:xfrm>
                  <a:off x="2960928" y="3316014"/>
                  <a:ext cx="259812" cy="289939"/>
                </a:xfrm>
                <a:custGeom>
                  <a:avLst/>
                  <a:gdLst>
                    <a:gd name="connsiteX0" fmla="*/ 129906 w 259812"/>
                    <a:gd name="connsiteY0" fmla="*/ 124565 h 289939"/>
                    <a:gd name="connsiteX1" fmla="*/ 0 w 259812"/>
                    <a:gd name="connsiteY1" fmla="*/ 289113 h 289939"/>
                    <a:gd name="connsiteX2" fmla="*/ 129906 w 259812"/>
                    <a:gd name="connsiteY2" fmla="*/ 167867 h 289939"/>
                    <a:gd name="connsiteX3" fmla="*/ 259813 w 259812"/>
                    <a:gd name="connsiteY3" fmla="*/ 3319 h 289939"/>
                    <a:gd name="connsiteX4" fmla="*/ 129906 w 259812"/>
                    <a:gd name="connsiteY4" fmla="*/ 124565 h 2899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9939">
                      <a:moveTo>
                        <a:pt x="129906" y="124565"/>
                      </a:moveTo>
                      <a:cubicBezTo>
                        <a:pt x="60623" y="211169"/>
                        <a:pt x="0" y="289113"/>
                        <a:pt x="0" y="289113"/>
                      </a:cubicBezTo>
                      <a:cubicBezTo>
                        <a:pt x="0" y="297773"/>
                        <a:pt x="60623" y="237150"/>
                        <a:pt x="129906" y="167867"/>
                      </a:cubicBezTo>
                      <a:cubicBezTo>
                        <a:pt x="199190" y="98583"/>
                        <a:pt x="259813" y="20640"/>
                        <a:pt x="259813" y="3319"/>
                      </a:cubicBezTo>
                      <a:cubicBezTo>
                        <a:pt x="259813" y="-14002"/>
                        <a:pt x="199190" y="37960"/>
                        <a:pt x="129906" y="124565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13" name="Freeform: Shape 421">
                  <a:extLst>
                    <a:ext uri="{FF2B5EF4-FFF2-40B4-BE49-F238E27FC236}">
                      <a16:creationId xmlns:a16="http://schemas.microsoft.com/office/drawing/2014/main" xmlns="" id="{B1CBAD39-1828-4D31-A3EF-2E9E04F06226}"/>
                    </a:ext>
                  </a:extLst>
                </p:cNvPr>
                <p:cNvSpPr/>
                <p:nvPr/>
              </p:nvSpPr>
              <p:spPr>
                <a:xfrm>
                  <a:off x="2960928" y="3821637"/>
                  <a:ext cx="259812" cy="289112"/>
                </a:xfrm>
                <a:custGeom>
                  <a:avLst/>
                  <a:gdLst>
                    <a:gd name="connsiteX0" fmla="*/ 0 w 259812"/>
                    <a:gd name="connsiteY0" fmla="*/ 0 h 289112"/>
                    <a:gd name="connsiteX1" fmla="*/ 129906 w 259812"/>
                    <a:gd name="connsiteY1" fmla="*/ 164548 h 289112"/>
                    <a:gd name="connsiteX2" fmla="*/ 259813 w 259812"/>
                    <a:gd name="connsiteY2" fmla="*/ 285794 h 289112"/>
                    <a:gd name="connsiteX3" fmla="*/ 129906 w 259812"/>
                    <a:gd name="connsiteY3" fmla="*/ 121246 h 289112"/>
                    <a:gd name="connsiteX4" fmla="*/ 0 w 259812"/>
                    <a:gd name="connsiteY4" fmla="*/ 0 h 2891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9112">
                      <a:moveTo>
                        <a:pt x="0" y="0"/>
                      </a:moveTo>
                      <a:cubicBezTo>
                        <a:pt x="0" y="8660"/>
                        <a:pt x="60623" y="77944"/>
                        <a:pt x="129906" y="164548"/>
                      </a:cubicBezTo>
                      <a:cubicBezTo>
                        <a:pt x="199190" y="251152"/>
                        <a:pt x="259813" y="303115"/>
                        <a:pt x="259813" y="285794"/>
                      </a:cubicBezTo>
                      <a:cubicBezTo>
                        <a:pt x="259813" y="268473"/>
                        <a:pt x="199190" y="190529"/>
                        <a:pt x="129906" y="121246"/>
                      </a:cubicBezTo>
                      <a:cubicBezTo>
                        <a:pt x="60623" y="51963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91" name="Graphic 1">
                <a:extLst>
                  <a:ext uri="{FF2B5EF4-FFF2-40B4-BE49-F238E27FC236}">
                    <a16:creationId xmlns:a16="http://schemas.microsoft.com/office/drawing/2014/main" xmlns="" id="{9730D8FE-295B-43E4-B26A-D6972D37AF2B}"/>
                  </a:ext>
                </a:extLst>
              </p:cNvPr>
              <p:cNvGrpSpPr/>
              <p:nvPr/>
            </p:nvGrpSpPr>
            <p:grpSpPr>
              <a:xfrm>
                <a:off x="3558497" y="2708872"/>
                <a:ext cx="259812" cy="2017681"/>
                <a:chOff x="3558497" y="2708872"/>
                <a:chExt cx="259812" cy="2017681"/>
              </a:xfrm>
              <a:grpFill/>
            </p:grpSpPr>
            <p:sp>
              <p:nvSpPr>
                <p:cNvPr id="908" name="Freeform: Shape 416">
                  <a:extLst>
                    <a:ext uri="{FF2B5EF4-FFF2-40B4-BE49-F238E27FC236}">
                      <a16:creationId xmlns:a16="http://schemas.microsoft.com/office/drawing/2014/main" xmlns="" id="{5F9F07DF-228D-44B1-B7CD-067A71D083D1}"/>
                    </a:ext>
                  </a:extLst>
                </p:cNvPr>
                <p:cNvSpPr/>
                <p:nvPr/>
              </p:nvSpPr>
              <p:spPr>
                <a:xfrm>
                  <a:off x="3671083" y="2809291"/>
                  <a:ext cx="34641" cy="1828590"/>
                </a:xfrm>
                <a:custGeom>
                  <a:avLst/>
                  <a:gdLst>
                    <a:gd name="connsiteX0" fmla="*/ 0 w 34641"/>
                    <a:gd name="connsiteY0" fmla="*/ 16398 h 1828590"/>
                    <a:gd name="connsiteX1" fmla="*/ 0 w 34641"/>
                    <a:gd name="connsiteY1" fmla="*/ 1809104 h 1828590"/>
                    <a:gd name="connsiteX2" fmla="*/ 34642 w 34641"/>
                    <a:gd name="connsiteY2" fmla="*/ 1809104 h 1828590"/>
                    <a:gd name="connsiteX3" fmla="*/ 34642 w 34641"/>
                    <a:gd name="connsiteY3" fmla="*/ 16398 h 1828590"/>
                    <a:gd name="connsiteX4" fmla="*/ 0 w 34641"/>
                    <a:gd name="connsiteY4" fmla="*/ 16398 h 18285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1828590">
                      <a:moveTo>
                        <a:pt x="0" y="16398"/>
                      </a:moveTo>
                      <a:cubicBezTo>
                        <a:pt x="0" y="613966"/>
                        <a:pt x="0" y="1211535"/>
                        <a:pt x="0" y="1809104"/>
                      </a:cubicBezTo>
                      <a:cubicBezTo>
                        <a:pt x="0" y="1835086"/>
                        <a:pt x="34642" y="1835086"/>
                        <a:pt x="34642" y="1809104"/>
                      </a:cubicBezTo>
                      <a:cubicBezTo>
                        <a:pt x="34642" y="1211535"/>
                        <a:pt x="34642" y="613966"/>
                        <a:pt x="34642" y="16398"/>
                      </a:cubicBezTo>
                      <a:cubicBezTo>
                        <a:pt x="3464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09" name="Freeform: Shape 417">
                  <a:extLst>
                    <a:ext uri="{FF2B5EF4-FFF2-40B4-BE49-F238E27FC236}">
                      <a16:creationId xmlns:a16="http://schemas.microsoft.com/office/drawing/2014/main" xmlns="" id="{BC6D4247-1394-42D8-A5AB-B5F35A550D4E}"/>
                    </a:ext>
                  </a:extLst>
                </p:cNvPr>
                <p:cNvSpPr/>
                <p:nvPr/>
              </p:nvSpPr>
              <p:spPr>
                <a:xfrm>
                  <a:off x="3558497" y="2708872"/>
                  <a:ext cx="259812" cy="281700"/>
                </a:xfrm>
                <a:custGeom>
                  <a:avLst/>
                  <a:gdLst>
                    <a:gd name="connsiteX0" fmla="*/ 129906 w 259812"/>
                    <a:gd name="connsiteY0" fmla="*/ 64855 h 281700"/>
                    <a:gd name="connsiteX1" fmla="*/ 0 w 259812"/>
                    <a:gd name="connsiteY1" fmla="*/ 264045 h 281700"/>
                    <a:gd name="connsiteX2" fmla="*/ 129906 w 259812"/>
                    <a:gd name="connsiteY2" fmla="*/ 220743 h 281700"/>
                    <a:gd name="connsiteX3" fmla="*/ 259813 w 259812"/>
                    <a:gd name="connsiteY3" fmla="*/ 30213 h 281700"/>
                    <a:gd name="connsiteX4" fmla="*/ 129906 w 259812"/>
                    <a:gd name="connsiteY4" fmla="*/ 64855 h 2817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1700">
                      <a:moveTo>
                        <a:pt x="129906" y="64855"/>
                      </a:moveTo>
                      <a:cubicBezTo>
                        <a:pt x="60623" y="134138"/>
                        <a:pt x="0" y="229403"/>
                        <a:pt x="0" y="264045"/>
                      </a:cubicBezTo>
                      <a:cubicBezTo>
                        <a:pt x="0" y="298686"/>
                        <a:pt x="60623" y="281365"/>
                        <a:pt x="129906" y="220743"/>
                      </a:cubicBezTo>
                      <a:cubicBezTo>
                        <a:pt x="199190" y="160120"/>
                        <a:pt x="259813" y="73515"/>
                        <a:pt x="259813" y="30213"/>
                      </a:cubicBezTo>
                      <a:cubicBezTo>
                        <a:pt x="259813" y="-21749"/>
                        <a:pt x="199190" y="-4428"/>
                        <a:pt x="129906" y="64855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10" name="Freeform: Shape 418">
                  <a:extLst>
                    <a:ext uri="{FF2B5EF4-FFF2-40B4-BE49-F238E27FC236}">
                      <a16:creationId xmlns:a16="http://schemas.microsoft.com/office/drawing/2014/main" xmlns="" id="{EE3C8E17-664D-44CC-9611-17D728354208}"/>
                    </a:ext>
                  </a:extLst>
                </p:cNvPr>
                <p:cNvSpPr/>
                <p:nvPr/>
              </p:nvSpPr>
              <p:spPr>
                <a:xfrm>
                  <a:off x="3558497" y="4444852"/>
                  <a:ext cx="259812" cy="281700"/>
                </a:xfrm>
                <a:custGeom>
                  <a:avLst/>
                  <a:gdLst>
                    <a:gd name="connsiteX0" fmla="*/ 129906 w 259812"/>
                    <a:gd name="connsiteY0" fmla="*/ 60958 h 281700"/>
                    <a:gd name="connsiteX1" fmla="*/ 0 w 259812"/>
                    <a:gd name="connsiteY1" fmla="*/ 17656 h 281700"/>
                    <a:gd name="connsiteX2" fmla="*/ 129906 w 259812"/>
                    <a:gd name="connsiteY2" fmla="*/ 216845 h 281700"/>
                    <a:gd name="connsiteX3" fmla="*/ 259813 w 259812"/>
                    <a:gd name="connsiteY3" fmla="*/ 251487 h 281700"/>
                    <a:gd name="connsiteX4" fmla="*/ 129906 w 259812"/>
                    <a:gd name="connsiteY4" fmla="*/ 60958 h 2817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1700">
                      <a:moveTo>
                        <a:pt x="129906" y="60958"/>
                      </a:moveTo>
                      <a:cubicBezTo>
                        <a:pt x="60623" y="335"/>
                        <a:pt x="0" y="-16986"/>
                        <a:pt x="0" y="17656"/>
                      </a:cubicBezTo>
                      <a:cubicBezTo>
                        <a:pt x="0" y="52297"/>
                        <a:pt x="60623" y="147562"/>
                        <a:pt x="129906" y="216845"/>
                      </a:cubicBezTo>
                      <a:cubicBezTo>
                        <a:pt x="199190" y="286129"/>
                        <a:pt x="259813" y="303450"/>
                        <a:pt x="259813" y="251487"/>
                      </a:cubicBezTo>
                      <a:cubicBezTo>
                        <a:pt x="259813" y="208185"/>
                        <a:pt x="199190" y="121581"/>
                        <a:pt x="129906" y="6095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92" name="Graphic 1">
                <a:extLst>
                  <a:ext uri="{FF2B5EF4-FFF2-40B4-BE49-F238E27FC236}">
                    <a16:creationId xmlns:a16="http://schemas.microsoft.com/office/drawing/2014/main" xmlns="" id="{714CDEBB-A990-4BCB-9070-73CD057EFC56}"/>
                  </a:ext>
                </a:extLst>
              </p:cNvPr>
              <p:cNvGrpSpPr/>
              <p:nvPr/>
            </p:nvGrpSpPr>
            <p:grpSpPr>
              <a:xfrm>
                <a:off x="4147406" y="2285204"/>
                <a:ext cx="259812" cy="2872164"/>
                <a:chOff x="4147406" y="2285204"/>
                <a:chExt cx="259812" cy="2872164"/>
              </a:xfrm>
              <a:grpFill/>
            </p:grpSpPr>
            <p:sp>
              <p:nvSpPr>
                <p:cNvPr id="905" name="Freeform: Shape 413">
                  <a:extLst>
                    <a:ext uri="{FF2B5EF4-FFF2-40B4-BE49-F238E27FC236}">
                      <a16:creationId xmlns:a16="http://schemas.microsoft.com/office/drawing/2014/main" xmlns="" id="{343B030F-D33E-4A0D-8A47-FF26325CD670}"/>
                    </a:ext>
                  </a:extLst>
                </p:cNvPr>
                <p:cNvSpPr/>
                <p:nvPr/>
              </p:nvSpPr>
              <p:spPr>
                <a:xfrm>
                  <a:off x="4259991" y="2364522"/>
                  <a:ext cx="35786" cy="2732362"/>
                </a:xfrm>
                <a:custGeom>
                  <a:avLst/>
                  <a:gdLst>
                    <a:gd name="connsiteX0" fmla="*/ 0 w 35786"/>
                    <a:gd name="connsiteY0" fmla="*/ 19486 h 2732362"/>
                    <a:gd name="connsiteX1" fmla="*/ 0 w 35786"/>
                    <a:gd name="connsiteY1" fmla="*/ 2712876 h 2732362"/>
                    <a:gd name="connsiteX2" fmla="*/ 34642 w 35786"/>
                    <a:gd name="connsiteY2" fmla="*/ 2712876 h 2732362"/>
                    <a:gd name="connsiteX3" fmla="*/ 34642 w 35786"/>
                    <a:gd name="connsiteY3" fmla="*/ 19486 h 2732362"/>
                    <a:gd name="connsiteX4" fmla="*/ 0 w 35786"/>
                    <a:gd name="connsiteY4" fmla="*/ 19486 h 27323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2732362">
                      <a:moveTo>
                        <a:pt x="0" y="19486"/>
                      </a:moveTo>
                      <a:cubicBezTo>
                        <a:pt x="0" y="920170"/>
                        <a:pt x="0" y="1812193"/>
                        <a:pt x="0" y="2712876"/>
                      </a:cubicBezTo>
                      <a:cubicBezTo>
                        <a:pt x="0" y="2738858"/>
                        <a:pt x="34642" y="2738858"/>
                        <a:pt x="34642" y="2712876"/>
                      </a:cubicBezTo>
                      <a:cubicBezTo>
                        <a:pt x="34642" y="1812193"/>
                        <a:pt x="34642" y="920170"/>
                        <a:pt x="34642" y="19486"/>
                      </a:cubicBezTo>
                      <a:cubicBezTo>
                        <a:pt x="43302" y="-6495"/>
                        <a:pt x="0" y="-6495"/>
                        <a:pt x="0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06" name="Freeform: Shape 414">
                  <a:extLst>
                    <a:ext uri="{FF2B5EF4-FFF2-40B4-BE49-F238E27FC236}">
                      <a16:creationId xmlns:a16="http://schemas.microsoft.com/office/drawing/2014/main" xmlns="" id="{8F6456A1-2BDF-44F2-A148-29A65630235C}"/>
                    </a:ext>
                  </a:extLst>
                </p:cNvPr>
                <p:cNvSpPr/>
                <p:nvPr/>
              </p:nvSpPr>
              <p:spPr>
                <a:xfrm>
                  <a:off x="4147406" y="2285204"/>
                  <a:ext cx="259812" cy="272347"/>
                </a:xfrm>
                <a:custGeom>
                  <a:avLst/>
                  <a:gdLst>
                    <a:gd name="connsiteX0" fmla="*/ 129906 w 259812"/>
                    <a:gd name="connsiteY0" fmla="*/ 20860 h 272347"/>
                    <a:gd name="connsiteX1" fmla="*/ 0 w 259812"/>
                    <a:gd name="connsiteY1" fmla="*/ 211389 h 272347"/>
                    <a:gd name="connsiteX2" fmla="*/ 129906 w 259812"/>
                    <a:gd name="connsiteY2" fmla="*/ 254691 h 272347"/>
                    <a:gd name="connsiteX3" fmla="*/ 259813 w 259812"/>
                    <a:gd name="connsiteY3" fmla="*/ 81483 h 272347"/>
                    <a:gd name="connsiteX4" fmla="*/ 129906 w 259812"/>
                    <a:gd name="connsiteY4" fmla="*/ 20860 h 2723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2347">
                      <a:moveTo>
                        <a:pt x="129906" y="20860"/>
                      </a:moveTo>
                      <a:cubicBezTo>
                        <a:pt x="60623" y="64162"/>
                        <a:pt x="0" y="150766"/>
                        <a:pt x="0" y="211389"/>
                      </a:cubicBezTo>
                      <a:cubicBezTo>
                        <a:pt x="0" y="272012"/>
                        <a:pt x="60623" y="289333"/>
                        <a:pt x="129906" y="254691"/>
                      </a:cubicBezTo>
                      <a:cubicBezTo>
                        <a:pt x="199190" y="220050"/>
                        <a:pt x="259813" y="142106"/>
                        <a:pt x="259813" y="81483"/>
                      </a:cubicBezTo>
                      <a:cubicBezTo>
                        <a:pt x="259813" y="3539"/>
                        <a:pt x="207850" y="-22442"/>
                        <a:pt x="129906" y="2086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07" name="Freeform: Shape 415">
                  <a:extLst>
                    <a:ext uri="{FF2B5EF4-FFF2-40B4-BE49-F238E27FC236}">
                      <a16:creationId xmlns:a16="http://schemas.microsoft.com/office/drawing/2014/main" xmlns="" id="{F8A421D7-599D-4F9F-A619-9B0E53578E0E}"/>
                    </a:ext>
                  </a:extLst>
                </p:cNvPr>
                <p:cNvSpPr/>
                <p:nvPr/>
              </p:nvSpPr>
              <p:spPr>
                <a:xfrm>
                  <a:off x="4147406" y="4886534"/>
                  <a:ext cx="259812" cy="270834"/>
                </a:xfrm>
                <a:custGeom>
                  <a:avLst/>
                  <a:gdLst>
                    <a:gd name="connsiteX0" fmla="*/ 129906 w 259812"/>
                    <a:gd name="connsiteY0" fmla="*/ 17656 h 270834"/>
                    <a:gd name="connsiteX1" fmla="*/ 0 w 259812"/>
                    <a:gd name="connsiteY1" fmla="*/ 60958 h 270834"/>
                    <a:gd name="connsiteX2" fmla="*/ 129906 w 259812"/>
                    <a:gd name="connsiteY2" fmla="*/ 251487 h 270834"/>
                    <a:gd name="connsiteX3" fmla="*/ 259813 w 259812"/>
                    <a:gd name="connsiteY3" fmla="*/ 199524 h 270834"/>
                    <a:gd name="connsiteX4" fmla="*/ 129906 w 259812"/>
                    <a:gd name="connsiteY4" fmla="*/ 17656 h 2708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0834">
                      <a:moveTo>
                        <a:pt x="129906" y="17656"/>
                      </a:moveTo>
                      <a:cubicBezTo>
                        <a:pt x="60623" y="-16986"/>
                        <a:pt x="0" y="335"/>
                        <a:pt x="0" y="60958"/>
                      </a:cubicBezTo>
                      <a:cubicBezTo>
                        <a:pt x="0" y="121581"/>
                        <a:pt x="60623" y="208185"/>
                        <a:pt x="129906" y="251487"/>
                      </a:cubicBezTo>
                      <a:cubicBezTo>
                        <a:pt x="199190" y="294789"/>
                        <a:pt x="259813" y="260147"/>
                        <a:pt x="259813" y="199524"/>
                      </a:cubicBezTo>
                      <a:cubicBezTo>
                        <a:pt x="259813" y="121581"/>
                        <a:pt x="207850" y="43637"/>
                        <a:pt x="129906" y="1765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93" name="Graphic 1">
                <a:extLst>
                  <a:ext uri="{FF2B5EF4-FFF2-40B4-BE49-F238E27FC236}">
                    <a16:creationId xmlns:a16="http://schemas.microsoft.com/office/drawing/2014/main" xmlns="" id="{EF30AD65-4F1A-4993-A3F2-716CCA4AFFC4}"/>
                  </a:ext>
                </a:extLst>
              </p:cNvPr>
              <p:cNvGrpSpPr/>
              <p:nvPr/>
            </p:nvGrpSpPr>
            <p:grpSpPr>
              <a:xfrm>
                <a:off x="4744975" y="2132856"/>
                <a:ext cx="259812" cy="3169713"/>
                <a:chOff x="4744975" y="2132856"/>
                <a:chExt cx="259812" cy="3169713"/>
              </a:xfrm>
              <a:grpFill/>
            </p:grpSpPr>
            <p:sp>
              <p:nvSpPr>
                <p:cNvPr id="902" name="Freeform: Shape 410">
                  <a:extLst>
                    <a:ext uri="{FF2B5EF4-FFF2-40B4-BE49-F238E27FC236}">
                      <a16:creationId xmlns:a16="http://schemas.microsoft.com/office/drawing/2014/main" xmlns="" id="{C82662C0-62BF-47EA-B641-1ED888B2A6CE}"/>
                    </a:ext>
                  </a:extLst>
                </p:cNvPr>
                <p:cNvSpPr/>
                <p:nvPr/>
              </p:nvSpPr>
              <p:spPr>
                <a:xfrm>
                  <a:off x="4857560" y="2203062"/>
                  <a:ext cx="34641" cy="3049709"/>
                </a:xfrm>
                <a:custGeom>
                  <a:avLst/>
                  <a:gdLst>
                    <a:gd name="connsiteX0" fmla="*/ 0 w 34641"/>
                    <a:gd name="connsiteY0" fmla="*/ 16398 h 3049709"/>
                    <a:gd name="connsiteX1" fmla="*/ 0 w 34641"/>
                    <a:gd name="connsiteY1" fmla="*/ 3030223 h 3049709"/>
                    <a:gd name="connsiteX2" fmla="*/ 34641 w 34641"/>
                    <a:gd name="connsiteY2" fmla="*/ 3030223 h 3049709"/>
                    <a:gd name="connsiteX3" fmla="*/ 34641 w 34641"/>
                    <a:gd name="connsiteY3" fmla="*/ 16398 h 3049709"/>
                    <a:gd name="connsiteX4" fmla="*/ 0 w 34641"/>
                    <a:gd name="connsiteY4" fmla="*/ 16398 h 30497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3049709">
                      <a:moveTo>
                        <a:pt x="0" y="16398"/>
                      </a:moveTo>
                      <a:cubicBezTo>
                        <a:pt x="0" y="1021006"/>
                        <a:pt x="0" y="2025615"/>
                        <a:pt x="0" y="3030223"/>
                      </a:cubicBezTo>
                      <a:cubicBezTo>
                        <a:pt x="0" y="3056205"/>
                        <a:pt x="34641" y="3056205"/>
                        <a:pt x="34641" y="3030223"/>
                      </a:cubicBezTo>
                      <a:cubicBezTo>
                        <a:pt x="34641" y="2025615"/>
                        <a:pt x="34641" y="1021006"/>
                        <a:pt x="34641" y="16398"/>
                      </a:cubicBezTo>
                      <a:cubicBezTo>
                        <a:pt x="34641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03" name="Freeform: Shape 411">
                  <a:extLst>
                    <a:ext uri="{FF2B5EF4-FFF2-40B4-BE49-F238E27FC236}">
                      <a16:creationId xmlns:a16="http://schemas.microsoft.com/office/drawing/2014/main" xmlns="" id="{3E2761A7-8AEB-4545-B29F-7D740A66F213}"/>
                    </a:ext>
                  </a:extLst>
                </p:cNvPr>
                <p:cNvSpPr/>
                <p:nvPr/>
              </p:nvSpPr>
              <p:spPr>
                <a:xfrm>
                  <a:off x="4744975" y="2132856"/>
                  <a:ext cx="259812" cy="259812"/>
                </a:xfrm>
                <a:custGeom>
                  <a:avLst/>
                  <a:gdLst>
                    <a:gd name="connsiteX0" fmla="*/ 129906 w 259812"/>
                    <a:gd name="connsiteY0" fmla="*/ 0 h 259812"/>
                    <a:gd name="connsiteX1" fmla="*/ 0 w 259812"/>
                    <a:gd name="connsiteY1" fmla="*/ 138567 h 259812"/>
                    <a:gd name="connsiteX2" fmla="*/ 129906 w 259812"/>
                    <a:gd name="connsiteY2" fmla="*/ 259813 h 259812"/>
                    <a:gd name="connsiteX3" fmla="*/ 259813 w 259812"/>
                    <a:gd name="connsiteY3" fmla="*/ 138567 h 259812"/>
                    <a:gd name="connsiteX4" fmla="*/ 129906 w 259812"/>
                    <a:gd name="connsiteY4" fmla="*/ 0 h 2598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59812">
                      <a:moveTo>
                        <a:pt x="129906" y="0"/>
                      </a:moveTo>
                      <a:cubicBezTo>
                        <a:pt x="60623" y="0"/>
                        <a:pt x="0" y="69283"/>
                        <a:pt x="0" y="138567"/>
                      </a:cubicBezTo>
                      <a:cubicBezTo>
                        <a:pt x="0" y="207850"/>
                        <a:pt x="60623" y="259813"/>
                        <a:pt x="129906" y="259813"/>
                      </a:cubicBezTo>
                      <a:cubicBezTo>
                        <a:pt x="199189" y="259813"/>
                        <a:pt x="259813" y="207850"/>
                        <a:pt x="259813" y="138567"/>
                      </a:cubicBezTo>
                      <a:cubicBezTo>
                        <a:pt x="259813" y="69283"/>
                        <a:pt x="199189" y="0"/>
                        <a:pt x="129906" y="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04" name="Freeform: Shape 412">
                  <a:extLst>
                    <a:ext uri="{FF2B5EF4-FFF2-40B4-BE49-F238E27FC236}">
                      <a16:creationId xmlns:a16="http://schemas.microsoft.com/office/drawing/2014/main" xmlns="" id="{F19DD995-249F-465C-9C03-F44819E55EE6}"/>
                    </a:ext>
                  </a:extLst>
                </p:cNvPr>
                <p:cNvSpPr/>
                <p:nvPr/>
              </p:nvSpPr>
              <p:spPr>
                <a:xfrm>
                  <a:off x="4744975" y="5042756"/>
                  <a:ext cx="259812" cy="259812"/>
                </a:xfrm>
                <a:custGeom>
                  <a:avLst/>
                  <a:gdLst>
                    <a:gd name="connsiteX0" fmla="*/ 129906 w 259812"/>
                    <a:gd name="connsiteY0" fmla="*/ 0 h 259812"/>
                    <a:gd name="connsiteX1" fmla="*/ 0 w 259812"/>
                    <a:gd name="connsiteY1" fmla="*/ 121246 h 259812"/>
                    <a:gd name="connsiteX2" fmla="*/ 129906 w 259812"/>
                    <a:gd name="connsiteY2" fmla="*/ 259813 h 259812"/>
                    <a:gd name="connsiteX3" fmla="*/ 259813 w 259812"/>
                    <a:gd name="connsiteY3" fmla="*/ 121246 h 259812"/>
                    <a:gd name="connsiteX4" fmla="*/ 129906 w 259812"/>
                    <a:gd name="connsiteY4" fmla="*/ 0 h 2598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59812">
                      <a:moveTo>
                        <a:pt x="129906" y="0"/>
                      </a:moveTo>
                      <a:cubicBezTo>
                        <a:pt x="60623" y="0"/>
                        <a:pt x="0" y="51963"/>
                        <a:pt x="0" y="121246"/>
                      </a:cubicBezTo>
                      <a:cubicBezTo>
                        <a:pt x="0" y="190529"/>
                        <a:pt x="60623" y="259813"/>
                        <a:pt x="129906" y="259813"/>
                      </a:cubicBezTo>
                      <a:cubicBezTo>
                        <a:pt x="199189" y="259813"/>
                        <a:pt x="259813" y="190529"/>
                        <a:pt x="259813" y="121246"/>
                      </a:cubicBezTo>
                      <a:cubicBezTo>
                        <a:pt x="259813" y="51963"/>
                        <a:pt x="199189" y="0"/>
                        <a:pt x="129906" y="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94" name="Graphic 1">
                <a:extLst>
                  <a:ext uri="{FF2B5EF4-FFF2-40B4-BE49-F238E27FC236}">
                    <a16:creationId xmlns:a16="http://schemas.microsoft.com/office/drawing/2014/main" xmlns="" id="{96928737-BBAC-4D22-8DB2-72F5830CF08E}"/>
                  </a:ext>
                </a:extLst>
              </p:cNvPr>
              <p:cNvGrpSpPr/>
              <p:nvPr/>
            </p:nvGrpSpPr>
            <p:grpSpPr>
              <a:xfrm>
                <a:off x="5342544" y="2282126"/>
                <a:ext cx="259812" cy="2871172"/>
                <a:chOff x="5342544" y="2282126"/>
                <a:chExt cx="259812" cy="2871172"/>
              </a:xfrm>
              <a:grpFill/>
            </p:grpSpPr>
            <p:sp>
              <p:nvSpPr>
                <p:cNvPr id="899" name="Freeform: Shape 407">
                  <a:extLst>
                    <a:ext uri="{FF2B5EF4-FFF2-40B4-BE49-F238E27FC236}">
                      <a16:creationId xmlns:a16="http://schemas.microsoft.com/office/drawing/2014/main" xmlns="" id="{A5D8C3EB-91B5-49F2-A802-896D2114BEC6}"/>
                    </a:ext>
                  </a:extLst>
                </p:cNvPr>
                <p:cNvSpPr/>
                <p:nvPr/>
              </p:nvSpPr>
              <p:spPr>
                <a:xfrm>
                  <a:off x="5455129" y="2358950"/>
                  <a:ext cx="34641" cy="2737934"/>
                </a:xfrm>
                <a:custGeom>
                  <a:avLst/>
                  <a:gdLst>
                    <a:gd name="connsiteX0" fmla="*/ 0 w 34641"/>
                    <a:gd name="connsiteY0" fmla="*/ 16398 h 2737934"/>
                    <a:gd name="connsiteX1" fmla="*/ 0 w 34641"/>
                    <a:gd name="connsiteY1" fmla="*/ 2718448 h 2737934"/>
                    <a:gd name="connsiteX2" fmla="*/ 34642 w 34641"/>
                    <a:gd name="connsiteY2" fmla="*/ 2718448 h 2737934"/>
                    <a:gd name="connsiteX3" fmla="*/ 34642 w 34641"/>
                    <a:gd name="connsiteY3" fmla="*/ 16398 h 2737934"/>
                    <a:gd name="connsiteX4" fmla="*/ 0 w 34641"/>
                    <a:gd name="connsiteY4" fmla="*/ 16398 h 27379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2737934">
                      <a:moveTo>
                        <a:pt x="0" y="16398"/>
                      </a:moveTo>
                      <a:cubicBezTo>
                        <a:pt x="0" y="917081"/>
                        <a:pt x="0" y="1817765"/>
                        <a:pt x="0" y="2718448"/>
                      </a:cubicBezTo>
                      <a:cubicBezTo>
                        <a:pt x="0" y="2744430"/>
                        <a:pt x="34642" y="2744430"/>
                        <a:pt x="34642" y="2718448"/>
                      </a:cubicBezTo>
                      <a:cubicBezTo>
                        <a:pt x="34642" y="1817765"/>
                        <a:pt x="34642" y="917081"/>
                        <a:pt x="34642" y="16398"/>
                      </a:cubicBezTo>
                      <a:cubicBezTo>
                        <a:pt x="3464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00" name="Freeform: Shape 408">
                  <a:extLst>
                    <a:ext uri="{FF2B5EF4-FFF2-40B4-BE49-F238E27FC236}">
                      <a16:creationId xmlns:a16="http://schemas.microsoft.com/office/drawing/2014/main" xmlns="" id="{4D9568C4-AE6F-40FE-924B-055C62A1A88A}"/>
                    </a:ext>
                  </a:extLst>
                </p:cNvPr>
                <p:cNvSpPr/>
                <p:nvPr/>
              </p:nvSpPr>
              <p:spPr>
                <a:xfrm>
                  <a:off x="5342544" y="2282126"/>
                  <a:ext cx="259812" cy="266764"/>
                </a:xfrm>
                <a:custGeom>
                  <a:avLst/>
                  <a:gdLst>
                    <a:gd name="connsiteX0" fmla="*/ 129906 w 259812"/>
                    <a:gd name="connsiteY0" fmla="*/ 15277 h 266764"/>
                    <a:gd name="connsiteX1" fmla="*/ 0 w 259812"/>
                    <a:gd name="connsiteY1" fmla="*/ 75900 h 266764"/>
                    <a:gd name="connsiteX2" fmla="*/ 129906 w 259812"/>
                    <a:gd name="connsiteY2" fmla="*/ 249109 h 266764"/>
                    <a:gd name="connsiteX3" fmla="*/ 259813 w 259812"/>
                    <a:gd name="connsiteY3" fmla="*/ 205807 h 266764"/>
                    <a:gd name="connsiteX4" fmla="*/ 129906 w 259812"/>
                    <a:gd name="connsiteY4" fmla="*/ 15277 h 2667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6764">
                      <a:moveTo>
                        <a:pt x="129906" y="15277"/>
                      </a:moveTo>
                      <a:cubicBezTo>
                        <a:pt x="60623" y="-19364"/>
                        <a:pt x="0" y="6617"/>
                        <a:pt x="0" y="75900"/>
                      </a:cubicBezTo>
                      <a:cubicBezTo>
                        <a:pt x="0" y="145184"/>
                        <a:pt x="60623" y="214467"/>
                        <a:pt x="129906" y="249109"/>
                      </a:cubicBezTo>
                      <a:cubicBezTo>
                        <a:pt x="199189" y="283750"/>
                        <a:pt x="259813" y="266430"/>
                        <a:pt x="259813" y="205807"/>
                      </a:cubicBezTo>
                      <a:cubicBezTo>
                        <a:pt x="259813" y="145184"/>
                        <a:pt x="199189" y="58579"/>
                        <a:pt x="129906" y="15277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01" name="Freeform: Shape 409">
                  <a:extLst>
                    <a:ext uri="{FF2B5EF4-FFF2-40B4-BE49-F238E27FC236}">
                      <a16:creationId xmlns:a16="http://schemas.microsoft.com/office/drawing/2014/main" xmlns="" id="{296E938A-AB72-4EDF-ABF8-C8338DDB9DF0}"/>
                    </a:ext>
                  </a:extLst>
                </p:cNvPr>
                <p:cNvSpPr/>
                <p:nvPr/>
              </p:nvSpPr>
              <p:spPr>
                <a:xfrm>
                  <a:off x="5342544" y="4886534"/>
                  <a:ext cx="259812" cy="266764"/>
                </a:xfrm>
                <a:custGeom>
                  <a:avLst/>
                  <a:gdLst>
                    <a:gd name="connsiteX0" fmla="*/ 129906 w 259812"/>
                    <a:gd name="connsiteY0" fmla="*/ 17656 h 266764"/>
                    <a:gd name="connsiteX1" fmla="*/ 0 w 259812"/>
                    <a:gd name="connsiteY1" fmla="*/ 190864 h 266764"/>
                    <a:gd name="connsiteX2" fmla="*/ 129906 w 259812"/>
                    <a:gd name="connsiteY2" fmla="*/ 251487 h 266764"/>
                    <a:gd name="connsiteX3" fmla="*/ 259813 w 259812"/>
                    <a:gd name="connsiteY3" fmla="*/ 60958 h 266764"/>
                    <a:gd name="connsiteX4" fmla="*/ 129906 w 259812"/>
                    <a:gd name="connsiteY4" fmla="*/ 17656 h 2667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6764">
                      <a:moveTo>
                        <a:pt x="129906" y="17656"/>
                      </a:moveTo>
                      <a:cubicBezTo>
                        <a:pt x="60623" y="52298"/>
                        <a:pt x="0" y="121581"/>
                        <a:pt x="0" y="190864"/>
                      </a:cubicBezTo>
                      <a:cubicBezTo>
                        <a:pt x="0" y="260147"/>
                        <a:pt x="60623" y="286129"/>
                        <a:pt x="129906" y="251487"/>
                      </a:cubicBezTo>
                      <a:cubicBezTo>
                        <a:pt x="199189" y="208185"/>
                        <a:pt x="259813" y="121581"/>
                        <a:pt x="259813" y="60958"/>
                      </a:cubicBezTo>
                      <a:cubicBezTo>
                        <a:pt x="259813" y="335"/>
                        <a:pt x="199189" y="-16986"/>
                        <a:pt x="129906" y="1765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95" name="Graphic 1">
                <a:extLst>
                  <a:ext uri="{FF2B5EF4-FFF2-40B4-BE49-F238E27FC236}">
                    <a16:creationId xmlns:a16="http://schemas.microsoft.com/office/drawing/2014/main" xmlns="" id="{1D51D4B3-03DC-48C4-B3FC-56DC4CD9E536}"/>
                  </a:ext>
                </a:extLst>
              </p:cNvPr>
              <p:cNvGrpSpPr/>
              <p:nvPr/>
            </p:nvGrpSpPr>
            <p:grpSpPr>
              <a:xfrm>
                <a:off x="5940112" y="2700211"/>
                <a:ext cx="181869" cy="2035002"/>
                <a:chOff x="5940112" y="2700211"/>
                <a:chExt cx="181869" cy="2035002"/>
              </a:xfrm>
              <a:grpFill/>
            </p:grpSpPr>
            <p:sp>
              <p:nvSpPr>
                <p:cNvPr id="896" name="Freeform: Shape 404">
                  <a:extLst>
                    <a:ext uri="{FF2B5EF4-FFF2-40B4-BE49-F238E27FC236}">
                      <a16:creationId xmlns:a16="http://schemas.microsoft.com/office/drawing/2014/main" xmlns="" id="{3D210EF2-0848-41E8-8E6F-D7604F6F8002}"/>
                    </a:ext>
                  </a:extLst>
                </p:cNvPr>
                <p:cNvSpPr/>
                <p:nvPr/>
              </p:nvSpPr>
              <p:spPr>
                <a:xfrm>
                  <a:off x="6044038" y="2800631"/>
                  <a:ext cx="35786" cy="1845911"/>
                </a:xfrm>
                <a:custGeom>
                  <a:avLst/>
                  <a:gdLst>
                    <a:gd name="connsiteX0" fmla="*/ 0 w 35786"/>
                    <a:gd name="connsiteY0" fmla="*/ 16398 h 1845911"/>
                    <a:gd name="connsiteX1" fmla="*/ 0 w 35786"/>
                    <a:gd name="connsiteY1" fmla="*/ 1826425 h 1845911"/>
                    <a:gd name="connsiteX2" fmla="*/ 34642 w 35786"/>
                    <a:gd name="connsiteY2" fmla="*/ 1826425 h 1845911"/>
                    <a:gd name="connsiteX3" fmla="*/ 34642 w 35786"/>
                    <a:gd name="connsiteY3" fmla="*/ 16398 h 1845911"/>
                    <a:gd name="connsiteX4" fmla="*/ 0 w 35786"/>
                    <a:gd name="connsiteY4" fmla="*/ 16398 h 18459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1845911">
                      <a:moveTo>
                        <a:pt x="0" y="16398"/>
                      </a:moveTo>
                      <a:cubicBezTo>
                        <a:pt x="0" y="622627"/>
                        <a:pt x="0" y="1220196"/>
                        <a:pt x="0" y="1826425"/>
                      </a:cubicBezTo>
                      <a:cubicBezTo>
                        <a:pt x="0" y="1852406"/>
                        <a:pt x="34642" y="1852406"/>
                        <a:pt x="34642" y="1826425"/>
                      </a:cubicBezTo>
                      <a:cubicBezTo>
                        <a:pt x="34642" y="1220196"/>
                        <a:pt x="34642" y="622627"/>
                        <a:pt x="34642" y="16398"/>
                      </a:cubicBezTo>
                      <a:cubicBezTo>
                        <a:pt x="4330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97" name="Freeform: Shape 405">
                  <a:extLst>
                    <a:ext uri="{FF2B5EF4-FFF2-40B4-BE49-F238E27FC236}">
                      <a16:creationId xmlns:a16="http://schemas.microsoft.com/office/drawing/2014/main" xmlns="" id="{F230EB71-253A-48A8-A22F-C0DC371624C7}"/>
                    </a:ext>
                  </a:extLst>
                </p:cNvPr>
                <p:cNvSpPr/>
                <p:nvPr/>
              </p:nvSpPr>
              <p:spPr>
                <a:xfrm>
                  <a:off x="5940112" y="2700211"/>
                  <a:ext cx="181869" cy="255384"/>
                </a:xfrm>
                <a:custGeom>
                  <a:avLst/>
                  <a:gdLst>
                    <a:gd name="connsiteX0" fmla="*/ 0 w 181869"/>
                    <a:gd name="connsiteY0" fmla="*/ 30213 h 255384"/>
                    <a:gd name="connsiteX1" fmla="*/ 129906 w 181869"/>
                    <a:gd name="connsiteY1" fmla="*/ 220743 h 255384"/>
                    <a:gd name="connsiteX2" fmla="*/ 181869 w 181869"/>
                    <a:gd name="connsiteY2" fmla="*/ 255384 h 255384"/>
                    <a:gd name="connsiteX3" fmla="*/ 181869 w 181869"/>
                    <a:gd name="connsiteY3" fmla="*/ 116818 h 255384"/>
                    <a:gd name="connsiteX4" fmla="*/ 129906 w 181869"/>
                    <a:gd name="connsiteY4" fmla="*/ 64855 h 255384"/>
                    <a:gd name="connsiteX5" fmla="*/ 0 w 181869"/>
                    <a:gd name="connsiteY5" fmla="*/ 30213 h 2553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81869" h="255384">
                      <a:moveTo>
                        <a:pt x="0" y="30213"/>
                      </a:moveTo>
                      <a:cubicBezTo>
                        <a:pt x="0" y="82176"/>
                        <a:pt x="60623" y="160120"/>
                        <a:pt x="129906" y="220743"/>
                      </a:cubicBezTo>
                      <a:cubicBezTo>
                        <a:pt x="147228" y="238063"/>
                        <a:pt x="164548" y="246724"/>
                        <a:pt x="181869" y="255384"/>
                      </a:cubicBezTo>
                      <a:lnTo>
                        <a:pt x="181869" y="116818"/>
                      </a:lnTo>
                      <a:cubicBezTo>
                        <a:pt x="164548" y="99497"/>
                        <a:pt x="147228" y="82176"/>
                        <a:pt x="129906" y="64855"/>
                      </a:cubicBezTo>
                      <a:cubicBezTo>
                        <a:pt x="51963" y="-4428"/>
                        <a:pt x="0" y="-21749"/>
                        <a:pt x="0" y="3021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98" name="Freeform: Shape 406">
                  <a:extLst>
                    <a:ext uri="{FF2B5EF4-FFF2-40B4-BE49-F238E27FC236}">
                      <a16:creationId xmlns:a16="http://schemas.microsoft.com/office/drawing/2014/main" xmlns="" id="{B55B417F-978A-41F1-BC52-56F7E75C7E21}"/>
                    </a:ext>
                  </a:extLst>
                </p:cNvPr>
                <p:cNvSpPr/>
                <p:nvPr/>
              </p:nvSpPr>
              <p:spPr>
                <a:xfrm>
                  <a:off x="5940112" y="4471169"/>
                  <a:ext cx="181869" cy="264044"/>
                </a:xfrm>
                <a:custGeom>
                  <a:avLst/>
                  <a:gdLst>
                    <a:gd name="connsiteX0" fmla="*/ 0 w 181869"/>
                    <a:gd name="connsiteY0" fmla="*/ 233831 h 264044"/>
                    <a:gd name="connsiteX1" fmla="*/ 129906 w 181869"/>
                    <a:gd name="connsiteY1" fmla="*/ 199190 h 264044"/>
                    <a:gd name="connsiteX2" fmla="*/ 181869 w 181869"/>
                    <a:gd name="connsiteY2" fmla="*/ 138567 h 264044"/>
                    <a:gd name="connsiteX3" fmla="*/ 181869 w 181869"/>
                    <a:gd name="connsiteY3" fmla="*/ 0 h 264044"/>
                    <a:gd name="connsiteX4" fmla="*/ 129906 w 181869"/>
                    <a:gd name="connsiteY4" fmla="*/ 34642 h 264044"/>
                    <a:gd name="connsiteX5" fmla="*/ 0 w 181869"/>
                    <a:gd name="connsiteY5" fmla="*/ 233831 h 2640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81869" h="264044">
                      <a:moveTo>
                        <a:pt x="0" y="233831"/>
                      </a:moveTo>
                      <a:cubicBezTo>
                        <a:pt x="0" y="285794"/>
                        <a:pt x="60623" y="268473"/>
                        <a:pt x="129906" y="199190"/>
                      </a:cubicBezTo>
                      <a:cubicBezTo>
                        <a:pt x="147228" y="181869"/>
                        <a:pt x="164548" y="164548"/>
                        <a:pt x="181869" y="138567"/>
                      </a:cubicBezTo>
                      <a:lnTo>
                        <a:pt x="181869" y="0"/>
                      </a:lnTo>
                      <a:cubicBezTo>
                        <a:pt x="164548" y="8660"/>
                        <a:pt x="147228" y="25981"/>
                        <a:pt x="129906" y="34642"/>
                      </a:cubicBezTo>
                      <a:cubicBezTo>
                        <a:pt x="51963" y="103925"/>
                        <a:pt x="0" y="181869"/>
                        <a:pt x="0" y="23383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</p:grpSp>
        <p:grpSp>
          <p:nvGrpSpPr>
            <p:cNvPr id="530" name="Graphic 1">
              <a:extLst>
                <a:ext uri="{FF2B5EF4-FFF2-40B4-BE49-F238E27FC236}">
                  <a16:creationId xmlns:a16="http://schemas.microsoft.com/office/drawing/2014/main" xmlns="" id="{D7BD81C5-8DF6-4624-AC04-F9D0292D4808}"/>
                </a:ext>
              </a:extLst>
            </p:cNvPr>
            <p:cNvGrpSpPr/>
            <p:nvPr/>
          </p:nvGrpSpPr>
          <p:grpSpPr>
            <a:xfrm>
              <a:off x="1878998" y="2672916"/>
              <a:ext cx="2240756" cy="1046067"/>
              <a:chOff x="6061358" y="2132856"/>
              <a:chExt cx="6789768" cy="3169713"/>
            </a:xfrm>
            <a:grpFill/>
          </p:grpSpPr>
          <p:grpSp>
            <p:nvGrpSpPr>
              <p:cNvPr id="832" name="Graphic 1">
                <a:extLst>
                  <a:ext uri="{FF2B5EF4-FFF2-40B4-BE49-F238E27FC236}">
                    <a16:creationId xmlns:a16="http://schemas.microsoft.com/office/drawing/2014/main" xmlns="" id="{84369B1C-D7B3-4903-84E3-CF94AF0D68D6}"/>
                  </a:ext>
                </a:extLst>
              </p:cNvPr>
              <p:cNvGrpSpPr/>
              <p:nvPr/>
            </p:nvGrpSpPr>
            <p:grpSpPr>
              <a:xfrm>
                <a:off x="6061358" y="2249492"/>
                <a:ext cx="6781107" cy="2951210"/>
                <a:chOff x="6061358" y="2249492"/>
                <a:chExt cx="6781107" cy="2951210"/>
              </a:xfrm>
              <a:grpFill/>
            </p:grpSpPr>
            <p:sp>
              <p:nvSpPr>
                <p:cNvPr id="880" name="Freeform: Shape 388">
                  <a:extLst>
                    <a:ext uri="{FF2B5EF4-FFF2-40B4-BE49-F238E27FC236}">
                      <a16:creationId xmlns:a16="http://schemas.microsoft.com/office/drawing/2014/main" xmlns="" id="{7D3004B6-9905-442B-B97C-76F97E7D2DEA}"/>
                    </a:ext>
                  </a:extLst>
                </p:cNvPr>
                <p:cNvSpPr/>
                <p:nvPr/>
              </p:nvSpPr>
              <p:spPr>
                <a:xfrm>
                  <a:off x="12842466" y="3137464"/>
                  <a:ext cx="86604" cy="60622"/>
                </a:xfrm>
                <a:custGeom>
                  <a:avLst/>
                  <a:gdLst>
                    <a:gd name="connsiteX0" fmla="*/ 0 w 86604"/>
                    <a:gd name="connsiteY0" fmla="*/ 60623 h 60622"/>
                    <a:gd name="connsiteX1" fmla="*/ 0 w 86604"/>
                    <a:gd name="connsiteY1" fmla="*/ 0 h 60622"/>
                    <a:gd name="connsiteX2" fmla="*/ 0 w 86604"/>
                    <a:gd name="connsiteY2" fmla="*/ 0 h 60622"/>
                    <a:gd name="connsiteX3" fmla="*/ 0 w 86604"/>
                    <a:gd name="connsiteY3" fmla="*/ 60623 h 60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6604" h="60622">
                      <a:moveTo>
                        <a:pt x="0" y="60623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60623"/>
                      </a:ln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81" name="Freeform: Shape 389">
                  <a:extLst>
                    <a:ext uri="{FF2B5EF4-FFF2-40B4-BE49-F238E27FC236}">
                      <a16:creationId xmlns:a16="http://schemas.microsoft.com/office/drawing/2014/main" xmlns="" id="{BC84A5B6-9562-4278-953F-6A16C032E521}"/>
                    </a:ext>
                  </a:extLst>
                </p:cNvPr>
                <p:cNvSpPr/>
                <p:nvPr/>
              </p:nvSpPr>
              <p:spPr>
                <a:xfrm>
                  <a:off x="6061358" y="2249492"/>
                  <a:ext cx="6772447" cy="2951210"/>
                </a:xfrm>
                <a:custGeom>
                  <a:avLst/>
                  <a:gdLst>
                    <a:gd name="connsiteX0" fmla="*/ 6096935 w 6772447"/>
                    <a:gd name="connsiteY0" fmla="*/ 299064 h 2951210"/>
                    <a:gd name="connsiteX1" fmla="*/ 5369460 w 6772447"/>
                    <a:gd name="connsiteY1" fmla="*/ 4609 h 2951210"/>
                    <a:gd name="connsiteX2" fmla="*/ 4598682 w 6772447"/>
                    <a:gd name="connsiteY2" fmla="*/ 195139 h 2951210"/>
                    <a:gd name="connsiteX3" fmla="*/ 3100430 w 6772447"/>
                    <a:gd name="connsiteY3" fmla="*/ 1615447 h 2951210"/>
                    <a:gd name="connsiteX4" fmla="*/ 2312332 w 6772447"/>
                    <a:gd name="connsiteY4" fmla="*/ 2412206 h 2951210"/>
                    <a:gd name="connsiteX5" fmla="*/ 1472271 w 6772447"/>
                    <a:gd name="connsiteY5" fmla="*/ 2888529 h 2951210"/>
                    <a:gd name="connsiteX6" fmla="*/ 0 w 6772447"/>
                    <a:gd name="connsiteY6" fmla="*/ 2273639 h 2951210"/>
                    <a:gd name="connsiteX7" fmla="*/ 0 w 6772447"/>
                    <a:gd name="connsiteY7" fmla="*/ 2334262 h 2951210"/>
                    <a:gd name="connsiteX8" fmla="*/ 1030590 w 6772447"/>
                    <a:gd name="connsiteY8" fmla="*/ 2931831 h 2951210"/>
                    <a:gd name="connsiteX9" fmla="*/ 2537503 w 6772447"/>
                    <a:gd name="connsiteY9" fmla="*/ 2264979 h 2951210"/>
                    <a:gd name="connsiteX10" fmla="*/ 4079057 w 6772447"/>
                    <a:gd name="connsiteY10" fmla="*/ 628160 h 2951210"/>
                    <a:gd name="connsiteX11" fmla="*/ 4884476 w 6772447"/>
                    <a:gd name="connsiteY11" fmla="*/ 108534 h 2951210"/>
                    <a:gd name="connsiteX12" fmla="*/ 5802481 w 6772447"/>
                    <a:gd name="connsiteY12" fmla="*/ 177818 h 2951210"/>
                    <a:gd name="connsiteX13" fmla="*/ 6729146 w 6772447"/>
                    <a:gd name="connsiteY13" fmla="*/ 913953 h 2951210"/>
                    <a:gd name="connsiteX14" fmla="*/ 6772448 w 6772447"/>
                    <a:gd name="connsiteY14" fmla="*/ 957255 h 2951210"/>
                    <a:gd name="connsiteX15" fmla="*/ 6772448 w 6772447"/>
                    <a:gd name="connsiteY15" fmla="*/ 896632 h 2951210"/>
                    <a:gd name="connsiteX16" fmla="*/ 6096935 w 6772447"/>
                    <a:gd name="connsiteY16" fmla="*/ 299064 h 29512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6772447" h="2951210">
                      <a:moveTo>
                        <a:pt x="6096935" y="299064"/>
                      </a:moveTo>
                      <a:cubicBezTo>
                        <a:pt x="5880425" y="151836"/>
                        <a:pt x="5637933" y="30591"/>
                        <a:pt x="5369460" y="4609"/>
                      </a:cubicBezTo>
                      <a:cubicBezTo>
                        <a:pt x="5100987" y="-21372"/>
                        <a:pt x="4832513" y="65232"/>
                        <a:pt x="4598682" y="195139"/>
                      </a:cubicBezTo>
                      <a:cubicBezTo>
                        <a:pt x="4001114" y="532895"/>
                        <a:pt x="3550772" y="1104483"/>
                        <a:pt x="3100430" y="1615447"/>
                      </a:cubicBezTo>
                      <a:cubicBezTo>
                        <a:pt x="2849278" y="1892581"/>
                        <a:pt x="2598126" y="2169714"/>
                        <a:pt x="2312332" y="2412206"/>
                      </a:cubicBezTo>
                      <a:cubicBezTo>
                        <a:pt x="2069840" y="2620056"/>
                        <a:pt x="1792707" y="2810585"/>
                        <a:pt x="1472271" y="2888529"/>
                      </a:cubicBezTo>
                      <a:cubicBezTo>
                        <a:pt x="909344" y="3018435"/>
                        <a:pt x="398379" y="2654698"/>
                        <a:pt x="0" y="2273639"/>
                      </a:cubicBezTo>
                      <a:lnTo>
                        <a:pt x="0" y="2334262"/>
                      </a:lnTo>
                      <a:cubicBezTo>
                        <a:pt x="294454" y="2611396"/>
                        <a:pt x="632211" y="2853887"/>
                        <a:pt x="1030590" y="2931831"/>
                      </a:cubicBezTo>
                      <a:cubicBezTo>
                        <a:pt x="1619499" y="3044416"/>
                        <a:pt x="2139124" y="2646037"/>
                        <a:pt x="2537503" y="2264979"/>
                      </a:cubicBezTo>
                      <a:cubicBezTo>
                        <a:pt x="3083109" y="1745354"/>
                        <a:pt x="3524791" y="1130464"/>
                        <a:pt x="4079057" y="628160"/>
                      </a:cubicBezTo>
                      <a:cubicBezTo>
                        <a:pt x="4312889" y="411649"/>
                        <a:pt x="4581362" y="212459"/>
                        <a:pt x="4884476" y="108534"/>
                      </a:cubicBezTo>
                      <a:cubicBezTo>
                        <a:pt x="5196252" y="4609"/>
                        <a:pt x="5508026" y="39251"/>
                        <a:pt x="5802481" y="177818"/>
                      </a:cubicBezTo>
                      <a:cubicBezTo>
                        <a:pt x="6157558" y="351026"/>
                        <a:pt x="6460672" y="628160"/>
                        <a:pt x="6729146" y="913953"/>
                      </a:cubicBezTo>
                      <a:cubicBezTo>
                        <a:pt x="6746466" y="931274"/>
                        <a:pt x="6755127" y="948595"/>
                        <a:pt x="6772448" y="957255"/>
                      </a:cubicBezTo>
                      <a:lnTo>
                        <a:pt x="6772448" y="896632"/>
                      </a:lnTo>
                      <a:cubicBezTo>
                        <a:pt x="6573258" y="671462"/>
                        <a:pt x="6348087" y="463611"/>
                        <a:pt x="6096935" y="29906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33" name="Graphic 1">
                <a:extLst>
                  <a:ext uri="{FF2B5EF4-FFF2-40B4-BE49-F238E27FC236}">
                    <a16:creationId xmlns:a16="http://schemas.microsoft.com/office/drawing/2014/main" xmlns="" id="{51F1F404-A2E3-4BFC-BF54-8ADE64107063}"/>
                  </a:ext>
                </a:extLst>
              </p:cNvPr>
              <p:cNvGrpSpPr/>
              <p:nvPr/>
            </p:nvGrpSpPr>
            <p:grpSpPr>
              <a:xfrm>
                <a:off x="6078679" y="2250581"/>
                <a:ext cx="6772447" cy="2941634"/>
                <a:chOff x="6078679" y="2250581"/>
                <a:chExt cx="6772447" cy="2941634"/>
              </a:xfrm>
              <a:grpFill/>
            </p:grpSpPr>
            <p:sp>
              <p:nvSpPr>
                <p:cNvPr id="878" name="Freeform: Shape 386">
                  <a:extLst>
                    <a:ext uri="{FF2B5EF4-FFF2-40B4-BE49-F238E27FC236}">
                      <a16:creationId xmlns:a16="http://schemas.microsoft.com/office/drawing/2014/main" xmlns="" id="{00942BE0-16F3-434A-879F-C04C18D7DEEA}"/>
                    </a:ext>
                  </a:extLst>
                </p:cNvPr>
                <p:cNvSpPr/>
                <p:nvPr/>
              </p:nvSpPr>
              <p:spPr>
                <a:xfrm>
                  <a:off x="12842466" y="4237337"/>
                  <a:ext cx="86604" cy="51962"/>
                </a:xfrm>
                <a:custGeom>
                  <a:avLst/>
                  <a:gdLst>
                    <a:gd name="connsiteX0" fmla="*/ 0 w 86604"/>
                    <a:gd name="connsiteY0" fmla="*/ 51963 h 51962"/>
                    <a:gd name="connsiteX1" fmla="*/ 0 w 86604"/>
                    <a:gd name="connsiteY1" fmla="*/ 0 h 51962"/>
                    <a:gd name="connsiteX2" fmla="*/ 0 w 86604"/>
                    <a:gd name="connsiteY2" fmla="*/ 0 h 51962"/>
                    <a:gd name="connsiteX3" fmla="*/ 0 w 86604"/>
                    <a:gd name="connsiteY3" fmla="*/ 51963 h 519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6604" h="51962">
                      <a:moveTo>
                        <a:pt x="0" y="51963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51963"/>
                      </a:ln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79" name="Freeform: Shape 387">
                  <a:extLst>
                    <a:ext uri="{FF2B5EF4-FFF2-40B4-BE49-F238E27FC236}">
                      <a16:creationId xmlns:a16="http://schemas.microsoft.com/office/drawing/2014/main" xmlns="" id="{C19DFE52-9444-48D6-9C50-5CDCB9871D3B}"/>
                    </a:ext>
                  </a:extLst>
                </p:cNvPr>
                <p:cNvSpPr/>
                <p:nvPr/>
              </p:nvSpPr>
              <p:spPr>
                <a:xfrm>
                  <a:off x="6078679" y="2250581"/>
                  <a:ext cx="6772447" cy="2941634"/>
                </a:xfrm>
                <a:custGeom>
                  <a:avLst/>
                  <a:gdLst>
                    <a:gd name="connsiteX0" fmla="*/ 6226841 w 6772447"/>
                    <a:gd name="connsiteY0" fmla="*/ 2489061 h 2941634"/>
                    <a:gd name="connsiteX1" fmla="*/ 5386780 w 6772447"/>
                    <a:gd name="connsiteY1" fmla="*/ 2896100 h 2941634"/>
                    <a:gd name="connsiteX2" fmla="*/ 4477436 w 6772447"/>
                    <a:gd name="connsiteY2" fmla="*/ 2636288 h 2941634"/>
                    <a:gd name="connsiteX3" fmla="*/ 2901240 w 6772447"/>
                    <a:gd name="connsiteY3" fmla="*/ 1060092 h 2941634"/>
                    <a:gd name="connsiteX4" fmla="*/ 1446290 w 6772447"/>
                    <a:gd name="connsiteY4" fmla="*/ 20841 h 2941634"/>
                    <a:gd name="connsiteX5" fmla="*/ 0 w 6772447"/>
                    <a:gd name="connsiteY5" fmla="*/ 627071 h 2941634"/>
                    <a:gd name="connsiteX6" fmla="*/ 0 w 6772447"/>
                    <a:gd name="connsiteY6" fmla="*/ 679033 h 2941634"/>
                    <a:gd name="connsiteX7" fmla="*/ 155887 w 6772447"/>
                    <a:gd name="connsiteY7" fmla="*/ 540466 h 2941634"/>
                    <a:gd name="connsiteX8" fmla="*/ 995948 w 6772447"/>
                    <a:gd name="connsiteY8" fmla="*/ 64143 h 2941634"/>
                    <a:gd name="connsiteX9" fmla="*/ 2710711 w 6772447"/>
                    <a:gd name="connsiteY9" fmla="*/ 912864 h 2941634"/>
                    <a:gd name="connsiteX10" fmla="*/ 4226284 w 6772447"/>
                    <a:gd name="connsiteY10" fmla="*/ 2497721 h 2941634"/>
                    <a:gd name="connsiteX11" fmla="*/ 5715877 w 6772447"/>
                    <a:gd name="connsiteY11" fmla="*/ 2852798 h 2941634"/>
                    <a:gd name="connsiteX12" fmla="*/ 6555937 w 6772447"/>
                    <a:gd name="connsiteY12" fmla="*/ 2255229 h 2941634"/>
                    <a:gd name="connsiteX13" fmla="*/ 6772447 w 6772447"/>
                    <a:gd name="connsiteY13" fmla="*/ 2038719 h 2941634"/>
                    <a:gd name="connsiteX14" fmla="*/ 6772447 w 6772447"/>
                    <a:gd name="connsiteY14" fmla="*/ 1986756 h 2941634"/>
                    <a:gd name="connsiteX15" fmla="*/ 6226841 w 6772447"/>
                    <a:gd name="connsiteY15" fmla="*/ 2489061 h 29416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6772447" h="2941634">
                      <a:moveTo>
                        <a:pt x="6226841" y="2489061"/>
                      </a:moveTo>
                      <a:cubicBezTo>
                        <a:pt x="5984349" y="2679590"/>
                        <a:pt x="5698556" y="2852798"/>
                        <a:pt x="5386780" y="2896100"/>
                      </a:cubicBezTo>
                      <a:cubicBezTo>
                        <a:pt x="5057684" y="2939402"/>
                        <a:pt x="4745910" y="2809496"/>
                        <a:pt x="4477436" y="2636288"/>
                      </a:cubicBezTo>
                      <a:cubicBezTo>
                        <a:pt x="3853886" y="2220588"/>
                        <a:pt x="3394884" y="1597037"/>
                        <a:pt x="2901240" y="1060092"/>
                      </a:cubicBezTo>
                      <a:cubicBezTo>
                        <a:pt x="2511522" y="635731"/>
                        <a:pt x="2035198" y="133427"/>
                        <a:pt x="1446290" y="20841"/>
                      </a:cubicBezTo>
                      <a:cubicBezTo>
                        <a:pt x="892023" y="-91744"/>
                        <a:pt x="389719" y="271993"/>
                        <a:pt x="0" y="627071"/>
                      </a:cubicBezTo>
                      <a:lnTo>
                        <a:pt x="0" y="679033"/>
                      </a:lnTo>
                      <a:cubicBezTo>
                        <a:pt x="51962" y="627071"/>
                        <a:pt x="103925" y="583769"/>
                        <a:pt x="155887" y="540466"/>
                      </a:cubicBezTo>
                      <a:cubicBezTo>
                        <a:pt x="398379" y="332616"/>
                        <a:pt x="675512" y="142087"/>
                        <a:pt x="995948" y="64143"/>
                      </a:cubicBezTo>
                      <a:cubicBezTo>
                        <a:pt x="1680121" y="-91744"/>
                        <a:pt x="2269030" y="462523"/>
                        <a:pt x="2710711" y="912864"/>
                      </a:cubicBezTo>
                      <a:cubicBezTo>
                        <a:pt x="3221676" y="1432490"/>
                        <a:pt x="3654697" y="2038719"/>
                        <a:pt x="4226284" y="2497721"/>
                      </a:cubicBezTo>
                      <a:cubicBezTo>
                        <a:pt x="4659306" y="2844138"/>
                        <a:pt x="5170270" y="3077969"/>
                        <a:pt x="5715877" y="2852798"/>
                      </a:cubicBezTo>
                      <a:cubicBezTo>
                        <a:pt x="6036312" y="2722892"/>
                        <a:pt x="6313445" y="2497721"/>
                        <a:pt x="6555937" y="2255229"/>
                      </a:cubicBezTo>
                      <a:cubicBezTo>
                        <a:pt x="6625220" y="2185946"/>
                        <a:pt x="6703164" y="2116663"/>
                        <a:pt x="6772447" y="2038719"/>
                      </a:cubicBezTo>
                      <a:lnTo>
                        <a:pt x="6772447" y="1986756"/>
                      </a:lnTo>
                      <a:cubicBezTo>
                        <a:pt x="6599239" y="2159965"/>
                        <a:pt x="6417370" y="2333173"/>
                        <a:pt x="6226841" y="248906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34" name="Graphic 1">
                <a:extLst>
                  <a:ext uri="{FF2B5EF4-FFF2-40B4-BE49-F238E27FC236}">
                    <a16:creationId xmlns:a16="http://schemas.microsoft.com/office/drawing/2014/main" xmlns="" id="{3B09BC74-CF74-4571-82E3-2E27F1E56856}"/>
                  </a:ext>
                </a:extLst>
              </p:cNvPr>
              <p:cNvGrpSpPr/>
              <p:nvPr/>
            </p:nvGrpSpPr>
            <p:grpSpPr>
              <a:xfrm>
                <a:off x="12539351" y="2839471"/>
                <a:ext cx="259812" cy="1756483"/>
                <a:chOff x="12539351" y="2839471"/>
                <a:chExt cx="259812" cy="1756483"/>
              </a:xfrm>
              <a:grpFill/>
            </p:grpSpPr>
            <p:sp>
              <p:nvSpPr>
                <p:cNvPr id="875" name="Freeform: Shape 383">
                  <a:extLst>
                    <a:ext uri="{FF2B5EF4-FFF2-40B4-BE49-F238E27FC236}">
                      <a16:creationId xmlns:a16="http://schemas.microsoft.com/office/drawing/2014/main" xmlns="" id="{2E2E7BA2-B865-4598-BB7F-7808553D493C}"/>
                    </a:ext>
                  </a:extLst>
                </p:cNvPr>
                <p:cNvSpPr/>
                <p:nvPr/>
              </p:nvSpPr>
              <p:spPr>
                <a:xfrm>
                  <a:off x="12643277" y="2947858"/>
                  <a:ext cx="35786" cy="1551456"/>
                </a:xfrm>
                <a:custGeom>
                  <a:avLst/>
                  <a:gdLst>
                    <a:gd name="connsiteX0" fmla="*/ 0 w 35786"/>
                    <a:gd name="connsiteY0" fmla="*/ 16398 h 1551456"/>
                    <a:gd name="connsiteX1" fmla="*/ 0 w 35786"/>
                    <a:gd name="connsiteY1" fmla="*/ 1531971 h 1551456"/>
                    <a:gd name="connsiteX2" fmla="*/ 34641 w 35786"/>
                    <a:gd name="connsiteY2" fmla="*/ 1531971 h 1551456"/>
                    <a:gd name="connsiteX3" fmla="*/ 34641 w 35786"/>
                    <a:gd name="connsiteY3" fmla="*/ 16398 h 1551456"/>
                    <a:gd name="connsiteX4" fmla="*/ 0 w 35786"/>
                    <a:gd name="connsiteY4" fmla="*/ 16398 h 15514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1551456">
                      <a:moveTo>
                        <a:pt x="0" y="16398"/>
                      </a:moveTo>
                      <a:cubicBezTo>
                        <a:pt x="0" y="518702"/>
                        <a:pt x="0" y="1029667"/>
                        <a:pt x="0" y="1531971"/>
                      </a:cubicBezTo>
                      <a:cubicBezTo>
                        <a:pt x="0" y="1557952"/>
                        <a:pt x="34641" y="1557952"/>
                        <a:pt x="34641" y="1531971"/>
                      </a:cubicBezTo>
                      <a:cubicBezTo>
                        <a:pt x="34641" y="1029667"/>
                        <a:pt x="34641" y="518702"/>
                        <a:pt x="34641" y="16398"/>
                      </a:cubicBezTo>
                      <a:cubicBezTo>
                        <a:pt x="4330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76" name="Freeform: Shape 384">
                  <a:extLst>
                    <a:ext uri="{FF2B5EF4-FFF2-40B4-BE49-F238E27FC236}">
                      <a16:creationId xmlns:a16="http://schemas.microsoft.com/office/drawing/2014/main" xmlns="" id="{9B4B7B28-C597-4038-A118-A0C56757D232}"/>
                    </a:ext>
                  </a:extLst>
                </p:cNvPr>
                <p:cNvSpPr/>
                <p:nvPr/>
              </p:nvSpPr>
              <p:spPr>
                <a:xfrm>
                  <a:off x="12539351" y="2839471"/>
                  <a:ext cx="259812" cy="289400"/>
                </a:xfrm>
                <a:custGeom>
                  <a:avLst/>
                  <a:gdLst>
                    <a:gd name="connsiteX0" fmla="*/ 0 w 259812"/>
                    <a:gd name="connsiteY0" fmla="*/ 20860 h 289400"/>
                    <a:gd name="connsiteX1" fmla="*/ 129906 w 259812"/>
                    <a:gd name="connsiteY1" fmla="*/ 211389 h 289400"/>
                    <a:gd name="connsiteX2" fmla="*/ 259813 w 259812"/>
                    <a:gd name="connsiteY2" fmla="*/ 280673 h 289400"/>
                    <a:gd name="connsiteX3" fmla="*/ 129906 w 259812"/>
                    <a:gd name="connsiteY3" fmla="*/ 81483 h 289400"/>
                    <a:gd name="connsiteX4" fmla="*/ 0 w 259812"/>
                    <a:gd name="connsiteY4" fmla="*/ 20860 h 2894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9400">
                      <a:moveTo>
                        <a:pt x="0" y="20860"/>
                      </a:moveTo>
                      <a:cubicBezTo>
                        <a:pt x="0" y="64162"/>
                        <a:pt x="60624" y="142106"/>
                        <a:pt x="129906" y="211389"/>
                      </a:cubicBezTo>
                      <a:cubicBezTo>
                        <a:pt x="199190" y="272012"/>
                        <a:pt x="259813" y="306654"/>
                        <a:pt x="259813" y="280673"/>
                      </a:cubicBezTo>
                      <a:cubicBezTo>
                        <a:pt x="259813" y="254691"/>
                        <a:pt x="199190" y="159427"/>
                        <a:pt x="129906" y="81483"/>
                      </a:cubicBezTo>
                      <a:cubicBezTo>
                        <a:pt x="51963" y="3539"/>
                        <a:pt x="0" y="-22442"/>
                        <a:pt x="0" y="2086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77" name="Freeform: Shape 385">
                  <a:extLst>
                    <a:ext uri="{FF2B5EF4-FFF2-40B4-BE49-F238E27FC236}">
                      <a16:creationId xmlns:a16="http://schemas.microsoft.com/office/drawing/2014/main" xmlns="" id="{38ACC2AD-4B09-46E8-AE65-29C2EE535139}"/>
                    </a:ext>
                  </a:extLst>
                </p:cNvPr>
                <p:cNvSpPr/>
                <p:nvPr/>
              </p:nvSpPr>
              <p:spPr>
                <a:xfrm>
                  <a:off x="12539351" y="4306553"/>
                  <a:ext cx="259812" cy="289400"/>
                </a:xfrm>
                <a:custGeom>
                  <a:avLst/>
                  <a:gdLst>
                    <a:gd name="connsiteX0" fmla="*/ 129906 w 259812"/>
                    <a:gd name="connsiteY0" fmla="*/ 78011 h 289400"/>
                    <a:gd name="connsiteX1" fmla="*/ 0 w 259812"/>
                    <a:gd name="connsiteY1" fmla="*/ 268540 h 289400"/>
                    <a:gd name="connsiteX2" fmla="*/ 129906 w 259812"/>
                    <a:gd name="connsiteY2" fmla="*/ 207917 h 289400"/>
                    <a:gd name="connsiteX3" fmla="*/ 259813 w 259812"/>
                    <a:gd name="connsiteY3" fmla="*/ 8728 h 289400"/>
                    <a:gd name="connsiteX4" fmla="*/ 129906 w 259812"/>
                    <a:gd name="connsiteY4" fmla="*/ 78011 h 2894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9400">
                      <a:moveTo>
                        <a:pt x="129906" y="78011"/>
                      </a:moveTo>
                      <a:cubicBezTo>
                        <a:pt x="60624" y="138634"/>
                        <a:pt x="0" y="225238"/>
                        <a:pt x="0" y="268540"/>
                      </a:cubicBezTo>
                      <a:cubicBezTo>
                        <a:pt x="0" y="311843"/>
                        <a:pt x="60624" y="285861"/>
                        <a:pt x="129906" y="207917"/>
                      </a:cubicBezTo>
                      <a:cubicBezTo>
                        <a:pt x="199190" y="129974"/>
                        <a:pt x="259813" y="43369"/>
                        <a:pt x="259813" y="8728"/>
                      </a:cubicBezTo>
                      <a:cubicBezTo>
                        <a:pt x="259813" y="-17254"/>
                        <a:pt x="199190" y="17388"/>
                        <a:pt x="129906" y="7801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35" name="Graphic 1">
                <a:extLst>
                  <a:ext uri="{FF2B5EF4-FFF2-40B4-BE49-F238E27FC236}">
                    <a16:creationId xmlns:a16="http://schemas.microsoft.com/office/drawing/2014/main" xmlns="" id="{0153F8ED-2395-4B9A-B422-78D6D2962D50}"/>
                  </a:ext>
                </a:extLst>
              </p:cNvPr>
              <p:cNvGrpSpPr/>
              <p:nvPr/>
            </p:nvGrpSpPr>
            <p:grpSpPr>
              <a:xfrm>
                <a:off x="11941783" y="2364807"/>
                <a:ext cx="259812" cy="2702002"/>
                <a:chOff x="11941783" y="2364807"/>
                <a:chExt cx="259812" cy="2702002"/>
              </a:xfrm>
              <a:grpFill/>
            </p:grpSpPr>
            <p:sp>
              <p:nvSpPr>
                <p:cNvPr id="872" name="Freeform: Shape 380">
                  <a:extLst>
                    <a:ext uri="{FF2B5EF4-FFF2-40B4-BE49-F238E27FC236}">
                      <a16:creationId xmlns:a16="http://schemas.microsoft.com/office/drawing/2014/main" xmlns="" id="{8B1D934C-8D53-4D74-BF36-F30EF50B6E2D}"/>
                    </a:ext>
                  </a:extLst>
                </p:cNvPr>
                <p:cNvSpPr/>
                <p:nvPr/>
              </p:nvSpPr>
              <p:spPr>
                <a:xfrm>
                  <a:off x="12054368" y="2445554"/>
                  <a:ext cx="34641" cy="2556065"/>
                </a:xfrm>
                <a:custGeom>
                  <a:avLst/>
                  <a:gdLst>
                    <a:gd name="connsiteX0" fmla="*/ 0 w 34641"/>
                    <a:gd name="connsiteY0" fmla="*/ 16398 h 2556065"/>
                    <a:gd name="connsiteX1" fmla="*/ 0 w 34641"/>
                    <a:gd name="connsiteY1" fmla="*/ 2536580 h 2556065"/>
                    <a:gd name="connsiteX2" fmla="*/ 34641 w 34641"/>
                    <a:gd name="connsiteY2" fmla="*/ 2536580 h 2556065"/>
                    <a:gd name="connsiteX3" fmla="*/ 34641 w 34641"/>
                    <a:gd name="connsiteY3" fmla="*/ 16398 h 2556065"/>
                    <a:gd name="connsiteX4" fmla="*/ 0 w 34641"/>
                    <a:gd name="connsiteY4" fmla="*/ 16398 h 25560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2556065">
                      <a:moveTo>
                        <a:pt x="0" y="16398"/>
                      </a:moveTo>
                      <a:cubicBezTo>
                        <a:pt x="0" y="856458"/>
                        <a:pt x="0" y="1696519"/>
                        <a:pt x="0" y="2536580"/>
                      </a:cubicBezTo>
                      <a:cubicBezTo>
                        <a:pt x="0" y="2562561"/>
                        <a:pt x="34641" y="2562561"/>
                        <a:pt x="34641" y="2536580"/>
                      </a:cubicBezTo>
                      <a:cubicBezTo>
                        <a:pt x="34641" y="1696519"/>
                        <a:pt x="34641" y="856458"/>
                        <a:pt x="34641" y="16398"/>
                      </a:cubicBezTo>
                      <a:cubicBezTo>
                        <a:pt x="34641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73" name="Freeform: Shape 381">
                  <a:extLst>
                    <a:ext uri="{FF2B5EF4-FFF2-40B4-BE49-F238E27FC236}">
                      <a16:creationId xmlns:a16="http://schemas.microsoft.com/office/drawing/2014/main" xmlns="" id="{4E74566B-4026-4DBF-8687-E66132956FE0}"/>
                    </a:ext>
                  </a:extLst>
                </p:cNvPr>
                <p:cNvSpPr/>
                <p:nvPr/>
              </p:nvSpPr>
              <p:spPr>
                <a:xfrm>
                  <a:off x="11941783" y="2364807"/>
                  <a:ext cx="259812" cy="271435"/>
                </a:xfrm>
                <a:custGeom>
                  <a:avLst/>
                  <a:gdLst>
                    <a:gd name="connsiteX0" fmla="*/ 129906 w 259812"/>
                    <a:gd name="connsiteY0" fmla="*/ 27861 h 271435"/>
                    <a:gd name="connsiteX1" fmla="*/ 0 w 259812"/>
                    <a:gd name="connsiteY1" fmla="*/ 62502 h 271435"/>
                    <a:gd name="connsiteX2" fmla="*/ 129906 w 259812"/>
                    <a:gd name="connsiteY2" fmla="*/ 244371 h 271435"/>
                    <a:gd name="connsiteX3" fmla="*/ 259813 w 259812"/>
                    <a:gd name="connsiteY3" fmla="*/ 218390 h 271435"/>
                    <a:gd name="connsiteX4" fmla="*/ 129906 w 259812"/>
                    <a:gd name="connsiteY4" fmla="*/ 27861 h 2714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1435">
                      <a:moveTo>
                        <a:pt x="129906" y="27861"/>
                      </a:moveTo>
                      <a:cubicBezTo>
                        <a:pt x="60623" y="-24102"/>
                        <a:pt x="0" y="1880"/>
                        <a:pt x="0" y="62502"/>
                      </a:cubicBezTo>
                      <a:cubicBezTo>
                        <a:pt x="0" y="123125"/>
                        <a:pt x="60623" y="201069"/>
                        <a:pt x="129906" y="244371"/>
                      </a:cubicBezTo>
                      <a:cubicBezTo>
                        <a:pt x="199190" y="287673"/>
                        <a:pt x="259813" y="279013"/>
                        <a:pt x="259813" y="218390"/>
                      </a:cubicBezTo>
                      <a:cubicBezTo>
                        <a:pt x="259813" y="157767"/>
                        <a:pt x="199190" y="79823"/>
                        <a:pt x="129906" y="2786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74" name="Freeform: Shape 382">
                  <a:extLst>
                    <a:ext uri="{FF2B5EF4-FFF2-40B4-BE49-F238E27FC236}">
                      <a16:creationId xmlns:a16="http://schemas.microsoft.com/office/drawing/2014/main" xmlns="" id="{48C02735-BF6C-4D7F-9F99-375A260EB21B}"/>
                    </a:ext>
                  </a:extLst>
                </p:cNvPr>
                <p:cNvSpPr/>
                <p:nvPr/>
              </p:nvSpPr>
              <p:spPr>
                <a:xfrm>
                  <a:off x="11941783" y="4799182"/>
                  <a:ext cx="259812" cy="267628"/>
                </a:xfrm>
                <a:custGeom>
                  <a:avLst/>
                  <a:gdLst>
                    <a:gd name="connsiteX0" fmla="*/ 129906 w 259812"/>
                    <a:gd name="connsiteY0" fmla="*/ 27064 h 267628"/>
                    <a:gd name="connsiteX1" fmla="*/ 0 w 259812"/>
                    <a:gd name="connsiteY1" fmla="*/ 208933 h 267628"/>
                    <a:gd name="connsiteX2" fmla="*/ 129906 w 259812"/>
                    <a:gd name="connsiteY2" fmla="*/ 243574 h 267628"/>
                    <a:gd name="connsiteX3" fmla="*/ 259813 w 259812"/>
                    <a:gd name="connsiteY3" fmla="*/ 53045 h 267628"/>
                    <a:gd name="connsiteX4" fmla="*/ 129906 w 259812"/>
                    <a:gd name="connsiteY4" fmla="*/ 27064 h 2676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7628">
                      <a:moveTo>
                        <a:pt x="129906" y="27064"/>
                      </a:moveTo>
                      <a:cubicBezTo>
                        <a:pt x="60623" y="70366"/>
                        <a:pt x="0" y="148310"/>
                        <a:pt x="0" y="208933"/>
                      </a:cubicBezTo>
                      <a:cubicBezTo>
                        <a:pt x="0" y="269556"/>
                        <a:pt x="60623" y="286876"/>
                        <a:pt x="129906" y="243574"/>
                      </a:cubicBezTo>
                      <a:cubicBezTo>
                        <a:pt x="199190" y="191612"/>
                        <a:pt x="259813" y="105008"/>
                        <a:pt x="259813" y="53045"/>
                      </a:cubicBezTo>
                      <a:cubicBezTo>
                        <a:pt x="259813" y="-7578"/>
                        <a:pt x="199190" y="-16238"/>
                        <a:pt x="129906" y="2706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36" name="Graphic 1">
                <a:extLst>
                  <a:ext uri="{FF2B5EF4-FFF2-40B4-BE49-F238E27FC236}">
                    <a16:creationId xmlns:a16="http://schemas.microsoft.com/office/drawing/2014/main" xmlns="" id="{454D2828-76FE-46E3-8FC4-9C6A2A1079F1}"/>
                  </a:ext>
                </a:extLst>
              </p:cNvPr>
              <p:cNvGrpSpPr/>
              <p:nvPr/>
            </p:nvGrpSpPr>
            <p:grpSpPr>
              <a:xfrm>
                <a:off x="11344214" y="2140689"/>
                <a:ext cx="259812" cy="3154047"/>
                <a:chOff x="11344214" y="2140689"/>
                <a:chExt cx="259812" cy="3154047"/>
              </a:xfrm>
              <a:grpFill/>
            </p:grpSpPr>
            <p:sp>
              <p:nvSpPr>
                <p:cNvPr id="869" name="Freeform: Shape 377">
                  <a:extLst>
                    <a:ext uri="{FF2B5EF4-FFF2-40B4-BE49-F238E27FC236}">
                      <a16:creationId xmlns:a16="http://schemas.microsoft.com/office/drawing/2014/main" xmlns="" id="{2B8F26FA-6A37-4407-9E94-4217006B391A}"/>
                    </a:ext>
                  </a:extLst>
                </p:cNvPr>
                <p:cNvSpPr/>
                <p:nvPr/>
              </p:nvSpPr>
              <p:spPr>
                <a:xfrm>
                  <a:off x="11456799" y="2211723"/>
                  <a:ext cx="34642" cy="3032388"/>
                </a:xfrm>
                <a:custGeom>
                  <a:avLst/>
                  <a:gdLst>
                    <a:gd name="connsiteX0" fmla="*/ 0 w 34642"/>
                    <a:gd name="connsiteY0" fmla="*/ 16398 h 3032388"/>
                    <a:gd name="connsiteX1" fmla="*/ 0 w 34642"/>
                    <a:gd name="connsiteY1" fmla="*/ 3012903 h 3032388"/>
                    <a:gd name="connsiteX2" fmla="*/ 34642 w 34642"/>
                    <a:gd name="connsiteY2" fmla="*/ 3012903 h 3032388"/>
                    <a:gd name="connsiteX3" fmla="*/ 34642 w 34642"/>
                    <a:gd name="connsiteY3" fmla="*/ 16398 h 3032388"/>
                    <a:gd name="connsiteX4" fmla="*/ 0 w 34642"/>
                    <a:gd name="connsiteY4" fmla="*/ 16398 h 30323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2" h="3032388">
                      <a:moveTo>
                        <a:pt x="0" y="16398"/>
                      </a:moveTo>
                      <a:cubicBezTo>
                        <a:pt x="0" y="1012346"/>
                        <a:pt x="0" y="2016954"/>
                        <a:pt x="0" y="3012903"/>
                      </a:cubicBezTo>
                      <a:cubicBezTo>
                        <a:pt x="0" y="3038884"/>
                        <a:pt x="34642" y="3038884"/>
                        <a:pt x="34642" y="3012903"/>
                      </a:cubicBezTo>
                      <a:cubicBezTo>
                        <a:pt x="34642" y="2016954"/>
                        <a:pt x="34642" y="1021006"/>
                        <a:pt x="34642" y="16398"/>
                      </a:cubicBezTo>
                      <a:cubicBezTo>
                        <a:pt x="3464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70" name="Freeform: Shape 378">
                  <a:extLst>
                    <a:ext uri="{FF2B5EF4-FFF2-40B4-BE49-F238E27FC236}">
                      <a16:creationId xmlns:a16="http://schemas.microsoft.com/office/drawing/2014/main" xmlns="" id="{02EF860E-CC0E-470D-8054-D0F18C70C83E}"/>
                    </a:ext>
                  </a:extLst>
                </p:cNvPr>
                <p:cNvSpPr/>
                <p:nvPr/>
              </p:nvSpPr>
              <p:spPr>
                <a:xfrm>
                  <a:off x="11344214" y="2140689"/>
                  <a:ext cx="259812" cy="261737"/>
                </a:xfrm>
                <a:custGeom>
                  <a:avLst/>
                  <a:gdLst>
                    <a:gd name="connsiteX0" fmla="*/ 129906 w 259812"/>
                    <a:gd name="connsiteY0" fmla="*/ 827 h 261737"/>
                    <a:gd name="connsiteX1" fmla="*/ 0 w 259812"/>
                    <a:gd name="connsiteY1" fmla="*/ 122073 h 261737"/>
                    <a:gd name="connsiteX2" fmla="*/ 129906 w 259812"/>
                    <a:gd name="connsiteY2" fmla="*/ 260640 h 261737"/>
                    <a:gd name="connsiteX3" fmla="*/ 259813 w 259812"/>
                    <a:gd name="connsiteY3" fmla="*/ 156715 h 261737"/>
                    <a:gd name="connsiteX4" fmla="*/ 129906 w 259812"/>
                    <a:gd name="connsiteY4" fmla="*/ 827 h 2617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737">
                      <a:moveTo>
                        <a:pt x="129906" y="827"/>
                      </a:moveTo>
                      <a:cubicBezTo>
                        <a:pt x="60623" y="-7833"/>
                        <a:pt x="0" y="52790"/>
                        <a:pt x="0" y="122073"/>
                      </a:cubicBezTo>
                      <a:cubicBezTo>
                        <a:pt x="0" y="191357"/>
                        <a:pt x="60623" y="251980"/>
                        <a:pt x="129906" y="260640"/>
                      </a:cubicBezTo>
                      <a:cubicBezTo>
                        <a:pt x="199189" y="269300"/>
                        <a:pt x="259813" y="225998"/>
                        <a:pt x="259813" y="156715"/>
                      </a:cubicBezTo>
                      <a:cubicBezTo>
                        <a:pt x="259813" y="87432"/>
                        <a:pt x="199189" y="9488"/>
                        <a:pt x="129906" y="827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71" name="Freeform: Shape 379">
                  <a:extLst>
                    <a:ext uri="{FF2B5EF4-FFF2-40B4-BE49-F238E27FC236}">
                      <a16:creationId xmlns:a16="http://schemas.microsoft.com/office/drawing/2014/main" xmlns="" id="{B3C70C4C-DB5A-4E11-A2BD-6B600E52BF42}"/>
                    </a:ext>
                  </a:extLst>
                </p:cNvPr>
                <p:cNvSpPr/>
                <p:nvPr/>
              </p:nvSpPr>
              <p:spPr>
                <a:xfrm>
                  <a:off x="11344214" y="5032998"/>
                  <a:ext cx="259812" cy="261737"/>
                </a:xfrm>
                <a:custGeom>
                  <a:avLst/>
                  <a:gdLst>
                    <a:gd name="connsiteX0" fmla="*/ 129906 w 259812"/>
                    <a:gd name="connsiteY0" fmla="*/ 1098 h 261737"/>
                    <a:gd name="connsiteX1" fmla="*/ 0 w 259812"/>
                    <a:gd name="connsiteY1" fmla="*/ 139665 h 261737"/>
                    <a:gd name="connsiteX2" fmla="*/ 129906 w 259812"/>
                    <a:gd name="connsiteY2" fmla="*/ 260911 h 261737"/>
                    <a:gd name="connsiteX3" fmla="*/ 259813 w 259812"/>
                    <a:gd name="connsiteY3" fmla="*/ 105023 h 261737"/>
                    <a:gd name="connsiteX4" fmla="*/ 129906 w 259812"/>
                    <a:gd name="connsiteY4" fmla="*/ 1098 h 2617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737">
                      <a:moveTo>
                        <a:pt x="129906" y="1098"/>
                      </a:moveTo>
                      <a:cubicBezTo>
                        <a:pt x="60623" y="9758"/>
                        <a:pt x="0" y="70381"/>
                        <a:pt x="0" y="139665"/>
                      </a:cubicBezTo>
                      <a:cubicBezTo>
                        <a:pt x="0" y="208948"/>
                        <a:pt x="60623" y="269571"/>
                        <a:pt x="129906" y="260911"/>
                      </a:cubicBezTo>
                      <a:cubicBezTo>
                        <a:pt x="199189" y="252250"/>
                        <a:pt x="259813" y="174306"/>
                        <a:pt x="259813" y="105023"/>
                      </a:cubicBezTo>
                      <a:cubicBezTo>
                        <a:pt x="259813" y="35740"/>
                        <a:pt x="199189" y="-7562"/>
                        <a:pt x="129906" y="10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37" name="Graphic 1">
                <a:extLst>
                  <a:ext uri="{FF2B5EF4-FFF2-40B4-BE49-F238E27FC236}">
                    <a16:creationId xmlns:a16="http://schemas.microsoft.com/office/drawing/2014/main" xmlns="" id="{DA500E86-3408-4D80-9026-6C7EF022947F}"/>
                  </a:ext>
                </a:extLst>
              </p:cNvPr>
              <p:cNvGrpSpPr/>
              <p:nvPr/>
            </p:nvGrpSpPr>
            <p:grpSpPr>
              <a:xfrm>
                <a:off x="10746645" y="2219494"/>
                <a:ext cx="259812" cy="2996436"/>
                <a:chOff x="10746645" y="2219494"/>
                <a:chExt cx="259812" cy="2996436"/>
              </a:xfrm>
              <a:grpFill/>
            </p:grpSpPr>
            <p:sp>
              <p:nvSpPr>
                <p:cNvPr id="866" name="Freeform: Shape 374">
                  <a:extLst>
                    <a:ext uri="{FF2B5EF4-FFF2-40B4-BE49-F238E27FC236}">
                      <a16:creationId xmlns:a16="http://schemas.microsoft.com/office/drawing/2014/main" xmlns="" id="{473F9915-8B46-409B-992C-9715C676B610}"/>
                    </a:ext>
                  </a:extLst>
                </p:cNvPr>
                <p:cNvSpPr/>
                <p:nvPr/>
              </p:nvSpPr>
              <p:spPr>
                <a:xfrm>
                  <a:off x="10859230" y="2295238"/>
                  <a:ext cx="35786" cy="2870928"/>
                </a:xfrm>
                <a:custGeom>
                  <a:avLst/>
                  <a:gdLst>
                    <a:gd name="connsiteX0" fmla="*/ 0 w 35786"/>
                    <a:gd name="connsiteY0" fmla="*/ 19486 h 2870928"/>
                    <a:gd name="connsiteX1" fmla="*/ 0 w 35786"/>
                    <a:gd name="connsiteY1" fmla="*/ 2851443 h 2870928"/>
                    <a:gd name="connsiteX2" fmla="*/ 34641 w 35786"/>
                    <a:gd name="connsiteY2" fmla="*/ 2851443 h 2870928"/>
                    <a:gd name="connsiteX3" fmla="*/ 34641 w 35786"/>
                    <a:gd name="connsiteY3" fmla="*/ 19486 h 2870928"/>
                    <a:gd name="connsiteX4" fmla="*/ 0 w 35786"/>
                    <a:gd name="connsiteY4" fmla="*/ 19486 h 28709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2870928">
                      <a:moveTo>
                        <a:pt x="0" y="19486"/>
                      </a:moveTo>
                      <a:cubicBezTo>
                        <a:pt x="0" y="963472"/>
                        <a:pt x="0" y="1907457"/>
                        <a:pt x="0" y="2851443"/>
                      </a:cubicBezTo>
                      <a:cubicBezTo>
                        <a:pt x="0" y="2877424"/>
                        <a:pt x="34641" y="2877424"/>
                        <a:pt x="34641" y="2851443"/>
                      </a:cubicBezTo>
                      <a:cubicBezTo>
                        <a:pt x="34641" y="1907457"/>
                        <a:pt x="34641" y="963472"/>
                        <a:pt x="34641" y="19486"/>
                      </a:cubicBezTo>
                      <a:cubicBezTo>
                        <a:pt x="43302" y="-6495"/>
                        <a:pt x="0" y="-6495"/>
                        <a:pt x="0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67" name="Freeform: Shape 375">
                  <a:extLst>
                    <a:ext uri="{FF2B5EF4-FFF2-40B4-BE49-F238E27FC236}">
                      <a16:creationId xmlns:a16="http://schemas.microsoft.com/office/drawing/2014/main" xmlns="" id="{B8F0E461-7C90-48ED-9548-C6308CE28185}"/>
                    </a:ext>
                  </a:extLst>
                </p:cNvPr>
                <p:cNvSpPr/>
                <p:nvPr/>
              </p:nvSpPr>
              <p:spPr>
                <a:xfrm>
                  <a:off x="10746645" y="2219494"/>
                  <a:ext cx="259812" cy="261149"/>
                </a:xfrm>
                <a:custGeom>
                  <a:avLst/>
                  <a:gdLst>
                    <a:gd name="connsiteX0" fmla="*/ 129906 w 259812"/>
                    <a:gd name="connsiteY0" fmla="*/ 8626 h 261149"/>
                    <a:gd name="connsiteX1" fmla="*/ 0 w 259812"/>
                    <a:gd name="connsiteY1" fmla="*/ 190495 h 261149"/>
                    <a:gd name="connsiteX2" fmla="*/ 129906 w 259812"/>
                    <a:gd name="connsiteY2" fmla="*/ 251118 h 261149"/>
                    <a:gd name="connsiteX3" fmla="*/ 259813 w 259812"/>
                    <a:gd name="connsiteY3" fmla="*/ 86570 h 261149"/>
                    <a:gd name="connsiteX4" fmla="*/ 129906 w 259812"/>
                    <a:gd name="connsiteY4" fmla="*/ 8626 h 2611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149">
                      <a:moveTo>
                        <a:pt x="129906" y="8626"/>
                      </a:moveTo>
                      <a:cubicBezTo>
                        <a:pt x="60623" y="43268"/>
                        <a:pt x="0" y="121212"/>
                        <a:pt x="0" y="190495"/>
                      </a:cubicBezTo>
                      <a:cubicBezTo>
                        <a:pt x="0" y="251118"/>
                        <a:pt x="60623" y="277099"/>
                        <a:pt x="129906" y="251118"/>
                      </a:cubicBezTo>
                      <a:cubicBezTo>
                        <a:pt x="199190" y="225137"/>
                        <a:pt x="259813" y="155853"/>
                        <a:pt x="259813" y="86570"/>
                      </a:cubicBezTo>
                      <a:cubicBezTo>
                        <a:pt x="259813" y="17287"/>
                        <a:pt x="207851" y="-17355"/>
                        <a:pt x="129906" y="862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68" name="Freeform: Shape 376">
                  <a:extLst>
                    <a:ext uri="{FF2B5EF4-FFF2-40B4-BE49-F238E27FC236}">
                      <a16:creationId xmlns:a16="http://schemas.microsoft.com/office/drawing/2014/main" xmlns="" id="{6B0DA132-E274-4CCC-8CA3-8F83F60143EC}"/>
                    </a:ext>
                  </a:extLst>
                </p:cNvPr>
                <p:cNvSpPr/>
                <p:nvPr/>
              </p:nvSpPr>
              <p:spPr>
                <a:xfrm>
                  <a:off x="10746645" y="4954780"/>
                  <a:ext cx="259812" cy="261149"/>
                </a:xfrm>
                <a:custGeom>
                  <a:avLst/>
                  <a:gdLst>
                    <a:gd name="connsiteX0" fmla="*/ 129906 w 259812"/>
                    <a:gd name="connsiteY0" fmla="*/ 10032 h 261149"/>
                    <a:gd name="connsiteX1" fmla="*/ 0 w 259812"/>
                    <a:gd name="connsiteY1" fmla="*/ 70655 h 261149"/>
                    <a:gd name="connsiteX2" fmla="*/ 129906 w 259812"/>
                    <a:gd name="connsiteY2" fmla="*/ 252524 h 261149"/>
                    <a:gd name="connsiteX3" fmla="*/ 259813 w 259812"/>
                    <a:gd name="connsiteY3" fmla="*/ 174580 h 261149"/>
                    <a:gd name="connsiteX4" fmla="*/ 129906 w 259812"/>
                    <a:gd name="connsiteY4" fmla="*/ 10032 h 2611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149">
                      <a:moveTo>
                        <a:pt x="129906" y="10032"/>
                      </a:moveTo>
                      <a:cubicBezTo>
                        <a:pt x="60623" y="-15949"/>
                        <a:pt x="0" y="10032"/>
                        <a:pt x="0" y="70655"/>
                      </a:cubicBezTo>
                      <a:cubicBezTo>
                        <a:pt x="0" y="131278"/>
                        <a:pt x="60623" y="217882"/>
                        <a:pt x="129906" y="252524"/>
                      </a:cubicBezTo>
                      <a:cubicBezTo>
                        <a:pt x="199190" y="278505"/>
                        <a:pt x="259813" y="243863"/>
                        <a:pt x="259813" y="174580"/>
                      </a:cubicBezTo>
                      <a:cubicBezTo>
                        <a:pt x="259813" y="105297"/>
                        <a:pt x="207851" y="36013"/>
                        <a:pt x="129906" y="10032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38" name="Graphic 1">
                <a:extLst>
                  <a:ext uri="{FF2B5EF4-FFF2-40B4-BE49-F238E27FC236}">
                    <a16:creationId xmlns:a16="http://schemas.microsoft.com/office/drawing/2014/main" xmlns="" id="{B6635293-2357-49A3-8816-AE0E0E1779B9}"/>
                  </a:ext>
                </a:extLst>
              </p:cNvPr>
              <p:cNvGrpSpPr/>
              <p:nvPr/>
            </p:nvGrpSpPr>
            <p:grpSpPr>
              <a:xfrm>
                <a:off x="10157736" y="2578595"/>
                <a:ext cx="259812" cy="2271697"/>
                <a:chOff x="10157736" y="2578595"/>
                <a:chExt cx="259812" cy="2271697"/>
              </a:xfrm>
              <a:grpFill/>
            </p:grpSpPr>
            <p:sp>
              <p:nvSpPr>
                <p:cNvPr id="863" name="Freeform: Shape 371">
                  <a:extLst>
                    <a:ext uri="{FF2B5EF4-FFF2-40B4-BE49-F238E27FC236}">
                      <a16:creationId xmlns:a16="http://schemas.microsoft.com/office/drawing/2014/main" xmlns="" id="{97DA45C7-B046-4275-B972-FB1AE9094DE2}"/>
                    </a:ext>
                  </a:extLst>
                </p:cNvPr>
                <p:cNvSpPr/>
                <p:nvPr/>
              </p:nvSpPr>
              <p:spPr>
                <a:xfrm>
                  <a:off x="10270321" y="2674132"/>
                  <a:ext cx="34641" cy="2102316"/>
                </a:xfrm>
                <a:custGeom>
                  <a:avLst/>
                  <a:gdLst>
                    <a:gd name="connsiteX0" fmla="*/ 0 w 34641"/>
                    <a:gd name="connsiteY0" fmla="*/ 12991 h 2102316"/>
                    <a:gd name="connsiteX1" fmla="*/ 0 w 34641"/>
                    <a:gd name="connsiteY1" fmla="*/ 2082831 h 2102316"/>
                    <a:gd name="connsiteX2" fmla="*/ 34642 w 34641"/>
                    <a:gd name="connsiteY2" fmla="*/ 2082831 h 2102316"/>
                    <a:gd name="connsiteX3" fmla="*/ 34642 w 34641"/>
                    <a:gd name="connsiteY3" fmla="*/ 12991 h 2102316"/>
                    <a:gd name="connsiteX4" fmla="*/ 0 w 34641"/>
                    <a:gd name="connsiteY4" fmla="*/ 12991 h 21023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2102316">
                      <a:moveTo>
                        <a:pt x="0" y="12991"/>
                      </a:moveTo>
                      <a:cubicBezTo>
                        <a:pt x="0" y="705824"/>
                        <a:pt x="0" y="1389997"/>
                        <a:pt x="0" y="2082831"/>
                      </a:cubicBezTo>
                      <a:cubicBezTo>
                        <a:pt x="0" y="2108812"/>
                        <a:pt x="34642" y="2108812"/>
                        <a:pt x="34642" y="2082831"/>
                      </a:cubicBezTo>
                      <a:cubicBezTo>
                        <a:pt x="34642" y="1389997"/>
                        <a:pt x="34642" y="705824"/>
                        <a:pt x="34642" y="12991"/>
                      </a:cubicBezTo>
                      <a:cubicBezTo>
                        <a:pt x="34642" y="-4330"/>
                        <a:pt x="0" y="-4330"/>
                        <a:pt x="0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64" name="Freeform: Shape 372">
                  <a:extLst>
                    <a:ext uri="{FF2B5EF4-FFF2-40B4-BE49-F238E27FC236}">
                      <a16:creationId xmlns:a16="http://schemas.microsoft.com/office/drawing/2014/main" xmlns="" id="{6046AD56-669E-4CBD-BDC2-8ABB38F78D08}"/>
                    </a:ext>
                  </a:extLst>
                </p:cNvPr>
                <p:cNvSpPr/>
                <p:nvPr/>
              </p:nvSpPr>
              <p:spPr>
                <a:xfrm>
                  <a:off x="10157736" y="2578595"/>
                  <a:ext cx="259812" cy="274157"/>
                </a:xfrm>
                <a:custGeom>
                  <a:avLst/>
                  <a:gdLst>
                    <a:gd name="connsiteX0" fmla="*/ 129906 w 259812"/>
                    <a:gd name="connsiteY0" fmla="*/ 47904 h 274157"/>
                    <a:gd name="connsiteX1" fmla="*/ 0 w 259812"/>
                    <a:gd name="connsiteY1" fmla="*/ 247094 h 274157"/>
                    <a:gd name="connsiteX2" fmla="*/ 129906 w 259812"/>
                    <a:gd name="connsiteY2" fmla="*/ 221113 h 274157"/>
                    <a:gd name="connsiteX3" fmla="*/ 259813 w 259812"/>
                    <a:gd name="connsiteY3" fmla="*/ 30583 h 274157"/>
                    <a:gd name="connsiteX4" fmla="*/ 129906 w 259812"/>
                    <a:gd name="connsiteY4" fmla="*/ 47904 h 2741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4157">
                      <a:moveTo>
                        <a:pt x="129906" y="47904"/>
                      </a:moveTo>
                      <a:cubicBezTo>
                        <a:pt x="60623" y="117188"/>
                        <a:pt x="0" y="203792"/>
                        <a:pt x="0" y="247094"/>
                      </a:cubicBezTo>
                      <a:cubicBezTo>
                        <a:pt x="0" y="290396"/>
                        <a:pt x="60623" y="281736"/>
                        <a:pt x="129906" y="221113"/>
                      </a:cubicBezTo>
                      <a:cubicBezTo>
                        <a:pt x="199189" y="169150"/>
                        <a:pt x="259813" y="82546"/>
                        <a:pt x="259813" y="30583"/>
                      </a:cubicBezTo>
                      <a:cubicBezTo>
                        <a:pt x="259813" y="-12719"/>
                        <a:pt x="199189" y="-12719"/>
                        <a:pt x="129906" y="4790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65" name="Freeform: Shape 373">
                  <a:extLst>
                    <a:ext uri="{FF2B5EF4-FFF2-40B4-BE49-F238E27FC236}">
                      <a16:creationId xmlns:a16="http://schemas.microsoft.com/office/drawing/2014/main" xmlns="" id="{9C5A1A4E-9178-400A-8BC0-790BB57A1812}"/>
                    </a:ext>
                  </a:extLst>
                </p:cNvPr>
                <p:cNvSpPr/>
                <p:nvPr/>
              </p:nvSpPr>
              <p:spPr>
                <a:xfrm>
                  <a:off x="10157736" y="4576533"/>
                  <a:ext cx="259812" cy="273760"/>
                </a:xfrm>
                <a:custGeom>
                  <a:avLst/>
                  <a:gdLst>
                    <a:gd name="connsiteX0" fmla="*/ 129906 w 259812"/>
                    <a:gd name="connsiteY0" fmla="*/ 50524 h 273760"/>
                    <a:gd name="connsiteX1" fmla="*/ 0 w 259812"/>
                    <a:gd name="connsiteY1" fmla="*/ 24542 h 273760"/>
                    <a:gd name="connsiteX2" fmla="*/ 129906 w 259812"/>
                    <a:gd name="connsiteY2" fmla="*/ 223732 h 273760"/>
                    <a:gd name="connsiteX3" fmla="*/ 259813 w 259812"/>
                    <a:gd name="connsiteY3" fmla="*/ 232392 h 273760"/>
                    <a:gd name="connsiteX4" fmla="*/ 129906 w 259812"/>
                    <a:gd name="connsiteY4" fmla="*/ 50524 h 2737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3760">
                      <a:moveTo>
                        <a:pt x="129906" y="50524"/>
                      </a:moveTo>
                      <a:cubicBezTo>
                        <a:pt x="60623" y="-1439"/>
                        <a:pt x="0" y="-18760"/>
                        <a:pt x="0" y="24542"/>
                      </a:cubicBezTo>
                      <a:cubicBezTo>
                        <a:pt x="0" y="67844"/>
                        <a:pt x="60623" y="163109"/>
                        <a:pt x="129906" y="223732"/>
                      </a:cubicBezTo>
                      <a:cubicBezTo>
                        <a:pt x="199189" y="284355"/>
                        <a:pt x="259813" y="293015"/>
                        <a:pt x="259813" y="232392"/>
                      </a:cubicBezTo>
                      <a:cubicBezTo>
                        <a:pt x="259813" y="189090"/>
                        <a:pt x="199189" y="102486"/>
                        <a:pt x="129906" y="5052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39" name="Graphic 1">
                <a:extLst>
                  <a:ext uri="{FF2B5EF4-FFF2-40B4-BE49-F238E27FC236}">
                    <a16:creationId xmlns:a16="http://schemas.microsoft.com/office/drawing/2014/main" xmlns="" id="{B4F98B8E-BE34-4C4A-B58B-E6DF2AEFAE63}"/>
                  </a:ext>
                </a:extLst>
              </p:cNvPr>
              <p:cNvGrpSpPr/>
              <p:nvPr/>
            </p:nvGrpSpPr>
            <p:grpSpPr>
              <a:xfrm>
                <a:off x="9560167" y="3155892"/>
                <a:ext cx="259812" cy="1132235"/>
                <a:chOff x="9560167" y="3155892"/>
                <a:chExt cx="259812" cy="1132235"/>
              </a:xfrm>
              <a:grpFill/>
            </p:grpSpPr>
            <p:sp>
              <p:nvSpPr>
                <p:cNvPr id="860" name="Freeform: Shape 368">
                  <a:extLst>
                    <a:ext uri="{FF2B5EF4-FFF2-40B4-BE49-F238E27FC236}">
                      <a16:creationId xmlns:a16="http://schemas.microsoft.com/office/drawing/2014/main" xmlns="" id="{41465BBC-4C54-40F3-8F55-30ECB9B55C24}"/>
                    </a:ext>
                  </a:extLst>
                </p:cNvPr>
                <p:cNvSpPr/>
                <p:nvPr/>
              </p:nvSpPr>
              <p:spPr>
                <a:xfrm>
                  <a:off x="9672753" y="3268294"/>
                  <a:ext cx="34641" cy="901925"/>
                </a:xfrm>
                <a:custGeom>
                  <a:avLst/>
                  <a:gdLst>
                    <a:gd name="connsiteX0" fmla="*/ 0 w 34641"/>
                    <a:gd name="connsiteY0" fmla="*/ 16398 h 901925"/>
                    <a:gd name="connsiteX1" fmla="*/ 0 w 34641"/>
                    <a:gd name="connsiteY1" fmla="*/ 882439 h 901925"/>
                    <a:gd name="connsiteX2" fmla="*/ 34641 w 34641"/>
                    <a:gd name="connsiteY2" fmla="*/ 882439 h 901925"/>
                    <a:gd name="connsiteX3" fmla="*/ 34641 w 34641"/>
                    <a:gd name="connsiteY3" fmla="*/ 16398 h 901925"/>
                    <a:gd name="connsiteX4" fmla="*/ 0 w 34641"/>
                    <a:gd name="connsiteY4" fmla="*/ 16398 h 901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901925">
                      <a:moveTo>
                        <a:pt x="0" y="16398"/>
                      </a:moveTo>
                      <a:cubicBezTo>
                        <a:pt x="0" y="302191"/>
                        <a:pt x="0" y="596646"/>
                        <a:pt x="0" y="882439"/>
                      </a:cubicBezTo>
                      <a:cubicBezTo>
                        <a:pt x="0" y="908421"/>
                        <a:pt x="34641" y="908421"/>
                        <a:pt x="34641" y="882439"/>
                      </a:cubicBezTo>
                      <a:cubicBezTo>
                        <a:pt x="34641" y="596646"/>
                        <a:pt x="34641" y="302191"/>
                        <a:pt x="34641" y="16398"/>
                      </a:cubicBezTo>
                      <a:cubicBezTo>
                        <a:pt x="34641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61" name="Freeform: Shape 369">
                  <a:extLst>
                    <a:ext uri="{FF2B5EF4-FFF2-40B4-BE49-F238E27FC236}">
                      <a16:creationId xmlns:a16="http://schemas.microsoft.com/office/drawing/2014/main" xmlns="" id="{9A28D03D-400F-4B25-8050-C0F65AF81E17}"/>
                    </a:ext>
                  </a:extLst>
                </p:cNvPr>
                <p:cNvSpPr/>
                <p:nvPr/>
              </p:nvSpPr>
              <p:spPr>
                <a:xfrm>
                  <a:off x="9560167" y="3155892"/>
                  <a:ext cx="259812" cy="288043"/>
                </a:xfrm>
                <a:custGeom>
                  <a:avLst/>
                  <a:gdLst>
                    <a:gd name="connsiteX0" fmla="*/ 129906 w 259812"/>
                    <a:gd name="connsiteY0" fmla="*/ 102818 h 288043"/>
                    <a:gd name="connsiteX1" fmla="*/ 0 w 259812"/>
                    <a:gd name="connsiteY1" fmla="*/ 284687 h 288043"/>
                    <a:gd name="connsiteX2" fmla="*/ 129906 w 259812"/>
                    <a:gd name="connsiteY2" fmla="*/ 180762 h 288043"/>
                    <a:gd name="connsiteX3" fmla="*/ 259813 w 259812"/>
                    <a:gd name="connsiteY3" fmla="*/ 7553 h 288043"/>
                    <a:gd name="connsiteX4" fmla="*/ 129906 w 259812"/>
                    <a:gd name="connsiteY4" fmla="*/ 102818 h 2880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8043">
                      <a:moveTo>
                        <a:pt x="129906" y="102818"/>
                      </a:moveTo>
                      <a:cubicBezTo>
                        <a:pt x="60623" y="189422"/>
                        <a:pt x="0" y="267366"/>
                        <a:pt x="0" y="284687"/>
                      </a:cubicBezTo>
                      <a:cubicBezTo>
                        <a:pt x="0" y="302008"/>
                        <a:pt x="60623" y="250045"/>
                        <a:pt x="129906" y="180762"/>
                      </a:cubicBezTo>
                      <a:cubicBezTo>
                        <a:pt x="199190" y="111478"/>
                        <a:pt x="259813" y="33535"/>
                        <a:pt x="259813" y="7553"/>
                      </a:cubicBezTo>
                      <a:cubicBezTo>
                        <a:pt x="259813" y="-18428"/>
                        <a:pt x="199190" y="24874"/>
                        <a:pt x="129906" y="10281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62" name="Freeform: Shape 370">
                  <a:extLst>
                    <a:ext uri="{FF2B5EF4-FFF2-40B4-BE49-F238E27FC236}">
                      <a16:creationId xmlns:a16="http://schemas.microsoft.com/office/drawing/2014/main" xmlns="" id="{58DE8D55-87E1-4C86-9D13-9514E403670D}"/>
                    </a:ext>
                  </a:extLst>
                </p:cNvPr>
                <p:cNvSpPr/>
                <p:nvPr/>
              </p:nvSpPr>
              <p:spPr>
                <a:xfrm>
                  <a:off x="9560167" y="3991508"/>
                  <a:ext cx="259812" cy="296619"/>
                </a:xfrm>
                <a:custGeom>
                  <a:avLst/>
                  <a:gdLst>
                    <a:gd name="connsiteX0" fmla="*/ 0 w 259812"/>
                    <a:gd name="connsiteY0" fmla="*/ 3338 h 296619"/>
                    <a:gd name="connsiteX1" fmla="*/ 129906 w 259812"/>
                    <a:gd name="connsiteY1" fmla="*/ 185206 h 296619"/>
                    <a:gd name="connsiteX2" fmla="*/ 259813 w 259812"/>
                    <a:gd name="connsiteY2" fmla="*/ 289131 h 296619"/>
                    <a:gd name="connsiteX3" fmla="*/ 129906 w 259812"/>
                    <a:gd name="connsiteY3" fmla="*/ 115923 h 296619"/>
                    <a:gd name="connsiteX4" fmla="*/ 0 w 259812"/>
                    <a:gd name="connsiteY4" fmla="*/ 3338 h 2966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96619">
                      <a:moveTo>
                        <a:pt x="0" y="3338"/>
                      </a:moveTo>
                      <a:cubicBezTo>
                        <a:pt x="0" y="20659"/>
                        <a:pt x="60623" y="98602"/>
                        <a:pt x="129906" y="185206"/>
                      </a:cubicBezTo>
                      <a:cubicBezTo>
                        <a:pt x="199190" y="271811"/>
                        <a:pt x="259813" y="315113"/>
                        <a:pt x="259813" y="289131"/>
                      </a:cubicBezTo>
                      <a:cubicBezTo>
                        <a:pt x="259813" y="263150"/>
                        <a:pt x="199190" y="185206"/>
                        <a:pt x="129906" y="115923"/>
                      </a:cubicBezTo>
                      <a:cubicBezTo>
                        <a:pt x="60623" y="37979"/>
                        <a:pt x="0" y="-13983"/>
                        <a:pt x="0" y="333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40" name="Graphic 1">
                <a:extLst>
                  <a:ext uri="{FF2B5EF4-FFF2-40B4-BE49-F238E27FC236}">
                    <a16:creationId xmlns:a16="http://schemas.microsoft.com/office/drawing/2014/main" xmlns="" id="{8BB2DF4E-0398-4617-870B-EB11F557B9EF}"/>
                  </a:ext>
                </a:extLst>
              </p:cNvPr>
              <p:cNvGrpSpPr/>
              <p:nvPr/>
            </p:nvGrpSpPr>
            <p:grpSpPr>
              <a:xfrm>
                <a:off x="8962598" y="3316014"/>
                <a:ext cx="259812" cy="794735"/>
                <a:chOff x="8962598" y="3316014"/>
                <a:chExt cx="259812" cy="794735"/>
              </a:xfrm>
              <a:grpFill/>
            </p:grpSpPr>
            <p:sp>
              <p:nvSpPr>
                <p:cNvPr id="857" name="Freeform: Shape 365">
                  <a:extLst>
                    <a:ext uri="{FF2B5EF4-FFF2-40B4-BE49-F238E27FC236}">
                      <a16:creationId xmlns:a16="http://schemas.microsoft.com/office/drawing/2014/main" xmlns="" id="{279FECE4-690C-4252-91E9-A04B14475C9D}"/>
                    </a:ext>
                  </a:extLst>
                </p:cNvPr>
                <p:cNvSpPr/>
                <p:nvPr/>
              </p:nvSpPr>
              <p:spPr>
                <a:xfrm>
                  <a:off x="9075184" y="3436249"/>
                  <a:ext cx="35786" cy="552101"/>
                </a:xfrm>
                <a:custGeom>
                  <a:avLst/>
                  <a:gdLst>
                    <a:gd name="connsiteX0" fmla="*/ 0 w 35786"/>
                    <a:gd name="connsiteY0" fmla="*/ 12991 h 552101"/>
                    <a:gd name="connsiteX1" fmla="*/ 0 w 35786"/>
                    <a:gd name="connsiteY1" fmla="*/ 532616 h 552101"/>
                    <a:gd name="connsiteX2" fmla="*/ 34642 w 35786"/>
                    <a:gd name="connsiteY2" fmla="*/ 532616 h 552101"/>
                    <a:gd name="connsiteX3" fmla="*/ 34642 w 35786"/>
                    <a:gd name="connsiteY3" fmla="*/ 12991 h 552101"/>
                    <a:gd name="connsiteX4" fmla="*/ 0 w 35786"/>
                    <a:gd name="connsiteY4" fmla="*/ 12991 h 5521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552101">
                      <a:moveTo>
                        <a:pt x="0" y="12991"/>
                      </a:moveTo>
                      <a:cubicBezTo>
                        <a:pt x="0" y="186199"/>
                        <a:pt x="0" y="359407"/>
                        <a:pt x="0" y="532616"/>
                      </a:cubicBezTo>
                      <a:cubicBezTo>
                        <a:pt x="0" y="558597"/>
                        <a:pt x="34642" y="558597"/>
                        <a:pt x="34642" y="532616"/>
                      </a:cubicBezTo>
                      <a:cubicBezTo>
                        <a:pt x="34642" y="359407"/>
                        <a:pt x="34642" y="186199"/>
                        <a:pt x="34642" y="12991"/>
                      </a:cubicBezTo>
                      <a:cubicBezTo>
                        <a:pt x="43302" y="-4330"/>
                        <a:pt x="0" y="-4330"/>
                        <a:pt x="0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58" name="Freeform: Shape 366">
                  <a:extLst>
                    <a:ext uri="{FF2B5EF4-FFF2-40B4-BE49-F238E27FC236}">
                      <a16:creationId xmlns:a16="http://schemas.microsoft.com/office/drawing/2014/main" xmlns="" id="{87659C2A-D2B2-4AE4-A897-6E06FE47E5AE}"/>
                    </a:ext>
                  </a:extLst>
                </p:cNvPr>
                <p:cNvSpPr/>
                <p:nvPr/>
              </p:nvSpPr>
              <p:spPr>
                <a:xfrm>
                  <a:off x="8962598" y="3821637"/>
                  <a:ext cx="259812" cy="289112"/>
                </a:xfrm>
                <a:custGeom>
                  <a:avLst/>
                  <a:gdLst>
                    <a:gd name="connsiteX0" fmla="*/ 129906 w 259812"/>
                    <a:gd name="connsiteY0" fmla="*/ 121246 h 289112"/>
                    <a:gd name="connsiteX1" fmla="*/ 0 w 259812"/>
                    <a:gd name="connsiteY1" fmla="*/ 285794 h 289112"/>
                    <a:gd name="connsiteX2" fmla="*/ 129906 w 259812"/>
                    <a:gd name="connsiteY2" fmla="*/ 164548 h 289112"/>
                    <a:gd name="connsiteX3" fmla="*/ 259813 w 259812"/>
                    <a:gd name="connsiteY3" fmla="*/ 0 h 289112"/>
                    <a:gd name="connsiteX4" fmla="*/ 129906 w 259812"/>
                    <a:gd name="connsiteY4" fmla="*/ 121246 h 2891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9112">
                      <a:moveTo>
                        <a:pt x="129906" y="121246"/>
                      </a:moveTo>
                      <a:cubicBezTo>
                        <a:pt x="60623" y="190529"/>
                        <a:pt x="0" y="268473"/>
                        <a:pt x="0" y="285794"/>
                      </a:cubicBezTo>
                      <a:cubicBezTo>
                        <a:pt x="0" y="303115"/>
                        <a:pt x="60623" y="251152"/>
                        <a:pt x="129906" y="164548"/>
                      </a:cubicBezTo>
                      <a:cubicBezTo>
                        <a:pt x="199190" y="77944"/>
                        <a:pt x="259813" y="0"/>
                        <a:pt x="259813" y="0"/>
                      </a:cubicBezTo>
                      <a:cubicBezTo>
                        <a:pt x="259813" y="0"/>
                        <a:pt x="207850" y="51963"/>
                        <a:pt x="129906" y="12124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59" name="Freeform: Shape 367">
                  <a:extLst>
                    <a:ext uri="{FF2B5EF4-FFF2-40B4-BE49-F238E27FC236}">
                      <a16:creationId xmlns:a16="http://schemas.microsoft.com/office/drawing/2014/main" xmlns="" id="{64A2B472-7E8B-44CC-BABC-22B02EDF9FE5}"/>
                    </a:ext>
                  </a:extLst>
                </p:cNvPr>
                <p:cNvSpPr/>
                <p:nvPr/>
              </p:nvSpPr>
              <p:spPr>
                <a:xfrm>
                  <a:off x="8962598" y="3316014"/>
                  <a:ext cx="259812" cy="289939"/>
                </a:xfrm>
                <a:custGeom>
                  <a:avLst/>
                  <a:gdLst>
                    <a:gd name="connsiteX0" fmla="*/ 0 w 259812"/>
                    <a:gd name="connsiteY0" fmla="*/ 3319 h 289939"/>
                    <a:gd name="connsiteX1" fmla="*/ 129906 w 259812"/>
                    <a:gd name="connsiteY1" fmla="*/ 167867 h 289939"/>
                    <a:gd name="connsiteX2" fmla="*/ 259813 w 259812"/>
                    <a:gd name="connsiteY2" fmla="*/ 289113 h 289939"/>
                    <a:gd name="connsiteX3" fmla="*/ 129906 w 259812"/>
                    <a:gd name="connsiteY3" fmla="*/ 124565 h 289939"/>
                    <a:gd name="connsiteX4" fmla="*/ 0 w 259812"/>
                    <a:gd name="connsiteY4" fmla="*/ 3319 h 2899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9939">
                      <a:moveTo>
                        <a:pt x="0" y="3319"/>
                      </a:moveTo>
                      <a:cubicBezTo>
                        <a:pt x="0" y="20640"/>
                        <a:pt x="60623" y="98583"/>
                        <a:pt x="129906" y="167867"/>
                      </a:cubicBezTo>
                      <a:cubicBezTo>
                        <a:pt x="199190" y="237150"/>
                        <a:pt x="259813" y="297773"/>
                        <a:pt x="259813" y="289113"/>
                      </a:cubicBezTo>
                      <a:cubicBezTo>
                        <a:pt x="259813" y="280452"/>
                        <a:pt x="199190" y="211169"/>
                        <a:pt x="129906" y="124565"/>
                      </a:cubicBezTo>
                      <a:cubicBezTo>
                        <a:pt x="60623" y="37960"/>
                        <a:pt x="0" y="-14002"/>
                        <a:pt x="0" y="3319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41" name="Graphic 1">
                <a:extLst>
                  <a:ext uri="{FF2B5EF4-FFF2-40B4-BE49-F238E27FC236}">
                    <a16:creationId xmlns:a16="http://schemas.microsoft.com/office/drawing/2014/main" xmlns="" id="{445163AA-21C6-4105-8494-A80A1BD00D84}"/>
                  </a:ext>
                </a:extLst>
              </p:cNvPr>
              <p:cNvGrpSpPr/>
              <p:nvPr/>
            </p:nvGrpSpPr>
            <p:grpSpPr>
              <a:xfrm>
                <a:off x="8373690" y="2708872"/>
                <a:ext cx="259812" cy="2017681"/>
                <a:chOff x="8373690" y="2708872"/>
                <a:chExt cx="259812" cy="2017681"/>
              </a:xfrm>
              <a:grpFill/>
            </p:grpSpPr>
            <p:sp>
              <p:nvSpPr>
                <p:cNvPr id="854" name="Freeform: Shape 362">
                  <a:extLst>
                    <a:ext uri="{FF2B5EF4-FFF2-40B4-BE49-F238E27FC236}">
                      <a16:creationId xmlns:a16="http://schemas.microsoft.com/office/drawing/2014/main" xmlns="" id="{61D123BA-BC1C-4A4B-9C85-4EBC99ECDE99}"/>
                    </a:ext>
                  </a:extLst>
                </p:cNvPr>
                <p:cNvSpPr/>
                <p:nvPr/>
              </p:nvSpPr>
              <p:spPr>
                <a:xfrm>
                  <a:off x="8477615" y="2791971"/>
                  <a:ext cx="35786" cy="1828590"/>
                </a:xfrm>
                <a:custGeom>
                  <a:avLst/>
                  <a:gdLst>
                    <a:gd name="connsiteX0" fmla="*/ 0 w 35786"/>
                    <a:gd name="connsiteY0" fmla="*/ 16398 h 1828590"/>
                    <a:gd name="connsiteX1" fmla="*/ 0 w 35786"/>
                    <a:gd name="connsiteY1" fmla="*/ 1809104 h 1828590"/>
                    <a:gd name="connsiteX2" fmla="*/ 34642 w 35786"/>
                    <a:gd name="connsiteY2" fmla="*/ 1809104 h 1828590"/>
                    <a:gd name="connsiteX3" fmla="*/ 34642 w 35786"/>
                    <a:gd name="connsiteY3" fmla="*/ 16398 h 1828590"/>
                    <a:gd name="connsiteX4" fmla="*/ 0 w 35786"/>
                    <a:gd name="connsiteY4" fmla="*/ 16398 h 18285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1828590">
                      <a:moveTo>
                        <a:pt x="0" y="16398"/>
                      </a:moveTo>
                      <a:cubicBezTo>
                        <a:pt x="0" y="613966"/>
                        <a:pt x="0" y="1211535"/>
                        <a:pt x="0" y="1809104"/>
                      </a:cubicBezTo>
                      <a:cubicBezTo>
                        <a:pt x="0" y="1835086"/>
                        <a:pt x="34642" y="1835086"/>
                        <a:pt x="34642" y="1809104"/>
                      </a:cubicBezTo>
                      <a:cubicBezTo>
                        <a:pt x="34642" y="1211535"/>
                        <a:pt x="34642" y="613966"/>
                        <a:pt x="34642" y="16398"/>
                      </a:cubicBezTo>
                      <a:cubicBezTo>
                        <a:pt x="4330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55" name="Freeform: Shape 363">
                  <a:extLst>
                    <a:ext uri="{FF2B5EF4-FFF2-40B4-BE49-F238E27FC236}">
                      <a16:creationId xmlns:a16="http://schemas.microsoft.com/office/drawing/2014/main" xmlns="" id="{8974ED80-AD0E-495D-9B3C-30A4FB13D85F}"/>
                    </a:ext>
                  </a:extLst>
                </p:cNvPr>
                <p:cNvSpPr/>
                <p:nvPr/>
              </p:nvSpPr>
              <p:spPr>
                <a:xfrm>
                  <a:off x="8373690" y="4444852"/>
                  <a:ext cx="259812" cy="281700"/>
                </a:xfrm>
                <a:custGeom>
                  <a:avLst/>
                  <a:gdLst>
                    <a:gd name="connsiteX0" fmla="*/ 129906 w 259812"/>
                    <a:gd name="connsiteY0" fmla="*/ 60958 h 281700"/>
                    <a:gd name="connsiteX1" fmla="*/ 0 w 259812"/>
                    <a:gd name="connsiteY1" fmla="*/ 251487 h 281700"/>
                    <a:gd name="connsiteX2" fmla="*/ 129906 w 259812"/>
                    <a:gd name="connsiteY2" fmla="*/ 216845 h 281700"/>
                    <a:gd name="connsiteX3" fmla="*/ 259813 w 259812"/>
                    <a:gd name="connsiteY3" fmla="*/ 17656 h 281700"/>
                    <a:gd name="connsiteX4" fmla="*/ 129906 w 259812"/>
                    <a:gd name="connsiteY4" fmla="*/ 60958 h 2817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1700">
                      <a:moveTo>
                        <a:pt x="129906" y="60958"/>
                      </a:moveTo>
                      <a:cubicBezTo>
                        <a:pt x="60623" y="121581"/>
                        <a:pt x="0" y="199525"/>
                        <a:pt x="0" y="251487"/>
                      </a:cubicBezTo>
                      <a:cubicBezTo>
                        <a:pt x="0" y="303450"/>
                        <a:pt x="60623" y="286129"/>
                        <a:pt x="129906" y="216845"/>
                      </a:cubicBezTo>
                      <a:cubicBezTo>
                        <a:pt x="199189" y="147562"/>
                        <a:pt x="259813" y="52297"/>
                        <a:pt x="259813" y="17656"/>
                      </a:cubicBezTo>
                      <a:cubicBezTo>
                        <a:pt x="259813" y="-16986"/>
                        <a:pt x="199189" y="335"/>
                        <a:pt x="129906" y="6095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56" name="Freeform: Shape 364">
                  <a:extLst>
                    <a:ext uri="{FF2B5EF4-FFF2-40B4-BE49-F238E27FC236}">
                      <a16:creationId xmlns:a16="http://schemas.microsoft.com/office/drawing/2014/main" xmlns="" id="{7B8B6D4D-8279-4670-A6C8-57D1B812E1FE}"/>
                    </a:ext>
                  </a:extLst>
                </p:cNvPr>
                <p:cNvSpPr/>
                <p:nvPr/>
              </p:nvSpPr>
              <p:spPr>
                <a:xfrm>
                  <a:off x="8373690" y="2708872"/>
                  <a:ext cx="259812" cy="281700"/>
                </a:xfrm>
                <a:custGeom>
                  <a:avLst/>
                  <a:gdLst>
                    <a:gd name="connsiteX0" fmla="*/ 0 w 259812"/>
                    <a:gd name="connsiteY0" fmla="*/ 30213 h 281700"/>
                    <a:gd name="connsiteX1" fmla="*/ 129906 w 259812"/>
                    <a:gd name="connsiteY1" fmla="*/ 220743 h 281700"/>
                    <a:gd name="connsiteX2" fmla="*/ 259813 w 259812"/>
                    <a:gd name="connsiteY2" fmla="*/ 264045 h 281700"/>
                    <a:gd name="connsiteX3" fmla="*/ 129906 w 259812"/>
                    <a:gd name="connsiteY3" fmla="*/ 64855 h 281700"/>
                    <a:gd name="connsiteX4" fmla="*/ 0 w 259812"/>
                    <a:gd name="connsiteY4" fmla="*/ 30213 h 2817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1700">
                      <a:moveTo>
                        <a:pt x="0" y="30213"/>
                      </a:moveTo>
                      <a:cubicBezTo>
                        <a:pt x="0" y="82176"/>
                        <a:pt x="60623" y="160120"/>
                        <a:pt x="129906" y="220743"/>
                      </a:cubicBezTo>
                      <a:cubicBezTo>
                        <a:pt x="199189" y="281365"/>
                        <a:pt x="259813" y="298686"/>
                        <a:pt x="259813" y="264045"/>
                      </a:cubicBezTo>
                      <a:cubicBezTo>
                        <a:pt x="259813" y="229403"/>
                        <a:pt x="199189" y="134138"/>
                        <a:pt x="129906" y="64855"/>
                      </a:cubicBezTo>
                      <a:cubicBezTo>
                        <a:pt x="51962" y="-4428"/>
                        <a:pt x="0" y="-21749"/>
                        <a:pt x="0" y="3021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42" name="Graphic 1">
                <a:extLst>
                  <a:ext uri="{FF2B5EF4-FFF2-40B4-BE49-F238E27FC236}">
                    <a16:creationId xmlns:a16="http://schemas.microsoft.com/office/drawing/2014/main" xmlns="" id="{EB059435-0C34-4B89-972C-DDA621045349}"/>
                  </a:ext>
                </a:extLst>
              </p:cNvPr>
              <p:cNvGrpSpPr/>
              <p:nvPr/>
            </p:nvGrpSpPr>
            <p:grpSpPr>
              <a:xfrm>
                <a:off x="7776121" y="2286716"/>
                <a:ext cx="259812" cy="2863814"/>
                <a:chOff x="7776121" y="2286716"/>
                <a:chExt cx="259812" cy="2863814"/>
              </a:xfrm>
              <a:grpFill/>
            </p:grpSpPr>
            <p:sp>
              <p:nvSpPr>
                <p:cNvPr id="851" name="Freeform: Shape 359">
                  <a:extLst>
                    <a:ext uri="{FF2B5EF4-FFF2-40B4-BE49-F238E27FC236}">
                      <a16:creationId xmlns:a16="http://schemas.microsoft.com/office/drawing/2014/main" xmlns="" id="{5C2A12C8-276D-4D80-8E1A-BB2E4501292E}"/>
                    </a:ext>
                  </a:extLst>
                </p:cNvPr>
                <p:cNvSpPr/>
                <p:nvPr/>
              </p:nvSpPr>
              <p:spPr>
                <a:xfrm>
                  <a:off x="7888706" y="2341629"/>
                  <a:ext cx="34641" cy="2729273"/>
                </a:xfrm>
                <a:custGeom>
                  <a:avLst/>
                  <a:gdLst>
                    <a:gd name="connsiteX0" fmla="*/ 0 w 34641"/>
                    <a:gd name="connsiteY0" fmla="*/ 16398 h 2729273"/>
                    <a:gd name="connsiteX1" fmla="*/ 0 w 34641"/>
                    <a:gd name="connsiteY1" fmla="*/ 2709788 h 2729273"/>
                    <a:gd name="connsiteX2" fmla="*/ 34642 w 34641"/>
                    <a:gd name="connsiteY2" fmla="*/ 2709788 h 2729273"/>
                    <a:gd name="connsiteX3" fmla="*/ 34642 w 34641"/>
                    <a:gd name="connsiteY3" fmla="*/ 16398 h 2729273"/>
                    <a:gd name="connsiteX4" fmla="*/ 0 w 34641"/>
                    <a:gd name="connsiteY4" fmla="*/ 16398 h 27292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2729273">
                      <a:moveTo>
                        <a:pt x="0" y="16398"/>
                      </a:moveTo>
                      <a:cubicBezTo>
                        <a:pt x="0" y="917081"/>
                        <a:pt x="0" y="1809104"/>
                        <a:pt x="0" y="2709788"/>
                      </a:cubicBezTo>
                      <a:cubicBezTo>
                        <a:pt x="0" y="2735769"/>
                        <a:pt x="34642" y="2735769"/>
                        <a:pt x="34642" y="2709788"/>
                      </a:cubicBezTo>
                      <a:cubicBezTo>
                        <a:pt x="34642" y="1809104"/>
                        <a:pt x="34642" y="917081"/>
                        <a:pt x="34642" y="16398"/>
                      </a:cubicBezTo>
                      <a:cubicBezTo>
                        <a:pt x="3464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52" name="Freeform: Shape 360">
                  <a:extLst>
                    <a:ext uri="{FF2B5EF4-FFF2-40B4-BE49-F238E27FC236}">
                      <a16:creationId xmlns:a16="http://schemas.microsoft.com/office/drawing/2014/main" xmlns="" id="{B591FAD2-42BB-4CEE-9622-D82BD7D87034}"/>
                    </a:ext>
                  </a:extLst>
                </p:cNvPr>
                <p:cNvSpPr/>
                <p:nvPr/>
              </p:nvSpPr>
              <p:spPr>
                <a:xfrm>
                  <a:off x="7776121" y="4886167"/>
                  <a:ext cx="259812" cy="264363"/>
                </a:xfrm>
                <a:custGeom>
                  <a:avLst/>
                  <a:gdLst>
                    <a:gd name="connsiteX0" fmla="*/ 129906 w 259812"/>
                    <a:gd name="connsiteY0" fmla="*/ 18023 h 264363"/>
                    <a:gd name="connsiteX1" fmla="*/ 0 w 259812"/>
                    <a:gd name="connsiteY1" fmla="*/ 191231 h 264363"/>
                    <a:gd name="connsiteX2" fmla="*/ 129906 w 259812"/>
                    <a:gd name="connsiteY2" fmla="*/ 243193 h 264363"/>
                    <a:gd name="connsiteX3" fmla="*/ 259813 w 259812"/>
                    <a:gd name="connsiteY3" fmla="*/ 52664 h 264363"/>
                    <a:gd name="connsiteX4" fmla="*/ 129906 w 259812"/>
                    <a:gd name="connsiteY4" fmla="*/ 18023 h 2643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4363">
                      <a:moveTo>
                        <a:pt x="129906" y="18023"/>
                      </a:moveTo>
                      <a:cubicBezTo>
                        <a:pt x="60623" y="52664"/>
                        <a:pt x="0" y="130608"/>
                        <a:pt x="0" y="191231"/>
                      </a:cubicBezTo>
                      <a:cubicBezTo>
                        <a:pt x="0" y="260514"/>
                        <a:pt x="60623" y="286496"/>
                        <a:pt x="129906" y="243193"/>
                      </a:cubicBezTo>
                      <a:cubicBezTo>
                        <a:pt x="199189" y="199891"/>
                        <a:pt x="259813" y="113287"/>
                        <a:pt x="259813" y="52664"/>
                      </a:cubicBezTo>
                      <a:cubicBezTo>
                        <a:pt x="259813" y="702"/>
                        <a:pt x="199189" y="-16619"/>
                        <a:pt x="129906" y="1802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53" name="Freeform: Shape 361">
                  <a:extLst>
                    <a:ext uri="{FF2B5EF4-FFF2-40B4-BE49-F238E27FC236}">
                      <a16:creationId xmlns:a16="http://schemas.microsoft.com/office/drawing/2014/main" xmlns="" id="{092A996F-25A5-436A-BFCA-E97D89DAABD4}"/>
                    </a:ext>
                  </a:extLst>
                </p:cNvPr>
                <p:cNvSpPr/>
                <p:nvPr/>
              </p:nvSpPr>
              <p:spPr>
                <a:xfrm>
                  <a:off x="7776121" y="2286716"/>
                  <a:ext cx="259812" cy="262174"/>
                </a:xfrm>
                <a:custGeom>
                  <a:avLst/>
                  <a:gdLst>
                    <a:gd name="connsiteX0" fmla="*/ 129906 w 259812"/>
                    <a:gd name="connsiteY0" fmla="*/ 19348 h 262174"/>
                    <a:gd name="connsiteX1" fmla="*/ 0 w 259812"/>
                    <a:gd name="connsiteY1" fmla="*/ 71310 h 262174"/>
                    <a:gd name="connsiteX2" fmla="*/ 129906 w 259812"/>
                    <a:gd name="connsiteY2" fmla="*/ 244519 h 262174"/>
                    <a:gd name="connsiteX3" fmla="*/ 259813 w 259812"/>
                    <a:gd name="connsiteY3" fmla="*/ 201217 h 262174"/>
                    <a:gd name="connsiteX4" fmla="*/ 129906 w 259812"/>
                    <a:gd name="connsiteY4" fmla="*/ 19348 h 2621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2174">
                      <a:moveTo>
                        <a:pt x="129906" y="19348"/>
                      </a:moveTo>
                      <a:cubicBezTo>
                        <a:pt x="60623" y="-23954"/>
                        <a:pt x="0" y="10687"/>
                        <a:pt x="0" y="71310"/>
                      </a:cubicBezTo>
                      <a:cubicBezTo>
                        <a:pt x="0" y="140594"/>
                        <a:pt x="60623" y="209877"/>
                        <a:pt x="129906" y="244519"/>
                      </a:cubicBezTo>
                      <a:cubicBezTo>
                        <a:pt x="199189" y="279160"/>
                        <a:pt x="259813" y="261840"/>
                        <a:pt x="259813" y="201217"/>
                      </a:cubicBezTo>
                      <a:cubicBezTo>
                        <a:pt x="259813" y="140594"/>
                        <a:pt x="199189" y="53989"/>
                        <a:pt x="129906" y="1934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43" name="Graphic 1">
                <a:extLst>
                  <a:ext uri="{FF2B5EF4-FFF2-40B4-BE49-F238E27FC236}">
                    <a16:creationId xmlns:a16="http://schemas.microsoft.com/office/drawing/2014/main" xmlns="" id="{873841C8-6529-4421-8328-8D91A2D12B20}"/>
                  </a:ext>
                </a:extLst>
              </p:cNvPr>
              <p:cNvGrpSpPr/>
              <p:nvPr/>
            </p:nvGrpSpPr>
            <p:grpSpPr>
              <a:xfrm>
                <a:off x="7178552" y="2132856"/>
                <a:ext cx="259812" cy="3169713"/>
                <a:chOff x="7178552" y="2132856"/>
                <a:chExt cx="259812" cy="3169713"/>
              </a:xfrm>
              <a:grpFill/>
            </p:grpSpPr>
            <p:sp>
              <p:nvSpPr>
                <p:cNvPr id="848" name="Freeform: Shape 356">
                  <a:extLst>
                    <a:ext uri="{FF2B5EF4-FFF2-40B4-BE49-F238E27FC236}">
                      <a16:creationId xmlns:a16="http://schemas.microsoft.com/office/drawing/2014/main" xmlns="" id="{DC711BFD-B0F7-4DA0-96F8-3B6235CC4541}"/>
                    </a:ext>
                  </a:extLst>
                </p:cNvPr>
                <p:cNvSpPr/>
                <p:nvPr/>
              </p:nvSpPr>
              <p:spPr>
                <a:xfrm>
                  <a:off x="7291138" y="2177081"/>
                  <a:ext cx="34641" cy="3049709"/>
                </a:xfrm>
                <a:custGeom>
                  <a:avLst/>
                  <a:gdLst>
                    <a:gd name="connsiteX0" fmla="*/ 0 w 34641"/>
                    <a:gd name="connsiteY0" fmla="*/ 16398 h 3049709"/>
                    <a:gd name="connsiteX1" fmla="*/ 0 w 34641"/>
                    <a:gd name="connsiteY1" fmla="*/ 3030223 h 3049709"/>
                    <a:gd name="connsiteX2" fmla="*/ 34641 w 34641"/>
                    <a:gd name="connsiteY2" fmla="*/ 3030223 h 3049709"/>
                    <a:gd name="connsiteX3" fmla="*/ 34641 w 34641"/>
                    <a:gd name="connsiteY3" fmla="*/ 16398 h 3049709"/>
                    <a:gd name="connsiteX4" fmla="*/ 0 w 34641"/>
                    <a:gd name="connsiteY4" fmla="*/ 16398 h 30497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3049709">
                      <a:moveTo>
                        <a:pt x="0" y="16398"/>
                      </a:moveTo>
                      <a:cubicBezTo>
                        <a:pt x="0" y="1021006"/>
                        <a:pt x="0" y="2025615"/>
                        <a:pt x="0" y="3030223"/>
                      </a:cubicBezTo>
                      <a:cubicBezTo>
                        <a:pt x="0" y="3056205"/>
                        <a:pt x="34641" y="3056205"/>
                        <a:pt x="34641" y="3030223"/>
                      </a:cubicBezTo>
                      <a:cubicBezTo>
                        <a:pt x="34641" y="2025615"/>
                        <a:pt x="34641" y="1021006"/>
                        <a:pt x="34641" y="16398"/>
                      </a:cubicBezTo>
                      <a:cubicBezTo>
                        <a:pt x="34641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49" name="Freeform: Shape 357">
                  <a:extLst>
                    <a:ext uri="{FF2B5EF4-FFF2-40B4-BE49-F238E27FC236}">
                      <a16:creationId xmlns:a16="http://schemas.microsoft.com/office/drawing/2014/main" xmlns="" id="{49E579C7-375F-4347-BB86-09355816C910}"/>
                    </a:ext>
                  </a:extLst>
                </p:cNvPr>
                <p:cNvSpPr/>
                <p:nvPr/>
              </p:nvSpPr>
              <p:spPr>
                <a:xfrm>
                  <a:off x="7178552" y="5042756"/>
                  <a:ext cx="259812" cy="259812"/>
                </a:xfrm>
                <a:custGeom>
                  <a:avLst/>
                  <a:gdLst>
                    <a:gd name="connsiteX0" fmla="*/ 129906 w 259812"/>
                    <a:gd name="connsiteY0" fmla="*/ 0 h 259812"/>
                    <a:gd name="connsiteX1" fmla="*/ 0 w 259812"/>
                    <a:gd name="connsiteY1" fmla="*/ 121246 h 259812"/>
                    <a:gd name="connsiteX2" fmla="*/ 129906 w 259812"/>
                    <a:gd name="connsiteY2" fmla="*/ 259813 h 259812"/>
                    <a:gd name="connsiteX3" fmla="*/ 259813 w 259812"/>
                    <a:gd name="connsiteY3" fmla="*/ 121246 h 259812"/>
                    <a:gd name="connsiteX4" fmla="*/ 129906 w 259812"/>
                    <a:gd name="connsiteY4" fmla="*/ 0 h 2598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59812">
                      <a:moveTo>
                        <a:pt x="129906" y="0"/>
                      </a:moveTo>
                      <a:cubicBezTo>
                        <a:pt x="60623" y="0"/>
                        <a:pt x="0" y="51963"/>
                        <a:pt x="0" y="121246"/>
                      </a:cubicBezTo>
                      <a:cubicBezTo>
                        <a:pt x="0" y="190529"/>
                        <a:pt x="60623" y="259813"/>
                        <a:pt x="129906" y="259813"/>
                      </a:cubicBezTo>
                      <a:cubicBezTo>
                        <a:pt x="199190" y="259813"/>
                        <a:pt x="259813" y="190529"/>
                        <a:pt x="259813" y="121246"/>
                      </a:cubicBezTo>
                      <a:cubicBezTo>
                        <a:pt x="259813" y="51963"/>
                        <a:pt x="199190" y="0"/>
                        <a:pt x="129906" y="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50" name="Freeform: Shape 358">
                  <a:extLst>
                    <a:ext uri="{FF2B5EF4-FFF2-40B4-BE49-F238E27FC236}">
                      <a16:creationId xmlns:a16="http://schemas.microsoft.com/office/drawing/2014/main" xmlns="" id="{61166A75-C730-4CDF-B90A-B0A1CA1232BE}"/>
                    </a:ext>
                  </a:extLst>
                </p:cNvPr>
                <p:cNvSpPr/>
                <p:nvPr/>
              </p:nvSpPr>
              <p:spPr>
                <a:xfrm>
                  <a:off x="7178552" y="2132856"/>
                  <a:ext cx="259812" cy="259812"/>
                </a:xfrm>
                <a:custGeom>
                  <a:avLst/>
                  <a:gdLst>
                    <a:gd name="connsiteX0" fmla="*/ 129906 w 259812"/>
                    <a:gd name="connsiteY0" fmla="*/ 0 h 259812"/>
                    <a:gd name="connsiteX1" fmla="*/ 0 w 259812"/>
                    <a:gd name="connsiteY1" fmla="*/ 138567 h 259812"/>
                    <a:gd name="connsiteX2" fmla="*/ 129906 w 259812"/>
                    <a:gd name="connsiteY2" fmla="*/ 259813 h 259812"/>
                    <a:gd name="connsiteX3" fmla="*/ 259813 w 259812"/>
                    <a:gd name="connsiteY3" fmla="*/ 138567 h 259812"/>
                    <a:gd name="connsiteX4" fmla="*/ 129906 w 259812"/>
                    <a:gd name="connsiteY4" fmla="*/ 0 h 2598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59812">
                      <a:moveTo>
                        <a:pt x="129906" y="0"/>
                      </a:moveTo>
                      <a:cubicBezTo>
                        <a:pt x="60623" y="0"/>
                        <a:pt x="0" y="69283"/>
                        <a:pt x="0" y="138567"/>
                      </a:cubicBezTo>
                      <a:cubicBezTo>
                        <a:pt x="0" y="207850"/>
                        <a:pt x="60623" y="259813"/>
                        <a:pt x="129906" y="259813"/>
                      </a:cubicBezTo>
                      <a:cubicBezTo>
                        <a:pt x="199190" y="259813"/>
                        <a:pt x="259813" y="207850"/>
                        <a:pt x="259813" y="138567"/>
                      </a:cubicBezTo>
                      <a:cubicBezTo>
                        <a:pt x="259813" y="69283"/>
                        <a:pt x="199190" y="0"/>
                        <a:pt x="129906" y="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44" name="Graphic 1">
                <a:extLst>
                  <a:ext uri="{FF2B5EF4-FFF2-40B4-BE49-F238E27FC236}">
                    <a16:creationId xmlns:a16="http://schemas.microsoft.com/office/drawing/2014/main" xmlns="" id="{B5235111-B049-44F3-95E6-85510C21DD1C}"/>
                  </a:ext>
                </a:extLst>
              </p:cNvPr>
              <p:cNvGrpSpPr/>
              <p:nvPr/>
            </p:nvGrpSpPr>
            <p:grpSpPr>
              <a:xfrm>
                <a:off x="6589644" y="2282126"/>
                <a:ext cx="259812" cy="2871172"/>
                <a:chOff x="6589644" y="2282126"/>
                <a:chExt cx="259812" cy="2871172"/>
              </a:xfrm>
              <a:grpFill/>
            </p:grpSpPr>
            <p:sp>
              <p:nvSpPr>
                <p:cNvPr id="845" name="Freeform: Shape 353">
                  <a:extLst>
                    <a:ext uri="{FF2B5EF4-FFF2-40B4-BE49-F238E27FC236}">
                      <a16:creationId xmlns:a16="http://schemas.microsoft.com/office/drawing/2014/main" xmlns="" id="{B439FFE7-9FAB-46FA-BAB8-BA5410BD0ED5}"/>
                    </a:ext>
                  </a:extLst>
                </p:cNvPr>
                <p:cNvSpPr/>
                <p:nvPr/>
              </p:nvSpPr>
              <p:spPr>
                <a:xfrm>
                  <a:off x="6693569" y="2338540"/>
                  <a:ext cx="35786" cy="2741022"/>
                </a:xfrm>
                <a:custGeom>
                  <a:avLst/>
                  <a:gdLst>
                    <a:gd name="connsiteX0" fmla="*/ 0 w 35786"/>
                    <a:gd name="connsiteY0" fmla="*/ 19486 h 2741022"/>
                    <a:gd name="connsiteX1" fmla="*/ 0 w 35786"/>
                    <a:gd name="connsiteY1" fmla="*/ 2721537 h 2741022"/>
                    <a:gd name="connsiteX2" fmla="*/ 34642 w 35786"/>
                    <a:gd name="connsiteY2" fmla="*/ 2721537 h 2741022"/>
                    <a:gd name="connsiteX3" fmla="*/ 34642 w 35786"/>
                    <a:gd name="connsiteY3" fmla="*/ 19486 h 2741022"/>
                    <a:gd name="connsiteX4" fmla="*/ 0 w 35786"/>
                    <a:gd name="connsiteY4" fmla="*/ 19486 h 27410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2741022">
                      <a:moveTo>
                        <a:pt x="0" y="19486"/>
                      </a:moveTo>
                      <a:cubicBezTo>
                        <a:pt x="0" y="920170"/>
                        <a:pt x="0" y="1820853"/>
                        <a:pt x="0" y="2721537"/>
                      </a:cubicBezTo>
                      <a:cubicBezTo>
                        <a:pt x="0" y="2747518"/>
                        <a:pt x="34642" y="2747518"/>
                        <a:pt x="34642" y="2721537"/>
                      </a:cubicBezTo>
                      <a:cubicBezTo>
                        <a:pt x="34642" y="1820853"/>
                        <a:pt x="34642" y="920170"/>
                        <a:pt x="34642" y="19486"/>
                      </a:cubicBezTo>
                      <a:cubicBezTo>
                        <a:pt x="43302" y="-6495"/>
                        <a:pt x="0" y="-6495"/>
                        <a:pt x="0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46" name="Freeform: Shape 354">
                  <a:extLst>
                    <a:ext uri="{FF2B5EF4-FFF2-40B4-BE49-F238E27FC236}">
                      <a16:creationId xmlns:a16="http://schemas.microsoft.com/office/drawing/2014/main" xmlns="" id="{6BCE01A6-8CC1-4FAF-B92C-A854282FE406}"/>
                    </a:ext>
                  </a:extLst>
                </p:cNvPr>
                <p:cNvSpPr/>
                <p:nvPr/>
              </p:nvSpPr>
              <p:spPr>
                <a:xfrm>
                  <a:off x="6589644" y="4886534"/>
                  <a:ext cx="259812" cy="266764"/>
                </a:xfrm>
                <a:custGeom>
                  <a:avLst/>
                  <a:gdLst>
                    <a:gd name="connsiteX0" fmla="*/ 129906 w 259812"/>
                    <a:gd name="connsiteY0" fmla="*/ 17656 h 266764"/>
                    <a:gd name="connsiteX1" fmla="*/ 0 w 259812"/>
                    <a:gd name="connsiteY1" fmla="*/ 60958 h 266764"/>
                    <a:gd name="connsiteX2" fmla="*/ 129906 w 259812"/>
                    <a:gd name="connsiteY2" fmla="*/ 251487 h 266764"/>
                    <a:gd name="connsiteX3" fmla="*/ 259813 w 259812"/>
                    <a:gd name="connsiteY3" fmla="*/ 190864 h 266764"/>
                    <a:gd name="connsiteX4" fmla="*/ 129906 w 259812"/>
                    <a:gd name="connsiteY4" fmla="*/ 17656 h 2667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6764">
                      <a:moveTo>
                        <a:pt x="129906" y="17656"/>
                      </a:moveTo>
                      <a:cubicBezTo>
                        <a:pt x="60623" y="-16986"/>
                        <a:pt x="0" y="335"/>
                        <a:pt x="0" y="60958"/>
                      </a:cubicBezTo>
                      <a:cubicBezTo>
                        <a:pt x="0" y="121581"/>
                        <a:pt x="60623" y="208185"/>
                        <a:pt x="129906" y="251487"/>
                      </a:cubicBezTo>
                      <a:cubicBezTo>
                        <a:pt x="199190" y="286129"/>
                        <a:pt x="259813" y="260147"/>
                        <a:pt x="259813" y="190864"/>
                      </a:cubicBezTo>
                      <a:cubicBezTo>
                        <a:pt x="251152" y="130241"/>
                        <a:pt x="199190" y="52298"/>
                        <a:pt x="129906" y="1765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47" name="Freeform: Shape 355">
                  <a:extLst>
                    <a:ext uri="{FF2B5EF4-FFF2-40B4-BE49-F238E27FC236}">
                      <a16:creationId xmlns:a16="http://schemas.microsoft.com/office/drawing/2014/main" xmlns="" id="{60358B75-12F2-468F-B274-CAEF315B8BBC}"/>
                    </a:ext>
                  </a:extLst>
                </p:cNvPr>
                <p:cNvSpPr/>
                <p:nvPr/>
              </p:nvSpPr>
              <p:spPr>
                <a:xfrm>
                  <a:off x="6589644" y="2282126"/>
                  <a:ext cx="259812" cy="266764"/>
                </a:xfrm>
                <a:custGeom>
                  <a:avLst/>
                  <a:gdLst>
                    <a:gd name="connsiteX0" fmla="*/ 129906 w 259812"/>
                    <a:gd name="connsiteY0" fmla="*/ 15277 h 266764"/>
                    <a:gd name="connsiteX1" fmla="*/ 0 w 259812"/>
                    <a:gd name="connsiteY1" fmla="*/ 205807 h 266764"/>
                    <a:gd name="connsiteX2" fmla="*/ 129906 w 259812"/>
                    <a:gd name="connsiteY2" fmla="*/ 249109 h 266764"/>
                    <a:gd name="connsiteX3" fmla="*/ 259813 w 259812"/>
                    <a:gd name="connsiteY3" fmla="*/ 75900 h 266764"/>
                    <a:gd name="connsiteX4" fmla="*/ 129906 w 259812"/>
                    <a:gd name="connsiteY4" fmla="*/ 15277 h 2667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6764">
                      <a:moveTo>
                        <a:pt x="129906" y="15277"/>
                      </a:moveTo>
                      <a:cubicBezTo>
                        <a:pt x="60623" y="58579"/>
                        <a:pt x="0" y="145184"/>
                        <a:pt x="0" y="205807"/>
                      </a:cubicBezTo>
                      <a:cubicBezTo>
                        <a:pt x="0" y="266430"/>
                        <a:pt x="60623" y="283750"/>
                        <a:pt x="129906" y="249109"/>
                      </a:cubicBezTo>
                      <a:cubicBezTo>
                        <a:pt x="199190" y="214467"/>
                        <a:pt x="259813" y="145184"/>
                        <a:pt x="259813" y="75900"/>
                      </a:cubicBezTo>
                      <a:cubicBezTo>
                        <a:pt x="251152" y="6617"/>
                        <a:pt x="199190" y="-19364"/>
                        <a:pt x="129906" y="15277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</p:grpSp>
        <p:sp>
          <p:nvSpPr>
            <p:cNvPr id="531" name="Freeform: Shape 272">
              <a:extLst>
                <a:ext uri="{FF2B5EF4-FFF2-40B4-BE49-F238E27FC236}">
                  <a16:creationId xmlns:a16="http://schemas.microsoft.com/office/drawing/2014/main" xmlns="" id="{CD0BF5DF-0938-4F7A-B8C5-985C68E7107B}"/>
                </a:ext>
              </a:extLst>
            </p:cNvPr>
            <p:cNvSpPr/>
            <p:nvPr/>
          </p:nvSpPr>
          <p:spPr>
            <a:xfrm>
              <a:off x="-338893" y="3038754"/>
              <a:ext cx="2229323" cy="546863"/>
            </a:xfrm>
            <a:custGeom>
              <a:avLst/>
              <a:gdLst>
                <a:gd name="connsiteX0" fmla="*/ 2598126 w 6755126"/>
                <a:gd name="connsiteY0" fmla="*/ 1654140 h 1657063"/>
                <a:gd name="connsiteX1" fmla="*/ 3741301 w 6755126"/>
                <a:gd name="connsiteY1" fmla="*/ 1498253 h 1657063"/>
                <a:gd name="connsiteX2" fmla="*/ 5949708 w 6755126"/>
                <a:gd name="connsiteY2" fmla="*/ 441681 h 1657063"/>
                <a:gd name="connsiteX3" fmla="*/ 6755127 w 6755126"/>
                <a:gd name="connsiteY3" fmla="*/ 25981 h 1657063"/>
                <a:gd name="connsiteX4" fmla="*/ 6755127 w 6755126"/>
                <a:gd name="connsiteY4" fmla="*/ 0 h 1657063"/>
                <a:gd name="connsiteX5" fmla="*/ 6278804 w 6755126"/>
                <a:gd name="connsiteY5" fmla="*/ 233831 h 1657063"/>
                <a:gd name="connsiteX6" fmla="*/ 4053076 w 6755126"/>
                <a:gd name="connsiteY6" fmla="*/ 1359686 h 1657063"/>
                <a:gd name="connsiteX7" fmla="*/ 2901240 w 6755126"/>
                <a:gd name="connsiteY7" fmla="*/ 1628159 h 1657063"/>
                <a:gd name="connsiteX8" fmla="*/ 1697442 w 6755126"/>
                <a:gd name="connsiteY8" fmla="*/ 1463611 h 1657063"/>
                <a:gd name="connsiteX9" fmla="*/ 0 w 6755126"/>
                <a:gd name="connsiteY9" fmla="*/ 666852 h 1657063"/>
                <a:gd name="connsiteX10" fmla="*/ 0 w 6755126"/>
                <a:gd name="connsiteY10" fmla="*/ 701494 h 1657063"/>
                <a:gd name="connsiteX11" fmla="*/ 1480932 w 6755126"/>
                <a:gd name="connsiteY11" fmla="*/ 1420309 h 1657063"/>
                <a:gd name="connsiteX12" fmla="*/ 2598126 w 6755126"/>
                <a:gd name="connsiteY12" fmla="*/ 1654140 h 1657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755126" h="1657063">
                  <a:moveTo>
                    <a:pt x="2598126" y="1654140"/>
                  </a:moveTo>
                  <a:cubicBezTo>
                    <a:pt x="2987845" y="1671461"/>
                    <a:pt x="3368903" y="1610838"/>
                    <a:pt x="3741301" y="1498253"/>
                  </a:cubicBezTo>
                  <a:cubicBezTo>
                    <a:pt x="4529399" y="1264421"/>
                    <a:pt x="5239553" y="831400"/>
                    <a:pt x="5949708" y="441681"/>
                  </a:cubicBezTo>
                  <a:cubicBezTo>
                    <a:pt x="6209520" y="294454"/>
                    <a:pt x="6477994" y="155888"/>
                    <a:pt x="6755127" y="25981"/>
                  </a:cubicBezTo>
                  <a:lnTo>
                    <a:pt x="6755127" y="0"/>
                  </a:lnTo>
                  <a:cubicBezTo>
                    <a:pt x="6590579" y="77944"/>
                    <a:pt x="6434692" y="155888"/>
                    <a:pt x="6278804" y="233831"/>
                  </a:cubicBezTo>
                  <a:cubicBezTo>
                    <a:pt x="5542668" y="614890"/>
                    <a:pt x="4832514" y="1065232"/>
                    <a:pt x="4053076" y="1359686"/>
                  </a:cubicBezTo>
                  <a:cubicBezTo>
                    <a:pt x="3680678" y="1498253"/>
                    <a:pt x="3299619" y="1602177"/>
                    <a:pt x="2901240" y="1628159"/>
                  </a:cubicBezTo>
                  <a:cubicBezTo>
                    <a:pt x="2494201" y="1654140"/>
                    <a:pt x="2087161" y="1584857"/>
                    <a:pt x="1697442" y="1463611"/>
                  </a:cubicBezTo>
                  <a:cubicBezTo>
                    <a:pt x="1108534" y="1273082"/>
                    <a:pt x="545606" y="978627"/>
                    <a:pt x="0" y="666852"/>
                  </a:cubicBezTo>
                  <a:lnTo>
                    <a:pt x="0" y="701494"/>
                  </a:lnTo>
                  <a:cubicBezTo>
                    <a:pt x="484983" y="969967"/>
                    <a:pt x="969967" y="1229780"/>
                    <a:pt x="1480932" y="1420309"/>
                  </a:cubicBezTo>
                  <a:cubicBezTo>
                    <a:pt x="1844669" y="1550215"/>
                    <a:pt x="2217067" y="1636819"/>
                    <a:pt x="2598126" y="165414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2" name="Freeform: Shape 273">
              <a:extLst>
                <a:ext uri="{FF2B5EF4-FFF2-40B4-BE49-F238E27FC236}">
                  <a16:creationId xmlns:a16="http://schemas.microsoft.com/office/drawing/2014/main" xmlns="" id="{8A33E317-7D0A-4407-B759-DD6C92D7FEC0}"/>
                </a:ext>
              </a:extLst>
            </p:cNvPr>
            <p:cNvSpPr/>
            <p:nvPr/>
          </p:nvSpPr>
          <p:spPr>
            <a:xfrm>
              <a:off x="-338893" y="2886309"/>
              <a:ext cx="2229323" cy="549721"/>
            </a:xfrm>
            <a:custGeom>
              <a:avLst/>
              <a:gdLst>
                <a:gd name="connsiteX0" fmla="*/ 2572145 w 6755126"/>
                <a:gd name="connsiteY0" fmla="*/ 37565 h 1665723"/>
                <a:gd name="connsiteX1" fmla="*/ 3775942 w 6755126"/>
                <a:gd name="connsiteY1" fmla="*/ 202113 h 1665723"/>
                <a:gd name="connsiteX2" fmla="*/ 6027651 w 6755126"/>
                <a:gd name="connsiteY2" fmla="*/ 1293326 h 1665723"/>
                <a:gd name="connsiteX3" fmla="*/ 6755127 w 6755126"/>
                <a:gd name="connsiteY3" fmla="*/ 1665724 h 1665723"/>
                <a:gd name="connsiteX4" fmla="*/ 6755127 w 6755126"/>
                <a:gd name="connsiteY4" fmla="*/ 1631082 h 1665723"/>
                <a:gd name="connsiteX5" fmla="*/ 6200860 w 6755126"/>
                <a:gd name="connsiteY5" fmla="*/ 1353949 h 1665723"/>
                <a:gd name="connsiteX6" fmla="*/ 3992453 w 6755126"/>
                <a:gd name="connsiteY6" fmla="*/ 245415 h 1665723"/>
                <a:gd name="connsiteX7" fmla="*/ 2883919 w 6755126"/>
                <a:gd name="connsiteY7" fmla="*/ 2923 h 1665723"/>
                <a:gd name="connsiteX8" fmla="*/ 1740744 w 6755126"/>
                <a:gd name="connsiteY8" fmla="*/ 158811 h 1665723"/>
                <a:gd name="connsiteX9" fmla="*/ 0 w 6755126"/>
                <a:gd name="connsiteY9" fmla="*/ 964230 h 1665723"/>
                <a:gd name="connsiteX10" fmla="*/ 0 w 6755126"/>
                <a:gd name="connsiteY10" fmla="*/ 998872 h 1665723"/>
                <a:gd name="connsiteX11" fmla="*/ 1428969 w 6755126"/>
                <a:gd name="connsiteY11" fmla="*/ 306038 h 1665723"/>
                <a:gd name="connsiteX12" fmla="*/ 2572145 w 6755126"/>
                <a:gd name="connsiteY12" fmla="*/ 37565 h 1665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755126" h="1665723">
                  <a:moveTo>
                    <a:pt x="2572145" y="37565"/>
                  </a:moveTo>
                  <a:cubicBezTo>
                    <a:pt x="2979184" y="11584"/>
                    <a:pt x="3386224" y="80867"/>
                    <a:pt x="3775942" y="202113"/>
                  </a:cubicBezTo>
                  <a:cubicBezTo>
                    <a:pt x="4572701" y="453265"/>
                    <a:pt x="5291516" y="894947"/>
                    <a:pt x="6027651" y="1293326"/>
                  </a:cubicBezTo>
                  <a:cubicBezTo>
                    <a:pt x="6261483" y="1423232"/>
                    <a:pt x="6512635" y="1553138"/>
                    <a:pt x="6755127" y="1665724"/>
                  </a:cubicBezTo>
                  <a:lnTo>
                    <a:pt x="6755127" y="1631082"/>
                  </a:lnTo>
                  <a:cubicBezTo>
                    <a:pt x="6564598" y="1544478"/>
                    <a:pt x="6382728" y="1449214"/>
                    <a:pt x="6200860" y="1353949"/>
                  </a:cubicBezTo>
                  <a:cubicBezTo>
                    <a:pt x="5473385" y="972890"/>
                    <a:pt x="4771891" y="522549"/>
                    <a:pt x="3992453" y="245415"/>
                  </a:cubicBezTo>
                  <a:cubicBezTo>
                    <a:pt x="3637376" y="115509"/>
                    <a:pt x="3264978" y="20244"/>
                    <a:pt x="2883919" y="2923"/>
                  </a:cubicBezTo>
                  <a:cubicBezTo>
                    <a:pt x="2502861" y="-14397"/>
                    <a:pt x="2113142" y="46226"/>
                    <a:pt x="1740744" y="158811"/>
                  </a:cubicBezTo>
                  <a:cubicBezTo>
                    <a:pt x="1125854" y="349340"/>
                    <a:pt x="562927" y="652455"/>
                    <a:pt x="0" y="964230"/>
                  </a:cubicBezTo>
                  <a:lnTo>
                    <a:pt x="0" y="998872"/>
                  </a:lnTo>
                  <a:cubicBezTo>
                    <a:pt x="459002" y="739059"/>
                    <a:pt x="926665" y="496567"/>
                    <a:pt x="1428969" y="306038"/>
                  </a:cubicBezTo>
                  <a:cubicBezTo>
                    <a:pt x="1792707" y="158811"/>
                    <a:pt x="2182426" y="54886"/>
                    <a:pt x="2572145" y="3756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533" name="Graphic 1">
              <a:extLst>
                <a:ext uri="{FF2B5EF4-FFF2-40B4-BE49-F238E27FC236}">
                  <a16:creationId xmlns:a16="http://schemas.microsoft.com/office/drawing/2014/main" xmlns="" id="{25AA7E29-8D60-417A-8E4A-5C8A3709616C}"/>
                </a:ext>
              </a:extLst>
            </p:cNvPr>
            <p:cNvGrpSpPr/>
            <p:nvPr/>
          </p:nvGrpSpPr>
          <p:grpSpPr>
            <a:xfrm>
              <a:off x="-313170" y="3158051"/>
              <a:ext cx="60020" cy="157382"/>
              <a:chOff x="-581182" y="3602874"/>
              <a:chExt cx="181868" cy="476887"/>
            </a:xfrm>
            <a:grpFill/>
          </p:grpSpPr>
          <p:sp>
            <p:nvSpPr>
              <p:cNvPr id="829" name="Freeform: Shape 335">
                <a:extLst>
                  <a:ext uri="{FF2B5EF4-FFF2-40B4-BE49-F238E27FC236}">
                    <a16:creationId xmlns:a16="http://schemas.microsoft.com/office/drawing/2014/main" xmlns="" id="{4F7B11E4-D65B-47DF-A679-2A0F890BFF02}"/>
                  </a:ext>
                </a:extLst>
              </p:cNvPr>
              <p:cNvSpPr/>
              <p:nvPr/>
            </p:nvSpPr>
            <p:spPr>
              <a:xfrm>
                <a:off x="-503238" y="3635438"/>
                <a:ext cx="25981" cy="407039"/>
              </a:xfrm>
              <a:custGeom>
                <a:avLst/>
                <a:gdLst>
                  <a:gd name="connsiteX0" fmla="*/ 0 w 25981"/>
                  <a:gd name="connsiteY0" fmla="*/ 12991 h 407039"/>
                  <a:gd name="connsiteX1" fmla="*/ 0 w 25981"/>
                  <a:gd name="connsiteY1" fmla="*/ 394049 h 407039"/>
                  <a:gd name="connsiteX2" fmla="*/ 25981 w 25981"/>
                  <a:gd name="connsiteY2" fmla="*/ 394049 h 407039"/>
                  <a:gd name="connsiteX3" fmla="*/ 25981 w 25981"/>
                  <a:gd name="connsiteY3" fmla="*/ 12991 h 407039"/>
                  <a:gd name="connsiteX4" fmla="*/ 0 w 25981"/>
                  <a:gd name="connsiteY4" fmla="*/ 12991 h 4070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407039">
                    <a:moveTo>
                      <a:pt x="0" y="12991"/>
                    </a:moveTo>
                    <a:cubicBezTo>
                      <a:pt x="0" y="142897"/>
                      <a:pt x="0" y="264143"/>
                      <a:pt x="0" y="394049"/>
                    </a:cubicBezTo>
                    <a:cubicBezTo>
                      <a:pt x="0" y="411370"/>
                      <a:pt x="25981" y="411370"/>
                      <a:pt x="25981" y="394049"/>
                    </a:cubicBezTo>
                    <a:cubicBezTo>
                      <a:pt x="25981" y="264143"/>
                      <a:pt x="25981" y="142897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30" name="Freeform: Shape 336">
                <a:extLst>
                  <a:ext uri="{FF2B5EF4-FFF2-40B4-BE49-F238E27FC236}">
                    <a16:creationId xmlns:a16="http://schemas.microsoft.com/office/drawing/2014/main" xmlns="" id="{A7753242-A269-4A95-8E00-0955E84E8893}"/>
                  </a:ext>
                </a:extLst>
              </p:cNvPr>
              <p:cNvSpPr/>
              <p:nvPr/>
            </p:nvSpPr>
            <p:spPr>
              <a:xfrm>
                <a:off x="-581182" y="3975272"/>
                <a:ext cx="181868" cy="104489"/>
              </a:xfrm>
              <a:custGeom>
                <a:avLst/>
                <a:gdLst>
                  <a:gd name="connsiteX0" fmla="*/ 95265 w 181868"/>
                  <a:gd name="connsiteY0" fmla="*/ 36895 h 104489"/>
                  <a:gd name="connsiteX1" fmla="*/ 0 w 181868"/>
                  <a:gd name="connsiteY1" fmla="*/ 2253 h 104489"/>
                  <a:gd name="connsiteX2" fmla="*/ 95265 w 181868"/>
                  <a:gd name="connsiteY2" fmla="*/ 71536 h 104489"/>
                  <a:gd name="connsiteX3" fmla="*/ 181869 w 181868"/>
                  <a:gd name="connsiteY3" fmla="*/ 97517 h 104489"/>
                  <a:gd name="connsiteX4" fmla="*/ 95265 w 181868"/>
                  <a:gd name="connsiteY4" fmla="*/ 36895 h 1044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1868" h="104489">
                    <a:moveTo>
                      <a:pt x="95265" y="36895"/>
                    </a:moveTo>
                    <a:cubicBezTo>
                      <a:pt x="43302" y="10913"/>
                      <a:pt x="0" y="-6408"/>
                      <a:pt x="0" y="2253"/>
                    </a:cubicBezTo>
                    <a:cubicBezTo>
                      <a:pt x="0" y="10913"/>
                      <a:pt x="43302" y="36895"/>
                      <a:pt x="95265" y="71536"/>
                    </a:cubicBezTo>
                    <a:cubicBezTo>
                      <a:pt x="138567" y="97517"/>
                      <a:pt x="181869" y="114838"/>
                      <a:pt x="181869" y="97517"/>
                    </a:cubicBezTo>
                    <a:cubicBezTo>
                      <a:pt x="181869" y="88857"/>
                      <a:pt x="138567" y="62876"/>
                      <a:pt x="95265" y="368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31" name="Freeform: Shape 337">
                <a:extLst>
                  <a:ext uri="{FF2B5EF4-FFF2-40B4-BE49-F238E27FC236}">
                    <a16:creationId xmlns:a16="http://schemas.microsoft.com/office/drawing/2014/main" xmlns="" id="{7FE1FA57-72FA-4475-9EA9-A2BE2D45B226}"/>
                  </a:ext>
                </a:extLst>
              </p:cNvPr>
              <p:cNvSpPr/>
              <p:nvPr/>
            </p:nvSpPr>
            <p:spPr>
              <a:xfrm>
                <a:off x="-581182" y="3602874"/>
                <a:ext cx="181868" cy="108430"/>
              </a:xfrm>
              <a:custGeom>
                <a:avLst/>
                <a:gdLst>
                  <a:gd name="connsiteX0" fmla="*/ 95265 w 181868"/>
                  <a:gd name="connsiteY0" fmla="*/ 36894 h 108430"/>
                  <a:gd name="connsiteX1" fmla="*/ 0 w 181868"/>
                  <a:gd name="connsiteY1" fmla="*/ 106178 h 108430"/>
                  <a:gd name="connsiteX2" fmla="*/ 95265 w 181868"/>
                  <a:gd name="connsiteY2" fmla="*/ 71536 h 108430"/>
                  <a:gd name="connsiteX3" fmla="*/ 181869 w 181868"/>
                  <a:gd name="connsiteY3" fmla="*/ 2253 h 108430"/>
                  <a:gd name="connsiteX4" fmla="*/ 95265 w 181868"/>
                  <a:gd name="connsiteY4" fmla="*/ 36894 h 1084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1868" h="108430">
                    <a:moveTo>
                      <a:pt x="95265" y="36894"/>
                    </a:moveTo>
                    <a:cubicBezTo>
                      <a:pt x="43302" y="71536"/>
                      <a:pt x="0" y="97517"/>
                      <a:pt x="0" y="106178"/>
                    </a:cubicBezTo>
                    <a:cubicBezTo>
                      <a:pt x="0" y="114838"/>
                      <a:pt x="43302" y="97517"/>
                      <a:pt x="95265" y="71536"/>
                    </a:cubicBezTo>
                    <a:cubicBezTo>
                      <a:pt x="138567" y="45555"/>
                      <a:pt x="181869" y="19574"/>
                      <a:pt x="181869" y="2253"/>
                    </a:cubicBezTo>
                    <a:cubicBezTo>
                      <a:pt x="181869" y="-6408"/>
                      <a:pt x="138567" y="10913"/>
                      <a:pt x="95265" y="3689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34" name="Graphic 1">
              <a:extLst>
                <a:ext uri="{FF2B5EF4-FFF2-40B4-BE49-F238E27FC236}">
                  <a16:creationId xmlns:a16="http://schemas.microsoft.com/office/drawing/2014/main" xmlns="" id="{BE2D9FFE-701F-4E58-8C80-0071B316DC30}"/>
                </a:ext>
              </a:extLst>
            </p:cNvPr>
            <p:cNvGrpSpPr/>
            <p:nvPr/>
          </p:nvGrpSpPr>
          <p:grpSpPr>
            <a:xfrm>
              <a:off x="-173123" y="3079306"/>
              <a:ext cx="62878" cy="314978"/>
              <a:chOff x="-156821" y="3364268"/>
              <a:chExt cx="190529" cy="954423"/>
            </a:xfrm>
            <a:grpFill/>
          </p:grpSpPr>
          <p:sp>
            <p:nvSpPr>
              <p:cNvPr id="826" name="Freeform: Shape 332">
                <a:extLst>
                  <a:ext uri="{FF2B5EF4-FFF2-40B4-BE49-F238E27FC236}">
                    <a16:creationId xmlns:a16="http://schemas.microsoft.com/office/drawing/2014/main" xmlns="" id="{EEFD8A36-304A-4B92-BDB2-83E34BB92E9E}"/>
                  </a:ext>
                </a:extLst>
              </p:cNvPr>
              <p:cNvSpPr/>
              <p:nvPr/>
            </p:nvSpPr>
            <p:spPr>
              <a:xfrm>
                <a:off x="-78877" y="3392946"/>
                <a:ext cx="27371" cy="883362"/>
              </a:xfrm>
              <a:custGeom>
                <a:avLst/>
                <a:gdLst>
                  <a:gd name="connsiteX0" fmla="*/ 0 w 27371"/>
                  <a:gd name="connsiteY0" fmla="*/ 12991 h 883362"/>
                  <a:gd name="connsiteX1" fmla="*/ 0 w 27371"/>
                  <a:gd name="connsiteY1" fmla="*/ 870372 h 883362"/>
                  <a:gd name="connsiteX2" fmla="*/ 25981 w 27371"/>
                  <a:gd name="connsiteY2" fmla="*/ 870372 h 883362"/>
                  <a:gd name="connsiteX3" fmla="*/ 25981 w 27371"/>
                  <a:gd name="connsiteY3" fmla="*/ 12991 h 883362"/>
                  <a:gd name="connsiteX4" fmla="*/ 0 w 27371"/>
                  <a:gd name="connsiteY4" fmla="*/ 12991 h 8833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371" h="883362">
                    <a:moveTo>
                      <a:pt x="0" y="12991"/>
                    </a:moveTo>
                    <a:cubicBezTo>
                      <a:pt x="0" y="298784"/>
                      <a:pt x="0" y="584578"/>
                      <a:pt x="0" y="870372"/>
                    </a:cubicBezTo>
                    <a:cubicBezTo>
                      <a:pt x="0" y="887693"/>
                      <a:pt x="25981" y="887693"/>
                      <a:pt x="25981" y="870372"/>
                    </a:cubicBezTo>
                    <a:cubicBezTo>
                      <a:pt x="25981" y="584578"/>
                      <a:pt x="25981" y="298784"/>
                      <a:pt x="25981" y="12991"/>
                    </a:cubicBezTo>
                    <a:cubicBezTo>
                      <a:pt x="3464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27" name="Freeform: Shape 333">
                <a:extLst>
                  <a:ext uri="{FF2B5EF4-FFF2-40B4-BE49-F238E27FC236}">
                    <a16:creationId xmlns:a16="http://schemas.microsoft.com/office/drawing/2014/main" xmlns="" id="{2A8ECE0B-5F2B-49B2-9E1B-2F1D55D32C2F}"/>
                  </a:ext>
                </a:extLst>
              </p:cNvPr>
              <p:cNvSpPr/>
              <p:nvPr/>
            </p:nvSpPr>
            <p:spPr>
              <a:xfrm>
                <a:off x="-156821" y="4199284"/>
                <a:ext cx="190529" cy="119407"/>
              </a:xfrm>
              <a:custGeom>
                <a:avLst/>
                <a:gdLst>
                  <a:gd name="connsiteX0" fmla="*/ 95265 w 190529"/>
                  <a:gd name="connsiteY0" fmla="*/ 20732 h 119407"/>
                  <a:gd name="connsiteX1" fmla="*/ 0 w 190529"/>
                  <a:gd name="connsiteY1" fmla="*/ 12072 h 119407"/>
                  <a:gd name="connsiteX2" fmla="*/ 95265 w 190529"/>
                  <a:gd name="connsiteY2" fmla="*/ 98676 h 119407"/>
                  <a:gd name="connsiteX3" fmla="*/ 190529 w 190529"/>
                  <a:gd name="connsiteY3" fmla="*/ 107336 h 119407"/>
                  <a:gd name="connsiteX4" fmla="*/ 95265 w 190529"/>
                  <a:gd name="connsiteY4" fmla="*/ 20732 h 1194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9407">
                    <a:moveTo>
                      <a:pt x="95265" y="20732"/>
                    </a:moveTo>
                    <a:cubicBezTo>
                      <a:pt x="43302" y="-5249"/>
                      <a:pt x="0" y="-5249"/>
                      <a:pt x="0" y="12072"/>
                    </a:cubicBezTo>
                    <a:cubicBezTo>
                      <a:pt x="0" y="29393"/>
                      <a:pt x="43302" y="72695"/>
                      <a:pt x="95265" y="98676"/>
                    </a:cubicBezTo>
                    <a:cubicBezTo>
                      <a:pt x="147227" y="124657"/>
                      <a:pt x="190529" y="124657"/>
                      <a:pt x="190529" y="107336"/>
                    </a:cubicBezTo>
                    <a:cubicBezTo>
                      <a:pt x="190529" y="81355"/>
                      <a:pt x="147227" y="46713"/>
                      <a:pt x="95265" y="2073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28" name="Freeform: Shape 334">
                <a:extLst>
                  <a:ext uri="{FF2B5EF4-FFF2-40B4-BE49-F238E27FC236}">
                    <a16:creationId xmlns:a16="http://schemas.microsoft.com/office/drawing/2014/main" xmlns="" id="{E685E01D-9C9E-4C25-9E1F-86D28DD63CE1}"/>
                  </a:ext>
                </a:extLst>
              </p:cNvPr>
              <p:cNvSpPr/>
              <p:nvPr/>
            </p:nvSpPr>
            <p:spPr>
              <a:xfrm>
                <a:off x="-156821" y="3364268"/>
                <a:ext cx="190529" cy="120393"/>
              </a:xfrm>
              <a:custGeom>
                <a:avLst/>
                <a:gdLst>
                  <a:gd name="connsiteX0" fmla="*/ 95265 w 190529"/>
                  <a:gd name="connsiteY0" fmla="*/ 24348 h 120393"/>
                  <a:gd name="connsiteX1" fmla="*/ 0 w 190529"/>
                  <a:gd name="connsiteY1" fmla="*/ 110952 h 120393"/>
                  <a:gd name="connsiteX2" fmla="*/ 95265 w 190529"/>
                  <a:gd name="connsiteY2" fmla="*/ 102292 h 120393"/>
                  <a:gd name="connsiteX3" fmla="*/ 190529 w 190529"/>
                  <a:gd name="connsiteY3" fmla="*/ 15687 h 120393"/>
                  <a:gd name="connsiteX4" fmla="*/ 95265 w 190529"/>
                  <a:gd name="connsiteY4" fmla="*/ 24348 h 120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20393">
                    <a:moveTo>
                      <a:pt x="95265" y="24348"/>
                    </a:moveTo>
                    <a:cubicBezTo>
                      <a:pt x="43302" y="50329"/>
                      <a:pt x="0" y="93631"/>
                      <a:pt x="0" y="110952"/>
                    </a:cubicBezTo>
                    <a:cubicBezTo>
                      <a:pt x="0" y="128273"/>
                      <a:pt x="43302" y="119612"/>
                      <a:pt x="95265" y="102292"/>
                    </a:cubicBezTo>
                    <a:cubicBezTo>
                      <a:pt x="147227" y="76310"/>
                      <a:pt x="190529" y="41669"/>
                      <a:pt x="190529" y="15687"/>
                    </a:cubicBezTo>
                    <a:cubicBezTo>
                      <a:pt x="190529" y="-10294"/>
                      <a:pt x="147227" y="-1633"/>
                      <a:pt x="95265" y="2434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35" name="Graphic 1">
              <a:extLst>
                <a:ext uri="{FF2B5EF4-FFF2-40B4-BE49-F238E27FC236}">
                  <a16:creationId xmlns:a16="http://schemas.microsoft.com/office/drawing/2014/main" xmlns="" id="{6A59D1BD-EFB8-4F80-B93D-7F81C80EDDAE}"/>
                </a:ext>
              </a:extLst>
            </p:cNvPr>
            <p:cNvGrpSpPr/>
            <p:nvPr/>
          </p:nvGrpSpPr>
          <p:grpSpPr>
            <a:xfrm>
              <a:off x="-33076" y="3007854"/>
              <a:ext cx="62878" cy="456027"/>
              <a:chOff x="267538" y="3147758"/>
              <a:chExt cx="190529" cy="1381819"/>
            </a:xfrm>
            <a:grpFill/>
          </p:grpSpPr>
          <p:sp>
            <p:nvSpPr>
              <p:cNvPr id="823" name="Freeform: Shape 329">
                <a:extLst>
                  <a:ext uri="{FF2B5EF4-FFF2-40B4-BE49-F238E27FC236}">
                    <a16:creationId xmlns:a16="http://schemas.microsoft.com/office/drawing/2014/main" xmlns="" id="{4E170169-76D7-4DEC-A6CA-481FD480D180}"/>
                  </a:ext>
                </a:extLst>
              </p:cNvPr>
              <p:cNvSpPr/>
              <p:nvPr/>
            </p:nvSpPr>
            <p:spPr>
              <a:xfrm>
                <a:off x="354142" y="3176436"/>
                <a:ext cx="25981" cy="1325044"/>
              </a:xfrm>
              <a:custGeom>
                <a:avLst/>
                <a:gdLst>
                  <a:gd name="connsiteX0" fmla="*/ 0 w 25981"/>
                  <a:gd name="connsiteY0" fmla="*/ 12991 h 1325044"/>
                  <a:gd name="connsiteX1" fmla="*/ 0 w 25981"/>
                  <a:gd name="connsiteY1" fmla="*/ 1312054 h 1325044"/>
                  <a:gd name="connsiteX2" fmla="*/ 25981 w 25981"/>
                  <a:gd name="connsiteY2" fmla="*/ 1312054 h 1325044"/>
                  <a:gd name="connsiteX3" fmla="*/ 25981 w 25981"/>
                  <a:gd name="connsiteY3" fmla="*/ 12991 h 1325044"/>
                  <a:gd name="connsiteX4" fmla="*/ 0 w 25981"/>
                  <a:gd name="connsiteY4" fmla="*/ 12991 h 13250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325044">
                    <a:moveTo>
                      <a:pt x="0" y="12991"/>
                    </a:moveTo>
                    <a:cubicBezTo>
                      <a:pt x="0" y="446012"/>
                      <a:pt x="0" y="879033"/>
                      <a:pt x="0" y="1312054"/>
                    </a:cubicBezTo>
                    <a:cubicBezTo>
                      <a:pt x="0" y="1329374"/>
                      <a:pt x="25981" y="1329374"/>
                      <a:pt x="25981" y="1312054"/>
                    </a:cubicBezTo>
                    <a:cubicBezTo>
                      <a:pt x="25981" y="879033"/>
                      <a:pt x="25981" y="446012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24" name="Freeform: Shape 330">
                <a:extLst>
                  <a:ext uri="{FF2B5EF4-FFF2-40B4-BE49-F238E27FC236}">
                    <a16:creationId xmlns:a16="http://schemas.microsoft.com/office/drawing/2014/main" xmlns="" id="{DFED106D-1ED6-4004-9495-EEC7841E5972}"/>
                  </a:ext>
                </a:extLst>
              </p:cNvPr>
              <p:cNvSpPr/>
              <p:nvPr/>
            </p:nvSpPr>
            <p:spPr>
              <a:xfrm>
                <a:off x="267538" y="4398474"/>
                <a:ext cx="190529" cy="131103"/>
              </a:xfrm>
              <a:custGeom>
                <a:avLst/>
                <a:gdLst>
                  <a:gd name="connsiteX0" fmla="*/ 95265 w 190529"/>
                  <a:gd name="connsiteY0" fmla="*/ 12071 h 131103"/>
                  <a:gd name="connsiteX1" fmla="*/ 0 w 190529"/>
                  <a:gd name="connsiteY1" fmla="*/ 20732 h 131103"/>
                  <a:gd name="connsiteX2" fmla="*/ 95265 w 190529"/>
                  <a:gd name="connsiteY2" fmla="*/ 115997 h 131103"/>
                  <a:gd name="connsiteX3" fmla="*/ 190529 w 190529"/>
                  <a:gd name="connsiteY3" fmla="*/ 98676 h 131103"/>
                  <a:gd name="connsiteX4" fmla="*/ 95265 w 190529"/>
                  <a:gd name="connsiteY4" fmla="*/ 12071 h 1311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31103">
                    <a:moveTo>
                      <a:pt x="95265" y="12071"/>
                    </a:moveTo>
                    <a:cubicBezTo>
                      <a:pt x="43302" y="-5249"/>
                      <a:pt x="0" y="-5249"/>
                      <a:pt x="0" y="20732"/>
                    </a:cubicBezTo>
                    <a:cubicBezTo>
                      <a:pt x="0" y="46713"/>
                      <a:pt x="43302" y="90015"/>
                      <a:pt x="95265" y="115997"/>
                    </a:cubicBezTo>
                    <a:cubicBezTo>
                      <a:pt x="147227" y="141978"/>
                      <a:pt x="190529" y="133317"/>
                      <a:pt x="190529" y="98676"/>
                    </a:cubicBezTo>
                    <a:cubicBezTo>
                      <a:pt x="190529" y="64034"/>
                      <a:pt x="147227" y="38053"/>
                      <a:pt x="95265" y="1207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25" name="Freeform: Shape 331">
                <a:extLst>
                  <a:ext uri="{FF2B5EF4-FFF2-40B4-BE49-F238E27FC236}">
                    <a16:creationId xmlns:a16="http://schemas.microsoft.com/office/drawing/2014/main" xmlns="" id="{FC9A7CFF-694C-4B6A-9CBF-80A8733586EC}"/>
                  </a:ext>
                </a:extLst>
              </p:cNvPr>
              <p:cNvSpPr/>
              <p:nvPr/>
            </p:nvSpPr>
            <p:spPr>
              <a:xfrm>
                <a:off x="267538" y="3147758"/>
                <a:ext cx="190529" cy="135299"/>
              </a:xfrm>
              <a:custGeom>
                <a:avLst/>
                <a:gdLst>
                  <a:gd name="connsiteX0" fmla="*/ 95265 w 190529"/>
                  <a:gd name="connsiteY0" fmla="*/ 15687 h 135299"/>
                  <a:gd name="connsiteX1" fmla="*/ 0 w 190529"/>
                  <a:gd name="connsiteY1" fmla="*/ 110952 h 135299"/>
                  <a:gd name="connsiteX2" fmla="*/ 95265 w 190529"/>
                  <a:gd name="connsiteY2" fmla="*/ 119612 h 135299"/>
                  <a:gd name="connsiteX3" fmla="*/ 190529 w 190529"/>
                  <a:gd name="connsiteY3" fmla="*/ 24348 h 135299"/>
                  <a:gd name="connsiteX4" fmla="*/ 95265 w 190529"/>
                  <a:gd name="connsiteY4" fmla="*/ 15687 h 1352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35299">
                    <a:moveTo>
                      <a:pt x="95265" y="15687"/>
                    </a:moveTo>
                    <a:cubicBezTo>
                      <a:pt x="43302" y="41669"/>
                      <a:pt x="0" y="84971"/>
                      <a:pt x="0" y="110952"/>
                    </a:cubicBezTo>
                    <a:cubicBezTo>
                      <a:pt x="0" y="136933"/>
                      <a:pt x="43302" y="145594"/>
                      <a:pt x="95265" y="119612"/>
                    </a:cubicBezTo>
                    <a:cubicBezTo>
                      <a:pt x="147227" y="102292"/>
                      <a:pt x="190529" y="58989"/>
                      <a:pt x="190529" y="24348"/>
                    </a:cubicBezTo>
                    <a:cubicBezTo>
                      <a:pt x="190529" y="-1633"/>
                      <a:pt x="147227" y="-10294"/>
                      <a:pt x="95265" y="1568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36" name="Graphic 1">
              <a:extLst>
                <a:ext uri="{FF2B5EF4-FFF2-40B4-BE49-F238E27FC236}">
                  <a16:creationId xmlns:a16="http://schemas.microsoft.com/office/drawing/2014/main" xmlns="" id="{1756EB2F-EEA9-401C-A2C1-6AA61EF6A779}"/>
                </a:ext>
              </a:extLst>
            </p:cNvPr>
            <p:cNvGrpSpPr/>
            <p:nvPr/>
          </p:nvGrpSpPr>
          <p:grpSpPr>
            <a:xfrm>
              <a:off x="109830" y="2945052"/>
              <a:ext cx="62878" cy="581822"/>
              <a:chOff x="700559" y="2957461"/>
              <a:chExt cx="190529" cy="1762994"/>
            </a:xfrm>
            <a:grpFill/>
          </p:grpSpPr>
          <p:sp>
            <p:nvSpPr>
              <p:cNvPr id="820" name="Freeform: Shape 326">
                <a:extLst>
                  <a:ext uri="{FF2B5EF4-FFF2-40B4-BE49-F238E27FC236}">
                    <a16:creationId xmlns:a16="http://schemas.microsoft.com/office/drawing/2014/main" xmlns="" id="{D1046D99-F3CE-4EA9-82A5-EDAF52822A12}"/>
                  </a:ext>
                </a:extLst>
              </p:cNvPr>
              <p:cNvSpPr/>
              <p:nvPr/>
            </p:nvSpPr>
            <p:spPr>
              <a:xfrm>
                <a:off x="778503" y="2988897"/>
                <a:ext cx="25981" cy="1685791"/>
              </a:xfrm>
              <a:custGeom>
                <a:avLst/>
                <a:gdLst>
                  <a:gd name="connsiteX0" fmla="*/ 0 w 25981"/>
                  <a:gd name="connsiteY0" fmla="*/ 10000 h 1685791"/>
                  <a:gd name="connsiteX1" fmla="*/ 0 w 25981"/>
                  <a:gd name="connsiteY1" fmla="*/ 1672801 h 1685791"/>
                  <a:gd name="connsiteX2" fmla="*/ 25981 w 25981"/>
                  <a:gd name="connsiteY2" fmla="*/ 1672801 h 1685791"/>
                  <a:gd name="connsiteX3" fmla="*/ 25981 w 25981"/>
                  <a:gd name="connsiteY3" fmla="*/ 10000 h 1685791"/>
                  <a:gd name="connsiteX4" fmla="*/ 0 w 25981"/>
                  <a:gd name="connsiteY4" fmla="*/ 10000 h 16857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685791">
                    <a:moveTo>
                      <a:pt x="0" y="10000"/>
                    </a:moveTo>
                    <a:cubicBezTo>
                      <a:pt x="0" y="564267"/>
                      <a:pt x="0" y="1118534"/>
                      <a:pt x="0" y="1672801"/>
                    </a:cubicBezTo>
                    <a:cubicBezTo>
                      <a:pt x="0" y="1690121"/>
                      <a:pt x="25981" y="1690121"/>
                      <a:pt x="25981" y="1672801"/>
                    </a:cubicBezTo>
                    <a:cubicBezTo>
                      <a:pt x="25981" y="1118534"/>
                      <a:pt x="25981" y="564267"/>
                      <a:pt x="25981" y="10000"/>
                    </a:cubicBezTo>
                    <a:cubicBezTo>
                      <a:pt x="2598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21" name="Freeform: Shape 327">
                <a:extLst>
                  <a:ext uri="{FF2B5EF4-FFF2-40B4-BE49-F238E27FC236}">
                    <a16:creationId xmlns:a16="http://schemas.microsoft.com/office/drawing/2014/main" xmlns="" id="{981B63C3-2ED9-4D55-8E4A-4E86E728F446}"/>
                  </a:ext>
                </a:extLst>
              </p:cNvPr>
              <p:cNvSpPr/>
              <p:nvPr/>
            </p:nvSpPr>
            <p:spPr>
              <a:xfrm>
                <a:off x="700559" y="4568299"/>
                <a:ext cx="190529" cy="152156"/>
              </a:xfrm>
              <a:custGeom>
                <a:avLst/>
                <a:gdLst>
                  <a:gd name="connsiteX0" fmla="*/ 95265 w 190529"/>
                  <a:gd name="connsiteY0" fmla="*/ 6795 h 152156"/>
                  <a:gd name="connsiteX1" fmla="*/ 0 w 190529"/>
                  <a:gd name="connsiteY1" fmla="*/ 41437 h 152156"/>
                  <a:gd name="connsiteX2" fmla="*/ 95265 w 190529"/>
                  <a:gd name="connsiteY2" fmla="*/ 145362 h 152156"/>
                  <a:gd name="connsiteX3" fmla="*/ 190529 w 190529"/>
                  <a:gd name="connsiteY3" fmla="*/ 110720 h 152156"/>
                  <a:gd name="connsiteX4" fmla="*/ 95265 w 190529"/>
                  <a:gd name="connsiteY4" fmla="*/ 6795 h 152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52156">
                    <a:moveTo>
                      <a:pt x="95265" y="6795"/>
                    </a:moveTo>
                    <a:cubicBezTo>
                      <a:pt x="43302" y="-10526"/>
                      <a:pt x="0" y="6795"/>
                      <a:pt x="0" y="41437"/>
                    </a:cubicBezTo>
                    <a:cubicBezTo>
                      <a:pt x="0" y="76078"/>
                      <a:pt x="43302" y="128041"/>
                      <a:pt x="95265" y="145362"/>
                    </a:cubicBezTo>
                    <a:cubicBezTo>
                      <a:pt x="147227" y="162683"/>
                      <a:pt x="190529" y="145362"/>
                      <a:pt x="190529" y="110720"/>
                    </a:cubicBezTo>
                    <a:cubicBezTo>
                      <a:pt x="190529" y="67418"/>
                      <a:pt x="147227" y="24116"/>
                      <a:pt x="95265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22" name="Freeform: Shape 328">
                <a:extLst>
                  <a:ext uri="{FF2B5EF4-FFF2-40B4-BE49-F238E27FC236}">
                    <a16:creationId xmlns:a16="http://schemas.microsoft.com/office/drawing/2014/main" xmlns="" id="{80CD361E-74D5-45B8-BDF2-ED5F15A9AAE4}"/>
                  </a:ext>
                </a:extLst>
              </p:cNvPr>
              <p:cNvSpPr/>
              <p:nvPr/>
            </p:nvSpPr>
            <p:spPr>
              <a:xfrm>
                <a:off x="700559" y="2957461"/>
                <a:ext cx="190529" cy="152156"/>
              </a:xfrm>
              <a:custGeom>
                <a:avLst/>
                <a:gdLst>
                  <a:gd name="connsiteX0" fmla="*/ 95265 w 190529"/>
                  <a:gd name="connsiteY0" fmla="*/ 6795 h 152156"/>
                  <a:gd name="connsiteX1" fmla="*/ 0 w 190529"/>
                  <a:gd name="connsiteY1" fmla="*/ 110720 h 152156"/>
                  <a:gd name="connsiteX2" fmla="*/ 95265 w 190529"/>
                  <a:gd name="connsiteY2" fmla="*/ 145362 h 152156"/>
                  <a:gd name="connsiteX3" fmla="*/ 190529 w 190529"/>
                  <a:gd name="connsiteY3" fmla="*/ 41437 h 152156"/>
                  <a:gd name="connsiteX4" fmla="*/ 95265 w 190529"/>
                  <a:gd name="connsiteY4" fmla="*/ 6795 h 152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52156">
                    <a:moveTo>
                      <a:pt x="95265" y="6795"/>
                    </a:moveTo>
                    <a:cubicBezTo>
                      <a:pt x="43302" y="24116"/>
                      <a:pt x="0" y="76078"/>
                      <a:pt x="0" y="110720"/>
                    </a:cubicBezTo>
                    <a:cubicBezTo>
                      <a:pt x="0" y="145362"/>
                      <a:pt x="43302" y="162683"/>
                      <a:pt x="95265" y="145362"/>
                    </a:cubicBezTo>
                    <a:cubicBezTo>
                      <a:pt x="147227" y="128041"/>
                      <a:pt x="190529" y="84739"/>
                      <a:pt x="190529" y="41437"/>
                    </a:cubicBezTo>
                    <a:cubicBezTo>
                      <a:pt x="190529" y="6795"/>
                      <a:pt x="147227" y="-10526"/>
                      <a:pt x="95265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37" name="Graphic 1">
              <a:extLst>
                <a:ext uri="{FF2B5EF4-FFF2-40B4-BE49-F238E27FC236}">
                  <a16:creationId xmlns:a16="http://schemas.microsoft.com/office/drawing/2014/main" xmlns="" id="{0374EAB5-E58C-4771-8D76-62501D8798D4}"/>
                </a:ext>
              </a:extLst>
            </p:cNvPr>
            <p:cNvGrpSpPr/>
            <p:nvPr/>
          </p:nvGrpSpPr>
          <p:grpSpPr>
            <a:xfrm>
              <a:off x="249877" y="2899801"/>
              <a:ext cx="62878" cy="674922"/>
              <a:chOff x="1124920" y="2820345"/>
              <a:chExt cx="190529" cy="2045097"/>
            </a:xfrm>
            <a:grpFill/>
          </p:grpSpPr>
          <p:sp>
            <p:nvSpPr>
              <p:cNvPr id="817" name="Freeform: Shape 323">
                <a:extLst>
                  <a:ext uri="{FF2B5EF4-FFF2-40B4-BE49-F238E27FC236}">
                    <a16:creationId xmlns:a16="http://schemas.microsoft.com/office/drawing/2014/main" xmlns="" id="{03155C8D-C740-4F3E-BB45-3EF06313A7B7}"/>
                  </a:ext>
                </a:extLst>
              </p:cNvPr>
              <p:cNvSpPr/>
              <p:nvPr/>
            </p:nvSpPr>
            <p:spPr>
              <a:xfrm>
                <a:off x="1211524" y="2850330"/>
                <a:ext cx="25981" cy="1962924"/>
              </a:xfrm>
              <a:custGeom>
                <a:avLst/>
                <a:gdLst>
                  <a:gd name="connsiteX0" fmla="*/ 0 w 25981"/>
                  <a:gd name="connsiteY0" fmla="*/ 10000 h 1962924"/>
                  <a:gd name="connsiteX1" fmla="*/ 0 w 25981"/>
                  <a:gd name="connsiteY1" fmla="*/ 1949934 h 1962924"/>
                  <a:gd name="connsiteX2" fmla="*/ 25981 w 25981"/>
                  <a:gd name="connsiteY2" fmla="*/ 1949934 h 1962924"/>
                  <a:gd name="connsiteX3" fmla="*/ 25981 w 25981"/>
                  <a:gd name="connsiteY3" fmla="*/ 10000 h 1962924"/>
                  <a:gd name="connsiteX4" fmla="*/ 0 w 25981"/>
                  <a:gd name="connsiteY4" fmla="*/ 10000 h 19629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962924">
                    <a:moveTo>
                      <a:pt x="0" y="10000"/>
                    </a:moveTo>
                    <a:cubicBezTo>
                      <a:pt x="0" y="659532"/>
                      <a:pt x="0" y="1300403"/>
                      <a:pt x="0" y="1949934"/>
                    </a:cubicBezTo>
                    <a:cubicBezTo>
                      <a:pt x="0" y="1967255"/>
                      <a:pt x="25981" y="1967255"/>
                      <a:pt x="25981" y="1949934"/>
                    </a:cubicBezTo>
                    <a:cubicBezTo>
                      <a:pt x="25981" y="1300403"/>
                      <a:pt x="25981" y="659532"/>
                      <a:pt x="25981" y="10000"/>
                    </a:cubicBezTo>
                    <a:cubicBezTo>
                      <a:pt x="2598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18" name="Freeform: Shape 324">
                <a:extLst>
                  <a:ext uri="{FF2B5EF4-FFF2-40B4-BE49-F238E27FC236}">
                    <a16:creationId xmlns:a16="http://schemas.microsoft.com/office/drawing/2014/main" xmlns="" id="{48F0C0C9-D7F2-4D8A-801A-284B89725A93}"/>
                  </a:ext>
                </a:extLst>
              </p:cNvPr>
              <p:cNvSpPr/>
              <p:nvPr/>
            </p:nvSpPr>
            <p:spPr>
              <a:xfrm>
                <a:off x="1124920" y="4694680"/>
                <a:ext cx="190529" cy="170762"/>
              </a:xfrm>
              <a:custGeom>
                <a:avLst/>
                <a:gdLst>
                  <a:gd name="connsiteX0" fmla="*/ 95265 w 190529"/>
                  <a:gd name="connsiteY0" fmla="*/ 1659 h 170762"/>
                  <a:gd name="connsiteX1" fmla="*/ 0 w 190529"/>
                  <a:gd name="connsiteY1" fmla="*/ 62282 h 170762"/>
                  <a:gd name="connsiteX2" fmla="*/ 95265 w 190529"/>
                  <a:gd name="connsiteY2" fmla="*/ 166207 h 170762"/>
                  <a:gd name="connsiteX3" fmla="*/ 190529 w 190529"/>
                  <a:gd name="connsiteY3" fmla="*/ 105584 h 170762"/>
                  <a:gd name="connsiteX4" fmla="*/ 95265 w 190529"/>
                  <a:gd name="connsiteY4" fmla="*/ 1659 h 17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70762">
                    <a:moveTo>
                      <a:pt x="95265" y="1659"/>
                    </a:moveTo>
                    <a:cubicBezTo>
                      <a:pt x="43302" y="-7001"/>
                      <a:pt x="0" y="18980"/>
                      <a:pt x="0" y="62282"/>
                    </a:cubicBezTo>
                    <a:cubicBezTo>
                      <a:pt x="0" y="105584"/>
                      <a:pt x="43302" y="157547"/>
                      <a:pt x="95265" y="166207"/>
                    </a:cubicBezTo>
                    <a:cubicBezTo>
                      <a:pt x="147227" y="183528"/>
                      <a:pt x="190529" y="148886"/>
                      <a:pt x="190529" y="105584"/>
                    </a:cubicBezTo>
                    <a:cubicBezTo>
                      <a:pt x="190529" y="62282"/>
                      <a:pt x="147227" y="10320"/>
                      <a:pt x="95265" y="165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19" name="Freeform: Shape 325">
                <a:extLst>
                  <a:ext uri="{FF2B5EF4-FFF2-40B4-BE49-F238E27FC236}">
                    <a16:creationId xmlns:a16="http://schemas.microsoft.com/office/drawing/2014/main" xmlns="" id="{7AEACFEC-4222-447F-ACA0-5A02851406FE}"/>
                  </a:ext>
                </a:extLst>
              </p:cNvPr>
              <p:cNvSpPr/>
              <p:nvPr/>
            </p:nvSpPr>
            <p:spPr>
              <a:xfrm>
                <a:off x="1124920" y="2820345"/>
                <a:ext cx="190529" cy="171551"/>
              </a:xfrm>
              <a:custGeom>
                <a:avLst/>
                <a:gdLst>
                  <a:gd name="connsiteX0" fmla="*/ 95265 w 190529"/>
                  <a:gd name="connsiteY0" fmla="*/ 5344 h 171551"/>
                  <a:gd name="connsiteX1" fmla="*/ 0 w 190529"/>
                  <a:gd name="connsiteY1" fmla="*/ 109269 h 171551"/>
                  <a:gd name="connsiteX2" fmla="*/ 95265 w 190529"/>
                  <a:gd name="connsiteY2" fmla="*/ 169892 h 171551"/>
                  <a:gd name="connsiteX3" fmla="*/ 190529 w 190529"/>
                  <a:gd name="connsiteY3" fmla="*/ 65967 h 171551"/>
                  <a:gd name="connsiteX4" fmla="*/ 95265 w 190529"/>
                  <a:gd name="connsiteY4" fmla="*/ 5344 h 1715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71551">
                    <a:moveTo>
                      <a:pt x="95265" y="5344"/>
                    </a:moveTo>
                    <a:cubicBezTo>
                      <a:pt x="43302" y="22665"/>
                      <a:pt x="0" y="65967"/>
                      <a:pt x="0" y="109269"/>
                    </a:cubicBezTo>
                    <a:cubicBezTo>
                      <a:pt x="0" y="152571"/>
                      <a:pt x="43302" y="178552"/>
                      <a:pt x="95265" y="169892"/>
                    </a:cubicBezTo>
                    <a:cubicBezTo>
                      <a:pt x="147227" y="161231"/>
                      <a:pt x="190529" y="109269"/>
                      <a:pt x="190529" y="65967"/>
                    </a:cubicBezTo>
                    <a:cubicBezTo>
                      <a:pt x="190529" y="14004"/>
                      <a:pt x="147227" y="-11977"/>
                      <a:pt x="95265" y="534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38" name="Graphic 1">
              <a:extLst>
                <a:ext uri="{FF2B5EF4-FFF2-40B4-BE49-F238E27FC236}">
                  <a16:creationId xmlns:a16="http://schemas.microsoft.com/office/drawing/2014/main" xmlns="" id="{5EF6C946-4AB9-4117-8FAD-E557BD6F4DAA}"/>
                </a:ext>
              </a:extLst>
            </p:cNvPr>
            <p:cNvGrpSpPr/>
            <p:nvPr/>
          </p:nvGrpSpPr>
          <p:grpSpPr>
            <a:xfrm>
              <a:off x="392782" y="2869758"/>
              <a:ext cx="62878" cy="735339"/>
              <a:chOff x="1557941" y="2729310"/>
              <a:chExt cx="190529" cy="2228168"/>
            </a:xfrm>
            <a:grpFill/>
          </p:grpSpPr>
          <p:sp>
            <p:nvSpPr>
              <p:cNvPr id="814" name="Freeform: Shape 320">
                <a:extLst>
                  <a:ext uri="{FF2B5EF4-FFF2-40B4-BE49-F238E27FC236}">
                    <a16:creationId xmlns:a16="http://schemas.microsoft.com/office/drawing/2014/main" xmlns="" id="{831C0C69-A439-4827-919D-C37758CC04B6}"/>
                  </a:ext>
                </a:extLst>
              </p:cNvPr>
              <p:cNvSpPr/>
              <p:nvPr/>
            </p:nvSpPr>
            <p:spPr>
              <a:xfrm>
                <a:off x="1635884" y="2763726"/>
                <a:ext cx="25981" cy="2136133"/>
              </a:xfrm>
              <a:custGeom>
                <a:avLst/>
                <a:gdLst>
                  <a:gd name="connsiteX0" fmla="*/ 0 w 25981"/>
                  <a:gd name="connsiteY0" fmla="*/ 10000 h 2136133"/>
                  <a:gd name="connsiteX1" fmla="*/ 0 w 25981"/>
                  <a:gd name="connsiteY1" fmla="*/ 2123142 h 2136133"/>
                  <a:gd name="connsiteX2" fmla="*/ 25981 w 25981"/>
                  <a:gd name="connsiteY2" fmla="*/ 2123142 h 2136133"/>
                  <a:gd name="connsiteX3" fmla="*/ 25981 w 25981"/>
                  <a:gd name="connsiteY3" fmla="*/ 10000 h 2136133"/>
                  <a:gd name="connsiteX4" fmla="*/ 0 w 25981"/>
                  <a:gd name="connsiteY4" fmla="*/ 10000 h 21361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2136133">
                    <a:moveTo>
                      <a:pt x="0" y="10000"/>
                    </a:moveTo>
                    <a:cubicBezTo>
                      <a:pt x="0" y="711494"/>
                      <a:pt x="0" y="1412988"/>
                      <a:pt x="0" y="2123142"/>
                    </a:cubicBezTo>
                    <a:cubicBezTo>
                      <a:pt x="0" y="2140463"/>
                      <a:pt x="25981" y="2140463"/>
                      <a:pt x="25981" y="2123142"/>
                    </a:cubicBezTo>
                    <a:cubicBezTo>
                      <a:pt x="25981" y="1421649"/>
                      <a:pt x="25981" y="720155"/>
                      <a:pt x="25981" y="10000"/>
                    </a:cubicBezTo>
                    <a:cubicBezTo>
                      <a:pt x="2598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15" name="Freeform: Shape 321">
                <a:extLst>
                  <a:ext uri="{FF2B5EF4-FFF2-40B4-BE49-F238E27FC236}">
                    <a16:creationId xmlns:a16="http://schemas.microsoft.com/office/drawing/2014/main" xmlns="" id="{C74FC721-6299-4F78-B7B3-25786F181F3C}"/>
                  </a:ext>
                </a:extLst>
              </p:cNvPr>
              <p:cNvSpPr/>
              <p:nvPr/>
            </p:nvSpPr>
            <p:spPr>
              <a:xfrm>
                <a:off x="1557941" y="4772957"/>
                <a:ext cx="190529" cy="184521"/>
              </a:xfrm>
              <a:custGeom>
                <a:avLst/>
                <a:gdLst>
                  <a:gd name="connsiteX0" fmla="*/ 95265 w 190529"/>
                  <a:gd name="connsiteY0" fmla="*/ 1326 h 184521"/>
                  <a:gd name="connsiteX1" fmla="*/ 0 w 190529"/>
                  <a:gd name="connsiteY1" fmla="*/ 79270 h 184521"/>
                  <a:gd name="connsiteX2" fmla="*/ 95265 w 190529"/>
                  <a:gd name="connsiteY2" fmla="*/ 183195 h 184521"/>
                  <a:gd name="connsiteX3" fmla="*/ 190529 w 190529"/>
                  <a:gd name="connsiteY3" fmla="*/ 105251 h 184521"/>
                  <a:gd name="connsiteX4" fmla="*/ 95265 w 190529"/>
                  <a:gd name="connsiteY4" fmla="*/ 1326 h 1845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84521">
                    <a:moveTo>
                      <a:pt x="95265" y="1326"/>
                    </a:moveTo>
                    <a:cubicBezTo>
                      <a:pt x="43302" y="-7334"/>
                      <a:pt x="0" y="27307"/>
                      <a:pt x="0" y="79270"/>
                    </a:cubicBezTo>
                    <a:cubicBezTo>
                      <a:pt x="0" y="131233"/>
                      <a:pt x="43302" y="174535"/>
                      <a:pt x="95265" y="183195"/>
                    </a:cubicBezTo>
                    <a:cubicBezTo>
                      <a:pt x="147227" y="191856"/>
                      <a:pt x="190529" y="157214"/>
                      <a:pt x="190529" y="105251"/>
                    </a:cubicBezTo>
                    <a:cubicBezTo>
                      <a:pt x="190529" y="44628"/>
                      <a:pt x="147227" y="1326"/>
                      <a:pt x="95265" y="132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16" name="Freeform: Shape 322">
                <a:extLst>
                  <a:ext uri="{FF2B5EF4-FFF2-40B4-BE49-F238E27FC236}">
                    <a16:creationId xmlns:a16="http://schemas.microsoft.com/office/drawing/2014/main" xmlns="" id="{8C8FCC51-73BC-407E-B796-972B6BDE8741}"/>
                  </a:ext>
                </a:extLst>
              </p:cNvPr>
              <p:cNvSpPr/>
              <p:nvPr/>
            </p:nvSpPr>
            <p:spPr>
              <a:xfrm>
                <a:off x="1557941" y="2729310"/>
                <a:ext cx="190529" cy="184309"/>
              </a:xfrm>
              <a:custGeom>
                <a:avLst/>
                <a:gdLst>
                  <a:gd name="connsiteX0" fmla="*/ 95265 w 190529"/>
                  <a:gd name="connsiteY0" fmla="*/ 1115 h 184309"/>
                  <a:gd name="connsiteX1" fmla="*/ 0 w 190529"/>
                  <a:gd name="connsiteY1" fmla="*/ 105040 h 184309"/>
                  <a:gd name="connsiteX2" fmla="*/ 95265 w 190529"/>
                  <a:gd name="connsiteY2" fmla="*/ 182983 h 184309"/>
                  <a:gd name="connsiteX3" fmla="*/ 190529 w 190529"/>
                  <a:gd name="connsiteY3" fmla="*/ 79058 h 184309"/>
                  <a:gd name="connsiteX4" fmla="*/ 95265 w 190529"/>
                  <a:gd name="connsiteY4" fmla="*/ 1115 h 1843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84309">
                    <a:moveTo>
                      <a:pt x="95265" y="1115"/>
                    </a:moveTo>
                    <a:cubicBezTo>
                      <a:pt x="43302" y="9775"/>
                      <a:pt x="0" y="53077"/>
                      <a:pt x="0" y="105040"/>
                    </a:cubicBezTo>
                    <a:cubicBezTo>
                      <a:pt x="0" y="157002"/>
                      <a:pt x="43302" y="191644"/>
                      <a:pt x="95265" y="182983"/>
                    </a:cubicBezTo>
                    <a:cubicBezTo>
                      <a:pt x="147227" y="174323"/>
                      <a:pt x="190529" y="131021"/>
                      <a:pt x="190529" y="79058"/>
                    </a:cubicBezTo>
                    <a:cubicBezTo>
                      <a:pt x="190529" y="35756"/>
                      <a:pt x="147227" y="-7546"/>
                      <a:pt x="95265" y="111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39" name="Graphic 1">
              <a:extLst>
                <a:ext uri="{FF2B5EF4-FFF2-40B4-BE49-F238E27FC236}">
                  <a16:creationId xmlns:a16="http://schemas.microsoft.com/office/drawing/2014/main" xmlns="" id="{4FE6F0C5-49A0-4E79-8E09-2D6C81860D30}"/>
                </a:ext>
              </a:extLst>
            </p:cNvPr>
            <p:cNvGrpSpPr/>
            <p:nvPr/>
          </p:nvGrpSpPr>
          <p:grpSpPr>
            <a:xfrm>
              <a:off x="532829" y="2861551"/>
              <a:ext cx="62878" cy="754540"/>
              <a:chOff x="1982301" y="2704443"/>
              <a:chExt cx="190529" cy="2286350"/>
            </a:xfrm>
            <a:grpFill/>
          </p:grpSpPr>
          <p:sp>
            <p:nvSpPr>
              <p:cNvPr id="811" name="Freeform: Shape 317">
                <a:extLst>
                  <a:ext uri="{FF2B5EF4-FFF2-40B4-BE49-F238E27FC236}">
                    <a16:creationId xmlns:a16="http://schemas.microsoft.com/office/drawing/2014/main" xmlns="" id="{368B0EAE-3860-4C61-BD15-5FBE99A0591A}"/>
                  </a:ext>
                </a:extLst>
              </p:cNvPr>
              <p:cNvSpPr/>
              <p:nvPr/>
            </p:nvSpPr>
            <p:spPr>
              <a:xfrm>
                <a:off x="2068905" y="2734755"/>
                <a:ext cx="25981" cy="2191085"/>
              </a:xfrm>
              <a:custGeom>
                <a:avLst/>
                <a:gdLst>
                  <a:gd name="connsiteX0" fmla="*/ 0 w 25981"/>
                  <a:gd name="connsiteY0" fmla="*/ 12991 h 2191085"/>
                  <a:gd name="connsiteX1" fmla="*/ 0 w 25981"/>
                  <a:gd name="connsiteY1" fmla="*/ 2178095 h 2191085"/>
                  <a:gd name="connsiteX2" fmla="*/ 25981 w 25981"/>
                  <a:gd name="connsiteY2" fmla="*/ 2178095 h 2191085"/>
                  <a:gd name="connsiteX3" fmla="*/ 25981 w 25981"/>
                  <a:gd name="connsiteY3" fmla="*/ 12991 h 2191085"/>
                  <a:gd name="connsiteX4" fmla="*/ 0 w 25981"/>
                  <a:gd name="connsiteY4" fmla="*/ 12991 h 21910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2191085">
                    <a:moveTo>
                      <a:pt x="0" y="12991"/>
                    </a:moveTo>
                    <a:cubicBezTo>
                      <a:pt x="0" y="731805"/>
                      <a:pt x="0" y="1459281"/>
                      <a:pt x="0" y="2178095"/>
                    </a:cubicBezTo>
                    <a:cubicBezTo>
                      <a:pt x="0" y="2195416"/>
                      <a:pt x="25981" y="2195416"/>
                      <a:pt x="25981" y="2178095"/>
                    </a:cubicBezTo>
                    <a:cubicBezTo>
                      <a:pt x="25981" y="1459281"/>
                      <a:pt x="25981" y="731805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12" name="Freeform: Shape 318">
                <a:extLst>
                  <a:ext uri="{FF2B5EF4-FFF2-40B4-BE49-F238E27FC236}">
                    <a16:creationId xmlns:a16="http://schemas.microsoft.com/office/drawing/2014/main" xmlns="" id="{B64C8198-2260-4B71-A447-6623FD38D3F9}"/>
                  </a:ext>
                </a:extLst>
              </p:cNvPr>
              <p:cNvSpPr/>
              <p:nvPr/>
            </p:nvSpPr>
            <p:spPr>
              <a:xfrm>
                <a:off x="1982301" y="4800264"/>
                <a:ext cx="190529" cy="190529"/>
              </a:xfrm>
              <a:custGeom>
                <a:avLst/>
                <a:gdLst>
                  <a:gd name="connsiteX0" fmla="*/ 95265 w 190529"/>
                  <a:gd name="connsiteY0" fmla="*/ 0 h 190529"/>
                  <a:gd name="connsiteX1" fmla="*/ 0 w 190529"/>
                  <a:gd name="connsiteY1" fmla="*/ 95265 h 190529"/>
                  <a:gd name="connsiteX2" fmla="*/ 95265 w 190529"/>
                  <a:gd name="connsiteY2" fmla="*/ 190529 h 190529"/>
                  <a:gd name="connsiteX3" fmla="*/ 190529 w 190529"/>
                  <a:gd name="connsiteY3" fmla="*/ 95265 h 190529"/>
                  <a:gd name="connsiteX4" fmla="*/ 95265 w 190529"/>
                  <a:gd name="connsiteY4" fmla="*/ 0 h 190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90529">
                    <a:moveTo>
                      <a:pt x="95265" y="0"/>
                    </a:moveTo>
                    <a:cubicBezTo>
                      <a:pt x="43302" y="0"/>
                      <a:pt x="0" y="43302"/>
                      <a:pt x="0" y="95265"/>
                    </a:cubicBezTo>
                    <a:cubicBezTo>
                      <a:pt x="0" y="147227"/>
                      <a:pt x="43302" y="190529"/>
                      <a:pt x="95265" y="190529"/>
                    </a:cubicBezTo>
                    <a:cubicBezTo>
                      <a:pt x="147227" y="190529"/>
                      <a:pt x="190529" y="147227"/>
                      <a:pt x="190529" y="95265"/>
                    </a:cubicBezTo>
                    <a:cubicBezTo>
                      <a:pt x="190529" y="34642"/>
                      <a:pt x="147227" y="0"/>
                      <a:pt x="95265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13" name="Freeform: Shape 319">
                <a:extLst>
                  <a:ext uri="{FF2B5EF4-FFF2-40B4-BE49-F238E27FC236}">
                    <a16:creationId xmlns:a16="http://schemas.microsoft.com/office/drawing/2014/main" xmlns="" id="{78EB358F-D979-4F32-8B64-59179FBA5C9E}"/>
                  </a:ext>
                </a:extLst>
              </p:cNvPr>
              <p:cNvSpPr/>
              <p:nvPr/>
            </p:nvSpPr>
            <p:spPr>
              <a:xfrm>
                <a:off x="1982301" y="2704443"/>
                <a:ext cx="190529" cy="190529"/>
              </a:xfrm>
              <a:custGeom>
                <a:avLst/>
                <a:gdLst>
                  <a:gd name="connsiteX0" fmla="*/ 95265 w 190529"/>
                  <a:gd name="connsiteY0" fmla="*/ 0 h 190529"/>
                  <a:gd name="connsiteX1" fmla="*/ 0 w 190529"/>
                  <a:gd name="connsiteY1" fmla="*/ 95265 h 190529"/>
                  <a:gd name="connsiteX2" fmla="*/ 95265 w 190529"/>
                  <a:gd name="connsiteY2" fmla="*/ 190529 h 190529"/>
                  <a:gd name="connsiteX3" fmla="*/ 190529 w 190529"/>
                  <a:gd name="connsiteY3" fmla="*/ 95265 h 190529"/>
                  <a:gd name="connsiteX4" fmla="*/ 95265 w 190529"/>
                  <a:gd name="connsiteY4" fmla="*/ 0 h 190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90529">
                    <a:moveTo>
                      <a:pt x="95265" y="0"/>
                    </a:moveTo>
                    <a:cubicBezTo>
                      <a:pt x="43302" y="0"/>
                      <a:pt x="0" y="43302"/>
                      <a:pt x="0" y="95265"/>
                    </a:cubicBezTo>
                    <a:cubicBezTo>
                      <a:pt x="0" y="147227"/>
                      <a:pt x="43302" y="190529"/>
                      <a:pt x="95265" y="190529"/>
                    </a:cubicBezTo>
                    <a:cubicBezTo>
                      <a:pt x="147227" y="190529"/>
                      <a:pt x="190529" y="147227"/>
                      <a:pt x="190529" y="95265"/>
                    </a:cubicBezTo>
                    <a:cubicBezTo>
                      <a:pt x="190529" y="43302"/>
                      <a:pt x="147227" y="0"/>
                      <a:pt x="95265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40" name="Graphic 1">
              <a:extLst>
                <a:ext uri="{FF2B5EF4-FFF2-40B4-BE49-F238E27FC236}">
                  <a16:creationId xmlns:a16="http://schemas.microsoft.com/office/drawing/2014/main" xmlns="" id="{02758C65-E473-41CC-98F7-E9CE32AF74D4}"/>
                </a:ext>
              </a:extLst>
            </p:cNvPr>
            <p:cNvGrpSpPr/>
            <p:nvPr/>
          </p:nvGrpSpPr>
          <p:grpSpPr>
            <a:xfrm>
              <a:off x="675735" y="2869688"/>
              <a:ext cx="62878" cy="735409"/>
              <a:chOff x="2415322" y="2729098"/>
              <a:chExt cx="190529" cy="2228380"/>
            </a:xfrm>
            <a:grpFill/>
          </p:grpSpPr>
          <p:sp>
            <p:nvSpPr>
              <p:cNvPr id="808" name="Freeform: Shape 314">
                <a:extLst>
                  <a:ext uri="{FF2B5EF4-FFF2-40B4-BE49-F238E27FC236}">
                    <a16:creationId xmlns:a16="http://schemas.microsoft.com/office/drawing/2014/main" xmlns="" id="{756D3F86-F764-4422-871C-EC028E9DE7A3}"/>
                  </a:ext>
                </a:extLst>
              </p:cNvPr>
              <p:cNvSpPr/>
              <p:nvPr/>
            </p:nvSpPr>
            <p:spPr>
              <a:xfrm>
                <a:off x="2493266" y="2760736"/>
                <a:ext cx="25981" cy="2139123"/>
              </a:xfrm>
              <a:custGeom>
                <a:avLst/>
                <a:gdLst>
                  <a:gd name="connsiteX0" fmla="*/ 0 w 25981"/>
                  <a:gd name="connsiteY0" fmla="*/ 12991 h 2139123"/>
                  <a:gd name="connsiteX1" fmla="*/ 0 w 25981"/>
                  <a:gd name="connsiteY1" fmla="*/ 2126133 h 2139123"/>
                  <a:gd name="connsiteX2" fmla="*/ 25981 w 25981"/>
                  <a:gd name="connsiteY2" fmla="*/ 2126133 h 2139123"/>
                  <a:gd name="connsiteX3" fmla="*/ 25981 w 25981"/>
                  <a:gd name="connsiteY3" fmla="*/ 12991 h 2139123"/>
                  <a:gd name="connsiteX4" fmla="*/ 0 w 25981"/>
                  <a:gd name="connsiteY4" fmla="*/ 12991 h 21391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2139123">
                    <a:moveTo>
                      <a:pt x="0" y="12991"/>
                    </a:moveTo>
                    <a:cubicBezTo>
                      <a:pt x="0" y="714485"/>
                      <a:pt x="0" y="1424639"/>
                      <a:pt x="0" y="2126133"/>
                    </a:cubicBezTo>
                    <a:cubicBezTo>
                      <a:pt x="0" y="2143454"/>
                      <a:pt x="25981" y="2143454"/>
                      <a:pt x="25981" y="2126133"/>
                    </a:cubicBezTo>
                    <a:cubicBezTo>
                      <a:pt x="25981" y="1424639"/>
                      <a:pt x="25981" y="714485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09" name="Freeform: Shape 315">
                <a:extLst>
                  <a:ext uri="{FF2B5EF4-FFF2-40B4-BE49-F238E27FC236}">
                    <a16:creationId xmlns:a16="http://schemas.microsoft.com/office/drawing/2014/main" xmlns="" id="{278FE8DF-5B86-4491-B462-D7C1D0734139}"/>
                  </a:ext>
                </a:extLst>
              </p:cNvPr>
              <p:cNvSpPr/>
              <p:nvPr/>
            </p:nvSpPr>
            <p:spPr>
              <a:xfrm>
                <a:off x="2415322" y="4772957"/>
                <a:ext cx="190529" cy="184521"/>
              </a:xfrm>
              <a:custGeom>
                <a:avLst/>
                <a:gdLst>
                  <a:gd name="connsiteX0" fmla="*/ 95264 w 190529"/>
                  <a:gd name="connsiteY0" fmla="*/ 1326 h 184521"/>
                  <a:gd name="connsiteX1" fmla="*/ 0 w 190529"/>
                  <a:gd name="connsiteY1" fmla="*/ 105251 h 184521"/>
                  <a:gd name="connsiteX2" fmla="*/ 95264 w 190529"/>
                  <a:gd name="connsiteY2" fmla="*/ 183195 h 184521"/>
                  <a:gd name="connsiteX3" fmla="*/ 190529 w 190529"/>
                  <a:gd name="connsiteY3" fmla="*/ 79270 h 184521"/>
                  <a:gd name="connsiteX4" fmla="*/ 95264 w 190529"/>
                  <a:gd name="connsiteY4" fmla="*/ 1326 h 1845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84521">
                    <a:moveTo>
                      <a:pt x="95264" y="1326"/>
                    </a:moveTo>
                    <a:cubicBezTo>
                      <a:pt x="43302" y="9987"/>
                      <a:pt x="0" y="53289"/>
                      <a:pt x="0" y="105251"/>
                    </a:cubicBezTo>
                    <a:cubicBezTo>
                      <a:pt x="0" y="157214"/>
                      <a:pt x="43302" y="191856"/>
                      <a:pt x="95264" y="183195"/>
                    </a:cubicBezTo>
                    <a:cubicBezTo>
                      <a:pt x="147227" y="174535"/>
                      <a:pt x="190529" y="131233"/>
                      <a:pt x="190529" y="79270"/>
                    </a:cubicBezTo>
                    <a:cubicBezTo>
                      <a:pt x="181869" y="27307"/>
                      <a:pt x="147227" y="-7334"/>
                      <a:pt x="95264" y="132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10" name="Freeform: Shape 316">
                <a:extLst>
                  <a:ext uri="{FF2B5EF4-FFF2-40B4-BE49-F238E27FC236}">
                    <a16:creationId xmlns:a16="http://schemas.microsoft.com/office/drawing/2014/main" xmlns="" id="{4579678F-2263-4985-ABB7-489F79B250CE}"/>
                  </a:ext>
                </a:extLst>
              </p:cNvPr>
              <p:cNvSpPr/>
              <p:nvPr/>
            </p:nvSpPr>
            <p:spPr>
              <a:xfrm>
                <a:off x="2415322" y="2729098"/>
                <a:ext cx="190529" cy="184521"/>
              </a:xfrm>
              <a:custGeom>
                <a:avLst/>
                <a:gdLst>
                  <a:gd name="connsiteX0" fmla="*/ 95264 w 190529"/>
                  <a:gd name="connsiteY0" fmla="*/ 1326 h 184521"/>
                  <a:gd name="connsiteX1" fmla="*/ 0 w 190529"/>
                  <a:gd name="connsiteY1" fmla="*/ 79270 h 184521"/>
                  <a:gd name="connsiteX2" fmla="*/ 95264 w 190529"/>
                  <a:gd name="connsiteY2" fmla="*/ 183195 h 184521"/>
                  <a:gd name="connsiteX3" fmla="*/ 190529 w 190529"/>
                  <a:gd name="connsiteY3" fmla="*/ 105251 h 184521"/>
                  <a:gd name="connsiteX4" fmla="*/ 95264 w 190529"/>
                  <a:gd name="connsiteY4" fmla="*/ 1326 h 1845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84521">
                    <a:moveTo>
                      <a:pt x="95264" y="1326"/>
                    </a:moveTo>
                    <a:cubicBezTo>
                      <a:pt x="43302" y="-7334"/>
                      <a:pt x="0" y="27308"/>
                      <a:pt x="0" y="79270"/>
                    </a:cubicBezTo>
                    <a:cubicBezTo>
                      <a:pt x="0" y="131233"/>
                      <a:pt x="43302" y="174535"/>
                      <a:pt x="95264" y="183195"/>
                    </a:cubicBezTo>
                    <a:cubicBezTo>
                      <a:pt x="147227" y="191856"/>
                      <a:pt x="190529" y="157214"/>
                      <a:pt x="190529" y="105251"/>
                    </a:cubicBezTo>
                    <a:cubicBezTo>
                      <a:pt x="181869" y="53289"/>
                      <a:pt x="147227" y="9987"/>
                      <a:pt x="95264" y="132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41" name="Graphic 1">
              <a:extLst>
                <a:ext uri="{FF2B5EF4-FFF2-40B4-BE49-F238E27FC236}">
                  <a16:creationId xmlns:a16="http://schemas.microsoft.com/office/drawing/2014/main" xmlns="" id="{9BDA2510-86A2-4225-9465-D0BEF09B3603}"/>
                </a:ext>
              </a:extLst>
            </p:cNvPr>
            <p:cNvGrpSpPr/>
            <p:nvPr/>
          </p:nvGrpSpPr>
          <p:grpSpPr>
            <a:xfrm>
              <a:off x="815782" y="2900061"/>
              <a:ext cx="62878" cy="674661"/>
              <a:chOff x="2839683" y="2821134"/>
              <a:chExt cx="190528" cy="2044308"/>
            </a:xfrm>
            <a:grpFill/>
          </p:grpSpPr>
          <p:sp>
            <p:nvSpPr>
              <p:cNvPr id="805" name="Freeform: Shape 311">
                <a:extLst>
                  <a:ext uri="{FF2B5EF4-FFF2-40B4-BE49-F238E27FC236}">
                    <a16:creationId xmlns:a16="http://schemas.microsoft.com/office/drawing/2014/main" xmlns="" id="{E9593914-0798-4AF1-8365-0698BF2658EE}"/>
                  </a:ext>
                </a:extLst>
              </p:cNvPr>
              <p:cNvSpPr/>
              <p:nvPr/>
            </p:nvSpPr>
            <p:spPr>
              <a:xfrm>
                <a:off x="2926287" y="2847340"/>
                <a:ext cx="25981" cy="1965915"/>
              </a:xfrm>
              <a:custGeom>
                <a:avLst/>
                <a:gdLst>
                  <a:gd name="connsiteX0" fmla="*/ 0 w 25981"/>
                  <a:gd name="connsiteY0" fmla="*/ 12991 h 1965915"/>
                  <a:gd name="connsiteX1" fmla="*/ 0 w 25981"/>
                  <a:gd name="connsiteY1" fmla="*/ 1952924 h 1965915"/>
                  <a:gd name="connsiteX2" fmla="*/ 25981 w 25981"/>
                  <a:gd name="connsiteY2" fmla="*/ 1952924 h 1965915"/>
                  <a:gd name="connsiteX3" fmla="*/ 25981 w 25981"/>
                  <a:gd name="connsiteY3" fmla="*/ 12991 h 1965915"/>
                  <a:gd name="connsiteX4" fmla="*/ 0 w 25981"/>
                  <a:gd name="connsiteY4" fmla="*/ 12991 h 19659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965915">
                    <a:moveTo>
                      <a:pt x="0" y="12991"/>
                    </a:moveTo>
                    <a:cubicBezTo>
                      <a:pt x="0" y="662522"/>
                      <a:pt x="0" y="1303393"/>
                      <a:pt x="0" y="1952924"/>
                    </a:cubicBezTo>
                    <a:cubicBezTo>
                      <a:pt x="0" y="1970245"/>
                      <a:pt x="25981" y="1970245"/>
                      <a:pt x="25981" y="1952924"/>
                    </a:cubicBezTo>
                    <a:cubicBezTo>
                      <a:pt x="25981" y="1303393"/>
                      <a:pt x="25981" y="662522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06" name="Freeform: Shape 312">
                <a:extLst>
                  <a:ext uri="{FF2B5EF4-FFF2-40B4-BE49-F238E27FC236}">
                    <a16:creationId xmlns:a16="http://schemas.microsoft.com/office/drawing/2014/main" xmlns="" id="{89DC5B3B-504A-4B5F-AF51-FBAFD3845300}"/>
                  </a:ext>
                </a:extLst>
              </p:cNvPr>
              <p:cNvSpPr/>
              <p:nvPr/>
            </p:nvSpPr>
            <p:spPr>
              <a:xfrm>
                <a:off x="2839683" y="4694680"/>
                <a:ext cx="190528" cy="170762"/>
              </a:xfrm>
              <a:custGeom>
                <a:avLst/>
                <a:gdLst>
                  <a:gd name="connsiteX0" fmla="*/ 95264 w 190528"/>
                  <a:gd name="connsiteY0" fmla="*/ 1659 h 170762"/>
                  <a:gd name="connsiteX1" fmla="*/ 0 w 190528"/>
                  <a:gd name="connsiteY1" fmla="*/ 105584 h 170762"/>
                  <a:gd name="connsiteX2" fmla="*/ 95264 w 190528"/>
                  <a:gd name="connsiteY2" fmla="*/ 166207 h 170762"/>
                  <a:gd name="connsiteX3" fmla="*/ 190529 w 190528"/>
                  <a:gd name="connsiteY3" fmla="*/ 62282 h 170762"/>
                  <a:gd name="connsiteX4" fmla="*/ 95264 w 190528"/>
                  <a:gd name="connsiteY4" fmla="*/ 1659 h 17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70762">
                    <a:moveTo>
                      <a:pt x="95264" y="1659"/>
                    </a:moveTo>
                    <a:cubicBezTo>
                      <a:pt x="43302" y="10320"/>
                      <a:pt x="0" y="62282"/>
                      <a:pt x="0" y="105584"/>
                    </a:cubicBezTo>
                    <a:cubicBezTo>
                      <a:pt x="0" y="148886"/>
                      <a:pt x="43302" y="183528"/>
                      <a:pt x="95264" y="166207"/>
                    </a:cubicBezTo>
                    <a:cubicBezTo>
                      <a:pt x="147227" y="148886"/>
                      <a:pt x="190529" y="105584"/>
                      <a:pt x="190529" y="62282"/>
                    </a:cubicBezTo>
                    <a:cubicBezTo>
                      <a:pt x="190529" y="18980"/>
                      <a:pt x="147227" y="-7001"/>
                      <a:pt x="95264" y="165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07" name="Freeform: Shape 313">
                <a:extLst>
                  <a:ext uri="{FF2B5EF4-FFF2-40B4-BE49-F238E27FC236}">
                    <a16:creationId xmlns:a16="http://schemas.microsoft.com/office/drawing/2014/main" xmlns="" id="{BB46BD50-0B9A-46B5-BA23-BDB718B1780A}"/>
                  </a:ext>
                </a:extLst>
              </p:cNvPr>
              <p:cNvSpPr/>
              <p:nvPr/>
            </p:nvSpPr>
            <p:spPr>
              <a:xfrm>
                <a:off x="2839683" y="2821134"/>
                <a:ext cx="190528" cy="170762"/>
              </a:xfrm>
              <a:custGeom>
                <a:avLst/>
                <a:gdLst>
                  <a:gd name="connsiteX0" fmla="*/ 95264 w 190528"/>
                  <a:gd name="connsiteY0" fmla="*/ 4555 h 170762"/>
                  <a:gd name="connsiteX1" fmla="*/ 0 w 190528"/>
                  <a:gd name="connsiteY1" fmla="*/ 65178 h 170762"/>
                  <a:gd name="connsiteX2" fmla="*/ 95264 w 190528"/>
                  <a:gd name="connsiteY2" fmla="*/ 169103 h 170762"/>
                  <a:gd name="connsiteX3" fmla="*/ 190529 w 190528"/>
                  <a:gd name="connsiteY3" fmla="*/ 108480 h 170762"/>
                  <a:gd name="connsiteX4" fmla="*/ 95264 w 190528"/>
                  <a:gd name="connsiteY4" fmla="*/ 4555 h 17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70762">
                    <a:moveTo>
                      <a:pt x="95264" y="4555"/>
                    </a:moveTo>
                    <a:cubicBezTo>
                      <a:pt x="43302" y="-12766"/>
                      <a:pt x="0" y="21876"/>
                      <a:pt x="0" y="65178"/>
                    </a:cubicBezTo>
                    <a:cubicBezTo>
                      <a:pt x="0" y="108480"/>
                      <a:pt x="43302" y="160443"/>
                      <a:pt x="95264" y="169103"/>
                    </a:cubicBezTo>
                    <a:cubicBezTo>
                      <a:pt x="147227" y="177763"/>
                      <a:pt x="190529" y="151782"/>
                      <a:pt x="190529" y="108480"/>
                    </a:cubicBezTo>
                    <a:cubicBezTo>
                      <a:pt x="190529" y="65178"/>
                      <a:pt x="147227" y="13215"/>
                      <a:pt x="95264" y="455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42" name="Graphic 1">
              <a:extLst>
                <a:ext uri="{FF2B5EF4-FFF2-40B4-BE49-F238E27FC236}">
                  <a16:creationId xmlns:a16="http://schemas.microsoft.com/office/drawing/2014/main" xmlns="" id="{436032C5-ABD0-45AE-9A69-AB7691F4A419}"/>
                </a:ext>
              </a:extLst>
            </p:cNvPr>
            <p:cNvGrpSpPr/>
            <p:nvPr/>
          </p:nvGrpSpPr>
          <p:grpSpPr>
            <a:xfrm>
              <a:off x="958687" y="2945052"/>
              <a:ext cx="62878" cy="583608"/>
              <a:chOff x="3272704" y="2957461"/>
              <a:chExt cx="190528" cy="1768406"/>
            </a:xfrm>
            <a:grpFill/>
          </p:grpSpPr>
          <p:sp>
            <p:nvSpPr>
              <p:cNvPr id="802" name="Freeform: Shape 308">
                <a:extLst>
                  <a:ext uri="{FF2B5EF4-FFF2-40B4-BE49-F238E27FC236}">
                    <a16:creationId xmlns:a16="http://schemas.microsoft.com/office/drawing/2014/main" xmlns="" id="{F324E512-E2EE-480F-BC47-24FC0BEF2E86}"/>
                  </a:ext>
                </a:extLst>
              </p:cNvPr>
              <p:cNvSpPr/>
              <p:nvPr/>
            </p:nvSpPr>
            <p:spPr>
              <a:xfrm>
                <a:off x="3350647" y="2985907"/>
                <a:ext cx="25981" cy="1688781"/>
              </a:xfrm>
              <a:custGeom>
                <a:avLst/>
                <a:gdLst>
                  <a:gd name="connsiteX0" fmla="*/ 0 w 25981"/>
                  <a:gd name="connsiteY0" fmla="*/ 12991 h 1688781"/>
                  <a:gd name="connsiteX1" fmla="*/ 0 w 25981"/>
                  <a:gd name="connsiteY1" fmla="*/ 1675791 h 1688781"/>
                  <a:gd name="connsiteX2" fmla="*/ 25981 w 25981"/>
                  <a:gd name="connsiteY2" fmla="*/ 1675791 h 1688781"/>
                  <a:gd name="connsiteX3" fmla="*/ 25981 w 25981"/>
                  <a:gd name="connsiteY3" fmla="*/ 12991 h 1688781"/>
                  <a:gd name="connsiteX4" fmla="*/ 0 w 25981"/>
                  <a:gd name="connsiteY4" fmla="*/ 12991 h 16887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688781">
                    <a:moveTo>
                      <a:pt x="0" y="12991"/>
                    </a:moveTo>
                    <a:cubicBezTo>
                      <a:pt x="0" y="567257"/>
                      <a:pt x="0" y="1121524"/>
                      <a:pt x="0" y="1675791"/>
                    </a:cubicBezTo>
                    <a:cubicBezTo>
                      <a:pt x="0" y="1693112"/>
                      <a:pt x="25981" y="1693112"/>
                      <a:pt x="25981" y="1675791"/>
                    </a:cubicBezTo>
                    <a:cubicBezTo>
                      <a:pt x="25981" y="1121524"/>
                      <a:pt x="25981" y="567257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03" name="Freeform: Shape 309">
                <a:extLst>
                  <a:ext uri="{FF2B5EF4-FFF2-40B4-BE49-F238E27FC236}">
                    <a16:creationId xmlns:a16="http://schemas.microsoft.com/office/drawing/2014/main" xmlns="" id="{7A78D3DD-22B4-4AE5-86F3-8E91826BFE76}"/>
                  </a:ext>
                </a:extLst>
              </p:cNvPr>
              <p:cNvSpPr/>
              <p:nvPr/>
            </p:nvSpPr>
            <p:spPr>
              <a:xfrm>
                <a:off x="3272704" y="4568299"/>
                <a:ext cx="190528" cy="157568"/>
              </a:xfrm>
              <a:custGeom>
                <a:avLst/>
                <a:gdLst>
                  <a:gd name="connsiteX0" fmla="*/ 95264 w 190528"/>
                  <a:gd name="connsiteY0" fmla="*/ 6795 h 157568"/>
                  <a:gd name="connsiteX1" fmla="*/ 0 w 190528"/>
                  <a:gd name="connsiteY1" fmla="*/ 110720 h 157568"/>
                  <a:gd name="connsiteX2" fmla="*/ 95264 w 190528"/>
                  <a:gd name="connsiteY2" fmla="*/ 145362 h 157568"/>
                  <a:gd name="connsiteX3" fmla="*/ 190529 w 190528"/>
                  <a:gd name="connsiteY3" fmla="*/ 41437 h 157568"/>
                  <a:gd name="connsiteX4" fmla="*/ 95264 w 190528"/>
                  <a:gd name="connsiteY4" fmla="*/ 6795 h 1575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57568">
                    <a:moveTo>
                      <a:pt x="95264" y="6795"/>
                    </a:moveTo>
                    <a:cubicBezTo>
                      <a:pt x="43302" y="24116"/>
                      <a:pt x="0" y="67418"/>
                      <a:pt x="0" y="110720"/>
                    </a:cubicBezTo>
                    <a:cubicBezTo>
                      <a:pt x="0" y="154022"/>
                      <a:pt x="43302" y="171343"/>
                      <a:pt x="95264" y="145362"/>
                    </a:cubicBezTo>
                    <a:cubicBezTo>
                      <a:pt x="147227" y="128041"/>
                      <a:pt x="190529" y="76078"/>
                      <a:pt x="190529" y="41437"/>
                    </a:cubicBezTo>
                    <a:cubicBezTo>
                      <a:pt x="181869" y="6795"/>
                      <a:pt x="147227" y="-10526"/>
                      <a:pt x="95264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04" name="Freeform: Shape 310">
                <a:extLst>
                  <a:ext uri="{FF2B5EF4-FFF2-40B4-BE49-F238E27FC236}">
                    <a16:creationId xmlns:a16="http://schemas.microsoft.com/office/drawing/2014/main" xmlns="" id="{57C536E5-2EE9-42A2-AE72-A4995B5C372A}"/>
                  </a:ext>
                </a:extLst>
              </p:cNvPr>
              <p:cNvSpPr/>
              <p:nvPr/>
            </p:nvSpPr>
            <p:spPr>
              <a:xfrm>
                <a:off x="3272704" y="2957461"/>
                <a:ext cx="190528" cy="152156"/>
              </a:xfrm>
              <a:custGeom>
                <a:avLst/>
                <a:gdLst>
                  <a:gd name="connsiteX0" fmla="*/ 95264 w 190528"/>
                  <a:gd name="connsiteY0" fmla="*/ 6795 h 152156"/>
                  <a:gd name="connsiteX1" fmla="*/ 0 w 190528"/>
                  <a:gd name="connsiteY1" fmla="*/ 41437 h 152156"/>
                  <a:gd name="connsiteX2" fmla="*/ 95264 w 190528"/>
                  <a:gd name="connsiteY2" fmla="*/ 145362 h 152156"/>
                  <a:gd name="connsiteX3" fmla="*/ 190529 w 190528"/>
                  <a:gd name="connsiteY3" fmla="*/ 110720 h 152156"/>
                  <a:gd name="connsiteX4" fmla="*/ 95264 w 190528"/>
                  <a:gd name="connsiteY4" fmla="*/ 6795 h 152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52156">
                    <a:moveTo>
                      <a:pt x="95264" y="6795"/>
                    </a:moveTo>
                    <a:cubicBezTo>
                      <a:pt x="43302" y="-10526"/>
                      <a:pt x="0" y="6795"/>
                      <a:pt x="0" y="41437"/>
                    </a:cubicBezTo>
                    <a:cubicBezTo>
                      <a:pt x="0" y="84739"/>
                      <a:pt x="43302" y="128041"/>
                      <a:pt x="95264" y="145362"/>
                    </a:cubicBezTo>
                    <a:cubicBezTo>
                      <a:pt x="147227" y="162683"/>
                      <a:pt x="190529" y="145362"/>
                      <a:pt x="190529" y="110720"/>
                    </a:cubicBezTo>
                    <a:cubicBezTo>
                      <a:pt x="181869" y="76078"/>
                      <a:pt x="147227" y="32776"/>
                      <a:pt x="95264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43" name="Graphic 1">
              <a:extLst>
                <a:ext uri="{FF2B5EF4-FFF2-40B4-BE49-F238E27FC236}">
                  <a16:creationId xmlns:a16="http://schemas.microsoft.com/office/drawing/2014/main" xmlns="" id="{74A43EB6-547E-4433-8DEF-0C3D26F0D10C}"/>
                </a:ext>
              </a:extLst>
            </p:cNvPr>
            <p:cNvGrpSpPr/>
            <p:nvPr/>
          </p:nvGrpSpPr>
          <p:grpSpPr>
            <a:xfrm>
              <a:off x="1098734" y="3005187"/>
              <a:ext cx="62878" cy="461552"/>
              <a:chOff x="3697064" y="3139678"/>
              <a:chExt cx="190529" cy="1398559"/>
            </a:xfrm>
            <a:grpFill/>
          </p:grpSpPr>
          <p:sp>
            <p:nvSpPr>
              <p:cNvPr id="799" name="Freeform: Shape 305">
                <a:extLst>
                  <a:ext uri="{FF2B5EF4-FFF2-40B4-BE49-F238E27FC236}">
                    <a16:creationId xmlns:a16="http://schemas.microsoft.com/office/drawing/2014/main" xmlns="" id="{DDA5C233-F5BA-4188-BE5B-C04D853A8507}"/>
                  </a:ext>
                </a:extLst>
              </p:cNvPr>
              <p:cNvSpPr/>
              <p:nvPr/>
            </p:nvSpPr>
            <p:spPr>
              <a:xfrm>
                <a:off x="3775008" y="3170766"/>
                <a:ext cx="27371" cy="1322053"/>
              </a:xfrm>
              <a:custGeom>
                <a:avLst/>
                <a:gdLst>
                  <a:gd name="connsiteX0" fmla="*/ 0 w 27371"/>
                  <a:gd name="connsiteY0" fmla="*/ 10000 h 1322053"/>
                  <a:gd name="connsiteX1" fmla="*/ 0 w 27371"/>
                  <a:gd name="connsiteY1" fmla="*/ 1309063 h 1322053"/>
                  <a:gd name="connsiteX2" fmla="*/ 25981 w 27371"/>
                  <a:gd name="connsiteY2" fmla="*/ 1309063 h 1322053"/>
                  <a:gd name="connsiteX3" fmla="*/ 25981 w 27371"/>
                  <a:gd name="connsiteY3" fmla="*/ 10000 h 1322053"/>
                  <a:gd name="connsiteX4" fmla="*/ 0 w 27371"/>
                  <a:gd name="connsiteY4" fmla="*/ 10000 h 13220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371" h="1322053">
                    <a:moveTo>
                      <a:pt x="0" y="10000"/>
                    </a:moveTo>
                    <a:cubicBezTo>
                      <a:pt x="0" y="443021"/>
                      <a:pt x="0" y="876042"/>
                      <a:pt x="0" y="1309063"/>
                    </a:cubicBezTo>
                    <a:cubicBezTo>
                      <a:pt x="0" y="1326384"/>
                      <a:pt x="25981" y="1326384"/>
                      <a:pt x="25981" y="1309063"/>
                    </a:cubicBezTo>
                    <a:cubicBezTo>
                      <a:pt x="25981" y="876042"/>
                      <a:pt x="25981" y="443021"/>
                      <a:pt x="25981" y="10000"/>
                    </a:cubicBezTo>
                    <a:cubicBezTo>
                      <a:pt x="3464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00" name="Freeform: Shape 306">
                <a:extLst>
                  <a:ext uri="{FF2B5EF4-FFF2-40B4-BE49-F238E27FC236}">
                    <a16:creationId xmlns:a16="http://schemas.microsoft.com/office/drawing/2014/main" xmlns="" id="{DBEAA00A-A687-477E-8926-5C9977969F28}"/>
                  </a:ext>
                </a:extLst>
              </p:cNvPr>
              <p:cNvSpPr/>
              <p:nvPr/>
            </p:nvSpPr>
            <p:spPr>
              <a:xfrm>
                <a:off x="3697064" y="4401534"/>
                <a:ext cx="190529" cy="136703"/>
              </a:xfrm>
              <a:custGeom>
                <a:avLst/>
                <a:gdLst>
                  <a:gd name="connsiteX0" fmla="*/ 95265 w 190529"/>
                  <a:gd name="connsiteY0" fmla="*/ 9011 h 136703"/>
                  <a:gd name="connsiteX1" fmla="*/ 0 w 190529"/>
                  <a:gd name="connsiteY1" fmla="*/ 104276 h 136703"/>
                  <a:gd name="connsiteX2" fmla="*/ 95265 w 190529"/>
                  <a:gd name="connsiteY2" fmla="*/ 121597 h 136703"/>
                  <a:gd name="connsiteX3" fmla="*/ 190529 w 190529"/>
                  <a:gd name="connsiteY3" fmla="*/ 26332 h 136703"/>
                  <a:gd name="connsiteX4" fmla="*/ 95265 w 190529"/>
                  <a:gd name="connsiteY4" fmla="*/ 9011 h 1367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36703">
                    <a:moveTo>
                      <a:pt x="95265" y="9011"/>
                    </a:moveTo>
                    <a:cubicBezTo>
                      <a:pt x="43302" y="26332"/>
                      <a:pt x="0" y="69634"/>
                      <a:pt x="0" y="104276"/>
                    </a:cubicBezTo>
                    <a:cubicBezTo>
                      <a:pt x="0" y="138918"/>
                      <a:pt x="43302" y="147578"/>
                      <a:pt x="95265" y="121597"/>
                    </a:cubicBezTo>
                    <a:cubicBezTo>
                      <a:pt x="147227" y="95615"/>
                      <a:pt x="190529" y="52313"/>
                      <a:pt x="190529" y="26332"/>
                    </a:cubicBezTo>
                    <a:cubicBezTo>
                      <a:pt x="190529" y="351"/>
                      <a:pt x="147227" y="-8309"/>
                      <a:pt x="95265" y="901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01" name="Freeform: Shape 307">
                <a:extLst>
                  <a:ext uri="{FF2B5EF4-FFF2-40B4-BE49-F238E27FC236}">
                    <a16:creationId xmlns:a16="http://schemas.microsoft.com/office/drawing/2014/main" xmlns="" id="{5E0D11D6-FF01-44C4-A888-80CC6C2DD002}"/>
                  </a:ext>
                </a:extLst>
              </p:cNvPr>
              <p:cNvSpPr/>
              <p:nvPr/>
            </p:nvSpPr>
            <p:spPr>
              <a:xfrm>
                <a:off x="3697064" y="3139678"/>
                <a:ext cx="190529" cy="139763"/>
              </a:xfrm>
              <a:custGeom>
                <a:avLst/>
                <a:gdLst>
                  <a:gd name="connsiteX0" fmla="*/ 95265 w 190529"/>
                  <a:gd name="connsiteY0" fmla="*/ 15107 h 139763"/>
                  <a:gd name="connsiteX1" fmla="*/ 0 w 190529"/>
                  <a:gd name="connsiteY1" fmla="*/ 32427 h 139763"/>
                  <a:gd name="connsiteX2" fmla="*/ 95265 w 190529"/>
                  <a:gd name="connsiteY2" fmla="*/ 127692 h 139763"/>
                  <a:gd name="connsiteX3" fmla="*/ 190529 w 190529"/>
                  <a:gd name="connsiteY3" fmla="*/ 119032 h 139763"/>
                  <a:gd name="connsiteX4" fmla="*/ 95265 w 190529"/>
                  <a:gd name="connsiteY4" fmla="*/ 15107 h 1397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39763">
                    <a:moveTo>
                      <a:pt x="95265" y="15107"/>
                    </a:moveTo>
                    <a:cubicBezTo>
                      <a:pt x="43302" y="-10875"/>
                      <a:pt x="0" y="-2214"/>
                      <a:pt x="0" y="32427"/>
                    </a:cubicBezTo>
                    <a:cubicBezTo>
                      <a:pt x="0" y="67069"/>
                      <a:pt x="43302" y="110371"/>
                      <a:pt x="95265" y="127692"/>
                    </a:cubicBezTo>
                    <a:cubicBezTo>
                      <a:pt x="147227" y="145013"/>
                      <a:pt x="190529" y="145013"/>
                      <a:pt x="190529" y="119032"/>
                    </a:cubicBezTo>
                    <a:cubicBezTo>
                      <a:pt x="190529" y="84390"/>
                      <a:pt x="147227" y="41088"/>
                      <a:pt x="95265" y="1510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44" name="Graphic 1">
              <a:extLst>
                <a:ext uri="{FF2B5EF4-FFF2-40B4-BE49-F238E27FC236}">
                  <a16:creationId xmlns:a16="http://schemas.microsoft.com/office/drawing/2014/main" xmlns="" id="{5A61E45F-678B-4A4B-8A4A-F3DFB59169D4}"/>
                </a:ext>
              </a:extLst>
            </p:cNvPr>
            <p:cNvGrpSpPr/>
            <p:nvPr/>
          </p:nvGrpSpPr>
          <p:grpSpPr>
            <a:xfrm>
              <a:off x="1238782" y="3079306"/>
              <a:ext cx="62878" cy="316172"/>
              <a:chOff x="4121425" y="3364268"/>
              <a:chExt cx="190529" cy="958039"/>
            </a:xfrm>
            <a:grpFill/>
          </p:grpSpPr>
          <p:sp>
            <p:nvSpPr>
              <p:cNvPr id="796" name="Freeform: Shape 302">
                <a:extLst>
                  <a:ext uri="{FF2B5EF4-FFF2-40B4-BE49-F238E27FC236}">
                    <a16:creationId xmlns:a16="http://schemas.microsoft.com/office/drawing/2014/main" xmlns="" id="{F886DBB2-9456-4458-AA12-CF2AE4A81339}"/>
                  </a:ext>
                </a:extLst>
              </p:cNvPr>
              <p:cNvSpPr/>
              <p:nvPr/>
            </p:nvSpPr>
            <p:spPr>
              <a:xfrm>
                <a:off x="4208029" y="3392946"/>
                <a:ext cx="25981" cy="892023"/>
              </a:xfrm>
              <a:custGeom>
                <a:avLst/>
                <a:gdLst>
                  <a:gd name="connsiteX0" fmla="*/ 0 w 25981"/>
                  <a:gd name="connsiteY0" fmla="*/ 12991 h 892023"/>
                  <a:gd name="connsiteX1" fmla="*/ 0 w 25981"/>
                  <a:gd name="connsiteY1" fmla="*/ 879033 h 892023"/>
                  <a:gd name="connsiteX2" fmla="*/ 25981 w 25981"/>
                  <a:gd name="connsiteY2" fmla="*/ 879033 h 892023"/>
                  <a:gd name="connsiteX3" fmla="*/ 25981 w 25981"/>
                  <a:gd name="connsiteY3" fmla="*/ 12991 h 892023"/>
                  <a:gd name="connsiteX4" fmla="*/ 0 w 25981"/>
                  <a:gd name="connsiteY4" fmla="*/ 12991 h 8920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892023">
                    <a:moveTo>
                      <a:pt x="0" y="12991"/>
                    </a:moveTo>
                    <a:cubicBezTo>
                      <a:pt x="0" y="298784"/>
                      <a:pt x="0" y="593239"/>
                      <a:pt x="0" y="879033"/>
                    </a:cubicBezTo>
                    <a:cubicBezTo>
                      <a:pt x="0" y="896353"/>
                      <a:pt x="25981" y="896353"/>
                      <a:pt x="25981" y="879033"/>
                    </a:cubicBezTo>
                    <a:cubicBezTo>
                      <a:pt x="25981" y="593239"/>
                      <a:pt x="25981" y="298784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97" name="Freeform: Shape 303">
                <a:extLst>
                  <a:ext uri="{FF2B5EF4-FFF2-40B4-BE49-F238E27FC236}">
                    <a16:creationId xmlns:a16="http://schemas.microsoft.com/office/drawing/2014/main" xmlns="" id="{961EF9EB-21EE-4BD6-AF1A-95AF7D57ABDF}"/>
                  </a:ext>
                </a:extLst>
              </p:cNvPr>
              <p:cNvSpPr/>
              <p:nvPr/>
            </p:nvSpPr>
            <p:spPr>
              <a:xfrm>
                <a:off x="4121425" y="4201915"/>
                <a:ext cx="190529" cy="120393"/>
              </a:xfrm>
              <a:custGeom>
                <a:avLst/>
                <a:gdLst>
                  <a:gd name="connsiteX0" fmla="*/ 95264 w 190529"/>
                  <a:gd name="connsiteY0" fmla="*/ 18102 h 120393"/>
                  <a:gd name="connsiteX1" fmla="*/ 0 w 190529"/>
                  <a:gd name="connsiteY1" fmla="*/ 104706 h 120393"/>
                  <a:gd name="connsiteX2" fmla="*/ 95264 w 190529"/>
                  <a:gd name="connsiteY2" fmla="*/ 96046 h 120393"/>
                  <a:gd name="connsiteX3" fmla="*/ 190529 w 190529"/>
                  <a:gd name="connsiteY3" fmla="*/ 9441 h 120393"/>
                  <a:gd name="connsiteX4" fmla="*/ 95264 w 190529"/>
                  <a:gd name="connsiteY4" fmla="*/ 18102 h 120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20393">
                    <a:moveTo>
                      <a:pt x="95264" y="18102"/>
                    </a:moveTo>
                    <a:cubicBezTo>
                      <a:pt x="43302" y="44083"/>
                      <a:pt x="0" y="78725"/>
                      <a:pt x="0" y="104706"/>
                    </a:cubicBezTo>
                    <a:cubicBezTo>
                      <a:pt x="0" y="130687"/>
                      <a:pt x="43302" y="122027"/>
                      <a:pt x="95264" y="96046"/>
                    </a:cubicBezTo>
                    <a:cubicBezTo>
                      <a:pt x="147227" y="70064"/>
                      <a:pt x="190529" y="26762"/>
                      <a:pt x="190529" y="9441"/>
                    </a:cubicBezTo>
                    <a:cubicBezTo>
                      <a:pt x="190529" y="-7880"/>
                      <a:pt x="147227" y="781"/>
                      <a:pt x="95264" y="1810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98" name="Freeform: Shape 304">
                <a:extLst>
                  <a:ext uri="{FF2B5EF4-FFF2-40B4-BE49-F238E27FC236}">
                    <a16:creationId xmlns:a16="http://schemas.microsoft.com/office/drawing/2014/main" xmlns="" id="{C5C63D25-C16B-4878-AA4D-344B95CB1BF5}"/>
                  </a:ext>
                </a:extLst>
              </p:cNvPr>
              <p:cNvSpPr/>
              <p:nvPr/>
            </p:nvSpPr>
            <p:spPr>
              <a:xfrm>
                <a:off x="4121425" y="3364268"/>
                <a:ext cx="190529" cy="123023"/>
              </a:xfrm>
              <a:custGeom>
                <a:avLst/>
                <a:gdLst>
                  <a:gd name="connsiteX0" fmla="*/ 95264 w 190529"/>
                  <a:gd name="connsiteY0" fmla="*/ 24348 h 123023"/>
                  <a:gd name="connsiteX1" fmla="*/ 0 w 190529"/>
                  <a:gd name="connsiteY1" fmla="*/ 15687 h 123023"/>
                  <a:gd name="connsiteX2" fmla="*/ 95264 w 190529"/>
                  <a:gd name="connsiteY2" fmla="*/ 102292 h 123023"/>
                  <a:gd name="connsiteX3" fmla="*/ 190529 w 190529"/>
                  <a:gd name="connsiteY3" fmla="*/ 110952 h 123023"/>
                  <a:gd name="connsiteX4" fmla="*/ 95264 w 190529"/>
                  <a:gd name="connsiteY4" fmla="*/ 24348 h 1230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23023">
                    <a:moveTo>
                      <a:pt x="95264" y="24348"/>
                    </a:moveTo>
                    <a:cubicBezTo>
                      <a:pt x="43302" y="-1633"/>
                      <a:pt x="0" y="-10294"/>
                      <a:pt x="0" y="15687"/>
                    </a:cubicBezTo>
                    <a:cubicBezTo>
                      <a:pt x="0" y="41669"/>
                      <a:pt x="43302" y="76310"/>
                      <a:pt x="95264" y="102292"/>
                    </a:cubicBezTo>
                    <a:cubicBezTo>
                      <a:pt x="147227" y="128273"/>
                      <a:pt x="190529" y="128273"/>
                      <a:pt x="190529" y="110952"/>
                    </a:cubicBezTo>
                    <a:cubicBezTo>
                      <a:pt x="190529" y="93631"/>
                      <a:pt x="147227" y="50329"/>
                      <a:pt x="95264" y="2434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45" name="Graphic 1">
              <a:extLst>
                <a:ext uri="{FF2B5EF4-FFF2-40B4-BE49-F238E27FC236}">
                  <a16:creationId xmlns:a16="http://schemas.microsoft.com/office/drawing/2014/main" xmlns="" id="{A4663863-E1C5-481E-B98A-FD2CC5C44FD5}"/>
                </a:ext>
              </a:extLst>
            </p:cNvPr>
            <p:cNvGrpSpPr/>
            <p:nvPr/>
          </p:nvGrpSpPr>
          <p:grpSpPr>
            <a:xfrm>
              <a:off x="1381687" y="3157763"/>
              <a:ext cx="62878" cy="159257"/>
              <a:chOff x="4554446" y="3602003"/>
              <a:chExt cx="190529" cy="482570"/>
            </a:xfrm>
            <a:grpFill/>
          </p:grpSpPr>
          <p:sp>
            <p:nvSpPr>
              <p:cNvPr id="793" name="Freeform: Shape 299">
                <a:extLst>
                  <a:ext uri="{FF2B5EF4-FFF2-40B4-BE49-F238E27FC236}">
                    <a16:creationId xmlns:a16="http://schemas.microsoft.com/office/drawing/2014/main" xmlns="" id="{761AB3D8-A5CF-4E8F-B20D-1810CDE9A81A}"/>
                  </a:ext>
                </a:extLst>
              </p:cNvPr>
              <p:cNvSpPr/>
              <p:nvPr/>
            </p:nvSpPr>
            <p:spPr>
              <a:xfrm>
                <a:off x="4632389" y="3635438"/>
                <a:ext cx="27371" cy="407039"/>
              </a:xfrm>
              <a:custGeom>
                <a:avLst/>
                <a:gdLst>
                  <a:gd name="connsiteX0" fmla="*/ 0 w 27371"/>
                  <a:gd name="connsiteY0" fmla="*/ 12991 h 407039"/>
                  <a:gd name="connsiteX1" fmla="*/ 0 w 27371"/>
                  <a:gd name="connsiteY1" fmla="*/ 394049 h 407039"/>
                  <a:gd name="connsiteX2" fmla="*/ 25982 w 27371"/>
                  <a:gd name="connsiteY2" fmla="*/ 394049 h 407039"/>
                  <a:gd name="connsiteX3" fmla="*/ 25982 w 27371"/>
                  <a:gd name="connsiteY3" fmla="*/ 12991 h 407039"/>
                  <a:gd name="connsiteX4" fmla="*/ 0 w 27371"/>
                  <a:gd name="connsiteY4" fmla="*/ 12991 h 4070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371" h="407039">
                    <a:moveTo>
                      <a:pt x="0" y="12991"/>
                    </a:moveTo>
                    <a:cubicBezTo>
                      <a:pt x="0" y="142897"/>
                      <a:pt x="0" y="272803"/>
                      <a:pt x="0" y="394049"/>
                    </a:cubicBezTo>
                    <a:cubicBezTo>
                      <a:pt x="0" y="411370"/>
                      <a:pt x="25982" y="411370"/>
                      <a:pt x="25982" y="394049"/>
                    </a:cubicBezTo>
                    <a:cubicBezTo>
                      <a:pt x="25982" y="264143"/>
                      <a:pt x="25982" y="134237"/>
                      <a:pt x="25982" y="12991"/>
                    </a:cubicBezTo>
                    <a:cubicBezTo>
                      <a:pt x="3464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94" name="Freeform: Shape 300">
                <a:extLst>
                  <a:ext uri="{FF2B5EF4-FFF2-40B4-BE49-F238E27FC236}">
                    <a16:creationId xmlns:a16="http://schemas.microsoft.com/office/drawing/2014/main" xmlns="" id="{CC654C96-5A4A-499C-891E-90F97A332369}"/>
                  </a:ext>
                </a:extLst>
              </p:cNvPr>
              <p:cNvSpPr/>
              <p:nvPr/>
            </p:nvSpPr>
            <p:spPr>
              <a:xfrm>
                <a:off x="4554446" y="3975272"/>
                <a:ext cx="190529" cy="109301"/>
              </a:xfrm>
              <a:custGeom>
                <a:avLst/>
                <a:gdLst>
                  <a:gd name="connsiteX0" fmla="*/ 95264 w 190529"/>
                  <a:gd name="connsiteY0" fmla="*/ 36895 h 109301"/>
                  <a:gd name="connsiteX1" fmla="*/ 0 w 190529"/>
                  <a:gd name="connsiteY1" fmla="*/ 106178 h 109301"/>
                  <a:gd name="connsiteX2" fmla="*/ 95264 w 190529"/>
                  <a:gd name="connsiteY2" fmla="*/ 71536 h 109301"/>
                  <a:gd name="connsiteX3" fmla="*/ 190529 w 190529"/>
                  <a:gd name="connsiteY3" fmla="*/ 2253 h 109301"/>
                  <a:gd name="connsiteX4" fmla="*/ 95264 w 190529"/>
                  <a:gd name="connsiteY4" fmla="*/ 36895 h 109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09301">
                    <a:moveTo>
                      <a:pt x="95264" y="36895"/>
                    </a:moveTo>
                    <a:cubicBezTo>
                      <a:pt x="43302" y="62876"/>
                      <a:pt x="0" y="97517"/>
                      <a:pt x="0" y="106178"/>
                    </a:cubicBezTo>
                    <a:cubicBezTo>
                      <a:pt x="0" y="114838"/>
                      <a:pt x="43302" y="106178"/>
                      <a:pt x="95264" y="71536"/>
                    </a:cubicBezTo>
                    <a:cubicBezTo>
                      <a:pt x="147227" y="36895"/>
                      <a:pt x="190529" y="10913"/>
                      <a:pt x="190529" y="2253"/>
                    </a:cubicBezTo>
                    <a:cubicBezTo>
                      <a:pt x="190529" y="-6408"/>
                      <a:pt x="147227" y="10913"/>
                      <a:pt x="95264" y="368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95" name="Freeform: Shape 301">
                <a:extLst>
                  <a:ext uri="{FF2B5EF4-FFF2-40B4-BE49-F238E27FC236}">
                    <a16:creationId xmlns:a16="http://schemas.microsoft.com/office/drawing/2014/main" xmlns="" id="{8B498DD5-31AC-45EE-BBC9-99E1F3ABA5D9}"/>
                  </a:ext>
                </a:extLst>
              </p:cNvPr>
              <p:cNvSpPr/>
              <p:nvPr/>
            </p:nvSpPr>
            <p:spPr>
              <a:xfrm>
                <a:off x="4554446" y="3602003"/>
                <a:ext cx="190529" cy="109301"/>
              </a:xfrm>
              <a:custGeom>
                <a:avLst/>
                <a:gdLst>
                  <a:gd name="connsiteX0" fmla="*/ 95264 w 190529"/>
                  <a:gd name="connsiteY0" fmla="*/ 37765 h 109301"/>
                  <a:gd name="connsiteX1" fmla="*/ 0 w 190529"/>
                  <a:gd name="connsiteY1" fmla="*/ 3124 h 109301"/>
                  <a:gd name="connsiteX2" fmla="*/ 95264 w 190529"/>
                  <a:gd name="connsiteY2" fmla="*/ 72407 h 109301"/>
                  <a:gd name="connsiteX3" fmla="*/ 190529 w 190529"/>
                  <a:gd name="connsiteY3" fmla="*/ 107049 h 109301"/>
                  <a:gd name="connsiteX4" fmla="*/ 95264 w 190529"/>
                  <a:gd name="connsiteY4" fmla="*/ 37765 h 109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09301">
                    <a:moveTo>
                      <a:pt x="95264" y="37765"/>
                    </a:moveTo>
                    <a:cubicBezTo>
                      <a:pt x="43302" y="3124"/>
                      <a:pt x="0" y="-5537"/>
                      <a:pt x="0" y="3124"/>
                    </a:cubicBezTo>
                    <a:cubicBezTo>
                      <a:pt x="0" y="11784"/>
                      <a:pt x="43302" y="46426"/>
                      <a:pt x="95264" y="72407"/>
                    </a:cubicBezTo>
                    <a:cubicBezTo>
                      <a:pt x="147227" y="98388"/>
                      <a:pt x="190529" y="115709"/>
                      <a:pt x="190529" y="107049"/>
                    </a:cubicBezTo>
                    <a:cubicBezTo>
                      <a:pt x="190529" y="98388"/>
                      <a:pt x="147227" y="72407"/>
                      <a:pt x="95264" y="3776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46" name="Graphic 1">
              <a:extLst>
                <a:ext uri="{FF2B5EF4-FFF2-40B4-BE49-F238E27FC236}">
                  <a16:creationId xmlns:a16="http://schemas.microsoft.com/office/drawing/2014/main" xmlns="" id="{1C0E0C9C-4F97-4945-892C-83FB057996A2}"/>
                </a:ext>
              </a:extLst>
            </p:cNvPr>
            <p:cNvGrpSpPr/>
            <p:nvPr/>
          </p:nvGrpSpPr>
          <p:grpSpPr>
            <a:xfrm>
              <a:off x="1521734" y="3198808"/>
              <a:ext cx="62878" cy="74310"/>
              <a:chOff x="4978806" y="3726373"/>
              <a:chExt cx="190529" cy="225170"/>
            </a:xfrm>
            <a:grpFill/>
          </p:grpSpPr>
          <p:sp>
            <p:nvSpPr>
              <p:cNvPr id="790" name="Freeform: Shape 296">
                <a:extLst>
                  <a:ext uri="{FF2B5EF4-FFF2-40B4-BE49-F238E27FC236}">
                    <a16:creationId xmlns:a16="http://schemas.microsoft.com/office/drawing/2014/main" xmlns="" id="{9DC4ED98-ECED-4EF5-ABB5-FBB722727AEB}"/>
                  </a:ext>
                </a:extLst>
              </p:cNvPr>
              <p:cNvSpPr/>
              <p:nvPr/>
            </p:nvSpPr>
            <p:spPr>
              <a:xfrm>
                <a:off x="5065410" y="3770598"/>
                <a:ext cx="25981" cy="141973"/>
              </a:xfrm>
              <a:custGeom>
                <a:avLst/>
                <a:gdLst>
                  <a:gd name="connsiteX0" fmla="*/ 0 w 25981"/>
                  <a:gd name="connsiteY0" fmla="*/ 16398 h 141973"/>
                  <a:gd name="connsiteX1" fmla="*/ 0 w 25981"/>
                  <a:gd name="connsiteY1" fmla="*/ 128983 h 141973"/>
                  <a:gd name="connsiteX2" fmla="*/ 25982 w 25981"/>
                  <a:gd name="connsiteY2" fmla="*/ 128983 h 141973"/>
                  <a:gd name="connsiteX3" fmla="*/ 25982 w 25981"/>
                  <a:gd name="connsiteY3" fmla="*/ 16398 h 141973"/>
                  <a:gd name="connsiteX4" fmla="*/ 0 w 25981"/>
                  <a:gd name="connsiteY4" fmla="*/ 16398 h 1419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41973">
                    <a:moveTo>
                      <a:pt x="0" y="16398"/>
                    </a:moveTo>
                    <a:cubicBezTo>
                      <a:pt x="0" y="51039"/>
                      <a:pt x="0" y="94341"/>
                      <a:pt x="0" y="128983"/>
                    </a:cubicBezTo>
                    <a:cubicBezTo>
                      <a:pt x="0" y="146304"/>
                      <a:pt x="25982" y="146304"/>
                      <a:pt x="25982" y="128983"/>
                    </a:cubicBezTo>
                    <a:cubicBezTo>
                      <a:pt x="25982" y="94341"/>
                      <a:pt x="25982" y="51039"/>
                      <a:pt x="25982" y="16398"/>
                    </a:cubicBezTo>
                    <a:cubicBezTo>
                      <a:pt x="25982" y="-923"/>
                      <a:pt x="0" y="-9584"/>
                      <a:pt x="0" y="1639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91" name="Freeform: Shape 297">
                <a:extLst>
                  <a:ext uri="{FF2B5EF4-FFF2-40B4-BE49-F238E27FC236}">
                    <a16:creationId xmlns:a16="http://schemas.microsoft.com/office/drawing/2014/main" xmlns="" id="{B6BC0D5B-BFE5-4E69-9FD4-833BE080EA6E}"/>
                  </a:ext>
                </a:extLst>
              </p:cNvPr>
              <p:cNvSpPr/>
              <p:nvPr/>
            </p:nvSpPr>
            <p:spPr>
              <a:xfrm>
                <a:off x="4978806" y="3726373"/>
                <a:ext cx="190529" cy="112585"/>
              </a:xfrm>
              <a:custGeom>
                <a:avLst/>
                <a:gdLst>
                  <a:gd name="connsiteX0" fmla="*/ 95264 w 190529"/>
                  <a:gd name="connsiteY0" fmla="*/ 51963 h 112585"/>
                  <a:gd name="connsiteX1" fmla="*/ 0 w 190529"/>
                  <a:gd name="connsiteY1" fmla="*/ 112586 h 112585"/>
                  <a:gd name="connsiteX2" fmla="*/ 95264 w 190529"/>
                  <a:gd name="connsiteY2" fmla="*/ 60623 h 112585"/>
                  <a:gd name="connsiteX3" fmla="*/ 190530 w 190529"/>
                  <a:gd name="connsiteY3" fmla="*/ 0 h 112585"/>
                  <a:gd name="connsiteX4" fmla="*/ 95264 w 190529"/>
                  <a:gd name="connsiteY4" fmla="*/ 51963 h 1125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2585">
                    <a:moveTo>
                      <a:pt x="95264" y="51963"/>
                    </a:moveTo>
                    <a:cubicBezTo>
                      <a:pt x="43302" y="86604"/>
                      <a:pt x="0" y="112586"/>
                      <a:pt x="0" y="112586"/>
                    </a:cubicBezTo>
                    <a:cubicBezTo>
                      <a:pt x="0" y="112586"/>
                      <a:pt x="43302" y="95265"/>
                      <a:pt x="95264" y="60623"/>
                    </a:cubicBezTo>
                    <a:cubicBezTo>
                      <a:pt x="147228" y="34642"/>
                      <a:pt x="190530" y="8660"/>
                      <a:pt x="190530" y="0"/>
                    </a:cubicBezTo>
                    <a:cubicBezTo>
                      <a:pt x="190530" y="0"/>
                      <a:pt x="147228" y="25981"/>
                      <a:pt x="95264" y="5196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92" name="Freeform: Shape 298">
                <a:extLst>
                  <a:ext uri="{FF2B5EF4-FFF2-40B4-BE49-F238E27FC236}">
                    <a16:creationId xmlns:a16="http://schemas.microsoft.com/office/drawing/2014/main" xmlns="" id="{985D1C0C-9863-417D-81FD-4806607BAFE2}"/>
                  </a:ext>
                </a:extLst>
              </p:cNvPr>
              <p:cNvSpPr/>
              <p:nvPr/>
            </p:nvSpPr>
            <p:spPr>
              <a:xfrm>
                <a:off x="4978806" y="3838958"/>
                <a:ext cx="190529" cy="112585"/>
              </a:xfrm>
              <a:custGeom>
                <a:avLst/>
                <a:gdLst>
                  <a:gd name="connsiteX0" fmla="*/ 95264 w 190529"/>
                  <a:gd name="connsiteY0" fmla="*/ 51962 h 112585"/>
                  <a:gd name="connsiteX1" fmla="*/ 0 w 190529"/>
                  <a:gd name="connsiteY1" fmla="*/ 0 h 112585"/>
                  <a:gd name="connsiteX2" fmla="*/ 95264 w 190529"/>
                  <a:gd name="connsiteY2" fmla="*/ 60623 h 112585"/>
                  <a:gd name="connsiteX3" fmla="*/ 190530 w 190529"/>
                  <a:gd name="connsiteY3" fmla="*/ 112585 h 112585"/>
                  <a:gd name="connsiteX4" fmla="*/ 95264 w 190529"/>
                  <a:gd name="connsiteY4" fmla="*/ 51962 h 1125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2585">
                    <a:moveTo>
                      <a:pt x="95264" y="51962"/>
                    </a:moveTo>
                    <a:cubicBezTo>
                      <a:pt x="43302" y="25981"/>
                      <a:pt x="0" y="0"/>
                      <a:pt x="0" y="0"/>
                    </a:cubicBezTo>
                    <a:cubicBezTo>
                      <a:pt x="0" y="0"/>
                      <a:pt x="43302" y="25981"/>
                      <a:pt x="95264" y="60623"/>
                    </a:cubicBezTo>
                    <a:cubicBezTo>
                      <a:pt x="147228" y="95264"/>
                      <a:pt x="190530" y="112585"/>
                      <a:pt x="190530" y="112585"/>
                    </a:cubicBezTo>
                    <a:cubicBezTo>
                      <a:pt x="190530" y="103925"/>
                      <a:pt x="147228" y="77944"/>
                      <a:pt x="95264" y="5196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47" name="Graphic 1">
              <a:extLst>
                <a:ext uri="{FF2B5EF4-FFF2-40B4-BE49-F238E27FC236}">
                  <a16:creationId xmlns:a16="http://schemas.microsoft.com/office/drawing/2014/main" xmlns="" id="{B0ECB6A1-D260-428F-88E1-A30FDBD28AD7}"/>
                </a:ext>
              </a:extLst>
            </p:cNvPr>
            <p:cNvGrpSpPr/>
            <p:nvPr/>
          </p:nvGrpSpPr>
          <p:grpSpPr>
            <a:xfrm>
              <a:off x="1664640" y="3119338"/>
              <a:ext cx="62878" cy="233808"/>
              <a:chOff x="5411827" y="3485569"/>
              <a:chExt cx="190529" cy="708466"/>
            </a:xfrm>
            <a:grpFill/>
          </p:grpSpPr>
          <p:sp>
            <p:nvSpPr>
              <p:cNvPr id="787" name="Freeform: Shape 293">
                <a:extLst>
                  <a:ext uri="{FF2B5EF4-FFF2-40B4-BE49-F238E27FC236}">
                    <a16:creationId xmlns:a16="http://schemas.microsoft.com/office/drawing/2014/main" xmlns="" id="{08D97EF7-E3CF-4748-9147-F402531334C4}"/>
                  </a:ext>
                </a:extLst>
              </p:cNvPr>
              <p:cNvSpPr/>
              <p:nvPr/>
            </p:nvSpPr>
            <p:spPr>
              <a:xfrm>
                <a:off x="5489771" y="3522853"/>
                <a:ext cx="25981" cy="640870"/>
              </a:xfrm>
              <a:custGeom>
                <a:avLst/>
                <a:gdLst>
                  <a:gd name="connsiteX0" fmla="*/ 0 w 25981"/>
                  <a:gd name="connsiteY0" fmla="*/ 12991 h 640870"/>
                  <a:gd name="connsiteX1" fmla="*/ 0 w 25981"/>
                  <a:gd name="connsiteY1" fmla="*/ 627880 h 640870"/>
                  <a:gd name="connsiteX2" fmla="*/ 25982 w 25981"/>
                  <a:gd name="connsiteY2" fmla="*/ 627880 h 640870"/>
                  <a:gd name="connsiteX3" fmla="*/ 25982 w 25981"/>
                  <a:gd name="connsiteY3" fmla="*/ 12991 h 640870"/>
                  <a:gd name="connsiteX4" fmla="*/ 0 w 25981"/>
                  <a:gd name="connsiteY4" fmla="*/ 12991 h 64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640870">
                    <a:moveTo>
                      <a:pt x="0" y="12991"/>
                    </a:moveTo>
                    <a:cubicBezTo>
                      <a:pt x="0" y="220841"/>
                      <a:pt x="0" y="420030"/>
                      <a:pt x="0" y="627880"/>
                    </a:cubicBezTo>
                    <a:cubicBezTo>
                      <a:pt x="0" y="645201"/>
                      <a:pt x="25982" y="645201"/>
                      <a:pt x="25982" y="627880"/>
                    </a:cubicBezTo>
                    <a:cubicBezTo>
                      <a:pt x="25982" y="420030"/>
                      <a:pt x="25982" y="220841"/>
                      <a:pt x="25982" y="12991"/>
                    </a:cubicBezTo>
                    <a:cubicBezTo>
                      <a:pt x="2598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88" name="Freeform: Shape 294">
                <a:extLst>
                  <a:ext uri="{FF2B5EF4-FFF2-40B4-BE49-F238E27FC236}">
                    <a16:creationId xmlns:a16="http://schemas.microsoft.com/office/drawing/2014/main" xmlns="" id="{476B0268-68F5-4F83-9DF8-43A8F0F9F703}"/>
                  </a:ext>
                </a:extLst>
              </p:cNvPr>
              <p:cNvSpPr/>
              <p:nvPr/>
            </p:nvSpPr>
            <p:spPr>
              <a:xfrm>
                <a:off x="5411827" y="3485569"/>
                <a:ext cx="190529" cy="114144"/>
              </a:xfrm>
              <a:custGeom>
                <a:avLst/>
                <a:gdLst>
                  <a:gd name="connsiteX0" fmla="*/ 95264 w 190529"/>
                  <a:gd name="connsiteY0" fmla="*/ 32953 h 114144"/>
                  <a:gd name="connsiteX1" fmla="*/ 0 w 190529"/>
                  <a:gd name="connsiteY1" fmla="*/ 110897 h 114144"/>
                  <a:gd name="connsiteX2" fmla="*/ 95264 w 190529"/>
                  <a:gd name="connsiteY2" fmla="*/ 84916 h 114144"/>
                  <a:gd name="connsiteX3" fmla="*/ 190530 w 190529"/>
                  <a:gd name="connsiteY3" fmla="*/ 6972 h 114144"/>
                  <a:gd name="connsiteX4" fmla="*/ 95264 w 190529"/>
                  <a:gd name="connsiteY4" fmla="*/ 32953 h 114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4144">
                    <a:moveTo>
                      <a:pt x="95264" y="32953"/>
                    </a:moveTo>
                    <a:cubicBezTo>
                      <a:pt x="43302" y="67595"/>
                      <a:pt x="0" y="102237"/>
                      <a:pt x="0" y="110897"/>
                    </a:cubicBezTo>
                    <a:cubicBezTo>
                      <a:pt x="0" y="119558"/>
                      <a:pt x="43302" y="110897"/>
                      <a:pt x="95264" y="84916"/>
                    </a:cubicBezTo>
                    <a:cubicBezTo>
                      <a:pt x="147228" y="58935"/>
                      <a:pt x="190530" y="24293"/>
                      <a:pt x="190530" y="6972"/>
                    </a:cubicBezTo>
                    <a:cubicBezTo>
                      <a:pt x="190530" y="-10349"/>
                      <a:pt x="147228" y="6972"/>
                      <a:pt x="95264" y="3295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89" name="Freeform: Shape 295">
                <a:extLst>
                  <a:ext uri="{FF2B5EF4-FFF2-40B4-BE49-F238E27FC236}">
                    <a16:creationId xmlns:a16="http://schemas.microsoft.com/office/drawing/2014/main" xmlns="" id="{517D2C5D-C3E0-44B9-AA82-4145A9B029ED}"/>
                  </a:ext>
                </a:extLst>
              </p:cNvPr>
              <p:cNvSpPr/>
              <p:nvPr/>
            </p:nvSpPr>
            <p:spPr>
              <a:xfrm>
                <a:off x="5411827" y="4078202"/>
                <a:ext cx="190529" cy="115833"/>
              </a:xfrm>
              <a:custGeom>
                <a:avLst/>
                <a:gdLst>
                  <a:gd name="connsiteX0" fmla="*/ 95264 w 190529"/>
                  <a:gd name="connsiteY0" fmla="*/ 29229 h 115833"/>
                  <a:gd name="connsiteX1" fmla="*/ 0 w 190529"/>
                  <a:gd name="connsiteY1" fmla="*/ 3248 h 115833"/>
                  <a:gd name="connsiteX2" fmla="*/ 95264 w 190529"/>
                  <a:gd name="connsiteY2" fmla="*/ 81191 h 115833"/>
                  <a:gd name="connsiteX3" fmla="*/ 190530 w 190529"/>
                  <a:gd name="connsiteY3" fmla="*/ 107173 h 115833"/>
                  <a:gd name="connsiteX4" fmla="*/ 95264 w 190529"/>
                  <a:gd name="connsiteY4" fmla="*/ 29229 h 1158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5833">
                    <a:moveTo>
                      <a:pt x="95264" y="29229"/>
                    </a:moveTo>
                    <a:cubicBezTo>
                      <a:pt x="43302" y="3248"/>
                      <a:pt x="0" y="-5413"/>
                      <a:pt x="0" y="3248"/>
                    </a:cubicBezTo>
                    <a:cubicBezTo>
                      <a:pt x="0" y="11908"/>
                      <a:pt x="43302" y="46550"/>
                      <a:pt x="95264" y="81191"/>
                    </a:cubicBezTo>
                    <a:cubicBezTo>
                      <a:pt x="147228" y="115833"/>
                      <a:pt x="190530" y="124494"/>
                      <a:pt x="190530" y="107173"/>
                    </a:cubicBezTo>
                    <a:cubicBezTo>
                      <a:pt x="190530" y="89852"/>
                      <a:pt x="147228" y="55210"/>
                      <a:pt x="95264" y="2922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48" name="Graphic 1">
              <a:extLst>
                <a:ext uri="{FF2B5EF4-FFF2-40B4-BE49-F238E27FC236}">
                  <a16:creationId xmlns:a16="http://schemas.microsoft.com/office/drawing/2014/main" xmlns="" id="{EC09A149-7240-4531-9B89-B47B4D8B62A8}"/>
                </a:ext>
              </a:extLst>
            </p:cNvPr>
            <p:cNvGrpSpPr/>
            <p:nvPr/>
          </p:nvGrpSpPr>
          <p:grpSpPr>
            <a:xfrm>
              <a:off x="1804687" y="3043755"/>
              <a:ext cx="62878" cy="387273"/>
              <a:chOff x="5836187" y="3256545"/>
              <a:chExt cx="190528" cy="1173486"/>
            </a:xfrm>
            <a:grpFill/>
          </p:grpSpPr>
          <p:sp>
            <p:nvSpPr>
              <p:cNvPr id="784" name="Freeform: Shape 290">
                <a:extLst>
                  <a:ext uri="{FF2B5EF4-FFF2-40B4-BE49-F238E27FC236}">
                    <a16:creationId xmlns:a16="http://schemas.microsoft.com/office/drawing/2014/main" xmlns="" id="{A9B3612B-39B7-45CA-9455-7DE583038D52}"/>
                  </a:ext>
                </a:extLst>
              </p:cNvPr>
              <p:cNvSpPr/>
              <p:nvPr/>
            </p:nvSpPr>
            <p:spPr>
              <a:xfrm>
                <a:off x="5922792" y="3297682"/>
                <a:ext cx="25981" cy="1099873"/>
              </a:xfrm>
              <a:custGeom>
                <a:avLst/>
                <a:gdLst>
                  <a:gd name="connsiteX0" fmla="*/ 0 w 25981"/>
                  <a:gd name="connsiteY0" fmla="*/ 12991 h 1099873"/>
                  <a:gd name="connsiteX1" fmla="*/ 0 w 25981"/>
                  <a:gd name="connsiteY1" fmla="*/ 1086883 h 1099873"/>
                  <a:gd name="connsiteX2" fmla="*/ 25982 w 25981"/>
                  <a:gd name="connsiteY2" fmla="*/ 1086883 h 1099873"/>
                  <a:gd name="connsiteX3" fmla="*/ 25982 w 25981"/>
                  <a:gd name="connsiteY3" fmla="*/ 12991 h 1099873"/>
                  <a:gd name="connsiteX4" fmla="*/ 0 w 25981"/>
                  <a:gd name="connsiteY4" fmla="*/ 12991 h 10998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099873">
                    <a:moveTo>
                      <a:pt x="0" y="12991"/>
                    </a:moveTo>
                    <a:cubicBezTo>
                      <a:pt x="0" y="368068"/>
                      <a:pt x="0" y="731805"/>
                      <a:pt x="0" y="1086883"/>
                    </a:cubicBezTo>
                    <a:cubicBezTo>
                      <a:pt x="0" y="1104204"/>
                      <a:pt x="25982" y="1104204"/>
                      <a:pt x="25982" y="1086883"/>
                    </a:cubicBezTo>
                    <a:cubicBezTo>
                      <a:pt x="25982" y="731805"/>
                      <a:pt x="25982" y="368068"/>
                      <a:pt x="25982" y="12991"/>
                    </a:cubicBezTo>
                    <a:cubicBezTo>
                      <a:pt x="2598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85" name="Freeform: Shape 291">
                <a:extLst>
                  <a:ext uri="{FF2B5EF4-FFF2-40B4-BE49-F238E27FC236}">
                    <a16:creationId xmlns:a16="http://schemas.microsoft.com/office/drawing/2014/main" xmlns="" id="{B1C6BE9E-8A92-431A-B59E-D222E772B664}"/>
                  </a:ext>
                </a:extLst>
              </p:cNvPr>
              <p:cNvSpPr/>
              <p:nvPr/>
            </p:nvSpPr>
            <p:spPr>
              <a:xfrm>
                <a:off x="5836187" y="3256545"/>
                <a:ext cx="190528" cy="134236"/>
              </a:xfrm>
              <a:custGeom>
                <a:avLst/>
                <a:gdLst>
                  <a:gd name="connsiteX0" fmla="*/ 95264 w 190528"/>
                  <a:gd name="connsiteY0" fmla="*/ 19486 h 134236"/>
                  <a:gd name="connsiteX1" fmla="*/ 0 w 190528"/>
                  <a:gd name="connsiteY1" fmla="*/ 114751 h 134236"/>
                  <a:gd name="connsiteX2" fmla="*/ 95264 w 190528"/>
                  <a:gd name="connsiteY2" fmla="*/ 114751 h 134236"/>
                  <a:gd name="connsiteX3" fmla="*/ 190529 w 190528"/>
                  <a:gd name="connsiteY3" fmla="*/ 19486 h 134236"/>
                  <a:gd name="connsiteX4" fmla="*/ 95264 w 190528"/>
                  <a:gd name="connsiteY4" fmla="*/ 19486 h 134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34236">
                    <a:moveTo>
                      <a:pt x="95264" y="19486"/>
                    </a:moveTo>
                    <a:cubicBezTo>
                      <a:pt x="43302" y="45467"/>
                      <a:pt x="0" y="88769"/>
                      <a:pt x="0" y="114751"/>
                    </a:cubicBezTo>
                    <a:cubicBezTo>
                      <a:pt x="0" y="140732"/>
                      <a:pt x="43302" y="140732"/>
                      <a:pt x="95264" y="114751"/>
                    </a:cubicBezTo>
                    <a:cubicBezTo>
                      <a:pt x="147227" y="88769"/>
                      <a:pt x="190529" y="54128"/>
                      <a:pt x="190529" y="19486"/>
                    </a:cubicBezTo>
                    <a:cubicBezTo>
                      <a:pt x="190529" y="-6495"/>
                      <a:pt x="147227" y="-6495"/>
                      <a:pt x="95264" y="1948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86" name="Freeform: Shape 292">
                <a:extLst>
                  <a:ext uri="{FF2B5EF4-FFF2-40B4-BE49-F238E27FC236}">
                    <a16:creationId xmlns:a16="http://schemas.microsoft.com/office/drawing/2014/main" xmlns="" id="{53379D6C-A50E-4950-B0F2-C59D82C55241}"/>
                  </a:ext>
                </a:extLst>
              </p:cNvPr>
              <p:cNvSpPr/>
              <p:nvPr/>
            </p:nvSpPr>
            <p:spPr>
              <a:xfrm>
                <a:off x="5836187" y="4295795"/>
                <a:ext cx="190528" cy="134236"/>
              </a:xfrm>
              <a:custGeom>
                <a:avLst/>
                <a:gdLst>
                  <a:gd name="connsiteX0" fmla="*/ 95264 w 190528"/>
                  <a:gd name="connsiteY0" fmla="*/ 19486 h 134236"/>
                  <a:gd name="connsiteX1" fmla="*/ 0 w 190528"/>
                  <a:gd name="connsiteY1" fmla="*/ 19486 h 134236"/>
                  <a:gd name="connsiteX2" fmla="*/ 95264 w 190528"/>
                  <a:gd name="connsiteY2" fmla="*/ 114750 h 134236"/>
                  <a:gd name="connsiteX3" fmla="*/ 190529 w 190528"/>
                  <a:gd name="connsiteY3" fmla="*/ 114750 h 134236"/>
                  <a:gd name="connsiteX4" fmla="*/ 95264 w 190528"/>
                  <a:gd name="connsiteY4" fmla="*/ 19486 h 134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34236">
                    <a:moveTo>
                      <a:pt x="95264" y="19486"/>
                    </a:moveTo>
                    <a:cubicBezTo>
                      <a:pt x="43302" y="-6495"/>
                      <a:pt x="0" y="-6495"/>
                      <a:pt x="0" y="19486"/>
                    </a:cubicBezTo>
                    <a:cubicBezTo>
                      <a:pt x="0" y="45467"/>
                      <a:pt x="43302" y="88769"/>
                      <a:pt x="95264" y="114750"/>
                    </a:cubicBezTo>
                    <a:cubicBezTo>
                      <a:pt x="147227" y="140732"/>
                      <a:pt x="190529" y="140732"/>
                      <a:pt x="190529" y="114750"/>
                    </a:cubicBezTo>
                    <a:cubicBezTo>
                      <a:pt x="190529" y="80109"/>
                      <a:pt x="147227" y="45467"/>
                      <a:pt x="95264" y="1948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549" name="Freeform: Shape 176">
              <a:extLst>
                <a:ext uri="{FF2B5EF4-FFF2-40B4-BE49-F238E27FC236}">
                  <a16:creationId xmlns:a16="http://schemas.microsoft.com/office/drawing/2014/main" xmlns="" id="{CF760C0B-3572-4B6E-AF8C-C7F8D74AE43E}"/>
                </a:ext>
              </a:extLst>
            </p:cNvPr>
            <p:cNvSpPr/>
            <p:nvPr/>
          </p:nvSpPr>
          <p:spPr>
            <a:xfrm>
              <a:off x="-338893" y="3001598"/>
              <a:ext cx="2198326" cy="472848"/>
            </a:xfrm>
            <a:custGeom>
              <a:avLst/>
              <a:gdLst>
                <a:gd name="connsiteX0" fmla="*/ 381058 w 6661201"/>
                <a:gd name="connsiteY0" fmla="*/ 1281742 h 1432788"/>
                <a:gd name="connsiteX1" fmla="*/ 736136 w 6661201"/>
                <a:gd name="connsiteY1" fmla="*/ 1428969 h 1432788"/>
                <a:gd name="connsiteX2" fmla="*/ 1108534 w 6661201"/>
                <a:gd name="connsiteY2" fmla="*/ 1333705 h 1432788"/>
                <a:gd name="connsiteX3" fmla="*/ 1836009 w 6661201"/>
                <a:gd name="connsiteY3" fmla="*/ 649531 h 1432788"/>
                <a:gd name="connsiteX4" fmla="*/ 2217067 w 6661201"/>
                <a:gd name="connsiteY4" fmla="*/ 259813 h 1432788"/>
                <a:gd name="connsiteX5" fmla="*/ 2624107 w 6661201"/>
                <a:gd name="connsiteY5" fmla="*/ 34642 h 1432788"/>
                <a:gd name="connsiteX6" fmla="*/ 3455507 w 6661201"/>
                <a:gd name="connsiteY6" fmla="*/ 441681 h 1432788"/>
                <a:gd name="connsiteX7" fmla="*/ 4191643 w 6661201"/>
                <a:gd name="connsiteY7" fmla="*/ 1212459 h 1432788"/>
                <a:gd name="connsiteX8" fmla="*/ 4919118 w 6661201"/>
                <a:gd name="connsiteY8" fmla="*/ 1385667 h 1432788"/>
                <a:gd name="connsiteX9" fmla="*/ 5326158 w 6661201"/>
                <a:gd name="connsiteY9" fmla="*/ 1099873 h 1432788"/>
                <a:gd name="connsiteX10" fmla="*/ 5724537 w 6661201"/>
                <a:gd name="connsiteY10" fmla="*/ 666852 h 1432788"/>
                <a:gd name="connsiteX11" fmla="*/ 6157558 w 6661201"/>
                <a:gd name="connsiteY11" fmla="*/ 233831 h 1432788"/>
                <a:gd name="connsiteX12" fmla="*/ 6651202 w 6661201"/>
                <a:gd name="connsiteY12" fmla="*/ 17321 h 1432788"/>
                <a:gd name="connsiteX13" fmla="*/ 6651202 w 6661201"/>
                <a:gd name="connsiteY13" fmla="*/ 0 h 1432788"/>
                <a:gd name="connsiteX14" fmla="*/ 5923727 w 6661201"/>
                <a:gd name="connsiteY14" fmla="*/ 433021 h 1432788"/>
                <a:gd name="connsiteX15" fmla="*/ 5170270 w 6661201"/>
                <a:gd name="connsiteY15" fmla="*/ 1212459 h 1432788"/>
                <a:gd name="connsiteX16" fmla="*/ 4763230 w 6661201"/>
                <a:gd name="connsiteY16" fmla="*/ 1411648 h 1432788"/>
                <a:gd name="connsiteX17" fmla="*/ 4321549 w 6661201"/>
                <a:gd name="connsiteY17" fmla="*/ 1281742 h 1432788"/>
                <a:gd name="connsiteX18" fmla="*/ 3550772 w 6661201"/>
                <a:gd name="connsiteY18" fmla="*/ 519625 h 1432788"/>
                <a:gd name="connsiteX19" fmla="*/ 2840617 w 6661201"/>
                <a:gd name="connsiteY19" fmla="*/ 17321 h 1432788"/>
                <a:gd name="connsiteX20" fmla="*/ 2104482 w 6661201"/>
                <a:gd name="connsiteY20" fmla="*/ 337756 h 1432788"/>
                <a:gd name="connsiteX21" fmla="*/ 1351025 w 6661201"/>
                <a:gd name="connsiteY21" fmla="*/ 1134515 h 1432788"/>
                <a:gd name="connsiteX22" fmla="*/ 961307 w 6661201"/>
                <a:gd name="connsiteY22" fmla="*/ 1385667 h 1432788"/>
                <a:gd name="connsiteX23" fmla="*/ 519625 w 6661201"/>
                <a:gd name="connsiteY23" fmla="*/ 1342365 h 1432788"/>
                <a:gd name="connsiteX24" fmla="*/ 69283 w 6661201"/>
                <a:gd name="connsiteY24" fmla="*/ 987288 h 1432788"/>
                <a:gd name="connsiteX25" fmla="*/ 0 w 6661201"/>
                <a:gd name="connsiteY25" fmla="*/ 909344 h 1432788"/>
                <a:gd name="connsiteX26" fmla="*/ 0 w 6661201"/>
                <a:gd name="connsiteY26" fmla="*/ 943986 h 1432788"/>
                <a:gd name="connsiteX27" fmla="*/ 381058 w 6661201"/>
                <a:gd name="connsiteY27" fmla="*/ 1281742 h 1432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6661201" h="1432788">
                  <a:moveTo>
                    <a:pt x="381058" y="1281742"/>
                  </a:moveTo>
                  <a:cubicBezTo>
                    <a:pt x="484983" y="1351025"/>
                    <a:pt x="606229" y="1411648"/>
                    <a:pt x="736136" y="1428969"/>
                  </a:cubicBezTo>
                  <a:cubicBezTo>
                    <a:pt x="866042" y="1446290"/>
                    <a:pt x="995948" y="1402988"/>
                    <a:pt x="1108534" y="1333705"/>
                  </a:cubicBezTo>
                  <a:cubicBezTo>
                    <a:pt x="1402988" y="1169157"/>
                    <a:pt x="1619498" y="892023"/>
                    <a:pt x="1836009" y="649531"/>
                  </a:cubicBezTo>
                  <a:cubicBezTo>
                    <a:pt x="1957255" y="510965"/>
                    <a:pt x="2078501" y="381058"/>
                    <a:pt x="2217067" y="259813"/>
                  </a:cubicBezTo>
                  <a:cubicBezTo>
                    <a:pt x="2338313" y="155888"/>
                    <a:pt x="2468219" y="69283"/>
                    <a:pt x="2624107" y="34642"/>
                  </a:cubicBezTo>
                  <a:cubicBezTo>
                    <a:pt x="2953203" y="-43302"/>
                    <a:pt x="3247657" y="225171"/>
                    <a:pt x="3455507" y="441681"/>
                  </a:cubicBezTo>
                  <a:cubicBezTo>
                    <a:pt x="3706659" y="692834"/>
                    <a:pt x="3914509" y="987288"/>
                    <a:pt x="4191643" y="1212459"/>
                  </a:cubicBezTo>
                  <a:cubicBezTo>
                    <a:pt x="4399493" y="1385667"/>
                    <a:pt x="4650645" y="1489592"/>
                    <a:pt x="4919118" y="1385667"/>
                  </a:cubicBezTo>
                  <a:cubicBezTo>
                    <a:pt x="5075005" y="1325044"/>
                    <a:pt x="5204912" y="1212459"/>
                    <a:pt x="5326158" y="1099873"/>
                  </a:cubicBezTo>
                  <a:cubicBezTo>
                    <a:pt x="5464724" y="961307"/>
                    <a:pt x="5594631" y="814079"/>
                    <a:pt x="5724537" y="666852"/>
                  </a:cubicBezTo>
                  <a:cubicBezTo>
                    <a:pt x="5863103" y="510965"/>
                    <a:pt x="6001671" y="363738"/>
                    <a:pt x="6157558" y="233831"/>
                  </a:cubicBezTo>
                  <a:cubicBezTo>
                    <a:pt x="6296124" y="121246"/>
                    <a:pt x="6460672" y="17321"/>
                    <a:pt x="6651202" y="17321"/>
                  </a:cubicBezTo>
                  <a:cubicBezTo>
                    <a:pt x="6659862" y="17321"/>
                    <a:pt x="6668523" y="0"/>
                    <a:pt x="6651202" y="0"/>
                  </a:cubicBezTo>
                  <a:cubicBezTo>
                    <a:pt x="6356748" y="8660"/>
                    <a:pt x="6114256" y="233831"/>
                    <a:pt x="5923727" y="433021"/>
                  </a:cubicBezTo>
                  <a:cubicBezTo>
                    <a:pt x="5672574" y="692834"/>
                    <a:pt x="5456064" y="987288"/>
                    <a:pt x="5170270" y="1212459"/>
                  </a:cubicBezTo>
                  <a:cubicBezTo>
                    <a:pt x="5049024" y="1307723"/>
                    <a:pt x="4910458" y="1394328"/>
                    <a:pt x="4763230" y="1411648"/>
                  </a:cubicBezTo>
                  <a:cubicBezTo>
                    <a:pt x="4607343" y="1428969"/>
                    <a:pt x="4451456" y="1368346"/>
                    <a:pt x="4321549" y="1281742"/>
                  </a:cubicBezTo>
                  <a:cubicBezTo>
                    <a:pt x="4018434" y="1082552"/>
                    <a:pt x="3793263" y="779438"/>
                    <a:pt x="3550772" y="519625"/>
                  </a:cubicBezTo>
                  <a:cubicBezTo>
                    <a:pt x="3360242" y="311775"/>
                    <a:pt x="3126411" y="69283"/>
                    <a:pt x="2840617" y="17321"/>
                  </a:cubicBezTo>
                  <a:cubicBezTo>
                    <a:pt x="2554824" y="-34642"/>
                    <a:pt x="2303672" y="155888"/>
                    <a:pt x="2104482" y="337756"/>
                  </a:cubicBezTo>
                  <a:cubicBezTo>
                    <a:pt x="1836009" y="588908"/>
                    <a:pt x="1628159" y="883363"/>
                    <a:pt x="1351025" y="1134515"/>
                  </a:cubicBezTo>
                  <a:cubicBezTo>
                    <a:pt x="1238440" y="1238440"/>
                    <a:pt x="1108534" y="1333705"/>
                    <a:pt x="961307" y="1385667"/>
                  </a:cubicBezTo>
                  <a:cubicBezTo>
                    <a:pt x="814079" y="1428969"/>
                    <a:pt x="666852" y="1411648"/>
                    <a:pt x="519625" y="1342365"/>
                  </a:cubicBezTo>
                  <a:cubicBezTo>
                    <a:pt x="346417" y="1255761"/>
                    <a:pt x="199190" y="1117194"/>
                    <a:pt x="69283" y="987288"/>
                  </a:cubicBezTo>
                  <a:cubicBezTo>
                    <a:pt x="43302" y="961307"/>
                    <a:pt x="25981" y="935325"/>
                    <a:pt x="0" y="909344"/>
                  </a:cubicBezTo>
                  <a:lnTo>
                    <a:pt x="0" y="943986"/>
                  </a:lnTo>
                  <a:cubicBezTo>
                    <a:pt x="121246" y="1065232"/>
                    <a:pt x="242492" y="1186478"/>
                    <a:pt x="381058" y="1281742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0" name="Freeform: Shape 177">
              <a:extLst>
                <a:ext uri="{FF2B5EF4-FFF2-40B4-BE49-F238E27FC236}">
                  <a16:creationId xmlns:a16="http://schemas.microsoft.com/office/drawing/2014/main" xmlns="" id="{B44BC161-A932-4E81-B3B9-F54FF9B4317C}"/>
                </a:ext>
              </a:extLst>
            </p:cNvPr>
            <p:cNvSpPr/>
            <p:nvPr/>
          </p:nvSpPr>
          <p:spPr>
            <a:xfrm>
              <a:off x="-338893" y="3000337"/>
              <a:ext cx="2198326" cy="475706"/>
            </a:xfrm>
            <a:custGeom>
              <a:avLst/>
              <a:gdLst>
                <a:gd name="connsiteX0" fmla="*/ 311775 w 6661201"/>
                <a:gd name="connsiteY0" fmla="*/ 220330 h 1441448"/>
                <a:gd name="connsiteX1" fmla="*/ 718815 w 6661201"/>
                <a:gd name="connsiteY1" fmla="*/ 21140 h 1441448"/>
                <a:gd name="connsiteX2" fmla="*/ 1160496 w 6661201"/>
                <a:gd name="connsiteY2" fmla="*/ 151046 h 1441448"/>
                <a:gd name="connsiteX3" fmla="*/ 1931273 w 6661201"/>
                <a:gd name="connsiteY3" fmla="*/ 921824 h 1441448"/>
                <a:gd name="connsiteX4" fmla="*/ 2641428 w 6661201"/>
                <a:gd name="connsiteY4" fmla="*/ 1424128 h 1441448"/>
                <a:gd name="connsiteX5" fmla="*/ 3377563 w 6661201"/>
                <a:gd name="connsiteY5" fmla="*/ 1103693 h 1441448"/>
                <a:gd name="connsiteX6" fmla="*/ 4131020 w 6661201"/>
                <a:gd name="connsiteY6" fmla="*/ 306934 h 1441448"/>
                <a:gd name="connsiteX7" fmla="*/ 4520739 w 6661201"/>
                <a:gd name="connsiteY7" fmla="*/ 55782 h 1441448"/>
                <a:gd name="connsiteX8" fmla="*/ 4962420 w 6661201"/>
                <a:gd name="connsiteY8" fmla="*/ 90424 h 1441448"/>
                <a:gd name="connsiteX9" fmla="*/ 5412762 w 6661201"/>
                <a:gd name="connsiteY9" fmla="*/ 445501 h 1441448"/>
                <a:gd name="connsiteX10" fmla="*/ 5828462 w 6661201"/>
                <a:gd name="connsiteY10" fmla="*/ 904503 h 1441448"/>
                <a:gd name="connsiteX11" fmla="*/ 6651202 w 6661201"/>
                <a:gd name="connsiteY11" fmla="*/ 1441449 h 1441448"/>
                <a:gd name="connsiteX12" fmla="*/ 6651202 w 6661201"/>
                <a:gd name="connsiteY12" fmla="*/ 1424128 h 1441448"/>
                <a:gd name="connsiteX13" fmla="*/ 5837123 w 6661201"/>
                <a:gd name="connsiteY13" fmla="*/ 895842 h 1441448"/>
                <a:gd name="connsiteX14" fmla="*/ 5100987 w 6661201"/>
                <a:gd name="connsiteY14" fmla="*/ 151046 h 1441448"/>
                <a:gd name="connsiteX15" fmla="*/ 4745910 w 6661201"/>
                <a:gd name="connsiteY15" fmla="*/ 3819 h 1441448"/>
                <a:gd name="connsiteX16" fmla="*/ 4373512 w 6661201"/>
                <a:gd name="connsiteY16" fmla="*/ 99084 h 1441448"/>
                <a:gd name="connsiteX17" fmla="*/ 3646036 w 6661201"/>
                <a:gd name="connsiteY17" fmla="*/ 783257 h 1441448"/>
                <a:gd name="connsiteX18" fmla="*/ 3264978 w 6661201"/>
                <a:gd name="connsiteY18" fmla="*/ 1172976 h 1441448"/>
                <a:gd name="connsiteX19" fmla="*/ 2857938 w 6661201"/>
                <a:gd name="connsiteY19" fmla="*/ 1398147 h 1441448"/>
                <a:gd name="connsiteX20" fmla="*/ 2026538 w 6661201"/>
                <a:gd name="connsiteY20" fmla="*/ 991107 h 1441448"/>
                <a:gd name="connsiteX21" fmla="*/ 1290402 w 6661201"/>
                <a:gd name="connsiteY21" fmla="*/ 220330 h 1441448"/>
                <a:gd name="connsiteX22" fmla="*/ 562927 w 6661201"/>
                <a:gd name="connsiteY22" fmla="*/ 47121 h 1441448"/>
                <a:gd name="connsiteX23" fmla="*/ 155888 w 6661201"/>
                <a:gd name="connsiteY23" fmla="*/ 332915 h 1441448"/>
                <a:gd name="connsiteX24" fmla="*/ 0 w 6661201"/>
                <a:gd name="connsiteY24" fmla="*/ 488803 h 1441448"/>
                <a:gd name="connsiteX25" fmla="*/ 0 w 6661201"/>
                <a:gd name="connsiteY25" fmla="*/ 514784 h 1441448"/>
                <a:gd name="connsiteX26" fmla="*/ 311775 w 6661201"/>
                <a:gd name="connsiteY26" fmla="*/ 220330 h 1441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661201" h="1441448">
                  <a:moveTo>
                    <a:pt x="311775" y="220330"/>
                  </a:moveTo>
                  <a:cubicBezTo>
                    <a:pt x="433021" y="125065"/>
                    <a:pt x="571588" y="38461"/>
                    <a:pt x="718815" y="21140"/>
                  </a:cubicBezTo>
                  <a:cubicBezTo>
                    <a:pt x="874702" y="3819"/>
                    <a:pt x="1030590" y="64442"/>
                    <a:pt x="1160496" y="151046"/>
                  </a:cubicBezTo>
                  <a:cubicBezTo>
                    <a:pt x="1463611" y="350236"/>
                    <a:pt x="1688782" y="653351"/>
                    <a:pt x="1931273" y="921824"/>
                  </a:cubicBezTo>
                  <a:cubicBezTo>
                    <a:pt x="2121803" y="1129674"/>
                    <a:pt x="2355634" y="1372166"/>
                    <a:pt x="2641428" y="1424128"/>
                  </a:cubicBezTo>
                  <a:cubicBezTo>
                    <a:pt x="2927222" y="1476091"/>
                    <a:pt x="3178374" y="1285561"/>
                    <a:pt x="3377563" y="1103693"/>
                  </a:cubicBezTo>
                  <a:cubicBezTo>
                    <a:pt x="3646036" y="852540"/>
                    <a:pt x="3853886" y="558086"/>
                    <a:pt x="4131020" y="306934"/>
                  </a:cubicBezTo>
                  <a:cubicBezTo>
                    <a:pt x="4243605" y="203009"/>
                    <a:pt x="4373512" y="107744"/>
                    <a:pt x="4520739" y="55782"/>
                  </a:cubicBezTo>
                  <a:cubicBezTo>
                    <a:pt x="4667966" y="3819"/>
                    <a:pt x="4823853" y="21140"/>
                    <a:pt x="4962420" y="90424"/>
                  </a:cubicBezTo>
                  <a:cubicBezTo>
                    <a:pt x="5135628" y="177028"/>
                    <a:pt x="5282856" y="315594"/>
                    <a:pt x="5412762" y="445501"/>
                  </a:cubicBezTo>
                  <a:cubicBezTo>
                    <a:pt x="5559989" y="592728"/>
                    <a:pt x="5689895" y="748615"/>
                    <a:pt x="5828462" y="904503"/>
                  </a:cubicBezTo>
                  <a:cubicBezTo>
                    <a:pt x="6044973" y="1138334"/>
                    <a:pt x="6313446" y="1432789"/>
                    <a:pt x="6651202" y="1441449"/>
                  </a:cubicBezTo>
                  <a:cubicBezTo>
                    <a:pt x="6659862" y="1441449"/>
                    <a:pt x="6668523" y="1424128"/>
                    <a:pt x="6651202" y="1424128"/>
                  </a:cubicBezTo>
                  <a:cubicBezTo>
                    <a:pt x="6313446" y="1415468"/>
                    <a:pt x="6044973" y="1129674"/>
                    <a:pt x="5837123" y="895842"/>
                  </a:cubicBezTo>
                  <a:cubicBezTo>
                    <a:pt x="5603291" y="644690"/>
                    <a:pt x="5386781" y="350236"/>
                    <a:pt x="5100987" y="151046"/>
                  </a:cubicBezTo>
                  <a:cubicBezTo>
                    <a:pt x="4997062" y="81763"/>
                    <a:pt x="4875816" y="21140"/>
                    <a:pt x="4745910" y="3819"/>
                  </a:cubicBezTo>
                  <a:cubicBezTo>
                    <a:pt x="4616003" y="-13501"/>
                    <a:pt x="4486097" y="29801"/>
                    <a:pt x="4373512" y="99084"/>
                  </a:cubicBezTo>
                  <a:cubicBezTo>
                    <a:pt x="4079057" y="263632"/>
                    <a:pt x="3862547" y="540765"/>
                    <a:pt x="3646036" y="783257"/>
                  </a:cubicBezTo>
                  <a:cubicBezTo>
                    <a:pt x="3524791" y="921824"/>
                    <a:pt x="3403545" y="1051730"/>
                    <a:pt x="3264978" y="1172976"/>
                  </a:cubicBezTo>
                  <a:cubicBezTo>
                    <a:pt x="3143732" y="1276901"/>
                    <a:pt x="3013826" y="1363505"/>
                    <a:pt x="2857938" y="1398147"/>
                  </a:cubicBezTo>
                  <a:cubicBezTo>
                    <a:pt x="2528842" y="1476091"/>
                    <a:pt x="2234388" y="1207618"/>
                    <a:pt x="2026538" y="991107"/>
                  </a:cubicBezTo>
                  <a:cubicBezTo>
                    <a:pt x="1775386" y="739955"/>
                    <a:pt x="1567536" y="445501"/>
                    <a:pt x="1290402" y="220330"/>
                  </a:cubicBezTo>
                  <a:cubicBezTo>
                    <a:pt x="1082552" y="47121"/>
                    <a:pt x="831400" y="-56804"/>
                    <a:pt x="562927" y="47121"/>
                  </a:cubicBezTo>
                  <a:cubicBezTo>
                    <a:pt x="407040" y="107744"/>
                    <a:pt x="277133" y="220330"/>
                    <a:pt x="155888" y="332915"/>
                  </a:cubicBezTo>
                  <a:cubicBezTo>
                    <a:pt x="103925" y="384878"/>
                    <a:pt x="51963" y="436840"/>
                    <a:pt x="0" y="488803"/>
                  </a:cubicBezTo>
                  <a:lnTo>
                    <a:pt x="0" y="514784"/>
                  </a:lnTo>
                  <a:cubicBezTo>
                    <a:pt x="95265" y="410859"/>
                    <a:pt x="199190" y="306934"/>
                    <a:pt x="311775" y="22033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551" name="Graphic 1">
              <a:extLst>
                <a:ext uri="{FF2B5EF4-FFF2-40B4-BE49-F238E27FC236}">
                  <a16:creationId xmlns:a16="http://schemas.microsoft.com/office/drawing/2014/main" xmlns="" id="{72CCB38E-D3DE-4082-88C5-B9EA62654427}"/>
                </a:ext>
              </a:extLst>
            </p:cNvPr>
            <p:cNvGrpSpPr/>
            <p:nvPr/>
          </p:nvGrpSpPr>
          <p:grpSpPr>
            <a:xfrm>
              <a:off x="-313170" y="3096013"/>
              <a:ext cx="40013" cy="281267"/>
              <a:chOff x="-581182" y="3414894"/>
              <a:chExt cx="121245" cy="852273"/>
            </a:xfrm>
            <a:grpFill/>
          </p:grpSpPr>
          <p:sp>
            <p:nvSpPr>
              <p:cNvPr id="781" name="Freeform: Shape 269">
                <a:extLst>
                  <a:ext uri="{FF2B5EF4-FFF2-40B4-BE49-F238E27FC236}">
                    <a16:creationId xmlns:a16="http://schemas.microsoft.com/office/drawing/2014/main" xmlns="" id="{66C8F21F-90FF-4C44-ABCE-CA9ECBCDE86F}"/>
                  </a:ext>
                </a:extLst>
              </p:cNvPr>
              <p:cNvSpPr/>
              <p:nvPr/>
            </p:nvSpPr>
            <p:spPr>
              <a:xfrm>
                <a:off x="-529219" y="3460065"/>
                <a:ext cx="17320" cy="752631"/>
              </a:xfrm>
              <a:custGeom>
                <a:avLst/>
                <a:gdLst>
                  <a:gd name="connsiteX0" fmla="*/ 0 w 17320"/>
                  <a:gd name="connsiteY0" fmla="*/ 6495 h 752631"/>
                  <a:gd name="connsiteX1" fmla="*/ 0 w 17320"/>
                  <a:gd name="connsiteY1" fmla="*/ 742631 h 752631"/>
                  <a:gd name="connsiteX2" fmla="*/ 17321 w 17320"/>
                  <a:gd name="connsiteY2" fmla="*/ 742631 h 752631"/>
                  <a:gd name="connsiteX3" fmla="*/ 17321 w 17320"/>
                  <a:gd name="connsiteY3" fmla="*/ 6495 h 752631"/>
                  <a:gd name="connsiteX4" fmla="*/ 0 w 17320"/>
                  <a:gd name="connsiteY4" fmla="*/ 6495 h 752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752631">
                    <a:moveTo>
                      <a:pt x="0" y="6495"/>
                    </a:moveTo>
                    <a:cubicBezTo>
                      <a:pt x="0" y="248987"/>
                      <a:pt x="0" y="500139"/>
                      <a:pt x="0" y="742631"/>
                    </a:cubicBezTo>
                    <a:cubicBezTo>
                      <a:pt x="0" y="751291"/>
                      <a:pt x="17321" y="759952"/>
                      <a:pt x="17321" y="742631"/>
                    </a:cubicBezTo>
                    <a:cubicBezTo>
                      <a:pt x="17321" y="500139"/>
                      <a:pt x="17321" y="248987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82" name="Freeform: Shape 270">
                <a:extLst>
                  <a:ext uri="{FF2B5EF4-FFF2-40B4-BE49-F238E27FC236}">
                    <a16:creationId xmlns:a16="http://schemas.microsoft.com/office/drawing/2014/main" xmlns="" id="{76786339-66DA-41AA-BA8F-7E44395C3A73}"/>
                  </a:ext>
                </a:extLst>
              </p:cNvPr>
              <p:cNvSpPr/>
              <p:nvPr/>
            </p:nvSpPr>
            <p:spPr>
              <a:xfrm>
                <a:off x="-581182" y="4126440"/>
                <a:ext cx="121245" cy="140727"/>
              </a:xfrm>
              <a:custGeom>
                <a:avLst/>
                <a:gdLst>
                  <a:gd name="connsiteX0" fmla="*/ 0 w 121245"/>
                  <a:gd name="connsiteY0" fmla="*/ 6972 h 140727"/>
                  <a:gd name="connsiteX1" fmla="*/ 60623 w 121245"/>
                  <a:gd name="connsiteY1" fmla="*/ 102237 h 140727"/>
                  <a:gd name="connsiteX2" fmla="*/ 121246 w 121245"/>
                  <a:gd name="connsiteY2" fmla="*/ 128218 h 140727"/>
                  <a:gd name="connsiteX3" fmla="*/ 60623 w 121245"/>
                  <a:gd name="connsiteY3" fmla="*/ 32953 h 140727"/>
                  <a:gd name="connsiteX4" fmla="*/ 0 w 121245"/>
                  <a:gd name="connsiteY4" fmla="*/ 6972 h 140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0727">
                    <a:moveTo>
                      <a:pt x="0" y="6972"/>
                    </a:moveTo>
                    <a:cubicBezTo>
                      <a:pt x="0" y="24293"/>
                      <a:pt x="25981" y="67595"/>
                      <a:pt x="60623" y="102237"/>
                    </a:cubicBezTo>
                    <a:cubicBezTo>
                      <a:pt x="95265" y="136878"/>
                      <a:pt x="121246" y="154199"/>
                      <a:pt x="121246" y="128218"/>
                    </a:cubicBezTo>
                    <a:cubicBezTo>
                      <a:pt x="121246" y="110897"/>
                      <a:pt x="95265" y="67595"/>
                      <a:pt x="60623" y="32953"/>
                    </a:cubicBezTo>
                    <a:cubicBezTo>
                      <a:pt x="25981" y="6972"/>
                      <a:pt x="0" y="-10349"/>
                      <a:pt x="0" y="697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83" name="Freeform: Shape 271">
                <a:extLst>
                  <a:ext uri="{FF2B5EF4-FFF2-40B4-BE49-F238E27FC236}">
                    <a16:creationId xmlns:a16="http://schemas.microsoft.com/office/drawing/2014/main" xmlns="" id="{B338596F-519E-4AD8-9A86-C17FFD24EAB9}"/>
                  </a:ext>
                </a:extLst>
              </p:cNvPr>
              <p:cNvSpPr/>
              <p:nvPr/>
            </p:nvSpPr>
            <p:spPr>
              <a:xfrm>
                <a:off x="-581182" y="3414894"/>
                <a:ext cx="121245" cy="145065"/>
              </a:xfrm>
              <a:custGeom>
                <a:avLst/>
                <a:gdLst>
                  <a:gd name="connsiteX0" fmla="*/ 60623 w 121245"/>
                  <a:gd name="connsiteY0" fmla="*/ 43005 h 145065"/>
                  <a:gd name="connsiteX1" fmla="*/ 0 w 121245"/>
                  <a:gd name="connsiteY1" fmla="*/ 138270 h 145065"/>
                  <a:gd name="connsiteX2" fmla="*/ 60623 w 121245"/>
                  <a:gd name="connsiteY2" fmla="*/ 103628 h 145065"/>
                  <a:gd name="connsiteX3" fmla="*/ 121246 w 121245"/>
                  <a:gd name="connsiteY3" fmla="*/ 8364 h 145065"/>
                  <a:gd name="connsiteX4" fmla="*/ 60623 w 121245"/>
                  <a:gd name="connsiteY4" fmla="*/ 43005 h 145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5065">
                    <a:moveTo>
                      <a:pt x="60623" y="43005"/>
                    </a:moveTo>
                    <a:cubicBezTo>
                      <a:pt x="25981" y="77647"/>
                      <a:pt x="0" y="120949"/>
                      <a:pt x="0" y="138270"/>
                    </a:cubicBezTo>
                    <a:cubicBezTo>
                      <a:pt x="0" y="155591"/>
                      <a:pt x="25981" y="138270"/>
                      <a:pt x="60623" y="103628"/>
                    </a:cubicBezTo>
                    <a:cubicBezTo>
                      <a:pt x="95265" y="68987"/>
                      <a:pt x="121246" y="34345"/>
                      <a:pt x="121246" y="8364"/>
                    </a:cubicBezTo>
                    <a:cubicBezTo>
                      <a:pt x="121246" y="-8957"/>
                      <a:pt x="95265" y="-297"/>
                      <a:pt x="60623" y="4300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52" name="Graphic 1">
              <a:extLst>
                <a:ext uri="{FF2B5EF4-FFF2-40B4-BE49-F238E27FC236}">
                  <a16:creationId xmlns:a16="http://schemas.microsoft.com/office/drawing/2014/main" xmlns="" id="{210AC3B4-F424-4F76-8E64-B6D6F427B66A}"/>
                </a:ext>
              </a:extLst>
            </p:cNvPr>
            <p:cNvGrpSpPr/>
            <p:nvPr/>
          </p:nvGrpSpPr>
          <p:grpSpPr>
            <a:xfrm>
              <a:off x="-218852" y="3019477"/>
              <a:ext cx="40013" cy="435829"/>
              <a:chOff x="-295388" y="3182980"/>
              <a:chExt cx="121245" cy="1320615"/>
            </a:xfrm>
            <a:grpFill/>
          </p:grpSpPr>
          <p:sp>
            <p:nvSpPr>
              <p:cNvPr id="778" name="Freeform: Shape 266">
                <a:extLst>
                  <a:ext uri="{FF2B5EF4-FFF2-40B4-BE49-F238E27FC236}">
                    <a16:creationId xmlns:a16="http://schemas.microsoft.com/office/drawing/2014/main" xmlns="" id="{B211F809-C5A4-481E-96EC-97B56EE1CDBA}"/>
                  </a:ext>
                </a:extLst>
              </p:cNvPr>
              <p:cNvSpPr/>
              <p:nvPr/>
            </p:nvSpPr>
            <p:spPr>
              <a:xfrm>
                <a:off x="-243425" y="3214068"/>
                <a:ext cx="17320" cy="1249779"/>
              </a:xfrm>
              <a:custGeom>
                <a:avLst/>
                <a:gdLst>
                  <a:gd name="connsiteX0" fmla="*/ 0 w 17320"/>
                  <a:gd name="connsiteY0" fmla="*/ 10000 h 1249779"/>
                  <a:gd name="connsiteX1" fmla="*/ 0 w 17320"/>
                  <a:gd name="connsiteY1" fmla="*/ 1239780 h 1249779"/>
                  <a:gd name="connsiteX2" fmla="*/ 17321 w 17320"/>
                  <a:gd name="connsiteY2" fmla="*/ 1239780 h 1249779"/>
                  <a:gd name="connsiteX3" fmla="*/ 17321 w 17320"/>
                  <a:gd name="connsiteY3" fmla="*/ 10000 h 1249779"/>
                  <a:gd name="connsiteX4" fmla="*/ 0 w 17320"/>
                  <a:gd name="connsiteY4" fmla="*/ 10000 h 12497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249779">
                    <a:moveTo>
                      <a:pt x="0" y="10000"/>
                    </a:moveTo>
                    <a:cubicBezTo>
                      <a:pt x="0" y="417040"/>
                      <a:pt x="0" y="824080"/>
                      <a:pt x="0" y="1239780"/>
                    </a:cubicBezTo>
                    <a:cubicBezTo>
                      <a:pt x="0" y="1248440"/>
                      <a:pt x="17321" y="1257101"/>
                      <a:pt x="17321" y="1239780"/>
                    </a:cubicBezTo>
                    <a:cubicBezTo>
                      <a:pt x="17321" y="832740"/>
                      <a:pt x="17321" y="425700"/>
                      <a:pt x="17321" y="10000"/>
                    </a:cubicBezTo>
                    <a:cubicBezTo>
                      <a:pt x="1732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79" name="Freeform: Shape 267">
                <a:extLst>
                  <a:ext uri="{FF2B5EF4-FFF2-40B4-BE49-F238E27FC236}">
                    <a16:creationId xmlns:a16="http://schemas.microsoft.com/office/drawing/2014/main" xmlns="" id="{3082EC7F-DE37-4B8B-B551-097ACEFA59F5}"/>
                  </a:ext>
                </a:extLst>
              </p:cNvPr>
              <p:cNvSpPr/>
              <p:nvPr/>
            </p:nvSpPr>
            <p:spPr>
              <a:xfrm>
                <a:off x="-295388" y="4372493"/>
                <a:ext cx="121245" cy="131103"/>
              </a:xfrm>
              <a:custGeom>
                <a:avLst/>
                <a:gdLst>
                  <a:gd name="connsiteX0" fmla="*/ 60623 w 121245"/>
                  <a:gd name="connsiteY0" fmla="*/ 12072 h 131103"/>
                  <a:gd name="connsiteX1" fmla="*/ 0 w 121245"/>
                  <a:gd name="connsiteY1" fmla="*/ 20732 h 131103"/>
                  <a:gd name="connsiteX2" fmla="*/ 60623 w 121245"/>
                  <a:gd name="connsiteY2" fmla="*/ 115997 h 131103"/>
                  <a:gd name="connsiteX3" fmla="*/ 121246 w 121245"/>
                  <a:gd name="connsiteY3" fmla="*/ 98676 h 131103"/>
                  <a:gd name="connsiteX4" fmla="*/ 60623 w 121245"/>
                  <a:gd name="connsiteY4" fmla="*/ 12072 h 1311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1103">
                    <a:moveTo>
                      <a:pt x="60623" y="12072"/>
                    </a:moveTo>
                    <a:cubicBezTo>
                      <a:pt x="25981" y="-5249"/>
                      <a:pt x="0" y="-5249"/>
                      <a:pt x="0" y="20732"/>
                    </a:cubicBezTo>
                    <a:cubicBezTo>
                      <a:pt x="0" y="46713"/>
                      <a:pt x="25981" y="90015"/>
                      <a:pt x="60623" y="115997"/>
                    </a:cubicBezTo>
                    <a:cubicBezTo>
                      <a:pt x="95265" y="141978"/>
                      <a:pt x="121246" y="133317"/>
                      <a:pt x="121246" y="98676"/>
                    </a:cubicBezTo>
                    <a:cubicBezTo>
                      <a:pt x="121246" y="64034"/>
                      <a:pt x="95265" y="29393"/>
                      <a:pt x="60623" y="1207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80" name="Freeform: Shape 268">
                <a:extLst>
                  <a:ext uri="{FF2B5EF4-FFF2-40B4-BE49-F238E27FC236}">
                    <a16:creationId xmlns:a16="http://schemas.microsoft.com/office/drawing/2014/main" xmlns="" id="{66F693D6-B09E-458A-A82A-5B289369C746}"/>
                  </a:ext>
                </a:extLst>
              </p:cNvPr>
              <p:cNvSpPr/>
              <p:nvPr/>
            </p:nvSpPr>
            <p:spPr>
              <a:xfrm>
                <a:off x="-295388" y="3182980"/>
                <a:ext cx="121245" cy="134719"/>
              </a:xfrm>
              <a:custGeom>
                <a:avLst/>
                <a:gdLst>
                  <a:gd name="connsiteX0" fmla="*/ 60623 w 121245"/>
                  <a:gd name="connsiteY0" fmla="*/ 15107 h 134719"/>
                  <a:gd name="connsiteX1" fmla="*/ 0 w 121245"/>
                  <a:gd name="connsiteY1" fmla="*/ 110371 h 134719"/>
                  <a:gd name="connsiteX2" fmla="*/ 60623 w 121245"/>
                  <a:gd name="connsiteY2" fmla="*/ 119032 h 134719"/>
                  <a:gd name="connsiteX3" fmla="*/ 121246 w 121245"/>
                  <a:gd name="connsiteY3" fmla="*/ 32427 h 134719"/>
                  <a:gd name="connsiteX4" fmla="*/ 60623 w 121245"/>
                  <a:gd name="connsiteY4" fmla="*/ 15107 h 1347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4719">
                    <a:moveTo>
                      <a:pt x="60623" y="15107"/>
                    </a:moveTo>
                    <a:cubicBezTo>
                      <a:pt x="25981" y="41088"/>
                      <a:pt x="0" y="84390"/>
                      <a:pt x="0" y="110371"/>
                    </a:cubicBezTo>
                    <a:cubicBezTo>
                      <a:pt x="0" y="136352"/>
                      <a:pt x="25981" y="145013"/>
                      <a:pt x="60623" y="119032"/>
                    </a:cubicBezTo>
                    <a:cubicBezTo>
                      <a:pt x="95265" y="101711"/>
                      <a:pt x="121246" y="58409"/>
                      <a:pt x="121246" y="32427"/>
                    </a:cubicBezTo>
                    <a:cubicBezTo>
                      <a:pt x="121246" y="-2214"/>
                      <a:pt x="95265" y="-10875"/>
                      <a:pt x="60623" y="1510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53" name="Graphic 1">
              <a:extLst>
                <a:ext uri="{FF2B5EF4-FFF2-40B4-BE49-F238E27FC236}">
                  <a16:creationId xmlns:a16="http://schemas.microsoft.com/office/drawing/2014/main" xmlns="" id="{73A5BE33-904F-41B0-B671-58C3DBAF5772}"/>
                </a:ext>
              </a:extLst>
            </p:cNvPr>
            <p:cNvGrpSpPr/>
            <p:nvPr/>
          </p:nvGrpSpPr>
          <p:grpSpPr>
            <a:xfrm>
              <a:off x="-121677" y="2984005"/>
              <a:ext cx="40013" cy="506329"/>
              <a:chOff x="-934" y="3075495"/>
              <a:chExt cx="121245" cy="1534240"/>
            </a:xfrm>
            <a:grpFill/>
          </p:grpSpPr>
          <p:sp>
            <p:nvSpPr>
              <p:cNvPr id="775" name="Freeform: Shape 263">
                <a:extLst>
                  <a:ext uri="{FF2B5EF4-FFF2-40B4-BE49-F238E27FC236}">
                    <a16:creationId xmlns:a16="http://schemas.microsoft.com/office/drawing/2014/main" xmlns="" id="{B7178C29-0818-4B9E-A59E-14B21A0C5B52}"/>
                  </a:ext>
                </a:extLst>
              </p:cNvPr>
              <p:cNvSpPr/>
              <p:nvPr/>
            </p:nvSpPr>
            <p:spPr>
              <a:xfrm>
                <a:off x="51028" y="3098492"/>
                <a:ext cx="17320" cy="1477941"/>
              </a:xfrm>
              <a:custGeom>
                <a:avLst/>
                <a:gdLst>
                  <a:gd name="connsiteX0" fmla="*/ 0 w 17320"/>
                  <a:gd name="connsiteY0" fmla="*/ 12991 h 1477941"/>
                  <a:gd name="connsiteX1" fmla="*/ 0 w 17320"/>
                  <a:gd name="connsiteY1" fmla="*/ 1467941 h 1477941"/>
                  <a:gd name="connsiteX2" fmla="*/ 17321 w 17320"/>
                  <a:gd name="connsiteY2" fmla="*/ 1467941 h 1477941"/>
                  <a:gd name="connsiteX3" fmla="*/ 17321 w 17320"/>
                  <a:gd name="connsiteY3" fmla="*/ 12991 h 1477941"/>
                  <a:gd name="connsiteX4" fmla="*/ 0 w 17320"/>
                  <a:gd name="connsiteY4" fmla="*/ 12991 h 14779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477941">
                    <a:moveTo>
                      <a:pt x="0" y="12991"/>
                    </a:moveTo>
                    <a:cubicBezTo>
                      <a:pt x="0" y="497974"/>
                      <a:pt x="0" y="982958"/>
                      <a:pt x="0" y="1467941"/>
                    </a:cubicBezTo>
                    <a:cubicBezTo>
                      <a:pt x="0" y="1476602"/>
                      <a:pt x="17321" y="1485262"/>
                      <a:pt x="17321" y="1467941"/>
                    </a:cubicBezTo>
                    <a:cubicBezTo>
                      <a:pt x="17321" y="982958"/>
                      <a:pt x="17321" y="497974"/>
                      <a:pt x="17321" y="12991"/>
                    </a:cubicBezTo>
                    <a:cubicBezTo>
                      <a:pt x="1732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76" name="Freeform: Shape 264">
                <a:extLst>
                  <a:ext uri="{FF2B5EF4-FFF2-40B4-BE49-F238E27FC236}">
                    <a16:creationId xmlns:a16="http://schemas.microsoft.com/office/drawing/2014/main" xmlns="" id="{72DA64AE-D228-4B3A-8C50-C06346496182}"/>
                  </a:ext>
                </a:extLst>
              </p:cNvPr>
              <p:cNvSpPr/>
              <p:nvPr/>
            </p:nvSpPr>
            <p:spPr>
              <a:xfrm>
                <a:off x="-934" y="4479829"/>
                <a:ext cx="121245" cy="129906"/>
              </a:xfrm>
              <a:custGeom>
                <a:avLst/>
                <a:gdLst>
                  <a:gd name="connsiteX0" fmla="*/ 60623 w 121245"/>
                  <a:gd name="connsiteY0" fmla="*/ 0 h 129906"/>
                  <a:gd name="connsiteX1" fmla="*/ 0 w 121245"/>
                  <a:gd name="connsiteY1" fmla="*/ 51963 h 129906"/>
                  <a:gd name="connsiteX2" fmla="*/ 60623 w 121245"/>
                  <a:gd name="connsiteY2" fmla="*/ 129906 h 129906"/>
                  <a:gd name="connsiteX3" fmla="*/ 121246 w 121245"/>
                  <a:gd name="connsiteY3" fmla="*/ 69283 h 129906"/>
                  <a:gd name="connsiteX4" fmla="*/ 60623 w 121245"/>
                  <a:gd name="connsiteY4" fmla="*/ 0 h 1299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29906">
                    <a:moveTo>
                      <a:pt x="60623" y="0"/>
                    </a:moveTo>
                    <a:cubicBezTo>
                      <a:pt x="25981" y="0"/>
                      <a:pt x="0" y="17321"/>
                      <a:pt x="0" y="51963"/>
                    </a:cubicBezTo>
                    <a:cubicBezTo>
                      <a:pt x="0" y="86604"/>
                      <a:pt x="25981" y="121246"/>
                      <a:pt x="60623" y="129906"/>
                    </a:cubicBezTo>
                    <a:cubicBezTo>
                      <a:pt x="95265" y="129906"/>
                      <a:pt x="121246" y="103925"/>
                      <a:pt x="121246" y="69283"/>
                    </a:cubicBezTo>
                    <a:cubicBezTo>
                      <a:pt x="121246" y="34642"/>
                      <a:pt x="95265" y="8660"/>
                      <a:pt x="60623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77" name="Freeform: Shape 265">
                <a:extLst>
                  <a:ext uri="{FF2B5EF4-FFF2-40B4-BE49-F238E27FC236}">
                    <a16:creationId xmlns:a16="http://schemas.microsoft.com/office/drawing/2014/main" xmlns="" id="{5260BCB2-41B4-461D-A79A-CCFE05F46CDB}"/>
                  </a:ext>
                </a:extLst>
              </p:cNvPr>
              <p:cNvSpPr/>
              <p:nvPr/>
            </p:nvSpPr>
            <p:spPr>
              <a:xfrm>
                <a:off x="-934" y="3075495"/>
                <a:ext cx="121245" cy="131252"/>
              </a:xfrm>
              <a:custGeom>
                <a:avLst/>
                <a:gdLst>
                  <a:gd name="connsiteX0" fmla="*/ 60623 w 121245"/>
                  <a:gd name="connsiteY0" fmla="*/ 1346 h 131252"/>
                  <a:gd name="connsiteX1" fmla="*/ 0 w 121245"/>
                  <a:gd name="connsiteY1" fmla="*/ 79290 h 131252"/>
                  <a:gd name="connsiteX2" fmla="*/ 60623 w 121245"/>
                  <a:gd name="connsiteY2" fmla="*/ 131252 h 131252"/>
                  <a:gd name="connsiteX3" fmla="*/ 121246 w 121245"/>
                  <a:gd name="connsiteY3" fmla="*/ 61969 h 131252"/>
                  <a:gd name="connsiteX4" fmla="*/ 60623 w 121245"/>
                  <a:gd name="connsiteY4" fmla="*/ 1346 h 1312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1252">
                    <a:moveTo>
                      <a:pt x="60623" y="1346"/>
                    </a:moveTo>
                    <a:cubicBezTo>
                      <a:pt x="25981" y="10006"/>
                      <a:pt x="0" y="44648"/>
                      <a:pt x="0" y="79290"/>
                    </a:cubicBezTo>
                    <a:cubicBezTo>
                      <a:pt x="0" y="113931"/>
                      <a:pt x="25981" y="131252"/>
                      <a:pt x="60623" y="131252"/>
                    </a:cubicBezTo>
                    <a:cubicBezTo>
                      <a:pt x="95265" y="122592"/>
                      <a:pt x="121246" y="96611"/>
                      <a:pt x="121246" y="61969"/>
                    </a:cubicBezTo>
                    <a:cubicBezTo>
                      <a:pt x="121246" y="27327"/>
                      <a:pt x="95265" y="-7314"/>
                      <a:pt x="60623" y="134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54" name="Graphic 1">
              <a:extLst>
                <a:ext uri="{FF2B5EF4-FFF2-40B4-BE49-F238E27FC236}">
                  <a16:creationId xmlns:a16="http://schemas.microsoft.com/office/drawing/2014/main" xmlns="" id="{D733676F-1DEE-43D0-ACB2-E9BAAF35054A}"/>
                </a:ext>
              </a:extLst>
            </p:cNvPr>
            <p:cNvGrpSpPr/>
            <p:nvPr/>
          </p:nvGrpSpPr>
          <p:grpSpPr>
            <a:xfrm>
              <a:off x="-27360" y="2996889"/>
              <a:ext cx="40013" cy="478539"/>
              <a:chOff x="284859" y="3114535"/>
              <a:chExt cx="121245" cy="1450032"/>
            </a:xfrm>
            <a:grpFill/>
          </p:grpSpPr>
          <p:sp>
            <p:nvSpPr>
              <p:cNvPr id="772" name="Freeform: Shape 260">
                <a:extLst>
                  <a:ext uri="{FF2B5EF4-FFF2-40B4-BE49-F238E27FC236}">
                    <a16:creationId xmlns:a16="http://schemas.microsoft.com/office/drawing/2014/main" xmlns="" id="{00B74147-AAC5-45A8-AEFB-A70ABE9E85EF}"/>
                  </a:ext>
                </a:extLst>
              </p:cNvPr>
              <p:cNvSpPr/>
              <p:nvPr/>
            </p:nvSpPr>
            <p:spPr>
              <a:xfrm>
                <a:off x="336822" y="3139629"/>
                <a:ext cx="17320" cy="1393502"/>
              </a:xfrm>
              <a:custGeom>
                <a:avLst/>
                <a:gdLst>
                  <a:gd name="connsiteX0" fmla="*/ 0 w 17320"/>
                  <a:gd name="connsiteY0" fmla="*/ 6495 h 1393502"/>
                  <a:gd name="connsiteX1" fmla="*/ 0 w 17320"/>
                  <a:gd name="connsiteY1" fmla="*/ 1383502 h 1393502"/>
                  <a:gd name="connsiteX2" fmla="*/ 17321 w 17320"/>
                  <a:gd name="connsiteY2" fmla="*/ 1383502 h 1393502"/>
                  <a:gd name="connsiteX3" fmla="*/ 17321 w 17320"/>
                  <a:gd name="connsiteY3" fmla="*/ 6495 h 1393502"/>
                  <a:gd name="connsiteX4" fmla="*/ 0 w 17320"/>
                  <a:gd name="connsiteY4" fmla="*/ 6495 h 13935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393502">
                    <a:moveTo>
                      <a:pt x="0" y="6495"/>
                    </a:moveTo>
                    <a:cubicBezTo>
                      <a:pt x="0" y="465498"/>
                      <a:pt x="0" y="924500"/>
                      <a:pt x="0" y="1383502"/>
                    </a:cubicBezTo>
                    <a:cubicBezTo>
                      <a:pt x="0" y="1392162"/>
                      <a:pt x="17321" y="1400823"/>
                      <a:pt x="17321" y="1383502"/>
                    </a:cubicBezTo>
                    <a:cubicBezTo>
                      <a:pt x="17321" y="924500"/>
                      <a:pt x="17321" y="465498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73" name="Freeform: Shape 261">
                <a:extLst>
                  <a:ext uri="{FF2B5EF4-FFF2-40B4-BE49-F238E27FC236}">
                    <a16:creationId xmlns:a16="http://schemas.microsoft.com/office/drawing/2014/main" xmlns="" id="{6955DCB1-469E-451B-B910-AB48F47EEE51}"/>
                  </a:ext>
                </a:extLst>
              </p:cNvPr>
              <p:cNvSpPr/>
              <p:nvPr/>
            </p:nvSpPr>
            <p:spPr>
              <a:xfrm>
                <a:off x="284859" y="4441940"/>
                <a:ext cx="121245" cy="122628"/>
              </a:xfrm>
              <a:custGeom>
                <a:avLst/>
                <a:gdLst>
                  <a:gd name="connsiteX0" fmla="*/ 60623 w 121245"/>
                  <a:gd name="connsiteY0" fmla="*/ 3248 h 122628"/>
                  <a:gd name="connsiteX1" fmla="*/ 0 w 121245"/>
                  <a:gd name="connsiteY1" fmla="*/ 81191 h 122628"/>
                  <a:gd name="connsiteX2" fmla="*/ 60623 w 121245"/>
                  <a:gd name="connsiteY2" fmla="*/ 115833 h 122628"/>
                  <a:gd name="connsiteX3" fmla="*/ 121246 w 121245"/>
                  <a:gd name="connsiteY3" fmla="*/ 29229 h 122628"/>
                  <a:gd name="connsiteX4" fmla="*/ 60623 w 121245"/>
                  <a:gd name="connsiteY4" fmla="*/ 3248 h 122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22628">
                    <a:moveTo>
                      <a:pt x="60623" y="3248"/>
                    </a:moveTo>
                    <a:cubicBezTo>
                      <a:pt x="25981" y="11908"/>
                      <a:pt x="0" y="46550"/>
                      <a:pt x="0" y="81191"/>
                    </a:cubicBezTo>
                    <a:cubicBezTo>
                      <a:pt x="0" y="115833"/>
                      <a:pt x="25981" y="133154"/>
                      <a:pt x="60623" y="115833"/>
                    </a:cubicBezTo>
                    <a:cubicBezTo>
                      <a:pt x="95265" y="98512"/>
                      <a:pt x="121246" y="63871"/>
                      <a:pt x="121246" y="29229"/>
                    </a:cubicBezTo>
                    <a:cubicBezTo>
                      <a:pt x="121246" y="3248"/>
                      <a:pt x="95265" y="-5413"/>
                      <a:pt x="60623" y="324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74" name="Freeform: Shape 262">
                <a:extLst>
                  <a:ext uri="{FF2B5EF4-FFF2-40B4-BE49-F238E27FC236}">
                    <a16:creationId xmlns:a16="http://schemas.microsoft.com/office/drawing/2014/main" xmlns="" id="{E4997923-E002-474D-83E1-E8BC1E6B7BFB}"/>
                  </a:ext>
                </a:extLst>
              </p:cNvPr>
              <p:cNvSpPr/>
              <p:nvPr/>
            </p:nvSpPr>
            <p:spPr>
              <a:xfrm>
                <a:off x="284859" y="3114535"/>
                <a:ext cx="121245" cy="121317"/>
              </a:xfrm>
              <a:custGeom>
                <a:avLst/>
                <a:gdLst>
                  <a:gd name="connsiteX0" fmla="*/ 60623 w 121245"/>
                  <a:gd name="connsiteY0" fmla="*/ 5608 h 121317"/>
                  <a:gd name="connsiteX1" fmla="*/ 0 w 121245"/>
                  <a:gd name="connsiteY1" fmla="*/ 40250 h 121317"/>
                  <a:gd name="connsiteX2" fmla="*/ 60623 w 121245"/>
                  <a:gd name="connsiteY2" fmla="*/ 118194 h 121317"/>
                  <a:gd name="connsiteX3" fmla="*/ 121246 w 121245"/>
                  <a:gd name="connsiteY3" fmla="*/ 83552 h 121317"/>
                  <a:gd name="connsiteX4" fmla="*/ 60623 w 121245"/>
                  <a:gd name="connsiteY4" fmla="*/ 5608 h 121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21317">
                    <a:moveTo>
                      <a:pt x="60623" y="5608"/>
                    </a:moveTo>
                    <a:cubicBezTo>
                      <a:pt x="25981" y="-11713"/>
                      <a:pt x="0" y="14269"/>
                      <a:pt x="0" y="40250"/>
                    </a:cubicBezTo>
                    <a:cubicBezTo>
                      <a:pt x="0" y="74892"/>
                      <a:pt x="25981" y="109533"/>
                      <a:pt x="60623" y="118194"/>
                    </a:cubicBezTo>
                    <a:cubicBezTo>
                      <a:pt x="95265" y="126854"/>
                      <a:pt x="121246" y="118194"/>
                      <a:pt x="121246" y="83552"/>
                    </a:cubicBezTo>
                    <a:cubicBezTo>
                      <a:pt x="121246" y="57571"/>
                      <a:pt x="95265" y="22929"/>
                      <a:pt x="60623" y="560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55" name="Graphic 1">
              <a:extLst>
                <a:ext uri="{FF2B5EF4-FFF2-40B4-BE49-F238E27FC236}">
                  <a16:creationId xmlns:a16="http://schemas.microsoft.com/office/drawing/2014/main" xmlns="" id="{B4F75ACE-A332-4BB6-A0EB-F788DF2803B4}"/>
                </a:ext>
              </a:extLst>
            </p:cNvPr>
            <p:cNvGrpSpPr/>
            <p:nvPr/>
          </p:nvGrpSpPr>
          <p:grpSpPr>
            <a:xfrm>
              <a:off x="66958" y="3055506"/>
              <a:ext cx="40457" cy="363771"/>
              <a:chOff x="570653" y="3292153"/>
              <a:chExt cx="122591" cy="1102271"/>
            </a:xfrm>
            <a:grpFill/>
          </p:grpSpPr>
          <p:sp>
            <p:nvSpPr>
              <p:cNvPr id="769" name="Freeform: Shape 257">
                <a:extLst>
                  <a:ext uri="{FF2B5EF4-FFF2-40B4-BE49-F238E27FC236}">
                    <a16:creationId xmlns:a16="http://schemas.microsoft.com/office/drawing/2014/main" xmlns="" id="{993EECA2-8930-4A0D-A859-D520C5804F5A}"/>
                  </a:ext>
                </a:extLst>
              </p:cNvPr>
              <p:cNvSpPr/>
              <p:nvPr/>
            </p:nvSpPr>
            <p:spPr>
              <a:xfrm>
                <a:off x="622615" y="3326654"/>
                <a:ext cx="17320" cy="1024609"/>
              </a:xfrm>
              <a:custGeom>
                <a:avLst/>
                <a:gdLst>
                  <a:gd name="connsiteX0" fmla="*/ 0 w 17320"/>
                  <a:gd name="connsiteY0" fmla="*/ 10000 h 1024609"/>
                  <a:gd name="connsiteX1" fmla="*/ 0 w 17320"/>
                  <a:gd name="connsiteY1" fmla="*/ 1014609 h 1024609"/>
                  <a:gd name="connsiteX2" fmla="*/ 17321 w 17320"/>
                  <a:gd name="connsiteY2" fmla="*/ 1014609 h 1024609"/>
                  <a:gd name="connsiteX3" fmla="*/ 17321 w 17320"/>
                  <a:gd name="connsiteY3" fmla="*/ 10000 h 1024609"/>
                  <a:gd name="connsiteX4" fmla="*/ 0 w 17320"/>
                  <a:gd name="connsiteY4" fmla="*/ 10000 h 10246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024609">
                    <a:moveTo>
                      <a:pt x="0" y="10000"/>
                    </a:moveTo>
                    <a:cubicBezTo>
                      <a:pt x="0" y="347756"/>
                      <a:pt x="0" y="676853"/>
                      <a:pt x="0" y="1014609"/>
                    </a:cubicBezTo>
                    <a:cubicBezTo>
                      <a:pt x="0" y="1023269"/>
                      <a:pt x="17321" y="1031930"/>
                      <a:pt x="17321" y="1014609"/>
                    </a:cubicBezTo>
                    <a:cubicBezTo>
                      <a:pt x="17321" y="676853"/>
                      <a:pt x="17321" y="347756"/>
                      <a:pt x="17321" y="10000"/>
                    </a:cubicBezTo>
                    <a:cubicBezTo>
                      <a:pt x="1732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70" name="Freeform: Shape 258">
                <a:extLst>
                  <a:ext uri="{FF2B5EF4-FFF2-40B4-BE49-F238E27FC236}">
                    <a16:creationId xmlns:a16="http://schemas.microsoft.com/office/drawing/2014/main" xmlns="" id="{B1AC339F-7930-4602-B5B5-A7B8EDDC7EDF}"/>
                  </a:ext>
                </a:extLst>
              </p:cNvPr>
              <p:cNvSpPr/>
              <p:nvPr/>
            </p:nvSpPr>
            <p:spPr>
              <a:xfrm>
                <a:off x="570653" y="4259907"/>
                <a:ext cx="122591" cy="134516"/>
              </a:xfrm>
              <a:custGeom>
                <a:avLst/>
                <a:gdLst>
                  <a:gd name="connsiteX0" fmla="*/ 60623 w 122591"/>
                  <a:gd name="connsiteY0" fmla="*/ 20732 h 134516"/>
                  <a:gd name="connsiteX1" fmla="*/ 0 w 122591"/>
                  <a:gd name="connsiteY1" fmla="*/ 115997 h 134516"/>
                  <a:gd name="connsiteX2" fmla="*/ 60623 w 122591"/>
                  <a:gd name="connsiteY2" fmla="*/ 107336 h 134516"/>
                  <a:gd name="connsiteX3" fmla="*/ 121246 w 122591"/>
                  <a:gd name="connsiteY3" fmla="*/ 12072 h 134516"/>
                  <a:gd name="connsiteX4" fmla="*/ 60623 w 122591"/>
                  <a:gd name="connsiteY4" fmla="*/ 20732 h 1345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91" h="134516">
                    <a:moveTo>
                      <a:pt x="60623" y="20732"/>
                    </a:moveTo>
                    <a:cubicBezTo>
                      <a:pt x="25981" y="46713"/>
                      <a:pt x="0" y="90015"/>
                      <a:pt x="0" y="115997"/>
                    </a:cubicBezTo>
                    <a:cubicBezTo>
                      <a:pt x="0" y="141978"/>
                      <a:pt x="25981" y="141978"/>
                      <a:pt x="60623" y="107336"/>
                    </a:cubicBezTo>
                    <a:cubicBezTo>
                      <a:pt x="95265" y="72694"/>
                      <a:pt x="121246" y="29392"/>
                      <a:pt x="121246" y="12072"/>
                    </a:cubicBezTo>
                    <a:cubicBezTo>
                      <a:pt x="129906" y="-5249"/>
                      <a:pt x="95265" y="-5249"/>
                      <a:pt x="60623" y="2073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71" name="Freeform: Shape 259">
                <a:extLst>
                  <a:ext uri="{FF2B5EF4-FFF2-40B4-BE49-F238E27FC236}">
                    <a16:creationId xmlns:a16="http://schemas.microsoft.com/office/drawing/2014/main" xmlns="" id="{A5425843-CA36-4056-A29D-99D411479A88}"/>
                  </a:ext>
                </a:extLst>
              </p:cNvPr>
              <p:cNvSpPr/>
              <p:nvPr/>
            </p:nvSpPr>
            <p:spPr>
              <a:xfrm>
                <a:off x="570653" y="3292153"/>
                <a:ext cx="121245" cy="138132"/>
              </a:xfrm>
              <a:custGeom>
                <a:avLst/>
                <a:gdLst>
                  <a:gd name="connsiteX0" fmla="*/ 0 w 121245"/>
                  <a:gd name="connsiteY0" fmla="*/ 18520 h 138132"/>
                  <a:gd name="connsiteX1" fmla="*/ 60623 w 121245"/>
                  <a:gd name="connsiteY1" fmla="*/ 113784 h 138132"/>
                  <a:gd name="connsiteX2" fmla="*/ 121246 w 121245"/>
                  <a:gd name="connsiteY2" fmla="*/ 122445 h 138132"/>
                  <a:gd name="connsiteX3" fmla="*/ 60623 w 121245"/>
                  <a:gd name="connsiteY3" fmla="*/ 27180 h 138132"/>
                  <a:gd name="connsiteX4" fmla="*/ 0 w 121245"/>
                  <a:gd name="connsiteY4" fmla="*/ 18520 h 1381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8132">
                    <a:moveTo>
                      <a:pt x="0" y="18520"/>
                    </a:moveTo>
                    <a:cubicBezTo>
                      <a:pt x="0" y="44501"/>
                      <a:pt x="25981" y="87803"/>
                      <a:pt x="60623" y="113784"/>
                    </a:cubicBezTo>
                    <a:cubicBezTo>
                      <a:pt x="95265" y="139766"/>
                      <a:pt x="121246" y="148426"/>
                      <a:pt x="121246" y="122445"/>
                    </a:cubicBezTo>
                    <a:cubicBezTo>
                      <a:pt x="121246" y="105124"/>
                      <a:pt x="95265" y="53161"/>
                      <a:pt x="60623" y="27180"/>
                    </a:cubicBezTo>
                    <a:cubicBezTo>
                      <a:pt x="25981" y="-7461"/>
                      <a:pt x="0" y="-7461"/>
                      <a:pt x="0" y="1852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56" name="Graphic 1">
              <a:extLst>
                <a:ext uri="{FF2B5EF4-FFF2-40B4-BE49-F238E27FC236}">
                  <a16:creationId xmlns:a16="http://schemas.microsoft.com/office/drawing/2014/main" xmlns="" id="{85E07BE7-DB55-462F-8E0E-5F253FC6B44B}"/>
                </a:ext>
              </a:extLst>
            </p:cNvPr>
            <p:cNvGrpSpPr/>
            <p:nvPr/>
          </p:nvGrpSpPr>
          <p:grpSpPr>
            <a:xfrm>
              <a:off x="164134" y="3146647"/>
              <a:ext cx="40013" cy="182565"/>
              <a:chOff x="865107" y="3568320"/>
              <a:chExt cx="121245" cy="553196"/>
            </a:xfrm>
            <a:grpFill/>
          </p:grpSpPr>
          <p:sp>
            <p:nvSpPr>
              <p:cNvPr id="766" name="Freeform: Shape 254">
                <a:extLst>
                  <a:ext uri="{FF2B5EF4-FFF2-40B4-BE49-F238E27FC236}">
                    <a16:creationId xmlns:a16="http://schemas.microsoft.com/office/drawing/2014/main" xmlns="" id="{FFE483BA-6F62-41E4-97C7-B67BE0A66B26}"/>
                  </a:ext>
                </a:extLst>
              </p:cNvPr>
              <p:cNvSpPr/>
              <p:nvPr/>
            </p:nvSpPr>
            <p:spPr>
              <a:xfrm>
                <a:off x="917070" y="3621108"/>
                <a:ext cx="17320" cy="444360"/>
              </a:xfrm>
              <a:custGeom>
                <a:avLst/>
                <a:gdLst>
                  <a:gd name="connsiteX0" fmla="*/ 0 w 17320"/>
                  <a:gd name="connsiteY0" fmla="*/ 10000 h 444360"/>
                  <a:gd name="connsiteX1" fmla="*/ 0 w 17320"/>
                  <a:gd name="connsiteY1" fmla="*/ 434361 h 444360"/>
                  <a:gd name="connsiteX2" fmla="*/ 17321 w 17320"/>
                  <a:gd name="connsiteY2" fmla="*/ 434361 h 444360"/>
                  <a:gd name="connsiteX3" fmla="*/ 17321 w 17320"/>
                  <a:gd name="connsiteY3" fmla="*/ 10000 h 444360"/>
                  <a:gd name="connsiteX4" fmla="*/ 0 w 17320"/>
                  <a:gd name="connsiteY4" fmla="*/ 10000 h 4443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444360">
                    <a:moveTo>
                      <a:pt x="0" y="10000"/>
                    </a:moveTo>
                    <a:cubicBezTo>
                      <a:pt x="0" y="148567"/>
                      <a:pt x="0" y="287134"/>
                      <a:pt x="0" y="434361"/>
                    </a:cubicBezTo>
                    <a:cubicBezTo>
                      <a:pt x="0" y="443021"/>
                      <a:pt x="17321" y="451682"/>
                      <a:pt x="17321" y="434361"/>
                    </a:cubicBezTo>
                    <a:cubicBezTo>
                      <a:pt x="17321" y="295794"/>
                      <a:pt x="17321" y="157227"/>
                      <a:pt x="17321" y="10000"/>
                    </a:cubicBezTo>
                    <a:cubicBezTo>
                      <a:pt x="1732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67" name="Freeform: Shape 255">
                <a:extLst>
                  <a:ext uri="{FF2B5EF4-FFF2-40B4-BE49-F238E27FC236}">
                    <a16:creationId xmlns:a16="http://schemas.microsoft.com/office/drawing/2014/main" xmlns="" id="{8917315D-D8FD-4CAA-A4D3-42C20EBF2B38}"/>
                  </a:ext>
                </a:extLst>
              </p:cNvPr>
              <p:cNvSpPr/>
              <p:nvPr/>
            </p:nvSpPr>
            <p:spPr>
              <a:xfrm>
                <a:off x="865107" y="3975846"/>
                <a:ext cx="121245" cy="145670"/>
              </a:xfrm>
              <a:custGeom>
                <a:avLst/>
                <a:gdLst>
                  <a:gd name="connsiteX0" fmla="*/ 0 w 121245"/>
                  <a:gd name="connsiteY0" fmla="*/ 140245 h 145670"/>
                  <a:gd name="connsiteX1" fmla="*/ 60623 w 121245"/>
                  <a:gd name="connsiteY1" fmla="*/ 88283 h 145670"/>
                  <a:gd name="connsiteX2" fmla="*/ 121246 w 121245"/>
                  <a:gd name="connsiteY2" fmla="*/ 1678 h 145670"/>
                  <a:gd name="connsiteX3" fmla="*/ 60623 w 121245"/>
                  <a:gd name="connsiteY3" fmla="*/ 53641 h 145670"/>
                  <a:gd name="connsiteX4" fmla="*/ 0 w 121245"/>
                  <a:gd name="connsiteY4" fmla="*/ 140245 h 1456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5670">
                    <a:moveTo>
                      <a:pt x="0" y="140245"/>
                    </a:moveTo>
                    <a:cubicBezTo>
                      <a:pt x="0" y="157566"/>
                      <a:pt x="25981" y="131585"/>
                      <a:pt x="60623" y="88283"/>
                    </a:cubicBezTo>
                    <a:cubicBezTo>
                      <a:pt x="95265" y="44981"/>
                      <a:pt x="121246" y="10339"/>
                      <a:pt x="121246" y="1678"/>
                    </a:cubicBezTo>
                    <a:cubicBezTo>
                      <a:pt x="121246" y="-6982"/>
                      <a:pt x="95265" y="18999"/>
                      <a:pt x="60623" y="53641"/>
                    </a:cubicBezTo>
                    <a:cubicBezTo>
                      <a:pt x="25981" y="88283"/>
                      <a:pt x="0" y="122924"/>
                      <a:pt x="0" y="14024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68" name="Freeform: Shape 256">
                <a:extLst>
                  <a:ext uri="{FF2B5EF4-FFF2-40B4-BE49-F238E27FC236}">
                    <a16:creationId xmlns:a16="http://schemas.microsoft.com/office/drawing/2014/main" xmlns="" id="{505A40AA-3097-4476-A4A9-2F107910E87D}"/>
                  </a:ext>
                </a:extLst>
              </p:cNvPr>
              <p:cNvSpPr/>
              <p:nvPr/>
            </p:nvSpPr>
            <p:spPr>
              <a:xfrm>
                <a:off x="865107" y="3568320"/>
                <a:ext cx="121245" cy="142410"/>
              </a:xfrm>
              <a:custGeom>
                <a:avLst/>
                <a:gdLst>
                  <a:gd name="connsiteX0" fmla="*/ 0 w 121245"/>
                  <a:gd name="connsiteY0" fmla="*/ 2165 h 142410"/>
                  <a:gd name="connsiteX1" fmla="*/ 60623 w 121245"/>
                  <a:gd name="connsiteY1" fmla="*/ 88769 h 142410"/>
                  <a:gd name="connsiteX2" fmla="*/ 121246 w 121245"/>
                  <a:gd name="connsiteY2" fmla="*/ 140732 h 142410"/>
                  <a:gd name="connsiteX3" fmla="*/ 60623 w 121245"/>
                  <a:gd name="connsiteY3" fmla="*/ 54128 h 142410"/>
                  <a:gd name="connsiteX4" fmla="*/ 0 w 121245"/>
                  <a:gd name="connsiteY4" fmla="*/ 2165 h 142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2410">
                    <a:moveTo>
                      <a:pt x="0" y="2165"/>
                    </a:moveTo>
                    <a:cubicBezTo>
                      <a:pt x="0" y="19486"/>
                      <a:pt x="25981" y="54128"/>
                      <a:pt x="60623" y="88769"/>
                    </a:cubicBezTo>
                    <a:cubicBezTo>
                      <a:pt x="95265" y="123411"/>
                      <a:pt x="121246" y="149392"/>
                      <a:pt x="121246" y="140732"/>
                    </a:cubicBezTo>
                    <a:cubicBezTo>
                      <a:pt x="121246" y="132071"/>
                      <a:pt x="95265" y="97430"/>
                      <a:pt x="60623" y="54128"/>
                    </a:cubicBezTo>
                    <a:cubicBezTo>
                      <a:pt x="25981" y="10826"/>
                      <a:pt x="0" y="-6495"/>
                      <a:pt x="0" y="216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57" name="Graphic 1">
              <a:extLst>
                <a:ext uri="{FF2B5EF4-FFF2-40B4-BE49-F238E27FC236}">
                  <a16:creationId xmlns:a16="http://schemas.microsoft.com/office/drawing/2014/main" xmlns="" id="{9C29BAC4-76F4-4FCA-9F63-2BD20A728F92}"/>
                </a:ext>
              </a:extLst>
            </p:cNvPr>
            <p:cNvGrpSpPr/>
            <p:nvPr/>
          </p:nvGrpSpPr>
          <p:grpSpPr>
            <a:xfrm>
              <a:off x="258451" y="3172536"/>
              <a:ext cx="40013" cy="126852"/>
              <a:chOff x="1150901" y="3646769"/>
              <a:chExt cx="121245" cy="384377"/>
            </a:xfrm>
            <a:grpFill/>
          </p:grpSpPr>
          <p:sp>
            <p:nvSpPr>
              <p:cNvPr id="763" name="Freeform: Shape 251">
                <a:extLst>
                  <a:ext uri="{FF2B5EF4-FFF2-40B4-BE49-F238E27FC236}">
                    <a16:creationId xmlns:a16="http://schemas.microsoft.com/office/drawing/2014/main" xmlns="" id="{504F63AD-708E-4247-B48B-9C247CF3FFFE}"/>
                  </a:ext>
                </a:extLst>
              </p:cNvPr>
              <p:cNvSpPr/>
              <p:nvPr/>
            </p:nvSpPr>
            <p:spPr>
              <a:xfrm>
                <a:off x="1202863" y="3707712"/>
                <a:ext cx="17320" cy="271152"/>
              </a:xfrm>
              <a:custGeom>
                <a:avLst/>
                <a:gdLst>
                  <a:gd name="connsiteX0" fmla="*/ 0 w 17320"/>
                  <a:gd name="connsiteY0" fmla="*/ 10000 h 271152"/>
                  <a:gd name="connsiteX1" fmla="*/ 0 w 17320"/>
                  <a:gd name="connsiteY1" fmla="*/ 261152 h 271152"/>
                  <a:gd name="connsiteX2" fmla="*/ 17321 w 17320"/>
                  <a:gd name="connsiteY2" fmla="*/ 261152 h 271152"/>
                  <a:gd name="connsiteX3" fmla="*/ 17321 w 17320"/>
                  <a:gd name="connsiteY3" fmla="*/ 10000 h 271152"/>
                  <a:gd name="connsiteX4" fmla="*/ 0 w 17320"/>
                  <a:gd name="connsiteY4" fmla="*/ 10000 h 2711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271152">
                    <a:moveTo>
                      <a:pt x="0" y="10000"/>
                    </a:moveTo>
                    <a:cubicBezTo>
                      <a:pt x="0" y="96604"/>
                      <a:pt x="0" y="174548"/>
                      <a:pt x="0" y="261152"/>
                    </a:cubicBezTo>
                    <a:cubicBezTo>
                      <a:pt x="0" y="269813"/>
                      <a:pt x="17321" y="278473"/>
                      <a:pt x="17321" y="261152"/>
                    </a:cubicBezTo>
                    <a:cubicBezTo>
                      <a:pt x="17321" y="174548"/>
                      <a:pt x="17321" y="96604"/>
                      <a:pt x="17321" y="10000"/>
                    </a:cubicBezTo>
                    <a:cubicBezTo>
                      <a:pt x="1732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64" name="Freeform: Shape 252">
                <a:extLst>
                  <a:ext uri="{FF2B5EF4-FFF2-40B4-BE49-F238E27FC236}">
                    <a16:creationId xmlns:a16="http://schemas.microsoft.com/office/drawing/2014/main" xmlns="" id="{29484325-11C9-4C9E-B86A-8F76DFE5C278}"/>
                  </a:ext>
                </a:extLst>
              </p:cNvPr>
              <p:cNvSpPr/>
              <p:nvPr/>
            </p:nvSpPr>
            <p:spPr>
              <a:xfrm>
                <a:off x="1150901" y="3646769"/>
                <a:ext cx="121245" cy="140226"/>
              </a:xfrm>
              <a:custGeom>
                <a:avLst/>
                <a:gdLst>
                  <a:gd name="connsiteX0" fmla="*/ 60623 w 121245"/>
                  <a:gd name="connsiteY0" fmla="*/ 62282 h 140226"/>
                  <a:gd name="connsiteX1" fmla="*/ 0 w 121245"/>
                  <a:gd name="connsiteY1" fmla="*/ 140226 h 140226"/>
                  <a:gd name="connsiteX2" fmla="*/ 60623 w 121245"/>
                  <a:gd name="connsiteY2" fmla="*/ 79603 h 140226"/>
                  <a:gd name="connsiteX3" fmla="*/ 121246 w 121245"/>
                  <a:gd name="connsiteY3" fmla="*/ 1659 h 140226"/>
                  <a:gd name="connsiteX4" fmla="*/ 60623 w 121245"/>
                  <a:gd name="connsiteY4" fmla="*/ 62282 h 1402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0226">
                    <a:moveTo>
                      <a:pt x="60623" y="62282"/>
                    </a:moveTo>
                    <a:cubicBezTo>
                      <a:pt x="25981" y="105584"/>
                      <a:pt x="0" y="140226"/>
                      <a:pt x="0" y="140226"/>
                    </a:cubicBezTo>
                    <a:cubicBezTo>
                      <a:pt x="0" y="140226"/>
                      <a:pt x="25981" y="114245"/>
                      <a:pt x="60623" y="79603"/>
                    </a:cubicBezTo>
                    <a:cubicBezTo>
                      <a:pt x="95265" y="44961"/>
                      <a:pt x="121246" y="10320"/>
                      <a:pt x="121246" y="1659"/>
                    </a:cubicBezTo>
                    <a:cubicBezTo>
                      <a:pt x="121246" y="-7001"/>
                      <a:pt x="95265" y="18980"/>
                      <a:pt x="60623" y="6228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65" name="Freeform: Shape 253">
                <a:extLst>
                  <a:ext uri="{FF2B5EF4-FFF2-40B4-BE49-F238E27FC236}">
                    <a16:creationId xmlns:a16="http://schemas.microsoft.com/office/drawing/2014/main" xmlns="" id="{C4731899-690C-4C16-A6DD-204BF16FE4CE}"/>
                  </a:ext>
                </a:extLst>
              </p:cNvPr>
              <p:cNvSpPr/>
              <p:nvPr/>
            </p:nvSpPr>
            <p:spPr>
              <a:xfrm>
                <a:off x="1150901" y="3890920"/>
                <a:ext cx="121245" cy="140226"/>
              </a:xfrm>
              <a:custGeom>
                <a:avLst/>
                <a:gdLst>
                  <a:gd name="connsiteX0" fmla="*/ 0 w 121245"/>
                  <a:gd name="connsiteY0" fmla="*/ 0 h 140226"/>
                  <a:gd name="connsiteX1" fmla="*/ 60623 w 121245"/>
                  <a:gd name="connsiteY1" fmla="*/ 77944 h 140226"/>
                  <a:gd name="connsiteX2" fmla="*/ 121246 w 121245"/>
                  <a:gd name="connsiteY2" fmla="*/ 138567 h 140226"/>
                  <a:gd name="connsiteX3" fmla="*/ 60623 w 121245"/>
                  <a:gd name="connsiteY3" fmla="*/ 60623 h 140226"/>
                  <a:gd name="connsiteX4" fmla="*/ 0 w 121245"/>
                  <a:gd name="connsiteY4" fmla="*/ 0 h 1402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0226">
                    <a:moveTo>
                      <a:pt x="0" y="0"/>
                    </a:moveTo>
                    <a:cubicBezTo>
                      <a:pt x="0" y="0"/>
                      <a:pt x="25981" y="43302"/>
                      <a:pt x="60623" y="77944"/>
                    </a:cubicBezTo>
                    <a:cubicBezTo>
                      <a:pt x="95265" y="121246"/>
                      <a:pt x="121246" y="147227"/>
                      <a:pt x="121246" y="138567"/>
                    </a:cubicBezTo>
                    <a:cubicBezTo>
                      <a:pt x="121246" y="129906"/>
                      <a:pt x="95265" y="95265"/>
                      <a:pt x="60623" y="60623"/>
                    </a:cubicBezTo>
                    <a:cubicBezTo>
                      <a:pt x="25981" y="2598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58" name="Graphic 1">
              <a:extLst>
                <a:ext uri="{FF2B5EF4-FFF2-40B4-BE49-F238E27FC236}">
                  <a16:creationId xmlns:a16="http://schemas.microsoft.com/office/drawing/2014/main" xmlns="" id="{96D29014-75EE-4CDD-B0FE-ED124DAB3822}"/>
                </a:ext>
              </a:extLst>
            </p:cNvPr>
            <p:cNvGrpSpPr/>
            <p:nvPr/>
          </p:nvGrpSpPr>
          <p:grpSpPr>
            <a:xfrm>
              <a:off x="355627" y="3074321"/>
              <a:ext cx="40013" cy="323823"/>
              <a:chOff x="1445355" y="3349163"/>
              <a:chExt cx="121245" cy="981224"/>
            </a:xfrm>
            <a:grpFill/>
          </p:grpSpPr>
          <p:sp>
            <p:nvSpPr>
              <p:cNvPr id="760" name="Freeform: Shape 248">
                <a:extLst>
                  <a:ext uri="{FF2B5EF4-FFF2-40B4-BE49-F238E27FC236}">
                    <a16:creationId xmlns:a16="http://schemas.microsoft.com/office/drawing/2014/main" xmlns="" id="{CE80F54C-0F43-4A40-AF9F-5F4173245672}"/>
                  </a:ext>
                </a:extLst>
              </p:cNvPr>
              <p:cNvSpPr/>
              <p:nvPr/>
            </p:nvSpPr>
            <p:spPr>
              <a:xfrm>
                <a:off x="1488657" y="3399442"/>
                <a:ext cx="19088" cy="891197"/>
              </a:xfrm>
              <a:custGeom>
                <a:avLst/>
                <a:gdLst>
                  <a:gd name="connsiteX0" fmla="*/ 0 w 19088"/>
                  <a:gd name="connsiteY0" fmla="*/ 6495 h 891197"/>
                  <a:gd name="connsiteX1" fmla="*/ 0 w 19088"/>
                  <a:gd name="connsiteY1" fmla="*/ 881198 h 891197"/>
                  <a:gd name="connsiteX2" fmla="*/ 17321 w 19088"/>
                  <a:gd name="connsiteY2" fmla="*/ 881198 h 891197"/>
                  <a:gd name="connsiteX3" fmla="*/ 17321 w 19088"/>
                  <a:gd name="connsiteY3" fmla="*/ 6495 h 891197"/>
                  <a:gd name="connsiteX4" fmla="*/ 0 w 19088"/>
                  <a:gd name="connsiteY4" fmla="*/ 6495 h 891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88" h="891197">
                    <a:moveTo>
                      <a:pt x="0" y="6495"/>
                    </a:moveTo>
                    <a:cubicBezTo>
                      <a:pt x="0" y="300950"/>
                      <a:pt x="0" y="586743"/>
                      <a:pt x="0" y="881198"/>
                    </a:cubicBezTo>
                    <a:cubicBezTo>
                      <a:pt x="0" y="889858"/>
                      <a:pt x="17321" y="898518"/>
                      <a:pt x="17321" y="881198"/>
                    </a:cubicBezTo>
                    <a:cubicBezTo>
                      <a:pt x="17321" y="586743"/>
                      <a:pt x="17321" y="300950"/>
                      <a:pt x="17321" y="6495"/>
                    </a:cubicBezTo>
                    <a:cubicBezTo>
                      <a:pt x="2598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61" name="Freeform: Shape 249">
                <a:extLst>
                  <a:ext uri="{FF2B5EF4-FFF2-40B4-BE49-F238E27FC236}">
                    <a16:creationId xmlns:a16="http://schemas.microsoft.com/office/drawing/2014/main" xmlns="" id="{2C274F06-4959-4E0B-8E6E-D4390E07EFE6}"/>
                  </a:ext>
                </a:extLst>
              </p:cNvPr>
              <p:cNvSpPr/>
              <p:nvPr/>
            </p:nvSpPr>
            <p:spPr>
              <a:xfrm>
                <a:off x="1445355" y="3349163"/>
                <a:ext cx="121245" cy="134717"/>
              </a:xfrm>
              <a:custGeom>
                <a:avLst/>
                <a:gdLst>
                  <a:gd name="connsiteX0" fmla="*/ 60623 w 121245"/>
                  <a:gd name="connsiteY0" fmla="*/ 30793 h 134717"/>
                  <a:gd name="connsiteX1" fmla="*/ 0 w 121245"/>
                  <a:gd name="connsiteY1" fmla="*/ 126057 h 134717"/>
                  <a:gd name="connsiteX2" fmla="*/ 60623 w 121245"/>
                  <a:gd name="connsiteY2" fmla="*/ 100076 h 134717"/>
                  <a:gd name="connsiteX3" fmla="*/ 121246 w 121245"/>
                  <a:gd name="connsiteY3" fmla="*/ 4811 h 134717"/>
                  <a:gd name="connsiteX4" fmla="*/ 60623 w 121245"/>
                  <a:gd name="connsiteY4" fmla="*/ 30793 h 134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4717">
                    <a:moveTo>
                      <a:pt x="60623" y="30793"/>
                    </a:moveTo>
                    <a:cubicBezTo>
                      <a:pt x="25981" y="65434"/>
                      <a:pt x="0" y="108736"/>
                      <a:pt x="0" y="126057"/>
                    </a:cubicBezTo>
                    <a:cubicBezTo>
                      <a:pt x="0" y="143378"/>
                      <a:pt x="25981" y="134718"/>
                      <a:pt x="60623" y="100076"/>
                    </a:cubicBezTo>
                    <a:cubicBezTo>
                      <a:pt x="95265" y="74095"/>
                      <a:pt x="121246" y="30793"/>
                      <a:pt x="121246" y="4811"/>
                    </a:cubicBezTo>
                    <a:cubicBezTo>
                      <a:pt x="121246" y="-3849"/>
                      <a:pt x="95265" y="-3849"/>
                      <a:pt x="60623" y="3079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62" name="Freeform: Shape 250">
                <a:extLst>
                  <a:ext uri="{FF2B5EF4-FFF2-40B4-BE49-F238E27FC236}">
                    <a16:creationId xmlns:a16="http://schemas.microsoft.com/office/drawing/2014/main" xmlns="" id="{C33B1665-0303-40F9-A532-E4116781B6D8}"/>
                  </a:ext>
                </a:extLst>
              </p:cNvPr>
              <p:cNvSpPr/>
              <p:nvPr/>
            </p:nvSpPr>
            <p:spPr>
              <a:xfrm>
                <a:off x="1445355" y="4195723"/>
                <a:ext cx="121245" cy="134664"/>
              </a:xfrm>
              <a:custGeom>
                <a:avLst/>
                <a:gdLst>
                  <a:gd name="connsiteX0" fmla="*/ 60623 w 121245"/>
                  <a:gd name="connsiteY0" fmla="*/ 32953 h 134664"/>
                  <a:gd name="connsiteX1" fmla="*/ 0 w 121245"/>
                  <a:gd name="connsiteY1" fmla="*/ 6972 h 134664"/>
                  <a:gd name="connsiteX2" fmla="*/ 60623 w 121245"/>
                  <a:gd name="connsiteY2" fmla="*/ 102237 h 134664"/>
                  <a:gd name="connsiteX3" fmla="*/ 121246 w 121245"/>
                  <a:gd name="connsiteY3" fmla="*/ 119558 h 134664"/>
                  <a:gd name="connsiteX4" fmla="*/ 60623 w 121245"/>
                  <a:gd name="connsiteY4" fmla="*/ 32953 h 1346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4664">
                    <a:moveTo>
                      <a:pt x="60623" y="32953"/>
                    </a:moveTo>
                    <a:cubicBezTo>
                      <a:pt x="25981" y="6972"/>
                      <a:pt x="0" y="-10349"/>
                      <a:pt x="0" y="6972"/>
                    </a:cubicBezTo>
                    <a:cubicBezTo>
                      <a:pt x="0" y="24293"/>
                      <a:pt x="25981" y="67595"/>
                      <a:pt x="60623" y="102237"/>
                    </a:cubicBezTo>
                    <a:cubicBezTo>
                      <a:pt x="95265" y="136878"/>
                      <a:pt x="121246" y="145539"/>
                      <a:pt x="121246" y="119558"/>
                    </a:cubicBezTo>
                    <a:cubicBezTo>
                      <a:pt x="121246" y="102237"/>
                      <a:pt x="95265" y="58935"/>
                      <a:pt x="60623" y="3295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59" name="Graphic 1">
              <a:extLst>
                <a:ext uri="{FF2B5EF4-FFF2-40B4-BE49-F238E27FC236}">
                  <a16:creationId xmlns:a16="http://schemas.microsoft.com/office/drawing/2014/main" xmlns="" id="{2B28F896-2C33-42D1-B017-95E1F1A968E8}"/>
                </a:ext>
              </a:extLst>
            </p:cNvPr>
            <p:cNvGrpSpPr/>
            <p:nvPr/>
          </p:nvGrpSpPr>
          <p:grpSpPr>
            <a:xfrm>
              <a:off x="449944" y="3007314"/>
              <a:ext cx="40013" cy="460155"/>
              <a:chOff x="1731149" y="3146125"/>
              <a:chExt cx="121245" cy="1394327"/>
            </a:xfrm>
            <a:grpFill/>
          </p:grpSpPr>
          <p:sp>
            <p:nvSpPr>
              <p:cNvPr id="757" name="Freeform: Shape 245">
                <a:extLst>
                  <a:ext uri="{FF2B5EF4-FFF2-40B4-BE49-F238E27FC236}">
                    <a16:creationId xmlns:a16="http://schemas.microsoft.com/office/drawing/2014/main" xmlns="" id="{F72217FA-7DB2-4B6F-A95A-DC76651D7594}"/>
                  </a:ext>
                </a:extLst>
              </p:cNvPr>
              <p:cNvSpPr/>
              <p:nvPr/>
            </p:nvSpPr>
            <p:spPr>
              <a:xfrm>
                <a:off x="1783112" y="3182931"/>
                <a:ext cx="17320" cy="1324218"/>
              </a:xfrm>
              <a:custGeom>
                <a:avLst/>
                <a:gdLst>
                  <a:gd name="connsiteX0" fmla="*/ 0 w 17320"/>
                  <a:gd name="connsiteY0" fmla="*/ 6495 h 1324218"/>
                  <a:gd name="connsiteX1" fmla="*/ 0 w 17320"/>
                  <a:gd name="connsiteY1" fmla="*/ 1314219 h 1324218"/>
                  <a:gd name="connsiteX2" fmla="*/ 17321 w 17320"/>
                  <a:gd name="connsiteY2" fmla="*/ 1314219 h 1324218"/>
                  <a:gd name="connsiteX3" fmla="*/ 17321 w 17320"/>
                  <a:gd name="connsiteY3" fmla="*/ 6495 h 1324218"/>
                  <a:gd name="connsiteX4" fmla="*/ 0 w 17320"/>
                  <a:gd name="connsiteY4" fmla="*/ 6495 h 13242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324218">
                    <a:moveTo>
                      <a:pt x="0" y="6495"/>
                    </a:moveTo>
                    <a:cubicBezTo>
                      <a:pt x="0" y="439516"/>
                      <a:pt x="0" y="881198"/>
                      <a:pt x="0" y="1314219"/>
                    </a:cubicBezTo>
                    <a:cubicBezTo>
                      <a:pt x="0" y="1322879"/>
                      <a:pt x="17321" y="1331539"/>
                      <a:pt x="17321" y="1314219"/>
                    </a:cubicBezTo>
                    <a:cubicBezTo>
                      <a:pt x="17321" y="881198"/>
                      <a:pt x="17321" y="439516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58" name="Freeform: Shape 246">
                <a:extLst>
                  <a:ext uri="{FF2B5EF4-FFF2-40B4-BE49-F238E27FC236}">
                    <a16:creationId xmlns:a16="http://schemas.microsoft.com/office/drawing/2014/main" xmlns="" id="{36B60C2E-8287-47A4-AE0C-2AFA50468C84}"/>
                  </a:ext>
                </a:extLst>
              </p:cNvPr>
              <p:cNvSpPr/>
              <p:nvPr/>
            </p:nvSpPr>
            <p:spPr>
              <a:xfrm>
                <a:off x="1731149" y="3146125"/>
                <a:ext cx="121245" cy="130257"/>
              </a:xfrm>
              <a:custGeom>
                <a:avLst/>
                <a:gdLst>
                  <a:gd name="connsiteX0" fmla="*/ 60623 w 121245"/>
                  <a:gd name="connsiteY0" fmla="*/ 8660 h 130257"/>
                  <a:gd name="connsiteX1" fmla="*/ 0 w 121245"/>
                  <a:gd name="connsiteY1" fmla="*/ 103925 h 130257"/>
                  <a:gd name="connsiteX2" fmla="*/ 60623 w 121245"/>
                  <a:gd name="connsiteY2" fmla="*/ 121246 h 130257"/>
                  <a:gd name="connsiteX3" fmla="*/ 121246 w 121245"/>
                  <a:gd name="connsiteY3" fmla="*/ 34642 h 130257"/>
                  <a:gd name="connsiteX4" fmla="*/ 60623 w 121245"/>
                  <a:gd name="connsiteY4" fmla="*/ 8660 h 130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0257">
                    <a:moveTo>
                      <a:pt x="60623" y="8660"/>
                    </a:moveTo>
                    <a:cubicBezTo>
                      <a:pt x="25981" y="25981"/>
                      <a:pt x="0" y="69283"/>
                      <a:pt x="0" y="103925"/>
                    </a:cubicBezTo>
                    <a:cubicBezTo>
                      <a:pt x="0" y="129906"/>
                      <a:pt x="25981" y="138567"/>
                      <a:pt x="60623" y="121246"/>
                    </a:cubicBezTo>
                    <a:cubicBezTo>
                      <a:pt x="95265" y="103925"/>
                      <a:pt x="121246" y="69283"/>
                      <a:pt x="121246" y="34642"/>
                    </a:cubicBezTo>
                    <a:cubicBezTo>
                      <a:pt x="121246" y="0"/>
                      <a:pt x="95265" y="-8660"/>
                      <a:pt x="60623" y="866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59" name="Freeform: Shape 247">
                <a:extLst>
                  <a:ext uri="{FF2B5EF4-FFF2-40B4-BE49-F238E27FC236}">
                    <a16:creationId xmlns:a16="http://schemas.microsoft.com/office/drawing/2014/main" xmlns="" id="{69819C3A-4849-47D3-88F9-89375BC76F1F}"/>
                  </a:ext>
                </a:extLst>
              </p:cNvPr>
              <p:cNvSpPr/>
              <p:nvPr/>
            </p:nvSpPr>
            <p:spPr>
              <a:xfrm>
                <a:off x="1731149" y="4410195"/>
                <a:ext cx="121245" cy="130257"/>
              </a:xfrm>
              <a:custGeom>
                <a:avLst/>
                <a:gdLst>
                  <a:gd name="connsiteX0" fmla="*/ 60623 w 121245"/>
                  <a:gd name="connsiteY0" fmla="*/ 9011 h 130257"/>
                  <a:gd name="connsiteX1" fmla="*/ 0 w 121245"/>
                  <a:gd name="connsiteY1" fmla="*/ 26332 h 130257"/>
                  <a:gd name="connsiteX2" fmla="*/ 60623 w 121245"/>
                  <a:gd name="connsiteY2" fmla="*/ 121597 h 130257"/>
                  <a:gd name="connsiteX3" fmla="*/ 121246 w 121245"/>
                  <a:gd name="connsiteY3" fmla="*/ 95615 h 130257"/>
                  <a:gd name="connsiteX4" fmla="*/ 60623 w 121245"/>
                  <a:gd name="connsiteY4" fmla="*/ 9011 h 130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0257">
                    <a:moveTo>
                      <a:pt x="60623" y="9011"/>
                    </a:moveTo>
                    <a:cubicBezTo>
                      <a:pt x="25981" y="-8309"/>
                      <a:pt x="0" y="351"/>
                      <a:pt x="0" y="26332"/>
                    </a:cubicBezTo>
                    <a:cubicBezTo>
                      <a:pt x="0" y="52313"/>
                      <a:pt x="25981" y="95615"/>
                      <a:pt x="60623" y="121597"/>
                    </a:cubicBezTo>
                    <a:cubicBezTo>
                      <a:pt x="95265" y="138918"/>
                      <a:pt x="121246" y="130257"/>
                      <a:pt x="121246" y="95615"/>
                    </a:cubicBezTo>
                    <a:cubicBezTo>
                      <a:pt x="121246" y="60974"/>
                      <a:pt x="95265" y="26332"/>
                      <a:pt x="60623" y="901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60" name="Graphic 1">
              <a:extLst>
                <a:ext uri="{FF2B5EF4-FFF2-40B4-BE49-F238E27FC236}">
                  <a16:creationId xmlns:a16="http://schemas.microsoft.com/office/drawing/2014/main" xmlns="" id="{B45E6438-3025-4C48-B302-8D4781C4A35A}"/>
                </a:ext>
              </a:extLst>
            </p:cNvPr>
            <p:cNvGrpSpPr/>
            <p:nvPr/>
          </p:nvGrpSpPr>
          <p:grpSpPr>
            <a:xfrm>
              <a:off x="544262" y="2981591"/>
              <a:ext cx="40457" cy="511601"/>
              <a:chOff x="2016943" y="3068181"/>
              <a:chExt cx="122591" cy="1550215"/>
            </a:xfrm>
            <a:grpFill/>
          </p:grpSpPr>
          <p:sp>
            <p:nvSpPr>
              <p:cNvPr id="754" name="Freeform: Shape 242">
                <a:extLst>
                  <a:ext uri="{FF2B5EF4-FFF2-40B4-BE49-F238E27FC236}">
                    <a16:creationId xmlns:a16="http://schemas.microsoft.com/office/drawing/2014/main" xmlns="" id="{746F735A-10D3-4351-B5C0-A57F1D615708}"/>
                  </a:ext>
                </a:extLst>
              </p:cNvPr>
              <p:cNvSpPr/>
              <p:nvPr/>
            </p:nvSpPr>
            <p:spPr>
              <a:xfrm>
                <a:off x="2068905" y="3104988"/>
                <a:ext cx="17320" cy="1480106"/>
              </a:xfrm>
              <a:custGeom>
                <a:avLst/>
                <a:gdLst>
                  <a:gd name="connsiteX0" fmla="*/ 0 w 17320"/>
                  <a:gd name="connsiteY0" fmla="*/ 6495 h 1480106"/>
                  <a:gd name="connsiteX1" fmla="*/ 0 w 17320"/>
                  <a:gd name="connsiteY1" fmla="*/ 1470106 h 1480106"/>
                  <a:gd name="connsiteX2" fmla="*/ 17321 w 17320"/>
                  <a:gd name="connsiteY2" fmla="*/ 1470106 h 1480106"/>
                  <a:gd name="connsiteX3" fmla="*/ 17321 w 17320"/>
                  <a:gd name="connsiteY3" fmla="*/ 6495 h 1480106"/>
                  <a:gd name="connsiteX4" fmla="*/ 0 w 17320"/>
                  <a:gd name="connsiteY4" fmla="*/ 6495 h 14801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480106">
                    <a:moveTo>
                      <a:pt x="0" y="6495"/>
                    </a:moveTo>
                    <a:cubicBezTo>
                      <a:pt x="0" y="491479"/>
                      <a:pt x="0" y="985123"/>
                      <a:pt x="0" y="1470106"/>
                    </a:cubicBezTo>
                    <a:cubicBezTo>
                      <a:pt x="0" y="1478767"/>
                      <a:pt x="17321" y="1487427"/>
                      <a:pt x="17321" y="1470106"/>
                    </a:cubicBezTo>
                    <a:cubicBezTo>
                      <a:pt x="17321" y="985123"/>
                      <a:pt x="17321" y="491479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55" name="Freeform: Shape 243">
                <a:extLst>
                  <a:ext uri="{FF2B5EF4-FFF2-40B4-BE49-F238E27FC236}">
                    <a16:creationId xmlns:a16="http://schemas.microsoft.com/office/drawing/2014/main" xmlns="" id="{134B8E3A-707C-4F53-9D10-10076A9F47F9}"/>
                  </a:ext>
                </a:extLst>
              </p:cNvPr>
              <p:cNvSpPr/>
              <p:nvPr/>
            </p:nvSpPr>
            <p:spPr>
              <a:xfrm>
                <a:off x="2016943" y="3068181"/>
                <a:ext cx="122591" cy="129906"/>
              </a:xfrm>
              <a:custGeom>
                <a:avLst/>
                <a:gdLst>
                  <a:gd name="connsiteX0" fmla="*/ 60623 w 122591"/>
                  <a:gd name="connsiteY0" fmla="*/ 0 h 129906"/>
                  <a:gd name="connsiteX1" fmla="*/ 0 w 122591"/>
                  <a:gd name="connsiteY1" fmla="*/ 69283 h 129906"/>
                  <a:gd name="connsiteX2" fmla="*/ 60623 w 122591"/>
                  <a:gd name="connsiteY2" fmla="*/ 129906 h 129906"/>
                  <a:gd name="connsiteX3" fmla="*/ 121246 w 122591"/>
                  <a:gd name="connsiteY3" fmla="*/ 69283 h 129906"/>
                  <a:gd name="connsiteX4" fmla="*/ 60623 w 122591"/>
                  <a:gd name="connsiteY4" fmla="*/ 0 h 1299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91" h="129906">
                    <a:moveTo>
                      <a:pt x="60623" y="0"/>
                    </a:moveTo>
                    <a:cubicBezTo>
                      <a:pt x="25981" y="0"/>
                      <a:pt x="0" y="34642"/>
                      <a:pt x="0" y="69283"/>
                    </a:cubicBezTo>
                    <a:cubicBezTo>
                      <a:pt x="0" y="103925"/>
                      <a:pt x="25981" y="129906"/>
                      <a:pt x="60623" y="129906"/>
                    </a:cubicBezTo>
                    <a:cubicBezTo>
                      <a:pt x="95265" y="129906"/>
                      <a:pt x="121246" y="103925"/>
                      <a:pt x="121246" y="69283"/>
                    </a:cubicBezTo>
                    <a:cubicBezTo>
                      <a:pt x="129906" y="34642"/>
                      <a:pt x="95265" y="0"/>
                      <a:pt x="60623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56" name="Freeform: Shape 244">
                <a:extLst>
                  <a:ext uri="{FF2B5EF4-FFF2-40B4-BE49-F238E27FC236}">
                    <a16:creationId xmlns:a16="http://schemas.microsoft.com/office/drawing/2014/main" xmlns="" id="{DFA8F0AA-EA3E-417A-8FB7-26E5617A61E8}"/>
                  </a:ext>
                </a:extLst>
              </p:cNvPr>
              <p:cNvSpPr/>
              <p:nvPr/>
            </p:nvSpPr>
            <p:spPr>
              <a:xfrm>
                <a:off x="2016943" y="4488490"/>
                <a:ext cx="122591" cy="129906"/>
              </a:xfrm>
              <a:custGeom>
                <a:avLst/>
                <a:gdLst>
                  <a:gd name="connsiteX0" fmla="*/ 60623 w 122591"/>
                  <a:gd name="connsiteY0" fmla="*/ 0 h 129906"/>
                  <a:gd name="connsiteX1" fmla="*/ 0 w 122591"/>
                  <a:gd name="connsiteY1" fmla="*/ 60623 h 129906"/>
                  <a:gd name="connsiteX2" fmla="*/ 60623 w 122591"/>
                  <a:gd name="connsiteY2" fmla="*/ 129906 h 129906"/>
                  <a:gd name="connsiteX3" fmla="*/ 121246 w 122591"/>
                  <a:gd name="connsiteY3" fmla="*/ 60623 h 129906"/>
                  <a:gd name="connsiteX4" fmla="*/ 60623 w 122591"/>
                  <a:gd name="connsiteY4" fmla="*/ 0 h 1299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91" h="129906">
                    <a:moveTo>
                      <a:pt x="60623" y="0"/>
                    </a:moveTo>
                    <a:cubicBezTo>
                      <a:pt x="25981" y="0"/>
                      <a:pt x="0" y="25981"/>
                      <a:pt x="0" y="60623"/>
                    </a:cubicBezTo>
                    <a:cubicBezTo>
                      <a:pt x="0" y="95264"/>
                      <a:pt x="25981" y="129906"/>
                      <a:pt x="60623" y="129906"/>
                    </a:cubicBezTo>
                    <a:cubicBezTo>
                      <a:pt x="95265" y="129906"/>
                      <a:pt x="121246" y="95264"/>
                      <a:pt x="121246" y="60623"/>
                    </a:cubicBezTo>
                    <a:cubicBezTo>
                      <a:pt x="129906" y="25981"/>
                      <a:pt x="95265" y="0"/>
                      <a:pt x="60623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61" name="Graphic 1">
              <a:extLst>
                <a:ext uri="{FF2B5EF4-FFF2-40B4-BE49-F238E27FC236}">
                  <a16:creationId xmlns:a16="http://schemas.microsoft.com/office/drawing/2014/main" xmlns="" id="{15D9412B-F4D9-4893-AB1D-3763248F685B}"/>
                </a:ext>
              </a:extLst>
            </p:cNvPr>
            <p:cNvGrpSpPr/>
            <p:nvPr/>
          </p:nvGrpSpPr>
          <p:grpSpPr>
            <a:xfrm>
              <a:off x="641437" y="3007314"/>
              <a:ext cx="40013" cy="460155"/>
              <a:chOff x="2311397" y="3146125"/>
              <a:chExt cx="121245" cy="1394327"/>
            </a:xfrm>
            <a:grpFill/>
          </p:grpSpPr>
          <p:sp>
            <p:nvSpPr>
              <p:cNvPr id="751" name="Freeform: Shape 239">
                <a:extLst>
                  <a:ext uri="{FF2B5EF4-FFF2-40B4-BE49-F238E27FC236}">
                    <a16:creationId xmlns:a16="http://schemas.microsoft.com/office/drawing/2014/main" xmlns="" id="{75474628-5BFA-4C63-8934-B2551065CFDB}"/>
                  </a:ext>
                </a:extLst>
              </p:cNvPr>
              <p:cNvSpPr/>
              <p:nvPr/>
            </p:nvSpPr>
            <p:spPr>
              <a:xfrm>
                <a:off x="2363360" y="3182931"/>
                <a:ext cx="17320" cy="1324218"/>
              </a:xfrm>
              <a:custGeom>
                <a:avLst/>
                <a:gdLst>
                  <a:gd name="connsiteX0" fmla="*/ 0 w 17320"/>
                  <a:gd name="connsiteY0" fmla="*/ 6495 h 1324218"/>
                  <a:gd name="connsiteX1" fmla="*/ 0 w 17320"/>
                  <a:gd name="connsiteY1" fmla="*/ 1314219 h 1324218"/>
                  <a:gd name="connsiteX2" fmla="*/ 17321 w 17320"/>
                  <a:gd name="connsiteY2" fmla="*/ 1314219 h 1324218"/>
                  <a:gd name="connsiteX3" fmla="*/ 17321 w 17320"/>
                  <a:gd name="connsiteY3" fmla="*/ 6495 h 1324218"/>
                  <a:gd name="connsiteX4" fmla="*/ 0 w 17320"/>
                  <a:gd name="connsiteY4" fmla="*/ 6495 h 13242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324218">
                    <a:moveTo>
                      <a:pt x="0" y="6495"/>
                    </a:moveTo>
                    <a:cubicBezTo>
                      <a:pt x="0" y="439516"/>
                      <a:pt x="0" y="881198"/>
                      <a:pt x="0" y="1314219"/>
                    </a:cubicBezTo>
                    <a:cubicBezTo>
                      <a:pt x="0" y="1322879"/>
                      <a:pt x="17321" y="1331539"/>
                      <a:pt x="17321" y="1314219"/>
                    </a:cubicBezTo>
                    <a:cubicBezTo>
                      <a:pt x="17321" y="881198"/>
                      <a:pt x="17321" y="439516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52" name="Freeform: Shape 240">
                <a:extLst>
                  <a:ext uri="{FF2B5EF4-FFF2-40B4-BE49-F238E27FC236}">
                    <a16:creationId xmlns:a16="http://schemas.microsoft.com/office/drawing/2014/main" xmlns="" id="{5E9E5CB1-42ED-484C-AA9D-01BDF3F60BE8}"/>
                  </a:ext>
                </a:extLst>
              </p:cNvPr>
              <p:cNvSpPr/>
              <p:nvPr/>
            </p:nvSpPr>
            <p:spPr>
              <a:xfrm>
                <a:off x="2311397" y="3146125"/>
                <a:ext cx="121245" cy="130257"/>
              </a:xfrm>
              <a:custGeom>
                <a:avLst/>
                <a:gdLst>
                  <a:gd name="connsiteX0" fmla="*/ 60623 w 121245"/>
                  <a:gd name="connsiteY0" fmla="*/ 8660 h 130257"/>
                  <a:gd name="connsiteX1" fmla="*/ 0 w 121245"/>
                  <a:gd name="connsiteY1" fmla="*/ 34642 h 130257"/>
                  <a:gd name="connsiteX2" fmla="*/ 60623 w 121245"/>
                  <a:gd name="connsiteY2" fmla="*/ 121246 h 130257"/>
                  <a:gd name="connsiteX3" fmla="*/ 121246 w 121245"/>
                  <a:gd name="connsiteY3" fmla="*/ 103925 h 130257"/>
                  <a:gd name="connsiteX4" fmla="*/ 60623 w 121245"/>
                  <a:gd name="connsiteY4" fmla="*/ 8660 h 130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0257">
                    <a:moveTo>
                      <a:pt x="60623" y="8660"/>
                    </a:moveTo>
                    <a:cubicBezTo>
                      <a:pt x="25981" y="-8660"/>
                      <a:pt x="0" y="0"/>
                      <a:pt x="0" y="34642"/>
                    </a:cubicBezTo>
                    <a:cubicBezTo>
                      <a:pt x="0" y="69283"/>
                      <a:pt x="25981" y="103925"/>
                      <a:pt x="60623" y="121246"/>
                    </a:cubicBezTo>
                    <a:cubicBezTo>
                      <a:pt x="95265" y="138567"/>
                      <a:pt x="121246" y="129906"/>
                      <a:pt x="121246" y="103925"/>
                    </a:cubicBezTo>
                    <a:cubicBezTo>
                      <a:pt x="121246" y="69283"/>
                      <a:pt x="95265" y="25981"/>
                      <a:pt x="60623" y="866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53" name="Freeform: Shape 241">
                <a:extLst>
                  <a:ext uri="{FF2B5EF4-FFF2-40B4-BE49-F238E27FC236}">
                    <a16:creationId xmlns:a16="http://schemas.microsoft.com/office/drawing/2014/main" xmlns="" id="{19A47CE9-9EB8-4A4F-AC99-4224C898F3EE}"/>
                  </a:ext>
                </a:extLst>
              </p:cNvPr>
              <p:cNvSpPr/>
              <p:nvPr/>
            </p:nvSpPr>
            <p:spPr>
              <a:xfrm>
                <a:off x="2311397" y="4410195"/>
                <a:ext cx="121245" cy="130257"/>
              </a:xfrm>
              <a:custGeom>
                <a:avLst/>
                <a:gdLst>
                  <a:gd name="connsiteX0" fmla="*/ 60623 w 121245"/>
                  <a:gd name="connsiteY0" fmla="*/ 9011 h 130257"/>
                  <a:gd name="connsiteX1" fmla="*/ 0 w 121245"/>
                  <a:gd name="connsiteY1" fmla="*/ 95615 h 130257"/>
                  <a:gd name="connsiteX2" fmla="*/ 60623 w 121245"/>
                  <a:gd name="connsiteY2" fmla="*/ 121597 h 130257"/>
                  <a:gd name="connsiteX3" fmla="*/ 121246 w 121245"/>
                  <a:gd name="connsiteY3" fmla="*/ 26332 h 130257"/>
                  <a:gd name="connsiteX4" fmla="*/ 60623 w 121245"/>
                  <a:gd name="connsiteY4" fmla="*/ 9011 h 130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0257">
                    <a:moveTo>
                      <a:pt x="60623" y="9011"/>
                    </a:moveTo>
                    <a:cubicBezTo>
                      <a:pt x="25981" y="26332"/>
                      <a:pt x="0" y="60974"/>
                      <a:pt x="0" y="95615"/>
                    </a:cubicBezTo>
                    <a:cubicBezTo>
                      <a:pt x="0" y="130257"/>
                      <a:pt x="25981" y="138918"/>
                      <a:pt x="60623" y="121597"/>
                    </a:cubicBezTo>
                    <a:cubicBezTo>
                      <a:pt x="95265" y="104276"/>
                      <a:pt x="121246" y="60974"/>
                      <a:pt x="121246" y="26332"/>
                    </a:cubicBezTo>
                    <a:cubicBezTo>
                      <a:pt x="121246" y="351"/>
                      <a:pt x="95265" y="-8309"/>
                      <a:pt x="60623" y="901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62" name="Graphic 1">
              <a:extLst>
                <a:ext uri="{FF2B5EF4-FFF2-40B4-BE49-F238E27FC236}">
                  <a16:creationId xmlns:a16="http://schemas.microsoft.com/office/drawing/2014/main" xmlns="" id="{8C90BE4A-9CA7-4AAC-86F0-7A1124143BD0}"/>
                </a:ext>
              </a:extLst>
            </p:cNvPr>
            <p:cNvGrpSpPr/>
            <p:nvPr/>
          </p:nvGrpSpPr>
          <p:grpSpPr>
            <a:xfrm>
              <a:off x="735755" y="3073781"/>
              <a:ext cx="40013" cy="327220"/>
              <a:chOff x="2597191" y="3347528"/>
              <a:chExt cx="121245" cy="991519"/>
            </a:xfrm>
            <a:grpFill/>
          </p:grpSpPr>
          <p:sp>
            <p:nvSpPr>
              <p:cNvPr id="748" name="Freeform: Shape 236">
                <a:extLst>
                  <a:ext uri="{FF2B5EF4-FFF2-40B4-BE49-F238E27FC236}">
                    <a16:creationId xmlns:a16="http://schemas.microsoft.com/office/drawing/2014/main" xmlns="" id="{9B82DC0A-58CD-4531-8317-54FE6A6B8589}"/>
                  </a:ext>
                </a:extLst>
              </p:cNvPr>
              <p:cNvSpPr/>
              <p:nvPr/>
            </p:nvSpPr>
            <p:spPr>
              <a:xfrm>
                <a:off x="2649153" y="3395937"/>
                <a:ext cx="17320" cy="903363"/>
              </a:xfrm>
              <a:custGeom>
                <a:avLst/>
                <a:gdLst>
                  <a:gd name="connsiteX0" fmla="*/ 0 w 17320"/>
                  <a:gd name="connsiteY0" fmla="*/ 10000 h 903363"/>
                  <a:gd name="connsiteX1" fmla="*/ 0 w 17320"/>
                  <a:gd name="connsiteY1" fmla="*/ 893363 h 903363"/>
                  <a:gd name="connsiteX2" fmla="*/ 17321 w 17320"/>
                  <a:gd name="connsiteY2" fmla="*/ 893363 h 903363"/>
                  <a:gd name="connsiteX3" fmla="*/ 17321 w 17320"/>
                  <a:gd name="connsiteY3" fmla="*/ 10000 h 903363"/>
                  <a:gd name="connsiteX4" fmla="*/ 0 w 17320"/>
                  <a:gd name="connsiteY4" fmla="*/ 10000 h 9033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903363">
                    <a:moveTo>
                      <a:pt x="0" y="10000"/>
                    </a:moveTo>
                    <a:cubicBezTo>
                      <a:pt x="0" y="304454"/>
                      <a:pt x="0" y="598909"/>
                      <a:pt x="0" y="893363"/>
                    </a:cubicBezTo>
                    <a:cubicBezTo>
                      <a:pt x="0" y="902023"/>
                      <a:pt x="17321" y="910684"/>
                      <a:pt x="17321" y="893363"/>
                    </a:cubicBezTo>
                    <a:cubicBezTo>
                      <a:pt x="17321" y="598909"/>
                      <a:pt x="17321" y="304454"/>
                      <a:pt x="17321" y="10000"/>
                    </a:cubicBezTo>
                    <a:cubicBezTo>
                      <a:pt x="1732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49" name="Freeform: Shape 237">
                <a:extLst>
                  <a:ext uri="{FF2B5EF4-FFF2-40B4-BE49-F238E27FC236}">
                    <a16:creationId xmlns:a16="http://schemas.microsoft.com/office/drawing/2014/main" xmlns="" id="{FF461EED-3BB2-4D9B-B5CA-A2D47A1AA5CB}"/>
                  </a:ext>
                </a:extLst>
              </p:cNvPr>
              <p:cNvSpPr/>
              <p:nvPr/>
            </p:nvSpPr>
            <p:spPr>
              <a:xfrm>
                <a:off x="2597191" y="3347528"/>
                <a:ext cx="121245" cy="140544"/>
              </a:xfrm>
              <a:custGeom>
                <a:avLst/>
                <a:gdLst>
                  <a:gd name="connsiteX0" fmla="*/ 0 w 121245"/>
                  <a:gd name="connsiteY0" fmla="*/ 15107 h 140544"/>
                  <a:gd name="connsiteX1" fmla="*/ 60623 w 121245"/>
                  <a:gd name="connsiteY1" fmla="*/ 110371 h 140544"/>
                  <a:gd name="connsiteX2" fmla="*/ 121246 w 121245"/>
                  <a:gd name="connsiteY2" fmla="*/ 127692 h 140544"/>
                  <a:gd name="connsiteX3" fmla="*/ 60623 w 121245"/>
                  <a:gd name="connsiteY3" fmla="*/ 32427 h 140544"/>
                  <a:gd name="connsiteX4" fmla="*/ 0 w 121245"/>
                  <a:gd name="connsiteY4" fmla="*/ 15107 h 1405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0544">
                    <a:moveTo>
                      <a:pt x="0" y="15107"/>
                    </a:moveTo>
                    <a:cubicBezTo>
                      <a:pt x="0" y="41088"/>
                      <a:pt x="25982" y="75730"/>
                      <a:pt x="60623" y="110371"/>
                    </a:cubicBezTo>
                    <a:cubicBezTo>
                      <a:pt x="95265" y="136353"/>
                      <a:pt x="121246" y="153673"/>
                      <a:pt x="121246" y="127692"/>
                    </a:cubicBezTo>
                    <a:cubicBezTo>
                      <a:pt x="121246" y="110371"/>
                      <a:pt x="95265" y="67069"/>
                      <a:pt x="60623" y="32427"/>
                    </a:cubicBezTo>
                    <a:cubicBezTo>
                      <a:pt x="25982" y="-2214"/>
                      <a:pt x="0" y="-10875"/>
                      <a:pt x="0" y="1510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50" name="Freeform: Shape 238">
                <a:extLst>
                  <a:ext uri="{FF2B5EF4-FFF2-40B4-BE49-F238E27FC236}">
                    <a16:creationId xmlns:a16="http://schemas.microsoft.com/office/drawing/2014/main" xmlns="" id="{716D88D9-6AC4-4E80-B420-EBFAAD1BB075}"/>
                  </a:ext>
                </a:extLst>
              </p:cNvPr>
              <p:cNvSpPr/>
              <p:nvPr/>
            </p:nvSpPr>
            <p:spPr>
              <a:xfrm>
                <a:off x="2597191" y="4202345"/>
                <a:ext cx="121245" cy="136703"/>
              </a:xfrm>
              <a:custGeom>
                <a:avLst/>
                <a:gdLst>
                  <a:gd name="connsiteX0" fmla="*/ 60623 w 121245"/>
                  <a:gd name="connsiteY0" fmla="*/ 26332 h 136703"/>
                  <a:gd name="connsiteX1" fmla="*/ 0 w 121245"/>
                  <a:gd name="connsiteY1" fmla="*/ 121597 h 136703"/>
                  <a:gd name="connsiteX2" fmla="*/ 60623 w 121245"/>
                  <a:gd name="connsiteY2" fmla="*/ 104276 h 136703"/>
                  <a:gd name="connsiteX3" fmla="*/ 121246 w 121245"/>
                  <a:gd name="connsiteY3" fmla="*/ 9011 h 136703"/>
                  <a:gd name="connsiteX4" fmla="*/ 60623 w 121245"/>
                  <a:gd name="connsiteY4" fmla="*/ 26332 h 1367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6703">
                    <a:moveTo>
                      <a:pt x="60623" y="26332"/>
                    </a:moveTo>
                    <a:cubicBezTo>
                      <a:pt x="25982" y="52313"/>
                      <a:pt x="0" y="95616"/>
                      <a:pt x="0" y="121597"/>
                    </a:cubicBezTo>
                    <a:cubicBezTo>
                      <a:pt x="0" y="147578"/>
                      <a:pt x="25982" y="138918"/>
                      <a:pt x="60623" y="104276"/>
                    </a:cubicBezTo>
                    <a:cubicBezTo>
                      <a:pt x="95265" y="69634"/>
                      <a:pt x="121246" y="26332"/>
                      <a:pt x="121246" y="9011"/>
                    </a:cubicBezTo>
                    <a:cubicBezTo>
                      <a:pt x="121246" y="-8310"/>
                      <a:pt x="95265" y="351"/>
                      <a:pt x="60623" y="2633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63" name="Graphic 1">
              <a:extLst>
                <a:ext uri="{FF2B5EF4-FFF2-40B4-BE49-F238E27FC236}">
                  <a16:creationId xmlns:a16="http://schemas.microsoft.com/office/drawing/2014/main" xmlns="" id="{59A72522-6F2E-4891-8C8A-B94E33491DF5}"/>
                </a:ext>
              </a:extLst>
            </p:cNvPr>
            <p:cNvGrpSpPr/>
            <p:nvPr/>
          </p:nvGrpSpPr>
          <p:grpSpPr>
            <a:xfrm>
              <a:off x="830073" y="3172536"/>
              <a:ext cx="42872" cy="129710"/>
              <a:chOff x="2882985" y="3646769"/>
              <a:chExt cx="129906" cy="393037"/>
            </a:xfrm>
            <a:grpFill/>
          </p:grpSpPr>
          <p:sp>
            <p:nvSpPr>
              <p:cNvPr id="745" name="Freeform: Shape 233">
                <a:extLst>
                  <a:ext uri="{FF2B5EF4-FFF2-40B4-BE49-F238E27FC236}">
                    <a16:creationId xmlns:a16="http://schemas.microsoft.com/office/drawing/2014/main" xmlns="" id="{3BE04676-6BEA-46AF-8203-9054BF9BD6F4}"/>
                  </a:ext>
                </a:extLst>
              </p:cNvPr>
              <p:cNvSpPr/>
              <p:nvPr/>
            </p:nvSpPr>
            <p:spPr>
              <a:xfrm>
                <a:off x="2934947" y="3702556"/>
                <a:ext cx="19088" cy="276308"/>
              </a:xfrm>
              <a:custGeom>
                <a:avLst/>
                <a:gdLst>
                  <a:gd name="connsiteX0" fmla="*/ 0 w 19088"/>
                  <a:gd name="connsiteY0" fmla="*/ 6495 h 276308"/>
                  <a:gd name="connsiteX1" fmla="*/ 0 w 19088"/>
                  <a:gd name="connsiteY1" fmla="*/ 266308 h 276308"/>
                  <a:gd name="connsiteX2" fmla="*/ 17321 w 19088"/>
                  <a:gd name="connsiteY2" fmla="*/ 266308 h 276308"/>
                  <a:gd name="connsiteX3" fmla="*/ 17321 w 19088"/>
                  <a:gd name="connsiteY3" fmla="*/ 6495 h 276308"/>
                  <a:gd name="connsiteX4" fmla="*/ 0 w 19088"/>
                  <a:gd name="connsiteY4" fmla="*/ 6495 h 2763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88" h="276308">
                    <a:moveTo>
                      <a:pt x="0" y="6495"/>
                    </a:moveTo>
                    <a:cubicBezTo>
                      <a:pt x="0" y="93100"/>
                      <a:pt x="0" y="179704"/>
                      <a:pt x="0" y="266308"/>
                    </a:cubicBezTo>
                    <a:cubicBezTo>
                      <a:pt x="0" y="274968"/>
                      <a:pt x="17321" y="283629"/>
                      <a:pt x="17321" y="266308"/>
                    </a:cubicBezTo>
                    <a:cubicBezTo>
                      <a:pt x="17321" y="179704"/>
                      <a:pt x="17321" y="93100"/>
                      <a:pt x="17321" y="6495"/>
                    </a:cubicBezTo>
                    <a:cubicBezTo>
                      <a:pt x="2598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46" name="Freeform: Shape 234">
                <a:extLst>
                  <a:ext uri="{FF2B5EF4-FFF2-40B4-BE49-F238E27FC236}">
                    <a16:creationId xmlns:a16="http://schemas.microsoft.com/office/drawing/2014/main" xmlns="" id="{3C3D7B9E-92F5-4B8F-AAD2-7F020EB9A750}"/>
                  </a:ext>
                </a:extLst>
              </p:cNvPr>
              <p:cNvSpPr/>
              <p:nvPr/>
            </p:nvSpPr>
            <p:spPr>
              <a:xfrm>
                <a:off x="2882985" y="3646769"/>
                <a:ext cx="121245" cy="140226"/>
              </a:xfrm>
              <a:custGeom>
                <a:avLst/>
                <a:gdLst>
                  <a:gd name="connsiteX0" fmla="*/ 0 w 121245"/>
                  <a:gd name="connsiteY0" fmla="*/ 1659 h 140226"/>
                  <a:gd name="connsiteX1" fmla="*/ 60623 w 121245"/>
                  <a:gd name="connsiteY1" fmla="*/ 79603 h 140226"/>
                  <a:gd name="connsiteX2" fmla="*/ 121246 w 121245"/>
                  <a:gd name="connsiteY2" fmla="*/ 140226 h 140226"/>
                  <a:gd name="connsiteX3" fmla="*/ 60623 w 121245"/>
                  <a:gd name="connsiteY3" fmla="*/ 62282 h 140226"/>
                  <a:gd name="connsiteX4" fmla="*/ 0 w 121245"/>
                  <a:gd name="connsiteY4" fmla="*/ 1659 h 1402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0226">
                    <a:moveTo>
                      <a:pt x="0" y="1659"/>
                    </a:moveTo>
                    <a:cubicBezTo>
                      <a:pt x="0" y="10320"/>
                      <a:pt x="25981" y="44961"/>
                      <a:pt x="60623" y="79603"/>
                    </a:cubicBezTo>
                    <a:cubicBezTo>
                      <a:pt x="95264" y="114245"/>
                      <a:pt x="121246" y="140226"/>
                      <a:pt x="121246" y="140226"/>
                    </a:cubicBezTo>
                    <a:cubicBezTo>
                      <a:pt x="121246" y="140226"/>
                      <a:pt x="95264" y="96924"/>
                      <a:pt x="60623" y="62282"/>
                    </a:cubicBezTo>
                    <a:cubicBezTo>
                      <a:pt x="34641" y="18980"/>
                      <a:pt x="0" y="-7001"/>
                      <a:pt x="0" y="165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47" name="Freeform: Shape 235">
                <a:extLst>
                  <a:ext uri="{FF2B5EF4-FFF2-40B4-BE49-F238E27FC236}">
                    <a16:creationId xmlns:a16="http://schemas.microsoft.com/office/drawing/2014/main" xmlns="" id="{466F74CF-5B61-4131-9E43-BE3FDCBBEFF7}"/>
                  </a:ext>
                </a:extLst>
              </p:cNvPr>
              <p:cNvSpPr/>
              <p:nvPr/>
            </p:nvSpPr>
            <p:spPr>
              <a:xfrm>
                <a:off x="2891645" y="3898235"/>
                <a:ext cx="121245" cy="141572"/>
              </a:xfrm>
              <a:custGeom>
                <a:avLst/>
                <a:gdLst>
                  <a:gd name="connsiteX0" fmla="*/ 60623 w 121245"/>
                  <a:gd name="connsiteY0" fmla="*/ 61969 h 141572"/>
                  <a:gd name="connsiteX1" fmla="*/ 0 w 121245"/>
                  <a:gd name="connsiteY1" fmla="*/ 139913 h 141572"/>
                  <a:gd name="connsiteX2" fmla="*/ 60623 w 121245"/>
                  <a:gd name="connsiteY2" fmla="*/ 79290 h 141572"/>
                  <a:gd name="connsiteX3" fmla="*/ 121246 w 121245"/>
                  <a:gd name="connsiteY3" fmla="*/ 1346 h 141572"/>
                  <a:gd name="connsiteX4" fmla="*/ 60623 w 121245"/>
                  <a:gd name="connsiteY4" fmla="*/ 61969 h 141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1572">
                    <a:moveTo>
                      <a:pt x="60623" y="61969"/>
                    </a:moveTo>
                    <a:cubicBezTo>
                      <a:pt x="25981" y="96611"/>
                      <a:pt x="0" y="131252"/>
                      <a:pt x="0" y="139913"/>
                    </a:cubicBezTo>
                    <a:cubicBezTo>
                      <a:pt x="0" y="148573"/>
                      <a:pt x="25981" y="122592"/>
                      <a:pt x="60623" y="79290"/>
                    </a:cubicBezTo>
                    <a:cubicBezTo>
                      <a:pt x="95264" y="35988"/>
                      <a:pt x="121246" y="1346"/>
                      <a:pt x="121246" y="1346"/>
                    </a:cubicBezTo>
                    <a:cubicBezTo>
                      <a:pt x="121246" y="-7314"/>
                      <a:pt x="95264" y="27327"/>
                      <a:pt x="60623" y="6196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64" name="Graphic 1">
              <a:extLst>
                <a:ext uri="{FF2B5EF4-FFF2-40B4-BE49-F238E27FC236}">
                  <a16:creationId xmlns:a16="http://schemas.microsoft.com/office/drawing/2014/main" xmlns="" id="{85126F30-E382-4F96-B374-109F182C78CA}"/>
                </a:ext>
              </a:extLst>
            </p:cNvPr>
            <p:cNvGrpSpPr/>
            <p:nvPr/>
          </p:nvGrpSpPr>
          <p:grpSpPr>
            <a:xfrm>
              <a:off x="927248" y="3146807"/>
              <a:ext cx="40013" cy="178471"/>
              <a:chOff x="3177439" y="3568807"/>
              <a:chExt cx="121245" cy="540789"/>
            </a:xfrm>
            <a:grpFill/>
          </p:grpSpPr>
          <p:sp>
            <p:nvSpPr>
              <p:cNvPr id="742" name="Freeform: Shape 230">
                <a:extLst>
                  <a:ext uri="{FF2B5EF4-FFF2-40B4-BE49-F238E27FC236}">
                    <a16:creationId xmlns:a16="http://schemas.microsoft.com/office/drawing/2014/main" xmlns="" id="{5A6E5E51-B7AC-4074-9657-71AC23F67BBF}"/>
                  </a:ext>
                </a:extLst>
              </p:cNvPr>
              <p:cNvSpPr/>
              <p:nvPr/>
            </p:nvSpPr>
            <p:spPr>
              <a:xfrm>
                <a:off x="3229402" y="3624613"/>
                <a:ext cx="17320" cy="423535"/>
              </a:xfrm>
              <a:custGeom>
                <a:avLst/>
                <a:gdLst>
                  <a:gd name="connsiteX0" fmla="*/ 0 w 17320"/>
                  <a:gd name="connsiteY0" fmla="*/ 6495 h 423535"/>
                  <a:gd name="connsiteX1" fmla="*/ 0 w 17320"/>
                  <a:gd name="connsiteY1" fmla="*/ 413535 h 423535"/>
                  <a:gd name="connsiteX2" fmla="*/ 17321 w 17320"/>
                  <a:gd name="connsiteY2" fmla="*/ 413535 h 423535"/>
                  <a:gd name="connsiteX3" fmla="*/ 17321 w 17320"/>
                  <a:gd name="connsiteY3" fmla="*/ 6495 h 423535"/>
                  <a:gd name="connsiteX4" fmla="*/ 0 w 17320"/>
                  <a:gd name="connsiteY4" fmla="*/ 6495 h 4235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423535">
                    <a:moveTo>
                      <a:pt x="0" y="6495"/>
                    </a:moveTo>
                    <a:cubicBezTo>
                      <a:pt x="0" y="145062"/>
                      <a:pt x="0" y="283629"/>
                      <a:pt x="0" y="413535"/>
                    </a:cubicBezTo>
                    <a:cubicBezTo>
                      <a:pt x="0" y="422195"/>
                      <a:pt x="17321" y="430856"/>
                      <a:pt x="17321" y="413535"/>
                    </a:cubicBezTo>
                    <a:cubicBezTo>
                      <a:pt x="17321" y="274968"/>
                      <a:pt x="17321" y="136402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43" name="Freeform: Shape 231">
                <a:extLst>
                  <a:ext uri="{FF2B5EF4-FFF2-40B4-BE49-F238E27FC236}">
                    <a16:creationId xmlns:a16="http://schemas.microsoft.com/office/drawing/2014/main" xmlns="" id="{2AD5F87B-393D-4ECC-9AF9-FBB9FC6E5231}"/>
                  </a:ext>
                </a:extLst>
              </p:cNvPr>
              <p:cNvSpPr/>
              <p:nvPr/>
            </p:nvSpPr>
            <p:spPr>
              <a:xfrm>
                <a:off x="3177439" y="3968864"/>
                <a:ext cx="121245" cy="140731"/>
              </a:xfrm>
              <a:custGeom>
                <a:avLst/>
                <a:gdLst>
                  <a:gd name="connsiteX0" fmla="*/ 0 w 121245"/>
                  <a:gd name="connsiteY0" fmla="*/ 0 h 140731"/>
                  <a:gd name="connsiteX1" fmla="*/ 60623 w 121245"/>
                  <a:gd name="connsiteY1" fmla="*/ 86604 h 140731"/>
                  <a:gd name="connsiteX2" fmla="*/ 121246 w 121245"/>
                  <a:gd name="connsiteY2" fmla="*/ 138567 h 140731"/>
                  <a:gd name="connsiteX3" fmla="*/ 60623 w 121245"/>
                  <a:gd name="connsiteY3" fmla="*/ 51962 h 140731"/>
                  <a:gd name="connsiteX4" fmla="*/ 0 w 121245"/>
                  <a:gd name="connsiteY4" fmla="*/ 0 h 1407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0731">
                    <a:moveTo>
                      <a:pt x="0" y="0"/>
                    </a:moveTo>
                    <a:cubicBezTo>
                      <a:pt x="0" y="8660"/>
                      <a:pt x="25981" y="43302"/>
                      <a:pt x="60623" y="86604"/>
                    </a:cubicBezTo>
                    <a:cubicBezTo>
                      <a:pt x="95265" y="129906"/>
                      <a:pt x="121246" y="147227"/>
                      <a:pt x="121246" y="138567"/>
                    </a:cubicBezTo>
                    <a:cubicBezTo>
                      <a:pt x="121246" y="121246"/>
                      <a:pt x="95265" y="86604"/>
                      <a:pt x="60623" y="51962"/>
                    </a:cubicBezTo>
                    <a:cubicBezTo>
                      <a:pt x="25981" y="1732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44" name="Freeform: Shape 232">
                <a:extLst>
                  <a:ext uri="{FF2B5EF4-FFF2-40B4-BE49-F238E27FC236}">
                    <a16:creationId xmlns:a16="http://schemas.microsoft.com/office/drawing/2014/main" xmlns="" id="{992C9D88-FB9F-448F-B6F9-6637C7ADCF9C}"/>
                  </a:ext>
                </a:extLst>
              </p:cNvPr>
              <p:cNvSpPr/>
              <p:nvPr/>
            </p:nvSpPr>
            <p:spPr>
              <a:xfrm>
                <a:off x="3177439" y="3568807"/>
                <a:ext cx="121245" cy="141923"/>
              </a:xfrm>
              <a:custGeom>
                <a:avLst/>
                <a:gdLst>
                  <a:gd name="connsiteX0" fmla="*/ 60623 w 121245"/>
                  <a:gd name="connsiteY0" fmla="*/ 53641 h 141923"/>
                  <a:gd name="connsiteX1" fmla="*/ 0 w 121245"/>
                  <a:gd name="connsiteY1" fmla="*/ 140245 h 141923"/>
                  <a:gd name="connsiteX2" fmla="*/ 60623 w 121245"/>
                  <a:gd name="connsiteY2" fmla="*/ 88283 h 141923"/>
                  <a:gd name="connsiteX3" fmla="*/ 121246 w 121245"/>
                  <a:gd name="connsiteY3" fmla="*/ 1679 h 141923"/>
                  <a:gd name="connsiteX4" fmla="*/ 60623 w 121245"/>
                  <a:gd name="connsiteY4" fmla="*/ 53641 h 1419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1923">
                    <a:moveTo>
                      <a:pt x="60623" y="53641"/>
                    </a:moveTo>
                    <a:cubicBezTo>
                      <a:pt x="25981" y="96943"/>
                      <a:pt x="0" y="131585"/>
                      <a:pt x="0" y="140245"/>
                    </a:cubicBezTo>
                    <a:cubicBezTo>
                      <a:pt x="0" y="148906"/>
                      <a:pt x="25981" y="122924"/>
                      <a:pt x="60623" y="88283"/>
                    </a:cubicBezTo>
                    <a:cubicBezTo>
                      <a:pt x="95265" y="53641"/>
                      <a:pt x="121246" y="18999"/>
                      <a:pt x="121246" y="1679"/>
                    </a:cubicBezTo>
                    <a:cubicBezTo>
                      <a:pt x="121246" y="-6982"/>
                      <a:pt x="95265" y="18999"/>
                      <a:pt x="60623" y="5364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65" name="Graphic 1">
              <a:extLst>
                <a:ext uri="{FF2B5EF4-FFF2-40B4-BE49-F238E27FC236}">
                  <a16:creationId xmlns:a16="http://schemas.microsoft.com/office/drawing/2014/main" xmlns="" id="{9F340D03-CBE0-49B0-8E03-BB506F22FDFC}"/>
                </a:ext>
              </a:extLst>
            </p:cNvPr>
            <p:cNvGrpSpPr/>
            <p:nvPr/>
          </p:nvGrpSpPr>
          <p:grpSpPr>
            <a:xfrm>
              <a:off x="1021566" y="3055506"/>
              <a:ext cx="40457" cy="363771"/>
              <a:chOff x="3463233" y="3292153"/>
              <a:chExt cx="122591" cy="1102271"/>
            </a:xfrm>
            <a:grpFill/>
          </p:grpSpPr>
          <p:sp>
            <p:nvSpPr>
              <p:cNvPr id="739" name="Freeform: Shape 227">
                <a:extLst>
                  <a:ext uri="{FF2B5EF4-FFF2-40B4-BE49-F238E27FC236}">
                    <a16:creationId xmlns:a16="http://schemas.microsoft.com/office/drawing/2014/main" xmlns="" id="{455355DB-8E52-464F-ABD5-4391F51AB04F}"/>
                  </a:ext>
                </a:extLst>
              </p:cNvPr>
              <p:cNvSpPr/>
              <p:nvPr/>
            </p:nvSpPr>
            <p:spPr>
              <a:xfrm>
                <a:off x="3515195" y="3330158"/>
                <a:ext cx="17320" cy="1012443"/>
              </a:xfrm>
              <a:custGeom>
                <a:avLst/>
                <a:gdLst>
                  <a:gd name="connsiteX0" fmla="*/ 0 w 17320"/>
                  <a:gd name="connsiteY0" fmla="*/ 6495 h 1012443"/>
                  <a:gd name="connsiteX1" fmla="*/ 0 w 17320"/>
                  <a:gd name="connsiteY1" fmla="*/ 1002443 h 1012443"/>
                  <a:gd name="connsiteX2" fmla="*/ 17321 w 17320"/>
                  <a:gd name="connsiteY2" fmla="*/ 1002443 h 1012443"/>
                  <a:gd name="connsiteX3" fmla="*/ 17321 w 17320"/>
                  <a:gd name="connsiteY3" fmla="*/ 6495 h 1012443"/>
                  <a:gd name="connsiteX4" fmla="*/ 0 w 17320"/>
                  <a:gd name="connsiteY4" fmla="*/ 6495 h 10124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012443">
                    <a:moveTo>
                      <a:pt x="0" y="6495"/>
                    </a:moveTo>
                    <a:cubicBezTo>
                      <a:pt x="0" y="335591"/>
                      <a:pt x="0" y="673348"/>
                      <a:pt x="0" y="1002443"/>
                    </a:cubicBezTo>
                    <a:cubicBezTo>
                      <a:pt x="0" y="1011104"/>
                      <a:pt x="17321" y="1019764"/>
                      <a:pt x="17321" y="1002443"/>
                    </a:cubicBezTo>
                    <a:cubicBezTo>
                      <a:pt x="17321" y="673348"/>
                      <a:pt x="17321" y="335591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40" name="Freeform: Shape 228">
                <a:extLst>
                  <a:ext uri="{FF2B5EF4-FFF2-40B4-BE49-F238E27FC236}">
                    <a16:creationId xmlns:a16="http://schemas.microsoft.com/office/drawing/2014/main" xmlns="" id="{DA5012E3-ED39-431C-A4B9-050E79A53460}"/>
                  </a:ext>
                </a:extLst>
              </p:cNvPr>
              <p:cNvSpPr/>
              <p:nvPr/>
            </p:nvSpPr>
            <p:spPr>
              <a:xfrm>
                <a:off x="3463233" y="4256292"/>
                <a:ext cx="122591" cy="138132"/>
              </a:xfrm>
              <a:custGeom>
                <a:avLst/>
                <a:gdLst>
                  <a:gd name="connsiteX0" fmla="*/ 60623 w 122591"/>
                  <a:gd name="connsiteY0" fmla="*/ 24348 h 138132"/>
                  <a:gd name="connsiteX1" fmla="*/ 0 w 122591"/>
                  <a:gd name="connsiteY1" fmla="*/ 15687 h 138132"/>
                  <a:gd name="connsiteX2" fmla="*/ 60623 w 122591"/>
                  <a:gd name="connsiteY2" fmla="*/ 110952 h 138132"/>
                  <a:gd name="connsiteX3" fmla="*/ 121246 w 122591"/>
                  <a:gd name="connsiteY3" fmla="*/ 119612 h 138132"/>
                  <a:gd name="connsiteX4" fmla="*/ 60623 w 122591"/>
                  <a:gd name="connsiteY4" fmla="*/ 24348 h 1381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91" h="138132">
                    <a:moveTo>
                      <a:pt x="60623" y="24348"/>
                    </a:moveTo>
                    <a:cubicBezTo>
                      <a:pt x="25982" y="-1633"/>
                      <a:pt x="0" y="-10294"/>
                      <a:pt x="0" y="15687"/>
                    </a:cubicBezTo>
                    <a:cubicBezTo>
                      <a:pt x="0" y="33008"/>
                      <a:pt x="25982" y="84971"/>
                      <a:pt x="60623" y="110952"/>
                    </a:cubicBezTo>
                    <a:cubicBezTo>
                      <a:pt x="95265" y="145594"/>
                      <a:pt x="121246" y="145594"/>
                      <a:pt x="121246" y="119612"/>
                    </a:cubicBezTo>
                    <a:cubicBezTo>
                      <a:pt x="129906" y="93631"/>
                      <a:pt x="95265" y="50329"/>
                      <a:pt x="60623" y="2434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41" name="Freeform: Shape 229">
                <a:extLst>
                  <a:ext uri="{FF2B5EF4-FFF2-40B4-BE49-F238E27FC236}">
                    <a16:creationId xmlns:a16="http://schemas.microsoft.com/office/drawing/2014/main" xmlns="" id="{93328441-40B8-4F73-A422-008695A69226}"/>
                  </a:ext>
                </a:extLst>
              </p:cNvPr>
              <p:cNvSpPr/>
              <p:nvPr/>
            </p:nvSpPr>
            <p:spPr>
              <a:xfrm>
                <a:off x="3463233" y="3292153"/>
                <a:ext cx="122591" cy="134516"/>
              </a:xfrm>
              <a:custGeom>
                <a:avLst/>
                <a:gdLst>
                  <a:gd name="connsiteX0" fmla="*/ 60623 w 122591"/>
                  <a:gd name="connsiteY0" fmla="*/ 27180 h 134516"/>
                  <a:gd name="connsiteX1" fmla="*/ 0 w 122591"/>
                  <a:gd name="connsiteY1" fmla="*/ 122445 h 134516"/>
                  <a:gd name="connsiteX2" fmla="*/ 60623 w 122591"/>
                  <a:gd name="connsiteY2" fmla="*/ 113784 h 134516"/>
                  <a:gd name="connsiteX3" fmla="*/ 121246 w 122591"/>
                  <a:gd name="connsiteY3" fmla="*/ 18520 h 134516"/>
                  <a:gd name="connsiteX4" fmla="*/ 60623 w 122591"/>
                  <a:gd name="connsiteY4" fmla="*/ 27180 h 1345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91" h="134516">
                    <a:moveTo>
                      <a:pt x="60623" y="27180"/>
                    </a:moveTo>
                    <a:cubicBezTo>
                      <a:pt x="25982" y="61822"/>
                      <a:pt x="0" y="105124"/>
                      <a:pt x="0" y="122445"/>
                    </a:cubicBezTo>
                    <a:cubicBezTo>
                      <a:pt x="0" y="139766"/>
                      <a:pt x="25982" y="139766"/>
                      <a:pt x="60623" y="113784"/>
                    </a:cubicBezTo>
                    <a:cubicBezTo>
                      <a:pt x="95265" y="87803"/>
                      <a:pt x="121246" y="44501"/>
                      <a:pt x="121246" y="18520"/>
                    </a:cubicBezTo>
                    <a:cubicBezTo>
                      <a:pt x="129906" y="-7461"/>
                      <a:pt x="95265" y="-7461"/>
                      <a:pt x="60623" y="2718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66" name="Graphic 1">
              <a:extLst>
                <a:ext uri="{FF2B5EF4-FFF2-40B4-BE49-F238E27FC236}">
                  <a16:creationId xmlns:a16="http://schemas.microsoft.com/office/drawing/2014/main" xmlns="" id="{49003662-5956-4616-B437-611CDEEEC2A3}"/>
                </a:ext>
              </a:extLst>
            </p:cNvPr>
            <p:cNvGrpSpPr/>
            <p:nvPr/>
          </p:nvGrpSpPr>
          <p:grpSpPr>
            <a:xfrm>
              <a:off x="1118741" y="2996549"/>
              <a:ext cx="40013" cy="481737"/>
              <a:chOff x="3757687" y="3113506"/>
              <a:chExt cx="121245" cy="1459722"/>
            </a:xfrm>
            <a:grpFill/>
          </p:grpSpPr>
          <p:sp>
            <p:nvSpPr>
              <p:cNvPr id="736" name="Freeform: Shape 224">
                <a:extLst>
                  <a:ext uri="{FF2B5EF4-FFF2-40B4-BE49-F238E27FC236}">
                    <a16:creationId xmlns:a16="http://schemas.microsoft.com/office/drawing/2014/main" xmlns="" id="{DF76ED48-6A23-4D21-826B-418C1FE8D060}"/>
                  </a:ext>
                </a:extLst>
              </p:cNvPr>
              <p:cNvSpPr/>
              <p:nvPr/>
            </p:nvSpPr>
            <p:spPr>
              <a:xfrm>
                <a:off x="3809649" y="3139629"/>
                <a:ext cx="17320" cy="1384841"/>
              </a:xfrm>
              <a:custGeom>
                <a:avLst/>
                <a:gdLst>
                  <a:gd name="connsiteX0" fmla="*/ 0 w 17320"/>
                  <a:gd name="connsiteY0" fmla="*/ 6495 h 1384841"/>
                  <a:gd name="connsiteX1" fmla="*/ 0 w 17320"/>
                  <a:gd name="connsiteY1" fmla="*/ 1374842 h 1384841"/>
                  <a:gd name="connsiteX2" fmla="*/ 17321 w 17320"/>
                  <a:gd name="connsiteY2" fmla="*/ 1374842 h 1384841"/>
                  <a:gd name="connsiteX3" fmla="*/ 17321 w 17320"/>
                  <a:gd name="connsiteY3" fmla="*/ 6495 h 1384841"/>
                  <a:gd name="connsiteX4" fmla="*/ 0 w 17320"/>
                  <a:gd name="connsiteY4" fmla="*/ 6495 h 13848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384841">
                    <a:moveTo>
                      <a:pt x="0" y="6495"/>
                    </a:moveTo>
                    <a:cubicBezTo>
                      <a:pt x="0" y="465498"/>
                      <a:pt x="0" y="924500"/>
                      <a:pt x="0" y="1374842"/>
                    </a:cubicBezTo>
                    <a:cubicBezTo>
                      <a:pt x="0" y="1383502"/>
                      <a:pt x="17321" y="1392162"/>
                      <a:pt x="17321" y="1374842"/>
                    </a:cubicBezTo>
                    <a:cubicBezTo>
                      <a:pt x="17321" y="915839"/>
                      <a:pt x="17321" y="456837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37" name="Freeform: Shape 225">
                <a:extLst>
                  <a:ext uri="{FF2B5EF4-FFF2-40B4-BE49-F238E27FC236}">
                    <a16:creationId xmlns:a16="http://schemas.microsoft.com/office/drawing/2014/main" xmlns="" id="{3AA53FD1-13F9-41CE-A924-2C1ACF0E137D}"/>
                  </a:ext>
                </a:extLst>
              </p:cNvPr>
              <p:cNvSpPr/>
              <p:nvPr/>
            </p:nvSpPr>
            <p:spPr>
              <a:xfrm>
                <a:off x="3757687" y="4442064"/>
                <a:ext cx="121245" cy="131164"/>
              </a:xfrm>
              <a:custGeom>
                <a:avLst/>
                <a:gdLst>
                  <a:gd name="connsiteX0" fmla="*/ 60623 w 121245"/>
                  <a:gd name="connsiteY0" fmla="*/ 3124 h 131164"/>
                  <a:gd name="connsiteX1" fmla="*/ 0 w 121245"/>
                  <a:gd name="connsiteY1" fmla="*/ 37765 h 131164"/>
                  <a:gd name="connsiteX2" fmla="*/ 60623 w 121245"/>
                  <a:gd name="connsiteY2" fmla="*/ 124369 h 131164"/>
                  <a:gd name="connsiteX3" fmla="*/ 121246 w 121245"/>
                  <a:gd name="connsiteY3" fmla="*/ 89728 h 131164"/>
                  <a:gd name="connsiteX4" fmla="*/ 60623 w 121245"/>
                  <a:gd name="connsiteY4" fmla="*/ 3124 h 1311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1164">
                    <a:moveTo>
                      <a:pt x="60623" y="3124"/>
                    </a:moveTo>
                    <a:cubicBezTo>
                      <a:pt x="25981" y="-5537"/>
                      <a:pt x="0" y="3124"/>
                      <a:pt x="0" y="37765"/>
                    </a:cubicBezTo>
                    <a:cubicBezTo>
                      <a:pt x="0" y="72407"/>
                      <a:pt x="25981" y="107049"/>
                      <a:pt x="60623" y="124369"/>
                    </a:cubicBezTo>
                    <a:cubicBezTo>
                      <a:pt x="95264" y="141690"/>
                      <a:pt x="121246" y="124369"/>
                      <a:pt x="121246" y="89728"/>
                    </a:cubicBezTo>
                    <a:cubicBezTo>
                      <a:pt x="121246" y="46426"/>
                      <a:pt x="95264" y="11784"/>
                      <a:pt x="60623" y="312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38" name="Freeform: Shape 226">
                <a:extLst>
                  <a:ext uri="{FF2B5EF4-FFF2-40B4-BE49-F238E27FC236}">
                    <a16:creationId xmlns:a16="http://schemas.microsoft.com/office/drawing/2014/main" xmlns="" id="{C1DB6E7A-AF71-4836-BB32-1242B42C11ED}"/>
                  </a:ext>
                </a:extLst>
              </p:cNvPr>
              <p:cNvSpPr/>
              <p:nvPr/>
            </p:nvSpPr>
            <p:spPr>
              <a:xfrm>
                <a:off x="3757687" y="3113506"/>
                <a:ext cx="121245" cy="131006"/>
              </a:xfrm>
              <a:custGeom>
                <a:avLst/>
                <a:gdLst>
                  <a:gd name="connsiteX0" fmla="*/ 60623 w 121245"/>
                  <a:gd name="connsiteY0" fmla="*/ 6637 h 131006"/>
                  <a:gd name="connsiteX1" fmla="*/ 0 w 121245"/>
                  <a:gd name="connsiteY1" fmla="*/ 93242 h 131006"/>
                  <a:gd name="connsiteX2" fmla="*/ 60623 w 121245"/>
                  <a:gd name="connsiteY2" fmla="*/ 127883 h 131006"/>
                  <a:gd name="connsiteX3" fmla="*/ 121246 w 121245"/>
                  <a:gd name="connsiteY3" fmla="*/ 49939 h 131006"/>
                  <a:gd name="connsiteX4" fmla="*/ 60623 w 121245"/>
                  <a:gd name="connsiteY4" fmla="*/ 6637 h 1310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1006">
                    <a:moveTo>
                      <a:pt x="60623" y="6637"/>
                    </a:moveTo>
                    <a:cubicBezTo>
                      <a:pt x="25981" y="23958"/>
                      <a:pt x="0" y="58600"/>
                      <a:pt x="0" y="93242"/>
                    </a:cubicBezTo>
                    <a:cubicBezTo>
                      <a:pt x="0" y="127883"/>
                      <a:pt x="25981" y="136544"/>
                      <a:pt x="60623" y="127883"/>
                    </a:cubicBezTo>
                    <a:cubicBezTo>
                      <a:pt x="95264" y="119223"/>
                      <a:pt x="121246" y="84581"/>
                      <a:pt x="121246" y="49939"/>
                    </a:cubicBezTo>
                    <a:cubicBezTo>
                      <a:pt x="121246" y="6637"/>
                      <a:pt x="95264" y="-10683"/>
                      <a:pt x="60623" y="663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67" name="Graphic 1">
              <a:extLst>
                <a:ext uri="{FF2B5EF4-FFF2-40B4-BE49-F238E27FC236}">
                  <a16:creationId xmlns:a16="http://schemas.microsoft.com/office/drawing/2014/main" xmlns="" id="{4BD8CCF2-79FB-4C7F-9DC1-DFFEDF6B569E}"/>
                </a:ext>
              </a:extLst>
            </p:cNvPr>
            <p:cNvGrpSpPr/>
            <p:nvPr/>
          </p:nvGrpSpPr>
          <p:grpSpPr>
            <a:xfrm>
              <a:off x="1213059" y="2984005"/>
              <a:ext cx="40013" cy="506329"/>
              <a:chOff x="4043481" y="3075495"/>
              <a:chExt cx="121245" cy="1534240"/>
            </a:xfrm>
            <a:grpFill/>
          </p:grpSpPr>
          <p:sp>
            <p:nvSpPr>
              <p:cNvPr id="733" name="Freeform: Shape 221">
                <a:extLst>
                  <a:ext uri="{FF2B5EF4-FFF2-40B4-BE49-F238E27FC236}">
                    <a16:creationId xmlns:a16="http://schemas.microsoft.com/office/drawing/2014/main" xmlns="" id="{AF956DAC-4EBD-4E20-8393-1885133E14E4}"/>
                  </a:ext>
                </a:extLst>
              </p:cNvPr>
              <p:cNvSpPr/>
              <p:nvPr/>
            </p:nvSpPr>
            <p:spPr>
              <a:xfrm>
                <a:off x="4095443" y="3096327"/>
                <a:ext cx="17320" cy="1471445"/>
              </a:xfrm>
              <a:custGeom>
                <a:avLst/>
                <a:gdLst>
                  <a:gd name="connsiteX0" fmla="*/ 0 w 17320"/>
                  <a:gd name="connsiteY0" fmla="*/ 6495 h 1471445"/>
                  <a:gd name="connsiteX1" fmla="*/ 0 w 17320"/>
                  <a:gd name="connsiteY1" fmla="*/ 1461446 h 1471445"/>
                  <a:gd name="connsiteX2" fmla="*/ 17321 w 17320"/>
                  <a:gd name="connsiteY2" fmla="*/ 1461446 h 1471445"/>
                  <a:gd name="connsiteX3" fmla="*/ 17321 w 17320"/>
                  <a:gd name="connsiteY3" fmla="*/ 6495 h 1471445"/>
                  <a:gd name="connsiteX4" fmla="*/ 0 w 17320"/>
                  <a:gd name="connsiteY4" fmla="*/ 6495 h 14714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471445">
                    <a:moveTo>
                      <a:pt x="0" y="6495"/>
                    </a:moveTo>
                    <a:cubicBezTo>
                      <a:pt x="0" y="491479"/>
                      <a:pt x="0" y="976462"/>
                      <a:pt x="0" y="1461446"/>
                    </a:cubicBezTo>
                    <a:cubicBezTo>
                      <a:pt x="0" y="1470106"/>
                      <a:pt x="17321" y="1478767"/>
                      <a:pt x="17321" y="1461446"/>
                    </a:cubicBezTo>
                    <a:cubicBezTo>
                      <a:pt x="17321" y="976462"/>
                      <a:pt x="17321" y="491479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34" name="Freeform: Shape 222">
                <a:extLst>
                  <a:ext uri="{FF2B5EF4-FFF2-40B4-BE49-F238E27FC236}">
                    <a16:creationId xmlns:a16="http://schemas.microsoft.com/office/drawing/2014/main" xmlns="" id="{2B68876E-3BF2-41D6-93C9-6843DC51D036}"/>
                  </a:ext>
                </a:extLst>
              </p:cNvPr>
              <p:cNvSpPr/>
              <p:nvPr/>
            </p:nvSpPr>
            <p:spPr>
              <a:xfrm>
                <a:off x="4043481" y="4479829"/>
                <a:ext cx="121245" cy="129906"/>
              </a:xfrm>
              <a:custGeom>
                <a:avLst/>
                <a:gdLst>
                  <a:gd name="connsiteX0" fmla="*/ 60623 w 121245"/>
                  <a:gd name="connsiteY0" fmla="*/ 0 h 129906"/>
                  <a:gd name="connsiteX1" fmla="*/ 0 w 121245"/>
                  <a:gd name="connsiteY1" fmla="*/ 69283 h 129906"/>
                  <a:gd name="connsiteX2" fmla="*/ 60623 w 121245"/>
                  <a:gd name="connsiteY2" fmla="*/ 129906 h 129906"/>
                  <a:gd name="connsiteX3" fmla="*/ 121246 w 121245"/>
                  <a:gd name="connsiteY3" fmla="*/ 51963 h 129906"/>
                  <a:gd name="connsiteX4" fmla="*/ 60623 w 121245"/>
                  <a:gd name="connsiteY4" fmla="*/ 0 h 1299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29906">
                    <a:moveTo>
                      <a:pt x="60623" y="0"/>
                    </a:moveTo>
                    <a:cubicBezTo>
                      <a:pt x="25981" y="0"/>
                      <a:pt x="0" y="34642"/>
                      <a:pt x="0" y="69283"/>
                    </a:cubicBezTo>
                    <a:cubicBezTo>
                      <a:pt x="0" y="103925"/>
                      <a:pt x="25981" y="129906"/>
                      <a:pt x="60623" y="129906"/>
                    </a:cubicBezTo>
                    <a:cubicBezTo>
                      <a:pt x="95265" y="121246"/>
                      <a:pt x="121246" y="86604"/>
                      <a:pt x="121246" y="51963"/>
                    </a:cubicBezTo>
                    <a:cubicBezTo>
                      <a:pt x="121246" y="17321"/>
                      <a:pt x="95265" y="0"/>
                      <a:pt x="60623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35" name="Freeform: Shape 223">
                <a:extLst>
                  <a:ext uri="{FF2B5EF4-FFF2-40B4-BE49-F238E27FC236}">
                    <a16:creationId xmlns:a16="http://schemas.microsoft.com/office/drawing/2014/main" xmlns="" id="{7E23D096-3B30-444A-A178-9250D87FAE18}"/>
                  </a:ext>
                </a:extLst>
              </p:cNvPr>
              <p:cNvSpPr/>
              <p:nvPr/>
            </p:nvSpPr>
            <p:spPr>
              <a:xfrm>
                <a:off x="4043481" y="3075495"/>
                <a:ext cx="121245" cy="131252"/>
              </a:xfrm>
              <a:custGeom>
                <a:avLst/>
                <a:gdLst>
                  <a:gd name="connsiteX0" fmla="*/ 60623 w 121245"/>
                  <a:gd name="connsiteY0" fmla="*/ 1346 h 131252"/>
                  <a:gd name="connsiteX1" fmla="*/ 0 w 121245"/>
                  <a:gd name="connsiteY1" fmla="*/ 61969 h 131252"/>
                  <a:gd name="connsiteX2" fmla="*/ 60623 w 121245"/>
                  <a:gd name="connsiteY2" fmla="*/ 131252 h 131252"/>
                  <a:gd name="connsiteX3" fmla="*/ 121246 w 121245"/>
                  <a:gd name="connsiteY3" fmla="*/ 79290 h 131252"/>
                  <a:gd name="connsiteX4" fmla="*/ 60623 w 121245"/>
                  <a:gd name="connsiteY4" fmla="*/ 1346 h 1312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1252">
                    <a:moveTo>
                      <a:pt x="60623" y="1346"/>
                    </a:moveTo>
                    <a:cubicBezTo>
                      <a:pt x="25981" y="-7314"/>
                      <a:pt x="0" y="27327"/>
                      <a:pt x="0" y="61969"/>
                    </a:cubicBezTo>
                    <a:cubicBezTo>
                      <a:pt x="0" y="96611"/>
                      <a:pt x="25981" y="122592"/>
                      <a:pt x="60623" y="131252"/>
                    </a:cubicBezTo>
                    <a:cubicBezTo>
                      <a:pt x="95265" y="131252"/>
                      <a:pt x="121246" y="113931"/>
                      <a:pt x="121246" y="79290"/>
                    </a:cubicBezTo>
                    <a:cubicBezTo>
                      <a:pt x="121246" y="44648"/>
                      <a:pt x="95265" y="1346"/>
                      <a:pt x="60623" y="134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68" name="Graphic 1">
              <a:extLst>
                <a:ext uri="{FF2B5EF4-FFF2-40B4-BE49-F238E27FC236}">
                  <a16:creationId xmlns:a16="http://schemas.microsoft.com/office/drawing/2014/main" xmlns="" id="{399B7775-4F24-41E6-9F53-1506A545049A}"/>
                </a:ext>
              </a:extLst>
            </p:cNvPr>
            <p:cNvGrpSpPr/>
            <p:nvPr/>
          </p:nvGrpSpPr>
          <p:grpSpPr>
            <a:xfrm>
              <a:off x="1307376" y="3019477"/>
              <a:ext cx="40561" cy="435829"/>
              <a:chOff x="4329274" y="3182980"/>
              <a:chExt cx="122905" cy="1320615"/>
            </a:xfrm>
            <a:grpFill/>
          </p:grpSpPr>
          <p:sp>
            <p:nvSpPr>
              <p:cNvPr id="730" name="Freeform: Shape 218">
                <a:extLst>
                  <a:ext uri="{FF2B5EF4-FFF2-40B4-BE49-F238E27FC236}">
                    <a16:creationId xmlns:a16="http://schemas.microsoft.com/office/drawing/2014/main" xmlns="" id="{4859699E-FC71-4DAD-9CA7-B36AF2378625}"/>
                  </a:ext>
                </a:extLst>
              </p:cNvPr>
              <p:cNvSpPr/>
              <p:nvPr/>
            </p:nvSpPr>
            <p:spPr>
              <a:xfrm>
                <a:off x="4381237" y="3211078"/>
                <a:ext cx="19088" cy="1252770"/>
              </a:xfrm>
              <a:custGeom>
                <a:avLst/>
                <a:gdLst>
                  <a:gd name="connsiteX0" fmla="*/ 0 w 19088"/>
                  <a:gd name="connsiteY0" fmla="*/ 12991 h 1252770"/>
                  <a:gd name="connsiteX1" fmla="*/ 0 w 19088"/>
                  <a:gd name="connsiteY1" fmla="*/ 1242770 h 1252770"/>
                  <a:gd name="connsiteX2" fmla="*/ 17321 w 19088"/>
                  <a:gd name="connsiteY2" fmla="*/ 1242770 h 1252770"/>
                  <a:gd name="connsiteX3" fmla="*/ 17321 w 19088"/>
                  <a:gd name="connsiteY3" fmla="*/ 12991 h 1252770"/>
                  <a:gd name="connsiteX4" fmla="*/ 0 w 19088"/>
                  <a:gd name="connsiteY4" fmla="*/ 12991 h 12527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88" h="1252770">
                    <a:moveTo>
                      <a:pt x="0" y="12991"/>
                    </a:moveTo>
                    <a:cubicBezTo>
                      <a:pt x="0" y="420030"/>
                      <a:pt x="0" y="835731"/>
                      <a:pt x="0" y="1242770"/>
                    </a:cubicBezTo>
                    <a:cubicBezTo>
                      <a:pt x="0" y="1251431"/>
                      <a:pt x="17321" y="1260091"/>
                      <a:pt x="17321" y="1242770"/>
                    </a:cubicBezTo>
                    <a:cubicBezTo>
                      <a:pt x="17321" y="835731"/>
                      <a:pt x="17321" y="420030"/>
                      <a:pt x="1732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31" name="Freeform: Shape 219">
                <a:extLst>
                  <a:ext uri="{FF2B5EF4-FFF2-40B4-BE49-F238E27FC236}">
                    <a16:creationId xmlns:a16="http://schemas.microsoft.com/office/drawing/2014/main" xmlns="" id="{4D74C33E-AEF9-4F9E-B9C1-A9DFD4280661}"/>
                  </a:ext>
                </a:extLst>
              </p:cNvPr>
              <p:cNvSpPr/>
              <p:nvPr/>
            </p:nvSpPr>
            <p:spPr>
              <a:xfrm>
                <a:off x="4329274" y="4372493"/>
                <a:ext cx="121245" cy="131103"/>
              </a:xfrm>
              <a:custGeom>
                <a:avLst/>
                <a:gdLst>
                  <a:gd name="connsiteX0" fmla="*/ 60623 w 121245"/>
                  <a:gd name="connsiteY0" fmla="*/ 12072 h 131103"/>
                  <a:gd name="connsiteX1" fmla="*/ 0 w 121245"/>
                  <a:gd name="connsiteY1" fmla="*/ 98676 h 131103"/>
                  <a:gd name="connsiteX2" fmla="*/ 60623 w 121245"/>
                  <a:gd name="connsiteY2" fmla="*/ 115997 h 131103"/>
                  <a:gd name="connsiteX3" fmla="*/ 121246 w 121245"/>
                  <a:gd name="connsiteY3" fmla="*/ 20732 h 131103"/>
                  <a:gd name="connsiteX4" fmla="*/ 60623 w 121245"/>
                  <a:gd name="connsiteY4" fmla="*/ 12072 h 1311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1103">
                    <a:moveTo>
                      <a:pt x="60623" y="12072"/>
                    </a:moveTo>
                    <a:cubicBezTo>
                      <a:pt x="25982" y="29393"/>
                      <a:pt x="0" y="72695"/>
                      <a:pt x="0" y="98676"/>
                    </a:cubicBezTo>
                    <a:cubicBezTo>
                      <a:pt x="0" y="133317"/>
                      <a:pt x="25982" y="141978"/>
                      <a:pt x="60623" y="115997"/>
                    </a:cubicBezTo>
                    <a:cubicBezTo>
                      <a:pt x="95265" y="90015"/>
                      <a:pt x="121246" y="46713"/>
                      <a:pt x="121246" y="20732"/>
                    </a:cubicBezTo>
                    <a:cubicBezTo>
                      <a:pt x="121246" y="-5249"/>
                      <a:pt x="103925" y="-5249"/>
                      <a:pt x="60623" y="1207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32" name="Freeform: Shape 220">
                <a:extLst>
                  <a:ext uri="{FF2B5EF4-FFF2-40B4-BE49-F238E27FC236}">
                    <a16:creationId xmlns:a16="http://schemas.microsoft.com/office/drawing/2014/main" xmlns="" id="{9428608D-68DD-4C94-BFA4-066D80B28985}"/>
                  </a:ext>
                </a:extLst>
              </p:cNvPr>
              <p:cNvSpPr/>
              <p:nvPr/>
            </p:nvSpPr>
            <p:spPr>
              <a:xfrm>
                <a:off x="4329274" y="3182980"/>
                <a:ext cx="122905" cy="131103"/>
              </a:xfrm>
              <a:custGeom>
                <a:avLst/>
                <a:gdLst>
                  <a:gd name="connsiteX0" fmla="*/ 60623 w 122905"/>
                  <a:gd name="connsiteY0" fmla="*/ 15107 h 131103"/>
                  <a:gd name="connsiteX1" fmla="*/ 0 w 122905"/>
                  <a:gd name="connsiteY1" fmla="*/ 32427 h 131103"/>
                  <a:gd name="connsiteX2" fmla="*/ 60623 w 122905"/>
                  <a:gd name="connsiteY2" fmla="*/ 119032 h 131103"/>
                  <a:gd name="connsiteX3" fmla="*/ 121246 w 122905"/>
                  <a:gd name="connsiteY3" fmla="*/ 110371 h 131103"/>
                  <a:gd name="connsiteX4" fmla="*/ 60623 w 122905"/>
                  <a:gd name="connsiteY4" fmla="*/ 15107 h 1311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905" h="131103">
                    <a:moveTo>
                      <a:pt x="60623" y="15107"/>
                    </a:moveTo>
                    <a:cubicBezTo>
                      <a:pt x="25982" y="-10875"/>
                      <a:pt x="0" y="-2214"/>
                      <a:pt x="0" y="32427"/>
                    </a:cubicBezTo>
                    <a:cubicBezTo>
                      <a:pt x="0" y="67069"/>
                      <a:pt x="25982" y="101711"/>
                      <a:pt x="60623" y="119032"/>
                    </a:cubicBezTo>
                    <a:cubicBezTo>
                      <a:pt x="95265" y="136352"/>
                      <a:pt x="121246" y="136352"/>
                      <a:pt x="121246" y="110371"/>
                    </a:cubicBezTo>
                    <a:cubicBezTo>
                      <a:pt x="129906" y="75730"/>
                      <a:pt x="103925" y="32427"/>
                      <a:pt x="60623" y="1510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69" name="Graphic 1">
              <a:extLst>
                <a:ext uri="{FF2B5EF4-FFF2-40B4-BE49-F238E27FC236}">
                  <a16:creationId xmlns:a16="http://schemas.microsoft.com/office/drawing/2014/main" xmlns="" id="{4CBCF71C-3D5D-49FA-AD41-7BADE88B3F18}"/>
                </a:ext>
              </a:extLst>
            </p:cNvPr>
            <p:cNvGrpSpPr/>
            <p:nvPr/>
          </p:nvGrpSpPr>
          <p:grpSpPr>
            <a:xfrm>
              <a:off x="1404552" y="3096013"/>
              <a:ext cx="40013" cy="284125"/>
              <a:chOff x="4623729" y="3414894"/>
              <a:chExt cx="121245" cy="860933"/>
            </a:xfrm>
            <a:grpFill/>
          </p:grpSpPr>
          <p:sp>
            <p:nvSpPr>
              <p:cNvPr id="727" name="Freeform: Shape 215">
                <a:extLst>
                  <a:ext uri="{FF2B5EF4-FFF2-40B4-BE49-F238E27FC236}">
                    <a16:creationId xmlns:a16="http://schemas.microsoft.com/office/drawing/2014/main" xmlns="" id="{B91A06D9-1887-4C1C-AF94-F0C947E83683}"/>
                  </a:ext>
                </a:extLst>
              </p:cNvPr>
              <p:cNvSpPr/>
              <p:nvPr/>
            </p:nvSpPr>
            <p:spPr>
              <a:xfrm>
                <a:off x="4675691" y="3456560"/>
                <a:ext cx="17320" cy="764796"/>
              </a:xfrm>
              <a:custGeom>
                <a:avLst/>
                <a:gdLst>
                  <a:gd name="connsiteX0" fmla="*/ 0 w 17320"/>
                  <a:gd name="connsiteY0" fmla="*/ 10000 h 764796"/>
                  <a:gd name="connsiteX1" fmla="*/ 0 w 17320"/>
                  <a:gd name="connsiteY1" fmla="*/ 754796 h 764796"/>
                  <a:gd name="connsiteX2" fmla="*/ 17321 w 17320"/>
                  <a:gd name="connsiteY2" fmla="*/ 754796 h 764796"/>
                  <a:gd name="connsiteX3" fmla="*/ 17321 w 17320"/>
                  <a:gd name="connsiteY3" fmla="*/ 10000 h 764796"/>
                  <a:gd name="connsiteX4" fmla="*/ 0 w 17320"/>
                  <a:gd name="connsiteY4" fmla="*/ 10000 h 7647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764796">
                    <a:moveTo>
                      <a:pt x="0" y="10000"/>
                    </a:moveTo>
                    <a:cubicBezTo>
                      <a:pt x="0" y="261152"/>
                      <a:pt x="0" y="503644"/>
                      <a:pt x="0" y="754796"/>
                    </a:cubicBezTo>
                    <a:cubicBezTo>
                      <a:pt x="0" y="763457"/>
                      <a:pt x="17321" y="772117"/>
                      <a:pt x="17321" y="754796"/>
                    </a:cubicBezTo>
                    <a:cubicBezTo>
                      <a:pt x="17321" y="503644"/>
                      <a:pt x="17321" y="261152"/>
                      <a:pt x="17321" y="10000"/>
                    </a:cubicBezTo>
                    <a:cubicBezTo>
                      <a:pt x="1732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8" name="Freeform: Shape 216">
                <a:extLst>
                  <a:ext uri="{FF2B5EF4-FFF2-40B4-BE49-F238E27FC236}">
                    <a16:creationId xmlns:a16="http://schemas.microsoft.com/office/drawing/2014/main" xmlns="" id="{FA34CDF2-E6C8-41F7-9A17-BD440358B311}"/>
                  </a:ext>
                </a:extLst>
              </p:cNvPr>
              <p:cNvSpPr/>
              <p:nvPr/>
            </p:nvSpPr>
            <p:spPr>
              <a:xfrm>
                <a:off x="4623729" y="4135101"/>
                <a:ext cx="121245" cy="140727"/>
              </a:xfrm>
              <a:custGeom>
                <a:avLst/>
                <a:gdLst>
                  <a:gd name="connsiteX0" fmla="*/ 60623 w 121245"/>
                  <a:gd name="connsiteY0" fmla="*/ 32953 h 140727"/>
                  <a:gd name="connsiteX1" fmla="*/ 0 w 121245"/>
                  <a:gd name="connsiteY1" fmla="*/ 128218 h 140727"/>
                  <a:gd name="connsiteX2" fmla="*/ 60623 w 121245"/>
                  <a:gd name="connsiteY2" fmla="*/ 102237 h 140727"/>
                  <a:gd name="connsiteX3" fmla="*/ 121246 w 121245"/>
                  <a:gd name="connsiteY3" fmla="*/ 6972 h 140727"/>
                  <a:gd name="connsiteX4" fmla="*/ 60623 w 121245"/>
                  <a:gd name="connsiteY4" fmla="*/ 32953 h 140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0727">
                    <a:moveTo>
                      <a:pt x="60623" y="32953"/>
                    </a:moveTo>
                    <a:cubicBezTo>
                      <a:pt x="25981" y="67595"/>
                      <a:pt x="0" y="102237"/>
                      <a:pt x="0" y="128218"/>
                    </a:cubicBezTo>
                    <a:cubicBezTo>
                      <a:pt x="0" y="154199"/>
                      <a:pt x="25981" y="136878"/>
                      <a:pt x="60623" y="102237"/>
                    </a:cubicBezTo>
                    <a:cubicBezTo>
                      <a:pt x="95264" y="67595"/>
                      <a:pt x="121246" y="24293"/>
                      <a:pt x="121246" y="6972"/>
                    </a:cubicBezTo>
                    <a:cubicBezTo>
                      <a:pt x="121246" y="-10349"/>
                      <a:pt x="95264" y="6972"/>
                      <a:pt x="60623" y="3295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9" name="Freeform: Shape 217">
                <a:extLst>
                  <a:ext uri="{FF2B5EF4-FFF2-40B4-BE49-F238E27FC236}">
                    <a16:creationId xmlns:a16="http://schemas.microsoft.com/office/drawing/2014/main" xmlns="" id="{8D4F9B6B-8303-4134-9549-702DCB92E81D}"/>
                  </a:ext>
                </a:extLst>
              </p:cNvPr>
              <p:cNvSpPr/>
              <p:nvPr/>
            </p:nvSpPr>
            <p:spPr>
              <a:xfrm>
                <a:off x="4623729" y="3414894"/>
                <a:ext cx="121245" cy="141393"/>
              </a:xfrm>
              <a:custGeom>
                <a:avLst/>
                <a:gdLst>
                  <a:gd name="connsiteX0" fmla="*/ 0 w 121245"/>
                  <a:gd name="connsiteY0" fmla="*/ 8364 h 141393"/>
                  <a:gd name="connsiteX1" fmla="*/ 60623 w 121245"/>
                  <a:gd name="connsiteY1" fmla="*/ 103628 h 141393"/>
                  <a:gd name="connsiteX2" fmla="*/ 121246 w 121245"/>
                  <a:gd name="connsiteY2" fmla="*/ 138270 h 141393"/>
                  <a:gd name="connsiteX3" fmla="*/ 60623 w 121245"/>
                  <a:gd name="connsiteY3" fmla="*/ 43005 h 141393"/>
                  <a:gd name="connsiteX4" fmla="*/ 0 w 121245"/>
                  <a:gd name="connsiteY4" fmla="*/ 8364 h 141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1393">
                    <a:moveTo>
                      <a:pt x="0" y="8364"/>
                    </a:moveTo>
                    <a:cubicBezTo>
                      <a:pt x="0" y="25685"/>
                      <a:pt x="25981" y="68987"/>
                      <a:pt x="60623" y="103628"/>
                    </a:cubicBezTo>
                    <a:cubicBezTo>
                      <a:pt x="95264" y="138270"/>
                      <a:pt x="121246" y="146930"/>
                      <a:pt x="121246" y="138270"/>
                    </a:cubicBezTo>
                    <a:cubicBezTo>
                      <a:pt x="121246" y="120949"/>
                      <a:pt x="95264" y="77647"/>
                      <a:pt x="60623" y="43005"/>
                    </a:cubicBezTo>
                    <a:cubicBezTo>
                      <a:pt x="25981" y="-297"/>
                      <a:pt x="0" y="-8957"/>
                      <a:pt x="0" y="836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70" name="Graphic 1">
              <a:extLst>
                <a:ext uri="{FF2B5EF4-FFF2-40B4-BE49-F238E27FC236}">
                  <a16:creationId xmlns:a16="http://schemas.microsoft.com/office/drawing/2014/main" xmlns="" id="{539CF841-29BD-4A83-8605-55A0FC8A331D}"/>
                </a:ext>
              </a:extLst>
            </p:cNvPr>
            <p:cNvGrpSpPr/>
            <p:nvPr/>
          </p:nvGrpSpPr>
          <p:grpSpPr>
            <a:xfrm>
              <a:off x="1498870" y="3198265"/>
              <a:ext cx="40013" cy="78151"/>
              <a:chOff x="4909523" y="3724731"/>
              <a:chExt cx="121245" cy="236808"/>
            </a:xfrm>
            <a:grpFill/>
          </p:grpSpPr>
          <p:sp>
            <p:nvSpPr>
              <p:cNvPr id="722" name="Freeform: Shape 210">
                <a:extLst>
                  <a:ext uri="{FF2B5EF4-FFF2-40B4-BE49-F238E27FC236}">
                    <a16:creationId xmlns:a16="http://schemas.microsoft.com/office/drawing/2014/main" xmlns="" id="{961FC40A-20FF-4B5B-8097-98FE6BA6AB37}"/>
                  </a:ext>
                </a:extLst>
              </p:cNvPr>
              <p:cNvSpPr/>
              <p:nvPr/>
            </p:nvSpPr>
            <p:spPr>
              <a:xfrm>
                <a:off x="4961485" y="3780500"/>
                <a:ext cx="17320" cy="120420"/>
              </a:xfrm>
              <a:custGeom>
                <a:avLst/>
                <a:gdLst>
                  <a:gd name="connsiteX0" fmla="*/ 0 w 17320"/>
                  <a:gd name="connsiteY0" fmla="*/ 6495 h 120420"/>
                  <a:gd name="connsiteX1" fmla="*/ 0 w 17320"/>
                  <a:gd name="connsiteY1" fmla="*/ 110420 h 120420"/>
                  <a:gd name="connsiteX2" fmla="*/ 17321 w 17320"/>
                  <a:gd name="connsiteY2" fmla="*/ 110420 h 120420"/>
                  <a:gd name="connsiteX3" fmla="*/ 17321 w 17320"/>
                  <a:gd name="connsiteY3" fmla="*/ 6495 h 120420"/>
                  <a:gd name="connsiteX4" fmla="*/ 0 w 17320"/>
                  <a:gd name="connsiteY4" fmla="*/ 6495 h 120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20420">
                    <a:moveTo>
                      <a:pt x="0" y="6495"/>
                    </a:moveTo>
                    <a:cubicBezTo>
                      <a:pt x="0" y="41137"/>
                      <a:pt x="0" y="75779"/>
                      <a:pt x="0" y="110420"/>
                    </a:cubicBezTo>
                    <a:cubicBezTo>
                      <a:pt x="0" y="119081"/>
                      <a:pt x="17321" y="127741"/>
                      <a:pt x="17321" y="110420"/>
                    </a:cubicBezTo>
                    <a:cubicBezTo>
                      <a:pt x="17321" y="75779"/>
                      <a:pt x="17321" y="41137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3" name="Freeform: Shape 211">
                <a:extLst>
                  <a:ext uri="{FF2B5EF4-FFF2-40B4-BE49-F238E27FC236}">
                    <a16:creationId xmlns:a16="http://schemas.microsoft.com/office/drawing/2014/main" xmlns="" id="{6EBAD58D-02C7-40C4-BCBC-654B89DF7180}"/>
                  </a:ext>
                </a:extLst>
              </p:cNvPr>
              <p:cNvSpPr/>
              <p:nvPr/>
            </p:nvSpPr>
            <p:spPr>
              <a:xfrm>
                <a:off x="5022108" y="3821637"/>
                <a:ext cx="8660" cy="8660"/>
              </a:xfrm>
              <a:custGeom>
                <a:avLst/>
                <a:gdLst>
                  <a:gd name="connsiteX0" fmla="*/ 8660 w 8660"/>
                  <a:gd name="connsiteY0" fmla="*/ 0 h 8660"/>
                  <a:gd name="connsiteX1" fmla="*/ 0 w 8660"/>
                  <a:gd name="connsiteY1" fmla="*/ 8660 h 8660"/>
                  <a:gd name="connsiteX2" fmla="*/ 8660 w 8660"/>
                  <a:gd name="connsiteY2" fmla="*/ 0 h 86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660" h="8660">
                    <a:moveTo>
                      <a:pt x="8660" y="0"/>
                    </a:moveTo>
                    <a:cubicBezTo>
                      <a:pt x="8660" y="0"/>
                      <a:pt x="8660" y="8660"/>
                      <a:pt x="0" y="8660"/>
                    </a:cubicBezTo>
                    <a:cubicBezTo>
                      <a:pt x="8660" y="0"/>
                      <a:pt x="8660" y="0"/>
                      <a:pt x="8660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4" name="Freeform: Shape 212">
                <a:extLst>
                  <a:ext uri="{FF2B5EF4-FFF2-40B4-BE49-F238E27FC236}">
                    <a16:creationId xmlns:a16="http://schemas.microsoft.com/office/drawing/2014/main" xmlns="" id="{24D05377-9EBC-42AF-AA54-B6629BDAF5BE}"/>
                  </a:ext>
                </a:extLst>
              </p:cNvPr>
              <p:cNvSpPr/>
              <p:nvPr/>
            </p:nvSpPr>
            <p:spPr>
              <a:xfrm>
                <a:off x="4909523" y="3830298"/>
                <a:ext cx="112585" cy="131242"/>
              </a:xfrm>
              <a:custGeom>
                <a:avLst/>
                <a:gdLst>
                  <a:gd name="connsiteX0" fmla="*/ 0 w 112585"/>
                  <a:gd name="connsiteY0" fmla="*/ 129906 h 131242"/>
                  <a:gd name="connsiteX1" fmla="*/ 60623 w 112585"/>
                  <a:gd name="connsiteY1" fmla="*/ 60623 h 131242"/>
                  <a:gd name="connsiteX2" fmla="*/ 112585 w 112585"/>
                  <a:gd name="connsiteY2" fmla="*/ 0 h 131242"/>
                  <a:gd name="connsiteX3" fmla="*/ 60623 w 112585"/>
                  <a:gd name="connsiteY3" fmla="*/ 51963 h 131242"/>
                  <a:gd name="connsiteX4" fmla="*/ 0 w 112585"/>
                  <a:gd name="connsiteY4" fmla="*/ 129906 h 1312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2585" h="131242">
                    <a:moveTo>
                      <a:pt x="0" y="129906"/>
                    </a:moveTo>
                    <a:cubicBezTo>
                      <a:pt x="0" y="138567"/>
                      <a:pt x="25981" y="103925"/>
                      <a:pt x="60623" y="60623"/>
                    </a:cubicBezTo>
                    <a:cubicBezTo>
                      <a:pt x="77943" y="34642"/>
                      <a:pt x="103925" y="8660"/>
                      <a:pt x="112585" y="0"/>
                    </a:cubicBezTo>
                    <a:cubicBezTo>
                      <a:pt x="103925" y="8660"/>
                      <a:pt x="86604" y="34642"/>
                      <a:pt x="60623" y="51963"/>
                    </a:cubicBezTo>
                    <a:cubicBezTo>
                      <a:pt x="25981" y="95265"/>
                      <a:pt x="0" y="121246"/>
                      <a:pt x="0" y="12990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5" name="Freeform: Shape 213">
                <a:extLst>
                  <a:ext uri="{FF2B5EF4-FFF2-40B4-BE49-F238E27FC236}">
                    <a16:creationId xmlns:a16="http://schemas.microsoft.com/office/drawing/2014/main" xmlns="" id="{836582A6-C22A-463A-BB24-F483486DE029}"/>
                  </a:ext>
                </a:extLst>
              </p:cNvPr>
              <p:cNvSpPr/>
              <p:nvPr/>
            </p:nvSpPr>
            <p:spPr>
              <a:xfrm>
                <a:off x="5022108" y="3856279"/>
                <a:ext cx="8660" cy="8660"/>
              </a:xfrm>
              <a:custGeom>
                <a:avLst/>
                <a:gdLst>
                  <a:gd name="connsiteX0" fmla="*/ 8660 w 8660"/>
                  <a:gd name="connsiteY0" fmla="*/ 8660 h 8660"/>
                  <a:gd name="connsiteX1" fmla="*/ 0 w 8660"/>
                  <a:gd name="connsiteY1" fmla="*/ 0 h 8660"/>
                  <a:gd name="connsiteX2" fmla="*/ 8660 w 8660"/>
                  <a:gd name="connsiteY2" fmla="*/ 8660 h 86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660" h="8660">
                    <a:moveTo>
                      <a:pt x="8660" y="8660"/>
                    </a:moveTo>
                    <a:cubicBezTo>
                      <a:pt x="8660" y="8660"/>
                      <a:pt x="8660" y="0"/>
                      <a:pt x="0" y="0"/>
                    </a:cubicBezTo>
                    <a:cubicBezTo>
                      <a:pt x="8660" y="0"/>
                      <a:pt x="8660" y="8660"/>
                      <a:pt x="8660" y="866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6" name="Freeform: Shape 214">
                <a:extLst>
                  <a:ext uri="{FF2B5EF4-FFF2-40B4-BE49-F238E27FC236}">
                    <a16:creationId xmlns:a16="http://schemas.microsoft.com/office/drawing/2014/main" xmlns="" id="{6D1A9731-EF44-48BA-A730-B2DCCE993853}"/>
                  </a:ext>
                </a:extLst>
              </p:cNvPr>
              <p:cNvSpPr/>
              <p:nvPr/>
            </p:nvSpPr>
            <p:spPr>
              <a:xfrm>
                <a:off x="4909523" y="3724731"/>
                <a:ext cx="112585" cy="131547"/>
              </a:xfrm>
              <a:custGeom>
                <a:avLst/>
                <a:gdLst>
                  <a:gd name="connsiteX0" fmla="*/ 0 w 112585"/>
                  <a:gd name="connsiteY0" fmla="*/ 1641 h 131547"/>
                  <a:gd name="connsiteX1" fmla="*/ 60623 w 112585"/>
                  <a:gd name="connsiteY1" fmla="*/ 79585 h 131547"/>
                  <a:gd name="connsiteX2" fmla="*/ 112585 w 112585"/>
                  <a:gd name="connsiteY2" fmla="*/ 131547 h 131547"/>
                  <a:gd name="connsiteX3" fmla="*/ 60623 w 112585"/>
                  <a:gd name="connsiteY3" fmla="*/ 70925 h 131547"/>
                  <a:gd name="connsiteX4" fmla="*/ 0 w 112585"/>
                  <a:gd name="connsiteY4" fmla="*/ 1641 h 1315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2585" h="131547">
                    <a:moveTo>
                      <a:pt x="0" y="1641"/>
                    </a:moveTo>
                    <a:cubicBezTo>
                      <a:pt x="0" y="10302"/>
                      <a:pt x="25981" y="44943"/>
                      <a:pt x="60623" y="79585"/>
                    </a:cubicBezTo>
                    <a:cubicBezTo>
                      <a:pt x="77943" y="105566"/>
                      <a:pt x="103925" y="122887"/>
                      <a:pt x="112585" y="131547"/>
                    </a:cubicBezTo>
                    <a:cubicBezTo>
                      <a:pt x="103925" y="114227"/>
                      <a:pt x="86604" y="96906"/>
                      <a:pt x="60623" y="70925"/>
                    </a:cubicBezTo>
                    <a:cubicBezTo>
                      <a:pt x="25981" y="18962"/>
                      <a:pt x="0" y="-7019"/>
                      <a:pt x="0" y="164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71" name="Graphic 1">
              <a:extLst>
                <a:ext uri="{FF2B5EF4-FFF2-40B4-BE49-F238E27FC236}">
                  <a16:creationId xmlns:a16="http://schemas.microsoft.com/office/drawing/2014/main" xmlns="" id="{70D0A474-2B2B-4987-9EED-F35373D6D267}"/>
                </a:ext>
              </a:extLst>
            </p:cNvPr>
            <p:cNvGrpSpPr/>
            <p:nvPr/>
          </p:nvGrpSpPr>
          <p:grpSpPr>
            <a:xfrm>
              <a:off x="1593187" y="3125112"/>
              <a:ext cx="42872" cy="227365"/>
              <a:chOff x="5195316" y="3503067"/>
              <a:chExt cx="129906" cy="688945"/>
            </a:xfrm>
            <a:grpFill/>
          </p:grpSpPr>
          <p:sp>
            <p:nvSpPr>
              <p:cNvPr id="719" name="Freeform: Shape 207">
                <a:extLst>
                  <a:ext uri="{FF2B5EF4-FFF2-40B4-BE49-F238E27FC236}">
                    <a16:creationId xmlns:a16="http://schemas.microsoft.com/office/drawing/2014/main" xmlns="" id="{EA693B1B-8C83-4BE3-B75C-B7FC395D1B42}"/>
                  </a:ext>
                </a:extLst>
              </p:cNvPr>
              <p:cNvSpPr/>
              <p:nvPr/>
            </p:nvSpPr>
            <p:spPr>
              <a:xfrm>
                <a:off x="5255940" y="3555329"/>
                <a:ext cx="17320" cy="579422"/>
              </a:xfrm>
              <a:custGeom>
                <a:avLst/>
                <a:gdLst>
                  <a:gd name="connsiteX0" fmla="*/ 0 w 17320"/>
                  <a:gd name="connsiteY0" fmla="*/ 6495 h 579422"/>
                  <a:gd name="connsiteX1" fmla="*/ 0 w 17320"/>
                  <a:gd name="connsiteY1" fmla="*/ 569423 h 579422"/>
                  <a:gd name="connsiteX2" fmla="*/ 17321 w 17320"/>
                  <a:gd name="connsiteY2" fmla="*/ 569423 h 579422"/>
                  <a:gd name="connsiteX3" fmla="*/ 17321 w 17320"/>
                  <a:gd name="connsiteY3" fmla="*/ 6495 h 579422"/>
                  <a:gd name="connsiteX4" fmla="*/ 0 w 17320"/>
                  <a:gd name="connsiteY4" fmla="*/ 6495 h 5794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579422">
                    <a:moveTo>
                      <a:pt x="0" y="6495"/>
                    </a:moveTo>
                    <a:cubicBezTo>
                      <a:pt x="0" y="197025"/>
                      <a:pt x="0" y="378893"/>
                      <a:pt x="0" y="569423"/>
                    </a:cubicBezTo>
                    <a:cubicBezTo>
                      <a:pt x="0" y="578083"/>
                      <a:pt x="17321" y="586744"/>
                      <a:pt x="17321" y="569423"/>
                    </a:cubicBezTo>
                    <a:cubicBezTo>
                      <a:pt x="17321" y="378893"/>
                      <a:pt x="17321" y="197025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0" name="Freeform: Shape 208">
                <a:extLst>
                  <a:ext uri="{FF2B5EF4-FFF2-40B4-BE49-F238E27FC236}">
                    <a16:creationId xmlns:a16="http://schemas.microsoft.com/office/drawing/2014/main" xmlns="" id="{C79BA866-236D-4F9D-B68A-81EF3B3EA477}"/>
                  </a:ext>
                </a:extLst>
              </p:cNvPr>
              <p:cNvSpPr/>
              <p:nvPr/>
            </p:nvSpPr>
            <p:spPr>
              <a:xfrm>
                <a:off x="5203977" y="3503067"/>
                <a:ext cx="121245" cy="138908"/>
              </a:xfrm>
              <a:custGeom>
                <a:avLst/>
                <a:gdLst>
                  <a:gd name="connsiteX0" fmla="*/ 60623 w 121245"/>
                  <a:gd name="connsiteY0" fmla="*/ 41437 h 138908"/>
                  <a:gd name="connsiteX1" fmla="*/ 0 w 121245"/>
                  <a:gd name="connsiteY1" fmla="*/ 136701 h 138908"/>
                  <a:gd name="connsiteX2" fmla="*/ 60623 w 121245"/>
                  <a:gd name="connsiteY2" fmla="*/ 93399 h 138908"/>
                  <a:gd name="connsiteX3" fmla="*/ 121246 w 121245"/>
                  <a:gd name="connsiteY3" fmla="*/ 6795 h 138908"/>
                  <a:gd name="connsiteX4" fmla="*/ 60623 w 121245"/>
                  <a:gd name="connsiteY4" fmla="*/ 41437 h 1389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8908">
                    <a:moveTo>
                      <a:pt x="60623" y="41437"/>
                    </a:moveTo>
                    <a:cubicBezTo>
                      <a:pt x="25982" y="84739"/>
                      <a:pt x="0" y="119381"/>
                      <a:pt x="0" y="136701"/>
                    </a:cubicBezTo>
                    <a:cubicBezTo>
                      <a:pt x="0" y="145362"/>
                      <a:pt x="25982" y="128041"/>
                      <a:pt x="60623" y="93399"/>
                    </a:cubicBezTo>
                    <a:cubicBezTo>
                      <a:pt x="95265" y="58758"/>
                      <a:pt x="121246" y="24116"/>
                      <a:pt x="121246" y="6795"/>
                    </a:cubicBezTo>
                    <a:cubicBezTo>
                      <a:pt x="121246" y="-10526"/>
                      <a:pt x="95265" y="6795"/>
                      <a:pt x="60623" y="4143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1" name="Freeform: Shape 209">
                <a:extLst>
                  <a:ext uri="{FF2B5EF4-FFF2-40B4-BE49-F238E27FC236}">
                    <a16:creationId xmlns:a16="http://schemas.microsoft.com/office/drawing/2014/main" xmlns="" id="{317E48A4-7A75-44D3-B195-9C017D310334}"/>
                  </a:ext>
                </a:extLst>
              </p:cNvPr>
              <p:cNvSpPr/>
              <p:nvPr/>
            </p:nvSpPr>
            <p:spPr>
              <a:xfrm>
                <a:off x="5195316" y="4044643"/>
                <a:ext cx="121245" cy="147369"/>
              </a:xfrm>
              <a:custGeom>
                <a:avLst/>
                <a:gdLst>
                  <a:gd name="connsiteX0" fmla="*/ 0 w 121245"/>
                  <a:gd name="connsiteY0" fmla="*/ 2165 h 147369"/>
                  <a:gd name="connsiteX1" fmla="*/ 60623 w 121245"/>
                  <a:gd name="connsiteY1" fmla="*/ 97430 h 147369"/>
                  <a:gd name="connsiteX2" fmla="*/ 121246 w 121245"/>
                  <a:gd name="connsiteY2" fmla="*/ 140732 h 147369"/>
                  <a:gd name="connsiteX3" fmla="*/ 60623 w 121245"/>
                  <a:gd name="connsiteY3" fmla="*/ 54128 h 147369"/>
                  <a:gd name="connsiteX4" fmla="*/ 0 w 121245"/>
                  <a:gd name="connsiteY4" fmla="*/ 2165 h 1473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7369">
                    <a:moveTo>
                      <a:pt x="0" y="2165"/>
                    </a:moveTo>
                    <a:cubicBezTo>
                      <a:pt x="0" y="10826"/>
                      <a:pt x="25982" y="54128"/>
                      <a:pt x="60623" y="97430"/>
                    </a:cubicBezTo>
                    <a:cubicBezTo>
                      <a:pt x="95264" y="140732"/>
                      <a:pt x="121246" y="158053"/>
                      <a:pt x="121246" y="140732"/>
                    </a:cubicBezTo>
                    <a:cubicBezTo>
                      <a:pt x="121246" y="123411"/>
                      <a:pt x="95264" y="88769"/>
                      <a:pt x="60623" y="54128"/>
                    </a:cubicBezTo>
                    <a:cubicBezTo>
                      <a:pt x="34642" y="10826"/>
                      <a:pt x="0" y="-6495"/>
                      <a:pt x="0" y="216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72" name="Graphic 1">
              <a:extLst>
                <a:ext uri="{FF2B5EF4-FFF2-40B4-BE49-F238E27FC236}">
                  <a16:creationId xmlns:a16="http://schemas.microsoft.com/office/drawing/2014/main" xmlns="" id="{FCEB7D9D-64F8-463A-9817-9D636FF416E1}"/>
                </a:ext>
              </a:extLst>
            </p:cNvPr>
            <p:cNvGrpSpPr/>
            <p:nvPr/>
          </p:nvGrpSpPr>
          <p:grpSpPr>
            <a:xfrm>
              <a:off x="1690363" y="3038039"/>
              <a:ext cx="40013" cy="398706"/>
              <a:chOff x="5489771" y="3239224"/>
              <a:chExt cx="121245" cy="1208128"/>
            </a:xfrm>
            <a:grpFill/>
          </p:grpSpPr>
          <p:sp>
            <p:nvSpPr>
              <p:cNvPr id="716" name="Freeform: Shape 204">
                <a:extLst>
                  <a:ext uri="{FF2B5EF4-FFF2-40B4-BE49-F238E27FC236}">
                    <a16:creationId xmlns:a16="http://schemas.microsoft.com/office/drawing/2014/main" xmlns="" id="{DE90A46B-85E3-4DF3-8E93-1B433E75235D}"/>
                  </a:ext>
                </a:extLst>
              </p:cNvPr>
              <p:cNvSpPr/>
              <p:nvPr/>
            </p:nvSpPr>
            <p:spPr>
              <a:xfrm>
                <a:off x="5541733" y="3280361"/>
                <a:ext cx="17321" cy="1131524"/>
              </a:xfrm>
              <a:custGeom>
                <a:avLst/>
                <a:gdLst>
                  <a:gd name="connsiteX0" fmla="*/ 0 w 17321"/>
                  <a:gd name="connsiteY0" fmla="*/ 12991 h 1131524"/>
                  <a:gd name="connsiteX1" fmla="*/ 0 w 17321"/>
                  <a:gd name="connsiteY1" fmla="*/ 1121524 h 1131524"/>
                  <a:gd name="connsiteX2" fmla="*/ 17321 w 17321"/>
                  <a:gd name="connsiteY2" fmla="*/ 1121524 h 1131524"/>
                  <a:gd name="connsiteX3" fmla="*/ 17321 w 17321"/>
                  <a:gd name="connsiteY3" fmla="*/ 12991 h 1131524"/>
                  <a:gd name="connsiteX4" fmla="*/ 0 w 17321"/>
                  <a:gd name="connsiteY4" fmla="*/ 12991 h 11315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1" h="1131524">
                    <a:moveTo>
                      <a:pt x="0" y="12991"/>
                    </a:moveTo>
                    <a:cubicBezTo>
                      <a:pt x="0" y="385389"/>
                      <a:pt x="0" y="749126"/>
                      <a:pt x="0" y="1121524"/>
                    </a:cubicBezTo>
                    <a:cubicBezTo>
                      <a:pt x="0" y="1130185"/>
                      <a:pt x="17321" y="1138845"/>
                      <a:pt x="17321" y="1121524"/>
                    </a:cubicBezTo>
                    <a:cubicBezTo>
                      <a:pt x="17321" y="749126"/>
                      <a:pt x="17321" y="385389"/>
                      <a:pt x="17321" y="12991"/>
                    </a:cubicBezTo>
                    <a:cubicBezTo>
                      <a:pt x="1732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17" name="Freeform: Shape 205">
                <a:extLst>
                  <a:ext uri="{FF2B5EF4-FFF2-40B4-BE49-F238E27FC236}">
                    <a16:creationId xmlns:a16="http://schemas.microsoft.com/office/drawing/2014/main" xmlns="" id="{954E8EAB-9490-40FE-B728-D360BD7CFDAB}"/>
                  </a:ext>
                </a:extLst>
              </p:cNvPr>
              <p:cNvSpPr/>
              <p:nvPr/>
            </p:nvSpPr>
            <p:spPr>
              <a:xfrm>
                <a:off x="5489771" y="3239224"/>
                <a:ext cx="121245" cy="134236"/>
              </a:xfrm>
              <a:custGeom>
                <a:avLst/>
                <a:gdLst>
                  <a:gd name="connsiteX0" fmla="*/ 60623 w 121245"/>
                  <a:gd name="connsiteY0" fmla="*/ 19486 h 134236"/>
                  <a:gd name="connsiteX1" fmla="*/ 0 w 121245"/>
                  <a:gd name="connsiteY1" fmla="*/ 114751 h 134236"/>
                  <a:gd name="connsiteX2" fmla="*/ 60623 w 121245"/>
                  <a:gd name="connsiteY2" fmla="*/ 114751 h 134236"/>
                  <a:gd name="connsiteX3" fmla="*/ 121246 w 121245"/>
                  <a:gd name="connsiteY3" fmla="*/ 19486 h 134236"/>
                  <a:gd name="connsiteX4" fmla="*/ 60623 w 121245"/>
                  <a:gd name="connsiteY4" fmla="*/ 19486 h 134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4236">
                    <a:moveTo>
                      <a:pt x="60623" y="19486"/>
                    </a:moveTo>
                    <a:cubicBezTo>
                      <a:pt x="25982" y="45467"/>
                      <a:pt x="0" y="88769"/>
                      <a:pt x="0" y="114751"/>
                    </a:cubicBezTo>
                    <a:cubicBezTo>
                      <a:pt x="0" y="140732"/>
                      <a:pt x="25982" y="140732"/>
                      <a:pt x="60623" y="114751"/>
                    </a:cubicBezTo>
                    <a:cubicBezTo>
                      <a:pt x="95264" y="88769"/>
                      <a:pt x="121246" y="54128"/>
                      <a:pt x="121246" y="19486"/>
                    </a:cubicBezTo>
                    <a:cubicBezTo>
                      <a:pt x="121246" y="-6495"/>
                      <a:pt x="95264" y="-6495"/>
                      <a:pt x="60623" y="1948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18" name="Freeform: Shape 206">
                <a:extLst>
                  <a:ext uri="{FF2B5EF4-FFF2-40B4-BE49-F238E27FC236}">
                    <a16:creationId xmlns:a16="http://schemas.microsoft.com/office/drawing/2014/main" xmlns="" id="{77345FE9-F092-4FFB-968E-6FCB98FF6C5F}"/>
                  </a:ext>
                </a:extLst>
              </p:cNvPr>
              <p:cNvSpPr/>
              <p:nvPr/>
            </p:nvSpPr>
            <p:spPr>
              <a:xfrm>
                <a:off x="5489771" y="4313116"/>
                <a:ext cx="121245" cy="134236"/>
              </a:xfrm>
              <a:custGeom>
                <a:avLst/>
                <a:gdLst>
                  <a:gd name="connsiteX0" fmla="*/ 60623 w 121245"/>
                  <a:gd name="connsiteY0" fmla="*/ 19486 h 134236"/>
                  <a:gd name="connsiteX1" fmla="*/ 0 w 121245"/>
                  <a:gd name="connsiteY1" fmla="*/ 19486 h 134236"/>
                  <a:gd name="connsiteX2" fmla="*/ 60623 w 121245"/>
                  <a:gd name="connsiteY2" fmla="*/ 114751 h 134236"/>
                  <a:gd name="connsiteX3" fmla="*/ 121246 w 121245"/>
                  <a:gd name="connsiteY3" fmla="*/ 114751 h 134236"/>
                  <a:gd name="connsiteX4" fmla="*/ 60623 w 121245"/>
                  <a:gd name="connsiteY4" fmla="*/ 19486 h 134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4236">
                    <a:moveTo>
                      <a:pt x="60623" y="19486"/>
                    </a:moveTo>
                    <a:cubicBezTo>
                      <a:pt x="25982" y="-6495"/>
                      <a:pt x="0" y="-6495"/>
                      <a:pt x="0" y="19486"/>
                    </a:cubicBezTo>
                    <a:cubicBezTo>
                      <a:pt x="0" y="45467"/>
                      <a:pt x="25982" y="88769"/>
                      <a:pt x="60623" y="114751"/>
                    </a:cubicBezTo>
                    <a:cubicBezTo>
                      <a:pt x="95264" y="140732"/>
                      <a:pt x="121246" y="140732"/>
                      <a:pt x="121246" y="114751"/>
                    </a:cubicBezTo>
                    <a:cubicBezTo>
                      <a:pt x="121246" y="80109"/>
                      <a:pt x="95264" y="36807"/>
                      <a:pt x="60623" y="1948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73" name="Graphic 1">
              <a:extLst>
                <a:ext uri="{FF2B5EF4-FFF2-40B4-BE49-F238E27FC236}">
                  <a16:creationId xmlns:a16="http://schemas.microsoft.com/office/drawing/2014/main" xmlns="" id="{B0AF0FC1-D96F-4824-AC31-4ED483F744FA}"/>
                </a:ext>
              </a:extLst>
            </p:cNvPr>
            <p:cNvGrpSpPr/>
            <p:nvPr/>
          </p:nvGrpSpPr>
          <p:grpSpPr>
            <a:xfrm>
              <a:off x="1784680" y="2989605"/>
              <a:ext cx="40457" cy="492883"/>
              <a:chOff x="5775565" y="3092463"/>
              <a:chExt cx="122591" cy="1493497"/>
            </a:xfrm>
            <a:grpFill/>
          </p:grpSpPr>
          <p:sp>
            <p:nvSpPr>
              <p:cNvPr id="713" name="Freeform: Shape 201">
                <a:extLst>
                  <a:ext uri="{FF2B5EF4-FFF2-40B4-BE49-F238E27FC236}">
                    <a16:creationId xmlns:a16="http://schemas.microsoft.com/office/drawing/2014/main" xmlns="" id="{3055588C-CD87-4E17-A32B-1165D2364400}"/>
                  </a:ext>
                </a:extLst>
              </p:cNvPr>
              <p:cNvSpPr/>
              <p:nvPr/>
            </p:nvSpPr>
            <p:spPr>
              <a:xfrm>
                <a:off x="5827527" y="3130969"/>
                <a:ext cx="17320" cy="1436804"/>
              </a:xfrm>
              <a:custGeom>
                <a:avLst/>
                <a:gdLst>
                  <a:gd name="connsiteX0" fmla="*/ 0 w 17320"/>
                  <a:gd name="connsiteY0" fmla="*/ 6495 h 1436804"/>
                  <a:gd name="connsiteX1" fmla="*/ 0 w 17320"/>
                  <a:gd name="connsiteY1" fmla="*/ 1426804 h 1436804"/>
                  <a:gd name="connsiteX2" fmla="*/ 17321 w 17320"/>
                  <a:gd name="connsiteY2" fmla="*/ 1426804 h 1436804"/>
                  <a:gd name="connsiteX3" fmla="*/ 17321 w 17320"/>
                  <a:gd name="connsiteY3" fmla="*/ 6495 h 1436804"/>
                  <a:gd name="connsiteX4" fmla="*/ 0 w 17320"/>
                  <a:gd name="connsiteY4" fmla="*/ 6495 h 14368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436804">
                    <a:moveTo>
                      <a:pt x="0" y="6495"/>
                    </a:moveTo>
                    <a:cubicBezTo>
                      <a:pt x="0" y="482818"/>
                      <a:pt x="0" y="950481"/>
                      <a:pt x="0" y="1426804"/>
                    </a:cubicBezTo>
                    <a:cubicBezTo>
                      <a:pt x="0" y="1435465"/>
                      <a:pt x="17321" y="1444125"/>
                      <a:pt x="17321" y="1426804"/>
                    </a:cubicBezTo>
                    <a:cubicBezTo>
                      <a:pt x="17321" y="950481"/>
                      <a:pt x="17321" y="482818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14" name="Freeform: Shape 202">
                <a:extLst>
                  <a:ext uri="{FF2B5EF4-FFF2-40B4-BE49-F238E27FC236}">
                    <a16:creationId xmlns:a16="http://schemas.microsoft.com/office/drawing/2014/main" xmlns="" id="{2DDF4284-022E-4CCD-B0FD-4FBBFC6677B6}"/>
                  </a:ext>
                </a:extLst>
              </p:cNvPr>
              <p:cNvSpPr/>
              <p:nvPr/>
            </p:nvSpPr>
            <p:spPr>
              <a:xfrm>
                <a:off x="5775565" y="3092463"/>
                <a:ext cx="122591" cy="125151"/>
              </a:xfrm>
              <a:custGeom>
                <a:avLst/>
                <a:gdLst>
                  <a:gd name="connsiteX0" fmla="*/ 60623 w 122591"/>
                  <a:gd name="connsiteY0" fmla="*/ 1699 h 125151"/>
                  <a:gd name="connsiteX1" fmla="*/ 0 w 122591"/>
                  <a:gd name="connsiteY1" fmla="*/ 79643 h 125151"/>
                  <a:gd name="connsiteX2" fmla="*/ 60623 w 122591"/>
                  <a:gd name="connsiteY2" fmla="*/ 122945 h 125151"/>
                  <a:gd name="connsiteX3" fmla="*/ 121245 w 122591"/>
                  <a:gd name="connsiteY3" fmla="*/ 45001 h 125151"/>
                  <a:gd name="connsiteX4" fmla="*/ 60623 w 122591"/>
                  <a:gd name="connsiteY4" fmla="*/ 1699 h 1251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91" h="125151">
                    <a:moveTo>
                      <a:pt x="60623" y="1699"/>
                    </a:moveTo>
                    <a:cubicBezTo>
                      <a:pt x="25981" y="10359"/>
                      <a:pt x="0" y="53661"/>
                      <a:pt x="0" y="79643"/>
                    </a:cubicBezTo>
                    <a:cubicBezTo>
                      <a:pt x="0" y="114284"/>
                      <a:pt x="25981" y="131605"/>
                      <a:pt x="60623" y="122945"/>
                    </a:cubicBezTo>
                    <a:cubicBezTo>
                      <a:pt x="95264" y="114284"/>
                      <a:pt x="121245" y="79643"/>
                      <a:pt x="121245" y="45001"/>
                    </a:cubicBezTo>
                    <a:cubicBezTo>
                      <a:pt x="129906" y="19020"/>
                      <a:pt x="95264" y="-6962"/>
                      <a:pt x="60623" y="169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15" name="Freeform: Shape 203">
                <a:extLst>
                  <a:ext uri="{FF2B5EF4-FFF2-40B4-BE49-F238E27FC236}">
                    <a16:creationId xmlns:a16="http://schemas.microsoft.com/office/drawing/2014/main" xmlns="" id="{A2F1162E-DA28-4442-B0EF-FB88DD641412}"/>
                  </a:ext>
                </a:extLst>
              </p:cNvPr>
              <p:cNvSpPr/>
              <p:nvPr/>
            </p:nvSpPr>
            <p:spPr>
              <a:xfrm>
                <a:off x="5775565" y="4460301"/>
                <a:ext cx="122591" cy="125659"/>
              </a:xfrm>
              <a:custGeom>
                <a:avLst/>
                <a:gdLst>
                  <a:gd name="connsiteX0" fmla="*/ 60623 w 122591"/>
                  <a:gd name="connsiteY0" fmla="*/ 2207 h 125659"/>
                  <a:gd name="connsiteX1" fmla="*/ 0 w 122591"/>
                  <a:gd name="connsiteY1" fmla="*/ 45509 h 125659"/>
                  <a:gd name="connsiteX2" fmla="*/ 60623 w 122591"/>
                  <a:gd name="connsiteY2" fmla="*/ 123453 h 125659"/>
                  <a:gd name="connsiteX3" fmla="*/ 121245 w 122591"/>
                  <a:gd name="connsiteY3" fmla="*/ 80151 h 125659"/>
                  <a:gd name="connsiteX4" fmla="*/ 60623 w 122591"/>
                  <a:gd name="connsiteY4" fmla="*/ 2207 h 1256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91" h="125659">
                    <a:moveTo>
                      <a:pt x="60623" y="2207"/>
                    </a:moveTo>
                    <a:cubicBezTo>
                      <a:pt x="25981" y="-6453"/>
                      <a:pt x="0" y="10867"/>
                      <a:pt x="0" y="45509"/>
                    </a:cubicBezTo>
                    <a:cubicBezTo>
                      <a:pt x="0" y="80151"/>
                      <a:pt x="25981" y="114793"/>
                      <a:pt x="60623" y="123453"/>
                    </a:cubicBezTo>
                    <a:cubicBezTo>
                      <a:pt x="95264" y="132113"/>
                      <a:pt x="121245" y="114793"/>
                      <a:pt x="121245" y="80151"/>
                    </a:cubicBezTo>
                    <a:cubicBezTo>
                      <a:pt x="129906" y="45509"/>
                      <a:pt x="95264" y="10867"/>
                      <a:pt x="60623" y="220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574" name="Freeform: Shape 110">
              <a:extLst>
                <a:ext uri="{FF2B5EF4-FFF2-40B4-BE49-F238E27FC236}">
                  <a16:creationId xmlns:a16="http://schemas.microsoft.com/office/drawing/2014/main" xmlns="" id="{C8AD84A1-B5B8-4C0A-91EE-761C91BFAEBA}"/>
                </a:ext>
              </a:extLst>
            </p:cNvPr>
            <p:cNvSpPr/>
            <p:nvPr/>
          </p:nvSpPr>
          <p:spPr>
            <a:xfrm>
              <a:off x="1890430" y="2886309"/>
              <a:ext cx="2232182" cy="546863"/>
            </a:xfrm>
            <a:custGeom>
              <a:avLst/>
              <a:gdLst>
                <a:gd name="connsiteX0" fmla="*/ 5265535 w 6763787"/>
                <a:gd name="connsiteY0" fmla="*/ 245415 h 1657063"/>
                <a:gd name="connsiteX1" fmla="*/ 4157001 w 6763787"/>
                <a:gd name="connsiteY1" fmla="*/ 2923 h 1657063"/>
                <a:gd name="connsiteX2" fmla="*/ 3013826 w 6763787"/>
                <a:gd name="connsiteY2" fmla="*/ 158811 h 1657063"/>
                <a:gd name="connsiteX3" fmla="*/ 805419 w 6763787"/>
                <a:gd name="connsiteY3" fmla="*/ 1215382 h 1657063"/>
                <a:gd name="connsiteX4" fmla="*/ 0 w 6763787"/>
                <a:gd name="connsiteY4" fmla="*/ 1631082 h 1657063"/>
                <a:gd name="connsiteX5" fmla="*/ 0 w 6763787"/>
                <a:gd name="connsiteY5" fmla="*/ 1657064 h 1657063"/>
                <a:gd name="connsiteX6" fmla="*/ 476323 w 6763787"/>
                <a:gd name="connsiteY6" fmla="*/ 1423232 h 1657063"/>
                <a:gd name="connsiteX7" fmla="*/ 2702050 w 6763787"/>
                <a:gd name="connsiteY7" fmla="*/ 297378 h 1657063"/>
                <a:gd name="connsiteX8" fmla="*/ 3853886 w 6763787"/>
                <a:gd name="connsiteY8" fmla="*/ 28905 h 1657063"/>
                <a:gd name="connsiteX9" fmla="*/ 5057684 w 6763787"/>
                <a:gd name="connsiteY9" fmla="*/ 193453 h 1657063"/>
                <a:gd name="connsiteX10" fmla="*/ 6763788 w 6763787"/>
                <a:gd name="connsiteY10" fmla="*/ 981551 h 1657063"/>
                <a:gd name="connsiteX11" fmla="*/ 6763788 w 6763787"/>
                <a:gd name="connsiteY11" fmla="*/ 946909 h 1657063"/>
                <a:gd name="connsiteX12" fmla="*/ 5265535 w 6763787"/>
                <a:gd name="connsiteY12" fmla="*/ 245415 h 1657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763787" h="1657063">
                  <a:moveTo>
                    <a:pt x="5265535" y="245415"/>
                  </a:moveTo>
                  <a:cubicBezTo>
                    <a:pt x="4910457" y="115509"/>
                    <a:pt x="4538059" y="20244"/>
                    <a:pt x="4157001" y="2923"/>
                  </a:cubicBezTo>
                  <a:cubicBezTo>
                    <a:pt x="3767282" y="-14397"/>
                    <a:pt x="3386224" y="46226"/>
                    <a:pt x="3013826" y="158811"/>
                  </a:cubicBezTo>
                  <a:cubicBezTo>
                    <a:pt x="2225727" y="392642"/>
                    <a:pt x="1515573" y="825663"/>
                    <a:pt x="805419" y="1215382"/>
                  </a:cubicBezTo>
                  <a:cubicBezTo>
                    <a:pt x="545607" y="1362609"/>
                    <a:pt x="277133" y="1501176"/>
                    <a:pt x="0" y="1631082"/>
                  </a:cubicBezTo>
                  <a:lnTo>
                    <a:pt x="0" y="1657064"/>
                  </a:lnTo>
                  <a:cubicBezTo>
                    <a:pt x="164548" y="1579120"/>
                    <a:pt x="320435" y="1501176"/>
                    <a:pt x="476323" y="1423232"/>
                  </a:cubicBezTo>
                  <a:cubicBezTo>
                    <a:pt x="1212459" y="1042174"/>
                    <a:pt x="1922613" y="591832"/>
                    <a:pt x="2702050" y="297378"/>
                  </a:cubicBezTo>
                  <a:cubicBezTo>
                    <a:pt x="3074449" y="158811"/>
                    <a:pt x="3455507" y="54886"/>
                    <a:pt x="3853886" y="28905"/>
                  </a:cubicBezTo>
                  <a:cubicBezTo>
                    <a:pt x="4260926" y="2923"/>
                    <a:pt x="4667965" y="72207"/>
                    <a:pt x="5057684" y="193453"/>
                  </a:cubicBezTo>
                  <a:cubicBezTo>
                    <a:pt x="5655254" y="383982"/>
                    <a:pt x="6209520" y="678436"/>
                    <a:pt x="6763788" y="981551"/>
                  </a:cubicBezTo>
                  <a:lnTo>
                    <a:pt x="6763788" y="946909"/>
                  </a:lnTo>
                  <a:cubicBezTo>
                    <a:pt x="6270143" y="695757"/>
                    <a:pt x="5785160" y="435944"/>
                    <a:pt x="5265535" y="24541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5" name="Freeform: Shape 111">
              <a:extLst>
                <a:ext uri="{FF2B5EF4-FFF2-40B4-BE49-F238E27FC236}">
                  <a16:creationId xmlns:a16="http://schemas.microsoft.com/office/drawing/2014/main" xmlns="" id="{79C54CD3-3138-4E2C-B982-4D307617A714}"/>
                </a:ext>
              </a:extLst>
            </p:cNvPr>
            <p:cNvSpPr/>
            <p:nvPr/>
          </p:nvSpPr>
          <p:spPr>
            <a:xfrm>
              <a:off x="1887572" y="3041612"/>
              <a:ext cx="2229323" cy="549721"/>
            </a:xfrm>
            <a:custGeom>
              <a:avLst/>
              <a:gdLst>
                <a:gd name="connsiteX0" fmla="*/ 5334818 w 6755125"/>
                <a:gd name="connsiteY0" fmla="*/ 1359686 h 1665723"/>
                <a:gd name="connsiteX1" fmla="*/ 4182982 w 6755125"/>
                <a:gd name="connsiteY1" fmla="*/ 1628159 h 1665723"/>
                <a:gd name="connsiteX2" fmla="*/ 2979184 w 6755125"/>
                <a:gd name="connsiteY2" fmla="*/ 1463611 h 1665723"/>
                <a:gd name="connsiteX3" fmla="*/ 727475 w 6755125"/>
                <a:gd name="connsiteY3" fmla="*/ 372398 h 1665723"/>
                <a:gd name="connsiteX4" fmla="*/ 0 w 6755125"/>
                <a:gd name="connsiteY4" fmla="*/ 0 h 1665723"/>
                <a:gd name="connsiteX5" fmla="*/ 0 w 6755125"/>
                <a:gd name="connsiteY5" fmla="*/ 34642 h 1665723"/>
                <a:gd name="connsiteX6" fmla="*/ 554267 w 6755125"/>
                <a:gd name="connsiteY6" fmla="*/ 311775 h 1665723"/>
                <a:gd name="connsiteX7" fmla="*/ 2762674 w 6755125"/>
                <a:gd name="connsiteY7" fmla="*/ 1420309 h 1665723"/>
                <a:gd name="connsiteX8" fmla="*/ 3871207 w 6755125"/>
                <a:gd name="connsiteY8" fmla="*/ 1662800 h 1665723"/>
                <a:gd name="connsiteX9" fmla="*/ 5014383 w 6755125"/>
                <a:gd name="connsiteY9" fmla="*/ 1506913 h 1665723"/>
                <a:gd name="connsiteX10" fmla="*/ 6755126 w 6755125"/>
                <a:gd name="connsiteY10" fmla="*/ 710154 h 1665723"/>
                <a:gd name="connsiteX11" fmla="*/ 6755126 w 6755125"/>
                <a:gd name="connsiteY11" fmla="*/ 675513 h 1665723"/>
                <a:gd name="connsiteX12" fmla="*/ 5334818 w 6755125"/>
                <a:gd name="connsiteY12" fmla="*/ 1359686 h 1665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755125" h="1665723">
                  <a:moveTo>
                    <a:pt x="5334818" y="1359686"/>
                  </a:moveTo>
                  <a:cubicBezTo>
                    <a:pt x="4962420" y="1498253"/>
                    <a:pt x="4581362" y="1602178"/>
                    <a:pt x="4182982" y="1628159"/>
                  </a:cubicBezTo>
                  <a:cubicBezTo>
                    <a:pt x="3775942" y="1654140"/>
                    <a:pt x="3368903" y="1584857"/>
                    <a:pt x="2979184" y="1463611"/>
                  </a:cubicBezTo>
                  <a:cubicBezTo>
                    <a:pt x="2182425" y="1212459"/>
                    <a:pt x="1463611" y="770777"/>
                    <a:pt x="727475" y="372398"/>
                  </a:cubicBezTo>
                  <a:cubicBezTo>
                    <a:pt x="493644" y="242492"/>
                    <a:pt x="242491" y="112585"/>
                    <a:pt x="0" y="0"/>
                  </a:cubicBezTo>
                  <a:lnTo>
                    <a:pt x="0" y="34642"/>
                  </a:lnTo>
                  <a:cubicBezTo>
                    <a:pt x="190529" y="121246"/>
                    <a:pt x="372398" y="216510"/>
                    <a:pt x="554267" y="311775"/>
                  </a:cubicBezTo>
                  <a:cubicBezTo>
                    <a:pt x="1281742" y="692834"/>
                    <a:pt x="1983236" y="1143175"/>
                    <a:pt x="2762674" y="1420309"/>
                  </a:cubicBezTo>
                  <a:cubicBezTo>
                    <a:pt x="3117751" y="1550215"/>
                    <a:pt x="3490148" y="1645480"/>
                    <a:pt x="3871207" y="1662800"/>
                  </a:cubicBezTo>
                  <a:cubicBezTo>
                    <a:pt x="4260926" y="1680121"/>
                    <a:pt x="4641984" y="1619498"/>
                    <a:pt x="5014383" y="1506913"/>
                  </a:cubicBezTo>
                  <a:cubicBezTo>
                    <a:pt x="5629272" y="1325044"/>
                    <a:pt x="6192199" y="1013269"/>
                    <a:pt x="6755126" y="710154"/>
                  </a:cubicBezTo>
                  <a:lnTo>
                    <a:pt x="6755126" y="675513"/>
                  </a:lnTo>
                  <a:cubicBezTo>
                    <a:pt x="6296125" y="918004"/>
                    <a:pt x="5828462" y="1169157"/>
                    <a:pt x="5334818" y="1359686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576" name="Graphic 1">
              <a:extLst>
                <a:ext uri="{FF2B5EF4-FFF2-40B4-BE49-F238E27FC236}">
                  <a16:creationId xmlns:a16="http://schemas.microsoft.com/office/drawing/2014/main" xmlns="" id="{F758004B-569C-49A8-8D2F-D06BB1B67404}"/>
                </a:ext>
              </a:extLst>
            </p:cNvPr>
            <p:cNvGrpSpPr/>
            <p:nvPr/>
          </p:nvGrpSpPr>
          <p:grpSpPr>
            <a:xfrm>
              <a:off x="4031152" y="3157763"/>
              <a:ext cx="62879" cy="159257"/>
              <a:chOff x="12582653" y="3602003"/>
              <a:chExt cx="190530" cy="482570"/>
            </a:xfrm>
            <a:grpFill/>
          </p:grpSpPr>
          <p:sp>
            <p:nvSpPr>
              <p:cNvPr id="710" name="Freeform: Shape 173">
                <a:extLst>
                  <a:ext uri="{FF2B5EF4-FFF2-40B4-BE49-F238E27FC236}">
                    <a16:creationId xmlns:a16="http://schemas.microsoft.com/office/drawing/2014/main" xmlns="" id="{BB37D653-ABC9-41C7-88FE-B4E97DA2BD07}"/>
                  </a:ext>
                </a:extLst>
              </p:cNvPr>
              <p:cNvSpPr/>
              <p:nvPr/>
            </p:nvSpPr>
            <p:spPr>
              <a:xfrm>
                <a:off x="12660598" y="3640692"/>
                <a:ext cx="27371" cy="410446"/>
              </a:xfrm>
              <a:custGeom>
                <a:avLst/>
                <a:gdLst>
                  <a:gd name="connsiteX0" fmla="*/ 0 w 27371"/>
                  <a:gd name="connsiteY0" fmla="*/ 16398 h 410446"/>
                  <a:gd name="connsiteX1" fmla="*/ 0 w 27371"/>
                  <a:gd name="connsiteY1" fmla="*/ 397456 h 410446"/>
                  <a:gd name="connsiteX2" fmla="*/ 25982 w 27371"/>
                  <a:gd name="connsiteY2" fmla="*/ 397456 h 410446"/>
                  <a:gd name="connsiteX3" fmla="*/ 25982 w 27371"/>
                  <a:gd name="connsiteY3" fmla="*/ 16398 h 410446"/>
                  <a:gd name="connsiteX4" fmla="*/ 0 w 27371"/>
                  <a:gd name="connsiteY4" fmla="*/ 16398 h 41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371" h="410446">
                    <a:moveTo>
                      <a:pt x="0" y="16398"/>
                    </a:moveTo>
                    <a:cubicBezTo>
                      <a:pt x="0" y="146304"/>
                      <a:pt x="0" y="267550"/>
                      <a:pt x="0" y="397456"/>
                    </a:cubicBezTo>
                    <a:cubicBezTo>
                      <a:pt x="0" y="414777"/>
                      <a:pt x="25982" y="414777"/>
                      <a:pt x="25982" y="397456"/>
                    </a:cubicBezTo>
                    <a:cubicBezTo>
                      <a:pt x="25982" y="267550"/>
                      <a:pt x="25982" y="146304"/>
                      <a:pt x="25982" y="16398"/>
                    </a:cubicBezTo>
                    <a:cubicBezTo>
                      <a:pt x="34641" y="-923"/>
                      <a:pt x="0" y="-9584"/>
                      <a:pt x="0" y="1639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11" name="Freeform: Shape 174">
                <a:extLst>
                  <a:ext uri="{FF2B5EF4-FFF2-40B4-BE49-F238E27FC236}">
                    <a16:creationId xmlns:a16="http://schemas.microsoft.com/office/drawing/2014/main" xmlns="" id="{D262CAD4-ECD0-4E48-9B35-5B62296FFBDF}"/>
                  </a:ext>
                </a:extLst>
              </p:cNvPr>
              <p:cNvSpPr/>
              <p:nvPr/>
            </p:nvSpPr>
            <p:spPr>
              <a:xfrm>
                <a:off x="12582653" y="3602003"/>
                <a:ext cx="190530" cy="109301"/>
              </a:xfrm>
              <a:custGeom>
                <a:avLst/>
                <a:gdLst>
                  <a:gd name="connsiteX0" fmla="*/ 95265 w 190530"/>
                  <a:gd name="connsiteY0" fmla="*/ 37765 h 109301"/>
                  <a:gd name="connsiteX1" fmla="*/ 0 w 190530"/>
                  <a:gd name="connsiteY1" fmla="*/ 3124 h 109301"/>
                  <a:gd name="connsiteX2" fmla="*/ 95265 w 190530"/>
                  <a:gd name="connsiteY2" fmla="*/ 72407 h 109301"/>
                  <a:gd name="connsiteX3" fmla="*/ 190530 w 190530"/>
                  <a:gd name="connsiteY3" fmla="*/ 107049 h 109301"/>
                  <a:gd name="connsiteX4" fmla="*/ 95265 w 190530"/>
                  <a:gd name="connsiteY4" fmla="*/ 37765 h 109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30" h="109301">
                    <a:moveTo>
                      <a:pt x="95265" y="37765"/>
                    </a:moveTo>
                    <a:cubicBezTo>
                      <a:pt x="43302" y="3124"/>
                      <a:pt x="0" y="-5537"/>
                      <a:pt x="0" y="3124"/>
                    </a:cubicBezTo>
                    <a:cubicBezTo>
                      <a:pt x="0" y="11784"/>
                      <a:pt x="43302" y="46426"/>
                      <a:pt x="95265" y="72407"/>
                    </a:cubicBezTo>
                    <a:cubicBezTo>
                      <a:pt x="147228" y="98388"/>
                      <a:pt x="190530" y="115709"/>
                      <a:pt x="190530" y="107049"/>
                    </a:cubicBezTo>
                    <a:cubicBezTo>
                      <a:pt x="190530" y="107049"/>
                      <a:pt x="147228" y="72407"/>
                      <a:pt x="95265" y="3776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12" name="Freeform: Shape 175">
                <a:extLst>
                  <a:ext uri="{FF2B5EF4-FFF2-40B4-BE49-F238E27FC236}">
                    <a16:creationId xmlns:a16="http://schemas.microsoft.com/office/drawing/2014/main" xmlns="" id="{156D0511-4F6F-4748-A2A6-E2D87906F445}"/>
                  </a:ext>
                </a:extLst>
              </p:cNvPr>
              <p:cNvSpPr/>
              <p:nvPr/>
            </p:nvSpPr>
            <p:spPr>
              <a:xfrm>
                <a:off x="12582653" y="3974401"/>
                <a:ext cx="190530" cy="110172"/>
              </a:xfrm>
              <a:custGeom>
                <a:avLst/>
                <a:gdLst>
                  <a:gd name="connsiteX0" fmla="*/ 95265 w 190530"/>
                  <a:gd name="connsiteY0" fmla="*/ 37765 h 110172"/>
                  <a:gd name="connsiteX1" fmla="*/ 0 w 190530"/>
                  <a:gd name="connsiteY1" fmla="*/ 107049 h 110172"/>
                  <a:gd name="connsiteX2" fmla="*/ 95265 w 190530"/>
                  <a:gd name="connsiteY2" fmla="*/ 72407 h 110172"/>
                  <a:gd name="connsiteX3" fmla="*/ 190530 w 190530"/>
                  <a:gd name="connsiteY3" fmla="*/ 3124 h 110172"/>
                  <a:gd name="connsiteX4" fmla="*/ 95265 w 190530"/>
                  <a:gd name="connsiteY4" fmla="*/ 37765 h 1101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30" h="110172">
                    <a:moveTo>
                      <a:pt x="95265" y="37765"/>
                    </a:moveTo>
                    <a:cubicBezTo>
                      <a:pt x="43302" y="63747"/>
                      <a:pt x="0" y="98388"/>
                      <a:pt x="0" y="107049"/>
                    </a:cubicBezTo>
                    <a:cubicBezTo>
                      <a:pt x="0" y="115709"/>
                      <a:pt x="43302" y="107049"/>
                      <a:pt x="95265" y="72407"/>
                    </a:cubicBezTo>
                    <a:cubicBezTo>
                      <a:pt x="147228" y="37765"/>
                      <a:pt x="190530" y="11784"/>
                      <a:pt x="190530" y="3124"/>
                    </a:cubicBezTo>
                    <a:cubicBezTo>
                      <a:pt x="190530" y="-5537"/>
                      <a:pt x="147228" y="3124"/>
                      <a:pt x="95265" y="3776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77" name="Graphic 1">
              <a:extLst>
                <a:ext uri="{FF2B5EF4-FFF2-40B4-BE49-F238E27FC236}">
                  <a16:creationId xmlns:a16="http://schemas.microsoft.com/office/drawing/2014/main" xmlns="" id="{6B4786A7-5C94-4F9F-9AD8-DD0689E95CC3}"/>
                </a:ext>
              </a:extLst>
            </p:cNvPr>
            <p:cNvGrpSpPr/>
            <p:nvPr/>
          </p:nvGrpSpPr>
          <p:grpSpPr>
            <a:xfrm>
              <a:off x="3888247" y="3079306"/>
              <a:ext cx="62879" cy="316172"/>
              <a:chOff x="12149632" y="3364268"/>
              <a:chExt cx="190530" cy="958039"/>
            </a:xfrm>
            <a:grpFill/>
          </p:grpSpPr>
          <p:sp>
            <p:nvSpPr>
              <p:cNvPr id="707" name="Freeform: Shape 170">
                <a:extLst>
                  <a:ext uri="{FF2B5EF4-FFF2-40B4-BE49-F238E27FC236}">
                    <a16:creationId xmlns:a16="http://schemas.microsoft.com/office/drawing/2014/main" xmlns="" id="{89653DCC-8574-4BC4-8313-9539A2E4723E}"/>
                  </a:ext>
                </a:extLst>
              </p:cNvPr>
              <p:cNvSpPr/>
              <p:nvPr/>
            </p:nvSpPr>
            <p:spPr>
              <a:xfrm>
                <a:off x="12236236" y="3401607"/>
                <a:ext cx="25981" cy="883362"/>
              </a:xfrm>
              <a:custGeom>
                <a:avLst/>
                <a:gdLst>
                  <a:gd name="connsiteX0" fmla="*/ 0 w 25981"/>
                  <a:gd name="connsiteY0" fmla="*/ 12991 h 883362"/>
                  <a:gd name="connsiteX1" fmla="*/ 0 w 25981"/>
                  <a:gd name="connsiteY1" fmla="*/ 870372 h 883362"/>
                  <a:gd name="connsiteX2" fmla="*/ 25982 w 25981"/>
                  <a:gd name="connsiteY2" fmla="*/ 870372 h 883362"/>
                  <a:gd name="connsiteX3" fmla="*/ 25982 w 25981"/>
                  <a:gd name="connsiteY3" fmla="*/ 12991 h 883362"/>
                  <a:gd name="connsiteX4" fmla="*/ 0 w 25981"/>
                  <a:gd name="connsiteY4" fmla="*/ 12991 h 8833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883362">
                    <a:moveTo>
                      <a:pt x="0" y="12991"/>
                    </a:moveTo>
                    <a:cubicBezTo>
                      <a:pt x="0" y="298784"/>
                      <a:pt x="0" y="584578"/>
                      <a:pt x="0" y="870372"/>
                    </a:cubicBezTo>
                    <a:cubicBezTo>
                      <a:pt x="0" y="887693"/>
                      <a:pt x="25982" y="887693"/>
                      <a:pt x="25982" y="870372"/>
                    </a:cubicBezTo>
                    <a:cubicBezTo>
                      <a:pt x="25982" y="584578"/>
                      <a:pt x="25982" y="298784"/>
                      <a:pt x="25982" y="12991"/>
                    </a:cubicBezTo>
                    <a:cubicBezTo>
                      <a:pt x="2598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8" name="Freeform: Shape 171">
                <a:extLst>
                  <a:ext uri="{FF2B5EF4-FFF2-40B4-BE49-F238E27FC236}">
                    <a16:creationId xmlns:a16="http://schemas.microsoft.com/office/drawing/2014/main" xmlns="" id="{42FBFF83-FAC7-4DFF-B0CF-7A954A2393C8}"/>
                  </a:ext>
                </a:extLst>
              </p:cNvPr>
              <p:cNvSpPr/>
              <p:nvPr/>
            </p:nvSpPr>
            <p:spPr>
              <a:xfrm>
                <a:off x="12149632" y="3364268"/>
                <a:ext cx="190530" cy="123023"/>
              </a:xfrm>
              <a:custGeom>
                <a:avLst/>
                <a:gdLst>
                  <a:gd name="connsiteX0" fmla="*/ 95265 w 190530"/>
                  <a:gd name="connsiteY0" fmla="*/ 24348 h 123023"/>
                  <a:gd name="connsiteX1" fmla="*/ 0 w 190530"/>
                  <a:gd name="connsiteY1" fmla="*/ 15687 h 123023"/>
                  <a:gd name="connsiteX2" fmla="*/ 95265 w 190530"/>
                  <a:gd name="connsiteY2" fmla="*/ 102292 h 123023"/>
                  <a:gd name="connsiteX3" fmla="*/ 190530 w 190530"/>
                  <a:gd name="connsiteY3" fmla="*/ 110952 h 123023"/>
                  <a:gd name="connsiteX4" fmla="*/ 95265 w 190530"/>
                  <a:gd name="connsiteY4" fmla="*/ 24348 h 1230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30" h="123023">
                    <a:moveTo>
                      <a:pt x="95265" y="24348"/>
                    </a:moveTo>
                    <a:cubicBezTo>
                      <a:pt x="43302" y="-1633"/>
                      <a:pt x="0" y="-10294"/>
                      <a:pt x="0" y="15687"/>
                    </a:cubicBezTo>
                    <a:cubicBezTo>
                      <a:pt x="0" y="41669"/>
                      <a:pt x="43302" y="76310"/>
                      <a:pt x="95265" y="102292"/>
                    </a:cubicBezTo>
                    <a:cubicBezTo>
                      <a:pt x="147228" y="128273"/>
                      <a:pt x="190530" y="128273"/>
                      <a:pt x="190530" y="110952"/>
                    </a:cubicBezTo>
                    <a:cubicBezTo>
                      <a:pt x="190530" y="93631"/>
                      <a:pt x="147228" y="58989"/>
                      <a:pt x="95265" y="2434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9" name="Freeform: Shape 172">
                <a:extLst>
                  <a:ext uri="{FF2B5EF4-FFF2-40B4-BE49-F238E27FC236}">
                    <a16:creationId xmlns:a16="http://schemas.microsoft.com/office/drawing/2014/main" xmlns="" id="{E19170AD-2609-4764-B296-28D4B9941DDE}"/>
                  </a:ext>
                </a:extLst>
              </p:cNvPr>
              <p:cNvSpPr/>
              <p:nvPr/>
            </p:nvSpPr>
            <p:spPr>
              <a:xfrm>
                <a:off x="12149632" y="4199284"/>
                <a:ext cx="190530" cy="123023"/>
              </a:xfrm>
              <a:custGeom>
                <a:avLst/>
                <a:gdLst>
                  <a:gd name="connsiteX0" fmla="*/ 95265 w 190530"/>
                  <a:gd name="connsiteY0" fmla="*/ 20732 h 123023"/>
                  <a:gd name="connsiteX1" fmla="*/ 0 w 190530"/>
                  <a:gd name="connsiteY1" fmla="*/ 107336 h 123023"/>
                  <a:gd name="connsiteX2" fmla="*/ 95265 w 190530"/>
                  <a:gd name="connsiteY2" fmla="*/ 98676 h 123023"/>
                  <a:gd name="connsiteX3" fmla="*/ 190530 w 190530"/>
                  <a:gd name="connsiteY3" fmla="*/ 12072 h 123023"/>
                  <a:gd name="connsiteX4" fmla="*/ 95265 w 190530"/>
                  <a:gd name="connsiteY4" fmla="*/ 20732 h 1230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30" h="123023">
                    <a:moveTo>
                      <a:pt x="95265" y="20732"/>
                    </a:moveTo>
                    <a:cubicBezTo>
                      <a:pt x="43302" y="46713"/>
                      <a:pt x="0" y="81355"/>
                      <a:pt x="0" y="107336"/>
                    </a:cubicBezTo>
                    <a:cubicBezTo>
                      <a:pt x="0" y="133317"/>
                      <a:pt x="43302" y="124657"/>
                      <a:pt x="95265" y="98676"/>
                    </a:cubicBezTo>
                    <a:cubicBezTo>
                      <a:pt x="147228" y="72695"/>
                      <a:pt x="190530" y="29393"/>
                      <a:pt x="190530" y="12072"/>
                    </a:cubicBezTo>
                    <a:cubicBezTo>
                      <a:pt x="190530" y="-5249"/>
                      <a:pt x="147228" y="-5249"/>
                      <a:pt x="95265" y="2073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78" name="Graphic 1">
              <a:extLst>
                <a:ext uri="{FF2B5EF4-FFF2-40B4-BE49-F238E27FC236}">
                  <a16:creationId xmlns:a16="http://schemas.microsoft.com/office/drawing/2014/main" xmlns="" id="{845CBBD7-B730-4E4E-BFB5-A61809A1377F}"/>
                </a:ext>
              </a:extLst>
            </p:cNvPr>
            <p:cNvGrpSpPr/>
            <p:nvPr/>
          </p:nvGrpSpPr>
          <p:grpSpPr>
            <a:xfrm>
              <a:off x="3748200" y="3008045"/>
              <a:ext cx="62878" cy="458694"/>
              <a:chOff x="11725272" y="3148339"/>
              <a:chExt cx="190528" cy="1389899"/>
            </a:xfrm>
            <a:grpFill/>
          </p:grpSpPr>
          <p:sp>
            <p:nvSpPr>
              <p:cNvPr id="704" name="Freeform: Shape 167">
                <a:extLst>
                  <a:ext uri="{FF2B5EF4-FFF2-40B4-BE49-F238E27FC236}">
                    <a16:creationId xmlns:a16="http://schemas.microsoft.com/office/drawing/2014/main" xmlns="" id="{E2E48398-A267-4C43-A02F-988DCF99CCAD}"/>
                  </a:ext>
                </a:extLst>
              </p:cNvPr>
              <p:cNvSpPr/>
              <p:nvPr/>
            </p:nvSpPr>
            <p:spPr>
              <a:xfrm>
                <a:off x="11803215" y="3185096"/>
                <a:ext cx="27371" cy="1325044"/>
              </a:xfrm>
              <a:custGeom>
                <a:avLst/>
                <a:gdLst>
                  <a:gd name="connsiteX0" fmla="*/ 0 w 27371"/>
                  <a:gd name="connsiteY0" fmla="*/ 12991 h 1325044"/>
                  <a:gd name="connsiteX1" fmla="*/ 0 w 27371"/>
                  <a:gd name="connsiteY1" fmla="*/ 1312053 h 1325044"/>
                  <a:gd name="connsiteX2" fmla="*/ 25982 w 27371"/>
                  <a:gd name="connsiteY2" fmla="*/ 1312053 h 1325044"/>
                  <a:gd name="connsiteX3" fmla="*/ 25982 w 27371"/>
                  <a:gd name="connsiteY3" fmla="*/ 12991 h 1325044"/>
                  <a:gd name="connsiteX4" fmla="*/ 0 w 27371"/>
                  <a:gd name="connsiteY4" fmla="*/ 12991 h 13250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371" h="1325044">
                    <a:moveTo>
                      <a:pt x="0" y="12991"/>
                    </a:moveTo>
                    <a:cubicBezTo>
                      <a:pt x="0" y="446011"/>
                      <a:pt x="0" y="879032"/>
                      <a:pt x="0" y="1312053"/>
                    </a:cubicBezTo>
                    <a:cubicBezTo>
                      <a:pt x="0" y="1329374"/>
                      <a:pt x="25982" y="1329374"/>
                      <a:pt x="25982" y="1312053"/>
                    </a:cubicBezTo>
                    <a:cubicBezTo>
                      <a:pt x="25982" y="879032"/>
                      <a:pt x="25982" y="446011"/>
                      <a:pt x="25982" y="12991"/>
                    </a:cubicBezTo>
                    <a:cubicBezTo>
                      <a:pt x="3464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5" name="Freeform: Shape 168">
                <a:extLst>
                  <a:ext uri="{FF2B5EF4-FFF2-40B4-BE49-F238E27FC236}">
                    <a16:creationId xmlns:a16="http://schemas.microsoft.com/office/drawing/2014/main" xmlns="" id="{254D25ED-F83B-41D3-AD66-4CBE94F6B3CC}"/>
                  </a:ext>
                </a:extLst>
              </p:cNvPr>
              <p:cNvSpPr/>
              <p:nvPr/>
            </p:nvSpPr>
            <p:spPr>
              <a:xfrm>
                <a:off x="11725272" y="3148339"/>
                <a:ext cx="190528" cy="139763"/>
              </a:xfrm>
              <a:custGeom>
                <a:avLst/>
                <a:gdLst>
                  <a:gd name="connsiteX0" fmla="*/ 95265 w 190528"/>
                  <a:gd name="connsiteY0" fmla="*/ 15107 h 139763"/>
                  <a:gd name="connsiteX1" fmla="*/ 0 w 190528"/>
                  <a:gd name="connsiteY1" fmla="*/ 32428 h 139763"/>
                  <a:gd name="connsiteX2" fmla="*/ 95265 w 190528"/>
                  <a:gd name="connsiteY2" fmla="*/ 127692 h 139763"/>
                  <a:gd name="connsiteX3" fmla="*/ 190529 w 190528"/>
                  <a:gd name="connsiteY3" fmla="*/ 119032 h 139763"/>
                  <a:gd name="connsiteX4" fmla="*/ 95265 w 190528"/>
                  <a:gd name="connsiteY4" fmla="*/ 15107 h 1397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39763">
                    <a:moveTo>
                      <a:pt x="95265" y="15107"/>
                    </a:moveTo>
                    <a:cubicBezTo>
                      <a:pt x="43302" y="-10875"/>
                      <a:pt x="0" y="-2214"/>
                      <a:pt x="0" y="32428"/>
                    </a:cubicBezTo>
                    <a:cubicBezTo>
                      <a:pt x="0" y="67069"/>
                      <a:pt x="43302" y="110371"/>
                      <a:pt x="95265" y="127692"/>
                    </a:cubicBezTo>
                    <a:cubicBezTo>
                      <a:pt x="147227" y="145013"/>
                      <a:pt x="190529" y="145013"/>
                      <a:pt x="190529" y="119032"/>
                    </a:cubicBezTo>
                    <a:cubicBezTo>
                      <a:pt x="190529" y="84390"/>
                      <a:pt x="147227" y="41088"/>
                      <a:pt x="95265" y="1510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6" name="Freeform: Shape 169">
                <a:extLst>
                  <a:ext uri="{FF2B5EF4-FFF2-40B4-BE49-F238E27FC236}">
                    <a16:creationId xmlns:a16="http://schemas.microsoft.com/office/drawing/2014/main" xmlns="" id="{892E33A0-6163-49C0-BB00-D1049978F09C}"/>
                  </a:ext>
                </a:extLst>
              </p:cNvPr>
              <p:cNvSpPr/>
              <p:nvPr/>
            </p:nvSpPr>
            <p:spPr>
              <a:xfrm>
                <a:off x="11725272" y="4399168"/>
                <a:ext cx="190528" cy="139069"/>
              </a:xfrm>
              <a:custGeom>
                <a:avLst/>
                <a:gdLst>
                  <a:gd name="connsiteX0" fmla="*/ 95265 w 190528"/>
                  <a:gd name="connsiteY0" fmla="*/ 11377 h 139069"/>
                  <a:gd name="connsiteX1" fmla="*/ 0 w 190528"/>
                  <a:gd name="connsiteY1" fmla="*/ 106642 h 139069"/>
                  <a:gd name="connsiteX2" fmla="*/ 95265 w 190528"/>
                  <a:gd name="connsiteY2" fmla="*/ 123963 h 139069"/>
                  <a:gd name="connsiteX3" fmla="*/ 190529 w 190528"/>
                  <a:gd name="connsiteY3" fmla="*/ 28698 h 139069"/>
                  <a:gd name="connsiteX4" fmla="*/ 95265 w 190528"/>
                  <a:gd name="connsiteY4" fmla="*/ 11377 h 1390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39069">
                    <a:moveTo>
                      <a:pt x="95265" y="11377"/>
                    </a:moveTo>
                    <a:cubicBezTo>
                      <a:pt x="43302" y="28698"/>
                      <a:pt x="0" y="72000"/>
                      <a:pt x="0" y="106642"/>
                    </a:cubicBezTo>
                    <a:cubicBezTo>
                      <a:pt x="0" y="141283"/>
                      <a:pt x="43302" y="149944"/>
                      <a:pt x="95265" y="123963"/>
                    </a:cubicBezTo>
                    <a:cubicBezTo>
                      <a:pt x="147227" y="97981"/>
                      <a:pt x="190529" y="54679"/>
                      <a:pt x="190529" y="28698"/>
                    </a:cubicBezTo>
                    <a:cubicBezTo>
                      <a:pt x="190529" y="-5944"/>
                      <a:pt x="147227" y="-5944"/>
                      <a:pt x="95265" y="1137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79" name="Graphic 1">
              <a:extLst>
                <a:ext uri="{FF2B5EF4-FFF2-40B4-BE49-F238E27FC236}">
                  <a16:creationId xmlns:a16="http://schemas.microsoft.com/office/drawing/2014/main" xmlns="" id="{2849613A-89B6-4294-8CBF-04B7E97DC15C}"/>
                </a:ext>
              </a:extLst>
            </p:cNvPr>
            <p:cNvGrpSpPr/>
            <p:nvPr/>
          </p:nvGrpSpPr>
          <p:grpSpPr>
            <a:xfrm>
              <a:off x="3608153" y="2945052"/>
              <a:ext cx="62878" cy="583608"/>
              <a:chOff x="11300912" y="2957461"/>
              <a:chExt cx="190528" cy="1768406"/>
            </a:xfrm>
            <a:grpFill/>
          </p:grpSpPr>
          <p:sp>
            <p:nvSpPr>
              <p:cNvPr id="701" name="Freeform: Shape 164">
                <a:extLst>
                  <a:ext uri="{FF2B5EF4-FFF2-40B4-BE49-F238E27FC236}">
                    <a16:creationId xmlns:a16="http://schemas.microsoft.com/office/drawing/2014/main" xmlns="" id="{1868D612-A410-419F-BB80-B22BE8765DBA}"/>
                  </a:ext>
                </a:extLst>
              </p:cNvPr>
              <p:cNvSpPr/>
              <p:nvPr/>
            </p:nvSpPr>
            <p:spPr>
              <a:xfrm>
                <a:off x="11378855" y="3003228"/>
                <a:ext cx="25981" cy="1688781"/>
              </a:xfrm>
              <a:custGeom>
                <a:avLst/>
                <a:gdLst>
                  <a:gd name="connsiteX0" fmla="*/ 0 w 25981"/>
                  <a:gd name="connsiteY0" fmla="*/ 12991 h 1688781"/>
                  <a:gd name="connsiteX1" fmla="*/ 0 w 25981"/>
                  <a:gd name="connsiteY1" fmla="*/ 1675791 h 1688781"/>
                  <a:gd name="connsiteX2" fmla="*/ 25982 w 25981"/>
                  <a:gd name="connsiteY2" fmla="*/ 1675791 h 1688781"/>
                  <a:gd name="connsiteX3" fmla="*/ 25982 w 25981"/>
                  <a:gd name="connsiteY3" fmla="*/ 12991 h 1688781"/>
                  <a:gd name="connsiteX4" fmla="*/ 0 w 25981"/>
                  <a:gd name="connsiteY4" fmla="*/ 12991 h 16887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688781">
                    <a:moveTo>
                      <a:pt x="0" y="12991"/>
                    </a:moveTo>
                    <a:cubicBezTo>
                      <a:pt x="0" y="567258"/>
                      <a:pt x="0" y="1121524"/>
                      <a:pt x="0" y="1675791"/>
                    </a:cubicBezTo>
                    <a:cubicBezTo>
                      <a:pt x="0" y="1693112"/>
                      <a:pt x="25982" y="1693112"/>
                      <a:pt x="25982" y="1675791"/>
                    </a:cubicBezTo>
                    <a:cubicBezTo>
                      <a:pt x="25982" y="1121524"/>
                      <a:pt x="25982" y="567258"/>
                      <a:pt x="25982" y="12991"/>
                    </a:cubicBezTo>
                    <a:cubicBezTo>
                      <a:pt x="2598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2" name="Freeform: Shape 165">
                <a:extLst>
                  <a:ext uri="{FF2B5EF4-FFF2-40B4-BE49-F238E27FC236}">
                    <a16:creationId xmlns:a16="http://schemas.microsoft.com/office/drawing/2014/main" xmlns="" id="{2C8ABE24-C446-49FD-BBAA-CBA371A4B9A2}"/>
                  </a:ext>
                </a:extLst>
              </p:cNvPr>
              <p:cNvSpPr/>
              <p:nvPr/>
            </p:nvSpPr>
            <p:spPr>
              <a:xfrm>
                <a:off x="11300912" y="2957461"/>
                <a:ext cx="190528" cy="152156"/>
              </a:xfrm>
              <a:custGeom>
                <a:avLst/>
                <a:gdLst>
                  <a:gd name="connsiteX0" fmla="*/ 95264 w 190528"/>
                  <a:gd name="connsiteY0" fmla="*/ 6795 h 152156"/>
                  <a:gd name="connsiteX1" fmla="*/ 0 w 190528"/>
                  <a:gd name="connsiteY1" fmla="*/ 41437 h 152156"/>
                  <a:gd name="connsiteX2" fmla="*/ 95264 w 190528"/>
                  <a:gd name="connsiteY2" fmla="*/ 145362 h 152156"/>
                  <a:gd name="connsiteX3" fmla="*/ 190529 w 190528"/>
                  <a:gd name="connsiteY3" fmla="*/ 110720 h 152156"/>
                  <a:gd name="connsiteX4" fmla="*/ 95264 w 190528"/>
                  <a:gd name="connsiteY4" fmla="*/ 6795 h 152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52156">
                    <a:moveTo>
                      <a:pt x="95264" y="6795"/>
                    </a:moveTo>
                    <a:cubicBezTo>
                      <a:pt x="43302" y="-10526"/>
                      <a:pt x="0" y="6795"/>
                      <a:pt x="0" y="41437"/>
                    </a:cubicBezTo>
                    <a:cubicBezTo>
                      <a:pt x="0" y="84739"/>
                      <a:pt x="43302" y="128041"/>
                      <a:pt x="95264" y="145362"/>
                    </a:cubicBezTo>
                    <a:cubicBezTo>
                      <a:pt x="147227" y="162683"/>
                      <a:pt x="190529" y="145362"/>
                      <a:pt x="190529" y="110720"/>
                    </a:cubicBezTo>
                    <a:cubicBezTo>
                      <a:pt x="181868" y="76078"/>
                      <a:pt x="147227" y="32776"/>
                      <a:pt x="95264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3" name="Freeform: Shape 166">
                <a:extLst>
                  <a:ext uri="{FF2B5EF4-FFF2-40B4-BE49-F238E27FC236}">
                    <a16:creationId xmlns:a16="http://schemas.microsoft.com/office/drawing/2014/main" xmlns="" id="{A4A5D8CF-AF8E-4155-BB4A-A7B80D5D66EC}"/>
                  </a:ext>
                </a:extLst>
              </p:cNvPr>
              <p:cNvSpPr/>
              <p:nvPr/>
            </p:nvSpPr>
            <p:spPr>
              <a:xfrm>
                <a:off x="11300912" y="4568299"/>
                <a:ext cx="190528" cy="157568"/>
              </a:xfrm>
              <a:custGeom>
                <a:avLst/>
                <a:gdLst>
                  <a:gd name="connsiteX0" fmla="*/ 95264 w 190528"/>
                  <a:gd name="connsiteY0" fmla="*/ 6795 h 157568"/>
                  <a:gd name="connsiteX1" fmla="*/ 0 w 190528"/>
                  <a:gd name="connsiteY1" fmla="*/ 110720 h 157568"/>
                  <a:gd name="connsiteX2" fmla="*/ 95264 w 190528"/>
                  <a:gd name="connsiteY2" fmla="*/ 145362 h 157568"/>
                  <a:gd name="connsiteX3" fmla="*/ 190529 w 190528"/>
                  <a:gd name="connsiteY3" fmla="*/ 41437 h 157568"/>
                  <a:gd name="connsiteX4" fmla="*/ 95264 w 190528"/>
                  <a:gd name="connsiteY4" fmla="*/ 6795 h 1575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57568">
                    <a:moveTo>
                      <a:pt x="95264" y="6795"/>
                    </a:moveTo>
                    <a:cubicBezTo>
                      <a:pt x="43302" y="24116"/>
                      <a:pt x="0" y="67418"/>
                      <a:pt x="0" y="110720"/>
                    </a:cubicBezTo>
                    <a:cubicBezTo>
                      <a:pt x="0" y="154022"/>
                      <a:pt x="43302" y="171343"/>
                      <a:pt x="95264" y="145362"/>
                    </a:cubicBezTo>
                    <a:cubicBezTo>
                      <a:pt x="147227" y="128041"/>
                      <a:pt x="190529" y="76078"/>
                      <a:pt x="190529" y="41437"/>
                    </a:cubicBezTo>
                    <a:cubicBezTo>
                      <a:pt x="181868" y="6795"/>
                      <a:pt x="147227" y="-10526"/>
                      <a:pt x="95264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80" name="Graphic 1">
              <a:extLst>
                <a:ext uri="{FF2B5EF4-FFF2-40B4-BE49-F238E27FC236}">
                  <a16:creationId xmlns:a16="http://schemas.microsoft.com/office/drawing/2014/main" xmlns="" id="{289CEABB-39BE-467E-A718-350CF70C5CCA}"/>
                </a:ext>
              </a:extLst>
            </p:cNvPr>
            <p:cNvGrpSpPr/>
            <p:nvPr/>
          </p:nvGrpSpPr>
          <p:grpSpPr>
            <a:xfrm>
              <a:off x="3465247" y="2900061"/>
              <a:ext cx="62878" cy="674661"/>
              <a:chOff x="10867891" y="2821134"/>
              <a:chExt cx="190528" cy="2044308"/>
            </a:xfrm>
            <a:grpFill/>
          </p:grpSpPr>
          <p:sp>
            <p:nvSpPr>
              <p:cNvPr id="698" name="Freeform: Shape 161">
                <a:extLst>
                  <a:ext uri="{FF2B5EF4-FFF2-40B4-BE49-F238E27FC236}">
                    <a16:creationId xmlns:a16="http://schemas.microsoft.com/office/drawing/2014/main" xmlns="" id="{858FB86E-1C2B-4DE2-8B13-ECA5B8495FF1}"/>
                  </a:ext>
                </a:extLst>
              </p:cNvPr>
              <p:cNvSpPr/>
              <p:nvPr/>
            </p:nvSpPr>
            <p:spPr>
              <a:xfrm>
                <a:off x="10954495" y="2864661"/>
                <a:ext cx="25980" cy="1965915"/>
              </a:xfrm>
              <a:custGeom>
                <a:avLst/>
                <a:gdLst>
                  <a:gd name="connsiteX0" fmla="*/ 0 w 25980"/>
                  <a:gd name="connsiteY0" fmla="*/ 12991 h 1965915"/>
                  <a:gd name="connsiteX1" fmla="*/ 0 w 25980"/>
                  <a:gd name="connsiteY1" fmla="*/ 1952925 h 1965915"/>
                  <a:gd name="connsiteX2" fmla="*/ 25980 w 25980"/>
                  <a:gd name="connsiteY2" fmla="*/ 1952925 h 1965915"/>
                  <a:gd name="connsiteX3" fmla="*/ 25980 w 25980"/>
                  <a:gd name="connsiteY3" fmla="*/ 12991 h 1965915"/>
                  <a:gd name="connsiteX4" fmla="*/ 0 w 25980"/>
                  <a:gd name="connsiteY4" fmla="*/ 12991 h 19659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0" h="1965915">
                    <a:moveTo>
                      <a:pt x="0" y="12991"/>
                    </a:moveTo>
                    <a:cubicBezTo>
                      <a:pt x="0" y="662522"/>
                      <a:pt x="0" y="1303393"/>
                      <a:pt x="0" y="1952925"/>
                    </a:cubicBezTo>
                    <a:cubicBezTo>
                      <a:pt x="0" y="1970245"/>
                      <a:pt x="25980" y="1970245"/>
                      <a:pt x="25980" y="1952925"/>
                    </a:cubicBezTo>
                    <a:cubicBezTo>
                      <a:pt x="25980" y="1303393"/>
                      <a:pt x="25980" y="662522"/>
                      <a:pt x="25980" y="12991"/>
                    </a:cubicBezTo>
                    <a:cubicBezTo>
                      <a:pt x="25980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9" name="Freeform: Shape 162">
                <a:extLst>
                  <a:ext uri="{FF2B5EF4-FFF2-40B4-BE49-F238E27FC236}">
                    <a16:creationId xmlns:a16="http://schemas.microsoft.com/office/drawing/2014/main" xmlns="" id="{85081977-5689-4BB6-96C5-E0C6C2E001F3}"/>
                  </a:ext>
                </a:extLst>
              </p:cNvPr>
              <p:cNvSpPr/>
              <p:nvPr/>
            </p:nvSpPr>
            <p:spPr>
              <a:xfrm>
                <a:off x="10867891" y="2821134"/>
                <a:ext cx="190528" cy="170762"/>
              </a:xfrm>
              <a:custGeom>
                <a:avLst/>
                <a:gdLst>
                  <a:gd name="connsiteX0" fmla="*/ 95264 w 190528"/>
                  <a:gd name="connsiteY0" fmla="*/ 4555 h 170762"/>
                  <a:gd name="connsiteX1" fmla="*/ 0 w 190528"/>
                  <a:gd name="connsiteY1" fmla="*/ 65178 h 170762"/>
                  <a:gd name="connsiteX2" fmla="*/ 95264 w 190528"/>
                  <a:gd name="connsiteY2" fmla="*/ 169103 h 170762"/>
                  <a:gd name="connsiteX3" fmla="*/ 190529 w 190528"/>
                  <a:gd name="connsiteY3" fmla="*/ 108480 h 170762"/>
                  <a:gd name="connsiteX4" fmla="*/ 95264 w 190528"/>
                  <a:gd name="connsiteY4" fmla="*/ 4555 h 17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70762">
                    <a:moveTo>
                      <a:pt x="95264" y="4555"/>
                    </a:moveTo>
                    <a:cubicBezTo>
                      <a:pt x="43302" y="-12766"/>
                      <a:pt x="0" y="21876"/>
                      <a:pt x="0" y="65178"/>
                    </a:cubicBezTo>
                    <a:cubicBezTo>
                      <a:pt x="0" y="108480"/>
                      <a:pt x="43302" y="160443"/>
                      <a:pt x="95264" y="169103"/>
                    </a:cubicBezTo>
                    <a:cubicBezTo>
                      <a:pt x="147227" y="177763"/>
                      <a:pt x="190529" y="151782"/>
                      <a:pt x="190529" y="108480"/>
                    </a:cubicBezTo>
                    <a:cubicBezTo>
                      <a:pt x="190529" y="65178"/>
                      <a:pt x="147227" y="13215"/>
                      <a:pt x="95264" y="455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0" name="Freeform: Shape 163">
                <a:extLst>
                  <a:ext uri="{FF2B5EF4-FFF2-40B4-BE49-F238E27FC236}">
                    <a16:creationId xmlns:a16="http://schemas.microsoft.com/office/drawing/2014/main" xmlns="" id="{83688370-DEFD-4ECA-AB60-815CACF8EA8E}"/>
                  </a:ext>
                </a:extLst>
              </p:cNvPr>
              <p:cNvSpPr/>
              <p:nvPr/>
            </p:nvSpPr>
            <p:spPr>
              <a:xfrm>
                <a:off x="10867891" y="4690996"/>
                <a:ext cx="190528" cy="174446"/>
              </a:xfrm>
              <a:custGeom>
                <a:avLst/>
                <a:gdLst>
                  <a:gd name="connsiteX0" fmla="*/ 95264 w 190528"/>
                  <a:gd name="connsiteY0" fmla="*/ 5344 h 174446"/>
                  <a:gd name="connsiteX1" fmla="*/ 0 w 190528"/>
                  <a:gd name="connsiteY1" fmla="*/ 109269 h 174446"/>
                  <a:gd name="connsiteX2" fmla="*/ 95264 w 190528"/>
                  <a:gd name="connsiteY2" fmla="*/ 169892 h 174446"/>
                  <a:gd name="connsiteX3" fmla="*/ 190529 w 190528"/>
                  <a:gd name="connsiteY3" fmla="*/ 65967 h 174446"/>
                  <a:gd name="connsiteX4" fmla="*/ 95264 w 190528"/>
                  <a:gd name="connsiteY4" fmla="*/ 5344 h 174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74446">
                    <a:moveTo>
                      <a:pt x="95264" y="5344"/>
                    </a:moveTo>
                    <a:cubicBezTo>
                      <a:pt x="43302" y="14004"/>
                      <a:pt x="0" y="65967"/>
                      <a:pt x="0" y="109269"/>
                    </a:cubicBezTo>
                    <a:cubicBezTo>
                      <a:pt x="0" y="152571"/>
                      <a:pt x="43302" y="187213"/>
                      <a:pt x="95264" y="169892"/>
                    </a:cubicBezTo>
                    <a:cubicBezTo>
                      <a:pt x="147227" y="152571"/>
                      <a:pt x="190529" y="109269"/>
                      <a:pt x="190529" y="65967"/>
                    </a:cubicBezTo>
                    <a:cubicBezTo>
                      <a:pt x="190529" y="14004"/>
                      <a:pt x="147227" y="-11977"/>
                      <a:pt x="95264" y="534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81" name="Graphic 1">
              <a:extLst>
                <a:ext uri="{FF2B5EF4-FFF2-40B4-BE49-F238E27FC236}">
                  <a16:creationId xmlns:a16="http://schemas.microsoft.com/office/drawing/2014/main" xmlns="" id="{CE9D15DF-CC0A-4920-A4A8-AAF2BA4D398C}"/>
                </a:ext>
              </a:extLst>
            </p:cNvPr>
            <p:cNvGrpSpPr/>
            <p:nvPr/>
          </p:nvGrpSpPr>
          <p:grpSpPr>
            <a:xfrm>
              <a:off x="3325200" y="2869688"/>
              <a:ext cx="62878" cy="735409"/>
              <a:chOff x="10443530" y="2729098"/>
              <a:chExt cx="190528" cy="2228380"/>
            </a:xfrm>
            <a:grpFill/>
          </p:grpSpPr>
          <p:sp>
            <p:nvSpPr>
              <p:cNvPr id="695" name="Freeform: Shape 158">
                <a:extLst>
                  <a:ext uri="{FF2B5EF4-FFF2-40B4-BE49-F238E27FC236}">
                    <a16:creationId xmlns:a16="http://schemas.microsoft.com/office/drawing/2014/main" xmlns="" id="{8673F15B-0CE1-4D43-9352-E8B99583116B}"/>
                  </a:ext>
                </a:extLst>
              </p:cNvPr>
              <p:cNvSpPr/>
              <p:nvPr/>
            </p:nvSpPr>
            <p:spPr>
              <a:xfrm>
                <a:off x="10521474" y="2781047"/>
                <a:ext cx="25980" cy="2136133"/>
              </a:xfrm>
              <a:custGeom>
                <a:avLst/>
                <a:gdLst>
                  <a:gd name="connsiteX0" fmla="*/ 0 w 25980"/>
                  <a:gd name="connsiteY0" fmla="*/ 10000 h 2136133"/>
                  <a:gd name="connsiteX1" fmla="*/ 0 w 25980"/>
                  <a:gd name="connsiteY1" fmla="*/ 2123143 h 2136133"/>
                  <a:gd name="connsiteX2" fmla="*/ 25980 w 25980"/>
                  <a:gd name="connsiteY2" fmla="*/ 2123143 h 2136133"/>
                  <a:gd name="connsiteX3" fmla="*/ 25980 w 25980"/>
                  <a:gd name="connsiteY3" fmla="*/ 10000 h 2136133"/>
                  <a:gd name="connsiteX4" fmla="*/ 0 w 25980"/>
                  <a:gd name="connsiteY4" fmla="*/ 10000 h 21361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0" h="2136133">
                    <a:moveTo>
                      <a:pt x="0" y="10000"/>
                    </a:moveTo>
                    <a:cubicBezTo>
                      <a:pt x="0" y="711494"/>
                      <a:pt x="0" y="1412988"/>
                      <a:pt x="0" y="2123143"/>
                    </a:cubicBezTo>
                    <a:cubicBezTo>
                      <a:pt x="0" y="2140463"/>
                      <a:pt x="25980" y="2140463"/>
                      <a:pt x="25980" y="2123143"/>
                    </a:cubicBezTo>
                    <a:cubicBezTo>
                      <a:pt x="25980" y="1421649"/>
                      <a:pt x="25980" y="720155"/>
                      <a:pt x="25980" y="10000"/>
                    </a:cubicBezTo>
                    <a:cubicBezTo>
                      <a:pt x="25980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6" name="Freeform: Shape 159">
                <a:extLst>
                  <a:ext uri="{FF2B5EF4-FFF2-40B4-BE49-F238E27FC236}">
                    <a16:creationId xmlns:a16="http://schemas.microsoft.com/office/drawing/2014/main" xmlns="" id="{E3C3ECE5-9D5C-4F37-8CF7-3B46F7B13C31}"/>
                  </a:ext>
                </a:extLst>
              </p:cNvPr>
              <p:cNvSpPr/>
              <p:nvPr/>
            </p:nvSpPr>
            <p:spPr>
              <a:xfrm>
                <a:off x="10443530" y="2729098"/>
                <a:ext cx="190528" cy="184521"/>
              </a:xfrm>
              <a:custGeom>
                <a:avLst/>
                <a:gdLst>
                  <a:gd name="connsiteX0" fmla="*/ 95265 w 190528"/>
                  <a:gd name="connsiteY0" fmla="*/ 1326 h 184521"/>
                  <a:gd name="connsiteX1" fmla="*/ 0 w 190528"/>
                  <a:gd name="connsiteY1" fmla="*/ 79270 h 184521"/>
                  <a:gd name="connsiteX2" fmla="*/ 95265 w 190528"/>
                  <a:gd name="connsiteY2" fmla="*/ 183195 h 184521"/>
                  <a:gd name="connsiteX3" fmla="*/ 190529 w 190528"/>
                  <a:gd name="connsiteY3" fmla="*/ 105251 h 184521"/>
                  <a:gd name="connsiteX4" fmla="*/ 95265 w 190528"/>
                  <a:gd name="connsiteY4" fmla="*/ 1326 h 1845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84521">
                    <a:moveTo>
                      <a:pt x="95265" y="1326"/>
                    </a:moveTo>
                    <a:cubicBezTo>
                      <a:pt x="43302" y="-7334"/>
                      <a:pt x="0" y="27308"/>
                      <a:pt x="0" y="79270"/>
                    </a:cubicBezTo>
                    <a:cubicBezTo>
                      <a:pt x="0" y="131233"/>
                      <a:pt x="43302" y="174535"/>
                      <a:pt x="95265" y="183195"/>
                    </a:cubicBezTo>
                    <a:cubicBezTo>
                      <a:pt x="147227" y="191856"/>
                      <a:pt x="190529" y="157214"/>
                      <a:pt x="190529" y="105251"/>
                    </a:cubicBezTo>
                    <a:cubicBezTo>
                      <a:pt x="181869" y="61949"/>
                      <a:pt x="147227" y="9987"/>
                      <a:pt x="95265" y="132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7" name="Freeform: Shape 160">
                <a:extLst>
                  <a:ext uri="{FF2B5EF4-FFF2-40B4-BE49-F238E27FC236}">
                    <a16:creationId xmlns:a16="http://schemas.microsoft.com/office/drawing/2014/main" xmlns="" id="{35E260DD-D6A2-4080-8774-1F0DD849D7B6}"/>
                  </a:ext>
                </a:extLst>
              </p:cNvPr>
              <p:cNvSpPr/>
              <p:nvPr/>
            </p:nvSpPr>
            <p:spPr>
              <a:xfrm>
                <a:off x="10443530" y="4772957"/>
                <a:ext cx="190528" cy="184521"/>
              </a:xfrm>
              <a:custGeom>
                <a:avLst/>
                <a:gdLst>
                  <a:gd name="connsiteX0" fmla="*/ 95265 w 190528"/>
                  <a:gd name="connsiteY0" fmla="*/ 1326 h 184521"/>
                  <a:gd name="connsiteX1" fmla="*/ 0 w 190528"/>
                  <a:gd name="connsiteY1" fmla="*/ 105251 h 184521"/>
                  <a:gd name="connsiteX2" fmla="*/ 95265 w 190528"/>
                  <a:gd name="connsiteY2" fmla="*/ 183195 h 184521"/>
                  <a:gd name="connsiteX3" fmla="*/ 190529 w 190528"/>
                  <a:gd name="connsiteY3" fmla="*/ 79270 h 184521"/>
                  <a:gd name="connsiteX4" fmla="*/ 95265 w 190528"/>
                  <a:gd name="connsiteY4" fmla="*/ 1326 h 1845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84521">
                    <a:moveTo>
                      <a:pt x="95265" y="1326"/>
                    </a:moveTo>
                    <a:cubicBezTo>
                      <a:pt x="43302" y="9987"/>
                      <a:pt x="0" y="53289"/>
                      <a:pt x="0" y="105251"/>
                    </a:cubicBezTo>
                    <a:cubicBezTo>
                      <a:pt x="0" y="157214"/>
                      <a:pt x="43302" y="191856"/>
                      <a:pt x="95265" y="183195"/>
                    </a:cubicBezTo>
                    <a:cubicBezTo>
                      <a:pt x="147227" y="174535"/>
                      <a:pt x="190529" y="131233"/>
                      <a:pt x="190529" y="79270"/>
                    </a:cubicBezTo>
                    <a:cubicBezTo>
                      <a:pt x="181869" y="27307"/>
                      <a:pt x="147227" y="-7334"/>
                      <a:pt x="95265" y="132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82" name="Graphic 1">
              <a:extLst>
                <a:ext uri="{FF2B5EF4-FFF2-40B4-BE49-F238E27FC236}">
                  <a16:creationId xmlns:a16="http://schemas.microsoft.com/office/drawing/2014/main" xmlns="" id="{710879E7-4D41-418D-96A8-9E11C39A34A1}"/>
                </a:ext>
              </a:extLst>
            </p:cNvPr>
            <p:cNvGrpSpPr/>
            <p:nvPr/>
          </p:nvGrpSpPr>
          <p:grpSpPr>
            <a:xfrm>
              <a:off x="3182295" y="2861551"/>
              <a:ext cx="62878" cy="754540"/>
              <a:chOff x="10010509" y="2704443"/>
              <a:chExt cx="190529" cy="2286350"/>
            </a:xfrm>
            <a:grpFill/>
          </p:grpSpPr>
          <p:sp>
            <p:nvSpPr>
              <p:cNvPr id="692" name="Freeform: Shape 155">
                <a:extLst>
                  <a:ext uri="{FF2B5EF4-FFF2-40B4-BE49-F238E27FC236}">
                    <a16:creationId xmlns:a16="http://schemas.microsoft.com/office/drawing/2014/main" xmlns="" id="{64E93D6F-FCD0-49A7-A966-DE312F070840}"/>
                  </a:ext>
                </a:extLst>
              </p:cNvPr>
              <p:cNvSpPr/>
              <p:nvPr/>
            </p:nvSpPr>
            <p:spPr>
              <a:xfrm>
                <a:off x="10097113" y="2752075"/>
                <a:ext cx="25981" cy="2191085"/>
              </a:xfrm>
              <a:custGeom>
                <a:avLst/>
                <a:gdLst>
                  <a:gd name="connsiteX0" fmla="*/ 0 w 25981"/>
                  <a:gd name="connsiteY0" fmla="*/ 12991 h 2191085"/>
                  <a:gd name="connsiteX1" fmla="*/ 0 w 25981"/>
                  <a:gd name="connsiteY1" fmla="*/ 2178095 h 2191085"/>
                  <a:gd name="connsiteX2" fmla="*/ 25982 w 25981"/>
                  <a:gd name="connsiteY2" fmla="*/ 2178095 h 2191085"/>
                  <a:gd name="connsiteX3" fmla="*/ 25982 w 25981"/>
                  <a:gd name="connsiteY3" fmla="*/ 12991 h 2191085"/>
                  <a:gd name="connsiteX4" fmla="*/ 0 w 25981"/>
                  <a:gd name="connsiteY4" fmla="*/ 12991 h 21910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2191085">
                    <a:moveTo>
                      <a:pt x="0" y="12991"/>
                    </a:moveTo>
                    <a:cubicBezTo>
                      <a:pt x="0" y="731805"/>
                      <a:pt x="0" y="1459281"/>
                      <a:pt x="0" y="2178095"/>
                    </a:cubicBezTo>
                    <a:cubicBezTo>
                      <a:pt x="0" y="2195416"/>
                      <a:pt x="25982" y="2195416"/>
                      <a:pt x="25982" y="2178095"/>
                    </a:cubicBezTo>
                    <a:cubicBezTo>
                      <a:pt x="25982" y="1459281"/>
                      <a:pt x="25982" y="731805"/>
                      <a:pt x="25982" y="12991"/>
                    </a:cubicBezTo>
                    <a:cubicBezTo>
                      <a:pt x="2598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3" name="Freeform: Shape 156">
                <a:extLst>
                  <a:ext uri="{FF2B5EF4-FFF2-40B4-BE49-F238E27FC236}">
                    <a16:creationId xmlns:a16="http://schemas.microsoft.com/office/drawing/2014/main" xmlns="" id="{C676D5E3-F656-4225-BC00-50A27423939B}"/>
                  </a:ext>
                </a:extLst>
              </p:cNvPr>
              <p:cNvSpPr/>
              <p:nvPr/>
            </p:nvSpPr>
            <p:spPr>
              <a:xfrm>
                <a:off x="10010509" y="2704443"/>
                <a:ext cx="190529" cy="190529"/>
              </a:xfrm>
              <a:custGeom>
                <a:avLst/>
                <a:gdLst>
                  <a:gd name="connsiteX0" fmla="*/ 95265 w 190529"/>
                  <a:gd name="connsiteY0" fmla="*/ 0 h 190529"/>
                  <a:gd name="connsiteX1" fmla="*/ 0 w 190529"/>
                  <a:gd name="connsiteY1" fmla="*/ 95265 h 190529"/>
                  <a:gd name="connsiteX2" fmla="*/ 95265 w 190529"/>
                  <a:gd name="connsiteY2" fmla="*/ 190529 h 190529"/>
                  <a:gd name="connsiteX3" fmla="*/ 190530 w 190529"/>
                  <a:gd name="connsiteY3" fmla="*/ 95265 h 190529"/>
                  <a:gd name="connsiteX4" fmla="*/ 95265 w 190529"/>
                  <a:gd name="connsiteY4" fmla="*/ 0 h 190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90529">
                    <a:moveTo>
                      <a:pt x="95265" y="0"/>
                    </a:moveTo>
                    <a:cubicBezTo>
                      <a:pt x="43302" y="0"/>
                      <a:pt x="0" y="43302"/>
                      <a:pt x="0" y="95265"/>
                    </a:cubicBezTo>
                    <a:cubicBezTo>
                      <a:pt x="0" y="147227"/>
                      <a:pt x="43302" y="190529"/>
                      <a:pt x="95265" y="190529"/>
                    </a:cubicBezTo>
                    <a:cubicBezTo>
                      <a:pt x="147228" y="190529"/>
                      <a:pt x="190530" y="147227"/>
                      <a:pt x="190530" y="95265"/>
                    </a:cubicBezTo>
                    <a:cubicBezTo>
                      <a:pt x="190530" y="43302"/>
                      <a:pt x="147228" y="0"/>
                      <a:pt x="95265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4" name="Freeform: Shape 157">
                <a:extLst>
                  <a:ext uri="{FF2B5EF4-FFF2-40B4-BE49-F238E27FC236}">
                    <a16:creationId xmlns:a16="http://schemas.microsoft.com/office/drawing/2014/main" xmlns="" id="{D4236854-D779-4D35-856C-A4A2EBA188AA}"/>
                  </a:ext>
                </a:extLst>
              </p:cNvPr>
              <p:cNvSpPr/>
              <p:nvPr/>
            </p:nvSpPr>
            <p:spPr>
              <a:xfrm>
                <a:off x="10010509" y="4800264"/>
                <a:ext cx="190529" cy="190529"/>
              </a:xfrm>
              <a:custGeom>
                <a:avLst/>
                <a:gdLst>
                  <a:gd name="connsiteX0" fmla="*/ 95265 w 190529"/>
                  <a:gd name="connsiteY0" fmla="*/ 0 h 190529"/>
                  <a:gd name="connsiteX1" fmla="*/ 0 w 190529"/>
                  <a:gd name="connsiteY1" fmla="*/ 95265 h 190529"/>
                  <a:gd name="connsiteX2" fmla="*/ 95265 w 190529"/>
                  <a:gd name="connsiteY2" fmla="*/ 190529 h 190529"/>
                  <a:gd name="connsiteX3" fmla="*/ 190530 w 190529"/>
                  <a:gd name="connsiteY3" fmla="*/ 95265 h 190529"/>
                  <a:gd name="connsiteX4" fmla="*/ 95265 w 190529"/>
                  <a:gd name="connsiteY4" fmla="*/ 0 h 190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90529">
                    <a:moveTo>
                      <a:pt x="95265" y="0"/>
                    </a:moveTo>
                    <a:cubicBezTo>
                      <a:pt x="43302" y="0"/>
                      <a:pt x="0" y="43302"/>
                      <a:pt x="0" y="95265"/>
                    </a:cubicBezTo>
                    <a:cubicBezTo>
                      <a:pt x="0" y="147227"/>
                      <a:pt x="43302" y="190529"/>
                      <a:pt x="95265" y="190529"/>
                    </a:cubicBezTo>
                    <a:cubicBezTo>
                      <a:pt x="147228" y="190529"/>
                      <a:pt x="190530" y="147227"/>
                      <a:pt x="190530" y="95265"/>
                    </a:cubicBezTo>
                    <a:cubicBezTo>
                      <a:pt x="190530" y="34642"/>
                      <a:pt x="147228" y="0"/>
                      <a:pt x="95265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83" name="Graphic 1">
              <a:extLst>
                <a:ext uri="{FF2B5EF4-FFF2-40B4-BE49-F238E27FC236}">
                  <a16:creationId xmlns:a16="http://schemas.microsoft.com/office/drawing/2014/main" xmlns="" id="{81E0D170-17A3-4769-A7FC-C57B9DA969C5}"/>
                </a:ext>
              </a:extLst>
            </p:cNvPr>
            <p:cNvGrpSpPr/>
            <p:nvPr/>
          </p:nvGrpSpPr>
          <p:grpSpPr>
            <a:xfrm>
              <a:off x="3042247" y="2869758"/>
              <a:ext cx="62878" cy="735339"/>
              <a:chOff x="9586149" y="2729310"/>
              <a:chExt cx="190528" cy="2228168"/>
            </a:xfrm>
            <a:grpFill/>
          </p:grpSpPr>
          <p:sp>
            <p:nvSpPr>
              <p:cNvPr id="689" name="Freeform: Shape 152">
                <a:extLst>
                  <a:ext uri="{FF2B5EF4-FFF2-40B4-BE49-F238E27FC236}">
                    <a16:creationId xmlns:a16="http://schemas.microsoft.com/office/drawing/2014/main" xmlns="" id="{FCBE6B98-AFC3-4235-B59D-670CB2E3ECF0}"/>
                  </a:ext>
                </a:extLst>
              </p:cNvPr>
              <p:cNvSpPr/>
              <p:nvPr/>
            </p:nvSpPr>
            <p:spPr>
              <a:xfrm>
                <a:off x="9664092" y="2781047"/>
                <a:ext cx="25981" cy="2136133"/>
              </a:xfrm>
              <a:custGeom>
                <a:avLst/>
                <a:gdLst>
                  <a:gd name="connsiteX0" fmla="*/ 0 w 25981"/>
                  <a:gd name="connsiteY0" fmla="*/ 10000 h 2136133"/>
                  <a:gd name="connsiteX1" fmla="*/ 0 w 25981"/>
                  <a:gd name="connsiteY1" fmla="*/ 2123143 h 2136133"/>
                  <a:gd name="connsiteX2" fmla="*/ 25982 w 25981"/>
                  <a:gd name="connsiteY2" fmla="*/ 2123143 h 2136133"/>
                  <a:gd name="connsiteX3" fmla="*/ 25982 w 25981"/>
                  <a:gd name="connsiteY3" fmla="*/ 10000 h 2136133"/>
                  <a:gd name="connsiteX4" fmla="*/ 0 w 25981"/>
                  <a:gd name="connsiteY4" fmla="*/ 10000 h 21361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2136133">
                    <a:moveTo>
                      <a:pt x="0" y="10000"/>
                    </a:moveTo>
                    <a:cubicBezTo>
                      <a:pt x="0" y="711494"/>
                      <a:pt x="0" y="1421649"/>
                      <a:pt x="0" y="2123143"/>
                    </a:cubicBezTo>
                    <a:cubicBezTo>
                      <a:pt x="0" y="2140463"/>
                      <a:pt x="25982" y="2140463"/>
                      <a:pt x="25982" y="2123143"/>
                    </a:cubicBezTo>
                    <a:cubicBezTo>
                      <a:pt x="25982" y="1421649"/>
                      <a:pt x="25982" y="711494"/>
                      <a:pt x="25982" y="10000"/>
                    </a:cubicBezTo>
                    <a:cubicBezTo>
                      <a:pt x="25982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0" name="Freeform: Shape 153">
                <a:extLst>
                  <a:ext uri="{FF2B5EF4-FFF2-40B4-BE49-F238E27FC236}">
                    <a16:creationId xmlns:a16="http://schemas.microsoft.com/office/drawing/2014/main" xmlns="" id="{3577908C-C637-4BB9-A7F0-FD5CB5F766FD}"/>
                  </a:ext>
                </a:extLst>
              </p:cNvPr>
              <p:cNvSpPr/>
              <p:nvPr/>
            </p:nvSpPr>
            <p:spPr>
              <a:xfrm>
                <a:off x="9586149" y="2729310"/>
                <a:ext cx="190528" cy="184309"/>
              </a:xfrm>
              <a:custGeom>
                <a:avLst/>
                <a:gdLst>
                  <a:gd name="connsiteX0" fmla="*/ 95264 w 190528"/>
                  <a:gd name="connsiteY0" fmla="*/ 1115 h 184309"/>
                  <a:gd name="connsiteX1" fmla="*/ 0 w 190528"/>
                  <a:gd name="connsiteY1" fmla="*/ 105040 h 184309"/>
                  <a:gd name="connsiteX2" fmla="*/ 95264 w 190528"/>
                  <a:gd name="connsiteY2" fmla="*/ 182983 h 184309"/>
                  <a:gd name="connsiteX3" fmla="*/ 190529 w 190528"/>
                  <a:gd name="connsiteY3" fmla="*/ 79058 h 184309"/>
                  <a:gd name="connsiteX4" fmla="*/ 95264 w 190528"/>
                  <a:gd name="connsiteY4" fmla="*/ 1115 h 1843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84309">
                    <a:moveTo>
                      <a:pt x="95264" y="1115"/>
                    </a:moveTo>
                    <a:cubicBezTo>
                      <a:pt x="43302" y="9775"/>
                      <a:pt x="0" y="53077"/>
                      <a:pt x="0" y="105040"/>
                    </a:cubicBezTo>
                    <a:cubicBezTo>
                      <a:pt x="0" y="157002"/>
                      <a:pt x="43302" y="191644"/>
                      <a:pt x="95264" y="182983"/>
                    </a:cubicBezTo>
                    <a:cubicBezTo>
                      <a:pt x="147227" y="174323"/>
                      <a:pt x="190529" y="131021"/>
                      <a:pt x="190529" y="79058"/>
                    </a:cubicBezTo>
                    <a:cubicBezTo>
                      <a:pt x="190529" y="35756"/>
                      <a:pt x="147227" y="-7546"/>
                      <a:pt x="95264" y="111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1" name="Freeform: Shape 154">
                <a:extLst>
                  <a:ext uri="{FF2B5EF4-FFF2-40B4-BE49-F238E27FC236}">
                    <a16:creationId xmlns:a16="http://schemas.microsoft.com/office/drawing/2014/main" xmlns="" id="{041A78A9-A440-4372-9FAA-4C4BBCA80B82}"/>
                  </a:ext>
                </a:extLst>
              </p:cNvPr>
              <p:cNvSpPr/>
              <p:nvPr/>
            </p:nvSpPr>
            <p:spPr>
              <a:xfrm>
                <a:off x="9586149" y="4772957"/>
                <a:ext cx="190528" cy="184521"/>
              </a:xfrm>
              <a:custGeom>
                <a:avLst/>
                <a:gdLst>
                  <a:gd name="connsiteX0" fmla="*/ 95264 w 190528"/>
                  <a:gd name="connsiteY0" fmla="*/ 1326 h 184521"/>
                  <a:gd name="connsiteX1" fmla="*/ 0 w 190528"/>
                  <a:gd name="connsiteY1" fmla="*/ 79270 h 184521"/>
                  <a:gd name="connsiteX2" fmla="*/ 95264 w 190528"/>
                  <a:gd name="connsiteY2" fmla="*/ 183195 h 184521"/>
                  <a:gd name="connsiteX3" fmla="*/ 190529 w 190528"/>
                  <a:gd name="connsiteY3" fmla="*/ 105251 h 184521"/>
                  <a:gd name="connsiteX4" fmla="*/ 95264 w 190528"/>
                  <a:gd name="connsiteY4" fmla="*/ 1326 h 1845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84521">
                    <a:moveTo>
                      <a:pt x="95264" y="1326"/>
                    </a:moveTo>
                    <a:cubicBezTo>
                      <a:pt x="43302" y="-7334"/>
                      <a:pt x="0" y="27307"/>
                      <a:pt x="0" y="79270"/>
                    </a:cubicBezTo>
                    <a:cubicBezTo>
                      <a:pt x="0" y="131233"/>
                      <a:pt x="43302" y="174535"/>
                      <a:pt x="95264" y="183195"/>
                    </a:cubicBezTo>
                    <a:cubicBezTo>
                      <a:pt x="147227" y="191856"/>
                      <a:pt x="190529" y="157214"/>
                      <a:pt x="190529" y="105251"/>
                    </a:cubicBezTo>
                    <a:cubicBezTo>
                      <a:pt x="190529" y="44628"/>
                      <a:pt x="147227" y="1326"/>
                      <a:pt x="95264" y="132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84" name="Graphic 1">
              <a:extLst>
                <a:ext uri="{FF2B5EF4-FFF2-40B4-BE49-F238E27FC236}">
                  <a16:creationId xmlns:a16="http://schemas.microsoft.com/office/drawing/2014/main" xmlns="" id="{503B97DB-1AE5-4DEE-A6C4-3087A0AA1B53}"/>
                </a:ext>
              </a:extLst>
            </p:cNvPr>
            <p:cNvGrpSpPr/>
            <p:nvPr/>
          </p:nvGrpSpPr>
          <p:grpSpPr>
            <a:xfrm>
              <a:off x="2899342" y="2899801"/>
              <a:ext cx="62878" cy="674922"/>
              <a:chOff x="9153128" y="2820345"/>
              <a:chExt cx="190528" cy="2045097"/>
            </a:xfrm>
            <a:grpFill/>
          </p:grpSpPr>
          <p:sp>
            <p:nvSpPr>
              <p:cNvPr id="686" name="Freeform: Shape 149">
                <a:extLst>
                  <a:ext uri="{FF2B5EF4-FFF2-40B4-BE49-F238E27FC236}">
                    <a16:creationId xmlns:a16="http://schemas.microsoft.com/office/drawing/2014/main" xmlns="" id="{0772D68D-C5D2-4D7B-9047-CE9183EF51BE}"/>
                  </a:ext>
                </a:extLst>
              </p:cNvPr>
              <p:cNvSpPr/>
              <p:nvPr/>
            </p:nvSpPr>
            <p:spPr>
              <a:xfrm>
                <a:off x="9239732" y="2864661"/>
                <a:ext cx="25980" cy="1965915"/>
              </a:xfrm>
              <a:custGeom>
                <a:avLst/>
                <a:gdLst>
                  <a:gd name="connsiteX0" fmla="*/ 0 w 25980"/>
                  <a:gd name="connsiteY0" fmla="*/ 12991 h 1965915"/>
                  <a:gd name="connsiteX1" fmla="*/ 0 w 25980"/>
                  <a:gd name="connsiteY1" fmla="*/ 1952925 h 1965915"/>
                  <a:gd name="connsiteX2" fmla="*/ 25981 w 25980"/>
                  <a:gd name="connsiteY2" fmla="*/ 1952925 h 1965915"/>
                  <a:gd name="connsiteX3" fmla="*/ 25981 w 25980"/>
                  <a:gd name="connsiteY3" fmla="*/ 12991 h 1965915"/>
                  <a:gd name="connsiteX4" fmla="*/ 0 w 25980"/>
                  <a:gd name="connsiteY4" fmla="*/ 12991 h 19659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0" h="1965915">
                    <a:moveTo>
                      <a:pt x="0" y="12991"/>
                    </a:moveTo>
                    <a:cubicBezTo>
                      <a:pt x="0" y="662522"/>
                      <a:pt x="0" y="1303393"/>
                      <a:pt x="0" y="1952925"/>
                    </a:cubicBezTo>
                    <a:cubicBezTo>
                      <a:pt x="0" y="1970245"/>
                      <a:pt x="25981" y="1970245"/>
                      <a:pt x="25981" y="1952925"/>
                    </a:cubicBezTo>
                    <a:cubicBezTo>
                      <a:pt x="25981" y="1303393"/>
                      <a:pt x="25981" y="662522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7" name="Freeform: Shape 150">
                <a:extLst>
                  <a:ext uri="{FF2B5EF4-FFF2-40B4-BE49-F238E27FC236}">
                    <a16:creationId xmlns:a16="http://schemas.microsoft.com/office/drawing/2014/main" xmlns="" id="{E404C0B9-61A0-48DA-9AE9-AF3DAF110FDF}"/>
                  </a:ext>
                </a:extLst>
              </p:cNvPr>
              <p:cNvSpPr/>
              <p:nvPr/>
            </p:nvSpPr>
            <p:spPr>
              <a:xfrm>
                <a:off x="9153128" y="2820345"/>
                <a:ext cx="190528" cy="171551"/>
              </a:xfrm>
              <a:custGeom>
                <a:avLst/>
                <a:gdLst>
                  <a:gd name="connsiteX0" fmla="*/ 95264 w 190528"/>
                  <a:gd name="connsiteY0" fmla="*/ 5344 h 171551"/>
                  <a:gd name="connsiteX1" fmla="*/ 0 w 190528"/>
                  <a:gd name="connsiteY1" fmla="*/ 109269 h 171551"/>
                  <a:gd name="connsiteX2" fmla="*/ 95264 w 190528"/>
                  <a:gd name="connsiteY2" fmla="*/ 169892 h 171551"/>
                  <a:gd name="connsiteX3" fmla="*/ 190529 w 190528"/>
                  <a:gd name="connsiteY3" fmla="*/ 65967 h 171551"/>
                  <a:gd name="connsiteX4" fmla="*/ 95264 w 190528"/>
                  <a:gd name="connsiteY4" fmla="*/ 5344 h 1715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71551">
                    <a:moveTo>
                      <a:pt x="95264" y="5344"/>
                    </a:moveTo>
                    <a:cubicBezTo>
                      <a:pt x="43302" y="22665"/>
                      <a:pt x="0" y="65967"/>
                      <a:pt x="0" y="109269"/>
                    </a:cubicBezTo>
                    <a:cubicBezTo>
                      <a:pt x="0" y="152571"/>
                      <a:pt x="43302" y="178552"/>
                      <a:pt x="95264" y="169892"/>
                    </a:cubicBezTo>
                    <a:cubicBezTo>
                      <a:pt x="147227" y="161231"/>
                      <a:pt x="190529" y="109269"/>
                      <a:pt x="190529" y="65967"/>
                    </a:cubicBezTo>
                    <a:cubicBezTo>
                      <a:pt x="190529" y="14004"/>
                      <a:pt x="147227" y="-11977"/>
                      <a:pt x="95264" y="534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8" name="Freeform: Shape 151">
                <a:extLst>
                  <a:ext uri="{FF2B5EF4-FFF2-40B4-BE49-F238E27FC236}">
                    <a16:creationId xmlns:a16="http://schemas.microsoft.com/office/drawing/2014/main" xmlns="" id="{EC4FFC72-F48A-484A-AED9-4A988AAA190F}"/>
                  </a:ext>
                </a:extLst>
              </p:cNvPr>
              <p:cNvSpPr/>
              <p:nvPr/>
            </p:nvSpPr>
            <p:spPr>
              <a:xfrm>
                <a:off x="9153128" y="4694680"/>
                <a:ext cx="190528" cy="170762"/>
              </a:xfrm>
              <a:custGeom>
                <a:avLst/>
                <a:gdLst>
                  <a:gd name="connsiteX0" fmla="*/ 95264 w 190528"/>
                  <a:gd name="connsiteY0" fmla="*/ 1659 h 170762"/>
                  <a:gd name="connsiteX1" fmla="*/ 0 w 190528"/>
                  <a:gd name="connsiteY1" fmla="*/ 62282 h 170762"/>
                  <a:gd name="connsiteX2" fmla="*/ 95264 w 190528"/>
                  <a:gd name="connsiteY2" fmla="*/ 166207 h 170762"/>
                  <a:gd name="connsiteX3" fmla="*/ 190529 w 190528"/>
                  <a:gd name="connsiteY3" fmla="*/ 105584 h 170762"/>
                  <a:gd name="connsiteX4" fmla="*/ 95264 w 190528"/>
                  <a:gd name="connsiteY4" fmla="*/ 1659 h 17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70762">
                    <a:moveTo>
                      <a:pt x="95264" y="1659"/>
                    </a:moveTo>
                    <a:cubicBezTo>
                      <a:pt x="43302" y="-7001"/>
                      <a:pt x="0" y="18980"/>
                      <a:pt x="0" y="62282"/>
                    </a:cubicBezTo>
                    <a:cubicBezTo>
                      <a:pt x="0" y="105584"/>
                      <a:pt x="43302" y="157547"/>
                      <a:pt x="95264" y="166207"/>
                    </a:cubicBezTo>
                    <a:cubicBezTo>
                      <a:pt x="147227" y="183528"/>
                      <a:pt x="190529" y="148886"/>
                      <a:pt x="190529" y="105584"/>
                    </a:cubicBezTo>
                    <a:cubicBezTo>
                      <a:pt x="190529" y="62282"/>
                      <a:pt x="147227" y="10320"/>
                      <a:pt x="95264" y="165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85" name="Graphic 1">
              <a:extLst>
                <a:ext uri="{FF2B5EF4-FFF2-40B4-BE49-F238E27FC236}">
                  <a16:creationId xmlns:a16="http://schemas.microsoft.com/office/drawing/2014/main" xmlns="" id="{7DF1428A-48A2-4351-B3B8-AF726CD1A885}"/>
                </a:ext>
              </a:extLst>
            </p:cNvPr>
            <p:cNvGrpSpPr/>
            <p:nvPr/>
          </p:nvGrpSpPr>
          <p:grpSpPr>
            <a:xfrm>
              <a:off x="2759295" y="2945052"/>
              <a:ext cx="62878" cy="581822"/>
              <a:chOff x="8728767" y="2957461"/>
              <a:chExt cx="190528" cy="1762994"/>
            </a:xfrm>
            <a:grpFill/>
          </p:grpSpPr>
          <p:sp>
            <p:nvSpPr>
              <p:cNvPr id="683" name="Freeform: Shape 146">
                <a:extLst>
                  <a:ext uri="{FF2B5EF4-FFF2-40B4-BE49-F238E27FC236}">
                    <a16:creationId xmlns:a16="http://schemas.microsoft.com/office/drawing/2014/main" xmlns="" id="{61A03704-7717-4996-8C88-ED919F1C0745}"/>
                  </a:ext>
                </a:extLst>
              </p:cNvPr>
              <p:cNvSpPr/>
              <p:nvPr/>
            </p:nvSpPr>
            <p:spPr>
              <a:xfrm>
                <a:off x="8806711" y="3003228"/>
                <a:ext cx="25980" cy="1688781"/>
              </a:xfrm>
              <a:custGeom>
                <a:avLst/>
                <a:gdLst>
                  <a:gd name="connsiteX0" fmla="*/ 0 w 25980"/>
                  <a:gd name="connsiteY0" fmla="*/ 12991 h 1688781"/>
                  <a:gd name="connsiteX1" fmla="*/ 0 w 25980"/>
                  <a:gd name="connsiteY1" fmla="*/ 1675791 h 1688781"/>
                  <a:gd name="connsiteX2" fmla="*/ 25981 w 25980"/>
                  <a:gd name="connsiteY2" fmla="*/ 1675791 h 1688781"/>
                  <a:gd name="connsiteX3" fmla="*/ 25981 w 25980"/>
                  <a:gd name="connsiteY3" fmla="*/ 12991 h 1688781"/>
                  <a:gd name="connsiteX4" fmla="*/ 0 w 25980"/>
                  <a:gd name="connsiteY4" fmla="*/ 12991 h 16887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0" h="1688781">
                    <a:moveTo>
                      <a:pt x="0" y="12991"/>
                    </a:moveTo>
                    <a:cubicBezTo>
                      <a:pt x="0" y="567258"/>
                      <a:pt x="0" y="1121524"/>
                      <a:pt x="0" y="1675791"/>
                    </a:cubicBezTo>
                    <a:cubicBezTo>
                      <a:pt x="0" y="1693112"/>
                      <a:pt x="25981" y="1693112"/>
                      <a:pt x="25981" y="1675791"/>
                    </a:cubicBezTo>
                    <a:cubicBezTo>
                      <a:pt x="25981" y="1121524"/>
                      <a:pt x="25981" y="567258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4" name="Freeform: Shape 147">
                <a:extLst>
                  <a:ext uri="{FF2B5EF4-FFF2-40B4-BE49-F238E27FC236}">
                    <a16:creationId xmlns:a16="http://schemas.microsoft.com/office/drawing/2014/main" xmlns="" id="{FAC09A29-AB6F-412E-8579-E123A7722C86}"/>
                  </a:ext>
                </a:extLst>
              </p:cNvPr>
              <p:cNvSpPr/>
              <p:nvPr/>
            </p:nvSpPr>
            <p:spPr>
              <a:xfrm>
                <a:off x="8728767" y="2957461"/>
                <a:ext cx="190528" cy="152156"/>
              </a:xfrm>
              <a:custGeom>
                <a:avLst/>
                <a:gdLst>
                  <a:gd name="connsiteX0" fmla="*/ 95264 w 190528"/>
                  <a:gd name="connsiteY0" fmla="*/ 6795 h 152156"/>
                  <a:gd name="connsiteX1" fmla="*/ 0 w 190528"/>
                  <a:gd name="connsiteY1" fmla="*/ 110720 h 152156"/>
                  <a:gd name="connsiteX2" fmla="*/ 95264 w 190528"/>
                  <a:gd name="connsiteY2" fmla="*/ 145362 h 152156"/>
                  <a:gd name="connsiteX3" fmla="*/ 190529 w 190528"/>
                  <a:gd name="connsiteY3" fmla="*/ 41437 h 152156"/>
                  <a:gd name="connsiteX4" fmla="*/ 95264 w 190528"/>
                  <a:gd name="connsiteY4" fmla="*/ 6795 h 152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52156">
                    <a:moveTo>
                      <a:pt x="95264" y="6795"/>
                    </a:moveTo>
                    <a:cubicBezTo>
                      <a:pt x="43302" y="24116"/>
                      <a:pt x="0" y="76078"/>
                      <a:pt x="0" y="110720"/>
                    </a:cubicBezTo>
                    <a:cubicBezTo>
                      <a:pt x="0" y="145362"/>
                      <a:pt x="43302" y="162683"/>
                      <a:pt x="95264" y="145362"/>
                    </a:cubicBezTo>
                    <a:cubicBezTo>
                      <a:pt x="147227" y="128041"/>
                      <a:pt x="190529" y="84739"/>
                      <a:pt x="190529" y="41437"/>
                    </a:cubicBezTo>
                    <a:cubicBezTo>
                      <a:pt x="190529" y="6795"/>
                      <a:pt x="147227" y="-10526"/>
                      <a:pt x="95264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5" name="Freeform: Shape 148">
                <a:extLst>
                  <a:ext uri="{FF2B5EF4-FFF2-40B4-BE49-F238E27FC236}">
                    <a16:creationId xmlns:a16="http://schemas.microsoft.com/office/drawing/2014/main" xmlns="" id="{5CB09C32-0BF6-46DE-9488-28BAAF096F40}"/>
                  </a:ext>
                </a:extLst>
              </p:cNvPr>
              <p:cNvSpPr/>
              <p:nvPr/>
            </p:nvSpPr>
            <p:spPr>
              <a:xfrm>
                <a:off x="8728767" y="4568299"/>
                <a:ext cx="190528" cy="152156"/>
              </a:xfrm>
              <a:custGeom>
                <a:avLst/>
                <a:gdLst>
                  <a:gd name="connsiteX0" fmla="*/ 95264 w 190528"/>
                  <a:gd name="connsiteY0" fmla="*/ 6795 h 152156"/>
                  <a:gd name="connsiteX1" fmla="*/ 0 w 190528"/>
                  <a:gd name="connsiteY1" fmla="*/ 41437 h 152156"/>
                  <a:gd name="connsiteX2" fmla="*/ 95264 w 190528"/>
                  <a:gd name="connsiteY2" fmla="*/ 145362 h 152156"/>
                  <a:gd name="connsiteX3" fmla="*/ 190529 w 190528"/>
                  <a:gd name="connsiteY3" fmla="*/ 110720 h 152156"/>
                  <a:gd name="connsiteX4" fmla="*/ 95264 w 190528"/>
                  <a:gd name="connsiteY4" fmla="*/ 6795 h 152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52156">
                    <a:moveTo>
                      <a:pt x="95264" y="6795"/>
                    </a:moveTo>
                    <a:cubicBezTo>
                      <a:pt x="43302" y="-10526"/>
                      <a:pt x="0" y="6795"/>
                      <a:pt x="0" y="41437"/>
                    </a:cubicBezTo>
                    <a:cubicBezTo>
                      <a:pt x="0" y="76078"/>
                      <a:pt x="43302" y="128041"/>
                      <a:pt x="95264" y="145362"/>
                    </a:cubicBezTo>
                    <a:cubicBezTo>
                      <a:pt x="147227" y="162683"/>
                      <a:pt x="190529" y="145362"/>
                      <a:pt x="190529" y="110720"/>
                    </a:cubicBezTo>
                    <a:cubicBezTo>
                      <a:pt x="190529" y="67418"/>
                      <a:pt x="147227" y="24116"/>
                      <a:pt x="95264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86" name="Graphic 1">
              <a:extLst>
                <a:ext uri="{FF2B5EF4-FFF2-40B4-BE49-F238E27FC236}">
                  <a16:creationId xmlns:a16="http://schemas.microsoft.com/office/drawing/2014/main" xmlns="" id="{5850CAE1-00DB-4675-B858-706CA4DD5F56}"/>
                </a:ext>
              </a:extLst>
            </p:cNvPr>
            <p:cNvGrpSpPr/>
            <p:nvPr/>
          </p:nvGrpSpPr>
          <p:grpSpPr>
            <a:xfrm>
              <a:off x="2616389" y="3004996"/>
              <a:ext cx="62878" cy="458885"/>
              <a:chOff x="8295746" y="3139098"/>
              <a:chExt cx="190528" cy="1390479"/>
            </a:xfrm>
            <a:grpFill/>
          </p:grpSpPr>
          <p:sp>
            <p:nvSpPr>
              <p:cNvPr id="680" name="Freeform: Shape 143">
                <a:extLst>
                  <a:ext uri="{FF2B5EF4-FFF2-40B4-BE49-F238E27FC236}">
                    <a16:creationId xmlns:a16="http://schemas.microsoft.com/office/drawing/2014/main" xmlns="" id="{7D8E001C-57CE-49D0-9A6E-FB979AAD7755}"/>
                  </a:ext>
                </a:extLst>
              </p:cNvPr>
              <p:cNvSpPr/>
              <p:nvPr/>
            </p:nvSpPr>
            <p:spPr>
              <a:xfrm>
                <a:off x="8382351" y="3185096"/>
                <a:ext cx="25980" cy="1325044"/>
              </a:xfrm>
              <a:custGeom>
                <a:avLst/>
                <a:gdLst>
                  <a:gd name="connsiteX0" fmla="*/ 0 w 25980"/>
                  <a:gd name="connsiteY0" fmla="*/ 12991 h 1325044"/>
                  <a:gd name="connsiteX1" fmla="*/ 0 w 25980"/>
                  <a:gd name="connsiteY1" fmla="*/ 1312053 h 1325044"/>
                  <a:gd name="connsiteX2" fmla="*/ 25981 w 25980"/>
                  <a:gd name="connsiteY2" fmla="*/ 1312053 h 1325044"/>
                  <a:gd name="connsiteX3" fmla="*/ 25981 w 25980"/>
                  <a:gd name="connsiteY3" fmla="*/ 12991 h 1325044"/>
                  <a:gd name="connsiteX4" fmla="*/ 0 w 25980"/>
                  <a:gd name="connsiteY4" fmla="*/ 12991 h 13250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0" h="1325044">
                    <a:moveTo>
                      <a:pt x="0" y="12991"/>
                    </a:moveTo>
                    <a:cubicBezTo>
                      <a:pt x="0" y="446011"/>
                      <a:pt x="0" y="879032"/>
                      <a:pt x="0" y="1312053"/>
                    </a:cubicBezTo>
                    <a:cubicBezTo>
                      <a:pt x="0" y="1329374"/>
                      <a:pt x="25981" y="1329374"/>
                      <a:pt x="25981" y="1312053"/>
                    </a:cubicBezTo>
                    <a:cubicBezTo>
                      <a:pt x="25981" y="879032"/>
                      <a:pt x="25981" y="446011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1" name="Freeform: Shape 144">
                <a:extLst>
                  <a:ext uri="{FF2B5EF4-FFF2-40B4-BE49-F238E27FC236}">
                    <a16:creationId xmlns:a16="http://schemas.microsoft.com/office/drawing/2014/main" xmlns="" id="{117BB0B0-3404-4B17-8976-BB905E9BEF30}"/>
                  </a:ext>
                </a:extLst>
              </p:cNvPr>
              <p:cNvSpPr/>
              <p:nvPr/>
            </p:nvSpPr>
            <p:spPr>
              <a:xfrm>
                <a:off x="8295746" y="3139098"/>
                <a:ext cx="190528" cy="135299"/>
              </a:xfrm>
              <a:custGeom>
                <a:avLst/>
                <a:gdLst>
                  <a:gd name="connsiteX0" fmla="*/ 95264 w 190528"/>
                  <a:gd name="connsiteY0" fmla="*/ 15687 h 135299"/>
                  <a:gd name="connsiteX1" fmla="*/ 0 w 190528"/>
                  <a:gd name="connsiteY1" fmla="*/ 110952 h 135299"/>
                  <a:gd name="connsiteX2" fmla="*/ 95264 w 190528"/>
                  <a:gd name="connsiteY2" fmla="*/ 119612 h 135299"/>
                  <a:gd name="connsiteX3" fmla="*/ 190529 w 190528"/>
                  <a:gd name="connsiteY3" fmla="*/ 24348 h 135299"/>
                  <a:gd name="connsiteX4" fmla="*/ 95264 w 190528"/>
                  <a:gd name="connsiteY4" fmla="*/ 15687 h 1352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35299">
                    <a:moveTo>
                      <a:pt x="95264" y="15687"/>
                    </a:moveTo>
                    <a:cubicBezTo>
                      <a:pt x="43302" y="41669"/>
                      <a:pt x="0" y="84971"/>
                      <a:pt x="0" y="110952"/>
                    </a:cubicBezTo>
                    <a:cubicBezTo>
                      <a:pt x="0" y="136933"/>
                      <a:pt x="43302" y="145594"/>
                      <a:pt x="95264" y="119612"/>
                    </a:cubicBezTo>
                    <a:cubicBezTo>
                      <a:pt x="147227" y="102292"/>
                      <a:pt x="190529" y="58989"/>
                      <a:pt x="190529" y="24348"/>
                    </a:cubicBezTo>
                    <a:cubicBezTo>
                      <a:pt x="190529" y="-1633"/>
                      <a:pt x="147227" y="-10294"/>
                      <a:pt x="95264" y="1568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2" name="Freeform: Shape 145">
                <a:extLst>
                  <a:ext uri="{FF2B5EF4-FFF2-40B4-BE49-F238E27FC236}">
                    <a16:creationId xmlns:a16="http://schemas.microsoft.com/office/drawing/2014/main" xmlns="" id="{B3681A61-1B0A-482C-9D66-BABDFABC28EA}"/>
                  </a:ext>
                </a:extLst>
              </p:cNvPr>
              <p:cNvSpPr/>
              <p:nvPr/>
            </p:nvSpPr>
            <p:spPr>
              <a:xfrm>
                <a:off x="8295746" y="4398474"/>
                <a:ext cx="190528" cy="131103"/>
              </a:xfrm>
              <a:custGeom>
                <a:avLst/>
                <a:gdLst>
                  <a:gd name="connsiteX0" fmla="*/ 95264 w 190528"/>
                  <a:gd name="connsiteY0" fmla="*/ 12071 h 131103"/>
                  <a:gd name="connsiteX1" fmla="*/ 0 w 190528"/>
                  <a:gd name="connsiteY1" fmla="*/ 20732 h 131103"/>
                  <a:gd name="connsiteX2" fmla="*/ 95264 w 190528"/>
                  <a:gd name="connsiteY2" fmla="*/ 115997 h 131103"/>
                  <a:gd name="connsiteX3" fmla="*/ 190529 w 190528"/>
                  <a:gd name="connsiteY3" fmla="*/ 98676 h 131103"/>
                  <a:gd name="connsiteX4" fmla="*/ 95264 w 190528"/>
                  <a:gd name="connsiteY4" fmla="*/ 12071 h 1311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31103">
                    <a:moveTo>
                      <a:pt x="95264" y="12071"/>
                    </a:moveTo>
                    <a:cubicBezTo>
                      <a:pt x="43302" y="-5249"/>
                      <a:pt x="0" y="-5249"/>
                      <a:pt x="0" y="20732"/>
                    </a:cubicBezTo>
                    <a:cubicBezTo>
                      <a:pt x="0" y="46713"/>
                      <a:pt x="43302" y="90015"/>
                      <a:pt x="95264" y="115997"/>
                    </a:cubicBezTo>
                    <a:cubicBezTo>
                      <a:pt x="147227" y="141978"/>
                      <a:pt x="190529" y="133317"/>
                      <a:pt x="190529" y="98676"/>
                    </a:cubicBezTo>
                    <a:cubicBezTo>
                      <a:pt x="190529" y="81355"/>
                      <a:pt x="147227" y="38053"/>
                      <a:pt x="95264" y="1207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87" name="Graphic 1">
              <a:extLst>
                <a:ext uri="{FF2B5EF4-FFF2-40B4-BE49-F238E27FC236}">
                  <a16:creationId xmlns:a16="http://schemas.microsoft.com/office/drawing/2014/main" xmlns="" id="{F302541D-62AC-4725-8535-CDCD5F461CE7}"/>
                </a:ext>
              </a:extLst>
            </p:cNvPr>
            <p:cNvGrpSpPr/>
            <p:nvPr/>
          </p:nvGrpSpPr>
          <p:grpSpPr>
            <a:xfrm>
              <a:off x="2476342" y="3078371"/>
              <a:ext cx="62878" cy="317106"/>
              <a:chOff x="7871386" y="3361436"/>
              <a:chExt cx="190528" cy="960871"/>
            </a:xfrm>
            <a:grpFill/>
          </p:grpSpPr>
          <p:sp>
            <p:nvSpPr>
              <p:cNvPr id="677" name="Freeform: Shape 140">
                <a:extLst>
                  <a:ext uri="{FF2B5EF4-FFF2-40B4-BE49-F238E27FC236}">
                    <a16:creationId xmlns:a16="http://schemas.microsoft.com/office/drawing/2014/main" xmlns="" id="{2520551C-991B-4980-ABF2-0334574DB77B}"/>
                  </a:ext>
                </a:extLst>
              </p:cNvPr>
              <p:cNvSpPr/>
              <p:nvPr/>
            </p:nvSpPr>
            <p:spPr>
              <a:xfrm>
                <a:off x="7949330" y="3401607"/>
                <a:ext cx="27370" cy="892023"/>
              </a:xfrm>
              <a:custGeom>
                <a:avLst/>
                <a:gdLst>
                  <a:gd name="connsiteX0" fmla="*/ 0 w 27370"/>
                  <a:gd name="connsiteY0" fmla="*/ 12991 h 892023"/>
                  <a:gd name="connsiteX1" fmla="*/ 0 w 27370"/>
                  <a:gd name="connsiteY1" fmla="*/ 879032 h 892023"/>
                  <a:gd name="connsiteX2" fmla="*/ 25981 w 27370"/>
                  <a:gd name="connsiteY2" fmla="*/ 879032 h 892023"/>
                  <a:gd name="connsiteX3" fmla="*/ 25981 w 27370"/>
                  <a:gd name="connsiteY3" fmla="*/ 12991 h 892023"/>
                  <a:gd name="connsiteX4" fmla="*/ 0 w 27370"/>
                  <a:gd name="connsiteY4" fmla="*/ 12991 h 8920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370" h="892023">
                    <a:moveTo>
                      <a:pt x="0" y="12991"/>
                    </a:moveTo>
                    <a:cubicBezTo>
                      <a:pt x="0" y="298784"/>
                      <a:pt x="0" y="593239"/>
                      <a:pt x="0" y="879032"/>
                    </a:cubicBezTo>
                    <a:cubicBezTo>
                      <a:pt x="0" y="896353"/>
                      <a:pt x="25981" y="896353"/>
                      <a:pt x="25981" y="879032"/>
                    </a:cubicBezTo>
                    <a:cubicBezTo>
                      <a:pt x="25981" y="593239"/>
                      <a:pt x="25981" y="298784"/>
                      <a:pt x="25981" y="12991"/>
                    </a:cubicBezTo>
                    <a:cubicBezTo>
                      <a:pt x="3464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8" name="Freeform: Shape 141">
                <a:extLst>
                  <a:ext uri="{FF2B5EF4-FFF2-40B4-BE49-F238E27FC236}">
                    <a16:creationId xmlns:a16="http://schemas.microsoft.com/office/drawing/2014/main" xmlns="" id="{449EAAC7-0387-4C68-ADD0-D462F943E73C}"/>
                  </a:ext>
                </a:extLst>
              </p:cNvPr>
              <p:cNvSpPr/>
              <p:nvPr/>
            </p:nvSpPr>
            <p:spPr>
              <a:xfrm>
                <a:off x="7871386" y="3361436"/>
                <a:ext cx="190528" cy="123225"/>
              </a:xfrm>
              <a:custGeom>
                <a:avLst/>
                <a:gdLst>
                  <a:gd name="connsiteX0" fmla="*/ 95264 w 190528"/>
                  <a:gd name="connsiteY0" fmla="*/ 27180 h 123225"/>
                  <a:gd name="connsiteX1" fmla="*/ 0 w 190528"/>
                  <a:gd name="connsiteY1" fmla="*/ 113784 h 123225"/>
                  <a:gd name="connsiteX2" fmla="*/ 95264 w 190528"/>
                  <a:gd name="connsiteY2" fmla="*/ 105124 h 123225"/>
                  <a:gd name="connsiteX3" fmla="*/ 190529 w 190528"/>
                  <a:gd name="connsiteY3" fmla="*/ 18520 h 123225"/>
                  <a:gd name="connsiteX4" fmla="*/ 95264 w 190528"/>
                  <a:gd name="connsiteY4" fmla="*/ 27180 h 1232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23225">
                    <a:moveTo>
                      <a:pt x="95264" y="27180"/>
                    </a:moveTo>
                    <a:cubicBezTo>
                      <a:pt x="43302" y="53161"/>
                      <a:pt x="0" y="96464"/>
                      <a:pt x="0" y="113784"/>
                    </a:cubicBezTo>
                    <a:cubicBezTo>
                      <a:pt x="0" y="131105"/>
                      <a:pt x="43302" y="122445"/>
                      <a:pt x="95264" y="105124"/>
                    </a:cubicBezTo>
                    <a:cubicBezTo>
                      <a:pt x="147227" y="79143"/>
                      <a:pt x="190529" y="44501"/>
                      <a:pt x="190529" y="18520"/>
                    </a:cubicBezTo>
                    <a:cubicBezTo>
                      <a:pt x="190529" y="-7461"/>
                      <a:pt x="147227" y="-7461"/>
                      <a:pt x="95264" y="2718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9" name="Freeform: Shape 142">
                <a:extLst>
                  <a:ext uri="{FF2B5EF4-FFF2-40B4-BE49-F238E27FC236}">
                    <a16:creationId xmlns:a16="http://schemas.microsoft.com/office/drawing/2014/main" xmlns="" id="{EC771AEA-7812-4593-ADE1-06C6A3798F26}"/>
                  </a:ext>
                </a:extLst>
              </p:cNvPr>
              <p:cNvSpPr/>
              <p:nvPr/>
            </p:nvSpPr>
            <p:spPr>
              <a:xfrm>
                <a:off x="7871386" y="4199284"/>
                <a:ext cx="190528" cy="123023"/>
              </a:xfrm>
              <a:custGeom>
                <a:avLst/>
                <a:gdLst>
                  <a:gd name="connsiteX0" fmla="*/ 95264 w 190528"/>
                  <a:gd name="connsiteY0" fmla="*/ 20732 h 123023"/>
                  <a:gd name="connsiteX1" fmla="*/ 0 w 190528"/>
                  <a:gd name="connsiteY1" fmla="*/ 12072 h 123023"/>
                  <a:gd name="connsiteX2" fmla="*/ 95264 w 190528"/>
                  <a:gd name="connsiteY2" fmla="*/ 98676 h 123023"/>
                  <a:gd name="connsiteX3" fmla="*/ 190529 w 190528"/>
                  <a:gd name="connsiteY3" fmla="*/ 107336 h 123023"/>
                  <a:gd name="connsiteX4" fmla="*/ 95264 w 190528"/>
                  <a:gd name="connsiteY4" fmla="*/ 20732 h 1230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23023">
                    <a:moveTo>
                      <a:pt x="95264" y="20732"/>
                    </a:moveTo>
                    <a:cubicBezTo>
                      <a:pt x="43302" y="-5249"/>
                      <a:pt x="0" y="-5249"/>
                      <a:pt x="0" y="12072"/>
                    </a:cubicBezTo>
                    <a:cubicBezTo>
                      <a:pt x="0" y="29393"/>
                      <a:pt x="43302" y="72695"/>
                      <a:pt x="95264" y="98676"/>
                    </a:cubicBezTo>
                    <a:cubicBezTo>
                      <a:pt x="147227" y="124657"/>
                      <a:pt x="190529" y="133317"/>
                      <a:pt x="190529" y="107336"/>
                    </a:cubicBezTo>
                    <a:cubicBezTo>
                      <a:pt x="190529" y="90015"/>
                      <a:pt x="147227" y="46713"/>
                      <a:pt x="95264" y="2073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88" name="Graphic 1">
              <a:extLst>
                <a:ext uri="{FF2B5EF4-FFF2-40B4-BE49-F238E27FC236}">
                  <a16:creationId xmlns:a16="http://schemas.microsoft.com/office/drawing/2014/main" xmlns="" id="{760A9E31-A313-4666-A509-D7C4D0C5C567}"/>
                </a:ext>
              </a:extLst>
            </p:cNvPr>
            <p:cNvGrpSpPr/>
            <p:nvPr/>
          </p:nvGrpSpPr>
          <p:grpSpPr>
            <a:xfrm>
              <a:off x="2336295" y="3157763"/>
              <a:ext cx="62878" cy="159257"/>
              <a:chOff x="7447025" y="3602003"/>
              <a:chExt cx="190529" cy="482570"/>
            </a:xfrm>
            <a:grpFill/>
          </p:grpSpPr>
          <p:sp>
            <p:nvSpPr>
              <p:cNvPr id="674" name="Freeform: Shape 137">
                <a:extLst>
                  <a:ext uri="{FF2B5EF4-FFF2-40B4-BE49-F238E27FC236}">
                    <a16:creationId xmlns:a16="http://schemas.microsoft.com/office/drawing/2014/main" xmlns="" id="{B7E1B9B0-C347-4005-9A78-F25ABFF6061D}"/>
                  </a:ext>
                </a:extLst>
              </p:cNvPr>
              <p:cNvSpPr/>
              <p:nvPr/>
            </p:nvSpPr>
            <p:spPr>
              <a:xfrm>
                <a:off x="7524969" y="3635438"/>
                <a:ext cx="25981" cy="407039"/>
              </a:xfrm>
              <a:custGeom>
                <a:avLst/>
                <a:gdLst>
                  <a:gd name="connsiteX0" fmla="*/ 0 w 25981"/>
                  <a:gd name="connsiteY0" fmla="*/ 12991 h 407039"/>
                  <a:gd name="connsiteX1" fmla="*/ 0 w 25981"/>
                  <a:gd name="connsiteY1" fmla="*/ 394049 h 407039"/>
                  <a:gd name="connsiteX2" fmla="*/ 25982 w 25981"/>
                  <a:gd name="connsiteY2" fmla="*/ 394049 h 407039"/>
                  <a:gd name="connsiteX3" fmla="*/ 25982 w 25981"/>
                  <a:gd name="connsiteY3" fmla="*/ 12991 h 407039"/>
                  <a:gd name="connsiteX4" fmla="*/ 0 w 25981"/>
                  <a:gd name="connsiteY4" fmla="*/ 12991 h 4070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407039">
                    <a:moveTo>
                      <a:pt x="0" y="12991"/>
                    </a:moveTo>
                    <a:cubicBezTo>
                      <a:pt x="0" y="142897"/>
                      <a:pt x="0" y="272803"/>
                      <a:pt x="0" y="394049"/>
                    </a:cubicBezTo>
                    <a:cubicBezTo>
                      <a:pt x="0" y="411370"/>
                      <a:pt x="25982" y="411370"/>
                      <a:pt x="25982" y="394049"/>
                    </a:cubicBezTo>
                    <a:cubicBezTo>
                      <a:pt x="25982" y="264143"/>
                      <a:pt x="25982" y="134237"/>
                      <a:pt x="25982" y="12991"/>
                    </a:cubicBezTo>
                    <a:cubicBezTo>
                      <a:pt x="2598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5" name="Freeform: Shape 138">
                <a:extLst>
                  <a:ext uri="{FF2B5EF4-FFF2-40B4-BE49-F238E27FC236}">
                    <a16:creationId xmlns:a16="http://schemas.microsoft.com/office/drawing/2014/main" xmlns="" id="{85A57FB9-1849-4990-94BF-6925B14F7CF4}"/>
                  </a:ext>
                </a:extLst>
              </p:cNvPr>
              <p:cNvSpPr/>
              <p:nvPr/>
            </p:nvSpPr>
            <p:spPr>
              <a:xfrm>
                <a:off x="7447025" y="3602003"/>
                <a:ext cx="190529" cy="109301"/>
              </a:xfrm>
              <a:custGeom>
                <a:avLst/>
                <a:gdLst>
                  <a:gd name="connsiteX0" fmla="*/ 95264 w 190529"/>
                  <a:gd name="connsiteY0" fmla="*/ 37765 h 109301"/>
                  <a:gd name="connsiteX1" fmla="*/ 0 w 190529"/>
                  <a:gd name="connsiteY1" fmla="*/ 107049 h 109301"/>
                  <a:gd name="connsiteX2" fmla="*/ 95264 w 190529"/>
                  <a:gd name="connsiteY2" fmla="*/ 72407 h 109301"/>
                  <a:gd name="connsiteX3" fmla="*/ 190530 w 190529"/>
                  <a:gd name="connsiteY3" fmla="*/ 3124 h 109301"/>
                  <a:gd name="connsiteX4" fmla="*/ 95264 w 190529"/>
                  <a:gd name="connsiteY4" fmla="*/ 37765 h 109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09301">
                    <a:moveTo>
                      <a:pt x="95264" y="37765"/>
                    </a:moveTo>
                    <a:cubicBezTo>
                      <a:pt x="43302" y="72407"/>
                      <a:pt x="0" y="98388"/>
                      <a:pt x="0" y="107049"/>
                    </a:cubicBezTo>
                    <a:cubicBezTo>
                      <a:pt x="0" y="115709"/>
                      <a:pt x="43302" y="98388"/>
                      <a:pt x="95264" y="72407"/>
                    </a:cubicBezTo>
                    <a:cubicBezTo>
                      <a:pt x="147228" y="46426"/>
                      <a:pt x="190530" y="11784"/>
                      <a:pt x="190530" y="3124"/>
                    </a:cubicBezTo>
                    <a:cubicBezTo>
                      <a:pt x="190530" y="-5537"/>
                      <a:pt x="138567" y="3124"/>
                      <a:pt x="95264" y="3776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6" name="Freeform: Shape 139">
                <a:extLst>
                  <a:ext uri="{FF2B5EF4-FFF2-40B4-BE49-F238E27FC236}">
                    <a16:creationId xmlns:a16="http://schemas.microsoft.com/office/drawing/2014/main" xmlns="" id="{4DE42E60-138D-463E-B131-C9A67C8F4CD5}"/>
                  </a:ext>
                </a:extLst>
              </p:cNvPr>
              <p:cNvSpPr/>
              <p:nvPr/>
            </p:nvSpPr>
            <p:spPr>
              <a:xfrm>
                <a:off x="7447025" y="3975272"/>
                <a:ext cx="190529" cy="109301"/>
              </a:xfrm>
              <a:custGeom>
                <a:avLst/>
                <a:gdLst>
                  <a:gd name="connsiteX0" fmla="*/ 95264 w 190529"/>
                  <a:gd name="connsiteY0" fmla="*/ 36895 h 109301"/>
                  <a:gd name="connsiteX1" fmla="*/ 0 w 190529"/>
                  <a:gd name="connsiteY1" fmla="*/ 2253 h 109301"/>
                  <a:gd name="connsiteX2" fmla="*/ 95264 w 190529"/>
                  <a:gd name="connsiteY2" fmla="*/ 71536 h 109301"/>
                  <a:gd name="connsiteX3" fmla="*/ 190530 w 190529"/>
                  <a:gd name="connsiteY3" fmla="*/ 106178 h 109301"/>
                  <a:gd name="connsiteX4" fmla="*/ 95264 w 190529"/>
                  <a:gd name="connsiteY4" fmla="*/ 36895 h 109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09301">
                    <a:moveTo>
                      <a:pt x="95264" y="36895"/>
                    </a:moveTo>
                    <a:cubicBezTo>
                      <a:pt x="43302" y="10913"/>
                      <a:pt x="0" y="-6408"/>
                      <a:pt x="0" y="2253"/>
                    </a:cubicBezTo>
                    <a:cubicBezTo>
                      <a:pt x="0" y="10913"/>
                      <a:pt x="43302" y="36895"/>
                      <a:pt x="95264" y="71536"/>
                    </a:cubicBezTo>
                    <a:cubicBezTo>
                      <a:pt x="147228" y="106178"/>
                      <a:pt x="190530" y="114838"/>
                      <a:pt x="190530" y="106178"/>
                    </a:cubicBezTo>
                    <a:cubicBezTo>
                      <a:pt x="181869" y="88857"/>
                      <a:pt x="138567" y="62876"/>
                      <a:pt x="95264" y="368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89" name="Graphic 1">
              <a:extLst>
                <a:ext uri="{FF2B5EF4-FFF2-40B4-BE49-F238E27FC236}">
                  <a16:creationId xmlns:a16="http://schemas.microsoft.com/office/drawing/2014/main" xmlns="" id="{BD9BBA1D-DC5A-4DC7-A97F-C9FC8FDF97B9}"/>
                </a:ext>
              </a:extLst>
            </p:cNvPr>
            <p:cNvGrpSpPr/>
            <p:nvPr/>
          </p:nvGrpSpPr>
          <p:grpSpPr>
            <a:xfrm>
              <a:off x="2193389" y="3201112"/>
              <a:ext cx="62878" cy="72560"/>
              <a:chOff x="7014004" y="3733354"/>
              <a:chExt cx="190529" cy="219867"/>
            </a:xfrm>
            <a:grpFill/>
          </p:grpSpPr>
          <p:sp>
            <p:nvSpPr>
              <p:cNvPr id="671" name="Freeform: Shape 134">
                <a:extLst>
                  <a:ext uri="{FF2B5EF4-FFF2-40B4-BE49-F238E27FC236}">
                    <a16:creationId xmlns:a16="http://schemas.microsoft.com/office/drawing/2014/main" xmlns="" id="{DA62CAA7-5662-4B42-9451-7893E14937FE}"/>
                  </a:ext>
                </a:extLst>
              </p:cNvPr>
              <p:cNvSpPr/>
              <p:nvPr/>
            </p:nvSpPr>
            <p:spPr>
              <a:xfrm>
                <a:off x="7091948" y="3768335"/>
                <a:ext cx="27371" cy="135576"/>
              </a:xfrm>
              <a:custGeom>
                <a:avLst/>
                <a:gdLst>
                  <a:gd name="connsiteX0" fmla="*/ 0 w 27371"/>
                  <a:gd name="connsiteY0" fmla="*/ 10000 h 135576"/>
                  <a:gd name="connsiteX1" fmla="*/ 0 w 27371"/>
                  <a:gd name="connsiteY1" fmla="*/ 122586 h 135576"/>
                  <a:gd name="connsiteX2" fmla="*/ 25982 w 27371"/>
                  <a:gd name="connsiteY2" fmla="*/ 122586 h 135576"/>
                  <a:gd name="connsiteX3" fmla="*/ 25982 w 27371"/>
                  <a:gd name="connsiteY3" fmla="*/ 10000 h 135576"/>
                  <a:gd name="connsiteX4" fmla="*/ 0 w 27371"/>
                  <a:gd name="connsiteY4" fmla="*/ 10000 h 1355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371" h="135576">
                    <a:moveTo>
                      <a:pt x="0" y="10000"/>
                    </a:moveTo>
                    <a:cubicBezTo>
                      <a:pt x="0" y="44642"/>
                      <a:pt x="0" y="87944"/>
                      <a:pt x="0" y="122586"/>
                    </a:cubicBezTo>
                    <a:cubicBezTo>
                      <a:pt x="0" y="139907"/>
                      <a:pt x="25982" y="139907"/>
                      <a:pt x="25982" y="122586"/>
                    </a:cubicBezTo>
                    <a:cubicBezTo>
                      <a:pt x="25982" y="87944"/>
                      <a:pt x="25982" y="44642"/>
                      <a:pt x="25982" y="10000"/>
                    </a:cubicBezTo>
                    <a:cubicBezTo>
                      <a:pt x="34642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2" name="Freeform: Shape 135">
                <a:extLst>
                  <a:ext uri="{FF2B5EF4-FFF2-40B4-BE49-F238E27FC236}">
                    <a16:creationId xmlns:a16="http://schemas.microsoft.com/office/drawing/2014/main" xmlns="" id="{CE37D376-E5BF-46BA-9BEE-5643B4F04650}"/>
                  </a:ext>
                </a:extLst>
              </p:cNvPr>
              <p:cNvSpPr/>
              <p:nvPr/>
            </p:nvSpPr>
            <p:spPr>
              <a:xfrm>
                <a:off x="7014004" y="3838958"/>
                <a:ext cx="190529" cy="114263"/>
              </a:xfrm>
              <a:custGeom>
                <a:avLst/>
                <a:gdLst>
                  <a:gd name="connsiteX0" fmla="*/ 0 w 190529"/>
                  <a:gd name="connsiteY0" fmla="*/ 112585 h 114263"/>
                  <a:gd name="connsiteX1" fmla="*/ 95264 w 190529"/>
                  <a:gd name="connsiteY1" fmla="*/ 60623 h 114263"/>
                  <a:gd name="connsiteX2" fmla="*/ 190530 w 190529"/>
                  <a:gd name="connsiteY2" fmla="*/ 0 h 114263"/>
                  <a:gd name="connsiteX3" fmla="*/ 95264 w 190529"/>
                  <a:gd name="connsiteY3" fmla="*/ 51962 h 114263"/>
                  <a:gd name="connsiteX4" fmla="*/ 0 w 190529"/>
                  <a:gd name="connsiteY4" fmla="*/ 112585 h 1142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4263">
                    <a:moveTo>
                      <a:pt x="0" y="112585"/>
                    </a:moveTo>
                    <a:cubicBezTo>
                      <a:pt x="0" y="121246"/>
                      <a:pt x="43302" y="95264"/>
                      <a:pt x="95264" y="60623"/>
                    </a:cubicBezTo>
                    <a:cubicBezTo>
                      <a:pt x="147228" y="25981"/>
                      <a:pt x="190530" y="0"/>
                      <a:pt x="190530" y="0"/>
                    </a:cubicBezTo>
                    <a:cubicBezTo>
                      <a:pt x="190530" y="0"/>
                      <a:pt x="147228" y="17321"/>
                      <a:pt x="95264" y="51962"/>
                    </a:cubicBezTo>
                    <a:cubicBezTo>
                      <a:pt x="43302" y="77944"/>
                      <a:pt x="0" y="103925"/>
                      <a:pt x="0" y="11258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3" name="Freeform: Shape 136">
                <a:extLst>
                  <a:ext uri="{FF2B5EF4-FFF2-40B4-BE49-F238E27FC236}">
                    <a16:creationId xmlns:a16="http://schemas.microsoft.com/office/drawing/2014/main" xmlns="" id="{67040A80-A093-4272-8D9A-9E5D84CC9803}"/>
                  </a:ext>
                </a:extLst>
              </p:cNvPr>
              <p:cNvSpPr/>
              <p:nvPr/>
            </p:nvSpPr>
            <p:spPr>
              <a:xfrm>
                <a:off x="7014004" y="3733354"/>
                <a:ext cx="190529" cy="114263"/>
              </a:xfrm>
              <a:custGeom>
                <a:avLst/>
                <a:gdLst>
                  <a:gd name="connsiteX0" fmla="*/ 0 w 190529"/>
                  <a:gd name="connsiteY0" fmla="*/ 1679 h 114263"/>
                  <a:gd name="connsiteX1" fmla="*/ 95264 w 190529"/>
                  <a:gd name="connsiteY1" fmla="*/ 62302 h 114263"/>
                  <a:gd name="connsiteX2" fmla="*/ 190530 w 190529"/>
                  <a:gd name="connsiteY2" fmla="*/ 114264 h 114263"/>
                  <a:gd name="connsiteX3" fmla="*/ 95264 w 190529"/>
                  <a:gd name="connsiteY3" fmla="*/ 53641 h 114263"/>
                  <a:gd name="connsiteX4" fmla="*/ 0 w 190529"/>
                  <a:gd name="connsiteY4" fmla="*/ 1679 h 1142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4263">
                    <a:moveTo>
                      <a:pt x="0" y="1679"/>
                    </a:moveTo>
                    <a:cubicBezTo>
                      <a:pt x="0" y="10339"/>
                      <a:pt x="43302" y="36320"/>
                      <a:pt x="95264" y="62302"/>
                    </a:cubicBezTo>
                    <a:cubicBezTo>
                      <a:pt x="147228" y="88283"/>
                      <a:pt x="190530" y="114264"/>
                      <a:pt x="190530" y="114264"/>
                    </a:cubicBezTo>
                    <a:cubicBezTo>
                      <a:pt x="190530" y="114264"/>
                      <a:pt x="147228" y="88283"/>
                      <a:pt x="95264" y="53641"/>
                    </a:cubicBezTo>
                    <a:cubicBezTo>
                      <a:pt x="43302" y="18999"/>
                      <a:pt x="0" y="-6982"/>
                      <a:pt x="0" y="167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90" name="Graphic 1">
              <a:extLst>
                <a:ext uri="{FF2B5EF4-FFF2-40B4-BE49-F238E27FC236}">
                  <a16:creationId xmlns:a16="http://schemas.microsoft.com/office/drawing/2014/main" xmlns="" id="{87CFD052-5989-4A9E-96BA-BB0200B44E1D}"/>
                </a:ext>
              </a:extLst>
            </p:cNvPr>
            <p:cNvGrpSpPr/>
            <p:nvPr/>
          </p:nvGrpSpPr>
          <p:grpSpPr>
            <a:xfrm>
              <a:off x="2053342" y="3118781"/>
              <a:ext cx="62878" cy="234365"/>
              <a:chOff x="6589644" y="3483881"/>
              <a:chExt cx="190529" cy="710154"/>
            </a:xfrm>
            <a:grpFill/>
          </p:grpSpPr>
          <p:sp>
            <p:nvSpPr>
              <p:cNvPr id="668" name="Freeform: Shape 131">
                <a:extLst>
                  <a:ext uri="{FF2B5EF4-FFF2-40B4-BE49-F238E27FC236}">
                    <a16:creationId xmlns:a16="http://schemas.microsoft.com/office/drawing/2014/main" xmlns="" id="{BD9FDCE5-17DC-4B56-B687-9F1EE6DB6D27}"/>
                  </a:ext>
                </a:extLst>
              </p:cNvPr>
              <p:cNvSpPr/>
              <p:nvPr/>
            </p:nvSpPr>
            <p:spPr>
              <a:xfrm>
                <a:off x="6667587" y="3519446"/>
                <a:ext cx="25981" cy="644277"/>
              </a:xfrm>
              <a:custGeom>
                <a:avLst/>
                <a:gdLst>
                  <a:gd name="connsiteX0" fmla="*/ 0 w 25981"/>
                  <a:gd name="connsiteY0" fmla="*/ 16398 h 644277"/>
                  <a:gd name="connsiteX1" fmla="*/ 0 w 25981"/>
                  <a:gd name="connsiteY1" fmla="*/ 631287 h 644277"/>
                  <a:gd name="connsiteX2" fmla="*/ 25982 w 25981"/>
                  <a:gd name="connsiteY2" fmla="*/ 631287 h 644277"/>
                  <a:gd name="connsiteX3" fmla="*/ 25982 w 25981"/>
                  <a:gd name="connsiteY3" fmla="*/ 16398 h 644277"/>
                  <a:gd name="connsiteX4" fmla="*/ 0 w 25981"/>
                  <a:gd name="connsiteY4" fmla="*/ 16398 h 6442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644277">
                    <a:moveTo>
                      <a:pt x="0" y="16398"/>
                    </a:moveTo>
                    <a:cubicBezTo>
                      <a:pt x="0" y="224248"/>
                      <a:pt x="0" y="423437"/>
                      <a:pt x="0" y="631287"/>
                    </a:cubicBezTo>
                    <a:cubicBezTo>
                      <a:pt x="0" y="648608"/>
                      <a:pt x="25982" y="648608"/>
                      <a:pt x="25982" y="631287"/>
                    </a:cubicBezTo>
                    <a:cubicBezTo>
                      <a:pt x="25982" y="423437"/>
                      <a:pt x="25982" y="224248"/>
                      <a:pt x="25982" y="16398"/>
                    </a:cubicBezTo>
                    <a:cubicBezTo>
                      <a:pt x="25982" y="-923"/>
                      <a:pt x="0" y="-9584"/>
                      <a:pt x="0" y="1639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69" name="Freeform: Shape 132">
                <a:extLst>
                  <a:ext uri="{FF2B5EF4-FFF2-40B4-BE49-F238E27FC236}">
                    <a16:creationId xmlns:a16="http://schemas.microsoft.com/office/drawing/2014/main" xmlns="" id="{610751D4-7004-4CEC-921D-2C0149168BF7}"/>
                  </a:ext>
                </a:extLst>
              </p:cNvPr>
              <p:cNvSpPr/>
              <p:nvPr/>
            </p:nvSpPr>
            <p:spPr>
              <a:xfrm>
                <a:off x="6589644" y="4078202"/>
                <a:ext cx="190529" cy="115833"/>
              </a:xfrm>
              <a:custGeom>
                <a:avLst/>
                <a:gdLst>
                  <a:gd name="connsiteX0" fmla="*/ 95265 w 190529"/>
                  <a:gd name="connsiteY0" fmla="*/ 29229 h 115833"/>
                  <a:gd name="connsiteX1" fmla="*/ 0 w 190529"/>
                  <a:gd name="connsiteY1" fmla="*/ 107173 h 115833"/>
                  <a:gd name="connsiteX2" fmla="*/ 95265 w 190529"/>
                  <a:gd name="connsiteY2" fmla="*/ 81191 h 115833"/>
                  <a:gd name="connsiteX3" fmla="*/ 190530 w 190529"/>
                  <a:gd name="connsiteY3" fmla="*/ 3248 h 115833"/>
                  <a:gd name="connsiteX4" fmla="*/ 95265 w 190529"/>
                  <a:gd name="connsiteY4" fmla="*/ 29229 h 1158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5833">
                    <a:moveTo>
                      <a:pt x="95265" y="29229"/>
                    </a:moveTo>
                    <a:cubicBezTo>
                      <a:pt x="43302" y="55210"/>
                      <a:pt x="0" y="89852"/>
                      <a:pt x="0" y="107173"/>
                    </a:cubicBezTo>
                    <a:cubicBezTo>
                      <a:pt x="0" y="124494"/>
                      <a:pt x="43302" y="115833"/>
                      <a:pt x="95265" y="81191"/>
                    </a:cubicBezTo>
                    <a:cubicBezTo>
                      <a:pt x="147228" y="46550"/>
                      <a:pt x="190530" y="11908"/>
                      <a:pt x="190530" y="3248"/>
                    </a:cubicBezTo>
                    <a:cubicBezTo>
                      <a:pt x="181869" y="-5413"/>
                      <a:pt x="147228" y="3248"/>
                      <a:pt x="95265" y="2922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0" name="Freeform: Shape 133">
                <a:extLst>
                  <a:ext uri="{FF2B5EF4-FFF2-40B4-BE49-F238E27FC236}">
                    <a16:creationId xmlns:a16="http://schemas.microsoft.com/office/drawing/2014/main" xmlns="" id="{CCABE479-7933-44F1-BAB8-C052430B36A7}"/>
                  </a:ext>
                </a:extLst>
              </p:cNvPr>
              <p:cNvSpPr/>
              <p:nvPr/>
            </p:nvSpPr>
            <p:spPr>
              <a:xfrm>
                <a:off x="6589644" y="3483881"/>
                <a:ext cx="190529" cy="115833"/>
              </a:xfrm>
              <a:custGeom>
                <a:avLst/>
                <a:gdLst>
                  <a:gd name="connsiteX0" fmla="*/ 95265 w 190529"/>
                  <a:gd name="connsiteY0" fmla="*/ 34642 h 115833"/>
                  <a:gd name="connsiteX1" fmla="*/ 0 w 190529"/>
                  <a:gd name="connsiteY1" fmla="*/ 8660 h 115833"/>
                  <a:gd name="connsiteX2" fmla="*/ 95265 w 190529"/>
                  <a:gd name="connsiteY2" fmla="*/ 86604 h 115833"/>
                  <a:gd name="connsiteX3" fmla="*/ 190530 w 190529"/>
                  <a:gd name="connsiteY3" fmla="*/ 112585 h 115833"/>
                  <a:gd name="connsiteX4" fmla="*/ 95265 w 190529"/>
                  <a:gd name="connsiteY4" fmla="*/ 34642 h 1158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5833">
                    <a:moveTo>
                      <a:pt x="95265" y="34642"/>
                    </a:moveTo>
                    <a:cubicBezTo>
                      <a:pt x="43302" y="0"/>
                      <a:pt x="0" y="-8660"/>
                      <a:pt x="0" y="8660"/>
                    </a:cubicBezTo>
                    <a:cubicBezTo>
                      <a:pt x="0" y="25981"/>
                      <a:pt x="43302" y="60623"/>
                      <a:pt x="95265" y="86604"/>
                    </a:cubicBezTo>
                    <a:cubicBezTo>
                      <a:pt x="147228" y="112585"/>
                      <a:pt x="190530" y="121246"/>
                      <a:pt x="190530" y="112585"/>
                    </a:cubicBezTo>
                    <a:cubicBezTo>
                      <a:pt x="181869" y="103925"/>
                      <a:pt x="147228" y="69283"/>
                      <a:pt x="95265" y="3464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91" name="Graphic 1">
              <a:extLst>
                <a:ext uri="{FF2B5EF4-FFF2-40B4-BE49-F238E27FC236}">
                  <a16:creationId xmlns:a16="http://schemas.microsoft.com/office/drawing/2014/main" xmlns="" id="{6DF2F70D-3ECC-4946-B325-F8B9B09CFCD9}"/>
                </a:ext>
              </a:extLst>
            </p:cNvPr>
            <p:cNvGrpSpPr/>
            <p:nvPr/>
          </p:nvGrpSpPr>
          <p:grpSpPr>
            <a:xfrm>
              <a:off x="1910437" y="3043755"/>
              <a:ext cx="62878" cy="387273"/>
              <a:chOff x="6156623" y="3256545"/>
              <a:chExt cx="190529" cy="1173486"/>
            </a:xfrm>
            <a:grpFill/>
          </p:grpSpPr>
          <p:sp>
            <p:nvSpPr>
              <p:cNvPr id="665" name="Freeform: Shape 128">
                <a:extLst>
                  <a:ext uri="{FF2B5EF4-FFF2-40B4-BE49-F238E27FC236}">
                    <a16:creationId xmlns:a16="http://schemas.microsoft.com/office/drawing/2014/main" xmlns="" id="{E5167F22-8B72-4581-829E-19A4BB7DB1ED}"/>
                  </a:ext>
                </a:extLst>
              </p:cNvPr>
              <p:cNvSpPr/>
              <p:nvPr/>
            </p:nvSpPr>
            <p:spPr>
              <a:xfrm>
                <a:off x="6243227" y="3289021"/>
                <a:ext cx="25981" cy="1099873"/>
              </a:xfrm>
              <a:custGeom>
                <a:avLst/>
                <a:gdLst>
                  <a:gd name="connsiteX0" fmla="*/ 0 w 25981"/>
                  <a:gd name="connsiteY0" fmla="*/ 12991 h 1099873"/>
                  <a:gd name="connsiteX1" fmla="*/ 0 w 25981"/>
                  <a:gd name="connsiteY1" fmla="*/ 1086883 h 1099873"/>
                  <a:gd name="connsiteX2" fmla="*/ 25982 w 25981"/>
                  <a:gd name="connsiteY2" fmla="*/ 1086883 h 1099873"/>
                  <a:gd name="connsiteX3" fmla="*/ 25982 w 25981"/>
                  <a:gd name="connsiteY3" fmla="*/ 12991 h 1099873"/>
                  <a:gd name="connsiteX4" fmla="*/ 0 w 25981"/>
                  <a:gd name="connsiteY4" fmla="*/ 12991 h 10998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099873">
                    <a:moveTo>
                      <a:pt x="0" y="12991"/>
                    </a:moveTo>
                    <a:cubicBezTo>
                      <a:pt x="0" y="368068"/>
                      <a:pt x="0" y="731805"/>
                      <a:pt x="0" y="1086883"/>
                    </a:cubicBezTo>
                    <a:cubicBezTo>
                      <a:pt x="0" y="1104203"/>
                      <a:pt x="25982" y="1104203"/>
                      <a:pt x="25982" y="1086883"/>
                    </a:cubicBezTo>
                    <a:cubicBezTo>
                      <a:pt x="25982" y="731805"/>
                      <a:pt x="25982" y="368068"/>
                      <a:pt x="25982" y="12991"/>
                    </a:cubicBezTo>
                    <a:cubicBezTo>
                      <a:pt x="2598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66" name="Freeform: Shape 129">
                <a:extLst>
                  <a:ext uri="{FF2B5EF4-FFF2-40B4-BE49-F238E27FC236}">
                    <a16:creationId xmlns:a16="http://schemas.microsoft.com/office/drawing/2014/main" xmlns="" id="{F767134E-814F-4EB5-A907-873E2BC75317}"/>
                  </a:ext>
                </a:extLst>
              </p:cNvPr>
              <p:cNvSpPr/>
              <p:nvPr/>
            </p:nvSpPr>
            <p:spPr>
              <a:xfrm>
                <a:off x="6156623" y="4295795"/>
                <a:ext cx="190529" cy="134236"/>
              </a:xfrm>
              <a:custGeom>
                <a:avLst/>
                <a:gdLst>
                  <a:gd name="connsiteX0" fmla="*/ 95265 w 190529"/>
                  <a:gd name="connsiteY0" fmla="*/ 19486 h 134236"/>
                  <a:gd name="connsiteX1" fmla="*/ 0 w 190529"/>
                  <a:gd name="connsiteY1" fmla="*/ 114750 h 134236"/>
                  <a:gd name="connsiteX2" fmla="*/ 95265 w 190529"/>
                  <a:gd name="connsiteY2" fmla="*/ 114750 h 134236"/>
                  <a:gd name="connsiteX3" fmla="*/ 190530 w 190529"/>
                  <a:gd name="connsiteY3" fmla="*/ 19486 h 134236"/>
                  <a:gd name="connsiteX4" fmla="*/ 95265 w 190529"/>
                  <a:gd name="connsiteY4" fmla="*/ 19486 h 134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34236">
                    <a:moveTo>
                      <a:pt x="95265" y="19486"/>
                    </a:moveTo>
                    <a:cubicBezTo>
                      <a:pt x="43302" y="45467"/>
                      <a:pt x="0" y="80109"/>
                      <a:pt x="0" y="114750"/>
                    </a:cubicBezTo>
                    <a:cubicBezTo>
                      <a:pt x="0" y="140732"/>
                      <a:pt x="43302" y="140732"/>
                      <a:pt x="95265" y="114750"/>
                    </a:cubicBezTo>
                    <a:cubicBezTo>
                      <a:pt x="147228" y="88769"/>
                      <a:pt x="190530" y="45467"/>
                      <a:pt x="190530" y="19486"/>
                    </a:cubicBezTo>
                    <a:cubicBezTo>
                      <a:pt x="190530" y="-6495"/>
                      <a:pt x="147228" y="-6495"/>
                      <a:pt x="95265" y="1948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67" name="Freeform: Shape 130">
                <a:extLst>
                  <a:ext uri="{FF2B5EF4-FFF2-40B4-BE49-F238E27FC236}">
                    <a16:creationId xmlns:a16="http://schemas.microsoft.com/office/drawing/2014/main" xmlns="" id="{32480060-6F12-4960-8C80-52F402C829C2}"/>
                  </a:ext>
                </a:extLst>
              </p:cNvPr>
              <p:cNvSpPr/>
              <p:nvPr/>
            </p:nvSpPr>
            <p:spPr>
              <a:xfrm>
                <a:off x="6156623" y="3256545"/>
                <a:ext cx="190529" cy="134236"/>
              </a:xfrm>
              <a:custGeom>
                <a:avLst/>
                <a:gdLst>
                  <a:gd name="connsiteX0" fmla="*/ 95265 w 190529"/>
                  <a:gd name="connsiteY0" fmla="*/ 19486 h 134236"/>
                  <a:gd name="connsiteX1" fmla="*/ 0 w 190529"/>
                  <a:gd name="connsiteY1" fmla="*/ 19486 h 134236"/>
                  <a:gd name="connsiteX2" fmla="*/ 95265 w 190529"/>
                  <a:gd name="connsiteY2" fmla="*/ 114751 h 134236"/>
                  <a:gd name="connsiteX3" fmla="*/ 190530 w 190529"/>
                  <a:gd name="connsiteY3" fmla="*/ 114751 h 134236"/>
                  <a:gd name="connsiteX4" fmla="*/ 95265 w 190529"/>
                  <a:gd name="connsiteY4" fmla="*/ 19486 h 134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34236">
                    <a:moveTo>
                      <a:pt x="95265" y="19486"/>
                    </a:moveTo>
                    <a:cubicBezTo>
                      <a:pt x="43302" y="-6495"/>
                      <a:pt x="0" y="-6495"/>
                      <a:pt x="0" y="19486"/>
                    </a:cubicBezTo>
                    <a:cubicBezTo>
                      <a:pt x="0" y="45467"/>
                      <a:pt x="43302" y="88769"/>
                      <a:pt x="95265" y="114751"/>
                    </a:cubicBezTo>
                    <a:cubicBezTo>
                      <a:pt x="147228" y="140732"/>
                      <a:pt x="190530" y="140732"/>
                      <a:pt x="190530" y="114751"/>
                    </a:cubicBezTo>
                    <a:cubicBezTo>
                      <a:pt x="190530" y="88769"/>
                      <a:pt x="147228" y="45467"/>
                      <a:pt x="95265" y="1948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592" name="Freeform: Shape 14">
              <a:extLst>
                <a:ext uri="{FF2B5EF4-FFF2-40B4-BE49-F238E27FC236}">
                  <a16:creationId xmlns:a16="http://schemas.microsoft.com/office/drawing/2014/main" xmlns="" id="{078BBAFB-B24E-4940-8E45-7A7377FA8B2F}"/>
                </a:ext>
              </a:extLst>
            </p:cNvPr>
            <p:cNvSpPr/>
            <p:nvPr/>
          </p:nvSpPr>
          <p:spPr>
            <a:xfrm>
              <a:off x="1918569" y="3000337"/>
              <a:ext cx="2198326" cy="472848"/>
            </a:xfrm>
            <a:custGeom>
              <a:avLst/>
              <a:gdLst>
                <a:gd name="connsiteX0" fmla="*/ 6280143 w 6661201"/>
                <a:gd name="connsiteY0" fmla="*/ 151046 h 1432788"/>
                <a:gd name="connsiteX1" fmla="*/ 5925066 w 6661201"/>
                <a:gd name="connsiteY1" fmla="*/ 3819 h 1432788"/>
                <a:gd name="connsiteX2" fmla="*/ 5552669 w 6661201"/>
                <a:gd name="connsiteY2" fmla="*/ 99084 h 1432788"/>
                <a:gd name="connsiteX3" fmla="*/ 4825193 w 6661201"/>
                <a:gd name="connsiteY3" fmla="*/ 783257 h 1432788"/>
                <a:gd name="connsiteX4" fmla="*/ 4444135 w 6661201"/>
                <a:gd name="connsiteY4" fmla="*/ 1172976 h 1432788"/>
                <a:gd name="connsiteX5" fmla="*/ 4037095 w 6661201"/>
                <a:gd name="connsiteY5" fmla="*/ 1398147 h 1432788"/>
                <a:gd name="connsiteX6" fmla="*/ 3205695 w 6661201"/>
                <a:gd name="connsiteY6" fmla="*/ 991107 h 1432788"/>
                <a:gd name="connsiteX7" fmla="*/ 2469559 w 6661201"/>
                <a:gd name="connsiteY7" fmla="*/ 220330 h 1432788"/>
                <a:gd name="connsiteX8" fmla="*/ 1742084 w 6661201"/>
                <a:gd name="connsiteY8" fmla="*/ 47121 h 1432788"/>
                <a:gd name="connsiteX9" fmla="*/ 1335044 w 6661201"/>
                <a:gd name="connsiteY9" fmla="*/ 332915 h 1432788"/>
                <a:gd name="connsiteX10" fmla="*/ 936665 w 6661201"/>
                <a:gd name="connsiteY10" fmla="*/ 765936 h 1432788"/>
                <a:gd name="connsiteX11" fmla="*/ 503644 w 6661201"/>
                <a:gd name="connsiteY11" fmla="*/ 1198957 h 1432788"/>
                <a:gd name="connsiteX12" fmla="*/ 10000 w 6661201"/>
                <a:gd name="connsiteY12" fmla="*/ 1415468 h 1432788"/>
                <a:gd name="connsiteX13" fmla="*/ 10000 w 6661201"/>
                <a:gd name="connsiteY13" fmla="*/ 1432789 h 1432788"/>
                <a:gd name="connsiteX14" fmla="*/ 737475 w 6661201"/>
                <a:gd name="connsiteY14" fmla="*/ 999768 h 1432788"/>
                <a:gd name="connsiteX15" fmla="*/ 1490932 w 6661201"/>
                <a:gd name="connsiteY15" fmla="*/ 220330 h 1432788"/>
                <a:gd name="connsiteX16" fmla="*/ 1897972 w 6661201"/>
                <a:gd name="connsiteY16" fmla="*/ 21140 h 1432788"/>
                <a:gd name="connsiteX17" fmla="*/ 2339653 w 6661201"/>
                <a:gd name="connsiteY17" fmla="*/ 151046 h 1432788"/>
                <a:gd name="connsiteX18" fmla="*/ 3110430 w 6661201"/>
                <a:gd name="connsiteY18" fmla="*/ 913163 h 1432788"/>
                <a:gd name="connsiteX19" fmla="*/ 3820584 w 6661201"/>
                <a:gd name="connsiteY19" fmla="*/ 1415468 h 1432788"/>
                <a:gd name="connsiteX20" fmla="*/ 4556721 w 6661201"/>
                <a:gd name="connsiteY20" fmla="*/ 1095032 h 1432788"/>
                <a:gd name="connsiteX21" fmla="*/ 5310177 w 6661201"/>
                <a:gd name="connsiteY21" fmla="*/ 298274 h 1432788"/>
                <a:gd name="connsiteX22" fmla="*/ 5699896 w 6661201"/>
                <a:gd name="connsiteY22" fmla="*/ 47121 h 1432788"/>
                <a:gd name="connsiteX23" fmla="*/ 6141576 w 6661201"/>
                <a:gd name="connsiteY23" fmla="*/ 81763 h 1432788"/>
                <a:gd name="connsiteX24" fmla="*/ 6591919 w 6661201"/>
                <a:gd name="connsiteY24" fmla="*/ 436840 h 1432788"/>
                <a:gd name="connsiteX25" fmla="*/ 6661201 w 6661201"/>
                <a:gd name="connsiteY25" fmla="*/ 514784 h 1432788"/>
                <a:gd name="connsiteX26" fmla="*/ 6661201 w 6661201"/>
                <a:gd name="connsiteY26" fmla="*/ 480142 h 1432788"/>
                <a:gd name="connsiteX27" fmla="*/ 6280143 w 6661201"/>
                <a:gd name="connsiteY27" fmla="*/ 151046 h 1432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6661201" h="1432788">
                  <a:moveTo>
                    <a:pt x="6280143" y="151046"/>
                  </a:moveTo>
                  <a:cubicBezTo>
                    <a:pt x="6176219" y="81763"/>
                    <a:pt x="6054972" y="21140"/>
                    <a:pt x="5925066" y="3819"/>
                  </a:cubicBezTo>
                  <a:cubicBezTo>
                    <a:pt x="5795160" y="-13501"/>
                    <a:pt x="5665253" y="29801"/>
                    <a:pt x="5552669" y="99084"/>
                  </a:cubicBezTo>
                  <a:cubicBezTo>
                    <a:pt x="5258214" y="263632"/>
                    <a:pt x="5041703" y="540765"/>
                    <a:pt x="4825193" y="783257"/>
                  </a:cubicBezTo>
                  <a:cubicBezTo>
                    <a:pt x="4703948" y="921824"/>
                    <a:pt x="4582701" y="1051730"/>
                    <a:pt x="4444135" y="1172976"/>
                  </a:cubicBezTo>
                  <a:cubicBezTo>
                    <a:pt x="4322888" y="1276901"/>
                    <a:pt x="4192983" y="1363505"/>
                    <a:pt x="4037095" y="1398147"/>
                  </a:cubicBezTo>
                  <a:cubicBezTo>
                    <a:pt x="3707999" y="1476091"/>
                    <a:pt x="3413545" y="1207618"/>
                    <a:pt x="3205695" y="991107"/>
                  </a:cubicBezTo>
                  <a:cubicBezTo>
                    <a:pt x="2954542" y="739955"/>
                    <a:pt x="2746692" y="445501"/>
                    <a:pt x="2469559" y="220330"/>
                  </a:cubicBezTo>
                  <a:cubicBezTo>
                    <a:pt x="2261709" y="47121"/>
                    <a:pt x="2010557" y="-56804"/>
                    <a:pt x="1742084" y="47121"/>
                  </a:cubicBezTo>
                  <a:cubicBezTo>
                    <a:pt x="1586197" y="107744"/>
                    <a:pt x="1456290" y="220330"/>
                    <a:pt x="1335044" y="332915"/>
                  </a:cubicBezTo>
                  <a:cubicBezTo>
                    <a:pt x="1196478" y="471482"/>
                    <a:pt x="1066572" y="618709"/>
                    <a:pt x="936665" y="765936"/>
                  </a:cubicBezTo>
                  <a:cubicBezTo>
                    <a:pt x="798098" y="921824"/>
                    <a:pt x="659531" y="1069051"/>
                    <a:pt x="503644" y="1198957"/>
                  </a:cubicBezTo>
                  <a:cubicBezTo>
                    <a:pt x="365077" y="1311543"/>
                    <a:pt x="200530" y="1415468"/>
                    <a:pt x="10000" y="1415468"/>
                  </a:cubicBezTo>
                  <a:cubicBezTo>
                    <a:pt x="1340" y="1415468"/>
                    <a:pt x="-7321" y="1432789"/>
                    <a:pt x="10000" y="1432789"/>
                  </a:cubicBezTo>
                  <a:cubicBezTo>
                    <a:pt x="304454" y="1424128"/>
                    <a:pt x="546946" y="1198957"/>
                    <a:pt x="737475" y="999768"/>
                  </a:cubicBezTo>
                  <a:cubicBezTo>
                    <a:pt x="988628" y="739955"/>
                    <a:pt x="1205138" y="445501"/>
                    <a:pt x="1490932" y="220330"/>
                  </a:cubicBezTo>
                  <a:cubicBezTo>
                    <a:pt x="1612178" y="125065"/>
                    <a:pt x="1750744" y="38461"/>
                    <a:pt x="1897972" y="21140"/>
                  </a:cubicBezTo>
                  <a:cubicBezTo>
                    <a:pt x="2053859" y="3819"/>
                    <a:pt x="2209747" y="64442"/>
                    <a:pt x="2339653" y="151046"/>
                  </a:cubicBezTo>
                  <a:cubicBezTo>
                    <a:pt x="2642768" y="350236"/>
                    <a:pt x="2867938" y="653351"/>
                    <a:pt x="3110430" y="913163"/>
                  </a:cubicBezTo>
                  <a:cubicBezTo>
                    <a:pt x="3300959" y="1121013"/>
                    <a:pt x="3534791" y="1363505"/>
                    <a:pt x="3820584" y="1415468"/>
                  </a:cubicBezTo>
                  <a:cubicBezTo>
                    <a:pt x="4106378" y="1467430"/>
                    <a:pt x="4357531" y="1276901"/>
                    <a:pt x="4556721" y="1095032"/>
                  </a:cubicBezTo>
                  <a:cubicBezTo>
                    <a:pt x="4825193" y="843880"/>
                    <a:pt x="5033044" y="549426"/>
                    <a:pt x="5310177" y="298274"/>
                  </a:cubicBezTo>
                  <a:cubicBezTo>
                    <a:pt x="5422763" y="194349"/>
                    <a:pt x="5552669" y="99084"/>
                    <a:pt x="5699896" y="47121"/>
                  </a:cubicBezTo>
                  <a:cubicBezTo>
                    <a:pt x="5847123" y="-4841"/>
                    <a:pt x="6003010" y="12480"/>
                    <a:pt x="6141576" y="81763"/>
                  </a:cubicBezTo>
                  <a:cubicBezTo>
                    <a:pt x="6314785" y="168367"/>
                    <a:pt x="6462013" y="306934"/>
                    <a:pt x="6591919" y="436840"/>
                  </a:cubicBezTo>
                  <a:cubicBezTo>
                    <a:pt x="6617899" y="462821"/>
                    <a:pt x="6635221" y="488803"/>
                    <a:pt x="6661201" y="514784"/>
                  </a:cubicBezTo>
                  <a:lnTo>
                    <a:pt x="6661201" y="480142"/>
                  </a:lnTo>
                  <a:cubicBezTo>
                    <a:pt x="6548617" y="358897"/>
                    <a:pt x="6427370" y="246311"/>
                    <a:pt x="6280143" y="151046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3" name="Freeform: Shape 15">
              <a:extLst>
                <a:ext uri="{FF2B5EF4-FFF2-40B4-BE49-F238E27FC236}">
                  <a16:creationId xmlns:a16="http://schemas.microsoft.com/office/drawing/2014/main" xmlns="" id="{4C918BE7-1E6B-45FD-B660-D4794A570503}"/>
                </a:ext>
              </a:extLst>
            </p:cNvPr>
            <p:cNvSpPr/>
            <p:nvPr/>
          </p:nvSpPr>
          <p:spPr>
            <a:xfrm>
              <a:off x="1918569" y="2995881"/>
              <a:ext cx="2198326" cy="475706"/>
            </a:xfrm>
            <a:custGeom>
              <a:avLst/>
              <a:gdLst>
                <a:gd name="connsiteX0" fmla="*/ 6349427 w 6661201"/>
                <a:gd name="connsiteY0" fmla="*/ 1221119 h 1441448"/>
                <a:gd name="connsiteX1" fmla="*/ 5942388 w 6661201"/>
                <a:gd name="connsiteY1" fmla="*/ 1420309 h 1441448"/>
                <a:gd name="connsiteX2" fmla="*/ 5500706 w 6661201"/>
                <a:gd name="connsiteY2" fmla="*/ 1290403 h 1441448"/>
                <a:gd name="connsiteX3" fmla="*/ 4729929 w 6661201"/>
                <a:gd name="connsiteY3" fmla="*/ 519625 h 1441448"/>
                <a:gd name="connsiteX4" fmla="*/ 4019774 w 6661201"/>
                <a:gd name="connsiteY4" fmla="*/ 17321 h 1441448"/>
                <a:gd name="connsiteX5" fmla="*/ 3283639 w 6661201"/>
                <a:gd name="connsiteY5" fmla="*/ 337756 h 1441448"/>
                <a:gd name="connsiteX6" fmla="*/ 2530182 w 6661201"/>
                <a:gd name="connsiteY6" fmla="*/ 1134515 h 1441448"/>
                <a:gd name="connsiteX7" fmla="*/ 2140463 w 6661201"/>
                <a:gd name="connsiteY7" fmla="*/ 1385667 h 1441448"/>
                <a:gd name="connsiteX8" fmla="*/ 1698782 w 6661201"/>
                <a:gd name="connsiteY8" fmla="*/ 1351025 h 1441448"/>
                <a:gd name="connsiteX9" fmla="*/ 1248440 w 6661201"/>
                <a:gd name="connsiteY9" fmla="*/ 995948 h 1441448"/>
                <a:gd name="connsiteX10" fmla="*/ 832740 w 6661201"/>
                <a:gd name="connsiteY10" fmla="*/ 536946 h 1441448"/>
                <a:gd name="connsiteX11" fmla="*/ 10000 w 6661201"/>
                <a:gd name="connsiteY11" fmla="*/ 0 h 1441448"/>
                <a:gd name="connsiteX12" fmla="*/ 10000 w 6661201"/>
                <a:gd name="connsiteY12" fmla="*/ 17321 h 1441448"/>
                <a:gd name="connsiteX13" fmla="*/ 824080 w 6661201"/>
                <a:gd name="connsiteY13" fmla="*/ 545606 h 1441448"/>
                <a:gd name="connsiteX14" fmla="*/ 1560215 w 6661201"/>
                <a:gd name="connsiteY14" fmla="*/ 1290403 h 1441448"/>
                <a:gd name="connsiteX15" fmla="*/ 1915292 w 6661201"/>
                <a:gd name="connsiteY15" fmla="*/ 1437630 h 1441448"/>
                <a:gd name="connsiteX16" fmla="*/ 2287691 w 6661201"/>
                <a:gd name="connsiteY16" fmla="*/ 1342365 h 1441448"/>
                <a:gd name="connsiteX17" fmla="*/ 3015166 w 6661201"/>
                <a:gd name="connsiteY17" fmla="*/ 658192 h 1441448"/>
                <a:gd name="connsiteX18" fmla="*/ 3396224 w 6661201"/>
                <a:gd name="connsiteY18" fmla="*/ 268473 h 1441448"/>
                <a:gd name="connsiteX19" fmla="*/ 3803264 w 6661201"/>
                <a:gd name="connsiteY19" fmla="*/ 43302 h 1441448"/>
                <a:gd name="connsiteX20" fmla="*/ 4634664 w 6661201"/>
                <a:gd name="connsiteY20" fmla="*/ 450342 h 1441448"/>
                <a:gd name="connsiteX21" fmla="*/ 5370800 w 6661201"/>
                <a:gd name="connsiteY21" fmla="*/ 1221119 h 1441448"/>
                <a:gd name="connsiteX22" fmla="*/ 6098274 w 6661201"/>
                <a:gd name="connsiteY22" fmla="*/ 1394327 h 1441448"/>
                <a:gd name="connsiteX23" fmla="*/ 6505315 w 6661201"/>
                <a:gd name="connsiteY23" fmla="*/ 1108534 h 1441448"/>
                <a:gd name="connsiteX24" fmla="*/ 6661201 w 6661201"/>
                <a:gd name="connsiteY24" fmla="*/ 952646 h 1441448"/>
                <a:gd name="connsiteX25" fmla="*/ 6661201 w 6661201"/>
                <a:gd name="connsiteY25" fmla="*/ 926665 h 1441448"/>
                <a:gd name="connsiteX26" fmla="*/ 6349427 w 6661201"/>
                <a:gd name="connsiteY26" fmla="*/ 1221119 h 1441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661201" h="1441448">
                  <a:moveTo>
                    <a:pt x="6349427" y="1221119"/>
                  </a:moveTo>
                  <a:cubicBezTo>
                    <a:pt x="6228180" y="1316384"/>
                    <a:pt x="6089615" y="1402988"/>
                    <a:pt x="5942388" y="1420309"/>
                  </a:cubicBezTo>
                  <a:cubicBezTo>
                    <a:pt x="5786500" y="1437630"/>
                    <a:pt x="5630612" y="1377007"/>
                    <a:pt x="5500706" y="1290403"/>
                  </a:cubicBezTo>
                  <a:cubicBezTo>
                    <a:pt x="5197591" y="1091213"/>
                    <a:pt x="4972420" y="788098"/>
                    <a:pt x="4729929" y="519625"/>
                  </a:cubicBezTo>
                  <a:cubicBezTo>
                    <a:pt x="4539399" y="311775"/>
                    <a:pt x="4305568" y="69283"/>
                    <a:pt x="4019774" y="17321"/>
                  </a:cubicBezTo>
                  <a:cubicBezTo>
                    <a:pt x="3733980" y="-34642"/>
                    <a:pt x="3482828" y="155888"/>
                    <a:pt x="3283639" y="337756"/>
                  </a:cubicBezTo>
                  <a:cubicBezTo>
                    <a:pt x="3015166" y="588909"/>
                    <a:pt x="2807316" y="883363"/>
                    <a:pt x="2530182" y="1134515"/>
                  </a:cubicBezTo>
                  <a:cubicBezTo>
                    <a:pt x="2417597" y="1238440"/>
                    <a:pt x="2287691" y="1333705"/>
                    <a:pt x="2140463" y="1385667"/>
                  </a:cubicBezTo>
                  <a:cubicBezTo>
                    <a:pt x="1993236" y="1437630"/>
                    <a:pt x="1837348" y="1420309"/>
                    <a:pt x="1698782" y="1351025"/>
                  </a:cubicBezTo>
                  <a:cubicBezTo>
                    <a:pt x="1525573" y="1264421"/>
                    <a:pt x="1378347" y="1125854"/>
                    <a:pt x="1248440" y="995948"/>
                  </a:cubicBezTo>
                  <a:cubicBezTo>
                    <a:pt x="1101213" y="848721"/>
                    <a:pt x="971306" y="692833"/>
                    <a:pt x="832740" y="536946"/>
                  </a:cubicBezTo>
                  <a:cubicBezTo>
                    <a:pt x="616229" y="303115"/>
                    <a:pt x="347757" y="8660"/>
                    <a:pt x="10000" y="0"/>
                  </a:cubicBezTo>
                  <a:cubicBezTo>
                    <a:pt x="1340" y="0"/>
                    <a:pt x="-7321" y="17321"/>
                    <a:pt x="10000" y="17321"/>
                  </a:cubicBezTo>
                  <a:cubicBezTo>
                    <a:pt x="347757" y="25981"/>
                    <a:pt x="616229" y="311775"/>
                    <a:pt x="824080" y="545606"/>
                  </a:cubicBezTo>
                  <a:cubicBezTo>
                    <a:pt x="1057911" y="796759"/>
                    <a:pt x="1274421" y="1091213"/>
                    <a:pt x="1560215" y="1290403"/>
                  </a:cubicBezTo>
                  <a:cubicBezTo>
                    <a:pt x="1664140" y="1359686"/>
                    <a:pt x="1785386" y="1420309"/>
                    <a:pt x="1915292" y="1437630"/>
                  </a:cubicBezTo>
                  <a:cubicBezTo>
                    <a:pt x="2045198" y="1454950"/>
                    <a:pt x="2175105" y="1411648"/>
                    <a:pt x="2287691" y="1342365"/>
                  </a:cubicBezTo>
                  <a:cubicBezTo>
                    <a:pt x="2582145" y="1177817"/>
                    <a:pt x="2798655" y="900684"/>
                    <a:pt x="3015166" y="658192"/>
                  </a:cubicBezTo>
                  <a:cubicBezTo>
                    <a:pt x="3136411" y="519625"/>
                    <a:pt x="3257657" y="389719"/>
                    <a:pt x="3396224" y="268473"/>
                  </a:cubicBezTo>
                  <a:cubicBezTo>
                    <a:pt x="3517470" y="164548"/>
                    <a:pt x="3647376" y="77944"/>
                    <a:pt x="3803264" y="43302"/>
                  </a:cubicBezTo>
                  <a:cubicBezTo>
                    <a:pt x="4132359" y="-34642"/>
                    <a:pt x="4426814" y="233831"/>
                    <a:pt x="4634664" y="450342"/>
                  </a:cubicBezTo>
                  <a:cubicBezTo>
                    <a:pt x="4885816" y="701494"/>
                    <a:pt x="5093666" y="995948"/>
                    <a:pt x="5370800" y="1221119"/>
                  </a:cubicBezTo>
                  <a:cubicBezTo>
                    <a:pt x="5578649" y="1394327"/>
                    <a:pt x="5829802" y="1498253"/>
                    <a:pt x="6098274" y="1394327"/>
                  </a:cubicBezTo>
                  <a:cubicBezTo>
                    <a:pt x="6254162" y="1333705"/>
                    <a:pt x="6384068" y="1221119"/>
                    <a:pt x="6505315" y="1108534"/>
                  </a:cubicBezTo>
                  <a:cubicBezTo>
                    <a:pt x="6557277" y="1056571"/>
                    <a:pt x="6609240" y="1004609"/>
                    <a:pt x="6661201" y="952646"/>
                  </a:cubicBezTo>
                  <a:lnTo>
                    <a:pt x="6661201" y="926665"/>
                  </a:lnTo>
                  <a:cubicBezTo>
                    <a:pt x="6565938" y="1039250"/>
                    <a:pt x="6462013" y="1134515"/>
                    <a:pt x="6349427" y="1221119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4" name="Freeform: Shape 107">
              <a:extLst>
                <a:ext uri="{FF2B5EF4-FFF2-40B4-BE49-F238E27FC236}">
                  <a16:creationId xmlns:a16="http://schemas.microsoft.com/office/drawing/2014/main" xmlns="" id="{D5DE404B-9AD7-4446-B796-B8C0BEF4B216}"/>
                </a:ext>
              </a:extLst>
            </p:cNvPr>
            <p:cNvSpPr/>
            <p:nvPr/>
          </p:nvSpPr>
          <p:spPr>
            <a:xfrm>
              <a:off x="4071166" y="3113778"/>
              <a:ext cx="5716" cy="248383"/>
            </a:xfrm>
            <a:custGeom>
              <a:avLst/>
              <a:gdLst>
                <a:gd name="connsiteX0" fmla="*/ 0 w 17320"/>
                <a:gd name="connsiteY0" fmla="*/ 6495 h 752631"/>
                <a:gd name="connsiteX1" fmla="*/ 0 w 17320"/>
                <a:gd name="connsiteY1" fmla="*/ 742631 h 752631"/>
                <a:gd name="connsiteX2" fmla="*/ 17321 w 17320"/>
                <a:gd name="connsiteY2" fmla="*/ 742631 h 752631"/>
                <a:gd name="connsiteX3" fmla="*/ 17321 w 17320"/>
                <a:gd name="connsiteY3" fmla="*/ 6495 h 752631"/>
                <a:gd name="connsiteX4" fmla="*/ 0 w 17320"/>
                <a:gd name="connsiteY4" fmla="*/ 6495 h 752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752631">
                  <a:moveTo>
                    <a:pt x="0" y="6495"/>
                  </a:moveTo>
                  <a:cubicBezTo>
                    <a:pt x="0" y="248987"/>
                    <a:pt x="0" y="500139"/>
                    <a:pt x="0" y="742631"/>
                  </a:cubicBezTo>
                  <a:cubicBezTo>
                    <a:pt x="0" y="751291"/>
                    <a:pt x="17321" y="759952"/>
                    <a:pt x="17321" y="742631"/>
                  </a:cubicBezTo>
                  <a:cubicBezTo>
                    <a:pt x="17321" y="500139"/>
                    <a:pt x="17321" y="248987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5" name="Freeform: Shape 108">
              <a:extLst>
                <a:ext uri="{FF2B5EF4-FFF2-40B4-BE49-F238E27FC236}">
                  <a16:creationId xmlns:a16="http://schemas.microsoft.com/office/drawing/2014/main" xmlns="" id="{27404A2B-3409-49E0-B4B1-A3EEDC53286E}"/>
                </a:ext>
              </a:extLst>
            </p:cNvPr>
            <p:cNvSpPr/>
            <p:nvPr/>
          </p:nvSpPr>
          <p:spPr>
            <a:xfrm>
              <a:off x="4051159" y="3096013"/>
              <a:ext cx="40014" cy="46662"/>
            </a:xfrm>
            <a:custGeom>
              <a:avLst/>
              <a:gdLst>
                <a:gd name="connsiteX0" fmla="*/ 0 w 121245"/>
                <a:gd name="connsiteY0" fmla="*/ 8364 h 141393"/>
                <a:gd name="connsiteX1" fmla="*/ 60623 w 121245"/>
                <a:gd name="connsiteY1" fmla="*/ 103628 h 141393"/>
                <a:gd name="connsiteX2" fmla="*/ 121245 w 121245"/>
                <a:gd name="connsiteY2" fmla="*/ 138270 h 141393"/>
                <a:gd name="connsiteX3" fmla="*/ 60623 w 121245"/>
                <a:gd name="connsiteY3" fmla="*/ 43005 h 141393"/>
                <a:gd name="connsiteX4" fmla="*/ 0 w 121245"/>
                <a:gd name="connsiteY4" fmla="*/ 8364 h 141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1393">
                  <a:moveTo>
                    <a:pt x="0" y="8364"/>
                  </a:moveTo>
                  <a:cubicBezTo>
                    <a:pt x="0" y="25685"/>
                    <a:pt x="25980" y="68987"/>
                    <a:pt x="60623" y="103628"/>
                  </a:cubicBezTo>
                  <a:cubicBezTo>
                    <a:pt x="95264" y="138270"/>
                    <a:pt x="121245" y="146930"/>
                    <a:pt x="121245" y="138270"/>
                  </a:cubicBezTo>
                  <a:cubicBezTo>
                    <a:pt x="121245" y="120949"/>
                    <a:pt x="95264" y="77647"/>
                    <a:pt x="60623" y="43005"/>
                  </a:cubicBezTo>
                  <a:cubicBezTo>
                    <a:pt x="34641" y="-297"/>
                    <a:pt x="0" y="-8957"/>
                    <a:pt x="0" y="8364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6" name="Freeform: Shape 109">
              <a:extLst>
                <a:ext uri="{FF2B5EF4-FFF2-40B4-BE49-F238E27FC236}">
                  <a16:creationId xmlns:a16="http://schemas.microsoft.com/office/drawing/2014/main" xmlns="" id="{03D49B7D-3E88-4934-A79B-BB3533B700E1}"/>
                </a:ext>
              </a:extLst>
            </p:cNvPr>
            <p:cNvSpPr/>
            <p:nvPr/>
          </p:nvSpPr>
          <p:spPr>
            <a:xfrm>
              <a:off x="4054017" y="3331867"/>
              <a:ext cx="40014" cy="47000"/>
            </a:xfrm>
            <a:custGeom>
              <a:avLst/>
              <a:gdLst>
                <a:gd name="connsiteX0" fmla="*/ 60623 w 121246"/>
                <a:gd name="connsiteY0" fmla="*/ 38491 h 142415"/>
                <a:gd name="connsiteX1" fmla="*/ 0 w 121246"/>
                <a:gd name="connsiteY1" fmla="*/ 133755 h 142415"/>
                <a:gd name="connsiteX2" fmla="*/ 60623 w 121246"/>
                <a:gd name="connsiteY2" fmla="*/ 107774 h 142415"/>
                <a:gd name="connsiteX3" fmla="*/ 121247 w 121246"/>
                <a:gd name="connsiteY3" fmla="*/ 12510 h 142415"/>
                <a:gd name="connsiteX4" fmla="*/ 60623 w 121246"/>
                <a:gd name="connsiteY4" fmla="*/ 38491 h 142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6" h="142415">
                  <a:moveTo>
                    <a:pt x="60623" y="38491"/>
                  </a:moveTo>
                  <a:cubicBezTo>
                    <a:pt x="25982" y="73132"/>
                    <a:pt x="0" y="107774"/>
                    <a:pt x="0" y="133755"/>
                  </a:cubicBezTo>
                  <a:cubicBezTo>
                    <a:pt x="0" y="151076"/>
                    <a:pt x="25982" y="142416"/>
                    <a:pt x="60623" y="107774"/>
                  </a:cubicBezTo>
                  <a:cubicBezTo>
                    <a:pt x="95265" y="73132"/>
                    <a:pt x="121247" y="29830"/>
                    <a:pt x="121247" y="12510"/>
                  </a:cubicBezTo>
                  <a:cubicBezTo>
                    <a:pt x="121247" y="-13472"/>
                    <a:pt x="95265" y="3849"/>
                    <a:pt x="60623" y="3849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7" name="Freeform: Shape 104">
              <a:extLst>
                <a:ext uri="{FF2B5EF4-FFF2-40B4-BE49-F238E27FC236}">
                  <a16:creationId xmlns:a16="http://schemas.microsoft.com/office/drawing/2014/main" xmlns="" id="{C5635006-89A2-4211-A644-5659A1C43539}"/>
                </a:ext>
              </a:extLst>
            </p:cNvPr>
            <p:cNvSpPr/>
            <p:nvPr/>
          </p:nvSpPr>
          <p:spPr>
            <a:xfrm>
              <a:off x="3973989" y="3033751"/>
              <a:ext cx="5716" cy="411295"/>
            </a:xfrm>
            <a:custGeom>
              <a:avLst/>
              <a:gdLst>
                <a:gd name="connsiteX0" fmla="*/ 0 w 17321"/>
                <a:gd name="connsiteY0" fmla="*/ 6495 h 1246274"/>
                <a:gd name="connsiteX1" fmla="*/ 0 w 17321"/>
                <a:gd name="connsiteY1" fmla="*/ 1236275 h 1246274"/>
                <a:gd name="connsiteX2" fmla="*/ 17322 w 17321"/>
                <a:gd name="connsiteY2" fmla="*/ 1236275 h 1246274"/>
                <a:gd name="connsiteX3" fmla="*/ 17322 w 17321"/>
                <a:gd name="connsiteY3" fmla="*/ 6495 h 1246274"/>
                <a:gd name="connsiteX4" fmla="*/ 0 w 17321"/>
                <a:gd name="connsiteY4" fmla="*/ 6495 h 1246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1" h="1246274">
                  <a:moveTo>
                    <a:pt x="0" y="6495"/>
                  </a:moveTo>
                  <a:cubicBezTo>
                    <a:pt x="0" y="413535"/>
                    <a:pt x="0" y="820575"/>
                    <a:pt x="0" y="1236275"/>
                  </a:cubicBezTo>
                  <a:cubicBezTo>
                    <a:pt x="0" y="1244935"/>
                    <a:pt x="17322" y="1253596"/>
                    <a:pt x="17322" y="1236275"/>
                  </a:cubicBezTo>
                  <a:cubicBezTo>
                    <a:pt x="17322" y="829235"/>
                    <a:pt x="17322" y="422195"/>
                    <a:pt x="17322" y="6495"/>
                  </a:cubicBezTo>
                  <a:cubicBezTo>
                    <a:pt x="17322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8" name="Freeform: Shape 105">
              <a:extLst>
                <a:ext uri="{FF2B5EF4-FFF2-40B4-BE49-F238E27FC236}">
                  <a16:creationId xmlns:a16="http://schemas.microsoft.com/office/drawing/2014/main" xmlns="" id="{2A04D0A4-11D6-47CD-A595-5A877ADE9517}"/>
                </a:ext>
              </a:extLst>
            </p:cNvPr>
            <p:cNvSpPr/>
            <p:nvPr/>
          </p:nvSpPr>
          <p:spPr>
            <a:xfrm>
              <a:off x="3956841" y="3019477"/>
              <a:ext cx="40013" cy="43267"/>
            </a:xfrm>
            <a:custGeom>
              <a:avLst/>
              <a:gdLst>
                <a:gd name="connsiteX0" fmla="*/ 60623 w 121245"/>
                <a:gd name="connsiteY0" fmla="*/ 15107 h 131103"/>
                <a:gd name="connsiteX1" fmla="*/ 0 w 121245"/>
                <a:gd name="connsiteY1" fmla="*/ 32427 h 131103"/>
                <a:gd name="connsiteX2" fmla="*/ 60623 w 121245"/>
                <a:gd name="connsiteY2" fmla="*/ 119032 h 131103"/>
                <a:gd name="connsiteX3" fmla="*/ 121245 w 121245"/>
                <a:gd name="connsiteY3" fmla="*/ 110371 h 131103"/>
                <a:gd name="connsiteX4" fmla="*/ 60623 w 121245"/>
                <a:gd name="connsiteY4" fmla="*/ 15107 h 1311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1103">
                  <a:moveTo>
                    <a:pt x="60623" y="15107"/>
                  </a:moveTo>
                  <a:cubicBezTo>
                    <a:pt x="25982" y="-10875"/>
                    <a:pt x="0" y="-2214"/>
                    <a:pt x="0" y="32427"/>
                  </a:cubicBezTo>
                  <a:cubicBezTo>
                    <a:pt x="0" y="67069"/>
                    <a:pt x="25982" y="101711"/>
                    <a:pt x="60623" y="119032"/>
                  </a:cubicBezTo>
                  <a:cubicBezTo>
                    <a:pt x="95264" y="136352"/>
                    <a:pt x="121245" y="136352"/>
                    <a:pt x="121245" y="110371"/>
                  </a:cubicBezTo>
                  <a:cubicBezTo>
                    <a:pt x="121245" y="84390"/>
                    <a:pt x="95264" y="41088"/>
                    <a:pt x="60623" y="15107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9" name="Freeform: Shape 106">
              <a:extLst>
                <a:ext uri="{FF2B5EF4-FFF2-40B4-BE49-F238E27FC236}">
                  <a16:creationId xmlns:a16="http://schemas.microsoft.com/office/drawing/2014/main" xmlns="" id="{6B6F57A1-0A6E-4CD7-963A-6D8D4567290C}"/>
                </a:ext>
              </a:extLst>
            </p:cNvPr>
            <p:cNvSpPr/>
            <p:nvPr/>
          </p:nvSpPr>
          <p:spPr>
            <a:xfrm>
              <a:off x="3956841" y="3410846"/>
              <a:ext cx="40013" cy="44460"/>
            </a:xfrm>
            <a:custGeom>
              <a:avLst/>
              <a:gdLst>
                <a:gd name="connsiteX0" fmla="*/ 60623 w 121245"/>
                <a:gd name="connsiteY0" fmla="*/ 15687 h 134719"/>
                <a:gd name="connsiteX1" fmla="*/ 0 w 121245"/>
                <a:gd name="connsiteY1" fmla="*/ 102292 h 134719"/>
                <a:gd name="connsiteX2" fmla="*/ 60623 w 121245"/>
                <a:gd name="connsiteY2" fmla="*/ 119612 h 134719"/>
                <a:gd name="connsiteX3" fmla="*/ 121245 w 121245"/>
                <a:gd name="connsiteY3" fmla="*/ 24348 h 134719"/>
                <a:gd name="connsiteX4" fmla="*/ 60623 w 121245"/>
                <a:gd name="connsiteY4" fmla="*/ 15687 h 134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4719">
                  <a:moveTo>
                    <a:pt x="60623" y="15687"/>
                  </a:moveTo>
                  <a:cubicBezTo>
                    <a:pt x="25982" y="33008"/>
                    <a:pt x="0" y="76310"/>
                    <a:pt x="0" y="102292"/>
                  </a:cubicBezTo>
                  <a:cubicBezTo>
                    <a:pt x="0" y="136933"/>
                    <a:pt x="25982" y="145594"/>
                    <a:pt x="60623" y="119612"/>
                  </a:cubicBezTo>
                  <a:cubicBezTo>
                    <a:pt x="95264" y="93631"/>
                    <a:pt x="121245" y="50329"/>
                    <a:pt x="121245" y="24348"/>
                  </a:cubicBezTo>
                  <a:cubicBezTo>
                    <a:pt x="121245" y="-1634"/>
                    <a:pt x="95264" y="-10294"/>
                    <a:pt x="60623" y="15687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0" name="Freeform: Shape 101">
              <a:extLst>
                <a:ext uri="{FF2B5EF4-FFF2-40B4-BE49-F238E27FC236}">
                  <a16:creationId xmlns:a16="http://schemas.microsoft.com/office/drawing/2014/main" xmlns="" id="{FC8AEE26-F4A0-48AB-91D9-D5CE08EE2901}"/>
                </a:ext>
              </a:extLst>
            </p:cNvPr>
            <p:cNvSpPr/>
            <p:nvPr/>
          </p:nvSpPr>
          <p:spPr>
            <a:xfrm>
              <a:off x="3879673" y="2996596"/>
              <a:ext cx="5716" cy="485605"/>
            </a:xfrm>
            <a:custGeom>
              <a:avLst/>
              <a:gdLst>
                <a:gd name="connsiteX0" fmla="*/ 0 w 17320"/>
                <a:gd name="connsiteY0" fmla="*/ 6495 h 1471445"/>
                <a:gd name="connsiteX1" fmla="*/ 0 w 17320"/>
                <a:gd name="connsiteY1" fmla="*/ 1461446 h 1471445"/>
                <a:gd name="connsiteX2" fmla="*/ 17321 w 17320"/>
                <a:gd name="connsiteY2" fmla="*/ 1461446 h 1471445"/>
                <a:gd name="connsiteX3" fmla="*/ 17321 w 17320"/>
                <a:gd name="connsiteY3" fmla="*/ 6495 h 1471445"/>
                <a:gd name="connsiteX4" fmla="*/ 0 w 17320"/>
                <a:gd name="connsiteY4" fmla="*/ 6495 h 1471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1471445">
                  <a:moveTo>
                    <a:pt x="0" y="6495"/>
                  </a:moveTo>
                  <a:cubicBezTo>
                    <a:pt x="0" y="491479"/>
                    <a:pt x="0" y="976462"/>
                    <a:pt x="0" y="1461446"/>
                  </a:cubicBezTo>
                  <a:cubicBezTo>
                    <a:pt x="0" y="1470106"/>
                    <a:pt x="17321" y="1478767"/>
                    <a:pt x="17321" y="1461446"/>
                  </a:cubicBezTo>
                  <a:cubicBezTo>
                    <a:pt x="17321" y="976462"/>
                    <a:pt x="17321" y="491479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1" name="Freeform: Shape 102">
              <a:extLst>
                <a:ext uri="{FF2B5EF4-FFF2-40B4-BE49-F238E27FC236}">
                  <a16:creationId xmlns:a16="http://schemas.microsoft.com/office/drawing/2014/main" xmlns="" id="{8D555E23-8F6C-484A-9EDF-4DCEC27BAC2A}"/>
                </a:ext>
              </a:extLst>
            </p:cNvPr>
            <p:cNvSpPr/>
            <p:nvPr/>
          </p:nvSpPr>
          <p:spPr>
            <a:xfrm>
              <a:off x="3862524" y="2984005"/>
              <a:ext cx="40013" cy="43316"/>
            </a:xfrm>
            <a:custGeom>
              <a:avLst/>
              <a:gdLst>
                <a:gd name="connsiteX0" fmla="*/ 60623 w 121245"/>
                <a:gd name="connsiteY0" fmla="*/ 1346 h 131252"/>
                <a:gd name="connsiteX1" fmla="*/ 0 w 121245"/>
                <a:gd name="connsiteY1" fmla="*/ 61969 h 131252"/>
                <a:gd name="connsiteX2" fmla="*/ 60623 w 121245"/>
                <a:gd name="connsiteY2" fmla="*/ 131252 h 131252"/>
                <a:gd name="connsiteX3" fmla="*/ 121245 w 121245"/>
                <a:gd name="connsiteY3" fmla="*/ 79290 h 131252"/>
                <a:gd name="connsiteX4" fmla="*/ 60623 w 121245"/>
                <a:gd name="connsiteY4" fmla="*/ 1346 h 131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1252">
                  <a:moveTo>
                    <a:pt x="60623" y="1346"/>
                  </a:moveTo>
                  <a:cubicBezTo>
                    <a:pt x="25982" y="-7314"/>
                    <a:pt x="0" y="27327"/>
                    <a:pt x="0" y="61969"/>
                  </a:cubicBezTo>
                  <a:cubicBezTo>
                    <a:pt x="0" y="96611"/>
                    <a:pt x="25982" y="122592"/>
                    <a:pt x="60623" y="131252"/>
                  </a:cubicBezTo>
                  <a:cubicBezTo>
                    <a:pt x="95265" y="131252"/>
                    <a:pt x="121245" y="113931"/>
                    <a:pt x="121245" y="79290"/>
                  </a:cubicBezTo>
                  <a:cubicBezTo>
                    <a:pt x="121245" y="44648"/>
                    <a:pt x="95265" y="10006"/>
                    <a:pt x="60623" y="1346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2" name="Freeform: Shape 103">
              <a:extLst>
                <a:ext uri="{FF2B5EF4-FFF2-40B4-BE49-F238E27FC236}">
                  <a16:creationId xmlns:a16="http://schemas.microsoft.com/office/drawing/2014/main" xmlns="" id="{65C2CC4A-1CA8-4C01-82A7-6A828046363E}"/>
                </a:ext>
              </a:extLst>
            </p:cNvPr>
            <p:cNvSpPr/>
            <p:nvPr/>
          </p:nvSpPr>
          <p:spPr>
            <a:xfrm>
              <a:off x="3862524" y="3447462"/>
              <a:ext cx="40013" cy="42872"/>
            </a:xfrm>
            <a:custGeom>
              <a:avLst/>
              <a:gdLst>
                <a:gd name="connsiteX0" fmla="*/ 60623 w 121245"/>
                <a:gd name="connsiteY0" fmla="*/ 0 h 129906"/>
                <a:gd name="connsiteX1" fmla="*/ 0 w 121245"/>
                <a:gd name="connsiteY1" fmla="*/ 69283 h 129906"/>
                <a:gd name="connsiteX2" fmla="*/ 60623 w 121245"/>
                <a:gd name="connsiteY2" fmla="*/ 129906 h 129906"/>
                <a:gd name="connsiteX3" fmla="*/ 121245 w 121245"/>
                <a:gd name="connsiteY3" fmla="*/ 51963 h 129906"/>
                <a:gd name="connsiteX4" fmla="*/ 60623 w 121245"/>
                <a:gd name="connsiteY4" fmla="*/ 0 h 129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9906">
                  <a:moveTo>
                    <a:pt x="60623" y="0"/>
                  </a:moveTo>
                  <a:cubicBezTo>
                    <a:pt x="25982" y="0"/>
                    <a:pt x="0" y="34642"/>
                    <a:pt x="0" y="69283"/>
                  </a:cubicBezTo>
                  <a:cubicBezTo>
                    <a:pt x="0" y="103925"/>
                    <a:pt x="25982" y="129906"/>
                    <a:pt x="60623" y="129906"/>
                  </a:cubicBezTo>
                  <a:cubicBezTo>
                    <a:pt x="95265" y="121246"/>
                    <a:pt x="121245" y="86604"/>
                    <a:pt x="121245" y="51963"/>
                  </a:cubicBezTo>
                  <a:cubicBezTo>
                    <a:pt x="121245" y="17321"/>
                    <a:pt x="95265" y="0"/>
                    <a:pt x="60623" y="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3" name="Freeform: Shape 98">
              <a:extLst>
                <a:ext uri="{FF2B5EF4-FFF2-40B4-BE49-F238E27FC236}">
                  <a16:creationId xmlns:a16="http://schemas.microsoft.com/office/drawing/2014/main" xmlns="" id="{767E95A7-F31C-4A38-98E1-44EF7BCAB508}"/>
                </a:ext>
              </a:extLst>
            </p:cNvPr>
            <p:cNvSpPr/>
            <p:nvPr/>
          </p:nvSpPr>
          <p:spPr>
            <a:xfrm>
              <a:off x="3782496" y="3008028"/>
              <a:ext cx="6299" cy="459883"/>
            </a:xfrm>
            <a:custGeom>
              <a:avLst/>
              <a:gdLst>
                <a:gd name="connsiteX0" fmla="*/ 0 w 19088"/>
                <a:gd name="connsiteY0" fmla="*/ 6495 h 1393502"/>
                <a:gd name="connsiteX1" fmla="*/ 0 w 19088"/>
                <a:gd name="connsiteY1" fmla="*/ 1383502 h 1393502"/>
                <a:gd name="connsiteX2" fmla="*/ 17321 w 19088"/>
                <a:gd name="connsiteY2" fmla="*/ 1383502 h 1393502"/>
                <a:gd name="connsiteX3" fmla="*/ 17321 w 19088"/>
                <a:gd name="connsiteY3" fmla="*/ 6495 h 1393502"/>
                <a:gd name="connsiteX4" fmla="*/ 0 w 19088"/>
                <a:gd name="connsiteY4" fmla="*/ 6495 h 1393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88" h="1393502">
                  <a:moveTo>
                    <a:pt x="0" y="6495"/>
                  </a:moveTo>
                  <a:cubicBezTo>
                    <a:pt x="0" y="465498"/>
                    <a:pt x="0" y="924500"/>
                    <a:pt x="0" y="1383502"/>
                  </a:cubicBezTo>
                  <a:cubicBezTo>
                    <a:pt x="0" y="1392162"/>
                    <a:pt x="17321" y="1400823"/>
                    <a:pt x="17321" y="1383502"/>
                  </a:cubicBezTo>
                  <a:cubicBezTo>
                    <a:pt x="17321" y="924500"/>
                    <a:pt x="17321" y="465498"/>
                    <a:pt x="17321" y="6495"/>
                  </a:cubicBezTo>
                  <a:cubicBezTo>
                    <a:pt x="25982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4" name="Freeform: Shape 99">
              <a:extLst>
                <a:ext uri="{FF2B5EF4-FFF2-40B4-BE49-F238E27FC236}">
                  <a16:creationId xmlns:a16="http://schemas.microsoft.com/office/drawing/2014/main" xmlns="" id="{072AFEFD-A95B-43FD-9F81-726498E6791E}"/>
                </a:ext>
              </a:extLst>
            </p:cNvPr>
            <p:cNvSpPr/>
            <p:nvPr/>
          </p:nvSpPr>
          <p:spPr>
            <a:xfrm>
              <a:off x="3765348" y="2996549"/>
              <a:ext cx="40457" cy="43235"/>
            </a:xfrm>
            <a:custGeom>
              <a:avLst/>
              <a:gdLst>
                <a:gd name="connsiteX0" fmla="*/ 60623 w 122591"/>
                <a:gd name="connsiteY0" fmla="*/ 6637 h 131006"/>
                <a:gd name="connsiteX1" fmla="*/ 0 w 122591"/>
                <a:gd name="connsiteY1" fmla="*/ 93242 h 131006"/>
                <a:gd name="connsiteX2" fmla="*/ 60623 w 122591"/>
                <a:gd name="connsiteY2" fmla="*/ 127883 h 131006"/>
                <a:gd name="connsiteX3" fmla="*/ 121245 w 122591"/>
                <a:gd name="connsiteY3" fmla="*/ 49939 h 131006"/>
                <a:gd name="connsiteX4" fmla="*/ 60623 w 122591"/>
                <a:gd name="connsiteY4" fmla="*/ 6637 h 131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31006">
                  <a:moveTo>
                    <a:pt x="60623" y="6637"/>
                  </a:moveTo>
                  <a:cubicBezTo>
                    <a:pt x="25980" y="23958"/>
                    <a:pt x="0" y="58600"/>
                    <a:pt x="0" y="93242"/>
                  </a:cubicBezTo>
                  <a:cubicBezTo>
                    <a:pt x="0" y="127883"/>
                    <a:pt x="25980" y="136544"/>
                    <a:pt x="60623" y="127883"/>
                  </a:cubicBezTo>
                  <a:cubicBezTo>
                    <a:pt x="95264" y="119223"/>
                    <a:pt x="121245" y="84581"/>
                    <a:pt x="121245" y="49939"/>
                  </a:cubicBezTo>
                  <a:cubicBezTo>
                    <a:pt x="129906" y="6637"/>
                    <a:pt x="95264" y="-10683"/>
                    <a:pt x="60623" y="6637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5" name="Freeform: Shape 100">
              <a:extLst>
                <a:ext uri="{FF2B5EF4-FFF2-40B4-BE49-F238E27FC236}">
                  <a16:creationId xmlns:a16="http://schemas.microsoft.com/office/drawing/2014/main" xmlns="" id="{B8D80EF8-F1AB-49F5-8BC6-D4A4934CBED1}"/>
                </a:ext>
              </a:extLst>
            </p:cNvPr>
            <p:cNvSpPr/>
            <p:nvPr/>
          </p:nvSpPr>
          <p:spPr>
            <a:xfrm>
              <a:off x="3765348" y="3434999"/>
              <a:ext cx="40457" cy="43287"/>
            </a:xfrm>
            <a:custGeom>
              <a:avLst/>
              <a:gdLst>
                <a:gd name="connsiteX0" fmla="*/ 60623 w 122591"/>
                <a:gd name="connsiteY0" fmla="*/ 3124 h 131164"/>
                <a:gd name="connsiteX1" fmla="*/ 0 w 122591"/>
                <a:gd name="connsiteY1" fmla="*/ 37765 h 131164"/>
                <a:gd name="connsiteX2" fmla="*/ 60623 w 122591"/>
                <a:gd name="connsiteY2" fmla="*/ 124369 h 131164"/>
                <a:gd name="connsiteX3" fmla="*/ 121245 w 122591"/>
                <a:gd name="connsiteY3" fmla="*/ 89728 h 131164"/>
                <a:gd name="connsiteX4" fmla="*/ 60623 w 122591"/>
                <a:gd name="connsiteY4" fmla="*/ 3124 h 1311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31164">
                  <a:moveTo>
                    <a:pt x="60623" y="3124"/>
                  </a:moveTo>
                  <a:cubicBezTo>
                    <a:pt x="25980" y="-5537"/>
                    <a:pt x="0" y="3124"/>
                    <a:pt x="0" y="37765"/>
                  </a:cubicBezTo>
                  <a:cubicBezTo>
                    <a:pt x="0" y="72407"/>
                    <a:pt x="25980" y="107049"/>
                    <a:pt x="60623" y="124369"/>
                  </a:cubicBezTo>
                  <a:cubicBezTo>
                    <a:pt x="95264" y="141690"/>
                    <a:pt x="121245" y="124369"/>
                    <a:pt x="121245" y="89728"/>
                  </a:cubicBezTo>
                  <a:cubicBezTo>
                    <a:pt x="129906" y="55086"/>
                    <a:pt x="95264" y="20444"/>
                    <a:pt x="60623" y="3124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6" name="Freeform: Shape 95">
              <a:extLst>
                <a:ext uri="{FF2B5EF4-FFF2-40B4-BE49-F238E27FC236}">
                  <a16:creationId xmlns:a16="http://schemas.microsoft.com/office/drawing/2014/main" xmlns="" id="{A0D5B046-B1F0-43CE-8475-F43076F6AEB7}"/>
                </a:ext>
              </a:extLst>
            </p:cNvPr>
            <p:cNvSpPr/>
            <p:nvPr/>
          </p:nvSpPr>
          <p:spPr>
            <a:xfrm>
              <a:off x="3688179" y="3069750"/>
              <a:ext cx="5716" cy="338141"/>
            </a:xfrm>
            <a:custGeom>
              <a:avLst/>
              <a:gdLst>
                <a:gd name="connsiteX0" fmla="*/ 0 w 17321"/>
                <a:gd name="connsiteY0" fmla="*/ 10000 h 1024608"/>
                <a:gd name="connsiteX1" fmla="*/ 0 w 17321"/>
                <a:gd name="connsiteY1" fmla="*/ 1014609 h 1024608"/>
                <a:gd name="connsiteX2" fmla="*/ 17322 w 17321"/>
                <a:gd name="connsiteY2" fmla="*/ 1014609 h 1024608"/>
                <a:gd name="connsiteX3" fmla="*/ 17322 w 17321"/>
                <a:gd name="connsiteY3" fmla="*/ 10000 h 1024608"/>
                <a:gd name="connsiteX4" fmla="*/ 0 w 17321"/>
                <a:gd name="connsiteY4" fmla="*/ 10000 h 1024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1" h="1024608">
                  <a:moveTo>
                    <a:pt x="0" y="10000"/>
                  </a:moveTo>
                  <a:cubicBezTo>
                    <a:pt x="0" y="347757"/>
                    <a:pt x="0" y="676853"/>
                    <a:pt x="0" y="1014609"/>
                  </a:cubicBezTo>
                  <a:cubicBezTo>
                    <a:pt x="0" y="1023269"/>
                    <a:pt x="17322" y="1031930"/>
                    <a:pt x="17322" y="1014609"/>
                  </a:cubicBezTo>
                  <a:cubicBezTo>
                    <a:pt x="17322" y="676853"/>
                    <a:pt x="17322" y="347757"/>
                    <a:pt x="17322" y="10000"/>
                  </a:cubicBezTo>
                  <a:cubicBezTo>
                    <a:pt x="17322" y="1340"/>
                    <a:pt x="0" y="-7321"/>
                    <a:pt x="0" y="1000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7" name="Freeform: Shape 96">
              <a:extLst>
                <a:ext uri="{FF2B5EF4-FFF2-40B4-BE49-F238E27FC236}">
                  <a16:creationId xmlns:a16="http://schemas.microsoft.com/office/drawing/2014/main" xmlns="" id="{F2A050F2-E9B9-479C-B7C6-22168B95955A}"/>
                </a:ext>
              </a:extLst>
            </p:cNvPr>
            <p:cNvSpPr/>
            <p:nvPr/>
          </p:nvSpPr>
          <p:spPr>
            <a:xfrm>
              <a:off x="3671031" y="3054776"/>
              <a:ext cx="40013" cy="42265"/>
            </a:xfrm>
            <a:custGeom>
              <a:avLst/>
              <a:gdLst>
                <a:gd name="connsiteX0" fmla="*/ 60623 w 121245"/>
                <a:gd name="connsiteY0" fmla="*/ 20732 h 128068"/>
                <a:gd name="connsiteX1" fmla="*/ 0 w 121245"/>
                <a:gd name="connsiteY1" fmla="*/ 115997 h 128068"/>
                <a:gd name="connsiteX2" fmla="*/ 60623 w 121245"/>
                <a:gd name="connsiteY2" fmla="*/ 107336 h 128068"/>
                <a:gd name="connsiteX3" fmla="*/ 121245 w 121245"/>
                <a:gd name="connsiteY3" fmla="*/ 12072 h 128068"/>
                <a:gd name="connsiteX4" fmla="*/ 60623 w 121245"/>
                <a:gd name="connsiteY4" fmla="*/ 20732 h 128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8068">
                  <a:moveTo>
                    <a:pt x="60623" y="20732"/>
                  </a:moveTo>
                  <a:cubicBezTo>
                    <a:pt x="25982" y="55374"/>
                    <a:pt x="0" y="98676"/>
                    <a:pt x="0" y="115997"/>
                  </a:cubicBezTo>
                  <a:cubicBezTo>
                    <a:pt x="0" y="133317"/>
                    <a:pt x="25982" y="133317"/>
                    <a:pt x="60623" y="107336"/>
                  </a:cubicBezTo>
                  <a:cubicBezTo>
                    <a:pt x="95264" y="81355"/>
                    <a:pt x="121245" y="38053"/>
                    <a:pt x="121245" y="12072"/>
                  </a:cubicBezTo>
                  <a:cubicBezTo>
                    <a:pt x="121245" y="-5249"/>
                    <a:pt x="95264" y="-5249"/>
                    <a:pt x="60623" y="20732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8" name="Freeform: Shape 97">
              <a:extLst>
                <a:ext uri="{FF2B5EF4-FFF2-40B4-BE49-F238E27FC236}">
                  <a16:creationId xmlns:a16="http://schemas.microsoft.com/office/drawing/2014/main" xmlns="" id="{EA91800C-C392-4D01-9B80-8681FA9F2D46}"/>
                </a:ext>
              </a:extLst>
            </p:cNvPr>
            <p:cNvSpPr/>
            <p:nvPr/>
          </p:nvSpPr>
          <p:spPr>
            <a:xfrm>
              <a:off x="3671031" y="3373691"/>
              <a:ext cx="40013" cy="45586"/>
            </a:xfrm>
            <a:custGeom>
              <a:avLst/>
              <a:gdLst>
                <a:gd name="connsiteX0" fmla="*/ 60623 w 121245"/>
                <a:gd name="connsiteY0" fmla="*/ 24348 h 138132"/>
                <a:gd name="connsiteX1" fmla="*/ 0 w 121245"/>
                <a:gd name="connsiteY1" fmla="*/ 15687 h 138132"/>
                <a:gd name="connsiteX2" fmla="*/ 60623 w 121245"/>
                <a:gd name="connsiteY2" fmla="*/ 110952 h 138132"/>
                <a:gd name="connsiteX3" fmla="*/ 121245 w 121245"/>
                <a:gd name="connsiteY3" fmla="*/ 119612 h 138132"/>
                <a:gd name="connsiteX4" fmla="*/ 60623 w 121245"/>
                <a:gd name="connsiteY4" fmla="*/ 24348 h 138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8132">
                  <a:moveTo>
                    <a:pt x="60623" y="24348"/>
                  </a:moveTo>
                  <a:cubicBezTo>
                    <a:pt x="25982" y="-1633"/>
                    <a:pt x="0" y="-10294"/>
                    <a:pt x="0" y="15687"/>
                  </a:cubicBezTo>
                  <a:cubicBezTo>
                    <a:pt x="0" y="33008"/>
                    <a:pt x="25982" y="84971"/>
                    <a:pt x="60623" y="110952"/>
                  </a:cubicBezTo>
                  <a:cubicBezTo>
                    <a:pt x="95264" y="145594"/>
                    <a:pt x="121245" y="145594"/>
                    <a:pt x="121245" y="119612"/>
                  </a:cubicBezTo>
                  <a:cubicBezTo>
                    <a:pt x="121245" y="93631"/>
                    <a:pt x="95264" y="50329"/>
                    <a:pt x="60623" y="24348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9" name="Freeform: Shape 92">
              <a:extLst>
                <a:ext uri="{FF2B5EF4-FFF2-40B4-BE49-F238E27FC236}">
                  <a16:creationId xmlns:a16="http://schemas.microsoft.com/office/drawing/2014/main" xmlns="" id="{A3C75A6C-B59E-4536-9874-90BDC45EF46D}"/>
                </a:ext>
              </a:extLst>
            </p:cNvPr>
            <p:cNvSpPr/>
            <p:nvPr/>
          </p:nvSpPr>
          <p:spPr>
            <a:xfrm>
              <a:off x="3593862" y="3165225"/>
              <a:ext cx="5716" cy="145491"/>
            </a:xfrm>
            <a:custGeom>
              <a:avLst/>
              <a:gdLst>
                <a:gd name="connsiteX0" fmla="*/ 0 w 17320"/>
                <a:gd name="connsiteY0" fmla="*/ 6495 h 440855"/>
                <a:gd name="connsiteX1" fmla="*/ 0 w 17320"/>
                <a:gd name="connsiteY1" fmla="*/ 430856 h 440855"/>
                <a:gd name="connsiteX2" fmla="*/ 17321 w 17320"/>
                <a:gd name="connsiteY2" fmla="*/ 430856 h 440855"/>
                <a:gd name="connsiteX3" fmla="*/ 17321 w 17320"/>
                <a:gd name="connsiteY3" fmla="*/ 6495 h 440855"/>
                <a:gd name="connsiteX4" fmla="*/ 0 w 17320"/>
                <a:gd name="connsiteY4" fmla="*/ 6495 h 440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440855">
                  <a:moveTo>
                    <a:pt x="0" y="6495"/>
                  </a:moveTo>
                  <a:cubicBezTo>
                    <a:pt x="0" y="145062"/>
                    <a:pt x="0" y="283629"/>
                    <a:pt x="0" y="430856"/>
                  </a:cubicBezTo>
                  <a:cubicBezTo>
                    <a:pt x="0" y="439516"/>
                    <a:pt x="17321" y="448177"/>
                    <a:pt x="17321" y="430856"/>
                  </a:cubicBezTo>
                  <a:cubicBezTo>
                    <a:pt x="17321" y="292289"/>
                    <a:pt x="17321" y="153722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0" name="Freeform: Shape 93">
              <a:extLst>
                <a:ext uri="{FF2B5EF4-FFF2-40B4-BE49-F238E27FC236}">
                  <a16:creationId xmlns:a16="http://schemas.microsoft.com/office/drawing/2014/main" xmlns="" id="{9EF050C3-9E99-4DFE-8FD4-7F59E9D9C543}"/>
                </a:ext>
              </a:extLst>
            </p:cNvPr>
            <p:cNvSpPr/>
            <p:nvPr/>
          </p:nvSpPr>
          <p:spPr>
            <a:xfrm>
              <a:off x="3576713" y="3146647"/>
              <a:ext cx="40014" cy="46998"/>
            </a:xfrm>
            <a:custGeom>
              <a:avLst/>
              <a:gdLst>
                <a:gd name="connsiteX0" fmla="*/ 60623 w 121245"/>
                <a:gd name="connsiteY0" fmla="*/ 54128 h 142410"/>
                <a:gd name="connsiteX1" fmla="*/ 0 w 121245"/>
                <a:gd name="connsiteY1" fmla="*/ 140732 h 142410"/>
                <a:gd name="connsiteX2" fmla="*/ 60623 w 121245"/>
                <a:gd name="connsiteY2" fmla="*/ 88769 h 142410"/>
                <a:gd name="connsiteX3" fmla="*/ 121245 w 121245"/>
                <a:gd name="connsiteY3" fmla="*/ 2165 h 142410"/>
                <a:gd name="connsiteX4" fmla="*/ 60623 w 121245"/>
                <a:gd name="connsiteY4" fmla="*/ 54128 h 142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2410">
                  <a:moveTo>
                    <a:pt x="60623" y="54128"/>
                  </a:moveTo>
                  <a:cubicBezTo>
                    <a:pt x="25982" y="97430"/>
                    <a:pt x="0" y="132071"/>
                    <a:pt x="0" y="140732"/>
                  </a:cubicBezTo>
                  <a:cubicBezTo>
                    <a:pt x="0" y="149392"/>
                    <a:pt x="25982" y="123411"/>
                    <a:pt x="60623" y="88769"/>
                  </a:cubicBezTo>
                  <a:cubicBezTo>
                    <a:pt x="95265" y="54128"/>
                    <a:pt x="121245" y="19486"/>
                    <a:pt x="121245" y="2165"/>
                  </a:cubicBezTo>
                  <a:cubicBezTo>
                    <a:pt x="121245" y="-6495"/>
                    <a:pt x="95265" y="10826"/>
                    <a:pt x="60623" y="54128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1" name="Freeform: Shape 94">
              <a:extLst>
                <a:ext uri="{FF2B5EF4-FFF2-40B4-BE49-F238E27FC236}">
                  <a16:creationId xmlns:a16="http://schemas.microsoft.com/office/drawing/2014/main" xmlns="" id="{C2EB49DC-7E4D-4D26-87D7-CA88FF339D9E}"/>
                </a:ext>
              </a:extLst>
            </p:cNvPr>
            <p:cNvSpPr/>
            <p:nvPr/>
          </p:nvSpPr>
          <p:spPr>
            <a:xfrm>
              <a:off x="3573855" y="3281139"/>
              <a:ext cx="40014" cy="46998"/>
            </a:xfrm>
            <a:custGeom>
              <a:avLst/>
              <a:gdLst>
                <a:gd name="connsiteX0" fmla="*/ 0 w 121246"/>
                <a:gd name="connsiteY0" fmla="*/ 1678 h 142410"/>
                <a:gd name="connsiteX1" fmla="*/ 60624 w 121246"/>
                <a:gd name="connsiteY1" fmla="*/ 88283 h 142410"/>
                <a:gd name="connsiteX2" fmla="*/ 121247 w 121246"/>
                <a:gd name="connsiteY2" fmla="*/ 140245 h 142410"/>
                <a:gd name="connsiteX3" fmla="*/ 60624 w 121246"/>
                <a:gd name="connsiteY3" fmla="*/ 53641 h 142410"/>
                <a:gd name="connsiteX4" fmla="*/ 0 w 121246"/>
                <a:gd name="connsiteY4" fmla="*/ 1678 h 142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6" h="142410">
                  <a:moveTo>
                    <a:pt x="0" y="1678"/>
                  </a:moveTo>
                  <a:cubicBezTo>
                    <a:pt x="0" y="10339"/>
                    <a:pt x="25982" y="44981"/>
                    <a:pt x="60624" y="88283"/>
                  </a:cubicBezTo>
                  <a:cubicBezTo>
                    <a:pt x="95265" y="131585"/>
                    <a:pt x="121247" y="148906"/>
                    <a:pt x="121247" y="140245"/>
                  </a:cubicBezTo>
                  <a:cubicBezTo>
                    <a:pt x="121247" y="122924"/>
                    <a:pt x="95265" y="88283"/>
                    <a:pt x="60624" y="53641"/>
                  </a:cubicBezTo>
                  <a:cubicBezTo>
                    <a:pt x="34642" y="18999"/>
                    <a:pt x="0" y="-6982"/>
                    <a:pt x="0" y="1678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2" name="Freeform: Shape 89">
              <a:extLst>
                <a:ext uri="{FF2B5EF4-FFF2-40B4-BE49-F238E27FC236}">
                  <a16:creationId xmlns:a16="http://schemas.microsoft.com/office/drawing/2014/main" xmlns="" id="{A03A8F3B-0A70-4251-BB30-1ABAA0F05693}"/>
                </a:ext>
              </a:extLst>
            </p:cNvPr>
            <p:cNvSpPr/>
            <p:nvPr/>
          </p:nvSpPr>
          <p:spPr>
            <a:xfrm>
              <a:off x="3496686" y="3191662"/>
              <a:ext cx="5716" cy="90472"/>
            </a:xfrm>
            <a:custGeom>
              <a:avLst/>
              <a:gdLst>
                <a:gd name="connsiteX0" fmla="*/ 0 w 17320"/>
                <a:gd name="connsiteY0" fmla="*/ 12991 h 274142"/>
                <a:gd name="connsiteX1" fmla="*/ 0 w 17320"/>
                <a:gd name="connsiteY1" fmla="*/ 264143 h 274142"/>
                <a:gd name="connsiteX2" fmla="*/ 17321 w 17320"/>
                <a:gd name="connsiteY2" fmla="*/ 264143 h 274142"/>
                <a:gd name="connsiteX3" fmla="*/ 17321 w 17320"/>
                <a:gd name="connsiteY3" fmla="*/ 12991 h 274142"/>
                <a:gd name="connsiteX4" fmla="*/ 0 w 17320"/>
                <a:gd name="connsiteY4" fmla="*/ 12991 h 274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274142">
                  <a:moveTo>
                    <a:pt x="0" y="12991"/>
                  </a:moveTo>
                  <a:cubicBezTo>
                    <a:pt x="0" y="99595"/>
                    <a:pt x="0" y="177539"/>
                    <a:pt x="0" y="264143"/>
                  </a:cubicBezTo>
                  <a:cubicBezTo>
                    <a:pt x="0" y="272803"/>
                    <a:pt x="17321" y="281464"/>
                    <a:pt x="17321" y="264143"/>
                  </a:cubicBezTo>
                  <a:cubicBezTo>
                    <a:pt x="17321" y="177539"/>
                    <a:pt x="17321" y="99595"/>
                    <a:pt x="17321" y="12991"/>
                  </a:cubicBezTo>
                  <a:cubicBezTo>
                    <a:pt x="17321" y="-4330"/>
                    <a:pt x="0" y="-4330"/>
                    <a:pt x="0" y="1299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3" name="Freeform: Shape 90">
              <a:extLst>
                <a:ext uri="{FF2B5EF4-FFF2-40B4-BE49-F238E27FC236}">
                  <a16:creationId xmlns:a16="http://schemas.microsoft.com/office/drawing/2014/main" xmlns="" id="{CC0F7CA1-468A-44C2-885E-5D3FDCFF481D}"/>
                </a:ext>
              </a:extLst>
            </p:cNvPr>
            <p:cNvSpPr/>
            <p:nvPr/>
          </p:nvSpPr>
          <p:spPr>
            <a:xfrm>
              <a:off x="3479538" y="3253111"/>
              <a:ext cx="40457" cy="46277"/>
            </a:xfrm>
            <a:custGeom>
              <a:avLst/>
              <a:gdLst>
                <a:gd name="connsiteX0" fmla="*/ 60623 w 122591"/>
                <a:gd name="connsiteY0" fmla="*/ 60623 h 140226"/>
                <a:gd name="connsiteX1" fmla="*/ 0 w 122591"/>
                <a:gd name="connsiteY1" fmla="*/ 138567 h 140226"/>
                <a:gd name="connsiteX2" fmla="*/ 60623 w 122591"/>
                <a:gd name="connsiteY2" fmla="*/ 77944 h 140226"/>
                <a:gd name="connsiteX3" fmla="*/ 121245 w 122591"/>
                <a:gd name="connsiteY3" fmla="*/ 0 h 140226"/>
                <a:gd name="connsiteX4" fmla="*/ 60623 w 122591"/>
                <a:gd name="connsiteY4" fmla="*/ 60623 h 140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40226">
                  <a:moveTo>
                    <a:pt x="60623" y="60623"/>
                  </a:moveTo>
                  <a:cubicBezTo>
                    <a:pt x="25980" y="95265"/>
                    <a:pt x="0" y="129906"/>
                    <a:pt x="0" y="138567"/>
                  </a:cubicBezTo>
                  <a:cubicBezTo>
                    <a:pt x="0" y="147227"/>
                    <a:pt x="25980" y="121246"/>
                    <a:pt x="60623" y="77944"/>
                  </a:cubicBezTo>
                  <a:cubicBezTo>
                    <a:pt x="95264" y="34642"/>
                    <a:pt x="121245" y="0"/>
                    <a:pt x="121245" y="0"/>
                  </a:cubicBezTo>
                  <a:cubicBezTo>
                    <a:pt x="129906" y="0"/>
                    <a:pt x="95264" y="25981"/>
                    <a:pt x="60623" y="60623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4" name="Freeform: Shape 91">
              <a:extLst>
                <a:ext uri="{FF2B5EF4-FFF2-40B4-BE49-F238E27FC236}">
                  <a16:creationId xmlns:a16="http://schemas.microsoft.com/office/drawing/2014/main" xmlns="" id="{D81AC410-847A-44A4-89E6-E306B4846FF1}"/>
                </a:ext>
              </a:extLst>
            </p:cNvPr>
            <p:cNvSpPr/>
            <p:nvPr/>
          </p:nvSpPr>
          <p:spPr>
            <a:xfrm>
              <a:off x="3479538" y="3172536"/>
              <a:ext cx="40013" cy="46277"/>
            </a:xfrm>
            <a:custGeom>
              <a:avLst/>
              <a:gdLst>
                <a:gd name="connsiteX0" fmla="*/ 0 w 121245"/>
                <a:gd name="connsiteY0" fmla="*/ 1659 h 140226"/>
                <a:gd name="connsiteX1" fmla="*/ 60623 w 121245"/>
                <a:gd name="connsiteY1" fmla="*/ 79603 h 140226"/>
                <a:gd name="connsiteX2" fmla="*/ 121245 w 121245"/>
                <a:gd name="connsiteY2" fmla="*/ 140226 h 140226"/>
                <a:gd name="connsiteX3" fmla="*/ 60623 w 121245"/>
                <a:gd name="connsiteY3" fmla="*/ 62282 h 140226"/>
                <a:gd name="connsiteX4" fmla="*/ 0 w 121245"/>
                <a:gd name="connsiteY4" fmla="*/ 1659 h 140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0226">
                  <a:moveTo>
                    <a:pt x="0" y="1659"/>
                  </a:moveTo>
                  <a:cubicBezTo>
                    <a:pt x="0" y="10320"/>
                    <a:pt x="25980" y="44961"/>
                    <a:pt x="60623" y="79603"/>
                  </a:cubicBezTo>
                  <a:cubicBezTo>
                    <a:pt x="95264" y="114245"/>
                    <a:pt x="121245" y="140226"/>
                    <a:pt x="121245" y="140226"/>
                  </a:cubicBezTo>
                  <a:cubicBezTo>
                    <a:pt x="121245" y="140226"/>
                    <a:pt x="95264" y="96924"/>
                    <a:pt x="60623" y="62282"/>
                  </a:cubicBezTo>
                  <a:cubicBezTo>
                    <a:pt x="25980" y="18980"/>
                    <a:pt x="0" y="-7001"/>
                    <a:pt x="0" y="1659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5" name="Freeform: Shape 86">
              <a:extLst>
                <a:ext uri="{FF2B5EF4-FFF2-40B4-BE49-F238E27FC236}">
                  <a16:creationId xmlns:a16="http://schemas.microsoft.com/office/drawing/2014/main" xmlns="" id="{D1C3D7EE-CB2A-46F5-9DA2-0751C6589938}"/>
                </a:ext>
              </a:extLst>
            </p:cNvPr>
            <p:cNvSpPr/>
            <p:nvPr/>
          </p:nvSpPr>
          <p:spPr>
            <a:xfrm>
              <a:off x="3402368" y="3088055"/>
              <a:ext cx="5716" cy="294112"/>
            </a:xfrm>
            <a:custGeom>
              <a:avLst/>
              <a:gdLst>
                <a:gd name="connsiteX0" fmla="*/ 0 w 17321"/>
                <a:gd name="connsiteY0" fmla="*/ 6495 h 891197"/>
                <a:gd name="connsiteX1" fmla="*/ 0 w 17321"/>
                <a:gd name="connsiteY1" fmla="*/ 881198 h 891197"/>
                <a:gd name="connsiteX2" fmla="*/ 17322 w 17321"/>
                <a:gd name="connsiteY2" fmla="*/ 881198 h 891197"/>
                <a:gd name="connsiteX3" fmla="*/ 17322 w 17321"/>
                <a:gd name="connsiteY3" fmla="*/ 6495 h 891197"/>
                <a:gd name="connsiteX4" fmla="*/ 0 w 17321"/>
                <a:gd name="connsiteY4" fmla="*/ 6495 h 891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1" h="891197">
                  <a:moveTo>
                    <a:pt x="0" y="6495"/>
                  </a:moveTo>
                  <a:cubicBezTo>
                    <a:pt x="0" y="300950"/>
                    <a:pt x="0" y="586743"/>
                    <a:pt x="0" y="881198"/>
                  </a:cubicBezTo>
                  <a:cubicBezTo>
                    <a:pt x="0" y="889858"/>
                    <a:pt x="17322" y="898518"/>
                    <a:pt x="17322" y="881198"/>
                  </a:cubicBezTo>
                  <a:cubicBezTo>
                    <a:pt x="17322" y="586743"/>
                    <a:pt x="17322" y="300950"/>
                    <a:pt x="17322" y="6495"/>
                  </a:cubicBezTo>
                  <a:cubicBezTo>
                    <a:pt x="17322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6" name="Freeform: Shape 87">
              <a:extLst>
                <a:ext uri="{FF2B5EF4-FFF2-40B4-BE49-F238E27FC236}">
                  <a16:creationId xmlns:a16="http://schemas.microsoft.com/office/drawing/2014/main" xmlns="" id="{19192089-430F-46B1-90BA-1D143F44EF86}"/>
                </a:ext>
              </a:extLst>
            </p:cNvPr>
            <p:cNvSpPr/>
            <p:nvPr/>
          </p:nvSpPr>
          <p:spPr>
            <a:xfrm>
              <a:off x="3385220" y="3353875"/>
              <a:ext cx="40013" cy="47126"/>
            </a:xfrm>
            <a:custGeom>
              <a:avLst/>
              <a:gdLst>
                <a:gd name="connsiteX0" fmla="*/ 60623 w 121245"/>
                <a:gd name="connsiteY0" fmla="*/ 32428 h 142798"/>
                <a:gd name="connsiteX1" fmla="*/ 0 w 121245"/>
                <a:gd name="connsiteY1" fmla="*/ 127692 h 142798"/>
                <a:gd name="connsiteX2" fmla="*/ 60623 w 121245"/>
                <a:gd name="connsiteY2" fmla="*/ 110371 h 142798"/>
                <a:gd name="connsiteX3" fmla="*/ 121245 w 121245"/>
                <a:gd name="connsiteY3" fmla="*/ 15107 h 142798"/>
                <a:gd name="connsiteX4" fmla="*/ 60623 w 121245"/>
                <a:gd name="connsiteY4" fmla="*/ 32428 h 142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2798">
                  <a:moveTo>
                    <a:pt x="60623" y="32428"/>
                  </a:moveTo>
                  <a:cubicBezTo>
                    <a:pt x="25982" y="58409"/>
                    <a:pt x="0" y="101711"/>
                    <a:pt x="0" y="127692"/>
                  </a:cubicBezTo>
                  <a:cubicBezTo>
                    <a:pt x="0" y="153673"/>
                    <a:pt x="25982" y="145013"/>
                    <a:pt x="60623" y="110371"/>
                  </a:cubicBezTo>
                  <a:cubicBezTo>
                    <a:pt x="95264" y="75730"/>
                    <a:pt x="121245" y="32428"/>
                    <a:pt x="121245" y="15107"/>
                  </a:cubicBezTo>
                  <a:cubicBezTo>
                    <a:pt x="121245" y="-10875"/>
                    <a:pt x="95264" y="-2214"/>
                    <a:pt x="60623" y="32428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7" name="Freeform: Shape 88">
              <a:extLst>
                <a:ext uri="{FF2B5EF4-FFF2-40B4-BE49-F238E27FC236}">
                  <a16:creationId xmlns:a16="http://schemas.microsoft.com/office/drawing/2014/main" xmlns="" id="{4129F087-FEEB-4B70-8A09-FFD3261C4E6C}"/>
                </a:ext>
              </a:extLst>
            </p:cNvPr>
            <p:cNvSpPr/>
            <p:nvPr/>
          </p:nvSpPr>
          <p:spPr>
            <a:xfrm>
              <a:off x="3385220" y="3075195"/>
              <a:ext cx="40013" cy="45886"/>
            </a:xfrm>
            <a:custGeom>
              <a:avLst/>
              <a:gdLst>
                <a:gd name="connsiteX0" fmla="*/ 0 w 121245"/>
                <a:gd name="connsiteY0" fmla="*/ 10821 h 139039"/>
                <a:gd name="connsiteX1" fmla="*/ 60623 w 121245"/>
                <a:gd name="connsiteY1" fmla="*/ 106086 h 139039"/>
                <a:gd name="connsiteX2" fmla="*/ 121245 w 121245"/>
                <a:gd name="connsiteY2" fmla="*/ 132067 h 139039"/>
                <a:gd name="connsiteX3" fmla="*/ 60623 w 121245"/>
                <a:gd name="connsiteY3" fmla="*/ 36803 h 139039"/>
                <a:gd name="connsiteX4" fmla="*/ 0 w 121245"/>
                <a:gd name="connsiteY4" fmla="*/ 10821 h 139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9039">
                  <a:moveTo>
                    <a:pt x="0" y="10821"/>
                  </a:moveTo>
                  <a:cubicBezTo>
                    <a:pt x="0" y="36803"/>
                    <a:pt x="25982" y="71444"/>
                    <a:pt x="60623" y="106086"/>
                  </a:cubicBezTo>
                  <a:cubicBezTo>
                    <a:pt x="95264" y="132067"/>
                    <a:pt x="121245" y="149388"/>
                    <a:pt x="121245" y="132067"/>
                  </a:cubicBezTo>
                  <a:cubicBezTo>
                    <a:pt x="121245" y="114746"/>
                    <a:pt x="95264" y="71444"/>
                    <a:pt x="60623" y="36803"/>
                  </a:cubicBezTo>
                  <a:cubicBezTo>
                    <a:pt x="25982" y="-6500"/>
                    <a:pt x="0" y="-6500"/>
                    <a:pt x="0" y="1082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8" name="Freeform: Shape 83">
              <a:extLst>
                <a:ext uri="{FF2B5EF4-FFF2-40B4-BE49-F238E27FC236}">
                  <a16:creationId xmlns:a16="http://schemas.microsoft.com/office/drawing/2014/main" xmlns="" id="{0BB5A097-BAE4-4684-94D9-95D35FF14D43}"/>
                </a:ext>
              </a:extLst>
            </p:cNvPr>
            <p:cNvSpPr/>
            <p:nvPr/>
          </p:nvSpPr>
          <p:spPr>
            <a:xfrm>
              <a:off x="3305193" y="3016603"/>
              <a:ext cx="6299" cy="437018"/>
            </a:xfrm>
            <a:custGeom>
              <a:avLst/>
              <a:gdLst>
                <a:gd name="connsiteX0" fmla="*/ 0 w 19088"/>
                <a:gd name="connsiteY0" fmla="*/ 6495 h 1324218"/>
                <a:gd name="connsiteX1" fmla="*/ 0 w 19088"/>
                <a:gd name="connsiteY1" fmla="*/ 1314219 h 1324218"/>
                <a:gd name="connsiteX2" fmla="*/ 17321 w 19088"/>
                <a:gd name="connsiteY2" fmla="*/ 1314219 h 1324218"/>
                <a:gd name="connsiteX3" fmla="*/ 17321 w 19088"/>
                <a:gd name="connsiteY3" fmla="*/ 6495 h 1324218"/>
                <a:gd name="connsiteX4" fmla="*/ 0 w 19088"/>
                <a:gd name="connsiteY4" fmla="*/ 6495 h 1324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88" h="1324218">
                  <a:moveTo>
                    <a:pt x="0" y="6495"/>
                  </a:moveTo>
                  <a:cubicBezTo>
                    <a:pt x="0" y="439516"/>
                    <a:pt x="0" y="881198"/>
                    <a:pt x="0" y="1314219"/>
                  </a:cubicBezTo>
                  <a:cubicBezTo>
                    <a:pt x="0" y="1322879"/>
                    <a:pt x="17321" y="1331539"/>
                    <a:pt x="17321" y="1314219"/>
                  </a:cubicBezTo>
                  <a:cubicBezTo>
                    <a:pt x="17321" y="881198"/>
                    <a:pt x="17321" y="439516"/>
                    <a:pt x="17321" y="6495"/>
                  </a:cubicBezTo>
                  <a:cubicBezTo>
                    <a:pt x="25982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9" name="Freeform: Shape 84">
              <a:extLst>
                <a:ext uri="{FF2B5EF4-FFF2-40B4-BE49-F238E27FC236}">
                  <a16:creationId xmlns:a16="http://schemas.microsoft.com/office/drawing/2014/main" xmlns="" id="{FBA43758-ABD3-49FB-8C75-C9ACE51D80C1}"/>
                </a:ext>
              </a:extLst>
            </p:cNvPr>
            <p:cNvSpPr/>
            <p:nvPr/>
          </p:nvSpPr>
          <p:spPr>
            <a:xfrm>
              <a:off x="3288045" y="3424482"/>
              <a:ext cx="40561" cy="42987"/>
            </a:xfrm>
            <a:custGeom>
              <a:avLst/>
              <a:gdLst>
                <a:gd name="connsiteX0" fmla="*/ 60623 w 122905"/>
                <a:gd name="connsiteY0" fmla="*/ 9011 h 130257"/>
                <a:gd name="connsiteX1" fmla="*/ 0 w 122905"/>
                <a:gd name="connsiteY1" fmla="*/ 95615 h 130257"/>
                <a:gd name="connsiteX2" fmla="*/ 60623 w 122905"/>
                <a:gd name="connsiteY2" fmla="*/ 121597 h 130257"/>
                <a:gd name="connsiteX3" fmla="*/ 121246 w 122905"/>
                <a:gd name="connsiteY3" fmla="*/ 26332 h 130257"/>
                <a:gd name="connsiteX4" fmla="*/ 60623 w 122905"/>
                <a:gd name="connsiteY4" fmla="*/ 9011 h 130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905" h="130257">
                  <a:moveTo>
                    <a:pt x="60623" y="9011"/>
                  </a:moveTo>
                  <a:cubicBezTo>
                    <a:pt x="25981" y="26332"/>
                    <a:pt x="0" y="60974"/>
                    <a:pt x="0" y="95615"/>
                  </a:cubicBezTo>
                  <a:cubicBezTo>
                    <a:pt x="0" y="130257"/>
                    <a:pt x="25981" y="138918"/>
                    <a:pt x="60623" y="121597"/>
                  </a:cubicBezTo>
                  <a:cubicBezTo>
                    <a:pt x="95264" y="104276"/>
                    <a:pt x="121246" y="60974"/>
                    <a:pt x="121246" y="26332"/>
                  </a:cubicBezTo>
                  <a:cubicBezTo>
                    <a:pt x="129906" y="351"/>
                    <a:pt x="103925" y="-8309"/>
                    <a:pt x="60623" y="901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0" name="Freeform: Shape 85">
              <a:extLst>
                <a:ext uri="{FF2B5EF4-FFF2-40B4-BE49-F238E27FC236}">
                  <a16:creationId xmlns:a16="http://schemas.microsoft.com/office/drawing/2014/main" xmlns="" id="{659B3A87-14C7-4A73-A06B-158BA9913F01}"/>
                </a:ext>
              </a:extLst>
            </p:cNvPr>
            <p:cNvSpPr/>
            <p:nvPr/>
          </p:nvSpPr>
          <p:spPr>
            <a:xfrm>
              <a:off x="3288045" y="3007314"/>
              <a:ext cx="40561" cy="42987"/>
            </a:xfrm>
            <a:custGeom>
              <a:avLst/>
              <a:gdLst>
                <a:gd name="connsiteX0" fmla="*/ 60623 w 122905"/>
                <a:gd name="connsiteY0" fmla="*/ 8660 h 130257"/>
                <a:gd name="connsiteX1" fmla="*/ 0 w 122905"/>
                <a:gd name="connsiteY1" fmla="*/ 34642 h 130257"/>
                <a:gd name="connsiteX2" fmla="*/ 60623 w 122905"/>
                <a:gd name="connsiteY2" fmla="*/ 121246 h 130257"/>
                <a:gd name="connsiteX3" fmla="*/ 121246 w 122905"/>
                <a:gd name="connsiteY3" fmla="*/ 103925 h 130257"/>
                <a:gd name="connsiteX4" fmla="*/ 60623 w 122905"/>
                <a:gd name="connsiteY4" fmla="*/ 8660 h 130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905" h="130257">
                  <a:moveTo>
                    <a:pt x="60623" y="8660"/>
                  </a:moveTo>
                  <a:cubicBezTo>
                    <a:pt x="25981" y="-8660"/>
                    <a:pt x="0" y="0"/>
                    <a:pt x="0" y="34642"/>
                  </a:cubicBezTo>
                  <a:cubicBezTo>
                    <a:pt x="0" y="69283"/>
                    <a:pt x="25981" y="103925"/>
                    <a:pt x="60623" y="121246"/>
                  </a:cubicBezTo>
                  <a:cubicBezTo>
                    <a:pt x="95264" y="138567"/>
                    <a:pt x="121246" y="129906"/>
                    <a:pt x="121246" y="103925"/>
                  </a:cubicBezTo>
                  <a:cubicBezTo>
                    <a:pt x="129906" y="69283"/>
                    <a:pt x="103925" y="25981"/>
                    <a:pt x="60623" y="866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1" name="Freeform: Shape 80">
              <a:extLst>
                <a:ext uri="{FF2B5EF4-FFF2-40B4-BE49-F238E27FC236}">
                  <a16:creationId xmlns:a16="http://schemas.microsoft.com/office/drawing/2014/main" xmlns="" id="{3D2F85C5-83ED-49BD-9C88-A457AAB8DF56}"/>
                </a:ext>
              </a:extLst>
            </p:cNvPr>
            <p:cNvSpPr/>
            <p:nvPr/>
          </p:nvSpPr>
          <p:spPr>
            <a:xfrm>
              <a:off x="3210875" y="2990880"/>
              <a:ext cx="5716" cy="488464"/>
            </a:xfrm>
            <a:custGeom>
              <a:avLst/>
              <a:gdLst>
                <a:gd name="connsiteX0" fmla="*/ 0 w 17321"/>
                <a:gd name="connsiteY0" fmla="*/ 6495 h 1480106"/>
                <a:gd name="connsiteX1" fmla="*/ 0 w 17321"/>
                <a:gd name="connsiteY1" fmla="*/ 1470106 h 1480106"/>
                <a:gd name="connsiteX2" fmla="*/ 17321 w 17321"/>
                <a:gd name="connsiteY2" fmla="*/ 1470106 h 1480106"/>
                <a:gd name="connsiteX3" fmla="*/ 17321 w 17321"/>
                <a:gd name="connsiteY3" fmla="*/ 6495 h 1480106"/>
                <a:gd name="connsiteX4" fmla="*/ 0 w 17321"/>
                <a:gd name="connsiteY4" fmla="*/ 6495 h 1480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1" h="1480106">
                  <a:moveTo>
                    <a:pt x="0" y="6495"/>
                  </a:moveTo>
                  <a:cubicBezTo>
                    <a:pt x="0" y="491479"/>
                    <a:pt x="0" y="985123"/>
                    <a:pt x="0" y="1470106"/>
                  </a:cubicBezTo>
                  <a:cubicBezTo>
                    <a:pt x="0" y="1478767"/>
                    <a:pt x="17321" y="1487427"/>
                    <a:pt x="17321" y="1470106"/>
                  </a:cubicBezTo>
                  <a:cubicBezTo>
                    <a:pt x="17321" y="985123"/>
                    <a:pt x="17321" y="491479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2" name="Freeform: Shape 81">
              <a:extLst>
                <a:ext uri="{FF2B5EF4-FFF2-40B4-BE49-F238E27FC236}">
                  <a16:creationId xmlns:a16="http://schemas.microsoft.com/office/drawing/2014/main" xmlns="" id="{3B720C84-3D4D-4928-903F-D8B5D4B15F68}"/>
                </a:ext>
              </a:extLst>
            </p:cNvPr>
            <p:cNvSpPr/>
            <p:nvPr/>
          </p:nvSpPr>
          <p:spPr>
            <a:xfrm>
              <a:off x="3193727" y="3450321"/>
              <a:ext cx="40013" cy="42871"/>
            </a:xfrm>
            <a:custGeom>
              <a:avLst/>
              <a:gdLst>
                <a:gd name="connsiteX0" fmla="*/ 60623 w 121245"/>
                <a:gd name="connsiteY0" fmla="*/ 0 h 129906"/>
                <a:gd name="connsiteX1" fmla="*/ 0 w 121245"/>
                <a:gd name="connsiteY1" fmla="*/ 60623 h 129906"/>
                <a:gd name="connsiteX2" fmla="*/ 60623 w 121245"/>
                <a:gd name="connsiteY2" fmla="*/ 129906 h 129906"/>
                <a:gd name="connsiteX3" fmla="*/ 121246 w 121245"/>
                <a:gd name="connsiteY3" fmla="*/ 60623 h 129906"/>
                <a:gd name="connsiteX4" fmla="*/ 60623 w 121245"/>
                <a:gd name="connsiteY4" fmla="*/ 0 h 129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9906">
                  <a:moveTo>
                    <a:pt x="60623" y="0"/>
                  </a:moveTo>
                  <a:cubicBezTo>
                    <a:pt x="25982" y="0"/>
                    <a:pt x="0" y="25981"/>
                    <a:pt x="0" y="60623"/>
                  </a:cubicBezTo>
                  <a:cubicBezTo>
                    <a:pt x="0" y="95264"/>
                    <a:pt x="25982" y="129906"/>
                    <a:pt x="60623" y="129906"/>
                  </a:cubicBezTo>
                  <a:cubicBezTo>
                    <a:pt x="95264" y="129906"/>
                    <a:pt x="121246" y="95264"/>
                    <a:pt x="121246" y="60623"/>
                  </a:cubicBezTo>
                  <a:cubicBezTo>
                    <a:pt x="121246" y="25981"/>
                    <a:pt x="95264" y="0"/>
                    <a:pt x="60623" y="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3" name="Freeform: Shape 82">
              <a:extLst>
                <a:ext uri="{FF2B5EF4-FFF2-40B4-BE49-F238E27FC236}">
                  <a16:creationId xmlns:a16="http://schemas.microsoft.com/office/drawing/2014/main" xmlns="" id="{48F5FBA6-FE24-4166-A745-4E67D5097BAB}"/>
                </a:ext>
              </a:extLst>
            </p:cNvPr>
            <p:cNvSpPr/>
            <p:nvPr/>
          </p:nvSpPr>
          <p:spPr>
            <a:xfrm>
              <a:off x="3193727" y="2981591"/>
              <a:ext cx="40013" cy="42871"/>
            </a:xfrm>
            <a:custGeom>
              <a:avLst/>
              <a:gdLst>
                <a:gd name="connsiteX0" fmla="*/ 60623 w 121245"/>
                <a:gd name="connsiteY0" fmla="*/ 0 h 129906"/>
                <a:gd name="connsiteX1" fmla="*/ 0 w 121245"/>
                <a:gd name="connsiteY1" fmla="*/ 69283 h 129906"/>
                <a:gd name="connsiteX2" fmla="*/ 60623 w 121245"/>
                <a:gd name="connsiteY2" fmla="*/ 129906 h 129906"/>
                <a:gd name="connsiteX3" fmla="*/ 121246 w 121245"/>
                <a:gd name="connsiteY3" fmla="*/ 69283 h 129906"/>
                <a:gd name="connsiteX4" fmla="*/ 60623 w 121245"/>
                <a:gd name="connsiteY4" fmla="*/ 0 h 129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9906">
                  <a:moveTo>
                    <a:pt x="60623" y="0"/>
                  </a:moveTo>
                  <a:cubicBezTo>
                    <a:pt x="25982" y="0"/>
                    <a:pt x="0" y="34642"/>
                    <a:pt x="0" y="69283"/>
                  </a:cubicBezTo>
                  <a:cubicBezTo>
                    <a:pt x="0" y="103925"/>
                    <a:pt x="25982" y="129906"/>
                    <a:pt x="60623" y="129906"/>
                  </a:cubicBezTo>
                  <a:cubicBezTo>
                    <a:pt x="95264" y="129906"/>
                    <a:pt x="121246" y="103925"/>
                    <a:pt x="121246" y="69283"/>
                  </a:cubicBezTo>
                  <a:cubicBezTo>
                    <a:pt x="121246" y="34642"/>
                    <a:pt x="95264" y="0"/>
                    <a:pt x="60623" y="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4" name="Freeform: Shape 77">
              <a:extLst>
                <a:ext uri="{FF2B5EF4-FFF2-40B4-BE49-F238E27FC236}">
                  <a16:creationId xmlns:a16="http://schemas.microsoft.com/office/drawing/2014/main" xmlns="" id="{04B12763-4CC7-4A4F-A9C9-5D50F2A5F2CD}"/>
                </a:ext>
              </a:extLst>
            </p:cNvPr>
            <p:cNvSpPr/>
            <p:nvPr/>
          </p:nvSpPr>
          <p:spPr>
            <a:xfrm>
              <a:off x="3116558" y="3015446"/>
              <a:ext cx="5716" cy="438174"/>
            </a:xfrm>
            <a:custGeom>
              <a:avLst/>
              <a:gdLst>
                <a:gd name="connsiteX0" fmla="*/ 0 w 17320"/>
                <a:gd name="connsiteY0" fmla="*/ 10000 h 1327723"/>
                <a:gd name="connsiteX1" fmla="*/ 0 w 17320"/>
                <a:gd name="connsiteY1" fmla="*/ 1317724 h 1327723"/>
                <a:gd name="connsiteX2" fmla="*/ 17321 w 17320"/>
                <a:gd name="connsiteY2" fmla="*/ 1317724 h 1327723"/>
                <a:gd name="connsiteX3" fmla="*/ 17321 w 17320"/>
                <a:gd name="connsiteY3" fmla="*/ 10000 h 1327723"/>
                <a:gd name="connsiteX4" fmla="*/ 0 w 17320"/>
                <a:gd name="connsiteY4" fmla="*/ 10000 h 1327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1327723">
                  <a:moveTo>
                    <a:pt x="0" y="10000"/>
                  </a:moveTo>
                  <a:cubicBezTo>
                    <a:pt x="0" y="443021"/>
                    <a:pt x="0" y="884703"/>
                    <a:pt x="0" y="1317724"/>
                  </a:cubicBezTo>
                  <a:cubicBezTo>
                    <a:pt x="0" y="1326384"/>
                    <a:pt x="17321" y="1335044"/>
                    <a:pt x="17321" y="1317724"/>
                  </a:cubicBezTo>
                  <a:cubicBezTo>
                    <a:pt x="17321" y="884703"/>
                    <a:pt x="17321" y="443021"/>
                    <a:pt x="17321" y="10000"/>
                  </a:cubicBezTo>
                  <a:cubicBezTo>
                    <a:pt x="17321" y="1340"/>
                    <a:pt x="0" y="-7321"/>
                    <a:pt x="0" y="1000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5" name="Freeform: Shape 78">
              <a:extLst>
                <a:ext uri="{FF2B5EF4-FFF2-40B4-BE49-F238E27FC236}">
                  <a16:creationId xmlns:a16="http://schemas.microsoft.com/office/drawing/2014/main" xmlns="" id="{53FD58F6-1AD9-4F19-B24D-63E0224B5AEA}"/>
                </a:ext>
              </a:extLst>
            </p:cNvPr>
            <p:cNvSpPr/>
            <p:nvPr/>
          </p:nvSpPr>
          <p:spPr>
            <a:xfrm>
              <a:off x="3099409" y="3424482"/>
              <a:ext cx="40013" cy="42987"/>
            </a:xfrm>
            <a:custGeom>
              <a:avLst/>
              <a:gdLst>
                <a:gd name="connsiteX0" fmla="*/ 60623 w 121245"/>
                <a:gd name="connsiteY0" fmla="*/ 9011 h 130257"/>
                <a:gd name="connsiteX1" fmla="*/ 0 w 121245"/>
                <a:gd name="connsiteY1" fmla="*/ 26332 h 130257"/>
                <a:gd name="connsiteX2" fmla="*/ 60623 w 121245"/>
                <a:gd name="connsiteY2" fmla="*/ 121597 h 130257"/>
                <a:gd name="connsiteX3" fmla="*/ 121245 w 121245"/>
                <a:gd name="connsiteY3" fmla="*/ 95615 h 130257"/>
                <a:gd name="connsiteX4" fmla="*/ 60623 w 121245"/>
                <a:gd name="connsiteY4" fmla="*/ 9011 h 130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0257">
                  <a:moveTo>
                    <a:pt x="60623" y="9011"/>
                  </a:moveTo>
                  <a:cubicBezTo>
                    <a:pt x="25981" y="-8309"/>
                    <a:pt x="0" y="351"/>
                    <a:pt x="0" y="26332"/>
                  </a:cubicBezTo>
                  <a:cubicBezTo>
                    <a:pt x="0" y="52313"/>
                    <a:pt x="25981" y="95615"/>
                    <a:pt x="60623" y="121597"/>
                  </a:cubicBezTo>
                  <a:cubicBezTo>
                    <a:pt x="95264" y="138918"/>
                    <a:pt x="121245" y="130257"/>
                    <a:pt x="121245" y="95615"/>
                  </a:cubicBezTo>
                  <a:cubicBezTo>
                    <a:pt x="121245" y="60974"/>
                    <a:pt x="95264" y="26332"/>
                    <a:pt x="60623" y="901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6" name="Freeform: Shape 79">
              <a:extLst>
                <a:ext uri="{FF2B5EF4-FFF2-40B4-BE49-F238E27FC236}">
                  <a16:creationId xmlns:a16="http://schemas.microsoft.com/office/drawing/2014/main" xmlns="" id="{2D3AAA24-CA2A-42DA-8676-826A8F5B562D}"/>
                </a:ext>
              </a:extLst>
            </p:cNvPr>
            <p:cNvSpPr/>
            <p:nvPr/>
          </p:nvSpPr>
          <p:spPr>
            <a:xfrm>
              <a:off x="3099409" y="3007314"/>
              <a:ext cx="40013" cy="42987"/>
            </a:xfrm>
            <a:custGeom>
              <a:avLst/>
              <a:gdLst>
                <a:gd name="connsiteX0" fmla="*/ 60623 w 121245"/>
                <a:gd name="connsiteY0" fmla="*/ 8660 h 130257"/>
                <a:gd name="connsiteX1" fmla="*/ 0 w 121245"/>
                <a:gd name="connsiteY1" fmla="*/ 103925 h 130257"/>
                <a:gd name="connsiteX2" fmla="*/ 60623 w 121245"/>
                <a:gd name="connsiteY2" fmla="*/ 121246 h 130257"/>
                <a:gd name="connsiteX3" fmla="*/ 121245 w 121245"/>
                <a:gd name="connsiteY3" fmla="*/ 34642 h 130257"/>
                <a:gd name="connsiteX4" fmla="*/ 60623 w 121245"/>
                <a:gd name="connsiteY4" fmla="*/ 8660 h 130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0257">
                  <a:moveTo>
                    <a:pt x="60623" y="8660"/>
                  </a:moveTo>
                  <a:cubicBezTo>
                    <a:pt x="25981" y="25981"/>
                    <a:pt x="0" y="69283"/>
                    <a:pt x="0" y="103925"/>
                  </a:cubicBezTo>
                  <a:cubicBezTo>
                    <a:pt x="0" y="129906"/>
                    <a:pt x="25981" y="138567"/>
                    <a:pt x="60623" y="121246"/>
                  </a:cubicBezTo>
                  <a:cubicBezTo>
                    <a:pt x="95264" y="103925"/>
                    <a:pt x="121245" y="69283"/>
                    <a:pt x="121245" y="34642"/>
                  </a:cubicBezTo>
                  <a:cubicBezTo>
                    <a:pt x="121245" y="0"/>
                    <a:pt x="95264" y="-8660"/>
                    <a:pt x="60623" y="866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7" name="Freeform: Shape 74">
              <a:extLst>
                <a:ext uri="{FF2B5EF4-FFF2-40B4-BE49-F238E27FC236}">
                  <a16:creationId xmlns:a16="http://schemas.microsoft.com/office/drawing/2014/main" xmlns="" id="{0C87A845-29D4-4480-9008-91B651D35F52}"/>
                </a:ext>
              </a:extLst>
            </p:cNvPr>
            <p:cNvSpPr/>
            <p:nvPr/>
          </p:nvSpPr>
          <p:spPr>
            <a:xfrm>
              <a:off x="3019382" y="3088055"/>
              <a:ext cx="5716" cy="296970"/>
            </a:xfrm>
            <a:custGeom>
              <a:avLst/>
              <a:gdLst>
                <a:gd name="connsiteX0" fmla="*/ 0 w 17320"/>
                <a:gd name="connsiteY0" fmla="*/ 6495 h 899858"/>
                <a:gd name="connsiteX1" fmla="*/ 0 w 17320"/>
                <a:gd name="connsiteY1" fmla="*/ 889858 h 899858"/>
                <a:gd name="connsiteX2" fmla="*/ 17321 w 17320"/>
                <a:gd name="connsiteY2" fmla="*/ 889858 h 899858"/>
                <a:gd name="connsiteX3" fmla="*/ 17321 w 17320"/>
                <a:gd name="connsiteY3" fmla="*/ 6495 h 899858"/>
                <a:gd name="connsiteX4" fmla="*/ 0 w 17320"/>
                <a:gd name="connsiteY4" fmla="*/ 6495 h 899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899858">
                  <a:moveTo>
                    <a:pt x="0" y="6495"/>
                  </a:moveTo>
                  <a:cubicBezTo>
                    <a:pt x="0" y="300950"/>
                    <a:pt x="0" y="595404"/>
                    <a:pt x="0" y="889858"/>
                  </a:cubicBezTo>
                  <a:cubicBezTo>
                    <a:pt x="0" y="898518"/>
                    <a:pt x="17321" y="907179"/>
                    <a:pt x="17321" y="889858"/>
                  </a:cubicBezTo>
                  <a:cubicBezTo>
                    <a:pt x="17321" y="595404"/>
                    <a:pt x="17321" y="300950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8" name="Freeform: Shape 75">
              <a:extLst>
                <a:ext uri="{FF2B5EF4-FFF2-40B4-BE49-F238E27FC236}">
                  <a16:creationId xmlns:a16="http://schemas.microsoft.com/office/drawing/2014/main" xmlns="" id="{6217518D-E663-4631-A7FE-620F96E4DE1B}"/>
                </a:ext>
              </a:extLst>
            </p:cNvPr>
            <p:cNvSpPr/>
            <p:nvPr/>
          </p:nvSpPr>
          <p:spPr>
            <a:xfrm>
              <a:off x="3002234" y="3354619"/>
              <a:ext cx="40457" cy="46382"/>
            </a:xfrm>
            <a:custGeom>
              <a:avLst/>
              <a:gdLst>
                <a:gd name="connsiteX0" fmla="*/ 60623 w 122591"/>
                <a:gd name="connsiteY0" fmla="*/ 30173 h 140544"/>
                <a:gd name="connsiteX1" fmla="*/ 0 w 122591"/>
                <a:gd name="connsiteY1" fmla="*/ 12852 h 140544"/>
                <a:gd name="connsiteX2" fmla="*/ 60623 w 122591"/>
                <a:gd name="connsiteY2" fmla="*/ 108117 h 140544"/>
                <a:gd name="connsiteX3" fmla="*/ 121246 w 122591"/>
                <a:gd name="connsiteY3" fmla="*/ 125438 h 140544"/>
                <a:gd name="connsiteX4" fmla="*/ 60623 w 122591"/>
                <a:gd name="connsiteY4" fmla="*/ 30173 h 140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40544">
                  <a:moveTo>
                    <a:pt x="60623" y="30173"/>
                  </a:moveTo>
                  <a:cubicBezTo>
                    <a:pt x="25981" y="4192"/>
                    <a:pt x="0" y="-13129"/>
                    <a:pt x="0" y="12852"/>
                  </a:cubicBezTo>
                  <a:cubicBezTo>
                    <a:pt x="0" y="30173"/>
                    <a:pt x="25981" y="73475"/>
                    <a:pt x="60623" y="108117"/>
                  </a:cubicBezTo>
                  <a:cubicBezTo>
                    <a:pt x="95264" y="142759"/>
                    <a:pt x="121246" y="151419"/>
                    <a:pt x="121246" y="125438"/>
                  </a:cubicBezTo>
                  <a:cubicBezTo>
                    <a:pt x="129906" y="99456"/>
                    <a:pt x="95264" y="56154"/>
                    <a:pt x="60623" y="30173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9" name="Freeform: Shape 76">
              <a:extLst>
                <a:ext uri="{FF2B5EF4-FFF2-40B4-BE49-F238E27FC236}">
                  <a16:creationId xmlns:a16="http://schemas.microsoft.com/office/drawing/2014/main" xmlns="" id="{2AA607A6-529B-40A7-AB22-A70CAE06914D}"/>
                </a:ext>
              </a:extLst>
            </p:cNvPr>
            <p:cNvSpPr/>
            <p:nvPr/>
          </p:nvSpPr>
          <p:spPr>
            <a:xfrm>
              <a:off x="3002234" y="3073781"/>
              <a:ext cx="40457" cy="45115"/>
            </a:xfrm>
            <a:custGeom>
              <a:avLst/>
              <a:gdLst>
                <a:gd name="connsiteX0" fmla="*/ 60623 w 122591"/>
                <a:gd name="connsiteY0" fmla="*/ 32427 h 136703"/>
                <a:gd name="connsiteX1" fmla="*/ 0 w 122591"/>
                <a:gd name="connsiteY1" fmla="*/ 127692 h 136703"/>
                <a:gd name="connsiteX2" fmla="*/ 60623 w 122591"/>
                <a:gd name="connsiteY2" fmla="*/ 110371 h 136703"/>
                <a:gd name="connsiteX3" fmla="*/ 121246 w 122591"/>
                <a:gd name="connsiteY3" fmla="*/ 15107 h 136703"/>
                <a:gd name="connsiteX4" fmla="*/ 60623 w 122591"/>
                <a:gd name="connsiteY4" fmla="*/ 32427 h 136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36703">
                  <a:moveTo>
                    <a:pt x="60623" y="32427"/>
                  </a:moveTo>
                  <a:cubicBezTo>
                    <a:pt x="25981" y="67069"/>
                    <a:pt x="0" y="110371"/>
                    <a:pt x="0" y="127692"/>
                  </a:cubicBezTo>
                  <a:cubicBezTo>
                    <a:pt x="0" y="145013"/>
                    <a:pt x="25981" y="136353"/>
                    <a:pt x="60623" y="110371"/>
                  </a:cubicBezTo>
                  <a:cubicBezTo>
                    <a:pt x="95264" y="84390"/>
                    <a:pt x="121246" y="41088"/>
                    <a:pt x="121246" y="15107"/>
                  </a:cubicBezTo>
                  <a:cubicBezTo>
                    <a:pt x="129906" y="-10875"/>
                    <a:pt x="95264" y="-2214"/>
                    <a:pt x="60623" y="32427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0" name="Freeform: Shape 71">
              <a:extLst>
                <a:ext uri="{FF2B5EF4-FFF2-40B4-BE49-F238E27FC236}">
                  <a16:creationId xmlns:a16="http://schemas.microsoft.com/office/drawing/2014/main" xmlns="" id="{48C15DEF-CCF0-4803-9CE5-F34D889C1FB6}"/>
                </a:ext>
              </a:extLst>
            </p:cNvPr>
            <p:cNvSpPr/>
            <p:nvPr/>
          </p:nvSpPr>
          <p:spPr>
            <a:xfrm>
              <a:off x="2925064" y="3190947"/>
              <a:ext cx="5716" cy="91187"/>
            </a:xfrm>
            <a:custGeom>
              <a:avLst/>
              <a:gdLst>
                <a:gd name="connsiteX0" fmla="*/ 0 w 17321"/>
                <a:gd name="connsiteY0" fmla="*/ 6495 h 276308"/>
                <a:gd name="connsiteX1" fmla="*/ 0 w 17321"/>
                <a:gd name="connsiteY1" fmla="*/ 266308 h 276308"/>
                <a:gd name="connsiteX2" fmla="*/ 17321 w 17321"/>
                <a:gd name="connsiteY2" fmla="*/ 266308 h 276308"/>
                <a:gd name="connsiteX3" fmla="*/ 17321 w 17321"/>
                <a:gd name="connsiteY3" fmla="*/ 6495 h 276308"/>
                <a:gd name="connsiteX4" fmla="*/ 0 w 17321"/>
                <a:gd name="connsiteY4" fmla="*/ 6495 h 276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1" h="276308">
                  <a:moveTo>
                    <a:pt x="0" y="6495"/>
                  </a:moveTo>
                  <a:cubicBezTo>
                    <a:pt x="0" y="93100"/>
                    <a:pt x="0" y="179704"/>
                    <a:pt x="0" y="266308"/>
                  </a:cubicBezTo>
                  <a:cubicBezTo>
                    <a:pt x="0" y="274968"/>
                    <a:pt x="17321" y="283629"/>
                    <a:pt x="17321" y="266308"/>
                  </a:cubicBezTo>
                  <a:cubicBezTo>
                    <a:pt x="17321" y="179704"/>
                    <a:pt x="17321" y="93100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1" name="Freeform: Shape 72">
              <a:extLst>
                <a:ext uri="{FF2B5EF4-FFF2-40B4-BE49-F238E27FC236}">
                  <a16:creationId xmlns:a16="http://schemas.microsoft.com/office/drawing/2014/main" xmlns="" id="{F16C5C84-DEBD-43EB-A160-6B2A274CC638}"/>
                </a:ext>
              </a:extLst>
            </p:cNvPr>
            <p:cNvSpPr/>
            <p:nvPr/>
          </p:nvSpPr>
          <p:spPr>
            <a:xfrm>
              <a:off x="2907916" y="3255525"/>
              <a:ext cx="40013" cy="46721"/>
            </a:xfrm>
            <a:custGeom>
              <a:avLst/>
              <a:gdLst>
                <a:gd name="connsiteX0" fmla="*/ 0 w 121245"/>
                <a:gd name="connsiteY0" fmla="*/ 1346 h 141572"/>
                <a:gd name="connsiteX1" fmla="*/ 60623 w 121245"/>
                <a:gd name="connsiteY1" fmla="*/ 79290 h 141572"/>
                <a:gd name="connsiteX2" fmla="*/ 121246 w 121245"/>
                <a:gd name="connsiteY2" fmla="*/ 139913 h 141572"/>
                <a:gd name="connsiteX3" fmla="*/ 60623 w 121245"/>
                <a:gd name="connsiteY3" fmla="*/ 61969 h 141572"/>
                <a:gd name="connsiteX4" fmla="*/ 0 w 121245"/>
                <a:gd name="connsiteY4" fmla="*/ 1346 h 141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1572">
                  <a:moveTo>
                    <a:pt x="0" y="1346"/>
                  </a:moveTo>
                  <a:cubicBezTo>
                    <a:pt x="0" y="1346"/>
                    <a:pt x="25982" y="44648"/>
                    <a:pt x="60623" y="79290"/>
                  </a:cubicBezTo>
                  <a:cubicBezTo>
                    <a:pt x="95264" y="122592"/>
                    <a:pt x="121246" y="148573"/>
                    <a:pt x="121246" y="139913"/>
                  </a:cubicBezTo>
                  <a:cubicBezTo>
                    <a:pt x="121246" y="131252"/>
                    <a:pt x="95264" y="96611"/>
                    <a:pt x="60623" y="61969"/>
                  </a:cubicBezTo>
                  <a:cubicBezTo>
                    <a:pt x="25982" y="27327"/>
                    <a:pt x="0" y="-7314"/>
                    <a:pt x="0" y="1346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2" name="Freeform: Shape 73">
              <a:extLst>
                <a:ext uri="{FF2B5EF4-FFF2-40B4-BE49-F238E27FC236}">
                  <a16:creationId xmlns:a16="http://schemas.microsoft.com/office/drawing/2014/main" xmlns="" id="{317BB690-570B-49BF-8F0C-CCF642C29BAA}"/>
                </a:ext>
              </a:extLst>
            </p:cNvPr>
            <p:cNvSpPr/>
            <p:nvPr/>
          </p:nvSpPr>
          <p:spPr>
            <a:xfrm>
              <a:off x="2907916" y="3170226"/>
              <a:ext cx="40013" cy="45729"/>
            </a:xfrm>
            <a:custGeom>
              <a:avLst/>
              <a:gdLst>
                <a:gd name="connsiteX0" fmla="*/ 60623 w 121245"/>
                <a:gd name="connsiteY0" fmla="*/ 60623 h 138566"/>
                <a:gd name="connsiteX1" fmla="*/ 0 w 121245"/>
                <a:gd name="connsiteY1" fmla="*/ 138567 h 138566"/>
                <a:gd name="connsiteX2" fmla="*/ 60623 w 121245"/>
                <a:gd name="connsiteY2" fmla="*/ 77944 h 138566"/>
                <a:gd name="connsiteX3" fmla="*/ 121246 w 121245"/>
                <a:gd name="connsiteY3" fmla="*/ 0 h 138566"/>
                <a:gd name="connsiteX4" fmla="*/ 60623 w 121245"/>
                <a:gd name="connsiteY4" fmla="*/ 60623 h 138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8566">
                  <a:moveTo>
                    <a:pt x="60623" y="60623"/>
                  </a:moveTo>
                  <a:cubicBezTo>
                    <a:pt x="25982" y="103925"/>
                    <a:pt x="0" y="138567"/>
                    <a:pt x="0" y="138567"/>
                  </a:cubicBezTo>
                  <a:cubicBezTo>
                    <a:pt x="0" y="138567"/>
                    <a:pt x="25982" y="112586"/>
                    <a:pt x="60623" y="77944"/>
                  </a:cubicBezTo>
                  <a:cubicBezTo>
                    <a:pt x="95264" y="43302"/>
                    <a:pt x="121246" y="8660"/>
                    <a:pt x="121246" y="0"/>
                  </a:cubicBezTo>
                  <a:cubicBezTo>
                    <a:pt x="121246" y="0"/>
                    <a:pt x="95264" y="25981"/>
                    <a:pt x="60623" y="60623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3" name="Freeform: Shape 68">
              <a:extLst>
                <a:ext uri="{FF2B5EF4-FFF2-40B4-BE49-F238E27FC236}">
                  <a16:creationId xmlns:a16="http://schemas.microsoft.com/office/drawing/2014/main" xmlns="" id="{3DC03B0E-4E51-45DB-AAA3-66AD44DAFCF0}"/>
                </a:ext>
              </a:extLst>
            </p:cNvPr>
            <p:cNvSpPr/>
            <p:nvPr/>
          </p:nvSpPr>
          <p:spPr>
            <a:xfrm>
              <a:off x="2827890" y="3166926"/>
              <a:ext cx="6299" cy="140931"/>
            </a:xfrm>
            <a:custGeom>
              <a:avLst/>
              <a:gdLst>
                <a:gd name="connsiteX0" fmla="*/ 0 w 19087"/>
                <a:gd name="connsiteY0" fmla="*/ 10000 h 427040"/>
                <a:gd name="connsiteX1" fmla="*/ 0 w 19087"/>
                <a:gd name="connsiteY1" fmla="*/ 417040 h 427040"/>
                <a:gd name="connsiteX2" fmla="*/ 17321 w 19087"/>
                <a:gd name="connsiteY2" fmla="*/ 417040 h 427040"/>
                <a:gd name="connsiteX3" fmla="*/ 17321 w 19087"/>
                <a:gd name="connsiteY3" fmla="*/ 10000 h 427040"/>
                <a:gd name="connsiteX4" fmla="*/ 0 w 19087"/>
                <a:gd name="connsiteY4" fmla="*/ 10000 h 427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87" h="427040">
                  <a:moveTo>
                    <a:pt x="0" y="10000"/>
                  </a:moveTo>
                  <a:cubicBezTo>
                    <a:pt x="0" y="148567"/>
                    <a:pt x="0" y="287134"/>
                    <a:pt x="0" y="417040"/>
                  </a:cubicBezTo>
                  <a:cubicBezTo>
                    <a:pt x="0" y="425700"/>
                    <a:pt x="17321" y="434361"/>
                    <a:pt x="17321" y="417040"/>
                  </a:cubicBezTo>
                  <a:cubicBezTo>
                    <a:pt x="17321" y="278473"/>
                    <a:pt x="17321" y="139906"/>
                    <a:pt x="17321" y="10000"/>
                  </a:cubicBezTo>
                  <a:cubicBezTo>
                    <a:pt x="25981" y="1340"/>
                    <a:pt x="0" y="-7321"/>
                    <a:pt x="0" y="1000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4" name="Freeform: Shape 69">
              <a:extLst>
                <a:ext uri="{FF2B5EF4-FFF2-40B4-BE49-F238E27FC236}">
                  <a16:creationId xmlns:a16="http://schemas.microsoft.com/office/drawing/2014/main" xmlns="" id="{D07BEECA-0195-4AD1-A732-8DC2AD4840CD}"/>
                </a:ext>
              </a:extLst>
            </p:cNvPr>
            <p:cNvSpPr/>
            <p:nvPr/>
          </p:nvSpPr>
          <p:spPr>
            <a:xfrm>
              <a:off x="2810741" y="3148429"/>
              <a:ext cx="40013" cy="48074"/>
            </a:xfrm>
            <a:custGeom>
              <a:avLst/>
              <a:gdLst>
                <a:gd name="connsiteX0" fmla="*/ 0 w 121245"/>
                <a:gd name="connsiteY0" fmla="*/ 5425 h 145670"/>
                <a:gd name="connsiteX1" fmla="*/ 60623 w 121245"/>
                <a:gd name="connsiteY1" fmla="*/ 92030 h 145670"/>
                <a:gd name="connsiteX2" fmla="*/ 121246 w 121245"/>
                <a:gd name="connsiteY2" fmla="*/ 143992 h 145670"/>
                <a:gd name="connsiteX3" fmla="*/ 60623 w 121245"/>
                <a:gd name="connsiteY3" fmla="*/ 57388 h 145670"/>
                <a:gd name="connsiteX4" fmla="*/ 0 w 121245"/>
                <a:gd name="connsiteY4" fmla="*/ 5425 h 145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5670">
                  <a:moveTo>
                    <a:pt x="0" y="5425"/>
                  </a:moveTo>
                  <a:cubicBezTo>
                    <a:pt x="0" y="22746"/>
                    <a:pt x="25982" y="57388"/>
                    <a:pt x="60623" y="92030"/>
                  </a:cubicBezTo>
                  <a:cubicBezTo>
                    <a:pt x="95265" y="126671"/>
                    <a:pt x="121246" y="152652"/>
                    <a:pt x="121246" y="143992"/>
                  </a:cubicBezTo>
                  <a:cubicBezTo>
                    <a:pt x="121246" y="135332"/>
                    <a:pt x="95265" y="100690"/>
                    <a:pt x="60623" y="57388"/>
                  </a:cubicBezTo>
                  <a:cubicBezTo>
                    <a:pt x="34642" y="14086"/>
                    <a:pt x="0" y="-11895"/>
                    <a:pt x="0" y="542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5" name="Freeform: Shape 70">
              <a:extLst>
                <a:ext uri="{FF2B5EF4-FFF2-40B4-BE49-F238E27FC236}">
                  <a16:creationId xmlns:a16="http://schemas.microsoft.com/office/drawing/2014/main" xmlns="" id="{F2D6D1DB-7130-45DA-AD39-358E6D2956DE}"/>
                </a:ext>
              </a:extLst>
            </p:cNvPr>
            <p:cNvSpPr/>
            <p:nvPr/>
          </p:nvSpPr>
          <p:spPr>
            <a:xfrm>
              <a:off x="2810741" y="3278280"/>
              <a:ext cx="40013" cy="48074"/>
            </a:xfrm>
            <a:custGeom>
              <a:avLst/>
              <a:gdLst>
                <a:gd name="connsiteX0" fmla="*/ 0 w 121245"/>
                <a:gd name="connsiteY0" fmla="*/ 140245 h 145670"/>
                <a:gd name="connsiteX1" fmla="*/ 60623 w 121245"/>
                <a:gd name="connsiteY1" fmla="*/ 88283 h 145670"/>
                <a:gd name="connsiteX2" fmla="*/ 121246 w 121245"/>
                <a:gd name="connsiteY2" fmla="*/ 1679 h 145670"/>
                <a:gd name="connsiteX3" fmla="*/ 60623 w 121245"/>
                <a:gd name="connsiteY3" fmla="*/ 53641 h 145670"/>
                <a:gd name="connsiteX4" fmla="*/ 0 w 121245"/>
                <a:gd name="connsiteY4" fmla="*/ 140245 h 145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5670">
                  <a:moveTo>
                    <a:pt x="0" y="140245"/>
                  </a:moveTo>
                  <a:cubicBezTo>
                    <a:pt x="0" y="157566"/>
                    <a:pt x="25982" y="131585"/>
                    <a:pt x="60623" y="88283"/>
                  </a:cubicBezTo>
                  <a:cubicBezTo>
                    <a:pt x="95265" y="44981"/>
                    <a:pt x="121246" y="10339"/>
                    <a:pt x="121246" y="1679"/>
                  </a:cubicBezTo>
                  <a:cubicBezTo>
                    <a:pt x="121246" y="-6982"/>
                    <a:pt x="95265" y="18999"/>
                    <a:pt x="60623" y="53641"/>
                  </a:cubicBezTo>
                  <a:cubicBezTo>
                    <a:pt x="34642" y="88283"/>
                    <a:pt x="0" y="131585"/>
                    <a:pt x="0" y="14024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6" name="Freeform: Shape 65">
              <a:extLst>
                <a:ext uri="{FF2B5EF4-FFF2-40B4-BE49-F238E27FC236}">
                  <a16:creationId xmlns:a16="http://schemas.microsoft.com/office/drawing/2014/main" xmlns="" id="{143F6213-502B-4503-A3B9-920F71E71A07}"/>
                </a:ext>
              </a:extLst>
            </p:cNvPr>
            <p:cNvSpPr/>
            <p:nvPr/>
          </p:nvSpPr>
          <p:spPr>
            <a:xfrm>
              <a:off x="2733571" y="3070907"/>
              <a:ext cx="5716" cy="334126"/>
            </a:xfrm>
            <a:custGeom>
              <a:avLst/>
              <a:gdLst>
                <a:gd name="connsiteX0" fmla="*/ 0 w 17320"/>
                <a:gd name="connsiteY0" fmla="*/ 6495 h 1012443"/>
                <a:gd name="connsiteX1" fmla="*/ 0 w 17320"/>
                <a:gd name="connsiteY1" fmla="*/ 1002444 h 1012443"/>
                <a:gd name="connsiteX2" fmla="*/ 17321 w 17320"/>
                <a:gd name="connsiteY2" fmla="*/ 1002444 h 1012443"/>
                <a:gd name="connsiteX3" fmla="*/ 17321 w 17320"/>
                <a:gd name="connsiteY3" fmla="*/ 6495 h 1012443"/>
                <a:gd name="connsiteX4" fmla="*/ 0 w 17320"/>
                <a:gd name="connsiteY4" fmla="*/ 6495 h 1012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1012443">
                  <a:moveTo>
                    <a:pt x="0" y="6495"/>
                  </a:moveTo>
                  <a:cubicBezTo>
                    <a:pt x="0" y="335591"/>
                    <a:pt x="0" y="673348"/>
                    <a:pt x="0" y="1002444"/>
                  </a:cubicBezTo>
                  <a:cubicBezTo>
                    <a:pt x="0" y="1011104"/>
                    <a:pt x="17321" y="1019764"/>
                    <a:pt x="17321" y="1002444"/>
                  </a:cubicBezTo>
                  <a:cubicBezTo>
                    <a:pt x="17321" y="673348"/>
                    <a:pt x="17321" y="335591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7" name="Freeform: Shape 66">
              <a:extLst>
                <a:ext uri="{FF2B5EF4-FFF2-40B4-BE49-F238E27FC236}">
                  <a16:creationId xmlns:a16="http://schemas.microsoft.com/office/drawing/2014/main" xmlns="" id="{7ECCA6D7-104D-4232-B328-EA82AD0357F2}"/>
                </a:ext>
              </a:extLst>
            </p:cNvPr>
            <p:cNvSpPr/>
            <p:nvPr/>
          </p:nvSpPr>
          <p:spPr>
            <a:xfrm>
              <a:off x="2716423" y="3055506"/>
              <a:ext cx="40013" cy="45586"/>
            </a:xfrm>
            <a:custGeom>
              <a:avLst/>
              <a:gdLst>
                <a:gd name="connsiteX0" fmla="*/ 0 w 121245"/>
                <a:gd name="connsiteY0" fmla="*/ 18520 h 138132"/>
                <a:gd name="connsiteX1" fmla="*/ 60623 w 121245"/>
                <a:gd name="connsiteY1" fmla="*/ 113784 h 138132"/>
                <a:gd name="connsiteX2" fmla="*/ 121246 w 121245"/>
                <a:gd name="connsiteY2" fmla="*/ 122445 h 138132"/>
                <a:gd name="connsiteX3" fmla="*/ 60623 w 121245"/>
                <a:gd name="connsiteY3" fmla="*/ 27180 h 138132"/>
                <a:gd name="connsiteX4" fmla="*/ 0 w 121245"/>
                <a:gd name="connsiteY4" fmla="*/ 18520 h 138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8132">
                  <a:moveTo>
                    <a:pt x="0" y="18520"/>
                  </a:moveTo>
                  <a:cubicBezTo>
                    <a:pt x="0" y="44501"/>
                    <a:pt x="25981" y="87803"/>
                    <a:pt x="60623" y="113784"/>
                  </a:cubicBezTo>
                  <a:cubicBezTo>
                    <a:pt x="95264" y="139766"/>
                    <a:pt x="121246" y="148426"/>
                    <a:pt x="121246" y="122445"/>
                  </a:cubicBezTo>
                  <a:cubicBezTo>
                    <a:pt x="121246" y="105124"/>
                    <a:pt x="95264" y="53161"/>
                    <a:pt x="60623" y="27180"/>
                  </a:cubicBezTo>
                  <a:cubicBezTo>
                    <a:pt x="25981" y="-7461"/>
                    <a:pt x="0" y="-7461"/>
                    <a:pt x="0" y="1852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8" name="Freeform: Shape 67">
              <a:extLst>
                <a:ext uri="{FF2B5EF4-FFF2-40B4-BE49-F238E27FC236}">
                  <a16:creationId xmlns:a16="http://schemas.microsoft.com/office/drawing/2014/main" xmlns="" id="{A7C328F0-3888-48EB-A883-4D0F359C108B}"/>
                </a:ext>
              </a:extLst>
            </p:cNvPr>
            <p:cNvSpPr/>
            <p:nvPr/>
          </p:nvSpPr>
          <p:spPr>
            <a:xfrm>
              <a:off x="2716423" y="3373691"/>
              <a:ext cx="40013" cy="45586"/>
            </a:xfrm>
            <a:custGeom>
              <a:avLst/>
              <a:gdLst>
                <a:gd name="connsiteX0" fmla="*/ 60623 w 121245"/>
                <a:gd name="connsiteY0" fmla="*/ 24348 h 138132"/>
                <a:gd name="connsiteX1" fmla="*/ 0 w 121245"/>
                <a:gd name="connsiteY1" fmla="*/ 119612 h 138132"/>
                <a:gd name="connsiteX2" fmla="*/ 60623 w 121245"/>
                <a:gd name="connsiteY2" fmla="*/ 110952 h 138132"/>
                <a:gd name="connsiteX3" fmla="*/ 121246 w 121245"/>
                <a:gd name="connsiteY3" fmla="*/ 15687 h 138132"/>
                <a:gd name="connsiteX4" fmla="*/ 60623 w 121245"/>
                <a:gd name="connsiteY4" fmla="*/ 24348 h 138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8132">
                  <a:moveTo>
                    <a:pt x="60623" y="24348"/>
                  </a:moveTo>
                  <a:cubicBezTo>
                    <a:pt x="25981" y="50329"/>
                    <a:pt x="0" y="93631"/>
                    <a:pt x="0" y="119612"/>
                  </a:cubicBezTo>
                  <a:cubicBezTo>
                    <a:pt x="0" y="145594"/>
                    <a:pt x="25981" y="145594"/>
                    <a:pt x="60623" y="110952"/>
                  </a:cubicBezTo>
                  <a:cubicBezTo>
                    <a:pt x="95264" y="76310"/>
                    <a:pt x="121246" y="33008"/>
                    <a:pt x="121246" y="15687"/>
                  </a:cubicBezTo>
                  <a:cubicBezTo>
                    <a:pt x="121246" y="-10294"/>
                    <a:pt x="95264" y="-1633"/>
                    <a:pt x="60623" y="24348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9" name="Freeform: Shape 62">
              <a:extLst>
                <a:ext uri="{FF2B5EF4-FFF2-40B4-BE49-F238E27FC236}">
                  <a16:creationId xmlns:a16="http://schemas.microsoft.com/office/drawing/2014/main" xmlns="" id="{4F697E73-0D29-449B-8DF0-CF14B2105F34}"/>
                </a:ext>
              </a:extLst>
            </p:cNvPr>
            <p:cNvSpPr/>
            <p:nvPr/>
          </p:nvSpPr>
          <p:spPr>
            <a:xfrm>
              <a:off x="2639253" y="3008743"/>
              <a:ext cx="5716" cy="459168"/>
            </a:xfrm>
            <a:custGeom>
              <a:avLst/>
              <a:gdLst>
                <a:gd name="connsiteX0" fmla="*/ 0 w 17321"/>
                <a:gd name="connsiteY0" fmla="*/ 12991 h 1391337"/>
                <a:gd name="connsiteX1" fmla="*/ 0 w 17321"/>
                <a:gd name="connsiteY1" fmla="*/ 1381337 h 1391337"/>
                <a:gd name="connsiteX2" fmla="*/ 17321 w 17321"/>
                <a:gd name="connsiteY2" fmla="*/ 1381337 h 1391337"/>
                <a:gd name="connsiteX3" fmla="*/ 17321 w 17321"/>
                <a:gd name="connsiteY3" fmla="*/ 12991 h 1391337"/>
                <a:gd name="connsiteX4" fmla="*/ 0 w 17321"/>
                <a:gd name="connsiteY4" fmla="*/ 12991 h 1391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1" h="1391337">
                  <a:moveTo>
                    <a:pt x="0" y="12991"/>
                  </a:moveTo>
                  <a:cubicBezTo>
                    <a:pt x="0" y="471993"/>
                    <a:pt x="0" y="930995"/>
                    <a:pt x="0" y="1381337"/>
                  </a:cubicBezTo>
                  <a:cubicBezTo>
                    <a:pt x="0" y="1389997"/>
                    <a:pt x="17321" y="1398658"/>
                    <a:pt x="17321" y="1381337"/>
                  </a:cubicBezTo>
                  <a:cubicBezTo>
                    <a:pt x="17321" y="922335"/>
                    <a:pt x="17321" y="463332"/>
                    <a:pt x="17321" y="12991"/>
                  </a:cubicBezTo>
                  <a:cubicBezTo>
                    <a:pt x="17321" y="-4330"/>
                    <a:pt x="0" y="-4330"/>
                    <a:pt x="0" y="1299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0" name="Freeform: Shape 63">
              <a:extLst>
                <a:ext uri="{FF2B5EF4-FFF2-40B4-BE49-F238E27FC236}">
                  <a16:creationId xmlns:a16="http://schemas.microsoft.com/office/drawing/2014/main" xmlns="" id="{47ACC537-C3F8-414C-891D-226A2C25001A}"/>
                </a:ext>
              </a:extLst>
            </p:cNvPr>
            <p:cNvSpPr/>
            <p:nvPr/>
          </p:nvSpPr>
          <p:spPr>
            <a:xfrm>
              <a:off x="2622105" y="2996497"/>
              <a:ext cx="40013" cy="40429"/>
            </a:xfrm>
            <a:custGeom>
              <a:avLst/>
              <a:gdLst>
                <a:gd name="connsiteX0" fmla="*/ 60623 w 121245"/>
                <a:gd name="connsiteY0" fmla="*/ 6795 h 122504"/>
                <a:gd name="connsiteX1" fmla="*/ 0 w 121245"/>
                <a:gd name="connsiteY1" fmla="*/ 41437 h 122504"/>
                <a:gd name="connsiteX2" fmla="*/ 60623 w 121245"/>
                <a:gd name="connsiteY2" fmla="*/ 119381 h 122504"/>
                <a:gd name="connsiteX3" fmla="*/ 121246 w 121245"/>
                <a:gd name="connsiteY3" fmla="*/ 84739 h 122504"/>
                <a:gd name="connsiteX4" fmla="*/ 60623 w 121245"/>
                <a:gd name="connsiteY4" fmla="*/ 6795 h 122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2504">
                  <a:moveTo>
                    <a:pt x="60623" y="6795"/>
                  </a:moveTo>
                  <a:cubicBezTo>
                    <a:pt x="25982" y="-10526"/>
                    <a:pt x="0" y="6795"/>
                    <a:pt x="0" y="41437"/>
                  </a:cubicBezTo>
                  <a:cubicBezTo>
                    <a:pt x="0" y="76078"/>
                    <a:pt x="25982" y="110720"/>
                    <a:pt x="60623" y="119381"/>
                  </a:cubicBezTo>
                  <a:cubicBezTo>
                    <a:pt x="95264" y="128041"/>
                    <a:pt x="121246" y="119381"/>
                    <a:pt x="121246" y="84739"/>
                  </a:cubicBezTo>
                  <a:cubicBezTo>
                    <a:pt x="121246" y="58758"/>
                    <a:pt x="95264" y="24116"/>
                    <a:pt x="60623" y="67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1" name="Freeform: Shape 64">
              <a:extLst>
                <a:ext uri="{FF2B5EF4-FFF2-40B4-BE49-F238E27FC236}">
                  <a16:creationId xmlns:a16="http://schemas.microsoft.com/office/drawing/2014/main" xmlns="" id="{FB08B7CA-B922-4613-A1B1-CA6D2D81286B}"/>
                </a:ext>
              </a:extLst>
            </p:cNvPr>
            <p:cNvSpPr/>
            <p:nvPr/>
          </p:nvSpPr>
          <p:spPr>
            <a:xfrm>
              <a:off x="2622105" y="3434958"/>
              <a:ext cx="40013" cy="40470"/>
            </a:xfrm>
            <a:custGeom>
              <a:avLst/>
              <a:gdLst>
                <a:gd name="connsiteX0" fmla="*/ 60623 w 121245"/>
                <a:gd name="connsiteY0" fmla="*/ 3248 h 122628"/>
                <a:gd name="connsiteX1" fmla="*/ 0 w 121245"/>
                <a:gd name="connsiteY1" fmla="*/ 81191 h 122628"/>
                <a:gd name="connsiteX2" fmla="*/ 60623 w 121245"/>
                <a:gd name="connsiteY2" fmla="*/ 115833 h 122628"/>
                <a:gd name="connsiteX3" fmla="*/ 121246 w 121245"/>
                <a:gd name="connsiteY3" fmla="*/ 29229 h 122628"/>
                <a:gd name="connsiteX4" fmla="*/ 60623 w 121245"/>
                <a:gd name="connsiteY4" fmla="*/ 3248 h 122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2628">
                  <a:moveTo>
                    <a:pt x="60623" y="3248"/>
                  </a:moveTo>
                  <a:cubicBezTo>
                    <a:pt x="25982" y="11908"/>
                    <a:pt x="0" y="46550"/>
                    <a:pt x="0" y="81191"/>
                  </a:cubicBezTo>
                  <a:cubicBezTo>
                    <a:pt x="0" y="115833"/>
                    <a:pt x="25982" y="133154"/>
                    <a:pt x="60623" y="115833"/>
                  </a:cubicBezTo>
                  <a:cubicBezTo>
                    <a:pt x="95264" y="98512"/>
                    <a:pt x="121246" y="63871"/>
                    <a:pt x="121246" y="29229"/>
                  </a:cubicBezTo>
                  <a:cubicBezTo>
                    <a:pt x="121246" y="3248"/>
                    <a:pt x="95264" y="-5413"/>
                    <a:pt x="60623" y="3248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2" name="Freeform: Shape 59">
              <a:extLst>
                <a:ext uri="{FF2B5EF4-FFF2-40B4-BE49-F238E27FC236}">
                  <a16:creationId xmlns:a16="http://schemas.microsoft.com/office/drawing/2014/main" xmlns="" id="{5DEBC7F5-BD6C-42E1-85D7-9456AB38FBE7}"/>
                </a:ext>
              </a:extLst>
            </p:cNvPr>
            <p:cNvSpPr/>
            <p:nvPr/>
          </p:nvSpPr>
          <p:spPr>
            <a:xfrm>
              <a:off x="2542079" y="2995440"/>
              <a:ext cx="5716" cy="486762"/>
            </a:xfrm>
            <a:custGeom>
              <a:avLst/>
              <a:gdLst>
                <a:gd name="connsiteX0" fmla="*/ 0 w 17320"/>
                <a:gd name="connsiteY0" fmla="*/ 10000 h 1474950"/>
                <a:gd name="connsiteX1" fmla="*/ 0 w 17320"/>
                <a:gd name="connsiteY1" fmla="*/ 1464951 h 1474950"/>
                <a:gd name="connsiteX2" fmla="*/ 17321 w 17320"/>
                <a:gd name="connsiteY2" fmla="*/ 1464951 h 1474950"/>
                <a:gd name="connsiteX3" fmla="*/ 17321 w 17320"/>
                <a:gd name="connsiteY3" fmla="*/ 10000 h 1474950"/>
                <a:gd name="connsiteX4" fmla="*/ 0 w 17320"/>
                <a:gd name="connsiteY4" fmla="*/ 10000 h 1474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1474950">
                  <a:moveTo>
                    <a:pt x="0" y="10000"/>
                  </a:moveTo>
                  <a:cubicBezTo>
                    <a:pt x="0" y="494984"/>
                    <a:pt x="0" y="979967"/>
                    <a:pt x="0" y="1464951"/>
                  </a:cubicBezTo>
                  <a:cubicBezTo>
                    <a:pt x="0" y="1473611"/>
                    <a:pt x="17321" y="1482271"/>
                    <a:pt x="17321" y="1464951"/>
                  </a:cubicBezTo>
                  <a:cubicBezTo>
                    <a:pt x="17321" y="979967"/>
                    <a:pt x="17321" y="494984"/>
                    <a:pt x="17321" y="10000"/>
                  </a:cubicBezTo>
                  <a:cubicBezTo>
                    <a:pt x="17321" y="1340"/>
                    <a:pt x="0" y="-7321"/>
                    <a:pt x="0" y="1000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3" name="Freeform: Shape 60">
              <a:extLst>
                <a:ext uri="{FF2B5EF4-FFF2-40B4-BE49-F238E27FC236}">
                  <a16:creationId xmlns:a16="http://schemas.microsoft.com/office/drawing/2014/main" xmlns="" id="{93BF1928-F8D5-4803-935D-DFE22E5682FF}"/>
                </a:ext>
              </a:extLst>
            </p:cNvPr>
            <p:cNvSpPr/>
            <p:nvPr/>
          </p:nvSpPr>
          <p:spPr>
            <a:xfrm>
              <a:off x="2524930" y="2984005"/>
              <a:ext cx="40457" cy="43316"/>
            </a:xfrm>
            <a:custGeom>
              <a:avLst/>
              <a:gdLst>
                <a:gd name="connsiteX0" fmla="*/ 60623 w 122591"/>
                <a:gd name="connsiteY0" fmla="*/ 1346 h 131252"/>
                <a:gd name="connsiteX1" fmla="*/ 0 w 122591"/>
                <a:gd name="connsiteY1" fmla="*/ 79290 h 131252"/>
                <a:gd name="connsiteX2" fmla="*/ 60623 w 122591"/>
                <a:gd name="connsiteY2" fmla="*/ 131252 h 131252"/>
                <a:gd name="connsiteX3" fmla="*/ 121246 w 122591"/>
                <a:gd name="connsiteY3" fmla="*/ 61969 h 131252"/>
                <a:gd name="connsiteX4" fmla="*/ 60623 w 122591"/>
                <a:gd name="connsiteY4" fmla="*/ 1346 h 131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31252">
                  <a:moveTo>
                    <a:pt x="60623" y="1346"/>
                  </a:moveTo>
                  <a:cubicBezTo>
                    <a:pt x="25982" y="10006"/>
                    <a:pt x="0" y="44648"/>
                    <a:pt x="0" y="79290"/>
                  </a:cubicBezTo>
                  <a:cubicBezTo>
                    <a:pt x="0" y="113931"/>
                    <a:pt x="25982" y="131252"/>
                    <a:pt x="60623" y="131252"/>
                  </a:cubicBezTo>
                  <a:cubicBezTo>
                    <a:pt x="95265" y="131252"/>
                    <a:pt x="121246" y="96611"/>
                    <a:pt x="121246" y="61969"/>
                  </a:cubicBezTo>
                  <a:cubicBezTo>
                    <a:pt x="129906" y="27327"/>
                    <a:pt x="95265" y="-7314"/>
                    <a:pt x="60623" y="1346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4" name="Freeform: Shape 61">
              <a:extLst>
                <a:ext uri="{FF2B5EF4-FFF2-40B4-BE49-F238E27FC236}">
                  <a16:creationId xmlns:a16="http://schemas.microsoft.com/office/drawing/2014/main" xmlns="" id="{2C5AC0BC-1DD7-47F8-A443-1403F595320C}"/>
                </a:ext>
              </a:extLst>
            </p:cNvPr>
            <p:cNvSpPr/>
            <p:nvPr/>
          </p:nvSpPr>
          <p:spPr>
            <a:xfrm>
              <a:off x="2524930" y="3447462"/>
              <a:ext cx="40457" cy="43316"/>
            </a:xfrm>
            <a:custGeom>
              <a:avLst/>
              <a:gdLst>
                <a:gd name="connsiteX0" fmla="*/ 60623 w 122591"/>
                <a:gd name="connsiteY0" fmla="*/ 0 h 131252"/>
                <a:gd name="connsiteX1" fmla="*/ 0 w 122591"/>
                <a:gd name="connsiteY1" fmla="*/ 51963 h 131252"/>
                <a:gd name="connsiteX2" fmla="*/ 60623 w 122591"/>
                <a:gd name="connsiteY2" fmla="*/ 129906 h 131252"/>
                <a:gd name="connsiteX3" fmla="*/ 121246 w 122591"/>
                <a:gd name="connsiteY3" fmla="*/ 69283 h 131252"/>
                <a:gd name="connsiteX4" fmla="*/ 60623 w 122591"/>
                <a:gd name="connsiteY4" fmla="*/ 0 h 131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31252">
                  <a:moveTo>
                    <a:pt x="60623" y="0"/>
                  </a:moveTo>
                  <a:cubicBezTo>
                    <a:pt x="25982" y="0"/>
                    <a:pt x="0" y="17321"/>
                    <a:pt x="0" y="51963"/>
                  </a:cubicBezTo>
                  <a:cubicBezTo>
                    <a:pt x="0" y="86604"/>
                    <a:pt x="25982" y="121246"/>
                    <a:pt x="60623" y="129906"/>
                  </a:cubicBezTo>
                  <a:cubicBezTo>
                    <a:pt x="95265" y="138567"/>
                    <a:pt x="121246" y="103925"/>
                    <a:pt x="121246" y="69283"/>
                  </a:cubicBezTo>
                  <a:cubicBezTo>
                    <a:pt x="129906" y="34642"/>
                    <a:pt x="95265" y="8660"/>
                    <a:pt x="60623" y="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5" name="Freeform: Shape 56">
              <a:extLst>
                <a:ext uri="{FF2B5EF4-FFF2-40B4-BE49-F238E27FC236}">
                  <a16:creationId xmlns:a16="http://schemas.microsoft.com/office/drawing/2014/main" xmlns="" id="{844B664F-61F7-45C9-8A6D-A4D75E84AB04}"/>
                </a:ext>
              </a:extLst>
            </p:cNvPr>
            <p:cNvSpPr/>
            <p:nvPr/>
          </p:nvSpPr>
          <p:spPr>
            <a:xfrm>
              <a:off x="2447761" y="3032595"/>
              <a:ext cx="5716" cy="412452"/>
            </a:xfrm>
            <a:custGeom>
              <a:avLst/>
              <a:gdLst>
                <a:gd name="connsiteX0" fmla="*/ 0 w 17320"/>
                <a:gd name="connsiteY0" fmla="*/ 10000 h 1249779"/>
                <a:gd name="connsiteX1" fmla="*/ 0 w 17320"/>
                <a:gd name="connsiteY1" fmla="*/ 1239780 h 1249779"/>
                <a:gd name="connsiteX2" fmla="*/ 17321 w 17320"/>
                <a:gd name="connsiteY2" fmla="*/ 1239780 h 1249779"/>
                <a:gd name="connsiteX3" fmla="*/ 17321 w 17320"/>
                <a:gd name="connsiteY3" fmla="*/ 10000 h 1249779"/>
                <a:gd name="connsiteX4" fmla="*/ 0 w 17320"/>
                <a:gd name="connsiteY4" fmla="*/ 10000 h 12497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1249779">
                  <a:moveTo>
                    <a:pt x="0" y="10000"/>
                  </a:moveTo>
                  <a:cubicBezTo>
                    <a:pt x="0" y="417040"/>
                    <a:pt x="0" y="832740"/>
                    <a:pt x="0" y="1239780"/>
                  </a:cubicBezTo>
                  <a:cubicBezTo>
                    <a:pt x="0" y="1248440"/>
                    <a:pt x="17321" y="1257101"/>
                    <a:pt x="17321" y="1239780"/>
                  </a:cubicBezTo>
                  <a:cubicBezTo>
                    <a:pt x="17321" y="832740"/>
                    <a:pt x="17321" y="417040"/>
                    <a:pt x="17321" y="10000"/>
                  </a:cubicBezTo>
                  <a:cubicBezTo>
                    <a:pt x="17321" y="1340"/>
                    <a:pt x="0" y="-7321"/>
                    <a:pt x="0" y="1000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6" name="Freeform: Shape 57">
              <a:extLst>
                <a:ext uri="{FF2B5EF4-FFF2-40B4-BE49-F238E27FC236}">
                  <a16:creationId xmlns:a16="http://schemas.microsoft.com/office/drawing/2014/main" xmlns="" id="{F5404E37-9581-46F8-8099-DB1B728500FD}"/>
                </a:ext>
              </a:extLst>
            </p:cNvPr>
            <p:cNvSpPr/>
            <p:nvPr/>
          </p:nvSpPr>
          <p:spPr>
            <a:xfrm>
              <a:off x="2430612" y="3019477"/>
              <a:ext cx="40013" cy="44460"/>
            </a:xfrm>
            <a:custGeom>
              <a:avLst/>
              <a:gdLst>
                <a:gd name="connsiteX0" fmla="*/ 60623 w 121245"/>
                <a:gd name="connsiteY0" fmla="*/ 15107 h 134719"/>
                <a:gd name="connsiteX1" fmla="*/ 0 w 121245"/>
                <a:gd name="connsiteY1" fmla="*/ 110371 h 134719"/>
                <a:gd name="connsiteX2" fmla="*/ 60623 w 121245"/>
                <a:gd name="connsiteY2" fmla="*/ 119032 h 134719"/>
                <a:gd name="connsiteX3" fmla="*/ 121246 w 121245"/>
                <a:gd name="connsiteY3" fmla="*/ 32427 h 134719"/>
                <a:gd name="connsiteX4" fmla="*/ 60623 w 121245"/>
                <a:gd name="connsiteY4" fmla="*/ 15107 h 134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4719">
                  <a:moveTo>
                    <a:pt x="60623" y="15107"/>
                  </a:moveTo>
                  <a:cubicBezTo>
                    <a:pt x="25981" y="41088"/>
                    <a:pt x="0" y="84390"/>
                    <a:pt x="0" y="110371"/>
                  </a:cubicBezTo>
                  <a:cubicBezTo>
                    <a:pt x="0" y="136352"/>
                    <a:pt x="25981" y="145013"/>
                    <a:pt x="60623" y="119032"/>
                  </a:cubicBezTo>
                  <a:cubicBezTo>
                    <a:pt x="95264" y="101711"/>
                    <a:pt x="121246" y="58409"/>
                    <a:pt x="121246" y="32427"/>
                  </a:cubicBezTo>
                  <a:cubicBezTo>
                    <a:pt x="121246" y="-2214"/>
                    <a:pt x="95264" y="-10875"/>
                    <a:pt x="60623" y="15107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7" name="Freeform: Shape 58">
              <a:extLst>
                <a:ext uri="{FF2B5EF4-FFF2-40B4-BE49-F238E27FC236}">
                  <a16:creationId xmlns:a16="http://schemas.microsoft.com/office/drawing/2014/main" xmlns="" id="{633AD114-BE12-45D7-BB37-EC0EA716CA01}"/>
                </a:ext>
              </a:extLst>
            </p:cNvPr>
            <p:cNvSpPr/>
            <p:nvPr/>
          </p:nvSpPr>
          <p:spPr>
            <a:xfrm>
              <a:off x="2430612" y="3412040"/>
              <a:ext cx="40013" cy="43267"/>
            </a:xfrm>
            <a:custGeom>
              <a:avLst/>
              <a:gdLst>
                <a:gd name="connsiteX0" fmla="*/ 60623 w 121245"/>
                <a:gd name="connsiteY0" fmla="*/ 12072 h 131103"/>
                <a:gd name="connsiteX1" fmla="*/ 0 w 121245"/>
                <a:gd name="connsiteY1" fmla="*/ 20732 h 131103"/>
                <a:gd name="connsiteX2" fmla="*/ 60623 w 121245"/>
                <a:gd name="connsiteY2" fmla="*/ 115997 h 131103"/>
                <a:gd name="connsiteX3" fmla="*/ 121246 w 121245"/>
                <a:gd name="connsiteY3" fmla="*/ 98676 h 131103"/>
                <a:gd name="connsiteX4" fmla="*/ 60623 w 121245"/>
                <a:gd name="connsiteY4" fmla="*/ 12072 h 1311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1103">
                  <a:moveTo>
                    <a:pt x="60623" y="12072"/>
                  </a:moveTo>
                  <a:cubicBezTo>
                    <a:pt x="25981" y="-5249"/>
                    <a:pt x="0" y="-5249"/>
                    <a:pt x="0" y="20732"/>
                  </a:cubicBezTo>
                  <a:cubicBezTo>
                    <a:pt x="0" y="46713"/>
                    <a:pt x="25981" y="90015"/>
                    <a:pt x="60623" y="115997"/>
                  </a:cubicBezTo>
                  <a:cubicBezTo>
                    <a:pt x="95264" y="141978"/>
                    <a:pt x="121246" y="133317"/>
                    <a:pt x="121246" y="98676"/>
                  </a:cubicBezTo>
                  <a:cubicBezTo>
                    <a:pt x="121246" y="72695"/>
                    <a:pt x="95264" y="29393"/>
                    <a:pt x="60623" y="12072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8" name="Freeform: Shape 53">
              <a:extLst>
                <a:ext uri="{FF2B5EF4-FFF2-40B4-BE49-F238E27FC236}">
                  <a16:creationId xmlns:a16="http://schemas.microsoft.com/office/drawing/2014/main" xmlns="" id="{E11681B4-50C9-4564-8CD7-8393C9B2271E}"/>
                </a:ext>
              </a:extLst>
            </p:cNvPr>
            <p:cNvSpPr/>
            <p:nvPr/>
          </p:nvSpPr>
          <p:spPr>
            <a:xfrm>
              <a:off x="2353444" y="3111634"/>
              <a:ext cx="5716" cy="253384"/>
            </a:xfrm>
            <a:custGeom>
              <a:avLst/>
              <a:gdLst>
                <a:gd name="connsiteX0" fmla="*/ 0 w 17321"/>
                <a:gd name="connsiteY0" fmla="*/ 12991 h 767786"/>
                <a:gd name="connsiteX1" fmla="*/ 0 w 17321"/>
                <a:gd name="connsiteY1" fmla="*/ 757787 h 767786"/>
                <a:gd name="connsiteX2" fmla="*/ 17321 w 17321"/>
                <a:gd name="connsiteY2" fmla="*/ 757787 h 767786"/>
                <a:gd name="connsiteX3" fmla="*/ 17321 w 17321"/>
                <a:gd name="connsiteY3" fmla="*/ 12991 h 767786"/>
                <a:gd name="connsiteX4" fmla="*/ 0 w 17321"/>
                <a:gd name="connsiteY4" fmla="*/ 12991 h 767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1" h="767786">
                  <a:moveTo>
                    <a:pt x="0" y="12991"/>
                  </a:moveTo>
                  <a:cubicBezTo>
                    <a:pt x="0" y="264143"/>
                    <a:pt x="0" y="506635"/>
                    <a:pt x="0" y="757787"/>
                  </a:cubicBezTo>
                  <a:cubicBezTo>
                    <a:pt x="0" y="766447"/>
                    <a:pt x="17321" y="775107"/>
                    <a:pt x="17321" y="757787"/>
                  </a:cubicBezTo>
                  <a:cubicBezTo>
                    <a:pt x="17321" y="506635"/>
                    <a:pt x="17321" y="264143"/>
                    <a:pt x="17321" y="12991"/>
                  </a:cubicBezTo>
                  <a:cubicBezTo>
                    <a:pt x="17321" y="-4330"/>
                    <a:pt x="0" y="-4330"/>
                    <a:pt x="0" y="1299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9" name="Freeform: Shape 54">
              <a:extLst>
                <a:ext uri="{FF2B5EF4-FFF2-40B4-BE49-F238E27FC236}">
                  <a16:creationId xmlns:a16="http://schemas.microsoft.com/office/drawing/2014/main" xmlns="" id="{8489A2F8-9A83-4879-8459-588236E86652}"/>
                </a:ext>
              </a:extLst>
            </p:cNvPr>
            <p:cNvSpPr/>
            <p:nvPr/>
          </p:nvSpPr>
          <p:spPr>
            <a:xfrm>
              <a:off x="2336295" y="3094884"/>
              <a:ext cx="40013" cy="46145"/>
            </a:xfrm>
            <a:custGeom>
              <a:avLst/>
              <a:gdLst>
                <a:gd name="connsiteX0" fmla="*/ 60623 w 121245"/>
                <a:gd name="connsiteY0" fmla="*/ 37765 h 139824"/>
                <a:gd name="connsiteX1" fmla="*/ 0 w 121245"/>
                <a:gd name="connsiteY1" fmla="*/ 133030 h 139824"/>
                <a:gd name="connsiteX2" fmla="*/ 60623 w 121245"/>
                <a:gd name="connsiteY2" fmla="*/ 98388 h 139824"/>
                <a:gd name="connsiteX3" fmla="*/ 121246 w 121245"/>
                <a:gd name="connsiteY3" fmla="*/ 3124 h 139824"/>
                <a:gd name="connsiteX4" fmla="*/ 60623 w 121245"/>
                <a:gd name="connsiteY4" fmla="*/ 37765 h 139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9824">
                  <a:moveTo>
                    <a:pt x="60623" y="37765"/>
                  </a:moveTo>
                  <a:cubicBezTo>
                    <a:pt x="25982" y="72407"/>
                    <a:pt x="0" y="115709"/>
                    <a:pt x="0" y="133030"/>
                  </a:cubicBezTo>
                  <a:cubicBezTo>
                    <a:pt x="0" y="150351"/>
                    <a:pt x="25982" y="133030"/>
                    <a:pt x="60623" y="98388"/>
                  </a:cubicBezTo>
                  <a:cubicBezTo>
                    <a:pt x="95264" y="63747"/>
                    <a:pt x="121246" y="29105"/>
                    <a:pt x="121246" y="3124"/>
                  </a:cubicBezTo>
                  <a:cubicBezTo>
                    <a:pt x="121246" y="-5537"/>
                    <a:pt x="95264" y="3124"/>
                    <a:pt x="60623" y="3776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0" name="Freeform: Shape 55">
              <a:extLst>
                <a:ext uri="{FF2B5EF4-FFF2-40B4-BE49-F238E27FC236}">
                  <a16:creationId xmlns:a16="http://schemas.microsoft.com/office/drawing/2014/main" xmlns="" id="{EAE4CBD6-764E-48A9-9807-2A596264B75A}"/>
                </a:ext>
              </a:extLst>
            </p:cNvPr>
            <p:cNvSpPr/>
            <p:nvPr/>
          </p:nvSpPr>
          <p:spPr>
            <a:xfrm>
              <a:off x="2336295" y="3332107"/>
              <a:ext cx="40013" cy="45172"/>
            </a:xfrm>
            <a:custGeom>
              <a:avLst/>
              <a:gdLst>
                <a:gd name="connsiteX0" fmla="*/ 60623 w 121245"/>
                <a:gd name="connsiteY0" fmla="*/ 37765 h 136878"/>
                <a:gd name="connsiteX1" fmla="*/ 0 w 121245"/>
                <a:gd name="connsiteY1" fmla="*/ 3124 h 136878"/>
                <a:gd name="connsiteX2" fmla="*/ 60623 w 121245"/>
                <a:gd name="connsiteY2" fmla="*/ 98388 h 136878"/>
                <a:gd name="connsiteX3" fmla="*/ 121246 w 121245"/>
                <a:gd name="connsiteY3" fmla="*/ 124369 h 136878"/>
                <a:gd name="connsiteX4" fmla="*/ 60623 w 121245"/>
                <a:gd name="connsiteY4" fmla="*/ 37765 h 136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6878">
                  <a:moveTo>
                    <a:pt x="60623" y="37765"/>
                  </a:moveTo>
                  <a:cubicBezTo>
                    <a:pt x="25982" y="3124"/>
                    <a:pt x="0" y="-5537"/>
                    <a:pt x="0" y="3124"/>
                  </a:cubicBezTo>
                  <a:cubicBezTo>
                    <a:pt x="0" y="20444"/>
                    <a:pt x="25982" y="63746"/>
                    <a:pt x="60623" y="98388"/>
                  </a:cubicBezTo>
                  <a:cubicBezTo>
                    <a:pt x="95264" y="133030"/>
                    <a:pt x="121246" y="150351"/>
                    <a:pt x="121246" y="124369"/>
                  </a:cubicBezTo>
                  <a:cubicBezTo>
                    <a:pt x="121246" y="107049"/>
                    <a:pt x="95264" y="72407"/>
                    <a:pt x="60623" y="3776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1" name="Freeform: Shape 48">
              <a:extLst>
                <a:ext uri="{FF2B5EF4-FFF2-40B4-BE49-F238E27FC236}">
                  <a16:creationId xmlns:a16="http://schemas.microsoft.com/office/drawing/2014/main" xmlns="" id="{3395197B-02A1-4307-B873-1256CEFB6B25}"/>
                </a:ext>
              </a:extLst>
            </p:cNvPr>
            <p:cNvSpPr/>
            <p:nvPr/>
          </p:nvSpPr>
          <p:spPr>
            <a:xfrm>
              <a:off x="2256268" y="3216670"/>
              <a:ext cx="5716" cy="39741"/>
            </a:xfrm>
            <a:custGeom>
              <a:avLst/>
              <a:gdLst>
                <a:gd name="connsiteX0" fmla="*/ 0 w 17320"/>
                <a:gd name="connsiteY0" fmla="*/ 6495 h 120420"/>
                <a:gd name="connsiteX1" fmla="*/ 0 w 17320"/>
                <a:gd name="connsiteY1" fmla="*/ 110420 h 120420"/>
                <a:gd name="connsiteX2" fmla="*/ 17321 w 17320"/>
                <a:gd name="connsiteY2" fmla="*/ 110420 h 120420"/>
                <a:gd name="connsiteX3" fmla="*/ 17321 w 17320"/>
                <a:gd name="connsiteY3" fmla="*/ 6495 h 120420"/>
                <a:gd name="connsiteX4" fmla="*/ 0 w 17320"/>
                <a:gd name="connsiteY4" fmla="*/ 6495 h 120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120420">
                  <a:moveTo>
                    <a:pt x="0" y="6495"/>
                  </a:moveTo>
                  <a:cubicBezTo>
                    <a:pt x="0" y="41137"/>
                    <a:pt x="0" y="75779"/>
                    <a:pt x="0" y="110420"/>
                  </a:cubicBezTo>
                  <a:cubicBezTo>
                    <a:pt x="0" y="119081"/>
                    <a:pt x="17321" y="127741"/>
                    <a:pt x="17321" y="110420"/>
                  </a:cubicBezTo>
                  <a:cubicBezTo>
                    <a:pt x="17321" y="75779"/>
                    <a:pt x="17321" y="41137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2" name="Freeform: Shape 49">
              <a:extLst>
                <a:ext uri="{FF2B5EF4-FFF2-40B4-BE49-F238E27FC236}">
                  <a16:creationId xmlns:a16="http://schemas.microsoft.com/office/drawing/2014/main" xmlns="" id="{588D8C78-159D-4DC2-8686-D66553A9793D}"/>
                </a:ext>
              </a:extLst>
            </p:cNvPr>
            <p:cNvSpPr/>
            <p:nvPr/>
          </p:nvSpPr>
          <p:spPr>
            <a:xfrm>
              <a:off x="2239119" y="3238821"/>
              <a:ext cx="2858" cy="4042"/>
            </a:xfrm>
            <a:custGeom>
              <a:avLst/>
              <a:gdLst>
                <a:gd name="connsiteX0" fmla="*/ 8661 w 8660"/>
                <a:gd name="connsiteY0" fmla="*/ 0 h 12247"/>
                <a:gd name="connsiteX1" fmla="*/ 0 w 8660"/>
                <a:gd name="connsiteY1" fmla="*/ 8660 h 12247"/>
                <a:gd name="connsiteX2" fmla="*/ 8661 w 8660"/>
                <a:gd name="connsiteY2" fmla="*/ 0 h 122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660" h="12247">
                  <a:moveTo>
                    <a:pt x="8661" y="0"/>
                  </a:moveTo>
                  <a:cubicBezTo>
                    <a:pt x="0" y="8660"/>
                    <a:pt x="0" y="8660"/>
                    <a:pt x="0" y="8660"/>
                  </a:cubicBezTo>
                  <a:cubicBezTo>
                    <a:pt x="0" y="17321"/>
                    <a:pt x="0" y="8660"/>
                    <a:pt x="8661" y="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3" name="Freeform: Shape 50">
              <a:extLst>
                <a:ext uri="{FF2B5EF4-FFF2-40B4-BE49-F238E27FC236}">
                  <a16:creationId xmlns:a16="http://schemas.microsoft.com/office/drawing/2014/main" xmlns="" id="{E0C8ECE3-C459-4501-BF92-EEFD304732D3}"/>
                </a:ext>
              </a:extLst>
            </p:cNvPr>
            <p:cNvSpPr/>
            <p:nvPr/>
          </p:nvSpPr>
          <p:spPr>
            <a:xfrm>
              <a:off x="2241977" y="3195949"/>
              <a:ext cx="37155" cy="42872"/>
            </a:xfrm>
            <a:custGeom>
              <a:avLst/>
              <a:gdLst>
                <a:gd name="connsiteX0" fmla="*/ 51962 w 112585"/>
                <a:gd name="connsiteY0" fmla="*/ 69283 h 129906"/>
                <a:gd name="connsiteX1" fmla="*/ 0 w 112585"/>
                <a:gd name="connsiteY1" fmla="*/ 129906 h 129906"/>
                <a:gd name="connsiteX2" fmla="*/ 51962 w 112585"/>
                <a:gd name="connsiteY2" fmla="*/ 77944 h 129906"/>
                <a:gd name="connsiteX3" fmla="*/ 112585 w 112585"/>
                <a:gd name="connsiteY3" fmla="*/ 0 h 129906"/>
                <a:gd name="connsiteX4" fmla="*/ 51962 w 112585"/>
                <a:gd name="connsiteY4" fmla="*/ 69283 h 129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585" h="129906">
                  <a:moveTo>
                    <a:pt x="51962" y="69283"/>
                  </a:moveTo>
                  <a:cubicBezTo>
                    <a:pt x="34641" y="95265"/>
                    <a:pt x="8660" y="121246"/>
                    <a:pt x="0" y="129906"/>
                  </a:cubicBezTo>
                  <a:cubicBezTo>
                    <a:pt x="8660" y="121246"/>
                    <a:pt x="25981" y="95265"/>
                    <a:pt x="51962" y="77944"/>
                  </a:cubicBezTo>
                  <a:cubicBezTo>
                    <a:pt x="86604" y="43302"/>
                    <a:pt x="112585" y="8660"/>
                    <a:pt x="112585" y="0"/>
                  </a:cubicBezTo>
                  <a:cubicBezTo>
                    <a:pt x="112585" y="0"/>
                    <a:pt x="86604" y="25981"/>
                    <a:pt x="51962" y="69283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4" name="Freeform: Shape 51">
              <a:extLst>
                <a:ext uri="{FF2B5EF4-FFF2-40B4-BE49-F238E27FC236}">
                  <a16:creationId xmlns:a16="http://schemas.microsoft.com/office/drawing/2014/main" xmlns="" id="{98576A74-A814-4BF2-A90E-C4AFE2F9A758}"/>
                </a:ext>
              </a:extLst>
            </p:cNvPr>
            <p:cNvSpPr/>
            <p:nvPr/>
          </p:nvSpPr>
          <p:spPr>
            <a:xfrm>
              <a:off x="2239119" y="3229063"/>
              <a:ext cx="2858" cy="4042"/>
            </a:xfrm>
            <a:custGeom>
              <a:avLst/>
              <a:gdLst>
                <a:gd name="connsiteX0" fmla="*/ 8661 w 8660"/>
                <a:gd name="connsiteY0" fmla="*/ 12248 h 12247"/>
                <a:gd name="connsiteX1" fmla="*/ 0 w 8660"/>
                <a:gd name="connsiteY1" fmla="*/ 3587 h 12247"/>
                <a:gd name="connsiteX2" fmla="*/ 8661 w 8660"/>
                <a:gd name="connsiteY2" fmla="*/ 12248 h 122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660" h="12247">
                  <a:moveTo>
                    <a:pt x="8661" y="12248"/>
                  </a:moveTo>
                  <a:cubicBezTo>
                    <a:pt x="0" y="3587"/>
                    <a:pt x="0" y="-5073"/>
                    <a:pt x="0" y="3587"/>
                  </a:cubicBezTo>
                  <a:cubicBezTo>
                    <a:pt x="0" y="3587"/>
                    <a:pt x="0" y="3587"/>
                    <a:pt x="8661" y="12248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5" name="Freeform: Shape 52">
              <a:extLst>
                <a:ext uri="{FF2B5EF4-FFF2-40B4-BE49-F238E27FC236}">
                  <a16:creationId xmlns:a16="http://schemas.microsoft.com/office/drawing/2014/main" xmlns="" id="{423BCC67-53BC-44B4-822E-BDAD3FD10CD2}"/>
                </a:ext>
              </a:extLst>
            </p:cNvPr>
            <p:cNvSpPr/>
            <p:nvPr/>
          </p:nvSpPr>
          <p:spPr>
            <a:xfrm>
              <a:off x="2241977" y="3233105"/>
              <a:ext cx="37155" cy="42872"/>
            </a:xfrm>
            <a:custGeom>
              <a:avLst/>
              <a:gdLst>
                <a:gd name="connsiteX0" fmla="*/ 0 w 112585"/>
                <a:gd name="connsiteY0" fmla="*/ 0 h 129906"/>
                <a:gd name="connsiteX1" fmla="*/ 51962 w 112585"/>
                <a:gd name="connsiteY1" fmla="*/ 60623 h 129906"/>
                <a:gd name="connsiteX2" fmla="*/ 112585 w 112585"/>
                <a:gd name="connsiteY2" fmla="*/ 129906 h 129906"/>
                <a:gd name="connsiteX3" fmla="*/ 51962 w 112585"/>
                <a:gd name="connsiteY3" fmla="*/ 51963 h 129906"/>
                <a:gd name="connsiteX4" fmla="*/ 0 w 112585"/>
                <a:gd name="connsiteY4" fmla="*/ 0 h 129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585" h="129906">
                  <a:moveTo>
                    <a:pt x="0" y="0"/>
                  </a:moveTo>
                  <a:cubicBezTo>
                    <a:pt x="8660" y="17321"/>
                    <a:pt x="25981" y="34642"/>
                    <a:pt x="51962" y="60623"/>
                  </a:cubicBezTo>
                  <a:cubicBezTo>
                    <a:pt x="86604" y="103925"/>
                    <a:pt x="112585" y="129906"/>
                    <a:pt x="112585" y="129906"/>
                  </a:cubicBezTo>
                  <a:cubicBezTo>
                    <a:pt x="112585" y="121246"/>
                    <a:pt x="86604" y="86604"/>
                    <a:pt x="51962" y="51963"/>
                  </a:cubicBezTo>
                  <a:cubicBezTo>
                    <a:pt x="34641" y="34642"/>
                    <a:pt x="17321" y="17321"/>
                    <a:pt x="0" y="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6" name="Freeform: Shape 45">
              <a:extLst>
                <a:ext uri="{FF2B5EF4-FFF2-40B4-BE49-F238E27FC236}">
                  <a16:creationId xmlns:a16="http://schemas.microsoft.com/office/drawing/2014/main" xmlns="" id="{D19B5352-6435-43F2-A54D-28B4E2089ADE}"/>
                </a:ext>
              </a:extLst>
            </p:cNvPr>
            <p:cNvSpPr/>
            <p:nvPr/>
          </p:nvSpPr>
          <p:spPr>
            <a:xfrm>
              <a:off x="2161951" y="3139502"/>
              <a:ext cx="5716" cy="191221"/>
            </a:xfrm>
            <a:custGeom>
              <a:avLst/>
              <a:gdLst>
                <a:gd name="connsiteX0" fmla="*/ 0 w 17320"/>
                <a:gd name="connsiteY0" fmla="*/ 6495 h 579422"/>
                <a:gd name="connsiteX1" fmla="*/ 0 w 17320"/>
                <a:gd name="connsiteY1" fmla="*/ 569423 h 579422"/>
                <a:gd name="connsiteX2" fmla="*/ 17321 w 17320"/>
                <a:gd name="connsiteY2" fmla="*/ 569423 h 579422"/>
                <a:gd name="connsiteX3" fmla="*/ 17321 w 17320"/>
                <a:gd name="connsiteY3" fmla="*/ 6495 h 579422"/>
                <a:gd name="connsiteX4" fmla="*/ 0 w 17320"/>
                <a:gd name="connsiteY4" fmla="*/ 6495 h 579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579422">
                  <a:moveTo>
                    <a:pt x="0" y="6495"/>
                  </a:moveTo>
                  <a:cubicBezTo>
                    <a:pt x="0" y="197025"/>
                    <a:pt x="0" y="378893"/>
                    <a:pt x="0" y="569423"/>
                  </a:cubicBezTo>
                  <a:cubicBezTo>
                    <a:pt x="0" y="578083"/>
                    <a:pt x="17321" y="586744"/>
                    <a:pt x="17321" y="569423"/>
                  </a:cubicBezTo>
                  <a:cubicBezTo>
                    <a:pt x="17321" y="378893"/>
                    <a:pt x="17321" y="197025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7" name="Freeform: Shape 46">
              <a:extLst>
                <a:ext uri="{FF2B5EF4-FFF2-40B4-BE49-F238E27FC236}">
                  <a16:creationId xmlns:a16="http://schemas.microsoft.com/office/drawing/2014/main" xmlns="" id="{DE3E5560-EB0F-438A-8415-867ACDE7CC97}"/>
                </a:ext>
              </a:extLst>
            </p:cNvPr>
            <p:cNvSpPr/>
            <p:nvPr/>
          </p:nvSpPr>
          <p:spPr>
            <a:xfrm>
              <a:off x="2144802" y="3301699"/>
              <a:ext cx="40013" cy="47920"/>
            </a:xfrm>
            <a:custGeom>
              <a:avLst/>
              <a:gdLst>
                <a:gd name="connsiteX0" fmla="*/ 60623 w 121245"/>
                <a:gd name="connsiteY0" fmla="*/ 51963 h 145204"/>
                <a:gd name="connsiteX1" fmla="*/ 0 w 121245"/>
                <a:gd name="connsiteY1" fmla="*/ 138567 h 145204"/>
                <a:gd name="connsiteX2" fmla="*/ 60623 w 121245"/>
                <a:gd name="connsiteY2" fmla="*/ 95265 h 145204"/>
                <a:gd name="connsiteX3" fmla="*/ 121246 w 121245"/>
                <a:gd name="connsiteY3" fmla="*/ 0 h 145204"/>
                <a:gd name="connsiteX4" fmla="*/ 60623 w 121245"/>
                <a:gd name="connsiteY4" fmla="*/ 51963 h 1452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5204">
                  <a:moveTo>
                    <a:pt x="60623" y="51963"/>
                  </a:moveTo>
                  <a:cubicBezTo>
                    <a:pt x="25981" y="86604"/>
                    <a:pt x="0" y="121246"/>
                    <a:pt x="0" y="138567"/>
                  </a:cubicBezTo>
                  <a:cubicBezTo>
                    <a:pt x="0" y="155887"/>
                    <a:pt x="25981" y="138567"/>
                    <a:pt x="60623" y="95265"/>
                  </a:cubicBezTo>
                  <a:cubicBezTo>
                    <a:pt x="95264" y="51963"/>
                    <a:pt x="121246" y="17321"/>
                    <a:pt x="121246" y="0"/>
                  </a:cubicBezTo>
                  <a:cubicBezTo>
                    <a:pt x="121246" y="0"/>
                    <a:pt x="95264" y="17321"/>
                    <a:pt x="60623" y="51963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8" name="Freeform: Shape 47">
              <a:extLst>
                <a:ext uri="{FF2B5EF4-FFF2-40B4-BE49-F238E27FC236}">
                  <a16:creationId xmlns:a16="http://schemas.microsoft.com/office/drawing/2014/main" xmlns="" id="{7A8C97E8-F3AD-4725-957E-A2D662179289}"/>
                </a:ext>
              </a:extLst>
            </p:cNvPr>
            <p:cNvSpPr/>
            <p:nvPr/>
          </p:nvSpPr>
          <p:spPr>
            <a:xfrm>
              <a:off x="2144802" y="3123753"/>
              <a:ext cx="40013" cy="44343"/>
            </a:xfrm>
            <a:custGeom>
              <a:avLst/>
              <a:gdLst>
                <a:gd name="connsiteX0" fmla="*/ 0 w 121245"/>
                <a:gd name="connsiteY0" fmla="*/ 2253 h 134366"/>
                <a:gd name="connsiteX1" fmla="*/ 60623 w 121245"/>
                <a:gd name="connsiteY1" fmla="*/ 88857 h 134366"/>
                <a:gd name="connsiteX2" fmla="*/ 121246 w 121245"/>
                <a:gd name="connsiteY2" fmla="*/ 132159 h 134366"/>
                <a:gd name="connsiteX3" fmla="*/ 60623 w 121245"/>
                <a:gd name="connsiteY3" fmla="*/ 36895 h 134366"/>
                <a:gd name="connsiteX4" fmla="*/ 0 w 121245"/>
                <a:gd name="connsiteY4" fmla="*/ 2253 h 134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4366">
                  <a:moveTo>
                    <a:pt x="0" y="2253"/>
                  </a:moveTo>
                  <a:cubicBezTo>
                    <a:pt x="0" y="19574"/>
                    <a:pt x="25981" y="54215"/>
                    <a:pt x="60623" y="88857"/>
                  </a:cubicBezTo>
                  <a:cubicBezTo>
                    <a:pt x="95264" y="123499"/>
                    <a:pt x="121246" y="140820"/>
                    <a:pt x="121246" y="132159"/>
                  </a:cubicBezTo>
                  <a:cubicBezTo>
                    <a:pt x="121246" y="123499"/>
                    <a:pt x="95264" y="80197"/>
                    <a:pt x="60623" y="36895"/>
                  </a:cubicBezTo>
                  <a:cubicBezTo>
                    <a:pt x="25981" y="10913"/>
                    <a:pt x="0" y="-6408"/>
                    <a:pt x="0" y="2253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9" name="Freeform: Shape 42">
              <a:extLst>
                <a:ext uri="{FF2B5EF4-FFF2-40B4-BE49-F238E27FC236}">
                  <a16:creationId xmlns:a16="http://schemas.microsoft.com/office/drawing/2014/main" xmlns="" id="{21D136D5-C94E-412E-BCF1-F8EA6E69BD2B}"/>
                </a:ext>
              </a:extLst>
            </p:cNvPr>
            <p:cNvSpPr/>
            <p:nvPr/>
          </p:nvSpPr>
          <p:spPr>
            <a:xfrm>
              <a:off x="2064774" y="3048757"/>
              <a:ext cx="6299" cy="373425"/>
            </a:xfrm>
            <a:custGeom>
              <a:avLst/>
              <a:gdLst>
                <a:gd name="connsiteX0" fmla="*/ 0 w 19088"/>
                <a:gd name="connsiteY0" fmla="*/ 12991 h 1131524"/>
                <a:gd name="connsiteX1" fmla="*/ 0 w 19088"/>
                <a:gd name="connsiteY1" fmla="*/ 1121524 h 1131524"/>
                <a:gd name="connsiteX2" fmla="*/ 17321 w 19088"/>
                <a:gd name="connsiteY2" fmla="*/ 1121524 h 1131524"/>
                <a:gd name="connsiteX3" fmla="*/ 17321 w 19088"/>
                <a:gd name="connsiteY3" fmla="*/ 12991 h 1131524"/>
                <a:gd name="connsiteX4" fmla="*/ 0 w 19088"/>
                <a:gd name="connsiteY4" fmla="*/ 12991 h 1131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88" h="1131524">
                  <a:moveTo>
                    <a:pt x="0" y="12991"/>
                  </a:moveTo>
                  <a:cubicBezTo>
                    <a:pt x="0" y="385389"/>
                    <a:pt x="0" y="749126"/>
                    <a:pt x="0" y="1121524"/>
                  </a:cubicBezTo>
                  <a:cubicBezTo>
                    <a:pt x="0" y="1130185"/>
                    <a:pt x="17321" y="1138845"/>
                    <a:pt x="17321" y="1121524"/>
                  </a:cubicBezTo>
                  <a:cubicBezTo>
                    <a:pt x="17321" y="749126"/>
                    <a:pt x="17321" y="385389"/>
                    <a:pt x="17321" y="12991"/>
                  </a:cubicBezTo>
                  <a:cubicBezTo>
                    <a:pt x="25982" y="-4330"/>
                    <a:pt x="0" y="-4330"/>
                    <a:pt x="0" y="1299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0" name="Freeform: Shape 43">
              <a:extLst>
                <a:ext uri="{FF2B5EF4-FFF2-40B4-BE49-F238E27FC236}">
                  <a16:creationId xmlns:a16="http://schemas.microsoft.com/office/drawing/2014/main" xmlns="" id="{72C4A655-BC2B-422E-A50A-26BB0E489A36}"/>
                </a:ext>
              </a:extLst>
            </p:cNvPr>
            <p:cNvSpPr/>
            <p:nvPr/>
          </p:nvSpPr>
          <p:spPr>
            <a:xfrm>
              <a:off x="2047626" y="3392444"/>
              <a:ext cx="40457" cy="45410"/>
            </a:xfrm>
            <a:custGeom>
              <a:avLst/>
              <a:gdLst>
                <a:gd name="connsiteX0" fmla="*/ 60623 w 122591"/>
                <a:gd name="connsiteY0" fmla="*/ 19486 h 137598"/>
                <a:gd name="connsiteX1" fmla="*/ 0 w 122591"/>
                <a:gd name="connsiteY1" fmla="*/ 114751 h 137598"/>
                <a:gd name="connsiteX2" fmla="*/ 60623 w 122591"/>
                <a:gd name="connsiteY2" fmla="*/ 114751 h 137598"/>
                <a:gd name="connsiteX3" fmla="*/ 121246 w 122591"/>
                <a:gd name="connsiteY3" fmla="*/ 19486 h 137598"/>
                <a:gd name="connsiteX4" fmla="*/ 60623 w 122591"/>
                <a:gd name="connsiteY4" fmla="*/ 19486 h 137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37598">
                  <a:moveTo>
                    <a:pt x="60623" y="19486"/>
                  </a:moveTo>
                  <a:cubicBezTo>
                    <a:pt x="25982" y="45467"/>
                    <a:pt x="0" y="80109"/>
                    <a:pt x="0" y="114751"/>
                  </a:cubicBezTo>
                  <a:cubicBezTo>
                    <a:pt x="0" y="140732"/>
                    <a:pt x="25982" y="149392"/>
                    <a:pt x="60623" y="114751"/>
                  </a:cubicBezTo>
                  <a:cubicBezTo>
                    <a:pt x="95264" y="88769"/>
                    <a:pt x="121246" y="45467"/>
                    <a:pt x="121246" y="19486"/>
                  </a:cubicBezTo>
                  <a:cubicBezTo>
                    <a:pt x="129906" y="-6495"/>
                    <a:pt x="95264" y="-6495"/>
                    <a:pt x="60623" y="19486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1" name="Freeform: Shape 44">
              <a:extLst>
                <a:ext uri="{FF2B5EF4-FFF2-40B4-BE49-F238E27FC236}">
                  <a16:creationId xmlns:a16="http://schemas.microsoft.com/office/drawing/2014/main" xmlns="" id="{38566CE4-18E1-4C11-88E7-DA43D760C074}"/>
                </a:ext>
              </a:extLst>
            </p:cNvPr>
            <p:cNvSpPr/>
            <p:nvPr/>
          </p:nvSpPr>
          <p:spPr>
            <a:xfrm>
              <a:off x="2047626" y="3038039"/>
              <a:ext cx="40457" cy="44300"/>
            </a:xfrm>
            <a:custGeom>
              <a:avLst/>
              <a:gdLst>
                <a:gd name="connsiteX0" fmla="*/ 60623 w 122591"/>
                <a:gd name="connsiteY0" fmla="*/ 19486 h 134236"/>
                <a:gd name="connsiteX1" fmla="*/ 0 w 122591"/>
                <a:gd name="connsiteY1" fmla="*/ 19486 h 134236"/>
                <a:gd name="connsiteX2" fmla="*/ 60623 w 122591"/>
                <a:gd name="connsiteY2" fmla="*/ 114751 h 134236"/>
                <a:gd name="connsiteX3" fmla="*/ 121246 w 122591"/>
                <a:gd name="connsiteY3" fmla="*/ 114751 h 134236"/>
                <a:gd name="connsiteX4" fmla="*/ 60623 w 122591"/>
                <a:gd name="connsiteY4" fmla="*/ 19486 h 134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34236">
                  <a:moveTo>
                    <a:pt x="60623" y="19486"/>
                  </a:moveTo>
                  <a:cubicBezTo>
                    <a:pt x="25982" y="-6495"/>
                    <a:pt x="0" y="-6495"/>
                    <a:pt x="0" y="19486"/>
                  </a:cubicBezTo>
                  <a:cubicBezTo>
                    <a:pt x="0" y="45467"/>
                    <a:pt x="25982" y="88769"/>
                    <a:pt x="60623" y="114751"/>
                  </a:cubicBezTo>
                  <a:cubicBezTo>
                    <a:pt x="95264" y="140732"/>
                    <a:pt x="121246" y="140732"/>
                    <a:pt x="121246" y="114751"/>
                  </a:cubicBezTo>
                  <a:cubicBezTo>
                    <a:pt x="129906" y="88769"/>
                    <a:pt x="95264" y="45467"/>
                    <a:pt x="60623" y="19486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2" name="Freeform: Shape 39">
              <a:extLst>
                <a:ext uri="{FF2B5EF4-FFF2-40B4-BE49-F238E27FC236}">
                  <a16:creationId xmlns:a16="http://schemas.microsoft.com/office/drawing/2014/main" xmlns="" id="{D4D30BEC-B683-4A27-9E2D-51F17EFF0C9D}"/>
                </a:ext>
              </a:extLst>
            </p:cNvPr>
            <p:cNvSpPr/>
            <p:nvPr/>
          </p:nvSpPr>
          <p:spPr>
            <a:xfrm>
              <a:off x="1970457" y="2997311"/>
              <a:ext cx="5716" cy="476317"/>
            </a:xfrm>
            <a:custGeom>
              <a:avLst/>
              <a:gdLst>
                <a:gd name="connsiteX0" fmla="*/ 0 w 17320"/>
                <a:gd name="connsiteY0" fmla="*/ 12991 h 1443299"/>
                <a:gd name="connsiteX1" fmla="*/ 0 w 17320"/>
                <a:gd name="connsiteY1" fmla="*/ 1433299 h 1443299"/>
                <a:gd name="connsiteX2" fmla="*/ 17321 w 17320"/>
                <a:gd name="connsiteY2" fmla="*/ 1433299 h 1443299"/>
                <a:gd name="connsiteX3" fmla="*/ 17321 w 17320"/>
                <a:gd name="connsiteY3" fmla="*/ 12991 h 1443299"/>
                <a:gd name="connsiteX4" fmla="*/ 0 w 17320"/>
                <a:gd name="connsiteY4" fmla="*/ 12991 h 1443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1443299">
                  <a:moveTo>
                    <a:pt x="0" y="12991"/>
                  </a:moveTo>
                  <a:cubicBezTo>
                    <a:pt x="0" y="489314"/>
                    <a:pt x="0" y="956976"/>
                    <a:pt x="0" y="1433299"/>
                  </a:cubicBezTo>
                  <a:cubicBezTo>
                    <a:pt x="0" y="1441960"/>
                    <a:pt x="17321" y="1450620"/>
                    <a:pt x="17321" y="1433299"/>
                  </a:cubicBezTo>
                  <a:cubicBezTo>
                    <a:pt x="17321" y="956976"/>
                    <a:pt x="17321" y="489314"/>
                    <a:pt x="17321" y="12991"/>
                  </a:cubicBezTo>
                  <a:cubicBezTo>
                    <a:pt x="17321" y="-4330"/>
                    <a:pt x="0" y="-4330"/>
                    <a:pt x="0" y="1299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3" name="Freeform: Shape 40">
              <a:extLst>
                <a:ext uri="{FF2B5EF4-FFF2-40B4-BE49-F238E27FC236}">
                  <a16:creationId xmlns:a16="http://schemas.microsoft.com/office/drawing/2014/main" xmlns="" id="{ED8854CF-5631-468F-94CB-4743806BBC6F}"/>
                </a:ext>
              </a:extLst>
            </p:cNvPr>
            <p:cNvSpPr/>
            <p:nvPr/>
          </p:nvSpPr>
          <p:spPr>
            <a:xfrm>
              <a:off x="1953308" y="3441018"/>
              <a:ext cx="40013" cy="42561"/>
            </a:xfrm>
            <a:custGeom>
              <a:avLst/>
              <a:gdLst>
                <a:gd name="connsiteX0" fmla="*/ 60623 w 121245"/>
                <a:gd name="connsiteY0" fmla="*/ 2207 h 128966"/>
                <a:gd name="connsiteX1" fmla="*/ 0 w 121245"/>
                <a:gd name="connsiteY1" fmla="*/ 80151 h 128966"/>
                <a:gd name="connsiteX2" fmla="*/ 60623 w 121245"/>
                <a:gd name="connsiteY2" fmla="*/ 123453 h 128966"/>
                <a:gd name="connsiteX3" fmla="*/ 121246 w 121245"/>
                <a:gd name="connsiteY3" fmla="*/ 45509 h 128966"/>
                <a:gd name="connsiteX4" fmla="*/ 60623 w 121245"/>
                <a:gd name="connsiteY4" fmla="*/ 2207 h 128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8966">
                  <a:moveTo>
                    <a:pt x="60623" y="2207"/>
                  </a:moveTo>
                  <a:cubicBezTo>
                    <a:pt x="25982" y="10867"/>
                    <a:pt x="0" y="45509"/>
                    <a:pt x="0" y="80151"/>
                  </a:cubicBezTo>
                  <a:cubicBezTo>
                    <a:pt x="0" y="114793"/>
                    <a:pt x="25982" y="140774"/>
                    <a:pt x="60623" y="123453"/>
                  </a:cubicBezTo>
                  <a:cubicBezTo>
                    <a:pt x="95265" y="114793"/>
                    <a:pt x="121246" y="71490"/>
                    <a:pt x="121246" y="45509"/>
                  </a:cubicBezTo>
                  <a:cubicBezTo>
                    <a:pt x="121246" y="10867"/>
                    <a:pt x="95265" y="-6453"/>
                    <a:pt x="60623" y="2207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4" name="Freeform: Shape 41">
              <a:extLst>
                <a:ext uri="{FF2B5EF4-FFF2-40B4-BE49-F238E27FC236}">
                  <a16:creationId xmlns:a16="http://schemas.microsoft.com/office/drawing/2014/main" xmlns="" id="{860F03A0-7F27-40B3-A182-C88CFA8C8A18}"/>
                </a:ext>
              </a:extLst>
            </p:cNvPr>
            <p:cNvSpPr/>
            <p:nvPr/>
          </p:nvSpPr>
          <p:spPr>
            <a:xfrm>
              <a:off x="1953308" y="2989437"/>
              <a:ext cx="40013" cy="41470"/>
            </a:xfrm>
            <a:custGeom>
              <a:avLst/>
              <a:gdLst>
                <a:gd name="connsiteX0" fmla="*/ 60623 w 121245"/>
                <a:gd name="connsiteY0" fmla="*/ 2207 h 125659"/>
                <a:gd name="connsiteX1" fmla="*/ 0 w 121245"/>
                <a:gd name="connsiteY1" fmla="*/ 45509 h 125659"/>
                <a:gd name="connsiteX2" fmla="*/ 60623 w 121245"/>
                <a:gd name="connsiteY2" fmla="*/ 123453 h 125659"/>
                <a:gd name="connsiteX3" fmla="*/ 121246 w 121245"/>
                <a:gd name="connsiteY3" fmla="*/ 80151 h 125659"/>
                <a:gd name="connsiteX4" fmla="*/ 60623 w 121245"/>
                <a:gd name="connsiteY4" fmla="*/ 2207 h 125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5659">
                  <a:moveTo>
                    <a:pt x="60623" y="2207"/>
                  </a:moveTo>
                  <a:cubicBezTo>
                    <a:pt x="25982" y="-6453"/>
                    <a:pt x="0" y="10867"/>
                    <a:pt x="0" y="45509"/>
                  </a:cubicBezTo>
                  <a:cubicBezTo>
                    <a:pt x="0" y="80151"/>
                    <a:pt x="25982" y="114792"/>
                    <a:pt x="60623" y="123453"/>
                  </a:cubicBezTo>
                  <a:cubicBezTo>
                    <a:pt x="95265" y="132113"/>
                    <a:pt x="121246" y="114792"/>
                    <a:pt x="121246" y="80151"/>
                  </a:cubicBezTo>
                  <a:cubicBezTo>
                    <a:pt x="121246" y="54169"/>
                    <a:pt x="95265" y="10867"/>
                    <a:pt x="60623" y="2207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pic>
        <p:nvPicPr>
          <p:cNvPr id="991" name="Graphic 2">
            <a:extLst>
              <a:ext uri="{FF2B5EF4-FFF2-40B4-BE49-F238E27FC236}">
                <a16:creationId xmlns:a16="http://schemas.microsoft.com/office/drawing/2014/main" xmlns="" id="{B8F57DB2-2ECE-4A49-89E8-727AA5FA3C8A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xmlns="" r:embed="rId17"/>
              </a:ext>
            </a:extLst>
          </a:blip>
          <a:stretch>
            <a:fillRect/>
          </a:stretch>
        </p:blipFill>
        <p:spPr>
          <a:xfrm>
            <a:off x="3134503" y="140204"/>
            <a:ext cx="296953" cy="509062"/>
          </a:xfrm>
          <a:prstGeom prst="rect">
            <a:avLst/>
          </a:prstGeom>
        </p:spPr>
      </p:pic>
      <p:sp>
        <p:nvSpPr>
          <p:cNvPr id="1000" name="TextBox 999">
            <a:extLst>
              <a:ext uri="{FF2B5EF4-FFF2-40B4-BE49-F238E27FC236}">
                <a16:creationId xmlns:a16="http://schemas.microsoft.com/office/drawing/2014/main" xmlns="" id="{CB50C58E-CFA6-4251-B708-08DA1A30FA23}"/>
              </a:ext>
            </a:extLst>
          </p:cNvPr>
          <p:cNvSpPr txBox="1"/>
          <p:nvPr/>
        </p:nvSpPr>
        <p:spPr>
          <a:xfrm>
            <a:off x="-5025" y="1"/>
            <a:ext cx="84564" cy="774544"/>
          </a:xfrm>
          <a:prstGeom prst="rect">
            <a:avLst/>
          </a:prstGeom>
          <a:gradFill flip="none" rotWithShape="1">
            <a:gsLst>
              <a:gs pos="65000">
                <a:srgbClr val="C00000"/>
              </a:gs>
              <a:gs pos="100000">
                <a:srgbClr val="FF8F8F"/>
              </a:gs>
            </a:gsLst>
            <a:lin ang="16200000" scaled="1"/>
            <a:tileRect/>
          </a:gradFill>
        </p:spPr>
        <p:txBody>
          <a:bodyPr wrap="square" lIns="180000" tIns="72000" rIns="180000" bIns="72000" anchor="ctr">
            <a:noAutofit/>
          </a:bodyPr>
          <a:lstStyle/>
          <a:p>
            <a:pPr lvl="0" algn="ctr">
              <a:buClr>
                <a:schemeClr val="dk1"/>
              </a:buClr>
              <a:buSzPts val="2400"/>
            </a:pPr>
            <a:endParaRPr lang="ru-RU" sz="2000" dirty="0">
              <a:solidFill>
                <a:srgbClr val="FF0000"/>
              </a:solidFill>
              <a:latin typeface="Roboto Condensed" panose="02000000000000000000" pitchFamily="2" charset="0"/>
              <a:ea typeface="Roboto Condensed" panose="02000000000000000000" pitchFamily="2" charset="0"/>
              <a:cs typeface="Calibri" panose="020F0502020204030204" pitchFamily="34" charset="0"/>
              <a:sym typeface="Calibri"/>
            </a:endParaRPr>
          </a:p>
        </p:txBody>
      </p:sp>
      <p:sp>
        <p:nvSpPr>
          <p:cNvPr id="1115" name="Freeform: Shape 735">
            <a:extLst>
              <a:ext uri="{FF2B5EF4-FFF2-40B4-BE49-F238E27FC236}">
                <a16:creationId xmlns="" xmlns:a16="http://schemas.microsoft.com/office/drawing/2014/main" id="{EDC5D52B-4550-784C-B614-8ECD53107909}"/>
              </a:ext>
            </a:extLst>
          </p:cNvPr>
          <p:cNvSpPr/>
          <p:nvPr/>
        </p:nvSpPr>
        <p:spPr>
          <a:xfrm rot="16200000" flipH="1" flipV="1">
            <a:off x="562695" y="220724"/>
            <a:ext cx="2442242" cy="3567633"/>
          </a:xfrm>
          <a:custGeom>
            <a:avLst/>
            <a:gdLst>
              <a:gd name="connsiteX0" fmla="*/ 95 w 1933575"/>
              <a:gd name="connsiteY0" fmla="*/ 1400658 h 1590675"/>
              <a:gd name="connsiteX1" fmla="*/ 95 w 1933575"/>
              <a:gd name="connsiteY1" fmla="*/ 1590492 h 1590675"/>
              <a:gd name="connsiteX2" fmla="*/ 549783 w 1933575"/>
              <a:gd name="connsiteY2" fmla="*/ 1590492 h 1590675"/>
              <a:gd name="connsiteX3" fmla="*/ 538639 w 1933575"/>
              <a:gd name="connsiteY3" fmla="*/ 1575347 h 1590675"/>
              <a:gd name="connsiteX4" fmla="*/ 555593 w 1933575"/>
              <a:gd name="connsiteY4" fmla="*/ 1562869 h 1590675"/>
              <a:gd name="connsiteX5" fmla="*/ 567976 w 1933575"/>
              <a:gd name="connsiteY5" fmla="*/ 1580490 h 1590675"/>
              <a:gd name="connsiteX6" fmla="*/ 552831 w 1933575"/>
              <a:gd name="connsiteY6" fmla="*/ 1590396 h 1590675"/>
              <a:gd name="connsiteX7" fmla="*/ 617315 w 1933575"/>
              <a:gd name="connsiteY7" fmla="*/ 1590396 h 1590675"/>
              <a:gd name="connsiteX8" fmla="*/ 616363 w 1933575"/>
              <a:gd name="connsiteY8" fmla="*/ 1589158 h 1590675"/>
              <a:gd name="connsiteX9" fmla="*/ 633317 w 1933575"/>
              <a:gd name="connsiteY9" fmla="*/ 1577442 h 1590675"/>
              <a:gd name="connsiteX10" fmla="*/ 643128 w 1933575"/>
              <a:gd name="connsiteY10" fmla="*/ 1590396 h 1590675"/>
              <a:gd name="connsiteX11" fmla="*/ 709422 w 1933575"/>
              <a:gd name="connsiteY11" fmla="*/ 1590396 h 1590675"/>
              <a:gd name="connsiteX12" fmla="*/ 712470 w 1933575"/>
              <a:gd name="connsiteY12" fmla="*/ 1588110 h 1590675"/>
              <a:gd name="connsiteX13" fmla="*/ 714089 w 1933575"/>
              <a:gd name="connsiteY13" fmla="*/ 1590396 h 1590675"/>
              <a:gd name="connsiteX14" fmla="*/ 955262 w 1933575"/>
              <a:gd name="connsiteY14" fmla="*/ 1590396 h 1590675"/>
              <a:gd name="connsiteX15" fmla="*/ 937355 w 1933575"/>
              <a:gd name="connsiteY15" fmla="*/ 1564964 h 1590675"/>
              <a:gd name="connsiteX16" fmla="*/ 966788 w 1933575"/>
              <a:gd name="connsiteY16" fmla="*/ 1543247 h 1590675"/>
              <a:gd name="connsiteX17" fmla="*/ 989171 w 1933575"/>
              <a:gd name="connsiteY17" fmla="*/ 1574775 h 1590675"/>
              <a:gd name="connsiteX18" fmla="*/ 963263 w 1933575"/>
              <a:gd name="connsiteY18" fmla="*/ 1590396 h 1590675"/>
              <a:gd name="connsiteX19" fmla="*/ 1022604 w 1933575"/>
              <a:gd name="connsiteY19" fmla="*/ 1590396 h 1590675"/>
              <a:gd name="connsiteX20" fmla="*/ 1014317 w 1933575"/>
              <a:gd name="connsiteY20" fmla="*/ 1579062 h 1590675"/>
              <a:gd name="connsiteX21" fmla="*/ 1047464 w 1933575"/>
              <a:gd name="connsiteY21" fmla="*/ 1554868 h 1590675"/>
              <a:gd name="connsiteX22" fmla="*/ 1066514 w 1933575"/>
              <a:gd name="connsiteY22" fmla="*/ 1586872 h 1590675"/>
              <a:gd name="connsiteX23" fmla="*/ 1061752 w 1933575"/>
              <a:gd name="connsiteY23" fmla="*/ 1590396 h 1590675"/>
              <a:gd name="connsiteX24" fmla="*/ 1098233 w 1933575"/>
              <a:gd name="connsiteY24" fmla="*/ 1590396 h 1590675"/>
              <a:gd name="connsiteX25" fmla="*/ 1127189 w 1933575"/>
              <a:gd name="connsiteY25" fmla="*/ 1567346 h 1590675"/>
              <a:gd name="connsiteX26" fmla="*/ 1136809 w 1933575"/>
              <a:gd name="connsiteY26" fmla="*/ 1590396 h 1590675"/>
              <a:gd name="connsiteX27" fmla="*/ 1193197 w 1933575"/>
              <a:gd name="connsiteY27" fmla="*/ 1590396 h 1590675"/>
              <a:gd name="connsiteX28" fmla="*/ 1201103 w 1933575"/>
              <a:gd name="connsiteY28" fmla="*/ 1576966 h 1590675"/>
              <a:gd name="connsiteX29" fmla="*/ 1183767 w 1933575"/>
              <a:gd name="connsiteY29" fmla="*/ 1533246 h 1590675"/>
              <a:gd name="connsiteX30" fmla="*/ 1152620 w 1933575"/>
              <a:gd name="connsiteY30" fmla="*/ 1530484 h 1590675"/>
              <a:gd name="connsiteX31" fmla="*/ 1127474 w 1933575"/>
              <a:gd name="connsiteY31" fmla="*/ 1548867 h 1590675"/>
              <a:gd name="connsiteX32" fmla="*/ 1092422 w 1933575"/>
              <a:gd name="connsiteY32" fmla="*/ 1512672 h 1590675"/>
              <a:gd name="connsiteX33" fmla="*/ 1049084 w 1933575"/>
              <a:gd name="connsiteY33" fmla="*/ 1542200 h 1590675"/>
              <a:gd name="connsiteX34" fmla="*/ 1022509 w 1933575"/>
              <a:gd name="connsiteY34" fmla="*/ 1498099 h 1590675"/>
              <a:gd name="connsiteX35" fmla="*/ 1062133 w 1933575"/>
              <a:gd name="connsiteY35" fmla="*/ 1460094 h 1590675"/>
              <a:gd name="connsiteX36" fmla="*/ 1036987 w 1933575"/>
              <a:gd name="connsiteY36" fmla="*/ 1421423 h 1590675"/>
              <a:gd name="connsiteX37" fmla="*/ 1005840 w 1933575"/>
              <a:gd name="connsiteY37" fmla="*/ 1423042 h 1590675"/>
              <a:gd name="connsiteX38" fmla="*/ 983552 w 1933575"/>
              <a:gd name="connsiteY38" fmla="*/ 1442949 h 1590675"/>
              <a:gd name="connsiteX39" fmla="*/ 957358 w 1933575"/>
              <a:gd name="connsiteY39" fmla="*/ 1404183 h 1590675"/>
              <a:gd name="connsiteX40" fmla="*/ 965740 w 1933575"/>
              <a:gd name="connsiteY40" fmla="*/ 1402278 h 1590675"/>
              <a:gd name="connsiteX41" fmla="*/ 997077 w 1933575"/>
              <a:gd name="connsiteY41" fmla="*/ 1367702 h 1590675"/>
              <a:gd name="connsiteX42" fmla="*/ 972122 w 1933575"/>
              <a:gd name="connsiteY42" fmla="*/ 1326935 h 1590675"/>
              <a:gd name="connsiteX43" fmla="*/ 966026 w 1933575"/>
              <a:gd name="connsiteY43" fmla="*/ 1323696 h 1590675"/>
              <a:gd name="connsiteX44" fmla="*/ 966502 w 1933575"/>
              <a:gd name="connsiteY44" fmla="*/ 1323982 h 1590675"/>
              <a:gd name="connsiteX45" fmla="*/ 918782 w 1933575"/>
              <a:gd name="connsiteY45" fmla="*/ 1353605 h 1590675"/>
              <a:gd name="connsiteX46" fmla="*/ 889635 w 1933575"/>
              <a:gd name="connsiteY46" fmla="*/ 1310171 h 1590675"/>
              <a:gd name="connsiteX47" fmla="*/ 932212 w 1933575"/>
              <a:gd name="connsiteY47" fmla="*/ 1277976 h 1590675"/>
              <a:gd name="connsiteX48" fmla="*/ 931354 w 1933575"/>
              <a:gd name="connsiteY48" fmla="*/ 1278738 h 1590675"/>
              <a:gd name="connsiteX49" fmla="*/ 908209 w 1933575"/>
              <a:gd name="connsiteY49" fmla="*/ 1234161 h 1590675"/>
              <a:gd name="connsiteX50" fmla="*/ 855059 w 1933575"/>
              <a:gd name="connsiteY50" fmla="*/ 1254164 h 1590675"/>
              <a:gd name="connsiteX51" fmla="*/ 834390 w 1933575"/>
              <a:gd name="connsiteY51" fmla="*/ 1217873 h 1590675"/>
              <a:gd name="connsiteX52" fmla="*/ 865251 w 1933575"/>
              <a:gd name="connsiteY52" fmla="*/ 1189775 h 1590675"/>
              <a:gd name="connsiteX53" fmla="*/ 839629 w 1933575"/>
              <a:gd name="connsiteY53" fmla="*/ 1142055 h 1590675"/>
              <a:gd name="connsiteX54" fmla="*/ 787051 w 1933575"/>
              <a:gd name="connsiteY54" fmla="*/ 1167581 h 1590675"/>
              <a:gd name="connsiteX55" fmla="*/ 759143 w 1933575"/>
              <a:gd name="connsiteY55" fmla="*/ 1125576 h 1590675"/>
              <a:gd name="connsiteX56" fmla="*/ 768953 w 1933575"/>
              <a:gd name="connsiteY56" fmla="*/ 1123100 h 1590675"/>
              <a:gd name="connsiteX57" fmla="*/ 800195 w 1933575"/>
              <a:gd name="connsiteY57" fmla="*/ 1084428 h 1590675"/>
              <a:gd name="connsiteX58" fmla="*/ 768953 w 1933575"/>
              <a:gd name="connsiteY58" fmla="*/ 1047186 h 1590675"/>
              <a:gd name="connsiteX59" fmla="*/ 725615 w 1933575"/>
              <a:gd name="connsiteY59" fmla="*/ 1068998 h 1590675"/>
              <a:gd name="connsiteX60" fmla="*/ 719233 w 1933575"/>
              <a:gd name="connsiteY60" fmla="*/ 1076999 h 1590675"/>
              <a:gd name="connsiteX61" fmla="*/ 695992 w 1933575"/>
              <a:gd name="connsiteY61" fmla="*/ 1034327 h 1590675"/>
              <a:gd name="connsiteX62" fmla="*/ 643319 w 1933575"/>
              <a:gd name="connsiteY62" fmla="*/ 1057187 h 1590675"/>
              <a:gd name="connsiteX63" fmla="*/ 634556 w 1933575"/>
              <a:gd name="connsiteY63" fmla="*/ 1034803 h 1590675"/>
              <a:gd name="connsiteX64" fmla="*/ 615410 w 1933575"/>
              <a:gd name="connsiteY64" fmla="*/ 1016801 h 1590675"/>
              <a:gd name="connsiteX65" fmla="*/ 625031 w 1933575"/>
              <a:gd name="connsiteY65" fmla="*/ 1014515 h 1590675"/>
              <a:gd name="connsiteX66" fmla="*/ 654844 w 1933575"/>
              <a:gd name="connsiteY66" fmla="*/ 976415 h 1590675"/>
              <a:gd name="connsiteX67" fmla="*/ 623697 w 1933575"/>
              <a:gd name="connsiteY67" fmla="*/ 939363 h 1590675"/>
              <a:gd name="connsiteX68" fmla="*/ 580644 w 1933575"/>
              <a:gd name="connsiteY68" fmla="*/ 961365 h 1590675"/>
              <a:gd name="connsiteX69" fmla="*/ 575215 w 1933575"/>
              <a:gd name="connsiteY69" fmla="*/ 969747 h 1590675"/>
              <a:gd name="connsiteX70" fmla="*/ 549688 w 1933575"/>
              <a:gd name="connsiteY70" fmla="*/ 926694 h 1590675"/>
              <a:gd name="connsiteX71" fmla="*/ 518446 w 1933575"/>
              <a:gd name="connsiteY71" fmla="*/ 928885 h 1590675"/>
              <a:gd name="connsiteX72" fmla="*/ 496157 w 1933575"/>
              <a:gd name="connsiteY72" fmla="*/ 943172 h 1590675"/>
              <a:gd name="connsiteX73" fmla="*/ 467963 w 1933575"/>
              <a:gd name="connsiteY73" fmla="*/ 911073 h 1590675"/>
              <a:gd name="connsiteX74" fmla="*/ 420338 w 1933575"/>
              <a:gd name="connsiteY74" fmla="*/ 930885 h 1590675"/>
              <a:gd name="connsiteX75" fmla="*/ 383667 w 1933575"/>
              <a:gd name="connsiteY75" fmla="*/ 895071 h 1590675"/>
              <a:gd name="connsiteX76" fmla="*/ 343281 w 1933575"/>
              <a:gd name="connsiteY76" fmla="*/ 918788 h 1590675"/>
              <a:gd name="connsiteX77" fmla="*/ 321278 w 1933575"/>
              <a:gd name="connsiteY77" fmla="*/ 882117 h 1590675"/>
              <a:gd name="connsiteX78" fmla="*/ 353092 w 1933575"/>
              <a:gd name="connsiteY78" fmla="*/ 841255 h 1590675"/>
              <a:gd name="connsiteX79" fmla="*/ 324517 w 1933575"/>
              <a:gd name="connsiteY79" fmla="*/ 806394 h 1590675"/>
              <a:gd name="connsiteX80" fmla="*/ 282131 w 1933575"/>
              <a:gd name="connsiteY80" fmla="*/ 824110 h 1590675"/>
              <a:gd name="connsiteX81" fmla="*/ 278892 w 1933575"/>
              <a:gd name="connsiteY81" fmla="*/ 855257 h 1590675"/>
              <a:gd name="connsiteX82" fmla="*/ 294227 w 1933575"/>
              <a:gd name="connsiteY82" fmla="*/ 877641 h 1590675"/>
              <a:gd name="connsiteX83" fmla="*/ 262890 w 1933575"/>
              <a:gd name="connsiteY83" fmla="*/ 902310 h 1590675"/>
              <a:gd name="connsiteX84" fmla="*/ 241078 w 1933575"/>
              <a:gd name="connsiteY84" fmla="*/ 867830 h 1590675"/>
              <a:gd name="connsiteX85" fmla="*/ 273368 w 1933575"/>
              <a:gd name="connsiteY85" fmla="*/ 826968 h 1590675"/>
              <a:gd name="connsiteX86" fmla="*/ 243269 w 1933575"/>
              <a:gd name="connsiteY86" fmla="*/ 792011 h 1590675"/>
              <a:gd name="connsiteX87" fmla="*/ 200692 w 1933575"/>
              <a:gd name="connsiteY87" fmla="*/ 812680 h 1590675"/>
              <a:gd name="connsiteX88" fmla="*/ 215741 w 1933575"/>
              <a:gd name="connsiteY88" fmla="*/ 862972 h 1590675"/>
              <a:gd name="connsiteX89" fmla="*/ 181261 w 1933575"/>
              <a:gd name="connsiteY89" fmla="*/ 890213 h 1590675"/>
              <a:gd name="connsiteX90" fmla="*/ 146304 w 1933575"/>
              <a:gd name="connsiteY90" fmla="*/ 855543 h 1590675"/>
              <a:gd name="connsiteX91" fmla="*/ 102108 w 1933575"/>
              <a:gd name="connsiteY91" fmla="*/ 884784 h 1590675"/>
              <a:gd name="connsiteX92" fmla="*/ 68866 w 1933575"/>
              <a:gd name="connsiteY92" fmla="*/ 842017 h 1590675"/>
              <a:gd name="connsiteX93" fmla="*/ 22765 w 1933575"/>
              <a:gd name="connsiteY93" fmla="*/ 870592 h 1590675"/>
              <a:gd name="connsiteX94" fmla="*/ 20955 w 1933575"/>
              <a:gd name="connsiteY94" fmla="*/ 860305 h 1590675"/>
              <a:gd name="connsiteX95" fmla="*/ 95 w 1933575"/>
              <a:gd name="connsiteY95" fmla="*/ 831635 h 1590675"/>
              <a:gd name="connsiteX96" fmla="*/ 95 w 1933575"/>
              <a:gd name="connsiteY96" fmla="*/ 901548 h 1590675"/>
              <a:gd name="connsiteX97" fmla="*/ 19336 w 1933575"/>
              <a:gd name="connsiteY97" fmla="*/ 880403 h 1590675"/>
              <a:gd name="connsiteX98" fmla="*/ 38767 w 1933575"/>
              <a:gd name="connsiteY98" fmla="*/ 915931 h 1590675"/>
              <a:gd name="connsiteX99" fmla="*/ 9716 w 1933575"/>
              <a:gd name="connsiteY99" fmla="*/ 937934 h 1590675"/>
              <a:gd name="connsiteX100" fmla="*/ 95 w 1933575"/>
              <a:gd name="connsiteY100" fmla="*/ 925266 h 1590675"/>
              <a:gd name="connsiteX101" fmla="*/ 95 w 1933575"/>
              <a:gd name="connsiteY101" fmla="*/ 969938 h 1590675"/>
              <a:gd name="connsiteX102" fmla="*/ 6382 w 1933575"/>
              <a:gd name="connsiteY102" fmla="*/ 964889 h 1590675"/>
              <a:gd name="connsiteX103" fmla="*/ 25146 w 1933575"/>
              <a:gd name="connsiteY103" fmla="*/ 994036 h 1590675"/>
              <a:gd name="connsiteX104" fmla="*/ 95 w 1933575"/>
              <a:gd name="connsiteY104" fmla="*/ 1011371 h 1590675"/>
              <a:gd name="connsiteX105" fmla="*/ 95 w 1933575"/>
              <a:gd name="connsiteY105" fmla="*/ 1059568 h 1590675"/>
              <a:gd name="connsiteX106" fmla="*/ 9239 w 1933575"/>
              <a:gd name="connsiteY106" fmla="*/ 1073475 h 1590675"/>
              <a:gd name="connsiteX107" fmla="*/ 95 w 1933575"/>
              <a:gd name="connsiteY107" fmla="*/ 1079189 h 1590675"/>
              <a:gd name="connsiteX108" fmla="*/ 95 w 1933575"/>
              <a:gd name="connsiteY108" fmla="*/ 1398277 h 1590675"/>
              <a:gd name="connsiteX109" fmla="*/ 14478 w 1933575"/>
              <a:gd name="connsiteY109" fmla="*/ 1387895 h 1590675"/>
              <a:gd name="connsiteX110" fmla="*/ 24765 w 1933575"/>
              <a:gd name="connsiteY110" fmla="*/ 1403421 h 1590675"/>
              <a:gd name="connsiteX111" fmla="*/ 9906 w 1933575"/>
              <a:gd name="connsiteY111" fmla="*/ 1413708 h 1590675"/>
              <a:gd name="connsiteX112" fmla="*/ 95 w 1933575"/>
              <a:gd name="connsiteY112" fmla="*/ 1400658 h 1590675"/>
              <a:gd name="connsiteX113" fmla="*/ 87821 w 1933575"/>
              <a:gd name="connsiteY113" fmla="*/ 1424090 h 1590675"/>
              <a:gd name="connsiteX114" fmla="*/ 79439 w 1933575"/>
              <a:gd name="connsiteY114" fmla="*/ 1413612 h 1590675"/>
              <a:gd name="connsiteX115" fmla="*/ 91821 w 1933575"/>
              <a:gd name="connsiteY115" fmla="*/ 1404183 h 1590675"/>
              <a:gd name="connsiteX116" fmla="*/ 99536 w 1933575"/>
              <a:gd name="connsiteY116" fmla="*/ 1415803 h 1590675"/>
              <a:gd name="connsiteX117" fmla="*/ 87821 w 1933575"/>
              <a:gd name="connsiteY117" fmla="*/ 1424090 h 1590675"/>
              <a:gd name="connsiteX118" fmla="*/ 102680 w 1933575"/>
              <a:gd name="connsiteY118" fmla="*/ 1348461 h 1590675"/>
              <a:gd name="connsiteX119" fmla="*/ 90392 w 1933575"/>
              <a:gd name="connsiteY119" fmla="*/ 1332840 h 1590675"/>
              <a:gd name="connsiteX120" fmla="*/ 105728 w 1933575"/>
              <a:gd name="connsiteY120" fmla="*/ 1320744 h 1590675"/>
              <a:gd name="connsiteX121" fmla="*/ 117634 w 1933575"/>
              <a:gd name="connsiteY121" fmla="*/ 1338746 h 1590675"/>
              <a:gd name="connsiteX122" fmla="*/ 102680 w 1933575"/>
              <a:gd name="connsiteY122" fmla="*/ 1348461 h 1590675"/>
              <a:gd name="connsiteX123" fmla="*/ 114586 w 1933575"/>
              <a:gd name="connsiteY123" fmla="*/ 1272547 h 1590675"/>
              <a:gd name="connsiteX124" fmla="*/ 100394 w 1933575"/>
              <a:gd name="connsiteY124" fmla="*/ 1253497 h 1590675"/>
              <a:gd name="connsiteX125" fmla="*/ 120396 w 1933575"/>
              <a:gd name="connsiteY125" fmla="*/ 1238638 h 1590675"/>
              <a:gd name="connsiteX126" fmla="*/ 134207 w 1933575"/>
              <a:gd name="connsiteY126" fmla="*/ 1259403 h 1590675"/>
              <a:gd name="connsiteX127" fmla="*/ 114586 w 1933575"/>
              <a:gd name="connsiteY127" fmla="*/ 1272547 h 1590675"/>
              <a:gd name="connsiteX128" fmla="*/ 128397 w 1933575"/>
              <a:gd name="connsiteY128" fmla="*/ 1195490 h 1590675"/>
              <a:gd name="connsiteX129" fmla="*/ 112109 w 1933575"/>
              <a:gd name="connsiteY129" fmla="*/ 1173487 h 1590675"/>
              <a:gd name="connsiteX130" fmla="*/ 134969 w 1933575"/>
              <a:gd name="connsiteY130" fmla="*/ 1156914 h 1590675"/>
              <a:gd name="connsiteX131" fmla="*/ 151067 w 1933575"/>
              <a:gd name="connsiteY131" fmla="*/ 1180250 h 1590675"/>
              <a:gd name="connsiteX132" fmla="*/ 128397 w 1933575"/>
              <a:gd name="connsiteY132" fmla="*/ 1195490 h 1590675"/>
              <a:gd name="connsiteX133" fmla="*/ 166688 w 1933575"/>
              <a:gd name="connsiteY133" fmla="*/ 1438758 h 1590675"/>
              <a:gd name="connsiteX134" fmla="*/ 158210 w 1933575"/>
              <a:gd name="connsiteY134" fmla="*/ 1427043 h 1590675"/>
              <a:gd name="connsiteX135" fmla="*/ 171545 w 1933575"/>
              <a:gd name="connsiteY135" fmla="*/ 1416184 h 1590675"/>
              <a:gd name="connsiteX136" fmla="*/ 180975 w 1933575"/>
              <a:gd name="connsiteY136" fmla="*/ 1428947 h 1590675"/>
              <a:gd name="connsiteX137" fmla="*/ 166688 w 1933575"/>
              <a:gd name="connsiteY137" fmla="*/ 1438758 h 1590675"/>
              <a:gd name="connsiteX138" fmla="*/ 179927 w 1933575"/>
              <a:gd name="connsiteY138" fmla="*/ 1362272 h 1590675"/>
              <a:gd name="connsiteX139" fmla="*/ 168212 w 1933575"/>
              <a:gd name="connsiteY139" fmla="*/ 1348080 h 1590675"/>
              <a:gd name="connsiteX140" fmla="*/ 185642 w 1933575"/>
              <a:gd name="connsiteY140" fmla="*/ 1335126 h 1590675"/>
              <a:gd name="connsiteX141" fmla="*/ 195358 w 1933575"/>
              <a:gd name="connsiteY141" fmla="*/ 1350652 h 1590675"/>
              <a:gd name="connsiteX142" fmla="*/ 179927 w 1933575"/>
              <a:gd name="connsiteY142" fmla="*/ 1362272 h 1590675"/>
              <a:gd name="connsiteX143" fmla="*/ 194310 w 1933575"/>
              <a:gd name="connsiteY143" fmla="*/ 1286739 h 1590675"/>
              <a:gd name="connsiteX144" fmla="*/ 180499 w 1933575"/>
              <a:gd name="connsiteY144" fmla="*/ 1267785 h 1590675"/>
              <a:gd name="connsiteX145" fmla="*/ 199930 w 1933575"/>
              <a:gd name="connsiteY145" fmla="*/ 1253021 h 1590675"/>
              <a:gd name="connsiteX146" fmla="*/ 213551 w 1933575"/>
              <a:gd name="connsiteY146" fmla="*/ 1273500 h 1590675"/>
              <a:gd name="connsiteX147" fmla="*/ 194310 w 1933575"/>
              <a:gd name="connsiteY147" fmla="*/ 1286739 h 1590675"/>
              <a:gd name="connsiteX148" fmla="*/ 192310 w 1933575"/>
              <a:gd name="connsiteY148" fmla="*/ 1187870 h 1590675"/>
              <a:gd name="connsiteX149" fmla="*/ 214789 w 1933575"/>
              <a:gd name="connsiteY149" fmla="*/ 1171201 h 1590675"/>
              <a:gd name="connsiteX150" fmla="*/ 230600 w 1933575"/>
              <a:gd name="connsiteY150" fmla="*/ 1194442 h 1590675"/>
              <a:gd name="connsiteX151" fmla="*/ 207931 w 1933575"/>
              <a:gd name="connsiteY151" fmla="*/ 1209492 h 1590675"/>
              <a:gd name="connsiteX152" fmla="*/ 192310 w 1933575"/>
              <a:gd name="connsiteY152" fmla="*/ 1187870 h 1590675"/>
              <a:gd name="connsiteX153" fmla="*/ 233077 w 1933575"/>
              <a:gd name="connsiteY153" fmla="*/ 1530484 h 1590675"/>
              <a:gd name="connsiteX154" fmla="*/ 223933 w 1933575"/>
              <a:gd name="connsiteY154" fmla="*/ 1518673 h 1590675"/>
              <a:gd name="connsiteX155" fmla="*/ 236125 w 1933575"/>
              <a:gd name="connsiteY155" fmla="*/ 1510672 h 1590675"/>
              <a:gd name="connsiteX156" fmla="*/ 244126 w 1933575"/>
              <a:gd name="connsiteY156" fmla="*/ 1522293 h 1590675"/>
              <a:gd name="connsiteX157" fmla="*/ 233077 w 1933575"/>
              <a:gd name="connsiteY157" fmla="*/ 1530484 h 1590675"/>
              <a:gd name="connsiteX158" fmla="*/ 246317 w 1933575"/>
              <a:gd name="connsiteY158" fmla="*/ 1452855 h 1590675"/>
              <a:gd name="connsiteX159" fmla="*/ 235934 w 1933575"/>
              <a:gd name="connsiteY159" fmla="*/ 1439139 h 1590675"/>
              <a:gd name="connsiteX160" fmla="*/ 250508 w 1933575"/>
              <a:gd name="connsiteY160" fmla="*/ 1428471 h 1590675"/>
              <a:gd name="connsiteX161" fmla="*/ 260985 w 1933575"/>
              <a:gd name="connsiteY161" fmla="*/ 1443045 h 1590675"/>
              <a:gd name="connsiteX162" fmla="*/ 246317 w 1933575"/>
              <a:gd name="connsiteY162" fmla="*/ 1452855 h 1590675"/>
              <a:gd name="connsiteX163" fmla="*/ 260033 w 1933575"/>
              <a:gd name="connsiteY163" fmla="*/ 1375798 h 1590675"/>
              <a:gd name="connsiteX164" fmla="*/ 250031 w 1933575"/>
              <a:gd name="connsiteY164" fmla="*/ 1361130 h 1590675"/>
              <a:gd name="connsiteX165" fmla="*/ 265081 w 1933575"/>
              <a:gd name="connsiteY165" fmla="*/ 1349223 h 1590675"/>
              <a:gd name="connsiteX166" fmla="*/ 275558 w 1933575"/>
              <a:gd name="connsiteY166" fmla="*/ 1365130 h 1590675"/>
              <a:gd name="connsiteX167" fmla="*/ 260033 w 1933575"/>
              <a:gd name="connsiteY167" fmla="*/ 1375798 h 1590675"/>
              <a:gd name="connsiteX168" fmla="*/ 273844 w 1933575"/>
              <a:gd name="connsiteY168" fmla="*/ 1301122 h 1590675"/>
              <a:gd name="connsiteX169" fmla="*/ 260128 w 1933575"/>
              <a:gd name="connsiteY169" fmla="*/ 1282072 h 1590675"/>
              <a:gd name="connsiteX170" fmla="*/ 279845 w 1933575"/>
              <a:gd name="connsiteY170" fmla="*/ 1267499 h 1590675"/>
              <a:gd name="connsiteX171" fmla="*/ 293751 w 1933575"/>
              <a:gd name="connsiteY171" fmla="*/ 1288073 h 1590675"/>
              <a:gd name="connsiteX172" fmla="*/ 273844 w 1933575"/>
              <a:gd name="connsiteY172" fmla="*/ 1301122 h 1590675"/>
              <a:gd name="connsiteX173" fmla="*/ 272129 w 1933575"/>
              <a:gd name="connsiteY173" fmla="*/ 1201967 h 1590675"/>
              <a:gd name="connsiteX174" fmla="*/ 294132 w 1933575"/>
              <a:gd name="connsiteY174" fmla="*/ 1185489 h 1590675"/>
              <a:gd name="connsiteX175" fmla="*/ 310325 w 1933575"/>
              <a:gd name="connsiteY175" fmla="*/ 1208730 h 1590675"/>
              <a:gd name="connsiteX176" fmla="*/ 287655 w 1933575"/>
              <a:gd name="connsiteY176" fmla="*/ 1223684 h 1590675"/>
              <a:gd name="connsiteX177" fmla="*/ 272129 w 1933575"/>
              <a:gd name="connsiteY177" fmla="*/ 1201967 h 1590675"/>
              <a:gd name="connsiteX178" fmla="*/ 312325 w 1933575"/>
              <a:gd name="connsiteY178" fmla="*/ 1545724 h 1590675"/>
              <a:gd name="connsiteX179" fmla="*/ 303467 w 1933575"/>
              <a:gd name="connsiteY179" fmla="*/ 1533532 h 1590675"/>
              <a:gd name="connsiteX180" fmla="*/ 315944 w 1933575"/>
              <a:gd name="connsiteY180" fmla="*/ 1523817 h 1590675"/>
              <a:gd name="connsiteX181" fmla="*/ 324612 w 1933575"/>
              <a:gd name="connsiteY181" fmla="*/ 1536294 h 1590675"/>
              <a:gd name="connsiteX182" fmla="*/ 312325 w 1933575"/>
              <a:gd name="connsiteY182" fmla="*/ 1545724 h 1590675"/>
              <a:gd name="connsiteX183" fmla="*/ 326231 w 1933575"/>
              <a:gd name="connsiteY183" fmla="*/ 1467524 h 1590675"/>
              <a:gd name="connsiteX184" fmla="*/ 315468 w 1933575"/>
              <a:gd name="connsiteY184" fmla="*/ 1453331 h 1590675"/>
              <a:gd name="connsiteX185" fmla="*/ 330232 w 1933575"/>
              <a:gd name="connsiteY185" fmla="*/ 1441997 h 1590675"/>
              <a:gd name="connsiteX186" fmla="*/ 341090 w 1933575"/>
              <a:gd name="connsiteY186" fmla="*/ 1457999 h 1590675"/>
              <a:gd name="connsiteX187" fmla="*/ 326231 w 1933575"/>
              <a:gd name="connsiteY187" fmla="*/ 1467524 h 1590675"/>
              <a:gd name="connsiteX188" fmla="*/ 339471 w 1933575"/>
              <a:gd name="connsiteY188" fmla="*/ 1390467 h 1590675"/>
              <a:gd name="connsiteX189" fmla="*/ 329184 w 1933575"/>
              <a:gd name="connsiteY189" fmla="*/ 1375227 h 1590675"/>
              <a:gd name="connsiteX190" fmla="*/ 345758 w 1933575"/>
              <a:gd name="connsiteY190" fmla="*/ 1361892 h 1590675"/>
              <a:gd name="connsiteX191" fmla="*/ 357569 w 1933575"/>
              <a:gd name="connsiteY191" fmla="*/ 1378275 h 1590675"/>
              <a:gd name="connsiteX192" fmla="*/ 339471 w 1933575"/>
              <a:gd name="connsiteY192" fmla="*/ 1390467 h 1590675"/>
              <a:gd name="connsiteX193" fmla="*/ 352901 w 1933575"/>
              <a:gd name="connsiteY193" fmla="*/ 1314267 h 1590675"/>
              <a:gd name="connsiteX194" fmla="*/ 339090 w 1933575"/>
              <a:gd name="connsiteY194" fmla="*/ 1296455 h 1590675"/>
              <a:gd name="connsiteX195" fmla="*/ 359474 w 1933575"/>
              <a:gd name="connsiteY195" fmla="*/ 1281215 h 1590675"/>
              <a:gd name="connsiteX196" fmla="*/ 372047 w 1933575"/>
              <a:gd name="connsiteY196" fmla="*/ 1299979 h 1590675"/>
              <a:gd name="connsiteX197" fmla="*/ 352901 w 1933575"/>
              <a:gd name="connsiteY197" fmla="*/ 1314267 h 1590675"/>
              <a:gd name="connsiteX198" fmla="*/ 351473 w 1933575"/>
              <a:gd name="connsiteY198" fmla="*/ 1216350 h 1590675"/>
              <a:gd name="connsiteX199" fmla="*/ 374047 w 1933575"/>
              <a:gd name="connsiteY199" fmla="*/ 1199490 h 1590675"/>
              <a:gd name="connsiteX200" fmla="*/ 390430 w 1933575"/>
              <a:gd name="connsiteY200" fmla="*/ 1223303 h 1590675"/>
              <a:gd name="connsiteX201" fmla="*/ 367284 w 1933575"/>
              <a:gd name="connsiteY201" fmla="*/ 1238638 h 1590675"/>
              <a:gd name="connsiteX202" fmla="*/ 351473 w 1933575"/>
              <a:gd name="connsiteY202" fmla="*/ 1216350 h 1590675"/>
              <a:gd name="connsiteX203" fmla="*/ 391859 w 1933575"/>
              <a:gd name="connsiteY203" fmla="*/ 1560583 h 1590675"/>
              <a:gd name="connsiteX204" fmla="*/ 382143 w 1933575"/>
              <a:gd name="connsiteY204" fmla="*/ 1547248 h 1590675"/>
              <a:gd name="connsiteX205" fmla="*/ 395478 w 1933575"/>
              <a:gd name="connsiteY205" fmla="*/ 1537247 h 1590675"/>
              <a:gd name="connsiteX206" fmla="*/ 405575 w 1933575"/>
              <a:gd name="connsiteY206" fmla="*/ 1551153 h 1590675"/>
              <a:gd name="connsiteX207" fmla="*/ 391859 w 1933575"/>
              <a:gd name="connsiteY207" fmla="*/ 1560583 h 1590675"/>
              <a:gd name="connsiteX208" fmla="*/ 405575 w 1933575"/>
              <a:gd name="connsiteY208" fmla="*/ 1482954 h 1590675"/>
              <a:gd name="connsiteX209" fmla="*/ 394240 w 1933575"/>
              <a:gd name="connsiteY209" fmla="*/ 1467619 h 1590675"/>
              <a:gd name="connsiteX210" fmla="*/ 410147 w 1933575"/>
              <a:gd name="connsiteY210" fmla="*/ 1455522 h 1590675"/>
              <a:gd name="connsiteX211" fmla="*/ 421481 w 1933575"/>
              <a:gd name="connsiteY211" fmla="*/ 1472286 h 1590675"/>
              <a:gd name="connsiteX212" fmla="*/ 405575 w 1933575"/>
              <a:gd name="connsiteY212" fmla="*/ 1482954 h 1590675"/>
              <a:gd name="connsiteX213" fmla="*/ 419386 w 1933575"/>
              <a:gd name="connsiteY213" fmla="*/ 1405230 h 1590675"/>
              <a:gd name="connsiteX214" fmla="*/ 406241 w 1933575"/>
              <a:gd name="connsiteY214" fmla="*/ 1387323 h 1590675"/>
              <a:gd name="connsiteX215" fmla="*/ 424625 w 1933575"/>
              <a:gd name="connsiteY215" fmla="*/ 1373512 h 1590675"/>
              <a:gd name="connsiteX216" fmla="*/ 437769 w 1933575"/>
              <a:gd name="connsiteY216" fmla="*/ 1392848 h 1590675"/>
              <a:gd name="connsiteX217" fmla="*/ 419386 w 1933575"/>
              <a:gd name="connsiteY217" fmla="*/ 1405230 h 1590675"/>
              <a:gd name="connsiteX218" fmla="*/ 432816 w 1933575"/>
              <a:gd name="connsiteY218" fmla="*/ 1328554 h 1590675"/>
              <a:gd name="connsiteX219" fmla="*/ 420243 w 1933575"/>
              <a:gd name="connsiteY219" fmla="*/ 1309314 h 1590675"/>
              <a:gd name="connsiteX220" fmla="*/ 439103 w 1933575"/>
              <a:gd name="connsiteY220" fmla="*/ 1294645 h 1590675"/>
              <a:gd name="connsiteX221" fmla="*/ 452342 w 1933575"/>
              <a:gd name="connsiteY221" fmla="*/ 1314457 h 1590675"/>
              <a:gd name="connsiteX222" fmla="*/ 432816 w 1933575"/>
              <a:gd name="connsiteY222" fmla="*/ 1328554 h 1590675"/>
              <a:gd name="connsiteX223" fmla="*/ 430339 w 1933575"/>
              <a:gd name="connsiteY223" fmla="*/ 1230256 h 1590675"/>
              <a:gd name="connsiteX224" fmla="*/ 453771 w 1933575"/>
              <a:gd name="connsiteY224" fmla="*/ 1213302 h 1590675"/>
              <a:gd name="connsiteX225" fmla="*/ 470726 w 1933575"/>
              <a:gd name="connsiteY225" fmla="*/ 1237400 h 1590675"/>
              <a:gd name="connsiteX226" fmla="*/ 446627 w 1933575"/>
              <a:gd name="connsiteY226" fmla="*/ 1253592 h 1590675"/>
              <a:gd name="connsiteX227" fmla="*/ 430339 w 1933575"/>
              <a:gd name="connsiteY227" fmla="*/ 1230256 h 1590675"/>
              <a:gd name="connsiteX228" fmla="*/ 471583 w 1933575"/>
              <a:gd name="connsiteY228" fmla="*/ 1576109 h 1590675"/>
              <a:gd name="connsiteX229" fmla="*/ 460439 w 1933575"/>
              <a:gd name="connsiteY229" fmla="*/ 1561345 h 1590675"/>
              <a:gd name="connsiteX230" fmla="*/ 475679 w 1933575"/>
              <a:gd name="connsiteY230" fmla="*/ 1550201 h 1590675"/>
              <a:gd name="connsiteX231" fmla="*/ 486347 w 1933575"/>
              <a:gd name="connsiteY231" fmla="*/ 1565917 h 1590675"/>
              <a:gd name="connsiteX232" fmla="*/ 471583 w 1933575"/>
              <a:gd name="connsiteY232" fmla="*/ 1576109 h 1590675"/>
              <a:gd name="connsiteX233" fmla="*/ 485013 w 1933575"/>
              <a:gd name="connsiteY233" fmla="*/ 1498385 h 1590675"/>
              <a:gd name="connsiteX234" fmla="*/ 472821 w 1933575"/>
              <a:gd name="connsiteY234" fmla="*/ 1481811 h 1590675"/>
              <a:gd name="connsiteX235" fmla="*/ 490061 w 1933575"/>
              <a:gd name="connsiteY235" fmla="*/ 1468762 h 1590675"/>
              <a:gd name="connsiteX236" fmla="*/ 502444 w 1933575"/>
              <a:gd name="connsiteY236" fmla="*/ 1486669 h 1590675"/>
              <a:gd name="connsiteX237" fmla="*/ 485013 w 1933575"/>
              <a:gd name="connsiteY237" fmla="*/ 1498385 h 1590675"/>
              <a:gd name="connsiteX238" fmla="*/ 498729 w 1933575"/>
              <a:gd name="connsiteY238" fmla="*/ 1420566 h 1590675"/>
              <a:gd name="connsiteX239" fmla="*/ 485204 w 1933575"/>
              <a:gd name="connsiteY239" fmla="*/ 1401516 h 1590675"/>
              <a:gd name="connsiteX240" fmla="*/ 504539 w 1933575"/>
              <a:gd name="connsiteY240" fmla="*/ 1386942 h 1590675"/>
              <a:gd name="connsiteX241" fmla="*/ 518636 w 1933575"/>
              <a:gd name="connsiteY241" fmla="*/ 1407516 h 1590675"/>
              <a:gd name="connsiteX242" fmla="*/ 498729 w 1933575"/>
              <a:gd name="connsiteY242" fmla="*/ 1420566 h 1590675"/>
              <a:gd name="connsiteX243" fmla="*/ 512445 w 1933575"/>
              <a:gd name="connsiteY243" fmla="*/ 1343508 h 1590675"/>
              <a:gd name="connsiteX244" fmla="*/ 499110 w 1933575"/>
              <a:gd name="connsiteY244" fmla="*/ 1323411 h 1590675"/>
              <a:gd name="connsiteX245" fmla="*/ 517874 w 1933575"/>
              <a:gd name="connsiteY245" fmla="*/ 1309028 h 1590675"/>
              <a:gd name="connsiteX246" fmla="*/ 533210 w 1933575"/>
              <a:gd name="connsiteY246" fmla="*/ 1328745 h 1590675"/>
              <a:gd name="connsiteX247" fmla="*/ 512445 w 1933575"/>
              <a:gd name="connsiteY247" fmla="*/ 1343508 h 1590675"/>
              <a:gd name="connsiteX248" fmla="*/ 524637 w 1933575"/>
              <a:gd name="connsiteY248" fmla="*/ 1264641 h 1590675"/>
              <a:gd name="connsiteX249" fmla="*/ 508826 w 1933575"/>
              <a:gd name="connsiteY249" fmla="*/ 1244448 h 1590675"/>
              <a:gd name="connsiteX250" fmla="*/ 531971 w 1933575"/>
              <a:gd name="connsiteY250" fmla="*/ 1228542 h 1590675"/>
              <a:gd name="connsiteX251" fmla="*/ 546259 w 1933575"/>
              <a:gd name="connsiteY251" fmla="*/ 1249782 h 1590675"/>
              <a:gd name="connsiteX252" fmla="*/ 524637 w 1933575"/>
              <a:gd name="connsiteY252" fmla="*/ 1264641 h 1590675"/>
              <a:gd name="connsiteX253" fmla="*/ 519779 w 1933575"/>
              <a:gd name="connsiteY253" fmla="*/ 1163962 h 1590675"/>
              <a:gd name="connsiteX254" fmla="*/ 545592 w 1933575"/>
              <a:gd name="connsiteY254" fmla="*/ 1144150 h 1590675"/>
              <a:gd name="connsiteX255" fmla="*/ 564737 w 1933575"/>
              <a:gd name="connsiteY255" fmla="*/ 1173297 h 1590675"/>
              <a:gd name="connsiteX256" fmla="*/ 539401 w 1933575"/>
              <a:gd name="connsiteY256" fmla="*/ 1188537 h 1590675"/>
              <a:gd name="connsiteX257" fmla="*/ 519779 w 1933575"/>
              <a:gd name="connsiteY257" fmla="*/ 1163962 h 1590675"/>
              <a:gd name="connsiteX258" fmla="*/ 564642 w 1933575"/>
              <a:gd name="connsiteY258" fmla="*/ 1514387 h 1590675"/>
              <a:gd name="connsiteX259" fmla="*/ 551117 w 1933575"/>
              <a:gd name="connsiteY259" fmla="*/ 1495432 h 1590675"/>
              <a:gd name="connsiteX260" fmla="*/ 567881 w 1933575"/>
              <a:gd name="connsiteY260" fmla="*/ 1483716 h 1590675"/>
              <a:gd name="connsiteX261" fmla="*/ 581692 w 1933575"/>
              <a:gd name="connsiteY261" fmla="*/ 1501909 h 1590675"/>
              <a:gd name="connsiteX262" fmla="*/ 564642 w 1933575"/>
              <a:gd name="connsiteY262" fmla="*/ 1514387 h 1590675"/>
              <a:gd name="connsiteX263" fmla="*/ 577406 w 1933575"/>
              <a:gd name="connsiteY263" fmla="*/ 1434091 h 1590675"/>
              <a:gd name="connsiteX264" fmla="*/ 563118 w 1933575"/>
              <a:gd name="connsiteY264" fmla="*/ 1415422 h 1590675"/>
              <a:gd name="connsiteX265" fmla="*/ 582454 w 1933575"/>
              <a:gd name="connsiteY265" fmla="*/ 1402182 h 1590675"/>
              <a:gd name="connsiteX266" fmla="*/ 597408 w 1933575"/>
              <a:gd name="connsiteY266" fmla="*/ 1421994 h 1590675"/>
              <a:gd name="connsiteX267" fmla="*/ 577406 w 1933575"/>
              <a:gd name="connsiteY267" fmla="*/ 1434091 h 1590675"/>
              <a:gd name="connsiteX268" fmla="*/ 591217 w 1933575"/>
              <a:gd name="connsiteY268" fmla="*/ 1356558 h 1590675"/>
              <a:gd name="connsiteX269" fmla="*/ 574548 w 1933575"/>
              <a:gd name="connsiteY269" fmla="*/ 1334745 h 1590675"/>
              <a:gd name="connsiteX270" fmla="*/ 595979 w 1933575"/>
              <a:gd name="connsiteY270" fmla="*/ 1318553 h 1590675"/>
              <a:gd name="connsiteX271" fmla="*/ 613220 w 1933575"/>
              <a:gd name="connsiteY271" fmla="*/ 1343127 h 1590675"/>
              <a:gd name="connsiteX272" fmla="*/ 591217 w 1933575"/>
              <a:gd name="connsiteY272" fmla="*/ 1356558 h 1590675"/>
              <a:gd name="connsiteX273" fmla="*/ 602742 w 1933575"/>
              <a:gd name="connsiteY273" fmla="*/ 1281405 h 1590675"/>
              <a:gd name="connsiteX274" fmla="*/ 587121 w 1933575"/>
              <a:gd name="connsiteY274" fmla="*/ 1257593 h 1590675"/>
              <a:gd name="connsiteX275" fmla="*/ 610838 w 1933575"/>
              <a:gd name="connsiteY275" fmla="*/ 1239019 h 1590675"/>
              <a:gd name="connsiteX276" fmla="*/ 626269 w 1933575"/>
              <a:gd name="connsiteY276" fmla="*/ 1264451 h 1590675"/>
              <a:gd name="connsiteX277" fmla="*/ 602742 w 1933575"/>
              <a:gd name="connsiteY277" fmla="*/ 1281405 h 1590675"/>
              <a:gd name="connsiteX278" fmla="*/ 596932 w 1933575"/>
              <a:gd name="connsiteY278" fmla="*/ 1178630 h 1590675"/>
              <a:gd name="connsiteX279" fmla="*/ 625316 w 1933575"/>
              <a:gd name="connsiteY279" fmla="*/ 1157199 h 1590675"/>
              <a:gd name="connsiteX280" fmla="*/ 645128 w 1933575"/>
              <a:gd name="connsiteY280" fmla="*/ 1187394 h 1590675"/>
              <a:gd name="connsiteX281" fmla="*/ 616649 w 1933575"/>
              <a:gd name="connsiteY281" fmla="*/ 1205872 h 1590675"/>
              <a:gd name="connsiteX282" fmla="*/ 596932 w 1933575"/>
              <a:gd name="connsiteY282" fmla="*/ 1178630 h 1590675"/>
              <a:gd name="connsiteX283" fmla="*/ 642747 w 1933575"/>
              <a:gd name="connsiteY283" fmla="*/ 1528008 h 1590675"/>
              <a:gd name="connsiteX284" fmla="*/ 628174 w 1933575"/>
              <a:gd name="connsiteY284" fmla="*/ 1508767 h 1590675"/>
              <a:gd name="connsiteX285" fmla="*/ 646748 w 1933575"/>
              <a:gd name="connsiteY285" fmla="*/ 1494575 h 1590675"/>
              <a:gd name="connsiteX286" fmla="*/ 662464 w 1933575"/>
              <a:gd name="connsiteY286" fmla="*/ 1515911 h 1590675"/>
              <a:gd name="connsiteX287" fmla="*/ 642747 w 1933575"/>
              <a:gd name="connsiteY287" fmla="*/ 1528008 h 1590675"/>
              <a:gd name="connsiteX288" fmla="*/ 654653 w 1933575"/>
              <a:gd name="connsiteY288" fmla="*/ 1452189 h 1590675"/>
              <a:gd name="connsiteX289" fmla="*/ 639223 w 1933575"/>
              <a:gd name="connsiteY289" fmla="*/ 1429614 h 1590675"/>
              <a:gd name="connsiteX290" fmla="*/ 661321 w 1933575"/>
              <a:gd name="connsiteY290" fmla="*/ 1412946 h 1590675"/>
              <a:gd name="connsiteX291" fmla="*/ 677894 w 1933575"/>
              <a:gd name="connsiteY291" fmla="*/ 1436663 h 1590675"/>
              <a:gd name="connsiteX292" fmla="*/ 654653 w 1933575"/>
              <a:gd name="connsiteY292" fmla="*/ 1452189 h 1590675"/>
              <a:gd name="connsiteX293" fmla="*/ 668274 w 1933575"/>
              <a:gd name="connsiteY293" fmla="*/ 1374179 h 1590675"/>
              <a:gd name="connsiteX294" fmla="*/ 651320 w 1933575"/>
              <a:gd name="connsiteY294" fmla="*/ 1349795 h 1590675"/>
              <a:gd name="connsiteX295" fmla="*/ 675894 w 1933575"/>
              <a:gd name="connsiteY295" fmla="*/ 1331507 h 1590675"/>
              <a:gd name="connsiteX296" fmla="*/ 693992 w 1933575"/>
              <a:gd name="connsiteY296" fmla="*/ 1357224 h 1590675"/>
              <a:gd name="connsiteX297" fmla="*/ 668274 w 1933575"/>
              <a:gd name="connsiteY297" fmla="*/ 1374179 h 1590675"/>
              <a:gd name="connsiteX298" fmla="*/ 720090 w 1933575"/>
              <a:gd name="connsiteY298" fmla="*/ 1546200 h 1590675"/>
              <a:gd name="connsiteX299" fmla="*/ 704564 w 1933575"/>
              <a:gd name="connsiteY299" fmla="*/ 1523436 h 1590675"/>
              <a:gd name="connsiteX300" fmla="*/ 726567 w 1933575"/>
              <a:gd name="connsiteY300" fmla="*/ 1507053 h 1590675"/>
              <a:gd name="connsiteX301" fmla="*/ 743331 w 1933575"/>
              <a:gd name="connsiteY301" fmla="*/ 1530389 h 1590675"/>
              <a:gd name="connsiteX302" fmla="*/ 720090 w 1933575"/>
              <a:gd name="connsiteY302" fmla="*/ 1546200 h 1590675"/>
              <a:gd name="connsiteX303" fmla="*/ 733806 w 1933575"/>
              <a:gd name="connsiteY303" fmla="*/ 1467714 h 1590675"/>
              <a:gd name="connsiteX304" fmla="*/ 717042 w 1933575"/>
              <a:gd name="connsiteY304" fmla="*/ 1443616 h 1590675"/>
              <a:gd name="connsiteX305" fmla="*/ 741426 w 1933575"/>
              <a:gd name="connsiteY305" fmla="*/ 1425804 h 1590675"/>
              <a:gd name="connsiteX306" fmla="*/ 759143 w 1933575"/>
              <a:gd name="connsiteY306" fmla="*/ 1451046 h 1590675"/>
              <a:gd name="connsiteX307" fmla="*/ 733806 w 1933575"/>
              <a:gd name="connsiteY307" fmla="*/ 1467714 h 1590675"/>
              <a:gd name="connsiteX308" fmla="*/ 747903 w 1933575"/>
              <a:gd name="connsiteY308" fmla="*/ 1389990 h 1590675"/>
              <a:gd name="connsiteX309" fmla="*/ 729520 w 1933575"/>
              <a:gd name="connsiteY309" fmla="*/ 1363606 h 1590675"/>
              <a:gd name="connsiteX310" fmla="*/ 755999 w 1933575"/>
              <a:gd name="connsiteY310" fmla="*/ 1343794 h 1590675"/>
              <a:gd name="connsiteX311" fmla="*/ 774668 w 1933575"/>
              <a:gd name="connsiteY311" fmla="*/ 1371893 h 1590675"/>
              <a:gd name="connsiteX312" fmla="*/ 747903 w 1933575"/>
              <a:gd name="connsiteY312" fmla="*/ 1389990 h 1590675"/>
              <a:gd name="connsiteX313" fmla="*/ 741236 w 1933575"/>
              <a:gd name="connsiteY313" fmla="*/ 1283882 h 1590675"/>
              <a:gd name="connsiteX314" fmla="*/ 770477 w 1933575"/>
              <a:gd name="connsiteY314" fmla="*/ 1261879 h 1590675"/>
              <a:gd name="connsiteX315" fmla="*/ 791432 w 1933575"/>
              <a:gd name="connsiteY315" fmla="*/ 1293216 h 1590675"/>
              <a:gd name="connsiteX316" fmla="*/ 761429 w 1933575"/>
              <a:gd name="connsiteY316" fmla="*/ 1311885 h 1590675"/>
              <a:gd name="connsiteX317" fmla="*/ 741236 w 1933575"/>
              <a:gd name="connsiteY317" fmla="*/ 1283882 h 1590675"/>
              <a:gd name="connsiteX318" fmla="*/ 799148 w 1933575"/>
              <a:gd name="connsiteY318" fmla="*/ 1562107 h 1590675"/>
              <a:gd name="connsiteX319" fmla="*/ 782288 w 1933575"/>
              <a:gd name="connsiteY319" fmla="*/ 1537628 h 1590675"/>
              <a:gd name="connsiteX320" fmla="*/ 806768 w 1933575"/>
              <a:gd name="connsiteY320" fmla="*/ 1519435 h 1590675"/>
              <a:gd name="connsiteX321" fmla="*/ 824865 w 1933575"/>
              <a:gd name="connsiteY321" fmla="*/ 1545057 h 1590675"/>
              <a:gd name="connsiteX322" fmla="*/ 799148 w 1933575"/>
              <a:gd name="connsiteY322" fmla="*/ 1562107 h 1590675"/>
              <a:gd name="connsiteX323" fmla="*/ 813245 w 1933575"/>
              <a:gd name="connsiteY323" fmla="*/ 1483812 h 1590675"/>
              <a:gd name="connsiteX324" fmla="*/ 795052 w 1933575"/>
              <a:gd name="connsiteY324" fmla="*/ 1457522 h 1590675"/>
              <a:gd name="connsiteX325" fmla="*/ 821341 w 1933575"/>
              <a:gd name="connsiteY325" fmla="*/ 1437711 h 1590675"/>
              <a:gd name="connsiteX326" fmla="*/ 840486 w 1933575"/>
              <a:gd name="connsiteY326" fmla="*/ 1465809 h 1590675"/>
              <a:gd name="connsiteX327" fmla="*/ 813245 w 1933575"/>
              <a:gd name="connsiteY327" fmla="*/ 1483812 h 1590675"/>
              <a:gd name="connsiteX328" fmla="*/ 878396 w 1933575"/>
              <a:gd name="connsiteY328" fmla="*/ 1578014 h 1590675"/>
              <a:gd name="connsiteX329" fmla="*/ 860012 w 1933575"/>
              <a:gd name="connsiteY329" fmla="*/ 1551439 h 1590675"/>
              <a:gd name="connsiteX330" fmla="*/ 886777 w 1933575"/>
              <a:gd name="connsiteY330" fmla="*/ 1531055 h 1590675"/>
              <a:gd name="connsiteX331" fmla="*/ 906113 w 1933575"/>
              <a:gd name="connsiteY331" fmla="*/ 1559821 h 1590675"/>
              <a:gd name="connsiteX332" fmla="*/ 878396 w 1933575"/>
              <a:gd name="connsiteY332" fmla="*/ 1578014 h 1590675"/>
              <a:gd name="connsiteX333" fmla="*/ 892207 w 1933575"/>
              <a:gd name="connsiteY333" fmla="*/ 1499718 h 1590675"/>
              <a:gd name="connsiteX334" fmla="*/ 872300 w 1933575"/>
              <a:gd name="connsiteY334" fmla="*/ 1471334 h 1590675"/>
              <a:gd name="connsiteX335" fmla="*/ 901446 w 1933575"/>
              <a:gd name="connsiteY335" fmla="*/ 1449998 h 1590675"/>
              <a:gd name="connsiteX336" fmla="*/ 922401 w 1933575"/>
              <a:gd name="connsiteY336" fmla="*/ 1480859 h 1590675"/>
              <a:gd name="connsiteX337" fmla="*/ 892207 w 1933575"/>
              <a:gd name="connsiteY337" fmla="*/ 1499718 h 1590675"/>
              <a:gd name="connsiteX338" fmla="*/ 982885 w 1933575"/>
              <a:gd name="connsiteY338" fmla="*/ 1460856 h 1590675"/>
              <a:gd name="connsiteX339" fmla="*/ 1007650 w 1933575"/>
              <a:gd name="connsiteY339" fmla="*/ 1494098 h 1590675"/>
              <a:gd name="connsiteX340" fmla="*/ 971074 w 1933575"/>
              <a:gd name="connsiteY340" fmla="*/ 1516006 h 1590675"/>
              <a:gd name="connsiteX341" fmla="*/ 949928 w 1933575"/>
              <a:gd name="connsiteY341" fmla="*/ 1485526 h 1590675"/>
              <a:gd name="connsiteX342" fmla="*/ 982885 w 1933575"/>
              <a:gd name="connsiteY342" fmla="*/ 1460856 h 1590675"/>
              <a:gd name="connsiteX343" fmla="*/ 915448 w 1933575"/>
              <a:gd name="connsiteY343" fmla="*/ 1368940 h 1590675"/>
              <a:gd name="connsiteX344" fmla="*/ 938975 w 1933575"/>
              <a:gd name="connsiteY344" fmla="*/ 1401706 h 1590675"/>
              <a:gd name="connsiteX345" fmla="*/ 905827 w 1933575"/>
              <a:gd name="connsiteY345" fmla="*/ 1421709 h 1590675"/>
              <a:gd name="connsiteX346" fmla="*/ 884777 w 1933575"/>
              <a:gd name="connsiteY346" fmla="*/ 1391610 h 1590675"/>
              <a:gd name="connsiteX347" fmla="*/ 915448 w 1933575"/>
              <a:gd name="connsiteY347" fmla="*/ 1368940 h 1590675"/>
              <a:gd name="connsiteX348" fmla="*/ 852011 w 1933575"/>
              <a:gd name="connsiteY348" fmla="*/ 1273404 h 1590675"/>
              <a:gd name="connsiteX349" fmla="*/ 875729 w 1933575"/>
              <a:gd name="connsiteY349" fmla="*/ 1306361 h 1590675"/>
              <a:gd name="connsiteX350" fmla="*/ 840772 w 1933575"/>
              <a:gd name="connsiteY350" fmla="*/ 1327697 h 1590675"/>
              <a:gd name="connsiteX351" fmla="*/ 819150 w 1933575"/>
              <a:gd name="connsiteY351" fmla="*/ 1297693 h 1590675"/>
              <a:gd name="connsiteX352" fmla="*/ 852011 w 1933575"/>
              <a:gd name="connsiteY352" fmla="*/ 1273404 h 1590675"/>
              <a:gd name="connsiteX353" fmla="*/ 835914 w 1933575"/>
              <a:gd name="connsiteY353" fmla="*/ 1356081 h 1590675"/>
              <a:gd name="connsiteX354" fmla="*/ 856679 w 1933575"/>
              <a:gd name="connsiteY354" fmla="*/ 1386752 h 1590675"/>
              <a:gd name="connsiteX355" fmla="*/ 827056 w 1933575"/>
              <a:gd name="connsiteY355" fmla="*/ 1405516 h 1590675"/>
              <a:gd name="connsiteX356" fmla="*/ 807244 w 1933575"/>
              <a:gd name="connsiteY356" fmla="*/ 1377608 h 1590675"/>
              <a:gd name="connsiteX357" fmla="*/ 835914 w 1933575"/>
              <a:gd name="connsiteY357" fmla="*/ 1356081 h 1590675"/>
              <a:gd name="connsiteX358" fmla="*/ 785051 w 1933575"/>
              <a:gd name="connsiteY358" fmla="*/ 1182250 h 1590675"/>
              <a:gd name="connsiteX359" fmla="*/ 804196 w 1933575"/>
              <a:gd name="connsiteY359" fmla="*/ 1214445 h 1590675"/>
              <a:gd name="connsiteX360" fmla="*/ 774859 w 1933575"/>
              <a:gd name="connsiteY360" fmla="*/ 1235590 h 1590675"/>
              <a:gd name="connsiteX361" fmla="*/ 756952 w 1933575"/>
              <a:gd name="connsiteY361" fmla="*/ 1206158 h 1590675"/>
              <a:gd name="connsiteX362" fmla="*/ 785051 w 1933575"/>
              <a:gd name="connsiteY362" fmla="*/ 1182250 h 1590675"/>
              <a:gd name="connsiteX363" fmla="*/ 719328 w 1933575"/>
              <a:gd name="connsiteY363" fmla="*/ 1077189 h 1590675"/>
              <a:gd name="connsiteX364" fmla="*/ 727043 w 1933575"/>
              <a:gd name="connsiteY364" fmla="*/ 1102621 h 1590675"/>
              <a:gd name="connsiteX365" fmla="*/ 747998 w 1933575"/>
              <a:gd name="connsiteY365" fmla="*/ 1124433 h 1590675"/>
              <a:gd name="connsiteX366" fmla="*/ 711041 w 1933575"/>
              <a:gd name="connsiteY366" fmla="*/ 1146436 h 1590675"/>
              <a:gd name="connsiteX367" fmla="*/ 685514 w 1933575"/>
              <a:gd name="connsiteY367" fmla="*/ 1110813 h 1590675"/>
              <a:gd name="connsiteX368" fmla="*/ 719328 w 1933575"/>
              <a:gd name="connsiteY368" fmla="*/ 1077189 h 1590675"/>
              <a:gd name="connsiteX369" fmla="*/ 705802 w 1933575"/>
              <a:gd name="connsiteY369" fmla="*/ 1169677 h 1590675"/>
              <a:gd name="connsiteX370" fmla="*/ 723233 w 1933575"/>
              <a:gd name="connsiteY370" fmla="*/ 1200157 h 1590675"/>
              <a:gd name="connsiteX371" fmla="*/ 695611 w 1933575"/>
              <a:gd name="connsiteY371" fmla="*/ 1220160 h 1590675"/>
              <a:gd name="connsiteX372" fmla="*/ 675227 w 1933575"/>
              <a:gd name="connsiteY372" fmla="*/ 1192823 h 1590675"/>
              <a:gd name="connsiteX373" fmla="*/ 705802 w 1933575"/>
              <a:gd name="connsiteY373" fmla="*/ 1169677 h 1590675"/>
              <a:gd name="connsiteX374" fmla="*/ 691229 w 1933575"/>
              <a:gd name="connsiteY374" fmla="*/ 1251116 h 1590675"/>
              <a:gd name="connsiteX375" fmla="*/ 710184 w 1933575"/>
              <a:gd name="connsiteY375" fmla="*/ 1278072 h 1590675"/>
              <a:gd name="connsiteX376" fmla="*/ 682085 w 1933575"/>
              <a:gd name="connsiteY376" fmla="*/ 1296550 h 1590675"/>
              <a:gd name="connsiteX377" fmla="*/ 665893 w 1933575"/>
              <a:gd name="connsiteY377" fmla="*/ 1271785 h 1590675"/>
              <a:gd name="connsiteX378" fmla="*/ 691229 w 1933575"/>
              <a:gd name="connsiteY378" fmla="*/ 1251116 h 1590675"/>
              <a:gd name="connsiteX379" fmla="*/ 639985 w 1933575"/>
              <a:gd name="connsiteY379" fmla="*/ 1075665 h 1590675"/>
              <a:gd name="connsiteX380" fmla="*/ 662464 w 1933575"/>
              <a:gd name="connsiteY380" fmla="*/ 1108527 h 1590675"/>
              <a:gd name="connsiteX381" fmla="*/ 630079 w 1933575"/>
              <a:gd name="connsiteY381" fmla="*/ 1128910 h 1590675"/>
              <a:gd name="connsiteX382" fmla="*/ 608648 w 1933575"/>
              <a:gd name="connsiteY382" fmla="*/ 1098525 h 1590675"/>
              <a:gd name="connsiteX383" fmla="*/ 639985 w 1933575"/>
              <a:gd name="connsiteY383" fmla="*/ 1075665 h 1590675"/>
              <a:gd name="connsiteX384" fmla="*/ 575215 w 1933575"/>
              <a:gd name="connsiteY384" fmla="*/ 971176 h 1590675"/>
              <a:gd name="connsiteX385" fmla="*/ 606552 w 1933575"/>
              <a:gd name="connsiteY385" fmla="*/ 1015563 h 1590675"/>
              <a:gd name="connsiteX386" fmla="*/ 565880 w 1933575"/>
              <a:gd name="connsiteY386" fmla="*/ 1039089 h 1590675"/>
              <a:gd name="connsiteX387" fmla="*/ 540449 w 1933575"/>
              <a:gd name="connsiteY387" fmla="*/ 1002609 h 1590675"/>
              <a:gd name="connsiteX388" fmla="*/ 575215 w 1933575"/>
              <a:gd name="connsiteY388" fmla="*/ 971176 h 1590675"/>
              <a:gd name="connsiteX389" fmla="*/ 560261 w 1933575"/>
              <a:gd name="connsiteY389" fmla="*/ 1061759 h 1590675"/>
              <a:gd name="connsiteX390" fmla="*/ 581216 w 1933575"/>
              <a:gd name="connsiteY390" fmla="*/ 1094430 h 1590675"/>
              <a:gd name="connsiteX391" fmla="*/ 550926 w 1933575"/>
              <a:gd name="connsiteY391" fmla="*/ 1113098 h 1590675"/>
              <a:gd name="connsiteX392" fmla="*/ 529876 w 1933575"/>
              <a:gd name="connsiteY392" fmla="*/ 1084523 h 1590675"/>
              <a:gd name="connsiteX393" fmla="*/ 560261 w 1933575"/>
              <a:gd name="connsiteY393" fmla="*/ 1061759 h 1590675"/>
              <a:gd name="connsiteX394" fmla="*/ 497014 w 1933575"/>
              <a:gd name="connsiteY394" fmla="*/ 964413 h 1590675"/>
              <a:gd name="connsiteX395" fmla="*/ 521589 w 1933575"/>
              <a:gd name="connsiteY395" fmla="*/ 999751 h 1590675"/>
              <a:gd name="connsiteX396" fmla="*/ 487109 w 1933575"/>
              <a:gd name="connsiteY396" fmla="*/ 1018325 h 1590675"/>
              <a:gd name="connsiteX397" fmla="*/ 464249 w 1933575"/>
              <a:gd name="connsiteY397" fmla="*/ 990321 h 1590675"/>
              <a:gd name="connsiteX398" fmla="*/ 497014 w 1933575"/>
              <a:gd name="connsiteY398" fmla="*/ 964413 h 1590675"/>
              <a:gd name="connsiteX399" fmla="*/ 481298 w 1933575"/>
              <a:gd name="connsiteY399" fmla="*/ 1051662 h 1590675"/>
              <a:gd name="connsiteX400" fmla="*/ 501301 w 1933575"/>
              <a:gd name="connsiteY400" fmla="*/ 1079475 h 1590675"/>
              <a:gd name="connsiteX401" fmla="*/ 473393 w 1933575"/>
              <a:gd name="connsiteY401" fmla="*/ 1096144 h 1590675"/>
              <a:gd name="connsiteX402" fmla="*/ 453104 w 1933575"/>
              <a:gd name="connsiteY402" fmla="*/ 1069950 h 1590675"/>
              <a:gd name="connsiteX403" fmla="*/ 481298 w 1933575"/>
              <a:gd name="connsiteY403" fmla="*/ 1051662 h 1590675"/>
              <a:gd name="connsiteX404" fmla="*/ 466535 w 1933575"/>
              <a:gd name="connsiteY404" fmla="*/ 1133482 h 1590675"/>
              <a:gd name="connsiteX405" fmla="*/ 485204 w 1933575"/>
              <a:gd name="connsiteY405" fmla="*/ 1159009 h 1590675"/>
              <a:gd name="connsiteX406" fmla="*/ 460724 w 1933575"/>
              <a:gd name="connsiteY406" fmla="*/ 1176249 h 1590675"/>
              <a:gd name="connsiteX407" fmla="*/ 442055 w 1933575"/>
              <a:gd name="connsiteY407" fmla="*/ 1150055 h 1590675"/>
              <a:gd name="connsiteX408" fmla="*/ 466535 w 1933575"/>
              <a:gd name="connsiteY408" fmla="*/ 1133482 h 1590675"/>
              <a:gd name="connsiteX409" fmla="*/ 416052 w 1933575"/>
              <a:gd name="connsiteY409" fmla="*/ 956698 h 1590675"/>
              <a:gd name="connsiteX410" fmla="*/ 439007 w 1933575"/>
              <a:gd name="connsiteY410" fmla="*/ 986511 h 1590675"/>
              <a:gd name="connsiteX411" fmla="*/ 408623 w 1933575"/>
              <a:gd name="connsiteY411" fmla="*/ 1007180 h 1590675"/>
              <a:gd name="connsiteX412" fmla="*/ 385953 w 1933575"/>
              <a:gd name="connsiteY412" fmla="*/ 975653 h 1590675"/>
              <a:gd name="connsiteX413" fmla="*/ 416052 w 1933575"/>
              <a:gd name="connsiteY413" fmla="*/ 956698 h 1590675"/>
              <a:gd name="connsiteX414" fmla="*/ 403765 w 1933575"/>
              <a:gd name="connsiteY414" fmla="*/ 1034613 h 1590675"/>
              <a:gd name="connsiteX415" fmla="*/ 423196 w 1933575"/>
              <a:gd name="connsiteY415" fmla="*/ 1064997 h 1590675"/>
              <a:gd name="connsiteX416" fmla="*/ 394716 w 1933575"/>
              <a:gd name="connsiteY416" fmla="*/ 1083762 h 1590675"/>
              <a:gd name="connsiteX417" fmla="*/ 374523 w 1933575"/>
              <a:gd name="connsiteY417" fmla="*/ 1056234 h 1590675"/>
              <a:gd name="connsiteX418" fmla="*/ 403765 w 1933575"/>
              <a:gd name="connsiteY418" fmla="*/ 1034613 h 1590675"/>
              <a:gd name="connsiteX419" fmla="*/ 388906 w 1933575"/>
              <a:gd name="connsiteY419" fmla="*/ 1117194 h 1590675"/>
              <a:gd name="connsiteX420" fmla="*/ 406718 w 1933575"/>
              <a:gd name="connsiteY420" fmla="*/ 1144055 h 1590675"/>
              <a:gd name="connsiteX421" fmla="*/ 381095 w 1933575"/>
              <a:gd name="connsiteY421" fmla="*/ 1161105 h 1590675"/>
              <a:gd name="connsiteX422" fmla="*/ 362998 w 1933575"/>
              <a:gd name="connsiteY422" fmla="*/ 1136054 h 1590675"/>
              <a:gd name="connsiteX423" fmla="*/ 388906 w 1933575"/>
              <a:gd name="connsiteY423" fmla="*/ 1117194 h 1590675"/>
              <a:gd name="connsiteX424" fmla="*/ 338519 w 1933575"/>
              <a:gd name="connsiteY424" fmla="*/ 938601 h 1590675"/>
              <a:gd name="connsiteX425" fmla="*/ 360521 w 1933575"/>
              <a:gd name="connsiteY425" fmla="*/ 971938 h 1590675"/>
              <a:gd name="connsiteX426" fmla="*/ 328708 w 1933575"/>
              <a:gd name="connsiteY426" fmla="*/ 992512 h 1590675"/>
              <a:gd name="connsiteX427" fmla="*/ 307086 w 1933575"/>
              <a:gd name="connsiteY427" fmla="*/ 962222 h 1590675"/>
              <a:gd name="connsiteX428" fmla="*/ 338519 w 1933575"/>
              <a:gd name="connsiteY428" fmla="*/ 938601 h 1590675"/>
              <a:gd name="connsiteX429" fmla="*/ 324136 w 1933575"/>
              <a:gd name="connsiteY429" fmla="*/ 1020896 h 1590675"/>
              <a:gd name="connsiteX430" fmla="*/ 343186 w 1933575"/>
              <a:gd name="connsiteY430" fmla="*/ 1051091 h 1590675"/>
              <a:gd name="connsiteX431" fmla="*/ 315373 w 1933575"/>
              <a:gd name="connsiteY431" fmla="*/ 1069284 h 1590675"/>
              <a:gd name="connsiteX432" fmla="*/ 295085 w 1933575"/>
              <a:gd name="connsiteY432" fmla="*/ 1042042 h 1590675"/>
              <a:gd name="connsiteX433" fmla="*/ 324136 w 1933575"/>
              <a:gd name="connsiteY433" fmla="*/ 1020896 h 1590675"/>
              <a:gd name="connsiteX434" fmla="*/ 309182 w 1933575"/>
              <a:gd name="connsiteY434" fmla="*/ 1103478 h 1590675"/>
              <a:gd name="connsiteX435" fmla="*/ 326993 w 1933575"/>
              <a:gd name="connsiteY435" fmla="*/ 1129577 h 1590675"/>
              <a:gd name="connsiteX436" fmla="*/ 301371 w 1933575"/>
              <a:gd name="connsiteY436" fmla="*/ 1146531 h 1590675"/>
              <a:gd name="connsiteX437" fmla="*/ 283464 w 1933575"/>
              <a:gd name="connsiteY437" fmla="*/ 1121862 h 1590675"/>
              <a:gd name="connsiteX438" fmla="*/ 309182 w 1933575"/>
              <a:gd name="connsiteY438" fmla="*/ 1103478 h 1590675"/>
              <a:gd name="connsiteX439" fmla="*/ 258985 w 1933575"/>
              <a:gd name="connsiteY439" fmla="*/ 923837 h 1590675"/>
              <a:gd name="connsiteX440" fmla="*/ 280321 w 1933575"/>
              <a:gd name="connsiteY440" fmla="*/ 957936 h 1590675"/>
              <a:gd name="connsiteX441" fmla="*/ 249079 w 1933575"/>
              <a:gd name="connsiteY441" fmla="*/ 978034 h 1590675"/>
              <a:gd name="connsiteX442" fmla="*/ 227457 w 1933575"/>
              <a:gd name="connsiteY442" fmla="*/ 948221 h 1590675"/>
              <a:gd name="connsiteX443" fmla="*/ 258985 w 1933575"/>
              <a:gd name="connsiteY443" fmla="*/ 923837 h 1590675"/>
              <a:gd name="connsiteX444" fmla="*/ 244602 w 1933575"/>
              <a:gd name="connsiteY444" fmla="*/ 1006895 h 1590675"/>
              <a:gd name="connsiteX445" fmla="*/ 263271 w 1933575"/>
              <a:gd name="connsiteY445" fmla="*/ 1036613 h 1590675"/>
              <a:gd name="connsiteX446" fmla="*/ 235649 w 1933575"/>
              <a:gd name="connsiteY446" fmla="*/ 1054996 h 1590675"/>
              <a:gd name="connsiteX447" fmla="*/ 215265 w 1933575"/>
              <a:gd name="connsiteY447" fmla="*/ 1027945 h 1590675"/>
              <a:gd name="connsiteX448" fmla="*/ 244602 w 1933575"/>
              <a:gd name="connsiteY448" fmla="*/ 1006895 h 1590675"/>
              <a:gd name="connsiteX449" fmla="*/ 229362 w 1933575"/>
              <a:gd name="connsiteY449" fmla="*/ 1089477 h 1590675"/>
              <a:gd name="connsiteX450" fmla="*/ 247174 w 1933575"/>
              <a:gd name="connsiteY450" fmla="*/ 1115480 h 1590675"/>
              <a:gd name="connsiteX451" fmla="*/ 221647 w 1933575"/>
              <a:gd name="connsiteY451" fmla="*/ 1132434 h 1590675"/>
              <a:gd name="connsiteX452" fmla="*/ 203930 w 1933575"/>
              <a:gd name="connsiteY452" fmla="*/ 1107669 h 1590675"/>
              <a:gd name="connsiteX453" fmla="*/ 229362 w 1933575"/>
              <a:gd name="connsiteY453" fmla="*/ 1089477 h 1590675"/>
              <a:gd name="connsiteX454" fmla="*/ 179642 w 1933575"/>
              <a:gd name="connsiteY454" fmla="*/ 911454 h 1590675"/>
              <a:gd name="connsiteX455" fmla="*/ 201073 w 1933575"/>
              <a:gd name="connsiteY455" fmla="*/ 943268 h 1590675"/>
              <a:gd name="connsiteX456" fmla="*/ 168878 w 1933575"/>
              <a:gd name="connsiteY456" fmla="*/ 964318 h 1590675"/>
              <a:gd name="connsiteX457" fmla="*/ 151162 w 1933575"/>
              <a:gd name="connsiteY457" fmla="*/ 936124 h 1590675"/>
              <a:gd name="connsiteX458" fmla="*/ 179642 w 1933575"/>
              <a:gd name="connsiteY458" fmla="*/ 911454 h 1590675"/>
              <a:gd name="connsiteX459" fmla="*/ 164687 w 1933575"/>
              <a:gd name="connsiteY459" fmla="*/ 992512 h 1590675"/>
              <a:gd name="connsiteX460" fmla="*/ 183737 w 1933575"/>
              <a:gd name="connsiteY460" fmla="*/ 1022325 h 1590675"/>
              <a:gd name="connsiteX461" fmla="*/ 155924 w 1933575"/>
              <a:gd name="connsiteY461" fmla="*/ 1040899 h 1590675"/>
              <a:gd name="connsiteX462" fmla="*/ 135446 w 1933575"/>
              <a:gd name="connsiteY462" fmla="*/ 1013658 h 1590675"/>
              <a:gd name="connsiteX463" fmla="*/ 164687 w 1933575"/>
              <a:gd name="connsiteY463" fmla="*/ 992512 h 1590675"/>
              <a:gd name="connsiteX464" fmla="*/ 149733 w 1933575"/>
              <a:gd name="connsiteY464" fmla="*/ 1074998 h 1590675"/>
              <a:gd name="connsiteX465" fmla="*/ 167640 w 1933575"/>
              <a:gd name="connsiteY465" fmla="*/ 1101192 h 1590675"/>
              <a:gd name="connsiteX466" fmla="*/ 142113 w 1933575"/>
              <a:gd name="connsiteY466" fmla="*/ 1118242 h 1590675"/>
              <a:gd name="connsiteX467" fmla="*/ 124016 w 1933575"/>
              <a:gd name="connsiteY467" fmla="*/ 1093477 h 1590675"/>
              <a:gd name="connsiteX468" fmla="*/ 149733 w 1933575"/>
              <a:gd name="connsiteY468" fmla="*/ 1074998 h 1590675"/>
              <a:gd name="connsiteX469" fmla="*/ 100108 w 1933575"/>
              <a:gd name="connsiteY469" fmla="*/ 897071 h 1590675"/>
              <a:gd name="connsiteX470" fmla="*/ 117920 w 1933575"/>
              <a:gd name="connsiteY470" fmla="*/ 930123 h 1590675"/>
              <a:gd name="connsiteX471" fmla="*/ 89726 w 1933575"/>
              <a:gd name="connsiteY471" fmla="*/ 951173 h 1590675"/>
              <a:gd name="connsiteX472" fmla="*/ 71247 w 1933575"/>
              <a:gd name="connsiteY472" fmla="*/ 921551 h 1590675"/>
              <a:gd name="connsiteX473" fmla="*/ 100108 w 1933575"/>
              <a:gd name="connsiteY473" fmla="*/ 897071 h 1590675"/>
              <a:gd name="connsiteX474" fmla="*/ 85249 w 1933575"/>
              <a:gd name="connsiteY474" fmla="*/ 977939 h 1590675"/>
              <a:gd name="connsiteX475" fmla="*/ 104204 w 1933575"/>
              <a:gd name="connsiteY475" fmla="*/ 1008228 h 1590675"/>
              <a:gd name="connsiteX476" fmla="*/ 76105 w 1933575"/>
              <a:gd name="connsiteY476" fmla="*/ 1027278 h 1590675"/>
              <a:gd name="connsiteX477" fmla="*/ 55436 w 1933575"/>
              <a:gd name="connsiteY477" fmla="*/ 999370 h 1590675"/>
              <a:gd name="connsiteX478" fmla="*/ 85249 w 1933575"/>
              <a:gd name="connsiteY478" fmla="*/ 977939 h 1590675"/>
              <a:gd name="connsiteX479" fmla="*/ 70390 w 1933575"/>
              <a:gd name="connsiteY479" fmla="*/ 1060521 h 1590675"/>
              <a:gd name="connsiteX480" fmla="*/ 88297 w 1933575"/>
              <a:gd name="connsiteY480" fmla="*/ 1087191 h 1590675"/>
              <a:gd name="connsiteX481" fmla="*/ 62389 w 1933575"/>
              <a:gd name="connsiteY481" fmla="*/ 1104336 h 1590675"/>
              <a:gd name="connsiteX482" fmla="*/ 43625 w 1933575"/>
              <a:gd name="connsiteY482" fmla="*/ 1079285 h 1590675"/>
              <a:gd name="connsiteX483" fmla="*/ 70390 w 1933575"/>
              <a:gd name="connsiteY483" fmla="*/ 1060521 h 1590675"/>
              <a:gd name="connsiteX484" fmla="*/ 55626 w 1933575"/>
              <a:gd name="connsiteY484" fmla="*/ 1142150 h 1590675"/>
              <a:gd name="connsiteX485" fmla="*/ 71723 w 1933575"/>
              <a:gd name="connsiteY485" fmla="*/ 1166248 h 1590675"/>
              <a:gd name="connsiteX486" fmla="*/ 48673 w 1933575"/>
              <a:gd name="connsiteY486" fmla="*/ 1181869 h 1590675"/>
              <a:gd name="connsiteX487" fmla="*/ 32194 w 1933575"/>
              <a:gd name="connsiteY487" fmla="*/ 1159200 h 1590675"/>
              <a:gd name="connsiteX488" fmla="*/ 55626 w 1933575"/>
              <a:gd name="connsiteY488" fmla="*/ 1142150 h 1590675"/>
              <a:gd name="connsiteX489" fmla="*/ 40767 w 1933575"/>
              <a:gd name="connsiteY489" fmla="*/ 1223874 h 1590675"/>
              <a:gd name="connsiteX490" fmla="*/ 55055 w 1933575"/>
              <a:gd name="connsiteY490" fmla="*/ 1245401 h 1590675"/>
              <a:gd name="connsiteX491" fmla="*/ 36767 w 1933575"/>
              <a:gd name="connsiteY491" fmla="*/ 1257117 h 1590675"/>
              <a:gd name="connsiteX492" fmla="*/ 22003 w 1933575"/>
              <a:gd name="connsiteY492" fmla="*/ 1238543 h 1590675"/>
              <a:gd name="connsiteX493" fmla="*/ 40767 w 1933575"/>
              <a:gd name="connsiteY493" fmla="*/ 1223874 h 1590675"/>
              <a:gd name="connsiteX494" fmla="*/ 23717 w 1933575"/>
              <a:gd name="connsiteY494" fmla="*/ 1336841 h 1590675"/>
              <a:gd name="connsiteX495" fmla="*/ 10954 w 1933575"/>
              <a:gd name="connsiteY495" fmla="*/ 1319315 h 1590675"/>
              <a:gd name="connsiteX496" fmla="*/ 26765 w 1933575"/>
              <a:gd name="connsiteY496" fmla="*/ 1307885 h 1590675"/>
              <a:gd name="connsiteX497" fmla="*/ 39529 w 1933575"/>
              <a:gd name="connsiteY497" fmla="*/ 1325125 h 1590675"/>
              <a:gd name="connsiteX498" fmla="*/ 23717 w 1933575"/>
              <a:gd name="connsiteY498" fmla="*/ 1336841 h 1590675"/>
              <a:gd name="connsiteX499" fmla="*/ 931354 w 1933575"/>
              <a:gd name="connsiteY499" fmla="*/ 1278738 h 1590675"/>
              <a:gd name="connsiteX500" fmla="*/ 947166 w 1933575"/>
              <a:gd name="connsiteY500" fmla="*/ 1254640 h 1590675"/>
              <a:gd name="connsiteX501" fmla="*/ 990505 w 1933575"/>
              <a:gd name="connsiteY501" fmla="*/ 1250639 h 1590675"/>
              <a:gd name="connsiteX502" fmla="*/ 1009460 w 1933575"/>
              <a:gd name="connsiteY502" fmla="*/ 1289978 h 1590675"/>
              <a:gd name="connsiteX503" fmla="*/ 979551 w 1933575"/>
              <a:gd name="connsiteY503" fmla="*/ 1321601 h 1590675"/>
              <a:gd name="connsiteX504" fmla="*/ 965645 w 1933575"/>
              <a:gd name="connsiteY504" fmla="*/ 1323792 h 1590675"/>
              <a:gd name="connsiteX505" fmla="*/ 966121 w 1933575"/>
              <a:gd name="connsiteY505" fmla="*/ 1324077 h 1590675"/>
              <a:gd name="connsiteX506" fmla="*/ 931831 w 1933575"/>
              <a:gd name="connsiteY506" fmla="*/ 1278167 h 1590675"/>
              <a:gd name="connsiteX507" fmla="*/ 931354 w 1933575"/>
              <a:gd name="connsiteY507" fmla="*/ 1278738 h 1590675"/>
              <a:gd name="connsiteX508" fmla="*/ 865156 w 1933575"/>
              <a:gd name="connsiteY508" fmla="*/ 1190251 h 1590675"/>
              <a:gd name="connsiteX509" fmla="*/ 909447 w 1933575"/>
              <a:gd name="connsiteY509" fmla="*/ 1150627 h 1590675"/>
              <a:gd name="connsiteX510" fmla="*/ 909066 w 1933575"/>
              <a:gd name="connsiteY510" fmla="*/ 1150341 h 1590675"/>
              <a:gd name="connsiteX511" fmla="*/ 944404 w 1933575"/>
              <a:gd name="connsiteY511" fmla="*/ 1193013 h 1590675"/>
              <a:gd name="connsiteX512" fmla="*/ 908780 w 1933575"/>
              <a:gd name="connsiteY512" fmla="*/ 1228732 h 1590675"/>
              <a:gd name="connsiteX513" fmla="*/ 868871 w 1933575"/>
              <a:gd name="connsiteY513" fmla="*/ 1199776 h 1590675"/>
              <a:gd name="connsiteX514" fmla="*/ 865251 w 1933575"/>
              <a:gd name="connsiteY514" fmla="*/ 1189680 h 1590675"/>
              <a:gd name="connsiteX515" fmla="*/ 865156 w 1933575"/>
              <a:gd name="connsiteY515" fmla="*/ 1190251 h 1590675"/>
              <a:gd name="connsiteX516" fmla="*/ 1076897 w 1933575"/>
              <a:gd name="connsiteY516" fmla="*/ 1381037 h 1590675"/>
              <a:gd name="connsiteX517" fmla="*/ 1028224 w 1933575"/>
              <a:gd name="connsiteY517" fmla="*/ 1415327 h 1590675"/>
              <a:gd name="connsiteX518" fmla="*/ 998411 w 1933575"/>
              <a:gd name="connsiteY518" fmla="*/ 1375798 h 1590675"/>
              <a:gd name="connsiteX519" fmla="*/ 1032605 w 1933575"/>
              <a:gd name="connsiteY519" fmla="*/ 1339889 h 1590675"/>
              <a:gd name="connsiteX520" fmla="*/ 1073658 w 1933575"/>
              <a:gd name="connsiteY520" fmla="*/ 1367511 h 1590675"/>
              <a:gd name="connsiteX521" fmla="*/ 1076516 w 1933575"/>
              <a:gd name="connsiteY521" fmla="*/ 1381418 h 1590675"/>
              <a:gd name="connsiteX522" fmla="*/ 1076897 w 1933575"/>
              <a:gd name="connsiteY522" fmla="*/ 1381037 h 1590675"/>
              <a:gd name="connsiteX523" fmla="*/ 432626 w 1933575"/>
              <a:gd name="connsiteY523" fmla="*/ 856590 h 1590675"/>
              <a:gd name="connsiteX524" fmla="*/ 393859 w 1933575"/>
              <a:gd name="connsiteY524" fmla="*/ 893071 h 1590675"/>
              <a:gd name="connsiteX525" fmla="*/ 356426 w 1933575"/>
              <a:gd name="connsiteY525" fmla="*/ 854971 h 1590675"/>
              <a:gd name="connsiteX526" fmla="*/ 395383 w 1933575"/>
              <a:gd name="connsiteY526" fmla="*/ 816871 h 1590675"/>
              <a:gd name="connsiteX527" fmla="*/ 432626 w 1933575"/>
              <a:gd name="connsiteY527" fmla="*/ 856590 h 1590675"/>
              <a:gd name="connsiteX528" fmla="*/ 433292 w 1933575"/>
              <a:gd name="connsiteY528" fmla="*/ 867639 h 1590675"/>
              <a:gd name="connsiteX529" fmla="*/ 470821 w 1933575"/>
              <a:gd name="connsiteY529" fmla="*/ 831254 h 1590675"/>
              <a:gd name="connsiteX530" fmla="*/ 509207 w 1933575"/>
              <a:gd name="connsiteY530" fmla="*/ 868496 h 1590675"/>
              <a:gd name="connsiteX531" fmla="*/ 472250 w 1933575"/>
              <a:gd name="connsiteY531" fmla="*/ 907168 h 1590675"/>
              <a:gd name="connsiteX532" fmla="*/ 433292 w 1933575"/>
              <a:gd name="connsiteY532" fmla="*/ 867639 h 1590675"/>
              <a:gd name="connsiteX533" fmla="*/ 76105 w 1933575"/>
              <a:gd name="connsiteY533" fmla="*/ 838969 h 1590675"/>
              <a:gd name="connsiteX534" fmla="*/ 38195 w 1933575"/>
              <a:gd name="connsiteY534" fmla="*/ 801345 h 1590675"/>
              <a:gd name="connsiteX535" fmla="*/ 76867 w 1933575"/>
              <a:gd name="connsiteY535" fmla="*/ 763055 h 1590675"/>
              <a:gd name="connsiteX536" fmla="*/ 114110 w 1933575"/>
              <a:gd name="connsiteY536" fmla="*/ 801441 h 1590675"/>
              <a:gd name="connsiteX537" fmla="*/ 76105 w 1933575"/>
              <a:gd name="connsiteY537" fmla="*/ 838969 h 1590675"/>
              <a:gd name="connsiteX538" fmla="*/ 1102424 w 1933575"/>
              <a:gd name="connsiteY538" fmla="*/ 1433805 h 1590675"/>
              <a:gd name="connsiteX539" fmla="*/ 1140238 w 1933575"/>
              <a:gd name="connsiteY539" fmla="*/ 1471620 h 1590675"/>
              <a:gd name="connsiteX540" fmla="*/ 1101376 w 1933575"/>
              <a:gd name="connsiteY540" fmla="*/ 1509720 h 1590675"/>
              <a:gd name="connsiteX541" fmla="*/ 1064324 w 1933575"/>
              <a:gd name="connsiteY541" fmla="*/ 1471239 h 1590675"/>
              <a:gd name="connsiteX542" fmla="*/ 1102424 w 1933575"/>
              <a:gd name="connsiteY542" fmla="*/ 1433805 h 1590675"/>
              <a:gd name="connsiteX543" fmla="*/ 733901 w 1933575"/>
              <a:gd name="connsiteY543" fmla="*/ 990893 h 1590675"/>
              <a:gd name="connsiteX544" fmla="*/ 697135 w 1933575"/>
              <a:gd name="connsiteY544" fmla="*/ 1029564 h 1590675"/>
              <a:gd name="connsiteX545" fmla="*/ 657701 w 1933575"/>
              <a:gd name="connsiteY545" fmla="*/ 992036 h 1590675"/>
              <a:gd name="connsiteX546" fmla="*/ 695897 w 1933575"/>
              <a:gd name="connsiteY546" fmla="*/ 953364 h 1590675"/>
              <a:gd name="connsiteX547" fmla="*/ 733901 w 1933575"/>
              <a:gd name="connsiteY547" fmla="*/ 990893 h 1590675"/>
              <a:gd name="connsiteX548" fmla="*/ 878872 w 1933575"/>
              <a:gd name="connsiteY548" fmla="*/ 1099764 h 1590675"/>
              <a:gd name="connsiteX549" fmla="*/ 839724 w 1933575"/>
              <a:gd name="connsiteY549" fmla="*/ 1137578 h 1590675"/>
              <a:gd name="connsiteX550" fmla="*/ 802672 w 1933575"/>
              <a:gd name="connsiteY550" fmla="*/ 1099192 h 1590675"/>
              <a:gd name="connsiteX551" fmla="*/ 841820 w 1933575"/>
              <a:gd name="connsiteY551" fmla="*/ 1061378 h 1590675"/>
              <a:gd name="connsiteX552" fmla="*/ 878872 w 1933575"/>
              <a:gd name="connsiteY552" fmla="*/ 1099764 h 1590675"/>
              <a:gd name="connsiteX553" fmla="*/ 193834 w 1933575"/>
              <a:gd name="connsiteY553" fmla="*/ 814680 h 1590675"/>
              <a:gd name="connsiteX554" fmla="*/ 156972 w 1933575"/>
              <a:gd name="connsiteY554" fmla="*/ 853352 h 1590675"/>
              <a:gd name="connsiteX555" fmla="*/ 117634 w 1933575"/>
              <a:gd name="connsiteY555" fmla="*/ 815823 h 1590675"/>
              <a:gd name="connsiteX556" fmla="*/ 155924 w 1933575"/>
              <a:gd name="connsiteY556" fmla="*/ 777152 h 1590675"/>
              <a:gd name="connsiteX557" fmla="*/ 193834 w 1933575"/>
              <a:gd name="connsiteY557" fmla="*/ 814680 h 1590675"/>
              <a:gd name="connsiteX558" fmla="*/ 588550 w 1933575"/>
              <a:gd name="connsiteY558" fmla="*/ 884118 h 1590675"/>
              <a:gd name="connsiteX559" fmla="*/ 550259 w 1933575"/>
              <a:gd name="connsiteY559" fmla="*/ 921170 h 1590675"/>
              <a:gd name="connsiteX560" fmla="*/ 513207 w 1933575"/>
              <a:gd name="connsiteY560" fmla="*/ 882879 h 1590675"/>
              <a:gd name="connsiteX561" fmla="*/ 551498 w 1933575"/>
              <a:gd name="connsiteY561" fmla="*/ 845827 h 1590675"/>
              <a:gd name="connsiteX562" fmla="*/ 588550 w 1933575"/>
              <a:gd name="connsiteY562" fmla="*/ 884118 h 1590675"/>
              <a:gd name="connsiteX563" fmla="*/ 775716 w 1933575"/>
              <a:gd name="connsiteY563" fmla="*/ 1043185 h 1590675"/>
              <a:gd name="connsiteX564" fmla="*/ 737902 w 1933575"/>
              <a:gd name="connsiteY564" fmla="*/ 1005656 h 1590675"/>
              <a:gd name="connsiteX565" fmla="*/ 775811 w 1933575"/>
              <a:gd name="connsiteY565" fmla="*/ 968223 h 1590675"/>
              <a:gd name="connsiteX566" fmla="*/ 812864 w 1933575"/>
              <a:gd name="connsiteY566" fmla="*/ 1004990 h 1590675"/>
              <a:gd name="connsiteX567" fmla="*/ 775716 w 1933575"/>
              <a:gd name="connsiteY567" fmla="*/ 1043185 h 1590675"/>
              <a:gd name="connsiteX568" fmla="*/ 34195 w 1933575"/>
              <a:gd name="connsiteY568" fmla="*/ 786201 h 1590675"/>
              <a:gd name="connsiteX569" fmla="*/ 95 w 1933575"/>
              <a:gd name="connsiteY569" fmla="*/ 824110 h 1590675"/>
              <a:gd name="connsiteX570" fmla="*/ 95 w 1933575"/>
              <a:gd name="connsiteY570" fmla="*/ 749625 h 1590675"/>
              <a:gd name="connsiteX571" fmla="*/ 34195 w 1933575"/>
              <a:gd name="connsiteY571" fmla="*/ 786201 h 1590675"/>
              <a:gd name="connsiteX572" fmla="*/ 909447 w 1933575"/>
              <a:gd name="connsiteY572" fmla="*/ 1150627 h 1590675"/>
              <a:gd name="connsiteX573" fmla="*/ 882968 w 1933575"/>
              <a:gd name="connsiteY573" fmla="*/ 1113956 h 1590675"/>
              <a:gd name="connsiteX574" fmla="*/ 919163 w 1933575"/>
              <a:gd name="connsiteY574" fmla="*/ 1076332 h 1590675"/>
              <a:gd name="connsiteX575" fmla="*/ 957548 w 1933575"/>
              <a:gd name="connsiteY575" fmla="*/ 1111670 h 1590675"/>
              <a:gd name="connsiteX576" fmla="*/ 923163 w 1933575"/>
              <a:gd name="connsiteY576" fmla="*/ 1150818 h 1590675"/>
              <a:gd name="connsiteX577" fmla="*/ 909161 w 1933575"/>
              <a:gd name="connsiteY577" fmla="*/ 1150341 h 1590675"/>
              <a:gd name="connsiteX578" fmla="*/ 909447 w 1933575"/>
              <a:gd name="connsiteY578" fmla="*/ 1150627 h 1590675"/>
              <a:gd name="connsiteX579" fmla="*/ 985838 w 1933575"/>
              <a:gd name="connsiteY579" fmla="*/ 1241972 h 1590675"/>
              <a:gd name="connsiteX580" fmla="*/ 948309 w 1933575"/>
              <a:gd name="connsiteY580" fmla="*/ 1204443 h 1590675"/>
              <a:gd name="connsiteX581" fmla="*/ 986219 w 1933575"/>
              <a:gd name="connsiteY581" fmla="*/ 1167201 h 1590675"/>
              <a:gd name="connsiteX582" fmla="*/ 1023080 w 1933575"/>
              <a:gd name="connsiteY582" fmla="*/ 1204062 h 1590675"/>
              <a:gd name="connsiteX583" fmla="*/ 985838 w 1933575"/>
              <a:gd name="connsiteY583" fmla="*/ 1241972 h 1590675"/>
              <a:gd name="connsiteX584" fmla="*/ 1076611 w 1933575"/>
              <a:gd name="connsiteY584" fmla="*/ 1381418 h 1590675"/>
              <a:gd name="connsiteX585" fmla="*/ 1113282 w 1933575"/>
              <a:gd name="connsiteY585" fmla="*/ 1354938 h 1590675"/>
              <a:gd name="connsiteX586" fmla="*/ 1150906 w 1933575"/>
              <a:gd name="connsiteY586" fmla="*/ 1391133 h 1590675"/>
              <a:gd name="connsiteX587" fmla="*/ 1115568 w 1933575"/>
              <a:gd name="connsiteY587" fmla="*/ 1429519 h 1590675"/>
              <a:gd name="connsiteX588" fmla="*/ 1076420 w 1933575"/>
              <a:gd name="connsiteY588" fmla="*/ 1395134 h 1590675"/>
              <a:gd name="connsiteX589" fmla="*/ 1076897 w 1933575"/>
              <a:gd name="connsiteY589" fmla="*/ 1381132 h 1590675"/>
              <a:gd name="connsiteX590" fmla="*/ 1076611 w 1933575"/>
              <a:gd name="connsiteY590" fmla="*/ 1381418 h 1590675"/>
              <a:gd name="connsiteX591" fmla="*/ 667702 w 1933575"/>
              <a:gd name="connsiteY591" fmla="*/ 897929 h 1590675"/>
              <a:gd name="connsiteX592" fmla="*/ 629412 w 1933575"/>
              <a:gd name="connsiteY592" fmla="*/ 934981 h 1590675"/>
              <a:gd name="connsiteX593" fmla="*/ 593027 w 1933575"/>
              <a:gd name="connsiteY593" fmla="*/ 897453 h 1590675"/>
              <a:gd name="connsiteX594" fmla="*/ 631317 w 1933575"/>
              <a:gd name="connsiteY594" fmla="*/ 860400 h 1590675"/>
              <a:gd name="connsiteX595" fmla="*/ 667702 w 1933575"/>
              <a:gd name="connsiteY595" fmla="*/ 897929 h 1590675"/>
              <a:gd name="connsiteX596" fmla="*/ 1051655 w 1933575"/>
              <a:gd name="connsiteY596" fmla="*/ 1261022 h 1590675"/>
              <a:gd name="connsiteX597" fmla="*/ 1088422 w 1933575"/>
              <a:gd name="connsiteY597" fmla="*/ 1299312 h 1590675"/>
              <a:gd name="connsiteX598" fmla="*/ 1049750 w 1933575"/>
              <a:gd name="connsiteY598" fmla="*/ 1335698 h 1590675"/>
              <a:gd name="connsiteX599" fmla="*/ 1013651 w 1933575"/>
              <a:gd name="connsiteY599" fmla="*/ 1298074 h 1590675"/>
              <a:gd name="connsiteX600" fmla="*/ 1051655 w 1933575"/>
              <a:gd name="connsiteY600" fmla="*/ 1261022 h 1590675"/>
              <a:gd name="connsiteX601" fmla="*/ 709327 w 1933575"/>
              <a:gd name="connsiteY601" fmla="*/ 948888 h 1590675"/>
              <a:gd name="connsiteX602" fmla="*/ 673037 w 1933575"/>
              <a:gd name="connsiteY602" fmla="*/ 911550 h 1590675"/>
              <a:gd name="connsiteX603" fmla="*/ 711422 w 1933575"/>
              <a:gd name="connsiteY603" fmla="*/ 874878 h 1590675"/>
              <a:gd name="connsiteX604" fmla="*/ 747046 w 1933575"/>
              <a:gd name="connsiteY604" fmla="*/ 912978 h 1590675"/>
              <a:gd name="connsiteX605" fmla="*/ 709327 w 1933575"/>
              <a:gd name="connsiteY605" fmla="*/ 948888 h 1590675"/>
              <a:gd name="connsiteX606" fmla="*/ 249365 w 1933575"/>
              <a:gd name="connsiteY606" fmla="*/ 786867 h 1590675"/>
              <a:gd name="connsiteX607" fmla="*/ 212503 w 1933575"/>
              <a:gd name="connsiteY607" fmla="*/ 750101 h 1590675"/>
              <a:gd name="connsiteX608" fmla="*/ 250317 w 1933575"/>
              <a:gd name="connsiteY608" fmla="*/ 712858 h 1590675"/>
              <a:gd name="connsiteX609" fmla="*/ 286512 w 1933575"/>
              <a:gd name="connsiteY609" fmla="*/ 750387 h 1590675"/>
              <a:gd name="connsiteX610" fmla="*/ 249365 w 1933575"/>
              <a:gd name="connsiteY610" fmla="*/ 786867 h 1590675"/>
              <a:gd name="connsiteX611" fmla="*/ 206883 w 1933575"/>
              <a:gd name="connsiteY611" fmla="*/ 735146 h 1590675"/>
              <a:gd name="connsiteX612" fmla="*/ 170402 w 1933575"/>
              <a:gd name="connsiteY612" fmla="*/ 772580 h 1590675"/>
              <a:gd name="connsiteX613" fmla="*/ 132969 w 1933575"/>
              <a:gd name="connsiteY613" fmla="*/ 736099 h 1590675"/>
              <a:gd name="connsiteX614" fmla="*/ 169450 w 1933575"/>
              <a:gd name="connsiteY614" fmla="*/ 698666 h 1590675"/>
              <a:gd name="connsiteX615" fmla="*/ 206883 w 1933575"/>
              <a:gd name="connsiteY615" fmla="*/ 735146 h 1590675"/>
              <a:gd name="connsiteX616" fmla="*/ 485585 w 1933575"/>
              <a:gd name="connsiteY616" fmla="*/ 755625 h 1590675"/>
              <a:gd name="connsiteX617" fmla="*/ 522351 w 1933575"/>
              <a:gd name="connsiteY617" fmla="*/ 792678 h 1590675"/>
              <a:gd name="connsiteX618" fmla="*/ 485299 w 1933575"/>
              <a:gd name="connsiteY618" fmla="*/ 829444 h 1590675"/>
              <a:gd name="connsiteX619" fmla="*/ 448532 w 1933575"/>
              <a:gd name="connsiteY619" fmla="*/ 792392 h 1590675"/>
              <a:gd name="connsiteX620" fmla="*/ 485585 w 1933575"/>
              <a:gd name="connsiteY620" fmla="*/ 755625 h 1590675"/>
              <a:gd name="connsiteX621" fmla="*/ 403955 w 1933575"/>
              <a:gd name="connsiteY621" fmla="*/ 815442 h 1590675"/>
              <a:gd name="connsiteX622" fmla="*/ 368808 w 1933575"/>
              <a:gd name="connsiteY622" fmla="*/ 778390 h 1590675"/>
              <a:gd name="connsiteX623" fmla="*/ 405479 w 1933575"/>
              <a:gd name="connsiteY623" fmla="*/ 741243 h 1590675"/>
              <a:gd name="connsiteX624" fmla="*/ 442913 w 1933575"/>
              <a:gd name="connsiteY624" fmla="*/ 777628 h 1590675"/>
              <a:gd name="connsiteX625" fmla="*/ 403955 w 1933575"/>
              <a:gd name="connsiteY625" fmla="*/ 815442 h 1590675"/>
              <a:gd name="connsiteX626" fmla="*/ 1179671 w 1933575"/>
              <a:gd name="connsiteY626" fmla="*/ 1523055 h 1590675"/>
              <a:gd name="connsiteX627" fmla="*/ 1141952 w 1933575"/>
              <a:gd name="connsiteY627" fmla="*/ 1485621 h 1590675"/>
              <a:gd name="connsiteX628" fmla="*/ 1178909 w 1933575"/>
              <a:gd name="connsiteY628" fmla="*/ 1448950 h 1590675"/>
              <a:gd name="connsiteX629" fmla="*/ 1215962 w 1933575"/>
              <a:gd name="connsiteY629" fmla="*/ 1485621 h 1590675"/>
              <a:gd name="connsiteX630" fmla="*/ 1179671 w 1933575"/>
              <a:gd name="connsiteY630" fmla="*/ 1523055 h 1590675"/>
              <a:gd name="connsiteX631" fmla="*/ 328898 w 1933575"/>
              <a:gd name="connsiteY631" fmla="*/ 801060 h 1590675"/>
              <a:gd name="connsiteX632" fmla="*/ 292037 w 1933575"/>
              <a:gd name="connsiteY632" fmla="*/ 764198 h 1590675"/>
              <a:gd name="connsiteX633" fmla="*/ 329946 w 1933575"/>
              <a:gd name="connsiteY633" fmla="*/ 727050 h 1590675"/>
              <a:gd name="connsiteX634" fmla="*/ 366046 w 1933575"/>
              <a:gd name="connsiteY634" fmla="*/ 764579 h 1590675"/>
              <a:gd name="connsiteX635" fmla="*/ 328898 w 1933575"/>
              <a:gd name="connsiteY635" fmla="*/ 801060 h 1590675"/>
              <a:gd name="connsiteX636" fmla="*/ 855059 w 1933575"/>
              <a:gd name="connsiteY636" fmla="*/ 1056901 h 1590675"/>
              <a:gd name="connsiteX637" fmla="*/ 817912 w 1933575"/>
              <a:gd name="connsiteY637" fmla="*/ 1020420 h 1590675"/>
              <a:gd name="connsiteX638" fmla="*/ 855440 w 1933575"/>
              <a:gd name="connsiteY638" fmla="*/ 982892 h 1590675"/>
              <a:gd name="connsiteX639" fmla="*/ 891921 w 1933575"/>
              <a:gd name="connsiteY639" fmla="*/ 1020135 h 1590675"/>
              <a:gd name="connsiteX640" fmla="*/ 855059 w 1933575"/>
              <a:gd name="connsiteY640" fmla="*/ 1056901 h 1590675"/>
              <a:gd name="connsiteX641" fmla="*/ 1164527 w 1933575"/>
              <a:gd name="connsiteY641" fmla="*/ 1312933 h 1590675"/>
              <a:gd name="connsiteX642" fmla="*/ 1127093 w 1933575"/>
              <a:gd name="connsiteY642" fmla="*/ 1349414 h 1590675"/>
              <a:gd name="connsiteX643" fmla="*/ 1090994 w 1933575"/>
              <a:gd name="connsiteY643" fmla="*/ 1311695 h 1590675"/>
              <a:gd name="connsiteX644" fmla="*/ 1127665 w 1933575"/>
              <a:gd name="connsiteY644" fmla="*/ 1275881 h 1590675"/>
              <a:gd name="connsiteX645" fmla="*/ 1164527 w 1933575"/>
              <a:gd name="connsiteY645" fmla="*/ 1312933 h 1590675"/>
              <a:gd name="connsiteX646" fmla="*/ 1033748 w 1933575"/>
              <a:gd name="connsiteY646" fmla="*/ 1129863 h 1590675"/>
              <a:gd name="connsiteX647" fmla="*/ 994696 w 1933575"/>
              <a:gd name="connsiteY647" fmla="*/ 1164629 h 1590675"/>
              <a:gd name="connsiteX648" fmla="*/ 960406 w 1933575"/>
              <a:gd name="connsiteY648" fmla="*/ 1125195 h 1590675"/>
              <a:gd name="connsiteX649" fmla="*/ 998696 w 1933575"/>
              <a:gd name="connsiteY649" fmla="*/ 1091191 h 1590675"/>
              <a:gd name="connsiteX650" fmla="*/ 1033748 w 1933575"/>
              <a:gd name="connsiteY650" fmla="*/ 1129863 h 1590675"/>
              <a:gd name="connsiteX651" fmla="*/ 91535 w 1933575"/>
              <a:gd name="connsiteY651" fmla="*/ 684569 h 1590675"/>
              <a:gd name="connsiteX652" fmla="*/ 127254 w 1933575"/>
              <a:gd name="connsiteY652" fmla="*/ 722859 h 1590675"/>
              <a:gd name="connsiteX653" fmla="*/ 88583 w 1933575"/>
              <a:gd name="connsiteY653" fmla="*/ 758197 h 1590675"/>
              <a:gd name="connsiteX654" fmla="*/ 53626 w 1933575"/>
              <a:gd name="connsiteY654" fmla="*/ 720573 h 1590675"/>
              <a:gd name="connsiteX655" fmla="*/ 91535 w 1933575"/>
              <a:gd name="connsiteY655" fmla="*/ 684569 h 1590675"/>
              <a:gd name="connsiteX656" fmla="*/ 1099280 w 1933575"/>
              <a:gd name="connsiteY656" fmla="*/ 1218921 h 1590675"/>
              <a:gd name="connsiteX657" fmla="*/ 1061942 w 1933575"/>
              <a:gd name="connsiteY657" fmla="*/ 1255593 h 1590675"/>
              <a:gd name="connsiteX658" fmla="*/ 1025557 w 1933575"/>
              <a:gd name="connsiteY658" fmla="*/ 1217969 h 1590675"/>
              <a:gd name="connsiteX659" fmla="*/ 1062133 w 1933575"/>
              <a:gd name="connsiteY659" fmla="*/ 1181964 h 1590675"/>
              <a:gd name="connsiteX660" fmla="*/ 1099280 w 1933575"/>
              <a:gd name="connsiteY660" fmla="*/ 1218921 h 1590675"/>
              <a:gd name="connsiteX661" fmla="*/ 971074 w 1933575"/>
              <a:gd name="connsiteY661" fmla="*/ 1034803 h 1590675"/>
              <a:gd name="connsiteX662" fmla="*/ 934212 w 1933575"/>
              <a:gd name="connsiteY662" fmla="*/ 1070617 h 1590675"/>
              <a:gd name="connsiteX663" fmla="*/ 898017 w 1933575"/>
              <a:gd name="connsiteY663" fmla="*/ 1032708 h 1590675"/>
              <a:gd name="connsiteX664" fmla="*/ 935546 w 1933575"/>
              <a:gd name="connsiteY664" fmla="*/ 997560 h 1590675"/>
              <a:gd name="connsiteX665" fmla="*/ 971074 w 1933575"/>
              <a:gd name="connsiteY665" fmla="*/ 1034803 h 1590675"/>
              <a:gd name="connsiteX666" fmla="*/ 47434 w 1933575"/>
              <a:gd name="connsiteY666" fmla="*/ 707524 h 1590675"/>
              <a:gd name="connsiteX667" fmla="*/ 9716 w 1933575"/>
              <a:gd name="connsiteY667" fmla="*/ 743910 h 1590675"/>
              <a:gd name="connsiteX668" fmla="*/ 0 w 1933575"/>
              <a:gd name="connsiteY668" fmla="*/ 742100 h 1590675"/>
              <a:gd name="connsiteX669" fmla="*/ 0 w 1933575"/>
              <a:gd name="connsiteY669" fmla="*/ 672377 h 1590675"/>
              <a:gd name="connsiteX670" fmla="*/ 11716 w 1933575"/>
              <a:gd name="connsiteY670" fmla="*/ 670567 h 1590675"/>
              <a:gd name="connsiteX671" fmla="*/ 47434 w 1933575"/>
              <a:gd name="connsiteY671" fmla="*/ 707524 h 1590675"/>
              <a:gd name="connsiteX672" fmla="*/ 1210437 w 1933575"/>
              <a:gd name="connsiteY672" fmla="*/ 1590587 h 1590675"/>
              <a:gd name="connsiteX673" fmla="*/ 1207675 w 1933575"/>
              <a:gd name="connsiteY673" fmla="*/ 1577061 h 1590675"/>
              <a:gd name="connsiteX674" fmla="*/ 1245013 w 1933575"/>
              <a:gd name="connsiteY674" fmla="*/ 1540390 h 1590675"/>
              <a:gd name="connsiteX675" fmla="*/ 1281017 w 1933575"/>
              <a:gd name="connsiteY675" fmla="*/ 1577061 h 1590675"/>
              <a:gd name="connsiteX676" fmla="*/ 1278255 w 1933575"/>
              <a:gd name="connsiteY676" fmla="*/ 1590682 h 1590675"/>
              <a:gd name="connsiteX677" fmla="*/ 1210437 w 1933575"/>
              <a:gd name="connsiteY677" fmla="*/ 1590682 h 1590675"/>
              <a:gd name="connsiteX678" fmla="*/ 1229678 w 1933575"/>
              <a:gd name="connsiteY678" fmla="*/ 1406183 h 1590675"/>
              <a:gd name="connsiteX679" fmla="*/ 1193768 w 1933575"/>
              <a:gd name="connsiteY679" fmla="*/ 1442949 h 1590675"/>
              <a:gd name="connsiteX680" fmla="*/ 1156716 w 1933575"/>
              <a:gd name="connsiteY680" fmla="*/ 1405992 h 1590675"/>
              <a:gd name="connsiteX681" fmla="*/ 1193387 w 1933575"/>
              <a:gd name="connsiteY681" fmla="*/ 1369988 h 1590675"/>
              <a:gd name="connsiteX682" fmla="*/ 1229678 w 1933575"/>
              <a:gd name="connsiteY682" fmla="*/ 1406183 h 1590675"/>
              <a:gd name="connsiteX683" fmla="*/ 644557 w 1933575"/>
              <a:gd name="connsiteY683" fmla="*/ 854495 h 1590675"/>
              <a:gd name="connsiteX684" fmla="*/ 608171 w 1933575"/>
              <a:gd name="connsiteY684" fmla="*/ 818395 h 1590675"/>
              <a:gd name="connsiteX685" fmla="*/ 645319 w 1933575"/>
              <a:gd name="connsiteY685" fmla="*/ 781629 h 1590675"/>
              <a:gd name="connsiteX686" fmla="*/ 681038 w 1933575"/>
              <a:gd name="connsiteY686" fmla="*/ 818395 h 1590675"/>
              <a:gd name="connsiteX687" fmla="*/ 644557 w 1933575"/>
              <a:gd name="connsiteY687" fmla="*/ 854495 h 1590675"/>
              <a:gd name="connsiteX688" fmla="*/ 826199 w 1933575"/>
              <a:gd name="connsiteY688" fmla="*/ 927552 h 1590675"/>
              <a:gd name="connsiteX689" fmla="*/ 787337 w 1933575"/>
              <a:gd name="connsiteY689" fmla="*/ 962699 h 1590675"/>
              <a:gd name="connsiteX690" fmla="*/ 752856 w 1933575"/>
              <a:gd name="connsiteY690" fmla="*/ 924599 h 1590675"/>
              <a:gd name="connsiteX691" fmla="*/ 791718 w 1933575"/>
              <a:gd name="connsiteY691" fmla="*/ 889452 h 1590675"/>
              <a:gd name="connsiteX692" fmla="*/ 826199 w 1933575"/>
              <a:gd name="connsiteY692" fmla="*/ 927552 h 1590675"/>
              <a:gd name="connsiteX693" fmla="*/ 563023 w 1933575"/>
              <a:gd name="connsiteY693" fmla="*/ 840493 h 1590675"/>
              <a:gd name="connsiteX694" fmla="*/ 528447 w 1933575"/>
              <a:gd name="connsiteY694" fmla="*/ 801155 h 1590675"/>
              <a:gd name="connsiteX695" fmla="*/ 567023 w 1933575"/>
              <a:gd name="connsiteY695" fmla="*/ 767246 h 1590675"/>
              <a:gd name="connsiteX696" fmla="*/ 601599 w 1933575"/>
              <a:gd name="connsiteY696" fmla="*/ 806584 h 1590675"/>
              <a:gd name="connsiteX697" fmla="*/ 563023 w 1933575"/>
              <a:gd name="connsiteY697" fmla="*/ 840493 h 1590675"/>
              <a:gd name="connsiteX698" fmla="*/ 1258157 w 1933575"/>
              <a:gd name="connsiteY698" fmla="*/ 1536294 h 1590675"/>
              <a:gd name="connsiteX699" fmla="*/ 1222534 w 1933575"/>
              <a:gd name="connsiteY699" fmla="*/ 1499528 h 1590675"/>
              <a:gd name="connsiteX700" fmla="*/ 1259681 w 1933575"/>
              <a:gd name="connsiteY700" fmla="*/ 1464285 h 1590675"/>
              <a:gd name="connsiteX701" fmla="*/ 1294638 w 1933575"/>
              <a:gd name="connsiteY701" fmla="*/ 1500385 h 1590675"/>
              <a:gd name="connsiteX702" fmla="*/ 1258157 w 1933575"/>
              <a:gd name="connsiteY702" fmla="*/ 1536294 h 1590675"/>
              <a:gd name="connsiteX703" fmla="*/ 905161 w 1933575"/>
              <a:gd name="connsiteY703" fmla="*/ 939839 h 1590675"/>
              <a:gd name="connsiteX704" fmla="*/ 869252 w 1933575"/>
              <a:gd name="connsiteY704" fmla="*/ 976320 h 1590675"/>
              <a:gd name="connsiteX705" fmla="*/ 833152 w 1933575"/>
              <a:gd name="connsiteY705" fmla="*/ 940029 h 1590675"/>
              <a:gd name="connsiteX706" fmla="*/ 868394 w 1933575"/>
              <a:gd name="connsiteY706" fmla="*/ 904311 h 1590675"/>
              <a:gd name="connsiteX707" fmla="*/ 905161 w 1933575"/>
              <a:gd name="connsiteY707" fmla="*/ 939839 h 1590675"/>
              <a:gd name="connsiteX708" fmla="*/ 299466 w 1933575"/>
              <a:gd name="connsiteY708" fmla="*/ 669614 h 1590675"/>
              <a:gd name="connsiteX709" fmla="*/ 263747 w 1933575"/>
              <a:gd name="connsiteY709" fmla="*/ 706000 h 1590675"/>
              <a:gd name="connsiteX710" fmla="*/ 228124 w 1933575"/>
              <a:gd name="connsiteY710" fmla="*/ 670948 h 1590675"/>
              <a:gd name="connsiteX711" fmla="*/ 263843 w 1933575"/>
              <a:gd name="connsiteY711" fmla="*/ 634563 h 1590675"/>
              <a:gd name="connsiteX712" fmla="*/ 299466 w 1933575"/>
              <a:gd name="connsiteY712" fmla="*/ 669614 h 1590675"/>
              <a:gd name="connsiteX713" fmla="*/ 1177576 w 1933575"/>
              <a:gd name="connsiteY713" fmla="*/ 1235114 h 1590675"/>
              <a:gd name="connsiteX714" fmla="*/ 1139190 w 1933575"/>
              <a:gd name="connsiteY714" fmla="*/ 1268547 h 1590675"/>
              <a:gd name="connsiteX715" fmla="*/ 1106424 w 1933575"/>
              <a:gd name="connsiteY715" fmla="*/ 1230923 h 1590675"/>
              <a:gd name="connsiteX716" fmla="*/ 1144810 w 1933575"/>
              <a:gd name="connsiteY716" fmla="*/ 1197490 h 1590675"/>
              <a:gd name="connsiteX717" fmla="*/ 1177576 w 1933575"/>
              <a:gd name="connsiteY717" fmla="*/ 1235114 h 1590675"/>
              <a:gd name="connsiteX718" fmla="*/ 724948 w 1933575"/>
              <a:gd name="connsiteY718" fmla="*/ 868020 h 1590675"/>
              <a:gd name="connsiteX719" fmla="*/ 688562 w 1933575"/>
              <a:gd name="connsiteY719" fmla="*/ 832302 h 1590675"/>
              <a:gd name="connsiteX720" fmla="*/ 723519 w 1933575"/>
              <a:gd name="connsiteY720" fmla="*/ 796583 h 1590675"/>
              <a:gd name="connsiteX721" fmla="*/ 759904 w 1933575"/>
              <a:gd name="connsiteY721" fmla="*/ 832302 h 1590675"/>
              <a:gd name="connsiteX722" fmla="*/ 724948 w 1933575"/>
              <a:gd name="connsiteY722" fmla="*/ 868020 h 1590675"/>
              <a:gd name="connsiteX723" fmla="*/ 1112234 w 1933575"/>
              <a:gd name="connsiteY723" fmla="*/ 1141293 h 1590675"/>
              <a:gd name="connsiteX724" fmla="*/ 1073944 w 1933575"/>
              <a:gd name="connsiteY724" fmla="*/ 1174821 h 1590675"/>
              <a:gd name="connsiteX725" fmla="*/ 1041083 w 1933575"/>
              <a:gd name="connsiteY725" fmla="*/ 1137292 h 1590675"/>
              <a:gd name="connsiteX726" fmla="*/ 1079373 w 1933575"/>
              <a:gd name="connsiteY726" fmla="*/ 1103764 h 1590675"/>
              <a:gd name="connsiteX727" fmla="*/ 1112234 w 1933575"/>
              <a:gd name="connsiteY727" fmla="*/ 1141293 h 1590675"/>
              <a:gd name="connsiteX728" fmla="*/ 219647 w 1933575"/>
              <a:gd name="connsiteY728" fmla="*/ 656279 h 1590675"/>
              <a:gd name="connsiteX729" fmla="*/ 184309 w 1933575"/>
              <a:gd name="connsiteY729" fmla="*/ 691522 h 1590675"/>
              <a:gd name="connsiteX730" fmla="*/ 148685 w 1933575"/>
              <a:gd name="connsiteY730" fmla="*/ 655137 h 1590675"/>
              <a:gd name="connsiteX731" fmla="*/ 184690 w 1933575"/>
              <a:gd name="connsiteY731" fmla="*/ 620561 h 1590675"/>
              <a:gd name="connsiteX732" fmla="*/ 219647 w 1933575"/>
              <a:gd name="connsiteY732" fmla="*/ 656279 h 1590675"/>
              <a:gd name="connsiteX733" fmla="*/ 376047 w 1933575"/>
              <a:gd name="connsiteY733" fmla="*/ 686569 h 1590675"/>
              <a:gd name="connsiteX734" fmla="*/ 337661 w 1933575"/>
              <a:gd name="connsiteY734" fmla="*/ 720002 h 1590675"/>
              <a:gd name="connsiteX735" fmla="*/ 304895 w 1933575"/>
              <a:gd name="connsiteY735" fmla="*/ 682378 h 1590675"/>
              <a:gd name="connsiteX736" fmla="*/ 343281 w 1933575"/>
              <a:gd name="connsiteY736" fmla="*/ 648945 h 1590675"/>
              <a:gd name="connsiteX737" fmla="*/ 376047 w 1933575"/>
              <a:gd name="connsiteY737" fmla="*/ 686569 h 1590675"/>
              <a:gd name="connsiteX738" fmla="*/ 1011079 w 1933575"/>
              <a:gd name="connsiteY738" fmla="*/ 1083762 h 1590675"/>
              <a:gd name="connsiteX739" fmla="*/ 975836 w 1933575"/>
              <a:gd name="connsiteY739" fmla="*/ 1048424 h 1590675"/>
              <a:gd name="connsiteX740" fmla="*/ 1012222 w 1933575"/>
              <a:gd name="connsiteY740" fmla="*/ 1012800 h 1590675"/>
              <a:gd name="connsiteX741" fmla="*/ 1046798 w 1933575"/>
              <a:gd name="connsiteY741" fmla="*/ 1048805 h 1590675"/>
              <a:gd name="connsiteX742" fmla="*/ 1011079 w 1933575"/>
              <a:gd name="connsiteY742" fmla="*/ 1083762 h 1590675"/>
              <a:gd name="connsiteX743" fmla="*/ 418052 w 1933575"/>
              <a:gd name="connsiteY743" fmla="*/ 734289 h 1590675"/>
              <a:gd name="connsiteX744" fmla="*/ 384620 w 1933575"/>
              <a:gd name="connsiteY744" fmla="*/ 695999 h 1590675"/>
              <a:gd name="connsiteX745" fmla="*/ 422148 w 1933575"/>
              <a:gd name="connsiteY745" fmla="*/ 663138 h 1590675"/>
              <a:gd name="connsiteX746" fmla="*/ 455581 w 1933575"/>
              <a:gd name="connsiteY746" fmla="*/ 701428 h 1590675"/>
              <a:gd name="connsiteX747" fmla="*/ 418052 w 1933575"/>
              <a:gd name="connsiteY747" fmla="*/ 734289 h 1590675"/>
              <a:gd name="connsiteX748" fmla="*/ 980694 w 1933575"/>
              <a:gd name="connsiteY748" fmla="*/ 954031 h 1590675"/>
              <a:gd name="connsiteX749" fmla="*/ 946023 w 1933575"/>
              <a:gd name="connsiteY749" fmla="*/ 989369 h 1590675"/>
              <a:gd name="connsiteX750" fmla="*/ 911066 w 1933575"/>
              <a:gd name="connsiteY750" fmla="*/ 954317 h 1590675"/>
              <a:gd name="connsiteX751" fmla="*/ 944975 w 1933575"/>
              <a:gd name="connsiteY751" fmla="*/ 919741 h 1590675"/>
              <a:gd name="connsiteX752" fmla="*/ 980694 w 1933575"/>
              <a:gd name="connsiteY752" fmla="*/ 954031 h 1590675"/>
              <a:gd name="connsiteX753" fmla="*/ 1289018 w 1933575"/>
              <a:gd name="connsiteY753" fmla="*/ 1590587 h 1590675"/>
              <a:gd name="connsiteX754" fmla="*/ 1289018 w 1933575"/>
              <a:gd name="connsiteY754" fmla="*/ 1590587 h 1590675"/>
              <a:gd name="connsiteX755" fmla="*/ 1324642 w 1933575"/>
              <a:gd name="connsiteY755" fmla="*/ 1556297 h 1590675"/>
              <a:gd name="connsiteX756" fmla="*/ 1358837 w 1933575"/>
              <a:gd name="connsiteY756" fmla="*/ 1590587 h 1590675"/>
              <a:gd name="connsiteX757" fmla="*/ 1289018 w 1933575"/>
              <a:gd name="connsiteY757" fmla="*/ 1590587 h 1590675"/>
              <a:gd name="connsiteX758" fmla="*/ 1271588 w 1933575"/>
              <a:gd name="connsiteY758" fmla="*/ 1455427 h 1590675"/>
              <a:gd name="connsiteX759" fmla="*/ 1237964 w 1933575"/>
              <a:gd name="connsiteY759" fmla="*/ 1419042 h 1590675"/>
              <a:gd name="connsiteX760" fmla="*/ 1274636 w 1933575"/>
              <a:gd name="connsiteY760" fmla="*/ 1385799 h 1590675"/>
              <a:gd name="connsiteX761" fmla="*/ 1307497 w 1933575"/>
              <a:gd name="connsiteY761" fmla="*/ 1421423 h 1590675"/>
              <a:gd name="connsiteX762" fmla="*/ 1271588 w 1933575"/>
              <a:gd name="connsiteY762" fmla="*/ 1455427 h 1590675"/>
              <a:gd name="connsiteX763" fmla="*/ 1242632 w 1933575"/>
              <a:gd name="connsiteY763" fmla="*/ 1326268 h 1590675"/>
              <a:gd name="connsiteX764" fmla="*/ 1208246 w 1933575"/>
              <a:gd name="connsiteY764" fmla="*/ 1362082 h 1590675"/>
              <a:gd name="connsiteX765" fmla="*/ 1172147 w 1933575"/>
              <a:gd name="connsiteY765" fmla="*/ 1326649 h 1590675"/>
              <a:gd name="connsiteX766" fmla="*/ 1207199 w 1933575"/>
              <a:gd name="connsiteY766" fmla="*/ 1291597 h 1590675"/>
              <a:gd name="connsiteX767" fmla="*/ 1242632 w 1933575"/>
              <a:gd name="connsiteY767" fmla="*/ 1326268 h 1590675"/>
              <a:gd name="connsiteX768" fmla="*/ 139637 w 1933575"/>
              <a:gd name="connsiteY768" fmla="*/ 642563 h 1590675"/>
              <a:gd name="connsiteX769" fmla="*/ 103918 w 1933575"/>
              <a:gd name="connsiteY769" fmla="*/ 677044 h 1590675"/>
              <a:gd name="connsiteX770" fmla="*/ 69437 w 1933575"/>
              <a:gd name="connsiteY770" fmla="*/ 641325 h 1590675"/>
              <a:gd name="connsiteX771" fmla="*/ 105156 w 1933575"/>
              <a:gd name="connsiteY771" fmla="*/ 606845 h 1590675"/>
              <a:gd name="connsiteX772" fmla="*/ 139637 w 1933575"/>
              <a:gd name="connsiteY772" fmla="*/ 642563 h 1590675"/>
              <a:gd name="connsiteX773" fmla="*/ 500063 w 1933575"/>
              <a:gd name="connsiteY773" fmla="*/ 748196 h 1590675"/>
              <a:gd name="connsiteX774" fmla="*/ 464344 w 1933575"/>
              <a:gd name="connsiteY774" fmla="*/ 713715 h 1590675"/>
              <a:gd name="connsiteX775" fmla="*/ 499872 w 1933575"/>
              <a:gd name="connsiteY775" fmla="*/ 677616 h 1590675"/>
              <a:gd name="connsiteX776" fmla="*/ 534829 w 1933575"/>
              <a:gd name="connsiteY776" fmla="*/ 712763 h 1590675"/>
              <a:gd name="connsiteX777" fmla="*/ 500063 w 1933575"/>
              <a:gd name="connsiteY777" fmla="*/ 748196 h 1590675"/>
              <a:gd name="connsiteX778" fmla="*/ 544449 w 1933575"/>
              <a:gd name="connsiteY778" fmla="*/ 726574 h 1590675"/>
              <a:gd name="connsiteX779" fmla="*/ 580168 w 1933575"/>
              <a:gd name="connsiteY779" fmla="*/ 692379 h 1590675"/>
              <a:gd name="connsiteX780" fmla="*/ 613982 w 1933575"/>
              <a:gd name="connsiteY780" fmla="*/ 728479 h 1590675"/>
              <a:gd name="connsiteX781" fmla="*/ 578930 w 1933575"/>
              <a:gd name="connsiteY781" fmla="*/ 762007 h 1590675"/>
              <a:gd name="connsiteX782" fmla="*/ 544449 w 1933575"/>
              <a:gd name="connsiteY782" fmla="*/ 726574 h 1590675"/>
              <a:gd name="connsiteX783" fmla="*/ 838581 w 1933575"/>
              <a:gd name="connsiteY783" fmla="*/ 846018 h 1590675"/>
              <a:gd name="connsiteX784" fmla="*/ 803910 w 1933575"/>
              <a:gd name="connsiteY784" fmla="*/ 881355 h 1590675"/>
              <a:gd name="connsiteX785" fmla="*/ 768953 w 1933575"/>
              <a:gd name="connsiteY785" fmla="*/ 846303 h 1590675"/>
              <a:gd name="connsiteX786" fmla="*/ 802862 w 1933575"/>
              <a:gd name="connsiteY786" fmla="*/ 811728 h 1590675"/>
              <a:gd name="connsiteX787" fmla="*/ 838581 w 1933575"/>
              <a:gd name="connsiteY787" fmla="*/ 846018 h 1590675"/>
              <a:gd name="connsiteX788" fmla="*/ 1155859 w 1933575"/>
              <a:gd name="connsiteY788" fmla="*/ 1119195 h 1590675"/>
              <a:gd name="connsiteX789" fmla="*/ 1190530 w 1933575"/>
              <a:gd name="connsiteY789" fmla="*/ 1152818 h 1590675"/>
              <a:gd name="connsiteX790" fmla="*/ 1155859 w 1933575"/>
              <a:gd name="connsiteY790" fmla="*/ 1187775 h 1590675"/>
              <a:gd name="connsiteX791" fmla="*/ 1121950 w 1933575"/>
              <a:gd name="connsiteY791" fmla="*/ 1153389 h 1590675"/>
              <a:gd name="connsiteX792" fmla="*/ 1155859 w 1933575"/>
              <a:gd name="connsiteY792" fmla="*/ 1119195 h 1590675"/>
              <a:gd name="connsiteX793" fmla="*/ 1125188 w 1933575"/>
              <a:gd name="connsiteY793" fmla="*/ 1062521 h 1590675"/>
              <a:gd name="connsiteX794" fmla="*/ 1091184 w 1933575"/>
              <a:gd name="connsiteY794" fmla="*/ 1096811 h 1590675"/>
              <a:gd name="connsiteX795" fmla="*/ 1056513 w 1933575"/>
              <a:gd name="connsiteY795" fmla="*/ 1061759 h 1590675"/>
              <a:gd name="connsiteX796" fmla="*/ 1091184 w 1933575"/>
              <a:gd name="connsiteY796" fmla="*/ 1028231 h 1590675"/>
              <a:gd name="connsiteX797" fmla="*/ 1125188 w 1933575"/>
              <a:gd name="connsiteY797" fmla="*/ 1062521 h 1590675"/>
              <a:gd name="connsiteX798" fmla="*/ 882968 w 1933575"/>
              <a:gd name="connsiteY798" fmla="*/ 894976 h 1590675"/>
              <a:gd name="connsiteX799" fmla="*/ 849154 w 1933575"/>
              <a:gd name="connsiteY799" fmla="*/ 860686 h 1590675"/>
              <a:gd name="connsiteX800" fmla="*/ 884492 w 1933575"/>
              <a:gd name="connsiteY800" fmla="*/ 826491 h 1590675"/>
              <a:gd name="connsiteX801" fmla="*/ 917639 w 1933575"/>
              <a:gd name="connsiteY801" fmla="*/ 861448 h 1590675"/>
              <a:gd name="connsiteX802" fmla="*/ 882968 w 1933575"/>
              <a:gd name="connsiteY802" fmla="*/ 894976 h 1590675"/>
              <a:gd name="connsiteX803" fmla="*/ 1372362 w 1933575"/>
              <a:gd name="connsiteY803" fmla="*/ 1514196 h 1590675"/>
              <a:gd name="connsiteX804" fmla="*/ 1338644 w 1933575"/>
              <a:gd name="connsiteY804" fmla="*/ 1548581 h 1590675"/>
              <a:gd name="connsiteX805" fmla="*/ 1303877 w 1933575"/>
              <a:gd name="connsiteY805" fmla="*/ 1513815 h 1590675"/>
              <a:gd name="connsiteX806" fmla="*/ 1338263 w 1933575"/>
              <a:gd name="connsiteY806" fmla="*/ 1480097 h 1590675"/>
              <a:gd name="connsiteX807" fmla="*/ 1372362 w 1933575"/>
              <a:gd name="connsiteY807" fmla="*/ 1514196 h 1590675"/>
              <a:gd name="connsiteX808" fmla="*/ 59722 w 1933575"/>
              <a:gd name="connsiteY808" fmla="*/ 627133 h 1590675"/>
              <a:gd name="connsiteX809" fmla="*/ 25146 w 1933575"/>
              <a:gd name="connsiteY809" fmla="*/ 662280 h 1590675"/>
              <a:gd name="connsiteX810" fmla="*/ 95 w 1933575"/>
              <a:gd name="connsiteY810" fmla="*/ 652184 h 1590675"/>
              <a:gd name="connsiteX811" fmla="*/ 95 w 1933575"/>
              <a:gd name="connsiteY811" fmla="*/ 603035 h 1590675"/>
              <a:gd name="connsiteX812" fmla="*/ 24194 w 1933575"/>
              <a:gd name="connsiteY812" fmla="*/ 592938 h 1590675"/>
              <a:gd name="connsiteX813" fmla="*/ 59722 w 1933575"/>
              <a:gd name="connsiteY813" fmla="*/ 627133 h 1590675"/>
              <a:gd name="connsiteX814" fmla="*/ 658844 w 1933575"/>
              <a:gd name="connsiteY814" fmla="*/ 704095 h 1590675"/>
              <a:gd name="connsiteX815" fmla="*/ 693229 w 1933575"/>
              <a:gd name="connsiteY815" fmla="*/ 739242 h 1590675"/>
              <a:gd name="connsiteX816" fmla="*/ 658749 w 1933575"/>
              <a:gd name="connsiteY816" fmla="*/ 772866 h 1590675"/>
              <a:gd name="connsiteX817" fmla="*/ 624364 w 1933575"/>
              <a:gd name="connsiteY817" fmla="*/ 737718 h 1590675"/>
              <a:gd name="connsiteX818" fmla="*/ 658844 w 1933575"/>
              <a:gd name="connsiteY818" fmla="*/ 704095 h 1590675"/>
              <a:gd name="connsiteX819" fmla="*/ 1221010 w 1933575"/>
              <a:gd name="connsiteY819" fmla="*/ 1213016 h 1590675"/>
              <a:gd name="connsiteX820" fmla="*/ 1255776 w 1933575"/>
              <a:gd name="connsiteY820" fmla="*/ 1246353 h 1590675"/>
              <a:gd name="connsiteX821" fmla="*/ 1221391 w 1933575"/>
              <a:gd name="connsiteY821" fmla="*/ 1281501 h 1590675"/>
              <a:gd name="connsiteX822" fmla="*/ 1187291 w 1933575"/>
              <a:gd name="connsiteY822" fmla="*/ 1247496 h 1590675"/>
              <a:gd name="connsiteX823" fmla="*/ 1221010 w 1933575"/>
              <a:gd name="connsiteY823" fmla="*/ 1213016 h 1590675"/>
              <a:gd name="connsiteX824" fmla="*/ 1287399 w 1933575"/>
              <a:gd name="connsiteY824" fmla="*/ 1375131 h 1590675"/>
              <a:gd name="connsiteX825" fmla="*/ 1252919 w 1933575"/>
              <a:gd name="connsiteY825" fmla="*/ 1341413 h 1590675"/>
              <a:gd name="connsiteX826" fmla="*/ 1286637 w 1933575"/>
              <a:gd name="connsiteY826" fmla="*/ 1306932 h 1590675"/>
              <a:gd name="connsiteX827" fmla="*/ 1321118 w 1933575"/>
              <a:gd name="connsiteY827" fmla="*/ 1340651 h 1590675"/>
              <a:gd name="connsiteX828" fmla="*/ 1287399 w 1933575"/>
              <a:gd name="connsiteY828" fmla="*/ 1375131 h 1590675"/>
              <a:gd name="connsiteX829" fmla="*/ 738473 w 1933575"/>
              <a:gd name="connsiteY829" fmla="*/ 718573 h 1590675"/>
              <a:gd name="connsiteX830" fmla="*/ 772477 w 1933575"/>
              <a:gd name="connsiteY830" fmla="*/ 752768 h 1590675"/>
              <a:gd name="connsiteX831" fmla="*/ 738283 w 1933575"/>
              <a:gd name="connsiteY831" fmla="*/ 786772 h 1590675"/>
              <a:gd name="connsiteX832" fmla="*/ 704279 w 1933575"/>
              <a:gd name="connsiteY832" fmla="*/ 752577 h 1590675"/>
              <a:gd name="connsiteX833" fmla="*/ 738473 w 1933575"/>
              <a:gd name="connsiteY833" fmla="*/ 718573 h 1590675"/>
              <a:gd name="connsiteX834" fmla="*/ 1025747 w 1933575"/>
              <a:gd name="connsiteY834" fmla="*/ 934600 h 1590675"/>
              <a:gd name="connsiteX835" fmla="*/ 1059561 w 1933575"/>
              <a:gd name="connsiteY835" fmla="*/ 968985 h 1590675"/>
              <a:gd name="connsiteX836" fmla="*/ 1025176 w 1933575"/>
              <a:gd name="connsiteY836" fmla="*/ 1002799 h 1590675"/>
              <a:gd name="connsiteX837" fmla="*/ 991362 w 1933575"/>
              <a:gd name="connsiteY837" fmla="*/ 968414 h 1590675"/>
              <a:gd name="connsiteX838" fmla="*/ 1025747 w 1933575"/>
              <a:gd name="connsiteY838" fmla="*/ 934600 h 1590675"/>
              <a:gd name="connsiteX839" fmla="*/ 164402 w 1933575"/>
              <a:gd name="connsiteY839" fmla="*/ 575888 h 1590675"/>
              <a:gd name="connsiteX840" fmla="*/ 199358 w 1933575"/>
              <a:gd name="connsiteY840" fmla="*/ 542551 h 1590675"/>
              <a:gd name="connsiteX841" fmla="*/ 232315 w 1933575"/>
              <a:gd name="connsiteY841" fmla="*/ 577889 h 1590675"/>
              <a:gd name="connsiteX842" fmla="*/ 198120 w 1933575"/>
              <a:gd name="connsiteY842" fmla="*/ 610560 h 1590675"/>
              <a:gd name="connsiteX843" fmla="*/ 164402 w 1933575"/>
              <a:gd name="connsiteY843" fmla="*/ 575888 h 1590675"/>
              <a:gd name="connsiteX844" fmla="*/ 119063 w 1933575"/>
              <a:gd name="connsiteY844" fmla="*/ 596081 h 1590675"/>
              <a:gd name="connsiteX845" fmla="*/ 84963 w 1933575"/>
              <a:gd name="connsiteY845" fmla="*/ 561792 h 1590675"/>
              <a:gd name="connsiteX846" fmla="*/ 118491 w 1933575"/>
              <a:gd name="connsiteY846" fmla="*/ 528454 h 1590675"/>
              <a:gd name="connsiteX847" fmla="*/ 152591 w 1933575"/>
              <a:gd name="connsiteY847" fmla="*/ 562744 h 1590675"/>
              <a:gd name="connsiteX848" fmla="*/ 119063 w 1933575"/>
              <a:gd name="connsiteY848" fmla="*/ 596081 h 1590675"/>
              <a:gd name="connsiteX849" fmla="*/ 513969 w 1933575"/>
              <a:gd name="connsiteY849" fmla="*/ 667138 h 1590675"/>
              <a:gd name="connsiteX850" fmla="*/ 480060 w 1933575"/>
              <a:gd name="connsiteY850" fmla="*/ 632753 h 1590675"/>
              <a:gd name="connsiteX851" fmla="*/ 513779 w 1933575"/>
              <a:gd name="connsiteY851" fmla="*/ 599511 h 1590675"/>
              <a:gd name="connsiteX852" fmla="*/ 547688 w 1933575"/>
              <a:gd name="connsiteY852" fmla="*/ 633896 h 1590675"/>
              <a:gd name="connsiteX853" fmla="*/ 513969 w 1933575"/>
              <a:gd name="connsiteY853" fmla="*/ 667138 h 1590675"/>
              <a:gd name="connsiteX854" fmla="*/ 434816 w 1933575"/>
              <a:gd name="connsiteY854" fmla="*/ 585128 h 1590675"/>
              <a:gd name="connsiteX855" fmla="*/ 468249 w 1933575"/>
              <a:gd name="connsiteY855" fmla="*/ 619989 h 1590675"/>
              <a:gd name="connsiteX856" fmla="*/ 433007 w 1933575"/>
              <a:gd name="connsiteY856" fmla="*/ 653041 h 1590675"/>
              <a:gd name="connsiteX857" fmla="*/ 400240 w 1933575"/>
              <a:gd name="connsiteY857" fmla="*/ 618846 h 1590675"/>
              <a:gd name="connsiteX858" fmla="*/ 434816 w 1933575"/>
              <a:gd name="connsiteY858" fmla="*/ 585128 h 1590675"/>
              <a:gd name="connsiteX859" fmla="*/ 354521 w 1933575"/>
              <a:gd name="connsiteY859" fmla="*/ 570840 h 1590675"/>
              <a:gd name="connsiteX860" fmla="*/ 388715 w 1933575"/>
              <a:gd name="connsiteY860" fmla="*/ 605130 h 1590675"/>
              <a:gd name="connsiteX861" fmla="*/ 354139 w 1933575"/>
              <a:gd name="connsiteY861" fmla="*/ 639039 h 1590675"/>
              <a:gd name="connsiteX862" fmla="*/ 320612 w 1933575"/>
              <a:gd name="connsiteY862" fmla="*/ 605511 h 1590675"/>
              <a:gd name="connsiteX863" fmla="*/ 354521 w 1933575"/>
              <a:gd name="connsiteY863" fmla="*/ 570840 h 1590675"/>
              <a:gd name="connsiteX864" fmla="*/ 312039 w 1933575"/>
              <a:gd name="connsiteY864" fmla="*/ 591129 h 1590675"/>
              <a:gd name="connsiteX865" fmla="*/ 277178 w 1933575"/>
              <a:gd name="connsiteY865" fmla="*/ 624752 h 1590675"/>
              <a:gd name="connsiteX866" fmla="*/ 243935 w 1933575"/>
              <a:gd name="connsiteY866" fmla="*/ 589509 h 1590675"/>
              <a:gd name="connsiteX867" fmla="*/ 278035 w 1933575"/>
              <a:gd name="connsiteY867" fmla="*/ 556553 h 1590675"/>
              <a:gd name="connsiteX868" fmla="*/ 312039 w 1933575"/>
              <a:gd name="connsiteY868" fmla="*/ 591129 h 1590675"/>
              <a:gd name="connsiteX869" fmla="*/ 993839 w 1933575"/>
              <a:gd name="connsiteY869" fmla="*/ 874688 h 1590675"/>
              <a:gd name="connsiteX870" fmla="*/ 960692 w 1933575"/>
              <a:gd name="connsiteY870" fmla="*/ 908692 h 1590675"/>
              <a:gd name="connsiteX871" fmla="*/ 926306 w 1933575"/>
              <a:gd name="connsiteY871" fmla="*/ 874497 h 1590675"/>
              <a:gd name="connsiteX872" fmla="*/ 960120 w 1933575"/>
              <a:gd name="connsiteY872" fmla="*/ 841255 h 1590675"/>
              <a:gd name="connsiteX873" fmla="*/ 993839 w 1933575"/>
              <a:gd name="connsiteY873" fmla="*/ 874688 h 1590675"/>
              <a:gd name="connsiteX874" fmla="*/ 593789 w 1933575"/>
              <a:gd name="connsiteY874" fmla="*/ 613893 h 1590675"/>
              <a:gd name="connsiteX875" fmla="*/ 627126 w 1933575"/>
              <a:gd name="connsiteY875" fmla="*/ 647897 h 1590675"/>
              <a:gd name="connsiteX876" fmla="*/ 593122 w 1933575"/>
              <a:gd name="connsiteY876" fmla="*/ 681235 h 1590675"/>
              <a:gd name="connsiteX877" fmla="*/ 559784 w 1933575"/>
              <a:gd name="connsiteY877" fmla="*/ 647231 h 1590675"/>
              <a:gd name="connsiteX878" fmla="*/ 593789 w 1933575"/>
              <a:gd name="connsiteY878" fmla="*/ 613893 h 1590675"/>
              <a:gd name="connsiteX879" fmla="*/ 1352836 w 1933575"/>
              <a:gd name="connsiteY879" fmla="*/ 1468572 h 1590675"/>
              <a:gd name="connsiteX880" fmla="*/ 1318546 w 1933575"/>
              <a:gd name="connsiteY880" fmla="*/ 1435710 h 1590675"/>
              <a:gd name="connsiteX881" fmla="*/ 1352455 w 1933575"/>
              <a:gd name="connsiteY881" fmla="*/ 1401039 h 1590675"/>
              <a:gd name="connsiteX882" fmla="*/ 1385983 w 1933575"/>
              <a:gd name="connsiteY882" fmla="*/ 1434567 h 1590675"/>
              <a:gd name="connsiteX883" fmla="*/ 1352836 w 1933575"/>
              <a:gd name="connsiteY883" fmla="*/ 1468572 h 1590675"/>
              <a:gd name="connsiteX884" fmla="*/ 1373505 w 1933575"/>
              <a:gd name="connsiteY884" fmla="*/ 1590587 h 1590675"/>
              <a:gd name="connsiteX885" fmla="*/ 1404461 w 1933575"/>
              <a:gd name="connsiteY885" fmla="*/ 1571727 h 1590675"/>
              <a:gd name="connsiteX886" fmla="*/ 1433322 w 1933575"/>
              <a:gd name="connsiteY886" fmla="*/ 1590587 h 1590675"/>
              <a:gd name="connsiteX887" fmla="*/ 1373505 w 1933575"/>
              <a:gd name="connsiteY887" fmla="*/ 1590587 h 1590675"/>
              <a:gd name="connsiteX888" fmla="*/ 818007 w 1933575"/>
              <a:gd name="connsiteY888" fmla="*/ 800679 h 1590675"/>
              <a:gd name="connsiteX889" fmla="*/ 784193 w 1933575"/>
              <a:gd name="connsiteY889" fmla="*/ 767341 h 1590675"/>
              <a:gd name="connsiteX890" fmla="*/ 818579 w 1933575"/>
              <a:gd name="connsiteY890" fmla="*/ 733242 h 1590675"/>
              <a:gd name="connsiteX891" fmla="*/ 851630 w 1933575"/>
              <a:gd name="connsiteY891" fmla="*/ 767246 h 1590675"/>
              <a:gd name="connsiteX892" fmla="*/ 818007 w 1933575"/>
              <a:gd name="connsiteY892" fmla="*/ 800679 h 1590675"/>
              <a:gd name="connsiteX893" fmla="*/ 39624 w 1933575"/>
              <a:gd name="connsiteY893" fmla="*/ 581604 h 1590675"/>
              <a:gd name="connsiteX894" fmla="*/ 5715 w 1933575"/>
              <a:gd name="connsiteY894" fmla="*/ 548456 h 1590675"/>
              <a:gd name="connsiteX895" fmla="*/ 38862 w 1933575"/>
              <a:gd name="connsiteY895" fmla="*/ 514547 h 1590675"/>
              <a:gd name="connsiteX896" fmla="*/ 72771 w 1933575"/>
              <a:gd name="connsiteY896" fmla="*/ 547695 h 1590675"/>
              <a:gd name="connsiteX897" fmla="*/ 39624 w 1933575"/>
              <a:gd name="connsiteY897" fmla="*/ 581604 h 1590675"/>
              <a:gd name="connsiteX898" fmla="*/ 673132 w 1933575"/>
              <a:gd name="connsiteY898" fmla="*/ 628657 h 1590675"/>
              <a:gd name="connsiteX899" fmla="*/ 706088 w 1933575"/>
              <a:gd name="connsiteY899" fmla="*/ 662566 h 1590675"/>
              <a:gd name="connsiteX900" fmla="*/ 672941 w 1933575"/>
              <a:gd name="connsiteY900" fmla="*/ 694856 h 1590675"/>
              <a:gd name="connsiteX901" fmla="*/ 639985 w 1933575"/>
              <a:gd name="connsiteY901" fmla="*/ 660947 h 1590675"/>
              <a:gd name="connsiteX902" fmla="*/ 673132 w 1933575"/>
              <a:gd name="connsiteY902" fmla="*/ 628657 h 1590675"/>
              <a:gd name="connsiteX903" fmla="*/ 1334357 w 1933575"/>
              <a:gd name="connsiteY903" fmla="*/ 1261403 h 1590675"/>
              <a:gd name="connsiteX904" fmla="*/ 1300829 w 1933575"/>
              <a:gd name="connsiteY904" fmla="*/ 1294740 h 1590675"/>
              <a:gd name="connsiteX905" fmla="*/ 1267873 w 1933575"/>
              <a:gd name="connsiteY905" fmla="*/ 1260927 h 1590675"/>
              <a:gd name="connsiteX906" fmla="*/ 1300639 w 1933575"/>
              <a:gd name="connsiteY906" fmla="*/ 1228351 h 1590675"/>
              <a:gd name="connsiteX907" fmla="*/ 1334357 w 1933575"/>
              <a:gd name="connsiteY907" fmla="*/ 1261403 h 1590675"/>
              <a:gd name="connsiteX908" fmla="*/ 1203770 w 1933575"/>
              <a:gd name="connsiteY908" fmla="*/ 1074332 h 1590675"/>
              <a:gd name="connsiteX909" fmla="*/ 1169575 w 1933575"/>
              <a:gd name="connsiteY909" fmla="*/ 1107193 h 1590675"/>
              <a:gd name="connsiteX910" fmla="*/ 1136999 w 1933575"/>
              <a:gd name="connsiteY910" fmla="*/ 1072617 h 1590675"/>
              <a:gd name="connsiteX911" fmla="*/ 1170432 w 1933575"/>
              <a:gd name="connsiteY911" fmla="*/ 1040423 h 1590675"/>
              <a:gd name="connsiteX912" fmla="*/ 1203770 w 1933575"/>
              <a:gd name="connsiteY912" fmla="*/ 1074332 h 1590675"/>
              <a:gd name="connsiteX913" fmla="*/ 1236250 w 1933575"/>
              <a:gd name="connsiteY913" fmla="*/ 1201014 h 1590675"/>
              <a:gd name="connsiteX914" fmla="*/ 1202436 w 1933575"/>
              <a:gd name="connsiteY914" fmla="*/ 1167772 h 1590675"/>
              <a:gd name="connsiteX915" fmla="*/ 1236059 w 1933575"/>
              <a:gd name="connsiteY915" fmla="*/ 1134339 h 1590675"/>
              <a:gd name="connsiteX916" fmla="*/ 1269111 w 1933575"/>
              <a:gd name="connsiteY916" fmla="*/ 1166915 h 1590675"/>
              <a:gd name="connsiteX917" fmla="*/ 1236250 w 1933575"/>
              <a:gd name="connsiteY917" fmla="*/ 1201014 h 1590675"/>
              <a:gd name="connsiteX918" fmla="*/ 1104710 w 1933575"/>
              <a:gd name="connsiteY918" fmla="*/ 1016134 h 1590675"/>
              <a:gd name="connsiteX919" fmla="*/ 1071753 w 1933575"/>
              <a:gd name="connsiteY919" fmla="*/ 982225 h 1590675"/>
              <a:gd name="connsiteX920" fmla="*/ 1106043 w 1933575"/>
              <a:gd name="connsiteY920" fmla="*/ 949650 h 1590675"/>
              <a:gd name="connsiteX921" fmla="*/ 1138238 w 1933575"/>
              <a:gd name="connsiteY921" fmla="*/ 982796 h 1590675"/>
              <a:gd name="connsiteX922" fmla="*/ 1104710 w 1933575"/>
              <a:gd name="connsiteY922" fmla="*/ 1016134 h 1590675"/>
              <a:gd name="connsiteX923" fmla="*/ 1418273 w 1933575"/>
              <a:gd name="connsiteY923" fmla="*/ 1492955 h 1590675"/>
              <a:gd name="connsiteX924" fmla="*/ 1450562 w 1933575"/>
              <a:gd name="connsiteY924" fmla="*/ 1527055 h 1590675"/>
              <a:gd name="connsiteX925" fmla="*/ 1417225 w 1933575"/>
              <a:gd name="connsiteY925" fmla="*/ 1558678 h 1590675"/>
              <a:gd name="connsiteX926" fmla="*/ 1384935 w 1933575"/>
              <a:gd name="connsiteY926" fmla="*/ 1524579 h 1590675"/>
              <a:gd name="connsiteX927" fmla="*/ 1418273 w 1933575"/>
              <a:gd name="connsiteY927" fmla="*/ 1492955 h 1590675"/>
              <a:gd name="connsiteX928" fmla="*/ 894493 w 1933575"/>
              <a:gd name="connsiteY928" fmla="*/ 814013 h 1590675"/>
              <a:gd name="connsiteX929" fmla="*/ 861822 w 1933575"/>
              <a:gd name="connsiteY929" fmla="*/ 780200 h 1590675"/>
              <a:gd name="connsiteX930" fmla="*/ 894874 w 1933575"/>
              <a:gd name="connsiteY930" fmla="*/ 748291 h 1590675"/>
              <a:gd name="connsiteX931" fmla="*/ 927545 w 1933575"/>
              <a:gd name="connsiteY931" fmla="*/ 782105 h 1590675"/>
              <a:gd name="connsiteX932" fmla="*/ 894493 w 1933575"/>
              <a:gd name="connsiteY932" fmla="*/ 814013 h 1590675"/>
              <a:gd name="connsiteX933" fmla="*/ 1398937 w 1933575"/>
              <a:gd name="connsiteY933" fmla="*/ 1355510 h 1590675"/>
              <a:gd name="connsiteX934" fmla="*/ 1366266 w 1933575"/>
              <a:gd name="connsiteY934" fmla="*/ 1387609 h 1590675"/>
              <a:gd name="connsiteX935" fmla="*/ 1334167 w 1933575"/>
              <a:gd name="connsiteY935" fmla="*/ 1354938 h 1590675"/>
              <a:gd name="connsiteX936" fmla="*/ 1366838 w 1933575"/>
              <a:gd name="connsiteY936" fmla="*/ 1322839 h 1590675"/>
              <a:gd name="connsiteX937" fmla="*/ 1398937 w 1933575"/>
              <a:gd name="connsiteY937" fmla="*/ 1355510 h 1590675"/>
              <a:gd name="connsiteX938" fmla="*/ 784860 w 1933575"/>
              <a:gd name="connsiteY938" fmla="*/ 676282 h 1590675"/>
              <a:gd name="connsiteX939" fmla="*/ 752380 w 1933575"/>
              <a:gd name="connsiteY939" fmla="*/ 708191 h 1590675"/>
              <a:gd name="connsiteX940" fmla="*/ 720471 w 1933575"/>
              <a:gd name="connsiteY940" fmla="*/ 675711 h 1590675"/>
              <a:gd name="connsiteX941" fmla="*/ 752951 w 1933575"/>
              <a:gd name="connsiteY941" fmla="*/ 643802 h 1590675"/>
              <a:gd name="connsiteX942" fmla="*/ 784860 w 1933575"/>
              <a:gd name="connsiteY942" fmla="*/ 676282 h 1590675"/>
              <a:gd name="connsiteX943" fmla="*/ 1072039 w 1933575"/>
              <a:gd name="connsiteY943" fmla="*/ 889452 h 1590675"/>
              <a:gd name="connsiteX944" fmla="*/ 1039368 w 1933575"/>
              <a:gd name="connsiteY944" fmla="*/ 921551 h 1590675"/>
              <a:gd name="connsiteX945" fmla="*/ 1007269 w 1933575"/>
              <a:gd name="connsiteY945" fmla="*/ 888880 h 1590675"/>
              <a:gd name="connsiteX946" fmla="*/ 1039940 w 1933575"/>
              <a:gd name="connsiteY946" fmla="*/ 856781 h 1590675"/>
              <a:gd name="connsiteX947" fmla="*/ 1072039 w 1933575"/>
              <a:gd name="connsiteY947" fmla="*/ 889452 h 1590675"/>
              <a:gd name="connsiteX948" fmla="*/ 607409 w 1933575"/>
              <a:gd name="connsiteY948" fmla="*/ 599320 h 1590675"/>
              <a:gd name="connsiteX949" fmla="*/ 576358 w 1933575"/>
              <a:gd name="connsiteY949" fmla="*/ 567697 h 1590675"/>
              <a:gd name="connsiteX950" fmla="*/ 607981 w 1933575"/>
              <a:gd name="connsiteY950" fmla="*/ 536646 h 1590675"/>
              <a:gd name="connsiteX951" fmla="*/ 639032 w 1933575"/>
              <a:gd name="connsiteY951" fmla="*/ 568269 h 1590675"/>
              <a:gd name="connsiteX952" fmla="*/ 607409 w 1933575"/>
              <a:gd name="connsiteY952" fmla="*/ 599320 h 1590675"/>
              <a:gd name="connsiteX953" fmla="*/ 1005935 w 1933575"/>
              <a:gd name="connsiteY953" fmla="*/ 794773 h 1590675"/>
              <a:gd name="connsiteX954" fmla="*/ 975265 w 1933575"/>
              <a:gd name="connsiteY954" fmla="*/ 826968 h 1590675"/>
              <a:gd name="connsiteX955" fmla="*/ 942785 w 1933575"/>
              <a:gd name="connsiteY955" fmla="*/ 795249 h 1590675"/>
              <a:gd name="connsiteX956" fmla="*/ 974122 w 1933575"/>
              <a:gd name="connsiteY956" fmla="*/ 763817 h 1590675"/>
              <a:gd name="connsiteX957" fmla="*/ 1005935 w 1933575"/>
              <a:gd name="connsiteY957" fmla="*/ 794773 h 1590675"/>
              <a:gd name="connsiteX958" fmla="*/ 164497 w 1933575"/>
              <a:gd name="connsiteY958" fmla="*/ 482258 h 1590675"/>
              <a:gd name="connsiteX959" fmla="*/ 133826 w 1933575"/>
              <a:gd name="connsiteY959" fmla="*/ 514262 h 1590675"/>
              <a:gd name="connsiteX960" fmla="*/ 101537 w 1933575"/>
              <a:gd name="connsiteY960" fmla="*/ 482544 h 1590675"/>
              <a:gd name="connsiteX961" fmla="*/ 132874 w 1933575"/>
              <a:gd name="connsiteY961" fmla="*/ 451302 h 1590675"/>
              <a:gd name="connsiteX962" fmla="*/ 164497 w 1933575"/>
              <a:gd name="connsiteY962" fmla="*/ 482258 h 1590675"/>
              <a:gd name="connsiteX963" fmla="*/ 559689 w 1933575"/>
              <a:gd name="connsiteY963" fmla="*/ 553219 h 1590675"/>
              <a:gd name="connsiteX964" fmla="*/ 529019 w 1933575"/>
              <a:gd name="connsiteY964" fmla="*/ 585413 h 1590675"/>
              <a:gd name="connsiteX965" fmla="*/ 496538 w 1933575"/>
              <a:gd name="connsiteY965" fmla="*/ 553695 h 1590675"/>
              <a:gd name="connsiteX966" fmla="*/ 527876 w 1933575"/>
              <a:gd name="connsiteY966" fmla="*/ 522263 h 1590675"/>
              <a:gd name="connsiteX967" fmla="*/ 559689 w 1933575"/>
              <a:gd name="connsiteY967" fmla="*/ 553219 h 1590675"/>
              <a:gd name="connsiteX968" fmla="*/ 863727 w 1933575"/>
              <a:gd name="connsiteY968" fmla="*/ 687712 h 1590675"/>
              <a:gd name="connsiteX969" fmla="*/ 832199 w 1933575"/>
              <a:gd name="connsiteY969" fmla="*/ 718859 h 1590675"/>
              <a:gd name="connsiteX970" fmla="*/ 800767 w 1933575"/>
              <a:gd name="connsiteY970" fmla="*/ 686283 h 1590675"/>
              <a:gd name="connsiteX971" fmla="*/ 833057 w 1933575"/>
              <a:gd name="connsiteY971" fmla="*/ 655898 h 1590675"/>
              <a:gd name="connsiteX972" fmla="*/ 863727 w 1933575"/>
              <a:gd name="connsiteY972" fmla="*/ 687712 h 1590675"/>
              <a:gd name="connsiteX973" fmla="*/ 321183 w 1933575"/>
              <a:gd name="connsiteY973" fmla="*/ 511309 h 1590675"/>
              <a:gd name="connsiteX974" fmla="*/ 288512 w 1933575"/>
              <a:gd name="connsiteY974" fmla="*/ 542932 h 1590675"/>
              <a:gd name="connsiteX975" fmla="*/ 257556 w 1933575"/>
              <a:gd name="connsiteY975" fmla="*/ 510928 h 1590675"/>
              <a:gd name="connsiteX976" fmla="*/ 290227 w 1933575"/>
              <a:gd name="connsiteY976" fmla="*/ 479305 h 1590675"/>
              <a:gd name="connsiteX977" fmla="*/ 321183 w 1933575"/>
              <a:gd name="connsiteY977" fmla="*/ 511309 h 1590675"/>
              <a:gd name="connsiteX978" fmla="*/ 369475 w 1933575"/>
              <a:gd name="connsiteY978" fmla="*/ 493497 h 1590675"/>
              <a:gd name="connsiteX979" fmla="*/ 400717 w 1933575"/>
              <a:gd name="connsiteY979" fmla="*/ 526549 h 1590675"/>
              <a:gd name="connsiteX980" fmla="*/ 368332 w 1933575"/>
              <a:gd name="connsiteY980" fmla="*/ 557029 h 1590675"/>
              <a:gd name="connsiteX981" fmla="*/ 337090 w 1933575"/>
              <a:gd name="connsiteY981" fmla="*/ 523977 h 1590675"/>
              <a:gd name="connsiteX982" fmla="*/ 369475 w 1933575"/>
              <a:gd name="connsiteY982" fmla="*/ 493497 h 1590675"/>
              <a:gd name="connsiteX983" fmla="*/ 1150620 w 1933575"/>
              <a:gd name="connsiteY983" fmla="*/ 903834 h 1590675"/>
              <a:gd name="connsiteX984" fmla="*/ 1118711 w 1933575"/>
              <a:gd name="connsiteY984" fmla="*/ 934695 h 1590675"/>
              <a:gd name="connsiteX985" fmla="*/ 1087850 w 1933575"/>
              <a:gd name="connsiteY985" fmla="*/ 902787 h 1590675"/>
              <a:gd name="connsiteX986" fmla="*/ 1119759 w 1933575"/>
              <a:gd name="connsiteY986" fmla="*/ 871926 h 1590675"/>
              <a:gd name="connsiteX987" fmla="*/ 1150620 w 1933575"/>
              <a:gd name="connsiteY987" fmla="*/ 903834 h 1590675"/>
              <a:gd name="connsiteX988" fmla="*/ 1250442 w 1933575"/>
              <a:gd name="connsiteY988" fmla="*/ 1056520 h 1590675"/>
              <a:gd name="connsiteX989" fmla="*/ 1281589 w 1933575"/>
              <a:gd name="connsiteY989" fmla="*/ 1088143 h 1590675"/>
              <a:gd name="connsiteX990" fmla="*/ 1248918 w 1933575"/>
              <a:gd name="connsiteY990" fmla="*/ 1119671 h 1590675"/>
              <a:gd name="connsiteX991" fmla="*/ 1218438 w 1933575"/>
              <a:gd name="connsiteY991" fmla="*/ 1087286 h 1590675"/>
              <a:gd name="connsiteX992" fmla="*/ 1250442 w 1933575"/>
              <a:gd name="connsiteY992" fmla="*/ 1056520 h 1590675"/>
              <a:gd name="connsiteX993" fmla="*/ 1184148 w 1933575"/>
              <a:gd name="connsiteY993" fmla="*/ 1028707 h 1590675"/>
              <a:gd name="connsiteX994" fmla="*/ 1153001 w 1933575"/>
              <a:gd name="connsiteY994" fmla="*/ 996989 h 1590675"/>
              <a:gd name="connsiteX995" fmla="*/ 1185767 w 1933575"/>
              <a:gd name="connsiteY995" fmla="*/ 965461 h 1590675"/>
              <a:gd name="connsiteX996" fmla="*/ 1216247 w 1933575"/>
              <a:gd name="connsiteY996" fmla="*/ 997846 h 1590675"/>
              <a:gd name="connsiteX997" fmla="*/ 1184148 w 1933575"/>
              <a:gd name="connsiteY997" fmla="*/ 1028707 h 1590675"/>
              <a:gd name="connsiteX998" fmla="*/ 213170 w 1933575"/>
              <a:gd name="connsiteY998" fmla="*/ 465208 h 1590675"/>
              <a:gd name="connsiteX999" fmla="*/ 244316 w 1933575"/>
              <a:gd name="connsiteY999" fmla="*/ 498164 h 1590675"/>
              <a:gd name="connsiteX1000" fmla="*/ 212122 w 1933575"/>
              <a:gd name="connsiteY1000" fmla="*/ 528645 h 1590675"/>
              <a:gd name="connsiteX1001" fmla="*/ 180975 w 1933575"/>
              <a:gd name="connsiteY1001" fmla="*/ 495688 h 1590675"/>
              <a:gd name="connsiteX1002" fmla="*/ 213170 w 1933575"/>
              <a:gd name="connsiteY1002" fmla="*/ 465208 h 1590675"/>
              <a:gd name="connsiteX1003" fmla="*/ 1463612 w 1933575"/>
              <a:gd name="connsiteY1003" fmla="*/ 1448569 h 1590675"/>
              <a:gd name="connsiteX1004" fmla="*/ 1431703 w 1933575"/>
              <a:gd name="connsiteY1004" fmla="*/ 1480668 h 1590675"/>
              <a:gd name="connsiteX1005" fmla="*/ 1400270 w 1933575"/>
              <a:gd name="connsiteY1005" fmla="*/ 1449426 h 1590675"/>
              <a:gd name="connsiteX1006" fmla="*/ 1432179 w 1933575"/>
              <a:gd name="connsiteY1006" fmla="*/ 1417327 h 1590675"/>
              <a:gd name="connsiteX1007" fmla="*/ 1463612 w 1933575"/>
              <a:gd name="connsiteY1007" fmla="*/ 1448569 h 1590675"/>
              <a:gd name="connsiteX1008" fmla="*/ 1380363 w 1933575"/>
              <a:gd name="connsiteY1008" fmla="*/ 1244353 h 1590675"/>
              <a:gd name="connsiteX1009" fmla="*/ 1412081 w 1933575"/>
              <a:gd name="connsiteY1009" fmla="*/ 1275309 h 1590675"/>
              <a:gd name="connsiteX1010" fmla="*/ 1381125 w 1933575"/>
              <a:gd name="connsiteY1010" fmla="*/ 1307028 h 1590675"/>
              <a:gd name="connsiteX1011" fmla="*/ 1349407 w 1933575"/>
              <a:gd name="connsiteY1011" fmla="*/ 1276071 h 1590675"/>
              <a:gd name="connsiteX1012" fmla="*/ 1380363 w 1933575"/>
              <a:gd name="connsiteY1012" fmla="*/ 1244353 h 1590675"/>
              <a:gd name="connsiteX1013" fmla="*/ 1346930 w 1933575"/>
              <a:gd name="connsiteY1013" fmla="*/ 1181964 h 1590675"/>
              <a:gd name="connsiteX1014" fmla="*/ 1315593 w 1933575"/>
              <a:gd name="connsiteY1014" fmla="*/ 1213492 h 1590675"/>
              <a:gd name="connsiteX1015" fmla="*/ 1283780 w 1933575"/>
              <a:gd name="connsiteY1015" fmla="*/ 1181107 h 1590675"/>
              <a:gd name="connsiteX1016" fmla="*/ 1315784 w 1933575"/>
              <a:gd name="connsiteY1016" fmla="*/ 1150341 h 1590675"/>
              <a:gd name="connsiteX1017" fmla="*/ 1346930 w 1933575"/>
              <a:gd name="connsiteY1017" fmla="*/ 1181964 h 1590675"/>
              <a:gd name="connsiteX1018" fmla="*/ 447294 w 1933575"/>
              <a:gd name="connsiteY1018" fmla="*/ 571317 h 1590675"/>
              <a:gd name="connsiteX1019" fmla="*/ 416719 w 1933575"/>
              <a:gd name="connsiteY1019" fmla="*/ 537598 h 1590675"/>
              <a:gd name="connsiteX1020" fmla="*/ 449675 w 1933575"/>
              <a:gd name="connsiteY1020" fmla="*/ 507689 h 1590675"/>
              <a:gd name="connsiteX1021" fmla="*/ 480251 w 1933575"/>
              <a:gd name="connsiteY1021" fmla="*/ 541408 h 1590675"/>
              <a:gd name="connsiteX1022" fmla="*/ 447294 w 1933575"/>
              <a:gd name="connsiteY1022" fmla="*/ 571317 h 1590675"/>
              <a:gd name="connsiteX1023" fmla="*/ 84677 w 1933575"/>
              <a:gd name="connsiteY1023" fmla="*/ 468542 h 1590675"/>
              <a:gd name="connsiteX1024" fmla="*/ 53054 w 1933575"/>
              <a:gd name="connsiteY1024" fmla="*/ 499784 h 1590675"/>
              <a:gd name="connsiteX1025" fmla="*/ 22193 w 1933575"/>
              <a:gd name="connsiteY1025" fmla="*/ 467780 h 1590675"/>
              <a:gd name="connsiteX1026" fmla="*/ 53150 w 1933575"/>
              <a:gd name="connsiteY1026" fmla="*/ 437204 h 1590675"/>
              <a:gd name="connsiteX1027" fmla="*/ 84677 w 1933575"/>
              <a:gd name="connsiteY1027" fmla="*/ 468542 h 1590675"/>
              <a:gd name="connsiteX1028" fmla="*/ 718376 w 1933575"/>
              <a:gd name="connsiteY1028" fmla="*/ 582556 h 1590675"/>
              <a:gd name="connsiteX1029" fmla="*/ 686086 w 1933575"/>
              <a:gd name="connsiteY1029" fmla="*/ 613227 h 1590675"/>
              <a:gd name="connsiteX1030" fmla="*/ 656082 w 1933575"/>
              <a:gd name="connsiteY1030" fmla="*/ 581699 h 1590675"/>
              <a:gd name="connsiteX1031" fmla="*/ 688372 w 1933575"/>
              <a:gd name="connsiteY1031" fmla="*/ 551028 h 1590675"/>
              <a:gd name="connsiteX1032" fmla="*/ 718376 w 1933575"/>
              <a:gd name="connsiteY1032" fmla="*/ 582556 h 1590675"/>
              <a:gd name="connsiteX1033" fmla="*/ 1446181 w 1933575"/>
              <a:gd name="connsiteY1033" fmla="*/ 1338555 h 1590675"/>
              <a:gd name="connsiteX1034" fmla="*/ 1477137 w 1933575"/>
              <a:gd name="connsiteY1034" fmla="*/ 1369226 h 1590675"/>
              <a:gd name="connsiteX1035" fmla="*/ 1445419 w 1933575"/>
              <a:gd name="connsiteY1035" fmla="*/ 1400468 h 1590675"/>
              <a:gd name="connsiteX1036" fmla="*/ 1415225 w 1933575"/>
              <a:gd name="connsiteY1036" fmla="*/ 1369130 h 1590675"/>
              <a:gd name="connsiteX1037" fmla="*/ 1446181 w 1933575"/>
              <a:gd name="connsiteY1037" fmla="*/ 1338555 h 1590675"/>
              <a:gd name="connsiteX1038" fmla="*/ 4858 w 1933575"/>
              <a:gd name="connsiteY1038" fmla="*/ 458636 h 1590675"/>
              <a:gd name="connsiteX1039" fmla="*/ 95 w 1933575"/>
              <a:gd name="connsiteY1039" fmla="*/ 473209 h 1590675"/>
              <a:gd name="connsiteX1040" fmla="*/ 95 w 1933575"/>
              <a:gd name="connsiteY1040" fmla="*/ 440919 h 1590675"/>
              <a:gd name="connsiteX1041" fmla="*/ 4858 w 1933575"/>
              <a:gd name="connsiteY1041" fmla="*/ 458636 h 1590675"/>
              <a:gd name="connsiteX1042" fmla="*/ 1084802 w 1933575"/>
              <a:gd name="connsiteY1042" fmla="*/ 809251 h 1590675"/>
              <a:gd name="connsiteX1043" fmla="*/ 1054513 w 1933575"/>
              <a:gd name="connsiteY1043" fmla="*/ 840493 h 1590675"/>
              <a:gd name="connsiteX1044" fmla="*/ 1022985 w 1933575"/>
              <a:gd name="connsiteY1044" fmla="*/ 809061 h 1590675"/>
              <a:gd name="connsiteX1045" fmla="*/ 1054037 w 1933575"/>
              <a:gd name="connsiteY1045" fmla="*/ 778580 h 1590675"/>
              <a:gd name="connsiteX1046" fmla="*/ 1084802 w 1933575"/>
              <a:gd name="connsiteY1046" fmla="*/ 809251 h 1590675"/>
              <a:gd name="connsiteX1047" fmla="*/ 1497140 w 1933575"/>
              <a:gd name="connsiteY1047" fmla="*/ 1571061 h 1590675"/>
              <a:gd name="connsiteX1048" fmla="*/ 1466278 w 1933575"/>
              <a:gd name="connsiteY1048" fmla="*/ 1540200 h 1590675"/>
              <a:gd name="connsiteX1049" fmla="*/ 1498187 w 1933575"/>
              <a:gd name="connsiteY1049" fmla="*/ 1508958 h 1590675"/>
              <a:gd name="connsiteX1050" fmla="*/ 1528382 w 1933575"/>
              <a:gd name="connsiteY1050" fmla="*/ 1540485 h 1590675"/>
              <a:gd name="connsiteX1051" fmla="*/ 1497140 w 1933575"/>
              <a:gd name="connsiteY1051" fmla="*/ 1571061 h 1590675"/>
              <a:gd name="connsiteX1052" fmla="*/ 909638 w 1933575"/>
              <a:gd name="connsiteY1052" fmla="*/ 732575 h 1590675"/>
              <a:gd name="connsiteX1053" fmla="*/ 877919 w 1933575"/>
              <a:gd name="connsiteY1053" fmla="*/ 702571 h 1590675"/>
              <a:gd name="connsiteX1054" fmla="*/ 908971 w 1933575"/>
              <a:gd name="connsiteY1054" fmla="*/ 670472 h 1590675"/>
              <a:gd name="connsiteX1055" fmla="*/ 940022 w 1933575"/>
              <a:gd name="connsiteY1055" fmla="*/ 701238 h 1590675"/>
              <a:gd name="connsiteX1056" fmla="*/ 909638 w 1933575"/>
              <a:gd name="connsiteY1056" fmla="*/ 732575 h 1590675"/>
              <a:gd name="connsiteX1057" fmla="*/ 766858 w 1933575"/>
              <a:gd name="connsiteY1057" fmla="*/ 565792 h 1590675"/>
              <a:gd name="connsiteX1058" fmla="*/ 797433 w 1933575"/>
              <a:gd name="connsiteY1058" fmla="*/ 596748 h 1590675"/>
              <a:gd name="connsiteX1059" fmla="*/ 766096 w 1933575"/>
              <a:gd name="connsiteY1059" fmla="*/ 627038 h 1590675"/>
              <a:gd name="connsiteX1060" fmla="*/ 736187 w 1933575"/>
              <a:gd name="connsiteY1060" fmla="*/ 596844 h 1590675"/>
              <a:gd name="connsiteX1061" fmla="*/ 766858 w 1933575"/>
              <a:gd name="connsiteY1061" fmla="*/ 565792 h 1590675"/>
              <a:gd name="connsiteX1062" fmla="*/ 1233583 w 1933575"/>
              <a:gd name="connsiteY1062" fmla="*/ 1010705 h 1590675"/>
              <a:gd name="connsiteX1063" fmla="*/ 1265206 w 1933575"/>
              <a:gd name="connsiteY1063" fmla="*/ 980796 h 1590675"/>
              <a:gd name="connsiteX1064" fmla="*/ 1294733 w 1933575"/>
              <a:gd name="connsiteY1064" fmla="*/ 1012800 h 1590675"/>
              <a:gd name="connsiteX1065" fmla="*/ 1263872 w 1933575"/>
              <a:gd name="connsiteY1065" fmla="*/ 1042042 h 1590675"/>
              <a:gd name="connsiteX1066" fmla="*/ 1233583 w 1933575"/>
              <a:gd name="connsiteY1066" fmla="*/ 1010705 h 1590675"/>
              <a:gd name="connsiteX1067" fmla="*/ 1360170 w 1933575"/>
              <a:gd name="connsiteY1067" fmla="*/ 1101573 h 1590675"/>
              <a:gd name="connsiteX1068" fmla="*/ 1329881 w 1933575"/>
              <a:gd name="connsiteY1068" fmla="*/ 1132911 h 1590675"/>
              <a:gd name="connsiteX1069" fmla="*/ 1298924 w 1933575"/>
              <a:gd name="connsiteY1069" fmla="*/ 1102335 h 1590675"/>
              <a:gd name="connsiteX1070" fmla="*/ 1328452 w 1933575"/>
              <a:gd name="connsiteY1070" fmla="*/ 1071760 h 1590675"/>
              <a:gd name="connsiteX1071" fmla="*/ 1360170 w 1933575"/>
              <a:gd name="connsiteY1071" fmla="*/ 1101573 h 1590675"/>
              <a:gd name="connsiteX1072" fmla="*/ 1425226 w 1933575"/>
              <a:gd name="connsiteY1072" fmla="*/ 1195680 h 1590675"/>
              <a:gd name="connsiteX1073" fmla="*/ 1394651 w 1933575"/>
              <a:gd name="connsiteY1073" fmla="*/ 1226255 h 1590675"/>
              <a:gd name="connsiteX1074" fmla="*/ 1364742 w 1933575"/>
              <a:gd name="connsiteY1074" fmla="*/ 1196347 h 1590675"/>
              <a:gd name="connsiteX1075" fmla="*/ 1395317 w 1933575"/>
              <a:gd name="connsiteY1075" fmla="*/ 1165772 h 1590675"/>
              <a:gd name="connsiteX1076" fmla="*/ 1425226 w 1933575"/>
              <a:gd name="connsiteY1076" fmla="*/ 1195680 h 1590675"/>
              <a:gd name="connsiteX1077" fmla="*/ 1199388 w 1933575"/>
              <a:gd name="connsiteY1077" fmla="*/ 947840 h 1590675"/>
              <a:gd name="connsiteX1078" fmla="*/ 1168622 w 1933575"/>
              <a:gd name="connsiteY1078" fmla="*/ 917455 h 1590675"/>
              <a:gd name="connsiteX1079" fmla="*/ 1198340 w 1933575"/>
              <a:gd name="connsiteY1079" fmla="*/ 887356 h 1590675"/>
              <a:gd name="connsiteX1080" fmla="*/ 1229106 w 1933575"/>
              <a:gd name="connsiteY1080" fmla="*/ 917741 h 1590675"/>
              <a:gd name="connsiteX1081" fmla="*/ 1199388 w 1933575"/>
              <a:gd name="connsiteY1081" fmla="*/ 947840 h 1590675"/>
              <a:gd name="connsiteX1082" fmla="*/ 303943 w 1933575"/>
              <a:gd name="connsiteY1082" fmla="*/ 461588 h 1590675"/>
              <a:gd name="connsiteX1083" fmla="*/ 273463 w 1933575"/>
              <a:gd name="connsiteY1083" fmla="*/ 432347 h 1590675"/>
              <a:gd name="connsiteX1084" fmla="*/ 303752 w 1933575"/>
              <a:gd name="connsiteY1084" fmla="*/ 401581 h 1590675"/>
              <a:gd name="connsiteX1085" fmla="*/ 333470 w 1933575"/>
              <a:gd name="connsiteY1085" fmla="*/ 431585 h 1590675"/>
              <a:gd name="connsiteX1086" fmla="*/ 303943 w 1933575"/>
              <a:gd name="connsiteY1086" fmla="*/ 461588 h 1590675"/>
              <a:gd name="connsiteX1087" fmla="*/ 353092 w 1933575"/>
              <a:gd name="connsiteY1087" fmla="*/ 445777 h 1590675"/>
              <a:gd name="connsiteX1088" fmla="*/ 382810 w 1933575"/>
              <a:gd name="connsiteY1088" fmla="*/ 415773 h 1590675"/>
              <a:gd name="connsiteX1089" fmla="*/ 413195 w 1933575"/>
              <a:gd name="connsiteY1089" fmla="*/ 446539 h 1590675"/>
              <a:gd name="connsiteX1090" fmla="*/ 382810 w 1933575"/>
              <a:gd name="connsiteY1090" fmla="*/ 475876 h 1590675"/>
              <a:gd name="connsiteX1091" fmla="*/ 353092 w 1933575"/>
              <a:gd name="connsiteY1091" fmla="*/ 445777 h 1590675"/>
              <a:gd name="connsiteX1092" fmla="*/ 492538 w 1933575"/>
              <a:gd name="connsiteY1092" fmla="*/ 460350 h 1590675"/>
              <a:gd name="connsiteX1093" fmla="*/ 462344 w 1933575"/>
              <a:gd name="connsiteY1093" fmla="*/ 489783 h 1590675"/>
              <a:gd name="connsiteX1094" fmla="*/ 432911 w 1933575"/>
              <a:gd name="connsiteY1094" fmla="*/ 459588 h 1590675"/>
              <a:gd name="connsiteX1095" fmla="*/ 463106 w 1933575"/>
              <a:gd name="connsiteY1095" fmla="*/ 430156 h 1590675"/>
              <a:gd name="connsiteX1096" fmla="*/ 492538 w 1933575"/>
              <a:gd name="connsiteY1096" fmla="*/ 460350 h 1590675"/>
              <a:gd name="connsiteX1097" fmla="*/ 1018508 w 1933575"/>
              <a:gd name="connsiteY1097" fmla="*/ 716287 h 1590675"/>
              <a:gd name="connsiteX1098" fmla="*/ 988314 w 1933575"/>
              <a:gd name="connsiteY1098" fmla="*/ 745814 h 1590675"/>
              <a:gd name="connsiteX1099" fmla="*/ 958406 w 1933575"/>
              <a:gd name="connsiteY1099" fmla="*/ 714572 h 1590675"/>
              <a:gd name="connsiteX1100" fmla="*/ 989267 w 1933575"/>
              <a:gd name="connsiteY1100" fmla="*/ 685712 h 1590675"/>
              <a:gd name="connsiteX1101" fmla="*/ 1018508 w 1933575"/>
              <a:gd name="connsiteY1101" fmla="*/ 716287 h 1590675"/>
              <a:gd name="connsiteX1102" fmla="*/ 1541526 w 1933575"/>
              <a:gd name="connsiteY1102" fmla="*/ 1460666 h 1590675"/>
              <a:gd name="connsiteX1103" fmla="*/ 1511618 w 1933575"/>
              <a:gd name="connsiteY1103" fmla="*/ 1490479 h 1590675"/>
              <a:gd name="connsiteX1104" fmla="*/ 1481423 w 1933575"/>
              <a:gd name="connsiteY1104" fmla="*/ 1459523 h 1590675"/>
              <a:gd name="connsiteX1105" fmla="*/ 1511999 w 1933575"/>
              <a:gd name="connsiteY1105" fmla="*/ 1430376 h 1590675"/>
              <a:gd name="connsiteX1106" fmla="*/ 1541526 w 1933575"/>
              <a:gd name="connsiteY1106" fmla="*/ 1460666 h 1590675"/>
              <a:gd name="connsiteX1107" fmla="*/ 1554385 w 1933575"/>
              <a:gd name="connsiteY1107" fmla="*/ 1384180 h 1590675"/>
              <a:gd name="connsiteX1108" fmla="*/ 1525238 w 1933575"/>
              <a:gd name="connsiteY1108" fmla="*/ 1412374 h 1590675"/>
              <a:gd name="connsiteX1109" fmla="*/ 1497044 w 1933575"/>
              <a:gd name="connsiteY1109" fmla="*/ 1383228 h 1590675"/>
              <a:gd name="connsiteX1110" fmla="*/ 1526191 w 1933575"/>
              <a:gd name="connsiteY1110" fmla="*/ 1355034 h 1590675"/>
              <a:gd name="connsiteX1111" fmla="*/ 1554385 w 1933575"/>
              <a:gd name="connsiteY1111" fmla="*/ 1384180 h 1590675"/>
              <a:gd name="connsiteX1112" fmla="*/ 650939 w 1933575"/>
              <a:gd name="connsiteY1112" fmla="*/ 487878 h 1590675"/>
              <a:gd name="connsiteX1113" fmla="*/ 621697 w 1933575"/>
              <a:gd name="connsiteY1113" fmla="*/ 517405 h 1590675"/>
              <a:gd name="connsiteX1114" fmla="*/ 592836 w 1933575"/>
              <a:gd name="connsiteY1114" fmla="*/ 488925 h 1590675"/>
              <a:gd name="connsiteX1115" fmla="*/ 622078 w 1933575"/>
              <a:gd name="connsiteY1115" fmla="*/ 459398 h 1590675"/>
              <a:gd name="connsiteX1116" fmla="*/ 650939 w 1933575"/>
              <a:gd name="connsiteY1116" fmla="*/ 487878 h 1590675"/>
              <a:gd name="connsiteX1117" fmla="*/ 541973 w 1933575"/>
              <a:gd name="connsiteY1117" fmla="*/ 444825 h 1590675"/>
              <a:gd name="connsiteX1118" fmla="*/ 571691 w 1933575"/>
              <a:gd name="connsiteY1118" fmla="*/ 474162 h 1590675"/>
              <a:gd name="connsiteX1119" fmla="*/ 541973 w 1933575"/>
              <a:gd name="connsiteY1119" fmla="*/ 503498 h 1590675"/>
              <a:gd name="connsiteX1120" fmla="*/ 513017 w 1933575"/>
              <a:gd name="connsiteY1120" fmla="*/ 474828 h 1590675"/>
              <a:gd name="connsiteX1121" fmla="*/ 541973 w 1933575"/>
              <a:gd name="connsiteY1121" fmla="*/ 444825 h 1590675"/>
              <a:gd name="connsiteX1122" fmla="*/ 96584 w 1933575"/>
              <a:gd name="connsiteY1122" fmla="*/ 391770 h 1590675"/>
              <a:gd name="connsiteX1123" fmla="*/ 68009 w 1933575"/>
              <a:gd name="connsiteY1123" fmla="*/ 420631 h 1590675"/>
              <a:gd name="connsiteX1124" fmla="*/ 38767 w 1933575"/>
              <a:gd name="connsiteY1124" fmla="*/ 390913 h 1590675"/>
              <a:gd name="connsiteX1125" fmla="*/ 68104 w 1933575"/>
              <a:gd name="connsiteY1125" fmla="*/ 362814 h 1590675"/>
              <a:gd name="connsiteX1126" fmla="*/ 96584 w 1933575"/>
              <a:gd name="connsiteY1126" fmla="*/ 391770 h 1590675"/>
              <a:gd name="connsiteX1127" fmla="*/ 1162812 w 1933575"/>
              <a:gd name="connsiteY1127" fmla="*/ 823729 h 1590675"/>
              <a:gd name="connsiteX1128" fmla="*/ 1133189 w 1933575"/>
              <a:gd name="connsiteY1128" fmla="*/ 853161 h 1590675"/>
              <a:gd name="connsiteX1129" fmla="*/ 1104138 w 1933575"/>
              <a:gd name="connsiteY1129" fmla="*/ 823158 h 1590675"/>
              <a:gd name="connsiteX1130" fmla="*/ 1133094 w 1933575"/>
              <a:gd name="connsiteY1130" fmla="*/ 794487 h 1590675"/>
              <a:gd name="connsiteX1131" fmla="*/ 1162812 w 1933575"/>
              <a:gd name="connsiteY1131" fmla="*/ 823729 h 1590675"/>
              <a:gd name="connsiteX1132" fmla="*/ 146780 w 1933575"/>
              <a:gd name="connsiteY1132" fmla="*/ 373959 h 1590675"/>
              <a:gd name="connsiteX1133" fmla="*/ 176403 w 1933575"/>
              <a:gd name="connsiteY1133" fmla="*/ 403391 h 1590675"/>
              <a:gd name="connsiteX1134" fmla="*/ 147638 w 1933575"/>
              <a:gd name="connsiteY1134" fmla="*/ 432347 h 1590675"/>
              <a:gd name="connsiteX1135" fmla="*/ 118015 w 1933575"/>
              <a:gd name="connsiteY1135" fmla="*/ 402914 h 1590675"/>
              <a:gd name="connsiteX1136" fmla="*/ 146780 w 1933575"/>
              <a:gd name="connsiteY1136" fmla="*/ 373959 h 1590675"/>
              <a:gd name="connsiteX1137" fmla="*/ 1605439 w 1933575"/>
              <a:gd name="connsiteY1137" fmla="*/ 1555344 h 1590675"/>
              <a:gd name="connsiteX1138" fmla="*/ 1575721 w 1933575"/>
              <a:gd name="connsiteY1138" fmla="*/ 1582872 h 1590675"/>
              <a:gd name="connsiteX1139" fmla="*/ 1548194 w 1933575"/>
              <a:gd name="connsiteY1139" fmla="*/ 1553154 h 1590675"/>
              <a:gd name="connsiteX1140" fmla="*/ 1577912 w 1933575"/>
              <a:gd name="connsiteY1140" fmla="*/ 1525626 h 1590675"/>
              <a:gd name="connsiteX1141" fmla="*/ 1605439 w 1933575"/>
              <a:gd name="connsiteY1141" fmla="*/ 1555344 h 1590675"/>
              <a:gd name="connsiteX1142" fmla="*/ 873157 w 1933575"/>
              <a:gd name="connsiteY1142" fmla="*/ 610369 h 1590675"/>
              <a:gd name="connsiteX1143" fmla="*/ 843820 w 1933575"/>
              <a:gd name="connsiteY1143" fmla="*/ 640182 h 1590675"/>
              <a:gd name="connsiteX1144" fmla="*/ 814007 w 1933575"/>
              <a:gd name="connsiteY1144" fmla="*/ 610845 h 1590675"/>
              <a:gd name="connsiteX1145" fmla="*/ 843344 w 1933575"/>
              <a:gd name="connsiteY1145" fmla="*/ 581032 h 1590675"/>
              <a:gd name="connsiteX1146" fmla="*/ 873157 w 1933575"/>
              <a:gd name="connsiteY1146" fmla="*/ 610369 h 1590675"/>
              <a:gd name="connsiteX1147" fmla="*/ 1096709 w 1933575"/>
              <a:gd name="connsiteY1147" fmla="*/ 729813 h 1590675"/>
              <a:gd name="connsiteX1148" fmla="*/ 1068229 w 1933575"/>
              <a:gd name="connsiteY1148" fmla="*/ 758578 h 1590675"/>
              <a:gd name="connsiteX1149" fmla="*/ 1039463 w 1933575"/>
              <a:gd name="connsiteY1149" fmla="*/ 730098 h 1590675"/>
              <a:gd name="connsiteX1150" fmla="*/ 1067943 w 1933575"/>
              <a:gd name="connsiteY1150" fmla="*/ 701333 h 1590675"/>
              <a:gd name="connsiteX1151" fmla="*/ 1096709 w 1933575"/>
              <a:gd name="connsiteY1151" fmla="*/ 729813 h 1590675"/>
              <a:gd name="connsiteX1152" fmla="*/ 1489710 w 1933575"/>
              <a:gd name="connsiteY1152" fmla="*/ 1289597 h 1590675"/>
              <a:gd name="connsiteX1153" fmla="*/ 1460278 w 1933575"/>
              <a:gd name="connsiteY1153" fmla="*/ 1319220 h 1590675"/>
              <a:gd name="connsiteX1154" fmla="*/ 1431036 w 1933575"/>
              <a:gd name="connsiteY1154" fmla="*/ 1289406 h 1590675"/>
              <a:gd name="connsiteX1155" fmla="*/ 1459802 w 1933575"/>
              <a:gd name="connsiteY1155" fmla="*/ 1260546 h 1590675"/>
              <a:gd name="connsiteX1156" fmla="*/ 1489710 w 1933575"/>
              <a:gd name="connsiteY1156" fmla="*/ 1289597 h 1590675"/>
              <a:gd name="connsiteX1157" fmla="*/ 922687 w 1933575"/>
              <a:gd name="connsiteY1157" fmla="*/ 596081 h 1590675"/>
              <a:gd name="connsiteX1158" fmla="*/ 951833 w 1933575"/>
              <a:gd name="connsiteY1158" fmla="*/ 624276 h 1590675"/>
              <a:gd name="connsiteX1159" fmla="*/ 923639 w 1933575"/>
              <a:gd name="connsiteY1159" fmla="*/ 653422 h 1590675"/>
              <a:gd name="connsiteX1160" fmla="*/ 894493 w 1933575"/>
              <a:gd name="connsiteY1160" fmla="*/ 625228 h 1590675"/>
              <a:gd name="connsiteX1161" fmla="*/ 922687 w 1933575"/>
              <a:gd name="connsiteY1161" fmla="*/ 596081 h 1590675"/>
              <a:gd name="connsiteX1162" fmla="*/ 226600 w 1933575"/>
              <a:gd name="connsiteY1162" fmla="*/ 446920 h 1590675"/>
              <a:gd name="connsiteX1163" fmla="*/ 197263 w 1933575"/>
              <a:gd name="connsiteY1163" fmla="*/ 417107 h 1590675"/>
              <a:gd name="connsiteX1164" fmla="*/ 227076 w 1933575"/>
              <a:gd name="connsiteY1164" fmla="*/ 387770 h 1590675"/>
              <a:gd name="connsiteX1165" fmla="*/ 256413 w 1933575"/>
              <a:gd name="connsiteY1165" fmla="*/ 417583 h 1590675"/>
              <a:gd name="connsiteX1166" fmla="*/ 226600 w 1933575"/>
              <a:gd name="connsiteY1166" fmla="*/ 446920 h 1590675"/>
              <a:gd name="connsiteX1167" fmla="*/ 701326 w 1933575"/>
              <a:gd name="connsiteY1167" fmla="*/ 473971 h 1590675"/>
              <a:gd name="connsiteX1168" fmla="*/ 730091 w 1933575"/>
              <a:gd name="connsiteY1168" fmla="*/ 502451 h 1590675"/>
              <a:gd name="connsiteX1169" fmla="*/ 701612 w 1933575"/>
              <a:gd name="connsiteY1169" fmla="*/ 531216 h 1590675"/>
              <a:gd name="connsiteX1170" fmla="*/ 672846 w 1933575"/>
              <a:gd name="connsiteY1170" fmla="*/ 502737 h 1590675"/>
              <a:gd name="connsiteX1171" fmla="*/ 701326 w 1933575"/>
              <a:gd name="connsiteY1171" fmla="*/ 473971 h 1590675"/>
              <a:gd name="connsiteX1172" fmla="*/ 1502855 w 1933575"/>
              <a:gd name="connsiteY1172" fmla="*/ 1210158 h 1590675"/>
              <a:gd name="connsiteX1173" fmla="*/ 1475137 w 1933575"/>
              <a:gd name="connsiteY1173" fmla="*/ 1238638 h 1590675"/>
              <a:gd name="connsiteX1174" fmla="*/ 1446276 w 1933575"/>
              <a:gd name="connsiteY1174" fmla="*/ 1209872 h 1590675"/>
              <a:gd name="connsiteX1175" fmla="*/ 1474756 w 1933575"/>
              <a:gd name="connsiteY1175" fmla="*/ 1182155 h 1590675"/>
              <a:gd name="connsiteX1176" fmla="*/ 1502855 w 1933575"/>
              <a:gd name="connsiteY1176" fmla="*/ 1210158 h 1590675"/>
              <a:gd name="connsiteX1177" fmla="*/ 1408462 w 1933575"/>
              <a:gd name="connsiteY1177" fmla="*/ 1088048 h 1590675"/>
              <a:gd name="connsiteX1178" fmla="*/ 1437703 w 1933575"/>
              <a:gd name="connsiteY1178" fmla="*/ 1116242 h 1590675"/>
              <a:gd name="connsiteX1179" fmla="*/ 1409224 w 1933575"/>
              <a:gd name="connsiteY1179" fmla="*/ 1145103 h 1590675"/>
              <a:gd name="connsiteX1180" fmla="*/ 1380744 w 1933575"/>
              <a:gd name="connsiteY1180" fmla="*/ 1117671 h 1590675"/>
              <a:gd name="connsiteX1181" fmla="*/ 1408462 w 1933575"/>
              <a:gd name="connsiteY1181" fmla="*/ 1088048 h 1590675"/>
              <a:gd name="connsiteX1182" fmla="*/ 16574 w 1933575"/>
              <a:gd name="connsiteY1182" fmla="*/ 377578 h 1590675"/>
              <a:gd name="connsiteX1183" fmla="*/ 95 w 1933575"/>
              <a:gd name="connsiteY1183" fmla="*/ 403391 h 1590675"/>
              <a:gd name="connsiteX1184" fmla="*/ 95 w 1933575"/>
              <a:gd name="connsiteY1184" fmla="*/ 351765 h 1590675"/>
              <a:gd name="connsiteX1185" fmla="*/ 16574 w 1933575"/>
              <a:gd name="connsiteY1185" fmla="*/ 377578 h 1590675"/>
              <a:gd name="connsiteX1186" fmla="*/ 1241298 w 1933575"/>
              <a:gd name="connsiteY1186" fmla="*/ 837540 h 1590675"/>
              <a:gd name="connsiteX1187" fmla="*/ 1213771 w 1933575"/>
              <a:gd name="connsiteY1187" fmla="*/ 866211 h 1590675"/>
              <a:gd name="connsiteX1188" fmla="*/ 1184720 w 1933575"/>
              <a:gd name="connsiteY1188" fmla="*/ 837636 h 1590675"/>
              <a:gd name="connsiteX1189" fmla="*/ 1212914 w 1933575"/>
              <a:gd name="connsiteY1189" fmla="*/ 809632 h 1590675"/>
              <a:gd name="connsiteX1190" fmla="*/ 1241298 w 1933575"/>
              <a:gd name="connsiteY1190" fmla="*/ 837540 h 1590675"/>
              <a:gd name="connsiteX1191" fmla="*/ 1343692 w 1933575"/>
              <a:gd name="connsiteY1191" fmla="*/ 994227 h 1590675"/>
              <a:gd name="connsiteX1192" fmla="*/ 1372362 w 1933575"/>
              <a:gd name="connsiteY1192" fmla="*/ 1022992 h 1590675"/>
              <a:gd name="connsiteX1193" fmla="*/ 1343311 w 1933575"/>
              <a:gd name="connsiteY1193" fmla="*/ 1051281 h 1590675"/>
              <a:gd name="connsiteX1194" fmla="*/ 1315403 w 1933575"/>
              <a:gd name="connsiteY1194" fmla="*/ 1023278 h 1590675"/>
              <a:gd name="connsiteX1195" fmla="*/ 1343692 w 1933575"/>
              <a:gd name="connsiteY1195" fmla="*/ 994227 h 1590675"/>
              <a:gd name="connsiteX1196" fmla="*/ 1306925 w 1933575"/>
              <a:gd name="connsiteY1196" fmla="*/ 932314 h 1590675"/>
              <a:gd name="connsiteX1197" fmla="*/ 1277493 w 1933575"/>
              <a:gd name="connsiteY1197" fmla="*/ 960318 h 1590675"/>
              <a:gd name="connsiteX1198" fmla="*/ 1249871 w 1933575"/>
              <a:gd name="connsiteY1198" fmla="*/ 930504 h 1590675"/>
              <a:gd name="connsiteX1199" fmla="*/ 1278541 w 1933575"/>
              <a:gd name="connsiteY1199" fmla="*/ 903263 h 1590675"/>
              <a:gd name="connsiteX1200" fmla="*/ 1306925 w 1933575"/>
              <a:gd name="connsiteY1200" fmla="*/ 932314 h 1590675"/>
              <a:gd name="connsiteX1201" fmla="*/ 780764 w 1933575"/>
              <a:gd name="connsiteY1201" fmla="*/ 488639 h 1590675"/>
              <a:gd name="connsiteX1202" fmla="*/ 809244 w 1933575"/>
              <a:gd name="connsiteY1202" fmla="*/ 516167 h 1590675"/>
              <a:gd name="connsiteX1203" fmla="*/ 780669 w 1933575"/>
              <a:gd name="connsiteY1203" fmla="*/ 544932 h 1590675"/>
              <a:gd name="connsiteX1204" fmla="*/ 752951 w 1933575"/>
              <a:gd name="connsiteY1204" fmla="*/ 516643 h 1590675"/>
              <a:gd name="connsiteX1205" fmla="*/ 780764 w 1933575"/>
              <a:gd name="connsiteY1205" fmla="*/ 488639 h 1590675"/>
              <a:gd name="connsiteX1206" fmla="*/ 238792 w 1933575"/>
              <a:gd name="connsiteY1206" fmla="*/ 368053 h 1590675"/>
              <a:gd name="connsiteX1207" fmla="*/ 210788 w 1933575"/>
              <a:gd name="connsiteY1207" fmla="*/ 341573 h 1590675"/>
              <a:gd name="connsiteX1208" fmla="*/ 238316 w 1933575"/>
              <a:gd name="connsiteY1208" fmla="*/ 313189 h 1590675"/>
              <a:gd name="connsiteX1209" fmla="*/ 265652 w 1933575"/>
              <a:gd name="connsiteY1209" fmla="*/ 340430 h 1590675"/>
              <a:gd name="connsiteX1210" fmla="*/ 238792 w 1933575"/>
              <a:gd name="connsiteY1210" fmla="*/ 368053 h 1590675"/>
              <a:gd name="connsiteX1211" fmla="*/ 1591723 w 1933575"/>
              <a:gd name="connsiteY1211" fmla="*/ 1446664 h 1590675"/>
              <a:gd name="connsiteX1212" fmla="*/ 1618964 w 1933575"/>
              <a:gd name="connsiteY1212" fmla="*/ 1475620 h 1590675"/>
              <a:gd name="connsiteX1213" fmla="*/ 1589627 w 1933575"/>
              <a:gd name="connsiteY1213" fmla="*/ 1502480 h 1590675"/>
              <a:gd name="connsiteX1214" fmla="*/ 1563053 w 1933575"/>
              <a:gd name="connsiteY1214" fmla="*/ 1474191 h 1590675"/>
              <a:gd name="connsiteX1215" fmla="*/ 1591723 w 1933575"/>
              <a:gd name="connsiteY1215" fmla="*/ 1446664 h 1590675"/>
              <a:gd name="connsiteX1216" fmla="*/ 449485 w 1933575"/>
              <a:gd name="connsiteY1216" fmla="*/ 380340 h 1590675"/>
              <a:gd name="connsiteX1217" fmla="*/ 476536 w 1933575"/>
              <a:gd name="connsiteY1217" fmla="*/ 352908 h 1590675"/>
              <a:gd name="connsiteX1218" fmla="*/ 504349 w 1933575"/>
              <a:gd name="connsiteY1218" fmla="*/ 381102 h 1590675"/>
              <a:gd name="connsiteX1219" fmla="*/ 476536 w 1933575"/>
              <a:gd name="connsiteY1219" fmla="*/ 407868 h 1590675"/>
              <a:gd name="connsiteX1220" fmla="*/ 449485 w 1933575"/>
              <a:gd name="connsiteY1220" fmla="*/ 380340 h 1590675"/>
              <a:gd name="connsiteX1221" fmla="*/ 1539526 w 1933575"/>
              <a:gd name="connsiteY1221" fmla="*/ 1276452 h 1590675"/>
              <a:gd name="connsiteX1222" fmla="*/ 1567529 w 1933575"/>
              <a:gd name="connsiteY1222" fmla="*/ 1304456 h 1590675"/>
              <a:gd name="connsiteX1223" fmla="*/ 1540288 w 1933575"/>
              <a:gd name="connsiteY1223" fmla="*/ 1331793 h 1590675"/>
              <a:gd name="connsiteX1224" fmla="*/ 1512284 w 1933575"/>
              <a:gd name="connsiteY1224" fmla="*/ 1303789 h 1590675"/>
              <a:gd name="connsiteX1225" fmla="*/ 1539526 w 1933575"/>
              <a:gd name="connsiteY1225" fmla="*/ 1276452 h 1590675"/>
              <a:gd name="connsiteX1226" fmla="*/ 885254 w 1933575"/>
              <a:gd name="connsiteY1226" fmla="*/ 531693 h 1590675"/>
              <a:gd name="connsiteX1227" fmla="*/ 857441 w 1933575"/>
              <a:gd name="connsiteY1227" fmla="*/ 558458 h 1590675"/>
              <a:gd name="connsiteX1228" fmla="*/ 830390 w 1933575"/>
              <a:gd name="connsiteY1228" fmla="*/ 529597 h 1590675"/>
              <a:gd name="connsiteX1229" fmla="*/ 858869 w 1933575"/>
              <a:gd name="connsiteY1229" fmla="*/ 503594 h 1590675"/>
              <a:gd name="connsiteX1230" fmla="*/ 885254 w 1933575"/>
              <a:gd name="connsiteY1230" fmla="*/ 531693 h 1590675"/>
              <a:gd name="connsiteX1231" fmla="*/ 1030700 w 1933575"/>
              <a:gd name="connsiteY1231" fmla="*/ 636468 h 1590675"/>
              <a:gd name="connsiteX1232" fmla="*/ 1002030 w 1933575"/>
              <a:gd name="connsiteY1232" fmla="*/ 664090 h 1590675"/>
              <a:gd name="connsiteX1233" fmla="*/ 974789 w 1933575"/>
              <a:gd name="connsiteY1233" fmla="*/ 635134 h 1590675"/>
              <a:gd name="connsiteX1234" fmla="*/ 1002697 w 1933575"/>
              <a:gd name="connsiteY1234" fmla="*/ 608178 h 1590675"/>
              <a:gd name="connsiteX1235" fmla="*/ 1030700 w 1933575"/>
              <a:gd name="connsiteY1235" fmla="*/ 636468 h 1590675"/>
              <a:gd name="connsiteX1236" fmla="*/ 1175290 w 1933575"/>
              <a:gd name="connsiteY1236" fmla="*/ 743624 h 1590675"/>
              <a:gd name="connsiteX1237" fmla="*/ 1147477 w 1933575"/>
              <a:gd name="connsiteY1237" fmla="*/ 771818 h 1590675"/>
              <a:gd name="connsiteX1238" fmla="*/ 1119950 w 1933575"/>
              <a:gd name="connsiteY1238" fmla="*/ 744767 h 1590675"/>
              <a:gd name="connsiteX1239" fmla="*/ 1147763 w 1933575"/>
              <a:gd name="connsiteY1239" fmla="*/ 716573 h 1590675"/>
              <a:gd name="connsiteX1240" fmla="*/ 1175290 w 1933575"/>
              <a:gd name="connsiteY1240" fmla="*/ 743624 h 1590675"/>
              <a:gd name="connsiteX1241" fmla="*/ 318040 w 1933575"/>
              <a:gd name="connsiteY1241" fmla="*/ 379578 h 1590675"/>
              <a:gd name="connsiteX1242" fmla="*/ 290132 w 1933575"/>
              <a:gd name="connsiteY1242" fmla="*/ 351479 h 1590675"/>
              <a:gd name="connsiteX1243" fmla="*/ 317468 w 1933575"/>
              <a:gd name="connsiteY1243" fmla="*/ 324238 h 1590675"/>
              <a:gd name="connsiteX1244" fmla="*/ 345377 w 1933575"/>
              <a:gd name="connsiteY1244" fmla="*/ 352337 h 1590675"/>
              <a:gd name="connsiteX1245" fmla="*/ 318040 w 1933575"/>
              <a:gd name="connsiteY1245" fmla="*/ 379578 h 1590675"/>
              <a:gd name="connsiteX1246" fmla="*/ 425006 w 1933575"/>
              <a:gd name="connsiteY1246" fmla="*/ 366338 h 1590675"/>
              <a:gd name="connsiteX1247" fmla="*/ 396526 w 1933575"/>
              <a:gd name="connsiteY1247" fmla="*/ 393771 h 1590675"/>
              <a:gd name="connsiteX1248" fmla="*/ 369761 w 1933575"/>
              <a:gd name="connsiteY1248" fmla="*/ 365958 h 1590675"/>
              <a:gd name="connsiteX1249" fmla="*/ 398336 w 1933575"/>
              <a:gd name="connsiteY1249" fmla="*/ 338526 h 1590675"/>
              <a:gd name="connsiteX1250" fmla="*/ 425006 w 1933575"/>
              <a:gd name="connsiteY1250" fmla="*/ 366338 h 1590675"/>
              <a:gd name="connsiteX1251" fmla="*/ 161068 w 1933575"/>
              <a:gd name="connsiteY1251" fmla="*/ 353385 h 1590675"/>
              <a:gd name="connsiteX1252" fmla="*/ 134398 w 1933575"/>
              <a:gd name="connsiteY1252" fmla="*/ 326048 h 1590675"/>
              <a:gd name="connsiteX1253" fmla="*/ 161735 w 1933575"/>
              <a:gd name="connsiteY1253" fmla="*/ 299378 h 1590675"/>
              <a:gd name="connsiteX1254" fmla="*/ 188405 w 1933575"/>
              <a:gd name="connsiteY1254" fmla="*/ 326714 h 1590675"/>
              <a:gd name="connsiteX1255" fmla="*/ 161068 w 1933575"/>
              <a:gd name="connsiteY1255" fmla="*/ 353385 h 1590675"/>
              <a:gd name="connsiteX1256" fmla="*/ 583692 w 1933575"/>
              <a:gd name="connsiteY1256" fmla="*/ 395104 h 1590675"/>
              <a:gd name="connsiteX1257" fmla="*/ 556260 w 1933575"/>
              <a:gd name="connsiteY1257" fmla="*/ 421774 h 1590675"/>
              <a:gd name="connsiteX1258" fmla="*/ 529209 w 1933575"/>
              <a:gd name="connsiteY1258" fmla="*/ 393294 h 1590675"/>
              <a:gd name="connsiteX1259" fmla="*/ 557308 w 1933575"/>
              <a:gd name="connsiteY1259" fmla="*/ 367291 h 1590675"/>
              <a:gd name="connsiteX1260" fmla="*/ 583692 w 1933575"/>
              <a:gd name="connsiteY1260" fmla="*/ 395104 h 1590675"/>
              <a:gd name="connsiteX1261" fmla="*/ 1318927 w 1933575"/>
              <a:gd name="connsiteY1261" fmla="*/ 852209 h 1590675"/>
              <a:gd name="connsiteX1262" fmla="*/ 1291876 w 1933575"/>
              <a:gd name="connsiteY1262" fmla="*/ 878498 h 1590675"/>
              <a:gd name="connsiteX1263" fmla="*/ 1266349 w 1933575"/>
              <a:gd name="connsiteY1263" fmla="*/ 852113 h 1590675"/>
              <a:gd name="connsiteX1264" fmla="*/ 1293400 w 1933575"/>
              <a:gd name="connsiteY1264" fmla="*/ 825825 h 1590675"/>
              <a:gd name="connsiteX1265" fmla="*/ 1318927 w 1933575"/>
              <a:gd name="connsiteY1265" fmla="*/ 852209 h 1590675"/>
              <a:gd name="connsiteX1266" fmla="*/ 1628775 w 1933575"/>
              <a:gd name="connsiteY1266" fmla="*/ 1397325 h 1590675"/>
              <a:gd name="connsiteX1267" fmla="*/ 1602391 w 1933575"/>
              <a:gd name="connsiteY1267" fmla="*/ 1424280 h 1590675"/>
              <a:gd name="connsiteX1268" fmla="*/ 1576197 w 1933575"/>
              <a:gd name="connsiteY1268" fmla="*/ 1398563 h 1590675"/>
              <a:gd name="connsiteX1269" fmla="*/ 1602581 w 1933575"/>
              <a:gd name="connsiteY1269" fmla="*/ 1371607 h 1590675"/>
              <a:gd name="connsiteX1270" fmla="*/ 1628775 w 1933575"/>
              <a:gd name="connsiteY1270" fmla="*/ 1397325 h 1590675"/>
              <a:gd name="connsiteX1271" fmla="*/ 1449896 w 1933575"/>
              <a:gd name="connsiteY1271" fmla="*/ 1036708 h 1590675"/>
              <a:gd name="connsiteX1272" fmla="*/ 1424369 w 1933575"/>
              <a:gd name="connsiteY1272" fmla="*/ 1063473 h 1590675"/>
              <a:gd name="connsiteX1273" fmla="*/ 1396937 w 1933575"/>
              <a:gd name="connsiteY1273" fmla="*/ 1037279 h 1590675"/>
              <a:gd name="connsiteX1274" fmla="*/ 1423892 w 1933575"/>
              <a:gd name="connsiteY1274" fmla="*/ 1010514 h 1590675"/>
              <a:gd name="connsiteX1275" fmla="*/ 1449896 w 1933575"/>
              <a:gd name="connsiteY1275" fmla="*/ 1036708 h 1590675"/>
              <a:gd name="connsiteX1276" fmla="*/ 636079 w 1933575"/>
              <a:gd name="connsiteY1276" fmla="*/ 435300 h 1590675"/>
              <a:gd name="connsiteX1277" fmla="*/ 609600 w 1933575"/>
              <a:gd name="connsiteY1277" fmla="*/ 408153 h 1590675"/>
              <a:gd name="connsiteX1278" fmla="*/ 636079 w 1933575"/>
              <a:gd name="connsiteY1278" fmla="*/ 382341 h 1590675"/>
              <a:gd name="connsiteX1279" fmla="*/ 662559 w 1933575"/>
              <a:gd name="connsiteY1279" fmla="*/ 409487 h 1590675"/>
              <a:gd name="connsiteX1280" fmla="*/ 636079 w 1933575"/>
              <a:gd name="connsiteY1280" fmla="*/ 435300 h 1590675"/>
              <a:gd name="connsiteX1281" fmla="*/ 1357789 w 1933575"/>
              <a:gd name="connsiteY1281" fmla="*/ 972700 h 1590675"/>
              <a:gd name="connsiteX1282" fmla="*/ 1331309 w 1933575"/>
              <a:gd name="connsiteY1282" fmla="*/ 945459 h 1590675"/>
              <a:gd name="connsiteX1283" fmla="*/ 1358932 w 1933575"/>
              <a:gd name="connsiteY1283" fmla="*/ 919360 h 1590675"/>
              <a:gd name="connsiteX1284" fmla="*/ 1384649 w 1933575"/>
              <a:gd name="connsiteY1284" fmla="*/ 945935 h 1590675"/>
              <a:gd name="connsiteX1285" fmla="*/ 1357789 w 1933575"/>
              <a:gd name="connsiteY1285" fmla="*/ 972700 h 1590675"/>
              <a:gd name="connsiteX1286" fmla="*/ 81439 w 1933575"/>
              <a:gd name="connsiteY1286" fmla="*/ 338430 h 1590675"/>
              <a:gd name="connsiteX1287" fmla="*/ 55531 w 1933575"/>
              <a:gd name="connsiteY1287" fmla="*/ 310998 h 1590675"/>
              <a:gd name="connsiteX1288" fmla="*/ 82296 w 1933575"/>
              <a:gd name="connsiteY1288" fmla="*/ 285852 h 1590675"/>
              <a:gd name="connsiteX1289" fmla="*/ 108204 w 1933575"/>
              <a:gd name="connsiteY1289" fmla="*/ 313284 h 1590675"/>
              <a:gd name="connsiteX1290" fmla="*/ 81439 w 1933575"/>
              <a:gd name="connsiteY1290" fmla="*/ 338430 h 1590675"/>
              <a:gd name="connsiteX1291" fmla="*/ 1627442 w 1933575"/>
              <a:gd name="connsiteY1291" fmla="*/ 1568489 h 1590675"/>
              <a:gd name="connsiteX1292" fmla="*/ 1654493 w 1933575"/>
              <a:gd name="connsiteY1292" fmla="*/ 1542200 h 1590675"/>
              <a:gd name="connsiteX1293" fmla="*/ 1679639 w 1933575"/>
              <a:gd name="connsiteY1293" fmla="*/ 1568965 h 1590675"/>
              <a:gd name="connsiteX1294" fmla="*/ 1667828 w 1933575"/>
              <a:gd name="connsiteY1294" fmla="*/ 1590492 h 1590675"/>
              <a:gd name="connsiteX1295" fmla="*/ 1639253 w 1933575"/>
              <a:gd name="connsiteY1295" fmla="*/ 1590492 h 1590675"/>
              <a:gd name="connsiteX1296" fmla="*/ 1627442 w 1933575"/>
              <a:gd name="connsiteY1296" fmla="*/ 1568489 h 1590675"/>
              <a:gd name="connsiteX1297" fmla="*/ 1108424 w 1933575"/>
              <a:gd name="connsiteY1297" fmla="*/ 650755 h 1590675"/>
              <a:gd name="connsiteX1298" fmla="*/ 1082326 w 1933575"/>
              <a:gd name="connsiteY1298" fmla="*/ 676568 h 1590675"/>
              <a:gd name="connsiteX1299" fmla="*/ 1056132 w 1933575"/>
              <a:gd name="connsiteY1299" fmla="*/ 649421 h 1590675"/>
              <a:gd name="connsiteX1300" fmla="*/ 1082897 w 1933575"/>
              <a:gd name="connsiteY1300" fmla="*/ 624276 h 1590675"/>
              <a:gd name="connsiteX1301" fmla="*/ 1108424 w 1933575"/>
              <a:gd name="connsiteY1301" fmla="*/ 650755 h 1590675"/>
              <a:gd name="connsiteX1302" fmla="*/ 937927 w 1933575"/>
              <a:gd name="connsiteY1302" fmla="*/ 519120 h 1590675"/>
              <a:gd name="connsiteX1303" fmla="*/ 963549 w 1933575"/>
              <a:gd name="connsiteY1303" fmla="*/ 545409 h 1590675"/>
              <a:gd name="connsiteX1304" fmla="*/ 936117 w 1933575"/>
              <a:gd name="connsiteY1304" fmla="*/ 571317 h 1590675"/>
              <a:gd name="connsiteX1305" fmla="*/ 911257 w 1933575"/>
              <a:gd name="connsiteY1305" fmla="*/ 544266 h 1590675"/>
              <a:gd name="connsiteX1306" fmla="*/ 937927 w 1933575"/>
              <a:gd name="connsiteY1306" fmla="*/ 519120 h 1590675"/>
              <a:gd name="connsiteX1307" fmla="*/ 1515047 w 1933575"/>
              <a:gd name="connsiteY1307" fmla="*/ 1131101 h 1590675"/>
              <a:gd name="connsiteX1308" fmla="*/ 1487710 w 1933575"/>
              <a:gd name="connsiteY1308" fmla="*/ 1157104 h 1590675"/>
              <a:gd name="connsiteX1309" fmla="*/ 1462469 w 1933575"/>
              <a:gd name="connsiteY1309" fmla="*/ 1130434 h 1590675"/>
              <a:gd name="connsiteX1310" fmla="*/ 1489805 w 1933575"/>
              <a:gd name="connsiteY1310" fmla="*/ 1104431 h 1590675"/>
              <a:gd name="connsiteX1311" fmla="*/ 1515047 w 1933575"/>
              <a:gd name="connsiteY1311" fmla="*/ 1131101 h 1590675"/>
              <a:gd name="connsiteX1312" fmla="*/ 715423 w 1933575"/>
              <a:gd name="connsiteY1312" fmla="*/ 448920 h 1590675"/>
              <a:gd name="connsiteX1313" fmla="*/ 689801 w 1933575"/>
              <a:gd name="connsiteY1313" fmla="*/ 422822 h 1590675"/>
              <a:gd name="connsiteX1314" fmla="*/ 715899 w 1933575"/>
              <a:gd name="connsiteY1314" fmla="*/ 397200 h 1590675"/>
              <a:gd name="connsiteX1315" fmla="*/ 741521 w 1933575"/>
              <a:gd name="connsiteY1315" fmla="*/ 423298 h 1590675"/>
              <a:gd name="connsiteX1316" fmla="*/ 715423 w 1933575"/>
              <a:gd name="connsiteY1316" fmla="*/ 448920 h 1590675"/>
              <a:gd name="connsiteX1317" fmla="*/ 28004 w 1933575"/>
              <a:gd name="connsiteY1317" fmla="*/ 297759 h 1590675"/>
              <a:gd name="connsiteX1318" fmla="*/ 2096 w 1933575"/>
              <a:gd name="connsiteY1318" fmla="*/ 323762 h 1590675"/>
              <a:gd name="connsiteX1319" fmla="*/ 95 w 1933575"/>
              <a:gd name="connsiteY1319" fmla="*/ 323571 h 1590675"/>
              <a:gd name="connsiteX1320" fmla="*/ 95 w 1933575"/>
              <a:gd name="connsiteY1320" fmla="*/ 272422 h 1590675"/>
              <a:gd name="connsiteX1321" fmla="*/ 1715 w 1933575"/>
              <a:gd name="connsiteY1321" fmla="*/ 272231 h 1590675"/>
              <a:gd name="connsiteX1322" fmla="*/ 28004 w 1933575"/>
              <a:gd name="connsiteY1322" fmla="*/ 297759 h 1590675"/>
              <a:gd name="connsiteX1323" fmla="*/ 1201484 w 1933575"/>
              <a:gd name="connsiteY1323" fmla="*/ 757721 h 1590675"/>
              <a:gd name="connsiteX1324" fmla="*/ 1228249 w 1933575"/>
              <a:gd name="connsiteY1324" fmla="*/ 732575 h 1590675"/>
              <a:gd name="connsiteX1325" fmla="*/ 1253014 w 1933575"/>
              <a:gd name="connsiteY1325" fmla="*/ 759721 h 1590675"/>
              <a:gd name="connsiteX1326" fmla="*/ 1226915 w 1933575"/>
              <a:gd name="connsiteY1326" fmla="*/ 784105 h 1590675"/>
              <a:gd name="connsiteX1327" fmla="*/ 1201484 w 1933575"/>
              <a:gd name="connsiteY1327" fmla="*/ 757721 h 1590675"/>
              <a:gd name="connsiteX1328" fmla="*/ 1016318 w 1933575"/>
              <a:gd name="connsiteY1328" fmla="*/ 584747 h 1590675"/>
              <a:gd name="connsiteX1329" fmla="*/ 991648 w 1933575"/>
              <a:gd name="connsiteY1329" fmla="*/ 558839 h 1590675"/>
              <a:gd name="connsiteX1330" fmla="*/ 1017556 w 1933575"/>
              <a:gd name="connsiteY1330" fmla="*/ 534169 h 1590675"/>
              <a:gd name="connsiteX1331" fmla="*/ 1042226 w 1933575"/>
              <a:gd name="connsiteY1331" fmla="*/ 560077 h 1590675"/>
              <a:gd name="connsiteX1332" fmla="*/ 1016318 w 1933575"/>
              <a:gd name="connsiteY1332" fmla="*/ 584747 h 1590675"/>
              <a:gd name="connsiteX1333" fmla="*/ 1641920 w 1933575"/>
              <a:gd name="connsiteY1333" fmla="*/ 1318267 h 1590675"/>
              <a:gd name="connsiteX1334" fmla="*/ 1616678 w 1933575"/>
              <a:gd name="connsiteY1334" fmla="*/ 1343604 h 1590675"/>
              <a:gd name="connsiteX1335" fmla="*/ 1591342 w 1933575"/>
              <a:gd name="connsiteY1335" fmla="*/ 1318362 h 1590675"/>
              <a:gd name="connsiteX1336" fmla="*/ 1616583 w 1933575"/>
              <a:gd name="connsiteY1336" fmla="*/ 1293026 h 1590675"/>
              <a:gd name="connsiteX1337" fmla="*/ 1641920 w 1933575"/>
              <a:gd name="connsiteY1337" fmla="*/ 1318267 h 1590675"/>
              <a:gd name="connsiteX1338" fmla="*/ 1667256 w 1933575"/>
              <a:gd name="connsiteY1338" fmla="*/ 1463428 h 1590675"/>
              <a:gd name="connsiteX1339" fmla="*/ 1693259 w 1933575"/>
              <a:gd name="connsiteY1339" fmla="*/ 1487907 h 1590675"/>
              <a:gd name="connsiteX1340" fmla="*/ 1667732 w 1933575"/>
              <a:gd name="connsiteY1340" fmla="*/ 1514196 h 1590675"/>
              <a:gd name="connsiteX1341" fmla="*/ 1642491 w 1933575"/>
              <a:gd name="connsiteY1341" fmla="*/ 1488955 h 1590675"/>
              <a:gd name="connsiteX1342" fmla="*/ 1667256 w 1933575"/>
              <a:gd name="connsiteY1342" fmla="*/ 1463428 h 1590675"/>
              <a:gd name="connsiteX1343" fmla="*/ 817912 w 1933575"/>
              <a:gd name="connsiteY1343" fmla="*/ 436633 h 1590675"/>
              <a:gd name="connsiteX1344" fmla="*/ 793337 w 1933575"/>
              <a:gd name="connsiteY1344" fmla="*/ 462731 h 1590675"/>
              <a:gd name="connsiteX1345" fmla="*/ 766858 w 1933575"/>
              <a:gd name="connsiteY1345" fmla="*/ 437109 h 1590675"/>
              <a:gd name="connsiteX1346" fmla="*/ 792194 w 1933575"/>
              <a:gd name="connsiteY1346" fmla="*/ 411773 h 1590675"/>
              <a:gd name="connsiteX1347" fmla="*/ 817912 w 1933575"/>
              <a:gd name="connsiteY1347" fmla="*/ 436633 h 1590675"/>
              <a:gd name="connsiteX1348" fmla="*/ 1551813 w 1933575"/>
              <a:gd name="connsiteY1348" fmla="*/ 1250259 h 1590675"/>
              <a:gd name="connsiteX1349" fmla="*/ 1525524 w 1933575"/>
              <a:gd name="connsiteY1349" fmla="*/ 1224636 h 1590675"/>
              <a:gd name="connsiteX1350" fmla="*/ 1551527 w 1933575"/>
              <a:gd name="connsiteY1350" fmla="*/ 1198728 h 1590675"/>
              <a:gd name="connsiteX1351" fmla="*/ 1577054 w 1933575"/>
              <a:gd name="connsiteY1351" fmla="*/ 1223684 h 1590675"/>
              <a:gd name="connsiteX1352" fmla="*/ 1551813 w 1933575"/>
              <a:gd name="connsiteY1352" fmla="*/ 1250259 h 1590675"/>
              <a:gd name="connsiteX1353" fmla="*/ 1161764 w 1933575"/>
              <a:gd name="connsiteY1353" fmla="*/ 639420 h 1590675"/>
              <a:gd name="connsiteX1354" fmla="*/ 1187006 w 1933575"/>
              <a:gd name="connsiteY1354" fmla="*/ 664852 h 1590675"/>
              <a:gd name="connsiteX1355" fmla="*/ 1161193 w 1933575"/>
              <a:gd name="connsiteY1355" fmla="*/ 689808 h 1590675"/>
              <a:gd name="connsiteX1356" fmla="*/ 1136618 w 1933575"/>
              <a:gd name="connsiteY1356" fmla="*/ 665043 h 1590675"/>
              <a:gd name="connsiteX1357" fmla="*/ 1161764 w 1933575"/>
              <a:gd name="connsiteY1357" fmla="*/ 639420 h 1590675"/>
              <a:gd name="connsiteX1358" fmla="*/ 1462659 w 1933575"/>
              <a:gd name="connsiteY1358" fmla="*/ 959841 h 1590675"/>
              <a:gd name="connsiteX1359" fmla="*/ 1437608 w 1933575"/>
              <a:gd name="connsiteY1359" fmla="*/ 985178 h 1590675"/>
              <a:gd name="connsiteX1360" fmla="*/ 1412557 w 1933575"/>
              <a:gd name="connsiteY1360" fmla="*/ 959746 h 1590675"/>
              <a:gd name="connsiteX1361" fmla="*/ 1436942 w 1933575"/>
              <a:gd name="connsiteY1361" fmla="*/ 935076 h 1590675"/>
              <a:gd name="connsiteX1362" fmla="*/ 1462659 w 1933575"/>
              <a:gd name="connsiteY1362" fmla="*/ 959841 h 1590675"/>
              <a:gd name="connsiteX1363" fmla="*/ 1524953 w 1933575"/>
              <a:gd name="connsiteY1363" fmla="*/ 1050900 h 1590675"/>
              <a:gd name="connsiteX1364" fmla="*/ 1499616 w 1933575"/>
              <a:gd name="connsiteY1364" fmla="*/ 1076046 h 1590675"/>
              <a:gd name="connsiteX1365" fmla="*/ 1475232 w 1933575"/>
              <a:gd name="connsiteY1365" fmla="*/ 1051472 h 1590675"/>
              <a:gd name="connsiteX1366" fmla="*/ 1500569 w 1933575"/>
              <a:gd name="connsiteY1366" fmla="*/ 1026326 h 1590675"/>
              <a:gd name="connsiteX1367" fmla="*/ 1524953 w 1933575"/>
              <a:gd name="connsiteY1367" fmla="*/ 1050900 h 1590675"/>
              <a:gd name="connsiteX1368" fmla="*/ 872681 w 1933575"/>
              <a:gd name="connsiteY1368" fmla="*/ 426822 h 1590675"/>
              <a:gd name="connsiteX1369" fmla="*/ 896684 w 1933575"/>
              <a:gd name="connsiteY1369" fmla="*/ 451778 h 1590675"/>
              <a:gd name="connsiteX1370" fmla="*/ 870585 w 1933575"/>
              <a:gd name="connsiteY1370" fmla="*/ 476067 h 1590675"/>
              <a:gd name="connsiteX1371" fmla="*/ 847344 w 1933575"/>
              <a:gd name="connsiteY1371" fmla="*/ 450444 h 1590675"/>
              <a:gd name="connsiteX1372" fmla="*/ 872681 w 1933575"/>
              <a:gd name="connsiteY1372" fmla="*/ 426822 h 1590675"/>
              <a:gd name="connsiteX1373" fmla="*/ 1371600 w 1933575"/>
              <a:gd name="connsiteY1373" fmla="*/ 891261 h 1590675"/>
              <a:gd name="connsiteX1374" fmla="*/ 1347407 w 1933575"/>
              <a:gd name="connsiteY1374" fmla="*/ 865068 h 1590675"/>
              <a:gd name="connsiteX1375" fmla="*/ 1372838 w 1933575"/>
              <a:gd name="connsiteY1375" fmla="*/ 841541 h 1590675"/>
              <a:gd name="connsiteX1376" fmla="*/ 1397032 w 1933575"/>
              <a:gd name="connsiteY1376" fmla="*/ 867735 h 1590675"/>
              <a:gd name="connsiteX1377" fmla="*/ 1371600 w 1933575"/>
              <a:gd name="connsiteY1377" fmla="*/ 891261 h 1590675"/>
              <a:gd name="connsiteX1378" fmla="*/ 411575 w 1933575"/>
              <a:gd name="connsiteY1378" fmla="*/ 264516 h 1590675"/>
              <a:gd name="connsiteX1379" fmla="*/ 436340 w 1933575"/>
              <a:gd name="connsiteY1379" fmla="*/ 290138 h 1590675"/>
              <a:gd name="connsiteX1380" fmla="*/ 411385 w 1933575"/>
              <a:gd name="connsiteY1380" fmla="*/ 314237 h 1590675"/>
              <a:gd name="connsiteX1381" fmla="*/ 386620 w 1933575"/>
              <a:gd name="connsiteY1381" fmla="*/ 288614 h 1590675"/>
              <a:gd name="connsiteX1382" fmla="*/ 411575 w 1933575"/>
              <a:gd name="connsiteY1382" fmla="*/ 264516 h 1590675"/>
              <a:gd name="connsiteX1383" fmla="*/ 332232 w 1933575"/>
              <a:gd name="connsiteY1383" fmla="*/ 250324 h 1590675"/>
              <a:gd name="connsiteX1384" fmla="*/ 356807 w 1933575"/>
              <a:gd name="connsiteY1384" fmla="*/ 276232 h 1590675"/>
              <a:gd name="connsiteX1385" fmla="*/ 331661 w 1933575"/>
              <a:gd name="connsiteY1385" fmla="*/ 300045 h 1590675"/>
              <a:gd name="connsiteX1386" fmla="*/ 307086 w 1933575"/>
              <a:gd name="connsiteY1386" fmla="*/ 274137 h 1590675"/>
              <a:gd name="connsiteX1387" fmla="*/ 332232 w 1933575"/>
              <a:gd name="connsiteY1387" fmla="*/ 250324 h 1590675"/>
              <a:gd name="connsiteX1388" fmla="*/ 252317 w 1933575"/>
              <a:gd name="connsiteY1388" fmla="*/ 285662 h 1590675"/>
              <a:gd name="connsiteX1389" fmla="*/ 227743 w 1933575"/>
              <a:gd name="connsiteY1389" fmla="*/ 261278 h 1590675"/>
              <a:gd name="connsiteX1390" fmla="*/ 253175 w 1933575"/>
              <a:gd name="connsiteY1390" fmla="*/ 236322 h 1590675"/>
              <a:gd name="connsiteX1391" fmla="*/ 276987 w 1933575"/>
              <a:gd name="connsiteY1391" fmla="*/ 261468 h 1590675"/>
              <a:gd name="connsiteX1392" fmla="*/ 252317 w 1933575"/>
              <a:gd name="connsiteY1392" fmla="*/ 285662 h 1590675"/>
              <a:gd name="connsiteX1393" fmla="*/ 1564957 w 1933575"/>
              <a:gd name="connsiteY1393" fmla="*/ 1169105 h 1590675"/>
              <a:gd name="connsiteX1394" fmla="*/ 1541336 w 1933575"/>
              <a:gd name="connsiteY1394" fmla="*/ 1144055 h 1590675"/>
              <a:gd name="connsiteX1395" fmla="*/ 1566767 w 1933575"/>
              <a:gd name="connsiteY1395" fmla="*/ 1120909 h 1590675"/>
              <a:gd name="connsiteX1396" fmla="*/ 1589627 w 1933575"/>
              <a:gd name="connsiteY1396" fmla="*/ 1145198 h 1590675"/>
              <a:gd name="connsiteX1397" fmla="*/ 1564957 w 1933575"/>
              <a:gd name="connsiteY1397" fmla="*/ 1169105 h 1590675"/>
              <a:gd name="connsiteX1398" fmla="*/ 1307211 w 1933575"/>
              <a:gd name="connsiteY1398" fmla="*/ 796773 h 1590675"/>
              <a:gd name="connsiteX1399" fmla="*/ 1282732 w 1933575"/>
              <a:gd name="connsiteY1399" fmla="*/ 772675 h 1590675"/>
              <a:gd name="connsiteX1400" fmla="*/ 1307211 w 1933575"/>
              <a:gd name="connsiteY1400" fmla="*/ 748577 h 1590675"/>
              <a:gd name="connsiteX1401" fmla="*/ 1331024 w 1933575"/>
              <a:gd name="connsiteY1401" fmla="*/ 772008 h 1590675"/>
              <a:gd name="connsiteX1402" fmla="*/ 1307211 w 1933575"/>
              <a:gd name="connsiteY1402" fmla="*/ 796773 h 1590675"/>
              <a:gd name="connsiteX1403" fmla="*/ 570357 w 1933575"/>
              <a:gd name="connsiteY1403" fmla="*/ 290901 h 1590675"/>
              <a:gd name="connsiteX1404" fmla="*/ 594836 w 1933575"/>
              <a:gd name="connsiteY1404" fmla="*/ 314999 h 1590675"/>
              <a:gd name="connsiteX1405" fmla="*/ 570357 w 1933575"/>
              <a:gd name="connsiteY1405" fmla="*/ 339097 h 1590675"/>
              <a:gd name="connsiteX1406" fmla="*/ 546545 w 1933575"/>
              <a:gd name="connsiteY1406" fmla="*/ 315666 h 1590675"/>
              <a:gd name="connsiteX1407" fmla="*/ 570357 w 1933575"/>
              <a:gd name="connsiteY1407" fmla="*/ 290901 h 1590675"/>
              <a:gd name="connsiteX1408" fmla="*/ 491490 w 1933575"/>
              <a:gd name="connsiteY1408" fmla="*/ 276422 h 1590675"/>
              <a:gd name="connsiteX1409" fmla="*/ 515588 w 1933575"/>
              <a:gd name="connsiteY1409" fmla="*/ 301187 h 1590675"/>
              <a:gd name="connsiteX1410" fmla="*/ 490823 w 1933575"/>
              <a:gd name="connsiteY1410" fmla="*/ 325286 h 1590675"/>
              <a:gd name="connsiteX1411" fmla="*/ 466725 w 1933575"/>
              <a:gd name="connsiteY1411" fmla="*/ 300521 h 1590675"/>
              <a:gd name="connsiteX1412" fmla="*/ 491490 w 1933575"/>
              <a:gd name="connsiteY1412" fmla="*/ 276422 h 1590675"/>
              <a:gd name="connsiteX1413" fmla="*/ 199739 w 1933575"/>
              <a:gd name="connsiteY1413" fmla="*/ 246323 h 1590675"/>
              <a:gd name="connsiteX1414" fmla="*/ 175736 w 1933575"/>
              <a:gd name="connsiteY1414" fmla="*/ 270898 h 1590675"/>
              <a:gd name="connsiteX1415" fmla="*/ 151448 w 1933575"/>
              <a:gd name="connsiteY1415" fmla="*/ 246514 h 1590675"/>
              <a:gd name="connsiteX1416" fmla="*/ 174784 w 1933575"/>
              <a:gd name="connsiteY1416" fmla="*/ 222606 h 1590675"/>
              <a:gd name="connsiteX1417" fmla="*/ 199739 w 1933575"/>
              <a:gd name="connsiteY1417" fmla="*/ 246323 h 1590675"/>
              <a:gd name="connsiteX1418" fmla="*/ 119348 w 1933575"/>
              <a:gd name="connsiteY1418" fmla="*/ 232703 h 1590675"/>
              <a:gd name="connsiteX1419" fmla="*/ 96012 w 1933575"/>
              <a:gd name="connsiteY1419" fmla="*/ 255848 h 1590675"/>
              <a:gd name="connsiteX1420" fmla="*/ 72866 w 1933575"/>
              <a:gd name="connsiteY1420" fmla="*/ 232512 h 1590675"/>
              <a:gd name="connsiteX1421" fmla="*/ 96203 w 1933575"/>
              <a:gd name="connsiteY1421" fmla="*/ 209367 h 1590675"/>
              <a:gd name="connsiteX1422" fmla="*/ 119348 w 1933575"/>
              <a:gd name="connsiteY1422" fmla="*/ 232703 h 1590675"/>
              <a:gd name="connsiteX1423" fmla="*/ 1120140 w 1933575"/>
              <a:gd name="connsiteY1423" fmla="*/ 574174 h 1590675"/>
              <a:gd name="connsiteX1424" fmla="*/ 1095375 w 1933575"/>
              <a:gd name="connsiteY1424" fmla="*/ 597225 h 1590675"/>
              <a:gd name="connsiteX1425" fmla="*/ 1072991 w 1933575"/>
              <a:gd name="connsiteY1425" fmla="*/ 573126 h 1590675"/>
              <a:gd name="connsiteX1426" fmla="*/ 1097756 w 1933575"/>
              <a:gd name="connsiteY1426" fmla="*/ 550076 h 1590675"/>
              <a:gd name="connsiteX1427" fmla="*/ 1120140 w 1933575"/>
              <a:gd name="connsiteY1427" fmla="*/ 574174 h 1590675"/>
              <a:gd name="connsiteX1428" fmla="*/ 1682591 w 1933575"/>
              <a:gd name="connsiteY1428" fmla="*/ 1432853 h 1590675"/>
              <a:gd name="connsiteX1429" fmla="*/ 1658398 w 1933575"/>
              <a:gd name="connsiteY1429" fmla="*/ 1409136 h 1590675"/>
              <a:gd name="connsiteX1430" fmla="*/ 1681353 w 1933575"/>
              <a:gd name="connsiteY1430" fmla="*/ 1385609 h 1590675"/>
              <a:gd name="connsiteX1431" fmla="*/ 1705547 w 1933575"/>
              <a:gd name="connsiteY1431" fmla="*/ 1409326 h 1590675"/>
              <a:gd name="connsiteX1432" fmla="*/ 1682591 w 1933575"/>
              <a:gd name="connsiteY1432" fmla="*/ 1432853 h 1590675"/>
              <a:gd name="connsiteX1433" fmla="*/ 673703 w 1933575"/>
              <a:gd name="connsiteY1433" fmla="*/ 328620 h 1590675"/>
              <a:gd name="connsiteX1434" fmla="*/ 651224 w 1933575"/>
              <a:gd name="connsiteY1434" fmla="*/ 352622 h 1590675"/>
              <a:gd name="connsiteX1435" fmla="*/ 626936 w 1933575"/>
              <a:gd name="connsiteY1435" fmla="*/ 329096 h 1590675"/>
              <a:gd name="connsiteX1436" fmla="*/ 650177 w 1933575"/>
              <a:gd name="connsiteY1436" fmla="*/ 305855 h 1590675"/>
              <a:gd name="connsiteX1437" fmla="*/ 673703 w 1933575"/>
              <a:gd name="connsiteY1437" fmla="*/ 328620 h 1590675"/>
              <a:gd name="connsiteX1438" fmla="*/ 1711262 w 1933575"/>
              <a:gd name="connsiteY1438" fmla="*/ 1590587 h 1590675"/>
              <a:gd name="connsiteX1439" fmla="*/ 1709928 w 1933575"/>
              <a:gd name="connsiteY1439" fmla="*/ 1582395 h 1590675"/>
              <a:gd name="connsiteX1440" fmla="*/ 1733455 w 1933575"/>
              <a:gd name="connsiteY1440" fmla="*/ 1559440 h 1590675"/>
              <a:gd name="connsiteX1441" fmla="*/ 1756410 w 1933575"/>
              <a:gd name="connsiteY1441" fmla="*/ 1582967 h 1590675"/>
              <a:gd name="connsiteX1442" fmla="*/ 1755077 w 1933575"/>
              <a:gd name="connsiteY1442" fmla="*/ 1590587 h 1590675"/>
              <a:gd name="connsiteX1443" fmla="*/ 1711262 w 1933575"/>
              <a:gd name="connsiteY1443" fmla="*/ 1590587 h 1590675"/>
              <a:gd name="connsiteX1444" fmla="*/ 974789 w 1933575"/>
              <a:gd name="connsiteY1444" fmla="*/ 465018 h 1590675"/>
              <a:gd name="connsiteX1445" fmla="*/ 952214 w 1933575"/>
              <a:gd name="connsiteY1445" fmla="*/ 488925 h 1590675"/>
              <a:gd name="connsiteX1446" fmla="*/ 928307 w 1933575"/>
              <a:gd name="connsiteY1446" fmla="*/ 466351 h 1590675"/>
              <a:gd name="connsiteX1447" fmla="*/ 950881 w 1933575"/>
              <a:gd name="connsiteY1447" fmla="*/ 442443 h 1590675"/>
              <a:gd name="connsiteX1448" fmla="*/ 974789 w 1933575"/>
              <a:gd name="connsiteY1448" fmla="*/ 465018 h 1590675"/>
              <a:gd name="connsiteX1449" fmla="*/ 1536859 w 1933575"/>
              <a:gd name="connsiteY1449" fmla="*/ 971843 h 1590675"/>
              <a:gd name="connsiteX1450" fmla="*/ 1513999 w 1933575"/>
              <a:gd name="connsiteY1450" fmla="*/ 994036 h 1590675"/>
              <a:gd name="connsiteX1451" fmla="*/ 1491806 w 1933575"/>
              <a:gd name="connsiteY1451" fmla="*/ 971176 h 1590675"/>
              <a:gd name="connsiteX1452" fmla="*/ 1514666 w 1933575"/>
              <a:gd name="connsiteY1452" fmla="*/ 948983 h 1590675"/>
              <a:gd name="connsiteX1453" fmla="*/ 1536859 w 1933575"/>
              <a:gd name="connsiteY1453" fmla="*/ 971843 h 1590675"/>
              <a:gd name="connsiteX1454" fmla="*/ 1240917 w 1933575"/>
              <a:gd name="connsiteY1454" fmla="*/ 655708 h 1590675"/>
              <a:gd name="connsiteX1455" fmla="*/ 1264634 w 1933575"/>
              <a:gd name="connsiteY1455" fmla="*/ 678568 h 1590675"/>
              <a:gd name="connsiteX1456" fmla="*/ 1241393 w 1933575"/>
              <a:gd name="connsiteY1456" fmla="*/ 701904 h 1590675"/>
              <a:gd name="connsiteX1457" fmla="*/ 1218438 w 1933575"/>
              <a:gd name="connsiteY1457" fmla="*/ 679806 h 1590675"/>
              <a:gd name="connsiteX1458" fmla="*/ 1240917 w 1933575"/>
              <a:gd name="connsiteY1458" fmla="*/ 655708 h 1590675"/>
              <a:gd name="connsiteX1459" fmla="*/ 1630585 w 1933575"/>
              <a:gd name="connsiteY1459" fmla="*/ 1215683 h 1590675"/>
              <a:gd name="connsiteX1460" fmla="*/ 1653921 w 1933575"/>
              <a:gd name="connsiteY1460" fmla="*/ 1238924 h 1590675"/>
              <a:gd name="connsiteX1461" fmla="*/ 1630394 w 1933575"/>
              <a:gd name="connsiteY1461" fmla="*/ 1261879 h 1590675"/>
              <a:gd name="connsiteX1462" fmla="*/ 1607820 w 1933575"/>
              <a:gd name="connsiteY1462" fmla="*/ 1239400 h 1590675"/>
              <a:gd name="connsiteX1463" fmla="*/ 1630585 w 1933575"/>
              <a:gd name="connsiteY1463" fmla="*/ 1215683 h 1590675"/>
              <a:gd name="connsiteX1464" fmla="*/ 39243 w 1933575"/>
              <a:gd name="connsiteY1464" fmla="*/ 218892 h 1590675"/>
              <a:gd name="connsiteX1465" fmla="*/ 16288 w 1933575"/>
              <a:gd name="connsiteY1465" fmla="*/ 241085 h 1590675"/>
              <a:gd name="connsiteX1466" fmla="*/ 95 w 1933575"/>
              <a:gd name="connsiteY1466" fmla="*/ 234131 h 1590675"/>
              <a:gd name="connsiteX1467" fmla="*/ 95 w 1933575"/>
              <a:gd name="connsiteY1467" fmla="*/ 202604 h 1590675"/>
              <a:gd name="connsiteX1468" fmla="*/ 17336 w 1933575"/>
              <a:gd name="connsiteY1468" fmla="*/ 195651 h 1590675"/>
              <a:gd name="connsiteX1469" fmla="*/ 39243 w 1933575"/>
              <a:gd name="connsiteY1469" fmla="*/ 218892 h 1590675"/>
              <a:gd name="connsiteX1470" fmla="*/ 1471517 w 1933575"/>
              <a:gd name="connsiteY1470" fmla="*/ 880974 h 1590675"/>
              <a:gd name="connsiteX1471" fmla="*/ 1448657 w 1933575"/>
              <a:gd name="connsiteY1471" fmla="*/ 903168 h 1590675"/>
              <a:gd name="connsiteX1472" fmla="*/ 1426464 w 1933575"/>
              <a:gd name="connsiteY1472" fmla="*/ 880308 h 1590675"/>
              <a:gd name="connsiteX1473" fmla="*/ 1449324 w 1933575"/>
              <a:gd name="connsiteY1473" fmla="*/ 858114 h 1590675"/>
              <a:gd name="connsiteX1474" fmla="*/ 1471517 w 1933575"/>
              <a:gd name="connsiteY1474" fmla="*/ 880974 h 1590675"/>
              <a:gd name="connsiteX1475" fmla="*/ 749999 w 1933575"/>
              <a:gd name="connsiteY1475" fmla="*/ 343955 h 1590675"/>
              <a:gd name="connsiteX1476" fmla="*/ 726186 w 1933575"/>
              <a:gd name="connsiteY1476" fmla="*/ 366434 h 1590675"/>
              <a:gd name="connsiteX1477" fmla="*/ 704088 w 1933575"/>
              <a:gd name="connsiteY1477" fmla="*/ 342240 h 1590675"/>
              <a:gd name="connsiteX1478" fmla="*/ 727234 w 1933575"/>
              <a:gd name="connsiteY1478" fmla="*/ 320523 h 1590675"/>
              <a:gd name="connsiteX1479" fmla="*/ 749999 w 1933575"/>
              <a:gd name="connsiteY1479" fmla="*/ 343955 h 1590675"/>
              <a:gd name="connsiteX1480" fmla="*/ 1696593 w 1933575"/>
              <a:gd name="connsiteY1480" fmla="*/ 1354938 h 1590675"/>
              <a:gd name="connsiteX1481" fmla="*/ 1673828 w 1933575"/>
              <a:gd name="connsiteY1481" fmla="*/ 1332459 h 1590675"/>
              <a:gd name="connsiteX1482" fmla="*/ 1696593 w 1933575"/>
              <a:gd name="connsiteY1482" fmla="*/ 1310076 h 1590675"/>
              <a:gd name="connsiteX1483" fmla="*/ 1718691 w 1933575"/>
              <a:gd name="connsiteY1483" fmla="*/ 1331793 h 1590675"/>
              <a:gd name="connsiteX1484" fmla="*/ 1696593 w 1933575"/>
              <a:gd name="connsiteY1484" fmla="*/ 1354938 h 1590675"/>
              <a:gd name="connsiteX1485" fmla="*/ 1383316 w 1933575"/>
              <a:gd name="connsiteY1485" fmla="*/ 764579 h 1590675"/>
              <a:gd name="connsiteX1486" fmla="*/ 1405795 w 1933575"/>
              <a:gd name="connsiteY1486" fmla="*/ 787344 h 1590675"/>
              <a:gd name="connsiteX1487" fmla="*/ 1383792 w 1933575"/>
              <a:gd name="connsiteY1487" fmla="*/ 809156 h 1590675"/>
              <a:gd name="connsiteX1488" fmla="*/ 1361313 w 1933575"/>
              <a:gd name="connsiteY1488" fmla="*/ 786391 h 1590675"/>
              <a:gd name="connsiteX1489" fmla="*/ 1383316 w 1933575"/>
              <a:gd name="connsiteY1489" fmla="*/ 764579 h 1590675"/>
              <a:gd name="connsiteX1490" fmla="*/ 807053 w 1933575"/>
              <a:gd name="connsiteY1490" fmla="*/ 335192 h 1590675"/>
              <a:gd name="connsiteX1491" fmla="*/ 829056 w 1933575"/>
              <a:gd name="connsiteY1491" fmla="*/ 358433 h 1590675"/>
              <a:gd name="connsiteX1492" fmla="*/ 805529 w 1933575"/>
              <a:gd name="connsiteY1492" fmla="*/ 380054 h 1590675"/>
              <a:gd name="connsiteX1493" fmla="*/ 784193 w 1933575"/>
              <a:gd name="connsiteY1493" fmla="*/ 357576 h 1590675"/>
              <a:gd name="connsiteX1494" fmla="*/ 807053 w 1933575"/>
              <a:gd name="connsiteY1494" fmla="*/ 335192 h 1590675"/>
              <a:gd name="connsiteX1495" fmla="*/ 1053465 w 1933575"/>
              <a:gd name="connsiteY1495" fmla="*/ 479496 h 1590675"/>
              <a:gd name="connsiteX1496" fmla="*/ 1030891 w 1933575"/>
              <a:gd name="connsiteY1496" fmla="*/ 502165 h 1590675"/>
              <a:gd name="connsiteX1497" fmla="*/ 1008888 w 1933575"/>
              <a:gd name="connsiteY1497" fmla="*/ 480258 h 1590675"/>
              <a:gd name="connsiteX1498" fmla="*/ 1031462 w 1933575"/>
              <a:gd name="connsiteY1498" fmla="*/ 457588 h 1590675"/>
              <a:gd name="connsiteX1499" fmla="*/ 1053465 w 1933575"/>
              <a:gd name="connsiteY1499" fmla="*/ 479496 h 1590675"/>
              <a:gd name="connsiteX1500" fmla="*/ 1602010 w 1933575"/>
              <a:gd name="connsiteY1500" fmla="*/ 1064997 h 1590675"/>
              <a:gd name="connsiteX1501" fmla="*/ 1580769 w 1933575"/>
              <a:gd name="connsiteY1501" fmla="*/ 1087667 h 1590675"/>
              <a:gd name="connsiteX1502" fmla="*/ 1557433 w 1933575"/>
              <a:gd name="connsiteY1502" fmla="*/ 1065759 h 1590675"/>
              <a:gd name="connsiteX1503" fmla="*/ 1580007 w 1933575"/>
              <a:gd name="connsiteY1503" fmla="*/ 1043090 h 1590675"/>
              <a:gd name="connsiteX1504" fmla="*/ 1602010 w 1933575"/>
              <a:gd name="connsiteY1504" fmla="*/ 1064997 h 1590675"/>
              <a:gd name="connsiteX1505" fmla="*/ 1198340 w 1933575"/>
              <a:gd name="connsiteY1505" fmla="*/ 584747 h 1590675"/>
              <a:gd name="connsiteX1506" fmla="*/ 1175671 w 1933575"/>
              <a:gd name="connsiteY1506" fmla="*/ 607321 h 1590675"/>
              <a:gd name="connsiteX1507" fmla="*/ 1153859 w 1933575"/>
              <a:gd name="connsiteY1507" fmla="*/ 585318 h 1590675"/>
              <a:gd name="connsiteX1508" fmla="*/ 1176528 w 1933575"/>
              <a:gd name="connsiteY1508" fmla="*/ 562744 h 1590675"/>
              <a:gd name="connsiteX1509" fmla="*/ 1198340 w 1933575"/>
              <a:gd name="connsiteY1509" fmla="*/ 584747 h 1590675"/>
              <a:gd name="connsiteX1510" fmla="*/ 1747838 w 1933575"/>
              <a:gd name="connsiteY1510" fmla="*/ 1480668 h 1590675"/>
              <a:gd name="connsiteX1511" fmla="*/ 1769840 w 1933575"/>
              <a:gd name="connsiteY1511" fmla="*/ 1503909 h 1590675"/>
              <a:gd name="connsiteX1512" fmla="*/ 1746314 w 1933575"/>
              <a:gd name="connsiteY1512" fmla="*/ 1525531 h 1590675"/>
              <a:gd name="connsiteX1513" fmla="*/ 1724978 w 1933575"/>
              <a:gd name="connsiteY1513" fmla="*/ 1503052 h 1590675"/>
              <a:gd name="connsiteX1514" fmla="*/ 1747838 w 1933575"/>
              <a:gd name="connsiteY1514" fmla="*/ 1480668 h 1590675"/>
              <a:gd name="connsiteX1515" fmla="*/ 1666399 w 1933575"/>
              <a:gd name="connsiteY1515" fmla="*/ 1160247 h 1590675"/>
              <a:gd name="connsiteX1516" fmla="*/ 1643729 w 1933575"/>
              <a:gd name="connsiteY1516" fmla="*/ 1180440 h 1590675"/>
              <a:gd name="connsiteX1517" fmla="*/ 1623917 w 1933575"/>
              <a:gd name="connsiteY1517" fmla="*/ 1157485 h 1590675"/>
              <a:gd name="connsiteX1518" fmla="*/ 1645825 w 1933575"/>
              <a:gd name="connsiteY1518" fmla="*/ 1137959 h 1590675"/>
              <a:gd name="connsiteX1519" fmla="*/ 1666399 w 1933575"/>
              <a:gd name="connsiteY1519" fmla="*/ 1160247 h 1590675"/>
              <a:gd name="connsiteX1520" fmla="*/ 1342358 w 1933575"/>
              <a:gd name="connsiteY1520" fmla="*/ 693332 h 1590675"/>
              <a:gd name="connsiteX1521" fmla="*/ 1320356 w 1933575"/>
              <a:gd name="connsiteY1521" fmla="*/ 714287 h 1590675"/>
              <a:gd name="connsiteX1522" fmla="*/ 1299686 w 1933575"/>
              <a:gd name="connsiteY1522" fmla="*/ 691998 h 1590675"/>
              <a:gd name="connsiteX1523" fmla="*/ 1320927 w 1933575"/>
              <a:gd name="connsiteY1523" fmla="*/ 671710 h 1590675"/>
              <a:gd name="connsiteX1524" fmla="*/ 1342358 w 1933575"/>
              <a:gd name="connsiteY1524" fmla="*/ 693332 h 1590675"/>
              <a:gd name="connsiteX1525" fmla="*/ 367094 w 1933575"/>
              <a:gd name="connsiteY1525" fmla="*/ 195460 h 1590675"/>
              <a:gd name="connsiteX1526" fmla="*/ 346996 w 1933575"/>
              <a:gd name="connsiteY1526" fmla="*/ 216510 h 1590675"/>
              <a:gd name="connsiteX1527" fmla="*/ 325184 w 1933575"/>
              <a:gd name="connsiteY1527" fmla="*/ 195651 h 1590675"/>
              <a:gd name="connsiteX1528" fmla="*/ 346710 w 1933575"/>
              <a:gd name="connsiteY1528" fmla="*/ 174600 h 1590675"/>
              <a:gd name="connsiteX1529" fmla="*/ 367094 w 1933575"/>
              <a:gd name="connsiteY1529" fmla="*/ 195460 h 1590675"/>
              <a:gd name="connsiteX1530" fmla="*/ 446723 w 1933575"/>
              <a:gd name="connsiteY1530" fmla="*/ 210510 h 1590675"/>
              <a:gd name="connsiteX1531" fmla="*/ 424339 w 1933575"/>
              <a:gd name="connsiteY1531" fmla="*/ 230703 h 1590675"/>
              <a:gd name="connsiteX1532" fmla="*/ 404813 w 1933575"/>
              <a:gd name="connsiteY1532" fmla="*/ 209081 h 1590675"/>
              <a:gd name="connsiteX1533" fmla="*/ 427196 w 1933575"/>
              <a:gd name="connsiteY1533" fmla="*/ 188888 h 1590675"/>
              <a:gd name="connsiteX1534" fmla="*/ 446723 w 1933575"/>
              <a:gd name="connsiteY1534" fmla="*/ 210510 h 1590675"/>
              <a:gd name="connsiteX1535" fmla="*/ 526066 w 1933575"/>
              <a:gd name="connsiteY1535" fmla="*/ 223845 h 1590675"/>
              <a:gd name="connsiteX1536" fmla="*/ 505873 w 1933575"/>
              <a:gd name="connsiteY1536" fmla="*/ 244704 h 1590675"/>
              <a:gd name="connsiteX1537" fmla="*/ 484632 w 1933575"/>
              <a:gd name="connsiteY1537" fmla="*/ 223463 h 1590675"/>
              <a:gd name="connsiteX1538" fmla="*/ 505492 w 1933575"/>
              <a:gd name="connsiteY1538" fmla="*/ 203270 h 1590675"/>
              <a:gd name="connsiteX1539" fmla="*/ 526066 w 1933575"/>
              <a:gd name="connsiteY1539" fmla="*/ 223845 h 1590675"/>
              <a:gd name="connsiteX1540" fmla="*/ 266033 w 1933575"/>
              <a:gd name="connsiteY1540" fmla="*/ 160694 h 1590675"/>
              <a:gd name="connsiteX1541" fmla="*/ 287274 w 1933575"/>
              <a:gd name="connsiteY1541" fmla="*/ 180506 h 1590675"/>
              <a:gd name="connsiteX1542" fmla="*/ 266414 w 1933575"/>
              <a:gd name="connsiteY1542" fmla="*/ 202128 h 1590675"/>
              <a:gd name="connsiteX1543" fmla="*/ 245840 w 1933575"/>
              <a:gd name="connsiteY1543" fmla="*/ 181649 h 1590675"/>
              <a:gd name="connsiteX1544" fmla="*/ 266033 w 1933575"/>
              <a:gd name="connsiteY1544" fmla="*/ 160694 h 1590675"/>
              <a:gd name="connsiteX1545" fmla="*/ 886206 w 1933575"/>
              <a:gd name="connsiteY1545" fmla="*/ 350908 h 1590675"/>
              <a:gd name="connsiteX1546" fmla="*/ 907161 w 1933575"/>
              <a:gd name="connsiteY1546" fmla="*/ 372530 h 1590675"/>
              <a:gd name="connsiteX1547" fmla="*/ 886206 w 1933575"/>
              <a:gd name="connsiteY1547" fmla="*/ 392818 h 1590675"/>
              <a:gd name="connsiteX1548" fmla="*/ 865251 w 1933575"/>
              <a:gd name="connsiteY1548" fmla="*/ 371196 h 1590675"/>
              <a:gd name="connsiteX1549" fmla="*/ 886206 w 1933575"/>
              <a:gd name="connsiteY1549" fmla="*/ 350908 h 1590675"/>
              <a:gd name="connsiteX1550" fmla="*/ 1110139 w 1933575"/>
              <a:gd name="connsiteY1550" fmla="*/ 473780 h 1590675"/>
              <a:gd name="connsiteX1551" fmla="*/ 1131094 w 1933575"/>
              <a:gd name="connsiteY1551" fmla="*/ 493878 h 1590675"/>
              <a:gd name="connsiteX1552" fmla="*/ 1110710 w 1933575"/>
              <a:gd name="connsiteY1552" fmla="*/ 514452 h 1590675"/>
              <a:gd name="connsiteX1553" fmla="*/ 1090517 w 1933575"/>
              <a:gd name="connsiteY1553" fmla="*/ 495117 h 1590675"/>
              <a:gd name="connsiteX1554" fmla="*/ 1110139 w 1933575"/>
              <a:gd name="connsiteY1554" fmla="*/ 473780 h 1590675"/>
              <a:gd name="connsiteX1555" fmla="*/ 186404 w 1933575"/>
              <a:gd name="connsiteY1555" fmla="*/ 146883 h 1590675"/>
              <a:gd name="connsiteX1556" fmla="*/ 207359 w 1933575"/>
              <a:gd name="connsiteY1556" fmla="*/ 166980 h 1590675"/>
              <a:gd name="connsiteX1557" fmla="*/ 186976 w 1933575"/>
              <a:gd name="connsiteY1557" fmla="*/ 187554 h 1590675"/>
              <a:gd name="connsiteX1558" fmla="*/ 166783 w 1933575"/>
              <a:gd name="connsiteY1558" fmla="*/ 168219 h 1590675"/>
              <a:gd name="connsiteX1559" fmla="*/ 186404 w 1933575"/>
              <a:gd name="connsiteY1559" fmla="*/ 146883 h 1590675"/>
              <a:gd name="connsiteX1560" fmla="*/ 564642 w 1933575"/>
              <a:gd name="connsiteY1560" fmla="*/ 237084 h 1590675"/>
              <a:gd name="connsiteX1561" fmla="*/ 586454 w 1933575"/>
              <a:gd name="connsiteY1561" fmla="*/ 217939 h 1590675"/>
              <a:gd name="connsiteX1562" fmla="*/ 605314 w 1933575"/>
              <a:gd name="connsiteY1562" fmla="*/ 238704 h 1590675"/>
              <a:gd name="connsiteX1563" fmla="*/ 584168 w 1933575"/>
              <a:gd name="connsiteY1563" fmla="*/ 258611 h 1590675"/>
              <a:gd name="connsiteX1564" fmla="*/ 564642 w 1933575"/>
              <a:gd name="connsiteY1564" fmla="*/ 237084 h 1590675"/>
              <a:gd name="connsiteX1565" fmla="*/ 1275683 w 1933575"/>
              <a:gd name="connsiteY1565" fmla="*/ 599511 h 1590675"/>
              <a:gd name="connsiteX1566" fmla="*/ 1254633 w 1933575"/>
              <a:gd name="connsiteY1566" fmla="*/ 619227 h 1590675"/>
              <a:gd name="connsiteX1567" fmla="*/ 1235678 w 1933575"/>
              <a:gd name="connsiteY1567" fmla="*/ 598844 h 1590675"/>
              <a:gd name="connsiteX1568" fmla="*/ 1256728 w 1933575"/>
              <a:gd name="connsiteY1568" fmla="*/ 579127 h 1590675"/>
              <a:gd name="connsiteX1569" fmla="*/ 1275683 w 1933575"/>
              <a:gd name="connsiteY1569" fmla="*/ 599511 h 1590675"/>
              <a:gd name="connsiteX1570" fmla="*/ 1730597 w 1933575"/>
              <a:gd name="connsiteY1570" fmla="*/ 1252735 h 1590675"/>
              <a:gd name="connsiteX1571" fmla="*/ 1711357 w 1933575"/>
              <a:gd name="connsiteY1571" fmla="*/ 1273119 h 1590675"/>
              <a:gd name="connsiteX1572" fmla="*/ 1690211 w 1933575"/>
              <a:gd name="connsiteY1572" fmla="*/ 1253211 h 1590675"/>
              <a:gd name="connsiteX1573" fmla="*/ 1710881 w 1933575"/>
              <a:gd name="connsiteY1573" fmla="*/ 1232828 h 1590675"/>
              <a:gd name="connsiteX1574" fmla="*/ 1730597 w 1933575"/>
              <a:gd name="connsiteY1574" fmla="*/ 1252735 h 1590675"/>
              <a:gd name="connsiteX1575" fmla="*/ 1762220 w 1933575"/>
              <a:gd name="connsiteY1575" fmla="*/ 1443806 h 1590675"/>
              <a:gd name="connsiteX1576" fmla="*/ 1741265 w 1933575"/>
              <a:gd name="connsiteY1576" fmla="*/ 1423709 h 1590675"/>
              <a:gd name="connsiteX1577" fmla="*/ 1761649 w 1933575"/>
              <a:gd name="connsiteY1577" fmla="*/ 1403135 h 1590675"/>
              <a:gd name="connsiteX1578" fmla="*/ 1781842 w 1933575"/>
              <a:gd name="connsiteY1578" fmla="*/ 1422471 h 1590675"/>
              <a:gd name="connsiteX1579" fmla="*/ 1762220 w 1933575"/>
              <a:gd name="connsiteY1579" fmla="*/ 1443806 h 1590675"/>
              <a:gd name="connsiteX1580" fmla="*/ 985742 w 1933575"/>
              <a:gd name="connsiteY1580" fmla="*/ 386151 h 1590675"/>
              <a:gd name="connsiteX1581" fmla="*/ 966121 w 1933575"/>
              <a:gd name="connsiteY1581" fmla="*/ 405962 h 1590675"/>
              <a:gd name="connsiteX1582" fmla="*/ 945928 w 1933575"/>
              <a:gd name="connsiteY1582" fmla="*/ 385293 h 1590675"/>
              <a:gd name="connsiteX1583" fmla="*/ 966311 w 1933575"/>
              <a:gd name="connsiteY1583" fmla="*/ 366148 h 1590675"/>
              <a:gd name="connsiteX1584" fmla="*/ 985742 w 1933575"/>
              <a:gd name="connsiteY1584" fmla="*/ 386151 h 1590675"/>
              <a:gd name="connsiteX1585" fmla="*/ 665131 w 1933575"/>
              <a:gd name="connsiteY1585" fmla="*/ 229750 h 1590675"/>
              <a:gd name="connsiteX1586" fmla="*/ 684467 w 1933575"/>
              <a:gd name="connsiteY1586" fmla="*/ 249943 h 1590675"/>
              <a:gd name="connsiteX1587" fmla="*/ 663226 w 1933575"/>
              <a:gd name="connsiteY1587" fmla="*/ 269660 h 1590675"/>
              <a:gd name="connsiteX1588" fmla="*/ 644557 w 1933575"/>
              <a:gd name="connsiteY1588" fmla="*/ 248800 h 1590675"/>
              <a:gd name="connsiteX1589" fmla="*/ 665131 w 1933575"/>
              <a:gd name="connsiteY1589" fmla="*/ 229750 h 1590675"/>
              <a:gd name="connsiteX1590" fmla="*/ 1793939 w 1933575"/>
              <a:gd name="connsiteY1590" fmla="*/ 1590587 h 1590675"/>
              <a:gd name="connsiteX1591" fmla="*/ 1813274 w 1933575"/>
              <a:gd name="connsiteY1591" fmla="*/ 1576966 h 1590675"/>
              <a:gd name="connsiteX1592" fmla="*/ 1831562 w 1933575"/>
              <a:gd name="connsiteY1592" fmla="*/ 1590587 h 1590675"/>
              <a:gd name="connsiteX1593" fmla="*/ 1793939 w 1933575"/>
              <a:gd name="connsiteY1593" fmla="*/ 1590587 h 1590675"/>
              <a:gd name="connsiteX1594" fmla="*/ 1548384 w 1933575"/>
              <a:gd name="connsiteY1594" fmla="*/ 895262 h 1590675"/>
              <a:gd name="connsiteX1595" fmla="*/ 1528096 w 1933575"/>
              <a:gd name="connsiteY1595" fmla="*/ 914597 h 1590675"/>
              <a:gd name="connsiteX1596" fmla="*/ 1508760 w 1933575"/>
              <a:gd name="connsiteY1596" fmla="*/ 894309 h 1590675"/>
              <a:gd name="connsiteX1597" fmla="*/ 1529048 w 1933575"/>
              <a:gd name="connsiteY1597" fmla="*/ 874973 h 1590675"/>
              <a:gd name="connsiteX1598" fmla="*/ 1548384 w 1933575"/>
              <a:gd name="connsiteY1598" fmla="*/ 895262 h 1590675"/>
              <a:gd name="connsiteX1599" fmla="*/ 130207 w 1933575"/>
              <a:gd name="connsiteY1599" fmla="*/ 153455 h 1590675"/>
              <a:gd name="connsiteX1600" fmla="*/ 110204 w 1933575"/>
              <a:gd name="connsiteY1600" fmla="*/ 172981 h 1590675"/>
              <a:gd name="connsiteX1601" fmla="*/ 90392 w 1933575"/>
              <a:gd name="connsiteY1601" fmla="*/ 151931 h 1590675"/>
              <a:gd name="connsiteX1602" fmla="*/ 111062 w 1933575"/>
              <a:gd name="connsiteY1602" fmla="*/ 133167 h 1590675"/>
              <a:gd name="connsiteX1603" fmla="*/ 130207 w 1933575"/>
              <a:gd name="connsiteY1603" fmla="*/ 153455 h 1590675"/>
              <a:gd name="connsiteX1604" fmla="*/ 1416939 w 1933575"/>
              <a:gd name="connsiteY1604" fmla="*/ 706953 h 1590675"/>
              <a:gd name="connsiteX1605" fmla="*/ 1398175 w 1933575"/>
              <a:gd name="connsiteY1605" fmla="*/ 726384 h 1590675"/>
              <a:gd name="connsiteX1606" fmla="*/ 1378744 w 1933575"/>
              <a:gd name="connsiteY1606" fmla="*/ 707619 h 1590675"/>
              <a:gd name="connsiteX1607" fmla="*/ 1397508 w 1933575"/>
              <a:gd name="connsiteY1607" fmla="*/ 688188 h 1590675"/>
              <a:gd name="connsiteX1608" fmla="*/ 1416939 w 1933575"/>
              <a:gd name="connsiteY1608" fmla="*/ 706953 h 1590675"/>
              <a:gd name="connsiteX1609" fmla="*/ 1482852 w 1933575"/>
              <a:gd name="connsiteY1609" fmla="*/ 800393 h 1590675"/>
              <a:gd name="connsiteX1610" fmla="*/ 1463421 w 1933575"/>
              <a:gd name="connsiteY1610" fmla="*/ 820681 h 1590675"/>
              <a:gd name="connsiteX1611" fmla="*/ 1443609 w 1933575"/>
              <a:gd name="connsiteY1611" fmla="*/ 800869 h 1590675"/>
              <a:gd name="connsiteX1612" fmla="*/ 1462183 w 1933575"/>
              <a:gd name="connsiteY1612" fmla="*/ 781438 h 1590675"/>
              <a:gd name="connsiteX1613" fmla="*/ 1482852 w 1933575"/>
              <a:gd name="connsiteY1613" fmla="*/ 800393 h 1590675"/>
              <a:gd name="connsiteX1614" fmla="*/ 1593532 w 1933575"/>
              <a:gd name="connsiteY1614" fmla="*/ 1005466 h 1590675"/>
              <a:gd name="connsiteX1615" fmla="*/ 1574197 w 1933575"/>
              <a:gd name="connsiteY1615" fmla="*/ 985083 h 1590675"/>
              <a:gd name="connsiteX1616" fmla="*/ 1594866 w 1933575"/>
              <a:gd name="connsiteY1616" fmla="*/ 966223 h 1590675"/>
              <a:gd name="connsiteX1617" fmla="*/ 1613440 w 1933575"/>
              <a:gd name="connsiteY1617" fmla="*/ 985749 h 1590675"/>
              <a:gd name="connsiteX1618" fmla="*/ 1593532 w 1933575"/>
              <a:gd name="connsiteY1618" fmla="*/ 1005466 h 1590675"/>
              <a:gd name="connsiteX1619" fmla="*/ 50006 w 1933575"/>
              <a:gd name="connsiteY1619" fmla="*/ 138786 h 1590675"/>
              <a:gd name="connsiteX1620" fmla="*/ 31052 w 1933575"/>
              <a:gd name="connsiteY1620" fmla="*/ 158122 h 1590675"/>
              <a:gd name="connsiteX1621" fmla="*/ 11335 w 1933575"/>
              <a:gd name="connsiteY1621" fmla="*/ 138120 h 1590675"/>
              <a:gd name="connsiteX1622" fmla="*/ 31052 w 1933575"/>
              <a:gd name="connsiteY1622" fmla="*/ 119451 h 1590675"/>
              <a:gd name="connsiteX1623" fmla="*/ 50006 w 1933575"/>
              <a:gd name="connsiteY1623" fmla="*/ 138786 h 1590675"/>
              <a:gd name="connsiteX1624" fmla="*/ 760762 w 1933575"/>
              <a:gd name="connsiteY1624" fmla="*/ 263278 h 1590675"/>
              <a:gd name="connsiteX1625" fmla="*/ 741045 w 1933575"/>
              <a:gd name="connsiteY1625" fmla="*/ 283376 h 1590675"/>
              <a:gd name="connsiteX1626" fmla="*/ 721614 w 1933575"/>
              <a:gd name="connsiteY1626" fmla="*/ 264421 h 1590675"/>
              <a:gd name="connsiteX1627" fmla="*/ 741331 w 1933575"/>
              <a:gd name="connsiteY1627" fmla="*/ 244323 h 1590675"/>
              <a:gd name="connsiteX1628" fmla="*/ 760762 w 1933575"/>
              <a:gd name="connsiteY1628" fmla="*/ 263278 h 1590675"/>
              <a:gd name="connsiteX1629" fmla="*/ 1678400 w 1933575"/>
              <a:gd name="connsiteY1629" fmla="*/ 1079952 h 1590675"/>
              <a:gd name="connsiteX1630" fmla="*/ 1658969 w 1933575"/>
              <a:gd name="connsiteY1630" fmla="*/ 1098716 h 1590675"/>
              <a:gd name="connsiteX1631" fmla="*/ 1640205 w 1933575"/>
              <a:gd name="connsiteY1631" fmla="*/ 1079285 h 1590675"/>
              <a:gd name="connsiteX1632" fmla="*/ 1659636 w 1933575"/>
              <a:gd name="connsiteY1632" fmla="*/ 1060521 h 1590675"/>
              <a:gd name="connsiteX1633" fmla="*/ 1678400 w 1933575"/>
              <a:gd name="connsiteY1633" fmla="*/ 1079952 h 1590675"/>
              <a:gd name="connsiteX1634" fmla="*/ 1827371 w 1933575"/>
              <a:gd name="connsiteY1634" fmla="*/ 1498766 h 1590675"/>
              <a:gd name="connsiteX1635" fmla="*/ 1845278 w 1933575"/>
              <a:gd name="connsiteY1635" fmla="*/ 1518959 h 1590675"/>
              <a:gd name="connsiteX1636" fmla="*/ 1825943 w 1933575"/>
              <a:gd name="connsiteY1636" fmla="*/ 1535532 h 1590675"/>
              <a:gd name="connsiteX1637" fmla="*/ 1808702 w 1933575"/>
              <a:gd name="connsiteY1637" fmla="*/ 1515435 h 1590675"/>
              <a:gd name="connsiteX1638" fmla="*/ 1827371 w 1933575"/>
              <a:gd name="connsiteY1638" fmla="*/ 1498766 h 1590675"/>
              <a:gd name="connsiteX1639" fmla="*/ 1775270 w 1933575"/>
              <a:gd name="connsiteY1639" fmla="*/ 1365606 h 1590675"/>
              <a:gd name="connsiteX1640" fmla="*/ 1756982 w 1933575"/>
              <a:gd name="connsiteY1640" fmla="*/ 1345889 h 1590675"/>
              <a:gd name="connsiteX1641" fmla="*/ 1776984 w 1933575"/>
              <a:gd name="connsiteY1641" fmla="*/ 1328078 h 1590675"/>
              <a:gd name="connsiteX1642" fmla="*/ 1794510 w 1933575"/>
              <a:gd name="connsiteY1642" fmla="*/ 1346937 h 1590675"/>
              <a:gd name="connsiteX1643" fmla="*/ 1775270 w 1933575"/>
              <a:gd name="connsiteY1643" fmla="*/ 1365606 h 1590675"/>
              <a:gd name="connsiteX1644" fmla="*/ 1189673 w 1933575"/>
              <a:gd name="connsiteY1644" fmla="*/ 489402 h 1590675"/>
              <a:gd name="connsiteX1645" fmla="*/ 1209199 w 1933575"/>
              <a:gd name="connsiteY1645" fmla="*/ 507880 h 1590675"/>
              <a:gd name="connsiteX1646" fmla="*/ 1190339 w 1933575"/>
              <a:gd name="connsiteY1646" fmla="*/ 526930 h 1590675"/>
              <a:gd name="connsiteX1647" fmla="*/ 1171670 w 1933575"/>
              <a:gd name="connsiteY1647" fmla="*/ 509213 h 1590675"/>
              <a:gd name="connsiteX1648" fmla="*/ 1189673 w 1933575"/>
              <a:gd name="connsiteY1648" fmla="*/ 489402 h 1590675"/>
              <a:gd name="connsiteX1649" fmla="*/ 1044797 w 1933575"/>
              <a:gd name="connsiteY1649" fmla="*/ 381769 h 1590675"/>
              <a:gd name="connsiteX1650" fmla="*/ 1063752 w 1933575"/>
              <a:gd name="connsiteY1650" fmla="*/ 401010 h 1590675"/>
              <a:gd name="connsiteX1651" fmla="*/ 1045274 w 1933575"/>
              <a:gd name="connsiteY1651" fmla="*/ 418631 h 1590675"/>
              <a:gd name="connsiteX1652" fmla="*/ 1026986 w 1933575"/>
              <a:gd name="connsiteY1652" fmla="*/ 399486 h 1590675"/>
              <a:gd name="connsiteX1653" fmla="*/ 1044797 w 1933575"/>
              <a:gd name="connsiteY1653" fmla="*/ 381769 h 1590675"/>
              <a:gd name="connsiteX1654" fmla="*/ 838962 w 1933575"/>
              <a:gd name="connsiteY1654" fmla="*/ 277851 h 1590675"/>
              <a:gd name="connsiteX1655" fmla="*/ 821436 w 1933575"/>
              <a:gd name="connsiteY1655" fmla="*/ 296139 h 1590675"/>
              <a:gd name="connsiteX1656" fmla="*/ 802767 w 1933575"/>
              <a:gd name="connsiteY1656" fmla="*/ 277756 h 1590675"/>
              <a:gd name="connsiteX1657" fmla="*/ 820769 w 1933575"/>
              <a:gd name="connsiteY1657" fmla="*/ 260230 h 1590675"/>
              <a:gd name="connsiteX1658" fmla="*/ 838962 w 1933575"/>
              <a:gd name="connsiteY1658" fmla="*/ 277851 h 1590675"/>
              <a:gd name="connsiteX1659" fmla="*/ 899636 w 1933575"/>
              <a:gd name="connsiteY1659" fmla="*/ 274994 h 1590675"/>
              <a:gd name="connsiteX1660" fmla="*/ 917353 w 1933575"/>
              <a:gd name="connsiteY1660" fmla="*/ 291567 h 1590675"/>
              <a:gd name="connsiteX1661" fmla="*/ 901065 w 1933575"/>
              <a:gd name="connsiteY1661" fmla="*/ 309093 h 1590675"/>
              <a:gd name="connsiteX1662" fmla="*/ 883444 w 1933575"/>
              <a:gd name="connsiteY1662" fmla="*/ 292901 h 1590675"/>
              <a:gd name="connsiteX1663" fmla="*/ 899636 w 1933575"/>
              <a:gd name="connsiteY1663" fmla="*/ 274994 h 1590675"/>
              <a:gd name="connsiteX1664" fmla="*/ 1706975 w 1933575"/>
              <a:gd name="connsiteY1664" fmla="*/ 1173582 h 1590675"/>
              <a:gd name="connsiteX1665" fmla="*/ 1726121 w 1933575"/>
              <a:gd name="connsiteY1665" fmla="*/ 1155961 h 1590675"/>
              <a:gd name="connsiteX1666" fmla="*/ 1741932 w 1933575"/>
              <a:gd name="connsiteY1666" fmla="*/ 1175297 h 1590675"/>
              <a:gd name="connsiteX1667" fmla="*/ 1723835 w 1933575"/>
              <a:gd name="connsiteY1667" fmla="*/ 1190918 h 1590675"/>
              <a:gd name="connsiteX1668" fmla="*/ 1706975 w 1933575"/>
              <a:gd name="connsiteY1668" fmla="*/ 1173582 h 1590675"/>
              <a:gd name="connsiteX1669" fmla="*/ 1332643 w 1933575"/>
              <a:gd name="connsiteY1669" fmla="*/ 595701 h 1590675"/>
              <a:gd name="connsiteX1670" fmla="*/ 1349788 w 1933575"/>
              <a:gd name="connsiteY1670" fmla="*/ 613988 h 1590675"/>
              <a:gd name="connsiteX1671" fmla="*/ 1331405 w 1933575"/>
              <a:gd name="connsiteY1671" fmla="*/ 630848 h 1590675"/>
              <a:gd name="connsiteX1672" fmla="*/ 1314926 w 1933575"/>
              <a:gd name="connsiteY1672" fmla="*/ 613512 h 1590675"/>
              <a:gd name="connsiteX1673" fmla="*/ 1332643 w 1933575"/>
              <a:gd name="connsiteY1673" fmla="*/ 595701 h 1590675"/>
              <a:gd name="connsiteX1674" fmla="*/ 1808607 w 1933575"/>
              <a:gd name="connsiteY1674" fmla="*/ 1270833 h 1590675"/>
              <a:gd name="connsiteX1675" fmla="*/ 1789557 w 1933575"/>
              <a:gd name="connsiteY1675" fmla="*/ 1282834 h 1590675"/>
              <a:gd name="connsiteX1676" fmla="*/ 1773936 w 1933575"/>
              <a:gd name="connsiteY1676" fmla="*/ 1266832 h 1590675"/>
              <a:gd name="connsiteX1677" fmla="*/ 1790319 w 1933575"/>
              <a:gd name="connsiteY1677" fmla="*/ 1251497 h 1590675"/>
              <a:gd name="connsiteX1678" fmla="*/ 1808798 w 1933575"/>
              <a:gd name="connsiteY1678" fmla="*/ 1264355 h 1590675"/>
              <a:gd name="connsiteX1679" fmla="*/ 1808607 w 1933575"/>
              <a:gd name="connsiteY1679" fmla="*/ 1270833 h 1590675"/>
              <a:gd name="connsiteX1680" fmla="*/ 1860137 w 1933575"/>
              <a:gd name="connsiteY1680" fmla="*/ 1440854 h 1590675"/>
              <a:gd name="connsiteX1681" fmla="*/ 1841468 w 1933575"/>
              <a:gd name="connsiteY1681" fmla="*/ 1453808 h 1590675"/>
              <a:gd name="connsiteX1682" fmla="*/ 1824704 w 1933575"/>
              <a:gd name="connsiteY1682" fmla="*/ 1437044 h 1590675"/>
              <a:gd name="connsiteX1683" fmla="*/ 1841373 w 1933575"/>
              <a:gd name="connsiteY1683" fmla="*/ 1421709 h 1590675"/>
              <a:gd name="connsiteX1684" fmla="*/ 1860137 w 1933575"/>
              <a:gd name="connsiteY1684" fmla="*/ 1434377 h 1590675"/>
              <a:gd name="connsiteX1685" fmla="*/ 1860137 w 1933575"/>
              <a:gd name="connsiteY1685" fmla="*/ 1440854 h 1590675"/>
              <a:gd name="connsiteX1686" fmla="*/ 1143953 w 1933575"/>
              <a:gd name="connsiteY1686" fmla="*/ 417678 h 1590675"/>
              <a:gd name="connsiteX1687" fmla="*/ 1125284 w 1933575"/>
              <a:gd name="connsiteY1687" fmla="*/ 430632 h 1590675"/>
              <a:gd name="connsiteX1688" fmla="*/ 1108520 w 1933575"/>
              <a:gd name="connsiteY1688" fmla="*/ 413868 h 1590675"/>
              <a:gd name="connsiteX1689" fmla="*/ 1125188 w 1933575"/>
              <a:gd name="connsiteY1689" fmla="*/ 398533 h 1590675"/>
              <a:gd name="connsiteX1690" fmla="*/ 1143953 w 1933575"/>
              <a:gd name="connsiteY1690" fmla="*/ 411201 h 1590675"/>
              <a:gd name="connsiteX1691" fmla="*/ 1143953 w 1933575"/>
              <a:gd name="connsiteY1691" fmla="*/ 417678 h 1590675"/>
              <a:gd name="connsiteX1692" fmla="*/ 299657 w 1933575"/>
              <a:gd name="connsiteY1692" fmla="*/ 105735 h 1590675"/>
              <a:gd name="connsiteX1693" fmla="*/ 280511 w 1933575"/>
              <a:gd name="connsiteY1693" fmla="*/ 117927 h 1590675"/>
              <a:gd name="connsiteX1694" fmla="*/ 264414 w 1933575"/>
              <a:gd name="connsiteY1694" fmla="*/ 100591 h 1590675"/>
              <a:gd name="connsiteX1695" fmla="*/ 281654 w 1933575"/>
              <a:gd name="connsiteY1695" fmla="*/ 85827 h 1590675"/>
              <a:gd name="connsiteX1696" fmla="*/ 299942 w 1933575"/>
              <a:gd name="connsiteY1696" fmla="*/ 99258 h 1590675"/>
              <a:gd name="connsiteX1697" fmla="*/ 299657 w 1933575"/>
              <a:gd name="connsiteY1697" fmla="*/ 105735 h 1590675"/>
              <a:gd name="connsiteX1698" fmla="*/ 1627156 w 1933575"/>
              <a:gd name="connsiteY1698" fmla="*/ 911645 h 1590675"/>
              <a:gd name="connsiteX1699" fmla="*/ 1608773 w 1933575"/>
              <a:gd name="connsiteY1699" fmla="*/ 925075 h 1590675"/>
              <a:gd name="connsiteX1700" fmla="*/ 1591532 w 1933575"/>
              <a:gd name="connsiteY1700" fmla="*/ 908787 h 1590675"/>
              <a:gd name="connsiteX1701" fmla="*/ 1607820 w 1933575"/>
              <a:gd name="connsiteY1701" fmla="*/ 892976 h 1590675"/>
              <a:gd name="connsiteX1702" fmla="*/ 1626965 w 1933575"/>
              <a:gd name="connsiteY1702" fmla="*/ 905168 h 1590675"/>
              <a:gd name="connsiteX1703" fmla="*/ 1627156 w 1933575"/>
              <a:gd name="connsiteY1703" fmla="*/ 911645 h 1590675"/>
              <a:gd name="connsiteX1704" fmla="*/ 457486 w 1933575"/>
              <a:gd name="connsiteY1704" fmla="*/ 125356 h 1590675"/>
              <a:gd name="connsiteX1705" fmla="*/ 439769 w 1933575"/>
              <a:gd name="connsiteY1705" fmla="*/ 146787 h 1590675"/>
              <a:gd name="connsiteX1706" fmla="*/ 423386 w 1933575"/>
              <a:gd name="connsiteY1706" fmla="*/ 130690 h 1590675"/>
              <a:gd name="connsiteX1707" fmla="*/ 440055 w 1933575"/>
              <a:gd name="connsiteY1707" fmla="*/ 114021 h 1590675"/>
              <a:gd name="connsiteX1708" fmla="*/ 457486 w 1933575"/>
              <a:gd name="connsiteY1708" fmla="*/ 125356 h 1590675"/>
              <a:gd name="connsiteX1709" fmla="*/ 1561624 w 1933575"/>
              <a:gd name="connsiteY1709" fmla="*/ 818871 h 1590675"/>
              <a:gd name="connsiteX1710" fmla="*/ 1542574 w 1933575"/>
              <a:gd name="connsiteY1710" fmla="*/ 831349 h 1590675"/>
              <a:gd name="connsiteX1711" fmla="*/ 1526191 w 1933575"/>
              <a:gd name="connsiteY1711" fmla="*/ 814204 h 1590675"/>
              <a:gd name="connsiteX1712" fmla="*/ 1543241 w 1933575"/>
              <a:gd name="connsiteY1712" fmla="*/ 799250 h 1590675"/>
              <a:gd name="connsiteX1713" fmla="*/ 1561719 w 1933575"/>
              <a:gd name="connsiteY1713" fmla="*/ 812394 h 1590675"/>
              <a:gd name="connsiteX1714" fmla="*/ 1561624 w 1933575"/>
              <a:gd name="connsiteY1714" fmla="*/ 818871 h 1590675"/>
              <a:gd name="connsiteX1715" fmla="*/ 1266920 w 1933575"/>
              <a:gd name="connsiteY1715" fmla="*/ 541218 h 1590675"/>
              <a:gd name="connsiteX1716" fmla="*/ 1254157 w 1933575"/>
              <a:gd name="connsiteY1716" fmla="*/ 522644 h 1590675"/>
              <a:gd name="connsiteX1717" fmla="*/ 1269587 w 1933575"/>
              <a:gd name="connsiteY1717" fmla="*/ 506356 h 1590675"/>
              <a:gd name="connsiteX1718" fmla="*/ 1285589 w 1933575"/>
              <a:gd name="connsiteY1718" fmla="*/ 522072 h 1590675"/>
              <a:gd name="connsiteX1719" fmla="*/ 1273493 w 1933575"/>
              <a:gd name="connsiteY1719" fmla="*/ 541122 h 1590675"/>
              <a:gd name="connsiteX1720" fmla="*/ 1266920 w 1933575"/>
              <a:gd name="connsiteY1720" fmla="*/ 541218 h 1590675"/>
              <a:gd name="connsiteX1721" fmla="*/ 538448 w 1933575"/>
              <a:gd name="connsiteY1721" fmla="*/ 147835 h 1590675"/>
              <a:gd name="connsiteX1722" fmla="*/ 519589 w 1933575"/>
              <a:gd name="connsiteY1722" fmla="*/ 160598 h 1590675"/>
              <a:gd name="connsiteX1723" fmla="*/ 503015 w 1933575"/>
              <a:gd name="connsiteY1723" fmla="*/ 143739 h 1590675"/>
              <a:gd name="connsiteX1724" fmla="*/ 519875 w 1933575"/>
              <a:gd name="connsiteY1724" fmla="*/ 128595 h 1590675"/>
              <a:gd name="connsiteX1725" fmla="*/ 538544 w 1933575"/>
              <a:gd name="connsiteY1725" fmla="*/ 141453 h 1590675"/>
              <a:gd name="connsiteX1726" fmla="*/ 538448 w 1933575"/>
              <a:gd name="connsiteY1726" fmla="*/ 147835 h 1590675"/>
              <a:gd name="connsiteX1727" fmla="*/ 355664 w 1933575"/>
              <a:gd name="connsiteY1727" fmla="*/ 98495 h 1590675"/>
              <a:gd name="connsiteX1728" fmla="*/ 377000 w 1933575"/>
              <a:gd name="connsiteY1728" fmla="*/ 116307 h 1590675"/>
              <a:gd name="connsiteX1729" fmla="*/ 360807 w 1933575"/>
              <a:gd name="connsiteY1729" fmla="*/ 132595 h 1590675"/>
              <a:gd name="connsiteX1730" fmla="*/ 344234 w 1933575"/>
              <a:gd name="connsiteY1730" fmla="*/ 115831 h 1590675"/>
              <a:gd name="connsiteX1731" fmla="*/ 355664 w 1933575"/>
              <a:gd name="connsiteY1731" fmla="*/ 98495 h 1590675"/>
              <a:gd name="connsiteX1732" fmla="*/ 1495901 w 1933575"/>
              <a:gd name="connsiteY1732" fmla="*/ 724097 h 1590675"/>
              <a:gd name="connsiteX1733" fmla="*/ 1477613 w 1933575"/>
              <a:gd name="connsiteY1733" fmla="*/ 736861 h 1590675"/>
              <a:gd name="connsiteX1734" fmla="*/ 1462088 w 1933575"/>
              <a:gd name="connsiteY1734" fmla="*/ 721526 h 1590675"/>
              <a:gd name="connsiteX1735" fmla="*/ 1476470 w 1933575"/>
              <a:gd name="connsiteY1735" fmla="*/ 706381 h 1590675"/>
              <a:gd name="connsiteX1736" fmla="*/ 1495616 w 1933575"/>
              <a:gd name="connsiteY1736" fmla="*/ 717335 h 1590675"/>
              <a:gd name="connsiteX1737" fmla="*/ 1495901 w 1933575"/>
              <a:gd name="connsiteY1737" fmla="*/ 724097 h 1590675"/>
              <a:gd name="connsiteX1738" fmla="*/ 595789 w 1933575"/>
              <a:gd name="connsiteY1738" fmla="*/ 177077 h 1590675"/>
              <a:gd name="connsiteX1739" fmla="*/ 583692 w 1933575"/>
              <a:gd name="connsiteY1739" fmla="*/ 158312 h 1590675"/>
              <a:gd name="connsiteX1740" fmla="*/ 599599 w 1933575"/>
              <a:gd name="connsiteY1740" fmla="*/ 143454 h 1590675"/>
              <a:gd name="connsiteX1741" fmla="*/ 614077 w 1933575"/>
              <a:gd name="connsiteY1741" fmla="*/ 158408 h 1590675"/>
              <a:gd name="connsiteX1742" fmla="*/ 602456 w 1933575"/>
              <a:gd name="connsiteY1742" fmla="*/ 177077 h 1590675"/>
              <a:gd name="connsiteX1743" fmla="*/ 595789 w 1933575"/>
              <a:gd name="connsiteY1743" fmla="*/ 177077 h 1590675"/>
              <a:gd name="connsiteX1744" fmla="*/ 219456 w 1933575"/>
              <a:gd name="connsiteY1744" fmla="*/ 91447 h 1590675"/>
              <a:gd name="connsiteX1745" fmla="*/ 200406 w 1933575"/>
              <a:gd name="connsiteY1745" fmla="*/ 103068 h 1590675"/>
              <a:gd name="connsiteX1746" fmla="*/ 185928 w 1933575"/>
              <a:gd name="connsiteY1746" fmla="*/ 86780 h 1590675"/>
              <a:gd name="connsiteX1747" fmla="*/ 201263 w 1933575"/>
              <a:gd name="connsiteY1747" fmla="*/ 72683 h 1590675"/>
              <a:gd name="connsiteX1748" fmla="*/ 219647 w 1933575"/>
              <a:gd name="connsiteY1748" fmla="*/ 84779 h 1590675"/>
              <a:gd name="connsiteX1749" fmla="*/ 219456 w 1933575"/>
              <a:gd name="connsiteY1749" fmla="*/ 91447 h 1590675"/>
              <a:gd name="connsiteX1750" fmla="*/ 1691354 w 1933575"/>
              <a:gd name="connsiteY1750" fmla="*/ 1003752 h 1590675"/>
              <a:gd name="connsiteX1751" fmla="*/ 1672590 w 1933575"/>
              <a:gd name="connsiteY1751" fmla="*/ 1014610 h 1590675"/>
              <a:gd name="connsiteX1752" fmla="*/ 1658588 w 1933575"/>
              <a:gd name="connsiteY1752" fmla="*/ 999561 h 1590675"/>
              <a:gd name="connsiteX1753" fmla="*/ 1674400 w 1933575"/>
              <a:gd name="connsiteY1753" fmla="*/ 984892 h 1590675"/>
              <a:gd name="connsiteX1754" fmla="*/ 1691450 w 1933575"/>
              <a:gd name="connsiteY1754" fmla="*/ 997275 h 1590675"/>
              <a:gd name="connsiteX1755" fmla="*/ 1691354 w 1933575"/>
              <a:gd name="connsiteY1755" fmla="*/ 1003752 h 1590675"/>
              <a:gd name="connsiteX1756" fmla="*/ 984123 w 1933575"/>
              <a:gd name="connsiteY1756" fmla="*/ 289186 h 1590675"/>
              <a:gd name="connsiteX1757" fmla="*/ 994601 w 1933575"/>
              <a:gd name="connsiteY1757" fmla="*/ 307188 h 1590675"/>
              <a:gd name="connsiteX1758" fmla="*/ 979361 w 1933575"/>
              <a:gd name="connsiteY1758" fmla="*/ 321476 h 1590675"/>
              <a:gd name="connsiteX1759" fmla="*/ 965454 w 1933575"/>
              <a:gd name="connsiteY1759" fmla="*/ 305950 h 1590675"/>
              <a:gd name="connsiteX1760" fmla="*/ 977551 w 1933575"/>
              <a:gd name="connsiteY1760" fmla="*/ 288900 h 1590675"/>
              <a:gd name="connsiteX1761" fmla="*/ 984123 w 1933575"/>
              <a:gd name="connsiteY1761" fmla="*/ 289186 h 1590675"/>
              <a:gd name="connsiteX1762" fmla="*/ 1755648 w 1933575"/>
              <a:gd name="connsiteY1762" fmla="*/ 1097859 h 1590675"/>
              <a:gd name="connsiteX1763" fmla="*/ 1738884 w 1933575"/>
              <a:gd name="connsiteY1763" fmla="*/ 1107955 h 1590675"/>
              <a:gd name="connsiteX1764" fmla="*/ 1724406 w 1933575"/>
              <a:gd name="connsiteY1764" fmla="*/ 1093191 h 1590675"/>
              <a:gd name="connsiteX1765" fmla="*/ 1740122 w 1933575"/>
              <a:gd name="connsiteY1765" fmla="*/ 1079761 h 1590675"/>
              <a:gd name="connsiteX1766" fmla="*/ 1755934 w 1933575"/>
              <a:gd name="connsiteY1766" fmla="*/ 1091286 h 1590675"/>
              <a:gd name="connsiteX1767" fmla="*/ 1755648 w 1933575"/>
              <a:gd name="connsiteY1767" fmla="*/ 1097859 h 1590675"/>
              <a:gd name="connsiteX1768" fmla="*/ 1415415 w 1933575"/>
              <a:gd name="connsiteY1768" fmla="*/ 610750 h 1590675"/>
              <a:gd name="connsiteX1769" fmla="*/ 1426083 w 1933575"/>
              <a:gd name="connsiteY1769" fmla="*/ 627133 h 1590675"/>
              <a:gd name="connsiteX1770" fmla="*/ 1411891 w 1933575"/>
              <a:gd name="connsiteY1770" fmla="*/ 642183 h 1590675"/>
              <a:gd name="connsiteX1771" fmla="*/ 1397889 w 1933575"/>
              <a:gd name="connsiteY1771" fmla="*/ 627038 h 1590675"/>
              <a:gd name="connsiteX1772" fmla="*/ 1408748 w 1933575"/>
              <a:gd name="connsiteY1772" fmla="*/ 610750 h 1590675"/>
              <a:gd name="connsiteX1773" fmla="*/ 1415415 w 1933575"/>
              <a:gd name="connsiteY1773" fmla="*/ 610750 h 1590675"/>
              <a:gd name="connsiteX1774" fmla="*/ 120777 w 1933575"/>
              <a:gd name="connsiteY1774" fmla="*/ 90304 h 1590675"/>
              <a:gd name="connsiteX1775" fmla="*/ 110395 w 1933575"/>
              <a:gd name="connsiteY1775" fmla="*/ 73730 h 1590675"/>
              <a:gd name="connsiteX1776" fmla="*/ 124873 w 1933575"/>
              <a:gd name="connsiteY1776" fmla="*/ 58967 h 1590675"/>
              <a:gd name="connsiteX1777" fmla="*/ 138589 w 1933575"/>
              <a:gd name="connsiteY1777" fmla="*/ 74397 h 1590675"/>
              <a:gd name="connsiteX1778" fmla="*/ 127349 w 1933575"/>
              <a:gd name="connsiteY1778" fmla="*/ 90495 h 1590675"/>
              <a:gd name="connsiteX1779" fmla="*/ 120777 w 1933575"/>
              <a:gd name="connsiteY1779" fmla="*/ 90304 h 1590675"/>
              <a:gd name="connsiteX1780" fmla="*/ 693325 w 1933575"/>
              <a:gd name="connsiteY1780" fmla="*/ 176124 h 1590675"/>
              <a:gd name="connsiteX1781" fmla="*/ 675894 w 1933575"/>
              <a:gd name="connsiteY1781" fmla="*/ 187459 h 1590675"/>
              <a:gd name="connsiteX1782" fmla="*/ 660845 w 1933575"/>
              <a:gd name="connsiteY1782" fmla="*/ 172981 h 1590675"/>
              <a:gd name="connsiteX1783" fmla="*/ 675704 w 1933575"/>
              <a:gd name="connsiteY1783" fmla="*/ 158312 h 1590675"/>
              <a:gd name="connsiteX1784" fmla="*/ 693325 w 1933575"/>
              <a:gd name="connsiteY1784" fmla="*/ 169457 h 1590675"/>
              <a:gd name="connsiteX1785" fmla="*/ 693325 w 1933575"/>
              <a:gd name="connsiteY1785" fmla="*/ 176124 h 1590675"/>
              <a:gd name="connsiteX1786" fmla="*/ 772097 w 1933575"/>
              <a:gd name="connsiteY1786" fmla="*/ 189745 h 1590675"/>
              <a:gd name="connsiteX1787" fmla="*/ 756190 w 1933575"/>
              <a:gd name="connsiteY1787" fmla="*/ 200413 h 1590675"/>
              <a:gd name="connsiteX1788" fmla="*/ 741331 w 1933575"/>
              <a:gd name="connsiteY1788" fmla="*/ 187650 h 1590675"/>
              <a:gd name="connsiteX1789" fmla="*/ 755142 w 1933575"/>
              <a:gd name="connsiteY1789" fmla="*/ 173743 h 1590675"/>
              <a:gd name="connsiteX1790" fmla="*/ 771906 w 1933575"/>
              <a:gd name="connsiteY1790" fmla="*/ 183173 h 1590675"/>
              <a:gd name="connsiteX1791" fmla="*/ 772097 w 1933575"/>
              <a:gd name="connsiteY1791" fmla="*/ 189745 h 1590675"/>
              <a:gd name="connsiteX1792" fmla="*/ 1871567 w 1933575"/>
              <a:gd name="connsiteY1792" fmla="*/ 1361796 h 1590675"/>
              <a:gd name="connsiteX1793" fmla="*/ 1854708 w 1933575"/>
              <a:gd name="connsiteY1793" fmla="*/ 1371226 h 1590675"/>
              <a:gd name="connsiteX1794" fmla="*/ 1842326 w 1933575"/>
              <a:gd name="connsiteY1794" fmla="*/ 1358463 h 1590675"/>
              <a:gd name="connsiteX1795" fmla="*/ 1855661 w 1933575"/>
              <a:gd name="connsiteY1795" fmla="*/ 1344937 h 1590675"/>
              <a:gd name="connsiteX1796" fmla="*/ 1871758 w 1933575"/>
              <a:gd name="connsiteY1796" fmla="*/ 1355319 h 1590675"/>
              <a:gd name="connsiteX1797" fmla="*/ 1871567 w 1933575"/>
              <a:gd name="connsiteY1797" fmla="*/ 1361796 h 1590675"/>
              <a:gd name="connsiteX1798" fmla="*/ 1907096 w 1933575"/>
              <a:gd name="connsiteY1798" fmla="*/ 1551153 h 1590675"/>
              <a:gd name="connsiteX1799" fmla="*/ 1893761 w 1933575"/>
              <a:gd name="connsiteY1799" fmla="*/ 1532008 h 1590675"/>
              <a:gd name="connsiteX1800" fmla="*/ 1906143 w 1933575"/>
              <a:gd name="connsiteY1800" fmla="*/ 1517911 h 1590675"/>
              <a:gd name="connsiteX1801" fmla="*/ 1919288 w 1933575"/>
              <a:gd name="connsiteY1801" fmla="*/ 1531341 h 1590675"/>
              <a:gd name="connsiteX1802" fmla="*/ 1907096 w 1933575"/>
              <a:gd name="connsiteY1802" fmla="*/ 1551153 h 1590675"/>
              <a:gd name="connsiteX1803" fmla="*/ 64580 w 1933575"/>
              <a:gd name="connsiteY1803" fmla="*/ 59348 h 1590675"/>
              <a:gd name="connsiteX1804" fmla="*/ 45244 w 1933575"/>
              <a:gd name="connsiteY1804" fmla="*/ 72111 h 1590675"/>
              <a:gd name="connsiteX1805" fmla="*/ 30956 w 1933575"/>
              <a:gd name="connsiteY1805" fmla="*/ 58300 h 1590675"/>
              <a:gd name="connsiteX1806" fmla="*/ 45339 w 1933575"/>
              <a:gd name="connsiteY1806" fmla="*/ 46108 h 1590675"/>
              <a:gd name="connsiteX1807" fmla="*/ 64580 w 1933575"/>
              <a:gd name="connsiteY1807" fmla="*/ 59348 h 1590675"/>
              <a:gd name="connsiteX1808" fmla="*/ 1224153 w 1933575"/>
              <a:gd name="connsiteY1808" fmla="*/ 429680 h 1590675"/>
              <a:gd name="connsiteX1809" fmla="*/ 1204436 w 1933575"/>
              <a:gd name="connsiteY1809" fmla="*/ 441681 h 1590675"/>
              <a:gd name="connsiteX1810" fmla="*/ 1190720 w 1933575"/>
              <a:gd name="connsiteY1810" fmla="*/ 427298 h 1590675"/>
              <a:gd name="connsiteX1811" fmla="*/ 1205579 w 1933575"/>
              <a:gd name="connsiteY1811" fmla="*/ 415678 h 1590675"/>
              <a:gd name="connsiteX1812" fmla="*/ 1224153 w 1933575"/>
              <a:gd name="connsiteY1812" fmla="*/ 429680 h 1590675"/>
              <a:gd name="connsiteX1813" fmla="*/ 1074706 w 1933575"/>
              <a:gd name="connsiteY1813" fmla="*/ 323952 h 1590675"/>
              <a:gd name="connsiteX1814" fmla="*/ 1058990 w 1933575"/>
              <a:gd name="connsiteY1814" fmla="*/ 333096 h 1590675"/>
              <a:gd name="connsiteX1815" fmla="*/ 1047179 w 1933575"/>
              <a:gd name="connsiteY1815" fmla="*/ 319571 h 1590675"/>
              <a:gd name="connsiteX1816" fmla="*/ 1059561 w 1933575"/>
              <a:gd name="connsiteY1816" fmla="*/ 308236 h 1590675"/>
              <a:gd name="connsiteX1817" fmla="*/ 1074896 w 1933575"/>
              <a:gd name="connsiteY1817" fmla="*/ 318142 h 1590675"/>
              <a:gd name="connsiteX1818" fmla="*/ 1074706 w 1933575"/>
              <a:gd name="connsiteY1818" fmla="*/ 323952 h 1590675"/>
              <a:gd name="connsiteX1819" fmla="*/ 835533 w 1933575"/>
              <a:gd name="connsiteY1819" fmla="*/ 216510 h 1590675"/>
              <a:gd name="connsiteX1820" fmla="*/ 823055 w 1933575"/>
              <a:gd name="connsiteY1820" fmla="*/ 199175 h 1590675"/>
              <a:gd name="connsiteX1821" fmla="*/ 834009 w 1933575"/>
              <a:gd name="connsiteY1821" fmla="*/ 185649 h 1590675"/>
              <a:gd name="connsiteX1822" fmla="*/ 847058 w 1933575"/>
              <a:gd name="connsiteY1822" fmla="*/ 198603 h 1590675"/>
              <a:gd name="connsiteX1823" fmla="*/ 835533 w 1933575"/>
              <a:gd name="connsiteY1823" fmla="*/ 216510 h 1590675"/>
              <a:gd name="connsiteX1824" fmla="*/ 1806512 w 1933575"/>
              <a:gd name="connsiteY1824" fmla="*/ 1172249 h 1590675"/>
              <a:gd name="connsiteX1825" fmla="*/ 1816608 w 1933575"/>
              <a:gd name="connsiteY1825" fmla="*/ 1187298 h 1590675"/>
              <a:gd name="connsiteX1826" fmla="*/ 1803845 w 1933575"/>
              <a:gd name="connsiteY1826" fmla="*/ 1199967 h 1590675"/>
              <a:gd name="connsiteX1827" fmla="*/ 1791748 w 1933575"/>
              <a:gd name="connsiteY1827" fmla="*/ 1188441 h 1590675"/>
              <a:gd name="connsiteX1828" fmla="*/ 1800606 w 1933575"/>
              <a:gd name="connsiteY1828" fmla="*/ 1172535 h 1590675"/>
              <a:gd name="connsiteX1829" fmla="*/ 1806512 w 1933575"/>
              <a:gd name="connsiteY1829" fmla="*/ 1172249 h 1590675"/>
              <a:gd name="connsiteX1830" fmla="*/ 1343882 w 1933575"/>
              <a:gd name="connsiteY1830" fmla="*/ 549123 h 1590675"/>
              <a:gd name="connsiteX1831" fmla="*/ 1334262 w 1933575"/>
              <a:gd name="connsiteY1831" fmla="*/ 533788 h 1590675"/>
              <a:gd name="connsiteX1832" fmla="*/ 1347311 w 1933575"/>
              <a:gd name="connsiteY1832" fmla="*/ 521501 h 1590675"/>
              <a:gd name="connsiteX1833" fmla="*/ 1359027 w 1933575"/>
              <a:gd name="connsiteY1833" fmla="*/ 533407 h 1590675"/>
              <a:gd name="connsiteX1834" fmla="*/ 1349693 w 1933575"/>
              <a:gd name="connsiteY1834" fmla="*/ 549123 h 1590675"/>
              <a:gd name="connsiteX1835" fmla="*/ 1343882 w 1933575"/>
              <a:gd name="connsiteY1835" fmla="*/ 549123 h 1590675"/>
              <a:gd name="connsiteX1836" fmla="*/ 914210 w 1933575"/>
              <a:gd name="connsiteY1836" fmla="*/ 196889 h 1590675"/>
              <a:gd name="connsiteX1837" fmla="*/ 924877 w 1933575"/>
              <a:gd name="connsiteY1837" fmla="*/ 212319 h 1590675"/>
              <a:gd name="connsiteX1838" fmla="*/ 914972 w 1933575"/>
              <a:gd name="connsiteY1838" fmla="*/ 223654 h 1590675"/>
              <a:gd name="connsiteX1839" fmla="*/ 904399 w 1933575"/>
              <a:gd name="connsiteY1839" fmla="*/ 212986 h 1590675"/>
              <a:gd name="connsiteX1840" fmla="*/ 914210 w 1933575"/>
              <a:gd name="connsiteY1840" fmla="*/ 196889 h 1590675"/>
              <a:gd name="connsiteX1841" fmla="*/ 1704785 w 1933575"/>
              <a:gd name="connsiteY1841" fmla="*/ 920503 h 1590675"/>
              <a:gd name="connsiteX1842" fmla="*/ 1687449 w 1933575"/>
              <a:gd name="connsiteY1842" fmla="*/ 931076 h 1590675"/>
              <a:gd name="connsiteX1843" fmla="*/ 1677067 w 1933575"/>
              <a:gd name="connsiteY1843" fmla="*/ 919551 h 1590675"/>
              <a:gd name="connsiteX1844" fmla="*/ 1687449 w 1933575"/>
              <a:gd name="connsiteY1844" fmla="*/ 909740 h 1590675"/>
              <a:gd name="connsiteX1845" fmla="*/ 1704785 w 1933575"/>
              <a:gd name="connsiteY1845" fmla="*/ 920503 h 1590675"/>
              <a:gd name="connsiteX1846" fmla="*/ 1280827 w 1933575"/>
              <a:gd name="connsiteY1846" fmla="*/ 458731 h 1590675"/>
              <a:gd name="connsiteX1847" fmla="*/ 1271111 w 1933575"/>
              <a:gd name="connsiteY1847" fmla="*/ 442634 h 1590675"/>
              <a:gd name="connsiteX1848" fmla="*/ 1281684 w 1933575"/>
              <a:gd name="connsiteY1848" fmla="*/ 431966 h 1590675"/>
              <a:gd name="connsiteX1849" fmla="*/ 1291590 w 1933575"/>
              <a:gd name="connsiteY1849" fmla="*/ 443301 h 1590675"/>
              <a:gd name="connsiteX1850" fmla="*/ 1280827 w 1933575"/>
              <a:gd name="connsiteY1850" fmla="*/ 458731 h 1590675"/>
              <a:gd name="connsiteX1851" fmla="*/ 1574006 w 1933575"/>
              <a:gd name="connsiteY1851" fmla="*/ 735337 h 1590675"/>
              <a:gd name="connsiteX1852" fmla="*/ 1556957 w 1933575"/>
              <a:gd name="connsiteY1852" fmla="*/ 746291 h 1590675"/>
              <a:gd name="connsiteX1853" fmla="*/ 1546289 w 1933575"/>
              <a:gd name="connsiteY1853" fmla="*/ 735051 h 1590675"/>
              <a:gd name="connsiteX1854" fmla="*/ 1556385 w 1933575"/>
              <a:gd name="connsiteY1854" fmla="*/ 724955 h 1590675"/>
              <a:gd name="connsiteX1855" fmla="*/ 1574006 w 1933575"/>
              <a:gd name="connsiteY1855" fmla="*/ 735337 h 1590675"/>
              <a:gd name="connsiteX1856" fmla="*/ 1621536 w 1933575"/>
              <a:gd name="connsiteY1856" fmla="*/ 812585 h 1590675"/>
              <a:gd name="connsiteX1857" fmla="*/ 1633157 w 1933575"/>
              <a:gd name="connsiteY1857" fmla="*/ 828492 h 1590675"/>
              <a:gd name="connsiteX1858" fmla="*/ 1622107 w 1933575"/>
              <a:gd name="connsiteY1858" fmla="*/ 841160 h 1590675"/>
              <a:gd name="connsiteX1859" fmla="*/ 1611440 w 1933575"/>
              <a:gd name="connsiteY1859" fmla="*/ 829635 h 1590675"/>
              <a:gd name="connsiteX1860" fmla="*/ 1621536 w 1933575"/>
              <a:gd name="connsiteY1860" fmla="*/ 812585 h 1590675"/>
              <a:gd name="connsiteX1861" fmla="*/ 453676 w 1933575"/>
              <a:gd name="connsiteY1861" fmla="*/ 64777 h 1590675"/>
              <a:gd name="connsiteX1862" fmla="*/ 444818 w 1933575"/>
              <a:gd name="connsiteY1862" fmla="*/ 50775 h 1590675"/>
              <a:gd name="connsiteX1863" fmla="*/ 455200 w 1933575"/>
              <a:gd name="connsiteY1863" fmla="*/ 40679 h 1590675"/>
              <a:gd name="connsiteX1864" fmla="*/ 463487 w 1933575"/>
              <a:gd name="connsiteY1864" fmla="*/ 51442 h 1590675"/>
              <a:gd name="connsiteX1865" fmla="*/ 453676 w 1933575"/>
              <a:gd name="connsiteY1865" fmla="*/ 64777 h 1590675"/>
              <a:gd name="connsiteX1866" fmla="*/ 1490663 w 1933575"/>
              <a:gd name="connsiteY1866" fmla="*/ 657327 h 1590675"/>
              <a:gd name="connsiteX1867" fmla="*/ 1481709 w 1933575"/>
              <a:gd name="connsiteY1867" fmla="*/ 641039 h 1590675"/>
              <a:gd name="connsiteX1868" fmla="*/ 1492949 w 1933575"/>
              <a:gd name="connsiteY1868" fmla="*/ 632181 h 1590675"/>
              <a:gd name="connsiteX1869" fmla="*/ 1501426 w 1933575"/>
              <a:gd name="connsiteY1869" fmla="*/ 642183 h 1590675"/>
              <a:gd name="connsiteX1870" fmla="*/ 1490663 w 1933575"/>
              <a:gd name="connsiteY1870" fmla="*/ 657327 h 1590675"/>
              <a:gd name="connsiteX1871" fmla="*/ 1936242 w 1933575"/>
              <a:gd name="connsiteY1871" fmla="*/ 1451046 h 1590675"/>
              <a:gd name="connsiteX1872" fmla="*/ 1921097 w 1933575"/>
              <a:gd name="connsiteY1872" fmla="*/ 1461714 h 1590675"/>
              <a:gd name="connsiteX1873" fmla="*/ 1910906 w 1933575"/>
              <a:gd name="connsiteY1873" fmla="*/ 1451617 h 1590675"/>
              <a:gd name="connsiteX1874" fmla="*/ 1919859 w 1933575"/>
              <a:gd name="connsiteY1874" fmla="*/ 1441997 h 1590675"/>
              <a:gd name="connsiteX1875" fmla="*/ 1936242 w 1933575"/>
              <a:gd name="connsiteY1875" fmla="*/ 1451046 h 1590675"/>
              <a:gd name="connsiteX1876" fmla="*/ 1154621 w 1933575"/>
              <a:gd name="connsiteY1876" fmla="*/ 335382 h 1590675"/>
              <a:gd name="connsiteX1877" fmla="*/ 1138619 w 1933575"/>
              <a:gd name="connsiteY1877" fmla="*/ 344812 h 1590675"/>
              <a:gd name="connsiteX1878" fmla="*/ 1129284 w 1933575"/>
              <a:gd name="connsiteY1878" fmla="*/ 333858 h 1590675"/>
              <a:gd name="connsiteX1879" fmla="*/ 1139095 w 1933575"/>
              <a:gd name="connsiteY1879" fmla="*/ 325095 h 1590675"/>
              <a:gd name="connsiteX1880" fmla="*/ 1154621 w 1933575"/>
              <a:gd name="connsiteY1880" fmla="*/ 335382 h 1590675"/>
              <a:gd name="connsiteX1881" fmla="*/ 1854137 w 1933575"/>
              <a:gd name="connsiteY1881" fmla="*/ 1282263 h 1590675"/>
              <a:gd name="connsiteX1882" fmla="*/ 1869377 w 1933575"/>
              <a:gd name="connsiteY1882" fmla="*/ 1271499 h 1590675"/>
              <a:gd name="connsiteX1883" fmla="*/ 1879378 w 1933575"/>
              <a:gd name="connsiteY1883" fmla="*/ 1279977 h 1590675"/>
              <a:gd name="connsiteX1884" fmla="*/ 1870520 w 1933575"/>
              <a:gd name="connsiteY1884" fmla="*/ 1291216 h 1590675"/>
              <a:gd name="connsiteX1885" fmla="*/ 1854137 w 1933575"/>
              <a:gd name="connsiteY1885" fmla="*/ 1282263 h 1590675"/>
              <a:gd name="connsiteX1886" fmla="*/ 1768507 w 1933575"/>
              <a:gd name="connsiteY1886" fmla="*/ 1013943 h 1590675"/>
              <a:gd name="connsiteX1887" fmla="*/ 1752981 w 1933575"/>
              <a:gd name="connsiteY1887" fmla="*/ 1024040 h 1590675"/>
              <a:gd name="connsiteX1888" fmla="*/ 1743170 w 1933575"/>
              <a:gd name="connsiteY1888" fmla="*/ 1013562 h 1590675"/>
              <a:gd name="connsiteX1889" fmla="*/ 1752505 w 1933575"/>
              <a:gd name="connsiteY1889" fmla="*/ 1004323 h 1590675"/>
              <a:gd name="connsiteX1890" fmla="*/ 1768507 w 1933575"/>
              <a:gd name="connsiteY1890" fmla="*/ 1013943 h 1590675"/>
              <a:gd name="connsiteX1891" fmla="*/ 388715 w 1933575"/>
              <a:gd name="connsiteY1891" fmla="*/ 37440 h 1590675"/>
              <a:gd name="connsiteX1892" fmla="*/ 374523 w 1933575"/>
              <a:gd name="connsiteY1892" fmla="*/ 45822 h 1590675"/>
              <a:gd name="connsiteX1893" fmla="*/ 364808 w 1933575"/>
              <a:gd name="connsiteY1893" fmla="*/ 35059 h 1590675"/>
              <a:gd name="connsiteX1894" fmla="*/ 375761 w 1933575"/>
              <a:gd name="connsiteY1894" fmla="*/ 27058 h 1590675"/>
              <a:gd name="connsiteX1895" fmla="*/ 388715 w 1933575"/>
              <a:gd name="connsiteY1895" fmla="*/ 37440 h 1590675"/>
              <a:gd name="connsiteX1896" fmla="*/ 227933 w 1933575"/>
              <a:gd name="connsiteY1896" fmla="*/ 7151 h 1590675"/>
              <a:gd name="connsiteX1897" fmla="*/ 215741 w 1933575"/>
              <a:gd name="connsiteY1897" fmla="*/ 16009 h 1590675"/>
              <a:gd name="connsiteX1898" fmla="*/ 207455 w 1933575"/>
              <a:gd name="connsiteY1898" fmla="*/ 7818 h 1590675"/>
              <a:gd name="connsiteX1899" fmla="*/ 214503 w 1933575"/>
              <a:gd name="connsiteY1899" fmla="*/ 7 h 1590675"/>
              <a:gd name="connsiteX1900" fmla="*/ 227933 w 1933575"/>
              <a:gd name="connsiteY1900" fmla="*/ 7151 h 1590675"/>
              <a:gd name="connsiteX1901" fmla="*/ 547307 w 1933575"/>
              <a:gd name="connsiteY1901" fmla="*/ 65825 h 1590675"/>
              <a:gd name="connsiteX1902" fmla="*/ 532924 w 1933575"/>
              <a:gd name="connsiteY1902" fmla="*/ 73540 h 1590675"/>
              <a:gd name="connsiteX1903" fmla="*/ 525113 w 1933575"/>
              <a:gd name="connsiteY1903" fmla="*/ 64872 h 1590675"/>
              <a:gd name="connsiteX1904" fmla="*/ 534829 w 1933575"/>
              <a:gd name="connsiteY1904" fmla="*/ 56204 h 1590675"/>
              <a:gd name="connsiteX1905" fmla="*/ 547307 w 1933575"/>
              <a:gd name="connsiteY1905" fmla="*/ 65825 h 1590675"/>
              <a:gd name="connsiteX1906" fmla="*/ 1438751 w 1933575"/>
              <a:gd name="connsiteY1906" fmla="*/ 547695 h 1590675"/>
              <a:gd name="connsiteX1907" fmla="*/ 1426083 w 1933575"/>
              <a:gd name="connsiteY1907" fmla="*/ 556077 h 1590675"/>
              <a:gd name="connsiteX1908" fmla="*/ 1418177 w 1933575"/>
              <a:gd name="connsiteY1908" fmla="*/ 549123 h 1590675"/>
              <a:gd name="connsiteX1909" fmla="*/ 1425702 w 1933575"/>
              <a:gd name="connsiteY1909" fmla="*/ 540075 h 1590675"/>
              <a:gd name="connsiteX1910" fmla="*/ 1438751 w 1933575"/>
              <a:gd name="connsiteY1910" fmla="*/ 547695 h 1590675"/>
              <a:gd name="connsiteX1911" fmla="*/ 994886 w 1933575"/>
              <a:gd name="connsiteY1911" fmla="*/ 238418 h 1590675"/>
              <a:gd name="connsiteX1912" fmla="*/ 986504 w 1933575"/>
              <a:gd name="connsiteY1912" fmla="*/ 227750 h 1590675"/>
              <a:gd name="connsiteX1913" fmla="*/ 994505 w 1933575"/>
              <a:gd name="connsiteY1913" fmla="*/ 218606 h 1590675"/>
              <a:gd name="connsiteX1914" fmla="*/ 1002030 w 1933575"/>
              <a:gd name="connsiteY1914" fmla="*/ 226893 h 1590675"/>
              <a:gd name="connsiteX1915" fmla="*/ 994886 w 1933575"/>
              <a:gd name="connsiteY1915" fmla="*/ 238418 h 1590675"/>
              <a:gd name="connsiteX1916" fmla="*/ 612934 w 1933575"/>
              <a:gd name="connsiteY1916" fmla="*/ 66301 h 1590675"/>
              <a:gd name="connsiteX1917" fmla="*/ 621602 w 1933575"/>
              <a:gd name="connsiteY1917" fmla="*/ 78779 h 1590675"/>
              <a:gd name="connsiteX1918" fmla="*/ 613505 w 1933575"/>
              <a:gd name="connsiteY1918" fmla="*/ 87351 h 1590675"/>
              <a:gd name="connsiteX1919" fmla="*/ 604933 w 1933575"/>
              <a:gd name="connsiteY1919" fmla="*/ 79255 h 1590675"/>
              <a:gd name="connsiteX1920" fmla="*/ 612934 w 1933575"/>
              <a:gd name="connsiteY1920" fmla="*/ 66301 h 1590675"/>
              <a:gd name="connsiteX1921" fmla="*/ 1830991 w 1933575"/>
              <a:gd name="connsiteY1921" fmla="*/ 1107384 h 1590675"/>
              <a:gd name="connsiteX1922" fmla="*/ 1818608 w 1933575"/>
              <a:gd name="connsiteY1922" fmla="*/ 1116051 h 1590675"/>
              <a:gd name="connsiteX1923" fmla="*/ 1810417 w 1933575"/>
              <a:gd name="connsiteY1923" fmla="*/ 1107669 h 1590675"/>
              <a:gd name="connsiteX1924" fmla="*/ 1817656 w 1933575"/>
              <a:gd name="connsiteY1924" fmla="*/ 1100049 h 1590675"/>
              <a:gd name="connsiteX1925" fmla="*/ 1830991 w 1933575"/>
              <a:gd name="connsiteY1925" fmla="*/ 1107384 h 1590675"/>
              <a:gd name="connsiteX1926" fmla="*/ 701612 w 1933575"/>
              <a:gd name="connsiteY1926" fmla="*/ 93828 h 1590675"/>
              <a:gd name="connsiteX1927" fmla="*/ 690277 w 1933575"/>
              <a:gd name="connsiteY1927" fmla="*/ 101067 h 1590675"/>
              <a:gd name="connsiteX1928" fmla="*/ 681800 w 1933575"/>
              <a:gd name="connsiteY1928" fmla="*/ 92304 h 1590675"/>
              <a:gd name="connsiteX1929" fmla="*/ 690753 w 1933575"/>
              <a:gd name="connsiteY1929" fmla="*/ 85542 h 1590675"/>
              <a:gd name="connsiteX1930" fmla="*/ 701612 w 1933575"/>
              <a:gd name="connsiteY1930" fmla="*/ 93828 h 1590675"/>
              <a:gd name="connsiteX1931" fmla="*/ 308610 w 1933575"/>
              <a:gd name="connsiteY1931" fmla="*/ 22200 h 1590675"/>
              <a:gd name="connsiteX1932" fmla="*/ 294799 w 1933575"/>
              <a:gd name="connsiteY1932" fmla="*/ 30963 h 1590675"/>
              <a:gd name="connsiteX1933" fmla="*/ 285750 w 1933575"/>
              <a:gd name="connsiteY1933" fmla="*/ 22772 h 1590675"/>
              <a:gd name="connsiteX1934" fmla="*/ 295370 w 1933575"/>
              <a:gd name="connsiteY1934" fmla="*/ 13533 h 1590675"/>
              <a:gd name="connsiteX1935" fmla="*/ 308610 w 1933575"/>
              <a:gd name="connsiteY1935" fmla="*/ 22200 h 1590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</a:cxnLst>
            <a:rect l="l" t="t" r="r" b="b"/>
            <a:pathLst>
              <a:path w="1933575" h="1590675">
                <a:moveTo>
                  <a:pt x="95" y="1400658"/>
                </a:moveTo>
                <a:lnTo>
                  <a:pt x="95" y="1590492"/>
                </a:lnTo>
                <a:lnTo>
                  <a:pt x="549783" y="1590492"/>
                </a:lnTo>
                <a:cubicBezTo>
                  <a:pt x="546259" y="1585634"/>
                  <a:pt x="542735" y="1580871"/>
                  <a:pt x="538639" y="1575347"/>
                </a:cubicBezTo>
                <a:cubicBezTo>
                  <a:pt x="544830" y="1570775"/>
                  <a:pt x="549974" y="1566965"/>
                  <a:pt x="555593" y="1562869"/>
                </a:cubicBezTo>
                <a:cubicBezTo>
                  <a:pt x="559689" y="1568679"/>
                  <a:pt x="563594" y="1574299"/>
                  <a:pt x="567976" y="1580490"/>
                </a:cubicBezTo>
                <a:cubicBezTo>
                  <a:pt x="562928" y="1583824"/>
                  <a:pt x="558070" y="1586967"/>
                  <a:pt x="552831" y="1590396"/>
                </a:cubicBezTo>
                <a:lnTo>
                  <a:pt x="617315" y="1590396"/>
                </a:lnTo>
                <a:cubicBezTo>
                  <a:pt x="617029" y="1590015"/>
                  <a:pt x="616744" y="1589634"/>
                  <a:pt x="616363" y="1589158"/>
                </a:cubicBezTo>
                <a:cubicBezTo>
                  <a:pt x="622459" y="1584967"/>
                  <a:pt x="627507" y="1581443"/>
                  <a:pt x="633317" y="1577442"/>
                </a:cubicBezTo>
                <a:cubicBezTo>
                  <a:pt x="636556" y="1581729"/>
                  <a:pt x="639794" y="1586015"/>
                  <a:pt x="643128" y="1590396"/>
                </a:cubicBezTo>
                <a:lnTo>
                  <a:pt x="709422" y="1590396"/>
                </a:lnTo>
                <a:cubicBezTo>
                  <a:pt x="710470" y="1589634"/>
                  <a:pt x="711422" y="1588968"/>
                  <a:pt x="712470" y="1588110"/>
                </a:cubicBezTo>
                <a:cubicBezTo>
                  <a:pt x="713042" y="1588872"/>
                  <a:pt x="713613" y="1589634"/>
                  <a:pt x="714089" y="1590396"/>
                </a:cubicBezTo>
                <a:lnTo>
                  <a:pt x="955262" y="1590396"/>
                </a:lnTo>
                <a:cubicBezTo>
                  <a:pt x="949262" y="1581919"/>
                  <a:pt x="943070" y="1573061"/>
                  <a:pt x="937355" y="1564964"/>
                </a:cubicBezTo>
                <a:cubicBezTo>
                  <a:pt x="946499" y="1558202"/>
                  <a:pt x="957263" y="1550296"/>
                  <a:pt x="966788" y="1543247"/>
                </a:cubicBezTo>
                <a:cubicBezTo>
                  <a:pt x="973646" y="1552868"/>
                  <a:pt x="982123" y="1564869"/>
                  <a:pt x="989171" y="1574775"/>
                </a:cubicBezTo>
                <a:cubicBezTo>
                  <a:pt x="981551" y="1579347"/>
                  <a:pt x="972312" y="1584967"/>
                  <a:pt x="963263" y="1590396"/>
                </a:cubicBezTo>
                <a:lnTo>
                  <a:pt x="1022604" y="1590396"/>
                </a:lnTo>
                <a:cubicBezTo>
                  <a:pt x="1019651" y="1586396"/>
                  <a:pt x="1016794" y="1582491"/>
                  <a:pt x="1014317" y="1579062"/>
                </a:cubicBezTo>
                <a:cubicBezTo>
                  <a:pt x="1024319" y="1571727"/>
                  <a:pt x="1036892" y="1562583"/>
                  <a:pt x="1047464" y="1554868"/>
                </a:cubicBezTo>
                <a:cubicBezTo>
                  <a:pt x="1052798" y="1563822"/>
                  <a:pt x="1059942" y="1575918"/>
                  <a:pt x="1066514" y="1586872"/>
                </a:cubicBezTo>
                <a:cubicBezTo>
                  <a:pt x="1064990" y="1588015"/>
                  <a:pt x="1063371" y="1589253"/>
                  <a:pt x="1061752" y="1590396"/>
                </a:cubicBezTo>
                <a:lnTo>
                  <a:pt x="1098233" y="1590396"/>
                </a:lnTo>
                <a:cubicBezTo>
                  <a:pt x="1108424" y="1582300"/>
                  <a:pt x="1118235" y="1574489"/>
                  <a:pt x="1127189" y="1567346"/>
                </a:cubicBezTo>
                <a:cubicBezTo>
                  <a:pt x="1128332" y="1576014"/>
                  <a:pt x="1131856" y="1584110"/>
                  <a:pt x="1136809" y="1590396"/>
                </a:cubicBezTo>
                <a:lnTo>
                  <a:pt x="1193197" y="1590396"/>
                </a:lnTo>
                <a:cubicBezTo>
                  <a:pt x="1196721" y="1586586"/>
                  <a:pt x="1199483" y="1582110"/>
                  <a:pt x="1201103" y="1576966"/>
                </a:cubicBezTo>
                <a:cubicBezTo>
                  <a:pt x="1206341" y="1560107"/>
                  <a:pt x="1199769" y="1540104"/>
                  <a:pt x="1183767" y="1533246"/>
                </a:cubicBezTo>
                <a:cubicBezTo>
                  <a:pt x="1174528" y="1529246"/>
                  <a:pt x="1162145" y="1527817"/>
                  <a:pt x="1152620" y="1530484"/>
                </a:cubicBezTo>
                <a:cubicBezTo>
                  <a:pt x="1143381" y="1533056"/>
                  <a:pt x="1136047" y="1542295"/>
                  <a:pt x="1127474" y="1548867"/>
                </a:cubicBezTo>
                <a:cubicBezTo>
                  <a:pt x="1124522" y="1529055"/>
                  <a:pt x="1113473" y="1515149"/>
                  <a:pt x="1092422" y="1512672"/>
                </a:cubicBezTo>
                <a:cubicBezTo>
                  <a:pt x="1071372" y="1510196"/>
                  <a:pt x="1057942" y="1522197"/>
                  <a:pt x="1049084" y="1542200"/>
                </a:cubicBezTo>
                <a:cubicBezTo>
                  <a:pt x="1046988" y="1518673"/>
                  <a:pt x="1043273" y="1512768"/>
                  <a:pt x="1022509" y="1498099"/>
                </a:cubicBezTo>
                <a:cubicBezTo>
                  <a:pt x="1048703" y="1491146"/>
                  <a:pt x="1060514" y="1479716"/>
                  <a:pt x="1062133" y="1460094"/>
                </a:cubicBezTo>
                <a:cubicBezTo>
                  <a:pt x="1063466" y="1443711"/>
                  <a:pt x="1053179" y="1425519"/>
                  <a:pt x="1036987" y="1421423"/>
                </a:cubicBezTo>
                <a:cubicBezTo>
                  <a:pt x="1027271" y="1418946"/>
                  <a:pt x="1014984" y="1419327"/>
                  <a:pt x="1005840" y="1423042"/>
                </a:cubicBezTo>
                <a:cubicBezTo>
                  <a:pt x="996982" y="1426662"/>
                  <a:pt x="990600" y="1436282"/>
                  <a:pt x="983552" y="1442949"/>
                </a:cubicBezTo>
                <a:cubicBezTo>
                  <a:pt x="981361" y="1423995"/>
                  <a:pt x="977170" y="1417613"/>
                  <a:pt x="957358" y="1404183"/>
                </a:cubicBezTo>
                <a:cubicBezTo>
                  <a:pt x="960406" y="1403516"/>
                  <a:pt x="963073" y="1402944"/>
                  <a:pt x="965740" y="1402278"/>
                </a:cubicBezTo>
                <a:cubicBezTo>
                  <a:pt x="983456" y="1397229"/>
                  <a:pt x="995363" y="1384085"/>
                  <a:pt x="997077" y="1367702"/>
                </a:cubicBezTo>
                <a:cubicBezTo>
                  <a:pt x="998792" y="1350747"/>
                  <a:pt x="989076" y="1334936"/>
                  <a:pt x="972122" y="1326935"/>
                </a:cubicBezTo>
                <a:cubicBezTo>
                  <a:pt x="970026" y="1325982"/>
                  <a:pt x="968026" y="1324744"/>
                  <a:pt x="966026" y="1323696"/>
                </a:cubicBezTo>
                <a:lnTo>
                  <a:pt x="966502" y="1323982"/>
                </a:lnTo>
                <a:cubicBezTo>
                  <a:pt x="945071" y="1322648"/>
                  <a:pt x="928688" y="1330269"/>
                  <a:pt x="918782" y="1353605"/>
                </a:cubicBezTo>
                <a:cubicBezTo>
                  <a:pt x="917829" y="1332459"/>
                  <a:pt x="909161" y="1319505"/>
                  <a:pt x="889635" y="1310171"/>
                </a:cubicBezTo>
                <a:cubicBezTo>
                  <a:pt x="912781" y="1308075"/>
                  <a:pt x="925259" y="1296264"/>
                  <a:pt x="932212" y="1277976"/>
                </a:cubicBezTo>
                <a:lnTo>
                  <a:pt x="931354" y="1278738"/>
                </a:lnTo>
                <a:cubicBezTo>
                  <a:pt x="932783" y="1259117"/>
                  <a:pt x="926783" y="1243115"/>
                  <a:pt x="908209" y="1234161"/>
                </a:cubicBezTo>
                <a:cubicBezTo>
                  <a:pt x="888111" y="1224446"/>
                  <a:pt x="869061" y="1232542"/>
                  <a:pt x="855059" y="1254164"/>
                </a:cubicBezTo>
                <a:cubicBezTo>
                  <a:pt x="848677" y="1243020"/>
                  <a:pt x="841629" y="1230637"/>
                  <a:pt x="834390" y="1217873"/>
                </a:cubicBezTo>
                <a:cubicBezTo>
                  <a:pt x="848582" y="1214540"/>
                  <a:pt x="858965" y="1204539"/>
                  <a:pt x="865251" y="1189775"/>
                </a:cubicBezTo>
                <a:cubicBezTo>
                  <a:pt x="867823" y="1165962"/>
                  <a:pt x="858679" y="1148817"/>
                  <a:pt x="839629" y="1142055"/>
                </a:cubicBezTo>
                <a:cubicBezTo>
                  <a:pt x="819626" y="1134911"/>
                  <a:pt x="803339" y="1142626"/>
                  <a:pt x="787051" y="1167581"/>
                </a:cubicBezTo>
                <a:cubicBezTo>
                  <a:pt x="787051" y="1147579"/>
                  <a:pt x="776764" y="1134720"/>
                  <a:pt x="759143" y="1125576"/>
                </a:cubicBezTo>
                <a:cubicBezTo>
                  <a:pt x="763524" y="1124433"/>
                  <a:pt x="766286" y="1123767"/>
                  <a:pt x="768953" y="1123100"/>
                </a:cubicBezTo>
                <a:cubicBezTo>
                  <a:pt x="788194" y="1117956"/>
                  <a:pt x="800672" y="1102621"/>
                  <a:pt x="800195" y="1084428"/>
                </a:cubicBezTo>
                <a:cubicBezTo>
                  <a:pt x="799719" y="1066331"/>
                  <a:pt x="787146" y="1051281"/>
                  <a:pt x="768953" y="1047186"/>
                </a:cubicBezTo>
                <a:cubicBezTo>
                  <a:pt x="751427" y="1043185"/>
                  <a:pt x="734854" y="1051662"/>
                  <a:pt x="725615" y="1068998"/>
                </a:cubicBezTo>
                <a:cubicBezTo>
                  <a:pt x="723995" y="1071951"/>
                  <a:pt x="721424" y="1074332"/>
                  <a:pt x="719233" y="1076999"/>
                </a:cubicBezTo>
                <a:cubicBezTo>
                  <a:pt x="722948" y="1058616"/>
                  <a:pt x="713613" y="1041471"/>
                  <a:pt x="695992" y="1034327"/>
                </a:cubicBezTo>
                <a:cubicBezTo>
                  <a:pt x="675989" y="1026230"/>
                  <a:pt x="657797" y="1034327"/>
                  <a:pt x="643319" y="1057187"/>
                </a:cubicBezTo>
                <a:cubicBezTo>
                  <a:pt x="640652" y="1050138"/>
                  <a:pt x="639127" y="1041471"/>
                  <a:pt x="634556" y="1034803"/>
                </a:cubicBezTo>
                <a:cubicBezTo>
                  <a:pt x="629793" y="1027945"/>
                  <a:pt x="622173" y="1022992"/>
                  <a:pt x="615410" y="1016801"/>
                </a:cubicBezTo>
                <a:cubicBezTo>
                  <a:pt x="618744" y="1016039"/>
                  <a:pt x="621887" y="1015372"/>
                  <a:pt x="625031" y="1014515"/>
                </a:cubicBezTo>
                <a:cubicBezTo>
                  <a:pt x="643223" y="1009657"/>
                  <a:pt x="655320" y="994227"/>
                  <a:pt x="654844" y="976415"/>
                </a:cubicBezTo>
                <a:cubicBezTo>
                  <a:pt x="654463" y="958317"/>
                  <a:pt x="641699" y="943172"/>
                  <a:pt x="623697" y="939363"/>
                </a:cubicBezTo>
                <a:cubicBezTo>
                  <a:pt x="605885" y="935553"/>
                  <a:pt x="589217" y="944220"/>
                  <a:pt x="580644" y="961365"/>
                </a:cubicBezTo>
                <a:cubicBezTo>
                  <a:pt x="579215" y="964318"/>
                  <a:pt x="577120" y="966985"/>
                  <a:pt x="575215" y="969747"/>
                </a:cubicBezTo>
                <a:cubicBezTo>
                  <a:pt x="576167" y="947840"/>
                  <a:pt x="567595" y="931171"/>
                  <a:pt x="549688" y="926694"/>
                </a:cubicBezTo>
                <a:cubicBezTo>
                  <a:pt x="539972" y="924313"/>
                  <a:pt x="528066" y="925551"/>
                  <a:pt x="518446" y="928885"/>
                </a:cubicBezTo>
                <a:cubicBezTo>
                  <a:pt x="508921" y="932123"/>
                  <a:pt x="500920" y="940029"/>
                  <a:pt x="496157" y="943172"/>
                </a:cubicBezTo>
                <a:cubicBezTo>
                  <a:pt x="495205" y="931743"/>
                  <a:pt x="487299" y="917074"/>
                  <a:pt x="467963" y="911073"/>
                </a:cubicBezTo>
                <a:cubicBezTo>
                  <a:pt x="447389" y="904692"/>
                  <a:pt x="432911" y="914407"/>
                  <a:pt x="420338" y="930885"/>
                </a:cubicBezTo>
                <a:cubicBezTo>
                  <a:pt x="415290" y="910502"/>
                  <a:pt x="404051" y="896976"/>
                  <a:pt x="383667" y="895071"/>
                </a:cubicBezTo>
                <a:cubicBezTo>
                  <a:pt x="363379" y="893166"/>
                  <a:pt x="349949" y="904311"/>
                  <a:pt x="343281" y="918788"/>
                </a:cubicBezTo>
                <a:cubicBezTo>
                  <a:pt x="336328" y="907263"/>
                  <a:pt x="328708" y="894500"/>
                  <a:pt x="321278" y="882117"/>
                </a:cubicBezTo>
                <a:cubicBezTo>
                  <a:pt x="343472" y="873926"/>
                  <a:pt x="354330" y="860496"/>
                  <a:pt x="353092" y="841255"/>
                </a:cubicBezTo>
                <a:cubicBezTo>
                  <a:pt x="351949" y="824491"/>
                  <a:pt x="340424" y="810394"/>
                  <a:pt x="324517" y="806394"/>
                </a:cubicBezTo>
                <a:cubicBezTo>
                  <a:pt x="307562" y="802203"/>
                  <a:pt x="288893" y="808584"/>
                  <a:pt x="282131" y="824110"/>
                </a:cubicBezTo>
                <a:cubicBezTo>
                  <a:pt x="278035" y="833349"/>
                  <a:pt x="276416" y="845637"/>
                  <a:pt x="278892" y="855257"/>
                </a:cubicBezTo>
                <a:cubicBezTo>
                  <a:pt x="281273" y="864496"/>
                  <a:pt x="290227" y="872116"/>
                  <a:pt x="294227" y="877641"/>
                </a:cubicBezTo>
                <a:cubicBezTo>
                  <a:pt x="283178" y="886404"/>
                  <a:pt x="271653" y="895452"/>
                  <a:pt x="262890" y="902310"/>
                </a:cubicBezTo>
                <a:cubicBezTo>
                  <a:pt x="256223" y="891833"/>
                  <a:pt x="248603" y="879641"/>
                  <a:pt x="241078" y="867830"/>
                </a:cubicBezTo>
                <a:cubicBezTo>
                  <a:pt x="263462" y="860400"/>
                  <a:pt x="274606" y="846589"/>
                  <a:pt x="273368" y="826968"/>
                </a:cubicBezTo>
                <a:cubicBezTo>
                  <a:pt x="272225" y="809537"/>
                  <a:pt x="260033" y="795440"/>
                  <a:pt x="243269" y="792011"/>
                </a:cubicBezTo>
                <a:cubicBezTo>
                  <a:pt x="225362" y="788391"/>
                  <a:pt x="208502" y="796583"/>
                  <a:pt x="200692" y="812680"/>
                </a:cubicBezTo>
                <a:cubicBezTo>
                  <a:pt x="191833" y="830968"/>
                  <a:pt x="197644" y="848208"/>
                  <a:pt x="215741" y="862972"/>
                </a:cubicBezTo>
                <a:cubicBezTo>
                  <a:pt x="204216" y="872021"/>
                  <a:pt x="192215" y="881546"/>
                  <a:pt x="181261" y="890213"/>
                </a:cubicBezTo>
                <a:cubicBezTo>
                  <a:pt x="178689" y="873164"/>
                  <a:pt x="167831" y="858305"/>
                  <a:pt x="146304" y="855543"/>
                </a:cubicBezTo>
                <a:cubicBezTo>
                  <a:pt x="125444" y="852876"/>
                  <a:pt x="111538" y="864210"/>
                  <a:pt x="102108" y="884784"/>
                </a:cubicBezTo>
                <a:cubicBezTo>
                  <a:pt x="100298" y="861353"/>
                  <a:pt x="90297" y="846018"/>
                  <a:pt x="68866" y="842017"/>
                </a:cubicBezTo>
                <a:cubicBezTo>
                  <a:pt x="46863" y="837921"/>
                  <a:pt x="32480" y="849828"/>
                  <a:pt x="22765" y="870592"/>
                </a:cubicBezTo>
                <a:cubicBezTo>
                  <a:pt x="21908" y="865829"/>
                  <a:pt x="21622" y="862972"/>
                  <a:pt x="20955" y="860305"/>
                </a:cubicBezTo>
                <a:cubicBezTo>
                  <a:pt x="17907" y="846875"/>
                  <a:pt x="10573" y="837064"/>
                  <a:pt x="95" y="831635"/>
                </a:cubicBezTo>
                <a:lnTo>
                  <a:pt x="95" y="901548"/>
                </a:lnTo>
                <a:cubicBezTo>
                  <a:pt x="8858" y="897167"/>
                  <a:pt x="15812" y="889833"/>
                  <a:pt x="19336" y="880403"/>
                </a:cubicBezTo>
                <a:cubicBezTo>
                  <a:pt x="25718" y="892023"/>
                  <a:pt x="32671" y="904787"/>
                  <a:pt x="38767" y="915931"/>
                </a:cubicBezTo>
                <a:cubicBezTo>
                  <a:pt x="30099" y="922503"/>
                  <a:pt x="19241" y="930695"/>
                  <a:pt x="9716" y="937934"/>
                </a:cubicBezTo>
                <a:cubicBezTo>
                  <a:pt x="6763" y="934029"/>
                  <a:pt x="3524" y="929742"/>
                  <a:pt x="95" y="925266"/>
                </a:cubicBezTo>
                <a:lnTo>
                  <a:pt x="95" y="969938"/>
                </a:lnTo>
                <a:cubicBezTo>
                  <a:pt x="2191" y="968223"/>
                  <a:pt x="4286" y="966604"/>
                  <a:pt x="6382" y="964889"/>
                </a:cubicBezTo>
                <a:cubicBezTo>
                  <a:pt x="11906" y="973367"/>
                  <a:pt x="18669" y="983939"/>
                  <a:pt x="25146" y="994036"/>
                </a:cubicBezTo>
                <a:cubicBezTo>
                  <a:pt x="17145" y="999561"/>
                  <a:pt x="8573" y="1005466"/>
                  <a:pt x="95" y="1011371"/>
                </a:cubicBezTo>
                <a:lnTo>
                  <a:pt x="95" y="1059568"/>
                </a:lnTo>
                <a:cubicBezTo>
                  <a:pt x="3143" y="1064140"/>
                  <a:pt x="6191" y="1068807"/>
                  <a:pt x="9239" y="1073475"/>
                </a:cubicBezTo>
                <a:cubicBezTo>
                  <a:pt x="6382" y="1075284"/>
                  <a:pt x="3239" y="1077189"/>
                  <a:pt x="95" y="1079189"/>
                </a:cubicBezTo>
                <a:lnTo>
                  <a:pt x="95" y="1398277"/>
                </a:lnTo>
                <a:cubicBezTo>
                  <a:pt x="4763" y="1394848"/>
                  <a:pt x="9335" y="1391610"/>
                  <a:pt x="14478" y="1387895"/>
                </a:cubicBezTo>
                <a:cubicBezTo>
                  <a:pt x="18002" y="1393229"/>
                  <a:pt x="21146" y="1398087"/>
                  <a:pt x="24765" y="1403421"/>
                </a:cubicBezTo>
                <a:cubicBezTo>
                  <a:pt x="19812" y="1406850"/>
                  <a:pt x="15240" y="1409993"/>
                  <a:pt x="9906" y="1413708"/>
                </a:cubicBezTo>
                <a:cubicBezTo>
                  <a:pt x="6572" y="1409326"/>
                  <a:pt x="3429" y="1405135"/>
                  <a:pt x="95" y="1400658"/>
                </a:cubicBezTo>
                <a:close/>
                <a:moveTo>
                  <a:pt x="87821" y="1424090"/>
                </a:moveTo>
                <a:cubicBezTo>
                  <a:pt x="84677" y="1420089"/>
                  <a:pt x="82391" y="1417232"/>
                  <a:pt x="79439" y="1413612"/>
                </a:cubicBezTo>
                <a:cubicBezTo>
                  <a:pt x="83439" y="1410564"/>
                  <a:pt x="87249" y="1407612"/>
                  <a:pt x="91821" y="1404183"/>
                </a:cubicBezTo>
                <a:cubicBezTo>
                  <a:pt x="94488" y="1408183"/>
                  <a:pt x="96965" y="1411898"/>
                  <a:pt x="99536" y="1415803"/>
                </a:cubicBezTo>
                <a:cubicBezTo>
                  <a:pt x="95536" y="1418661"/>
                  <a:pt x="92202" y="1421042"/>
                  <a:pt x="87821" y="1424090"/>
                </a:cubicBezTo>
                <a:close/>
                <a:moveTo>
                  <a:pt x="102680" y="1348461"/>
                </a:moveTo>
                <a:cubicBezTo>
                  <a:pt x="98679" y="1343318"/>
                  <a:pt x="94869" y="1338555"/>
                  <a:pt x="90392" y="1332840"/>
                </a:cubicBezTo>
                <a:cubicBezTo>
                  <a:pt x="95441" y="1328840"/>
                  <a:pt x="100394" y="1324839"/>
                  <a:pt x="105728" y="1320744"/>
                </a:cubicBezTo>
                <a:cubicBezTo>
                  <a:pt x="109633" y="1326649"/>
                  <a:pt x="113252" y="1332078"/>
                  <a:pt x="117634" y="1338746"/>
                </a:cubicBezTo>
                <a:cubicBezTo>
                  <a:pt x="112109" y="1342270"/>
                  <a:pt x="107537" y="1345318"/>
                  <a:pt x="102680" y="1348461"/>
                </a:cubicBezTo>
                <a:close/>
                <a:moveTo>
                  <a:pt x="114586" y="1272547"/>
                </a:moveTo>
                <a:cubicBezTo>
                  <a:pt x="110014" y="1266451"/>
                  <a:pt x="105251" y="1260069"/>
                  <a:pt x="100394" y="1253497"/>
                </a:cubicBezTo>
                <a:cubicBezTo>
                  <a:pt x="106966" y="1248544"/>
                  <a:pt x="113348" y="1243877"/>
                  <a:pt x="120396" y="1238638"/>
                </a:cubicBezTo>
                <a:cubicBezTo>
                  <a:pt x="124682" y="1245020"/>
                  <a:pt x="129159" y="1251687"/>
                  <a:pt x="134207" y="1259403"/>
                </a:cubicBezTo>
                <a:cubicBezTo>
                  <a:pt x="127730" y="1263784"/>
                  <a:pt x="121539" y="1267880"/>
                  <a:pt x="114586" y="1272547"/>
                </a:cubicBezTo>
                <a:close/>
                <a:moveTo>
                  <a:pt x="128397" y="1195490"/>
                </a:moveTo>
                <a:cubicBezTo>
                  <a:pt x="123444" y="1188727"/>
                  <a:pt x="118015" y="1181488"/>
                  <a:pt x="112109" y="1173487"/>
                </a:cubicBezTo>
                <a:cubicBezTo>
                  <a:pt x="119920" y="1167867"/>
                  <a:pt x="127445" y="1162438"/>
                  <a:pt x="134969" y="1156914"/>
                </a:cubicBezTo>
                <a:cubicBezTo>
                  <a:pt x="140113" y="1164343"/>
                  <a:pt x="145637" y="1172249"/>
                  <a:pt x="151067" y="1180250"/>
                </a:cubicBezTo>
                <a:cubicBezTo>
                  <a:pt x="144018" y="1185108"/>
                  <a:pt x="136493" y="1190156"/>
                  <a:pt x="128397" y="1195490"/>
                </a:cubicBezTo>
                <a:close/>
                <a:moveTo>
                  <a:pt x="166688" y="1438758"/>
                </a:moveTo>
                <a:cubicBezTo>
                  <a:pt x="163830" y="1434758"/>
                  <a:pt x="161258" y="1431138"/>
                  <a:pt x="158210" y="1427043"/>
                </a:cubicBezTo>
                <a:cubicBezTo>
                  <a:pt x="162878" y="1423328"/>
                  <a:pt x="166973" y="1419899"/>
                  <a:pt x="171545" y="1416184"/>
                </a:cubicBezTo>
                <a:cubicBezTo>
                  <a:pt x="174689" y="1420470"/>
                  <a:pt x="177451" y="1424185"/>
                  <a:pt x="180975" y="1428947"/>
                </a:cubicBezTo>
                <a:cubicBezTo>
                  <a:pt x="176403" y="1432091"/>
                  <a:pt x="172022" y="1435139"/>
                  <a:pt x="166688" y="1438758"/>
                </a:cubicBezTo>
                <a:close/>
                <a:moveTo>
                  <a:pt x="179927" y="1362272"/>
                </a:moveTo>
                <a:cubicBezTo>
                  <a:pt x="176213" y="1357796"/>
                  <a:pt x="172498" y="1353224"/>
                  <a:pt x="168212" y="1348080"/>
                </a:cubicBezTo>
                <a:cubicBezTo>
                  <a:pt x="173927" y="1343889"/>
                  <a:pt x="179356" y="1339794"/>
                  <a:pt x="185642" y="1335126"/>
                </a:cubicBezTo>
                <a:cubicBezTo>
                  <a:pt x="189262" y="1340841"/>
                  <a:pt x="192215" y="1345604"/>
                  <a:pt x="195358" y="1350652"/>
                </a:cubicBezTo>
                <a:cubicBezTo>
                  <a:pt x="190310" y="1354462"/>
                  <a:pt x="185452" y="1358081"/>
                  <a:pt x="179927" y="1362272"/>
                </a:cubicBezTo>
                <a:close/>
                <a:moveTo>
                  <a:pt x="194310" y="1286739"/>
                </a:moveTo>
                <a:cubicBezTo>
                  <a:pt x="189929" y="1280739"/>
                  <a:pt x="185547" y="1274738"/>
                  <a:pt x="180499" y="1267785"/>
                </a:cubicBezTo>
                <a:cubicBezTo>
                  <a:pt x="186785" y="1263022"/>
                  <a:pt x="193358" y="1258069"/>
                  <a:pt x="199930" y="1253021"/>
                </a:cubicBezTo>
                <a:cubicBezTo>
                  <a:pt x="204311" y="1259593"/>
                  <a:pt x="208693" y="1266261"/>
                  <a:pt x="213551" y="1273500"/>
                </a:cubicBezTo>
                <a:cubicBezTo>
                  <a:pt x="207264" y="1277881"/>
                  <a:pt x="200882" y="1282263"/>
                  <a:pt x="194310" y="1286739"/>
                </a:cubicBezTo>
                <a:close/>
                <a:moveTo>
                  <a:pt x="192310" y="1187870"/>
                </a:moveTo>
                <a:cubicBezTo>
                  <a:pt x="199263" y="1182631"/>
                  <a:pt x="206693" y="1177202"/>
                  <a:pt x="214789" y="1171201"/>
                </a:cubicBezTo>
                <a:cubicBezTo>
                  <a:pt x="220123" y="1179012"/>
                  <a:pt x="225362" y="1186727"/>
                  <a:pt x="230600" y="1194442"/>
                </a:cubicBezTo>
                <a:cubicBezTo>
                  <a:pt x="223457" y="1199205"/>
                  <a:pt x="215741" y="1204348"/>
                  <a:pt x="207931" y="1209492"/>
                </a:cubicBezTo>
                <a:cubicBezTo>
                  <a:pt x="203073" y="1202824"/>
                  <a:pt x="197834" y="1195585"/>
                  <a:pt x="192310" y="1187870"/>
                </a:cubicBezTo>
                <a:close/>
                <a:moveTo>
                  <a:pt x="233077" y="1530484"/>
                </a:moveTo>
                <a:cubicBezTo>
                  <a:pt x="229933" y="1526484"/>
                  <a:pt x="227171" y="1522864"/>
                  <a:pt x="223933" y="1518673"/>
                </a:cubicBezTo>
                <a:cubicBezTo>
                  <a:pt x="228314" y="1515816"/>
                  <a:pt x="232124" y="1513339"/>
                  <a:pt x="236125" y="1510672"/>
                </a:cubicBezTo>
                <a:cubicBezTo>
                  <a:pt x="238982" y="1514768"/>
                  <a:pt x="241364" y="1518197"/>
                  <a:pt x="244126" y="1522293"/>
                </a:cubicBezTo>
                <a:cubicBezTo>
                  <a:pt x="240411" y="1525055"/>
                  <a:pt x="237077" y="1527436"/>
                  <a:pt x="233077" y="1530484"/>
                </a:cubicBezTo>
                <a:close/>
                <a:moveTo>
                  <a:pt x="246317" y="1452855"/>
                </a:moveTo>
                <a:cubicBezTo>
                  <a:pt x="242697" y="1448093"/>
                  <a:pt x="239458" y="1443806"/>
                  <a:pt x="235934" y="1439139"/>
                </a:cubicBezTo>
                <a:cubicBezTo>
                  <a:pt x="240697" y="1435615"/>
                  <a:pt x="245174" y="1432377"/>
                  <a:pt x="250508" y="1428471"/>
                </a:cubicBezTo>
                <a:cubicBezTo>
                  <a:pt x="253841" y="1433139"/>
                  <a:pt x="257080" y="1437520"/>
                  <a:pt x="260985" y="1443045"/>
                </a:cubicBezTo>
                <a:cubicBezTo>
                  <a:pt x="255651" y="1446664"/>
                  <a:pt x="251365" y="1449522"/>
                  <a:pt x="246317" y="1452855"/>
                </a:cubicBezTo>
                <a:close/>
                <a:moveTo>
                  <a:pt x="260033" y="1375798"/>
                </a:moveTo>
                <a:cubicBezTo>
                  <a:pt x="256604" y="1370750"/>
                  <a:pt x="253556" y="1366273"/>
                  <a:pt x="250031" y="1361130"/>
                </a:cubicBezTo>
                <a:cubicBezTo>
                  <a:pt x="254984" y="1357224"/>
                  <a:pt x="259556" y="1353510"/>
                  <a:pt x="265081" y="1349223"/>
                </a:cubicBezTo>
                <a:cubicBezTo>
                  <a:pt x="268605" y="1354557"/>
                  <a:pt x="272034" y="1359701"/>
                  <a:pt x="275558" y="1365130"/>
                </a:cubicBezTo>
                <a:cubicBezTo>
                  <a:pt x="270129" y="1368845"/>
                  <a:pt x="265271" y="1372179"/>
                  <a:pt x="260033" y="1375798"/>
                </a:cubicBezTo>
                <a:close/>
                <a:moveTo>
                  <a:pt x="273844" y="1301122"/>
                </a:moveTo>
                <a:cubicBezTo>
                  <a:pt x="269462" y="1295026"/>
                  <a:pt x="265081" y="1288930"/>
                  <a:pt x="260128" y="1282072"/>
                </a:cubicBezTo>
                <a:cubicBezTo>
                  <a:pt x="266986" y="1277024"/>
                  <a:pt x="273368" y="1272356"/>
                  <a:pt x="279845" y="1267499"/>
                </a:cubicBezTo>
                <a:cubicBezTo>
                  <a:pt x="284512" y="1274357"/>
                  <a:pt x="289179" y="1281310"/>
                  <a:pt x="293751" y="1288073"/>
                </a:cubicBezTo>
                <a:cubicBezTo>
                  <a:pt x="286988" y="1292454"/>
                  <a:pt x="280416" y="1296836"/>
                  <a:pt x="273844" y="1301122"/>
                </a:cubicBezTo>
                <a:close/>
                <a:moveTo>
                  <a:pt x="272129" y="1201967"/>
                </a:moveTo>
                <a:cubicBezTo>
                  <a:pt x="279083" y="1196728"/>
                  <a:pt x="286417" y="1191299"/>
                  <a:pt x="294132" y="1185489"/>
                </a:cubicBezTo>
                <a:cubicBezTo>
                  <a:pt x="299276" y="1192823"/>
                  <a:pt x="304705" y="1200633"/>
                  <a:pt x="310325" y="1208730"/>
                </a:cubicBezTo>
                <a:cubicBezTo>
                  <a:pt x="302705" y="1213778"/>
                  <a:pt x="295085" y="1218826"/>
                  <a:pt x="287655" y="1223684"/>
                </a:cubicBezTo>
                <a:cubicBezTo>
                  <a:pt x="282607" y="1216730"/>
                  <a:pt x="277559" y="1209587"/>
                  <a:pt x="272129" y="1201967"/>
                </a:cubicBezTo>
                <a:close/>
                <a:moveTo>
                  <a:pt x="312325" y="1545724"/>
                </a:moveTo>
                <a:cubicBezTo>
                  <a:pt x="308991" y="1541152"/>
                  <a:pt x="306514" y="1537818"/>
                  <a:pt x="303467" y="1533532"/>
                </a:cubicBezTo>
                <a:cubicBezTo>
                  <a:pt x="307562" y="1530389"/>
                  <a:pt x="311372" y="1527341"/>
                  <a:pt x="315944" y="1523817"/>
                </a:cubicBezTo>
                <a:cubicBezTo>
                  <a:pt x="318897" y="1528103"/>
                  <a:pt x="321469" y="1531818"/>
                  <a:pt x="324612" y="1536294"/>
                </a:cubicBezTo>
                <a:cubicBezTo>
                  <a:pt x="320707" y="1539247"/>
                  <a:pt x="317087" y="1542009"/>
                  <a:pt x="312325" y="1545724"/>
                </a:cubicBezTo>
                <a:close/>
                <a:moveTo>
                  <a:pt x="326231" y="1467524"/>
                </a:moveTo>
                <a:cubicBezTo>
                  <a:pt x="322612" y="1462666"/>
                  <a:pt x="319278" y="1458285"/>
                  <a:pt x="315468" y="1453331"/>
                </a:cubicBezTo>
                <a:cubicBezTo>
                  <a:pt x="320326" y="1449617"/>
                  <a:pt x="324993" y="1445997"/>
                  <a:pt x="330232" y="1441997"/>
                </a:cubicBezTo>
                <a:cubicBezTo>
                  <a:pt x="333756" y="1447236"/>
                  <a:pt x="337090" y="1452189"/>
                  <a:pt x="341090" y="1457999"/>
                </a:cubicBezTo>
                <a:cubicBezTo>
                  <a:pt x="335471" y="1461618"/>
                  <a:pt x="331184" y="1464380"/>
                  <a:pt x="326231" y="1467524"/>
                </a:cubicBezTo>
                <a:close/>
                <a:moveTo>
                  <a:pt x="339471" y="1390467"/>
                </a:moveTo>
                <a:cubicBezTo>
                  <a:pt x="336042" y="1385323"/>
                  <a:pt x="332708" y="1380465"/>
                  <a:pt x="329184" y="1375227"/>
                </a:cubicBezTo>
                <a:cubicBezTo>
                  <a:pt x="334709" y="1370750"/>
                  <a:pt x="339852" y="1366654"/>
                  <a:pt x="345758" y="1361892"/>
                </a:cubicBezTo>
                <a:cubicBezTo>
                  <a:pt x="350044" y="1367797"/>
                  <a:pt x="353568" y="1372750"/>
                  <a:pt x="357569" y="1378275"/>
                </a:cubicBezTo>
                <a:cubicBezTo>
                  <a:pt x="351568" y="1382370"/>
                  <a:pt x="345853" y="1386180"/>
                  <a:pt x="339471" y="1390467"/>
                </a:cubicBezTo>
                <a:close/>
                <a:moveTo>
                  <a:pt x="352901" y="1314267"/>
                </a:moveTo>
                <a:cubicBezTo>
                  <a:pt x="348615" y="1308742"/>
                  <a:pt x="344138" y="1302932"/>
                  <a:pt x="339090" y="1296455"/>
                </a:cubicBezTo>
                <a:cubicBezTo>
                  <a:pt x="345567" y="1291597"/>
                  <a:pt x="352235" y="1286644"/>
                  <a:pt x="359474" y="1281215"/>
                </a:cubicBezTo>
                <a:cubicBezTo>
                  <a:pt x="363379" y="1287120"/>
                  <a:pt x="367475" y="1293216"/>
                  <a:pt x="372047" y="1299979"/>
                </a:cubicBezTo>
                <a:cubicBezTo>
                  <a:pt x="365379" y="1305027"/>
                  <a:pt x="359378" y="1309504"/>
                  <a:pt x="352901" y="1314267"/>
                </a:cubicBezTo>
                <a:close/>
                <a:moveTo>
                  <a:pt x="351473" y="1216350"/>
                </a:moveTo>
                <a:cubicBezTo>
                  <a:pt x="358712" y="1210920"/>
                  <a:pt x="366427" y="1205205"/>
                  <a:pt x="374047" y="1199490"/>
                </a:cubicBezTo>
                <a:cubicBezTo>
                  <a:pt x="379571" y="1207491"/>
                  <a:pt x="385096" y="1215492"/>
                  <a:pt x="390430" y="1223303"/>
                </a:cubicBezTo>
                <a:cubicBezTo>
                  <a:pt x="383191" y="1228161"/>
                  <a:pt x="375380" y="1233304"/>
                  <a:pt x="367284" y="1238638"/>
                </a:cubicBezTo>
                <a:cubicBezTo>
                  <a:pt x="362522" y="1231780"/>
                  <a:pt x="357188" y="1224255"/>
                  <a:pt x="351473" y="1216350"/>
                </a:cubicBezTo>
                <a:close/>
                <a:moveTo>
                  <a:pt x="391859" y="1560583"/>
                </a:moveTo>
                <a:cubicBezTo>
                  <a:pt x="388334" y="1555725"/>
                  <a:pt x="385382" y="1551630"/>
                  <a:pt x="382143" y="1547248"/>
                </a:cubicBezTo>
                <a:cubicBezTo>
                  <a:pt x="386715" y="1543819"/>
                  <a:pt x="390811" y="1540676"/>
                  <a:pt x="395478" y="1537247"/>
                </a:cubicBezTo>
                <a:cubicBezTo>
                  <a:pt x="398621" y="1541628"/>
                  <a:pt x="401574" y="1545724"/>
                  <a:pt x="405575" y="1551153"/>
                </a:cubicBezTo>
                <a:cubicBezTo>
                  <a:pt x="401193" y="1554201"/>
                  <a:pt x="396812" y="1557154"/>
                  <a:pt x="391859" y="1560583"/>
                </a:cubicBezTo>
                <a:close/>
                <a:moveTo>
                  <a:pt x="405575" y="1482954"/>
                </a:moveTo>
                <a:cubicBezTo>
                  <a:pt x="401860" y="1477906"/>
                  <a:pt x="398240" y="1473048"/>
                  <a:pt x="394240" y="1467619"/>
                </a:cubicBezTo>
                <a:cubicBezTo>
                  <a:pt x="399479" y="1463619"/>
                  <a:pt x="404527" y="1459809"/>
                  <a:pt x="410147" y="1455522"/>
                </a:cubicBezTo>
                <a:cubicBezTo>
                  <a:pt x="413861" y="1460952"/>
                  <a:pt x="417386" y="1466286"/>
                  <a:pt x="421481" y="1472286"/>
                </a:cubicBezTo>
                <a:cubicBezTo>
                  <a:pt x="415481" y="1476382"/>
                  <a:pt x="410909" y="1479430"/>
                  <a:pt x="405575" y="1482954"/>
                </a:cubicBezTo>
                <a:close/>
                <a:moveTo>
                  <a:pt x="419386" y="1405230"/>
                </a:moveTo>
                <a:cubicBezTo>
                  <a:pt x="415195" y="1399420"/>
                  <a:pt x="410909" y="1393705"/>
                  <a:pt x="406241" y="1387323"/>
                </a:cubicBezTo>
                <a:cubicBezTo>
                  <a:pt x="412909" y="1382275"/>
                  <a:pt x="418814" y="1377894"/>
                  <a:pt x="424625" y="1373512"/>
                </a:cubicBezTo>
                <a:cubicBezTo>
                  <a:pt x="428911" y="1379703"/>
                  <a:pt x="433007" y="1385895"/>
                  <a:pt x="437769" y="1392848"/>
                </a:cubicBezTo>
                <a:cubicBezTo>
                  <a:pt x="431959" y="1396753"/>
                  <a:pt x="425958" y="1400754"/>
                  <a:pt x="419386" y="1405230"/>
                </a:cubicBezTo>
                <a:close/>
                <a:moveTo>
                  <a:pt x="432816" y="1328554"/>
                </a:moveTo>
                <a:cubicBezTo>
                  <a:pt x="428625" y="1322077"/>
                  <a:pt x="424339" y="1315505"/>
                  <a:pt x="420243" y="1309314"/>
                </a:cubicBezTo>
                <a:cubicBezTo>
                  <a:pt x="426625" y="1304361"/>
                  <a:pt x="432530" y="1299789"/>
                  <a:pt x="439103" y="1294645"/>
                </a:cubicBezTo>
                <a:cubicBezTo>
                  <a:pt x="443389" y="1301027"/>
                  <a:pt x="447865" y="1307789"/>
                  <a:pt x="452342" y="1314457"/>
                </a:cubicBezTo>
                <a:cubicBezTo>
                  <a:pt x="445770" y="1319220"/>
                  <a:pt x="439388" y="1323792"/>
                  <a:pt x="432816" y="1328554"/>
                </a:cubicBezTo>
                <a:close/>
                <a:moveTo>
                  <a:pt x="430339" y="1230256"/>
                </a:moveTo>
                <a:cubicBezTo>
                  <a:pt x="437960" y="1224731"/>
                  <a:pt x="445770" y="1219017"/>
                  <a:pt x="453771" y="1213302"/>
                </a:cubicBezTo>
                <a:cubicBezTo>
                  <a:pt x="459677" y="1221684"/>
                  <a:pt x="465201" y="1229685"/>
                  <a:pt x="470726" y="1237400"/>
                </a:cubicBezTo>
                <a:cubicBezTo>
                  <a:pt x="463106" y="1242543"/>
                  <a:pt x="454724" y="1248163"/>
                  <a:pt x="446627" y="1253592"/>
                </a:cubicBezTo>
                <a:cubicBezTo>
                  <a:pt x="441484" y="1246258"/>
                  <a:pt x="435959" y="1238257"/>
                  <a:pt x="430339" y="1230256"/>
                </a:cubicBezTo>
                <a:close/>
                <a:moveTo>
                  <a:pt x="471583" y="1576109"/>
                </a:moveTo>
                <a:cubicBezTo>
                  <a:pt x="467773" y="1571156"/>
                  <a:pt x="464249" y="1566393"/>
                  <a:pt x="460439" y="1561345"/>
                </a:cubicBezTo>
                <a:cubicBezTo>
                  <a:pt x="466344" y="1557059"/>
                  <a:pt x="470821" y="1553725"/>
                  <a:pt x="475679" y="1550201"/>
                </a:cubicBezTo>
                <a:cubicBezTo>
                  <a:pt x="479203" y="1555344"/>
                  <a:pt x="482537" y="1560297"/>
                  <a:pt x="486347" y="1565917"/>
                </a:cubicBezTo>
                <a:cubicBezTo>
                  <a:pt x="481298" y="1569346"/>
                  <a:pt x="476822" y="1572394"/>
                  <a:pt x="471583" y="1576109"/>
                </a:cubicBezTo>
                <a:close/>
                <a:moveTo>
                  <a:pt x="485013" y="1498385"/>
                </a:moveTo>
                <a:cubicBezTo>
                  <a:pt x="480917" y="1492765"/>
                  <a:pt x="477012" y="1487622"/>
                  <a:pt x="472821" y="1481811"/>
                </a:cubicBezTo>
                <a:cubicBezTo>
                  <a:pt x="478250" y="1477620"/>
                  <a:pt x="483775" y="1473525"/>
                  <a:pt x="490061" y="1468762"/>
                </a:cubicBezTo>
                <a:cubicBezTo>
                  <a:pt x="494348" y="1475048"/>
                  <a:pt x="498062" y="1480383"/>
                  <a:pt x="502444" y="1486669"/>
                </a:cubicBezTo>
                <a:cubicBezTo>
                  <a:pt x="496824" y="1490479"/>
                  <a:pt x="491204" y="1494194"/>
                  <a:pt x="485013" y="1498385"/>
                </a:cubicBezTo>
                <a:close/>
                <a:moveTo>
                  <a:pt x="498729" y="1420566"/>
                </a:moveTo>
                <a:cubicBezTo>
                  <a:pt x="494348" y="1414374"/>
                  <a:pt x="489871" y="1408088"/>
                  <a:pt x="485204" y="1401516"/>
                </a:cubicBezTo>
                <a:cubicBezTo>
                  <a:pt x="491585" y="1396658"/>
                  <a:pt x="497872" y="1391991"/>
                  <a:pt x="504539" y="1386942"/>
                </a:cubicBezTo>
                <a:cubicBezTo>
                  <a:pt x="509588" y="1394277"/>
                  <a:pt x="514064" y="1400849"/>
                  <a:pt x="518636" y="1407516"/>
                </a:cubicBezTo>
                <a:cubicBezTo>
                  <a:pt x="512159" y="1411707"/>
                  <a:pt x="505778" y="1415994"/>
                  <a:pt x="498729" y="1420566"/>
                </a:cubicBezTo>
                <a:close/>
                <a:moveTo>
                  <a:pt x="512445" y="1343508"/>
                </a:moveTo>
                <a:cubicBezTo>
                  <a:pt x="508159" y="1337127"/>
                  <a:pt x="503777" y="1330459"/>
                  <a:pt x="499110" y="1323411"/>
                </a:cubicBezTo>
                <a:cubicBezTo>
                  <a:pt x="505397" y="1318648"/>
                  <a:pt x="511588" y="1313886"/>
                  <a:pt x="517874" y="1309028"/>
                </a:cubicBezTo>
                <a:cubicBezTo>
                  <a:pt x="523208" y="1315981"/>
                  <a:pt x="528161" y="1322268"/>
                  <a:pt x="533210" y="1328745"/>
                </a:cubicBezTo>
                <a:cubicBezTo>
                  <a:pt x="526733" y="1333412"/>
                  <a:pt x="519970" y="1338270"/>
                  <a:pt x="512445" y="1343508"/>
                </a:cubicBezTo>
                <a:close/>
                <a:moveTo>
                  <a:pt x="524637" y="1264641"/>
                </a:moveTo>
                <a:cubicBezTo>
                  <a:pt x="519398" y="1257974"/>
                  <a:pt x="514160" y="1251211"/>
                  <a:pt x="508826" y="1244448"/>
                </a:cubicBezTo>
                <a:cubicBezTo>
                  <a:pt x="516541" y="1239114"/>
                  <a:pt x="524161" y="1233876"/>
                  <a:pt x="531971" y="1228542"/>
                </a:cubicBezTo>
                <a:cubicBezTo>
                  <a:pt x="536448" y="1235209"/>
                  <a:pt x="541211" y="1242353"/>
                  <a:pt x="546259" y="1249782"/>
                </a:cubicBezTo>
                <a:cubicBezTo>
                  <a:pt x="538639" y="1255021"/>
                  <a:pt x="531781" y="1259784"/>
                  <a:pt x="524637" y="1264641"/>
                </a:cubicBezTo>
                <a:close/>
                <a:moveTo>
                  <a:pt x="519779" y="1163962"/>
                </a:moveTo>
                <a:cubicBezTo>
                  <a:pt x="528257" y="1157485"/>
                  <a:pt x="537401" y="1150437"/>
                  <a:pt x="545592" y="1144150"/>
                </a:cubicBezTo>
                <a:cubicBezTo>
                  <a:pt x="551593" y="1153199"/>
                  <a:pt x="558260" y="1163391"/>
                  <a:pt x="564737" y="1173297"/>
                </a:cubicBezTo>
                <a:cubicBezTo>
                  <a:pt x="556927" y="1177964"/>
                  <a:pt x="547878" y="1183488"/>
                  <a:pt x="539401" y="1188537"/>
                </a:cubicBezTo>
                <a:cubicBezTo>
                  <a:pt x="532543" y="1180059"/>
                  <a:pt x="525685" y="1171392"/>
                  <a:pt x="519779" y="1163962"/>
                </a:cubicBezTo>
                <a:close/>
                <a:moveTo>
                  <a:pt x="564642" y="1514387"/>
                </a:moveTo>
                <a:cubicBezTo>
                  <a:pt x="560165" y="1508196"/>
                  <a:pt x="555784" y="1502004"/>
                  <a:pt x="551117" y="1495432"/>
                </a:cubicBezTo>
                <a:cubicBezTo>
                  <a:pt x="556451" y="1491717"/>
                  <a:pt x="561785" y="1488003"/>
                  <a:pt x="567881" y="1483716"/>
                </a:cubicBezTo>
                <a:cubicBezTo>
                  <a:pt x="572738" y="1490098"/>
                  <a:pt x="576929" y="1495622"/>
                  <a:pt x="581692" y="1501909"/>
                </a:cubicBezTo>
                <a:cubicBezTo>
                  <a:pt x="576453" y="1505719"/>
                  <a:pt x="571024" y="1509720"/>
                  <a:pt x="564642" y="1514387"/>
                </a:cubicBezTo>
                <a:close/>
                <a:moveTo>
                  <a:pt x="577406" y="1434091"/>
                </a:moveTo>
                <a:cubicBezTo>
                  <a:pt x="572834" y="1428186"/>
                  <a:pt x="568357" y="1422185"/>
                  <a:pt x="563118" y="1415422"/>
                </a:cubicBezTo>
                <a:cubicBezTo>
                  <a:pt x="569881" y="1410755"/>
                  <a:pt x="576072" y="1406564"/>
                  <a:pt x="582454" y="1402182"/>
                </a:cubicBezTo>
                <a:cubicBezTo>
                  <a:pt x="587502" y="1408850"/>
                  <a:pt x="592455" y="1415422"/>
                  <a:pt x="597408" y="1421994"/>
                </a:cubicBezTo>
                <a:cubicBezTo>
                  <a:pt x="590836" y="1425995"/>
                  <a:pt x="584168" y="1430091"/>
                  <a:pt x="577406" y="1434091"/>
                </a:cubicBezTo>
                <a:close/>
                <a:moveTo>
                  <a:pt x="591217" y="1356558"/>
                </a:moveTo>
                <a:cubicBezTo>
                  <a:pt x="585407" y="1348938"/>
                  <a:pt x="579977" y="1341889"/>
                  <a:pt x="574548" y="1334745"/>
                </a:cubicBezTo>
                <a:cubicBezTo>
                  <a:pt x="581597" y="1329411"/>
                  <a:pt x="588836" y="1323887"/>
                  <a:pt x="595979" y="1318553"/>
                </a:cubicBezTo>
                <a:cubicBezTo>
                  <a:pt x="601790" y="1326744"/>
                  <a:pt x="607505" y="1335031"/>
                  <a:pt x="613220" y="1343127"/>
                </a:cubicBezTo>
                <a:cubicBezTo>
                  <a:pt x="606362" y="1347318"/>
                  <a:pt x="598932" y="1351890"/>
                  <a:pt x="591217" y="1356558"/>
                </a:cubicBezTo>
                <a:close/>
                <a:moveTo>
                  <a:pt x="602742" y="1281405"/>
                </a:moveTo>
                <a:cubicBezTo>
                  <a:pt x="597884" y="1274071"/>
                  <a:pt x="592550" y="1265880"/>
                  <a:pt x="587121" y="1257593"/>
                </a:cubicBezTo>
                <a:cubicBezTo>
                  <a:pt x="594646" y="1251687"/>
                  <a:pt x="602742" y="1245305"/>
                  <a:pt x="610838" y="1239019"/>
                </a:cubicBezTo>
                <a:cubicBezTo>
                  <a:pt x="615696" y="1247020"/>
                  <a:pt x="620840" y="1255497"/>
                  <a:pt x="626269" y="1264451"/>
                </a:cubicBezTo>
                <a:cubicBezTo>
                  <a:pt x="618554" y="1270071"/>
                  <a:pt x="610648" y="1275786"/>
                  <a:pt x="602742" y="1281405"/>
                </a:cubicBezTo>
                <a:close/>
                <a:moveTo>
                  <a:pt x="596932" y="1178630"/>
                </a:moveTo>
                <a:cubicBezTo>
                  <a:pt x="606171" y="1171677"/>
                  <a:pt x="616553" y="1163867"/>
                  <a:pt x="625316" y="1157199"/>
                </a:cubicBezTo>
                <a:cubicBezTo>
                  <a:pt x="631508" y="1166724"/>
                  <a:pt x="638461" y="1177297"/>
                  <a:pt x="645128" y="1187394"/>
                </a:cubicBezTo>
                <a:cubicBezTo>
                  <a:pt x="636651" y="1192918"/>
                  <a:pt x="626650" y="1199395"/>
                  <a:pt x="616649" y="1205872"/>
                </a:cubicBezTo>
                <a:cubicBezTo>
                  <a:pt x="610457" y="1197395"/>
                  <a:pt x="603314" y="1187489"/>
                  <a:pt x="596932" y="1178630"/>
                </a:cubicBezTo>
                <a:close/>
                <a:moveTo>
                  <a:pt x="642747" y="1528008"/>
                </a:moveTo>
                <a:cubicBezTo>
                  <a:pt x="637985" y="1521721"/>
                  <a:pt x="633317" y="1515530"/>
                  <a:pt x="628174" y="1508767"/>
                </a:cubicBezTo>
                <a:cubicBezTo>
                  <a:pt x="634365" y="1504005"/>
                  <a:pt x="640556" y="1499337"/>
                  <a:pt x="646748" y="1494575"/>
                </a:cubicBezTo>
                <a:cubicBezTo>
                  <a:pt x="652082" y="1501814"/>
                  <a:pt x="657225" y="1508862"/>
                  <a:pt x="662464" y="1515911"/>
                </a:cubicBezTo>
                <a:cubicBezTo>
                  <a:pt x="656082" y="1519816"/>
                  <a:pt x="649415" y="1523912"/>
                  <a:pt x="642747" y="1528008"/>
                </a:cubicBezTo>
                <a:close/>
                <a:moveTo>
                  <a:pt x="654653" y="1452189"/>
                </a:moveTo>
                <a:cubicBezTo>
                  <a:pt x="649700" y="1444950"/>
                  <a:pt x="644652" y="1437615"/>
                  <a:pt x="639223" y="1429614"/>
                </a:cubicBezTo>
                <a:cubicBezTo>
                  <a:pt x="646271" y="1424280"/>
                  <a:pt x="653796" y="1418565"/>
                  <a:pt x="661321" y="1412946"/>
                </a:cubicBezTo>
                <a:cubicBezTo>
                  <a:pt x="667036" y="1421042"/>
                  <a:pt x="672560" y="1428947"/>
                  <a:pt x="677894" y="1436663"/>
                </a:cubicBezTo>
                <a:cubicBezTo>
                  <a:pt x="670560" y="1441521"/>
                  <a:pt x="662750" y="1446759"/>
                  <a:pt x="654653" y="1452189"/>
                </a:cubicBezTo>
                <a:close/>
                <a:moveTo>
                  <a:pt x="668274" y="1374179"/>
                </a:moveTo>
                <a:cubicBezTo>
                  <a:pt x="663035" y="1366654"/>
                  <a:pt x="657225" y="1358272"/>
                  <a:pt x="651320" y="1349795"/>
                </a:cubicBezTo>
                <a:cubicBezTo>
                  <a:pt x="659225" y="1343985"/>
                  <a:pt x="667607" y="1337698"/>
                  <a:pt x="675894" y="1331507"/>
                </a:cubicBezTo>
                <a:cubicBezTo>
                  <a:pt x="682085" y="1340270"/>
                  <a:pt x="688181" y="1348938"/>
                  <a:pt x="693992" y="1357224"/>
                </a:cubicBezTo>
                <a:cubicBezTo>
                  <a:pt x="685800" y="1362558"/>
                  <a:pt x="676942" y="1368369"/>
                  <a:pt x="668274" y="1374179"/>
                </a:cubicBezTo>
                <a:close/>
                <a:moveTo>
                  <a:pt x="720090" y="1546200"/>
                </a:moveTo>
                <a:cubicBezTo>
                  <a:pt x="715232" y="1539152"/>
                  <a:pt x="710089" y="1531627"/>
                  <a:pt x="704564" y="1523436"/>
                </a:cubicBezTo>
                <a:cubicBezTo>
                  <a:pt x="711994" y="1517911"/>
                  <a:pt x="719138" y="1512577"/>
                  <a:pt x="726567" y="1507053"/>
                </a:cubicBezTo>
                <a:cubicBezTo>
                  <a:pt x="731806" y="1514387"/>
                  <a:pt x="737426" y="1522197"/>
                  <a:pt x="743331" y="1530389"/>
                </a:cubicBezTo>
                <a:cubicBezTo>
                  <a:pt x="736092" y="1535342"/>
                  <a:pt x="728186" y="1540771"/>
                  <a:pt x="720090" y="1546200"/>
                </a:cubicBezTo>
                <a:close/>
                <a:moveTo>
                  <a:pt x="733806" y="1467714"/>
                </a:moveTo>
                <a:cubicBezTo>
                  <a:pt x="728567" y="1460189"/>
                  <a:pt x="722852" y="1451903"/>
                  <a:pt x="717042" y="1443616"/>
                </a:cubicBezTo>
                <a:cubicBezTo>
                  <a:pt x="724948" y="1437806"/>
                  <a:pt x="733235" y="1431805"/>
                  <a:pt x="741426" y="1425804"/>
                </a:cubicBezTo>
                <a:cubicBezTo>
                  <a:pt x="746951" y="1433710"/>
                  <a:pt x="752951" y="1442283"/>
                  <a:pt x="759143" y="1451046"/>
                </a:cubicBezTo>
                <a:cubicBezTo>
                  <a:pt x="750856" y="1456570"/>
                  <a:pt x="742188" y="1462190"/>
                  <a:pt x="733806" y="1467714"/>
                </a:cubicBezTo>
                <a:close/>
                <a:moveTo>
                  <a:pt x="747903" y="1389990"/>
                </a:moveTo>
                <a:cubicBezTo>
                  <a:pt x="741998" y="1381513"/>
                  <a:pt x="735425" y="1372083"/>
                  <a:pt x="729520" y="1363606"/>
                </a:cubicBezTo>
                <a:cubicBezTo>
                  <a:pt x="738283" y="1357034"/>
                  <a:pt x="747427" y="1350176"/>
                  <a:pt x="755999" y="1343794"/>
                </a:cubicBezTo>
                <a:cubicBezTo>
                  <a:pt x="761810" y="1352557"/>
                  <a:pt x="768477" y="1362558"/>
                  <a:pt x="774668" y="1371893"/>
                </a:cubicBezTo>
                <a:cubicBezTo>
                  <a:pt x="765810" y="1377894"/>
                  <a:pt x="756571" y="1384085"/>
                  <a:pt x="747903" y="1389990"/>
                </a:cubicBezTo>
                <a:close/>
                <a:moveTo>
                  <a:pt x="741236" y="1283882"/>
                </a:moveTo>
                <a:cubicBezTo>
                  <a:pt x="750951" y="1276547"/>
                  <a:pt x="761714" y="1268451"/>
                  <a:pt x="770477" y="1261879"/>
                </a:cubicBezTo>
                <a:cubicBezTo>
                  <a:pt x="776764" y="1271309"/>
                  <a:pt x="784384" y="1282644"/>
                  <a:pt x="791432" y="1293216"/>
                </a:cubicBezTo>
                <a:cubicBezTo>
                  <a:pt x="782669" y="1298646"/>
                  <a:pt x="771716" y="1305504"/>
                  <a:pt x="761429" y="1311885"/>
                </a:cubicBezTo>
                <a:cubicBezTo>
                  <a:pt x="755047" y="1302837"/>
                  <a:pt x="747522" y="1292454"/>
                  <a:pt x="741236" y="1283882"/>
                </a:cubicBezTo>
                <a:close/>
                <a:moveTo>
                  <a:pt x="799148" y="1562107"/>
                </a:moveTo>
                <a:cubicBezTo>
                  <a:pt x="793623" y="1554011"/>
                  <a:pt x="787813" y="1545629"/>
                  <a:pt x="782288" y="1537628"/>
                </a:cubicBezTo>
                <a:cubicBezTo>
                  <a:pt x="790670" y="1531341"/>
                  <a:pt x="799243" y="1525055"/>
                  <a:pt x="806768" y="1519435"/>
                </a:cubicBezTo>
                <a:cubicBezTo>
                  <a:pt x="812864" y="1528008"/>
                  <a:pt x="818960" y="1536675"/>
                  <a:pt x="824865" y="1545057"/>
                </a:cubicBezTo>
                <a:cubicBezTo>
                  <a:pt x="816864" y="1550391"/>
                  <a:pt x="808006" y="1556202"/>
                  <a:pt x="799148" y="1562107"/>
                </a:cubicBezTo>
                <a:close/>
                <a:moveTo>
                  <a:pt x="813245" y="1483812"/>
                </a:moveTo>
                <a:cubicBezTo>
                  <a:pt x="807529" y="1475525"/>
                  <a:pt x="801243" y="1466381"/>
                  <a:pt x="795052" y="1457522"/>
                </a:cubicBezTo>
                <a:cubicBezTo>
                  <a:pt x="803815" y="1450950"/>
                  <a:pt x="813245" y="1443806"/>
                  <a:pt x="821341" y="1437711"/>
                </a:cubicBezTo>
                <a:cubicBezTo>
                  <a:pt x="827627" y="1446950"/>
                  <a:pt x="834200" y="1456665"/>
                  <a:pt x="840486" y="1465809"/>
                </a:cubicBezTo>
                <a:cubicBezTo>
                  <a:pt x="831818" y="1471620"/>
                  <a:pt x="822198" y="1477906"/>
                  <a:pt x="813245" y="1483812"/>
                </a:cubicBezTo>
                <a:close/>
                <a:moveTo>
                  <a:pt x="878396" y="1578014"/>
                </a:moveTo>
                <a:cubicBezTo>
                  <a:pt x="872490" y="1569346"/>
                  <a:pt x="865918" y="1559916"/>
                  <a:pt x="860012" y="1551439"/>
                </a:cubicBezTo>
                <a:cubicBezTo>
                  <a:pt x="869061" y="1544581"/>
                  <a:pt x="878586" y="1537342"/>
                  <a:pt x="886777" y="1531055"/>
                </a:cubicBezTo>
                <a:cubicBezTo>
                  <a:pt x="892874" y="1540104"/>
                  <a:pt x="899732" y="1550201"/>
                  <a:pt x="906113" y="1559821"/>
                </a:cubicBezTo>
                <a:cubicBezTo>
                  <a:pt x="896969" y="1565822"/>
                  <a:pt x="887444" y="1572108"/>
                  <a:pt x="878396" y="1578014"/>
                </a:cubicBezTo>
                <a:close/>
                <a:moveTo>
                  <a:pt x="892207" y="1499718"/>
                </a:moveTo>
                <a:cubicBezTo>
                  <a:pt x="886016" y="1490955"/>
                  <a:pt x="878681" y="1480478"/>
                  <a:pt x="872300" y="1471334"/>
                </a:cubicBezTo>
                <a:cubicBezTo>
                  <a:pt x="881634" y="1464476"/>
                  <a:pt x="892112" y="1456761"/>
                  <a:pt x="901446" y="1449998"/>
                </a:cubicBezTo>
                <a:cubicBezTo>
                  <a:pt x="907637" y="1459142"/>
                  <a:pt x="915352" y="1470572"/>
                  <a:pt x="922401" y="1480859"/>
                </a:cubicBezTo>
                <a:cubicBezTo>
                  <a:pt x="913162" y="1486574"/>
                  <a:pt x="902399" y="1493432"/>
                  <a:pt x="892207" y="1499718"/>
                </a:cubicBezTo>
                <a:close/>
                <a:moveTo>
                  <a:pt x="982885" y="1460856"/>
                </a:moveTo>
                <a:cubicBezTo>
                  <a:pt x="984885" y="1475048"/>
                  <a:pt x="992981" y="1488479"/>
                  <a:pt x="1007650" y="1494098"/>
                </a:cubicBezTo>
                <a:cubicBezTo>
                  <a:pt x="995648" y="1501338"/>
                  <a:pt x="982409" y="1509243"/>
                  <a:pt x="971074" y="1516006"/>
                </a:cubicBezTo>
                <a:cubicBezTo>
                  <a:pt x="964502" y="1506576"/>
                  <a:pt x="956310" y="1494765"/>
                  <a:pt x="949928" y="1485526"/>
                </a:cubicBezTo>
                <a:cubicBezTo>
                  <a:pt x="959834" y="1478097"/>
                  <a:pt x="971741" y="1469238"/>
                  <a:pt x="982885" y="1460856"/>
                </a:cubicBezTo>
                <a:close/>
                <a:moveTo>
                  <a:pt x="915448" y="1368940"/>
                </a:moveTo>
                <a:cubicBezTo>
                  <a:pt x="922592" y="1378941"/>
                  <a:pt x="931545" y="1391419"/>
                  <a:pt x="938975" y="1401706"/>
                </a:cubicBezTo>
                <a:cubicBezTo>
                  <a:pt x="929640" y="1407326"/>
                  <a:pt x="916686" y="1415136"/>
                  <a:pt x="905827" y="1421709"/>
                </a:cubicBezTo>
                <a:cubicBezTo>
                  <a:pt x="899065" y="1412088"/>
                  <a:pt x="891064" y="1400658"/>
                  <a:pt x="884777" y="1391610"/>
                </a:cubicBezTo>
                <a:cubicBezTo>
                  <a:pt x="894398" y="1384466"/>
                  <a:pt x="906018" y="1375893"/>
                  <a:pt x="915448" y="1368940"/>
                </a:cubicBezTo>
                <a:close/>
                <a:moveTo>
                  <a:pt x="852011" y="1273404"/>
                </a:moveTo>
                <a:cubicBezTo>
                  <a:pt x="853726" y="1287501"/>
                  <a:pt x="862203" y="1300741"/>
                  <a:pt x="875729" y="1306361"/>
                </a:cubicBezTo>
                <a:cubicBezTo>
                  <a:pt x="864203" y="1313409"/>
                  <a:pt x="851535" y="1321125"/>
                  <a:pt x="840772" y="1327697"/>
                </a:cubicBezTo>
                <a:cubicBezTo>
                  <a:pt x="833819" y="1317981"/>
                  <a:pt x="825818" y="1306932"/>
                  <a:pt x="819150" y="1297693"/>
                </a:cubicBezTo>
                <a:cubicBezTo>
                  <a:pt x="828961" y="1290454"/>
                  <a:pt x="840867" y="1281691"/>
                  <a:pt x="852011" y="1273404"/>
                </a:cubicBezTo>
                <a:close/>
                <a:moveTo>
                  <a:pt x="835914" y="1356081"/>
                </a:moveTo>
                <a:cubicBezTo>
                  <a:pt x="842201" y="1365416"/>
                  <a:pt x="849821" y="1376560"/>
                  <a:pt x="856679" y="1386752"/>
                </a:cubicBezTo>
                <a:cubicBezTo>
                  <a:pt x="847439" y="1392562"/>
                  <a:pt x="836771" y="1399325"/>
                  <a:pt x="827056" y="1405516"/>
                </a:cubicBezTo>
                <a:cubicBezTo>
                  <a:pt x="820674" y="1396563"/>
                  <a:pt x="813530" y="1386466"/>
                  <a:pt x="807244" y="1377608"/>
                </a:cubicBezTo>
                <a:cubicBezTo>
                  <a:pt x="816674" y="1370559"/>
                  <a:pt x="827151" y="1362749"/>
                  <a:pt x="835914" y="1356081"/>
                </a:cubicBezTo>
                <a:close/>
                <a:moveTo>
                  <a:pt x="785051" y="1182250"/>
                </a:moveTo>
                <a:cubicBezTo>
                  <a:pt x="790861" y="1192061"/>
                  <a:pt x="798004" y="1204062"/>
                  <a:pt x="804196" y="1214445"/>
                </a:cubicBezTo>
                <a:cubicBezTo>
                  <a:pt x="795528" y="1220731"/>
                  <a:pt x="784765" y="1228446"/>
                  <a:pt x="774859" y="1235590"/>
                </a:cubicBezTo>
                <a:cubicBezTo>
                  <a:pt x="769334" y="1226541"/>
                  <a:pt x="762667" y="1215588"/>
                  <a:pt x="756952" y="1206158"/>
                </a:cubicBezTo>
                <a:cubicBezTo>
                  <a:pt x="766001" y="1198443"/>
                  <a:pt x="776478" y="1189584"/>
                  <a:pt x="785051" y="1182250"/>
                </a:cubicBezTo>
                <a:close/>
                <a:moveTo>
                  <a:pt x="719328" y="1077189"/>
                </a:moveTo>
                <a:cubicBezTo>
                  <a:pt x="721709" y="1085762"/>
                  <a:pt x="722471" y="1095382"/>
                  <a:pt x="727043" y="1102621"/>
                </a:cubicBezTo>
                <a:cubicBezTo>
                  <a:pt x="732568" y="1111289"/>
                  <a:pt x="741426" y="1117861"/>
                  <a:pt x="747998" y="1124433"/>
                </a:cubicBezTo>
                <a:cubicBezTo>
                  <a:pt x="731806" y="1124338"/>
                  <a:pt x="717995" y="1133292"/>
                  <a:pt x="711041" y="1146436"/>
                </a:cubicBezTo>
                <a:cubicBezTo>
                  <a:pt x="702564" y="1134625"/>
                  <a:pt x="693706" y="1122243"/>
                  <a:pt x="685514" y="1110813"/>
                </a:cubicBezTo>
                <a:cubicBezTo>
                  <a:pt x="701135" y="1107288"/>
                  <a:pt x="717328" y="1099764"/>
                  <a:pt x="719328" y="1077189"/>
                </a:cubicBezTo>
                <a:close/>
                <a:moveTo>
                  <a:pt x="705802" y="1169677"/>
                </a:moveTo>
                <a:cubicBezTo>
                  <a:pt x="710660" y="1178154"/>
                  <a:pt x="717137" y="1189489"/>
                  <a:pt x="723233" y="1200157"/>
                </a:cubicBezTo>
                <a:cubicBezTo>
                  <a:pt x="714661" y="1206348"/>
                  <a:pt x="704469" y="1213683"/>
                  <a:pt x="695611" y="1220160"/>
                </a:cubicBezTo>
                <a:cubicBezTo>
                  <a:pt x="688848" y="1211111"/>
                  <a:pt x="681419" y="1201205"/>
                  <a:pt x="675227" y="1192823"/>
                </a:cubicBezTo>
                <a:cubicBezTo>
                  <a:pt x="684752" y="1185489"/>
                  <a:pt x="695897" y="1177106"/>
                  <a:pt x="705802" y="1169677"/>
                </a:cubicBezTo>
                <a:close/>
                <a:moveTo>
                  <a:pt x="691229" y="1251116"/>
                </a:moveTo>
                <a:cubicBezTo>
                  <a:pt x="697040" y="1259307"/>
                  <a:pt x="703612" y="1268737"/>
                  <a:pt x="710184" y="1278072"/>
                </a:cubicBezTo>
                <a:cubicBezTo>
                  <a:pt x="701326" y="1283882"/>
                  <a:pt x="691706" y="1290264"/>
                  <a:pt x="682085" y="1296550"/>
                </a:cubicBezTo>
                <a:cubicBezTo>
                  <a:pt x="677132" y="1288930"/>
                  <a:pt x="671322" y="1280167"/>
                  <a:pt x="665893" y="1271785"/>
                </a:cubicBezTo>
                <a:cubicBezTo>
                  <a:pt x="674179" y="1265022"/>
                  <a:pt x="683324" y="1257497"/>
                  <a:pt x="691229" y="1251116"/>
                </a:cubicBezTo>
                <a:close/>
                <a:moveTo>
                  <a:pt x="639985" y="1075665"/>
                </a:moveTo>
                <a:cubicBezTo>
                  <a:pt x="646748" y="1085571"/>
                  <a:pt x="655511" y="1098335"/>
                  <a:pt x="662464" y="1108527"/>
                </a:cubicBezTo>
                <a:cubicBezTo>
                  <a:pt x="652748" y="1114622"/>
                  <a:pt x="640556" y="1122338"/>
                  <a:pt x="630079" y="1128910"/>
                </a:cubicBezTo>
                <a:cubicBezTo>
                  <a:pt x="623507" y="1119576"/>
                  <a:pt x="615410" y="1108146"/>
                  <a:pt x="608648" y="1098525"/>
                </a:cubicBezTo>
                <a:cubicBezTo>
                  <a:pt x="618077" y="1091572"/>
                  <a:pt x="629984" y="1082904"/>
                  <a:pt x="639985" y="1075665"/>
                </a:cubicBezTo>
                <a:close/>
                <a:moveTo>
                  <a:pt x="575215" y="971176"/>
                </a:moveTo>
                <a:cubicBezTo>
                  <a:pt x="579025" y="990226"/>
                  <a:pt x="583502" y="1008800"/>
                  <a:pt x="606552" y="1015563"/>
                </a:cubicBezTo>
                <a:cubicBezTo>
                  <a:pt x="587216" y="1016610"/>
                  <a:pt x="572738" y="1024897"/>
                  <a:pt x="565880" y="1039089"/>
                </a:cubicBezTo>
                <a:cubicBezTo>
                  <a:pt x="557689" y="1027373"/>
                  <a:pt x="549021" y="1014896"/>
                  <a:pt x="540449" y="1002609"/>
                </a:cubicBezTo>
                <a:cubicBezTo>
                  <a:pt x="556355" y="1000608"/>
                  <a:pt x="569786" y="990417"/>
                  <a:pt x="575215" y="971176"/>
                </a:cubicBezTo>
                <a:close/>
                <a:moveTo>
                  <a:pt x="560261" y="1061759"/>
                </a:moveTo>
                <a:cubicBezTo>
                  <a:pt x="566261" y="1071189"/>
                  <a:pt x="574072" y="1083285"/>
                  <a:pt x="581216" y="1094430"/>
                </a:cubicBezTo>
                <a:cubicBezTo>
                  <a:pt x="572643" y="1099764"/>
                  <a:pt x="561499" y="1106622"/>
                  <a:pt x="550926" y="1113098"/>
                </a:cubicBezTo>
                <a:cubicBezTo>
                  <a:pt x="544163" y="1103859"/>
                  <a:pt x="536543" y="1093477"/>
                  <a:pt x="529876" y="1084523"/>
                </a:cubicBezTo>
                <a:cubicBezTo>
                  <a:pt x="539591" y="1077285"/>
                  <a:pt x="551021" y="1068712"/>
                  <a:pt x="560261" y="1061759"/>
                </a:cubicBezTo>
                <a:close/>
                <a:moveTo>
                  <a:pt x="497014" y="964413"/>
                </a:moveTo>
                <a:cubicBezTo>
                  <a:pt x="497586" y="980034"/>
                  <a:pt x="507206" y="993369"/>
                  <a:pt x="521589" y="999751"/>
                </a:cubicBezTo>
                <a:cubicBezTo>
                  <a:pt x="510159" y="1005847"/>
                  <a:pt x="497777" y="1012514"/>
                  <a:pt x="487109" y="1018325"/>
                </a:cubicBezTo>
                <a:cubicBezTo>
                  <a:pt x="480060" y="1009657"/>
                  <a:pt x="471392" y="999179"/>
                  <a:pt x="464249" y="990321"/>
                </a:cubicBezTo>
                <a:cubicBezTo>
                  <a:pt x="473869" y="982701"/>
                  <a:pt x="485680" y="973367"/>
                  <a:pt x="497014" y="964413"/>
                </a:cubicBezTo>
                <a:close/>
                <a:moveTo>
                  <a:pt x="481298" y="1051662"/>
                </a:moveTo>
                <a:cubicBezTo>
                  <a:pt x="487394" y="1060139"/>
                  <a:pt x="494633" y="1070141"/>
                  <a:pt x="501301" y="1079475"/>
                </a:cubicBezTo>
                <a:cubicBezTo>
                  <a:pt x="492443" y="1084809"/>
                  <a:pt x="482632" y="1090620"/>
                  <a:pt x="473393" y="1096144"/>
                </a:cubicBezTo>
                <a:cubicBezTo>
                  <a:pt x="466915" y="1087762"/>
                  <a:pt x="459677" y="1078428"/>
                  <a:pt x="453104" y="1069950"/>
                </a:cubicBezTo>
                <a:cubicBezTo>
                  <a:pt x="461867" y="1064330"/>
                  <a:pt x="472154" y="1057663"/>
                  <a:pt x="481298" y="1051662"/>
                </a:cubicBezTo>
                <a:close/>
                <a:moveTo>
                  <a:pt x="466535" y="1133482"/>
                </a:moveTo>
                <a:cubicBezTo>
                  <a:pt x="472631" y="1141864"/>
                  <a:pt x="478917" y="1150437"/>
                  <a:pt x="485204" y="1159009"/>
                </a:cubicBezTo>
                <a:cubicBezTo>
                  <a:pt x="477393" y="1164534"/>
                  <a:pt x="468821" y="1170534"/>
                  <a:pt x="460724" y="1176249"/>
                </a:cubicBezTo>
                <a:cubicBezTo>
                  <a:pt x="454438" y="1167391"/>
                  <a:pt x="448056" y="1158342"/>
                  <a:pt x="442055" y="1150055"/>
                </a:cubicBezTo>
                <a:cubicBezTo>
                  <a:pt x="450056" y="1144626"/>
                  <a:pt x="458438" y="1138911"/>
                  <a:pt x="466535" y="1133482"/>
                </a:cubicBezTo>
                <a:close/>
                <a:moveTo>
                  <a:pt x="416052" y="956698"/>
                </a:moveTo>
                <a:cubicBezTo>
                  <a:pt x="423005" y="965747"/>
                  <a:pt x="431578" y="976891"/>
                  <a:pt x="439007" y="986511"/>
                </a:cubicBezTo>
                <a:cubicBezTo>
                  <a:pt x="429673" y="992798"/>
                  <a:pt x="417957" y="1000799"/>
                  <a:pt x="408623" y="1007180"/>
                </a:cubicBezTo>
                <a:cubicBezTo>
                  <a:pt x="401384" y="997179"/>
                  <a:pt x="393002" y="985463"/>
                  <a:pt x="385953" y="975653"/>
                </a:cubicBezTo>
                <a:cubicBezTo>
                  <a:pt x="394526" y="970319"/>
                  <a:pt x="405765" y="963175"/>
                  <a:pt x="416052" y="956698"/>
                </a:cubicBezTo>
                <a:close/>
                <a:moveTo>
                  <a:pt x="403765" y="1034613"/>
                </a:moveTo>
                <a:cubicBezTo>
                  <a:pt x="409670" y="1043852"/>
                  <a:pt x="416719" y="1054805"/>
                  <a:pt x="423196" y="1064997"/>
                </a:cubicBezTo>
                <a:cubicBezTo>
                  <a:pt x="414433" y="1070712"/>
                  <a:pt x="404432" y="1077285"/>
                  <a:pt x="394716" y="1083762"/>
                </a:cubicBezTo>
                <a:cubicBezTo>
                  <a:pt x="388334" y="1075094"/>
                  <a:pt x="381000" y="1065093"/>
                  <a:pt x="374523" y="1056234"/>
                </a:cubicBezTo>
                <a:cubicBezTo>
                  <a:pt x="383858" y="1049376"/>
                  <a:pt x="394621" y="1041375"/>
                  <a:pt x="403765" y="1034613"/>
                </a:cubicBezTo>
                <a:close/>
                <a:moveTo>
                  <a:pt x="388906" y="1117194"/>
                </a:moveTo>
                <a:cubicBezTo>
                  <a:pt x="394526" y="1125672"/>
                  <a:pt x="400526" y="1134816"/>
                  <a:pt x="406718" y="1144055"/>
                </a:cubicBezTo>
                <a:cubicBezTo>
                  <a:pt x="398907" y="1149294"/>
                  <a:pt x="389858" y="1155294"/>
                  <a:pt x="381095" y="1161105"/>
                </a:cubicBezTo>
                <a:cubicBezTo>
                  <a:pt x="375380" y="1153199"/>
                  <a:pt x="369189" y="1144531"/>
                  <a:pt x="362998" y="1136054"/>
                </a:cubicBezTo>
                <a:cubicBezTo>
                  <a:pt x="371665" y="1129767"/>
                  <a:pt x="380524" y="1123290"/>
                  <a:pt x="388906" y="1117194"/>
                </a:cubicBezTo>
                <a:close/>
                <a:moveTo>
                  <a:pt x="338519" y="938601"/>
                </a:moveTo>
                <a:cubicBezTo>
                  <a:pt x="345186" y="948697"/>
                  <a:pt x="353663" y="961556"/>
                  <a:pt x="360521" y="971938"/>
                </a:cubicBezTo>
                <a:cubicBezTo>
                  <a:pt x="350806" y="978225"/>
                  <a:pt x="338709" y="986035"/>
                  <a:pt x="328708" y="992512"/>
                </a:cubicBezTo>
                <a:cubicBezTo>
                  <a:pt x="321945" y="982987"/>
                  <a:pt x="313754" y="971557"/>
                  <a:pt x="307086" y="962222"/>
                </a:cubicBezTo>
                <a:cubicBezTo>
                  <a:pt x="316992" y="954793"/>
                  <a:pt x="329089" y="945649"/>
                  <a:pt x="338519" y="938601"/>
                </a:cubicBezTo>
                <a:close/>
                <a:moveTo>
                  <a:pt x="324136" y="1020896"/>
                </a:moveTo>
                <a:cubicBezTo>
                  <a:pt x="329756" y="1029850"/>
                  <a:pt x="336518" y="1040518"/>
                  <a:pt x="343186" y="1051091"/>
                </a:cubicBezTo>
                <a:cubicBezTo>
                  <a:pt x="335185" y="1056330"/>
                  <a:pt x="325184" y="1062806"/>
                  <a:pt x="315373" y="1069284"/>
                </a:cubicBezTo>
                <a:cubicBezTo>
                  <a:pt x="308610" y="1060139"/>
                  <a:pt x="301466" y="1050519"/>
                  <a:pt x="295085" y="1042042"/>
                </a:cubicBezTo>
                <a:cubicBezTo>
                  <a:pt x="304324" y="1035279"/>
                  <a:pt x="314897" y="1027564"/>
                  <a:pt x="324136" y="1020896"/>
                </a:cubicBezTo>
                <a:close/>
                <a:moveTo>
                  <a:pt x="309182" y="1103478"/>
                </a:moveTo>
                <a:cubicBezTo>
                  <a:pt x="315087" y="1112146"/>
                  <a:pt x="321183" y="1121195"/>
                  <a:pt x="326993" y="1129577"/>
                </a:cubicBezTo>
                <a:cubicBezTo>
                  <a:pt x="318897" y="1134911"/>
                  <a:pt x="310039" y="1140816"/>
                  <a:pt x="301371" y="1146531"/>
                </a:cubicBezTo>
                <a:cubicBezTo>
                  <a:pt x="295561" y="1138435"/>
                  <a:pt x="289274" y="1129863"/>
                  <a:pt x="283464" y="1121862"/>
                </a:cubicBezTo>
                <a:cubicBezTo>
                  <a:pt x="291941" y="1115861"/>
                  <a:pt x="300800" y="1109479"/>
                  <a:pt x="309182" y="1103478"/>
                </a:cubicBezTo>
                <a:close/>
                <a:moveTo>
                  <a:pt x="258985" y="923837"/>
                </a:moveTo>
                <a:cubicBezTo>
                  <a:pt x="265081" y="933647"/>
                  <a:pt x="273177" y="946506"/>
                  <a:pt x="280321" y="957936"/>
                </a:cubicBezTo>
                <a:cubicBezTo>
                  <a:pt x="271272" y="963746"/>
                  <a:pt x="259270" y="971462"/>
                  <a:pt x="249079" y="978034"/>
                </a:cubicBezTo>
                <a:cubicBezTo>
                  <a:pt x="242221" y="968604"/>
                  <a:pt x="233839" y="956984"/>
                  <a:pt x="227457" y="948221"/>
                </a:cubicBezTo>
                <a:cubicBezTo>
                  <a:pt x="237554" y="940315"/>
                  <a:pt x="249745" y="930980"/>
                  <a:pt x="258985" y="923837"/>
                </a:cubicBezTo>
                <a:close/>
                <a:moveTo>
                  <a:pt x="244602" y="1006895"/>
                </a:moveTo>
                <a:cubicBezTo>
                  <a:pt x="250127" y="1015658"/>
                  <a:pt x="256985" y="1026516"/>
                  <a:pt x="263271" y="1036613"/>
                </a:cubicBezTo>
                <a:cubicBezTo>
                  <a:pt x="254794" y="1042233"/>
                  <a:pt x="244888" y="1048805"/>
                  <a:pt x="235649" y="1054996"/>
                </a:cubicBezTo>
                <a:cubicBezTo>
                  <a:pt x="228886" y="1045947"/>
                  <a:pt x="221456" y="1036137"/>
                  <a:pt x="215265" y="1027945"/>
                </a:cubicBezTo>
                <a:cubicBezTo>
                  <a:pt x="224600" y="1021182"/>
                  <a:pt x="234982" y="1013848"/>
                  <a:pt x="244602" y="1006895"/>
                </a:cubicBezTo>
                <a:close/>
                <a:moveTo>
                  <a:pt x="229362" y="1089477"/>
                </a:moveTo>
                <a:cubicBezTo>
                  <a:pt x="235268" y="1098144"/>
                  <a:pt x="241364" y="1106907"/>
                  <a:pt x="247174" y="1115480"/>
                </a:cubicBezTo>
                <a:cubicBezTo>
                  <a:pt x="239363" y="1120719"/>
                  <a:pt x="230505" y="1126529"/>
                  <a:pt x="221647" y="1132434"/>
                </a:cubicBezTo>
                <a:cubicBezTo>
                  <a:pt x="216218" y="1124910"/>
                  <a:pt x="210312" y="1116528"/>
                  <a:pt x="203930" y="1107669"/>
                </a:cubicBezTo>
                <a:cubicBezTo>
                  <a:pt x="211836" y="1102050"/>
                  <a:pt x="220599" y="1095763"/>
                  <a:pt x="229362" y="1089477"/>
                </a:cubicBezTo>
                <a:close/>
                <a:moveTo>
                  <a:pt x="179642" y="911454"/>
                </a:moveTo>
                <a:cubicBezTo>
                  <a:pt x="186023" y="920979"/>
                  <a:pt x="194310" y="933171"/>
                  <a:pt x="201073" y="943268"/>
                </a:cubicBezTo>
                <a:cubicBezTo>
                  <a:pt x="191072" y="949840"/>
                  <a:pt x="179356" y="957460"/>
                  <a:pt x="168878" y="964318"/>
                </a:cubicBezTo>
                <a:cubicBezTo>
                  <a:pt x="163640" y="955936"/>
                  <a:pt x="156972" y="945268"/>
                  <a:pt x="151162" y="936124"/>
                </a:cubicBezTo>
                <a:cubicBezTo>
                  <a:pt x="160306" y="928313"/>
                  <a:pt x="170974" y="919074"/>
                  <a:pt x="179642" y="911454"/>
                </a:cubicBezTo>
                <a:close/>
                <a:moveTo>
                  <a:pt x="164687" y="992512"/>
                </a:moveTo>
                <a:cubicBezTo>
                  <a:pt x="170498" y="1001656"/>
                  <a:pt x="177356" y="1012324"/>
                  <a:pt x="183737" y="1022325"/>
                </a:cubicBezTo>
                <a:cubicBezTo>
                  <a:pt x="175260" y="1027945"/>
                  <a:pt x="165259" y="1034613"/>
                  <a:pt x="155924" y="1040899"/>
                </a:cubicBezTo>
                <a:cubicBezTo>
                  <a:pt x="149162" y="1031850"/>
                  <a:pt x="141732" y="1021944"/>
                  <a:pt x="135446" y="1013658"/>
                </a:cubicBezTo>
                <a:cubicBezTo>
                  <a:pt x="145066" y="1006704"/>
                  <a:pt x="155734" y="998989"/>
                  <a:pt x="164687" y="992512"/>
                </a:cubicBezTo>
                <a:close/>
                <a:moveTo>
                  <a:pt x="149733" y="1074998"/>
                </a:moveTo>
                <a:cubicBezTo>
                  <a:pt x="155448" y="1083380"/>
                  <a:pt x="161735" y="1092525"/>
                  <a:pt x="167640" y="1101192"/>
                </a:cubicBezTo>
                <a:cubicBezTo>
                  <a:pt x="159734" y="1106526"/>
                  <a:pt x="150876" y="1112432"/>
                  <a:pt x="142113" y="1118242"/>
                </a:cubicBezTo>
                <a:cubicBezTo>
                  <a:pt x="136398" y="1110336"/>
                  <a:pt x="130112" y="1101764"/>
                  <a:pt x="124016" y="1093477"/>
                </a:cubicBezTo>
                <a:cubicBezTo>
                  <a:pt x="132683" y="1087286"/>
                  <a:pt x="141351" y="1081095"/>
                  <a:pt x="149733" y="1074998"/>
                </a:cubicBezTo>
                <a:close/>
                <a:moveTo>
                  <a:pt x="100108" y="897071"/>
                </a:moveTo>
                <a:cubicBezTo>
                  <a:pt x="105061" y="906216"/>
                  <a:pt x="111633" y="918503"/>
                  <a:pt x="117920" y="930123"/>
                </a:cubicBezTo>
                <a:cubicBezTo>
                  <a:pt x="109157" y="936600"/>
                  <a:pt x="98584" y="944601"/>
                  <a:pt x="89726" y="951173"/>
                </a:cubicBezTo>
                <a:cubicBezTo>
                  <a:pt x="84106" y="942125"/>
                  <a:pt x="77343" y="931362"/>
                  <a:pt x="71247" y="921551"/>
                </a:cubicBezTo>
                <a:cubicBezTo>
                  <a:pt x="80486" y="913740"/>
                  <a:pt x="91440" y="904501"/>
                  <a:pt x="100108" y="897071"/>
                </a:cubicBezTo>
                <a:close/>
                <a:moveTo>
                  <a:pt x="85249" y="977939"/>
                </a:moveTo>
                <a:cubicBezTo>
                  <a:pt x="90964" y="986988"/>
                  <a:pt x="97727" y="997751"/>
                  <a:pt x="104204" y="1008228"/>
                </a:cubicBezTo>
                <a:cubicBezTo>
                  <a:pt x="95345" y="1014229"/>
                  <a:pt x="85439" y="1020896"/>
                  <a:pt x="76105" y="1027278"/>
                </a:cubicBezTo>
                <a:cubicBezTo>
                  <a:pt x="69437" y="1018229"/>
                  <a:pt x="61912" y="1008038"/>
                  <a:pt x="55436" y="999370"/>
                </a:cubicBezTo>
                <a:cubicBezTo>
                  <a:pt x="64961" y="992512"/>
                  <a:pt x="76010" y="984606"/>
                  <a:pt x="85249" y="977939"/>
                </a:cubicBezTo>
                <a:close/>
                <a:moveTo>
                  <a:pt x="70390" y="1060521"/>
                </a:moveTo>
                <a:cubicBezTo>
                  <a:pt x="76105" y="1068998"/>
                  <a:pt x="82201" y="1078142"/>
                  <a:pt x="88297" y="1087191"/>
                </a:cubicBezTo>
                <a:cubicBezTo>
                  <a:pt x="80296" y="1092525"/>
                  <a:pt x="71247" y="1098525"/>
                  <a:pt x="62389" y="1104336"/>
                </a:cubicBezTo>
                <a:cubicBezTo>
                  <a:pt x="56102" y="1095954"/>
                  <a:pt x="49530" y="1087191"/>
                  <a:pt x="43625" y="1079285"/>
                </a:cubicBezTo>
                <a:cubicBezTo>
                  <a:pt x="52769" y="1072903"/>
                  <a:pt x="61722" y="1066521"/>
                  <a:pt x="70390" y="1060521"/>
                </a:cubicBezTo>
                <a:close/>
                <a:moveTo>
                  <a:pt x="55626" y="1142150"/>
                </a:moveTo>
                <a:cubicBezTo>
                  <a:pt x="60770" y="1149865"/>
                  <a:pt x="66199" y="1158056"/>
                  <a:pt x="71723" y="1166248"/>
                </a:cubicBezTo>
                <a:cubicBezTo>
                  <a:pt x="64103" y="1171392"/>
                  <a:pt x="56388" y="1176630"/>
                  <a:pt x="48673" y="1181869"/>
                </a:cubicBezTo>
                <a:cubicBezTo>
                  <a:pt x="43529" y="1174821"/>
                  <a:pt x="38100" y="1167296"/>
                  <a:pt x="32194" y="1159200"/>
                </a:cubicBezTo>
                <a:cubicBezTo>
                  <a:pt x="39624" y="1153770"/>
                  <a:pt x="47625" y="1147960"/>
                  <a:pt x="55626" y="1142150"/>
                </a:cubicBezTo>
                <a:close/>
                <a:moveTo>
                  <a:pt x="40767" y="1223874"/>
                </a:moveTo>
                <a:cubicBezTo>
                  <a:pt x="45434" y="1230923"/>
                  <a:pt x="50197" y="1238162"/>
                  <a:pt x="55055" y="1245401"/>
                </a:cubicBezTo>
                <a:cubicBezTo>
                  <a:pt x="49149" y="1249211"/>
                  <a:pt x="43339" y="1252926"/>
                  <a:pt x="36767" y="1257117"/>
                </a:cubicBezTo>
                <a:cubicBezTo>
                  <a:pt x="31528" y="1250544"/>
                  <a:pt x="26956" y="1244829"/>
                  <a:pt x="22003" y="1238543"/>
                </a:cubicBezTo>
                <a:cubicBezTo>
                  <a:pt x="28194" y="1233685"/>
                  <a:pt x="34385" y="1228922"/>
                  <a:pt x="40767" y="1223874"/>
                </a:cubicBezTo>
                <a:close/>
                <a:moveTo>
                  <a:pt x="23717" y="1336841"/>
                </a:moveTo>
                <a:cubicBezTo>
                  <a:pt x="19050" y="1330459"/>
                  <a:pt x="15240" y="1325220"/>
                  <a:pt x="10954" y="1319315"/>
                </a:cubicBezTo>
                <a:cubicBezTo>
                  <a:pt x="16002" y="1315695"/>
                  <a:pt x="21146" y="1311885"/>
                  <a:pt x="26765" y="1307885"/>
                </a:cubicBezTo>
                <a:cubicBezTo>
                  <a:pt x="30861" y="1313505"/>
                  <a:pt x="34957" y="1319029"/>
                  <a:pt x="39529" y="1325125"/>
                </a:cubicBezTo>
                <a:cubicBezTo>
                  <a:pt x="34195" y="1329030"/>
                  <a:pt x="29147" y="1332840"/>
                  <a:pt x="23717" y="1336841"/>
                </a:cubicBezTo>
                <a:close/>
                <a:moveTo>
                  <a:pt x="931354" y="1278738"/>
                </a:moveTo>
                <a:cubicBezTo>
                  <a:pt x="936498" y="1270642"/>
                  <a:pt x="940499" y="1261212"/>
                  <a:pt x="947166" y="1254640"/>
                </a:cubicBezTo>
                <a:cubicBezTo>
                  <a:pt x="958501" y="1243496"/>
                  <a:pt x="976694" y="1242734"/>
                  <a:pt x="990505" y="1250639"/>
                </a:cubicBezTo>
                <a:cubicBezTo>
                  <a:pt x="1004411" y="1258545"/>
                  <a:pt x="1012031" y="1274357"/>
                  <a:pt x="1009460" y="1289978"/>
                </a:cubicBezTo>
                <a:cubicBezTo>
                  <a:pt x="1006793" y="1306361"/>
                  <a:pt x="995744" y="1318172"/>
                  <a:pt x="979551" y="1321601"/>
                </a:cubicBezTo>
                <a:cubicBezTo>
                  <a:pt x="974979" y="1322553"/>
                  <a:pt x="970312" y="1323030"/>
                  <a:pt x="965645" y="1323792"/>
                </a:cubicBezTo>
                <a:lnTo>
                  <a:pt x="966121" y="1324077"/>
                </a:lnTo>
                <a:cubicBezTo>
                  <a:pt x="944118" y="1316648"/>
                  <a:pt x="932021" y="1301789"/>
                  <a:pt x="931831" y="1278167"/>
                </a:cubicBezTo>
                <a:lnTo>
                  <a:pt x="931354" y="1278738"/>
                </a:lnTo>
                <a:close/>
                <a:moveTo>
                  <a:pt x="865156" y="1190251"/>
                </a:moveTo>
                <a:cubicBezTo>
                  <a:pt x="871252" y="1167296"/>
                  <a:pt x="884301" y="1152151"/>
                  <a:pt x="909447" y="1150627"/>
                </a:cubicBezTo>
                <a:lnTo>
                  <a:pt x="909066" y="1150341"/>
                </a:lnTo>
                <a:cubicBezTo>
                  <a:pt x="935355" y="1160438"/>
                  <a:pt x="945928" y="1173297"/>
                  <a:pt x="944404" y="1193013"/>
                </a:cubicBezTo>
                <a:cubicBezTo>
                  <a:pt x="942880" y="1212349"/>
                  <a:pt x="928116" y="1227208"/>
                  <a:pt x="908780" y="1228732"/>
                </a:cubicBezTo>
                <a:cubicBezTo>
                  <a:pt x="890302" y="1230256"/>
                  <a:pt x="873824" y="1218159"/>
                  <a:pt x="868871" y="1199776"/>
                </a:cubicBezTo>
                <a:cubicBezTo>
                  <a:pt x="867918" y="1196347"/>
                  <a:pt x="866489" y="1193013"/>
                  <a:pt x="865251" y="1189680"/>
                </a:cubicBezTo>
                <a:cubicBezTo>
                  <a:pt x="865251" y="1189870"/>
                  <a:pt x="865156" y="1190251"/>
                  <a:pt x="865156" y="1190251"/>
                </a:cubicBezTo>
                <a:close/>
                <a:moveTo>
                  <a:pt x="1076897" y="1381037"/>
                </a:moveTo>
                <a:cubicBezTo>
                  <a:pt x="1065848" y="1409612"/>
                  <a:pt x="1050703" y="1420375"/>
                  <a:pt x="1028224" y="1415327"/>
                </a:cubicBezTo>
                <a:cubicBezTo>
                  <a:pt x="1009936" y="1411326"/>
                  <a:pt x="997172" y="1394372"/>
                  <a:pt x="998411" y="1375798"/>
                </a:cubicBezTo>
                <a:cubicBezTo>
                  <a:pt x="999649" y="1356843"/>
                  <a:pt x="1013651" y="1342175"/>
                  <a:pt x="1032605" y="1339889"/>
                </a:cubicBezTo>
                <a:cubicBezTo>
                  <a:pt x="1051179" y="1337698"/>
                  <a:pt x="1068800" y="1349414"/>
                  <a:pt x="1073658" y="1367511"/>
                </a:cubicBezTo>
                <a:cubicBezTo>
                  <a:pt x="1074896" y="1372083"/>
                  <a:pt x="1075563" y="1376751"/>
                  <a:pt x="1076516" y="1381418"/>
                </a:cubicBezTo>
                <a:lnTo>
                  <a:pt x="1076897" y="1381037"/>
                </a:lnTo>
                <a:close/>
                <a:moveTo>
                  <a:pt x="432626" y="856590"/>
                </a:moveTo>
                <a:cubicBezTo>
                  <a:pt x="432626" y="876688"/>
                  <a:pt x="414814" y="893452"/>
                  <a:pt x="393859" y="893071"/>
                </a:cubicBezTo>
                <a:cubicBezTo>
                  <a:pt x="372809" y="892690"/>
                  <a:pt x="356426" y="876021"/>
                  <a:pt x="356426" y="854971"/>
                </a:cubicBezTo>
                <a:cubicBezTo>
                  <a:pt x="356426" y="833349"/>
                  <a:pt x="373666" y="816490"/>
                  <a:pt x="395383" y="816871"/>
                </a:cubicBezTo>
                <a:cubicBezTo>
                  <a:pt x="416814" y="817347"/>
                  <a:pt x="432626" y="834111"/>
                  <a:pt x="432626" y="856590"/>
                </a:cubicBezTo>
                <a:close/>
                <a:moveTo>
                  <a:pt x="433292" y="867639"/>
                </a:moveTo>
                <a:cubicBezTo>
                  <a:pt x="433102" y="848208"/>
                  <a:pt x="450342" y="831444"/>
                  <a:pt x="470821" y="831254"/>
                </a:cubicBezTo>
                <a:cubicBezTo>
                  <a:pt x="492062" y="831063"/>
                  <a:pt x="508826" y="847351"/>
                  <a:pt x="509207" y="868496"/>
                </a:cubicBezTo>
                <a:cubicBezTo>
                  <a:pt x="509588" y="889737"/>
                  <a:pt x="493300" y="906692"/>
                  <a:pt x="472250" y="907168"/>
                </a:cubicBezTo>
                <a:cubicBezTo>
                  <a:pt x="449866" y="907739"/>
                  <a:pt x="433483" y="891071"/>
                  <a:pt x="433292" y="867639"/>
                </a:cubicBezTo>
                <a:close/>
                <a:moveTo>
                  <a:pt x="76105" y="838969"/>
                </a:moveTo>
                <a:cubicBezTo>
                  <a:pt x="54959" y="838969"/>
                  <a:pt x="38386" y="822491"/>
                  <a:pt x="38195" y="801345"/>
                </a:cubicBezTo>
                <a:cubicBezTo>
                  <a:pt x="38005" y="779628"/>
                  <a:pt x="55150" y="762674"/>
                  <a:pt x="76867" y="763055"/>
                </a:cubicBezTo>
                <a:cubicBezTo>
                  <a:pt x="98012" y="763436"/>
                  <a:pt x="114300" y="780200"/>
                  <a:pt x="114110" y="801441"/>
                </a:cubicBezTo>
                <a:cubicBezTo>
                  <a:pt x="113919" y="822586"/>
                  <a:pt x="97250" y="838969"/>
                  <a:pt x="76105" y="838969"/>
                </a:cubicBezTo>
                <a:close/>
                <a:moveTo>
                  <a:pt x="1102424" y="1433805"/>
                </a:moveTo>
                <a:cubicBezTo>
                  <a:pt x="1123569" y="1433901"/>
                  <a:pt x="1140143" y="1450379"/>
                  <a:pt x="1140238" y="1471620"/>
                </a:cubicBezTo>
                <a:cubicBezTo>
                  <a:pt x="1140333" y="1493337"/>
                  <a:pt x="1123188" y="1510196"/>
                  <a:pt x="1101376" y="1509720"/>
                </a:cubicBezTo>
                <a:cubicBezTo>
                  <a:pt x="1080326" y="1509243"/>
                  <a:pt x="1064038" y="1492384"/>
                  <a:pt x="1064324" y="1471239"/>
                </a:cubicBezTo>
                <a:cubicBezTo>
                  <a:pt x="1064514" y="1450188"/>
                  <a:pt x="1081183" y="1433710"/>
                  <a:pt x="1102424" y="1433805"/>
                </a:cubicBezTo>
                <a:close/>
                <a:moveTo>
                  <a:pt x="733901" y="990893"/>
                </a:moveTo>
                <a:cubicBezTo>
                  <a:pt x="734187" y="1011943"/>
                  <a:pt x="718090" y="1028897"/>
                  <a:pt x="697135" y="1029564"/>
                </a:cubicBezTo>
                <a:cubicBezTo>
                  <a:pt x="675608" y="1030231"/>
                  <a:pt x="658082" y="1013658"/>
                  <a:pt x="657701" y="992036"/>
                </a:cubicBezTo>
                <a:cubicBezTo>
                  <a:pt x="657416" y="970414"/>
                  <a:pt x="674370" y="953269"/>
                  <a:pt x="695897" y="953364"/>
                </a:cubicBezTo>
                <a:cubicBezTo>
                  <a:pt x="716852" y="953364"/>
                  <a:pt x="733520" y="969843"/>
                  <a:pt x="733901" y="990893"/>
                </a:cubicBezTo>
                <a:close/>
                <a:moveTo>
                  <a:pt x="878872" y="1099764"/>
                </a:moveTo>
                <a:cubicBezTo>
                  <a:pt x="878681" y="1121290"/>
                  <a:pt x="861346" y="1138149"/>
                  <a:pt x="839724" y="1137578"/>
                </a:cubicBezTo>
                <a:cubicBezTo>
                  <a:pt x="818769" y="1137006"/>
                  <a:pt x="802481" y="1120147"/>
                  <a:pt x="802672" y="1099192"/>
                </a:cubicBezTo>
                <a:cubicBezTo>
                  <a:pt x="802862" y="1077666"/>
                  <a:pt x="820198" y="1060902"/>
                  <a:pt x="841820" y="1061378"/>
                </a:cubicBezTo>
                <a:cubicBezTo>
                  <a:pt x="862679" y="1061854"/>
                  <a:pt x="878967" y="1078809"/>
                  <a:pt x="878872" y="1099764"/>
                </a:cubicBezTo>
                <a:close/>
                <a:moveTo>
                  <a:pt x="193834" y="814680"/>
                </a:moveTo>
                <a:cubicBezTo>
                  <a:pt x="194120" y="835730"/>
                  <a:pt x="177927" y="852685"/>
                  <a:pt x="156972" y="853352"/>
                </a:cubicBezTo>
                <a:cubicBezTo>
                  <a:pt x="135446" y="854019"/>
                  <a:pt x="117920" y="837350"/>
                  <a:pt x="117634" y="815823"/>
                </a:cubicBezTo>
                <a:cubicBezTo>
                  <a:pt x="117348" y="794202"/>
                  <a:pt x="134303" y="777056"/>
                  <a:pt x="155924" y="777152"/>
                </a:cubicBezTo>
                <a:cubicBezTo>
                  <a:pt x="176975" y="777247"/>
                  <a:pt x="193548" y="793725"/>
                  <a:pt x="193834" y="814680"/>
                </a:cubicBezTo>
                <a:close/>
                <a:moveTo>
                  <a:pt x="588550" y="884118"/>
                </a:moveTo>
                <a:cubicBezTo>
                  <a:pt x="588264" y="905358"/>
                  <a:pt x="571595" y="921455"/>
                  <a:pt x="550259" y="921170"/>
                </a:cubicBezTo>
                <a:cubicBezTo>
                  <a:pt x="529019" y="920884"/>
                  <a:pt x="512921" y="904215"/>
                  <a:pt x="513207" y="882879"/>
                </a:cubicBezTo>
                <a:cubicBezTo>
                  <a:pt x="513493" y="861638"/>
                  <a:pt x="530162" y="845541"/>
                  <a:pt x="551498" y="845827"/>
                </a:cubicBezTo>
                <a:cubicBezTo>
                  <a:pt x="572643" y="846018"/>
                  <a:pt x="588836" y="862781"/>
                  <a:pt x="588550" y="884118"/>
                </a:cubicBezTo>
                <a:close/>
                <a:moveTo>
                  <a:pt x="775716" y="1043185"/>
                </a:moveTo>
                <a:cubicBezTo>
                  <a:pt x="754285" y="1043280"/>
                  <a:pt x="737902" y="1026993"/>
                  <a:pt x="737902" y="1005656"/>
                </a:cubicBezTo>
                <a:cubicBezTo>
                  <a:pt x="737902" y="984321"/>
                  <a:pt x="754380" y="968033"/>
                  <a:pt x="775811" y="968223"/>
                </a:cubicBezTo>
                <a:cubicBezTo>
                  <a:pt x="796576" y="968414"/>
                  <a:pt x="812578" y="984321"/>
                  <a:pt x="812864" y="1004990"/>
                </a:cubicBezTo>
                <a:cubicBezTo>
                  <a:pt x="813149" y="1026421"/>
                  <a:pt x="796957" y="1042995"/>
                  <a:pt x="775716" y="1043185"/>
                </a:cubicBezTo>
                <a:close/>
                <a:moveTo>
                  <a:pt x="34195" y="786201"/>
                </a:moveTo>
                <a:cubicBezTo>
                  <a:pt x="34481" y="806489"/>
                  <a:pt x="19812" y="822396"/>
                  <a:pt x="95" y="824110"/>
                </a:cubicBezTo>
                <a:lnTo>
                  <a:pt x="95" y="749625"/>
                </a:lnTo>
                <a:cubicBezTo>
                  <a:pt x="19336" y="751339"/>
                  <a:pt x="33909" y="766388"/>
                  <a:pt x="34195" y="786201"/>
                </a:cubicBezTo>
                <a:close/>
                <a:moveTo>
                  <a:pt x="909447" y="1150627"/>
                </a:moveTo>
                <a:cubicBezTo>
                  <a:pt x="894207" y="1143007"/>
                  <a:pt x="882968" y="1132530"/>
                  <a:pt x="882968" y="1113956"/>
                </a:cubicBezTo>
                <a:cubicBezTo>
                  <a:pt x="882872" y="1093191"/>
                  <a:pt x="898589" y="1076904"/>
                  <a:pt x="919163" y="1076332"/>
                </a:cubicBezTo>
                <a:cubicBezTo>
                  <a:pt x="939927" y="1075856"/>
                  <a:pt x="956691" y="1091191"/>
                  <a:pt x="957548" y="1111670"/>
                </a:cubicBezTo>
                <a:cubicBezTo>
                  <a:pt x="958406" y="1132625"/>
                  <a:pt x="943832" y="1149389"/>
                  <a:pt x="923163" y="1150818"/>
                </a:cubicBezTo>
                <a:cubicBezTo>
                  <a:pt x="918496" y="1151103"/>
                  <a:pt x="913829" y="1150532"/>
                  <a:pt x="909161" y="1150341"/>
                </a:cubicBezTo>
                <a:cubicBezTo>
                  <a:pt x="909066" y="1150341"/>
                  <a:pt x="909447" y="1150627"/>
                  <a:pt x="909447" y="1150627"/>
                </a:cubicBezTo>
                <a:close/>
                <a:moveTo>
                  <a:pt x="985838" y="1241972"/>
                </a:moveTo>
                <a:cubicBezTo>
                  <a:pt x="964502" y="1242067"/>
                  <a:pt x="948214" y="1225779"/>
                  <a:pt x="948309" y="1204443"/>
                </a:cubicBezTo>
                <a:cubicBezTo>
                  <a:pt x="948404" y="1183203"/>
                  <a:pt x="964883" y="1167010"/>
                  <a:pt x="986219" y="1167201"/>
                </a:cubicBezTo>
                <a:cubicBezTo>
                  <a:pt x="1006888" y="1167391"/>
                  <a:pt x="1022890" y="1183393"/>
                  <a:pt x="1023080" y="1204062"/>
                </a:cubicBezTo>
                <a:cubicBezTo>
                  <a:pt x="1023271" y="1225398"/>
                  <a:pt x="1007078" y="1241877"/>
                  <a:pt x="985838" y="1241972"/>
                </a:cubicBezTo>
                <a:close/>
                <a:moveTo>
                  <a:pt x="1076611" y="1381418"/>
                </a:moveTo>
                <a:cubicBezTo>
                  <a:pt x="1084231" y="1366178"/>
                  <a:pt x="1094708" y="1354938"/>
                  <a:pt x="1113282" y="1354938"/>
                </a:cubicBezTo>
                <a:cubicBezTo>
                  <a:pt x="1134047" y="1354843"/>
                  <a:pt x="1150334" y="1370559"/>
                  <a:pt x="1150906" y="1391133"/>
                </a:cubicBezTo>
                <a:cubicBezTo>
                  <a:pt x="1151382" y="1411898"/>
                  <a:pt x="1136047" y="1428662"/>
                  <a:pt x="1115568" y="1429519"/>
                </a:cubicBezTo>
                <a:cubicBezTo>
                  <a:pt x="1094613" y="1430376"/>
                  <a:pt x="1077849" y="1415803"/>
                  <a:pt x="1076420" y="1395134"/>
                </a:cubicBezTo>
                <a:cubicBezTo>
                  <a:pt x="1076135" y="1390467"/>
                  <a:pt x="1076706" y="1385799"/>
                  <a:pt x="1076897" y="1381132"/>
                </a:cubicBezTo>
                <a:cubicBezTo>
                  <a:pt x="1076897" y="1381037"/>
                  <a:pt x="1076611" y="1381418"/>
                  <a:pt x="1076611" y="1381418"/>
                </a:cubicBezTo>
                <a:close/>
                <a:moveTo>
                  <a:pt x="667702" y="897929"/>
                </a:moveTo>
                <a:cubicBezTo>
                  <a:pt x="667607" y="919265"/>
                  <a:pt x="650843" y="935362"/>
                  <a:pt x="629412" y="934981"/>
                </a:cubicBezTo>
                <a:cubicBezTo>
                  <a:pt x="608743" y="934600"/>
                  <a:pt x="592931" y="918217"/>
                  <a:pt x="593027" y="897453"/>
                </a:cubicBezTo>
                <a:cubicBezTo>
                  <a:pt x="593122" y="876212"/>
                  <a:pt x="609886" y="860019"/>
                  <a:pt x="631317" y="860400"/>
                </a:cubicBezTo>
                <a:cubicBezTo>
                  <a:pt x="651986" y="860781"/>
                  <a:pt x="667798" y="877069"/>
                  <a:pt x="667702" y="897929"/>
                </a:cubicBezTo>
                <a:close/>
                <a:moveTo>
                  <a:pt x="1051655" y="1261022"/>
                </a:moveTo>
                <a:cubicBezTo>
                  <a:pt x="1072801" y="1261308"/>
                  <a:pt x="1088803" y="1277976"/>
                  <a:pt x="1088422" y="1299312"/>
                </a:cubicBezTo>
                <a:cubicBezTo>
                  <a:pt x="1088041" y="1320458"/>
                  <a:pt x="1071182" y="1336269"/>
                  <a:pt x="1049750" y="1335698"/>
                </a:cubicBezTo>
                <a:cubicBezTo>
                  <a:pt x="1029176" y="1335126"/>
                  <a:pt x="1013555" y="1318839"/>
                  <a:pt x="1013651" y="1298074"/>
                </a:cubicBezTo>
                <a:cubicBezTo>
                  <a:pt x="1013746" y="1276929"/>
                  <a:pt x="1030319" y="1260831"/>
                  <a:pt x="1051655" y="1261022"/>
                </a:cubicBezTo>
                <a:close/>
                <a:moveTo>
                  <a:pt x="709327" y="948888"/>
                </a:moveTo>
                <a:cubicBezTo>
                  <a:pt x="688943" y="948506"/>
                  <a:pt x="672846" y="932028"/>
                  <a:pt x="673037" y="911550"/>
                </a:cubicBezTo>
                <a:cubicBezTo>
                  <a:pt x="673227" y="890595"/>
                  <a:pt x="690372" y="874212"/>
                  <a:pt x="711422" y="874878"/>
                </a:cubicBezTo>
                <a:cubicBezTo>
                  <a:pt x="731806" y="875545"/>
                  <a:pt x="747522" y="892404"/>
                  <a:pt x="747046" y="912978"/>
                </a:cubicBezTo>
                <a:cubicBezTo>
                  <a:pt x="746474" y="933267"/>
                  <a:pt x="729806" y="949269"/>
                  <a:pt x="709327" y="948888"/>
                </a:cubicBezTo>
                <a:close/>
                <a:moveTo>
                  <a:pt x="249365" y="786867"/>
                </a:moveTo>
                <a:cubicBezTo>
                  <a:pt x="228886" y="786772"/>
                  <a:pt x="212598" y="770484"/>
                  <a:pt x="212503" y="750101"/>
                </a:cubicBezTo>
                <a:cubicBezTo>
                  <a:pt x="212408" y="729051"/>
                  <a:pt x="229267" y="712477"/>
                  <a:pt x="250317" y="712858"/>
                </a:cubicBezTo>
                <a:cubicBezTo>
                  <a:pt x="270701" y="713239"/>
                  <a:pt x="286703" y="729908"/>
                  <a:pt x="286512" y="750387"/>
                </a:cubicBezTo>
                <a:cubicBezTo>
                  <a:pt x="286322" y="770770"/>
                  <a:pt x="269843" y="786963"/>
                  <a:pt x="249365" y="786867"/>
                </a:cubicBezTo>
                <a:close/>
                <a:moveTo>
                  <a:pt x="206883" y="735146"/>
                </a:moveTo>
                <a:cubicBezTo>
                  <a:pt x="207169" y="755625"/>
                  <a:pt x="190881" y="772294"/>
                  <a:pt x="170402" y="772580"/>
                </a:cubicBezTo>
                <a:cubicBezTo>
                  <a:pt x="149924" y="772866"/>
                  <a:pt x="133255" y="756578"/>
                  <a:pt x="132969" y="736099"/>
                </a:cubicBezTo>
                <a:cubicBezTo>
                  <a:pt x="132683" y="715620"/>
                  <a:pt x="148971" y="698952"/>
                  <a:pt x="169450" y="698666"/>
                </a:cubicBezTo>
                <a:cubicBezTo>
                  <a:pt x="190024" y="698475"/>
                  <a:pt x="206693" y="714763"/>
                  <a:pt x="206883" y="735146"/>
                </a:cubicBezTo>
                <a:close/>
                <a:moveTo>
                  <a:pt x="485585" y="755625"/>
                </a:moveTo>
                <a:cubicBezTo>
                  <a:pt x="505873" y="755721"/>
                  <a:pt x="522446" y="772389"/>
                  <a:pt x="522351" y="792678"/>
                </a:cubicBezTo>
                <a:cubicBezTo>
                  <a:pt x="522256" y="812966"/>
                  <a:pt x="505778" y="829349"/>
                  <a:pt x="485299" y="829444"/>
                </a:cubicBezTo>
                <a:cubicBezTo>
                  <a:pt x="465201" y="829539"/>
                  <a:pt x="448532" y="812680"/>
                  <a:pt x="448532" y="792392"/>
                </a:cubicBezTo>
                <a:cubicBezTo>
                  <a:pt x="448628" y="772104"/>
                  <a:pt x="465296" y="755530"/>
                  <a:pt x="485585" y="755625"/>
                </a:cubicBezTo>
                <a:close/>
                <a:moveTo>
                  <a:pt x="403955" y="815442"/>
                </a:moveTo>
                <a:cubicBezTo>
                  <a:pt x="385382" y="815538"/>
                  <a:pt x="368903" y="798107"/>
                  <a:pt x="368808" y="778390"/>
                </a:cubicBezTo>
                <a:cubicBezTo>
                  <a:pt x="368713" y="757911"/>
                  <a:pt x="385001" y="741433"/>
                  <a:pt x="405479" y="741243"/>
                </a:cubicBezTo>
                <a:cubicBezTo>
                  <a:pt x="425958" y="741052"/>
                  <a:pt x="442532" y="757149"/>
                  <a:pt x="442913" y="777628"/>
                </a:cubicBezTo>
                <a:cubicBezTo>
                  <a:pt x="443198" y="799250"/>
                  <a:pt x="426625" y="815347"/>
                  <a:pt x="403955" y="815442"/>
                </a:cubicBezTo>
                <a:close/>
                <a:moveTo>
                  <a:pt x="1179671" y="1523055"/>
                </a:moveTo>
                <a:cubicBezTo>
                  <a:pt x="1158621" y="1523436"/>
                  <a:pt x="1142048" y="1506957"/>
                  <a:pt x="1141952" y="1485621"/>
                </a:cubicBezTo>
                <a:cubicBezTo>
                  <a:pt x="1141857" y="1465523"/>
                  <a:pt x="1158526" y="1449045"/>
                  <a:pt x="1178909" y="1448950"/>
                </a:cubicBezTo>
                <a:cubicBezTo>
                  <a:pt x="1199388" y="1448950"/>
                  <a:pt x="1215771" y="1465143"/>
                  <a:pt x="1215962" y="1485621"/>
                </a:cubicBezTo>
                <a:cubicBezTo>
                  <a:pt x="1216152" y="1506100"/>
                  <a:pt x="1200055" y="1522673"/>
                  <a:pt x="1179671" y="1523055"/>
                </a:cubicBezTo>
                <a:close/>
                <a:moveTo>
                  <a:pt x="328898" y="801060"/>
                </a:moveTo>
                <a:cubicBezTo>
                  <a:pt x="308420" y="800964"/>
                  <a:pt x="292132" y="784677"/>
                  <a:pt x="292037" y="764198"/>
                </a:cubicBezTo>
                <a:cubicBezTo>
                  <a:pt x="291941" y="743147"/>
                  <a:pt x="308896" y="726574"/>
                  <a:pt x="329946" y="727050"/>
                </a:cubicBezTo>
                <a:cubicBezTo>
                  <a:pt x="350330" y="727527"/>
                  <a:pt x="366332" y="744100"/>
                  <a:pt x="366046" y="764579"/>
                </a:cubicBezTo>
                <a:cubicBezTo>
                  <a:pt x="365855" y="785058"/>
                  <a:pt x="349377" y="801155"/>
                  <a:pt x="328898" y="801060"/>
                </a:cubicBezTo>
                <a:close/>
                <a:moveTo>
                  <a:pt x="855059" y="1056901"/>
                </a:moveTo>
                <a:cubicBezTo>
                  <a:pt x="834581" y="1056996"/>
                  <a:pt x="818102" y="1040804"/>
                  <a:pt x="817912" y="1020420"/>
                </a:cubicBezTo>
                <a:cubicBezTo>
                  <a:pt x="817626" y="999370"/>
                  <a:pt x="834485" y="982606"/>
                  <a:pt x="855440" y="982892"/>
                </a:cubicBezTo>
                <a:cubicBezTo>
                  <a:pt x="875824" y="983178"/>
                  <a:pt x="892016" y="999656"/>
                  <a:pt x="891921" y="1020135"/>
                </a:cubicBezTo>
                <a:cubicBezTo>
                  <a:pt x="891826" y="1040518"/>
                  <a:pt x="875538" y="1056806"/>
                  <a:pt x="855059" y="1056901"/>
                </a:cubicBezTo>
                <a:close/>
                <a:moveTo>
                  <a:pt x="1164527" y="1312933"/>
                </a:moveTo>
                <a:cubicBezTo>
                  <a:pt x="1164336" y="1333126"/>
                  <a:pt x="1147191" y="1349795"/>
                  <a:pt x="1127093" y="1349414"/>
                </a:cubicBezTo>
                <a:cubicBezTo>
                  <a:pt x="1106900" y="1349033"/>
                  <a:pt x="1090422" y="1331793"/>
                  <a:pt x="1090994" y="1311695"/>
                </a:cubicBezTo>
                <a:cubicBezTo>
                  <a:pt x="1091565" y="1292073"/>
                  <a:pt x="1108139" y="1275976"/>
                  <a:pt x="1127665" y="1275881"/>
                </a:cubicBezTo>
                <a:cubicBezTo>
                  <a:pt x="1147858" y="1275786"/>
                  <a:pt x="1164717" y="1292740"/>
                  <a:pt x="1164527" y="1312933"/>
                </a:cubicBezTo>
                <a:close/>
                <a:moveTo>
                  <a:pt x="1033748" y="1129863"/>
                </a:moveTo>
                <a:cubicBezTo>
                  <a:pt x="1032510" y="1150055"/>
                  <a:pt x="1014698" y="1165867"/>
                  <a:pt x="994696" y="1164629"/>
                </a:cubicBezTo>
                <a:cubicBezTo>
                  <a:pt x="974693" y="1163391"/>
                  <a:pt x="958787" y="1145103"/>
                  <a:pt x="960406" y="1125195"/>
                </a:cubicBezTo>
                <a:cubicBezTo>
                  <a:pt x="961930" y="1105574"/>
                  <a:pt x="979265" y="1090239"/>
                  <a:pt x="998696" y="1091191"/>
                </a:cubicBezTo>
                <a:cubicBezTo>
                  <a:pt x="1018889" y="1092144"/>
                  <a:pt x="1034987" y="1109955"/>
                  <a:pt x="1033748" y="1129863"/>
                </a:cubicBezTo>
                <a:close/>
                <a:moveTo>
                  <a:pt x="91535" y="684569"/>
                </a:moveTo>
                <a:cubicBezTo>
                  <a:pt x="111823" y="685236"/>
                  <a:pt x="128111" y="702666"/>
                  <a:pt x="127254" y="722859"/>
                </a:cubicBezTo>
                <a:cubicBezTo>
                  <a:pt x="126397" y="743147"/>
                  <a:pt x="108776" y="759245"/>
                  <a:pt x="88583" y="758197"/>
                </a:cubicBezTo>
                <a:cubicBezTo>
                  <a:pt x="68866" y="757149"/>
                  <a:pt x="53150" y="740290"/>
                  <a:pt x="53626" y="720573"/>
                </a:cubicBezTo>
                <a:cubicBezTo>
                  <a:pt x="54007" y="700380"/>
                  <a:pt x="71247" y="683997"/>
                  <a:pt x="91535" y="684569"/>
                </a:cubicBezTo>
                <a:close/>
                <a:moveTo>
                  <a:pt x="1099280" y="1218921"/>
                </a:moveTo>
                <a:cubicBezTo>
                  <a:pt x="1099185" y="1239210"/>
                  <a:pt x="1082231" y="1255878"/>
                  <a:pt x="1061942" y="1255593"/>
                </a:cubicBezTo>
                <a:cubicBezTo>
                  <a:pt x="1041654" y="1255307"/>
                  <a:pt x="1025176" y="1238257"/>
                  <a:pt x="1025557" y="1217969"/>
                </a:cubicBezTo>
                <a:cubicBezTo>
                  <a:pt x="1026033" y="1198252"/>
                  <a:pt x="1042416" y="1182060"/>
                  <a:pt x="1062133" y="1181964"/>
                </a:cubicBezTo>
                <a:cubicBezTo>
                  <a:pt x="1082516" y="1181869"/>
                  <a:pt x="1099280" y="1198633"/>
                  <a:pt x="1099280" y="1218921"/>
                </a:cubicBezTo>
                <a:close/>
                <a:moveTo>
                  <a:pt x="971074" y="1034803"/>
                </a:moveTo>
                <a:cubicBezTo>
                  <a:pt x="970598" y="1054329"/>
                  <a:pt x="953643" y="1070903"/>
                  <a:pt x="934212" y="1070617"/>
                </a:cubicBezTo>
                <a:cubicBezTo>
                  <a:pt x="914210" y="1070427"/>
                  <a:pt x="897160" y="1052520"/>
                  <a:pt x="898017" y="1032708"/>
                </a:cubicBezTo>
                <a:cubicBezTo>
                  <a:pt x="898874" y="1013086"/>
                  <a:pt x="916210" y="996894"/>
                  <a:pt x="935546" y="997560"/>
                </a:cubicBezTo>
                <a:cubicBezTo>
                  <a:pt x="955072" y="998227"/>
                  <a:pt x="971455" y="1015372"/>
                  <a:pt x="971074" y="1034803"/>
                </a:cubicBezTo>
                <a:close/>
                <a:moveTo>
                  <a:pt x="47434" y="707524"/>
                </a:moveTo>
                <a:cubicBezTo>
                  <a:pt x="47244" y="727622"/>
                  <a:pt x="29813" y="744576"/>
                  <a:pt x="9716" y="743910"/>
                </a:cubicBezTo>
                <a:cubicBezTo>
                  <a:pt x="6382" y="743814"/>
                  <a:pt x="3143" y="743052"/>
                  <a:pt x="0" y="742100"/>
                </a:cubicBezTo>
                <a:lnTo>
                  <a:pt x="0" y="672377"/>
                </a:lnTo>
                <a:cubicBezTo>
                  <a:pt x="3715" y="671138"/>
                  <a:pt x="7620" y="670377"/>
                  <a:pt x="11716" y="670567"/>
                </a:cubicBezTo>
                <a:cubicBezTo>
                  <a:pt x="31433" y="671138"/>
                  <a:pt x="47625" y="687998"/>
                  <a:pt x="47434" y="707524"/>
                </a:cubicBezTo>
                <a:close/>
                <a:moveTo>
                  <a:pt x="1210437" y="1590587"/>
                </a:moveTo>
                <a:cubicBezTo>
                  <a:pt x="1208723" y="1586396"/>
                  <a:pt x="1207675" y="1581824"/>
                  <a:pt x="1207675" y="1577061"/>
                </a:cubicBezTo>
                <a:cubicBezTo>
                  <a:pt x="1207675" y="1556964"/>
                  <a:pt x="1225010" y="1539914"/>
                  <a:pt x="1245013" y="1540390"/>
                </a:cubicBezTo>
                <a:cubicBezTo>
                  <a:pt x="1264634" y="1540771"/>
                  <a:pt x="1281017" y="1557440"/>
                  <a:pt x="1281017" y="1577061"/>
                </a:cubicBezTo>
                <a:cubicBezTo>
                  <a:pt x="1281017" y="1581824"/>
                  <a:pt x="1279970" y="1586396"/>
                  <a:pt x="1278255" y="1590682"/>
                </a:cubicBezTo>
                <a:lnTo>
                  <a:pt x="1210437" y="1590682"/>
                </a:lnTo>
                <a:close/>
                <a:moveTo>
                  <a:pt x="1229678" y="1406183"/>
                </a:moveTo>
                <a:cubicBezTo>
                  <a:pt x="1229868" y="1425614"/>
                  <a:pt x="1213295" y="1442568"/>
                  <a:pt x="1193768" y="1442949"/>
                </a:cubicBezTo>
                <a:cubicBezTo>
                  <a:pt x="1173861" y="1443330"/>
                  <a:pt x="1156335" y="1425900"/>
                  <a:pt x="1156716" y="1405992"/>
                </a:cubicBezTo>
                <a:cubicBezTo>
                  <a:pt x="1157002" y="1386466"/>
                  <a:pt x="1173956" y="1369893"/>
                  <a:pt x="1193387" y="1369988"/>
                </a:cubicBezTo>
                <a:cubicBezTo>
                  <a:pt x="1212818" y="1369988"/>
                  <a:pt x="1229487" y="1386656"/>
                  <a:pt x="1229678" y="1406183"/>
                </a:cubicBezTo>
                <a:close/>
                <a:moveTo>
                  <a:pt x="644557" y="854495"/>
                </a:moveTo>
                <a:cubicBezTo>
                  <a:pt x="625221" y="854495"/>
                  <a:pt x="608362" y="837826"/>
                  <a:pt x="608171" y="818395"/>
                </a:cubicBezTo>
                <a:cubicBezTo>
                  <a:pt x="607981" y="798488"/>
                  <a:pt x="625507" y="781152"/>
                  <a:pt x="645319" y="781629"/>
                </a:cubicBezTo>
                <a:cubicBezTo>
                  <a:pt x="664750" y="782105"/>
                  <a:pt x="681228" y="799059"/>
                  <a:pt x="681038" y="818395"/>
                </a:cubicBezTo>
                <a:cubicBezTo>
                  <a:pt x="680752" y="837921"/>
                  <a:pt x="663988" y="854495"/>
                  <a:pt x="644557" y="854495"/>
                </a:cubicBezTo>
                <a:close/>
                <a:moveTo>
                  <a:pt x="826199" y="927552"/>
                </a:moveTo>
                <a:cubicBezTo>
                  <a:pt x="825246" y="947745"/>
                  <a:pt x="807244" y="964032"/>
                  <a:pt x="787337" y="962699"/>
                </a:cubicBezTo>
                <a:cubicBezTo>
                  <a:pt x="767620" y="961365"/>
                  <a:pt x="751999" y="944030"/>
                  <a:pt x="752856" y="924599"/>
                </a:cubicBezTo>
                <a:cubicBezTo>
                  <a:pt x="753809" y="904406"/>
                  <a:pt x="771811" y="888118"/>
                  <a:pt x="791718" y="889452"/>
                </a:cubicBezTo>
                <a:cubicBezTo>
                  <a:pt x="811435" y="890785"/>
                  <a:pt x="827151" y="908121"/>
                  <a:pt x="826199" y="927552"/>
                </a:cubicBezTo>
                <a:close/>
                <a:moveTo>
                  <a:pt x="563023" y="840493"/>
                </a:moveTo>
                <a:cubicBezTo>
                  <a:pt x="542830" y="839255"/>
                  <a:pt x="526733" y="821062"/>
                  <a:pt x="528447" y="801155"/>
                </a:cubicBezTo>
                <a:cubicBezTo>
                  <a:pt x="530066" y="781438"/>
                  <a:pt x="547592" y="766008"/>
                  <a:pt x="567023" y="767246"/>
                </a:cubicBezTo>
                <a:cubicBezTo>
                  <a:pt x="587216" y="768484"/>
                  <a:pt x="603314" y="786677"/>
                  <a:pt x="601599" y="806584"/>
                </a:cubicBezTo>
                <a:cubicBezTo>
                  <a:pt x="599980" y="826301"/>
                  <a:pt x="582454" y="841731"/>
                  <a:pt x="563023" y="840493"/>
                </a:cubicBezTo>
                <a:close/>
                <a:moveTo>
                  <a:pt x="1258157" y="1536294"/>
                </a:moveTo>
                <a:cubicBezTo>
                  <a:pt x="1238536" y="1536009"/>
                  <a:pt x="1222057" y="1518959"/>
                  <a:pt x="1222534" y="1499528"/>
                </a:cubicBezTo>
                <a:cubicBezTo>
                  <a:pt x="1223105" y="1479906"/>
                  <a:pt x="1240346" y="1463523"/>
                  <a:pt x="1259681" y="1464285"/>
                </a:cubicBezTo>
                <a:cubicBezTo>
                  <a:pt x="1278827" y="1465047"/>
                  <a:pt x="1294638" y="1481335"/>
                  <a:pt x="1294638" y="1500385"/>
                </a:cubicBezTo>
                <a:cubicBezTo>
                  <a:pt x="1294543" y="1519816"/>
                  <a:pt x="1277588" y="1536485"/>
                  <a:pt x="1258157" y="1536294"/>
                </a:cubicBezTo>
                <a:close/>
                <a:moveTo>
                  <a:pt x="905161" y="939839"/>
                </a:moveTo>
                <a:cubicBezTo>
                  <a:pt x="905447" y="959365"/>
                  <a:pt x="888778" y="976224"/>
                  <a:pt x="869252" y="976320"/>
                </a:cubicBezTo>
                <a:cubicBezTo>
                  <a:pt x="849725" y="976415"/>
                  <a:pt x="832961" y="959555"/>
                  <a:pt x="833152" y="940029"/>
                </a:cubicBezTo>
                <a:cubicBezTo>
                  <a:pt x="833342" y="920979"/>
                  <a:pt x="849249" y="904787"/>
                  <a:pt x="868394" y="904311"/>
                </a:cubicBezTo>
                <a:cubicBezTo>
                  <a:pt x="887825" y="903739"/>
                  <a:pt x="904875" y="920217"/>
                  <a:pt x="905161" y="939839"/>
                </a:cubicBezTo>
                <a:close/>
                <a:moveTo>
                  <a:pt x="299466" y="669614"/>
                </a:moveTo>
                <a:cubicBezTo>
                  <a:pt x="299847" y="689331"/>
                  <a:pt x="283464" y="706000"/>
                  <a:pt x="263747" y="706000"/>
                </a:cubicBezTo>
                <a:cubicBezTo>
                  <a:pt x="244507" y="706000"/>
                  <a:pt x="228505" y="690284"/>
                  <a:pt x="228124" y="670948"/>
                </a:cubicBezTo>
                <a:cubicBezTo>
                  <a:pt x="227743" y="651231"/>
                  <a:pt x="244126" y="634563"/>
                  <a:pt x="263843" y="634563"/>
                </a:cubicBezTo>
                <a:cubicBezTo>
                  <a:pt x="282988" y="634658"/>
                  <a:pt x="299085" y="650374"/>
                  <a:pt x="299466" y="669614"/>
                </a:cubicBezTo>
                <a:close/>
                <a:moveTo>
                  <a:pt x="1177576" y="1235114"/>
                </a:moveTo>
                <a:cubicBezTo>
                  <a:pt x="1176242" y="1255116"/>
                  <a:pt x="1158812" y="1270261"/>
                  <a:pt x="1139190" y="1268547"/>
                </a:cubicBezTo>
                <a:cubicBezTo>
                  <a:pt x="1119759" y="1266832"/>
                  <a:pt x="1105186" y="1250068"/>
                  <a:pt x="1106424" y="1230923"/>
                </a:cubicBezTo>
                <a:cubicBezTo>
                  <a:pt x="1107758" y="1210920"/>
                  <a:pt x="1125188" y="1195776"/>
                  <a:pt x="1144810" y="1197490"/>
                </a:cubicBezTo>
                <a:cubicBezTo>
                  <a:pt x="1164241" y="1199300"/>
                  <a:pt x="1178814" y="1215969"/>
                  <a:pt x="1177576" y="1235114"/>
                </a:cubicBezTo>
                <a:close/>
                <a:moveTo>
                  <a:pt x="724948" y="868020"/>
                </a:moveTo>
                <a:cubicBezTo>
                  <a:pt x="705231" y="868496"/>
                  <a:pt x="688562" y="852113"/>
                  <a:pt x="688562" y="832302"/>
                </a:cubicBezTo>
                <a:cubicBezTo>
                  <a:pt x="688562" y="813061"/>
                  <a:pt x="704279" y="797059"/>
                  <a:pt x="723519" y="796583"/>
                </a:cubicBezTo>
                <a:cubicBezTo>
                  <a:pt x="743236" y="796106"/>
                  <a:pt x="759904" y="812489"/>
                  <a:pt x="759904" y="832302"/>
                </a:cubicBezTo>
                <a:cubicBezTo>
                  <a:pt x="759904" y="851542"/>
                  <a:pt x="744188" y="867544"/>
                  <a:pt x="724948" y="868020"/>
                </a:cubicBezTo>
                <a:close/>
                <a:moveTo>
                  <a:pt x="1112234" y="1141293"/>
                </a:moveTo>
                <a:cubicBezTo>
                  <a:pt x="1110996" y="1161295"/>
                  <a:pt x="1093661" y="1176440"/>
                  <a:pt x="1073944" y="1174821"/>
                </a:cubicBezTo>
                <a:cubicBezTo>
                  <a:pt x="1054513" y="1173201"/>
                  <a:pt x="1039844" y="1156437"/>
                  <a:pt x="1041083" y="1137292"/>
                </a:cubicBezTo>
                <a:cubicBezTo>
                  <a:pt x="1042321" y="1117289"/>
                  <a:pt x="1059656" y="1102145"/>
                  <a:pt x="1079373" y="1103764"/>
                </a:cubicBezTo>
                <a:cubicBezTo>
                  <a:pt x="1098804" y="1105383"/>
                  <a:pt x="1113473" y="1122147"/>
                  <a:pt x="1112234" y="1141293"/>
                </a:cubicBezTo>
                <a:close/>
                <a:moveTo>
                  <a:pt x="219647" y="656279"/>
                </a:moveTo>
                <a:cubicBezTo>
                  <a:pt x="219551" y="675806"/>
                  <a:pt x="203835" y="691427"/>
                  <a:pt x="184309" y="691522"/>
                </a:cubicBezTo>
                <a:cubicBezTo>
                  <a:pt x="164306" y="691617"/>
                  <a:pt x="148114" y="675139"/>
                  <a:pt x="148685" y="655137"/>
                </a:cubicBezTo>
                <a:cubicBezTo>
                  <a:pt x="149162" y="635610"/>
                  <a:pt x="165259" y="620275"/>
                  <a:pt x="184690" y="620561"/>
                </a:cubicBezTo>
                <a:cubicBezTo>
                  <a:pt x="204216" y="620942"/>
                  <a:pt x="219742" y="636753"/>
                  <a:pt x="219647" y="656279"/>
                </a:cubicBezTo>
                <a:close/>
                <a:moveTo>
                  <a:pt x="376047" y="686569"/>
                </a:moveTo>
                <a:cubicBezTo>
                  <a:pt x="374714" y="706571"/>
                  <a:pt x="357283" y="721716"/>
                  <a:pt x="337661" y="720002"/>
                </a:cubicBezTo>
                <a:cubicBezTo>
                  <a:pt x="318230" y="718287"/>
                  <a:pt x="303657" y="701523"/>
                  <a:pt x="304895" y="682378"/>
                </a:cubicBezTo>
                <a:cubicBezTo>
                  <a:pt x="306229" y="662376"/>
                  <a:pt x="323660" y="647231"/>
                  <a:pt x="343281" y="648945"/>
                </a:cubicBezTo>
                <a:cubicBezTo>
                  <a:pt x="362807" y="650755"/>
                  <a:pt x="377381" y="667424"/>
                  <a:pt x="376047" y="686569"/>
                </a:cubicBezTo>
                <a:close/>
                <a:moveTo>
                  <a:pt x="1011079" y="1083762"/>
                </a:moveTo>
                <a:cubicBezTo>
                  <a:pt x="991552" y="1083666"/>
                  <a:pt x="975932" y="1067950"/>
                  <a:pt x="975836" y="1048424"/>
                </a:cubicBezTo>
                <a:cubicBezTo>
                  <a:pt x="975741" y="1028421"/>
                  <a:pt x="992219" y="1012229"/>
                  <a:pt x="1012222" y="1012800"/>
                </a:cubicBezTo>
                <a:cubicBezTo>
                  <a:pt x="1031748" y="1013277"/>
                  <a:pt x="1047083" y="1029374"/>
                  <a:pt x="1046798" y="1048805"/>
                </a:cubicBezTo>
                <a:cubicBezTo>
                  <a:pt x="1046417" y="1068331"/>
                  <a:pt x="1030510" y="1083857"/>
                  <a:pt x="1011079" y="1083762"/>
                </a:cubicBezTo>
                <a:close/>
                <a:moveTo>
                  <a:pt x="418052" y="734289"/>
                </a:moveTo>
                <a:cubicBezTo>
                  <a:pt x="398050" y="732956"/>
                  <a:pt x="382905" y="715620"/>
                  <a:pt x="384620" y="695999"/>
                </a:cubicBezTo>
                <a:cubicBezTo>
                  <a:pt x="386334" y="676568"/>
                  <a:pt x="403003" y="661899"/>
                  <a:pt x="422148" y="663138"/>
                </a:cubicBezTo>
                <a:cubicBezTo>
                  <a:pt x="442151" y="664471"/>
                  <a:pt x="457295" y="681806"/>
                  <a:pt x="455581" y="701428"/>
                </a:cubicBezTo>
                <a:cubicBezTo>
                  <a:pt x="453962" y="720859"/>
                  <a:pt x="437198" y="735528"/>
                  <a:pt x="418052" y="734289"/>
                </a:cubicBezTo>
                <a:close/>
                <a:moveTo>
                  <a:pt x="980694" y="954031"/>
                </a:moveTo>
                <a:cubicBezTo>
                  <a:pt x="980980" y="974034"/>
                  <a:pt x="965930" y="989273"/>
                  <a:pt x="946023" y="989369"/>
                </a:cubicBezTo>
                <a:cubicBezTo>
                  <a:pt x="926116" y="989464"/>
                  <a:pt x="910971" y="974319"/>
                  <a:pt x="911066" y="954317"/>
                </a:cubicBezTo>
                <a:cubicBezTo>
                  <a:pt x="911162" y="934981"/>
                  <a:pt x="925735" y="920122"/>
                  <a:pt x="944975" y="919741"/>
                </a:cubicBezTo>
                <a:cubicBezTo>
                  <a:pt x="964978" y="919265"/>
                  <a:pt x="980408" y="934124"/>
                  <a:pt x="980694" y="954031"/>
                </a:cubicBezTo>
                <a:close/>
                <a:moveTo>
                  <a:pt x="1289018" y="1590587"/>
                </a:moveTo>
                <a:cubicBezTo>
                  <a:pt x="1289018" y="1590492"/>
                  <a:pt x="1288923" y="1590492"/>
                  <a:pt x="1289018" y="1590587"/>
                </a:cubicBezTo>
                <a:cubicBezTo>
                  <a:pt x="1289304" y="1570775"/>
                  <a:pt x="1304735" y="1556011"/>
                  <a:pt x="1324642" y="1556297"/>
                </a:cubicBezTo>
                <a:cubicBezTo>
                  <a:pt x="1343978" y="1556583"/>
                  <a:pt x="1358456" y="1571346"/>
                  <a:pt x="1358837" y="1590587"/>
                </a:cubicBezTo>
                <a:lnTo>
                  <a:pt x="1289018" y="1590587"/>
                </a:lnTo>
                <a:close/>
                <a:moveTo>
                  <a:pt x="1271588" y="1455427"/>
                </a:moveTo>
                <a:cubicBezTo>
                  <a:pt x="1251871" y="1454855"/>
                  <a:pt x="1237298" y="1439139"/>
                  <a:pt x="1237964" y="1419042"/>
                </a:cubicBezTo>
                <a:cubicBezTo>
                  <a:pt x="1238726" y="1399325"/>
                  <a:pt x="1254538" y="1384942"/>
                  <a:pt x="1274636" y="1385799"/>
                </a:cubicBezTo>
                <a:cubicBezTo>
                  <a:pt x="1293781" y="1386656"/>
                  <a:pt x="1307878" y="1401897"/>
                  <a:pt x="1307497" y="1421423"/>
                </a:cubicBezTo>
                <a:cubicBezTo>
                  <a:pt x="1307116" y="1441235"/>
                  <a:pt x="1291590" y="1455998"/>
                  <a:pt x="1271588" y="1455427"/>
                </a:cubicBezTo>
                <a:close/>
                <a:moveTo>
                  <a:pt x="1242632" y="1326268"/>
                </a:moveTo>
                <a:cubicBezTo>
                  <a:pt x="1242917" y="1345889"/>
                  <a:pt x="1227773" y="1361606"/>
                  <a:pt x="1208246" y="1362082"/>
                </a:cubicBezTo>
                <a:cubicBezTo>
                  <a:pt x="1188053" y="1362558"/>
                  <a:pt x="1172051" y="1346747"/>
                  <a:pt x="1172147" y="1326649"/>
                </a:cubicBezTo>
                <a:cubicBezTo>
                  <a:pt x="1172242" y="1307028"/>
                  <a:pt x="1187577" y="1291692"/>
                  <a:pt x="1207199" y="1291597"/>
                </a:cubicBezTo>
                <a:cubicBezTo>
                  <a:pt x="1226820" y="1291502"/>
                  <a:pt x="1242346" y="1306742"/>
                  <a:pt x="1242632" y="1326268"/>
                </a:cubicBezTo>
                <a:close/>
                <a:moveTo>
                  <a:pt x="139637" y="642563"/>
                </a:moveTo>
                <a:cubicBezTo>
                  <a:pt x="139351" y="662280"/>
                  <a:pt x="123730" y="677330"/>
                  <a:pt x="103918" y="677044"/>
                </a:cubicBezTo>
                <a:cubicBezTo>
                  <a:pt x="84201" y="676758"/>
                  <a:pt x="69152" y="661137"/>
                  <a:pt x="69437" y="641325"/>
                </a:cubicBezTo>
                <a:cubicBezTo>
                  <a:pt x="69723" y="621609"/>
                  <a:pt x="85344" y="606559"/>
                  <a:pt x="105156" y="606845"/>
                </a:cubicBezTo>
                <a:cubicBezTo>
                  <a:pt x="124968" y="607130"/>
                  <a:pt x="140018" y="622752"/>
                  <a:pt x="139637" y="642563"/>
                </a:cubicBezTo>
                <a:close/>
                <a:moveTo>
                  <a:pt x="500063" y="748196"/>
                </a:moveTo>
                <a:cubicBezTo>
                  <a:pt x="480441" y="748481"/>
                  <a:pt x="464820" y="733337"/>
                  <a:pt x="464344" y="713715"/>
                </a:cubicBezTo>
                <a:cubicBezTo>
                  <a:pt x="463868" y="693522"/>
                  <a:pt x="479774" y="677520"/>
                  <a:pt x="499872" y="677616"/>
                </a:cubicBezTo>
                <a:cubicBezTo>
                  <a:pt x="519494" y="677806"/>
                  <a:pt x="534829" y="693141"/>
                  <a:pt x="534829" y="712763"/>
                </a:cubicBezTo>
                <a:cubicBezTo>
                  <a:pt x="534924" y="732479"/>
                  <a:pt x="519684" y="747910"/>
                  <a:pt x="500063" y="748196"/>
                </a:cubicBezTo>
                <a:close/>
                <a:moveTo>
                  <a:pt x="544449" y="726574"/>
                </a:moveTo>
                <a:cubicBezTo>
                  <a:pt x="544735" y="706762"/>
                  <a:pt x="560165" y="691903"/>
                  <a:pt x="580168" y="692379"/>
                </a:cubicBezTo>
                <a:cubicBezTo>
                  <a:pt x="599980" y="692855"/>
                  <a:pt x="614648" y="708477"/>
                  <a:pt x="613982" y="728479"/>
                </a:cubicBezTo>
                <a:cubicBezTo>
                  <a:pt x="613410" y="747720"/>
                  <a:pt x="598361" y="762102"/>
                  <a:pt x="578930" y="762007"/>
                </a:cubicBezTo>
                <a:cubicBezTo>
                  <a:pt x="559118" y="761817"/>
                  <a:pt x="544163" y="746481"/>
                  <a:pt x="544449" y="726574"/>
                </a:cubicBezTo>
                <a:close/>
                <a:moveTo>
                  <a:pt x="838581" y="846018"/>
                </a:moveTo>
                <a:cubicBezTo>
                  <a:pt x="838867" y="866020"/>
                  <a:pt x="823817" y="881260"/>
                  <a:pt x="803910" y="881355"/>
                </a:cubicBezTo>
                <a:cubicBezTo>
                  <a:pt x="784003" y="881451"/>
                  <a:pt x="768858" y="866306"/>
                  <a:pt x="768953" y="846303"/>
                </a:cubicBezTo>
                <a:cubicBezTo>
                  <a:pt x="769049" y="826968"/>
                  <a:pt x="783622" y="812109"/>
                  <a:pt x="802862" y="811728"/>
                </a:cubicBezTo>
                <a:cubicBezTo>
                  <a:pt x="822865" y="811346"/>
                  <a:pt x="838391" y="826110"/>
                  <a:pt x="838581" y="846018"/>
                </a:cubicBezTo>
                <a:close/>
                <a:moveTo>
                  <a:pt x="1155859" y="1119195"/>
                </a:moveTo>
                <a:cubicBezTo>
                  <a:pt x="1175004" y="1119004"/>
                  <a:pt x="1190149" y="1133768"/>
                  <a:pt x="1190530" y="1152818"/>
                </a:cubicBezTo>
                <a:cubicBezTo>
                  <a:pt x="1190816" y="1172535"/>
                  <a:pt x="1175576" y="1187965"/>
                  <a:pt x="1155859" y="1187775"/>
                </a:cubicBezTo>
                <a:cubicBezTo>
                  <a:pt x="1136809" y="1187584"/>
                  <a:pt x="1121950" y="1172535"/>
                  <a:pt x="1121950" y="1153389"/>
                </a:cubicBezTo>
                <a:cubicBezTo>
                  <a:pt x="1121950" y="1134339"/>
                  <a:pt x="1136809" y="1119290"/>
                  <a:pt x="1155859" y="1119195"/>
                </a:cubicBezTo>
                <a:close/>
                <a:moveTo>
                  <a:pt x="1125188" y="1062521"/>
                </a:moveTo>
                <a:cubicBezTo>
                  <a:pt x="1125188" y="1081666"/>
                  <a:pt x="1110329" y="1096620"/>
                  <a:pt x="1091184" y="1096811"/>
                </a:cubicBezTo>
                <a:cubicBezTo>
                  <a:pt x="1071467" y="1097001"/>
                  <a:pt x="1056227" y="1081476"/>
                  <a:pt x="1056513" y="1061759"/>
                </a:cubicBezTo>
                <a:cubicBezTo>
                  <a:pt x="1056894" y="1042709"/>
                  <a:pt x="1072039" y="1028040"/>
                  <a:pt x="1091184" y="1028231"/>
                </a:cubicBezTo>
                <a:cubicBezTo>
                  <a:pt x="1110329" y="1028421"/>
                  <a:pt x="1125188" y="1043376"/>
                  <a:pt x="1125188" y="1062521"/>
                </a:cubicBezTo>
                <a:close/>
                <a:moveTo>
                  <a:pt x="882968" y="894976"/>
                </a:moveTo>
                <a:cubicBezTo>
                  <a:pt x="864013" y="894786"/>
                  <a:pt x="849059" y="879736"/>
                  <a:pt x="849154" y="860686"/>
                </a:cubicBezTo>
                <a:cubicBezTo>
                  <a:pt x="849154" y="841160"/>
                  <a:pt x="864870" y="825920"/>
                  <a:pt x="884492" y="826491"/>
                </a:cubicBezTo>
                <a:cubicBezTo>
                  <a:pt x="903351" y="826968"/>
                  <a:pt x="918020" y="842493"/>
                  <a:pt x="917639" y="861448"/>
                </a:cubicBezTo>
                <a:cubicBezTo>
                  <a:pt x="917258" y="880403"/>
                  <a:pt x="902018" y="895167"/>
                  <a:pt x="882968" y="894976"/>
                </a:cubicBezTo>
                <a:close/>
                <a:moveTo>
                  <a:pt x="1372362" y="1514196"/>
                </a:moveTo>
                <a:cubicBezTo>
                  <a:pt x="1372457" y="1533246"/>
                  <a:pt x="1357598" y="1548391"/>
                  <a:pt x="1338644" y="1548581"/>
                </a:cubicBezTo>
                <a:cubicBezTo>
                  <a:pt x="1319022" y="1548867"/>
                  <a:pt x="1303592" y="1533437"/>
                  <a:pt x="1303877" y="1513815"/>
                </a:cubicBezTo>
                <a:cubicBezTo>
                  <a:pt x="1304163" y="1494861"/>
                  <a:pt x="1319308" y="1480002"/>
                  <a:pt x="1338263" y="1480097"/>
                </a:cubicBezTo>
                <a:cubicBezTo>
                  <a:pt x="1357313" y="1480287"/>
                  <a:pt x="1372267" y="1495242"/>
                  <a:pt x="1372362" y="1514196"/>
                </a:cubicBezTo>
                <a:close/>
                <a:moveTo>
                  <a:pt x="59722" y="627133"/>
                </a:moveTo>
                <a:cubicBezTo>
                  <a:pt x="59912" y="647040"/>
                  <a:pt x="44958" y="662280"/>
                  <a:pt x="25146" y="662280"/>
                </a:cubicBezTo>
                <a:cubicBezTo>
                  <a:pt x="15145" y="662280"/>
                  <a:pt x="6382" y="658470"/>
                  <a:pt x="95" y="652184"/>
                </a:cubicBezTo>
                <a:lnTo>
                  <a:pt x="95" y="603035"/>
                </a:lnTo>
                <a:cubicBezTo>
                  <a:pt x="6096" y="596844"/>
                  <a:pt x="14573" y="593129"/>
                  <a:pt x="24194" y="592938"/>
                </a:cubicBezTo>
                <a:cubicBezTo>
                  <a:pt x="44101" y="592557"/>
                  <a:pt x="59436" y="607416"/>
                  <a:pt x="59722" y="627133"/>
                </a:cubicBezTo>
                <a:close/>
                <a:moveTo>
                  <a:pt x="658844" y="704095"/>
                </a:moveTo>
                <a:cubicBezTo>
                  <a:pt x="678561" y="704095"/>
                  <a:pt x="693515" y="719430"/>
                  <a:pt x="693229" y="739242"/>
                </a:cubicBezTo>
                <a:cubicBezTo>
                  <a:pt x="692944" y="758292"/>
                  <a:pt x="677990" y="772961"/>
                  <a:pt x="658749" y="772866"/>
                </a:cubicBezTo>
                <a:cubicBezTo>
                  <a:pt x="639032" y="772866"/>
                  <a:pt x="624078" y="757530"/>
                  <a:pt x="624364" y="737718"/>
                </a:cubicBezTo>
                <a:cubicBezTo>
                  <a:pt x="624745" y="718668"/>
                  <a:pt x="639699" y="704095"/>
                  <a:pt x="658844" y="704095"/>
                </a:cubicBezTo>
                <a:close/>
                <a:moveTo>
                  <a:pt x="1221010" y="1213016"/>
                </a:moveTo>
                <a:cubicBezTo>
                  <a:pt x="1240060" y="1212730"/>
                  <a:pt x="1255395" y="1227398"/>
                  <a:pt x="1255776" y="1246353"/>
                </a:cubicBezTo>
                <a:cubicBezTo>
                  <a:pt x="1256252" y="1265975"/>
                  <a:pt x="1240917" y="1281596"/>
                  <a:pt x="1221391" y="1281501"/>
                </a:cubicBezTo>
                <a:cubicBezTo>
                  <a:pt x="1202436" y="1281405"/>
                  <a:pt x="1187387" y="1266451"/>
                  <a:pt x="1187291" y="1247496"/>
                </a:cubicBezTo>
                <a:cubicBezTo>
                  <a:pt x="1187196" y="1228446"/>
                  <a:pt x="1202055" y="1213302"/>
                  <a:pt x="1221010" y="1213016"/>
                </a:cubicBezTo>
                <a:close/>
                <a:moveTo>
                  <a:pt x="1287399" y="1375131"/>
                </a:moveTo>
                <a:cubicBezTo>
                  <a:pt x="1268540" y="1375322"/>
                  <a:pt x="1253109" y="1360272"/>
                  <a:pt x="1252919" y="1341413"/>
                </a:cubicBezTo>
                <a:cubicBezTo>
                  <a:pt x="1252728" y="1322553"/>
                  <a:pt x="1267873" y="1307123"/>
                  <a:pt x="1286637" y="1306932"/>
                </a:cubicBezTo>
                <a:cubicBezTo>
                  <a:pt x="1305497" y="1306742"/>
                  <a:pt x="1320927" y="1321791"/>
                  <a:pt x="1321118" y="1340651"/>
                </a:cubicBezTo>
                <a:cubicBezTo>
                  <a:pt x="1321308" y="1359510"/>
                  <a:pt x="1306163" y="1374941"/>
                  <a:pt x="1287399" y="1375131"/>
                </a:cubicBezTo>
                <a:close/>
                <a:moveTo>
                  <a:pt x="738473" y="718573"/>
                </a:moveTo>
                <a:cubicBezTo>
                  <a:pt x="757238" y="718668"/>
                  <a:pt x="772573" y="734004"/>
                  <a:pt x="772477" y="752768"/>
                </a:cubicBezTo>
                <a:cubicBezTo>
                  <a:pt x="772477" y="771532"/>
                  <a:pt x="757047" y="786867"/>
                  <a:pt x="738283" y="786772"/>
                </a:cubicBezTo>
                <a:cubicBezTo>
                  <a:pt x="719519" y="786677"/>
                  <a:pt x="704183" y="771342"/>
                  <a:pt x="704279" y="752577"/>
                </a:cubicBezTo>
                <a:cubicBezTo>
                  <a:pt x="704374" y="733813"/>
                  <a:pt x="719709" y="718573"/>
                  <a:pt x="738473" y="718573"/>
                </a:cubicBezTo>
                <a:close/>
                <a:moveTo>
                  <a:pt x="1025747" y="934600"/>
                </a:moveTo>
                <a:cubicBezTo>
                  <a:pt x="1044512" y="934695"/>
                  <a:pt x="1059752" y="950126"/>
                  <a:pt x="1059561" y="968985"/>
                </a:cubicBezTo>
                <a:cubicBezTo>
                  <a:pt x="1059466" y="987750"/>
                  <a:pt x="1044035" y="1002989"/>
                  <a:pt x="1025176" y="1002799"/>
                </a:cubicBezTo>
                <a:cubicBezTo>
                  <a:pt x="1006412" y="1002704"/>
                  <a:pt x="991172" y="987273"/>
                  <a:pt x="991362" y="968414"/>
                </a:cubicBezTo>
                <a:cubicBezTo>
                  <a:pt x="991457" y="949650"/>
                  <a:pt x="1006888" y="934505"/>
                  <a:pt x="1025747" y="934600"/>
                </a:cubicBezTo>
                <a:close/>
                <a:moveTo>
                  <a:pt x="164402" y="575888"/>
                </a:moveTo>
                <a:cubicBezTo>
                  <a:pt x="164783" y="557315"/>
                  <a:pt x="180785" y="541979"/>
                  <a:pt x="199358" y="542551"/>
                </a:cubicBezTo>
                <a:cubicBezTo>
                  <a:pt x="217932" y="543122"/>
                  <a:pt x="233077" y="559315"/>
                  <a:pt x="232315" y="577889"/>
                </a:cubicBezTo>
                <a:cubicBezTo>
                  <a:pt x="231553" y="595986"/>
                  <a:pt x="216122" y="610655"/>
                  <a:pt x="198120" y="610560"/>
                </a:cubicBezTo>
                <a:cubicBezTo>
                  <a:pt x="179451" y="610369"/>
                  <a:pt x="164020" y="594462"/>
                  <a:pt x="164402" y="575888"/>
                </a:cubicBezTo>
                <a:close/>
                <a:moveTo>
                  <a:pt x="119063" y="596081"/>
                </a:moveTo>
                <a:cubicBezTo>
                  <a:pt x="100584" y="596272"/>
                  <a:pt x="84677" y="580270"/>
                  <a:pt x="84963" y="561792"/>
                </a:cubicBezTo>
                <a:cubicBezTo>
                  <a:pt x="85249" y="543789"/>
                  <a:pt x="100584" y="528549"/>
                  <a:pt x="118491" y="528454"/>
                </a:cubicBezTo>
                <a:cubicBezTo>
                  <a:pt x="136970" y="528263"/>
                  <a:pt x="152876" y="544266"/>
                  <a:pt x="152591" y="562744"/>
                </a:cubicBezTo>
                <a:cubicBezTo>
                  <a:pt x="152400" y="580746"/>
                  <a:pt x="137065" y="595986"/>
                  <a:pt x="119063" y="596081"/>
                </a:cubicBezTo>
                <a:close/>
                <a:moveTo>
                  <a:pt x="513969" y="667138"/>
                </a:moveTo>
                <a:cubicBezTo>
                  <a:pt x="495490" y="667233"/>
                  <a:pt x="479679" y="651231"/>
                  <a:pt x="480060" y="632753"/>
                </a:cubicBezTo>
                <a:cubicBezTo>
                  <a:pt x="480441" y="614751"/>
                  <a:pt x="495776" y="599606"/>
                  <a:pt x="513779" y="599511"/>
                </a:cubicBezTo>
                <a:cubicBezTo>
                  <a:pt x="532257" y="599415"/>
                  <a:pt x="548069" y="615417"/>
                  <a:pt x="547688" y="633896"/>
                </a:cubicBezTo>
                <a:cubicBezTo>
                  <a:pt x="547307" y="651898"/>
                  <a:pt x="531971" y="667043"/>
                  <a:pt x="513969" y="667138"/>
                </a:cubicBezTo>
                <a:close/>
                <a:moveTo>
                  <a:pt x="434816" y="585128"/>
                </a:moveTo>
                <a:cubicBezTo>
                  <a:pt x="453390" y="585413"/>
                  <a:pt x="468725" y="601416"/>
                  <a:pt x="468249" y="619989"/>
                </a:cubicBezTo>
                <a:cubicBezTo>
                  <a:pt x="467773" y="638563"/>
                  <a:pt x="451580" y="653803"/>
                  <a:pt x="433007" y="653041"/>
                </a:cubicBezTo>
                <a:cubicBezTo>
                  <a:pt x="414909" y="652374"/>
                  <a:pt x="400145" y="636944"/>
                  <a:pt x="400240" y="618846"/>
                </a:cubicBezTo>
                <a:cubicBezTo>
                  <a:pt x="400431" y="600272"/>
                  <a:pt x="416243" y="584842"/>
                  <a:pt x="434816" y="585128"/>
                </a:cubicBezTo>
                <a:close/>
                <a:moveTo>
                  <a:pt x="354521" y="570840"/>
                </a:moveTo>
                <a:cubicBezTo>
                  <a:pt x="373285" y="570745"/>
                  <a:pt x="388811" y="586366"/>
                  <a:pt x="388715" y="605130"/>
                </a:cubicBezTo>
                <a:cubicBezTo>
                  <a:pt x="388620" y="623895"/>
                  <a:pt x="372904" y="639325"/>
                  <a:pt x="354139" y="639039"/>
                </a:cubicBezTo>
                <a:cubicBezTo>
                  <a:pt x="335947" y="638754"/>
                  <a:pt x="320897" y="623704"/>
                  <a:pt x="320612" y="605511"/>
                </a:cubicBezTo>
                <a:cubicBezTo>
                  <a:pt x="320326" y="586652"/>
                  <a:pt x="335756" y="570936"/>
                  <a:pt x="354521" y="570840"/>
                </a:cubicBezTo>
                <a:close/>
                <a:moveTo>
                  <a:pt x="312039" y="591129"/>
                </a:moveTo>
                <a:cubicBezTo>
                  <a:pt x="311849" y="609893"/>
                  <a:pt x="295942" y="625228"/>
                  <a:pt x="277178" y="624752"/>
                </a:cubicBezTo>
                <a:cubicBezTo>
                  <a:pt x="258413" y="624276"/>
                  <a:pt x="243269" y="608273"/>
                  <a:pt x="243935" y="589509"/>
                </a:cubicBezTo>
                <a:cubicBezTo>
                  <a:pt x="244507" y="571317"/>
                  <a:pt x="259937" y="556553"/>
                  <a:pt x="278035" y="556553"/>
                </a:cubicBezTo>
                <a:cubicBezTo>
                  <a:pt x="296799" y="556648"/>
                  <a:pt x="312230" y="572364"/>
                  <a:pt x="312039" y="591129"/>
                </a:cubicBezTo>
                <a:close/>
                <a:moveTo>
                  <a:pt x="993839" y="874688"/>
                </a:moveTo>
                <a:cubicBezTo>
                  <a:pt x="994029" y="892595"/>
                  <a:pt x="978789" y="908311"/>
                  <a:pt x="960692" y="908692"/>
                </a:cubicBezTo>
                <a:cubicBezTo>
                  <a:pt x="942213" y="909073"/>
                  <a:pt x="926021" y="893071"/>
                  <a:pt x="926306" y="874497"/>
                </a:cubicBezTo>
                <a:cubicBezTo>
                  <a:pt x="926592" y="856495"/>
                  <a:pt x="942118" y="841160"/>
                  <a:pt x="960120" y="841255"/>
                </a:cubicBezTo>
                <a:cubicBezTo>
                  <a:pt x="978218" y="841255"/>
                  <a:pt x="993648" y="856590"/>
                  <a:pt x="993839" y="874688"/>
                </a:cubicBezTo>
                <a:close/>
                <a:moveTo>
                  <a:pt x="593789" y="613893"/>
                </a:moveTo>
                <a:cubicBezTo>
                  <a:pt x="611886" y="614084"/>
                  <a:pt x="627317" y="629895"/>
                  <a:pt x="627126" y="647897"/>
                </a:cubicBezTo>
                <a:cubicBezTo>
                  <a:pt x="626936" y="665995"/>
                  <a:pt x="611219" y="681426"/>
                  <a:pt x="593122" y="681235"/>
                </a:cubicBezTo>
                <a:cubicBezTo>
                  <a:pt x="575024" y="681045"/>
                  <a:pt x="559594" y="665233"/>
                  <a:pt x="559784" y="647231"/>
                </a:cubicBezTo>
                <a:cubicBezTo>
                  <a:pt x="560070" y="629133"/>
                  <a:pt x="575786" y="613703"/>
                  <a:pt x="593789" y="613893"/>
                </a:cubicBezTo>
                <a:close/>
                <a:moveTo>
                  <a:pt x="1352836" y="1468572"/>
                </a:moveTo>
                <a:cubicBezTo>
                  <a:pt x="1334929" y="1468953"/>
                  <a:pt x="1319117" y="1453808"/>
                  <a:pt x="1318546" y="1435710"/>
                </a:cubicBezTo>
                <a:cubicBezTo>
                  <a:pt x="1317974" y="1417232"/>
                  <a:pt x="1333881" y="1400944"/>
                  <a:pt x="1352455" y="1401039"/>
                </a:cubicBezTo>
                <a:cubicBezTo>
                  <a:pt x="1370457" y="1401135"/>
                  <a:pt x="1385888" y="1416565"/>
                  <a:pt x="1385983" y="1434567"/>
                </a:cubicBezTo>
                <a:cubicBezTo>
                  <a:pt x="1386173" y="1452570"/>
                  <a:pt x="1370933" y="1468191"/>
                  <a:pt x="1352836" y="1468572"/>
                </a:cubicBezTo>
                <a:close/>
                <a:moveTo>
                  <a:pt x="1373505" y="1590587"/>
                </a:moveTo>
                <a:cubicBezTo>
                  <a:pt x="1379315" y="1579252"/>
                  <a:pt x="1391317" y="1571251"/>
                  <a:pt x="1404461" y="1571727"/>
                </a:cubicBezTo>
                <a:cubicBezTo>
                  <a:pt x="1416939" y="1572204"/>
                  <a:pt x="1427893" y="1580014"/>
                  <a:pt x="1433322" y="1590587"/>
                </a:cubicBezTo>
                <a:lnTo>
                  <a:pt x="1373505" y="1590587"/>
                </a:lnTo>
                <a:close/>
                <a:moveTo>
                  <a:pt x="818007" y="800679"/>
                </a:moveTo>
                <a:cubicBezTo>
                  <a:pt x="800005" y="800679"/>
                  <a:pt x="784479" y="785343"/>
                  <a:pt x="784193" y="767341"/>
                </a:cubicBezTo>
                <a:cubicBezTo>
                  <a:pt x="783908" y="748863"/>
                  <a:pt x="800100" y="732765"/>
                  <a:pt x="818579" y="733242"/>
                </a:cubicBezTo>
                <a:cubicBezTo>
                  <a:pt x="836581" y="733622"/>
                  <a:pt x="851821" y="749339"/>
                  <a:pt x="851630" y="767246"/>
                </a:cubicBezTo>
                <a:cubicBezTo>
                  <a:pt x="851535" y="785248"/>
                  <a:pt x="836009" y="800583"/>
                  <a:pt x="818007" y="800679"/>
                </a:cubicBezTo>
                <a:close/>
                <a:moveTo>
                  <a:pt x="39624" y="581604"/>
                </a:moveTo>
                <a:cubicBezTo>
                  <a:pt x="21717" y="581889"/>
                  <a:pt x="6001" y="566459"/>
                  <a:pt x="5715" y="548456"/>
                </a:cubicBezTo>
                <a:cubicBezTo>
                  <a:pt x="5429" y="530550"/>
                  <a:pt x="20860" y="514833"/>
                  <a:pt x="38862" y="514547"/>
                </a:cubicBezTo>
                <a:cubicBezTo>
                  <a:pt x="56769" y="514262"/>
                  <a:pt x="72485" y="529692"/>
                  <a:pt x="72771" y="547695"/>
                </a:cubicBezTo>
                <a:cubicBezTo>
                  <a:pt x="72962" y="565602"/>
                  <a:pt x="57626" y="581318"/>
                  <a:pt x="39624" y="581604"/>
                </a:cubicBezTo>
                <a:close/>
                <a:moveTo>
                  <a:pt x="673132" y="628657"/>
                </a:moveTo>
                <a:cubicBezTo>
                  <a:pt x="691420" y="628752"/>
                  <a:pt x="706660" y="644373"/>
                  <a:pt x="706088" y="662566"/>
                </a:cubicBezTo>
                <a:cubicBezTo>
                  <a:pt x="705612" y="680283"/>
                  <a:pt x="690563" y="694856"/>
                  <a:pt x="672941" y="694856"/>
                </a:cubicBezTo>
                <a:cubicBezTo>
                  <a:pt x="654653" y="694761"/>
                  <a:pt x="639413" y="679139"/>
                  <a:pt x="639985" y="660947"/>
                </a:cubicBezTo>
                <a:cubicBezTo>
                  <a:pt x="640461" y="643230"/>
                  <a:pt x="655415" y="628657"/>
                  <a:pt x="673132" y="628657"/>
                </a:cubicBezTo>
                <a:close/>
                <a:moveTo>
                  <a:pt x="1334357" y="1261403"/>
                </a:moveTo>
                <a:cubicBezTo>
                  <a:pt x="1334453" y="1279405"/>
                  <a:pt x="1318832" y="1294931"/>
                  <a:pt x="1300829" y="1294740"/>
                </a:cubicBezTo>
                <a:cubicBezTo>
                  <a:pt x="1282827" y="1294550"/>
                  <a:pt x="1267492" y="1278834"/>
                  <a:pt x="1267873" y="1260927"/>
                </a:cubicBezTo>
                <a:cubicBezTo>
                  <a:pt x="1268254" y="1243401"/>
                  <a:pt x="1283113" y="1228637"/>
                  <a:pt x="1300639" y="1228351"/>
                </a:cubicBezTo>
                <a:cubicBezTo>
                  <a:pt x="1318641" y="1227970"/>
                  <a:pt x="1334357" y="1243401"/>
                  <a:pt x="1334357" y="1261403"/>
                </a:cubicBezTo>
                <a:close/>
                <a:moveTo>
                  <a:pt x="1203770" y="1074332"/>
                </a:moveTo>
                <a:cubicBezTo>
                  <a:pt x="1203484" y="1092429"/>
                  <a:pt x="1187482" y="1107764"/>
                  <a:pt x="1169575" y="1107193"/>
                </a:cubicBezTo>
                <a:cubicBezTo>
                  <a:pt x="1151382" y="1106622"/>
                  <a:pt x="1136237" y="1090524"/>
                  <a:pt x="1136999" y="1072617"/>
                </a:cubicBezTo>
                <a:cubicBezTo>
                  <a:pt x="1137761" y="1054901"/>
                  <a:pt x="1153001" y="1040328"/>
                  <a:pt x="1170432" y="1040423"/>
                </a:cubicBezTo>
                <a:cubicBezTo>
                  <a:pt x="1188625" y="1040613"/>
                  <a:pt x="1204151" y="1056330"/>
                  <a:pt x="1203770" y="1074332"/>
                </a:cubicBezTo>
                <a:close/>
                <a:moveTo>
                  <a:pt x="1236250" y="1201014"/>
                </a:moveTo>
                <a:cubicBezTo>
                  <a:pt x="1218248" y="1201300"/>
                  <a:pt x="1202531" y="1185774"/>
                  <a:pt x="1202436" y="1167772"/>
                </a:cubicBezTo>
                <a:cubicBezTo>
                  <a:pt x="1202341" y="1149675"/>
                  <a:pt x="1218057" y="1134149"/>
                  <a:pt x="1236059" y="1134339"/>
                </a:cubicBezTo>
                <a:cubicBezTo>
                  <a:pt x="1253585" y="1134530"/>
                  <a:pt x="1268635" y="1149294"/>
                  <a:pt x="1269111" y="1166915"/>
                </a:cubicBezTo>
                <a:cubicBezTo>
                  <a:pt x="1269682" y="1184822"/>
                  <a:pt x="1254347" y="1200729"/>
                  <a:pt x="1236250" y="1201014"/>
                </a:cubicBezTo>
                <a:close/>
                <a:moveTo>
                  <a:pt x="1104710" y="1016134"/>
                </a:moveTo>
                <a:cubicBezTo>
                  <a:pt x="1086612" y="1015944"/>
                  <a:pt x="1071372" y="1000132"/>
                  <a:pt x="1071753" y="982225"/>
                </a:cubicBezTo>
                <a:cubicBezTo>
                  <a:pt x="1072229" y="964128"/>
                  <a:pt x="1088136" y="948983"/>
                  <a:pt x="1106043" y="949650"/>
                </a:cubicBezTo>
                <a:cubicBezTo>
                  <a:pt x="1123664" y="950316"/>
                  <a:pt x="1138238" y="965366"/>
                  <a:pt x="1138238" y="982796"/>
                </a:cubicBezTo>
                <a:cubicBezTo>
                  <a:pt x="1138333" y="1000894"/>
                  <a:pt x="1122712" y="1016325"/>
                  <a:pt x="1104710" y="1016134"/>
                </a:cubicBezTo>
                <a:close/>
                <a:moveTo>
                  <a:pt x="1418273" y="1492955"/>
                </a:moveTo>
                <a:cubicBezTo>
                  <a:pt x="1436561" y="1493337"/>
                  <a:pt x="1451324" y="1508862"/>
                  <a:pt x="1450562" y="1527055"/>
                </a:cubicBezTo>
                <a:cubicBezTo>
                  <a:pt x="1449800" y="1544867"/>
                  <a:pt x="1434941" y="1558964"/>
                  <a:pt x="1417225" y="1558678"/>
                </a:cubicBezTo>
                <a:cubicBezTo>
                  <a:pt x="1398937" y="1558297"/>
                  <a:pt x="1384173" y="1542771"/>
                  <a:pt x="1384935" y="1524579"/>
                </a:cubicBezTo>
                <a:cubicBezTo>
                  <a:pt x="1385602" y="1506767"/>
                  <a:pt x="1400556" y="1492575"/>
                  <a:pt x="1418273" y="1492955"/>
                </a:cubicBezTo>
                <a:close/>
                <a:moveTo>
                  <a:pt x="894493" y="814013"/>
                </a:moveTo>
                <a:cubicBezTo>
                  <a:pt x="876205" y="813918"/>
                  <a:pt x="861251" y="798393"/>
                  <a:pt x="861822" y="780200"/>
                </a:cubicBezTo>
                <a:cubicBezTo>
                  <a:pt x="862394" y="762388"/>
                  <a:pt x="877157" y="748101"/>
                  <a:pt x="894874" y="748291"/>
                </a:cubicBezTo>
                <a:cubicBezTo>
                  <a:pt x="913162" y="748386"/>
                  <a:pt x="928116" y="763912"/>
                  <a:pt x="927545" y="782105"/>
                </a:cubicBezTo>
                <a:cubicBezTo>
                  <a:pt x="927068" y="799821"/>
                  <a:pt x="912209" y="814109"/>
                  <a:pt x="894493" y="814013"/>
                </a:cubicBezTo>
                <a:close/>
                <a:moveTo>
                  <a:pt x="1398937" y="1355510"/>
                </a:moveTo>
                <a:cubicBezTo>
                  <a:pt x="1398842" y="1373703"/>
                  <a:pt x="1384554" y="1387800"/>
                  <a:pt x="1366266" y="1387609"/>
                </a:cubicBezTo>
                <a:cubicBezTo>
                  <a:pt x="1348073" y="1387514"/>
                  <a:pt x="1333976" y="1373226"/>
                  <a:pt x="1334167" y="1354938"/>
                </a:cubicBezTo>
                <a:cubicBezTo>
                  <a:pt x="1334262" y="1336746"/>
                  <a:pt x="1348550" y="1322648"/>
                  <a:pt x="1366838" y="1322839"/>
                </a:cubicBezTo>
                <a:cubicBezTo>
                  <a:pt x="1385030" y="1323030"/>
                  <a:pt x="1399032" y="1337317"/>
                  <a:pt x="1398937" y="1355510"/>
                </a:cubicBezTo>
                <a:close/>
                <a:moveTo>
                  <a:pt x="784860" y="676282"/>
                </a:moveTo>
                <a:cubicBezTo>
                  <a:pt x="784670" y="694475"/>
                  <a:pt x="770573" y="708381"/>
                  <a:pt x="752380" y="708191"/>
                </a:cubicBezTo>
                <a:cubicBezTo>
                  <a:pt x="734187" y="708000"/>
                  <a:pt x="720281" y="693903"/>
                  <a:pt x="720471" y="675711"/>
                </a:cubicBezTo>
                <a:cubicBezTo>
                  <a:pt x="720662" y="657518"/>
                  <a:pt x="734759" y="643611"/>
                  <a:pt x="752951" y="643802"/>
                </a:cubicBezTo>
                <a:cubicBezTo>
                  <a:pt x="771049" y="643897"/>
                  <a:pt x="784955" y="657994"/>
                  <a:pt x="784860" y="676282"/>
                </a:cubicBezTo>
                <a:close/>
                <a:moveTo>
                  <a:pt x="1072039" y="889452"/>
                </a:moveTo>
                <a:cubicBezTo>
                  <a:pt x="1071848" y="907644"/>
                  <a:pt x="1057561" y="921741"/>
                  <a:pt x="1039368" y="921551"/>
                </a:cubicBezTo>
                <a:cubicBezTo>
                  <a:pt x="1021175" y="921360"/>
                  <a:pt x="1007078" y="907073"/>
                  <a:pt x="1007269" y="888880"/>
                </a:cubicBezTo>
                <a:cubicBezTo>
                  <a:pt x="1007459" y="870687"/>
                  <a:pt x="1021747" y="856590"/>
                  <a:pt x="1039940" y="856781"/>
                </a:cubicBezTo>
                <a:cubicBezTo>
                  <a:pt x="1058132" y="856876"/>
                  <a:pt x="1072229" y="871259"/>
                  <a:pt x="1072039" y="889452"/>
                </a:cubicBezTo>
                <a:close/>
                <a:moveTo>
                  <a:pt x="607409" y="599320"/>
                </a:moveTo>
                <a:cubicBezTo>
                  <a:pt x="589979" y="599225"/>
                  <a:pt x="576167" y="585128"/>
                  <a:pt x="576358" y="567697"/>
                </a:cubicBezTo>
                <a:cubicBezTo>
                  <a:pt x="576453" y="550266"/>
                  <a:pt x="590550" y="536455"/>
                  <a:pt x="607981" y="536646"/>
                </a:cubicBezTo>
                <a:cubicBezTo>
                  <a:pt x="625412" y="536741"/>
                  <a:pt x="639223" y="550838"/>
                  <a:pt x="639032" y="568269"/>
                </a:cubicBezTo>
                <a:cubicBezTo>
                  <a:pt x="638842" y="585604"/>
                  <a:pt x="624840" y="599415"/>
                  <a:pt x="607409" y="599320"/>
                </a:cubicBezTo>
                <a:close/>
                <a:moveTo>
                  <a:pt x="1005935" y="794773"/>
                </a:moveTo>
                <a:cubicBezTo>
                  <a:pt x="1006221" y="812489"/>
                  <a:pt x="992791" y="826491"/>
                  <a:pt x="975265" y="826968"/>
                </a:cubicBezTo>
                <a:cubicBezTo>
                  <a:pt x="956977" y="827348"/>
                  <a:pt x="942689" y="813442"/>
                  <a:pt x="942785" y="795249"/>
                </a:cubicBezTo>
                <a:cubicBezTo>
                  <a:pt x="942880" y="777533"/>
                  <a:pt x="956501" y="763912"/>
                  <a:pt x="974122" y="763817"/>
                </a:cubicBezTo>
                <a:cubicBezTo>
                  <a:pt x="991838" y="763626"/>
                  <a:pt x="1005650" y="777152"/>
                  <a:pt x="1005935" y="794773"/>
                </a:cubicBezTo>
                <a:close/>
                <a:moveTo>
                  <a:pt x="164497" y="482258"/>
                </a:moveTo>
                <a:cubicBezTo>
                  <a:pt x="164687" y="499879"/>
                  <a:pt x="151257" y="513881"/>
                  <a:pt x="133826" y="514262"/>
                </a:cubicBezTo>
                <a:cubicBezTo>
                  <a:pt x="115634" y="514643"/>
                  <a:pt x="101346" y="500641"/>
                  <a:pt x="101537" y="482544"/>
                </a:cubicBezTo>
                <a:cubicBezTo>
                  <a:pt x="101632" y="465018"/>
                  <a:pt x="115348" y="451302"/>
                  <a:pt x="132874" y="451302"/>
                </a:cubicBezTo>
                <a:cubicBezTo>
                  <a:pt x="150495" y="451111"/>
                  <a:pt x="164306" y="464732"/>
                  <a:pt x="164497" y="482258"/>
                </a:cubicBezTo>
                <a:close/>
                <a:moveTo>
                  <a:pt x="559689" y="553219"/>
                </a:moveTo>
                <a:cubicBezTo>
                  <a:pt x="559975" y="570936"/>
                  <a:pt x="546545" y="584937"/>
                  <a:pt x="529019" y="585413"/>
                </a:cubicBezTo>
                <a:cubicBezTo>
                  <a:pt x="510731" y="585890"/>
                  <a:pt x="496443" y="571983"/>
                  <a:pt x="496538" y="553695"/>
                </a:cubicBezTo>
                <a:cubicBezTo>
                  <a:pt x="496634" y="535979"/>
                  <a:pt x="510254" y="522358"/>
                  <a:pt x="527876" y="522263"/>
                </a:cubicBezTo>
                <a:cubicBezTo>
                  <a:pt x="545592" y="522072"/>
                  <a:pt x="559403" y="535598"/>
                  <a:pt x="559689" y="553219"/>
                </a:cubicBezTo>
                <a:close/>
                <a:moveTo>
                  <a:pt x="863727" y="687712"/>
                </a:moveTo>
                <a:cubicBezTo>
                  <a:pt x="863537" y="705238"/>
                  <a:pt x="849821" y="718859"/>
                  <a:pt x="832199" y="718859"/>
                </a:cubicBezTo>
                <a:cubicBezTo>
                  <a:pt x="814102" y="718859"/>
                  <a:pt x="800195" y="704476"/>
                  <a:pt x="800767" y="686283"/>
                </a:cubicBezTo>
                <a:cubicBezTo>
                  <a:pt x="801243" y="668853"/>
                  <a:pt x="815340" y="655518"/>
                  <a:pt x="833057" y="655898"/>
                </a:cubicBezTo>
                <a:cubicBezTo>
                  <a:pt x="850392" y="656184"/>
                  <a:pt x="863918" y="670186"/>
                  <a:pt x="863727" y="687712"/>
                </a:cubicBezTo>
                <a:close/>
                <a:moveTo>
                  <a:pt x="321183" y="511309"/>
                </a:moveTo>
                <a:cubicBezTo>
                  <a:pt x="321088" y="529597"/>
                  <a:pt x="306896" y="543313"/>
                  <a:pt x="288512" y="542932"/>
                </a:cubicBezTo>
                <a:cubicBezTo>
                  <a:pt x="270891" y="542551"/>
                  <a:pt x="257556" y="528740"/>
                  <a:pt x="257556" y="510928"/>
                </a:cubicBezTo>
                <a:cubicBezTo>
                  <a:pt x="257651" y="492640"/>
                  <a:pt x="271844" y="478924"/>
                  <a:pt x="290227" y="479305"/>
                </a:cubicBezTo>
                <a:cubicBezTo>
                  <a:pt x="307848" y="479686"/>
                  <a:pt x="321183" y="493497"/>
                  <a:pt x="321183" y="511309"/>
                </a:cubicBezTo>
                <a:close/>
                <a:moveTo>
                  <a:pt x="369475" y="493497"/>
                </a:moveTo>
                <a:cubicBezTo>
                  <a:pt x="387668" y="493783"/>
                  <a:pt x="401288" y="508166"/>
                  <a:pt x="400717" y="526549"/>
                </a:cubicBezTo>
                <a:cubicBezTo>
                  <a:pt x="400145" y="544170"/>
                  <a:pt x="386144" y="557315"/>
                  <a:pt x="368332" y="557029"/>
                </a:cubicBezTo>
                <a:cubicBezTo>
                  <a:pt x="350139" y="556743"/>
                  <a:pt x="336518" y="542361"/>
                  <a:pt x="337090" y="523977"/>
                </a:cubicBezTo>
                <a:cubicBezTo>
                  <a:pt x="337661" y="506451"/>
                  <a:pt x="351663" y="493307"/>
                  <a:pt x="369475" y="493497"/>
                </a:cubicBezTo>
                <a:close/>
                <a:moveTo>
                  <a:pt x="1150620" y="903834"/>
                </a:moveTo>
                <a:cubicBezTo>
                  <a:pt x="1150334" y="921265"/>
                  <a:pt x="1136237" y="934886"/>
                  <a:pt x="1118711" y="934695"/>
                </a:cubicBezTo>
                <a:cubicBezTo>
                  <a:pt x="1101281" y="934410"/>
                  <a:pt x="1087660" y="920313"/>
                  <a:pt x="1087850" y="902787"/>
                </a:cubicBezTo>
                <a:cubicBezTo>
                  <a:pt x="1088136" y="885356"/>
                  <a:pt x="1102233" y="871735"/>
                  <a:pt x="1119759" y="871926"/>
                </a:cubicBezTo>
                <a:cubicBezTo>
                  <a:pt x="1137190" y="872306"/>
                  <a:pt x="1150906" y="886404"/>
                  <a:pt x="1150620" y="903834"/>
                </a:cubicBezTo>
                <a:close/>
                <a:moveTo>
                  <a:pt x="1250442" y="1056520"/>
                </a:moveTo>
                <a:cubicBezTo>
                  <a:pt x="1268063" y="1056711"/>
                  <a:pt x="1281684" y="1070427"/>
                  <a:pt x="1281589" y="1088143"/>
                </a:cubicBezTo>
                <a:cubicBezTo>
                  <a:pt x="1281589" y="1106336"/>
                  <a:pt x="1267206" y="1120242"/>
                  <a:pt x="1248918" y="1119671"/>
                </a:cubicBezTo>
                <a:cubicBezTo>
                  <a:pt x="1231392" y="1119195"/>
                  <a:pt x="1218152" y="1105097"/>
                  <a:pt x="1218438" y="1087286"/>
                </a:cubicBezTo>
                <a:cubicBezTo>
                  <a:pt x="1218724" y="1069664"/>
                  <a:pt x="1232630" y="1056330"/>
                  <a:pt x="1250442" y="1056520"/>
                </a:cubicBezTo>
                <a:close/>
                <a:moveTo>
                  <a:pt x="1184148" y="1028707"/>
                </a:moveTo>
                <a:cubicBezTo>
                  <a:pt x="1166527" y="1028517"/>
                  <a:pt x="1153001" y="1014705"/>
                  <a:pt x="1153001" y="996989"/>
                </a:cubicBezTo>
                <a:cubicBezTo>
                  <a:pt x="1153001" y="978796"/>
                  <a:pt x="1167384" y="964985"/>
                  <a:pt x="1185767" y="965461"/>
                </a:cubicBezTo>
                <a:cubicBezTo>
                  <a:pt x="1203293" y="965937"/>
                  <a:pt x="1216533" y="980129"/>
                  <a:pt x="1216247" y="997846"/>
                </a:cubicBezTo>
                <a:cubicBezTo>
                  <a:pt x="1215866" y="1015563"/>
                  <a:pt x="1201960" y="1028897"/>
                  <a:pt x="1184148" y="1028707"/>
                </a:cubicBezTo>
                <a:close/>
                <a:moveTo>
                  <a:pt x="213170" y="465208"/>
                </a:moveTo>
                <a:cubicBezTo>
                  <a:pt x="231362" y="465494"/>
                  <a:pt x="244888" y="479781"/>
                  <a:pt x="244316" y="498164"/>
                </a:cubicBezTo>
                <a:cubicBezTo>
                  <a:pt x="243745" y="515691"/>
                  <a:pt x="229838" y="528835"/>
                  <a:pt x="212122" y="528645"/>
                </a:cubicBezTo>
                <a:cubicBezTo>
                  <a:pt x="193929" y="528359"/>
                  <a:pt x="180404" y="514071"/>
                  <a:pt x="180975" y="495688"/>
                </a:cubicBezTo>
                <a:cubicBezTo>
                  <a:pt x="181451" y="478162"/>
                  <a:pt x="195358" y="465018"/>
                  <a:pt x="213170" y="465208"/>
                </a:cubicBezTo>
                <a:close/>
                <a:moveTo>
                  <a:pt x="1463612" y="1448569"/>
                </a:moveTo>
                <a:cubicBezTo>
                  <a:pt x="1463802" y="1466857"/>
                  <a:pt x="1449991" y="1480859"/>
                  <a:pt x="1431703" y="1480668"/>
                </a:cubicBezTo>
                <a:cubicBezTo>
                  <a:pt x="1414082" y="1480573"/>
                  <a:pt x="1400461" y="1467047"/>
                  <a:pt x="1400270" y="1449426"/>
                </a:cubicBezTo>
                <a:cubicBezTo>
                  <a:pt x="1400080" y="1431138"/>
                  <a:pt x="1413891" y="1417137"/>
                  <a:pt x="1432179" y="1417327"/>
                </a:cubicBezTo>
                <a:cubicBezTo>
                  <a:pt x="1449800" y="1417518"/>
                  <a:pt x="1463421" y="1430948"/>
                  <a:pt x="1463612" y="1448569"/>
                </a:cubicBezTo>
                <a:close/>
                <a:moveTo>
                  <a:pt x="1380363" y="1244353"/>
                </a:moveTo>
                <a:cubicBezTo>
                  <a:pt x="1397794" y="1244163"/>
                  <a:pt x="1411891" y="1257879"/>
                  <a:pt x="1412081" y="1275309"/>
                </a:cubicBezTo>
                <a:cubicBezTo>
                  <a:pt x="1412272" y="1292740"/>
                  <a:pt x="1398556" y="1306837"/>
                  <a:pt x="1381125" y="1307028"/>
                </a:cubicBezTo>
                <a:cubicBezTo>
                  <a:pt x="1363694" y="1307218"/>
                  <a:pt x="1349597" y="1293502"/>
                  <a:pt x="1349407" y="1276071"/>
                </a:cubicBezTo>
                <a:cubicBezTo>
                  <a:pt x="1349216" y="1258641"/>
                  <a:pt x="1362932" y="1244544"/>
                  <a:pt x="1380363" y="1244353"/>
                </a:cubicBezTo>
                <a:close/>
                <a:moveTo>
                  <a:pt x="1346930" y="1181964"/>
                </a:moveTo>
                <a:cubicBezTo>
                  <a:pt x="1346930" y="1199681"/>
                  <a:pt x="1333310" y="1213302"/>
                  <a:pt x="1315593" y="1213492"/>
                </a:cubicBezTo>
                <a:cubicBezTo>
                  <a:pt x="1297305" y="1213587"/>
                  <a:pt x="1283399" y="1199395"/>
                  <a:pt x="1283780" y="1181107"/>
                </a:cubicBezTo>
                <a:cubicBezTo>
                  <a:pt x="1284161" y="1163486"/>
                  <a:pt x="1298067" y="1150151"/>
                  <a:pt x="1315784" y="1150341"/>
                </a:cubicBezTo>
                <a:cubicBezTo>
                  <a:pt x="1333500" y="1150532"/>
                  <a:pt x="1347026" y="1164248"/>
                  <a:pt x="1346930" y="1181964"/>
                </a:cubicBezTo>
                <a:close/>
                <a:moveTo>
                  <a:pt x="447294" y="571317"/>
                </a:moveTo>
                <a:cubicBezTo>
                  <a:pt x="429197" y="570745"/>
                  <a:pt x="415862" y="556077"/>
                  <a:pt x="416719" y="537598"/>
                </a:cubicBezTo>
                <a:cubicBezTo>
                  <a:pt x="417576" y="520072"/>
                  <a:pt x="431768" y="507118"/>
                  <a:pt x="449675" y="507689"/>
                </a:cubicBezTo>
                <a:cubicBezTo>
                  <a:pt x="467773" y="508261"/>
                  <a:pt x="481108" y="522929"/>
                  <a:pt x="480251" y="541408"/>
                </a:cubicBezTo>
                <a:cubicBezTo>
                  <a:pt x="479393" y="558934"/>
                  <a:pt x="465201" y="571888"/>
                  <a:pt x="447294" y="571317"/>
                </a:cubicBezTo>
                <a:close/>
                <a:moveTo>
                  <a:pt x="84677" y="468542"/>
                </a:moveTo>
                <a:cubicBezTo>
                  <a:pt x="84677" y="485972"/>
                  <a:pt x="70485" y="499974"/>
                  <a:pt x="53054" y="499784"/>
                </a:cubicBezTo>
                <a:cubicBezTo>
                  <a:pt x="35624" y="499593"/>
                  <a:pt x="21812" y="485211"/>
                  <a:pt x="22193" y="467780"/>
                </a:cubicBezTo>
                <a:cubicBezTo>
                  <a:pt x="22574" y="450921"/>
                  <a:pt x="36290" y="437395"/>
                  <a:pt x="53150" y="437204"/>
                </a:cubicBezTo>
                <a:cubicBezTo>
                  <a:pt x="70580" y="437014"/>
                  <a:pt x="84677" y="451111"/>
                  <a:pt x="84677" y="468542"/>
                </a:cubicBezTo>
                <a:close/>
                <a:moveTo>
                  <a:pt x="718376" y="582556"/>
                </a:moveTo>
                <a:cubicBezTo>
                  <a:pt x="718090" y="599796"/>
                  <a:pt x="703326" y="613893"/>
                  <a:pt x="686086" y="613227"/>
                </a:cubicBezTo>
                <a:cubicBezTo>
                  <a:pt x="669417" y="612560"/>
                  <a:pt x="655892" y="598368"/>
                  <a:pt x="656082" y="581699"/>
                </a:cubicBezTo>
                <a:cubicBezTo>
                  <a:pt x="656368" y="564459"/>
                  <a:pt x="671132" y="550362"/>
                  <a:pt x="688372" y="551028"/>
                </a:cubicBezTo>
                <a:cubicBezTo>
                  <a:pt x="705041" y="551695"/>
                  <a:pt x="718566" y="565887"/>
                  <a:pt x="718376" y="582556"/>
                </a:cubicBezTo>
                <a:close/>
                <a:moveTo>
                  <a:pt x="1446181" y="1338555"/>
                </a:moveTo>
                <a:cubicBezTo>
                  <a:pt x="1462754" y="1338555"/>
                  <a:pt x="1476851" y="1352557"/>
                  <a:pt x="1477137" y="1369226"/>
                </a:cubicBezTo>
                <a:cubicBezTo>
                  <a:pt x="1477328" y="1386276"/>
                  <a:pt x="1462469" y="1400944"/>
                  <a:pt x="1445419" y="1400468"/>
                </a:cubicBezTo>
                <a:cubicBezTo>
                  <a:pt x="1428845" y="1399992"/>
                  <a:pt x="1414939" y="1385609"/>
                  <a:pt x="1415225" y="1369130"/>
                </a:cubicBezTo>
                <a:cubicBezTo>
                  <a:pt x="1415415" y="1352462"/>
                  <a:pt x="1429607" y="1338460"/>
                  <a:pt x="1446181" y="1338555"/>
                </a:cubicBezTo>
                <a:close/>
                <a:moveTo>
                  <a:pt x="4858" y="458636"/>
                </a:moveTo>
                <a:cubicBezTo>
                  <a:pt x="4572" y="463970"/>
                  <a:pt x="2762" y="468923"/>
                  <a:pt x="95" y="473209"/>
                </a:cubicBezTo>
                <a:lnTo>
                  <a:pt x="95" y="440919"/>
                </a:lnTo>
                <a:cubicBezTo>
                  <a:pt x="3429" y="446063"/>
                  <a:pt x="5239" y="452159"/>
                  <a:pt x="4858" y="458636"/>
                </a:cubicBezTo>
                <a:close/>
                <a:moveTo>
                  <a:pt x="1084802" y="809251"/>
                </a:moveTo>
                <a:cubicBezTo>
                  <a:pt x="1084993" y="825729"/>
                  <a:pt x="1070991" y="840112"/>
                  <a:pt x="1054513" y="840493"/>
                </a:cubicBezTo>
                <a:cubicBezTo>
                  <a:pt x="1037558" y="840874"/>
                  <a:pt x="1022699" y="826110"/>
                  <a:pt x="1022985" y="809061"/>
                </a:cubicBezTo>
                <a:cubicBezTo>
                  <a:pt x="1023271" y="792487"/>
                  <a:pt x="1037463" y="778485"/>
                  <a:pt x="1054037" y="778580"/>
                </a:cubicBezTo>
                <a:cubicBezTo>
                  <a:pt x="1070610" y="778676"/>
                  <a:pt x="1084707" y="792678"/>
                  <a:pt x="1084802" y="809251"/>
                </a:cubicBezTo>
                <a:close/>
                <a:moveTo>
                  <a:pt x="1497140" y="1571061"/>
                </a:moveTo>
                <a:cubicBezTo>
                  <a:pt x="1480471" y="1570965"/>
                  <a:pt x="1466374" y="1556868"/>
                  <a:pt x="1466278" y="1540200"/>
                </a:cubicBezTo>
                <a:cubicBezTo>
                  <a:pt x="1466183" y="1523055"/>
                  <a:pt x="1481042" y="1508386"/>
                  <a:pt x="1498187" y="1508958"/>
                </a:cubicBezTo>
                <a:cubicBezTo>
                  <a:pt x="1514856" y="1509434"/>
                  <a:pt x="1528667" y="1523912"/>
                  <a:pt x="1528382" y="1540485"/>
                </a:cubicBezTo>
                <a:cubicBezTo>
                  <a:pt x="1528001" y="1557249"/>
                  <a:pt x="1513808" y="1571156"/>
                  <a:pt x="1497140" y="1571061"/>
                </a:cubicBezTo>
                <a:close/>
                <a:moveTo>
                  <a:pt x="909638" y="732575"/>
                </a:moveTo>
                <a:cubicBezTo>
                  <a:pt x="893064" y="732956"/>
                  <a:pt x="878491" y="719240"/>
                  <a:pt x="877919" y="702571"/>
                </a:cubicBezTo>
                <a:cubicBezTo>
                  <a:pt x="877252" y="685426"/>
                  <a:pt x="891731" y="670472"/>
                  <a:pt x="908971" y="670472"/>
                </a:cubicBezTo>
                <a:cubicBezTo>
                  <a:pt x="925640" y="670472"/>
                  <a:pt x="939832" y="684473"/>
                  <a:pt x="940022" y="701238"/>
                </a:cubicBezTo>
                <a:cubicBezTo>
                  <a:pt x="940213" y="717811"/>
                  <a:pt x="926306" y="732194"/>
                  <a:pt x="909638" y="732575"/>
                </a:cubicBezTo>
                <a:close/>
                <a:moveTo>
                  <a:pt x="766858" y="565792"/>
                </a:moveTo>
                <a:cubicBezTo>
                  <a:pt x="783336" y="565792"/>
                  <a:pt x="797719" y="580365"/>
                  <a:pt x="797433" y="596748"/>
                </a:cubicBezTo>
                <a:cubicBezTo>
                  <a:pt x="797243" y="613227"/>
                  <a:pt x="782479" y="627419"/>
                  <a:pt x="766096" y="627038"/>
                </a:cubicBezTo>
                <a:cubicBezTo>
                  <a:pt x="750094" y="626562"/>
                  <a:pt x="736473" y="612750"/>
                  <a:pt x="736187" y="596844"/>
                </a:cubicBezTo>
                <a:cubicBezTo>
                  <a:pt x="735997" y="580365"/>
                  <a:pt x="750379" y="565792"/>
                  <a:pt x="766858" y="565792"/>
                </a:cubicBezTo>
                <a:close/>
                <a:moveTo>
                  <a:pt x="1233583" y="1010705"/>
                </a:moveTo>
                <a:cubicBezTo>
                  <a:pt x="1234059" y="994227"/>
                  <a:pt x="1248918" y="980129"/>
                  <a:pt x="1265206" y="980796"/>
                </a:cubicBezTo>
                <a:cubicBezTo>
                  <a:pt x="1281779" y="981463"/>
                  <a:pt x="1295686" y="996513"/>
                  <a:pt x="1294733" y="1012800"/>
                </a:cubicBezTo>
                <a:cubicBezTo>
                  <a:pt x="1293876" y="1028897"/>
                  <a:pt x="1279684" y="1042233"/>
                  <a:pt x="1263872" y="1042042"/>
                </a:cubicBezTo>
                <a:cubicBezTo>
                  <a:pt x="1247394" y="1041756"/>
                  <a:pt x="1233202" y="1026993"/>
                  <a:pt x="1233583" y="1010705"/>
                </a:cubicBezTo>
                <a:close/>
                <a:moveTo>
                  <a:pt x="1360170" y="1101573"/>
                </a:moveTo>
                <a:cubicBezTo>
                  <a:pt x="1360646" y="1117956"/>
                  <a:pt x="1346359" y="1132625"/>
                  <a:pt x="1329881" y="1132911"/>
                </a:cubicBezTo>
                <a:cubicBezTo>
                  <a:pt x="1313498" y="1133101"/>
                  <a:pt x="1298924" y="1118718"/>
                  <a:pt x="1298924" y="1102335"/>
                </a:cubicBezTo>
                <a:cubicBezTo>
                  <a:pt x="1298924" y="1086429"/>
                  <a:pt x="1312450" y="1072427"/>
                  <a:pt x="1328452" y="1071760"/>
                </a:cubicBezTo>
                <a:cubicBezTo>
                  <a:pt x="1344835" y="1070998"/>
                  <a:pt x="1359694" y="1085095"/>
                  <a:pt x="1360170" y="1101573"/>
                </a:cubicBezTo>
                <a:close/>
                <a:moveTo>
                  <a:pt x="1425226" y="1195680"/>
                </a:moveTo>
                <a:cubicBezTo>
                  <a:pt x="1425512" y="1212254"/>
                  <a:pt x="1411224" y="1226541"/>
                  <a:pt x="1394651" y="1226255"/>
                </a:cubicBezTo>
                <a:cubicBezTo>
                  <a:pt x="1378553" y="1226065"/>
                  <a:pt x="1364932" y="1212444"/>
                  <a:pt x="1364742" y="1196347"/>
                </a:cubicBezTo>
                <a:cubicBezTo>
                  <a:pt x="1364456" y="1179773"/>
                  <a:pt x="1378744" y="1165486"/>
                  <a:pt x="1395317" y="1165772"/>
                </a:cubicBezTo>
                <a:cubicBezTo>
                  <a:pt x="1411319" y="1166058"/>
                  <a:pt x="1424940" y="1179678"/>
                  <a:pt x="1425226" y="1195680"/>
                </a:cubicBezTo>
                <a:close/>
                <a:moveTo>
                  <a:pt x="1199388" y="947840"/>
                </a:moveTo>
                <a:cubicBezTo>
                  <a:pt x="1182910" y="948221"/>
                  <a:pt x="1168527" y="933933"/>
                  <a:pt x="1168622" y="917455"/>
                </a:cubicBezTo>
                <a:cubicBezTo>
                  <a:pt x="1168718" y="901358"/>
                  <a:pt x="1182243" y="887737"/>
                  <a:pt x="1198340" y="887356"/>
                </a:cubicBezTo>
                <a:cubicBezTo>
                  <a:pt x="1214819" y="886975"/>
                  <a:pt x="1229201" y="901263"/>
                  <a:pt x="1229106" y="917741"/>
                </a:cubicBezTo>
                <a:cubicBezTo>
                  <a:pt x="1229011" y="933838"/>
                  <a:pt x="1215485" y="947459"/>
                  <a:pt x="1199388" y="947840"/>
                </a:cubicBezTo>
                <a:close/>
                <a:moveTo>
                  <a:pt x="303943" y="461588"/>
                </a:moveTo>
                <a:cubicBezTo>
                  <a:pt x="287750" y="461874"/>
                  <a:pt x="273939" y="448539"/>
                  <a:pt x="273463" y="432347"/>
                </a:cubicBezTo>
                <a:cubicBezTo>
                  <a:pt x="272987" y="415678"/>
                  <a:pt x="287084" y="401391"/>
                  <a:pt x="303752" y="401581"/>
                </a:cubicBezTo>
                <a:cubicBezTo>
                  <a:pt x="319945" y="401771"/>
                  <a:pt x="333470" y="415392"/>
                  <a:pt x="333470" y="431585"/>
                </a:cubicBezTo>
                <a:cubicBezTo>
                  <a:pt x="333565" y="447682"/>
                  <a:pt x="320135" y="461303"/>
                  <a:pt x="303943" y="461588"/>
                </a:cubicBezTo>
                <a:close/>
                <a:moveTo>
                  <a:pt x="353092" y="445777"/>
                </a:moveTo>
                <a:cubicBezTo>
                  <a:pt x="353092" y="429585"/>
                  <a:pt x="366522" y="415964"/>
                  <a:pt x="382810" y="415773"/>
                </a:cubicBezTo>
                <a:cubicBezTo>
                  <a:pt x="399574" y="415583"/>
                  <a:pt x="413671" y="429775"/>
                  <a:pt x="413195" y="446539"/>
                </a:cubicBezTo>
                <a:cubicBezTo>
                  <a:pt x="412814" y="462731"/>
                  <a:pt x="399002" y="476067"/>
                  <a:pt x="382810" y="475876"/>
                </a:cubicBezTo>
                <a:cubicBezTo>
                  <a:pt x="366522" y="475590"/>
                  <a:pt x="353092" y="461970"/>
                  <a:pt x="353092" y="445777"/>
                </a:cubicBezTo>
                <a:close/>
                <a:moveTo>
                  <a:pt x="492538" y="460350"/>
                </a:moveTo>
                <a:cubicBezTo>
                  <a:pt x="492347" y="476829"/>
                  <a:pt x="478727" y="489973"/>
                  <a:pt x="462344" y="489783"/>
                </a:cubicBezTo>
                <a:cubicBezTo>
                  <a:pt x="445865" y="489592"/>
                  <a:pt x="432721" y="475971"/>
                  <a:pt x="432911" y="459588"/>
                </a:cubicBezTo>
                <a:cubicBezTo>
                  <a:pt x="433102" y="443110"/>
                  <a:pt x="446723" y="429966"/>
                  <a:pt x="463106" y="430156"/>
                </a:cubicBezTo>
                <a:cubicBezTo>
                  <a:pt x="479584" y="430346"/>
                  <a:pt x="492728" y="443967"/>
                  <a:pt x="492538" y="460350"/>
                </a:cubicBezTo>
                <a:close/>
                <a:moveTo>
                  <a:pt x="1018508" y="716287"/>
                </a:moveTo>
                <a:cubicBezTo>
                  <a:pt x="1018223" y="732479"/>
                  <a:pt x="1004507" y="745910"/>
                  <a:pt x="988314" y="745814"/>
                </a:cubicBezTo>
                <a:cubicBezTo>
                  <a:pt x="971550" y="745719"/>
                  <a:pt x="957739" y="731241"/>
                  <a:pt x="958406" y="714572"/>
                </a:cubicBezTo>
                <a:cubicBezTo>
                  <a:pt x="959072" y="698285"/>
                  <a:pt x="973074" y="685236"/>
                  <a:pt x="989267" y="685712"/>
                </a:cubicBezTo>
                <a:cubicBezTo>
                  <a:pt x="1005554" y="686188"/>
                  <a:pt x="1018794" y="700095"/>
                  <a:pt x="1018508" y="716287"/>
                </a:cubicBezTo>
                <a:close/>
                <a:moveTo>
                  <a:pt x="1541526" y="1460666"/>
                </a:moveTo>
                <a:cubicBezTo>
                  <a:pt x="1541431" y="1476858"/>
                  <a:pt x="1527810" y="1490384"/>
                  <a:pt x="1511618" y="1490479"/>
                </a:cubicBezTo>
                <a:cubicBezTo>
                  <a:pt x="1494853" y="1490574"/>
                  <a:pt x="1480852" y="1476192"/>
                  <a:pt x="1481423" y="1459523"/>
                </a:cubicBezTo>
                <a:cubicBezTo>
                  <a:pt x="1481995" y="1443330"/>
                  <a:pt x="1495901" y="1430091"/>
                  <a:pt x="1511999" y="1430376"/>
                </a:cubicBezTo>
                <a:cubicBezTo>
                  <a:pt x="1528286" y="1430757"/>
                  <a:pt x="1541621" y="1444473"/>
                  <a:pt x="1541526" y="1460666"/>
                </a:cubicBezTo>
                <a:close/>
                <a:moveTo>
                  <a:pt x="1554385" y="1384180"/>
                </a:moveTo>
                <a:cubicBezTo>
                  <a:pt x="1554194" y="1400372"/>
                  <a:pt x="1541526" y="1412660"/>
                  <a:pt x="1525238" y="1412374"/>
                </a:cubicBezTo>
                <a:cubicBezTo>
                  <a:pt x="1509046" y="1412184"/>
                  <a:pt x="1496759" y="1399515"/>
                  <a:pt x="1497044" y="1383228"/>
                </a:cubicBezTo>
                <a:cubicBezTo>
                  <a:pt x="1497235" y="1367035"/>
                  <a:pt x="1509903" y="1354748"/>
                  <a:pt x="1526191" y="1355034"/>
                </a:cubicBezTo>
                <a:cubicBezTo>
                  <a:pt x="1542383" y="1355224"/>
                  <a:pt x="1554575" y="1367892"/>
                  <a:pt x="1554385" y="1384180"/>
                </a:cubicBezTo>
                <a:close/>
                <a:moveTo>
                  <a:pt x="650939" y="487878"/>
                </a:moveTo>
                <a:cubicBezTo>
                  <a:pt x="651224" y="504832"/>
                  <a:pt x="638651" y="517500"/>
                  <a:pt x="621697" y="517405"/>
                </a:cubicBezTo>
                <a:cubicBezTo>
                  <a:pt x="605409" y="517310"/>
                  <a:pt x="593122" y="505118"/>
                  <a:pt x="592836" y="488925"/>
                </a:cubicBezTo>
                <a:cubicBezTo>
                  <a:pt x="592550" y="471971"/>
                  <a:pt x="605123" y="459303"/>
                  <a:pt x="622078" y="459398"/>
                </a:cubicBezTo>
                <a:cubicBezTo>
                  <a:pt x="638270" y="459398"/>
                  <a:pt x="650653" y="471590"/>
                  <a:pt x="650939" y="487878"/>
                </a:cubicBezTo>
                <a:close/>
                <a:moveTo>
                  <a:pt x="541973" y="444825"/>
                </a:moveTo>
                <a:cubicBezTo>
                  <a:pt x="558737" y="444634"/>
                  <a:pt x="571691" y="457397"/>
                  <a:pt x="571691" y="474162"/>
                </a:cubicBezTo>
                <a:cubicBezTo>
                  <a:pt x="571691" y="490926"/>
                  <a:pt x="558737" y="503689"/>
                  <a:pt x="541973" y="503498"/>
                </a:cubicBezTo>
                <a:cubicBezTo>
                  <a:pt x="525780" y="503308"/>
                  <a:pt x="513302" y="490926"/>
                  <a:pt x="513017" y="474828"/>
                </a:cubicBezTo>
                <a:cubicBezTo>
                  <a:pt x="512636" y="458160"/>
                  <a:pt x="525209" y="445015"/>
                  <a:pt x="541973" y="444825"/>
                </a:cubicBezTo>
                <a:close/>
                <a:moveTo>
                  <a:pt x="96584" y="391770"/>
                </a:moveTo>
                <a:cubicBezTo>
                  <a:pt x="96584" y="408153"/>
                  <a:pt x="84296" y="420441"/>
                  <a:pt x="68009" y="420631"/>
                </a:cubicBezTo>
                <a:cubicBezTo>
                  <a:pt x="51054" y="420821"/>
                  <a:pt x="38481" y="407963"/>
                  <a:pt x="38767" y="390913"/>
                </a:cubicBezTo>
                <a:cubicBezTo>
                  <a:pt x="39148" y="374625"/>
                  <a:pt x="51721" y="362624"/>
                  <a:pt x="68104" y="362814"/>
                </a:cubicBezTo>
                <a:cubicBezTo>
                  <a:pt x="84392" y="363005"/>
                  <a:pt x="96584" y="375483"/>
                  <a:pt x="96584" y="391770"/>
                </a:cubicBezTo>
                <a:close/>
                <a:moveTo>
                  <a:pt x="1162812" y="823729"/>
                </a:moveTo>
                <a:cubicBezTo>
                  <a:pt x="1162812" y="840493"/>
                  <a:pt x="1149953" y="853256"/>
                  <a:pt x="1133189" y="853161"/>
                </a:cubicBezTo>
                <a:cubicBezTo>
                  <a:pt x="1116521" y="852971"/>
                  <a:pt x="1103852" y="839921"/>
                  <a:pt x="1104138" y="823158"/>
                </a:cubicBezTo>
                <a:cubicBezTo>
                  <a:pt x="1104424" y="807060"/>
                  <a:pt x="1116902" y="794678"/>
                  <a:pt x="1133094" y="794487"/>
                </a:cubicBezTo>
                <a:cubicBezTo>
                  <a:pt x="1149858" y="794202"/>
                  <a:pt x="1162812" y="806965"/>
                  <a:pt x="1162812" y="823729"/>
                </a:cubicBezTo>
                <a:close/>
                <a:moveTo>
                  <a:pt x="146780" y="373959"/>
                </a:moveTo>
                <a:cubicBezTo>
                  <a:pt x="163735" y="373768"/>
                  <a:pt x="176594" y="386436"/>
                  <a:pt x="176403" y="403391"/>
                </a:cubicBezTo>
                <a:cubicBezTo>
                  <a:pt x="176308" y="419679"/>
                  <a:pt x="163925" y="432156"/>
                  <a:pt x="147638" y="432347"/>
                </a:cubicBezTo>
                <a:cubicBezTo>
                  <a:pt x="130683" y="432537"/>
                  <a:pt x="117824" y="419869"/>
                  <a:pt x="118015" y="402914"/>
                </a:cubicBezTo>
                <a:cubicBezTo>
                  <a:pt x="118110" y="386627"/>
                  <a:pt x="130492" y="374149"/>
                  <a:pt x="146780" y="373959"/>
                </a:cubicBezTo>
                <a:close/>
                <a:moveTo>
                  <a:pt x="1605439" y="1555344"/>
                </a:moveTo>
                <a:cubicBezTo>
                  <a:pt x="1604867" y="1571346"/>
                  <a:pt x="1591913" y="1583348"/>
                  <a:pt x="1575721" y="1582872"/>
                </a:cubicBezTo>
                <a:cubicBezTo>
                  <a:pt x="1559719" y="1582300"/>
                  <a:pt x="1547717" y="1569346"/>
                  <a:pt x="1548194" y="1553154"/>
                </a:cubicBezTo>
                <a:cubicBezTo>
                  <a:pt x="1548765" y="1537152"/>
                  <a:pt x="1561719" y="1525150"/>
                  <a:pt x="1577912" y="1525626"/>
                </a:cubicBezTo>
                <a:cubicBezTo>
                  <a:pt x="1593914" y="1526198"/>
                  <a:pt x="1606010" y="1539152"/>
                  <a:pt x="1605439" y="1555344"/>
                </a:cubicBezTo>
                <a:close/>
                <a:moveTo>
                  <a:pt x="873157" y="610369"/>
                </a:moveTo>
                <a:cubicBezTo>
                  <a:pt x="873252" y="626943"/>
                  <a:pt x="860393" y="639992"/>
                  <a:pt x="843820" y="640182"/>
                </a:cubicBezTo>
                <a:cubicBezTo>
                  <a:pt x="827246" y="640278"/>
                  <a:pt x="814197" y="627419"/>
                  <a:pt x="814007" y="610845"/>
                </a:cubicBezTo>
                <a:cubicBezTo>
                  <a:pt x="813911" y="594272"/>
                  <a:pt x="826770" y="581222"/>
                  <a:pt x="843344" y="581032"/>
                </a:cubicBezTo>
                <a:cubicBezTo>
                  <a:pt x="859917" y="580937"/>
                  <a:pt x="872966" y="593796"/>
                  <a:pt x="873157" y="610369"/>
                </a:cubicBezTo>
                <a:close/>
                <a:moveTo>
                  <a:pt x="1096709" y="729813"/>
                </a:moveTo>
                <a:cubicBezTo>
                  <a:pt x="1096804" y="745910"/>
                  <a:pt x="1084326" y="758483"/>
                  <a:pt x="1068229" y="758578"/>
                </a:cubicBezTo>
                <a:cubicBezTo>
                  <a:pt x="1052132" y="758673"/>
                  <a:pt x="1039559" y="746196"/>
                  <a:pt x="1039463" y="730098"/>
                </a:cubicBezTo>
                <a:cubicBezTo>
                  <a:pt x="1039368" y="714001"/>
                  <a:pt x="1051846" y="701428"/>
                  <a:pt x="1067943" y="701333"/>
                </a:cubicBezTo>
                <a:cubicBezTo>
                  <a:pt x="1084040" y="701333"/>
                  <a:pt x="1096613" y="713715"/>
                  <a:pt x="1096709" y="729813"/>
                </a:cubicBezTo>
                <a:close/>
                <a:moveTo>
                  <a:pt x="1489710" y="1289597"/>
                </a:moveTo>
                <a:cubicBezTo>
                  <a:pt x="1489805" y="1306361"/>
                  <a:pt x="1477042" y="1319220"/>
                  <a:pt x="1460278" y="1319220"/>
                </a:cubicBezTo>
                <a:cubicBezTo>
                  <a:pt x="1443514" y="1319124"/>
                  <a:pt x="1430750" y="1306170"/>
                  <a:pt x="1431036" y="1289406"/>
                </a:cubicBezTo>
                <a:cubicBezTo>
                  <a:pt x="1431227" y="1273309"/>
                  <a:pt x="1443609" y="1260831"/>
                  <a:pt x="1459802" y="1260546"/>
                </a:cubicBezTo>
                <a:cubicBezTo>
                  <a:pt x="1476470" y="1260260"/>
                  <a:pt x="1489520" y="1272928"/>
                  <a:pt x="1489710" y="1289597"/>
                </a:cubicBezTo>
                <a:close/>
                <a:moveTo>
                  <a:pt x="922687" y="596081"/>
                </a:moveTo>
                <a:cubicBezTo>
                  <a:pt x="938975" y="595891"/>
                  <a:pt x="951643" y="608083"/>
                  <a:pt x="951833" y="624276"/>
                </a:cubicBezTo>
                <a:cubicBezTo>
                  <a:pt x="952024" y="640563"/>
                  <a:pt x="939832" y="653231"/>
                  <a:pt x="923639" y="653422"/>
                </a:cubicBezTo>
                <a:cubicBezTo>
                  <a:pt x="907352" y="653613"/>
                  <a:pt x="894683" y="641421"/>
                  <a:pt x="894493" y="625228"/>
                </a:cubicBezTo>
                <a:cubicBezTo>
                  <a:pt x="894207" y="608940"/>
                  <a:pt x="906494" y="596367"/>
                  <a:pt x="922687" y="596081"/>
                </a:cubicBezTo>
                <a:close/>
                <a:moveTo>
                  <a:pt x="226600" y="446920"/>
                </a:moveTo>
                <a:cubicBezTo>
                  <a:pt x="210026" y="446825"/>
                  <a:pt x="197168" y="433680"/>
                  <a:pt x="197263" y="417107"/>
                </a:cubicBezTo>
                <a:cubicBezTo>
                  <a:pt x="197358" y="400533"/>
                  <a:pt x="210503" y="387675"/>
                  <a:pt x="227076" y="387770"/>
                </a:cubicBezTo>
                <a:cubicBezTo>
                  <a:pt x="243650" y="387865"/>
                  <a:pt x="256508" y="401010"/>
                  <a:pt x="256413" y="417583"/>
                </a:cubicBezTo>
                <a:cubicBezTo>
                  <a:pt x="256223" y="434061"/>
                  <a:pt x="243173" y="447015"/>
                  <a:pt x="226600" y="446920"/>
                </a:cubicBezTo>
                <a:close/>
                <a:moveTo>
                  <a:pt x="701326" y="473971"/>
                </a:moveTo>
                <a:cubicBezTo>
                  <a:pt x="717423" y="473876"/>
                  <a:pt x="729996" y="486354"/>
                  <a:pt x="730091" y="502451"/>
                </a:cubicBezTo>
                <a:cubicBezTo>
                  <a:pt x="730187" y="518548"/>
                  <a:pt x="717709" y="531121"/>
                  <a:pt x="701612" y="531216"/>
                </a:cubicBezTo>
                <a:cubicBezTo>
                  <a:pt x="685514" y="531312"/>
                  <a:pt x="672941" y="518834"/>
                  <a:pt x="672846" y="502737"/>
                </a:cubicBezTo>
                <a:cubicBezTo>
                  <a:pt x="672751" y="486639"/>
                  <a:pt x="685229" y="474066"/>
                  <a:pt x="701326" y="473971"/>
                </a:cubicBezTo>
                <a:close/>
                <a:moveTo>
                  <a:pt x="1502855" y="1210158"/>
                </a:moveTo>
                <a:cubicBezTo>
                  <a:pt x="1502950" y="1225303"/>
                  <a:pt x="1490282" y="1238352"/>
                  <a:pt x="1475137" y="1238638"/>
                </a:cubicBezTo>
                <a:cubicBezTo>
                  <a:pt x="1459421" y="1238924"/>
                  <a:pt x="1445990" y="1225589"/>
                  <a:pt x="1446276" y="1209872"/>
                </a:cubicBezTo>
                <a:cubicBezTo>
                  <a:pt x="1446562" y="1194633"/>
                  <a:pt x="1459516" y="1182060"/>
                  <a:pt x="1474756" y="1182155"/>
                </a:cubicBezTo>
                <a:cubicBezTo>
                  <a:pt x="1489901" y="1182155"/>
                  <a:pt x="1502664" y="1194918"/>
                  <a:pt x="1502855" y="1210158"/>
                </a:cubicBezTo>
                <a:close/>
                <a:moveTo>
                  <a:pt x="1408462" y="1088048"/>
                </a:moveTo>
                <a:cubicBezTo>
                  <a:pt x="1424559" y="1087667"/>
                  <a:pt x="1437513" y="1100145"/>
                  <a:pt x="1437703" y="1116242"/>
                </a:cubicBezTo>
                <a:cubicBezTo>
                  <a:pt x="1437894" y="1132339"/>
                  <a:pt x="1425226" y="1145103"/>
                  <a:pt x="1409224" y="1145103"/>
                </a:cubicBezTo>
                <a:cubicBezTo>
                  <a:pt x="1393698" y="1145103"/>
                  <a:pt x="1381220" y="1133101"/>
                  <a:pt x="1380744" y="1117671"/>
                </a:cubicBezTo>
                <a:cubicBezTo>
                  <a:pt x="1380077" y="1101478"/>
                  <a:pt x="1392460" y="1088334"/>
                  <a:pt x="1408462" y="1088048"/>
                </a:cubicBezTo>
                <a:close/>
                <a:moveTo>
                  <a:pt x="16574" y="377578"/>
                </a:moveTo>
                <a:cubicBezTo>
                  <a:pt x="16574" y="389198"/>
                  <a:pt x="9811" y="398914"/>
                  <a:pt x="95" y="403391"/>
                </a:cubicBezTo>
                <a:lnTo>
                  <a:pt x="95" y="351765"/>
                </a:lnTo>
                <a:cubicBezTo>
                  <a:pt x="9906" y="356242"/>
                  <a:pt x="16574" y="365958"/>
                  <a:pt x="16574" y="377578"/>
                </a:cubicBezTo>
                <a:close/>
                <a:moveTo>
                  <a:pt x="1241298" y="837540"/>
                </a:moveTo>
                <a:cubicBezTo>
                  <a:pt x="1241584" y="852685"/>
                  <a:pt x="1229011" y="865829"/>
                  <a:pt x="1213771" y="866211"/>
                </a:cubicBezTo>
                <a:cubicBezTo>
                  <a:pt x="1198055" y="866687"/>
                  <a:pt x="1184529" y="853352"/>
                  <a:pt x="1184720" y="837636"/>
                </a:cubicBezTo>
                <a:cubicBezTo>
                  <a:pt x="1184910" y="822396"/>
                  <a:pt x="1197769" y="809727"/>
                  <a:pt x="1212914" y="809632"/>
                </a:cubicBezTo>
                <a:cubicBezTo>
                  <a:pt x="1228153" y="809632"/>
                  <a:pt x="1241107" y="822396"/>
                  <a:pt x="1241298" y="837540"/>
                </a:cubicBezTo>
                <a:close/>
                <a:moveTo>
                  <a:pt x="1343692" y="994227"/>
                </a:moveTo>
                <a:cubicBezTo>
                  <a:pt x="1359789" y="994131"/>
                  <a:pt x="1372457" y="1006895"/>
                  <a:pt x="1372362" y="1022992"/>
                </a:cubicBezTo>
                <a:cubicBezTo>
                  <a:pt x="1372267" y="1039089"/>
                  <a:pt x="1359408" y="1051567"/>
                  <a:pt x="1343311" y="1051281"/>
                </a:cubicBezTo>
                <a:cubicBezTo>
                  <a:pt x="1327785" y="1050996"/>
                  <a:pt x="1315593" y="1038708"/>
                  <a:pt x="1315403" y="1023278"/>
                </a:cubicBezTo>
                <a:cubicBezTo>
                  <a:pt x="1315022" y="1007085"/>
                  <a:pt x="1327595" y="994322"/>
                  <a:pt x="1343692" y="994227"/>
                </a:cubicBezTo>
                <a:close/>
                <a:moveTo>
                  <a:pt x="1306925" y="932314"/>
                </a:moveTo>
                <a:cubicBezTo>
                  <a:pt x="1306640" y="948316"/>
                  <a:pt x="1293590" y="960698"/>
                  <a:pt x="1277493" y="960318"/>
                </a:cubicBezTo>
                <a:cubicBezTo>
                  <a:pt x="1261491" y="959841"/>
                  <a:pt x="1249204" y="946602"/>
                  <a:pt x="1249871" y="930504"/>
                </a:cubicBezTo>
                <a:cubicBezTo>
                  <a:pt x="1250537" y="915074"/>
                  <a:pt x="1263015" y="903168"/>
                  <a:pt x="1278541" y="903263"/>
                </a:cubicBezTo>
                <a:cubicBezTo>
                  <a:pt x="1294638" y="903358"/>
                  <a:pt x="1307211" y="916217"/>
                  <a:pt x="1306925" y="932314"/>
                </a:cubicBezTo>
                <a:close/>
                <a:moveTo>
                  <a:pt x="780764" y="488639"/>
                </a:moveTo>
                <a:cubicBezTo>
                  <a:pt x="795719" y="488449"/>
                  <a:pt x="808863" y="501117"/>
                  <a:pt x="809244" y="516167"/>
                </a:cubicBezTo>
                <a:cubicBezTo>
                  <a:pt x="809625" y="531693"/>
                  <a:pt x="796100" y="545218"/>
                  <a:pt x="780669" y="544932"/>
                </a:cubicBezTo>
                <a:cubicBezTo>
                  <a:pt x="765620" y="544646"/>
                  <a:pt x="752856" y="531693"/>
                  <a:pt x="752951" y="516643"/>
                </a:cubicBezTo>
                <a:cubicBezTo>
                  <a:pt x="752951" y="501689"/>
                  <a:pt x="765715" y="488830"/>
                  <a:pt x="780764" y="488639"/>
                </a:cubicBezTo>
                <a:close/>
                <a:moveTo>
                  <a:pt x="238792" y="368053"/>
                </a:moveTo>
                <a:cubicBezTo>
                  <a:pt x="224219" y="368434"/>
                  <a:pt x="211360" y="356242"/>
                  <a:pt x="210788" y="341573"/>
                </a:cubicBezTo>
                <a:cubicBezTo>
                  <a:pt x="210217" y="326429"/>
                  <a:pt x="223171" y="313094"/>
                  <a:pt x="238316" y="313189"/>
                </a:cubicBezTo>
                <a:cubicBezTo>
                  <a:pt x="252984" y="313284"/>
                  <a:pt x="265462" y="325762"/>
                  <a:pt x="265652" y="340430"/>
                </a:cubicBezTo>
                <a:cubicBezTo>
                  <a:pt x="265748" y="355004"/>
                  <a:pt x="253460" y="367672"/>
                  <a:pt x="238792" y="368053"/>
                </a:cubicBezTo>
                <a:close/>
                <a:moveTo>
                  <a:pt x="1591723" y="1446664"/>
                </a:moveTo>
                <a:cubicBezTo>
                  <a:pt x="1606772" y="1447140"/>
                  <a:pt x="1619631" y="1460761"/>
                  <a:pt x="1618964" y="1475620"/>
                </a:cubicBezTo>
                <a:cubicBezTo>
                  <a:pt x="1618298" y="1490670"/>
                  <a:pt x="1604486" y="1503338"/>
                  <a:pt x="1589627" y="1502480"/>
                </a:cubicBezTo>
                <a:cubicBezTo>
                  <a:pt x="1575054" y="1501623"/>
                  <a:pt x="1562862" y="1488669"/>
                  <a:pt x="1563053" y="1474191"/>
                </a:cubicBezTo>
                <a:cubicBezTo>
                  <a:pt x="1563338" y="1459237"/>
                  <a:pt x="1576769" y="1446283"/>
                  <a:pt x="1591723" y="1446664"/>
                </a:cubicBezTo>
                <a:close/>
                <a:moveTo>
                  <a:pt x="449485" y="380340"/>
                </a:moveTo>
                <a:cubicBezTo>
                  <a:pt x="449485" y="365672"/>
                  <a:pt x="461867" y="353099"/>
                  <a:pt x="476536" y="352908"/>
                </a:cubicBezTo>
                <a:cubicBezTo>
                  <a:pt x="491681" y="352718"/>
                  <a:pt x="504825" y="365958"/>
                  <a:pt x="504349" y="381102"/>
                </a:cubicBezTo>
                <a:cubicBezTo>
                  <a:pt x="503873" y="395771"/>
                  <a:pt x="491109" y="408058"/>
                  <a:pt x="476536" y="407868"/>
                </a:cubicBezTo>
                <a:cubicBezTo>
                  <a:pt x="461867" y="407582"/>
                  <a:pt x="449485" y="395009"/>
                  <a:pt x="449485" y="380340"/>
                </a:cubicBezTo>
                <a:close/>
                <a:moveTo>
                  <a:pt x="1539526" y="1276452"/>
                </a:moveTo>
                <a:cubicBezTo>
                  <a:pt x="1554480" y="1276167"/>
                  <a:pt x="1567720" y="1289502"/>
                  <a:pt x="1567529" y="1304456"/>
                </a:cubicBezTo>
                <a:cubicBezTo>
                  <a:pt x="1567339" y="1318934"/>
                  <a:pt x="1554766" y="1331507"/>
                  <a:pt x="1540288" y="1331793"/>
                </a:cubicBezTo>
                <a:cubicBezTo>
                  <a:pt x="1525334" y="1332078"/>
                  <a:pt x="1512094" y="1318743"/>
                  <a:pt x="1512284" y="1303789"/>
                </a:cubicBezTo>
                <a:cubicBezTo>
                  <a:pt x="1512475" y="1289216"/>
                  <a:pt x="1525048" y="1276738"/>
                  <a:pt x="1539526" y="1276452"/>
                </a:cubicBezTo>
                <a:close/>
                <a:moveTo>
                  <a:pt x="885254" y="531693"/>
                </a:moveTo>
                <a:cubicBezTo>
                  <a:pt x="884873" y="546361"/>
                  <a:pt x="872014" y="558648"/>
                  <a:pt x="857441" y="558458"/>
                </a:cubicBezTo>
                <a:cubicBezTo>
                  <a:pt x="842201" y="558267"/>
                  <a:pt x="829437" y="544646"/>
                  <a:pt x="830390" y="529597"/>
                </a:cubicBezTo>
                <a:cubicBezTo>
                  <a:pt x="831247" y="514833"/>
                  <a:pt x="844296" y="502927"/>
                  <a:pt x="858869" y="503594"/>
                </a:cubicBezTo>
                <a:cubicBezTo>
                  <a:pt x="873538" y="504261"/>
                  <a:pt x="885635" y="517214"/>
                  <a:pt x="885254" y="531693"/>
                </a:cubicBezTo>
                <a:close/>
                <a:moveTo>
                  <a:pt x="1030700" y="636468"/>
                </a:moveTo>
                <a:cubicBezTo>
                  <a:pt x="1030510" y="651517"/>
                  <a:pt x="1016984" y="664566"/>
                  <a:pt x="1002030" y="664090"/>
                </a:cubicBezTo>
                <a:cubicBezTo>
                  <a:pt x="986981" y="663614"/>
                  <a:pt x="974122" y="649993"/>
                  <a:pt x="974789" y="635134"/>
                </a:cubicBezTo>
                <a:cubicBezTo>
                  <a:pt x="975455" y="620656"/>
                  <a:pt x="988219" y="608273"/>
                  <a:pt x="1002697" y="608178"/>
                </a:cubicBezTo>
                <a:cubicBezTo>
                  <a:pt x="1017746" y="608178"/>
                  <a:pt x="1030891" y="621513"/>
                  <a:pt x="1030700" y="636468"/>
                </a:cubicBezTo>
                <a:close/>
                <a:moveTo>
                  <a:pt x="1175290" y="743624"/>
                </a:moveTo>
                <a:cubicBezTo>
                  <a:pt x="1175671" y="758578"/>
                  <a:pt x="1162526" y="771913"/>
                  <a:pt x="1147477" y="771818"/>
                </a:cubicBezTo>
                <a:cubicBezTo>
                  <a:pt x="1132999" y="771722"/>
                  <a:pt x="1120331" y="759245"/>
                  <a:pt x="1119950" y="744767"/>
                </a:cubicBezTo>
                <a:cubicBezTo>
                  <a:pt x="1119569" y="729813"/>
                  <a:pt x="1132713" y="716478"/>
                  <a:pt x="1147763" y="716573"/>
                </a:cubicBezTo>
                <a:cubicBezTo>
                  <a:pt x="1162336" y="716668"/>
                  <a:pt x="1175004" y="729146"/>
                  <a:pt x="1175290" y="743624"/>
                </a:cubicBezTo>
                <a:close/>
                <a:moveTo>
                  <a:pt x="318040" y="379578"/>
                </a:moveTo>
                <a:cubicBezTo>
                  <a:pt x="303086" y="379769"/>
                  <a:pt x="289846" y="366434"/>
                  <a:pt x="290132" y="351479"/>
                </a:cubicBezTo>
                <a:cubicBezTo>
                  <a:pt x="290417" y="337002"/>
                  <a:pt x="302990" y="324429"/>
                  <a:pt x="317468" y="324238"/>
                </a:cubicBezTo>
                <a:cubicBezTo>
                  <a:pt x="332423" y="324047"/>
                  <a:pt x="345662" y="337383"/>
                  <a:pt x="345377" y="352337"/>
                </a:cubicBezTo>
                <a:cubicBezTo>
                  <a:pt x="345091" y="366910"/>
                  <a:pt x="332518" y="379388"/>
                  <a:pt x="318040" y="379578"/>
                </a:cubicBezTo>
                <a:close/>
                <a:moveTo>
                  <a:pt x="425006" y="366338"/>
                </a:moveTo>
                <a:cubicBezTo>
                  <a:pt x="424910" y="381388"/>
                  <a:pt x="411385" y="394342"/>
                  <a:pt x="396526" y="393771"/>
                </a:cubicBezTo>
                <a:cubicBezTo>
                  <a:pt x="382048" y="393199"/>
                  <a:pt x="369665" y="380340"/>
                  <a:pt x="369761" y="365958"/>
                </a:cubicBezTo>
                <a:cubicBezTo>
                  <a:pt x="369856" y="350908"/>
                  <a:pt x="383381" y="337954"/>
                  <a:pt x="398336" y="338526"/>
                </a:cubicBezTo>
                <a:cubicBezTo>
                  <a:pt x="412718" y="339097"/>
                  <a:pt x="425101" y="351956"/>
                  <a:pt x="425006" y="366338"/>
                </a:cubicBezTo>
                <a:close/>
                <a:moveTo>
                  <a:pt x="161068" y="353385"/>
                </a:moveTo>
                <a:cubicBezTo>
                  <a:pt x="146114" y="353194"/>
                  <a:pt x="134207" y="341002"/>
                  <a:pt x="134398" y="326048"/>
                </a:cubicBezTo>
                <a:cubicBezTo>
                  <a:pt x="134588" y="311094"/>
                  <a:pt x="146780" y="299187"/>
                  <a:pt x="161735" y="299378"/>
                </a:cubicBezTo>
                <a:cubicBezTo>
                  <a:pt x="176689" y="299568"/>
                  <a:pt x="188595" y="311760"/>
                  <a:pt x="188405" y="326714"/>
                </a:cubicBezTo>
                <a:cubicBezTo>
                  <a:pt x="188214" y="341669"/>
                  <a:pt x="176022" y="353575"/>
                  <a:pt x="161068" y="353385"/>
                </a:cubicBezTo>
                <a:close/>
                <a:moveTo>
                  <a:pt x="583692" y="395104"/>
                </a:moveTo>
                <a:cubicBezTo>
                  <a:pt x="583406" y="409868"/>
                  <a:pt x="571024" y="421869"/>
                  <a:pt x="556260" y="421774"/>
                </a:cubicBezTo>
                <a:cubicBezTo>
                  <a:pt x="541020" y="421679"/>
                  <a:pt x="528447" y="408439"/>
                  <a:pt x="529209" y="393294"/>
                </a:cubicBezTo>
                <a:cubicBezTo>
                  <a:pt x="529971" y="378530"/>
                  <a:pt x="542639" y="366815"/>
                  <a:pt x="557308" y="367291"/>
                </a:cubicBezTo>
                <a:cubicBezTo>
                  <a:pt x="572167" y="367958"/>
                  <a:pt x="584073" y="380436"/>
                  <a:pt x="583692" y="395104"/>
                </a:cubicBezTo>
                <a:close/>
                <a:moveTo>
                  <a:pt x="1318927" y="852209"/>
                </a:moveTo>
                <a:cubicBezTo>
                  <a:pt x="1318927" y="867449"/>
                  <a:pt x="1307211" y="878879"/>
                  <a:pt x="1291876" y="878498"/>
                </a:cubicBezTo>
                <a:cubicBezTo>
                  <a:pt x="1277207" y="878117"/>
                  <a:pt x="1266253" y="866877"/>
                  <a:pt x="1266349" y="852113"/>
                </a:cubicBezTo>
                <a:cubicBezTo>
                  <a:pt x="1266349" y="836873"/>
                  <a:pt x="1278065" y="825444"/>
                  <a:pt x="1293400" y="825825"/>
                </a:cubicBezTo>
                <a:cubicBezTo>
                  <a:pt x="1308068" y="826205"/>
                  <a:pt x="1318927" y="837445"/>
                  <a:pt x="1318927" y="852209"/>
                </a:cubicBezTo>
                <a:close/>
                <a:moveTo>
                  <a:pt x="1628775" y="1397325"/>
                </a:moveTo>
                <a:cubicBezTo>
                  <a:pt x="1629061" y="1412660"/>
                  <a:pt x="1617631" y="1424280"/>
                  <a:pt x="1602391" y="1424280"/>
                </a:cubicBezTo>
                <a:cubicBezTo>
                  <a:pt x="1587627" y="1424185"/>
                  <a:pt x="1576483" y="1413231"/>
                  <a:pt x="1576197" y="1398563"/>
                </a:cubicBezTo>
                <a:cubicBezTo>
                  <a:pt x="1575911" y="1383228"/>
                  <a:pt x="1587341" y="1371607"/>
                  <a:pt x="1602581" y="1371607"/>
                </a:cubicBezTo>
                <a:cubicBezTo>
                  <a:pt x="1617250" y="1371607"/>
                  <a:pt x="1628489" y="1382656"/>
                  <a:pt x="1628775" y="1397325"/>
                </a:cubicBezTo>
                <a:close/>
                <a:moveTo>
                  <a:pt x="1449896" y="1036708"/>
                </a:moveTo>
                <a:cubicBezTo>
                  <a:pt x="1449991" y="1051567"/>
                  <a:pt x="1439132" y="1062997"/>
                  <a:pt x="1424369" y="1063473"/>
                </a:cubicBezTo>
                <a:cubicBezTo>
                  <a:pt x="1409033" y="1063950"/>
                  <a:pt x="1397032" y="1052615"/>
                  <a:pt x="1396937" y="1037279"/>
                </a:cubicBezTo>
                <a:cubicBezTo>
                  <a:pt x="1396841" y="1021944"/>
                  <a:pt x="1408462" y="1010324"/>
                  <a:pt x="1423892" y="1010514"/>
                </a:cubicBezTo>
                <a:cubicBezTo>
                  <a:pt x="1438561" y="1010705"/>
                  <a:pt x="1449705" y="1021849"/>
                  <a:pt x="1449896" y="1036708"/>
                </a:cubicBezTo>
                <a:close/>
                <a:moveTo>
                  <a:pt x="636079" y="435300"/>
                </a:moveTo>
                <a:cubicBezTo>
                  <a:pt x="620744" y="435300"/>
                  <a:pt x="609219" y="423488"/>
                  <a:pt x="609600" y="408153"/>
                </a:cubicBezTo>
                <a:cubicBezTo>
                  <a:pt x="609886" y="393389"/>
                  <a:pt x="621221" y="382341"/>
                  <a:pt x="636079" y="382341"/>
                </a:cubicBezTo>
                <a:cubicBezTo>
                  <a:pt x="651415" y="382341"/>
                  <a:pt x="662940" y="394152"/>
                  <a:pt x="662559" y="409487"/>
                </a:cubicBezTo>
                <a:cubicBezTo>
                  <a:pt x="662273" y="424251"/>
                  <a:pt x="650939" y="435300"/>
                  <a:pt x="636079" y="435300"/>
                </a:cubicBezTo>
                <a:close/>
                <a:moveTo>
                  <a:pt x="1357789" y="972700"/>
                </a:moveTo>
                <a:cubicBezTo>
                  <a:pt x="1342549" y="972605"/>
                  <a:pt x="1331024" y="960698"/>
                  <a:pt x="1331309" y="945459"/>
                </a:cubicBezTo>
                <a:cubicBezTo>
                  <a:pt x="1331595" y="930219"/>
                  <a:pt x="1343692" y="918884"/>
                  <a:pt x="1358932" y="919360"/>
                </a:cubicBezTo>
                <a:cubicBezTo>
                  <a:pt x="1373600" y="919836"/>
                  <a:pt x="1384554" y="931266"/>
                  <a:pt x="1384649" y="945935"/>
                </a:cubicBezTo>
                <a:cubicBezTo>
                  <a:pt x="1384745" y="961079"/>
                  <a:pt x="1373029" y="972795"/>
                  <a:pt x="1357789" y="972700"/>
                </a:cubicBezTo>
                <a:close/>
                <a:moveTo>
                  <a:pt x="81439" y="338430"/>
                </a:moveTo>
                <a:cubicBezTo>
                  <a:pt x="66199" y="338240"/>
                  <a:pt x="54959" y="326334"/>
                  <a:pt x="55531" y="310998"/>
                </a:cubicBezTo>
                <a:cubicBezTo>
                  <a:pt x="56102" y="296425"/>
                  <a:pt x="67532" y="285662"/>
                  <a:pt x="82296" y="285852"/>
                </a:cubicBezTo>
                <a:cubicBezTo>
                  <a:pt x="97536" y="286043"/>
                  <a:pt x="108776" y="297949"/>
                  <a:pt x="108204" y="313284"/>
                </a:cubicBezTo>
                <a:cubicBezTo>
                  <a:pt x="107633" y="327953"/>
                  <a:pt x="96203" y="338716"/>
                  <a:pt x="81439" y="338430"/>
                </a:cubicBezTo>
                <a:close/>
                <a:moveTo>
                  <a:pt x="1627442" y="1568489"/>
                </a:moveTo>
                <a:cubicBezTo>
                  <a:pt x="1627346" y="1553154"/>
                  <a:pt x="1639157" y="1541819"/>
                  <a:pt x="1654493" y="1542200"/>
                </a:cubicBezTo>
                <a:cubicBezTo>
                  <a:pt x="1669161" y="1542676"/>
                  <a:pt x="1679924" y="1554106"/>
                  <a:pt x="1679639" y="1568965"/>
                </a:cubicBezTo>
                <a:cubicBezTo>
                  <a:pt x="1679448" y="1578300"/>
                  <a:pt x="1674876" y="1586015"/>
                  <a:pt x="1667828" y="1590492"/>
                </a:cubicBezTo>
                <a:lnTo>
                  <a:pt x="1639253" y="1590492"/>
                </a:lnTo>
                <a:cubicBezTo>
                  <a:pt x="1632109" y="1586015"/>
                  <a:pt x="1627537" y="1578109"/>
                  <a:pt x="1627442" y="1568489"/>
                </a:cubicBezTo>
                <a:close/>
                <a:moveTo>
                  <a:pt x="1108424" y="650755"/>
                </a:moveTo>
                <a:cubicBezTo>
                  <a:pt x="1108234" y="665519"/>
                  <a:pt x="1097090" y="676568"/>
                  <a:pt x="1082326" y="676568"/>
                </a:cubicBezTo>
                <a:cubicBezTo>
                  <a:pt x="1066991" y="676568"/>
                  <a:pt x="1055656" y="664852"/>
                  <a:pt x="1056132" y="649421"/>
                </a:cubicBezTo>
                <a:cubicBezTo>
                  <a:pt x="1056608" y="634753"/>
                  <a:pt x="1068134" y="623990"/>
                  <a:pt x="1082897" y="624276"/>
                </a:cubicBezTo>
                <a:cubicBezTo>
                  <a:pt x="1097661" y="624561"/>
                  <a:pt x="1108615" y="635896"/>
                  <a:pt x="1108424" y="650755"/>
                </a:cubicBezTo>
                <a:close/>
                <a:moveTo>
                  <a:pt x="937927" y="519120"/>
                </a:moveTo>
                <a:cubicBezTo>
                  <a:pt x="952691" y="519405"/>
                  <a:pt x="963644" y="530645"/>
                  <a:pt x="963549" y="545409"/>
                </a:cubicBezTo>
                <a:cubicBezTo>
                  <a:pt x="963454" y="560744"/>
                  <a:pt x="951643" y="571983"/>
                  <a:pt x="936117" y="571317"/>
                </a:cubicBezTo>
                <a:cubicBezTo>
                  <a:pt x="921449" y="570745"/>
                  <a:pt x="910781" y="559125"/>
                  <a:pt x="911257" y="544266"/>
                </a:cubicBezTo>
                <a:cubicBezTo>
                  <a:pt x="911638" y="529692"/>
                  <a:pt x="923068" y="518834"/>
                  <a:pt x="937927" y="519120"/>
                </a:cubicBezTo>
                <a:close/>
                <a:moveTo>
                  <a:pt x="1515047" y="1131101"/>
                </a:moveTo>
                <a:cubicBezTo>
                  <a:pt x="1514856" y="1146341"/>
                  <a:pt x="1503045" y="1157580"/>
                  <a:pt x="1487710" y="1157104"/>
                </a:cubicBezTo>
                <a:cubicBezTo>
                  <a:pt x="1473041" y="1156628"/>
                  <a:pt x="1462278" y="1145198"/>
                  <a:pt x="1462469" y="1130434"/>
                </a:cubicBezTo>
                <a:cubicBezTo>
                  <a:pt x="1462659" y="1115194"/>
                  <a:pt x="1474470" y="1103955"/>
                  <a:pt x="1489805" y="1104431"/>
                </a:cubicBezTo>
                <a:cubicBezTo>
                  <a:pt x="1504378" y="1104907"/>
                  <a:pt x="1515237" y="1116337"/>
                  <a:pt x="1515047" y="1131101"/>
                </a:cubicBezTo>
                <a:close/>
                <a:moveTo>
                  <a:pt x="715423" y="448920"/>
                </a:moveTo>
                <a:cubicBezTo>
                  <a:pt x="700754" y="448825"/>
                  <a:pt x="689705" y="437490"/>
                  <a:pt x="689801" y="422822"/>
                </a:cubicBezTo>
                <a:cubicBezTo>
                  <a:pt x="689896" y="408153"/>
                  <a:pt x="701231" y="397104"/>
                  <a:pt x="715899" y="397200"/>
                </a:cubicBezTo>
                <a:cubicBezTo>
                  <a:pt x="730568" y="397295"/>
                  <a:pt x="741617" y="408629"/>
                  <a:pt x="741521" y="423298"/>
                </a:cubicBezTo>
                <a:cubicBezTo>
                  <a:pt x="741426" y="437871"/>
                  <a:pt x="730091" y="449016"/>
                  <a:pt x="715423" y="448920"/>
                </a:cubicBezTo>
                <a:close/>
                <a:moveTo>
                  <a:pt x="28004" y="297759"/>
                </a:moveTo>
                <a:cubicBezTo>
                  <a:pt x="28099" y="312427"/>
                  <a:pt x="16669" y="323762"/>
                  <a:pt x="2096" y="323762"/>
                </a:cubicBezTo>
                <a:cubicBezTo>
                  <a:pt x="1429" y="323762"/>
                  <a:pt x="762" y="323571"/>
                  <a:pt x="95" y="323571"/>
                </a:cubicBezTo>
                <a:lnTo>
                  <a:pt x="95" y="272422"/>
                </a:lnTo>
                <a:cubicBezTo>
                  <a:pt x="667" y="272422"/>
                  <a:pt x="1143" y="272231"/>
                  <a:pt x="1715" y="272231"/>
                </a:cubicBezTo>
                <a:cubicBezTo>
                  <a:pt x="16383" y="271946"/>
                  <a:pt x="27908" y="283185"/>
                  <a:pt x="28004" y="297759"/>
                </a:cubicBezTo>
                <a:close/>
                <a:moveTo>
                  <a:pt x="1201484" y="757721"/>
                </a:moveTo>
                <a:cubicBezTo>
                  <a:pt x="1201769" y="743147"/>
                  <a:pt x="1213580" y="732098"/>
                  <a:pt x="1228249" y="732575"/>
                </a:cubicBezTo>
                <a:cubicBezTo>
                  <a:pt x="1242727" y="733051"/>
                  <a:pt x="1253681" y="745053"/>
                  <a:pt x="1253014" y="759721"/>
                </a:cubicBezTo>
                <a:cubicBezTo>
                  <a:pt x="1252347" y="773628"/>
                  <a:pt x="1241012" y="784296"/>
                  <a:pt x="1226915" y="784105"/>
                </a:cubicBezTo>
                <a:cubicBezTo>
                  <a:pt x="1212437" y="784010"/>
                  <a:pt x="1201198" y="772389"/>
                  <a:pt x="1201484" y="757721"/>
                </a:cubicBezTo>
                <a:close/>
                <a:moveTo>
                  <a:pt x="1016318" y="584747"/>
                </a:moveTo>
                <a:cubicBezTo>
                  <a:pt x="1002697" y="584366"/>
                  <a:pt x="991267" y="572364"/>
                  <a:pt x="991648" y="558839"/>
                </a:cubicBezTo>
                <a:cubicBezTo>
                  <a:pt x="992029" y="545218"/>
                  <a:pt x="1004030" y="533788"/>
                  <a:pt x="1017556" y="534169"/>
                </a:cubicBezTo>
                <a:cubicBezTo>
                  <a:pt x="1031177" y="534550"/>
                  <a:pt x="1042607" y="546552"/>
                  <a:pt x="1042226" y="560077"/>
                </a:cubicBezTo>
                <a:cubicBezTo>
                  <a:pt x="1041845" y="573698"/>
                  <a:pt x="1029843" y="585128"/>
                  <a:pt x="1016318" y="584747"/>
                </a:cubicBezTo>
                <a:close/>
                <a:moveTo>
                  <a:pt x="1641920" y="1318267"/>
                </a:moveTo>
                <a:cubicBezTo>
                  <a:pt x="1641920" y="1331888"/>
                  <a:pt x="1630299" y="1343604"/>
                  <a:pt x="1616678" y="1343604"/>
                </a:cubicBezTo>
                <a:cubicBezTo>
                  <a:pt x="1603057" y="1343604"/>
                  <a:pt x="1591342" y="1331983"/>
                  <a:pt x="1591342" y="1318362"/>
                </a:cubicBezTo>
                <a:cubicBezTo>
                  <a:pt x="1591342" y="1304742"/>
                  <a:pt x="1602962" y="1293026"/>
                  <a:pt x="1616583" y="1293026"/>
                </a:cubicBezTo>
                <a:cubicBezTo>
                  <a:pt x="1630204" y="1292930"/>
                  <a:pt x="1641920" y="1304646"/>
                  <a:pt x="1641920" y="1318267"/>
                </a:cubicBezTo>
                <a:close/>
                <a:moveTo>
                  <a:pt x="1667256" y="1463428"/>
                </a:moveTo>
                <a:cubicBezTo>
                  <a:pt x="1680877" y="1463142"/>
                  <a:pt x="1692688" y="1474287"/>
                  <a:pt x="1693259" y="1487907"/>
                </a:cubicBezTo>
                <a:cubicBezTo>
                  <a:pt x="1693831" y="1502004"/>
                  <a:pt x="1681925" y="1514292"/>
                  <a:pt x="1667732" y="1514196"/>
                </a:cubicBezTo>
                <a:cubicBezTo>
                  <a:pt x="1654112" y="1514101"/>
                  <a:pt x="1642586" y="1502671"/>
                  <a:pt x="1642491" y="1488955"/>
                </a:cubicBezTo>
                <a:cubicBezTo>
                  <a:pt x="1642301" y="1475430"/>
                  <a:pt x="1653635" y="1463714"/>
                  <a:pt x="1667256" y="1463428"/>
                </a:cubicBezTo>
                <a:close/>
                <a:moveTo>
                  <a:pt x="817912" y="436633"/>
                </a:moveTo>
                <a:cubicBezTo>
                  <a:pt x="818198" y="450349"/>
                  <a:pt x="807053" y="462160"/>
                  <a:pt x="793337" y="462731"/>
                </a:cubicBezTo>
                <a:cubicBezTo>
                  <a:pt x="779050" y="463303"/>
                  <a:pt x="766858" y="451397"/>
                  <a:pt x="766858" y="437109"/>
                </a:cubicBezTo>
                <a:cubicBezTo>
                  <a:pt x="766953" y="423298"/>
                  <a:pt x="778383" y="411868"/>
                  <a:pt x="792194" y="411773"/>
                </a:cubicBezTo>
                <a:cubicBezTo>
                  <a:pt x="805910" y="411582"/>
                  <a:pt x="817626" y="422917"/>
                  <a:pt x="817912" y="436633"/>
                </a:cubicBezTo>
                <a:close/>
                <a:moveTo>
                  <a:pt x="1551813" y="1250259"/>
                </a:moveTo>
                <a:cubicBezTo>
                  <a:pt x="1537145" y="1250544"/>
                  <a:pt x="1525619" y="1239210"/>
                  <a:pt x="1525524" y="1224636"/>
                </a:cubicBezTo>
                <a:cubicBezTo>
                  <a:pt x="1525429" y="1209968"/>
                  <a:pt x="1536859" y="1198633"/>
                  <a:pt x="1551527" y="1198728"/>
                </a:cubicBezTo>
                <a:cubicBezTo>
                  <a:pt x="1565624" y="1198823"/>
                  <a:pt x="1576673" y="1209682"/>
                  <a:pt x="1577054" y="1223684"/>
                </a:cubicBezTo>
                <a:cubicBezTo>
                  <a:pt x="1577435" y="1238352"/>
                  <a:pt x="1566291" y="1250068"/>
                  <a:pt x="1551813" y="1250259"/>
                </a:cubicBezTo>
                <a:close/>
                <a:moveTo>
                  <a:pt x="1161764" y="639420"/>
                </a:moveTo>
                <a:cubicBezTo>
                  <a:pt x="1175385" y="639325"/>
                  <a:pt x="1187196" y="651327"/>
                  <a:pt x="1187006" y="664852"/>
                </a:cubicBezTo>
                <a:cubicBezTo>
                  <a:pt x="1186815" y="678473"/>
                  <a:pt x="1174718" y="690188"/>
                  <a:pt x="1161193" y="689808"/>
                </a:cubicBezTo>
                <a:cubicBezTo>
                  <a:pt x="1148144" y="689427"/>
                  <a:pt x="1136904" y="678092"/>
                  <a:pt x="1136618" y="665043"/>
                </a:cubicBezTo>
                <a:cubicBezTo>
                  <a:pt x="1136428" y="651517"/>
                  <a:pt x="1148239" y="639516"/>
                  <a:pt x="1161764" y="639420"/>
                </a:cubicBezTo>
                <a:close/>
                <a:moveTo>
                  <a:pt x="1462659" y="959841"/>
                </a:moveTo>
                <a:cubicBezTo>
                  <a:pt x="1462850" y="973271"/>
                  <a:pt x="1451039" y="985178"/>
                  <a:pt x="1437608" y="985178"/>
                </a:cubicBezTo>
                <a:cubicBezTo>
                  <a:pt x="1424178" y="985178"/>
                  <a:pt x="1412367" y="973176"/>
                  <a:pt x="1412557" y="959746"/>
                </a:cubicBezTo>
                <a:cubicBezTo>
                  <a:pt x="1412748" y="946792"/>
                  <a:pt x="1423988" y="935457"/>
                  <a:pt x="1436942" y="935076"/>
                </a:cubicBezTo>
                <a:cubicBezTo>
                  <a:pt x="1450277" y="934695"/>
                  <a:pt x="1462373" y="946411"/>
                  <a:pt x="1462659" y="959841"/>
                </a:cubicBezTo>
                <a:close/>
                <a:moveTo>
                  <a:pt x="1524953" y="1050900"/>
                </a:moveTo>
                <a:cubicBezTo>
                  <a:pt x="1525143" y="1064330"/>
                  <a:pt x="1513046" y="1076332"/>
                  <a:pt x="1499616" y="1076046"/>
                </a:cubicBezTo>
                <a:cubicBezTo>
                  <a:pt x="1486662" y="1075761"/>
                  <a:pt x="1475327" y="1064330"/>
                  <a:pt x="1475232" y="1051472"/>
                </a:cubicBezTo>
                <a:cubicBezTo>
                  <a:pt x="1475042" y="1038042"/>
                  <a:pt x="1487138" y="1026040"/>
                  <a:pt x="1500569" y="1026326"/>
                </a:cubicBezTo>
                <a:cubicBezTo>
                  <a:pt x="1513523" y="1026516"/>
                  <a:pt x="1524857" y="1037946"/>
                  <a:pt x="1524953" y="1050900"/>
                </a:cubicBezTo>
                <a:close/>
                <a:moveTo>
                  <a:pt x="872681" y="426822"/>
                </a:moveTo>
                <a:cubicBezTo>
                  <a:pt x="885730" y="427203"/>
                  <a:pt x="896874" y="438824"/>
                  <a:pt x="896684" y="451778"/>
                </a:cubicBezTo>
                <a:cubicBezTo>
                  <a:pt x="896493" y="465398"/>
                  <a:pt x="884111" y="476924"/>
                  <a:pt x="870585" y="476067"/>
                </a:cubicBezTo>
                <a:cubicBezTo>
                  <a:pt x="857536" y="475209"/>
                  <a:pt x="846677" y="463303"/>
                  <a:pt x="847344" y="450444"/>
                </a:cubicBezTo>
                <a:cubicBezTo>
                  <a:pt x="848011" y="437300"/>
                  <a:pt x="859727" y="426346"/>
                  <a:pt x="872681" y="426822"/>
                </a:cubicBezTo>
                <a:close/>
                <a:moveTo>
                  <a:pt x="1371600" y="891261"/>
                </a:moveTo>
                <a:cubicBezTo>
                  <a:pt x="1358075" y="890880"/>
                  <a:pt x="1346549" y="878403"/>
                  <a:pt x="1347407" y="865068"/>
                </a:cubicBezTo>
                <a:cubicBezTo>
                  <a:pt x="1348264" y="852018"/>
                  <a:pt x="1360075" y="841160"/>
                  <a:pt x="1372838" y="841541"/>
                </a:cubicBezTo>
                <a:cubicBezTo>
                  <a:pt x="1386364" y="841922"/>
                  <a:pt x="1397889" y="854400"/>
                  <a:pt x="1397032" y="867735"/>
                </a:cubicBezTo>
                <a:cubicBezTo>
                  <a:pt x="1396270" y="880784"/>
                  <a:pt x="1384459" y="891642"/>
                  <a:pt x="1371600" y="891261"/>
                </a:cubicBezTo>
                <a:close/>
                <a:moveTo>
                  <a:pt x="411575" y="264516"/>
                </a:moveTo>
                <a:cubicBezTo>
                  <a:pt x="425006" y="264516"/>
                  <a:pt x="436912" y="276804"/>
                  <a:pt x="436340" y="290138"/>
                </a:cubicBezTo>
                <a:cubicBezTo>
                  <a:pt x="435864" y="303093"/>
                  <a:pt x="424339" y="314237"/>
                  <a:pt x="411385" y="314237"/>
                </a:cubicBezTo>
                <a:cubicBezTo>
                  <a:pt x="397955" y="314237"/>
                  <a:pt x="386048" y="301950"/>
                  <a:pt x="386620" y="288614"/>
                </a:cubicBezTo>
                <a:cubicBezTo>
                  <a:pt x="387191" y="275661"/>
                  <a:pt x="398717" y="264516"/>
                  <a:pt x="411575" y="264516"/>
                </a:cubicBezTo>
                <a:close/>
                <a:moveTo>
                  <a:pt x="332232" y="250324"/>
                </a:moveTo>
                <a:cubicBezTo>
                  <a:pt x="345758" y="250514"/>
                  <a:pt x="357473" y="262897"/>
                  <a:pt x="356807" y="276232"/>
                </a:cubicBezTo>
                <a:cubicBezTo>
                  <a:pt x="356140" y="289186"/>
                  <a:pt x="344424" y="300235"/>
                  <a:pt x="331661" y="300045"/>
                </a:cubicBezTo>
                <a:cubicBezTo>
                  <a:pt x="318135" y="299854"/>
                  <a:pt x="306419" y="287471"/>
                  <a:pt x="307086" y="274137"/>
                </a:cubicBezTo>
                <a:cubicBezTo>
                  <a:pt x="307753" y="261278"/>
                  <a:pt x="319469" y="250134"/>
                  <a:pt x="332232" y="250324"/>
                </a:cubicBezTo>
                <a:close/>
                <a:moveTo>
                  <a:pt x="252317" y="285662"/>
                </a:moveTo>
                <a:cubicBezTo>
                  <a:pt x="239268" y="285567"/>
                  <a:pt x="227933" y="274327"/>
                  <a:pt x="227743" y="261278"/>
                </a:cubicBezTo>
                <a:cubicBezTo>
                  <a:pt x="227552" y="247752"/>
                  <a:pt x="239744" y="235846"/>
                  <a:pt x="253175" y="236322"/>
                </a:cubicBezTo>
                <a:cubicBezTo>
                  <a:pt x="266224" y="236798"/>
                  <a:pt x="277273" y="248419"/>
                  <a:pt x="276987" y="261468"/>
                </a:cubicBezTo>
                <a:cubicBezTo>
                  <a:pt x="276797" y="274518"/>
                  <a:pt x="265271" y="285757"/>
                  <a:pt x="252317" y="285662"/>
                </a:cubicBezTo>
                <a:close/>
                <a:moveTo>
                  <a:pt x="1564957" y="1169105"/>
                </a:moveTo>
                <a:cubicBezTo>
                  <a:pt x="1551527" y="1168820"/>
                  <a:pt x="1540859" y="1157485"/>
                  <a:pt x="1541336" y="1144055"/>
                </a:cubicBezTo>
                <a:cubicBezTo>
                  <a:pt x="1541812" y="1130625"/>
                  <a:pt x="1553337" y="1120147"/>
                  <a:pt x="1566767" y="1120909"/>
                </a:cubicBezTo>
                <a:cubicBezTo>
                  <a:pt x="1579626" y="1121576"/>
                  <a:pt x="1589723" y="1132339"/>
                  <a:pt x="1589627" y="1145198"/>
                </a:cubicBezTo>
                <a:cubicBezTo>
                  <a:pt x="1589532" y="1158628"/>
                  <a:pt x="1578388" y="1169391"/>
                  <a:pt x="1564957" y="1169105"/>
                </a:cubicBezTo>
                <a:close/>
                <a:moveTo>
                  <a:pt x="1307211" y="796773"/>
                </a:moveTo>
                <a:cubicBezTo>
                  <a:pt x="1293781" y="796964"/>
                  <a:pt x="1282732" y="786105"/>
                  <a:pt x="1282732" y="772675"/>
                </a:cubicBezTo>
                <a:cubicBezTo>
                  <a:pt x="1282732" y="759245"/>
                  <a:pt x="1293781" y="748386"/>
                  <a:pt x="1307211" y="748577"/>
                </a:cubicBezTo>
                <a:cubicBezTo>
                  <a:pt x="1320070" y="748767"/>
                  <a:pt x="1330643" y="759150"/>
                  <a:pt x="1331024" y="772008"/>
                </a:cubicBezTo>
                <a:cubicBezTo>
                  <a:pt x="1331405" y="785343"/>
                  <a:pt x="1320641" y="796583"/>
                  <a:pt x="1307211" y="796773"/>
                </a:cubicBezTo>
                <a:close/>
                <a:moveTo>
                  <a:pt x="570357" y="290901"/>
                </a:moveTo>
                <a:cubicBezTo>
                  <a:pt x="583787" y="290710"/>
                  <a:pt x="594836" y="301569"/>
                  <a:pt x="594836" y="314999"/>
                </a:cubicBezTo>
                <a:cubicBezTo>
                  <a:pt x="594836" y="328429"/>
                  <a:pt x="583787" y="339383"/>
                  <a:pt x="570357" y="339097"/>
                </a:cubicBezTo>
                <a:cubicBezTo>
                  <a:pt x="557498" y="338906"/>
                  <a:pt x="546926" y="328524"/>
                  <a:pt x="546545" y="315666"/>
                </a:cubicBezTo>
                <a:cubicBezTo>
                  <a:pt x="546164" y="302330"/>
                  <a:pt x="556927" y="291091"/>
                  <a:pt x="570357" y="290901"/>
                </a:cubicBezTo>
                <a:close/>
                <a:moveTo>
                  <a:pt x="491490" y="276422"/>
                </a:moveTo>
                <a:cubicBezTo>
                  <a:pt x="504730" y="276613"/>
                  <a:pt x="515779" y="287948"/>
                  <a:pt x="515588" y="301187"/>
                </a:cubicBezTo>
                <a:cubicBezTo>
                  <a:pt x="515398" y="314427"/>
                  <a:pt x="504063" y="325476"/>
                  <a:pt x="490823" y="325286"/>
                </a:cubicBezTo>
                <a:cubicBezTo>
                  <a:pt x="477584" y="325095"/>
                  <a:pt x="466535" y="313761"/>
                  <a:pt x="466725" y="300521"/>
                </a:cubicBezTo>
                <a:cubicBezTo>
                  <a:pt x="466915" y="287186"/>
                  <a:pt x="478250" y="276137"/>
                  <a:pt x="491490" y="276422"/>
                </a:cubicBezTo>
                <a:close/>
                <a:moveTo>
                  <a:pt x="199739" y="246323"/>
                </a:moveTo>
                <a:cubicBezTo>
                  <a:pt x="200025" y="259754"/>
                  <a:pt x="189167" y="270898"/>
                  <a:pt x="175736" y="270898"/>
                </a:cubicBezTo>
                <a:cubicBezTo>
                  <a:pt x="162306" y="270993"/>
                  <a:pt x="151352" y="259944"/>
                  <a:pt x="151448" y="246514"/>
                </a:cubicBezTo>
                <a:cubicBezTo>
                  <a:pt x="151543" y="233655"/>
                  <a:pt x="161830" y="223083"/>
                  <a:pt x="174784" y="222606"/>
                </a:cubicBezTo>
                <a:cubicBezTo>
                  <a:pt x="188214" y="222225"/>
                  <a:pt x="199549" y="232893"/>
                  <a:pt x="199739" y="246323"/>
                </a:cubicBezTo>
                <a:close/>
                <a:moveTo>
                  <a:pt x="119348" y="232703"/>
                </a:moveTo>
                <a:cubicBezTo>
                  <a:pt x="119348" y="245943"/>
                  <a:pt x="109347" y="255944"/>
                  <a:pt x="96012" y="255848"/>
                </a:cubicBezTo>
                <a:cubicBezTo>
                  <a:pt x="82772" y="255848"/>
                  <a:pt x="72771" y="245847"/>
                  <a:pt x="72866" y="232512"/>
                </a:cubicBezTo>
                <a:cubicBezTo>
                  <a:pt x="72866" y="219177"/>
                  <a:pt x="82867" y="209271"/>
                  <a:pt x="96203" y="209367"/>
                </a:cubicBezTo>
                <a:cubicBezTo>
                  <a:pt x="109442" y="209367"/>
                  <a:pt x="119348" y="219368"/>
                  <a:pt x="119348" y="232703"/>
                </a:cubicBezTo>
                <a:close/>
                <a:moveTo>
                  <a:pt x="1120140" y="574174"/>
                </a:moveTo>
                <a:cubicBezTo>
                  <a:pt x="1119854" y="587795"/>
                  <a:pt x="1109091" y="597891"/>
                  <a:pt x="1095375" y="597225"/>
                </a:cubicBezTo>
                <a:cubicBezTo>
                  <a:pt x="1082421" y="596653"/>
                  <a:pt x="1072801" y="586271"/>
                  <a:pt x="1072991" y="573126"/>
                </a:cubicBezTo>
                <a:cubicBezTo>
                  <a:pt x="1073277" y="559505"/>
                  <a:pt x="1084040" y="549409"/>
                  <a:pt x="1097756" y="550076"/>
                </a:cubicBezTo>
                <a:cubicBezTo>
                  <a:pt x="1110710" y="550647"/>
                  <a:pt x="1120331" y="561029"/>
                  <a:pt x="1120140" y="574174"/>
                </a:cubicBezTo>
                <a:close/>
                <a:moveTo>
                  <a:pt x="1682591" y="1432853"/>
                </a:moveTo>
                <a:cubicBezTo>
                  <a:pt x="1668875" y="1433139"/>
                  <a:pt x="1658398" y="1422852"/>
                  <a:pt x="1658398" y="1409136"/>
                </a:cubicBezTo>
                <a:cubicBezTo>
                  <a:pt x="1658493" y="1395991"/>
                  <a:pt x="1668304" y="1385990"/>
                  <a:pt x="1681353" y="1385609"/>
                </a:cubicBezTo>
                <a:cubicBezTo>
                  <a:pt x="1695069" y="1385323"/>
                  <a:pt x="1705547" y="1395610"/>
                  <a:pt x="1705547" y="1409326"/>
                </a:cubicBezTo>
                <a:cubicBezTo>
                  <a:pt x="1705547" y="1422471"/>
                  <a:pt x="1695736" y="1432567"/>
                  <a:pt x="1682591" y="1432853"/>
                </a:cubicBezTo>
                <a:close/>
                <a:moveTo>
                  <a:pt x="673703" y="328620"/>
                </a:moveTo>
                <a:cubicBezTo>
                  <a:pt x="673989" y="341859"/>
                  <a:pt x="664369" y="352146"/>
                  <a:pt x="651224" y="352622"/>
                </a:cubicBezTo>
                <a:cubicBezTo>
                  <a:pt x="637413" y="353099"/>
                  <a:pt x="626840" y="342812"/>
                  <a:pt x="626936" y="329096"/>
                </a:cubicBezTo>
                <a:cubicBezTo>
                  <a:pt x="627031" y="315856"/>
                  <a:pt x="636937" y="305950"/>
                  <a:pt x="650177" y="305855"/>
                </a:cubicBezTo>
                <a:cubicBezTo>
                  <a:pt x="663321" y="305664"/>
                  <a:pt x="673418" y="315475"/>
                  <a:pt x="673703" y="328620"/>
                </a:cubicBezTo>
                <a:close/>
                <a:moveTo>
                  <a:pt x="1711262" y="1590587"/>
                </a:moveTo>
                <a:cubicBezTo>
                  <a:pt x="1710404" y="1588015"/>
                  <a:pt x="1709928" y="1585348"/>
                  <a:pt x="1709928" y="1582395"/>
                </a:cubicBezTo>
                <a:cubicBezTo>
                  <a:pt x="1710023" y="1569060"/>
                  <a:pt x="1720120" y="1559250"/>
                  <a:pt x="1733455" y="1559440"/>
                </a:cubicBezTo>
                <a:cubicBezTo>
                  <a:pt x="1746790" y="1559535"/>
                  <a:pt x="1756601" y="1569632"/>
                  <a:pt x="1756410" y="1582967"/>
                </a:cubicBezTo>
                <a:cubicBezTo>
                  <a:pt x="1756410" y="1585729"/>
                  <a:pt x="1755839" y="1588205"/>
                  <a:pt x="1755077" y="1590587"/>
                </a:cubicBezTo>
                <a:lnTo>
                  <a:pt x="1711262" y="1590587"/>
                </a:lnTo>
                <a:close/>
                <a:moveTo>
                  <a:pt x="974789" y="465018"/>
                </a:moveTo>
                <a:cubicBezTo>
                  <a:pt x="975074" y="478353"/>
                  <a:pt x="965359" y="488544"/>
                  <a:pt x="952214" y="488925"/>
                </a:cubicBezTo>
                <a:cubicBezTo>
                  <a:pt x="938879" y="489211"/>
                  <a:pt x="928688" y="479496"/>
                  <a:pt x="928307" y="466351"/>
                </a:cubicBezTo>
                <a:cubicBezTo>
                  <a:pt x="928021" y="453016"/>
                  <a:pt x="937736" y="442824"/>
                  <a:pt x="950881" y="442443"/>
                </a:cubicBezTo>
                <a:cubicBezTo>
                  <a:pt x="964311" y="442062"/>
                  <a:pt x="974503" y="451778"/>
                  <a:pt x="974789" y="465018"/>
                </a:cubicBezTo>
                <a:close/>
                <a:moveTo>
                  <a:pt x="1536859" y="971843"/>
                </a:moveTo>
                <a:cubicBezTo>
                  <a:pt x="1536668" y="984035"/>
                  <a:pt x="1526096" y="994227"/>
                  <a:pt x="1513999" y="994036"/>
                </a:cubicBezTo>
                <a:cubicBezTo>
                  <a:pt x="1501807" y="993846"/>
                  <a:pt x="1491615" y="983273"/>
                  <a:pt x="1491806" y="971176"/>
                </a:cubicBezTo>
                <a:cubicBezTo>
                  <a:pt x="1491996" y="958984"/>
                  <a:pt x="1502569" y="948792"/>
                  <a:pt x="1514666" y="948983"/>
                </a:cubicBezTo>
                <a:cubicBezTo>
                  <a:pt x="1526857" y="949173"/>
                  <a:pt x="1537049" y="959746"/>
                  <a:pt x="1536859" y="971843"/>
                </a:cubicBezTo>
                <a:close/>
                <a:moveTo>
                  <a:pt x="1240917" y="655708"/>
                </a:moveTo>
                <a:cubicBezTo>
                  <a:pt x="1254252" y="655422"/>
                  <a:pt x="1264444" y="665233"/>
                  <a:pt x="1264634" y="678568"/>
                </a:cubicBezTo>
                <a:cubicBezTo>
                  <a:pt x="1264730" y="691903"/>
                  <a:pt x="1254728" y="702000"/>
                  <a:pt x="1241393" y="701904"/>
                </a:cubicBezTo>
                <a:cubicBezTo>
                  <a:pt x="1228630" y="701809"/>
                  <a:pt x="1218819" y="692475"/>
                  <a:pt x="1218438" y="679806"/>
                </a:cubicBezTo>
                <a:cubicBezTo>
                  <a:pt x="1217867" y="666376"/>
                  <a:pt x="1227677" y="655994"/>
                  <a:pt x="1240917" y="655708"/>
                </a:cubicBezTo>
                <a:close/>
                <a:moveTo>
                  <a:pt x="1630585" y="1215683"/>
                </a:moveTo>
                <a:cubicBezTo>
                  <a:pt x="1643920" y="1215588"/>
                  <a:pt x="1654016" y="1225589"/>
                  <a:pt x="1653921" y="1238924"/>
                </a:cubicBezTo>
                <a:cubicBezTo>
                  <a:pt x="1653826" y="1252259"/>
                  <a:pt x="1643729" y="1262165"/>
                  <a:pt x="1630394" y="1261879"/>
                </a:cubicBezTo>
                <a:cubicBezTo>
                  <a:pt x="1617631" y="1261689"/>
                  <a:pt x="1608106" y="1252068"/>
                  <a:pt x="1607820" y="1239400"/>
                </a:cubicBezTo>
                <a:cubicBezTo>
                  <a:pt x="1607439" y="1225970"/>
                  <a:pt x="1617345" y="1215778"/>
                  <a:pt x="1630585" y="1215683"/>
                </a:cubicBezTo>
                <a:close/>
                <a:moveTo>
                  <a:pt x="39243" y="218892"/>
                </a:moveTo>
                <a:cubicBezTo>
                  <a:pt x="38957" y="231369"/>
                  <a:pt x="28861" y="241180"/>
                  <a:pt x="16288" y="241085"/>
                </a:cubicBezTo>
                <a:cubicBezTo>
                  <a:pt x="9906" y="241085"/>
                  <a:pt x="4191" y="238418"/>
                  <a:pt x="95" y="234131"/>
                </a:cubicBezTo>
                <a:lnTo>
                  <a:pt x="95" y="202604"/>
                </a:lnTo>
                <a:cubicBezTo>
                  <a:pt x="4382" y="198127"/>
                  <a:pt x="10573" y="195365"/>
                  <a:pt x="17336" y="195651"/>
                </a:cubicBezTo>
                <a:cubicBezTo>
                  <a:pt x="29813" y="196127"/>
                  <a:pt x="39529" y="206414"/>
                  <a:pt x="39243" y="218892"/>
                </a:cubicBezTo>
                <a:close/>
                <a:moveTo>
                  <a:pt x="1471517" y="880974"/>
                </a:moveTo>
                <a:cubicBezTo>
                  <a:pt x="1471327" y="893166"/>
                  <a:pt x="1460754" y="903358"/>
                  <a:pt x="1448657" y="903168"/>
                </a:cubicBezTo>
                <a:cubicBezTo>
                  <a:pt x="1436465" y="902977"/>
                  <a:pt x="1426274" y="892404"/>
                  <a:pt x="1426464" y="880308"/>
                </a:cubicBezTo>
                <a:cubicBezTo>
                  <a:pt x="1426655" y="868116"/>
                  <a:pt x="1437227" y="857924"/>
                  <a:pt x="1449324" y="858114"/>
                </a:cubicBezTo>
                <a:cubicBezTo>
                  <a:pt x="1461421" y="858210"/>
                  <a:pt x="1471708" y="868782"/>
                  <a:pt x="1471517" y="880974"/>
                </a:cubicBezTo>
                <a:close/>
                <a:moveTo>
                  <a:pt x="749999" y="343955"/>
                </a:moveTo>
                <a:cubicBezTo>
                  <a:pt x="749713" y="357099"/>
                  <a:pt x="739331" y="366815"/>
                  <a:pt x="726186" y="366434"/>
                </a:cubicBezTo>
                <a:cubicBezTo>
                  <a:pt x="713137" y="366053"/>
                  <a:pt x="703517" y="355480"/>
                  <a:pt x="704088" y="342240"/>
                </a:cubicBezTo>
                <a:cubicBezTo>
                  <a:pt x="704660" y="329762"/>
                  <a:pt x="714566" y="320428"/>
                  <a:pt x="727234" y="320523"/>
                </a:cubicBezTo>
                <a:cubicBezTo>
                  <a:pt x="740378" y="320523"/>
                  <a:pt x="750284" y="330715"/>
                  <a:pt x="749999" y="343955"/>
                </a:cubicBezTo>
                <a:close/>
                <a:moveTo>
                  <a:pt x="1696593" y="1354938"/>
                </a:moveTo>
                <a:cubicBezTo>
                  <a:pt x="1684592" y="1355129"/>
                  <a:pt x="1673828" y="1344556"/>
                  <a:pt x="1673828" y="1332459"/>
                </a:cubicBezTo>
                <a:cubicBezTo>
                  <a:pt x="1673828" y="1320363"/>
                  <a:pt x="1684592" y="1309790"/>
                  <a:pt x="1696593" y="1310076"/>
                </a:cubicBezTo>
                <a:cubicBezTo>
                  <a:pt x="1708118" y="1310266"/>
                  <a:pt x="1718215" y="1320267"/>
                  <a:pt x="1718691" y="1331793"/>
                </a:cubicBezTo>
                <a:cubicBezTo>
                  <a:pt x="1719072" y="1343794"/>
                  <a:pt x="1708690" y="1354748"/>
                  <a:pt x="1696593" y="1354938"/>
                </a:cubicBezTo>
                <a:close/>
                <a:moveTo>
                  <a:pt x="1383316" y="764579"/>
                </a:moveTo>
                <a:cubicBezTo>
                  <a:pt x="1395317" y="764388"/>
                  <a:pt x="1406081" y="775342"/>
                  <a:pt x="1405795" y="787344"/>
                </a:cubicBezTo>
                <a:cubicBezTo>
                  <a:pt x="1405509" y="798869"/>
                  <a:pt x="1395222" y="808965"/>
                  <a:pt x="1383792" y="809156"/>
                </a:cubicBezTo>
                <a:cubicBezTo>
                  <a:pt x="1371791" y="809346"/>
                  <a:pt x="1361027" y="798393"/>
                  <a:pt x="1361313" y="786391"/>
                </a:cubicBezTo>
                <a:cubicBezTo>
                  <a:pt x="1361599" y="774866"/>
                  <a:pt x="1371886" y="764674"/>
                  <a:pt x="1383316" y="764579"/>
                </a:cubicBezTo>
                <a:close/>
                <a:moveTo>
                  <a:pt x="807053" y="335192"/>
                </a:moveTo>
                <a:cubicBezTo>
                  <a:pt x="819150" y="335478"/>
                  <a:pt x="829532" y="346431"/>
                  <a:pt x="829056" y="358433"/>
                </a:cubicBezTo>
                <a:cubicBezTo>
                  <a:pt x="828580" y="370529"/>
                  <a:pt x="817436" y="380721"/>
                  <a:pt x="805529" y="380054"/>
                </a:cubicBezTo>
                <a:cubicBezTo>
                  <a:pt x="794004" y="379388"/>
                  <a:pt x="784193" y="369005"/>
                  <a:pt x="784193" y="357576"/>
                </a:cubicBezTo>
                <a:cubicBezTo>
                  <a:pt x="784193" y="345479"/>
                  <a:pt x="795052" y="335001"/>
                  <a:pt x="807053" y="335192"/>
                </a:cubicBezTo>
                <a:close/>
                <a:moveTo>
                  <a:pt x="1053465" y="479496"/>
                </a:moveTo>
                <a:cubicBezTo>
                  <a:pt x="1053751" y="491497"/>
                  <a:pt x="1042892" y="502355"/>
                  <a:pt x="1030891" y="502165"/>
                </a:cubicBezTo>
                <a:cubicBezTo>
                  <a:pt x="1019366" y="501975"/>
                  <a:pt x="1009174" y="491783"/>
                  <a:pt x="1008888" y="480258"/>
                </a:cubicBezTo>
                <a:cubicBezTo>
                  <a:pt x="1008602" y="468256"/>
                  <a:pt x="1019461" y="457397"/>
                  <a:pt x="1031462" y="457588"/>
                </a:cubicBezTo>
                <a:cubicBezTo>
                  <a:pt x="1042988" y="457779"/>
                  <a:pt x="1053179" y="467970"/>
                  <a:pt x="1053465" y="479496"/>
                </a:cubicBezTo>
                <a:close/>
                <a:moveTo>
                  <a:pt x="1602010" y="1064997"/>
                </a:moveTo>
                <a:cubicBezTo>
                  <a:pt x="1602200" y="1076427"/>
                  <a:pt x="1592294" y="1087000"/>
                  <a:pt x="1580769" y="1087667"/>
                </a:cubicBezTo>
                <a:cubicBezTo>
                  <a:pt x="1568863" y="1088334"/>
                  <a:pt x="1557623" y="1077761"/>
                  <a:pt x="1557433" y="1065759"/>
                </a:cubicBezTo>
                <a:cubicBezTo>
                  <a:pt x="1557242" y="1053758"/>
                  <a:pt x="1568006" y="1042899"/>
                  <a:pt x="1580007" y="1043090"/>
                </a:cubicBezTo>
                <a:cubicBezTo>
                  <a:pt x="1591532" y="1043280"/>
                  <a:pt x="1601724" y="1053472"/>
                  <a:pt x="1602010" y="1064997"/>
                </a:cubicBezTo>
                <a:close/>
                <a:moveTo>
                  <a:pt x="1198340" y="584747"/>
                </a:moveTo>
                <a:cubicBezTo>
                  <a:pt x="1198531" y="596748"/>
                  <a:pt x="1187672" y="607607"/>
                  <a:pt x="1175671" y="607321"/>
                </a:cubicBezTo>
                <a:cubicBezTo>
                  <a:pt x="1164146" y="607035"/>
                  <a:pt x="1153954" y="596844"/>
                  <a:pt x="1153859" y="585318"/>
                </a:cubicBezTo>
                <a:cubicBezTo>
                  <a:pt x="1153668" y="573317"/>
                  <a:pt x="1164527" y="562458"/>
                  <a:pt x="1176528" y="562744"/>
                </a:cubicBezTo>
                <a:cubicBezTo>
                  <a:pt x="1188053" y="563030"/>
                  <a:pt x="1198245" y="573221"/>
                  <a:pt x="1198340" y="584747"/>
                </a:cubicBezTo>
                <a:close/>
                <a:moveTo>
                  <a:pt x="1747838" y="1480668"/>
                </a:moveTo>
                <a:cubicBezTo>
                  <a:pt x="1759934" y="1480954"/>
                  <a:pt x="1770317" y="1491908"/>
                  <a:pt x="1769840" y="1503909"/>
                </a:cubicBezTo>
                <a:cubicBezTo>
                  <a:pt x="1769364" y="1516006"/>
                  <a:pt x="1758220" y="1526198"/>
                  <a:pt x="1746314" y="1525531"/>
                </a:cubicBezTo>
                <a:cubicBezTo>
                  <a:pt x="1734788" y="1524864"/>
                  <a:pt x="1724978" y="1514482"/>
                  <a:pt x="1724978" y="1503052"/>
                </a:cubicBezTo>
                <a:cubicBezTo>
                  <a:pt x="1724978" y="1490955"/>
                  <a:pt x="1735836" y="1480383"/>
                  <a:pt x="1747838" y="1480668"/>
                </a:cubicBezTo>
                <a:close/>
                <a:moveTo>
                  <a:pt x="1666399" y="1160247"/>
                </a:moveTo>
                <a:cubicBezTo>
                  <a:pt x="1665827" y="1172154"/>
                  <a:pt x="1655540" y="1181202"/>
                  <a:pt x="1643729" y="1180440"/>
                </a:cubicBezTo>
                <a:cubicBezTo>
                  <a:pt x="1631823" y="1179678"/>
                  <a:pt x="1622965" y="1169296"/>
                  <a:pt x="1623917" y="1157485"/>
                </a:cubicBezTo>
                <a:cubicBezTo>
                  <a:pt x="1624870" y="1146150"/>
                  <a:pt x="1634490" y="1137578"/>
                  <a:pt x="1645825" y="1137959"/>
                </a:cubicBezTo>
                <a:cubicBezTo>
                  <a:pt x="1657636" y="1138245"/>
                  <a:pt x="1666970" y="1148341"/>
                  <a:pt x="1666399" y="1160247"/>
                </a:cubicBezTo>
                <a:close/>
                <a:moveTo>
                  <a:pt x="1342358" y="693332"/>
                </a:moveTo>
                <a:cubicBezTo>
                  <a:pt x="1342168" y="705238"/>
                  <a:pt x="1332262" y="714668"/>
                  <a:pt x="1320356" y="714287"/>
                </a:cubicBezTo>
                <a:cubicBezTo>
                  <a:pt x="1308449" y="713906"/>
                  <a:pt x="1299115" y="703809"/>
                  <a:pt x="1299686" y="691998"/>
                </a:cubicBezTo>
                <a:cubicBezTo>
                  <a:pt x="1300258" y="680663"/>
                  <a:pt x="1309592" y="671710"/>
                  <a:pt x="1320927" y="671710"/>
                </a:cubicBezTo>
                <a:cubicBezTo>
                  <a:pt x="1332928" y="671710"/>
                  <a:pt x="1342549" y="681426"/>
                  <a:pt x="1342358" y="693332"/>
                </a:cubicBezTo>
                <a:close/>
                <a:moveTo>
                  <a:pt x="367094" y="195460"/>
                </a:moveTo>
                <a:cubicBezTo>
                  <a:pt x="367189" y="207080"/>
                  <a:pt x="358521" y="216129"/>
                  <a:pt x="346996" y="216510"/>
                </a:cubicBezTo>
                <a:cubicBezTo>
                  <a:pt x="334804" y="216987"/>
                  <a:pt x="325279" y="207843"/>
                  <a:pt x="325184" y="195651"/>
                </a:cubicBezTo>
                <a:cubicBezTo>
                  <a:pt x="325088" y="183459"/>
                  <a:pt x="334518" y="174219"/>
                  <a:pt x="346710" y="174600"/>
                </a:cubicBezTo>
                <a:cubicBezTo>
                  <a:pt x="358331" y="174981"/>
                  <a:pt x="367094" y="183839"/>
                  <a:pt x="367094" y="195460"/>
                </a:cubicBezTo>
                <a:close/>
                <a:moveTo>
                  <a:pt x="446723" y="210510"/>
                </a:moveTo>
                <a:cubicBezTo>
                  <a:pt x="446342" y="222606"/>
                  <a:pt x="436531" y="231464"/>
                  <a:pt x="424339" y="230703"/>
                </a:cubicBezTo>
                <a:cubicBezTo>
                  <a:pt x="412814" y="230036"/>
                  <a:pt x="404432" y="220701"/>
                  <a:pt x="404813" y="209081"/>
                </a:cubicBezTo>
                <a:cubicBezTo>
                  <a:pt x="405194" y="196984"/>
                  <a:pt x="415004" y="188126"/>
                  <a:pt x="427196" y="188888"/>
                </a:cubicBezTo>
                <a:cubicBezTo>
                  <a:pt x="438722" y="189650"/>
                  <a:pt x="447104" y="198889"/>
                  <a:pt x="446723" y="210510"/>
                </a:cubicBezTo>
                <a:close/>
                <a:moveTo>
                  <a:pt x="526066" y="223845"/>
                </a:moveTo>
                <a:cubicBezTo>
                  <a:pt x="526161" y="235655"/>
                  <a:pt x="517589" y="244419"/>
                  <a:pt x="505873" y="244704"/>
                </a:cubicBezTo>
                <a:cubicBezTo>
                  <a:pt x="493490" y="244990"/>
                  <a:pt x="484346" y="235846"/>
                  <a:pt x="484632" y="223463"/>
                </a:cubicBezTo>
                <a:cubicBezTo>
                  <a:pt x="484918" y="211748"/>
                  <a:pt x="493776" y="203175"/>
                  <a:pt x="505492" y="203270"/>
                </a:cubicBezTo>
                <a:cubicBezTo>
                  <a:pt x="517303" y="203461"/>
                  <a:pt x="525971" y="212129"/>
                  <a:pt x="526066" y="223845"/>
                </a:cubicBezTo>
                <a:close/>
                <a:moveTo>
                  <a:pt x="266033" y="160694"/>
                </a:moveTo>
                <a:cubicBezTo>
                  <a:pt x="277844" y="160408"/>
                  <a:pt x="286798" y="168790"/>
                  <a:pt x="287274" y="180506"/>
                </a:cubicBezTo>
                <a:cubicBezTo>
                  <a:pt x="287750" y="192888"/>
                  <a:pt x="278702" y="202223"/>
                  <a:pt x="266414" y="202128"/>
                </a:cubicBezTo>
                <a:cubicBezTo>
                  <a:pt x="254699" y="202032"/>
                  <a:pt x="245936" y="193364"/>
                  <a:pt x="245840" y="181649"/>
                </a:cubicBezTo>
                <a:cubicBezTo>
                  <a:pt x="245840" y="169838"/>
                  <a:pt x="254318" y="160979"/>
                  <a:pt x="266033" y="160694"/>
                </a:cubicBezTo>
                <a:close/>
                <a:moveTo>
                  <a:pt x="886206" y="350908"/>
                </a:moveTo>
                <a:cubicBezTo>
                  <a:pt x="898398" y="350908"/>
                  <a:pt x="907542" y="360338"/>
                  <a:pt x="907161" y="372530"/>
                </a:cubicBezTo>
                <a:cubicBezTo>
                  <a:pt x="906780" y="384150"/>
                  <a:pt x="897827" y="392818"/>
                  <a:pt x="886206" y="392818"/>
                </a:cubicBezTo>
                <a:cubicBezTo>
                  <a:pt x="874014" y="392818"/>
                  <a:pt x="864870" y="383388"/>
                  <a:pt x="865251" y="371196"/>
                </a:cubicBezTo>
                <a:cubicBezTo>
                  <a:pt x="865632" y="359576"/>
                  <a:pt x="874586" y="350908"/>
                  <a:pt x="886206" y="350908"/>
                </a:cubicBezTo>
                <a:close/>
                <a:moveTo>
                  <a:pt x="1110139" y="473780"/>
                </a:moveTo>
                <a:cubicBezTo>
                  <a:pt x="1121950" y="473495"/>
                  <a:pt x="1130903" y="482067"/>
                  <a:pt x="1131094" y="493878"/>
                </a:cubicBezTo>
                <a:cubicBezTo>
                  <a:pt x="1131189" y="505689"/>
                  <a:pt x="1122521" y="514547"/>
                  <a:pt x="1110710" y="514452"/>
                </a:cubicBezTo>
                <a:cubicBezTo>
                  <a:pt x="1099471" y="514357"/>
                  <a:pt x="1090994" y="506261"/>
                  <a:pt x="1090517" y="495117"/>
                </a:cubicBezTo>
                <a:cubicBezTo>
                  <a:pt x="1089946" y="483210"/>
                  <a:pt x="1098423" y="474066"/>
                  <a:pt x="1110139" y="473780"/>
                </a:cubicBezTo>
                <a:close/>
                <a:moveTo>
                  <a:pt x="186404" y="146883"/>
                </a:moveTo>
                <a:cubicBezTo>
                  <a:pt x="198215" y="146597"/>
                  <a:pt x="207169" y="155169"/>
                  <a:pt x="207359" y="166980"/>
                </a:cubicBezTo>
                <a:cubicBezTo>
                  <a:pt x="207455" y="178791"/>
                  <a:pt x="198787" y="187650"/>
                  <a:pt x="186976" y="187554"/>
                </a:cubicBezTo>
                <a:cubicBezTo>
                  <a:pt x="175736" y="187554"/>
                  <a:pt x="167259" y="179363"/>
                  <a:pt x="166783" y="168219"/>
                </a:cubicBezTo>
                <a:cubicBezTo>
                  <a:pt x="166211" y="156312"/>
                  <a:pt x="174689" y="147168"/>
                  <a:pt x="186404" y="146883"/>
                </a:cubicBezTo>
                <a:close/>
                <a:moveTo>
                  <a:pt x="564642" y="237084"/>
                </a:moveTo>
                <a:cubicBezTo>
                  <a:pt x="565214" y="225369"/>
                  <a:pt x="574548" y="217177"/>
                  <a:pt x="586454" y="217939"/>
                </a:cubicBezTo>
                <a:cubicBezTo>
                  <a:pt x="597599" y="218701"/>
                  <a:pt x="605504" y="227369"/>
                  <a:pt x="605314" y="238704"/>
                </a:cubicBezTo>
                <a:cubicBezTo>
                  <a:pt x="605123" y="250514"/>
                  <a:pt x="596075" y="258992"/>
                  <a:pt x="584168" y="258611"/>
                </a:cubicBezTo>
                <a:cubicBezTo>
                  <a:pt x="572453" y="258230"/>
                  <a:pt x="564071" y="248991"/>
                  <a:pt x="564642" y="237084"/>
                </a:cubicBezTo>
                <a:close/>
                <a:moveTo>
                  <a:pt x="1275683" y="599511"/>
                </a:moveTo>
                <a:cubicBezTo>
                  <a:pt x="1275493" y="611036"/>
                  <a:pt x="1266158" y="619799"/>
                  <a:pt x="1254633" y="619227"/>
                </a:cubicBezTo>
                <a:cubicBezTo>
                  <a:pt x="1243775" y="618751"/>
                  <a:pt x="1235488" y="609797"/>
                  <a:pt x="1235678" y="598844"/>
                </a:cubicBezTo>
                <a:cubicBezTo>
                  <a:pt x="1235869" y="587319"/>
                  <a:pt x="1245203" y="578555"/>
                  <a:pt x="1256728" y="579127"/>
                </a:cubicBezTo>
                <a:cubicBezTo>
                  <a:pt x="1267587" y="579698"/>
                  <a:pt x="1275874" y="588557"/>
                  <a:pt x="1275683" y="599511"/>
                </a:cubicBezTo>
                <a:close/>
                <a:moveTo>
                  <a:pt x="1730597" y="1252735"/>
                </a:moveTo>
                <a:cubicBezTo>
                  <a:pt x="1730693" y="1263879"/>
                  <a:pt x="1722406" y="1272642"/>
                  <a:pt x="1711357" y="1273119"/>
                </a:cubicBezTo>
                <a:cubicBezTo>
                  <a:pt x="1699641" y="1273595"/>
                  <a:pt x="1690402" y="1264927"/>
                  <a:pt x="1690211" y="1253211"/>
                </a:cubicBezTo>
                <a:cubicBezTo>
                  <a:pt x="1690116" y="1241496"/>
                  <a:pt x="1699165" y="1232542"/>
                  <a:pt x="1710881" y="1232828"/>
                </a:cubicBezTo>
                <a:cubicBezTo>
                  <a:pt x="1722120" y="1233018"/>
                  <a:pt x="1730502" y="1241496"/>
                  <a:pt x="1730597" y="1252735"/>
                </a:cubicBezTo>
                <a:close/>
                <a:moveTo>
                  <a:pt x="1762220" y="1443806"/>
                </a:moveTo>
                <a:cubicBezTo>
                  <a:pt x="1750409" y="1444092"/>
                  <a:pt x="1741456" y="1435520"/>
                  <a:pt x="1741265" y="1423709"/>
                </a:cubicBezTo>
                <a:cubicBezTo>
                  <a:pt x="1741170" y="1411898"/>
                  <a:pt x="1749838" y="1403039"/>
                  <a:pt x="1761649" y="1403135"/>
                </a:cubicBezTo>
                <a:cubicBezTo>
                  <a:pt x="1772888" y="1403230"/>
                  <a:pt x="1781366" y="1411326"/>
                  <a:pt x="1781842" y="1422471"/>
                </a:cubicBezTo>
                <a:cubicBezTo>
                  <a:pt x="1782413" y="1434377"/>
                  <a:pt x="1773936" y="1443521"/>
                  <a:pt x="1762220" y="1443806"/>
                </a:cubicBezTo>
                <a:close/>
                <a:moveTo>
                  <a:pt x="985742" y="386151"/>
                </a:moveTo>
                <a:cubicBezTo>
                  <a:pt x="985742" y="397009"/>
                  <a:pt x="976884" y="405867"/>
                  <a:pt x="966121" y="405962"/>
                </a:cubicBezTo>
                <a:cubicBezTo>
                  <a:pt x="954786" y="406153"/>
                  <a:pt x="945452" y="396628"/>
                  <a:pt x="945928" y="385293"/>
                </a:cubicBezTo>
                <a:cubicBezTo>
                  <a:pt x="946309" y="374530"/>
                  <a:pt x="955453" y="365958"/>
                  <a:pt x="966311" y="366148"/>
                </a:cubicBezTo>
                <a:cubicBezTo>
                  <a:pt x="977075" y="366338"/>
                  <a:pt x="985742" y="375292"/>
                  <a:pt x="985742" y="386151"/>
                </a:cubicBezTo>
                <a:close/>
                <a:moveTo>
                  <a:pt x="665131" y="229750"/>
                </a:moveTo>
                <a:cubicBezTo>
                  <a:pt x="675894" y="230036"/>
                  <a:pt x="684562" y="239085"/>
                  <a:pt x="684467" y="249943"/>
                </a:cubicBezTo>
                <a:cubicBezTo>
                  <a:pt x="684371" y="261278"/>
                  <a:pt x="674561" y="270327"/>
                  <a:pt x="663226" y="269660"/>
                </a:cubicBezTo>
                <a:cubicBezTo>
                  <a:pt x="652463" y="268993"/>
                  <a:pt x="644081" y="259563"/>
                  <a:pt x="644557" y="248800"/>
                </a:cubicBezTo>
                <a:cubicBezTo>
                  <a:pt x="645128" y="237942"/>
                  <a:pt x="654272" y="229369"/>
                  <a:pt x="665131" y="229750"/>
                </a:cubicBezTo>
                <a:close/>
                <a:moveTo>
                  <a:pt x="1793939" y="1590587"/>
                </a:moveTo>
                <a:cubicBezTo>
                  <a:pt x="1796701" y="1582491"/>
                  <a:pt x="1804321" y="1576776"/>
                  <a:pt x="1813274" y="1576966"/>
                </a:cubicBezTo>
                <a:cubicBezTo>
                  <a:pt x="1821847" y="1577156"/>
                  <a:pt x="1828991" y="1582872"/>
                  <a:pt x="1831562" y="1590587"/>
                </a:cubicBezTo>
                <a:lnTo>
                  <a:pt x="1793939" y="1590587"/>
                </a:lnTo>
                <a:close/>
                <a:moveTo>
                  <a:pt x="1548384" y="895262"/>
                </a:moveTo>
                <a:cubicBezTo>
                  <a:pt x="1548098" y="905930"/>
                  <a:pt x="1538764" y="914883"/>
                  <a:pt x="1528096" y="914597"/>
                </a:cubicBezTo>
                <a:cubicBezTo>
                  <a:pt x="1517428" y="914312"/>
                  <a:pt x="1508474" y="904977"/>
                  <a:pt x="1508760" y="894309"/>
                </a:cubicBezTo>
                <a:cubicBezTo>
                  <a:pt x="1509046" y="883641"/>
                  <a:pt x="1518380" y="874688"/>
                  <a:pt x="1529048" y="874973"/>
                </a:cubicBezTo>
                <a:cubicBezTo>
                  <a:pt x="1539716" y="875259"/>
                  <a:pt x="1548575" y="884594"/>
                  <a:pt x="1548384" y="895262"/>
                </a:cubicBezTo>
                <a:close/>
                <a:moveTo>
                  <a:pt x="130207" y="153455"/>
                </a:moveTo>
                <a:cubicBezTo>
                  <a:pt x="130016" y="164313"/>
                  <a:pt x="121063" y="172981"/>
                  <a:pt x="110204" y="172981"/>
                </a:cubicBezTo>
                <a:cubicBezTo>
                  <a:pt x="98870" y="172981"/>
                  <a:pt x="89726" y="163266"/>
                  <a:pt x="90392" y="151931"/>
                </a:cubicBezTo>
                <a:cubicBezTo>
                  <a:pt x="90964" y="141168"/>
                  <a:pt x="100298" y="132690"/>
                  <a:pt x="111062" y="133167"/>
                </a:cubicBezTo>
                <a:cubicBezTo>
                  <a:pt x="121825" y="133452"/>
                  <a:pt x="130397" y="142596"/>
                  <a:pt x="130207" y="153455"/>
                </a:cubicBezTo>
                <a:close/>
                <a:moveTo>
                  <a:pt x="1416939" y="706953"/>
                </a:moveTo>
                <a:cubicBezTo>
                  <a:pt x="1417130" y="717049"/>
                  <a:pt x="1408367" y="726193"/>
                  <a:pt x="1398175" y="726384"/>
                </a:cubicBezTo>
                <a:cubicBezTo>
                  <a:pt x="1388078" y="726574"/>
                  <a:pt x="1378934" y="717811"/>
                  <a:pt x="1378744" y="707619"/>
                </a:cubicBezTo>
                <a:cubicBezTo>
                  <a:pt x="1378553" y="697523"/>
                  <a:pt x="1387316" y="688379"/>
                  <a:pt x="1397508" y="688188"/>
                </a:cubicBezTo>
                <a:cubicBezTo>
                  <a:pt x="1407605" y="687903"/>
                  <a:pt x="1416749" y="696761"/>
                  <a:pt x="1416939" y="706953"/>
                </a:cubicBezTo>
                <a:close/>
                <a:moveTo>
                  <a:pt x="1482852" y="800393"/>
                </a:moveTo>
                <a:cubicBezTo>
                  <a:pt x="1483233" y="810966"/>
                  <a:pt x="1474089" y="820491"/>
                  <a:pt x="1463421" y="820681"/>
                </a:cubicBezTo>
                <a:cubicBezTo>
                  <a:pt x="1452753" y="820871"/>
                  <a:pt x="1443038" y="811537"/>
                  <a:pt x="1443609" y="800869"/>
                </a:cubicBezTo>
                <a:cubicBezTo>
                  <a:pt x="1444181" y="789344"/>
                  <a:pt x="1450848" y="782581"/>
                  <a:pt x="1462183" y="781438"/>
                </a:cubicBezTo>
                <a:cubicBezTo>
                  <a:pt x="1472660" y="780390"/>
                  <a:pt x="1482471" y="789820"/>
                  <a:pt x="1482852" y="800393"/>
                </a:cubicBezTo>
                <a:close/>
                <a:moveTo>
                  <a:pt x="1593532" y="1005466"/>
                </a:moveTo>
                <a:cubicBezTo>
                  <a:pt x="1582865" y="1005276"/>
                  <a:pt x="1573816" y="995655"/>
                  <a:pt x="1574197" y="985083"/>
                </a:cubicBezTo>
                <a:cubicBezTo>
                  <a:pt x="1574578" y="974414"/>
                  <a:pt x="1584389" y="965080"/>
                  <a:pt x="1594866" y="966223"/>
                </a:cubicBezTo>
                <a:cubicBezTo>
                  <a:pt x="1606201" y="967461"/>
                  <a:pt x="1612868" y="974224"/>
                  <a:pt x="1613440" y="985749"/>
                </a:cubicBezTo>
                <a:cubicBezTo>
                  <a:pt x="1614011" y="996417"/>
                  <a:pt x="1604201" y="1005656"/>
                  <a:pt x="1593532" y="1005466"/>
                </a:cubicBezTo>
                <a:close/>
                <a:moveTo>
                  <a:pt x="50006" y="138786"/>
                </a:moveTo>
                <a:cubicBezTo>
                  <a:pt x="50006" y="148883"/>
                  <a:pt x="41148" y="157931"/>
                  <a:pt x="31052" y="158122"/>
                </a:cubicBezTo>
                <a:cubicBezTo>
                  <a:pt x="20479" y="158312"/>
                  <a:pt x="10954" y="148692"/>
                  <a:pt x="11335" y="138120"/>
                </a:cubicBezTo>
                <a:cubicBezTo>
                  <a:pt x="11716" y="128023"/>
                  <a:pt x="20955" y="119260"/>
                  <a:pt x="31052" y="119451"/>
                </a:cubicBezTo>
                <a:cubicBezTo>
                  <a:pt x="41148" y="119641"/>
                  <a:pt x="50006" y="128690"/>
                  <a:pt x="50006" y="138786"/>
                </a:cubicBezTo>
                <a:close/>
                <a:moveTo>
                  <a:pt x="760762" y="263278"/>
                </a:moveTo>
                <a:cubicBezTo>
                  <a:pt x="761143" y="273755"/>
                  <a:pt x="751618" y="283471"/>
                  <a:pt x="741045" y="283376"/>
                </a:cubicBezTo>
                <a:cubicBezTo>
                  <a:pt x="731044" y="283280"/>
                  <a:pt x="721995" y="274422"/>
                  <a:pt x="721614" y="264421"/>
                </a:cubicBezTo>
                <a:cubicBezTo>
                  <a:pt x="721233" y="253848"/>
                  <a:pt x="730758" y="244228"/>
                  <a:pt x="741331" y="244323"/>
                </a:cubicBezTo>
                <a:cubicBezTo>
                  <a:pt x="751427" y="244419"/>
                  <a:pt x="760476" y="253277"/>
                  <a:pt x="760762" y="263278"/>
                </a:cubicBezTo>
                <a:close/>
                <a:moveTo>
                  <a:pt x="1678400" y="1079952"/>
                </a:moveTo>
                <a:cubicBezTo>
                  <a:pt x="1678210" y="1090143"/>
                  <a:pt x="1669066" y="1098906"/>
                  <a:pt x="1658969" y="1098716"/>
                </a:cubicBezTo>
                <a:cubicBezTo>
                  <a:pt x="1648778" y="1098525"/>
                  <a:pt x="1640015" y="1089381"/>
                  <a:pt x="1640205" y="1079285"/>
                </a:cubicBezTo>
                <a:cubicBezTo>
                  <a:pt x="1640396" y="1069093"/>
                  <a:pt x="1649540" y="1060330"/>
                  <a:pt x="1659636" y="1060521"/>
                </a:cubicBezTo>
                <a:cubicBezTo>
                  <a:pt x="1669828" y="1060711"/>
                  <a:pt x="1678591" y="1069760"/>
                  <a:pt x="1678400" y="1079952"/>
                </a:cubicBezTo>
                <a:close/>
                <a:moveTo>
                  <a:pt x="1827371" y="1498766"/>
                </a:moveTo>
                <a:cubicBezTo>
                  <a:pt x="1838516" y="1499433"/>
                  <a:pt x="1846612" y="1508577"/>
                  <a:pt x="1845278" y="1518959"/>
                </a:cubicBezTo>
                <a:cubicBezTo>
                  <a:pt x="1843850" y="1530008"/>
                  <a:pt x="1836896" y="1535723"/>
                  <a:pt x="1825943" y="1535532"/>
                </a:cubicBezTo>
                <a:cubicBezTo>
                  <a:pt x="1815465" y="1535437"/>
                  <a:pt x="1807369" y="1525817"/>
                  <a:pt x="1808702" y="1515435"/>
                </a:cubicBezTo>
                <a:cubicBezTo>
                  <a:pt x="1810131" y="1504386"/>
                  <a:pt x="1817180" y="1499242"/>
                  <a:pt x="1827371" y="1498766"/>
                </a:cubicBezTo>
                <a:close/>
                <a:moveTo>
                  <a:pt x="1775270" y="1365606"/>
                </a:moveTo>
                <a:cubicBezTo>
                  <a:pt x="1764982" y="1365321"/>
                  <a:pt x="1756410" y="1356081"/>
                  <a:pt x="1756982" y="1345889"/>
                </a:cubicBezTo>
                <a:cubicBezTo>
                  <a:pt x="1757458" y="1335603"/>
                  <a:pt x="1766983" y="1326839"/>
                  <a:pt x="1776984" y="1328078"/>
                </a:cubicBezTo>
                <a:cubicBezTo>
                  <a:pt x="1787843" y="1329411"/>
                  <a:pt x="1794034" y="1335984"/>
                  <a:pt x="1794510" y="1346937"/>
                </a:cubicBezTo>
                <a:cubicBezTo>
                  <a:pt x="1794986" y="1357129"/>
                  <a:pt x="1785557" y="1365892"/>
                  <a:pt x="1775270" y="1365606"/>
                </a:cubicBezTo>
                <a:close/>
                <a:moveTo>
                  <a:pt x="1189673" y="489402"/>
                </a:moveTo>
                <a:cubicBezTo>
                  <a:pt x="1199864" y="489021"/>
                  <a:pt x="1209008" y="497593"/>
                  <a:pt x="1209199" y="507880"/>
                </a:cubicBezTo>
                <a:cubicBezTo>
                  <a:pt x="1209389" y="518072"/>
                  <a:pt x="1200626" y="527406"/>
                  <a:pt x="1190339" y="526930"/>
                </a:cubicBezTo>
                <a:cubicBezTo>
                  <a:pt x="1179386" y="526359"/>
                  <a:pt x="1172813" y="520072"/>
                  <a:pt x="1171670" y="509213"/>
                </a:cubicBezTo>
                <a:cubicBezTo>
                  <a:pt x="1170432" y="499212"/>
                  <a:pt x="1179386" y="489878"/>
                  <a:pt x="1189673" y="489402"/>
                </a:cubicBezTo>
                <a:close/>
                <a:moveTo>
                  <a:pt x="1044797" y="381769"/>
                </a:moveTo>
                <a:cubicBezTo>
                  <a:pt x="1055942" y="381769"/>
                  <a:pt x="1064609" y="390532"/>
                  <a:pt x="1063752" y="401010"/>
                </a:cubicBezTo>
                <a:cubicBezTo>
                  <a:pt x="1062800" y="412059"/>
                  <a:pt x="1056323" y="418250"/>
                  <a:pt x="1045274" y="418631"/>
                </a:cubicBezTo>
                <a:cubicBezTo>
                  <a:pt x="1034796" y="419012"/>
                  <a:pt x="1026128" y="409963"/>
                  <a:pt x="1026986" y="399486"/>
                </a:cubicBezTo>
                <a:cubicBezTo>
                  <a:pt x="1027938" y="388437"/>
                  <a:pt x="1034510" y="382721"/>
                  <a:pt x="1044797" y="381769"/>
                </a:cubicBezTo>
                <a:close/>
                <a:moveTo>
                  <a:pt x="838962" y="277851"/>
                </a:moveTo>
                <a:cubicBezTo>
                  <a:pt x="838200" y="288805"/>
                  <a:pt x="832580" y="295377"/>
                  <a:pt x="821436" y="296139"/>
                </a:cubicBezTo>
                <a:cubicBezTo>
                  <a:pt x="810768" y="296806"/>
                  <a:pt x="802196" y="288424"/>
                  <a:pt x="802767" y="277756"/>
                </a:cubicBezTo>
                <a:cubicBezTo>
                  <a:pt x="803339" y="266612"/>
                  <a:pt x="809720" y="260230"/>
                  <a:pt x="820769" y="260230"/>
                </a:cubicBezTo>
                <a:cubicBezTo>
                  <a:pt x="832009" y="260135"/>
                  <a:pt x="837914" y="266802"/>
                  <a:pt x="838962" y="277851"/>
                </a:cubicBezTo>
                <a:close/>
                <a:moveTo>
                  <a:pt x="899636" y="274994"/>
                </a:moveTo>
                <a:cubicBezTo>
                  <a:pt x="910209" y="275756"/>
                  <a:pt x="916972" y="280899"/>
                  <a:pt x="917353" y="291567"/>
                </a:cubicBezTo>
                <a:cubicBezTo>
                  <a:pt x="917734" y="302140"/>
                  <a:pt x="911638" y="308712"/>
                  <a:pt x="901065" y="309093"/>
                </a:cubicBezTo>
                <a:cubicBezTo>
                  <a:pt x="890492" y="309474"/>
                  <a:pt x="884015" y="303473"/>
                  <a:pt x="883444" y="292901"/>
                </a:cubicBezTo>
                <a:cubicBezTo>
                  <a:pt x="882968" y="282233"/>
                  <a:pt x="889445" y="276708"/>
                  <a:pt x="899636" y="274994"/>
                </a:cubicBezTo>
                <a:close/>
                <a:moveTo>
                  <a:pt x="1706975" y="1173582"/>
                </a:moveTo>
                <a:cubicBezTo>
                  <a:pt x="1707642" y="1162152"/>
                  <a:pt x="1715929" y="1154818"/>
                  <a:pt x="1726121" y="1155961"/>
                </a:cubicBezTo>
                <a:cubicBezTo>
                  <a:pt x="1737360" y="1157199"/>
                  <a:pt x="1742980" y="1164153"/>
                  <a:pt x="1741932" y="1175297"/>
                </a:cubicBezTo>
                <a:cubicBezTo>
                  <a:pt x="1740980" y="1185870"/>
                  <a:pt x="1734217" y="1191394"/>
                  <a:pt x="1723835" y="1190918"/>
                </a:cubicBezTo>
                <a:cubicBezTo>
                  <a:pt x="1712500" y="1190251"/>
                  <a:pt x="1707356" y="1183203"/>
                  <a:pt x="1706975" y="1173582"/>
                </a:cubicBezTo>
                <a:close/>
                <a:moveTo>
                  <a:pt x="1332643" y="595701"/>
                </a:moveTo>
                <a:cubicBezTo>
                  <a:pt x="1343692" y="596939"/>
                  <a:pt x="1350169" y="602749"/>
                  <a:pt x="1349788" y="613988"/>
                </a:cubicBezTo>
                <a:cubicBezTo>
                  <a:pt x="1349407" y="625228"/>
                  <a:pt x="1342644" y="631324"/>
                  <a:pt x="1331405" y="630848"/>
                </a:cubicBezTo>
                <a:cubicBezTo>
                  <a:pt x="1320927" y="630467"/>
                  <a:pt x="1314926" y="624085"/>
                  <a:pt x="1314926" y="613512"/>
                </a:cubicBezTo>
                <a:cubicBezTo>
                  <a:pt x="1314926" y="602178"/>
                  <a:pt x="1321594" y="596653"/>
                  <a:pt x="1332643" y="595701"/>
                </a:cubicBezTo>
                <a:close/>
                <a:moveTo>
                  <a:pt x="1808607" y="1270833"/>
                </a:moveTo>
                <a:cubicBezTo>
                  <a:pt x="1802321" y="1275023"/>
                  <a:pt x="1796320" y="1281977"/>
                  <a:pt x="1789557" y="1282834"/>
                </a:cubicBezTo>
                <a:cubicBezTo>
                  <a:pt x="1780127" y="1284072"/>
                  <a:pt x="1773650" y="1276643"/>
                  <a:pt x="1773936" y="1266832"/>
                </a:cubicBezTo>
                <a:cubicBezTo>
                  <a:pt x="1774127" y="1257021"/>
                  <a:pt x="1780889" y="1249782"/>
                  <a:pt x="1790319" y="1251497"/>
                </a:cubicBezTo>
                <a:cubicBezTo>
                  <a:pt x="1797082" y="1252735"/>
                  <a:pt x="1802702" y="1259784"/>
                  <a:pt x="1808798" y="1264355"/>
                </a:cubicBezTo>
                <a:cubicBezTo>
                  <a:pt x="1808702" y="1266451"/>
                  <a:pt x="1808702" y="1268642"/>
                  <a:pt x="1808607" y="1270833"/>
                </a:cubicBezTo>
                <a:close/>
                <a:moveTo>
                  <a:pt x="1860137" y="1440854"/>
                </a:moveTo>
                <a:cubicBezTo>
                  <a:pt x="1853946" y="1445330"/>
                  <a:pt x="1848326" y="1451808"/>
                  <a:pt x="1841468" y="1453808"/>
                </a:cubicBezTo>
                <a:cubicBezTo>
                  <a:pt x="1833086" y="1456189"/>
                  <a:pt x="1823752" y="1445997"/>
                  <a:pt x="1824704" y="1437044"/>
                </a:cubicBezTo>
                <a:cubicBezTo>
                  <a:pt x="1825752" y="1427328"/>
                  <a:pt x="1831943" y="1419994"/>
                  <a:pt x="1841373" y="1421709"/>
                </a:cubicBezTo>
                <a:cubicBezTo>
                  <a:pt x="1848136" y="1422947"/>
                  <a:pt x="1853946" y="1429900"/>
                  <a:pt x="1860137" y="1434377"/>
                </a:cubicBezTo>
                <a:cubicBezTo>
                  <a:pt x="1860137" y="1436568"/>
                  <a:pt x="1860137" y="1438663"/>
                  <a:pt x="1860137" y="1440854"/>
                </a:cubicBezTo>
                <a:close/>
                <a:moveTo>
                  <a:pt x="1143953" y="417678"/>
                </a:moveTo>
                <a:cubicBezTo>
                  <a:pt x="1137761" y="422155"/>
                  <a:pt x="1132142" y="428632"/>
                  <a:pt x="1125284" y="430632"/>
                </a:cubicBezTo>
                <a:cubicBezTo>
                  <a:pt x="1116902" y="433013"/>
                  <a:pt x="1107567" y="422822"/>
                  <a:pt x="1108520" y="413868"/>
                </a:cubicBezTo>
                <a:cubicBezTo>
                  <a:pt x="1109567" y="404153"/>
                  <a:pt x="1115759" y="396819"/>
                  <a:pt x="1125188" y="398533"/>
                </a:cubicBezTo>
                <a:cubicBezTo>
                  <a:pt x="1131951" y="399771"/>
                  <a:pt x="1137761" y="406820"/>
                  <a:pt x="1143953" y="411201"/>
                </a:cubicBezTo>
                <a:cubicBezTo>
                  <a:pt x="1143857" y="413297"/>
                  <a:pt x="1143953" y="415487"/>
                  <a:pt x="1143953" y="417678"/>
                </a:cubicBezTo>
                <a:close/>
                <a:moveTo>
                  <a:pt x="299657" y="105735"/>
                </a:moveTo>
                <a:cubicBezTo>
                  <a:pt x="293275" y="110021"/>
                  <a:pt x="287465" y="116307"/>
                  <a:pt x="280511" y="117927"/>
                </a:cubicBezTo>
                <a:cubicBezTo>
                  <a:pt x="272034" y="120022"/>
                  <a:pt x="263081" y="109354"/>
                  <a:pt x="264414" y="100591"/>
                </a:cubicBezTo>
                <a:cubicBezTo>
                  <a:pt x="265843" y="90971"/>
                  <a:pt x="272320" y="83827"/>
                  <a:pt x="281654" y="85827"/>
                </a:cubicBezTo>
                <a:cubicBezTo>
                  <a:pt x="288417" y="87256"/>
                  <a:pt x="293846" y="94590"/>
                  <a:pt x="299942" y="99258"/>
                </a:cubicBezTo>
                <a:cubicBezTo>
                  <a:pt x="299752" y="101448"/>
                  <a:pt x="299752" y="103544"/>
                  <a:pt x="299657" y="105735"/>
                </a:cubicBezTo>
                <a:close/>
                <a:moveTo>
                  <a:pt x="1627156" y="911645"/>
                </a:moveTo>
                <a:cubicBezTo>
                  <a:pt x="1621060" y="916312"/>
                  <a:pt x="1615631" y="922884"/>
                  <a:pt x="1608773" y="925075"/>
                </a:cubicBezTo>
                <a:cubicBezTo>
                  <a:pt x="1600486" y="927742"/>
                  <a:pt x="1590961" y="917741"/>
                  <a:pt x="1591532" y="908787"/>
                </a:cubicBezTo>
                <a:cubicBezTo>
                  <a:pt x="1592199" y="898977"/>
                  <a:pt x="1598390" y="891642"/>
                  <a:pt x="1607820" y="892976"/>
                </a:cubicBezTo>
                <a:cubicBezTo>
                  <a:pt x="1614678" y="894023"/>
                  <a:pt x="1620584" y="900881"/>
                  <a:pt x="1626965" y="905168"/>
                </a:cubicBezTo>
                <a:cubicBezTo>
                  <a:pt x="1627061" y="907359"/>
                  <a:pt x="1627156" y="909549"/>
                  <a:pt x="1627156" y="911645"/>
                </a:cubicBezTo>
                <a:close/>
                <a:moveTo>
                  <a:pt x="457486" y="125356"/>
                </a:moveTo>
                <a:cubicBezTo>
                  <a:pt x="455771" y="140120"/>
                  <a:pt x="450437" y="146883"/>
                  <a:pt x="439769" y="146787"/>
                </a:cubicBezTo>
                <a:cubicBezTo>
                  <a:pt x="429959" y="146692"/>
                  <a:pt x="423577" y="140501"/>
                  <a:pt x="423386" y="130690"/>
                </a:cubicBezTo>
                <a:cubicBezTo>
                  <a:pt x="423196" y="120117"/>
                  <a:pt x="429863" y="112593"/>
                  <a:pt x="440055" y="114021"/>
                </a:cubicBezTo>
                <a:cubicBezTo>
                  <a:pt x="446913" y="115069"/>
                  <a:pt x="452723" y="122118"/>
                  <a:pt x="457486" y="125356"/>
                </a:cubicBezTo>
                <a:close/>
                <a:moveTo>
                  <a:pt x="1561624" y="818871"/>
                </a:moveTo>
                <a:cubicBezTo>
                  <a:pt x="1555337" y="823158"/>
                  <a:pt x="1549527" y="829539"/>
                  <a:pt x="1542574" y="831349"/>
                </a:cubicBezTo>
                <a:cubicBezTo>
                  <a:pt x="1534192" y="833540"/>
                  <a:pt x="1525048" y="823062"/>
                  <a:pt x="1526191" y="814204"/>
                </a:cubicBezTo>
                <a:cubicBezTo>
                  <a:pt x="1527524" y="804488"/>
                  <a:pt x="1533811" y="797345"/>
                  <a:pt x="1543241" y="799250"/>
                </a:cubicBezTo>
                <a:cubicBezTo>
                  <a:pt x="1550003" y="800583"/>
                  <a:pt x="1555528" y="807822"/>
                  <a:pt x="1561719" y="812394"/>
                </a:cubicBezTo>
                <a:cubicBezTo>
                  <a:pt x="1561719" y="814585"/>
                  <a:pt x="1561719" y="816680"/>
                  <a:pt x="1561624" y="818871"/>
                </a:cubicBezTo>
                <a:close/>
                <a:moveTo>
                  <a:pt x="1266920" y="541218"/>
                </a:moveTo>
                <a:cubicBezTo>
                  <a:pt x="1262444" y="535026"/>
                  <a:pt x="1255300" y="529406"/>
                  <a:pt x="1254157" y="522644"/>
                </a:cubicBezTo>
                <a:cubicBezTo>
                  <a:pt x="1252538" y="513214"/>
                  <a:pt x="1259777" y="506546"/>
                  <a:pt x="1269587" y="506356"/>
                </a:cubicBezTo>
                <a:cubicBezTo>
                  <a:pt x="1279398" y="506166"/>
                  <a:pt x="1286828" y="512643"/>
                  <a:pt x="1285589" y="522072"/>
                </a:cubicBezTo>
                <a:cubicBezTo>
                  <a:pt x="1284637" y="528835"/>
                  <a:pt x="1277779" y="534741"/>
                  <a:pt x="1273493" y="541122"/>
                </a:cubicBezTo>
                <a:cubicBezTo>
                  <a:pt x="1271302" y="541122"/>
                  <a:pt x="1269111" y="541218"/>
                  <a:pt x="1266920" y="541218"/>
                </a:cubicBezTo>
                <a:close/>
                <a:moveTo>
                  <a:pt x="538448" y="147835"/>
                </a:moveTo>
                <a:cubicBezTo>
                  <a:pt x="532257" y="152217"/>
                  <a:pt x="526542" y="158694"/>
                  <a:pt x="519589" y="160598"/>
                </a:cubicBezTo>
                <a:cubicBezTo>
                  <a:pt x="511207" y="162885"/>
                  <a:pt x="501968" y="152597"/>
                  <a:pt x="503015" y="143739"/>
                </a:cubicBezTo>
                <a:cubicBezTo>
                  <a:pt x="504158" y="134024"/>
                  <a:pt x="510445" y="126785"/>
                  <a:pt x="519875" y="128595"/>
                </a:cubicBezTo>
                <a:cubicBezTo>
                  <a:pt x="526637" y="129833"/>
                  <a:pt x="532352" y="136977"/>
                  <a:pt x="538544" y="141453"/>
                </a:cubicBezTo>
                <a:cubicBezTo>
                  <a:pt x="538544" y="143549"/>
                  <a:pt x="538544" y="145644"/>
                  <a:pt x="538448" y="147835"/>
                </a:cubicBezTo>
                <a:close/>
                <a:moveTo>
                  <a:pt x="355664" y="98495"/>
                </a:moveTo>
                <a:cubicBezTo>
                  <a:pt x="370332" y="100305"/>
                  <a:pt x="377190" y="105639"/>
                  <a:pt x="377000" y="116307"/>
                </a:cubicBezTo>
                <a:cubicBezTo>
                  <a:pt x="376904" y="126118"/>
                  <a:pt x="370618" y="132404"/>
                  <a:pt x="360807" y="132595"/>
                </a:cubicBezTo>
                <a:cubicBezTo>
                  <a:pt x="350234" y="132690"/>
                  <a:pt x="342710" y="125928"/>
                  <a:pt x="344234" y="115831"/>
                </a:cubicBezTo>
                <a:cubicBezTo>
                  <a:pt x="345281" y="109068"/>
                  <a:pt x="352425" y="103163"/>
                  <a:pt x="355664" y="98495"/>
                </a:cubicBezTo>
                <a:close/>
                <a:moveTo>
                  <a:pt x="1495901" y="724097"/>
                </a:moveTo>
                <a:cubicBezTo>
                  <a:pt x="1489805" y="728574"/>
                  <a:pt x="1484281" y="735718"/>
                  <a:pt x="1477613" y="736861"/>
                </a:cubicBezTo>
                <a:cubicBezTo>
                  <a:pt x="1468184" y="738480"/>
                  <a:pt x="1460373" y="730860"/>
                  <a:pt x="1462088" y="721526"/>
                </a:cubicBezTo>
                <a:cubicBezTo>
                  <a:pt x="1463231" y="715430"/>
                  <a:pt x="1471041" y="706857"/>
                  <a:pt x="1476470" y="706381"/>
                </a:cubicBezTo>
                <a:cubicBezTo>
                  <a:pt x="1482471" y="705905"/>
                  <a:pt x="1489139" y="713334"/>
                  <a:pt x="1495616" y="717335"/>
                </a:cubicBezTo>
                <a:cubicBezTo>
                  <a:pt x="1495711" y="719621"/>
                  <a:pt x="1495806" y="721812"/>
                  <a:pt x="1495901" y="724097"/>
                </a:cubicBezTo>
                <a:close/>
                <a:moveTo>
                  <a:pt x="595789" y="177077"/>
                </a:moveTo>
                <a:cubicBezTo>
                  <a:pt x="591598" y="170886"/>
                  <a:pt x="584645" y="164980"/>
                  <a:pt x="583692" y="158312"/>
                </a:cubicBezTo>
                <a:cubicBezTo>
                  <a:pt x="582454" y="148883"/>
                  <a:pt x="590360" y="141358"/>
                  <a:pt x="599599" y="143454"/>
                </a:cubicBezTo>
                <a:cubicBezTo>
                  <a:pt x="605600" y="144787"/>
                  <a:pt x="613886" y="152979"/>
                  <a:pt x="614077" y="158408"/>
                </a:cubicBezTo>
                <a:cubicBezTo>
                  <a:pt x="614363" y="164409"/>
                  <a:pt x="606647" y="170790"/>
                  <a:pt x="602456" y="177077"/>
                </a:cubicBezTo>
                <a:cubicBezTo>
                  <a:pt x="600266" y="177077"/>
                  <a:pt x="598075" y="177077"/>
                  <a:pt x="595789" y="177077"/>
                </a:cubicBezTo>
                <a:close/>
                <a:moveTo>
                  <a:pt x="219456" y="91447"/>
                </a:moveTo>
                <a:cubicBezTo>
                  <a:pt x="213170" y="95543"/>
                  <a:pt x="207074" y="102305"/>
                  <a:pt x="200406" y="103068"/>
                </a:cubicBezTo>
                <a:cubicBezTo>
                  <a:pt x="190976" y="104020"/>
                  <a:pt x="183547" y="96019"/>
                  <a:pt x="185928" y="86780"/>
                </a:cubicBezTo>
                <a:cubicBezTo>
                  <a:pt x="187452" y="80779"/>
                  <a:pt x="195834" y="72778"/>
                  <a:pt x="201263" y="72683"/>
                </a:cubicBezTo>
                <a:cubicBezTo>
                  <a:pt x="207264" y="72587"/>
                  <a:pt x="213551" y="80398"/>
                  <a:pt x="219647" y="84779"/>
                </a:cubicBezTo>
                <a:cubicBezTo>
                  <a:pt x="219551" y="86970"/>
                  <a:pt x="219551" y="89161"/>
                  <a:pt x="219456" y="91447"/>
                </a:cubicBezTo>
                <a:close/>
                <a:moveTo>
                  <a:pt x="1691354" y="1003752"/>
                </a:moveTo>
                <a:cubicBezTo>
                  <a:pt x="1685068" y="1007657"/>
                  <a:pt x="1678496" y="1015086"/>
                  <a:pt x="1672590" y="1014610"/>
                </a:cubicBezTo>
                <a:cubicBezTo>
                  <a:pt x="1667256" y="1014134"/>
                  <a:pt x="1659541" y="1005561"/>
                  <a:pt x="1658588" y="999561"/>
                </a:cubicBezTo>
                <a:cubicBezTo>
                  <a:pt x="1656969" y="990131"/>
                  <a:pt x="1664875" y="983082"/>
                  <a:pt x="1674400" y="984892"/>
                </a:cubicBezTo>
                <a:cubicBezTo>
                  <a:pt x="1680686" y="986130"/>
                  <a:pt x="1685830" y="992988"/>
                  <a:pt x="1691450" y="997275"/>
                </a:cubicBezTo>
                <a:cubicBezTo>
                  <a:pt x="1691450" y="999465"/>
                  <a:pt x="1691450" y="1001656"/>
                  <a:pt x="1691354" y="1003752"/>
                </a:cubicBezTo>
                <a:close/>
                <a:moveTo>
                  <a:pt x="984123" y="289186"/>
                </a:moveTo>
                <a:cubicBezTo>
                  <a:pt x="987743" y="295187"/>
                  <a:pt x="993743" y="300902"/>
                  <a:pt x="994601" y="307188"/>
                </a:cubicBezTo>
                <a:cubicBezTo>
                  <a:pt x="995744" y="316428"/>
                  <a:pt x="988790" y="321857"/>
                  <a:pt x="979361" y="321476"/>
                </a:cubicBezTo>
                <a:cubicBezTo>
                  <a:pt x="969836" y="321095"/>
                  <a:pt x="963549" y="314904"/>
                  <a:pt x="965454" y="305950"/>
                </a:cubicBezTo>
                <a:cubicBezTo>
                  <a:pt x="966788" y="299663"/>
                  <a:pt x="973265" y="294520"/>
                  <a:pt x="977551" y="288900"/>
                </a:cubicBezTo>
                <a:cubicBezTo>
                  <a:pt x="979646" y="288996"/>
                  <a:pt x="981932" y="289091"/>
                  <a:pt x="984123" y="289186"/>
                </a:cubicBezTo>
                <a:close/>
                <a:moveTo>
                  <a:pt x="1755648" y="1097859"/>
                </a:moveTo>
                <a:cubicBezTo>
                  <a:pt x="1750028" y="1101383"/>
                  <a:pt x="1744790" y="1107003"/>
                  <a:pt x="1738884" y="1107955"/>
                </a:cubicBezTo>
                <a:cubicBezTo>
                  <a:pt x="1729454" y="1109289"/>
                  <a:pt x="1724025" y="1102812"/>
                  <a:pt x="1724406" y="1093191"/>
                </a:cubicBezTo>
                <a:cubicBezTo>
                  <a:pt x="1724787" y="1083476"/>
                  <a:pt x="1731074" y="1077666"/>
                  <a:pt x="1740122" y="1079761"/>
                </a:cubicBezTo>
                <a:cubicBezTo>
                  <a:pt x="1745932" y="1081095"/>
                  <a:pt x="1750695" y="1087286"/>
                  <a:pt x="1755934" y="1091286"/>
                </a:cubicBezTo>
                <a:cubicBezTo>
                  <a:pt x="1755839" y="1093477"/>
                  <a:pt x="1755743" y="1095668"/>
                  <a:pt x="1755648" y="1097859"/>
                </a:cubicBezTo>
                <a:close/>
                <a:moveTo>
                  <a:pt x="1415415" y="610750"/>
                </a:moveTo>
                <a:cubicBezTo>
                  <a:pt x="1419130" y="616179"/>
                  <a:pt x="1425035" y="621228"/>
                  <a:pt x="1426083" y="627133"/>
                </a:cubicBezTo>
                <a:cubicBezTo>
                  <a:pt x="1427798" y="636372"/>
                  <a:pt x="1421606" y="642183"/>
                  <a:pt x="1411891" y="642183"/>
                </a:cubicBezTo>
                <a:cubicBezTo>
                  <a:pt x="1402175" y="642183"/>
                  <a:pt x="1396079" y="636277"/>
                  <a:pt x="1397889" y="627038"/>
                </a:cubicBezTo>
                <a:cubicBezTo>
                  <a:pt x="1399032" y="621132"/>
                  <a:pt x="1404938" y="616179"/>
                  <a:pt x="1408748" y="610750"/>
                </a:cubicBezTo>
                <a:cubicBezTo>
                  <a:pt x="1411034" y="610655"/>
                  <a:pt x="1413224" y="610750"/>
                  <a:pt x="1415415" y="610750"/>
                </a:cubicBezTo>
                <a:close/>
                <a:moveTo>
                  <a:pt x="120777" y="90304"/>
                </a:moveTo>
                <a:cubicBezTo>
                  <a:pt x="117158" y="84779"/>
                  <a:pt x="111347" y="79636"/>
                  <a:pt x="110395" y="73730"/>
                </a:cubicBezTo>
                <a:cubicBezTo>
                  <a:pt x="108871" y="64396"/>
                  <a:pt x="115253" y="58776"/>
                  <a:pt x="124873" y="58967"/>
                </a:cubicBezTo>
                <a:cubicBezTo>
                  <a:pt x="134588" y="59157"/>
                  <a:pt x="140494" y="65253"/>
                  <a:pt x="138589" y="74397"/>
                </a:cubicBezTo>
                <a:cubicBezTo>
                  <a:pt x="137351" y="80303"/>
                  <a:pt x="131255" y="85161"/>
                  <a:pt x="127349" y="90495"/>
                </a:cubicBezTo>
                <a:cubicBezTo>
                  <a:pt x="125159" y="90399"/>
                  <a:pt x="122968" y="90304"/>
                  <a:pt x="120777" y="90304"/>
                </a:cubicBezTo>
                <a:close/>
                <a:moveTo>
                  <a:pt x="693325" y="176124"/>
                </a:moveTo>
                <a:cubicBezTo>
                  <a:pt x="687515" y="180125"/>
                  <a:pt x="682181" y="186411"/>
                  <a:pt x="675894" y="187459"/>
                </a:cubicBezTo>
                <a:cubicBezTo>
                  <a:pt x="666750" y="189078"/>
                  <a:pt x="660940" y="182506"/>
                  <a:pt x="660845" y="172981"/>
                </a:cubicBezTo>
                <a:cubicBezTo>
                  <a:pt x="660749" y="163456"/>
                  <a:pt x="666560" y="156788"/>
                  <a:pt x="675704" y="158312"/>
                </a:cubicBezTo>
                <a:cubicBezTo>
                  <a:pt x="681990" y="159360"/>
                  <a:pt x="687515" y="165552"/>
                  <a:pt x="693325" y="169457"/>
                </a:cubicBezTo>
                <a:cubicBezTo>
                  <a:pt x="693325" y="171647"/>
                  <a:pt x="693325" y="173934"/>
                  <a:pt x="693325" y="176124"/>
                </a:cubicBezTo>
                <a:close/>
                <a:moveTo>
                  <a:pt x="772097" y="189745"/>
                </a:moveTo>
                <a:cubicBezTo>
                  <a:pt x="766763" y="193650"/>
                  <a:pt x="761143" y="200889"/>
                  <a:pt x="756190" y="200413"/>
                </a:cubicBezTo>
                <a:cubicBezTo>
                  <a:pt x="750856" y="199937"/>
                  <a:pt x="746284" y="192221"/>
                  <a:pt x="741331" y="187650"/>
                </a:cubicBezTo>
                <a:cubicBezTo>
                  <a:pt x="745903" y="182696"/>
                  <a:pt x="749903" y="174600"/>
                  <a:pt x="755142" y="173743"/>
                </a:cubicBezTo>
                <a:cubicBezTo>
                  <a:pt x="760095" y="172886"/>
                  <a:pt x="766286" y="179744"/>
                  <a:pt x="771906" y="183173"/>
                </a:cubicBezTo>
                <a:cubicBezTo>
                  <a:pt x="771906" y="185363"/>
                  <a:pt x="772001" y="187554"/>
                  <a:pt x="772097" y="189745"/>
                </a:cubicBezTo>
                <a:close/>
                <a:moveTo>
                  <a:pt x="1871567" y="1361796"/>
                </a:moveTo>
                <a:cubicBezTo>
                  <a:pt x="1865948" y="1365225"/>
                  <a:pt x="1860042" y="1371702"/>
                  <a:pt x="1854708" y="1371226"/>
                </a:cubicBezTo>
                <a:cubicBezTo>
                  <a:pt x="1849946" y="1370845"/>
                  <a:pt x="1841659" y="1362177"/>
                  <a:pt x="1842326" y="1358463"/>
                </a:cubicBezTo>
                <a:cubicBezTo>
                  <a:pt x="1843278" y="1353033"/>
                  <a:pt x="1850422" y="1345509"/>
                  <a:pt x="1855661" y="1344937"/>
                </a:cubicBezTo>
                <a:cubicBezTo>
                  <a:pt x="1860518" y="1344366"/>
                  <a:pt x="1866424" y="1351605"/>
                  <a:pt x="1871758" y="1355319"/>
                </a:cubicBezTo>
                <a:cubicBezTo>
                  <a:pt x="1871663" y="1357510"/>
                  <a:pt x="1871567" y="1359701"/>
                  <a:pt x="1871567" y="1361796"/>
                </a:cubicBezTo>
                <a:close/>
                <a:moveTo>
                  <a:pt x="1907096" y="1551153"/>
                </a:moveTo>
                <a:cubicBezTo>
                  <a:pt x="1900428" y="1542105"/>
                  <a:pt x="1893380" y="1536675"/>
                  <a:pt x="1893761" y="1532008"/>
                </a:cubicBezTo>
                <a:cubicBezTo>
                  <a:pt x="1894237" y="1526960"/>
                  <a:pt x="1901762" y="1522578"/>
                  <a:pt x="1906143" y="1517911"/>
                </a:cubicBezTo>
                <a:cubicBezTo>
                  <a:pt x="1910810" y="1522293"/>
                  <a:pt x="1918526" y="1526293"/>
                  <a:pt x="1919288" y="1531341"/>
                </a:cubicBezTo>
                <a:cubicBezTo>
                  <a:pt x="1919954" y="1535913"/>
                  <a:pt x="1913287" y="1541723"/>
                  <a:pt x="1907096" y="1551153"/>
                </a:cubicBezTo>
                <a:close/>
                <a:moveTo>
                  <a:pt x="64580" y="59348"/>
                </a:moveTo>
                <a:cubicBezTo>
                  <a:pt x="55531" y="65729"/>
                  <a:pt x="49530" y="73064"/>
                  <a:pt x="45244" y="72111"/>
                </a:cubicBezTo>
                <a:cubicBezTo>
                  <a:pt x="39719" y="70968"/>
                  <a:pt x="35624" y="63253"/>
                  <a:pt x="30956" y="58300"/>
                </a:cubicBezTo>
                <a:cubicBezTo>
                  <a:pt x="35719" y="53919"/>
                  <a:pt x="40291" y="46489"/>
                  <a:pt x="45339" y="46108"/>
                </a:cubicBezTo>
                <a:cubicBezTo>
                  <a:pt x="50292" y="45822"/>
                  <a:pt x="55721" y="52871"/>
                  <a:pt x="64580" y="59348"/>
                </a:cubicBezTo>
                <a:close/>
                <a:moveTo>
                  <a:pt x="1224153" y="429680"/>
                </a:moveTo>
                <a:cubicBezTo>
                  <a:pt x="1214914" y="435680"/>
                  <a:pt x="1208627" y="442729"/>
                  <a:pt x="1204436" y="441681"/>
                </a:cubicBezTo>
                <a:cubicBezTo>
                  <a:pt x="1199007" y="440253"/>
                  <a:pt x="1195197" y="432442"/>
                  <a:pt x="1190720" y="427298"/>
                </a:cubicBezTo>
                <a:cubicBezTo>
                  <a:pt x="1195673" y="423108"/>
                  <a:pt x="1200531" y="415869"/>
                  <a:pt x="1205579" y="415678"/>
                </a:cubicBezTo>
                <a:cubicBezTo>
                  <a:pt x="1210437" y="415583"/>
                  <a:pt x="1215581" y="422822"/>
                  <a:pt x="1224153" y="429680"/>
                </a:cubicBezTo>
                <a:close/>
                <a:moveTo>
                  <a:pt x="1074706" y="323952"/>
                </a:moveTo>
                <a:cubicBezTo>
                  <a:pt x="1069467" y="327286"/>
                  <a:pt x="1063562" y="333858"/>
                  <a:pt x="1058990" y="333096"/>
                </a:cubicBezTo>
                <a:cubicBezTo>
                  <a:pt x="1054132" y="332239"/>
                  <a:pt x="1047845" y="324810"/>
                  <a:pt x="1047179" y="319571"/>
                </a:cubicBezTo>
                <a:cubicBezTo>
                  <a:pt x="1046702" y="316142"/>
                  <a:pt x="1055084" y="308331"/>
                  <a:pt x="1059561" y="308236"/>
                </a:cubicBezTo>
                <a:cubicBezTo>
                  <a:pt x="1064609" y="308141"/>
                  <a:pt x="1069753" y="314522"/>
                  <a:pt x="1074896" y="318142"/>
                </a:cubicBezTo>
                <a:cubicBezTo>
                  <a:pt x="1074801" y="320142"/>
                  <a:pt x="1074801" y="322047"/>
                  <a:pt x="1074706" y="323952"/>
                </a:cubicBezTo>
                <a:close/>
                <a:moveTo>
                  <a:pt x="835533" y="216510"/>
                </a:moveTo>
                <a:cubicBezTo>
                  <a:pt x="829342" y="208509"/>
                  <a:pt x="822770" y="203652"/>
                  <a:pt x="823055" y="199175"/>
                </a:cubicBezTo>
                <a:cubicBezTo>
                  <a:pt x="823341" y="194508"/>
                  <a:pt x="830104" y="190126"/>
                  <a:pt x="834009" y="185649"/>
                </a:cubicBezTo>
                <a:cubicBezTo>
                  <a:pt x="838676" y="189936"/>
                  <a:pt x="845820" y="193555"/>
                  <a:pt x="847058" y="198603"/>
                </a:cubicBezTo>
                <a:cubicBezTo>
                  <a:pt x="847916" y="202509"/>
                  <a:pt x="841248" y="208128"/>
                  <a:pt x="835533" y="216510"/>
                </a:cubicBezTo>
                <a:close/>
                <a:moveTo>
                  <a:pt x="1806512" y="1172249"/>
                </a:moveTo>
                <a:cubicBezTo>
                  <a:pt x="1810131" y="1177297"/>
                  <a:pt x="1817084" y="1182726"/>
                  <a:pt x="1816608" y="1187298"/>
                </a:cubicBezTo>
                <a:cubicBezTo>
                  <a:pt x="1816037" y="1192251"/>
                  <a:pt x="1808988" y="1199014"/>
                  <a:pt x="1803845" y="1199967"/>
                </a:cubicBezTo>
                <a:cubicBezTo>
                  <a:pt x="1800320" y="1200633"/>
                  <a:pt x="1792129" y="1192823"/>
                  <a:pt x="1791748" y="1188441"/>
                </a:cubicBezTo>
                <a:cubicBezTo>
                  <a:pt x="1791367" y="1183393"/>
                  <a:pt x="1797368" y="1177869"/>
                  <a:pt x="1800606" y="1172535"/>
                </a:cubicBezTo>
                <a:cubicBezTo>
                  <a:pt x="1802606" y="1172344"/>
                  <a:pt x="1804607" y="1172249"/>
                  <a:pt x="1806512" y="1172249"/>
                </a:cubicBezTo>
                <a:close/>
                <a:moveTo>
                  <a:pt x="1343882" y="549123"/>
                </a:moveTo>
                <a:cubicBezTo>
                  <a:pt x="1340358" y="543980"/>
                  <a:pt x="1333595" y="538360"/>
                  <a:pt x="1334262" y="533788"/>
                </a:cubicBezTo>
                <a:cubicBezTo>
                  <a:pt x="1334929" y="528835"/>
                  <a:pt x="1342168" y="522358"/>
                  <a:pt x="1347311" y="521501"/>
                </a:cubicBezTo>
                <a:cubicBezTo>
                  <a:pt x="1350740" y="520929"/>
                  <a:pt x="1358837" y="528930"/>
                  <a:pt x="1359027" y="533407"/>
                </a:cubicBezTo>
                <a:cubicBezTo>
                  <a:pt x="1359313" y="538455"/>
                  <a:pt x="1353122" y="543885"/>
                  <a:pt x="1349693" y="549123"/>
                </a:cubicBezTo>
                <a:cubicBezTo>
                  <a:pt x="1347788" y="549123"/>
                  <a:pt x="1345882" y="549123"/>
                  <a:pt x="1343882" y="549123"/>
                </a:cubicBezTo>
                <a:close/>
                <a:moveTo>
                  <a:pt x="914210" y="196889"/>
                </a:moveTo>
                <a:cubicBezTo>
                  <a:pt x="919544" y="204223"/>
                  <a:pt x="925163" y="208509"/>
                  <a:pt x="924877" y="212319"/>
                </a:cubicBezTo>
                <a:cubicBezTo>
                  <a:pt x="924497" y="216320"/>
                  <a:pt x="918496" y="219844"/>
                  <a:pt x="914972" y="223654"/>
                </a:cubicBezTo>
                <a:cubicBezTo>
                  <a:pt x="911257" y="220130"/>
                  <a:pt x="904970" y="216987"/>
                  <a:pt x="904399" y="212986"/>
                </a:cubicBezTo>
                <a:cubicBezTo>
                  <a:pt x="903827" y="209176"/>
                  <a:pt x="909257" y="204509"/>
                  <a:pt x="914210" y="196889"/>
                </a:cubicBezTo>
                <a:close/>
                <a:moveTo>
                  <a:pt x="1704785" y="920503"/>
                </a:moveTo>
                <a:cubicBezTo>
                  <a:pt x="1696307" y="926028"/>
                  <a:pt x="1691354" y="931743"/>
                  <a:pt x="1687449" y="931076"/>
                </a:cubicBezTo>
                <a:cubicBezTo>
                  <a:pt x="1683258" y="930409"/>
                  <a:pt x="1677829" y="924122"/>
                  <a:pt x="1677067" y="919551"/>
                </a:cubicBezTo>
                <a:cubicBezTo>
                  <a:pt x="1676591" y="916693"/>
                  <a:pt x="1683639" y="909835"/>
                  <a:pt x="1687449" y="909740"/>
                </a:cubicBezTo>
                <a:cubicBezTo>
                  <a:pt x="1691831" y="909645"/>
                  <a:pt x="1696403" y="914979"/>
                  <a:pt x="1704785" y="920503"/>
                </a:cubicBezTo>
                <a:close/>
                <a:moveTo>
                  <a:pt x="1280827" y="458731"/>
                </a:moveTo>
                <a:cubicBezTo>
                  <a:pt x="1275874" y="451111"/>
                  <a:pt x="1270540" y="446444"/>
                  <a:pt x="1271111" y="442634"/>
                </a:cubicBezTo>
                <a:cubicBezTo>
                  <a:pt x="1271683" y="438633"/>
                  <a:pt x="1277874" y="435490"/>
                  <a:pt x="1281684" y="431966"/>
                </a:cubicBezTo>
                <a:cubicBezTo>
                  <a:pt x="1285208" y="435680"/>
                  <a:pt x="1291209" y="439300"/>
                  <a:pt x="1291590" y="443301"/>
                </a:cubicBezTo>
                <a:cubicBezTo>
                  <a:pt x="1291781" y="447111"/>
                  <a:pt x="1286161" y="451397"/>
                  <a:pt x="1280827" y="458731"/>
                </a:cubicBezTo>
                <a:close/>
                <a:moveTo>
                  <a:pt x="1574006" y="735337"/>
                </a:moveTo>
                <a:cubicBezTo>
                  <a:pt x="1565720" y="741052"/>
                  <a:pt x="1560862" y="746862"/>
                  <a:pt x="1556957" y="746291"/>
                </a:cubicBezTo>
                <a:cubicBezTo>
                  <a:pt x="1552766" y="745719"/>
                  <a:pt x="1547146" y="739528"/>
                  <a:pt x="1546289" y="735051"/>
                </a:cubicBezTo>
                <a:cubicBezTo>
                  <a:pt x="1545717" y="732194"/>
                  <a:pt x="1552575" y="725145"/>
                  <a:pt x="1556385" y="724955"/>
                </a:cubicBezTo>
                <a:cubicBezTo>
                  <a:pt x="1560767" y="724764"/>
                  <a:pt x="1565434" y="730003"/>
                  <a:pt x="1574006" y="735337"/>
                </a:cubicBezTo>
                <a:close/>
                <a:moveTo>
                  <a:pt x="1621536" y="812585"/>
                </a:moveTo>
                <a:cubicBezTo>
                  <a:pt x="1627442" y="820205"/>
                  <a:pt x="1633823" y="824967"/>
                  <a:pt x="1633157" y="828492"/>
                </a:cubicBezTo>
                <a:cubicBezTo>
                  <a:pt x="1632299" y="833254"/>
                  <a:pt x="1626013" y="836969"/>
                  <a:pt x="1622107" y="841160"/>
                </a:cubicBezTo>
                <a:cubicBezTo>
                  <a:pt x="1618298" y="837350"/>
                  <a:pt x="1611916" y="833826"/>
                  <a:pt x="1611440" y="829635"/>
                </a:cubicBezTo>
                <a:cubicBezTo>
                  <a:pt x="1610868" y="825539"/>
                  <a:pt x="1616393" y="820681"/>
                  <a:pt x="1621536" y="812585"/>
                </a:cubicBezTo>
                <a:close/>
                <a:moveTo>
                  <a:pt x="453676" y="64777"/>
                </a:moveTo>
                <a:cubicBezTo>
                  <a:pt x="449294" y="58205"/>
                  <a:pt x="444056" y="53633"/>
                  <a:pt x="444818" y="50775"/>
                </a:cubicBezTo>
                <a:cubicBezTo>
                  <a:pt x="445961" y="46775"/>
                  <a:pt x="451580" y="43917"/>
                  <a:pt x="455200" y="40679"/>
                </a:cubicBezTo>
                <a:cubicBezTo>
                  <a:pt x="458153" y="44203"/>
                  <a:pt x="463391" y="47727"/>
                  <a:pt x="463487" y="51442"/>
                </a:cubicBezTo>
                <a:cubicBezTo>
                  <a:pt x="463677" y="54871"/>
                  <a:pt x="458534" y="58586"/>
                  <a:pt x="453676" y="64777"/>
                </a:cubicBezTo>
                <a:close/>
                <a:moveTo>
                  <a:pt x="1490663" y="657327"/>
                </a:moveTo>
                <a:cubicBezTo>
                  <a:pt x="1486091" y="649517"/>
                  <a:pt x="1480947" y="644659"/>
                  <a:pt x="1481709" y="641039"/>
                </a:cubicBezTo>
                <a:cubicBezTo>
                  <a:pt x="1482566" y="637229"/>
                  <a:pt x="1488662" y="632658"/>
                  <a:pt x="1492949" y="632181"/>
                </a:cubicBezTo>
                <a:cubicBezTo>
                  <a:pt x="1495616" y="631896"/>
                  <a:pt x="1501616" y="638754"/>
                  <a:pt x="1501426" y="642183"/>
                </a:cubicBezTo>
                <a:cubicBezTo>
                  <a:pt x="1501331" y="646278"/>
                  <a:pt x="1496187" y="650088"/>
                  <a:pt x="1490663" y="657327"/>
                </a:cubicBezTo>
                <a:close/>
                <a:moveTo>
                  <a:pt x="1936242" y="1451046"/>
                </a:moveTo>
                <a:cubicBezTo>
                  <a:pt x="1929003" y="1456475"/>
                  <a:pt x="1924717" y="1462095"/>
                  <a:pt x="1921097" y="1461714"/>
                </a:cubicBezTo>
                <a:cubicBezTo>
                  <a:pt x="1917192" y="1461333"/>
                  <a:pt x="1911858" y="1455713"/>
                  <a:pt x="1910906" y="1451617"/>
                </a:cubicBezTo>
                <a:cubicBezTo>
                  <a:pt x="1910334" y="1448950"/>
                  <a:pt x="1916430" y="1442187"/>
                  <a:pt x="1919859" y="1441997"/>
                </a:cubicBezTo>
                <a:cubicBezTo>
                  <a:pt x="1923955" y="1441711"/>
                  <a:pt x="1928432" y="1446473"/>
                  <a:pt x="1936242" y="1451046"/>
                </a:cubicBezTo>
                <a:close/>
                <a:moveTo>
                  <a:pt x="1154621" y="335382"/>
                </a:moveTo>
                <a:cubicBezTo>
                  <a:pt x="1146905" y="340240"/>
                  <a:pt x="1142238" y="345479"/>
                  <a:pt x="1138619" y="344812"/>
                </a:cubicBezTo>
                <a:cubicBezTo>
                  <a:pt x="1134713" y="344050"/>
                  <a:pt x="1129951" y="338049"/>
                  <a:pt x="1129284" y="333858"/>
                </a:cubicBezTo>
                <a:cubicBezTo>
                  <a:pt x="1128903" y="331287"/>
                  <a:pt x="1135571" y="325000"/>
                  <a:pt x="1139095" y="325095"/>
                </a:cubicBezTo>
                <a:cubicBezTo>
                  <a:pt x="1143191" y="325095"/>
                  <a:pt x="1147286" y="330144"/>
                  <a:pt x="1154621" y="335382"/>
                </a:cubicBezTo>
                <a:close/>
                <a:moveTo>
                  <a:pt x="1854137" y="1282263"/>
                </a:moveTo>
                <a:cubicBezTo>
                  <a:pt x="1861376" y="1276833"/>
                  <a:pt x="1865186" y="1271690"/>
                  <a:pt x="1869377" y="1271499"/>
                </a:cubicBezTo>
                <a:cubicBezTo>
                  <a:pt x="1872806" y="1271309"/>
                  <a:pt x="1879664" y="1277310"/>
                  <a:pt x="1879378" y="1279977"/>
                </a:cubicBezTo>
                <a:cubicBezTo>
                  <a:pt x="1878902" y="1284263"/>
                  <a:pt x="1874330" y="1290454"/>
                  <a:pt x="1870520" y="1291216"/>
                </a:cubicBezTo>
                <a:cubicBezTo>
                  <a:pt x="1866900" y="1291978"/>
                  <a:pt x="1861947" y="1286835"/>
                  <a:pt x="1854137" y="1282263"/>
                </a:cubicBezTo>
                <a:close/>
                <a:moveTo>
                  <a:pt x="1768507" y="1013943"/>
                </a:moveTo>
                <a:cubicBezTo>
                  <a:pt x="1761077" y="1019087"/>
                  <a:pt x="1756601" y="1024516"/>
                  <a:pt x="1752981" y="1024040"/>
                </a:cubicBezTo>
                <a:cubicBezTo>
                  <a:pt x="1749076" y="1023468"/>
                  <a:pt x="1744028" y="1017753"/>
                  <a:pt x="1743170" y="1013562"/>
                </a:cubicBezTo>
                <a:cubicBezTo>
                  <a:pt x="1742694" y="1010991"/>
                  <a:pt x="1749076" y="1004418"/>
                  <a:pt x="1752505" y="1004323"/>
                </a:cubicBezTo>
                <a:cubicBezTo>
                  <a:pt x="1756696" y="1004228"/>
                  <a:pt x="1760982" y="1008990"/>
                  <a:pt x="1768507" y="1013943"/>
                </a:cubicBezTo>
                <a:close/>
                <a:moveTo>
                  <a:pt x="388715" y="37440"/>
                </a:moveTo>
                <a:cubicBezTo>
                  <a:pt x="382048" y="41631"/>
                  <a:pt x="377285" y="46775"/>
                  <a:pt x="374523" y="45822"/>
                </a:cubicBezTo>
                <a:cubicBezTo>
                  <a:pt x="370523" y="44584"/>
                  <a:pt x="367951" y="38869"/>
                  <a:pt x="364808" y="35059"/>
                </a:cubicBezTo>
                <a:cubicBezTo>
                  <a:pt x="368427" y="32202"/>
                  <a:pt x="372047" y="27058"/>
                  <a:pt x="375761" y="27058"/>
                </a:cubicBezTo>
                <a:cubicBezTo>
                  <a:pt x="379095" y="27058"/>
                  <a:pt x="382619" y="32392"/>
                  <a:pt x="388715" y="37440"/>
                </a:cubicBezTo>
                <a:close/>
                <a:moveTo>
                  <a:pt x="227933" y="7151"/>
                </a:moveTo>
                <a:cubicBezTo>
                  <a:pt x="222123" y="11628"/>
                  <a:pt x="218789" y="16295"/>
                  <a:pt x="215741" y="16009"/>
                </a:cubicBezTo>
                <a:cubicBezTo>
                  <a:pt x="212598" y="15723"/>
                  <a:pt x="208312" y="11246"/>
                  <a:pt x="207455" y="7818"/>
                </a:cubicBezTo>
                <a:cubicBezTo>
                  <a:pt x="206883" y="5817"/>
                  <a:pt x="211836" y="197"/>
                  <a:pt x="214503" y="7"/>
                </a:cubicBezTo>
                <a:cubicBezTo>
                  <a:pt x="217932" y="-183"/>
                  <a:pt x="221552" y="3531"/>
                  <a:pt x="227933" y="7151"/>
                </a:cubicBezTo>
                <a:close/>
                <a:moveTo>
                  <a:pt x="547307" y="65825"/>
                </a:moveTo>
                <a:cubicBezTo>
                  <a:pt x="540639" y="69730"/>
                  <a:pt x="536543" y="73826"/>
                  <a:pt x="532924" y="73540"/>
                </a:cubicBezTo>
                <a:cubicBezTo>
                  <a:pt x="529876" y="73254"/>
                  <a:pt x="524447" y="66872"/>
                  <a:pt x="525113" y="64872"/>
                </a:cubicBezTo>
                <a:cubicBezTo>
                  <a:pt x="526352" y="61158"/>
                  <a:pt x="531019" y="56871"/>
                  <a:pt x="534829" y="56204"/>
                </a:cubicBezTo>
                <a:cubicBezTo>
                  <a:pt x="537496" y="55728"/>
                  <a:pt x="541115" y="60872"/>
                  <a:pt x="547307" y="65825"/>
                </a:cubicBezTo>
                <a:close/>
                <a:moveTo>
                  <a:pt x="1438751" y="547695"/>
                </a:moveTo>
                <a:cubicBezTo>
                  <a:pt x="1432751" y="551981"/>
                  <a:pt x="1429512" y="555981"/>
                  <a:pt x="1426083" y="556077"/>
                </a:cubicBezTo>
                <a:cubicBezTo>
                  <a:pt x="1423321" y="556172"/>
                  <a:pt x="1417892" y="551028"/>
                  <a:pt x="1418177" y="549123"/>
                </a:cubicBezTo>
                <a:cubicBezTo>
                  <a:pt x="1418844" y="545599"/>
                  <a:pt x="1422559" y="540646"/>
                  <a:pt x="1425702" y="540075"/>
                </a:cubicBezTo>
                <a:cubicBezTo>
                  <a:pt x="1428655" y="539503"/>
                  <a:pt x="1432560" y="543789"/>
                  <a:pt x="1438751" y="547695"/>
                </a:cubicBezTo>
                <a:close/>
                <a:moveTo>
                  <a:pt x="994886" y="238418"/>
                </a:moveTo>
                <a:cubicBezTo>
                  <a:pt x="990791" y="233465"/>
                  <a:pt x="986028" y="230036"/>
                  <a:pt x="986504" y="227750"/>
                </a:cubicBezTo>
                <a:cubicBezTo>
                  <a:pt x="987266" y="224226"/>
                  <a:pt x="991648" y="221559"/>
                  <a:pt x="994505" y="218606"/>
                </a:cubicBezTo>
                <a:cubicBezTo>
                  <a:pt x="997172" y="221368"/>
                  <a:pt x="1001649" y="223940"/>
                  <a:pt x="1002030" y="226893"/>
                </a:cubicBezTo>
                <a:cubicBezTo>
                  <a:pt x="1002316" y="229845"/>
                  <a:pt x="998315" y="233179"/>
                  <a:pt x="994886" y="238418"/>
                </a:cubicBezTo>
                <a:close/>
                <a:moveTo>
                  <a:pt x="612934" y="66301"/>
                </a:moveTo>
                <a:cubicBezTo>
                  <a:pt x="617315" y="72206"/>
                  <a:pt x="621887" y="75731"/>
                  <a:pt x="621602" y="78779"/>
                </a:cubicBezTo>
                <a:cubicBezTo>
                  <a:pt x="621316" y="82017"/>
                  <a:pt x="616458" y="87256"/>
                  <a:pt x="613505" y="87351"/>
                </a:cubicBezTo>
                <a:cubicBezTo>
                  <a:pt x="610552" y="87446"/>
                  <a:pt x="605409" y="82589"/>
                  <a:pt x="604933" y="79255"/>
                </a:cubicBezTo>
                <a:cubicBezTo>
                  <a:pt x="604647" y="76207"/>
                  <a:pt x="608933" y="72492"/>
                  <a:pt x="612934" y="66301"/>
                </a:cubicBezTo>
                <a:close/>
                <a:moveTo>
                  <a:pt x="1830991" y="1107384"/>
                </a:moveTo>
                <a:cubicBezTo>
                  <a:pt x="1825085" y="1111765"/>
                  <a:pt x="1821561" y="1116337"/>
                  <a:pt x="1818608" y="1116051"/>
                </a:cubicBezTo>
                <a:cubicBezTo>
                  <a:pt x="1815465" y="1115670"/>
                  <a:pt x="1811274" y="1111098"/>
                  <a:pt x="1810417" y="1107669"/>
                </a:cubicBezTo>
                <a:cubicBezTo>
                  <a:pt x="1809941" y="1105669"/>
                  <a:pt x="1814989" y="1100145"/>
                  <a:pt x="1817656" y="1100049"/>
                </a:cubicBezTo>
                <a:cubicBezTo>
                  <a:pt x="1821085" y="1099859"/>
                  <a:pt x="1824609" y="1103573"/>
                  <a:pt x="1830991" y="1107384"/>
                </a:cubicBezTo>
                <a:close/>
                <a:moveTo>
                  <a:pt x="701612" y="93828"/>
                </a:moveTo>
                <a:cubicBezTo>
                  <a:pt x="696373" y="97353"/>
                  <a:pt x="692468" y="101734"/>
                  <a:pt x="690277" y="101067"/>
                </a:cubicBezTo>
                <a:cubicBezTo>
                  <a:pt x="686848" y="100020"/>
                  <a:pt x="684562" y="95352"/>
                  <a:pt x="681800" y="92304"/>
                </a:cubicBezTo>
                <a:cubicBezTo>
                  <a:pt x="684752" y="89923"/>
                  <a:pt x="687705" y="85637"/>
                  <a:pt x="690753" y="85542"/>
                </a:cubicBezTo>
                <a:cubicBezTo>
                  <a:pt x="693706" y="85446"/>
                  <a:pt x="696659" y="89828"/>
                  <a:pt x="701612" y="93828"/>
                </a:cubicBezTo>
                <a:close/>
                <a:moveTo>
                  <a:pt x="308610" y="22200"/>
                </a:moveTo>
                <a:cubicBezTo>
                  <a:pt x="302133" y="26582"/>
                  <a:pt x="298514" y="30963"/>
                  <a:pt x="294799" y="30963"/>
                </a:cubicBezTo>
                <a:cubicBezTo>
                  <a:pt x="291751" y="30963"/>
                  <a:pt x="288703" y="25725"/>
                  <a:pt x="285750" y="22772"/>
                </a:cubicBezTo>
                <a:cubicBezTo>
                  <a:pt x="288893" y="19533"/>
                  <a:pt x="291656" y="14485"/>
                  <a:pt x="295370" y="13533"/>
                </a:cubicBezTo>
                <a:cubicBezTo>
                  <a:pt x="298037" y="12866"/>
                  <a:pt x="302038" y="17628"/>
                  <a:pt x="308610" y="22200"/>
                </a:cubicBezTo>
                <a:close/>
              </a:path>
            </a:pathLst>
          </a:custGeom>
          <a:solidFill>
            <a:srgbClr val="FFFFFF"/>
          </a:solidFill>
          <a:ln w="9525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>
              <a:defRPr/>
            </a:pPr>
            <a:endParaRPr lang="en-US">
              <a:solidFill>
                <a:srgbClr val="1B1E20"/>
              </a:solidFill>
              <a:latin typeface="Calibri" panose="020F0502020204030204"/>
            </a:endParaRPr>
          </a:p>
        </p:txBody>
      </p:sp>
      <p:sp>
        <p:nvSpPr>
          <p:cNvPr id="2" name="TextBox 1"/>
          <p:cNvSpPr txBox="1"/>
          <p:nvPr/>
        </p:nvSpPr>
        <p:spPr>
          <a:xfrm>
            <a:off x="338822" y="1008518"/>
            <a:ext cx="11517021" cy="1107996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wrap="square" lIns="0" tIns="0" rIns="0" bIns="0" rtlCol="0">
            <a:spAutoFit/>
          </a:bodyPr>
          <a:lstStyle/>
          <a:p>
            <a:pPr algn="just"/>
            <a:r>
              <a:rPr lang="ru-RU" sz="2400" b="1" kern="800" spc="-13" dirty="0" smtClean="0">
                <a:solidFill>
                  <a:srgbClr val="0070C0"/>
                </a:solidFill>
                <a:latin typeface="Roboto Condensed" panose="02000000000000000000" pitchFamily="2" charset="0"/>
              </a:rPr>
              <a:t>	</a:t>
            </a:r>
            <a:r>
              <a:rPr lang="ru-RU" sz="2400" b="1" kern="800" spc="-13" dirty="0">
                <a:solidFill>
                  <a:schemeClr val="bg2">
                    <a:lumMod val="75000"/>
                    <a:lumOff val="25000"/>
                  </a:schemeClr>
                </a:solidFill>
                <a:latin typeface="Roboto Condensed" panose="02000000000000000000" pitchFamily="2" charset="0"/>
              </a:rPr>
              <a:t>В 2022 году ФНС России реализована возможность государственной регистрации юридических лиц всего за </a:t>
            </a:r>
            <a:r>
              <a:rPr lang="ru-RU" sz="2400" b="1" u="sng" kern="800" spc="-13" dirty="0" smtClean="0">
                <a:solidFill>
                  <a:srgbClr val="20B7D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Roboto Condensed" panose="02000000000000000000" pitchFamily="2" charset="0"/>
              </a:rPr>
              <a:t>1 день </a:t>
            </a:r>
            <a:r>
              <a:rPr lang="ru-RU" sz="2400" b="1" kern="800" spc="-13" dirty="0">
                <a:solidFill>
                  <a:schemeClr val="bg2">
                    <a:lumMod val="75000"/>
                    <a:lumOff val="25000"/>
                  </a:schemeClr>
                </a:solidFill>
                <a:latin typeface="Roboto Condensed" panose="02000000000000000000" pitchFamily="2" charset="0"/>
              </a:rPr>
              <a:t>при условии соблюдения определенных условий.</a:t>
            </a:r>
          </a:p>
        </p:txBody>
      </p:sp>
      <p:sp>
        <p:nvSpPr>
          <p:cNvPr id="3" name="Скругленный прямоугольник 2"/>
          <p:cNvSpPr/>
          <p:nvPr/>
        </p:nvSpPr>
        <p:spPr>
          <a:xfrm>
            <a:off x="8791074" y="4940968"/>
            <a:ext cx="64168" cy="45719"/>
          </a:xfrm>
          <a:prstGeom prst="round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ru-RU" sz="1200"/>
          </a:p>
        </p:txBody>
      </p:sp>
      <p:sp>
        <p:nvSpPr>
          <p:cNvPr id="479" name="Rectangle 6410">
            <a:extLst>
              <a:ext uri="{FF2B5EF4-FFF2-40B4-BE49-F238E27FC236}">
                <a16:creationId xmlns:a16="http://schemas.microsoft.com/office/drawing/2014/main" xmlns="" id="{D11AF6D6-ED3E-AF4C-A3B0-0BD6163B0E72}"/>
              </a:ext>
            </a:extLst>
          </p:cNvPr>
          <p:cNvSpPr/>
          <p:nvPr/>
        </p:nvSpPr>
        <p:spPr>
          <a:xfrm>
            <a:off x="612000" y="2952000"/>
            <a:ext cx="5323665" cy="1188000"/>
          </a:xfrm>
          <a:prstGeom prst="roundRect">
            <a:avLst>
              <a:gd name="adj" fmla="val 8744"/>
            </a:avLst>
          </a:prstGeom>
          <a:solidFill>
            <a:srgbClr val="FFFFFF"/>
          </a:solidFill>
          <a:ln w="12700" cap="flat" cmpd="sng" algn="ctr">
            <a:noFill/>
            <a:prstDash val="solid"/>
            <a:miter lim="800000"/>
          </a:ln>
          <a:effectLst>
            <a:outerShdw blurRad="316160" dist="38100" dir="2700000" algn="tl" rotWithShape="0">
              <a:prstClr val="black">
                <a:alpha val="13422"/>
              </a:prstClr>
            </a:outerShdw>
          </a:effectLst>
        </p:spPr>
        <p:txBody>
          <a:bodyPr lIns="182880" tIns="137160" rIns="274320" bIns="137160" numCol="2" spcCol="91440" rtlCol="0" anchor="ctr"/>
          <a:lstStyle/>
          <a:p>
            <a:pPr marL="228600" marR="0" lvl="0" indent="-228600" defTabSz="914400" eaLnBrk="1" fontAlgn="auto" latinLnBrk="0" hangingPunct="1">
              <a:lnSpc>
                <a:spcPts val="1100"/>
              </a:lnSpc>
              <a:spcBef>
                <a:spcPts val="0"/>
              </a:spcBef>
              <a:spcAft>
                <a:spcPts val="300"/>
              </a:spcAft>
              <a:buClrTx/>
              <a:buSzTx/>
              <a:buFont typeface="+mj-lt"/>
              <a:buAutoNum type="arabicPeriod"/>
              <a:tabLst/>
              <a:defRPr/>
            </a:pPr>
            <a:endParaRPr kumimoji="0" lang="en-US" sz="700" b="0" i="1" u="none" strike="noStrike" kern="0" cap="none" spc="0" normalizeH="0" baseline="0" noProof="0" dirty="0">
              <a:ln>
                <a:noFill/>
              </a:ln>
              <a:solidFill>
                <a:srgbClr val="1B1E20"/>
              </a:solidFill>
              <a:effectLst/>
              <a:uLnTx/>
              <a:uFillTx/>
              <a:latin typeface="Century Gothic" panose="020B0502020202020204" pitchFamily="34" charset="0"/>
              <a:ea typeface="+mn-ea"/>
              <a:cs typeface="+mn-cs"/>
            </a:endParaRPr>
          </a:p>
        </p:txBody>
      </p:sp>
      <p:graphicFrame>
        <p:nvGraphicFramePr>
          <p:cNvPr id="480" name="Table 4">
            <a:extLst>
              <a:ext uri="{FF2B5EF4-FFF2-40B4-BE49-F238E27FC236}">
                <a16:creationId xmlns:a16="http://schemas.microsoft.com/office/drawing/2014/main" xmlns="" id="{A1F7DB64-83F0-4F75-AF14-BDC5DFC24C6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401149303"/>
              </p:ext>
            </p:extLst>
          </p:nvPr>
        </p:nvGraphicFramePr>
        <p:xfrm>
          <a:off x="1164321" y="2808387"/>
          <a:ext cx="5061435" cy="2187866"/>
        </p:xfrm>
        <a:graphic>
          <a:graphicData uri="http://schemas.openxmlformats.org/drawingml/2006/table">
            <a:tbl>
              <a:tblPr firstRow="1" bandRow="1"/>
              <a:tblGrid>
                <a:gridCol w="5061435">
                  <a:extLst>
                    <a:ext uri="{9D8B030D-6E8A-4147-A177-3AD203B41FA5}">
                      <a16:colId xmlns:a16="http://schemas.microsoft.com/office/drawing/2014/main" xmlns="" val="856011064"/>
                    </a:ext>
                  </a:extLst>
                </a:gridCol>
              </a:tblGrid>
              <a:tr h="1354855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2400" b="1" kern="1200" spc="-1" noProof="0" dirty="0" smtClean="0">
                          <a:solidFill>
                            <a:schemeClr val="bg2">
                              <a:lumMod val="75000"/>
                              <a:lumOff val="25000"/>
                            </a:schemeClr>
                          </a:solidFill>
                          <a:latin typeface="Roboto Condensed"/>
                          <a:ea typeface="Roboto Condensed"/>
                          <a:cs typeface="+mn-cs"/>
                        </a:rPr>
                        <a:t>«Государственная онлайн-регистрация бизнеса» </a:t>
                      </a:r>
                    </a:p>
                  </a:txBody>
                  <a:tcPr marT="27432" marB="73152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8C9098">
                          <a:lumMod val="40000"/>
                          <a:lumOff val="60000"/>
                        </a:srgb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872540872"/>
                  </a:ext>
                </a:extLst>
              </a:tr>
              <a:tr h="833011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ru-RU" sz="1800" kern="1200" spc="-1" dirty="0" smtClean="0">
                        <a:solidFill>
                          <a:schemeClr val="tx1">
                            <a:lumMod val="50000"/>
                          </a:schemeClr>
                        </a:solidFill>
                        <a:latin typeface="Roboto Condensed"/>
                        <a:ea typeface="Roboto Condensed"/>
                        <a:cs typeface="+mn-cs"/>
                      </a:endParaRPr>
                    </a:p>
                  </a:txBody>
                  <a:tcPr marT="27432" marB="73152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8C9098">
                          <a:lumMod val="40000"/>
                          <a:lumOff val="60000"/>
                        </a:srgb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8C9098">
                          <a:lumMod val="40000"/>
                          <a:lumOff val="60000"/>
                        </a:srgb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694068297"/>
                  </a:ext>
                </a:extLst>
              </a:tr>
            </a:tbl>
          </a:graphicData>
        </a:graphic>
      </p:graphicFrame>
      <p:sp>
        <p:nvSpPr>
          <p:cNvPr id="488" name="Rectangle 6410">
            <a:extLst>
              <a:ext uri="{FF2B5EF4-FFF2-40B4-BE49-F238E27FC236}">
                <a16:creationId xmlns:a16="http://schemas.microsoft.com/office/drawing/2014/main" xmlns="" id="{D11AF6D6-ED3E-AF4C-A3B0-0BD6163B0E72}"/>
              </a:ext>
            </a:extLst>
          </p:cNvPr>
          <p:cNvSpPr/>
          <p:nvPr/>
        </p:nvSpPr>
        <p:spPr>
          <a:xfrm>
            <a:off x="6660000" y="2952000"/>
            <a:ext cx="5323665" cy="1188000"/>
          </a:xfrm>
          <a:prstGeom prst="roundRect">
            <a:avLst>
              <a:gd name="adj" fmla="val 8744"/>
            </a:avLst>
          </a:prstGeom>
          <a:solidFill>
            <a:srgbClr val="FFFFFF"/>
          </a:solidFill>
          <a:ln w="12700" cap="flat" cmpd="sng" algn="ctr">
            <a:noFill/>
            <a:prstDash val="solid"/>
            <a:miter lim="800000"/>
          </a:ln>
          <a:effectLst>
            <a:outerShdw blurRad="316160" dist="38100" dir="2700000" algn="tl" rotWithShape="0">
              <a:prstClr val="black">
                <a:alpha val="13422"/>
              </a:prstClr>
            </a:outerShdw>
          </a:effectLst>
        </p:spPr>
        <p:txBody>
          <a:bodyPr lIns="182880" tIns="137160" rIns="274320" bIns="137160" numCol="2" spcCol="91440" rtlCol="0" anchor="ctr"/>
          <a:lstStyle/>
          <a:p>
            <a:pPr marL="228600" marR="0" lvl="0" indent="-228600" defTabSz="914400" eaLnBrk="1" fontAlgn="auto" latinLnBrk="0" hangingPunct="1">
              <a:lnSpc>
                <a:spcPts val="1100"/>
              </a:lnSpc>
              <a:spcBef>
                <a:spcPts val="0"/>
              </a:spcBef>
              <a:spcAft>
                <a:spcPts val="300"/>
              </a:spcAft>
              <a:buClrTx/>
              <a:buSzTx/>
              <a:buFont typeface="+mj-lt"/>
              <a:buAutoNum type="arabicPeriod"/>
              <a:tabLst/>
              <a:defRPr/>
            </a:pPr>
            <a:endParaRPr kumimoji="0" lang="en-US" sz="700" b="0" i="1" u="none" strike="noStrike" kern="0" cap="none" spc="0" normalizeH="0" baseline="0" noProof="0" dirty="0">
              <a:ln>
                <a:noFill/>
              </a:ln>
              <a:solidFill>
                <a:srgbClr val="1B1E20"/>
              </a:solidFill>
              <a:effectLst/>
              <a:uLnTx/>
              <a:uFillTx/>
              <a:latin typeface="Century Gothic" panose="020B0502020202020204" pitchFamily="34" charset="0"/>
              <a:ea typeface="+mn-ea"/>
              <a:cs typeface="+mn-cs"/>
            </a:endParaRPr>
          </a:p>
        </p:txBody>
      </p:sp>
      <p:graphicFrame>
        <p:nvGraphicFramePr>
          <p:cNvPr id="489" name="Table 4">
            <a:extLst>
              <a:ext uri="{FF2B5EF4-FFF2-40B4-BE49-F238E27FC236}">
                <a16:creationId xmlns:a16="http://schemas.microsoft.com/office/drawing/2014/main" xmlns="" id="{A1F7DB64-83F0-4F75-AF14-BDC5DFC24C6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641578146"/>
              </p:ext>
            </p:extLst>
          </p:nvPr>
        </p:nvGraphicFramePr>
        <p:xfrm>
          <a:off x="7282575" y="2813678"/>
          <a:ext cx="5061435" cy="1667086"/>
        </p:xfrm>
        <a:graphic>
          <a:graphicData uri="http://schemas.openxmlformats.org/drawingml/2006/table">
            <a:tbl>
              <a:tblPr firstRow="1" bandRow="1"/>
              <a:tblGrid>
                <a:gridCol w="5061435">
                  <a:extLst>
                    <a:ext uri="{9D8B030D-6E8A-4147-A177-3AD203B41FA5}">
                      <a16:colId xmlns:a16="http://schemas.microsoft.com/office/drawing/2014/main" xmlns="" val="856011064"/>
                    </a:ext>
                  </a:extLst>
                </a:gridCol>
              </a:tblGrid>
              <a:tr h="1285523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2400" b="1" kern="1200" spc="-1" noProof="0" dirty="0" smtClean="0">
                          <a:solidFill>
                            <a:schemeClr val="bg2">
                              <a:lumMod val="75000"/>
                              <a:lumOff val="25000"/>
                            </a:schemeClr>
                          </a:solidFill>
                          <a:latin typeface="Roboto Condensed"/>
                          <a:ea typeface="Roboto Condensed"/>
                          <a:cs typeface="+mn-cs"/>
                        </a:rPr>
                        <a:t>Типовой</a:t>
                      </a:r>
                      <a:r>
                        <a:rPr lang="ru-RU" sz="2400" b="1" kern="1200" spc="-1" noProof="0" dirty="0" smtClean="0">
                          <a:solidFill>
                            <a:srgbClr val="0070C0"/>
                          </a:solidFill>
                          <a:latin typeface="Roboto Condensed"/>
                          <a:ea typeface="Roboto Condensed"/>
                          <a:cs typeface="+mn-cs"/>
                        </a:rPr>
                        <a:t> </a:t>
                      </a:r>
                      <a:r>
                        <a:rPr lang="ru-RU" sz="2400" b="1" kern="1200" spc="-1" noProof="0" dirty="0" smtClean="0">
                          <a:solidFill>
                            <a:schemeClr val="bg2">
                              <a:lumMod val="75000"/>
                              <a:lumOff val="25000"/>
                            </a:schemeClr>
                          </a:solidFill>
                          <a:latin typeface="Roboto Condensed"/>
                          <a:ea typeface="Roboto Condensed"/>
                          <a:cs typeface="+mn-cs"/>
                        </a:rPr>
                        <a:t>устав</a:t>
                      </a:r>
                      <a:r>
                        <a:rPr lang="ru-RU" sz="2400" b="1" kern="1200" spc="-1" noProof="0" dirty="0" smtClean="0">
                          <a:solidFill>
                            <a:srgbClr val="0070C0"/>
                          </a:solidFill>
                          <a:latin typeface="Roboto Condensed"/>
                          <a:ea typeface="Roboto Condensed"/>
                          <a:cs typeface="+mn-cs"/>
                        </a:rPr>
                        <a:t> </a:t>
                      </a:r>
                    </a:p>
                  </a:txBody>
                  <a:tcPr marT="27432" marB="73152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8C9098">
                          <a:lumMod val="40000"/>
                          <a:lumOff val="60000"/>
                        </a:srgb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872540872"/>
                  </a:ext>
                </a:extLst>
              </a:tr>
              <a:tr h="381563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ru-RU" sz="1800" kern="1200" spc="-1" dirty="0" smtClean="0">
                        <a:solidFill>
                          <a:schemeClr val="tx1">
                            <a:lumMod val="50000"/>
                          </a:schemeClr>
                        </a:solidFill>
                        <a:latin typeface="Roboto Condensed"/>
                        <a:ea typeface="Roboto Condensed"/>
                        <a:cs typeface="+mn-cs"/>
                      </a:endParaRPr>
                    </a:p>
                  </a:txBody>
                  <a:tcPr marT="27432" marB="73152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8C9098">
                          <a:lumMod val="40000"/>
                          <a:lumOff val="60000"/>
                        </a:srgb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8C9098">
                          <a:lumMod val="40000"/>
                          <a:lumOff val="60000"/>
                        </a:srgb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694068297"/>
                  </a:ext>
                </a:extLst>
              </a:tr>
            </a:tbl>
          </a:graphicData>
        </a:graphic>
      </p:graphicFrame>
      <p:sp>
        <p:nvSpPr>
          <p:cNvPr id="495" name="Rectangle 6410">
            <a:extLst>
              <a:ext uri="{FF2B5EF4-FFF2-40B4-BE49-F238E27FC236}">
                <a16:creationId xmlns:a16="http://schemas.microsoft.com/office/drawing/2014/main" xmlns="" id="{D11AF6D6-ED3E-AF4C-A3B0-0BD6163B0E72}"/>
              </a:ext>
            </a:extLst>
          </p:cNvPr>
          <p:cNvSpPr/>
          <p:nvPr/>
        </p:nvSpPr>
        <p:spPr>
          <a:xfrm>
            <a:off x="612000" y="4932000"/>
            <a:ext cx="5323665" cy="1188000"/>
          </a:xfrm>
          <a:prstGeom prst="roundRect">
            <a:avLst>
              <a:gd name="adj" fmla="val 8744"/>
            </a:avLst>
          </a:prstGeom>
          <a:solidFill>
            <a:srgbClr val="FFFFFF"/>
          </a:solidFill>
          <a:ln w="12700" cap="flat" cmpd="sng" algn="ctr">
            <a:noFill/>
            <a:prstDash val="solid"/>
            <a:miter lim="800000"/>
          </a:ln>
          <a:effectLst>
            <a:outerShdw blurRad="316160" dist="38100" dir="2700000" algn="tl" rotWithShape="0">
              <a:prstClr val="black">
                <a:alpha val="13422"/>
              </a:prstClr>
            </a:outerShdw>
          </a:effectLst>
        </p:spPr>
        <p:txBody>
          <a:bodyPr lIns="182880" tIns="137160" rIns="274320" bIns="137160" numCol="2" spcCol="91440" rtlCol="0" anchor="ctr"/>
          <a:lstStyle/>
          <a:p>
            <a:pPr marL="228600" marR="0" lvl="0" indent="-228600" defTabSz="914400" eaLnBrk="1" fontAlgn="auto" latinLnBrk="0" hangingPunct="1">
              <a:lnSpc>
                <a:spcPts val="1100"/>
              </a:lnSpc>
              <a:spcBef>
                <a:spcPts val="0"/>
              </a:spcBef>
              <a:spcAft>
                <a:spcPts val="300"/>
              </a:spcAft>
              <a:buClrTx/>
              <a:buSzTx/>
              <a:buFont typeface="+mj-lt"/>
              <a:buAutoNum type="arabicPeriod"/>
              <a:tabLst/>
              <a:defRPr/>
            </a:pPr>
            <a:endParaRPr kumimoji="0" lang="en-US" sz="700" b="0" i="1" u="none" strike="noStrike" kern="0" cap="none" spc="0" normalizeH="0" baseline="0" noProof="0" dirty="0">
              <a:ln>
                <a:noFill/>
              </a:ln>
              <a:solidFill>
                <a:srgbClr val="1B1E20"/>
              </a:solidFill>
              <a:effectLst/>
              <a:uLnTx/>
              <a:uFillTx/>
              <a:latin typeface="Century Gothic" panose="020B0502020202020204" pitchFamily="34" charset="0"/>
              <a:ea typeface="+mn-ea"/>
              <a:cs typeface="+mn-cs"/>
            </a:endParaRPr>
          </a:p>
        </p:txBody>
      </p:sp>
      <p:graphicFrame>
        <p:nvGraphicFramePr>
          <p:cNvPr id="496" name="Table 4">
            <a:extLst>
              <a:ext uri="{FF2B5EF4-FFF2-40B4-BE49-F238E27FC236}">
                <a16:creationId xmlns:a16="http://schemas.microsoft.com/office/drawing/2014/main" xmlns="" id="{A1F7DB64-83F0-4F75-AF14-BDC5DFC24C6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228025874"/>
              </p:ext>
            </p:extLst>
          </p:nvPr>
        </p:nvGraphicFramePr>
        <p:xfrm>
          <a:off x="906434" y="4831873"/>
          <a:ext cx="5061435" cy="1707521"/>
        </p:xfrm>
        <a:graphic>
          <a:graphicData uri="http://schemas.openxmlformats.org/drawingml/2006/table">
            <a:tbl>
              <a:tblPr firstRow="1" bandRow="1"/>
              <a:tblGrid>
                <a:gridCol w="5061435">
                  <a:extLst>
                    <a:ext uri="{9D8B030D-6E8A-4147-A177-3AD203B41FA5}">
                      <a16:colId xmlns:a16="http://schemas.microsoft.com/office/drawing/2014/main" xmlns="" val="856011064"/>
                    </a:ext>
                  </a:extLst>
                </a:gridCol>
              </a:tblGrid>
              <a:tr h="1325958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2400" b="1" kern="1200" spc="-1" dirty="0" smtClean="0">
                          <a:solidFill>
                            <a:schemeClr val="bg2">
                              <a:lumMod val="75000"/>
                              <a:lumOff val="25000"/>
                            </a:schemeClr>
                          </a:solidFill>
                          <a:latin typeface="Roboto Condensed"/>
                          <a:ea typeface="Roboto Condensed"/>
                          <a:cs typeface="+mn-cs"/>
                        </a:rPr>
                        <a:t>Единственный учредитель</a:t>
                      </a: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2400" b="1" kern="1200" spc="-1" noProof="0" dirty="0" smtClean="0">
                          <a:solidFill>
                            <a:schemeClr val="bg2">
                              <a:lumMod val="75000"/>
                              <a:lumOff val="25000"/>
                            </a:schemeClr>
                          </a:solidFill>
                          <a:latin typeface="Roboto Condensed"/>
                          <a:ea typeface="Roboto Condensed"/>
                          <a:cs typeface="+mn-cs"/>
                        </a:rPr>
                        <a:t>=</a:t>
                      </a: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2400" b="1" kern="1200" spc="-1" noProof="0" dirty="0" smtClean="0">
                          <a:solidFill>
                            <a:schemeClr val="bg2">
                              <a:lumMod val="75000"/>
                              <a:lumOff val="25000"/>
                            </a:schemeClr>
                          </a:solidFill>
                          <a:latin typeface="Roboto Condensed"/>
                          <a:ea typeface="Roboto Condensed"/>
                          <a:cs typeface="+mn-cs"/>
                        </a:rPr>
                        <a:t>Руководитель</a:t>
                      </a:r>
                      <a:r>
                        <a:rPr lang="ru-RU" sz="2400" b="1" kern="1200" spc="-1" baseline="0" noProof="0" dirty="0" smtClean="0">
                          <a:solidFill>
                            <a:schemeClr val="bg2">
                              <a:lumMod val="75000"/>
                              <a:lumOff val="25000"/>
                            </a:schemeClr>
                          </a:solidFill>
                          <a:latin typeface="Roboto Condensed"/>
                          <a:ea typeface="Roboto Condensed"/>
                          <a:cs typeface="+mn-cs"/>
                        </a:rPr>
                        <a:t> организации</a:t>
                      </a:r>
                      <a:endParaRPr lang="ru-RU" sz="2400" b="1" kern="1200" spc="-1" noProof="0" dirty="0" smtClean="0">
                        <a:solidFill>
                          <a:schemeClr val="bg2">
                            <a:lumMod val="75000"/>
                            <a:lumOff val="25000"/>
                          </a:schemeClr>
                        </a:solidFill>
                        <a:latin typeface="Roboto Condensed"/>
                        <a:ea typeface="Roboto Condensed"/>
                        <a:cs typeface="+mn-cs"/>
                      </a:endParaRPr>
                    </a:p>
                  </a:txBody>
                  <a:tcPr marT="27432" marB="73152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8C9098">
                          <a:lumMod val="40000"/>
                          <a:lumOff val="60000"/>
                        </a:srgb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872540872"/>
                  </a:ext>
                </a:extLst>
              </a:tr>
              <a:tr h="381563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ru-RU" sz="1800" kern="1200" spc="-1" dirty="0" smtClean="0">
                        <a:solidFill>
                          <a:schemeClr val="tx1">
                            <a:lumMod val="50000"/>
                          </a:schemeClr>
                        </a:solidFill>
                        <a:latin typeface="Roboto Condensed"/>
                        <a:ea typeface="Roboto Condensed"/>
                        <a:cs typeface="+mn-cs"/>
                      </a:endParaRPr>
                    </a:p>
                  </a:txBody>
                  <a:tcPr marT="27432" marB="73152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8C9098">
                          <a:lumMod val="40000"/>
                          <a:lumOff val="60000"/>
                        </a:srgb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8C9098">
                          <a:lumMod val="40000"/>
                          <a:lumOff val="60000"/>
                        </a:srgb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694068297"/>
                  </a:ext>
                </a:extLst>
              </a:tr>
            </a:tbl>
          </a:graphicData>
        </a:graphic>
      </p:graphicFrame>
      <p:sp>
        <p:nvSpPr>
          <p:cNvPr id="507" name="Rectangle 6410">
            <a:extLst>
              <a:ext uri="{FF2B5EF4-FFF2-40B4-BE49-F238E27FC236}">
                <a16:creationId xmlns:a16="http://schemas.microsoft.com/office/drawing/2014/main" xmlns="" id="{D11AF6D6-ED3E-AF4C-A3B0-0BD6163B0E72}"/>
              </a:ext>
            </a:extLst>
          </p:cNvPr>
          <p:cNvSpPr/>
          <p:nvPr/>
        </p:nvSpPr>
        <p:spPr>
          <a:xfrm>
            <a:off x="6660000" y="4932000"/>
            <a:ext cx="5323665" cy="1188000"/>
          </a:xfrm>
          <a:prstGeom prst="roundRect">
            <a:avLst>
              <a:gd name="adj" fmla="val 8744"/>
            </a:avLst>
          </a:prstGeom>
          <a:solidFill>
            <a:srgbClr val="FFFFFF"/>
          </a:solidFill>
          <a:ln w="12700" cap="flat" cmpd="sng" algn="ctr">
            <a:noFill/>
            <a:prstDash val="solid"/>
            <a:miter lim="800000"/>
          </a:ln>
          <a:effectLst>
            <a:outerShdw blurRad="316160" dist="38100" dir="2700000" algn="tl" rotWithShape="0">
              <a:prstClr val="black">
                <a:alpha val="13422"/>
              </a:prstClr>
            </a:outerShdw>
          </a:effectLst>
        </p:spPr>
        <p:txBody>
          <a:bodyPr lIns="182880" tIns="137160" rIns="274320" bIns="137160" numCol="2" spcCol="91440" rtlCol="0" anchor="ctr"/>
          <a:lstStyle/>
          <a:p>
            <a:pPr marL="228600" marR="0" lvl="0" indent="-228600" defTabSz="914400" eaLnBrk="1" fontAlgn="auto" latinLnBrk="0" hangingPunct="1">
              <a:lnSpc>
                <a:spcPts val="1100"/>
              </a:lnSpc>
              <a:spcBef>
                <a:spcPts val="0"/>
              </a:spcBef>
              <a:spcAft>
                <a:spcPts val="300"/>
              </a:spcAft>
              <a:buClrTx/>
              <a:buSzTx/>
              <a:buFont typeface="+mj-lt"/>
              <a:buAutoNum type="arabicPeriod"/>
              <a:tabLst/>
              <a:defRPr/>
            </a:pPr>
            <a:endParaRPr kumimoji="0" lang="en-US" sz="700" b="0" i="1" u="none" strike="noStrike" kern="0" cap="none" spc="0" normalizeH="0" baseline="0" noProof="0" dirty="0">
              <a:ln>
                <a:noFill/>
              </a:ln>
              <a:solidFill>
                <a:srgbClr val="1B1E20"/>
              </a:solidFill>
              <a:effectLst/>
              <a:uLnTx/>
              <a:uFillTx/>
              <a:latin typeface="Century Gothic" panose="020B0502020202020204" pitchFamily="34" charset="0"/>
              <a:ea typeface="+mn-ea"/>
              <a:cs typeface="+mn-cs"/>
            </a:endParaRPr>
          </a:p>
        </p:txBody>
      </p:sp>
      <p:graphicFrame>
        <p:nvGraphicFramePr>
          <p:cNvPr id="508" name="Table 4">
            <a:extLst>
              <a:ext uri="{FF2B5EF4-FFF2-40B4-BE49-F238E27FC236}">
                <a16:creationId xmlns:a16="http://schemas.microsoft.com/office/drawing/2014/main" xmlns="" id="{A1F7DB64-83F0-4F75-AF14-BDC5DFC24C6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437168418"/>
              </p:ext>
            </p:extLst>
          </p:nvPr>
        </p:nvGraphicFramePr>
        <p:xfrm>
          <a:off x="7344440" y="4872308"/>
          <a:ext cx="5061435" cy="1667086"/>
        </p:xfrm>
        <a:graphic>
          <a:graphicData uri="http://schemas.openxmlformats.org/drawingml/2006/table">
            <a:tbl>
              <a:tblPr firstRow="1" bandRow="1"/>
              <a:tblGrid>
                <a:gridCol w="5061435">
                  <a:extLst>
                    <a:ext uri="{9D8B030D-6E8A-4147-A177-3AD203B41FA5}">
                      <a16:colId xmlns:a16="http://schemas.microsoft.com/office/drawing/2014/main" xmlns="" val="856011064"/>
                    </a:ext>
                  </a:extLst>
                </a:gridCol>
              </a:tblGrid>
              <a:tr h="1285523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2400" b="1" kern="1200" spc="-1" noProof="0" dirty="0" smtClean="0">
                          <a:solidFill>
                            <a:schemeClr val="bg2">
                              <a:lumMod val="75000"/>
                              <a:lumOff val="25000"/>
                            </a:schemeClr>
                          </a:solidFill>
                          <a:latin typeface="Roboto Condensed"/>
                          <a:ea typeface="Roboto Condensed"/>
                          <a:cs typeface="+mn-cs"/>
                        </a:rPr>
                        <a:t>Подписать заявление</a:t>
                      </a:r>
                      <a:r>
                        <a:rPr lang="ru-RU" sz="2400" b="1" kern="1200" spc="-1" baseline="0" noProof="0" dirty="0" smtClean="0">
                          <a:solidFill>
                            <a:schemeClr val="bg2">
                              <a:lumMod val="75000"/>
                              <a:lumOff val="25000"/>
                            </a:schemeClr>
                          </a:solidFill>
                          <a:latin typeface="Roboto Condensed"/>
                          <a:ea typeface="Roboto Condensed"/>
                          <a:cs typeface="+mn-cs"/>
                        </a:rPr>
                        <a:t> с помощью УКЭП</a:t>
                      </a:r>
                      <a:endParaRPr lang="ru-RU" sz="2400" b="1" kern="1200" spc="-1" noProof="0" dirty="0" smtClean="0">
                        <a:solidFill>
                          <a:schemeClr val="bg2">
                            <a:lumMod val="75000"/>
                            <a:lumOff val="25000"/>
                          </a:schemeClr>
                        </a:solidFill>
                        <a:latin typeface="Roboto Condensed"/>
                        <a:ea typeface="Roboto Condensed"/>
                        <a:cs typeface="+mn-cs"/>
                      </a:endParaRPr>
                    </a:p>
                  </a:txBody>
                  <a:tcPr marT="27432" marB="73152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8C9098">
                          <a:lumMod val="40000"/>
                          <a:lumOff val="60000"/>
                        </a:srgb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872540872"/>
                  </a:ext>
                </a:extLst>
              </a:tr>
              <a:tr h="381563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ru-RU" sz="1800" kern="1200" spc="-1" dirty="0" smtClean="0">
                        <a:solidFill>
                          <a:schemeClr val="tx1">
                            <a:lumMod val="50000"/>
                          </a:schemeClr>
                        </a:solidFill>
                        <a:latin typeface="Roboto Condensed"/>
                        <a:ea typeface="Roboto Condensed"/>
                        <a:cs typeface="+mn-cs"/>
                      </a:endParaRPr>
                    </a:p>
                  </a:txBody>
                  <a:tcPr marT="27432" marB="73152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8C9098">
                          <a:lumMod val="40000"/>
                          <a:lumOff val="60000"/>
                        </a:srgb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8C9098">
                          <a:lumMod val="40000"/>
                          <a:lumOff val="60000"/>
                        </a:srgb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694068297"/>
                  </a:ext>
                </a:extLst>
              </a:tr>
            </a:tbl>
          </a:graphicData>
        </a:graphic>
      </p:graphicFrame>
      <p:pic>
        <p:nvPicPr>
          <p:cNvPr id="514" name="Graphic 20" descr="Badge Tick1 with solid fill">
            <a:extLst>
              <a:ext uri="{FF2B5EF4-FFF2-40B4-BE49-F238E27FC236}">
                <a16:creationId xmlns:a16="http://schemas.microsoft.com/office/drawing/2014/main" xmlns="" id="{8E2CD798-44EA-4FC8-8883-B29EA9664A87}"/>
              </a:ext>
            </a:extLst>
          </p:cNvPr>
          <p:cNvPicPr>
            <a:picLocks noChangeAspect="1"/>
          </p:cNvPicPr>
          <p:nvPr/>
        </p:nvPicPr>
        <p:blipFill>
          <a:blip r:embed="rId18">
            <a:duotone>
              <a:schemeClr val="accent6">
                <a:shade val="45000"/>
                <a:satMod val="135000"/>
              </a:schemeClr>
              <a:prstClr val="white"/>
            </a:duotone>
            <a:extLst>
              <a:ext uri="{BEBA8EAE-BF5A-486C-A8C5-ECC9F3942E4B}">
                <a14:imgProps xmlns:a14="http://schemas.microsoft.com/office/drawing/2010/main">
                  <a14:imgLayer r:embed="rId19">
                    <a14:imgEffect>
                      <a14:artisticPlasticWrap/>
                    </a14:imgEffect>
                    <a14:imgEffect>
                      <a14:brightnessContrast bright="-40000"/>
                    </a14:imgEffect>
                  </a14:imgLayer>
                </a14:imgProps>
              </a:ext>
              <a:ext uri="{96DAC541-7B7A-43D3-8B79-37D633B846F1}">
                <asvg:svgBlip xmlns:asvg="http://schemas.microsoft.com/office/drawing/2016/SVG/main" xmlns="" r:embed="rId14"/>
              </a:ext>
            </a:extLst>
          </a:blip>
          <a:stretch>
            <a:fillRect/>
          </a:stretch>
        </p:blipFill>
        <p:spPr>
          <a:xfrm>
            <a:off x="108000" y="3060000"/>
            <a:ext cx="1034973" cy="979200"/>
          </a:xfrm>
          <a:prstGeom prst="rect">
            <a:avLst/>
          </a:prstGeom>
          <a:ln>
            <a:noFill/>
          </a:ln>
          <a:effectLst>
            <a:outerShdw blurRad="88900" dist="50800" dir="5400000" sx="90000" sy="-19000" rotWithShape="0">
              <a:prstClr val="black">
                <a:alpha val="15000"/>
              </a:prstClr>
            </a:outerShdw>
          </a:effectLst>
        </p:spPr>
      </p:pic>
      <p:pic>
        <p:nvPicPr>
          <p:cNvPr id="515" name="Graphic 20" descr="Badge Tick1 with solid fill">
            <a:extLst>
              <a:ext uri="{FF2B5EF4-FFF2-40B4-BE49-F238E27FC236}">
                <a16:creationId xmlns:a16="http://schemas.microsoft.com/office/drawing/2014/main" xmlns="" id="{8E2CD798-44EA-4FC8-8883-B29EA9664A87}"/>
              </a:ext>
            </a:extLst>
          </p:cNvPr>
          <p:cNvPicPr>
            <a:picLocks noChangeAspect="1"/>
          </p:cNvPicPr>
          <p:nvPr/>
        </p:nvPicPr>
        <p:blipFill>
          <a:blip r:embed="rId18">
            <a:duotone>
              <a:schemeClr val="accent6">
                <a:shade val="45000"/>
                <a:satMod val="135000"/>
              </a:schemeClr>
              <a:prstClr val="white"/>
            </a:duotone>
            <a:extLst>
              <a:ext uri="{BEBA8EAE-BF5A-486C-A8C5-ECC9F3942E4B}">
                <a14:imgProps xmlns:a14="http://schemas.microsoft.com/office/drawing/2010/main">
                  <a14:imgLayer r:embed="rId19">
                    <a14:imgEffect>
                      <a14:artisticPlasticWrap/>
                    </a14:imgEffect>
                    <a14:imgEffect>
                      <a14:brightnessContrast bright="-40000"/>
                    </a14:imgEffect>
                  </a14:imgLayer>
                </a14:imgProps>
              </a:ext>
              <a:ext uri="{96DAC541-7B7A-43D3-8B79-37D633B846F1}">
                <asvg:svgBlip xmlns:asvg="http://schemas.microsoft.com/office/drawing/2016/SVG/main" xmlns="" r:embed="rId14"/>
              </a:ext>
            </a:extLst>
          </a:blip>
          <a:stretch>
            <a:fillRect/>
          </a:stretch>
        </p:blipFill>
        <p:spPr>
          <a:xfrm>
            <a:off x="108000" y="5036400"/>
            <a:ext cx="1034973" cy="979200"/>
          </a:xfrm>
          <a:prstGeom prst="rect">
            <a:avLst/>
          </a:prstGeom>
          <a:ln>
            <a:noFill/>
          </a:ln>
          <a:effectLst>
            <a:outerShdw blurRad="88900" dist="50800" dir="5400000" sx="90000" sy="-19000" rotWithShape="0">
              <a:prstClr val="black">
                <a:alpha val="15000"/>
              </a:prstClr>
            </a:outerShdw>
          </a:effectLst>
        </p:spPr>
      </p:pic>
      <p:pic>
        <p:nvPicPr>
          <p:cNvPr id="516" name="Graphic 20" descr="Badge Tick1 with solid fill">
            <a:extLst>
              <a:ext uri="{FF2B5EF4-FFF2-40B4-BE49-F238E27FC236}">
                <a16:creationId xmlns:a16="http://schemas.microsoft.com/office/drawing/2014/main" xmlns="" id="{8E2CD798-44EA-4FC8-8883-B29EA9664A87}"/>
              </a:ext>
            </a:extLst>
          </p:cNvPr>
          <p:cNvPicPr>
            <a:picLocks noChangeAspect="1"/>
          </p:cNvPicPr>
          <p:nvPr/>
        </p:nvPicPr>
        <p:blipFill>
          <a:blip r:embed="rId18">
            <a:duotone>
              <a:schemeClr val="accent6">
                <a:shade val="45000"/>
                <a:satMod val="135000"/>
              </a:schemeClr>
              <a:prstClr val="white"/>
            </a:duotone>
            <a:extLst>
              <a:ext uri="{BEBA8EAE-BF5A-486C-A8C5-ECC9F3942E4B}">
                <a14:imgProps xmlns:a14="http://schemas.microsoft.com/office/drawing/2010/main">
                  <a14:imgLayer r:embed="rId19">
                    <a14:imgEffect>
                      <a14:artisticPlasticWrap/>
                    </a14:imgEffect>
                    <a14:imgEffect>
                      <a14:brightnessContrast bright="-40000"/>
                    </a14:imgEffect>
                  </a14:imgLayer>
                </a14:imgProps>
              </a:ext>
              <a:ext uri="{96DAC541-7B7A-43D3-8B79-37D633B846F1}">
                <asvg:svgBlip xmlns:asvg="http://schemas.microsoft.com/office/drawing/2016/SVG/main" xmlns="" r:embed="rId14"/>
              </a:ext>
            </a:extLst>
          </a:blip>
          <a:stretch>
            <a:fillRect/>
          </a:stretch>
        </p:blipFill>
        <p:spPr>
          <a:xfrm>
            <a:off x="6192000" y="3060000"/>
            <a:ext cx="1034973" cy="979200"/>
          </a:xfrm>
          <a:prstGeom prst="rect">
            <a:avLst/>
          </a:prstGeom>
          <a:ln>
            <a:noFill/>
          </a:ln>
          <a:effectLst>
            <a:outerShdw blurRad="88900" dist="50800" dir="5400000" sx="90000" sy="-19000" rotWithShape="0">
              <a:prstClr val="black">
                <a:alpha val="15000"/>
              </a:prstClr>
            </a:outerShdw>
          </a:effectLst>
        </p:spPr>
      </p:pic>
      <p:pic>
        <p:nvPicPr>
          <p:cNvPr id="517" name="Graphic 20" descr="Badge Tick1 with solid fill">
            <a:extLst>
              <a:ext uri="{FF2B5EF4-FFF2-40B4-BE49-F238E27FC236}">
                <a16:creationId xmlns:a16="http://schemas.microsoft.com/office/drawing/2014/main" xmlns="" id="{8E2CD798-44EA-4FC8-8883-B29EA9664A87}"/>
              </a:ext>
            </a:extLst>
          </p:cNvPr>
          <p:cNvPicPr>
            <a:picLocks noChangeAspect="1"/>
          </p:cNvPicPr>
          <p:nvPr/>
        </p:nvPicPr>
        <p:blipFill>
          <a:blip r:embed="rId18">
            <a:duotone>
              <a:schemeClr val="accent6">
                <a:shade val="45000"/>
                <a:satMod val="135000"/>
              </a:schemeClr>
              <a:prstClr val="white"/>
            </a:duotone>
            <a:extLst>
              <a:ext uri="{BEBA8EAE-BF5A-486C-A8C5-ECC9F3942E4B}">
                <a14:imgProps xmlns:a14="http://schemas.microsoft.com/office/drawing/2010/main">
                  <a14:imgLayer r:embed="rId19">
                    <a14:imgEffect>
                      <a14:artisticPlasticWrap/>
                    </a14:imgEffect>
                    <a14:imgEffect>
                      <a14:brightnessContrast bright="-40000"/>
                    </a14:imgEffect>
                  </a14:imgLayer>
                </a14:imgProps>
              </a:ext>
              <a:ext uri="{96DAC541-7B7A-43D3-8B79-37D633B846F1}">
                <asvg:svgBlip xmlns:asvg="http://schemas.microsoft.com/office/drawing/2016/SVG/main" xmlns="" r:embed="rId14"/>
              </a:ext>
            </a:extLst>
          </a:blip>
          <a:stretch>
            <a:fillRect/>
          </a:stretch>
        </p:blipFill>
        <p:spPr>
          <a:xfrm>
            <a:off x="6192000" y="5036400"/>
            <a:ext cx="1034973" cy="979200"/>
          </a:xfrm>
          <a:prstGeom prst="rect">
            <a:avLst/>
          </a:prstGeom>
          <a:ln>
            <a:noFill/>
          </a:ln>
          <a:effectLst>
            <a:outerShdw blurRad="88900" dist="50800" dir="5400000" sx="90000" sy="-19000" rotWithShape="0">
              <a:prstClr val="black">
                <a:alpha val="15000"/>
              </a:prstClr>
            </a:outerShdw>
          </a:effectLst>
        </p:spPr>
      </p:pic>
    </p:spTree>
    <p:extLst>
      <p:ext uri="{BB962C8B-B14F-4D97-AF65-F5344CB8AC3E}">
        <p14:creationId xmlns:p14="http://schemas.microsoft.com/office/powerpoint/2010/main" val="14195723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6" name="Title 625">
            <a:extLst>
              <a:ext uri="{FF2B5EF4-FFF2-40B4-BE49-F238E27FC236}">
                <a16:creationId xmlns:a16="http://schemas.microsoft.com/office/drawing/2014/main" xmlns="" id="{2616B31E-23CD-4E16-8D29-BE0C4FAD885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637564" y="2844432"/>
            <a:ext cx="6898448" cy="387798"/>
          </a:xfrm>
        </p:spPr>
        <p:txBody>
          <a:bodyPr/>
          <a:lstStyle/>
          <a:p>
            <a:pPr algn="ctr"/>
            <a:r>
              <a:rPr lang="ru-RU" sz="2800" dirty="0" smtClean="0">
                <a:solidFill>
                  <a:schemeClr val="bg2">
                    <a:lumMod val="75000"/>
                    <a:lumOff val="25000"/>
                  </a:schemeClr>
                </a:solidFill>
              </a:rPr>
              <a:t>Благодарю за внимание!</a:t>
            </a:r>
            <a:endParaRPr lang="en-US" sz="2800" dirty="0">
              <a:solidFill>
                <a:schemeClr val="bg2">
                  <a:lumMod val="75000"/>
                  <a:lumOff val="25000"/>
                </a:schemeClr>
              </a:solidFill>
            </a:endParaRPr>
          </a:p>
        </p:txBody>
      </p:sp>
      <p:pic>
        <p:nvPicPr>
          <p:cNvPr id="6" name="Graphic 9">
            <a:extLst>
              <a:ext uri="{FF2B5EF4-FFF2-40B4-BE49-F238E27FC236}">
                <a16:creationId xmlns:a16="http://schemas.microsoft.com/office/drawing/2014/main" xmlns="" id="{1190B5BC-289C-480A-9F4B-8A49BF1CA8AF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96DAC541-7B7A-43D3-8B79-37D633B846F1}">
                <asvg:svgBlip xmlns="" xmlns:asvg="http://schemas.microsoft.com/office/drawing/2016/SVG/main" r:embed="rId5"/>
              </a:ext>
            </a:extLst>
          </a:blip>
          <a:srcRect r="68795"/>
          <a:stretch/>
        </p:blipFill>
        <p:spPr>
          <a:xfrm>
            <a:off x="572032" y="392540"/>
            <a:ext cx="1171043" cy="119544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1056579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fade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5" name="Freeform: Shape 735">
            <a:extLst>
              <a:ext uri="{FF2B5EF4-FFF2-40B4-BE49-F238E27FC236}">
                <a16:creationId xmlns:a16="http://schemas.microsoft.com/office/drawing/2014/main" xmlns="" id="{EDC5D52B-4550-784C-B614-8ECD53107909}"/>
              </a:ext>
            </a:extLst>
          </p:cNvPr>
          <p:cNvSpPr/>
          <p:nvPr/>
        </p:nvSpPr>
        <p:spPr>
          <a:xfrm rot="16200000" flipV="1">
            <a:off x="79358" y="2718828"/>
            <a:ext cx="3950773" cy="4140402"/>
          </a:xfrm>
          <a:custGeom>
            <a:avLst/>
            <a:gdLst>
              <a:gd name="connsiteX0" fmla="*/ 95 w 1933575"/>
              <a:gd name="connsiteY0" fmla="*/ 1400658 h 1590675"/>
              <a:gd name="connsiteX1" fmla="*/ 95 w 1933575"/>
              <a:gd name="connsiteY1" fmla="*/ 1590492 h 1590675"/>
              <a:gd name="connsiteX2" fmla="*/ 549783 w 1933575"/>
              <a:gd name="connsiteY2" fmla="*/ 1590492 h 1590675"/>
              <a:gd name="connsiteX3" fmla="*/ 538639 w 1933575"/>
              <a:gd name="connsiteY3" fmla="*/ 1575347 h 1590675"/>
              <a:gd name="connsiteX4" fmla="*/ 555593 w 1933575"/>
              <a:gd name="connsiteY4" fmla="*/ 1562869 h 1590675"/>
              <a:gd name="connsiteX5" fmla="*/ 567976 w 1933575"/>
              <a:gd name="connsiteY5" fmla="*/ 1580490 h 1590675"/>
              <a:gd name="connsiteX6" fmla="*/ 552831 w 1933575"/>
              <a:gd name="connsiteY6" fmla="*/ 1590396 h 1590675"/>
              <a:gd name="connsiteX7" fmla="*/ 617315 w 1933575"/>
              <a:gd name="connsiteY7" fmla="*/ 1590396 h 1590675"/>
              <a:gd name="connsiteX8" fmla="*/ 616363 w 1933575"/>
              <a:gd name="connsiteY8" fmla="*/ 1589158 h 1590675"/>
              <a:gd name="connsiteX9" fmla="*/ 633317 w 1933575"/>
              <a:gd name="connsiteY9" fmla="*/ 1577442 h 1590675"/>
              <a:gd name="connsiteX10" fmla="*/ 643128 w 1933575"/>
              <a:gd name="connsiteY10" fmla="*/ 1590396 h 1590675"/>
              <a:gd name="connsiteX11" fmla="*/ 709422 w 1933575"/>
              <a:gd name="connsiteY11" fmla="*/ 1590396 h 1590675"/>
              <a:gd name="connsiteX12" fmla="*/ 712470 w 1933575"/>
              <a:gd name="connsiteY12" fmla="*/ 1588110 h 1590675"/>
              <a:gd name="connsiteX13" fmla="*/ 714089 w 1933575"/>
              <a:gd name="connsiteY13" fmla="*/ 1590396 h 1590675"/>
              <a:gd name="connsiteX14" fmla="*/ 955262 w 1933575"/>
              <a:gd name="connsiteY14" fmla="*/ 1590396 h 1590675"/>
              <a:gd name="connsiteX15" fmla="*/ 937355 w 1933575"/>
              <a:gd name="connsiteY15" fmla="*/ 1564964 h 1590675"/>
              <a:gd name="connsiteX16" fmla="*/ 966788 w 1933575"/>
              <a:gd name="connsiteY16" fmla="*/ 1543247 h 1590675"/>
              <a:gd name="connsiteX17" fmla="*/ 989171 w 1933575"/>
              <a:gd name="connsiteY17" fmla="*/ 1574775 h 1590675"/>
              <a:gd name="connsiteX18" fmla="*/ 963263 w 1933575"/>
              <a:gd name="connsiteY18" fmla="*/ 1590396 h 1590675"/>
              <a:gd name="connsiteX19" fmla="*/ 1022604 w 1933575"/>
              <a:gd name="connsiteY19" fmla="*/ 1590396 h 1590675"/>
              <a:gd name="connsiteX20" fmla="*/ 1014317 w 1933575"/>
              <a:gd name="connsiteY20" fmla="*/ 1579062 h 1590675"/>
              <a:gd name="connsiteX21" fmla="*/ 1047464 w 1933575"/>
              <a:gd name="connsiteY21" fmla="*/ 1554868 h 1590675"/>
              <a:gd name="connsiteX22" fmla="*/ 1066514 w 1933575"/>
              <a:gd name="connsiteY22" fmla="*/ 1586872 h 1590675"/>
              <a:gd name="connsiteX23" fmla="*/ 1061752 w 1933575"/>
              <a:gd name="connsiteY23" fmla="*/ 1590396 h 1590675"/>
              <a:gd name="connsiteX24" fmla="*/ 1098233 w 1933575"/>
              <a:gd name="connsiteY24" fmla="*/ 1590396 h 1590675"/>
              <a:gd name="connsiteX25" fmla="*/ 1127189 w 1933575"/>
              <a:gd name="connsiteY25" fmla="*/ 1567346 h 1590675"/>
              <a:gd name="connsiteX26" fmla="*/ 1136809 w 1933575"/>
              <a:gd name="connsiteY26" fmla="*/ 1590396 h 1590675"/>
              <a:gd name="connsiteX27" fmla="*/ 1193197 w 1933575"/>
              <a:gd name="connsiteY27" fmla="*/ 1590396 h 1590675"/>
              <a:gd name="connsiteX28" fmla="*/ 1201103 w 1933575"/>
              <a:gd name="connsiteY28" fmla="*/ 1576966 h 1590675"/>
              <a:gd name="connsiteX29" fmla="*/ 1183767 w 1933575"/>
              <a:gd name="connsiteY29" fmla="*/ 1533246 h 1590675"/>
              <a:gd name="connsiteX30" fmla="*/ 1152620 w 1933575"/>
              <a:gd name="connsiteY30" fmla="*/ 1530484 h 1590675"/>
              <a:gd name="connsiteX31" fmla="*/ 1127474 w 1933575"/>
              <a:gd name="connsiteY31" fmla="*/ 1548867 h 1590675"/>
              <a:gd name="connsiteX32" fmla="*/ 1092422 w 1933575"/>
              <a:gd name="connsiteY32" fmla="*/ 1512672 h 1590675"/>
              <a:gd name="connsiteX33" fmla="*/ 1049084 w 1933575"/>
              <a:gd name="connsiteY33" fmla="*/ 1542200 h 1590675"/>
              <a:gd name="connsiteX34" fmla="*/ 1022509 w 1933575"/>
              <a:gd name="connsiteY34" fmla="*/ 1498099 h 1590675"/>
              <a:gd name="connsiteX35" fmla="*/ 1062133 w 1933575"/>
              <a:gd name="connsiteY35" fmla="*/ 1460094 h 1590675"/>
              <a:gd name="connsiteX36" fmla="*/ 1036987 w 1933575"/>
              <a:gd name="connsiteY36" fmla="*/ 1421423 h 1590675"/>
              <a:gd name="connsiteX37" fmla="*/ 1005840 w 1933575"/>
              <a:gd name="connsiteY37" fmla="*/ 1423042 h 1590675"/>
              <a:gd name="connsiteX38" fmla="*/ 983552 w 1933575"/>
              <a:gd name="connsiteY38" fmla="*/ 1442949 h 1590675"/>
              <a:gd name="connsiteX39" fmla="*/ 957358 w 1933575"/>
              <a:gd name="connsiteY39" fmla="*/ 1404183 h 1590675"/>
              <a:gd name="connsiteX40" fmla="*/ 965740 w 1933575"/>
              <a:gd name="connsiteY40" fmla="*/ 1402278 h 1590675"/>
              <a:gd name="connsiteX41" fmla="*/ 997077 w 1933575"/>
              <a:gd name="connsiteY41" fmla="*/ 1367702 h 1590675"/>
              <a:gd name="connsiteX42" fmla="*/ 972122 w 1933575"/>
              <a:gd name="connsiteY42" fmla="*/ 1326935 h 1590675"/>
              <a:gd name="connsiteX43" fmla="*/ 966026 w 1933575"/>
              <a:gd name="connsiteY43" fmla="*/ 1323696 h 1590675"/>
              <a:gd name="connsiteX44" fmla="*/ 966502 w 1933575"/>
              <a:gd name="connsiteY44" fmla="*/ 1323982 h 1590675"/>
              <a:gd name="connsiteX45" fmla="*/ 918782 w 1933575"/>
              <a:gd name="connsiteY45" fmla="*/ 1353605 h 1590675"/>
              <a:gd name="connsiteX46" fmla="*/ 889635 w 1933575"/>
              <a:gd name="connsiteY46" fmla="*/ 1310171 h 1590675"/>
              <a:gd name="connsiteX47" fmla="*/ 932212 w 1933575"/>
              <a:gd name="connsiteY47" fmla="*/ 1277976 h 1590675"/>
              <a:gd name="connsiteX48" fmla="*/ 931354 w 1933575"/>
              <a:gd name="connsiteY48" fmla="*/ 1278738 h 1590675"/>
              <a:gd name="connsiteX49" fmla="*/ 908209 w 1933575"/>
              <a:gd name="connsiteY49" fmla="*/ 1234161 h 1590675"/>
              <a:gd name="connsiteX50" fmla="*/ 855059 w 1933575"/>
              <a:gd name="connsiteY50" fmla="*/ 1254164 h 1590675"/>
              <a:gd name="connsiteX51" fmla="*/ 834390 w 1933575"/>
              <a:gd name="connsiteY51" fmla="*/ 1217873 h 1590675"/>
              <a:gd name="connsiteX52" fmla="*/ 865251 w 1933575"/>
              <a:gd name="connsiteY52" fmla="*/ 1189775 h 1590675"/>
              <a:gd name="connsiteX53" fmla="*/ 839629 w 1933575"/>
              <a:gd name="connsiteY53" fmla="*/ 1142055 h 1590675"/>
              <a:gd name="connsiteX54" fmla="*/ 787051 w 1933575"/>
              <a:gd name="connsiteY54" fmla="*/ 1167581 h 1590675"/>
              <a:gd name="connsiteX55" fmla="*/ 759143 w 1933575"/>
              <a:gd name="connsiteY55" fmla="*/ 1125576 h 1590675"/>
              <a:gd name="connsiteX56" fmla="*/ 768953 w 1933575"/>
              <a:gd name="connsiteY56" fmla="*/ 1123100 h 1590675"/>
              <a:gd name="connsiteX57" fmla="*/ 800195 w 1933575"/>
              <a:gd name="connsiteY57" fmla="*/ 1084428 h 1590675"/>
              <a:gd name="connsiteX58" fmla="*/ 768953 w 1933575"/>
              <a:gd name="connsiteY58" fmla="*/ 1047186 h 1590675"/>
              <a:gd name="connsiteX59" fmla="*/ 725615 w 1933575"/>
              <a:gd name="connsiteY59" fmla="*/ 1068998 h 1590675"/>
              <a:gd name="connsiteX60" fmla="*/ 719233 w 1933575"/>
              <a:gd name="connsiteY60" fmla="*/ 1076999 h 1590675"/>
              <a:gd name="connsiteX61" fmla="*/ 695992 w 1933575"/>
              <a:gd name="connsiteY61" fmla="*/ 1034327 h 1590675"/>
              <a:gd name="connsiteX62" fmla="*/ 643319 w 1933575"/>
              <a:gd name="connsiteY62" fmla="*/ 1057187 h 1590675"/>
              <a:gd name="connsiteX63" fmla="*/ 634556 w 1933575"/>
              <a:gd name="connsiteY63" fmla="*/ 1034803 h 1590675"/>
              <a:gd name="connsiteX64" fmla="*/ 615410 w 1933575"/>
              <a:gd name="connsiteY64" fmla="*/ 1016801 h 1590675"/>
              <a:gd name="connsiteX65" fmla="*/ 625031 w 1933575"/>
              <a:gd name="connsiteY65" fmla="*/ 1014515 h 1590675"/>
              <a:gd name="connsiteX66" fmla="*/ 654844 w 1933575"/>
              <a:gd name="connsiteY66" fmla="*/ 976415 h 1590675"/>
              <a:gd name="connsiteX67" fmla="*/ 623697 w 1933575"/>
              <a:gd name="connsiteY67" fmla="*/ 939363 h 1590675"/>
              <a:gd name="connsiteX68" fmla="*/ 580644 w 1933575"/>
              <a:gd name="connsiteY68" fmla="*/ 961365 h 1590675"/>
              <a:gd name="connsiteX69" fmla="*/ 575215 w 1933575"/>
              <a:gd name="connsiteY69" fmla="*/ 969747 h 1590675"/>
              <a:gd name="connsiteX70" fmla="*/ 549688 w 1933575"/>
              <a:gd name="connsiteY70" fmla="*/ 926694 h 1590675"/>
              <a:gd name="connsiteX71" fmla="*/ 518446 w 1933575"/>
              <a:gd name="connsiteY71" fmla="*/ 928885 h 1590675"/>
              <a:gd name="connsiteX72" fmla="*/ 496157 w 1933575"/>
              <a:gd name="connsiteY72" fmla="*/ 943172 h 1590675"/>
              <a:gd name="connsiteX73" fmla="*/ 467963 w 1933575"/>
              <a:gd name="connsiteY73" fmla="*/ 911073 h 1590675"/>
              <a:gd name="connsiteX74" fmla="*/ 420338 w 1933575"/>
              <a:gd name="connsiteY74" fmla="*/ 930885 h 1590675"/>
              <a:gd name="connsiteX75" fmla="*/ 383667 w 1933575"/>
              <a:gd name="connsiteY75" fmla="*/ 895071 h 1590675"/>
              <a:gd name="connsiteX76" fmla="*/ 343281 w 1933575"/>
              <a:gd name="connsiteY76" fmla="*/ 918788 h 1590675"/>
              <a:gd name="connsiteX77" fmla="*/ 321278 w 1933575"/>
              <a:gd name="connsiteY77" fmla="*/ 882117 h 1590675"/>
              <a:gd name="connsiteX78" fmla="*/ 353092 w 1933575"/>
              <a:gd name="connsiteY78" fmla="*/ 841255 h 1590675"/>
              <a:gd name="connsiteX79" fmla="*/ 324517 w 1933575"/>
              <a:gd name="connsiteY79" fmla="*/ 806394 h 1590675"/>
              <a:gd name="connsiteX80" fmla="*/ 282131 w 1933575"/>
              <a:gd name="connsiteY80" fmla="*/ 824110 h 1590675"/>
              <a:gd name="connsiteX81" fmla="*/ 278892 w 1933575"/>
              <a:gd name="connsiteY81" fmla="*/ 855257 h 1590675"/>
              <a:gd name="connsiteX82" fmla="*/ 294227 w 1933575"/>
              <a:gd name="connsiteY82" fmla="*/ 877641 h 1590675"/>
              <a:gd name="connsiteX83" fmla="*/ 262890 w 1933575"/>
              <a:gd name="connsiteY83" fmla="*/ 902310 h 1590675"/>
              <a:gd name="connsiteX84" fmla="*/ 241078 w 1933575"/>
              <a:gd name="connsiteY84" fmla="*/ 867830 h 1590675"/>
              <a:gd name="connsiteX85" fmla="*/ 273368 w 1933575"/>
              <a:gd name="connsiteY85" fmla="*/ 826968 h 1590675"/>
              <a:gd name="connsiteX86" fmla="*/ 243269 w 1933575"/>
              <a:gd name="connsiteY86" fmla="*/ 792011 h 1590675"/>
              <a:gd name="connsiteX87" fmla="*/ 200692 w 1933575"/>
              <a:gd name="connsiteY87" fmla="*/ 812680 h 1590675"/>
              <a:gd name="connsiteX88" fmla="*/ 215741 w 1933575"/>
              <a:gd name="connsiteY88" fmla="*/ 862972 h 1590675"/>
              <a:gd name="connsiteX89" fmla="*/ 181261 w 1933575"/>
              <a:gd name="connsiteY89" fmla="*/ 890213 h 1590675"/>
              <a:gd name="connsiteX90" fmla="*/ 146304 w 1933575"/>
              <a:gd name="connsiteY90" fmla="*/ 855543 h 1590675"/>
              <a:gd name="connsiteX91" fmla="*/ 102108 w 1933575"/>
              <a:gd name="connsiteY91" fmla="*/ 884784 h 1590675"/>
              <a:gd name="connsiteX92" fmla="*/ 68866 w 1933575"/>
              <a:gd name="connsiteY92" fmla="*/ 842017 h 1590675"/>
              <a:gd name="connsiteX93" fmla="*/ 22765 w 1933575"/>
              <a:gd name="connsiteY93" fmla="*/ 870592 h 1590675"/>
              <a:gd name="connsiteX94" fmla="*/ 20955 w 1933575"/>
              <a:gd name="connsiteY94" fmla="*/ 860305 h 1590675"/>
              <a:gd name="connsiteX95" fmla="*/ 95 w 1933575"/>
              <a:gd name="connsiteY95" fmla="*/ 831635 h 1590675"/>
              <a:gd name="connsiteX96" fmla="*/ 95 w 1933575"/>
              <a:gd name="connsiteY96" fmla="*/ 901548 h 1590675"/>
              <a:gd name="connsiteX97" fmla="*/ 19336 w 1933575"/>
              <a:gd name="connsiteY97" fmla="*/ 880403 h 1590675"/>
              <a:gd name="connsiteX98" fmla="*/ 38767 w 1933575"/>
              <a:gd name="connsiteY98" fmla="*/ 915931 h 1590675"/>
              <a:gd name="connsiteX99" fmla="*/ 9716 w 1933575"/>
              <a:gd name="connsiteY99" fmla="*/ 937934 h 1590675"/>
              <a:gd name="connsiteX100" fmla="*/ 95 w 1933575"/>
              <a:gd name="connsiteY100" fmla="*/ 925266 h 1590675"/>
              <a:gd name="connsiteX101" fmla="*/ 95 w 1933575"/>
              <a:gd name="connsiteY101" fmla="*/ 969938 h 1590675"/>
              <a:gd name="connsiteX102" fmla="*/ 6382 w 1933575"/>
              <a:gd name="connsiteY102" fmla="*/ 964889 h 1590675"/>
              <a:gd name="connsiteX103" fmla="*/ 25146 w 1933575"/>
              <a:gd name="connsiteY103" fmla="*/ 994036 h 1590675"/>
              <a:gd name="connsiteX104" fmla="*/ 95 w 1933575"/>
              <a:gd name="connsiteY104" fmla="*/ 1011371 h 1590675"/>
              <a:gd name="connsiteX105" fmla="*/ 95 w 1933575"/>
              <a:gd name="connsiteY105" fmla="*/ 1059568 h 1590675"/>
              <a:gd name="connsiteX106" fmla="*/ 9239 w 1933575"/>
              <a:gd name="connsiteY106" fmla="*/ 1073475 h 1590675"/>
              <a:gd name="connsiteX107" fmla="*/ 95 w 1933575"/>
              <a:gd name="connsiteY107" fmla="*/ 1079189 h 1590675"/>
              <a:gd name="connsiteX108" fmla="*/ 95 w 1933575"/>
              <a:gd name="connsiteY108" fmla="*/ 1398277 h 1590675"/>
              <a:gd name="connsiteX109" fmla="*/ 14478 w 1933575"/>
              <a:gd name="connsiteY109" fmla="*/ 1387895 h 1590675"/>
              <a:gd name="connsiteX110" fmla="*/ 24765 w 1933575"/>
              <a:gd name="connsiteY110" fmla="*/ 1403421 h 1590675"/>
              <a:gd name="connsiteX111" fmla="*/ 9906 w 1933575"/>
              <a:gd name="connsiteY111" fmla="*/ 1413708 h 1590675"/>
              <a:gd name="connsiteX112" fmla="*/ 95 w 1933575"/>
              <a:gd name="connsiteY112" fmla="*/ 1400658 h 1590675"/>
              <a:gd name="connsiteX113" fmla="*/ 87821 w 1933575"/>
              <a:gd name="connsiteY113" fmla="*/ 1424090 h 1590675"/>
              <a:gd name="connsiteX114" fmla="*/ 79439 w 1933575"/>
              <a:gd name="connsiteY114" fmla="*/ 1413612 h 1590675"/>
              <a:gd name="connsiteX115" fmla="*/ 91821 w 1933575"/>
              <a:gd name="connsiteY115" fmla="*/ 1404183 h 1590675"/>
              <a:gd name="connsiteX116" fmla="*/ 99536 w 1933575"/>
              <a:gd name="connsiteY116" fmla="*/ 1415803 h 1590675"/>
              <a:gd name="connsiteX117" fmla="*/ 87821 w 1933575"/>
              <a:gd name="connsiteY117" fmla="*/ 1424090 h 1590675"/>
              <a:gd name="connsiteX118" fmla="*/ 102680 w 1933575"/>
              <a:gd name="connsiteY118" fmla="*/ 1348461 h 1590675"/>
              <a:gd name="connsiteX119" fmla="*/ 90392 w 1933575"/>
              <a:gd name="connsiteY119" fmla="*/ 1332840 h 1590675"/>
              <a:gd name="connsiteX120" fmla="*/ 105728 w 1933575"/>
              <a:gd name="connsiteY120" fmla="*/ 1320744 h 1590675"/>
              <a:gd name="connsiteX121" fmla="*/ 117634 w 1933575"/>
              <a:gd name="connsiteY121" fmla="*/ 1338746 h 1590675"/>
              <a:gd name="connsiteX122" fmla="*/ 102680 w 1933575"/>
              <a:gd name="connsiteY122" fmla="*/ 1348461 h 1590675"/>
              <a:gd name="connsiteX123" fmla="*/ 114586 w 1933575"/>
              <a:gd name="connsiteY123" fmla="*/ 1272547 h 1590675"/>
              <a:gd name="connsiteX124" fmla="*/ 100394 w 1933575"/>
              <a:gd name="connsiteY124" fmla="*/ 1253497 h 1590675"/>
              <a:gd name="connsiteX125" fmla="*/ 120396 w 1933575"/>
              <a:gd name="connsiteY125" fmla="*/ 1238638 h 1590675"/>
              <a:gd name="connsiteX126" fmla="*/ 134207 w 1933575"/>
              <a:gd name="connsiteY126" fmla="*/ 1259403 h 1590675"/>
              <a:gd name="connsiteX127" fmla="*/ 114586 w 1933575"/>
              <a:gd name="connsiteY127" fmla="*/ 1272547 h 1590675"/>
              <a:gd name="connsiteX128" fmla="*/ 128397 w 1933575"/>
              <a:gd name="connsiteY128" fmla="*/ 1195490 h 1590675"/>
              <a:gd name="connsiteX129" fmla="*/ 112109 w 1933575"/>
              <a:gd name="connsiteY129" fmla="*/ 1173487 h 1590675"/>
              <a:gd name="connsiteX130" fmla="*/ 134969 w 1933575"/>
              <a:gd name="connsiteY130" fmla="*/ 1156914 h 1590675"/>
              <a:gd name="connsiteX131" fmla="*/ 151067 w 1933575"/>
              <a:gd name="connsiteY131" fmla="*/ 1180250 h 1590675"/>
              <a:gd name="connsiteX132" fmla="*/ 128397 w 1933575"/>
              <a:gd name="connsiteY132" fmla="*/ 1195490 h 1590675"/>
              <a:gd name="connsiteX133" fmla="*/ 166688 w 1933575"/>
              <a:gd name="connsiteY133" fmla="*/ 1438758 h 1590675"/>
              <a:gd name="connsiteX134" fmla="*/ 158210 w 1933575"/>
              <a:gd name="connsiteY134" fmla="*/ 1427043 h 1590675"/>
              <a:gd name="connsiteX135" fmla="*/ 171545 w 1933575"/>
              <a:gd name="connsiteY135" fmla="*/ 1416184 h 1590675"/>
              <a:gd name="connsiteX136" fmla="*/ 180975 w 1933575"/>
              <a:gd name="connsiteY136" fmla="*/ 1428947 h 1590675"/>
              <a:gd name="connsiteX137" fmla="*/ 166688 w 1933575"/>
              <a:gd name="connsiteY137" fmla="*/ 1438758 h 1590675"/>
              <a:gd name="connsiteX138" fmla="*/ 179927 w 1933575"/>
              <a:gd name="connsiteY138" fmla="*/ 1362272 h 1590675"/>
              <a:gd name="connsiteX139" fmla="*/ 168212 w 1933575"/>
              <a:gd name="connsiteY139" fmla="*/ 1348080 h 1590675"/>
              <a:gd name="connsiteX140" fmla="*/ 185642 w 1933575"/>
              <a:gd name="connsiteY140" fmla="*/ 1335126 h 1590675"/>
              <a:gd name="connsiteX141" fmla="*/ 195358 w 1933575"/>
              <a:gd name="connsiteY141" fmla="*/ 1350652 h 1590675"/>
              <a:gd name="connsiteX142" fmla="*/ 179927 w 1933575"/>
              <a:gd name="connsiteY142" fmla="*/ 1362272 h 1590675"/>
              <a:gd name="connsiteX143" fmla="*/ 194310 w 1933575"/>
              <a:gd name="connsiteY143" fmla="*/ 1286739 h 1590675"/>
              <a:gd name="connsiteX144" fmla="*/ 180499 w 1933575"/>
              <a:gd name="connsiteY144" fmla="*/ 1267785 h 1590675"/>
              <a:gd name="connsiteX145" fmla="*/ 199930 w 1933575"/>
              <a:gd name="connsiteY145" fmla="*/ 1253021 h 1590675"/>
              <a:gd name="connsiteX146" fmla="*/ 213551 w 1933575"/>
              <a:gd name="connsiteY146" fmla="*/ 1273500 h 1590675"/>
              <a:gd name="connsiteX147" fmla="*/ 194310 w 1933575"/>
              <a:gd name="connsiteY147" fmla="*/ 1286739 h 1590675"/>
              <a:gd name="connsiteX148" fmla="*/ 192310 w 1933575"/>
              <a:gd name="connsiteY148" fmla="*/ 1187870 h 1590675"/>
              <a:gd name="connsiteX149" fmla="*/ 214789 w 1933575"/>
              <a:gd name="connsiteY149" fmla="*/ 1171201 h 1590675"/>
              <a:gd name="connsiteX150" fmla="*/ 230600 w 1933575"/>
              <a:gd name="connsiteY150" fmla="*/ 1194442 h 1590675"/>
              <a:gd name="connsiteX151" fmla="*/ 207931 w 1933575"/>
              <a:gd name="connsiteY151" fmla="*/ 1209492 h 1590675"/>
              <a:gd name="connsiteX152" fmla="*/ 192310 w 1933575"/>
              <a:gd name="connsiteY152" fmla="*/ 1187870 h 1590675"/>
              <a:gd name="connsiteX153" fmla="*/ 233077 w 1933575"/>
              <a:gd name="connsiteY153" fmla="*/ 1530484 h 1590675"/>
              <a:gd name="connsiteX154" fmla="*/ 223933 w 1933575"/>
              <a:gd name="connsiteY154" fmla="*/ 1518673 h 1590675"/>
              <a:gd name="connsiteX155" fmla="*/ 236125 w 1933575"/>
              <a:gd name="connsiteY155" fmla="*/ 1510672 h 1590675"/>
              <a:gd name="connsiteX156" fmla="*/ 244126 w 1933575"/>
              <a:gd name="connsiteY156" fmla="*/ 1522293 h 1590675"/>
              <a:gd name="connsiteX157" fmla="*/ 233077 w 1933575"/>
              <a:gd name="connsiteY157" fmla="*/ 1530484 h 1590675"/>
              <a:gd name="connsiteX158" fmla="*/ 246317 w 1933575"/>
              <a:gd name="connsiteY158" fmla="*/ 1452855 h 1590675"/>
              <a:gd name="connsiteX159" fmla="*/ 235934 w 1933575"/>
              <a:gd name="connsiteY159" fmla="*/ 1439139 h 1590675"/>
              <a:gd name="connsiteX160" fmla="*/ 250508 w 1933575"/>
              <a:gd name="connsiteY160" fmla="*/ 1428471 h 1590675"/>
              <a:gd name="connsiteX161" fmla="*/ 260985 w 1933575"/>
              <a:gd name="connsiteY161" fmla="*/ 1443045 h 1590675"/>
              <a:gd name="connsiteX162" fmla="*/ 246317 w 1933575"/>
              <a:gd name="connsiteY162" fmla="*/ 1452855 h 1590675"/>
              <a:gd name="connsiteX163" fmla="*/ 260033 w 1933575"/>
              <a:gd name="connsiteY163" fmla="*/ 1375798 h 1590675"/>
              <a:gd name="connsiteX164" fmla="*/ 250031 w 1933575"/>
              <a:gd name="connsiteY164" fmla="*/ 1361130 h 1590675"/>
              <a:gd name="connsiteX165" fmla="*/ 265081 w 1933575"/>
              <a:gd name="connsiteY165" fmla="*/ 1349223 h 1590675"/>
              <a:gd name="connsiteX166" fmla="*/ 275558 w 1933575"/>
              <a:gd name="connsiteY166" fmla="*/ 1365130 h 1590675"/>
              <a:gd name="connsiteX167" fmla="*/ 260033 w 1933575"/>
              <a:gd name="connsiteY167" fmla="*/ 1375798 h 1590675"/>
              <a:gd name="connsiteX168" fmla="*/ 273844 w 1933575"/>
              <a:gd name="connsiteY168" fmla="*/ 1301122 h 1590675"/>
              <a:gd name="connsiteX169" fmla="*/ 260128 w 1933575"/>
              <a:gd name="connsiteY169" fmla="*/ 1282072 h 1590675"/>
              <a:gd name="connsiteX170" fmla="*/ 279845 w 1933575"/>
              <a:gd name="connsiteY170" fmla="*/ 1267499 h 1590675"/>
              <a:gd name="connsiteX171" fmla="*/ 293751 w 1933575"/>
              <a:gd name="connsiteY171" fmla="*/ 1288073 h 1590675"/>
              <a:gd name="connsiteX172" fmla="*/ 273844 w 1933575"/>
              <a:gd name="connsiteY172" fmla="*/ 1301122 h 1590675"/>
              <a:gd name="connsiteX173" fmla="*/ 272129 w 1933575"/>
              <a:gd name="connsiteY173" fmla="*/ 1201967 h 1590675"/>
              <a:gd name="connsiteX174" fmla="*/ 294132 w 1933575"/>
              <a:gd name="connsiteY174" fmla="*/ 1185489 h 1590675"/>
              <a:gd name="connsiteX175" fmla="*/ 310325 w 1933575"/>
              <a:gd name="connsiteY175" fmla="*/ 1208730 h 1590675"/>
              <a:gd name="connsiteX176" fmla="*/ 287655 w 1933575"/>
              <a:gd name="connsiteY176" fmla="*/ 1223684 h 1590675"/>
              <a:gd name="connsiteX177" fmla="*/ 272129 w 1933575"/>
              <a:gd name="connsiteY177" fmla="*/ 1201967 h 1590675"/>
              <a:gd name="connsiteX178" fmla="*/ 312325 w 1933575"/>
              <a:gd name="connsiteY178" fmla="*/ 1545724 h 1590675"/>
              <a:gd name="connsiteX179" fmla="*/ 303467 w 1933575"/>
              <a:gd name="connsiteY179" fmla="*/ 1533532 h 1590675"/>
              <a:gd name="connsiteX180" fmla="*/ 315944 w 1933575"/>
              <a:gd name="connsiteY180" fmla="*/ 1523817 h 1590675"/>
              <a:gd name="connsiteX181" fmla="*/ 324612 w 1933575"/>
              <a:gd name="connsiteY181" fmla="*/ 1536294 h 1590675"/>
              <a:gd name="connsiteX182" fmla="*/ 312325 w 1933575"/>
              <a:gd name="connsiteY182" fmla="*/ 1545724 h 1590675"/>
              <a:gd name="connsiteX183" fmla="*/ 326231 w 1933575"/>
              <a:gd name="connsiteY183" fmla="*/ 1467524 h 1590675"/>
              <a:gd name="connsiteX184" fmla="*/ 315468 w 1933575"/>
              <a:gd name="connsiteY184" fmla="*/ 1453331 h 1590675"/>
              <a:gd name="connsiteX185" fmla="*/ 330232 w 1933575"/>
              <a:gd name="connsiteY185" fmla="*/ 1441997 h 1590675"/>
              <a:gd name="connsiteX186" fmla="*/ 341090 w 1933575"/>
              <a:gd name="connsiteY186" fmla="*/ 1457999 h 1590675"/>
              <a:gd name="connsiteX187" fmla="*/ 326231 w 1933575"/>
              <a:gd name="connsiteY187" fmla="*/ 1467524 h 1590675"/>
              <a:gd name="connsiteX188" fmla="*/ 339471 w 1933575"/>
              <a:gd name="connsiteY188" fmla="*/ 1390467 h 1590675"/>
              <a:gd name="connsiteX189" fmla="*/ 329184 w 1933575"/>
              <a:gd name="connsiteY189" fmla="*/ 1375227 h 1590675"/>
              <a:gd name="connsiteX190" fmla="*/ 345758 w 1933575"/>
              <a:gd name="connsiteY190" fmla="*/ 1361892 h 1590675"/>
              <a:gd name="connsiteX191" fmla="*/ 357569 w 1933575"/>
              <a:gd name="connsiteY191" fmla="*/ 1378275 h 1590675"/>
              <a:gd name="connsiteX192" fmla="*/ 339471 w 1933575"/>
              <a:gd name="connsiteY192" fmla="*/ 1390467 h 1590675"/>
              <a:gd name="connsiteX193" fmla="*/ 352901 w 1933575"/>
              <a:gd name="connsiteY193" fmla="*/ 1314267 h 1590675"/>
              <a:gd name="connsiteX194" fmla="*/ 339090 w 1933575"/>
              <a:gd name="connsiteY194" fmla="*/ 1296455 h 1590675"/>
              <a:gd name="connsiteX195" fmla="*/ 359474 w 1933575"/>
              <a:gd name="connsiteY195" fmla="*/ 1281215 h 1590675"/>
              <a:gd name="connsiteX196" fmla="*/ 372047 w 1933575"/>
              <a:gd name="connsiteY196" fmla="*/ 1299979 h 1590675"/>
              <a:gd name="connsiteX197" fmla="*/ 352901 w 1933575"/>
              <a:gd name="connsiteY197" fmla="*/ 1314267 h 1590675"/>
              <a:gd name="connsiteX198" fmla="*/ 351473 w 1933575"/>
              <a:gd name="connsiteY198" fmla="*/ 1216350 h 1590675"/>
              <a:gd name="connsiteX199" fmla="*/ 374047 w 1933575"/>
              <a:gd name="connsiteY199" fmla="*/ 1199490 h 1590675"/>
              <a:gd name="connsiteX200" fmla="*/ 390430 w 1933575"/>
              <a:gd name="connsiteY200" fmla="*/ 1223303 h 1590675"/>
              <a:gd name="connsiteX201" fmla="*/ 367284 w 1933575"/>
              <a:gd name="connsiteY201" fmla="*/ 1238638 h 1590675"/>
              <a:gd name="connsiteX202" fmla="*/ 351473 w 1933575"/>
              <a:gd name="connsiteY202" fmla="*/ 1216350 h 1590675"/>
              <a:gd name="connsiteX203" fmla="*/ 391859 w 1933575"/>
              <a:gd name="connsiteY203" fmla="*/ 1560583 h 1590675"/>
              <a:gd name="connsiteX204" fmla="*/ 382143 w 1933575"/>
              <a:gd name="connsiteY204" fmla="*/ 1547248 h 1590675"/>
              <a:gd name="connsiteX205" fmla="*/ 395478 w 1933575"/>
              <a:gd name="connsiteY205" fmla="*/ 1537247 h 1590675"/>
              <a:gd name="connsiteX206" fmla="*/ 405575 w 1933575"/>
              <a:gd name="connsiteY206" fmla="*/ 1551153 h 1590675"/>
              <a:gd name="connsiteX207" fmla="*/ 391859 w 1933575"/>
              <a:gd name="connsiteY207" fmla="*/ 1560583 h 1590675"/>
              <a:gd name="connsiteX208" fmla="*/ 405575 w 1933575"/>
              <a:gd name="connsiteY208" fmla="*/ 1482954 h 1590675"/>
              <a:gd name="connsiteX209" fmla="*/ 394240 w 1933575"/>
              <a:gd name="connsiteY209" fmla="*/ 1467619 h 1590675"/>
              <a:gd name="connsiteX210" fmla="*/ 410147 w 1933575"/>
              <a:gd name="connsiteY210" fmla="*/ 1455522 h 1590675"/>
              <a:gd name="connsiteX211" fmla="*/ 421481 w 1933575"/>
              <a:gd name="connsiteY211" fmla="*/ 1472286 h 1590675"/>
              <a:gd name="connsiteX212" fmla="*/ 405575 w 1933575"/>
              <a:gd name="connsiteY212" fmla="*/ 1482954 h 1590675"/>
              <a:gd name="connsiteX213" fmla="*/ 419386 w 1933575"/>
              <a:gd name="connsiteY213" fmla="*/ 1405230 h 1590675"/>
              <a:gd name="connsiteX214" fmla="*/ 406241 w 1933575"/>
              <a:gd name="connsiteY214" fmla="*/ 1387323 h 1590675"/>
              <a:gd name="connsiteX215" fmla="*/ 424625 w 1933575"/>
              <a:gd name="connsiteY215" fmla="*/ 1373512 h 1590675"/>
              <a:gd name="connsiteX216" fmla="*/ 437769 w 1933575"/>
              <a:gd name="connsiteY216" fmla="*/ 1392848 h 1590675"/>
              <a:gd name="connsiteX217" fmla="*/ 419386 w 1933575"/>
              <a:gd name="connsiteY217" fmla="*/ 1405230 h 1590675"/>
              <a:gd name="connsiteX218" fmla="*/ 432816 w 1933575"/>
              <a:gd name="connsiteY218" fmla="*/ 1328554 h 1590675"/>
              <a:gd name="connsiteX219" fmla="*/ 420243 w 1933575"/>
              <a:gd name="connsiteY219" fmla="*/ 1309314 h 1590675"/>
              <a:gd name="connsiteX220" fmla="*/ 439103 w 1933575"/>
              <a:gd name="connsiteY220" fmla="*/ 1294645 h 1590675"/>
              <a:gd name="connsiteX221" fmla="*/ 452342 w 1933575"/>
              <a:gd name="connsiteY221" fmla="*/ 1314457 h 1590675"/>
              <a:gd name="connsiteX222" fmla="*/ 432816 w 1933575"/>
              <a:gd name="connsiteY222" fmla="*/ 1328554 h 1590675"/>
              <a:gd name="connsiteX223" fmla="*/ 430339 w 1933575"/>
              <a:gd name="connsiteY223" fmla="*/ 1230256 h 1590675"/>
              <a:gd name="connsiteX224" fmla="*/ 453771 w 1933575"/>
              <a:gd name="connsiteY224" fmla="*/ 1213302 h 1590675"/>
              <a:gd name="connsiteX225" fmla="*/ 470726 w 1933575"/>
              <a:gd name="connsiteY225" fmla="*/ 1237400 h 1590675"/>
              <a:gd name="connsiteX226" fmla="*/ 446627 w 1933575"/>
              <a:gd name="connsiteY226" fmla="*/ 1253592 h 1590675"/>
              <a:gd name="connsiteX227" fmla="*/ 430339 w 1933575"/>
              <a:gd name="connsiteY227" fmla="*/ 1230256 h 1590675"/>
              <a:gd name="connsiteX228" fmla="*/ 471583 w 1933575"/>
              <a:gd name="connsiteY228" fmla="*/ 1576109 h 1590675"/>
              <a:gd name="connsiteX229" fmla="*/ 460439 w 1933575"/>
              <a:gd name="connsiteY229" fmla="*/ 1561345 h 1590675"/>
              <a:gd name="connsiteX230" fmla="*/ 475679 w 1933575"/>
              <a:gd name="connsiteY230" fmla="*/ 1550201 h 1590675"/>
              <a:gd name="connsiteX231" fmla="*/ 486347 w 1933575"/>
              <a:gd name="connsiteY231" fmla="*/ 1565917 h 1590675"/>
              <a:gd name="connsiteX232" fmla="*/ 471583 w 1933575"/>
              <a:gd name="connsiteY232" fmla="*/ 1576109 h 1590675"/>
              <a:gd name="connsiteX233" fmla="*/ 485013 w 1933575"/>
              <a:gd name="connsiteY233" fmla="*/ 1498385 h 1590675"/>
              <a:gd name="connsiteX234" fmla="*/ 472821 w 1933575"/>
              <a:gd name="connsiteY234" fmla="*/ 1481811 h 1590675"/>
              <a:gd name="connsiteX235" fmla="*/ 490061 w 1933575"/>
              <a:gd name="connsiteY235" fmla="*/ 1468762 h 1590675"/>
              <a:gd name="connsiteX236" fmla="*/ 502444 w 1933575"/>
              <a:gd name="connsiteY236" fmla="*/ 1486669 h 1590675"/>
              <a:gd name="connsiteX237" fmla="*/ 485013 w 1933575"/>
              <a:gd name="connsiteY237" fmla="*/ 1498385 h 1590675"/>
              <a:gd name="connsiteX238" fmla="*/ 498729 w 1933575"/>
              <a:gd name="connsiteY238" fmla="*/ 1420566 h 1590675"/>
              <a:gd name="connsiteX239" fmla="*/ 485204 w 1933575"/>
              <a:gd name="connsiteY239" fmla="*/ 1401516 h 1590675"/>
              <a:gd name="connsiteX240" fmla="*/ 504539 w 1933575"/>
              <a:gd name="connsiteY240" fmla="*/ 1386942 h 1590675"/>
              <a:gd name="connsiteX241" fmla="*/ 518636 w 1933575"/>
              <a:gd name="connsiteY241" fmla="*/ 1407516 h 1590675"/>
              <a:gd name="connsiteX242" fmla="*/ 498729 w 1933575"/>
              <a:gd name="connsiteY242" fmla="*/ 1420566 h 1590675"/>
              <a:gd name="connsiteX243" fmla="*/ 512445 w 1933575"/>
              <a:gd name="connsiteY243" fmla="*/ 1343508 h 1590675"/>
              <a:gd name="connsiteX244" fmla="*/ 499110 w 1933575"/>
              <a:gd name="connsiteY244" fmla="*/ 1323411 h 1590675"/>
              <a:gd name="connsiteX245" fmla="*/ 517874 w 1933575"/>
              <a:gd name="connsiteY245" fmla="*/ 1309028 h 1590675"/>
              <a:gd name="connsiteX246" fmla="*/ 533210 w 1933575"/>
              <a:gd name="connsiteY246" fmla="*/ 1328745 h 1590675"/>
              <a:gd name="connsiteX247" fmla="*/ 512445 w 1933575"/>
              <a:gd name="connsiteY247" fmla="*/ 1343508 h 1590675"/>
              <a:gd name="connsiteX248" fmla="*/ 524637 w 1933575"/>
              <a:gd name="connsiteY248" fmla="*/ 1264641 h 1590675"/>
              <a:gd name="connsiteX249" fmla="*/ 508826 w 1933575"/>
              <a:gd name="connsiteY249" fmla="*/ 1244448 h 1590675"/>
              <a:gd name="connsiteX250" fmla="*/ 531971 w 1933575"/>
              <a:gd name="connsiteY250" fmla="*/ 1228542 h 1590675"/>
              <a:gd name="connsiteX251" fmla="*/ 546259 w 1933575"/>
              <a:gd name="connsiteY251" fmla="*/ 1249782 h 1590675"/>
              <a:gd name="connsiteX252" fmla="*/ 524637 w 1933575"/>
              <a:gd name="connsiteY252" fmla="*/ 1264641 h 1590675"/>
              <a:gd name="connsiteX253" fmla="*/ 519779 w 1933575"/>
              <a:gd name="connsiteY253" fmla="*/ 1163962 h 1590675"/>
              <a:gd name="connsiteX254" fmla="*/ 545592 w 1933575"/>
              <a:gd name="connsiteY254" fmla="*/ 1144150 h 1590675"/>
              <a:gd name="connsiteX255" fmla="*/ 564737 w 1933575"/>
              <a:gd name="connsiteY255" fmla="*/ 1173297 h 1590675"/>
              <a:gd name="connsiteX256" fmla="*/ 539401 w 1933575"/>
              <a:gd name="connsiteY256" fmla="*/ 1188537 h 1590675"/>
              <a:gd name="connsiteX257" fmla="*/ 519779 w 1933575"/>
              <a:gd name="connsiteY257" fmla="*/ 1163962 h 1590675"/>
              <a:gd name="connsiteX258" fmla="*/ 564642 w 1933575"/>
              <a:gd name="connsiteY258" fmla="*/ 1514387 h 1590675"/>
              <a:gd name="connsiteX259" fmla="*/ 551117 w 1933575"/>
              <a:gd name="connsiteY259" fmla="*/ 1495432 h 1590675"/>
              <a:gd name="connsiteX260" fmla="*/ 567881 w 1933575"/>
              <a:gd name="connsiteY260" fmla="*/ 1483716 h 1590675"/>
              <a:gd name="connsiteX261" fmla="*/ 581692 w 1933575"/>
              <a:gd name="connsiteY261" fmla="*/ 1501909 h 1590675"/>
              <a:gd name="connsiteX262" fmla="*/ 564642 w 1933575"/>
              <a:gd name="connsiteY262" fmla="*/ 1514387 h 1590675"/>
              <a:gd name="connsiteX263" fmla="*/ 577406 w 1933575"/>
              <a:gd name="connsiteY263" fmla="*/ 1434091 h 1590675"/>
              <a:gd name="connsiteX264" fmla="*/ 563118 w 1933575"/>
              <a:gd name="connsiteY264" fmla="*/ 1415422 h 1590675"/>
              <a:gd name="connsiteX265" fmla="*/ 582454 w 1933575"/>
              <a:gd name="connsiteY265" fmla="*/ 1402182 h 1590675"/>
              <a:gd name="connsiteX266" fmla="*/ 597408 w 1933575"/>
              <a:gd name="connsiteY266" fmla="*/ 1421994 h 1590675"/>
              <a:gd name="connsiteX267" fmla="*/ 577406 w 1933575"/>
              <a:gd name="connsiteY267" fmla="*/ 1434091 h 1590675"/>
              <a:gd name="connsiteX268" fmla="*/ 591217 w 1933575"/>
              <a:gd name="connsiteY268" fmla="*/ 1356558 h 1590675"/>
              <a:gd name="connsiteX269" fmla="*/ 574548 w 1933575"/>
              <a:gd name="connsiteY269" fmla="*/ 1334745 h 1590675"/>
              <a:gd name="connsiteX270" fmla="*/ 595979 w 1933575"/>
              <a:gd name="connsiteY270" fmla="*/ 1318553 h 1590675"/>
              <a:gd name="connsiteX271" fmla="*/ 613220 w 1933575"/>
              <a:gd name="connsiteY271" fmla="*/ 1343127 h 1590675"/>
              <a:gd name="connsiteX272" fmla="*/ 591217 w 1933575"/>
              <a:gd name="connsiteY272" fmla="*/ 1356558 h 1590675"/>
              <a:gd name="connsiteX273" fmla="*/ 602742 w 1933575"/>
              <a:gd name="connsiteY273" fmla="*/ 1281405 h 1590675"/>
              <a:gd name="connsiteX274" fmla="*/ 587121 w 1933575"/>
              <a:gd name="connsiteY274" fmla="*/ 1257593 h 1590675"/>
              <a:gd name="connsiteX275" fmla="*/ 610838 w 1933575"/>
              <a:gd name="connsiteY275" fmla="*/ 1239019 h 1590675"/>
              <a:gd name="connsiteX276" fmla="*/ 626269 w 1933575"/>
              <a:gd name="connsiteY276" fmla="*/ 1264451 h 1590675"/>
              <a:gd name="connsiteX277" fmla="*/ 602742 w 1933575"/>
              <a:gd name="connsiteY277" fmla="*/ 1281405 h 1590675"/>
              <a:gd name="connsiteX278" fmla="*/ 596932 w 1933575"/>
              <a:gd name="connsiteY278" fmla="*/ 1178630 h 1590675"/>
              <a:gd name="connsiteX279" fmla="*/ 625316 w 1933575"/>
              <a:gd name="connsiteY279" fmla="*/ 1157199 h 1590675"/>
              <a:gd name="connsiteX280" fmla="*/ 645128 w 1933575"/>
              <a:gd name="connsiteY280" fmla="*/ 1187394 h 1590675"/>
              <a:gd name="connsiteX281" fmla="*/ 616649 w 1933575"/>
              <a:gd name="connsiteY281" fmla="*/ 1205872 h 1590675"/>
              <a:gd name="connsiteX282" fmla="*/ 596932 w 1933575"/>
              <a:gd name="connsiteY282" fmla="*/ 1178630 h 1590675"/>
              <a:gd name="connsiteX283" fmla="*/ 642747 w 1933575"/>
              <a:gd name="connsiteY283" fmla="*/ 1528008 h 1590675"/>
              <a:gd name="connsiteX284" fmla="*/ 628174 w 1933575"/>
              <a:gd name="connsiteY284" fmla="*/ 1508767 h 1590675"/>
              <a:gd name="connsiteX285" fmla="*/ 646748 w 1933575"/>
              <a:gd name="connsiteY285" fmla="*/ 1494575 h 1590675"/>
              <a:gd name="connsiteX286" fmla="*/ 662464 w 1933575"/>
              <a:gd name="connsiteY286" fmla="*/ 1515911 h 1590675"/>
              <a:gd name="connsiteX287" fmla="*/ 642747 w 1933575"/>
              <a:gd name="connsiteY287" fmla="*/ 1528008 h 1590675"/>
              <a:gd name="connsiteX288" fmla="*/ 654653 w 1933575"/>
              <a:gd name="connsiteY288" fmla="*/ 1452189 h 1590675"/>
              <a:gd name="connsiteX289" fmla="*/ 639223 w 1933575"/>
              <a:gd name="connsiteY289" fmla="*/ 1429614 h 1590675"/>
              <a:gd name="connsiteX290" fmla="*/ 661321 w 1933575"/>
              <a:gd name="connsiteY290" fmla="*/ 1412946 h 1590675"/>
              <a:gd name="connsiteX291" fmla="*/ 677894 w 1933575"/>
              <a:gd name="connsiteY291" fmla="*/ 1436663 h 1590675"/>
              <a:gd name="connsiteX292" fmla="*/ 654653 w 1933575"/>
              <a:gd name="connsiteY292" fmla="*/ 1452189 h 1590675"/>
              <a:gd name="connsiteX293" fmla="*/ 668274 w 1933575"/>
              <a:gd name="connsiteY293" fmla="*/ 1374179 h 1590675"/>
              <a:gd name="connsiteX294" fmla="*/ 651320 w 1933575"/>
              <a:gd name="connsiteY294" fmla="*/ 1349795 h 1590675"/>
              <a:gd name="connsiteX295" fmla="*/ 675894 w 1933575"/>
              <a:gd name="connsiteY295" fmla="*/ 1331507 h 1590675"/>
              <a:gd name="connsiteX296" fmla="*/ 693992 w 1933575"/>
              <a:gd name="connsiteY296" fmla="*/ 1357224 h 1590675"/>
              <a:gd name="connsiteX297" fmla="*/ 668274 w 1933575"/>
              <a:gd name="connsiteY297" fmla="*/ 1374179 h 1590675"/>
              <a:gd name="connsiteX298" fmla="*/ 720090 w 1933575"/>
              <a:gd name="connsiteY298" fmla="*/ 1546200 h 1590675"/>
              <a:gd name="connsiteX299" fmla="*/ 704564 w 1933575"/>
              <a:gd name="connsiteY299" fmla="*/ 1523436 h 1590675"/>
              <a:gd name="connsiteX300" fmla="*/ 726567 w 1933575"/>
              <a:gd name="connsiteY300" fmla="*/ 1507053 h 1590675"/>
              <a:gd name="connsiteX301" fmla="*/ 743331 w 1933575"/>
              <a:gd name="connsiteY301" fmla="*/ 1530389 h 1590675"/>
              <a:gd name="connsiteX302" fmla="*/ 720090 w 1933575"/>
              <a:gd name="connsiteY302" fmla="*/ 1546200 h 1590675"/>
              <a:gd name="connsiteX303" fmla="*/ 733806 w 1933575"/>
              <a:gd name="connsiteY303" fmla="*/ 1467714 h 1590675"/>
              <a:gd name="connsiteX304" fmla="*/ 717042 w 1933575"/>
              <a:gd name="connsiteY304" fmla="*/ 1443616 h 1590675"/>
              <a:gd name="connsiteX305" fmla="*/ 741426 w 1933575"/>
              <a:gd name="connsiteY305" fmla="*/ 1425804 h 1590675"/>
              <a:gd name="connsiteX306" fmla="*/ 759143 w 1933575"/>
              <a:gd name="connsiteY306" fmla="*/ 1451046 h 1590675"/>
              <a:gd name="connsiteX307" fmla="*/ 733806 w 1933575"/>
              <a:gd name="connsiteY307" fmla="*/ 1467714 h 1590675"/>
              <a:gd name="connsiteX308" fmla="*/ 747903 w 1933575"/>
              <a:gd name="connsiteY308" fmla="*/ 1389990 h 1590675"/>
              <a:gd name="connsiteX309" fmla="*/ 729520 w 1933575"/>
              <a:gd name="connsiteY309" fmla="*/ 1363606 h 1590675"/>
              <a:gd name="connsiteX310" fmla="*/ 755999 w 1933575"/>
              <a:gd name="connsiteY310" fmla="*/ 1343794 h 1590675"/>
              <a:gd name="connsiteX311" fmla="*/ 774668 w 1933575"/>
              <a:gd name="connsiteY311" fmla="*/ 1371893 h 1590675"/>
              <a:gd name="connsiteX312" fmla="*/ 747903 w 1933575"/>
              <a:gd name="connsiteY312" fmla="*/ 1389990 h 1590675"/>
              <a:gd name="connsiteX313" fmla="*/ 741236 w 1933575"/>
              <a:gd name="connsiteY313" fmla="*/ 1283882 h 1590675"/>
              <a:gd name="connsiteX314" fmla="*/ 770477 w 1933575"/>
              <a:gd name="connsiteY314" fmla="*/ 1261879 h 1590675"/>
              <a:gd name="connsiteX315" fmla="*/ 791432 w 1933575"/>
              <a:gd name="connsiteY315" fmla="*/ 1293216 h 1590675"/>
              <a:gd name="connsiteX316" fmla="*/ 761429 w 1933575"/>
              <a:gd name="connsiteY316" fmla="*/ 1311885 h 1590675"/>
              <a:gd name="connsiteX317" fmla="*/ 741236 w 1933575"/>
              <a:gd name="connsiteY317" fmla="*/ 1283882 h 1590675"/>
              <a:gd name="connsiteX318" fmla="*/ 799148 w 1933575"/>
              <a:gd name="connsiteY318" fmla="*/ 1562107 h 1590675"/>
              <a:gd name="connsiteX319" fmla="*/ 782288 w 1933575"/>
              <a:gd name="connsiteY319" fmla="*/ 1537628 h 1590675"/>
              <a:gd name="connsiteX320" fmla="*/ 806768 w 1933575"/>
              <a:gd name="connsiteY320" fmla="*/ 1519435 h 1590675"/>
              <a:gd name="connsiteX321" fmla="*/ 824865 w 1933575"/>
              <a:gd name="connsiteY321" fmla="*/ 1545057 h 1590675"/>
              <a:gd name="connsiteX322" fmla="*/ 799148 w 1933575"/>
              <a:gd name="connsiteY322" fmla="*/ 1562107 h 1590675"/>
              <a:gd name="connsiteX323" fmla="*/ 813245 w 1933575"/>
              <a:gd name="connsiteY323" fmla="*/ 1483812 h 1590675"/>
              <a:gd name="connsiteX324" fmla="*/ 795052 w 1933575"/>
              <a:gd name="connsiteY324" fmla="*/ 1457522 h 1590675"/>
              <a:gd name="connsiteX325" fmla="*/ 821341 w 1933575"/>
              <a:gd name="connsiteY325" fmla="*/ 1437711 h 1590675"/>
              <a:gd name="connsiteX326" fmla="*/ 840486 w 1933575"/>
              <a:gd name="connsiteY326" fmla="*/ 1465809 h 1590675"/>
              <a:gd name="connsiteX327" fmla="*/ 813245 w 1933575"/>
              <a:gd name="connsiteY327" fmla="*/ 1483812 h 1590675"/>
              <a:gd name="connsiteX328" fmla="*/ 878396 w 1933575"/>
              <a:gd name="connsiteY328" fmla="*/ 1578014 h 1590675"/>
              <a:gd name="connsiteX329" fmla="*/ 860012 w 1933575"/>
              <a:gd name="connsiteY329" fmla="*/ 1551439 h 1590675"/>
              <a:gd name="connsiteX330" fmla="*/ 886777 w 1933575"/>
              <a:gd name="connsiteY330" fmla="*/ 1531055 h 1590675"/>
              <a:gd name="connsiteX331" fmla="*/ 906113 w 1933575"/>
              <a:gd name="connsiteY331" fmla="*/ 1559821 h 1590675"/>
              <a:gd name="connsiteX332" fmla="*/ 878396 w 1933575"/>
              <a:gd name="connsiteY332" fmla="*/ 1578014 h 1590675"/>
              <a:gd name="connsiteX333" fmla="*/ 892207 w 1933575"/>
              <a:gd name="connsiteY333" fmla="*/ 1499718 h 1590675"/>
              <a:gd name="connsiteX334" fmla="*/ 872300 w 1933575"/>
              <a:gd name="connsiteY334" fmla="*/ 1471334 h 1590675"/>
              <a:gd name="connsiteX335" fmla="*/ 901446 w 1933575"/>
              <a:gd name="connsiteY335" fmla="*/ 1449998 h 1590675"/>
              <a:gd name="connsiteX336" fmla="*/ 922401 w 1933575"/>
              <a:gd name="connsiteY336" fmla="*/ 1480859 h 1590675"/>
              <a:gd name="connsiteX337" fmla="*/ 892207 w 1933575"/>
              <a:gd name="connsiteY337" fmla="*/ 1499718 h 1590675"/>
              <a:gd name="connsiteX338" fmla="*/ 982885 w 1933575"/>
              <a:gd name="connsiteY338" fmla="*/ 1460856 h 1590675"/>
              <a:gd name="connsiteX339" fmla="*/ 1007650 w 1933575"/>
              <a:gd name="connsiteY339" fmla="*/ 1494098 h 1590675"/>
              <a:gd name="connsiteX340" fmla="*/ 971074 w 1933575"/>
              <a:gd name="connsiteY340" fmla="*/ 1516006 h 1590675"/>
              <a:gd name="connsiteX341" fmla="*/ 949928 w 1933575"/>
              <a:gd name="connsiteY341" fmla="*/ 1485526 h 1590675"/>
              <a:gd name="connsiteX342" fmla="*/ 982885 w 1933575"/>
              <a:gd name="connsiteY342" fmla="*/ 1460856 h 1590675"/>
              <a:gd name="connsiteX343" fmla="*/ 915448 w 1933575"/>
              <a:gd name="connsiteY343" fmla="*/ 1368940 h 1590675"/>
              <a:gd name="connsiteX344" fmla="*/ 938975 w 1933575"/>
              <a:gd name="connsiteY344" fmla="*/ 1401706 h 1590675"/>
              <a:gd name="connsiteX345" fmla="*/ 905827 w 1933575"/>
              <a:gd name="connsiteY345" fmla="*/ 1421709 h 1590675"/>
              <a:gd name="connsiteX346" fmla="*/ 884777 w 1933575"/>
              <a:gd name="connsiteY346" fmla="*/ 1391610 h 1590675"/>
              <a:gd name="connsiteX347" fmla="*/ 915448 w 1933575"/>
              <a:gd name="connsiteY347" fmla="*/ 1368940 h 1590675"/>
              <a:gd name="connsiteX348" fmla="*/ 852011 w 1933575"/>
              <a:gd name="connsiteY348" fmla="*/ 1273404 h 1590675"/>
              <a:gd name="connsiteX349" fmla="*/ 875729 w 1933575"/>
              <a:gd name="connsiteY349" fmla="*/ 1306361 h 1590675"/>
              <a:gd name="connsiteX350" fmla="*/ 840772 w 1933575"/>
              <a:gd name="connsiteY350" fmla="*/ 1327697 h 1590675"/>
              <a:gd name="connsiteX351" fmla="*/ 819150 w 1933575"/>
              <a:gd name="connsiteY351" fmla="*/ 1297693 h 1590675"/>
              <a:gd name="connsiteX352" fmla="*/ 852011 w 1933575"/>
              <a:gd name="connsiteY352" fmla="*/ 1273404 h 1590675"/>
              <a:gd name="connsiteX353" fmla="*/ 835914 w 1933575"/>
              <a:gd name="connsiteY353" fmla="*/ 1356081 h 1590675"/>
              <a:gd name="connsiteX354" fmla="*/ 856679 w 1933575"/>
              <a:gd name="connsiteY354" fmla="*/ 1386752 h 1590675"/>
              <a:gd name="connsiteX355" fmla="*/ 827056 w 1933575"/>
              <a:gd name="connsiteY355" fmla="*/ 1405516 h 1590675"/>
              <a:gd name="connsiteX356" fmla="*/ 807244 w 1933575"/>
              <a:gd name="connsiteY356" fmla="*/ 1377608 h 1590675"/>
              <a:gd name="connsiteX357" fmla="*/ 835914 w 1933575"/>
              <a:gd name="connsiteY357" fmla="*/ 1356081 h 1590675"/>
              <a:gd name="connsiteX358" fmla="*/ 785051 w 1933575"/>
              <a:gd name="connsiteY358" fmla="*/ 1182250 h 1590675"/>
              <a:gd name="connsiteX359" fmla="*/ 804196 w 1933575"/>
              <a:gd name="connsiteY359" fmla="*/ 1214445 h 1590675"/>
              <a:gd name="connsiteX360" fmla="*/ 774859 w 1933575"/>
              <a:gd name="connsiteY360" fmla="*/ 1235590 h 1590675"/>
              <a:gd name="connsiteX361" fmla="*/ 756952 w 1933575"/>
              <a:gd name="connsiteY361" fmla="*/ 1206158 h 1590675"/>
              <a:gd name="connsiteX362" fmla="*/ 785051 w 1933575"/>
              <a:gd name="connsiteY362" fmla="*/ 1182250 h 1590675"/>
              <a:gd name="connsiteX363" fmla="*/ 719328 w 1933575"/>
              <a:gd name="connsiteY363" fmla="*/ 1077189 h 1590675"/>
              <a:gd name="connsiteX364" fmla="*/ 727043 w 1933575"/>
              <a:gd name="connsiteY364" fmla="*/ 1102621 h 1590675"/>
              <a:gd name="connsiteX365" fmla="*/ 747998 w 1933575"/>
              <a:gd name="connsiteY365" fmla="*/ 1124433 h 1590675"/>
              <a:gd name="connsiteX366" fmla="*/ 711041 w 1933575"/>
              <a:gd name="connsiteY366" fmla="*/ 1146436 h 1590675"/>
              <a:gd name="connsiteX367" fmla="*/ 685514 w 1933575"/>
              <a:gd name="connsiteY367" fmla="*/ 1110813 h 1590675"/>
              <a:gd name="connsiteX368" fmla="*/ 719328 w 1933575"/>
              <a:gd name="connsiteY368" fmla="*/ 1077189 h 1590675"/>
              <a:gd name="connsiteX369" fmla="*/ 705802 w 1933575"/>
              <a:gd name="connsiteY369" fmla="*/ 1169677 h 1590675"/>
              <a:gd name="connsiteX370" fmla="*/ 723233 w 1933575"/>
              <a:gd name="connsiteY370" fmla="*/ 1200157 h 1590675"/>
              <a:gd name="connsiteX371" fmla="*/ 695611 w 1933575"/>
              <a:gd name="connsiteY371" fmla="*/ 1220160 h 1590675"/>
              <a:gd name="connsiteX372" fmla="*/ 675227 w 1933575"/>
              <a:gd name="connsiteY372" fmla="*/ 1192823 h 1590675"/>
              <a:gd name="connsiteX373" fmla="*/ 705802 w 1933575"/>
              <a:gd name="connsiteY373" fmla="*/ 1169677 h 1590675"/>
              <a:gd name="connsiteX374" fmla="*/ 691229 w 1933575"/>
              <a:gd name="connsiteY374" fmla="*/ 1251116 h 1590675"/>
              <a:gd name="connsiteX375" fmla="*/ 710184 w 1933575"/>
              <a:gd name="connsiteY375" fmla="*/ 1278072 h 1590675"/>
              <a:gd name="connsiteX376" fmla="*/ 682085 w 1933575"/>
              <a:gd name="connsiteY376" fmla="*/ 1296550 h 1590675"/>
              <a:gd name="connsiteX377" fmla="*/ 665893 w 1933575"/>
              <a:gd name="connsiteY377" fmla="*/ 1271785 h 1590675"/>
              <a:gd name="connsiteX378" fmla="*/ 691229 w 1933575"/>
              <a:gd name="connsiteY378" fmla="*/ 1251116 h 1590675"/>
              <a:gd name="connsiteX379" fmla="*/ 639985 w 1933575"/>
              <a:gd name="connsiteY379" fmla="*/ 1075665 h 1590675"/>
              <a:gd name="connsiteX380" fmla="*/ 662464 w 1933575"/>
              <a:gd name="connsiteY380" fmla="*/ 1108527 h 1590675"/>
              <a:gd name="connsiteX381" fmla="*/ 630079 w 1933575"/>
              <a:gd name="connsiteY381" fmla="*/ 1128910 h 1590675"/>
              <a:gd name="connsiteX382" fmla="*/ 608648 w 1933575"/>
              <a:gd name="connsiteY382" fmla="*/ 1098525 h 1590675"/>
              <a:gd name="connsiteX383" fmla="*/ 639985 w 1933575"/>
              <a:gd name="connsiteY383" fmla="*/ 1075665 h 1590675"/>
              <a:gd name="connsiteX384" fmla="*/ 575215 w 1933575"/>
              <a:gd name="connsiteY384" fmla="*/ 971176 h 1590675"/>
              <a:gd name="connsiteX385" fmla="*/ 606552 w 1933575"/>
              <a:gd name="connsiteY385" fmla="*/ 1015563 h 1590675"/>
              <a:gd name="connsiteX386" fmla="*/ 565880 w 1933575"/>
              <a:gd name="connsiteY386" fmla="*/ 1039089 h 1590675"/>
              <a:gd name="connsiteX387" fmla="*/ 540449 w 1933575"/>
              <a:gd name="connsiteY387" fmla="*/ 1002609 h 1590675"/>
              <a:gd name="connsiteX388" fmla="*/ 575215 w 1933575"/>
              <a:gd name="connsiteY388" fmla="*/ 971176 h 1590675"/>
              <a:gd name="connsiteX389" fmla="*/ 560261 w 1933575"/>
              <a:gd name="connsiteY389" fmla="*/ 1061759 h 1590675"/>
              <a:gd name="connsiteX390" fmla="*/ 581216 w 1933575"/>
              <a:gd name="connsiteY390" fmla="*/ 1094430 h 1590675"/>
              <a:gd name="connsiteX391" fmla="*/ 550926 w 1933575"/>
              <a:gd name="connsiteY391" fmla="*/ 1113098 h 1590675"/>
              <a:gd name="connsiteX392" fmla="*/ 529876 w 1933575"/>
              <a:gd name="connsiteY392" fmla="*/ 1084523 h 1590675"/>
              <a:gd name="connsiteX393" fmla="*/ 560261 w 1933575"/>
              <a:gd name="connsiteY393" fmla="*/ 1061759 h 1590675"/>
              <a:gd name="connsiteX394" fmla="*/ 497014 w 1933575"/>
              <a:gd name="connsiteY394" fmla="*/ 964413 h 1590675"/>
              <a:gd name="connsiteX395" fmla="*/ 521589 w 1933575"/>
              <a:gd name="connsiteY395" fmla="*/ 999751 h 1590675"/>
              <a:gd name="connsiteX396" fmla="*/ 487109 w 1933575"/>
              <a:gd name="connsiteY396" fmla="*/ 1018325 h 1590675"/>
              <a:gd name="connsiteX397" fmla="*/ 464249 w 1933575"/>
              <a:gd name="connsiteY397" fmla="*/ 990321 h 1590675"/>
              <a:gd name="connsiteX398" fmla="*/ 497014 w 1933575"/>
              <a:gd name="connsiteY398" fmla="*/ 964413 h 1590675"/>
              <a:gd name="connsiteX399" fmla="*/ 481298 w 1933575"/>
              <a:gd name="connsiteY399" fmla="*/ 1051662 h 1590675"/>
              <a:gd name="connsiteX400" fmla="*/ 501301 w 1933575"/>
              <a:gd name="connsiteY400" fmla="*/ 1079475 h 1590675"/>
              <a:gd name="connsiteX401" fmla="*/ 473393 w 1933575"/>
              <a:gd name="connsiteY401" fmla="*/ 1096144 h 1590675"/>
              <a:gd name="connsiteX402" fmla="*/ 453104 w 1933575"/>
              <a:gd name="connsiteY402" fmla="*/ 1069950 h 1590675"/>
              <a:gd name="connsiteX403" fmla="*/ 481298 w 1933575"/>
              <a:gd name="connsiteY403" fmla="*/ 1051662 h 1590675"/>
              <a:gd name="connsiteX404" fmla="*/ 466535 w 1933575"/>
              <a:gd name="connsiteY404" fmla="*/ 1133482 h 1590675"/>
              <a:gd name="connsiteX405" fmla="*/ 485204 w 1933575"/>
              <a:gd name="connsiteY405" fmla="*/ 1159009 h 1590675"/>
              <a:gd name="connsiteX406" fmla="*/ 460724 w 1933575"/>
              <a:gd name="connsiteY406" fmla="*/ 1176249 h 1590675"/>
              <a:gd name="connsiteX407" fmla="*/ 442055 w 1933575"/>
              <a:gd name="connsiteY407" fmla="*/ 1150055 h 1590675"/>
              <a:gd name="connsiteX408" fmla="*/ 466535 w 1933575"/>
              <a:gd name="connsiteY408" fmla="*/ 1133482 h 1590675"/>
              <a:gd name="connsiteX409" fmla="*/ 416052 w 1933575"/>
              <a:gd name="connsiteY409" fmla="*/ 956698 h 1590675"/>
              <a:gd name="connsiteX410" fmla="*/ 439007 w 1933575"/>
              <a:gd name="connsiteY410" fmla="*/ 986511 h 1590675"/>
              <a:gd name="connsiteX411" fmla="*/ 408623 w 1933575"/>
              <a:gd name="connsiteY411" fmla="*/ 1007180 h 1590675"/>
              <a:gd name="connsiteX412" fmla="*/ 385953 w 1933575"/>
              <a:gd name="connsiteY412" fmla="*/ 975653 h 1590675"/>
              <a:gd name="connsiteX413" fmla="*/ 416052 w 1933575"/>
              <a:gd name="connsiteY413" fmla="*/ 956698 h 1590675"/>
              <a:gd name="connsiteX414" fmla="*/ 403765 w 1933575"/>
              <a:gd name="connsiteY414" fmla="*/ 1034613 h 1590675"/>
              <a:gd name="connsiteX415" fmla="*/ 423196 w 1933575"/>
              <a:gd name="connsiteY415" fmla="*/ 1064997 h 1590675"/>
              <a:gd name="connsiteX416" fmla="*/ 394716 w 1933575"/>
              <a:gd name="connsiteY416" fmla="*/ 1083762 h 1590675"/>
              <a:gd name="connsiteX417" fmla="*/ 374523 w 1933575"/>
              <a:gd name="connsiteY417" fmla="*/ 1056234 h 1590675"/>
              <a:gd name="connsiteX418" fmla="*/ 403765 w 1933575"/>
              <a:gd name="connsiteY418" fmla="*/ 1034613 h 1590675"/>
              <a:gd name="connsiteX419" fmla="*/ 388906 w 1933575"/>
              <a:gd name="connsiteY419" fmla="*/ 1117194 h 1590675"/>
              <a:gd name="connsiteX420" fmla="*/ 406718 w 1933575"/>
              <a:gd name="connsiteY420" fmla="*/ 1144055 h 1590675"/>
              <a:gd name="connsiteX421" fmla="*/ 381095 w 1933575"/>
              <a:gd name="connsiteY421" fmla="*/ 1161105 h 1590675"/>
              <a:gd name="connsiteX422" fmla="*/ 362998 w 1933575"/>
              <a:gd name="connsiteY422" fmla="*/ 1136054 h 1590675"/>
              <a:gd name="connsiteX423" fmla="*/ 388906 w 1933575"/>
              <a:gd name="connsiteY423" fmla="*/ 1117194 h 1590675"/>
              <a:gd name="connsiteX424" fmla="*/ 338519 w 1933575"/>
              <a:gd name="connsiteY424" fmla="*/ 938601 h 1590675"/>
              <a:gd name="connsiteX425" fmla="*/ 360521 w 1933575"/>
              <a:gd name="connsiteY425" fmla="*/ 971938 h 1590675"/>
              <a:gd name="connsiteX426" fmla="*/ 328708 w 1933575"/>
              <a:gd name="connsiteY426" fmla="*/ 992512 h 1590675"/>
              <a:gd name="connsiteX427" fmla="*/ 307086 w 1933575"/>
              <a:gd name="connsiteY427" fmla="*/ 962222 h 1590675"/>
              <a:gd name="connsiteX428" fmla="*/ 338519 w 1933575"/>
              <a:gd name="connsiteY428" fmla="*/ 938601 h 1590675"/>
              <a:gd name="connsiteX429" fmla="*/ 324136 w 1933575"/>
              <a:gd name="connsiteY429" fmla="*/ 1020896 h 1590675"/>
              <a:gd name="connsiteX430" fmla="*/ 343186 w 1933575"/>
              <a:gd name="connsiteY430" fmla="*/ 1051091 h 1590675"/>
              <a:gd name="connsiteX431" fmla="*/ 315373 w 1933575"/>
              <a:gd name="connsiteY431" fmla="*/ 1069284 h 1590675"/>
              <a:gd name="connsiteX432" fmla="*/ 295085 w 1933575"/>
              <a:gd name="connsiteY432" fmla="*/ 1042042 h 1590675"/>
              <a:gd name="connsiteX433" fmla="*/ 324136 w 1933575"/>
              <a:gd name="connsiteY433" fmla="*/ 1020896 h 1590675"/>
              <a:gd name="connsiteX434" fmla="*/ 309182 w 1933575"/>
              <a:gd name="connsiteY434" fmla="*/ 1103478 h 1590675"/>
              <a:gd name="connsiteX435" fmla="*/ 326993 w 1933575"/>
              <a:gd name="connsiteY435" fmla="*/ 1129577 h 1590675"/>
              <a:gd name="connsiteX436" fmla="*/ 301371 w 1933575"/>
              <a:gd name="connsiteY436" fmla="*/ 1146531 h 1590675"/>
              <a:gd name="connsiteX437" fmla="*/ 283464 w 1933575"/>
              <a:gd name="connsiteY437" fmla="*/ 1121862 h 1590675"/>
              <a:gd name="connsiteX438" fmla="*/ 309182 w 1933575"/>
              <a:gd name="connsiteY438" fmla="*/ 1103478 h 1590675"/>
              <a:gd name="connsiteX439" fmla="*/ 258985 w 1933575"/>
              <a:gd name="connsiteY439" fmla="*/ 923837 h 1590675"/>
              <a:gd name="connsiteX440" fmla="*/ 280321 w 1933575"/>
              <a:gd name="connsiteY440" fmla="*/ 957936 h 1590675"/>
              <a:gd name="connsiteX441" fmla="*/ 249079 w 1933575"/>
              <a:gd name="connsiteY441" fmla="*/ 978034 h 1590675"/>
              <a:gd name="connsiteX442" fmla="*/ 227457 w 1933575"/>
              <a:gd name="connsiteY442" fmla="*/ 948221 h 1590675"/>
              <a:gd name="connsiteX443" fmla="*/ 258985 w 1933575"/>
              <a:gd name="connsiteY443" fmla="*/ 923837 h 1590675"/>
              <a:gd name="connsiteX444" fmla="*/ 244602 w 1933575"/>
              <a:gd name="connsiteY444" fmla="*/ 1006895 h 1590675"/>
              <a:gd name="connsiteX445" fmla="*/ 263271 w 1933575"/>
              <a:gd name="connsiteY445" fmla="*/ 1036613 h 1590675"/>
              <a:gd name="connsiteX446" fmla="*/ 235649 w 1933575"/>
              <a:gd name="connsiteY446" fmla="*/ 1054996 h 1590675"/>
              <a:gd name="connsiteX447" fmla="*/ 215265 w 1933575"/>
              <a:gd name="connsiteY447" fmla="*/ 1027945 h 1590675"/>
              <a:gd name="connsiteX448" fmla="*/ 244602 w 1933575"/>
              <a:gd name="connsiteY448" fmla="*/ 1006895 h 1590675"/>
              <a:gd name="connsiteX449" fmla="*/ 229362 w 1933575"/>
              <a:gd name="connsiteY449" fmla="*/ 1089477 h 1590675"/>
              <a:gd name="connsiteX450" fmla="*/ 247174 w 1933575"/>
              <a:gd name="connsiteY450" fmla="*/ 1115480 h 1590675"/>
              <a:gd name="connsiteX451" fmla="*/ 221647 w 1933575"/>
              <a:gd name="connsiteY451" fmla="*/ 1132434 h 1590675"/>
              <a:gd name="connsiteX452" fmla="*/ 203930 w 1933575"/>
              <a:gd name="connsiteY452" fmla="*/ 1107669 h 1590675"/>
              <a:gd name="connsiteX453" fmla="*/ 229362 w 1933575"/>
              <a:gd name="connsiteY453" fmla="*/ 1089477 h 1590675"/>
              <a:gd name="connsiteX454" fmla="*/ 179642 w 1933575"/>
              <a:gd name="connsiteY454" fmla="*/ 911454 h 1590675"/>
              <a:gd name="connsiteX455" fmla="*/ 201073 w 1933575"/>
              <a:gd name="connsiteY455" fmla="*/ 943268 h 1590675"/>
              <a:gd name="connsiteX456" fmla="*/ 168878 w 1933575"/>
              <a:gd name="connsiteY456" fmla="*/ 964318 h 1590675"/>
              <a:gd name="connsiteX457" fmla="*/ 151162 w 1933575"/>
              <a:gd name="connsiteY457" fmla="*/ 936124 h 1590675"/>
              <a:gd name="connsiteX458" fmla="*/ 179642 w 1933575"/>
              <a:gd name="connsiteY458" fmla="*/ 911454 h 1590675"/>
              <a:gd name="connsiteX459" fmla="*/ 164687 w 1933575"/>
              <a:gd name="connsiteY459" fmla="*/ 992512 h 1590675"/>
              <a:gd name="connsiteX460" fmla="*/ 183737 w 1933575"/>
              <a:gd name="connsiteY460" fmla="*/ 1022325 h 1590675"/>
              <a:gd name="connsiteX461" fmla="*/ 155924 w 1933575"/>
              <a:gd name="connsiteY461" fmla="*/ 1040899 h 1590675"/>
              <a:gd name="connsiteX462" fmla="*/ 135446 w 1933575"/>
              <a:gd name="connsiteY462" fmla="*/ 1013658 h 1590675"/>
              <a:gd name="connsiteX463" fmla="*/ 164687 w 1933575"/>
              <a:gd name="connsiteY463" fmla="*/ 992512 h 1590675"/>
              <a:gd name="connsiteX464" fmla="*/ 149733 w 1933575"/>
              <a:gd name="connsiteY464" fmla="*/ 1074998 h 1590675"/>
              <a:gd name="connsiteX465" fmla="*/ 167640 w 1933575"/>
              <a:gd name="connsiteY465" fmla="*/ 1101192 h 1590675"/>
              <a:gd name="connsiteX466" fmla="*/ 142113 w 1933575"/>
              <a:gd name="connsiteY466" fmla="*/ 1118242 h 1590675"/>
              <a:gd name="connsiteX467" fmla="*/ 124016 w 1933575"/>
              <a:gd name="connsiteY467" fmla="*/ 1093477 h 1590675"/>
              <a:gd name="connsiteX468" fmla="*/ 149733 w 1933575"/>
              <a:gd name="connsiteY468" fmla="*/ 1074998 h 1590675"/>
              <a:gd name="connsiteX469" fmla="*/ 100108 w 1933575"/>
              <a:gd name="connsiteY469" fmla="*/ 897071 h 1590675"/>
              <a:gd name="connsiteX470" fmla="*/ 117920 w 1933575"/>
              <a:gd name="connsiteY470" fmla="*/ 930123 h 1590675"/>
              <a:gd name="connsiteX471" fmla="*/ 89726 w 1933575"/>
              <a:gd name="connsiteY471" fmla="*/ 951173 h 1590675"/>
              <a:gd name="connsiteX472" fmla="*/ 71247 w 1933575"/>
              <a:gd name="connsiteY472" fmla="*/ 921551 h 1590675"/>
              <a:gd name="connsiteX473" fmla="*/ 100108 w 1933575"/>
              <a:gd name="connsiteY473" fmla="*/ 897071 h 1590675"/>
              <a:gd name="connsiteX474" fmla="*/ 85249 w 1933575"/>
              <a:gd name="connsiteY474" fmla="*/ 977939 h 1590675"/>
              <a:gd name="connsiteX475" fmla="*/ 104204 w 1933575"/>
              <a:gd name="connsiteY475" fmla="*/ 1008228 h 1590675"/>
              <a:gd name="connsiteX476" fmla="*/ 76105 w 1933575"/>
              <a:gd name="connsiteY476" fmla="*/ 1027278 h 1590675"/>
              <a:gd name="connsiteX477" fmla="*/ 55436 w 1933575"/>
              <a:gd name="connsiteY477" fmla="*/ 999370 h 1590675"/>
              <a:gd name="connsiteX478" fmla="*/ 85249 w 1933575"/>
              <a:gd name="connsiteY478" fmla="*/ 977939 h 1590675"/>
              <a:gd name="connsiteX479" fmla="*/ 70390 w 1933575"/>
              <a:gd name="connsiteY479" fmla="*/ 1060521 h 1590675"/>
              <a:gd name="connsiteX480" fmla="*/ 88297 w 1933575"/>
              <a:gd name="connsiteY480" fmla="*/ 1087191 h 1590675"/>
              <a:gd name="connsiteX481" fmla="*/ 62389 w 1933575"/>
              <a:gd name="connsiteY481" fmla="*/ 1104336 h 1590675"/>
              <a:gd name="connsiteX482" fmla="*/ 43625 w 1933575"/>
              <a:gd name="connsiteY482" fmla="*/ 1079285 h 1590675"/>
              <a:gd name="connsiteX483" fmla="*/ 70390 w 1933575"/>
              <a:gd name="connsiteY483" fmla="*/ 1060521 h 1590675"/>
              <a:gd name="connsiteX484" fmla="*/ 55626 w 1933575"/>
              <a:gd name="connsiteY484" fmla="*/ 1142150 h 1590675"/>
              <a:gd name="connsiteX485" fmla="*/ 71723 w 1933575"/>
              <a:gd name="connsiteY485" fmla="*/ 1166248 h 1590675"/>
              <a:gd name="connsiteX486" fmla="*/ 48673 w 1933575"/>
              <a:gd name="connsiteY486" fmla="*/ 1181869 h 1590675"/>
              <a:gd name="connsiteX487" fmla="*/ 32194 w 1933575"/>
              <a:gd name="connsiteY487" fmla="*/ 1159200 h 1590675"/>
              <a:gd name="connsiteX488" fmla="*/ 55626 w 1933575"/>
              <a:gd name="connsiteY488" fmla="*/ 1142150 h 1590675"/>
              <a:gd name="connsiteX489" fmla="*/ 40767 w 1933575"/>
              <a:gd name="connsiteY489" fmla="*/ 1223874 h 1590675"/>
              <a:gd name="connsiteX490" fmla="*/ 55055 w 1933575"/>
              <a:gd name="connsiteY490" fmla="*/ 1245401 h 1590675"/>
              <a:gd name="connsiteX491" fmla="*/ 36767 w 1933575"/>
              <a:gd name="connsiteY491" fmla="*/ 1257117 h 1590675"/>
              <a:gd name="connsiteX492" fmla="*/ 22003 w 1933575"/>
              <a:gd name="connsiteY492" fmla="*/ 1238543 h 1590675"/>
              <a:gd name="connsiteX493" fmla="*/ 40767 w 1933575"/>
              <a:gd name="connsiteY493" fmla="*/ 1223874 h 1590675"/>
              <a:gd name="connsiteX494" fmla="*/ 23717 w 1933575"/>
              <a:gd name="connsiteY494" fmla="*/ 1336841 h 1590675"/>
              <a:gd name="connsiteX495" fmla="*/ 10954 w 1933575"/>
              <a:gd name="connsiteY495" fmla="*/ 1319315 h 1590675"/>
              <a:gd name="connsiteX496" fmla="*/ 26765 w 1933575"/>
              <a:gd name="connsiteY496" fmla="*/ 1307885 h 1590675"/>
              <a:gd name="connsiteX497" fmla="*/ 39529 w 1933575"/>
              <a:gd name="connsiteY497" fmla="*/ 1325125 h 1590675"/>
              <a:gd name="connsiteX498" fmla="*/ 23717 w 1933575"/>
              <a:gd name="connsiteY498" fmla="*/ 1336841 h 1590675"/>
              <a:gd name="connsiteX499" fmla="*/ 931354 w 1933575"/>
              <a:gd name="connsiteY499" fmla="*/ 1278738 h 1590675"/>
              <a:gd name="connsiteX500" fmla="*/ 947166 w 1933575"/>
              <a:gd name="connsiteY500" fmla="*/ 1254640 h 1590675"/>
              <a:gd name="connsiteX501" fmla="*/ 990505 w 1933575"/>
              <a:gd name="connsiteY501" fmla="*/ 1250639 h 1590675"/>
              <a:gd name="connsiteX502" fmla="*/ 1009460 w 1933575"/>
              <a:gd name="connsiteY502" fmla="*/ 1289978 h 1590675"/>
              <a:gd name="connsiteX503" fmla="*/ 979551 w 1933575"/>
              <a:gd name="connsiteY503" fmla="*/ 1321601 h 1590675"/>
              <a:gd name="connsiteX504" fmla="*/ 965645 w 1933575"/>
              <a:gd name="connsiteY504" fmla="*/ 1323792 h 1590675"/>
              <a:gd name="connsiteX505" fmla="*/ 966121 w 1933575"/>
              <a:gd name="connsiteY505" fmla="*/ 1324077 h 1590675"/>
              <a:gd name="connsiteX506" fmla="*/ 931831 w 1933575"/>
              <a:gd name="connsiteY506" fmla="*/ 1278167 h 1590675"/>
              <a:gd name="connsiteX507" fmla="*/ 931354 w 1933575"/>
              <a:gd name="connsiteY507" fmla="*/ 1278738 h 1590675"/>
              <a:gd name="connsiteX508" fmla="*/ 865156 w 1933575"/>
              <a:gd name="connsiteY508" fmla="*/ 1190251 h 1590675"/>
              <a:gd name="connsiteX509" fmla="*/ 909447 w 1933575"/>
              <a:gd name="connsiteY509" fmla="*/ 1150627 h 1590675"/>
              <a:gd name="connsiteX510" fmla="*/ 909066 w 1933575"/>
              <a:gd name="connsiteY510" fmla="*/ 1150341 h 1590675"/>
              <a:gd name="connsiteX511" fmla="*/ 944404 w 1933575"/>
              <a:gd name="connsiteY511" fmla="*/ 1193013 h 1590675"/>
              <a:gd name="connsiteX512" fmla="*/ 908780 w 1933575"/>
              <a:gd name="connsiteY512" fmla="*/ 1228732 h 1590675"/>
              <a:gd name="connsiteX513" fmla="*/ 868871 w 1933575"/>
              <a:gd name="connsiteY513" fmla="*/ 1199776 h 1590675"/>
              <a:gd name="connsiteX514" fmla="*/ 865251 w 1933575"/>
              <a:gd name="connsiteY514" fmla="*/ 1189680 h 1590675"/>
              <a:gd name="connsiteX515" fmla="*/ 865156 w 1933575"/>
              <a:gd name="connsiteY515" fmla="*/ 1190251 h 1590675"/>
              <a:gd name="connsiteX516" fmla="*/ 1076897 w 1933575"/>
              <a:gd name="connsiteY516" fmla="*/ 1381037 h 1590675"/>
              <a:gd name="connsiteX517" fmla="*/ 1028224 w 1933575"/>
              <a:gd name="connsiteY517" fmla="*/ 1415327 h 1590675"/>
              <a:gd name="connsiteX518" fmla="*/ 998411 w 1933575"/>
              <a:gd name="connsiteY518" fmla="*/ 1375798 h 1590675"/>
              <a:gd name="connsiteX519" fmla="*/ 1032605 w 1933575"/>
              <a:gd name="connsiteY519" fmla="*/ 1339889 h 1590675"/>
              <a:gd name="connsiteX520" fmla="*/ 1073658 w 1933575"/>
              <a:gd name="connsiteY520" fmla="*/ 1367511 h 1590675"/>
              <a:gd name="connsiteX521" fmla="*/ 1076516 w 1933575"/>
              <a:gd name="connsiteY521" fmla="*/ 1381418 h 1590675"/>
              <a:gd name="connsiteX522" fmla="*/ 1076897 w 1933575"/>
              <a:gd name="connsiteY522" fmla="*/ 1381037 h 1590675"/>
              <a:gd name="connsiteX523" fmla="*/ 432626 w 1933575"/>
              <a:gd name="connsiteY523" fmla="*/ 856590 h 1590675"/>
              <a:gd name="connsiteX524" fmla="*/ 393859 w 1933575"/>
              <a:gd name="connsiteY524" fmla="*/ 893071 h 1590675"/>
              <a:gd name="connsiteX525" fmla="*/ 356426 w 1933575"/>
              <a:gd name="connsiteY525" fmla="*/ 854971 h 1590675"/>
              <a:gd name="connsiteX526" fmla="*/ 395383 w 1933575"/>
              <a:gd name="connsiteY526" fmla="*/ 816871 h 1590675"/>
              <a:gd name="connsiteX527" fmla="*/ 432626 w 1933575"/>
              <a:gd name="connsiteY527" fmla="*/ 856590 h 1590675"/>
              <a:gd name="connsiteX528" fmla="*/ 433292 w 1933575"/>
              <a:gd name="connsiteY528" fmla="*/ 867639 h 1590675"/>
              <a:gd name="connsiteX529" fmla="*/ 470821 w 1933575"/>
              <a:gd name="connsiteY529" fmla="*/ 831254 h 1590675"/>
              <a:gd name="connsiteX530" fmla="*/ 509207 w 1933575"/>
              <a:gd name="connsiteY530" fmla="*/ 868496 h 1590675"/>
              <a:gd name="connsiteX531" fmla="*/ 472250 w 1933575"/>
              <a:gd name="connsiteY531" fmla="*/ 907168 h 1590675"/>
              <a:gd name="connsiteX532" fmla="*/ 433292 w 1933575"/>
              <a:gd name="connsiteY532" fmla="*/ 867639 h 1590675"/>
              <a:gd name="connsiteX533" fmla="*/ 76105 w 1933575"/>
              <a:gd name="connsiteY533" fmla="*/ 838969 h 1590675"/>
              <a:gd name="connsiteX534" fmla="*/ 38195 w 1933575"/>
              <a:gd name="connsiteY534" fmla="*/ 801345 h 1590675"/>
              <a:gd name="connsiteX535" fmla="*/ 76867 w 1933575"/>
              <a:gd name="connsiteY535" fmla="*/ 763055 h 1590675"/>
              <a:gd name="connsiteX536" fmla="*/ 114110 w 1933575"/>
              <a:gd name="connsiteY536" fmla="*/ 801441 h 1590675"/>
              <a:gd name="connsiteX537" fmla="*/ 76105 w 1933575"/>
              <a:gd name="connsiteY537" fmla="*/ 838969 h 1590675"/>
              <a:gd name="connsiteX538" fmla="*/ 1102424 w 1933575"/>
              <a:gd name="connsiteY538" fmla="*/ 1433805 h 1590675"/>
              <a:gd name="connsiteX539" fmla="*/ 1140238 w 1933575"/>
              <a:gd name="connsiteY539" fmla="*/ 1471620 h 1590675"/>
              <a:gd name="connsiteX540" fmla="*/ 1101376 w 1933575"/>
              <a:gd name="connsiteY540" fmla="*/ 1509720 h 1590675"/>
              <a:gd name="connsiteX541" fmla="*/ 1064324 w 1933575"/>
              <a:gd name="connsiteY541" fmla="*/ 1471239 h 1590675"/>
              <a:gd name="connsiteX542" fmla="*/ 1102424 w 1933575"/>
              <a:gd name="connsiteY542" fmla="*/ 1433805 h 1590675"/>
              <a:gd name="connsiteX543" fmla="*/ 733901 w 1933575"/>
              <a:gd name="connsiteY543" fmla="*/ 990893 h 1590675"/>
              <a:gd name="connsiteX544" fmla="*/ 697135 w 1933575"/>
              <a:gd name="connsiteY544" fmla="*/ 1029564 h 1590675"/>
              <a:gd name="connsiteX545" fmla="*/ 657701 w 1933575"/>
              <a:gd name="connsiteY545" fmla="*/ 992036 h 1590675"/>
              <a:gd name="connsiteX546" fmla="*/ 695897 w 1933575"/>
              <a:gd name="connsiteY546" fmla="*/ 953364 h 1590675"/>
              <a:gd name="connsiteX547" fmla="*/ 733901 w 1933575"/>
              <a:gd name="connsiteY547" fmla="*/ 990893 h 1590675"/>
              <a:gd name="connsiteX548" fmla="*/ 878872 w 1933575"/>
              <a:gd name="connsiteY548" fmla="*/ 1099764 h 1590675"/>
              <a:gd name="connsiteX549" fmla="*/ 839724 w 1933575"/>
              <a:gd name="connsiteY549" fmla="*/ 1137578 h 1590675"/>
              <a:gd name="connsiteX550" fmla="*/ 802672 w 1933575"/>
              <a:gd name="connsiteY550" fmla="*/ 1099192 h 1590675"/>
              <a:gd name="connsiteX551" fmla="*/ 841820 w 1933575"/>
              <a:gd name="connsiteY551" fmla="*/ 1061378 h 1590675"/>
              <a:gd name="connsiteX552" fmla="*/ 878872 w 1933575"/>
              <a:gd name="connsiteY552" fmla="*/ 1099764 h 1590675"/>
              <a:gd name="connsiteX553" fmla="*/ 193834 w 1933575"/>
              <a:gd name="connsiteY553" fmla="*/ 814680 h 1590675"/>
              <a:gd name="connsiteX554" fmla="*/ 156972 w 1933575"/>
              <a:gd name="connsiteY554" fmla="*/ 853352 h 1590675"/>
              <a:gd name="connsiteX555" fmla="*/ 117634 w 1933575"/>
              <a:gd name="connsiteY555" fmla="*/ 815823 h 1590675"/>
              <a:gd name="connsiteX556" fmla="*/ 155924 w 1933575"/>
              <a:gd name="connsiteY556" fmla="*/ 777152 h 1590675"/>
              <a:gd name="connsiteX557" fmla="*/ 193834 w 1933575"/>
              <a:gd name="connsiteY557" fmla="*/ 814680 h 1590675"/>
              <a:gd name="connsiteX558" fmla="*/ 588550 w 1933575"/>
              <a:gd name="connsiteY558" fmla="*/ 884118 h 1590675"/>
              <a:gd name="connsiteX559" fmla="*/ 550259 w 1933575"/>
              <a:gd name="connsiteY559" fmla="*/ 921170 h 1590675"/>
              <a:gd name="connsiteX560" fmla="*/ 513207 w 1933575"/>
              <a:gd name="connsiteY560" fmla="*/ 882879 h 1590675"/>
              <a:gd name="connsiteX561" fmla="*/ 551498 w 1933575"/>
              <a:gd name="connsiteY561" fmla="*/ 845827 h 1590675"/>
              <a:gd name="connsiteX562" fmla="*/ 588550 w 1933575"/>
              <a:gd name="connsiteY562" fmla="*/ 884118 h 1590675"/>
              <a:gd name="connsiteX563" fmla="*/ 775716 w 1933575"/>
              <a:gd name="connsiteY563" fmla="*/ 1043185 h 1590675"/>
              <a:gd name="connsiteX564" fmla="*/ 737902 w 1933575"/>
              <a:gd name="connsiteY564" fmla="*/ 1005656 h 1590675"/>
              <a:gd name="connsiteX565" fmla="*/ 775811 w 1933575"/>
              <a:gd name="connsiteY565" fmla="*/ 968223 h 1590675"/>
              <a:gd name="connsiteX566" fmla="*/ 812864 w 1933575"/>
              <a:gd name="connsiteY566" fmla="*/ 1004990 h 1590675"/>
              <a:gd name="connsiteX567" fmla="*/ 775716 w 1933575"/>
              <a:gd name="connsiteY567" fmla="*/ 1043185 h 1590675"/>
              <a:gd name="connsiteX568" fmla="*/ 34195 w 1933575"/>
              <a:gd name="connsiteY568" fmla="*/ 786201 h 1590675"/>
              <a:gd name="connsiteX569" fmla="*/ 95 w 1933575"/>
              <a:gd name="connsiteY569" fmla="*/ 824110 h 1590675"/>
              <a:gd name="connsiteX570" fmla="*/ 95 w 1933575"/>
              <a:gd name="connsiteY570" fmla="*/ 749625 h 1590675"/>
              <a:gd name="connsiteX571" fmla="*/ 34195 w 1933575"/>
              <a:gd name="connsiteY571" fmla="*/ 786201 h 1590675"/>
              <a:gd name="connsiteX572" fmla="*/ 909447 w 1933575"/>
              <a:gd name="connsiteY572" fmla="*/ 1150627 h 1590675"/>
              <a:gd name="connsiteX573" fmla="*/ 882968 w 1933575"/>
              <a:gd name="connsiteY573" fmla="*/ 1113956 h 1590675"/>
              <a:gd name="connsiteX574" fmla="*/ 919163 w 1933575"/>
              <a:gd name="connsiteY574" fmla="*/ 1076332 h 1590675"/>
              <a:gd name="connsiteX575" fmla="*/ 957548 w 1933575"/>
              <a:gd name="connsiteY575" fmla="*/ 1111670 h 1590675"/>
              <a:gd name="connsiteX576" fmla="*/ 923163 w 1933575"/>
              <a:gd name="connsiteY576" fmla="*/ 1150818 h 1590675"/>
              <a:gd name="connsiteX577" fmla="*/ 909161 w 1933575"/>
              <a:gd name="connsiteY577" fmla="*/ 1150341 h 1590675"/>
              <a:gd name="connsiteX578" fmla="*/ 909447 w 1933575"/>
              <a:gd name="connsiteY578" fmla="*/ 1150627 h 1590675"/>
              <a:gd name="connsiteX579" fmla="*/ 985838 w 1933575"/>
              <a:gd name="connsiteY579" fmla="*/ 1241972 h 1590675"/>
              <a:gd name="connsiteX580" fmla="*/ 948309 w 1933575"/>
              <a:gd name="connsiteY580" fmla="*/ 1204443 h 1590675"/>
              <a:gd name="connsiteX581" fmla="*/ 986219 w 1933575"/>
              <a:gd name="connsiteY581" fmla="*/ 1167201 h 1590675"/>
              <a:gd name="connsiteX582" fmla="*/ 1023080 w 1933575"/>
              <a:gd name="connsiteY582" fmla="*/ 1204062 h 1590675"/>
              <a:gd name="connsiteX583" fmla="*/ 985838 w 1933575"/>
              <a:gd name="connsiteY583" fmla="*/ 1241972 h 1590675"/>
              <a:gd name="connsiteX584" fmla="*/ 1076611 w 1933575"/>
              <a:gd name="connsiteY584" fmla="*/ 1381418 h 1590675"/>
              <a:gd name="connsiteX585" fmla="*/ 1113282 w 1933575"/>
              <a:gd name="connsiteY585" fmla="*/ 1354938 h 1590675"/>
              <a:gd name="connsiteX586" fmla="*/ 1150906 w 1933575"/>
              <a:gd name="connsiteY586" fmla="*/ 1391133 h 1590675"/>
              <a:gd name="connsiteX587" fmla="*/ 1115568 w 1933575"/>
              <a:gd name="connsiteY587" fmla="*/ 1429519 h 1590675"/>
              <a:gd name="connsiteX588" fmla="*/ 1076420 w 1933575"/>
              <a:gd name="connsiteY588" fmla="*/ 1395134 h 1590675"/>
              <a:gd name="connsiteX589" fmla="*/ 1076897 w 1933575"/>
              <a:gd name="connsiteY589" fmla="*/ 1381132 h 1590675"/>
              <a:gd name="connsiteX590" fmla="*/ 1076611 w 1933575"/>
              <a:gd name="connsiteY590" fmla="*/ 1381418 h 1590675"/>
              <a:gd name="connsiteX591" fmla="*/ 667702 w 1933575"/>
              <a:gd name="connsiteY591" fmla="*/ 897929 h 1590675"/>
              <a:gd name="connsiteX592" fmla="*/ 629412 w 1933575"/>
              <a:gd name="connsiteY592" fmla="*/ 934981 h 1590675"/>
              <a:gd name="connsiteX593" fmla="*/ 593027 w 1933575"/>
              <a:gd name="connsiteY593" fmla="*/ 897453 h 1590675"/>
              <a:gd name="connsiteX594" fmla="*/ 631317 w 1933575"/>
              <a:gd name="connsiteY594" fmla="*/ 860400 h 1590675"/>
              <a:gd name="connsiteX595" fmla="*/ 667702 w 1933575"/>
              <a:gd name="connsiteY595" fmla="*/ 897929 h 1590675"/>
              <a:gd name="connsiteX596" fmla="*/ 1051655 w 1933575"/>
              <a:gd name="connsiteY596" fmla="*/ 1261022 h 1590675"/>
              <a:gd name="connsiteX597" fmla="*/ 1088422 w 1933575"/>
              <a:gd name="connsiteY597" fmla="*/ 1299312 h 1590675"/>
              <a:gd name="connsiteX598" fmla="*/ 1049750 w 1933575"/>
              <a:gd name="connsiteY598" fmla="*/ 1335698 h 1590675"/>
              <a:gd name="connsiteX599" fmla="*/ 1013651 w 1933575"/>
              <a:gd name="connsiteY599" fmla="*/ 1298074 h 1590675"/>
              <a:gd name="connsiteX600" fmla="*/ 1051655 w 1933575"/>
              <a:gd name="connsiteY600" fmla="*/ 1261022 h 1590675"/>
              <a:gd name="connsiteX601" fmla="*/ 709327 w 1933575"/>
              <a:gd name="connsiteY601" fmla="*/ 948888 h 1590675"/>
              <a:gd name="connsiteX602" fmla="*/ 673037 w 1933575"/>
              <a:gd name="connsiteY602" fmla="*/ 911550 h 1590675"/>
              <a:gd name="connsiteX603" fmla="*/ 711422 w 1933575"/>
              <a:gd name="connsiteY603" fmla="*/ 874878 h 1590675"/>
              <a:gd name="connsiteX604" fmla="*/ 747046 w 1933575"/>
              <a:gd name="connsiteY604" fmla="*/ 912978 h 1590675"/>
              <a:gd name="connsiteX605" fmla="*/ 709327 w 1933575"/>
              <a:gd name="connsiteY605" fmla="*/ 948888 h 1590675"/>
              <a:gd name="connsiteX606" fmla="*/ 249365 w 1933575"/>
              <a:gd name="connsiteY606" fmla="*/ 786867 h 1590675"/>
              <a:gd name="connsiteX607" fmla="*/ 212503 w 1933575"/>
              <a:gd name="connsiteY607" fmla="*/ 750101 h 1590675"/>
              <a:gd name="connsiteX608" fmla="*/ 250317 w 1933575"/>
              <a:gd name="connsiteY608" fmla="*/ 712858 h 1590675"/>
              <a:gd name="connsiteX609" fmla="*/ 286512 w 1933575"/>
              <a:gd name="connsiteY609" fmla="*/ 750387 h 1590675"/>
              <a:gd name="connsiteX610" fmla="*/ 249365 w 1933575"/>
              <a:gd name="connsiteY610" fmla="*/ 786867 h 1590675"/>
              <a:gd name="connsiteX611" fmla="*/ 206883 w 1933575"/>
              <a:gd name="connsiteY611" fmla="*/ 735146 h 1590675"/>
              <a:gd name="connsiteX612" fmla="*/ 170402 w 1933575"/>
              <a:gd name="connsiteY612" fmla="*/ 772580 h 1590675"/>
              <a:gd name="connsiteX613" fmla="*/ 132969 w 1933575"/>
              <a:gd name="connsiteY613" fmla="*/ 736099 h 1590675"/>
              <a:gd name="connsiteX614" fmla="*/ 169450 w 1933575"/>
              <a:gd name="connsiteY614" fmla="*/ 698666 h 1590675"/>
              <a:gd name="connsiteX615" fmla="*/ 206883 w 1933575"/>
              <a:gd name="connsiteY615" fmla="*/ 735146 h 1590675"/>
              <a:gd name="connsiteX616" fmla="*/ 485585 w 1933575"/>
              <a:gd name="connsiteY616" fmla="*/ 755625 h 1590675"/>
              <a:gd name="connsiteX617" fmla="*/ 522351 w 1933575"/>
              <a:gd name="connsiteY617" fmla="*/ 792678 h 1590675"/>
              <a:gd name="connsiteX618" fmla="*/ 485299 w 1933575"/>
              <a:gd name="connsiteY618" fmla="*/ 829444 h 1590675"/>
              <a:gd name="connsiteX619" fmla="*/ 448532 w 1933575"/>
              <a:gd name="connsiteY619" fmla="*/ 792392 h 1590675"/>
              <a:gd name="connsiteX620" fmla="*/ 485585 w 1933575"/>
              <a:gd name="connsiteY620" fmla="*/ 755625 h 1590675"/>
              <a:gd name="connsiteX621" fmla="*/ 403955 w 1933575"/>
              <a:gd name="connsiteY621" fmla="*/ 815442 h 1590675"/>
              <a:gd name="connsiteX622" fmla="*/ 368808 w 1933575"/>
              <a:gd name="connsiteY622" fmla="*/ 778390 h 1590675"/>
              <a:gd name="connsiteX623" fmla="*/ 405479 w 1933575"/>
              <a:gd name="connsiteY623" fmla="*/ 741243 h 1590675"/>
              <a:gd name="connsiteX624" fmla="*/ 442913 w 1933575"/>
              <a:gd name="connsiteY624" fmla="*/ 777628 h 1590675"/>
              <a:gd name="connsiteX625" fmla="*/ 403955 w 1933575"/>
              <a:gd name="connsiteY625" fmla="*/ 815442 h 1590675"/>
              <a:gd name="connsiteX626" fmla="*/ 1179671 w 1933575"/>
              <a:gd name="connsiteY626" fmla="*/ 1523055 h 1590675"/>
              <a:gd name="connsiteX627" fmla="*/ 1141952 w 1933575"/>
              <a:gd name="connsiteY627" fmla="*/ 1485621 h 1590675"/>
              <a:gd name="connsiteX628" fmla="*/ 1178909 w 1933575"/>
              <a:gd name="connsiteY628" fmla="*/ 1448950 h 1590675"/>
              <a:gd name="connsiteX629" fmla="*/ 1215962 w 1933575"/>
              <a:gd name="connsiteY629" fmla="*/ 1485621 h 1590675"/>
              <a:gd name="connsiteX630" fmla="*/ 1179671 w 1933575"/>
              <a:gd name="connsiteY630" fmla="*/ 1523055 h 1590675"/>
              <a:gd name="connsiteX631" fmla="*/ 328898 w 1933575"/>
              <a:gd name="connsiteY631" fmla="*/ 801060 h 1590675"/>
              <a:gd name="connsiteX632" fmla="*/ 292037 w 1933575"/>
              <a:gd name="connsiteY632" fmla="*/ 764198 h 1590675"/>
              <a:gd name="connsiteX633" fmla="*/ 329946 w 1933575"/>
              <a:gd name="connsiteY633" fmla="*/ 727050 h 1590675"/>
              <a:gd name="connsiteX634" fmla="*/ 366046 w 1933575"/>
              <a:gd name="connsiteY634" fmla="*/ 764579 h 1590675"/>
              <a:gd name="connsiteX635" fmla="*/ 328898 w 1933575"/>
              <a:gd name="connsiteY635" fmla="*/ 801060 h 1590675"/>
              <a:gd name="connsiteX636" fmla="*/ 855059 w 1933575"/>
              <a:gd name="connsiteY636" fmla="*/ 1056901 h 1590675"/>
              <a:gd name="connsiteX637" fmla="*/ 817912 w 1933575"/>
              <a:gd name="connsiteY637" fmla="*/ 1020420 h 1590675"/>
              <a:gd name="connsiteX638" fmla="*/ 855440 w 1933575"/>
              <a:gd name="connsiteY638" fmla="*/ 982892 h 1590675"/>
              <a:gd name="connsiteX639" fmla="*/ 891921 w 1933575"/>
              <a:gd name="connsiteY639" fmla="*/ 1020135 h 1590675"/>
              <a:gd name="connsiteX640" fmla="*/ 855059 w 1933575"/>
              <a:gd name="connsiteY640" fmla="*/ 1056901 h 1590675"/>
              <a:gd name="connsiteX641" fmla="*/ 1164527 w 1933575"/>
              <a:gd name="connsiteY641" fmla="*/ 1312933 h 1590675"/>
              <a:gd name="connsiteX642" fmla="*/ 1127093 w 1933575"/>
              <a:gd name="connsiteY642" fmla="*/ 1349414 h 1590675"/>
              <a:gd name="connsiteX643" fmla="*/ 1090994 w 1933575"/>
              <a:gd name="connsiteY643" fmla="*/ 1311695 h 1590675"/>
              <a:gd name="connsiteX644" fmla="*/ 1127665 w 1933575"/>
              <a:gd name="connsiteY644" fmla="*/ 1275881 h 1590675"/>
              <a:gd name="connsiteX645" fmla="*/ 1164527 w 1933575"/>
              <a:gd name="connsiteY645" fmla="*/ 1312933 h 1590675"/>
              <a:gd name="connsiteX646" fmla="*/ 1033748 w 1933575"/>
              <a:gd name="connsiteY646" fmla="*/ 1129863 h 1590675"/>
              <a:gd name="connsiteX647" fmla="*/ 994696 w 1933575"/>
              <a:gd name="connsiteY647" fmla="*/ 1164629 h 1590675"/>
              <a:gd name="connsiteX648" fmla="*/ 960406 w 1933575"/>
              <a:gd name="connsiteY648" fmla="*/ 1125195 h 1590675"/>
              <a:gd name="connsiteX649" fmla="*/ 998696 w 1933575"/>
              <a:gd name="connsiteY649" fmla="*/ 1091191 h 1590675"/>
              <a:gd name="connsiteX650" fmla="*/ 1033748 w 1933575"/>
              <a:gd name="connsiteY650" fmla="*/ 1129863 h 1590675"/>
              <a:gd name="connsiteX651" fmla="*/ 91535 w 1933575"/>
              <a:gd name="connsiteY651" fmla="*/ 684569 h 1590675"/>
              <a:gd name="connsiteX652" fmla="*/ 127254 w 1933575"/>
              <a:gd name="connsiteY652" fmla="*/ 722859 h 1590675"/>
              <a:gd name="connsiteX653" fmla="*/ 88583 w 1933575"/>
              <a:gd name="connsiteY653" fmla="*/ 758197 h 1590675"/>
              <a:gd name="connsiteX654" fmla="*/ 53626 w 1933575"/>
              <a:gd name="connsiteY654" fmla="*/ 720573 h 1590675"/>
              <a:gd name="connsiteX655" fmla="*/ 91535 w 1933575"/>
              <a:gd name="connsiteY655" fmla="*/ 684569 h 1590675"/>
              <a:gd name="connsiteX656" fmla="*/ 1099280 w 1933575"/>
              <a:gd name="connsiteY656" fmla="*/ 1218921 h 1590675"/>
              <a:gd name="connsiteX657" fmla="*/ 1061942 w 1933575"/>
              <a:gd name="connsiteY657" fmla="*/ 1255593 h 1590675"/>
              <a:gd name="connsiteX658" fmla="*/ 1025557 w 1933575"/>
              <a:gd name="connsiteY658" fmla="*/ 1217969 h 1590675"/>
              <a:gd name="connsiteX659" fmla="*/ 1062133 w 1933575"/>
              <a:gd name="connsiteY659" fmla="*/ 1181964 h 1590675"/>
              <a:gd name="connsiteX660" fmla="*/ 1099280 w 1933575"/>
              <a:gd name="connsiteY660" fmla="*/ 1218921 h 1590675"/>
              <a:gd name="connsiteX661" fmla="*/ 971074 w 1933575"/>
              <a:gd name="connsiteY661" fmla="*/ 1034803 h 1590675"/>
              <a:gd name="connsiteX662" fmla="*/ 934212 w 1933575"/>
              <a:gd name="connsiteY662" fmla="*/ 1070617 h 1590675"/>
              <a:gd name="connsiteX663" fmla="*/ 898017 w 1933575"/>
              <a:gd name="connsiteY663" fmla="*/ 1032708 h 1590675"/>
              <a:gd name="connsiteX664" fmla="*/ 935546 w 1933575"/>
              <a:gd name="connsiteY664" fmla="*/ 997560 h 1590675"/>
              <a:gd name="connsiteX665" fmla="*/ 971074 w 1933575"/>
              <a:gd name="connsiteY665" fmla="*/ 1034803 h 1590675"/>
              <a:gd name="connsiteX666" fmla="*/ 47434 w 1933575"/>
              <a:gd name="connsiteY666" fmla="*/ 707524 h 1590675"/>
              <a:gd name="connsiteX667" fmla="*/ 9716 w 1933575"/>
              <a:gd name="connsiteY667" fmla="*/ 743910 h 1590675"/>
              <a:gd name="connsiteX668" fmla="*/ 0 w 1933575"/>
              <a:gd name="connsiteY668" fmla="*/ 742100 h 1590675"/>
              <a:gd name="connsiteX669" fmla="*/ 0 w 1933575"/>
              <a:gd name="connsiteY669" fmla="*/ 672377 h 1590675"/>
              <a:gd name="connsiteX670" fmla="*/ 11716 w 1933575"/>
              <a:gd name="connsiteY670" fmla="*/ 670567 h 1590675"/>
              <a:gd name="connsiteX671" fmla="*/ 47434 w 1933575"/>
              <a:gd name="connsiteY671" fmla="*/ 707524 h 1590675"/>
              <a:gd name="connsiteX672" fmla="*/ 1210437 w 1933575"/>
              <a:gd name="connsiteY672" fmla="*/ 1590587 h 1590675"/>
              <a:gd name="connsiteX673" fmla="*/ 1207675 w 1933575"/>
              <a:gd name="connsiteY673" fmla="*/ 1577061 h 1590675"/>
              <a:gd name="connsiteX674" fmla="*/ 1245013 w 1933575"/>
              <a:gd name="connsiteY674" fmla="*/ 1540390 h 1590675"/>
              <a:gd name="connsiteX675" fmla="*/ 1281017 w 1933575"/>
              <a:gd name="connsiteY675" fmla="*/ 1577061 h 1590675"/>
              <a:gd name="connsiteX676" fmla="*/ 1278255 w 1933575"/>
              <a:gd name="connsiteY676" fmla="*/ 1590682 h 1590675"/>
              <a:gd name="connsiteX677" fmla="*/ 1210437 w 1933575"/>
              <a:gd name="connsiteY677" fmla="*/ 1590682 h 1590675"/>
              <a:gd name="connsiteX678" fmla="*/ 1229678 w 1933575"/>
              <a:gd name="connsiteY678" fmla="*/ 1406183 h 1590675"/>
              <a:gd name="connsiteX679" fmla="*/ 1193768 w 1933575"/>
              <a:gd name="connsiteY679" fmla="*/ 1442949 h 1590675"/>
              <a:gd name="connsiteX680" fmla="*/ 1156716 w 1933575"/>
              <a:gd name="connsiteY680" fmla="*/ 1405992 h 1590675"/>
              <a:gd name="connsiteX681" fmla="*/ 1193387 w 1933575"/>
              <a:gd name="connsiteY681" fmla="*/ 1369988 h 1590675"/>
              <a:gd name="connsiteX682" fmla="*/ 1229678 w 1933575"/>
              <a:gd name="connsiteY682" fmla="*/ 1406183 h 1590675"/>
              <a:gd name="connsiteX683" fmla="*/ 644557 w 1933575"/>
              <a:gd name="connsiteY683" fmla="*/ 854495 h 1590675"/>
              <a:gd name="connsiteX684" fmla="*/ 608171 w 1933575"/>
              <a:gd name="connsiteY684" fmla="*/ 818395 h 1590675"/>
              <a:gd name="connsiteX685" fmla="*/ 645319 w 1933575"/>
              <a:gd name="connsiteY685" fmla="*/ 781629 h 1590675"/>
              <a:gd name="connsiteX686" fmla="*/ 681038 w 1933575"/>
              <a:gd name="connsiteY686" fmla="*/ 818395 h 1590675"/>
              <a:gd name="connsiteX687" fmla="*/ 644557 w 1933575"/>
              <a:gd name="connsiteY687" fmla="*/ 854495 h 1590675"/>
              <a:gd name="connsiteX688" fmla="*/ 826199 w 1933575"/>
              <a:gd name="connsiteY688" fmla="*/ 927552 h 1590675"/>
              <a:gd name="connsiteX689" fmla="*/ 787337 w 1933575"/>
              <a:gd name="connsiteY689" fmla="*/ 962699 h 1590675"/>
              <a:gd name="connsiteX690" fmla="*/ 752856 w 1933575"/>
              <a:gd name="connsiteY690" fmla="*/ 924599 h 1590675"/>
              <a:gd name="connsiteX691" fmla="*/ 791718 w 1933575"/>
              <a:gd name="connsiteY691" fmla="*/ 889452 h 1590675"/>
              <a:gd name="connsiteX692" fmla="*/ 826199 w 1933575"/>
              <a:gd name="connsiteY692" fmla="*/ 927552 h 1590675"/>
              <a:gd name="connsiteX693" fmla="*/ 563023 w 1933575"/>
              <a:gd name="connsiteY693" fmla="*/ 840493 h 1590675"/>
              <a:gd name="connsiteX694" fmla="*/ 528447 w 1933575"/>
              <a:gd name="connsiteY694" fmla="*/ 801155 h 1590675"/>
              <a:gd name="connsiteX695" fmla="*/ 567023 w 1933575"/>
              <a:gd name="connsiteY695" fmla="*/ 767246 h 1590675"/>
              <a:gd name="connsiteX696" fmla="*/ 601599 w 1933575"/>
              <a:gd name="connsiteY696" fmla="*/ 806584 h 1590675"/>
              <a:gd name="connsiteX697" fmla="*/ 563023 w 1933575"/>
              <a:gd name="connsiteY697" fmla="*/ 840493 h 1590675"/>
              <a:gd name="connsiteX698" fmla="*/ 1258157 w 1933575"/>
              <a:gd name="connsiteY698" fmla="*/ 1536294 h 1590675"/>
              <a:gd name="connsiteX699" fmla="*/ 1222534 w 1933575"/>
              <a:gd name="connsiteY699" fmla="*/ 1499528 h 1590675"/>
              <a:gd name="connsiteX700" fmla="*/ 1259681 w 1933575"/>
              <a:gd name="connsiteY700" fmla="*/ 1464285 h 1590675"/>
              <a:gd name="connsiteX701" fmla="*/ 1294638 w 1933575"/>
              <a:gd name="connsiteY701" fmla="*/ 1500385 h 1590675"/>
              <a:gd name="connsiteX702" fmla="*/ 1258157 w 1933575"/>
              <a:gd name="connsiteY702" fmla="*/ 1536294 h 1590675"/>
              <a:gd name="connsiteX703" fmla="*/ 905161 w 1933575"/>
              <a:gd name="connsiteY703" fmla="*/ 939839 h 1590675"/>
              <a:gd name="connsiteX704" fmla="*/ 869252 w 1933575"/>
              <a:gd name="connsiteY704" fmla="*/ 976320 h 1590675"/>
              <a:gd name="connsiteX705" fmla="*/ 833152 w 1933575"/>
              <a:gd name="connsiteY705" fmla="*/ 940029 h 1590675"/>
              <a:gd name="connsiteX706" fmla="*/ 868394 w 1933575"/>
              <a:gd name="connsiteY706" fmla="*/ 904311 h 1590675"/>
              <a:gd name="connsiteX707" fmla="*/ 905161 w 1933575"/>
              <a:gd name="connsiteY707" fmla="*/ 939839 h 1590675"/>
              <a:gd name="connsiteX708" fmla="*/ 299466 w 1933575"/>
              <a:gd name="connsiteY708" fmla="*/ 669614 h 1590675"/>
              <a:gd name="connsiteX709" fmla="*/ 263747 w 1933575"/>
              <a:gd name="connsiteY709" fmla="*/ 706000 h 1590675"/>
              <a:gd name="connsiteX710" fmla="*/ 228124 w 1933575"/>
              <a:gd name="connsiteY710" fmla="*/ 670948 h 1590675"/>
              <a:gd name="connsiteX711" fmla="*/ 263843 w 1933575"/>
              <a:gd name="connsiteY711" fmla="*/ 634563 h 1590675"/>
              <a:gd name="connsiteX712" fmla="*/ 299466 w 1933575"/>
              <a:gd name="connsiteY712" fmla="*/ 669614 h 1590675"/>
              <a:gd name="connsiteX713" fmla="*/ 1177576 w 1933575"/>
              <a:gd name="connsiteY713" fmla="*/ 1235114 h 1590675"/>
              <a:gd name="connsiteX714" fmla="*/ 1139190 w 1933575"/>
              <a:gd name="connsiteY714" fmla="*/ 1268547 h 1590675"/>
              <a:gd name="connsiteX715" fmla="*/ 1106424 w 1933575"/>
              <a:gd name="connsiteY715" fmla="*/ 1230923 h 1590675"/>
              <a:gd name="connsiteX716" fmla="*/ 1144810 w 1933575"/>
              <a:gd name="connsiteY716" fmla="*/ 1197490 h 1590675"/>
              <a:gd name="connsiteX717" fmla="*/ 1177576 w 1933575"/>
              <a:gd name="connsiteY717" fmla="*/ 1235114 h 1590675"/>
              <a:gd name="connsiteX718" fmla="*/ 724948 w 1933575"/>
              <a:gd name="connsiteY718" fmla="*/ 868020 h 1590675"/>
              <a:gd name="connsiteX719" fmla="*/ 688562 w 1933575"/>
              <a:gd name="connsiteY719" fmla="*/ 832302 h 1590675"/>
              <a:gd name="connsiteX720" fmla="*/ 723519 w 1933575"/>
              <a:gd name="connsiteY720" fmla="*/ 796583 h 1590675"/>
              <a:gd name="connsiteX721" fmla="*/ 759904 w 1933575"/>
              <a:gd name="connsiteY721" fmla="*/ 832302 h 1590675"/>
              <a:gd name="connsiteX722" fmla="*/ 724948 w 1933575"/>
              <a:gd name="connsiteY722" fmla="*/ 868020 h 1590675"/>
              <a:gd name="connsiteX723" fmla="*/ 1112234 w 1933575"/>
              <a:gd name="connsiteY723" fmla="*/ 1141293 h 1590675"/>
              <a:gd name="connsiteX724" fmla="*/ 1073944 w 1933575"/>
              <a:gd name="connsiteY724" fmla="*/ 1174821 h 1590675"/>
              <a:gd name="connsiteX725" fmla="*/ 1041083 w 1933575"/>
              <a:gd name="connsiteY725" fmla="*/ 1137292 h 1590675"/>
              <a:gd name="connsiteX726" fmla="*/ 1079373 w 1933575"/>
              <a:gd name="connsiteY726" fmla="*/ 1103764 h 1590675"/>
              <a:gd name="connsiteX727" fmla="*/ 1112234 w 1933575"/>
              <a:gd name="connsiteY727" fmla="*/ 1141293 h 1590675"/>
              <a:gd name="connsiteX728" fmla="*/ 219647 w 1933575"/>
              <a:gd name="connsiteY728" fmla="*/ 656279 h 1590675"/>
              <a:gd name="connsiteX729" fmla="*/ 184309 w 1933575"/>
              <a:gd name="connsiteY729" fmla="*/ 691522 h 1590675"/>
              <a:gd name="connsiteX730" fmla="*/ 148685 w 1933575"/>
              <a:gd name="connsiteY730" fmla="*/ 655137 h 1590675"/>
              <a:gd name="connsiteX731" fmla="*/ 184690 w 1933575"/>
              <a:gd name="connsiteY731" fmla="*/ 620561 h 1590675"/>
              <a:gd name="connsiteX732" fmla="*/ 219647 w 1933575"/>
              <a:gd name="connsiteY732" fmla="*/ 656279 h 1590675"/>
              <a:gd name="connsiteX733" fmla="*/ 376047 w 1933575"/>
              <a:gd name="connsiteY733" fmla="*/ 686569 h 1590675"/>
              <a:gd name="connsiteX734" fmla="*/ 337661 w 1933575"/>
              <a:gd name="connsiteY734" fmla="*/ 720002 h 1590675"/>
              <a:gd name="connsiteX735" fmla="*/ 304895 w 1933575"/>
              <a:gd name="connsiteY735" fmla="*/ 682378 h 1590675"/>
              <a:gd name="connsiteX736" fmla="*/ 343281 w 1933575"/>
              <a:gd name="connsiteY736" fmla="*/ 648945 h 1590675"/>
              <a:gd name="connsiteX737" fmla="*/ 376047 w 1933575"/>
              <a:gd name="connsiteY737" fmla="*/ 686569 h 1590675"/>
              <a:gd name="connsiteX738" fmla="*/ 1011079 w 1933575"/>
              <a:gd name="connsiteY738" fmla="*/ 1083762 h 1590675"/>
              <a:gd name="connsiteX739" fmla="*/ 975836 w 1933575"/>
              <a:gd name="connsiteY739" fmla="*/ 1048424 h 1590675"/>
              <a:gd name="connsiteX740" fmla="*/ 1012222 w 1933575"/>
              <a:gd name="connsiteY740" fmla="*/ 1012800 h 1590675"/>
              <a:gd name="connsiteX741" fmla="*/ 1046798 w 1933575"/>
              <a:gd name="connsiteY741" fmla="*/ 1048805 h 1590675"/>
              <a:gd name="connsiteX742" fmla="*/ 1011079 w 1933575"/>
              <a:gd name="connsiteY742" fmla="*/ 1083762 h 1590675"/>
              <a:gd name="connsiteX743" fmla="*/ 418052 w 1933575"/>
              <a:gd name="connsiteY743" fmla="*/ 734289 h 1590675"/>
              <a:gd name="connsiteX744" fmla="*/ 384620 w 1933575"/>
              <a:gd name="connsiteY744" fmla="*/ 695999 h 1590675"/>
              <a:gd name="connsiteX745" fmla="*/ 422148 w 1933575"/>
              <a:gd name="connsiteY745" fmla="*/ 663138 h 1590675"/>
              <a:gd name="connsiteX746" fmla="*/ 455581 w 1933575"/>
              <a:gd name="connsiteY746" fmla="*/ 701428 h 1590675"/>
              <a:gd name="connsiteX747" fmla="*/ 418052 w 1933575"/>
              <a:gd name="connsiteY747" fmla="*/ 734289 h 1590675"/>
              <a:gd name="connsiteX748" fmla="*/ 980694 w 1933575"/>
              <a:gd name="connsiteY748" fmla="*/ 954031 h 1590675"/>
              <a:gd name="connsiteX749" fmla="*/ 946023 w 1933575"/>
              <a:gd name="connsiteY749" fmla="*/ 989369 h 1590675"/>
              <a:gd name="connsiteX750" fmla="*/ 911066 w 1933575"/>
              <a:gd name="connsiteY750" fmla="*/ 954317 h 1590675"/>
              <a:gd name="connsiteX751" fmla="*/ 944975 w 1933575"/>
              <a:gd name="connsiteY751" fmla="*/ 919741 h 1590675"/>
              <a:gd name="connsiteX752" fmla="*/ 980694 w 1933575"/>
              <a:gd name="connsiteY752" fmla="*/ 954031 h 1590675"/>
              <a:gd name="connsiteX753" fmla="*/ 1289018 w 1933575"/>
              <a:gd name="connsiteY753" fmla="*/ 1590587 h 1590675"/>
              <a:gd name="connsiteX754" fmla="*/ 1289018 w 1933575"/>
              <a:gd name="connsiteY754" fmla="*/ 1590587 h 1590675"/>
              <a:gd name="connsiteX755" fmla="*/ 1324642 w 1933575"/>
              <a:gd name="connsiteY755" fmla="*/ 1556297 h 1590675"/>
              <a:gd name="connsiteX756" fmla="*/ 1358837 w 1933575"/>
              <a:gd name="connsiteY756" fmla="*/ 1590587 h 1590675"/>
              <a:gd name="connsiteX757" fmla="*/ 1289018 w 1933575"/>
              <a:gd name="connsiteY757" fmla="*/ 1590587 h 1590675"/>
              <a:gd name="connsiteX758" fmla="*/ 1271588 w 1933575"/>
              <a:gd name="connsiteY758" fmla="*/ 1455427 h 1590675"/>
              <a:gd name="connsiteX759" fmla="*/ 1237964 w 1933575"/>
              <a:gd name="connsiteY759" fmla="*/ 1419042 h 1590675"/>
              <a:gd name="connsiteX760" fmla="*/ 1274636 w 1933575"/>
              <a:gd name="connsiteY760" fmla="*/ 1385799 h 1590675"/>
              <a:gd name="connsiteX761" fmla="*/ 1307497 w 1933575"/>
              <a:gd name="connsiteY761" fmla="*/ 1421423 h 1590675"/>
              <a:gd name="connsiteX762" fmla="*/ 1271588 w 1933575"/>
              <a:gd name="connsiteY762" fmla="*/ 1455427 h 1590675"/>
              <a:gd name="connsiteX763" fmla="*/ 1242632 w 1933575"/>
              <a:gd name="connsiteY763" fmla="*/ 1326268 h 1590675"/>
              <a:gd name="connsiteX764" fmla="*/ 1208246 w 1933575"/>
              <a:gd name="connsiteY764" fmla="*/ 1362082 h 1590675"/>
              <a:gd name="connsiteX765" fmla="*/ 1172147 w 1933575"/>
              <a:gd name="connsiteY765" fmla="*/ 1326649 h 1590675"/>
              <a:gd name="connsiteX766" fmla="*/ 1207199 w 1933575"/>
              <a:gd name="connsiteY766" fmla="*/ 1291597 h 1590675"/>
              <a:gd name="connsiteX767" fmla="*/ 1242632 w 1933575"/>
              <a:gd name="connsiteY767" fmla="*/ 1326268 h 1590675"/>
              <a:gd name="connsiteX768" fmla="*/ 139637 w 1933575"/>
              <a:gd name="connsiteY768" fmla="*/ 642563 h 1590675"/>
              <a:gd name="connsiteX769" fmla="*/ 103918 w 1933575"/>
              <a:gd name="connsiteY769" fmla="*/ 677044 h 1590675"/>
              <a:gd name="connsiteX770" fmla="*/ 69437 w 1933575"/>
              <a:gd name="connsiteY770" fmla="*/ 641325 h 1590675"/>
              <a:gd name="connsiteX771" fmla="*/ 105156 w 1933575"/>
              <a:gd name="connsiteY771" fmla="*/ 606845 h 1590675"/>
              <a:gd name="connsiteX772" fmla="*/ 139637 w 1933575"/>
              <a:gd name="connsiteY772" fmla="*/ 642563 h 1590675"/>
              <a:gd name="connsiteX773" fmla="*/ 500063 w 1933575"/>
              <a:gd name="connsiteY773" fmla="*/ 748196 h 1590675"/>
              <a:gd name="connsiteX774" fmla="*/ 464344 w 1933575"/>
              <a:gd name="connsiteY774" fmla="*/ 713715 h 1590675"/>
              <a:gd name="connsiteX775" fmla="*/ 499872 w 1933575"/>
              <a:gd name="connsiteY775" fmla="*/ 677616 h 1590675"/>
              <a:gd name="connsiteX776" fmla="*/ 534829 w 1933575"/>
              <a:gd name="connsiteY776" fmla="*/ 712763 h 1590675"/>
              <a:gd name="connsiteX777" fmla="*/ 500063 w 1933575"/>
              <a:gd name="connsiteY777" fmla="*/ 748196 h 1590675"/>
              <a:gd name="connsiteX778" fmla="*/ 544449 w 1933575"/>
              <a:gd name="connsiteY778" fmla="*/ 726574 h 1590675"/>
              <a:gd name="connsiteX779" fmla="*/ 580168 w 1933575"/>
              <a:gd name="connsiteY779" fmla="*/ 692379 h 1590675"/>
              <a:gd name="connsiteX780" fmla="*/ 613982 w 1933575"/>
              <a:gd name="connsiteY780" fmla="*/ 728479 h 1590675"/>
              <a:gd name="connsiteX781" fmla="*/ 578930 w 1933575"/>
              <a:gd name="connsiteY781" fmla="*/ 762007 h 1590675"/>
              <a:gd name="connsiteX782" fmla="*/ 544449 w 1933575"/>
              <a:gd name="connsiteY782" fmla="*/ 726574 h 1590675"/>
              <a:gd name="connsiteX783" fmla="*/ 838581 w 1933575"/>
              <a:gd name="connsiteY783" fmla="*/ 846018 h 1590675"/>
              <a:gd name="connsiteX784" fmla="*/ 803910 w 1933575"/>
              <a:gd name="connsiteY784" fmla="*/ 881355 h 1590675"/>
              <a:gd name="connsiteX785" fmla="*/ 768953 w 1933575"/>
              <a:gd name="connsiteY785" fmla="*/ 846303 h 1590675"/>
              <a:gd name="connsiteX786" fmla="*/ 802862 w 1933575"/>
              <a:gd name="connsiteY786" fmla="*/ 811728 h 1590675"/>
              <a:gd name="connsiteX787" fmla="*/ 838581 w 1933575"/>
              <a:gd name="connsiteY787" fmla="*/ 846018 h 1590675"/>
              <a:gd name="connsiteX788" fmla="*/ 1155859 w 1933575"/>
              <a:gd name="connsiteY788" fmla="*/ 1119195 h 1590675"/>
              <a:gd name="connsiteX789" fmla="*/ 1190530 w 1933575"/>
              <a:gd name="connsiteY789" fmla="*/ 1152818 h 1590675"/>
              <a:gd name="connsiteX790" fmla="*/ 1155859 w 1933575"/>
              <a:gd name="connsiteY790" fmla="*/ 1187775 h 1590675"/>
              <a:gd name="connsiteX791" fmla="*/ 1121950 w 1933575"/>
              <a:gd name="connsiteY791" fmla="*/ 1153389 h 1590675"/>
              <a:gd name="connsiteX792" fmla="*/ 1155859 w 1933575"/>
              <a:gd name="connsiteY792" fmla="*/ 1119195 h 1590675"/>
              <a:gd name="connsiteX793" fmla="*/ 1125188 w 1933575"/>
              <a:gd name="connsiteY793" fmla="*/ 1062521 h 1590675"/>
              <a:gd name="connsiteX794" fmla="*/ 1091184 w 1933575"/>
              <a:gd name="connsiteY794" fmla="*/ 1096811 h 1590675"/>
              <a:gd name="connsiteX795" fmla="*/ 1056513 w 1933575"/>
              <a:gd name="connsiteY795" fmla="*/ 1061759 h 1590675"/>
              <a:gd name="connsiteX796" fmla="*/ 1091184 w 1933575"/>
              <a:gd name="connsiteY796" fmla="*/ 1028231 h 1590675"/>
              <a:gd name="connsiteX797" fmla="*/ 1125188 w 1933575"/>
              <a:gd name="connsiteY797" fmla="*/ 1062521 h 1590675"/>
              <a:gd name="connsiteX798" fmla="*/ 882968 w 1933575"/>
              <a:gd name="connsiteY798" fmla="*/ 894976 h 1590675"/>
              <a:gd name="connsiteX799" fmla="*/ 849154 w 1933575"/>
              <a:gd name="connsiteY799" fmla="*/ 860686 h 1590675"/>
              <a:gd name="connsiteX800" fmla="*/ 884492 w 1933575"/>
              <a:gd name="connsiteY800" fmla="*/ 826491 h 1590675"/>
              <a:gd name="connsiteX801" fmla="*/ 917639 w 1933575"/>
              <a:gd name="connsiteY801" fmla="*/ 861448 h 1590675"/>
              <a:gd name="connsiteX802" fmla="*/ 882968 w 1933575"/>
              <a:gd name="connsiteY802" fmla="*/ 894976 h 1590675"/>
              <a:gd name="connsiteX803" fmla="*/ 1372362 w 1933575"/>
              <a:gd name="connsiteY803" fmla="*/ 1514196 h 1590675"/>
              <a:gd name="connsiteX804" fmla="*/ 1338644 w 1933575"/>
              <a:gd name="connsiteY804" fmla="*/ 1548581 h 1590675"/>
              <a:gd name="connsiteX805" fmla="*/ 1303877 w 1933575"/>
              <a:gd name="connsiteY805" fmla="*/ 1513815 h 1590675"/>
              <a:gd name="connsiteX806" fmla="*/ 1338263 w 1933575"/>
              <a:gd name="connsiteY806" fmla="*/ 1480097 h 1590675"/>
              <a:gd name="connsiteX807" fmla="*/ 1372362 w 1933575"/>
              <a:gd name="connsiteY807" fmla="*/ 1514196 h 1590675"/>
              <a:gd name="connsiteX808" fmla="*/ 59722 w 1933575"/>
              <a:gd name="connsiteY808" fmla="*/ 627133 h 1590675"/>
              <a:gd name="connsiteX809" fmla="*/ 25146 w 1933575"/>
              <a:gd name="connsiteY809" fmla="*/ 662280 h 1590675"/>
              <a:gd name="connsiteX810" fmla="*/ 95 w 1933575"/>
              <a:gd name="connsiteY810" fmla="*/ 652184 h 1590675"/>
              <a:gd name="connsiteX811" fmla="*/ 95 w 1933575"/>
              <a:gd name="connsiteY811" fmla="*/ 603035 h 1590675"/>
              <a:gd name="connsiteX812" fmla="*/ 24194 w 1933575"/>
              <a:gd name="connsiteY812" fmla="*/ 592938 h 1590675"/>
              <a:gd name="connsiteX813" fmla="*/ 59722 w 1933575"/>
              <a:gd name="connsiteY813" fmla="*/ 627133 h 1590675"/>
              <a:gd name="connsiteX814" fmla="*/ 658844 w 1933575"/>
              <a:gd name="connsiteY814" fmla="*/ 704095 h 1590675"/>
              <a:gd name="connsiteX815" fmla="*/ 693229 w 1933575"/>
              <a:gd name="connsiteY815" fmla="*/ 739242 h 1590675"/>
              <a:gd name="connsiteX816" fmla="*/ 658749 w 1933575"/>
              <a:gd name="connsiteY816" fmla="*/ 772866 h 1590675"/>
              <a:gd name="connsiteX817" fmla="*/ 624364 w 1933575"/>
              <a:gd name="connsiteY817" fmla="*/ 737718 h 1590675"/>
              <a:gd name="connsiteX818" fmla="*/ 658844 w 1933575"/>
              <a:gd name="connsiteY818" fmla="*/ 704095 h 1590675"/>
              <a:gd name="connsiteX819" fmla="*/ 1221010 w 1933575"/>
              <a:gd name="connsiteY819" fmla="*/ 1213016 h 1590675"/>
              <a:gd name="connsiteX820" fmla="*/ 1255776 w 1933575"/>
              <a:gd name="connsiteY820" fmla="*/ 1246353 h 1590675"/>
              <a:gd name="connsiteX821" fmla="*/ 1221391 w 1933575"/>
              <a:gd name="connsiteY821" fmla="*/ 1281501 h 1590675"/>
              <a:gd name="connsiteX822" fmla="*/ 1187291 w 1933575"/>
              <a:gd name="connsiteY822" fmla="*/ 1247496 h 1590675"/>
              <a:gd name="connsiteX823" fmla="*/ 1221010 w 1933575"/>
              <a:gd name="connsiteY823" fmla="*/ 1213016 h 1590675"/>
              <a:gd name="connsiteX824" fmla="*/ 1287399 w 1933575"/>
              <a:gd name="connsiteY824" fmla="*/ 1375131 h 1590675"/>
              <a:gd name="connsiteX825" fmla="*/ 1252919 w 1933575"/>
              <a:gd name="connsiteY825" fmla="*/ 1341413 h 1590675"/>
              <a:gd name="connsiteX826" fmla="*/ 1286637 w 1933575"/>
              <a:gd name="connsiteY826" fmla="*/ 1306932 h 1590675"/>
              <a:gd name="connsiteX827" fmla="*/ 1321118 w 1933575"/>
              <a:gd name="connsiteY827" fmla="*/ 1340651 h 1590675"/>
              <a:gd name="connsiteX828" fmla="*/ 1287399 w 1933575"/>
              <a:gd name="connsiteY828" fmla="*/ 1375131 h 1590675"/>
              <a:gd name="connsiteX829" fmla="*/ 738473 w 1933575"/>
              <a:gd name="connsiteY829" fmla="*/ 718573 h 1590675"/>
              <a:gd name="connsiteX830" fmla="*/ 772477 w 1933575"/>
              <a:gd name="connsiteY830" fmla="*/ 752768 h 1590675"/>
              <a:gd name="connsiteX831" fmla="*/ 738283 w 1933575"/>
              <a:gd name="connsiteY831" fmla="*/ 786772 h 1590675"/>
              <a:gd name="connsiteX832" fmla="*/ 704279 w 1933575"/>
              <a:gd name="connsiteY832" fmla="*/ 752577 h 1590675"/>
              <a:gd name="connsiteX833" fmla="*/ 738473 w 1933575"/>
              <a:gd name="connsiteY833" fmla="*/ 718573 h 1590675"/>
              <a:gd name="connsiteX834" fmla="*/ 1025747 w 1933575"/>
              <a:gd name="connsiteY834" fmla="*/ 934600 h 1590675"/>
              <a:gd name="connsiteX835" fmla="*/ 1059561 w 1933575"/>
              <a:gd name="connsiteY835" fmla="*/ 968985 h 1590675"/>
              <a:gd name="connsiteX836" fmla="*/ 1025176 w 1933575"/>
              <a:gd name="connsiteY836" fmla="*/ 1002799 h 1590675"/>
              <a:gd name="connsiteX837" fmla="*/ 991362 w 1933575"/>
              <a:gd name="connsiteY837" fmla="*/ 968414 h 1590675"/>
              <a:gd name="connsiteX838" fmla="*/ 1025747 w 1933575"/>
              <a:gd name="connsiteY838" fmla="*/ 934600 h 1590675"/>
              <a:gd name="connsiteX839" fmla="*/ 164402 w 1933575"/>
              <a:gd name="connsiteY839" fmla="*/ 575888 h 1590675"/>
              <a:gd name="connsiteX840" fmla="*/ 199358 w 1933575"/>
              <a:gd name="connsiteY840" fmla="*/ 542551 h 1590675"/>
              <a:gd name="connsiteX841" fmla="*/ 232315 w 1933575"/>
              <a:gd name="connsiteY841" fmla="*/ 577889 h 1590675"/>
              <a:gd name="connsiteX842" fmla="*/ 198120 w 1933575"/>
              <a:gd name="connsiteY842" fmla="*/ 610560 h 1590675"/>
              <a:gd name="connsiteX843" fmla="*/ 164402 w 1933575"/>
              <a:gd name="connsiteY843" fmla="*/ 575888 h 1590675"/>
              <a:gd name="connsiteX844" fmla="*/ 119063 w 1933575"/>
              <a:gd name="connsiteY844" fmla="*/ 596081 h 1590675"/>
              <a:gd name="connsiteX845" fmla="*/ 84963 w 1933575"/>
              <a:gd name="connsiteY845" fmla="*/ 561792 h 1590675"/>
              <a:gd name="connsiteX846" fmla="*/ 118491 w 1933575"/>
              <a:gd name="connsiteY846" fmla="*/ 528454 h 1590675"/>
              <a:gd name="connsiteX847" fmla="*/ 152591 w 1933575"/>
              <a:gd name="connsiteY847" fmla="*/ 562744 h 1590675"/>
              <a:gd name="connsiteX848" fmla="*/ 119063 w 1933575"/>
              <a:gd name="connsiteY848" fmla="*/ 596081 h 1590675"/>
              <a:gd name="connsiteX849" fmla="*/ 513969 w 1933575"/>
              <a:gd name="connsiteY849" fmla="*/ 667138 h 1590675"/>
              <a:gd name="connsiteX850" fmla="*/ 480060 w 1933575"/>
              <a:gd name="connsiteY850" fmla="*/ 632753 h 1590675"/>
              <a:gd name="connsiteX851" fmla="*/ 513779 w 1933575"/>
              <a:gd name="connsiteY851" fmla="*/ 599511 h 1590675"/>
              <a:gd name="connsiteX852" fmla="*/ 547688 w 1933575"/>
              <a:gd name="connsiteY852" fmla="*/ 633896 h 1590675"/>
              <a:gd name="connsiteX853" fmla="*/ 513969 w 1933575"/>
              <a:gd name="connsiteY853" fmla="*/ 667138 h 1590675"/>
              <a:gd name="connsiteX854" fmla="*/ 434816 w 1933575"/>
              <a:gd name="connsiteY854" fmla="*/ 585128 h 1590675"/>
              <a:gd name="connsiteX855" fmla="*/ 468249 w 1933575"/>
              <a:gd name="connsiteY855" fmla="*/ 619989 h 1590675"/>
              <a:gd name="connsiteX856" fmla="*/ 433007 w 1933575"/>
              <a:gd name="connsiteY856" fmla="*/ 653041 h 1590675"/>
              <a:gd name="connsiteX857" fmla="*/ 400240 w 1933575"/>
              <a:gd name="connsiteY857" fmla="*/ 618846 h 1590675"/>
              <a:gd name="connsiteX858" fmla="*/ 434816 w 1933575"/>
              <a:gd name="connsiteY858" fmla="*/ 585128 h 1590675"/>
              <a:gd name="connsiteX859" fmla="*/ 354521 w 1933575"/>
              <a:gd name="connsiteY859" fmla="*/ 570840 h 1590675"/>
              <a:gd name="connsiteX860" fmla="*/ 388715 w 1933575"/>
              <a:gd name="connsiteY860" fmla="*/ 605130 h 1590675"/>
              <a:gd name="connsiteX861" fmla="*/ 354139 w 1933575"/>
              <a:gd name="connsiteY861" fmla="*/ 639039 h 1590675"/>
              <a:gd name="connsiteX862" fmla="*/ 320612 w 1933575"/>
              <a:gd name="connsiteY862" fmla="*/ 605511 h 1590675"/>
              <a:gd name="connsiteX863" fmla="*/ 354521 w 1933575"/>
              <a:gd name="connsiteY863" fmla="*/ 570840 h 1590675"/>
              <a:gd name="connsiteX864" fmla="*/ 312039 w 1933575"/>
              <a:gd name="connsiteY864" fmla="*/ 591129 h 1590675"/>
              <a:gd name="connsiteX865" fmla="*/ 277178 w 1933575"/>
              <a:gd name="connsiteY865" fmla="*/ 624752 h 1590675"/>
              <a:gd name="connsiteX866" fmla="*/ 243935 w 1933575"/>
              <a:gd name="connsiteY866" fmla="*/ 589509 h 1590675"/>
              <a:gd name="connsiteX867" fmla="*/ 278035 w 1933575"/>
              <a:gd name="connsiteY867" fmla="*/ 556553 h 1590675"/>
              <a:gd name="connsiteX868" fmla="*/ 312039 w 1933575"/>
              <a:gd name="connsiteY868" fmla="*/ 591129 h 1590675"/>
              <a:gd name="connsiteX869" fmla="*/ 993839 w 1933575"/>
              <a:gd name="connsiteY869" fmla="*/ 874688 h 1590675"/>
              <a:gd name="connsiteX870" fmla="*/ 960692 w 1933575"/>
              <a:gd name="connsiteY870" fmla="*/ 908692 h 1590675"/>
              <a:gd name="connsiteX871" fmla="*/ 926306 w 1933575"/>
              <a:gd name="connsiteY871" fmla="*/ 874497 h 1590675"/>
              <a:gd name="connsiteX872" fmla="*/ 960120 w 1933575"/>
              <a:gd name="connsiteY872" fmla="*/ 841255 h 1590675"/>
              <a:gd name="connsiteX873" fmla="*/ 993839 w 1933575"/>
              <a:gd name="connsiteY873" fmla="*/ 874688 h 1590675"/>
              <a:gd name="connsiteX874" fmla="*/ 593789 w 1933575"/>
              <a:gd name="connsiteY874" fmla="*/ 613893 h 1590675"/>
              <a:gd name="connsiteX875" fmla="*/ 627126 w 1933575"/>
              <a:gd name="connsiteY875" fmla="*/ 647897 h 1590675"/>
              <a:gd name="connsiteX876" fmla="*/ 593122 w 1933575"/>
              <a:gd name="connsiteY876" fmla="*/ 681235 h 1590675"/>
              <a:gd name="connsiteX877" fmla="*/ 559784 w 1933575"/>
              <a:gd name="connsiteY877" fmla="*/ 647231 h 1590675"/>
              <a:gd name="connsiteX878" fmla="*/ 593789 w 1933575"/>
              <a:gd name="connsiteY878" fmla="*/ 613893 h 1590675"/>
              <a:gd name="connsiteX879" fmla="*/ 1352836 w 1933575"/>
              <a:gd name="connsiteY879" fmla="*/ 1468572 h 1590675"/>
              <a:gd name="connsiteX880" fmla="*/ 1318546 w 1933575"/>
              <a:gd name="connsiteY880" fmla="*/ 1435710 h 1590675"/>
              <a:gd name="connsiteX881" fmla="*/ 1352455 w 1933575"/>
              <a:gd name="connsiteY881" fmla="*/ 1401039 h 1590675"/>
              <a:gd name="connsiteX882" fmla="*/ 1385983 w 1933575"/>
              <a:gd name="connsiteY882" fmla="*/ 1434567 h 1590675"/>
              <a:gd name="connsiteX883" fmla="*/ 1352836 w 1933575"/>
              <a:gd name="connsiteY883" fmla="*/ 1468572 h 1590675"/>
              <a:gd name="connsiteX884" fmla="*/ 1373505 w 1933575"/>
              <a:gd name="connsiteY884" fmla="*/ 1590587 h 1590675"/>
              <a:gd name="connsiteX885" fmla="*/ 1404461 w 1933575"/>
              <a:gd name="connsiteY885" fmla="*/ 1571727 h 1590675"/>
              <a:gd name="connsiteX886" fmla="*/ 1433322 w 1933575"/>
              <a:gd name="connsiteY886" fmla="*/ 1590587 h 1590675"/>
              <a:gd name="connsiteX887" fmla="*/ 1373505 w 1933575"/>
              <a:gd name="connsiteY887" fmla="*/ 1590587 h 1590675"/>
              <a:gd name="connsiteX888" fmla="*/ 818007 w 1933575"/>
              <a:gd name="connsiteY888" fmla="*/ 800679 h 1590675"/>
              <a:gd name="connsiteX889" fmla="*/ 784193 w 1933575"/>
              <a:gd name="connsiteY889" fmla="*/ 767341 h 1590675"/>
              <a:gd name="connsiteX890" fmla="*/ 818579 w 1933575"/>
              <a:gd name="connsiteY890" fmla="*/ 733242 h 1590675"/>
              <a:gd name="connsiteX891" fmla="*/ 851630 w 1933575"/>
              <a:gd name="connsiteY891" fmla="*/ 767246 h 1590675"/>
              <a:gd name="connsiteX892" fmla="*/ 818007 w 1933575"/>
              <a:gd name="connsiteY892" fmla="*/ 800679 h 1590675"/>
              <a:gd name="connsiteX893" fmla="*/ 39624 w 1933575"/>
              <a:gd name="connsiteY893" fmla="*/ 581604 h 1590675"/>
              <a:gd name="connsiteX894" fmla="*/ 5715 w 1933575"/>
              <a:gd name="connsiteY894" fmla="*/ 548456 h 1590675"/>
              <a:gd name="connsiteX895" fmla="*/ 38862 w 1933575"/>
              <a:gd name="connsiteY895" fmla="*/ 514547 h 1590675"/>
              <a:gd name="connsiteX896" fmla="*/ 72771 w 1933575"/>
              <a:gd name="connsiteY896" fmla="*/ 547695 h 1590675"/>
              <a:gd name="connsiteX897" fmla="*/ 39624 w 1933575"/>
              <a:gd name="connsiteY897" fmla="*/ 581604 h 1590675"/>
              <a:gd name="connsiteX898" fmla="*/ 673132 w 1933575"/>
              <a:gd name="connsiteY898" fmla="*/ 628657 h 1590675"/>
              <a:gd name="connsiteX899" fmla="*/ 706088 w 1933575"/>
              <a:gd name="connsiteY899" fmla="*/ 662566 h 1590675"/>
              <a:gd name="connsiteX900" fmla="*/ 672941 w 1933575"/>
              <a:gd name="connsiteY900" fmla="*/ 694856 h 1590675"/>
              <a:gd name="connsiteX901" fmla="*/ 639985 w 1933575"/>
              <a:gd name="connsiteY901" fmla="*/ 660947 h 1590675"/>
              <a:gd name="connsiteX902" fmla="*/ 673132 w 1933575"/>
              <a:gd name="connsiteY902" fmla="*/ 628657 h 1590675"/>
              <a:gd name="connsiteX903" fmla="*/ 1334357 w 1933575"/>
              <a:gd name="connsiteY903" fmla="*/ 1261403 h 1590675"/>
              <a:gd name="connsiteX904" fmla="*/ 1300829 w 1933575"/>
              <a:gd name="connsiteY904" fmla="*/ 1294740 h 1590675"/>
              <a:gd name="connsiteX905" fmla="*/ 1267873 w 1933575"/>
              <a:gd name="connsiteY905" fmla="*/ 1260927 h 1590675"/>
              <a:gd name="connsiteX906" fmla="*/ 1300639 w 1933575"/>
              <a:gd name="connsiteY906" fmla="*/ 1228351 h 1590675"/>
              <a:gd name="connsiteX907" fmla="*/ 1334357 w 1933575"/>
              <a:gd name="connsiteY907" fmla="*/ 1261403 h 1590675"/>
              <a:gd name="connsiteX908" fmla="*/ 1203770 w 1933575"/>
              <a:gd name="connsiteY908" fmla="*/ 1074332 h 1590675"/>
              <a:gd name="connsiteX909" fmla="*/ 1169575 w 1933575"/>
              <a:gd name="connsiteY909" fmla="*/ 1107193 h 1590675"/>
              <a:gd name="connsiteX910" fmla="*/ 1136999 w 1933575"/>
              <a:gd name="connsiteY910" fmla="*/ 1072617 h 1590675"/>
              <a:gd name="connsiteX911" fmla="*/ 1170432 w 1933575"/>
              <a:gd name="connsiteY911" fmla="*/ 1040423 h 1590675"/>
              <a:gd name="connsiteX912" fmla="*/ 1203770 w 1933575"/>
              <a:gd name="connsiteY912" fmla="*/ 1074332 h 1590675"/>
              <a:gd name="connsiteX913" fmla="*/ 1236250 w 1933575"/>
              <a:gd name="connsiteY913" fmla="*/ 1201014 h 1590675"/>
              <a:gd name="connsiteX914" fmla="*/ 1202436 w 1933575"/>
              <a:gd name="connsiteY914" fmla="*/ 1167772 h 1590675"/>
              <a:gd name="connsiteX915" fmla="*/ 1236059 w 1933575"/>
              <a:gd name="connsiteY915" fmla="*/ 1134339 h 1590675"/>
              <a:gd name="connsiteX916" fmla="*/ 1269111 w 1933575"/>
              <a:gd name="connsiteY916" fmla="*/ 1166915 h 1590675"/>
              <a:gd name="connsiteX917" fmla="*/ 1236250 w 1933575"/>
              <a:gd name="connsiteY917" fmla="*/ 1201014 h 1590675"/>
              <a:gd name="connsiteX918" fmla="*/ 1104710 w 1933575"/>
              <a:gd name="connsiteY918" fmla="*/ 1016134 h 1590675"/>
              <a:gd name="connsiteX919" fmla="*/ 1071753 w 1933575"/>
              <a:gd name="connsiteY919" fmla="*/ 982225 h 1590675"/>
              <a:gd name="connsiteX920" fmla="*/ 1106043 w 1933575"/>
              <a:gd name="connsiteY920" fmla="*/ 949650 h 1590675"/>
              <a:gd name="connsiteX921" fmla="*/ 1138238 w 1933575"/>
              <a:gd name="connsiteY921" fmla="*/ 982796 h 1590675"/>
              <a:gd name="connsiteX922" fmla="*/ 1104710 w 1933575"/>
              <a:gd name="connsiteY922" fmla="*/ 1016134 h 1590675"/>
              <a:gd name="connsiteX923" fmla="*/ 1418273 w 1933575"/>
              <a:gd name="connsiteY923" fmla="*/ 1492955 h 1590675"/>
              <a:gd name="connsiteX924" fmla="*/ 1450562 w 1933575"/>
              <a:gd name="connsiteY924" fmla="*/ 1527055 h 1590675"/>
              <a:gd name="connsiteX925" fmla="*/ 1417225 w 1933575"/>
              <a:gd name="connsiteY925" fmla="*/ 1558678 h 1590675"/>
              <a:gd name="connsiteX926" fmla="*/ 1384935 w 1933575"/>
              <a:gd name="connsiteY926" fmla="*/ 1524579 h 1590675"/>
              <a:gd name="connsiteX927" fmla="*/ 1418273 w 1933575"/>
              <a:gd name="connsiteY927" fmla="*/ 1492955 h 1590675"/>
              <a:gd name="connsiteX928" fmla="*/ 894493 w 1933575"/>
              <a:gd name="connsiteY928" fmla="*/ 814013 h 1590675"/>
              <a:gd name="connsiteX929" fmla="*/ 861822 w 1933575"/>
              <a:gd name="connsiteY929" fmla="*/ 780200 h 1590675"/>
              <a:gd name="connsiteX930" fmla="*/ 894874 w 1933575"/>
              <a:gd name="connsiteY930" fmla="*/ 748291 h 1590675"/>
              <a:gd name="connsiteX931" fmla="*/ 927545 w 1933575"/>
              <a:gd name="connsiteY931" fmla="*/ 782105 h 1590675"/>
              <a:gd name="connsiteX932" fmla="*/ 894493 w 1933575"/>
              <a:gd name="connsiteY932" fmla="*/ 814013 h 1590675"/>
              <a:gd name="connsiteX933" fmla="*/ 1398937 w 1933575"/>
              <a:gd name="connsiteY933" fmla="*/ 1355510 h 1590675"/>
              <a:gd name="connsiteX934" fmla="*/ 1366266 w 1933575"/>
              <a:gd name="connsiteY934" fmla="*/ 1387609 h 1590675"/>
              <a:gd name="connsiteX935" fmla="*/ 1334167 w 1933575"/>
              <a:gd name="connsiteY935" fmla="*/ 1354938 h 1590675"/>
              <a:gd name="connsiteX936" fmla="*/ 1366838 w 1933575"/>
              <a:gd name="connsiteY936" fmla="*/ 1322839 h 1590675"/>
              <a:gd name="connsiteX937" fmla="*/ 1398937 w 1933575"/>
              <a:gd name="connsiteY937" fmla="*/ 1355510 h 1590675"/>
              <a:gd name="connsiteX938" fmla="*/ 784860 w 1933575"/>
              <a:gd name="connsiteY938" fmla="*/ 676282 h 1590675"/>
              <a:gd name="connsiteX939" fmla="*/ 752380 w 1933575"/>
              <a:gd name="connsiteY939" fmla="*/ 708191 h 1590675"/>
              <a:gd name="connsiteX940" fmla="*/ 720471 w 1933575"/>
              <a:gd name="connsiteY940" fmla="*/ 675711 h 1590675"/>
              <a:gd name="connsiteX941" fmla="*/ 752951 w 1933575"/>
              <a:gd name="connsiteY941" fmla="*/ 643802 h 1590675"/>
              <a:gd name="connsiteX942" fmla="*/ 784860 w 1933575"/>
              <a:gd name="connsiteY942" fmla="*/ 676282 h 1590675"/>
              <a:gd name="connsiteX943" fmla="*/ 1072039 w 1933575"/>
              <a:gd name="connsiteY943" fmla="*/ 889452 h 1590675"/>
              <a:gd name="connsiteX944" fmla="*/ 1039368 w 1933575"/>
              <a:gd name="connsiteY944" fmla="*/ 921551 h 1590675"/>
              <a:gd name="connsiteX945" fmla="*/ 1007269 w 1933575"/>
              <a:gd name="connsiteY945" fmla="*/ 888880 h 1590675"/>
              <a:gd name="connsiteX946" fmla="*/ 1039940 w 1933575"/>
              <a:gd name="connsiteY946" fmla="*/ 856781 h 1590675"/>
              <a:gd name="connsiteX947" fmla="*/ 1072039 w 1933575"/>
              <a:gd name="connsiteY947" fmla="*/ 889452 h 1590675"/>
              <a:gd name="connsiteX948" fmla="*/ 607409 w 1933575"/>
              <a:gd name="connsiteY948" fmla="*/ 599320 h 1590675"/>
              <a:gd name="connsiteX949" fmla="*/ 576358 w 1933575"/>
              <a:gd name="connsiteY949" fmla="*/ 567697 h 1590675"/>
              <a:gd name="connsiteX950" fmla="*/ 607981 w 1933575"/>
              <a:gd name="connsiteY950" fmla="*/ 536646 h 1590675"/>
              <a:gd name="connsiteX951" fmla="*/ 639032 w 1933575"/>
              <a:gd name="connsiteY951" fmla="*/ 568269 h 1590675"/>
              <a:gd name="connsiteX952" fmla="*/ 607409 w 1933575"/>
              <a:gd name="connsiteY952" fmla="*/ 599320 h 1590675"/>
              <a:gd name="connsiteX953" fmla="*/ 1005935 w 1933575"/>
              <a:gd name="connsiteY953" fmla="*/ 794773 h 1590675"/>
              <a:gd name="connsiteX954" fmla="*/ 975265 w 1933575"/>
              <a:gd name="connsiteY954" fmla="*/ 826968 h 1590675"/>
              <a:gd name="connsiteX955" fmla="*/ 942785 w 1933575"/>
              <a:gd name="connsiteY955" fmla="*/ 795249 h 1590675"/>
              <a:gd name="connsiteX956" fmla="*/ 974122 w 1933575"/>
              <a:gd name="connsiteY956" fmla="*/ 763817 h 1590675"/>
              <a:gd name="connsiteX957" fmla="*/ 1005935 w 1933575"/>
              <a:gd name="connsiteY957" fmla="*/ 794773 h 1590675"/>
              <a:gd name="connsiteX958" fmla="*/ 164497 w 1933575"/>
              <a:gd name="connsiteY958" fmla="*/ 482258 h 1590675"/>
              <a:gd name="connsiteX959" fmla="*/ 133826 w 1933575"/>
              <a:gd name="connsiteY959" fmla="*/ 514262 h 1590675"/>
              <a:gd name="connsiteX960" fmla="*/ 101537 w 1933575"/>
              <a:gd name="connsiteY960" fmla="*/ 482544 h 1590675"/>
              <a:gd name="connsiteX961" fmla="*/ 132874 w 1933575"/>
              <a:gd name="connsiteY961" fmla="*/ 451302 h 1590675"/>
              <a:gd name="connsiteX962" fmla="*/ 164497 w 1933575"/>
              <a:gd name="connsiteY962" fmla="*/ 482258 h 1590675"/>
              <a:gd name="connsiteX963" fmla="*/ 559689 w 1933575"/>
              <a:gd name="connsiteY963" fmla="*/ 553219 h 1590675"/>
              <a:gd name="connsiteX964" fmla="*/ 529019 w 1933575"/>
              <a:gd name="connsiteY964" fmla="*/ 585413 h 1590675"/>
              <a:gd name="connsiteX965" fmla="*/ 496538 w 1933575"/>
              <a:gd name="connsiteY965" fmla="*/ 553695 h 1590675"/>
              <a:gd name="connsiteX966" fmla="*/ 527876 w 1933575"/>
              <a:gd name="connsiteY966" fmla="*/ 522263 h 1590675"/>
              <a:gd name="connsiteX967" fmla="*/ 559689 w 1933575"/>
              <a:gd name="connsiteY967" fmla="*/ 553219 h 1590675"/>
              <a:gd name="connsiteX968" fmla="*/ 863727 w 1933575"/>
              <a:gd name="connsiteY968" fmla="*/ 687712 h 1590675"/>
              <a:gd name="connsiteX969" fmla="*/ 832199 w 1933575"/>
              <a:gd name="connsiteY969" fmla="*/ 718859 h 1590675"/>
              <a:gd name="connsiteX970" fmla="*/ 800767 w 1933575"/>
              <a:gd name="connsiteY970" fmla="*/ 686283 h 1590675"/>
              <a:gd name="connsiteX971" fmla="*/ 833057 w 1933575"/>
              <a:gd name="connsiteY971" fmla="*/ 655898 h 1590675"/>
              <a:gd name="connsiteX972" fmla="*/ 863727 w 1933575"/>
              <a:gd name="connsiteY972" fmla="*/ 687712 h 1590675"/>
              <a:gd name="connsiteX973" fmla="*/ 321183 w 1933575"/>
              <a:gd name="connsiteY973" fmla="*/ 511309 h 1590675"/>
              <a:gd name="connsiteX974" fmla="*/ 288512 w 1933575"/>
              <a:gd name="connsiteY974" fmla="*/ 542932 h 1590675"/>
              <a:gd name="connsiteX975" fmla="*/ 257556 w 1933575"/>
              <a:gd name="connsiteY975" fmla="*/ 510928 h 1590675"/>
              <a:gd name="connsiteX976" fmla="*/ 290227 w 1933575"/>
              <a:gd name="connsiteY976" fmla="*/ 479305 h 1590675"/>
              <a:gd name="connsiteX977" fmla="*/ 321183 w 1933575"/>
              <a:gd name="connsiteY977" fmla="*/ 511309 h 1590675"/>
              <a:gd name="connsiteX978" fmla="*/ 369475 w 1933575"/>
              <a:gd name="connsiteY978" fmla="*/ 493497 h 1590675"/>
              <a:gd name="connsiteX979" fmla="*/ 400717 w 1933575"/>
              <a:gd name="connsiteY979" fmla="*/ 526549 h 1590675"/>
              <a:gd name="connsiteX980" fmla="*/ 368332 w 1933575"/>
              <a:gd name="connsiteY980" fmla="*/ 557029 h 1590675"/>
              <a:gd name="connsiteX981" fmla="*/ 337090 w 1933575"/>
              <a:gd name="connsiteY981" fmla="*/ 523977 h 1590675"/>
              <a:gd name="connsiteX982" fmla="*/ 369475 w 1933575"/>
              <a:gd name="connsiteY982" fmla="*/ 493497 h 1590675"/>
              <a:gd name="connsiteX983" fmla="*/ 1150620 w 1933575"/>
              <a:gd name="connsiteY983" fmla="*/ 903834 h 1590675"/>
              <a:gd name="connsiteX984" fmla="*/ 1118711 w 1933575"/>
              <a:gd name="connsiteY984" fmla="*/ 934695 h 1590675"/>
              <a:gd name="connsiteX985" fmla="*/ 1087850 w 1933575"/>
              <a:gd name="connsiteY985" fmla="*/ 902787 h 1590675"/>
              <a:gd name="connsiteX986" fmla="*/ 1119759 w 1933575"/>
              <a:gd name="connsiteY986" fmla="*/ 871926 h 1590675"/>
              <a:gd name="connsiteX987" fmla="*/ 1150620 w 1933575"/>
              <a:gd name="connsiteY987" fmla="*/ 903834 h 1590675"/>
              <a:gd name="connsiteX988" fmla="*/ 1250442 w 1933575"/>
              <a:gd name="connsiteY988" fmla="*/ 1056520 h 1590675"/>
              <a:gd name="connsiteX989" fmla="*/ 1281589 w 1933575"/>
              <a:gd name="connsiteY989" fmla="*/ 1088143 h 1590675"/>
              <a:gd name="connsiteX990" fmla="*/ 1248918 w 1933575"/>
              <a:gd name="connsiteY990" fmla="*/ 1119671 h 1590675"/>
              <a:gd name="connsiteX991" fmla="*/ 1218438 w 1933575"/>
              <a:gd name="connsiteY991" fmla="*/ 1087286 h 1590675"/>
              <a:gd name="connsiteX992" fmla="*/ 1250442 w 1933575"/>
              <a:gd name="connsiteY992" fmla="*/ 1056520 h 1590675"/>
              <a:gd name="connsiteX993" fmla="*/ 1184148 w 1933575"/>
              <a:gd name="connsiteY993" fmla="*/ 1028707 h 1590675"/>
              <a:gd name="connsiteX994" fmla="*/ 1153001 w 1933575"/>
              <a:gd name="connsiteY994" fmla="*/ 996989 h 1590675"/>
              <a:gd name="connsiteX995" fmla="*/ 1185767 w 1933575"/>
              <a:gd name="connsiteY995" fmla="*/ 965461 h 1590675"/>
              <a:gd name="connsiteX996" fmla="*/ 1216247 w 1933575"/>
              <a:gd name="connsiteY996" fmla="*/ 997846 h 1590675"/>
              <a:gd name="connsiteX997" fmla="*/ 1184148 w 1933575"/>
              <a:gd name="connsiteY997" fmla="*/ 1028707 h 1590675"/>
              <a:gd name="connsiteX998" fmla="*/ 213170 w 1933575"/>
              <a:gd name="connsiteY998" fmla="*/ 465208 h 1590675"/>
              <a:gd name="connsiteX999" fmla="*/ 244316 w 1933575"/>
              <a:gd name="connsiteY999" fmla="*/ 498164 h 1590675"/>
              <a:gd name="connsiteX1000" fmla="*/ 212122 w 1933575"/>
              <a:gd name="connsiteY1000" fmla="*/ 528645 h 1590675"/>
              <a:gd name="connsiteX1001" fmla="*/ 180975 w 1933575"/>
              <a:gd name="connsiteY1001" fmla="*/ 495688 h 1590675"/>
              <a:gd name="connsiteX1002" fmla="*/ 213170 w 1933575"/>
              <a:gd name="connsiteY1002" fmla="*/ 465208 h 1590675"/>
              <a:gd name="connsiteX1003" fmla="*/ 1463612 w 1933575"/>
              <a:gd name="connsiteY1003" fmla="*/ 1448569 h 1590675"/>
              <a:gd name="connsiteX1004" fmla="*/ 1431703 w 1933575"/>
              <a:gd name="connsiteY1004" fmla="*/ 1480668 h 1590675"/>
              <a:gd name="connsiteX1005" fmla="*/ 1400270 w 1933575"/>
              <a:gd name="connsiteY1005" fmla="*/ 1449426 h 1590675"/>
              <a:gd name="connsiteX1006" fmla="*/ 1432179 w 1933575"/>
              <a:gd name="connsiteY1006" fmla="*/ 1417327 h 1590675"/>
              <a:gd name="connsiteX1007" fmla="*/ 1463612 w 1933575"/>
              <a:gd name="connsiteY1007" fmla="*/ 1448569 h 1590675"/>
              <a:gd name="connsiteX1008" fmla="*/ 1380363 w 1933575"/>
              <a:gd name="connsiteY1008" fmla="*/ 1244353 h 1590675"/>
              <a:gd name="connsiteX1009" fmla="*/ 1412081 w 1933575"/>
              <a:gd name="connsiteY1009" fmla="*/ 1275309 h 1590675"/>
              <a:gd name="connsiteX1010" fmla="*/ 1381125 w 1933575"/>
              <a:gd name="connsiteY1010" fmla="*/ 1307028 h 1590675"/>
              <a:gd name="connsiteX1011" fmla="*/ 1349407 w 1933575"/>
              <a:gd name="connsiteY1011" fmla="*/ 1276071 h 1590675"/>
              <a:gd name="connsiteX1012" fmla="*/ 1380363 w 1933575"/>
              <a:gd name="connsiteY1012" fmla="*/ 1244353 h 1590675"/>
              <a:gd name="connsiteX1013" fmla="*/ 1346930 w 1933575"/>
              <a:gd name="connsiteY1013" fmla="*/ 1181964 h 1590675"/>
              <a:gd name="connsiteX1014" fmla="*/ 1315593 w 1933575"/>
              <a:gd name="connsiteY1014" fmla="*/ 1213492 h 1590675"/>
              <a:gd name="connsiteX1015" fmla="*/ 1283780 w 1933575"/>
              <a:gd name="connsiteY1015" fmla="*/ 1181107 h 1590675"/>
              <a:gd name="connsiteX1016" fmla="*/ 1315784 w 1933575"/>
              <a:gd name="connsiteY1016" fmla="*/ 1150341 h 1590675"/>
              <a:gd name="connsiteX1017" fmla="*/ 1346930 w 1933575"/>
              <a:gd name="connsiteY1017" fmla="*/ 1181964 h 1590675"/>
              <a:gd name="connsiteX1018" fmla="*/ 447294 w 1933575"/>
              <a:gd name="connsiteY1018" fmla="*/ 571317 h 1590675"/>
              <a:gd name="connsiteX1019" fmla="*/ 416719 w 1933575"/>
              <a:gd name="connsiteY1019" fmla="*/ 537598 h 1590675"/>
              <a:gd name="connsiteX1020" fmla="*/ 449675 w 1933575"/>
              <a:gd name="connsiteY1020" fmla="*/ 507689 h 1590675"/>
              <a:gd name="connsiteX1021" fmla="*/ 480251 w 1933575"/>
              <a:gd name="connsiteY1021" fmla="*/ 541408 h 1590675"/>
              <a:gd name="connsiteX1022" fmla="*/ 447294 w 1933575"/>
              <a:gd name="connsiteY1022" fmla="*/ 571317 h 1590675"/>
              <a:gd name="connsiteX1023" fmla="*/ 84677 w 1933575"/>
              <a:gd name="connsiteY1023" fmla="*/ 468542 h 1590675"/>
              <a:gd name="connsiteX1024" fmla="*/ 53054 w 1933575"/>
              <a:gd name="connsiteY1024" fmla="*/ 499784 h 1590675"/>
              <a:gd name="connsiteX1025" fmla="*/ 22193 w 1933575"/>
              <a:gd name="connsiteY1025" fmla="*/ 467780 h 1590675"/>
              <a:gd name="connsiteX1026" fmla="*/ 53150 w 1933575"/>
              <a:gd name="connsiteY1026" fmla="*/ 437204 h 1590675"/>
              <a:gd name="connsiteX1027" fmla="*/ 84677 w 1933575"/>
              <a:gd name="connsiteY1027" fmla="*/ 468542 h 1590675"/>
              <a:gd name="connsiteX1028" fmla="*/ 718376 w 1933575"/>
              <a:gd name="connsiteY1028" fmla="*/ 582556 h 1590675"/>
              <a:gd name="connsiteX1029" fmla="*/ 686086 w 1933575"/>
              <a:gd name="connsiteY1029" fmla="*/ 613227 h 1590675"/>
              <a:gd name="connsiteX1030" fmla="*/ 656082 w 1933575"/>
              <a:gd name="connsiteY1030" fmla="*/ 581699 h 1590675"/>
              <a:gd name="connsiteX1031" fmla="*/ 688372 w 1933575"/>
              <a:gd name="connsiteY1031" fmla="*/ 551028 h 1590675"/>
              <a:gd name="connsiteX1032" fmla="*/ 718376 w 1933575"/>
              <a:gd name="connsiteY1032" fmla="*/ 582556 h 1590675"/>
              <a:gd name="connsiteX1033" fmla="*/ 1446181 w 1933575"/>
              <a:gd name="connsiteY1033" fmla="*/ 1338555 h 1590675"/>
              <a:gd name="connsiteX1034" fmla="*/ 1477137 w 1933575"/>
              <a:gd name="connsiteY1034" fmla="*/ 1369226 h 1590675"/>
              <a:gd name="connsiteX1035" fmla="*/ 1445419 w 1933575"/>
              <a:gd name="connsiteY1035" fmla="*/ 1400468 h 1590675"/>
              <a:gd name="connsiteX1036" fmla="*/ 1415225 w 1933575"/>
              <a:gd name="connsiteY1036" fmla="*/ 1369130 h 1590675"/>
              <a:gd name="connsiteX1037" fmla="*/ 1446181 w 1933575"/>
              <a:gd name="connsiteY1037" fmla="*/ 1338555 h 1590675"/>
              <a:gd name="connsiteX1038" fmla="*/ 4858 w 1933575"/>
              <a:gd name="connsiteY1038" fmla="*/ 458636 h 1590675"/>
              <a:gd name="connsiteX1039" fmla="*/ 95 w 1933575"/>
              <a:gd name="connsiteY1039" fmla="*/ 473209 h 1590675"/>
              <a:gd name="connsiteX1040" fmla="*/ 95 w 1933575"/>
              <a:gd name="connsiteY1040" fmla="*/ 440919 h 1590675"/>
              <a:gd name="connsiteX1041" fmla="*/ 4858 w 1933575"/>
              <a:gd name="connsiteY1041" fmla="*/ 458636 h 1590675"/>
              <a:gd name="connsiteX1042" fmla="*/ 1084802 w 1933575"/>
              <a:gd name="connsiteY1042" fmla="*/ 809251 h 1590675"/>
              <a:gd name="connsiteX1043" fmla="*/ 1054513 w 1933575"/>
              <a:gd name="connsiteY1043" fmla="*/ 840493 h 1590675"/>
              <a:gd name="connsiteX1044" fmla="*/ 1022985 w 1933575"/>
              <a:gd name="connsiteY1044" fmla="*/ 809061 h 1590675"/>
              <a:gd name="connsiteX1045" fmla="*/ 1054037 w 1933575"/>
              <a:gd name="connsiteY1045" fmla="*/ 778580 h 1590675"/>
              <a:gd name="connsiteX1046" fmla="*/ 1084802 w 1933575"/>
              <a:gd name="connsiteY1046" fmla="*/ 809251 h 1590675"/>
              <a:gd name="connsiteX1047" fmla="*/ 1497140 w 1933575"/>
              <a:gd name="connsiteY1047" fmla="*/ 1571061 h 1590675"/>
              <a:gd name="connsiteX1048" fmla="*/ 1466278 w 1933575"/>
              <a:gd name="connsiteY1048" fmla="*/ 1540200 h 1590675"/>
              <a:gd name="connsiteX1049" fmla="*/ 1498187 w 1933575"/>
              <a:gd name="connsiteY1049" fmla="*/ 1508958 h 1590675"/>
              <a:gd name="connsiteX1050" fmla="*/ 1528382 w 1933575"/>
              <a:gd name="connsiteY1050" fmla="*/ 1540485 h 1590675"/>
              <a:gd name="connsiteX1051" fmla="*/ 1497140 w 1933575"/>
              <a:gd name="connsiteY1051" fmla="*/ 1571061 h 1590675"/>
              <a:gd name="connsiteX1052" fmla="*/ 909638 w 1933575"/>
              <a:gd name="connsiteY1052" fmla="*/ 732575 h 1590675"/>
              <a:gd name="connsiteX1053" fmla="*/ 877919 w 1933575"/>
              <a:gd name="connsiteY1053" fmla="*/ 702571 h 1590675"/>
              <a:gd name="connsiteX1054" fmla="*/ 908971 w 1933575"/>
              <a:gd name="connsiteY1054" fmla="*/ 670472 h 1590675"/>
              <a:gd name="connsiteX1055" fmla="*/ 940022 w 1933575"/>
              <a:gd name="connsiteY1055" fmla="*/ 701238 h 1590675"/>
              <a:gd name="connsiteX1056" fmla="*/ 909638 w 1933575"/>
              <a:gd name="connsiteY1056" fmla="*/ 732575 h 1590675"/>
              <a:gd name="connsiteX1057" fmla="*/ 766858 w 1933575"/>
              <a:gd name="connsiteY1057" fmla="*/ 565792 h 1590675"/>
              <a:gd name="connsiteX1058" fmla="*/ 797433 w 1933575"/>
              <a:gd name="connsiteY1058" fmla="*/ 596748 h 1590675"/>
              <a:gd name="connsiteX1059" fmla="*/ 766096 w 1933575"/>
              <a:gd name="connsiteY1059" fmla="*/ 627038 h 1590675"/>
              <a:gd name="connsiteX1060" fmla="*/ 736187 w 1933575"/>
              <a:gd name="connsiteY1060" fmla="*/ 596844 h 1590675"/>
              <a:gd name="connsiteX1061" fmla="*/ 766858 w 1933575"/>
              <a:gd name="connsiteY1061" fmla="*/ 565792 h 1590675"/>
              <a:gd name="connsiteX1062" fmla="*/ 1233583 w 1933575"/>
              <a:gd name="connsiteY1062" fmla="*/ 1010705 h 1590675"/>
              <a:gd name="connsiteX1063" fmla="*/ 1265206 w 1933575"/>
              <a:gd name="connsiteY1063" fmla="*/ 980796 h 1590675"/>
              <a:gd name="connsiteX1064" fmla="*/ 1294733 w 1933575"/>
              <a:gd name="connsiteY1064" fmla="*/ 1012800 h 1590675"/>
              <a:gd name="connsiteX1065" fmla="*/ 1263872 w 1933575"/>
              <a:gd name="connsiteY1065" fmla="*/ 1042042 h 1590675"/>
              <a:gd name="connsiteX1066" fmla="*/ 1233583 w 1933575"/>
              <a:gd name="connsiteY1066" fmla="*/ 1010705 h 1590675"/>
              <a:gd name="connsiteX1067" fmla="*/ 1360170 w 1933575"/>
              <a:gd name="connsiteY1067" fmla="*/ 1101573 h 1590675"/>
              <a:gd name="connsiteX1068" fmla="*/ 1329881 w 1933575"/>
              <a:gd name="connsiteY1068" fmla="*/ 1132911 h 1590675"/>
              <a:gd name="connsiteX1069" fmla="*/ 1298924 w 1933575"/>
              <a:gd name="connsiteY1069" fmla="*/ 1102335 h 1590675"/>
              <a:gd name="connsiteX1070" fmla="*/ 1328452 w 1933575"/>
              <a:gd name="connsiteY1070" fmla="*/ 1071760 h 1590675"/>
              <a:gd name="connsiteX1071" fmla="*/ 1360170 w 1933575"/>
              <a:gd name="connsiteY1071" fmla="*/ 1101573 h 1590675"/>
              <a:gd name="connsiteX1072" fmla="*/ 1425226 w 1933575"/>
              <a:gd name="connsiteY1072" fmla="*/ 1195680 h 1590675"/>
              <a:gd name="connsiteX1073" fmla="*/ 1394651 w 1933575"/>
              <a:gd name="connsiteY1073" fmla="*/ 1226255 h 1590675"/>
              <a:gd name="connsiteX1074" fmla="*/ 1364742 w 1933575"/>
              <a:gd name="connsiteY1074" fmla="*/ 1196347 h 1590675"/>
              <a:gd name="connsiteX1075" fmla="*/ 1395317 w 1933575"/>
              <a:gd name="connsiteY1075" fmla="*/ 1165772 h 1590675"/>
              <a:gd name="connsiteX1076" fmla="*/ 1425226 w 1933575"/>
              <a:gd name="connsiteY1076" fmla="*/ 1195680 h 1590675"/>
              <a:gd name="connsiteX1077" fmla="*/ 1199388 w 1933575"/>
              <a:gd name="connsiteY1077" fmla="*/ 947840 h 1590675"/>
              <a:gd name="connsiteX1078" fmla="*/ 1168622 w 1933575"/>
              <a:gd name="connsiteY1078" fmla="*/ 917455 h 1590675"/>
              <a:gd name="connsiteX1079" fmla="*/ 1198340 w 1933575"/>
              <a:gd name="connsiteY1079" fmla="*/ 887356 h 1590675"/>
              <a:gd name="connsiteX1080" fmla="*/ 1229106 w 1933575"/>
              <a:gd name="connsiteY1080" fmla="*/ 917741 h 1590675"/>
              <a:gd name="connsiteX1081" fmla="*/ 1199388 w 1933575"/>
              <a:gd name="connsiteY1081" fmla="*/ 947840 h 1590675"/>
              <a:gd name="connsiteX1082" fmla="*/ 303943 w 1933575"/>
              <a:gd name="connsiteY1082" fmla="*/ 461588 h 1590675"/>
              <a:gd name="connsiteX1083" fmla="*/ 273463 w 1933575"/>
              <a:gd name="connsiteY1083" fmla="*/ 432347 h 1590675"/>
              <a:gd name="connsiteX1084" fmla="*/ 303752 w 1933575"/>
              <a:gd name="connsiteY1084" fmla="*/ 401581 h 1590675"/>
              <a:gd name="connsiteX1085" fmla="*/ 333470 w 1933575"/>
              <a:gd name="connsiteY1085" fmla="*/ 431585 h 1590675"/>
              <a:gd name="connsiteX1086" fmla="*/ 303943 w 1933575"/>
              <a:gd name="connsiteY1086" fmla="*/ 461588 h 1590675"/>
              <a:gd name="connsiteX1087" fmla="*/ 353092 w 1933575"/>
              <a:gd name="connsiteY1087" fmla="*/ 445777 h 1590675"/>
              <a:gd name="connsiteX1088" fmla="*/ 382810 w 1933575"/>
              <a:gd name="connsiteY1088" fmla="*/ 415773 h 1590675"/>
              <a:gd name="connsiteX1089" fmla="*/ 413195 w 1933575"/>
              <a:gd name="connsiteY1089" fmla="*/ 446539 h 1590675"/>
              <a:gd name="connsiteX1090" fmla="*/ 382810 w 1933575"/>
              <a:gd name="connsiteY1090" fmla="*/ 475876 h 1590675"/>
              <a:gd name="connsiteX1091" fmla="*/ 353092 w 1933575"/>
              <a:gd name="connsiteY1091" fmla="*/ 445777 h 1590675"/>
              <a:gd name="connsiteX1092" fmla="*/ 492538 w 1933575"/>
              <a:gd name="connsiteY1092" fmla="*/ 460350 h 1590675"/>
              <a:gd name="connsiteX1093" fmla="*/ 462344 w 1933575"/>
              <a:gd name="connsiteY1093" fmla="*/ 489783 h 1590675"/>
              <a:gd name="connsiteX1094" fmla="*/ 432911 w 1933575"/>
              <a:gd name="connsiteY1094" fmla="*/ 459588 h 1590675"/>
              <a:gd name="connsiteX1095" fmla="*/ 463106 w 1933575"/>
              <a:gd name="connsiteY1095" fmla="*/ 430156 h 1590675"/>
              <a:gd name="connsiteX1096" fmla="*/ 492538 w 1933575"/>
              <a:gd name="connsiteY1096" fmla="*/ 460350 h 1590675"/>
              <a:gd name="connsiteX1097" fmla="*/ 1018508 w 1933575"/>
              <a:gd name="connsiteY1097" fmla="*/ 716287 h 1590675"/>
              <a:gd name="connsiteX1098" fmla="*/ 988314 w 1933575"/>
              <a:gd name="connsiteY1098" fmla="*/ 745814 h 1590675"/>
              <a:gd name="connsiteX1099" fmla="*/ 958406 w 1933575"/>
              <a:gd name="connsiteY1099" fmla="*/ 714572 h 1590675"/>
              <a:gd name="connsiteX1100" fmla="*/ 989267 w 1933575"/>
              <a:gd name="connsiteY1100" fmla="*/ 685712 h 1590675"/>
              <a:gd name="connsiteX1101" fmla="*/ 1018508 w 1933575"/>
              <a:gd name="connsiteY1101" fmla="*/ 716287 h 1590675"/>
              <a:gd name="connsiteX1102" fmla="*/ 1541526 w 1933575"/>
              <a:gd name="connsiteY1102" fmla="*/ 1460666 h 1590675"/>
              <a:gd name="connsiteX1103" fmla="*/ 1511618 w 1933575"/>
              <a:gd name="connsiteY1103" fmla="*/ 1490479 h 1590675"/>
              <a:gd name="connsiteX1104" fmla="*/ 1481423 w 1933575"/>
              <a:gd name="connsiteY1104" fmla="*/ 1459523 h 1590675"/>
              <a:gd name="connsiteX1105" fmla="*/ 1511999 w 1933575"/>
              <a:gd name="connsiteY1105" fmla="*/ 1430376 h 1590675"/>
              <a:gd name="connsiteX1106" fmla="*/ 1541526 w 1933575"/>
              <a:gd name="connsiteY1106" fmla="*/ 1460666 h 1590675"/>
              <a:gd name="connsiteX1107" fmla="*/ 1554385 w 1933575"/>
              <a:gd name="connsiteY1107" fmla="*/ 1384180 h 1590675"/>
              <a:gd name="connsiteX1108" fmla="*/ 1525238 w 1933575"/>
              <a:gd name="connsiteY1108" fmla="*/ 1412374 h 1590675"/>
              <a:gd name="connsiteX1109" fmla="*/ 1497044 w 1933575"/>
              <a:gd name="connsiteY1109" fmla="*/ 1383228 h 1590675"/>
              <a:gd name="connsiteX1110" fmla="*/ 1526191 w 1933575"/>
              <a:gd name="connsiteY1110" fmla="*/ 1355034 h 1590675"/>
              <a:gd name="connsiteX1111" fmla="*/ 1554385 w 1933575"/>
              <a:gd name="connsiteY1111" fmla="*/ 1384180 h 1590675"/>
              <a:gd name="connsiteX1112" fmla="*/ 650939 w 1933575"/>
              <a:gd name="connsiteY1112" fmla="*/ 487878 h 1590675"/>
              <a:gd name="connsiteX1113" fmla="*/ 621697 w 1933575"/>
              <a:gd name="connsiteY1113" fmla="*/ 517405 h 1590675"/>
              <a:gd name="connsiteX1114" fmla="*/ 592836 w 1933575"/>
              <a:gd name="connsiteY1114" fmla="*/ 488925 h 1590675"/>
              <a:gd name="connsiteX1115" fmla="*/ 622078 w 1933575"/>
              <a:gd name="connsiteY1115" fmla="*/ 459398 h 1590675"/>
              <a:gd name="connsiteX1116" fmla="*/ 650939 w 1933575"/>
              <a:gd name="connsiteY1116" fmla="*/ 487878 h 1590675"/>
              <a:gd name="connsiteX1117" fmla="*/ 541973 w 1933575"/>
              <a:gd name="connsiteY1117" fmla="*/ 444825 h 1590675"/>
              <a:gd name="connsiteX1118" fmla="*/ 571691 w 1933575"/>
              <a:gd name="connsiteY1118" fmla="*/ 474162 h 1590675"/>
              <a:gd name="connsiteX1119" fmla="*/ 541973 w 1933575"/>
              <a:gd name="connsiteY1119" fmla="*/ 503498 h 1590675"/>
              <a:gd name="connsiteX1120" fmla="*/ 513017 w 1933575"/>
              <a:gd name="connsiteY1120" fmla="*/ 474828 h 1590675"/>
              <a:gd name="connsiteX1121" fmla="*/ 541973 w 1933575"/>
              <a:gd name="connsiteY1121" fmla="*/ 444825 h 1590675"/>
              <a:gd name="connsiteX1122" fmla="*/ 96584 w 1933575"/>
              <a:gd name="connsiteY1122" fmla="*/ 391770 h 1590675"/>
              <a:gd name="connsiteX1123" fmla="*/ 68009 w 1933575"/>
              <a:gd name="connsiteY1123" fmla="*/ 420631 h 1590675"/>
              <a:gd name="connsiteX1124" fmla="*/ 38767 w 1933575"/>
              <a:gd name="connsiteY1124" fmla="*/ 390913 h 1590675"/>
              <a:gd name="connsiteX1125" fmla="*/ 68104 w 1933575"/>
              <a:gd name="connsiteY1125" fmla="*/ 362814 h 1590675"/>
              <a:gd name="connsiteX1126" fmla="*/ 96584 w 1933575"/>
              <a:gd name="connsiteY1126" fmla="*/ 391770 h 1590675"/>
              <a:gd name="connsiteX1127" fmla="*/ 1162812 w 1933575"/>
              <a:gd name="connsiteY1127" fmla="*/ 823729 h 1590675"/>
              <a:gd name="connsiteX1128" fmla="*/ 1133189 w 1933575"/>
              <a:gd name="connsiteY1128" fmla="*/ 853161 h 1590675"/>
              <a:gd name="connsiteX1129" fmla="*/ 1104138 w 1933575"/>
              <a:gd name="connsiteY1129" fmla="*/ 823158 h 1590675"/>
              <a:gd name="connsiteX1130" fmla="*/ 1133094 w 1933575"/>
              <a:gd name="connsiteY1130" fmla="*/ 794487 h 1590675"/>
              <a:gd name="connsiteX1131" fmla="*/ 1162812 w 1933575"/>
              <a:gd name="connsiteY1131" fmla="*/ 823729 h 1590675"/>
              <a:gd name="connsiteX1132" fmla="*/ 146780 w 1933575"/>
              <a:gd name="connsiteY1132" fmla="*/ 373959 h 1590675"/>
              <a:gd name="connsiteX1133" fmla="*/ 176403 w 1933575"/>
              <a:gd name="connsiteY1133" fmla="*/ 403391 h 1590675"/>
              <a:gd name="connsiteX1134" fmla="*/ 147638 w 1933575"/>
              <a:gd name="connsiteY1134" fmla="*/ 432347 h 1590675"/>
              <a:gd name="connsiteX1135" fmla="*/ 118015 w 1933575"/>
              <a:gd name="connsiteY1135" fmla="*/ 402914 h 1590675"/>
              <a:gd name="connsiteX1136" fmla="*/ 146780 w 1933575"/>
              <a:gd name="connsiteY1136" fmla="*/ 373959 h 1590675"/>
              <a:gd name="connsiteX1137" fmla="*/ 1605439 w 1933575"/>
              <a:gd name="connsiteY1137" fmla="*/ 1555344 h 1590675"/>
              <a:gd name="connsiteX1138" fmla="*/ 1575721 w 1933575"/>
              <a:gd name="connsiteY1138" fmla="*/ 1582872 h 1590675"/>
              <a:gd name="connsiteX1139" fmla="*/ 1548194 w 1933575"/>
              <a:gd name="connsiteY1139" fmla="*/ 1553154 h 1590675"/>
              <a:gd name="connsiteX1140" fmla="*/ 1577912 w 1933575"/>
              <a:gd name="connsiteY1140" fmla="*/ 1525626 h 1590675"/>
              <a:gd name="connsiteX1141" fmla="*/ 1605439 w 1933575"/>
              <a:gd name="connsiteY1141" fmla="*/ 1555344 h 1590675"/>
              <a:gd name="connsiteX1142" fmla="*/ 873157 w 1933575"/>
              <a:gd name="connsiteY1142" fmla="*/ 610369 h 1590675"/>
              <a:gd name="connsiteX1143" fmla="*/ 843820 w 1933575"/>
              <a:gd name="connsiteY1143" fmla="*/ 640182 h 1590675"/>
              <a:gd name="connsiteX1144" fmla="*/ 814007 w 1933575"/>
              <a:gd name="connsiteY1144" fmla="*/ 610845 h 1590675"/>
              <a:gd name="connsiteX1145" fmla="*/ 843344 w 1933575"/>
              <a:gd name="connsiteY1145" fmla="*/ 581032 h 1590675"/>
              <a:gd name="connsiteX1146" fmla="*/ 873157 w 1933575"/>
              <a:gd name="connsiteY1146" fmla="*/ 610369 h 1590675"/>
              <a:gd name="connsiteX1147" fmla="*/ 1096709 w 1933575"/>
              <a:gd name="connsiteY1147" fmla="*/ 729813 h 1590675"/>
              <a:gd name="connsiteX1148" fmla="*/ 1068229 w 1933575"/>
              <a:gd name="connsiteY1148" fmla="*/ 758578 h 1590675"/>
              <a:gd name="connsiteX1149" fmla="*/ 1039463 w 1933575"/>
              <a:gd name="connsiteY1149" fmla="*/ 730098 h 1590675"/>
              <a:gd name="connsiteX1150" fmla="*/ 1067943 w 1933575"/>
              <a:gd name="connsiteY1150" fmla="*/ 701333 h 1590675"/>
              <a:gd name="connsiteX1151" fmla="*/ 1096709 w 1933575"/>
              <a:gd name="connsiteY1151" fmla="*/ 729813 h 1590675"/>
              <a:gd name="connsiteX1152" fmla="*/ 1489710 w 1933575"/>
              <a:gd name="connsiteY1152" fmla="*/ 1289597 h 1590675"/>
              <a:gd name="connsiteX1153" fmla="*/ 1460278 w 1933575"/>
              <a:gd name="connsiteY1153" fmla="*/ 1319220 h 1590675"/>
              <a:gd name="connsiteX1154" fmla="*/ 1431036 w 1933575"/>
              <a:gd name="connsiteY1154" fmla="*/ 1289406 h 1590675"/>
              <a:gd name="connsiteX1155" fmla="*/ 1459802 w 1933575"/>
              <a:gd name="connsiteY1155" fmla="*/ 1260546 h 1590675"/>
              <a:gd name="connsiteX1156" fmla="*/ 1489710 w 1933575"/>
              <a:gd name="connsiteY1156" fmla="*/ 1289597 h 1590675"/>
              <a:gd name="connsiteX1157" fmla="*/ 922687 w 1933575"/>
              <a:gd name="connsiteY1157" fmla="*/ 596081 h 1590675"/>
              <a:gd name="connsiteX1158" fmla="*/ 951833 w 1933575"/>
              <a:gd name="connsiteY1158" fmla="*/ 624276 h 1590675"/>
              <a:gd name="connsiteX1159" fmla="*/ 923639 w 1933575"/>
              <a:gd name="connsiteY1159" fmla="*/ 653422 h 1590675"/>
              <a:gd name="connsiteX1160" fmla="*/ 894493 w 1933575"/>
              <a:gd name="connsiteY1160" fmla="*/ 625228 h 1590675"/>
              <a:gd name="connsiteX1161" fmla="*/ 922687 w 1933575"/>
              <a:gd name="connsiteY1161" fmla="*/ 596081 h 1590675"/>
              <a:gd name="connsiteX1162" fmla="*/ 226600 w 1933575"/>
              <a:gd name="connsiteY1162" fmla="*/ 446920 h 1590675"/>
              <a:gd name="connsiteX1163" fmla="*/ 197263 w 1933575"/>
              <a:gd name="connsiteY1163" fmla="*/ 417107 h 1590675"/>
              <a:gd name="connsiteX1164" fmla="*/ 227076 w 1933575"/>
              <a:gd name="connsiteY1164" fmla="*/ 387770 h 1590675"/>
              <a:gd name="connsiteX1165" fmla="*/ 256413 w 1933575"/>
              <a:gd name="connsiteY1165" fmla="*/ 417583 h 1590675"/>
              <a:gd name="connsiteX1166" fmla="*/ 226600 w 1933575"/>
              <a:gd name="connsiteY1166" fmla="*/ 446920 h 1590675"/>
              <a:gd name="connsiteX1167" fmla="*/ 701326 w 1933575"/>
              <a:gd name="connsiteY1167" fmla="*/ 473971 h 1590675"/>
              <a:gd name="connsiteX1168" fmla="*/ 730091 w 1933575"/>
              <a:gd name="connsiteY1168" fmla="*/ 502451 h 1590675"/>
              <a:gd name="connsiteX1169" fmla="*/ 701612 w 1933575"/>
              <a:gd name="connsiteY1169" fmla="*/ 531216 h 1590675"/>
              <a:gd name="connsiteX1170" fmla="*/ 672846 w 1933575"/>
              <a:gd name="connsiteY1170" fmla="*/ 502737 h 1590675"/>
              <a:gd name="connsiteX1171" fmla="*/ 701326 w 1933575"/>
              <a:gd name="connsiteY1171" fmla="*/ 473971 h 1590675"/>
              <a:gd name="connsiteX1172" fmla="*/ 1502855 w 1933575"/>
              <a:gd name="connsiteY1172" fmla="*/ 1210158 h 1590675"/>
              <a:gd name="connsiteX1173" fmla="*/ 1475137 w 1933575"/>
              <a:gd name="connsiteY1173" fmla="*/ 1238638 h 1590675"/>
              <a:gd name="connsiteX1174" fmla="*/ 1446276 w 1933575"/>
              <a:gd name="connsiteY1174" fmla="*/ 1209872 h 1590675"/>
              <a:gd name="connsiteX1175" fmla="*/ 1474756 w 1933575"/>
              <a:gd name="connsiteY1175" fmla="*/ 1182155 h 1590675"/>
              <a:gd name="connsiteX1176" fmla="*/ 1502855 w 1933575"/>
              <a:gd name="connsiteY1176" fmla="*/ 1210158 h 1590675"/>
              <a:gd name="connsiteX1177" fmla="*/ 1408462 w 1933575"/>
              <a:gd name="connsiteY1177" fmla="*/ 1088048 h 1590675"/>
              <a:gd name="connsiteX1178" fmla="*/ 1437703 w 1933575"/>
              <a:gd name="connsiteY1178" fmla="*/ 1116242 h 1590675"/>
              <a:gd name="connsiteX1179" fmla="*/ 1409224 w 1933575"/>
              <a:gd name="connsiteY1179" fmla="*/ 1145103 h 1590675"/>
              <a:gd name="connsiteX1180" fmla="*/ 1380744 w 1933575"/>
              <a:gd name="connsiteY1180" fmla="*/ 1117671 h 1590675"/>
              <a:gd name="connsiteX1181" fmla="*/ 1408462 w 1933575"/>
              <a:gd name="connsiteY1181" fmla="*/ 1088048 h 1590675"/>
              <a:gd name="connsiteX1182" fmla="*/ 16574 w 1933575"/>
              <a:gd name="connsiteY1182" fmla="*/ 377578 h 1590675"/>
              <a:gd name="connsiteX1183" fmla="*/ 95 w 1933575"/>
              <a:gd name="connsiteY1183" fmla="*/ 403391 h 1590675"/>
              <a:gd name="connsiteX1184" fmla="*/ 95 w 1933575"/>
              <a:gd name="connsiteY1184" fmla="*/ 351765 h 1590675"/>
              <a:gd name="connsiteX1185" fmla="*/ 16574 w 1933575"/>
              <a:gd name="connsiteY1185" fmla="*/ 377578 h 1590675"/>
              <a:gd name="connsiteX1186" fmla="*/ 1241298 w 1933575"/>
              <a:gd name="connsiteY1186" fmla="*/ 837540 h 1590675"/>
              <a:gd name="connsiteX1187" fmla="*/ 1213771 w 1933575"/>
              <a:gd name="connsiteY1187" fmla="*/ 866211 h 1590675"/>
              <a:gd name="connsiteX1188" fmla="*/ 1184720 w 1933575"/>
              <a:gd name="connsiteY1188" fmla="*/ 837636 h 1590675"/>
              <a:gd name="connsiteX1189" fmla="*/ 1212914 w 1933575"/>
              <a:gd name="connsiteY1189" fmla="*/ 809632 h 1590675"/>
              <a:gd name="connsiteX1190" fmla="*/ 1241298 w 1933575"/>
              <a:gd name="connsiteY1190" fmla="*/ 837540 h 1590675"/>
              <a:gd name="connsiteX1191" fmla="*/ 1343692 w 1933575"/>
              <a:gd name="connsiteY1191" fmla="*/ 994227 h 1590675"/>
              <a:gd name="connsiteX1192" fmla="*/ 1372362 w 1933575"/>
              <a:gd name="connsiteY1192" fmla="*/ 1022992 h 1590675"/>
              <a:gd name="connsiteX1193" fmla="*/ 1343311 w 1933575"/>
              <a:gd name="connsiteY1193" fmla="*/ 1051281 h 1590675"/>
              <a:gd name="connsiteX1194" fmla="*/ 1315403 w 1933575"/>
              <a:gd name="connsiteY1194" fmla="*/ 1023278 h 1590675"/>
              <a:gd name="connsiteX1195" fmla="*/ 1343692 w 1933575"/>
              <a:gd name="connsiteY1195" fmla="*/ 994227 h 1590675"/>
              <a:gd name="connsiteX1196" fmla="*/ 1306925 w 1933575"/>
              <a:gd name="connsiteY1196" fmla="*/ 932314 h 1590675"/>
              <a:gd name="connsiteX1197" fmla="*/ 1277493 w 1933575"/>
              <a:gd name="connsiteY1197" fmla="*/ 960318 h 1590675"/>
              <a:gd name="connsiteX1198" fmla="*/ 1249871 w 1933575"/>
              <a:gd name="connsiteY1198" fmla="*/ 930504 h 1590675"/>
              <a:gd name="connsiteX1199" fmla="*/ 1278541 w 1933575"/>
              <a:gd name="connsiteY1199" fmla="*/ 903263 h 1590675"/>
              <a:gd name="connsiteX1200" fmla="*/ 1306925 w 1933575"/>
              <a:gd name="connsiteY1200" fmla="*/ 932314 h 1590675"/>
              <a:gd name="connsiteX1201" fmla="*/ 780764 w 1933575"/>
              <a:gd name="connsiteY1201" fmla="*/ 488639 h 1590675"/>
              <a:gd name="connsiteX1202" fmla="*/ 809244 w 1933575"/>
              <a:gd name="connsiteY1202" fmla="*/ 516167 h 1590675"/>
              <a:gd name="connsiteX1203" fmla="*/ 780669 w 1933575"/>
              <a:gd name="connsiteY1203" fmla="*/ 544932 h 1590675"/>
              <a:gd name="connsiteX1204" fmla="*/ 752951 w 1933575"/>
              <a:gd name="connsiteY1204" fmla="*/ 516643 h 1590675"/>
              <a:gd name="connsiteX1205" fmla="*/ 780764 w 1933575"/>
              <a:gd name="connsiteY1205" fmla="*/ 488639 h 1590675"/>
              <a:gd name="connsiteX1206" fmla="*/ 238792 w 1933575"/>
              <a:gd name="connsiteY1206" fmla="*/ 368053 h 1590675"/>
              <a:gd name="connsiteX1207" fmla="*/ 210788 w 1933575"/>
              <a:gd name="connsiteY1207" fmla="*/ 341573 h 1590675"/>
              <a:gd name="connsiteX1208" fmla="*/ 238316 w 1933575"/>
              <a:gd name="connsiteY1208" fmla="*/ 313189 h 1590675"/>
              <a:gd name="connsiteX1209" fmla="*/ 265652 w 1933575"/>
              <a:gd name="connsiteY1209" fmla="*/ 340430 h 1590675"/>
              <a:gd name="connsiteX1210" fmla="*/ 238792 w 1933575"/>
              <a:gd name="connsiteY1210" fmla="*/ 368053 h 1590675"/>
              <a:gd name="connsiteX1211" fmla="*/ 1591723 w 1933575"/>
              <a:gd name="connsiteY1211" fmla="*/ 1446664 h 1590675"/>
              <a:gd name="connsiteX1212" fmla="*/ 1618964 w 1933575"/>
              <a:gd name="connsiteY1212" fmla="*/ 1475620 h 1590675"/>
              <a:gd name="connsiteX1213" fmla="*/ 1589627 w 1933575"/>
              <a:gd name="connsiteY1213" fmla="*/ 1502480 h 1590675"/>
              <a:gd name="connsiteX1214" fmla="*/ 1563053 w 1933575"/>
              <a:gd name="connsiteY1214" fmla="*/ 1474191 h 1590675"/>
              <a:gd name="connsiteX1215" fmla="*/ 1591723 w 1933575"/>
              <a:gd name="connsiteY1215" fmla="*/ 1446664 h 1590675"/>
              <a:gd name="connsiteX1216" fmla="*/ 449485 w 1933575"/>
              <a:gd name="connsiteY1216" fmla="*/ 380340 h 1590675"/>
              <a:gd name="connsiteX1217" fmla="*/ 476536 w 1933575"/>
              <a:gd name="connsiteY1217" fmla="*/ 352908 h 1590675"/>
              <a:gd name="connsiteX1218" fmla="*/ 504349 w 1933575"/>
              <a:gd name="connsiteY1218" fmla="*/ 381102 h 1590675"/>
              <a:gd name="connsiteX1219" fmla="*/ 476536 w 1933575"/>
              <a:gd name="connsiteY1219" fmla="*/ 407868 h 1590675"/>
              <a:gd name="connsiteX1220" fmla="*/ 449485 w 1933575"/>
              <a:gd name="connsiteY1220" fmla="*/ 380340 h 1590675"/>
              <a:gd name="connsiteX1221" fmla="*/ 1539526 w 1933575"/>
              <a:gd name="connsiteY1221" fmla="*/ 1276452 h 1590675"/>
              <a:gd name="connsiteX1222" fmla="*/ 1567529 w 1933575"/>
              <a:gd name="connsiteY1222" fmla="*/ 1304456 h 1590675"/>
              <a:gd name="connsiteX1223" fmla="*/ 1540288 w 1933575"/>
              <a:gd name="connsiteY1223" fmla="*/ 1331793 h 1590675"/>
              <a:gd name="connsiteX1224" fmla="*/ 1512284 w 1933575"/>
              <a:gd name="connsiteY1224" fmla="*/ 1303789 h 1590675"/>
              <a:gd name="connsiteX1225" fmla="*/ 1539526 w 1933575"/>
              <a:gd name="connsiteY1225" fmla="*/ 1276452 h 1590675"/>
              <a:gd name="connsiteX1226" fmla="*/ 885254 w 1933575"/>
              <a:gd name="connsiteY1226" fmla="*/ 531693 h 1590675"/>
              <a:gd name="connsiteX1227" fmla="*/ 857441 w 1933575"/>
              <a:gd name="connsiteY1227" fmla="*/ 558458 h 1590675"/>
              <a:gd name="connsiteX1228" fmla="*/ 830390 w 1933575"/>
              <a:gd name="connsiteY1228" fmla="*/ 529597 h 1590675"/>
              <a:gd name="connsiteX1229" fmla="*/ 858869 w 1933575"/>
              <a:gd name="connsiteY1229" fmla="*/ 503594 h 1590675"/>
              <a:gd name="connsiteX1230" fmla="*/ 885254 w 1933575"/>
              <a:gd name="connsiteY1230" fmla="*/ 531693 h 1590675"/>
              <a:gd name="connsiteX1231" fmla="*/ 1030700 w 1933575"/>
              <a:gd name="connsiteY1231" fmla="*/ 636468 h 1590675"/>
              <a:gd name="connsiteX1232" fmla="*/ 1002030 w 1933575"/>
              <a:gd name="connsiteY1232" fmla="*/ 664090 h 1590675"/>
              <a:gd name="connsiteX1233" fmla="*/ 974789 w 1933575"/>
              <a:gd name="connsiteY1233" fmla="*/ 635134 h 1590675"/>
              <a:gd name="connsiteX1234" fmla="*/ 1002697 w 1933575"/>
              <a:gd name="connsiteY1234" fmla="*/ 608178 h 1590675"/>
              <a:gd name="connsiteX1235" fmla="*/ 1030700 w 1933575"/>
              <a:gd name="connsiteY1235" fmla="*/ 636468 h 1590675"/>
              <a:gd name="connsiteX1236" fmla="*/ 1175290 w 1933575"/>
              <a:gd name="connsiteY1236" fmla="*/ 743624 h 1590675"/>
              <a:gd name="connsiteX1237" fmla="*/ 1147477 w 1933575"/>
              <a:gd name="connsiteY1237" fmla="*/ 771818 h 1590675"/>
              <a:gd name="connsiteX1238" fmla="*/ 1119950 w 1933575"/>
              <a:gd name="connsiteY1238" fmla="*/ 744767 h 1590675"/>
              <a:gd name="connsiteX1239" fmla="*/ 1147763 w 1933575"/>
              <a:gd name="connsiteY1239" fmla="*/ 716573 h 1590675"/>
              <a:gd name="connsiteX1240" fmla="*/ 1175290 w 1933575"/>
              <a:gd name="connsiteY1240" fmla="*/ 743624 h 1590675"/>
              <a:gd name="connsiteX1241" fmla="*/ 318040 w 1933575"/>
              <a:gd name="connsiteY1241" fmla="*/ 379578 h 1590675"/>
              <a:gd name="connsiteX1242" fmla="*/ 290132 w 1933575"/>
              <a:gd name="connsiteY1242" fmla="*/ 351479 h 1590675"/>
              <a:gd name="connsiteX1243" fmla="*/ 317468 w 1933575"/>
              <a:gd name="connsiteY1243" fmla="*/ 324238 h 1590675"/>
              <a:gd name="connsiteX1244" fmla="*/ 345377 w 1933575"/>
              <a:gd name="connsiteY1244" fmla="*/ 352337 h 1590675"/>
              <a:gd name="connsiteX1245" fmla="*/ 318040 w 1933575"/>
              <a:gd name="connsiteY1245" fmla="*/ 379578 h 1590675"/>
              <a:gd name="connsiteX1246" fmla="*/ 425006 w 1933575"/>
              <a:gd name="connsiteY1246" fmla="*/ 366338 h 1590675"/>
              <a:gd name="connsiteX1247" fmla="*/ 396526 w 1933575"/>
              <a:gd name="connsiteY1247" fmla="*/ 393771 h 1590675"/>
              <a:gd name="connsiteX1248" fmla="*/ 369761 w 1933575"/>
              <a:gd name="connsiteY1248" fmla="*/ 365958 h 1590675"/>
              <a:gd name="connsiteX1249" fmla="*/ 398336 w 1933575"/>
              <a:gd name="connsiteY1249" fmla="*/ 338526 h 1590675"/>
              <a:gd name="connsiteX1250" fmla="*/ 425006 w 1933575"/>
              <a:gd name="connsiteY1250" fmla="*/ 366338 h 1590675"/>
              <a:gd name="connsiteX1251" fmla="*/ 161068 w 1933575"/>
              <a:gd name="connsiteY1251" fmla="*/ 353385 h 1590675"/>
              <a:gd name="connsiteX1252" fmla="*/ 134398 w 1933575"/>
              <a:gd name="connsiteY1252" fmla="*/ 326048 h 1590675"/>
              <a:gd name="connsiteX1253" fmla="*/ 161735 w 1933575"/>
              <a:gd name="connsiteY1253" fmla="*/ 299378 h 1590675"/>
              <a:gd name="connsiteX1254" fmla="*/ 188405 w 1933575"/>
              <a:gd name="connsiteY1254" fmla="*/ 326714 h 1590675"/>
              <a:gd name="connsiteX1255" fmla="*/ 161068 w 1933575"/>
              <a:gd name="connsiteY1255" fmla="*/ 353385 h 1590675"/>
              <a:gd name="connsiteX1256" fmla="*/ 583692 w 1933575"/>
              <a:gd name="connsiteY1256" fmla="*/ 395104 h 1590675"/>
              <a:gd name="connsiteX1257" fmla="*/ 556260 w 1933575"/>
              <a:gd name="connsiteY1257" fmla="*/ 421774 h 1590675"/>
              <a:gd name="connsiteX1258" fmla="*/ 529209 w 1933575"/>
              <a:gd name="connsiteY1258" fmla="*/ 393294 h 1590675"/>
              <a:gd name="connsiteX1259" fmla="*/ 557308 w 1933575"/>
              <a:gd name="connsiteY1259" fmla="*/ 367291 h 1590675"/>
              <a:gd name="connsiteX1260" fmla="*/ 583692 w 1933575"/>
              <a:gd name="connsiteY1260" fmla="*/ 395104 h 1590675"/>
              <a:gd name="connsiteX1261" fmla="*/ 1318927 w 1933575"/>
              <a:gd name="connsiteY1261" fmla="*/ 852209 h 1590675"/>
              <a:gd name="connsiteX1262" fmla="*/ 1291876 w 1933575"/>
              <a:gd name="connsiteY1262" fmla="*/ 878498 h 1590675"/>
              <a:gd name="connsiteX1263" fmla="*/ 1266349 w 1933575"/>
              <a:gd name="connsiteY1263" fmla="*/ 852113 h 1590675"/>
              <a:gd name="connsiteX1264" fmla="*/ 1293400 w 1933575"/>
              <a:gd name="connsiteY1264" fmla="*/ 825825 h 1590675"/>
              <a:gd name="connsiteX1265" fmla="*/ 1318927 w 1933575"/>
              <a:gd name="connsiteY1265" fmla="*/ 852209 h 1590675"/>
              <a:gd name="connsiteX1266" fmla="*/ 1628775 w 1933575"/>
              <a:gd name="connsiteY1266" fmla="*/ 1397325 h 1590675"/>
              <a:gd name="connsiteX1267" fmla="*/ 1602391 w 1933575"/>
              <a:gd name="connsiteY1267" fmla="*/ 1424280 h 1590675"/>
              <a:gd name="connsiteX1268" fmla="*/ 1576197 w 1933575"/>
              <a:gd name="connsiteY1268" fmla="*/ 1398563 h 1590675"/>
              <a:gd name="connsiteX1269" fmla="*/ 1602581 w 1933575"/>
              <a:gd name="connsiteY1269" fmla="*/ 1371607 h 1590675"/>
              <a:gd name="connsiteX1270" fmla="*/ 1628775 w 1933575"/>
              <a:gd name="connsiteY1270" fmla="*/ 1397325 h 1590675"/>
              <a:gd name="connsiteX1271" fmla="*/ 1449896 w 1933575"/>
              <a:gd name="connsiteY1271" fmla="*/ 1036708 h 1590675"/>
              <a:gd name="connsiteX1272" fmla="*/ 1424369 w 1933575"/>
              <a:gd name="connsiteY1272" fmla="*/ 1063473 h 1590675"/>
              <a:gd name="connsiteX1273" fmla="*/ 1396937 w 1933575"/>
              <a:gd name="connsiteY1273" fmla="*/ 1037279 h 1590675"/>
              <a:gd name="connsiteX1274" fmla="*/ 1423892 w 1933575"/>
              <a:gd name="connsiteY1274" fmla="*/ 1010514 h 1590675"/>
              <a:gd name="connsiteX1275" fmla="*/ 1449896 w 1933575"/>
              <a:gd name="connsiteY1275" fmla="*/ 1036708 h 1590675"/>
              <a:gd name="connsiteX1276" fmla="*/ 636079 w 1933575"/>
              <a:gd name="connsiteY1276" fmla="*/ 435300 h 1590675"/>
              <a:gd name="connsiteX1277" fmla="*/ 609600 w 1933575"/>
              <a:gd name="connsiteY1277" fmla="*/ 408153 h 1590675"/>
              <a:gd name="connsiteX1278" fmla="*/ 636079 w 1933575"/>
              <a:gd name="connsiteY1278" fmla="*/ 382341 h 1590675"/>
              <a:gd name="connsiteX1279" fmla="*/ 662559 w 1933575"/>
              <a:gd name="connsiteY1279" fmla="*/ 409487 h 1590675"/>
              <a:gd name="connsiteX1280" fmla="*/ 636079 w 1933575"/>
              <a:gd name="connsiteY1280" fmla="*/ 435300 h 1590675"/>
              <a:gd name="connsiteX1281" fmla="*/ 1357789 w 1933575"/>
              <a:gd name="connsiteY1281" fmla="*/ 972700 h 1590675"/>
              <a:gd name="connsiteX1282" fmla="*/ 1331309 w 1933575"/>
              <a:gd name="connsiteY1282" fmla="*/ 945459 h 1590675"/>
              <a:gd name="connsiteX1283" fmla="*/ 1358932 w 1933575"/>
              <a:gd name="connsiteY1283" fmla="*/ 919360 h 1590675"/>
              <a:gd name="connsiteX1284" fmla="*/ 1384649 w 1933575"/>
              <a:gd name="connsiteY1284" fmla="*/ 945935 h 1590675"/>
              <a:gd name="connsiteX1285" fmla="*/ 1357789 w 1933575"/>
              <a:gd name="connsiteY1285" fmla="*/ 972700 h 1590675"/>
              <a:gd name="connsiteX1286" fmla="*/ 81439 w 1933575"/>
              <a:gd name="connsiteY1286" fmla="*/ 338430 h 1590675"/>
              <a:gd name="connsiteX1287" fmla="*/ 55531 w 1933575"/>
              <a:gd name="connsiteY1287" fmla="*/ 310998 h 1590675"/>
              <a:gd name="connsiteX1288" fmla="*/ 82296 w 1933575"/>
              <a:gd name="connsiteY1288" fmla="*/ 285852 h 1590675"/>
              <a:gd name="connsiteX1289" fmla="*/ 108204 w 1933575"/>
              <a:gd name="connsiteY1289" fmla="*/ 313284 h 1590675"/>
              <a:gd name="connsiteX1290" fmla="*/ 81439 w 1933575"/>
              <a:gd name="connsiteY1290" fmla="*/ 338430 h 1590675"/>
              <a:gd name="connsiteX1291" fmla="*/ 1627442 w 1933575"/>
              <a:gd name="connsiteY1291" fmla="*/ 1568489 h 1590675"/>
              <a:gd name="connsiteX1292" fmla="*/ 1654493 w 1933575"/>
              <a:gd name="connsiteY1292" fmla="*/ 1542200 h 1590675"/>
              <a:gd name="connsiteX1293" fmla="*/ 1679639 w 1933575"/>
              <a:gd name="connsiteY1293" fmla="*/ 1568965 h 1590675"/>
              <a:gd name="connsiteX1294" fmla="*/ 1667828 w 1933575"/>
              <a:gd name="connsiteY1294" fmla="*/ 1590492 h 1590675"/>
              <a:gd name="connsiteX1295" fmla="*/ 1639253 w 1933575"/>
              <a:gd name="connsiteY1295" fmla="*/ 1590492 h 1590675"/>
              <a:gd name="connsiteX1296" fmla="*/ 1627442 w 1933575"/>
              <a:gd name="connsiteY1296" fmla="*/ 1568489 h 1590675"/>
              <a:gd name="connsiteX1297" fmla="*/ 1108424 w 1933575"/>
              <a:gd name="connsiteY1297" fmla="*/ 650755 h 1590675"/>
              <a:gd name="connsiteX1298" fmla="*/ 1082326 w 1933575"/>
              <a:gd name="connsiteY1298" fmla="*/ 676568 h 1590675"/>
              <a:gd name="connsiteX1299" fmla="*/ 1056132 w 1933575"/>
              <a:gd name="connsiteY1299" fmla="*/ 649421 h 1590675"/>
              <a:gd name="connsiteX1300" fmla="*/ 1082897 w 1933575"/>
              <a:gd name="connsiteY1300" fmla="*/ 624276 h 1590675"/>
              <a:gd name="connsiteX1301" fmla="*/ 1108424 w 1933575"/>
              <a:gd name="connsiteY1301" fmla="*/ 650755 h 1590675"/>
              <a:gd name="connsiteX1302" fmla="*/ 937927 w 1933575"/>
              <a:gd name="connsiteY1302" fmla="*/ 519120 h 1590675"/>
              <a:gd name="connsiteX1303" fmla="*/ 963549 w 1933575"/>
              <a:gd name="connsiteY1303" fmla="*/ 545409 h 1590675"/>
              <a:gd name="connsiteX1304" fmla="*/ 936117 w 1933575"/>
              <a:gd name="connsiteY1304" fmla="*/ 571317 h 1590675"/>
              <a:gd name="connsiteX1305" fmla="*/ 911257 w 1933575"/>
              <a:gd name="connsiteY1305" fmla="*/ 544266 h 1590675"/>
              <a:gd name="connsiteX1306" fmla="*/ 937927 w 1933575"/>
              <a:gd name="connsiteY1306" fmla="*/ 519120 h 1590675"/>
              <a:gd name="connsiteX1307" fmla="*/ 1515047 w 1933575"/>
              <a:gd name="connsiteY1307" fmla="*/ 1131101 h 1590675"/>
              <a:gd name="connsiteX1308" fmla="*/ 1487710 w 1933575"/>
              <a:gd name="connsiteY1308" fmla="*/ 1157104 h 1590675"/>
              <a:gd name="connsiteX1309" fmla="*/ 1462469 w 1933575"/>
              <a:gd name="connsiteY1309" fmla="*/ 1130434 h 1590675"/>
              <a:gd name="connsiteX1310" fmla="*/ 1489805 w 1933575"/>
              <a:gd name="connsiteY1310" fmla="*/ 1104431 h 1590675"/>
              <a:gd name="connsiteX1311" fmla="*/ 1515047 w 1933575"/>
              <a:gd name="connsiteY1311" fmla="*/ 1131101 h 1590675"/>
              <a:gd name="connsiteX1312" fmla="*/ 715423 w 1933575"/>
              <a:gd name="connsiteY1312" fmla="*/ 448920 h 1590675"/>
              <a:gd name="connsiteX1313" fmla="*/ 689801 w 1933575"/>
              <a:gd name="connsiteY1313" fmla="*/ 422822 h 1590675"/>
              <a:gd name="connsiteX1314" fmla="*/ 715899 w 1933575"/>
              <a:gd name="connsiteY1314" fmla="*/ 397200 h 1590675"/>
              <a:gd name="connsiteX1315" fmla="*/ 741521 w 1933575"/>
              <a:gd name="connsiteY1315" fmla="*/ 423298 h 1590675"/>
              <a:gd name="connsiteX1316" fmla="*/ 715423 w 1933575"/>
              <a:gd name="connsiteY1316" fmla="*/ 448920 h 1590675"/>
              <a:gd name="connsiteX1317" fmla="*/ 28004 w 1933575"/>
              <a:gd name="connsiteY1317" fmla="*/ 297759 h 1590675"/>
              <a:gd name="connsiteX1318" fmla="*/ 2096 w 1933575"/>
              <a:gd name="connsiteY1318" fmla="*/ 323762 h 1590675"/>
              <a:gd name="connsiteX1319" fmla="*/ 95 w 1933575"/>
              <a:gd name="connsiteY1319" fmla="*/ 323571 h 1590675"/>
              <a:gd name="connsiteX1320" fmla="*/ 95 w 1933575"/>
              <a:gd name="connsiteY1320" fmla="*/ 272422 h 1590675"/>
              <a:gd name="connsiteX1321" fmla="*/ 1715 w 1933575"/>
              <a:gd name="connsiteY1321" fmla="*/ 272231 h 1590675"/>
              <a:gd name="connsiteX1322" fmla="*/ 28004 w 1933575"/>
              <a:gd name="connsiteY1322" fmla="*/ 297759 h 1590675"/>
              <a:gd name="connsiteX1323" fmla="*/ 1201484 w 1933575"/>
              <a:gd name="connsiteY1323" fmla="*/ 757721 h 1590675"/>
              <a:gd name="connsiteX1324" fmla="*/ 1228249 w 1933575"/>
              <a:gd name="connsiteY1324" fmla="*/ 732575 h 1590675"/>
              <a:gd name="connsiteX1325" fmla="*/ 1253014 w 1933575"/>
              <a:gd name="connsiteY1325" fmla="*/ 759721 h 1590675"/>
              <a:gd name="connsiteX1326" fmla="*/ 1226915 w 1933575"/>
              <a:gd name="connsiteY1326" fmla="*/ 784105 h 1590675"/>
              <a:gd name="connsiteX1327" fmla="*/ 1201484 w 1933575"/>
              <a:gd name="connsiteY1327" fmla="*/ 757721 h 1590675"/>
              <a:gd name="connsiteX1328" fmla="*/ 1016318 w 1933575"/>
              <a:gd name="connsiteY1328" fmla="*/ 584747 h 1590675"/>
              <a:gd name="connsiteX1329" fmla="*/ 991648 w 1933575"/>
              <a:gd name="connsiteY1329" fmla="*/ 558839 h 1590675"/>
              <a:gd name="connsiteX1330" fmla="*/ 1017556 w 1933575"/>
              <a:gd name="connsiteY1330" fmla="*/ 534169 h 1590675"/>
              <a:gd name="connsiteX1331" fmla="*/ 1042226 w 1933575"/>
              <a:gd name="connsiteY1331" fmla="*/ 560077 h 1590675"/>
              <a:gd name="connsiteX1332" fmla="*/ 1016318 w 1933575"/>
              <a:gd name="connsiteY1332" fmla="*/ 584747 h 1590675"/>
              <a:gd name="connsiteX1333" fmla="*/ 1641920 w 1933575"/>
              <a:gd name="connsiteY1333" fmla="*/ 1318267 h 1590675"/>
              <a:gd name="connsiteX1334" fmla="*/ 1616678 w 1933575"/>
              <a:gd name="connsiteY1334" fmla="*/ 1343604 h 1590675"/>
              <a:gd name="connsiteX1335" fmla="*/ 1591342 w 1933575"/>
              <a:gd name="connsiteY1335" fmla="*/ 1318362 h 1590675"/>
              <a:gd name="connsiteX1336" fmla="*/ 1616583 w 1933575"/>
              <a:gd name="connsiteY1336" fmla="*/ 1293026 h 1590675"/>
              <a:gd name="connsiteX1337" fmla="*/ 1641920 w 1933575"/>
              <a:gd name="connsiteY1337" fmla="*/ 1318267 h 1590675"/>
              <a:gd name="connsiteX1338" fmla="*/ 1667256 w 1933575"/>
              <a:gd name="connsiteY1338" fmla="*/ 1463428 h 1590675"/>
              <a:gd name="connsiteX1339" fmla="*/ 1693259 w 1933575"/>
              <a:gd name="connsiteY1339" fmla="*/ 1487907 h 1590675"/>
              <a:gd name="connsiteX1340" fmla="*/ 1667732 w 1933575"/>
              <a:gd name="connsiteY1340" fmla="*/ 1514196 h 1590675"/>
              <a:gd name="connsiteX1341" fmla="*/ 1642491 w 1933575"/>
              <a:gd name="connsiteY1341" fmla="*/ 1488955 h 1590675"/>
              <a:gd name="connsiteX1342" fmla="*/ 1667256 w 1933575"/>
              <a:gd name="connsiteY1342" fmla="*/ 1463428 h 1590675"/>
              <a:gd name="connsiteX1343" fmla="*/ 817912 w 1933575"/>
              <a:gd name="connsiteY1343" fmla="*/ 436633 h 1590675"/>
              <a:gd name="connsiteX1344" fmla="*/ 793337 w 1933575"/>
              <a:gd name="connsiteY1344" fmla="*/ 462731 h 1590675"/>
              <a:gd name="connsiteX1345" fmla="*/ 766858 w 1933575"/>
              <a:gd name="connsiteY1345" fmla="*/ 437109 h 1590675"/>
              <a:gd name="connsiteX1346" fmla="*/ 792194 w 1933575"/>
              <a:gd name="connsiteY1346" fmla="*/ 411773 h 1590675"/>
              <a:gd name="connsiteX1347" fmla="*/ 817912 w 1933575"/>
              <a:gd name="connsiteY1347" fmla="*/ 436633 h 1590675"/>
              <a:gd name="connsiteX1348" fmla="*/ 1551813 w 1933575"/>
              <a:gd name="connsiteY1348" fmla="*/ 1250259 h 1590675"/>
              <a:gd name="connsiteX1349" fmla="*/ 1525524 w 1933575"/>
              <a:gd name="connsiteY1349" fmla="*/ 1224636 h 1590675"/>
              <a:gd name="connsiteX1350" fmla="*/ 1551527 w 1933575"/>
              <a:gd name="connsiteY1350" fmla="*/ 1198728 h 1590675"/>
              <a:gd name="connsiteX1351" fmla="*/ 1577054 w 1933575"/>
              <a:gd name="connsiteY1351" fmla="*/ 1223684 h 1590675"/>
              <a:gd name="connsiteX1352" fmla="*/ 1551813 w 1933575"/>
              <a:gd name="connsiteY1352" fmla="*/ 1250259 h 1590675"/>
              <a:gd name="connsiteX1353" fmla="*/ 1161764 w 1933575"/>
              <a:gd name="connsiteY1353" fmla="*/ 639420 h 1590675"/>
              <a:gd name="connsiteX1354" fmla="*/ 1187006 w 1933575"/>
              <a:gd name="connsiteY1354" fmla="*/ 664852 h 1590675"/>
              <a:gd name="connsiteX1355" fmla="*/ 1161193 w 1933575"/>
              <a:gd name="connsiteY1355" fmla="*/ 689808 h 1590675"/>
              <a:gd name="connsiteX1356" fmla="*/ 1136618 w 1933575"/>
              <a:gd name="connsiteY1356" fmla="*/ 665043 h 1590675"/>
              <a:gd name="connsiteX1357" fmla="*/ 1161764 w 1933575"/>
              <a:gd name="connsiteY1357" fmla="*/ 639420 h 1590675"/>
              <a:gd name="connsiteX1358" fmla="*/ 1462659 w 1933575"/>
              <a:gd name="connsiteY1358" fmla="*/ 959841 h 1590675"/>
              <a:gd name="connsiteX1359" fmla="*/ 1437608 w 1933575"/>
              <a:gd name="connsiteY1359" fmla="*/ 985178 h 1590675"/>
              <a:gd name="connsiteX1360" fmla="*/ 1412557 w 1933575"/>
              <a:gd name="connsiteY1360" fmla="*/ 959746 h 1590675"/>
              <a:gd name="connsiteX1361" fmla="*/ 1436942 w 1933575"/>
              <a:gd name="connsiteY1361" fmla="*/ 935076 h 1590675"/>
              <a:gd name="connsiteX1362" fmla="*/ 1462659 w 1933575"/>
              <a:gd name="connsiteY1362" fmla="*/ 959841 h 1590675"/>
              <a:gd name="connsiteX1363" fmla="*/ 1524953 w 1933575"/>
              <a:gd name="connsiteY1363" fmla="*/ 1050900 h 1590675"/>
              <a:gd name="connsiteX1364" fmla="*/ 1499616 w 1933575"/>
              <a:gd name="connsiteY1364" fmla="*/ 1076046 h 1590675"/>
              <a:gd name="connsiteX1365" fmla="*/ 1475232 w 1933575"/>
              <a:gd name="connsiteY1365" fmla="*/ 1051472 h 1590675"/>
              <a:gd name="connsiteX1366" fmla="*/ 1500569 w 1933575"/>
              <a:gd name="connsiteY1366" fmla="*/ 1026326 h 1590675"/>
              <a:gd name="connsiteX1367" fmla="*/ 1524953 w 1933575"/>
              <a:gd name="connsiteY1367" fmla="*/ 1050900 h 1590675"/>
              <a:gd name="connsiteX1368" fmla="*/ 872681 w 1933575"/>
              <a:gd name="connsiteY1368" fmla="*/ 426822 h 1590675"/>
              <a:gd name="connsiteX1369" fmla="*/ 896684 w 1933575"/>
              <a:gd name="connsiteY1369" fmla="*/ 451778 h 1590675"/>
              <a:gd name="connsiteX1370" fmla="*/ 870585 w 1933575"/>
              <a:gd name="connsiteY1370" fmla="*/ 476067 h 1590675"/>
              <a:gd name="connsiteX1371" fmla="*/ 847344 w 1933575"/>
              <a:gd name="connsiteY1371" fmla="*/ 450444 h 1590675"/>
              <a:gd name="connsiteX1372" fmla="*/ 872681 w 1933575"/>
              <a:gd name="connsiteY1372" fmla="*/ 426822 h 1590675"/>
              <a:gd name="connsiteX1373" fmla="*/ 1371600 w 1933575"/>
              <a:gd name="connsiteY1373" fmla="*/ 891261 h 1590675"/>
              <a:gd name="connsiteX1374" fmla="*/ 1347407 w 1933575"/>
              <a:gd name="connsiteY1374" fmla="*/ 865068 h 1590675"/>
              <a:gd name="connsiteX1375" fmla="*/ 1372838 w 1933575"/>
              <a:gd name="connsiteY1375" fmla="*/ 841541 h 1590675"/>
              <a:gd name="connsiteX1376" fmla="*/ 1397032 w 1933575"/>
              <a:gd name="connsiteY1376" fmla="*/ 867735 h 1590675"/>
              <a:gd name="connsiteX1377" fmla="*/ 1371600 w 1933575"/>
              <a:gd name="connsiteY1377" fmla="*/ 891261 h 1590675"/>
              <a:gd name="connsiteX1378" fmla="*/ 411575 w 1933575"/>
              <a:gd name="connsiteY1378" fmla="*/ 264516 h 1590675"/>
              <a:gd name="connsiteX1379" fmla="*/ 436340 w 1933575"/>
              <a:gd name="connsiteY1379" fmla="*/ 290138 h 1590675"/>
              <a:gd name="connsiteX1380" fmla="*/ 411385 w 1933575"/>
              <a:gd name="connsiteY1380" fmla="*/ 314237 h 1590675"/>
              <a:gd name="connsiteX1381" fmla="*/ 386620 w 1933575"/>
              <a:gd name="connsiteY1381" fmla="*/ 288614 h 1590675"/>
              <a:gd name="connsiteX1382" fmla="*/ 411575 w 1933575"/>
              <a:gd name="connsiteY1382" fmla="*/ 264516 h 1590675"/>
              <a:gd name="connsiteX1383" fmla="*/ 332232 w 1933575"/>
              <a:gd name="connsiteY1383" fmla="*/ 250324 h 1590675"/>
              <a:gd name="connsiteX1384" fmla="*/ 356807 w 1933575"/>
              <a:gd name="connsiteY1384" fmla="*/ 276232 h 1590675"/>
              <a:gd name="connsiteX1385" fmla="*/ 331661 w 1933575"/>
              <a:gd name="connsiteY1385" fmla="*/ 300045 h 1590675"/>
              <a:gd name="connsiteX1386" fmla="*/ 307086 w 1933575"/>
              <a:gd name="connsiteY1386" fmla="*/ 274137 h 1590675"/>
              <a:gd name="connsiteX1387" fmla="*/ 332232 w 1933575"/>
              <a:gd name="connsiteY1387" fmla="*/ 250324 h 1590675"/>
              <a:gd name="connsiteX1388" fmla="*/ 252317 w 1933575"/>
              <a:gd name="connsiteY1388" fmla="*/ 285662 h 1590675"/>
              <a:gd name="connsiteX1389" fmla="*/ 227743 w 1933575"/>
              <a:gd name="connsiteY1389" fmla="*/ 261278 h 1590675"/>
              <a:gd name="connsiteX1390" fmla="*/ 253175 w 1933575"/>
              <a:gd name="connsiteY1390" fmla="*/ 236322 h 1590675"/>
              <a:gd name="connsiteX1391" fmla="*/ 276987 w 1933575"/>
              <a:gd name="connsiteY1391" fmla="*/ 261468 h 1590675"/>
              <a:gd name="connsiteX1392" fmla="*/ 252317 w 1933575"/>
              <a:gd name="connsiteY1392" fmla="*/ 285662 h 1590675"/>
              <a:gd name="connsiteX1393" fmla="*/ 1564957 w 1933575"/>
              <a:gd name="connsiteY1393" fmla="*/ 1169105 h 1590675"/>
              <a:gd name="connsiteX1394" fmla="*/ 1541336 w 1933575"/>
              <a:gd name="connsiteY1394" fmla="*/ 1144055 h 1590675"/>
              <a:gd name="connsiteX1395" fmla="*/ 1566767 w 1933575"/>
              <a:gd name="connsiteY1395" fmla="*/ 1120909 h 1590675"/>
              <a:gd name="connsiteX1396" fmla="*/ 1589627 w 1933575"/>
              <a:gd name="connsiteY1396" fmla="*/ 1145198 h 1590675"/>
              <a:gd name="connsiteX1397" fmla="*/ 1564957 w 1933575"/>
              <a:gd name="connsiteY1397" fmla="*/ 1169105 h 1590675"/>
              <a:gd name="connsiteX1398" fmla="*/ 1307211 w 1933575"/>
              <a:gd name="connsiteY1398" fmla="*/ 796773 h 1590675"/>
              <a:gd name="connsiteX1399" fmla="*/ 1282732 w 1933575"/>
              <a:gd name="connsiteY1399" fmla="*/ 772675 h 1590675"/>
              <a:gd name="connsiteX1400" fmla="*/ 1307211 w 1933575"/>
              <a:gd name="connsiteY1400" fmla="*/ 748577 h 1590675"/>
              <a:gd name="connsiteX1401" fmla="*/ 1331024 w 1933575"/>
              <a:gd name="connsiteY1401" fmla="*/ 772008 h 1590675"/>
              <a:gd name="connsiteX1402" fmla="*/ 1307211 w 1933575"/>
              <a:gd name="connsiteY1402" fmla="*/ 796773 h 1590675"/>
              <a:gd name="connsiteX1403" fmla="*/ 570357 w 1933575"/>
              <a:gd name="connsiteY1403" fmla="*/ 290901 h 1590675"/>
              <a:gd name="connsiteX1404" fmla="*/ 594836 w 1933575"/>
              <a:gd name="connsiteY1404" fmla="*/ 314999 h 1590675"/>
              <a:gd name="connsiteX1405" fmla="*/ 570357 w 1933575"/>
              <a:gd name="connsiteY1405" fmla="*/ 339097 h 1590675"/>
              <a:gd name="connsiteX1406" fmla="*/ 546545 w 1933575"/>
              <a:gd name="connsiteY1406" fmla="*/ 315666 h 1590675"/>
              <a:gd name="connsiteX1407" fmla="*/ 570357 w 1933575"/>
              <a:gd name="connsiteY1407" fmla="*/ 290901 h 1590675"/>
              <a:gd name="connsiteX1408" fmla="*/ 491490 w 1933575"/>
              <a:gd name="connsiteY1408" fmla="*/ 276422 h 1590675"/>
              <a:gd name="connsiteX1409" fmla="*/ 515588 w 1933575"/>
              <a:gd name="connsiteY1409" fmla="*/ 301187 h 1590675"/>
              <a:gd name="connsiteX1410" fmla="*/ 490823 w 1933575"/>
              <a:gd name="connsiteY1410" fmla="*/ 325286 h 1590675"/>
              <a:gd name="connsiteX1411" fmla="*/ 466725 w 1933575"/>
              <a:gd name="connsiteY1411" fmla="*/ 300521 h 1590675"/>
              <a:gd name="connsiteX1412" fmla="*/ 491490 w 1933575"/>
              <a:gd name="connsiteY1412" fmla="*/ 276422 h 1590675"/>
              <a:gd name="connsiteX1413" fmla="*/ 199739 w 1933575"/>
              <a:gd name="connsiteY1413" fmla="*/ 246323 h 1590675"/>
              <a:gd name="connsiteX1414" fmla="*/ 175736 w 1933575"/>
              <a:gd name="connsiteY1414" fmla="*/ 270898 h 1590675"/>
              <a:gd name="connsiteX1415" fmla="*/ 151448 w 1933575"/>
              <a:gd name="connsiteY1415" fmla="*/ 246514 h 1590675"/>
              <a:gd name="connsiteX1416" fmla="*/ 174784 w 1933575"/>
              <a:gd name="connsiteY1416" fmla="*/ 222606 h 1590675"/>
              <a:gd name="connsiteX1417" fmla="*/ 199739 w 1933575"/>
              <a:gd name="connsiteY1417" fmla="*/ 246323 h 1590675"/>
              <a:gd name="connsiteX1418" fmla="*/ 119348 w 1933575"/>
              <a:gd name="connsiteY1418" fmla="*/ 232703 h 1590675"/>
              <a:gd name="connsiteX1419" fmla="*/ 96012 w 1933575"/>
              <a:gd name="connsiteY1419" fmla="*/ 255848 h 1590675"/>
              <a:gd name="connsiteX1420" fmla="*/ 72866 w 1933575"/>
              <a:gd name="connsiteY1420" fmla="*/ 232512 h 1590675"/>
              <a:gd name="connsiteX1421" fmla="*/ 96203 w 1933575"/>
              <a:gd name="connsiteY1421" fmla="*/ 209367 h 1590675"/>
              <a:gd name="connsiteX1422" fmla="*/ 119348 w 1933575"/>
              <a:gd name="connsiteY1422" fmla="*/ 232703 h 1590675"/>
              <a:gd name="connsiteX1423" fmla="*/ 1120140 w 1933575"/>
              <a:gd name="connsiteY1423" fmla="*/ 574174 h 1590675"/>
              <a:gd name="connsiteX1424" fmla="*/ 1095375 w 1933575"/>
              <a:gd name="connsiteY1424" fmla="*/ 597225 h 1590675"/>
              <a:gd name="connsiteX1425" fmla="*/ 1072991 w 1933575"/>
              <a:gd name="connsiteY1425" fmla="*/ 573126 h 1590675"/>
              <a:gd name="connsiteX1426" fmla="*/ 1097756 w 1933575"/>
              <a:gd name="connsiteY1426" fmla="*/ 550076 h 1590675"/>
              <a:gd name="connsiteX1427" fmla="*/ 1120140 w 1933575"/>
              <a:gd name="connsiteY1427" fmla="*/ 574174 h 1590675"/>
              <a:gd name="connsiteX1428" fmla="*/ 1682591 w 1933575"/>
              <a:gd name="connsiteY1428" fmla="*/ 1432853 h 1590675"/>
              <a:gd name="connsiteX1429" fmla="*/ 1658398 w 1933575"/>
              <a:gd name="connsiteY1429" fmla="*/ 1409136 h 1590675"/>
              <a:gd name="connsiteX1430" fmla="*/ 1681353 w 1933575"/>
              <a:gd name="connsiteY1430" fmla="*/ 1385609 h 1590675"/>
              <a:gd name="connsiteX1431" fmla="*/ 1705547 w 1933575"/>
              <a:gd name="connsiteY1431" fmla="*/ 1409326 h 1590675"/>
              <a:gd name="connsiteX1432" fmla="*/ 1682591 w 1933575"/>
              <a:gd name="connsiteY1432" fmla="*/ 1432853 h 1590675"/>
              <a:gd name="connsiteX1433" fmla="*/ 673703 w 1933575"/>
              <a:gd name="connsiteY1433" fmla="*/ 328620 h 1590675"/>
              <a:gd name="connsiteX1434" fmla="*/ 651224 w 1933575"/>
              <a:gd name="connsiteY1434" fmla="*/ 352622 h 1590675"/>
              <a:gd name="connsiteX1435" fmla="*/ 626936 w 1933575"/>
              <a:gd name="connsiteY1435" fmla="*/ 329096 h 1590675"/>
              <a:gd name="connsiteX1436" fmla="*/ 650177 w 1933575"/>
              <a:gd name="connsiteY1436" fmla="*/ 305855 h 1590675"/>
              <a:gd name="connsiteX1437" fmla="*/ 673703 w 1933575"/>
              <a:gd name="connsiteY1437" fmla="*/ 328620 h 1590675"/>
              <a:gd name="connsiteX1438" fmla="*/ 1711262 w 1933575"/>
              <a:gd name="connsiteY1438" fmla="*/ 1590587 h 1590675"/>
              <a:gd name="connsiteX1439" fmla="*/ 1709928 w 1933575"/>
              <a:gd name="connsiteY1439" fmla="*/ 1582395 h 1590675"/>
              <a:gd name="connsiteX1440" fmla="*/ 1733455 w 1933575"/>
              <a:gd name="connsiteY1440" fmla="*/ 1559440 h 1590675"/>
              <a:gd name="connsiteX1441" fmla="*/ 1756410 w 1933575"/>
              <a:gd name="connsiteY1441" fmla="*/ 1582967 h 1590675"/>
              <a:gd name="connsiteX1442" fmla="*/ 1755077 w 1933575"/>
              <a:gd name="connsiteY1442" fmla="*/ 1590587 h 1590675"/>
              <a:gd name="connsiteX1443" fmla="*/ 1711262 w 1933575"/>
              <a:gd name="connsiteY1443" fmla="*/ 1590587 h 1590675"/>
              <a:gd name="connsiteX1444" fmla="*/ 974789 w 1933575"/>
              <a:gd name="connsiteY1444" fmla="*/ 465018 h 1590675"/>
              <a:gd name="connsiteX1445" fmla="*/ 952214 w 1933575"/>
              <a:gd name="connsiteY1445" fmla="*/ 488925 h 1590675"/>
              <a:gd name="connsiteX1446" fmla="*/ 928307 w 1933575"/>
              <a:gd name="connsiteY1446" fmla="*/ 466351 h 1590675"/>
              <a:gd name="connsiteX1447" fmla="*/ 950881 w 1933575"/>
              <a:gd name="connsiteY1447" fmla="*/ 442443 h 1590675"/>
              <a:gd name="connsiteX1448" fmla="*/ 974789 w 1933575"/>
              <a:gd name="connsiteY1448" fmla="*/ 465018 h 1590675"/>
              <a:gd name="connsiteX1449" fmla="*/ 1536859 w 1933575"/>
              <a:gd name="connsiteY1449" fmla="*/ 971843 h 1590675"/>
              <a:gd name="connsiteX1450" fmla="*/ 1513999 w 1933575"/>
              <a:gd name="connsiteY1450" fmla="*/ 994036 h 1590675"/>
              <a:gd name="connsiteX1451" fmla="*/ 1491806 w 1933575"/>
              <a:gd name="connsiteY1451" fmla="*/ 971176 h 1590675"/>
              <a:gd name="connsiteX1452" fmla="*/ 1514666 w 1933575"/>
              <a:gd name="connsiteY1452" fmla="*/ 948983 h 1590675"/>
              <a:gd name="connsiteX1453" fmla="*/ 1536859 w 1933575"/>
              <a:gd name="connsiteY1453" fmla="*/ 971843 h 1590675"/>
              <a:gd name="connsiteX1454" fmla="*/ 1240917 w 1933575"/>
              <a:gd name="connsiteY1454" fmla="*/ 655708 h 1590675"/>
              <a:gd name="connsiteX1455" fmla="*/ 1264634 w 1933575"/>
              <a:gd name="connsiteY1455" fmla="*/ 678568 h 1590675"/>
              <a:gd name="connsiteX1456" fmla="*/ 1241393 w 1933575"/>
              <a:gd name="connsiteY1456" fmla="*/ 701904 h 1590675"/>
              <a:gd name="connsiteX1457" fmla="*/ 1218438 w 1933575"/>
              <a:gd name="connsiteY1457" fmla="*/ 679806 h 1590675"/>
              <a:gd name="connsiteX1458" fmla="*/ 1240917 w 1933575"/>
              <a:gd name="connsiteY1458" fmla="*/ 655708 h 1590675"/>
              <a:gd name="connsiteX1459" fmla="*/ 1630585 w 1933575"/>
              <a:gd name="connsiteY1459" fmla="*/ 1215683 h 1590675"/>
              <a:gd name="connsiteX1460" fmla="*/ 1653921 w 1933575"/>
              <a:gd name="connsiteY1460" fmla="*/ 1238924 h 1590675"/>
              <a:gd name="connsiteX1461" fmla="*/ 1630394 w 1933575"/>
              <a:gd name="connsiteY1461" fmla="*/ 1261879 h 1590675"/>
              <a:gd name="connsiteX1462" fmla="*/ 1607820 w 1933575"/>
              <a:gd name="connsiteY1462" fmla="*/ 1239400 h 1590675"/>
              <a:gd name="connsiteX1463" fmla="*/ 1630585 w 1933575"/>
              <a:gd name="connsiteY1463" fmla="*/ 1215683 h 1590675"/>
              <a:gd name="connsiteX1464" fmla="*/ 39243 w 1933575"/>
              <a:gd name="connsiteY1464" fmla="*/ 218892 h 1590675"/>
              <a:gd name="connsiteX1465" fmla="*/ 16288 w 1933575"/>
              <a:gd name="connsiteY1465" fmla="*/ 241085 h 1590675"/>
              <a:gd name="connsiteX1466" fmla="*/ 95 w 1933575"/>
              <a:gd name="connsiteY1466" fmla="*/ 234131 h 1590675"/>
              <a:gd name="connsiteX1467" fmla="*/ 95 w 1933575"/>
              <a:gd name="connsiteY1467" fmla="*/ 202604 h 1590675"/>
              <a:gd name="connsiteX1468" fmla="*/ 17336 w 1933575"/>
              <a:gd name="connsiteY1468" fmla="*/ 195651 h 1590675"/>
              <a:gd name="connsiteX1469" fmla="*/ 39243 w 1933575"/>
              <a:gd name="connsiteY1469" fmla="*/ 218892 h 1590675"/>
              <a:gd name="connsiteX1470" fmla="*/ 1471517 w 1933575"/>
              <a:gd name="connsiteY1470" fmla="*/ 880974 h 1590675"/>
              <a:gd name="connsiteX1471" fmla="*/ 1448657 w 1933575"/>
              <a:gd name="connsiteY1471" fmla="*/ 903168 h 1590675"/>
              <a:gd name="connsiteX1472" fmla="*/ 1426464 w 1933575"/>
              <a:gd name="connsiteY1472" fmla="*/ 880308 h 1590675"/>
              <a:gd name="connsiteX1473" fmla="*/ 1449324 w 1933575"/>
              <a:gd name="connsiteY1473" fmla="*/ 858114 h 1590675"/>
              <a:gd name="connsiteX1474" fmla="*/ 1471517 w 1933575"/>
              <a:gd name="connsiteY1474" fmla="*/ 880974 h 1590675"/>
              <a:gd name="connsiteX1475" fmla="*/ 749999 w 1933575"/>
              <a:gd name="connsiteY1475" fmla="*/ 343955 h 1590675"/>
              <a:gd name="connsiteX1476" fmla="*/ 726186 w 1933575"/>
              <a:gd name="connsiteY1476" fmla="*/ 366434 h 1590675"/>
              <a:gd name="connsiteX1477" fmla="*/ 704088 w 1933575"/>
              <a:gd name="connsiteY1477" fmla="*/ 342240 h 1590675"/>
              <a:gd name="connsiteX1478" fmla="*/ 727234 w 1933575"/>
              <a:gd name="connsiteY1478" fmla="*/ 320523 h 1590675"/>
              <a:gd name="connsiteX1479" fmla="*/ 749999 w 1933575"/>
              <a:gd name="connsiteY1479" fmla="*/ 343955 h 1590675"/>
              <a:gd name="connsiteX1480" fmla="*/ 1696593 w 1933575"/>
              <a:gd name="connsiteY1480" fmla="*/ 1354938 h 1590675"/>
              <a:gd name="connsiteX1481" fmla="*/ 1673828 w 1933575"/>
              <a:gd name="connsiteY1481" fmla="*/ 1332459 h 1590675"/>
              <a:gd name="connsiteX1482" fmla="*/ 1696593 w 1933575"/>
              <a:gd name="connsiteY1482" fmla="*/ 1310076 h 1590675"/>
              <a:gd name="connsiteX1483" fmla="*/ 1718691 w 1933575"/>
              <a:gd name="connsiteY1483" fmla="*/ 1331793 h 1590675"/>
              <a:gd name="connsiteX1484" fmla="*/ 1696593 w 1933575"/>
              <a:gd name="connsiteY1484" fmla="*/ 1354938 h 1590675"/>
              <a:gd name="connsiteX1485" fmla="*/ 1383316 w 1933575"/>
              <a:gd name="connsiteY1485" fmla="*/ 764579 h 1590675"/>
              <a:gd name="connsiteX1486" fmla="*/ 1405795 w 1933575"/>
              <a:gd name="connsiteY1486" fmla="*/ 787344 h 1590675"/>
              <a:gd name="connsiteX1487" fmla="*/ 1383792 w 1933575"/>
              <a:gd name="connsiteY1487" fmla="*/ 809156 h 1590675"/>
              <a:gd name="connsiteX1488" fmla="*/ 1361313 w 1933575"/>
              <a:gd name="connsiteY1488" fmla="*/ 786391 h 1590675"/>
              <a:gd name="connsiteX1489" fmla="*/ 1383316 w 1933575"/>
              <a:gd name="connsiteY1489" fmla="*/ 764579 h 1590675"/>
              <a:gd name="connsiteX1490" fmla="*/ 807053 w 1933575"/>
              <a:gd name="connsiteY1490" fmla="*/ 335192 h 1590675"/>
              <a:gd name="connsiteX1491" fmla="*/ 829056 w 1933575"/>
              <a:gd name="connsiteY1491" fmla="*/ 358433 h 1590675"/>
              <a:gd name="connsiteX1492" fmla="*/ 805529 w 1933575"/>
              <a:gd name="connsiteY1492" fmla="*/ 380054 h 1590675"/>
              <a:gd name="connsiteX1493" fmla="*/ 784193 w 1933575"/>
              <a:gd name="connsiteY1493" fmla="*/ 357576 h 1590675"/>
              <a:gd name="connsiteX1494" fmla="*/ 807053 w 1933575"/>
              <a:gd name="connsiteY1494" fmla="*/ 335192 h 1590675"/>
              <a:gd name="connsiteX1495" fmla="*/ 1053465 w 1933575"/>
              <a:gd name="connsiteY1495" fmla="*/ 479496 h 1590675"/>
              <a:gd name="connsiteX1496" fmla="*/ 1030891 w 1933575"/>
              <a:gd name="connsiteY1496" fmla="*/ 502165 h 1590675"/>
              <a:gd name="connsiteX1497" fmla="*/ 1008888 w 1933575"/>
              <a:gd name="connsiteY1497" fmla="*/ 480258 h 1590675"/>
              <a:gd name="connsiteX1498" fmla="*/ 1031462 w 1933575"/>
              <a:gd name="connsiteY1498" fmla="*/ 457588 h 1590675"/>
              <a:gd name="connsiteX1499" fmla="*/ 1053465 w 1933575"/>
              <a:gd name="connsiteY1499" fmla="*/ 479496 h 1590675"/>
              <a:gd name="connsiteX1500" fmla="*/ 1602010 w 1933575"/>
              <a:gd name="connsiteY1500" fmla="*/ 1064997 h 1590675"/>
              <a:gd name="connsiteX1501" fmla="*/ 1580769 w 1933575"/>
              <a:gd name="connsiteY1501" fmla="*/ 1087667 h 1590675"/>
              <a:gd name="connsiteX1502" fmla="*/ 1557433 w 1933575"/>
              <a:gd name="connsiteY1502" fmla="*/ 1065759 h 1590675"/>
              <a:gd name="connsiteX1503" fmla="*/ 1580007 w 1933575"/>
              <a:gd name="connsiteY1503" fmla="*/ 1043090 h 1590675"/>
              <a:gd name="connsiteX1504" fmla="*/ 1602010 w 1933575"/>
              <a:gd name="connsiteY1504" fmla="*/ 1064997 h 1590675"/>
              <a:gd name="connsiteX1505" fmla="*/ 1198340 w 1933575"/>
              <a:gd name="connsiteY1505" fmla="*/ 584747 h 1590675"/>
              <a:gd name="connsiteX1506" fmla="*/ 1175671 w 1933575"/>
              <a:gd name="connsiteY1506" fmla="*/ 607321 h 1590675"/>
              <a:gd name="connsiteX1507" fmla="*/ 1153859 w 1933575"/>
              <a:gd name="connsiteY1507" fmla="*/ 585318 h 1590675"/>
              <a:gd name="connsiteX1508" fmla="*/ 1176528 w 1933575"/>
              <a:gd name="connsiteY1508" fmla="*/ 562744 h 1590675"/>
              <a:gd name="connsiteX1509" fmla="*/ 1198340 w 1933575"/>
              <a:gd name="connsiteY1509" fmla="*/ 584747 h 1590675"/>
              <a:gd name="connsiteX1510" fmla="*/ 1747838 w 1933575"/>
              <a:gd name="connsiteY1510" fmla="*/ 1480668 h 1590675"/>
              <a:gd name="connsiteX1511" fmla="*/ 1769840 w 1933575"/>
              <a:gd name="connsiteY1511" fmla="*/ 1503909 h 1590675"/>
              <a:gd name="connsiteX1512" fmla="*/ 1746314 w 1933575"/>
              <a:gd name="connsiteY1512" fmla="*/ 1525531 h 1590675"/>
              <a:gd name="connsiteX1513" fmla="*/ 1724978 w 1933575"/>
              <a:gd name="connsiteY1513" fmla="*/ 1503052 h 1590675"/>
              <a:gd name="connsiteX1514" fmla="*/ 1747838 w 1933575"/>
              <a:gd name="connsiteY1514" fmla="*/ 1480668 h 1590675"/>
              <a:gd name="connsiteX1515" fmla="*/ 1666399 w 1933575"/>
              <a:gd name="connsiteY1515" fmla="*/ 1160247 h 1590675"/>
              <a:gd name="connsiteX1516" fmla="*/ 1643729 w 1933575"/>
              <a:gd name="connsiteY1516" fmla="*/ 1180440 h 1590675"/>
              <a:gd name="connsiteX1517" fmla="*/ 1623917 w 1933575"/>
              <a:gd name="connsiteY1517" fmla="*/ 1157485 h 1590675"/>
              <a:gd name="connsiteX1518" fmla="*/ 1645825 w 1933575"/>
              <a:gd name="connsiteY1518" fmla="*/ 1137959 h 1590675"/>
              <a:gd name="connsiteX1519" fmla="*/ 1666399 w 1933575"/>
              <a:gd name="connsiteY1519" fmla="*/ 1160247 h 1590675"/>
              <a:gd name="connsiteX1520" fmla="*/ 1342358 w 1933575"/>
              <a:gd name="connsiteY1520" fmla="*/ 693332 h 1590675"/>
              <a:gd name="connsiteX1521" fmla="*/ 1320356 w 1933575"/>
              <a:gd name="connsiteY1521" fmla="*/ 714287 h 1590675"/>
              <a:gd name="connsiteX1522" fmla="*/ 1299686 w 1933575"/>
              <a:gd name="connsiteY1522" fmla="*/ 691998 h 1590675"/>
              <a:gd name="connsiteX1523" fmla="*/ 1320927 w 1933575"/>
              <a:gd name="connsiteY1523" fmla="*/ 671710 h 1590675"/>
              <a:gd name="connsiteX1524" fmla="*/ 1342358 w 1933575"/>
              <a:gd name="connsiteY1524" fmla="*/ 693332 h 1590675"/>
              <a:gd name="connsiteX1525" fmla="*/ 367094 w 1933575"/>
              <a:gd name="connsiteY1525" fmla="*/ 195460 h 1590675"/>
              <a:gd name="connsiteX1526" fmla="*/ 346996 w 1933575"/>
              <a:gd name="connsiteY1526" fmla="*/ 216510 h 1590675"/>
              <a:gd name="connsiteX1527" fmla="*/ 325184 w 1933575"/>
              <a:gd name="connsiteY1527" fmla="*/ 195651 h 1590675"/>
              <a:gd name="connsiteX1528" fmla="*/ 346710 w 1933575"/>
              <a:gd name="connsiteY1528" fmla="*/ 174600 h 1590675"/>
              <a:gd name="connsiteX1529" fmla="*/ 367094 w 1933575"/>
              <a:gd name="connsiteY1529" fmla="*/ 195460 h 1590675"/>
              <a:gd name="connsiteX1530" fmla="*/ 446723 w 1933575"/>
              <a:gd name="connsiteY1530" fmla="*/ 210510 h 1590675"/>
              <a:gd name="connsiteX1531" fmla="*/ 424339 w 1933575"/>
              <a:gd name="connsiteY1531" fmla="*/ 230703 h 1590675"/>
              <a:gd name="connsiteX1532" fmla="*/ 404813 w 1933575"/>
              <a:gd name="connsiteY1532" fmla="*/ 209081 h 1590675"/>
              <a:gd name="connsiteX1533" fmla="*/ 427196 w 1933575"/>
              <a:gd name="connsiteY1533" fmla="*/ 188888 h 1590675"/>
              <a:gd name="connsiteX1534" fmla="*/ 446723 w 1933575"/>
              <a:gd name="connsiteY1534" fmla="*/ 210510 h 1590675"/>
              <a:gd name="connsiteX1535" fmla="*/ 526066 w 1933575"/>
              <a:gd name="connsiteY1535" fmla="*/ 223845 h 1590675"/>
              <a:gd name="connsiteX1536" fmla="*/ 505873 w 1933575"/>
              <a:gd name="connsiteY1536" fmla="*/ 244704 h 1590675"/>
              <a:gd name="connsiteX1537" fmla="*/ 484632 w 1933575"/>
              <a:gd name="connsiteY1537" fmla="*/ 223463 h 1590675"/>
              <a:gd name="connsiteX1538" fmla="*/ 505492 w 1933575"/>
              <a:gd name="connsiteY1538" fmla="*/ 203270 h 1590675"/>
              <a:gd name="connsiteX1539" fmla="*/ 526066 w 1933575"/>
              <a:gd name="connsiteY1539" fmla="*/ 223845 h 1590675"/>
              <a:gd name="connsiteX1540" fmla="*/ 266033 w 1933575"/>
              <a:gd name="connsiteY1540" fmla="*/ 160694 h 1590675"/>
              <a:gd name="connsiteX1541" fmla="*/ 287274 w 1933575"/>
              <a:gd name="connsiteY1541" fmla="*/ 180506 h 1590675"/>
              <a:gd name="connsiteX1542" fmla="*/ 266414 w 1933575"/>
              <a:gd name="connsiteY1542" fmla="*/ 202128 h 1590675"/>
              <a:gd name="connsiteX1543" fmla="*/ 245840 w 1933575"/>
              <a:gd name="connsiteY1543" fmla="*/ 181649 h 1590675"/>
              <a:gd name="connsiteX1544" fmla="*/ 266033 w 1933575"/>
              <a:gd name="connsiteY1544" fmla="*/ 160694 h 1590675"/>
              <a:gd name="connsiteX1545" fmla="*/ 886206 w 1933575"/>
              <a:gd name="connsiteY1545" fmla="*/ 350908 h 1590675"/>
              <a:gd name="connsiteX1546" fmla="*/ 907161 w 1933575"/>
              <a:gd name="connsiteY1546" fmla="*/ 372530 h 1590675"/>
              <a:gd name="connsiteX1547" fmla="*/ 886206 w 1933575"/>
              <a:gd name="connsiteY1547" fmla="*/ 392818 h 1590675"/>
              <a:gd name="connsiteX1548" fmla="*/ 865251 w 1933575"/>
              <a:gd name="connsiteY1548" fmla="*/ 371196 h 1590675"/>
              <a:gd name="connsiteX1549" fmla="*/ 886206 w 1933575"/>
              <a:gd name="connsiteY1549" fmla="*/ 350908 h 1590675"/>
              <a:gd name="connsiteX1550" fmla="*/ 1110139 w 1933575"/>
              <a:gd name="connsiteY1550" fmla="*/ 473780 h 1590675"/>
              <a:gd name="connsiteX1551" fmla="*/ 1131094 w 1933575"/>
              <a:gd name="connsiteY1551" fmla="*/ 493878 h 1590675"/>
              <a:gd name="connsiteX1552" fmla="*/ 1110710 w 1933575"/>
              <a:gd name="connsiteY1552" fmla="*/ 514452 h 1590675"/>
              <a:gd name="connsiteX1553" fmla="*/ 1090517 w 1933575"/>
              <a:gd name="connsiteY1553" fmla="*/ 495117 h 1590675"/>
              <a:gd name="connsiteX1554" fmla="*/ 1110139 w 1933575"/>
              <a:gd name="connsiteY1554" fmla="*/ 473780 h 1590675"/>
              <a:gd name="connsiteX1555" fmla="*/ 186404 w 1933575"/>
              <a:gd name="connsiteY1555" fmla="*/ 146883 h 1590675"/>
              <a:gd name="connsiteX1556" fmla="*/ 207359 w 1933575"/>
              <a:gd name="connsiteY1556" fmla="*/ 166980 h 1590675"/>
              <a:gd name="connsiteX1557" fmla="*/ 186976 w 1933575"/>
              <a:gd name="connsiteY1557" fmla="*/ 187554 h 1590675"/>
              <a:gd name="connsiteX1558" fmla="*/ 166783 w 1933575"/>
              <a:gd name="connsiteY1558" fmla="*/ 168219 h 1590675"/>
              <a:gd name="connsiteX1559" fmla="*/ 186404 w 1933575"/>
              <a:gd name="connsiteY1559" fmla="*/ 146883 h 1590675"/>
              <a:gd name="connsiteX1560" fmla="*/ 564642 w 1933575"/>
              <a:gd name="connsiteY1560" fmla="*/ 237084 h 1590675"/>
              <a:gd name="connsiteX1561" fmla="*/ 586454 w 1933575"/>
              <a:gd name="connsiteY1561" fmla="*/ 217939 h 1590675"/>
              <a:gd name="connsiteX1562" fmla="*/ 605314 w 1933575"/>
              <a:gd name="connsiteY1562" fmla="*/ 238704 h 1590675"/>
              <a:gd name="connsiteX1563" fmla="*/ 584168 w 1933575"/>
              <a:gd name="connsiteY1563" fmla="*/ 258611 h 1590675"/>
              <a:gd name="connsiteX1564" fmla="*/ 564642 w 1933575"/>
              <a:gd name="connsiteY1564" fmla="*/ 237084 h 1590675"/>
              <a:gd name="connsiteX1565" fmla="*/ 1275683 w 1933575"/>
              <a:gd name="connsiteY1565" fmla="*/ 599511 h 1590675"/>
              <a:gd name="connsiteX1566" fmla="*/ 1254633 w 1933575"/>
              <a:gd name="connsiteY1566" fmla="*/ 619227 h 1590675"/>
              <a:gd name="connsiteX1567" fmla="*/ 1235678 w 1933575"/>
              <a:gd name="connsiteY1567" fmla="*/ 598844 h 1590675"/>
              <a:gd name="connsiteX1568" fmla="*/ 1256728 w 1933575"/>
              <a:gd name="connsiteY1568" fmla="*/ 579127 h 1590675"/>
              <a:gd name="connsiteX1569" fmla="*/ 1275683 w 1933575"/>
              <a:gd name="connsiteY1569" fmla="*/ 599511 h 1590675"/>
              <a:gd name="connsiteX1570" fmla="*/ 1730597 w 1933575"/>
              <a:gd name="connsiteY1570" fmla="*/ 1252735 h 1590675"/>
              <a:gd name="connsiteX1571" fmla="*/ 1711357 w 1933575"/>
              <a:gd name="connsiteY1571" fmla="*/ 1273119 h 1590675"/>
              <a:gd name="connsiteX1572" fmla="*/ 1690211 w 1933575"/>
              <a:gd name="connsiteY1572" fmla="*/ 1253211 h 1590675"/>
              <a:gd name="connsiteX1573" fmla="*/ 1710881 w 1933575"/>
              <a:gd name="connsiteY1573" fmla="*/ 1232828 h 1590675"/>
              <a:gd name="connsiteX1574" fmla="*/ 1730597 w 1933575"/>
              <a:gd name="connsiteY1574" fmla="*/ 1252735 h 1590675"/>
              <a:gd name="connsiteX1575" fmla="*/ 1762220 w 1933575"/>
              <a:gd name="connsiteY1575" fmla="*/ 1443806 h 1590675"/>
              <a:gd name="connsiteX1576" fmla="*/ 1741265 w 1933575"/>
              <a:gd name="connsiteY1576" fmla="*/ 1423709 h 1590675"/>
              <a:gd name="connsiteX1577" fmla="*/ 1761649 w 1933575"/>
              <a:gd name="connsiteY1577" fmla="*/ 1403135 h 1590675"/>
              <a:gd name="connsiteX1578" fmla="*/ 1781842 w 1933575"/>
              <a:gd name="connsiteY1578" fmla="*/ 1422471 h 1590675"/>
              <a:gd name="connsiteX1579" fmla="*/ 1762220 w 1933575"/>
              <a:gd name="connsiteY1579" fmla="*/ 1443806 h 1590675"/>
              <a:gd name="connsiteX1580" fmla="*/ 985742 w 1933575"/>
              <a:gd name="connsiteY1580" fmla="*/ 386151 h 1590675"/>
              <a:gd name="connsiteX1581" fmla="*/ 966121 w 1933575"/>
              <a:gd name="connsiteY1581" fmla="*/ 405962 h 1590675"/>
              <a:gd name="connsiteX1582" fmla="*/ 945928 w 1933575"/>
              <a:gd name="connsiteY1582" fmla="*/ 385293 h 1590675"/>
              <a:gd name="connsiteX1583" fmla="*/ 966311 w 1933575"/>
              <a:gd name="connsiteY1583" fmla="*/ 366148 h 1590675"/>
              <a:gd name="connsiteX1584" fmla="*/ 985742 w 1933575"/>
              <a:gd name="connsiteY1584" fmla="*/ 386151 h 1590675"/>
              <a:gd name="connsiteX1585" fmla="*/ 665131 w 1933575"/>
              <a:gd name="connsiteY1585" fmla="*/ 229750 h 1590675"/>
              <a:gd name="connsiteX1586" fmla="*/ 684467 w 1933575"/>
              <a:gd name="connsiteY1586" fmla="*/ 249943 h 1590675"/>
              <a:gd name="connsiteX1587" fmla="*/ 663226 w 1933575"/>
              <a:gd name="connsiteY1587" fmla="*/ 269660 h 1590675"/>
              <a:gd name="connsiteX1588" fmla="*/ 644557 w 1933575"/>
              <a:gd name="connsiteY1588" fmla="*/ 248800 h 1590675"/>
              <a:gd name="connsiteX1589" fmla="*/ 665131 w 1933575"/>
              <a:gd name="connsiteY1589" fmla="*/ 229750 h 1590675"/>
              <a:gd name="connsiteX1590" fmla="*/ 1793939 w 1933575"/>
              <a:gd name="connsiteY1590" fmla="*/ 1590587 h 1590675"/>
              <a:gd name="connsiteX1591" fmla="*/ 1813274 w 1933575"/>
              <a:gd name="connsiteY1591" fmla="*/ 1576966 h 1590675"/>
              <a:gd name="connsiteX1592" fmla="*/ 1831562 w 1933575"/>
              <a:gd name="connsiteY1592" fmla="*/ 1590587 h 1590675"/>
              <a:gd name="connsiteX1593" fmla="*/ 1793939 w 1933575"/>
              <a:gd name="connsiteY1593" fmla="*/ 1590587 h 1590675"/>
              <a:gd name="connsiteX1594" fmla="*/ 1548384 w 1933575"/>
              <a:gd name="connsiteY1594" fmla="*/ 895262 h 1590675"/>
              <a:gd name="connsiteX1595" fmla="*/ 1528096 w 1933575"/>
              <a:gd name="connsiteY1595" fmla="*/ 914597 h 1590675"/>
              <a:gd name="connsiteX1596" fmla="*/ 1508760 w 1933575"/>
              <a:gd name="connsiteY1596" fmla="*/ 894309 h 1590675"/>
              <a:gd name="connsiteX1597" fmla="*/ 1529048 w 1933575"/>
              <a:gd name="connsiteY1597" fmla="*/ 874973 h 1590675"/>
              <a:gd name="connsiteX1598" fmla="*/ 1548384 w 1933575"/>
              <a:gd name="connsiteY1598" fmla="*/ 895262 h 1590675"/>
              <a:gd name="connsiteX1599" fmla="*/ 130207 w 1933575"/>
              <a:gd name="connsiteY1599" fmla="*/ 153455 h 1590675"/>
              <a:gd name="connsiteX1600" fmla="*/ 110204 w 1933575"/>
              <a:gd name="connsiteY1600" fmla="*/ 172981 h 1590675"/>
              <a:gd name="connsiteX1601" fmla="*/ 90392 w 1933575"/>
              <a:gd name="connsiteY1601" fmla="*/ 151931 h 1590675"/>
              <a:gd name="connsiteX1602" fmla="*/ 111062 w 1933575"/>
              <a:gd name="connsiteY1602" fmla="*/ 133167 h 1590675"/>
              <a:gd name="connsiteX1603" fmla="*/ 130207 w 1933575"/>
              <a:gd name="connsiteY1603" fmla="*/ 153455 h 1590675"/>
              <a:gd name="connsiteX1604" fmla="*/ 1416939 w 1933575"/>
              <a:gd name="connsiteY1604" fmla="*/ 706953 h 1590675"/>
              <a:gd name="connsiteX1605" fmla="*/ 1398175 w 1933575"/>
              <a:gd name="connsiteY1605" fmla="*/ 726384 h 1590675"/>
              <a:gd name="connsiteX1606" fmla="*/ 1378744 w 1933575"/>
              <a:gd name="connsiteY1606" fmla="*/ 707619 h 1590675"/>
              <a:gd name="connsiteX1607" fmla="*/ 1397508 w 1933575"/>
              <a:gd name="connsiteY1607" fmla="*/ 688188 h 1590675"/>
              <a:gd name="connsiteX1608" fmla="*/ 1416939 w 1933575"/>
              <a:gd name="connsiteY1608" fmla="*/ 706953 h 1590675"/>
              <a:gd name="connsiteX1609" fmla="*/ 1482852 w 1933575"/>
              <a:gd name="connsiteY1609" fmla="*/ 800393 h 1590675"/>
              <a:gd name="connsiteX1610" fmla="*/ 1463421 w 1933575"/>
              <a:gd name="connsiteY1610" fmla="*/ 820681 h 1590675"/>
              <a:gd name="connsiteX1611" fmla="*/ 1443609 w 1933575"/>
              <a:gd name="connsiteY1611" fmla="*/ 800869 h 1590675"/>
              <a:gd name="connsiteX1612" fmla="*/ 1462183 w 1933575"/>
              <a:gd name="connsiteY1612" fmla="*/ 781438 h 1590675"/>
              <a:gd name="connsiteX1613" fmla="*/ 1482852 w 1933575"/>
              <a:gd name="connsiteY1613" fmla="*/ 800393 h 1590675"/>
              <a:gd name="connsiteX1614" fmla="*/ 1593532 w 1933575"/>
              <a:gd name="connsiteY1614" fmla="*/ 1005466 h 1590675"/>
              <a:gd name="connsiteX1615" fmla="*/ 1574197 w 1933575"/>
              <a:gd name="connsiteY1615" fmla="*/ 985083 h 1590675"/>
              <a:gd name="connsiteX1616" fmla="*/ 1594866 w 1933575"/>
              <a:gd name="connsiteY1616" fmla="*/ 966223 h 1590675"/>
              <a:gd name="connsiteX1617" fmla="*/ 1613440 w 1933575"/>
              <a:gd name="connsiteY1617" fmla="*/ 985749 h 1590675"/>
              <a:gd name="connsiteX1618" fmla="*/ 1593532 w 1933575"/>
              <a:gd name="connsiteY1618" fmla="*/ 1005466 h 1590675"/>
              <a:gd name="connsiteX1619" fmla="*/ 50006 w 1933575"/>
              <a:gd name="connsiteY1619" fmla="*/ 138786 h 1590675"/>
              <a:gd name="connsiteX1620" fmla="*/ 31052 w 1933575"/>
              <a:gd name="connsiteY1620" fmla="*/ 158122 h 1590675"/>
              <a:gd name="connsiteX1621" fmla="*/ 11335 w 1933575"/>
              <a:gd name="connsiteY1621" fmla="*/ 138120 h 1590675"/>
              <a:gd name="connsiteX1622" fmla="*/ 31052 w 1933575"/>
              <a:gd name="connsiteY1622" fmla="*/ 119451 h 1590675"/>
              <a:gd name="connsiteX1623" fmla="*/ 50006 w 1933575"/>
              <a:gd name="connsiteY1623" fmla="*/ 138786 h 1590675"/>
              <a:gd name="connsiteX1624" fmla="*/ 760762 w 1933575"/>
              <a:gd name="connsiteY1624" fmla="*/ 263278 h 1590675"/>
              <a:gd name="connsiteX1625" fmla="*/ 741045 w 1933575"/>
              <a:gd name="connsiteY1625" fmla="*/ 283376 h 1590675"/>
              <a:gd name="connsiteX1626" fmla="*/ 721614 w 1933575"/>
              <a:gd name="connsiteY1626" fmla="*/ 264421 h 1590675"/>
              <a:gd name="connsiteX1627" fmla="*/ 741331 w 1933575"/>
              <a:gd name="connsiteY1627" fmla="*/ 244323 h 1590675"/>
              <a:gd name="connsiteX1628" fmla="*/ 760762 w 1933575"/>
              <a:gd name="connsiteY1628" fmla="*/ 263278 h 1590675"/>
              <a:gd name="connsiteX1629" fmla="*/ 1678400 w 1933575"/>
              <a:gd name="connsiteY1629" fmla="*/ 1079952 h 1590675"/>
              <a:gd name="connsiteX1630" fmla="*/ 1658969 w 1933575"/>
              <a:gd name="connsiteY1630" fmla="*/ 1098716 h 1590675"/>
              <a:gd name="connsiteX1631" fmla="*/ 1640205 w 1933575"/>
              <a:gd name="connsiteY1631" fmla="*/ 1079285 h 1590675"/>
              <a:gd name="connsiteX1632" fmla="*/ 1659636 w 1933575"/>
              <a:gd name="connsiteY1632" fmla="*/ 1060521 h 1590675"/>
              <a:gd name="connsiteX1633" fmla="*/ 1678400 w 1933575"/>
              <a:gd name="connsiteY1633" fmla="*/ 1079952 h 1590675"/>
              <a:gd name="connsiteX1634" fmla="*/ 1827371 w 1933575"/>
              <a:gd name="connsiteY1634" fmla="*/ 1498766 h 1590675"/>
              <a:gd name="connsiteX1635" fmla="*/ 1845278 w 1933575"/>
              <a:gd name="connsiteY1635" fmla="*/ 1518959 h 1590675"/>
              <a:gd name="connsiteX1636" fmla="*/ 1825943 w 1933575"/>
              <a:gd name="connsiteY1636" fmla="*/ 1535532 h 1590675"/>
              <a:gd name="connsiteX1637" fmla="*/ 1808702 w 1933575"/>
              <a:gd name="connsiteY1637" fmla="*/ 1515435 h 1590675"/>
              <a:gd name="connsiteX1638" fmla="*/ 1827371 w 1933575"/>
              <a:gd name="connsiteY1638" fmla="*/ 1498766 h 1590675"/>
              <a:gd name="connsiteX1639" fmla="*/ 1775270 w 1933575"/>
              <a:gd name="connsiteY1639" fmla="*/ 1365606 h 1590675"/>
              <a:gd name="connsiteX1640" fmla="*/ 1756982 w 1933575"/>
              <a:gd name="connsiteY1640" fmla="*/ 1345889 h 1590675"/>
              <a:gd name="connsiteX1641" fmla="*/ 1776984 w 1933575"/>
              <a:gd name="connsiteY1641" fmla="*/ 1328078 h 1590675"/>
              <a:gd name="connsiteX1642" fmla="*/ 1794510 w 1933575"/>
              <a:gd name="connsiteY1642" fmla="*/ 1346937 h 1590675"/>
              <a:gd name="connsiteX1643" fmla="*/ 1775270 w 1933575"/>
              <a:gd name="connsiteY1643" fmla="*/ 1365606 h 1590675"/>
              <a:gd name="connsiteX1644" fmla="*/ 1189673 w 1933575"/>
              <a:gd name="connsiteY1644" fmla="*/ 489402 h 1590675"/>
              <a:gd name="connsiteX1645" fmla="*/ 1209199 w 1933575"/>
              <a:gd name="connsiteY1645" fmla="*/ 507880 h 1590675"/>
              <a:gd name="connsiteX1646" fmla="*/ 1190339 w 1933575"/>
              <a:gd name="connsiteY1646" fmla="*/ 526930 h 1590675"/>
              <a:gd name="connsiteX1647" fmla="*/ 1171670 w 1933575"/>
              <a:gd name="connsiteY1647" fmla="*/ 509213 h 1590675"/>
              <a:gd name="connsiteX1648" fmla="*/ 1189673 w 1933575"/>
              <a:gd name="connsiteY1648" fmla="*/ 489402 h 1590675"/>
              <a:gd name="connsiteX1649" fmla="*/ 1044797 w 1933575"/>
              <a:gd name="connsiteY1649" fmla="*/ 381769 h 1590675"/>
              <a:gd name="connsiteX1650" fmla="*/ 1063752 w 1933575"/>
              <a:gd name="connsiteY1650" fmla="*/ 401010 h 1590675"/>
              <a:gd name="connsiteX1651" fmla="*/ 1045274 w 1933575"/>
              <a:gd name="connsiteY1651" fmla="*/ 418631 h 1590675"/>
              <a:gd name="connsiteX1652" fmla="*/ 1026986 w 1933575"/>
              <a:gd name="connsiteY1652" fmla="*/ 399486 h 1590675"/>
              <a:gd name="connsiteX1653" fmla="*/ 1044797 w 1933575"/>
              <a:gd name="connsiteY1653" fmla="*/ 381769 h 1590675"/>
              <a:gd name="connsiteX1654" fmla="*/ 838962 w 1933575"/>
              <a:gd name="connsiteY1654" fmla="*/ 277851 h 1590675"/>
              <a:gd name="connsiteX1655" fmla="*/ 821436 w 1933575"/>
              <a:gd name="connsiteY1655" fmla="*/ 296139 h 1590675"/>
              <a:gd name="connsiteX1656" fmla="*/ 802767 w 1933575"/>
              <a:gd name="connsiteY1656" fmla="*/ 277756 h 1590675"/>
              <a:gd name="connsiteX1657" fmla="*/ 820769 w 1933575"/>
              <a:gd name="connsiteY1657" fmla="*/ 260230 h 1590675"/>
              <a:gd name="connsiteX1658" fmla="*/ 838962 w 1933575"/>
              <a:gd name="connsiteY1658" fmla="*/ 277851 h 1590675"/>
              <a:gd name="connsiteX1659" fmla="*/ 899636 w 1933575"/>
              <a:gd name="connsiteY1659" fmla="*/ 274994 h 1590675"/>
              <a:gd name="connsiteX1660" fmla="*/ 917353 w 1933575"/>
              <a:gd name="connsiteY1660" fmla="*/ 291567 h 1590675"/>
              <a:gd name="connsiteX1661" fmla="*/ 901065 w 1933575"/>
              <a:gd name="connsiteY1661" fmla="*/ 309093 h 1590675"/>
              <a:gd name="connsiteX1662" fmla="*/ 883444 w 1933575"/>
              <a:gd name="connsiteY1662" fmla="*/ 292901 h 1590675"/>
              <a:gd name="connsiteX1663" fmla="*/ 899636 w 1933575"/>
              <a:gd name="connsiteY1663" fmla="*/ 274994 h 1590675"/>
              <a:gd name="connsiteX1664" fmla="*/ 1706975 w 1933575"/>
              <a:gd name="connsiteY1664" fmla="*/ 1173582 h 1590675"/>
              <a:gd name="connsiteX1665" fmla="*/ 1726121 w 1933575"/>
              <a:gd name="connsiteY1665" fmla="*/ 1155961 h 1590675"/>
              <a:gd name="connsiteX1666" fmla="*/ 1741932 w 1933575"/>
              <a:gd name="connsiteY1666" fmla="*/ 1175297 h 1590675"/>
              <a:gd name="connsiteX1667" fmla="*/ 1723835 w 1933575"/>
              <a:gd name="connsiteY1667" fmla="*/ 1190918 h 1590675"/>
              <a:gd name="connsiteX1668" fmla="*/ 1706975 w 1933575"/>
              <a:gd name="connsiteY1668" fmla="*/ 1173582 h 1590675"/>
              <a:gd name="connsiteX1669" fmla="*/ 1332643 w 1933575"/>
              <a:gd name="connsiteY1669" fmla="*/ 595701 h 1590675"/>
              <a:gd name="connsiteX1670" fmla="*/ 1349788 w 1933575"/>
              <a:gd name="connsiteY1670" fmla="*/ 613988 h 1590675"/>
              <a:gd name="connsiteX1671" fmla="*/ 1331405 w 1933575"/>
              <a:gd name="connsiteY1671" fmla="*/ 630848 h 1590675"/>
              <a:gd name="connsiteX1672" fmla="*/ 1314926 w 1933575"/>
              <a:gd name="connsiteY1672" fmla="*/ 613512 h 1590675"/>
              <a:gd name="connsiteX1673" fmla="*/ 1332643 w 1933575"/>
              <a:gd name="connsiteY1673" fmla="*/ 595701 h 1590675"/>
              <a:gd name="connsiteX1674" fmla="*/ 1808607 w 1933575"/>
              <a:gd name="connsiteY1674" fmla="*/ 1270833 h 1590675"/>
              <a:gd name="connsiteX1675" fmla="*/ 1789557 w 1933575"/>
              <a:gd name="connsiteY1675" fmla="*/ 1282834 h 1590675"/>
              <a:gd name="connsiteX1676" fmla="*/ 1773936 w 1933575"/>
              <a:gd name="connsiteY1676" fmla="*/ 1266832 h 1590675"/>
              <a:gd name="connsiteX1677" fmla="*/ 1790319 w 1933575"/>
              <a:gd name="connsiteY1677" fmla="*/ 1251497 h 1590675"/>
              <a:gd name="connsiteX1678" fmla="*/ 1808798 w 1933575"/>
              <a:gd name="connsiteY1678" fmla="*/ 1264355 h 1590675"/>
              <a:gd name="connsiteX1679" fmla="*/ 1808607 w 1933575"/>
              <a:gd name="connsiteY1679" fmla="*/ 1270833 h 1590675"/>
              <a:gd name="connsiteX1680" fmla="*/ 1860137 w 1933575"/>
              <a:gd name="connsiteY1680" fmla="*/ 1440854 h 1590675"/>
              <a:gd name="connsiteX1681" fmla="*/ 1841468 w 1933575"/>
              <a:gd name="connsiteY1681" fmla="*/ 1453808 h 1590675"/>
              <a:gd name="connsiteX1682" fmla="*/ 1824704 w 1933575"/>
              <a:gd name="connsiteY1682" fmla="*/ 1437044 h 1590675"/>
              <a:gd name="connsiteX1683" fmla="*/ 1841373 w 1933575"/>
              <a:gd name="connsiteY1683" fmla="*/ 1421709 h 1590675"/>
              <a:gd name="connsiteX1684" fmla="*/ 1860137 w 1933575"/>
              <a:gd name="connsiteY1684" fmla="*/ 1434377 h 1590675"/>
              <a:gd name="connsiteX1685" fmla="*/ 1860137 w 1933575"/>
              <a:gd name="connsiteY1685" fmla="*/ 1440854 h 1590675"/>
              <a:gd name="connsiteX1686" fmla="*/ 1143953 w 1933575"/>
              <a:gd name="connsiteY1686" fmla="*/ 417678 h 1590675"/>
              <a:gd name="connsiteX1687" fmla="*/ 1125284 w 1933575"/>
              <a:gd name="connsiteY1687" fmla="*/ 430632 h 1590675"/>
              <a:gd name="connsiteX1688" fmla="*/ 1108520 w 1933575"/>
              <a:gd name="connsiteY1688" fmla="*/ 413868 h 1590675"/>
              <a:gd name="connsiteX1689" fmla="*/ 1125188 w 1933575"/>
              <a:gd name="connsiteY1689" fmla="*/ 398533 h 1590675"/>
              <a:gd name="connsiteX1690" fmla="*/ 1143953 w 1933575"/>
              <a:gd name="connsiteY1690" fmla="*/ 411201 h 1590675"/>
              <a:gd name="connsiteX1691" fmla="*/ 1143953 w 1933575"/>
              <a:gd name="connsiteY1691" fmla="*/ 417678 h 1590675"/>
              <a:gd name="connsiteX1692" fmla="*/ 299657 w 1933575"/>
              <a:gd name="connsiteY1692" fmla="*/ 105735 h 1590675"/>
              <a:gd name="connsiteX1693" fmla="*/ 280511 w 1933575"/>
              <a:gd name="connsiteY1693" fmla="*/ 117927 h 1590675"/>
              <a:gd name="connsiteX1694" fmla="*/ 264414 w 1933575"/>
              <a:gd name="connsiteY1694" fmla="*/ 100591 h 1590675"/>
              <a:gd name="connsiteX1695" fmla="*/ 281654 w 1933575"/>
              <a:gd name="connsiteY1695" fmla="*/ 85827 h 1590675"/>
              <a:gd name="connsiteX1696" fmla="*/ 299942 w 1933575"/>
              <a:gd name="connsiteY1696" fmla="*/ 99258 h 1590675"/>
              <a:gd name="connsiteX1697" fmla="*/ 299657 w 1933575"/>
              <a:gd name="connsiteY1697" fmla="*/ 105735 h 1590675"/>
              <a:gd name="connsiteX1698" fmla="*/ 1627156 w 1933575"/>
              <a:gd name="connsiteY1698" fmla="*/ 911645 h 1590675"/>
              <a:gd name="connsiteX1699" fmla="*/ 1608773 w 1933575"/>
              <a:gd name="connsiteY1699" fmla="*/ 925075 h 1590675"/>
              <a:gd name="connsiteX1700" fmla="*/ 1591532 w 1933575"/>
              <a:gd name="connsiteY1700" fmla="*/ 908787 h 1590675"/>
              <a:gd name="connsiteX1701" fmla="*/ 1607820 w 1933575"/>
              <a:gd name="connsiteY1701" fmla="*/ 892976 h 1590675"/>
              <a:gd name="connsiteX1702" fmla="*/ 1626965 w 1933575"/>
              <a:gd name="connsiteY1702" fmla="*/ 905168 h 1590675"/>
              <a:gd name="connsiteX1703" fmla="*/ 1627156 w 1933575"/>
              <a:gd name="connsiteY1703" fmla="*/ 911645 h 1590675"/>
              <a:gd name="connsiteX1704" fmla="*/ 457486 w 1933575"/>
              <a:gd name="connsiteY1704" fmla="*/ 125356 h 1590675"/>
              <a:gd name="connsiteX1705" fmla="*/ 439769 w 1933575"/>
              <a:gd name="connsiteY1705" fmla="*/ 146787 h 1590675"/>
              <a:gd name="connsiteX1706" fmla="*/ 423386 w 1933575"/>
              <a:gd name="connsiteY1706" fmla="*/ 130690 h 1590675"/>
              <a:gd name="connsiteX1707" fmla="*/ 440055 w 1933575"/>
              <a:gd name="connsiteY1707" fmla="*/ 114021 h 1590675"/>
              <a:gd name="connsiteX1708" fmla="*/ 457486 w 1933575"/>
              <a:gd name="connsiteY1708" fmla="*/ 125356 h 1590675"/>
              <a:gd name="connsiteX1709" fmla="*/ 1561624 w 1933575"/>
              <a:gd name="connsiteY1709" fmla="*/ 818871 h 1590675"/>
              <a:gd name="connsiteX1710" fmla="*/ 1542574 w 1933575"/>
              <a:gd name="connsiteY1710" fmla="*/ 831349 h 1590675"/>
              <a:gd name="connsiteX1711" fmla="*/ 1526191 w 1933575"/>
              <a:gd name="connsiteY1711" fmla="*/ 814204 h 1590675"/>
              <a:gd name="connsiteX1712" fmla="*/ 1543241 w 1933575"/>
              <a:gd name="connsiteY1712" fmla="*/ 799250 h 1590675"/>
              <a:gd name="connsiteX1713" fmla="*/ 1561719 w 1933575"/>
              <a:gd name="connsiteY1713" fmla="*/ 812394 h 1590675"/>
              <a:gd name="connsiteX1714" fmla="*/ 1561624 w 1933575"/>
              <a:gd name="connsiteY1714" fmla="*/ 818871 h 1590675"/>
              <a:gd name="connsiteX1715" fmla="*/ 1266920 w 1933575"/>
              <a:gd name="connsiteY1715" fmla="*/ 541218 h 1590675"/>
              <a:gd name="connsiteX1716" fmla="*/ 1254157 w 1933575"/>
              <a:gd name="connsiteY1716" fmla="*/ 522644 h 1590675"/>
              <a:gd name="connsiteX1717" fmla="*/ 1269587 w 1933575"/>
              <a:gd name="connsiteY1717" fmla="*/ 506356 h 1590675"/>
              <a:gd name="connsiteX1718" fmla="*/ 1285589 w 1933575"/>
              <a:gd name="connsiteY1718" fmla="*/ 522072 h 1590675"/>
              <a:gd name="connsiteX1719" fmla="*/ 1273493 w 1933575"/>
              <a:gd name="connsiteY1719" fmla="*/ 541122 h 1590675"/>
              <a:gd name="connsiteX1720" fmla="*/ 1266920 w 1933575"/>
              <a:gd name="connsiteY1720" fmla="*/ 541218 h 1590675"/>
              <a:gd name="connsiteX1721" fmla="*/ 538448 w 1933575"/>
              <a:gd name="connsiteY1721" fmla="*/ 147835 h 1590675"/>
              <a:gd name="connsiteX1722" fmla="*/ 519589 w 1933575"/>
              <a:gd name="connsiteY1722" fmla="*/ 160598 h 1590675"/>
              <a:gd name="connsiteX1723" fmla="*/ 503015 w 1933575"/>
              <a:gd name="connsiteY1723" fmla="*/ 143739 h 1590675"/>
              <a:gd name="connsiteX1724" fmla="*/ 519875 w 1933575"/>
              <a:gd name="connsiteY1724" fmla="*/ 128595 h 1590675"/>
              <a:gd name="connsiteX1725" fmla="*/ 538544 w 1933575"/>
              <a:gd name="connsiteY1725" fmla="*/ 141453 h 1590675"/>
              <a:gd name="connsiteX1726" fmla="*/ 538448 w 1933575"/>
              <a:gd name="connsiteY1726" fmla="*/ 147835 h 1590675"/>
              <a:gd name="connsiteX1727" fmla="*/ 355664 w 1933575"/>
              <a:gd name="connsiteY1727" fmla="*/ 98495 h 1590675"/>
              <a:gd name="connsiteX1728" fmla="*/ 377000 w 1933575"/>
              <a:gd name="connsiteY1728" fmla="*/ 116307 h 1590675"/>
              <a:gd name="connsiteX1729" fmla="*/ 360807 w 1933575"/>
              <a:gd name="connsiteY1729" fmla="*/ 132595 h 1590675"/>
              <a:gd name="connsiteX1730" fmla="*/ 344234 w 1933575"/>
              <a:gd name="connsiteY1730" fmla="*/ 115831 h 1590675"/>
              <a:gd name="connsiteX1731" fmla="*/ 355664 w 1933575"/>
              <a:gd name="connsiteY1731" fmla="*/ 98495 h 1590675"/>
              <a:gd name="connsiteX1732" fmla="*/ 1495901 w 1933575"/>
              <a:gd name="connsiteY1732" fmla="*/ 724097 h 1590675"/>
              <a:gd name="connsiteX1733" fmla="*/ 1477613 w 1933575"/>
              <a:gd name="connsiteY1733" fmla="*/ 736861 h 1590675"/>
              <a:gd name="connsiteX1734" fmla="*/ 1462088 w 1933575"/>
              <a:gd name="connsiteY1734" fmla="*/ 721526 h 1590675"/>
              <a:gd name="connsiteX1735" fmla="*/ 1476470 w 1933575"/>
              <a:gd name="connsiteY1735" fmla="*/ 706381 h 1590675"/>
              <a:gd name="connsiteX1736" fmla="*/ 1495616 w 1933575"/>
              <a:gd name="connsiteY1736" fmla="*/ 717335 h 1590675"/>
              <a:gd name="connsiteX1737" fmla="*/ 1495901 w 1933575"/>
              <a:gd name="connsiteY1737" fmla="*/ 724097 h 1590675"/>
              <a:gd name="connsiteX1738" fmla="*/ 595789 w 1933575"/>
              <a:gd name="connsiteY1738" fmla="*/ 177077 h 1590675"/>
              <a:gd name="connsiteX1739" fmla="*/ 583692 w 1933575"/>
              <a:gd name="connsiteY1739" fmla="*/ 158312 h 1590675"/>
              <a:gd name="connsiteX1740" fmla="*/ 599599 w 1933575"/>
              <a:gd name="connsiteY1740" fmla="*/ 143454 h 1590675"/>
              <a:gd name="connsiteX1741" fmla="*/ 614077 w 1933575"/>
              <a:gd name="connsiteY1741" fmla="*/ 158408 h 1590675"/>
              <a:gd name="connsiteX1742" fmla="*/ 602456 w 1933575"/>
              <a:gd name="connsiteY1742" fmla="*/ 177077 h 1590675"/>
              <a:gd name="connsiteX1743" fmla="*/ 595789 w 1933575"/>
              <a:gd name="connsiteY1743" fmla="*/ 177077 h 1590675"/>
              <a:gd name="connsiteX1744" fmla="*/ 219456 w 1933575"/>
              <a:gd name="connsiteY1744" fmla="*/ 91447 h 1590675"/>
              <a:gd name="connsiteX1745" fmla="*/ 200406 w 1933575"/>
              <a:gd name="connsiteY1745" fmla="*/ 103068 h 1590675"/>
              <a:gd name="connsiteX1746" fmla="*/ 185928 w 1933575"/>
              <a:gd name="connsiteY1746" fmla="*/ 86780 h 1590675"/>
              <a:gd name="connsiteX1747" fmla="*/ 201263 w 1933575"/>
              <a:gd name="connsiteY1747" fmla="*/ 72683 h 1590675"/>
              <a:gd name="connsiteX1748" fmla="*/ 219647 w 1933575"/>
              <a:gd name="connsiteY1748" fmla="*/ 84779 h 1590675"/>
              <a:gd name="connsiteX1749" fmla="*/ 219456 w 1933575"/>
              <a:gd name="connsiteY1749" fmla="*/ 91447 h 1590675"/>
              <a:gd name="connsiteX1750" fmla="*/ 1691354 w 1933575"/>
              <a:gd name="connsiteY1750" fmla="*/ 1003752 h 1590675"/>
              <a:gd name="connsiteX1751" fmla="*/ 1672590 w 1933575"/>
              <a:gd name="connsiteY1751" fmla="*/ 1014610 h 1590675"/>
              <a:gd name="connsiteX1752" fmla="*/ 1658588 w 1933575"/>
              <a:gd name="connsiteY1752" fmla="*/ 999561 h 1590675"/>
              <a:gd name="connsiteX1753" fmla="*/ 1674400 w 1933575"/>
              <a:gd name="connsiteY1753" fmla="*/ 984892 h 1590675"/>
              <a:gd name="connsiteX1754" fmla="*/ 1691450 w 1933575"/>
              <a:gd name="connsiteY1754" fmla="*/ 997275 h 1590675"/>
              <a:gd name="connsiteX1755" fmla="*/ 1691354 w 1933575"/>
              <a:gd name="connsiteY1755" fmla="*/ 1003752 h 1590675"/>
              <a:gd name="connsiteX1756" fmla="*/ 984123 w 1933575"/>
              <a:gd name="connsiteY1756" fmla="*/ 289186 h 1590675"/>
              <a:gd name="connsiteX1757" fmla="*/ 994601 w 1933575"/>
              <a:gd name="connsiteY1757" fmla="*/ 307188 h 1590675"/>
              <a:gd name="connsiteX1758" fmla="*/ 979361 w 1933575"/>
              <a:gd name="connsiteY1758" fmla="*/ 321476 h 1590675"/>
              <a:gd name="connsiteX1759" fmla="*/ 965454 w 1933575"/>
              <a:gd name="connsiteY1759" fmla="*/ 305950 h 1590675"/>
              <a:gd name="connsiteX1760" fmla="*/ 977551 w 1933575"/>
              <a:gd name="connsiteY1760" fmla="*/ 288900 h 1590675"/>
              <a:gd name="connsiteX1761" fmla="*/ 984123 w 1933575"/>
              <a:gd name="connsiteY1761" fmla="*/ 289186 h 1590675"/>
              <a:gd name="connsiteX1762" fmla="*/ 1755648 w 1933575"/>
              <a:gd name="connsiteY1762" fmla="*/ 1097859 h 1590675"/>
              <a:gd name="connsiteX1763" fmla="*/ 1738884 w 1933575"/>
              <a:gd name="connsiteY1763" fmla="*/ 1107955 h 1590675"/>
              <a:gd name="connsiteX1764" fmla="*/ 1724406 w 1933575"/>
              <a:gd name="connsiteY1764" fmla="*/ 1093191 h 1590675"/>
              <a:gd name="connsiteX1765" fmla="*/ 1740122 w 1933575"/>
              <a:gd name="connsiteY1765" fmla="*/ 1079761 h 1590675"/>
              <a:gd name="connsiteX1766" fmla="*/ 1755934 w 1933575"/>
              <a:gd name="connsiteY1766" fmla="*/ 1091286 h 1590675"/>
              <a:gd name="connsiteX1767" fmla="*/ 1755648 w 1933575"/>
              <a:gd name="connsiteY1767" fmla="*/ 1097859 h 1590675"/>
              <a:gd name="connsiteX1768" fmla="*/ 1415415 w 1933575"/>
              <a:gd name="connsiteY1768" fmla="*/ 610750 h 1590675"/>
              <a:gd name="connsiteX1769" fmla="*/ 1426083 w 1933575"/>
              <a:gd name="connsiteY1769" fmla="*/ 627133 h 1590675"/>
              <a:gd name="connsiteX1770" fmla="*/ 1411891 w 1933575"/>
              <a:gd name="connsiteY1770" fmla="*/ 642183 h 1590675"/>
              <a:gd name="connsiteX1771" fmla="*/ 1397889 w 1933575"/>
              <a:gd name="connsiteY1771" fmla="*/ 627038 h 1590675"/>
              <a:gd name="connsiteX1772" fmla="*/ 1408748 w 1933575"/>
              <a:gd name="connsiteY1772" fmla="*/ 610750 h 1590675"/>
              <a:gd name="connsiteX1773" fmla="*/ 1415415 w 1933575"/>
              <a:gd name="connsiteY1773" fmla="*/ 610750 h 1590675"/>
              <a:gd name="connsiteX1774" fmla="*/ 120777 w 1933575"/>
              <a:gd name="connsiteY1774" fmla="*/ 90304 h 1590675"/>
              <a:gd name="connsiteX1775" fmla="*/ 110395 w 1933575"/>
              <a:gd name="connsiteY1775" fmla="*/ 73730 h 1590675"/>
              <a:gd name="connsiteX1776" fmla="*/ 124873 w 1933575"/>
              <a:gd name="connsiteY1776" fmla="*/ 58967 h 1590675"/>
              <a:gd name="connsiteX1777" fmla="*/ 138589 w 1933575"/>
              <a:gd name="connsiteY1777" fmla="*/ 74397 h 1590675"/>
              <a:gd name="connsiteX1778" fmla="*/ 127349 w 1933575"/>
              <a:gd name="connsiteY1778" fmla="*/ 90495 h 1590675"/>
              <a:gd name="connsiteX1779" fmla="*/ 120777 w 1933575"/>
              <a:gd name="connsiteY1779" fmla="*/ 90304 h 1590675"/>
              <a:gd name="connsiteX1780" fmla="*/ 693325 w 1933575"/>
              <a:gd name="connsiteY1780" fmla="*/ 176124 h 1590675"/>
              <a:gd name="connsiteX1781" fmla="*/ 675894 w 1933575"/>
              <a:gd name="connsiteY1781" fmla="*/ 187459 h 1590675"/>
              <a:gd name="connsiteX1782" fmla="*/ 660845 w 1933575"/>
              <a:gd name="connsiteY1782" fmla="*/ 172981 h 1590675"/>
              <a:gd name="connsiteX1783" fmla="*/ 675704 w 1933575"/>
              <a:gd name="connsiteY1783" fmla="*/ 158312 h 1590675"/>
              <a:gd name="connsiteX1784" fmla="*/ 693325 w 1933575"/>
              <a:gd name="connsiteY1784" fmla="*/ 169457 h 1590675"/>
              <a:gd name="connsiteX1785" fmla="*/ 693325 w 1933575"/>
              <a:gd name="connsiteY1785" fmla="*/ 176124 h 1590675"/>
              <a:gd name="connsiteX1786" fmla="*/ 772097 w 1933575"/>
              <a:gd name="connsiteY1786" fmla="*/ 189745 h 1590675"/>
              <a:gd name="connsiteX1787" fmla="*/ 756190 w 1933575"/>
              <a:gd name="connsiteY1787" fmla="*/ 200413 h 1590675"/>
              <a:gd name="connsiteX1788" fmla="*/ 741331 w 1933575"/>
              <a:gd name="connsiteY1788" fmla="*/ 187650 h 1590675"/>
              <a:gd name="connsiteX1789" fmla="*/ 755142 w 1933575"/>
              <a:gd name="connsiteY1789" fmla="*/ 173743 h 1590675"/>
              <a:gd name="connsiteX1790" fmla="*/ 771906 w 1933575"/>
              <a:gd name="connsiteY1790" fmla="*/ 183173 h 1590675"/>
              <a:gd name="connsiteX1791" fmla="*/ 772097 w 1933575"/>
              <a:gd name="connsiteY1791" fmla="*/ 189745 h 1590675"/>
              <a:gd name="connsiteX1792" fmla="*/ 1871567 w 1933575"/>
              <a:gd name="connsiteY1792" fmla="*/ 1361796 h 1590675"/>
              <a:gd name="connsiteX1793" fmla="*/ 1854708 w 1933575"/>
              <a:gd name="connsiteY1793" fmla="*/ 1371226 h 1590675"/>
              <a:gd name="connsiteX1794" fmla="*/ 1842326 w 1933575"/>
              <a:gd name="connsiteY1794" fmla="*/ 1358463 h 1590675"/>
              <a:gd name="connsiteX1795" fmla="*/ 1855661 w 1933575"/>
              <a:gd name="connsiteY1795" fmla="*/ 1344937 h 1590675"/>
              <a:gd name="connsiteX1796" fmla="*/ 1871758 w 1933575"/>
              <a:gd name="connsiteY1796" fmla="*/ 1355319 h 1590675"/>
              <a:gd name="connsiteX1797" fmla="*/ 1871567 w 1933575"/>
              <a:gd name="connsiteY1797" fmla="*/ 1361796 h 1590675"/>
              <a:gd name="connsiteX1798" fmla="*/ 1907096 w 1933575"/>
              <a:gd name="connsiteY1798" fmla="*/ 1551153 h 1590675"/>
              <a:gd name="connsiteX1799" fmla="*/ 1893761 w 1933575"/>
              <a:gd name="connsiteY1799" fmla="*/ 1532008 h 1590675"/>
              <a:gd name="connsiteX1800" fmla="*/ 1906143 w 1933575"/>
              <a:gd name="connsiteY1800" fmla="*/ 1517911 h 1590675"/>
              <a:gd name="connsiteX1801" fmla="*/ 1919288 w 1933575"/>
              <a:gd name="connsiteY1801" fmla="*/ 1531341 h 1590675"/>
              <a:gd name="connsiteX1802" fmla="*/ 1907096 w 1933575"/>
              <a:gd name="connsiteY1802" fmla="*/ 1551153 h 1590675"/>
              <a:gd name="connsiteX1803" fmla="*/ 64580 w 1933575"/>
              <a:gd name="connsiteY1803" fmla="*/ 59348 h 1590675"/>
              <a:gd name="connsiteX1804" fmla="*/ 45244 w 1933575"/>
              <a:gd name="connsiteY1804" fmla="*/ 72111 h 1590675"/>
              <a:gd name="connsiteX1805" fmla="*/ 30956 w 1933575"/>
              <a:gd name="connsiteY1805" fmla="*/ 58300 h 1590675"/>
              <a:gd name="connsiteX1806" fmla="*/ 45339 w 1933575"/>
              <a:gd name="connsiteY1806" fmla="*/ 46108 h 1590675"/>
              <a:gd name="connsiteX1807" fmla="*/ 64580 w 1933575"/>
              <a:gd name="connsiteY1807" fmla="*/ 59348 h 1590675"/>
              <a:gd name="connsiteX1808" fmla="*/ 1224153 w 1933575"/>
              <a:gd name="connsiteY1808" fmla="*/ 429680 h 1590675"/>
              <a:gd name="connsiteX1809" fmla="*/ 1204436 w 1933575"/>
              <a:gd name="connsiteY1809" fmla="*/ 441681 h 1590675"/>
              <a:gd name="connsiteX1810" fmla="*/ 1190720 w 1933575"/>
              <a:gd name="connsiteY1810" fmla="*/ 427298 h 1590675"/>
              <a:gd name="connsiteX1811" fmla="*/ 1205579 w 1933575"/>
              <a:gd name="connsiteY1811" fmla="*/ 415678 h 1590675"/>
              <a:gd name="connsiteX1812" fmla="*/ 1224153 w 1933575"/>
              <a:gd name="connsiteY1812" fmla="*/ 429680 h 1590675"/>
              <a:gd name="connsiteX1813" fmla="*/ 1074706 w 1933575"/>
              <a:gd name="connsiteY1813" fmla="*/ 323952 h 1590675"/>
              <a:gd name="connsiteX1814" fmla="*/ 1058990 w 1933575"/>
              <a:gd name="connsiteY1814" fmla="*/ 333096 h 1590675"/>
              <a:gd name="connsiteX1815" fmla="*/ 1047179 w 1933575"/>
              <a:gd name="connsiteY1815" fmla="*/ 319571 h 1590675"/>
              <a:gd name="connsiteX1816" fmla="*/ 1059561 w 1933575"/>
              <a:gd name="connsiteY1816" fmla="*/ 308236 h 1590675"/>
              <a:gd name="connsiteX1817" fmla="*/ 1074896 w 1933575"/>
              <a:gd name="connsiteY1817" fmla="*/ 318142 h 1590675"/>
              <a:gd name="connsiteX1818" fmla="*/ 1074706 w 1933575"/>
              <a:gd name="connsiteY1818" fmla="*/ 323952 h 1590675"/>
              <a:gd name="connsiteX1819" fmla="*/ 835533 w 1933575"/>
              <a:gd name="connsiteY1819" fmla="*/ 216510 h 1590675"/>
              <a:gd name="connsiteX1820" fmla="*/ 823055 w 1933575"/>
              <a:gd name="connsiteY1820" fmla="*/ 199175 h 1590675"/>
              <a:gd name="connsiteX1821" fmla="*/ 834009 w 1933575"/>
              <a:gd name="connsiteY1821" fmla="*/ 185649 h 1590675"/>
              <a:gd name="connsiteX1822" fmla="*/ 847058 w 1933575"/>
              <a:gd name="connsiteY1822" fmla="*/ 198603 h 1590675"/>
              <a:gd name="connsiteX1823" fmla="*/ 835533 w 1933575"/>
              <a:gd name="connsiteY1823" fmla="*/ 216510 h 1590675"/>
              <a:gd name="connsiteX1824" fmla="*/ 1806512 w 1933575"/>
              <a:gd name="connsiteY1824" fmla="*/ 1172249 h 1590675"/>
              <a:gd name="connsiteX1825" fmla="*/ 1816608 w 1933575"/>
              <a:gd name="connsiteY1825" fmla="*/ 1187298 h 1590675"/>
              <a:gd name="connsiteX1826" fmla="*/ 1803845 w 1933575"/>
              <a:gd name="connsiteY1826" fmla="*/ 1199967 h 1590675"/>
              <a:gd name="connsiteX1827" fmla="*/ 1791748 w 1933575"/>
              <a:gd name="connsiteY1827" fmla="*/ 1188441 h 1590675"/>
              <a:gd name="connsiteX1828" fmla="*/ 1800606 w 1933575"/>
              <a:gd name="connsiteY1828" fmla="*/ 1172535 h 1590675"/>
              <a:gd name="connsiteX1829" fmla="*/ 1806512 w 1933575"/>
              <a:gd name="connsiteY1829" fmla="*/ 1172249 h 1590675"/>
              <a:gd name="connsiteX1830" fmla="*/ 1343882 w 1933575"/>
              <a:gd name="connsiteY1830" fmla="*/ 549123 h 1590675"/>
              <a:gd name="connsiteX1831" fmla="*/ 1334262 w 1933575"/>
              <a:gd name="connsiteY1831" fmla="*/ 533788 h 1590675"/>
              <a:gd name="connsiteX1832" fmla="*/ 1347311 w 1933575"/>
              <a:gd name="connsiteY1832" fmla="*/ 521501 h 1590675"/>
              <a:gd name="connsiteX1833" fmla="*/ 1359027 w 1933575"/>
              <a:gd name="connsiteY1833" fmla="*/ 533407 h 1590675"/>
              <a:gd name="connsiteX1834" fmla="*/ 1349693 w 1933575"/>
              <a:gd name="connsiteY1834" fmla="*/ 549123 h 1590675"/>
              <a:gd name="connsiteX1835" fmla="*/ 1343882 w 1933575"/>
              <a:gd name="connsiteY1835" fmla="*/ 549123 h 1590675"/>
              <a:gd name="connsiteX1836" fmla="*/ 914210 w 1933575"/>
              <a:gd name="connsiteY1836" fmla="*/ 196889 h 1590675"/>
              <a:gd name="connsiteX1837" fmla="*/ 924877 w 1933575"/>
              <a:gd name="connsiteY1837" fmla="*/ 212319 h 1590675"/>
              <a:gd name="connsiteX1838" fmla="*/ 914972 w 1933575"/>
              <a:gd name="connsiteY1838" fmla="*/ 223654 h 1590675"/>
              <a:gd name="connsiteX1839" fmla="*/ 904399 w 1933575"/>
              <a:gd name="connsiteY1839" fmla="*/ 212986 h 1590675"/>
              <a:gd name="connsiteX1840" fmla="*/ 914210 w 1933575"/>
              <a:gd name="connsiteY1840" fmla="*/ 196889 h 1590675"/>
              <a:gd name="connsiteX1841" fmla="*/ 1704785 w 1933575"/>
              <a:gd name="connsiteY1841" fmla="*/ 920503 h 1590675"/>
              <a:gd name="connsiteX1842" fmla="*/ 1687449 w 1933575"/>
              <a:gd name="connsiteY1842" fmla="*/ 931076 h 1590675"/>
              <a:gd name="connsiteX1843" fmla="*/ 1677067 w 1933575"/>
              <a:gd name="connsiteY1843" fmla="*/ 919551 h 1590675"/>
              <a:gd name="connsiteX1844" fmla="*/ 1687449 w 1933575"/>
              <a:gd name="connsiteY1844" fmla="*/ 909740 h 1590675"/>
              <a:gd name="connsiteX1845" fmla="*/ 1704785 w 1933575"/>
              <a:gd name="connsiteY1845" fmla="*/ 920503 h 1590675"/>
              <a:gd name="connsiteX1846" fmla="*/ 1280827 w 1933575"/>
              <a:gd name="connsiteY1846" fmla="*/ 458731 h 1590675"/>
              <a:gd name="connsiteX1847" fmla="*/ 1271111 w 1933575"/>
              <a:gd name="connsiteY1847" fmla="*/ 442634 h 1590675"/>
              <a:gd name="connsiteX1848" fmla="*/ 1281684 w 1933575"/>
              <a:gd name="connsiteY1848" fmla="*/ 431966 h 1590675"/>
              <a:gd name="connsiteX1849" fmla="*/ 1291590 w 1933575"/>
              <a:gd name="connsiteY1849" fmla="*/ 443301 h 1590675"/>
              <a:gd name="connsiteX1850" fmla="*/ 1280827 w 1933575"/>
              <a:gd name="connsiteY1850" fmla="*/ 458731 h 1590675"/>
              <a:gd name="connsiteX1851" fmla="*/ 1574006 w 1933575"/>
              <a:gd name="connsiteY1851" fmla="*/ 735337 h 1590675"/>
              <a:gd name="connsiteX1852" fmla="*/ 1556957 w 1933575"/>
              <a:gd name="connsiteY1852" fmla="*/ 746291 h 1590675"/>
              <a:gd name="connsiteX1853" fmla="*/ 1546289 w 1933575"/>
              <a:gd name="connsiteY1853" fmla="*/ 735051 h 1590675"/>
              <a:gd name="connsiteX1854" fmla="*/ 1556385 w 1933575"/>
              <a:gd name="connsiteY1854" fmla="*/ 724955 h 1590675"/>
              <a:gd name="connsiteX1855" fmla="*/ 1574006 w 1933575"/>
              <a:gd name="connsiteY1855" fmla="*/ 735337 h 1590675"/>
              <a:gd name="connsiteX1856" fmla="*/ 1621536 w 1933575"/>
              <a:gd name="connsiteY1856" fmla="*/ 812585 h 1590675"/>
              <a:gd name="connsiteX1857" fmla="*/ 1633157 w 1933575"/>
              <a:gd name="connsiteY1857" fmla="*/ 828492 h 1590675"/>
              <a:gd name="connsiteX1858" fmla="*/ 1622107 w 1933575"/>
              <a:gd name="connsiteY1858" fmla="*/ 841160 h 1590675"/>
              <a:gd name="connsiteX1859" fmla="*/ 1611440 w 1933575"/>
              <a:gd name="connsiteY1859" fmla="*/ 829635 h 1590675"/>
              <a:gd name="connsiteX1860" fmla="*/ 1621536 w 1933575"/>
              <a:gd name="connsiteY1860" fmla="*/ 812585 h 1590675"/>
              <a:gd name="connsiteX1861" fmla="*/ 453676 w 1933575"/>
              <a:gd name="connsiteY1861" fmla="*/ 64777 h 1590675"/>
              <a:gd name="connsiteX1862" fmla="*/ 444818 w 1933575"/>
              <a:gd name="connsiteY1862" fmla="*/ 50775 h 1590675"/>
              <a:gd name="connsiteX1863" fmla="*/ 455200 w 1933575"/>
              <a:gd name="connsiteY1863" fmla="*/ 40679 h 1590675"/>
              <a:gd name="connsiteX1864" fmla="*/ 463487 w 1933575"/>
              <a:gd name="connsiteY1864" fmla="*/ 51442 h 1590675"/>
              <a:gd name="connsiteX1865" fmla="*/ 453676 w 1933575"/>
              <a:gd name="connsiteY1865" fmla="*/ 64777 h 1590675"/>
              <a:gd name="connsiteX1866" fmla="*/ 1490663 w 1933575"/>
              <a:gd name="connsiteY1866" fmla="*/ 657327 h 1590675"/>
              <a:gd name="connsiteX1867" fmla="*/ 1481709 w 1933575"/>
              <a:gd name="connsiteY1867" fmla="*/ 641039 h 1590675"/>
              <a:gd name="connsiteX1868" fmla="*/ 1492949 w 1933575"/>
              <a:gd name="connsiteY1868" fmla="*/ 632181 h 1590675"/>
              <a:gd name="connsiteX1869" fmla="*/ 1501426 w 1933575"/>
              <a:gd name="connsiteY1869" fmla="*/ 642183 h 1590675"/>
              <a:gd name="connsiteX1870" fmla="*/ 1490663 w 1933575"/>
              <a:gd name="connsiteY1870" fmla="*/ 657327 h 1590675"/>
              <a:gd name="connsiteX1871" fmla="*/ 1936242 w 1933575"/>
              <a:gd name="connsiteY1871" fmla="*/ 1451046 h 1590675"/>
              <a:gd name="connsiteX1872" fmla="*/ 1921097 w 1933575"/>
              <a:gd name="connsiteY1872" fmla="*/ 1461714 h 1590675"/>
              <a:gd name="connsiteX1873" fmla="*/ 1910906 w 1933575"/>
              <a:gd name="connsiteY1873" fmla="*/ 1451617 h 1590675"/>
              <a:gd name="connsiteX1874" fmla="*/ 1919859 w 1933575"/>
              <a:gd name="connsiteY1874" fmla="*/ 1441997 h 1590675"/>
              <a:gd name="connsiteX1875" fmla="*/ 1936242 w 1933575"/>
              <a:gd name="connsiteY1875" fmla="*/ 1451046 h 1590675"/>
              <a:gd name="connsiteX1876" fmla="*/ 1154621 w 1933575"/>
              <a:gd name="connsiteY1876" fmla="*/ 335382 h 1590675"/>
              <a:gd name="connsiteX1877" fmla="*/ 1138619 w 1933575"/>
              <a:gd name="connsiteY1877" fmla="*/ 344812 h 1590675"/>
              <a:gd name="connsiteX1878" fmla="*/ 1129284 w 1933575"/>
              <a:gd name="connsiteY1878" fmla="*/ 333858 h 1590675"/>
              <a:gd name="connsiteX1879" fmla="*/ 1139095 w 1933575"/>
              <a:gd name="connsiteY1879" fmla="*/ 325095 h 1590675"/>
              <a:gd name="connsiteX1880" fmla="*/ 1154621 w 1933575"/>
              <a:gd name="connsiteY1880" fmla="*/ 335382 h 1590675"/>
              <a:gd name="connsiteX1881" fmla="*/ 1854137 w 1933575"/>
              <a:gd name="connsiteY1881" fmla="*/ 1282263 h 1590675"/>
              <a:gd name="connsiteX1882" fmla="*/ 1869377 w 1933575"/>
              <a:gd name="connsiteY1882" fmla="*/ 1271499 h 1590675"/>
              <a:gd name="connsiteX1883" fmla="*/ 1879378 w 1933575"/>
              <a:gd name="connsiteY1883" fmla="*/ 1279977 h 1590675"/>
              <a:gd name="connsiteX1884" fmla="*/ 1870520 w 1933575"/>
              <a:gd name="connsiteY1884" fmla="*/ 1291216 h 1590675"/>
              <a:gd name="connsiteX1885" fmla="*/ 1854137 w 1933575"/>
              <a:gd name="connsiteY1885" fmla="*/ 1282263 h 1590675"/>
              <a:gd name="connsiteX1886" fmla="*/ 1768507 w 1933575"/>
              <a:gd name="connsiteY1886" fmla="*/ 1013943 h 1590675"/>
              <a:gd name="connsiteX1887" fmla="*/ 1752981 w 1933575"/>
              <a:gd name="connsiteY1887" fmla="*/ 1024040 h 1590675"/>
              <a:gd name="connsiteX1888" fmla="*/ 1743170 w 1933575"/>
              <a:gd name="connsiteY1888" fmla="*/ 1013562 h 1590675"/>
              <a:gd name="connsiteX1889" fmla="*/ 1752505 w 1933575"/>
              <a:gd name="connsiteY1889" fmla="*/ 1004323 h 1590675"/>
              <a:gd name="connsiteX1890" fmla="*/ 1768507 w 1933575"/>
              <a:gd name="connsiteY1890" fmla="*/ 1013943 h 1590675"/>
              <a:gd name="connsiteX1891" fmla="*/ 388715 w 1933575"/>
              <a:gd name="connsiteY1891" fmla="*/ 37440 h 1590675"/>
              <a:gd name="connsiteX1892" fmla="*/ 374523 w 1933575"/>
              <a:gd name="connsiteY1892" fmla="*/ 45822 h 1590675"/>
              <a:gd name="connsiteX1893" fmla="*/ 364808 w 1933575"/>
              <a:gd name="connsiteY1893" fmla="*/ 35059 h 1590675"/>
              <a:gd name="connsiteX1894" fmla="*/ 375761 w 1933575"/>
              <a:gd name="connsiteY1894" fmla="*/ 27058 h 1590675"/>
              <a:gd name="connsiteX1895" fmla="*/ 388715 w 1933575"/>
              <a:gd name="connsiteY1895" fmla="*/ 37440 h 1590675"/>
              <a:gd name="connsiteX1896" fmla="*/ 227933 w 1933575"/>
              <a:gd name="connsiteY1896" fmla="*/ 7151 h 1590675"/>
              <a:gd name="connsiteX1897" fmla="*/ 215741 w 1933575"/>
              <a:gd name="connsiteY1897" fmla="*/ 16009 h 1590675"/>
              <a:gd name="connsiteX1898" fmla="*/ 207455 w 1933575"/>
              <a:gd name="connsiteY1898" fmla="*/ 7818 h 1590675"/>
              <a:gd name="connsiteX1899" fmla="*/ 214503 w 1933575"/>
              <a:gd name="connsiteY1899" fmla="*/ 7 h 1590675"/>
              <a:gd name="connsiteX1900" fmla="*/ 227933 w 1933575"/>
              <a:gd name="connsiteY1900" fmla="*/ 7151 h 1590675"/>
              <a:gd name="connsiteX1901" fmla="*/ 547307 w 1933575"/>
              <a:gd name="connsiteY1901" fmla="*/ 65825 h 1590675"/>
              <a:gd name="connsiteX1902" fmla="*/ 532924 w 1933575"/>
              <a:gd name="connsiteY1902" fmla="*/ 73540 h 1590675"/>
              <a:gd name="connsiteX1903" fmla="*/ 525113 w 1933575"/>
              <a:gd name="connsiteY1903" fmla="*/ 64872 h 1590675"/>
              <a:gd name="connsiteX1904" fmla="*/ 534829 w 1933575"/>
              <a:gd name="connsiteY1904" fmla="*/ 56204 h 1590675"/>
              <a:gd name="connsiteX1905" fmla="*/ 547307 w 1933575"/>
              <a:gd name="connsiteY1905" fmla="*/ 65825 h 1590675"/>
              <a:gd name="connsiteX1906" fmla="*/ 1438751 w 1933575"/>
              <a:gd name="connsiteY1906" fmla="*/ 547695 h 1590675"/>
              <a:gd name="connsiteX1907" fmla="*/ 1426083 w 1933575"/>
              <a:gd name="connsiteY1907" fmla="*/ 556077 h 1590675"/>
              <a:gd name="connsiteX1908" fmla="*/ 1418177 w 1933575"/>
              <a:gd name="connsiteY1908" fmla="*/ 549123 h 1590675"/>
              <a:gd name="connsiteX1909" fmla="*/ 1425702 w 1933575"/>
              <a:gd name="connsiteY1909" fmla="*/ 540075 h 1590675"/>
              <a:gd name="connsiteX1910" fmla="*/ 1438751 w 1933575"/>
              <a:gd name="connsiteY1910" fmla="*/ 547695 h 1590675"/>
              <a:gd name="connsiteX1911" fmla="*/ 994886 w 1933575"/>
              <a:gd name="connsiteY1911" fmla="*/ 238418 h 1590675"/>
              <a:gd name="connsiteX1912" fmla="*/ 986504 w 1933575"/>
              <a:gd name="connsiteY1912" fmla="*/ 227750 h 1590675"/>
              <a:gd name="connsiteX1913" fmla="*/ 994505 w 1933575"/>
              <a:gd name="connsiteY1913" fmla="*/ 218606 h 1590675"/>
              <a:gd name="connsiteX1914" fmla="*/ 1002030 w 1933575"/>
              <a:gd name="connsiteY1914" fmla="*/ 226893 h 1590675"/>
              <a:gd name="connsiteX1915" fmla="*/ 994886 w 1933575"/>
              <a:gd name="connsiteY1915" fmla="*/ 238418 h 1590675"/>
              <a:gd name="connsiteX1916" fmla="*/ 612934 w 1933575"/>
              <a:gd name="connsiteY1916" fmla="*/ 66301 h 1590675"/>
              <a:gd name="connsiteX1917" fmla="*/ 621602 w 1933575"/>
              <a:gd name="connsiteY1917" fmla="*/ 78779 h 1590675"/>
              <a:gd name="connsiteX1918" fmla="*/ 613505 w 1933575"/>
              <a:gd name="connsiteY1918" fmla="*/ 87351 h 1590675"/>
              <a:gd name="connsiteX1919" fmla="*/ 604933 w 1933575"/>
              <a:gd name="connsiteY1919" fmla="*/ 79255 h 1590675"/>
              <a:gd name="connsiteX1920" fmla="*/ 612934 w 1933575"/>
              <a:gd name="connsiteY1920" fmla="*/ 66301 h 1590675"/>
              <a:gd name="connsiteX1921" fmla="*/ 1830991 w 1933575"/>
              <a:gd name="connsiteY1921" fmla="*/ 1107384 h 1590675"/>
              <a:gd name="connsiteX1922" fmla="*/ 1818608 w 1933575"/>
              <a:gd name="connsiteY1922" fmla="*/ 1116051 h 1590675"/>
              <a:gd name="connsiteX1923" fmla="*/ 1810417 w 1933575"/>
              <a:gd name="connsiteY1923" fmla="*/ 1107669 h 1590675"/>
              <a:gd name="connsiteX1924" fmla="*/ 1817656 w 1933575"/>
              <a:gd name="connsiteY1924" fmla="*/ 1100049 h 1590675"/>
              <a:gd name="connsiteX1925" fmla="*/ 1830991 w 1933575"/>
              <a:gd name="connsiteY1925" fmla="*/ 1107384 h 1590675"/>
              <a:gd name="connsiteX1926" fmla="*/ 701612 w 1933575"/>
              <a:gd name="connsiteY1926" fmla="*/ 93828 h 1590675"/>
              <a:gd name="connsiteX1927" fmla="*/ 690277 w 1933575"/>
              <a:gd name="connsiteY1927" fmla="*/ 101067 h 1590675"/>
              <a:gd name="connsiteX1928" fmla="*/ 681800 w 1933575"/>
              <a:gd name="connsiteY1928" fmla="*/ 92304 h 1590675"/>
              <a:gd name="connsiteX1929" fmla="*/ 690753 w 1933575"/>
              <a:gd name="connsiteY1929" fmla="*/ 85542 h 1590675"/>
              <a:gd name="connsiteX1930" fmla="*/ 701612 w 1933575"/>
              <a:gd name="connsiteY1930" fmla="*/ 93828 h 1590675"/>
              <a:gd name="connsiteX1931" fmla="*/ 308610 w 1933575"/>
              <a:gd name="connsiteY1931" fmla="*/ 22200 h 1590675"/>
              <a:gd name="connsiteX1932" fmla="*/ 294799 w 1933575"/>
              <a:gd name="connsiteY1932" fmla="*/ 30963 h 1590675"/>
              <a:gd name="connsiteX1933" fmla="*/ 285750 w 1933575"/>
              <a:gd name="connsiteY1933" fmla="*/ 22772 h 1590675"/>
              <a:gd name="connsiteX1934" fmla="*/ 295370 w 1933575"/>
              <a:gd name="connsiteY1934" fmla="*/ 13533 h 1590675"/>
              <a:gd name="connsiteX1935" fmla="*/ 308610 w 1933575"/>
              <a:gd name="connsiteY1935" fmla="*/ 22200 h 1590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</a:cxnLst>
            <a:rect l="l" t="t" r="r" b="b"/>
            <a:pathLst>
              <a:path w="1933575" h="1590675">
                <a:moveTo>
                  <a:pt x="95" y="1400658"/>
                </a:moveTo>
                <a:lnTo>
                  <a:pt x="95" y="1590492"/>
                </a:lnTo>
                <a:lnTo>
                  <a:pt x="549783" y="1590492"/>
                </a:lnTo>
                <a:cubicBezTo>
                  <a:pt x="546259" y="1585634"/>
                  <a:pt x="542735" y="1580871"/>
                  <a:pt x="538639" y="1575347"/>
                </a:cubicBezTo>
                <a:cubicBezTo>
                  <a:pt x="544830" y="1570775"/>
                  <a:pt x="549974" y="1566965"/>
                  <a:pt x="555593" y="1562869"/>
                </a:cubicBezTo>
                <a:cubicBezTo>
                  <a:pt x="559689" y="1568679"/>
                  <a:pt x="563594" y="1574299"/>
                  <a:pt x="567976" y="1580490"/>
                </a:cubicBezTo>
                <a:cubicBezTo>
                  <a:pt x="562928" y="1583824"/>
                  <a:pt x="558070" y="1586967"/>
                  <a:pt x="552831" y="1590396"/>
                </a:cubicBezTo>
                <a:lnTo>
                  <a:pt x="617315" y="1590396"/>
                </a:lnTo>
                <a:cubicBezTo>
                  <a:pt x="617029" y="1590015"/>
                  <a:pt x="616744" y="1589634"/>
                  <a:pt x="616363" y="1589158"/>
                </a:cubicBezTo>
                <a:cubicBezTo>
                  <a:pt x="622459" y="1584967"/>
                  <a:pt x="627507" y="1581443"/>
                  <a:pt x="633317" y="1577442"/>
                </a:cubicBezTo>
                <a:cubicBezTo>
                  <a:pt x="636556" y="1581729"/>
                  <a:pt x="639794" y="1586015"/>
                  <a:pt x="643128" y="1590396"/>
                </a:cubicBezTo>
                <a:lnTo>
                  <a:pt x="709422" y="1590396"/>
                </a:lnTo>
                <a:cubicBezTo>
                  <a:pt x="710470" y="1589634"/>
                  <a:pt x="711422" y="1588968"/>
                  <a:pt x="712470" y="1588110"/>
                </a:cubicBezTo>
                <a:cubicBezTo>
                  <a:pt x="713042" y="1588872"/>
                  <a:pt x="713613" y="1589634"/>
                  <a:pt x="714089" y="1590396"/>
                </a:cubicBezTo>
                <a:lnTo>
                  <a:pt x="955262" y="1590396"/>
                </a:lnTo>
                <a:cubicBezTo>
                  <a:pt x="949262" y="1581919"/>
                  <a:pt x="943070" y="1573061"/>
                  <a:pt x="937355" y="1564964"/>
                </a:cubicBezTo>
                <a:cubicBezTo>
                  <a:pt x="946499" y="1558202"/>
                  <a:pt x="957263" y="1550296"/>
                  <a:pt x="966788" y="1543247"/>
                </a:cubicBezTo>
                <a:cubicBezTo>
                  <a:pt x="973646" y="1552868"/>
                  <a:pt x="982123" y="1564869"/>
                  <a:pt x="989171" y="1574775"/>
                </a:cubicBezTo>
                <a:cubicBezTo>
                  <a:pt x="981551" y="1579347"/>
                  <a:pt x="972312" y="1584967"/>
                  <a:pt x="963263" y="1590396"/>
                </a:cubicBezTo>
                <a:lnTo>
                  <a:pt x="1022604" y="1590396"/>
                </a:lnTo>
                <a:cubicBezTo>
                  <a:pt x="1019651" y="1586396"/>
                  <a:pt x="1016794" y="1582491"/>
                  <a:pt x="1014317" y="1579062"/>
                </a:cubicBezTo>
                <a:cubicBezTo>
                  <a:pt x="1024319" y="1571727"/>
                  <a:pt x="1036892" y="1562583"/>
                  <a:pt x="1047464" y="1554868"/>
                </a:cubicBezTo>
                <a:cubicBezTo>
                  <a:pt x="1052798" y="1563822"/>
                  <a:pt x="1059942" y="1575918"/>
                  <a:pt x="1066514" y="1586872"/>
                </a:cubicBezTo>
                <a:cubicBezTo>
                  <a:pt x="1064990" y="1588015"/>
                  <a:pt x="1063371" y="1589253"/>
                  <a:pt x="1061752" y="1590396"/>
                </a:cubicBezTo>
                <a:lnTo>
                  <a:pt x="1098233" y="1590396"/>
                </a:lnTo>
                <a:cubicBezTo>
                  <a:pt x="1108424" y="1582300"/>
                  <a:pt x="1118235" y="1574489"/>
                  <a:pt x="1127189" y="1567346"/>
                </a:cubicBezTo>
                <a:cubicBezTo>
                  <a:pt x="1128332" y="1576014"/>
                  <a:pt x="1131856" y="1584110"/>
                  <a:pt x="1136809" y="1590396"/>
                </a:cubicBezTo>
                <a:lnTo>
                  <a:pt x="1193197" y="1590396"/>
                </a:lnTo>
                <a:cubicBezTo>
                  <a:pt x="1196721" y="1586586"/>
                  <a:pt x="1199483" y="1582110"/>
                  <a:pt x="1201103" y="1576966"/>
                </a:cubicBezTo>
                <a:cubicBezTo>
                  <a:pt x="1206341" y="1560107"/>
                  <a:pt x="1199769" y="1540104"/>
                  <a:pt x="1183767" y="1533246"/>
                </a:cubicBezTo>
                <a:cubicBezTo>
                  <a:pt x="1174528" y="1529246"/>
                  <a:pt x="1162145" y="1527817"/>
                  <a:pt x="1152620" y="1530484"/>
                </a:cubicBezTo>
                <a:cubicBezTo>
                  <a:pt x="1143381" y="1533056"/>
                  <a:pt x="1136047" y="1542295"/>
                  <a:pt x="1127474" y="1548867"/>
                </a:cubicBezTo>
                <a:cubicBezTo>
                  <a:pt x="1124522" y="1529055"/>
                  <a:pt x="1113473" y="1515149"/>
                  <a:pt x="1092422" y="1512672"/>
                </a:cubicBezTo>
                <a:cubicBezTo>
                  <a:pt x="1071372" y="1510196"/>
                  <a:pt x="1057942" y="1522197"/>
                  <a:pt x="1049084" y="1542200"/>
                </a:cubicBezTo>
                <a:cubicBezTo>
                  <a:pt x="1046988" y="1518673"/>
                  <a:pt x="1043273" y="1512768"/>
                  <a:pt x="1022509" y="1498099"/>
                </a:cubicBezTo>
                <a:cubicBezTo>
                  <a:pt x="1048703" y="1491146"/>
                  <a:pt x="1060514" y="1479716"/>
                  <a:pt x="1062133" y="1460094"/>
                </a:cubicBezTo>
                <a:cubicBezTo>
                  <a:pt x="1063466" y="1443711"/>
                  <a:pt x="1053179" y="1425519"/>
                  <a:pt x="1036987" y="1421423"/>
                </a:cubicBezTo>
                <a:cubicBezTo>
                  <a:pt x="1027271" y="1418946"/>
                  <a:pt x="1014984" y="1419327"/>
                  <a:pt x="1005840" y="1423042"/>
                </a:cubicBezTo>
                <a:cubicBezTo>
                  <a:pt x="996982" y="1426662"/>
                  <a:pt x="990600" y="1436282"/>
                  <a:pt x="983552" y="1442949"/>
                </a:cubicBezTo>
                <a:cubicBezTo>
                  <a:pt x="981361" y="1423995"/>
                  <a:pt x="977170" y="1417613"/>
                  <a:pt x="957358" y="1404183"/>
                </a:cubicBezTo>
                <a:cubicBezTo>
                  <a:pt x="960406" y="1403516"/>
                  <a:pt x="963073" y="1402944"/>
                  <a:pt x="965740" y="1402278"/>
                </a:cubicBezTo>
                <a:cubicBezTo>
                  <a:pt x="983456" y="1397229"/>
                  <a:pt x="995363" y="1384085"/>
                  <a:pt x="997077" y="1367702"/>
                </a:cubicBezTo>
                <a:cubicBezTo>
                  <a:pt x="998792" y="1350747"/>
                  <a:pt x="989076" y="1334936"/>
                  <a:pt x="972122" y="1326935"/>
                </a:cubicBezTo>
                <a:cubicBezTo>
                  <a:pt x="970026" y="1325982"/>
                  <a:pt x="968026" y="1324744"/>
                  <a:pt x="966026" y="1323696"/>
                </a:cubicBezTo>
                <a:lnTo>
                  <a:pt x="966502" y="1323982"/>
                </a:lnTo>
                <a:cubicBezTo>
                  <a:pt x="945071" y="1322648"/>
                  <a:pt x="928688" y="1330269"/>
                  <a:pt x="918782" y="1353605"/>
                </a:cubicBezTo>
                <a:cubicBezTo>
                  <a:pt x="917829" y="1332459"/>
                  <a:pt x="909161" y="1319505"/>
                  <a:pt x="889635" y="1310171"/>
                </a:cubicBezTo>
                <a:cubicBezTo>
                  <a:pt x="912781" y="1308075"/>
                  <a:pt x="925259" y="1296264"/>
                  <a:pt x="932212" y="1277976"/>
                </a:cubicBezTo>
                <a:lnTo>
                  <a:pt x="931354" y="1278738"/>
                </a:lnTo>
                <a:cubicBezTo>
                  <a:pt x="932783" y="1259117"/>
                  <a:pt x="926783" y="1243115"/>
                  <a:pt x="908209" y="1234161"/>
                </a:cubicBezTo>
                <a:cubicBezTo>
                  <a:pt x="888111" y="1224446"/>
                  <a:pt x="869061" y="1232542"/>
                  <a:pt x="855059" y="1254164"/>
                </a:cubicBezTo>
                <a:cubicBezTo>
                  <a:pt x="848677" y="1243020"/>
                  <a:pt x="841629" y="1230637"/>
                  <a:pt x="834390" y="1217873"/>
                </a:cubicBezTo>
                <a:cubicBezTo>
                  <a:pt x="848582" y="1214540"/>
                  <a:pt x="858965" y="1204539"/>
                  <a:pt x="865251" y="1189775"/>
                </a:cubicBezTo>
                <a:cubicBezTo>
                  <a:pt x="867823" y="1165962"/>
                  <a:pt x="858679" y="1148817"/>
                  <a:pt x="839629" y="1142055"/>
                </a:cubicBezTo>
                <a:cubicBezTo>
                  <a:pt x="819626" y="1134911"/>
                  <a:pt x="803339" y="1142626"/>
                  <a:pt x="787051" y="1167581"/>
                </a:cubicBezTo>
                <a:cubicBezTo>
                  <a:pt x="787051" y="1147579"/>
                  <a:pt x="776764" y="1134720"/>
                  <a:pt x="759143" y="1125576"/>
                </a:cubicBezTo>
                <a:cubicBezTo>
                  <a:pt x="763524" y="1124433"/>
                  <a:pt x="766286" y="1123767"/>
                  <a:pt x="768953" y="1123100"/>
                </a:cubicBezTo>
                <a:cubicBezTo>
                  <a:pt x="788194" y="1117956"/>
                  <a:pt x="800672" y="1102621"/>
                  <a:pt x="800195" y="1084428"/>
                </a:cubicBezTo>
                <a:cubicBezTo>
                  <a:pt x="799719" y="1066331"/>
                  <a:pt x="787146" y="1051281"/>
                  <a:pt x="768953" y="1047186"/>
                </a:cubicBezTo>
                <a:cubicBezTo>
                  <a:pt x="751427" y="1043185"/>
                  <a:pt x="734854" y="1051662"/>
                  <a:pt x="725615" y="1068998"/>
                </a:cubicBezTo>
                <a:cubicBezTo>
                  <a:pt x="723995" y="1071951"/>
                  <a:pt x="721424" y="1074332"/>
                  <a:pt x="719233" y="1076999"/>
                </a:cubicBezTo>
                <a:cubicBezTo>
                  <a:pt x="722948" y="1058616"/>
                  <a:pt x="713613" y="1041471"/>
                  <a:pt x="695992" y="1034327"/>
                </a:cubicBezTo>
                <a:cubicBezTo>
                  <a:pt x="675989" y="1026230"/>
                  <a:pt x="657797" y="1034327"/>
                  <a:pt x="643319" y="1057187"/>
                </a:cubicBezTo>
                <a:cubicBezTo>
                  <a:pt x="640652" y="1050138"/>
                  <a:pt x="639127" y="1041471"/>
                  <a:pt x="634556" y="1034803"/>
                </a:cubicBezTo>
                <a:cubicBezTo>
                  <a:pt x="629793" y="1027945"/>
                  <a:pt x="622173" y="1022992"/>
                  <a:pt x="615410" y="1016801"/>
                </a:cubicBezTo>
                <a:cubicBezTo>
                  <a:pt x="618744" y="1016039"/>
                  <a:pt x="621887" y="1015372"/>
                  <a:pt x="625031" y="1014515"/>
                </a:cubicBezTo>
                <a:cubicBezTo>
                  <a:pt x="643223" y="1009657"/>
                  <a:pt x="655320" y="994227"/>
                  <a:pt x="654844" y="976415"/>
                </a:cubicBezTo>
                <a:cubicBezTo>
                  <a:pt x="654463" y="958317"/>
                  <a:pt x="641699" y="943172"/>
                  <a:pt x="623697" y="939363"/>
                </a:cubicBezTo>
                <a:cubicBezTo>
                  <a:pt x="605885" y="935553"/>
                  <a:pt x="589217" y="944220"/>
                  <a:pt x="580644" y="961365"/>
                </a:cubicBezTo>
                <a:cubicBezTo>
                  <a:pt x="579215" y="964318"/>
                  <a:pt x="577120" y="966985"/>
                  <a:pt x="575215" y="969747"/>
                </a:cubicBezTo>
                <a:cubicBezTo>
                  <a:pt x="576167" y="947840"/>
                  <a:pt x="567595" y="931171"/>
                  <a:pt x="549688" y="926694"/>
                </a:cubicBezTo>
                <a:cubicBezTo>
                  <a:pt x="539972" y="924313"/>
                  <a:pt x="528066" y="925551"/>
                  <a:pt x="518446" y="928885"/>
                </a:cubicBezTo>
                <a:cubicBezTo>
                  <a:pt x="508921" y="932123"/>
                  <a:pt x="500920" y="940029"/>
                  <a:pt x="496157" y="943172"/>
                </a:cubicBezTo>
                <a:cubicBezTo>
                  <a:pt x="495205" y="931743"/>
                  <a:pt x="487299" y="917074"/>
                  <a:pt x="467963" y="911073"/>
                </a:cubicBezTo>
                <a:cubicBezTo>
                  <a:pt x="447389" y="904692"/>
                  <a:pt x="432911" y="914407"/>
                  <a:pt x="420338" y="930885"/>
                </a:cubicBezTo>
                <a:cubicBezTo>
                  <a:pt x="415290" y="910502"/>
                  <a:pt x="404051" y="896976"/>
                  <a:pt x="383667" y="895071"/>
                </a:cubicBezTo>
                <a:cubicBezTo>
                  <a:pt x="363379" y="893166"/>
                  <a:pt x="349949" y="904311"/>
                  <a:pt x="343281" y="918788"/>
                </a:cubicBezTo>
                <a:cubicBezTo>
                  <a:pt x="336328" y="907263"/>
                  <a:pt x="328708" y="894500"/>
                  <a:pt x="321278" y="882117"/>
                </a:cubicBezTo>
                <a:cubicBezTo>
                  <a:pt x="343472" y="873926"/>
                  <a:pt x="354330" y="860496"/>
                  <a:pt x="353092" y="841255"/>
                </a:cubicBezTo>
                <a:cubicBezTo>
                  <a:pt x="351949" y="824491"/>
                  <a:pt x="340424" y="810394"/>
                  <a:pt x="324517" y="806394"/>
                </a:cubicBezTo>
                <a:cubicBezTo>
                  <a:pt x="307562" y="802203"/>
                  <a:pt x="288893" y="808584"/>
                  <a:pt x="282131" y="824110"/>
                </a:cubicBezTo>
                <a:cubicBezTo>
                  <a:pt x="278035" y="833349"/>
                  <a:pt x="276416" y="845637"/>
                  <a:pt x="278892" y="855257"/>
                </a:cubicBezTo>
                <a:cubicBezTo>
                  <a:pt x="281273" y="864496"/>
                  <a:pt x="290227" y="872116"/>
                  <a:pt x="294227" y="877641"/>
                </a:cubicBezTo>
                <a:cubicBezTo>
                  <a:pt x="283178" y="886404"/>
                  <a:pt x="271653" y="895452"/>
                  <a:pt x="262890" y="902310"/>
                </a:cubicBezTo>
                <a:cubicBezTo>
                  <a:pt x="256223" y="891833"/>
                  <a:pt x="248603" y="879641"/>
                  <a:pt x="241078" y="867830"/>
                </a:cubicBezTo>
                <a:cubicBezTo>
                  <a:pt x="263462" y="860400"/>
                  <a:pt x="274606" y="846589"/>
                  <a:pt x="273368" y="826968"/>
                </a:cubicBezTo>
                <a:cubicBezTo>
                  <a:pt x="272225" y="809537"/>
                  <a:pt x="260033" y="795440"/>
                  <a:pt x="243269" y="792011"/>
                </a:cubicBezTo>
                <a:cubicBezTo>
                  <a:pt x="225362" y="788391"/>
                  <a:pt x="208502" y="796583"/>
                  <a:pt x="200692" y="812680"/>
                </a:cubicBezTo>
                <a:cubicBezTo>
                  <a:pt x="191833" y="830968"/>
                  <a:pt x="197644" y="848208"/>
                  <a:pt x="215741" y="862972"/>
                </a:cubicBezTo>
                <a:cubicBezTo>
                  <a:pt x="204216" y="872021"/>
                  <a:pt x="192215" y="881546"/>
                  <a:pt x="181261" y="890213"/>
                </a:cubicBezTo>
                <a:cubicBezTo>
                  <a:pt x="178689" y="873164"/>
                  <a:pt x="167831" y="858305"/>
                  <a:pt x="146304" y="855543"/>
                </a:cubicBezTo>
                <a:cubicBezTo>
                  <a:pt x="125444" y="852876"/>
                  <a:pt x="111538" y="864210"/>
                  <a:pt x="102108" y="884784"/>
                </a:cubicBezTo>
                <a:cubicBezTo>
                  <a:pt x="100298" y="861353"/>
                  <a:pt x="90297" y="846018"/>
                  <a:pt x="68866" y="842017"/>
                </a:cubicBezTo>
                <a:cubicBezTo>
                  <a:pt x="46863" y="837921"/>
                  <a:pt x="32480" y="849828"/>
                  <a:pt x="22765" y="870592"/>
                </a:cubicBezTo>
                <a:cubicBezTo>
                  <a:pt x="21908" y="865829"/>
                  <a:pt x="21622" y="862972"/>
                  <a:pt x="20955" y="860305"/>
                </a:cubicBezTo>
                <a:cubicBezTo>
                  <a:pt x="17907" y="846875"/>
                  <a:pt x="10573" y="837064"/>
                  <a:pt x="95" y="831635"/>
                </a:cubicBezTo>
                <a:lnTo>
                  <a:pt x="95" y="901548"/>
                </a:lnTo>
                <a:cubicBezTo>
                  <a:pt x="8858" y="897167"/>
                  <a:pt x="15812" y="889833"/>
                  <a:pt x="19336" y="880403"/>
                </a:cubicBezTo>
                <a:cubicBezTo>
                  <a:pt x="25718" y="892023"/>
                  <a:pt x="32671" y="904787"/>
                  <a:pt x="38767" y="915931"/>
                </a:cubicBezTo>
                <a:cubicBezTo>
                  <a:pt x="30099" y="922503"/>
                  <a:pt x="19241" y="930695"/>
                  <a:pt x="9716" y="937934"/>
                </a:cubicBezTo>
                <a:cubicBezTo>
                  <a:pt x="6763" y="934029"/>
                  <a:pt x="3524" y="929742"/>
                  <a:pt x="95" y="925266"/>
                </a:cubicBezTo>
                <a:lnTo>
                  <a:pt x="95" y="969938"/>
                </a:lnTo>
                <a:cubicBezTo>
                  <a:pt x="2191" y="968223"/>
                  <a:pt x="4286" y="966604"/>
                  <a:pt x="6382" y="964889"/>
                </a:cubicBezTo>
                <a:cubicBezTo>
                  <a:pt x="11906" y="973367"/>
                  <a:pt x="18669" y="983939"/>
                  <a:pt x="25146" y="994036"/>
                </a:cubicBezTo>
                <a:cubicBezTo>
                  <a:pt x="17145" y="999561"/>
                  <a:pt x="8573" y="1005466"/>
                  <a:pt x="95" y="1011371"/>
                </a:cubicBezTo>
                <a:lnTo>
                  <a:pt x="95" y="1059568"/>
                </a:lnTo>
                <a:cubicBezTo>
                  <a:pt x="3143" y="1064140"/>
                  <a:pt x="6191" y="1068807"/>
                  <a:pt x="9239" y="1073475"/>
                </a:cubicBezTo>
                <a:cubicBezTo>
                  <a:pt x="6382" y="1075284"/>
                  <a:pt x="3239" y="1077189"/>
                  <a:pt x="95" y="1079189"/>
                </a:cubicBezTo>
                <a:lnTo>
                  <a:pt x="95" y="1398277"/>
                </a:lnTo>
                <a:cubicBezTo>
                  <a:pt x="4763" y="1394848"/>
                  <a:pt x="9335" y="1391610"/>
                  <a:pt x="14478" y="1387895"/>
                </a:cubicBezTo>
                <a:cubicBezTo>
                  <a:pt x="18002" y="1393229"/>
                  <a:pt x="21146" y="1398087"/>
                  <a:pt x="24765" y="1403421"/>
                </a:cubicBezTo>
                <a:cubicBezTo>
                  <a:pt x="19812" y="1406850"/>
                  <a:pt x="15240" y="1409993"/>
                  <a:pt x="9906" y="1413708"/>
                </a:cubicBezTo>
                <a:cubicBezTo>
                  <a:pt x="6572" y="1409326"/>
                  <a:pt x="3429" y="1405135"/>
                  <a:pt x="95" y="1400658"/>
                </a:cubicBezTo>
                <a:close/>
                <a:moveTo>
                  <a:pt x="87821" y="1424090"/>
                </a:moveTo>
                <a:cubicBezTo>
                  <a:pt x="84677" y="1420089"/>
                  <a:pt x="82391" y="1417232"/>
                  <a:pt x="79439" y="1413612"/>
                </a:cubicBezTo>
                <a:cubicBezTo>
                  <a:pt x="83439" y="1410564"/>
                  <a:pt x="87249" y="1407612"/>
                  <a:pt x="91821" y="1404183"/>
                </a:cubicBezTo>
                <a:cubicBezTo>
                  <a:pt x="94488" y="1408183"/>
                  <a:pt x="96965" y="1411898"/>
                  <a:pt x="99536" y="1415803"/>
                </a:cubicBezTo>
                <a:cubicBezTo>
                  <a:pt x="95536" y="1418661"/>
                  <a:pt x="92202" y="1421042"/>
                  <a:pt x="87821" y="1424090"/>
                </a:cubicBezTo>
                <a:close/>
                <a:moveTo>
                  <a:pt x="102680" y="1348461"/>
                </a:moveTo>
                <a:cubicBezTo>
                  <a:pt x="98679" y="1343318"/>
                  <a:pt x="94869" y="1338555"/>
                  <a:pt x="90392" y="1332840"/>
                </a:cubicBezTo>
                <a:cubicBezTo>
                  <a:pt x="95441" y="1328840"/>
                  <a:pt x="100394" y="1324839"/>
                  <a:pt x="105728" y="1320744"/>
                </a:cubicBezTo>
                <a:cubicBezTo>
                  <a:pt x="109633" y="1326649"/>
                  <a:pt x="113252" y="1332078"/>
                  <a:pt x="117634" y="1338746"/>
                </a:cubicBezTo>
                <a:cubicBezTo>
                  <a:pt x="112109" y="1342270"/>
                  <a:pt x="107537" y="1345318"/>
                  <a:pt x="102680" y="1348461"/>
                </a:cubicBezTo>
                <a:close/>
                <a:moveTo>
                  <a:pt x="114586" y="1272547"/>
                </a:moveTo>
                <a:cubicBezTo>
                  <a:pt x="110014" y="1266451"/>
                  <a:pt x="105251" y="1260069"/>
                  <a:pt x="100394" y="1253497"/>
                </a:cubicBezTo>
                <a:cubicBezTo>
                  <a:pt x="106966" y="1248544"/>
                  <a:pt x="113348" y="1243877"/>
                  <a:pt x="120396" y="1238638"/>
                </a:cubicBezTo>
                <a:cubicBezTo>
                  <a:pt x="124682" y="1245020"/>
                  <a:pt x="129159" y="1251687"/>
                  <a:pt x="134207" y="1259403"/>
                </a:cubicBezTo>
                <a:cubicBezTo>
                  <a:pt x="127730" y="1263784"/>
                  <a:pt x="121539" y="1267880"/>
                  <a:pt x="114586" y="1272547"/>
                </a:cubicBezTo>
                <a:close/>
                <a:moveTo>
                  <a:pt x="128397" y="1195490"/>
                </a:moveTo>
                <a:cubicBezTo>
                  <a:pt x="123444" y="1188727"/>
                  <a:pt x="118015" y="1181488"/>
                  <a:pt x="112109" y="1173487"/>
                </a:cubicBezTo>
                <a:cubicBezTo>
                  <a:pt x="119920" y="1167867"/>
                  <a:pt x="127445" y="1162438"/>
                  <a:pt x="134969" y="1156914"/>
                </a:cubicBezTo>
                <a:cubicBezTo>
                  <a:pt x="140113" y="1164343"/>
                  <a:pt x="145637" y="1172249"/>
                  <a:pt x="151067" y="1180250"/>
                </a:cubicBezTo>
                <a:cubicBezTo>
                  <a:pt x="144018" y="1185108"/>
                  <a:pt x="136493" y="1190156"/>
                  <a:pt x="128397" y="1195490"/>
                </a:cubicBezTo>
                <a:close/>
                <a:moveTo>
                  <a:pt x="166688" y="1438758"/>
                </a:moveTo>
                <a:cubicBezTo>
                  <a:pt x="163830" y="1434758"/>
                  <a:pt x="161258" y="1431138"/>
                  <a:pt x="158210" y="1427043"/>
                </a:cubicBezTo>
                <a:cubicBezTo>
                  <a:pt x="162878" y="1423328"/>
                  <a:pt x="166973" y="1419899"/>
                  <a:pt x="171545" y="1416184"/>
                </a:cubicBezTo>
                <a:cubicBezTo>
                  <a:pt x="174689" y="1420470"/>
                  <a:pt x="177451" y="1424185"/>
                  <a:pt x="180975" y="1428947"/>
                </a:cubicBezTo>
                <a:cubicBezTo>
                  <a:pt x="176403" y="1432091"/>
                  <a:pt x="172022" y="1435139"/>
                  <a:pt x="166688" y="1438758"/>
                </a:cubicBezTo>
                <a:close/>
                <a:moveTo>
                  <a:pt x="179927" y="1362272"/>
                </a:moveTo>
                <a:cubicBezTo>
                  <a:pt x="176213" y="1357796"/>
                  <a:pt x="172498" y="1353224"/>
                  <a:pt x="168212" y="1348080"/>
                </a:cubicBezTo>
                <a:cubicBezTo>
                  <a:pt x="173927" y="1343889"/>
                  <a:pt x="179356" y="1339794"/>
                  <a:pt x="185642" y="1335126"/>
                </a:cubicBezTo>
                <a:cubicBezTo>
                  <a:pt x="189262" y="1340841"/>
                  <a:pt x="192215" y="1345604"/>
                  <a:pt x="195358" y="1350652"/>
                </a:cubicBezTo>
                <a:cubicBezTo>
                  <a:pt x="190310" y="1354462"/>
                  <a:pt x="185452" y="1358081"/>
                  <a:pt x="179927" y="1362272"/>
                </a:cubicBezTo>
                <a:close/>
                <a:moveTo>
                  <a:pt x="194310" y="1286739"/>
                </a:moveTo>
                <a:cubicBezTo>
                  <a:pt x="189929" y="1280739"/>
                  <a:pt x="185547" y="1274738"/>
                  <a:pt x="180499" y="1267785"/>
                </a:cubicBezTo>
                <a:cubicBezTo>
                  <a:pt x="186785" y="1263022"/>
                  <a:pt x="193358" y="1258069"/>
                  <a:pt x="199930" y="1253021"/>
                </a:cubicBezTo>
                <a:cubicBezTo>
                  <a:pt x="204311" y="1259593"/>
                  <a:pt x="208693" y="1266261"/>
                  <a:pt x="213551" y="1273500"/>
                </a:cubicBezTo>
                <a:cubicBezTo>
                  <a:pt x="207264" y="1277881"/>
                  <a:pt x="200882" y="1282263"/>
                  <a:pt x="194310" y="1286739"/>
                </a:cubicBezTo>
                <a:close/>
                <a:moveTo>
                  <a:pt x="192310" y="1187870"/>
                </a:moveTo>
                <a:cubicBezTo>
                  <a:pt x="199263" y="1182631"/>
                  <a:pt x="206693" y="1177202"/>
                  <a:pt x="214789" y="1171201"/>
                </a:cubicBezTo>
                <a:cubicBezTo>
                  <a:pt x="220123" y="1179012"/>
                  <a:pt x="225362" y="1186727"/>
                  <a:pt x="230600" y="1194442"/>
                </a:cubicBezTo>
                <a:cubicBezTo>
                  <a:pt x="223457" y="1199205"/>
                  <a:pt x="215741" y="1204348"/>
                  <a:pt x="207931" y="1209492"/>
                </a:cubicBezTo>
                <a:cubicBezTo>
                  <a:pt x="203073" y="1202824"/>
                  <a:pt x="197834" y="1195585"/>
                  <a:pt x="192310" y="1187870"/>
                </a:cubicBezTo>
                <a:close/>
                <a:moveTo>
                  <a:pt x="233077" y="1530484"/>
                </a:moveTo>
                <a:cubicBezTo>
                  <a:pt x="229933" y="1526484"/>
                  <a:pt x="227171" y="1522864"/>
                  <a:pt x="223933" y="1518673"/>
                </a:cubicBezTo>
                <a:cubicBezTo>
                  <a:pt x="228314" y="1515816"/>
                  <a:pt x="232124" y="1513339"/>
                  <a:pt x="236125" y="1510672"/>
                </a:cubicBezTo>
                <a:cubicBezTo>
                  <a:pt x="238982" y="1514768"/>
                  <a:pt x="241364" y="1518197"/>
                  <a:pt x="244126" y="1522293"/>
                </a:cubicBezTo>
                <a:cubicBezTo>
                  <a:pt x="240411" y="1525055"/>
                  <a:pt x="237077" y="1527436"/>
                  <a:pt x="233077" y="1530484"/>
                </a:cubicBezTo>
                <a:close/>
                <a:moveTo>
                  <a:pt x="246317" y="1452855"/>
                </a:moveTo>
                <a:cubicBezTo>
                  <a:pt x="242697" y="1448093"/>
                  <a:pt x="239458" y="1443806"/>
                  <a:pt x="235934" y="1439139"/>
                </a:cubicBezTo>
                <a:cubicBezTo>
                  <a:pt x="240697" y="1435615"/>
                  <a:pt x="245174" y="1432377"/>
                  <a:pt x="250508" y="1428471"/>
                </a:cubicBezTo>
                <a:cubicBezTo>
                  <a:pt x="253841" y="1433139"/>
                  <a:pt x="257080" y="1437520"/>
                  <a:pt x="260985" y="1443045"/>
                </a:cubicBezTo>
                <a:cubicBezTo>
                  <a:pt x="255651" y="1446664"/>
                  <a:pt x="251365" y="1449522"/>
                  <a:pt x="246317" y="1452855"/>
                </a:cubicBezTo>
                <a:close/>
                <a:moveTo>
                  <a:pt x="260033" y="1375798"/>
                </a:moveTo>
                <a:cubicBezTo>
                  <a:pt x="256604" y="1370750"/>
                  <a:pt x="253556" y="1366273"/>
                  <a:pt x="250031" y="1361130"/>
                </a:cubicBezTo>
                <a:cubicBezTo>
                  <a:pt x="254984" y="1357224"/>
                  <a:pt x="259556" y="1353510"/>
                  <a:pt x="265081" y="1349223"/>
                </a:cubicBezTo>
                <a:cubicBezTo>
                  <a:pt x="268605" y="1354557"/>
                  <a:pt x="272034" y="1359701"/>
                  <a:pt x="275558" y="1365130"/>
                </a:cubicBezTo>
                <a:cubicBezTo>
                  <a:pt x="270129" y="1368845"/>
                  <a:pt x="265271" y="1372179"/>
                  <a:pt x="260033" y="1375798"/>
                </a:cubicBezTo>
                <a:close/>
                <a:moveTo>
                  <a:pt x="273844" y="1301122"/>
                </a:moveTo>
                <a:cubicBezTo>
                  <a:pt x="269462" y="1295026"/>
                  <a:pt x="265081" y="1288930"/>
                  <a:pt x="260128" y="1282072"/>
                </a:cubicBezTo>
                <a:cubicBezTo>
                  <a:pt x="266986" y="1277024"/>
                  <a:pt x="273368" y="1272356"/>
                  <a:pt x="279845" y="1267499"/>
                </a:cubicBezTo>
                <a:cubicBezTo>
                  <a:pt x="284512" y="1274357"/>
                  <a:pt x="289179" y="1281310"/>
                  <a:pt x="293751" y="1288073"/>
                </a:cubicBezTo>
                <a:cubicBezTo>
                  <a:pt x="286988" y="1292454"/>
                  <a:pt x="280416" y="1296836"/>
                  <a:pt x="273844" y="1301122"/>
                </a:cubicBezTo>
                <a:close/>
                <a:moveTo>
                  <a:pt x="272129" y="1201967"/>
                </a:moveTo>
                <a:cubicBezTo>
                  <a:pt x="279083" y="1196728"/>
                  <a:pt x="286417" y="1191299"/>
                  <a:pt x="294132" y="1185489"/>
                </a:cubicBezTo>
                <a:cubicBezTo>
                  <a:pt x="299276" y="1192823"/>
                  <a:pt x="304705" y="1200633"/>
                  <a:pt x="310325" y="1208730"/>
                </a:cubicBezTo>
                <a:cubicBezTo>
                  <a:pt x="302705" y="1213778"/>
                  <a:pt x="295085" y="1218826"/>
                  <a:pt x="287655" y="1223684"/>
                </a:cubicBezTo>
                <a:cubicBezTo>
                  <a:pt x="282607" y="1216730"/>
                  <a:pt x="277559" y="1209587"/>
                  <a:pt x="272129" y="1201967"/>
                </a:cubicBezTo>
                <a:close/>
                <a:moveTo>
                  <a:pt x="312325" y="1545724"/>
                </a:moveTo>
                <a:cubicBezTo>
                  <a:pt x="308991" y="1541152"/>
                  <a:pt x="306514" y="1537818"/>
                  <a:pt x="303467" y="1533532"/>
                </a:cubicBezTo>
                <a:cubicBezTo>
                  <a:pt x="307562" y="1530389"/>
                  <a:pt x="311372" y="1527341"/>
                  <a:pt x="315944" y="1523817"/>
                </a:cubicBezTo>
                <a:cubicBezTo>
                  <a:pt x="318897" y="1528103"/>
                  <a:pt x="321469" y="1531818"/>
                  <a:pt x="324612" y="1536294"/>
                </a:cubicBezTo>
                <a:cubicBezTo>
                  <a:pt x="320707" y="1539247"/>
                  <a:pt x="317087" y="1542009"/>
                  <a:pt x="312325" y="1545724"/>
                </a:cubicBezTo>
                <a:close/>
                <a:moveTo>
                  <a:pt x="326231" y="1467524"/>
                </a:moveTo>
                <a:cubicBezTo>
                  <a:pt x="322612" y="1462666"/>
                  <a:pt x="319278" y="1458285"/>
                  <a:pt x="315468" y="1453331"/>
                </a:cubicBezTo>
                <a:cubicBezTo>
                  <a:pt x="320326" y="1449617"/>
                  <a:pt x="324993" y="1445997"/>
                  <a:pt x="330232" y="1441997"/>
                </a:cubicBezTo>
                <a:cubicBezTo>
                  <a:pt x="333756" y="1447236"/>
                  <a:pt x="337090" y="1452189"/>
                  <a:pt x="341090" y="1457999"/>
                </a:cubicBezTo>
                <a:cubicBezTo>
                  <a:pt x="335471" y="1461618"/>
                  <a:pt x="331184" y="1464380"/>
                  <a:pt x="326231" y="1467524"/>
                </a:cubicBezTo>
                <a:close/>
                <a:moveTo>
                  <a:pt x="339471" y="1390467"/>
                </a:moveTo>
                <a:cubicBezTo>
                  <a:pt x="336042" y="1385323"/>
                  <a:pt x="332708" y="1380465"/>
                  <a:pt x="329184" y="1375227"/>
                </a:cubicBezTo>
                <a:cubicBezTo>
                  <a:pt x="334709" y="1370750"/>
                  <a:pt x="339852" y="1366654"/>
                  <a:pt x="345758" y="1361892"/>
                </a:cubicBezTo>
                <a:cubicBezTo>
                  <a:pt x="350044" y="1367797"/>
                  <a:pt x="353568" y="1372750"/>
                  <a:pt x="357569" y="1378275"/>
                </a:cubicBezTo>
                <a:cubicBezTo>
                  <a:pt x="351568" y="1382370"/>
                  <a:pt x="345853" y="1386180"/>
                  <a:pt x="339471" y="1390467"/>
                </a:cubicBezTo>
                <a:close/>
                <a:moveTo>
                  <a:pt x="352901" y="1314267"/>
                </a:moveTo>
                <a:cubicBezTo>
                  <a:pt x="348615" y="1308742"/>
                  <a:pt x="344138" y="1302932"/>
                  <a:pt x="339090" y="1296455"/>
                </a:cubicBezTo>
                <a:cubicBezTo>
                  <a:pt x="345567" y="1291597"/>
                  <a:pt x="352235" y="1286644"/>
                  <a:pt x="359474" y="1281215"/>
                </a:cubicBezTo>
                <a:cubicBezTo>
                  <a:pt x="363379" y="1287120"/>
                  <a:pt x="367475" y="1293216"/>
                  <a:pt x="372047" y="1299979"/>
                </a:cubicBezTo>
                <a:cubicBezTo>
                  <a:pt x="365379" y="1305027"/>
                  <a:pt x="359378" y="1309504"/>
                  <a:pt x="352901" y="1314267"/>
                </a:cubicBezTo>
                <a:close/>
                <a:moveTo>
                  <a:pt x="351473" y="1216350"/>
                </a:moveTo>
                <a:cubicBezTo>
                  <a:pt x="358712" y="1210920"/>
                  <a:pt x="366427" y="1205205"/>
                  <a:pt x="374047" y="1199490"/>
                </a:cubicBezTo>
                <a:cubicBezTo>
                  <a:pt x="379571" y="1207491"/>
                  <a:pt x="385096" y="1215492"/>
                  <a:pt x="390430" y="1223303"/>
                </a:cubicBezTo>
                <a:cubicBezTo>
                  <a:pt x="383191" y="1228161"/>
                  <a:pt x="375380" y="1233304"/>
                  <a:pt x="367284" y="1238638"/>
                </a:cubicBezTo>
                <a:cubicBezTo>
                  <a:pt x="362522" y="1231780"/>
                  <a:pt x="357188" y="1224255"/>
                  <a:pt x="351473" y="1216350"/>
                </a:cubicBezTo>
                <a:close/>
                <a:moveTo>
                  <a:pt x="391859" y="1560583"/>
                </a:moveTo>
                <a:cubicBezTo>
                  <a:pt x="388334" y="1555725"/>
                  <a:pt x="385382" y="1551630"/>
                  <a:pt x="382143" y="1547248"/>
                </a:cubicBezTo>
                <a:cubicBezTo>
                  <a:pt x="386715" y="1543819"/>
                  <a:pt x="390811" y="1540676"/>
                  <a:pt x="395478" y="1537247"/>
                </a:cubicBezTo>
                <a:cubicBezTo>
                  <a:pt x="398621" y="1541628"/>
                  <a:pt x="401574" y="1545724"/>
                  <a:pt x="405575" y="1551153"/>
                </a:cubicBezTo>
                <a:cubicBezTo>
                  <a:pt x="401193" y="1554201"/>
                  <a:pt x="396812" y="1557154"/>
                  <a:pt x="391859" y="1560583"/>
                </a:cubicBezTo>
                <a:close/>
                <a:moveTo>
                  <a:pt x="405575" y="1482954"/>
                </a:moveTo>
                <a:cubicBezTo>
                  <a:pt x="401860" y="1477906"/>
                  <a:pt x="398240" y="1473048"/>
                  <a:pt x="394240" y="1467619"/>
                </a:cubicBezTo>
                <a:cubicBezTo>
                  <a:pt x="399479" y="1463619"/>
                  <a:pt x="404527" y="1459809"/>
                  <a:pt x="410147" y="1455522"/>
                </a:cubicBezTo>
                <a:cubicBezTo>
                  <a:pt x="413861" y="1460952"/>
                  <a:pt x="417386" y="1466286"/>
                  <a:pt x="421481" y="1472286"/>
                </a:cubicBezTo>
                <a:cubicBezTo>
                  <a:pt x="415481" y="1476382"/>
                  <a:pt x="410909" y="1479430"/>
                  <a:pt x="405575" y="1482954"/>
                </a:cubicBezTo>
                <a:close/>
                <a:moveTo>
                  <a:pt x="419386" y="1405230"/>
                </a:moveTo>
                <a:cubicBezTo>
                  <a:pt x="415195" y="1399420"/>
                  <a:pt x="410909" y="1393705"/>
                  <a:pt x="406241" y="1387323"/>
                </a:cubicBezTo>
                <a:cubicBezTo>
                  <a:pt x="412909" y="1382275"/>
                  <a:pt x="418814" y="1377894"/>
                  <a:pt x="424625" y="1373512"/>
                </a:cubicBezTo>
                <a:cubicBezTo>
                  <a:pt x="428911" y="1379703"/>
                  <a:pt x="433007" y="1385895"/>
                  <a:pt x="437769" y="1392848"/>
                </a:cubicBezTo>
                <a:cubicBezTo>
                  <a:pt x="431959" y="1396753"/>
                  <a:pt x="425958" y="1400754"/>
                  <a:pt x="419386" y="1405230"/>
                </a:cubicBezTo>
                <a:close/>
                <a:moveTo>
                  <a:pt x="432816" y="1328554"/>
                </a:moveTo>
                <a:cubicBezTo>
                  <a:pt x="428625" y="1322077"/>
                  <a:pt x="424339" y="1315505"/>
                  <a:pt x="420243" y="1309314"/>
                </a:cubicBezTo>
                <a:cubicBezTo>
                  <a:pt x="426625" y="1304361"/>
                  <a:pt x="432530" y="1299789"/>
                  <a:pt x="439103" y="1294645"/>
                </a:cubicBezTo>
                <a:cubicBezTo>
                  <a:pt x="443389" y="1301027"/>
                  <a:pt x="447865" y="1307789"/>
                  <a:pt x="452342" y="1314457"/>
                </a:cubicBezTo>
                <a:cubicBezTo>
                  <a:pt x="445770" y="1319220"/>
                  <a:pt x="439388" y="1323792"/>
                  <a:pt x="432816" y="1328554"/>
                </a:cubicBezTo>
                <a:close/>
                <a:moveTo>
                  <a:pt x="430339" y="1230256"/>
                </a:moveTo>
                <a:cubicBezTo>
                  <a:pt x="437960" y="1224731"/>
                  <a:pt x="445770" y="1219017"/>
                  <a:pt x="453771" y="1213302"/>
                </a:cubicBezTo>
                <a:cubicBezTo>
                  <a:pt x="459677" y="1221684"/>
                  <a:pt x="465201" y="1229685"/>
                  <a:pt x="470726" y="1237400"/>
                </a:cubicBezTo>
                <a:cubicBezTo>
                  <a:pt x="463106" y="1242543"/>
                  <a:pt x="454724" y="1248163"/>
                  <a:pt x="446627" y="1253592"/>
                </a:cubicBezTo>
                <a:cubicBezTo>
                  <a:pt x="441484" y="1246258"/>
                  <a:pt x="435959" y="1238257"/>
                  <a:pt x="430339" y="1230256"/>
                </a:cubicBezTo>
                <a:close/>
                <a:moveTo>
                  <a:pt x="471583" y="1576109"/>
                </a:moveTo>
                <a:cubicBezTo>
                  <a:pt x="467773" y="1571156"/>
                  <a:pt x="464249" y="1566393"/>
                  <a:pt x="460439" y="1561345"/>
                </a:cubicBezTo>
                <a:cubicBezTo>
                  <a:pt x="466344" y="1557059"/>
                  <a:pt x="470821" y="1553725"/>
                  <a:pt x="475679" y="1550201"/>
                </a:cubicBezTo>
                <a:cubicBezTo>
                  <a:pt x="479203" y="1555344"/>
                  <a:pt x="482537" y="1560297"/>
                  <a:pt x="486347" y="1565917"/>
                </a:cubicBezTo>
                <a:cubicBezTo>
                  <a:pt x="481298" y="1569346"/>
                  <a:pt x="476822" y="1572394"/>
                  <a:pt x="471583" y="1576109"/>
                </a:cubicBezTo>
                <a:close/>
                <a:moveTo>
                  <a:pt x="485013" y="1498385"/>
                </a:moveTo>
                <a:cubicBezTo>
                  <a:pt x="480917" y="1492765"/>
                  <a:pt x="477012" y="1487622"/>
                  <a:pt x="472821" y="1481811"/>
                </a:cubicBezTo>
                <a:cubicBezTo>
                  <a:pt x="478250" y="1477620"/>
                  <a:pt x="483775" y="1473525"/>
                  <a:pt x="490061" y="1468762"/>
                </a:cubicBezTo>
                <a:cubicBezTo>
                  <a:pt x="494348" y="1475048"/>
                  <a:pt x="498062" y="1480383"/>
                  <a:pt x="502444" y="1486669"/>
                </a:cubicBezTo>
                <a:cubicBezTo>
                  <a:pt x="496824" y="1490479"/>
                  <a:pt x="491204" y="1494194"/>
                  <a:pt x="485013" y="1498385"/>
                </a:cubicBezTo>
                <a:close/>
                <a:moveTo>
                  <a:pt x="498729" y="1420566"/>
                </a:moveTo>
                <a:cubicBezTo>
                  <a:pt x="494348" y="1414374"/>
                  <a:pt x="489871" y="1408088"/>
                  <a:pt x="485204" y="1401516"/>
                </a:cubicBezTo>
                <a:cubicBezTo>
                  <a:pt x="491585" y="1396658"/>
                  <a:pt x="497872" y="1391991"/>
                  <a:pt x="504539" y="1386942"/>
                </a:cubicBezTo>
                <a:cubicBezTo>
                  <a:pt x="509588" y="1394277"/>
                  <a:pt x="514064" y="1400849"/>
                  <a:pt x="518636" y="1407516"/>
                </a:cubicBezTo>
                <a:cubicBezTo>
                  <a:pt x="512159" y="1411707"/>
                  <a:pt x="505778" y="1415994"/>
                  <a:pt x="498729" y="1420566"/>
                </a:cubicBezTo>
                <a:close/>
                <a:moveTo>
                  <a:pt x="512445" y="1343508"/>
                </a:moveTo>
                <a:cubicBezTo>
                  <a:pt x="508159" y="1337127"/>
                  <a:pt x="503777" y="1330459"/>
                  <a:pt x="499110" y="1323411"/>
                </a:cubicBezTo>
                <a:cubicBezTo>
                  <a:pt x="505397" y="1318648"/>
                  <a:pt x="511588" y="1313886"/>
                  <a:pt x="517874" y="1309028"/>
                </a:cubicBezTo>
                <a:cubicBezTo>
                  <a:pt x="523208" y="1315981"/>
                  <a:pt x="528161" y="1322268"/>
                  <a:pt x="533210" y="1328745"/>
                </a:cubicBezTo>
                <a:cubicBezTo>
                  <a:pt x="526733" y="1333412"/>
                  <a:pt x="519970" y="1338270"/>
                  <a:pt x="512445" y="1343508"/>
                </a:cubicBezTo>
                <a:close/>
                <a:moveTo>
                  <a:pt x="524637" y="1264641"/>
                </a:moveTo>
                <a:cubicBezTo>
                  <a:pt x="519398" y="1257974"/>
                  <a:pt x="514160" y="1251211"/>
                  <a:pt x="508826" y="1244448"/>
                </a:cubicBezTo>
                <a:cubicBezTo>
                  <a:pt x="516541" y="1239114"/>
                  <a:pt x="524161" y="1233876"/>
                  <a:pt x="531971" y="1228542"/>
                </a:cubicBezTo>
                <a:cubicBezTo>
                  <a:pt x="536448" y="1235209"/>
                  <a:pt x="541211" y="1242353"/>
                  <a:pt x="546259" y="1249782"/>
                </a:cubicBezTo>
                <a:cubicBezTo>
                  <a:pt x="538639" y="1255021"/>
                  <a:pt x="531781" y="1259784"/>
                  <a:pt x="524637" y="1264641"/>
                </a:cubicBezTo>
                <a:close/>
                <a:moveTo>
                  <a:pt x="519779" y="1163962"/>
                </a:moveTo>
                <a:cubicBezTo>
                  <a:pt x="528257" y="1157485"/>
                  <a:pt x="537401" y="1150437"/>
                  <a:pt x="545592" y="1144150"/>
                </a:cubicBezTo>
                <a:cubicBezTo>
                  <a:pt x="551593" y="1153199"/>
                  <a:pt x="558260" y="1163391"/>
                  <a:pt x="564737" y="1173297"/>
                </a:cubicBezTo>
                <a:cubicBezTo>
                  <a:pt x="556927" y="1177964"/>
                  <a:pt x="547878" y="1183488"/>
                  <a:pt x="539401" y="1188537"/>
                </a:cubicBezTo>
                <a:cubicBezTo>
                  <a:pt x="532543" y="1180059"/>
                  <a:pt x="525685" y="1171392"/>
                  <a:pt x="519779" y="1163962"/>
                </a:cubicBezTo>
                <a:close/>
                <a:moveTo>
                  <a:pt x="564642" y="1514387"/>
                </a:moveTo>
                <a:cubicBezTo>
                  <a:pt x="560165" y="1508196"/>
                  <a:pt x="555784" y="1502004"/>
                  <a:pt x="551117" y="1495432"/>
                </a:cubicBezTo>
                <a:cubicBezTo>
                  <a:pt x="556451" y="1491717"/>
                  <a:pt x="561785" y="1488003"/>
                  <a:pt x="567881" y="1483716"/>
                </a:cubicBezTo>
                <a:cubicBezTo>
                  <a:pt x="572738" y="1490098"/>
                  <a:pt x="576929" y="1495622"/>
                  <a:pt x="581692" y="1501909"/>
                </a:cubicBezTo>
                <a:cubicBezTo>
                  <a:pt x="576453" y="1505719"/>
                  <a:pt x="571024" y="1509720"/>
                  <a:pt x="564642" y="1514387"/>
                </a:cubicBezTo>
                <a:close/>
                <a:moveTo>
                  <a:pt x="577406" y="1434091"/>
                </a:moveTo>
                <a:cubicBezTo>
                  <a:pt x="572834" y="1428186"/>
                  <a:pt x="568357" y="1422185"/>
                  <a:pt x="563118" y="1415422"/>
                </a:cubicBezTo>
                <a:cubicBezTo>
                  <a:pt x="569881" y="1410755"/>
                  <a:pt x="576072" y="1406564"/>
                  <a:pt x="582454" y="1402182"/>
                </a:cubicBezTo>
                <a:cubicBezTo>
                  <a:pt x="587502" y="1408850"/>
                  <a:pt x="592455" y="1415422"/>
                  <a:pt x="597408" y="1421994"/>
                </a:cubicBezTo>
                <a:cubicBezTo>
                  <a:pt x="590836" y="1425995"/>
                  <a:pt x="584168" y="1430091"/>
                  <a:pt x="577406" y="1434091"/>
                </a:cubicBezTo>
                <a:close/>
                <a:moveTo>
                  <a:pt x="591217" y="1356558"/>
                </a:moveTo>
                <a:cubicBezTo>
                  <a:pt x="585407" y="1348938"/>
                  <a:pt x="579977" y="1341889"/>
                  <a:pt x="574548" y="1334745"/>
                </a:cubicBezTo>
                <a:cubicBezTo>
                  <a:pt x="581597" y="1329411"/>
                  <a:pt x="588836" y="1323887"/>
                  <a:pt x="595979" y="1318553"/>
                </a:cubicBezTo>
                <a:cubicBezTo>
                  <a:pt x="601790" y="1326744"/>
                  <a:pt x="607505" y="1335031"/>
                  <a:pt x="613220" y="1343127"/>
                </a:cubicBezTo>
                <a:cubicBezTo>
                  <a:pt x="606362" y="1347318"/>
                  <a:pt x="598932" y="1351890"/>
                  <a:pt x="591217" y="1356558"/>
                </a:cubicBezTo>
                <a:close/>
                <a:moveTo>
                  <a:pt x="602742" y="1281405"/>
                </a:moveTo>
                <a:cubicBezTo>
                  <a:pt x="597884" y="1274071"/>
                  <a:pt x="592550" y="1265880"/>
                  <a:pt x="587121" y="1257593"/>
                </a:cubicBezTo>
                <a:cubicBezTo>
                  <a:pt x="594646" y="1251687"/>
                  <a:pt x="602742" y="1245305"/>
                  <a:pt x="610838" y="1239019"/>
                </a:cubicBezTo>
                <a:cubicBezTo>
                  <a:pt x="615696" y="1247020"/>
                  <a:pt x="620840" y="1255497"/>
                  <a:pt x="626269" y="1264451"/>
                </a:cubicBezTo>
                <a:cubicBezTo>
                  <a:pt x="618554" y="1270071"/>
                  <a:pt x="610648" y="1275786"/>
                  <a:pt x="602742" y="1281405"/>
                </a:cubicBezTo>
                <a:close/>
                <a:moveTo>
                  <a:pt x="596932" y="1178630"/>
                </a:moveTo>
                <a:cubicBezTo>
                  <a:pt x="606171" y="1171677"/>
                  <a:pt x="616553" y="1163867"/>
                  <a:pt x="625316" y="1157199"/>
                </a:cubicBezTo>
                <a:cubicBezTo>
                  <a:pt x="631508" y="1166724"/>
                  <a:pt x="638461" y="1177297"/>
                  <a:pt x="645128" y="1187394"/>
                </a:cubicBezTo>
                <a:cubicBezTo>
                  <a:pt x="636651" y="1192918"/>
                  <a:pt x="626650" y="1199395"/>
                  <a:pt x="616649" y="1205872"/>
                </a:cubicBezTo>
                <a:cubicBezTo>
                  <a:pt x="610457" y="1197395"/>
                  <a:pt x="603314" y="1187489"/>
                  <a:pt x="596932" y="1178630"/>
                </a:cubicBezTo>
                <a:close/>
                <a:moveTo>
                  <a:pt x="642747" y="1528008"/>
                </a:moveTo>
                <a:cubicBezTo>
                  <a:pt x="637985" y="1521721"/>
                  <a:pt x="633317" y="1515530"/>
                  <a:pt x="628174" y="1508767"/>
                </a:cubicBezTo>
                <a:cubicBezTo>
                  <a:pt x="634365" y="1504005"/>
                  <a:pt x="640556" y="1499337"/>
                  <a:pt x="646748" y="1494575"/>
                </a:cubicBezTo>
                <a:cubicBezTo>
                  <a:pt x="652082" y="1501814"/>
                  <a:pt x="657225" y="1508862"/>
                  <a:pt x="662464" y="1515911"/>
                </a:cubicBezTo>
                <a:cubicBezTo>
                  <a:pt x="656082" y="1519816"/>
                  <a:pt x="649415" y="1523912"/>
                  <a:pt x="642747" y="1528008"/>
                </a:cubicBezTo>
                <a:close/>
                <a:moveTo>
                  <a:pt x="654653" y="1452189"/>
                </a:moveTo>
                <a:cubicBezTo>
                  <a:pt x="649700" y="1444950"/>
                  <a:pt x="644652" y="1437615"/>
                  <a:pt x="639223" y="1429614"/>
                </a:cubicBezTo>
                <a:cubicBezTo>
                  <a:pt x="646271" y="1424280"/>
                  <a:pt x="653796" y="1418565"/>
                  <a:pt x="661321" y="1412946"/>
                </a:cubicBezTo>
                <a:cubicBezTo>
                  <a:pt x="667036" y="1421042"/>
                  <a:pt x="672560" y="1428947"/>
                  <a:pt x="677894" y="1436663"/>
                </a:cubicBezTo>
                <a:cubicBezTo>
                  <a:pt x="670560" y="1441521"/>
                  <a:pt x="662750" y="1446759"/>
                  <a:pt x="654653" y="1452189"/>
                </a:cubicBezTo>
                <a:close/>
                <a:moveTo>
                  <a:pt x="668274" y="1374179"/>
                </a:moveTo>
                <a:cubicBezTo>
                  <a:pt x="663035" y="1366654"/>
                  <a:pt x="657225" y="1358272"/>
                  <a:pt x="651320" y="1349795"/>
                </a:cubicBezTo>
                <a:cubicBezTo>
                  <a:pt x="659225" y="1343985"/>
                  <a:pt x="667607" y="1337698"/>
                  <a:pt x="675894" y="1331507"/>
                </a:cubicBezTo>
                <a:cubicBezTo>
                  <a:pt x="682085" y="1340270"/>
                  <a:pt x="688181" y="1348938"/>
                  <a:pt x="693992" y="1357224"/>
                </a:cubicBezTo>
                <a:cubicBezTo>
                  <a:pt x="685800" y="1362558"/>
                  <a:pt x="676942" y="1368369"/>
                  <a:pt x="668274" y="1374179"/>
                </a:cubicBezTo>
                <a:close/>
                <a:moveTo>
                  <a:pt x="720090" y="1546200"/>
                </a:moveTo>
                <a:cubicBezTo>
                  <a:pt x="715232" y="1539152"/>
                  <a:pt x="710089" y="1531627"/>
                  <a:pt x="704564" y="1523436"/>
                </a:cubicBezTo>
                <a:cubicBezTo>
                  <a:pt x="711994" y="1517911"/>
                  <a:pt x="719138" y="1512577"/>
                  <a:pt x="726567" y="1507053"/>
                </a:cubicBezTo>
                <a:cubicBezTo>
                  <a:pt x="731806" y="1514387"/>
                  <a:pt x="737426" y="1522197"/>
                  <a:pt x="743331" y="1530389"/>
                </a:cubicBezTo>
                <a:cubicBezTo>
                  <a:pt x="736092" y="1535342"/>
                  <a:pt x="728186" y="1540771"/>
                  <a:pt x="720090" y="1546200"/>
                </a:cubicBezTo>
                <a:close/>
                <a:moveTo>
                  <a:pt x="733806" y="1467714"/>
                </a:moveTo>
                <a:cubicBezTo>
                  <a:pt x="728567" y="1460189"/>
                  <a:pt x="722852" y="1451903"/>
                  <a:pt x="717042" y="1443616"/>
                </a:cubicBezTo>
                <a:cubicBezTo>
                  <a:pt x="724948" y="1437806"/>
                  <a:pt x="733235" y="1431805"/>
                  <a:pt x="741426" y="1425804"/>
                </a:cubicBezTo>
                <a:cubicBezTo>
                  <a:pt x="746951" y="1433710"/>
                  <a:pt x="752951" y="1442283"/>
                  <a:pt x="759143" y="1451046"/>
                </a:cubicBezTo>
                <a:cubicBezTo>
                  <a:pt x="750856" y="1456570"/>
                  <a:pt x="742188" y="1462190"/>
                  <a:pt x="733806" y="1467714"/>
                </a:cubicBezTo>
                <a:close/>
                <a:moveTo>
                  <a:pt x="747903" y="1389990"/>
                </a:moveTo>
                <a:cubicBezTo>
                  <a:pt x="741998" y="1381513"/>
                  <a:pt x="735425" y="1372083"/>
                  <a:pt x="729520" y="1363606"/>
                </a:cubicBezTo>
                <a:cubicBezTo>
                  <a:pt x="738283" y="1357034"/>
                  <a:pt x="747427" y="1350176"/>
                  <a:pt x="755999" y="1343794"/>
                </a:cubicBezTo>
                <a:cubicBezTo>
                  <a:pt x="761810" y="1352557"/>
                  <a:pt x="768477" y="1362558"/>
                  <a:pt x="774668" y="1371893"/>
                </a:cubicBezTo>
                <a:cubicBezTo>
                  <a:pt x="765810" y="1377894"/>
                  <a:pt x="756571" y="1384085"/>
                  <a:pt x="747903" y="1389990"/>
                </a:cubicBezTo>
                <a:close/>
                <a:moveTo>
                  <a:pt x="741236" y="1283882"/>
                </a:moveTo>
                <a:cubicBezTo>
                  <a:pt x="750951" y="1276547"/>
                  <a:pt x="761714" y="1268451"/>
                  <a:pt x="770477" y="1261879"/>
                </a:cubicBezTo>
                <a:cubicBezTo>
                  <a:pt x="776764" y="1271309"/>
                  <a:pt x="784384" y="1282644"/>
                  <a:pt x="791432" y="1293216"/>
                </a:cubicBezTo>
                <a:cubicBezTo>
                  <a:pt x="782669" y="1298646"/>
                  <a:pt x="771716" y="1305504"/>
                  <a:pt x="761429" y="1311885"/>
                </a:cubicBezTo>
                <a:cubicBezTo>
                  <a:pt x="755047" y="1302837"/>
                  <a:pt x="747522" y="1292454"/>
                  <a:pt x="741236" y="1283882"/>
                </a:cubicBezTo>
                <a:close/>
                <a:moveTo>
                  <a:pt x="799148" y="1562107"/>
                </a:moveTo>
                <a:cubicBezTo>
                  <a:pt x="793623" y="1554011"/>
                  <a:pt x="787813" y="1545629"/>
                  <a:pt x="782288" y="1537628"/>
                </a:cubicBezTo>
                <a:cubicBezTo>
                  <a:pt x="790670" y="1531341"/>
                  <a:pt x="799243" y="1525055"/>
                  <a:pt x="806768" y="1519435"/>
                </a:cubicBezTo>
                <a:cubicBezTo>
                  <a:pt x="812864" y="1528008"/>
                  <a:pt x="818960" y="1536675"/>
                  <a:pt x="824865" y="1545057"/>
                </a:cubicBezTo>
                <a:cubicBezTo>
                  <a:pt x="816864" y="1550391"/>
                  <a:pt x="808006" y="1556202"/>
                  <a:pt x="799148" y="1562107"/>
                </a:cubicBezTo>
                <a:close/>
                <a:moveTo>
                  <a:pt x="813245" y="1483812"/>
                </a:moveTo>
                <a:cubicBezTo>
                  <a:pt x="807529" y="1475525"/>
                  <a:pt x="801243" y="1466381"/>
                  <a:pt x="795052" y="1457522"/>
                </a:cubicBezTo>
                <a:cubicBezTo>
                  <a:pt x="803815" y="1450950"/>
                  <a:pt x="813245" y="1443806"/>
                  <a:pt x="821341" y="1437711"/>
                </a:cubicBezTo>
                <a:cubicBezTo>
                  <a:pt x="827627" y="1446950"/>
                  <a:pt x="834200" y="1456665"/>
                  <a:pt x="840486" y="1465809"/>
                </a:cubicBezTo>
                <a:cubicBezTo>
                  <a:pt x="831818" y="1471620"/>
                  <a:pt x="822198" y="1477906"/>
                  <a:pt x="813245" y="1483812"/>
                </a:cubicBezTo>
                <a:close/>
                <a:moveTo>
                  <a:pt x="878396" y="1578014"/>
                </a:moveTo>
                <a:cubicBezTo>
                  <a:pt x="872490" y="1569346"/>
                  <a:pt x="865918" y="1559916"/>
                  <a:pt x="860012" y="1551439"/>
                </a:cubicBezTo>
                <a:cubicBezTo>
                  <a:pt x="869061" y="1544581"/>
                  <a:pt x="878586" y="1537342"/>
                  <a:pt x="886777" y="1531055"/>
                </a:cubicBezTo>
                <a:cubicBezTo>
                  <a:pt x="892874" y="1540104"/>
                  <a:pt x="899732" y="1550201"/>
                  <a:pt x="906113" y="1559821"/>
                </a:cubicBezTo>
                <a:cubicBezTo>
                  <a:pt x="896969" y="1565822"/>
                  <a:pt x="887444" y="1572108"/>
                  <a:pt x="878396" y="1578014"/>
                </a:cubicBezTo>
                <a:close/>
                <a:moveTo>
                  <a:pt x="892207" y="1499718"/>
                </a:moveTo>
                <a:cubicBezTo>
                  <a:pt x="886016" y="1490955"/>
                  <a:pt x="878681" y="1480478"/>
                  <a:pt x="872300" y="1471334"/>
                </a:cubicBezTo>
                <a:cubicBezTo>
                  <a:pt x="881634" y="1464476"/>
                  <a:pt x="892112" y="1456761"/>
                  <a:pt x="901446" y="1449998"/>
                </a:cubicBezTo>
                <a:cubicBezTo>
                  <a:pt x="907637" y="1459142"/>
                  <a:pt x="915352" y="1470572"/>
                  <a:pt x="922401" y="1480859"/>
                </a:cubicBezTo>
                <a:cubicBezTo>
                  <a:pt x="913162" y="1486574"/>
                  <a:pt x="902399" y="1493432"/>
                  <a:pt x="892207" y="1499718"/>
                </a:cubicBezTo>
                <a:close/>
                <a:moveTo>
                  <a:pt x="982885" y="1460856"/>
                </a:moveTo>
                <a:cubicBezTo>
                  <a:pt x="984885" y="1475048"/>
                  <a:pt x="992981" y="1488479"/>
                  <a:pt x="1007650" y="1494098"/>
                </a:cubicBezTo>
                <a:cubicBezTo>
                  <a:pt x="995648" y="1501338"/>
                  <a:pt x="982409" y="1509243"/>
                  <a:pt x="971074" y="1516006"/>
                </a:cubicBezTo>
                <a:cubicBezTo>
                  <a:pt x="964502" y="1506576"/>
                  <a:pt x="956310" y="1494765"/>
                  <a:pt x="949928" y="1485526"/>
                </a:cubicBezTo>
                <a:cubicBezTo>
                  <a:pt x="959834" y="1478097"/>
                  <a:pt x="971741" y="1469238"/>
                  <a:pt x="982885" y="1460856"/>
                </a:cubicBezTo>
                <a:close/>
                <a:moveTo>
                  <a:pt x="915448" y="1368940"/>
                </a:moveTo>
                <a:cubicBezTo>
                  <a:pt x="922592" y="1378941"/>
                  <a:pt x="931545" y="1391419"/>
                  <a:pt x="938975" y="1401706"/>
                </a:cubicBezTo>
                <a:cubicBezTo>
                  <a:pt x="929640" y="1407326"/>
                  <a:pt x="916686" y="1415136"/>
                  <a:pt x="905827" y="1421709"/>
                </a:cubicBezTo>
                <a:cubicBezTo>
                  <a:pt x="899065" y="1412088"/>
                  <a:pt x="891064" y="1400658"/>
                  <a:pt x="884777" y="1391610"/>
                </a:cubicBezTo>
                <a:cubicBezTo>
                  <a:pt x="894398" y="1384466"/>
                  <a:pt x="906018" y="1375893"/>
                  <a:pt x="915448" y="1368940"/>
                </a:cubicBezTo>
                <a:close/>
                <a:moveTo>
                  <a:pt x="852011" y="1273404"/>
                </a:moveTo>
                <a:cubicBezTo>
                  <a:pt x="853726" y="1287501"/>
                  <a:pt x="862203" y="1300741"/>
                  <a:pt x="875729" y="1306361"/>
                </a:cubicBezTo>
                <a:cubicBezTo>
                  <a:pt x="864203" y="1313409"/>
                  <a:pt x="851535" y="1321125"/>
                  <a:pt x="840772" y="1327697"/>
                </a:cubicBezTo>
                <a:cubicBezTo>
                  <a:pt x="833819" y="1317981"/>
                  <a:pt x="825818" y="1306932"/>
                  <a:pt x="819150" y="1297693"/>
                </a:cubicBezTo>
                <a:cubicBezTo>
                  <a:pt x="828961" y="1290454"/>
                  <a:pt x="840867" y="1281691"/>
                  <a:pt x="852011" y="1273404"/>
                </a:cubicBezTo>
                <a:close/>
                <a:moveTo>
                  <a:pt x="835914" y="1356081"/>
                </a:moveTo>
                <a:cubicBezTo>
                  <a:pt x="842201" y="1365416"/>
                  <a:pt x="849821" y="1376560"/>
                  <a:pt x="856679" y="1386752"/>
                </a:cubicBezTo>
                <a:cubicBezTo>
                  <a:pt x="847439" y="1392562"/>
                  <a:pt x="836771" y="1399325"/>
                  <a:pt x="827056" y="1405516"/>
                </a:cubicBezTo>
                <a:cubicBezTo>
                  <a:pt x="820674" y="1396563"/>
                  <a:pt x="813530" y="1386466"/>
                  <a:pt x="807244" y="1377608"/>
                </a:cubicBezTo>
                <a:cubicBezTo>
                  <a:pt x="816674" y="1370559"/>
                  <a:pt x="827151" y="1362749"/>
                  <a:pt x="835914" y="1356081"/>
                </a:cubicBezTo>
                <a:close/>
                <a:moveTo>
                  <a:pt x="785051" y="1182250"/>
                </a:moveTo>
                <a:cubicBezTo>
                  <a:pt x="790861" y="1192061"/>
                  <a:pt x="798004" y="1204062"/>
                  <a:pt x="804196" y="1214445"/>
                </a:cubicBezTo>
                <a:cubicBezTo>
                  <a:pt x="795528" y="1220731"/>
                  <a:pt x="784765" y="1228446"/>
                  <a:pt x="774859" y="1235590"/>
                </a:cubicBezTo>
                <a:cubicBezTo>
                  <a:pt x="769334" y="1226541"/>
                  <a:pt x="762667" y="1215588"/>
                  <a:pt x="756952" y="1206158"/>
                </a:cubicBezTo>
                <a:cubicBezTo>
                  <a:pt x="766001" y="1198443"/>
                  <a:pt x="776478" y="1189584"/>
                  <a:pt x="785051" y="1182250"/>
                </a:cubicBezTo>
                <a:close/>
                <a:moveTo>
                  <a:pt x="719328" y="1077189"/>
                </a:moveTo>
                <a:cubicBezTo>
                  <a:pt x="721709" y="1085762"/>
                  <a:pt x="722471" y="1095382"/>
                  <a:pt x="727043" y="1102621"/>
                </a:cubicBezTo>
                <a:cubicBezTo>
                  <a:pt x="732568" y="1111289"/>
                  <a:pt x="741426" y="1117861"/>
                  <a:pt x="747998" y="1124433"/>
                </a:cubicBezTo>
                <a:cubicBezTo>
                  <a:pt x="731806" y="1124338"/>
                  <a:pt x="717995" y="1133292"/>
                  <a:pt x="711041" y="1146436"/>
                </a:cubicBezTo>
                <a:cubicBezTo>
                  <a:pt x="702564" y="1134625"/>
                  <a:pt x="693706" y="1122243"/>
                  <a:pt x="685514" y="1110813"/>
                </a:cubicBezTo>
                <a:cubicBezTo>
                  <a:pt x="701135" y="1107288"/>
                  <a:pt x="717328" y="1099764"/>
                  <a:pt x="719328" y="1077189"/>
                </a:cubicBezTo>
                <a:close/>
                <a:moveTo>
                  <a:pt x="705802" y="1169677"/>
                </a:moveTo>
                <a:cubicBezTo>
                  <a:pt x="710660" y="1178154"/>
                  <a:pt x="717137" y="1189489"/>
                  <a:pt x="723233" y="1200157"/>
                </a:cubicBezTo>
                <a:cubicBezTo>
                  <a:pt x="714661" y="1206348"/>
                  <a:pt x="704469" y="1213683"/>
                  <a:pt x="695611" y="1220160"/>
                </a:cubicBezTo>
                <a:cubicBezTo>
                  <a:pt x="688848" y="1211111"/>
                  <a:pt x="681419" y="1201205"/>
                  <a:pt x="675227" y="1192823"/>
                </a:cubicBezTo>
                <a:cubicBezTo>
                  <a:pt x="684752" y="1185489"/>
                  <a:pt x="695897" y="1177106"/>
                  <a:pt x="705802" y="1169677"/>
                </a:cubicBezTo>
                <a:close/>
                <a:moveTo>
                  <a:pt x="691229" y="1251116"/>
                </a:moveTo>
                <a:cubicBezTo>
                  <a:pt x="697040" y="1259307"/>
                  <a:pt x="703612" y="1268737"/>
                  <a:pt x="710184" y="1278072"/>
                </a:cubicBezTo>
                <a:cubicBezTo>
                  <a:pt x="701326" y="1283882"/>
                  <a:pt x="691706" y="1290264"/>
                  <a:pt x="682085" y="1296550"/>
                </a:cubicBezTo>
                <a:cubicBezTo>
                  <a:pt x="677132" y="1288930"/>
                  <a:pt x="671322" y="1280167"/>
                  <a:pt x="665893" y="1271785"/>
                </a:cubicBezTo>
                <a:cubicBezTo>
                  <a:pt x="674179" y="1265022"/>
                  <a:pt x="683324" y="1257497"/>
                  <a:pt x="691229" y="1251116"/>
                </a:cubicBezTo>
                <a:close/>
                <a:moveTo>
                  <a:pt x="639985" y="1075665"/>
                </a:moveTo>
                <a:cubicBezTo>
                  <a:pt x="646748" y="1085571"/>
                  <a:pt x="655511" y="1098335"/>
                  <a:pt x="662464" y="1108527"/>
                </a:cubicBezTo>
                <a:cubicBezTo>
                  <a:pt x="652748" y="1114622"/>
                  <a:pt x="640556" y="1122338"/>
                  <a:pt x="630079" y="1128910"/>
                </a:cubicBezTo>
                <a:cubicBezTo>
                  <a:pt x="623507" y="1119576"/>
                  <a:pt x="615410" y="1108146"/>
                  <a:pt x="608648" y="1098525"/>
                </a:cubicBezTo>
                <a:cubicBezTo>
                  <a:pt x="618077" y="1091572"/>
                  <a:pt x="629984" y="1082904"/>
                  <a:pt x="639985" y="1075665"/>
                </a:cubicBezTo>
                <a:close/>
                <a:moveTo>
                  <a:pt x="575215" y="971176"/>
                </a:moveTo>
                <a:cubicBezTo>
                  <a:pt x="579025" y="990226"/>
                  <a:pt x="583502" y="1008800"/>
                  <a:pt x="606552" y="1015563"/>
                </a:cubicBezTo>
                <a:cubicBezTo>
                  <a:pt x="587216" y="1016610"/>
                  <a:pt x="572738" y="1024897"/>
                  <a:pt x="565880" y="1039089"/>
                </a:cubicBezTo>
                <a:cubicBezTo>
                  <a:pt x="557689" y="1027373"/>
                  <a:pt x="549021" y="1014896"/>
                  <a:pt x="540449" y="1002609"/>
                </a:cubicBezTo>
                <a:cubicBezTo>
                  <a:pt x="556355" y="1000608"/>
                  <a:pt x="569786" y="990417"/>
                  <a:pt x="575215" y="971176"/>
                </a:cubicBezTo>
                <a:close/>
                <a:moveTo>
                  <a:pt x="560261" y="1061759"/>
                </a:moveTo>
                <a:cubicBezTo>
                  <a:pt x="566261" y="1071189"/>
                  <a:pt x="574072" y="1083285"/>
                  <a:pt x="581216" y="1094430"/>
                </a:cubicBezTo>
                <a:cubicBezTo>
                  <a:pt x="572643" y="1099764"/>
                  <a:pt x="561499" y="1106622"/>
                  <a:pt x="550926" y="1113098"/>
                </a:cubicBezTo>
                <a:cubicBezTo>
                  <a:pt x="544163" y="1103859"/>
                  <a:pt x="536543" y="1093477"/>
                  <a:pt x="529876" y="1084523"/>
                </a:cubicBezTo>
                <a:cubicBezTo>
                  <a:pt x="539591" y="1077285"/>
                  <a:pt x="551021" y="1068712"/>
                  <a:pt x="560261" y="1061759"/>
                </a:cubicBezTo>
                <a:close/>
                <a:moveTo>
                  <a:pt x="497014" y="964413"/>
                </a:moveTo>
                <a:cubicBezTo>
                  <a:pt x="497586" y="980034"/>
                  <a:pt x="507206" y="993369"/>
                  <a:pt x="521589" y="999751"/>
                </a:cubicBezTo>
                <a:cubicBezTo>
                  <a:pt x="510159" y="1005847"/>
                  <a:pt x="497777" y="1012514"/>
                  <a:pt x="487109" y="1018325"/>
                </a:cubicBezTo>
                <a:cubicBezTo>
                  <a:pt x="480060" y="1009657"/>
                  <a:pt x="471392" y="999179"/>
                  <a:pt x="464249" y="990321"/>
                </a:cubicBezTo>
                <a:cubicBezTo>
                  <a:pt x="473869" y="982701"/>
                  <a:pt x="485680" y="973367"/>
                  <a:pt x="497014" y="964413"/>
                </a:cubicBezTo>
                <a:close/>
                <a:moveTo>
                  <a:pt x="481298" y="1051662"/>
                </a:moveTo>
                <a:cubicBezTo>
                  <a:pt x="487394" y="1060139"/>
                  <a:pt x="494633" y="1070141"/>
                  <a:pt x="501301" y="1079475"/>
                </a:cubicBezTo>
                <a:cubicBezTo>
                  <a:pt x="492443" y="1084809"/>
                  <a:pt x="482632" y="1090620"/>
                  <a:pt x="473393" y="1096144"/>
                </a:cubicBezTo>
                <a:cubicBezTo>
                  <a:pt x="466915" y="1087762"/>
                  <a:pt x="459677" y="1078428"/>
                  <a:pt x="453104" y="1069950"/>
                </a:cubicBezTo>
                <a:cubicBezTo>
                  <a:pt x="461867" y="1064330"/>
                  <a:pt x="472154" y="1057663"/>
                  <a:pt x="481298" y="1051662"/>
                </a:cubicBezTo>
                <a:close/>
                <a:moveTo>
                  <a:pt x="466535" y="1133482"/>
                </a:moveTo>
                <a:cubicBezTo>
                  <a:pt x="472631" y="1141864"/>
                  <a:pt x="478917" y="1150437"/>
                  <a:pt x="485204" y="1159009"/>
                </a:cubicBezTo>
                <a:cubicBezTo>
                  <a:pt x="477393" y="1164534"/>
                  <a:pt x="468821" y="1170534"/>
                  <a:pt x="460724" y="1176249"/>
                </a:cubicBezTo>
                <a:cubicBezTo>
                  <a:pt x="454438" y="1167391"/>
                  <a:pt x="448056" y="1158342"/>
                  <a:pt x="442055" y="1150055"/>
                </a:cubicBezTo>
                <a:cubicBezTo>
                  <a:pt x="450056" y="1144626"/>
                  <a:pt x="458438" y="1138911"/>
                  <a:pt x="466535" y="1133482"/>
                </a:cubicBezTo>
                <a:close/>
                <a:moveTo>
                  <a:pt x="416052" y="956698"/>
                </a:moveTo>
                <a:cubicBezTo>
                  <a:pt x="423005" y="965747"/>
                  <a:pt x="431578" y="976891"/>
                  <a:pt x="439007" y="986511"/>
                </a:cubicBezTo>
                <a:cubicBezTo>
                  <a:pt x="429673" y="992798"/>
                  <a:pt x="417957" y="1000799"/>
                  <a:pt x="408623" y="1007180"/>
                </a:cubicBezTo>
                <a:cubicBezTo>
                  <a:pt x="401384" y="997179"/>
                  <a:pt x="393002" y="985463"/>
                  <a:pt x="385953" y="975653"/>
                </a:cubicBezTo>
                <a:cubicBezTo>
                  <a:pt x="394526" y="970319"/>
                  <a:pt x="405765" y="963175"/>
                  <a:pt x="416052" y="956698"/>
                </a:cubicBezTo>
                <a:close/>
                <a:moveTo>
                  <a:pt x="403765" y="1034613"/>
                </a:moveTo>
                <a:cubicBezTo>
                  <a:pt x="409670" y="1043852"/>
                  <a:pt x="416719" y="1054805"/>
                  <a:pt x="423196" y="1064997"/>
                </a:cubicBezTo>
                <a:cubicBezTo>
                  <a:pt x="414433" y="1070712"/>
                  <a:pt x="404432" y="1077285"/>
                  <a:pt x="394716" y="1083762"/>
                </a:cubicBezTo>
                <a:cubicBezTo>
                  <a:pt x="388334" y="1075094"/>
                  <a:pt x="381000" y="1065093"/>
                  <a:pt x="374523" y="1056234"/>
                </a:cubicBezTo>
                <a:cubicBezTo>
                  <a:pt x="383858" y="1049376"/>
                  <a:pt x="394621" y="1041375"/>
                  <a:pt x="403765" y="1034613"/>
                </a:cubicBezTo>
                <a:close/>
                <a:moveTo>
                  <a:pt x="388906" y="1117194"/>
                </a:moveTo>
                <a:cubicBezTo>
                  <a:pt x="394526" y="1125672"/>
                  <a:pt x="400526" y="1134816"/>
                  <a:pt x="406718" y="1144055"/>
                </a:cubicBezTo>
                <a:cubicBezTo>
                  <a:pt x="398907" y="1149294"/>
                  <a:pt x="389858" y="1155294"/>
                  <a:pt x="381095" y="1161105"/>
                </a:cubicBezTo>
                <a:cubicBezTo>
                  <a:pt x="375380" y="1153199"/>
                  <a:pt x="369189" y="1144531"/>
                  <a:pt x="362998" y="1136054"/>
                </a:cubicBezTo>
                <a:cubicBezTo>
                  <a:pt x="371665" y="1129767"/>
                  <a:pt x="380524" y="1123290"/>
                  <a:pt x="388906" y="1117194"/>
                </a:cubicBezTo>
                <a:close/>
                <a:moveTo>
                  <a:pt x="338519" y="938601"/>
                </a:moveTo>
                <a:cubicBezTo>
                  <a:pt x="345186" y="948697"/>
                  <a:pt x="353663" y="961556"/>
                  <a:pt x="360521" y="971938"/>
                </a:cubicBezTo>
                <a:cubicBezTo>
                  <a:pt x="350806" y="978225"/>
                  <a:pt x="338709" y="986035"/>
                  <a:pt x="328708" y="992512"/>
                </a:cubicBezTo>
                <a:cubicBezTo>
                  <a:pt x="321945" y="982987"/>
                  <a:pt x="313754" y="971557"/>
                  <a:pt x="307086" y="962222"/>
                </a:cubicBezTo>
                <a:cubicBezTo>
                  <a:pt x="316992" y="954793"/>
                  <a:pt x="329089" y="945649"/>
                  <a:pt x="338519" y="938601"/>
                </a:cubicBezTo>
                <a:close/>
                <a:moveTo>
                  <a:pt x="324136" y="1020896"/>
                </a:moveTo>
                <a:cubicBezTo>
                  <a:pt x="329756" y="1029850"/>
                  <a:pt x="336518" y="1040518"/>
                  <a:pt x="343186" y="1051091"/>
                </a:cubicBezTo>
                <a:cubicBezTo>
                  <a:pt x="335185" y="1056330"/>
                  <a:pt x="325184" y="1062806"/>
                  <a:pt x="315373" y="1069284"/>
                </a:cubicBezTo>
                <a:cubicBezTo>
                  <a:pt x="308610" y="1060139"/>
                  <a:pt x="301466" y="1050519"/>
                  <a:pt x="295085" y="1042042"/>
                </a:cubicBezTo>
                <a:cubicBezTo>
                  <a:pt x="304324" y="1035279"/>
                  <a:pt x="314897" y="1027564"/>
                  <a:pt x="324136" y="1020896"/>
                </a:cubicBezTo>
                <a:close/>
                <a:moveTo>
                  <a:pt x="309182" y="1103478"/>
                </a:moveTo>
                <a:cubicBezTo>
                  <a:pt x="315087" y="1112146"/>
                  <a:pt x="321183" y="1121195"/>
                  <a:pt x="326993" y="1129577"/>
                </a:cubicBezTo>
                <a:cubicBezTo>
                  <a:pt x="318897" y="1134911"/>
                  <a:pt x="310039" y="1140816"/>
                  <a:pt x="301371" y="1146531"/>
                </a:cubicBezTo>
                <a:cubicBezTo>
                  <a:pt x="295561" y="1138435"/>
                  <a:pt x="289274" y="1129863"/>
                  <a:pt x="283464" y="1121862"/>
                </a:cubicBezTo>
                <a:cubicBezTo>
                  <a:pt x="291941" y="1115861"/>
                  <a:pt x="300800" y="1109479"/>
                  <a:pt x="309182" y="1103478"/>
                </a:cubicBezTo>
                <a:close/>
                <a:moveTo>
                  <a:pt x="258985" y="923837"/>
                </a:moveTo>
                <a:cubicBezTo>
                  <a:pt x="265081" y="933647"/>
                  <a:pt x="273177" y="946506"/>
                  <a:pt x="280321" y="957936"/>
                </a:cubicBezTo>
                <a:cubicBezTo>
                  <a:pt x="271272" y="963746"/>
                  <a:pt x="259270" y="971462"/>
                  <a:pt x="249079" y="978034"/>
                </a:cubicBezTo>
                <a:cubicBezTo>
                  <a:pt x="242221" y="968604"/>
                  <a:pt x="233839" y="956984"/>
                  <a:pt x="227457" y="948221"/>
                </a:cubicBezTo>
                <a:cubicBezTo>
                  <a:pt x="237554" y="940315"/>
                  <a:pt x="249745" y="930980"/>
                  <a:pt x="258985" y="923837"/>
                </a:cubicBezTo>
                <a:close/>
                <a:moveTo>
                  <a:pt x="244602" y="1006895"/>
                </a:moveTo>
                <a:cubicBezTo>
                  <a:pt x="250127" y="1015658"/>
                  <a:pt x="256985" y="1026516"/>
                  <a:pt x="263271" y="1036613"/>
                </a:cubicBezTo>
                <a:cubicBezTo>
                  <a:pt x="254794" y="1042233"/>
                  <a:pt x="244888" y="1048805"/>
                  <a:pt x="235649" y="1054996"/>
                </a:cubicBezTo>
                <a:cubicBezTo>
                  <a:pt x="228886" y="1045947"/>
                  <a:pt x="221456" y="1036137"/>
                  <a:pt x="215265" y="1027945"/>
                </a:cubicBezTo>
                <a:cubicBezTo>
                  <a:pt x="224600" y="1021182"/>
                  <a:pt x="234982" y="1013848"/>
                  <a:pt x="244602" y="1006895"/>
                </a:cubicBezTo>
                <a:close/>
                <a:moveTo>
                  <a:pt x="229362" y="1089477"/>
                </a:moveTo>
                <a:cubicBezTo>
                  <a:pt x="235268" y="1098144"/>
                  <a:pt x="241364" y="1106907"/>
                  <a:pt x="247174" y="1115480"/>
                </a:cubicBezTo>
                <a:cubicBezTo>
                  <a:pt x="239363" y="1120719"/>
                  <a:pt x="230505" y="1126529"/>
                  <a:pt x="221647" y="1132434"/>
                </a:cubicBezTo>
                <a:cubicBezTo>
                  <a:pt x="216218" y="1124910"/>
                  <a:pt x="210312" y="1116528"/>
                  <a:pt x="203930" y="1107669"/>
                </a:cubicBezTo>
                <a:cubicBezTo>
                  <a:pt x="211836" y="1102050"/>
                  <a:pt x="220599" y="1095763"/>
                  <a:pt x="229362" y="1089477"/>
                </a:cubicBezTo>
                <a:close/>
                <a:moveTo>
                  <a:pt x="179642" y="911454"/>
                </a:moveTo>
                <a:cubicBezTo>
                  <a:pt x="186023" y="920979"/>
                  <a:pt x="194310" y="933171"/>
                  <a:pt x="201073" y="943268"/>
                </a:cubicBezTo>
                <a:cubicBezTo>
                  <a:pt x="191072" y="949840"/>
                  <a:pt x="179356" y="957460"/>
                  <a:pt x="168878" y="964318"/>
                </a:cubicBezTo>
                <a:cubicBezTo>
                  <a:pt x="163640" y="955936"/>
                  <a:pt x="156972" y="945268"/>
                  <a:pt x="151162" y="936124"/>
                </a:cubicBezTo>
                <a:cubicBezTo>
                  <a:pt x="160306" y="928313"/>
                  <a:pt x="170974" y="919074"/>
                  <a:pt x="179642" y="911454"/>
                </a:cubicBezTo>
                <a:close/>
                <a:moveTo>
                  <a:pt x="164687" y="992512"/>
                </a:moveTo>
                <a:cubicBezTo>
                  <a:pt x="170498" y="1001656"/>
                  <a:pt x="177356" y="1012324"/>
                  <a:pt x="183737" y="1022325"/>
                </a:cubicBezTo>
                <a:cubicBezTo>
                  <a:pt x="175260" y="1027945"/>
                  <a:pt x="165259" y="1034613"/>
                  <a:pt x="155924" y="1040899"/>
                </a:cubicBezTo>
                <a:cubicBezTo>
                  <a:pt x="149162" y="1031850"/>
                  <a:pt x="141732" y="1021944"/>
                  <a:pt x="135446" y="1013658"/>
                </a:cubicBezTo>
                <a:cubicBezTo>
                  <a:pt x="145066" y="1006704"/>
                  <a:pt x="155734" y="998989"/>
                  <a:pt x="164687" y="992512"/>
                </a:cubicBezTo>
                <a:close/>
                <a:moveTo>
                  <a:pt x="149733" y="1074998"/>
                </a:moveTo>
                <a:cubicBezTo>
                  <a:pt x="155448" y="1083380"/>
                  <a:pt x="161735" y="1092525"/>
                  <a:pt x="167640" y="1101192"/>
                </a:cubicBezTo>
                <a:cubicBezTo>
                  <a:pt x="159734" y="1106526"/>
                  <a:pt x="150876" y="1112432"/>
                  <a:pt x="142113" y="1118242"/>
                </a:cubicBezTo>
                <a:cubicBezTo>
                  <a:pt x="136398" y="1110336"/>
                  <a:pt x="130112" y="1101764"/>
                  <a:pt x="124016" y="1093477"/>
                </a:cubicBezTo>
                <a:cubicBezTo>
                  <a:pt x="132683" y="1087286"/>
                  <a:pt x="141351" y="1081095"/>
                  <a:pt x="149733" y="1074998"/>
                </a:cubicBezTo>
                <a:close/>
                <a:moveTo>
                  <a:pt x="100108" y="897071"/>
                </a:moveTo>
                <a:cubicBezTo>
                  <a:pt x="105061" y="906216"/>
                  <a:pt x="111633" y="918503"/>
                  <a:pt x="117920" y="930123"/>
                </a:cubicBezTo>
                <a:cubicBezTo>
                  <a:pt x="109157" y="936600"/>
                  <a:pt x="98584" y="944601"/>
                  <a:pt x="89726" y="951173"/>
                </a:cubicBezTo>
                <a:cubicBezTo>
                  <a:pt x="84106" y="942125"/>
                  <a:pt x="77343" y="931362"/>
                  <a:pt x="71247" y="921551"/>
                </a:cubicBezTo>
                <a:cubicBezTo>
                  <a:pt x="80486" y="913740"/>
                  <a:pt x="91440" y="904501"/>
                  <a:pt x="100108" y="897071"/>
                </a:cubicBezTo>
                <a:close/>
                <a:moveTo>
                  <a:pt x="85249" y="977939"/>
                </a:moveTo>
                <a:cubicBezTo>
                  <a:pt x="90964" y="986988"/>
                  <a:pt x="97727" y="997751"/>
                  <a:pt x="104204" y="1008228"/>
                </a:cubicBezTo>
                <a:cubicBezTo>
                  <a:pt x="95345" y="1014229"/>
                  <a:pt x="85439" y="1020896"/>
                  <a:pt x="76105" y="1027278"/>
                </a:cubicBezTo>
                <a:cubicBezTo>
                  <a:pt x="69437" y="1018229"/>
                  <a:pt x="61912" y="1008038"/>
                  <a:pt x="55436" y="999370"/>
                </a:cubicBezTo>
                <a:cubicBezTo>
                  <a:pt x="64961" y="992512"/>
                  <a:pt x="76010" y="984606"/>
                  <a:pt x="85249" y="977939"/>
                </a:cubicBezTo>
                <a:close/>
                <a:moveTo>
                  <a:pt x="70390" y="1060521"/>
                </a:moveTo>
                <a:cubicBezTo>
                  <a:pt x="76105" y="1068998"/>
                  <a:pt x="82201" y="1078142"/>
                  <a:pt x="88297" y="1087191"/>
                </a:cubicBezTo>
                <a:cubicBezTo>
                  <a:pt x="80296" y="1092525"/>
                  <a:pt x="71247" y="1098525"/>
                  <a:pt x="62389" y="1104336"/>
                </a:cubicBezTo>
                <a:cubicBezTo>
                  <a:pt x="56102" y="1095954"/>
                  <a:pt x="49530" y="1087191"/>
                  <a:pt x="43625" y="1079285"/>
                </a:cubicBezTo>
                <a:cubicBezTo>
                  <a:pt x="52769" y="1072903"/>
                  <a:pt x="61722" y="1066521"/>
                  <a:pt x="70390" y="1060521"/>
                </a:cubicBezTo>
                <a:close/>
                <a:moveTo>
                  <a:pt x="55626" y="1142150"/>
                </a:moveTo>
                <a:cubicBezTo>
                  <a:pt x="60770" y="1149865"/>
                  <a:pt x="66199" y="1158056"/>
                  <a:pt x="71723" y="1166248"/>
                </a:cubicBezTo>
                <a:cubicBezTo>
                  <a:pt x="64103" y="1171392"/>
                  <a:pt x="56388" y="1176630"/>
                  <a:pt x="48673" y="1181869"/>
                </a:cubicBezTo>
                <a:cubicBezTo>
                  <a:pt x="43529" y="1174821"/>
                  <a:pt x="38100" y="1167296"/>
                  <a:pt x="32194" y="1159200"/>
                </a:cubicBezTo>
                <a:cubicBezTo>
                  <a:pt x="39624" y="1153770"/>
                  <a:pt x="47625" y="1147960"/>
                  <a:pt x="55626" y="1142150"/>
                </a:cubicBezTo>
                <a:close/>
                <a:moveTo>
                  <a:pt x="40767" y="1223874"/>
                </a:moveTo>
                <a:cubicBezTo>
                  <a:pt x="45434" y="1230923"/>
                  <a:pt x="50197" y="1238162"/>
                  <a:pt x="55055" y="1245401"/>
                </a:cubicBezTo>
                <a:cubicBezTo>
                  <a:pt x="49149" y="1249211"/>
                  <a:pt x="43339" y="1252926"/>
                  <a:pt x="36767" y="1257117"/>
                </a:cubicBezTo>
                <a:cubicBezTo>
                  <a:pt x="31528" y="1250544"/>
                  <a:pt x="26956" y="1244829"/>
                  <a:pt x="22003" y="1238543"/>
                </a:cubicBezTo>
                <a:cubicBezTo>
                  <a:pt x="28194" y="1233685"/>
                  <a:pt x="34385" y="1228922"/>
                  <a:pt x="40767" y="1223874"/>
                </a:cubicBezTo>
                <a:close/>
                <a:moveTo>
                  <a:pt x="23717" y="1336841"/>
                </a:moveTo>
                <a:cubicBezTo>
                  <a:pt x="19050" y="1330459"/>
                  <a:pt x="15240" y="1325220"/>
                  <a:pt x="10954" y="1319315"/>
                </a:cubicBezTo>
                <a:cubicBezTo>
                  <a:pt x="16002" y="1315695"/>
                  <a:pt x="21146" y="1311885"/>
                  <a:pt x="26765" y="1307885"/>
                </a:cubicBezTo>
                <a:cubicBezTo>
                  <a:pt x="30861" y="1313505"/>
                  <a:pt x="34957" y="1319029"/>
                  <a:pt x="39529" y="1325125"/>
                </a:cubicBezTo>
                <a:cubicBezTo>
                  <a:pt x="34195" y="1329030"/>
                  <a:pt x="29147" y="1332840"/>
                  <a:pt x="23717" y="1336841"/>
                </a:cubicBezTo>
                <a:close/>
                <a:moveTo>
                  <a:pt x="931354" y="1278738"/>
                </a:moveTo>
                <a:cubicBezTo>
                  <a:pt x="936498" y="1270642"/>
                  <a:pt x="940499" y="1261212"/>
                  <a:pt x="947166" y="1254640"/>
                </a:cubicBezTo>
                <a:cubicBezTo>
                  <a:pt x="958501" y="1243496"/>
                  <a:pt x="976694" y="1242734"/>
                  <a:pt x="990505" y="1250639"/>
                </a:cubicBezTo>
                <a:cubicBezTo>
                  <a:pt x="1004411" y="1258545"/>
                  <a:pt x="1012031" y="1274357"/>
                  <a:pt x="1009460" y="1289978"/>
                </a:cubicBezTo>
                <a:cubicBezTo>
                  <a:pt x="1006793" y="1306361"/>
                  <a:pt x="995744" y="1318172"/>
                  <a:pt x="979551" y="1321601"/>
                </a:cubicBezTo>
                <a:cubicBezTo>
                  <a:pt x="974979" y="1322553"/>
                  <a:pt x="970312" y="1323030"/>
                  <a:pt x="965645" y="1323792"/>
                </a:cubicBezTo>
                <a:lnTo>
                  <a:pt x="966121" y="1324077"/>
                </a:lnTo>
                <a:cubicBezTo>
                  <a:pt x="944118" y="1316648"/>
                  <a:pt x="932021" y="1301789"/>
                  <a:pt x="931831" y="1278167"/>
                </a:cubicBezTo>
                <a:lnTo>
                  <a:pt x="931354" y="1278738"/>
                </a:lnTo>
                <a:close/>
                <a:moveTo>
                  <a:pt x="865156" y="1190251"/>
                </a:moveTo>
                <a:cubicBezTo>
                  <a:pt x="871252" y="1167296"/>
                  <a:pt x="884301" y="1152151"/>
                  <a:pt x="909447" y="1150627"/>
                </a:cubicBezTo>
                <a:lnTo>
                  <a:pt x="909066" y="1150341"/>
                </a:lnTo>
                <a:cubicBezTo>
                  <a:pt x="935355" y="1160438"/>
                  <a:pt x="945928" y="1173297"/>
                  <a:pt x="944404" y="1193013"/>
                </a:cubicBezTo>
                <a:cubicBezTo>
                  <a:pt x="942880" y="1212349"/>
                  <a:pt x="928116" y="1227208"/>
                  <a:pt x="908780" y="1228732"/>
                </a:cubicBezTo>
                <a:cubicBezTo>
                  <a:pt x="890302" y="1230256"/>
                  <a:pt x="873824" y="1218159"/>
                  <a:pt x="868871" y="1199776"/>
                </a:cubicBezTo>
                <a:cubicBezTo>
                  <a:pt x="867918" y="1196347"/>
                  <a:pt x="866489" y="1193013"/>
                  <a:pt x="865251" y="1189680"/>
                </a:cubicBezTo>
                <a:cubicBezTo>
                  <a:pt x="865251" y="1189870"/>
                  <a:pt x="865156" y="1190251"/>
                  <a:pt x="865156" y="1190251"/>
                </a:cubicBezTo>
                <a:close/>
                <a:moveTo>
                  <a:pt x="1076897" y="1381037"/>
                </a:moveTo>
                <a:cubicBezTo>
                  <a:pt x="1065848" y="1409612"/>
                  <a:pt x="1050703" y="1420375"/>
                  <a:pt x="1028224" y="1415327"/>
                </a:cubicBezTo>
                <a:cubicBezTo>
                  <a:pt x="1009936" y="1411326"/>
                  <a:pt x="997172" y="1394372"/>
                  <a:pt x="998411" y="1375798"/>
                </a:cubicBezTo>
                <a:cubicBezTo>
                  <a:pt x="999649" y="1356843"/>
                  <a:pt x="1013651" y="1342175"/>
                  <a:pt x="1032605" y="1339889"/>
                </a:cubicBezTo>
                <a:cubicBezTo>
                  <a:pt x="1051179" y="1337698"/>
                  <a:pt x="1068800" y="1349414"/>
                  <a:pt x="1073658" y="1367511"/>
                </a:cubicBezTo>
                <a:cubicBezTo>
                  <a:pt x="1074896" y="1372083"/>
                  <a:pt x="1075563" y="1376751"/>
                  <a:pt x="1076516" y="1381418"/>
                </a:cubicBezTo>
                <a:lnTo>
                  <a:pt x="1076897" y="1381037"/>
                </a:lnTo>
                <a:close/>
                <a:moveTo>
                  <a:pt x="432626" y="856590"/>
                </a:moveTo>
                <a:cubicBezTo>
                  <a:pt x="432626" y="876688"/>
                  <a:pt x="414814" y="893452"/>
                  <a:pt x="393859" y="893071"/>
                </a:cubicBezTo>
                <a:cubicBezTo>
                  <a:pt x="372809" y="892690"/>
                  <a:pt x="356426" y="876021"/>
                  <a:pt x="356426" y="854971"/>
                </a:cubicBezTo>
                <a:cubicBezTo>
                  <a:pt x="356426" y="833349"/>
                  <a:pt x="373666" y="816490"/>
                  <a:pt x="395383" y="816871"/>
                </a:cubicBezTo>
                <a:cubicBezTo>
                  <a:pt x="416814" y="817347"/>
                  <a:pt x="432626" y="834111"/>
                  <a:pt x="432626" y="856590"/>
                </a:cubicBezTo>
                <a:close/>
                <a:moveTo>
                  <a:pt x="433292" y="867639"/>
                </a:moveTo>
                <a:cubicBezTo>
                  <a:pt x="433102" y="848208"/>
                  <a:pt x="450342" y="831444"/>
                  <a:pt x="470821" y="831254"/>
                </a:cubicBezTo>
                <a:cubicBezTo>
                  <a:pt x="492062" y="831063"/>
                  <a:pt x="508826" y="847351"/>
                  <a:pt x="509207" y="868496"/>
                </a:cubicBezTo>
                <a:cubicBezTo>
                  <a:pt x="509588" y="889737"/>
                  <a:pt x="493300" y="906692"/>
                  <a:pt x="472250" y="907168"/>
                </a:cubicBezTo>
                <a:cubicBezTo>
                  <a:pt x="449866" y="907739"/>
                  <a:pt x="433483" y="891071"/>
                  <a:pt x="433292" y="867639"/>
                </a:cubicBezTo>
                <a:close/>
                <a:moveTo>
                  <a:pt x="76105" y="838969"/>
                </a:moveTo>
                <a:cubicBezTo>
                  <a:pt x="54959" y="838969"/>
                  <a:pt x="38386" y="822491"/>
                  <a:pt x="38195" y="801345"/>
                </a:cubicBezTo>
                <a:cubicBezTo>
                  <a:pt x="38005" y="779628"/>
                  <a:pt x="55150" y="762674"/>
                  <a:pt x="76867" y="763055"/>
                </a:cubicBezTo>
                <a:cubicBezTo>
                  <a:pt x="98012" y="763436"/>
                  <a:pt x="114300" y="780200"/>
                  <a:pt x="114110" y="801441"/>
                </a:cubicBezTo>
                <a:cubicBezTo>
                  <a:pt x="113919" y="822586"/>
                  <a:pt x="97250" y="838969"/>
                  <a:pt x="76105" y="838969"/>
                </a:cubicBezTo>
                <a:close/>
                <a:moveTo>
                  <a:pt x="1102424" y="1433805"/>
                </a:moveTo>
                <a:cubicBezTo>
                  <a:pt x="1123569" y="1433901"/>
                  <a:pt x="1140143" y="1450379"/>
                  <a:pt x="1140238" y="1471620"/>
                </a:cubicBezTo>
                <a:cubicBezTo>
                  <a:pt x="1140333" y="1493337"/>
                  <a:pt x="1123188" y="1510196"/>
                  <a:pt x="1101376" y="1509720"/>
                </a:cubicBezTo>
                <a:cubicBezTo>
                  <a:pt x="1080326" y="1509243"/>
                  <a:pt x="1064038" y="1492384"/>
                  <a:pt x="1064324" y="1471239"/>
                </a:cubicBezTo>
                <a:cubicBezTo>
                  <a:pt x="1064514" y="1450188"/>
                  <a:pt x="1081183" y="1433710"/>
                  <a:pt x="1102424" y="1433805"/>
                </a:cubicBezTo>
                <a:close/>
                <a:moveTo>
                  <a:pt x="733901" y="990893"/>
                </a:moveTo>
                <a:cubicBezTo>
                  <a:pt x="734187" y="1011943"/>
                  <a:pt x="718090" y="1028897"/>
                  <a:pt x="697135" y="1029564"/>
                </a:cubicBezTo>
                <a:cubicBezTo>
                  <a:pt x="675608" y="1030231"/>
                  <a:pt x="658082" y="1013658"/>
                  <a:pt x="657701" y="992036"/>
                </a:cubicBezTo>
                <a:cubicBezTo>
                  <a:pt x="657416" y="970414"/>
                  <a:pt x="674370" y="953269"/>
                  <a:pt x="695897" y="953364"/>
                </a:cubicBezTo>
                <a:cubicBezTo>
                  <a:pt x="716852" y="953364"/>
                  <a:pt x="733520" y="969843"/>
                  <a:pt x="733901" y="990893"/>
                </a:cubicBezTo>
                <a:close/>
                <a:moveTo>
                  <a:pt x="878872" y="1099764"/>
                </a:moveTo>
                <a:cubicBezTo>
                  <a:pt x="878681" y="1121290"/>
                  <a:pt x="861346" y="1138149"/>
                  <a:pt x="839724" y="1137578"/>
                </a:cubicBezTo>
                <a:cubicBezTo>
                  <a:pt x="818769" y="1137006"/>
                  <a:pt x="802481" y="1120147"/>
                  <a:pt x="802672" y="1099192"/>
                </a:cubicBezTo>
                <a:cubicBezTo>
                  <a:pt x="802862" y="1077666"/>
                  <a:pt x="820198" y="1060902"/>
                  <a:pt x="841820" y="1061378"/>
                </a:cubicBezTo>
                <a:cubicBezTo>
                  <a:pt x="862679" y="1061854"/>
                  <a:pt x="878967" y="1078809"/>
                  <a:pt x="878872" y="1099764"/>
                </a:cubicBezTo>
                <a:close/>
                <a:moveTo>
                  <a:pt x="193834" y="814680"/>
                </a:moveTo>
                <a:cubicBezTo>
                  <a:pt x="194120" y="835730"/>
                  <a:pt x="177927" y="852685"/>
                  <a:pt x="156972" y="853352"/>
                </a:cubicBezTo>
                <a:cubicBezTo>
                  <a:pt x="135446" y="854019"/>
                  <a:pt x="117920" y="837350"/>
                  <a:pt x="117634" y="815823"/>
                </a:cubicBezTo>
                <a:cubicBezTo>
                  <a:pt x="117348" y="794202"/>
                  <a:pt x="134303" y="777056"/>
                  <a:pt x="155924" y="777152"/>
                </a:cubicBezTo>
                <a:cubicBezTo>
                  <a:pt x="176975" y="777247"/>
                  <a:pt x="193548" y="793725"/>
                  <a:pt x="193834" y="814680"/>
                </a:cubicBezTo>
                <a:close/>
                <a:moveTo>
                  <a:pt x="588550" y="884118"/>
                </a:moveTo>
                <a:cubicBezTo>
                  <a:pt x="588264" y="905358"/>
                  <a:pt x="571595" y="921455"/>
                  <a:pt x="550259" y="921170"/>
                </a:cubicBezTo>
                <a:cubicBezTo>
                  <a:pt x="529019" y="920884"/>
                  <a:pt x="512921" y="904215"/>
                  <a:pt x="513207" y="882879"/>
                </a:cubicBezTo>
                <a:cubicBezTo>
                  <a:pt x="513493" y="861638"/>
                  <a:pt x="530162" y="845541"/>
                  <a:pt x="551498" y="845827"/>
                </a:cubicBezTo>
                <a:cubicBezTo>
                  <a:pt x="572643" y="846018"/>
                  <a:pt x="588836" y="862781"/>
                  <a:pt x="588550" y="884118"/>
                </a:cubicBezTo>
                <a:close/>
                <a:moveTo>
                  <a:pt x="775716" y="1043185"/>
                </a:moveTo>
                <a:cubicBezTo>
                  <a:pt x="754285" y="1043280"/>
                  <a:pt x="737902" y="1026993"/>
                  <a:pt x="737902" y="1005656"/>
                </a:cubicBezTo>
                <a:cubicBezTo>
                  <a:pt x="737902" y="984321"/>
                  <a:pt x="754380" y="968033"/>
                  <a:pt x="775811" y="968223"/>
                </a:cubicBezTo>
                <a:cubicBezTo>
                  <a:pt x="796576" y="968414"/>
                  <a:pt x="812578" y="984321"/>
                  <a:pt x="812864" y="1004990"/>
                </a:cubicBezTo>
                <a:cubicBezTo>
                  <a:pt x="813149" y="1026421"/>
                  <a:pt x="796957" y="1042995"/>
                  <a:pt x="775716" y="1043185"/>
                </a:cubicBezTo>
                <a:close/>
                <a:moveTo>
                  <a:pt x="34195" y="786201"/>
                </a:moveTo>
                <a:cubicBezTo>
                  <a:pt x="34481" y="806489"/>
                  <a:pt x="19812" y="822396"/>
                  <a:pt x="95" y="824110"/>
                </a:cubicBezTo>
                <a:lnTo>
                  <a:pt x="95" y="749625"/>
                </a:lnTo>
                <a:cubicBezTo>
                  <a:pt x="19336" y="751339"/>
                  <a:pt x="33909" y="766388"/>
                  <a:pt x="34195" y="786201"/>
                </a:cubicBezTo>
                <a:close/>
                <a:moveTo>
                  <a:pt x="909447" y="1150627"/>
                </a:moveTo>
                <a:cubicBezTo>
                  <a:pt x="894207" y="1143007"/>
                  <a:pt x="882968" y="1132530"/>
                  <a:pt x="882968" y="1113956"/>
                </a:cubicBezTo>
                <a:cubicBezTo>
                  <a:pt x="882872" y="1093191"/>
                  <a:pt x="898589" y="1076904"/>
                  <a:pt x="919163" y="1076332"/>
                </a:cubicBezTo>
                <a:cubicBezTo>
                  <a:pt x="939927" y="1075856"/>
                  <a:pt x="956691" y="1091191"/>
                  <a:pt x="957548" y="1111670"/>
                </a:cubicBezTo>
                <a:cubicBezTo>
                  <a:pt x="958406" y="1132625"/>
                  <a:pt x="943832" y="1149389"/>
                  <a:pt x="923163" y="1150818"/>
                </a:cubicBezTo>
                <a:cubicBezTo>
                  <a:pt x="918496" y="1151103"/>
                  <a:pt x="913829" y="1150532"/>
                  <a:pt x="909161" y="1150341"/>
                </a:cubicBezTo>
                <a:cubicBezTo>
                  <a:pt x="909066" y="1150341"/>
                  <a:pt x="909447" y="1150627"/>
                  <a:pt x="909447" y="1150627"/>
                </a:cubicBezTo>
                <a:close/>
                <a:moveTo>
                  <a:pt x="985838" y="1241972"/>
                </a:moveTo>
                <a:cubicBezTo>
                  <a:pt x="964502" y="1242067"/>
                  <a:pt x="948214" y="1225779"/>
                  <a:pt x="948309" y="1204443"/>
                </a:cubicBezTo>
                <a:cubicBezTo>
                  <a:pt x="948404" y="1183203"/>
                  <a:pt x="964883" y="1167010"/>
                  <a:pt x="986219" y="1167201"/>
                </a:cubicBezTo>
                <a:cubicBezTo>
                  <a:pt x="1006888" y="1167391"/>
                  <a:pt x="1022890" y="1183393"/>
                  <a:pt x="1023080" y="1204062"/>
                </a:cubicBezTo>
                <a:cubicBezTo>
                  <a:pt x="1023271" y="1225398"/>
                  <a:pt x="1007078" y="1241877"/>
                  <a:pt x="985838" y="1241972"/>
                </a:cubicBezTo>
                <a:close/>
                <a:moveTo>
                  <a:pt x="1076611" y="1381418"/>
                </a:moveTo>
                <a:cubicBezTo>
                  <a:pt x="1084231" y="1366178"/>
                  <a:pt x="1094708" y="1354938"/>
                  <a:pt x="1113282" y="1354938"/>
                </a:cubicBezTo>
                <a:cubicBezTo>
                  <a:pt x="1134047" y="1354843"/>
                  <a:pt x="1150334" y="1370559"/>
                  <a:pt x="1150906" y="1391133"/>
                </a:cubicBezTo>
                <a:cubicBezTo>
                  <a:pt x="1151382" y="1411898"/>
                  <a:pt x="1136047" y="1428662"/>
                  <a:pt x="1115568" y="1429519"/>
                </a:cubicBezTo>
                <a:cubicBezTo>
                  <a:pt x="1094613" y="1430376"/>
                  <a:pt x="1077849" y="1415803"/>
                  <a:pt x="1076420" y="1395134"/>
                </a:cubicBezTo>
                <a:cubicBezTo>
                  <a:pt x="1076135" y="1390467"/>
                  <a:pt x="1076706" y="1385799"/>
                  <a:pt x="1076897" y="1381132"/>
                </a:cubicBezTo>
                <a:cubicBezTo>
                  <a:pt x="1076897" y="1381037"/>
                  <a:pt x="1076611" y="1381418"/>
                  <a:pt x="1076611" y="1381418"/>
                </a:cubicBezTo>
                <a:close/>
                <a:moveTo>
                  <a:pt x="667702" y="897929"/>
                </a:moveTo>
                <a:cubicBezTo>
                  <a:pt x="667607" y="919265"/>
                  <a:pt x="650843" y="935362"/>
                  <a:pt x="629412" y="934981"/>
                </a:cubicBezTo>
                <a:cubicBezTo>
                  <a:pt x="608743" y="934600"/>
                  <a:pt x="592931" y="918217"/>
                  <a:pt x="593027" y="897453"/>
                </a:cubicBezTo>
                <a:cubicBezTo>
                  <a:pt x="593122" y="876212"/>
                  <a:pt x="609886" y="860019"/>
                  <a:pt x="631317" y="860400"/>
                </a:cubicBezTo>
                <a:cubicBezTo>
                  <a:pt x="651986" y="860781"/>
                  <a:pt x="667798" y="877069"/>
                  <a:pt x="667702" y="897929"/>
                </a:cubicBezTo>
                <a:close/>
                <a:moveTo>
                  <a:pt x="1051655" y="1261022"/>
                </a:moveTo>
                <a:cubicBezTo>
                  <a:pt x="1072801" y="1261308"/>
                  <a:pt x="1088803" y="1277976"/>
                  <a:pt x="1088422" y="1299312"/>
                </a:cubicBezTo>
                <a:cubicBezTo>
                  <a:pt x="1088041" y="1320458"/>
                  <a:pt x="1071182" y="1336269"/>
                  <a:pt x="1049750" y="1335698"/>
                </a:cubicBezTo>
                <a:cubicBezTo>
                  <a:pt x="1029176" y="1335126"/>
                  <a:pt x="1013555" y="1318839"/>
                  <a:pt x="1013651" y="1298074"/>
                </a:cubicBezTo>
                <a:cubicBezTo>
                  <a:pt x="1013746" y="1276929"/>
                  <a:pt x="1030319" y="1260831"/>
                  <a:pt x="1051655" y="1261022"/>
                </a:cubicBezTo>
                <a:close/>
                <a:moveTo>
                  <a:pt x="709327" y="948888"/>
                </a:moveTo>
                <a:cubicBezTo>
                  <a:pt x="688943" y="948506"/>
                  <a:pt x="672846" y="932028"/>
                  <a:pt x="673037" y="911550"/>
                </a:cubicBezTo>
                <a:cubicBezTo>
                  <a:pt x="673227" y="890595"/>
                  <a:pt x="690372" y="874212"/>
                  <a:pt x="711422" y="874878"/>
                </a:cubicBezTo>
                <a:cubicBezTo>
                  <a:pt x="731806" y="875545"/>
                  <a:pt x="747522" y="892404"/>
                  <a:pt x="747046" y="912978"/>
                </a:cubicBezTo>
                <a:cubicBezTo>
                  <a:pt x="746474" y="933267"/>
                  <a:pt x="729806" y="949269"/>
                  <a:pt x="709327" y="948888"/>
                </a:cubicBezTo>
                <a:close/>
                <a:moveTo>
                  <a:pt x="249365" y="786867"/>
                </a:moveTo>
                <a:cubicBezTo>
                  <a:pt x="228886" y="786772"/>
                  <a:pt x="212598" y="770484"/>
                  <a:pt x="212503" y="750101"/>
                </a:cubicBezTo>
                <a:cubicBezTo>
                  <a:pt x="212408" y="729051"/>
                  <a:pt x="229267" y="712477"/>
                  <a:pt x="250317" y="712858"/>
                </a:cubicBezTo>
                <a:cubicBezTo>
                  <a:pt x="270701" y="713239"/>
                  <a:pt x="286703" y="729908"/>
                  <a:pt x="286512" y="750387"/>
                </a:cubicBezTo>
                <a:cubicBezTo>
                  <a:pt x="286322" y="770770"/>
                  <a:pt x="269843" y="786963"/>
                  <a:pt x="249365" y="786867"/>
                </a:cubicBezTo>
                <a:close/>
                <a:moveTo>
                  <a:pt x="206883" y="735146"/>
                </a:moveTo>
                <a:cubicBezTo>
                  <a:pt x="207169" y="755625"/>
                  <a:pt x="190881" y="772294"/>
                  <a:pt x="170402" y="772580"/>
                </a:cubicBezTo>
                <a:cubicBezTo>
                  <a:pt x="149924" y="772866"/>
                  <a:pt x="133255" y="756578"/>
                  <a:pt x="132969" y="736099"/>
                </a:cubicBezTo>
                <a:cubicBezTo>
                  <a:pt x="132683" y="715620"/>
                  <a:pt x="148971" y="698952"/>
                  <a:pt x="169450" y="698666"/>
                </a:cubicBezTo>
                <a:cubicBezTo>
                  <a:pt x="190024" y="698475"/>
                  <a:pt x="206693" y="714763"/>
                  <a:pt x="206883" y="735146"/>
                </a:cubicBezTo>
                <a:close/>
                <a:moveTo>
                  <a:pt x="485585" y="755625"/>
                </a:moveTo>
                <a:cubicBezTo>
                  <a:pt x="505873" y="755721"/>
                  <a:pt x="522446" y="772389"/>
                  <a:pt x="522351" y="792678"/>
                </a:cubicBezTo>
                <a:cubicBezTo>
                  <a:pt x="522256" y="812966"/>
                  <a:pt x="505778" y="829349"/>
                  <a:pt x="485299" y="829444"/>
                </a:cubicBezTo>
                <a:cubicBezTo>
                  <a:pt x="465201" y="829539"/>
                  <a:pt x="448532" y="812680"/>
                  <a:pt x="448532" y="792392"/>
                </a:cubicBezTo>
                <a:cubicBezTo>
                  <a:pt x="448628" y="772104"/>
                  <a:pt x="465296" y="755530"/>
                  <a:pt x="485585" y="755625"/>
                </a:cubicBezTo>
                <a:close/>
                <a:moveTo>
                  <a:pt x="403955" y="815442"/>
                </a:moveTo>
                <a:cubicBezTo>
                  <a:pt x="385382" y="815538"/>
                  <a:pt x="368903" y="798107"/>
                  <a:pt x="368808" y="778390"/>
                </a:cubicBezTo>
                <a:cubicBezTo>
                  <a:pt x="368713" y="757911"/>
                  <a:pt x="385001" y="741433"/>
                  <a:pt x="405479" y="741243"/>
                </a:cubicBezTo>
                <a:cubicBezTo>
                  <a:pt x="425958" y="741052"/>
                  <a:pt x="442532" y="757149"/>
                  <a:pt x="442913" y="777628"/>
                </a:cubicBezTo>
                <a:cubicBezTo>
                  <a:pt x="443198" y="799250"/>
                  <a:pt x="426625" y="815347"/>
                  <a:pt x="403955" y="815442"/>
                </a:cubicBezTo>
                <a:close/>
                <a:moveTo>
                  <a:pt x="1179671" y="1523055"/>
                </a:moveTo>
                <a:cubicBezTo>
                  <a:pt x="1158621" y="1523436"/>
                  <a:pt x="1142048" y="1506957"/>
                  <a:pt x="1141952" y="1485621"/>
                </a:cubicBezTo>
                <a:cubicBezTo>
                  <a:pt x="1141857" y="1465523"/>
                  <a:pt x="1158526" y="1449045"/>
                  <a:pt x="1178909" y="1448950"/>
                </a:cubicBezTo>
                <a:cubicBezTo>
                  <a:pt x="1199388" y="1448950"/>
                  <a:pt x="1215771" y="1465143"/>
                  <a:pt x="1215962" y="1485621"/>
                </a:cubicBezTo>
                <a:cubicBezTo>
                  <a:pt x="1216152" y="1506100"/>
                  <a:pt x="1200055" y="1522673"/>
                  <a:pt x="1179671" y="1523055"/>
                </a:cubicBezTo>
                <a:close/>
                <a:moveTo>
                  <a:pt x="328898" y="801060"/>
                </a:moveTo>
                <a:cubicBezTo>
                  <a:pt x="308420" y="800964"/>
                  <a:pt x="292132" y="784677"/>
                  <a:pt x="292037" y="764198"/>
                </a:cubicBezTo>
                <a:cubicBezTo>
                  <a:pt x="291941" y="743147"/>
                  <a:pt x="308896" y="726574"/>
                  <a:pt x="329946" y="727050"/>
                </a:cubicBezTo>
                <a:cubicBezTo>
                  <a:pt x="350330" y="727527"/>
                  <a:pt x="366332" y="744100"/>
                  <a:pt x="366046" y="764579"/>
                </a:cubicBezTo>
                <a:cubicBezTo>
                  <a:pt x="365855" y="785058"/>
                  <a:pt x="349377" y="801155"/>
                  <a:pt x="328898" y="801060"/>
                </a:cubicBezTo>
                <a:close/>
                <a:moveTo>
                  <a:pt x="855059" y="1056901"/>
                </a:moveTo>
                <a:cubicBezTo>
                  <a:pt x="834581" y="1056996"/>
                  <a:pt x="818102" y="1040804"/>
                  <a:pt x="817912" y="1020420"/>
                </a:cubicBezTo>
                <a:cubicBezTo>
                  <a:pt x="817626" y="999370"/>
                  <a:pt x="834485" y="982606"/>
                  <a:pt x="855440" y="982892"/>
                </a:cubicBezTo>
                <a:cubicBezTo>
                  <a:pt x="875824" y="983178"/>
                  <a:pt x="892016" y="999656"/>
                  <a:pt x="891921" y="1020135"/>
                </a:cubicBezTo>
                <a:cubicBezTo>
                  <a:pt x="891826" y="1040518"/>
                  <a:pt x="875538" y="1056806"/>
                  <a:pt x="855059" y="1056901"/>
                </a:cubicBezTo>
                <a:close/>
                <a:moveTo>
                  <a:pt x="1164527" y="1312933"/>
                </a:moveTo>
                <a:cubicBezTo>
                  <a:pt x="1164336" y="1333126"/>
                  <a:pt x="1147191" y="1349795"/>
                  <a:pt x="1127093" y="1349414"/>
                </a:cubicBezTo>
                <a:cubicBezTo>
                  <a:pt x="1106900" y="1349033"/>
                  <a:pt x="1090422" y="1331793"/>
                  <a:pt x="1090994" y="1311695"/>
                </a:cubicBezTo>
                <a:cubicBezTo>
                  <a:pt x="1091565" y="1292073"/>
                  <a:pt x="1108139" y="1275976"/>
                  <a:pt x="1127665" y="1275881"/>
                </a:cubicBezTo>
                <a:cubicBezTo>
                  <a:pt x="1147858" y="1275786"/>
                  <a:pt x="1164717" y="1292740"/>
                  <a:pt x="1164527" y="1312933"/>
                </a:cubicBezTo>
                <a:close/>
                <a:moveTo>
                  <a:pt x="1033748" y="1129863"/>
                </a:moveTo>
                <a:cubicBezTo>
                  <a:pt x="1032510" y="1150055"/>
                  <a:pt x="1014698" y="1165867"/>
                  <a:pt x="994696" y="1164629"/>
                </a:cubicBezTo>
                <a:cubicBezTo>
                  <a:pt x="974693" y="1163391"/>
                  <a:pt x="958787" y="1145103"/>
                  <a:pt x="960406" y="1125195"/>
                </a:cubicBezTo>
                <a:cubicBezTo>
                  <a:pt x="961930" y="1105574"/>
                  <a:pt x="979265" y="1090239"/>
                  <a:pt x="998696" y="1091191"/>
                </a:cubicBezTo>
                <a:cubicBezTo>
                  <a:pt x="1018889" y="1092144"/>
                  <a:pt x="1034987" y="1109955"/>
                  <a:pt x="1033748" y="1129863"/>
                </a:cubicBezTo>
                <a:close/>
                <a:moveTo>
                  <a:pt x="91535" y="684569"/>
                </a:moveTo>
                <a:cubicBezTo>
                  <a:pt x="111823" y="685236"/>
                  <a:pt x="128111" y="702666"/>
                  <a:pt x="127254" y="722859"/>
                </a:cubicBezTo>
                <a:cubicBezTo>
                  <a:pt x="126397" y="743147"/>
                  <a:pt x="108776" y="759245"/>
                  <a:pt x="88583" y="758197"/>
                </a:cubicBezTo>
                <a:cubicBezTo>
                  <a:pt x="68866" y="757149"/>
                  <a:pt x="53150" y="740290"/>
                  <a:pt x="53626" y="720573"/>
                </a:cubicBezTo>
                <a:cubicBezTo>
                  <a:pt x="54007" y="700380"/>
                  <a:pt x="71247" y="683997"/>
                  <a:pt x="91535" y="684569"/>
                </a:cubicBezTo>
                <a:close/>
                <a:moveTo>
                  <a:pt x="1099280" y="1218921"/>
                </a:moveTo>
                <a:cubicBezTo>
                  <a:pt x="1099185" y="1239210"/>
                  <a:pt x="1082231" y="1255878"/>
                  <a:pt x="1061942" y="1255593"/>
                </a:cubicBezTo>
                <a:cubicBezTo>
                  <a:pt x="1041654" y="1255307"/>
                  <a:pt x="1025176" y="1238257"/>
                  <a:pt x="1025557" y="1217969"/>
                </a:cubicBezTo>
                <a:cubicBezTo>
                  <a:pt x="1026033" y="1198252"/>
                  <a:pt x="1042416" y="1182060"/>
                  <a:pt x="1062133" y="1181964"/>
                </a:cubicBezTo>
                <a:cubicBezTo>
                  <a:pt x="1082516" y="1181869"/>
                  <a:pt x="1099280" y="1198633"/>
                  <a:pt x="1099280" y="1218921"/>
                </a:cubicBezTo>
                <a:close/>
                <a:moveTo>
                  <a:pt x="971074" y="1034803"/>
                </a:moveTo>
                <a:cubicBezTo>
                  <a:pt x="970598" y="1054329"/>
                  <a:pt x="953643" y="1070903"/>
                  <a:pt x="934212" y="1070617"/>
                </a:cubicBezTo>
                <a:cubicBezTo>
                  <a:pt x="914210" y="1070427"/>
                  <a:pt x="897160" y="1052520"/>
                  <a:pt x="898017" y="1032708"/>
                </a:cubicBezTo>
                <a:cubicBezTo>
                  <a:pt x="898874" y="1013086"/>
                  <a:pt x="916210" y="996894"/>
                  <a:pt x="935546" y="997560"/>
                </a:cubicBezTo>
                <a:cubicBezTo>
                  <a:pt x="955072" y="998227"/>
                  <a:pt x="971455" y="1015372"/>
                  <a:pt x="971074" y="1034803"/>
                </a:cubicBezTo>
                <a:close/>
                <a:moveTo>
                  <a:pt x="47434" y="707524"/>
                </a:moveTo>
                <a:cubicBezTo>
                  <a:pt x="47244" y="727622"/>
                  <a:pt x="29813" y="744576"/>
                  <a:pt x="9716" y="743910"/>
                </a:cubicBezTo>
                <a:cubicBezTo>
                  <a:pt x="6382" y="743814"/>
                  <a:pt x="3143" y="743052"/>
                  <a:pt x="0" y="742100"/>
                </a:cubicBezTo>
                <a:lnTo>
                  <a:pt x="0" y="672377"/>
                </a:lnTo>
                <a:cubicBezTo>
                  <a:pt x="3715" y="671138"/>
                  <a:pt x="7620" y="670377"/>
                  <a:pt x="11716" y="670567"/>
                </a:cubicBezTo>
                <a:cubicBezTo>
                  <a:pt x="31433" y="671138"/>
                  <a:pt x="47625" y="687998"/>
                  <a:pt x="47434" y="707524"/>
                </a:cubicBezTo>
                <a:close/>
                <a:moveTo>
                  <a:pt x="1210437" y="1590587"/>
                </a:moveTo>
                <a:cubicBezTo>
                  <a:pt x="1208723" y="1586396"/>
                  <a:pt x="1207675" y="1581824"/>
                  <a:pt x="1207675" y="1577061"/>
                </a:cubicBezTo>
                <a:cubicBezTo>
                  <a:pt x="1207675" y="1556964"/>
                  <a:pt x="1225010" y="1539914"/>
                  <a:pt x="1245013" y="1540390"/>
                </a:cubicBezTo>
                <a:cubicBezTo>
                  <a:pt x="1264634" y="1540771"/>
                  <a:pt x="1281017" y="1557440"/>
                  <a:pt x="1281017" y="1577061"/>
                </a:cubicBezTo>
                <a:cubicBezTo>
                  <a:pt x="1281017" y="1581824"/>
                  <a:pt x="1279970" y="1586396"/>
                  <a:pt x="1278255" y="1590682"/>
                </a:cubicBezTo>
                <a:lnTo>
                  <a:pt x="1210437" y="1590682"/>
                </a:lnTo>
                <a:close/>
                <a:moveTo>
                  <a:pt x="1229678" y="1406183"/>
                </a:moveTo>
                <a:cubicBezTo>
                  <a:pt x="1229868" y="1425614"/>
                  <a:pt x="1213295" y="1442568"/>
                  <a:pt x="1193768" y="1442949"/>
                </a:cubicBezTo>
                <a:cubicBezTo>
                  <a:pt x="1173861" y="1443330"/>
                  <a:pt x="1156335" y="1425900"/>
                  <a:pt x="1156716" y="1405992"/>
                </a:cubicBezTo>
                <a:cubicBezTo>
                  <a:pt x="1157002" y="1386466"/>
                  <a:pt x="1173956" y="1369893"/>
                  <a:pt x="1193387" y="1369988"/>
                </a:cubicBezTo>
                <a:cubicBezTo>
                  <a:pt x="1212818" y="1369988"/>
                  <a:pt x="1229487" y="1386656"/>
                  <a:pt x="1229678" y="1406183"/>
                </a:cubicBezTo>
                <a:close/>
                <a:moveTo>
                  <a:pt x="644557" y="854495"/>
                </a:moveTo>
                <a:cubicBezTo>
                  <a:pt x="625221" y="854495"/>
                  <a:pt x="608362" y="837826"/>
                  <a:pt x="608171" y="818395"/>
                </a:cubicBezTo>
                <a:cubicBezTo>
                  <a:pt x="607981" y="798488"/>
                  <a:pt x="625507" y="781152"/>
                  <a:pt x="645319" y="781629"/>
                </a:cubicBezTo>
                <a:cubicBezTo>
                  <a:pt x="664750" y="782105"/>
                  <a:pt x="681228" y="799059"/>
                  <a:pt x="681038" y="818395"/>
                </a:cubicBezTo>
                <a:cubicBezTo>
                  <a:pt x="680752" y="837921"/>
                  <a:pt x="663988" y="854495"/>
                  <a:pt x="644557" y="854495"/>
                </a:cubicBezTo>
                <a:close/>
                <a:moveTo>
                  <a:pt x="826199" y="927552"/>
                </a:moveTo>
                <a:cubicBezTo>
                  <a:pt x="825246" y="947745"/>
                  <a:pt x="807244" y="964032"/>
                  <a:pt x="787337" y="962699"/>
                </a:cubicBezTo>
                <a:cubicBezTo>
                  <a:pt x="767620" y="961365"/>
                  <a:pt x="751999" y="944030"/>
                  <a:pt x="752856" y="924599"/>
                </a:cubicBezTo>
                <a:cubicBezTo>
                  <a:pt x="753809" y="904406"/>
                  <a:pt x="771811" y="888118"/>
                  <a:pt x="791718" y="889452"/>
                </a:cubicBezTo>
                <a:cubicBezTo>
                  <a:pt x="811435" y="890785"/>
                  <a:pt x="827151" y="908121"/>
                  <a:pt x="826199" y="927552"/>
                </a:cubicBezTo>
                <a:close/>
                <a:moveTo>
                  <a:pt x="563023" y="840493"/>
                </a:moveTo>
                <a:cubicBezTo>
                  <a:pt x="542830" y="839255"/>
                  <a:pt x="526733" y="821062"/>
                  <a:pt x="528447" y="801155"/>
                </a:cubicBezTo>
                <a:cubicBezTo>
                  <a:pt x="530066" y="781438"/>
                  <a:pt x="547592" y="766008"/>
                  <a:pt x="567023" y="767246"/>
                </a:cubicBezTo>
                <a:cubicBezTo>
                  <a:pt x="587216" y="768484"/>
                  <a:pt x="603314" y="786677"/>
                  <a:pt x="601599" y="806584"/>
                </a:cubicBezTo>
                <a:cubicBezTo>
                  <a:pt x="599980" y="826301"/>
                  <a:pt x="582454" y="841731"/>
                  <a:pt x="563023" y="840493"/>
                </a:cubicBezTo>
                <a:close/>
                <a:moveTo>
                  <a:pt x="1258157" y="1536294"/>
                </a:moveTo>
                <a:cubicBezTo>
                  <a:pt x="1238536" y="1536009"/>
                  <a:pt x="1222057" y="1518959"/>
                  <a:pt x="1222534" y="1499528"/>
                </a:cubicBezTo>
                <a:cubicBezTo>
                  <a:pt x="1223105" y="1479906"/>
                  <a:pt x="1240346" y="1463523"/>
                  <a:pt x="1259681" y="1464285"/>
                </a:cubicBezTo>
                <a:cubicBezTo>
                  <a:pt x="1278827" y="1465047"/>
                  <a:pt x="1294638" y="1481335"/>
                  <a:pt x="1294638" y="1500385"/>
                </a:cubicBezTo>
                <a:cubicBezTo>
                  <a:pt x="1294543" y="1519816"/>
                  <a:pt x="1277588" y="1536485"/>
                  <a:pt x="1258157" y="1536294"/>
                </a:cubicBezTo>
                <a:close/>
                <a:moveTo>
                  <a:pt x="905161" y="939839"/>
                </a:moveTo>
                <a:cubicBezTo>
                  <a:pt x="905447" y="959365"/>
                  <a:pt x="888778" y="976224"/>
                  <a:pt x="869252" y="976320"/>
                </a:cubicBezTo>
                <a:cubicBezTo>
                  <a:pt x="849725" y="976415"/>
                  <a:pt x="832961" y="959555"/>
                  <a:pt x="833152" y="940029"/>
                </a:cubicBezTo>
                <a:cubicBezTo>
                  <a:pt x="833342" y="920979"/>
                  <a:pt x="849249" y="904787"/>
                  <a:pt x="868394" y="904311"/>
                </a:cubicBezTo>
                <a:cubicBezTo>
                  <a:pt x="887825" y="903739"/>
                  <a:pt x="904875" y="920217"/>
                  <a:pt x="905161" y="939839"/>
                </a:cubicBezTo>
                <a:close/>
                <a:moveTo>
                  <a:pt x="299466" y="669614"/>
                </a:moveTo>
                <a:cubicBezTo>
                  <a:pt x="299847" y="689331"/>
                  <a:pt x="283464" y="706000"/>
                  <a:pt x="263747" y="706000"/>
                </a:cubicBezTo>
                <a:cubicBezTo>
                  <a:pt x="244507" y="706000"/>
                  <a:pt x="228505" y="690284"/>
                  <a:pt x="228124" y="670948"/>
                </a:cubicBezTo>
                <a:cubicBezTo>
                  <a:pt x="227743" y="651231"/>
                  <a:pt x="244126" y="634563"/>
                  <a:pt x="263843" y="634563"/>
                </a:cubicBezTo>
                <a:cubicBezTo>
                  <a:pt x="282988" y="634658"/>
                  <a:pt x="299085" y="650374"/>
                  <a:pt x="299466" y="669614"/>
                </a:cubicBezTo>
                <a:close/>
                <a:moveTo>
                  <a:pt x="1177576" y="1235114"/>
                </a:moveTo>
                <a:cubicBezTo>
                  <a:pt x="1176242" y="1255116"/>
                  <a:pt x="1158812" y="1270261"/>
                  <a:pt x="1139190" y="1268547"/>
                </a:cubicBezTo>
                <a:cubicBezTo>
                  <a:pt x="1119759" y="1266832"/>
                  <a:pt x="1105186" y="1250068"/>
                  <a:pt x="1106424" y="1230923"/>
                </a:cubicBezTo>
                <a:cubicBezTo>
                  <a:pt x="1107758" y="1210920"/>
                  <a:pt x="1125188" y="1195776"/>
                  <a:pt x="1144810" y="1197490"/>
                </a:cubicBezTo>
                <a:cubicBezTo>
                  <a:pt x="1164241" y="1199300"/>
                  <a:pt x="1178814" y="1215969"/>
                  <a:pt x="1177576" y="1235114"/>
                </a:cubicBezTo>
                <a:close/>
                <a:moveTo>
                  <a:pt x="724948" y="868020"/>
                </a:moveTo>
                <a:cubicBezTo>
                  <a:pt x="705231" y="868496"/>
                  <a:pt x="688562" y="852113"/>
                  <a:pt x="688562" y="832302"/>
                </a:cubicBezTo>
                <a:cubicBezTo>
                  <a:pt x="688562" y="813061"/>
                  <a:pt x="704279" y="797059"/>
                  <a:pt x="723519" y="796583"/>
                </a:cubicBezTo>
                <a:cubicBezTo>
                  <a:pt x="743236" y="796106"/>
                  <a:pt x="759904" y="812489"/>
                  <a:pt x="759904" y="832302"/>
                </a:cubicBezTo>
                <a:cubicBezTo>
                  <a:pt x="759904" y="851542"/>
                  <a:pt x="744188" y="867544"/>
                  <a:pt x="724948" y="868020"/>
                </a:cubicBezTo>
                <a:close/>
                <a:moveTo>
                  <a:pt x="1112234" y="1141293"/>
                </a:moveTo>
                <a:cubicBezTo>
                  <a:pt x="1110996" y="1161295"/>
                  <a:pt x="1093661" y="1176440"/>
                  <a:pt x="1073944" y="1174821"/>
                </a:cubicBezTo>
                <a:cubicBezTo>
                  <a:pt x="1054513" y="1173201"/>
                  <a:pt x="1039844" y="1156437"/>
                  <a:pt x="1041083" y="1137292"/>
                </a:cubicBezTo>
                <a:cubicBezTo>
                  <a:pt x="1042321" y="1117289"/>
                  <a:pt x="1059656" y="1102145"/>
                  <a:pt x="1079373" y="1103764"/>
                </a:cubicBezTo>
                <a:cubicBezTo>
                  <a:pt x="1098804" y="1105383"/>
                  <a:pt x="1113473" y="1122147"/>
                  <a:pt x="1112234" y="1141293"/>
                </a:cubicBezTo>
                <a:close/>
                <a:moveTo>
                  <a:pt x="219647" y="656279"/>
                </a:moveTo>
                <a:cubicBezTo>
                  <a:pt x="219551" y="675806"/>
                  <a:pt x="203835" y="691427"/>
                  <a:pt x="184309" y="691522"/>
                </a:cubicBezTo>
                <a:cubicBezTo>
                  <a:pt x="164306" y="691617"/>
                  <a:pt x="148114" y="675139"/>
                  <a:pt x="148685" y="655137"/>
                </a:cubicBezTo>
                <a:cubicBezTo>
                  <a:pt x="149162" y="635610"/>
                  <a:pt x="165259" y="620275"/>
                  <a:pt x="184690" y="620561"/>
                </a:cubicBezTo>
                <a:cubicBezTo>
                  <a:pt x="204216" y="620942"/>
                  <a:pt x="219742" y="636753"/>
                  <a:pt x="219647" y="656279"/>
                </a:cubicBezTo>
                <a:close/>
                <a:moveTo>
                  <a:pt x="376047" y="686569"/>
                </a:moveTo>
                <a:cubicBezTo>
                  <a:pt x="374714" y="706571"/>
                  <a:pt x="357283" y="721716"/>
                  <a:pt x="337661" y="720002"/>
                </a:cubicBezTo>
                <a:cubicBezTo>
                  <a:pt x="318230" y="718287"/>
                  <a:pt x="303657" y="701523"/>
                  <a:pt x="304895" y="682378"/>
                </a:cubicBezTo>
                <a:cubicBezTo>
                  <a:pt x="306229" y="662376"/>
                  <a:pt x="323660" y="647231"/>
                  <a:pt x="343281" y="648945"/>
                </a:cubicBezTo>
                <a:cubicBezTo>
                  <a:pt x="362807" y="650755"/>
                  <a:pt x="377381" y="667424"/>
                  <a:pt x="376047" y="686569"/>
                </a:cubicBezTo>
                <a:close/>
                <a:moveTo>
                  <a:pt x="1011079" y="1083762"/>
                </a:moveTo>
                <a:cubicBezTo>
                  <a:pt x="991552" y="1083666"/>
                  <a:pt x="975932" y="1067950"/>
                  <a:pt x="975836" y="1048424"/>
                </a:cubicBezTo>
                <a:cubicBezTo>
                  <a:pt x="975741" y="1028421"/>
                  <a:pt x="992219" y="1012229"/>
                  <a:pt x="1012222" y="1012800"/>
                </a:cubicBezTo>
                <a:cubicBezTo>
                  <a:pt x="1031748" y="1013277"/>
                  <a:pt x="1047083" y="1029374"/>
                  <a:pt x="1046798" y="1048805"/>
                </a:cubicBezTo>
                <a:cubicBezTo>
                  <a:pt x="1046417" y="1068331"/>
                  <a:pt x="1030510" y="1083857"/>
                  <a:pt x="1011079" y="1083762"/>
                </a:cubicBezTo>
                <a:close/>
                <a:moveTo>
                  <a:pt x="418052" y="734289"/>
                </a:moveTo>
                <a:cubicBezTo>
                  <a:pt x="398050" y="732956"/>
                  <a:pt x="382905" y="715620"/>
                  <a:pt x="384620" y="695999"/>
                </a:cubicBezTo>
                <a:cubicBezTo>
                  <a:pt x="386334" y="676568"/>
                  <a:pt x="403003" y="661899"/>
                  <a:pt x="422148" y="663138"/>
                </a:cubicBezTo>
                <a:cubicBezTo>
                  <a:pt x="442151" y="664471"/>
                  <a:pt x="457295" y="681806"/>
                  <a:pt x="455581" y="701428"/>
                </a:cubicBezTo>
                <a:cubicBezTo>
                  <a:pt x="453962" y="720859"/>
                  <a:pt x="437198" y="735528"/>
                  <a:pt x="418052" y="734289"/>
                </a:cubicBezTo>
                <a:close/>
                <a:moveTo>
                  <a:pt x="980694" y="954031"/>
                </a:moveTo>
                <a:cubicBezTo>
                  <a:pt x="980980" y="974034"/>
                  <a:pt x="965930" y="989273"/>
                  <a:pt x="946023" y="989369"/>
                </a:cubicBezTo>
                <a:cubicBezTo>
                  <a:pt x="926116" y="989464"/>
                  <a:pt x="910971" y="974319"/>
                  <a:pt x="911066" y="954317"/>
                </a:cubicBezTo>
                <a:cubicBezTo>
                  <a:pt x="911162" y="934981"/>
                  <a:pt x="925735" y="920122"/>
                  <a:pt x="944975" y="919741"/>
                </a:cubicBezTo>
                <a:cubicBezTo>
                  <a:pt x="964978" y="919265"/>
                  <a:pt x="980408" y="934124"/>
                  <a:pt x="980694" y="954031"/>
                </a:cubicBezTo>
                <a:close/>
                <a:moveTo>
                  <a:pt x="1289018" y="1590587"/>
                </a:moveTo>
                <a:cubicBezTo>
                  <a:pt x="1289018" y="1590492"/>
                  <a:pt x="1288923" y="1590492"/>
                  <a:pt x="1289018" y="1590587"/>
                </a:cubicBezTo>
                <a:cubicBezTo>
                  <a:pt x="1289304" y="1570775"/>
                  <a:pt x="1304735" y="1556011"/>
                  <a:pt x="1324642" y="1556297"/>
                </a:cubicBezTo>
                <a:cubicBezTo>
                  <a:pt x="1343978" y="1556583"/>
                  <a:pt x="1358456" y="1571346"/>
                  <a:pt x="1358837" y="1590587"/>
                </a:cubicBezTo>
                <a:lnTo>
                  <a:pt x="1289018" y="1590587"/>
                </a:lnTo>
                <a:close/>
                <a:moveTo>
                  <a:pt x="1271588" y="1455427"/>
                </a:moveTo>
                <a:cubicBezTo>
                  <a:pt x="1251871" y="1454855"/>
                  <a:pt x="1237298" y="1439139"/>
                  <a:pt x="1237964" y="1419042"/>
                </a:cubicBezTo>
                <a:cubicBezTo>
                  <a:pt x="1238726" y="1399325"/>
                  <a:pt x="1254538" y="1384942"/>
                  <a:pt x="1274636" y="1385799"/>
                </a:cubicBezTo>
                <a:cubicBezTo>
                  <a:pt x="1293781" y="1386656"/>
                  <a:pt x="1307878" y="1401897"/>
                  <a:pt x="1307497" y="1421423"/>
                </a:cubicBezTo>
                <a:cubicBezTo>
                  <a:pt x="1307116" y="1441235"/>
                  <a:pt x="1291590" y="1455998"/>
                  <a:pt x="1271588" y="1455427"/>
                </a:cubicBezTo>
                <a:close/>
                <a:moveTo>
                  <a:pt x="1242632" y="1326268"/>
                </a:moveTo>
                <a:cubicBezTo>
                  <a:pt x="1242917" y="1345889"/>
                  <a:pt x="1227773" y="1361606"/>
                  <a:pt x="1208246" y="1362082"/>
                </a:cubicBezTo>
                <a:cubicBezTo>
                  <a:pt x="1188053" y="1362558"/>
                  <a:pt x="1172051" y="1346747"/>
                  <a:pt x="1172147" y="1326649"/>
                </a:cubicBezTo>
                <a:cubicBezTo>
                  <a:pt x="1172242" y="1307028"/>
                  <a:pt x="1187577" y="1291692"/>
                  <a:pt x="1207199" y="1291597"/>
                </a:cubicBezTo>
                <a:cubicBezTo>
                  <a:pt x="1226820" y="1291502"/>
                  <a:pt x="1242346" y="1306742"/>
                  <a:pt x="1242632" y="1326268"/>
                </a:cubicBezTo>
                <a:close/>
                <a:moveTo>
                  <a:pt x="139637" y="642563"/>
                </a:moveTo>
                <a:cubicBezTo>
                  <a:pt x="139351" y="662280"/>
                  <a:pt x="123730" y="677330"/>
                  <a:pt x="103918" y="677044"/>
                </a:cubicBezTo>
                <a:cubicBezTo>
                  <a:pt x="84201" y="676758"/>
                  <a:pt x="69152" y="661137"/>
                  <a:pt x="69437" y="641325"/>
                </a:cubicBezTo>
                <a:cubicBezTo>
                  <a:pt x="69723" y="621609"/>
                  <a:pt x="85344" y="606559"/>
                  <a:pt x="105156" y="606845"/>
                </a:cubicBezTo>
                <a:cubicBezTo>
                  <a:pt x="124968" y="607130"/>
                  <a:pt x="140018" y="622752"/>
                  <a:pt x="139637" y="642563"/>
                </a:cubicBezTo>
                <a:close/>
                <a:moveTo>
                  <a:pt x="500063" y="748196"/>
                </a:moveTo>
                <a:cubicBezTo>
                  <a:pt x="480441" y="748481"/>
                  <a:pt x="464820" y="733337"/>
                  <a:pt x="464344" y="713715"/>
                </a:cubicBezTo>
                <a:cubicBezTo>
                  <a:pt x="463868" y="693522"/>
                  <a:pt x="479774" y="677520"/>
                  <a:pt x="499872" y="677616"/>
                </a:cubicBezTo>
                <a:cubicBezTo>
                  <a:pt x="519494" y="677806"/>
                  <a:pt x="534829" y="693141"/>
                  <a:pt x="534829" y="712763"/>
                </a:cubicBezTo>
                <a:cubicBezTo>
                  <a:pt x="534924" y="732479"/>
                  <a:pt x="519684" y="747910"/>
                  <a:pt x="500063" y="748196"/>
                </a:cubicBezTo>
                <a:close/>
                <a:moveTo>
                  <a:pt x="544449" y="726574"/>
                </a:moveTo>
                <a:cubicBezTo>
                  <a:pt x="544735" y="706762"/>
                  <a:pt x="560165" y="691903"/>
                  <a:pt x="580168" y="692379"/>
                </a:cubicBezTo>
                <a:cubicBezTo>
                  <a:pt x="599980" y="692855"/>
                  <a:pt x="614648" y="708477"/>
                  <a:pt x="613982" y="728479"/>
                </a:cubicBezTo>
                <a:cubicBezTo>
                  <a:pt x="613410" y="747720"/>
                  <a:pt x="598361" y="762102"/>
                  <a:pt x="578930" y="762007"/>
                </a:cubicBezTo>
                <a:cubicBezTo>
                  <a:pt x="559118" y="761817"/>
                  <a:pt x="544163" y="746481"/>
                  <a:pt x="544449" y="726574"/>
                </a:cubicBezTo>
                <a:close/>
                <a:moveTo>
                  <a:pt x="838581" y="846018"/>
                </a:moveTo>
                <a:cubicBezTo>
                  <a:pt x="838867" y="866020"/>
                  <a:pt x="823817" y="881260"/>
                  <a:pt x="803910" y="881355"/>
                </a:cubicBezTo>
                <a:cubicBezTo>
                  <a:pt x="784003" y="881451"/>
                  <a:pt x="768858" y="866306"/>
                  <a:pt x="768953" y="846303"/>
                </a:cubicBezTo>
                <a:cubicBezTo>
                  <a:pt x="769049" y="826968"/>
                  <a:pt x="783622" y="812109"/>
                  <a:pt x="802862" y="811728"/>
                </a:cubicBezTo>
                <a:cubicBezTo>
                  <a:pt x="822865" y="811346"/>
                  <a:pt x="838391" y="826110"/>
                  <a:pt x="838581" y="846018"/>
                </a:cubicBezTo>
                <a:close/>
                <a:moveTo>
                  <a:pt x="1155859" y="1119195"/>
                </a:moveTo>
                <a:cubicBezTo>
                  <a:pt x="1175004" y="1119004"/>
                  <a:pt x="1190149" y="1133768"/>
                  <a:pt x="1190530" y="1152818"/>
                </a:cubicBezTo>
                <a:cubicBezTo>
                  <a:pt x="1190816" y="1172535"/>
                  <a:pt x="1175576" y="1187965"/>
                  <a:pt x="1155859" y="1187775"/>
                </a:cubicBezTo>
                <a:cubicBezTo>
                  <a:pt x="1136809" y="1187584"/>
                  <a:pt x="1121950" y="1172535"/>
                  <a:pt x="1121950" y="1153389"/>
                </a:cubicBezTo>
                <a:cubicBezTo>
                  <a:pt x="1121950" y="1134339"/>
                  <a:pt x="1136809" y="1119290"/>
                  <a:pt x="1155859" y="1119195"/>
                </a:cubicBezTo>
                <a:close/>
                <a:moveTo>
                  <a:pt x="1125188" y="1062521"/>
                </a:moveTo>
                <a:cubicBezTo>
                  <a:pt x="1125188" y="1081666"/>
                  <a:pt x="1110329" y="1096620"/>
                  <a:pt x="1091184" y="1096811"/>
                </a:cubicBezTo>
                <a:cubicBezTo>
                  <a:pt x="1071467" y="1097001"/>
                  <a:pt x="1056227" y="1081476"/>
                  <a:pt x="1056513" y="1061759"/>
                </a:cubicBezTo>
                <a:cubicBezTo>
                  <a:pt x="1056894" y="1042709"/>
                  <a:pt x="1072039" y="1028040"/>
                  <a:pt x="1091184" y="1028231"/>
                </a:cubicBezTo>
                <a:cubicBezTo>
                  <a:pt x="1110329" y="1028421"/>
                  <a:pt x="1125188" y="1043376"/>
                  <a:pt x="1125188" y="1062521"/>
                </a:cubicBezTo>
                <a:close/>
                <a:moveTo>
                  <a:pt x="882968" y="894976"/>
                </a:moveTo>
                <a:cubicBezTo>
                  <a:pt x="864013" y="894786"/>
                  <a:pt x="849059" y="879736"/>
                  <a:pt x="849154" y="860686"/>
                </a:cubicBezTo>
                <a:cubicBezTo>
                  <a:pt x="849154" y="841160"/>
                  <a:pt x="864870" y="825920"/>
                  <a:pt x="884492" y="826491"/>
                </a:cubicBezTo>
                <a:cubicBezTo>
                  <a:pt x="903351" y="826968"/>
                  <a:pt x="918020" y="842493"/>
                  <a:pt x="917639" y="861448"/>
                </a:cubicBezTo>
                <a:cubicBezTo>
                  <a:pt x="917258" y="880403"/>
                  <a:pt x="902018" y="895167"/>
                  <a:pt x="882968" y="894976"/>
                </a:cubicBezTo>
                <a:close/>
                <a:moveTo>
                  <a:pt x="1372362" y="1514196"/>
                </a:moveTo>
                <a:cubicBezTo>
                  <a:pt x="1372457" y="1533246"/>
                  <a:pt x="1357598" y="1548391"/>
                  <a:pt x="1338644" y="1548581"/>
                </a:cubicBezTo>
                <a:cubicBezTo>
                  <a:pt x="1319022" y="1548867"/>
                  <a:pt x="1303592" y="1533437"/>
                  <a:pt x="1303877" y="1513815"/>
                </a:cubicBezTo>
                <a:cubicBezTo>
                  <a:pt x="1304163" y="1494861"/>
                  <a:pt x="1319308" y="1480002"/>
                  <a:pt x="1338263" y="1480097"/>
                </a:cubicBezTo>
                <a:cubicBezTo>
                  <a:pt x="1357313" y="1480287"/>
                  <a:pt x="1372267" y="1495242"/>
                  <a:pt x="1372362" y="1514196"/>
                </a:cubicBezTo>
                <a:close/>
                <a:moveTo>
                  <a:pt x="59722" y="627133"/>
                </a:moveTo>
                <a:cubicBezTo>
                  <a:pt x="59912" y="647040"/>
                  <a:pt x="44958" y="662280"/>
                  <a:pt x="25146" y="662280"/>
                </a:cubicBezTo>
                <a:cubicBezTo>
                  <a:pt x="15145" y="662280"/>
                  <a:pt x="6382" y="658470"/>
                  <a:pt x="95" y="652184"/>
                </a:cubicBezTo>
                <a:lnTo>
                  <a:pt x="95" y="603035"/>
                </a:lnTo>
                <a:cubicBezTo>
                  <a:pt x="6096" y="596844"/>
                  <a:pt x="14573" y="593129"/>
                  <a:pt x="24194" y="592938"/>
                </a:cubicBezTo>
                <a:cubicBezTo>
                  <a:pt x="44101" y="592557"/>
                  <a:pt x="59436" y="607416"/>
                  <a:pt x="59722" y="627133"/>
                </a:cubicBezTo>
                <a:close/>
                <a:moveTo>
                  <a:pt x="658844" y="704095"/>
                </a:moveTo>
                <a:cubicBezTo>
                  <a:pt x="678561" y="704095"/>
                  <a:pt x="693515" y="719430"/>
                  <a:pt x="693229" y="739242"/>
                </a:cubicBezTo>
                <a:cubicBezTo>
                  <a:pt x="692944" y="758292"/>
                  <a:pt x="677990" y="772961"/>
                  <a:pt x="658749" y="772866"/>
                </a:cubicBezTo>
                <a:cubicBezTo>
                  <a:pt x="639032" y="772866"/>
                  <a:pt x="624078" y="757530"/>
                  <a:pt x="624364" y="737718"/>
                </a:cubicBezTo>
                <a:cubicBezTo>
                  <a:pt x="624745" y="718668"/>
                  <a:pt x="639699" y="704095"/>
                  <a:pt x="658844" y="704095"/>
                </a:cubicBezTo>
                <a:close/>
                <a:moveTo>
                  <a:pt x="1221010" y="1213016"/>
                </a:moveTo>
                <a:cubicBezTo>
                  <a:pt x="1240060" y="1212730"/>
                  <a:pt x="1255395" y="1227398"/>
                  <a:pt x="1255776" y="1246353"/>
                </a:cubicBezTo>
                <a:cubicBezTo>
                  <a:pt x="1256252" y="1265975"/>
                  <a:pt x="1240917" y="1281596"/>
                  <a:pt x="1221391" y="1281501"/>
                </a:cubicBezTo>
                <a:cubicBezTo>
                  <a:pt x="1202436" y="1281405"/>
                  <a:pt x="1187387" y="1266451"/>
                  <a:pt x="1187291" y="1247496"/>
                </a:cubicBezTo>
                <a:cubicBezTo>
                  <a:pt x="1187196" y="1228446"/>
                  <a:pt x="1202055" y="1213302"/>
                  <a:pt x="1221010" y="1213016"/>
                </a:cubicBezTo>
                <a:close/>
                <a:moveTo>
                  <a:pt x="1287399" y="1375131"/>
                </a:moveTo>
                <a:cubicBezTo>
                  <a:pt x="1268540" y="1375322"/>
                  <a:pt x="1253109" y="1360272"/>
                  <a:pt x="1252919" y="1341413"/>
                </a:cubicBezTo>
                <a:cubicBezTo>
                  <a:pt x="1252728" y="1322553"/>
                  <a:pt x="1267873" y="1307123"/>
                  <a:pt x="1286637" y="1306932"/>
                </a:cubicBezTo>
                <a:cubicBezTo>
                  <a:pt x="1305497" y="1306742"/>
                  <a:pt x="1320927" y="1321791"/>
                  <a:pt x="1321118" y="1340651"/>
                </a:cubicBezTo>
                <a:cubicBezTo>
                  <a:pt x="1321308" y="1359510"/>
                  <a:pt x="1306163" y="1374941"/>
                  <a:pt x="1287399" y="1375131"/>
                </a:cubicBezTo>
                <a:close/>
                <a:moveTo>
                  <a:pt x="738473" y="718573"/>
                </a:moveTo>
                <a:cubicBezTo>
                  <a:pt x="757238" y="718668"/>
                  <a:pt x="772573" y="734004"/>
                  <a:pt x="772477" y="752768"/>
                </a:cubicBezTo>
                <a:cubicBezTo>
                  <a:pt x="772477" y="771532"/>
                  <a:pt x="757047" y="786867"/>
                  <a:pt x="738283" y="786772"/>
                </a:cubicBezTo>
                <a:cubicBezTo>
                  <a:pt x="719519" y="786677"/>
                  <a:pt x="704183" y="771342"/>
                  <a:pt x="704279" y="752577"/>
                </a:cubicBezTo>
                <a:cubicBezTo>
                  <a:pt x="704374" y="733813"/>
                  <a:pt x="719709" y="718573"/>
                  <a:pt x="738473" y="718573"/>
                </a:cubicBezTo>
                <a:close/>
                <a:moveTo>
                  <a:pt x="1025747" y="934600"/>
                </a:moveTo>
                <a:cubicBezTo>
                  <a:pt x="1044512" y="934695"/>
                  <a:pt x="1059752" y="950126"/>
                  <a:pt x="1059561" y="968985"/>
                </a:cubicBezTo>
                <a:cubicBezTo>
                  <a:pt x="1059466" y="987750"/>
                  <a:pt x="1044035" y="1002989"/>
                  <a:pt x="1025176" y="1002799"/>
                </a:cubicBezTo>
                <a:cubicBezTo>
                  <a:pt x="1006412" y="1002704"/>
                  <a:pt x="991172" y="987273"/>
                  <a:pt x="991362" y="968414"/>
                </a:cubicBezTo>
                <a:cubicBezTo>
                  <a:pt x="991457" y="949650"/>
                  <a:pt x="1006888" y="934505"/>
                  <a:pt x="1025747" y="934600"/>
                </a:cubicBezTo>
                <a:close/>
                <a:moveTo>
                  <a:pt x="164402" y="575888"/>
                </a:moveTo>
                <a:cubicBezTo>
                  <a:pt x="164783" y="557315"/>
                  <a:pt x="180785" y="541979"/>
                  <a:pt x="199358" y="542551"/>
                </a:cubicBezTo>
                <a:cubicBezTo>
                  <a:pt x="217932" y="543122"/>
                  <a:pt x="233077" y="559315"/>
                  <a:pt x="232315" y="577889"/>
                </a:cubicBezTo>
                <a:cubicBezTo>
                  <a:pt x="231553" y="595986"/>
                  <a:pt x="216122" y="610655"/>
                  <a:pt x="198120" y="610560"/>
                </a:cubicBezTo>
                <a:cubicBezTo>
                  <a:pt x="179451" y="610369"/>
                  <a:pt x="164020" y="594462"/>
                  <a:pt x="164402" y="575888"/>
                </a:cubicBezTo>
                <a:close/>
                <a:moveTo>
                  <a:pt x="119063" y="596081"/>
                </a:moveTo>
                <a:cubicBezTo>
                  <a:pt x="100584" y="596272"/>
                  <a:pt x="84677" y="580270"/>
                  <a:pt x="84963" y="561792"/>
                </a:cubicBezTo>
                <a:cubicBezTo>
                  <a:pt x="85249" y="543789"/>
                  <a:pt x="100584" y="528549"/>
                  <a:pt x="118491" y="528454"/>
                </a:cubicBezTo>
                <a:cubicBezTo>
                  <a:pt x="136970" y="528263"/>
                  <a:pt x="152876" y="544266"/>
                  <a:pt x="152591" y="562744"/>
                </a:cubicBezTo>
                <a:cubicBezTo>
                  <a:pt x="152400" y="580746"/>
                  <a:pt x="137065" y="595986"/>
                  <a:pt x="119063" y="596081"/>
                </a:cubicBezTo>
                <a:close/>
                <a:moveTo>
                  <a:pt x="513969" y="667138"/>
                </a:moveTo>
                <a:cubicBezTo>
                  <a:pt x="495490" y="667233"/>
                  <a:pt x="479679" y="651231"/>
                  <a:pt x="480060" y="632753"/>
                </a:cubicBezTo>
                <a:cubicBezTo>
                  <a:pt x="480441" y="614751"/>
                  <a:pt x="495776" y="599606"/>
                  <a:pt x="513779" y="599511"/>
                </a:cubicBezTo>
                <a:cubicBezTo>
                  <a:pt x="532257" y="599415"/>
                  <a:pt x="548069" y="615417"/>
                  <a:pt x="547688" y="633896"/>
                </a:cubicBezTo>
                <a:cubicBezTo>
                  <a:pt x="547307" y="651898"/>
                  <a:pt x="531971" y="667043"/>
                  <a:pt x="513969" y="667138"/>
                </a:cubicBezTo>
                <a:close/>
                <a:moveTo>
                  <a:pt x="434816" y="585128"/>
                </a:moveTo>
                <a:cubicBezTo>
                  <a:pt x="453390" y="585413"/>
                  <a:pt x="468725" y="601416"/>
                  <a:pt x="468249" y="619989"/>
                </a:cubicBezTo>
                <a:cubicBezTo>
                  <a:pt x="467773" y="638563"/>
                  <a:pt x="451580" y="653803"/>
                  <a:pt x="433007" y="653041"/>
                </a:cubicBezTo>
                <a:cubicBezTo>
                  <a:pt x="414909" y="652374"/>
                  <a:pt x="400145" y="636944"/>
                  <a:pt x="400240" y="618846"/>
                </a:cubicBezTo>
                <a:cubicBezTo>
                  <a:pt x="400431" y="600272"/>
                  <a:pt x="416243" y="584842"/>
                  <a:pt x="434816" y="585128"/>
                </a:cubicBezTo>
                <a:close/>
                <a:moveTo>
                  <a:pt x="354521" y="570840"/>
                </a:moveTo>
                <a:cubicBezTo>
                  <a:pt x="373285" y="570745"/>
                  <a:pt x="388811" y="586366"/>
                  <a:pt x="388715" y="605130"/>
                </a:cubicBezTo>
                <a:cubicBezTo>
                  <a:pt x="388620" y="623895"/>
                  <a:pt x="372904" y="639325"/>
                  <a:pt x="354139" y="639039"/>
                </a:cubicBezTo>
                <a:cubicBezTo>
                  <a:pt x="335947" y="638754"/>
                  <a:pt x="320897" y="623704"/>
                  <a:pt x="320612" y="605511"/>
                </a:cubicBezTo>
                <a:cubicBezTo>
                  <a:pt x="320326" y="586652"/>
                  <a:pt x="335756" y="570936"/>
                  <a:pt x="354521" y="570840"/>
                </a:cubicBezTo>
                <a:close/>
                <a:moveTo>
                  <a:pt x="312039" y="591129"/>
                </a:moveTo>
                <a:cubicBezTo>
                  <a:pt x="311849" y="609893"/>
                  <a:pt x="295942" y="625228"/>
                  <a:pt x="277178" y="624752"/>
                </a:cubicBezTo>
                <a:cubicBezTo>
                  <a:pt x="258413" y="624276"/>
                  <a:pt x="243269" y="608273"/>
                  <a:pt x="243935" y="589509"/>
                </a:cubicBezTo>
                <a:cubicBezTo>
                  <a:pt x="244507" y="571317"/>
                  <a:pt x="259937" y="556553"/>
                  <a:pt x="278035" y="556553"/>
                </a:cubicBezTo>
                <a:cubicBezTo>
                  <a:pt x="296799" y="556648"/>
                  <a:pt x="312230" y="572364"/>
                  <a:pt x="312039" y="591129"/>
                </a:cubicBezTo>
                <a:close/>
                <a:moveTo>
                  <a:pt x="993839" y="874688"/>
                </a:moveTo>
                <a:cubicBezTo>
                  <a:pt x="994029" y="892595"/>
                  <a:pt x="978789" y="908311"/>
                  <a:pt x="960692" y="908692"/>
                </a:cubicBezTo>
                <a:cubicBezTo>
                  <a:pt x="942213" y="909073"/>
                  <a:pt x="926021" y="893071"/>
                  <a:pt x="926306" y="874497"/>
                </a:cubicBezTo>
                <a:cubicBezTo>
                  <a:pt x="926592" y="856495"/>
                  <a:pt x="942118" y="841160"/>
                  <a:pt x="960120" y="841255"/>
                </a:cubicBezTo>
                <a:cubicBezTo>
                  <a:pt x="978218" y="841255"/>
                  <a:pt x="993648" y="856590"/>
                  <a:pt x="993839" y="874688"/>
                </a:cubicBezTo>
                <a:close/>
                <a:moveTo>
                  <a:pt x="593789" y="613893"/>
                </a:moveTo>
                <a:cubicBezTo>
                  <a:pt x="611886" y="614084"/>
                  <a:pt x="627317" y="629895"/>
                  <a:pt x="627126" y="647897"/>
                </a:cubicBezTo>
                <a:cubicBezTo>
                  <a:pt x="626936" y="665995"/>
                  <a:pt x="611219" y="681426"/>
                  <a:pt x="593122" y="681235"/>
                </a:cubicBezTo>
                <a:cubicBezTo>
                  <a:pt x="575024" y="681045"/>
                  <a:pt x="559594" y="665233"/>
                  <a:pt x="559784" y="647231"/>
                </a:cubicBezTo>
                <a:cubicBezTo>
                  <a:pt x="560070" y="629133"/>
                  <a:pt x="575786" y="613703"/>
                  <a:pt x="593789" y="613893"/>
                </a:cubicBezTo>
                <a:close/>
                <a:moveTo>
                  <a:pt x="1352836" y="1468572"/>
                </a:moveTo>
                <a:cubicBezTo>
                  <a:pt x="1334929" y="1468953"/>
                  <a:pt x="1319117" y="1453808"/>
                  <a:pt x="1318546" y="1435710"/>
                </a:cubicBezTo>
                <a:cubicBezTo>
                  <a:pt x="1317974" y="1417232"/>
                  <a:pt x="1333881" y="1400944"/>
                  <a:pt x="1352455" y="1401039"/>
                </a:cubicBezTo>
                <a:cubicBezTo>
                  <a:pt x="1370457" y="1401135"/>
                  <a:pt x="1385888" y="1416565"/>
                  <a:pt x="1385983" y="1434567"/>
                </a:cubicBezTo>
                <a:cubicBezTo>
                  <a:pt x="1386173" y="1452570"/>
                  <a:pt x="1370933" y="1468191"/>
                  <a:pt x="1352836" y="1468572"/>
                </a:cubicBezTo>
                <a:close/>
                <a:moveTo>
                  <a:pt x="1373505" y="1590587"/>
                </a:moveTo>
                <a:cubicBezTo>
                  <a:pt x="1379315" y="1579252"/>
                  <a:pt x="1391317" y="1571251"/>
                  <a:pt x="1404461" y="1571727"/>
                </a:cubicBezTo>
                <a:cubicBezTo>
                  <a:pt x="1416939" y="1572204"/>
                  <a:pt x="1427893" y="1580014"/>
                  <a:pt x="1433322" y="1590587"/>
                </a:cubicBezTo>
                <a:lnTo>
                  <a:pt x="1373505" y="1590587"/>
                </a:lnTo>
                <a:close/>
                <a:moveTo>
                  <a:pt x="818007" y="800679"/>
                </a:moveTo>
                <a:cubicBezTo>
                  <a:pt x="800005" y="800679"/>
                  <a:pt x="784479" y="785343"/>
                  <a:pt x="784193" y="767341"/>
                </a:cubicBezTo>
                <a:cubicBezTo>
                  <a:pt x="783908" y="748863"/>
                  <a:pt x="800100" y="732765"/>
                  <a:pt x="818579" y="733242"/>
                </a:cubicBezTo>
                <a:cubicBezTo>
                  <a:pt x="836581" y="733622"/>
                  <a:pt x="851821" y="749339"/>
                  <a:pt x="851630" y="767246"/>
                </a:cubicBezTo>
                <a:cubicBezTo>
                  <a:pt x="851535" y="785248"/>
                  <a:pt x="836009" y="800583"/>
                  <a:pt x="818007" y="800679"/>
                </a:cubicBezTo>
                <a:close/>
                <a:moveTo>
                  <a:pt x="39624" y="581604"/>
                </a:moveTo>
                <a:cubicBezTo>
                  <a:pt x="21717" y="581889"/>
                  <a:pt x="6001" y="566459"/>
                  <a:pt x="5715" y="548456"/>
                </a:cubicBezTo>
                <a:cubicBezTo>
                  <a:pt x="5429" y="530550"/>
                  <a:pt x="20860" y="514833"/>
                  <a:pt x="38862" y="514547"/>
                </a:cubicBezTo>
                <a:cubicBezTo>
                  <a:pt x="56769" y="514262"/>
                  <a:pt x="72485" y="529692"/>
                  <a:pt x="72771" y="547695"/>
                </a:cubicBezTo>
                <a:cubicBezTo>
                  <a:pt x="72962" y="565602"/>
                  <a:pt x="57626" y="581318"/>
                  <a:pt x="39624" y="581604"/>
                </a:cubicBezTo>
                <a:close/>
                <a:moveTo>
                  <a:pt x="673132" y="628657"/>
                </a:moveTo>
                <a:cubicBezTo>
                  <a:pt x="691420" y="628752"/>
                  <a:pt x="706660" y="644373"/>
                  <a:pt x="706088" y="662566"/>
                </a:cubicBezTo>
                <a:cubicBezTo>
                  <a:pt x="705612" y="680283"/>
                  <a:pt x="690563" y="694856"/>
                  <a:pt x="672941" y="694856"/>
                </a:cubicBezTo>
                <a:cubicBezTo>
                  <a:pt x="654653" y="694761"/>
                  <a:pt x="639413" y="679139"/>
                  <a:pt x="639985" y="660947"/>
                </a:cubicBezTo>
                <a:cubicBezTo>
                  <a:pt x="640461" y="643230"/>
                  <a:pt x="655415" y="628657"/>
                  <a:pt x="673132" y="628657"/>
                </a:cubicBezTo>
                <a:close/>
                <a:moveTo>
                  <a:pt x="1334357" y="1261403"/>
                </a:moveTo>
                <a:cubicBezTo>
                  <a:pt x="1334453" y="1279405"/>
                  <a:pt x="1318832" y="1294931"/>
                  <a:pt x="1300829" y="1294740"/>
                </a:cubicBezTo>
                <a:cubicBezTo>
                  <a:pt x="1282827" y="1294550"/>
                  <a:pt x="1267492" y="1278834"/>
                  <a:pt x="1267873" y="1260927"/>
                </a:cubicBezTo>
                <a:cubicBezTo>
                  <a:pt x="1268254" y="1243401"/>
                  <a:pt x="1283113" y="1228637"/>
                  <a:pt x="1300639" y="1228351"/>
                </a:cubicBezTo>
                <a:cubicBezTo>
                  <a:pt x="1318641" y="1227970"/>
                  <a:pt x="1334357" y="1243401"/>
                  <a:pt x="1334357" y="1261403"/>
                </a:cubicBezTo>
                <a:close/>
                <a:moveTo>
                  <a:pt x="1203770" y="1074332"/>
                </a:moveTo>
                <a:cubicBezTo>
                  <a:pt x="1203484" y="1092429"/>
                  <a:pt x="1187482" y="1107764"/>
                  <a:pt x="1169575" y="1107193"/>
                </a:cubicBezTo>
                <a:cubicBezTo>
                  <a:pt x="1151382" y="1106622"/>
                  <a:pt x="1136237" y="1090524"/>
                  <a:pt x="1136999" y="1072617"/>
                </a:cubicBezTo>
                <a:cubicBezTo>
                  <a:pt x="1137761" y="1054901"/>
                  <a:pt x="1153001" y="1040328"/>
                  <a:pt x="1170432" y="1040423"/>
                </a:cubicBezTo>
                <a:cubicBezTo>
                  <a:pt x="1188625" y="1040613"/>
                  <a:pt x="1204151" y="1056330"/>
                  <a:pt x="1203770" y="1074332"/>
                </a:cubicBezTo>
                <a:close/>
                <a:moveTo>
                  <a:pt x="1236250" y="1201014"/>
                </a:moveTo>
                <a:cubicBezTo>
                  <a:pt x="1218248" y="1201300"/>
                  <a:pt x="1202531" y="1185774"/>
                  <a:pt x="1202436" y="1167772"/>
                </a:cubicBezTo>
                <a:cubicBezTo>
                  <a:pt x="1202341" y="1149675"/>
                  <a:pt x="1218057" y="1134149"/>
                  <a:pt x="1236059" y="1134339"/>
                </a:cubicBezTo>
                <a:cubicBezTo>
                  <a:pt x="1253585" y="1134530"/>
                  <a:pt x="1268635" y="1149294"/>
                  <a:pt x="1269111" y="1166915"/>
                </a:cubicBezTo>
                <a:cubicBezTo>
                  <a:pt x="1269682" y="1184822"/>
                  <a:pt x="1254347" y="1200729"/>
                  <a:pt x="1236250" y="1201014"/>
                </a:cubicBezTo>
                <a:close/>
                <a:moveTo>
                  <a:pt x="1104710" y="1016134"/>
                </a:moveTo>
                <a:cubicBezTo>
                  <a:pt x="1086612" y="1015944"/>
                  <a:pt x="1071372" y="1000132"/>
                  <a:pt x="1071753" y="982225"/>
                </a:cubicBezTo>
                <a:cubicBezTo>
                  <a:pt x="1072229" y="964128"/>
                  <a:pt x="1088136" y="948983"/>
                  <a:pt x="1106043" y="949650"/>
                </a:cubicBezTo>
                <a:cubicBezTo>
                  <a:pt x="1123664" y="950316"/>
                  <a:pt x="1138238" y="965366"/>
                  <a:pt x="1138238" y="982796"/>
                </a:cubicBezTo>
                <a:cubicBezTo>
                  <a:pt x="1138333" y="1000894"/>
                  <a:pt x="1122712" y="1016325"/>
                  <a:pt x="1104710" y="1016134"/>
                </a:cubicBezTo>
                <a:close/>
                <a:moveTo>
                  <a:pt x="1418273" y="1492955"/>
                </a:moveTo>
                <a:cubicBezTo>
                  <a:pt x="1436561" y="1493337"/>
                  <a:pt x="1451324" y="1508862"/>
                  <a:pt x="1450562" y="1527055"/>
                </a:cubicBezTo>
                <a:cubicBezTo>
                  <a:pt x="1449800" y="1544867"/>
                  <a:pt x="1434941" y="1558964"/>
                  <a:pt x="1417225" y="1558678"/>
                </a:cubicBezTo>
                <a:cubicBezTo>
                  <a:pt x="1398937" y="1558297"/>
                  <a:pt x="1384173" y="1542771"/>
                  <a:pt x="1384935" y="1524579"/>
                </a:cubicBezTo>
                <a:cubicBezTo>
                  <a:pt x="1385602" y="1506767"/>
                  <a:pt x="1400556" y="1492575"/>
                  <a:pt x="1418273" y="1492955"/>
                </a:cubicBezTo>
                <a:close/>
                <a:moveTo>
                  <a:pt x="894493" y="814013"/>
                </a:moveTo>
                <a:cubicBezTo>
                  <a:pt x="876205" y="813918"/>
                  <a:pt x="861251" y="798393"/>
                  <a:pt x="861822" y="780200"/>
                </a:cubicBezTo>
                <a:cubicBezTo>
                  <a:pt x="862394" y="762388"/>
                  <a:pt x="877157" y="748101"/>
                  <a:pt x="894874" y="748291"/>
                </a:cubicBezTo>
                <a:cubicBezTo>
                  <a:pt x="913162" y="748386"/>
                  <a:pt x="928116" y="763912"/>
                  <a:pt x="927545" y="782105"/>
                </a:cubicBezTo>
                <a:cubicBezTo>
                  <a:pt x="927068" y="799821"/>
                  <a:pt x="912209" y="814109"/>
                  <a:pt x="894493" y="814013"/>
                </a:cubicBezTo>
                <a:close/>
                <a:moveTo>
                  <a:pt x="1398937" y="1355510"/>
                </a:moveTo>
                <a:cubicBezTo>
                  <a:pt x="1398842" y="1373703"/>
                  <a:pt x="1384554" y="1387800"/>
                  <a:pt x="1366266" y="1387609"/>
                </a:cubicBezTo>
                <a:cubicBezTo>
                  <a:pt x="1348073" y="1387514"/>
                  <a:pt x="1333976" y="1373226"/>
                  <a:pt x="1334167" y="1354938"/>
                </a:cubicBezTo>
                <a:cubicBezTo>
                  <a:pt x="1334262" y="1336746"/>
                  <a:pt x="1348550" y="1322648"/>
                  <a:pt x="1366838" y="1322839"/>
                </a:cubicBezTo>
                <a:cubicBezTo>
                  <a:pt x="1385030" y="1323030"/>
                  <a:pt x="1399032" y="1337317"/>
                  <a:pt x="1398937" y="1355510"/>
                </a:cubicBezTo>
                <a:close/>
                <a:moveTo>
                  <a:pt x="784860" y="676282"/>
                </a:moveTo>
                <a:cubicBezTo>
                  <a:pt x="784670" y="694475"/>
                  <a:pt x="770573" y="708381"/>
                  <a:pt x="752380" y="708191"/>
                </a:cubicBezTo>
                <a:cubicBezTo>
                  <a:pt x="734187" y="708000"/>
                  <a:pt x="720281" y="693903"/>
                  <a:pt x="720471" y="675711"/>
                </a:cubicBezTo>
                <a:cubicBezTo>
                  <a:pt x="720662" y="657518"/>
                  <a:pt x="734759" y="643611"/>
                  <a:pt x="752951" y="643802"/>
                </a:cubicBezTo>
                <a:cubicBezTo>
                  <a:pt x="771049" y="643897"/>
                  <a:pt x="784955" y="657994"/>
                  <a:pt x="784860" y="676282"/>
                </a:cubicBezTo>
                <a:close/>
                <a:moveTo>
                  <a:pt x="1072039" y="889452"/>
                </a:moveTo>
                <a:cubicBezTo>
                  <a:pt x="1071848" y="907644"/>
                  <a:pt x="1057561" y="921741"/>
                  <a:pt x="1039368" y="921551"/>
                </a:cubicBezTo>
                <a:cubicBezTo>
                  <a:pt x="1021175" y="921360"/>
                  <a:pt x="1007078" y="907073"/>
                  <a:pt x="1007269" y="888880"/>
                </a:cubicBezTo>
                <a:cubicBezTo>
                  <a:pt x="1007459" y="870687"/>
                  <a:pt x="1021747" y="856590"/>
                  <a:pt x="1039940" y="856781"/>
                </a:cubicBezTo>
                <a:cubicBezTo>
                  <a:pt x="1058132" y="856876"/>
                  <a:pt x="1072229" y="871259"/>
                  <a:pt x="1072039" y="889452"/>
                </a:cubicBezTo>
                <a:close/>
                <a:moveTo>
                  <a:pt x="607409" y="599320"/>
                </a:moveTo>
                <a:cubicBezTo>
                  <a:pt x="589979" y="599225"/>
                  <a:pt x="576167" y="585128"/>
                  <a:pt x="576358" y="567697"/>
                </a:cubicBezTo>
                <a:cubicBezTo>
                  <a:pt x="576453" y="550266"/>
                  <a:pt x="590550" y="536455"/>
                  <a:pt x="607981" y="536646"/>
                </a:cubicBezTo>
                <a:cubicBezTo>
                  <a:pt x="625412" y="536741"/>
                  <a:pt x="639223" y="550838"/>
                  <a:pt x="639032" y="568269"/>
                </a:cubicBezTo>
                <a:cubicBezTo>
                  <a:pt x="638842" y="585604"/>
                  <a:pt x="624840" y="599415"/>
                  <a:pt x="607409" y="599320"/>
                </a:cubicBezTo>
                <a:close/>
                <a:moveTo>
                  <a:pt x="1005935" y="794773"/>
                </a:moveTo>
                <a:cubicBezTo>
                  <a:pt x="1006221" y="812489"/>
                  <a:pt x="992791" y="826491"/>
                  <a:pt x="975265" y="826968"/>
                </a:cubicBezTo>
                <a:cubicBezTo>
                  <a:pt x="956977" y="827348"/>
                  <a:pt x="942689" y="813442"/>
                  <a:pt x="942785" y="795249"/>
                </a:cubicBezTo>
                <a:cubicBezTo>
                  <a:pt x="942880" y="777533"/>
                  <a:pt x="956501" y="763912"/>
                  <a:pt x="974122" y="763817"/>
                </a:cubicBezTo>
                <a:cubicBezTo>
                  <a:pt x="991838" y="763626"/>
                  <a:pt x="1005650" y="777152"/>
                  <a:pt x="1005935" y="794773"/>
                </a:cubicBezTo>
                <a:close/>
                <a:moveTo>
                  <a:pt x="164497" y="482258"/>
                </a:moveTo>
                <a:cubicBezTo>
                  <a:pt x="164687" y="499879"/>
                  <a:pt x="151257" y="513881"/>
                  <a:pt x="133826" y="514262"/>
                </a:cubicBezTo>
                <a:cubicBezTo>
                  <a:pt x="115634" y="514643"/>
                  <a:pt x="101346" y="500641"/>
                  <a:pt x="101537" y="482544"/>
                </a:cubicBezTo>
                <a:cubicBezTo>
                  <a:pt x="101632" y="465018"/>
                  <a:pt x="115348" y="451302"/>
                  <a:pt x="132874" y="451302"/>
                </a:cubicBezTo>
                <a:cubicBezTo>
                  <a:pt x="150495" y="451111"/>
                  <a:pt x="164306" y="464732"/>
                  <a:pt x="164497" y="482258"/>
                </a:cubicBezTo>
                <a:close/>
                <a:moveTo>
                  <a:pt x="559689" y="553219"/>
                </a:moveTo>
                <a:cubicBezTo>
                  <a:pt x="559975" y="570936"/>
                  <a:pt x="546545" y="584937"/>
                  <a:pt x="529019" y="585413"/>
                </a:cubicBezTo>
                <a:cubicBezTo>
                  <a:pt x="510731" y="585890"/>
                  <a:pt x="496443" y="571983"/>
                  <a:pt x="496538" y="553695"/>
                </a:cubicBezTo>
                <a:cubicBezTo>
                  <a:pt x="496634" y="535979"/>
                  <a:pt x="510254" y="522358"/>
                  <a:pt x="527876" y="522263"/>
                </a:cubicBezTo>
                <a:cubicBezTo>
                  <a:pt x="545592" y="522072"/>
                  <a:pt x="559403" y="535598"/>
                  <a:pt x="559689" y="553219"/>
                </a:cubicBezTo>
                <a:close/>
                <a:moveTo>
                  <a:pt x="863727" y="687712"/>
                </a:moveTo>
                <a:cubicBezTo>
                  <a:pt x="863537" y="705238"/>
                  <a:pt x="849821" y="718859"/>
                  <a:pt x="832199" y="718859"/>
                </a:cubicBezTo>
                <a:cubicBezTo>
                  <a:pt x="814102" y="718859"/>
                  <a:pt x="800195" y="704476"/>
                  <a:pt x="800767" y="686283"/>
                </a:cubicBezTo>
                <a:cubicBezTo>
                  <a:pt x="801243" y="668853"/>
                  <a:pt x="815340" y="655518"/>
                  <a:pt x="833057" y="655898"/>
                </a:cubicBezTo>
                <a:cubicBezTo>
                  <a:pt x="850392" y="656184"/>
                  <a:pt x="863918" y="670186"/>
                  <a:pt x="863727" y="687712"/>
                </a:cubicBezTo>
                <a:close/>
                <a:moveTo>
                  <a:pt x="321183" y="511309"/>
                </a:moveTo>
                <a:cubicBezTo>
                  <a:pt x="321088" y="529597"/>
                  <a:pt x="306896" y="543313"/>
                  <a:pt x="288512" y="542932"/>
                </a:cubicBezTo>
                <a:cubicBezTo>
                  <a:pt x="270891" y="542551"/>
                  <a:pt x="257556" y="528740"/>
                  <a:pt x="257556" y="510928"/>
                </a:cubicBezTo>
                <a:cubicBezTo>
                  <a:pt x="257651" y="492640"/>
                  <a:pt x="271844" y="478924"/>
                  <a:pt x="290227" y="479305"/>
                </a:cubicBezTo>
                <a:cubicBezTo>
                  <a:pt x="307848" y="479686"/>
                  <a:pt x="321183" y="493497"/>
                  <a:pt x="321183" y="511309"/>
                </a:cubicBezTo>
                <a:close/>
                <a:moveTo>
                  <a:pt x="369475" y="493497"/>
                </a:moveTo>
                <a:cubicBezTo>
                  <a:pt x="387668" y="493783"/>
                  <a:pt x="401288" y="508166"/>
                  <a:pt x="400717" y="526549"/>
                </a:cubicBezTo>
                <a:cubicBezTo>
                  <a:pt x="400145" y="544170"/>
                  <a:pt x="386144" y="557315"/>
                  <a:pt x="368332" y="557029"/>
                </a:cubicBezTo>
                <a:cubicBezTo>
                  <a:pt x="350139" y="556743"/>
                  <a:pt x="336518" y="542361"/>
                  <a:pt x="337090" y="523977"/>
                </a:cubicBezTo>
                <a:cubicBezTo>
                  <a:pt x="337661" y="506451"/>
                  <a:pt x="351663" y="493307"/>
                  <a:pt x="369475" y="493497"/>
                </a:cubicBezTo>
                <a:close/>
                <a:moveTo>
                  <a:pt x="1150620" y="903834"/>
                </a:moveTo>
                <a:cubicBezTo>
                  <a:pt x="1150334" y="921265"/>
                  <a:pt x="1136237" y="934886"/>
                  <a:pt x="1118711" y="934695"/>
                </a:cubicBezTo>
                <a:cubicBezTo>
                  <a:pt x="1101281" y="934410"/>
                  <a:pt x="1087660" y="920313"/>
                  <a:pt x="1087850" y="902787"/>
                </a:cubicBezTo>
                <a:cubicBezTo>
                  <a:pt x="1088136" y="885356"/>
                  <a:pt x="1102233" y="871735"/>
                  <a:pt x="1119759" y="871926"/>
                </a:cubicBezTo>
                <a:cubicBezTo>
                  <a:pt x="1137190" y="872306"/>
                  <a:pt x="1150906" y="886404"/>
                  <a:pt x="1150620" y="903834"/>
                </a:cubicBezTo>
                <a:close/>
                <a:moveTo>
                  <a:pt x="1250442" y="1056520"/>
                </a:moveTo>
                <a:cubicBezTo>
                  <a:pt x="1268063" y="1056711"/>
                  <a:pt x="1281684" y="1070427"/>
                  <a:pt x="1281589" y="1088143"/>
                </a:cubicBezTo>
                <a:cubicBezTo>
                  <a:pt x="1281589" y="1106336"/>
                  <a:pt x="1267206" y="1120242"/>
                  <a:pt x="1248918" y="1119671"/>
                </a:cubicBezTo>
                <a:cubicBezTo>
                  <a:pt x="1231392" y="1119195"/>
                  <a:pt x="1218152" y="1105097"/>
                  <a:pt x="1218438" y="1087286"/>
                </a:cubicBezTo>
                <a:cubicBezTo>
                  <a:pt x="1218724" y="1069664"/>
                  <a:pt x="1232630" y="1056330"/>
                  <a:pt x="1250442" y="1056520"/>
                </a:cubicBezTo>
                <a:close/>
                <a:moveTo>
                  <a:pt x="1184148" y="1028707"/>
                </a:moveTo>
                <a:cubicBezTo>
                  <a:pt x="1166527" y="1028517"/>
                  <a:pt x="1153001" y="1014705"/>
                  <a:pt x="1153001" y="996989"/>
                </a:cubicBezTo>
                <a:cubicBezTo>
                  <a:pt x="1153001" y="978796"/>
                  <a:pt x="1167384" y="964985"/>
                  <a:pt x="1185767" y="965461"/>
                </a:cubicBezTo>
                <a:cubicBezTo>
                  <a:pt x="1203293" y="965937"/>
                  <a:pt x="1216533" y="980129"/>
                  <a:pt x="1216247" y="997846"/>
                </a:cubicBezTo>
                <a:cubicBezTo>
                  <a:pt x="1215866" y="1015563"/>
                  <a:pt x="1201960" y="1028897"/>
                  <a:pt x="1184148" y="1028707"/>
                </a:cubicBezTo>
                <a:close/>
                <a:moveTo>
                  <a:pt x="213170" y="465208"/>
                </a:moveTo>
                <a:cubicBezTo>
                  <a:pt x="231362" y="465494"/>
                  <a:pt x="244888" y="479781"/>
                  <a:pt x="244316" y="498164"/>
                </a:cubicBezTo>
                <a:cubicBezTo>
                  <a:pt x="243745" y="515691"/>
                  <a:pt x="229838" y="528835"/>
                  <a:pt x="212122" y="528645"/>
                </a:cubicBezTo>
                <a:cubicBezTo>
                  <a:pt x="193929" y="528359"/>
                  <a:pt x="180404" y="514071"/>
                  <a:pt x="180975" y="495688"/>
                </a:cubicBezTo>
                <a:cubicBezTo>
                  <a:pt x="181451" y="478162"/>
                  <a:pt x="195358" y="465018"/>
                  <a:pt x="213170" y="465208"/>
                </a:cubicBezTo>
                <a:close/>
                <a:moveTo>
                  <a:pt x="1463612" y="1448569"/>
                </a:moveTo>
                <a:cubicBezTo>
                  <a:pt x="1463802" y="1466857"/>
                  <a:pt x="1449991" y="1480859"/>
                  <a:pt x="1431703" y="1480668"/>
                </a:cubicBezTo>
                <a:cubicBezTo>
                  <a:pt x="1414082" y="1480573"/>
                  <a:pt x="1400461" y="1467047"/>
                  <a:pt x="1400270" y="1449426"/>
                </a:cubicBezTo>
                <a:cubicBezTo>
                  <a:pt x="1400080" y="1431138"/>
                  <a:pt x="1413891" y="1417137"/>
                  <a:pt x="1432179" y="1417327"/>
                </a:cubicBezTo>
                <a:cubicBezTo>
                  <a:pt x="1449800" y="1417518"/>
                  <a:pt x="1463421" y="1430948"/>
                  <a:pt x="1463612" y="1448569"/>
                </a:cubicBezTo>
                <a:close/>
                <a:moveTo>
                  <a:pt x="1380363" y="1244353"/>
                </a:moveTo>
                <a:cubicBezTo>
                  <a:pt x="1397794" y="1244163"/>
                  <a:pt x="1411891" y="1257879"/>
                  <a:pt x="1412081" y="1275309"/>
                </a:cubicBezTo>
                <a:cubicBezTo>
                  <a:pt x="1412272" y="1292740"/>
                  <a:pt x="1398556" y="1306837"/>
                  <a:pt x="1381125" y="1307028"/>
                </a:cubicBezTo>
                <a:cubicBezTo>
                  <a:pt x="1363694" y="1307218"/>
                  <a:pt x="1349597" y="1293502"/>
                  <a:pt x="1349407" y="1276071"/>
                </a:cubicBezTo>
                <a:cubicBezTo>
                  <a:pt x="1349216" y="1258641"/>
                  <a:pt x="1362932" y="1244544"/>
                  <a:pt x="1380363" y="1244353"/>
                </a:cubicBezTo>
                <a:close/>
                <a:moveTo>
                  <a:pt x="1346930" y="1181964"/>
                </a:moveTo>
                <a:cubicBezTo>
                  <a:pt x="1346930" y="1199681"/>
                  <a:pt x="1333310" y="1213302"/>
                  <a:pt x="1315593" y="1213492"/>
                </a:cubicBezTo>
                <a:cubicBezTo>
                  <a:pt x="1297305" y="1213587"/>
                  <a:pt x="1283399" y="1199395"/>
                  <a:pt x="1283780" y="1181107"/>
                </a:cubicBezTo>
                <a:cubicBezTo>
                  <a:pt x="1284161" y="1163486"/>
                  <a:pt x="1298067" y="1150151"/>
                  <a:pt x="1315784" y="1150341"/>
                </a:cubicBezTo>
                <a:cubicBezTo>
                  <a:pt x="1333500" y="1150532"/>
                  <a:pt x="1347026" y="1164248"/>
                  <a:pt x="1346930" y="1181964"/>
                </a:cubicBezTo>
                <a:close/>
                <a:moveTo>
                  <a:pt x="447294" y="571317"/>
                </a:moveTo>
                <a:cubicBezTo>
                  <a:pt x="429197" y="570745"/>
                  <a:pt x="415862" y="556077"/>
                  <a:pt x="416719" y="537598"/>
                </a:cubicBezTo>
                <a:cubicBezTo>
                  <a:pt x="417576" y="520072"/>
                  <a:pt x="431768" y="507118"/>
                  <a:pt x="449675" y="507689"/>
                </a:cubicBezTo>
                <a:cubicBezTo>
                  <a:pt x="467773" y="508261"/>
                  <a:pt x="481108" y="522929"/>
                  <a:pt x="480251" y="541408"/>
                </a:cubicBezTo>
                <a:cubicBezTo>
                  <a:pt x="479393" y="558934"/>
                  <a:pt x="465201" y="571888"/>
                  <a:pt x="447294" y="571317"/>
                </a:cubicBezTo>
                <a:close/>
                <a:moveTo>
                  <a:pt x="84677" y="468542"/>
                </a:moveTo>
                <a:cubicBezTo>
                  <a:pt x="84677" y="485972"/>
                  <a:pt x="70485" y="499974"/>
                  <a:pt x="53054" y="499784"/>
                </a:cubicBezTo>
                <a:cubicBezTo>
                  <a:pt x="35624" y="499593"/>
                  <a:pt x="21812" y="485211"/>
                  <a:pt x="22193" y="467780"/>
                </a:cubicBezTo>
                <a:cubicBezTo>
                  <a:pt x="22574" y="450921"/>
                  <a:pt x="36290" y="437395"/>
                  <a:pt x="53150" y="437204"/>
                </a:cubicBezTo>
                <a:cubicBezTo>
                  <a:pt x="70580" y="437014"/>
                  <a:pt x="84677" y="451111"/>
                  <a:pt x="84677" y="468542"/>
                </a:cubicBezTo>
                <a:close/>
                <a:moveTo>
                  <a:pt x="718376" y="582556"/>
                </a:moveTo>
                <a:cubicBezTo>
                  <a:pt x="718090" y="599796"/>
                  <a:pt x="703326" y="613893"/>
                  <a:pt x="686086" y="613227"/>
                </a:cubicBezTo>
                <a:cubicBezTo>
                  <a:pt x="669417" y="612560"/>
                  <a:pt x="655892" y="598368"/>
                  <a:pt x="656082" y="581699"/>
                </a:cubicBezTo>
                <a:cubicBezTo>
                  <a:pt x="656368" y="564459"/>
                  <a:pt x="671132" y="550362"/>
                  <a:pt x="688372" y="551028"/>
                </a:cubicBezTo>
                <a:cubicBezTo>
                  <a:pt x="705041" y="551695"/>
                  <a:pt x="718566" y="565887"/>
                  <a:pt x="718376" y="582556"/>
                </a:cubicBezTo>
                <a:close/>
                <a:moveTo>
                  <a:pt x="1446181" y="1338555"/>
                </a:moveTo>
                <a:cubicBezTo>
                  <a:pt x="1462754" y="1338555"/>
                  <a:pt x="1476851" y="1352557"/>
                  <a:pt x="1477137" y="1369226"/>
                </a:cubicBezTo>
                <a:cubicBezTo>
                  <a:pt x="1477328" y="1386276"/>
                  <a:pt x="1462469" y="1400944"/>
                  <a:pt x="1445419" y="1400468"/>
                </a:cubicBezTo>
                <a:cubicBezTo>
                  <a:pt x="1428845" y="1399992"/>
                  <a:pt x="1414939" y="1385609"/>
                  <a:pt x="1415225" y="1369130"/>
                </a:cubicBezTo>
                <a:cubicBezTo>
                  <a:pt x="1415415" y="1352462"/>
                  <a:pt x="1429607" y="1338460"/>
                  <a:pt x="1446181" y="1338555"/>
                </a:cubicBezTo>
                <a:close/>
                <a:moveTo>
                  <a:pt x="4858" y="458636"/>
                </a:moveTo>
                <a:cubicBezTo>
                  <a:pt x="4572" y="463970"/>
                  <a:pt x="2762" y="468923"/>
                  <a:pt x="95" y="473209"/>
                </a:cubicBezTo>
                <a:lnTo>
                  <a:pt x="95" y="440919"/>
                </a:lnTo>
                <a:cubicBezTo>
                  <a:pt x="3429" y="446063"/>
                  <a:pt x="5239" y="452159"/>
                  <a:pt x="4858" y="458636"/>
                </a:cubicBezTo>
                <a:close/>
                <a:moveTo>
                  <a:pt x="1084802" y="809251"/>
                </a:moveTo>
                <a:cubicBezTo>
                  <a:pt x="1084993" y="825729"/>
                  <a:pt x="1070991" y="840112"/>
                  <a:pt x="1054513" y="840493"/>
                </a:cubicBezTo>
                <a:cubicBezTo>
                  <a:pt x="1037558" y="840874"/>
                  <a:pt x="1022699" y="826110"/>
                  <a:pt x="1022985" y="809061"/>
                </a:cubicBezTo>
                <a:cubicBezTo>
                  <a:pt x="1023271" y="792487"/>
                  <a:pt x="1037463" y="778485"/>
                  <a:pt x="1054037" y="778580"/>
                </a:cubicBezTo>
                <a:cubicBezTo>
                  <a:pt x="1070610" y="778676"/>
                  <a:pt x="1084707" y="792678"/>
                  <a:pt x="1084802" y="809251"/>
                </a:cubicBezTo>
                <a:close/>
                <a:moveTo>
                  <a:pt x="1497140" y="1571061"/>
                </a:moveTo>
                <a:cubicBezTo>
                  <a:pt x="1480471" y="1570965"/>
                  <a:pt x="1466374" y="1556868"/>
                  <a:pt x="1466278" y="1540200"/>
                </a:cubicBezTo>
                <a:cubicBezTo>
                  <a:pt x="1466183" y="1523055"/>
                  <a:pt x="1481042" y="1508386"/>
                  <a:pt x="1498187" y="1508958"/>
                </a:cubicBezTo>
                <a:cubicBezTo>
                  <a:pt x="1514856" y="1509434"/>
                  <a:pt x="1528667" y="1523912"/>
                  <a:pt x="1528382" y="1540485"/>
                </a:cubicBezTo>
                <a:cubicBezTo>
                  <a:pt x="1528001" y="1557249"/>
                  <a:pt x="1513808" y="1571156"/>
                  <a:pt x="1497140" y="1571061"/>
                </a:cubicBezTo>
                <a:close/>
                <a:moveTo>
                  <a:pt x="909638" y="732575"/>
                </a:moveTo>
                <a:cubicBezTo>
                  <a:pt x="893064" y="732956"/>
                  <a:pt x="878491" y="719240"/>
                  <a:pt x="877919" y="702571"/>
                </a:cubicBezTo>
                <a:cubicBezTo>
                  <a:pt x="877252" y="685426"/>
                  <a:pt x="891731" y="670472"/>
                  <a:pt x="908971" y="670472"/>
                </a:cubicBezTo>
                <a:cubicBezTo>
                  <a:pt x="925640" y="670472"/>
                  <a:pt x="939832" y="684473"/>
                  <a:pt x="940022" y="701238"/>
                </a:cubicBezTo>
                <a:cubicBezTo>
                  <a:pt x="940213" y="717811"/>
                  <a:pt x="926306" y="732194"/>
                  <a:pt x="909638" y="732575"/>
                </a:cubicBezTo>
                <a:close/>
                <a:moveTo>
                  <a:pt x="766858" y="565792"/>
                </a:moveTo>
                <a:cubicBezTo>
                  <a:pt x="783336" y="565792"/>
                  <a:pt x="797719" y="580365"/>
                  <a:pt x="797433" y="596748"/>
                </a:cubicBezTo>
                <a:cubicBezTo>
                  <a:pt x="797243" y="613227"/>
                  <a:pt x="782479" y="627419"/>
                  <a:pt x="766096" y="627038"/>
                </a:cubicBezTo>
                <a:cubicBezTo>
                  <a:pt x="750094" y="626562"/>
                  <a:pt x="736473" y="612750"/>
                  <a:pt x="736187" y="596844"/>
                </a:cubicBezTo>
                <a:cubicBezTo>
                  <a:pt x="735997" y="580365"/>
                  <a:pt x="750379" y="565792"/>
                  <a:pt x="766858" y="565792"/>
                </a:cubicBezTo>
                <a:close/>
                <a:moveTo>
                  <a:pt x="1233583" y="1010705"/>
                </a:moveTo>
                <a:cubicBezTo>
                  <a:pt x="1234059" y="994227"/>
                  <a:pt x="1248918" y="980129"/>
                  <a:pt x="1265206" y="980796"/>
                </a:cubicBezTo>
                <a:cubicBezTo>
                  <a:pt x="1281779" y="981463"/>
                  <a:pt x="1295686" y="996513"/>
                  <a:pt x="1294733" y="1012800"/>
                </a:cubicBezTo>
                <a:cubicBezTo>
                  <a:pt x="1293876" y="1028897"/>
                  <a:pt x="1279684" y="1042233"/>
                  <a:pt x="1263872" y="1042042"/>
                </a:cubicBezTo>
                <a:cubicBezTo>
                  <a:pt x="1247394" y="1041756"/>
                  <a:pt x="1233202" y="1026993"/>
                  <a:pt x="1233583" y="1010705"/>
                </a:cubicBezTo>
                <a:close/>
                <a:moveTo>
                  <a:pt x="1360170" y="1101573"/>
                </a:moveTo>
                <a:cubicBezTo>
                  <a:pt x="1360646" y="1117956"/>
                  <a:pt x="1346359" y="1132625"/>
                  <a:pt x="1329881" y="1132911"/>
                </a:cubicBezTo>
                <a:cubicBezTo>
                  <a:pt x="1313498" y="1133101"/>
                  <a:pt x="1298924" y="1118718"/>
                  <a:pt x="1298924" y="1102335"/>
                </a:cubicBezTo>
                <a:cubicBezTo>
                  <a:pt x="1298924" y="1086429"/>
                  <a:pt x="1312450" y="1072427"/>
                  <a:pt x="1328452" y="1071760"/>
                </a:cubicBezTo>
                <a:cubicBezTo>
                  <a:pt x="1344835" y="1070998"/>
                  <a:pt x="1359694" y="1085095"/>
                  <a:pt x="1360170" y="1101573"/>
                </a:cubicBezTo>
                <a:close/>
                <a:moveTo>
                  <a:pt x="1425226" y="1195680"/>
                </a:moveTo>
                <a:cubicBezTo>
                  <a:pt x="1425512" y="1212254"/>
                  <a:pt x="1411224" y="1226541"/>
                  <a:pt x="1394651" y="1226255"/>
                </a:cubicBezTo>
                <a:cubicBezTo>
                  <a:pt x="1378553" y="1226065"/>
                  <a:pt x="1364932" y="1212444"/>
                  <a:pt x="1364742" y="1196347"/>
                </a:cubicBezTo>
                <a:cubicBezTo>
                  <a:pt x="1364456" y="1179773"/>
                  <a:pt x="1378744" y="1165486"/>
                  <a:pt x="1395317" y="1165772"/>
                </a:cubicBezTo>
                <a:cubicBezTo>
                  <a:pt x="1411319" y="1166058"/>
                  <a:pt x="1424940" y="1179678"/>
                  <a:pt x="1425226" y="1195680"/>
                </a:cubicBezTo>
                <a:close/>
                <a:moveTo>
                  <a:pt x="1199388" y="947840"/>
                </a:moveTo>
                <a:cubicBezTo>
                  <a:pt x="1182910" y="948221"/>
                  <a:pt x="1168527" y="933933"/>
                  <a:pt x="1168622" y="917455"/>
                </a:cubicBezTo>
                <a:cubicBezTo>
                  <a:pt x="1168718" y="901358"/>
                  <a:pt x="1182243" y="887737"/>
                  <a:pt x="1198340" y="887356"/>
                </a:cubicBezTo>
                <a:cubicBezTo>
                  <a:pt x="1214819" y="886975"/>
                  <a:pt x="1229201" y="901263"/>
                  <a:pt x="1229106" y="917741"/>
                </a:cubicBezTo>
                <a:cubicBezTo>
                  <a:pt x="1229011" y="933838"/>
                  <a:pt x="1215485" y="947459"/>
                  <a:pt x="1199388" y="947840"/>
                </a:cubicBezTo>
                <a:close/>
                <a:moveTo>
                  <a:pt x="303943" y="461588"/>
                </a:moveTo>
                <a:cubicBezTo>
                  <a:pt x="287750" y="461874"/>
                  <a:pt x="273939" y="448539"/>
                  <a:pt x="273463" y="432347"/>
                </a:cubicBezTo>
                <a:cubicBezTo>
                  <a:pt x="272987" y="415678"/>
                  <a:pt x="287084" y="401391"/>
                  <a:pt x="303752" y="401581"/>
                </a:cubicBezTo>
                <a:cubicBezTo>
                  <a:pt x="319945" y="401771"/>
                  <a:pt x="333470" y="415392"/>
                  <a:pt x="333470" y="431585"/>
                </a:cubicBezTo>
                <a:cubicBezTo>
                  <a:pt x="333565" y="447682"/>
                  <a:pt x="320135" y="461303"/>
                  <a:pt x="303943" y="461588"/>
                </a:cubicBezTo>
                <a:close/>
                <a:moveTo>
                  <a:pt x="353092" y="445777"/>
                </a:moveTo>
                <a:cubicBezTo>
                  <a:pt x="353092" y="429585"/>
                  <a:pt x="366522" y="415964"/>
                  <a:pt x="382810" y="415773"/>
                </a:cubicBezTo>
                <a:cubicBezTo>
                  <a:pt x="399574" y="415583"/>
                  <a:pt x="413671" y="429775"/>
                  <a:pt x="413195" y="446539"/>
                </a:cubicBezTo>
                <a:cubicBezTo>
                  <a:pt x="412814" y="462731"/>
                  <a:pt x="399002" y="476067"/>
                  <a:pt x="382810" y="475876"/>
                </a:cubicBezTo>
                <a:cubicBezTo>
                  <a:pt x="366522" y="475590"/>
                  <a:pt x="353092" y="461970"/>
                  <a:pt x="353092" y="445777"/>
                </a:cubicBezTo>
                <a:close/>
                <a:moveTo>
                  <a:pt x="492538" y="460350"/>
                </a:moveTo>
                <a:cubicBezTo>
                  <a:pt x="492347" y="476829"/>
                  <a:pt x="478727" y="489973"/>
                  <a:pt x="462344" y="489783"/>
                </a:cubicBezTo>
                <a:cubicBezTo>
                  <a:pt x="445865" y="489592"/>
                  <a:pt x="432721" y="475971"/>
                  <a:pt x="432911" y="459588"/>
                </a:cubicBezTo>
                <a:cubicBezTo>
                  <a:pt x="433102" y="443110"/>
                  <a:pt x="446723" y="429966"/>
                  <a:pt x="463106" y="430156"/>
                </a:cubicBezTo>
                <a:cubicBezTo>
                  <a:pt x="479584" y="430346"/>
                  <a:pt x="492728" y="443967"/>
                  <a:pt x="492538" y="460350"/>
                </a:cubicBezTo>
                <a:close/>
                <a:moveTo>
                  <a:pt x="1018508" y="716287"/>
                </a:moveTo>
                <a:cubicBezTo>
                  <a:pt x="1018223" y="732479"/>
                  <a:pt x="1004507" y="745910"/>
                  <a:pt x="988314" y="745814"/>
                </a:cubicBezTo>
                <a:cubicBezTo>
                  <a:pt x="971550" y="745719"/>
                  <a:pt x="957739" y="731241"/>
                  <a:pt x="958406" y="714572"/>
                </a:cubicBezTo>
                <a:cubicBezTo>
                  <a:pt x="959072" y="698285"/>
                  <a:pt x="973074" y="685236"/>
                  <a:pt x="989267" y="685712"/>
                </a:cubicBezTo>
                <a:cubicBezTo>
                  <a:pt x="1005554" y="686188"/>
                  <a:pt x="1018794" y="700095"/>
                  <a:pt x="1018508" y="716287"/>
                </a:cubicBezTo>
                <a:close/>
                <a:moveTo>
                  <a:pt x="1541526" y="1460666"/>
                </a:moveTo>
                <a:cubicBezTo>
                  <a:pt x="1541431" y="1476858"/>
                  <a:pt x="1527810" y="1490384"/>
                  <a:pt x="1511618" y="1490479"/>
                </a:cubicBezTo>
                <a:cubicBezTo>
                  <a:pt x="1494853" y="1490574"/>
                  <a:pt x="1480852" y="1476192"/>
                  <a:pt x="1481423" y="1459523"/>
                </a:cubicBezTo>
                <a:cubicBezTo>
                  <a:pt x="1481995" y="1443330"/>
                  <a:pt x="1495901" y="1430091"/>
                  <a:pt x="1511999" y="1430376"/>
                </a:cubicBezTo>
                <a:cubicBezTo>
                  <a:pt x="1528286" y="1430757"/>
                  <a:pt x="1541621" y="1444473"/>
                  <a:pt x="1541526" y="1460666"/>
                </a:cubicBezTo>
                <a:close/>
                <a:moveTo>
                  <a:pt x="1554385" y="1384180"/>
                </a:moveTo>
                <a:cubicBezTo>
                  <a:pt x="1554194" y="1400372"/>
                  <a:pt x="1541526" y="1412660"/>
                  <a:pt x="1525238" y="1412374"/>
                </a:cubicBezTo>
                <a:cubicBezTo>
                  <a:pt x="1509046" y="1412184"/>
                  <a:pt x="1496759" y="1399515"/>
                  <a:pt x="1497044" y="1383228"/>
                </a:cubicBezTo>
                <a:cubicBezTo>
                  <a:pt x="1497235" y="1367035"/>
                  <a:pt x="1509903" y="1354748"/>
                  <a:pt x="1526191" y="1355034"/>
                </a:cubicBezTo>
                <a:cubicBezTo>
                  <a:pt x="1542383" y="1355224"/>
                  <a:pt x="1554575" y="1367892"/>
                  <a:pt x="1554385" y="1384180"/>
                </a:cubicBezTo>
                <a:close/>
                <a:moveTo>
                  <a:pt x="650939" y="487878"/>
                </a:moveTo>
                <a:cubicBezTo>
                  <a:pt x="651224" y="504832"/>
                  <a:pt x="638651" y="517500"/>
                  <a:pt x="621697" y="517405"/>
                </a:cubicBezTo>
                <a:cubicBezTo>
                  <a:pt x="605409" y="517310"/>
                  <a:pt x="593122" y="505118"/>
                  <a:pt x="592836" y="488925"/>
                </a:cubicBezTo>
                <a:cubicBezTo>
                  <a:pt x="592550" y="471971"/>
                  <a:pt x="605123" y="459303"/>
                  <a:pt x="622078" y="459398"/>
                </a:cubicBezTo>
                <a:cubicBezTo>
                  <a:pt x="638270" y="459398"/>
                  <a:pt x="650653" y="471590"/>
                  <a:pt x="650939" y="487878"/>
                </a:cubicBezTo>
                <a:close/>
                <a:moveTo>
                  <a:pt x="541973" y="444825"/>
                </a:moveTo>
                <a:cubicBezTo>
                  <a:pt x="558737" y="444634"/>
                  <a:pt x="571691" y="457397"/>
                  <a:pt x="571691" y="474162"/>
                </a:cubicBezTo>
                <a:cubicBezTo>
                  <a:pt x="571691" y="490926"/>
                  <a:pt x="558737" y="503689"/>
                  <a:pt x="541973" y="503498"/>
                </a:cubicBezTo>
                <a:cubicBezTo>
                  <a:pt x="525780" y="503308"/>
                  <a:pt x="513302" y="490926"/>
                  <a:pt x="513017" y="474828"/>
                </a:cubicBezTo>
                <a:cubicBezTo>
                  <a:pt x="512636" y="458160"/>
                  <a:pt x="525209" y="445015"/>
                  <a:pt x="541973" y="444825"/>
                </a:cubicBezTo>
                <a:close/>
                <a:moveTo>
                  <a:pt x="96584" y="391770"/>
                </a:moveTo>
                <a:cubicBezTo>
                  <a:pt x="96584" y="408153"/>
                  <a:pt x="84296" y="420441"/>
                  <a:pt x="68009" y="420631"/>
                </a:cubicBezTo>
                <a:cubicBezTo>
                  <a:pt x="51054" y="420821"/>
                  <a:pt x="38481" y="407963"/>
                  <a:pt x="38767" y="390913"/>
                </a:cubicBezTo>
                <a:cubicBezTo>
                  <a:pt x="39148" y="374625"/>
                  <a:pt x="51721" y="362624"/>
                  <a:pt x="68104" y="362814"/>
                </a:cubicBezTo>
                <a:cubicBezTo>
                  <a:pt x="84392" y="363005"/>
                  <a:pt x="96584" y="375483"/>
                  <a:pt x="96584" y="391770"/>
                </a:cubicBezTo>
                <a:close/>
                <a:moveTo>
                  <a:pt x="1162812" y="823729"/>
                </a:moveTo>
                <a:cubicBezTo>
                  <a:pt x="1162812" y="840493"/>
                  <a:pt x="1149953" y="853256"/>
                  <a:pt x="1133189" y="853161"/>
                </a:cubicBezTo>
                <a:cubicBezTo>
                  <a:pt x="1116521" y="852971"/>
                  <a:pt x="1103852" y="839921"/>
                  <a:pt x="1104138" y="823158"/>
                </a:cubicBezTo>
                <a:cubicBezTo>
                  <a:pt x="1104424" y="807060"/>
                  <a:pt x="1116902" y="794678"/>
                  <a:pt x="1133094" y="794487"/>
                </a:cubicBezTo>
                <a:cubicBezTo>
                  <a:pt x="1149858" y="794202"/>
                  <a:pt x="1162812" y="806965"/>
                  <a:pt x="1162812" y="823729"/>
                </a:cubicBezTo>
                <a:close/>
                <a:moveTo>
                  <a:pt x="146780" y="373959"/>
                </a:moveTo>
                <a:cubicBezTo>
                  <a:pt x="163735" y="373768"/>
                  <a:pt x="176594" y="386436"/>
                  <a:pt x="176403" y="403391"/>
                </a:cubicBezTo>
                <a:cubicBezTo>
                  <a:pt x="176308" y="419679"/>
                  <a:pt x="163925" y="432156"/>
                  <a:pt x="147638" y="432347"/>
                </a:cubicBezTo>
                <a:cubicBezTo>
                  <a:pt x="130683" y="432537"/>
                  <a:pt x="117824" y="419869"/>
                  <a:pt x="118015" y="402914"/>
                </a:cubicBezTo>
                <a:cubicBezTo>
                  <a:pt x="118110" y="386627"/>
                  <a:pt x="130492" y="374149"/>
                  <a:pt x="146780" y="373959"/>
                </a:cubicBezTo>
                <a:close/>
                <a:moveTo>
                  <a:pt x="1605439" y="1555344"/>
                </a:moveTo>
                <a:cubicBezTo>
                  <a:pt x="1604867" y="1571346"/>
                  <a:pt x="1591913" y="1583348"/>
                  <a:pt x="1575721" y="1582872"/>
                </a:cubicBezTo>
                <a:cubicBezTo>
                  <a:pt x="1559719" y="1582300"/>
                  <a:pt x="1547717" y="1569346"/>
                  <a:pt x="1548194" y="1553154"/>
                </a:cubicBezTo>
                <a:cubicBezTo>
                  <a:pt x="1548765" y="1537152"/>
                  <a:pt x="1561719" y="1525150"/>
                  <a:pt x="1577912" y="1525626"/>
                </a:cubicBezTo>
                <a:cubicBezTo>
                  <a:pt x="1593914" y="1526198"/>
                  <a:pt x="1606010" y="1539152"/>
                  <a:pt x="1605439" y="1555344"/>
                </a:cubicBezTo>
                <a:close/>
                <a:moveTo>
                  <a:pt x="873157" y="610369"/>
                </a:moveTo>
                <a:cubicBezTo>
                  <a:pt x="873252" y="626943"/>
                  <a:pt x="860393" y="639992"/>
                  <a:pt x="843820" y="640182"/>
                </a:cubicBezTo>
                <a:cubicBezTo>
                  <a:pt x="827246" y="640278"/>
                  <a:pt x="814197" y="627419"/>
                  <a:pt x="814007" y="610845"/>
                </a:cubicBezTo>
                <a:cubicBezTo>
                  <a:pt x="813911" y="594272"/>
                  <a:pt x="826770" y="581222"/>
                  <a:pt x="843344" y="581032"/>
                </a:cubicBezTo>
                <a:cubicBezTo>
                  <a:pt x="859917" y="580937"/>
                  <a:pt x="872966" y="593796"/>
                  <a:pt x="873157" y="610369"/>
                </a:cubicBezTo>
                <a:close/>
                <a:moveTo>
                  <a:pt x="1096709" y="729813"/>
                </a:moveTo>
                <a:cubicBezTo>
                  <a:pt x="1096804" y="745910"/>
                  <a:pt x="1084326" y="758483"/>
                  <a:pt x="1068229" y="758578"/>
                </a:cubicBezTo>
                <a:cubicBezTo>
                  <a:pt x="1052132" y="758673"/>
                  <a:pt x="1039559" y="746196"/>
                  <a:pt x="1039463" y="730098"/>
                </a:cubicBezTo>
                <a:cubicBezTo>
                  <a:pt x="1039368" y="714001"/>
                  <a:pt x="1051846" y="701428"/>
                  <a:pt x="1067943" y="701333"/>
                </a:cubicBezTo>
                <a:cubicBezTo>
                  <a:pt x="1084040" y="701333"/>
                  <a:pt x="1096613" y="713715"/>
                  <a:pt x="1096709" y="729813"/>
                </a:cubicBezTo>
                <a:close/>
                <a:moveTo>
                  <a:pt x="1489710" y="1289597"/>
                </a:moveTo>
                <a:cubicBezTo>
                  <a:pt x="1489805" y="1306361"/>
                  <a:pt x="1477042" y="1319220"/>
                  <a:pt x="1460278" y="1319220"/>
                </a:cubicBezTo>
                <a:cubicBezTo>
                  <a:pt x="1443514" y="1319124"/>
                  <a:pt x="1430750" y="1306170"/>
                  <a:pt x="1431036" y="1289406"/>
                </a:cubicBezTo>
                <a:cubicBezTo>
                  <a:pt x="1431227" y="1273309"/>
                  <a:pt x="1443609" y="1260831"/>
                  <a:pt x="1459802" y="1260546"/>
                </a:cubicBezTo>
                <a:cubicBezTo>
                  <a:pt x="1476470" y="1260260"/>
                  <a:pt x="1489520" y="1272928"/>
                  <a:pt x="1489710" y="1289597"/>
                </a:cubicBezTo>
                <a:close/>
                <a:moveTo>
                  <a:pt x="922687" y="596081"/>
                </a:moveTo>
                <a:cubicBezTo>
                  <a:pt x="938975" y="595891"/>
                  <a:pt x="951643" y="608083"/>
                  <a:pt x="951833" y="624276"/>
                </a:cubicBezTo>
                <a:cubicBezTo>
                  <a:pt x="952024" y="640563"/>
                  <a:pt x="939832" y="653231"/>
                  <a:pt x="923639" y="653422"/>
                </a:cubicBezTo>
                <a:cubicBezTo>
                  <a:pt x="907352" y="653613"/>
                  <a:pt x="894683" y="641421"/>
                  <a:pt x="894493" y="625228"/>
                </a:cubicBezTo>
                <a:cubicBezTo>
                  <a:pt x="894207" y="608940"/>
                  <a:pt x="906494" y="596367"/>
                  <a:pt x="922687" y="596081"/>
                </a:cubicBezTo>
                <a:close/>
                <a:moveTo>
                  <a:pt x="226600" y="446920"/>
                </a:moveTo>
                <a:cubicBezTo>
                  <a:pt x="210026" y="446825"/>
                  <a:pt x="197168" y="433680"/>
                  <a:pt x="197263" y="417107"/>
                </a:cubicBezTo>
                <a:cubicBezTo>
                  <a:pt x="197358" y="400533"/>
                  <a:pt x="210503" y="387675"/>
                  <a:pt x="227076" y="387770"/>
                </a:cubicBezTo>
                <a:cubicBezTo>
                  <a:pt x="243650" y="387865"/>
                  <a:pt x="256508" y="401010"/>
                  <a:pt x="256413" y="417583"/>
                </a:cubicBezTo>
                <a:cubicBezTo>
                  <a:pt x="256223" y="434061"/>
                  <a:pt x="243173" y="447015"/>
                  <a:pt x="226600" y="446920"/>
                </a:cubicBezTo>
                <a:close/>
                <a:moveTo>
                  <a:pt x="701326" y="473971"/>
                </a:moveTo>
                <a:cubicBezTo>
                  <a:pt x="717423" y="473876"/>
                  <a:pt x="729996" y="486354"/>
                  <a:pt x="730091" y="502451"/>
                </a:cubicBezTo>
                <a:cubicBezTo>
                  <a:pt x="730187" y="518548"/>
                  <a:pt x="717709" y="531121"/>
                  <a:pt x="701612" y="531216"/>
                </a:cubicBezTo>
                <a:cubicBezTo>
                  <a:pt x="685514" y="531312"/>
                  <a:pt x="672941" y="518834"/>
                  <a:pt x="672846" y="502737"/>
                </a:cubicBezTo>
                <a:cubicBezTo>
                  <a:pt x="672751" y="486639"/>
                  <a:pt x="685229" y="474066"/>
                  <a:pt x="701326" y="473971"/>
                </a:cubicBezTo>
                <a:close/>
                <a:moveTo>
                  <a:pt x="1502855" y="1210158"/>
                </a:moveTo>
                <a:cubicBezTo>
                  <a:pt x="1502950" y="1225303"/>
                  <a:pt x="1490282" y="1238352"/>
                  <a:pt x="1475137" y="1238638"/>
                </a:cubicBezTo>
                <a:cubicBezTo>
                  <a:pt x="1459421" y="1238924"/>
                  <a:pt x="1445990" y="1225589"/>
                  <a:pt x="1446276" y="1209872"/>
                </a:cubicBezTo>
                <a:cubicBezTo>
                  <a:pt x="1446562" y="1194633"/>
                  <a:pt x="1459516" y="1182060"/>
                  <a:pt x="1474756" y="1182155"/>
                </a:cubicBezTo>
                <a:cubicBezTo>
                  <a:pt x="1489901" y="1182155"/>
                  <a:pt x="1502664" y="1194918"/>
                  <a:pt x="1502855" y="1210158"/>
                </a:cubicBezTo>
                <a:close/>
                <a:moveTo>
                  <a:pt x="1408462" y="1088048"/>
                </a:moveTo>
                <a:cubicBezTo>
                  <a:pt x="1424559" y="1087667"/>
                  <a:pt x="1437513" y="1100145"/>
                  <a:pt x="1437703" y="1116242"/>
                </a:cubicBezTo>
                <a:cubicBezTo>
                  <a:pt x="1437894" y="1132339"/>
                  <a:pt x="1425226" y="1145103"/>
                  <a:pt x="1409224" y="1145103"/>
                </a:cubicBezTo>
                <a:cubicBezTo>
                  <a:pt x="1393698" y="1145103"/>
                  <a:pt x="1381220" y="1133101"/>
                  <a:pt x="1380744" y="1117671"/>
                </a:cubicBezTo>
                <a:cubicBezTo>
                  <a:pt x="1380077" y="1101478"/>
                  <a:pt x="1392460" y="1088334"/>
                  <a:pt x="1408462" y="1088048"/>
                </a:cubicBezTo>
                <a:close/>
                <a:moveTo>
                  <a:pt x="16574" y="377578"/>
                </a:moveTo>
                <a:cubicBezTo>
                  <a:pt x="16574" y="389198"/>
                  <a:pt x="9811" y="398914"/>
                  <a:pt x="95" y="403391"/>
                </a:cubicBezTo>
                <a:lnTo>
                  <a:pt x="95" y="351765"/>
                </a:lnTo>
                <a:cubicBezTo>
                  <a:pt x="9906" y="356242"/>
                  <a:pt x="16574" y="365958"/>
                  <a:pt x="16574" y="377578"/>
                </a:cubicBezTo>
                <a:close/>
                <a:moveTo>
                  <a:pt x="1241298" y="837540"/>
                </a:moveTo>
                <a:cubicBezTo>
                  <a:pt x="1241584" y="852685"/>
                  <a:pt x="1229011" y="865829"/>
                  <a:pt x="1213771" y="866211"/>
                </a:cubicBezTo>
                <a:cubicBezTo>
                  <a:pt x="1198055" y="866687"/>
                  <a:pt x="1184529" y="853352"/>
                  <a:pt x="1184720" y="837636"/>
                </a:cubicBezTo>
                <a:cubicBezTo>
                  <a:pt x="1184910" y="822396"/>
                  <a:pt x="1197769" y="809727"/>
                  <a:pt x="1212914" y="809632"/>
                </a:cubicBezTo>
                <a:cubicBezTo>
                  <a:pt x="1228153" y="809632"/>
                  <a:pt x="1241107" y="822396"/>
                  <a:pt x="1241298" y="837540"/>
                </a:cubicBezTo>
                <a:close/>
                <a:moveTo>
                  <a:pt x="1343692" y="994227"/>
                </a:moveTo>
                <a:cubicBezTo>
                  <a:pt x="1359789" y="994131"/>
                  <a:pt x="1372457" y="1006895"/>
                  <a:pt x="1372362" y="1022992"/>
                </a:cubicBezTo>
                <a:cubicBezTo>
                  <a:pt x="1372267" y="1039089"/>
                  <a:pt x="1359408" y="1051567"/>
                  <a:pt x="1343311" y="1051281"/>
                </a:cubicBezTo>
                <a:cubicBezTo>
                  <a:pt x="1327785" y="1050996"/>
                  <a:pt x="1315593" y="1038708"/>
                  <a:pt x="1315403" y="1023278"/>
                </a:cubicBezTo>
                <a:cubicBezTo>
                  <a:pt x="1315022" y="1007085"/>
                  <a:pt x="1327595" y="994322"/>
                  <a:pt x="1343692" y="994227"/>
                </a:cubicBezTo>
                <a:close/>
                <a:moveTo>
                  <a:pt x="1306925" y="932314"/>
                </a:moveTo>
                <a:cubicBezTo>
                  <a:pt x="1306640" y="948316"/>
                  <a:pt x="1293590" y="960698"/>
                  <a:pt x="1277493" y="960318"/>
                </a:cubicBezTo>
                <a:cubicBezTo>
                  <a:pt x="1261491" y="959841"/>
                  <a:pt x="1249204" y="946602"/>
                  <a:pt x="1249871" y="930504"/>
                </a:cubicBezTo>
                <a:cubicBezTo>
                  <a:pt x="1250537" y="915074"/>
                  <a:pt x="1263015" y="903168"/>
                  <a:pt x="1278541" y="903263"/>
                </a:cubicBezTo>
                <a:cubicBezTo>
                  <a:pt x="1294638" y="903358"/>
                  <a:pt x="1307211" y="916217"/>
                  <a:pt x="1306925" y="932314"/>
                </a:cubicBezTo>
                <a:close/>
                <a:moveTo>
                  <a:pt x="780764" y="488639"/>
                </a:moveTo>
                <a:cubicBezTo>
                  <a:pt x="795719" y="488449"/>
                  <a:pt x="808863" y="501117"/>
                  <a:pt x="809244" y="516167"/>
                </a:cubicBezTo>
                <a:cubicBezTo>
                  <a:pt x="809625" y="531693"/>
                  <a:pt x="796100" y="545218"/>
                  <a:pt x="780669" y="544932"/>
                </a:cubicBezTo>
                <a:cubicBezTo>
                  <a:pt x="765620" y="544646"/>
                  <a:pt x="752856" y="531693"/>
                  <a:pt x="752951" y="516643"/>
                </a:cubicBezTo>
                <a:cubicBezTo>
                  <a:pt x="752951" y="501689"/>
                  <a:pt x="765715" y="488830"/>
                  <a:pt x="780764" y="488639"/>
                </a:cubicBezTo>
                <a:close/>
                <a:moveTo>
                  <a:pt x="238792" y="368053"/>
                </a:moveTo>
                <a:cubicBezTo>
                  <a:pt x="224219" y="368434"/>
                  <a:pt x="211360" y="356242"/>
                  <a:pt x="210788" y="341573"/>
                </a:cubicBezTo>
                <a:cubicBezTo>
                  <a:pt x="210217" y="326429"/>
                  <a:pt x="223171" y="313094"/>
                  <a:pt x="238316" y="313189"/>
                </a:cubicBezTo>
                <a:cubicBezTo>
                  <a:pt x="252984" y="313284"/>
                  <a:pt x="265462" y="325762"/>
                  <a:pt x="265652" y="340430"/>
                </a:cubicBezTo>
                <a:cubicBezTo>
                  <a:pt x="265748" y="355004"/>
                  <a:pt x="253460" y="367672"/>
                  <a:pt x="238792" y="368053"/>
                </a:cubicBezTo>
                <a:close/>
                <a:moveTo>
                  <a:pt x="1591723" y="1446664"/>
                </a:moveTo>
                <a:cubicBezTo>
                  <a:pt x="1606772" y="1447140"/>
                  <a:pt x="1619631" y="1460761"/>
                  <a:pt x="1618964" y="1475620"/>
                </a:cubicBezTo>
                <a:cubicBezTo>
                  <a:pt x="1618298" y="1490670"/>
                  <a:pt x="1604486" y="1503338"/>
                  <a:pt x="1589627" y="1502480"/>
                </a:cubicBezTo>
                <a:cubicBezTo>
                  <a:pt x="1575054" y="1501623"/>
                  <a:pt x="1562862" y="1488669"/>
                  <a:pt x="1563053" y="1474191"/>
                </a:cubicBezTo>
                <a:cubicBezTo>
                  <a:pt x="1563338" y="1459237"/>
                  <a:pt x="1576769" y="1446283"/>
                  <a:pt x="1591723" y="1446664"/>
                </a:cubicBezTo>
                <a:close/>
                <a:moveTo>
                  <a:pt x="449485" y="380340"/>
                </a:moveTo>
                <a:cubicBezTo>
                  <a:pt x="449485" y="365672"/>
                  <a:pt x="461867" y="353099"/>
                  <a:pt x="476536" y="352908"/>
                </a:cubicBezTo>
                <a:cubicBezTo>
                  <a:pt x="491681" y="352718"/>
                  <a:pt x="504825" y="365958"/>
                  <a:pt x="504349" y="381102"/>
                </a:cubicBezTo>
                <a:cubicBezTo>
                  <a:pt x="503873" y="395771"/>
                  <a:pt x="491109" y="408058"/>
                  <a:pt x="476536" y="407868"/>
                </a:cubicBezTo>
                <a:cubicBezTo>
                  <a:pt x="461867" y="407582"/>
                  <a:pt x="449485" y="395009"/>
                  <a:pt x="449485" y="380340"/>
                </a:cubicBezTo>
                <a:close/>
                <a:moveTo>
                  <a:pt x="1539526" y="1276452"/>
                </a:moveTo>
                <a:cubicBezTo>
                  <a:pt x="1554480" y="1276167"/>
                  <a:pt x="1567720" y="1289502"/>
                  <a:pt x="1567529" y="1304456"/>
                </a:cubicBezTo>
                <a:cubicBezTo>
                  <a:pt x="1567339" y="1318934"/>
                  <a:pt x="1554766" y="1331507"/>
                  <a:pt x="1540288" y="1331793"/>
                </a:cubicBezTo>
                <a:cubicBezTo>
                  <a:pt x="1525334" y="1332078"/>
                  <a:pt x="1512094" y="1318743"/>
                  <a:pt x="1512284" y="1303789"/>
                </a:cubicBezTo>
                <a:cubicBezTo>
                  <a:pt x="1512475" y="1289216"/>
                  <a:pt x="1525048" y="1276738"/>
                  <a:pt x="1539526" y="1276452"/>
                </a:cubicBezTo>
                <a:close/>
                <a:moveTo>
                  <a:pt x="885254" y="531693"/>
                </a:moveTo>
                <a:cubicBezTo>
                  <a:pt x="884873" y="546361"/>
                  <a:pt x="872014" y="558648"/>
                  <a:pt x="857441" y="558458"/>
                </a:cubicBezTo>
                <a:cubicBezTo>
                  <a:pt x="842201" y="558267"/>
                  <a:pt x="829437" y="544646"/>
                  <a:pt x="830390" y="529597"/>
                </a:cubicBezTo>
                <a:cubicBezTo>
                  <a:pt x="831247" y="514833"/>
                  <a:pt x="844296" y="502927"/>
                  <a:pt x="858869" y="503594"/>
                </a:cubicBezTo>
                <a:cubicBezTo>
                  <a:pt x="873538" y="504261"/>
                  <a:pt x="885635" y="517214"/>
                  <a:pt x="885254" y="531693"/>
                </a:cubicBezTo>
                <a:close/>
                <a:moveTo>
                  <a:pt x="1030700" y="636468"/>
                </a:moveTo>
                <a:cubicBezTo>
                  <a:pt x="1030510" y="651517"/>
                  <a:pt x="1016984" y="664566"/>
                  <a:pt x="1002030" y="664090"/>
                </a:cubicBezTo>
                <a:cubicBezTo>
                  <a:pt x="986981" y="663614"/>
                  <a:pt x="974122" y="649993"/>
                  <a:pt x="974789" y="635134"/>
                </a:cubicBezTo>
                <a:cubicBezTo>
                  <a:pt x="975455" y="620656"/>
                  <a:pt x="988219" y="608273"/>
                  <a:pt x="1002697" y="608178"/>
                </a:cubicBezTo>
                <a:cubicBezTo>
                  <a:pt x="1017746" y="608178"/>
                  <a:pt x="1030891" y="621513"/>
                  <a:pt x="1030700" y="636468"/>
                </a:cubicBezTo>
                <a:close/>
                <a:moveTo>
                  <a:pt x="1175290" y="743624"/>
                </a:moveTo>
                <a:cubicBezTo>
                  <a:pt x="1175671" y="758578"/>
                  <a:pt x="1162526" y="771913"/>
                  <a:pt x="1147477" y="771818"/>
                </a:cubicBezTo>
                <a:cubicBezTo>
                  <a:pt x="1132999" y="771722"/>
                  <a:pt x="1120331" y="759245"/>
                  <a:pt x="1119950" y="744767"/>
                </a:cubicBezTo>
                <a:cubicBezTo>
                  <a:pt x="1119569" y="729813"/>
                  <a:pt x="1132713" y="716478"/>
                  <a:pt x="1147763" y="716573"/>
                </a:cubicBezTo>
                <a:cubicBezTo>
                  <a:pt x="1162336" y="716668"/>
                  <a:pt x="1175004" y="729146"/>
                  <a:pt x="1175290" y="743624"/>
                </a:cubicBezTo>
                <a:close/>
                <a:moveTo>
                  <a:pt x="318040" y="379578"/>
                </a:moveTo>
                <a:cubicBezTo>
                  <a:pt x="303086" y="379769"/>
                  <a:pt x="289846" y="366434"/>
                  <a:pt x="290132" y="351479"/>
                </a:cubicBezTo>
                <a:cubicBezTo>
                  <a:pt x="290417" y="337002"/>
                  <a:pt x="302990" y="324429"/>
                  <a:pt x="317468" y="324238"/>
                </a:cubicBezTo>
                <a:cubicBezTo>
                  <a:pt x="332423" y="324047"/>
                  <a:pt x="345662" y="337383"/>
                  <a:pt x="345377" y="352337"/>
                </a:cubicBezTo>
                <a:cubicBezTo>
                  <a:pt x="345091" y="366910"/>
                  <a:pt x="332518" y="379388"/>
                  <a:pt x="318040" y="379578"/>
                </a:cubicBezTo>
                <a:close/>
                <a:moveTo>
                  <a:pt x="425006" y="366338"/>
                </a:moveTo>
                <a:cubicBezTo>
                  <a:pt x="424910" y="381388"/>
                  <a:pt x="411385" y="394342"/>
                  <a:pt x="396526" y="393771"/>
                </a:cubicBezTo>
                <a:cubicBezTo>
                  <a:pt x="382048" y="393199"/>
                  <a:pt x="369665" y="380340"/>
                  <a:pt x="369761" y="365958"/>
                </a:cubicBezTo>
                <a:cubicBezTo>
                  <a:pt x="369856" y="350908"/>
                  <a:pt x="383381" y="337954"/>
                  <a:pt x="398336" y="338526"/>
                </a:cubicBezTo>
                <a:cubicBezTo>
                  <a:pt x="412718" y="339097"/>
                  <a:pt x="425101" y="351956"/>
                  <a:pt x="425006" y="366338"/>
                </a:cubicBezTo>
                <a:close/>
                <a:moveTo>
                  <a:pt x="161068" y="353385"/>
                </a:moveTo>
                <a:cubicBezTo>
                  <a:pt x="146114" y="353194"/>
                  <a:pt x="134207" y="341002"/>
                  <a:pt x="134398" y="326048"/>
                </a:cubicBezTo>
                <a:cubicBezTo>
                  <a:pt x="134588" y="311094"/>
                  <a:pt x="146780" y="299187"/>
                  <a:pt x="161735" y="299378"/>
                </a:cubicBezTo>
                <a:cubicBezTo>
                  <a:pt x="176689" y="299568"/>
                  <a:pt x="188595" y="311760"/>
                  <a:pt x="188405" y="326714"/>
                </a:cubicBezTo>
                <a:cubicBezTo>
                  <a:pt x="188214" y="341669"/>
                  <a:pt x="176022" y="353575"/>
                  <a:pt x="161068" y="353385"/>
                </a:cubicBezTo>
                <a:close/>
                <a:moveTo>
                  <a:pt x="583692" y="395104"/>
                </a:moveTo>
                <a:cubicBezTo>
                  <a:pt x="583406" y="409868"/>
                  <a:pt x="571024" y="421869"/>
                  <a:pt x="556260" y="421774"/>
                </a:cubicBezTo>
                <a:cubicBezTo>
                  <a:pt x="541020" y="421679"/>
                  <a:pt x="528447" y="408439"/>
                  <a:pt x="529209" y="393294"/>
                </a:cubicBezTo>
                <a:cubicBezTo>
                  <a:pt x="529971" y="378530"/>
                  <a:pt x="542639" y="366815"/>
                  <a:pt x="557308" y="367291"/>
                </a:cubicBezTo>
                <a:cubicBezTo>
                  <a:pt x="572167" y="367958"/>
                  <a:pt x="584073" y="380436"/>
                  <a:pt x="583692" y="395104"/>
                </a:cubicBezTo>
                <a:close/>
                <a:moveTo>
                  <a:pt x="1318927" y="852209"/>
                </a:moveTo>
                <a:cubicBezTo>
                  <a:pt x="1318927" y="867449"/>
                  <a:pt x="1307211" y="878879"/>
                  <a:pt x="1291876" y="878498"/>
                </a:cubicBezTo>
                <a:cubicBezTo>
                  <a:pt x="1277207" y="878117"/>
                  <a:pt x="1266253" y="866877"/>
                  <a:pt x="1266349" y="852113"/>
                </a:cubicBezTo>
                <a:cubicBezTo>
                  <a:pt x="1266349" y="836873"/>
                  <a:pt x="1278065" y="825444"/>
                  <a:pt x="1293400" y="825825"/>
                </a:cubicBezTo>
                <a:cubicBezTo>
                  <a:pt x="1308068" y="826205"/>
                  <a:pt x="1318927" y="837445"/>
                  <a:pt x="1318927" y="852209"/>
                </a:cubicBezTo>
                <a:close/>
                <a:moveTo>
                  <a:pt x="1628775" y="1397325"/>
                </a:moveTo>
                <a:cubicBezTo>
                  <a:pt x="1629061" y="1412660"/>
                  <a:pt x="1617631" y="1424280"/>
                  <a:pt x="1602391" y="1424280"/>
                </a:cubicBezTo>
                <a:cubicBezTo>
                  <a:pt x="1587627" y="1424185"/>
                  <a:pt x="1576483" y="1413231"/>
                  <a:pt x="1576197" y="1398563"/>
                </a:cubicBezTo>
                <a:cubicBezTo>
                  <a:pt x="1575911" y="1383228"/>
                  <a:pt x="1587341" y="1371607"/>
                  <a:pt x="1602581" y="1371607"/>
                </a:cubicBezTo>
                <a:cubicBezTo>
                  <a:pt x="1617250" y="1371607"/>
                  <a:pt x="1628489" y="1382656"/>
                  <a:pt x="1628775" y="1397325"/>
                </a:cubicBezTo>
                <a:close/>
                <a:moveTo>
                  <a:pt x="1449896" y="1036708"/>
                </a:moveTo>
                <a:cubicBezTo>
                  <a:pt x="1449991" y="1051567"/>
                  <a:pt x="1439132" y="1062997"/>
                  <a:pt x="1424369" y="1063473"/>
                </a:cubicBezTo>
                <a:cubicBezTo>
                  <a:pt x="1409033" y="1063950"/>
                  <a:pt x="1397032" y="1052615"/>
                  <a:pt x="1396937" y="1037279"/>
                </a:cubicBezTo>
                <a:cubicBezTo>
                  <a:pt x="1396841" y="1021944"/>
                  <a:pt x="1408462" y="1010324"/>
                  <a:pt x="1423892" y="1010514"/>
                </a:cubicBezTo>
                <a:cubicBezTo>
                  <a:pt x="1438561" y="1010705"/>
                  <a:pt x="1449705" y="1021849"/>
                  <a:pt x="1449896" y="1036708"/>
                </a:cubicBezTo>
                <a:close/>
                <a:moveTo>
                  <a:pt x="636079" y="435300"/>
                </a:moveTo>
                <a:cubicBezTo>
                  <a:pt x="620744" y="435300"/>
                  <a:pt x="609219" y="423488"/>
                  <a:pt x="609600" y="408153"/>
                </a:cubicBezTo>
                <a:cubicBezTo>
                  <a:pt x="609886" y="393389"/>
                  <a:pt x="621221" y="382341"/>
                  <a:pt x="636079" y="382341"/>
                </a:cubicBezTo>
                <a:cubicBezTo>
                  <a:pt x="651415" y="382341"/>
                  <a:pt x="662940" y="394152"/>
                  <a:pt x="662559" y="409487"/>
                </a:cubicBezTo>
                <a:cubicBezTo>
                  <a:pt x="662273" y="424251"/>
                  <a:pt x="650939" y="435300"/>
                  <a:pt x="636079" y="435300"/>
                </a:cubicBezTo>
                <a:close/>
                <a:moveTo>
                  <a:pt x="1357789" y="972700"/>
                </a:moveTo>
                <a:cubicBezTo>
                  <a:pt x="1342549" y="972605"/>
                  <a:pt x="1331024" y="960698"/>
                  <a:pt x="1331309" y="945459"/>
                </a:cubicBezTo>
                <a:cubicBezTo>
                  <a:pt x="1331595" y="930219"/>
                  <a:pt x="1343692" y="918884"/>
                  <a:pt x="1358932" y="919360"/>
                </a:cubicBezTo>
                <a:cubicBezTo>
                  <a:pt x="1373600" y="919836"/>
                  <a:pt x="1384554" y="931266"/>
                  <a:pt x="1384649" y="945935"/>
                </a:cubicBezTo>
                <a:cubicBezTo>
                  <a:pt x="1384745" y="961079"/>
                  <a:pt x="1373029" y="972795"/>
                  <a:pt x="1357789" y="972700"/>
                </a:cubicBezTo>
                <a:close/>
                <a:moveTo>
                  <a:pt x="81439" y="338430"/>
                </a:moveTo>
                <a:cubicBezTo>
                  <a:pt x="66199" y="338240"/>
                  <a:pt x="54959" y="326334"/>
                  <a:pt x="55531" y="310998"/>
                </a:cubicBezTo>
                <a:cubicBezTo>
                  <a:pt x="56102" y="296425"/>
                  <a:pt x="67532" y="285662"/>
                  <a:pt x="82296" y="285852"/>
                </a:cubicBezTo>
                <a:cubicBezTo>
                  <a:pt x="97536" y="286043"/>
                  <a:pt x="108776" y="297949"/>
                  <a:pt x="108204" y="313284"/>
                </a:cubicBezTo>
                <a:cubicBezTo>
                  <a:pt x="107633" y="327953"/>
                  <a:pt x="96203" y="338716"/>
                  <a:pt x="81439" y="338430"/>
                </a:cubicBezTo>
                <a:close/>
                <a:moveTo>
                  <a:pt x="1627442" y="1568489"/>
                </a:moveTo>
                <a:cubicBezTo>
                  <a:pt x="1627346" y="1553154"/>
                  <a:pt x="1639157" y="1541819"/>
                  <a:pt x="1654493" y="1542200"/>
                </a:cubicBezTo>
                <a:cubicBezTo>
                  <a:pt x="1669161" y="1542676"/>
                  <a:pt x="1679924" y="1554106"/>
                  <a:pt x="1679639" y="1568965"/>
                </a:cubicBezTo>
                <a:cubicBezTo>
                  <a:pt x="1679448" y="1578300"/>
                  <a:pt x="1674876" y="1586015"/>
                  <a:pt x="1667828" y="1590492"/>
                </a:cubicBezTo>
                <a:lnTo>
                  <a:pt x="1639253" y="1590492"/>
                </a:lnTo>
                <a:cubicBezTo>
                  <a:pt x="1632109" y="1586015"/>
                  <a:pt x="1627537" y="1578109"/>
                  <a:pt x="1627442" y="1568489"/>
                </a:cubicBezTo>
                <a:close/>
                <a:moveTo>
                  <a:pt x="1108424" y="650755"/>
                </a:moveTo>
                <a:cubicBezTo>
                  <a:pt x="1108234" y="665519"/>
                  <a:pt x="1097090" y="676568"/>
                  <a:pt x="1082326" y="676568"/>
                </a:cubicBezTo>
                <a:cubicBezTo>
                  <a:pt x="1066991" y="676568"/>
                  <a:pt x="1055656" y="664852"/>
                  <a:pt x="1056132" y="649421"/>
                </a:cubicBezTo>
                <a:cubicBezTo>
                  <a:pt x="1056608" y="634753"/>
                  <a:pt x="1068134" y="623990"/>
                  <a:pt x="1082897" y="624276"/>
                </a:cubicBezTo>
                <a:cubicBezTo>
                  <a:pt x="1097661" y="624561"/>
                  <a:pt x="1108615" y="635896"/>
                  <a:pt x="1108424" y="650755"/>
                </a:cubicBezTo>
                <a:close/>
                <a:moveTo>
                  <a:pt x="937927" y="519120"/>
                </a:moveTo>
                <a:cubicBezTo>
                  <a:pt x="952691" y="519405"/>
                  <a:pt x="963644" y="530645"/>
                  <a:pt x="963549" y="545409"/>
                </a:cubicBezTo>
                <a:cubicBezTo>
                  <a:pt x="963454" y="560744"/>
                  <a:pt x="951643" y="571983"/>
                  <a:pt x="936117" y="571317"/>
                </a:cubicBezTo>
                <a:cubicBezTo>
                  <a:pt x="921449" y="570745"/>
                  <a:pt x="910781" y="559125"/>
                  <a:pt x="911257" y="544266"/>
                </a:cubicBezTo>
                <a:cubicBezTo>
                  <a:pt x="911638" y="529692"/>
                  <a:pt x="923068" y="518834"/>
                  <a:pt x="937927" y="519120"/>
                </a:cubicBezTo>
                <a:close/>
                <a:moveTo>
                  <a:pt x="1515047" y="1131101"/>
                </a:moveTo>
                <a:cubicBezTo>
                  <a:pt x="1514856" y="1146341"/>
                  <a:pt x="1503045" y="1157580"/>
                  <a:pt x="1487710" y="1157104"/>
                </a:cubicBezTo>
                <a:cubicBezTo>
                  <a:pt x="1473041" y="1156628"/>
                  <a:pt x="1462278" y="1145198"/>
                  <a:pt x="1462469" y="1130434"/>
                </a:cubicBezTo>
                <a:cubicBezTo>
                  <a:pt x="1462659" y="1115194"/>
                  <a:pt x="1474470" y="1103955"/>
                  <a:pt x="1489805" y="1104431"/>
                </a:cubicBezTo>
                <a:cubicBezTo>
                  <a:pt x="1504378" y="1104907"/>
                  <a:pt x="1515237" y="1116337"/>
                  <a:pt x="1515047" y="1131101"/>
                </a:cubicBezTo>
                <a:close/>
                <a:moveTo>
                  <a:pt x="715423" y="448920"/>
                </a:moveTo>
                <a:cubicBezTo>
                  <a:pt x="700754" y="448825"/>
                  <a:pt x="689705" y="437490"/>
                  <a:pt x="689801" y="422822"/>
                </a:cubicBezTo>
                <a:cubicBezTo>
                  <a:pt x="689896" y="408153"/>
                  <a:pt x="701231" y="397104"/>
                  <a:pt x="715899" y="397200"/>
                </a:cubicBezTo>
                <a:cubicBezTo>
                  <a:pt x="730568" y="397295"/>
                  <a:pt x="741617" y="408629"/>
                  <a:pt x="741521" y="423298"/>
                </a:cubicBezTo>
                <a:cubicBezTo>
                  <a:pt x="741426" y="437871"/>
                  <a:pt x="730091" y="449016"/>
                  <a:pt x="715423" y="448920"/>
                </a:cubicBezTo>
                <a:close/>
                <a:moveTo>
                  <a:pt x="28004" y="297759"/>
                </a:moveTo>
                <a:cubicBezTo>
                  <a:pt x="28099" y="312427"/>
                  <a:pt x="16669" y="323762"/>
                  <a:pt x="2096" y="323762"/>
                </a:cubicBezTo>
                <a:cubicBezTo>
                  <a:pt x="1429" y="323762"/>
                  <a:pt x="762" y="323571"/>
                  <a:pt x="95" y="323571"/>
                </a:cubicBezTo>
                <a:lnTo>
                  <a:pt x="95" y="272422"/>
                </a:lnTo>
                <a:cubicBezTo>
                  <a:pt x="667" y="272422"/>
                  <a:pt x="1143" y="272231"/>
                  <a:pt x="1715" y="272231"/>
                </a:cubicBezTo>
                <a:cubicBezTo>
                  <a:pt x="16383" y="271946"/>
                  <a:pt x="27908" y="283185"/>
                  <a:pt x="28004" y="297759"/>
                </a:cubicBezTo>
                <a:close/>
                <a:moveTo>
                  <a:pt x="1201484" y="757721"/>
                </a:moveTo>
                <a:cubicBezTo>
                  <a:pt x="1201769" y="743147"/>
                  <a:pt x="1213580" y="732098"/>
                  <a:pt x="1228249" y="732575"/>
                </a:cubicBezTo>
                <a:cubicBezTo>
                  <a:pt x="1242727" y="733051"/>
                  <a:pt x="1253681" y="745053"/>
                  <a:pt x="1253014" y="759721"/>
                </a:cubicBezTo>
                <a:cubicBezTo>
                  <a:pt x="1252347" y="773628"/>
                  <a:pt x="1241012" y="784296"/>
                  <a:pt x="1226915" y="784105"/>
                </a:cubicBezTo>
                <a:cubicBezTo>
                  <a:pt x="1212437" y="784010"/>
                  <a:pt x="1201198" y="772389"/>
                  <a:pt x="1201484" y="757721"/>
                </a:cubicBezTo>
                <a:close/>
                <a:moveTo>
                  <a:pt x="1016318" y="584747"/>
                </a:moveTo>
                <a:cubicBezTo>
                  <a:pt x="1002697" y="584366"/>
                  <a:pt x="991267" y="572364"/>
                  <a:pt x="991648" y="558839"/>
                </a:cubicBezTo>
                <a:cubicBezTo>
                  <a:pt x="992029" y="545218"/>
                  <a:pt x="1004030" y="533788"/>
                  <a:pt x="1017556" y="534169"/>
                </a:cubicBezTo>
                <a:cubicBezTo>
                  <a:pt x="1031177" y="534550"/>
                  <a:pt x="1042607" y="546552"/>
                  <a:pt x="1042226" y="560077"/>
                </a:cubicBezTo>
                <a:cubicBezTo>
                  <a:pt x="1041845" y="573698"/>
                  <a:pt x="1029843" y="585128"/>
                  <a:pt x="1016318" y="584747"/>
                </a:cubicBezTo>
                <a:close/>
                <a:moveTo>
                  <a:pt x="1641920" y="1318267"/>
                </a:moveTo>
                <a:cubicBezTo>
                  <a:pt x="1641920" y="1331888"/>
                  <a:pt x="1630299" y="1343604"/>
                  <a:pt x="1616678" y="1343604"/>
                </a:cubicBezTo>
                <a:cubicBezTo>
                  <a:pt x="1603057" y="1343604"/>
                  <a:pt x="1591342" y="1331983"/>
                  <a:pt x="1591342" y="1318362"/>
                </a:cubicBezTo>
                <a:cubicBezTo>
                  <a:pt x="1591342" y="1304742"/>
                  <a:pt x="1602962" y="1293026"/>
                  <a:pt x="1616583" y="1293026"/>
                </a:cubicBezTo>
                <a:cubicBezTo>
                  <a:pt x="1630204" y="1292930"/>
                  <a:pt x="1641920" y="1304646"/>
                  <a:pt x="1641920" y="1318267"/>
                </a:cubicBezTo>
                <a:close/>
                <a:moveTo>
                  <a:pt x="1667256" y="1463428"/>
                </a:moveTo>
                <a:cubicBezTo>
                  <a:pt x="1680877" y="1463142"/>
                  <a:pt x="1692688" y="1474287"/>
                  <a:pt x="1693259" y="1487907"/>
                </a:cubicBezTo>
                <a:cubicBezTo>
                  <a:pt x="1693831" y="1502004"/>
                  <a:pt x="1681925" y="1514292"/>
                  <a:pt x="1667732" y="1514196"/>
                </a:cubicBezTo>
                <a:cubicBezTo>
                  <a:pt x="1654112" y="1514101"/>
                  <a:pt x="1642586" y="1502671"/>
                  <a:pt x="1642491" y="1488955"/>
                </a:cubicBezTo>
                <a:cubicBezTo>
                  <a:pt x="1642301" y="1475430"/>
                  <a:pt x="1653635" y="1463714"/>
                  <a:pt x="1667256" y="1463428"/>
                </a:cubicBezTo>
                <a:close/>
                <a:moveTo>
                  <a:pt x="817912" y="436633"/>
                </a:moveTo>
                <a:cubicBezTo>
                  <a:pt x="818198" y="450349"/>
                  <a:pt x="807053" y="462160"/>
                  <a:pt x="793337" y="462731"/>
                </a:cubicBezTo>
                <a:cubicBezTo>
                  <a:pt x="779050" y="463303"/>
                  <a:pt x="766858" y="451397"/>
                  <a:pt x="766858" y="437109"/>
                </a:cubicBezTo>
                <a:cubicBezTo>
                  <a:pt x="766953" y="423298"/>
                  <a:pt x="778383" y="411868"/>
                  <a:pt x="792194" y="411773"/>
                </a:cubicBezTo>
                <a:cubicBezTo>
                  <a:pt x="805910" y="411582"/>
                  <a:pt x="817626" y="422917"/>
                  <a:pt x="817912" y="436633"/>
                </a:cubicBezTo>
                <a:close/>
                <a:moveTo>
                  <a:pt x="1551813" y="1250259"/>
                </a:moveTo>
                <a:cubicBezTo>
                  <a:pt x="1537145" y="1250544"/>
                  <a:pt x="1525619" y="1239210"/>
                  <a:pt x="1525524" y="1224636"/>
                </a:cubicBezTo>
                <a:cubicBezTo>
                  <a:pt x="1525429" y="1209968"/>
                  <a:pt x="1536859" y="1198633"/>
                  <a:pt x="1551527" y="1198728"/>
                </a:cubicBezTo>
                <a:cubicBezTo>
                  <a:pt x="1565624" y="1198823"/>
                  <a:pt x="1576673" y="1209682"/>
                  <a:pt x="1577054" y="1223684"/>
                </a:cubicBezTo>
                <a:cubicBezTo>
                  <a:pt x="1577435" y="1238352"/>
                  <a:pt x="1566291" y="1250068"/>
                  <a:pt x="1551813" y="1250259"/>
                </a:cubicBezTo>
                <a:close/>
                <a:moveTo>
                  <a:pt x="1161764" y="639420"/>
                </a:moveTo>
                <a:cubicBezTo>
                  <a:pt x="1175385" y="639325"/>
                  <a:pt x="1187196" y="651327"/>
                  <a:pt x="1187006" y="664852"/>
                </a:cubicBezTo>
                <a:cubicBezTo>
                  <a:pt x="1186815" y="678473"/>
                  <a:pt x="1174718" y="690188"/>
                  <a:pt x="1161193" y="689808"/>
                </a:cubicBezTo>
                <a:cubicBezTo>
                  <a:pt x="1148144" y="689427"/>
                  <a:pt x="1136904" y="678092"/>
                  <a:pt x="1136618" y="665043"/>
                </a:cubicBezTo>
                <a:cubicBezTo>
                  <a:pt x="1136428" y="651517"/>
                  <a:pt x="1148239" y="639516"/>
                  <a:pt x="1161764" y="639420"/>
                </a:cubicBezTo>
                <a:close/>
                <a:moveTo>
                  <a:pt x="1462659" y="959841"/>
                </a:moveTo>
                <a:cubicBezTo>
                  <a:pt x="1462850" y="973271"/>
                  <a:pt x="1451039" y="985178"/>
                  <a:pt x="1437608" y="985178"/>
                </a:cubicBezTo>
                <a:cubicBezTo>
                  <a:pt x="1424178" y="985178"/>
                  <a:pt x="1412367" y="973176"/>
                  <a:pt x="1412557" y="959746"/>
                </a:cubicBezTo>
                <a:cubicBezTo>
                  <a:pt x="1412748" y="946792"/>
                  <a:pt x="1423988" y="935457"/>
                  <a:pt x="1436942" y="935076"/>
                </a:cubicBezTo>
                <a:cubicBezTo>
                  <a:pt x="1450277" y="934695"/>
                  <a:pt x="1462373" y="946411"/>
                  <a:pt x="1462659" y="959841"/>
                </a:cubicBezTo>
                <a:close/>
                <a:moveTo>
                  <a:pt x="1524953" y="1050900"/>
                </a:moveTo>
                <a:cubicBezTo>
                  <a:pt x="1525143" y="1064330"/>
                  <a:pt x="1513046" y="1076332"/>
                  <a:pt x="1499616" y="1076046"/>
                </a:cubicBezTo>
                <a:cubicBezTo>
                  <a:pt x="1486662" y="1075761"/>
                  <a:pt x="1475327" y="1064330"/>
                  <a:pt x="1475232" y="1051472"/>
                </a:cubicBezTo>
                <a:cubicBezTo>
                  <a:pt x="1475042" y="1038042"/>
                  <a:pt x="1487138" y="1026040"/>
                  <a:pt x="1500569" y="1026326"/>
                </a:cubicBezTo>
                <a:cubicBezTo>
                  <a:pt x="1513523" y="1026516"/>
                  <a:pt x="1524857" y="1037946"/>
                  <a:pt x="1524953" y="1050900"/>
                </a:cubicBezTo>
                <a:close/>
                <a:moveTo>
                  <a:pt x="872681" y="426822"/>
                </a:moveTo>
                <a:cubicBezTo>
                  <a:pt x="885730" y="427203"/>
                  <a:pt x="896874" y="438824"/>
                  <a:pt x="896684" y="451778"/>
                </a:cubicBezTo>
                <a:cubicBezTo>
                  <a:pt x="896493" y="465398"/>
                  <a:pt x="884111" y="476924"/>
                  <a:pt x="870585" y="476067"/>
                </a:cubicBezTo>
                <a:cubicBezTo>
                  <a:pt x="857536" y="475209"/>
                  <a:pt x="846677" y="463303"/>
                  <a:pt x="847344" y="450444"/>
                </a:cubicBezTo>
                <a:cubicBezTo>
                  <a:pt x="848011" y="437300"/>
                  <a:pt x="859727" y="426346"/>
                  <a:pt x="872681" y="426822"/>
                </a:cubicBezTo>
                <a:close/>
                <a:moveTo>
                  <a:pt x="1371600" y="891261"/>
                </a:moveTo>
                <a:cubicBezTo>
                  <a:pt x="1358075" y="890880"/>
                  <a:pt x="1346549" y="878403"/>
                  <a:pt x="1347407" y="865068"/>
                </a:cubicBezTo>
                <a:cubicBezTo>
                  <a:pt x="1348264" y="852018"/>
                  <a:pt x="1360075" y="841160"/>
                  <a:pt x="1372838" y="841541"/>
                </a:cubicBezTo>
                <a:cubicBezTo>
                  <a:pt x="1386364" y="841922"/>
                  <a:pt x="1397889" y="854400"/>
                  <a:pt x="1397032" y="867735"/>
                </a:cubicBezTo>
                <a:cubicBezTo>
                  <a:pt x="1396270" y="880784"/>
                  <a:pt x="1384459" y="891642"/>
                  <a:pt x="1371600" y="891261"/>
                </a:cubicBezTo>
                <a:close/>
                <a:moveTo>
                  <a:pt x="411575" y="264516"/>
                </a:moveTo>
                <a:cubicBezTo>
                  <a:pt x="425006" y="264516"/>
                  <a:pt x="436912" y="276804"/>
                  <a:pt x="436340" y="290138"/>
                </a:cubicBezTo>
                <a:cubicBezTo>
                  <a:pt x="435864" y="303093"/>
                  <a:pt x="424339" y="314237"/>
                  <a:pt x="411385" y="314237"/>
                </a:cubicBezTo>
                <a:cubicBezTo>
                  <a:pt x="397955" y="314237"/>
                  <a:pt x="386048" y="301950"/>
                  <a:pt x="386620" y="288614"/>
                </a:cubicBezTo>
                <a:cubicBezTo>
                  <a:pt x="387191" y="275661"/>
                  <a:pt x="398717" y="264516"/>
                  <a:pt x="411575" y="264516"/>
                </a:cubicBezTo>
                <a:close/>
                <a:moveTo>
                  <a:pt x="332232" y="250324"/>
                </a:moveTo>
                <a:cubicBezTo>
                  <a:pt x="345758" y="250514"/>
                  <a:pt x="357473" y="262897"/>
                  <a:pt x="356807" y="276232"/>
                </a:cubicBezTo>
                <a:cubicBezTo>
                  <a:pt x="356140" y="289186"/>
                  <a:pt x="344424" y="300235"/>
                  <a:pt x="331661" y="300045"/>
                </a:cubicBezTo>
                <a:cubicBezTo>
                  <a:pt x="318135" y="299854"/>
                  <a:pt x="306419" y="287471"/>
                  <a:pt x="307086" y="274137"/>
                </a:cubicBezTo>
                <a:cubicBezTo>
                  <a:pt x="307753" y="261278"/>
                  <a:pt x="319469" y="250134"/>
                  <a:pt x="332232" y="250324"/>
                </a:cubicBezTo>
                <a:close/>
                <a:moveTo>
                  <a:pt x="252317" y="285662"/>
                </a:moveTo>
                <a:cubicBezTo>
                  <a:pt x="239268" y="285567"/>
                  <a:pt x="227933" y="274327"/>
                  <a:pt x="227743" y="261278"/>
                </a:cubicBezTo>
                <a:cubicBezTo>
                  <a:pt x="227552" y="247752"/>
                  <a:pt x="239744" y="235846"/>
                  <a:pt x="253175" y="236322"/>
                </a:cubicBezTo>
                <a:cubicBezTo>
                  <a:pt x="266224" y="236798"/>
                  <a:pt x="277273" y="248419"/>
                  <a:pt x="276987" y="261468"/>
                </a:cubicBezTo>
                <a:cubicBezTo>
                  <a:pt x="276797" y="274518"/>
                  <a:pt x="265271" y="285757"/>
                  <a:pt x="252317" y="285662"/>
                </a:cubicBezTo>
                <a:close/>
                <a:moveTo>
                  <a:pt x="1564957" y="1169105"/>
                </a:moveTo>
                <a:cubicBezTo>
                  <a:pt x="1551527" y="1168820"/>
                  <a:pt x="1540859" y="1157485"/>
                  <a:pt x="1541336" y="1144055"/>
                </a:cubicBezTo>
                <a:cubicBezTo>
                  <a:pt x="1541812" y="1130625"/>
                  <a:pt x="1553337" y="1120147"/>
                  <a:pt x="1566767" y="1120909"/>
                </a:cubicBezTo>
                <a:cubicBezTo>
                  <a:pt x="1579626" y="1121576"/>
                  <a:pt x="1589723" y="1132339"/>
                  <a:pt x="1589627" y="1145198"/>
                </a:cubicBezTo>
                <a:cubicBezTo>
                  <a:pt x="1589532" y="1158628"/>
                  <a:pt x="1578388" y="1169391"/>
                  <a:pt x="1564957" y="1169105"/>
                </a:cubicBezTo>
                <a:close/>
                <a:moveTo>
                  <a:pt x="1307211" y="796773"/>
                </a:moveTo>
                <a:cubicBezTo>
                  <a:pt x="1293781" y="796964"/>
                  <a:pt x="1282732" y="786105"/>
                  <a:pt x="1282732" y="772675"/>
                </a:cubicBezTo>
                <a:cubicBezTo>
                  <a:pt x="1282732" y="759245"/>
                  <a:pt x="1293781" y="748386"/>
                  <a:pt x="1307211" y="748577"/>
                </a:cubicBezTo>
                <a:cubicBezTo>
                  <a:pt x="1320070" y="748767"/>
                  <a:pt x="1330643" y="759150"/>
                  <a:pt x="1331024" y="772008"/>
                </a:cubicBezTo>
                <a:cubicBezTo>
                  <a:pt x="1331405" y="785343"/>
                  <a:pt x="1320641" y="796583"/>
                  <a:pt x="1307211" y="796773"/>
                </a:cubicBezTo>
                <a:close/>
                <a:moveTo>
                  <a:pt x="570357" y="290901"/>
                </a:moveTo>
                <a:cubicBezTo>
                  <a:pt x="583787" y="290710"/>
                  <a:pt x="594836" y="301569"/>
                  <a:pt x="594836" y="314999"/>
                </a:cubicBezTo>
                <a:cubicBezTo>
                  <a:pt x="594836" y="328429"/>
                  <a:pt x="583787" y="339383"/>
                  <a:pt x="570357" y="339097"/>
                </a:cubicBezTo>
                <a:cubicBezTo>
                  <a:pt x="557498" y="338906"/>
                  <a:pt x="546926" y="328524"/>
                  <a:pt x="546545" y="315666"/>
                </a:cubicBezTo>
                <a:cubicBezTo>
                  <a:pt x="546164" y="302330"/>
                  <a:pt x="556927" y="291091"/>
                  <a:pt x="570357" y="290901"/>
                </a:cubicBezTo>
                <a:close/>
                <a:moveTo>
                  <a:pt x="491490" y="276422"/>
                </a:moveTo>
                <a:cubicBezTo>
                  <a:pt x="504730" y="276613"/>
                  <a:pt x="515779" y="287948"/>
                  <a:pt x="515588" y="301187"/>
                </a:cubicBezTo>
                <a:cubicBezTo>
                  <a:pt x="515398" y="314427"/>
                  <a:pt x="504063" y="325476"/>
                  <a:pt x="490823" y="325286"/>
                </a:cubicBezTo>
                <a:cubicBezTo>
                  <a:pt x="477584" y="325095"/>
                  <a:pt x="466535" y="313761"/>
                  <a:pt x="466725" y="300521"/>
                </a:cubicBezTo>
                <a:cubicBezTo>
                  <a:pt x="466915" y="287186"/>
                  <a:pt x="478250" y="276137"/>
                  <a:pt x="491490" y="276422"/>
                </a:cubicBezTo>
                <a:close/>
                <a:moveTo>
                  <a:pt x="199739" y="246323"/>
                </a:moveTo>
                <a:cubicBezTo>
                  <a:pt x="200025" y="259754"/>
                  <a:pt x="189167" y="270898"/>
                  <a:pt x="175736" y="270898"/>
                </a:cubicBezTo>
                <a:cubicBezTo>
                  <a:pt x="162306" y="270993"/>
                  <a:pt x="151352" y="259944"/>
                  <a:pt x="151448" y="246514"/>
                </a:cubicBezTo>
                <a:cubicBezTo>
                  <a:pt x="151543" y="233655"/>
                  <a:pt x="161830" y="223083"/>
                  <a:pt x="174784" y="222606"/>
                </a:cubicBezTo>
                <a:cubicBezTo>
                  <a:pt x="188214" y="222225"/>
                  <a:pt x="199549" y="232893"/>
                  <a:pt x="199739" y="246323"/>
                </a:cubicBezTo>
                <a:close/>
                <a:moveTo>
                  <a:pt x="119348" y="232703"/>
                </a:moveTo>
                <a:cubicBezTo>
                  <a:pt x="119348" y="245943"/>
                  <a:pt x="109347" y="255944"/>
                  <a:pt x="96012" y="255848"/>
                </a:cubicBezTo>
                <a:cubicBezTo>
                  <a:pt x="82772" y="255848"/>
                  <a:pt x="72771" y="245847"/>
                  <a:pt x="72866" y="232512"/>
                </a:cubicBezTo>
                <a:cubicBezTo>
                  <a:pt x="72866" y="219177"/>
                  <a:pt x="82867" y="209271"/>
                  <a:pt x="96203" y="209367"/>
                </a:cubicBezTo>
                <a:cubicBezTo>
                  <a:pt x="109442" y="209367"/>
                  <a:pt x="119348" y="219368"/>
                  <a:pt x="119348" y="232703"/>
                </a:cubicBezTo>
                <a:close/>
                <a:moveTo>
                  <a:pt x="1120140" y="574174"/>
                </a:moveTo>
                <a:cubicBezTo>
                  <a:pt x="1119854" y="587795"/>
                  <a:pt x="1109091" y="597891"/>
                  <a:pt x="1095375" y="597225"/>
                </a:cubicBezTo>
                <a:cubicBezTo>
                  <a:pt x="1082421" y="596653"/>
                  <a:pt x="1072801" y="586271"/>
                  <a:pt x="1072991" y="573126"/>
                </a:cubicBezTo>
                <a:cubicBezTo>
                  <a:pt x="1073277" y="559505"/>
                  <a:pt x="1084040" y="549409"/>
                  <a:pt x="1097756" y="550076"/>
                </a:cubicBezTo>
                <a:cubicBezTo>
                  <a:pt x="1110710" y="550647"/>
                  <a:pt x="1120331" y="561029"/>
                  <a:pt x="1120140" y="574174"/>
                </a:cubicBezTo>
                <a:close/>
                <a:moveTo>
                  <a:pt x="1682591" y="1432853"/>
                </a:moveTo>
                <a:cubicBezTo>
                  <a:pt x="1668875" y="1433139"/>
                  <a:pt x="1658398" y="1422852"/>
                  <a:pt x="1658398" y="1409136"/>
                </a:cubicBezTo>
                <a:cubicBezTo>
                  <a:pt x="1658493" y="1395991"/>
                  <a:pt x="1668304" y="1385990"/>
                  <a:pt x="1681353" y="1385609"/>
                </a:cubicBezTo>
                <a:cubicBezTo>
                  <a:pt x="1695069" y="1385323"/>
                  <a:pt x="1705547" y="1395610"/>
                  <a:pt x="1705547" y="1409326"/>
                </a:cubicBezTo>
                <a:cubicBezTo>
                  <a:pt x="1705547" y="1422471"/>
                  <a:pt x="1695736" y="1432567"/>
                  <a:pt x="1682591" y="1432853"/>
                </a:cubicBezTo>
                <a:close/>
                <a:moveTo>
                  <a:pt x="673703" y="328620"/>
                </a:moveTo>
                <a:cubicBezTo>
                  <a:pt x="673989" y="341859"/>
                  <a:pt x="664369" y="352146"/>
                  <a:pt x="651224" y="352622"/>
                </a:cubicBezTo>
                <a:cubicBezTo>
                  <a:pt x="637413" y="353099"/>
                  <a:pt x="626840" y="342812"/>
                  <a:pt x="626936" y="329096"/>
                </a:cubicBezTo>
                <a:cubicBezTo>
                  <a:pt x="627031" y="315856"/>
                  <a:pt x="636937" y="305950"/>
                  <a:pt x="650177" y="305855"/>
                </a:cubicBezTo>
                <a:cubicBezTo>
                  <a:pt x="663321" y="305664"/>
                  <a:pt x="673418" y="315475"/>
                  <a:pt x="673703" y="328620"/>
                </a:cubicBezTo>
                <a:close/>
                <a:moveTo>
                  <a:pt x="1711262" y="1590587"/>
                </a:moveTo>
                <a:cubicBezTo>
                  <a:pt x="1710404" y="1588015"/>
                  <a:pt x="1709928" y="1585348"/>
                  <a:pt x="1709928" y="1582395"/>
                </a:cubicBezTo>
                <a:cubicBezTo>
                  <a:pt x="1710023" y="1569060"/>
                  <a:pt x="1720120" y="1559250"/>
                  <a:pt x="1733455" y="1559440"/>
                </a:cubicBezTo>
                <a:cubicBezTo>
                  <a:pt x="1746790" y="1559535"/>
                  <a:pt x="1756601" y="1569632"/>
                  <a:pt x="1756410" y="1582967"/>
                </a:cubicBezTo>
                <a:cubicBezTo>
                  <a:pt x="1756410" y="1585729"/>
                  <a:pt x="1755839" y="1588205"/>
                  <a:pt x="1755077" y="1590587"/>
                </a:cubicBezTo>
                <a:lnTo>
                  <a:pt x="1711262" y="1590587"/>
                </a:lnTo>
                <a:close/>
                <a:moveTo>
                  <a:pt x="974789" y="465018"/>
                </a:moveTo>
                <a:cubicBezTo>
                  <a:pt x="975074" y="478353"/>
                  <a:pt x="965359" y="488544"/>
                  <a:pt x="952214" y="488925"/>
                </a:cubicBezTo>
                <a:cubicBezTo>
                  <a:pt x="938879" y="489211"/>
                  <a:pt x="928688" y="479496"/>
                  <a:pt x="928307" y="466351"/>
                </a:cubicBezTo>
                <a:cubicBezTo>
                  <a:pt x="928021" y="453016"/>
                  <a:pt x="937736" y="442824"/>
                  <a:pt x="950881" y="442443"/>
                </a:cubicBezTo>
                <a:cubicBezTo>
                  <a:pt x="964311" y="442062"/>
                  <a:pt x="974503" y="451778"/>
                  <a:pt x="974789" y="465018"/>
                </a:cubicBezTo>
                <a:close/>
                <a:moveTo>
                  <a:pt x="1536859" y="971843"/>
                </a:moveTo>
                <a:cubicBezTo>
                  <a:pt x="1536668" y="984035"/>
                  <a:pt x="1526096" y="994227"/>
                  <a:pt x="1513999" y="994036"/>
                </a:cubicBezTo>
                <a:cubicBezTo>
                  <a:pt x="1501807" y="993846"/>
                  <a:pt x="1491615" y="983273"/>
                  <a:pt x="1491806" y="971176"/>
                </a:cubicBezTo>
                <a:cubicBezTo>
                  <a:pt x="1491996" y="958984"/>
                  <a:pt x="1502569" y="948792"/>
                  <a:pt x="1514666" y="948983"/>
                </a:cubicBezTo>
                <a:cubicBezTo>
                  <a:pt x="1526857" y="949173"/>
                  <a:pt x="1537049" y="959746"/>
                  <a:pt x="1536859" y="971843"/>
                </a:cubicBezTo>
                <a:close/>
                <a:moveTo>
                  <a:pt x="1240917" y="655708"/>
                </a:moveTo>
                <a:cubicBezTo>
                  <a:pt x="1254252" y="655422"/>
                  <a:pt x="1264444" y="665233"/>
                  <a:pt x="1264634" y="678568"/>
                </a:cubicBezTo>
                <a:cubicBezTo>
                  <a:pt x="1264730" y="691903"/>
                  <a:pt x="1254728" y="702000"/>
                  <a:pt x="1241393" y="701904"/>
                </a:cubicBezTo>
                <a:cubicBezTo>
                  <a:pt x="1228630" y="701809"/>
                  <a:pt x="1218819" y="692475"/>
                  <a:pt x="1218438" y="679806"/>
                </a:cubicBezTo>
                <a:cubicBezTo>
                  <a:pt x="1217867" y="666376"/>
                  <a:pt x="1227677" y="655994"/>
                  <a:pt x="1240917" y="655708"/>
                </a:cubicBezTo>
                <a:close/>
                <a:moveTo>
                  <a:pt x="1630585" y="1215683"/>
                </a:moveTo>
                <a:cubicBezTo>
                  <a:pt x="1643920" y="1215588"/>
                  <a:pt x="1654016" y="1225589"/>
                  <a:pt x="1653921" y="1238924"/>
                </a:cubicBezTo>
                <a:cubicBezTo>
                  <a:pt x="1653826" y="1252259"/>
                  <a:pt x="1643729" y="1262165"/>
                  <a:pt x="1630394" y="1261879"/>
                </a:cubicBezTo>
                <a:cubicBezTo>
                  <a:pt x="1617631" y="1261689"/>
                  <a:pt x="1608106" y="1252068"/>
                  <a:pt x="1607820" y="1239400"/>
                </a:cubicBezTo>
                <a:cubicBezTo>
                  <a:pt x="1607439" y="1225970"/>
                  <a:pt x="1617345" y="1215778"/>
                  <a:pt x="1630585" y="1215683"/>
                </a:cubicBezTo>
                <a:close/>
                <a:moveTo>
                  <a:pt x="39243" y="218892"/>
                </a:moveTo>
                <a:cubicBezTo>
                  <a:pt x="38957" y="231369"/>
                  <a:pt x="28861" y="241180"/>
                  <a:pt x="16288" y="241085"/>
                </a:cubicBezTo>
                <a:cubicBezTo>
                  <a:pt x="9906" y="241085"/>
                  <a:pt x="4191" y="238418"/>
                  <a:pt x="95" y="234131"/>
                </a:cubicBezTo>
                <a:lnTo>
                  <a:pt x="95" y="202604"/>
                </a:lnTo>
                <a:cubicBezTo>
                  <a:pt x="4382" y="198127"/>
                  <a:pt x="10573" y="195365"/>
                  <a:pt x="17336" y="195651"/>
                </a:cubicBezTo>
                <a:cubicBezTo>
                  <a:pt x="29813" y="196127"/>
                  <a:pt x="39529" y="206414"/>
                  <a:pt x="39243" y="218892"/>
                </a:cubicBezTo>
                <a:close/>
                <a:moveTo>
                  <a:pt x="1471517" y="880974"/>
                </a:moveTo>
                <a:cubicBezTo>
                  <a:pt x="1471327" y="893166"/>
                  <a:pt x="1460754" y="903358"/>
                  <a:pt x="1448657" y="903168"/>
                </a:cubicBezTo>
                <a:cubicBezTo>
                  <a:pt x="1436465" y="902977"/>
                  <a:pt x="1426274" y="892404"/>
                  <a:pt x="1426464" y="880308"/>
                </a:cubicBezTo>
                <a:cubicBezTo>
                  <a:pt x="1426655" y="868116"/>
                  <a:pt x="1437227" y="857924"/>
                  <a:pt x="1449324" y="858114"/>
                </a:cubicBezTo>
                <a:cubicBezTo>
                  <a:pt x="1461421" y="858210"/>
                  <a:pt x="1471708" y="868782"/>
                  <a:pt x="1471517" y="880974"/>
                </a:cubicBezTo>
                <a:close/>
                <a:moveTo>
                  <a:pt x="749999" y="343955"/>
                </a:moveTo>
                <a:cubicBezTo>
                  <a:pt x="749713" y="357099"/>
                  <a:pt x="739331" y="366815"/>
                  <a:pt x="726186" y="366434"/>
                </a:cubicBezTo>
                <a:cubicBezTo>
                  <a:pt x="713137" y="366053"/>
                  <a:pt x="703517" y="355480"/>
                  <a:pt x="704088" y="342240"/>
                </a:cubicBezTo>
                <a:cubicBezTo>
                  <a:pt x="704660" y="329762"/>
                  <a:pt x="714566" y="320428"/>
                  <a:pt x="727234" y="320523"/>
                </a:cubicBezTo>
                <a:cubicBezTo>
                  <a:pt x="740378" y="320523"/>
                  <a:pt x="750284" y="330715"/>
                  <a:pt x="749999" y="343955"/>
                </a:cubicBezTo>
                <a:close/>
                <a:moveTo>
                  <a:pt x="1696593" y="1354938"/>
                </a:moveTo>
                <a:cubicBezTo>
                  <a:pt x="1684592" y="1355129"/>
                  <a:pt x="1673828" y="1344556"/>
                  <a:pt x="1673828" y="1332459"/>
                </a:cubicBezTo>
                <a:cubicBezTo>
                  <a:pt x="1673828" y="1320363"/>
                  <a:pt x="1684592" y="1309790"/>
                  <a:pt x="1696593" y="1310076"/>
                </a:cubicBezTo>
                <a:cubicBezTo>
                  <a:pt x="1708118" y="1310266"/>
                  <a:pt x="1718215" y="1320267"/>
                  <a:pt x="1718691" y="1331793"/>
                </a:cubicBezTo>
                <a:cubicBezTo>
                  <a:pt x="1719072" y="1343794"/>
                  <a:pt x="1708690" y="1354748"/>
                  <a:pt x="1696593" y="1354938"/>
                </a:cubicBezTo>
                <a:close/>
                <a:moveTo>
                  <a:pt x="1383316" y="764579"/>
                </a:moveTo>
                <a:cubicBezTo>
                  <a:pt x="1395317" y="764388"/>
                  <a:pt x="1406081" y="775342"/>
                  <a:pt x="1405795" y="787344"/>
                </a:cubicBezTo>
                <a:cubicBezTo>
                  <a:pt x="1405509" y="798869"/>
                  <a:pt x="1395222" y="808965"/>
                  <a:pt x="1383792" y="809156"/>
                </a:cubicBezTo>
                <a:cubicBezTo>
                  <a:pt x="1371791" y="809346"/>
                  <a:pt x="1361027" y="798393"/>
                  <a:pt x="1361313" y="786391"/>
                </a:cubicBezTo>
                <a:cubicBezTo>
                  <a:pt x="1361599" y="774866"/>
                  <a:pt x="1371886" y="764674"/>
                  <a:pt x="1383316" y="764579"/>
                </a:cubicBezTo>
                <a:close/>
                <a:moveTo>
                  <a:pt x="807053" y="335192"/>
                </a:moveTo>
                <a:cubicBezTo>
                  <a:pt x="819150" y="335478"/>
                  <a:pt x="829532" y="346431"/>
                  <a:pt x="829056" y="358433"/>
                </a:cubicBezTo>
                <a:cubicBezTo>
                  <a:pt x="828580" y="370529"/>
                  <a:pt x="817436" y="380721"/>
                  <a:pt x="805529" y="380054"/>
                </a:cubicBezTo>
                <a:cubicBezTo>
                  <a:pt x="794004" y="379388"/>
                  <a:pt x="784193" y="369005"/>
                  <a:pt x="784193" y="357576"/>
                </a:cubicBezTo>
                <a:cubicBezTo>
                  <a:pt x="784193" y="345479"/>
                  <a:pt x="795052" y="335001"/>
                  <a:pt x="807053" y="335192"/>
                </a:cubicBezTo>
                <a:close/>
                <a:moveTo>
                  <a:pt x="1053465" y="479496"/>
                </a:moveTo>
                <a:cubicBezTo>
                  <a:pt x="1053751" y="491497"/>
                  <a:pt x="1042892" y="502355"/>
                  <a:pt x="1030891" y="502165"/>
                </a:cubicBezTo>
                <a:cubicBezTo>
                  <a:pt x="1019366" y="501975"/>
                  <a:pt x="1009174" y="491783"/>
                  <a:pt x="1008888" y="480258"/>
                </a:cubicBezTo>
                <a:cubicBezTo>
                  <a:pt x="1008602" y="468256"/>
                  <a:pt x="1019461" y="457397"/>
                  <a:pt x="1031462" y="457588"/>
                </a:cubicBezTo>
                <a:cubicBezTo>
                  <a:pt x="1042988" y="457779"/>
                  <a:pt x="1053179" y="467970"/>
                  <a:pt x="1053465" y="479496"/>
                </a:cubicBezTo>
                <a:close/>
                <a:moveTo>
                  <a:pt x="1602010" y="1064997"/>
                </a:moveTo>
                <a:cubicBezTo>
                  <a:pt x="1602200" y="1076427"/>
                  <a:pt x="1592294" y="1087000"/>
                  <a:pt x="1580769" y="1087667"/>
                </a:cubicBezTo>
                <a:cubicBezTo>
                  <a:pt x="1568863" y="1088334"/>
                  <a:pt x="1557623" y="1077761"/>
                  <a:pt x="1557433" y="1065759"/>
                </a:cubicBezTo>
                <a:cubicBezTo>
                  <a:pt x="1557242" y="1053758"/>
                  <a:pt x="1568006" y="1042899"/>
                  <a:pt x="1580007" y="1043090"/>
                </a:cubicBezTo>
                <a:cubicBezTo>
                  <a:pt x="1591532" y="1043280"/>
                  <a:pt x="1601724" y="1053472"/>
                  <a:pt x="1602010" y="1064997"/>
                </a:cubicBezTo>
                <a:close/>
                <a:moveTo>
                  <a:pt x="1198340" y="584747"/>
                </a:moveTo>
                <a:cubicBezTo>
                  <a:pt x="1198531" y="596748"/>
                  <a:pt x="1187672" y="607607"/>
                  <a:pt x="1175671" y="607321"/>
                </a:cubicBezTo>
                <a:cubicBezTo>
                  <a:pt x="1164146" y="607035"/>
                  <a:pt x="1153954" y="596844"/>
                  <a:pt x="1153859" y="585318"/>
                </a:cubicBezTo>
                <a:cubicBezTo>
                  <a:pt x="1153668" y="573317"/>
                  <a:pt x="1164527" y="562458"/>
                  <a:pt x="1176528" y="562744"/>
                </a:cubicBezTo>
                <a:cubicBezTo>
                  <a:pt x="1188053" y="563030"/>
                  <a:pt x="1198245" y="573221"/>
                  <a:pt x="1198340" y="584747"/>
                </a:cubicBezTo>
                <a:close/>
                <a:moveTo>
                  <a:pt x="1747838" y="1480668"/>
                </a:moveTo>
                <a:cubicBezTo>
                  <a:pt x="1759934" y="1480954"/>
                  <a:pt x="1770317" y="1491908"/>
                  <a:pt x="1769840" y="1503909"/>
                </a:cubicBezTo>
                <a:cubicBezTo>
                  <a:pt x="1769364" y="1516006"/>
                  <a:pt x="1758220" y="1526198"/>
                  <a:pt x="1746314" y="1525531"/>
                </a:cubicBezTo>
                <a:cubicBezTo>
                  <a:pt x="1734788" y="1524864"/>
                  <a:pt x="1724978" y="1514482"/>
                  <a:pt x="1724978" y="1503052"/>
                </a:cubicBezTo>
                <a:cubicBezTo>
                  <a:pt x="1724978" y="1490955"/>
                  <a:pt x="1735836" y="1480383"/>
                  <a:pt x="1747838" y="1480668"/>
                </a:cubicBezTo>
                <a:close/>
                <a:moveTo>
                  <a:pt x="1666399" y="1160247"/>
                </a:moveTo>
                <a:cubicBezTo>
                  <a:pt x="1665827" y="1172154"/>
                  <a:pt x="1655540" y="1181202"/>
                  <a:pt x="1643729" y="1180440"/>
                </a:cubicBezTo>
                <a:cubicBezTo>
                  <a:pt x="1631823" y="1179678"/>
                  <a:pt x="1622965" y="1169296"/>
                  <a:pt x="1623917" y="1157485"/>
                </a:cubicBezTo>
                <a:cubicBezTo>
                  <a:pt x="1624870" y="1146150"/>
                  <a:pt x="1634490" y="1137578"/>
                  <a:pt x="1645825" y="1137959"/>
                </a:cubicBezTo>
                <a:cubicBezTo>
                  <a:pt x="1657636" y="1138245"/>
                  <a:pt x="1666970" y="1148341"/>
                  <a:pt x="1666399" y="1160247"/>
                </a:cubicBezTo>
                <a:close/>
                <a:moveTo>
                  <a:pt x="1342358" y="693332"/>
                </a:moveTo>
                <a:cubicBezTo>
                  <a:pt x="1342168" y="705238"/>
                  <a:pt x="1332262" y="714668"/>
                  <a:pt x="1320356" y="714287"/>
                </a:cubicBezTo>
                <a:cubicBezTo>
                  <a:pt x="1308449" y="713906"/>
                  <a:pt x="1299115" y="703809"/>
                  <a:pt x="1299686" y="691998"/>
                </a:cubicBezTo>
                <a:cubicBezTo>
                  <a:pt x="1300258" y="680663"/>
                  <a:pt x="1309592" y="671710"/>
                  <a:pt x="1320927" y="671710"/>
                </a:cubicBezTo>
                <a:cubicBezTo>
                  <a:pt x="1332928" y="671710"/>
                  <a:pt x="1342549" y="681426"/>
                  <a:pt x="1342358" y="693332"/>
                </a:cubicBezTo>
                <a:close/>
                <a:moveTo>
                  <a:pt x="367094" y="195460"/>
                </a:moveTo>
                <a:cubicBezTo>
                  <a:pt x="367189" y="207080"/>
                  <a:pt x="358521" y="216129"/>
                  <a:pt x="346996" y="216510"/>
                </a:cubicBezTo>
                <a:cubicBezTo>
                  <a:pt x="334804" y="216987"/>
                  <a:pt x="325279" y="207843"/>
                  <a:pt x="325184" y="195651"/>
                </a:cubicBezTo>
                <a:cubicBezTo>
                  <a:pt x="325088" y="183459"/>
                  <a:pt x="334518" y="174219"/>
                  <a:pt x="346710" y="174600"/>
                </a:cubicBezTo>
                <a:cubicBezTo>
                  <a:pt x="358331" y="174981"/>
                  <a:pt x="367094" y="183839"/>
                  <a:pt x="367094" y="195460"/>
                </a:cubicBezTo>
                <a:close/>
                <a:moveTo>
                  <a:pt x="446723" y="210510"/>
                </a:moveTo>
                <a:cubicBezTo>
                  <a:pt x="446342" y="222606"/>
                  <a:pt x="436531" y="231464"/>
                  <a:pt x="424339" y="230703"/>
                </a:cubicBezTo>
                <a:cubicBezTo>
                  <a:pt x="412814" y="230036"/>
                  <a:pt x="404432" y="220701"/>
                  <a:pt x="404813" y="209081"/>
                </a:cubicBezTo>
                <a:cubicBezTo>
                  <a:pt x="405194" y="196984"/>
                  <a:pt x="415004" y="188126"/>
                  <a:pt x="427196" y="188888"/>
                </a:cubicBezTo>
                <a:cubicBezTo>
                  <a:pt x="438722" y="189650"/>
                  <a:pt x="447104" y="198889"/>
                  <a:pt x="446723" y="210510"/>
                </a:cubicBezTo>
                <a:close/>
                <a:moveTo>
                  <a:pt x="526066" y="223845"/>
                </a:moveTo>
                <a:cubicBezTo>
                  <a:pt x="526161" y="235655"/>
                  <a:pt x="517589" y="244419"/>
                  <a:pt x="505873" y="244704"/>
                </a:cubicBezTo>
                <a:cubicBezTo>
                  <a:pt x="493490" y="244990"/>
                  <a:pt x="484346" y="235846"/>
                  <a:pt x="484632" y="223463"/>
                </a:cubicBezTo>
                <a:cubicBezTo>
                  <a:pt x="484918" y="211748"/>
                  <a:pt x="493776" y="203175"/>
                  <a:pt x="505492" y="203270"/>
                </a:cubicBezTo>
                <a:cubicBezTo>
                  <a:pt x="517303" y="203461"/>
                  <a:pt x="525971" y="212129"/>
                  <a:pt x="526066" y="223845"/>
                </a:cubicBezTo>
                <a:close/>
                <a:moveTo>
                  <a:pt x="266033" y="160694"/>
                </a:moveTo>
                <a:cubicBezTo>
                  <a:pt x="277844" y="160408"/>
                  <a:pt x="286798" y="168790"/>
                  <a:pt x="287274" y="180506"/>
                </a:cubicBezTo>
                <a:cubicBezTo>
                  <a:pt x="287750" y="192888"/>
                  <a:pt x="278702" y="202223"/>
                  <a:pt x="266414" y="202128"/>
                </a:cubicBezTo>
                <a:cubicBezTo>
                  <a:pt x="254699" y="202032"/>
                  <a:pt x="245936" y="193364"/>
                  <a:pt x="245840" y="181649"/>
                </a:cubicBezTo>
                <a:cubicBezTo>
                  <a:pt x="245840" y="169838"/>
                  <a:pt x="254318" y="160979"/>
                  <a:pt x="266033" y="160694"/>
                </a:cubicBezTo>
                <a:close/>
                <a:moveTo>
                  <a:pt x="886206" y="350908"/>
                </a:moveTo>
                <a:cubicBezTo>
                  <a:pt x="898398" y="350908"/>
                  <a:pt x="907542" y="360338"/>
                  <a:pt x="907161" y="372530"/>
                </a:cubicBezTo>
                <a:cubicBezTo>
                  <a:pt x="906780" y="384150"/>
                  <a:pt x="897827" y="392818"/>
                  <a:pt x="886206" y="392818"/>
                </a:cubicBezTo>
                <a:cubicBezTo>
                  <a:pt x="874014" y="392818"/>
                  <a:pt x="864870" y="383388"/>
                  <a:pt x="865251" y="371196"/>
                </a:cubicBezTo>
                <a:cubicBezTo>
                  <a:pt x="865632" y="359576"/>
                  <a:pt x="874586" y="350908"/>
                  <a:pt x="886206" y="350908"/>
                </a:cubicBezTo>
                <a:close/>
                <a:moveTo>
                  <a:pt x="1110139" y="473780"/>
                </a:moveTo>
                <a:cubicBezTo>
                  <a:pt x="1121950" y="473495"/>
                  <a:pt x="1130903" y="482067"/>
                  <a:pt x="1131094" y="493878"/>
                </a:cubicBezTo>
                <a:cubicBezTo>
                  <a:pt x="1131189" y="505689"/>
                  <a:pt x="1122521" y="514547"/>
                  <a:pt x="1110710" y="514452"/>
                </a:cubicBezTo>
                <a:cubicBezTo>
                  <a:pt x="1099471" y="514357"/>
                  <a:pt x="1090994" y="506261"/>
                  <a:pt x="1090517" y="495117"/>
                </a:cubicBezTo>
                <a:cubicBezTo>
                  <a:pt x="1089946" y="483210"/>
                  <a:pt x="1098423" y="474066"/>
                  <a:pt x="1110139" y="473780"/>
                </a:cubicBezTo>
                <a:close/>
                <a:moveTo>
                  <a:pt x="186404" y="146883"/>
                </a:moveTo>
                <a:cubicBezTo>
                  <a:pt x="198215" y="146597"/>
                  <a:pt x="207169" y="155169"/>
                  <a:pt x="207359" y="166980"/>
                </a:cubicBezTo>
                <a:cubicBezTo>
                  <a:pt x="207455" y="178791"/>
                  <a:pt x="198787" y="187650"/>
                  <a:pt x="186976" y="187554"/>
                </a:cubicBezTo>
                <a:cubicBezTo>
                  <a:pt x="175736" y="187554"/>
                  <a:pt x="167259" y="179363"/>
                  <a:pt x="166783" y="168219"/>
                </a:cubicBezTo>
                <a:cubicBezTo>
                  <a:pt x="166211" y="156312"/>
                  <a:pt x="174689" y="147168"/>
                  <a:pt x="186404" y="146883"/>
                </a:cubicBezTo>
                <a:close/>
                <a:moveTo>
                  <a:pt x="564642" y="237084"/>
                </a:moveTo>
                <a:cubicBezTo>
                  <a:pt x="565214" y="225369"/>
                  <a:pt x="574548" y="217177"/>
                  <a:pt x="586454" y="217939"/>
                </a:cubicBezTo>
                <a:cubicBezTo>
                  <a:pt x="597599" y="218701"/>
                  <a:pt x="605504" y="227369"/>
                  <a:pt x="605314" y="238704"/>
                </a:cubicBezTo>
                <a:cubicBezTo>
                  <a:pt x="605123" y="250514"/>
                  <a:pt x="596075" y="258992"/>
                  <a:pt x="584168" y="258611"/>
                </a:cubicBezTo>
                <a:cubicBezTo>
                  <a:pt x="572453" y="258230"/>
                  <a:pt x="564071" y="248991"/>
                  <a:pt x="564642" y="237084"/>
                </a:cubicBezTo>
                <a:close/>
                <a:moveTo>
                  <a:pt x="1275683" y="599511"/>
                </a:moveTo>
                <a:cubicBezTo>
                  <a:pt x="1275493" y="611036"/>
                  <a:pt x="1266158" y="619799"/>
                  <a:pt x="1254633" y="619227"/>
                </a:cubicBezTo>
                <a:cubicBezTo>
                  <a:pt x="1243775" y="618751"/>
                  <a:pt x="1235488" y="609797"/>
                  <a:pt x="1235678" y="598844"/>
                </a:cubicBezTo>
                <a:cubicBezTo>
                  <a:pt x="1235869" y="587319"/>
                  <a:pt x="1245203" y="578555"/>
                  <a:pt x="1256728" y="579127"/>
                </a:cubicBezTo>
                <a:cubicBezTo>
                  <a:pt x="1267587" y="579698"/>
                  <a:pt x="1275874" y="588557"/>
                  <a:pt x="1275683" y="599511"/>
                </a:cubicBezTo>
                <a:close/>
                <a:moveTo>
                  <a:pt x="1730597" y="1252735"/>
                </a:moveTo>
                <a:cubicBezTo>
                  <a:pt x="1730693" y="1263879"/>
                  <a:pt x="1722406" y="1272642"/>
                  <a:pt x="1711357" y="1273119"/>
                </a:cubicBezTo>
                <a:cubicBezTo>
                  <a:pt x="1699641" y="1273595"/>
                  <a:pt x="1690402" y="1264927"/>
                  <a:pt x="1690211" y="1253211"/>
                </a:cubicBezTo>
                <a:cubicBezTo>
                  <a:pt x="1690116" y="1241496"/>
                  <a:pt x="1699165" y="1232542"/>
                  <a:pt x="1710881" y="1232828"/>
                </a:cubicBezTo>
                <a:cubicBezTo>
                  <a:pt x="1722120" y="1233018"/>
                  <a:pt x="1730502" y="1241496"/>
                  <a:pt x="1730597" y="1252735"/>
                </a:cubicBezTo>
                <a:close/>
                <a:moveTo>
                  <a:pt x="1762220" y="1443806"/>
                </a:moveTo>
                <a:cubicBezTo>
                  <a:pt x="1750409" y="1444092"/>
                  <a:pt x="1741456" y="1435520"/>
                  <a:pt x="1741265" y="1423709"/>
                </a:cubicBezTo>
                <a:cubicBezTo>
                  <a:pt x="1741170" y="1411898"/>
                  <a:pt x="1749838" y="1403039"/>
                  <a:pt x="1761649" y="1403135"/>
                </a:cubicBezTo>
                <a:cubicBezTo>
                  <a:pt x="1772888" y="1403230"/>
                  <a:pt x="1781366" y="1411326"/>
                  <a:pt x="1781842" y="1422471"/>
                </a:cubicBezTo>
                <a:cubicBezTo>
                  <a:pt x="1782413" y="1434377"/>
                  <a:pt x="1773936" y="1443521"/>
                  <a:pt x="1762220" y="1443806"/>
                </a:cubicBezTo>
                <a:close/>
                <a:moveTo>
                  <a:pt x="985742" y="386151"/>
                </a:moveTo>
                <a:cubicBezTo>
                  <a:pt x="985742" y="397009"/>
                  <a:pt x="976884" y="405867"/>
                  <a:pt x="966121" y="405962"/>
                </a:cubicBezTo>
                <a:cubicBezTo>
                  <a:pt x="954786" y="406153"/>
                  <a:pt x="945452" y="396628"/>
                  <a:pt x="945928" y="385293"/>
                </a:cubicBezTo>
                <a:cubicBezTo>
                  <a:pt x="946309" y="374530"/>
                  <a:pt x="955453" y="365958"/>
                  <a:pt x="966311" y="366148"/>
                </a:cubicBezTo>
                <a:cubicBezTo>
                  <a:pt x="977075" y="366338"/>
                  <a:pt x="985742" y="375292"/>
                  <a:pt x="985742" y="386151"/>
                </a:cubicBezTo>
                <a:close/>
                <a:moveTo>
                  <a:pt x="665131" y="229750"/>
                </a:moveTo>
                <a:cubicBezTo>
                  <a:pt x="675894" y="230036"/>
                  <a:pt x="684562" y="239085"/>
                  <a:pt x="684467" y="249943"/>
                </a:cubicBezTo>
                <a:cubicBezTo>
                  <a:pt x="684371" y="261278"/>
                  <a:pt x="674561" y="270327"/>
                  <a:pt x="663226" y="269660"/>
                </a:cubicBezTo>
                <a:cubicBezTo>
                  <a:pt x="652463" y="268993"/>
                  <a:pt x="644081" y="259563"/>
                  <a:pt x="644557" y="248800"/>
                </a:cubicBezTo>
                <a:cubicBezTo>
                  <a:pt x="645128" y="237942"/>
                  <a:pt x="654272" y="229369"/>
                  <a:pt x="665131" y="229750"/>
                </a:cubicBezTo>
                <a:close/>
                <a:moveTo>
                  <a:pt x="1793939" y="1590587"/>
                </a:moveTo>
                <a:cubicBezTo>
                  <a:pt x="1796701" y="1582491"/>
                  <a:pt x="1804321" y="1576776"/>
                  <a:pt x="1813274" y="1576966"/>
                </a:cubicBezTo>
                <a:cubicBezTo>
                  <a:pt x="1821847" y="1577156"/>
                  <a:pt x="1828991" y="1582872"/>
                  <a:pt x="1831562" y="1590587"/>
                </a:cubicBezTo>
                <a:lnTo>
                  <a:pt x="1793939" y="1590587"/>
                </a:lnTo>
                <a:close/>
                <a:moveTo>
                  <a:pt x="1548384" y="895262"/>
                </a:moveTo>
                <a:cubicBezTo>
                  <a:pt x="1548098" y="905930"/>
                  <a:pt x="1538764" y="914883"/>
                  <a:pt x="1528096" y="914597"/>
                </a:cubicBezTo>
                <a:cubicBezTo>
                  <a:pt x="1517428" y="914312"/>
                  <a:pt x="1508474" y="904977"/>
                  <a:pt x="1508760" y="894309"/>
                </a:cubicBezTo>
                <a:cubicBezTo>
                  <a:pt x="1509046" y="883641"/>
                  <a:pt x="1518380" y="874688"/>
                  <a:pt x="1529048" y="874973"/>
                </a:cubicBezTo>
                <a:cubicBezTo>
                  <a:pt x="1539716" y="875259"/>
                  <a:pt x="1548575" y="884594"/>
                  <a:pt x="1548384" y="895262"/>
                </a:cubicBezTo>
                <a:close/>
                <a:moveTo>
                  <a:pt x="130207" y="153455"/>
                </a:moveTo>
                <a:cubicBezTo>
                  <a:pt x="130016" y="164313"/>
                  <a:pt x="121063" y="172981"/>
                  <a:pt x="110204" y="172981"/>
                </a:cubicBezTo>
                <a:cubicBezTo>
                  <a:pt x="98870" y="172981"/>
                  <a:pt x="89726" y="163266"/>
                  <a:pt x="90392" y="151931"/>
                </a:cubicBezTo>
                <a:cubicBezTo>
                  <a:pt x="90964" y="141168"/>
                  <a:pt x="100298" y="132690"/>
                  <a:pt x="111062" y="133167"/>
                </a:cubicBezTo>
                <a:cubicBezTo>
                  <a:pt x="121825" y="133452"/>
                  <a:pt x="130397" y="142596"/>
                  <a:pt x="130207" y="153455"/>
                </a:cubicBezTo>
                <a:close/>
                <a:moveTo>
                  <a:pt x="1416939" y="706953"/>
                </a:moveTo>
                <a:cubicBezTo>
                  <a:pt x="1417130" y="717049"/>
                  <a:pt x="1408367" y="726193"/>
                  <a:pt x="1398175" y="726384"/>
                </a:cubicBezTo>
                <a:cubicBezTo>
                  <a:pt x="1388078" y="726574"/>
                  <a:pt x="1378934" y="717811"/>
                  <a:pt x="1378744" y="707619"/>
                </a:cubicBezTo>
                <a:cubicBezTo>
                  <a:pt x="1378553" y="697523"/>
                  <a:pt x="1387316" y="688379"/>
                  <a:pt x="1397508" y="688188"/>
                </a:cubicBezTo>
                <a:cubicBezTo>
                  <a:pt x="1407605" y="687903"/>
                  <a:pt x="1416749" y="696761"/>
                  <a:pt x="1416939" y="706953"/>
                </a:cubicBezTo>
                <a:close/>
                <a:moveTo>
                  <a:pt x="1482852" y="800393"/>
                </a:moveTo>
                <a:cubicBezTo>
                  <a:pt x="1483233" y="810966"/>
                  <a:pt x="1474089" y="820491"/>
                  <a:pt x="1463421" y="820681"/>
                </a:cubicBezTo>
                <a:cubicBezTo>
                  <a:pt x="1452753" y="820871"/>
                  <a:pt x="1443038" y="811537"/>
                  <a:pt x="1443609" y="800869"/>
                </a:cubicBezTo>
                <a:cubicBezTo>
                  <a:pt x="1444181" y="789344"/>
                  <a:pt x="1450848" y="782581"/>
                  <a:pt x="1462183" y="781438"/>
                </a:cubicBezTo>
                <a:cubicBezTo>
                  <a:pt x="1472660" y="780390"/>
                  <a:pt x="1482471" y="789820"/>
                  <a:pt x="1482852" y="800393"/>
                </a:cubicBezTo>
                <a:close/>
                <a:moveTo>
                  <a:pt x="1593532" y="1005466"/>
                </a:moveTo>
                <a:cubicBezTo>
                  <a:pt x="1582865" y="1005276"/>
                  <a:pt x="1573816" y="995655"/>
                  <a:pt x="1574197" y="985083"/>
                </a:cubicBezTo>
                <a:cubicBezTo>
                  <a:pt x="1574578" y="974414"/>
                  <a:pt x="1584389" y="965080"/>
                  <a:pt x="1594866" y="966223"/>
                </a:cubicBezTo>
                <a:cubicBezTo>
                  <a:pt x="1606201" y="967461"/>
                  <a:pt x="1612868" y="974224"/>
                  <a:pt x="1613440" y="985749"/>
                </a:cubicBezTo>
                <a:cubicBezTo>
                  <a:pt x="1614011" y="996417"/>
                  <a:pt x="1604201" y="1005656"/>
                  <a:pt x="1593532" y="1005466"/>
                </a:cubicBezTo>
                <a:close/>
                <a:moveTo>
                  <a:pt x="50006" y="138786"/>
                </a:moveTo>
                <a:cubicBezTo>
                  <a:pt x="50006" y="148883"/>
                  <a:pt x="41148" y="157931"/>
                  <a:pt x="31052" y="158122"/>
                </a:cubicBezTo>
                <a:cubicBezTo>
                  <a:pt x="20479" y="158312"/>
                  <a:pt x="10954" y="148692"/>
                  <a:pt x="11335" y="138120"/>
                </a:cubicBezTo>
                <a:cubicBezTo>
                  <a:pt x="11716" y="128023"/>
                  <a:pt x="20955" y="119260"/>
                  <a:pt x="31052" y="119451"/>
                </a:cubicBezTo>
                <a:cubicBezTo>
                  <a:pt x="41148" y="119641"/>
                  <a:pt x="50006" y="128690"/>
                  <a:pt x="50006" y="138786"/>
                </a:cubicBezTo>
                <a:close/>
                <a:moveTo>
                  <a:pt x="760762" y="263278"/>
                </a:moveTo>
                <a:cubicBezTo>
                  <a:pt x="761143" y="273755"/>
                  <a:pt x="751618" y="283471"/>
                  <a:pt x="741045" y="283376"/>
                </a:cubicBezTo>
                <a:cubicBezTo>
                  <a:pt x="731044" y="283280"/>
                  <a:pt x="721995" y="274422"/>
                  <a:pt x="721614" y="264421"/>
                </a:cubicBezTo>
                <a:cubicBezTo>
                  <a:pt x="721233" y="253848"/>
                  <a:pt x="730758" y="244228"/>
                  <a:pt x="741331" y="244323"/>
                </a:cubicBezTo>
                <a:cubicBezTo>
                  <a:pt x="751427" y="244419"/>
                  <a:pt x="760476" y="253277"/>
                  <a:pt x="760762" y="263278"/>
                </a:cubicBezTo>
                <a:close/>
                <a:moveTo>
                  <a:pt x="1678400" y="1079952"/>
                </a:moveTo>
                <a:cubicBezTo>
                  <a:pt x="1678210" y="1090143"/>
                  <a:pt x="1669066" y="1098906"/>
                  <a:pt x="1658969" y="1098716"/>
                </a:cubicBezTo>
                <a:cubicBezTo>
                  <a:pt x="1648778" y="1098525"/>
                  <a:pt x="1640015" y="1089381"/>
                  <a:pt x="1640205" y="1079285"/>
                </a:cubicBezTo>
                <a:cubicBezTo>
                  <a:pt x="1640396" y="1069093"/>
                  <a:pt x="1649540" y="1060330"/>
                  <a:pt x="1659636" y="1060521"/>
                </a:cubicBezTo>
                <a:cubicBezTo>
                  <a:pt x="1669828" y="1060711"/>
                  <a:pt x="1678591" y="1069760"/>
                  <a:pt x="1678400" y="1079952"/>
                </a:cubicBezTo>
                <a:close/>
                <a:moveTo>
                  <a:pt x="1827371" y="1498766"/>
                </a:moveTo>
                <a:cubicBezTo>
                  <a:pt x="1838516" y="1499433"/>
                  <a:pt x="1846612" y="1508577"/>
                  <a:pt x="1845278" y="1518959"/>
                </a:cubicBezTo>
                <a:cubicBezTo>
                  <a:pt x="1843850" y="1530008"/>
                  <a:pt x="1836896" y="1535723"/>
                  <a:pt x="1825943" y="1535532"/>
                </a:cubicBezTo>
                <a:cubicBezTo>
                  <a:pt x="1815465" y="1535437"/>
                  <a:pt x="1807369" y="1525817"/>
                  <a:pt x="1808702" y="1515435"/>
                </a:cubicBezTo>
                <a:cubicBezTo>
                  <a:pt x="1810131" y="1504386"/>
                  <a:pt x="1817180" y="1499242"/>
                  <a:pt x="1827371" y="1498766"/>
                </a:cubicBezTo>
                <a:close/>
                <a:moveTo>
                  <a:pt x="1775270" y="1365606"/>
                </a:moveTo>
                <a:cubicBezTo>
                  <a:pt x="1764982" y="1365321"/>
                  <a:pt x="1756410" y="1356081"/>
                  <a:pt x="1756982" y="1345889"/>
                </a:cubicBezTo>
                <a:cubicBezTo>
                  <a:pt x="1757458" y="1335603"/>
                  <a:pt x="1766983" y="1326839"/>
                  <a:pt x="1776984" y="1328078"/>
                </a:cubicBezTo>
                <a:cubicBezTo>
                  <a:pt x="1787843" y="1329411"/>
                  <a:pt x="1794034" y="1335984"/>
                  <a:pt x="1794510" y="1346937"/>
                </a:cubicBezTo>
                <a:cubicBezTo>
                  <a:pt x="1794986" y="1357129"/>
                  <a:pt x="1785557" y="1365892"/>
                  <a:pt x="1775270" y="1365606"/>
                </a:cubicBezTo>
                <a:close/>
                <a:moveTo>
                  <a:pt x="1189673" y="489402"/>
                </a:moveTo>
                <a:cubicBezTo>
                  <a:pt x="1199864" y="489021"/>
                  <a:pt x="1209008" y="497593"/>
                  <a:pt x="1209199" y="507880"/>
                </a:cubicBezTo>
                <a:cubicBezTo>
                  <a:pt x="1209389" y="518072"/>
                  <a:pt x="1200626" y="527406"/>
                  <a:pt x="1190339" y="526930"/>
                </a:cubicBezTo>
                <a:cubicBezTo>
                  <a:pt x="1179386" y="526359"/>
                  <a:pt x="1172813" y="520072"/>
                  <a:pt x="1171670" y="509213"/>
                </a:cubicBezTo>
                <a:cubicBezTo>
                  <a:pt x="1170432" y="499212"/>
                  <a:pt x="1179386" y="489878"/>
                  <a:pt x="1189673" y="489402"/>
                </a:cubicBezTo>
                <a:close/>
                <a:moveTo>
                  <a:pt x="1044797" y="381769"/>
                </a:moveTo>
                <a:cubicBezTo>
                  <a:pt x="1055942" y="381769"/>
                  <a:pt x="1064609" y="390532"/>
                  <a:pt x="1063752" y="401010"/>
                </a:cubicBezTo>
                <a:cubicBezTo>
                  <a:pt x="1062800" y="412059"/>
                  <a:pt x="1056323" y="418250"/>
                  <a:pt x="1045274" y="418631"/>
                </a:cubicBezTo>
                <a:cubicBezTo>
                  <a:pt x="1034796" y="419012"/>
                  <a:pt x="1026128" y="409963"/>
                  <a:pt x="1026986" y="399486"/>
                </a:cubicBezTo>
                <a:cubicBezTo>
                  <a:pt x="1027938" y="388437"/>
                  <a:pt x="1034510" y="382721"/>
                  <a:pt x="1044797" y="381769"/>
                </a:cubicBezTo>
                <a:close/>
                <a:moveTo>
                  <a:pt x="838962" y="277851"/>
                </a:moveTo>
                <a:cubicBezTo>
                  <a:pt x="838200" y="288805"/>
                  <a:pt x="832580" y="295377"/>
                  <a:pt x="821436" y="296139"/>
                </a:cubicBezTo>
                <a:cubicBezTo>
                  <a:pt x="810768" y="296806"/>
                  <a:pt x="802196" y="288424"/>
                  <a:pt x="802767" y="277756"/>
                </a:cubicBezTo>
                <a:cubicBezTo>
                  <a:pt x="803339" y="266612"/>
                  <a:pt x="809720" y="260230"/>
                  <a:pt x="820769" y="260230"/>
                </a:cubicBezTo>
                <a:cubicBezTo>
                  <a:pt x="832009" y="260135"/>
                  <a:pt x="837914" y="266802"/>
                  <a:pt x="838962" y="277851"/>
                </a:cubicBezTo>
                <a:close/>
                <a:moveTo>
                  <a:pt x="899636" y="274994"/>
                </a:moveTo>
                <a:cubicBezTo>
                  <a:pt x="910209" y="275756"/>
                  <a:pt x="916972" y="280899"/>
                  <a:pt x="917353" y="291567"/>
                </a:cubicBezTo>
                <a:cubicBezTo>
                  <a:pt x="917734" y="302140"/>
                  <a:pt x="911638" y="308712"/>
                  <a:pt x="901065" y="309093"/>
                </a:cubicBezTo>
                <a:cubicBezTo>
                  <a:pt x="890492" y="309474"/>
                  <a:pt x="884015" y="303473"/>
                  <a:pt x="883444" y="292901"/>
                </a:cubicBezTo>
                <a:cubicBezTo>
                  <a:pt x="882968" y="282233"/>
                  <a:pt x="889445" y="276708"/>
                  <a:pt x="899636" y="274994"/>
                </a:cubicBezTo>
                <a:close/>
                <a:moveTo>
                  <a:pt x="1706975" y="1173582"/>
                </a:moveTo>
                <a:cubicBezTo>
                  <a:pt x="1707642" y="1162152"/>
                  <a:pt x="1715929" y="1154818"/>
                  <a:pt x="1726121" y="1155961"/>
                </a:cubicBezTo>
                <a:cubicBezTo>
                  <a:pt x="1737360" y="1157199"/>
                  <a:pt x="1742980" y="1164153"/>
                  <a:pt x="1741932" y="1175297"/>
                </a:cubicBezTo>
                <a:cubicBezTo>
                  <a:pt x="1740980" y="1185870"/>
                  <a:pt x="1734217" y="1191394"/>
                  <a:pt x="1723835" y="1190918"/>
                </a:cubicBezTo>
                <a:cubicBezTo>
                  <a:pt x="1712500" y="1190251"/>
                  <a:pt x="1707356" y="1183203"/>
                  <a:pt x="1706975" y="1173582"/>
                </a:cubicBezTo>
                <a:close/>
                <a:moveTo>
                  <a:pt x="1332643" y="595701"/>
                </a:moveTo>
                <a:cubicBezTo>
                  <a:pt x="1343692" y="596939"/>
                  <a:pt x="1350169" y="602749"/>
                  <a:pt x="1349788" y="613988"/>
                </a:cubicBezTo>
                <a:cubicBezTo>
                  <a:pt x="1349407" y="625228"/>
                  <a:pt x="1342644" y="631324"/>
                  <a:pt x="1331405" y="630848"/>
                </a:cubicBezTo>
                <a:cubicBezTo>
                  <a:pt x="1320927" y="630467"/>
                  <a:pt x="1314926" y="624085"/>
                  <a:pt x="1314926" y="613512"/>
                </a:cubicBezTo>
                <a:cubicBezTo>
                  <a:pt x="1314926" y="602178"/>
                  <a:pt x="1321594" y="596653"/>
                  <a:pt x="1332643" y="595701"/>
                </a:cubicBezTo>
                <a:close/>
                <a:moveTo>
                  <a:pt x="1808607" y="1270833"/>
                </a:moveTo>
                <a:cubicBezTo>
                  <a:pt x="1802321" y="1275023"/>
                  <a:pt x="1796320" y="1281977"/>
                  <a:pt x="1789557" y="1282834"/>
                </a:cubicBezTo>
                <a:cubicBezTo>
                  <a:pt x="1780127" y="1284072"/>
                  <a:pt x="1773650" y="1276643"/>
                  <a:pt x="1773936" y="1266832"/>
                </a:cubicBezTo>
                <a:cubicBezTo>
                  <a:pt x="1774127" y="1257021"/>
                  <a:pt x="1780889" y="1249782"/>
                  <a:pt x="1790319" y="1251497"/>
                </a:cubicBezTo>
                <a:cubicBezTo>
                  <a:pt x="1797082" y="1252735"/>
                  <a:pt x="1802702" y="1259784"/>
                  <a:pt x="1808798" y="1264355"/>
                </a:cubicBezTo>
                <a:cubicBezTo>
                  <a:pt x="1808702" y="1266451"/>
                  <a:pt x="1808702" y="1268642"/>
                  <a:pt x="1808607" y="1270833"/>
                </a:cubicBezTo>
                <a:close/>
                <a:moveTo>
                  <a:pt x="1860137" y="1440854"/>
                </a:moveTo>
                <a:cubicBezTo>
                  <a:pt x="1853946" y="1445330"/>
                  <a:pt x="1848326" y="1451808"/>
                  <a:pt x="1841468" y="1453808"/>
                </a:cubicBezTo>
                <a:cubicBezTo>
                  <a:pt x="1833086" y="1456189"/>
                  <a:pt x="1823752" y="1445997"/>
                  <a:pt x="1824704" y="1437044"/>
                </a:cubicBezTo>
                <a:cubicBezTo>
                  <a:pt x="1825752" y="1427328"/>
                  <a:pt x="1831943" y="1419994"/>
                  <a:pt x="1841373" y="1421709"/>
                </a:cubicBezTo>
                <a:cubicBezTo>
                  <a:pt x="1848136" y="1422947"/>
                  <a:pt x="1853946" y="1429900"/>
                  <a:pt x="1860137" y="1434377"/>
                </a:cubicBezTo>
                <a:cubicBezTo>
                  <a:pt x="1860137" y="1436568"/>
                  <a:pt x="1860137" y="1438663"/>
                  <a:pt x="1860137" y="1440854"/>
                </a:cubicBezTo>
                <a:close/>
                <a:moveTo>
                  <a:pt x="1143953" y="417678"/>
                </a:moveTo>
                <a:cubicBezTo>
                  <a:pt x="1137761" y="422155"/>
                  <a:pt x="1132142" y="428632"/>
                  <a:pt x="1125284" y="430632"/>
                </a:cubicBezTo>
                <a:cubicBezTo>
                  <a:pt x="1116902" y="433013"/>
                  <a:pt x="1107567" y="422822"/>
                  <a:pt x="1108520" y="413868"/>
                </a:cubicBezTo>
                <a:cubicBezTo>
                  <a:pt x="1109567" y="404153"/>
                  <a:pt x="1115759" y="396819"/>
                  <a:pt x="1125188" y="398533"/>
                </a:cubicBezTo>
                <a:cubicBezTo>
                  <a:pt x="1131951" y="399771"/>
                  <a:pt x="1137761" y="406820"/>
                  <a:pt x="1143953" y="411201"/>
                </a:cubicBezTo>
                <a:cubicBezTo>
                  <a:pt x="1143857" y="413297"/>
                  <a:pt x="1143953" y="415487"/>
                  <a:pt x="1143953" y="417678"/>
                </a:cubicBezTo>
                <a:close/>
                <a:moveTo>
                  <a:pt x="299657" y="105735"/>
                </a:moveTo>
                <a:cubicBezTo>
                  <a:pt x="293275" y="110021"/>
                  <a:pt x="287465" y="116307"/>
                  <a:pt x="280511" y="117927"/>
                </a:cubicBezTo>
                <a:cubicBezTo>
                  <a:pt x="272034" y="120022"/>
                  <a:pt x="263081" y="109354"/>
                  <a:pt x="264414" y="100591"/>
                </a:cubicBezTo>
                <a:cubicBezTo>
                  <a:pt x="265843" y="90971"/>
                  <a:pt x="272320" y="83827"/>
                  <a:pt x="281654" y="85827"/>
                </a:cubicBezTo>
                <a:cubicBezTo>
                  <a:pt x="288417" y="87256"/>
                  <a:pt x="293846" y="94590"/>
                  <a:pt x="299942" y="99258"/>
                </a:cubicBezTo>
                <a:cubicBezTo>
                  <a:pt x="299752" y="101448"/>
                  <a:pt x="299752" y="103544"/>
                  <a:pt x="299657" y="105735"/>
                </a:cubicBezTo>
                <a:close/>
                <a:moveTo>
                  <a:pt x="1627156" y="911645"/>
                </a:moveTo>
                <a:cubicBezTo>
                  <a:pt x="1621060" y="916312"/>
                  <a:pt x="1615631" y="922884"/>
                  <a:pt x="1608773" y="925075"/>
                </a:cubicBezTo>
                <a:cubicBezTo>
                  <a:pt x="1600486" y="927742"/>
                  <a:pt x="1590961" y="917741"/>
                  <a:pt x="1591532" y="908787"/>
                </a:cubicBezTo>
                <a:cubicBezTo>
                  <a:pt x="1592199" y="898977"/>
                  <a:pt x="1598390" y="891642"/>
                  <a:pt x="1607820" y="892976"/>
                </a:cubicBezTo>
                <a:cubicBezTo>
                  <a:pt x="1614678" y="894023"/>
                  <a:pt x="1620584" y="900881"/>
                  <a:pt x="1626965" y="905168"/>
                </a:cubicBezTo>
                <a:cubicBezTo>
                  <a:pt x="1627061" y="907359"/>
                  <a:pt x="1627156" y="909549"/>
                  <a:pt x="1627156" y="911645"/>
                </a:cubicBezTo>
                <a:close/>
                <a:moveTo>
                  <a:pt x="457486" y="125356"/>
                </a:moveTo>
                <a:cubicBezTo>
                  <a:pt x="455771" y="140120"/>
                  <a:pt x="450437" y="146883"/>
                  <a:pt x="439769" y="146787"/>
                </a:cubicBezTo>
                <a:cubicBezTo>
                  <a:pt x="429959" y="146692"/>
                  <a:pt x="423577" y="140501"/>
                  <a:pt x="423386" y="130690"/>
                </a:cubicBezTo>
                <a:cubicBezTo>
                  <a:pt x="423196" y="120117"/>
                  <a:pt x="429863" y="112593"/>
                  <a:pt x="440055" y="114021"/>
                </a:cubicBezTo>
                <a:cubicBezTo>
                  <a:pt x="446913" y="115069"/>
                  <a:pt x="452723" y="122118"/>
                  <a:pt x="457486" y="125356"/>
                </a:cubicBezTo>
                <a:close/>
                <a:moveTo>
                  <a:pt x="1561624" y="818871"/>
                </a:moveTo>
                <a:cubicBezTo>
                  <a:pt x="1555337" y="823158"/>
                  <a:pt x="1549527" y="829539"/>
                  <a:pt x="1542574" y="831349"/>
                </a:cubicBezTo>
                <a:cubicBezTo>
                  <a:pt x="1534192" y="833540"/>
                  <a:pt x="1525048" y="823062"/>
                  <a:pt x="1526191" y="814204"/>
                </a:cubicBezTo>
                <a:cubicBezTo>
                  <a:pt x="1527524" y="804488"/>
                  <a:pt x="1533811" y="797345"/>
                  <a:pt x="1543241" y="799250"/>
                </a:cubicBezTo>
                <a:cubicBezTo>
                  <a:pt x="1550003" y="800583"/>
                  <a:pt x="1555528" y="807822"/>
                  <a:pt x="1561719" y="812394"/>
                </a:cubicBezTo>
                <a:cubicBezTo>
                  <a:pt x="1561719" y="814585"/>
                  <a:pt x="1561719" y="816680"/>
                  <a:pt x="1561624" y="818871"/>
                </a:cubicBezTo>
                <a:close/>
                <a:moveTo>
                  <a:pt x="1266920" y="541218"/>
                </a:moveTo>
                <a:cubicBezTo>
                  <a:pt x="1262444" y="535026"/>
                  <a:pt x="1255300" y="529406"/>
                  <a:pt x="1254157" y="522644"/>
                </a:cubicBezTo>
                <a:cubicBezTo>
                  <a:pt x="1252538" y="513214"/>
                  <a:pt x="1259777" y="506546"/>
                  <a:pt x="1269587" y="506356"/>
                </a:cubicBezTo>
                <a:cubicBezTo>
                  <a:pt x="1279398" y="506166"/>
                  <a:pt x="1286828" y="512643"/>
                  <a:pt x="1285589" y="522072"/>
                </a:cubicBezTo>
                <a:cubicBezTo>
                  <a:pt x="1284637" y="528835"/>
                  <a:pt x="1277779" y="534741"/>
                  <a:pt x="1273493" y="541122"/>
                </a:cubicBezTo>
                <a:cubicBezTo>
                  <a:pt x="1271302" y="541122"/>
                  <a:pt x="1269111" y="541218"/>
                  <a:pt x="1266920" y="541218"/>
                </a:cubicBezTo>
                <a:close/>
                <a:moveTo>
                  <a:pt x="538448" y="147835"/>
                </a:moveTo>
                <a:cubicBezTo>
                  <a:pt x="532257" y="152217"/>
                  <a:pt x="526542" y="158694"/>
                  <a:pt x="519589" y="160598"/>
                </a:cubicBezTo>
                <a:cubicBezTo>
                  <a:pt x="511207" y="162885"/>
                  <a:pt x="501968" y="152597"/>
                  <a:pt x="503015" y="143739"/>
                </a:cubicBezTo>
                <a:cubicBezTo>
                  <a:pt x="504158" y="134024"/>
                  <a:pt x="510445" y="126785"/>
                  <a:pt x="519875" y="128595"/>
                </a:cubicBezTo>
                <a:cubicBezTo>
                  <a:pt x="526637" y="129833"/>
                  <a:pt x="532352" y="136977"/>
                  <a:pt x="538544" y="141453"/>
                </a:cubicBezTo>
                <a:cubicBezTo>
                  <a:pt x="538544" y="143549"/>
                  <a:pt x="538544" y="145644"/>
                  <a:pt x="538448" y="147835"/>
                </a:cubicBezTo>
                <a:close/>
                <a:moveTo>
                  <a:pt x="355664" y="98495"/>
                </a:moveTo>
                <a:cubicBezTo>
                  <a:pt x="370332" y="100305"/>
                  <a:pt x="377190" y="105639"/>
                  <a:pt x="377000" y="116307"/>
                </a:cubicBezTo>
                <a:cubicBezTo>
                  <a:pt x="376904" y="126118"/>
                  <a:pt x="370618" y="132404"/>
                  <a:pt x="360807" y="132595"/>
                </a:cubicBezTo>
                <a:cubicBezTo>
                  <a:pt x="350234" y="132690"/>
                  <a:pt x="342710" y="125928"/>
                  <a:pt x="344234" y="115831"/>
                </a:cubicBezTo>
                <a:cubicBezTo>
                  <a:pt x="345281" y="109068"/>
                  <a:pt x="352425" y="103163"/>
                  <a:pt x="355664" y="98495"/>
                </a:cubicBezTo>
                <a:close/>
                <a:moveTo>
                  <a:pt x="1495901" y="724097"/>
                </a:moveTo>
                <a:cubicBezTo>
                  <a:pt x="1489805" y="728574"/>
                  <a:pt x="1484281" y="735718"/>
                  <a:pt x="1477613" y="736861"/>
                </a:cubicBezTo>
                <a:cubicBezTo>
                  <a:pt x="1468184" y="738480"/>
                  <a:pt x="1460373" y="730860"/>
                  <a:pt x="1462088" y="721526"/>
                </a:cubicBezTo>
                <a:cubicBezTo>
                  <a:pt x="1463231" y="715430"/>
                  <a:pt x="1471041" y="706857"/>
                  <a:pt x="1476470" y="706381"/>
                </a:cubicBezTo>
                <a:cubicBezTo>
                  <a:pt x="1482471" y="705905"/>
                  <a:pt x="1489139" y="713334"/>
                  <a:pt x="1495616" y="717335"/>
                </a:cubicBezTo>
                <a:cubicBezTo>
                  <a:pt x="1495711" y="719621"/>
                  <a:pt x="1495806" y="721812"/>
                  <a:pt x="1495901" y="724097"/>
                </a:cubicBezTo>
                <a:close/>
                <a:moveTo>
                  <a:pt x="595789" y="177077"/>
                </a:moveTo>
                <a:cubicBezTo>
                  <a:pt x="591598" y="170886"/>
                  <a:pt x="584645" y="164980"/>
                  <a:pt x="583692" y="158312"/>
                </a:cubicBezTo>
                <a:cubicBezTo>
                  <a:pt x="582454" y="148883"/>
                  <a:pt x="590360" y="141358"/>
                  <a:pt x="599599" y="143454"/>
                </a:cubicBezTo>
                <a:cubicBezTo>
                  <a:pt x="605600" y="144787"/>
                  <a:pt x="613886" y="152979"/>
                  <a:pt x="614077" y="158408"/>
                </a:cubicBezTo>
                <a:cubicBezTo>
                  <a:pt x="614363" y="164409"/>
                  <a:pt x="606647" y="170790"/>
                  <a:pt x="602456" y="177077"/>
                </a:cubicBezTo>
                <a:cubicBezTo>
                  <a:pt x="600266" y="177077"/>
                  <a:pt x="598075" y="177077"/>
                  <a:pt x="595789" y="177077"/>
                </a:cubicBezTo>
                <a:close/>
                <a:moveTo>
                  <a:pt x="219456" y="91447"/>
                </a:moveTo>
                <a:cubicBezTo>
                  <a:pt x="213170" y="95543"/>
                  <a:pt x="207074" y="102305"/>
                  <a:pt x="200406" y="103068"/>
                </a:cubicBezTo>
                <a:cubicBezTo>
                  <a:pt x="190976" y="104020"/>
                  <a:pt x="183547" y="96019"/>
                  <a:pt x="185928" y="86780"/>
                </a:cubicBezTo>
                <a:cubicBezTo>
                  <a:pt x="187452" y="80779"/>
                  <a:pt x="195834" y="72778"/>
                  <a:pt x="201263" y="72683"/>
                </a:cubicBezTo>
                <a:cubicBezTo>
                  <a:pt x="207264" y="72587"/>
                  <a:pt x="213551" y="80398"/>
                  <a:pt x="219647" y="84779"/>
                </a:cubicBezTo>
                <a:cubicBezTo>
                  <a:pt x="219551" y="86970"/>
                  <a:pt x="219551" y="89161"/>
                  <a:pt x="219456" y="91447"/>
                </a:cubicBezTo>
                <a:close/>
                <a:moveTo>
                  <a:pt x="1691354" y="1003752"/>
                </a:moveTo>
                <a:cubicBezTo>
                  <a:pt x="1685068" y="1007657"/>
                  <a:pt x="1678496" y="1015086"/>
                  <a:pt x="1672590" y="1014610"/>
                </a:cubicBezTo>
                <a:cubicBezTo>
                  <a:pt x="1667256" y="1014134"/>
                  <a:pt x="1659541" y="1005561"/>
                  <a:pt x="1658588" y="999561"/>
                </a:cubicBezTo>
                <a:cubicBezTo>
                  <a:pt x="1656969" y="990131"/>
                  <a:pt x="1664875" y="983082"/>
                  <a:pt x="1674400" y="984892"/>
                </a:cubicBezTo>
                <a:cubicBezTo>
                  <a:pt x="1680686" y="986130"/>
                  <a:pt x="1685830" y="992988"/>
                  <a:pt x="1691450" y="997275"/>
                </a:cubicBezTo>
                <a:cubicBezTo>
                  <a:pt x="1691450" y="999465"/>
                  <a:pt x="1691450" y="1001656"/>
                  <a:pt x="1691354" y="1003752"/>
                </a:cubicBezTo>
                <a:close/>
                <a:moveTo>
                  <a:pt x="984123" y="289186"/>
                </a:moveTo>
                <a:cubicBezTo>
                  <a:pt x="987743" y="295187"/>
                  <a:pt x="993743" y="300902"/>
                  <a:pt x="994601" y="307188"/>
                </a:cubicBezTo>
                <a:cubicBezTo>
                  <a:pt x="995744" y="316428"/>
                  <a:pt x="988790" y="321857"/>
                  <a:pt x="979361" y="321476"/>
                </a:cubicBezTo>
                <a:cubicBezTo>
                  <a:pt x="969836" y="321095"/>
                  <a:pt x="963549" y="314904"/>
                  <a:pt x="965454" y="305950"/>
                </a:cubicBezTo>
                <a:cubicBezTo>
                  <a:pt x="966788" y="299663"/>
                  <a:pt x="973265" y="294520"/>
                  <a:pt x="977551" y="288900"/>
                </a:cubicBezTo>
                <a:cubicBezTo>
                  <a:pt x="979646" y="288996"/>
                  <a:pt x="981932" y="289091"/>
                  <a:pt x="984123" y="289186"/>
                </a:cubicBezTo>
                <a:close/>
                <a:moveTo>
                  <a:pt x="1755648" y="1097859"/>
                </a:moveTo>
                <a:cubicBezTo>
                  <a:pt x="1750028" y="1101383"/>
                  <a:pt x="1744790" y="1107003"/>
                  <a:pt x="1738884" y="1107955"/>
                </a:cubicBezTo>
                <a:cubicBezTo>
                  <a:pt x="1729454" y="1109289"/>
                  <a:pt x="1724025" y="1102812"/>
                  <a:pt x="1724406" y="1093191"/>
                </a:cubicBezTo>
                <a:cubicBezTo>
                  <a:pt x="1724787" y="1083476"/>
                  <a:pt x="1731074" y="1077666"/>
                  <a:pt x="1740122" y="1079761"/>
                </a:cubicBezTo>
                <a:cubicBezTo>
                  <a:pt x="1745932" y="1081095"/>
                  <a:pt x="1750695" y="1087286"/>
                  <a:pt x="1755934" y="1091286"/>
                </a:cubicBezTo>
                <a:cubicBezTo>
                  <a:pt x="1755839" y="1093477"/>
                  <a:pt x="1755743" y="1095668"/>
                  <a:pt x="1755648" y="1097859"/>
                </a:cubicBezTo>
                <a:close/>
                <a:moveTo>
                  <a:pt x="1415415" y="610750"/>
                </a:moveTo>
                <a:cubicBezTo>
                  <a:pt x="1419130" y="616179"/>
                  <a:pt x="1425035" y="621228"/>
                  <a:pt x="1426083" y="627133"/>
                </a:cubicBezTo>
                <a:cubicBezTo>
                  <a:pt x="1427798" y="636372"/>
                  <a:pt x="1421606" y="642183"/>
                  <a:pt x="1411891" y="642183"/>
                </a:cubicBezTo>
                <a:cubicBezTo>
                  <a:pt x="1402175" y="642183"/>
                  <a:pt x="1396079" y="636277"/>
                  <a:pt x="1397889" y="627038"/>
                </a:cubicBezTo>
                <a:cubicBezTo>
                  <a:pt x="1399032" y="621132"/>
                  <a:pt x="1404938" y="616179"/>
                  <a:pt x="1408748" y="610750"/>
                </a:cubicBezTo>
                <a:cubicBezTo>
                  <a:pt x="1411034" y="610655"/>
                  <a:pt x="1413224" y="610750"/>
                  <a:pt x="1415415" y="610750"/>
                </a:cubicBezTo>
                <a:close/>
                <a:moveTo>
                  <a:pt x="120777" y="90304"/>
                </a:moveTo>
                <a:cubicBezTo>
                  <a:pt x="117158" y="84779"/>
                  <a:pt x="111347" y="79636"/>
                  <a:pt x="110395" y="73730"/>
                </a:cubicBezTo>
                <a:cubicBezTo>
                  <a:pt x="108871" y="64396"/>
                  <a:pt x="115253" y="58776"/>
                  <a:pt x="124873" y="58967"/>
                </a:cubicBezTo>
                <a:cubicBezTo>
                  <a:pt x="134588" y="59157"/>
                  <a:pt x="140494" y="65253"/>
                  <a:pt x="138589" y="74397"/>
                </a:cubicBezTo>
                <a:cubicBezTo>
                  <a:pt x="137351" y="80303"/>
                  <a:pt x="131255" y="85161"/>
                  <a:pt x="127349" y="90495"/>
                </a:cubicBezTo>
                <a:cubicBezTo>
                  <a:pt x="125159" y="90399"/>
                  <a:pt x="122968" y="90304"/>
                  <a:pt x="120777" y="90304"/>
                </a:cubicBezTo>
                <a:close/>
                <a:moveTo>
                  <a:pt x="693325" y="176124"/>
                </a:moveTo>
                <a:cubicBezTo>
                  <a:pt x="687515" y="180125"/>
                  <a:pt x="682181" y="186411"/>
                  <a:pt x="675894" y="187459"/>
                </a:cubicBezTo>
                <a:cubicBezTo>
                  <a:pt x="666750" y="189078"/>
                  <a:pt x="660940" y="182506"/>
                  <a:pt x="660845" y="172981"/>
                </a:cubicBezTo>
                <a:cubicBezTo>
                  <a:pt x="660749" y="163456"/>
                  <a:pt x="666560" y="156788"/>
                  <a:pt x="675704" y="158312"/>
                </a:cubicBezTo>
                <a:cubicBezTo>
                  <a:pt x="681990" y="159360"/>
                  <a:pt x="687515" y="165552"/>
                  <a:pt x="693325" y="169457"/>
                </a:cubicBezTo>
                <a:cubicBezTo>
                  <a:pt x="693325" y="171647"/>
                  <a:pt x="693325" y="173934"/>
                  <a:pt x="693325" y="176124"/>
                </a:cubicBezTo>
                <a:close/>
                <a:moveTo>
                  <a:pt x="772097" y="189745"/>
                </a:moveTo>
                <a:cubicBezTo>
                  <a:pt x="766763" y="193650"/>
                  <a:pt x="761143" y="200889"/>
                  <a:pt x="756190" y="200413"/>
                </a:cubicBezTo>
                <a:cubicBezTo>
                  <a:pt x="750856" y="199937"/>
                  <a:pt x="746284" y="192221"/>
                  <a:pt x="741331" y="187650"/>
                </a:cubicBezTo>
                <a:cubicBezTo>
                  <a:pt x="745903" y="182696"/>
                  <a:pt x="749903" y="174600"/>
                  <a:pt x="755142" y="173743"/>
                </a:cubicBezTo>
                <a:cubicBezTo>
                  <a:pt x="760095" y="172886"/>
                  <a:pt x="766286" y="179744"/>
                  <a:pt x="771906" y="183173"/>
                </a:cubicBezTo>
                <a:cubicBezTo>
                  <a:pt x="771906" y="185363"/>
                  <a:pt x="772001" y="187554"/>
                  <a:pt x="772097" y="189745"/>
                </a:cubicBezTo>
                <a:close/>
                <a:moveTo>
                  <a:pt x="1871567" y="1361796"/>
                </a:moveTo>
                <a:cubicBezTo>
                  <a:pt x="1865948" y="1365225"/>
                  <a:pt x="1860042" y="1371702"/>
                  <a:pt x="1854708" y="1371226"/>
                </a:cubicBezTo>
                <a:cubicBezTo>
                  <a:pt x="1849946" y="1370845"/>
                  <a:pt x="1841659" y="1362177"/>
                  <a:pt x="1842326" y="1358463"/>
                </a:cubicBezTo>
                <a:cubicBezTo>
                  <a:pt x="1843278" y="1353033"/>
                  <a:pt x="1850422" y="1345509"/>
                  <a:pt x="1855661" y="1344937"/>
                </a:cubicBezTo>
                <a:cubicBezTo>
                  <a:pt x="1860518" y="1344366"/>
                  <a:pt x="1866424" y="1351605"/>
                  <a:pt x="1871758" y="1355319"/>
                </a:cubicBezTo>
                <a:cubicBezTo>
                  <a:pt x="1871663" y="1357510"/>
                  <a:pt x="1871567" y="1359701"/>
                  <a:pt x="1871567" y="1361796"/>
                </a:cubicBezTo>
                <a:close/>
                <a:moveTo>
                  <a:pt x="1907096" y="1551153"/>
                </a:moveTo>
                <a:cubicBezTo>
                  <a:pt x="1900428" y="1542105"/>
                  <a:pt x="1893380" y="1536675"/>
                  <a:pt x="1893761" y="1532008"/>
                </a:cubicBezTo>
                <a:cubicBezTo>
                  <a:pt x="1894237" y="1526960"/>
                  <a:pt x="1901762" y="1522578"/>
                  <a:pt x="1906143" y="1517911"/>
                </a:cubicBezTo>
                <a:cubicBezTo>
                  <a:pt x="1910810" y="1522293"/>
                  <a:pt x="1918526" y="1526293"/>
                  <a:pt x="1919288" y="1531341"/>
                </a:cubicBezTo>
                <a:cubicBezTo>
                  <a:pt x="1919954" y="1535913"/>
                  <a:pt x="1913287" y="1541723"/>
                  <a:pt x="1907096" y="1551153"/>
                </a:cubicBezTo>
                <a:close/>
                <a:moveTo>
                  <a:pt x="64580" y="59348"/>
                </a:moveTo>
                <a:cubicBezTo>
                  <a:pt x="55531" y="65729"/>
                  <a:pt x="49530" y="73064"/>
                  <a:pt x="45244" y="72111"/>
                </a:cubicBezTo>
                <a:cubicBezTo>
                  <a:pt x="39719" y="70968"/>
                  <a:pt x="35624" y="63253"/>
                  <a:pt x="30956" y="58300"/>
                </a:cubicBezTo>
                <a:cubicBezTo>
                  <a:pt x="35719" y="53919"/>
                  <a:pt x="40291" y="46489"/>
                  <a:pt x="45339" y="46108"/>
                </a:cubicBezTo>
                <a:cubicBezTo>
                  <a:pt x="50292" y="45822"/>
                  <a:pt x="55721" y="52871"/>
                  <a:pt x="64580" y="59348"/>
                </a:cubicBezTo>
                <a:close/>
                <a:moveTo>
                  <a:pt x="1224153" y="429680"/>
                </a:moveTo>
                <a:cubicBezTo>
                  <a:pt x="1214914" y="435680"/>
                  <a:pt x="1208627" y="442729"/>
                  <a:pt x="1204436" y="441681"/>
                </a:cubicBezTo>
                <a:cubicBezTo>
                  <a:pt x="1199007" y="440253"/>
                  <a:pt x="1195197" y="432442"/>
                  <a:pt x="1190720" y="427298"/>
                </a:cubicBezTo>
                <a:cubicBezTo>
                  <a:pt x="1195673" y="423108"/>
                  <a:pt x="1200531" y="415869"/>
                  <a:pt x="1205579" y="415678"/>
                </a:cubicBezTo>
                <a:cubicBezTo>
                  <a:pt x="1210437" y="415583"/>
                  <a:pt x="1215581" y="422822"/>
                  <a:pt x="1224153" y="429680"/>
                </a:cubicBezTo>
                <a:close/>
                <a:moveTo>
                  <a:pt x="1074706" y="323952"/>
                </a:moveTo>
                <a:cubicBezTo>
                  <a:pt x="1069467" y="327286"/>
                  <a:pt x="1063562" y="333858"/>
                  <a:pt x="1058990" y="333096"/>
                </a:cubicBezTo>
                <a:cubicBezTo>
                  <a:pt x="1054132" y="332239"/>
                  <a:pt x="1047845" y="324810"/>
                  <a:pt x="1047179" y="319571"/>
                </a:cubicBezTo>
                <a:cubicBezTo>
                  <a:pt x="1046702" y="316142"/>
                  <a:pt x="1055084" y="308331"/>
                  <a:pt x="1059561" y="308236"/>
                </a:cubicBezTo>
                <a:cubicBezTo>
                  <a:pt x="1064609" y="308141"/>
                  <a:pt x="1069753" y="314522"/>
                  <a:pt x="1074896" y="318142"/>
                </a:cubicBezTo>
                <a:cubicBezTo>
                  <a:pt x="1074801" y="320142"/>
                  <a:pt x="1074801" y="322047"/>
                  <a:pt x="1074706" y="323952"/>
                </a:cubicBezTo>
                <a:close/>
                <a:moveTo>
                  <a:pt x="835533" y="216510"/>
                </a:moveTo>
                <a:cubicBezTo>
                  <a:pt x="829342" y="208509"/>
                  <a:pt x="822770" y="203652"/>
                  <a:pt x="823055" y="199175"/>
                </a:cubicBezTo>
                <a:cubicBezTo>
                  <a:pt x="823341" y="194508"/>
                  <a:pt x="830104" y="190126"/>
                  <a:pt x="834009" y="185649"/>
                </a:cubicBezTo>
                <a:cubicBezTo>
                  <a:pt x="838676" y="189936"/>
                  <a:pt x="845820" y="193555"/>
                  <a:pt x="847058" y="198603"/>
                </a:cubicBezTo>
                <a:cubicBezTo>
                  <a:pt x="847916" y="202509"/>
                  <a:pt x="841248" y="208128"/>
                  <a:pt x="835533" y="216510"/>
                </a:cubicBezTo>
                <a:close/>
                <a:moveTo>
                  <a:pt x="1806512" y="1172249"/>
                </a:moveTo>
                <a:cubicBezTo>
                  <a:pt x="1810131" y="1177297"/>
                  <a:pt x="1817084" y="1182726"/>
                  <a:pt x="1816608" y="1187298"/>
                </a:cubicBezTo>
                <a:cubicBezTo>
                  <a:pt x="1816037" y="1192251"/>
                  <a:pt x="1808988" y="1199014"/>
                  <a:pt x="1803845" y="1199967"/>
                </a:cubicBezTo>
                <a:cubicBezTo>
                  <a:pt x="1800320" y="1200633"/>
                  <a:pt x="1792129" y="1192823"/>
                  <a:pt x="1791748" y="1188441"/>
                </a:cubicBezTo>
                <a:cubicBezTo>
                  <a:pt x="1791367" y="1183393"/>
                  <a:pt x="1797368" y="1177869"/>
                  <a:pt x="1800606" y="1172535"/>
                </a:cubicBezTo>
                <a:cubicBezTo>
                  <a:pt x="1802606" y="1172344"/>
                  <a:pt x="1804607" y="1172249"/>
                  <a:pt x="1806512" y="1172249"/>
                </a:cubicBezTo>
                <a:close/>
                <a:moveTo>
                  <a:pt x="1343882" y="549123"/>
                </a:moveTo>
                <a:cubicBezTo>
                  <a:pt x="1340358" y="543980"/>
                  <a:pt x="1333595" y="538360"/>
                  <a:pt x="1334262" y="533788"/>
                </a:cubicBezTo>
                <a:cubicBezTo>
                  <a:pt x="1334929" y="528835"/>
                  <a:pt x="1342168" y="522358"/>
                  <a:pt x="1347311" y="521501"/>
                </a:cubicBezTo>
                <a:cubicBezTo>
                  <a:pt x="1350740" y="520929"/>
                  <a:pt x="1358837" y="528930"/>
                  <a:pt x="1359027" y="533407"/>
                </a:cubicBezTo>
                <a:cubicBezTo>
                  <a:pt x="1359313" y="538455"/>
                  <a:pt x="1353122" y="543885"/>
                  <a:pt x="1349693" y="549123"/>
                </a:cubicBezTo>
                <a:cubicBezTo>
                  <a:pt x="1347788" y="549123"/>
                  <a:pt x="1345882" y="549123"/>
                  <a:pt x="1343882" y="549123"/>
                </a:cubicBezTo>
                <a:close/>
                <a:moveTo>
                  <a:pt x="914210" y="196889"/>
                </a:moveTo>
                <a:cubicBezTo>
                  <a:pt x="919544" y="204223"/>
                  <a:pt x="925163" y="208509"/>
                  <a:pt x="924877" y="212319"/>
                </a:cubicBezTo>
                <a:cubicBezTo>
                  <a:pt x="924497" y="216320"/>
                  <a:pt x="918496" y="219844"/>
                  <a:pt x="914972" y="223654"/>
                </a:cubicBezTo>
                <a:cubicBezTo>
                  <a:pt x="911257" y="220130"/>
                  <a:pt x="904970" y="216987"/>
                  <a:pt x="904399" y="212986"/>
                </a:cubicBezTo>
                <a:cubicBezTo>
                  <a:pt x="903827" y="209176"/>
                  <a:pt x="909257" y="204509"/>
                  <a:pt x="914210" y="196889"/>
                </a:cubicBezTo>
                <a:close/>
                <a:moveTo>
                  <a:pt x="1704785" y="920503"/>
                </a:moveTo>
                <a:cubicBezTo>
                  <a:pt x="1696307" y="926028"/>
                  <a:pt x="1691354" y="931743"/>
                  <a:pt x="1687449" y="931076"/>
                </a:cubicBezTo>
                <a:cubicBezTo>
                  <a:pt x="1683258" y="930409"/>
                  <a:pt x="1677829" y="924122"/>
                  <a:pt x="1677067" y="919551"/>
                </a:cubicBezTo>
                <a:cubicBezTo>
                  <a:pt x="1676591" y="916693"/>
                  <a:pt x="1683639" y="909835"/>
                  <a:pt x="1687449" y="909740"/>
                </a:cubicBezTo>
                <a:cubicBezTo>
                  <a:pt x="1691831" y="909645"/>
                  <a:pt x="1696403" y="914979"/>
                  <a:pt x="1704785" y="920503"/>
                </a:cubicBezTo>
                <a:close/>
                <a:moveTo>
                  <a:pt x="1280827" y="458731"/>
                </a:moveTo>
                <a:cubicBezTo>
                  <a:pt x="1275874" y="451111"/>
                  <a:pt x="1270540" y="446444"/>
                  <a:pt x="1271111" y="442634"/>
                </a:cubicBezTo>
                <a:cubicBezTo>
                  <a:pt x="1271683" y="438633"/>
                  <a:pt x="1277874" y="435490"/>
                  <a:pt x="1281684" y="431966"/>
                </a:cubicBezTo>
                <a:cubicBezTo>
                  <a:pt x="1285208" y="435680"/>
                  <a:pt x="1291209" y="439300"/>
                  <a:pt x="1291590" y="443301"/>
                </a:cubicBezTo>
                <a:cubicBezTo>
                  <a:pt x="1291781" y="447111"/>
                  <a:pt x="1286161" y="451397"/>
                  <a:pt x="1280827" y="458731"/>
                </a:cubicBezTo>
                <a:close/>
                <a:moveTo>
                  <a:pt x="1574006" y="735337"/>
                </a:moveTo>
                <a:cubicBezTo>
                  <a:pt x="1565720" y="741052"/>
                  <a:pt x="1560862" y="746862"/>
                  <a:pt x="1556957" y="746291"/>
                </a:cubicBezTo>
                <a:cubicBezTo>
                  <a:pt x="1552766" y="745719"/>
                  <a:pt x="1547146" y="739528"/>
                  <a:pt x="1546289" y="735051"/>
                </a:cubicBezTo>
                <a:cubicBezTo>
                  <a:pt x="1545717" y="732194"/>
                  <a:pt x="1552575" y="725145"/>
                  <a:pt x="1556385" y="724955"/>
                </a:cubicBezTo>
                <a:cubicBezTo>
                  <a:pt x="1560767" y="724764"/>
                  <a:pt x="1565434" y="730003"/>
                  <a:pt x="1574006" y="735337"/>
                </a:cubicBezTo>
                <a:close/>
                <a:moveTo>
                  <a:pt x="1621536" y="812585"/>
                </a:moveTo>
                <a:cubicBezTo>
                  <a:pt x="1627442" y="820205"/>
                  <a:pt x="1633823" y="824967"/>
                  <a:pt x="1633157" y="828492"/>
                </a:cubicBezTo>
                <a:cubicBezTo>
                  <a:pt x="1632299" y="833254"/>
                  <a:pt x="1626013" y="836969"/>
                  <a:pt x="1622107" y="841160"/>
                </a:cubicBezTo>
                <a:cubicBezTo>
                  <a:pt x="1618298" y="837350"/>
                  <a:pt x="1611916" y="833826"/>
                  <a:pt x="1611440" y="829635"/>
                </a:cubicBezTo>
                <a:cubicBezTo>
                  <a:pt x="1610868" y="825539"/>
                  <a:pt x="1616393" y="820681"/>
                  <a:pt x="1621536" y="812585"/>
                </a:cubicBezTo>
                <a:close/>
                <a:moveTo>
                  <a:pt x="453676" y="64777"/>
                </a:moveTo>
                <a:cubicBezTo>
                  <a:pt x="449294" y="58205"/>
                  <a:pt x="444056" y="53633"/>
                  <a:pt x="444818" y="50775"/>
                </a:cubicBezTo>
                <a:cubicBezTo>
                  <a:pt x="445961" y="46775"/>
                  <a:pt x="451580" y="43917"/>
                  <a:pt x="455200" y="40679"/>
                </a:cubicBezTo>
                <a:cubicBezTo>
                  <a:pt x="458153" y="44203"/>
                  <a:pt x="463391" y="47727"/>
                  <a:pt x="463487" y="51442"/>
                </a:cubicBezTo>
                <a:cubicBezTo>
                  <a:pt x="463677" y="54871"/>
                  <a:pt x="458534" y="58586"/>
                  <a:pt x="453676" y="64777"/>
                </a:cubicBezTo>
                <a:close/>
                <a:moveTo>
                  <a:pt x="1490663" y="657327"/>
                </a:moveTo>
                <a:cubicBezTo>
                  <a:pt x="1486091" y="649517"/>
                  <a:pt x="1480947" y="644659"/>
                  <a:pt x="1481709" y="641039"/>
                </a:cubicBezTo>
                <a:cubicBezTo>
                  <a:pt x="1482566" y="637229"/>
                  <a:pt x="1488662" y="632658"/>
                  <a:pt x="1492949" y="632181"/>
                </a:cubicBezTo>
                <a:cubicBezTo>
                  <a:pt x="1495616" y="631896"/>
                  <a:pt x="1501616" y="638754"/>
                  <a:pt x="1501426" y="642183"/>
                </a:cubicBezTo>
                <a:cubicBezTo>
                  <a:pt x="1501331" y="646278"/>
                  <a:pt x="1496187" y="650088"/>
                  <a:pt x="1490663" y="657327"/>
                </a:cubicBezTo>
                <a:close/>
                <a:moveTo>
                  <a:pt x="1936242" y="1451046"/>
                </a:moveTo>
                <a:cubicBezTo>
                  <a:pt x="1929003" y="1456475"/>
                  <a:pt x="1924717" y="1462095"/>
                  <a:pt x="1921097" y="1461714"/>
                </a:cubicBezTo>
                <a:cubicBezTo>
                  <a:pt x="1917192" y="1461333"/>
                  <a:pt x="1911858" y="1455713"/>
                  <a:pt x="1910906" y="1451617"/>
                </a:cubicBezTo>
                <a:cubicBezTo>
                  <a:pt x="1910334" y="1448950"/>
                  <a:pt x="1916430" y="1442187"/>
                  <a:pt x="1919859" y="1441997"/>
                </a:cubicBezTo>
                <a:cubicBezTo>
                  <a:pt x="1923955" y="1441711"/>
                  <a:pt x="1928432" y="1446473"/>
                  <a:pt x="1936242" y="1451046"/>
                </a:cubicBezTo>
                <a:close/>
                <a:moveTo>
                  <a:pt x="1154621" y="335382"/>
                </a:moveTo>
                <a:cubicBezTo>
                  <a:pt x="1146905" y="340240"/>
                  <a:pt x="1142238" y="345479"/>
                  <a:pt x="1138619" y="344812"/>
                </a:cubicBezTo>
                <a:cubicBezTo>
                  <a:pt x="1134713" y="344050"/>
                  <a:pt x="1129951" y="338049"/>
                  <a:pt x="1129284" y="333858"/>
                </a:cubicBezTo>
                <a:cubicBezTo>
                  <a:pt x="1128903" y="331287"/>
                  <a:pt x="1135571" y="325000"/>
                  <a:pt x="1139095" y="325095"/>
                </a:cubicBezTo>
                <a:cubicBezTo>
                  <a:pt x="1143191" y="325095"/>
                  <a:pt x="1147286" y="330144"/>
                  <a:pt x="1154621" y="335382"/>
                </a:cubicBezTo>
                <a:close/>
                <a:moveTo>
                  <a:pt x="1854137" y="1282263"/>
                </a:moveTo>
                <a:cubicBezTo>
                  <a:pt x="1861376" y="1276833"/>
                  <a:pt x="1865186" y="1271690"/>
                  <a:pt x="1869377" y="1271499"/>
                </a:cubicBezTo>
                <a:cubicBezTo>
                  <a:pt x="1872806" y="1271309"/>
                  <a:pt x="1879664" y="1277310"/>
                  <a:pt x="1879378" y="1279977"/>
                </a:cubicBezTo>
                <a:cubicBezTo>
                  <a:pt x="1878902" y="1284263"/>
                  <a:pt x="1874330" y="1290454"/>
                  <a:pt x="1870520" y="1291216"/>
                </a:cubicBezTo>
                <a:cubicBezTo>
                  <a:pt x="1866900" y="1291978"/>
                  <a:pt x="1861947" y="1286835"/>
                  <a:pt x="1854137" y="1282263"/>
                </a:cubicBezTo>
                <a:close/>
                <a:moveTo>
                  <a:pt x="1768507" y="1013943"/>
                </a:moveTo>
                <a:cubicBezTo>
                  <a:pt x="1761077" y="1019087"/>
                  <a:pt x="1756601" y="1024516"/>
                  <a:pt x="1752981" y="1024040"/>
                </a:cubicBezTo>
                <a:cubicBezTo>
                  <a:pt x="1749076" y="1023468"/>
                  <a:pt x="1744028" y="1017753"/>
                  <a:pt x="1743170" y="1013562"/>
                </a:cubicBezTo>
                <a:cubicBezTo>
                  <a:pt x="1742694" y="1010991"/>
                  <a:pt x="1749076" y="1004418"/>
                  <a:pt x="1752505" y="1004323"/>
                </a:cubicBezTo>
                <a:cubicBezTo>
                  <a:pt x="1756696" y="1004228"/>
                  <a:pt x="1760982" y="1008990"/>
                  <a:pt x="1768507" y="1013943"/>
                </a:cubicBezTo>
                <a:close/>
                <a:moveTo>
                  <a:pt x="388715" y="37440"/>
                </a:moveTo>
                <a:cubicBezTo>
                  <a:pt x="382048" y="41631"/>
                  <a:pt x="377285" y="46775"/>
                  <a:pt x="374523" y="45822"/>
                </a:cubicBezTo>
                <a:cubicBezTo>
                  <a:pt x="370523" y="44584"/>
                  <a:pt x="367951" y="38869"/>
                  <a:pt x="364808" y="35059"/>
                </a:cubicBezTo>
                <a:cubicBezTo>
                  <a:pt x="368427" y="32202"/>
                  <a:pt x="372047" y="27058"/>
                  <a:pt x="375761" y="27058"/>
                </a:cubicBezTo>
                <a:cubicBezTo>
                  <a:pt x="379095" y="27058"/>
                  <a:pt x="382619" y="32392"/>
                  <a:pt x="388715" y="37440"/>
                </a:cubicBezTo>
                <a:close/>
                <a:moveTo>
                  <a:pt x="227933" y="7151"/>
                </a:moveTo>
                <a:cubicBezTo>
                  <a:pt x="222123" y="11628"/>
                  <a:pt x="218789" y="16295"/>
                  <a:pt x="215741" y="16009"/>
                </a:cubicBezTo>
                <a:cubicBezTo>
                  <a:pt x="212598" y="15723"/>
                  <a:pt x="208312" y="11246"/>
                  <a:pt x="207455" y="7818"/>
                </a:cubicBezTo>
                <a:cubicBezTo>
                  <a:pt x="206883" y="5817"/>
                  <a:pt x="211836" y="197"/>
                  <a:pt x="214503" y="7"/>
                </a:cubicBezTo>
                <a:cubicBezTo>
                  <a:pt x="217932" y="-183"/>
                  <a:pt x="221552" y="3531"/>
                  <a:pt x="227933" y="7151"/>
                </a:cubicBezTo>
                <a:close/>
                <a:moveTo>
                  <a:pt x="547307" y="65825"/>
                </a:moveTo>
                <a:cubicBezTo>
                  <a:pt x="540639" y="69730"/>
                  <a:pt x="536543" y="73826"/>
                  <a:pt x="532924" y="73540"/>
                </a:cubicBezTo>
                <a:cubicBezTo>
                  <a:pt x="529876" y="73254"/>
                  <a:pt x="524447" y="66872"/>
                  <a:pt x="525113" y="64872"/>
                </a:cubicBezTo>
                <a:cubicBezTo>
                  <a:pt x="526352" y="61158"/>
                  <a:pt x="531019" y="56871"/>
                  <a:pt x="534829" y="56204"/>
                </a:cubicBezTo>
                <a:cubicBezTo>
                  <a:pt x="537496" y="55728"/>
                  <a:pt x="541115" y="60872"/>
                  <a:pt x="547307" y="65825"/>
                </a:cubicBezTo>
                <a:close/>
                <a:moveTo>
                  <a:pt x="1438751" y="547695"/>
                </a:moveTo>
                <a:cubicBezTo>
                  <a:pt x="1432751" y="551981"/>
                  <a:pt x="1429512" y="555981"/>
                  <a:pt x="1426083" y="556077"/>
                </a:cubicBezTo>
                <a:cubicBezTo>
                  <a:pt x="1423321" y="556172"/>
                  <a:pt x="1417892" y="551028"/>
                  <a:pt x="1418177" y="549123"/>
                </a:cubicBezTo>
                <a:cubicBezTo>
                  <a:pt x="1418844" y="545599"/>
                  <a:pt x="1422559" y="540646"/>
                  <a:pt x="1425702" y="540075"/>
                </a:cubicBezTo>
                <a:cubicBezTo>
                  <a:pt x="1428655" y="539503"/>
                  <a:pt x="1432560" y="543789"/>
                  <a:pt x="1438751" y="547695"/>
                </a:cubicBezTo>
                <a:close/>
                <a:moveTo>
                  <a:pt x="994886" y="238418"/>
                </a:moveTo>
                <a:cubicBezTo>
                  <a:pt x="990791" y="233465"/>
                  <a:pt x="986028" y="230036"/>
                  <a:pt x="986504" y="227750"/>
                </a:cubicBezTo>
                <a:cubicBezTo>
                  <a:pt x="987266" y="224226"/>
                  <a:pt x="991648" y="221559"/>
                  <a:pt x="994505" y="218606"/>
                </a:cubicBezTo>
                <a:cubicBezTo>
                  <a:pt x="997172" y="221368"/>
                  <a:pt x="1001649" y="223940"/>
                  <a:pt x="1002030" y="226893"/>
                </a:cubicBezTo>
                <a:cubicBezTo>
                  <a:pt x="1002316" y="229845"/>
                  <a:pt x="998315" y="233179"/>
                  <a:pt x="994886" y="238418"/>
                </a:cubicBezTo>
                <a:close/>
                <a:moveTo>
                  <a:pt x="612934" y="66301"/>
                </a:moveTo>
                <a:cubicBezTo>
                  <a:pt x="617315" y="72206"/>
                  <a:pt x="621887" y="75731"/>
                  <a:pt x="621602" y="78779"/>
                </a:cubicBezTo>
                <a:cubicBezTo>
                  <a:pt x="621316" y="82017"/>
                  <a:pt x="616458" y="87256"/>
                  <a:pt x="613505" y="87351"/>
                </a:cubicBezTo>
                <a:cubicBezTo>
                  <a:pt x="610552" y="87446"/>
                  <a:pt x="605409" y="82589"/>
                  <a:pt x="604933" y="79255"/>
                </a:cubicBezTo>
                <a:cubicBezTo>
                  <a:pt x="604647" y="76207"/>
                  <a:pt x="608933" y="72492"/>
                  <a:pt x="612934" y="66301"/>
                </a:cubicBezTo>
                <a:close/>
                <a:moveTo>
                  <a:pt x="1830991" y="1107384"/>
                </a:moveTo>
                <a:cubicBezTo>
                  <a:pt x="1825085" y="1111765"/>
                  <a:pt x="1821561" y="1116337"/>
                  <a:pt x="1818608" y="1116051"/>
                </a:cubicBezTo>
                <a:cubicBezTo>
                  <a:pt x="1815465" y="1115670"/>
                  <a:pt x="1811274" y="1111098"/>
                  <a:pt x="1810417" y="1107669"/>
                </a:cubicBezTo>
                <a:cubicBezTo>
                  <a:pt x="1809941" y="1105669"/>
                  <a:pt x="1814989" y="1100145"/>
                  <a:pt x="1817656" y="1100049"/>
                </a:cubicBezTo>
                <a:cubicBezTo>
                  <a:pt x="1821085" y="1099859"/>
                  <a:pt x="1824609" y="1103573"/>
                  <a:pt x="1830991" y="1107384"/>
                </a:cubicBezTo>
                <a:close/>
                <a:moveTo>
                  <a:pt x="701612" y="93828"/>
                </a:moveTo>
                <a:cubicBezTo>
                  <a:pt x="696373" y="97353"/>
                  <a:pt x="692468" y="101734"/>
                  <a:pt x="690277" y="101067"/>
                </a:cubicBezTo>
                <a:cubicBezTo>
                  <a:pt x="686848" y="100020"/>
                  <a:pt x="684562" y="95352"/>
                  <a:pt x="681800" y="92304"/>
                </a:cubicBezTo>
                <a:cubicBezTo>
                  <a:pt x="684752" y="89923"/>
                  <a:pt x="687705" y="85637"/>
                  <a:pt x="690753" y="85542"/>
                </a:cubicBezTo>
                <a:cubicBezTo>
                  <a:pt x="693706" y="85446"/>
                  <a:pt x="696659" y="89828"/>
                  <a:pt x="701612" y="93828"/>
                </a:cubicBezTo>
                <a:close/>
                <a:moveTo>
                  <a:pt x="308610" y="22200"/>
                </a:moveTo>
                <a:cubicBezTo>
                  <a:pt x="302133" y="26582"/>
                  <a:pt x="298514" y="30963"/>
                  <a:pt x="294799" y="30963"/>
                </a:cubicBezTo>
                <a:cubicBezTo>
                  <a:pt x="291751" y="30963"/>
                  <a:pt x="288703" y="25725"/>
                  <a:pt x="285750" y="22772"/>
                </a:cubicBezTo>
                <a:cubicBezTo>
                  <a:pt x="288893" y="19533"/>
                  <a:pt x="291656" y="14485"/>
                  <a:pt x="295370" y="13533"/>
                </a:cubicBezTo>
                <a:cubicBezTo>
                  <a:pt x="298037" y="12866"/>
                  <a:pt x="302038" y="17628"/>
                  <a:pt x="308610" y="22200"/>
                </a:cubicBezTo>
                <a:close/>
              </a:path>
            </a:pathLst>
          </a:custGeom>
          <a:solidFill>
            <a:srgbClr val="FFFFFF"/>
          </a:solidFill>
          <a:ln w="9525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>
              <a:defRPr/>
            </a:pPr>
            <a:endParaRPr lang="en-US">
              <a:solidFill>
                <a:srgbClr val="1B1E20"/>
              </a:solidFill>
              <a:latin typeface="Calibri" panose="020F0502020204030204"/>
            </a:endParaRPr>
          </a:p>
        </p:txBody>
      </p:sp>
      <p:pic>
        <p:nvPicPr>
          <p:cNvPr id="1026" name="Picture 2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harpenSoften amount="-7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1969" t="5274" r="8617" b="8188"/>
          <a:stretch/>
        </p:blipFill>
        <p:spPr bwMode="auto">
          <a:xfrm>
            <a:off x="-93948" y="3578985"/>
            <a:ext cx="3952471" cy="3230526"/>
          </a:xfrm>
          <a:prstGeom prst="rect">
            <a:avLst/>
          </a:prstGeom>
          <a:ln>
            <a:noFill/>
          </a:ln>
          <a:effectLst>
            <a:softEdge rad="112500"/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1086" name="Freeform: Shape 735">
            <a:extLst>
              <a:ext uri="{FF2B5EF4-FFF2-40B4-BE49-F238E27FC236}">
                <a16:creationId xmlns:a16="http://schemas.microsoft.com/office/drawing/2014/main" xmlns="" id="{EDC5D52B-4550-784C-B614-8ECD53107909}"/>
              </a:ext>
            </a:extLst>
          </p:cNvPr>
          <p:cNvSpPr/>
          <p:nvPr/>
        </p:nvSpPr>
        <p:spPr>
          <a:xfrm rot="5400000" flipV="1">
            <a:off x="8146414" y="679733"/>
            <a:ext cx="3950773" cy="4140402"/>
          </a:xfrm>
          <a:custGeom>
            <a:avLst/>
            <a:gdLst>
              <a:gd name="connsiteX0" fmla="*/ 95 w 1933575"/>
              <a:gd name="connsiteY0" fmla="*/ 1400658 h 1590675"/>
              <a:gd name="connsiteX1" fmla="*/ 95 w 1933575"/>
              <a:gd name="connsiteY1" fmla="*/ 1590492 h 1590675"/>
              <a:gd name="connsiteX2" fmla="*/ 549783 w 1933575"/>
              <a:gd name="connsiteY2" fmla="*/ 1590492 h 1590675"/>
              <a:gd name="connsiteX3" fmla="*/ 538639 w 1933575"/>
              <a:gd name="connsiteY3" fmla="*/ 1575347 h 1590675"/>
              <a:gd name="connsiteX4" fmla="*/ 555593 w 1933575"/>
              <a:gd name="connsiteY4" fmla="*/ 1562869 h 1590675"/>
              <a:gd name="connsiteX5" fmla="*/ 567976 w 1933575"/>
              <a:gd name="connsiteY5" fmla="*/ 1580490 h 1590675"/>
              <a:gd name="connsiteX6" fmla="*/ 552831 w 1933575"/>
              <a:gd name="connsiteY6" fmla="*/ 1590396 h 1590675"/>
              <a:gd name="connsiteX7" fmla="*/ 617315 w 1933575"/>
              <a:gd name="connsiteY7" fmla="*/ 1590396 h 1590675"/>
              <a:gd name="connsiteX8" fmla="*/ 616363 w 1933575"/>
              <a:gd name="connsiteY8" fmla="*/ 1589158 h 1590675"/>
              <a:gd name="connsiteX9" fmla="*/ 633317 w 1933575"/>
              <a:gd name="connsiteY9" fmla="*/ 1577442 h 1590675"/>
              <a:gd name="connsiteX10" fmla="*/ 643128 w 1933575"/>
              <a:gd name="connsiteY10" fmla="*/ 1590396 h 1590675"/>
              <a:gd name="connsiteX11" fmla="*/ 709422 w 1933575"/>
              <a:gd name="connsiteY11" fmla="*/ 1590396 h 1590675"/>
              <a:gd name="connsiteX12" fmla="*/ 712470 w 1933575"/>
              <a:gd name="connsiteY12" fmla="*/ 1588110 h 1590675"/>
              <a:gd name="connsiteX13" fmla="*/ 714089 w 1933575"/>
              <a:gd name="connsiteY13" fmla="*/ 1590396 h 1590675"/>
              <a:gd name="connsiteX14" fmla="*/ 955262 w 1933575"/>
              <a:gd name="connsiteY14" fmla="*/ 1590396 h 1590675"/>
              <a:gd name="connsiteX15" fmla="*/ 937355 w 1933575"/>
              <a:gd name="connsiteY15" fmla="*/ 1564964 h 1590675"/>
              <a:gd name="connsiteX16" fmla="*/ 966788 w 1933575"/>
              <a:gd name="connsiteY16" fmla="*/ 1543247 h 1590675"/>
              <a:gd name="connsiteX17" fmla="*/ 989171 w 1933575"/>
              <a:gd name="connsiteY17" fmla="*/ 1574775 h 1590675"/>
              <a:gd name="connsiteX18" fmla="*/ 963263 w 1933575"/>
              <a:gd name="connsiteY18" fmla="*/ 1590396 h 1590675"/>
              <a:gd name="connsiteX19" fmla="*/ 1022604 w 1933575"/>
              <a:gd name="connsiteY19" fmla="*/ 1590396 h 1590675"/>
              <a:gd name="connsiteX20" fmla="*/ 1014317 w 1933575"/>
              <a:gd name="connsiteY20" fmla="*/ 1579062 h 1590675"/>
              <a:gd name="connsiteX21" fmla="*/ 1047464 w 1933575"/>
              <a:gd name="connsiteY21" fmla="*/ 1554868 h 1590675"/>
              <a:gd name="connsiteX22" fmla="*/ 1066514 w 1933575"/>
              <a:gd name="connsiteY22" fmla="*/ 1586872 h 1590675"/>
              <a:gd name="connsiteX23" fmla="*/ 1061752 w 1933575"/>
              <a:gd name="connsiteY23" fmla="*/ 1590396 h 1590675"/>
              <a:gd name="connsiteX24" fmla="*/ 1098233 w 1933575"/>
              <a:gd name="connsiteY24" fmla="*/ 1590396 h 1590675"/>
              <a:gd name="connsiteX25" fmla="*/ 1127189 w 1933575"/>
              <a:gd name="connsiteY25" fmla="*/ 1567346 h 1590675"/>
              <a:gd name="connsiteX26" fmla="*/ 1136809 w 1933575"/>
              <a:gd name="connsiteY26" fmla="*/ 1590396 h 1590675"/>
              <a:gd name="connsiteX27" fmla="*/ 1193197 w 1933575"/>
              <a:gd name="connsiteY27" fmla="*/ 1590396 h 1590675"/>
              <a:gd name="connsiteX28" fmla="*/ 1201103 w 1933575"/>
              <a:gd name="connsiteY28" fmla="*/ 1576966 h 1590675"/>
              <a:gd name="connsiteX29" fmla="*/ 1183767 w 1933575"/>
              <a:gd name="connsiteY29" fmla="*/ 1533246 h 1590675"/>
              <a:gd name="connsiteX30" fmla="*/ 1152620 w 1933575"/>
              <a:gd name="connsiteY30" fmla="*/ 1530484 h 1590675"/>
              <a:gd name="connsiteX31" fmla="*/ 1127474 w 1933575"/>
              <a:gd name="connsiteY31" fmla="*/ 1548867 h 1590675"/>
              <a:gd name="connsiteX32" fmla="*/ 1092422 w 1933575"/>
              <a:gd name="connsiteY32" fmla="*/ 1512672 h 1590675"/>
              <a:gd name="connsiteX33" fmla="*/ 1049084 w 1933575"/>
              <a:gd name="connsiteY33" fmla="*/ 1542200 h 1590675"/>
              <a:gd name="connsiteX34" fmla="*/ 1022509 w 1933575"/>
              <a:gd name="connsiteY34" fmla="*/ 1498099 h 1590675"/>
              <a:gd name="connsiteX35" fmla="*/ 1062133 w 1933575"/>
              <a:gd name="connsiteY35" fmla="*/ 1460094 h 1590675"/>
              <a:gd name="connsiteX36" fmla="*/ 1036987 w 1933575"/>
              <a:gd name="connsiteY36" fmla="*/ 1421423 h 1590675"/>
              <a:gd name="connsiteX37" fmla="*/ 1005840 w 1933575"/>
              <a:gd name="connsiteY37" fmla="*/ 1423042 h 1590675"/>
              <a:gd name="connsiteX38" fmla="*/ 983552 w 1933575"/>
              <a:gd name="connsiteY38" fmla="*/ 1442949 h 1590675"/>
              <a:gd name="connsiteX39" fmla="*/ 957358 w 1933575"/>
              <a:gd name="connsiteY39" fmla="*/ 1404183 h 1590675"/>
              <a:gd name="connsiteX40" fmla="*/ 965740 w 1933575"/>
              <a:gd name="connsiteY40" fmla="*/ 1402278 h 1590675"/>
              <a:gd name="connsiteX41" fmla="*/ 997077 w 1933575"/>
              <a:gd name="connsiteY41" fmla="*/ 1367702 h 1590675"/>
              <a:gd name="connsiteX42" fmla="*/ 972122 w 1933575"/>
              <a:gd name="connsiteY42" fmla="*/ 1326935 h 1590675"/>
              <a:gd name="connsiteX43" fmla="*/ 966026 w 1933575"/>
              <a:gd name="connsiteY43" fmla="*/ 1323696 h 1590675"/>
              <a:gd name="connsiteX44" fmla="*/ 966502 w 1933575"/>
              <a:gd name="connsiteY44" fmla="*/ 1323982 h 1590675"/>
              <a:gd name="connsiteX45" fmla="*/ 918782 w 1933575"/>
              <a:gd name="connsiteY45" fmla="*/ 1353605 h 1590675"/>
              <a:gd name="connsiteX46" fmla="*/ 889635 w 1933575"/>
              <a:gd name="connsiteY46" fmla="*/ 1310171 h 1590675"/>
              <a:gd name="connsiteX47" fmla="*/ 932212 w 1933575"/>
              <a:gd name="connsiteY47" fmla="*/ 1277976 h 1590675"/>
              <a:gd name="connsiteX48" fmla="*/ 931354 w 1933575"/>
              <a:gd name="connsiteY48" fmla="*/ 1278738 h 1590675"/>
              <a:gd name="connsiteX49" fmla="*/ 908209 w 1933575"/>
              <a:gd name="connsiteY49" fmla="*/ 1234161 h 1590675"/>
              <a:gd name="connsiteX50" fmla="*/ 855059 w 1933575"/>
              <a:gd name="connsiteY50" fmla="*/ 1254164 h 1590675"/>
              <a:gd name="connsiteX51" fmla="*/ 834390 w 1933575"/>
              <a:gd name="connsiteY51" fmla="*/ 1217873 h 1590675"/>
              <a:gd name="connsiteX52" fmla="*/ 865251 w 1933575"/>
              <a:gd name="connsiteY52" fmla="*/ 1189775 h 1590675"/>
              <a:gd name="connsiteX53" fmla="*/ 839629 w 1933575"/>
              <a:gd name="connsiteY53" fmla="*/ 1142055 h 1590675"/>
              <a:gd name="connsiteX54" fmla="*/ 787051 w 1933575"/>
              <a:gd name="connsiteY54" fmla="*/ 1167581 h 1590675"/>
              <a:gd name="connsiteX55" fmla="*/ 759143 w 1933575"/>
              <a:gd name="connsiteY55" fmla="*/ 1125576 h 1590675"/>
              <a:gd name="connsiteX56" fmla="*/ 768953 w 1933575"/>
              <a:gd name="connsiteY56" fmla="*/ 1123100 h 1590675"/>
              <a:gd name="connsiteX57" fmla="*/ 800195 w 1933575"/>
              <a:gd name="connsiteY57" fmla="*/ 1084428 h 1590675"/>
              <a:gd name="connsiteX58" fmla="*/ 768953 w 1933575"/>
              <a:gd name="connsiteY58" fmla="*/ 1047186 h 1590675"/>
              <a:gd name="connsiteX59" fmla="*/ 725615 w 1933575"/>
              <a:gd name="connsiteY59" fmla="*/ 1068998 h 1590675"/>
              <a:gd name="connsiteX60" fmla="*/ 719233 w 1933575"/>
              <a:gd name="connsiteY60" fmla="*/ 1076999 h 1590675"/>
              <a:gd name="connsiteX61" fmla="*/ 695992 w 1933575"/>
              <a:gd name="connsiteY61" fmla="*/ 1034327 h 1590675"/>
              <a:gd name="connsiteX62" fmla="*/ 643319 w 1933575"/>
              <a:gd name="connsiteY62" fmla="*/ 1057187 h 1590675"/>
              <a:gd name="connsiteX63" fmla="*/ 634556 w 1933575"/>
              <a:gd name="connsiteY63" fmla="*/ 1034803 h 1590675"/>
              <a:gd name="connsiteX64" fmla="*/ 615410 w 1933575"/>
              <a:gd name="connsiteY64" fmla="*/ 1016801 h 1590675"/>
              <a:gd name="connsiteX65" fmla="*/ 625031 w 1933575"/>
              <a:gd name="connsiteY65" fmla="*/ 1014515 h 1590675"/>
              <a:gd name="connsiteX66" fmla="*/ 654844 w 1933575"/>
              <a:gd name="connsiteY66" fmla="*/ 976415 h 1590675"/>
              <a:gd name="connsiteX67" fmla="*/ 623697 w 1933575"/>
              <a:gd name="connsiteY67" fmla="*/ 939363 h 1590675"/>
              <a:gd name="connsiteX68" fmla="*/ 580644 w 1933575"/>
              <a:gd name="connsiteY68" fmla="*/ 961365 h 1590675"/>
              <a:gd name="connsiteX69" fmla="*/ 575215 w 1933575"/>
              <a:gd name="connsiteY69" fmla="*/ 969747 h 1590675"/>
              <a:gd name="connsiteX70" fmla="*/ 549688 w 1933575"/>
              <a:gd name="connsiteY70" fmla="*/ 926694 h 1590675"/>
              <a:gd name="connsiteX71" fmla="*/ 518446 w 1933575"/>
              <a:gd name="connsiteY71" fmla="*/ 928885 h 1590675"/>
              <a:gd name="connsiteX72" fmla="*/ 496157 w 1933575"/>
              <a:gd name="connsiteY72" fmla="*/ 943172 h 1590675"/>
              <a:gd name="connsiteX73" fmla="*/ 467963 w 1933575"/>
              <a:gd name="connsiteY73" fmla="*/ 911073 h 1590675"/>
              <a:gd name="connsiteX74" fmla="*/ 420338 w 1933575"/>
              <a:gd name="connsiteY74" fmla="*/ 930885 h 1590675"/>
              <a:gd name="connsiteX75" fmla="*/ 383667 w 1933575"/>
              <a:gd name="connsiteY75" fmla="*/ 895071 h 1590675"/>
              <a:gd name="connsiteX76" fmla="*/ 343281 w 1933575"/>
              <a:gd name="connsiteY76" fmla="*/ 918788 h 1590675"/>
              <a:gd name="connsiteX77" fmla="*/ 321278 w 1933575"/>
              <a:gd name="connsiteY77" fmla="*/ 882117 h 1590675"/>
              <a:gd name="connsiteX78" fmla="*/ 353092 w 1933575"/>
              <a:gd name="connsiteY78" fmla="*/ 841255 h 1590675"/>
              <a:gd name="connsiteX79" fmla="*/ 324517 w 1933575"/>
              <a:gd name="connsiteY79" fmla="*/ 806394 h 1590675"/>
              <a:gd name="connsiteX80" fmla="*/ 282131 w 1933575"/>
              <a:gd name="connsiteY80" fmla="*/ 824110 h 1590675"/>
              <a:gd name="connsiteX81" fmla="*/ 278892 w 1933575"/>
              <a:gd name="connsiteY81" fmla="*/ 855257 h 1590675"/>
              <a:gd name="connsiteX82" fmla="*/ 294227 w 1933575"/>
              <a:gd name="connsiteY82" fmla="*/ 877641 h 1590675"/>
              <a:gd name="connsiteX83" fmla="*/ 262890 w 1933575"/>
              <a:gd name="connsiteY83" fmla="*/ 902310 h 1590675"/>
              <a:gd name="connsiteX84" fmla="*/ 241078 w 1933575"/>
              <a:gd name="connsiteY84" fmla="*/ 867830 h 1590675"/>
              <a:gd name="connsiteX85" fmla="*/ 273368 w 1933575"/>
              <a:gd name="connsiteY85" fmla="*/ 826968 h 1590675"/>
              <a:gd name="connsiteX86" fmla="*/ 243269 w 1933575"/>
              <a:gd name="connsiteY86" fmla="*/ 792011 h 1590675"/>
              <a:gd name="connsiteX87" fmla="*/ 200692 w 1933575"/>
              <a:gd name="connsiteY87" fmla="*/ 812680 h 1590675"/>
              <a:gd name="connsiteX88" fmla="*/ 215741 w 1933575"/>
              <a:gd name="connsiteY88" fmla="*/ 862972 h 1590675"/>
              <a:gd name="connsiteX89" fmla="*/ 181261 w 1933575"/>
              <a:gd name="connsiteY89" fmla="*/ 890213 h 1590675"/>
              <a:gd name="connsiteX90" fmla="*/ 146304 w 1933575"/>
              <a:gd name="connsiteY90" fmla="*/ 855543 h 1590675"/>
              <a:gd name="connsiteX91" fmla="*/ 102108 w 1933575"/>
              <a:gd name="connsiteY91" fmla="*/ 884784 h 1590675"/>
              <a:gd name="connsiteX92" fmla="*/ 68866 w 1933575"/>
              <a:gd name="connsiteY92" fmla="*/ 842017 h 1590675"/>
              <a:gd name="connsiteX93" fmla="*/ 22765 w 1933575"/>
              <a:gd name="connsiteY93" fmla="*/ 870592 h 1590675"/>
              <a:gd name="connsiteX94" fmla="*/ 20955 w 1933575"/>
              <a:gd name="connsiteY94" fmla="*/ 860305 h 1590675"/>
              <a:gd name="connsiteX95" fmla="*/ 95 w 1933575"/>
              <a:gd name="connsiteY95" fmla="*/ 831635 h 1590675"/>
              <a:gd name="connsiteX96" fmla="*/ 95 w 1933575"/>
              <a:gd name="connsiteY96" fmla="*/ 901548 h 1590675"/>
              <a:gd name="connsiteX97" fmla="*/ 19336 w 1933575"/>
              <a:gd name="connsiteY97" fmla="*/ 880403 h 1590675"/>
              <a:gd name="connsiteX98" fmla="*/ 38767 w 1933575"/>
              <a:gd name="connsiteY98" fmla="*/ 915931 h 1590675"/>
              <a:gd name="connsiteX99" fmla="*/ 9716 w 1933575"/>
              <a:gd name="connsiteY99" fmla="*/ 937934 h 1590675"/>
              <a:gd name="connsiteX100" fmla="*/ 95 w 1933575"/>
              <a:gd name="connsiteY100" fmla="*/ 925266 h 1590675"/>
              <a:gd name="connsiteX101" fmla="*/ 95 w 1933575"/>
              <a:gd name="connsiteY101" fmla="*/ 969938 h 1590675"/>
              <a:gd name="connsiteX102" fmla="*/ 6382 w 1933575"/>
              <a:gd name="connsiteY102" fmla="*/ 964889 h 1590675"/>
              <a:gd name="connsiteX103" fmla="*/ 25146 w 1933575"/>
              <a:gd name="connsiteY103" fmla="*/ 994036 h 1590675"/>
              <a:gd name="connsiteX104" fmla="*/ 95 w 1933575"/>
              <a:gd name="connsiteY104" fmla="*/ 1011371 h 1590675"/>
              <a:gd name="connsiteX105" fmla="*/ 95 w 1933575"/>
              <a:gd name="connsiteY105" fmla="*/ 1059568 h 1590675"/>
              <a:gd name="connsiteX106" fmla="*/ 9239 w 1933575"/>
              <a:gd name="connsiteY106" fmla="*/ 1073475 h 1590675"/>
              <a:gd name="connsiteX107" fmla="*/ 95 w 1933575"/>
              <a:gd name="connsiteY107" fmla="*/ 1079189 h 1590675"/>
              <a:gd name="connsiteX108" fmla="*/ 95 w 1933575"/>
              <a:gd name="connsiteY108" fmla="*/ 1398277 h 1590675"/>
              <a:gd name="connsiteX109" fmla="*/ 14478 w 1933575"/>
              <a:gd name="connsiteY109" fmla="*/ 1387895 h 1590675"/>
              <a:gd name="connsiteX110" fmla="*/ 24765 w 1933575"/>
              <a:gd name="connsiteY110" fmla="*/ 1403421 h 1590675"/>
              <a:gd name="connsiteX111" fmla="*/ 9906 w 1933575"/>
              <a:gd name="connsiteY111" fmla="*/ 1413708 h 1590675"/>
              <a:gd name="connsiteX112" fmla="*/ 95 w 1933575"/>
              <a:gd name="connsiteY112" fmla="*/ 1400658 h 1590675"/>
              <a:gd name="connsiteX113" fmla="*/ 87821 w 1933575"/>
              <a:gd name="connsiteY113" fmla="*/ 1424090 h 1590675"/>
              <a:gd name="connsiteX114" fmla="*/ 79439 w 1933575"/>
              <a:gd name="connsiteY114" fmla="*/ 1413612 h 1590675"/>
              <a:gd name="connsiteX115" fmla="*/ 91821 w 1933575"/>
              <a:gd name="connsiteY115" fmla="*/ 1404183 h 1590675"/>
              <a:gd name="connsiteX116" fmla="*/ 99536 w 1933575"/>
              <a:gd name="connsiteY116" fmla="*/ 1415803 h 1590675"/>
              <a:gd name="connsiteX117" fmla="*/ 87821 w 1933575"/>
              <a:gd name="connsiteY117" fmla="*/ 1424090 h 1590675"/>
              <a:gd name="connsiteX118" fmla="*/ 102680 w 1933575"/>
              <a:gd name="connsiteY118" fmla="*/ 1348461 h 1590675"/>
              <a:gd name="connsiteX119" fmla="*/ 90392 w 1933575"/>
              <a:gd name="connsiteY119" fmla="*/ 1332840 h 1590675"/>
              <a:gd name="connsiteX120" fmla="*/ 105728 w 1933575"/>
              <a:gd name="connsiteY120" fmla="*/ 1320744 h 1590675"/>
              <a:gd name="connsiteX121" fmla="*/ 117634 w 1933575"/>
              <a:gd name="connsiteY121" fmla="*/ 1338746 h 1590675"/>
              <a:gd name="connsiteX122" fmla="*/ 102680 w 1933575"/>
              <a:gd name="connsiteY122" fmla="*/ 1348461 h 1590675"/>
              <a:gd name="connsiteX123" fmla="*/ 114586 w 1933575"/>
              <a:gd name="connsiteY123" fmla="*/ 1272547 h 1590675"/>
              <a:gd name="connsiteX124" fmla="*/ 100394 w 1933575"/>
              <a:gd name="connsiteY124" fmla="*/ 1253497 h 1590675"/>
              <a:gd name="connsiteX125" fmla="*/ 120396 w 1933575"/>
              <a:gd name="connsiteY125" fmla="*/ 1238638 h 1590675"/>
              <a:gd name="connsiteX126" fmla="*/ 134207 w 1933575"/>
              <a:gd name="connsiteY126" fmla="*/ 1259403 h 1590675"/>
              <a:gd name="connsiteX127" fmla="*/ 114586 w 1933575"/>
              <a:gd name="connsiteY127" fmla="*/ 1272547 h 1590675"/>
              <a:gd name="connsiteX128" fmla="*/ 128397 w 1933575"/>
              <a:gd name="connsiteY128" fmla="*/ 1195490 h 1590675"/>
              <a:gd name="connsiteX129" fmla="*/ 112109 w 1933575"/>
              <a:gd name="connsiteY129" fmla="*/ 1173487 h 1590675"/>
              <a:gd name="connsiteX130" fmla="*/ 134969 w 1933575"/>
              <a:gd name="connsiteY130" fmla="*/ 1156914 h 1590675"/>
              <a:gd name="connsiteX131" fmla="*/ 151067 w 1933575"/>
              <a:gd name="connsiteY131" fmla="*/ 1180250 h 1590675"/>
              <a:gd name="connsiteX132" fmla="*/ 128397 w 1933575"/>
              <a:gd name="connsiteY132" fmla="*/ 1195490 h 1590675"/>
              <a:gd name="connsiteX133" fmla="*/ 166688 w 1933575"/>
              <a:gd name="connsiteY133" fmla="*/ 1438758 h 1590675"/>
              <a:gd name="connsiteX134" fmla="*/ 158210 w 1933575"/>
              <a:gd name="connsiteY134" fmla="*/ 1427043 h 1590675"/>
              <a:gd name="connsiteX135" fmla="*/ 171545 w 1933575"/>
              <a:gd name="connsiteY135" fmla="*/ 1416184 h 1590675"/>
              <a:gd name="connsiteX136" fmla="*/ 180975 w 1933575"/>
              <a:gd name="connsiteY136" fmla="*/ 1428947 h 1590675"/>
              <a:gd name="connsiteX137" fmla="*/ 166688 w 1933575"/>
              <a:gd name="connsiteY137" fmla="*/ 1438758 h 1590675"/>
              <a:gd name="connsiteX138" fmla="*/ 179927 w 1933575"/>
              <a:gd name="connsiteY138" fmla="*/ 1362272 h 1590675"/>
              <a:gd name="connsiteX139" fmla="*/ 168212 w 1933575"/>
              <a:gd name="connsiteY139" fmla="*/ 1348080 h 1590675"/>
              <a:gd name="connsiteX140" fmla="*/ 185642 w 1933575"/>
              <a:gd name="connsiteY140" fmla="*/ 1335126 h 1590675"/>
              <a:gd name="connsiteX141" fmla="*/ 195358 w 1933575"/>
              <a:gd name="connsiteY141" fmla="*/ 1350652 h 1590675"/>
              <a:gd name="connsiteX142" fmla="*/ 179927 w 1933575"/>
              <a:gd name="connsiteY142" fmla="*/ 1362272 h 1590675"/>
              <a:gd name="connsiteX143" fmla="*/ 194310 w 1933575"/>
              <a:gd name="connsiteY143" fmla="*/ 1286739 h 1590675"/>
              <a:gd name="connsiteX144" fmla="*/ 180499 w 1933575"/>
              <a:gd name="connsiteY144" fmla="*/ 1267785 h 1590675"/>
              <a:gd name="connsiteX145" fmla="*/ 199930 w 1933575"/>
              <a:gd name="connsiteY145" fmla="*/ 1253021 h 1590675"/>
              <a:gd name="connsiteX146" fmla="*/ 213551 w 1933575"/>
              <a:gd name="connsiteY146" fmla="*/ 1273500 h 1590675"/>
              <a:gd name="connsiteX147" fmla="*/ 194310 w 1933575"/>
              <a:gd name="connsiteY147" fmla="*/ 1286739 h 1590675"/>
              <a:gd name="connsiteX148" fmla="*/ 192310 w 1933575"/>
              <a:gd name="connsiteY148" fmla="*/ 1187870 h 1590675"/>
              <a:gd name="connsiteX149" fmla="*/ 214789 w 1933575"/>
              <a:gd name="connsiteY149" fmla="*/ 1171201 h 1590675"/>
              <a:gd name="connsiteX150" fmla="*/ 230600 w 1933575"/>
              <a:gd name="connsiteY150" fmla="*/ 1194442 h 1590675"/>
              <a:gd name="connsiteX151" fmla="*/ 207931 w 1933575"/>
              <a:gd name="connsiteY151" fmla="*/ 1209492 h 1590675"/>
              <a:gd name="connsiteX152" fmla="*/ 192310 w 1933575"/>
              <a:gd name="connsiteY152" fmla="*/ 1187870 h 1590675"/>
              <a:gd name="connsiteX153" fmla="*/ 233077 w 1933575"/>
              <a:gd name="connsiteY153" fmla="*/ 1530484 h 1590675"/>
              <a:gd name="connsiteX154" fmla="*/ 223933 w 1933575"/>
              <a:gd name="connsiteY154" fmla="*/ 1518673 h 1590675"/>
              <a:gd name="connsiteX155" fmla="*/ 236125 w 1933575"/>
              <a:gd name="connsiteY155" fmla="*/ 1510672 h 1590675"/>
              <a:gd name="connsiteX156" fmla="*/ 244126 w 1933575"/>
              <a:gd name="connsiteY156" fmla="*/ 1522293 h 1590675"/>
              <a:gd name="connsiteX157" fmla="*/ 233077 w 1933575"/>
              <a:gd name="connsiteY157" fmla="*/ 1530484 h 1590675"/>
              <a:gd name="connsiteX158" fmla="*/ 246317 w 1933575"/>
              <a:gd name="connsiteY158" fmla="*/ 1452855 h 1590675"/>
              <a:gd name="connsiteX159" fmla="*/ 235934 w 1933575"/>
              <a:gd name="connsiteY159" fmla="*/ 1439139 h 1590675"/>
              <a:gd name="connsiteX160" fmla="*/ 250508 w 1933575"/>
              <a:gd name="connsiteY160" fmla="*/ 1428471 h 1590675"/>
              <a:gd name="connsiteX161" fmla="*/ 260985 w 1933575"/>
              <a:gd name="connsiteY161" fmla="*/ 1443045 h 1590675"/>
              <a:gd name="connsiteX162" fmla="*/ 246317 w 1933575"/>
              <a:gd name="connsiteY162" fmla="*/ 1452855 h 1590675"/>
              <a:gd name="connsiteX163" fmla="*/ 260033 w 1933575"/>
              <a:gd name="connsiteY163" fmla="*/ 1375798 h 1590675"/>
              <a:gd name="connsiteX164" fmla="*/ 250031 w 1933575"/>
              <a:gd name="connsiteY164" fmla="*/ 1361130 h 1590675"/>
              <a:gd name="connsiteX165" fmla="*/ 265081 w 1933575"/>
              <a:gd name="connsiteY165" fmla="*/ 1349223 h 1590675"/>
              <a:gd name="connsiteX166" fmla="*/ 275558 w 1933575"/>
              <a:gd name="connsiteY166" fmla="*/ 1365130 h 1590675"/>
              <a:gd name="connsiteX167" fmla="*/ 260033 w 1933575"/>
              <a:gd name="connsiteY167" fmla="*/ 1375798 h 1590675"/>
              <a:gd name="connsiteX168" fmla="*/ 273844 w 1933575"/>
              <a:gd name="connsiteY168" fmla="*/ 1301122 h 1590675"/>
              <a:gd name="connsiteX169" fmla="*/ 260128 w 1933575"/>
              <a:gd name="connsiteY169" fmla="*/ 1282072 h 1590675"/>
              <a:gd name="connsiteX170" fmla="*/ 279845 w 1933575"/>
              <a:gd name="connsiteY170" fmla="*/ 1267499 h 1590675"/>
              <a:gd name="connsiteX171" fmla="*/ 293751 w 1933575"/>
              <a:gd name="connsiteY171" fmla="*/ 1288073 h 1590675"/>
              <a:gd name="connsiteX172" fmla="*/ 273844 w 1933575"/>
              <a:gd name="connsiteY172" fmla="*/ 1301122 h 1590675"/>
              <a:gd name="connsiteX173" fmla="*/ 272129 w 1933575"/>
              <a:gd name="connsiteY173" fmla="*/ 1201967 h 1590675"/>
              <a:gd name="connsiteX174" fmla="*/ 294132 w 1933575"/>
              <a:gd name="connsiteY174" fmla="*/ 1185489 h 1590675"/>
              <a:gd name="connsiteX175" fmla="*/ 310325 w 1933575"/>
              <a:gd name="connsiteY175" fmla="*/ 1208730 h 1590675"/>
              <a:gd name="connsiteX176" fmla="*/ 287655 w 1933575"/>
              <a:gd name="connsiteY176" fmla="*/ 1223684 h 1590675"/>
              <a:gd name="connsiteX177" fmla="*/ 272129 w 1933575"/>
              <a:gd name="connsiteY177" fmla="*/ 1201967 h 1590675"/>
              <a:gd name="connsiteX178" fmla="*/ 312325 w 1933575"/>
              <a:gd name="connsiteY178" fmla="*/ 1545724 h 1590675"/>
              <a:gd name="connsiteX179" fmla="*/ 303467 w 1933575"/>
              <a:gd name="connsiteY179" fmla="*/ 1533532 h 1590675"/>
              <a:gd name="connsiteX180" fmla="*/ 315944 w 1933575"/>
              <a:gd name="connsiteY180" fmla="*/ 1523817 h 1590675"/>
              <a:gd name="connsiteX181" fmla="*/ 324612 w 1933575"/>
              <a:gd name="connsiteY181" fmla="*/ 1536294 h 1590675"/>
              <a:gd name="connsiteX182" fmla="*/ 312325 w 1933575"/>
              <a:gd name="connsiteY182" fmla="*/ 1545724 h 1590675"/>
              <a:gd name="connsiteX183" fmla="*/ 326231 w 1933575"/>
              <a:gd name="connsiteY183" fmla="*/ 1467524 h 1590675"/>
              <a:gd name="connsiteX184" fmla="*/ 315468 w 1933575"/>
              <a:gd name="connsiteY184" fmla="*/ 1453331 h 1590675"/>
              <a:gd name="connsiteX185" fmla="*/ 330232 w 1933575"/>
              <a:gd name="connsiteY185" fmla="*/ 1441997 h 1590675"/>
              <a:gd name="connsiteX186" fmla="*/ 341090 w 1933575"/>
              <a:gd name="connsiteY186" fmla="*/ 1457999 h 1590675"/>
              <a:gd name="connsiteX187" fmla="*/ 326231 w 1933575"/>
              <a:gd name="connsiteY187" fmla="*/ 1467524 h 1590675"/>
              <a:gd name="connsiteX188" fmla="*/ 339471 w 1933575"/>
              <a:gd name="connsiteY188" fmla="*/ 1390467 h 1590675"/>
              <a:gd name="connsiteX189" fmla="*/ 329184 w 1933575"/>
              <a:gd name="connsiteY189" fmla="*/ 1375227 h 1590675"/>
              <a:gd name="connsiteX190" fmla="*/ 345758 w 1933575"/>
              <a:gd name="connsiteY190" fmla="*/ 1361892 h 1590675"/>
              <a:gd name="connsiteX191" fmla="*/ 357569 w 1933575"/>
              <a:gd name="connsiteY191" fmla="*/ 1378275 h 1590675"/>
              <a:gd name="connsiteX192" fmla="*/ 339471 w 1933575"/>
              <a:gd name="connsiteY192" fmla="*/ 1390467 h 1590675"/>
              <a:gd name="connsiteX193" fmla="*/ 352901 w 1933575"/>
              <a:gd name="connsiteY193" fmla="*/ 1314267 h 1590675"/>
              <a:gd name="connsiteX194" fmla="*/ 339090 w 1933575"/>
              <a:gd name="connsiteY194" fmla="*/ 1296455 h 1590675"/>
              <a:gd name="connsiteX195" fmla="*/ 359474 w 1933575"/>
              <a:gd name="connsiteY195" fmla="*/ 1281215 h 1590675"/>
              <a:gd name="connsiteX196" fmla="*/ 372047 w 1933575"/>
              <a:gd name="connsiteY196" fmla="*/ 1299979 h 1590675"/>
              <a:gd name="connsiteX197" fmla="*/ 352901 w 1933575"/>
              <a:gd name="connsiteY197" fmla="*/ 1314267 h 1590675"/>
              <a:gd name="connsiteX198" fmla="*/ 351473 w 1933575"/>
              <a:gd name="connsiteY198" fmla="*/ 1216350 h 1590675"/>
              <a:gd name="connsiteX199" fmla="*/ 374047 w 1933575"/>
              <a:gd name="connsiteY199" fmla="*/ 1199490 h 1590675"/>
              <a:gd name="connsiteX200" fmla="*/ 390430 w 1933575"/>
              <a:gd name="connsiteY200" fmla="*/ 1223303 h 1590675"/>
              <a:gd name="connsiteX201" fmla="*/ 367284 w 1933575"/>
              <a:gd name="connsiteY201" fmla="*/ 1238638 h 1590675"/>
              <a:gd name="connsiteX202" fmla="*/ 351473 w 1933575"/>
              <a:gd name="connsiteY202" fmla="*/ 1216350 h 1590675"/>
              <a:gd name="connsiteX203" fmla="*/ 391859 w 1933575"/>
              <a:gd name="connsiteY203" fmla="*/ 1560583 h 1590675"/>
              <a:gd name="connsiteX204" fmla="*/ 382143 w 1933575"/>
              <a:gd name="connsiteY204" fmla="*/ 1547248 h 1590675"/>
              <a:gd name="connsiteX205" fmla="*/ 395478 w 1933575"/>
              <a:gd name="connsiteY205" fmla="*/ 1537247 h 1590675"/>
              <a:gd name="connsiteX206" fmla="*/ 405575 w 1933575"/>
              <a:gd name="connsiteY206" fmla="*/ 1551153 h 1590675"/>
              <a:gd name="connsiteX207" fmla="*/ 391859 w 1933575"/>
              <a:gd name="connsiteY207" fmla="*/ 1560583 h 1590675"/>
              <a:gd name="connsiteX208" fmla="*/ 405575 w 1933575"/>
              <a:gd name="connsiteY208" fmla="*/ 1482954 h 1590675"/>
              <a:gd name="connsiteX209" fmla="*/ 394240 w 1933575"/>
              <a:gd name="connsiteY209" fmla="*/ 1467619 h 1590675"/>
              <a:gd name="connsiteX210" fmla="*/ 410147 w 1933575"/>
              <a:gd name="connsiteY210" fmla="*/ 1455522 h 1590675"/>
              <a:gd name="connsiteX211" fmla="*/ 421481 w 1933575"/>
              <a:gd name="connsiteY211" fmla="*/ 1472286 h 1590675"/>
              <a:gd name="connsiteX212" fmla="*/ 405575 w 1933575"/>
              <a:gd name="connsiteY212" fmla="*/ 1482954 h 1590675"/>
              <a:gd name="connsiteX213" fmla="*/ 419386 w 1933575"/>
              <a:gd name="connsiteY213" fmla="*/ 1405230 h 1590675"/>
              <a:gd name="connsiteX214" fmla="*/ 406241 w 1933575"/>
              <a:gd name="connsiteY214" fmla="*/ 1387323 h 1590675"/>
              <a:gd name="connsiteX215" fmla="*/ 424625 w 1933575"/>
              <a:gd name="connsiteY215" fmla="*/ 1373512 h 1590675"/>
              <a:gd name="connsiteX216" fmla="*/ 437769 w 1933575"/>
              <a:gd name="connsiteY216" fmla="*/ 1392848 h 1590675"/>
              <a:gd name="connsiteX217" fmla="*/ 419386 w 1933575"/>
              <a:gd name="connsiteY217" fmla="*/ 1405230 h 1590675"/>
              <a:gd name="connsiteX218" fmla="*/ 432816 w 1933575"/>
              <a:gd name="connsiteY218" fmla="*/ 1328554 h 1590675"/>
              <a:gd name="connsiteX219" fmla="*/ 420243 w 1933575"/>
              <a:gd name="connsiteY219" fmla="*/ 1309314 h 1590675"/>
              <a:gd name="connsiteX220" fmla="*/ 439103 w 1933575"/>
              <a:gd name="connsiteY220" fmla="*/ 1294645 h 1590675"/>
              <a:gd name="connsiteX221" fmla="*/ 452342 w 1933575"/>
              <a:gd name="connsiteY221" fmla="*/ 1314457 h 1590675"/>
              <a:gd name="connsiteX222" fmla="*/ 432816 w 1933575"/>
              <a:gd name="connsiteY222" fmla="*/ 1328554 h 1590675"/>
              <a:gd name="connsiteX223" fmla="*/ 430339 w 1933575"/>
              <a:gd name="connsiteY223" fmla="*/ 1230256 h 1590675"/>
              <a:gd name="connsiteX224" fmla="*/ 453771 w 1933575"/>
              <a:gd name="connsiteY224" fmla="*/ 1213302 h 1590675"/>
              <a:gd name="connsiteX225" fmla="*/ 470726 w 1933575"/>
              <a:gd name="connsiteY225" fmla="*/ 1237400 h 1590675"/>
              <a:gd name="connsiteX226" fmla="*/ 446627 w 1933575"/>
              <a:gd name="connsiteY226" fmla="*/ 1253592 h 1590675"/>
              <a:gd name="connsiteX227" fmla="*/ 430339 w 1933575"/>
              <a:gd name="connsiteY227" fmla="*/ 1230256 h 1590675"/>
              <a:gd name="connsiteX228" fmla="*/ 471583 w 1933575"/>
              <a:gd name="connsiteY228" fmla="*/ 1576109 h 1590675"/>
              <a:gd name="connsiteX229" fmla="*/ 460439 w 1933575"/>
              <a:gd name="connsiteY229" fmla="*/ 1561345 h 1590675"/>
              <a:gd name="connsiteX230" fmla="*/ 475679 w 1933575"/>
              <a:gd name="connsiteY230" fmla="*/ 1550201 h 1590675"/>
              <a:gd name="connsiteX231" fmla="*/ 486347 w 1933575"/>
              <a:gd name="connsiteY231" fmla="*/ 1565917 h 1590675"/>
              <a:gd name="connsiteX232" fmla="*/ 471583 w 1933575"/>
              <a:gd name="connsiteY232" fmla="*/ 1576109 h 1590675"/>
              <a:gd name="connsiteX233" fmla="*/ 485013 w 1933575"/>
              <a:gd name="connsiteY233" fmla="*/ 1498385 h 1590675"/>
              <a:gd name="connsiteX234" fmla="*/ 472821 w 1933575"/>
              <a:gd name="connsiteY234" fmla="*/ 1481811 h 1590675"/>
              <a:gd name="connsiteX235" fmla="*/ 490061 w 1933575"/>
              <a:gd name="connsiteY235" fmla="*/ 1468762 h 1590675"/>
              <a:gd name="connsiteX236" fmla="*/ 502444 w 1933575"/>
              <a:gd name="connsiteY236" fmla="*/ 1486669 h 1590675"/>
              <a:gd name="connsiteX237" fmla="*/ 485013 w 1933575"/>
              <a:gd name="connsiteY237" fmla="*/ 1498385 h 1590675"/>
              <a:gd name="connsiteX238" fmla="*/ 498729 w 1933575"/>
              <a:gd name="connsiteY238" fmla="*/ 1420566 h 1590675"/>
              <a:gd name="connsiteX239" fmla="*/ 485204 w 1933575"/>
              <a:gd name="connsiteY239" fmla="*/ 1401516 h 1590675"/>
              <a:gd name="connsiteX240" fmla="*/ 504539 w 1933575"/>
              <a:gd name="connsiteY240" fmla="*/ 1386942 h 1590675"/>
              <a:gd name="connsiteX241" fmla="*/ 518636 w 1933575"/>
              <a:gd name="connsiteY241" fmla="*/ 1407516 h 1590675"/>
              <a:gd name="connsiteX242" fmla="*/ 498729 w 1933575"/>
              <a:gd name="connsiteY242" fmla="*/ 1420566 h 1590675"/>
              <a:gd name="connsiteX243" fmla="*/ 512445 w 1933575"/>
              <a:gd name="connsiteY243" fmla="*/ 1343508 h 1590675"/>
              <a:gd name="connsiteX244" fmla="*/ 499110 w 1933575"/>
              <a:gd name="connsiteY244" fmla="*/ 1323411 h 1590675"/>
              <a:gd name="connsiteX245" fmla="*/ 517874 w 1933575"/>
              <a:gd name="connsiteY245" fmla="*/ 1309028 h 1590675"/>
              <a:gd name="connsiteX246" fmla="*/ 533210 w 1933575"/>
              <a:gd name="connsiteY246" fmla="*/ 1328745 h 1590675"/>
              <a:gd name="connsiteX247" fmla="*/ 512445 w 1933575"/>
              <a:gd name="connsiteY247" fmla="*/ 1343508 h 1590675"/>
              <a:gd name="connsiteX248" fmla="*/ 524637 w 1933575"/>
              <a:gd name="connsiteY248" fmla="*/ 1264641 h 1590675"/>
              <a:gd name="connsiteX249" fmla="*/ 508826 w 1933575"/>
              <a:gd name="connsiteY249" fmla="*/ 1244448 h 1590675"/>
              <a:gd name="connsiteX250" fmla="*/ 531971 w 1933575"/>
              <a:gd name="connsiteY250" fmla="*/ 1228542 h 1590675"/>
              <a:gd name="connsiteX251" fmla="*/ 546259 w 1933575"/>
              <a:gd name="connsiteY251" fmla="*/ 1249782 h 1590675"/>
              <a:gd name="connsiteX252" fmla="*/ 524637 w 1933575"/>
              <a:gd name="connsiteY252" fmla="*/ 1264641 h 1590675"/>
              <a:gd name="connsiteX253" fmla="*/ 519779 w 1933575"/>
              <a:gd name="connsiteY253" fmla="*/ 1163962 h 1590675"/>
              <a:gd name="connsiteX254" fmla="*/ 545592 w 1933575"/>
              <a:gd name="connsiteY254" fmla="*/ 1144150 h 1590675"/>
              <a:gd name="connsiteX255" fmla="*/ 564737 w 1933575"/>
              <a:gd name="connsiteY255" fmla="*/ 1173297 h 1590675"/>
              <a:gd name="connsiteX256" fmla="*/ 539401 w 1933575"/>
              <a:gd name="connsiteY256" fmla="*/ 1188537 h 1590675"/>
              <a:gd name="connsiteX257" fmla="*/ 519779 w 1933575"/>
              <a:gd name="connsiteY257" fmla="*/ 1163962 h 1590675"/>
              <a:gd name="connsiteX258" fmla="*/ 564642 w 1933575"/>
              <a:gd name="connsiteY258" fmla="*/ 1514387 h 1590675"/>
              <a:gd name="connsiteX259" fmla="*/ 551117 w 1933575"/>
              <a:gd name="connsiteY259" fmla="*/ 1495432 h 1590675"/>
              <a:gd name="connsiteX260" fmla="*/ 567881 w 1933575"/>
              <a:gd name="connsiteY260" fmla="*/ 1483716 h 1590675"/>
              <a:gd name="connsiteX261" fmla="*/ 581692 w 1933575"/>
              <a:gd name="connsiteY261" fmla="*/ 1501909 h 1590675"/>
              <a:gd name="connsiteX262" fmla="*/ 564642 w 1933575"/>
              <a:gd name="connsiteY262" fmla="*/ 1514387 h 1590675"/>
              <a:gd name="connsiteX263" fmla="*/ 577406 w 1933575"/>
              <a:gd name="connsiteY263" fmla="*/ 1434091 h 1590675"/>
              <a:gd name="connsiteX264" fmla="*/ 563118 w 1933575"/>
              <a:gd name="connsiteY264" fmla="*/ 1415422 h 1590675"/>
              <a:gd name="connsiteX265" fmla="*/ 582454 w 1933575"/>
              <a:gd name="connsiteY265" fmla="*/ 1402182 h 1590675"/>
              <a:gd name="connsiteX266" fmla="*/ 597408 w 1933575"/>
              <a:gd name="connsiteY266" fmla="*/ 1421994 h 1590675"/>
              <a:gd name="connsiteX267" fmla="*/ 577406 w 1933575"/>
              <a:gd name="connsiteY267" fmla="*/ 1434091 h 1590675"/>
              <a:gd name="connsiteX268" fmla="*/ 591217 w 1933575"/>
              <a:gd name="connsiteY268" fmla="*/ 1356558 h 1590675"/>
              <a:gd name="connsiteX269" fmla="*/ 574548 w 1933575"/>
              <a:gd name="connsiteY269" fmla="*/ 1334745 h 1590675"/>
              <a:gd name="connsiteX270" fmla="*/ 595979 w 1933575"/>
              <a:gd name="connsiteY270" fmla="*/ 1318553 h 1590675"/>
              <a:gd name="connsiteX271" fmla="*/ 613220 w 1933575"/>
              <a:gd name="connsiteY271" fmla="*/ 1343127 h 1590675"/>
              <a:gd name="connsiteX272" fmla="*/ 591217 w 1933575"/>
              <a:gd name="connsiteY272" fmla="*/ 1356558 h 1590675"/>
              <a:gd name="connsiteX273" fmla="*/ 602742 w 1933575"/>
              <a:gd name="connsiteY273" fmla="*/ 1281405 h 1590675"/>
              <a:gd name="connsiteX274" fmla="*/ 587121 w 1933575"/>
              <a:gd name="connsiteY274" fmla="*/ 1257593 h 1590675"/>
              <a:gd name="connsiteX275" fmla="*/ 610838 w 1933575"/>
              <a:gd name="connsiteY275" fmla="*/ 1239019 h 1590675"/>
              <a:gd name="connsiteX276" fmla="*/ 626269 w 1933575"/>
              <a:gd name="connsiteY276" fmla="*/ 1264451 h 1590675"/>
              <a:gd name="connsiteX277" fmla="*/ 602742 w 1933575"/>
              <a:gd name="connsiteY277" fmla="*/ 1281405 h 1590675"/>
              <a:gd name="connsiteX278" fmla="*/ 596932 w 1933575"/>
              <a:gd name="connsiteY278" fmla="*/ 1178630 h 1590675"/>
              <a:gd name="connsiteX279" fmla="*/ 625316 w 1933575"/>
              <a:gd name="connsiteY279" fmla="*/ 1157199 h 1590675"/>
              <a:gd name="connsiteX280" fmla="*/ 645128 w 1933575"/>
              <a:gd name="connsiteY280" fmla="*/ 1187394 h 1590675"/>
              <a:gd name="connsiteX281" fmla="*/ 616649 w 1933575"/>
              <a:gd name="connsiteY281" fmla="*/ 1205872 h 1590675"/>
              <a:gd name="connsiteX282" fmla="*/ 596932 w 1933575"/>
              <a:gd name="connsiteY282" fmla="*/ 1178630 h 1590675"/>
              <a:gd name="connsiteX283" fmla="*/ 642747 w 1933575"/>
              <a:gd name="connsiteY283" fmla="*/ 1528008 h 1590675"/>
              <a:gd name="connsiteX284" fmla="*/ 628174 w 1933575"/>
              <a:gd name="connsiteY284" fmla="*/ 1508767 h 1590675"/>
              <a:gd name="connsiteX285" fmla="*/ 646748 w 1933575"/>
              <a:gd name="connsiteY285" fmla="*/ 1494575 h 1590675"/>
              <a:gd name="connsiteX286" fmla="*/ 662464 w 1933575"/>
              <a:gd name="connsiteY286" fmla="*/ 1515911 h 1590675"/>
              <a:gd name="connsiteX287" fmla="*/ 642747 w 1933575"/>
              <a:gd name="connsiteY287" fmla="*/ 1528008 h 1590675"/>
              <a:gd name="connsiteX288" fmla="*/ 654653 w 1933575"/>
              <a:gd name="connsiteY288" fmla="*/ 1452189 h 1590675"/>
              <a:gd name="connsiteX289" fmla="*/ 639223 w 1933575"/>
              <a:gd name="connsiteY289" fmla="*/ 1429614 h 1590675"/>
              <a:gd name="connsiteX290" fmla="*/ 661321 w 1933575"/>
              <a:gd name="connsiteY290" fmla="*/ 1412946 h 1590675"/>
              <a:gd name="connsiteX291" fmla="*/ 677894 w 1933575"/>
              <a:gd name="connsiteY291" fmla="*/ 1436663 h 1590675"/>
              <a:gd name="connsiteX292" fmla="*/ 654653 w 1933575"/>
              <a:gd name="connsiteY292" fmla="*/ 1452189 h 1590675"/>
              <a:gd name="connsiteX293" fmla="*/ 668274 w 1933575"/>
              <a:gd name="connsiteY293" fmla="*/ 1374179 h 1590675"/>
              <a:gd name="connsiteX294" fmla="*/ 651320 w 1933575"/>
              <a:gd name="connsiteY294" fmla="*/ 1349795 h 1590675"/>
              <a:gd name="connsiteX295" fmla="*/ 675894 w 1933575"/>
              <a:gd name="connsiteY295" fmla="*/ 1331507 h 1590675"/>
              <a:gd name="connsiteX296" fmla="*/ 693992 w 1933575"/>
              <a:gd name="connsiteY296" fmla="*/ 1357224 h 1590675"/>
              <a:gd name="connsiteX297" fmla="*/ 668274 w 1933575"/>
              <a:gd name="connsiteY297" fmla="*/ 1374179 h 1590675"/>
              <a:gd name="connsiteX298" fmla="*/ 720090 w 1933575"/>
              <a:gd name="connsiteY298" fmla="*/ 1546200 h 1590675"/>
              <a:gd name="connsiteX299" fmla="*/ 704564 w 1933575"/>
              <a:gd name="connsiteY299" fmla="*/ 1523436 h 1590675"/>
              <a:gd name="connsiteX300" fmla="*/ 726567 w 1933575"/>
              <a:gd name="connsiteY300" fmla="*/ 1507053 h 1590675"/>
              <a:gd name="connsiteX301" fmla="*/ 743331 w 1933575"/>
              <a:gd name="connsiteY301" fmla="*/ 1530389 h 1590675"/>
              <a:gd name="connsiteX302" fmla="*/ 720090 w 1933575"/>
              <a:gd name="connsiteY302" fmla="*/ 1546200 h 1590675"/>
              <a:gd name="connsiteX303" fmla="*/ 733806 w 1933575"/>
              <a:gd name="connsiteY303" fmla="*/ 1467714 h 1590675"/>
              <a:gd name="connsiteX304" fmla="*/ 717042 w 1933575"/>
              <a:gd name="connsiteY304" fmla="*/ 1443616 h 1590675"/>
              <a:gd name="connsiteX305" fmla="*/ 741426 w 1933575"/>
              <a:gd name="connsiteY305" fmla="*/ 1425804 h 1590675"/>
              <a:gd name="connsiteX306" fmla="*/ 759143 w 1933575"/>
              <a:gd name="connsiteY306" fmla="*/ 1451046 h 1590675"/>
              <a:gd name="connsiteX307" fmla="*/ 733806 w 1933575"/>
              <a:gd name="connsiteY307" fmla="*/ 1467714 h 1590675"/>
              <a:gd name="connsiteX308" fmla="*/ 747903 w 1933575"/>
              <a:gd name="connsiteY308" fmla="*/ 1389990 h 1590675"/>
              <a:gd name="connsiteX309" fmla="*/ 729520 w 1933575"/>
              <a:gd name="connsiteY309" fmla="*/ 1363606 h 1590675"/>
              <a:gd name="connsiteX310" fmla="*/ 755999 w 1933575"/>
              <a:gd name="connsiteY310" fmla="*/ 1343794 h 1590675"/>
              <a:gd name="connsiteX311" fmla="*/ 774668 w 1933575"/>
              <a:gd name="connsiteY311" fmla="*/ 1371893 h 1590675"/>
              <a:gd name="connsiteX312" fmla="*/ 747903 w 1933575"/>
              <a:gd name="connsiteY312" fmla="*/ 1389990 h 1590675"/>
              <a:gd name="connsiteX313" fmla="*/ 741236 w 1933575"/>
              <a:gd name="connsiteY313" fmla="*/ 1283882 h 1590675"/>
              <a:gd name="connsiteX314" fmla="*/ 770477 w 1933575"/>
              <a:gd name="connsiteY314" fmla="*/ 1261879 h 1590675"/>
              <a:gd name="connsiteX315" fmla="*/ 791432 w 1933575"/>
              <a:gd name="connsiteY315" fmla="*/ 1293216 h 1590675"/>
              <a:gd name="connsiteX316" fmla="*/ 761429 w 1933575"/>
              <a:gd name="connsiteY316" fmla="*/ 1311885 h 1590675"/>
              <a:gd name="connsiteX317" fmla="*/ 741236 w 1933575"/>
              <a:gd name="connsiteY317" fmla="*/ 1283882 h 1590675"/>
              <a:gd name="connsiteX318" fmla="*/ 799148 w 1933575"/>
              <a:gd name="connsiteY318" fmla="*/ 1562107 h 1590675"/>
              <a:gd name="connsiteX319" fmla="*/ 782288 w 1933575"/>
              <a:gd name="connsiteY319" fmla="*/ 1537628 h 1590675"/>
              <a:gd name="connsiteX320" fmla="*/ 806768 w 1933575"/>
              <a:gd name="connsiteY320" fmla="*/ 1519435 h 1590675"/>
              <a:gd name="connsiteX321" fmla="*/ 824865 w 1933575"/>
              <a:gd name="connsiteY321" fmla="*/ 1545057 h 1590675"/>
              <a:gd name="connsiteX322" fmla="*/ 799148 w 1933575"/>
              <a:gd name="connsiteY322" fmla="*/ 1562107 h 1590675"/>
              <a:gd name="connsiteX323" fmla="*/ 813245 w 1933575"/>
              <a:gd name="connsiteY323" fmla="*/ 1483812 h 1590675"/>
              <a:gd name="connsiteX324" fmla="*/ 795052 w 1933575"/>
              <a:gd name="connsiteY324" fmla="*/ 1457522 h 1590675"/>
              <a:gd name="connsiteX325" fmla="*/ 821341 w 1933575"/>
              <a:gd name="connsiteY325" fmla="*/ 1437711 h 1590675"/>
              <a:gd name="connsiteX326" fmla="*/ 840486 w 1933575"/>
              <a:gd name="connsiteY326" fmla="*/ 1465809 h 1590675"/>
              <a:gd name="connsiteX327" fmla="*/ 813245 w 1933575"/>
              <a:gd name="connsiteY327" fmla="*/ 1483812 h 1590675"/>
              <a:gd name="connsiteX328" fmla="*/ 878396 w 1933575"/>
              <a:gd name="connsiteY328" fmla="*/ 1578014 h 1590675"/>
              <a:gd name="connsiteX329" fmla="*/ 860012 w 1933575"/>
              <a:gd name="connsiteY329" fmla="*/ 1551439 h 1590675"/>
              <a:gd name="connsiteX330" fmla="*/ 886777 w 1933575"/>
              <a:gd name="connsiteY330" fmla="*/ 1531055 h 1590675"/>
              <a:gd name="connsiteX331" fmla="*/ 906113 w 1933575"/>
              <a:gd name="connsiteY331" fmla="*/ 1559821 h 1590675"/>
              <a:gd name="connsiteX332" fmla="*/ 878396 w 1933575"/>
              <a:gd name="connsiteY332" fmla="*/ 1578014 h 1590675"/>
              <a:gd name="connsiteX333" fmla="*/ 892207 w 1933575"/>
              <a:gd name="connsiteY333" fmla="*/ 1499718 h 1590675"/>
              <a:gd name="connsiteX334" fmla="*/ 872300 w 1933575"/>
              <a:gd name="connsiteY334" fmla="*/ 1471334 h 1590675"/>
              <a:gd name="connsiteX335" fmla="*/ 901446 w 1933575"/>
              <a:gd name="connsiteY335" fmla="*/ 1449998 h 1590675"/>
              <a:gd name="connsiteX336" fmla="*/ 922401 w 1933575"/>
              <a:gd name="connsiteY336" fmla="*/ 1480859 h 1590675"/>
              <a:gd name="connsiteX337" fmla="*/ 892207 w 1933575"/>
              <a:gd name="connsiteY337" fmla="*/ 1499718 h 1590675"/>
              <a:gd name="connsiteX338" fmla="*/ 982885 w 1933575"/>
              <a:gd name="connsiteY338" fmla="*/ 1460856 h 1590675"/>
              <a:gd name="connsiteX339" fmla="*/ 1007650 w 1933575"/>
              <a:gd name="connsiteY339" fmla="*/ 1494098 h 1590675"/>
              <a:gd name="connsiteX340" fmla="*/ 971074 w 1933575"/>
              <a:gd name="connsiteY340" fmla="*/ 1516006 h 1590675"/>
              <a:gd name="connsiteX341" fmla="*/ 949928 w 1933575"/>
              <a:gd name="connsiteY341" fmla="*/ 1485526 h 1590675"/>
              <a:gd name="connsiteX342" fmla="*/ 982885 w 1933575"/>
              <a:gd name="connsiteY342" fmla="*/ 1460856 h 1590675"/>
              <a:gd name="connsiteX343" fmla="*/ 915448 w 1933575"/>
              <a:gd name="connsiteY343" fmla="*/ 1368940 h 1590675"/>
              <a:gd name="connsiteX344" fmla="*/ 938975 w 1933575"/>
              <a:gd name="connsiteY344" fmla="*/ 1401706 h 1590675"/>
              <a:gd name="connsiteX345" fmla="*/ 905827 w 1933575"/>
              <a:gd name="connsiteY345" fmla="*/ 1421709 h 1590675"/>
              <a:gd name="connsiteX346" fmla="*/ 884777 w 1933575"/>
              <a:gd name="connsiteY346" fmla="*/ 1391610 h 1590675"/>
              <a:gd name="connsiteX347" fmla="*/ 915448 w 1933575"/>
              <a:gd name="connsiteY347" fmla="*/ 1368940 h 1590675"/>
              <a:gd name="connsiteX348" fmla="*/ 852011 w 1933575"/>
              <a:gd name="connsiteY348" fmla="*/ 1273404 h 1590675"/>
              <a:gd name="connsiteX349" fmla="*/ 875729 w 1933575"/>
              <a:gd name="connsiteY349" fmla="*/ 1306361 h 1590675"/>
              <a:gd name="connsiteX350" fmla="*/ 840772 w 1933575"/>
              <a:gd name="connsiteY350" fmla="*/ 1327697 h 1590675"/>
              <a:gd name="connsiteX351" fmla="*/ 819150 w 1933575"/>
              <a:gd name="connsiteY351" fmla="*/ 1297693 h 1590675"/>
              <a:gd name="connsiteX352" fmla="*/ 852011 w 1933575"/>
              <a:gd name="connsiteY352" fmla="*/ 1273404 h 1590675"/>
              <a:gd name="connsiteX353" fmla="*/ 835914 w 1933575"/>
              <a:gd name="connsiteY353" fmla="*/ 1356081 h 1590675"/>
              <a:gd name="connsiteX354" fmla="*/ 856679 w 1933575"/>
              <a:gd name="connsiteY354" fmla="*/ 1386752 h 1590675"/>
              <a:gd name="connsiteX355" fmla="*/ 827056 w 1933575"/>
              <a:gd name="connsiteY355" fmla="*/ 1405516 h 1590675"/>
              <a:gd name="connsiteX356" fmla="*/ 807244 w 1933575"/>
              <a:gd name="connsiteY356" fmla="*/ 1377608 h 1590675"/>
              <a:gd name="connsiteX357" fmla="*/ 835914 w 1933575"/>
              <a:gd name="connsiteY357" fmla="*/ 1356081 h 1590675"/>
              <a:gd name="connsiteX358" fmla="*/ 785051 w 1933575"/>
              <a:gd name="connsiteY358" fmla="*/ 1182250 h 1590675"/>
              <a:gd name="connsiteX359" fmla="*/ 804196 w 1933575"/>
              <a:gd name="connsiteY359" fmla="*/ 1214445 h 1590675"/>
              <a:gd name="connsiteX360" fmla="*/ 774859 w 1933575"/>
              <a:gd name="connsiteY360" fmla="*/ 1235590 h 1590675"/>
              <a:gd name="connsiteX361" fmla="*/ 756952 w 1933575"/>
              <a:gd name="connsiteY361" fmla="*/ 1206158 h 1590675"/>
              <a:gd name="connsiteX362" fmla="*/ 785051 w 1933575"/>
              <a:gd name="connsiteY362" fmla="*/ 1182250 h 1590675"/>
              <a:gd name="connsiteX363" fmla="*/ 719328 w 1933575"/>
              <a:gd name="connsiteY363" fmla="*/ 1077189 h 1590675"/>
              <a:gd name="connsiteX364" fmla="*/ 727043 w 1933575"/>
              <a:gd name="connsiteY364" fmla="*/ 1102621 h 1590675"/>
              <a:gd name="connsiteX365" fmla="*/ 747998 w 1933575"/>
              <a:gd name="connsiteY365" fmla="*/ 1124433 h 1590675"/>
              <a:gd name="connsiteX366" fmla="*/ 711041 w 1933575"/>
              <a:gd name="connsiteY366" fmla="*/ 1146436 h 1590675"/>
              <a:gd name="connsiteX367" fmla="*/ 685514 w 1933575"/>
              <a:gd name="connsiteY367" fmla="*/ 1110813 h 1590675"/>
              <a:gd name="connsiteX368" fmla="*/ 719328 w 1933575"/>
              <a:gd name="connsiteY368" fmla="*/ 1077189 h 1590675"/>
              <a:gd name="connsiteX369" fmla="*/ 705802 w 1933575"/>
              <a:gd name="connsiteY369" fmla="*/ 1169677 h 1590675"/>
              <a:gd name="connsiteX370" fmla="*/ 723233 w 1933575"/>
              <a:gd name="connsiteY370" fmla="*/ 1200157 h 1590675"/>
              <a:gd name="connsiteX371" fmla="*/ 695611 w 1933575"/>
              <a:gd name="connsiteY371" fmla="*/ 1220160 h 1590675"/>
              <a:gd name="connsiteX372" fmla="*/ 675227 w 1933575"/>
              <a:gd name="connsiteY372" fmla="*/ 1192823 h 1590675"/>
              <a:gd name="connsiteX373" fmla="*/ 705802 w 1933575"/>
              <a:gd name="connsiteY373" fmla="*/ 1169677 h 1590675"/>
              <a:gd name="connsiteX374" fmla="*/ 691229 w 1933575"/>
              <a:gd name="connsiteY374" fmla="*/ 1251116 h 1590675"/>
              <a:gd name="connsiteX375" fmla="*/ 710184 w 1933575"/>
              <a:gd name="connsiteY375" fmla="*/ 1278072 h 1590675"/>
              <a:gd name="connsiteX376" fmla="*/ 682085 w 1933575"/>
              <a:gd name="connsiteY376" fmla="*/ 1296550 h 1590675"/>
              <a:gd name="connsiteX377" fmla="*/ 665893 w 1933575"/>
              <a:gd name="connsiteY377" fmla="*/ 1271785 h 1590675"/>
              <a:gd name="connsiteX378" fmla="*/ 691229 w 1933575"/>
              <a:gd name="connsiteY378" fmla="*/ 1251116 h 1590675"/>
              <a:gd name="connsiteX379" fmla="*/ 639985 w 1933575"/>
              <a:gd name="connsiteY379" fmla="*/ 1075665 h 1590675"/>
              <a:gd name="connsiteX380" fmla="*/ 662464 w 1933575"/>
              <a:gd name="connsiteY380" fmla="*/ 1108527 h 1590675"/>
              <a:gd name="connsiteX381" fmla="*/ 630079 w 1933575"/>
              <a:gd name="connsiteY381" fmla="*/ 1128910 h 1590675"/>
              <a:gd name="connsiteX382" fmla="*/ 608648 w 1933575"/>
              <a:gd name="connsiteY382" fmla="*/ 1098525 h 1590675"/>
              <a:gd name="connsiteX383" fmla="*/ 639985 w 1933575"/>
              <a:gd name="connsiteY383" fmla="*/ 1075665 h 1590675"/>
              <a:gd name="connsiteX384" fmla="*/ 575215 w 1933575"/>
              <a:gd name="connsiteY384" fmla="*/ 971176 h 1590675"/>
              <a:gd name="connsiteX385" fmla="*/ 606552 w 1933575"/>
              <a:gd name="connsiteY385" fmla="*/ 1015563 h 1590675"/>
              <a:gd name="connsiteX386" fmla="*/ 565880 w 1933575"/>
              <a:gd name="connsiteY386" fmla="*/ 1039089 h 1590675"/>
              <a:gd name="connsiteX387" fmla="*/ 540449 w 1933575"/>
              <a:gd name="connsiteY387" fmla="*/ 1002609 h 1590675"/>
              <a:gd name="connsiteX388" fmla="*/ 575215 w 1933575"/>
              <a:gd name="connsiteY388" fmla="*/ 971176 h 1590675"/>
              <a:gd name="connsiteX389" fmla="*/ 560261 w 1933575"/>
              <a:gd name="connsiteY389" fmla="*/ 1061759 h 1590675"/>
              <a:gd name="connsiteX390" fmla="*/ 581216 w 1933575"/>
              <a:gd name="connsiteY390" fmla="*/ 1094430 h 1590675"/>
              <a:gd name="connsiteX391" fmla="*/ 550926 w 1933575"/>
              <a:gd name="connsiteY391" fmla="*/ 1113098 h 1590675"/>
              <a:gd name="connsiteX392" fmla="*/ 529876 w 1933575"/>
              <a:gd name="connsiteY392" fmla="*/ 1084523 h 1590675"/>
              <a:gd name="connsiteX393" fmla="*/ 560261 w 1933575"/>
              <a:gd name="connsiteY393" fmla="*/ 1061759 h 1590675"/>
              <a:gd name="connsiteX394" fmla="*/ 497014 w 1933575"/>
              <a:gd name="connsiteY394" fmla="*/ 964413 h 1590675"/>
              <a:gd name="connsiteX395" fmla="*/ 521589 w 1933575"/>
              <a:gd name="connsiteY395" fmla="*/ 999751 h 1590675"/>
              <a:gd name="connsiteX396" fmla="*/ 487109 w 1933575"/>
              <a:gd name="connsiteY396" fmla="*/ 1018325 h 1590675"/>
              <a:gd name="connsiteX397" fmla="*/ 464249 w 1933575"/>
              <a:gd name="connsiteY397" fmla="*/ 990321 h 1590675"/>
              <a:gd name="connsiteX398" fmla="*/ 497014 w 1933575"/>
              <a:gd name="connsiteY398" fmla="*/ 964413 h 1590675"/>
              <a:gd name="connsiteX399" fmla="*/ 481298 w 1933575"/>
              <a:gd name="connsiteY399" fmla="*/ 1051662 h 1590675"/>
              <a:gd name="connsiteX400" fmla="*/ 501301 w 1933575"/>
              <a:gd name="connsiteY400" fmla="*/ 1079475 h 1590675"/>
              <a:gd name="connsiteX401" fmla="*/ 473393 w 1933575"/>
              <a:gd name="connsiteY401" fmla="*/ 1096144 h 1590675"/>
              <a:gd name="connsiteX402" fmla="*/ 453104 w 1933575"/>
              <a:gd name="connsiteY402" fmla="*/ 1069950 h 1590675"/>
              <a:gd name="connsiteX403" fmla="*/ 481298 w 1933575"/>
              <a:gd name="connsiteY403" fmla="*/ 1051662 h 1590675"/>
              <a:gd name="connsiteX404" fmla="*/ 466535 w 1933575"/>
              <a:gd name="connsiteY404" fmla="*/ 1133482 h 1590675"/>
              <a:gd name="connsiteX405" fmla="*/ 485204 w 1933575"/>
              <a:gd name="connsiteY405" fmla="*/ 1159009 h 1590675"/>
              <a:gd name="connsiteX406" fmla="*/ 460724 w 1933575"/>
              <a:gd name="connsiteY406" fmla="*/ 1176249 h 1590675"/>
              <a:gd name="connsiteX407" fmla="*/ 442055 w 1933575"/>
              <a:gd name="connsiteY407" fmla="*/ 1150055 h 1590675"/>
              <a:gd name="connsiteX408" fmla="*/ 466535 w 1933575"/>
              <a:gd name="connsiteY408" fmla="*/ 1133482 h 1590675"/>
              <a:gd name="connsiteX409" fmla="*/ 416052 w 1933575"/>
              <a:gd name="connsiteY409" fmla="*/ 956698 h 1590675"/>
              <a:gd name="connsiteX410" fmla="*/ 439007 w 1933575"/>
              <a:gd name="connsiteY410" fmla="*/ 986511 h 1590675"/>
              <a:gd name="connsiteX411" fmla="*/ 408623 w 1933575"/>
              <a:gd name="connsiteY411" fmla="*/ 1007180 h 1590675"/>
              <a:gd name="connsiteX412" fmla="*/ 385953 w 1933575"/>
              <a:gd name="connsiteY412" fmla="*/ 975653 h 1590675"/>
              <a:gd name="connsiteX413" fmla="*/ 416052 w 1933575"/>
              <a:gd name="connsiteY413" fmla="*/ 956698 h 1590675"/>
              <a:gd name="connsiteX414" fmla="*/ 403765 w 1933575"/>
              <a:gd name="connsiteY414" fmla="*/ 1034613 h 1590675"/>
              <a:gd name="connsiteX415" fmla="*/ 423196 w 1933575"/>
              <a:gd name="connsiteY415" fmla="*/ 1064997 h 1590675"/>
              <a:gd name="connsiteX416" fmla="*/ 394716 w 1933575"/>
              <a:gd name="connsiteY416" fmla="*/ 1083762 h 1590675"/>
              <a:gd name="connsiteX417" fmla="*/ 374523 w 1933575"/>
              <a:gd name="connsiteY417" fmla="*/ 1056234 h 1590675"/>
              <a:gd name="connsiteX418" fmla="*/ 403765 w 1933575"/>
              <a:gd name="connsiteY418" fmla="*/ 1034613 h 1590675"/>
              <a:gd name="connsiteX419" fmla="*/ 388906 w 1933575"/>
              <a:gd name="connsiteY419" fmla="*/ 1117194 h 1590675"/>
              <a:gd name="connsiteX420" fmla="*/ 406718 w 1933575"/>
              <a:gd name="connsiteY420" fmla="*/ 1144055 h 1590675"/>
              <a:gd name="connsiteX421" fmla="*/ 381095 w 1933575"/>
              <a:gd name="connsiteY421" fmla="*/ 1161105 h 1590675"/>
              <a:gd name="connsiteX422" fmla="*/ 362998 w 1933575"/>
              <a:gd name="connsiteY422" fmla="*/ 1136054 h 1590675"/>
              <a:gd name="connsiteX423" fmla="*/ 388906 w 1933575"/>
              <a:gd name="connsiteY423" fmla="*/ 1117194 h 1590675"/>
              <a:gd name="connsiteX424" fmla="*/ 338519 w 1933575"/>
              <a:gd name="connsiteY424" fmla="*/ 938601 h 1590675"/>
              <a:gd name="connsiteX425" fmla="*/ 360521 w 1933575"/>
              <a:gd name="connsiteY425" fmla="*/ 971938 h 1590675"/>
              <a:gd name="connsiteX426" fmla="*/ 328708 w 1933575"/>
              <a:gd name="connsiteY426" fmla="*/ 992512 h 1590675"/>
              <a:gd name="connsiteX427" fmla="*/ 307086 w 1933575"/>
              <a:gd name="connsiteY427" fmla="*/ 962222 h 1590675"/>
              <a:gd name="connsiteX428" fmla="*/ 338519 w 1933575"/>
              <a:gd name="connsiteY428" fmla="*/ 938601 h 1590675"/>
              <a:gd name="connsiteX429" fmla="*/ 324136 w 1933575"/>
              <a:gd name="connsiteY429" fmla="*/ 1020896 h 1590675"/>
              <a:gd name="connsiteX430" fmla="*/ 343186 w 1933575"/>
              <a:gd name="connsiteY430" fmla="*/ 1051091 h 1590675"/>
              <a:gd name="connsiteX431" fmla="*/ 315373 w 1933575"/>
              <a:gd name="connsiteY431" fmla="*/ 1069284 h 1590675"/>
              <a:gd name="connsiteX432" fmla="*/ 295085 w 1933575"/>
              <a:gd name="connsiteY432" fmla="*/ 1042042 h 1590675"/>
              <a:gd name="connsiteX433" fmla="*/ 324136 w 1933575"/>
              <a:gd name="connsiteY433" fmla="*/ 1020896 h 1590675"/>
              <a:gd name="connsiteX434" fmla="*/ 309182 w 1933575"/>
              <a:gd name="connsiteY434" fmla="*/ 1103478 h 1590675"/>
              <a:gd name="connsiteX435" fmla="*/ 326993 w 1933575"/>
              <a:gd name="connsiteY435" fmla="*/ 1129577 h 1590675"/>
              <a:gd name="connsiteX436" fmla="*/ 301371 w 1933575"/>
              <a:gd name="connsiteY436" fmla="*/ 1146531 h 1590675"/>
              <a:gd name="connsiteX437" fmla="*/ 283464 w 1933575"/>
              <a:gd name="connsiteY437" fmla="*/ 1121862 h 1590675"/>
              <a:gd name="connsiteX438" fmla="*/ 309182 w 1933575"/>
              <a:gd name="connsiteY438" fmla="*/ 1103478 h 1590675"/>
              <a:gd name="connsiteX439" fmla="*/ 258985 w 1933575"/>
              <a:gd name="connsiteY439" fmla="*/ 923837 h 1590675"/>
              <a:gd name="connsiteX440" fmla="*/ 280321 w 1933575"/>
              <a:gd name="connsiteY440" fmla="*/ 957936 h 1590675"/>
              <a:gd name="connsiteX441" fmla="*/ 249079 w 1933575"/>
              <a:gd name="connsiteY441" fmla="*/ 978034 h 1590675"/>
              <a:gd name="connsiteX442" fmla="*/ 227457 w 1933575"/>
              <a:gd name="connsiteY442" fmla="*/ 948221 h 1590675"/>
              <a:gd name="connsiteX443" fmla="*/ 258985 w 1933575"/>
              <a:gd name="connsiteY443" fmla="*/ 923837 h 1590675"/>
              <a:gd name="connsiteX444" fmla="*/ 244602 w 1933575"/>
              <a:gd name="connsiteY444" fmla="*/ 1006895 h 1590675"/>
              <a:gd name="connsiteX445" fmla="*/ 263271 w 1933575"/>
              <a:gd name="connsiteY445" fmla="*/ 1036613 h 1590675"/>
              <a:gd name="connsiteX446" fmla="*/ 235649 w 1933575"/>
              <a:gd name="connsiteY446" fmla="*/ 1054996 h 1590675"/>
              <a:gd name="connsiteX447" fmla="*/ 215265 w 1933575"/>
              <a:gd name="connsiteY447" fmla="*/ 1027945 h 1590675"/>
              <a:gd name="connsiteX448" fmla="*/ 244602 w 1933575"/>
              <a:gd name="connsiteY448" fmla="*/ 1006895 h 1590675"/>
              <a:gd name="connsiteX449" fmla="*/ 229362 w 1933575"/>
              <a:gd name="connsiteY449" fmla="*/ 1089477 h 1590675"/>
              <a:gd name="connsiteX450" fmla="*/ 247174 w 1933575"/>
              <a:gd name="connsiteY450" fmla="*/ 1115480 h 1590675"/>
              <a:gd name="connsiteX451" fmla="*/ 221647 w 1933575"/>
              <a:gd name="connsiteY451" fmla="*/ 1132434 h 1590675"/>
              <a:gd name="connsiteX452" fmla="*/ 203930 w 1933575"/>
              <a:gd name="connsiteY452" fmla="*/ 1107669 h 1590675"/>
              <a:gd name="connsiteX453" fmla="*/ 229362 w 1933575"/>
              <a:gd name="connsiteY453" fmla="*/ 1089477 h 1590675"/>
              <a:gd name="connsiteX454" fmla="*/ 179642 w 1933575"/>
              <a:gd name="connsiteY454" fmla="*/ 911454 h 1590675"/>
              <a:gd name="connsiteX455" fmla="*/ 201073 w 1933575"/>
              <a:gd name="connsiteY455" fmla="*/ 943268 h 1590675"/>
              <a:gd name="connsiteX456" fmla="*/ 168878 w 1933575"/>
              <a:gd name="connsiteY456" fmla="*/ 964318 h 1590675"/>
              <a:gd name="connsiteX457" fmla="*/ 151162 w 1933575"/>
              <a:gd name="connsiteY457" fmla="*/ 936124 h 1590675"/>
              <a:gd name="connsiteX458" fmla="*/ 179642 w 1933575"/>
              <a:gd name="connsiteY458" fmla="*/ 911454 h 1590675"/>
              <a:gd name="connsiteX459" fmla="*/ 164687 w 1933575"/>
              <a:gd name="connsiteY459" fmla="*/ 992512 h 1590675"/>
              <a:gd name="connsiteX460" fmla="*/ 183737 w 1933575"/>
              <a:gd name="connsiteY460" fmla="*/ 1022325 h 1590675"/>
              <a:gd name="connsiteX461" fmla="*/ 155924 w 1933575"/>
              <a:gd name="connsiteY461" fmla="*/ 1040899 h 1590675"/>
              <a:gd name="connsiteX462" fmla="*/ 135446 w 1933575"/>
              <a:gd name="connsiteY462" fmla="*/ 1013658 h 1590675"/>
              <a:gd name="connsiteX463" fmla="*/ 164687 w 1933575"/>
              <a:gd name="connsiteY463" fmla="*/ 992512 h 1590675"/>
              <a:gd name="connsiteX464" fmla="*/ 149733 w 1933575"/>
              <a:gd name="connsiteY464" fmla="*/ 1074998 h 1590675"/>
              <a:gd name="connsiteX465" fmla="*/ 167640 w 1933575"/>
              <a:gd name="connsiteY465" fmla="*/ 1101192 h 1590675"/>
              <a:gd name="connsiteX466" fmla="*/ 142113 w 1933575"/>
              <a:gd name="connsiteY466" fmla="*/ 1118242 h 1590675"/>
              <a:gd name="connsiteX467" fmla="*/ 124016 w 1933575"/>
              <a:gd name="connsiteY467" fmla="*/ 1093477 h 1590675"/>
              <a:gd name="connsiteX468" fmla="*/ 149733 w 1933575"/>
              <a:gd name="connsiteY468" fmla="*/ 1074998 h 1590675"/>
              <a:gd name="connsiteX469" fmla="*/ 100108 w 1933575"/>
              <a:gd name="connsiteY469" fmla="*/ 897071 h 1590675"/>
              <a:gd name="connsiteX470" fmla="*/ 117920 w 1933575"/>
              <a:gd name="connsiteY470" fmla="*/ 930123 h 1590675"/>
              <a:gd name="connsiteX471" fmla="*/ 89726 w 1933575"/>
              <a:gd name="connsiteY471" fmla="*/ 951173 h 1590675"/>
              <a:gd name="connsiteX472" fmla="*/ 71247 w 1933575"/>
              <a:gd name="connsiteY472" fmla="*/ 921551 h 1590675"/>
              <a:gd name="connsiteX473" fmla="*/ 100108 w 1933575"/>
              <a:gd name="connsiteY473" fmla="*/ 897071 h 1590675"/>
              <a:gd name="connsiteX474" fmla="*/ 85249 w 1933575"/>
              <a:gd name="connsiteY474" fmla="*/ 977939 h 1590675"/>
              <a:gd name="connsiteX475" fmla="*/ 104204 w 1933575"/>
              <a:gd name="connsiteY475" fmla="*/ 1008228 h 1590675"/>
              <a:gd name="connsiteX476" fmla="*/ 76105 w 1933575"/>
              <a:gd name="connsiteY476" fmla="*/ 1027278 h 1590675"/>
              <a:gd name="connsiteX477" fmla="*/ 55436 w 1933575"/>
              <a:gd name="connsiteY477" fmla="*/ 999370 h 1590675"/>
              <a:gd name="connsiteX478" fmla="*/ 85249 w 1933575"/>
              <a:gd name="connsiteY478" fmla="*/ 977939 h 1590675"/>
              <a:gd name="connsiteX479" fmla="*/ 70390 w 1933575"/>
              <a:gd name="connsiteY479" fmla="*/ 1060521 h 1590675"/>
              <a:gd name="connsiteX480" fmla="*/ 88297 w 1933575"/>
              <a:gd name="connsiteY480" fmla="*/ 1087191 h 1590675"/>
              <a:gd name="connsiteX481" fmla="*/ 62389 w 1933575"/>
              <a:gd name="connsiteY481" fmla="*/ 1104336 h 1590675"/>
              <a:gd name="connsiteX482" fmla="*/ 43625 w 1933575"/>
              <a:gd name="connsiteY482" fmla="*/ 1079285 h 1590675"/>
              <a:gd name="connsiteX483" fmla="*/ 70390 w 1933575"/>
              <a:gd name="connsiteY483" fmla="*/ 1060521 h 1590675"/>
              <a:gd name="connsiteX484" fmla="*/ 55626 w 1933575"/>
              <a:gd name="connsiteY484" fmla="*/ 1142150 h 1590675"/>
              <a:gd name="connsiteX485" fmla="*/ 71723 w 1933575"/>
              <a:gd name="connsiteY485" fmla="*/ 1166248 h 1590675"/>
              <a:gd name="connsiteX486" fmla="*/ 48673 w 1933575"/>
              <a:gd name="connsiteY486" fmla="*/ 1181869 h 1590675"/>
              <a:gd name="connsiteX487" fmla="*/ 32194 w 1933575"/>
              <a:gd name="connsiteY487" fmla="*/ 1159200 h 1590675"/>
              <a:gd name="connsiteX488" fmla="*/ 55626 w 1933575"/>
              <a:gd name="connsiteY488" fmla="*/ 1142150 h 1590675"/>
              <a:gd name="connsiteX489" fmla="*/ 40767 w 1933575"/>
              <a:gd name="connsiteY489" fmla="*/ 1223874 h 1590675"/>
              <a:gd name="connsiteX490" fmla="*/ 55055 w 1933575"/>
              <a:gd name="connsiteY490" fmla="*/ 1245401 h 1590675"/>
              <a:gd name="connsiteX491" fmla="*/ 36767 w 1933575"/>
              <a:gd name="connsiteY491" fmla="*/ 1257117 h 1590675"/>
              <a:gd name="connsiteX492" fmla="*/ 22003 w 1933575"/>
              <a:gd name="connsiteY492" fmla="*/ 1238543 h 1590675"/>
              <a:gd name="connsiteX493" fmla="*/ 40767 w 1933575"/>
              <a:gd name="connsiteY493" fmla="*/ 1223874 h 1590675"/>
              <a:gd name="connsiteX494" fmla="*/ 23717 w 1933575"/>
              <a:gd name="connsiteY494" fmla="*/ 1336841 h 1590675"/>
              <a:gd name="connsiteX495" fmla="*/ 10954 w 1933575"/>
              <a:gd name="connsiteY495" fmla="*/ 1319315 h 1590675"/>
              <a:gd name="connsiteX496" fmla="*/ 26765 w 1933575"/>
              <a:gd name="connsiteY496" fmla="*/ 1307885 h 1590675"/>
              <a:gd name="connsiteX497" fmla="*/ 39529 w 1933575"/>
              <a:gd name="connsiteY497" fmla="*/ 1325125 h 1590675"/>
              <a:gd name="connsiteX498" fmla="*/ 23717 w 1933575"/>
              <a:gd name="connsiteY498" fmla="*/ 1336841 h 1590675"/>
              <a:gd name="connsiteX499" fmla="*/ 931354 w 1933575"/>
              <a:gd name="connsiteY499" fmla="*/ 1278738 h 1590675"/>
              <a:gd name="connsiteX500" fmla="*/ 947166 w 1933575"/>
              <a:gd name="connsiteY500" fmla="*/ 1254640 h 1590675"/>
              <a:gd name="connsiteX501" fmla="*/ 990505 w 1933575"/>
              <a:gd name="connsiteY501" fmla="*/ 1250639 h 1590675"/>
              <a:gd name="connsiteX502" fmla="*/ 1009460 w 1933575"/>
              <a:gd name="connsiteY502" fmla="*/ 1289978 h 1590675"/>
              <a:gd name="connsiteX503" fmla="*/ 979551 w 1933575"/>
              <a:gd name="connsiteY503" fmla="*/ 1321601 h 1590675"/>
              <a:gd name="connsiteX504" fmla="*/ 965645 w 1933575"/>
              <a:gd name="connsiteY504" fmla="*/ 1323792 h 1590675"/>
              <a:gd name="connsiteX505" fmla="*/ 966121 w 1933575"/>
              <a:gd name="connsiteY505" fmla="*/ 1324077 h 1590675"/>
              <a:gd name="connsiteX506" fmla="*/ 931831 w 1933575"/>
              <a:gd name="connsiteY506" fmla="*/ 1278167 h 1590675"/>
              <a:gd name="connsiteX507" fmla="*/ 931354 w 1933575"/>
              <a:gd name="connsiteY507" fmla="*/ 1278738 h 1590675"/>
              <a:gd name="connsiteX508" fmla="*/ 865156 w 1933575"/>
              <a:gd name="connsiteY508" fmla="*/ 1190251 h 1590675"/>
              <a:gd name="connsiteX509" fmla="*/ 909447 w 1933575"/>
              <a:gd name="connsiteY509" fmla="*/ 1150627 h 1590675"/>
              <a:gd name="connsiteX510" fmla="*/ 909066 w 1933575"/>
              <a:gd name="connsiteY510" fmla="*/ 1150341 h 1590675"/>
              <a:gd name="connsiteX511" fmla="*/ 944404 w 1933575"/>
              <a:gd name="connsiteY511" fmla="*/ 1193013 h 1590675"/>
              <a:gd name="connsiteX512" fmla="*/ 908780 w 1933575"/>
              <a:gd name="connsiteY512" fmla="*/ 1228732 h 1590675"/>
              <a:gd name="connsiteX513" fmla="*/ 868871 w 1933575"/>
              <a:gd name="connsiteY513" fmla="*/ 1199776 h 1590675"/>
              <a:gd name="connsiteX514" fmla="*/ 865251 w 1933575"/>
              <a:gd name="connsiteY514" fmla="*/ 1189680 h 1590675"/>
              <a:gd name="connsiteX515" fmla="*/ 865156 w 1933575"/>
              <a:gd name="connsiteY515" fmla="*/ 1190251 h 1590675"/>
              <a:gd name="connsiteX516" fmla="*/ 1076897 w 1933575"/>
              <a:gd name="connsiteY516" fmla="*/ 1381037 h 1590675"/>
              <a:gd name="connsiteX517" fmla="*/ 1028224 w 1933575"/>
              <a:gd name="connsiteY517" fmla="*/ 1415327 h 1590675"/>
              <a:gd name="connsiteX518" fmla="*/ 998411 w 1933575"/>
              <a:gd name="connsiteY518" fmla="*/ 1375798 h 1590675"/>
              <a:gd name="connsiteX519" fmla="*/ 1032605 w 1933575"/>
              <a:gd name="connsiteY519" fmla="*/ 1339889 h 1590675"/>
              <a:gd name="connsiteX520" fmla="*/ 1073658 w 1933575"/>
              <a:gd name="connsiteY520" fmla="*/ 1367511 h 1590675"/>
              <a:gd name="connsiteX521" fmla="*/ 1076516 w 1933575"/>
              <a:gd name="connsiteY521" fmla="*/ 1381418 h 1590675"/>
              <a:gd name="connsiteX522" fmla="*/ 1076897 w 1933575"/>
              <a:gd name="connsiteY522" fmla="*/ 1381037 h 1590675"/>
              <a:gd name="connsiteX523" fmla="*/ 432626 w 1933575"/>
              <a:gd name="connsiteY523" fmla="*/ 856590 h 1590675"/>
              <a:gd name="connsiteX524" fmla="*/ 393859 w 1933575"/>
              <a:gd name="connsiteY524" fmla="*/ 893071 h 1590675"/>
              <a:gd name="connsiteX525" fmla="*/ 356426 w 1933575"/>
              <a:gd name="connsiteY525" fmla="*/ 854971 h 1590675"/>
              <a:gd name="connsiteX526" fmla="*/ 395383 w 1933575"/>
              <a:gd name="connsiteY526" fmla="*/ 816871 h 1590675"/>
              <a:gd name="connsiteX527" fmla="*/ 432626 w 1933575"/>
              <a:gd name="connsiteY527" fmla="*/ 856590 h 1590675"/>
              <a:gd name="connsiteX528" fmla="*/ 433292 w 1933575"/>
              <a:gd name="connsiteY528" fmla="*/ 867639 h 1590675"/>
              <a:gd name="connsiteX529" fmla="*/ 470821 w 1933575"/>
              <a:gd name="connsiteY529" fmla="*/ 831254 h 1590675"/>
              <a:gd name="connsiteX530" fmla="*/ 509207 w 1933575"/>
              <a:gd name="connsiteY530" fmla="*/ 868496 h 1590675"/>
              <a:gd name="connsiteX531" fmla="*/ 472250 w 1933575"/>
              <a:gd name="connsiteY531" fmla="*/ 907168 h 1590675"/>
              <a:gd name="connsiteX532" fmla="*/ 433292 w 1933575"/>
              <a:gd name="connsiteY532" fmla="*/ 867639 h 1590675"/>
              <a:gd name="connsiteX533" fmla="*/ 76105 w 1933575"/>
              <a:gd name="connsiteY533" fmla="*/ 838969 h 1590675"/>
              <a:gd name="connsiteX534" fmla="*/ 38195 w 1933575"/>
              <a:gd name="connsiteY534" fmla="*/ 801345 h 1590675"/>
              <a:gd name="connsiteX535" fmla="*/ 76867 w 1933575"/>
              <a:gd name="connsiteY535" fmla="*/ 763055 h 1590675"/>
              <a:gd name="connsiteX536" fmla="*/ 114110 w 1933575"/>
              <a:gd name="connsiteY536" fmla="*/ 801441 h 1590675"/>
              <a:gd name="connsiteX537" fmla="*/ 76105 w 1933575"/>
              <a:gd name="connsiteY537" fmla="*/ 838969 h 1590675"/>
              <a:gd name="connsiteX538" fmla="*/ 1102424 w 1933575"/>
              <a:gd name="connsiteY538" fmla="*/ 1433805 h 1590675"/>
              <a:gd name="connsiteX539" fmla="*/ 1140238 w 1933575"/>
              <a:gd name="connsiteY539" fmla="*/ 1471620 h 1590675"/>
              <a:gd name="connsiteX540" fmla="*/ 1101376 w 1933575"/>
              <a:gd name="connsiteY540" fmla="*/ 1509720 h 1590675"/>
              <a:gd name="connsiteX541" fmla="*/ 1064324 w 1933575"/>
              <a:gd name="connsiteY541" fmla="*/ 1471239 h 1590675"/>
              <a:gd name="connsiteX542" fmla="*/ 1102424 w 1933575"/>
              <a:gd name="connsiteY542" fmla="*/ 1433805 h 1590675"/>
              <a:gd name="connsiteX543" fmla="*/ 733901 w 1933575"/>
              <a:gd name="connsiteY543" fmla="*/ 990893 h 1590675"/>
              <a:gd name="connsiteX544" fmla="*/ 697135 w 1933575"/>
              <a:gd name="connsiteY544" fmla="*/ 1029564 h 1590675"/>
              <a:gd name="connsiteX545" fmla="*/ 657701 w 1933575"/>
              <a:gd name="connsiteY545" fmla="*/ 992036 h 1590675"/>
              <a:gd name="connsiteX546" fmla="*/ 695897 w 1933575"/>
              <a:gd name="connsiteY546" fmla="*/ 953364 h 1590675"/>
              <a:gd name="connsiteX547" fmla="*/ 733901 w 1933575"/>
              <a:gd name="connsiteY547" fmla="*/ 990893 h 1590675"/>
              <a:gd name="connsiteX548" fmla="*/ 878872 w 1933575"/>
              <a:gd name="connsiteY548" fmla="*/ 1099764 h 1590675"/>
              <a:gd name="connsiteX549" fmla="*/ 839724 w 1933575"/>
              <a:gd name="connsiteY549" fmla="*/ 1137578 h 1590675"/>
              <a:gd name="connsiteX550" fmla="*/ 802672 w 1933575"/>
              <a:gd name="connsiteY550" fmla="*/ 1099192 h 1590675"/>
              <a:gd name="connsiteX551" fmla="*/ 841820 w 1933575"/>
              <a:gd name="connsiteY551" fmla="*/ 1061378 h 1590675"/>
              <a:gd name="connsiteX552" fmla="*/ 878872 w 1933575"/>
              <a:gd name="connsiteY552" fmla="*/ 1099764 h 1590675"/>
              <a:gd name="connsiteX553" fmla="*/ 193834 w 1933575"/>
              <a:gd name="connsiteY553" fmla="*/ 814680 h 1590675"/>
              <a:gd name="connsiteX554" fmla="*/ 156972 w 1933575"/>
              <a:gd name="connsiteY554" fmla="*/ 853352 h 1590675"/>
              <a:gd name="connsiteX555" fmla="*/ 117634 w 1933575"/>
              <a:gd name="connsiteY555" fmla="*/ 815823 h 1590675"/>
              <a:gd name="connsiteX556" fmla="*/ 155924 w 1933575"/>
              <a:gd name="connsiteY556" fmla="*/ 777152 h 1590675"/>
              <a:gd name="connsiteX557" fmla="*/ 193834 w 1933575"/>
              <a:gd name="connsiteY557" fmla="*/ 814680 h 1590675"/>
              <a:gd name="connsiteX558" fmla="*/ 588550 w 1933575"/>
              <a:gd name="connsiteY558" fmla="*/ 884118 h 1590675"/>
              <a:gd name="connsiteX559" fmla="*/ 550259 w 1933575"/>
              <a:gd name="connsiteY559" fmla="*/ 921170 h 1590675"/>
              <a:gd name="connsiteX560" fmla="*/ 513207 w 1933575"/>
              <a:gd name="connsiteY560" fmla="*/ 882879 h 1590675"/>
              <a:gd name="connsiteX561" fmla="*/ 551498 w 1933575"/>
              <a:gd name="connsiteY561" fmla="*/ 845827 h 1590675"/>
              <a:gd name="connsiteX562" fmla="*/ 588550 w 1933575"/>
              <a:gd name="connsiteY562" fmla="*/ 884118 h 1590675"/>
              <a:gd name="connsiteX563" fmla="*/ 775716 w 1933575"/>
              <a:gd name="connsiteY563" fmla="*/ 1043185 h 1590675"/>
              <a:gd name="connsiteX564" fmla="*/ 737902 w 1933575"/>
              <a:gd name="connsiteY564" fmla="*/ 1005656 h 1590675"/>
              <a:gd name="connsiteX565" fmla="*/ 775811 w 1933575"/>
              <a:gd name="connsiteY565" fmla="*/ 968223 h 1590675"/>
              <a:gd name="connsiteX566" fmla="*/ 812864 w 1933575"/>
              <a:gd name="connsiteY566" fmla="*/ 1004990 h 1590675"/>
              <a:gd name="connsiteX567" fmla="*/ 775716 w 1933575"/>
              <a:gd name="connsiteY567" fmla="*/ 1043185 h 1590675"/>
              <a:gd name="connsiteX568" fmla="*/ 34195 w 1933575"/>
              <a:gd name="connsiteY568" fmla="*/ 786201 h 1590675"/>
              <a:gd name="connsiteX569" fmla="*/ 95 w 1933575"/>
              <a:gd name="connsiteY569" fmla="*/ 824110 h 1590675"/>
              <a:gd name="connsiteX570" fmla="*/ 95 w 1933575"/>
              <a:gd name="connsiteY570" fmla="*/ 749625 h 1590675"/>
              <a:gd name="connsiteX571" fmla="*/ 34195 w 1933575"/>
              <a:gd name="connsiteY571" fmla="*/ 786201 h 1590675"/>
              <a:gd name="connsiteX572" fmla="*/ 909447 w 1933575"/>
              <a:gd name="connsiteY572" fmla="*/ 1150627 h 1590675"/>
              <a:gd name="connsiteX573" fmla="*/ 882968 w 1933575"/>
              <a:gd name="connsiteY573" fmla="*/ 1113956 h 1590675"/>
              <a:gd name="connsiteX574" fmla="*/ 919163 w 1933575"/>
              <a:gd name="connsiteY574" fmla="*/ 1076332 h 1590675"/>
              <a:gd name="connsiteX575" fmla="*/ 957548 w 1933575"/>
              <a:gd name="connsiteY575" fmla="*/ 1111670 h 1590675"/>
              <a:gd name="connsiteX576" fmla="*/ 923163 w 1933575"/>
              <a:gd name="connsiteY576" fmla="*/ 1150818 h 1590675"/>
              <a:gd name="connsiteX577" fmla="*/ 909161 w 1933575"/>
              <a:gd name="connsiteY577" fmla="*/ 1150341 h 1590675"/>
              <a:gd name="connsiteX578" fmla="*/ 909447 w 1933575"/>
              <a:gd name="connsiteY578" fmla="*/ 1150627 h 1590675"/>
              <a:gd name="connsiteX579" fmla="*/ 985838 w 1933575"/>
              <a:gd name="connsiteY579" fmla="*/ 1241972 h 1590675"/>
              <a:gd name="connsiteX580" fmla="*/ 948309 w 1933575"/>
              <a:gd name="connsiteY580" fmla="*/ 1204443 h 1590675"/>
              <a:gd name="connsiteX581" fmla="*/ 986219 w 1933575"/>
              <a:gd name="connsiteY581" fmla="*/ 1167201 h 1590675"/>
              <a:gd name="connsiteX582" fmla="*/ 1023080 w 1933575"/>
              <a:gd name="connsiteY582" fmla="*/ 1204062 h 1590675"/>
              <a:gd name="connsiteX583" fmla="*/ 985838 w 1933575"/>
              <a:gd name="connsiteY583" fmla="*/ 1241972 h 1590675"/>
              <a:gd name="connsiteX584" fmla="*/ 1076611 w 1933575"/>
              <a:gd name="connsiteY584" fmla="*/ 1381418 h 1590675"/>
              <a:gd name="connsiteX585" fmla="*/ 1113282 w 1933575"/>
              <a:gd name="connsiteY585" fmla="*/ 1354938 h 1590675"/>
              <a:gd name="connsiteX586" fmla="*/ 1150906 w 1933575"/>
              <a:gd name="connsiteY586" fmla="*/ 1391133 h 1590675"/>
              <a:gd name="connsiteX587" fmla="*/ 1115568 w 1933575"/>
              <a:gd name="connsiteY587" fmla="*/ 1429519 h 1590675"/>
              <a:gd name="connsiteX588" fmla="*/ 1076420 w 1933575"/>
              <a:gd name="connsiteY588" fmla="*/ 1395134 h 1590675"/>
              <a:gd name="connsiteX589" fmla="*/ 1076897 w 1933575"/>
              <a:gd name="connsiteY589" fmla="*/ 1381132 h 1590675"/>
              <a:gd name="connsiteX590" fmla="*/ 1076611 w 1933575"/>
              <a:gd name="connsiteY590" fmla="*/ 1381418 h 1590675"/>
              <a:gd name="connsiteX591" fmla="*/ 667702 w 1933575"/>
              <a:gd name="connsiteY591" fmla="*/ 897929 h 1590675"/>
              <a:gd name="connsiteX592" fmla="*/ 629412 w 1933575"/>
              <a:gd name="connsiteY592" fmla="*/ 934981 h 1590675"/>
              <a:gd name="connsiteX593" fmla="*/ 593027 w 1933575"/>
              <a:gd name="connsiteY593" fmla="*/ 897453 h 1590675"/>
              <a:gd name="connsiteX594" fmla="*/ 631317 w 1933575"/>
              <a:gd name="connsiteY594" fmla="*/ 860400 h 1590675"/>
              <a:gd name="connsiteX595" fmla="*/ 667702 w 1933575"/>
              <a:gd name="connsiteY595" fmla="*/ 897929 h 1590675"/>
              <a:gd name="connsiteX596" fmla="*/ 1051655 w 1933575"/>
              <a:gd name="connsiteY596" fmla="*/ 1261022 h 1590675"/>
              <a:gd name="connsiteX597" fmla="*/ 1088422 w 1933575"/>
              <a:gd name="connsiteY597" fmla="*/ 1299312 h 1590675"/>
              <a:gd name="connsiteX598" fmla="*/ 1049750 w 1933575"/>
              <a:gd name="connsiteY598" fmla="*/ 1335698 h 1590675"/>
              <a:gd name="connsiteX599" fmla="*/ 1013651 w 1933575"/>
              <a:gd name="connsiteY599" fmla="*/ 1298074 h 1590675"/>
              <a:gd name="connsiteX600" fmla="*/ 1051655 w 1933575"/>
              <a:gd name="connsiteY600" fmla="*/ 1261022 h 1590675"/>
              <a:gd name="connsiteX601" fmla="*/ 709327 w 1933575"/>
              <a:gd name="connsiteY601" fmla="*/ 948888 h 1590675"/>
              <a:gd name="connsiteX602" fmla="*/ 673037 w 1933575"/>
              <a:gd name="connsiteY602" fmla="*/ 911550 h 1590675"/>
              <a:gd name="connsiteX603" fmla="*/ 711422 w 1933575"/>
              <a:gd name="connsiteY603" fmla="*/ 874878 h 1590675"/>
              <a:gd name="connsiteX604" fmla="*/ 747046 w 1933575"/>
              <a:gd name="connsiteY604" fmla="*/ 912978 h 1590675"/>
              <a:gd name="connsiteX605" fmla="*/ 709327 w 1933575"/>
              <a:gd name="connsiteY605" fmla="*/ 948888 h 1590675"/>
              <a:gd name="connsiteX606" fmla="*/ 249365 w 1933575"/>
              <a:gd name="connsiteY606" fmla="*/ 786867 h 1590675"/>
              <a:gd name="connsiteX607" fmla="*/ 212503 w 1933575"/>
              <a:gd name="connsiteY607" fmla="*/ 750101 h 1590675"/>
              <a:gd name="connsiteX608" fmla="*/ 250317 w 1933575"/>
              <a:gd name="connsiteY608" fmla="*/ 712858 h 1590675"/>
              <a:gd name="connsiteX609" fmla="*/ 286512 w 1933575"/>
              <a:gd name="connsiteY609" fmla="*/ 750387 h 1590675"/>
              <a:gd name="connsiteX610" fmla="*/ 249365 w 1933575"/>
              <a:gd name="connsiteY610" fmla="*/ 786867 h 1590675"/>
              <a:gd name="connsiteX611" fmla="*/ 206883 w 1933575"/>
              <a:gd name="connsiteY611" fmla="*/ 735146 h 1590675"/>
              <a:gd name="connsiteX612" fmla="*/ 170402 w 1933575"/>
              <a:gd name="connsiteY612" fmla="*/ 772580 h 1590675"/>
              <a:gd name="connsiteX613" fmla="*/ 132969 w 1933575"/>
              <a:gd name="connsiteY613" fmla="*/ 736099 h 1590675"/>
              <a:gd name="connsiteX614" fmla="*/ 169450 w 1933575"/>
              <a:gd name="connsiteY614" fmla="*/ 698666 h 1590675"/>
              <a:gd name="connsiteX615" fmla="*/ 206883 w 1933575"/>
              <a:gd name="connsiteY615" fmla="*/ 735146 h 1590675"/>
              <a:gd name="connsiteX616" fmla="*/ 485585 w 1933575"/>
              <a:gd name="connsiteY616" fmla="*/ 755625 h 1590675"/>
              <a:gd name="connsiteX617" fmla="*/ 522351 w 1933575"/>
              <a:gd name="connsiteY617" fmla="*/ 792678 h 1590675"/>
              <a:gd name="connsiteX618" fmla="*/ 485299 w 1933575"/>
              <a:gd name="connsiteY618" fmla="*/ 829444 h 1590675"/>
              <a:gd name="connsiteX619" fmla="*/ 448532 w 1933575"/>
              <a:gd name="connsiteY619" fmla="*/ 792392 h 1590675"/>
              <a:gd name="connsiteX620" fmla="*/ 485585 w 1933575"/>
              <a:gd name="connsiteY620" fmla="*/ 755625 h 1590675"/>
              <a:gd name="connsiteX621" fmla="*/ 403955 w 1933575"/>
              <a:gd name="connsiteY621" fmla="*/ 815442 h 1590675"/>
              <a:gd name="connsiteX622" fmla="*/ 368808 w 1933575"/>
              <a:gd name="connsiteY622" fmla="*/ 778390 h 1590675"/>
              <a:gd name="connsiteX623" fmla="*/ 405479 w 1933575"/>
              <a:gd name="connsiteY623" fmla="*/ 741243 h 1590675"/>
              <a:gd name="connsiteX624" fmla="*/ 442913 w 1933575"/>
              <a:gd name="connsiteY624" fmla="*/ 777628 h 1590675"/>
              <a:gd name="connsiteX625" fmla="*/ 403955 w 1933575"/>
              <a:gd name="connsiteY625" fmla="*/ 815442 h 1590675"/>
              <a:gd name="connsiteX626" fmla="*/ 1179671 w 1933575"/>
              <a:gd name="connsiteY626" fmla="*/ 1523055 h 1590675"/>
              <a:gd name="connsiteX627" fmla="*/ 1141952 w 1933575"/>
              <a:gd name="connsiteY627" fmla="*/ 1485621 h 1590675"/>
              <a:gd name="connsiteX628" fmla="*/ 1178909 w 1933575"/>
              <a:gd name="connsiteY628" fmla="*/ 1448950 h 1590675"/>
              <a:gd name="connsiteX629" fmla="*/ 1215962 w 1933575"/>
              <a:gd name="connsiteY629" fmla="*/ 1485621 h 1590675"/>
              <a:gd name="connsiteX630" fmla="*/ 1179671 w 1933575"/>
              <a:gd name="connsiteY630" fmla="*/ 1523055 h 1590675"/>
              <a:gd name="connsiteX631" fmla="*/ 328898 w 1933575"/>
              <a:gd name="connsiteY631" fmla="*/ 801060 h 1590675"/>
              <a:gd name="connsiteX632" fmla="*/ 292037 w 1933575"/>
              <a:gd name="connsiteY632" fmla="*/ 764198 h 1590675"/>
              <a:gd name="connsiteX633" fmla="*/ 329946 w 1933575"/>
              <a:gd name="connsiteY633" fmla="*/ 727050 h 1590675"/>
              <a:gd name="connsiteX634" fmla="*/ 366046 w 1933575"/>
              <a:gd name="connsiteY634" fmla="*/ 764579 h 1590675"/>
              <a:gd name="connsiteX635" fmla="*/ 328898 w 1933575"/>
              <a:gd name="connsiteY635" fmla="*/ 801060 h 1590675"/>
              <a:gd name="connsiteX636" fmla="*/ 855059 w 1933575"/>
              <a:gd name="connsiteY636" fmla="*/ 1056901 h 1590675"/>
              <a:gd name="connsiteX637" fmla="*/ 817912 w 1933575"/>
              <a:gd name="connsiteY637" fmla="*/ 1020420 h 1590675"/>
              <a:gd name="connsiteX638" fmla="*/ 855440 w 1933575"/>
              <a:gd name="connsiteY638" fmla="*/ 982892 h 1590675"/>
              <a:gd name="connsiteX639" fmla="*/ 891921 w 1933575"/>
              <a:gd name="connsiteY639" fmla="*/ 1020135 h 1590675"/>
              <a:gd name="connsiteX640" fmla="*/ 855059 w 1933575"/>
              <a:gd name="connsiteY640" fmla="*/ 1056901 h 1590675"/>
              <a:gd name="connsiteX641" fmla="*/ 1164527 w 1933575"/>
              <a:gd name="connsiteY641" fmla="*/ 1312933 h 1590675"/>
              <a:gd name="connsiteX642" fmla="*/ 1127093 w 1933575"/>
              <a:gd name="connsiteY642" fmla="*/ 1349414 h 1590675"/>
              <a:gd name="connsiteX643" fmla="*/ 1090994 w 1933575"/>
              <a:gd name="connsiteY643" fmla="*/ 1311695 h 1590675"/>
              <a:gd name="connsiteX644" fmla="*/ 1127665 w 1933575"/>
              <a:gd name="connsiteY644" fmla="*/ 1275881 h 1590675"/>
              <a:gd name="connsiteX645" fmla="*/ 1164527 w 1933575"/>
              <a:gd name="connsiteY645" fmla="*/ 1312933 h 1590675"/>
              <a:gd name="connsiteX646" fmla="*/ 1033748 w 1933575"/>
              <a:gd name="connsiteY646" fmla="*/ 1129863 h 1590675"/>
              <a:gd name="connsiteX647" fmla="*/ 994696 w 1933575"/>
              <a:gd name="connsiteY647" fmla="*/ 1164629 h 1590675"/>
              <a:gd name="connsiteX648" fmla="*/ 960406 w 1933575"/>
              <a:gd name="connsiteY648" fmla="*/ 1125195 h 1590675"/>
              <a:gd name="connsiteX649" fmla="*/ 998696 w 1933575"/>
              <a:gd name="connsiteY649" fmla="*/ 1091191 h 1590675"/>
              <a:gd name="connsiteX650" fmla="*/ 1033748 w 1933575"/>
              <a:gd name="connsiteY650" fmla="*/ 1129863 h 1590675"/>
              <a:gd name="connsiteX651" fmla="*/ 91535 w 1933575"/>
              <a:gd name="connsiteY651" fmla="*/ 684569 h 1590675"/>
              <a:gd name="connsiteX652" fmla="*/ 127254 w 1933575"/>
              <a:gd name="connsiteY652" fmla="*/ 722859 h 1590675"/>
              <a:gd name="connsiteX653" fmla="*/ 88583 w 1933575"/>
              <a:gd name="connsiteY653" fmla="*/ 758197 h 1590675"/>
              <a:gd name="connsiteX654" fmla="*/ 53626 w 1933575"/>
              <a:gd name="connsiteY654" fmla="*/ 720573 h 1590675"/>
              <a:gd name="connsiteX655" fmla="*/ 91535 w 1933575"/>
              <a:gd name="connsiteY655" fmla="*/ 684569 h 1590675"/>
              <a:gd name="connsiteX656" fmla="*/ 1099280 w 1933575"/>
              <a:gd name="connsiteY656" fmla="*/ 1218921 h 1590675"/>
              <a:gd name="connsiteX657" fmla="*/ 1061942 w 1933575"/>
              <a:gd name="connsiteY657" fmla="*/ 1255593 h 1590675"/>
              <a:gd name="connsiteX658" fmla="*/ 1025557 w 1933575"/>
              <a:gd name="connsiteY658" fmla="*/ 1217969 h 1590675"/>
              <a:gd name="connsiteX659" fmla="*/ 1062133 w 1933575"/>
              <a:gd name="connsiteY659" fmla="*/ 1181964 h 1590675"/>
              <a:gd name="connsiteX660" fmla="*/ 1099280 w 1933575"/>
              <a:gd name="connsiteY660" fmla="*/ 1218921 h 1590675"/>
              <a:gd name="connsiteX661" fmla="*/ 971074 w 1933575"/>
              <a:gd name="connsiteY661" fmla="*/ 1034803 h 1590675"/>
              <a:gd name="connsiteX662" fmla="*/ 934212 w 1933575"/>
              <a:gd name="connsiteY662" fmla="*/ 1070617 h 1590675"/>
              <a:gd name="connsiteX663" fmla="*/ 898017 w 1933575"/>
              <a:gd name="connsiteY663" fmla="*/ 1032708 h 1590675"/>
              <a:gd name="connsiteX664" fmla="*/ 935546 w 1933575"/>
              <a:gd name="connsiteY664" fmla="*/ 997560 h 1590675"/>
              <a:gd name="connsiteX665" fmla="*/ 971074 w 1933575"/>
              <a:gd name="connsiteY665" fmla="*/ 1034803 h 1590675"/>
              <a:gd name="connsiteX666" fmla="*/ 47434 w 1933575"/>
              <a:gd name="connsiteY666" fmla="*/ 707524 h 1590675"/>
              <a:gd name="connsiteX667" fmla="*/ 9716 w 1933575"/>
              <a:gd name="connsiteY667" fmla="*/ 743910 h 1590675"/>
              <a:gd name="connsiteX668" fmla="*/ 0 w 1933575"/>
              <a:gd name="connsiteY668" fmla="*/ 742100 h 1590675"/>
              <a:gd name="connsiteX669" fmla="*/ 0 w 1933575"/>
              <a:gd name="connsiteY669" fmla="*/ 672377 h 1590675"/>
              <a:gd name="connsiteX670" fmla="*/ 11716 w 1933575"/>
              <a:gd name="connsiteY670" fmla="*/ 670567 h 1590675"/>
              <a:gd name="connsiteX671" fmla="*/ 47434 w 1933575"/>
              <a:gd name="connsiteY671" fmla="*/ 707524 h 1590675"/>
              <a:gd name="connsiteX672" fmla="*/ 1210437 w 1933575"/>
              <a:gd name="connsiteY672" fmla="*/ 1590587 h 1590675"/>
              <a:gd name="connsiteX673" fmla="*/ 1207675 w 1933575"/>
              <a:gd name="connsiteY673" fmla="*/ 1577061 h 1590675"/>
              <a:gd name="connsiteX674" fmla="*/ 1245013 w 1933575"/>
              <a:gd name="connsiteY674" fmla="*/ 1540390 h 1590675"/>
              <a:gd name="connsiteX675" fmla="*/ 1281017 w 1933575"/>
              <a:gd name="connsiteY675" fmla="*/ 1577061 h 1590675"/>
              <a:gd name="connsiteX676" fmla="*/ 1278255 w 1933575"/>
              <a:gd name="connsiteY676" fmla="*/ 1590682 h 1590675"/>
              <a:gd name="connsiteX677" fmla="*/ 1210437 w 1933575"/>
              <a:gd name="connsiteY677" fmla="*/ 1590682 h 1590675"/>
              <a:gd name="connsiteX678" fmla="*/ 1229678 w 1933575"/>
              <a:gd name="connsiteY678" fmla="*/ 1406183 h 1590675"/>
              <a:gd name="connsiteX679" fmla="*/ 1193768 w 1933575"/>
              <a:gd name="connsiteY679" fmla="*/ 1442949 h 1590675"/>
              <a:gd name="connsiteX680" fmla="*/ 1156716 w 1933575"/>
              <a:gd name="connsiteY680" fmla="*/ 1405992 h 1590675"/>
              <a:gd name="connsiteX681" fmla="*/ 1193387 w 1933575"/>
              <a:gd name="connsiteY681" fmla="*/ 1369988 h 1590675"/>
              <a:gd name="connsiteX682" fmla="*/ 1229678 w 1933575"/>
              <a:gd name="connsiteY682" fmla="*/ 1406183 h 1590675"/>
              <a:gd name="connsiteX683" fmla="*/ 644557 w 1933575"/>
              <a:gd name="connsiteY683" fmla="*/ 854495 h 1590675"/>
              <a:gd name="connsiteX684" fmla="*/ 608171 w 1933575"/>
              <a:gd name="connsiteY684" fmla="*/ 818395 h 1590675"/>
              <a:gd name="connsiteX685" fmla="*/ 645319 w 1933575"/>
              <a:gd name="connsiteY685" fmla="*/ 781629 h 1590675"/>
              <a:gd name="connsiteX686" fmla="*/ 681038 w 1933575"/>
              <a:gd name="connsiteY686" fmla="*/ 818395 h 1590675"/>
              <a:gd name="connsiteX687" fmla="*/ 644557 w 1933575"/>
              <a:gd name="connsiteY687" fmla="*/ 854495 h 1590675"/>
              <a:gd name="connsiteX688" fmla="*/ 826199 w 1933575"/>
              <a:gd name="connsiteY688" fmla="*/ 927552 h 1590675"/>
              <a:gd name="connsiteX689" fmla="*/ 787337 w 1933575"/>
              <a:gd name="connsiteY689" fmla="*/ 962699 h 1590675"/>
              <a:gd name="connsiteX690" fmla="*/ 752856 w 1933575"/>
              <a:gd name="connsiteY690" fmla="*/ 924599 h 1590675"/>
              <a:gd name="connsiteX691" fmla="*/ 791718 w 1933575"/>
              <a:gd name="connsiteY691" fmla="*/ 889452 h 1590675"/>
              <a:gd name="connsiteX692" fmla="*/ 826199 w 1933575"/>
              <a:gd name="connsiteY692" fmla="*/ 927552 h 1590675"/>
              <a:gd name="connsiteX693" fmla="*/ 563023 w 1933575"/>
              <a:gd name="connsiteY693" fmla="*/ 840493 h 1590675"/>
              <a:gd name="connsiteX694" fmla="*/ 528447 w 1933575"/>
              <a:gd name="connsiteY694" fmla="*/ 801155 h 1590675"/>
              <a:gd name="connsiteX695" fmla="*/ 567023 w 1933575"/>
              <a:gd name="connsiteY695" fmla="*/ 767246 h 1590675"/>
              <a:gd name="connsiteX696" fmla="*/ 601599 w 1933575"/>
              <a:gd name="connsiteY696" fmla="*/ 806584 h 1590675"/>
              <a:gd name="connsiteX697" fmla="*/ 563023 w 1933575"/>
              <a:gd name="connsiteY697" fmla="*/ 840493 h 1590675"/>
              <a:gd name="connsiteX698" fmla="*/ 1258157 w 1933575"/>
              <a:gd name="connsiteY698" fmla="*/ 1536294 h 1590675"/>
              <a:gd name="connsiteX699" fmla="*/ 1222534 w 1933575"/>
              <a:gd name="connsiteY699" fmla="*/ 1499528 h 1590675"/>
              <a:gd name="connsiteX700" fmla="*/ 1259681 w 1933575"/>
              <a:gd name="connsiteY700" fmla="*/ 1464285 h 1590675"/>
              <a:gd name="connsiteX701" fmla="*/ 1294638 w 1933575"/>
              <a:gd name="connsiteY701" fmla="*/ 1500385 h 1590675"/>
              <a:gd name="connsiteX702" fmla="*/ 1258157 w 1933575"/>
              <a:gd name="connsiteY702" fmla="*/ 1536294 h 1590675"/>
              <a:gd name="connsiteX703" fmla="*/ 905161 w 1933575"/>
              <a:gd name="connsiteY703" fmla="*/ 939839 h 1590675"/>
              <a:gd name="connsiteX704" fmla="*/ 869252 w 1933575"/>
              <a:gd name="connsiteY704" fmla="*/ 976320 h 1590675"/>
              <a:gd name="connsiteX705" fmla="*/ 833152 w 1933575"/>
              <a:gd name="connsiteY705" fmla="*/ 940029 h 1590675"/>
              <a:gd name="connsiteX706" fmla="*/ 868394 w 1933575"/>
              <a:gd name="connsiteY706" fmla="*/ 904311 h 1590675"/>
              <a:gd name="connsiteX707" fmla="*/ 905161 w 1933575"/>
              <a:gd name="connsiteY707" fmla="*/ 939839 h 1590675"/>
              <a:gd name="connsiteX708" fmla="*/ 299466 w 1933575"/>
              <a:gd name="connsiteY708" fmla="*/ 669614 h 1590675"/>
              <a:gd name="connsiteX709" fmla="*/ 263747 w 1933575"/>
              <a:gd name="connsiteY709" fmla="*/ 706000 h 1590675"/>
              <a:gd name="connsiteX710" fmla="*/ 228124 w 1933575"/>
              <a:gd name="connsiteY710" fmla="*/ 670948 h 1590675"/>
              <a:gd name="connsiteX711" fmla="*/ 263843 w 1933575"/>
              <a:gd name="connsiteY711" fmla="*/ 634563 h 1590675"/>
              <a:gd name="connsiteX712" fmla="*/ 299466 w 1933575"/>
              <a:gd name="connsiteY712" fmla="*/ 669614 h 1590675"/>
              <a:gd name="connsiteX713" fmla="*/ 1177576 w 1933575"/>
              <a:gd name="connsiteY713" fmla="*/ 1235114 h 1590675"/>
              <a:gd name="connsiteX714" fmla="*/ 1139190 w 1933575"/>
              <a:gd name="connsiteY714" fmla="*/ 1268547 h 1590675"/>
              <a:gd name="connsiteX715" fmla="*/ 1106424 w 1933575"/>
              <a:gd name="connsiteY715" fmla="*/ 1230923 h 1590675"/>
              <a:gd name="connsiteX716" fmla="*/ 1144810 w 1933575"/>
              <a:gd name="connsiteY716" fmla="*/ 1197490 h 1590675"/>
              <a:gd name="connsiteX717" fmla="*/ 1177576 w 1933575"/>
              <a:gd name="connsiteY717" fmla="*/ 1235114 h 1590675"/>
              <a:gd name="connsiteX718" fmla="*/ 724948 w 1933575"/>
              <a:gd name="connsiteY718" fmla="*/ 868020 h 1590675"/>
              <a:gd name="connsiteX719" fmla="*/ 688562 w 1933575"/>
              <a:gd name="connsiteY719" fmla="*/ 832302 h 1590675"/>
              <a:gd name="connsiteX720" fmla="*/ 723519 w 1933575"/>
              <a:gd name="connsiteY720" fmla="*/ 796583 h 1590675"/>
              <a:gd name="connsiteX721" fmla="*/ 759904 w 1933575"/>
              <a:gd name="connsiteY721" fmla="*/ 832302 h 1590675"/>
              <a:gd name="connsiteX722" fmla="*/ 724948 w 1933575"/>
              <a:gd name="connsiteY722" fmla="*/ 868020 h 1590675"/>
              <a:gd name="connsiteX723" fmla="*/ 1112234 w 1933575"/>
              <a:gd name="connsiteY723" fmla="*/ 1141293 h 1590675"/>
              <a:gd name="connsiteX724" fmla="*/ 1073944 w 1933575"/>
              <a:gd name="connsiteY724" fmla="*/ 1174821 h 1590675"/>
              <a:gd name="connsiteX725" fmla="*/ 1041083 w 1933575"/>
              <a:gd name="connsiteY725" fmla="*/ 1137292 h 1590675"/>
              <a:gd name="connsiteX726" fmla="*/ 1079373 w 1933575"/>
              <a:gd name="connsiteY726" fmla="*/ 1103764 h 1590675"/>
              <a:gd name="connsiteX727" fmla="*/ 1112234 w 1933575"/>
              <a:gd name="connsiteY727" fmla="*/ 1141293 h 1590675"/>
              <a:gd name="connsiteX728" fmla="*/ 219647 w 1933575"/>
              <a:gd name="connsiteY728" fmla="*/ 656279 h 1590675"/>
              <a:gd name="connsiteX729" fmla="*/ 184309 w 1933575"/>
              <a:gd name="connsiteY729" fmla="*/ 691522 h 1590675"/>
              <a:gd name="connsiteX730" fmla="*/ 148685 w 1933575"/>
              <a:gd name="connsiteY730" fmla="*/ 655137 h 1590675"/>
              <a:gd name="connsiteX731" fmla="*/ 184690 w 1933575"/>
              <a:gd name="connsiteY731" fmla="*/ 620561 h 1590675"/>
              <a:gd name="connsiteX732" fmla="*/ 219647 w 1933575"/>
              <a:gd name="connsiteY732" fmla="*/ 656279 h 1590675"/>
              <a:gd name="connsiteX733" fmla="*/ 376047 w 1933575"/>
              <a:gd name="connsiteY733" fmla="*/ 686569 h 1590675"/>
              <a:gd name="connsiteX734" fmla="*/ 337661 w 1933575"/>
              <a:gd name="connsiteY734" fmla="*/ 720002 h 1590675"/>
              <a:gd name="connsiteX735" fmla="*/ 304895 w 1933575"/>
              <a:gd name="connsiteY735" fmla="*/ 682378 h 1590675"/>
              <a:gd name="connsiteX736" fmla="*/ 343281 w 1933575"/>
              <a:gd name="connsiteY736" fmla="*/ 648945 h 1590675"/>
              <a:gd name="connsiteX737" fmla="*/ 376047 w 1933575"/>
              <a:gd name="connsiteY737" fmla="*/ 686569 h 1590675"/>
              <a:gd name="connsiteX738" fmla="*/ 1011079 w 1933575"/>
              <a:gd name="connsiteY738" fmla="*/ 1083762 h 1590675"/>
              <a:gd name="connsiteX739" fmla="*/ 975836 w 1933575"/>
              <a:gd name="connsiteY739" fmla="*/ 1048424 h 1590675"/>
              <a:gd name="connsiteX740" fmla="*/ 1012222 w 1933575"/>
              <a:gd name="connsiteY740" fmla="*/ 1012800 h 1590675"/>
              <a:gd name="connsiteX741" fmla="*/ 1046798 w 1933575"/>
              <a:gd name="connsiteY741" fmla="*/ 1048805 h 1590675"/>
              <a:gd name="connsiteX742" fmla="*/ 1011079 w 1933575"/>
              <a:gd name="connsiteY742" fmla="*/ 1083762 h 1590675"/>
              <a:gd name="connsiteX743" fmla="*/ 418052 w 1933575"/>
              <a:gd name="connsiteY743" fmla="*/ 734289 h 1590675"/>
              <a:gd name="connsiteX744" fmla="*/ 384620 w 1933575"/>
              <a:gd name="connsiteY744" fmla="*/ 695999 h 1590675"/>
              <a:gd name="connsiteX745" fmla="*/ 422148 w 1933575"/>
              <a:gd name="connsiteY745" fmla="*/ 663138 h 1590675"/>
              <a:gd name="connsiteX746" fmla="*/ 455581 w 1933575"/>
              <a:gd name="connsiteY746" fmla="*/ 701428 h 1590675"/>
              <a:gd name="connsiteX747" fmla="*/ 418052 w 1933575"/>
              <a:gd name="connsiteY747" fmla="*/ 734289 h 1590675"/>
              <a:gd name="connsiteX748" fmla="*/ 980694 w 1933575"/>
              <a:gd name="connsiteY748" fmla="*/ 954031 h 1590675"/>
              <a:gd name="connsiteX749" fmla="*/ 946023 w 1933575"/>
              <a:gd name="connsiteY749" fmla="*/ 989369 h 1590675"/>
              <a:gd name="connsiteX750" fmla="*/ 911066 w 1933575"/>
              <a:gd name="connsiteY750" fmla="*/ 954317 h 1590675"/>
              <a:gd name="connsiteX751" fmla="*/ 944975 w 1933575"/>
              <a:gd name="connsiteY751" fmla="*/ 919741 h 1590675"/>
              <a:gd name="connsiteX752" fmla="*/ 980694 w 1933575"/>
              <a:gd name="connsiteY752" fmla="*/ 954031 h 1590675"/>
              <a:gd name="connsiteX753" fmla="*/ 1289018 w 1933575"/>
              <a:gd name="connsiteY753" fmla="*/ 1590587 h 1590675"/>
              <a:gd name="connsiteX754" fmla="*/ 1289018 w 1933575"/>
              <a:gd name="connsiteY754" fmla="*/ 1590587 h 1590675"/>
              <a:gd name="connsiteX755" fmla="*/ 1324642 w 1933575"/>
              <a:gd name="connsiteY755" fmla="*/ 1556297 h 1590675"/>
              <a:gd name="connsiteX756" fmla="*/ 1358837 w 1933575"/>
              <a:gd name="connsiteY756" fmla="*/ 1590587 h 1590675"/>
              <a:gd name="connsiteX757" fmla="*/ 1289018 w 1933575"/>
              <a:gd name="connsiteY757" fmla="*/ 1590587 h 1590675"/>
              <a:gd name="connsiteX758" fmla="*/ 1271588 w 1933575"/>
              <a:gd name="connsiteY758" fmla="*/ 1455427 h 1590675"/>
              <a:gd name="connsiteX759" fmla="*/ 1237964 w 1933575"/>
              <a:gd name="connsiteY759" fmla="*/ 1419042 h 1590675"/>
              <a:gd name="connsiteX760" fmla="*/ 1274636 w 1933575"/>
              <a:gd name="connsiteY760" fmla="*/ 1385799 h 1590675"/>
              <a:gd name="connsiteX761" fmla="*/ 1307497 w 1933575"/>
              <a:gd name="connsiteY761" fmla="*/ 1421423 h 1590675"/>
              <a:gd name="connsiteX762" fmla="*/ 1271588 w 1933575"/>
              <a:gd name="connsiteY762" fmla="*/ 1455427 h 1590675"/>
              <a:gd name="connsiteX763" fmla="*/ 1242632 w 1933575"/>
              <a:gd name="connsiteY763" fmla="*/ 1326268 h 1590675"/>
              <a:gd name="connsiteX764" fmla="*/ 1208246 w 1933575"/>
              <a:gd name="connsiteY764" fmla="*/ 1362082 h 1590675"/>
              <a:gd name="connsiteX765" fmla="*/ 1172147 w 1933575"/>
              <a:gd name="connsiteY765" fmla="*/ 1326649 h 1590675"/>
              <a:gd name="connsiteX766" fmla="*/ 1207199 w 1933575"/>
              <a:gd name="connsiteY766" fmla="*/ 1291597 h 1590675"/>
              <a:gd name="connsiteX767" fmla="*/ 1242632 w 1933575"/>
              <a:gd name="connsiteY767" fmla="*/ 1326268 h 1590675"/>
              <a:gd name="connsiteX768" fmla="*/ 139637 w 1933575"/>
              <a:gd name="connsiteY768" fmla="*/ 642563 h 1590675"/>
              <a:gd name="connsiteX769" fmla="*/ 103918 w 1933575"/>
              <a:gd name="connsiteY769" fmla="*/ 677044 h 1590675"/>
              <a:gd name="connsiteX770" fmla="*/ 69437 w 1933575"/>
              <a:gd name="connsiteY770" fmla="*/ 641325 h 1590675"/>
              <a:gd name="connsiteX771" fmla="*/ 105156 w 1933575"/>
              <a:gd name="connsiteY771" fmla="*/ 606845 h 1590675"/>
              <a:gd name="connsiteX772" fmla="*/ 139637 w 1933575"/>
              <a:gd name="connsiteY772" fmla="*/ 642563 h 1590675"/>
              <a:gd name="connsiteX773" fmla="*/ 500063 w 1933575"/>
              <a:gd name="connsiteY773" fmla="*/ 748196 h 1590675"/>
              <a:gd name="connsiteX774" fmla="*/ 464344 w 1933575"/>
              <a:gd name="connsiteY774" fmla="*/ 713715 h 1590675"/>
              <a:gd name="connsiteX775" fmla="*/ 499872 w 1933575"/>
              <a:gd name="connsiteY775" fmla="*/ 677616 h 1590675"/>
              <a:gd name="connsiteX776" fmla="*/ 534829 w 1933575"/>
              <a:gd name="connsiteY776" fmla="*/ 712763 h 1590675"/>
              <a:gd name="connsiteX777" fmla="*/ 500063 w 1933575"/>
              <a:gd name="connsiteY777" fmla="*/ 748196 h 1590675"/>
              <a:gd name="connsiteX778" fmla="*/ 544449 w 1933575"/>
              <a:gd name="connsiteY778" fmla="*/ 726574 h 1590675"/>
              <a:gd name="connsiteX779" fmla="*/ 580168 w 1933575"/>
              <a:gd name="connsiteY779" fmla="*/ 692379 h 1590675"/>
              <a:gd name="connsiteX780" fmla="*/ 613982 w 1933575"/>
              <a:gd name="connsiteY780" fmla="*/ 728479 h 1590675"/>
              <a:gd name="connsiteX781" fmla="*/ 578930 w 1933575"/>
              <a:gd name="connsiteY781" fmla="*/ 762007 h 1590675"/>
              <a:gd name="connsiteX782" fmla="*/ 544449 w 1933575"/>
              <a:gd name="connsiteY782" fmla="*/ 726574 h 1590675"/>
              <a:gd name="connsiteX783" fmla="*/ 838581 w 1933575"/>
              <a:gd name="connsiteY783" fmla="*/ 846018 h 1590675"/>
              <a:gd name="connsiteX784" fmla="*/ 803910 w 1933575"/>
              <a:gd name="connsiteY784" fmla="*/ 881355 h 1590675"/>
              <a:gd name="connsiteX785" fmla="*/ 768953 w 1933575"/>
              <a:gd name="connsiteY785" fmla="*/ 846303 h 1590675"/>
              <a:gd name="connsiteX786" fmla="*/ 802862 w 1933575"/>
              <a:gd name="connsiteY786" fmla="*/ 811728 h 1590675"/>
              <a:gd name="connsiteX787" fmla="*/ 838581 w 1933575"/>
              <a:gd name="connsiteY787" fmla="*/ 846018 h 1590675"/>
              <a:gd name="connsiteX788" fmla="*/ 1155859 w 1933575"/>
              <a:gd name="connsiteY788" fmla="*/ 1119195 h 1590675"/>
              <a:gd name="connsiteX789" fmla="*/ 1190530 w 1933575"/>
              <a:gd name="connsiteY789" fmla="*/ 1152818 h 1590675"/>
              <a:gd name="connsiteX790" fmla="*/ 1155859 w 1933575"/>
              <a:gd name="connsiteY790" fmla="*/ 1187775 h 1590675"/>
              <a:gd name="connsiteX791" fmla="*/ 1121950 w 1933575"/>
              <a:gd name="connsiteY791" fmla="*/ 1153389 h 1590675"/>
              <a:gd name="connsiteX792" fmla="*/ 1155859 w 1933575"/>
              <a:gd name="connsiteY792" fmla="*/ 1119195 h 1590675"/>
              <a:gd name="connsiteX793" fmla="*/ 1125188 w 1933575"/>
              <a:gd name="connsiteY793" fmla="*/ 1062521 h 1590675"/>
              <a:gd name="connsiteX794" fmla="*/ 1091184 w 1933575"/>
              <a:gd name="connsiteY794" fmla="*/ 1096811 h 1590675"/>
              <a:gd name="connsiteX795" fmla="*/ 1056513 w 1933575"/>
              <a:gd name="connsiteY795" fmla="*/ 1061759 h 1590675"/>
              <a:gd name="connsiteX796" fmla="*/ 1091184 w 1933575"/>
              <a:gd name="connsiteY796" fmla="*/ 1028231 h 1590675"/>
              <a:gd name="connsiteX797" fmla="*/ 1125188 w 1933575"/>
              <a:gd name="connsiteY797" fmla="*/ 1062521 h 1590675"/>
              <a:gd name="connsiteX798" fmla="*/ 882968 w 1933575"/>
              <a:gd name="connsiteY798" fmla="*/ 894976 h 1590675"/>
              <a:gd name="connsiteX799" fmla="*/ 849154 w 1933575"/>
              <a:gd name="connsiteY799" fmla="*/ 860686 h 1590675"/>
              <a:gd name="connsiteX800" fmla="*/ 884492 w 1933575"/>
              <a:gd name="connsiteY800" fmla="*/ 826491 h 1590675"/>
              <a:gd name="connsiteX801" fmla="*/ 917639 w 1933575"/>
              <a:gd name="connsiteY801" fmla="*/ 861448 h 1590675"/>
              <a:gd name="connsiteX802" fmla="*/ 882968 w 1933575"/>
              <a:gd name="connsiteY802" fmla="*/ 894976 h 1590675"/>
              <a:gd name="connsiteX803" fmla="*/ 1372362 w 1933575"/>
              <a:gd name="connsiteY803" fmla="*/ 1514196 h 1590675"/>
              <a:gd name="connsiteX804" fmla="*/ 1338644 w 1933575"/>
              <a:gd name="connsiteY804" fmla="*/ 1548581 h 1590675"/>
              <a:gd name="connsiteX805" fmla="*/ 1303877 w 1933575"/>
              <a:gd name="connsiteY805" fmla="*/ 1513815 h 1590675"/>
              <a:gd name="connsiteX806" fmla="*/ 1338263 w 1933575"/>
              <a:gd name="connsiteY806" fmla="*/ 1480097 h 1590675"/>
              <a:gd name="connsiteX807" fmla="*/ 1372362 w 1933575"/>
              <a:gd name="connsiteY807" fmla="*/ 1514196 h 1590675"/>
              <a:gd name="connsiteX808" fmla="*/ 59722 w 1933575"/>
              <a:gd name="connsiteY808" fmla="*/ 627133 h 1590675"/>
              <a:gd name="connsiteX809" fmla="*/ 25146 w 1933575"/>
              <a:gd name="connsiteY809" fmla="*/ 662280 h 1590675"/>
              <a:gd name="connsiteX810" fmla="*/ 95 w 1933575"/>
              <a:gd name="connsiteY810" fmla="*/ 652184 h 1590675"/>
              <a:gd name="connsiteX811" fmla="*/ 95 w 1933575"/>
              <a:gd name="connsiteY811" fmla="*/ 603035 h 1590675"/>
              <a:gd name="connsiteX812" fmla="*/ 24194 w 1933575"/>
              <a:gd name="connsiteY812" fmla="*/ 592938 h 1590675"/>
              <a:gd name="connsiteX813" fmla="*/ 59722 w 1933575"/>
              <a:gd name="connsiteY813" fmla="*/ 627133 h 1590675"/>
              <a:gd name="connsiteX814" fmla="*/ 658844 w 1933575"/>
              <a:gd name="connsiteY814" fmla="*/ 704095 h 1590675"/>
              <a:gd name="connsiteX815" fmla="*/ 693229 w 1933575"/>
              <a:gd name="connsiteY815" fmla="*/ 739242 h 1590675"/>
              <a:gd name="connsiteX816" fmla="*/ 658749 w 1933575"/>
              <a:gd name="connsiteY816" fmla="*/ 772866 h 1590675"/>
              <a:gd name="connsiteX817" fmla="*/ 624364 w 1933575"/>
              <a:gd name="connsiteY817" fmla="*/ 737718 h 1590675"/>
              <a:gd name="connsiteX818" fmla="*/ 658844 w 1933575"/>
              <a:gd name="connsiteY818" fmla="*/ 704095 h 1590675"/>
              <a:gd name="connsiteX819" fmla="*/ 1221010 w 1933575"/>
              <a:gd name="connsiteY819" fmla="*/ 1213016 h 1590675"/>
              <a:gd name="connsiteX820" fmla="*/ 1255776 w 1933575"/>
              <a:gd name="connsiteY820" fmla="*/ 1246353 h 1590675"/>
              <a:gd name="connsiteX821" fmla="*/ 1221391 w 1933575"/>
              <a:gd name="connsiteY821" fmla="*/ 1281501 h 1590675"/>
              <a:gd name="connsiteX822" fmla="*/ 1187291 w 1933575"/>
              <a:gd name="connsiteY822" fmla="*/ 1247496 h 1590675"/>
              <a:gd name="connsiteX823" fmla="*/ 1221010 w 1933575"/>
              <a:gd name="connsiteY823" fmla="*/ 1213016 h 1590675"/>
              <a:gd name="connsiteX824" fmla="*/ 1287399 w 1933575"/>
              <a:gd name="connsiteY824" fmla="*/ 1375131 h 1590675"/>
              <a:gd name="connsiteX825" fmla="*/ 1252919 w 1933575"/>
              <a:gd name="connsiteY825" fmla="*/ 1341413 h 1590675"/>
              <a:gd name="connsiteX826" fmla="*/ 1286637 w 1933575"/>
              <a:gd name="connsiteY826" fmla="*/ 1306932 h 1590675"/>
              <a:gd name="connsiteX827" fmla="*/ 1321118 w 1933575"/>
              <a:gd name="connsiteY827" fmla="*/ 1340651 h 1590675"/>
              <a:gd name="connsiteX828" fmla="*/ 1287399 w 1933575"/>
              <a:gd name="connsiteY828" fmla="*/ 1375131 h 1590675"/>
              <a:gd name="connsiteX829" fmla="*/ 738473 w 1933575"/>
              <a:gd name="connsiteY829" fmla="*/ 718573 h 1590675"/>
              <a:gd name="connsiteX830" fmla="*/ 772477 w 1933575"/>
              <a:gd name="connsiteY830" fmla="*/ 752768 h 1590675"/>
              <a:gd name="connsiteX831" fmla="*/ 738283 w 1933575"/>
              <a:gd name="connsiteY831" fmla="*/ 786772 h 1590675"/>
              <a:gd name="connsiteX832" fmla="*/ 704279 w 1933575"/>
              <a:gd name="connsiteY832" fmla="*/ 752577 h 1590675"/>
              <a:gd name="connsiteX833" fmla="*/ 738473 w 1933575"/>
              <a:gd name="connsiteY833" fmla="*/ 718573 h 1590675"/>
              <a:gd name="connsiteX834" fmla="*/ 1025747 w 1933575"/>
              <a:gd name="connsiteY834" fmla="*/ 934600 h 1590675"/>
              <a:gd name="connsiteX835" fmla="*/ 1059561 w 1933575"/>
              <a:gd name="connsiteY835" fmla="*/ 968985 h 1590675"/>
              <a:gd name="connsiteX836" fmla="*/ 1025176 w 1933575"/>
              <a:gd name="connsiteY836" fmla="*/ 1002799 h 1590675"/>
              <a:gd name="connsiteX837" fmla="*/ 991362 w 1933575"/>
              <a:gd name="connsiteY837" fmla="*/ 968414 h 1590675"/>
              <a:gd name="connsiteX838" fmla="*/ 1025747 w 1933575"/>
              <a:gd name="connsiteY838" fmla="*/ 934600 h 1590675"/>
              <a:gd name="connsiteX839" fmla="*/ 164402 w 1933575"/>
              <a:gd name="connsiteY839" fmla="*/ 575888 h 1590675"/>
              <a:gd name="connsiteX840" fmla="*/ 199358 w 1933575"/>
              <a:gd name="connsiteY840" fmla="*/ 542551 h 1590675"/>
              <a:gd name="connsiteX841" fmla="*/ 232315 w 1933575"/>
              <a:gd name="connsiteY841" fmla="*/ 577889 h 1590675"/>
              <a:gd name="connsiteX842" fmla="*/ 198120 w 1933575"/>
              <a:gd name="connsiteY842" fmla="*/ 610560 h 1590675"/>
              <a:gd name="connsiteX843" fmla="*/ 164402 w 1933575"/>
              <a:gd name="connsiteY843" fmla="*/ 575888 h 1590675"/>
              <a:gd name="connsiteX844" fmla="*/ 119063 w 1933575"/>
              <a:gd name="connsiteY844" fmla="*/ 596081 h 1590675"/>
              <a:gd name="connsiteX845" fmla="*/ 84963 w 1933575"/>
              <a:gd name="connsiteY845" fmla="*/ 561792 h 1590675"/>
              <a:gd name="connsiteX846" fmla="*/ 118491 w 1933575"/>
              <a:gd name="connsiteY846" fmla="*/ 528454 h 1590675"/>
              <a:gd name="connsiteX847" fmla="*/ 152591 w 1933575"/>
              <a:gd name="connsiteY847" fmla="*/ 562744 h 1590675"/>
              <a:gd name="connsiteX848" fmla="*/ 119063 w 1933575"/>
              <a:gd name="connsiteY848" fmla="*/ 596081 h 1590675"/>
              <a:gd name="connsiteX849" fmla="*/ 513969 w 1933575"/>
              <a:gd name="connsiteY849" fmla="*/ 667138 h 1590675"/>
              <a:gd name="connsiteX850" fmla="*/ 480060 w 1933575"/>
              <a:gd name="connsiteY850" fmla="*/ 632753 h 1590675"/>
              <a:gd name="connsiteX851" fmla="*/ 513779 w 1933575"/>
              <a:gd name="connsiteY851" fmla="*/ 599511 h 1590675"/>
              <a:gd name="connsiteX852" fmla="*/ 547688 w 1933575"/>
              <a:gd name="connsiteY852" fmla="*/ 633896 h 1590675"/>
              <a:gd name="connsiteX853" fmla="*/ 513969 w 1933575"/>
              <a:gd name="connsiteY853" fmla="*/ 667138 h 1590675"/>
              <a:gd name="connsiteX854" fmla="*/ 434816 w 1933575"/>
              <a:gd name="connsiteY854" fmla="*/ 585128 h 1590675"/>
              <a:gd name="connsiteX855" fmla="*/ 468249 w 1933575"/>
              <a:gd name="connsiteY855" fmla="*/ 619989 h 1590675"/>
              <a:gd name="connsiteX856" fmla="*/ 433007 w 1933575"/>
              <a:gd name="connsiteY856" fmla="*/ 653041 h 1590675"/>
              <a:gd name="connsiteX857" fmla="*/ 400240 w 1933575"/>
              <a:gd name="connsiteY857" fmla="*/ 618846 h 1590675"/>
              <a:gd name="connsiteX858" fmla="*/ 434816 w 1933575"/>
              <a:gd name="connsiteY858" fmla="*/ 585128 h 1590675"/>
              <a:gd name="connsiteX859" fmla="*/ 354521 w 1933575"/>
              <a:gd name="connsiteY859" fmla="*/ 570840 h 1590675"/>
              <a:gd name="connsiteX860" fmla="*/ 388715 w 1933575"/>
              <a:gd name="connsiteY860" fmla="*/ 605130 h 1590675"/>
              <a:gd name="connsiteX861" fmla="*/ 354139 w 1933575"/>
              <a:gd name="connsiteY861" fmla="*/ 639039 h 1590675"/>
              <a:gd name="connsiteX862" fmla="*/ 320612 w 1933575"/>
              <a:gd name="connsiteY862" fmla="*/ 605511 h 1590675"/>
              <a:gd name="connsiteX863" fmla="*/ 354521 w 1933575"/>
              <a:gd name="connsiteY863" fmla="*/ 570840 h 1590675"/>
              <a:gd name="connsiteX864" fmla="*/ 312039 w 1933575"/>
              <a:gd name="connsiteY864" fmla="*/ 591129 h 1590675"/>
              <a:gd name="connsiteX865" fmla="*/ 277178 w 1933575"/>
              <a:gd name="connsiteY865" fmla="*/ 624752 h 1590675"/>
              <a:gd name="connsiteX866" fmla="*/ 243935 w 1933575"/>
              <a:gd name="connsiteY866" fmla="*/ 589509 h 1590675"/>
              <a:gd name="connsiteX867" fmla="*/ 278035 w 1933575"/>
              <a:gd name="connsiteY867" fmla="*/ 556553 h 1590675"/>
              <a:gd name="connsiteX868" fmla="*/ 312039 w 1933575"/>
              <a:gd name="connsiteY868" fmla="*/ 591129 h 1590675"/>
              <a:gd name="connsiteX869" fmla="*/ 993839 w 1933575"/>
              <a:gd name="connsiteY869" fmla="*/ 874688 h 1590675"/>
              <a:gd name="connsiteX870" fmla="*/ 960692 w 1933575"/>
              <a:gd name="connsiteY870" fmla="*/ 908692 h 1590675"/>
              <a:gd name="connsiteX871" fmla="*/ 926306 w 1933575"/>
              <a:gd name="connsiteY871" fmla="*/ 874497 h 1590675"/>
              <a:gd name="connsiteX872" fmla="*/ 960120 w 1933575"/>
              <a:gd name="connsiteY872" fmla="*/ 841255 h 1590675"/>
              <a:gd name="connsiteX873" fmla="*/ 993839 w 1933575"/>
              <a:gd name="connsiteY873" fmla="*/ 874688 h 1590675"/>
              <a:gd name="connsiteX874" fmla="*/ 593789 w 1933575"/>
              <a:gd name="connsiteY874" fmla="*/ 613893 h 1590675"/>
              <a:gd name="connsiteX875" fmla="*/ 627126 w 1933575"/>
              <a:gd name="connsiteY875" fmla="*/ 647897 h 1590675"/>
              <a:gd name="connsiteX876" fmla="*/ 593122 w 1933575"/>
              <a:gd name="connsiteY876" fmla="*/ 681235 h 1590675"/>
              <a:gd name="connsiteX877" fmla="*/ 559784 w 1933575"/>
              <a:gd name="connsiteY877" fmla="*/ 647231 h 1590675"/>
              <a:gd name="connsiteX878" fmla="*/ 593789 w 1933575"/>
              <a:gd name="connsiteY878" fmla="*/ 613893 h 1590675"/>
              <a:gd name="connsiteX879" fmla="*/ 1352836 w 1933575"/>
              <a:gd name="connsiteY879" fmla="*/ 1468572 h 1590675"/>
              <a:gd name="connsiteX880" fmla="*/ 1318546 w 1933575"/>
              <a:gd name="connsiteY880" fmla="*/ 1435710 h 1590675"/>
              <a:gd name="connsiteX881" fmla="*/ 1352455 w 1933575"/>
              <a:gd name="connsiteY881" fmla="*/ 1401039 h 1590675"/>
              <a:gd name="connsiteX882" fmla="*/ 1385983 w 1933575"/>
              <a:gd name="connsiteY882" fmla="*/ 1434567 h 1590675"/>
              <a:gd name="connsiteX883" fmla="*/ 1352836 w 1933575"/>
              <a:gd name="connsiteY883" fmla="*/ 1468572 h 1590675"/>
              <a:gd name="connsiteX884" fmla="*/ 1373505 w 1933575"/>
              <a:gd name="connsiteY884" fmla="*/ 1590587 h 1590675"/>
              <a:gd name="connsiteX885" fmla="*/ 1404461 w 1933575"/>
              <a:gd name="connsiteY885" fmla="*/ 1571727 h 1590675"/>
              <a:gd name="connsiteX886" fmla="*/ 1433322 w 1933575"/>
              <a:gd name="connsiteY886" fmla="*/ 1590587 h 1590675"/>
              <a:gd name="connsiteX887" fmla="*/ 1373505 w 1933575"/>
              <a:gd name="connsiteY887" fmla="*/ 1590587 h 1590675"/>
              <a:gd name="connsiteX888" fmla="*/ 818007 w 1933575"/>
              <a:gd name="connsiteY888" fmla="*/ 800679 h 1590675"/>
              <a:gd name="connsiteX889" fmla="*/ 784193 w 1933575"/>
              <a:gd name="connsiteY889" fmla="*/ 767341 h 1590675"/>
              <a:gd name="connsiteX890" fmla="*/ 818579 w 1933575"/>
              <a:gd name="connsiteY890" fmla="*/ 733242 h 1590675"/>
              <a:gd name="connsiteX891" fmla="*/ 851630 w 1933575"/>
              <a:gd name="connsiteY891" fmla="*/ 767246 h 1590675"/>
              <a:gd name="connsiteX892" fmla="*/ 818007 w 1933575"/>
              <a:gd name="connsiteY892" fmla="*/ 800679 h 1590675"/>
              <a:gd name="connsiteX893" fmla="*/ 39624 w 1933575"/>
              <a:gd name="connsiteY893" fmla="*/ 581604 h 1590675"/>
              <a:gd name="connsiteX894" fmla="*/ 5715 w 1933575"/>
              <a:gd name="connsiteY894" fmla="*/ 548456 h 1590675"/>
              <a:gd name="connsiteX895" fmla="*/ 38862 w 1933575"/>
              <a:gd name="connsiteY895" fmla="*/ 514547 h 1590675"/>
              <a:gd name="connsiteX896" fmla="*/ 72771 w 1933575"/>
              <a:gd name="connsiteY896" fmla="*/ 547695 h 1590675"/>
              <a:gd name="connsiteX897" fmla="*/ 39624 w 1933575"/>
              <a:gd name="connsiteY897" fmla="*/ 581604 h 1590675"/>
              <a:gd name="connsiteX898" fmla="*/ 673132 w 1933575"/>
              <a:gd name="connsiteY898" fmla="*/ 628657 h 1590675"/>
              <a:gd name="connsiteX899" fmla="*/ 706088 w 1933575"/>
              <a:gd name="connsiteY899" fmla="*/ 662566 h 1590675"/>
              <a:gd name="connsiteX900" fmla="*/ 672941 w 1933575"/>
              <a:gd name="connsiteY900" fmla="*/ 694856 h 1590675"/>
              <a:gd name="connsiteX901" fmla="*/ 639985 w 1933575"/>
              <a:gd name="connsiteY901" fmla="*/ 660947 h 1590675"/>
              <a:gd name="connsiteX902" fmla="*/ 673132 w 1933575"/>
              <a:gd name="connsiteY902" fmla="*/ 628657 h 1590675"/>
              <a:gd name="connsiteX903" fmla="*/ 1334357 w 1933575"/>
              <a:gd name="connsiteY903" fmla="*/ 1261403 h 1590675"/>
              <a:gd name="connsiteX904" fmla="*/ 1300829 w 1933575"/>
              <a:gd name="connsiteY904" fmla="*/ 1294740 h 1590675"/>
              <a:gd name="connsiteX905" fmla="*/ 1267873 w 1933575"/>
              <a:gd name="connsiteY905" fmla="*/ 1260927 h 1590675"/>
              <a:gd name="connsiteX906" fmla="*/ 1300639 w 1933575"/>
              <a:gd name="connsiteY906" fmla="*/ 1228351 h 1590675"/>
              <a:gd name="connsiteX907" fmla="*/ 1334357 w 1933575"/>
              <a:gd name="connsiteY907" fmla="*/ 1261403 h 1590675"/>
              <a:gd name="connsiteX908" fmla="*/ 1203770 w 1933575"/>
              <a:gd name="connsiteY908" fmla="*/ 1074332 h 1590675"/>
              <a:gd name="connsiteX909" fmla="*/ 1169575 w 1933575"/>
              <a:gd name="connsiteY909" fmla="*/ 1107193 h 1590675"/>
              <a:gd name="connsiteX910" fmla="*/ 1136999 w 1933575"/>
              <a:gd name="connsiteY910" fmla="*/ 1072617 h 1590675"/>
              <a:gd name="connsiteX911" fmla="*/ 1170432 w 1933575"/>
              <a:gd name="connsiteY911" fmla="*/ 1040423 h 1590675"/>
              <a:gd name="connsiteX912" fmla="*/ 1203770 w 1933575"/>
              <a:gd name="connsiteY912" fmla="*/ 1074332 h 1590675"/>
              <a:gd name="connsiteX913" fmla="*/ 1236250 w 1933575"/>
              <a:gd name="connsiteY913" fmla="*/ 1201014 h 1590675"/>
              <a:gd name="connsiteX914" fmla="*/ 1202436 w 1933575"/>
              <a:gd name="connsiteY914" fmla="*/ 1167772 h 1590675"/>
              <a:gd name="connsiteX915" fmla="*/ 1236059 w 1933575"/>
              <a:gd name="connsiteY915" fmla="*/ 1134339 h 1590675"/>
              <a:gd name="connsiteX916" fmla="*/ 1269111 w 1933575"/>
              <a:gd name="connsiteY916" fmla="*/ 1166915 h 1590675"/>
              <a:gd name="connsiteX917" fmla="*/ 1236250 w 1933575"/>
              <a:gd name="connsiteY917" fmla="*/ 1201014 h 1590675"/>
              <a:gd name="connsiteX918" fmla="*/ 1104710 w 1933575"/>
              <a:gd name="connsiteY918" fmla="*/ 1016134 h 1590675"/>
              <a:gd name="connsiteX919" fmla="*/ 1071753 w 1933575"/>
              <a:gd name="connsiteY919" fmla="*/ 982225 h 1590675"/>
              <a:gd name="connsiteX920" fmla="*/ 1106043 w 1933575"/>
              <a:gd name="connsiteY920" fmla="*/ 949650 h 1590675"/>
              <a:gd name="connsiteX921" fmla="*/ 1138238 w 1933575"/>
              <a:gd name="connsiteY921" fmla="*/ 982796 h 1590675"/>
              <a:gd name="connsiteX922" fmla="*/ 1104710 w 1933575"/>
              <a:gd name="connsiteY922" fmla="*/ 1016134 h 1590675"/>
              <a:gd name="connsiteX923" fmla="*/ 1418273 w 1933575"/>
              <a:gd name="connsiteY923" fmla="*/ 1492955 h 1590675"/>
              <a:gd name="connsiteX924" fmla="*/ 1450562 w 1933575"/>
              <a:gd name="connsiteY924" fmla="*/ 1527055 h 1590675"/>
              <a:gd name="connsiteX925" fmla="*/ 1417225 w 1933575"/>
              <a:gd name="connsiteY925" fmla="*/ 1558678 h 1590675"/>
              <a:gd name="connsiteX926" fmla="*/ 1384935 w 1933575"/>
              <a:gd name="connsiteY926" fmla="*/ 1524579 h 1590675"/>
              <a:gd name="connsiteX927" fmla="*/ 1418273 w 1933575"/>
              <a:gd name="connsiteY927" fmla="*/ 1492955 h 1590675"/>
              <a:gd name="connsiteX928" fmla="*/ 894493 w 1933575"/>
              <a:gd name="connsiteY928" fmla="*/ 814013 h 1590675"/>
              <a:gd name="connsiteX929" fmla="*/ 861822 w 1933575"/>
              <a:gd name="connsiteY929" fmla="*/ 780200 h 1590675"/>
              <a:gd name="connsiteX930" fmla="*/ 894874 w 1933575"/>
              <a:gd name="connsiteY930" fmla="*/ 748291 h 1590675"/>
              <a:gd name="connsiteX931" fmla="*/ 927545 w 1933575"/>
              <a:gd name="connsiteY931" fmla="*/ 782105 h 1590675"/>
              <a:gd name="connsiteX932" fmla="*/ 894493 w 1933575"/>
              <a:gd name="connsiteY932" fmla="*/ 814013 h 1590675"/>
              <a:gd name="connsiteX933" fmla="*/ 1398937 w 1933575"/>
              <a:gd name="connsiteY933" fmla="*/ 1355510 h 1590675"/>
              <a:gd name="connsiteX934" fmla="*/ 1366266 w 1933575"/>
              <a:gd name="connsiteY934" fmla="*/ 1387609 h 1590675"/>
              <a:gd name="connsiteX935" fmla="*/ 1334167 w 1933575"/>
              <a:gd name="connsiteY935" fmla="*/ 1354938 h 1590675"/>
              <a:gd name="connsiteX936" fmla="*/ 1366838 w 1933575"/>
              <a:gd name="connsiteY936" fmla="*/ 1322839 h 1590675"/>
              <a:gd name="connsiteX937" fmla="*/ 1398937 w 1933575"/>
              <a:gd name="connsiteY937" fmla="*/ 1355510 h 1590675"/>
              <a:gd name="connsiteX938" fmla="*/ 784860 w 1933575"/>
              <a:gd name="connsiteY938" fmla="*/ 676282 h 1590675"/>
              <a:gd name="connsiteX939" fmla="*/ 752380 w 1933575"/>
              <a:gd name="connsiteY939" fmla="*/ 708191 h 1590675"/>
              <a:gd name="connsiteX940" fmla="*/ 720471 w 1933575"/>
              <a:gd name="connsiteY940" fmla="*/ 675711 h 1590675"/>
              <a:gd name="connsiteX941" fmla="*/ 752951 w 1933575"/>
              <a:gd name="connsiteY941" fmla="*/ 643802 h 1590675"/>
              <a:gd name="connsiteX942" fmla="*/ 784860 w 1933575"/>
              <a:gd name="connsiteY942" fmla="*/ 676282 h 1590675"/>
              <a:gd name="connsiteX943" fmla="*/ 1072039 w 1933575"/>
              <a:gd name="connsiteY943" fmla="*/ 889452 h 1590675"/>
              <a:gd name="connsiteX944" fmla="*/ 1039368 w 1933575"/>
              <a:gd name="connsiteY944" fmla="*/ 921551 h 1590675"/>
              <a:gd name="connsiteX945" fmla="*/ 1007269 w 1933575"/>
              <a:gd name="connsiteY945" fmla="*/ 888880 h 1590675"/>
              <a:gd name="connsiteX946" fmla="*/ 1039940 w 1933575"/>
              <a:gd name="connsiteY946" fmla="*/ 856781 h 1590675"/>
              <a:gd name="connsiteX947" fmla="*/ 1072039 w 1933575"/>
              <a:gd name="connsiteY947" fmla="*/ 889452 h 1590675"/>
              <a:gd name="connsiteX948" fmla="*/ 607409 w 1933575"/>
              <a:gd name="connsiteY948" fmla="*/ 599320 h 1590675"/>
              <a:gd name="connsiteX949" fmla="*/ 576358 w 1933575"/>
              <a:gd name="connsiteY949" fmla="*/ 567697 h 1590675"/>
              <a:gd name="connsiteX950" fmla="*/ 607981 w 1933575"/>
              <a:gd name="connsiteY950" fmla="*/ 536646 h 1590675"/>
              <a:gd name="connsiteX951" fmla="*/ 639032 w 1933575"/>
              <a:gd name="connsiteY951" fmla="*/ 568269 h 1590675"/>
              <a:gd name="connsiteX952" fmla="*/ 607409 w 1933575"/>
              <a:gd name="connsiteY952" fmla="*/ 599320 h 1590675"/>
              <a:gd name="connsiteX953" fmla="*/ 1005935 w 1933575"/>
              <a:gd name="connsiteY953" fmla="*/ 794773 h 1590675"/>
              <a:gd name="connsiteX954" fmla="*/ 975265 w 1933575"/>
              <a:gd name="connsiteY954" fmla="*/ 826968 h 1590675"/>
              <a:gd name="connsiteX955" fmla="*/ 942785 w 1933575"/>
              <a:gd name="connsiteY955" fmla="*/ 795249 h 1590675"/>
              <a:gd name="connsiteX956" fmla="*/ 974122 w 1933575"/>
              <a:gd name="connsiteY956" fmla="*/ 763817 h 1590675"/>
              <a:gd name="connsiteX957" fmla="*/ 1005935 w 1933575"/>
              <a:gd name="connsiteY957" fmla="*/ 794773 h 1590675"/>
              <a:gd name="connsiteX958" fmla="*/ 164497 w 1933575"/>
              <a:gd name="connsiteY958" fmla="*/ 482258 h 1590675"/>
              <a:gd name="connsiteX959" fmla="*/ 133826 w 1933575"/>
              <a:gd name="connsiteY959" fmla="*/ 514262 h 1590675"/>
              <a:gd name="connsiteX960" fmla="*/ 101537 w 1933575"/>
              <a:gd name="connsiteY960" fmla="*/ 482544 h 1590675"/>
              <a:gd name="connsiteX961" fmla="*/ 132874 w 1933575"/>
              <a:gd name="connsiteY961" fmla="*/ 451302 h 1590675"/>
              <a:gd name="connsiteX962" fmla="*/ 164497 w 1933575"/>
              <a:gd name="connsiteY962" fmla="*/ 482258 h 1590675"/>
              <a:gd name="connsiteX963" fmla="*/ 559689 w 1933575"/>
              <a:gd name="connsiteY963" fmla="*/ 553219 h 1590675"/>
              <a:gd name="connsiteX964" fmla="*/ 529019 w 1933575"/>
              <a:gd name="connsiteY964" fmla="*/ 585413 h 1590675"/>
              <a:gd name="connsiteX965" fmla="*/ 496538 w 1933575"/>
              <a:gd name="connsiteY965" fmla="*/ 553695 h 1590675"/>
              <a:gd name="connsiteX966" fmla="*/ 527876 w 1933575"/>
              <a:gd name="connsiteY966" fmla="*/ 522263 h 1590675"/>
              <a:gd name="connsiteX967" fmla="*/ 559689 w 1933575"/>
              <a:gd name="connsiteY967" fmla="*/ 553219 h 1590675"/>
              <a:gd name="connsiteX968" fmla="*/ 863727 w 1933575"/>
              <a:gd name="connsiteY968" fmla="*/ 687712 h 1590675"/>
              <a:gd name="connsiteX969" fmla="*/ 832199 w 1933575"/>
              <a:gd name="connsiteY969" fmla="*/ 718859 h 1590675"/>
              <a:gd name="connsiteX970" fmla="*/ 800767 w 1933575"/>
              <a:gd name="connsiteY970" fmla="*/ 686283 h 1590675"/>
              <a:gd name="connsiteX971" fmla="*/ 833057 w 1933575"/>
              <a:gd name="connsiteY971" fmla="*/ 655898 h 1590675"/>
              <a:gd name="connsiteX972" fmla="*/ 863727 w 1933575"/>
              <a:gd name="connsiteY972" fmla="*/ 687712 h 1590675"/>
              <a:gd name="connsiteX973" fmla="*/ 321183 w 1933575"/>
              <a:gd name="connsiteY973" fmla="*/ 511309 h 1590675"/>
              <a:gd name="connsiteX974" fmla="*/ 288512 w 1933575"/>
              <a:gd name="connsiteY974" fmla="*/ 542932 h 1590675"/>
              <a:gd name="connsiteX975" fmla="*/ 257556 w 1933575"/>
              <a:gd name="connsiteY975" fmla="*/ 510928 h 1590675"/>
              <a:gd name="connsiteX976" fmla="*/ 290227 w 1933575"/>
              <a:gd name="connsiteY976" fmla="*/ 479305 h 1590675"/>
              <a:gd name="connsiteX977" fmla="*/ 321183 w 1933575"/>
              <a:gd name="connsiteY977" fmla="*/ 511309 h 1590675"/>
              <a:gd name="connsiteX978" fmla="*/ 369475 w 1933575"/>
              <a:gd name="connsiteY978" fmla="*/ 493497 h 1590675"/>
              <a:gd name="connsiteX979" fmla="*/ 400717 w 1933575"/>
              <a:gd name="connsiteY979" fmla="*/ 526549 h 1590675"/>
              <a:gd name="connsiteX980" fmla="*/ 368332 w 1933575"/>
              <a:gd name="connsiteY980" fmla="*/ 557029 h 1590675"/>
              <a:gd name="connsiteX981" fmla="*/ 337090 w 1933575"/>
              <a:gd name="connsiteY981" fmla="*/ 523977 h 1590675"/>
              <a:gd name="connsiteX982" fmla="*/ 369475 w 1933575"/>
              <a:gd name="connsiteY982" fmla="*/ 493497 h 1590675"/>
              <a:gd name="connsiteX983" fmla="*/ 1150620 w 1933575"/>
              <a:gd name="connsiteY983" fmla="*/ 903834 h 1590675"/>
              <a:gd name="connsiteX984" fmla="*/ 1118711 w 1933575"/>
              <a:gd name="connsiteY984" fmla="*/ 934695 h 1590675"/>
              <a:gd name="connsiteX985" fmla="*/ 1087850 w 1933575"/>
              <a:gd name="connsiteY985" fmla="*/ 902787 h 1590675"/>
              <a:gd name="connsiteX986" fmla="*/ 1119759 w 1933575"/>
              <a:gd name="connsiteY986" fmla="*/ 871926 h 1590675"/>
              <a:gd name="connsiteX987" fmla="*/ 1150620 w 1933575"/>
              <a:gd name="connsiteY987" fmla="*/ 903834 h 1590675"/>
              <a:gd name="connsiteX988" fmla="*/ 1250442 w 1933575"/>
              <a:gd name="connsiteY988" fmla="*/ 1056520 h 1590675"/>
              <a:gd name="connsiteX989" fmla="*/ 1281589 w 1933575"/>
              <a:gd name="connsiteY989" fmla="*/ 1088143 h 1590675"/>
              <a:gd name="connsiteX990" fmla="*/ 1248918 w 1933575"/>
              <a:gd name="connsiteY990" fmla="*/ 1119671 h 1590675"/>
              <a:gd name="connsiteX991" fmla="*/ 1218438 w 1933575"/>
              <a:gd name="connsiteY991" fmla="*/ 1087286 h 1590675"/>
              <a:gd name="connsiteX992" fmla="*/ 1250442 w 1933575"/>
              <a:gd name="connsiteY992" fmla="*/ 1056520 h 1590675"/>
              <a:gd name="connsiteX993" fmla="*/ 1184148 w 1933575"/>
              <a:gd name="connsiteY993" fmla="*/ 1028707 h 1590675"/>
              <a:gd name="connsiteX994" fmla="*/ 1153001 w 1933575"/>
              <a:gd name="connsiteY994" fmla="*/ 996989 h 1590675"/>
              <a:gd name="connsiteX995" fmla="*/ 1185767 w 1933575"/>
              <a:gd name="connsiteY995" fmla="*/ 965461 h 1590675"/>
              <a:gd name="connsiteX996" fmla="*/ 1216247 w 1933575"/>
              <a:gd name="connsiteY996" fmla="*/ 997846 h 1590675"/>
              <a:gd name="connsiteX997" fmla="*/ 1184148 w 1933575"/>
              <a:gd name="connsiteY997" fmla="*/ 1028707 h 1590675"/>
              <a:gd name="connsiteX998" fmla="*/ 213170 w 1933575"/>
              <a:gd name="connsiteY998" fmla="*/ 465208 h 1590675"/>
              <a:gd name="connsiteX999" fmla="*/ 244316 w 1933575"/>
              <a:gd name="connsiteY999" fmla="*/ 498164 h 1590675"/>
              <a:gd name="connsiteX1000" fmla="*/ 212122 w 1933575"/>
              <a:gd name="connsiteY1000" fmla="*/ 528645 h 1590675"/>
              <a:gd name="connsiteX1001" fmla="*/ 180975 w 1933575"/>
              <a:gd name="connsiteY1001" fmla="*/ 495688 h 1590675"/>
              <a:gd name="connsiteX1002" fmla="*/ 213170 w 1933575"/>
              <a:gd name="connsiteY1002" fmla="*/ 465208 h 1590675"/>
              <a:gd name="connsiteX1003" fmla="*/ 1463612 w 1933575"/>
              <a:gd name="connsiteY1003" fmla="*/ 1448569 h 1590675"/>
              <a:gd name="connsiteX1004" fmla="*/ 1431703 w 1933575"/>
              <a:gd name="connsiteY1004" fmla="*/ 1480668 h 1590675"/>
              <a:gd name="connsiteX1005" fmla="*/ 1400270 w 1933575"/>
              <a:gd name="connsiteY1005" fmla="*/ 1449426 h 1590675"/>
              <a:gd name="connsiteX1006" fmla="*/ 1432179 w 1933575"/>
              <a:gd name="connsiteY1006" fmla="*/ 1417327 h 1590675"/>
              <a:gd name="connsiteX1007" fmla="*/ 1463612 w 1933575"/>
              <a:gd name="connsiteY1007" fmla="*/ 1448569 h 1590675"/>
              <a:gd name="connsiteX1008" fmla="*/ 1380363 w 1933575"/>
              <a:gd name="connsiteY1008" fmla="*/ 1244353 h 1590675"/>
              <a:gd name="connsiteX1009" fmla="*/ 1412081 w 1933575"/>
              <a:gd name="connsiteY1009" fmla="*/ 1275309 h 1590675"/>
              <a:gd name="connsiteX1010" fmla="*/ 1381125 w 1933575"/>
              <a:gd name="connsiteY1010" fmla="*/ 1307028 h 1590675"/>
              <a:gd name="connsiteX1011" fmla="*/ 1349407 w 1933575"/>
              <a:gd name="connsiteY1011" fmla="*/ 1276071 h 1590675"/>
              <a:gd name="connsiteX1012" fmla="*/ 1380363 w 1933575"/>
              <a:gd name="connsiteY1012" fmla="*/ 1244353 h 1590675"/>
              <a:gd name="connsiteX1013" fmla="*/ 1346930 w 1933575"/>
              <a:gd name="connsiteY1013" fmla="*/ 1181964 h 1590675"/>
              <a:gd name="connsiteX1014" fmla="*/ 1315593 w 1933575"/>
              <a:gd name="connsiteY1014" fmla="*/ 1213492 h 1590675"/>
              <a:gd name="connsiteX1015" fmla="*/ 1283780 w 1933575"/>
              <a:gd name="connsiteY1015" fmla="*/ 1181107 h 1590675"/>
              <a:gd name="connsiteX1016" fmla="*/ 1315784 w 1933575"/>
              <a:gd name="connsiteY1016" fmla="*/ 1150341 h 1590675"/>
              <a:gd name="connsiteX1017" fmla="*/ 1346930 w 1933575"/>
              <a:gd name="connsiteY1017" fmla="*/ 1181964 h 1590675"/>
              <a:gd name="connsiteX1018" fmla="*/ 447294 w 1933575"/>
              <a:gd name="connsiteY1018" fmla="*/ 571317 h 1590675"/>
              <a:gd name="connsiteX1019" fmla="*/ 416719 w 1933575"/>
              <a:gd name="connsiteY1019" fmla="*/ 537598 h 1590675"/>
              <a:gd name="connsiteX1020" fmla="*/ 449675 w 1933575"/>
              <a:gd name="connsiteY1020" fmla="*/ 507689 h 1590675"/>
              <a:gd name="connsiteX1021" fmla="*/ 480251 w 1933575"/>
              <a:gd name="connsiteY1021" fmla="*/ 541408 h 1590675"/>
              <a:gd name="connsiteX1022" fmla="*/ 447294 w 1933575"/>
              <a:gd name="connsiteY1022" fmla="*/ 571317 h 1590675"/>
              <a:gd name="connsiteX1023" fmla="*/ 84677 w 1933575"/>
              <a:gd name="connsiteY1023" fmla="*/ 468542 h 1590675"/>
              <a:gd name="connsiteX1024" fmla="*/ 53054 w 1933575"/>
              <a:gd name="connsiteY1024" fmla="*/ 499784 h 1590675"/>
              <a:gd name="connsiteX1025" fmla="*/ 22193 w 1933575"/>
              <a:gd name="connsiteY1025" fmla="*/ 467780 h 1590675"/>
              <a:gd name="connsiteX1026" fmla="*/ 53150 w 1933575"/>
              <a:gd name="connsiteY1026" fmla="*/ 437204 h 1590675"/>
              <a:gd name="connsiteX1027" fmla="*/ 84677 w 1933575"/>
              <a:gd name="connsiteY1027" fmla="*/ 468542 h 1590675"/>
              <a:gd name="connsiteX1028" fmla="*/ 718376 w 1933575"/>
              <a:gd name="connsiteY1028" fmla="*/ 582556 h 1590675"/>
              <a:gd name="connsiteX1029" fmla="*/ 686086 w 1933575"/>
              <a:gd name="connsiteY1029" fmla="*/ 613227 h 1590675"/>
              <a:gd name="connsiteX1030" fmla="*/ 656082 w 1933575"/>
              <a:gd name="connsiteY1030" fmla="*/ 581699 h 1590675"/>
              <a:gd name="connsiteX1031" fmla="*/ 688372 w 1933575"/>
              <a:gd name="connsiteY1031" fmla="*/ 551028 h 1590675"/>
              <a:gd name="connsiteX1032" fmla="*/ 718376 w 1933575"/>
              <a:gd name="connsiteY1032" fmla="*/ 582556 h 1590675"/>
              <a:gd name="connsiteX1033" fmla="*/ 1446181 w 1933575"/>
              <a:gd name="connsiteY1033" fmla="*/ 1338555 h 1590675"/>
              <a:gd name="connsiteX1034" fmla="*/ 1477137 w 1933575"/>
              <a:gd name="connsiteY1034" fmla="*/ 1369226 h 1590675"/>
              <a:gd name="connsiteX1035" fmla="*/ 1445419 w 1933575"/>
              <a:gd name="connsiteY1035" fmla="*/ 1400468 h 1590675"/>
              <a:gd name="connsiteX1036" fmla="*/ 1415225 w 1933575"/>
              <a:gd name="connsiteY1036" fmla="*/ 1369130 h 1590675"/>
              <a:gd name="connsiteX1037" fmla="*/ 1446181 w 1933575"/>
              <a:gd name="connsiteY1037" fmla="*/ 1338555 h 1590675"/>
              <a:gd name="connsiteX1038" fmla="*/ 4858 w 1933575"/>
              <a:gd name="connsiteY1038" fmla="*/ 458636 h 1590675"/>
              <a:gd name="connsiteX1039" fmla="*/ 95 w 1933575"/>
              <a:gd name="connsiteY1039" fmla="*/ 473209 h 1590675"/>
              <a:gd name="connsiteX1040" fmla="*/ 95 w 1933575"/>
              <a:gd name="connsiteY1040" fmla="*/ 440919 h 1590675"/>
              <a:gd name="connsiteX1041" fmla="*/ 4858 w 1933575"/>
              <a:gd name="connsiteY1041" fmla="*/ 458636 h 1590675"/>
              <a:gd name="connsiteX1042" fmla="*/ 1084802 w 1933575"/>
              <a:gd name="connsiteY1042" fmla="*/ 809251 h 1590675"/>
              <a:gd name="connsiteX1043" fmla="*/ 1054513 w 1933575"/>
              <a:gd name="connsiteY1043" fmla="*/ 840493 h 1590675"/>
              <a:gd name="connsiteX1044" fmla="*/ 1022985 w 1933575"/>
              <a:gd name="connsiteY1044" fmla="*/ 809061 h 1590675"/>
              <a:gd name="connsiteX1045" fmla="*/ 1054037 w 1933575"/>
              <a:gd name="connsiteY1045" fmla="*/ 778580 h 1590675"/>
              <a:gd name="connsiteX1046" fmla="*/ 1084802 w 1933575"/>
              <a:gd name="connsiteY1046" fmla="*/ 809251 h 1590675"/>
              <a:gd name="connsiteX1047" fmla="*/ 1497140 w 1933575"/>
              <a:gd name="connsiteY1047" fmla="*/ 1571061 h 1590675"/>
              <a:gd name="connsiteX1048" fmla="*/ 1466278 w 1933575"/>
              <a:gd name="connsiteY1048" fmla="*/ 1540200 h 1590675"/>
              <a:gd name="connsiteX1049" fmla="*/ 1498187 w 1933575"/>
              <a:gd name="connsiteY1049" fmla="*/ 1508958 h 1590675"/>
              <a:gd name="connsiteX1050" fmla="*/ 1528382 w 1933575"/>
              <a:gd name="connsiteY1050" fmla="*/ 1540485 h 1590675"/>
              <a:gd name="connsiteX1051" fmla="*/ 1497140 w 1933575"/>
              <a:gd name="connsiteY1051" fmla="*/ 1571061 h 1590675"/>
              <a:gd name="connsiteX1052" fmla="*/ 909638 w 1933575"/>
              <a:gd name="connsiteY1052" fmla="*/ 732575 h 1590675"/>
              <a:gd name="connsiteX1053" fmla="*/ 877919 w 1933575"/>
              <a:gd name="connsiteY1053" fmla="*/ 702571 h 1590675"/>
              <a:gd name="connsiteX1054" fmla="*/ 908971 w 1933575"/>
              <a:gd name="connsiteY1054" fmla="*/ 670472 h 1590675"/>
              <a:gd name="connsiteX1055" fmla="*/ 940022 w 1933575"/>
              <a:gd name="connsiteY1055" fmla="*/ 701238 h 1590675"/>
              <a:gd name="connsiteX1056" fmla="*/ 909638 w 1933575"/>
              <a:gd name="connsiteY1056" fmla="*/ 732575 h 1590675"/>
              <a:gd name="connsiteX1057" fmla="*/ 766858 w 1933575"/>
              <a:gd name="connsiteY1057" fmla="*/ 565792 h 1590675"/>
              <a:gd name="connsiteX1058" fmla="*/ 797433 w 1933575"/>
              <a:gd name="connsiteY1058" fmla="*/ 596748 h 1590675"/>
              <a:gd name="connsiteX1059" fmla="*/ 766096 w 1933575"/>
              <a:gd name="connsiteY1059" fmla="*/ 627038 h 1590675"/>
              <a:gd name="connsiteX1060" fmla="*/ 736187 w 1933575"/>
              <a:gd name="connsiteY1060" fmla="*/ 596844 h 1590675"/>
              <a:gd name="connsiteX1061" fmla="*/ 766858 w 1933575"/>
              <a:gd name="connsiteY1061" fmla="*/ 565792 h 1590675"/>
              <a:gd name="connsiteX1062" fmla="*/ 1233583 w 1933575"/>
              <a:gd name="connsiteY1062" fmla="*/ 1010705 h 1590675"/>
              <a:gd name="connsiteX1063" fmla="*/ 1265206 w 1933575"/>
              <a:gd name="connsiteY1063" fmla="*/ 980796 h 1590675"/>
              <a:gd name="connsiteX1064" fmla="*/ 1294733 w 1933575"/>
              <a:gd name="connsiteY1064" fmla="*/ 1012800 h 1590675"/>
              <a:gd name="connsiteX1065" fmla="*/ 1263872 w 1933575"/>
              <a:gd name="connsiteY1065" fmla="*/ 1042042 h 1590675"/>
              <a:gd name="connsiteX1066" fmla="*/ 1233583 w 1933575"/>
              <a:gd name="connsiteY1066" fmla="*/ 1010705 h 1590675"/>
              <a:gd name="connsiteX1067" fmla="*/ 1360170 w 1933575"/>
              <a:gd name="connsiteY1067" fmla="*/ 1101573 h 1590675"/>
              <a:gd name="connsiteX1068" fmla="*/ 1329881 w 1933575"/>
              <a:gd name="connsiteY1068" fmla="*/ 1132911 h 1590675"/>
              <a:gd name="connsiteX1069" fmla="*/ 1298924 w 1933575"/>
              <a:gd name="connsiteY1069" fmla="*/ 1102335 h 1590675"/>
              <a:gd name="connsiteX1070" fmla="*/ 1328452 w 1933575"/>
              <a:gd name="connsiteY1070" fmla="*/ 1071760 h 1590675"/>
              <a:gd name="connsiteX1071" fmla="*/ 1360170 w 1933575"/>
              <a:gd name="connsiteY1071" fmla="*/ 1101573 h 1590675"/>
              <a:gd name="connsiteX1072" fmla="*/ 1425226 w 1933575"/>
              <a:gd name="connsiteY1072" fmla="*/ 1195680 h 1590675"/>
              <a:gd name="connsiteX1073" fmla="*/ 1394651 w 1933575"/>
              <a:gd name="connsiteY1073" fmla="*/ 1226255 h 1590675"/>
              <a:gd name="connsiteX1074" fmla="*/ 1364742 w 1933575"/>
              <a:gd name="connsiteY1074" fmla="*/ 1196347 h 1590675"/>
              <a:gd name="connsiteX1075" fmla="*/ 1395317 w 1933575"/>
              <a:gd name="connsiteY1075" fmla="*/ 1165772 h 1590675"/>
              <a:gd name="connsiteX1076" fmla="*/ 1425226 w 1933575"/>
              <a:gd name="connsiteY1076" fmla="*/ 1195680 h 1590675"/>
              <a:gd name="connsiteX1077" fmla="*/ 1199388 w 1933575"/>
              <a:gd name="connsiteY1077" fmla="*/ 947840 h 1590675"/>
              <a:gd name="connsiteX1078" fmla="*/ 1168622 w 1933575"/>
              <a:gd name="connsiteY1078" fmla="*/ 917455 h 1590675"/>
              <a:gd name="connsiteX1079" fmla="*/ 1198340 w 1933575"/>
              <a:gd name="connsiteY1079" fmla="*/ 887356 h 1590675"/>
              <a:gd name="connsiteX1080" fmla="*/ 1229106 w 1933575"/>
              <a:gd name="connsiteY1080" fmla="*/ 917741 h 1590675"/>
              <a:gd name="connsiteX1081" fmla="*/ 1199388 w 1933575"/>
              <a:gd name="connsiteY1081" fmla="*/ 947840 h 1590675"/>
              <a:gd name="connsiteX1082" fmla="*/ 303943 w 1933575"/>
              <a:gd name="connsiteY1082" fmla="*/ 461588 h 1590675"/>
              <a:gd name="connsiteX1083" fmla="*/ 273463 w 1933575"/>
              <a:gd name="connsiteY1083" fmla="*/ 432347 h 1590675"/>
              <a:gd name="connsiteX1084" fmla="*/ 303752 w 1933575"/>
              <a:gd name="connsiteY1084" fmla="*/ 401581 h 1590675"/>
              <a:gd name="connsiteX1085" fmla="*/ 333470 w 1933575"/>
              <a:gd name="connsiteY1085" fmla="*/ 431585 h 1590675"/>
              <a:gd name="connsiteX1086" fmla="*/ 303943 w 1933575"/>
              <a:gd name="connsiteY1086" fmla="*/ 461588 h 1590675"/>
              <a:gd name="connsiteX1087" fmla="*/ 353092 w 1933575"/>
              <a:gd name="connsiteY1087" fmla="*/ 445777 h 1590675"/>
              <a:gd name="connsiteX1088" fmla="*/ 382810 w 1933575"/>
              <a:gd name="connsiteY1088" fmla="*/ 415773 h 1590675"/>
              <a:gd name="connsiteX1089" fmla="*/ 413195 w 1933575"/>
              <a:gd name="connsiteY1089" fmla="*/ 446539 h 1590675"/>
              <a:gd name="connsiteX1090" fmla="*/ 382810 w 1933575"/>
              <a:gd name="connsiteY1090" fmla="*/ 475876 h 1590675"/>
              <a:gd name="connsiteX1091" fmla="*/ 353092 w 1933575"/>
              <a:gd name="connsiteY1091" fmla="*/ 445777 h 1590675"/>
              <a:gd name="connsiteX1092" fmla="*/ 492538 w 1933575"/>
              <a:gd name="connsiteY1092" fmla="*/ 460350 h 1590675"/>
              <a:gd name="connsiteX1093" fmla="*/ 462344 w 1933575"/>
              <a:gd name="connsiteY1093" fmla="*/ 489783 h 1590675"/>
              <a:gd name="connsiteX1094" fmla="*/ 432911 w 1933575"/>
              <a:gd name="connsiteY1094" fmla="*/ 459588 h 1590675"/>
              <a:gd name="connsiteX1095" fmla="*/ 463106 w 1933575"/>
              <a:gd name="connsiteY1095" fmla="*/ 430156 h 1590675"/>
              <a:gd name="connsiteX1096" fmla="*/ 492538 w 1933575"/>
              <a:gd name="connsiteY1096" fmla="*/ 460350 h 1590675"/>
              <a:gd name="connsiteX1097" fmla="*/ 1018508 w 1933575"/>
              <a:gd name="connsiteY1097" fmla="*/ 716287 h 1590675"/>
              <a:gd name="connsiteX1098" fmla="*/ 988314 w 1933575"/>
              <a:gd name="connsiteY1098" fmla="*/ 745814 h 1590675"/>
              <a:gd name="connsiteX1099" fmla="*/ 958406 w 1933575"/>
              <a:gd name="connsiteY1099" fmla="*/ 714572 h 1590675"/>
              <a:gd name="connsiteX1100" fmla="*/ 989267 w 1933575"/>
              <a:gd name="connsiteY1100" fmla="*/ 685712 h 1590675"/>
              <a:gd name="connsiteX1101" fmla="*/ 1018508 w 1933575"/>
              <a:gd name="connsiteY1101" fmla="*/ 716287 h 1590675"/>
              <a:gd name="connsiteX1102" fmla="*/ 1541526 w 1933575"/>
              <a:gd name="connsiteY1102" fmla="*/ 1460666 h 1590675"/>
              <a:gd name="connsiteX1103" fmla="*/ 1511618 w 1933575"/>
              <a:gd name="connsiteY1103" fmla="*/ 1490479 h 1590675"/>
              <a:gd name="connsiteX1104" fmla="*/ 1481423 w 1933575"/>
              <a:gd name="connsiteY1104" fmla="*/ 1459523 h 1590675"/>
              <a:gd name="connsiteX1105" fmla="*/ 1511999 w 1933575"/>
              <a:gd name="connsiteY1105" fmla="*/ 1430376 h 1590675"/>
              <a:gd name="connsiteX1106" fmla="*/ 1541526 w 1933575"/>
              <a:gd name="connsiteY1106" fmla="*/ 1460666 h 1590675"/>
              <a:gd name="connsiteX1107" fmla="*/ 1554385 w 1933575"/>
              <a:gd name="connsiteY1107" fmla="*/ 1384180 h 1590675"/>
              <a:gd name="connsiteX1108" fmla="*/ 1525238 w 1933575"/>
              <a:gd name="connsiteY1108" fmla="*/ 1412374 h 1590675"/>
              <a:gd name="connsiteX1109" fmla="*/ 1497044 w 1933575"/>
              <a:gd name="connsiteY1109" fmla="*/ 1383228 h 1590675"/>
              <a:gd name="connsiteX1110" fmla="*/ 1526191 w 1933575"/>
              <a:gd name="connsiteY1110" fmla="*/ 1355034 h 1590675"/>
              <a:gd name="connsiteX1111" fmla="*/ 1554385 w 1933575"/>
              <a:gd name="connsiteY1111" fmla="*/ 1384180 h 1590675"/>
              <a:gd name="connsiteX1112" fmla="*/ 650939 w 1933575"/>
              <a:gd name="connsiteY1112" fmla="*/ 487878 h 1590675"/>
              <a:gd name="connsiteX1113" fmla="*/ 621697 w 1933575"/>
              <a:gd name="connsiteY1113" fmla="*/ 517405 h 1590675"/>
              <a:gd name="connsiteX1114" fmla="*/ 592836 w 1933575"/>
              <a:gd name="connsiteY1114" fmla="*/ 488925 h 1590675"/>
              <a:gd name="connsiteX1115" fmla="*/ 622078 w 1933575"/>
              <a:gd name="connsiteY1115" fmla="*/ 459398 h 1590675"/>
              <a:gd name="connsiteX1116" fmla="*/ 650939 w 1933575"/>
              <a:gd name="connsiteY1116" fmla="*/ 487878 h 1590675"/>
              <a:gd name="connsiteX1117" fmla="*/ 541973 w 1933575"/>
              <a:gd name="connsiteY1117" fmla="*/ 444825 h 1590675"/>
              <a:gd name="connsiteX1118" fmla="*/ 571691 w 1933575"/>
              <a:gd name="connsiteY1118" fmla="*/ 474162 h 1590675"/>
              <a:gd name="connsiteX1119" fmla="*/ 541973 w 1933575"/>
              <a:gd name="connsiteY1119" fmla="*/ 503498 h 1590675"/>
              <a:gd name="connsiteX1120" fmla="*/ 513017 w 1933575"/>
              <a:gd name="connsiteY1120" fmla="*/ 474828 h 1590675"/>
              <a:gd name="connsiteX1121" fmla="*/ 541973 w 1933575"/>
              <a:gd name="connsiteY1121" fmla="*/ 444825 h 1590675"/>
              <a:gd name="connsiteX1122" fmla="*/ 96584 w 1933575"/>
              <a:gd name="connsiteY1122" fmla="*/ 391770 h 1590675"/>
              <a:gd name="connsiteX1123" fmla="*/ 68009 w 1933575"/>
              <a:gd name="connsiteY1123" fmla="*/ 420631 h 1590675"/>
              <a:gd name="connsiteX1124" fmla="*/ 38767 w 1933575"/>
              <a:gd name="connsiteY1124" fmla="*/ 390913 h 1590675"/>
              <a:gd name="connsiteX1125" fmla="*/ 68104 w 1933575"/>
              <a:gd name="connsiteY1125" fmla="*/ 362814 h 1590675"/>
              <a:gd name="connsiteX1126" fmla="*/ 96584 w 1933575"/>
              <a:gd name="connsiteY1126" fmla="*/ 391770 h 1590675"/>
              <a:gd name="connsiteX1127" fmla="*/ 1162812 w 1933575"/>
              <a:gd name="connsiteY1127" fmla="*/ 823729 h 1590675"/>
              <a:gd name="connsiteX1128" fmla="*/ 1133189 w 1933575"/>
              <a:gd name="connsiteY1128" fmla="*/ 853161 h 1590675"/>
              <a:gd name="connsiteX1129" fmla="*/ 1104138 w 1933575"/>
              <a:gd name="connsiteY1129" fmla="*/ 823158 h 1590675"/>
              <a:gd name="connsiteX1130" fmla="*/ 1133094 w 1933575"/>
              <a:gd name="connsiteY1130" fmla="*/ 794487 h 1590675"/>
              <a:gd name="connsiteX1131" fmla="*/ 1162812 w 1933575"/>
              <a:gd name="connsiteY1131" fmla="*/ 823729 h 1590675"/>
              <a:gd name="connsiteX1132" fmla="*/ 146780 w 1933575"/>
              <a:gd name="connsiteY1132" fmla="*/ 373959 h 1590675"/>
              <a:gd name="connsiteX1133" fmla="*/ 176403 w 1933575"/>
              <a:gd name="connsiteY1133" fmla="*/ 403391 h 1590675"/>
              <a:gd name="connsiteX1134" fmla="*/ 147638 w 1933575"/>
              <a:gd name="connsiteY1134" fmla="*/ 432347 h 1590675"/>
              <a:gd name="connsiteX1135" fmla="*/ 118015 w 1933575"/>
              <a:gd name="connsiteY1135" fmla="*/ 402914 h 1590675"/>
              <a:gd name="connsiteX1136" fmla="*/ 146780 w 1933575"/>
              <a:gd name="connsiteY1136" fmla="*/ 373959 h 1590675"/>
              <a:gd name="connsiteX1137" fmla="*/ 1605439 w 1933575"/>
              <a:gd name="connsiteY1137" fmla="*/ 1555344 h 1590675"/>
              <a:gd name="connsiteX1138" fmla="*/ 1575721 w 1933575"/>
              <a:gd name="connsiteY1138" fmla="*/ 1582872 h 1590675"/>
              <a:gd name="connsiteX1139" fmla="*/ 1548194 w 1933575"/>
              <a:gd name="connsiteY1139" fmla="*/ 1553154 h 1590675"/>
              <a:gd name="connsiteX1140" fmla="*/ 1577912 w 1933575"/>
              <a:gd name="connsiteY1140" fmla="*/ 1525626 h 1590675"/>
              <a:gd name="connsiteX1141" fmla="*/ 1605439 w 1933575"/>
              <a:gd name="connsiteY1141" fmla="*/ 1555344 h 1590675"/>
              <a:gd name="connsiteX1142" fmla="*/ 873157 w 1933575"/>
              <a:gd name="connsiteY1142" fmla="*/ 610369 h 1590675"/>
              <a:gd name="connsiteX1143" fmla="*/ 843820 w 1933575"/>
              <a:gd name="connsiteY1143" fmla="*/ 640182 h 1590675"/>
              <a:gd name="connsiteX1144" fmla="*/ 814007 w 1933575"/>
              <a:gd name="connsiteY1144" fmla="*/ 610845 h 1590675"/>
              <a:gd name="connsiteX1145" fmla="*/ 843344 w 1933575"/>
              <a:gd name="connsiteY1145" fmla="*/ 581032 h 1590675"/>
              <a:gd name="connsiteX1146" fmla="*/ 873157 w 1933575"/>
              <a:gd name="connsiteY1146" fmla="*/ 610369 h 1590675"/>
              <a:gd name="connsiteX1147" fmla="*/ 1096709 w 1933575"/>
              <a:gd name="connsiteY1147" fmla="*/ 729813 h 1590675"/>
              <a:gd name="connsiteX1148" fmla="*/ 1068229 w 1933575"/>
              <a:gd name="connsiteY1148" fmla="*/ 758578 h 1590675"/>
              <a:gd name="connsiteX1149" fmla="*/ 1039463 w 1933575"/>
              <a:gd name="connsiteY1149" fmla="*/ 730098 h 1590675"/>
              <a:gd name="connsiteX1150" fmla="*/ 1067943 w 1933575"/>
              <a:gd name="connsiteY1150" fmla="*/ 701333 h 1590675"/>
              <a:gd name="connsiteX1151" fmla="*/ 1096709 w 1933575"/>
              <a:gd name="connsiteY1151" fmla="*/ 729813 h 1590675"/>
              <a:gd name="connsiteX1152" fmla="*/ 1489710 w 1933575"/>
              <a:gd name="connsiteY1152" fmla="*/ 1289597 h 1590675"/>
              <a:gd name="connsiteX1153" fmla="*/ 1460278 w 1933575"/>
              <a:gd name="connsiteY1153" fmla="*/ 1319220 h 1590675"/>
              <a:gd name="connsiteX1154" fmla="*/ 1431036 w 1933575"/>
              <a:gd name="connsiteY1154" fmla="*/ 1289406 h 1590675"/>
              <a:gd name="connsiteX1155" fmla="*/ 1459802 w 1933575"/>
              <a:gd name="connsiteY1155" fmla="*/ 1260546 h 1590675"/>
              <a:gd name="connsiteX1156" fmla="*/ 1489710 w 1933575"/>
              <a:gd name="connsiteY1156" fmla="*/ 1289597 h 1590675"/>
              <a:gd name="connsiteX1157" fmla="*/ 922687 w 1933575"/>
              <a:gd name="connsiteY1157" fmla="*/ 596081 h 1590675"/>
              <a:gd name="connsiteX1158" fmla="*/ 951833 w 1933575"/>
              <a:gd name="connsiteY1158" fmla="*/ 624276 h 1590675"/>
              <a:gd name="connsiteX1159" fmla="*/ 923639 w 1933575"/>
              <a:gd name="connsiteY1159" fmla="*/ 653422 h 1590675"/>
              <a:gd name="connsiteX1160" fmla="*/ 894493 w 1933575"/>
              <a:gd name="connsiteY1160" fmla="*/ 625228 h 1590675"/>
              <a:gd name="connsiteX1161" fmla="*/ 922687 w 1933575"/>
              <a:gd name="connsiteY1161" fmla="*/ 596081 h 1590675"/>
              <a:gd name="connsiteX1162" fmla="*/ 226600 w 1933575"/>
              <a:gd name="connsiteY1162" fmla="*/ 446920 h 1590675"/>
              <a:gd name="connsiteX1163" fmla="*/ 197263 w 1933575"/>
              <a:gd name="connsiteY1163" fmla="*/ 417107 h 1590675"/>
              <a:gd name="connsiteX1164" fmla="*/ 227076 w 1933575"/>
              <a:gd name="connsiteY1164" fmla="*/ 387770 h 1590675"/>
              <a:gd name="connsiteX1165" fmla="*/ 256413 w 1933575"/>
              <a:gd name="connsiteY1165" fmla="*/ 417583 h 1590675"/>
              <a:gd name="connsiteX1166" fmla="*/ 226600 w 1933575"/>
              <a:gd name="connsiteY1166" fmla="*/ 446920 h 1590675"/>
              <a:gd name="connsiteX1167" fmla="*/ 701326 w 1933575"/>
              <a:gd name="connsiteY1167" fmla="*/ 473971 h 1590675"/>
              <a:gd name="connsiteX1168" fmla="*/ 730091 w 1933575"/>
              <a:gd name="connsiteY1168" fmla="*/ 502451 h 1590675"/>
              <a:gd name="connsiteX1169" fmla="*/ 701612 w 1933575"/>
              <a:gd name="connsiteY1169" fmla="*/ 531216 h 1590675"/>
              <a:gd name="connsiteX1170" fmla="*/ 672846 w 1933575"/>
              <a:gd name="connsiteY1170" fmla="*/ 502737 h 1590675"/>
              <a:gd name="connsiteX1171" fmla="*/ 701326 w 1933575"/>
              <a:gd name="connsiteY1171" fmla="*/ 473971 h 1590675"/>
              <a:gd name="connsiteX1172" fmla="*/ 1502855 w 1933575"/>
              <a:gd name="connsiteY1172" fmla="*/ 1210158 h 1590675"/>
              <a:gd name="connsiteX1173" fmla="*/ 1475137 w 1933575"/>
              <a:gd name="connsiteY1173" fmla="*/ 1238638 h 1590675"/>
              <a:gd name="connsiteX1174" fmla="*/ 1446276 w 1933575"/>
              <a:gd name="connsiteY1174" fmla="*/ 1209872 h 1590675"/>
              <a:gd name="connsiteX1175" fmla="*/ 1474756 w 1933575"/>
              <a:gd name="connsiteY1175" fmla="*/ 1182155 h 1590675"/>
              <a:gd name="connsiteX1176" fmla="*/ 1502855 w 1933575"/>
              <a:gd name="connsiteY1176" fmla="*/ 1210158 h 1590675"/>
              <a:gd name="connsiteX1177" fmla="*/ 1408462 w 1933575"/>
              <a:gd name="connsiteY1177" fmla="*/ 1088048 h 1590675"/>
              <a:gd name="connsiteX1178" fmla="*/ 1437703 w 1933575"/>
              <a:gd name="connsiteY1178" fmla="*/ 1116242 h 1590675"/>
              <a:gd name="connsiteX1179" fmla="*/ 1409224 w 1933575"/>
              <a:gd name="connsiteY1179" fmla="*/ 1145103 h 1590675"/>
              <a:gd name="connsiteX1180" fmla="*/ 1380744 w 1933575"/>
              <a:gd name="connsiteY1180" fmla="*/ 1117671 h 1590675"/>
              <a:gd name="connsiteX1181" fmla="*/ 1408462 w 1933575"/>
              <a:gd name="connsiteY1181" fmla="*/ 1088048 h 1590675"/>
              <a:gd name="connsiteX1182" fmla="*/ 16574 w 1933575"/>
              <a:gd name="connsiteY1182" fmla="*/ 377578 h 1590675"/>
              <a:gd name="connsiteX1183" fmla="*/ 95 w 1933575"/>
              <a:gd name="connsiteY1183" fmla="*/ 403391 h 1590675"/>
              <a:gd name="connsiteX1184" fmla="*/ 95 w 1933575"/>
              <a:gd name="connsiteY1184" fmla="*/ 351765 h 1590675"/>
              <a:gd name="connsiteX1185" fmla="*/ 16574 w 1933575"/>
              <a:gd name="connsiteY1185" fmla="*/ 377578 h 1590675"/>
              <a:gd name="connsiteX1186" fmla="*/ 1241298 w 1933575"/>
              <a:gd name="connsiteY1186" fmla="*/ 837540 h 1590675"/>
              <a:gd name="connsiteX1187" fmla="*/ 1213771 w 1933575"/>
              <a:gd name="connsiteY1187" fmla="*/ 866211 h 1590675"/>
              <a:gd name="connsiteX1188" fmla="*/ 1184720 w 1933575"/>
              <a:gd name="connsiteY1188" fmla="*/ 837636 h 1590675"/>
              <a:gd name="connsiteX1189" fmla="*/ 1212914 w 1933575"/>
              <a:gd name="connsiteY1189" fmla="*/ 809632 h 1590675"/>
              <a:gd name="connsiteX1190" fmla="*/ 1241298 w 1933575"/>
              <a:gd name="connsiteY1190" fmla="*/ 837540 h 1590675"/>
              <a:gd name="connsiteX1191" fmla="*/ 1343692 w 1933575"/>
              <a:gd name="connsiteY1191" fmla="*/ 994227 h 1590675"/>
              <a:gd name="connsiteX1192" fmla="*/ 1372362 w 1933575"/>
              <a:gd name="connsiteY1192" fmla="*/ 1022992 h 1590675"/>
              <a:gd name="connsiteX1193" fmla="*/ 1343311 w 1933575"/>
              <a:gd name="connsiteY1193" fmla="*/ 1051281 h 1590675"/>
              <a:gd name="connsiteX1194" fmla="*/ 1315403 w 1933575"/>
              <a:gd name="connsiteY1194" fmla="*/ 1023278 h 1590675"/>
              <a:gd name="connsiteX1195" fmla="*/ 1343692 w 1933575"/>
              <a:gd name="connsiteY1195" fmla="*/ 994227 h 1590675"/>
              <a:gd name="connsiteX1196" fmla="*/ 1306925 w 1933575"/>
              <a:gd name="connsiteY1196" fmla="*/ 932314 h 1590675"/>
              <a:gd name="connsiteX1197" fmla="*/ 1277493 w 1933575"/>
              <a:gd name="connsiteY1197" fmla="*/ 960318 h 1590675"/>
              <a:gd name="connsiteX1198" fmla="*/ 1249871 w 1933575"/>
              <a:gd name="connsiteY1198" fmla="*/ 930504 h 1590675"/>
              <a:gd name="connsiteX1199" fmla="*/ 1278541 w 1933575"/>
              <a:gd name="connsiteY1199" fmla="*/ 903263 h 1590675"/>
              <a:gd name="connsiteX1200" fmla="*/ 1306925 w 1933575"/>
              <a:gd name="connsiteY1200" fmla="*/ 932314 h 1590675"/>
              <a:gd name="connsiteX1201" fmla="*/ 780764 w 1933575"/>
              <a:gd name="connsiteY1201" fmla="*/ 488639 h 1590675"/>
              <a:gd name="connsiteX1202" fmla="*/ 809244 w 1933575"/>
              <a:gd name="connsiteY1202" fmla="*/ 516167 h 1590675"/>
              <a:gd name="connsiteX1203" fmla="*/ 780669 w 1933575"/>
              <a:gd name="connsiteY1203" fmla="*/ 544932 h 1590675"/>
              <a:gd name="connsiteX1204" fmla="*/ 752951 w 1933575"/>
              <a:gd name="connsiteY1204" fmla="*/ 516643 h 1590675"/>
              <a:gd name="connsiteX1205" fmla="*/ 780764 w 1933575"/>
              <a:gd name="connsiteY1205" fmla="*/ 488639 h 1590675"/>
              <a:gd name="connsiteX1206" fmla="*/ 238792 w 1933575"/>
              <a:gd name="connsiteY1206" fmla="*/ 368053 h 1590675"/>
              <a:gd name="connsiteX1207" fmla="*/ 210788 w 1933575"/>
              <a:gd name="connsiteY1207" fmla="*/ 341573 h 1590675"/>
              <a:gd name="connsiteX1208" fmla="*/ 238316 w 1933575"/>
              <a:gd name="connsiteY1208" fmla="*/ 313189 h 1590675"/>
              <a:gd name="connsiteX1209" fmla="*/ 265652 w 1933575"/>
              <a:gd name="connsiteY1209" fmla="*/ 340430 h 1590675"/>
              <a:gd name="connsiteX1210" fmla="*/ 238792 w 1933575"/>
              <a:gd name="connsiteY1210" fmla="*/ 368053 h 1590675"/>
              <a:gd name="connsiteX1211" fmla="*/ 1591723 w 1933575"/>
              <a:gd name="connsiteY1211" fmla="*/ 1446664 h 1590675"/>
              <a:gd name="connsiteX1212" fmla="*/ 1618964 w 1933575"/>
              <a:gd name="connsiteY1212" fmla="*/ 1475620 h 1590675"/>
              <a:gd name="connsiteX1213" fmla="*/ 1589627 w 1933575"/>
              <a:gd name="connsiteY1213" fmla="*/ 1502480 h 1590675"/>
              <a:gd name="connsiteX1214" fmla="*/ 1563053 w 1933575"/>
              <a:gd name="connsiteY1214" fmla="*/ 1474191 h 1590675"/>
              <a:gd name="connsiteX1215" fmla="*/ 1591723 w 1933575"/>
              <a:gd name="connsiteY1215" fmla="*/ 1446664 h 1590675"/>
              <a:gd name="connsiteX1216" fmla="*/ 449485 w 1933575"/>
              <a:gd name="connsiteY1216" fmla="*/ 380340 h 1590675"/>
              <a:gd name="connsiteX1217" fmla="*/ 476536 w 1933575"/>
              <a:gd name="connsiteY1217" fmla="*/ 352908 h 1590675"/>
              <a:gd name="connsiteX1218" fmla="*/ 504349 w 1933575"/>
              <a:gd name="connsiteY1218" fmla="*/ 381102 h 1590675"/>
              <a:gd name="connsiteX1219" fmla="*/ 476536 w 1933575"/>
              <a:gd name="connsiteY1219" fmla="*/ 407868 h 1590675"/>
              <a:gd name="connsiteX1220" fmla="*/ 449485 w 1933575"/>
              <a:gd name="connsiteY1220" fmla="*/ 380340 h 1590675"/>
              <a:gd name="connsiteX1221" fmla="*/ 1539526 w 1933575"/>
              <a:gd name="connsiteY1221" fmla="*/ 1276452 h 1590675"/>
              <a:gd name="connsiteX1222" fmla="*/ 1567529 w 1933575"/>
              <a:gd name="connsiteY1222" fmla="*/ 1304456 h 1590675"/>
              <a:gd name="connsiteX1223" fmla="*/ 1540288 w 1933575"/>
              <a:gd name="connsiteY1223" fmla="*/ 1331793 h 1590675"/>
              <a:gd name="connsiteX1224" fmla="*/ 1512284 w 1933575"/>
              <a:gd name="connsiteY1224" fmla="*/ 1303789 h 1590675"/>
              <a:gd name="connsiteX1225" fmla="*/ 1539526 w 1933575"/>
              <a:gd name="connsiteY1225" fmla="*/ 1276452 h 1590675"/>
              <a:gd name="connsiteX1226" fmla="*/ 885254 w 1933575"/>
              <a:gd name="connsiteY1226" fmla="*/ 531693 h 1590675"/>
              <a:gd name="connsiteX1227" fmla="*/ 857441 w 1933575"/>
              <a:gd name="connsiteY1227" fmla="*/ 558458 h 1590675"/>
              <a:gd name="connsiteX1228" fmla="*/ 830390 w 1933575"/>
              <a:gd name="connsiteY1228" fmla="*/ 529597 h 1590675"/>
              <a:gd name="connsiteX1229" fmla="*/ 858869 w 1933575"/>
              <a:gd name="connsiteY1229" fmla="*/ 503594 h 1590675"/>
              <a:gd name="connsiteX1230" fmla="*/ 885254 w 1933575"/>
              <a:gd name="connsiteY1230" fmla="*/ 531693 h 1590675"/>
              <a:gd name="connsiteX1231" fmla="*/ 1030700 w 1933575"/>
              <a:gd name="connsiteY1231" fmla="*/ 636468 h 1590675"/>
              <a:gd name="connsiteX1232" fmla="*/ 1002030 w 1933575"/>
              <a:gd name="connsiteY1232" fmla="*/ 664090 h 1590675"/>
              <a:gd name="connsiteX1233" fmla="*/ 974789 w 1933575"/>
              <a:gd name="connsiteY1233" fmla="*/ 635134 h 1590675"/>
              <a:gd name="connsiteX1234" fmla="*/ 1002697 w 1933575"/>
              <a:gd name="connsiteY1234" fmla="*/ 608178 h 1590675"/>
              <a:gd name="connsiteX1235" fmla="*/ 1030700 w 1933575"/>
              <a:gd name="connsiteY1235" fmla="*/ 636468 h 1590675"/>
              <a:gd name="connsiteX1236" fmla="*/ 1175290 w 1933575"/>
              <a:gd name="connsiteY1236" fmla="*/ 743624 h 1590675"/>
              <a:gd name="connsiteX1237" fmla="*/ 1147477 w 1933575"/>
              <a:gd name="connsiteY1237" fmla="*/ 771818 h 1590675"/>
              <a:gd name="connsiteX1238" fmla="*/ 1119950 w 1933575"/>
              <a:gd name="connsiteY1238" fmla="*/ 744767 h 1590675"/>
              <a:gd name="connsiteX1239" fmla="*/ 1147763 w 1933575"/>
              <a:gd name="connsiteY1239" fmla="*/ 716573 h 1590675"/>
              <a:gd name="connsiteX1240" fmla="*/ 1175290 w 1933575"/>
              <a:gd name="connsiteY1240" fmla="*/ 743624 h 1590675"/>
              <a:gd name="connsiteX1241" fmla="*/ 318040 w 1933575"/>
              <a:gd name="connsiteY1241" fmla="*/ 379578 h 1590675"/>
              <a:gd name="connsiteX1242" fmla="*/ 290132 w 1933575"/>
              <a:gd name="connsiteY1242" fmla="*/ 351479 h 1590675"/>
              <a:gd name="connsiteX1243" fmla="*/ 317468 w 1933575"/>
              <a:gd name="connsiteY1243" fmla="*/ 324238 h 1590675"/>
              <a:gd name="connsiteX1244" fmla="*/ 345377 w 1933575"/>
              <a:gd name="connsiteY1244" fmla="*/ 352337 h 1590675"/>
              <a:gd name="connsiteX1245" fmla="*/ 318040 w 1933575"/>
              <a:gd name="connsiteY1245" fmla="*/ 379578 h 1590675"/>
              <a:gd name="connsiteX1246" fmla="*/ 425006 w 1933575"/>
              <a:gd name="connsiteY1246" fmla="*/ 366338 h 1590675"/>
              <a:gd name="connsiteX1247" fmla="*/ 396526 w 1933575"/>
              <a:gd name="connsiteY1247" fmla="*/ 393771 h 1590675"/>
              <a:gd name="connsiteX1248" fmla="*/ 369761 w 1933575"/>
              <a:gd name="connsiteY1248" fmla="*/ 365958 h 1590675"/>
              <a:gd name="connsiteX1249" fmla="*/ 398336 w 1933575"/>
              <a:gd name="connsiteY1249" fmla="*/ 338526 h 1590675"/>
              <a:gd name="connsiteX1250" fmla="*/ 425006 w 1933575"/>
              <a:gd name="connsiteY1250" fmla="*/ 366338 h 1590675"/>
              <a:gd name="connsiteX1251" fmla="*/ 161068 w 1933575"/>
              <a:gd name="connsiteY1251" fmla="*/ 353385 h 1590675"/>
              <a:gd name="connsiteX1252" fmla="*/ 134398 w 1933575"/>
              <a:gd name="connsiteY1252" fmla="*/ 326048 h 1590675"/>
              <a:gd name="connsiteX1253" fmla="*/ 161735 w 1933575"/>
              <a:gd name="connsiteY1253" fmla="*/ 299378 h 1590675"/>
              <a:gd name="connsiteX1254" fmla="*/ 188405 w 1933575"/>
              <a:gd name="connsiteY1254" fmla="*/ 326714 h 1590675"/>
              <a:gd name="connsiteX1255" fmla="*/ 161068 w 1933575"/>
              <a:gd name="connsiteY1255" fmla="*/ 353385 h 1590675"/>
              <a:gd name="connsiteX1256" fmla="*/ 583692 w 1933575"/>
              <a:gd name="connsiteY1256" fmla="*/ 395104 h 1590675"/>
              <a:gd name="connsiteX1257" fmla="*/ 556260 w 1933575"/>
              <a:gd name="connsiteY1257" fmla="*/ 421774 h 1590675"/>
              <a:gd name="connsiteX1258" fmla="*/ 529209 w 1933575"/>
              <a:gd name="connsiteY1258" fmla="*/ 393294 h 1590675"/>
              <a:gd name="connsiteX1259" fmla="*/ 557308 w 1933575"/>
              <a:gd name="connsiteY1259" fmla="*/ 367291 h 1590675"/>
              <a:gd name="connsiteX1260" fmla="*/ 583692 w 1933575"/>
              <a:gd name="connsiteY1260" fmla="*/ 395104 h 1590675"/>
              <a:gd name="connsiteX1261" fmla="*/ 1318927 w 1933575"/>
              <a:gd name="connsiteY1261" fmla="*/ 852209 h 1590675"/>
              <a:gd name="connsiteX1262" fmla="*/ 1291876 w 1933575"/>
              <a:gd name="connsiteY1262" fmla="*/ 878498 h 1590675"/>
              <a:gd name="connsiteX1263" fmla="*/ 1266349 w 1933575"/>
              <a:gd name="connsiteY1263" fmla="*/ 852113 h 1590675"/>
              <a:gd name="connsiteX1264" fmla="*/ 1293400 w 1933575"/>
              <a:gd name="connsiteY1264" fmla="*/ 825825 h 1590675"/>
              <a:gd name="connsiteX1265" fmla="*/ 1318927 w 1933575"/>
              <a:gd name="connsiteY1265" fmla="*/ 852209 h 1590675"/>
              <a:gd name="connsiteX1266" fmla="*/ 1628775 w 1933575"/>
              <a:gd name="connsiteY1266" fmla="*/ 1397325 h 1590675"/>
              <a:gd name="connsiteX1267" fmla="*/ 1602391 w 1933575"/>
              <a:gd name="connsiteY1267" fmla="*/ 1424280 h 1590675"/>
              <a:gd name="connsiteX1268" fmla="*/ 1576197 w 1933575"/>
              <a:gd name="connsiteY1268" fmla="*/ 1398563 h 1590675"/>
              <a:gd name="connsiteX1269" fmla="*/ 1602581 w 1933575"/>
              <a:gd name="connsiteY1269" fmla="*/ 1371607 h 1590675"/>
              <a:gd name="connsiteX1270" fmla="*/ 1628775 w 1933575"/>
              <a:gd name="connsiteY1270" fmla="*/ 1397325 h 1590675"/>
              <a:gd name="connsiteX1271" fmla="*/ 1449896 w 1933575"/>
              <a:gd name="connsiteY1271" fmla="*/ 1036708 h 1590675"/>
              <a:gd name="connsiteX1272" fmla="*/ 1424369 w 1933575"/>
              <a:gd name="connsiteY1272" fmla="*/ 1063473 h 1590675"/>
              <a:gd name="connsiteX1273" fmla="*/ 1396937 w 1933575"/>
              <a:gd name="connsiteY1273" fmla="*/ 1037279 h 1590675"/>
              <a:gd name="connsiteX1274" fmla="*/ 1423892 w 1933575"/>
              <a:gd name="connsiteY1274" fmla="*/ 1010514 h 1590675"/>
              <a:gd name="connsiteX1275" fmla="*/ 1449896 w 1933575"/>
              <a:gd name="connsiteY1275" fmla="*/ 1036708 h 1590675"/>
              <a:gd name="connsiteX1276" fmla="*/ 636079 w 1933575"/>
              <a:gd name="connsiteY1276" fmla="*/ 435300 h 1590675"/>
              <a:gd name="connsiteX1277" fmla="*/ 609600 w 1933575"/>
              <a:gd name="connsiteY1277" fmla="*/ 408153 h 1590675"/>
              <a:gd name="connsiteX1278" fmla="*/ 636079 w 1933575"/>
              <a:gd name="connsiteY1278" fmla="*/ 382341 h 1590675"/>
              <a:gd name="connsiteX1279" fmla="*/ 662559 w 1933575"/>
              <a:gd name="connsiteY1279" fmla="*/ 409487 h 1590675"/>
              <a:gd name="connsiteX1280" fmla="*/ 636079 w 1933575"/>
              <a:gd name="connsiteY1280" fmla="*/ 435300 h 1590675"/>
              <a:gd name="connsiteX1281" fmla="*/ 1357789 w 1933575"/>
              <a:gd name="connsiteY1281" fmla="*/ 972700 h 1590675"/>
              <a:gd name="connsiteX1282" fmla="*/ 1331309 w 1933575"/>
              <a:gd name="connsiteY1282" fmla="*/ 945459 h 1590675"/>
              <a:gd name="connsiteX1283" fmla="*/ 1358932 w 1933575"/>
              <a:gd name="connsiteY1283" fmla="*/ 919360 h 1590675"/>
              <a:gd name="connsiteX1284" fmla="*/ 1384649 w 1933575"/>
              <a:gd name="connsiteY1284" fmla="*/ 945935 h 1590675"/>
              <a:gd name="connsiteX1285" fmla="*/ 1357789 w 1933575"/>
              <a:gd name="connsiteY1285" fmla="*/ 972700 h 1590675"/>
              <a:gd name="connsiteX1286" fmla="*/ 81439 w 1933575"/>
              <a:gd name="connsiteY1286" fmla="*/ 338430 h 1590675"/>
              <a:gd name="connsiteX1287" fmla="*/ 55531 w 1933575"/>
              <a:gd name="connsiteY1287" fmla="*/ 310998 h 1590675"/>
              <a:gd name="connsiteX1288" fmla="*/ 82296 w 1933575"/>
              <a:gd name="connsiteY1288" fmla="*/ 285852 h 1590675"/>
              <a:gd name="connsiteX1289" fmla="*/ 108204 w 1933575"/>
              <a:gd name="connsiteY1289" fmla="*/ 313284 h 1590675"/>
              <a:gd name="connsiteX1290" fmla="*/ 81439 w 1933575"/>
              <a:gd name="connsiteY1290" fmla="*/ 338430 h 1590675"/>
              <a:gd name="connsiteX1291" fmla="*/ 1627442 w 1933575"/>
              <a:gd name="connsiteY1291" fmla="*/ 1568489 h 1590675"/>
              <a:gd name="connsiteX1292" fmla="*/ 1654493 w 1933575"/>
              <a:gd name="connsiteY1292" fmla="*/ 1542200 h 1590675"/>
              <a:gd name="connsiteX1293" fmla="*/ 1679639 w 1933575"/>
              <a:gd name="connsiteY1293" fmla="*/ 1568965 h 1590675"/>
              <a:gd name="connsiteX1294" fmla="*/ 1667828 w 1933575"/>
              <a:gd name="connsiteY1294" fmla="*/ 1590492 h 1590675"/>
              <a:gd name="connsiteX1295" fmla="*/ 1639253 w 1933575"/>
              <a:gd name="connsiteY1295" fmla="*/ 1590492 h 1590675"/>
              <a:gd name="connsiteX1296" fmla="*/ 1627442 w 1933575"/>
              <a:gd name="connsiteY1296" fmla="*/ 1568489 h 1590675"/>
              <a:gd name="connsiteX1297" fmla="*/ 1108424 w 1933575"/>
              <a:gd name="connsiteY1297" fmla="*/ 650755 h 1590675"/>
              <a:gd name="connsiteX1298" fmla="*/ 1082326 w 1933575"/>
              <a:gd name="connsiteY1298" fmla="*/ 676568 h 1590675"/>
              <a:gd name="connsiteX1299" fmla="*/ 1056132 w 1933575"/>
              <a:gd name="connsiteY1299" fmla="*/ 649421 h 1590675"/>
              <a:gd name="connsiteX1300" fmla="*/ 1082897 w 1933575"/>
              <a:gd name="connsiteY1300" fmla="*/ 624276 h 1590675"/>
              <a:gd name="connsiteX1301" fmla="*/ 1108424 w 1933575"/>
              <a:gd name="connsiteY1301" fmla="*/ 650755 h 1590675"/>
              <a:gd name="connsiteX1302" fmla="*/ 937927 w 1933575"/>
              <a:gd name="connsiteY1302" fmla="*/ 519120 h 1590675"/>
              <a:gd name="connsiteX1303" fmla="*/ 963549 w 1933575"/>
              <a:gd name="connsiteY1303" fmla="*/ 545409 h 1590675"/>
              <a:gd name="connsiteX1304" fmla="*/ 936117 w 1933575"/>
              <a:gd name="connsiteY1304" fmla="*/ 571317 h 1590675"/>
              <a:gd name="connsiteX1305" fmla="*/ 911257 w 1933575"/>
              <a:gd name="connsiteY1305" fmla="*/ 544266 h 1590675"/>
              <a:gd name="connsiteX1306" fmla="*/ 937927 w 1933575"/>
              <a:gd name="connsiteY1306" fmla="*/ 519120 h 1590675"/>
              <a:gd name="connsiteX1307" fmla="*/ 1515047 w 1933575"/>
              <a:gd name="connsiteY1307" fmla="*/ 1131101 h 1590675"/>
              <a:gd name="connsiteX1308" fmla="*/ 1487710 w 1933575"/>
              <a:gd name="connsiteY1308" fmla="*/ 1157104 h 1590675"/>
              <a:gd name="connsiteX1309" fmla="*/ 1462469 w 1933575"/>
              <a:gd name="connsiteY1309" fmla="*/ 1130434 h 1590675"/>
              <a:gd name="connsiteX1310" fmla="*/ 1489805 w 1933575"/>
              <a:gd name="connsiteY1310" fmla="*/ 1104431 h 1590675"/>
              <a:gd name="connsiteX1311" fmla="*/ 1515047 w 1933575"/>
              <a:gd name="connsiteY1311" fmla="*/ 1131101 h 1590675"/>
              <a:gd name="connsiteX1312" fmla="*/ 715423 w 1933575"/>
              <a:gd name="connsiteY1312" fmla="*/ 448920 h 1590675"/>
              <a:gd name="connsiteX1313" fmla="*/ 689801 w 1933575"/>
              <a:gd name="connsiteY1313" fmla="*/ 422822 h 1590675"/>
              <a:gd name="connsiteX1314" fmla="*/ 715899 w 1933575"/>
              <a:gd name="connsiteY1314" fmla="*/ 397200 h 1590675"/>
              <a:gd name="connsiteX1315" fmla="*/ 741521 w 1933575"/>
              <a:gd name="connsiteY1315" fmla="*/ 423298 h 1590675"/>
              <a:gd name="connsiteX1316" fmla="*/ 715423 w 1933575"/>
              <a:gd name="connsiteY1316" fmla="*/ 448920 h 1590675"/>
              <a:gd name="connsiteX1317" fmla="*/ 28004 w 1933575"/>
              <a:gd name="connsiteY1317" fmla="*/ 297759 h 1590675"/>
              <a:gd name="connsiteX1318" fmla="*/ 2096 w 1933575"/>
              <a:gd name="connsiteY1318" fmla="*/ 323762 h 1590675"/>
              <a:gd name="connsiteX1319" fmla="*/ 95 w 1933575"/>
              <a:gd name="connsiteY1319" fmla="*/ 323571 h 1590675"/>
              <a:gd name="connsiteX1320" fmla="*/ 95 w 1933575"/>
              <a:gd name="connsiteY1320" fmla="*/ 272422 h 1590675"/>
              <a:gd name="connsiteX1321" fmla="*/ 1715 w 1933575"/>
              <a:gd name="connsiteY1321" fmla="*/ 272231 h 1590675"/>
              <a:gd name="connsiteX1322" fmla="*/ 28004 w 1933575"/>
              <a:gd name="connsiteY1322" fmla="*/ 297759 h 1590675"/>
              <a:gd name="connsiteX1323" fmla="*/ 1201484 w 1933575"/>
              <a:gd name="connsiteY1323" fmla="*/ 757721 h 1590675"/>
              <a:gd name="connsiteX1324" fmla="*/ 1228249 w 1933575"/>
              <a:gd name="connsiteY1324" fmla="*/ 732575 h 1590675"/>
              <a:gd name="connsiteX1325" fmla="*/ 1253014 w 1933575"/>
              <a:gd name="connsiteY1325" fmla="*/ 759721 h 1590675"/>
              <a:gd name="connsiteX1326" fmla="*/ 1226915 w 1933575"/>
              <a:gd name="connsiteY1326" fmla="*/ 784105 h 1590675"/>
              <a:gd name="connsiteX1327" fmla="*/ 1201484 w 1933575"/>
              <a:gd name="connsiteY1327" fmla="*/ 757721 h 1590675"/>
              <a:gd name="connsiteX1328" fmla="*/ 1016318 w 1933575"/>
              <a:gd name="connsiteY1328" fmla="*/ 584747 h 1590675"/>
              <a:gd name="connsiteX1329" fmla="*/ 991648 w 1933575"/>
              <a:gd name="connsiteY1329" fmla="*/ 558839 h 1590675"/>
              <a:gd name="connsiteX1330" fmla="*/ 1017556 w 1933575"/>
              <a:gd name="connsiteY1330" fmla="*/ 534169 h 1590675"/>
              <a:gd name="connsiteX1331" fmla="*/ 1042226 w 1933575"/>
              <a:gd name="connsiteY1331" fmla="*/ 560077 h 1590675"/>
              <a:gd name="connsiteX1332" fmla="*/ 1016318 w 1933575"/>
              <a:gd name="connsiteY1332" fmla="*/ 584747 h 1590675"/>
              <a:gd name="connsiteX1333" fmla="*/ 1641920 w 1933575"/>
              <a:gd name="connsiteY1333" fmla="*/ 1318267 h 1590675"/>
              <a:gd name="connsiteX1334" fmla="*/ 1616678 w 1933575"/>
              <a:gd name="connsiteY1334" fmla="*/ 1343604 h 1590675"/>
              <a:gd name="connsiteX1335" fmla="*/ 1591342 w 1933575"/>
              <a:gd name="connsiteY1335" fmla="*/ 1318362 h 1590675"/>
              <a:gd name="connsiteX1336" fmla="*/ 1616583 w 1933575"/>
              <a:gd name="connsiteY1336" fmla="*/ 1293026 h 1590675"/>
              <a:gd name="connsiteX1337" fmla="*/ 1641920 w 1933575"/>
              <a:gd name="connsiteY1337" fmla="*/ 1318267 h 1590675"/>
              <a:gd name="connsiteX1338" fmla="*/ 1667256 w 1933575"/>
              <a:gd name="connsiteY1338" fmla="*/ 1463428 h 1590675"/>
              <a:gd name="connsiteX1339" fmla="*/ 1693259 w 1933575"/>
              <a:gd name="connsiteY1339" fmla="*/ 1487907 h 1590675"/>
              <a:gd name="connsiteX1340" fmla="*/ 1667732 w 1933575"/>
              <a:gd name="connsiteY1340" fmla="*/ 1514196 h 1590675"/>
              <a:gd name="connsiteX1341" fmla="*/ 1642491 w 1933575"/>
              <a:gd name="connsiteY1341" fmla="*/ 1488955 h 1590675"/>
              <a:gd name="connsiteX1342" fmla="*/ 1667256 w 1933575"/>
              <a:gd name="connsiteY1342" fmla="*/ 1463428 h 1590675"/>
              <a:gd name="connsiteX1343" fmla="*/ 817912 w 1933575"/>
              <a:gd name="connsiteY1343" fmla="*/ 436633 h 1590675"/>
              <a:gd name="connsiteX1344" fmla="*/ 793337 w 1933575"/>
              <a:gd name="connsiteY1344" fmla="*/ 462731 h 1590675"/>
              <a:gd name="connsiteX1345" fmla="*/ 766858 w 1933575"/>
              <a:gd name="connsiteY1345" fmla="*/ 437109 h 1590675"/>
              <a:gd name="connsiteX1346" fmla="*/ 792194 w 1933575"/>
              <a:gd name="connsiteY1346" fmla="*/ 411773 h 1590675"/>
              <a:gd name="connsiteX1347" fmla="*/ 817912 w 1933575"/>
              <a:gd name="connsiteY1347" fmla="*/ 436633 h 1590675"/>
              <a:gd name="connsiteX1348" fmla="*/ 1551813 w 1933575"/>
              <a:gd name="connsiteY1348" fmla="*/ 1250259 h 1590675"/>
              <a:gd name="connsiteX1349" fmla="*/ 1525524 w 1933575"/>
              <a:gd name="connsiteY1349" fmla="*/ 1224636 h 1590675"/>
              <a:gd name="connsiteX1350" fmla="*/ 1551527 w 1933575"/>
              <a:gd name="connsiteY1350" fmla="*/ 1198728 h 1590675"/>
              <a:gd name="connsiteX1351" fmla="*/ 1577054 w 1933575"/>
              <a:gd name="connsiteY1351" fmla="*/ 1223684 h 1590675"/>
              <a:gd name="connsiteX1352" fmla="*/ 1551813 w 1933575"/>
              <a:gd name="connsiteY1352" fmla="*/ 1250259 h 1590675"/>
              <a:gd name="connsiteX1353" fmla="*/ 1161764 w 1933575"/>
              <a:gd name="connsiteY1353" fmla="*/ 639420 h 1590675"/>
              <a:gd name="connsiteX1354" fmla="*/ 1187006 w 1933575"/>
              <a:gd name="connsiteY1354" fmla="*/ 664852 h 1590675"/>
              <a:gd name="connsiteX1355" fmla="*/ 1161193 w 1933575"/>
              <a:gd name="connsiteY1355" fmla="*/ 689808 h 1590675"/>
              <a:gd name="connsiteX1356" fmla="*/ 1136618 w 1933575"/>
              <a:gd name="connsiteY1356" fmla="*/ 665043 h 1590675"/>
              <a:gd name="connsiteX1357" fmla="*/ 1161764 w 1933575"/>
              <a:gd name="connsiteY1357" fmla="*/ 639420 h 1590675"/>
              <a:gd name="connsiteX1358" fmla="*/ 1462659 w 1933575"/>
              <a:gd name="connsiteY1358" fmla="*/ 959841 h 1590675"/>
              <a:gd name="connsiteX1359" fmla="*/ 1437608 w 1933575"/>
              <a:gd name="connsiteY1359" fmla="*/ 985178 h 1590675"/>
              <a:gd name="connsiteX1360" fmla="*/ 1412557 w 1933575"/>
              <a:gd name="connsiteY1360" fmla="*/ 959746 h 1590675"/>
              <a:gd name="connsiteX1361" fmla="*/ 1436942 w 1933575"/>
              <a:gd name="connsiteY1361" fmla="*/ 935076 h 1590675"/>
              <a:gd name="connsiteX1362" fmla="*/ 1462659 w 1933575"/>
              <a:gd name="connsiteY1362" fmla="*/ 959841 h 1590675"/>
              <a:gd name="connsiteX1363" fmla="*/ 1524953 w 1933575"/>
              <a:gd name="connsiteY1363" fmla="*/ 1050900 h 1590675"/>
              <a:gd name="connsiteX1364" fmla="*/ 1499616 w 1933575"/>
              <a:gd name="connsiteY1364" fmla="*/ 1076046 h 1590675"/>
              <a:gd name="connsiteX1365" fmla="*/ 1475232 w 1933575"/>
              <a:gd name="connsiteY1365" fmla="*/ 1051472 h 1590675"/>
              <a:gd name="connsiteX1366" fmla="*/ 1500569 w 1933575"/>
              <a:gd name="connsiteY1366" fmla="*/ 1026326 h 1590675"/>
              <a:gd name="connsiteX1367" fmla="*/ 1524953 w 1933575"/>
              <a:gd name="connsiteY1367" fmla="*/ 1050900 h 1590675"/>
              <a:gd name="connsiteX1368" fmla="*/ 872681 w 1933575"/>
              <a:gd name="connsiteY1368" fmla="*/ 426822 h 1590675"/>
              <a:gd name="connsiteX1369" fmla="*/ 896684 w 1933575"/>
              <a:gd name="connsiteY1369" fmla="*/ 451778 h 1590675"/>
              <a:gd name="connsiteX1370" fmla="*/ 870585 w 1933575"/>
              <a:gd name="connsiteY1370" fmla="*/ 476067 h 1590675"/>
              <a:gd name="connsiteX1371" fmla="*/ 847344 w 1933575"/>
              <a:gd name="connsiteY1371" fmla="*/ 450444 h 1590675"/>
              <a:gd name="connsiteX1372" fmla="*/ 872681 w 1933575"/>
              <a:gd name="connsiteY1372" fmla="*/ 426822 h 1590675"/>
              <a:gd name="connsiteX1373" fmla="*/ 1371600 w 1933575"/>
              <a:gd name="connsiteY1373" fmla="*/ 891261 h 1590675"/>
              <a:gd name="connsiteX1374" fmla="*/ 1347407 w 1933575"/>
              <a:gd name="connsiteY1374" fmla="*/ 865068 h 1590675"/>
              <a:gd name="connsiteX1375" fmla="*/ 1372838 w 1933575"/>
              <a:gd name="connsiteY1375" fmla="*/ 841541 h 1590675"/>
              <a:gd name="connsiteX1376" fmla="*/ 1397032 w 1933575"/>
              <a:gd name="connsiteY1376" fmla="*/ 867735 h 1590675"/>
              <a:gd name="connsiteX1377" fmla="*/ 1371600 w 1933575"/>
              <a:gd name="connsiteY1377" fmla="*/ 891261 h 1590675"/>
              <a:gd name="connsiteX1378" fmla="*/ 411575 w 1933575"/>
              <a:gd name="connsiteY1378" fmla="*/ 264516 h 1590675"/>
              <a:gd name="connsiteX1379" fmla="*/ 436340 w 1933575"/>
              <a:gd name="connsiteY1379" fmla="*/ 290138 h 1590675"/>
              <a:gd name="connsiteX1380" fmla="*/ 411385 w 1933575"/>
              <a:gd name="connsiteY1380" fmla="*/ 314237 h 1590675"/>
              <a:gd name="connsiteX1381" fmla="*/ 386620 w 1933575"/>
              <a:gd name="connsiteY1381" fmla="*/ 288614 h 1590675"/>
              <a:gd name="connsiteX1382" fmla="*/ 411575 w 1933575"/>
              <a:gd name="connsiteY1382" fmla="*/ 264516 h 1590675"/>
              <a:gd name="connsiteX1383" fmla="*/ 332232 w 1933575"/>
              <a:gd name="connsiteY1383" fmla="*/ 250324 h 1590675"/>
              <a:gd name="connsiteX1384" fmla="*/ 356807 w 1933575"/>
              <a:gd name="connsiteY1384" fmla="*/ 276232 h 1590675"/>
              <a:gd name="connsiteX1385" fmla="*/ 331661 w 1933575"/>
              <a:gd name="connsiteY1385" fmla="*/ 300045 h 1590675"/>
              <a:gd name="connsiteX1386" fmla="*/ 307086 w 1933575"/>
              <a:gd name="connsiteY1386" fmla="*/ 274137 h 1590675"/>
              <a:gd name="connsiteX1387" fmla="*/ 332232 w 1933575"/>
              <a:gd name="connsiteY1387" fmla="*/ 250324 h 1590675"/>
              <a:gd name="connsiteX1388" fmla="*/ 252317 w 1933575"/>
              <a:gd name="connsiteY1388" fmla="*/ 285662 h 1590675"/>
              <a:gd name="connsiteX1389" fmla="*/ 227743 w 1933575"/>
              <a:gd name="connsiteY1389" fmla="*/ 261278 h 1590675"/>
              <a:gd name="connsiteX1390" fmla="*/ 253175 w 1933575"/>
              <a:gd name="connsiteY1390" fmla="*/ 236322 h 1590675"/>
              <a:gd name="connsiteX1391" fmla="*/ 276987 w 1933575"/>
              <a:gd name="connsiteY1391" fmla="*/ 261468 h 1590675"/>
              <a:gd name="connsiteX1392" fmla="*/ 252317 w 1933575"/>
              <a:gd name="connsiteY1392" fmla="*/ 285662 h 1590675"/>
              <a:gd name="connsiteX1393" fmla="*/ 1564957 w 1933575"/>
              <a:gd name="connsiteY1393" fmla="*/ 1169105 h 1590675"/>
              <a:gd name="connsiteX1394" fmla="*/ 1541336 w 1933575"/>
              <a:gd name="connsiteY1394" fmla="*/ 1144055 h 1590675"/>
              <a:gd name="connsiteX1395" fmla="*/ 1566767 w 1933575"/>
              <a:gd name="connsiteY1395" fmla="*/ 1120909 h 1590675"/>
              <a:gd name="connsiteX1396" fmla="*/ 1589627 w 1933575"/>
              <a:gd name="connsiteY1396" fmla="*/ 1145198 h 1590675"/>
              <a:gd name="connsiteX1397" fmla="*/ 1564957 w 1933575"/>
              <a:gd name="connsiteY1397" fmla="*/ 1169105 h 1590675"/>
              <a:gd name="connsiteX1398" fmla="*/ 1307211 w 1933575"/>
              <a:gd name="connsiteY1398" fmla="*/ 796773 h 1590675"/>
              <a:gd name="connsiteX1399" fmla="*/ 1282732 w 1933575"/>
              <a:gd name="connsiteY1399" fmla="*/ 772675 h 1590675"/>
              <a:gd name="connsiteX1400" fmla="*/ 1307211 w 1933575"/>
              <a:gd name="connsiteY1400" fmla="*/ 748577 h 1590675"/>
              <a:gd name="connsiteX1401" fmla="*/ 1331024 w 1933575"/>
              <a:gd name="connsiteY1401" fmla="*/ 772008 h 1590675"/>
              <a:gd name="connsiteX1402" fmla="*/ 1307211 w 1933575"/>
              <a:gd name="connsiteY1402" fmla="*/ 796773 h 1590675"/>
              <a:gd name="connsiteX1403" fmla="*/ 570357 w 1933575"/>
              <a:gd name="connsiteY1403" fmla="*/ 290901 h 1590675"/>
              <a:gd name="connsiteX1404" fmla="*/ 594836 w 1933575"/>
              <a:gd name="connsiteY1404" fmla="*/ 314999 h 1590675"/>
              <a:gd name="connsiteX1405" fmla="*/ 570357 w 1933575"/>
              <a:gd name="connsiteY1405" fmla="*/ 339097 h 1590675"/>
              <a:gd name="connsiteX1406" fmla="*/ 546545 w 1933575"/>
              <a:gd name="connsiteY1406" fmla="*/ 315666 h 1590675"/>
              <a:gd name="connsiteX1407" fmla="*/ 570357 w 1933575"/>
              <a:gd name="connsiteY1407" fmla="*/ 290901 h 1590675"/>
              <a:gd name="connsiteX1408" fmla="*/ 491490 w 1933575"/>
              <a:gd name="connsiteY1408" fmla="*/ 276422 h 1590675"/>
              <a:gd name="connsiteX1409" fmla="*/ 515588 w 1933575"/>
              <a:gd name="connsiteY1409" fmla="*/ 301187 h 1590675"/>
              <a:gd name="connsiteX1410" fmla="*/ 490823 w 1933575"/>
              <a:gd name="connsiteY1410" fmla="*/ 325286 h 1590675"/>
              <a:gd name="connsiteX1411" fmla="*/ 466725 w 1933575"/>
              <a:gd name="connsiteY1411" fmla="*/ 300521 h 1590675"/>
              <a:gd name="connsiteX1412" fmla="*/ 491490 w 1933575"/>
              <a:gd name="connsiteY1412" fmla="*/ 276422 h 1590675"/>
              <a:gd name="connsiteX1413" fmla="*/ 199739 w 1933575"/>
              <a:gd name="connsiteY1413" fmla="*/ 246323 h 1590675"/>
              <a:gd name="connsiteX1414" fmla="*/ 175736 w 1933575"/>
              <a:gd name="connsiteY1414" fmla="*/ 270898 h 1590675"/>
              <a:gd name="connsiteX1415" fmla="*/ 151448 w 1933575"/>
              <a:gd name="connsiteY1415" fmla="*/ 246514 h 1590675"/>
              <a:gd name="connsiteX1416" fmla="*/ 174784 w 1933575"/>
              <a:gd name="connsiteY1416" fmla="*/ 222606 h 1590675"/>
              <a:gd name="connsiteX1417" fmla="*/ 199739 w 1933575"/>
              <a:gd name="connsiteY1417" fmla="*/ 246323 h 1590675"/>
              <a:gd name="connsiteX1418" fmla="*/ 119348 w 1933575"/>
              <a:gd name="connsiteY1418" fmla="*/ 232703 h 1590675"/>
              <a:gd name="connsiteX1419" fmla="*/ 96012 w 1933575"/>
              <a:gd name="connsiteY1419" fmla="*/ 255848 h 1590675"/>
              <a:gd name="connsiteX1420" fmla="*/ 72866 w 1933575"/>
              <a:gd name="connsiteY1420" fmla="*/ 232512 h 1590675"/>
              <a:gd name="connsiteX1421" fmla="*/ 96203 w 1933575"/>
              <a:gd name="connsiteY1421" fmla="*/ 209367 h 1590675"/>
              <a:gd name="connsiteX1422" fmla="*/ 119348 w 1933575"/>
              <a:gd name="connsiteY1422" fmla="*/ 232703 h 1590675"/>
              <a:gd name="connsiteX1423" fmla="*/ 1120140 w 1933575"/>
              <a:gd name="connsiteY1423" fmla="*/ 574174 h 1590675"/>
              <a:gd name="connsiteX1424" fmla="*/ 1095375 w 1933575"/>
              <a:gd name="connsiteY1424" fmla="*/ 597225 h 1590675"/>
              <a:gd name="connsiteX1425" fmla="*/ 1072991 w 1933575"/>
              <a:gd name="connsiteY1425" fmla="*/ 573126 h 1590675"/>
              <a:gd name="connsiteX1426" fmla="*/ 1097756 w 1933575"/>
              <a:gd name="connsiteY1426" fmla="*/ 550076 h 1590675"/>
              <a:gd name="connsiteX1427" fmla="*/ 1120140 w 1933575"/>
              <a:gd name="connsiteY1427" fmla="*/ 574174 h 1590675"/>
              <a:gd name="connsiteX1428" fmla="*/ 1682591 w 1933575"/>
              <a:gd name="connsiteY1428" fmla="*/ 1432853 h 1590675"/>
              <a:gd name="connsiteX1429" fmla="*/ 1658398 w 1933575"/>
              <a:gd name="connsiteY1429" fmla="*/ 1409136 h 1590675"/>
              <a:gd name="connsiteX1430" fmla="*/ 1681353 w 1933575"/>
              <a:gd name="connsiteY1430" fmla="*/ 1385609 h 1590675"/>
              <a:gd name="connsiteX1431" fmla="*/ 1705547 w 1933575"/>
              <a:gd name="connsiteY1431" fmla="*/ 1409326 h 1590675"/>
              <a:gd name="connsiteX1432" fmla="*/ 1682591 w 1933575"/>
              <a:gd name="connsiteY1432" fmla="*/ 1432853 h 1590675"/>
              <a:gd name="connsiteX1433" fmla="*/ 673703 w 1933575"/>
              <a:gd name="connsiteY1433" fmla="*/ 328620 h 1590675"/>
              <a:gd name="connsiteX1434" fmla="*/ 651224 w 1933575"/>
              <a:gd name="connsiteY1434" fmla="*/ 352622 h 1590675"/>
              <a:gd name="connsiteX1435" fmla="*/ 626936 w 1933575"/>
              <a:gd name="connsiteY1435" fmla="*/ 329096 h 1590675"/>
              <a:gd name="connsiteX1436" fmla="*/ 650177 w 1933575"/>
              <a:gd name="connsiteY1436" fmla="*/ 305855 h 1590675"/>
              <a:gd name="connsiteX1437" fmla="*/ 673703 w 1933575"/>
              <a:gd name="connsiteY1437" fmla="*/ 328620 h 1590675"/>
              <a:gd name="connsiteX1438" fmla="*/ 1711262 w 1933575"/>
              <a:gd name="connsiteY1438" fmla="*/ 1590587 h 1590675"/>
              <a:gd name="connsiteX1439" fmla="*/ 1709928 w 1933575"/>
              <a:gd name="connsiteY1439" fmla="*/ 1582395 h 1590675"/>
              <a:gd name="connsiteX1440" fmla="*/ 1733455 w 1933575"/>
              <a:gd name="connsiteY1440" fmla="*/ 1559440 h 1590675"/>
              <a:gd name="connsiteX1441" fmla="*/ 1756410 w 1933575"/>
              <a:gd name="connsiteY1441" fmla="*/ 1582967 h 1590675"/>
              <a:gd name="connsiteX1442" fmla="*/ 1755077 w 1933575"/>
              <a:gd name="connsiteY1442" fmla="*/ 1590587 h 1590675"/>
              <a:gd name="connsiteX1443" fmla="*/ 1711262 w 1933575"/>
              <a:gd name="connsiteY1443" fmla="*/ 1590587 h 1590675"/>
              <a:gd name="connsiteX1444" fmla="*/ 974789 w 1933575"/>
              <a:gd name="connsiteY1444" fmla="*/ 465018 h 1590675"/>
              <a:gd name="connsiteX1445" fmla="*/ 952214 w 1933575"/>
              <a:gd name="connsiteY1445" fmla="*/ 488925 h 1590675"/>
              <a:gd name="connsiteX1446" fmla="*/ 928307 w 1933575"/>
              <a:gd name="connsiteY1446" fmla="*/ 466351 h 1590675"/>
              <a:gd name="connsiteX1447" fmla="*/ 950881 w 1933575"/>
              <a:gd name="connsiteY1447" fmla="*/ 442443 h 1590675"/>
              <a:gd name="connsiteX1448" fmla="*/ 974789 w 1933575"/>
              <a:gd name="connsiteY1448" fmla="*/ 465018 h 1590675"/>
              <a:gd name="connsiteX1449" fmla="*/ 1536859 w 1933575"/>
              <a:gd name="connsiteY1449" fmla="*/ 971843 h 1590675"/>
              <a:gd name="connsiteX1450" fmla="*/ 1513999 w 1933575"/>
              <a:gd name="connsiteY1450" fmla="*/ 994036 h 1590675"/>
              <a:gd name="connsiteX1451" fmla="*/ 1491806 w 1933575"/>
              <a:gd name="connsiteY1451" fmla="*/ 971176 h 1590675"/>
              <a:gd name="connsiteX1452" fmla="*/ 1514666 w 1933575"/>
              <a:gd name="connsiteY1452" fmla="*/ 948983 h 1590675"/>
              <a:gd name="connsiteX1453" fmla="*/ 1536859 w 1933575"/>
              <a:gd name="connsiteY1453" fmla="*/ 971843 h 1590675"/>
              <a:gd name="connsiteX1454" fmla="*/ 1240917 w 1933575"/>
              <a:gd name="connsiteY1454" fmla="*/ 655708 h 1590675"/>
              <a:gd name="connsiteX1455" fmla="*/ 1264634 w 1933575"/>
              <a:gd name="connsiteY1455" fmla="*/ 678568 h 1590675"/>
              <a:gd name="connsiteX1456" fmla="*/ 1241393 w 1933575"/>
              <a:gd name="connsiteY1456" fmla="*/ 701904 h 1590675"/>
              <a:gd name="connsiteX1457" fmla="*/ 1218438 w 1933575"/>
              <a:gd name="connsiteY1457" fmla="*/ 679806 h 1590675"/>
              <a:gd name="connsiteX1458" fmla="*/ 1240917 w 1933575"/>
              <a:gd name="connsiteY1458" fmla="*/ 655708 h 1590675"/>
              <a:gd name="connsiteX1459" fmla="*/ 1630585 w 1933575"/>
              <a:gd name="connsiteY1459" fmla="*/ 1215683 h 1590675"/>
              <a:gd name="connsiteX1460" fmla="*/ 1653921 w 1933575"/>
              <a:gd name="connsiteY1460" fmla="*/ 1238924 h 1590675"/>
              <a:gd name="connsiteX1461" fmla="*/ 1630394 w 1933575"/>
              <a:gd name="connsiteY1461" fmla="*/ 1261879 h 1590675"/>
              <a:gd name="connsiteX1462" fmla="*/ 1607820 w 1933575"/>
              <a:gd name="connsiteY1462" fmla="*/ 1239400 h 1590675"/>
              <a:gd name="connsiteX1463" fmla="*/ 1630585 w 1933575"/>
              <a:gd name="connsiteY1463" fmla="*/ 1215683 h 1590675"/>
              <a:gd name="connsiteX1464" fmla="*/ 39243 w 1933575"/>
              <a:gd name="connsiteY1464" fmla="*/ 218892 h 1590675"/>
              <a:gd name="connsiteX1465" fmla="*/ 16288 w 1933575"/>
              <a:gd name="connsiteY1465" fmla="*/ 241085 h 1590675"/>
              <a:gd name="connsiteX1466" fmla="*/ 95 w 1933575"/>
              <a:gd name="connsiteY1466" fmla="*/ 234131 h 1590675"/>
              <a:gd name="connsiteX1467" fmla="*/ 95 w 1933575"/>
              <a:gd name="connsiteY1467" fmla="*/ 202604 h 1590675"/>
              <a:gd name="connsiteX1468" fmla="*/ 17336 w 1933575"/>
              <a:gd name="connsiteY1468" fmla="*/ 195651 h 1590675"/>
              <a:gd name="connsiteX1469" fmla="*/ 39243 w 1933575"/>
              <a:gd name="connsiteY1469" fmla="*/ 218892 h 1590675"/>
              <a:gd name="connsiteX1470" fmla="*/ 1471517 w 1933575"/>
              <a:gd name="connsiteY1470" fmla="*/ 880974 h 1590675"/>
              <a:gd name="connsiteX1471" fmla="*/ 1448657 w 1933575"/>
              <a:gd name="connsiteY1471" fmla="*/ 903168 h 1590675"/>
              <a:gd name="connsiteX1472" fmla="*/ 1426464 w 1933575"/>
              <a:gd name="connsiteY1472" fmla="*/ 880308 h 1590675"/>
              <a:gd name="connsiteX1473" fmla="*/ 1449324 w 1933575"/>
              <a:gd name="connsiteY1473" fmla="*/ 858114 h 1590675"/>
              <a:gd name="connsiteX1474" fmla="*/ 1471517 w 1933575"/>
              <a:gd name="connsiteY1474" fmla="*/ 880974 h 1590675"/>
              <a:gd name="connsiteX1475" fmla="*/ 749999 w 1933575"/>
              <a:gd name="connsiteY1475" fmla="*/ 343955 h 1590675"/>
              <a:gd name="connsiteX1476" fmla="*/ 726186 w 1933575"/>
              <a:gd name="connsiteY1476" fmla="*/ 366434 h 1590675"/>
              <a:gd name="connsiteX1477" fmla="*/ 704088 w 1933575"/>
              <a:gd name="connsiteY1477" fmla="*/ 342240 h 1590675"/>
              <a:gd name="connsiteX1478" fmla="*/ 727234 w 1933575"/>
              <a:gd name="connsiteY1478" fmla="*/ 320523 h 1590675"/>
              <a:gd name="connsiteX1479" fmla="*/ 749999 w 1933575"/>
              <a:gd name="connsiteY1479" fmla="*/ 343955 h 1590675"/>
              <a:gd name="connsiteX1480" fmla="*/ 1696593 w 1933575"/>
              <a:gd name="connsiteY1480" fmla="*/ 1354938 h 1590675"/>
              <a:gd name="connsiteX1481" fmla="*/ 1673828 w 1933575"/>
              <a:gd name="connsiteY1481" fmla="*/ 1332459 h 1590675"/>
              <a:gd name="connsiteX1482" fmla="*/ 1696593 w 1933575"/>
              <a:gd name="connsiteY1482" fmla="*/ 1310076 h 1590675"/>
              <a:gd name="connsiteX1483" fmla="*/ 1718691 w 1933575"/>
              <a:gd name="connsiteY1483" fmla="*/ 1331793 h 1590675"/>
              <a:gd name="connsiteX1484" fmla="*/ 1696593 w 1933575"/>
              <a:gd name="connsiteY1484" fmla="*/ 1354938 h 1590675"/>
              <a:gd name="connsiteX1485" fmla="*/ 1383316 w 1933575"/>
              <a:gd name="connsiteY1485" fmla="*/ 764579 h 1590675"/>
              <a:gd name="connsiteX1486" fmla="*/ 1405795 w 1933575"/>
              <a:gd name="connsiteY1486" fmla="*/ 787344 h 1590675"/>
              <a:gd name="connsiteX1487" fmla="*/ 1383792 w 1933575"/>
              <a:gd name="connsiteY1487" fmla="*/ 809156 h 1590675"/>
              <a:gd name="connsiteX1488" fmla="*/ 1361313 w 1933575"/>
              <a:gd name="connsiteY1488" fmla="*/ 786391 h 1590675"/>
              <a:gd name="connsiteX1489" fmla="*/ 1383316 w 1933575"/>
              <a:gd name="connsiteY1489" fmla="*/ 764579 h 1590675"/>
              <a:gd name="connsiteX1490" fmla="*/ 807053 w 1933575"/>
              <a:gd name="connsiteY1490" fmla="*/ 335192 h 1590675"/>
              <a:gd name="connsiteX1491" fmla="*/ 829056 w 1933575"/>
              <a:gd name="connsiteY1491" fmla="*/ 358433 h 1590675"/>
              <a:gd name="connsiteX1492" fmla="*/ 805529 w 1933575"/>
              <a:gd name="connsiteY1492" fmla="*/ 380054 h 1590675"/>
              <a:gd name="connsiteX1493" fmla="*/ 784193 w 1933575"/>
              <a:gd name="connsiteY1493" fmla="*/ 357576 h 1590675"/>
              <a:gd name="connsiteX1494" fmla="*/ 807053 w 1933575"/>
              <a:gd name="connsiteY1494" fmla="*/ 335192 h 1590675"/>
              <a:gd name="connsiteX1495" fmla="*/ 1053465 w 1933575"/>
              <a:gd name="connsiteY1495" fmla="*/ 479496 h 1590675"/>
              <a:gd name="connsiteX1496" fmla="*/ 1030891 w 1933575"/>
              <a:gd name="connsiteY1496" fmla="*/ 502165 h 1590675"/>
              <a:gd name="connsiteX1497" fmla="*/ 1008888 w 1933575"/>
              <a:gd name="connsiteY1497" fmla="*/ 480258 h 1590675"/>
              <a:gd name="connsiteX1498" fmla="*/ 1031462 w 1933575"/>
              <a:gd name="connsiteY1498" fmla="*/ 457588 h 1590675"/>
              <a:gd name="connsiteX1499" fmla="*/ 1053465 w 1933575"/>
              <a:gd name="connsiteY1499" fmla="*/ 479496 h 1590675"/>
              <a:gd name="connsiteX1500" fmla="*/ 1602010 w 1933575"/>
              <a:gd name="connsiteY1500" fmla="*/ 1064997 h 1590675"/>
              <a:gd name="connsiteX1501" fmla="*/ 1580769 w 1933575"/>
              <a:gd name="connsiteY1501" fmla="*/ 1087667 h 1590675"/>
              <a:gd name="connsiteX1502" fmla="*/ 1557433 w 1933575"/>
              <a:gd name="connsiteY1502" fmla="*/ 1065759 h 1590675"/>
              <a:gd name="connsiteX1503" fmla="*/ 1580007 w 1933575"/>
              <a:gd name="connsiteY1503" fmla="*/ 1043090 h 1590675"/>
              <a:gd name="connsiteX1504" fmla="*/ 1602010 w 1933575"/>
              <a:gd name="connsiteY1504" fmla="*/ 1064997 h 1590675"/>
              <a:gd name="connsiteX1505" fmla="*/ 1198340 w 1933575"/>
              <a:gd name="connsiteY1505" fmla="*/ 584747 h 1590675"/>
              <a:gd name="connsiteX1506" fmla="*/ 1175671 w 1933575"/>
              <a:gd name="connsiteY1506" fmla="*/ 607321 h 1590675"/>
              <a:gd name="connsiteX1507" fmla="*/ 1153859 w 1933575"/>
              <a:gd name="connsiteY1507" fmla="*/ 585318 h 1590675"/>
              <a:gd name="connsiteX1508" fmla="*/ 1176528 w 1933575"/>
              <a:gd name="connsiteY1508" fmla="*/ 562744 h 1590675"/>
              <a:gd name="connsiteX1509" fmla="*/ 1198340 w 1933575"/>
              <a:gd name="connsiteY1509" fmla="*/ 584747 h 1590675"/>
              <a:gd name="connsiteX1510" fmla="*/ 1747838 w 1933575"/>
              <a:gd name="connsiteY1510" fmla="*/ 1480668 h 1590675"/>
              <a:gd name="connsiteX1511" fmla="*/ 1769840 w 1933575"/>
              <a:gd name="connsiteY1511" fmla="*/ 1503909 h 1590675"/>
              <a:gd name="connsiteX1512" fmla="*/ 1746314 w 1933575"/>
              <a:gd name="connsiteY1512" fmla="*/ 1525531 h 1590675"/>
              <a:gd name="connsiteX1513" fmla="*/ 1724978 w 1933575"/>
              <a:gd name="connsiteY1513" fmla="*/ 1503052 h 1590675"/>
              <a:gd name="connsiteX1514" fmla="*/ 1747838 w 1933575"/>
              <a:gd name="connsiteY1514" fmla="*/ 1480668 h 1590675"/>
              <a:gd name="connsiteX1515" fmla="*/ 1666399 w 1933575"/>
              <a:gd name="connsiteY1515" fmla="*/ 1160247 h 1590675"/>
              <a:gd name="connsiteX1516" fmla="*/ 1643729 w 1933575"/>
              <a:gd name="connsiteY1516" fmla="*/ 1180440 h 1590675"/>
              <a:gd name="connsiteX1517" fmla="*/ 1623917 w 1933575"/>
              <a:gd name="connsiteY1517" fmla="*/ 1157485 h 1590675"/>
              <a:gd name="connsiteX1518" fmla="*/ 1645825 w 1933575"/>
              <a:gd name="connsiteY1518" fmla="*/ 1137959 h 1590675"/>
              <a:gd name="connsiteX1519" fmla="*/ 1666399 w 1933575"/>
              <a:gd name="connsiteY1519" fmla="*/ 1160247 h 1590675"/>
              <a:gd name="connsiteX1520" fmla="*/ 1342358 w 1933575"/>
              <a:gd name="connsiteY1520" fmla="*/ 693332 h 1590675"/>
              <a:gd name="connsiteX1521" fmla="*/ 1320356 w 1933575"/>
              <a:gd name="connsiteY1521" fmla="*/ 714287 h 1590675"/>
              <a:gd name="connsiteX1522" fmla="*/ 1299686 w 1933575"/>
              <a:gd name="connsiteY1522" fmla="*/ 691998 h 1590675"/>
              <a:gd name="connsiteX1523" fmla="*/ 1320927 w 1933575"/>
              <a:gd name="connsiteY1523" fmla="*/ 671710 h 1590675"/>
              <a:gd name="connsiteX1524" fmla="*/ 1342358 w 1933575"/>
              <a:gd name="connsiteY1524" fmla="*/ 693332 h 1590675"/>
              <a:gd name="connsiteX1525" fmla="*/ 367094 w 1933575"/>
              <a:gd name="connsiteY1525" fmla="*/ 195460 h 1590675"/>
              <a:gd name="connsiteX1526" fmla="*/ 346996 w 1933575"/>
              <a:gd name="connsiteY1526" fmla="*/ 216510 h 1590675"/>
              <a:gd name="connsiteX1527" fmla="*/ 325184 w 1933575"/>
              <a:gd name="connsiteY1527" fmla="*/ 195651 h 1590675"/>
              <a:gd name="connsiteX1528" fmla="*/ 346710 w 1933575"/>
              <a:gd name="connsiteY1528" fmla="*/ 174600 h 1590675"/>
              <a:gd name="connsiteX1529" fmla="*/ 367094 w 1933575"/>
              <a:gd name="connsiteY1529" fmla="*/ 195460 h 1590675"/>
              <a:gd name="connsiteX1530" fmla="*/ 446723 w 1933575"/>
              <a:gd name="connsiteY1530" fmla="*/ 210510 h 1590675"/>
              <a:gd name="connsiteX1531" fmla="*/ 424339 w 1933575"/>
              <a:gd name="connsiteY1531" fmla="*/ 230703 h 1590675"/>
              <a:gd name="connsiteX1532" fmla="*/ 404813 w 1933575"/>
              <a:gd name="connsiteY1532" fmla="*/ 209081 h 1590675"/>
              <a:gd name="connsiteX1533" fmla="*/ 427196 w 1933575"/>
              <a:gd name="connsiteY1533" fmla="*/ 188888 h 1590675"/>
              <a:gd name="connsiteX1534" fmla="*/ 446723 w 1933575"/>
              <a:gd name="connsiteY1534" fmla="*/ 210510 h 1590675"/>
              <a:gd name="connsiteX1535" fmla="*/ 526066 w 1933575"/>
              <a:gd name="connsiteY1535" fmla="*/ 223845 h 1590675"/>
              <a:gd name="connsiteX1536" fmla="*/ 505873 w 1933575"/>
              <a:gd name="connsiteY1536" fmla="*/ 244704 h 1590675"/>
              <a:gd name="connsiteX1537" fmla="*/ 484632 w 1933575"/>
              <a:gd name="connsiteY1537" fmla="*/ 223463 h 1590675"/>
              <a:gd name="connsiteX1538" fmla="*/ 505492 w 1933575"/>
              <a:gd name="connsiteY1538" fmla="*/ 203270 h 1590675"/>
              <a:gd name="connsiteX1539" fmla="*/ 526066 w 1933575"/>
              <a:gd name="connsiteY1539" fmla="*/ 223845 h 1590675"/>
              <a:gd name="connsiteX1540" fmla="*/ 266033 w 1933575"/>
              <a:gd name="connsiteY1540" fmla="*/ 160694 h 1590675"/>
              <a:gd name="connsiteX1541" fmla="*/ 287274 w 1933575"/>
              <a:gd name="connsiteY1541" fmla="*/ 180506 h 1590675"/>
              <a:gd name="connsiteX1542" fmla="*/ 266414 w 1933575"/>
              <a:gd name="connsiteY1542" fmla="*/ 202128 h 1590675"/>
              <a:gd name="connsiteX1543" fmla="*/ 245840 w 1933575"/>
              <a:gd name="connsiteY1543" fmla="*/ 181649 h 1590675"/>
              <a:gd name="connsiteX1544" fmla="*/ 266033 w 1933575"/>
              <a:gd name="connsiteY1544" fmla="*/ 160694 h 1590675"/>
              <a:gd name="connsiteX1545" fmla="*/ 886206 w 1933575"/>
              <a:gd name="connsiteY1545" fmla="*/ 350908 h 1590675"/>
              <a:gd name="connsiteX1546" fmla="*/ 907161 w 1933575"/>
              <a:gd name="connsiteY1546" fmla="*/ 372530 h 1590675"/>
              <a:gd name="connsiteX1547" fmla="*/ 886206 w 1933575"/>
              <a:gd name="connsiteY1547" fmla="*/ 392818 h 1590675"/>
              <a:gd name="connsiteX1548" fmla="*/ 865251 w 1933575"/>
              <a:gd name="connsiteY1548" fmla="*/ 371196 h 1590675"/>
              <a:gd name="connsiteX1549" fmla="*/ 886206 w 1933575"/>
              <a:gd name="connsiteY1549" fmla="*/ 350908 h 1590675"/>
              <a:gd name="connsiteX1550" fmla="*/ 1110139 w 1933575"/>
              <a:gd name="connsiteY1550" fmla="*/ 473780 h 1590675"/>
              <a:gd name="connsiteX1551" fmla="*/ 1131094 w 1933575"/>
              <a:gd name="connsiteY1551" fmla="*/ 493878 h 1590675"/>
              <a:gd name="connsiteX1552" fmla="*/ 1110710 w 1933575"/>
              <a:gd name="connsiteY1552" fmla="*/ 514452 h 1590675"/>
              <a:gd name="connsiteX1553" fmla="*/ 1090517 w 1933575"/>
              <a:gd name="connsiteY1553" fmla="*/ 495117 h 1590675"/>
              <a:gd name="connsiteX1554" fmla="*/ 1110139 w 1933575"/>
              <a:gd name="connsiteY1554" fmla="*/ 473780 h 1590675"/>
              <a:gd name="connsiteX1555" fmla="*/ 186404 w 1933575"/>
              <a:gd name="connsiteY1555" fmla="*/ 146883 h 1590675"/>
              <a:gd name="connsiteX1556" fmla="*/ 207359 w 1933575"/>
              <a:gd name="connsiteY1556" fmla="*/ 166980 h 1590675"/>
              <a:gd name="connsiteX1557" fmla="*/ 186976 w 1933575"/>
              <a:gd name="connsiteY1557" fmla="*/ 187554 h 1590675"/>
              <a:gd name="connsiteX1558" fmla="*/ 166783 w 1933575"/>
              <a:gd name="connsiteY1558" fmla="*/ 168219 h 1590675"/>
              <a:gd name="connsiteX1559" fmla="*/ 186404 w 1933575"/>
              <a:gd name="connsiteY1559" fmla="*/ 146883 h 1590675"/>
              <a:gd name="connsiteX1560" fmla="*/ 564642 w 1933575"/>
              <a:gd name="connsiteY1560" fmla="*/ 237084 h 1590675"/>
              <a:gd name="connsiteX1561" fmla="*/ 586454 w 1933575"/>
              <a:gd name="connsiteY1561" fmla="*/ 217939 h 1590675"/>
              <a:gd name="connsiteX1562" fmla="*/ 605314 w 1933575"/>
              <a:gd name="connsiteY1562" fmla="*/ 238704 h 1590675"/>
              <a:gd name="connsiteX1563" fmla="*/ 584168 w 1933575"/>
              <a:gd name="connsiteY1563" fmla="*/ 258611 h 1590675"/>
              <a:gd name="connsiteX1564" fmla="*/ 564642 w 1933575"/>
              <a:gd name="connsiteY1564" fmla="*/ 237084 h 1590675"/>
              <a:gd name="connsiteX1565" fmla="*/ 1275683 w 1933575"/>
              <a:gd name="connsiteY1565" fmla="*/ 599511 h 1590675"/>
              <a:gd name="connsiteX1566" fmla="*/ 1254633 w 1933575"/>
              <a:gd name="connsiteY1566" fmla="*/ 619227 h 1590675"/>
              <a:gd name="connsiteX1567" fmla="*/ 1235678 w 1933575"/>
              <a:gd name="connsiteY1567" fmla="*/ 598844 h 1590675"/>
              <a:gd name="connsiteX1568" fmla="*/ 1256728 w 1933575"/>
              <a:gd name="connsiteY1568" fmla="*/ 579127 h 1590675"/>
              <a:gd name="connsiteX1569" fmla="*/ 1275683 w 1933575"/>
              <a:gd name="connsiteY1569" fmla="*/ 599511 h 1590675"/>
              <a:gd name="connsiteX1570" fmla="*/ 1730597 w 1933575"/>
              <a:gd name="connsiteY1570" fmla="*/ 1252735 h 1590675"/>
              <a:gd name="connsiteX1571" fmla="*/ 1711357 w 1933575"/>
              <a:gd name="connsiteY1571" fmla="*/ 1273119 h 1590675"/>
              <a:gd name="connsiteX1572" fmla="*/ 1690211 w 1933575"/>
              <a:gd name="connsiteY1572" fmla="*/ 1253211 h 1590675"/>
              <a:gd name="connsiteX1573" fmla="*/ 1710881 w 1933575"/>
              <a:gd name="connsiteY1573" fmla="*/ 1232828 h 1590675"/>
              <a:gd name="connsiteX1574" fmla="*/ 1730597 w 1933575"/>
              <a:gd name="connsiteY1574" fmla="*/ 1252735 h 1590675"/>
              <a:gd name="connsiteX1575" fmla="*/ 1762220 w 1933575"/>
              <a:gd name="connsiteY1575" fmla="*/ 1443806 h 1590675"/>
              <a:gd name="connsiteX1576" fmla="*/ 1741265 w 1933575"/>
              <a:gd name="connsiteY1576" fmla="*/ 1423709 h 1590675"/>
              <a:gd name="connsiteX1577" fmla="*/ 1761649 w 1933575"/>
              <a:gd name="connsiteY1577" fmla="*/ 1403135 h 1590675"/>
              <a:gd name="connsiteX1578" fmla="*/ 1781842 w 1933575"/>
              <a:gd name="connsiteY1578" fmla="*/ 1422471 h 1590675"/>
              <a:gd name="connsiteX1579" fmla="*/ 1762220 w 1933575"/>
              <a:gd name="connsiteY1579" fmla="*/ 1443806 h 1590675"/>
              <a:gd name="connsiteX1580" fmla="*/ 985742 w 1933575"/>
              <a:gd name="connsiteY1580" fmla="*/ 386151 h 1590675"/>
              <a:gd name="connsiteX1581" fmla="*/ 966121 w 1933575"/>
              <a:gd name="connsiteY1581" fmla="*/ 405962 h 1590675"/>
              <a:gd name="connsiteX1582" fmla="*/ 945928 w 1933575"/>
              <a:gd name="connsiteY1582" fmla="*/ 385293 h 1590675"/>
              <a:gd name="connsiteX1583" fmla="*/ 966311 w 1933575"/>
              <a:gd name="connsiteY1583" fmla="*/ 366148 h 1590675"/>
              <a:gd name="connsiteX1584" fmla="*/ 985742 w 1933575"/>
              <a:gd name="connsiteY1584" fmla="*/ 386151 h 1590675"/>
              <a:gd name="connsiteX1585" fmla="*/ 665131 w 1933575"/>
              <a:gd name="connsiteY1585" fmla="*/ 229750 h 1590675"/>
              <a:gd name="connsiteX1586" fmla="*/ 684467 w 1933575"/>
              <a:gd name="connsiteY1586" fmla="*/ 249943 h 1590675"/>
              <a:gd name="connsiteX1587" fmla="*/ 663226 w 1933575"/>
              <a:gd name="connsiteY1587" fmla="*/ 269660 h 1590675"/>
              <a:gd name="connsiteX1588" fmla="*/ 644557 w 1933575"/>
              <a:gd name="connsiteY1588" fmla="*/ 248800 h 1590675"/>
              <a:gd name="connsiteX1589" fmla="*/ 665131 w 1933575"/>
              <a:gd name="connsiteY1589" fmla="*/ 229750 h 1590675"/>
              <a:gd name="connsiteX1590" fmla="*/ 1793939 w 1933575"/>
              <a:gd name="connsiteY1590" fmla="*/ 1590587 h 1590675"/>
              <a:gd name="connsiteX1591" fmla="*/ 1813274 w 1933575"/>
              <a:gd name="connsiteY1591" fmla="*/ 1576966 h 1590675"/>
              <a:gd name="connsiteX1592" fmla="*/ 1831562 w 1933575"/>
              <a:gd name="connsiteY1592" fmla="*/ 1590587 h 1590675"/>
              <a:gd name="connsiteX1593" fmla="*/ 1793939 w 1933575"/>
              <a:gd name="connsiteY1593" fmla="*/ 1590587 h 1590675"/>
              <a:gd name="connsiteX1594" fmla="*/ 1548384 w 1933575"/>
              <a:gd name="connsiteY1594" fmla="*/ 895262 h 1590675"/>
              <a:gd name="connsiteX1595" fmla="*/ 1528096 w 1933575"/>
              <a:gd name="connsiteY1595" fmla="*/ 914597 h 1590675"/>
              <a:gd name="connsiteX1596" fmla="*/ 1508760 w 1933575"/>
              <a:gd name="connsiteY1596" fmla="*/ 894309 h 1590675"/>
              <a:gd name="connsiteX1597" fmla="*/ 1529048 w 1933575"/>
              <a:gd name="connsiteY1597" fmla="*/ 874973 h 1590675"/>
              <a:gd name="connsiteX1598" fmla="*/ 1548384 w 1933575"/>
              <a:gd name="connsiteY1598" fmla="*/ 895262 h 1590675"/>
              <a:gd name="connsiteX1599" fmla="*/ 130207 w 1933575"/>
              <a:gd name="connsiteY1599" fmla="*/ 153455 h 1590675"/>
              <a:gd name="connsiteX1600" fmla="*/ 110204 w 1933575"/>
              <a:gd name="connsiteY1600" fmla="*/ 172981 h 1590675"/>
              <a:gd name="connsiteX1601" fmla="*/ 90392 w 1933575"/>
              <a:gd name="connsiteY1601" fmla="*/ 151931 h 1590675"/>
              <a:gd name="connsiteX1602" fmla="*/ 111062 w 1933575"/>
              <a:gd name="connsiteY1602" fmla="*/ 133167 h 1590675"/>
              <a:gd name="connsiteX1603" fmla="*/ 130207 w 1933575"/>
              <a:gd name="connsiteY1603" fmla="*/ 153455 h 1590675"/>
              <a:gd name="connsiteX1604" fmla="*/ 1416939 w 1933575"/>
              <a:gd name="connsiteY1604" fmla="*/ 706953 h 1590675"/>
              <a:gd name="connsiteX1605" fmla="*/ 1398175 w 1933575"/>
              <a:gd name="connsiteY1605" fmla="*/ 726384 h 1590675"/>
              <a:gd name="connsiteX1606" fmla="*/ 1378744 w 1933575"/>
              <a:gd name="connsiteY1606" fmla="*/ 707619 h 1590675"/>
              <a:gd name="connsiteX1607" fmla="*/ 1397508 w 1933575"/>
              <a:gd name="connsiteY1607" fmla="*/ 688188 h 1590675"/>
              <a:gd name="connsiteX1608" fmla="*/ 1416939 w 1933575"/>
              <a:gd name="connsiteY1608" fmla="*/ 706953 h 1590675"/>
              <a:gd name="connsiteX1609" fmla="*/ 1482852 w 1933575"/>
              <a:gd name="connsiteY1609" fmla="*/ 800393 h 1590675"/>
              <a:gd name="connsiteX1610" fmla="*/ 1463421 w 1933575"/>
              <a:gd name="connsiteY1610" fmla="*/ 820681 h 1590675"/>
              <a:gd name="connsiteX1611" fmla="*/ 1443609 w 1933575"/>
              <a:gd name="connsiteY1611" fmla="*/ 800869 h 1590675"/>
              <a:gd name="connsiteX1612" fmla="*/ 1462183 w 1933575"/>
              <a:gd name="connsiteY1612" fmla="*/ 781438 h 1590675"/>
              <a:gd name="connsiteX1613" fmla="*/ 1482852 w 1933575"/>
              <a:gd name="connsiteY1613" fmla="*/ 800393 h 1590675"/>
              <a:gd name="connsiteX1614" fmla="*/ 1593532 w 1933575"/>
              <a:gd name="connsiteY1614" fmla="*/ 1005466 h 1590675"/>
              <a:gd name="connsiteX1615" fmla="*/ 1574197 w 1933575"/>
              <a:gd name="connsiteY1615" fmla="*/ 985083 h 1590675"/>
              <a:gd name="connsiteX1616" fmla="*/ 1594866 w 1933575"/>
              <a:gd name="connsiteY1616" fmla="*/ 966223 h 1590675"/>
              <a:gd name="connsiteX1617" fmla="*/ 1613440 w 1933575"/>
              <a:gd name="connsiteY1617" fmla="*/ 985749 h 1590675"/>
              <a:gd name="connsiteX1618" fmla="*/ 1593532 w 1933575"/>
              <a:gd name="connsiteY1618" fmla="*/ 1005466 h 1590675"/>
              <a:gd name="connsiteX1619" fmla="*/ 50006 w 1933575"/>
              <a:gd name="connsiteY1619" fmla="*/ 138786 h 1590675"/>
              <a:gd name="connsiteX1620" fmla="*/ 31052 w 1933575"/>
              <a:gd name="connsiteY1620" fmla="*/ 158122 h 1590675"/>
              <a:gd name="connsiteX1621" fmla="*/ 11335 w 1933575"/>
              <a:gd name="connsiteY1621" fmla="*/ 138120 h 1590675"/>
              <a:gd name="connsiteX1622" fmla="*/ 31052 w 1933575"/>
              <a:gd name="connsiteY1622" fmla="*/ 119451 h 1590675"/>
              <a:gd name="connsiteX1623" fmla="*/ 50006 w 1933575"/>
              <a:gd name="connsiteY1623" fmla="*/ 138786 h 1590675"/>
              <a:gd name="connsiteX1624" fmla="*/ 760762 w 1933575"/>
              <a:gd name="connsiteY1624" fmla="*/ 263278 h 1590675"/>
              <a:gd name="connsiteX1625" fmla="*/ 741045 w 1933575"/>
              <a:gd name="connsiteY1625" fmla="*/ 283376 h 1590675"/>
              <a:gd name="connsiteX1626" fmla="*/ 721614 w 1933575"/>
              <a:gd name="connsiteY1626" fmla="*/ 264421 h 1590675"/>
              <a:gd name="connsiteX1627" fmla="*/ 741331 w 1933575"/>
              <a:gd name="connsiteY1627" fmla="*/ 244323 h 1590675"/>
              <a:gd name="connsiteX1628" fmla="*/ 760762 w 1933575"/>
              <a:gd name="connsiteY1628" fmla="*/ 263278 h 1590675"/>
              <a:gd name="connsiteX1629" fmla="*/ 1678400 w 1933575"/>
              <a:gd name="connsiteY1629" fmla="*/ 1079952 h 1590675"/>
              <a:gd name="connsiteX1630" fmla="*/ 1658969 w 1933575"/>
              <a:gd name="connsiteY1630" fmla="*/ 1098716 h 1590675"/>
              <a:gd name="connsiteX1631" fmla="*/ 1640205 w 1933575"/>
              <a:gd name="connsiteY1631" fmla="*/ 1079285 h 1590675"/>
              <a:gd name="connsiteX1632" fmla="*/ 1659636 w 1933575"/>
              <a:gd name="connsiteY1632" fmla="*/ 1060521 h 1590675"/>
              <a:gd name="connsiteX1633" fmla="*/ 1678400 w 1933575"/>
              <a:gd name="connsiteY1633" fmla="*/ 1079952 h 1590675"/>
              <a:gd name="connsiteX1634" fmla="*/ 1827371 w 1933575"/>
              <a:gd name="connsiteY1634" fmla="*/ 1498766 h 1590675"/>
              <a:gd name="connsiteX1635" fmla="*/ 1845278 w 1933575"/>
              <a:gd name="connsiteY1635" fmla="*/ 1518959 h 1590675"/>
              <a:gd name="connsiteX1636" fmla="*/ 1825943 w 1933575"/>
              <a:gd name="connsiteY1636" fmla="*/ 1535532 h 1590675"/>
              <a:gd name="connsiteX1637" fmla="*/ 1808702 w 1933575"/>
              <a:gd name="connsiteY1637" fmla="*/ 1515435 h 1590675"/>
              <a:gd name="connsiteX1638" fmla="*/ 1827371 w 1933575"/>
              <a:gd name="connsiteY1638" fmla="*/ 1498766 h 1590675"/>
              <a:gd name="connsiteX1639" fmla="*/ 1775270 w 1933575"/>
              <a:gd name="connsiteY1639" fmla="*/ 1365606 h 1590675"/>
              <a:gd name="connsiteX1640" fmla="*/ 1756982 w 1933575"/>
              <a:gd name="connsiteY1640" fmla="*/ 1345889 h 1590675"/>
              <a:gd name="connsiteX1641" fmla="*/ 1776984 w 1933575"/>
              <a:gd name="connsiteY1641" fmla="*/ 1328078 h 1590675"/>
              <a:gd name="connsiteX1642" fmla="*/ 1794510 w 1933575"/>
              <a:gd name="connsiteY1642" fmla="*/ 1346937 h 1590675"/>
              <a:gd name="connsiteX1643" fmla="*/ 1775270 w 1933575"/>
              <a:gd name="connsiteY1643" fmla="*/ 1365606 h 1590675"/>
              <a:gd name="connsiteX1644" fmla="*/ 1189673 w 1933575"/>
              <a:gd name="connsiteY1644" fmla="*/ 489402 h 1590675"/>
              <a:gd name="connsiteX1645" fmla="*/ 1209199 w 1933575"/>
              <a:gd name="connsiteY1645" fmla="*/ 507880 h 1590675"/>
              <a:gd name="connsiteX1646" fmla="*/ 1190339 w 1933575"/>
              <a:gd name="connsiteY1646" fmla="*/ 526930 h 1590675"/>
              <a:gd name="connsiteX1647" fmla="*/ 1171670 w 1933575"/>
              <a:gd name="connsiteY1647" fmla="*/ 509213 h 1590675"/>
              <a:gd name="connsiteX1648" fmla="*/ 1189673 w 1933575"/>
              <a:gd name="connsiteY1648" fmla="*/ 489402 h 1590675"/>
              <a:gd name="connsiteX1649" fmla="*/ 1044797 w 1933575"/>
              <a:gd name="connsiteY1649" fmla="*/ 381769 h 1590675"/>
              <a:gd name="connsiteX1650" fmla="*/ 1063752 w 1933575"/>
              <a:gd name="connsiteY1650" fmla="*/ 401010 h 1590675"/>
              <a:gd name="connsiteX1651" fmla="*/ 1045274 w 1933575"/>
              <a:gd name="connsiteY1651" fmla="*/ 418631 h 1590675"/>
              <a:gd name="connsiteX1652" fmla="*/ 1026986 w 1933575"/>
              <a:gd name="connsiteY1652" fmla="*/ 399486 h 1590675"/>
              <a:gd name="connsiteX1653" fmla="*/ 1044797 w 1933575"/>
              <a:gd name="connsiteY1653" fmla="*/ 381769 h 1590675"/>
              <a:gd name="connsiteX1654" fmla="*/ 838962 w 1933575"/>
              <a:gd name="connsiteY1654" fmla="*/ 277851 h 1590675"/>
              <a:gd name="connsiteX1655" fmla="*/ 821436 w 1933575"/>
              <a:gd name="connsiteY1655" fmla="*/ 296139 h 1590675"/>
              <a:gd name="connsiteX1656" fmla="*/ 802767 w 1933575"/>
              <a:gd name="connsiteY1656" fmla="*/ 277756 h 1590675"/>
              <a:gd name="connsiteX1657" fmla="*/ 820769 w 1933575"/>
              <a:gd name="connsiteY1657" fmla="*/ 260230 h 1590675"/>
              <a:gd name="connsiteX1658" fmla="*/ 838962 w 1933575"/>
              <a:gd name="connsiteY1658" fmla="*/ 277851 h 1590675"/>
              <a:gd name="connsiteX1659" fmla="*/ 899636 w 1933575"/>
              <a:gd name="connsiteY1659" fmla="*/ 274994 h 1590675"/>
              <a:gd name="connsiteX1660" fmla="*/ 917353 w 1933575"/>
              <a:gd name="connsiteY1660" fmla="*/ 291567 h 1590675"/>
              <a:gd name="connsiteX1661" fmla="*/ 901065 w 1933575"/>
              <a:gd name="connsiteY1661" fmla="*/ 309093 h 1590675"/>
              <a:gd name="connsiteX1662" fmla="*/ 883444 w 1933575"/>
              <a:gd name="connsiteY1662" fmla="*/ 292901 h 1590675"/>
              <a:gd name="connsiteX1663" fmla="*/ 899636 w 1933575"/>
              <a:gd name="connsiteY1663" fmla="*/ 274994 h 1590675"/>
              <a:gd name="connsiteX1664" fmla="*/ 1706975 w 1933575"/>
              <a:gd name="connsiteY1664" fmla="*/ 1173582 h 1590675"/>
              <a:gd name="connsiteX1665" fmla="*/ 1726121 w 1933575"/>
              <a:gd name="connsiteY1665" fmla="*/ 1155961 h 1590675"/>
              <a:gd name="connsiteX1666" fmla="*/ 1741932 w 1933575"/>
              <a:gd name="connsiteY1666" fmla="*/ 1175297 h 1590675"/>
              <a:gd name="connsiteX1667" fmla="*/ 1723835 w 1933575"/>
              <a:gd name="connsiteY1667" fmla="*/ 1190918 h 1590675"/>
              <a:gd name="connsiteX1668" fmla="*/ 1706975 w 1933575"/>
              <a:gd name="connsiteY1668" fmla="*/ 1173582 h 1590675"/>
              <a:gd name="connsiteX1669" fmla="*/ 1332643 w 1933575"/>
              <a:gd name="connsiteY1669" fmla="*/ 595701 h 1590675"/>
              <a:gd name="connsiteX1670" fmla="*/ 1349788 w 1933575"/>
              <a:gd name="connsiteY1670" fmla="*/ 613988 h 1590675"/>
              <a:gd name="connsiteX1671" fmla="*/ 1331405 w 1933575"/>
              <a:gd name="connsiteY1671" fmla="*/ 630848 h 1590675"/>
              <a:gd name="connsiteX1672" fmla="*/ 1314926 w 1933575"/>
              <a:gd name="connsiteY1672" fmla="*/ 613512 h 1590675"/>
              <a:gd name="connsiteX1673" fmla="*/ 1332643 w 1933575"/>
              <a:gd name="connsiteY1673" fmla="*/ 595701 h 1590675"/>
              <a:gd name="connsiteX1674" fmla="*/ 1808607 w 1933575"/>
              <a:gd name="connsiteY1674" fmla="*/ 1270833 h 1590675"/>
              <a:gd name="connsiteX1675" fmla="*/ 1789557 w 1933575"/>
              <a:gd name="connsiteY1675" fmla="*/ 1282834 h 1590675"/>
              <a:gd name="connsiteX1676" fmla="*/ 1773936 w 1933575"/>
              <a:gd name="connsiteY1676" fmla="*/ 1266832 h 1590675"/>
              <a:gd name="connsiteX1677" fmla="*/ 1790319 w 1933575"/>
              <a:gd name="connsiteY1677" fmla="*/ 1251497 h 1590675"/>
              <a:gd name="connsiteX1678" fmla="*/ 1808798 w 1933575"/>
              <a:gd name="connsiteY1678" fmla="*/ 1264355 h 1590675"/>
              <a:gd name="connsiteX1679" fmla="*/ 1808607 w 1933575"/>
              <a:gd name="connsiteY1679" fmla="*/ 1270833 h 1590675"/>
              <a:gd name="connsiteX1680" fmla="*/ 1860137 w 1933575"/>
              <a:gd name="connsiteY1680" fmla="*/ 1440854 h 1590675"/>
              <a:gd name="connsiteX1681" fmla="*/ 1841468 w 1933575"/>
              <a:gd name="connsiteY1681" fmla="*/ 1453808 h 1590675"/>
              <a:gd name="connsiteX1682" fmla="*/ 1824704 w 1933575"/>
              <a:gd name="connsiteY1682" fmla="*/ 1437044 h 1590675"/>
              <a:gd name="connsiteX1683" fmla="*/ 1841373 w 1933575"/>
              <a:gd name="connsiteY1683" fmla="*/ 1421709 h 1590675"/>
              <a:gd name="connsiteX1684" fmla="*/ 1860137 w 1933575"/>
              <a:gd name="connsiteY1684" fmla="*/ 1434377 h 1590675"/>
              <a:gd name="connsiteX1685" fmla="*/ 1860137 w 1933575"/>
              <a:gd name="connsiteY1685" fmla="*/ 1440854 h 1590675"/>
              <a:gd name="connsiteX1686" fmla="*/ 1143953 w 1933575"/>
              <a:gd name="connsiteY1686" fmla="*/ 417678 h 1590675"/>
              <a:gd name="connsiteX1687" fmla="*/ 1125284 w 1933575"/>
              <a:gd name="connsiteY1687" fmla="*/ 430632 h 1590675"/>
              <a:gd name="connsiteX1688" fmla="*/ 1108520 w 1933575"/>
              <a:gd name="connsiteY1688" fmla="*/ 413868 h 1590675"/>
              <a:gd name="connsiteX1689" fmla="*/ 1125188 w 1933575"/>
              <a:gd name="connsiteY1689" fmla="*/ 398533 h 1590675"/>
              <a:gd name="connsiteX1690" fmla="*/ 1143953 w 1933575"/>
              <a:gd name="connsiteY1690" fmla="*/ 411201 h 1590675"/>
              <a:gd name="connsiteX1691" fmla="*/ 1143953 w 1933575"/>
              <a:gd name="connsiteY1691" fmla="*/ 417678 h 1590675"/>
              <a:gd name="connsiteX1692" fmla="*/ 299657 w 1933575"/>
              <a:gd name="connsiteY1692" fmla="*/ 105735 h 1590675"/>
              <a:gd name="connsiteX1693" fmla="*/ 280511 w 1933575"/>
              <a:gd name="connsiteY1693" fmla="*/ 117927 h 1590675"/>
              <a:gd name="connsiteX1694" fmla="*/ 264414 w 1933575"/>
              <a:gd name="connsiteY1694" fmla="*/ 100591 h 1590675"/>
              <a:gd name="connsiteX1695" fmla="*/ 281654 w 1933575"/>
              <a:gd name="connsiteY1695" fmla="*/ 85827 h 1590675"/>
              <a:gd name="connsiteX1696" fmla="*/ 299942 w 1933575"/>
              <a:gd name="connsiteY1696" fmla="*/ 99258 h 1590675"/>
              <a:gd name="connsiteX1697" fmla="*/ 299657 w 1933575"/>
              <a:gd name="connsiteY1697" fmla="*/ 105735 h 1590675"/>
              <a:gd name="connsiteX1698" fmla="*/ 1627156 w 1933575"/>
              <a:gd name="connsiteY1698" fmla="*/ 911645 h 1590675"/>
              <a:gd name="connsiteX1699" fmla="*/ 1608773 w 1933575"/>
              <a:gd name="connsiteY1699" fmla="*/ 925075 h 1590675"/>
              <a:gd name="connsiteX1700" fmla="*/ 1591532 w 1933575"/>
              <a:gd name="connsiteY1700" fmla="*/ 908787 h 1590675"/>
              <a:gd name="connsiteX1701" fmla="*/ 1607820 w 1933575"/>
              <a:gd name="connsiteY1701" fmla="*/ 892976 h 1590675"/>
              <a:gd name="connsiteX1702" fmla="*/ 1626965 w 1933575"/>
              <a:gd name="connsiteY1702" fmla="*/ 905168 h 1590675"/>
              <a:gd name="connsiteX1703" fmla="*/ 1627156 w 1933575"/>
              <a:gd name="connsiteY1703" fmla="*/ 911645 h 1590675"/>
              <a:gd name="connsiteX1704" fmla="*/ 457486 w 1933575"/>
              <a:gd name="connsiteY1704" fmla="*/ 125356 h 1590675"/>
              <a:gd name="connsiteX1705" fmla="*/ 439769 w 1933575"/>
              <a:gd name="connsiteY1705" fmla="*/ 146787 h 1590675"/>
              <a:gd name="connsiteX1706" fmla="*/ 423386 w 1933575"/>
              <a:gd name="connsiteY1706" fmla="*/ 130690 h 1590675"/>
              <a:gd name="connsiteX1707" fmla="*/ 440055 w 1933575"/>
              <a:gd name="connsiteY1707" fmla="*/ 114021 h 1590675"/>
              <a:gd name="connsiteX1708" fmla="*/ 457486 w 1933575"/>
              <a:gd name="connsiteY1708" fmla="*/ 125356 h 1590675"/>
              <a:gd name="connsiteX1709" fmla="*/ 1561624 w 1933575"/>
              <a:gd name="connsiteY1709" fmla="*/ 818871 h 1590675"/>
              <a:gd name="connsiteX1710" fmla="*/ 1542574 w 1933575"/>
              <a:gd name="connsiteY1710" fmla="*/ 831349 h 1590675"/>
              <a:gd name="connsiteX1711" fmla="*/ 1526191 w 1933575"/>
              <a:gd name="connsiteY1711" fmla="*/ 814204 h 1590675"/>
              <a:gd name="connsiteX1712" fmla="*/ 1543241 w 1933575"/>
              <a:gd name="connsiteY1712" fmla="*/ 799250 h 1590675"/>
              <a:gd name="connsiteX1713" fmla="*/ 1561719 w 1933575"/>
              <a:gd name="connsiteY1713" fmla="*/ 812394 h 1590675"/>
              <a:gd name="connsiteX1714" fmla="*/ 1561624 w 1933575"/>
              <a:gd name="connsiteY1714" fmla="*/ 818871 h 1590675"/>
              <a:gd name="connsiteX1715" fmla="*/ 1266920 w 1933575"/>
              <a:gd name="connsiteY1715" fmla="*/ 541218 h 1590675"/>
              <a:gd name="connsiteX1716" fmla="*/ 1254157 w 1933575"/>
              <a:gd name="connsiteY1716" fmla="*/ 522644 h 1590675"/>
              <a:gd name="connsiteX1717" fmla="*/ 1269587 w 1933575"/>
              <a:gd name="connsiteY1717" fmla="*/ 506356 h 1590675"/>
              <a:gd name="connsiteX1718" fmla="*/ 1285589 w 1933575"/>
              <a:gd name="connsiteY1718" fmla="*/ 522072 h 1590675"/>
              <a:gd name="connsiteX1719" fmla="*/ 1273493 w 1933575"/>
              <a:gd name="connsiteY1719" fmla="*/ 541122 h 1590675"/>
              <a:gd name="connsiteX1720" fmla="*/ 1266920 w 1933575"/>
              <a:gd name="connsiteY1720" fmla="*/ 541218 h 1590675"/>
              <a:gd name="connsiteX1721" fmla="*/ 538448 w 1933575"/>
              <a:gd name="connsiteY1721" fmla="*/ 147835 h 1590675"/>
              <a:gd name="connsiteX1722" fmla="*/ 519589 w 1933575"/>
              <a:gd name="connsiteY1722" fmla="*/ 160598 h 1590675"/>
              <a:gd name="connsiteX1723" fmla="*/ 503015 w 1933575"/>
              <a:gd name="connsiteY1723" fmla="*/ 143739 h 1590675"/>
              <a:gd name="connsiteX1724" fmla="*/ 519875 w 1933575"/>
              <a:gd name="connsiteY1724" fmla="*/ 128595 h 1590675"/>
              <a:gd name="connsiteX1725" fmla="*/ 538544 w 1933575"/>
              <a:gd name="connsiteY1725" fmla="*/ 141453 h 1590675"/>
              <a:gd name="connsiteX1726" fmla="*/ 538448 w 1933575"/>
              <a:gd name="connsiteY1726" fmla="*/ 147835 h 1590675"/>
              <a:gd name="connsiteX1727" fmla="*/ 355664 w 1933575"/>
              <a:gd name="connsiteY1727" fmla="*/ 98495 h 1590675"/>
              <a:gd name="connsiteX1728" fmla="*/ 377000 w 1933575"/>
              <a:gd name="connsiteY1728" fmla="*/ 116307 h 1590675"/>
              <a:gd name="connsiteX1729" fmla="*/ 360807 w 1933575"/>
              <a:gd name="connsiteY1729" fmla="*/ 132595 h 1590675"/>
              <a:gd name="connsiteX1730" fmla="*/ 344234 w 1933575"/>
              <a:gd name="connsiteY1730" fmla="*/ 115831 h 1590675"/>
              <a:gd name="connsiteX1731" fmla="*/ 355664 w 1933575"/>
              <a:gd name="connsiteY1731" fmla="*/ 98495 h 1590675"/>
              <a:gd name="connsiteX1732" fmla="*/ 1495901 w 1933575"/>
              <a:gd name="connsiteY1732" fmla="*/ 724097 h 1590675"/>
              <a:gd name="connsiteX1733" fmla="*/ 1477613 w 1933575"/>
              <a:gd name="connsiteY1733" fmla="*/ 736861 h 1590675"/>
              <a:gd name="connsiteX1734" fmla="*/ 1462088 w 1933575"/>
              <a:gd name="connsiteY1734" fmla="*/ 721526 h 1590675"/>
              <a:gd name="connsiteX1735" fmla="*/ 1476470 w 1933575"/>
              <a:gd name="connsiteY1735" fmla="*/ 706381 h 1590675"/>
              <a:gd name="connsiteX1736" fmla="*/ 1495616 w 1933575"/>
              <a:gd name="connsiteY1736" fmla="*/ 717335 h 1590675"/>
              <a:gd name="connsiteX1737" fmla="*/ 1495901 w 1933575"/>
              <a:gd name="connsiteY1737" fmla="*/ 724097 h 1590675"/>
              <a:gd name="connsiteX1738" fmla="*/ 595789 w 1933575"/>
              <a:gd name="connsiteY1738" fmla="*/ 177077 h 1590675"/>
              <a:gd name="connsiteX1739" fmla="*/ 583692 w 1933575"/>
              <a:gd name="connsiteY1739" fmla="*/ 158312 h 1590675"/>
              <a:gd name="connsiteX1740" fmla="*/ 599599 w 1933575"/>
              <a:gd name="connsiteY1740" fmla="*/ 143454 h 1590675"/>
              <a:gd name="connsiteX1741" fmla="*/ 614077 w 1933575"/>
              <a:gd name="connsiteY1741" fmla="*/ 158408 h 1590675"/>
              <a:gd name="connsiteX1742" fmla="*/ 602456 w 1933575"/>
              <a:gd name="connsiteY1742" fmla="*/ 177077 h 1590675"/>
              <a:gd name="connsiteX1743" fmla="*/ 595789 w 1933575"/>
              <a:gd name="connsiteY1743" fmla="*/ 177077 h 1590675"/>
              <a:gd name="connsiteX1744" fmla="*/ 219456 w 1933575"/>
              <a:gd name="connsiteY1744" fmla="*/ 91447 h 1590675"/>
              <a:gd name="connsiteX1745" fmla="*/ 200406 w 1933575"/>
              <a:gd name="connsiteY1745" fmla="*/ 103068 h 1590675"/>
              <a:gd name="connsiteX1746" fmla="*/ 185928 w 1933575"/>
              <a:gd name="connsiteY1746" fmla="*/ 86780 h 1590675"/>
              <a:gd name="connsiteX1747" fmla="*/ 201263 w 1933575"/>
              <a:gd name="connsiteY1747" fmla="*/ 72683 h 1590675"/>
              <a:gd name="connsiteX1748" fmla="*/ 219647 w 1933575"/>
              <a:gd name="connsiteY1748" fmla="*/ 84779 h 1590675"/>
              <a:gd name="connsiteX1749" fmla="*/ 219456 w 1933575"/>
              <a:gd name="connsiteY1749" fmla="*/ 91447 h 1590675"/>
              <a:gd name="connsiteX1750" fmla="*/ 1691354 w 1933575"/>
              <a:gd name="connsiteY1750" fmla="*/ 1003752 h 1590675"/>
              <a:gd name="connsiteX1751" fmla="*/ 1672590 w 1933575"/>
              <a:gd name="connsiteY1751" fmla="*/ 1014610 h 1590675"/>
              <a:gd name="connsiteX1752" fmla="*/ 1658588 w 1933575"/>
              <a:gd name="connsiteY1752" fmla="*/ 999561 h 1590675"/>
              <a:gd name="connsiteX1753" fmla="*/ 1674400 w 1933575"/>
              <a:gd name="connsiteY1753" fmla="*/ 984892 h 1590675"/>
              <a:gd name="connsiteX1754" fmla="*/ 1691450 w 1933575"/>
              <a:gd name="connsiteY1754" fmla="*/ 997275 h 1590675"/>
              <a:gd name="connsiteX1755" fmla="*/ 1691354 w 1933575"/>
              <a:gd name="connsiteY1755" fmla="*/ 1003752 h 1590675"/>
              <a:gd name="connsiteX1756" fmla="*/ 984123 w 1933575"/>
              <a:gd name="connsiteY1756" fmla="*/ 289186 h 1590675"/>
              <a:gd name="connsiteX1757" fmla="*/ 994601 w 1933575"/>
              <a:gd name="connsiteY1757" fmla="*/ 307188 h 1590675"/>
              <a:gd name="connsiteX1758" fmla="*/ 979361 w 1933575"/>
              <a:gd name="connsiteY1758" fmla="*/ 321476 h 1590675"/>
              <a:gd name="connsiteX1759" fmla="*/ 965454 w 1933575"/>
              <a:gd name="connsiteY1759" fmla="*/ 305950 h 1590675"/>
              <a:gd name="connsiteX1760" fmla="*/ 977551 w 1933575"/>
              <a:gd name="connsiteY1760" fmla="*/ 288900 h 1590675"/>
              <a:gd name="connsiteX1761" fmla="*/ 984123 w 1933575"/>
              <a:gd name="connsiteY1761" fmla="*/ 289186 h 1590675"/>
              <a:gd name="connsiteX1762" fmla="*/ 1755648 w 1933575"/>
              <a:gd name="connsiteY1762" fmla="*/ 1097859 h 1590675"/>
              <a:gd name="connsiteX1763" fmla="*/ 1738884 w 1933575"/>
              <a:gd name="connsiteY1763" fmla="*/ 1107955 h 1590675"/>
              <a:gd name="connsiteX1764" fmla="*/ 1724406 w 1933575"/>
              <a:gd name="connsiteY1764" fmla="*/ 1093191 h 1590675"/>
              <a:gd name="connsiteX1765" fmla="*/ 1740122 w 1933575"/>
              <a:gd name="connsiteY1765" fmla="*/ 1079761 h 1590675"/>
              <a:gd name="connsiteX1766" fmla="*/ 1755934 w 1933575"/>
              <a:gd name="connsiteY1766" fmla="*/ 1091286 h 1590675"/>
              <a:gd name="connsiteX1767" fmla="*/ 1755648 w 1933575"/>
              <a:gd name="connsiteY1767" fmla="*/ 1097859 h 1590675"/>
              <a:gd name="connsiteX1768" fmla="*/ 1415415 w 1933575"/>
              <a:gd name="connsiteY1768" fmla="*/ 610750 h 1590675"/>
              <a:gd name="connsiteX1769" fmla="*/ 1426083 w 1933575"/>
              <a:gd name="connsiteY1769" fmla="*/ 627133 h 1590675"/>
              <a:gd name="connsiteX1770" fmla="*/ 1411891 w 1933575"/>
              <a:gd name="connsiteY1770" fmla="*/ 642183 h 1590675"/>
              <a:gd name="connsiteX1771" fmla="*/ 1397889 w 1933575"/>
              <a:gd name="connsiteY1771" fmla="*/ 627038 h 1590675"/>
              <a:gd name="connsiteX1772" fmla="*/ 1408748 w 1933575"/>
              <a:gd name="connsiteY1772" fmla="*/ 610750 h 1590675"/>
              <a:gd name="connsiteX1773" fmla="*/ 1415415 w 1933575"/>
              <a:gd name="connsiteY1773" fmla="*/ 610750 h 1590675"/>
              <a:gd name="connsiteX1774" fmla="*/ 120777 w 1933575"/>
              <a:gd name="connsiteY1774" fmla="*/ 90304 h 1590675"/>
              <a:gd name="connsiteX1775" fmla="*/ 110395 w 1933575"/>
              <a:gd name="connsiteY1775" fmla="*/ 73730 h 1590675"/>
              <a:gd name="connsiteX1776" fmla="*/ 124873 w 1933575"/>
              <a:gd name="connsiteY1776" fmla="*/ 58967 h 1590675"/>
              <a:gd name="connsiteX1777" fmla="*/ 138589 w 1933575"/>
              <a:gd name="connsiteY1777" fmla="*/ 74397 h 1590675"/>
              <a:gd name="connsiteX1778" fmla="*/ 127349 w 1933575"/>
              <a:gd name="connsiteY1778" fmla="*/ 90495 h 1590675"/>
              <a:gd name="connsiteX1779" fmla="*/ 120777 w 1933575"/>
              <a:gd name="connsiteY1779" fmla="*/ 90304 h 1590675"/>
              <a:gd name="connsiteX1780" fmla="*/ 693325 w 1933575"/>
              <a:gd name="connsiteY1780" fmla="*/ 176124 h 1590675"/>
              <a:gd name="connsiteX1781" fmla="*/ 675894 w 1933575"/>
              <a:gd name="connsiteY1781" fmla="*/ 187459 h 1590675"/>
              <a:gd name="connsiteX1782" fmla="*/ 660845 w 1933575"/>
              <a:gd name="connsiteY1782" fmla="*/ 172981 h 1590675"/>
              <a:gd name="connsiteX1783" fmla="*/ 675704 w 1933575"/>
              <a:gd name="connsiteY1783" fmla="*/ 158312 h 1590675"/>
              <a:gd name="connsiteX1784" fmla="*/ 693325 w 1933575"/>
              <a:gd name="connsiteY1784" fmla="*/ 169457 h 1590675"/>
              <a:gd name="connsiteX1785" fmla="*/ 693325 w 1933575"/>
              <a:gd name="connsiteY1785" fmla="*/ 176124 h 1590675"/>
              <a:gd name="connsiteX1786" fmla="*/ 772097 w 1933575"/>
              <a:gd name="connsiteY1786" fmla="*/ 189745 h 1590675"/>
              <a:gd name="connsiteX1787" fmla="*/ 756190 w 1933575"/>
              <a:gd name="connsiteY1787" fmla="*/ 200413 h 1590675"/>
              <a:gd name="connsiteX1788" fmla="*/ 741331 w 1933575"/>
              <a:gd name="connsiteY1788" fmla="*/ 187650 h 1590675"/>
              <a:gd name="connsiteX1789" fmla="*/ 755142 w 1933575"/>
              <a:gd name="connsiteY1789" fmla="*/ 173743 h 1590675"/>
              <a:gd name="connsiteX1790" fmla="*/ 771906 w 1933575"/>
              <a:gd name="connsiteY1790" fmla="*/ 183173 h 1590675"/>
              <a:gd name="connsiteX1791" fmla="*/ 772097 w 1933575"/>
              <a:gd name="connsiteY1791" fmla="*/ 189745 h 1590675"/>
              <a:gd name="connsiteX1792" fmla="*/ 1871567 w 1933575"/>
              <a:gd name="connsiteY1792" fmla="*/ 1361796 h 1590675"/>
              <a:gd name="connsiteX1793" fmla="*/ 1854708 w 1933575"/>
              <a:gd name="connsiteY1793" fmla="*/ 1371226 h 1590675"/>
              <a:gd name="connsiteX1794" fmla="*/ 1842326 w 1933575"/>
              <a:gd name="connsiteY1794" fmla="*/ 1358463 h 1590675"/>
              <a:gd name="connsiteX1795" fmla="*/ 1855661 w 1933575"/>
              <a:gd name="connsiteY1795" fmla="*/ 1344937 h 1590675"/>
              <a:gd name="connsiteX1796" fmla="*/ 1871758 w 1933575"/>
              <a:gd name="connsiteY1796" fmla="*/ 1355319 h 1590675"/>
              <a:gd name="connsiteX1797" fmla="*/ 1871567 w 1933575"/>
              <a:gd name="connsiteY1797" fmla="*/ 1361796 h 1590675"/>
              <a:gd name="connsiteX1798" fmla="*/ 1907096 w 1933575"/>
              <a:gd name="connsiteY1798" fmla="*/ 1551153 h 1590675"/>
              <a:gd name="connsiteX1799" fmla="*/ 1893761 w 1933575"/>
              <a:gd name="connsiteY1799" fmla="*/ 1532008 h 1590675"/>
              <a:gd name="connsiteX1800" fmla="*/ 1906143 w 1933575"/>
              <a:gd name="connsiteY1800" fmla="*/ 1517911 h 1590675"/>
              <a:gd name="connsiteX1801" fmla="*/ 1919288 w 1933575"/>
              <a:gd name="connsiteY1801" fmla="*/ 1531341 h 1590675"/>
              <a:gd name="connsiteX1802" fmla="*/ 1907096 w 1933575"/>
              <a:gd name="connsiteY1802" fmla="*/ 1551153 h 1590675"/>
              <a:gd name="connsiteX1803" fmla="*/ 64580 w 1933575"/>
              <a:gd name="connsiteY1803" fmla="*/ 59348 h 1590675"/>
              <a:gd name="connsiteX1804" fmla="*/ 45244 w 1933575"/>
              <a:gd name="connsiteY1804" fmla="*/ 72111 h 1590675"/>
              <a:gd name="connsiteX1805" fmla="*/ 30956 w 1933575"/>
              <a:gd name="connsiteY1805" fmla="*/ 58300 h 1590675"/>
              <a:gd name="connsiteX1806" fmla="*/ 45339 w 1933575"/>
              <a:gd name="connsiteY1806" fmla="*/ 46108 h 1590675"/>
              <a:gd name="connsiteX1807" fmla="*/ 64580 w 1933575"/>
              <a:gd name="connsiteY1807" fmla="*/ 59348 h 1590675"/>
              <a:gd name="connsiteX1808" fmla="*/ 1224153 w 1933575"/>
              <a:gd name="connsiteY1808" fmla="*/ 429680 h 1590675"/>
              <a:gd name="connsiteX1809" fmla="*/ 1204436 w 1933575"/>
              <a:gd name="connsiteY1809" fmla="*/ 441681 h 1590675"/>
              <a:gd name="connsiteX1810" fmla="*/ 1190720 w 1933575"/>
              <a:gd name="connsiteY1810" fmla="*/ 427298 h 1590675"/>
              <a:gd name="connsiteX1811" fmla="*/ 1205579 w 1933575"/>
              <a:gd name="connsiteY1811" fmla="*/ 415678 h 1590675"/>
              <a:gd name="connsiteX1812" fmla="*/ 1224153 w 1933575"/>
              <a:gd name="connsiteY1812" fmla="*/ 429680 h 1590675"/>
              <a:gd name="connsiteX1813" fmla="*/ 1074706 w 1933575"/>
              <a:gd name="connsiteY1813" fmla="*/ 323952 h 1590675"/>
              <a:gd name="connsiteX1814" fmla="*/ 1058990 w 1933575"/>
              <a:gd name="connsiteY1814" fmla="*/ 333096 h 1590675"/>
              <a:gd name="connsiteX1815" fmla="*/ 1047179 w 1933575"/>
              <a:gd name="connsiteY1815" fmla="*/ 319571 h 1590675"/>
              <a:gd name="connsiteX1816" fmla="*/ 1059561 w 1933575"/>
              <a:gd name="connsiteY1816" fmla="*/ 308236 h 1590675"/>
              <a:gd name="connsiteX1817" fmla="*/ 1074896 w 1933575"/>
              <a:gd name="connsiteY1817" fmla="*/ 318142 h 1590675"/>
              <a:gd name="connsiteX1818" fmla="*/ 1074706 w 1933575"/>
              <a:gd name="connsiteY1818" fmla="*/ 323952 h 1590675"/>
              <a:gd name="connsiteX1819" fmla="*/ 835533 w 1933575"/>
              <a:gd name="connsiteY1819" fmla="*/ 216510 h 1590675"/>
              <a:gd name="connsiteX1820" fmla="*/ 823055 w 1933575"/>
              <a:gd name="connsiteY1820" fmla="*/ 199175 h 1590675"/>
              <a:gd name="connsiteX1821" fmla="*/ 834009 w 1933575"/>
              <a:gd name="connsiteY1821" fmla="*/ 185649 h 1590675"/>
              <a:gd name="connsiteX1822" fmla="*/ 847058 w 1933575"/>
              <a:gd name="connsiteY1822" fmla="*/ 198603 h 1590675"/>
              <a:gd name="connsiteX1823" fmla="*/ 835533 w 1933575"/>
              <a:gd name="connsiteY1823" fmla="*/ 216510 h 1590675"/>
              <a:gd name="connsiteX1824" fmla="*/ 1806512 w 1933575"/>
              <a:gd name="connsiteY1824" fmla="*/ 1172249 h 1590675"/>
              <a:gd name="connsiteX1825" fmla="*/ 1816608 w 1933575"/>
              <a:gd name="connsiteY1825" fmla="*/ 1187298 h 1590675"/>
              <a:gd name="connsiteX1826" fmla="*/ 1803845 w 1933575"/>
              <a:gd name="connsiteY1826" fmla="*/ 1199967 h 1590675"/>
              <a:gd name="connsiteX1827" fmla="*/ 1791748 w 1933575"/>
              <a:gd name="connsiteY1827" fmla="*/ 1188441 h 1590675"/>
              <a:gd name="connsiteX1828" fmla="*/ 1800606 w 1933575"/>
              <a:gd name="connsiteY1828" fmla="*/ 1172535 h 1590675"/>
              <a:gd name="connsiteX1829" fmla="*/ 1806512 w 1933575"/>
              <a:gd name="connsiteY1829" fmla="*/ 1172249 h 1590675"/>
              <a:gd name="connsiteX1830" fmla="*/ 1343882 w 1933575"/>
              <a:gd name="connsiteY1830" fmla="*/ 549123 h 1590675"/>
              <a:gd name="connsiteX1831" fmla="*/ 1334262 w 1933575"/>
              <a:gd name="connsiteY1831" fmla="*/ 533788 h 1590675"/>
              <a:gd name="connsiteX1832" fmla="*/ 1347311 w 1933575"/>
              <a:gd name="connsiteY1832" fmla="*/ 521501 h 1590675"/>
              <a:gd name="connsiteX1833" fmla="*/ 1359027 w 1933575"/>
              <a:gd name="connsiteY1833" fmla="*/ 533407 h 1590675"/>
              <a:gd name="connsiteX1834" fmla="*/ 1349693 w 1933575"/>
              <a:gd name="connsiteY1834" fmla="*/ 549123 h 1590675"/>
              <a:gd name="connsiteX1835" fmla="*/ 1343882 w 1933575"/>
              <a:gd name="connsiteY1835" fmla="*/ 549123 h 1590675"/>
              <a:gd name="connsiteX1836" fmla="*/ 914210 w 1933575"/>
              <a:gd name="connsiteY1836" fmla="*/ 196889 h 1590675"/>
              <a:gd name="connsiteX1837" fmla="*/ 924877 w 1933575"/>
              <a:gd name="connsiteY1837" fmla="*/ 212319 h 1590675"/>
              <a:gd name="connsiteX1838" fmla="*/ 914972 w 1933575"/>
              <a:gd name="connsiteY1838" fmla="*/ 223654 h 1590675"/>
              <a:gd name="connsiteX1839" fmla="*/ 904399 w 1933575"/>
              <a:gd name="connsiteY1839" fmla="*/ 212986 h 1590675"/>
              <a:gd name="connsiteX1840" fmla="*/ 914210 w 1933575"/>
              <a:gd name="connsiteY1840" fmla="*/ 196889 h 1590675"/>
              <a:gd name="connsiteX1841" fmla="*/ 1704785 w 1933575"/>
              <a:gd name="connsiteY1841" fmla="*/ 920503 h 1590675"/>
              <a:gd name="connsiteX1842" fmla="*/ 1687449 w 1933575"/>
              <a:gd name="connsiteY1842" fmla="*/ 931076 h 1590675"/>
              <a:gd name="connsiteX1843" fmla="*/ 1677067 w 1933575"/>
              <a:gd name="connsiteY1843" fmla="*/ 919551 h 1590675"/>
              <a:gd name="connsiteX1844" fmla="*/ 1687449 w 1933575"/>
              <a:gd name="connsiteY1844" fmla="*/ 909740 h 1590675"/>
              <a:gd name="connsiteX1845" fmla="*/ 1704785 w 1933575"/>
              <a:gd name="connsiteY1845" fmla="*/ 920503 h 1590675"/>
              <a:gd name="connsiteX1846" fmla="*/ 1280827 w 1933575"/>
              <a:gd name="connsiteY1846" fmla="*/ 458731 h 1590675"/>
              <a:gd name="connsiteX1847" fmla="*/ 1271111 w 1933575"/>
              <a:gd name="connsiteY1847" fmla="*/ 442634 h 1590675"/>
              <a:gd name="connsiteX1848" fmla="*/ 1281684 w 1933575"/>
              <a:gd name="connsiteY1848" fmla="*/ 431966 h 1590675"/>
              <a:gd name="connsiteX1849" fmla="*/ 1291590 w 1933575"/>
              <a:gd name="connsiteY1849" fmla="*/ 443301 h 1590675"/>
              <a:gd name="connsiteX1850" fmla="*/ 1280827 w 1933575"/>
              <a:gd name="connsiteY1850" fmla="*/ 458731 h 1590675"/>
              <a:gd name="connsiteX1851" fmla="*/ 1574006 w 1933575"/>
              <a:gd name="connsiteY1851" fmla="*/ 735337 h 1590675"/>
              <a:gd name="connsiteX1852" fmla="*/ 1556957 w 1933575"/>
              <a:gd name="connsiteY1852" fmla="*/ 746291 h 1590675"/>
              <a:gd name="connsiteX1853" fmla="*/ 1546289 w 1933575"/>
              <a:gd name="connsiteY1853" fmla="*/ 735051 h 1590675"/>
              <a:gd name="connsiteX1854" fmla="*/ 1556385 w 1933575"/>
              <a:gd name="connsiteY1854" fmla="*/ 724955 h 1590675"/>
              <a:gd name="connsiteX1855" fmla="*/ 1574006 w 1933575"/>
              <a:gd name="connsiteY1855" fmla="*/ 735337 h 1590675"/>
              <a:gd name="connsiteX1856" fmla="*/ 1621536 w 1933575"/>
              <a:gd name="connsiteY1856" fmla="*/ 812585 h 1590675"/>
              <a:gd name="connsiteX1857" fmla="*/ 1633157 w 1933575"/>
              <a:gd name="connsiteY1857" fmla="*/ 828492 h 1590675"/>
              <a:gd name="connsiteX1858" fmla="*/ 1622107 w 1933575"/>
              <a:gd name="connsiteY1858" fmla="*/ 841160 h 1590675"/>
              <a:gd name="connsiteX1859" fmla="*/ 1611440 w 1933575"/>
              <a:gd name="connsiteY1859" fmla="*/ 829635 h 1590675"/>
              <a:gd name="connsiteX1860" fmla="*/ 1621536 w 1933575"/>
              <a:gd name="connsiteY1860" fmla="*/ 812585 h 1590675"/>
              <a:gd name="connsiteX1861" fmla="*/ 453676 w 1933575"/>
              <a:gd name="connsiteY1861" fmla="*/ 64777 h 1590675"/>
              <a:gd name="connsiteX1862" fmla="*/ 444818 w 1933575"/>
              <a:gd name="connsiteY1862" fmla="*/ 50775 h 1590675"/>
              <a:gd name="connsiteX1863" fmla="*/ 455200 w 1933575"/>
              <a:gd name="connsiteY1863" fmla="*/ 40679 h 1590675"/>
              <a:gd name="connsiteX1864" fmla="*/ 463487 w 1933575"/>
              <a:gd name="connsiteY1864" fmla="*/ 51442 h 1590675"/>
              <a:gd name="connsiteX1865" fmla="*/ 453676 w 1933575"/>
              <a:gd name="connsiteY1865" fmla="*/ 64777 h 1590675"/>
              <a:gd name="connsiteX1866" fmla="*/ 1490663 w 1933575"/>
              <a:gd name="connsiteY1866" fmla="*/ 657327 h 1590675"/>
              <a:gd name="connsiteX1867" fmla="*/ 1481709 w 1933575"/>
              <a:gd name="connsiteY1867" fmla="*/ 641039 h 1590675"/>
              <a:gd name="connsiteX1868" fmla="*/ 1492949 w 1933575"/>
              <a:gd name="connsiteY1868" fmla="*/ 632181 h 1590675"/>
              <a:gd name="connsiteX1869" fmla="*/ 1501426 w 1933575"/>
              <a:gd name="connsiteY1869" fmla="*/ 642183 h 1590675"/>
              <a:gd name="connsiteX1870" fmla="*/ 1490663 w 1933575"/>
              <a:gd name="connsiteY1870" fmla="*/ 657327 h 1590675"/>
              <a:gd name="connsiteX1871" fmla="*/ 1936242 w 1933575"/>
              <a:gd name="connsiteY1871" fmla="*/ 1451046 h 1590675"/>
              <a:gd name="connsiteX1872" fmla="*/ 1921097 w 1933575"/>
              <a:gd name="connsiteY1872" fmla="*/ 1461714 h 1590675"/>
              <a:gd name="connsiteX1873" fmla="*/ 1910906 w 1933575"/>
              <a:gd name="connsiteY1873" fmla="*/ 1451617 h 1590675"/>
              <a:gd name="connsiteX1874" fmla="*/ 1919859 w 1933575"/>
              <a:gd name="connsiteY1874" fmla="*/ 1441997 h 1590675"/>
              <a:gd name="connsiteX1875" fmla="*/ 1936242 w 1933575"/>
              <a:gd name="connsiteY1875" fmla="*/ 1451046 h 1590675"/>
              <a:gd name="connsiteX1876" fmla="*/ 1154621 w 1933575"/>
              <a:gd name="connsiteY1876" fmla="*/ 335382 h 1590675"/>
              <a:gd name="connsiteX1877" fmla="*/ 1138619 w 1933575"/>
              <a:gd name="connsiteY1877" fmla="*/ 344812 h 1590675"/>
              <a:gd name="connsiteX1878" fmla="*/ 1129284 w 1933575"/>
              <a:gd name="connsiteY1878" fmla="*/ 333858 h 1590675"/>
              <a:gd name="connsiteX1879" fmla="*/ 1139095 w 1933575"/>
              <a:gd name="connsiteY1879" fmla="*/ 325095 h 1590675"/>
              <a:gd name="connsiteX1880" fmla="*/ 1154621 w 1933575"/>
              <a:gd name="connsiteY1880" fmla="*/ 335382 h 1590675"/>
              <a:gd name="connsiteX1881" fmla="*/ 1854137 w 1933575"/>
              <a:gd name="connsiteY1881" fmla="*/ 1282263 h 1590675"/>
              <a:gd name="connsiteX1882" fmla="*/ 1869377 w 1933575"/>
              <a:gd name="connsiteY1882" fmla="*/ 1271499 h 1590675"/>
              <a:gd name="connsiteX1883" fmla="*/ 1879378 w 1933575"/>
              <a:gd name="connsiteY1883" fmla="*/ 1279977 h 1590675"/>
              <a:gd name="connsiteX1884" fmla="*/ 1870520 w 1933575"/>
              <a:gd name="connsiteY1884" fmla="*/ 1291216 h 1590675"/>
              <a:gd name="connsiteX1885" fmla="*/ 1854137 w 1933575"/>
              <a:gd name="connsiteY1885" fmla="*/ 1282263 h 1590675"/>
              <a:gd name="connsiteX1886" fmla="*/ 1768507 w 1933575"/>
              <a:gd name="connsiteY1886" fmla="*/ 1013943 h 1590675"/>
              <a:gd name="connsiteX1887" fmla="*/ 1752981 w 1933575"/>
              <a:gd name="connsiteY1887" fmla="*/ 1024040 h 1590675"/>
              <a:gd name="connsiteX1888" fmla="*/ 1743170 w 1933575"/>
              <a:gd name="connsiteY1888" fmla="*/ 1013562 h 1590675"/>
              <a:gd name="connsiteX1889" fmla="*/ 1752505 w 1933575"/>
              <a:gd name="connsiteY1889" fmla="*/ 1004323 h 1590675"/>
              <a:gd name="connsiteX1890" fmla="*/ 1768507 w 1933575"/>
              <a:gd name="connsiteY1890" fmla="*/ 1013943 h 1590675"/>
              <a:gd name="connsiteX1891" fmla="*/ 388715 w 1933575"/>
              <a:gd name="connsiteY1891" fmla="*/ 37440 h 1590675"/>
              <a:gd name="connsiteX1892" fmla="*/ 374523 w 1933575"/>
              <a:gd name="connsiteY1892" fmla="*/ 45822 h 1590675"/>
              <a:gd name="connsiteX1893" fmla="*/ 364808 w 1933575"/>
              <a:gd name="connsiteY1893" fmla="*/ 35059 h 1590675"/>
              <a:gd name="connsiteX1894" fmla="*/ 375761 w 1933575"/>
              <a:gd name="connsiteY1894" fmla="*/ 27058 h 1590675"/>
              <a:gd name="connsiteX1895" fmla="*/ 388715 w 1933575"/>
              <a:gd name="connsiteY1895" fmla="*/ 37440 h 1590675"/>
              <a:gd name="connsiteX1896" fmla="*/ 227933 w 1933575"/>
              <a:gd name="connsiteY1896" fmla="*/ 7151 h 1590675"/>
              <a:gd name="connsiteX1897" fmla="*/ 215741 w 1933575"/>
              <a:gd name="connsiteY1897" fmla="*/ 16009 h 1590675"/>
              <a:gd name="connsiteX1898" fmla="*/ 207455 w 1933575"/>
              <a:gd name="connsiteY1898" fmla="*/ 7818 h 1590675"/>
              <a:gd name="connsiteX1899" fmla="*/ 214503 w 1933575"/>
              <a:gd name="connsiteY1899" fmla="*/ 7 h 1590675"/>
              <a:gd name="connsiteX1900" fmla="*/ 227933 w 1933575"/>
              <a:gd name="connsiteY1900" fmla="*/ 7151 h 1590675"/>
              <a:gd name="connsiteX1901" fmla="*/ 547307 w 1933575"/>
              <a:gd name="connsiteY1901" fmla="*/ 65825 h 1590675"/>
              <a:gd name="connsiteX1902" fmla="*/ 532924 w 1933575"/>
              <a:gd name="connsiteY1902" fmla="*/ 73540 h 1590675"/>
              <a:gd name="connsiteX1903" fmla="*/ 525113 w 1933575"/>
              <a:gd name="connsiteY1903" fmla="*/ 64872 h 1590675"/>
              <a:gd name="connsiteX1904" fmla="*/ 534829 w 1933575"/>
              <a:gd name="connsiteY1904" fmla="*/ 56204 h 1590675"/>
              <a:gd name="connsiteX1905" fmla="*/ 547307 w 1933575"/>
              <a:gd name="connsiteY1905" fmla="*/ 65825 h 1590675"/>
              <a:gd name="connsiteX1906" fmla="*/ 1438751 w 1933575"/>
              <a:gd name="connsiteY1906" fmla="*/ 547695 h 1590675"/>
              <a:gd name="connsiteX1907" fmla="*/ 1426083 w 1933575"/>
              <a:gd name="connsiteY1907" fmla="*/ 556077 h 1590675"/>
              <a:gd name="connsiteX1908" fmla="*/ 1418177 w 1933575"/>
              <a:gd name="connsiteY1908" fmla="*/ 549123 h 1590675"/>
              <a:gd name="connsiteX1909" fmla="*/ 1425702 w 1933575"/>
              <a:gd name="connsiteY1909" fmla="*/ 540075 h 1590675"/>
              <a:gd name="connsiteX1910" fmla="*/ 1438751 w 1933575"/>
              <a:gd name="connsiteY1910" fmla="*/ 547695 h 1590675"/>
              <a:gd name="connsiteX1911" fmla="*/ 994886 w 1933575"/>
              <a:gd name="connsiteY1911" fmla="*/ 238418 h 1590675"/>
              <a:gd name="connsiteX1912" fmla="*/ 986504 w 1933575"/>
              <a:gd name="connsiteY1912" fmla="*/ 227750 h 1590675"/>
              <a:gd name="connsiteX1913" fmla="*/ 994505 w 1933575"/>
              <a:gd name="connsiteY1913" fmla="*/ 218606 h 1590675"/>
              <a:gd name="connsiteX1914" fmla="*/ 1002030 w 1933575"/>
              <a:gd name="connsiteY1914" fmla="*/ 226893 h 1590675"/>
              <a:gd name="connsiteX1915" fmla="*/ 994886 w 1933575"/>
              <a:gd name="connsiteY1915" fmla="*/ 238418 h 1590675"/>
              <a:gd name="connsiteX1916" fmla="*/ 612934 w 1933575"/>
              <a:gd name="connsiteY1916" fmla="*/ 66301 h 1590675"/>
              <a:gd name="connsiteX1917" fmla="*/ 621602 w 1933575"/>
              <a:gd name="connsiteY1917" fmla="*/ 78779 h 1590675"/>
              <a:gd name="connsiteX1918" fmla="*/ 613505 w 1933575"/>
              <a:gd name="connsiteY1918" fmla="*/ 87351 h 1590675"/>
              <a:gd name="connsiteX1919" fmla="*/ 604933 w 1933575"/>
              <a:gd name="connsiteY1919" fmla="*/ 79255 h 1590675"/>
              <a:gd name="connsiteX1920" fmla="*/ 612934 w 1933575"/>
              <a:gd name="connsiteY1920" fmla="*/ 66301 h 1590675"/>
              <a:gd name="connsiteX1921" fmla="*/ 1830991 w 1933575"/>
              <a:gd name="connsiteY1921" fmla="*/ 1107384 h 1590675"/>
              <a:gd name="connsiteX1922" fmla="*/ 1818608 w 1933575"/>
              <a:gd name="connsiteY1922" fmla="*/ 1116051 h 1590675"/>
              <a:gd name="connsiteX1923" fmla="*/ 1810417 w 1933575"/>
              <a:gd name="connsiteY1923" fmla="*/ 1107669 h 1590675"/>
              <a:gd name="connsiteX1924" fmla="*/ 1817656 w 1933575"/>
              <a:gd name="connsiteY1924" fmla="*/ 1100049 h 1590675"/>
              <a:gd name="connsiteX1925" fmla="*/ 1830991 w 1933575"/>
              <a:gd name="connsiteY1925" fmla="*/ 1107384 h 1590675"/>
              <a:gd name="connsiteX1926" fmla="*/ 701612 w 1933575"/>
              <a:gd name="connsiteY1926" fmla="*/ 93828 h 1590675"/>
              <a:gd name="connsiteX1927" fmla="*/ 690277 w 1933575"/>
              <a:gd name="connsiteY1927" fmla="*/ 101067 h 1590675"/>
              <a:gd name="connsiteX1928" fmla="*/ 681800 w 1933575"/>
              <a:gd name="connsiteY1928" fmla="*/ 92304 h 1590675"/>
              <a:gd name="connsiteX1929" fmla="*/ 690753 w 1933575"/>
              <a:gd name="connsiteY1929" fmla="*/ 85542 h 1590675"/>
              <a:gd name="connsiteX1930" fmla="*/ 701612 w 1933575"/>
              <a:gd name="connsiteY1930" fmla="*/ 93828 h 1590675"/>
              <a:gd name="connsiteX1931" fmla="*/ 308610 w 1933575"/>
              <a:gd name="connsiteY1931" fmla="*/ 22200 h 1590675"/>
              <a:gd name="connsiteX1932" fmla="*/ 294799 w 1933575"/>
              <a:gd name="connsiteY1932" fmla="*/ 30963 h 1590675"/>
              <a:gd name="connsiteX1933" fmla="*/ 285750 w 1933575"/>
              <a:gd name="connsiteY1933" fmla="*/ 22772 h 1590675"/>
              <a:gd name="connsiteX1934" fmla="*/ 295370 w 1933575"/>
              <a:gd name="connsiteY1934" fmla="*/ 13533 h 1590675"/>
              <a:gd name="connsiteX1935" fmla="*/ 308610 w 1933575"/>
              <a:gd name="connsiteY1935" fmla="*/ 22200 h 1590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</a:cxnLst>
            <a:rect l="l" t="t" r="r" b="b"/>
            <a:pathLst>
              <a:path w="1933575" h="1590675">
                <a:moveTo>
                  <a:pt x="95" y="1400658"/>
                </a:moveTo>
                <a:lnTo>
                  <a:pt x="95" y="1590492"/>
                </a:lnTo>
                <a:lnTo>
                  <a:pt x="549783" y="1590492"/>
                </a:lnTo>
                <a:cubicBezTo>
                  <a:pt x="546259" y="1585634"/>
                  <a:pt x="542735" y="1580871"/>
                  <a:pt x="538639" y="1575347"/>
                </a:cubicBezTo>
                <a:cubicBezTo>
                  <a:pt x="544830" y="1570775"/>
                  <a:pt x="549974" y="1566965"/>
                  <a:pt x="555593" y="1562869"/>
                </a:cubicBezTo>
                <a:cubicBezTo>
                  <a:pt x="559689" y="1568679"/>
                  <a:pt x="563594" y="1574299"/>
                  <a:pt x="567976" y="1580490"/>
                </a:cubicBezTo>
                <a:cubicBezTo>
                  <a:pt x="562928" y="1583824"/>
                  <a:pt x="558070" y="1586967"/>
                  <a:pt x="552831" y="1590396"/>
                </a:cubicBezTo>
                <a:lnTo>
                  <a:pt x="617315" y="1590396"/>
                </a:lnTo>
                <a:cubicBezTo>
                  <a:pt x="617029" y="1590015"/>
                  <a:pt x="616744" y="1589634"/>
                  <a:pt x="616363" y="1589158"/>
                </a:cubicBezTo>
                <a:cubicBezTo>
                  <a:pt x="622459" y="1584967"/>
                  <a:pt x="627507" y="1581443"/>
                  <a:pt x="633317" y="1577442"/>
                </a:cubicBezTo>
                <a:cubicBezTo>
                  <a:pt x="636556" y="1581729"/>
                  <a:pt x="639794" y="1586015"/>
                  <a:pt x="643128" y="1590396"/>
                </a:cubicBezTo>
                <a:lnTo>
                  <a:pt x="709422" y="1590396"/>
                </a:lnTo>
                <a:cubicBezTo>
                  <a:pt x="710470" y="1589634"/>
                  <a:pt x="711422" y="1588968"/>
                  <a:pt x="712470" y="1588110"/>
                </a:cubicBezTo>
                <a:cubicBezTo>
                  <a:pt x="713042" y="1588872"/>
                  <a:pt x="713613" y="1589634"/>
                  <a:pt x="714089" y="1590396"/>
                </a:cubicBezTo>
                <a:lnTo>
                  <a:pt x="955262" y="1590396"/>
                </a:lnTo>
                <a:cubicBezTo>
                  <a:pt x="949262" y="1581919"/>
                  <a:pt x="943070" y="1573061"/>
                  <a:pt x="937355" y="1564964"/>
                </a:cubicBezTo>
                <a:cubicBezTo>
                  <a:pt x="946499" y="1558202"/>
                  <a:pt x="957263" y="1550296"/>
                  <a:pt x="966788" y="1543247"/>
                </a:cubicBezTo>
                <a:cubicBezTo>
                  <a:pt x="973646" y="1552868"/>
                  <a:pt x="982123" y="1564869"/>
                  <a:pt x="989171" y="1574775"/>
                </a:cubicBezTo>
                <a:cubicBezTo>
                  <a:pt x="981551" y="1579347"/>
                  <a:pt x="972312" y="1584967"/>
                  <a:pt x="963263" y="1590396"/>
                </a:cubicBezTo>
                <a:lnTo>
                  <a:pt x="1022604" y="1590396"/>
                </a:lnTo>
                <a:cubicBezTo>
                  <a:pt x="1019651" y="1586396"/>
                  <a:pt x="1016794" y="1582491"/>
                  <a:pt x="1014317" y="1579062"/>
                </a:cubicBezTo>
                <a:cubicBezTo>
                  <a:pt x="1024319" y="1571727"/>
                  <a:pt x="1036892" y="1562583"/>
                  <a:pt x="1047464" y="1554868"/>
                </a:cubicBezTo>
                <a:cubicBezTo>
                  <a:pt x="1052798" y="1563822"/>
                  <a:pt x="1059942" y="1575918"/>
                  <a:pt x="1066514" y="1586872"/>
                </a:cubicBezTo>
                <a:cubicBezTo>
                  <a:pt x="1064990" y="1588015"/>
                  <a:pt x="1063371" y="1589253"/>
                  <a:pt x="1061752" y="1590396"/>
                </a:cubicBezTo>
                <a:lnTo>
                  <a:pt x="1098233" y="1590396"/>
                </a:lnTo>
                <a:cubicBezTo>
                  <a:pt x="1108424" y="1582300"/>
                  <a:pt x="1118235" y="1574489"/>
                  <a:pt x="1127189" y="1567346"/>
                </a:cubicBezTo>
                <a:cubicBezTo>
                  <a:pt x="1128332" y="1576014"/>
                  <a:pt x="1131856" y="1584110"/>
                  <a:pt x="1136809" y="1590396"/>
                </a:cubicBezTo>
                <a:lnTo>
                  <a:pt x="1193197" y="1590396"/>
                </a:lnTo>
                <a:cubicBezTo>
                  <a:pt x="1196721" y="1586586"/>
                  <a:pt x="1199483" y="1582110"/>
                  <a:pt x="1201103" y="1576966"/>
                </a:cubicBezTo>
                <a:cubicBezTo>
                  <a:pt x="1206341" y="1560107"/>
                  <a:pt x="1199769" y="1540104"/>
                  <a:pt x="1183767" y="1533246"/>
                </a:cubicBezTo>
                <a:cubicBezTo>
                  <a:pt x="1174528" y="1529246"/>
                  <a:pt x="1162145" y="1527817"/>
                  <a:pt x="1152620" y="1530484"/>
                </a:cubicBezTo>
                <a:cubicBezTo>
                  <a:pt x="1143381" y="1533056"/>
                  <a:pt x="1136047" y="1542295"/>
                  <a:pt x="1127474" y="1548867"/>
                </a:cubicBezTo>
                <a:cubicBezTo>
                  <a:pt x="1124522" y="1529055"/>
                  <a:pt x="1113473" y="1515149"/>
                  <a:pt x="1092422" y="1512672"/>
                </a:cubicBezTo>
                <a:cubicBezTo>
                  <a:pt x="1071372" y="1510196"/>
                  <a:pt x="1057942" y="1522197"/>
                  <a:pt x="1049084" y="1542200"/>
                </a:cubicBezTo>
                <a:cubicBezTo>
                  <a:pt x="1046988" y="1518673"/>
                  <a:pt x="1043273" y="1512768"/>
                  <a:pt x="1022509" y="1498099"/>
                </a:cubicBezTo>
                <a:cubicBezTo>
                  <a:pt x="1048703" y="1491146"/>
                  <a:pt x="1060514" y="1479716"/>
                  <a:pt x="1062133" y="1460094"/>
                </a:cubicBezTo>
                <a:cubicBezTo>
                  <a:pt x="1063466" y="1443711"/>
                  <a:pt x="1053179" y="1425519"/>
                  <a:pt x="1036987" y="1421423"/>
                </a:cubicBezTo>
                <a:cubicBezTo>
                  <a:pt x="1027271" y="1418946"/>
                  <a:pt x="1014984" y="1419327"/>
                  <a:pt x="1005840" y="1423042"/>
                </a:cubicBezTo>
                <a:cubicBezTo>
                  <a:pt x="996982" y="1426662"/>
                  <a:pt x="990600" y="1436282"/>
                  <a:pt x="983552" y="1442949"/>
                </a:cubicBezTo>
                <a:cubicBezTo>
                  <a:pt x="981361" y="1423995"/>
                  <a:pt x="977170" y="1417613"/>
                  <a:pt x="957358" y="1404183"/>
                </a:cubicBezTo>
                <a:cubicBezTo>
                  <a:pt x="960406" y="1403516"/>
                  <a:pt x="963073" y="1402944"/>
                  <a:pt x="965740" y="1402278"/>
                </a:cubicBezTo>
                <a:cubicBezTo>
                  <a:pt x="983456" y="1397229"/>
                  <a:pt x="995363" y="1384085"/>
                  <a:pt x="997077" y="1367702"/>
                </a:cubicBezTo>
                <a:cubicBezTo>
                  <a:pt x="998792" y="1350747"/>
                  <a:pt x="989076" y="1334936"/>
                  <a:pt x="972122" y="1326935"/>
                </a:cubicBezTo>
                <a:cubicBezTo>
                  <a:pt x="970026" y="1325982"/>
                  <a:pt x="968026" y="1324744"/>
                  <a:pt x="966026" y="1323696"/>
                </a:cubicBezTo>
                <a:lnTo>
                  <a:pt x="966502" y="1323982"/>
                </a:lnTo>
                <a:cubicBezTo>
                  <a:pt x="945071" y="1322648"/>
                  <a:pt x="928688" y="1330269"/>
                  <a:pt x="918782" y="1353605"/>
                </a:cubicBezTo>
                <a:cubicBezTo>
                  <a:pt x="917829" y="1332459"/>
                  <a:pt x="909161" y="1319505"/>
                  <a:pt x="889635" y="1310171"/>
                </a:cubicBezTo>
                <a:cubicBezTo>
                  <a:pt x="912781" y="1308075"/>
                  <a:pt x="925259" y="1296264"/>
                  <a:pt x="932212" y="1277976"/>
                </a:cubicBezTo>
                <a:lnTo>
                  <a:pt x="931354" y="1278738"/>
                </a:lnTo>
                <a:cubicBezTo>
                  <a:pt x="932783" y="1259117"/>
                  <a:pt x="926783" y="1243115"/>
                  <a:pt x="908209" y="1234161"/>
                </a:cubicBezTo>
                <a:cubicBezTo>
                  <a:pt x="888111" y="1224446"/>
                  <a:pt x="869061" y="1232542"/>
                  <a:pt x="855059" y="1254164"/>
                </a:cubicBezTo>
                <a:cubicBezTo>
                  <a:pt x="848677" y="1243020"/>
                  <a:pt x="841629" y="1230637"/>
                  <a:pt x="834390" y="1217873"/>
                </a:cubicBezTo>
                <a:cubicBezTo>
                  <a:pt x="848582" y="1214540"/>
                  <a:pt x="858965" y="1204539"/>
                  <a:pt x="865251" y="1189775"/>
                </a:cubicBezTo>
                <a:cubicBezTo>
                  <a:pt x="867823" y="1165962"/>
                  <a:pt x="858679" y="1148817"/>
                  <a:pt x="839629" y="1142055"/>
                </a:cubicBezTo>
                <a:cubicBezTo>
                  <a:pt x="819626" y="1134911"/>
                  <a:pt x="803339" y="1142626"/>
                  <a:pt x="787051" y="1167581"/>
                </a:cubicBezTo>
                <a:cubicBezTo>
                  <a:pt x="787051" y="1147579"/>
                  <a:pt x="776764" y="1134720"/>
                  <a:pt x="759143" y="1125576"/>
                </a:cubicBezTo>
                <a:cubicBezTo>
                  <a:pt x="763524" y="1124433"/>
                  <a:pt x="766286" y="1123767"/>
                  <a:pt x="768953" y="1123100"/>
                </a:cubicBezTo>
                <a:cubicBezTo>
                  <a:pt x="788194" y="1117956"/>
                  <a:pt x="800672" y="1102621"/>
                  <a:pt x="800195" y="1084428"/>
                </a:cubicBezTo>
                <a:cubicBezTo>
                  <a:pt x="799719" y="1066331"/>
                  <a:pt x="787146" y="1051281"/>
                  <a:pt x="768953" y="1047186"/>
                </a:cubicBezTo>
                <a:cubicBezTo>
                  <a:pt x="751427" y="1043185"/>
                  <a:pt x="734854" y="1051662"/>
                  <a:pt x="725615" y="1068998"/>
                </a:cubicBezTo>
                <a:cubicBezTo>
                  <a:pt x="723995" y="1071951"/>
                  <a:pt x="721424" y="1074332"/>
                  <a:pt x="719233" y="1076999"/>
                </a:cubicBezTo>
                <a:cubicBezTo>
                  <a:pt x="722948" y="1058616"/>
                  <a:pt x="713613" y="1041471"/>
                  <a:pt x="695992" y="1034327"/>
                </a:cubicBezTo>
                <a:cubicBezTo>
                  <a:pt x="675989" y="1026230"/>
                  <a:pt x="657797" y="1034327"/>
                  <a:pt x="643319" y="1057187"/>
                </a:cubicBezTo>
                <a:cubicBezTo>
                  <a:pt x="640652" y="1050138"/>
                  <a:pt x="639127" y="1041471"/>
                  <a:pt x="634556" y="1034803"/>
                </a:cubicBezTo>
                <a:cubicBezTo>
                  <a:pt x="629793" y="1027945"/>
                  <a:pt x="622173" y="1022992"/>
                  <a:pt x="615410" y="1016801"/>
                </a:cubicBezTo>
                <a:cubicBezTo>
                  <a:pt x="618744" y="1016039"/>
                  <a:pt x="621887" y="1015372"/>
                  <a:pt x="625031" y="1014515"/>
                </a:cubicBezTo>
                <a:cubicBezTo>
                  <a:pt x="643223" y="1009657"/>
                  <a:pt x="655320" y="994227"/>
                  <a:pt x="654844" y="976415"/>
                </a:cubicBezTo>
                <a:cubicBezTo>
                  <a:pt x="654463" y="958317"/>
                  <a:pt x="641699" y="943172"/>
                  <a:pt x="623697" y="939363"/>
                </a:cubicBezTo>
                <a:cubicBezTo>
                  <a:pt x="605885" y="935553"/>
                  <a:pt x="589217" y="944220"/>
                  <a:pt x="580644" y="961365"/>
                </a:cubicBezTo>
                <a:cubicBezTo>
                  <a:pt x="579215" y="964318"/>
                  <a:pt x="577120" y="966985"/>
                  <a:pt x="575215" y="969747"/>
                </a:cubicBezTo>
                <a:cubicBezTo>
                  <a:pt x="576167" y="947840"/>
                  <a:pt x="567595" y="931171"/>
                  <a:pt x="549688" y="926694"/>
                </a:cubicBezTo>
                <a:cubicBezTo>
                  <a:pt x="539972" y="924313"/>
                  <a:pt x="528066" y="925551"/>
                  <a:pt x="518446" y="928885"/>
                </a:cubicBezTo>
                <a:cubicBezTo>
                  <a:pt x="508921" y="932123"/>
                  <a:pt x="500920" y="940029"/>
                  <a:pt x="496157" y="943172"/>
                </a:cubicBezTo>
                <a:cubicBezTo>
                  <a:pt x="495205" y="931743"/>
                  <a:pt x="487299" y="917074"/>
                  <a:pt x="467963" y="911073"/>
                </a:cubicBezTo>
                <a:cubicBezTo>
                  <a:pt x="447389" y="904692"/>
                  <a:pt x="432911" y="914407"/>
                  <a:pt x="420338" y="930885"/>
                </a:cubicBezTo>
                <a:cubicBezTo>
                  <a:pt x="415290" y="910502"/>
                  <a:pt x="404051" y="896976"/>
                  <a:pt x="383667" y="895071"/>
                </a:cubicBezTo>
                <a:cubicBezTo>
                  <a:pt x="363379" y="893166"/>
                  <a:pt x="349949" y="904311"/>
                  <a:pt x="343281" y="918788"/>
                </a:cubicBezTo>
                <a:cubicBezTo>
                  <a:pt x="336328" y="907263"/>
                  <a:pt x="328708" y="894500"/>
                  <a:pt x="321278" y="882117"/>
                </a:cubicBezTo>
                <a:cubicBezTo>
                  <a:pt x="343472" y="873926"/>
                  <a:pt x="354330" y="860496"/>
                  <a:pt x="353092" y="841255"/>
                </a:cubicBezTo>
                <a:cubicBezTo>
                  <a:pt x="351949" y="824491"/>
                  <a:pt x="340424" y="810394"/>
                  <a:pt x="324517" y="806394"/>
                </a:cubicBezTo>
                <a:cubicBezTo>
                  <a:pt x="307562" y="802203"/>
                  <a:pt x="288893" y="808584"/>
                  <a:pt x="282131" y="824110"/>
                </a:cubicBezTo>
                <a:cubicBezTo>
                  <a:pt x="278035" y="833349"/>
                  <a:pt x="276416" y="845637"/>
                  <a:pt x="278892" y="855257"/>
                </a:cubicBezTo>
                <a:cubicBezTo>
                  <a:pt x="281273" y="864496"/>
                  <a:pt x="290227" y="872116"/>
                  <a:pt x="294227" y="877641"/>
                </a:cubicBezTo>
                <a:cubicBezTo>
                  <a:pt x="283178" y="886404"/>
                  <a:pt x="271653" y="895452"/>
                  <a:pt x="262890" y="902310"/>
                </a:cubicBezTo>
                <a:cubicBezTo>
                  <a:pt x="256223" y="891833"/>
                  <a:pt x="248603" y="879641"/>
                  <a:pt x="241078" y="867830"/>
                </a:cubicBezTo>
                <a:cubicBezTo>
                  <a:pt x="263462" y="860400"/>
                  <a:pt x="274606" y="846589"/>
                  <a:pt x="273368" y="826968"/>
                </a:cubicBezTo>
                <a:cubicBezTo>
                  <a:pt x="272225" y="809537"/>
                  <a:pt x="260033" y="795440"/>
                  <a:pt x="243269" y="792011"/>
                </a:cubicBezTo>
                <a:cubicBezTo>
                  <a:pt x="225362" y="788391"/>
                  <a:pt x="208502" y="796583"/>
                  <a:pt x="200692" y="812680"/>
                </a:cubicBezTo>
                <a:cubicBezTo>
                  <a:pt x="191833" y="830968"/>
                  <a:pt x="197644" y="848208"/>
                  <a:pt x="215741" y="862972"/>
                </a:cubicBezTo>
                <a:cubicBezTo>
                  <a:pt x="204216" y="872021"/>
                  <a:pt x="192215" y="881546"/>
                  <a:pt x="181261" y="890213"/>
                </a:cubicBezTo>
                <a:cubicBezTo>
                  <a:pt x="178689" y="873164"/>
                  <a:pt x="167831" y="858305"/>
                  <a:pt x="146304" y="855543"/>
                </a:cubicBezTo>
                <a:cubicBezTo>
                  <a:pt x="125444" y="852876"/>
                  <a:pt x="111538" y="864210"/>
                  <a:pt x="102108" y="884784"/>
                </a:cubicBezTo>
                <a:cubicBezTo>
                  <a:pt x="100298" y="861353"/>
                  <a:pt x="90297" y="846018"/>
                  <a:pt x="68866" y="842017"/>
                </a:cubicBezTo>
                <a:cubicBezTo>
                  <a:pt x="46863" y="837921"/>
                  <a:pt x="32480" y="849828"/>
                  <a:pt x="22765" y="870592"/>
                </a:cubicBezTo>
                <a:cubicBezTo>
                  <a:pt x="21908" y="865829"/>
                  <a:pt x="21622" y="862972"/>
                  <a:pt x="20955" y="860305"/>
                </a:cubicBezTo>
                <a:cubicBezTo>
                  <a:pt x="17907" y="846875"/>
                  <a:pt x="10573" y="837064"/>
                  <a:pt x="95" y="831635"/>
                </a:cubicBezTo>
                <a:lnTo>
                  <a:pt x="95" y="901548"/>
                </a:lnTo>
                <a:cubicBezTo>
                  <a:pt x="8858" y="897167"/>
                  <a:pt x="15812" y="889833"/>
                  <a:pt x="19336" y="880403"/>
                </a:cubicBezTo>
                <a:cubicBezTo>
                  <a:pt x="25718" y="892023"/>
                  <a:pt x="32671" y="904787"/>
                  <a:pt x="38767" y="915931"/>
                </a:cubicBezTo>
                <a:cubicBezTo>
                  <a:pt x="30099" y="922503"/>
                  <a:pt x="19241" y="930695"/>
                  <a:pt x="9716" y="937934"/>
                </a:cubicBezTo>
                <a:cubicBezTo>
                  <a:pt x="6763" y="934029"/>
                  <a:pt x="3524" y="929742"/>
                  <a:pt x="95" y="925266"/>
                </a:cubicBezTo>
                <a:lnTo>
                  <a:pt x="95" y="969938"/>
                </a:lnTo>
                <a:cubicBezTo>
                  <a:pt x="2191" y="968223"/>
                  <a:pt x="4286" y="966604"/>
                  <a:pt x="6382" y="964889"/>
                </a:cubicBezTo>
                <a:cubicBezTo>
                  <a:pt x="11906" y="973367"/>
                  <a:pt x="18669" y="983939"/>
                  <a:pt x="25146" y="994036"/>
                </a:cubicBezTo>
                <a:cubicBezTo>
                  <a:pt x="17145" y="999561"/>
                  <a:pt x="8573" y="1005466"/>
                  <a:pt x="95" y="1011371"/>
                </a:cubicBezTo>
                <a:lnTo>
                  <a:pt x="95" y="1059568"/>
                </a:lnTo>
                <a:cubicBezTo>
                  <a:pt x="3143" y="1064140"/>
                  <a:pt x="6191" y="1068807"/>
                  <a:pt x="9239" y="1073475"/>
                </a:cubicBezTo>
                <a:cubicBezTo>
                  <a:pt x="6382" y="1075284"/>
                  <a:pt x="3239" y="1077189"/>
                  <a:pt x="95" y="1079189"/>
                </a:cubicBezTo>
                <a:lnTo>
                  <a:pt x="95" y="1398277"/>
                </a:lnTo>
                <a:cubicBezTo>
                  <a:pt x="4763" y="1394848"/>
                  <a:pt x="9335" y="1391610"/>
                  <a:pt x="14478" y="1387895"/>
                </a:cubicBezTo>
                <a:cubicBezTo>
                  <a:pt x="18002" y="1393229"/>
                  <a:pt x="21146" y="1398087"/>
                  <a:pt x="24765" y="1403421"/>
                </a:cubicBezTo>
                <a:cubicBezTo>
                  <a:pt x="19812" y="1406850"/>
                  <a:pt x="15240" y="1409993"/>
                  <a:pt x="9906" y="1413708"/>
                </a:cubicBezTo>
                <a:cubicBezTo>
                  <a:pt x="6572" y="1409326"/>
                  <a:pt x="3429" y="1405135"/>
                  <a:pt x="95" y="1400658"/>
                </a:cubicBezTo>
                <a:close/>
                <a:moveTo>
                  <a:pt x="87821" y="1424090"/>
                </a:moveTo>
                <a:cubicBezTo>
                  <a:pt x="84677" y="1420089"/>
                  <a:pt x="82391" y="1417232"/>
                  <a:pt x="79439" y="1413612"/>
                </a:cubicBezTo>
                <a:cubicBezTo>
                  <a:pt x="83439" y="1410564"/>
                  <a:pt x="87249" y="1407612"/>
                  <a:pt x="91821" y="1404183"/>
                </a:cubicBezTo>
                <a:cubicBezTo>
                  <a:pt x="94488" y="1408183"/>
                  <a:pt x="96965" y="1411898"/>
                  <a:pt x="99536" y="1415803"/>
                </a:cubicBezTo>
                <a:cubicBezTo>
                  <a:pt x="95536" y="1418661"/>
                  <a:pt x="92202" y="1421042"/>
                  <a:pt x="87821" y="1424090"/>
                </a:cubicBezTo>
                <a:close/>
                <a:moveTo>
                  <a:pt x="102680" y="1348461"/>
                </a:moveTo>
                <a:cubicBezTo>
                  <a:pt x="98679" y="1343318"/>
                  <a:pt x="94869" y="1338555"/>
                  <a:pt x="90392" y="1332840"/>
                </a:cubicBezTo>
                <a:cubicBezTo>
                  <a:pt x="95441" y="1328840"/>
                  <a:pt x="100394" y="1324839"/>
                  <a:pt x="105728" y="1320744"/>
                </a:cubicBezTo>
                <a:cubicBezTo>
                  <a:pt x="109633" y="1326649"/>
                  <a:pt x="113252" y="1332078"/>
                  <a:pt x="117634" y="1338746"/>
                </a:cubicBezTo>
                <a:cubicBezTo>
                  <a:pt x="112109" y="1342270"/>
                  <a:pt x="107537" y="1345318"/>
                  <a:pt x="102680" y="1348461"/>
                </a:cubicBezTo>
                <a:close/>
                <a:moveTo>
                  <a:pt x="114586" y="1272547"/>
                </a:moveTo>
                <a:cubicBezTo>
                  <a:pt x="110014" y="1266451"/>
                  <a:pt x="105251" y="1260069"/>
                  <a:pt x="100394" y="1253497"/>
                </a:cubicBezTo>
                <a:cubicBezTo>
                  <a:pt x="106966" y="1248544"/>
                  <a:pt x="113348" y="1243877"/>
                  <a:pt x="120396" y="1238638"/>
                </a:cubicBezTo>
                <a:cubicBezTo>
                  <a:pt x="124682" y="1245020"/>
                  <a:pt x="129159" y="1251687"/>
                  <a:pt x="134207" y="1259403"/>
                </a:cubicBezTo>
                <a:cubicBezTo>
                  <a:pt x="127730" y="1263784"/>
                  <a:pt x="121539" y="1267880"/>
                  <a:pt x="114586" y="1272547"/>
                </a:cubicBezTo>
                <a:close/>
                <a:moveTo>
                  <a:pt x="128397" y="1195490"/>
                </a:moveTo>
                <a:cubicBezTo>
                  <a:pt x="123444" y="1188727"/>
                  <a:pt x="118015" y="1181488"/>
                  <a:pt x="112109" y="1173487"/>
                </a:cubicBezTo>
                <a:cubicBezTo>
                  <a:pt x="119920" y="1167867"/>
                  <a:pt x="127445" y="1162438"/>
                  <a:pt x="134969" y="1156914"/>
                </a:cubicBezTo>
                <a:cubicBezTo>
                  <a:pt x="140113" y="1164343"/>
                  <a:pt x="145637" y="1172249"/>
                  <a:pt x="151067" y="1180250"/>
                </a:cubicBezTo>
                <a:cubicBezTo>
                  <a:pt x="144018" y="1185108"/>
                  <a:pt x="136493" y="1190156"/>
                  <a:pt x="128397" y="1195490"/>
                </a:cubicBezTo>
                <a:close/>
                <a:moveTo>
                  <a:pt x="166688" y="1438758"/>
                </a:moveTo>
                <a:cubicBezTo>
                  <a:pt x="163830" y="1434758"/>
                  <a:pt x="161258" y="1431138"/>
                  <a:pt x="158210" y="1427043"/>
                </a:cubicBezTo>
                <a:cubicBezTo>
                  <a:pt x="162878" y="1423328"/>
                  <a:pt x="166973" y="1419899"/>
                  <a:pt x="171545" y="1416184"/>
                </a:cubicBezTo>
                <a:cubicBezTo>
                  <a:pt x="174689" y="1420470"/>
                  <a:pt x="177451" y="1424185"/>
                  <a:pt x="180975" y="1428947"/>
                </a:cubicBezTo>
                <a:cubicBezTo>
                  <a:pt x="176403" y="1432091"/>
                  <a:pt x="172022" y="1435139"/>
                  <a:pt x="166688" y="1438758"/>
                </a:cubicBezTo>
                <a:close/>
                <a:moveTo>
                  <a:pt x="179927" y="1362272"/>
                </a:moveTo>
                <a:cubicBezTo>
                  <a:pt x="176213" y="1357796"/>
                  <a:pt x="172498" y="1353224"/>
                  <a:pt x="168212" y="1348080"/>
                </a:cubicBezTo>
                <a:cubicBezTo>
                  <a:pt x="173927" y="1343889"/>
                  <a:pt x="179356" y="1339794"/>
                  <a:pt x="185642" y="1335126"/>
                </a:cubicBezTo>
                <a:cubicBezTo>
                  <a:pt x="189262" y="1340841"/>
                  <a:pt x="192215" y="1345604"/>
                  <a:pt x="195358" y="1350652"/>
                </a:cubicBezTo>
                <a:cubicBezTo>
                  <a:pt x="190310" y="1354462"/>
                  <a:pt x="185452" y="1358081"/>
                  <a:pt x="179927" y="1362272"/>
                </a:cubicBezTo>
                <a:close/>
                <a:moveTo>
                  <a:pt x="194310" y="1286739"/>
                </a:moveTo>
                <a:cubicBezTo>
                  <a:pt x="189929" y="1280739"/>
                  <a:pt x="185547" y="1274738"/>
                  <a:pt x="180499" y="1267785"/>
                </a:cubicBezTo>
                <a:cubicBezTo>
                  <a:pt x="186785" y="1263022"/>
                  <a:pt x="193358" y="1258069"/>
                  <a:pt x="199930" y="1253021"/>
                </a:cubicBezTo>
                <a:cubicBezTo>
                  <a:pt x="204311" y="1259593"/>
                  <a:pt x="208693" y="1266261"/>
                  <a:pt x="213551" y="1273500"/>
                </a:cubicBezTo>
                <a:cubicBezTo>
                  <a:pt x="207264" y="1277881"/>
                  <a:pt x="200882" y="1282263"/>
                  <a:pt x="194310" y="1286739"/>
                </a:cubicBezTo>
                <a:close/>
                <a:moveTo>
                  <a:pt x="192310" y="1187870"/>
                </a:moveTo>
                <a:cubicBezTo>
                  <a:pt x="199263" y="1182631"/>
                  <a:pt x="206693" y="1177202"/>
                  <a:pt x="214789" y="1171201"/>
                </a:cubicBezTo>
                <a:cubicBezTo>
                  <a:pt x="220123" y="1179012"/>
                  <a:pt x="225362" y="1186727"/>
                  <a:pt x="230600" y="1194442"/>
                </a:cubicBezTo>
                <a:cubicBezTo>
                  <a:pt x="223457" y="1199205"/>
                  <a:pt x="215741" y="1204348"/>
                  <a:pt x="207931" y="1209492"/>
                </a:cubicBezTo>
                <a:cubicBezTo>
                  <a:pt x="203073" y="1202824"/>
                  <a:pt x="197834" y="1195585"/>
                  <a:pt x="192310" y="1187870"/>
                </a:cubicBezTo>
                <a:close/>
                <a:moveTo>
                  <a:pt x="233077" y="1530484"/>
                </a:moveTo>
                <a:cubicBezTo>
                  <a:pt x="229933" y="1526484"/>
                  <a:pt x="227171" y="1522864"/>
                  <a:pt x="223933" y="1518673"/>
                </a:cubicBezTo>
                <a:cubicBezTo>
                  <a:pt x="228314" y="1515816"/>
                  <a:pt x="232124" y="1513339"/>
                  <a:pt x="236125" y="1510672"/>
                </a:cubicBezTo>
                <a:cubicBezTo>
                  <a:pt x="238982" y="1514768"/>
                  <a:pt x="241364" y="1518197"/>
                  <a:pt x="244126" y="1522293"/>
                </a:cubicBezTo>
                <a:cubicBezTo>
                  <a:pt x="240411" y="1525055"/>
                  <a:pt x="237077" y="1527436"/>
                  <a:pt x="233077" y="1530484"/>
                </a:cubicBezTo>
                <a:close/>
                <a:moveTo>
                  <a:pt x="246317" y="1452855"/>
                </a:moveTo>
                <a:cubicBezTo>
                  <a:pt x="242697" y="1448093"/>
                  <a:pt x="239458" y="1443806"/>
                  <a:pt x="235934" y="1439139"/>
                </a:cubicBezTo>
                <a:cubicBezTo>
                  <a:pt x="240697" y="1435615"/>
                  <a:pt x="245174" y="1432377"/>
                  <a:pt x="250508" y="1428471"/>
                </a:cubicBezTo>
                <a:cubicBezTo>
                  <a:pt x="253841" y="1433139"/>
                  <a:pt x="257080" y="1437520"/>
                  <a:pt x="260985" y="1443045"/>
                </a:cubicBezTo>
                <a:cubicBezTo>
                  <a:pt x="255651" y="1446664"/>
                  <a:pt x="251365" y="1449522"/>
                  <a:pt x="246317" y="1452855"/>
                </a:cubicBezTo>
                <a:close/>
                <a:moveTo>
                  <a:pt x="260033" y="1375798"/>
                </a:moveTo>
                <a:cubicBezTo>
                  <a:pt x="256604" y="1370750"/>
                  <a:pt x="253556" y="1366273"/>
                  <a:pt x="250031" y="1361130"/>
                </a:cubicBezTo>
                <a:cubicBezTo>
                  <a:pt x="254984" y="1357224"/>
                  <a:pt x="259556" y="1353510"/>
                  <a:pt x="265081" y="1349223"/>
                </a:cubicBezTo>
                <a:cubicBezTo>
                  <a:pt x="268605" y="1354557"/>
                  <a:pt x="272034" y="1359701"/>
                  <a:pt x="275558" y="1365130"/>
                </a:cubicBezTo>
                <a:cubicBezTo>
                  <a:pt x="270129" y="1368845"/>
                  <a:pt x="265271" y="1372179"/>
                  <a:pt x="260033" y="1375798"/>
                </a:cubicBezTo>
                <a:close/>
                <a:moveTo>
                  <a:pt x="273844" y="1301122"/>
                </a:moveTo>
                <a:cubicBezTo>
                  <a:pt x="269462" y="1295026"/>
                  <a:pt x="265081" y="1288930"/>
                  <a:pt x="260128" y="1282072"/>
                </a:cubicBezTo>
                <a:cubicBezTo>
                  <a:pt x="266986" y="1277024"/>
                  <a:pt x="273368" y="1272356"/>
                  <a:pt x="279845" y="1267499"/>
                </a:cubicBezTo>
                <a:cubicBezTo>
                  <a:pt x="284512" y="1274357"/>
                  <a:pt x="289179" y="1281310"/>
                  <a:pt x="293751" y="1288073"/>
                </a:cubicBezTo>
                <a:cubicBezTo>
                  <a:pt x="286988" y="1292454"/>
                  <a:pt x="280416" y="1296836"/>
                  <a:pt x="273844" y="1301122"/>
                </a:cubicBezTo>
                <a:close/>
                <a:moveTo>
                  <a:pt x="272129" y="1201967"/>
                </a:moveTo>
                <a:cubicBezTo>
                  <a:pt x="279083" y="1196728"/>
                  <a:pt x="286417" y="1191299"/>
                  <a:pt x="294132" y="1185489"/>
                </a:cubicBezTo>
                <a:cubicBezTo>
                  <a:pt x="299276" y="1192823"/>
                  <a:pt x="304705" y="1200633"/>
                  <a:pt x="310325" y="1208730"/>
                </a:cubicBezTo>
                <a:cubicBezTo>
                  <a:pt x="302705" y="1213778"/>
                  <a:pt x="295085" y="1218826"/>
                  <a:pt x="287655" y="1223684"/>
                </a:cubicBezTo>
                <a:cubicBezTo>
                  <a:pt x="282607" y="1216730"/>
                  <a:pt x="277559" y="1209587"/>
                  <a:pt x="272129" y="1201967"/>
                </a:cubicBezTo>
                <a:close/>
                <a:moveTo>
                  <a:pt x="312325" y="1545724"/>
                </a:moveTo>
                <a:cubicBezTo>
                  <a:pt x="308991" y="1541152"/>
                  <a:pt x="306514" y="1537818"/>
                  <a:pt x="303467" y="1533532"/>
                </a:cubicBezTo>
                <a:cubicBezTo>
                  <a:pt x="307562" y="1530389"/>
                  <a:pt x="311372" y="1527341"/>
                  <a:pt x="315944" y="1523817"/>
                </a:cubicBezTo>
                <a:cubicBezTo>
                  <a:pt x="318897" y="1528103"/>
                  <a:pt x="321469" y="1531818"/>
                  <a:pt x="324612" y="1536294"/>
                </a:cubicBezTo>
                <a:cubicBezTo>
                  <a:pt x="320707" y="1539247"/>
                  <a:pt x="317087" y="1542009"/>
                  <a:pt x="312325" y="1545724"/>
                </a:cubicBezTo>
                <a:close/>
                <a:moveTo>
                  <a:pt x="326231" y="1467524"/>
                </a:moveTo>
                <a:cubicBezTo>
                  <a:pt x="322612" y="1462666"/>
                  <a:pt x="319278" y="1458285"/>
                  <a:pt x="315468" y="1453331"/>
                </a:cubicBezTo>
                <a:cubicBezTo>
                  <a:pt x="320326" y="1449617"/>
                  <a:pt x="324993" y="1445997"/>
                  <a:pt x="330232" y="1441997"/>
                </a:cubicBezTo>
                <a:cubicBezTo>
                  <a:pt x="333756" y="1447236"/>
                  <a:pt x="337090" y="1452189"/>
                  <a:pt x="341090" y="1457999"/>
                </a:cubicBezTo>
                <a:cubicBezTo>
                  <a:pt x="335471" y="1461618"/>
                  <a:pt x="331184" y="1464380"/>
                  <a:pt x="326231" y="1467524"/>
                </a:cubicBezTo>
                <a:close/>
                <a:moveTo>
                  <a:pt x="339471" y="1390467"/>
                </a:moveTo>
                <a:cubicBezTo>
                  <a:pt x="336042" y="1385323"/>
                  <a:pt x="332708" y="1380465"/>
                  <a:pt x="329184" y="1375227"/>
                </a:cubicBezTo>
                <a:cubicBezTo>
                  <a:pt x="334709" y="1370750"/>
                  <a:pt x="339852" y="1366654"/>
                  <a:pt x="345758" y="1361892"/>
                </a:cubicBezTo>
                <a:cubicBezTo>
                  <a:pt x="350044" y="1367797"/>
                  <a:pt x="353568" y="1372750"/>
                  <a:pt x="357569" y="1378275"/>
                </a:cubicBezTo>
                <a:cubicBezTo>
                  <a:pt x="351568" y="1382370"/>
                  <a:pt x="345853" y="1386180"/>
                  <a:pt x="339471" y="1390467"/>
                </a:cubicBezTo>
                <a:close/>
                <a:moveTo>
                  <a:pt x="352901" y="1314267"/>
                </a:moveTo>
                <a:cubicBezTo>
                  <a:pt x="348615" y="1308742"/>
                  <a:pt x="344138" y="1302932"/>
                  <a:pt x="339090" y="1296455"/>
                </a:cubicBezTo>
                <a:cubicBezTo>
                  <a:pt x="345567" y="1291597"/>
                  <a:pt x="352235" y="1286644"/>
                  <a:pt x="359474" y="1281215"/>
                </a:cubicBezTo>
                <a:cubicBezTo>
                  <a:pt x="363379" y="1287120"/>
                  <a:pt x="367475" y="1293216"/>
                  <a:pt x="372047" y="1299979"/>
                </a:cubicBezTo>
                <a:cubicBezTo>
                  <a:pt x="365379" y="1305027"/>
                  <a:pt x="359378" y="1309504"/>
                  <a:pt x="352901" y="1314267"/>
                </a:cubicBezTo>
                <a:close/>
                <a:moveTo>
                  <a:pt x="351473" y="1216350"/>
                </a:moveTo>
                <a:cubicBezTo>
                  <a:pt x="358712" y="1210920"/>
                  <a:pt x="366427" y="1205205"/>
                  <a:pt x="374047" y="1199490"/>
                </a:cubicBezTo>
                <a:cubicBezTo>
                  <a:pt x="379571" y="1207491"/>
                  <a:pt x="385096" y="1215492"/>
                  <a:pt x="390430" y="1223303"/>
                </a:cubicBezTo>
                <a:cubicBezTo>
                  <a:pt x="383191" y="1228161"/>
                  <a:pt x="375380" y="1233304"/>
                  <a:pt x="367284" y="1238638"/>
                </a:cubicBezTo>
                <a:cubicBezTo>
                  <a:pt x="362522" y="1231780"/>
                  <a:pt x="357188" y="1224255"/>
                  <a:pt x="351473" y="1216350"/>
                </a:cubicBezTo>
                <a:close/>
                <a:moveTo>
                  <a:pt x="391859" y="1560583"/>
                </a:moveTo>
                <a:cubicBezTo>
                  <a:pt x="388334" y="1555725"/>
                  <a:pt x="385382" y="1551630"/>
                  <a:pt x="382143" y="1547248"/>
                </a:cubicBezTo>
                <a:cubicBezTo>
                  <a:pt x="386715" y="1543819"/>
                  <a:pt x="390811" y="1540676"/>
                  <a:pt x="395478" y="1537247"/>
                </a:cubicBezTo>
                <a:cubicBezTo>
                  <a:pt x="398621" y="1541628"/>
                  <a:pt x="401574" y="1545724"/>
                  <a:pt x="405575" y="1551153"/>
                </a:cubicBezTo>
                <a:cubicBezTo>
                  <a:pt x="401193" y="1554201"/>
                  <a:pt x="396812" y="1557154"/>
                  <a:pt x="391859" y="1560583"/>
                </a:cubicBezTo>
                <a:close/>
                <a:moveTo>
                  <a:pt x="405575" y="1482954"/>
                </a:moveTo>
                <a:cubicBezTo>
                  <a:pt x="401860" y="1477906"/>
                  <a:pt x="398240" y="1473048"/>
                  <a:pt x="394240" y="1467619"/>
                </a:cubicBezTo>
                <a:cubicBezTo>
                  <a:pt x="399479" y="1463619"/>
                  <a:pt x="404527" y="1459809"/>
                  <a:pt x="410147" y="1455522"/>
                </a:cubicBezTo>
                <a:cubicBezTo>
                  <a:pt x="413861" y="1460952"/>
                  <a:pt x="417386" y="1466286"/>
                  <a:pt x="421481" y="1472286"/>
                </a:cubicBezTo>
                <a:cubicBezTo>
                  <a:pt x="415481" y="1476382"/>
                  <a:pt x="410909" y="1479430"/>
                  <a:pt x="405575" y="1482954"/>
                </a:cubicBezTo>
                <a:close/>
                <a:moveTo>
                  <a:pt x="419386" y="1405230"/>
                </a:moveTo>
                <a:cubicBezTo>
                  <a:pt x="415195" y="1399420"/>
                  <a:pt x="410909" y="1393705"/>
                  <a:pt x="406241" y="1387323"/>
                </a:cubicBezTo>
                <a:cubicBezTo>
                  <a:pt x="412909" y="1382275"/>
                  <a:pt x="418814" y="1377894"/>
                  <a:pt x="424625" y="1373512"/>
                </a:cubicBezTo>
                <a:cubicBezTo>
                  <a:pt x="428911" y="1379703"/>
                  <a:pt x="433007" y="1385895"/>
                  <a:pt x="437769" y="1392848"/>
                </a:cubicBezTo>
                <a:cubicBezTo>
                  <a:pt x="431959" y="1396753"/>
                  <a:pt x="425958" y="1400754"/>
                  <a:pt x="419386" y="1405230"/>
                </a:cubicBezTo>
                <a:close/>
                <a:moveTo>
                  <a:pt x="432816" y="1328554"/>
                </a:moveTo>
                <a:cubicBezTo>
                  <a:pt x="428625" y="1322077"/>
                  <a:pt x="424339" y="1315505"/>
                  <a:pt x="420243" y="1309314"/>
                </a:cubicBezTo>
                <a:cubicBezTo>
                  <a:pt x="426625" y="1304361"/>
                  <a:pt x="432530" y="1299789"/>
                  <a:pt x="439103" y="1294645"/>
                </a:cubicBezTo>
                <a:cubicBezTo>
                  <a:pt x="443389" y="1301027"/>
                  <a:pt x="447865" y="1307789"/>
                  <a:pt x="452342" y="1314457"/>
                </a:cubicBezTo>
                <a:cubicBezTo>
                  <a:pt x="445770" y="1319220"/>
                  <a:pt x="439388" y="1323792"/>
                  <a:pt x="432816" y="1328554"/>
                </a:cubicBezTo>
                <a:close/>
                <a:moveTo>
                  <a:pt x="430339" y="1230256"/>
                </a:moveTo>
                <a:cubicBezTo>
                  <a:pt x="437960" y="1224731"/>
                  <a:pt x="445770" y="1219017"/>
                  <a:pt x="453771" y="1213302"/>
                </a:cubicBezTo>
                <a:cubicBezTo>
                  <a:pt x="459677" y="1221684"/>
                  <a:pt x="465201" y="1229685"/>
                  <a:pt x="470726" y="1237400"/>
                </a:cubicBezTo>
                <a:cubicBezTo>
                  <a:pt x="463106" y="1242543"/>
                  <a:pt x="454724" y="1248163"/>
                  <a:pt x="446627" y="1253592"/>
                </a:cubicBezTo>
                <a:cubicBezTo>
                  <a:pt x="441484" y="1246258"/>
                  <a:pt x="435959" y="1238257"/>
                  <a:pt x="430339" y="1230256"/>
                </a:cubicBezTo>
                <a:close/>
                <a:moveTo>
                  <a:pt x="471583" y="1576109"/>
                </a:moveTo>
                <a:cubicBezTo>
                  <a:pt x="467773" y="1571156"/>
                  <a:pt x="464249" y="1566393"/>
                  <a:pt x="460439" y="1561345"/>
                </a:cubicBezTo>
                <a:cubicBezTo>
                  <a:pt x="466344" y="1557059"/>
                  <a:pt x="470821" y="1553725"/>
                  <a:pt x="475679" y="1550201"/>
                </a:cubicBezTo>
                <a:cubicBezTo>
                  <a:pt x="479203" y="1555344"/>
                  <a:pt x="482537" y="1560297"/>
                  <a:pt x="486347" y="1565917"/>
                </a:cubicBezTo>
                <a:cubicBezTo>
                  <a:pt x="481298" y="1569346"/>
                  <a:pt x="476822" y="1572394"/>
                  <a:pt x="471583" y="1576109"/>
                </a:cubicBezTo>
                <a:close/>
                <a:moveTo>
                  <a:pt x="485013" y="1498385"/>
                </a:moveTo>
                <a:cubicBezTo>
                  <a:pt x="480917" y="1492765"/>
                  <a:pt x="477012" y="1487622"/>
                  <a:pt x="472821" y="1481811"/>
                </a:cubicBezTo>
                <a:cubicBezTo>
                  <a:pt x="478250" y="1477620"/>
                  <a:pt x="483775" y="1473525"/>
                  <a:pt x="490061" y="1468762"/>
                </a:cubicBezTo>
                <a:cubicBezTo>
                  <a:pt x="494348" y="1475048"/>
                  <a:pt x="498062" y="1480383"/>
                  <a:pt x="502444" y="1486669"/>
                </a:cubicBezTo>
                <a:cubicBezTo>
                  <a:pt x="496824" y="1490479"/>
                  <a:pt x="491204" y="1494194"/>
                  <a:pt x="485013" y="1498385"/>
                </a:cubicBezTo>
                <a:close/>
                <a:moveTo>
                  <a:pt x="498729" y="1420566"/>
                </a:moveTo>
                <a:cubicBezTo>
                  <a:pt x="494348" y="1414374"/>
                  <a:pt x="489871" y="1408088"/>
                  <a:pt x="485204" y="1401516"/>
                </a:cubicBezTo>
                <a:cubicBezTo>
                  <a:pt x="491585" y="1396658"/>
                  <a:pt x="497872" y="1391991"/>
                  <a:pt x="504539" y="1386942"/>
                </a:cubicBezTo>
                <a:cubicBezTo>
                  <a:pt x="509588" y="1394277"/>
                  <a:pt x="514064" y="1400849"/>
                  <a:pt x="518636" y="1407516"/>
                </a:cubicBezTo>
                <a:cubicBezTo>
                  <a:pt x="512159" y="1411707"/>
                  <a:pt x="505778" y="1415994"/>
                  <a:pt x="498729" y="1420566"/>
                </a:cubicBezTo>
                <a:close/>
                <a:moveTo>
                  <a:pt x="512445" y="1343508"/>
                </a:moveTo>
                <a:cubicBezTo>
                  <a:pt x="508159" y="1337127"/>
                  <a:pt x="503777" y="1330459"/>
                  <a:pt x="499110" y="1323411"/>
                </a:cubicBezTo>
                <a:cubicBezTo>
                  <a:pt x="505397" y="1318648"/>
                  <a:pt x="511588" y="1313886"/>
                  <a:pt x="517874" y="1309028"/>
                </a:cubicBezTo>
                <a:cubicBezTo>
                  <a:pt x="523208" y="1315981"/>
                  <a:pt x="528161" y="1322268"/>
                  <a:pt x="533210" y="1328745"/>
                </a:cubicBezTo>
                <a:cubicBezTo>
                  <a:pt x="526733" y="1333412"/>
                  <a:pt x="519970" y="1338270"/>
                  <a:pt x="512445" y="1343508"/>
                </a:cubicBezTo>
                <a:close/>
                <a:moveTo>
                  <a:pt x="524637" y="1264641"/>
                </a:moveTo>
                <a:cubicBezTo>
                  <a:pt x="519398" y="1257974"/>
                  <a:pt x="514160" y="1251211"/>
                  <a:pt x="508826" y="1244448"/>
                </a:cubicBezTo>
                <a:cubicBezTo>
                  <a:pt x="516541" y="1239114"/>
                  <a:pt x="524161" y="1233876"/>
                  <a:pt x="531971" y="1228542"/>
                </a:cubicBezTo>
                <a:cubicBezTo>
                  <a:pt x="536448" y="1235209"/>
                  <a:pt x="541211" y="1242353"/>
                  <a:pt x="546259" y="1249782"/>
                </a:cubicBezTo>
                <a:cubicBezTo>
                  <a:pt x="538639" y="1255021"/>
                  <a:pt x="531781" y="1259784"/>
                  <a:pt x="524637" y="1264641"/>
                </a:cubicBezTo>
                <a:close/>
                <a:moveTo>
                  <a:pt x="519779" y="1163962"/>
                </a:moveTo>
                <a:cubicBezTo>
                  <a:pt x="528257" y="1157485"/>
                  <a:pt x="537401" y="1150437"/>
                  <a:pt x="545592" y="1144150"/>
                </a:cubicBezTo>
                <a:cubicBezTo>
                  <a:pt x="551593" y="1153199"/>
                  <a:pt x="558260" y="1163391"/>
                  <a:pt x="564737" y="1173297"/>
                </a:cubicBezTo>
                <a:cubicBezTo>
                  <a:pt x="556927" y="1177964"/>
                  <a:pt x="547878" y="1183488"/>
                  <a:pt x="539401" y="1188537"/>
                </a:cubicBezTo>
                <a:cubicBezTo>
                  <a:pt x="532543" y="1180059"/>
                  <a:pt x="525685" y="1171392"/>
                  <a:pt x="519779" y="1163962"/>
                </a:cubicBezTo>
                <a:close/>
                <a:moveTo>
                  <a:pt x="564642" y="1514387"/>
                </a:moveTo>
                <a:cubicBezTo>
                  <a:pt x="560165" y="1508196"/>
                  <a:pt x="555784" y="1502004"/>
                  <a:pt x="551117" y="1495432"/>
                </a:cubicBezTo>
                <a:cubicBezTo>
                  <a:pt x="556451" y="1491717"/>
                  <a:pt x="561785" y="1488003"/>
                  <a:pt x="567881" y="1483716"/>
                </a:cubicBezTo>
                <a:cubicBezTo>
                  <a:pt x="572738" y="1490098"/>
                  <a:pt x="576929" y="1495622"/>
                  <a:pt x="581692" y="1501909"/>
                </a:cubicBezTo>
                <a:cubicBezTo>
                  <a:pt x="576453" y="1505719"/>
                  <a:pt x="571024" y="1509720"/>
                  <a:pt x="564642" y="1514387"/>
                </a:cubicBezTo>
                <a:close/>
                <a:moveTo>
                  <a:pt x="577406" y="1434091"/>
                </a:moveTo>
                <a:cubicBezTo>
                  <a:pt x="572834" y="1428186"/>
                  <a:pt x="568357" y="1422185"/>
                  <a:pt x="563118" y="1415422"/>
                </a:cubicBezTo>
                <a:cubicBezTo>
                  <a:pt x="569881" y="1410755"/>
                  <a:pt x="576072" y="1406564"/>
                  <a:pt x="582454" y="1402182"/>
                </a:cubicBezTo>
                <a:cubicBezTo>
                  <a:pt x="587502" y="1408850"/>
                  <a:pt x="592455" y="1415422"/>
                  <a:pt x="597408" y="1421994"/>
                </a:cubicBezTo>
                <a:cubicBezTo>
                  <a:pt x="590836" y="1425995"/>
                  <a:pt x="584168" y="1430091"/>
                  <a:pt x="577406" y="1434091"/>
                </a:cubicBezTo>
                <a:close/>
                <a:moveTo>
                  <a:pt x="591217" y="1356558"/>
                </a:moveTo>
                <a:cubicBezTo>
                  <a:pt x="585407" y="1348938"/>
                  <a:pt x="579977" y="1341889"/>
                  <a:pt x="574548" y="1334745"/>
                </a:cubicBezTo>
                <a:cubicBezTo>
                  <a:pt x="581597" y="1329411"/>
                  <a:pt x="588836" y="1323887"/>
                  <a:pt x="595979" y="1318553"/>
                </a:cubicBezTo>
                <a:cubicBezTo>
                  <a:pt x="601790" y="1326744"/>
                  <a:pt x="607505" y="1335031"/>
                  <a:pt x="613220" y="1343127"/>
                </a:cubicBezTo>
                <a:cubicBezTo>
                  <a:pt x="606362" y="1347318"/>
                  <a:pt x="598932" y="1351890"/>
                  <a:pt x="591217" y="1356558"/>
                </a:cubicBezTo>
                <a:close/>
                <a:moveTo>
                  <a:pt x="602742" y="1281405"/>
                </a:moveTo>
                <a:cubicBezTo>
                  <a:pt x="597884" y="1274071"/>
                  <a:pt x="592550" y="1265880"/>
                  <a:pt x="587121" y="1257593"/>
                </a:cubicBezTo>
                <a:cubicBezTo>
                  <a:pt x="594646" y="1251687"/>
                  <a:pt x="602742" y="1245305"/>
                  <a:pt x="610838" y="1239019"/>
                </a:cubicBezTo>
                <a:cubicBezTo>
                  <a:pt x="615696" y="1247020"/>
                  <a:pt x="620840" y="1255497"/>
                  <a:pt x="626269" y="1264451"/>
                </a:cubicBezTo>
                <a:cubicBezTo>
                  <a:pt x="618554" y="1270071"/>
                  <a:pt x="610648" y="1275786"/>
                  <a:pt x="602742" y="1281405"/>
                </a:cubicBezTo>
                <a:close/>
                <a:moveTo>
                  <a:pt x="596932" y="1178630"/>
                </a:moveTo>
                <a:cubicBezTo>
                  <a:pt x="606171" y="1171677"/>
                  <a:pt x="616553" y="1163867"/>
                  <a:pt x="625316" y="1157199"/>
                </a:cubicBezTo>
                <a:cubicBezTo>
                  <a:pt x="631508" y="1166724"/>
                  <a:pt x="638461" y="1177297"/>
                  <a:pt x="645128" y="1187394"/>
                </a:cubicBezTo>
                <a:cubicBezTo>
                  <a:pt x="636651" y="1192918"/>
                  <a:pt x="626650" y="1199395"/>
                  <a:pt x="616649" y="1205872"/>
                </a:cubicBezTo>
                <a:cubicBezTo>
                  <a:pt x="610457" y="1197395"/>
                  <a:pt x="603314" y="1187489"/>
                  <a:pt x="596932" y="1178630"/>
                </a:cubicBezTo>
                <a:close/>
                <a:moveTo>
                  <a:pt x="642747" y="1528008"/>
                </a:moveTo>
                <a:cubicBezTo>
                  <a:pt x="637985" y="1521721"/>
                  <a:pt x="633317" y="1515530"/>
                  <a:pt x="628174" y="1508767"/>
                </a:cubicBezTo>
                <a:cubicBezTo>
                  <a:pt x="634365" y="1504005"/>
                  <a:pt x="640556" y="1499337"/>
                  <a:pt x="646748" y="1494575"/>
                </a:cubicBezTo>
                <a:cubicBezTo>
                  <a:pt x="652082" y="1501814"/>
                  <a:pt x="657225" y="1508862"/>
                  <a:pt x="662464" y="1515911"/>
                </a:cubicBezTo>
                <a:cubicBezTo>
                  <a:pt x="656082" y="1519816"/>
                  <a:pt x="649415" y="1523912"/>
                  <a:pt x="642747" y="1528008"/>
                </a:cubicBezTo>
                <a:close/>
                <a:moveTo>
                  <a:pt x="654653" y="1452189"/>
                </a:moveTo>
                <a:cubicBezTo>
                  <a:pt x="649700" y="1444950"/>
                  <a:pt x="644652" y="1437615"/>
                  <a:pt x="639223" y="1429614"/>
                </a:cubicBezTo>
                <a:cubicBezTo>
                  <a:pt x="646271" y="1424280"/>
                  <a:pt x="653796" y="1418565"/>
                  <a:pt x="661321" y="1412946"/>
                </a:cubicBezTo>
                <a:cubicBezTo>
                  <a:pt x="667036" y="1421042"/>
                  <a:pt x="672560" y="1428947"/>
                  <a:pt x="677894" y="1436663"/>
                </a:cubicBezTo>
                <a:cubicBezTo>
                  <a:pt x="670560" y="1441521"/>
                  <a:pt x="662750" y="1446759"/>
                  <a:pt x="654653" y="1452189"/>
                </a:cubicBezTo>
                <a:close/>
                <a:moveTo>
                  <a:pt x="668274" y="1374179"/>
                </a:moveTo>
                <a:cubicBezTo>
                  <a:pt x="663035" y="1366654"/>
                  <a:pt x="657225" y="1358272"/>
                  <a:pt x="651320" y="1349795"/>
                </a:cubicBezTo>
                <a:cubicBezTo>
                  <a:pt x="659225" y="1343985"/>
                  <a:pt x="667607" y="1337698"/>
                  <a:pt x="675894" y="1331507"/>
                </a:cubicBezTo>
                <a:cubicBezTo>
                  <a:pt x="682085" y="1340270"/>
                  <a:pt x="688181" y="1348938"/>
                  <a:pt x="693992" y="1357224"/>
                </a:cubicBezTo>
                <a:cubicBezTo>
                  <a:pt x="685800" y="1362558"/>
                  <a:pt x="676942" y="1368369"/>
                  <a:pt x="668274" y="1374179"/>
                </a:cubicBezTo>
                <a:close/>
                <a:moveTo>
                  <a:pt x="720090" y="1546200"/>
                </a:moveTo>
                <a:cubicBezTo>
                  <a:pt x="715232" y="1539152"/>
                  <a:pt x="710089" y="1531627"/>
                  <a:pt x="704564" y="1523436"/>
                </a:cubicBezTo>
                <a:cubicBezTo>
                  <a:pt x="711994" y="1517911"/>
                  <a:pt x="719138" y="1512577"/>
                  <a:pt x="726567" y="1507053"/>
                </a:cubicBezTo>
                <a:cubicBezTo>
                  <a:pt x="731806" y="1514387"/>
                  <a:pt x="737426" y="1522197"/>
                  <a:pt x="743331" y="1530389"/>
                </a:cubicBezTo>
                <a:cubicBezTo>
                  <a:pt x="736092" y="1535342"/>
                  <a:pt x="728186" y="1540771"/>
                  <a:pt x="720090" y="1546200"/>
                </a:cubicBezTo>
                <a:close/>
                <a:moveTo>
                  <a:pt x="733806" y="1467714"/>
                </a:moveTo>
                <a:cubicBezTo>
                  <a:pt x="728567" y="1460189"/>
                  <a:pt x="722852" y="1451903"/>
                  <a:pt x="717042" y="1443616"/>
                </a:cubicBezTo>
                <a:cubicBezTo>
                  <a:pt x="724948" y="1437806"/>
                  <a:pt x="733235" y="1431805"/>
                  <a:pt x="741426" y="1425804"/>
                </a:cubicBezTo>
                <a:cubicBezTo>
                  <a:pt x="746951" y="1433710"/>
                  <a:pt x="752951" y="1442283"/>
                  <a:pt x="759143" y="1451046"/>
                </a:cubicBezTo>
                <a:cubicBezTo>
                  <a:pt x="750856" y="1456570"/>
                  <a:pt x="742188" y="1462190"/>
                  <a:pt x="733806" y="1467714"/>
                </a:cubicBezTo>
                <a:close/>
                <a:moveTo>
                  <a:pt x="747903" y="1389990"/>
                </a:moveTo>
                <a:cubicBezTo>
                  <a:pt x="741998" y="1381513"/>
                  <a:pt x="735425" y="1372083"/>
                  <a:pt x="729520" y="1363606"/>
                </a:cubicBezTo>
                <a:cubicBezTo>
                  <a:pt x="738283" y="1357034"/>
                  <a:pt x="747427" y="1350176"/>
                  <a:pt x="755999" y="1343794"/>
                </a:cubicBezTo>
                <a:cubicBezTo>
                  <a:pt x="761810" y="1352557"/>
                  <a:pt x="768477" y="1362558"/>
                  <a:pt x="774668" y="1371893"/>
                </a:cubicBezTo>
                <a:cubicBezTo>
                  <a:pt x="765810" y="1377894"/>
                  <a:pt x="756571" y="1384085"/>
                  <a:pt x="747903" y="1389990"/>
                </a:cubicBezTo>
                <a:close/>
                <a:moveTo>
                  <a:pt x="741236" y="1283882"/>
                </a:moveTo>
                <a:cubicBezTo>
                  <a:pt x="750951" y="1276547"/>
                  <a:pt x="761714" y="1268451"/>
                  <a:pt x="770477" y="1261879"/>
                </a:cubicBezTo>
                <a:cubicBezTo>
                  <a:pt x="776764" y="1271309"/>
                  <a:pt x="784384" y="1282644"/>
                  <a:pt x="791432" y="1293216"/>
                </a:cubicBezTo>
                <a:cubicBezTo>
                  <a:pt x="782669" y="1298646"/>
                  <a:pt x="771716" y="1305504"/>
                  <a:pt x="761429" y="1311885"/>
                </a:cubicBezTo>
                <a:cubicBezTo>
                  <a:pt x="755047" y="1302837"/>
                  <a:pt x="747522" y="1292454"/>
                  <a:pt x="741236" y="1283882"/>
                </a:cubicBezTo>
                <a:close/>
                <a:moveTo>
                  <a:pt x="799148" y="1562107"/>
                </a:moveTo>
                <a:cubicBezTo>
                  <a:pt x="793623" y="1554011"/>
                  <a:pt x="787813" y="1545629"/>
                  <a:pt x="782288" y="1537628"/>
                </a:cubicBezTo>
                <a:cubicBezTo>
                  <a:pt x="790670" y="1531341"/>
                  <a:pt x="799243" y="1525055"/>
                  <a:pt x="806768" y="1519435"/>
                </a:cubicBezTo>
                <a:cubicBezTo>
                  <a:pt x="812864" y="1528008"/>
                  <a:pt x="818960" y="1536675"/>
                  <a:pt x="824865" y="1545057"/>
                </a:cubicBezTo>
                <a:cubicBezTo>
                  <a:pt x="816864" y="1550391"/>
                  <a:pt x="808006" y="1556202"/>
                  <a:pt x="799148" y="1562107"/>
                </a:cubicBezTo>
                <a:close/>
                <a:moveTo>
                  <a:pt x="813245" y="1483812"/>
                </a:moveTo>
                <a:cubicBezTo>
                  <a:pt x="807529" y="1475525"/>
                  <a:pt x="801243" y="1466381"/>
                  <a:pt x="795052" y="1457522"/>
                </a:cubicBezTo>
                <a:cubicBezTo>
                  <a:pt x="803815" y="1450950"/>
                  <a:pt x="813245" y="1443806"/>
                  <a:pt x="821341" y="1437711"/>
                </a:cubicBezTo>
                <a:cubicBezTo>
                  <a:pt x="827627" y="1446950"/>
                  <a:pt x="834200" y="1456665"/>
                  <a:pt x="840486" y="1465809"/>
                </a:cubicBezTo>
                <a:cubicBezTo>
                  <a:pt x="831818" y="1471620"/>
                  <a:pt x="822198" y="1477906"/>
                  <a:pt x="813245" y="1483812"/>
                </a:cubicBezTo>
                <a:close/>
                <a:moveTo>
                  <a:pt x="878396" y="1578014"/>
                </a:moveTo>
                <a:cubicBezTo>
                  <a:pt x="872490" y="1569346"/>
                  <a:pt x="865918" y="1559916"/>
                  <a:pt x="860012" y="1551439"/>
                </a:cubicBezTo>
                <a:cubicBezTo>
                  <a:pt x="869061" y="1544581"/>
                  <a:pt x="878586" y="1537342"/>
                  <a:pt x="886777" y="1531055"/>
                </a:cubicBezTo>
                <a:cubicBezTo>
                  <a:pt x="892874" y="1540104"/>
                  <a:pt x="899732" y="1550201"/>
                  <a:pt x="906113" y="1559821"/>
                </a:cubicBezTo>
                <a:cubicBezTo>
                  <a:pt x="896969" y="1565822"/>
                  <a:pt x="887444" y="1572108"/>
                  <a:pt x="878396" y="1578014"/>
                </a:cubicBezTo>
                <a:close/>
                <a:moveTo>
                  <a:pt x="892207" y="1499718"/>
                </a:moveTo>
                <a:cubicBezTo>
                  <a:pt x="886016" y="1490955"/>
                  <a:pt x="878681" y="1480478"/>
                  <a:pt x="872300" y="1471334"/>
                </a:cubicBezTo>
                <a:cubicBezTo>
                  <a:pt x="881634" y="1464476"/>
                  <a:pt x="892112" y="1456761"/>
                  <a:pt x="901446" y="1449998"/>
                </a:cubicBezTo>
                <a:cubicBezTo>
                  <a:pt x="907637" y="1459142"/>
                  <a:pt x="915352" y="1470572"/>
                  <a:pt x="922401" y="1480859"/>
                </a:cubicBezTo>
                <a:cubicBezTo>
                  <a:pt x="913162" y="1486574"/>
                  <a:pt x="902399" y="1493432"/>
                  <a:pt x="892207" y="1499718"/>
                </a:cubicBezTo>
                <a:close/>
                <a:moveTo>
                  <a:pt x="982885" y="1460856"/>
                </a:moveTo>
                <a:cubicBezTo>
                  <a:pt x="984885" y="1475048"/>
                  <a:pt x="992981" y="1488479"/>
                  <a:pt x="1007650" y="1494098"/>
                </a:cubicBezTo>
                <a:cubicBezTo>
                  <a:pt x="995648" y="1501338"/>
                  <a:pt x="982409" y="1509243"/>
                  <a:pt x="971074" y="1516006"/>
                </a:cubicBezTo>
                <a:cubicBezTo>
                  <a:pt x="964502" y="1506576"/>
                  <a:pt x="956310" y="1494765"/>
                  <a:pt x="949928" y="1485526"/>
                </a:cubicBezTo>
                <a:cubicBezTo>
                  <a:pt x="959834" y="1478097"/>
                  <a:pt x="971741" y="1469238"/>
                  <a:pt x="982885" y="1460856"/>
                </a:cubicBezTo>
                <a:close/>
                <a:moveTo>
                  <a:pt x="915448" y="1368940"/>
                </a:moveTo>
                <a:cubicBezTo>
                  <a:pt x="922592" y="1378941"/>
                  <a:pt x="931545" y="1391419"/>
                  <a:pt x="938975" y="1401706"/>
                </a:cubicBezTo>
                <a:cubicBezTo>
                  <a:pt x="929640" y="1407326"/>
                  <a:pt x="916686" y="1415136"/>
                  <a:pt x="905827" y="1421709"/>
                </a:cubicBezTo>
                <a:cubicBezTo>
                  <a:pt x="899065" y="1412088"/>
                  <a:pt x="891064" y="1400658"/>
                  <a:pt x="884777" y="1391610"/>
                </a:cubicBezTo>
                <a:cubicBezTo>
                  <a:pt x="894398" y="1384466"/>
                  <a:pt x="906018" y="1375893"/>
                  <a:pt x="915448" y="1368940"/>
                </a:cubicBezTo>
                <a:close/>
                <a:moveTo>
                  <a:pt x="852011" y="1273404"/>
                </a:moveTo>
                <a:cubicBezTo>
                  <a:pt x="853726" y="1287501"/>
                  <a:pt x="862203" y="1300741"/>
                  <a:pt x="875729" y="1306361"/>
                </a:cubicBezTo>
                <a:cubicBezTo>
                  <a:pt x="864203" y="1313409"/>
                  <a:pt x="851535" y="1321125"/>
                  <a:pt x="840772" y="1327697"/>
                </a:cubicBezTo>
                <a:cubicBezTo>
                  <a:pt x="833819" y="1317981"/>
                  <a:pt x="825818" y="1306932"/>
                  <a:pt x="819150" y="1297693"/>
                </a:cubicBezTo>
                <a:cubicBezTo>
                  <a:pt x="828961" y="1290454"/>
                  <a:pt x="840867" y="1281691"/>
                  <a:pt x="852011" y="1273404"/>
                </a:cubicBezTo>
                <a:close/>
                <a:moveTo>
                  <a:pt x="835914" y="1356081"/>
                </a:moveTo>
                <a:cubicBezTo>
                  <a:pt x="842201" y="1365416"/>
                  <a:pt x="849821" y="1376560"/>
                  <a:pt x="856679" y="1386752"/>
                </a:cubicBezTo>
                <a:cubicBezTo>
                  <a:pt x="847439" y="1392562"/>
                  <a:pt x="836771" y="1399325"/>
                  <a:pt x="827056" y="1405516"/>
                </a:cubicBezTo>
                <a:cubicBezTo>
                  <a:pt x="820674" y="1396563"/>
                  <a:pt x="813530" y="1386466"/>
                  <a:pt x="807244" y="1377608"/>
                </a:cubicBezTo>
                <a:cubicBezTo>
                  <a:pt x="816674" y="1370559"/>
                  <a:pt x="827151" y="1362749"/>
                  <a:pt x="835914" y="1356081"/>
                </a:cubicBezTo>
                <a:close/>
                <a:moveTo>
                  <a:pt x="785051" y="1182250"/>
                </a:moveTo>
                <a:cubicBezTo>
                  <a:pt x="790861" y="1192061"/>
                  <a:pt x="798004" y="1204062"/>
                  <a:pt x="804196" y="1214445"/>
                </a:cubicBezTo>
                <a:cubicBezTo>
                  <a:pt x="795528" y="1220731"/>
                  <a:pt x="784765" y="1228446"/>
                  <a:pt x="774859" y="1235590"/>
                </a:cubicBezTo>
                <a:cubicBezTo>
                  <a:pt x="769334" y="1226541"/>
                  <a:pt x="762667" y="1215588"/>
                  <a:pt x="756952" y="1206158"/>
                </a:cubicBezTo>
                <a:cubicBezTo>
                  <a:pt x="766001" y="1198443"/>
                  <a:pt x="776478" y="1189584"/>
                  <a:pt x="785051" y="1182250"/>
                </a:cubicBezTo>
                <a:close/>
                <a:moveTo>
                  <a:pt x="719328" y="1077189"/>
                </a:moveTo>
                <a:cubicBezTo>
                  <a:pt x="721709" y="1085762"/>
                  <a:pt x="722471" y="1095382"/>
                  <a:pt x="727043" y="1102621"/>
                </a:cubicBezTo>
                <a:cubicBezTo>
                  <a:pt x="732568" y="1111289"/>
                  <a:pt x="741426" y="1117861"/>
                  <a:pt x="747998" y="1124433"/>
                </a:cubicBezTo>
                <a:cubicBezTo>
                  <a:pt x="731806" y="1124338"/>
                  <a:pt x="717995" y="1133292"/>
                  <a:pt x="711041" y="1146436"/>
                </a:cubicBezTo>
                <a:cubicBezTo>
                  <a:pt x="702564" y="1134625"/>
                  <a:pt x="693706" y="1122243"/>
                  <a:pt x="685514" y="1110813"/>
                </a:cubicBezTo>
                <a:cubicBezTo>
                  <a:pt x="701135" y="1107288"/>
                  <a:pt x="717328" y="1099764"/>
                  <a:pt x="719328" y="1077189"/>
                </a:cubicBezTo>
                <a:close/>
                <a:moveTo>
                  <a:pt x="705802" y="1169677"/>
                </a:moveTo>
                <a:cubicBezTo>
                  <a:pt x="710660" y="1178154"/>
                  <a:pt x="717137" y="1189489"/>
                  <a:pt x="723233" y="1200157"/>
                </a:cubicBezTo>
                <a:cubicBezTo>
                  <a:pt x="714661" y="1206348"/>
                  <a:pt x="704469" y="1213683"/>
                  <a:pt x="695611" y="1220160"/>
                </a:cubicBezTo>
                <a:cubicBezTo>
                  <a:pt x="688848" y="1211111"/>
                  <a:pt x="681419" y="1201205"/>
                  <a:pt x="675227" y="1192823"/>
                </a:cubicBezTo>
                <a:cubicBezTo>
                  <a:pt x="684752" y="1185489"/>
                  <a:pt x="695897" y="1177106"/>
                  <a:pt x="705802" y="1169677"/>
                </a:cubicBezTo>
                <a:close/>
                <a:moveTo>
                  <a:pt x="691229" y="1251116"/>
                </a:moveTo>
                <a:cubicBezTo>
                  <a:pt x="697040" y="1259307"/>
                  <a:pt x="703612" y="1268737"/>
                  <a:pt x="710184" y="1278072"/>
                </a:cubicBezTo>
                <a:cubicBezTo>
                  <a:pt x="701326" y="1283882"/>
                  <a:pt x="691706" y="1290264"/>
                  <a:pt x="682085" y="1296550"/>
                </a:cubicBezTo>
                <a:cubicBezTo>
                  <a:pt x="677132" y="1288930"/>
                  <a:pt x="671322" y="1280167"/>
                  <a:pt x="665893" y="1271785"/>
                </a:cubicBezTo>
                <a:cubicBezTo>
                  <a:pt x="674179" y="1265022"/>
                  <a:pt x="683324" y="1257497"/>
                  <a:pt x="691229" y="1251116"/>
                </a:cubicBezTo>
                <a:close/>
                <a:moveTo>
                  <a:pt x="639985" y="1075665"/>
                </a:moveTo>
                <a:cubicBezTo>
                  <a:pt x="646748" y="1085571"/>
                  <a:pt x="655511" y="1098335"/>
                  <a:pt x="662464" y="1108527"/>
                </a:cubicBezTo>
                <a:cubicBezTo>
                  <a:pt x="652748" y="1114622"/>
                  <a:pt x="640556" y="1122338"/>
                  <a:pt x="630079" y="1128910"/>
                </a:cubicBezTo>
                <a:cubicBezTo>
                  <a:pt x="623507" y="1119576"/>
                  <a:pt x="615410" y="1108146"/>
                  <a:pt x="608648" y="1098525"/>
                </a:cubicBezTo>
                <a:cubicBezTo>
                  <a:pt x="618077" y="1091572"/>
                  <a:pt x="629984" y="1082904"/>
                  <a:pt x="639985" y="1075665"/>
                </a:cubicBezTo>
                <a:close/>
                <a:moveTo>
                  <a:pt x="575215" y="971176"/>
                </a:moveTo>
                <a:cubicBezTo>
                  <a:pt x="579025" y="990226"/>
                  <a:pt x="583502" y="1008800"/>
                  <a:pt x="606552" y="1015563"/>
                </a:cubicBezTo>
                <a:cubicBezTo>
                  <a:pt x="587216" y="1016610"/>
                  <a:pt x="572738" y="1024897"/>
                  <a:pt x="565880" y="1039089"/>
                </a:cubicBezTo>
                <a:cubicBezTo>
                  <a:pt x="557689" y="1027373"/>
                  <a:pt x="549021" y="1014896"/>
                  <a:pt x="540449" y="1002609"/>
                </a:cubicBezTo>
                <a:cubicBezTo>
                  <a:pt x="556355" y="1000608"/>
                  <a:pt x="569786" y="990417"/>
                  <a:pt x="575215" y="971176"/>
                </a:cubicBezTo>
                <a:close/>
                <a:moveTo>
                  <a:pt x="560261" y="1061759"/>
                </a:moveTo>
                <a:cubicBezTo>
                  <a:pt x="566261" y="1071189"/>
                  <a:pt x="574072" y="1083285"/>
                  <a:pt x="581216" y="1094430"/>
                </a:cubicBezTo>
                <a:cubicBezTo>
                  <a:pt x="572643" y="1099764"/>
                  <a:pt x="561499" y="1106622"/>
                  <a:pt x="550926" y="1113098"/>
                </a:cubicBezTo>
                <a:cubicBezTo>
                  <a:pt x="544163" y="1103859"/>
                  <a:pt x="536543" y="1093477"/>
                  <a:pt x="529876" y="1084523"/>
                </a:cubicBezTo>
                <a:cubicBezTo>
                  <a:pt x="539591" y="1077285"/>
                  <a:pt x="551021" y="1068712"/>
                  <a:pt x="560261" y="1061759"/>
                </a:cubicBezTo>
                <a:close/>
                <a:moveTo>
                  <a:pt x="497014" y="964413"/>
                </a:moveTo>
                <a:cubicBezTo>
                  <a:pt x="497586" y="980034"/>
                  <a:pt x="507206" y="993369"/>
                  <a:pt x="521589" y="999751"/>
                </a:cubicBezTo>
                <a:cubicBezTo>
                  <a:pt x="510159" y="1005847"/>
                  <a:pt x="497777" y="1012514"/>
                  <a:pt x="487109" y="1018325"/>
                </a:cubicBezTo>
                <a:cubicBezTo>
                  <a:pt x="480060" y="1009657"/>
                  <a:pt x="471392" y="999179"/>
                  <a:pt x="464249" y="990321"/>
                </a:cubicBezTo>
                <a:cubicBezTo>
                  <a:pt x="473869" y="982701"/>
                  <a:pt x="485680" y="973367"/>
                  <a:pt x="497014" y="964413"/>
                </a:cubicBezTo>
                <a:close/>
                <a:moveTo>
                  <a:pt x="481298" y="1051662"/>
                </a:moveTo>
                <a:cubicBezTo>
                  <a:pt x="487394" y="1060139"/>
                  <a:pt x="494633" y="1070141"/>
                  <a:pt x="501301" y="1079475"/>
                </a:cubicBezTo>
                <a:cubicBezTo>
                  <a:pt x="492443" y="1084809"/>
                  <a:pt x="482632" y="1090620"/>
                  <a:pt x="473393" y="1096144"/>
                </a:cubicBezTo>
                <a:cubicBezTo>
                  <a:pt x="466915" y="1087762"/>
                  <a:pt x="459677" y="1078428"/>
                  <a:pt x="453104" y="1069950"/>
                </a:cubicBezTo>
                <a:cubicBezTo>
                  <a:pt x="461867" y="1064330"/>
                  <a:pt x="472154" y="1057663"/>
                  <a:pt x="481298" y="1051662"/>
                </a:cubicBezTo>
                <a:close/>
                <a:moveTo>
                  <a:pt x="466535" y="1133482"/>
                </a:moveTo>
                <a:cubicBezTo>
                  <a:pt x="472631" y="1141864"/>
                  <a:pt x="478917" y="1150437"/>
                  <a:pt x="485204" y="1159009"/>
                </a:cubicBezTo>
                <a:cubicBezTo>
                  <a:pt x="477393" y="1164534"/>
                  <a:pt x="468821" y="1170534"/>
                  <a:pt x="460724" y="1176249"/>
                </a:cubicBezTo>
                <a:cubicBezTo>
                  <a:pt x="454438" y="1167391"/>
                  <a:pt x="448056" y="1158342"/>
                  <a:pt x="442055" y="1150055"/>
                </a:cubicBezTo>
                <a:cubicBezTo>
                  <a:pt x="450056" y="1144626"/>
                  <a:pt x="458438" y="1138911"/>
                  <a:pt x="466535" y="1133482"/>
                </a:cubicBezTo>
                <a:close/>
                <a:moveTo>
                  <a:pt x="416052" y="956698"/>
                </a:moveTo>
                <a:cubicBezTo>
                  <a:pt x="423005" y="965747"/>
                  <a:pt x="431578" y="976891"/>
                  <a:pt x="439007" y="986511"/>
                </a:cubicBezTo>
                <a:cubicBezTo>
                  <a:pt x="429673" y="992798"/>
                  <a:pt x="417957" y="1000799"/>
                  <a:pt x="408623" y="1007180"/>
                </a:cubicBezTo>
                <a:cubicBezTo>
                  <a:pt x="401384" y="997179"/>
                  <a:pt x="393002" y="985463"/>
                  <a:pt x="385953" y="975653"/>
                </a:cubicBezTo>
                <a:cubicBezTo>
                  <a:pt x="394526" y="970319"/>
                  <a:pt x="405765" y="963175"/>
                  <a:pt x="416052" y="956698"/>
                </a:cubicBezTo>
                <a:close/>
                <a:moveTo>
                  <a:pt x="403765" y="1034613"/>
                </a:moveTo>
                <a:cubicBezTo>
                  <a:pt x="409670" y="1043852"/>
                  <a:pt x="416719" y="1054805"/>
                  <a:pt x="423196" y="1064997"/>
                </a:cubicBezTo>
                <a:cubicBezTo>
                  <a:pt x="414433" y="1070712"/>
                  <a:pt x="404432" y="1077285"/>
                  <a:pt x="394716" y="1083762"/>
                </a:cubicBezTo>
                <a:cubicBezTo>
                  <a:pt x="388334" y="1075094"/>
                  <a:pt x="381000" y="1065093"/>
                  <a:pt x="374523" y="1056234"/>
                </a:cubicBezTo>
                <a:cubicBezTo>
                  <a:pt x="383858" y="1049376"/>
                  <a:pt x="394621" y="1041375"/>
                  <a:pt x="403765" y="1034613"/>
                </a:cubicBezTo>
                <a:close/>
                <a:moveTo>
                  <a:pt x="388906" y="1117194"/>
                </a:moveTo>
                <a:cubicBezTo>
                  <a:pt x="394526" y="1125672"/>
                  <a:pt x="400526" y="1134816"/>
                  <a:pt x="406718" y="1144055"/>
                </a:cubicBezTo>
                <a:cubicBezTo>
                  <a:pt x="398907" y="1149294"/>
                  <a:pt x="389858" y="1155294"/>
                  <a:pt x="381095" y="1161105"/>
                </a:cubicBezTo>
                <a:cubicBezTo>
                  <a:pt x="375380" y="1153199"/>
                  <a:pt x="369189" y="1144531"/>
                  <a:pt x="362998" y="1136054"/>
                </a:cubicBezTo>
                <a:cubicBezTo>
                  <a:pt x="371665" y="1129767"/>
                  <a:pt x="380524" y="1123290"/>
                  <a:pt x="388906" y="1117194"/>
                </a:cubicBezTo>
                <a:close/>
                <a:moveTo>
                  <a:pt x="338519" y="938601"/>
                </a:moveTo>
                <a:cubicBezTo>
                  <a:pt x="345186" y="948697"/>
                  <a:pt x="353663" y="961556"/>
                  <a:pt x="360521" y="971938"/>
                </a:cubicBezTo>
                <a:cubicBezTo>
                  <a:pt x="350806" y="978225"/>
                  <a:pt x="338709" y="986035"/>
                  <a:pt x="328708" y="992512"/>
                </a:cubicBezTo>
                <a:cubicBezTo>
                  <a:pt x="321945" y="982987"/>
                  <a:pt x="313754" y="971557"/>
                  <a:pt x="307086" y="962222"/>
                </a:cubicBezTo>
                <a:cubicBezTo>
                  <a:pt x="316992" y="954793"/>
                  <a:pt x="329089" y="945649"/>
                  <a:pt x="338519" y="938601"/>
                </a:cubicBezTo>
                <a:close/>
                <a:moveTo>
                  <a:pt x="324136" y="1020896"/>
                </a:moveTo>
                <a:cubicBezTo>
                  <a:pt x="329756" y="1029850"/>
                  <a:pt x="336518" y="1040518"/>
                  <a:pt x="343186" y="1051091"/>
                </a:cubicBezTo>
                <a:cubicBezTo>
                  <a:pt x="335185" y="1056330"/>
                  <a:pt x="325184" y="1062806"/>
                  <a:pt x="315373" y="1069284"/>
                </a:cubicBezTo>
                <a:cubicBezTo>
                  <a:pt x="308610" y="1060139"/>
                  <a:pt x="301466" y="1050519"/>
                  <a:pt x="295085" y="1042042"/>
                </a:cubicBezTo>
                <a:cubicBezTo>
                  <a:pt x="304324" y="1035279"/>
                  <a:pt x="314897" y="1027564"/>
                  <a:pt x="324136" y="1020896"/>
                </a:cubicBezTo>
                <a:close/>
                <a:moveTo>
                  <a:pt x="309182" y="1103478"/>
                </a:moveTo>
                <a:cubicBezTo>
                  <a:pt x="315087" y="1112146"/>
                  <a:pt x="321183" y="1121195"/>
                  <a:pt x="326993" y="1129577"/>
                </a:cubicBezTo>
                <a:cubicBezTo>
                  <a:pt x="318897" y="1134911"/>
                  <a:pt x="310039" y="1140816"/>
                  <a:pt x="301371" y="1146531"/>
                </a:cubicBezTo>
                <a:cubicBezTo>
                  <a:pt x="295561" y="1138435"/>
                  <a:pt x="289274" y="1129863"/>
                  <a:pt x="283464" y="1121862"/>
                </a:cubicBezTo>
                <a:cubicBezTo>
                  <a:pt x="291941" y="1115861"/>
                  <a:pt x="300800" y="1109479"/>
                  <a:pt x="309182" y="1103478"/>
                </a:cubicBezTo>
                <a:close/>
                <a:moveTo>
                  <a:pt x="258985" y="923837"/>
                </a:moveTo>
                <a:cubicBezTo>
                  <a:pt x="265081" y="933647"/>
                  <a:pt x="273177" y="946506"/>
                  <a:pt x="280321" y="957936"/>
                </a:cubicBezTo>
                <a:cubicBezTo>
                  <a:pt x="271272" y="963746"/>
                  <a:pt x="259270" y="971462"/>
                  <a:pt x="249079" y="978034"/>
                </a:cubicBezTo>
                <a:cubicBezTo>
                  <a:pt x="242221" y="968604"/>
                  <a:pt x="233839" y="956984"/>
                  <a:pt x="227457" y="948221"/>
                </a:cubicBezTo>
                <a:cubicBezTo>
                  <a:pt x="237554" y="940315"/>
                  <a:pt x="249745" y="930980"/>
                  <a:pt x="258985" y="923837"/>
                </a:cubicBezTo>
                <a:close/>
                <a:moveTo>
                  <a:pt x="244602" y="1006895"/>
                </a:moveTo>
                <a:cubicBezTo>
                  <a:pt x="250127" y="1015658"/>
                  <a:pt x="256985" y="1026516"/>
                  <a:pt x="263271" y="1036613"/>
                </a:cubicBezTo>
                <a:cubicBezTo>
                  <a:pt x="254794" y="1042233"/>
                  <a:pt x="244888" y="1048805"/>
                  <a:pt x="235649" y="1054996"/>
                </a:cubicBezTo>
                <a:cubicBezTo>
                  <a:pt x="228886" y="1045947"/>
                  <a:pt x="221456" y="1036137"/>
                  <a:pt x="215265" y="1027945"/>
                </a:cubicBezTo>
                <a:cubicBezTo>
                  <a:pt x="224600" y="1021182"/>
                  <a:pt x="234982" y="1013848"/>
                  <a:pt x="244602" y="1006895"/>
                </a:cubicBezTo>
                <a:close/>
                <a:moveTo>
                  <a:pt x="229362" y="1089477"/>
                </a:moveTo>
                <a:cubicBezTo>
                  <a:pt x="235268" y="1098144"/>
                  <a:pt x="241364" y="1106907"/>
                  <a:pt x="247174" y="1115480"/>
                </a:cubicBezTo>
                <a:cubicBezTo>
                  <a:pt x="239363" y="1120719"/>
                  <a:pt x="230505" y="1126529"/>
                  <a:pt x="221647" y="1132434"/>
                </a:cubicBezTo>
                <a:cubicBezTo>
                  <a:pt x="216218" y="1124910"/>
                  <a:pt x="210312" y="1116528"/>
                  <a:pt x="203930" y="1107669"/>
                </a:cubicBezTo>
                <a:cubicBezTo>
                  <a:pt x="211836" y="1102050"/>
                  <a:pt x="220599" y="1095763"/>
                  <a:pt x="229362" y="1089477"/>
                </a:cubicBezTo>
                <a:close/>
                <a:moveTo>
                  <a:pt x="179642" y="911454"/>
                </a:moveTo>
                <a:cubicBezTo>
                  <a:pt x="186023" y="920979"/>
                  <a:pt x="194310" y="933171"/>
                  <a:pt x="201073" y="943268"/>
                </a:cubicBezTo>
                <a:cubicBezTo>
                  <a:pt x="191072" y="949840"/>
                  <a:pt x="179356" y="957460"/>
                  <a:pt x="168878" y="964318"/>
                </a:cubicBezTo>
                <a:cubicBezTo>
                  <a:pt x="163640" y="955936"/>
                  <a:pt x="156972" y="945268"/>
                  <a:pt x="151162" y="936124"/>
                </a:cubicBezTo>
                <a:cubicBezTo>
                  <a:pt x="160306" y="928313"/>
                  <a:pt x="170974" y="919074"/>
                  <a:pt x="179642" y="911454"/>
                </a:cubicBezTo>
                <a:close/>
                <a:moveTo>
                  <a:pt x="164687" y="992512"/>
                </a:moveTo>
                <a:cubicBezTo>
                  <a:pt x="170498" y="1001656"/>
                  <a:pt x="177356" y="1012324"/>
                  <a:pt x="183737" y="1022325"/>
                </a:cubicBezTo>
                <a:cubicBezTo>
                  <a:pt x="175260" y="1027945"/>
                  <a:pt x="165259" y="1034613"/>
                  <a:pt x="155924" y="1040899"/>
                </a:cubicBezTo>
                <a:cubicBezTo>
                  <a:pt x="149162" y="1031850"/>
                  <a:pt x="141732" y="1021944"/>
                  <a:pt x="135446" y="1013658"/>
                </a:cubicBezTo>
                <a:cubicBezTo>
                  <a:pt x="145066" y="1006704"/>
                  <a:pt x="155734" y="998989"/>
                  <a:pt x="164687" y="992512"/>
                </a:cubicBezTo>
                <a:close/>
                <a:moveTo>
                  <a:pt x="149733" y="1074998"/>
                </a:moveTo>
                <a:cubicBezTo>
                  <a:pt x="155448" y="1083380"/>
                  <a:pt x="161735" y="1092525"/>
                  <a:pt x="167640" y="1101192"/>
                </a:cubicBezTo>
                <a:cubicBezTo>
                  <a:pt x="159734" y="1106526"/>
                  <a:pt x="150876" y="1112432"/>
                  <a:pt x="142113" y="1118242"/>
                </a:cubicBezTo>
                <a:cubicBezTo>
                  <a:pt x="136398" y="1110336"/>
                  <a:pt x="130112" y="1101764"/>
                  <a:pt x="124016" y="1093477"/>
                </a:cubicBezTo>
                <a:cubicBezTo>
                  <a:pt x="132683" y="1087286"/>
                  <a:pt x="141351" y="1081095"/>
                  <a:pt x="149733" y="1074998"/>
                </a:cubicBezTo>
                <a:close/>
                <a:moveTo>
                  <a:pt x="100108" y="897071"/>
                </a:moveTo>
                <a:cubicBezTo>
                  <a:pt x="105061" y="906216"/>
                  <a:pt x="111633" y="918503"/>
                  <a:pt x="117920" y="930123"/>
                </a:cubicBezTo>
                <a:cubicBezTo>
                  <a:pt x="109157" y="936600"/>
                  <a:pt x="98584" y="944601"/>
                  <a:pt x="89726" y="951173"/>
                </a:cubicBezTo>
                <a:cubicBezTo>
                  <a:pt x="84106" y="942125"/>
                  <a:pt x="77343" y="931362"/>
                  <a:pt x="71247" y="921551"/>
                </a:cubicBezTo>
                <a:cubicBezTo>
                  <a:pt x="80486" y="913740"/>
                  <a:pt x="91440" y="904501"/>
                  <a:pt x="100108" y="897071"/>
                </a:cubicBezTo>
                <a:close/>
                <a:moveTo>
                  <a:pt x="85249" y="977939"/>
                </a:moveTo>
                <a:cubicBezTo>
                  <a:pt x="90964" y="986988"/>
                  <a:pt x="97727" y="997751"/>
                  <a:pt x="104204" y="1008228"/>
                </a:cubicBezTo>
                <a:cubicBezTo>
                  <a:pt x="95345" y="1014229"/>
                  <a:pt x="85439" y="1020896"/>
                  <a:pt x="76105" y="1027278"/>
                </a:cubicBezTo>
                <a:cubicBezTo>
                  <a:pt x="69437" y="1018229"/>
                  <a:pt x="61912" y="1008038"/>
                  <a:pt x="55436" y="999370"/>
                </a:cubicBezTo>
                <a:cubicBezTo>
                  <a:pt x="64961" y="992512"/>
                  <a:pt x="76010" y="984606"/>
                  <a:pt x="85249" y="977939"/>
                </a:cubicBezTo>
                <a:close/>
                <a:moveTo>
                  <a:pt x="70390" y="1060521"/>
                </a:moveTo>
                <a:cubicBezTo>
                  <a:pt x="76105" y="1068998"/>
                  <a:pt x="82201" y="1078142"/>
                  <a:pt x="88297" y="1087191"/>
                </a:cubicBezTo>
                <a:cubicBezTo>
                  <a:pt x="80296" y="1092525"/>
                  <a:pt x="71247" y="1098525"/>
                  <a:pt x="62389" y="1104336"/>
                </a:cubicBezTo>
                <a:cubicBezTo>
                  <a:pt x="56102" y="1095954"/>
                  <a:pt x="49530" y="1087191"/>
                  <a:pt x="43625" y="1079285"/>
                </a:cubicBezTo>
                <a:cubicBezTo>
                  <a:pt x="52769" y="1072903"/>
                  <a:pt x="61722" y="1066521"/>
                  <a:pt x="70390" y="1060521"/>
                </a:cubicBezTo>
                <a:close/>
                <a:moveTo>
                  <a:pt x="55626" y="1142150"/>
                </a:moveTo>
                <a:cubicBezTo>
                  <a:pt x="60770" y="1149865"/>
                  <a:pt x="66199" y="1158056"/>
                  <a:pt x="71723" y="1166248"/>
                </a:cubicBezTo>
                <a:cubicBezTo>
                  <a:pt x="64103" y="1171392"/>
                  <a:pt x="56388" y="1176630"/>
                  <a:pt x="48673" y="1181869"/>
                </a:cubicBezTo>
                <a:cubicBezTo>
                  <a:pt x="43529" y="1174821"/>
                  <a:pt x="38100" y="1167296"/>
                  <a:pt x="32194" y="1159200"/>
                </a:cubicBezTo>
                <a:cubicBezTo>
                  <a:pt x="39624" y="1153770"/>
                  <a:pt x="47625" y="1147960"/>
                  <a:pt x="55626" y="1142150"/>
                </a:cubicBezTo>
                <a:close/>
                <a:moveTo>
                  <a:pt x="40767" y="1223874"/>
                </a:moveTo>
                <a:cubicBezTo>
                  <a:pt x="45434" y="1230923"/>
                  <a:pt x="50197" y="1238162"/>
                  <a:pt x="55055" y="1245401"/>
                </a:cubicBezTo>
                <a:cubicBezTo>
                  <a:pt x="49149" y="1249211"/>
                  <a:pt x="43339" y="1252926"/>
                  <a:pt x="36767" y="1257117"/>
                </a:cubicBezTo>
                <a:cubicBezTo>
                  <a:pt x="31528" y="1250544"/>
                  <a:pt x="26956" y="1244829"/>
                  <a:pt x="22003" y="1238543"/>
                </a:cubicBezTo>
                <a:cubicBezTo>
                  <a:pt x="28194" y="1233685"/>
                  <a:pt x="34385" y="1228922"/>
                  <a:pt x="40767" y="1223874"/>
                </a:cubicBezTo>
                <a:close/>
                <a:moveTo>
                  <a:pt x="23717" y="1336841"/>
                </a:moveTo>
                <a:cubicBezTo>
                  <a:pt x="19050" y="1330459"/>
                  <a:pt x="15240" y="1325220"/>
                  <a:pt x="10954" y="1319315"/>
                </a:cubicBezTo>
                <a:cubicBezTo>
                  <a:pt x="16002" y="1315695"/>
                  <a:pt x="21146" y="1311885"/>
                  <a:pt x="26765" y="1307885"/>
                </a:cubicBezTo>
                <a:cubicBezTo>
                  <a:pt x="30861" y="1313505"/>
                  <a:pt x="34957" y="1319029"/>
                  <a:pt x="39529" y="1325125"/>
                </a:cubicBezTo>
                <a:cubicBezTo>
                  <a:pt x="34195" y="1329030"/>
                  <a:pt x="29147" y="1332840"/>
                  <a:pt x="23717" y="1336841"/>
                </a:cubicBezTo>
                <a:close/>
                <a:moveTo>
                  <a:pt x="931354" y="1278738"/>
                </a:moveTo>
                <a:cubicBezTo>
                  <a:pt x="936498" y="1270642"/>
                  <a:pt x="940499" y="1261212"/>
                  <a:pt x="947166" y="1254640"/>
                </a:cubicBezTo>
                <a:cubicBezTo>
                  <a:pt x="958501" y="1243496"/>
                  <a:pt x="976694" y="1242734"/>
                  <a:pt x="990505" y="1250639"/>
                </a:cubicBezTo>
                <a:cubicBezTo>
                  <a:pt x="1004411" y="1258545"/>
                  <a:pt x="1012031" y="1274357"/>
                  <a:pt x="1009460" y="1289978"/>
                </a:cubicBezTo>
                <a:cubicBezTo>
                  <a:pt x="1006793" y="1306361"/>
                  <a:pt x="995744" y="1318172"/>
                  <a:pt x="979551" y="1321601"/>
                </a:cubicBezTo>
                <a:cubicBezTo>
                  <a:pt x="974979" y="1322553"/>
                  <a:pt x="970312" y="1323030"/>
                  <a:pt x="965645" y="1323792"/>
                </a:cubicBezTo>
                <a:lnTo>
                  <a:pt x="966121" y="1324077"/>
                </a:lnTo>
                <a:cubicBezTo>
                  <a:pt x="944118" y="1316648"/>
                  <a:pt x="932021" y="1301789"/>
                  <a:pt x="931831" y="1278167"/>
                </a:cubicBezTo>
                <a:lnTo>
                  <a:pt x="931354" y="1278738"/>
                </a:lnTo>
                <a:close/>
                <a:moveTo>
                  <a:pt x="865156" y="1190251"/>
                </a:moveTo>
                <a:cubicBezTo>
                  <a:pt x="871252" y="1167296"/>
                  <a:pt x="884301" y="1152151"/>
                  <a:pt x="909447" y="1150627"/>
                </a:cubicBezTo>
                <a:lnTo>
                  <a:pt x="909066" y="1150341"/>
                </a:lnTo>
                <a:cubicBezTo>
                  <a:pt x="935355" y="1160438"/>
                  <a:pt x="945928" y="1173297"/>
                  <a:pt x="944404" y="1193013"/>
                </a:cubicBezTo>
                <a:cubicBezTo>
                  <a:pt x="942880" y="1212349"/>
                  <a:pt x="928116" y="1227208"/>
                  <a:pt x="908780" y="1228732"/>
                </a:cubicBezTo>
                <a:cubicBezTo>
                  <a:pt x="890302" y="1230256"/>
                  <a:pt x="873824" y="1218159"/>
                  <a:pt x="868871" y="1199776"/>
                </a:cubicBezTo>
                <a:cubicBezTo>
                  <a:pt x="867918" y="1196347"/>
                  <a:pt x="866489" y="1193013"/>
                  <a:pt x="865251" y="1189680"/>
                </a:cubicBezTo>
                <a:cubicBezTo>
                  <a:pt x="865251" y="1189870"/>
                  <a:pt x="865156" y="1190251"/>
                  <a:pt x="865156" y="1190251"/>
                </a:cubicBezTo>
                <a:close/>
                <a:moveTo>
                  <a:pt x="1076897" y="1381037"/>
                </a:moveTo>
                <a:cubicBezTo>
                  <a:pt x="1065848" y="1409612"/>
                  <a:pt x="1050703" y="1420375"/>
                  <a:pt x="1028224" y="1415327"/>
                </a:cubicBezTo>
                <a:cubicBezTo>
                  <a:pt x="1009936" y="1411326"/>
                  <a:pt x="997172" y="1394372"/>
                  <a:pt x="998411" y="1375798"/>
                </a:cubicBezTo>
                <a:cubicBezTo>
                  <a:pt x="999649" y="1356843"/>
                  <a:pt x="1013651" y="1342175"/>
                  <a:pt x="1032605" y="1339889"/>
                </a:cubicBezTo>
                <a:cubicBezTo>
                  <a:pt x="1051179" y="1337698"/>
                  <a:pt x="1068800" y="1349414"/>
                  <a:pt x="1073658" y="1367511"/>
                </a:cubicBezTo>
                <a:cubicBezTo>
                  <a:pt x="1074896" y="1372083"/>
                  <a:pt x="1075563" y="1376751"/>
                  <a:pt x="1076516" y="1381418"/>
                </a:cubicBezTo>
                <a:lnTo>
                  <a:pt x="1076897" y="1381037"/>
                </a:lnTo>
                <a:close/>
                <a:moveTo>
                  <a:pt x="432626" y="856590"/>
                </a:moveTo>
                <a:cubicBezTo>
                  <a:pt x="432626" y="876688"/>
                  <a:pt x="414814" y="893452"/>
                  <a:pt x="393859" y="893071"/>
                </a:cubicBezTo>
                <a:cubicBezTo>
                  <a:pt x="372809" y="892690"/>
                  <a:pt x="356426" y="876021"/>
                  <a:pt x="356426" y="854971"/>
                </a:cubicBezTo>
                <a:cubicBezTo>
                  <a:pt x="356426" y="833349"/>
                  <a:pt x="373666" y="816490"/>
                  <a:pt x="395383" y="816871"/>
                </a:cubicBezTo>
                <a:cubicBezTo>
                  <a:pt x="416814" y="817347"/>
                  <a:pt x="432626" y="834111"/>
                  <a:pt x="432626" y="856590"/>
                </a:cubicBezTo>
                <a:close/>
                <a:moveTo>
                  <a:pt x="433292" y="867639"/>
                </a:moveTo>
                <a:cubicBezTo>
                  <a:pt x="433102" y="848208"/>
                  <a:pt x="450342" y="831444"/>
                  <a:pt x="470821" y="831254"/>
                </a:cubicBezTo>
                <a:cubicBezTo>
                  <a:pt x="492062" y="831063"/>
                  <a:pt x="508826" y="847351"/>
                  <a:pt x="509207" y="868496"/>
                </a:cubicBezTo>
                <a:cubicBezTo>
                  <a:pt x="509588" y="889737"/>
                  <a:pt x="493300" y="906692"/>
                  <a:pt x="472250" y="907168"/>
                </a:cubicBezTo>
                <a:cubicBezTo>
                  <a:pt x="449866" y="907739"/>
                  <a:pt x="433483" y="891071"/>
                  <a:pt x="433292" y="867639"/>
                </a:cubicBezTo>
                <a:close/>
                <a:moveTo>
                  <a:pt x="76105" y="838969"/>
                </a:moveTo>
                <a:cubicBezTo>
                  <a:pt x="54959" y="838969"/>
                  <a:pt x="38386" y="822491"/>
                  <a:pt x="38195" y="801345"/>
                </a:cubicBezTo>
                <a:cubicBezTo>
                  <a:pt x="38005" y="779628"/>
                  <a:pt x="55150" y="762674"/>
                  <a:pt x="76867" y="763055"/>
                </a:cubicBezTo>
                <a:cubicBezTo>
                  <a:pt x="98012" y="763436"/>
                  <a:pt x="114300" y="780200"/>
                  <a:pt x="114110" y="801441"/>
                </a:cubicBezTo>
                <a:cubicBezTo>
                  <a:pt x="113919" y="822586"/>
                  <a:pt x="97250" y="838969"/>
                  <a:pt x="76105" y="838969"/>
                </a:cubicBezTo>
                <a:close/>
                <a:moveTo>
                  <a:pt x="1102424" y="1433805"/>
                </a:moveTo>
                <a:cubicBezTo>
                  <a:pt x="1123569" y="1433901"/>
                  <a:pt x="1140143" y="1450379"/>
                  <a:pt x="1140238" y="1471620"/>
                </a:cubicBezTo>
                <a:cubicBezTo>
                  <a:pt x="1140333" y="1493337"/>
                  <a:pt x="1123188" y="1510196"/>
                  <a:pt x="1101376" y="1509720"/>
                </a:cubicBezTo>
                <a:cubicBezTo>
                  <a:pt x="1080326" y="1509243"/>
                  <a:pt x="1064038" y="1492384"/>
                  <a:pt x="1064324" y="1471239"/>
                </a:cubicBezTo>
                <a:cubicBezTo>
                  <a:pt x="1064514" y="1450188"/>
                  <a:pt x="1081183" y="1433710"/>
                  <a:pt x="1102424" y="1433805"/>
                </a:cubicBezTo>
                <a:close/>
                <a:moveTo>
                  <a:pt x="733901" y="990893"/>
                </a:moveTo>
                <a:cubicBezTo>
                  <a:pt x="734187" y="1011943"/>
                  <a:pt x="718090" y="1028897"/>
                  <a:pt x="697135" y="1029564"/>
                </a:cubicBezTo>
                <a:cubicBezTo>
                  <a:pt x="675608" y="1030231"/>
                  <a:pt x="658082" y="1013658"/>
                  <a:pt x="657701" y="992036"/>
                </a:cubicBezTo>
                <a:cubicBezTo>
                  <a:pt x="657416" y="970414"/>
                  <a:pt x="674370" y="953269"/>
                  <a:pt x="695897" y="953364"/>
                </a:cubicBezTo>
                <a:cubicBezTo>
                  <a:pt x="716852" y="953364"/>
                  <a:pt x="733520" y="969843"/>
                  <a:pt x="733901" y="990893"/>
                </a:cubicBezTo>
                <a:close/>
                <a:moveTo>
                  <a:pt x="878872" y="1099764"/>
                </a:moveTo>
                <a:cubicBezTo>
                  <a:pt x="878681" y="1121290"/>
                  <a:pt x="861346" y="1138149"/>
                  <a:pt x="839724" y="1137578"/>
                </a:cubicBezTo>
                <a:cubicBezTo>
                  <a:pt x="818769" y="1137006"/>
                  <a:pt x="802481" y="1120147"/>
                  <a:pt x="802672" y="1099192"/>
                </a:cubicBezTo>
                <a:cubicBezTo>
                  <a:pt x="802862" y="1077666"/>
                  <a:pt x="820198" y="1060902"/>
                  <a:pt x="841820" y="1061378"/>
                </a:cubicBezTo>
                <a:cubicBezTo>
                  <a:pt x="862679" y="1061854"/>
                  <a:pt x="878967" y="1078809"/>
                  <a:pt x="878872" y="1099764"/>
                </a:cubicBezTo>
                <a:close/>
                <a:moveTo>
                  <a:pt x="193834" y="814680"/>
                </a:moveTo>
                <a:cubicBezTo>
                  <a:pt x="194120" y="835730"/>
                  <a:pt x="177927" y="852685"/>
                  <a:pt x="156972" y="853352"/>
                </a:cubicBezTo>
                <a:cubicBezTo>
                  <a:pt x="135446" y="854019"/>
                  <a:pt x="117920" y="837350"/>
                  <a:pt x="117634" y="815823"/>
                </a:cubicBezTo>
                <a:cubicBezTo>
                  <a:pt x="117348" y="794202"/>
                  <a:pt x="134303" y="777056"/>
                  <a:pt x="155924" y="777152"/>
                </a:cubicBezTo>
                <a:cubicBezTo>
                  <a:pt x="176975" y="777247"/>
                  <a:pt x="193548" y="793725"/>
                  <a:pt x="193834" y="814680"/>
                </a:cubicBezTo>
                <a:close/>
                <a:moveTo>
                  <a:pt x="588550" y="884118"/>
                </a:moveTo>
                <a:cubicBezTo>
                  <a:pt x="588264" y="905358"/>
                  <a:pt x="571595" y="921455"/>
                  <a:pt x="550259" y="921170"/>
                </a:cubicBezTo>
                <a:cubicBezTo>
                  <a:pt x="529019" y="920884"/>
                  <a:pt x="512921" y="904215"/>
                  <a:pt x="513207" y="882879"/>
                </a:cubicBezTo>
                <a:cubicBezTo>
                  <a:pt x="513493" y="861638"/>
                  <a:pt x="530162" y="845541"/>
                  <a:pt x="551498" y="845827"/>
                </a:cubicBezTo>
                <a:cubicBezTo>
                  <a:pt x="572643" y="846018"/>
                  <a:pt x="588836" y="862781"/>
                  <a:pt x="588550" y="884118"/>
                </a:cubicBezTo>
                <a:close/>
                <a:moveTo>
                  <a:pt x="775716" y="1043185"/>
                </a:moveTo>
                <a:cubicBezTo>
                  <a:pt x="754285" y="1043280"/>
                  <a:pt x="737902" y="1026993"/>
                  <a:pt x="737902" y="1005656"/>
                </a:cubicBezTo>
                <a:cubicBezTo>
                  <a:pt x="737902" y="984321"/>
                  <a:pt x="754380" y="968033"/>
                  <a:pt x="775811" y="968223"/>
                </a:cubicBezTo>
                <a:cubicBezTo>
                  <a:pt x="796576" y="968414"/>
                  <a:pt x="812578" y="984321"/>
                  <a:pt x="812864" y="1004990"/>
                </a:cubicBezTo>
                <a:cubicBezTo>
                  <a:pt x="813149" y="1026421"/>
                  <a:pt x="796957" y="1042995"/>
                  <a:pt x="775716" y="1043185"/>
                </a:cubicBezTo>
                <a:close/>
                <a:moveTo>
                  <a:pt x="34195" y="786201"/>
                </a:moveTo>
                <a:cubicBezTo>
                  <a:pt x="34481" y="806489"/>
                  <a:pt x="19812" y="822396"/>
                  <a:pt x="95" y="824110"/>
                </a:cubicBezTo>
                <a:lnTo>
                  <a:pt x="95" y="749625"/>
                </a:lnTo>
                <a:cubicBezTo>
                  <a:pt x="19336" y="751339"/>
                  <a:pt x="33909" y="766388"/>
                  <a:pt x="34195" y="786201"/>
                </a:cubicBezTo>
                <a:close/>
                <a:moveTo>
                  <a:pt x="909447" y="1150627"/>
                </a:moveTo>
                <a:cubicBezTo>
                  <a:pt x="894207" y="1143007"/>
                  <a:pt x="882968" y="1132530"/>
                  <a:pt x="882968" y="1113956"/>
                </a:cubicBezTo>
                <a:cubicBezTo>
                  <a:pt x="882872" y="1093191"/>
                  <a:pt x="898589" y="1076904"/>
                  <a:pt x="919163" y="1076332"/>
                </a:cubicBezTo>
                <a:cubicBezTo>
                  <a:pt x="939927" y="1075856"/>
                  <a:pt x="956691" y="1091191"/>
                  <a:pt x="957548" y="1111670"/>
                </a:cubicBezTo>
                <a:cubicBezTo>
                  <a:pt x="958406" y="1132625"/>
                  <a:pt x="943832" y="1149389"/>
                  <a:pt x="923163" y="1150818"/>
                </a:cubicBezTo>
                <a:cubicBezTo>
                  <a:pt x="918496" y="1151103"/>
                  <a:pt x="913829" y="1150532"/>
                  <a:pt x="909161" y="1150341"/>
                </a:cubicBezTo>
                <a:cubicBezTo>
                  <a:pt x="909066" y="1150341"/>
                  <a:pt x="909447" y="1150627"/>
                  <a:pt x="909447" y="1150627"/>
                </a:cubicBezTo>
                <a:close/>
                <a:moveTo>
                  <a:pt x="985838" y="1241972"/>
                </a:moveTo>
                <a:cubicBezTo>
                  <a:pt x="964502" y="1242067"/>
                  <a:pt x="948214" y="1225779"/>
                  <a:pt x="948309" y="1204443"/>
                </a:cubicBezTo>
                <a:cubicBezTo>
                  <a:pt x="948404" y="1183203"/>
                  <a:pt x="964883" y="1167010"/>
                  <a:pt x="986219" y="1167201"/>
                </a:cubicBezTo>
                <a:cubicBezTo>
                  <a:pt x="1006888" y="1167391"/>
                  <a:pt x="1022890" y="1183393"/>
                  <a:pt x="1023080" y="1204062"/>
                </a:cubicBezTo>
                <a:cubicBezTo>
                  <a:pt x="1023271" y="1225398"/>
                  <a:pt x="1007078" y="1241877"/>
                  <a:pt x="985838" y="1241972"/>
                </a:cubicBezTo>
                <a:close/>
                <a:moveTo>
                  <a:pt x="1076611" y="1381418"/>
                </a:moveTo>
                <a:cubicBezTo>
                  <a:pt x="1084231" y="1366178"/>
                  <a:pt x="1094708" y="1354938"/>
                  <a:pt x="1113282" y="1354938"/>
                </a:cubicBezTo>
                <a:cubicBezTo>
                  <a:pt x="1134047" y="1354843"/>
                  <a:pt x="1150334" y="1370559"/>
                  <a:pt x="1150906" y="1391133"/>
                </a:cubicBezTo>
                <a:cubicBezTo>
                  <a:pt x="1151382" y="1411898"/>
                  <a:pt x="1136047" y="1428662"/>
                  <a:pt x="1115568" y="1429519"/>
                </a:cubicBezTo>
                <a:cubicBezTo>
                  <a:pt x="1094613" y="1430376"/>
                  <a:pt x="1077849" y="1415803"/>
                  <a:pt x="1076420" y="1395134"/>
                </a:cubicBezTo>
                <a:cubicBezTo>
                  <a:pt x="1076135" y="1390467"/>
                  <a:pt x="1076706" y="1385799"/>
                  <a:pt x="1076897" y="1381132"/>
                </a:cubicBezTo>
                <a:cubicBezTo>
                  <a:pt x="1076897" y="1381037"/>
                  <a:pt x="1076611" y="1381418"/>
                  <a:pt x="1076611" y="1381418"/>
                </a:cubicBezTo>
                <a:close/>
                <a:moveTo>
                  <a:pt x="667702" y="897929"/>
                </a:moveTo>
                <a:cubicBezTo>
                  <a:pt x="667607" y="919265"/>
                  <a:pt x="650843" y="935362"/>
                  <a:pt x="629412" y="934981"/>
                </a:cubicBezTo>
                <a:cubicBezTo>
                  <a:pt x="608743" y="934600"/>
                  <a:pt x="592931" y="918217"/>
                  <a:pt x="593027" y="897453"/>
                </a:cubicBezTo>
                <a:cubicBezTo>
                  <a:pt x="593122" y="876212"/>
                  <a:pt x="609886" y="860019"/>
                  <a:pt x="631317" y="860400"/>
                </a:cubicBezTo>
                <a:cubicBezTo>
                  <a:pt x="651986" y="860781"/>
                  <a:pt x="667798" y="877069"/>
                  <a:pt x="667702" y="897929"/>
                </a:cubicBezTo>
                <a:close/>
                <a:moveTo>
                  <a:pt x="1051655" y="1261022"/>
                </a:moveTo>
                <a:cubicBezTo>
                  <a:pt x="1072801" y="1261308"/>
                  <a:pt x="1088803" y="1277976"/>
                  <a:pt x="1088422" y="1299312"/>
                </a:cubicBezTo>
                <a:cubicBezTo>
                  <a:pt x="1088041" y="1320458"/>
                  <a:pt x="1071182" y="1336269"/>
                  <a:pt x="1049750" y="1335698"/>
                </a:cubicBezTo>
                <a:cubicBezTo>
                  <a:pt x="1029176" y="1335126"/>
                  <a:pt x="1013555" y="1318839"/>
                  <a:pt x="1013651" y="1298074"/>
                </a:cubicBezTo>
                <a:cubicBezTo>
                  <a:pt x="1013746" y="1276929"/>
                  <a:pt x="1030319" y="1260831"/>
                  <a:pt x="1051655" y="1261022"/>
                </a:cubicBezTo>
                <a:close/>
                <a:moveTo>
                  <a:pt x="709327" y="948888"/>
                </a:moveTo>
                <a:cubicBezTo>
                  <a:pt x="688943" y="948506"/>
                  <a:pt x="672846" y="932028"/>
                  <a:pt x="673037" y="911550"/>
                </a:cubicBezTo>
                <a:cubicBezTo>
                  <a:pt x="673227" y="890595"/>
                  <a:pt x="690372" y="874212"/>
                  <a:pt x="711422" y="874878"/>
                </a:cubicBezTo>
                <a:cubicBezTo>
                  <a:pt x="731806" y="875545"/>
                  <a:pt x="747522" y="892404"/>
                  <a:pt x="747046" y="912978"/>
                </a:cubicBezTo>
                <a:cubicBezTo>
                  <a:pt x="746474" y="933267"/>
                  <a:pt x="729806" y="949269"/>
                  <a:pt x="709327" y="948888"/>
                </a:cubicBezTo>
                <a:close/>
                <a:moveTo>
                  <a:pt x="249365" y="786867"/>
                </a:moveTo>
                <a:cubicBezTo>
                  <a:pt x="228886" y="786772"/>
                  <a:pt x="212598" y="770484"/>
                  <a:pt x="212503" y="750101"/>
                </a:cubicBezTo>
                <a:cubicBezTo>
                  <a:pt x="212408" y="729051"/>
                  <a:pt x="229267" y="712477"/>
                  <a:pt x="250317" y="712858"/>
                </a:cubicBezTo>
                <a:cubicBezTo>
                  <a:pt x="270701" y="713239"/>
                  <a:pt x="286703" y="729908"/>
                  <a:pt x="286512" y="750387"/>
                </a:cubicBezTo>
                <a:cubicBezTo>
                  <a:pt x="286322" y="770770"/>
                  <a:pt x="269843" y="786963"/>
                  <a:pt x="249365" y="786867"/>
                </a:cubicBezTo>
                <a:close/>
                <a:moveTo>
                  <a:pt x="206883" y="735146"/>
                </a:moveTo>
                <a:cubicBezTo>
                  <a:pt x="207169" y="755625"/>
                  <a:pt x="190881" y="772294"/>
                  <a:pt x="170402" y="772580"/>
                </a:cubicBezTo>
                <a:cubicBezTo>
                  <a:pt x="149924" y="772866"/>
                  <a:pt x="133255" y="756578"/>
                  <a:pt x="132969" y="736099"/>
                </a:cubicBezTo>
                <a:cubicBezTo>
                  <a:pt x="132683" y="715620"/>
                  <a:pt x="148971" y="698952"/>
                  <a:pt x="169450" y="698666"/>
                </a:cubicBezTo>
                <a:cubicBezTo>
                  <a:pt x="190024" y="698475"/>
                  <a:pt x="206693" y="714763"/>
                  <a:pt x="206883" y="735146"/>
                </a:cubicBezTo>
                <a:close/>
                <a:moveTo>
                  <a:pt x="485585" y="755625"/>
                </a:moveTo>
                <a:cubicBezTo>
                  <a:pt x="505873" y="755721"/>
                  <a:pt x="522446" y="772389"/>
                  <a:pt x="522351" y="792678"/>
                </a:cubicBezTo>
                <a:cubicBezTo>
                  <a:pt x="522256" y="812966"/>
                  <a:pt x="505778" y="829349"/>
                  <a:pt x="485299" y="829444"/>
                </a:cubicBezTo>
                <a:cubicBezTo>
                  <a:pt x="465201" y="829539"/>
                  <a:pt x="448532" y="812680"/>
                  <a:pt x="448532" y="792392"/>
                </a:cubicBezTo>
                <a:cubicBezTo>
                  <a:pt x="448628" y="772104"/>
                  <a:pt x="465296" y="755530"/>
                  <a:pt x="485585" y="755625"/>
                </a:cubicBezTo>
                <a:close/>
                <a:moveTo>
                  <a:pt x="403955" y="815442"/>
                </a:moveTo>
                <a:cubicBezTo>
                  <a:pt x="385382" y="815538"/>
                  <a:pt x="368903" y="798107"/>
                  <a:pt x="368808" y="778390"/>
                </a:cubicBezTo>
                <a:cubicBezTo>
                  <a:pt x="368713" y="757911"/>
                  <a:pt x="385001" y="741433"/>
                  <a:pt x="405479" y="741243"/>
                </a:cubicBezTo>
                <a:cubicBezTo>
                  <a:pt x="425958" y="741052"/>
                  <a:pt x="442532" y="757149"/>
                  <a:pt x="442913" y="777628"/>
                </a:cubicBezTo>
                <a:cubicBezTo>
                  <a:pt x="443198" y="799250"/>
                  <a:pt x="426625" y="815347"/>
                  <a:pt x="403955" y="815442"/>
                </a:cubicBezTo>
                <a:close/>
                <a:moveTo>
                  <a:pt x="1179671" y="1523055"/>
                </a:moveTo>
                <a:cubicBezTo>
                  <a:pt x="1158621" y="1523436"/>
                  <a:pt x="1142048" y="1506957"/>
                  <a:pt x="1141952" y="1485621"/>
                </a:cubicBezTo>
                <a:cubicBezTo>
                  <a:pt x="1141857" y="1465523"/>
                  <a:pt x="1158526" y="1449045"/>
                  <a:pt x="1178909" y="1448950"/>
                </a:cubicBezTo>
                <a:cubicBezTo>
                  <a:pt x="1199388" y="1448950"/>
                  <a:pt x="1215771" y="1465143"/>
                  <a:pt x="1215962" y="1485621"/>
                </a:cubicBezTo>
                <a:cubicBezTo>
                  <a:pt x="1216152" y="1506100"/>
                  <a:pt x="1200055" y="1522673"/>
                  <a:pt x="1179671" y="1523055"/>
                </a:cubicBezTo>
                <a:close/>
                <a:moveTo>
                  <a:pt x="328898" y="801060"/>
                </a:moveTo>
                <a:cubicBezTo>
                  <a:pt x="308420" y="800964"/>
                  <a:pt x="292132" y="784677"/>
                  <a:pt x="292037" y="764198"/>
                </a:cubicBezTo>
                <a:cubicBezTo>
                  <a:pt x="291941" y="743147"/>
                  <a:pt x="308896" y="726574"/>
                  <a:pt x="329946" y="727050"/>
                </a:cubicBezTo>
                <a:cubicBezTo>
                  <a:pt x="350330" y="727527"/>
                  <a:pt x="366332" y="744100"/>
                  <a:pt x="366046" y="764579"/>
                </a:cubicBezTo>
                <a:cubicBezTo>
                  <a:pt x="365855" y="785058"/>
                  <a:pt x="349377" y="801155"/>
                  <a:pt x="328898" y="801060"/>
                </a:cubicBezTo>
                <a:close/>
                <a:moveTo>
                  <a:pt x="855059" y="1056901"/>
                </a:moveTo>
                <a:cubicBezTo>
                  <a:pt x="834581" y="1056996"/>
                  <a:pt x="818102" y="1040804"/>
                  <a:pt x="817912" y="1020420"/>
                </a:cubicBezTo>
                <a:cubicBezTo>
                  <a:pt x="817626" y="999370"/>
                  <a:pt x="834485" y="982606"/>
                  <a:pt x="855440" y="982892"/>
                </a:cubicBezTo>
                <a:cubicBezTo>
                  <a:pt x="875824" y="983178"/>
                  <a:pt x="892016" y="999656"/>
                  <a:pt x="891921" y="1020135"/>
                </a:cubicBezTo>
                <a:cubicBezTo>
                  <a:pt x="891826" y="1040518"/>
                  <a:pt x="875538" y="1056806"/>
                  <a:pt x="855059" y="1056901"/>
                </a:cubicBezTo>
                <a:close/>
                <a:moveTo>
                  <a:pt x="1164527" y="1312933"/>
                </a:moveTo>
                <a:cubicBezTo>
                  <a:pt x="1164336" y="1333126"/>
                  <a:pt x="1147191" y="1349795"/>
                  <a:pt x="1127093" y="1349414"/>
                </a:cubicBezTo>
                <a:cubicBezTo>
                  <a:pt x="1106900" y="1349033"/>
                  <a:pt x="1090422" y="1331793"/>
                  <a:pt x="1090994" y="1311695"/>
                </a:cubicBezTo>
                <a:cubicBezTo>
                  <a:pt x="1091565" y="1292073"/>
                  <a:pt x="1108139" y="1275976"/>
                  <a:pt x="1127665" y="1275881"/>
                </a:cubicBezTo>
                <a:cubicBezTo>
                  <a:pt x="1147858" y="1275786"/>
                  <a:pt x="1164717" y="1292740"/>
                  <a:pt x="1164527" y="1312933"/>
                </a:cubicBezTo>
                <a:close/>
                <a:moveTo>
                  <a:pt x="1033748" y="1129863"/>
                </a:moveTo>
                <a:cubicBezTo>
                  <a:pt x="1032510" y="1150055"/>
                  <a:pt x="1014698" y="1165867"/>
                  <a:pt x="994696" y="1164629"/>
                </a:cubicBezTo>
                <a:cubicBezTo>
                  <a:pt x="974693" y="1163391"/>
                  <a:pt x="958787" y="1145103"/>
                  <a:pt x="960406" y="1125195"/>
                </a:cubicBezTo>
                <a:cubicBezTo>
                  <a:pt x="961930" y="1105574"/>
                  <a:pt x="979265" y="1090239"/>
                  <a:pt x="998696" y="1091191"/>
                </a:cubicBezTo>
                <a:cubicBezTo>
                  <a:pt x="1018889" y="1092144"/>
                  <a:pt x="1034987" y="1109955"/>
                  <a:pt x="1033748" y="1129863"/>
                </a:cubicBezTo>
                <a:close/>
                <a:moveTo>
                  <a:pt x="91535" y="684569"/>
                </a:moveTo>
                <a:cubicBezTo>
                  <a:pt x="111823" y="685236"/>
                  <a:pt x="128111" y="702666"/>
                  <a:pt x="127254" y="722859"/>
                </a:cubicBezTo>
                <a:cubicBezTo>
                  <a:pt x="126397" y="743147"/>
                  <a:pt x="108776" y="759245"/>
                  <a:pt x="88583" y="758197"/>
                </a:cubicBezTo>
                <a:cubicBezTo>
                  <a:pt x="68866" y="757149"/>
                  <a:pt x="53150" y="740290"/>
                  <a:pt x="53626" y="720573"/>
                </a:cubicBezTo>
                <a:cubicBezTo>
                  <a:pt x="54007" y="700380"/>
                  <a:pt x="71247" y="683997"/>
                  <a:pt x="91535" y="684569"/>
                </a:cubicBezTo>
                <a:close/>
                <a:moveTo>
                  <a:pt x="1099280" y="1218921"/>
                </a:moveTo>
                <a:cubicBezTo>
                  <a:pt x="1099185" y="1239210"/>
                  <a:pt x="1082231" y="1255878"/>
                  <a:pt x="1061942" y="1255593"/>
                </a:cubicBezTo>
                <a:cubicBezTo>
                  <a:pt x="1041654" y="1255307"/>
                  <a:pt x="1025176" y="1238257"/>
                  <a:pt x="1025557" y="1217969"/>
                </a:cubicBezTo>
                <a:cubicBezTo>
                  <a:pt x="1026033" y="1198252"/>
                  <a:pt x="1042416" y="1182060"/>
                  <a:pt x="1062133" y="1181964"/>
                </a:cubicBezTo>
                <a:cubicBezTo>
                  <a:pt x="1082516" y="1181869"/>
                  <a:pt x="1099280" y="1198633"/>
                  <a:pt x="1099280" y="1218921"/>
                </a:cubicBezTo>
                <a:close/>
                <a:moveTo>
                  <a:pt x="971074" y="1034803"/>
                </a:moveTo>
                <a:cubicBezTo>
                  <a:pt x="970598" y="1054329"/>
                  <a:pt x="953643" y="1070903"/>
                  <a:pt x="934212" y="1070617"/>
                </a:cubicBezTo>
                <a:cubicBezTo>
                  <a:pt x="914210" y="1070427"/>
                  <a:pt x="897160" y="1052520"/>
                  <a:pt x="898017" y="1032708"/>
                </a:cubicBezTo>
                <a:cubicBezTo>
                  <a:pt x="898874" y="1013086"/>
                  <a:pt x="916210" y="996894"/>
                  <a:pt x="935546" y="997560"/>
                </a:cubicBezTo>
                <a:cubicBezTo>
                  <a:pt x="955072" y="998227"/>
                  <a:pt x="971455" y="1015372"/>
                  <a:pt x="971074" y="1034803"/>
                </a:cubicBezTo>
                <a:close/>
                <a:moveTo>
                  <a:pt x="47434" y="707524"/>
                </a:moveTo>
                <a:cubicBezTo>
                  <a:pt x="47244" y="727622"/>
                  <a:pt x="29813" y="744576"/>
                  <a:pt x="9716" y="743910"/>
                </a:cubicBezTo>
                <a:cubicBezTo>
                  <a:pt x="6382" y="743814"/>
                  <a:pt x="3143" y="743052"/>
                  <a:pt x="0" y="742100"/>
                </a:cubicBezTo>
                <a:lnTo>
                  <a:pt x="0" y="672377"/>
                </a:lnTo>
                <a:cubicBezTo>
                  <a:pt x="3715" y="671138"/>
                  <a:pt x="7620" y="670377"/>
                  <a:pt x="11716" y="670567"/>
                </a:cubicBezTo>
                <a:cubicBezTo>
                  <a:pt x="31433" y="671138"/>
                  <a:pt x="47625" y="687998"/>
                  <a:pt x="47434" y="707524"/>
                </a:cubicBezTo>
                <a:close/>
                <a:moveTo>
                  <a:pt x="1210437" y="1590587"/>
                </a:moveTo>
                <a:cubicBezTo>
                  <a:pt x="1208723" y="1586396"/>
                  <a:pt x="1207675" y="1581824"/>
                  <a:pt x="1207675" y="1577061"/>
                </a:cubicBezTo>
                <a:cubicBezTo>
                  <a:pt x="1207675" y="1556964"/>
                  <a:pt x="1225010" y="1539914"/>
                  <a:pt x="1245013" y="1540390"/>
                </a:cubicBezTo>
                <a:cubicBezTo>
                  <a:pt x="1264634" y="1540771"/>
                  <a:pt x="1281017" y="1557440"/>
                  <a:pt x="1281017" y="1577061"/>
                </a:cubicBezTo>
                <a:cubicBezTo>
                  <a:pt x="1281017" y="1581824"/>
                  <a:pt x="1279970" y="1586396"/>
                  <a:pt x="1278255" y="1590682"/>
                </a:cubicBezTo>
                <a:lnTo>
                  <a:pt x="1210437" y="1590682"/>
                </a:lnTo>
                <a:close/>
                <a:moveTo>
                  <a:pt x="1229678" y="1406183"/>
                </a:moveTo>
                <a:cubicBezTo>
                  <a:pt x="1229868" y="1425614"/>
                  <a:pt x="1213295" y="1442568"/>
                  <a:pt x="1193768" y="1442949"/>
                </a:cubicBezTo>
                <a:cubicBezTo>
                  <a:pt x="1173861" y="1443330"/>
                  <a:pt x="1156335" y="1425900"/>
                  <a:pt x="1156716" y="1405992"/>
                </a:cubicBezTo>
                <a:cubicBezTo>
                  <a:pt x="1157002" y="1386466"/>
                  <a:pt x="1173956" y="1369893"/>
                  <a:pt x="1193387" y="1369988"/>
                </a:cubicBezTo>
                <a:cubicBezTo>
                  <a:pt x="1212818" y="1369988"/>
                  <a:pt x="1229487" y="1386656"/>
                  <a:pt x="1229678" y="1406183"/>
                </a:cubicBezTo>
                <a:close/>
                <a:moveTo>
                  <a:pt x="644557" y="854495"/>
                </a:moveTo>
                <a:cubicBezTo>
                  <a:pt x="625221" y="854495"/>
                  <a:pt x="608362" y="837826"/>
                  <a:pt x="608171" y="818395"/>
                </a:cubicBezTo>
                <a:cubicBezTo>
                  <a:pt x="607981" y="798488"/>
                  <a:pt x="625507" y="781152"/>
                  <a:pt x="645319" y="781629"/>
                </a:cubicBezTo>
                <a:cubicBezTo>
                  <a:pt x="664750" y="782105"/>
                  <a:pt x="681228" y="799059"/>
                  <a:pt x="681038" y="818395"/>
                </a:cubicBezTo>
                <a:cubicBezTo>
                  <a:pt x="680752" y="837921"/>
                  <a:pt x="663988" y="854495"/>
                  <a:pt x="644557" y="854495"/>
                </a:cubicBezTo>
                <a:close/>
                <a:moveTo>
                  <a:pt x="826199" y="927552"/>
                </a:moveTo>
                <a:cubicBezTo>
                  <a:pt x="825246" y="947745"/>
                  <a:pt x="807244" y="964032"/>
                  <a:pt x="787337" y="962699"/>
                </a:cubicBezTo>
                <a:cubicBezTo>
                  <a:pt x="767620" y="961365"/>
                  <a:pt x="751999" y="944030"/>
                  <a:pt x="752856" y="924599"/>
                </a:cubicBezTo>
                <a:cubicBezTo>
                  <a:pt x="753809" y="904406"/>
                  <a:pt x="771811" y="888118"/>
                  <a:pt x="791718" y="889452"/>
                </a:cubicBezTo>
                <a:cubicBezTo>
                  <a:pt x="811435" y="890785"/>
                  <a:pt x="827151" y="908121"/>
                  <a:pt x="826199" y="927552"/>
                </a:cubicBezTo>
                <a:close/>
                <a:moveTo>
                  <a:pt x="563023" y="840493"/>
                </a:moveTo>
                <a:cubicBezTo>
                  <a:pt x="542830" y="839255"/>
                  <a:pt x="526733" y="821062"/>
                  <a:pt x="528447" y="801155"/>
                </a:cubicBezTo>
                <a:cubicBezTo>
                  <a:pt x="530066" y="781438"/>
                  <a:pt x="547592" y="766008"/>
                  <a:pt x="567023" y="767246"/>
                </a:cubicBezTo>
                <a:cubicBezTo>
                  <a:pt x="587216" y="768484"/>
                  <a:pt x="603314" y="786677"/>
                  <a:pt x="601599" y="806584"/>
                </a:cubicBezTo>
                <a:cubicBezTo>
                  <a:pt x="599980" y="826301"/>
                  <a:pt x="582454" y="841731"/>
                  <a:pt x="563023" y="840493"/>
                </a:cubicBezTo>
                <a:close/>
                <a:moveTo>
                  <a:pt x="1258157" y="1536294"/>
                </a:moveTo>
                <a:cubicBezTo>
                  <a:pt x="1238536" y="1536009"/>
                  <a:pt x="1222057" y="1518959"/>
                  <a:pt x="1222534" y="1499528"/>
                </a:cubicBezTo>
                <a:cubicBezTo>
                  <a:pt x="1223105" y="1479906"/>
                  <a:pt x="1240346" y="1463523"/>
                  <a:pt x="1259681" y="1464285"/>
                </a:cubicBezTo>
                <a:cubicBezTo>
                  <a:pt x="1278827" y="1465047"/>
                  <a:pt x="1294638" y="1481335"/>
                  <a:pt x="1294638" y="1500385"/>
                </a:cubicBezTo>
                <a:cubicBezTo>
                  <a:pt x="1294543" y="1519816"/>
                  <a:pt x="1277588" y="1536485"/>
                  <a:pt x="1258157" y="1536294"/>
                </a:cubicBezTo>
                <a:close/>
                <a:moveTo>
                  <a:pt x="905161" y="939839"/>
                </a:moveTo>
                <a:cubicBezTo>
                  <a:pt x="905447" y="959365"/>
                  <a:pt x="888778" y="976224"/>
                  <a:pt x="869252" y="976320"/>
                </a:cubicBezTo>
                <a:cubicBezTo>
                  <a:pt x="849725" y="976415"/>
                  <a:pt x="832961" y="959555"/>
                  <a:pt x="833152" y="940029"/>
                </a:cubicBezTo>
                <a:cubicBezTo>
                  <a:pt x="833342" y="920979"/>
                  <a:pt x="849249" y="904787"/>
                  <a:pt x="868394" y="904311"/>
                </a:cubicBezTo>
                <a:cubicBezTo>
                  <a:pt x="887825" y="903739"/>
                  <a:pt x="904875" y="920217"/>
                  <a:pt x="905161" y="939839"/>
                </a:cubicBezTo>
                <a:close/>
                <a:moveTo>
                  <a:pt x="299466" y="669614"/>
                </a:moveTo>
                <a:cubicBezTo>
                  <a:pt x="299847" y="689331"/>
                  <a:pt x="283464" y="706000"/>
                  <a:pt x="263747" y="706000"/>
                </a:cubicBezTo>
                <a:cubicBezTo>
                  <a:pt x="244507" y="706000"/>
                  <a:pt x="228505" y="690284"/>
                  <a:pt x="228124" y="670948"/>
                </a:cubicBezTo>
                <a:cubicBezTo>
                  <a:pt x="227743" y="651231"/>
                  <a:pt x="244126" y="634563"/>
                  <a:pt x="263843" y="634563"/>
                </a:cubicBezTo>
                <a:cubicBezTo>
                  <a:pt x="282988" y="634658"/>
                  <a:pt x="299085" y="650374"/>
                  <a:pt x="299466" y="669614"/>
                </a:cubicBezTo>
                <a:close/>
                <a:moveTo>
                  <a:pt x="1177576" y="1235114"/>
                </a:moveTo>
                <a:cubicBezTo>
                  <a:pt x="1176242" y="1255116"/>
                  <a:pt x="1158812" y="1270261"/>
                  <a:pt x="1139190" y="1268547"/>
                </a:cubicBezTo>
                <a:cubicBezTo>
                  <a:pt x="1119759" y="1266832"/>
                  <a:pt x="1105186" y="1250068"/>
                  <a:pt x="1106424" y="1230923"/>
                </a:cubicBezTo>
                <a:cubicBezTo>
                  <a:pt x="1107758" y="1210920"/>
                  <a:pt x="1125188" y="1195776"/>
                  <a:pt x="1144810" y="1197490"/>
                </a:cubicBezTo>
                <a:cubicBezTo>
                  <a:pt x="1164241" y="1199300"/>
                  <a:pt x="1178814" y="1215969"/>
                  <a:pt x="1177576" y="1235114"/>
                </a:cubicBezTo>
                <a:close/>
                <a:moveTo>
                  <a:pt x="724948" y="868020"/>
                </a:moveTo>
                <a:cubicBezTo>
                  <a:pt x="705231" y="868496"/>
                  <a:pt x="688562" y="852113"/>
                  <a:pt x="688562" y="832302"/>
                </a:cubicBezTo>
                <a:cubicBezTo>
                  <a:pt x="688562" y="813061"/>
                  <a:pt x="704279" y="797059"/>
                  <a:pt x="723519" y="796583"/>
                </a:cubicBezTo>
                <a:cubicBezTo>
                  <a:pt x="743236" y="796106"/>
                  <a:pt x="759904" y="812489"/>
                  <a:pt x="759904" y="832302"/>
                </a:cubicBezTo>
                <a:cubicBezTo>
                  <a:pt x="759904" y="851542"/>
                  <a:pt x="744188" y="867544"/>
                  <a:pt x="724948" y="868020"/>
                </a:cubicBezTo>
                <a:close/>
                <a:moveTo>
                  <a:pt x="1112234" y="1141293"/>
                </a:moveTo>
                <a:cubicBezTo>
                  <a:pt x="1110996" y="1161295"/>
                  <a:pt x="1093661" y="1176440"/>
                  <a:pt x="1073944" y="1174821"/>
                </a:cubicBezTo>
                <a:cubicBezTo>
                  <a:pt x="1054513" y="1173201"/>
                  <a:pt x="1039844" y="1156437"/>
                  <a:pt x="1041083" y="1137292"/>
                </a:cubicBezTo>
                <a:cubicBezTo>
                  <a:pt x="1042321" y="1117289"/>
                  <a:pt x="1059656" y="1102145"/>
                  <a:pt x="1079373" y="1103764"/>
                </a:cubicBezTo>
                <a:cubicBezTo>
                  <a:pt x="1098804" y="1105383"/>
                  <a:pt x="1113473" y="1122147"/>
                  <a:pt x="1112234" y="1141293"/>
                </a:cubicBezTo>
                <a:close/>
                <a:moveTo>
                  <a:pt x="219647" y="656279"/>
                </a:moveTo>
                <a:cubicBezTo>
                  <a:pt x="219551" y="675806"/>
                  <a:pt x="203835" y="691427"/>
                  <a:pt x="184309" y="691522"/>
                </a:cubicBezTo>
                <a:cubicBezTo>
                  <a:pt x="164306" y="691617"/>
                  <a:pt x="148114" y="675139"/>
                  <a:pt x="148685" y="655137"/>
                </a:cubicBezTo>
                <a:cubicBezTo>
                  <a:pt x="149162" y="635610"/>
                  <a:pt x="165259" y="620275"/>
                  <a:pt x="184690" y="620561"/>
                </a:cubicBezTo>
                <a:cubicBezTo>
                  <a:pt x="204216" y="620942"/>
                  <a:pt x="219742" y="636753"/>
                  <a:pt x="219647" y="656279"/>
                </a:cubicBezTo>
                <a:close/>
                <a:moveTo>
                  <a:pt x="376047" y="686569"/>
                </a:moveTo>
                <a:cubicBezTo>
                  <a:pt x="374714" y="706571"/>
                  <a:pt x="357283" y="721716"/>
                  <a:pt x="337661" y="720002"/>
                </a:cubicBezTo>
                <a:cubicBezTo>
                  <a:pt x="318230" y="718287"/>
                  <a:pt x="303657" y="701523"/>
                  <a:pt x="304895" y="682378"/>
                </a:cubicBezTo>
                <a:cubicBezTo>
                  <a:pt x="306229" y="662376"/>
                  <a:pt x="323660" y="647231"/>
                  <a:pt x="343281" y="648945"/>
                </a:cubicBezTo>
                <a:cubicBezTo>
                  <a:pt x="362807" y="650755"/>
                  <a:pt x="377381" y="667424"/>
                  <a:pt x="376047" y="686569"/>
                </a:cubicBezTo>
                <a:close/>
                <a:moveTo>
                  <a:pt x="1011079" y="1083762"/>
                </a:moveTo>
                <a:cubicBezTo>
                  <a:pt x="991552" y="1083666"/>
                  <a:pt x="975932" y="1067950"/>
                  <a:pt x="975836" y="1048424"/>
                </a:cubicBezTo>
                <a:cubicBezTo>
                  <a:pt x="975741" y="1028421"/>
                  <a:pt x="992219" y="1012229"/>
                  <a:pt x="1012222" y="1012800"/>
                </a:cubicBezTo>
                <a:cubicBezTo>
                  <a:pt x="1031748" y="1013277"/>
                  <a:pt x="1047083" y="1029374"/>
                  <a:pt x="1046798" y="1048805"/>
                </a:cubicBezTo>
                <a:cubicBezTo>
                  <a:pt x="1046417" y="1068331"/>
                  <a:pt x="1030510" y="1083857"/>
                  <a:pt x="1011079" y="1083762"/>
                </a:cubicBezTo>
                <a:close/>
                <a:moveTo>
                  <a:pt x="418052" y="734289"/>
                </a:moveTo>
                <a:cubicBezTo>
                  <a:pt x="398050" y="732956"/>
                  <a:pt x="382905" y="715620"/>
                  <a:pt x="384620" y="695999"/>
                </a:cubicBezTo>
                <a:cubicBezTo>
                  <a:pt x="386334" y="676568"/>
                  <a:pt x="403003" y="661899"/>
                  <a:pt x="422148" y="663138"/>
                </a:cubicBezTo>
                <a:cubicBezTo>
                  <a:pt x="442151" y="664471"/>
                  <a:pt x="457295" y="681806"/>
                  <a:pt x="455581" y="701428"/>
                </a:cubicBezTo>
                <a:cubicBezTo>
                  <a:pt x="453962" y="720859"/>
                  <a:pt x="437198" y="735528"/>
                  <a:pt x="418052" y="734289"/>
                </a:cubicBezTo>
                <a:close/>
                <a:moveTo>
                  <a:pt x="980694" y="954031"/>
                </a:moveTo>
                <a:cubicBezTo>
                  <a:pt x="980980" y="974034"/>
                  <a:pt x="965930" y="989273"/>
                  <a:pt x="946023" y="989369"/>
                </a:cubicBezTo>
                <a:cubicBezTo>
                  <a:pt x="926116" y="989464"/>
                  <a:pt x="910971" y="974319"/>
                  <a:pt x="911066" y="954317"/>
                </a:cubicBezTo>
                <a:cubicBezTo>
                  <a:pt x="911162" y="934981"/>
                  <a:pt x="925735" y="920122"/>
                  <a:pt x="944975" y="919741"/>
                </a:cubicBezTo>
                <a:cubicBezTo>
                  <a:pt x="964978" y="919265"/>
                  <a:pt x="980408" y="934124"/>
                  <a:pt x="980694" y="954031"/>
                </a:cubicBezTo>
                <a:close/>
                <a:moveTo>
                  <a:pt x="1289018" y="1590587"/>
                </a:moveTo>
                <a:cubicBezTo>
                  <a:pt x="1289018" y="1590492"/>
                  <a:pt x="1288923" y="1590492"/>
                  <a:pt x="1289018" y="1590587"/>
                </a:cubicBezTo>
                <a:cubicBezTo>
                  <a:pt x="1289304" y="1570775"/>
                  <a:pt x="1304735" y="1556011"/>
                  <a:pt x="1324642" y="1556297"/>
                </a:cubicBezTo>
                <a:cubicBezTo>
                  <a:pt x="1343978" y="1556583"/>
                  <a:pt x="1358456" y="1571346"/>
                  <a:pt x="1358837" y="1590587"/>
                </a:cubicBezTo>
                <a:lnTo>
                  <a:pt x="1289018" y="1590587"/>
                </a:lnTo>
                <a:close/>
                <a:moveTo>
                  <a:pt x="1271588" y="1455427"/>
                </a:moveTo>
                <a:cubicBezTo>
                  <a:pt x="1251871" y="1454855"/>
                  <a:pt x="1237298" y="1439139"/>
                  <a:pt x="1237964" y="1419042"/>
                </a:cubicBezTo>
                <a:cubicBezTo>
                  <a:pt x="1238726" y="1399325"/>
                  <a:pt x="1254538" y="1384942"/>
                  <a:pt x="1274636" y="1385799"/>
                </a:cubicBezTo>
                <a:cubicBezTo>
                  <a:pt x="1293781" y="1386656"/>
                  <a:pt x="1307878" y="1401897"/>
                  <a:pt x="1307497" y="1421423"/>
                </a:cubicBezTo>
                <a:cubicBezTo>
                  <a:pt x="1307116" y="1441235"/>
                  <a:pt x="1291590" y="1455998"/>
                  <a:pt x="1271588" y="1455427"/>
                </a:cubicBezTo>
                <a:close/>
                <a:moveTo>
                  <a:pt x="1242632" y="1326268"/>
                </a:moveTo>
                <a:cubicBezTo>
                  <a:pt x="1242917" y="1345889"/>
                  <a:pt x="1227773" y="1361606"/>
                  <a:pt x="1208246" y="1362082"/>
                </a:cubicBezTo>
                <a:cubicBezTo>
                  <a:pt x="1188053" y="1362558"/>
                  <a:pt x="1172051" y="1346747"/>
                  <a:pt x="1172147" y="1326649"/>
                </a:cubicBezTo>
                <a:cubicBezTo>
                  <a:pt x="1172242" y="1307028"/>
                  <a:pt x="1187577" y="1291692"/>
                  <a:pt x="1207199" y="1291597"/>
                </a:cubicBezTo>
                <a:cubicBezTo>
                  <a:pt x="1226820" y="1291502"/>
                  <a:pt x="1242346" y="1306742"/>
                  <a:pt x="1242632" y="1326268"/>
                </a:cubicBezTo>
                <a:close/>
                <a:moveTo>
                  <a:pt x="139637" y="642563"/>
                </a:moveTo>
                <a:cubicBezTo>
                  <a:pt x="139351" y="662280"/>
                  <a:pt x="123730" y="677330"/>
                  <a:pt x="103918" y="677044"/>
                </a:cubicBezTo>
                <a:cubicBezTo>
                  <a:pt x="84201" y="676758"/>
                  <a:pt x="69152" y="661137"/>
                  <a:pt x="69437" y="641325"/>
                </a:cubicBezTo>
                <a:cubicBezTo>
                  <a:pt x="69723" y="621609"/>
                  <a:pt x="85344" y="606559"/>
                  <a:pt x="105156" y="606845"/>
                </a:cubicBezTo>
                <a:cubicBezTo>
                  <a:pt x="124968" y="607130"/>
                  <a:pt x="140018" y="622752"/>
                  <a:pt x="139637" y="642563"/>
                </a:cubicBezTo>
                <a:close/>
                <a:moveTo>
                  <a:pt x="500063" y="748196"/>
                </a:moveTo>
                <a:cubicBezTo>
                  <a:pt x="480441" y="748481"/>
                  <a:pt x="464820" y="733337"/>
                  <a:pt x="464344" y="713715"/>
                </a:cubicBezTo>
                <a:cubicBezTo>
                  <a:pt x="463868" y="693522"/>
                  <a:pt x="479774" y="677520"/>
                  <a:pt x="499872" y="677616"/>
                </a:cubicBezTo>
                <a:cubicBezTo>
                  <a:pt x="519494" y="677806"/>
                  <a:pt x="534829" y="693141"/>
                  <a:pt x="534829" y="712763"/>
                </a:cubicBezTo>
                <a:cubicBezTo>
                  <a:pt x="534924" y="732479"/>
                  <a:pt x="519684" y="747910"/>
                  <a:pt x="500063" y="748196"/>
                </a:cubicBezTo>
                <a:close/>
                <a:moveTo>
                  <a:pt x="544449" y="726574"/>
                </a:moveTo>
                <a:cubicBezTo>
                  <a:pt x="544735" y="706762"/>
                  <a:pt x="560165" y="691903"/>
                  <a:pt x="580168" y="692379"/>
                </a:cubicBezTo>
                <a:cubicBezTo>
                  <a:pt x="599980" y="692855"/>
                  <a:pt x="614648" y="708477"/>
                  <a:pt x="613982" y="728479"/>
                </a:cubicBezTo>
                <a:cubicBezTo>
                  <a:pt x="613410" y="747720"/>
                  <a:pt x="598361" y="762102"/>
                  <a:pt x="578930" y="762007"/>
                </a:cubicBezTo>
                <a:cubicBezTo>
                  <a:pt x="559118" y="761817"/>
                  <a:pt x="544163" y="746481"/>
                  <a:pt x="544449" y="726574"/>
                </a:cubicBezTo>
                <a:close/>
                <a:moveTo>
                  <a:pt x="838581" y="846018"/>
                </a:moveTo>
                <a:cubicBezTo>
                  <a:pt x="838867" y="866020"/>
                  <a:pt x="823817" y="881260"/>
                  <a:pt x="803910" y="881355"/>
                </a:cubicBezTo>
                <a:cubicBezTo>
                  <a:pt x="784003" y="881451"/>
                  <a:pt x="768858" y="866306"/>
                  <a:pt x="768953" y="846303"/>
                </a:cubicBezTo>
                <a:cubicBezTo>
                  <a:pt x="769049" y="826968"/>
                  <a:pt x="783622" y="812109"/>
                  <a:pt x="802862" y="811728"/>
                </a:cubicBezTo>
                <a:cubicBezTo>
                  <a:pt x="822865" y="811346"/>
                  <a:pt x="838391" y="826110"/>
                  <a:pt x="838581" y="846018"/>
                </a:cubicBezTo>
                <a:close/>
                <a:moveTo>
                  <a:pt x="1155859" y="1119195"/>
                </a:moveTo>
                <a:cubicBezTo>
                  <a:pt x="1175004" y="1119004"/>
                  <a:pt x="1190149" y="1133768"/>
                  <a:pt x="1190530" y="1152818"/>
                </a:cubicBezTo>
                <a:cubicBezTo>
                  <a:pt x="1190816" y="1172535"/>
                  <a:pt x="1175576" y="1187965"/>
                  <a:pt x="1155859" y="1187775"/>
                </a:cubicBezTo>
                <a:cubicBezTo>
                  <a:pt x="1136809" y="1187584"/>
                  <a:pt x="1121950" y="1172535"/>
                  <a:pt x="1121950" y="1153389"/>
                </a:cubicBezTo>
                <a:cubicBezTo>
                  <a:pt x="1121950" y="1134339"/>
                  <a:pt x="1136809" y="1119290"/>
                  <a:pt x="1155859" y="1119195"/>
                </a:cubicBezTo>
                <a:close/>
                <a:moveTo>
                  <a:pt x="1125188" y="1062521"/>
                </a:moveTo>
                <a:cubicBezTo>
                  <a:pt x="1125188" y="1081666"/>
                  <a:pt x="1110329" y="1096620"/>
                  <a:pt x="1091184" y="1096811"/>
                </a:cubicBezTo>
                <a:cubicBezTo>
                  <a:pt x="1071467" y="1097001"/>
                  <a:pt x="1056227" y="1081476"/>
                  <a:pt x="1056513" y="1061759"/>
                </a:cubicBezTo>
                <a:cubicBezTo>
                  <a:pt x="1056894" y="1042709"/>
                  <a:pt x="1072039" y="1028040"/>
                  <a:pt x="1091184" y="1028231"/>
                </a:cubicBezTo>
                <a:cubicBezTo>
                  <a:pt x="1110329" y="1028421"/>
                  <a:pt x="1125188" y="1043376"/>
                  <a:pt x="1125188" y="1062521"/>
                </a:cubicBezTo>
                <a:close/>
                <a:moveTo>
                  <a:pt x="882968" y="894976"/>
                </a:moveTo>
                <a:cubicBezTo>
                  <a:pt x="864013" y="894786"/>
                  <a:pt x="849059" y="879736"/>
                  <a:pt x="849154" y="860686"/>
                </a:cubicBezTo>
                <a:cubicBezTo>
                  <a:pt x="849154" y="841160"/>
                  <a:pt x="864870" y="825920"/>
                  <a:pt x="884492" y="826491"/>
                </a:cubicBezTo>
                <a:cubicBezTo>
                  <a:pt x="903351" y="826968"/>
                  <a:pt x="918020" y="842493"/>
                  <a:pt x="917639" y="861448"/>
                </a:cubicBezTo>
                <a:cubicBezTo>
                  <a:pt x="917258" y="880403"/>
                  <a:pt x="902018" y="895167"/>
                  <a:pt x="882968" y="894976"/>
                </a:cubicBezTo>
                <a:close/>
                <a:moveTo>
                  <a:pt x="1372362" y="1514196"/>
                </a:moveTo>
                <a:cubicBezTo>
                  <a:pt x="1372457" y="1533246"/>
                  <a:pt x="1357598" y="1548391"/>
                  <a:pt x="1338644" y="1548581"/>
                </a:cubicBezTo>
                <a:cubicBezTo>
                  <a:pt x="1319022" y="1548867"/>
                  <a:pt x="1303592" y="1533437"/>
                  <a:pt x="1303877" y="1513815"/>
                </a:cubicBezTo>
                <a:cubicBezTo>
                  <a:pt x="1304163" y="1494861"/>
                  <a:pt x="1319308" y="1480002"/>
                  <a:pt x="1338263" y="1480097"/>
                </a:cubicBezTo>
                <a:cubicBezTo>
                  <a:pt x="1357313" y="1480287"/>
                  <a:pt x="1372267" y="1495242"/>
                  <a:pt x="1372362" y="1514196"/>
                </a:cubicBezTo>
                <a:close/>
                <a:moveTo>
                  <a:pt x="59722" y="627133"/>
                </a:moveTo>
                <a:cubicBezTo>
                  <a:pt x="59912" y="647040"/>
                  <a:pt x="44958" y="662280"/>
                  <a:pt x="25146" y="662280"/>
                </a:cubicBezTo>
                <a:cubicBezTo>
                  <a:pt x="15145" y="662280"/>
                  <a:pt x="6382" y="658470"/>
                  <a:pt x="95" y="652184"/>
                </a:cubicBezTo>
                <a:lnTo>
                  <a:pt x="95" y="603035"/>
                </a:lnTo>
                <a:cubicBezTo>
                  <a:pt x="6096" y="596844"/>
                  <a:pt x="14573" y="593129"/>
                  <a:pt x="24194" y="592938"/>
                </a:cubicBezTo>
                <a:cubicBezTo>
                  <a:pt x="44101" y="592557"/>
                  <a:pt x="59436" y="607416"/>
                  <a:pt x="59722" y="627133"/>
                </a:cubicBezTo>
                <a:close/>
                <a:moveTo>
                  <a:pt x="658844" y="704095"/>
                </a:moveTo>
                <a:cubicBezTo>
                  <a:pt x="678561" y="704095"/>
                  <a:pt x="693515" y="719430"/>
                  <a:pt x="693229" y="739242"/>
                </a:cubicBezTo>
                <a:cubicBezTo>
                  <a:pt x="692944" y="758292"/>
                  <a:pt x="677990" y="772961"/>
                  <a:pt x="658749" y="772866"/>
                </a:cubicBezTo>
                <a:cubicBezTo>
                  <a:pt x="639032" y="772866"/>
                  <a:pt x="624078" y="757530"/>
                  <a:pt x="624364" y="737718"/>
                </a:cubicBezTo>
                <a:cubicBezTo>
                  <a:pt x="624745" y="718668"/>
                  <a:pt x="639699" y="704095"/>
                  <a:pt x="658844" y="704095"/>
                </a:cubicBezTo>
                <a:close/>
                <a:moveTo>
                  <a:pt x="1221010" y="1213016"/>
                </a:moveTo>
                <a:cubicBezTo>
                  <a:pt x="1240060" y="1212730"/>
                  <a:pt x="1255395" y="1227398"/>
                  <a:pt x="1255776" y="1246353"/>
                </a:cubicBezTo>
                <a:cubicBezTo>
                  <a:pt x="1256252" y="1265975"/>
                  <a:pt x="1240917" y="1281596"/>
                  <a:pt x="1221391" y="1281501"/>
                </a:cubicBezTo>
                <a:cubicBezTo>
                  <a:pt x="1202436" y="1281405"/>
                  <a:pt x="1187387" y="1266451"/>
                  <a:pt x="1187291" y="1247496"/>
                </a:cubicBezTo>
                <a:cubicBezTo>
                  <a:pt x="1187196" y="1228446"/>
                  <a:pt x="1202055" y="1213302"/>
                  <a:pt x="1221010" y="1213016"/>
                </a:cubicBezTo>
                <a:close/>
                <a:moveTo>
                  <a:pt x="1287399" y="1375131"/>
                </a:moveTo>
                <a:cubicBezTo>
                  <a:pt x="1268540" y="1375322"/>
                  <a:pt x="1253109" y="1360272"/>
                  <a:pt x="1252919" y="1341413"/>
                </a:cubicBezTo>
                <a:cubicBezTo>
                  <a:pt x="1252728" y="1322553"/>
                  <a:pt x="1267873" y="1307123"/>
                  <a:pt x="1286637" y="1306932"/>
                </a:cubicBezTo>
                <a:cubicBezTo>
                  <a:pt x="1305497" y="1306742"/>
                  <a:pt x="1320927" y="1321791"/>
                  <a:pt x="1321118" y="1340651"/>
                </a:cubicBezTo>
                <a:cubicBezTo>
                  <a:pt x="1321308" y="1359510"/>
                  <a:pt x="1306163" y="1374941"/>
                  <a:pt x="1287399" y="1375131"/>
                </a:cubicBezTo>
                <a:close/>
                <a:moveTo>
                  <a:pt x="738473" y="718573"/>
                </a:moveTo>
                <a:cubicBezTo>
                  <a:pt x="757238" y="718668"/>
                  <a:pt x="772573" y="734004"/>
                  <a:pt x="772477" y="752768"/>
                </a:cubicBezTo>
                <a:cubicBezTo>
                  <a:pt x="772477" y="771532"/>
                  <a:pt x="757047" y="786867"/>
                  <a:pt x="738283" y="786772"/>
                </a:cubicBezTo>
                <a:cubicBezTo>
                  <a:pt x="719519" y="786677"/>
                  <a:pt x="704183" y="771342"/>
                  <a:pt x="704279" y="752577"/>
                </a:cubicBezTo>
                <a:cubicBezTo>
                  <a:pt x="704374" y="733813"/>
                  <a:pt x="719709" y="718573"/>
                  <a:pt x="738473" y="718573"/>
                </a:cubicBezTo>
                <a:close/>
                <a:moveTo>
                  <a:pt x="1025747" y="934600"/>
                </a:moveTo>
                <a:cubicBezTo>
                  <a:pt x="1044512" y="934695"/>
                  <a:pt x="1059752" y="950126"/>
                  <a:pt x="1059561" y="968985"/>
                </a:cubicBezTo>
                <a:cubicBezTo>
                  <a:pt x="1059466" y="987750"/>
                  <a:pt x="1044035" y="1002989"/>
                  <a:pt x="1025176" y="1002799"/>
                </a:cubicBezTo>
                <a:cubicBezTo>
                  <a:pt x="1006412" y="1002704"/>
                  <a:pt x="991172" y="987273"/>
                  <a:pt x="991362" y="968414"/>
                </a:cubicBezTo>
                <a:cubicBezTo>
                  <a:pt x="991457" y="949650"/>
                  <a:pt x="1006888" y="934505"/>
                  <a:pt x="1025747" y="934600"/>
                </a:cubicBezTo>
                <a:close/>
                <a:moveTo>
                  <a:pt x="164402" y="575888"/>
                </a:moveTo>
                <a:cubicBezTo>
                  <a:pt x="164783" y="557315"/>
                  <a:pt x="180785" y="541979"/>
                  <a:pt x="199358" y="542551"/>
                </a:cubicBezTo>
                <a:cubicBezTo>
                  <a:pt x="217932" y="543122"/>
                  <a:pt x="233077" y="559315"/>
                  <a:pt x="232315" y="577889"/>
                </a:cubicBezTo>
                <a:cubicBezTo>
                  <a:pt x="231553" y="595986"/>
                  <a:pt x="216122" y="610655"/>
                  <a:pt x="198120" y="610560"/>
                </a:cubicBezTo>
                <a:cubicBezTo>
                  <a:pt x="179451" y="610369"/>
                  <a:pt x="164020" y="594462"/>
                  <a:pt x="164402" y="575888"/>
                </a:cubicBezTo>
                <a:close/>
                <a:moveTo>
                  <a:pt x="119063" y="596081"/>
                </a:moveTo>
                <a:cubicBezTo>
                  <a:pt x="100584" y="596272"/>
                  <a:pt x="84677" y="580270"/>
                  <a:pt x="84963" y="561792"/>
                </a:cubicBezTo>
                <a:cubicBezTo>
                  <a:pt x="85249" y="543789"/>
                  <a:pt x="100584" y="528549"/>
                  <a:pt x="118491" y="528454"/>
                </a:cubicBezTo>
                <a:cubicBezTo>
                  <a:pt x="136970" y="528263"/>
                  <a:pt x="152876" y="544266"/>
                  <a:pt x="152591" y="562744"/>
                </a:cubicBezTo>
                <a:cubicBezTo>
                  <a:pt x="152400" y="580746"/>
                  <a:pt x="137065" y="595986"/>
                  <a:pt x="119063" y="596081"/>
                </a:cubicBezTo>
                <a:close/>
                <a:moveTo>
                  <a:pt x="513969" y="667138"/>
                </a:moveTo>
                <a:cubicBezTo>
                  <a:pt x="495490" y="667233"/>
                  <a:pt x="479679" y="651231"/>
                  <a:pt x="480060" y="632753"/>
                </a:cubicBezTo>
                <a:cubicBezTo>
                  <a:pt x="480441" y="614751"/>
                  <a:pt x="495776" y="599606"/>
                  <a:pt x="513779" y="599511"/>
                </a:cubicBezTo>
                <a:cubicBezTo>
                  <a:pt x="532257" y="599415"/>
                  <a:pt x="548069" y="615417"/>
                  <a:pt x="547688" y="633896"/>
                </a:cubicBezTo>
                <a:cubicBezTo>
                  <a:pt x="547307" y="651898"/>
                  <a:pt x="531971" y="667043"/>
                  <a:pt x="513969" y="667138"/>
                </a:cubicBezTo>
                <a:close/>
                <a:moveTo>
                  <a:pt x="434816" y="585128"/>
                </a:moveTo>
                <a:cubicBezTo>
                  <a:pt x="453390" y="585413"/>
                  <a:pt x="468725" y="601416"/>
                  <a:pt x="468249" y="619989"/>
                </a:cubicBezTo>
                <a:cubicBezTo>
                  <a:pt x="467773" y="638563"/>
                  <a:pt x="451580" y="653803"/>
                  <a:pt x="433007" y="653041"/>
                </a:cubicBezTo>
                <a:cubicBezTo>
                  <a:pt x="414909" y="652374"/>
                  <a:pt x="400145" y="636944"/>
                  <a:pt x="400240" y="618846"/>
                </a:cubicBezTo>
                <a:cubicBezTo>
                  <a:pt x="400431" y="600272"/>
                  <a:pt x="416243" y="584842"/>
                  <a:pt x="434816" y="585128"/>
                </a:cubicBezTo>
                <a:close/>
                <a:moveTo>
                  <a:pt x="354521" y="570840"/>
                </a:moveTo>
                <a:cubicBezTo>
                  <a:pt x="373285" y="570745"/>
                  <a:pt x="388811" y="586366"/>
                  <a:pt x="388715" y="605130"/>
                </a:cubicBezTo>
                <a:cubicBezTo>
                  <a:pt x="388620" y="623895"/>
                  <a:pt x="372904" y="639325"/>
                  <a:pt x="354139" y="639039"/>
                </a:cubicBezTo>
                <a:cubicBezTo>
                  <a:pt x="335947" y="638754"/>
                  <a:pt x="320897" y="623704"/>
                  <a:pt x="320612" y="605511"/>
                </a:cubicBezTo>
                <a:cubicBezTo>
                  <a:pt x="320326" y="586652"/>
                  <a:pt x="335756" y="570936"/>
                  <a:pt x="354521" y="570840"/>
                </a:cubicBezTo>
                <a:close/>
                <a:moveTo>
                  <a:pt x="312039" y="591129"/>
                </a:moveTo>
                <a:cubicBezTo>
                  <a:pt x="311849" y="609893"/>
                  <a:pt x="295942" y="625228"/>
                  <a:pt x="277178" y="624752"/>
                </a:cubicBezTo>
                <a:cubicBezTo>
                  <a:pt x="258413" y="624276"/>
                  <a:pt x="243269" y="608273"/>
                  <a:pt x="243935" y="589509"/>
                </a:cubicBezTo>
                <a:cubicBezTo>
                  <a:pt x="244507" y="571317"/>
                  <a:pt x="259937" y="556553"/>
                  <a:pt x="278035" y="556553"/>
                </a:cubicBezTo>
                <a:cubicBezTo>
                  <a:pt x="296799" y="556648"/>
                  <a:pt x="312230" y="572364"/>
                  <a:pt x="312039" y="591129"/>
                </a:cubicBezTo>
                <a:close/>
                <a:moveTo>
                  <a:pt x="993839" y="874688"/>
                </a:moveTo>
                <a:cubicBezTo>
                  <a:pt x="994029" y="892595"/>
                  <a:pt x="978789" y="908311"/>
                  <a:pt x="960692" y="908692"/>
                </a:cubicBezTo>
                <a:cubicBezTo>
                  <a:pt x="942213" y="909073"/>
                  <a:pt x="926021" y="893071"/>
                  <a:pt x="926306" y="874497"/>
                </a:cubicBezTo>
                <a:cubicBezTo>
                  <a:pt x="926592" y="856495"/>
                  <a:pt x="942118" y="841160"/>
                  <a:pt x="960120" y="841255"/>
                </a:cubicBezTo>
                <a:cubicBezTo>
                  <a:pt x="978218" y="841255"/>
                  <a:pt x="993648" y="856590"/>
                  <a:pt x="993839" y="874688"/>
                </a:cubicBezTo>
                <a:close/>
                <a:moveTo>
                  <a:pt x="593789" y="613893"/>
                </a:moveTo>
                <a:cubicBezTo>
                  <a:pt x="611886" y="614084"/>
                  <a:pt x="627317" y="629895"/>
                  <a:pt x="627126" y="647897"/>
                </a:cubicBezTo>
                <a:cubicBezTo>
                  <a:pt x="626936" y="665995"/>
                  <a:pt x="611219" y="681426"/>
                  <a:pt x="593122" y="681235"/>
                </a:cubicBezTo>
                <a:cubicBezTo>
                  <a:pt x="575024" y="681045"/>
                  <a:pt x="559594" y="665233"/>
                  <a:pt x="559784" y="647231"/>
                </a:cubicBezTo>
                <a:cubicBezTo>
                  <a:pt x="560070" y="629133"/>
                  <a:pt x="575786" y="613703"/>
                  <a:pt x="593789" y="613893"/>
                </a:cubicBezTo>
                <a:close/>
                <a:moveTo>
                  <a:pt x="1352836" y="1468572"/>
                </a:moveTo>
                <a:cubicBezTo>
                  <a:pt x="1334929" y="1468953"/>
                  <a:pt x="1319117" y="1453808"/>
                  <a:pt x="1318546" y="1435710"/>
                </a:cubicBezTo>
                <a:cubicBezTo>
                  <a:pt x="1317974" y="1417232"/>
                  <a:pt x="1333881" y="1400944"/>
                  <a:pt x="1352455" y="1401039"/>
                </a:cubicBezTo>
                <a:cubicBezTo>
                  <a:pt x="1370457" y="1401135"/>
                  <a:pt x="1385888" y="1416565"/>
                  <a:pt x="1385983" y="1434567"/>
                </a:cubicBezTo>
                <a:cubicBezTo>
                  <a:pt x="1386173" y="1452570"/>
                  <a:pt x="1370933" y="1468191"/>
                  <a:pt x="1352836" y="1468572"/>
                </a:cubicBezTo>
                <a:close/>
                <a:moveTo>
                  <a:pt x="1373505" y="1590587"/>
                </a:moveTo>
                <a:cubicBezTo>
                  <a:pt x="1379315" y="1579252"/>
                  <a:pt x="1391317" y="1571251"/>
                  <a:pt x="1404461" y="1571727"/>
                </a:cubicBezTo>
                <a:cubicBezTo>
                  <a:pt x="1416939" y="1572204"/>
                  <a:pt x="1427893" y="1580014"/>
                  <a:pt x="1433322" y="1590587"/>
                </a:cubicBezTo>
                <a:lnTo>
                  <a:pt x="1373505" y="1590587"/>
                </a:lnTo>
                <a:close/>
                <a:moveTo>
                  <a:pt x="818007" y="800679"/>
                </a:moveTo>
                <a:cubicBezTo>
                  <a:pt x="800005" y="800679"/>
                  <a:pt x="784479" y="785343"/>
                  <a:pt x="784193" y="767341"/>
                </a:cubicBezTo>
                <a:cubicBezTo>
                  <a:pt x="783908" y="748863"/>
                  <a:pt x="800100" y="732765"/>
                  <a:pt x="818579" y="733242"/>
                </a:cubicBezTo>
                <a:cubicBezTo>
                  <a:pt x="836581" y="733622"/>
                  <a:pt x="851821" y="749339"/>
                  <a:pt x="851630" y="767246"/>
                </a:cubicBezTo>
                <a:cubicBezTo>
                  <a:pt x="851535" y="785248"/>
                  <a:pt x="836009" y="800583"/>
                  <a:pt x="818007" y="800679"/>
                </a:cubicBezTo>
                <a:close/>
                <a:moveTo>
                  <a:pt x="39624" y="581604"/>
                </a:moveTo>
                <a:cubicBezTo>
                  <a:pt x="21717" y="581889"/>
                  <a:pt x="6001" y="566459"/>
                  <a:pt x="5715" y="548456"/>
                </a:cubicBezTo>
                <a:cubicBezTo>
                  <a:pt x="5429" y="530550"/>
                  <a:pt x="20860" y="514833"/>
                  <a:pt x="38862" y="514547"/>
                </a:cubicBezTo>
                <a:cubicBezTo>
                  <a:pt x="56769" y="514262"/>
                  <a:pt x="72485" y="529692"/>
                  <a:pt x="72771" y="547695"/>
                </a:cubicBezTo>
                <a:cubicBezTo>
                  <a:pt x="72962" y="565602"/>
                  <a:pt x="57626" y="581318"/>
                  <a:pt x="39624" y="581604"/>
                </a:cubicBezTo>
                <a:close/>
                <a:moveTo>
                  <a:pt x="673132" y="628657"/>
                </a:moveTo>
                <a:cubicBezTo>
                  <a:pt x="691420" y="628752"/>
                  <a:pt x="706660" y="644373"/>
                  <a:pt x="706088" y="662566"/>
                </a:cubicBezTo>
                <a:cubicBezTo>
                  <a:pt x="705612" y="680283"/>
                  <a:pt x="690563" y="694856"/>
                  <a:pt x="672941" y="694856"/>
                </a:cubicBezTo>
                <a:cubicBezTo>
                  <a:pt x="654653" y="694761"/>
                  <a:pt x="639413" y="679139"/>
                  <a:pt x="639985" y="660947"/>
                </a:cubicBezTo>
                <a:cubicBezTo>
                  <a:pt x="640461" y="643230"/>
                  <a:pt x="655415" y="628657"/>
                  <a:pt x="673132" y="628657"/>
                </a:cubicBezTo>
                <a:close/>
                <a:moveTo>
                  <a:pt x="1334357" y="1261403"/>
                </a:moveTo>
                <a:cubicBezTo>
                  <a:pt x="1334453" y="1279405"/>
                  <a:pt x="1318832" y="1294931"/>
                  <a:pt x="1300829" y="1294740"/>
                </a:cubicBezTo>
                <a:cubicBezTo>
                  <a:pt x="1282827" y="1294550"/>
                  <a:pt x="1267492" y="1278834"/>
                  <a:pt x="1267873" y="1260927"/>
                </a:cubicBezTo>
                <a:cubicBezTo>
                  <a:pt x="1268254" y="1243401"/>
                  <a:pt x="1283113" y="1228637"/>
                  <a:pt x="1300639" y="1228351"/>
                </a:cubicBezTo>
                <a:cubicBezTo>
                  <a:pt x="1318641" y="1227970"/>
                  <a:pt x="1334357" y="1243401"/>
                  <a:pt x="1334357" y="1261403"/>
                </a:cubicBezTo>
                <a:close/>
                <a:moveTo>
                  <a:pt x="1203770" y="1074332"/>
                </a:moveTo>
                <a:cubicBezTo>
                  <a:pt x="1203484" y="1092429"/>
                  <a:pt x="1187482" y="1107764"/>
                  <a:pt x="1169575" y="1107193"/>
                </a:cubicBezTo>
                <a:cubicBezTo>
                  <a:pt x="1151382" y="1106622"/>
                  <a:pt x="1136237" y="1090524"/>
                  <a:pt x="1136999" y="1072617"/>
                </a:cubicBezTo>
                <a:cubicBezTo>
                  <a:pt x="1137761" y="1054901"/>
                  <a:pt x="1153001" y="1040328"/>
                  <a:pt x="1170432" y="1040423"/>
                </a:cubicBezTo>
                <a:cubicBezTo>
                  <a:pt x="1188625" y="1040613"/>
                  <a:pt x="1204151" y="1056330"/>
                  <a:pt x="1203770" y="1074332"/>
                </a:cubicBezTo>
                <a:close/>
                <a:moveTo>
                  <a:pt x="1236250" y="1201014"/>
                </a:moveTo>
                <a:cubicBezTo>
                  <a:pt x="1218248" y="1201300"/>
                  <a:pt x="1202531" y="1185774"/>
                  <a:pt x="1202436" y="1167772"/>
                </a:cubicBezTo>
                <a:cubicBezTo>
                  <a:pt x="1202341" y="1149675"/>
                  <a:pt x="1218057" y="1134149"/>
                  <a:pt x="1236059" y="1134339"/>
                </a:cubicBezTo>
                <a:cubicBezTo>
                  <a:pt x="1253585" y="1134530"/>
                  <a:pt x="1268635" y="1149294"/>
                  <a:pt x="1269111" y="1166915"/>
                </a:cubicBezTo>
                <a:cubicBezTo>
                  <a:pt x="1269682" y="1184822"/>
                  <a:pt x="1254347" y="1200729"/>
                  <a:pt x="1236250" y="1201014"/>
                </a:cubicBezTo>
                <a:close/>
                <a:moveTo>
                  <a:pt x="1104710" y="1016134"/>
                </a:moveTo>
                <a:cubicBezTo>
                  <a:pt x="1086612" y="1015944"/>
                  <a:pt x="1071372" y="1000132"/>
                  <a:pt x="1071753" y="982225"/>
                </a:cubicBezTo>
                <a:cubicBezTo>
                  <a:pt x="1072229" y="964128"/>
                  <a:pt x="1088136" y="948983"/>
                  <a:pt x="1106043" y="949650"/>
                </a:cubicBezTo>
                <a:cubicBezTo>
                  <a:pt x="1123664" y="950316"/>
                  <a:pt x="1138238" y="965366"/>
                  <a:pt x="1138238" y="982796"/>
                </a:cubicBezTo>
                <a:cubicBezTo>
                  <a:pt x="1138333" y="1000894"/>
                  <a:pt x="1122712" y="1016325"/>
                  <a:pt x="1104710" y="1016134"/>
                </a:cubicBezTo>
                <a:close/>
                <a:moveTo>
                  <a:pt x="1418273" y="1492955"/>
                </a:moveTo>
                <a:cubicBezTo>
                  <a:pt x="1436561" y="1493337"/>
                  <a:pt x="1451324" y="1508862"/>
                  <a:pt x="1450562" y="1527055"/>
                </a:cubicBezTo>
                <a:cubicBezTo>
                  <a:pt x="1449800" y="1544867"/>
                  <a:pt x="1434941" y="1558964"/>
                  <a:pt x="1417225" y="1558678"/>
                </a:cubicBezTo>
                <a:cubicBezTo>
                  <a:pt x="1398937" y="1558297"/>
                  <a:pt x="1384173" y="1542771"/>
                  <a:pt x="1384935" y="1524579"/>
                </a:cubicBezTo>
                <a:cubicBezTo>
                  <a:pt x="1385602" y="1506767"/>
                  <a:pt x="1400556" y="1492575"/>
                  <a:pt x="1418273" y="1492955"/>
                </a:cubicBezTo>
                <a:close/>
                <a:moveTo>
                  <a:pt x="894493" y="814013"/>
                </a:moveTo>
                <a:cubicBezTo>
                  <a:pt x="876205" y="813918"/>
                  <a:pt x="861251" y="798393"/>
                  <a:pt x="861822" y="780200"/>
                </a:cubicBezTo>
                <a:cubicBezTo>
                  <a:pt x="862394" y="762388"/>
                  <a:pt x="877157" y="748101"/>
                  <a:pt x="894874" y="748291"/>
                </a:cubicBezTo>
                <a:cubicBezTo>
                  <a:pt x="913162" y="748386"/>
                  <a:pt x="928116" y="763912"/>
                  <a:pt x="927545" y="782105"/>
                </a:cubicBezTo>
                <a:cubicBezTo>
                  <a:pt x="927068" y="799821"/>
                  <a:pt x="912209" y="814109"/>
                  <a:pt x="894493" y="814013"/>
                </a:cubicBezTo>
                <a:close/>
                <a:moveTo>
                  <a:pt x="1398937" y="1355510"/>
                </a:moveTo>
                <a:cubicBezTo>
                  <a:pt x="1398842" y="1373703"/>
                  <a:pt x="1384554" y="1387800"/>
                  <a:pt x="1366266" y="1387609"/>
                </a:cubicBezTo>
                <a:cubicBezTo>
                  <a:pt x="1348073" y="1387514"/>
                  <a:pt x="1333976" y="1373226"/>
                  <a:pt x="1334167" y="1354938"/>
                </a:cubicBezTo>
                <a:cubicBezTo>
                  <a:pt x="1334262" y="1336746"/>
                  <a:pt x="1348550" y="1322648"/>
                  <a:pt x="1366838" y="1322839"/>
                </a:cubicBezTo>
                <a:cubicBezTo>
                  <a:pt x="1385030" y="1323030"/>
                  <a:pt x="1399032" y="1337317"/>
                  <a:pt x="1398937" y="1355510"/>
                </a:cubicBezTo>
                <a:close/>
                <a:moveTo>
                  <a:pt x="784860" y="676282"/>
                </a:moveTo>
                <a:cubicBezTo>
                  <a:pt x="784670" y="694475"/>
                  <a:pt x="770573" y="708381"/>
                  <a:pt x="752380" y="708191"/>
                </a:cubicBezTo>
                <a:cubicBezTo>
                  <a:pt x="734187" y="708000"/>
                  <a:pt x="720281" y="693903"/>
                  <a:pt x="720471" y="675711"/>
                </a:cubicBezTo>
                <a:cubicBezTo>
                  <a:pt x="720662" y="657518"/>
                  <a:pt x="734759" y="643611"/>
                  <a:pt x="752951" y="643802"/>
                </a:cubicBezTo>
                <a:cubicBezTo>
                  <a:pt x="771049" y="643897"/>
                  <a:pt x="784955" y="657994"/>
                  <a:pt x="784860" y="676282"/>
                </a:cubicBezTo>
                <a:close/>
                <a:moveTo>
                  <a:pt x="1072039" y="889452"/>
                </a:moveTo>
                <a:cubicBezTo>
                  <a:pt x="1071848" y="907644"/>
                  <a:pt x="1057561" y="921741"/>
                  <a:pt x="1039368" y="921551"/>
                </a:cubicBezTo>
                <a:cubicBezTo>
                  <a:pt x="1021175" y="921360"/>
                  <a:pt x="1007078" y="907073"/>
                  <a:pt x="1007269" y="888880"/>
                </a:cubicBezTo>
                <a:cubicBezTo>
                  <a:pt x="1007459" y="870687"/>
                  <a:pt x="1021747" y="856590"/>
                  <a:pt x="1039940" y="856781"/>
                </a:cubicBezTo>
                <a:cubicBezTo>
                  <a:pt x="1058132" y="856876"/>
                  <a:pt x="1072229" y="871259"/>
                  <a:pt x="1072039" y="889452"/>
                </a:cubicBezTo>
                <a:close/>
                <a:moveTo>
                  <a:pt x="607409" y="599320"/>
                </a:moveTo>
                <a:cubicBezTo>
                  <a:pt x="589979" y="599225"/>
                  <a:pt x="576167" y="585128"/>
                  <a:pt x="576358" y="567697"/>
                </a:cubicBezTo>
                <a:cubicBezTo>
                  <a:pt x="576453" y="550266"/>
                  <a:pt x="590550" y="536455"/>
                  <a:pt x="607981" y="536646"/>
                </a:cubicBezTo>
                <a:cubicBezTo>
                  <a:pt x="625412" y="536741"/>
                  <a:pt x="639223" y="550838"/>
                  <a:pt x="639032" y="568269"/>
                </a:cubicBezTo>
                <a:cubicBezTo>
                  <a:pt x="638842" y="585604"/>
                  <a:pt x="624840" y="599415"/>
                  <a:pt x="607409" y="599320"/>
                </a:cubicBezTo>
                <a:close/>
                <a:moveTo>
                  <a:pt x="1005935" y="794773"/>
                </a:moveTo>
                <a:cubicBezTo>
                  <a:pt x="1006221" y="812489"/>
                  <a:pt x="992791" y="826491"/>
                  <a:pt x="975265" y="826968"/>
                </a:cubicBezTo>
                <a:cubicBezTo>
                  <a:pt x="956977" y="827348"/>
                  <a:pt x="942689" y="813442"/>
                  <a:pt x="942785" y="795249"/>
                </a:cubicBezTo>
                <a:cubicBezTo>
                  <a:pt x="942880" y="777533"/>
                  <a:pt x="956501" y="763912"/>
                  <a:pt x="974122" y="763817"/>
                </a:cubicBezTo>
                <a:cubicBezTo>
                  <a:pt x="991838" y="763626"/>
                  <a:pt x="1005650" y="777152"/>
                  <a:pt x="1005935" y="794773"/>
                </a:cubicBezTo>
                <a:close/>
                <a:moveTo>
                  <a:pt x="164497" y="482258"/>
                </a:moveTo>
                <a:cubicBezTo>
                  <a:pt x="164687" y="499879"/>
                  <a:pt x="151257" y="513881"/>
                  <a:pt x="133826" y="514262"/>
                </a:cubicBezTo>
                <a:cubicBezTo>
                  <a:pt x="115634" y="514643"/>
                  <a:pt x="101346" y="500641"/>
                  <a:pt x="101537" y="482544"/>
                </a:cubicBezTo>
                <a:cubicBezTo>
                  <a:pt x="101632" y="465018"/>
                  <a:pt x="115348" y="451302"/>
                  <a:pt x="132874" y="451302"/>
                </a:cubicBezTo>
                <a:cubicBezTo>
                  <a:pt x="150495" y="451111"/>
                  <a:pt x="164306" y="464732"/>
                  <a:pt x="164497" y="482258"/>
                </a:cubicBezTo>
                <a:close/>
                <a:moveTo>
                  <a:pt x="559689" y="553219"/>
                </a:moveTo>
                <a:cubicBezTo>
                  <a:pt x="559975" y="570936"/>
                  <a:pt x="546545" y="584937"/>
                  <a:pt x="529019" y="585413"/>
                </a:cubicBezTo>
                <a:cubicBezTo>
                  <a:pt x="510731" y="585890"/>
                  <a:pt x="496443" y="571983"/>
                  <a:pt x="496538" y="553695"/>
                </a:cubicBezTo>
                <a:cubicBezTo>
                  <a:pt x="496634" y="535979"/>
                  <a:pt x="510254" y="522358"/>
                  <a:pt x="527876" y="522263"/>
                </a:cubicBezTo>
                <a:cubicBezTo>
                  <a:pt x="545592" y="522072"/>
                  <a:pt x="559403" y="535598"/>
                  <a:pt x="559689" y="553219"/>
                </a:cubicBezTo>
                <a:close/>
                <a:moveTo>
                  <a:pt x="863727" y="687712"/>
                </a:moveTo>
                <a:cubicBezTo>
                  <a:pt x="863537" y="705238"/>
                  <a:pt x="849821" y="718859"/>
                  <a:pt x="832199" y="718859"/>
                </a:cubicBezTo>
                <a:cubicBezTo>
                  <a:pt x="814102" y="718859"/>
                  <a:pt x="800195" y="704476"/>
                  <a:pt x="800767" y="686283"/>
                </a:cubicBezTo>
                <a:cubicBezTo>
                  <a:pt x="801243" y="668853"/>
                  <a:pt x="815340" y="655518"/>
                  <a:pt x="833057" y="655898"/>
                </a:cubicBezTo>
                <a:cubicBezTo>
                  <a:pt x="850392" y="656184"/>
                  <a:pt x="863918" y="670186"/>
                  <a:pt x="863727" y="687712"/>
                </a:cubicBezTo>
                <a:close/>
                <a:moveTo>
                  <a:pt x="321183" y="511309"/>
                </a:moveTo>
                <a:cubicBezTo>
                  <a:pt x="321088" y="529597"/>
                  <a:pt x="306896" y="543313"/>
                  <a:pt x="288512" y="542932"/>
                </a:cubicBezTo>
                <a:cubicBezTo>
                  <a:pt x="270891" y="542551"/>
                  <a:pt x="257556" y="528740"/>
                  <a:pt x="257556" y="510928"/>
                </a:cubicBezTo>
                <a:cubicBezTo>
                  <a:pt x="257651" y="492640"/>
                  <a:pt x="271844" y="478924"/>
                  <a:pt x="290227" y="479305"/>
                </a:cubicBezTo>
                <a:cubicBezTo>
                  <a:pt x="307848" y="479686"/>
                  <a:pt x="321183" y="493497"/>
                  <a:pt x="321183" y="511309"/>
                </a:cubicBezTo>
                <a:close/>
                <a:moveTo>
                  <a:pt x="369475" y="493497"/>
                </a:moveTo>
                <a:cubicBezTo>
                  <a:pt x="387668" y="493783"/>
                  <a:pt x="401288" y="508166"/>
                  <a:pt x="400717" y="526549"/>
                </a:cubicBezTo>
                <a:cubicBezTo>
                  <a:pt x="400145" y="544170"/>
                  <a:pt x="386144" y="557315"/>
                  <a:pt x="368332" y="557029"/>
                </a:cubicBezTo>
                <a:cubicBezTo>
                  <a:pt x="350139" y="556743"/>
                  <a:pt x="336518" y="542361"/>
                  <a:pt x="337090" y="523977"/>
                </a:cubicBezTo>
                <a:cubicBezTo>
                  <a:pt x="337661" y="506451"/>
                  <a:pt x="351663" y="493307"/>
                  <a:pt x="369475" y="493497"/>
                </a:cubicBezTo>
                <a:close/>
                <a:moveTo>
                  <a:pt x="1150620" y="903834"/>
                </a:moveTo>
                <a:cubicBezTo>
                  <a:pt x="1150334" y="921265"/>
                  <a:pt x="1136237" y="934886"/>
                  <a:pt x="1118711" y="934695"/>
                </a:cubicBezTo>
                <a:cubicBezTo>
                  <a:pt x="1101281" y="934410"/>
                  <a:pt x="1087660" y="920313"/>
                  <a:pt x="1087850" y="902787"/>
                </a:cubicBezTo>
                <a:cubicBezTo>
                  <a:pt x="1088136" y="885356"/>
                  <a:pt x="1102233" y="871735"/>
                  <a:pt x="1119759" y="871926"/>
                </a:cubicBezTo>
                <a:cubicBezTo>
                  <a:pt x="1137190" y="872306"/>
                  <a:pt x="1150906" y="886404"/>
                  <a:pt x="1150620" y="903834"/>
                </a:cubicBezTo>
                <a:close/>
                <a:moveTo>
                  <a:pt x="1250442" y="1056520"/>
                </a:moveTo>
                <a:cubicBezTo>
                  <a:pt x="1268063" y="1056711"/>
                  <a:pt x="1281684" y="1070427"/>
                  <a:pt x="1281589" y="1088143"/>
                </a:cubicBezTo>
                <a:cubicBezTo>
                  <a:pt x="1281589" y="1106336"/>
                  <a:pt x="1267206" y="1120242"/>
                  <a:pt x="1248918" y="1119671"/>
                </a:cubicBezTo>
                <a:cubicBezTo>
                  <a:pt x="1231392" y="1119195"/>
                  <a:pt x="1218152" y="1105097"/>
                  <a:pt x="1218438" y="1087286"/>
                </a:cubicBezTo>
                <a:cubicBezTo>
                  <a:pt x="1218724" y="1069664"/>
                  <a:pt x="1232630" y="1056330"/>
                  <a:pt x="1250442" y="1056520"/>
                </a:cubicBezTo>
                <a:close/>
                <a:moveTo>
                  <a:pt x="1184148" y="1028707"/>
                </a:moveTo>
                <a:cubicBezTo>
                  <a:pt x="1166527" y="1028517"/>
                  <a:pt x="1153001" y="1014705"/>
                  <a:pt x="1153001" y="996989"/>
                </a:cubicBezTo>
                <a:cubicBezTo>
                  <a:pt x="1153001" y="978796"/>
                  <a:pt x="1167384" y="964985"/>
                  <a:pt x="1185767" y="965461"/>
                </a:cubicBezTo>
                <a:cubicBezTo>
                  <a:pt x="1203293" y="965937"/>
                  <a:pt x="1216533" y="980129"/>
                  <a:pt x="1216247" y="997846"/>
                </a:cubicBezTo>
                <a:cubicBezTo>
                  <a:pt x="1215866" y="1015563"/>
                  <a:pt x="1201960" y="1028897"/>
                  <a:pt x="1184148" y="1028707"/>
                </a:cubicBezTo>
                <a:close/>
                <a:moveTo>
                  <a:pt x="213170" y="465208"/>
                </a:moveTo>
                <a:cubicBezTo>
                  <a:pt x="231362" y="465494"/>
                  <a:pt x="244888" y="479781"/>
                  <a:pt x="244316" y="498164"/>
                </a:cubicBezTo>
                <a:cubicBezTo>
                  <a:pt x="243745" y="515691"/>
                  <a:pt x="229838" y="528835"/>
                  <a:pt x="212122" y="528645"/>
                </a:cubicBezTo>
                <a:cubicBezTo>
                  <a:pt x="193929" y="528359"/>
                  <a:pt x="180404" y="514071"/>
                  <a:pt x="180975" y="495688"/>
                </a:cubicBezTo>
                <a:cubicBezTo>
                  <a:pt x="181451" y="478162"/>
                  <a:pt x="195358" y="465018"/>
                  <a:pt x="213170" y="465208"/>
                </a:cubicBezTo>
                <a:close/>
                <a:moveTo>
                  <a:pt x="1463612" y="1448569"/>
                </a:moveTo>
                <a:cubicBezTo>
                  <a:pt x="1463802" y="1466857"/>
                  <a:pt x="1449991" y="1480859"/>
                  <a:pt x="1431703" y="1480668"/>
                </a:cubicBezTo>
                <a:cubicBezTo>
                  <a:pt x="1414082" y="1480573"/>
                  <a:pt x="1400461" y="1467047"/>
                  <a:pt x="1400270" y="1449426"/>
                </a:cubicBezTo>
                <a:cubicBezTo>
                  <a:pt x="1400080" y="1431138"/>
                  <a:pt x="1413891" y="1417137"/>
                  <a:pt x="1432179" y="1417327"/>
                </a:cubicBezTo>
                <a:cubicBezTo>
                  <a:pt x="1449800" y="1417518"/>
                  <a:pt x="1463421" y="1430948"/>
                  <a:pt x="1463612" y="1448569"/>
                </a:cubicBezTo>
                <a:close/>
                <a:moveTo>
                  <a:pt x="1380363" y="1244353"/>
                </a:moveTo>
                <a:cubicBezTo>
                  <a:pt x="1397794" y="1244163"/>
                  <a:pt x="1411891" y="1257879"/>
                  <a:pt x="1412081" y="1275309"/>
                </a:cubicBezTo>
                <a:cubicBezTo>
                  <a:pt x="1412272" y="1292740"/>
                  <a:pt x="1398556" y="1306837"/>
                  <a:pt x="1381125" y="1307028"/>
                </a:cubicBezTo>
                <a:cubicBezTo>
                  <a:pt x="1363694" y="1307218"/>
                  <a:pt x="1349597" y="1293502"/>
                  <a:pt x="1349407" y="1276071"/>
                </a:cubicBezTo>
                <a:cubicBezTo>
                  <a:pt x="1349216" y="1258641"/>
                  <a:pt x="1362932" y="1244544"/>
                  <a:pt x="1380363" y="1244353"/>
                </a:cubicBezTo>
                <a:close/>
                <a:moveTo>
                  <a:pt x="1346930" y="1181964"/>
                </a:moveTo>
                <a:cubicBezTo>
                  <a:pt x="1346930" y="1199681"/>
                  <a:pt x="1333310" y="1213302"/>
                  <a:pt x="1315593" y="1213492"/>
                </a:cubicBezTo>
                <a:cubicBezTo>
                  <a:pt x="1297305" y="1213587"/>
                  <a:pt x="1283399" y="1199395"/>
                  <a:pt x="1283780" y="1181107"/>
                </a:cubicBezTo>
                <a:cubicBezTo>
                  <a:pt x="1284161" y="1163486"/>
                  <a:pt x="1298067" y="1150151"/>
                  <a:pt x="1315784" y="1150341"/>
                </a:cubicBezTo>
                <a:cubicBezTo>
                  <a:pt x="1333500" y="1150532"/>
                  <a:pt x="1347026" y="1164248"/>
                  <a:pt x="1346930" y="1181964"/>
                </a:cubicBezTo>
                <a:close/>
                <a:moveTo>
                  <a:pt x="447294" y="571317"/>
                </a:moveTo>
                <a:cubicBezTo>
                  <a:pt x="429197" y="570745"/>
                  <a:pt x="415862" y="556077"/>
                  <a:pt x="416719" y="537598"/>
                </a:cubicBezTo>
                <a:cubicBezTo>
                  <a:pt x="417576" y="520072"/>
                  <a:pt x="431768" y="507118"/>
                  <a:pt x="449675" y="507689"/>
                </a:cubicBezTo>
                <a:cubicBezTo>
                  <a:pt x="467773" y="508261"/>
                  <a:pt x="481108" y="522929"/>
                  <a:pt x="480251" y="541408"/>
                </a:cubicBezTo>
                <a:cubicBezTo>
                  <a:pt x="479393" y="558934"/>
                  <a:pt x="465201" y="571888"/>
                  <a:pt x="447294" y="571317"/>
                </a:cubicBezTo>
                <a:close/>
                <a:moveTo>
                  <a:pt x="84677" y="468542"/>
                </a:moveTo>
                <a:cubicBezTo>
                  <a:pt x="84677" y="485972"/>
                  <a:pt x="70485" y="499974"/>
                  <a:pt x="53054" y="499784"/>
                </a:cubicBezTo>
                <a:cubicBezTo>
                  <a:pt x="35624" y="499593"/>
                  <a:pt x="21812" y="485211"/>
                  <a:pt x="22193" y="467780"/>
                </a:cubicBezTo>
                <a:cubicBezTo>
                  <a:pt x="22574" y="450921"/>
                  <a:pt x="36290" y="437395"/>
                  <a:pt x="53150" y="437204"/>
                </a:cubicBezTo>
                <a:cubicBezTo>
                  <a:pt x="70580" y="437014"/>
                  <a:pt x="84677" y="451111"/>
                  <a:pt x="84677" y="468542"/>
                </a:cubicBezTo>
                <a:close/>
                <a:moveTo>
                  <a:pt x="718376" y="582556"/>
                </a:moveTo>
                <a:cubicBezTo>
                  <a:pt x="718090" y="599796"/>
                  <a:pt x="703326" y="613893"/>
                  <a:pt x="686086" y="613227"/>
                </a:cubicBezTo>
                <a:cubicBezTo>
                  <a:pt x="669417" y="612560"/>
                  <a:pt x="655892" y="598368"/>
                  <a:pt x="656082" y="581699"/>
                </a:cubicBezTo>
                <a:cubicBezTo>
                  <a:pt x="656368" y="564459"/>
                  <a:pt x="671132" y="550362"/>
                  <a:pt x="688372" y="551028"/>
                </a:cubicBezTo>
                <a:cubicBezTo>
                  <a:pt x="705041" y="551695"/>
                  <a:pt x="718566" y="565887"/>
                  <a:pt x="718376" y="582556"/>
                </a:cubicBezTo>
                <a:close/>
                <a:moveTo>
                  <a:pt x="1446181" y="1338555"/>
                </a:moveTo>
                <a:cubicBezTo>
                  <a:pt x="1462754" y="1338555"/>
                  <a:pt x="1476851" y="1352557"/>
                  <a:pt x="1477137" y="1369226"/>
                </a:cubicBezTo>
                <a:cubicBezTo>
                  <a:pt x="1477328" y="1386276"/>
                  <a:pt x="1462469" y="1400944"/>
                  <a:pt x="1445419" y="1400468"/>
                </a:cubicBezTo>
                <a:cubicBezTo>
                  <a:pt x="1428845" y="1399992"/>
                  <a:pt x="1414939" y="1385609"/>
                  <a:pt x="1415225" y="1369130"/>
                </a:cubicBezTo>
                <a:cubicBezTo>
                  <a:pt x="1415415" y="1352462"/>
                  <a:pt x="1429607" y="1338460"/>
                  <a:pt x="1446181" y="1338555"/>
                </a:cubicBezTo>
                <a:close/>
                <a:moveTo>
                  <a:pt x="4858" y="458636"/>
                </a:moveTo>
                <a:cubicBezTo>
                  <a:pt x="4572" y="463970"/>
                  <a:pt x="2762" y="468923"/>
                  <a:pt x="95" y="473209"/>
                </a:cubicBezTo>
                <a:lnTo>
                  <a:pt x="95" y="440919"/>
                </a:lnTo>
                <a:cubicBezTo>
                  <a:pt x="3429" y="446063"/>
                  <a:pt x="5239" y="452159"/>
                  <a:pt x="4858" y="458636"/>
                </a:cubicBezTo>
                <a:close/>
                <a:moveTo>
                  <a:pt x="1084802" y="809251"/>
                </a:moveTo>
                <a:cubicBezTo>
                  <a:pt x="1084993" y="825729"/>
                  <a:pt x="1070991" y="840112"/>
                  <a:pt x="1054513" y="840493"/>
                </a:cubicBezTo>
                <a:cubicBezTo>
                  <a:pt x="1037558" y="840874"/>
                  <a:pt x="1022699" y="826110"/>
                  <a:pt x="1022985" y="809061"/>
                </a:cubicBezTo>
                <a:cubicBezTo>
                  <a:pt x="1023271" y="792487"/>
                  <a:pt x="1037463" y="778485"/>
                  <a:pt x="1054037" y="778580"/>
                </a:cubicBezTo>
                <a:cubicBezTo>
                  <a:pt x="1070610" y="778676"/>
                  <a:pt x="1084707" y="792678"/>
                  <a:pt x="1084802" y="809251"/>
                </a:cubicBezTo>
                <a:close/>
                <a:moveTo>
                  <a:pt x="1497140" y="1571061"/>
                </a:moveTo>
                <a:cubicBezTo>
                  <a:pt x="1480471" y="1570965"/>
                  <a:pt x="1466374" y="1556868"/>
                  <a:pt x="1466278" y="1540200"/>
                </a:cubicBezTo>
                <a:cubicBezTo>
                  <a:pt x="1466183" y="1523055"/>
                  <a:pt x="1481042" y="1508386"/>
                  <a:pt x="1498187" y="1508958"/>
                </a:cubicBezTo>
                <a:cubicBezTo>
                  <a:pt x="1514856" y="1509434"/>
                  <a:pt x="1528667" y="1523912"/>
                  <a:pt x="1528382" y="1540485"/>
                </a:cubicBezTo>
                <a:cubicBezTo>
                  <a:pt x="1528001" y="1557249"/>
                  <a:pt x="1513808" y="1571156"/>
                  <a:pt x="1497140" y="1571061"/>
                </a:cubicBezTo>
                <a:close/>
                <a:moveTo>
                  <a:pt x="909638" y="732575"/>
                </a:moveTo>
                <a:cubicBezTo>
                  <a:pt x="893064" y="732956"/>
                  <a:pt x="878491" y="719240"/>
                  <a:pt x="877919" y="702571"/>
                </a:cubicBezTo>
                <a:cubicBezTo>
                  <a:pt x="877252" y="685426"/>
                  <a:pt x="891731" y="670472"/>
                  <a:pt x="908971" y="670472"/>
                </a:cubicBezTo>
                <a:cubicBezTo>
                  <a:pt x="925640" y="670472"/>
                  <a:pt x="939832" y="684473"/>
                  <a:pt x="940022" y="701238"/>
                </a:cubicBezTo>
                <a:cubicBezTo>
                  <a:pt x="940213" y="717811"/>
                  <a:pt x="926306" y="732194"/>
                  <a:pt x="909638" y="732575"/>
                </a:cubicBezTo>
                <a:close/>
                <a:moveTo>
                  <a:pt x="766858" y="565792"/>
                </a:moveTo>
                <a:cubicBezTo>
                  <a:pt x="783336" y="565792"/>
                  <a:pt x="797719" y="580365"/>
                  <a:pt x="797433" y="596748"/>
                </a:cubicBezTo>
                <a:cubicBezTo>
                  <a:pt x="797243" y="613227"/>
                  <a:pt x="782479" y="627419"/>
                  <a:pt x="766096" y="627038"/>
                </a:cubicBezTo>
                <a:cubicBezTo>
                  <a:pt x="750094" y="626562"/>
                  <a:pt x="736473" y="612750"/>
                  <a:pt x="736187" y="596844"/>
                </a:cubicBezTo>
                <a:cubicBezTo>
                  <a:pt x="735997" y="580365"/>
                  <a:pt x="750379" y="565792"/>
                  <a:pt x="766858" y="565792"/>
                </a:cubicBezTo>
                <a:close/>
                <a:moveTo>
                  <a:pt x="1233583" y="1010705"/>
                </a:moveTo>
                <a:cubicBezTo>
                  <a:pt x="1234059" y="994227"/>
                  <a:pt x="1248918" y="980129"/>
                  <a:pt x="1265206" y="980796"/>
                </a:cubicBezTo>
                <a:cubicBezTo>
                  <a:pt x="1281779" y="981463"/>
                  <a:pt x="1295686" y="996513"/>
                  <a:pt x="1294733" y="1012800"/>
                </a:cubicBezTo>
                <a:cubicBezTo>
                  <a:pt x="1293876" y="1028897"/>
                  <a:pt x="1279684" y="1042233"/>
                  <a:pt x="1263872" y="1042042"/>
                </a:cubicBezTo>
                <a:cubicBezTo>
                  <a:pt x="1247394" y="1041756"/>
                  <a:pt x="1233202" y="1026993"/>
                  <a:pt x="1233583" y="1010705"/>
                </a:cubicBezTo>
                <a:close/>
                <a:moveTo>
                  <a:pt x="1360170" y="1101573"/>
                </a:moveTo>
                <a:cubicBezTo>
                  <a:pt x="1360646" y="1117956"/>
                  <a:pt x="1346359" y="1132625"/>
                  <a:pt x="1329881" y="1132911"/>
                </a:cubicBezTo>
                <a:cubicBezTo>
                  <a:pt x="1313498" y="1133101"/>
                  <a:pt x="1298924" y="1118718"/>
                  <a:pt x="1298924" y="1102335"/>
                </a:cubicBezTo>
                <a:cubicBezTo>
                  <a:pt x="1298924" y="1086429"/>
                  <a:pt x="1312450" y="1072427"/>
                  <a:pt x="1328452" y="1071760"/>
                </a:cubicBezTo>
                <a:cubicBezTo>
                  <a:pt x="1344835" y="1070998"/>
                  <a:pt x="1359694" y="1085095"/>
                  <a:pt x="1360170" y="1101573"/>
                </a:cubicBezTo>
                <a:close/>
                <a:moveTo>
                  <a:pt x="1425226" y="1195680"/>
                </a:moveTo>
                <a:cubicBezTo>
                  <a:pt x="1425512" y="1212254"/>
                  <a:pt x="1411224" y="1226541"/>
                  <a:pt x="1394651" y="1226255"/>
                </a:cubicBezTo>
                <a:cubicBezTo>
                  <a:pt x="1378553" y="1226065"/>
                  <a:pt x="1364932" y="1212444"/>
                  <a:pt x="1364742" y="1196347"/>
                </a:cubicBezTo>
                <a:cubicBezTo>
                  <a:pt x="1364456" y="1179773"/>
                  <a:pt x="1378744" y="1165486"/>
                  <a:pt x="1395317" y="1165772"/>
                </a:cubicBezTo>
                <a:cubicBezTo>
                  <a:pt x="1411319" y="1166058"/>
                  <a:pt x="1424940" y="1179678"/>
                  <a:pt x="1425226" y="1195680"/>
                </a:cubicBezTo>
                <a:close/>
                <a:moveTo>
                  <a:pt x="1199388" y="947840"/>
                </a:moveTo>
                <a:cubicBezTo>
                  <a:pt x="1182910" y="948221"/>
                  <a:pt x="1168527" y="933933"/>
                  <a:pt x="1168622" y="917455"/>
                </a:cubicBezTo>
                <a:cubicBezTo>
                  <a:pt x="1168718" y="901358"/>
                  <a:pt x="1182243" y="887737"/>
                  <a:pt x="1198340" y="887356"/>
                </a:cubicBezTo>
                <a:cubicBezTo>
                  <a:pt x="1214819" y="886975"/>
                  <a:pt x="1229201" y="901263"/>
                  <a:pt x="1229106" y="917741"/>
                </a:cubicBezTo>
                <a:cubicBezTo>
                  <a:pt x="1229011" y="933838"/>
                  <a:pt x="1215485" y="947459"/>
                  <a:pt x="1199388" y="947840"/>
                </a:cubicBezTo>
                <a:close/>
                <a:moveTo>
                  <a:pt x="303943" y="461588"/>
                </a:moveTo>
                <a:cubicBezTo>
                  <a:pt x="287750" y="461874"/>
                  <a:pt x="273939" y="448539"/>
                  <a:pt x="273463" y="432347"/>
                </a:cubicBezTo>
                <a:cubicBezTo>
                  <a:pt x="272987" y="415678"/>
                  <a:pt x="287084" y="401391"/>
                  <a:pt x="303752" y="401581"/>
                </a:cubicBezTo>
                <a:cubicBezTo>
                  <a:pt x="319945" y="401771"/>
                  <a:pt x="333470" y="415392"/>
                  <a:pt x="333470" y="431585"/>
                </a:cubicBezTo>
                <a:cubicBezTo>
                  <a:pt x="333565" y="447682"/>
                  <a:pt x="320135" y="461303"/>
                  <a:pt x="303943" y="461588"/>
                </a:cubicBezTo>
                <a:close/>
                <a:moveTo>
                  <a:pt x="353092" y="445777"/>
                </a:moveTo>
                <a:cubicBezTo>
                  <a:pt x="353092" y="429585"/>
                  <a:pt x="366522" y="415964"/>
                  <a:pt x="382810" y="415773"/>
                </a:cubicBezTo>
                <a:cubicBezTo>
                  <a:pt x="399574" y="415583"/>
                  <a:pt x="413671" y="429775"/>
                  <a:pt x="413195" y="446539"/>
                </a:cubicBezTo>
                <a:cubicBezTo>
                  <a:pt x="412814" y="462731"/>
                  <a:pt x="399002" y="476067"/>
                  <a:pt x="382810" y="475876"/>
                </a:cubicBezTo>
                <a:cubicBezTo>
                  <a:pt x="366522" y="475590"/>
                  <a:pt x="353092" y="461970"/>
                  <a:pt x="353092" y="445777"/>
                </a:cubicBezTo>
                <a:close/>
                <a:moveTo>
                  <a:pt x="492538" y="460350"/>
                </a:moveTo>
                <a:cubicBezTo>
                  <a:pt x="492347" y="476829"/>
                  <a:pt x="478727" y="489973"/>
                  <a:pt x="462344" y="489783"/>
                </a:cubicBezTo>
                <a:cubicBezTo>
                  <a:pt x="445865" y="489592"/>
                  <a:pt x="432721" y="475971"/>
                  <a:pt x="432911" y="459588"/>
                </a:cubicBezTo>
                <a:cubicBezTo>
                  <a:pt x="433102" y="443110"/>
                  <a:pt x="446723" y="429966"/>
                  <a:pt x="463106" y="430156"/>
                </a:cubicBezTo>
                <a:cubicBezTo>
                  <a:pt x="479584" y="430346"/>
                  <a:pt x="492728" y="443967"/>
                  <a:pt x="492538" y="460350"/>
                </a:cubicBezTo>
                <a:close/>
                <a:moveTo>
                  <a:pt x="1018508" y="716287"/>
                </a:moveTo>
                <a:cubicBezTo>
                  <a:pt x="1018223" y="732479"/>
                  <a:pt x="1004507" y="745910"/>
                  <a:pt x="988314" y="745814"/>
                </a:cubicBezTo>
                <a:cubicBezTo>
                  <a:pt x="971550" y="745719"/>
                  <a:pt x="957739" y="731241"/>
                  <a:pt x="958406" y="714572"/>
                </a:cubicBezTo>
                <a:cubicBezTo>
                  <a:pt x="959072" y="698285"/>
                  <a:pt x="973074" y="685236"/>
                  <a:pt x="989267" y="685712"/>
                </a:cubicBezTo>
                <a:cubicBezTo>
                  <a:pt x="1005554" y="686188"/>
                  <a:pt x="1018794" y="700095"/>
                  <a:pt x="1018508" y="716287"/>
                </a:cubicBezTo>
                <a:close/>
                <a:moveTo>
                  <a:pt x="1541526" y="1460666"/>
                </a:moveTo>
                <a:cubicBezTo>
                  <a:pt x="1541431" y="1476858"/>
                  <a:pt x="1527810" y="1490384"/>
                  <a:pt x="1511618" y="1490479"/>
                </a:cubicBezTo>
                <a:cubicBezTo>
                  <a:pt x="1494853" y="1490574"/>
                  <a:pt x="1480852" y="1476192"/>
                  <a:pt x="1481423" y="1459523"/>
                </a:cubicBezTo>
                <a:cubicBezTo>
                  <a:pt x="1481995" y="1443330"/>
                  <a:pt x="1495901" y="1430091"/>
                  <a:pt x="1511999" y="1430376"/>
                </a:cubicBezTo>
                <a:cubicBezTo>
                  <a:pt x="1528286" y="1430757"/>
                  <a:pt x="1541621" y="1444473"/>
                  <a:pt x="1541526" y="1460666"/>
                </a:cubicBezTo>
                <a:close/>
                <a:moveTo>
                  <a:pt x="1554385" y="1384180"/>
                </a:moveTo>
                <a:cubicBezTo>
                  <a:pt x="1554194" y="1400372"/>
                  <a:pt x="1541526" y="1412660"/>
                  <a:pt x="1525238" y="1412374"/>
                </a:cubicBezTo>
                <a:cubicBezTo>
                  <a:pt x="1509046" y="1412184"/>
                  <a:pt x="1496759" y="1399515"/>
                  <a:pt x="1497044" y="1383228"/>
                </a:cubicBezTo>
                <a:cubicBezTo>
                  <a:pt x="1497235" y="1367035"/>
                  <a:pt x="1509903" y="1354748"/>
                  <a:pt x="1526191" y="1355034"/>
                </a:cubicBezTo>
                <a:cubicBezTo>
                  <a:pt x="1542383" y="1355224"/>
                  <a:pt x="1554575" y="1367892"/>
                  <a:pt x="1554385" y="1384180"/>
                </a:cubicBezTo>
                <a:close/>
                <a:moveTo>
                  <a:pt x="650939" y="487878"/>
                </a:moveTo>
                <a:cubicBezTo>
                  <a:pt x="651224" y="504832"/>
                  <a:pt x="638651" y="517500"/>
                  <a:pt x="621697" y="517405"/>
                </a:cubicBezTo>
                <a:cubicBezTo>
                  <a:pt x="605409" y="517310"/>
                  <a:pt x="593122" y="505118"/>
                  <a:pt x="592836" y="488925"/>
                </a:cubicBezTo>
                <a:cubicBezTo>
                  <a:pt x="592550" y="471971"/>
                  <a:pt x="605123" y="459303"/>
                  <a:pt x="622078" y="459398"/>
                </a:cubicBezTo>
                <a:cubicBezTo>
                  <a:pt x="638270" y="459398"/>
                  <a:pt x="650653" y="471590"/>
                  <a:pt x="650939" y="487878"/>
                </a:cubicBezTo>
                <a:close/>
                <a:moveTo>
                  <a:pt x="541973" y="444825"/>
                </a:moveTo>
                <a:cubicBezTo>
                  <a:pt x="558737" y="444634"/>
                  <a:pt x="571691" y="457397"/>
                  <a:pt x="571691" y="474162"/>
                </a:cubicBezTo>
                <a:cubicBezTo>
                  <a:pt x="571691" y="490926"/>
                  <a:pt x="558737" y="503689"/>
                  <a:pt x="541973" y="503498"/>
                </a:cubicBezTo>
                <a:cubicBezTo>
                  <a:pt x="525780" y="503308"/>
                  <a:pt x="513302" y="490926"/>
                  <a:pt x="513017" y="474828"/>
                </a:cubicBezTo>
                <a:cubicBezTo>
                  <a:pt x="512636" y="458160"/>
                  <a:pt x="525209" y="445015"/>
                  <a:pt x="541973" y="444825"/>
                </a:cubicBezTo>
                <a:close/>
                <a:moveTo>
                  <a:pt x="96584" y="391770"/>
                </a:moveTo>
                <a:cubicBezTo>
                  <a:pt x="96584" y="408153"/>
                  <a:pt x="84296" y="420441"/>
                  <a:pt x="68009" y="420631"/>
                </a:cubicBezTo>
                <a:cubicBezTo>
                  <a:pt x="51054" y="420821"/>
                  <a:pt x="38481" y="407963"/>
                  <a:pt x="38767" y="390913"/>
                </a:cubicBezTo>
                <a:cubicBezTo>
                  <a:pt x="39148" y="374625"/>
                  <a:pt x="51721" y="362624"/>
                  <a:pt x="68104" y="362814"/>
                </a:cubicBezTo>
                <a:cubicBezTo>
                  <a:pt x="84392" y="363005"/>
                  <a:pt x="96584" y="375483"/>
                  <a:pt x="96584" y="391770"/>
                </a:cubicBezTo>
                <a:close/>
                <a:moveTo>
                  <a:pt x="1162812" y="823729"/>
                </a:moveTo>
                <a:cubicBezTo>
                  <a:pt x="1162812" y="840493"/>
                  <a:pt x="1149953" y="853256"/>
                  <a:pt x="1133189" y="853161"/>
                </a:cubicBezTo>
                <a:cubicBezTo>
                  <a:pt x="1116521" y="852971"/>
                  <a:pt x="1103852" y="839921"/>
                  <a:pt x="1104138" y="823158"/>
                </a:cubicBezTo>
                <a:cubicBezTo>
                  <a:pt x="1104424" y="807060"/>
                  <a:pt x="1116902" y="794678"/>
                  <a:pt x="1133094" y="794487"/>
                </a:cubicBezTo>
                <a:cubicBezTo>
                  <a:pt x="1149858" y="794202"/>
                  <a:pt x="1162812" y="806965"/>
                  <a:pt x="1162812" y="823729"/>
                </a:cubicBezTo>
                <a:close/>
                <a:moveTo>
                  <a:pt x="146780" y="373959"/>
                </a:moveTo>
                <a:cubicBezTo>
                  <a:pt x="163735" y="373768"/>
                  <a:pt x="176594" y="386436"/>
                  <a:pt x="176403" y="403391"/>
                </a:cubicBezTo>
                <a:cubicBezTo>
                  <a:pt x="176308" y="419679"/>
                  <a:pt x="163925" y="432156"/>
                  <a:pt x="147638" y="432347"/>
                </a:cubicBezTo>
                <a:cubicBezTo>
                  <a:pt x="130683" y="432537"/>
                  <a:pt x="117824" y="419869"/>
                  <a:pt x="118015" y="402914"/>
                </a:cubicBezTo>
                <a:cubicBezTo>
                  <a:pt x="118110" y="386627"/>
                  <a:pt x="130492" y="374149"/>
                  <a:pt x="146780" y="373959"/>
                </a:cubicBezTo>
                <a:close/>
                <a:moveTo>
                  <a:pt x="1605439" y="1555344"/>
                </a:moveTo>
                <a:cubicBezTo>
                  <a:pt x="1604867" y="1571346"/>
                  <a:pt x="1591913" y="1583348"/>
                  <a:pt x="1575721" y="1582872"/>
                </a:cubicBezTo>
                <a:cubicBezTo>
                  <a:pt x="1559719" y="1582300"/>
                  <a:pt x="1547717" y="1569346"/>
                  <a:pt x="1548194" y="1553154"/>
                </a:cubicBezTo>
                <a:cubicBezTo>
                  <a:pt x="1548765" y="1537152"/>
                  <a:pt x="1561719" y="1525150"/>
                  <a:pt x="1577912" y="1525626"/>
                </a:cubicBezTo>
                <a:cubicBezTo>
                  <a:pt x="1593914" y="1526198"/>
                  <a:pt x="1606010" y="1539152"/>
                  <a:pt x="1605439" y="1555344"/>
                </a:cubicBezTo>
                <a:close/>
                <a:moveTo>
                  <a:pt x="873157" y="610369"/>
                </a:moveTo>
                <a:cubicBezTo>
                  <a:pt x="873252" y="626943"/>
                  <a:pt x="860393" y="639992"/>
                  <a:pt x="843820" y="640182"/>
                </a:cubicBezTo>
                <a:cubicBezTo>
                  <a:pt x="827246" y="640278"/>
                  <a:pt x="814197" y="627419"/>
                  <a:pt x="814007" y="610845"/>
                </a:cubicBezTo>
                <a:cubicBezTo>
                  <a:pt x="813911" y="594272"/>
                  <a:pt x="826770" y="581222"/>
                  <a:pt x="843344" y="581032"/>
                </a:cubicBezTo>
                <a:cubicBezTo>
                  <a:pt x="859917" y="580937"/>
                  <a:pt x="872966" y="593796"/>
                  <a:pt x="873157" y="610369"/>
                </a:cubicBezTo>
                <a:close/>
                <a:moveTo>
                  <a:pt x="1096709" y="729813"/>
                </a:moveTo>
                <a:cubicBezTo>
                  <a:pt x="1096804" y="745910"/>
                  <a:pt x="1084326" y="758483"/>
                  <a:pt x="1068229" y="758578"/>
                </a:cubicBezTo>
                <a:cubicBezTo>
                  <a:pt x="1052132" y="758673"/>
                  <a:pt x="1039559" y="746196"/>
                  <a:pt x="1039463" y="730098"/>
                </a:cubicBezTo>
                <a:cubicBezTo>
                  <a:pt x="1039368" y="714001"/>
                  <a:pt x="1051846" y="701428"/>
                  <a:pt x="1067943" y="701333"/>
                </a:cubicBezTo>
                <a:cubicBezTo>
                  <a:pt x="1084040" y="701333"/>
                  <a:pt x="1096613" y="713715"/>
                  <a:pt x="1096709" y="729813"/>
                </a:cubicBezTo>
                <a:close/>
                <a:moveTo>
                  <a:pt x="1489710" y="1289597"/>
                </a:moveTo>
                <a:cubicBezTo>
                  <a:pt x="1489805" y="1306361"/>
                  <a:pt x="1477042" y="1319220"/>
                  <a:pt x="1460278" y="1319220"/>
                </a:cubicBezTo>
                <a:cubicBezTo>
                  <a:pt x="1443514" y="1319124"/>
                  <a:pt x="1430750" y="1306170"/>
                  <a:pt x="1431036" y="1289406"/>
                </a:cubicBezTo>
                <a:cubicBezTo>
                  <a:pt x="1431227" y="1273309"/>
                  <a:pt x="1443609" y="1260831"/>
                  <a:pt x="1459802" y="1260546"/>
                </a:cubicBezTo>
                <a:cubicBezTo>
                  <a:pt x="1476470" y="1260260"/>
                  <a:pt x="1489520" y="1272928"/>
                  <a:pt x="1489710" y="1289597"/>
                </a:cubicBezTo>
                <a:close/>
                <a:moveTo>
                  <a:pt x="922687" y="596081"/>
                </a:moveTo>
                <a:cubicBezTo>
                  <a:pt x="938975" y="595891"/>
                  <a:pt x="951643" y="608083"/>
                  <a:pt x="951833" y="624276"/>
                </a:cubicBezTo>
                <a:cubicBezTo>
                  <a:pt x="952024" y="640563"/>
                  <a:pt x="939832" y="653231"/>
                  <a:pt x="923639" y="653422"/>
                </a:cubicBezTo>
                <a:cubicBezTo>
                  <a:pt x="907352" y="653613"/>
                  <a:pt x="894683" y="641421"/>
                  <a:pt x="894493" y="625228"/>
                </a:cubicBezTo>
                <a:cubicBezTo>
                  <a:pt x="894207" y="608940"/>
                  <a:pt x="906494" y="596367"/>
                  <a:pt x="922687" y="596081"/>
                </a:cubicBezTo>
                <a:close/>
                <a:moveTo>
                  <a:pt x="226600" y="446920"/>
                </a:moveTo>
                <a:cubicBezTo>
                  <a:pt x="210026" y="446825"/>
                  <a:pt x="197168" y="433680"/>
                  <a:pt x="197263" y="417107"/>
                </a:cubicBezTo>
                <a:cubicBezTo>
                  <a:pt x="197358" y="400533"/>
                  <a:pt x="210503" y="387675"/>
                  <a:pt x="227076" y="387770"/>
                </a:cubicBezTo>
                <a:cubicBezTo>
                  <a:pt x="243650" y="387865"/>
                  <a:pt x="256508" y="401010"/>
                  <a:pt x="256413" y="417583"/>
                </a:cubicBezTo>
                <a:cubicBezTo>
                  <a:pt x="256223" y="434061"/>
                  <a:pt x="243173" y="447015"/>
                  <a:pt x="226600" y="446920"/>
                </a:cubicBezTo>
                <a:close/>
                <a:moveTo>
                  <a:pt x="701326" y="473971"/>
                </a:moveTo>
                <a:cubicBezTo>
                  <a:pt x="717423" y="473876"/>
                  <a:pt x="729996" y="486354"/>
                  <a:pt x="730091" y="502451"/>
                </a:cubicBezTo>
                <a:cubicBezTo>
                  <a:pt x="730187" y="518548"/>
                  <a:pt x="717709" y="531121"/>
                  <a:pt x="701612" y="531216"/>
                </a:cubicBezTo>
                <a:cubicBezTo>
                  <a:pt x="685514" y="531312"/>
                  <a:pt x="672941" y="518834"/>
                  <a:pt x="672846" y="502737"/>
                </a:cubicBezTo>
                <a:cubicBezTo>
                  <a:pt x="672751" y="486639"/>
                  <a:pt x="685229" y="474066"/>
                  <a:pt x="701326" y="473971"/>
                </a:cubicBezTo>
                <a:close/>
                <a:moveTo>
                  <a:pt x="1502855" y="1210158"/>
                </a:moveTo>
                <a:cubicBezTo>
                  <a:pt x="1502950" y="1225303"/>
                  <a:pt x="1490282" y="1238352"/>
                  <a:pt x="1475137" y="1238638"/>
                </a:cubicBezTo>
                <a:cubicBezTo>
                  <a:pt x="1459421" y="1238924"/>
                  <a:pt x="1445990" y="1225589"/>
                  <a:pt x="1446276" y="1209872"/>
                </a:cubicBezTo>
                <a:cubicBezTo>
                  <a:pt x="1446562" y="1194633"/>
                  <a:pt x="1459516" y="1182060"/>
                  <a:pt x="1474756" y="1182155"/>
                </a:cubicBezTo>
                <a:cubicBezTo>
                  <a:pt x="1489901" y="1182155"/>
                  <a:pt x="1502664" y="1194918"/>
                  <a:pt x="1502855" y="1210158"/>
                </a:cubicBezTo>
                <a:close/>
                <a:moveTo>
                  <a:pt x="1408462" y="1088048"/>
                </a:moveTo>
                <a:cubicBezTo>
                  <a:pt x="1424559" y="1087667"/>
                  <a:pt x="1437513" y="1100145"/>
                  <a:pt x="1437703" y="1116242"/>
                </a:cubicBezTo>
                <a:cubicBezTo>
                  <a:pt x="1437894" y="1132339"/>
                  <a:pt x="1425226" y="1145103"/>
                  <a:pt x="1409224" y="1145103"/>
                </a:cubicBezTo>
                <a:cubicBezTo>
                  <a:pt x="1393698" y="1145103"/>
                  <a:pt x="1381220" y="1133101"/>
                  <a:pt x="1380744" y="1117671"/>
                </a:cubicBezTo>
                <a:cubicBezTo>
                  <a:pt x="1380077" y="1101478"/>
                  <a:pt x="1392460" y="1088334"/>
                  <a:pt x="1408462" y="1088048"/>
                </a:cubicBezTo>
                <a:close/>
                <a:moveTo>
                  <a:pt x="16574" y="377578"/>
                </a:moveTo>
                <a:cubicBezTo>
                  <a:pt x="16574" y="389198"/>
                  <a:pt x="9811" y="398914"/>
                  <a:pt x="95" y="403391"/>
                </a:cubicBezTo>
                <a:lnTo>
                  <a:pt x="95" y="351765"/>
                </a:lnTo>
                <a:cubicBezTo>
                  <a:pt x="9906" y="356242"/>
                  <a:pt x="16574" y="365958"/>
                  <a:pt x="16574" y="377578"/>
                </a:cubicBezTo>
                <a:close/>
                <a:moveTo>
                  <a:pt x="1241298" y="837540"/>
                </a:moveTo>
                <a:cubicBezTo>
                  <a:pt x="1241584" y="852685"/>
                  <a:pt x="1229011" y="865829"/>
                  <a:pt x="1213771" y="866211"/>
                </a:cubicBezTo>
                <a:cubicBezTo>
                  <a:pt x="1198055" y="866687"/>
                  <a:pt x="1184529" y="853352"/>
                  <a:pt x="1184720" y="837636"/>
                </a:cubicBezTo>
                <a:cubicBezTo>
                  <a:pt x="1184910" y="822396"/>
                  <a:pt x="1197769" y="809727"/>
                  <a:pt x="1212914" y="809632"/>
                </a:cubicBezTo>
                <a:cubicBezTo>
                  <a:pt x="1228153" y="809632"/>
                  <a:pt x="1241107" y="822396"/>
                  <a:pt x="1241298" y="837540"/>
                </a:cubicBezTo>
                <a:close/>
                <a:moveTo>
                  <a:pt x="1343692" y="994227"/>
                </a:moveTo>
                <a:cubicBezTo>
                  <a:pt x="1359789" y="994131"/>
                  <a:pt x="1372457" y="1006895"/>
                  <a:pt x="1372362" y="1022992"/>
                </a:cubicBezTo>
                <a:cubicBezTo>
                  <a:pt x="1372267" y="1039089"/>
                  <a:pt x="1359408" y="1051567"/>
                  <a:pt x="1343311" y="1051281"/>
                </a:cubicBezTo>
                <a:cubicBezTo>
                  <a:pt x="1327785" y="1050996"/>
                  <a:pt x="1315593" y="1038708"/>
                  <a:pt x="1315403" y="1023278"/>
                </a:cubicBezTo>
                <a:cubicBezTo>
                  <a:pt x="1315022" y="1007085"/>
                  <a:pt x="1327595" y="994322"/>
                  <a:pt x="1343692" y="994227"/>
                </a:cubicBezTo>
                <a:close/>
                <a:moveTo>
                  <a:pt x="1306925" y="932314"/>
                </a:moveTo>
                <a:cubicBezTo>
                  <a:pt x="1306640" y="948316"/>
                  <a:pt x="1293590" y="960698"/>
                  <a:pt x="1277493" y="960318"/>
                </a:cubicBezTo>
                <a:cubicBezTo>
                  <a:pt x="1261491" y="959841"/>
                  <a:pt x="1249204" y="946602"/>
                  <a:pt x="1249871" y="930504"/>
                </a:cubicBezTo>
                <a:cubicBezTo>
                  <a:pt x="1250537" y="915074"/>
                  <a:pt x="1263015" y="903168"/>
                  <a:pt x="1278541" y="903263"/>
                </a:cubicBezTo>
                <a:cubicBezTo>
                  <a:pt x="1294638" y="903358"/>
                  <a:pt x="1307211" y="916217"/>
                  <a:pt x="1306925" y="932314"/>
                </a:cubicBezTo>
                <a:close/>
                <a:moveTo>
                  <a:pt x="780764" y="488639"/>
                </a:moveTo>
                <a:cubicBezTo>
                  <a:pt x="795719" y="488449"/>
                  <a:pt x="808863" y="501117"/>
                  <a:pt x="809244" y="516167"/>
                </a:cubicBezTo>
                <a:cubicBezTo>
                  <a:pt x="809625" y="531693"/>
                  <a:pt x="796100" y="545218"/>
                  <a:pt x="780669" y="544932"/>
                </a:cubicBezTo>
                <a:cubicBezTo>
                  <a:pt x="765620" y="544646"/>
                  <a:pt x="752856" y="531693"/>
                  <a:pt x="752951" y="516643"/>
                </a:cubicBezTo>
                <a:cubicBezTo>
                  <a:pt x="752951" y="501689"/>
                  <a:pt x="765715" y="488830"/>
                  <a:pt x="780764" y="488639"/>
                </a:cubicBezTo>
                <a:close/>
                <a:moveTo>
                  <a:pt x="238792" y="368053"/>
                </a:moveTo>
                <a:cubicBezTo>
                  <a:pt x="224219" y="368434"/>
                  <a:pt x="211360" y="356242"/>
                  <a:pt x="210788" y="341573"/>
                </a:cubicBezTo>
                <a:cubicBezTo>
                  <a:pt x="210217" y="326429"/>
                  <a:pt x="223171" y="313094"/>
                  <a:pt x="238316" y="313189"/>
                </a:cubicBezTo>
                <a:cubicBezTo>
                  <a:pt x="252984" y="313284"/>
                  <a:pt x="265462" y="325762"/>
                  <a:pt x="265652" y="340430"/>
                </a:cubicBezTo>
                <a:cubicBezTo>
                  <a:pt x="265748" y="355004"/>
                  <a:pt x="253460" y="367672"/>
                  <a:pt x="238792" y="368053"/>
                </a:cubicBezTo>
                <a:close/>
                <a:moveTo>
                  <a:pt x="1591723" y="1446664"/>
                </a:moveTo>
                <a:cubicBezTo>
                  <a:pt x="1606772" y="1447140"/>
                  <a:pt x="1619631" y="1460761"/>
                  <a:pt x="1618964" y="1475620"/>
                </a:cubicBezTo>
                <a:cubicBezTo>
                  <a:pt x="1618298" y="1490670"/>
                  <a:pt x="1604486" y="1503338"/>
                  <a:pt x="1589627" y="1502480"/>
                </a:cubicBezTo>
                <a:cubicBezTo>
                  <a:pt x="1575054" y="1501623"/>
                  <a:pt x="1562862" y="1488669"/>
                  <a:pt x="1563053" y="1474191"/>
                </a:cubicBezTo>
                <a:cubicBezTo>
                  <a:pt x="1563338" y="1459237"/>
                  <a:pt x="1576769" y="1446283"/>
                  <a:pt x="1591723" y="1446664"/>
                </a:cubicBezTo>
                <a:close/>
                <a:moveTo>
                  <a:pt x="449485" y="380340"/>
                </a:moveTo>
                <a:cubicBezTo>
                  <a:pt x="449485" y="365672"/>
                  <a:pt x="461867" y="353099"/>
                  <a:pt x="476536" y="352908"/>
                </a:cubicBezTo>
                <a:cubicBezTo>
                  <a:pt x="491681" y="352718"/>
                  <a:pt x="504825" y="365958"/>
                  <a:pt x="504349" y="381102"/>
                </a:cubicBezTo>
                <a:cubicBezTo>
                  <a:pt x="503873" y="395771"/>
                  <a:pt x="491109" y="408058"/>
                  <a:pt x="476536" y="407868"/>
                </a:cubicBezTo>
                <a:cubicBezTo>
                  <a:pt x="461867" y="407582"/>
                  <a:pt x="449485" y="395009"/>
                  <a:pt x="449485" y="380340"/>
                </a:cubicBezTo>
                <a:close/>
                <a:moveTo>
                  <a:pt x="1539526" y="1276452"/>
                </a:moveTo>
                <a:cubicBezTo>
                  <a:pt x="1554480" y="1276167"/>
                  <a:pt x="1567720" y="1289502"/>
                  <a:pt x="1567529" y="1304456"/>
                </a:cubicBezTo>
                <a:cubicBezTo>
                  <a:pt x="1567339" y="1318934"/>
                  <a:pt x="1554766" y="1331507"/>
                  <a:pt x="1540288" y="1331793"/>
                </a:cubicBezTo>
                <a:cubicBezTo>
                  <a:pt x="1525334" y="1332078"/>
                  <a:pt x="1512094" y="1318743"/>
                  <a:pt x="1512284" y="1303789"/>
                </a:cubicBezTo>
                <a:cubicBezTo>
                  <a:pt x="1512475" y="1289216"/>
                  <a:pt x="1525048" y="1276738"/>
                  <a:pt x="1539526" y="1276452"/>
                </a:cubicBezTo>
                <a:close/>
                <a:moveTo>
                  <a:pt x="885254" y="531693"/>
                </a:moveTo>
                <a:cubicBezTo>
                  <a:pt x="884873" y="546361"/>
                  <a:pt x="872014" y="558648"/>
                  <a:pt x="857441" y="558458"/>
                </a:cubicBezTo>
                <a:cubicBezTo>
                  <a:pt x="842201" y="558267"/>
                  <a:pt x="829437" y="544646"/>
                  <a:pt x="830390" y="529597"/>
                </a:cubicBezTo>
                <a:cubicBezTo>
                  <a:pt x="831247" y="514833"/>
                  <a:pt x="844296" y="502927"/>
                  <a:pt x="858869" y="503594"/>
                </a:cubicBezTo>
                <a:cubicBezTo>
                  <a:pt x="873538" y="504261"/>
                  <a:pt x="885635" y="517214"/>
                  <a:pt x="885254" y="531693"/>
                </a:cubicBezTo>
                <a:close/>
                <a:moveTo>
                  <a:pt x="1030700" y="636468"/>
                </a:moveTo>
                <a:cubicBezTo>
                  <a:pt x="1030510" y="651517"/>
                  <a:pt x="1016984" y="664566"/>
                  <a:pt x="1002030" y="664090"/>
                </a:cubicBezTo>
                <a:cubicBezTo>
                  <a:pt x="986981" y="663614"/>
                  <a:pt x="974122" y="649993"/>
                  <a:pt x="974789" y="635134"/>
                </a:cubicBezTo>
                <a:cubicBezTo>
                  <a:pt x="975455" y="620656"/>
                  <a:pt x="988219" y="608273"/>
                  <a:pt x="1002697" y="608178"/>
                </a:cubicBezTo>
                <a:cubicBezTo>
                  <a:pt x="1017746" y="608178"/>
                  <a:pt x="1030891" y="621513"/>
                  <a:pt x="1030700" y="636468"/>
                </a:cubicBezTo>
                <a:close/>
                <a:moveTo>
                  <a:pt x="1175290" y="743624"/>
                </a:moveTo>
                <a:cubicBezTo>
                  <a:pt x="1175671" y="758578"/>
                  <a:pt x="1162526" y="771913"/>
                  <a:pt x="1147477" y="771818"/>
                </a:cubicBezTo>
                <a:cubicBezTo>
                  <a:pt x="1132999" y="771722"/>
                  <a:pt x="1120331" y="759245"/>
                  <a:pt x="1119950" y="744767"/>
                </a:cubicBezTo>
                <a:cubicBezTo>
                  <a:pt x="1119569" y="729813"/>
                  <a:pt x="1132713" y="716478"/>
                  <a:pt x="1147763" y="716573"/>
                </a:cubicBezTo>
                <a:cubicBezTo>
                  <a:pt x="1162336" y="716668"/>
                  <a:pt x="1175004" y="729146"/>
                  <a:pt x="1175290" y="743624"/>
                </a:cubicBezTo>
                <a:close/>
                <a:moveTo>
                  <a:pt x="318040" y="379578"/>
                </a:moveTo>
                <a:cubicBezTo>
                  <a:pt x="303086" y="379769"/>
                  <a:pt x="289846" y="366434"/>
                  <a:pt x="290132" y="351479"/>
                </a:cubicBezTo>
                <a:cubicBezTo>
                  <a:pt x="290417" y="337002"/>
                  <a:pt x="302990" y="324429"/>
                  <a:pt x="317468" y="324238"/>
                </a:cubicBezTo>
                <a:cubicBezTo>
                  <a:pt x="332423" y="324047"/>
                  <a:pt x="345662" y="337383"/>
                  <a:pt x="345377" y="352337"/>
                </a:cubicBezTo>
                <a:cubicBezTo>
                  <a:pt x="345091" y="366910"/>
                  <a:pt x="332518" y="379388"/>
                  <a:pt x="318040" y="379578"/>
                </a:cubicBezTo>
                <a:close/>
                <a:moveTo>
                  <a:pt x="425006" y="366338"/>
                </a:moveTo>
                <a:cubicBezTo>
                  <a:pt x="424910" y="381388"/>
                  <a:pt x="411385" y="394342"/>
                  <a:pt x="396526" y="393771"/>
                </a:cubicBezTo>
                <a:cubicBezTo>
                  <a:pt x="382048" y="393199"/>
                  <a:pt x="369665" y="380340"/>
                  <a:pt x="369761" y="365958"/>
                </a:cubicBezTo>
                <a:cubicBezTo>
                  <a:pt x="369856" y="350908"/>
                  <a:pt x="383381" y="337954"/>
                  <a:pt x="398336" y="338526"/>
                </a:cubicBezTo>
                <a:cubicBezTo>
                  <a:pt x="412718" y="339097"/>
                  <a:pt x="425101" y="351956"/>
                  <a:pt x="425006" y="366338"/>
                </a:cubicBezTo>
                <a:close/>
                <a:moveTo>
                  <a:pt x="161068" y="353385"/>
                </a:moveTo>
                <a:cubicBezTo>
                  <a:pt x="146114" y="353194"/>
                  <a:pt x="134207" y="341002"/>
                  <a:pt x="134398" y="326048"/>
                </a:cubicBezTo>
                <a:cubicBezTo>
                  <a:pt x="134588" y="311094"/>
                  <a:pt x="146780" y="299187"/>
                  <a:pt x="161735" y="299378"/>
                </a:cubicBezTo>
                <a:cubicBezTo>
                  <a:pt x="176689" y="299568"/>
                  <a:pt x="188595" y="311760"/>
                  <a:pt x="188405" y="326714"/>
                </a:cubicBezTo>
                <a:cubicBezTo>
                  <a:pt x="188214" y="341669"/>
                  <a:pt x="176022" y="353575"/>
                  <a:pt x="161068" y="353385"/>
                </a:cubicBezTo>
                <a:close/>
                <a:moveTo>
                  <a:pt x="583692" y="395104"/>
                </a:moveTo>
                <a:cubicBezTo>
                  <a:pt x="583406" y="409868"/>
                  <a:pt x="571024" y="421869"/>
                  <a:pt x="556260" y="421774"/>
                </a:cubicBezTo>
                <a:cubicBezTo>
                  <a:pt x="541020" y="421679"/>
                  <a:pt x="528447" y="408439"/>
                  <a:pt x="529209" y="393294"/>
                </a:cubicBezTo>
                <a:cubicBezTo>
                  <a:pt x="529971" y="378530"/>
                  <a:pt x="542639" y="366815"/>
                  <a:pt x="557308" y="367291"/>
                </a:cubicBezTo>
                <a:cubicBezTo>
                  <a:pt x="572167" y="367958"/>
                  <a:pt x="584073" y="380436"/>
                  <a:pt x="583692" y="395104"/>
                </a:cubicBezTo>
                <a:close/>
                <a:moveTo>
                  <a:pt x="1318927" y="852209"/>
                </a:moveTo>
                <a:cubicBezTo>
                  <a:pt x="1318927" y="867449"/>
                  <a:pt x="1307211" y="878879"/>
                  <a:pt x="1291876" y="878498"/>
                </a:cubicBezTo>
                <a:cubicBezTo>
                  <a:pt x="1277207" y="878117"/>
                  <a:pt x="1266253" y="866877"/>
                  <a:pt x="1266349" y="852113"/>
                </a:cubicBezTo>
                <a:cubicBezTo>
                  <a:pt x="1266349" y="836873"/>
                  <a:pt x="1278065" y="825444"/>
                  <a:pt x="1293400" y="825825"/>
                </a:cubicBezTo>
                <a:cubicBezTo>
                  <a:pt x="1308068" y="826205"/>
                  <a:pt x="1318927" y="837445"/>
                  <a:pt x="1318927" y="852209"/>
                </a:cubicBezTo>
                <a:close/>
                <a:moveTo>
                  <a:pt x="1628775" y="1397325"/>
                </a:moveTo>
                <a:cubicBezTo>
                  <a:pt x="1629061" y="1412660"/>
                  <a:pt x="1617631" y="1424280"/>
                  <a:pt x="1602391" y="1424280"/>
                </a:cubicBezTo>
                <a:cubicBezTo>
                  <a:pt x="1587627" y="1424185"/>
                  <a:pt x="1576483" y="1413231"/>
                  <a:pt x="1576197" y="1398563"/>
                </a:cubicBezTo>
                <a:cubicBezTo>
                  <a:pt x="1575911" y="1383228"/>
                  <a:pt x="1587341" y="1371607"/>
                  <a:pt x="1602581" y="1371607"/>
                </a:cubicBezTo>
                <a:cubicBezTo>
                  <a:pt x="1617250" y="1371607"/>
                  <a:pt x="1628489" y="1382656"/>
                  <a:pt x="1628775" y="1397325"/>
                </a:cubicBezTo>
                <a:close/>
                <a:moveTo>
                  <a:pt x="1449896" y="1036708"/>
                </a:moveTo>
                <a:cubicBezTo>
                  <a:pt x="1449991" y="1051567"/>
                  <a:pt x="1439132" y="1062997"/>
                  <a:pt x="1424369" y="1063473"/>
                </a:cubicBezTo>
                <a:cubicBezTo>
                  <a:pt x="1409033" y="1063950"/>
                  <a:pt x="1397032" y="1052615"/>
                  <a:pt x="1396937" y="1037279"/>
                </a:cubicBezTo>
                <a:cubicBezTo>
                  <a:pt x="1396841" y="1021944"/>
                  <a:pt x="1408462" y="1010324"/>
                  <a:pt x="1423892" y="1010514"/>
                </a:cubicBezTo>
                <a:cubicBezTo>
                  <a:pt x="1438561" y="1010705"/>
                  <a:pt x="1449705" y="1021849"/>
                  <a:pt x="1449896" y="1036708"/>
                </a:cubicBezTo>
                <a:close/>
                <a:moveTo>
                  <a:pt x="636079" y="435300"/>
                </a:moveTo>
                <a:cubicBezTo>
                  <a:pt x="620744" y="435300"/>
                  <a:pt x="609219" y="423488"/>
                  <a:pt x="609600" y="408153"/>
                </a:cubicBezTo>
                <a:cubicBezTo>
                  <a:pt x="609886" y="393389"/>
                  <a:pt x="621221" y="382341"/>
                  <a:pt x="636079" y="382341"/>
                </a:cubicBezTo>
                <a:cubicBezTo>
                  <a:pt x="651415" y="382341"/>
                  <a:pt x="662940" y="394152"/>
                  <a:pt x="662559" y="409487"/>
                </a:cubicBezTo>
                <a:cubicBezTo>
                  <a:pt x="662273" y="424251"/>
                  <a:pt x="650939" y="435300"/>
                  <a:pt x="636079" y="435300"/>
                </a:cubicBezTo>
                <a:close/>
                <a:moveTo>
                  <a:pt x="1357789" y="972700"/>
                </a:moveTo>
                <a:cubicBezTo>
                  <a:pt x="1342549" y="972605"/>
                  <a:pt x="1331024" y="960698"/>
                  <a:pt x="1331309" y="945459"/>
                </a:cubicBezTo>
                <a:cubicBezTo>
                  <a:pt x="1331595" y="930219"/>
                  <a:pt x="1343692" y="918884"/>
                  <a:pt x="1358932" y="919360"/>
                </a:cubicBezTo>
                <a:cubicBezTo>
                  <a:pt x="1373600" y="919836"/>
                  <a:pt x="1384554" y="931266"/>
                  <a:pt x="1384649" y="945935"/>
                </a:cubicBezTo>
                <a:cubicBezTo>
                  <a:pt x="1384745" y="961079"/>
                  <a:pt x="1373029" y="972795"/>
                  <a:pt x="1357789" y="972700"/>
                </a:cubicBezTo>
                <a:close/>
                <a:moveTo>
                  <a:pt x="81439" y="338430"/>
                </a:moveTo>
                <a:cubicBezTo>
                  <a:pt x="66199" y="338240"/>
                  <a:pt x="54959" y="326334"/>
                  <a:pt x="55531" y="310998"/>
                </a:cubicBezTo>
                <a:cubicBezTo>
                  <a:pt x="56102" y="296425"/>
                  <a:pt x="67532" y="285662"/>
                  <a:pt x="82296" y="285852"/>
                </a:cubicBezTo>
                <a:cubicBezTo>
                  <a:pt x="97536" y="286043"/>
                  <a:pt x="108776" y="297949"/>
                  <a:pt x="108204" y="313284"/>
                </a:cubicBezTo>
                <a:cubicBezTo>
                  <a:pt x="107633" y="327953"/>
                  <a:pt x="96203" y="338716"/>
                  <a:pt x="81439" y="338430"/>
                </a:cubicBezTo>
                <a:close/>
                <a:moveTo>
                  <a:pt x="1627442" y="1568489"/>
                </a:moveTo>
                <a:cubicBezTo>
                  <a:pt x="1627346" y="1553154"/>
                  <a:pt x="1639157" y="1541819"/>
                  <a:pt x="1654493" y="1542200"/>
                </a:cubicBezTo>
                <a:cubicBezTo>
                  <a:pt x="1669161" y="1542676"/>
                  <a:pt x="1679924" y="1554106"/>
                  <a:pt x="1679639" y="1568965"/>
                </a:cubicBezTo>
                <a:cubicBezTo>
                  <a:pt x="1679448" y="1578300"/>
                  <a:pt x="1674876" y="1586015"/>
                  <a:pt x="1667828" y="1590492"/>
                </a:cubicBezTo>
                <a:lnTo>
                  <a:pt x="1639253" y="1590492"/>
                </a:lnTo>
                <a:cubicBezTo>
                  <a:pt x="1632109" y="1586015"/>
                  <a:pt x="1627537" y="1578109"/>
                  <a:pt x="1627442" y="1568489"/>
                </a:cubicBezTo>
                <a:close/>
                <a:moveTo>
                  <a:pt x="1108424" y="650755"/>
                </a:moveTo>
                <a:cubicBezTo>
                  <a:pt x="1108234" y="665519"/>
                  <a:pt x="1097090" y="676568"/>
                  <a:pt x="1082326" y="676568"/>
                </a:cubicBezTo>
                <a:cubicBezTo>
                  <a:pt x="1066991" y="676568"/>
                  <a:pt x="1055656" y="664852"/>
                  <a:pt x="1056132" y="649421"/>
                </a:cubicBezTo>
                <a:cubicBezTo>
                  <a:pt x="1056608" y="634753"/>
                  <a:pt x="1068134" y="623990"/>
                  <a:pt x="1082897" y="624276"/>
                </a:cubicBezTo>
                <a:cubicBezTo>
                  <a:pt x="1097661" y="624561"/>
                  <a:pt x="1108615" y="635896"/>
                  <a:pt x="1108424" y="650755"/>
                </a:cubicBezTo>
                <a:close/>
                <a:moveTo>
                  <a:pt x="937927" y="519120"/>
                </a:moveTo>
                <a:cubicBezTo>
                  <a:pt x="952691" y="519405"/>
                  <a:pt x="963644" y="530645"/>
                  <a:pt x="963549" y="545409"/>
                </a:cubicBezTo>
                <a:cubicBezTo>
                  <a:pt x="963454" y="560744"/>
                  <a:pt x="951643" y="571983"/>
                  <a:pt x="936117" y="571317"/>
                </a:cubicBezTo>
                <a:cubicBezTo>
                  <a:pt x="921449" y="570745"/>
                  <a:pt x="910781" y="559125"/>
                  <a:pt x="911257" y="544266"/>
                </a:cubicBezTo>
                <a:cubicBezTo>
                  <a:pt x="911638" y="529692"/>
                  <a:pt x="923068" y="518834"/>
                  <a:pt x="937927" y="519120"/>
                </a:cubicBezTo>
                <a:close/>
                <a:moveTo>
                  <a:pt x="1515047" y="1131101"/>
                </a:moveTo>
                <a:cubicBezTo>
                  <a:pt x="1514856" y="1146341"/>
                  <a:pt x="1503045" y="1157580"/>
                  <a:pt x="1487710" y="1157104"/>
                </a:cubicBezTo>
                <a:cubicBezTo>
                  <a:pt x="1473041" y="1156628"/>
                  <a:pt x="1462278" y="1145198"/>
                  <a:pt x="1462469" y="1130434"/>
                </a:cubicBezTo>
                <a:cubicBezTo>
                  <a:pt x="1462659" y="1115194"/>
                  <a:pt x="1474470" y="1103955"/>
                  <a:pt x="1489805" y="1104431"/>
                </a:cubicBezTo>
                <a:cubicBezTo>
                  <a:pt x="1504378" y="1104907"/>
                  <a:pt x="1515237" y="1116337"/>
                  <a:pt x="1515047" y="1131101"/>
                </a:cubicBezTo>
                <a:close/>
                <a:moveTo>
                  <a:pt x="715423" y="448920"/>
                </a:moveTo>
                <a:cubicBezTo>
                  <a:pt x="700754" y="448825"/>
                  <a:pt x="689705" y="437490"/>
                  <a:pt x="689801" y="422822"/>
                </a:cubicBezTo>
                <a:cubicBezTo>
                  <a:pt x="689896" y="408153"/>
                  <a:pt x="701231" y="397104"/>
                  <a:pt x="715899" y="397200"/>
                </a:cubicBezTo>
                <a:cubicBezTo>
                  <a:pt x="730568" y="397295"/>
                  <a:pt x="741617" y="408629"/>
                  <a:pt x="741521" y="423298"/>
                </a:cubicBezTo>
                <a:cubicBezTo>
                  <a:pt x="741426" y="437871"/>
                  <a:pt x="730091" y="449016"/>
                  <a:pt x="715423" y="448920"/>
                </a:cubicBezTo>
                <a:close/>
                <a:moveTo>
                  <a:pt x="28004" y="297759"/>
                </a:moveTo>
                <a:cubicBezTo>
                  <a:pt x="28099" y="312427"/>
                  <a:pt x="16669" y="323762"/>
                  <a:pt x="2096" y="323762"/>
                </a:cubicBezTo>
                <a:cubicBezTo>
                  <a:pt x="1429" y="323762"/>
                  <a:pt x="762" y="323571"/>
                  <a:pt x="95" y="323571"/>
                </a:cubicBezTo>
                <a:lnTo>
                  <a:pt x="95" y="272422"/>
                </a:lnTo>
                <a:cubicBezTo>
                  <a:pt x="667" y="272422"/>
                  <a:pt x="1143" y="272231"/>
                  <a:pt x="1715" y="272231"/>
                </a:cubicBezTo>
                <a:cubicBezTo>
                  <a:pt x="16383" y="271946"/>
                  <a:pt x="27908" y="283185"/>
                  <a:pt x="28004" y="297759"/>
                </a:cubicBezTo>
                <a:close/>
                <a:moveTo>
                  <a:pt x="1201484" y="757721"/>
                </a:moveTo>
                <a:cubicBezTo>
                  <a:pt x="1201769" y="743147"/>
                  <a:pt x="1213580" y="732098"/>
                  <a:pt x="1228249" y="732575"/>
                </a:cubicBezTo>
                <a:cubicBezTo>
                  <a:pt x="1242727" y="733051"/>
                  <a:pt x="1253681" y="745053"/>
                  <a:pt x="1253014" y="759721"/>
                </a:cubicBezTo>
                <a:cubicBezTo>
                  <a:pt x="1252347" y="773628"/>
                  <a:pt x="1241012" y="784296"/>
                  <a:pt x="1226915" y="784105"/>
                </a:cubicBezTo>
                <a:cubicBezTo>
                  <a:pt x="1212437" y="784010"/>
                  <a:pt x="1201198" y="772389"/>
                  <a:pt x="1201484" y="757721"/>
                </a:cubicBezTo>
                <a:close/>
                <a:moveTo>
                  <a:pt x="1016318" y="584747"/>
                </a:moveTo>
                <a:cubicBezTo>
                  <a:pt x="1002697" y="584366"/>
                  <a:pt x="991267" y="572364"/>
                  <a:pt x="991648" y="558839"/>
                </a:cubicBezTo>
                <a:cubicBezTo>
                  <a:pt x="992029" y="545218"/>
                  <a:pt x="1004030" y="533788"/>
                  <a:pt x="1017556" y="534169"/>
                </a:cubicBezTo>
                <a:cubicBezTo>
                  <a:pt x="1031177" y="534550"/>
                  <a:pt x="1042607" y="546552"/>
                  <a:pt x="1042226" y="560077"/>
                </a:cubicBezTo>
                <a:cubicBezTo>
                  <a:pt x="1041845" y="573698"/>
                  <a:pt x="1029843" y="585128"/>
                  <a:pt x="1016318" y="584747"/>
                </a:cubicBezTo>
                <a:close/>
                <a:moveTo>
                  <a:pt x="1641920" y="1318267"/>
                </a:moveTo>
                <a:cubicBezTo>
                  <a:pt x="1641920" y="1331888"/>
                  <a:pt x="1630299" y="1343604"/>
                  <a:pt x="1616678" y="1343604"/>
                </a:cubicBezTo>
                <a:cubicBezTo>
                  <a:pt x="1603057" y="1343604"/>
                  <a:pt x="1591342" y="1331983"/>
                  <a:pt x="1591342" y="1318362"/>
                </a:cubicBezTo>
                <a:cubicBezTo>
                  <a:pt x="1591342" y="1304742"/>
                  <a:pt x="1602962" y="1293026"/>
                  <a:pt x="1616583" y="1293026"/>
                </a:cubicBezTo>
                <a:cubicBezTo>
                  <a:pt x="1630204" y="1292930"/>
                  <a:pt x="1641920" y="1304646"/>
                  <a:pt x="1641920" y="1318267"/>
                </a:cubicBezTo>
                <a:close/>
                <a:moveTo>
                  <a:pt x="1667256" y="1463428"/>
                </a:moveTo>
                <a:cubicBezTo>
                  <a:pt x="1680877" y="1463142"/>
                  <a:pt x="1692688" y="1474287"/>
                  <a:pt x="1693259" y="1487907"/>
                </a:cubicBezTo>
                <a:cubicBezTo>
                  <a:pt x="1693831" y="1502004"/>
                  <a:pt x="1681925" y="1514292"/>
                  <a:pt x="1667732" y="1514196"/>
                </a:cubicBezTo>
                <a:cubicBezTo>
                  <a:pt x="1654112" y="1514101"/>
                  <a:pt x="1642586" y="1502671"/>
                  <a:pt x="1642491" y="1488955"/>
                </a:cubicBezTo>
                <a:cubicBezTo>
                  <a:pt x="1642301" y="1475430"/>
                  <a:pt x="1653635" y="1463714"/>
                  <a:pt x="1667256" y="1463428"/>
                </a:cubicBezTo>
                <a:close/>
                <a:moveTo>
                  <a:pt x="817912" y="436633"/>
                </a:moveTo>
                <a:cubicBezTo>
                  <a:pt x="818198" y="450349"/>
                  <a:pt x="807053" y="462160"/>
                  <a:pt x="793337" y="462731"/>
                </a:cubicBezTo>
                <a:cubicBezTo>
                  <a:pt x="779050" y="463303"/>
                  <a:pt x="766858" y="451397"/>
                  <a:pt x="766858" y="437109"/>
                </a:cubicBezTo>
                <a:cubicBezTo>
                  <a:pt x="766953" y="423298"/>
                  <a:pt x="778383" y="411868"/>
                  <a:pt x="792194" y="411773"/>
                </a:cubicBezTo>
                <a:cubicBezTo>
                  <a:pt x="805910" y="411582"/>
                  <a:pt x="817626" y="422917"/>
                  <a:pt x="817912" y="436633"/>
                </a:cubicBezTo>
                <a:close/>
                <a:moveTo>
                  <a:pt x="1551813" y="1250259"/>
                </a:moveTo>
                <a:cubicBezTo>
                  <a:pt x="1537145" y="1250544"/>
                  <a:pt x="1525619" y="1239210"/>
                  <a:pt x="1525524" y="1224636"/>
                </a:cubicBezTo>
                <a:cubicBezTo>
                  <a:pt x="1525429" y="1209968"/>
                  <a:pt x="1536859" y="1198633"/>
                  <a:pt x="1551527" y="1198728"/>
                </a:cubicBezTo>
                <a:cubicBezTo>
                  <a:pt x="1565624" y="1198823"/>
                  <a:pt x="1576673" y="1209682"/>
                  <a:pt x="1577054" y="1223684"/>
                </a:cubicBezTo>
                <a:cubicBezTo>
                  <a:pt x="1577435" y="1238352"/>
                  <a:pt x="1566291" y="1250068"/>
                  <a:pt x="1551813" y="1250259"/>
                </a:cubicBezTo>
                <a:close/>
                <a:moveTo>
                  <a:pt x="1161764" y="639420"/>
                </a:moveTo>
                <a:cubicBezTo>
                  <a:pt x="1175385" y="639325"/>
                  <a:pt x="1187196" y="651327"/>
                  <a:pt x="1187006" y="664852"/>
                </a:cubicBezTo>
                <a:cubicBezTo>
                  <a:pt x="1186815" y="678473"/>
                  <a:pt x="1174718" y="690188"/>
                  <a:pt x="1161193" y="689808"/>
                </a:cubicBezTo>
                <a:cubicBezTo>
                  <a:pt x="1148144" y="689427"/>
                  <a:pt x="1136904" y="678092"/>
                  <a:pt x="1136618" y="665043"/>
                </a:cubicBezTo>
                <a:cubicBezTo>
                  <a:pt x="1136428" y="651517"/>
                  <a:pt x="1148239" y="639516"/>
                  <a:pt x="1161764" y="639420"/>
                </a:cubicBezTo>
                <a:close/>
                <a:moveTo>
                  <a:pt x="1462659" y="959841"/>
                </a:moveTo>
                <a:cubicBezTo>
                  <a:pt x="1462850" y="973271"/>
                  <a:pt x="1451039" y="985178"/>
                  <a:pt x="1437608" y="985178"/>
                </a:cubicBezTo>
                <a:cubicBezTo>
                  <a:pt x="1424178" y="985178"/>
                  <a:pt x="1412367" y="973176"/>
                  <a:pt x="1412557" y="959746"/>
                </a:cubicBezTo>
                <a:cubicBezTo>
                  <a:pt x="1412748" y="946792"/>
                  <a:pt x="1423988" y="935457"/>
                  <a:pt x="1436942" y="935076"/>
                </a:cubicBezTo>
                <a:cubicBezTo>
                  <a:pt x="1450277" y="934695"/>
                  <a:pt x="1462373" y="946411"/>
                  <a:pt x="1462659" y="959841"/>
                </a:cubicBezTo>
                <a:close/>
                <a:moveTo>
                  <a:pt x="1524953" y="1050900"/>
                </a:moveTo>
                <a:cubicBezTo>
                  <a:pt x="1525143" y="1064330"/>
                  <a:pt x="1513046" y="1076332"/>
                  <a:pt x="1499616" y="1076046"/>
                </a:cubicBezTo>
                <a:cubicBezTo>
                  <a:pt x="1486662" y="1075761"/>
                  <a:pt x="1475327" y="1064330"/>
                  <a:pt x="1475232" y="1051472"/>
                </a:cubicBezTo>
                <a:cubicBezTo>
                  <a:pt x="1475042" y="1038042"/>
                  <a:pt x="1487138" y="1026040"/>
                  <a:pt x="1500569" y="1026326"/>
                </a:cubicBezTo>
                <a:cubicBezTo>
                  <a:pt x="1513523" y="1026516"/>
                  <a:pt x="1524857" y="1037946"/>
                  <a:pt x="1524953" y="1050900"/>
                </a:cubicBezTo>
                <a:close/>
                <a:moveTo>
                  <a:pt x="872681" y="426822"/>
                </a:moveTo>
                <a:cubicBezTo>
                  <a:pt x="885730" y="427203"/>
                  <a:pt x="896874" y="438824"/>
                  <a:pt x="896684" y="451778"/>
                </a:cubicBezTo>
                <a:cubicBezTo>
                  <a:pt x="896493" y="465398"/>
                  <a:pt x="884111" y="476924"/>
                  <a:pt x="870585" y="476067"/>
                </a:cubicBezTo>
                <a:cubicBezTo>
                  <a:pt x="857536" y="475209"/>
                  <a:pt x="846677" y="463303"/>
                  <a:pt x="847344" y="450444"/>
                </a:cubicBezTo>
                <a:cubicBezTo>
                  <a:pt x="848011" y="437300"/>
                  <a:pt x="859727" y="426346"/>
                  <a:pt x="872681" y="426822"/>
                </a:cubicBezTo>
                <a:close/>
                <a:moveTo>
                  <a:pt x="1371600" y="891261"/>
                </a:moveTo>
                <a:cubicBezTo>
                  <a:pt x="1358075" y="890880"/>
                  <a:pt x="1346549" y="878403"/>
                  <a:pt x="1347407" y="865068"/>
                </a:cubicBezTo>
                <a:cubicBezTo>
                  <a:pt x="1348264" y="852018"/>
                  <a:pt x="1360075" y="841160"/>
                  <a:pt x="1372838" y="841541"/>
                </a:cubicBezTo>
                <a:cubicBezTo>
                  <a:pt x="1386364" y="841922"/>
                  <a:pt x="1397889" y="854400"/>
                  <a:pt x="1397032" y="867735"/>
                </a:cubicBezTo>
                <a:cubicBezTo>
                  <a:pt x="1396270" y="880784"/>
                  <a:pt x="1384459" y="891642"/>
                  <a:pt x="1371600" y="891261"/>
                </a:cubicBezTo>
                <a:close/>
                <a:moveTo>
                  <a:pt x="411575" y="264516"/>
                </a:moveTo>
                <a:cubicBezTo>
                  <a:pt x="425006" y="264516"/>
                  <a:pt x="436912" y="276804"/>
                  <a:pt x="436340" y="290138"/>
                </a:cubicBezTo>
                <a:cubicBezTo>
                  <a:pt x="435864" y="303093"/>
                  <a:pt x="424339" y="314237"/>
                  <a:pt x="411385" y="314237"/>
                </a:cubicBezTo>
                <a:cubicBezTo>
                  <a:pt x="397955" y="314237"/>
                  <a:pt x="386048" y="301950"/>
                  <a:pt x="386620" y="288614"/>
                </a:cubicBezTo>
                <a:cubicBezTo>
                  <a:pt x="387191" y="275661"/>
                  <a:pt x="398717" y="264516"/>
                  <a:pt x="411575" y="264516"/>
                </a:cubicBezTo>
                <a:close/>
                <a:moveTo>
                  <a:pt x="332232" y="250324"/>
                </a:moveTo>
                <a:cubicBezTo>
                  <a:pt x="345758" y="250514"/>
                  <a:pt x="357473" y="262897"/>
                  <a:pt x="356807" y="276232"/>
                </a:cubicBezTo>
                <a:cubicBezTo>
                  <a:pt x="356140" y="289186"/>
                  <a:pt x="344424" y="300235"/>
                  <a:pt x="331661" y="300045"/>
                </a:cubicBezTo>
                <a:cubicBezTo>
                  <a:pt x="318135" y="299854"/>
                  <a:pt x="306419" y="287471"/>
                  <a:pt x="307086" y="274137"/>
                </a:cubicBezTo>
                <a:cubicBezTo>
                  <a:pt x="307753" y="261278"/>
                  <a:pt x="319469" y="250134"/>
                  <a:pt x="332232" y="250324"/>
                </a:cubicBezTo>
                <a:close/>
                <a:moveTo>
                  <a:pt x="252317" y="285662"/>
                </a:moveTo>
                <a:cubicBezTo>
                  <a:pt x="239268" y="285567"/>
                  <a:pt x="227933" y="274327"/>
                  <a:pt x="227743" y="261278"/>
                </a:cubicBezTo>
                <a:cubicBezTo>
                  <a:pt x="227552" y="247752"/>
                  <a:pt x="239744" y="235846"/>
                  <a:pt x="253175" y="236322"/>
                </a:cubicBezTo>
                <a:cubicBezTo>
                  <a:pt x="266224" y="236798"/>
                  <a:pt x="277273" y="248419"/>
                  <a:pt x="276987" y="261468"/>
                </a:cubicBezTo>
                <a:cubicBezTo>
                  <a:pt x="276797" y="274518"/>
                  <a:pt x="265271" y="285757"/>
                  <a:pt x="252317" y="285662"/>
                </a:cubicBezTo>
                <a:close/>
                <a:moveTo>
                  <a:pt x="1564957" y="1169105"/>
                </a:moveTo>
                <a:cubicBezTo>
                  <a:pt x="1551527" y="1168820"/>
                  <a:pt x="1540859" y="1157485"/>
                  <a:pt x="1541336" y="1144055"/>
                </a:cubicBezTo>
                <a:cubicBezTo>
                  <a:pt x="1541812" y="1130625"/>
                  <a:pt x="1553337" y="1120147"/>
                  <a:pt x="1566767" y="1120909"/>
                </a:cubicBezTo>
                <a:cubicBezTo>
                  <a:pt x="1579626" y="1121576"/>
                  <a:pt x="1589723" y="1132339"/>
                  <a:pt x="1589627" y="1145198"/>
                </a:cubicBezTo>
                <a:cubicBezTo>
                  <a:pt x="1589532" y="1158628"/>
                  <a:pt x="1578388" y="1169391"/>
                  <a:pt x="1564957" y="1169105"/>
                </a:cubicBezTo>
                <a:close/>
                <a:moveTo>
                  <a:pt x="1307211" y="796773"/>
                </a:moveTo>
                <a:cubicBezTo>
                  <a:pt x="1293781" y="796964"/>
                  <a:pt x="1282732" y="786105"/>
                  <a:pt x="1282732" y="772675"/>
                </a:cubicBezTo>
                <a:cubicBezTo>
                  <a:pt x="1282732" y="759245"/>
                  <a:pt x="1293781" y="748386"/>
                  <a:pt x="1307211" y="748577"/>
                </a:cubicBezTo>
                <a:cubicBezTo>
                  <a:pt x="1320070" y="748767"/>
                  <a:pt x="1330643" y="759150"/>
                  <a:pt x="1331024" y="772008"/>
                </a:cubicBezTo>
                <a:cubicBezTo>
                  <a:pt x="1331405" y="785343"/>
                  <a:pt x="1320641" y="796583"/>
                  <a:pt x="1307211" y="796773"/>
                </a:cubicBezTo>
                <a:close/>
                <a:moveTo>
                  <a:pt x="570357" y="290901"/>
                </a:moveTo>
                <a:cubicBezTo>
                  <a:pt x="583787" y="290710"/>
                  <a:pt x="594836" y="301569"/>
                  <a:pt x="594836" y="314999"/>
                </a:cubicBezTo>
                <a:cubicBezTo>
                  <a:pt x="594836" y="328429"/>
                  <a:pt x="583787" y="339383"/>
                  <a:pt x="570357" y="339097"/>
                </a:cubicBezTo>
                <a:cubicBezTo>
                  <a:pt x="557498" y="338906"/>
                  <a:pt x="546926" y="328524"/>
                  <a:pt x="546545" y="315666"/>
                </a:cubicBezTo>
                <a:cubicBezTo>
                  <a:pt x="546164" y="302330"/>
                  <a:pt x="556927" y="291091"/>
                  <a:pt x="570357" y="290901"/>
                </a:cubicBezTo>
                <a:close/>
                <a:moveTo>
                  <a:pt x="491490" y="276422"/>
                </a:moveTo>
                <a:cubicBezTo>
                  <a:pt x="504730" y="276613"/>
                  <a:pt x="515779" y="287948"/>
                  <a:pt x="515588" y="301187"/>
                </a:cubicBezTo>
                <a:cubicBezTo>
                  <a:pt x="515398" y="314427"/>
                  <a:pt x="504063" y="325476"/>
                  <a:pt x="490823" y="325286"/>
                </a:cubicBezTo>
                <a:cubicBezTo>
                  <a:pt x="477584" y="325095"/>
                  <a:pt x="466535" y="313761"/>
                  <a:pt x="466725" y="300521"/>
                </a:cubicBezTo>
                <a:cubicBezTo>
                  <a:pt x="466915" y="287186"/>
                  <a:pt x="478250" y="276137"/>
                  <a:pt x="491490" y="276422"/>
                </a:cubicBezTo>
                <a:close/>
                <a:moveTo>
                  <a:pt x="199739" y="246323"/>
                </a:moveTo>
                <a:cubicBezTo>
                  <a:pt x="200025" y="259754"/>
                  <a:pt x="189167" y="270898"/>
                  <a:pt x="175736" y="270898"/>
                </a:cubicBezTo>
                <a:cubicBezTo>
                  <a:pt x="162306" y="270993"/>
                  <a:pt x="151352" y="259944"/>
                  <a:pt x="151448" y="246514"/>
                </a:cubicBezTo>
                <a:cubicBezTo>
                  <a:pt x="151543" y="233655"/>
                  <a:pt x="161830" y="223083"/>
                  <a:pt x="174784" y="222606"/>
                </a:cubicBezTo>
                <a:cubicBezTo>
                  <a:pt x="188214" y="222225"/>
                  <a:pt x="199549" y="232893"/>
                  <a:pt x="199739" y="246323"/>
                </a:cubicBezTo>
                <a:close/>
                <a:moveTo>
                  <a:pt x="119348" y="232703"/>
                </a:moveTo>
                <a:cubicBezTo>
                  <a:pt x="119348" y="245943"/>
                  <a:pt x="109347" y="255944"/>
                  <a:pt x="96012" y="255848"/>
                </a:cubicBezTo>
                <a:cubicBezTo>
                  <a:pt x="82772" y="255848"/>
                  <a:pt x="72771" y="245847"/>
                  <a:pt x="72866" y="232512"/>
                </a:cubicBezTo>
                <a:cubicBezTo>
                  <a:pt x="72866" y="219177"/>
                  <a:pt x="82867" y="209271"/>
                  <a:pt x="96203" y="209367"/>
                </a:cubicBezTo>
                <a:cubicBezTo>
                  <a:pt x="109442" y="209367"/>
                  <a:pt x="119348" y="219368"/>
                  <a:pt x="119348" y="232703"/>
                </a:cubicBezTo>
                <a:close/>
                <a:moveTo>
                  <a:pt x="1120140" y="574174"/>
                </a:moveTo>
                <a:cubicBezTo>
                  <a:pt x="1119854" y="587795"/>
                  <a:pt x="1109091" y="597891"/>
                  <a:pt x="1095375" y="597225"/>
                </a:cubicBezTo>
                <a:cubicBezTo>
                  <a:pt x="1082421" y="596653"/>
                  <a:pt x="1072801" y="586271"/>
                  <a:pt x="1072991" y="573126"/>
                </a:cubicBezTo>
                <a:cubicBezTo>
                  <a:pt x="1073277" y="559505"/>
                  <a:pt x="1084040" y="549409"/>
                  <a:pt x="1097756" y="550076"/>
                </a:cubicBezTo>
                <a:cubicBezTo>
                  <a:pt x="1110710" y="550647"/>
                  <a:pt x="1120331" y="561029"/>
                  <a:pt x="1120140" y="574174"/>
                </a:cubicBezTo>
                <a:close/>
                <a:moveTo>
                  <a:pt x="1682591" y="1432853"/>
                </a:moveTo>
                <a:cubicBezTo>
                  <a:pt x="1668875" y="1433139"/>
                  <a:pt x="1658398" y="1422852"/>
                  <a:pt x="1658398" y="1409136"/>
                </a:cubicBezTo>
                <a:cubicBezTo>
                  <a:pt x="1658493" y="1395991"/>
                  <a:pt x="1668304" y="1385990"/>
                  <a:pt x="1681353" y="1385609"/>
                </a:cubicBezTo>
                <a:cubicBezTo>
                  <a:pt x="1695069" y="1385323"/>
                  <a:pt x="1705547" y="1395610"/>
                  <a:pt x="1705547" y="1409326"/>
                </a:cubicBezTo>
                <a:cubicBezTo>
                  <a:pt x="1705547" y="1422471"/>
                  <a:pt x="1695736" y="1432567"/>
                  <a:pt x="1682591" y="1432853"/>
                </a:cubicBezTo>
                <a:close/>
                <a:moveTo>
                  <a:pt x="673703" y="328620"/>
                </a:moveTo>
                <a:cubicBezTo>
                  <a:pt x="673989" y="341859"/>
                  <a:pt x="664369" y="352146"/>
                  <a:pt x="651224" y="352622"/>
                </a:cubicBezTo>
                <a:cubicBezTo>
                  <a:pt x="637413" y="353099"/>
                  <a:pt x="626840" y="342812"/>
                  <a:pt x="626936" y="329096"/>
                </a:cubicBezTo>
                <a:cubicBezTo>
                  <a:pt x="627031" y="315856"/>
                  <a:pt x="636937" y="305950"/>
                  <a:pt x="650177" y="305855"/>
                </a:cubicBezTo>
                <a:cubicBezTo>
                  <a:pt x="663321" y="305664"/>
                  <a:pt x="673418" y="315475"/>
                  <a:pt x="673703" y="328620"/>
                </a:cubicBezTo>
                <a:close/>
                <a:moveTo>
                  <a:pt x="1711262" y="1590587"/>
                </a:moveTo>
                <a:cubicBezTo>
                  <a:pt x="1710404" y="1588015"/>
                  <a:pt x="1709928" y="1585348"/>
                  <a:pt x="1709928" y="1582395"/>
                </a:cubicBezTo>
                <a:cubicBezTo>
                  <a:pt x="1710023" y="1569060"/>
                  <a:pt x="1720120" y="1559250"/>
                  <a:pt x="1733455" y="1559440"/>
                </a:cubicBezTo>
                <a:cubicBezTo>
                  <a:pt x="1746790" y="1559535"/>
                  <a:pt x="1756601" y="1569632"/>
                  <a:pt x="1756410" y="1582967"/>
                </a:cubicBezTo>
                <a:cubicBezTo>
                  <a:pt x="1756410" y="1585729"/>
                  <a:pt x="1755839" y="1588205"/>
                  <a:pt x="1755077" y="1590587"/>
                </a:cubicBezTo>
                <a:lnTo>
                  <a:pt x="1711262" y="1590587"/>
                </a:lnTo>
                <a:close/>
                <a:moveTo>
                  <a:pt x="974789" y="465018"/>
                </a:moveTo>
                <a:cubicBezTo>
                  <a:pt x="975074" y="478353"/>
                  <a:pt x="965359" y="488544"/>
                  <a:pt x="952214" y="488925"/>
                </a:cubicBezTo>
                <a:cubicBezTo>
                  <a:pt x="938879" y="489211"/>
                  <a:pt x="928688" y="479496"/>
                  <a:pt x="928307" y="466351"/>
                </a:cubicBezTo>
                <a:cubicBezTo>
                  <a:pt x="928021" y="453016"/>
                  <a:pt x="937736" y="442824"/>
                  <a:pt x="950881" y="442443"/>
                </a:cubicBezTo>
                <a:cubicBezTo>
                  <a:pt x="964311" y="442062"/>
                  <a:pt x="974503" y="451778"/>
                  <a:pt x="974789" y="465018"/>
                </a:cubicBezTo>
                <a:close/>
                <a:moveTo>
                  <a:pt x="1536859" y="971843"/>
                </a:moveTo>
                <a:cubicBezTo>
                  <a:pt x="1536668" y="984035"/>
                  <a:pt x="1526096" y="994227"/>
                  <a:pt x="1513999" y="994036"/>
                </a:cubicBezTo>
                <a:cubicBezTo>
                  <a:pt x="1501807" y="993846"/>
                  <a:pt x="1491615" y="983273"/>
                  <a:pt x="1491806" y="971176"/>
                </a:cubicBezTo>
                <a:cubicBezTo>
                  <a:pt x="1491996" y="958984"/>
                  <a:pt x="1502569" y="948792"/>
                  <a:pt x="1514666" y="948983"/>
                </a:cubicBezTo>
                <a:cubicBezTo>
                  <a:pt x="1526857" y="949173"/>
                  <a:pt x="1537049" y="959746"/>
                  <a:pt x="1536859" y="971843"/>
                </a:cubicBezTo>
                <a:close/>
                <a:moveTo>
                  <a:pt x="1240917" y="655708"/>
                </a:moveTo>
                <a:cubicBezTo>
                  <a:pt x="1254252" y="655422"/>
                  <a:pt x="1264444" y="665233"/>
                  <a:pt x="1264634" y="678568"/>
                </a:cubicBezTo>
                <a:cubicBezTo>
                  <a:pt x="1264730" y="691903"/>
                  <a:pt x="1254728" y="702000"/>
                  <a:pt x="1241393" y="701904"/>
                </a:cubicBezTo>
                <a:cubicBezTo>
                  <a:pt x="1228630" y="701809"/>
                  <a:pt x="1218819" y="692475"/>
                  <a:pt x="1218438" y="679806"/>
                </a:cubicBezTo>
                <a:cubicBezTo>
                  <a:pt x="1217867" y="666376"/>
                  <a:pt x="1227677" y="655994"/>
                  <a:pt x="1240917" y="655708"/>
                </a:cubicBezTo>
                <a:close/>
                <a:moveTo>
                  <a:pt x="1630585" y="1215683"/>
                </a:moveTo>
                <a:cubicBezTo>
                  <a:pt x="1643920" y="1215588"/>
                  <a:pt x="1654016" y="1225589"/>
                  <a:pt x="1653921" y="1238924"/>
                </a:cubicBezTo>
                <a:cubicBezTo>
                  <a:pt x="1653826" y="1252259"/>
                  <a:pt x="1643729" y="1262165"/>
                  <a:pt x="1630394" y="1261879"/>
                </a:cubicBezTo>
                <a:cubicBezTo>
                  <a:pt x="1617631" y="1261689"/>
                  <a:pt x="1608106" y="1252068"/>
                  <a:pt x="1607820" y="1239400"/>
                </a:cubicBezTo>
                <a:cubicBezTo>
                  <a:pt x="1607439" y="1225970"/>
                  <a:pt x="1617345" y="1215778"/>
                  <a:pt x="1630585" y="1215683"/>
                </a:cubicBezTo>
                <a:close/>
                <a:moveTo>
                  <a:pt x="39243" y="218892"/>
                </a:moveTo>
                <a:cubicBezTo>
                  <a:pt x="38957" y="231369"/>
                  <a:pt x="28861" y="241180"/>
                  <a:pt x="16288" y="241085"/>
                </a:cubicBezTo>
                <a:cubicBezTo>
                  <a:pt x="9906" y="241085"/>
                  <a:pt x="4191" y="238418"/>
                  <a:pt x="95" y="234131"/>
                </a:cubicBezTo>
                <a:lnTo>
                  <a:pt x="95" y="202604"/>
                </a:lnTo>
                <a:cubicBezTo>
                  <a:pt x="4382" y="198127"/>
                  <a:pt x="10573" y="195365"/>
                  <a:pt x="17336" y="195651"/>
                </a:cubicBezTo>
                <a:cubicBezTo>
                  <a:pt x="29813" y="196127"/>
                  <a:pt x="39529" y="206414"/>
                  <a:pt x="39243" y="218892"/>
                </a:cubicBezTo>
                <a:close/>
                <a:moveTo>
                  <a:pt x="1471517" y="880974"/>
                </a:moveTo>
                <a:cubicBezTo>
                  <a:pt x="1471327" y="893166"/>
                  <a:pt x="1460754" y="903358"/>
                  <a:pt x="1448657" y="903168"/>
                </a:cubicBezTo>
                <a:cubicBezTo>
                  <a:pt x="1436465" y="902977"/>
                  <a:pt x="1426274" y="892404"/>
                  <a:pt x="1426464" y="880308"/>
                </a:cubicBezTo>
                <a:cubicBezTo>
                  <a:pt x="1426655" y="868116"/>
                  <a:pt x="1437227" y="857924"/>
                  <a:pt x="1449324" y="858114"/>
                </a:cubicBezTo>
                <a:cubicBezTo>
                  <a:pt x="1461421" y="858210"/>
                  <a:pt x="1471708" y="868782"/>
                  <a:pt x="1471517" y="880974"/>
                </a:cubicBezTo>
                <a:close/>
                <a:moveTo>
                  <a:pt x="749999" y="343955"/>
                </a:moveTo>
                <a:cubicBezTo>
                  <a:pt x="749713" y="357099"/>
                  <a:pt x="739331" y="366815"/>
                  <a:pt x="726186" y="366434"/>
                </a:cubicBezTo>
                <a:cubicBezTo>
                  <a:pt x="713137" y="366053"/>
                  <a:pt x="703517" y="355480"/>
                  <a:pt x="704088" y="342240"/>
                </a:cubicBezTo>
                <a:cubicBezTo>
                  <a:pt x="704660" y="329762"/>
                  <a:pt x="714566" y="320428"/>
                  <a:pt x="727234" y="320523"/>
                </a:cubicBezTo>
                <a:cubicBezTo>
                  <a:pt x="740378" y="320523"/>
                  <a:pt x="750284" y="330715"/>
                  <a:pt x="749999" y="343955"/>
                </a:cubicBezTo>
                <a:close/>
                <a:moveTo>
                  <a:pt x="1696593" y="1354938"/>
                </a:moveTo>
                <a:cubicBezTo>
                  <a:pt x="1684592" y="1355129"/>
                  <a:pt x="1673828" y="1344556"/>
                  <a:pt x="1673828" y="1332459"/>
                </a:cubicBezTo>
                <a:cubicBezTo>
                  <a:pt x="1673828" y="1320363"/>
                  <a:pt x="1684592" y="1309790"/>
                  <a:pt x="1696593" y="1310076"/>
                </a:cubicBezTo>
                <a:cubicBezTo>
                  <a:pt x="1708118" y="1310266"/>
                  <a:pt x="1718215" y="1320267"/>
                  <a:pt x="1718691" y="1331793"/>
                </a:cubicBezTo>
                <a:cubicBezTo>
                  <a:pt x="1719072" y="1343794"/>
                  <a:pt x="1708690" y="1354748"/>
                  <a:pt x="1696593" y="1354938"/>
                </a:cubicBezTo>
                <a:close/>
                <a:moveTo>
                  <a:pt x="1383316" y="764579"/>
                </a:moveTo>
                <a:cubicBezTo>
                  <a:pt x="1395317" y="764388"/>
                  <a:pt x="1406081" y="775342"/>
                  <a:pt x="1405795" y="787344"/>
                </a:cubicBezTo>
                <a:cubicBezTo>
                  <a:pt x="1405509" y="798869"/>
                  <a:pt x="1395222" y="808965"/>
                  <a:pt x="1383792" y="809156"/>
                </a:cubicBezTo>
                <a:cubicBezTo>
                  <a:pt x="1371791" y="809346"/>
                  <a:pt x="1361027" y="798393"/>
                  <a:pt x="1361313" y="786391"/>
                </a:cubicBezTo>
                <a:cubicBezTo>
                  <a:pt x="1361599" y="774866"/>
                  <a:pt x="1371886" y="764674"/>
                  <a:pt x="1383316" y="764579"/>
                </a:cubicBezTo>
                <a:close/>
                <a:moveTo>
                  <a:pt x="807053" y="335192"/>
                </a:moveTo>
                <a:cubicBezTo>
                  <a:pt x="819150" y="335478"/>
                  <a:pt x="829532" y="346431"/>
                  <a:pt x="829056" y="358433"/>
                </a:cubicBezTo>
                <a:cubicBezTo>
                  <a:pt x="828580" y="370529"/>
                  <a:pt x="817436" y="380721"/>
                  <a:pt x="805529" y="380054"/>
                </a:cubicBezTo>
                <a:cubicBezTo>
                  <a:pt x="794004" y="379388"/>
                  <a:pt x="784193" y="369005"/>
                  <a:pt x="784193" y="357576"/>
                </a:cubicBezTo>
                <a:cubicBezTo>
                  <a:pt x="784193" y="345479"/>
                  <a:pt x="795052" y="335001"/>
                  <a:pt x="807053" y="335192"/>
                </a:cubicBezTo>
                <a:close/>
                <a:moveTo>
                  <a:pt x="1053465" y="479496"/>
                </a:moveTo>
                <a:cubicBezTo>
                  <a:pt x="1053751" y="491497"/>
                  <a:pt x="1042892" y="502355"/>
                  <a:pt x="1030891" y="502165"/>
                </a:cubicBezTo>
                <a:cubicBezTo>
                  <a:pt x="1019366" y="501975"/>
                  <a:pt x="1009174" y="491783"/>
                  <a:pt x="1008888" y="480258"/>
                </a:cubicBezTo>
                <a:cubicBezTo>
                  <a:pt x="1008602" y="468256"/>
                  <a:pt x="1019461" y="457397"/>
                  <a:pt x="1031462" y="457588"/>
                </a:cubicBezTo>
                <a:cubicBezTo>
                  <a:pt x="1042988" y="457779"/>
                  <a:pt x="1053179" y="467970"/>
                  <a:pt x="1053465" y="479496"/>
                </a:cubicBezTo>
                <a:close/>
                <a:moveTo>
                  <a:pt x="1602010" y="1064997"/>
                </a:moveTo>
                <a:cubicBezTo>
                  <a:pt x="1602200" y="1076427"/>
                  <a:pt x="1592294" y="1087000"/>
                  <a:pt x="1580769" y="1087667"/>
                </a:cubicBezTo>
                <a:cubicBezTo>
                  <a:pt x="1568863" y="1088334"/>
                  <a:pt x="1557623" y="1077761"/>
                  <a:pt x="1557433" y="1065759"/>
                </a:cubicBezTo>
                <a:cubicBezTo>
                  <a:pt x="1557242" y="1053758"/>
                  <a:pt x="1568006" y="1042899"/>
                  <a:pt x="1580007" y="1043090"/>
                </a:cubicBezTo>
                <a:cubicBezTo>
                  <a:pt x="1591532" y="1043280"/>
                  <a:pt x="1601724" y="1053472"/>
                  <a:pt x="1602010" y="1064997"/>
                </a:cubicBezTo>
                <a:close/>
                <a:moveTo>
                  <a:pt x="1198340" y="584747"/>
                </a:moveTo>
                <a:cubicBezTo>
                  <a:pt x="1198531" y="596748"/>
                  <a:pt x="1187672" y="607607"/>
                  <a:pt x="1175671" y="607321"/>
                </a:cubicBezTo>
                <a:cubicBezTo>
                  <a:pt x="1164146" y="607035"/>
                  <a:pt x="1153954" y="596844"/>
                  <a:pt x="1153859" y="585318"/>
                </a:cubicBezTo>
                <a:cubicBezTo>
                  <a:pt x="1153668" y="573317"/>
                  <a:pt x="1164527" y="562458"/>
                  <a:pt x="1176528" y="562744"/>
                </a:cubicBezTo>
                <a:cubicBezTo>
                  <a:pt x="1188053" y="563030"/>
                  <a:pt x="1198245" y="573221"/>
                  <a:pt x="1198340" y="584747"/>
                </a:cubicBezTo>
                <a:close/>
                <a:moveTo>
                  <a:pt x="1747838" y="1480668"/>
                </a:moveTo>
                <a:cubicBezTo>
                  <a:pt x="1759934" y="1480954"/>
                  <a:pt x="1770317" y="1491908"/>
                  <a:pt x="1769840" y="1503909"/>
                </a:cubicBezTo>
                <a:cubicBezTo>
                  <a:pt x="1769364" y="1516006"/>
                  <a:pt x="1758220" y="1526198"/>
                  <a:pt x="1746314" y="1525531"/>
                </a:cubicBezTo>
                <a:cubicBezTo>
                  <a:pt x="1734788" y="1524864"/>
                  <a:pt x="1724978" y="1514482"/>
                  <a:pt x="1724978" y="1503052"/>
                </a:cubicBezTo>
                <a:cubicBezTo>
                  <a:pt x="1724978" y="1490955"/>
                  <a:pt x="1735836" y="1480383"/>
                  <a:pt x="1747838" y="1480668"/>
                </a:cubicBezTo>
                <a:close/>
                <a:moveTo>
                  <a:pt x="1666399" y="1160247"/>
                </a:moveTo>
                <a:cubicBezTo>
                  <a:pt x="1665827" y="1172154"/>
                  <a:pt x="1655540" y="1181202"/>
                  <a:pt x="1643729" y="1180440"/>
                </a:cubicBezTo>
                <a:cubicBezTo>
                  <a:pt x="1631823" y="1179678"/>
                  <a:pt x="1622965" y="1169296"/>
                  <a:pt x="1623917" y="1157485"/>
                </a:cubicBezTo>
                <a:cubicBezTo>
                  <a:pt x="1624870" y="1146150"/>
                  <a:pt x="1634490" y="1137578"/>
                  <a:pt x="1645825" y="1137959"/>
                </a:cubicBezTo>
                <a:cubicBezTo>
                  <a:pt x="1657636" y="1138245"/>
                  <a:pt x="1666970" y="1148341"/>
                  <a:pt x="1666399" y="1160247"/>
                </a:cubicBezTo>
                <a:close/>
                <a:moveTo>
                  <a:pt x="1342358" y="693332"/>
                </a:moveTo>
                <a:cubicBezTo>
                  <a:pt x="1342168" y="705238"/>
                  <a:pt x="1332262" y="714668"/>
                  <a:pt x="1320356" y="714287"/>
                </a:cubicBezTo>
                <a:cubicBezTo>
                  <a:pt x="1308449" y="713906"/>
                  <a:pt x="1299115" y="703809"/>
                  <a:pt x="1299686" y="691998"/>
                </a:cubicBezTo>
                <a:cubicBezTo>
                  <a:pt x="1300258" y="680663"/>
                  <a:pt x="1309592" y="671710"/>
                  <a:pt x="1320927" y="671710"/>
                </a:cubicBezTo>
                <a:cubicBezTo>
                  <a:pt x="1332928" y="671710"/>
                  <a:pt x="1342549" y="681426"/>
                  <a:pt x="1342358" y="693332"/>
                </a:cubicBezTo>
                <a:close/>
                <a:moveTo>
                  <a:pt x="367094" y="195460"/>
                </a:moveTo>
                <a:cubicBezTo>
                  <a:pt x="367189" y="207080"/>
                  <a:pt x="358521" y="216129"/>
                  <a:pt x="346996" y="216510"/>
                </a:cubicBezTo>
                <a:cubicBezTo>
                  <a:pt x="334804" y="216987"/>
                  <a:pt x="325279" y="207843"/>
                  <a:pt x="325184" y="195651"/>
                </a:cubicBezTo>
                <a:cubicBezTo>
                  <a:pt x="325088" y="183459"/>
                  <a:pt x="334518" y="174219"/>
                  <a:pt x="346710" y="174600"/>
                </a:cubicBezTo>
                <a:cubicBezTo>
                  <a:pt x="358331" y="174981"/>
                  <a:pt x="367094" y="183839"/>
                  <a:pt x="367094" y="195460"/>
                </a:cubicBezTo>
                <a:close/>
                <a:moveTo>
                  <a:pt x="446723" y="210510"/>
                </a:moveTo>
                <a:cubicBezTo>
                  <a:pt x="446342" y="222606"/>
                  <a:pt x="436531" y="231464"/>
                  <a:pt x="424339" y="230703"/>
                </a:cubicBezTo>
                <a:cubicBezTo>
                  <a:pt x="412814" y="230036"/>
                  <a:pt x="404432" y="220701"/>
                  <a:pt x="404813" y="209081"/>
                </a:cubicBezTo>
                <a:cubicBezTo>
                  <a:pt x="405194" y="196984"/>
                  <a:pt x="415004" y="188126"/>
                  <a:pt x="427196" y="188888"/>
                </a:cubicBezTo>
                <a:cubicBezTo>
                  <a:pt x="438722" y="189650"/>
                  <a:pt x="447104" y="198889"/>
                  <a:pt x="446723" y="210510"/>
                </a:cubicBezTo>
                <a:close/>
                <a:moveTo>
                  <a:pt x="526066" y="223845"/>
                </a:moveTo>
                <a:cubicBezTo>
                  <a:pt x="526161" y="235655"/>
                  <a:pt x="517589" y="244419"/>
                  <a:pt x="505873" y="244704"/>
                </a:cubicBezTo>
                <a:cubicBezTo>
                  <a:pt x="493490" y="244990"/>
                  <a:pt x="484346" y="235846"/>
                  <a:pt x="484632" y="223463"/>
                </a:cubicBezTo>
                <a:cubicBezTo>
                  <a:pt x="484918" y="211748"/>
                  <a:pt x="493776" y="203175"/>
                  <a:pt x="505492" y="203270"/>
                </a:cubicBezTo>
                <a:cubicBezTo>
                  <a:pt x="517303" y="203461"/>
                  <a:pt x="525971" y="212129"/>
                  <a:pt x="526066" y="223845"/>
                </a:cubicBezTo>
                <a:close/>
                <a:moveTo>
                  <a:pt x="266033" y="160694"/>
                </a:moveTo>
                <a:cubicBezTo>
                  <a:pt x="277844" y="160408"/>
                  <a:pt x="286798" y="168790"/>
                  <a:pt x="287274" y="180506"/>
                </a:cubicBezTo>
                <a:cubicBezTo>
                  <a:pt x="287750" y="192888"/>
                  <a:pt x="278702" y="202223"/>
                  <a:pt x="266414" y="202128"/>
                </a:cubicBezTo>
                <a:cubicBezTo>
                  <a:pt x="254699" y="202032"/>
                  <a:pt x="245936" y="193364"/>
                  <a:pt x="245840" y="181649"/>
                </a:cubicBezTo>
                <a:cubicBezTo>
                  <a:pt x="245840" y="169838"/>
                  <a:pt x="254318" y="160979"/>
                  <a:pt x="266033" y="160694"/>
                </a:cubicBezTo>
                <a:close/>
                <a:moveTo>
                  <a:pt x="886206" y="350908"/>
                </a:moveTo>
                <a:cubicBezTo>
                  <a:pt x="898398" y="350908"/>
                  <a:pt x="907542" y="360338"/>
                  <a:pt x="907161" y="372530"/>
                </a:cubicBezTo>
                <a:cubicBezTo>
                  <a:pt x="906780" y="384150"/>
                  <a:pt x="897827" y="392818"/>
                  <a:pt x="886206" y="392818"/>
                </a:cubicBezTo>
                <a:cubicBezTo>
                  <a:pt x="874014" y="392818"/>
                  <a:pt x="864870" y="383388"/>
                  <a:pt x="865251" y="371196"/>
                </a:cubicBezTo>
                <a:cubicBezTo>
                  <a:pt x="865632" y="359576"/>
                  <a:pt x="874586" y="350908"/>
                  <a:pt x="886206" y="350908"/>
                </a:cubicBezTo>
                <a:close/>
                <a:moveTo>
                  <a:pt x="1110139" y="473780"/>
                </a:moveTo>
                <a:cubicBezTo>
                  <a:pt x="1121950" y="473495"/>
                  <a:pt x="1130903" y="482067"/>
                  <a:pt x="1131094" y="493878"/>
                </a:cubicBezTo>
                <a:cubicBezTo>
                  <a:pt x="1131189" y="505689"/>
                  <a:pt x="1122521" y="514547"/>
                  <a:pt x="1110710" y="514452"/>
                </a:cubicBezTo>
                <a:cubicBezTo>
                  <a:pt x="1099471" y="514357"/>
                  <a:pt x="1090994" y="506261"/>
                  <a:pt x="1090517" y="495117"/>
                </a:cubicBezTo>
                <a:cubicBezTo>
                  <a:pt x="1089946" y="483210"/>
                  <a:pt x="1098423" y="474066"/>
                  <a:pt x="1110139" y="473780"/>
                </a:cubicBezTo>
                <a:close/>
                <a:moveTo>
                  <a:pt x="186404" y="146883"/>
                </a:moveTo>
                <a:cubicBezTo>
                  <a:pt x="198215" y="146597"/>
                  <a:pt x="207169" y="155169"/>
                  <a:pt x="207359" y="166980"/>
                </a:cubicBezTo>
                <a:cubicBezTo>
                  <a:pt x="207455" y="178791"/>
                  <a:pt x="198787" y="187650"/>
                  <a:pt x="186976" y="187554"/>
                </a:cubicBezTo>
                <a:cubicBezTo>
                  <a:pt x="175736" y="187554"/>
                  <a:pt x="167259" y="179363"/>
                  <a:pt x="166783" y="168219"/>
                </a:cubicBezTo>
                <a:cubicBezTo>
                  <a:pt x="166211" y="156312"/>
                  <a:pt x="174689" y="147168"/>
                  <a:pt x="186404" y="146883"/>
                </a:cubicBezTo>
                <a:close/>
                <a:moveTo>
                  <a:pt x="564642" y="237084"/>
                </a:moveTo>
                <a:cubicBezTo>
                  <a:pt x="565214" y="225369"/>
                  <a:pt x="574548" y="217177"/>
                  <a:pt x="586454" y="217939"/>
                </a:cubicBezTo>
                <a:cubicBezTo>
                  <a:pt x="597599" y="218701"/>
                  <a:pt x="605504" y="227369"/>
                  <a:pt x="605314" y="238704"/>
                </a:cubicBezTo>
                <a:cubicBezTo>
                  <a:pt x="605123" y="250514"/>
                  <a:pt x="596075" y="258992"/>
                  <a:pt x="584168" y="258611"/>
                </a:cubicBezTo>
                <a:cubicBezTo>
                  <a:pt x="572453" y="258230"/>
                  <a:pt x="564071" y="248991"/>
                  <a:pt x="564642" y="237084"/>
                </a:cubicBezTo>
                <a:close/>
                <a:moveTo>
                  <a:pt x="1275683" y="599511"/>
                </a:moveTo>
                <a:cubicBezTo>
                  <a:pt x="1275493" y="611036"/>
                  <a:pt x="1266158" y="619799"/>
                  <a:pt x="1254633" y="619227"/>
                </a:cubicBezTo>
                <a:cubicBezTo>
                  <a:pt x="1243775" y="618751"/>
                  <a:pt x="1235488" y="609797"/>
                  <a:pt x="1235678" y="598844"/>
                </a:cubicBezTo>
                <a:cubicBezTo>
                  <a:pt x="1235869" y="587319"/>
                  <a:pt x="1245203" y="578555"/>
                  <a:pt x="1256728" y="579127"/>
                </a:cubicBezTo>
                <a:cubicBezTo>
                  <a:pt x="1267587" y="579698"/>
                  <a:pt x="1275874" y="588557"/>
                  <a:pt x="1275683" y="599511"/>
                </a:cubicBezTo>
                <a:close/>
                <a:moveTo>
                  <a:pt x="1730597" y="1252735"/>
                </a:moveTo>
                <a:cubicBezTo>
                  <a:pt x="1730693" y="1263879"/>
                  <a:pt x="1722406" y="1272642"/>
                  <a:pt x="1711357" y="1273119"/>
                </a:cubicBezTo>
                <a:cubicBezTo>
                  <a:pt x="1699641" y="1273595"/>
                  <a:pt x="1690402" y="1264927"/>
                  <a:pt x="1690211" y="1253211"/>
                </a:cubicBezTo>
                <a:cubicBezTo>
                  <a:pt x="1690116" y="1241496"/>
                  <a:pt x="1699165" y="1232542"/>
                  <a:pt x="1710881" y="1232828"/>
                </a:cubicBezTo>
                <a:cubicBezTo>
                  <a:pt x="1722120" y="1233018"/>
                  <a:pt x="1730502" y="1241496"/>
                  <a:pt x="1730597" y="1252735"/>
                </a:cubicBezTo>
                <a:close/>
                <a:moveTo>
                  <a:pt x="1762220" y="1443806"/>
                </a:moveTo>
                <a:cubicBezTo>
                  <a:pt x="1750409" y="1444092"/>
                  <a:pt x="1741456" y="1435520"/>
                  <a:pt x="1741265" y="1423709"/>
                </a:cubicBezTo>
                <a:cubicBezTo>
                  <a:pt x="1741170" y="1411898"/>
                  <a:pt x="1749838" y="1403039"/>
                  <a:pt x="1761649" y="1403135"/>
                </a:cubicBezTo>
                <a:cubicBezTo>
                  <a:pt x="1772888" y="1403230"/>
                  <a:pt x="1781366" y="1411326"/>
                  <a:pt x="1781842" y="1422471"/>
                </a:cubicBezTo>
                <a:cubicBezTo>
                  <a:pt x="1782413" y="1434377"/>
                  <a:pt x="1773936" y="1443521"/>
                  <a:pt x="1762220" y="1443806"/>
                </a:cubicBezTo>
                <a:close/>
                <a:moveTo>
                  <a:pt x="985742" y="386151"/>
                </a:moveTo>
                <a:cubicBezTo>
                  <a:pt x="985742" y="397009"/>
                  <a:pt x="976884" y="405867"/>
                  <a:pt x="966121" y="405962"/>
                </a:cubicBezTo>
                <a:cubicBezTo>
                  <a:pt x="954786" y="406153"/>
                  <a:pt x="945452" y="396628"/>
                  <a:pt x="945928" y="385293"/>
                </a:cubicBezTo>
                <a:cubicBezTo>
                  <a:pt x="946309" y="374530"/>
                  <a:pt x="955453" y="365958"/>
                  <a:pt x="966311" y="366148"/>
                </a:cubicBezTo>
                <a:cubicBezTo>
                  <a:pt x="977075" y="366338"/>
                  <a:pt x="985742" y="375292"/>
                  <a:pt x="985742" y="386151"/>
                </a:cubicBezTo>
                <a:close/>
                <a:moveTo>
                  <a:pt x="665131" y="229750"/>
                </a:moveTo>
                <a:cubicBezTo>
                  <a:pt x="675894" y="230036"/>
                  <a:pt x="684562" y="239085"/>
                  <a:pt x="684467" y="249943"/>
                </a:cubicBezTo>
                <a:cubicBezTo>
                  <a:pt x="684371" y="261278"/>
                  <a:pt x="674561" y="270327"/>
                  <a:pt x="663226" y="269660"/>
                </a:cubicBezTo>
                <a:cubicBezTo>
                  <a:pt x="652463" y="268993"/>
                  <a:pt x="644081" y="259563"/>
                  <a:pt x="644557" y="248800"/>
                </a:cubicBezTo>
                <a:cubicBezTo>
                  <a:pt x="645128" y="237942"/>
                  <a:pt x="654272" y="229369"/>
                  <a:pt x="665131" y="229750"/>
                </a:cubicBezTo>
                <a:close/>
                <a:moveTo>
                  <a:pt x="1793939" y="1590587"/>
                </a:moveTo>
                <a:cubicBezTo>
                  <a:pt x="1796701" y="1582491"/>
                  <a:pt x="1804321" y="1576776"/>
                  <a:pt x="1813274" y="1576966"/>
                </a:cubicBezTo>
                <a:cubicBezTo>
                  <a:pt x="1821847" y="1577156"/>
                  <a:pt x="1828991" y="1582872"/>
                  <a:pt x="1831562" y="1590587"/>
                </a:cubicBezTo>
                <a:lnTo>
                  <a:pt x="1793939" y="1590587"/>
                </a:lnTo>
                <a:close/>
                <a:moveTo>
                  <a:pt x="1548384" y="895262"/>
                </a:moveTo>
                <a:cubicBezTo>
                  <a:pt x="1548098" y="905930"/>
                  <a:pt x="1538764" y="914883"/>
                  <a:pt x="1528096" y="914597"/>
                </a:cubicBezTo>
                <a:cubicBezTo>
                  <a:pt x="1517428" y="914312"/>
                  <a:pt x="1508474" y="904977"/>
                  <a:pt x="1508760" y="894309"/>
                </a:cubicBezTo>
                <a:cubicBezTo>
                  <a:pt x="1509046" y="883641"/>
                  <a:pt x="1518380" y="874688"/>
                  <a:pt x="1529048" y="874973"/>
                </a:cubicBezTo>
                <a:cubicBezTo>
                  <a:pt x="1539716" y="875259"/>
                  <a:pt x="1548575" y="884594"/>
                  <a:pt x="1548384" y="895262"/>
                </a:cubicBezTo>
                <a:close/>
                <a:moveTo>
                  <a:pt x="130207" y="153455"/>
                </a:moveTo>
                <a:cubicBezTo>
                  <a:pt x="130016" y="164313"/>
                  <a:pt x="121063" y="172981"/>
                  <a:pt x="110204" y="172981"/>
                </a:cubicBezTo>
                <a:cubicBezTo>
                  <a:pt x="98870" y="172981"/>
                  <a:pt x="89726" y="163266"/>
                  <a:pt x="90392" y="151931"/>
                </a:cubicBezTo>
                <a:cubicBezTo>
                  <a:pt x="90964" y="141168"/>
                  <a:pt x="100298" y="132690"/>
                  <a:pt x="111062" y="133167"/>
                </a:cubicBezTo>
                <a:cubicBezTo>
                  <a:pt x="121825" y="133452"/>
                  <a:pt x="130397" y="142596"/>
                  <a:pt x="130207" y="153455"/>
                </a:cubicBezTo>
                <a:close/>
                <a:moveTo>
                  <a:pt x="1416939" y="706953"/>
                </a:moveTo>
                <a:cubicBezTo>
                  <a:pt x="1417130" y="717049"/>
                  <a:pt x="1408367" y="726193"/>
                  <a:pt x="1398175" y="726384"/>
                </a:cubicBezTo>
                <a:cubicBezTo>
                  <a:pt x="1388078" y="726574"/>
                  <a:pt x="1378934" y="717811"/>
                  <a:pt x="1378744" y="707619"/>
                </a:cubicBezTo>
                <a:cubicBezTo>
                  <a:pt x="1378553" y="697523"/>
                  <a:pt x="1387316" y="688379"/>
                  <a:pt x="1397508" y="688188"/>
                </a:cubicBezTo>
                <a:cubicBezTo>
                  <a:pt x="1407605" y="687903"/>
                  <a:pt x="1416749" y="696761"/>
                  <a:pt x="1416939" y="706953"/>
                </a:cubicBezTo>
                <a:close/>
                <a:moveTo>
                  <a:pt x="1482852" y="800393"/>
                </a:moveTo>
                <a:cubicBezTo>
                  <a:pt x="1483233" y="810966"/>
                  <a:pt x="1474089" y="820491"/>
                  <a:pt x="1463421" y="820681"/>
                </a:cubicBezTo>
                <a:cubicBezTo>
                  <a:pt x="1452753" y="820871"/>
                  <a:pt x="1443038" y="811537"/>
                  <a:pt x="1443609" y="800869"/>
                </a:cubicBezTo>
                <a:cubicBezTo>
                  <a:pt x="1444181" y="789344"/>
                  <a:pt x="1450848" y="782581"/>
                  <a:pt x="1462183" y="781438"/>
                </a:cubicBezTo>
                <a:cubicBezTo>
                  <a:pt x="1472660" y="780390"/>
                  <a:pt x="1482471" y="789820"/>
                  <a:pt x="1482852" y="800393"/>
                </a:cubicBezTo>
                <a:close/>
                <a:moveTo>
                  <a:pt x="1593532" y="1005466"/>
                </a:moveTo>
                <a:cubicBezTo>
                  <a:pt x="1582865" y="1005276"/>
                  <a:pt x="1573816" y="995655"/>
                  <a:pt x="1574197" y="985083"/>
                </a:cubicBezTo>
                <a:cubicBezTo>
                  <a:pt x="1574578" y="974414"/>
                  <a:pt x="1584389" y="965080"/>
                  <a:pt x="1594866" y="966223"/>
                </a:cubicBezTo>
                <a:cubicBezTo>
                  <a:pt x="1606201" y="967461"/>
                  <a:pt x="1612868" y="974224"/>
                  <a:pt x="1613440" y="985749"/>
                </a:cubicBezTo>
                <a:cubicBezTo>
                  <a:pt x="1614011" y="996417"/>
                  <a:pt x="1604201" y="1005656"/>
                  <a:pt x="1593532" y="1005466"/>
                </a:cubicBezTo>
                <a:close/>
                <a:moveTo>
                  <a:pt x="50006" y="138786"/>
                </a:moveTo>
                <a:cubicBezTo>
                  <a:pt x="50006" y="148883"/>
                  <a:pt x="41148" y="157931"/>
                  <a:pt x="31052" y="158122"/>
                </a:cubicBezTo>
                <a:cubicBezTo>
                  <a:pt x="20479" y="158312"/>
                  <a:pt x="10954" y="148692"/>
                  <a:pt x="11335" y="138120"/>
                </a:cubicBezTo>
                <a:cubicBezTo>
                  <a:pt x="11716" y="128023"/>
                  <a:pt x="20955" y="119260"/>
                  <a:pt x="31052" y="119451"/>
                </a:cubicBezTo>
                <a:cubicBezTo>
                  <a:pt x="41148" y="119641"/>
                  <a:pt x="50006" y="128690"/>
                  <a:pt x="50006" y="138786"/>
                </a:cubicBezTo>
                <a:close/>
                <a:moveTo>
                  <a:pt x="760762" y="263278"/>
                </a:moveTo>
                <a:cubicBezTo>
                  <a:pt x="761143" y="273755"/>
                  <a:pt x="751618" y="283471"/>
                  <a:pt x="741045" y="283376"/>
                </a:cubicBezTo>
                <a:cubicBezTo>
                  <a:pt x="731044" y="283280"/>
                  <a:pt x="721995" y="274422"/>
                  <a:pt x="721614" y="264421"/>
                </a:cubicBezTo>
                <a:cubicBezTo>
                  <a:pt x="721233" y="253848"/>
                  <a:pt x="730758" y="244228"/>
                  <a:pt x="741331" y="244323"/>
                </a:cubicBezTo>
                <a:cubicBezTo>
                  <a:pt x="751427" y="244419"/>
                  <a:pt x="760476" y="253277"/>
                  <a:pt x="760762" y="263278"/>
                </a:cubicBezTo>
                <a:close/>
                <a:moveTo>
                  <a:pt x="1678400" y="1079952"/>
                </a:moveTo>
                <a:cubicBezTo>
                  <a:pt x="1678210" y="1090143"/>
                  <a:pt x="1669066" y="1098906"/>
                  <a:pt x="1658969" y="1098716"/>
                </a:cubicBezTo>
                <a:cubicBezTo>
                  <a:pt x="1648778" y="1098525"/>
                  <a:pt x="1640015" y="1089381"/>
                  <a:pt x="1640205" y="1079285"/>
                </a:cubicBezTo>
                <a:cubicBezTo>
                  <a:pt x="1640396" y="1069093"/>
                  <a:pt x="1649540" y="1060330"/>
                  <a:pt x="1659636" y="1060521"/>
                </a:cubicBezTo>
                <a:cubicBezTo>
                  <a:pt x="1669828" y="1060711"/>
                  <a:pt x="1678591" y="1069760"/>
                  <a:pt x="1678400" y="1079952"/>
                </a:cubicBezTo>
                <a:close/>
                <a:moveTo>
                  <a:pt x="1827371" y="1498766"/>
                </a:moveTo>
                <a:cubicBezTo>
                  <a:pt x="1838516" y="1499433"/>
                  <a:pt x="1846612" y="1508577"/>
                  <a:pt x="1845278" y="1518959"/>
                </a:cubicBezTo>
                <a:cubicBezTo>
                  <a:pt x="1843850" y="1530008"/>
                  <a:pt x="1836896" y="1535723"/>
                  <a:pt x="1825943" y="1535532"/>
                </a:cubicBezTo>
                <a:cubicBezTo>
                  <a:pt x="1815465" y="1535437"/>
                  <a:pt x="1807369" y="1525817"/>
                  <a:pt x="1808702" y="1515435"/>
                </a:cubicBezTo>
                <a:cubicBezTo>
                  <a:pt x="1810131" y="1504386"/>
                  <a:pt x="1817180" y="1499242"/>
                  <a:pt x="1827371" y="1498766"/>
                </a:cubicBezTo>
                <a:close/>
                <a:moveTo>
                  <a:pt x="1775270" y="1365606"/>
                </a:moveTo>
                <a:cubicBezTo>
                  <a:pt x="1764982" y="1365321"/>
                  <a:pt x="1756410" y="1356081"/>
                  <a:pt x="1756982" y="1345889"/>
                </a:cubicBezTo>
                <a:cubicBezTo>
                  <a:pt x="1757458" y="1335603"/>
                  <a:pt x="1766983" y="1326839"/>
                  <a:pt x="1776984" y="1328078"/>
                </a:cubicBezTo>
                <a:cubicBezTo>
                  <a:pt x="1787843" y="1329411"/>
                  <a:pt x="1794034" y="1335984"/>
                  <a:pt x="1794510" y="1346937"/>
                </a:cubicBezTo>
                <a:cubicBezTo>
                  <a:pt x="1794986" y="1357129"/>
                  <a:pt x="1785557" y="1365892"/>
                  <a:pt x="1775270" y="1365606"/>
                </a:cubicBezTo>
                <a:close/>
                <a:moveTo>
                  <a:pt x="1189673" y="489402"/>
                </a:moveTo>
                <a:cubicBezTo>
                  <a:pt x="1199864" y="489021"/>
                  <a:pt x="1209008" y="497593"/>
                  <a:pt x="1209199" y="507880"/>
                </a:cubicBezTo>
                <a:cubicBezTo>
                  <a:pt x="1209389" y="518072"/>
                  <a:pt x="1200626" y="527406"/>
                  <a:pt x="1190339" y="526930"/>
                </a:cubicBezTo>
                <a:cubicBezTo>
                  <a:pt x="1179386" y="526359"/>
                  <a:pt x="1172813" y="520072"/>
                  <a:pt x="1171670" y="509213"/>
                </a:cubicBezTo>
                <a:cubicBezTo>
                  <a:pt x="1170432" y="499212"/>
                  <a:pt x="1179386" y="489878"/>
                  <a:pt x="1189673" y="489402"/>
                </a:cubicBezTo>
                <a:close/>
                <a:moveTo>
                  <a:pt x="1044797" y="381769"/>
                </a:moveTo>
                <a:cubicBezTo>
                  <a:pt x="1055942" y="381769"/>
                  <a:pt x="1064609" y="390532"/>
                  <a:pt x="1063752" y="401010"/>
                </a:cubicBezTo>
                <a:cubicBezTo>
                  <a:pt x="1062800" y="412059"/>
                  <a:pt x="1056323" y="418250"/>
                  <a:pt x="1045274" y="418631"/>
                </a:cubicBezTo>
                <a:cubicBezTo>
                  <a:pt x="1034796" y="419012"/>
                  <a:pt x="1026128" y="409963"/>
                  <a:pt x="1026986" y="399486"/>
                </a:cubicBezTo>
                <a:cubicBezTo>
                  <a:pt x="1027938" y="388437"/>
                  <a:pt x="1034510" y="382721"/>
                  <a:pt x="1044797" y="381769"/>
                </a:cubicBezTo>
                <a:close/>
                <a:moveTo>
                  <a:pt x="838962" y="277851"/>
                </a:moveTo>
                <a:cubicBezTo>
                  <a:pt x="838200" y="288805"/>
                  <a:pt x="832580" y="295377"/>
                  <a:pt x="821436" y="296139"/>
                </a:cubicBezTo>
                <a:cubicBezTo>
                  <a:pt x="810768" y="296806"/>
                  <a:pt x="802196" y="288424"/>
                  <a:pt x="802767" y="277756"/>
                </a:cubicBezTo>
                <a:cubicBezTo>
                  <a:pt x="803339" y="266612"/>
                  <a:pt x="809720" y="260230"/>
                  <a:pt x="820769" y="260230"/>
                </a:cubicBezTo>
                <a:cubicBezTo>
                  <a:pt x="832009" y="260135"/>
                  <a:pt x="837914" y="266802"/>
                  <a:pt x="838962" y="277851"/>
                </a:cubicBezTo>
                <a:close/>
                <a:moveTo>
                  <a:pt x="899636" y="274994"/>
                </a:moveTo>
                <a:cubicBezTo>
                  <a:pt x="910209" y="275756"/>
                  <a:pt x="916972" y="280899"/>
                  <a:pt x="917353" y="291567"/>
                </a:cubicBezTo>
                <a:cubicBezTo>
                  <a:pt x="917734" y="302140"/>
                  <a:pt x="911638" y="308712"/>
                  <a:pt x="901065" y="309093"/>
                </a:cubicBezTo>
                <a:cubicBezTo>
                  <a:pt x="890492" y="309474"/>
                  <a:pt x="884015" y="303473"/>
                  <a:pt x="883444" y="292901"/>
                </a:cubicBezTo>
                <a:cubicBezTo>
                  <a:pt x="882968" y="282233"/>
                  <a:pt x="889445" y="276708"/>
                  <a:pt x="899636" y="274994"/>
                </a:cubicBezTo>
                <a:close/>
                <a:moveTo>
                  <a:pt x="1706975" y="1173582"/>
                </a:moveTo>
                <a:cubicBezTo>
                  <a:pt x="1707642" y="1162152"/>
                  <a:pt x="1715929" y="1154818"/>
                  <a:pt x="1726121" y="1155961"/>
                </a:cubicBezTo>
                <a:cubicBezTo>
                  <a:pt x="1737360" y="1157199"/>
                  <a:pt x="1742980" y="1164153"/>
                  <a:pt x="1741932" y="1175297"/>
                </a:cubicBezTo>
                <a:cubicBezTo>
                  <a:pt x="1740980" y="1185870"/>
                  <a:pt x="1734217" y="1191394"/>
                  <a:pt x="1723835" y="1190918"/>
                </a:cubicBezTo>
                <a:cubicBezTo>
                  <a:pt x="1712500" y="1190251"/>
                  <a:pt x="1707356" y="1183203"/>
                  <a:pt x="1706975" y="1173582"/>
                </a:cubicBezTo>
                <a:close/>
                <a:moveTo>
                  <a:pt x="1332643" y="595701"/>
                </a:moveTo>
                <a:cubicBezTo>
                  <a:pt x="1343692" y="596939"/>
                  <a:pt x="1350169" y="602749"/>
                  <a:pt x="1349788" y="613988"/>
                </a:cubicBezTo>
                <a:cubicBezTo>
                  <a:pt x="1349407" y="625228"/>
                  <a:pt x="1342644" y="631324"/>
                  <a:pt x="1331405" y="630848"/>
                </a:cubicBezTo>
                <a:cubicBezTo>
                  <a:pt x="1320927" y="630467"/>
                  <a:pt x="1314926" y="624085"/>
                  <a:pt x="1314926" y="613512"/>
                </a:cubicBezTo>
                <a:cubicBezTo>
                  <a:pt x="1314926" y="602178"/>
                  <a:pt x="1321594" y="596653"/>
                  <a:pt x="1332643" y="595701"/>
                </a:cubicBezTo>
                <a:close/>
                <a:moveTo>
                  <a:pt x="1808607" y="1270833"/>
                </a:moveTo>
                <a:cubicBezTo>
                  <a:pt x="1802321" y="1275023"/>
                  <a:pt x="1796320" y="1281977"/>
                  <a:pt x="1789557" y="1282834"/>
                </a:cubicBezTo>
                <a:cubicBezTo>
                  <a:pt x="1780127" y="1284072"/>
                  <a:pt x="1773650" y="1276643"/>
                  <a:pt x="1773936" y="1266832"/>
                </a:cubicBezTo>
                <a:cubicBezTo>
                  <a:pt x="1774127" y="1257021"/>
                  <a:pt x="1780889" y="1249782"/>
                  <a:pt x="1790319" y="1251497"/>
                </a:cubicBezTo>
                <a:cubicBezTo>
                  <a:pt x="1797082" y="1252735"/>
                  <a:pt x="1802702" y="1259784"/>
                  <a:pt x="1808798" y="1264355"/>
                </a:cubicBezTo>
                <a:cubicBezTo>
                  <a:pt x="1808702" y="1266451"/>
                  <a:pt x="1808702" y="1268642"/>
                  <a:pt x="1808607" y="1270833"/>
                </a:cubicBezTo>
                <a:close/>
                <a:moveTo>
                  <a:pt x="1860137" y="1440854"/>
                </a:moveTo>
                <a:cubicBezTo>
                  <a:pt x="1853946" y="1445330"/>
                  <a:pt x="1848326" y="1451808"/>
                  <a:pt x="1841468" y="1453808"/>
                </a:cubicBezTo>
                <a:cubicBezTo>
                  <a:pt x="1833086" y="1456189"/>
                  <a:pt x="1823752" y="1445997"/>
                  <a:pt x="1824704" y="1437044"/>
                </a:cubicBezTo>
                <a:cubicBezTo>
                  <a:pt x="1825752" y="1427328"/>
                  <a:pt x="1831943" y="1419994"/>
                  <a:pt x="1841373" y="1421709"/>
                </a:cubicBezTo>
                <a:cubicBezTo>
                  <a:pt x="1848136" y="1422947"/>
                  <a:pt x="1853946" y="1429900"/>
                  <a:pt x="1860137" y="1434377"/>
                </a:cubicBezTo>
                <a:cubicBezTo>
                  <a:pt x="1860137" y="1436568"/>
                  <a:pt x="1860137" y="1438663"/>
                  <a:pt x="1860137" y="1440854"/>
                </a:cubicBezTo>
                <a:close/>
                <a:moveTo>
                  <a:pt x="1143953" y="417678"/>
                </a:moveTo>
                <a:cubicBezTo>
                  <a:pt x="1137761" y="422155"/>
                  <a:pt x="1132142" y="428632"/>
                  <a:pt x="1125284" y="430632"/>
                </a:cubicBezTo>
                <a:cubicBezTo>
                  <a:pt x="1116902" y="433013"/>
                  <a:pt x="1107567" y="422822"/>
                  <a:pt x="1108520" y="413868"/>
                </a:cubicBezTo>
                <a:cubicBezTo>
                  <a:pt x="1109567" y="404153"/>
                  <a:pt x="1115759" y="396819"/>
                  <a:pt x="1125188" y="398533"/>
                </a:cubicBezTo>
                <a:cubicBezTo>
                  <a:pt x="1131951" y="399771"/>
                  <a:pt x="1137761" y="406820"/>
                  <a:pt x="1143953" y="411201"/>
                </a:cubicBezTo>
                <a:cubicBezTo>
                  <a:pt x="1143857" y="413297"/>
                  <a:pt x="1143953" y="415487"/>
                  <a:pt x="1143953" y="417678"/>
                </a:cubicBezTo>
                <a:close/>
                <a:moveTo>
                  <a:pt x="299657" y="105735"/>
                </a:moveTo>
                <a:cubicBezTo>
                  <a:pt x="293275" y="110021"/>
                  <a:pt x="287465" y="116307"/>
                  <a:pt x="280511" y="117927"/>
                </a:cubicBezTo>
                <a:cubicBezTo>
                  <a:pt x="272034" y="120022"/>
                  <a:pt x="263081" y="109354"/>
                  <a:pt x="264414" y="100591"/>
                </a:cubicBezTo>
                <a:cubicBezTo>
                  <a:pt x="265843" y="90971"/>
                  <a:pt x="272320" y="83827"/>
                  <a:pt x="281654" y="85827"/>
                </a:cubicBezTo>
                <a:cubicBezTo>
                  <a:pt x="288417" y="87256"/>
                  <a:pt x="293846" y="94590"/>
                  <a:pt x="299942" y="99258"/>
                </a:cubicBezTo>
                <a:cubicBezTo>
                  <a:pt x="299752" y="101448"/>
                  <a:pt x="299752" y="103544"/>
                  <a:pt x="299657" y="105735"/>
                </a:cubicBezTo>
                <a:close/>
                <a:moveTo>
                  <a:pt x="1627156" y="911645"/>
                </a:moveTo>
                <a:cubicBezTo>
                  <a:pt x="1621060" y="916312"/>
                  <a:pt x="1615631" y="922884"/>
                  <a:pt x="1608773" y="925075"/>
                </a:cubicBezTo>
                <a:cubicBezTo>
                  <a:pt x="1600486" y="927742"/>
                  <a:pt x="1590961" y="917741"/>
                  <a:pt x="1591532" y="908787"/>
                </a:cubicBezTo>
                <a:cubicBezTo>
                  <a:pt x="1592199" y="898977"/>
                  <a:pt x="1598390" y="891642"/>
                  <a:pt x="1607820" y="892976"/>
                </a:cubicBezTo>
                <a:cubicBezTo>
                  <a:pt x="1614678" y="894023"/>
                  <a:pt x="1620584" y="900881"/>
                  <a:pt x="1626965" y="905168"/>
                </a:cubicBezTo>
                <a:cubicBezTo>
                  <a:pt x="1627061" y="907359"/>
                  <a:pt x="1627156" y="909549"/>
                  <a:pt x="1627156" y="911645"/>
                </a:cubicBezTo>
                <a:close/>
                <a:moveTo>
                  <a:pt x="457486" y="125356"/>
                </a:moveTo>
                <a:cubicBezTo>
                  <a:pt x="455771" y="140120"/>
                  <a:pt x="450437" y="146883"/>
                  <a:pt x="439769" y="146787"/>
                </a:cubicBezTo>
                <a:cubicBezTo>
                  <a:pt x="429959" y="146692"/>
                  <a:pt x="423577" y="140501"/>
                  <a:pt x="423386" y="130690"/>
                </a:cubicBezTo>
                <a:cubicBezTo>
                  <a:pt x="423196" y="120117"/>
                  <a:pt x="429863" y="112593"/>
                  <a:pt x="440055" y="114021"/>
                </a:cubicBezTo>
                <a:cubicBezTo>
                  <a:pt x="446913" y="115069"/>
                  <a:pt x="452723" y="122118"/>
                  <a:pt x="457486" y="125356"/>
                </a:cubicBezTo>
                <a:close/>
                <a:moveTo>
                  <a:pt x="1561624" y="818871"/>
                </a:moveTo>
                <a:cubicBezTo>
                  <a:pt x="1555337" y="823158"/>
                  <a:pt x="1549527" y="829539"/>
                  <a:pt x="1542574" y="831349"/>
                </a:cubicBezTo>
                <a:cubicBezTo>
                  <a:pt x="1534192" y="833540"/>
                  <a:pt x="1525048" y="823062"/>
                  <a:pt x="1526191" y="814204"/>
                </a:cubicBezTo>
                <a:cubicBezTo>
                  <a:pt x="1527524" y="804488"/>
                  <a:pt x="1533811" y="797345"/>
                  <a:pt x="1543241" y="799250"/>
                </a:cubicBezTo>
                <a:cubicBezTo>
                  <a:pt x="1550003" y="800583"/>
                  <a:pt x="1555528" y="807822"/>
                  <a:pt x="1561719" y="812394"/>
                </a:cubicBezTo>
                <a:cubicBezTo>
                  <a:pt x="1561719" y="814585"/>
                  <a:pt x="1561719" y="816680"/>
                  <a:pt x="1561624" y="818871"/>
                </a:cubicBezTo>
                <a:close/>
                <a:moveTo>
                  <a:pt x="1266920" y="541218"/>
                </a:moveTo>
                <a:cubicBezTo>
                  <a:pt x="1262444" y="535026"/>
                  <a:pt x="1255300" y="529406"/>
                  <a:pt x="1254157" y="522644"/>
                </a:cubicBezTo>
                <a:cubicBezTo>
                  <a:pt x="1252538" y="513214"/>
                  <a:pt x="1259777" y="506546"/>
                  <a:pt x="1269587" y="506356"/>
                </a:cubicBezTo>
                <a:cubicBezTo>
                  <a:pt x="1279398" y="506166"/>
                  <a:pt x="1286828" y="512643"/>
                  <a:pt x="1285589" y="522072"/>
                </a:cubicBezTo>
                <a:cubicBezTo>
                  <a:pt x="1284637" y="528835"/>
                  <a:pt x="1277779" y="534741"/>
                  <a:pt x="1273493" y="541122"/>
                </a:cubicBezTo>
                <a:cubicBezTo>
                  <a:pt x="1271302" y="541122"/>
                  <a:pt x="1269111" y="541218"/>
                  <a:pt x="1266920" y="541218"/>
                </a:cubicBezTo>
                <a:close/>
                <a:moveTo>
                  <a:pt x="538448" y="147835"/>
                </a:moveTo>
                <a:cubicBezTo>
                  <a:pt x="532257" y="152217"/>
                  <a:pt x="526542" y="158694"/>
                  <a:pt x="519589" y="160598"/>
                </a:cubicBezTo>
                <a:cubicBezTo>
                  <a:pt x="511207" y="162885"/>
                  <a:pt x="501968" y="152597"/>
                  <a:pt x="503015" y="143739"/>
                </a:cubicBezTo>
                <a:cubicBezTo>
                  <a:pt x="504158" y="134024"/>
                  <a:pt x="510445" y="126785"/>
                  <a:pt x="519875" y="128595"/>
                </a:cubicBezTo>
                <a:cubicBezTo>
                  <a:pt x="526637" y="129833"/>
                  <a:pt x="532352" y="136977"/>
                  <a:pt x="538544" y="141453"/>
                </a:cubicBezTo>
                <a:cubicBezTo>
                  <a:pt x="538544" y="143549"/>
                  <a:pt x="538544" y="145644"/>
                  <a:pt x="538448" y="147835"/>
                </a:cubicBezTo>
                <a:close/>
                <a:moveTo>
                  <a:pt x="355664" y="98495"/>
                </a:moveTo>
                <a:cubicBezTo>
                  <a:pt x="370332" y="100305"/>
                  <a:pt x="377190" y="105639"/>
                  <a:pt x="377000" y="116307"/>
                </a:cubicBezTo>
                <a:cubicBezTo>
                  <a:pt x="376904" y="126118"/>
                  <a:pt x="370618" y="132404"/>
                  <a:pt x="360807" y="132595"/>
                </a:cubicBezTo>
                <a:cubicBezTo>
                  <a:pt x="350234" y="132690"/>
                  <a:pt x="342710" y="125928"/>
                  <a:pt x="344234" y="115831"/>
                </a:cubicBezTo>
                <a:cubicBezTo>
                  <a:pt x="345281" y="109068"/>
                  <a:pt x="352425" y="103163"/>
                  <a:pt x="355664" y="98495"/>
                </a:cubicBezTo>
                <a:close/>
                <a:moveTo>
                  <a:pt x="1495901" y="724097"/>
                </a:moveTo>
                <a:cubicBezTo>
                  <a:pt x="1489805" y="728574"/>
                  <a:pt x="1484281" y="735718"/>
                  <a:pt x="1477613" y="736861"/>
                </a:cubicBezTo>
                <a:cubicBezTo>
                  <a:pt x="1468184" y="738480"/>
                  <a:pt x="1460373" y="730860"/>
                  <a:pt x="1462088" y="721526"/>
                </a:cubicBezTo>
                <a:cubicBezTo>
                  <a:pt x="1463231" y="715430"/>
                  <a:pt x="1471041" y="706857"/>
                  <a:pt x="1476470" y="706381"/>
                </a:cubicBezTo>
                <a:cubicBezTo>
                  <a:pt x="1482471" y="705905"/>
                  <a:pt x="1489139" y="713334"/>
                  <a:pt x="1495616" y="717335"/>
                </a:cubicBezTo>
                <a:cubicBezTo>
                  <a:pt x="1495711" y="719621"/>
                  <a:pt x="1495806" y="721812"/>
                  <a:pt x="1495901" y="724097"/>
                </a:cubicBezTo>
                <a:close/>
                <a:moveTo>
                  <a:pt x="595789" y="177077"/>
                </a:moveTo>
                <a:cubicBezTo>
                  <a:pt x="591598" y="170886"/>
                  <a:pt x="584645" y="164980"/>
                  <a:pt x="583692" y="158312"/>
                </a:cubicBezTo>
                <a:cubicBezTo>
                  <a:pt x="582454" y="148883"/>
                  <a:pt x="590360" y="141358"/>
                  <a:pt x="599599" y="143454"/>
                </a:cubicBezTo>
                <a:cubicBezTo>
                  <a:pt x="605600" y="144787"/>
                  <a:pt x="613886" y="152979"/>
                  <a:pt x="614077" y="158408"/>
                </a:cubicBezTo>
                <a:cubicBezTo>
                  <a:pt x="614363" y="164409"/>
                  <a:pt x="606647" y="170790"/>
                  <a:pt x="602456" y="177077"/>
                </a:cubicBezTo>
                <a:cubicBezTo>
                  <a:pt x="600266" y="177077"/>
                  <a:pt x="598075" y="177077"/>
                  <a:pt x="595789" y="177077"/>
                </a:cubicBezTo>
                <a:close/>
                <a:moveTo>
                  <a:pt x="219456" y="91447"/>
                </a:moveTo>
                <a:cubicBezTo>
                  <a:pt x="213170" y="95543"/>
                  <a:pt x="207074" y="102305"/>
                  <a:pt x="200406" y="103068"/>
                </a:cubicBezTo>
                <a:cubicBezTo>
                  <a:pt x="190976" y="104020"/>
                  <a:pt x="183547" y="96019"/>
                  <a:pt x="185928" y="86780"/>
                </a:cubicBezTo>
                <a:cubicBezTo>
                  <a:pt x="187452" y="80779"/>
                  <a:pt x="195834" y="72778"/>
                  <a:pt x="201263" y="72683"/>
                </a:cubicBezTo>
                <a:cubicBezTo>
                  <a:pt x="207264" y="72587"/>
                  <a:pt x="213551" y="80398"/>
                  <a:pt x="219647" y="84779"/>
                </a:cubicBezTo>
                <a:cubicBezTo>
                  <a:pt x="219551" y="86970"/>
                  <a:pt x="219551" y="89161"/>
                  <a:pt x="219456" y="91447"/>
                </a:cubicBezTo>
                <a:close/>
                <a:moveTo>
                  <a:pt x="1691354" y="1003752"/>
                </a:moveTo>
                <a:cubicBezTo>
                  <a:pt x="1685068" y="1007657"/>
                  <a:pt x="1678496" y="1015086"/>
                  <a:pt x="1672590" y="1014610"/>
                </a:cubicBezTo>
                <a:cubicBezTo>
                  <a:pt x="1667256" y="1014134"/>
                  <a:pt x="1659541" y="1005561"/>
                  <a:pt x="1658588" y="999561"/>
                </a:cubicBezTo>
                <a:cubicBezTo>
                  <a:pt x="1656969" y="990131"/>
                  <a:pt x="1664875" y="983082"/>
                  <a:pt x="1674400" y="984892"/>
                </a:cubicBezTo>
                <a:cubicBezTo>
                  <a:pt x="1680686" y="986130"/>
                  <a:pt x="1685830" y="992988"/>
                  <a:pt x="1691450" y="997275"/>
                </a:cubicBezTo>
                <a:cubicBezTo>
                  <a:pt x="1691450" y="999465"/>
                  <a:pt x="1691450" y="1001656"/>
                  <a:pt x="1691354" y="1003752"/>
                </a:cubicBezTo>
                <a:close/>
                <a:moveTo>
                  <a:pt x="984123" y="289186"/>
                </a:moveTo>
                <a:cubicBezTo>
                  <a:pt x="987743" y="295187"/>
                  <a:pt x="993743" y="300902"/>
                  <a:pt x="994601" y="307188"/>
                </a:cubicBezTo>
                <a:cubicBezTo>
                  <a:pt x="995744" y="316428"/>
                  <a:pt x="988790" y="321857"/>
                  <a:pt x="979361" y="321476"/>
                </a:cubicBezTo>
                <a:cubicBezTo>
                  <a:pt x="969836" y="321095"/>
                  <a:pt x="963549" y="314904"/>
                  <a:pt x="965454" y="305950"/>
                </a:cubicBezTo>
                <a:cubicBezTo>
                  <a:pt x="966788" y="299663"/>
                  <a:pt x="973265" y="294520"/>
                  <a:pt x="977551" y="288900"/>
                </a:cubicBezTo>
                <a:cubicBezTo>
                  <a:pt x="979646" y="288996"/>
                  <a:pt x="981932" y="289091"/>
                  <a:pt x="984123" y="289186"/>
                </a:cubicBezTo>
                <a:close/>
                <a:moveTo>
                  <a:pt x="1755648" y="1097859"/>
                </a:moveTo>
                <a:cubicBezTo>
                  <a:pt x="1750028" y="1101383"/>
                  <a:pt x="1744790" y="1107003"/>
                  <a:pt x="1738884" y="1107955"/>
                </a:cubicBezTo>
                <a:cubicBezTo>
                  <a:pt x="1729454" y="1109289"/>
                  <a:pt x="1724025" y="1102812"/>
                  <a:pt x="1724406" y="1093191"/>
                </a:cubicBezTo>
                <a:cubicBezTo>
                  <a:pt x="1724787" y="1083476"/>
                  <a:pt x="1731074" y="1077666"/>
                  <a:pt x="1740122" y="1079761"/>
                </a:cubicBezTo>
                <a:cubicBezTo>
                  <a:pt x="1745932" y="1081095"/>
                  <a:pt x="1750695" y="1087286"/>
                  <a:pt x="1755934" y="1091286"/>
                </a:cubicBezTo>
                <a:cubicBezTo>
                  <a:pt x="1755839" y="1093477"/>
                  <a:pt x="1755743" y="1095668"/>
                  <a:pt x="1755648" y="1097859"/>
                </a:cubicBezTo>
                <a:close/>
                <a:moveTo>
                  <a:pt x="1415415" y="610750"/>
                </a:moveTo>
                <a:cubicBezTo>
                  <a:pt x="1419130" y="616179"/>
                  <a:pt x="1425035" y="621228"/>
                  <a:pt x="1426083" y="627133"/>
                </a:cubicBezTo>
                <a:cubicBezTo>
                  <a:pt x="1427798" y="636372"/>
                  <a:pt x="1421606" y="642183"/>
                  <a:pt x="1411891" y="642183"/>
                </a:cubicBezTo>
                <a:cubicBezTo>
                  <a:pt x="1402175" y="642183"/>
                  <a:pt x="1396079" y="636277"/>
                  <a:pt x="1397889" y="627038"/>
                </a:cubicBezTo>
                <a:cubicBezTo>
                  <a:pt x="1399032" y="621132"/>
                  <a:pt x="1404938" y="616179"/>
                  <a:pt x="1408748" y="610750"/>
                </a:cubicBezTo>
                <a:cubicBezTo>
                  <a:pt x="1411034" y="610655"/>
                  <a:pt x="1413224" y="610750"/>
                  <a:pt x="1415415" y="610750"/>
                </a:cubicBezTo>
                <a:close/>
                <a:moveTo>
                  <a:pt x="120777" y="90304"/>
                </a:moveTo>
                <a:cubicBezTo>
                  <a:pt x="117158" y="84779"/>
                  <a:pt x="111347" y="79636"/>
                  <a:pt x="110395" y="73730"/>
                </a:cubicBezTo>
                <a:cubicBezTo>
                  <a:pt x="108871" y="64396"/>
                  <a:pt x="115253" y="58776"/>
                  <a:pt x="124873" y="58967"/>
                </a:cubicBezTo>
                <a:cubicBezTo>
                  <a:pt x="134588" y="59157"/>
                  <a:pt x="140494" y="65253"/>
                  <a:pt x="138589" y="74397"/>
                </a:cubicBezTo>
                <a:cubicBezTo>
                  <a:pt x="137351" y="80303"/>
                  <a:pt x="131255" y="85161"/>
                  <a:pt x="127349" y="90495"/>
                </a:cubicBezTo>
                <a:cubicBezTo>
                  <a:pt x="125159" y="90399"/>
                  <a:pt x="122968" y="90304"/>
                  <a:pt x="120777" y="90304"/>
                </a:cubicBezTo>
                <a:close/>
                <a:moveTo>
                  <a:pt x="693325" y="176124"/>
                </a:moveTo>
                <a:cubicBezTo>
                  <a:pt x="687515" y="180125"/>
                  <a:pt x="682181" y="186411"/>
                  <a:pt x="675894" y="187459"/>
                </a:cubicBezTo>
                <a:cubicBezTo>
                  <a:pt x="666750" y="189078"/>
                  <a:pt x="660940" y="182506"/>
                  <a:pt x="660845" y="172981"/>
                </a:cubicBezTo>
                <a:cubicBezTo>
                  <a:pt x="660749" y="163456"/>
                  <a:pt x="666560" y="156788"/>
                  <a:pt x="675704" y="158312"/>
                </a:cubicBezTo>
                <a:cubicBezTo>
                  <a:pt x="681990" y="159360"/>
                  <a:pt x="687515" y="165552"/>
                  <a:pt x="693325" y="169457"/>
                </a:cubicBezTo>
                <a:cubicBezTo>
                  <a:pt x="693325" y="171647"/>
                  <a:pt x="693325" y="173934"/>
                  <a:pt x="693325" y="176124"/>
                </a:cubicBezTo>
                <a:close/>
                <a:moveTo>
                  <a:pt x="772097" y="189745"/>
                </a:moveTo>
                <a:cubicBezTo>
                  <a:pt x="766763" y="193650"/>
                  <a:pt x="761143" y="200889"/>
                  <a:pt x="756190" y="200413"/>
                </a:cubicBezTo>
                <a:cubicBezTo>
                  <a:pt x="750856" y="199937"/>
                  <a:pt x="746284" y="192221"/>
                  <a:pt x="741331" y="187650"/>
                </a:cubicBezTo>
                <a:cubicBezTo>
                  <a:pt x="745903" y="182696"/>
                  <a:pt x="749903" y="174600"/>
                  <a:pt x="755142" y="173743"/>
                </a:cubicBezTo>
                <a:cubicBezTo>
                  <a:pt x="760095" y="172886"/>
                  <a:pt x="766286" y="179744"/>
                  <a:pt x="771906" y="183173"/>
                </a:cubicBezTo>
                <a:cubicBezTo>
                  <a:pt x="771906" y="185363"/>
                  <a:pt x="772001" y="187554"/>
                  <a:pt x="772097" y="189745"/>
                </a:cubicBezTo>
                <a:close/>
                <a:moveTo>
                  <a:pt x="1871567" y="1361796"/>
                </a:moveTo>
                <a:cubicBezTo>
                  <a:pt x="1865948" y="1365225"/>
                  <a:pt x="1860042" y="1371702"/>
                  <a:pt x="1854708" y="1371226"/>
                </a:cubicBezTo>
                <a:cubicBezTo>
                  <a:pt x="1849946" y="1370845"/>
                  <a:pt x="1841659" y="1362177"/>
                  <a:pt x="1842326" y="1358463"/>
                </a:cubicBezTo>
                <a:cubicBezTo>
                  <a:pt x="1843278" y="1353033"/>
                  <a:pt x="1850422" y="1345509"/>
                  <a:pt x="1855661" y="1344937"/>
                </a:cubicBezTo>
                <a:cubicBezTo>
                  <a:pt x="1860518" y="1344366"/>
                  <a:pt x="1866424" y="1351605"/>
                  <a:pt x="1871758" y="1355319"/>
                </a:cubicBezTo>
                <a:cubicBezTo>
                  <a:pt x="1871663" y="1357510"/>
                  <a:pt x="1871567" y="1359701"/>
                  <a:pt x="1871567" y="1361796"/>
                </a:cubicBezTo>
                <a:close/>
                <a:moveTo>
                  <a:pt x="1907096" y="1551153"/>
                </a:moveTo>
                <a:cubicBezTo>
                  <a:pt x="1900428" y="1542105"/>
                  <a:pt x="1893380" y="1536675"/>
                  <a:pt x="1893761" y="1532008"/>
                </a:cubicBezTo>
                <a:cubicBezTo>
                  <a:pt x="1894237" y="1526960"/>
                  <a:pt x="1901762" y="1522578"/>
                  <a:pt x="1906143" y="1517911"/>
                </a:cubicBezTo>
                <a:cubicBezTo>
                  <a:pt x="1910810" y="1522293"/>
                  <a:pt x="1918526" y="1526293"/>
                  <a:pt x="1919288" y="1531341"/>
                </a:cubicBezTo>
                <a:cubicBezTo>
                  <a:pt x="1919954" y="1535913"/>
                  <a:pt x="1913287" y="1541723"/>
                  <a:pt x="1907096" y="1551153"/>
                </a:cubicBezTo>
                <a:close/>
                <a:moveTo>
                  <a:pt x="64580" y="59348"/>
                </a:moveTo>
                <a:cubicBezTo>
                  <a:pt x="55531" y="65729"/>
                  <a:pt x="49530" y="73064"/>
                  <a:pt x="45244" y="72111"/>
                </a:cubicBezTo>
                <a:cubicBezTo>
                  <a:pt x="39719" y="70968"/>
                  <a:pt x="35624" y="63253"/>
                  <a:pt x="30956" y="58300"/>
                </a:cubicBezTo>
                <a:cubicBezTo>
                  <a:pt x="35719" y="53919"/>
                  <a:pt x="40291" y="46489"/>
                  <a:pt x="45339" y="46108"/>
                </a:cubicBezTo>
                <a:cubicBezTo>
                  <a:pt x="50292" y="45822"/>
                  <a:pt x="55721" y="52871"/>
                  <a:pt x="64580" y="59348"/>
                </a:cubicBezTo>
                <a:close/>
                <a:moveTo>
                  <a:pt x="1224153" y="429680"/>
                </a:moveTo>
                <a:cubicBezTo>
                  <a:pt x="1214914" y="435680"/>
                  <a:pt x="1208627" y="442729"/>
                  <a:pt x="1204436" y="441681"/>
                </a:cubicBezTo>
                <a:cubicBezTo>
                  <a:pt x="1199007" y="440253"/>
                  <a:pt x="1195197" y="432442"/>
                  <a:pt x="1190720" y="427298"/>
                </a:cubicBezTo>
                <a:cubicBezTo>
                  <a:pt x="1195673" y="423108"/>
                  <a:pt x="1200531" y="415869"/>
                  <a:pt x="1205579" y="415678"/>
                </a:cubicBezTo>
                <a:cubicBezTo>
                  <a:pt x="1210437" y="415583"/>
                  <a:pt x="1215581" y="422822"/>
                  <a:pt x="1224153" y="429680"/>
                </a:cubicBezTo>
                <a:close/>
                <a:moveTo>
                  <a:pt x="1074706" y="323952"/>
                </a:moveTo>
                <a:cubicBezTo>
                  <a:pt x="1069467" y="327286"/>
                  <a:pt x="1063562" y="333858"/>
                  <a:pt x="1058990" y="333096"/>
                </a:cubicBezTo>
                <a:cubicBezTo>
                  <a:pt x="1054132" y="332239"/>
                  <a:pt x="1047845" y="324810"/>
                  <a:pt x="1047179" y="319571"/>
                </a:cubicBezTo>
                <a:cubicBezTo>
                  <a:pt x="1046702" y="316142"/>
                  <a:pt x="1055084" y="308331"/>
                  <a:pt x="1059561" y="308236"/>
                </a:cubicBezTo>
                <a:cubicBezTo>
                  <a:pt x="1064609" y="308141"/>
                  <a:pt x="1069753" y="314522"/>
                  <a:pt x="1074896" y="318142"/>
                </a:cubicBezTo>
                <a:cubicBezTo>
                  <a:pt x="1074801" y="320142"/>
                  <a:pt x="1074801" y="322047"/>
                  <a:pt x="1074706" y="323952"/>
                </a:cubicBezTo>
                <a:close/>
                <a:moveTo>
                  <a:pt x="835533" y="216510"/>
                </a:moveTo>
                <a:cubicBezTo>
                  <a:pt x="829342" y="208509"/>
                  <a:pt x="822770" y="203652"/>
                  <a:pt x="823055" y="199175"/>
                </a:cubicBezTo>
                <a:cubicBezTo>
                  <a:pt x="823341" y="194508"/>
                  <a:pt x="830104" y="190126"/>
                  <a:pt x="834009" y="185649"/>
                </a:cubicBezTo>
                <a:cubicBezTo>
                  <a:pt x="838676" y="189936"/>
                  <a:pt x="845820" y="193555"/>
                  <a:pt x="847058" y="198603"/>
                </a:cubicBezTo>
                <a:cubicBezTo>
                  <a:pt x="847916" y="202509"/>
                  <a:pt x="841248" y="208128"/>
                  <a:pt x="835533" y="216510"/>
                </a:cubicBezTo>
                <a:close/>
                <a:moveTo>
                  <a:pt x="1806512" y="1172249"/>
                </a:moveTo>
                <a:cubicBezTo>
                  <a:pt x="1810131" y="1177297"/>
                  <a:pt x="1817084" y="1182726"/>
                  <a:pt x="1816608" y="1187298"/>
                </a:cubicBezTo>
                <a:cubicBezTo>
                  <a:pt x="1816037" y="1192251"/>
                  <a:pt x="1808988" y="1199014"/>
                  <a:pt x="1803845" y="1199967"/>
                </a:cubicBezTo>
                <a:cubicBezTo>
                  <a:pt x="1800320" y="1200633"/>
                  <a:pt x="1792129" y="1192823"/>
                  <a:pt x="1791748" y="1188441"/>
                </a:cubicBezTo>
                <a:cubicBezTo>
                  <a:pt x="1791367" y="1183393"/>
                  <a:pt x="1797368" y="1177869"/>
                  <a:pt x="1800606" y="1172535"/>
                </a:cubicBezTo>
                <a:cubicBezTo>
                  <a:pt x="1802606" y="1172344"/>
                  <a:pt x="1804607" y="1172249"/>
                  <a:pt x="1806512" y="1172249"/>
                </a:cubicBezTo>
                <a:close/>
                <a:moveTo>
                  <a:pt x="1343882" y="549123"/>
                </a:moveTo>
                <a:cubicBezTo>
                  <a:pt x="1340358" y="543980"/>
                  <a:pt x="1333595" y="538360"/>
                  <a:pt x="1334262" y="533788"/>
                </a:cubicBezTo>
                <a:cubicBezTo>
                  <a:pt x="1334929" y="528835"/>
                  <a:pt x="1342168" y="522358"/>
                  <a:pt x="1347311" y="521501"/>
                </a:cubicBezTo>
                <a:cubicBezTo>
                  <a:pt x="1350740" y="520929"/>
                  <a:pt x="1358837" y="528930"/>
                  <a:pt x="1359027" y="533407"/>
                </a:cubicBezTo>
                <a:cubicBezTo>
                  <a:pt x="1359313" y="538455"/>
                  <a:pt x="1353122" y="543885"/>
                  <a:pt x="1349693" y="549123"/>
                </a:cubicBezTo>
                <a:cubicBezTo>
                  <a:pt x="1347788" y="549123"/>
                  <a:pt x="1345882" y="549123"/>
                  <a:pt x="1343882" y="549123"/>
                </a:cubicBezTo>
                <a:close/>
                <a:moveTo>
                  <a:pt x="914210" y="196889"/>
                </a:moveTo>
                <a:cubicBezTo>
                  <a:pt x="919544" y="204223"/>
                  <a:pt x="925163" y="208509"/>
                  <a:pt x="924877" y="212319"/>
                </a:cubicBezTo>
                <a:cubicBezTo>
                  <a:pt x="924497" y="216320"/>
                  <a:pt x="918496" y="219844"/>
                  <a:pt x="914972" y="223654"/>
                </a:cubicBezTo>
                <a:cubicBezTo>
                  <a:pt x="911257" y="220130"/>
                  <a:pt x="904970" y="216987"/>
                  <a:pt x="904399" y="212986"/>
                </a:cubicBezTo>
                <a:cubicBezTo>
                  <a:pt x="903827" y="209176"/>
                  <a:pt x="909257" y="204509"/>
                  <a:pt x="914210" y="196889"/>
                </a:cubicBezTo>
                <a:close/>
                <a:moveTo>
                  <a:pt x="1704785" y="920503"/>
                </a:moveTo>
                <a:cubicBezTo>
                  <a:pt x="1696307" y="926028"/>
                  <a:pt x="1691354" y="931743"/>
                  <a:pt x="1687449" y="931076"/>
                </a:cubicBezTo>
                <a:cubicBezTo>
                  <a:pt x="1683258" y="930409"/>
                  <a:pt x="1677829" y="924122"/>
                  <a:pt x="1677067" y="919551"/>
                </a:cubicBezTo>
                <a:cubicBezTo>
                  <a:pt x="1676591" y="916693"/>
                  <a:pt x="1683639" y="909835"/>
                  <a:pt x="1687449" y="909740"/>
                </a:cubicBezTo>
                <a:cubicBezTo>
                  <a:pt x="1691831" y="909645"/>
                  <a:pt x="1696403" y="914979"/>
                  <a:pt x="1704785" y="920503"/>
                </a:cubicBezTo>
                <a:close/>
                <a:moveTo>
                  <a:pt x="1280827" y="458731"/>
                </a:moveTo>
                <a:cubicBezTo>
                  <a:pt x="1275874" y="451111"/>
                  <a:pt x="1270540" y="446444"/>
                  <a:pt x="1271111" y="442634"/>
                </a:cubicBezTo>
                <a:cubicBezTo>
                  <a:pt x="1271683" y="438633"/>
                  <a:pt x="1277874" y="435490"/>
                  <a:pt x="1281684" y="431966"/>
                </a:cubicBezTo>
                <a:cubicBezTo>
                  <a:pt x="1285208" y="435680"/>
                  <a:pt x="1291209" y="439300"/>
                  <a:pt x="1291590" y="443301"/>
                </a:cubicBezTo>
                <a:cubicBezTo>
                  <a:pt x="1291781" y="447111"/>
                  <a:pt x="1286161" y="451397"/>
                  <a:pt x="1280827" y="458731"/>
                </a:cubicBezTo>
                <a:close/>
                <a:moveTo>
                  <a:pt x="1574006" y="735337"/>
                </a:moveTo>
                <a:cubicBezTo>
                  <a:pt x="1565720" y="741052"/>
                  <a:pt x="1560862" y="746862"/>
                  <a:pt x="1556957" y="746291"/>
                </a:cubicBezTo>
                <a:cubicBezTo>
                  <a:pt x="1552766" y="745719"/>
                  <a:pt x="1547146" y="739528"/>
                  <a:pt x="1546289" y="735051"/>
                </a:cubicBezTo>
                <a:cubicBezTo>
                  <a:pt x="1545717" y="732194"/>
                  <a:pt x="1552575" y="725145"/>
                  <a:pt x="1556385" y="724955"/>
                </a:cubicBezTo>
                <a:cubicBezTo>
                  <a:pt x="1560767" y="724764"/>
                  <a:pt x="1565434" y="730003"/>
                  <a:pt x="1574006" y="735337"/>
                </a:cubicBezTo>
                <a:close/>
                <a:moveTo>
                  <a:pt x="1621536" y="812585"/>
                </a:moveTo>
                <a:cubicBezTo>
                  <a:pt x="1627442" y="820205"/>
                  <a:pt x="1633823" y="824967"/>
                  <a:pt x="1633157" y="828492"/>
                </a:cubicBezTo>
                <a:cubicBezTo>
                  <a:pt x="1632299" y="833254"/>
                  <a:pt x="1626013" y="836969"/>
                  <a:pt x="1622107" y="841160"/>
                </a:cubicBezTo>
                <a:cubicBezTo>
                  <a:pt x="1618298" y="837350"/>
                  <a:pt x="1611916" y="833826"/>
                  <a:pt x="1611440" y="829635"/>
                </a:cubicBezTo>
                <a:cubicBezTo>
                  <a:pt x="1610868" y="825539"/>
                  <a:pt x="1616393" y="820681"/>
                  <a:pt x="1621536" y="812585"/>
                </a:cubicBezTo>
                <a:close/>
                <a:moveTo>
                  <a:pt x="453676" y="64777"/>
                </a:moveTo>
                <a:cubicBezTo>
                  <a:pt x="449294" y="58205"/>
                  <a:pt x="444056" y="53633"/>
                  <a:pt x="444818" y="50775"/>
                </a:cubicBezTo>
                <a:cubicBezTo>
                  <a:pt x="445961" y="46775"/>
                  <a:pt x="451580" y="43917"/>
                  <a:pt x="455200" y="40679"/>
                </a:cubicBezTo>
                <a:cubicBezTo>
                  <a:pt x="458153" y="44203"/>
                  <a:pt x="463391" y="47727"/>
                  <a:pt x="463487" y="51442"/>
                </a:cubicBezTo>
                <a:cubicBezTo>
                  <a:pt x="463677" y="54871"/>
                  <a:pt x="458534" y="58586"/>
                  <a:pt x="453676" y="64777"/>
                </a:cubicBezTo>
                <a:close/>
                <a:moveTo>
                  <a:pt x="1490663" y="657327"/>
                </a:moveTo>
                <a:cubicBezTo>
                  <a:pt x="1486091" y="649517"/>
                  <a:pt x="1480947" y="644659"/>
                  <a:pt x="1481709" y="641039"/>
                </a:cubicBezTo>
                <a:cubicBezTo>
                  <a:pt x="1482566" y="637229"/>
                  <a:pt x="1488662" y="632658"/>
                  <a:pt x="1492949" y="632181"/>
                </a:cubicBezTo>
                <a:cubicBezTo>
                  <a:pt x="1495616" y="631896"/>
                  <a:pt x="1501616" y="638754"/>
                  <a:pt x="1501426" y="642183"/>
                </a:cubicBezTo>
                <a:cubicBezTo>
                  <a:pt x="1501331" y="646278"/>
                  <a:pt x="1496187" y="650088"/>
                  <a:pt x="1490663" y="657327"/>
                </a:cubicBezTo>
                <a:close/>
                <a:moveTo>
                  <a:pt x="1936242" y="1451046"/>
                </a:moveTo>
                <a:cubicBezTo>
                  <a:pt x="1929003" y="1456475"/>
                  <a:pt x="1924717" y="1462095"/>
                  <a:pt x="1921097" y="1461714"/>
                </a:cubicBezTo>
                <a:cubicBezTo>
                  <a:pt x="1917192" y="1461333"/>
                  <a:pt x="1911858" y="1455713"/>
                  <a:pt x="1910906" y="1451617"/>
                </a:cubicBezTo>
                <a:cubicBezTo>
                  <a:pt x="1910334" y="1448950"/>
                  <a:pt x="1916430" y="1442187"/>
                  <a:pt x="1919859" y="1441997"/>
                </a:cubicBezTo>
                <a:cubicBezTo>
                  <a:pt x="1923955" y="1441711"/>
                  <a:pt x="1928432" y="1446473"/>
                  <a:pt x="1936242" y="1451046"/>
                </a:cubicBezTo>
                <a:close/>
                <a:moveTo>
                  <a:pt x="1154621" y="335382"/>
                </a:moveTo>
                <a:cubicBezTo>
                  <a:pt x="1146905" y="340240"/>
                  <a:pt x="1142238" y="345479"/>
                  <a:pt x="1138619" y="344812"/>
                </a:cubicBezTo>
                <a:cubicBezTo>
                  <a:pt x="1134713" y="344050"/>
                  <a:pt x="1129951" y="338049"/>
                  <a:pt x="1129284" y="333858"/>
                </a:cubicBezTo>
                <a:cubicBezTo>
                  <a:pt x="1128903" y="331287"/>
                  <a:pt x="1135571" y="325000"/>
                  <a:pt x="1139095" y="325095"/>
                </a:cubicBezTo>
                <a:cubicBezTo>
                  <a:pt x="1143191" y="325095"/>
                  <a:pt x="1147286" y="330144"/>
                  <a:pt x="1154621" y="335382"/>
                </a:cubicBezTo>
                <a:close/>
                <a:moveTo>
                  <a:pt x="1854137" y="1282263"/>
                </a:moveTo>
                <a:cubicBezTo>
                  <a:pt x="1861376" y="1276833"/>
                  <a:pt x="1865186" y="1271690"/>
                  <a:pt x="1869377" y="1271499"/>
                </a:cubicBezTo>
                <a:cubicBezTo>
                  <a:pt x="1872806" y="1271309"/>
                  <a:pt x="1879664" y="1277310"/>
                  <a:pt x="1879378" y="1279977"/>
                </a:cubicBezTo>
                <a:cubicBezTo>
                  <a:pt x="1878902" y="1284263"/>
                  <a:pt x="1874330" y="1290454"/>
                  <a:pt x="1870520" y="1291216"/>
                </a:cubicBezTo>
                <a:cubicBezTo>
                  <a:pt x="1866900" y="1291978"/>
                  <a:pt x="1861947" y="1286835"/>
                  <a:pt x="1854137" y="1282263"/>
                </a:cubicBezTo>
                <a:close/>
                <a:moveTo>
                  <a:pt x="1768507" y="1013943"/>
                </a:moveTo>
                <a:cubicBezTo>
                  <a:pt x="1761077" y="1019087"/>
                  <a:pt x="1756601" y="1024516"/>
                  <a:pt x="1752981" y="1024040"/>
                </a:cubicBezTo>
                <a:cubicBezTo>
                  <a:pt x="1749076" y="1023468"/>
                  <a:pt x="1744028" y="1017753"/>
                  <a:pt x="1743170" y="1013562"/>
                </a:cubicBezTo>
                <a:cubicBezTo>
                  <a:pt x="1742694" y="1010991"/>
                  <a:pt x="1749076" y="1004418"/>
                  <a:pt x="1752505" y="1004323"/>
                </a:cubicBezTo>
                <a:cubicBezTo>
                  <a:pt x="1756696" y="1004228"/>
                  <a:pt x="1760982" y="1008990"/>
                  <a:pt x="1768507" y="1013943"/>
                </a:cubicBezTo>
                <a:close/>
                <a:moveTo>
                  <a:pt x="388715" y="37440"/>
                </a:moveTo>
                <a:cubicBezTo>
                  <a:pt x="382048" y="41631"/>
                  <a:pt x="377285" y="46775"/>
                  <a:pt x="374523" y="45822"/>
                </a:cubicBezTo>
                <a:cubicBezTo>
                  <a:pt x="370523" y="44584"/>
                  <a:pt x="367951" y="38869"/>
                  <a:pt x="364808" y="35059"/>
                </a:cubicBezTo>
                <a:cubicBezTo>
                  <a:pt x="368427" y="32202"/>
                  <a:pt x="372047" y="27058"/>
                  <a:pt x="375761" y="27058"/>
                </a:cubicBezTo>
                <a:cubicBezTo>
                  <a:pt x="379095" y="27058"/>
                  <a:pt x="382619" y="32392"/>
                  <a:pt x="388715" y="37440"/>
                </a:cubicBezTo>
                <a:close/>
                <a:moveTo>
                  <a:pt x="227933" y="7151"/>
                </a:moveTo>
                <a:cubicBezTo>
                  <a:pt x="222123" y="11628"/>
                  <a:pt x="218789" y="16295"/>
                  <a:pt x="215741" y="16009"/>
                </a:cubicBezTo>
                <a:cubicBezTo>
                  <a:pt x="212598" y="15723"/>
                  <a:pt x="208312" y="11246"/>
                  <a:pt x="207455" y="7818"/>
                </a:cubicBezTo>
                <a:cubicBezTo>
                  <a:pt x="206883" y="5817"/>
                  <a:pt x="211836" y="197"/>
                  <a:pt x="214503" y="7"/>
                </a:cubicBezTo>
                <a:cubicBezTo>
                  <a:pt x="217932" y="-183"/>
                  <a:pt x="221552" y="3531"/>
                  <a:pt x="227933" y="7151"/>
                </a:cubicBezTo>
                <a:close/>
                <a:moveTo>
                  <a:pt x="547307" y="65825"/>
                </a:moveTo>
                <a:cubicBezTo>
                  <a:pt x="540639" y="69730"/>
                  <a:pt x="536543" y="73826"/>
                  <a:pt x="532924" y="73540"/>
                </a:cubicBezTo>
                <a:cubicBezTo>
                  <a:pt x="529876" y="73254"/>
                  <a:pt x="524447" y="66872"/>
                  <a:pt x="525113" y="64872"/>
                </a:cubicBezTo>
                <a:cubicBezTo>
                  <a:pt x="526352" y="61158"/>
                  <a:pt x="531019" y="56871"/>
                  <a:pt x="534829" y="56204"/>
                </a:cubicBezTo>
                <a:cubicBezTo>
                  <a:pt x="537496" y="55728"/>
                  <a:pt x="541115" y="60872"/>
                  <a:pt x="547307" y="65825"/>
                </a:cubicBezTo>
                <a:close/>
                <a:moveTo>
                  <a:pt x="1438751" y="547695"/>
                </a:moveTo>
                <a:cubicBezTo>
                  <a:pt x="1432751" y="551981"/>
                  <a:pt x="1429512" y="555981"/>
                  <a:pt x="1426083" y="556077"/>
                </a:cubicBezTo>
                <a:cubicBezTo>
                  <a:pt x="1423321" y="556172"/>
                  <a:pt x="1417892" y="551028"/>
                  <a:pt x="1418177" y="549123"/>
                </a:cubicBezTo>
                <a:cubicBezTo>
                  <a:pt x="1418844" y="545599"/>
                  <a:pt x="1422559" y="540646"/>
                  <a:pt x="1425702" y="540075"/>
                </a:cubicBezTo>
                <a:cubicBezTo>
                  <a:pt x="1428655" y="539503"/>
                  <a:pt x="1432560" y="543789"/>
                  <a:pt x="1438751" y="547695"/>
                </a:cubicBezTo>
                <a:close/>
                <a:moveTo>
                  <a:pt x="994886" y="238418"/>
                </a:moveTo>
                <a:cubicBezTo>
                  <a:pt x="990791" y="233465"/>
                  <a:pt x="986028" y="230036"/>
                  <a:pt x="986504" y="227750"/>
                </a:cubicBezTo>
                <a:cubicBezTo>
                  <a:pt x="987266" y="224226"/>
                  <a:pt x="991648" y="221559"/>
                  <a:pt x="994505" y="218606"/>
                </a:cubicBezTo>
                <a:cubicBezTo>
                  <a:pt x="997172" y="221368"/>
                  <a:pt x="1001649" y="223940"/>
                  <a:pt x="1002030" y="226893"/>
                </a:cubicBezTo>
                <a:cubicBezTo>
                  <a:pt x="1002316" y="229845"/>
                  <a:pt x="998315" y="233179"/>
                  <a:pt x="994886" y="238418"/>
                </a:cubicBezTo>
                <a:close/>
                <a:moveTo>
                  <a:pt x="612934" y="66301"/>
                </a:moveTo>
                <a:cubicBezTo>
                  <a:pt x="617315" y="72206"/>
                  <a:pt x="621887" y="75731"/>
                  <a:pt x="621602" y="78779"/>
                </a:cubicBezTo>
                <a:cubicBezTo>
                  <a:pt x="621316" y="82017"/>
                  <a:pt x="616458" y="87256"/>
                  <a:pt x="613505" y="87351"/>
                </a:cubicBezTo>
                <a:cubicBezTo>
                  <a:pt x="610552" y="87446"/>
                  <a:pt x="605409" y="82589"/>
                  <a:pt x="604933" y="79255"/>
                </a:cubicBezTo>
                <a:cubicBezTo>
                  <a:pt x="604647" y="76207"/>
                  <a:pt x="608933" y="72492"/>
                  <a:pt x="612934" y="66301"/>
                </a:cubicBezTo>
                <a:close/>
                <a:moveTo>
                  <a:pt x="1830991" y="1107384"/>
                </a:moveTo>
                <a:cubicBezTo>
                  <a:pt x="1825085" y="1111765"/>
                  <a:pt x="1821561" y="1116337"/>
                  <a:pt x="1818608" y="1116051"/>
                </a:cubicBezTo>
                <a:cubicBezTo>
                  <a:pt x="1815465" y="1115670"/>
                  <a:pt x="1811274" y="1111098"/>
                  <a:pt x="1810417" y="1107669"/>
                </a:cubicBezTo>
                <a:cubicBezTo>
                  <a:pt x="1809941" y="1105669"/>
                  <a:pt x="1814989" y="1100145"/>
                  <a:pt x="1817656" y="1100049"/>
                </a:cubicBezTo>
                <a:cubicBezTo>
                  <a:pt x="1821085" y="1099859"/>
                  <a:pt x="1824609" y="1103573"/>
                  <a:pt x="1830991" y="1107384"/>
                </a:cubicBezTo>
                <a:close/>
                <a:moveTo>
                  <a:pt x="701612" y="93828"/>
                </a:moveTo>
                <a:cubicBezTo>
                  <a:pt x="696373" y="97353"/>
                  <a:pt x="692468" y="101734"/>
                  <a:pt x="690277" y="101067"/>
                </a:cubicBezTo>
                <a:cubicBezTo>
                  <a:pt x="686848" y="100020"/>
                  <a:pt x="684562" y="95352"/>
                  <a:pt x="681800" y="92304"/>
                </a:cubicBezTo>
                <a:cubicBezTo>
                  <a:pt x="684752" y="89923"/>
                  <a:pt x="687705" y="85637"/>
                  <a:pt x="690753" y="85542"/>
                </a:cubicBezTo>
                <a:cubicBezTo>
                  <a:pt x="693706" y="85446"/>
                  <a:pt x="696659" y="89828"/>
                  <a:pt x="701612" y="93828"/>
                </a:cubicBezTo>
                <a:close/>
                <a:moveTo>
                  <a:pt x="308610" y="22200"/>
                </a:moveTo>
                <a:cubicBezTo>
                  <a:pt x="302133" y="26582"/>
                  <a:pt x="298514" y="30963"/>
                  <a:pt x="294799" y="30963"/>
                </a:cubicBezTo>
                <a:cubicBezTo>
                  <a:pt x="291751" y="30963"/>
                  <a:pt x="288703" y="25725"/>
                  <a:pt x="285750" y="22772"/>
                </a:cubicBezTo>
                <a:cubicBezTo>
                  <a:pt x="288893" y="19533"/>
                  <a:pt x="291656" y="14485"/>
                  <a:pt x="295370" y="13533"/>
                </a:cubicBezTo>
                <a:cubicBezTo>
                  <a:pt x="298037" y="12866"/>
                  <a:pt x="302038" y="17628"/>
                  <a:pt x="308610" y="22200"/>
                </a:cubicBezTo>
                <a:close/>
              </a:path>
            </a:pathLst>
          </a:custGeom>
          <a:solidFill>
            <a:srgbClr val="FFFFFF"/>
          </a:solidFill>
          <a:ln w="9525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>
              <a:defRPr/>
            </a:pPr>
            <a:endParaRPr lang="en-US">
              <a:solidFill>
                <a:srgbClr val="1B1E20"/>
              </a:solidFill>
              <a:latin typeface="Calibri" panose="020F0502020204030204"/>
            </a:endParaRPr>
          </a:p>
        </p:txBody>
      </p:sp>
      <p:pic>
        <p:nvPicPr>
          <p:cNvPr id="36" name="Picture 2" descr="T:\ДСП Отделов\10 РиУН\!Нашатырев\Личное\ДИО\9. Совещания\2022\Как рисовать слайды\Иконки и стикеры\PNG\new-testament-chapter-by-chapter-old-testament-logo-book-book-f0ddcc494689d71abcc8b795018cfe8f.png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934940" y="113457"/>
            <a:ext cx="547660" cy="54763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523" name="Rectangle 26">
            <a:extLst>
              <a:ext uri="{FF2B5EF4-FFF2-40B4-BE49-F238E27FC236}">
                <a16:creationId xmlns="" xmlns:a16="http://schemas.microsoft.com/office/drawing/2014/main" id="{002D0DEC-F9F2-4A7E-94B1-CDC1E89E27E4}"/>
              </a:ext>
            </a:extLst>
          </p:cNvPr>
          <p:cNvSpPr/>
          <p:nvPr/>
        </p:nvSpPr>
        <p:spPr>
          <a:xfrm>
            <a:off x="-17" y="3"/>
            <a:ext cx="3282995" cy="774542"/>
          </a:xfrm>
          <a:prstGeom prst="rect">
            <a:avLst/>
          </a:prstGeom>
          <a:solidFill>
            <a:srgbClr val="20B7D0"/>
          </a:solidFill>
          <a:ln w="114300">
            <a:noFill/>
            <a:prstDash val="solid"/>
          </a:ln>
          <a:effectLst>
            <a:outerShdw blurRad="571500" dist="50800" dir="5400000" sx="102000" sy="102000" algn="ctr" rotWithShape="0">
              <a:schemeClr val="bg1">
                <a:alpha val="25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/>
            <a:r>
              <a:rPr lang="ru-RU" sz="1600" b="1" dirty="0">
                <a:solidFill>
                  <a:prstClr val="white"/>
                </a:solidFill>
                <a:latin typeface="Roboto Condensed" panose="02000000000000000000" pitchFamily="2" charset="0"/>
                <a:ea typeface="Roboto Condensed" panose="02000000000000000000" pitchFamily="2" charset="0"/>
              </a:rPr>
              <a:t>Использование</a:t>
            </a:r>
            <a:r>
              <a:rPr lang="ru-RU" sz="1200" b="1" dirty="0">
                <a:solidFill>
                  <a:prstClr val="white"/>
                </a:solidFill>
                <a:latin typeface="Roboto Condensed" panose="02000000000000000000" pitchFamily="2" charset="0"/>
                <a:ea typeface="Roboto Condensed" panose="02000000000000000000" pitchFamily="2" charset="0"/>
              </a:rPr>
              <a:t> </a:t>
            </a:r>
            <a:r>
              <a:rPr lang="ru-RU" sz="1600" b="1" dirty="0">
                <a:solidFill>
                  <a:prstClr val="white"/>
                </a:solidFill>
                <a:latin typeface="Roboto Condensed" panose="02000000000000000000" pitchFamily="2" charset="0"/>
                <a:ea typeface="Roboto Condensed" panose="02000000000000000000" pitchFamily="2" charset="0"/>
              </a:rPr>
              <a:t>типовых уставов</a:t>
            </a:r>
          </a:p>
        </p:txBody>
      </p:sp>
      <p:sp>
        <p:nvSpPr>
          <p:cNvPr id="524" name="Subtitle 2">
            <a:extLst>
              <a:ext uri="{FF2B5EF4-FFF2-40B4-BE49-F238E27FC236}">
                <a16:creationId xmlns="" xmlns:a16="http://schemas.microsoft.com/office/drawing/2014/main" id="{2344D0E4-F4CC-4666-BA65-228B5D600976}"/>
              </a:ext>
            </a:extLst>
          </p:cNvPr>
          <p:cNvSpPr txBox="1">
            <a:spLocks/>
          </p:cNvSpPr>
          <p:nvPr/>
        </p:nvSpPr>
        <p:spPr>
          <a:xfrm>
            <a:off x="3559166" y="2"/>
            <a:ext cx="7325366" cy="774542"/>
          </a:xfrm>
          <a:prstGeom prst="rect">
            <a:avLst/>
          </a:prstGeom>
        </p:spPr>
        <p:txBody>
          <a:bodyPr vert="horz" lIns="0" tIns="0" rIns="0" bIns="0" rtlCol="0" anchor="ctr">
            <a:normAutofit/>
          </a:bodyPr>
          <a:lstStyle>
            <a:lvl1pPr marL="0" indent="0" algn="ctr" defTabSz="1219170" rtl="0" eaLnBrk="1" latinLnBrk="0" hangingPunct="1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None/>
              <a:defRPr sz="2000" kern="800" spc="-13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609585" indent="0" algn="ctr" defTabSz="1219170" rtl="0" eaLnBrk="1" latinLnBrk="0" hangingPunct="1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None/>
              <a:defRPr sz="1600" kern="8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1219170" indent="0" algn="ctr" defTabSz="1219170" rtl="0" eaLnBrk="1" latinLnBrk="0" hangingPunct="1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None/>
              <a:defRPr sz="1600" kern="8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828754" indent="0" algn="ctr" defTabSz="1219170" rtl="0" eaLnBrk="1" latinLnBrk="0" hangingPunct="1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None/>
              <a:defRPr sz="1600" kern="8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2438339" indent="0" algn="ctr" defTabSz="1219170" rtl="0" eaLnBrk="1" latinLnBrk="0" hangingPunct="1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None/>
              <a:defRPr sz="1600" kern="8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3047924" indent="0" algn="ctr" defTabSz="121917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2667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3657509" indent="0" algn="ctr" defTabSz="121917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2667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4267093" indent="0" algn="ctr" defTabSz="121917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2667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4876678" indent="0" algn="ctr" defTabSz="121917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2667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>
              <a:spcBef>
                <a:spcPts val="0"/>
              </a:spcBef>
              <a:tabLst>
                <a:tab pos="342900" algn="l"/>
              </a:tabLst>
            </a:pPr>
            <a:r>
              <a:rPr lang="ru-RU" sz="2600" b="1" dirty="0">
                <a:solidFill>
                  <a:schemeClr val="tx2">
                    <a:lumMod val="25000"/>
                  </a:schemeClr>
                </a:solidFill>
                <a:latin typeface="Roboto Condensed" panose="02000000000000000000" pitchFamily="2" charset="0"/>
              </a:rPr>
              <a:t>Понятие типового устава</a:t>
            </a:r>
          </a:p>
        </p:txBody>
      </p:sp>
      <p:grpSp>
        <p:nvGrpSpPr>
          <p:cNvPr id="525" name="Group 502">
            <a:extLst>
              <a:ext uri="{FF2B5EF4-FFF2-40B4-BE49-F238E27FC236}">
                <a16:creationId xmlns="" xmlns:a16="http://schemas.microsoft.com/office/drawing/2014/main" id="{021E0E35-10D9-4775-80D2-3E0EB2F3BCCF}"/>
              </a:ext>
            </a:extLst>
          </p:cNvPr>
          <p:cNvGrpSpPr/>
          <p:nvPr/>
        </p:nvGrpSpPr>
        <p:grpSpPr>
          <a:xfrm>
            <a:off x="-18" y="3"/>
            <a:ext cx="3282995" cy="774541"/>
            <a:chOff x="-338893" y="2672916"/>
            <a:chExt cx="4461505" cy="1046067"/>
          </a:xfrm>
          <a:solidFill>
            <a:schemeClr val="bg1">
              <a:alpha val="12000"/>
            </a:schemeClr>
          </a:solidFill>
        </p:grpSpPr>
        <p:grpSp>
          <p:nvGrpSpPr>
            <p:cNvPr id="526" name="Graphic 1">
              <a:extLst>
                <a:ext uri="{FF2B5EF4-FFF2-40B4-BE49-F238E27FC236}">
                  <a16:creationId xmlns="" xmlns:a16="http://schemas.microsoft.com/office/drawing/2014/main" id="{7B31447E-0F17-4329-944F-D93CFD647A65}"/>
                </a:ext>
              </a:extLst>
            </p:cNvPr>
            <p:cNvGrpSpPr/>
            <p:nvPr/>
          </p:nvGrpSpPr>
          <p:grpSpPr>
            <a:xfrm>
              <a:off x="-107387" y="2791527"/>
              <a:ext cx="3542624" cy="641760"/>
              <a:chOff x="42367" y="2492263"/>
              <a:chExt cx="10734589" cy="1944614"/>
            </a:xfrm>
            <a:grpFill/>
          </p:grpSpPr>
          <p:grpSp>
            <p:nvGrpSpPr>
              <p:cNvPr id="952" name="Graphic 1">
                <a:extLst>
                  <a:ext uri="{FF2B5EF4-FFF2-40B4-BE49-F238E27FC236}">
                    <a16:creationId xmlns="" xmlns:a16="http://schemas.microsoft.com/office/drawing/2014/main" id="{09A901BF-7078-459D-876E-AED9D8A8A01C}"/>
                  </a:ext>
                </a:extLst>
              </p:cNvPr>
              <p:cNvGrpSpPr/>
              <p:nvPr/>
            </p:nvGrpSpPr>
            <p:grpSpPr>
              <a:xfrm>
                <a:off x="1757130" y="3323663"/>
                <a:ext cx="593238" cy="530450"/>
                <a:chOff x="1757130" y="3323663"/>
                <a:chExt cx="593238" cy="530450"/>
              </a:xfrm>
              <a:grpFill/>
            </p:grpSpPr>
            <p:sp>
              <p:nvSpPr>
                <p:cNvPr id="983" name="Freeform: Shape 494">
                  <a:extLst>
                    <a:ext uri="{FF2B5EF4-FFF2-40B4-BE49-F238E27FC236}">
                      <a16:creationId xmlns="" xmlns:a16="http://schemas.microsoft.com/office/drawing/2014/main" id="{6CF0BA68-EFB2-45B9-9197-0DC62A8A0F06}"/>
                    </a:ext>
                  </a:extLst>
                </p:cNvPr>
                <p:cNvSpPr/>
                <p:nvPr/>
              </p:nvSpPr>
              <p:spPr>
                <a:xfrm>
                  <a:off x="1867551" y="3706887"/>
                  <a:ext cx="134236" cy="134236"/>
                </a:xfrm>
                <a:custGeom>
                  <a:avLst/>
                  <a:gdLst>
                    <a:gd name="connsiteX0" fmla="*/ 19486 w 134236"/>
                    <a:gd name="connsiteY0" fmla="*/ 19486 h 134236"/>
                    <a:gd name="connsiteX1" fmla="*/ 19486 w 134236"/>
                    <a:gd name="connsiteY1" fmla="*/ 114751 h 134236"/>
                    <a:gd name="connsiteX2" fmla="*/ 114751 w 134236"/>
                    <a:gd name="connsiteY2" fmla="*/ 114751 h 134236"/>
                    <a:gd name="connsiteX3" fmla="*/ 114751 w 134236"/>
                    <a:gd name="connsiteY3" fmla="*/ 19486 h 134236"/>
                    <a:gd name="connsiteX4" fmla="*/ 19486 w 134236"/>
                    <a:gd name="connsiteY4" fmla="*/ 19486 h 134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236" h="134236">
                      <a:moveTo>
                        <a:pt x="19486" y="19486"/>
                      </a:moveTo>
                      <a:cubicBezTo>
                        <a:pt x="-6495" y="45467"/>
                        <a:pt x="-6495" y="88769"/>
                        <a:pt x="19486" y="114751"/>
                      </a:cubicBezTo>
                      <a:cubicBezTo>
                        <a:pt x="45467" y="140732"/>
                        <a:pt x="88769" y="140732"/>
                        <a:pt x="114751" y="114751"/>
                      </a:cubicBezTo>
                      <a:cubicBezTo>
                        <a:pt x="140732" y="88769"/>
                        <a:pt x="140732" y="45467"/>
                        <a:pt x="114751" y="19486"/>
                      </a:cubicBezTo>
                      <a:cubicBezTo>
                        <a:pt x="88769" y="-6495"/>
                        <a:pt x="45467" y="-6495"/>
                        <a:pt x="19486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84" name="Freeform: Shape 495">
                  <a:extLst>
                    <a:ext uri="{FF2B5EF4-FFF2-40B4-BE49-F238E27FC236}">
                      <a16:creationId xmlns="" xmlns:a16="http://schemas.microsoft.com/office/drawing/2014/main" id="{36C08932-BD07-4B93-9211-BADAC55BAB39}"/>
                    </a:ext>
                  </a:extLst>
                </p:cNvPr>
                <p:cNvSpPr/>
                <p:nvPr/>
              </p:nvSpPr>
              <p:spPr>
                <a:xfrm>
                  <a:off x="2281086" y="3503367"/>
                  <a:ext cx="69283" cy="62788"/>
                </a:xfrm>
                <a:custGeom>
                  <a:avLst/>
                  <a:gdLst>
                    <a:gd name="connsiteX0" fmla="*/ 12990 w 69283"/>
                    <a:gd name="connsiteY0" fmla="*/ 6495 h 62788"/>
                    <a:gd name="connsiteX1" fmla="*/ 12990 w 69283"/>
                    <a:gd name="connsiteY1" fmla="*/ 49797 h 62788"/>
                    <a:gd name="connsiteX2" fmla="*/ 56293 w 69283"/>
                    <a:gd name="connsiteY2" fmla="*/ 49797 h 62788"/>
                    <a:gd name="connsiteX3" fmla="*/ 56293 w 69283"/>
                    <a:gd name="connsiteY3" fmla="*/ 6495 h 62788"/>
                    <a:gd name="connsiteX4" fmla="*/ 12990 w 69283"/>
                    <a:gd name="connsiteY4" fmla="*/ 6495 h 627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9283" h="62788">
                      <a:moveTo>
                        <a:pt x="12990" y="6495"/>
                      </a:moveTo>
                      <a:cubicBezTo>
                        <a:pt x="-4330" y="23816"/>
                        <a:pt x="-4330" y="41137"/>
                        <a:pt x="12990" y="49797"/>
                      </a:cubicBezTo>
                      <a:cubicBezTo>
                        <a:pt x="30311" y="67118"/>
                        <a:pt x="47632" y="67118"/>
                        <a:pt x="56293" y="49797"/>
                      </a:cubicBezTo>
                      <a:cubicBezTo>
                        <a:pt x="73613" y="32477"/>
                        <a:pt x="73613" y="15156"/>
                        <a:pt x="56293" y="6495"/>
                      </a:cubicBezTo>
                      <a:cubicBezTo>
                        <a:pt x="47632" y="-2165"/>
                        <a:pt x="30311" y="-2165"/>
                        <a:pt x="12990" y="6495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85" name="Freeform: Shape 496">
                  <a:extLst>
                    <a:ext uri="{FF2B5EF4-FFF2-40B4-BE49-F238E27FC236}">
                      <a16:creationId xmlns="" xmlns:a16="http://schemas.microsoft.com/office/drawing/2014/main" id="{0F05D3D1-F5CA-4DFC-BA19-42A680D47B6D}"/>
                    </a:ext>
                  </a:extLst>
                </p:cNvPr>
                <p:cNvSpPr/>
                <p:nvPr/>
              </p:nvSpPr>
              <p:spPr>
                <a:xfrm>
                  <a:off x="2025603" y="3405937"/>
                  <a:ext cx="103925" cy="103925"/>
                </a:xfrm>
                <a:custGeom>
                  <a:avLst/>
                  <a:gdLst>
                    <a:gd name="connsiteX0" fmla="*/ 103925 w 103925"/>
                    <a:gd name="connsiteY0" fmla="*/ 51963 h 103925"/>
                    <a:gd name="connsiteX1" fmla="*/ 51963 w 103925"/>
                    <a:gd name="connsiteY1" fmla="*/ 103925 h 103925"/>
                    <a:gd name="connsiteX2" fmla="*/ 0 w 103925"/>
                    <a:gd name="connsiteY2" fmla="*/ 51963 h 103925"/>
                    <a:gd name="connsiteX3" fmla="*/ 51963 w 103925"/>
                    <a:gd name="connsiteY3" fmla="*/ 0 h 103925"/>
                    <a:gd name="connsiteX4" fmla="*/ 103925 w 103925"/>
                    <a:gd name="connsiteY4" fmla="*/ 51963 h 103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925" h="103925">
                      <a:moveTo>
                        <a:pt x="103925" y="51963"/>
                      </a:moveTo>
                      <a:cubicBezTo>
                        <a:pt x="103925" y="80661"/>
                        <a:pt x="80661" y="103925"/>
                        <a:pt x="51963" y="103925"/>
                      </a:cubicBezTo>
                      <a:cubicBezTo>
                        <a:pt x="23264" y="103925"/>
                        <a:pt x="0" y="80661"/>
                        <a:pt x="0" y="51963"/>
                      </a:cubicBezTo>
                      <a:cubicBezTo>
                        <a:pt x="0" y="23264"/>
                        <a:pt x="23264" y="0"/>
                        <a:pt x="51963" y="0"/>
                      </a:cubicBezTo>
                      <a:cubicBezTo>
                        <a:pt x="80661" y="0"/>
                        <a:pt x="103925" y="23264"/>
                        <a:pt x="103925" y="5196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86" name="Freeform: Shape 497">
                  <a:extLst>
                    <a:ext uri="{FF2B5EF4-FFF2-40B4-BE49-F238E27FC236}">
                      <a16:creationId xmlns="" xmlns:a16="http://schemas.microsoft.com/office/drawing/2014/main" id="{80560658-401E-4C9B-BDFA-AB4E8A998444}"/>
                    </a:ext>
                  </a:extLst>
                </p:cNvPr>
                <p:cNvSpPr/>
                <p:nvPr/>
              </p:nvSpPr>
              <p:spPr>
                <a:xfrm>
                  <a:off x="1757130" y="3518523"/>
                  <a:ext cx="103925" cy="103925"/>
                </a:xfrm>
                <a:custGeom>
                  <a:avLst/>
                  <a:gdLst>
                    <a:gd name="connsiteX0" fmla="*/ 103925 w 103925"/>
                    <a:gd name="connsiteY0" fmla="*/ 51963 h 103925"/>
                    <a:gd name="connsiteX1" fmla="*/ 51963 w 103925"/>
                    <a:gd name="connsiteY1" fmla="*/ 103925 h 103925"/>
                    <a:gd name="connsiteX2" fmla="*/ 0 w 103925"/>
                    <a:gd name="connsiteY2" fmla="*/ 51963 h 103925"/>
                    <a:gd name="connsiteX3" fmla="*/ 51963 w 103925"/>
                    <a:gd name="connsiteY3" fmla="*/ 0 h 103925"/>
                    <a:gd name="connsiteX4" fmla="*/ 103925 w 103925"/>
                    <a:gd name="connsiteY4" fmla="*/ 51963 h 103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925" h="103925">
                      <a:moveTo>
                        <a:pt x="103925" y="51963"/>
                      </a:moveTo>
                      <a:cubicBezTo>
                        <a:pt x="103925" y="80661"/>
                        <a:pt x="80661" y="103925"/>
                        <a:pt x="51963" y="103925"/>
                      </a:cubicBezTo>
                      <a:cubicBezTo>
                        <a:pt x="23264" y="103925"/>
                        <a:pt x="0" y="80661"/>
                        <a:pt x="0" y="51963"/>
                      </a:cubicBezTo>
                      <a:cubicBezTo>
                        <a:pt x="0" y="23264"/>
                        <a:pt x="23264" y="0"/>
                        <a:pt x="51963" y="0"/>
                      </a:cubicBezTo>
                      <a:cubicBezTo>
                        <a:pt x="80661" y="0"/>
                        <a:pt x="103925" y="23264"/>
                        <a:pt x="103925" y="5196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87" name="Freeform: Shape 498">
                  <a:extLst>
                    <a:ext uri="{FF2B5EF4-FFF2-40B4-BE49-F238E27FC236}">
                      <a16:creationId xmlns="" xmlns:a16="http://schemas.microsoft.com/office/drawing/2014/main" id="{5A1BA080-3412-4972-8038-4761D3F918B5}"/>
                    </a:ext>
                  </a:extLst>
                </p:cNvPr>
                <p:cNvSpPr/>
                <p:nvPr/>
              </p:nvSpPr>
              <p:spPr>
                <a:xfrm>
                  <a:off x="2120868" y="3605127"/>
                  <a:ext cx="103925" cy="103925"/>
                </a:xfrm>
                <a:custGeom>
                  <a:avLst/>
                  <a:gdLst>
                    <a:gd name="connsiteX0" fmla="*/ 103925 w 103925"/>
                    <a:gd name="connsiteY0" fmla="*/ 51963 h 103925"/>
                    <a:gd name="connsiteX1" fmla="*/ 51963 w 103925"/>
                    <a:gd name="connsiteY1" fmla="*/ 103925 h 103925"/>
                    <a:gd name="connsiteX2" fmla="*/ 0 w 103925"/>
                    <a:gd name="connsiteY2" fmla="*/ 51963 h 103925"/>
                    <a:gd name="connsiteX3" fmla="*/ 51963 w 103925"/>
                    <a:gd name="connsiteY3" fmla="*/ 0 h 103925"/>
                    <a:gd name="connsiteX4" fmla="*/ 103925 w 103925"/>
                    <a:gd name="connsiteY4" fmla="*/ 51963 h 103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925" h="103925">
                      <a:moveTo>
                        <a:pt x="103925" y="51963"/>
                      </a:moveTo>
                      <a:cubicBezTo>
                        <a:pt x="103925" y="80661"/>
                        <a:pt x="80660" y="103925"/>
                        <a:pt x="51963" y="103925"/>
                      </a:cubicBezTo>
                      <a:cubicBezTo>
                        <a:pt x="23264" y="103925"/>
                        <a:pt x="0" y="80661"/>
                        <a:pt x="0" y="51963"/>
                      </a:cubicBezTo>
                      <a:cubicBezTo>
                        <a:pt x="0" y="23264"/>
                        <a:pt x="23265" y="0"/>
                        <a:pt x="51963" y="0"/>
                      </a:cubicBezTo>
                      <a:cubicBezTo>
                        <a:pt x="80661" y="0"/>
                        <a:pt x="103925" y="23264"/>
                        <a:pt x="103925" y="5196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88" name="Freeform: Shape 499">
                  <a:extLst>
                    <a:ext uri="{FF2B5EF4-FFF2-40B4-BE49-F238E27FC236}">
                      <a16:creationId xmlns="" xmlns:a16="http://schemas.microsoft.com/office/drawing/2014/main" id="{84A99A64-1E5B-41D8-A139-70AE41D54844}"/>
                    </a:ext>
                  </a:extLst>
                </p:cNvPr>
                <p:cNvSpPr/>
                <p:nvPr/>
              </p:nvSpPr>
              <p:spPr>
                <a:xfrm>
                  <a:off x="2062410" y="3791326"/>
                  <a:ext cx="56292" cy="62787"/>
                </a:xfrm>
                <a:custGeom>
                  <a:avLst/>
                  <a:gdLst>
                    <a:gd name="connsiteX0" fmla="*/ 6495 w 56292"/>
                    <a:gd name="connsiteY0" fmla="*/ 12991 h 62787"/>
                    <a:gd name="connsiteX1" fmla="*/ 6495 w 56292"/>
                    <a:gd name="connsiteY1" fmla="*/ 56293 h 62787"/>
                    <a:gd name="connsiteX2" fmla="*/ 49797 w 56292"/>
                    <a:gd name="connsiteY2" fmla="*/ 56293 h 62787"/>
                    <a:gd name="connsiteX3" fmla="*/ 49797 w 56292"/>
                    <a:gd name="connsiteY3" fmla="*/ 12991 h 62787"/>
                    <a:gd name="connsiteX4" fmla="*/ 6495 w 56292"/>
                    <a:gd name="connsiteY4" fmla="*/ 12991 h 627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6292" h="62787">
                      <a:moveTo>
                        <a:pt x="6495" y="12991"/>
                      </a:moveTo>
                      <a:cubicBezTo>
                        <a:pt x="-2165" y="21651"/>
                        <a:pt x="-2165" y="47632"/>
                        <a:pt x="6495" y="56293"/>
                      </a:cubicBezTo>
                      <a:cubicBezTo>
                        <a:pt x="15156" y="64953"/>
                        <a:pt x="41137" y="64953"/>
                        <a:pt x="49797" y="56293"/>
                      </a:cubicBezTo>
                      <a:cubicBezTo>
                        <a:pt x="58458" y="47632"/>
                        <a:pt x="58458" y="21651"/>
                        <a:pt x="49797" y="12991"/>
                      </a:cubicBezTo>
                      <a:cubicBezTo>
                        <a:pt x="32477" y="-4330"/>
                        <a:pt x="15156" y="-4330"/>
                        <a:pt x="6495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89" name="Freeform: Shape 500">
                  <a:extLst>
                    <a:ext uri="{FF2B5EF4-FFF2-40B4-BE49-F238E27FC236}">
                      <a16:creationId xmlns="" xmlns:a16="http://schemas.microsoft.com/office/drawing/2014/main" id="{C723A09A-E876-4D53-9CC1-B2169FC87E1E}"/>
                    </a:ext>
                  </a:extLst>
                </p:cNvPr>
                <p:cNvSpPr/>
                <p:nvPr/>
              </p:nvSpPr>
              <p:spPr>
                <a:xfrm>
                  <a:off x="1839404" y="3323663"/>
                  <a:ext cx="77943" cy="77943"/>
                </a:xfrm>
                <a:custGeom>
                  <a:avLst/>
                  <a:gdLst>
                    <a:gd name="connsiteX0" fmla="*/ 12991 w 77943"/>
                    <a:gd name="connsiteY0" fmla="*/ 12991 h 77943"/>
                    <a:gd name="connsiteX1" fmla="*/ 12991 w 77943"/>
                    <a:gd name="connsiteY1" fmla="*/ 64953 h 77943"/>
                    <a:gd name="connsiteX2" fmla="*/ 64953 w 77943"/>
                    <a:gd name="connsiteY2" fmla="*/ 64953 h 77943"/>
                    <a:gd name="connsiteX3" fmla="*/ 64953 w 77943"/>
                    <a:gd name="connsiteY3" fmla="*/ 12991 h 77943"/>
                    <a:gd name="connsiteX4" fmla="*/ 12991 w 77943"/>
                    <a:gd name="connsiteY4" fmla="*/ 12991 h 779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7943" h="77943">
                      <a:moveTo>
                        <a:pt x="12991" y="12991"/>
                      </a:moveTo>
                      <a:cubicBezTo>
                        <a:pt x="-4330" y="30312"/>
                        <a:pt x="-4330" y="47632"/>
                        <a:pt x="12991" y="64953"/>
                      </a:cubicBezTo>
                      <a:cubicBezTo>
                        <a:pt x="30312" y="82274"/>
                        <a:pt x="47632" y="82274"/>
                        <a:pt x="64953" y="64953"/>
                      </a:cubicBezTo>
                      <a:cubicBezTo>
                        <a:pt x="82274" y="47632"/>
                        <a:pt x="82274" y="30312"/>
                        <a:pt x="64953" y="12991"/>
                      </a:cubicBezTo>
                      <a:cubicBezTo>
                        <a:pt x="47632" y="-4330"/>
                        <a:pt x="21651" y="-4330"/>
                        <a:pt x="12991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90" name="Freeform: Shape 501">
                  <a:extLst>
                    <a:ext uri="{FF2B5EF4-FFF2-40B4-BE49-F238E27FC236}">
                      <a16:creationId xmlns="" xmlns:a16="http://schemas.microsoft.com/office/drawing/2014/main" id="{938C2294-A2B9-4BE7-BD19-688FC96ECE19}"/>
                    </a:ext>
                  </a:extLst>
                </p:cNvPr>
                <p:cNvSpPr/>
                <p:nvPr/>
              </p:nvSpPr>
              <p:spPr>
                <a:xfrm>
                  <a:off x="1980136" y="3559660"/>
                  <a:ext cx="134236" cy="134236"/>
                </a:xfrm>
                <a:custGeom>
                  <a:avLst/>
                  <a:gdLst>
                    <a:gd name="connsiteX0" fmla="*/ 19486 w 134236"/>
                    <a:gd name="connsiteY0" fmla="*/ 19486 h 134236"/>
                    <a:gd name="connsiteX1" fmla="*/ 19486 w 134236"/>
                    <a:gd name="connsiteY1" fmla="*/ 114750 h 134236"/>
                    <a:gd name="connsiteX2" fmla="*/ 114750 w 134236"/>
                    <a:gd name="connsiteY2" fmla="*/ 114750 h 134236"/>
                    <a:gd name="connsiteX3" fmla="*/ 114750 w 134236"/>
                    <a:gd name="connsiteY3" fmla="*/ 19486 h 134236"/>
                    <a:gd name="connsiteX4" fmla="*/ 19486 w 134236"/>
                    <a:gd name="connsiteY4" fmla="*/ 19486 h 134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236" h="134236">
                      <a:moveTo>
                        <a:pt x="19486" y="19486"/>
                      </a:moveTo>
                      <a:cubicBezTo>
                        <a:pt x="-6495" y="45467"/>
                        <a:pt x="-6495" y="88769"/>
                        <a:pt x="19486" y="114750"/>
                      </a:cubicBezTo>
                      <a:cubicBezTo>
                        <a:pt x="45467" y="140732"/>
                        <a:pt x="88769" y="140732"/>
                        <a:pt x="114750" y="114750"/>
                      </a:cubicBezTo>
                      <a:cubicBezTo>
                        <a:pt x="140732" y="88769"/>
                        <a:pt x="140732" y="45467"/>
                        <a:pt x="114750" y="19486"/>
                      </a:cubicBezTo>
                      <a:cubicBezTo>
                        <a:pt x="88769" y="-6495"/>
                        <a:pt x="45467" y="-6495"/>
                        <a:pt x="19486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953" name="Graphic 1">
                <a:extLst>
                  <a:ext uri="{FF2B5EF4-FFF2-40B4-BE49-F238E27FC236}">
                    <a16:creationId xmlns="" xmlns:a16="http://schemas.microsoft.com/office/drawing/2014/main" id="{0677BA31-0666-4FF2-9202-5DE5255FFF9E}"/>
                  </a:ext>
                </a:extLst>
              </p:cNvPr>
              <p:cNvGrpSpPr/>
              <p:nvPr/>
            </p:nvGrpSpPr>
            <p:grpSpPr>
              <a:xfrm>
                <a:off x="10175057" y="3531513"/>
                <a:ext cx="601899" cy="530450"/>
                <a:chOff x="10175057" y="3531513"/>
                <a:chExt cx="601899" cy="530450"/>
              </a:xfrm>
              <a:grpFill/>
            </p:grpSpPr>
            <p:sp>
              <p:nvSpPr>
                <p:cNvPr id="975" name="Freeform: Shape 486">
                  <a:extLst>
                    <a:ext uri="{FF2B5EF4-FFF2-40B4-BE49-F238E27FC236}">
                      <a16:creationId xmlns="" xmlns:a16="http://schemas.microsoft.com/office/drawing/2014/main" id="{C1F3DA72-03BB-4A49-B94D-96A6FC559E84}"/>
                    </a:ext>
                  </a:extLst>
                </p:cNvPr>
                <p:cNvSpPr/>
                <p:nvPr/>
              </p:nvSpPr>
              <p:spPr>
                <a:xfrm>
                  <a:off x="10294138" y="3914737"/>
                  <a:ext cx="134236" cy="134236"/>
                </a:xfrm>
                <a:custGeom>
                  <a:avLst/>
                  <a:gdLst>
                    <a:gd name="connsiteX0" fmla="*/ 19486 w 134236"/>
                    <a:gd name="connsiteY0" fmla="*/ 19486 h 134236"/>
                    <a:gd name="connsiteX1" fmla="*/ 19486 w 134236"/>
                    <a:gd name="connsiteY1" fmla="*/ 114751 h 134236"/>
                    <a:gd name="connsiteX2" fmla="*/ 114751 w 134236"/>
                    <a:gd name="connsiteY2" fmla="*/ 114751 h 134236"/>
                    <a:gd name="connsiteX3" fmla="*/ 114751 w 134236"/>
                    <a:gd name="connsiteY3" fmla="*/ 19486 h 134236"/>
                    <a:gd name="connsiteX4" fmla="*/ 19486 w 134236"/>
                    <a:gd name="connsiteY4" fmla="*/ 19486 h 134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236" h="134236">
                      <a:moveTo>
                        <a:pt x="19486" y="19486"/>
                      </a:moveTo>
                      <a:cubicBezTo>
                        <a:pt x="-6495" y="45467"/>
                        <a:pt x="-6495" y="88769"/>
                        <a:pt x="19486" y="114751"/>
                      </a:cubicBezTo>
                      <a:cubicBezTo>
                        <a:pt x="45467" y="140732"/>
                        <a:pt x="88769" y="140732"/>
                        <a:pt x="114751" y="114751"/>
                      </a:cubicBezTo>
                      <a:cubicBezTo>
                        <a:pt x="140732" y="88769"/>
                        <a:pt x="140732" y="45467"/>
                        <a:pt x="114751" y="19486"/>
                      </a:cubicBezTo>
                      <a:cubicBezTo>
                        <a:pt x="88769" y="-6495"/>
                        <a:pt x="45467" y="-6495"/>
                        <a:pt x="19486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76" name="Freeform: Shape 487">
                  <a:extLst>
                    <a:ext uri="{FF2B5EF4-FFF2-40B4-BE49-F238E27FC236}">
                      <a16:creationId xmlns="" xmlns:a16="http://schemas.microsoft.com/office/drawing/2014/main" id="{1F7C319F-562D-49A5-AAFB-61271B257D6B}"/>
                    </a:ext>
                  </a:extLst>
                </p:cNvPr>
                <p:cNvSpPr/>
                <p:nvPr/>
              </p:nvSpPr>
              <p:spPr>
                <a:xfrm>
                  <a:off x="10707673" y="3711217"/>
                  <a:ext cx="69283" cy="62787"/>
                </a:xfrm>
                <a:custGeom>
                  <a:avLst/>
                  <a:gdLst>
                    <a:gd name="connsiteX0" fmla="*/ 12990 w 69283"/>
                    <a:gd name="connsiteY0" fmla="*/ 6495 h 62787"/>
                    <a:gd name="connsiteX1" fmla="*/ 12990 w 69283"/>
                    <a:gd name="connsiteY1" fmla="*/ 49797 h 62787"/>
                    <a:gd name="connsiteX2" fmla="*/ 56293 w 69283"/>
                    <a:gd name="connsiteY2" fmla="*/ 49797 h 62787"/>
                    <a:gd name="connsiteX3" fmla="*/ 56293 w 69283"/>
                    <a:gd name="connsiteY3" fmla="*/ 6495 h 62787"/>
                    <a:gd name="connsiteX4" fmla="*/ 12990 w 69283"/>
                    <a:gd name="connsiteY4" fmla="*/ 6495 h 627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9283" h="62787">
                      <a:moveTo>
                        <a:pt x="12990" y="6495"/>
                      </a:moveTo>
                      <a:cubicBezTo>
                        <a:pt x="-4330" y="23816"/>
                        <a:pt x="-4330" y="41137"/>
                        <a:pt x="12990" y="49797"/>
                      </a:cubicBezTo>
                      <a:cubicBezTo>
                        <a:pt x="30312" y="67118"/>
                        <a:pt x="47633" y="67118"/>
                        <a:pt x="56293" y="49797"/>
                      </a:cubicBezTo>
                      <a:cubicBezTo>
                        <a:pt x="73614" y="32477"/>
                        <a:pt x="73614" y="15156"/>
                        <a:pt x="56293" y="6495"/>
                      </a:cubicBezTo>
                      <a:cubicBezTo>
                        <a:pt x="47633" y="-2165"/>
                        <a:pt x="21651" y="-2165"/>
                        <a:pt x="12990" y="6495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77" name="Freeform: Shape 488">
                  <a:extLst>
                    <a:ext uri="{FF2B5EF4-FFF2-40B4-BE49-F238E27FC236}">
                      <a16:creationId xmlns="" xmlns:a16="http://schemas.microsoft.com/office/drawing/2014/main" id="{BC3701A0-4D03-467E-8773-7EFF16AD0D96}"/>
                    </a:ext>
                  </a:extLst>
                </p:cNvPr>
                <p:cNvSpPr/>
                <p:nvPr/>
              </p:nvSpPr>
              <p:spPr>
                <a:xfrm>
                  <a:off x="10452191" y="3613787"/>
                  <a:ext cx="103925" cy="103925"/>
                </a:xfrm>
                <a:custGeom>
                  <a:avLst/>
                  <a:gdLst>
                    <a:gd name="connsiteX0" fmla="*/ 103925 w 103925"/>
                    <a:gd name="connsiteY0" fmla="*/ 51963 h 103925"/>
                    <a:gd name="connsiteX1" fmla="*/ 51962 w 103925"/>
                    <a:gd name="connsiteY1" fmla="*/ 103925 h 103925"/>
                    <a:gd name="connsiteX2" fmla="*/ -1 w 103925"/>
                    <a:gd name="connsiteY2" fmla="*/ 51963 h 103925"/>
                    <a:gd name="connsiteX3" fmla="*/ 51962 w 103925"/>
                    <a:gd name="connsiteY3" fmla="*/ 0 h 103925"/>
                    <a:gd name="connsiteX4" fmla="*/ 103925 w 103925"/>
                    <a:gd name="connsiteY4" fmla="*/ 51963 h 103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925" h="103925">
                      <a:moveTo>
                        <a:pt x="103925" y="51963"/>
                      </a:moveTo>
                      <a:cubicBezTo>
                        <a:pt x="103925" y="80661"/>
                        <a:pt x="80660" y="103925"/>
                        <a:pt x="51962" y="103925"/>
                      </a:cubicBezTo>
                      <a:cubicBezTo>
                        <a:pt x="23264" y="103925"/>
                        <a:pt x="-1" y="80661"/>
                        <a:pt x="-1" y="51963"/>
                      </a:cubicBezTo>
                      <a:cubicBezTo>
                        <a:pt x="-1" y="23264"/>
                        <a:pt x="23264" y="0"/>
                        <a:pt x="51962" y="0"/>
                      </a:cubicBezTo>
                      <a:cubicBezTo>
                        <a:pt x="80660" y="0"/>
                        <a:pt x="103925" y="23264"/>
                        <a:pt x="103925" y="5196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78" name="Freeform: Shape 489">
                  <a:extLst>
                    <a:ext uri="{FF2B5EF4-FFF2-40B4-BE49-F238E27FC236}">
                      <a16:creationId xmlns="" xmlns:a16="http://schemas.microsoft.com/office/drawing/2014/main" id="{87FA0185-4084-48F5-A2BD-227DDFFB0329}"/>
                    </a:ext>
                  </a:extLst>
                </p:cNvPr>
                <p:cNvSpPr/>
                <p:nvPr/>
              </p:nvSpPr>
              <p:spPr>
                <a:xfrm>
                  <a:off x="10175057" y="3726373"/>
                  <a:ext cx="103925" cy="103925"/>
                </a:xfrm>
                <a:custGeom>
                  <a:avLst/>
                  <a:gdLst>
                    <a:gd name="connsiteX0" fmla="*/ 103925 w 103925"/>
                    <a:gd name="connsiteY0" fmla="*/ 51963 h 103925"/>
                    <a:gd name="connsiteX1" fmla="*/ 51963 w 103925"/>
                    <a:gd name="connsiteY1" fmla="*/ 103925 h 103925"/>
                    <a:gd name="connsiteX2" fmla="*/ 1 w 103925"/>
                    <a:gd name="connsiteY2" fmla="*/ 51963 h 103925"/>
                    <a:gd name="connsiteX3" fmla="*/ 51963 w 103925"/>
                    <a:gd name="connsiteY3" fmla="*/ 0 h 103925"/>
                    <a:gd name="connsiteX4" fmla="*/ 103925 w 103925"/>
                    <a:gd name="connsiteY4" fmla="*/ 51963 h 103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925" h="103925">
                      <a:moveTo>
                        <a:pt x="103925" y="51963"/>
                      </a:moveTo>
                      <a:cubicBezTo>
                        <a:pt x="103925" y="80661"/>
                        <a:pt x="80661" y="103925"/>
                        <a:pt x="51963" y="103925"/>
                      </a:cubicBezTo>
                      <a:cubicBezTo>
                        <a:pt x="23265" y="103925"/>
                        <a:pt x="1" y="80661"/>
                        <a:pt x="1" y="51963"/>
                      </a:cubicBezTo>
                      <a:cubicBezTo>
                        <a:pt x="1" y="23264"/>
                        <a:pt x="23265" y="0"/>
                        <a:pt x="51963" y="0"/>
                      </a:cubicBezTo>
                      <a:cubicBezTo>
                        <a:pt x="80661" y="0"/>
                        <a:pt x="103925" y="23264"/>
                        <a:pt x="103925" y="5196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79" name="Freeform: Shape 490">
                  <a:extLst>
                    <a:ext uri="{FF2B5EF4-FFF2-40B4-BE49-F238E27FC236}">
                      <a16:creationId xmlns="" xmlns:a16="http://schemas.microsoft.com/office/drawing/2014/main" id="{7528ED03-AB5E-4D92-B9AE-76AEC3382EBB}"/>
                    </a:ext>
                  </a:extLst>
                </p:cNvPr>
                <p:cNvSpPr/>
                <p:nvPr/>
              </p:nvSpPr>
              <p:spPr>
                <a:xfrm>
                  <a:off x="10538795" y="3812977"/>
                  <a:ext cx="103925" cy="103925"/>
                </a:xfrm>
                <a:custGeom>
                  <a:avLst/>
                  <a:gdLst>
                    <a:gd name="connsiteX0" fmla="*/ 103925 w 103925"/>
                    <a:gd name="connsiteY0" fmla="*/ 51963 h 103925"/>
                    <a:gd name="connsiteX1" fmla="*/ 51962 w 103925"/>
                    <a:gd name="connsiteY1" fmla="*/ 103925 h 103925"/>
                    <a:gd name="connsiteX2" fmla="*/ -1 w 103925"/>
                    <a:gd name="connsiteY2" fmla="*/ 51963 h 103925"/>
                    <a:gd name="connsiteX3" fmla="*/ 51962 w 103925"/>
                    <a:gd name="connsiteY3" fmla="*/ 0 h 103925"/>
                    <a:gd name="connsiteX4" fmla="*/ 103925 w 103925"/>
                    <a:gd name="connsiteY4" fmla="*/ 51963 h 103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925" h="103925">
                      <a:moveTo>
                        <a:pt x="103925" y="51963"/>
                      </a:moveTo>
                      <a:cubicBezTo>
                        <a:pt x="103925" y="80661"/>
                        <a:pt x="80660" y="103925"/>
                        <a:pt x="51962" y="103925"/>
                      </a:cubicBezTo>
                      <a:cubicBezTo>
                        <a:pt x="23264" y="103925"/>
                        <a:pt x="-1" y="80661"/>
                        <a:pt x="-1" y="51963"/>
                      </a:cubicBezTo>
                      <a:cubicBezTo>
                        <a:pt x="-1" y="23264"/>
                        <a:pt x="23264" y="0"/>
                        <a:pt x="51962" y="0"/>
                      </a:cubicBezTo>
                      <a:cubicBezTo>
                        <a:pt x="80660" y="0"/>
                        <a:pt x="103925" y="23264"/>
                        <a:pt x="103925" y="5196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80" name="Freeform: Shape 491">
                  <a:extLst>
                    <a:ext uri="{FF2B5EF4-FFF2-40B4-BE49-F238E27FC236}">
                      <a16:creationId xmlns="" xmlns:a16="http://schemas.microsoft.com/office/drawing/2014/main" id="{2C16E33F-821E-4E40-92BD-13FF5B598FDB}"/>
                    </a:ext>
                  </a:extLst>
                </p:cNvPr>
                <p:cNvSpPr/>
                <p:nvPr/>
              </p:nvSpPr>
              <p:spPr>
                <a:xfrm>
                  <a:off x="10480337" y="3999176"/>
                  <a:ext cx="56292" cy="62787"/>
                </a:xfrm>
                <a:custGeom>
                  <a:avLst/>
                  <a:gdLst>
                    <a:gd name="connsiteX0" fmla="*/ 6495 w 56292"/>
                    <a:gd name="connsiteY0" fmla="*/ 12991 h 62787"/>
                    <a:gd name="connsiteX1" fmla="*/ 6495 w 56292"/>
                    <a:gd name="connsiteY1" fmla="*/ 56293 h 62787"/>
                    <a:gd name="connsiteX2" fmla="*/ 49797 w 56292"/>
                    <a:gd name="connsiteY2" fmla="*/ 56293 h 62787"/>
                    <a:gd name="connsiteX3" fmla="*/ 49797 w 56292"/>
                    <a:gd name="connsiteY3" fmla="*/ 12991 h 62787"/>
                    <a:gd name="connsiteX4" fmla="*/ 6495 w 56292"/>
                    <a:gd name="connsiteY4" fmla="*/ 12991 h 627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6292" h="62787">
                      <a:moveTo>
                        <a:pt x="6495" y="12991"/>
                      </a:moveTo>
                      <a:cubicBezTo>
                        <a:pt x="-2165" y="21651"/>
                        <a:pt x="-2165" y="47632"/>
                        <a:pt x="6495" y="56293"/>
                      </a:cubicBezTo>
                      <a:cubicBezTo>
                        <a:pt x="15156" y="64953"/>
                        <a:pt x="41137" y="64953"/>
                        <a:pt x="49797" y="56293"/>
                      </a:cubicBezTo>
                      <a:cubicBezTo>
                        <a:pt x="58458" y="47632"/>
                        <a:pt x="58458" y="21651"/>
                        <a:pt x="49797" y="12991"/>
                      </a:cubicBezTo>
                      <a:cubicBezTo>
                        <a:pt x="41137" y="-4330"/>
                        <a:pt x="23815" y="-4330"/>
                        <a:pt x="6495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81" name="Freeform: Shape 492">
                  <a:extLst>
                    <a:ext uri="{FF2B5EF4-FFF2-40B4-BE49-F238E27FC236}">
                      <a16:creationId xmlns="" xmlns:a16="http://schemas.microsoft.com/office/drawing/2014/main" id="{79882B3A-6ADB-4548-8CF9-B9CFA8E492CE}"/>
                    </a:ext>
                  </a:extLst>
                </p:cNvPr>
                <p:cNvSpPr/>
                <p:nvPr/>
              </p:nvSpPr>
              <p:spPr>
                <a:xfrm>
                  <a:off x="10257331" y="3531513"/>
                  <a:ext cx="77943" cy="77943"/>
                </a:xfrm>
                <a:custGeom>
                  <a:avLst/>
                  <a:gdLst>
                    <a:gd name="connsiteX0" fmla="*/ 12990 w 77943"/>
                    <a:gd name="connsiteY0" fmla="*/ 12991 h 77943"/>
                    <a:gd name="connsiteX1" fmla="*/ 12990 w 77943"/>
                    <a:gd name="connsiteY1" fmla="*/ 64953 h 77943"/>
                    <a:gd name="connsiteX2" fmla="*/ 64953 w 77943"/>
                    <a:gd name="connsiteY2" fmla="*/ 64953 h 77943"/>
                    <a:gd name="connsiteX3" fmla="*/ 64953 w 77943"/>
                    <a:gd name="connsiteY3" fmla="*/ 12991 h 77943"/>
                    <a:gd name="connsiteX4" fmla="*/ 12990 w 77943"/>
                    <a:gd name="connsiteY4" fmla="*/ 12991 h 779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7943" h="77943">
                      <a:moveTo>
                        <a:pt x="12990" y="12991"/>
                      </a:moveTo>
                      <a:cubicBezTo>
                        <a:pt x="-4330" y="30311"/>
                        <a:pt x="-4330" y="47632"/>
                        <a:pt x="12990" y="64953"/>
                      </a:cubicBezTo>
                      <a:cubicBezTo>
                        <a:pt x="30312" y="82274"/>
                        <a:pt x="47632" y="82274"/>
                        <a:pt x="64953" y="64953"/>
                      </a:cubicBezTo>
                      <a:cubicBezTo>
                        <a:pt x="82274" y="47632"/>
                        <a:pt x="82274" y="30311"/>
                        <a:pt x="64953" y="12991"/>
                      </a:cubicBezTo>
                      <a:cubicBezTo>
                        <a:pt x="56293" y="-4330"/>
                        <a:pt x="30312" y="-4330"/>
                        <a:pt x="12990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82" name="Freeform: Shape 493">
                  <a:extLst>
                    <a:ext uri="{FF2B5EF4-FFF2-40B4-BE49-F238E27FC236}">
                      <a16:creationId xmlns="" xmlns:a16="http://schemas.microsoft.com/office/drawing/2014/main" id="{0D465945-C8AB-4E96-A74F-C985AE900222}"/>
                    </a:ext>
                  </a:extLst>
                </p:cNvPr>
                <p:cNvSpPr/>
                <p:nvPr/>
              </p:nvSpPr>
              <p:spPr>
                <a:xfrm>
                  <a:off x="10398063" y="3758849"/>
                  <a:ext cx="134236" cy="134236"/>
                </a:xfrm>
                <a:custGeom>
                  <a:avLst/>
                  <a:gdLst>
                    <a:gd name="connsiteX0" fmla="*/ 19486 w 134236"/>
                    <a:gd name="connsiteY0" fmla="*/ 19486 h 134236"/>
                    <a:gd name="connsiteX1" fmla="*/ 19486 w 134236"/>
                    <a:gd name="connsiteY1" fmla="*/ 114751 h 134236"/>
                    <a:gd name="connsiteX2" fmla="*/ 114751 w 134236"/>
                    <a:gd name="connsiteY2" fmla="*/ 114751 h 134236"/>
                    <a:gd name="connsiteX3" fmla="*/ 114751 w 134236"/>
                    <a:gd name="connsiteY3" fmla="*/ 19486 h 134236"/>
                    <a:gd name="connsiteX4" fmla="*/ 19486 w 134236"/>
                    <a:gd name="connsiteY4" fmla="*/ 19486 h 134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236" h="134236">
                      <a:moveTo>
                        <a:pt x="19486" y="19486"/>
                      </a:moveTo>
                      <a:cubicBezTo>
                        <a:pt x="-6495" y="45467"/>
                        <a:pt x="-6495" y="88769"/>
                        <a:pt x="19486" y="114751"/>
                      </a:cubicBezTo>
                      <a:cubicBezTo>
                        <a:pt x="45467" y="140732"/>
                        <a:pt x="88769" y="140732"/>
                        <a:pt x="114751" y="114751"/>
                      </a:cubicBezTo>
                      <a:cubicBezTo>
                        <a:pt x="140732" y="88769"/>
                        <a:pt x="140732" y="45467"/>
                        <a:pt x="114751" y="19486"/>
                      </a:cubicBezTo>
                      <a:cubicBezTo>
                        <a:pt x="88769" y="-6495"/>
                        <a:pt x="45467" y="-6495"/>
                        <a:pt x="19486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954" name="Graphic 1">
                <a:extLst>
                  <a:ext uri="{FF2B5EF4-FFF2-40B4-BE49-F238E27FC236}">
                    <a16:creationId xmlns="" xmlns:a16="http://schemas.microsoft.com/office/drawing/2014/main" id="{EA3E651F-9A21-4A0E-9CBC-38ACF8A1D9F2}"/>
                  </a:ext>
                </a:extLst>
              </p:cNvPr>
              <p:cNvGrpSpPr/>
              <p:nvPr/>
            </p:nvGrpSpPr>
            <p:grpSpPr>
              <a:xfrm>
                <a:off x="5885985" y="2492263"/>
                <a:ext cx="798923" cy="718814"/>
                <a:chOff x="5885985" y="2492263"/>
                <a:chExt cx="798923" cy="718814"/>
              </a:xfrm>
              <a:grpFill/>
            </p:grpSpPr>
            <p:sp>
              <p:nvSpPr>
                <p:cNvPr id="967" name="Freeform: Shape 478">
                  <a:extLst>
                    <a:ext uri="{FF2B5EF4-FFF2-40B4-BE49-F238E27FC236}">
                      <a16:creationId xmlns="" xmlns:a16="http://schemas.microsoft.com/office/drawing/2014/main" id="{2DEAF84B-A841-40D3-A59B-048A4E33772A}"/>
                    </a:ext>
                  </a:extLst>
                </p:cNvPr>
                <p:cNvSpPr/>
                <p:nvPr/>
              </p:nvSpPr>
              <p:spPr>
                <a:xfrm>
                  <a:off x="6044037" y="3007558"/>
                  <a:ext cx="173208" cy="173208"/>
                </a:xfrm>
                <a:custGeom>
                  <a:avLst/>
                  <a:gdLst>
                    <a:gd name="connsiteX0" fmla="*/ 173209 w 173208"/>
                    <a:gd name="connsiteY0" fmla="*/ 86604 h 173208"/>
                    <a:gd name="connsiteX1" fmla="*/ 86604 w 173208"/>
                    <a:gd name="connsiteY1" fmla="*/ 173208 h 173208"/>
                    <a:gd name="connsiteX2" fmla="*/ 0 w 173208"/>
                    <a:gd name="connsiteY2" fmla="*/ 86604 h 173208"/>
                    <a:gd name="connsiteX3" fmla="*/ 86604 w 173208"/>
                    <a:gd name="connsiteY3" fmla="*/ 0 h 173208"/>
                    <a:gd name="connsiteX4" fmla="*/ 173209 w 173208"/>
                    <a:gd name="connsiteY4" fmla="*/ 86604 h 1732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3208" h="173208">
                      <a:moveTo>
                        <a:pt x="173209" y="86604"/>
                      </a:moveTo>
                      <a:cubicBezTo>
                        <a:pt x="173209" y="134434"/>
                        <a:pt x="134434" y="173208"/>
                        <a:pt x="86604" y="173208"/>
                      </a:cubicBezTo>
                      <a:cubicBezTo>
                        <a:pt x="38774" y="173208"/>
                        <a:pt x="0" y="134434"/>
                        <a:pt x="0" y="86604"/>
                      </a:cubicBezTo>
                      <a:cubicBezTo>
                        <a:pt x="0" y="38774"/>
                        <a:pt x="38774" y="0"/>
                        <a:pt x="86604" y="0"/>
                      </a:cubicBezTo>
                      <a:cubicBezTo>
                        <a:pt x="134434" y="0"/>
                        <a:pt x="173209" y="38774"/>
                        <a:pt x="173209" y="8660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68" name="Freeform: Shape 479">
                  <a:extLst>
                    <a:ext uri="{FF2B5EF4-FFF2-40B4-BE49-F238E27FC236}">
                      <a16:creationId xmlns="" xmlns:a16="http://schemas.microsoft.com/office/drawing/2014/main" id="{EED691DE-9306-43A4-99EA-D741BCB8DFA6}"/>
                    </a:ext>
                  </a:extLst>
                </p:cNvPr>
                <p:cNvSpPr/>
                <p:nvPr/>
              </p:nvSpPr>
              <p:spPr>
                <a:xfrm>
                  <a:off x="6598304" y="2730424"/>
                  <a:ext cx="86604" cy="86604"/>
                </a:xfrm>
                <a:custGeom>
                  <a:avLst/>
                  <a:gdLst>
                    <a:gd name="connsiteX0" fmla="*/ 86604 w 86604"/>
                    <a:gd name="connsiteY0" fmla="*/ 43302 h 86604"/>
                    <a:gd name="connsiteX1" fmla="*/ 43302 w 86604"/>
                    <a:gd name="connsiteY1" fmla="*/ 86604 h 86604"/>
                    <a:gd name="connsiteX2" fmla="*/ 0 w 86604"/>
                    <a:gd name="connsiteY2" fmla="*/ 43302 h 86604"/>
                    <a:gd name="connsiteX3" fmla="*/ 43302 w 86604"/>
                    <a:gd name="connsiteY3" fmla="*/ 0 h 86604"/>
                    <a:gd name="connsiteX4" fmla="*/ 86604 w 86604"/>
                    <a:gd name="connsiteY4" fmla="*/ 43302 h 866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6604" h="86604">
                      <a:moveTo>
                        <a:pt x="86604" y="43302"/>
                      </a:moveTo>
                      <a:cubicBezTo>
                        <a:pt x="86604" y="67217"/>
                        <a:pt x="67218" y="86604"/>
                        <a:pt x="43302" y="86604"/>
                      </a:cubicBezTo>
                      <a:cubicBezTo>
                        <a:pt x="19387" y="86604"/>
                        <a:pt x="0" y="67217"/>
                        <a:pt x="0" y="43302"/>
                      </a:cubicBezTo>
                      <a:cubicBezTo>
                        <a:pt x="0" y="19387"/>
                        <a:pt x="19387" y="0"/>
                        <a:pt x="43302" y="0"/>
                      </a:cubicBezTo>
                      <a:cubicBezTo>
                        <a:pt x="67218" y="0"/>
                        <a:pt x="86604" y="19387"/>
                        <a:pt x="86604" y="43302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69" name="Freeform: Shape 480">
                  <a:extLst>
                    <a:ext uri="{FF2B5EF4-FFF2-40B4-BE49-F238E27FC236}">
                      <a16:creationId xmlns="" xmlns:a16="http://schemas.microsoft.com/office/drawing/2014/main" id="{FCB95C8D-F1FB-4625-94C6-6F9193DDDAA7}"/>
                    </a:ext>
                  </a:extLst>
                </p:cNvPr>
                <p:cNvSpPr/>
                <p:nvPr/>
              </p:nvSpPr>
              <p:spPr>
                <a:xfrm>
                  <a:off x="6249722" y="2598353"/>
                  <a:ext cx="134236" cy="134236"/>
                </a:xfrm>
                <a:custGeom>
                  <a:avLst/>
                  <a:gdLst>
                    <a:gd name="connsiteX0" fmla="*/ 19486 w 134236"/>
                    <a:gd name="connsiteY0" fmla="*/ 19486 h 134236"/>
                    <a:gd name="connsiteX1" fmla="*/ 19486 w 134236"/>
                    <a:gd name="connsiteY1" fmla="*/ 114751 h 134236"/>
                    <a:gd name="connsiteX2" fmla="*/ 114751 w 134236"/>
                    <a:gd name="connsiteY2" fmla="*/ 114751 h 134236"/>
                    <a:gd name="connsiteX3" fmla="*/ 114751 w 134236"/>
                    <a:gd name="connsiteY3" fmla="*/ 19486 h 134236"/>
                    <a:gd name="connsiteX4" fmla="*/ 19486 w 134236"/>
                    <a:gd name="connsiteY4" fmla="*/ 19486 h 134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236" h="134236">
                      <a:moveTo>
                        <a:pt x="19486" y="19486"/>
                      </a:moveTo>
                      <a:cubicBezTo>
                        <a:pt x="-6495" y="45467"/>
                        <a:pt x="-6495" y="88769"/>
                        <a:pt x="19486" y="114751"/>
                      </a:cubicBezTo>
                      <a:cubicBezTo>
                        <a:pt x="45468" y="140732"/>
                        <a:pt x="88770" y="140732"/>
                        <a:pt x="114751" y="114751"/>
                      </a:cubicBezTo>
                      <a:cubicBezTo>
                        <a:pt x="140732" y="88769"/>
                        <a:pt x="140732" y="45467"/>
                        <a:pt x="114751" y="19486"/>
                      </a:cubicBezTo>
                      <a:cubicBezTo>
                        <a:pt x="88770" y="-6495"/>
                        <a:pt x="45468" y="-6495"/>
                        <a:pt x="19486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70" name="Freeform: Shape 481">
                  <a:extLst>
                    <a:ext uri="{FF2B5EF4-FFF2-40B4-BE49-F238E27FC236}">
                      <a16:creationId xmlns="" xmlns:a16="http://schemas.microsoft.com/office/drawing/2014/main" id="{721022DB-CD72-414C-9AF3-4A516EB4C500}"/>
                    </a:ext>
                  </a:extLst>
                </p:cNvPr>
                <p:cNvSpPr/>
                <p:nvPr/>
              </p:nvSpPr>
              <p:spPr>
                <a:xfrm>
                  <a:off x="5885985" y="2754241"/>
                  <a:ext cx="134236" cy="134236"/>
                </a:xfrm>
                <a:custGeom>
                  <a:avLst/>
                  <a:gdLst>
                    <a:gd name="connsiteX0" fmla="*/ 19486 w 134236"/>
                    <a:gd name="connsiteY0" fmla="*/ 19486 h 134236"/>
                    <a:gd name="connsiteX1" fmla="*/ 19486 w 134236"/>
                    <a:gd name="connsiteY1" fmla="*/ 114751 h 134236"/>
                    <a:gd name="connsiteX2" fmla="*/ 114751 w 134236"/>
                    <a:gd name="connsiteY2" fmla="*/ 114751 h 134236"/>
                    <a:gd name="connsiteX3" fmla="*/ 114751 w 134236"/>
                    <a:gd name="connsiteY3" fmla="*/ 19486 h 134236"/>
                    <a:gd name="connsiteX4" fmla="*/ 19486 w 134236"/>
                    <a:gd name="connsiteY4" fmla="*/ 19486 h 134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236" h="134236">
                      <a:moveTo>
                        <a:pt x="19486" y="19486"/>
                      </a:moveTo>
                      <a:cubicBezTo>
                        <a:pt x="-6495" y="45467"/>
                        <a:pt x="-6495" y="88769"/>
                        <a:pt x="19486" y="114751"/>
                      </a:cubicBezTo>
                      <a:cubicBezTo>
                        <a:pt x="45467" y="140732"/>
                        <a:pt x="88769" y="140732"/>
                        <a:pt x="114751" y="114751"/>
                      </a:cubicBezTo>
                      <a:cubicBezTo>
                        <a:pt x="140731" y="88769"/>
                        <a:pt x="140731" y="45467"/>
                        <a:pt x="114751" y="19486"/>
                      </a:cubicBezTo>
                      <a:cubicBezTo>
                        <a:pt x="88769" y="-6495"/>
                        <a:pt x="45467" y="-6495"/>
                        <a:pt x="19486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71" name="Freeform: Shape 482">
                  <a:extLst>
                    <a:ext uri="{FF2B5EF4-FFF2-40B4-BE49-F238E27FC236}">
                      <a16:creationId xmlns="" xmlns:a16="http://schemas.microsoft.com/office/drawing/2014/main" id="{7854D122-88C2-414D-AD8A-18A891150B55}"/>
                    </a:ext>
                  </a:extLst>
                </p:cNvPr>
                <p:cNvSpPr/>
                <p:nvPr/>
              </p:nvSpPr>
              <p:spPr>
                <a:xfrm>
                  <a:off x="6373133" y="2868991"/>
                  <a:ext cx="138566" cy="138566"/>
                </a:xfrm>
                <a:custGeom>
                  <a:avLst/>
                  <a:gdLst>
                    <a:gd name="connsiteX0" fmla="*/ 138567 w 138566"/>
                    <a:gd name="connsiteY0" fmla="*/ 69283 h 138566"/>
                    <a:gd name="connsiteX1" fmla="*/ 69283 w 138566"/>
                    <a:gd name="connsiteY1" fmla="*/ 138567 h 138566"/>
                    <a:gd name="connsiteX2" fmla="*/ 0 w 138566"/>
                    <a:gd name="connsiteY2" fmla="*/ 69283 h 138566"/>
                    <a:gd name="connsiteX3" fmla="*/ 69283 w 138566"/>
                    <a:gd name="connsiteY3" fmla="*/ 0 h 138566"/>
                    <a:gd name="connsiteX4" fmla="*/ 138567 w 138566"/>
                    <a:gd name="connsiteY4" fmla="*/ 69283 h 1385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8566" h="138566">
                      <a:moveTo>
                        <a:pt x="138567" y="69283"/>
                      </a:moveTo>
                      <a:cubicBezTo>
                        <a:pt x="138567" y="107548"/>
                        <a:pt x="107548" y="138567"/>
                        <a:pt x="69283" y="138567"/>
                      </a:cubicBezTo>
                      <a:cubicBezTo>
                        <a:pt x="31019" y="138567"/>
                        <a:pt x="0" y="107548"/>
                        <a:pt x="0" y="69283"/>
                      </a:cubicBezTo>
                      <a:cubicBezTo>
                        <a:pt x="0" y="31019"/>
                        <a:pt x="31019" y="0"/>
                        <a:pt x="69283" y="0"/>
                      </a:cubicBezTo>
                      <a:cubicBezTo>
                        <a:pt x="107547" y="0"/>
                        <a:pt x="138567" y="31019"/>
                        <a:pt x="138567" y="6928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72" name="Freeform: Shape 483">
                  <a:extLst>
                    <a:ext uri="{FF2B5EF4-FFF2-40B4-BE49-F238E27FC236}">
                      <a16:creationId xmlns="" xmlns:a16="http://schemas.microsoft.com/office/drawing/2014/main" id="{FC31CBED-AE49-4B4B-B9D2-10A4EBACAF5E}"/>
                    </a:ext>
                  </a:extLst>
                </p:cNvPr>
                <p:cNvSpPr/>
                <p:nvPr/>
              </p:nvSpPr>
              <p:spPr>
                <a:xfrm>
                  <a:off x="6290859" y="3124473"/>
                  <a:ext cx="86604" cy="86604"/>
                </a:xfrm>
                <a:custGeom>
                  <a:avLst/>
                  <a:gdLst>
                    <a:gd name="connsiteX0" fmla="*/ 12991 w 86604"/>
                    <a:gd name="connsiteY0" fmla="*/ 12991 h 86604"/>
                    <a:gd name="connsiteX1" fmla="*/ 12991 w 86604"/>
                    <a:gd name="connsiteY1" fmla="*/ 73614 h 86604"/>
                    <a:gd name="connsiteX2" fmla="*/ 73614 w 86604"/>
                    <a:gd name="connsiteY2" fmla="*/ 73614 h 86604"/>
                    <a:gd name="connsiteX3" fmla="*/ 73614 w 86604"/>
                    <a:gd name="connsiteY3" fmla="*/ 12991 h 86604"/>
                    <a:gd name="connsiteX4" fmla="*/ 12991 w 86604"/>
                    <a:gd name="connsiteY4" fmla="*/ 12991 h 866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6604" h="86604">
                      <a:moveTo>
                        <a:pt x="12991" y="12991"/>
                      </a:moveTo>
                      <a:cubicBezTo>
                        <a:pt x="-4330" y="30312"/>
                        <a:pt x="-4330" y="56293"/>
                        <a:pt x="12991" y="73614"/>
                      </a:cubicBezTo>
                      <a:cubicBezTo>
                        <a:pt x="30311" y="90934"/>
                        <a:pt x="56293" y="90934"/>
                        <a:pt x="73614" y="73614"/>
                      </a:cubicBezTo>
                      <a:cubicBezTo>
                        <a:pt x="90935" y="56293"/>
                        <a:pt x="90935" y="30312"/>
                        <a:pt x="73614" y="12991"/>
                      </a:cubicBezTo>
                      <a:cubicBezTo>
                        <a:pt x="56293" y="-4330"/>
                        <a:pt x="30311" y="-4330"/>
                        <a:pt x="12991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73" name="Freeform: Shape 484">
                  <a:extLst>
                    <a:ext uri="{FF2B5EF4-FFF2-40B4-BE49-F238E27FC236}">
                      <a16:creationId xmlns="" xmlns:a16="http://schemas.microsoft.com/office/drawing/2014/main" id="{94D899D1-04F2-479C-98A9-DF6FDCC6246C}"/>
                    </a:ext>
                  </a:extLst>
                </p:cNvPr>
                <p:cNvSpPr/>
                <p:nvPr/>
              </p:nvSpPr>
              <p:spPr>
                <a:xfrm>
                  <a:off x="5996405" y="2492263"/>
                  <a:ext cx="95264" cy="95264"/>
                </a:xfrm>
                <a:custGeom>
                  <a:avLst/>
                  <a:gdLst>
                    <a:gd name="connsiteX0" fmla="*/ 12990 w 95264"/>
                    <a:gd name="connsiteY0" fmla="*/ 12991 h 95264"/>
                    <a:gd name="connsiteX1" fmla="*/ 12990 w 95264"/>
                    <a:gd name="connsiteY1" fmla="*/ 82274 h 95264"/>
                    <a:gd name="connsiteX2" fmla="*/ 82274 w 95264"/>
                    <a:gd name="connsiteY2" fmla="*/ 82274 h 95264"/>
                    <a:gd name="connsiteX3" fmla="*/ 82274 w 95264"/>
                    <a:gd name="connsiteY3" fmla="*/ 12991 h 95264"/>
                    <a:gd name="connsiteX4" fmla="*/ 12990 w 95264"/>
                    <a:gd name="connsiteY4" fmla="*/ 12991 h 952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5264" h="95264">
                      <a:moveTo>
                        <a:pt x="12990" y="12991"/>
                      </a:moveTo>
                      <a:cubicBezTo>
                        <a:pt x="-4330" y="30311"/>
                        <a:pt x="-4330" y="64953"/>
                        <a:pt x="12990" y="82274"/>
                      </a:cubicBezTo>
                      <a:cubicBezTo>
                        <a:pt x="30311" y="99595"/>
                        <a:pt x="64953" y="99595"/>
                        <a:pt x="82274" y="82274"/>
                      </a:cubicBezTo>
                      <a:cubicBezTo>
                        <a:pt x="99595" y="64953"/>
                        <a:pt x="99595" y="30311"/>
                        <a:pt x="82274" y="12991"/>
                      </a:cubicBezTo>
                      <a:cubicBezTo>
                        <a:pt x="64953" y="-4330"/>
                        <a:pt x="30311" y="-4330"/>
                        <a:pt x="12990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74" name="Freeform: Shape 485">
                  <a:extLst>
                    <a:ext uri="{FF2B5EF4-FFF2-40B4-BE49-F238E27FC236}">
                      <a16:creationId xmlns="" xmlns:a16="http://schemas.microsoft.com/office/drawing/2014/main" id="{0F6B1FDE-F8E5-4ED0-A55E-C31E52229934}"/>
                    </a:ext>
                  </a:extLst>
                </p:cNvPr>
                <p:cNvSpPr/>
                <p:nvPr/>
              </p:nvSpPr>
              <p:spPr>
                <a:xfrm>
                  <a:off x="6182604" y="2808368"/>
                  <a:ext cx="173208" cy="173208"/>
                </a:xfrm>
                <a:custGeom>
                  <a:avLst/>
                  <a:gdLst>
                    <a:gd name="connsiteX0" fmla="*/ 173208 w 173208"/>
                    <a:gd name="connsiteY0" fmla="*/ 86604 h 173208"/>
                    <a:gd name="connsiteX1" fmla="*/ 86604 w 173208"/>
                    <a:gd name="connsiteY1" fmla="*/ 173208 h 173208"/>
                    <a:gd name="connsiteX2" fmla="*/ 0 w 173208"/>
                    <a:gd name="connsiteY2" fmla="*/ 86604 h 173208"/>
                    <a:gd name="connsiteX3" fmla="*/ 86604 w 173208"/>
                    <a:gd name="connsiteY3" fmla="*/ 0 h 173208"/>
                    <a:gd name="connsiteX4" fmla="*/ 173208 w 173208"/>
                    <a:gd name="connsiteY4" fmla="*/ 86604 h 1732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3208" h="173208">
                      <a:moveTo>
                        <a:pt x="173208" y="86604"/>
                      </a:moveTo>
                      <a:cubicBezTo>
                        <a:pt x="173208" y="134434"/>
                        <a:pt x="134434" y="173208"/>
                        <a:pt x="86604" y="173208"/>
                      </a:cubicBezTo>
                      <a:cubicBezTo>
                        <a:pt x="38774" y="173208"/>
                        <a:pt x="0" y="134434"/>
                        <a:pt x="0" y="86604"/>
                      </a:cubicBezTo>
                      <a:cubicBezTo>
                        <a:pt x="0" y="38774"/>
                        <a:pt x="38774" y="0"/>
                        <a:pt x="86604" y="0"/>
                      </a:cubicBezTo>
                      <a:cubicBezTo>
                        <a:pt x="134434" y="0"/>
                        <a:pt x="173208" y="38774"/>
                        <a:pt x="173208" y="8660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955" name="Graphic 1">
                <a:extLst>
                  <a:ext uri="{FF2B5EF4-FFF2-40B4-BE49-F238E27FC236}">
                    <a16:creationId xmlns="" xmlns:a16="http://schemas.microsoft.com/office/drawing/2014/main" id="{0E0888A0-47AE-43E9-B3CB-A10FF8BD64F2}"/>
                  </a:ext>
                </a:extLst>
              </p:cNvPr>
              <p:cNvGrpSpPr/>
              <p:nvPr/>
            </p:nvGrpSpPr>
            <p:grpSpPr>
              <a:xfrm>
                <a:off x="7860560" y="3817307"/>
                <a:ext cx="794593" cy="372397"/>
                <a:chOff x="7860560" y="3817307"/>
                <a:chExt cx="794593" cy="372397"/>
              </a:xfrm>
              <a:grpFill/>
            </p:grpSpPr>
            <p:sp>
              <p:nvSpPr>
                <p:cNvPr id="964" name="Freeform: Shape 475">
                  <a:extLst>
                    <a:ext uri="{FF2B5EF4-FFF2-40B4-BE49-F238E27FC236}">
                      <a16:creationId xmlns="" xmlns:a16="http://schemas.microsoft.com/office/drawing/2014/main" id="{7C91781A-CEBB-4B76-9185-C50DE31CAFA3}"/>
                    </a:ext>
                  </a:extLst>
                </p:cNvPr>
                <p:cNvSpPr/>
                <p:nvPr/>
              </p:nvSpPr>
              <p:spPr>
                <a:xfrm>
                  <a:off x="8559889" y="4087945"/>
                  <a:ext cx="95264" cy="101759"/>
                </a:xfrm>
                <a:custGeom>
                  <a:avLst/>
                  <a:gdLst>
                    <a:gd name="connsiteX0" fmla="*/ 12990 w 95264"/>
                    <a:gd name="connsiteY0" fmla="*/ 19486 h 101759"/>
                    <a:gd name="connsiteX1" fmla="*/ 12990 w 95264"/>
                    <a:gd name="connsiteY1" fmla="*/ 88769 h 101759"/>
                    <a:gd name="connsiteX2" fmla="*/ 82274 w 95264"/>
                    <a:gd name="connsiteY2" fmla="*/ 88769 h 101759"/>
                    <a:gd name="connsiteX3" fmla="*/ 82274 w 95264"/>
                    <a:gd name="connsiteY3" fmla="*/ 19486 h 101759"/>
                    <a:gd name="connsiteX4" fmla="*/ 12990 w 95264"/>
                    <a:gd name="connsiteY4" fmla="*/ 19486 h 1017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5264" h="101759">
                      <a:moveTo>
                        <a:pt x="12990" y="19486"/>
                      </a:moveTo>
                      <a:cubicBezTo>
                        <a:pt x="-4330" y="36807"/>
                        <a:pt x="-4330" y="71448"/>
                        <a:pt x="12990" y="88769"/>
                      </a:cubicBezTo>
                      <a:cubicBezTo>
                        <a:pt x="30312" y="106090"/>
                        <a:pt x="64953" y="106090"/>
                        <a:pt x="82274" y="88769"/>
                      </a:cubicBezTo>
                      <a:cubicBezTo>
                        <a:pt x="99595" y="71448"/>
                        <a:pt x="99595" y="36807"/>
                        <a:pt x="82274" y="19486"/>
                      </a:cubicBezTo>
                      <a:cubicBezTo>
                        <a:pt x="64953" y="-6495"/>
                        <a:pt x="30312" y="-6495"/>
                        <a:pt x="12990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65" name="Freeform: Shape 476">
                  <a:extLst>
                    <a:ext uri="{FF2B5EF4-FFF2-40B4-BE49-F238E27FC236}">
                      <a16:creationId xmlns="" xmlns:a16="http://schemas.microsoft.com/office/drawing/2014/main" id="{01F46A47-4A19-4B3F-B66C-427E2F6BD5C0}"/>
                    </a:ext>
                  </a:extLst>
                </p:cNvPr>
                <p:cNvSpPr/>
                <p:nvPr/>
              </p:nvSpPr>
              <p:spPr>
                <a:xfrm>
                  <a:off x="8148519" y="3942883"/>
                  <a:ext cx="164547" cy="164547"/>
                </a:xfrm>
                <a:custGeom>
                  <a:avLst/>
                  <a:gdLst>
                    <a:gd name="connsiteX0" fmla="*/ 25981 w 164547"/>
                    <a:gd name="connsiteY0" fmla="*/ 25981 h 164547"/>
                    <a:gd name="connsiteX1" fmla="*/ 25981 w 164547"/>
                    <a:gd name="connsiteY1" fmla="*/ 138567 h 164547"/>
                    <a:gd name="connsiteX2" fmla="*/ 138567 w 164547"/>
                    <a:gd name="connsiteY2" fmla="*/ 138567 h 164547"/>
                    <a:gd name="connsiteX3" fmla="*/ 138567 w 164547"/>
                    <a:gd name="connsiteY3" fmla="*/ 25981 h 164547"/>
                    <a:gd name="connsiteX4" fmla="*/ 25981 w 164547"/>
                    <a:gd name="connsiteY4" fmla="*/ 25981 h 1645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64547" h="164547">
                      <a:moveTo>
                        <a:pt x="25981" y="25981"/>
                      </a:moveTo>
                      <a:cubicBezTo>
                        <a:pt x="-8660" y="60623"/>
                        <a:pt x="-8660" y="103925"/>
                        <a:pt x="25981" y="138567"/>
                      </a:cubicBezTo>
                      <a:cubicBezTo>
                        <a:pt x="60623" y="173208"/>
                        <a:pt x="103925" y="173208"/>
                        <a:pt x="138567" y="138567"/>
                      </a:cubicBezTo>
                      <a:cubicBezTo>
                        <a:pt x="173208" y="103925"/>
                        <a:pt x="173208" y="60623"/>
                        <a:pt x="138567" y="25981"/>
                      </a:cubicBezTo>
                      <a:cubicBezTo>
                        <a:pt x="112586" y="-8660"/>
                        <a:pt x="60623" y="-8660"/>
                        <a:pt x="25981" y="2598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66" name="Freeform: Shape 477">
                  <a:extLst>
                    <a:ext uri="{FF2B5EF4-FFF2-40B4-BE49-F238E27FC236}">
                      <a16:creationId xmlns="" xmlns:a16="http://schemas.microsoft.com/office/drawing/2014/main" id="{8D3A4987-8CA2-4ABC-9B83-C9C68738DE97}"/>
                    </a:ext>
                  </a:extLst>
                </p:cNvPr>
                <p:cNvSpPr/>
                <p:nvPr/>
              </p:nvSpPr>
              <p:spPr>
                <a:xfrm>
                  <a:off x="7860560" y="3817307"/>
                  <a:ext cx="116915" cy="110420"/>
                </a:xfrm>
                <a:custGeom>
                  <a:avLst/>
                  <a:gdLst>
                    <a:gd name="connsiteX0" fmla="*/ 19486 w 116915"/>
                    <a:gd name="connsiteY0" fmla="*/ 12991 h 110420"/>
                    <a:gd name="connsiteX1" fmla="*/ 19486 w 116915"/>
                    <a:gd name="connsiteY1" fmla="*/ 90934 h 110420"/>
                    <a:gd name="connsiteX2" fmla="*/ 97430 w 116915"/>
                    <a:gd name="connsiteY2" fmla="*/ 90934 h 110420"/>
                    <a:gd name="connsiteX3" fmla="*/ 97430 w 116915"/>
                    <a:gd name="connsiteY3" fmla="*/ 12991 h 110420"/>
                    <a:gd name="connsiteX4" fmla="*/ 19486 w 116915"/>
                    <a:gd name="connsiteY4" fmla="*/ 12991 h 1104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6915" h="110420">
                      <a:moveTo>
                        <a:pt x="19486" y="12991"/>
                      </a:moveTo>
                      <a:cubicBezTo>
                        <a:pt x="-6495" y="38972"/>
                        <a:pt x="-6495" y="73614"/>
                        <a:pt x="19486" y="90934"/>
                      </a:cubicBezTo>
                      <a:cubicBezTo>
                        <a:pt x="45467" y="116916"/>
                        <a:pt x="80109" y="116916"/>
                        <a:pt x="97430" y="90934"/>
                      </a:cubicBezTo>
                      <a:cubicBezTo>
                        <a:pt x="123411" y="64953"/>
                        <a:pt x="123411" y="30311"/>
                        <a:pt x="97430" y="12991"/>
                      </a:cubicBezTo>
                      <a:cubicBezTo>
                        <a:pt x="80109" y="-4330"/>
                        <a:pt x="45467" y="-4330"/>
                        <a:pt x="19486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956" name="Graphic 1">
                <a:extLst>
                  <a:ext uri="{FF2B5EF4-FFF2-40B4-BE49-F238E27FC236}">
                    <a16:creationId xmlns="" xmlns:a16="http://schemas.microsoft.com/office/drawing/2014/main" id="{9D487CB7-AD3D-40AA-90AB-A78D54C24363}"/>
                  </a:ext>
                </a:extLst>
              </p:cNvPr>
              <p:cNvGrpSpPr/>
              <p:nvPr/>
            </p:nvGrpSpPr>
            <p:grpSpPr>
              <a:xfrm>
                <a:off x="42367" y="3475220"/>
                <a:ext cx="463332" cy="177538"/>
                <a:chOff x="42367" y="3475220"/>
                <a:chExt cx="463332" cy="177538"/>
              </a:xfrm>
              <a:grpFill/>
            </p:grpSpPr>
            <p:sp>
              <p:nvSpPr>
                <p:cNvPr id="961" name="Freeform: Shape 472">
                  <a:extLst>
                    <a:ext uri="{FF2B5EF4-FFF2-40B4-BE49-F238E27FC236}">
                      <a16:creationId xmlns="" xmlns:a16="http://schemas.microsoft.com/office/drawing/2014/main" id="{6A6D770D-A746-4E50-80A2-B1BD6B0663FD}"/>
                    </a:ext>
                  </a:extLst>
                </p:cNvPr>
                <p:cNvSpPr/>
                <p:nvPr/>
              </p:nvSpPr>
              <p:spPr>
                <a:xfrm>
                  <a:off x="42367" y="3475220"/>
                  <a:ext cx="103925" cy="103925"/>
                </a:xfrm>
                <a:custGeom>
                  <a:avLst/>
                  <a:gdLst>
                    <a:gd name="connsiteX0" fmla="*/ 103925 w 103925"/>
                    <a:gd name="connsiteY0" fmla="*/ 51963 h 103925"/>
                    <a:gd name="connsiteX1" fmla="*/ 51962 w 103925"/>
                    <a:gd name="connsiteY1" fmla="*/ 103925 h 103925"/>
                    <a:gd name="connsiteX2" fmla="*/ 0 w 103925"/>
                    <a:gd name="connsiteY2" fmla="*/ 51963 h 103925"/>
                    <a:gd name="connsiteX3" fmla="*/ 51962 w 103925"/>
                    <a:gd name="connsiteY3" fmla="*/ 0 h 103925"/>
                    <a:gd name="connsiteX4" fmla="*/ 103925 w 103925"/>
                    <a:gd name="connsiteY4" fmla="*/ 51963 h 103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925" h="103925">
                      <a:moveTo>
                        <a:pt x="103925" y="51963"/>
                      </a:moveTo>
                      <a:cubicBezTo>
                        <a:pt x="103925" y="80661"/>
                        <a:pt x="80661" y="103925"/>
                        <a:pt x="51962" y="103925"/>
                      </a:cubicBezTo>
                      <a:cubicBezTo>
                        <a:pt x="23264" y="103925"/>
                        <a:pt x="0" y="80661"/>
                        <a:pt x="0" y="51963"/>
                      </a:cubicBezTo>
                      <a:cubicBezTo>
                        <a:pt x="0" y="23264"/>
                        <a:pt x="23264" y="0"/>
                        <a:pt x="51962" y="0"/>
                      </a:cubicBezTo>
                      <a:cubicBezTo>
                        <a:pt x="80661" y="0"/>
                        <a:pt x="103925" y="23264"/>
                        <a:pt x="103925" y="5196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62" name="Freeform: Shape 473">
                  <a:extLst>
                    <a:ext uri="{FF2B5EF4-FFF2-40B4-BE49-F238E27FC236}">
                      <a16:creationId xmlns="" xmlns:a16="http://schemas.microsoft.com/office/drawing/2014/main" id="{2F52808B-8DC3-4143-AE7F-1DD59C05F0DB}"/>
                    </a:ext>
                  </a:extLst>
                </p:cNvPr>
                <p:cNvSpPr/>
                <p:nvPr/>
              </p:nvSpPr>
              <p:spPr>
                <a:xfrm>
                  <a:off x="410435" y="3550999"/>
                  <a:ext cx="95264" cy="101759"/>
                </a:xfrm>
                <a:custGeom>
                  <a:avLst/>
                  <a:gdLst>
                    <a:gd name="connsiteX0" fmla="*/ 12991 w 95264"/>
                    <a:gd name="connsiteY0" fmla="*/ 19486 h 101759"/>
                    <a:gd name="connsiteX1" fmla="*/ 12991 w 95264"/>
                    <a:gd name="connsiteY1" fmla="*/ 88769 h 101759"/>
                    <a:gd name="connsiteX2" fmla="*/ 82274 w 95264"/>
                    <a:gd name="connsiteY2" fmla="*/ 88769 h 101759"/>
                    <a:gd name="connsiteX3" fmla="*/ 82274 w 95264"/>
                    <a:gd name="connsiteY3" fmla="*/ 19486 h 101759"/>
                    <a:gd name="connsiteX4" fmla="*/ 12991 w 95264"/>
                    <a:gd name="connsiteY4" fmla="*/ 19486 h 1017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5264" h="101759">
                      <a:moveTo>
                        <a:pt x="12991" y="19486"/>
                      </a:moveTo>
                      <a:cubicBezTo>
                        <a:pt x="-4330" y="36807"/>
                        <a:pt x="-4330" y="71449"/>
                        <a:pt x="12991" y="88769"/>
                      </a:cubicBezTo>
                      <a:cubicBezTo>
                        <a:pt x="30311" y="106090"/>
                        <a:pt x="64953" y="106090"/>
                        <a:pt x="82274" y="88769"/>
                      </a:cubicBezTo>
                      <a:cubicBezTo>
                        <a:pt x="99595" y="71449"/>
                        <a:pt x="99595" y="36807"/>
                        <a:pt x="82274" y="19486"/>
                      </a:cubicBezTo>
                      <a:cubicBezTo>
                        <a:pt x="64953" y="-6495"/>
                        <a:pt x="30311" y="-6495"/>
                        <a:pt x="12991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63" name="Freeform: Shape 474">
                  <a:extLst>
                    <a:ext uri="{FF2B5EF4-FFF2-40B4-BE49-F238E27FC236}">
                      <a16:creationId xmlns="" xmlns:a16="http://schemas.microsoft.com/office/drawing/2014/main" id="{AA92CB95-8412-441E-BBF7-B25AD4D0DA28}"/>
                    </a:ext>
                  </a:extLst>
                </p:cNvPr>
                <p:cNvSpPr/>
                <p:nvPr/>
              </p:nvSpPr>
              <p:spPr>
                <a:xfrm>
                  <a:off x="265373" y="3507697"/>
                  <a:ext cx="134236" cy="134236"/>
                </a:xfrm>
                <a:custGeom>
                  <a:avLst/>
                  <a:gdLst>
                    <a:gd name="connsiteX0" fmla="*/ 19486 w 134236"/>
                    <a:gd name="connsiteY0" fmla="*/ 19486 h 134236"/>
                    <a:gd name="connsiteX1" fmla="*/ 19486 w 134236"/>
                    <a:gd name="connsiteY1" fmla="*/ 114751 h 134236"/>
                    <a:gd name="connsiteX2" fmla="*/ 114751 w 134236"/>
                    <a:gd name="connsiteY2" fmla="*/ 114751 h 134236"/>
                    <a:gd name="connsiteX3" fmla="*/ 114751 w 134236"/>
                    <a:gd name="connsiteY3" fmla="*/ 19486 h 134236"/>
                    <a:gd name="connsiteX4" fmla="*/ 19486 w 134236"/>
                    <a:gd name="connsiteY4" fmla="*/ 19486 h 134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236" h="134236">
                      <a:moveTo>
                        <a:pt x="19486" y="19486"/>
                      </a:moveTo>
                      <a:cubicBezTo>
                        <a:pt x="-6495" y="45467"/>
                        <a:pt x="-6495" y="88769"/>
                        <a:pt x="19486" y="114751"/>
                      </a:cubicBezTo>
                      <a:cubicBezTo>
                        <a:pt x="45467" y="140732"/>
                        <a:pt x="88769" y="140732"/>
                        <a:pt x="114751" y="114751"/>
                      </a:cubicBezTo>
                      <a:cubicBezTo>
                        <a:pt x="140732" y="88769"/>
                        <a:pt x="140732" y="45467"/>
                        <a:pt x="114751" y="19486"/>
                      </a:cubicBezTo>
                      <a:cubicBezTo>
                        <a:pt x="88769" y="-6495"/>
                        <a:pt x="45467" y="-6495"/>
                        <a:pt x="19486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957" name="Graphic 1">
                <a:extLst>
                  <a:ext uri="{FF2B5EF4-FFF2-40B4-BE49-F238E27FC236}">
                    <a16:creationId xmlns="" xmlns:a16="http://schemas.microsoft.com/office/drawing/2014/main" id="{7AF4EEE7-8FDA-4EBF-9D6D-8A34501A094B}"/>
                  </a:ext>
                </a:extLst>
              </p:cNvPr>
              <p:cNvGrpSpPr/>
              <p:nvPr/>
            </p:nvGrpSpPr>
            <p:grpSpPr>
              <a:xfrm>
                <a:off x="4952474" y="4159043"/>
                <a:ext cx="433722" cy="277835"/>
                <a:chOff x="4952474" y="4159043"/>
                <a:chExt cx="433722" cy="277835"/>
              </a:xfrm>
              <a:grpFill/>
            </p:grpSpPr>
            <p:sp>
              <p:nvSpPr>
                <p:cNvPr id="958" name="Freeform: Shape 469">
                  <a:extLst>
                    <a:ext uri="{FF2B5EF4-FFF2-40B4-BE49-F238E27FC236}">
                      <a16:creationId xmlns="" xmlns:a16="http://schemas.microsoft.com/office/drawing/2014/main" id="{4C6485CE-F2BF-4EE4-AE3A-63DCFC77EF6F}"/>
                    </a:ext>
                  </a:extLst>
                </p:cNvPr>
                <p:cNvSpPr/>
                <p:nvPr/>
              </p:nvSpPr>
              <p:spPr>
                <a:xfrm>
                  <a:off x="5281570" y="4332251"/>
                  <a:ext cx="104626" cy="104626"/>
                </a:xfrm>
                <a:custGeom>
                  <a:avLst/>
                  <a:gdLst>
                    <a:gd name="connsiteX0" fmla="*/ 78295 w 104626"/>
                    <a:gd name="connsiteY0" fmla="*/ 95616 h 104626"/>
                    <a:gd name="connsiteX1" fmla="*/ 95615 w 104626"/>
                    <a:gd name="connsiteY1" fmla="*/ 26332 h 104626"/>
                    <a:gd name="connsiteX2" fmla="*/ 26332 w 104626"/>
                    <a:gd name="connsiteY2" fmla="*/ 9011 h 104626"/>
                    <a:gd name="connsiteX3" fmla="*/ 9011 w 104626"/>
                    <a:gd name="connsiteY3" fmla="*/ 78295 h 104626"/>
                    <a:gd name="connsiteX4" fmla="*/ 78295 w 104626"/>
                    <a:gd name="connsiteY4" fmla="*/ 95616 h 1046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4626" h="104626">
                      <a:moveTo>
                        <a:pt x="78295" y="95616"/>
                      </a:moveTo>
                      <a:cubicBezTo>
                        <a:pt x="104276" y="78295"/>
                        <a:pt x="112937" y="52313"/>
                        <a:pt x="95615" y="26332"/>
                      </a:cubicBezTo>
                      <a:cubicBezTo>
                        <a:pt x="78295" y="351"/>
                        <a:pt x="52313" y="-8310"/>
                        <a:pt x="26332" y="9011"/>
                      </a:cubicBezTo>
                      <a:cubicBezTo>
                        <a:pt x="351" y="26332"/>
                        <a:pt x="-8309" y="52313"/>
                        <a:pt x="9011" y="78295"/>
                      </a:cubicBezTo>
                      <a:cubicBezTo>
                        <a:pt x="26332" y="104276"/>
                        <a:pt x="52313" y="112936"/>
                        <a:pt x="78295" y="9561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59" name="Freeform: Shape 470">
                  <a:extLst>
                    <a:ext uri="{FF2B5EF4-FFF2-40B4-BE49-F238E27FC236}">
                      <a16:creationId xmlns="" xmlns:a16="http://schemas.microsoft.com/office/drawing/2014/main" id="{CBC94C97-0CF0-45AF-9DBF-FAA15E580DBD}"/>
                    </a:ext>
                  </a:extLst>
                </p:cNvPr>
                <p:cNvSpPr/>
                <p:nvPr/>
              </p:nvSpPr>
              <p:spPr>
                <a:xfrm>
                  <a:off x="4952474" y="4159043"/>
                  <a:ext cx="104626" cy="104626"/>
                </a:xfrm>
                <a:custGeom>
                  <a:avLst/>
                  <a:gdLst>
                    <a:gd name="connsiteX0" fmla="*/ 78294 w 104626"/>
                    <a:gd name="connsiteY0" fmla="*/ 95616 h 104626"/>
                    <a:gd name="connsiteX1" fmla="*/ 95616 w 104626"/>
                    <a:gd name="connsiteY1" fmla="*/ 26332 h 104626"/>
                    <a:gd name="connsiteX2" fmla="*/ 26332 w 104626"/>
                    <a:gd name="connsiteY2" fmla="*/ 9011 h 104626"/>
                    <a:gd name="connsiteX3" fmla="*/ 9011 w 104626"/>
                    <a:gd name="connsiteY3" fmla="*/ 78295 h 104626"/>
                    <a:gd name="connsiteX4" fmla="*/ 78294 w 104626"/>
                    <a:gd name="connsiteY4" fmla="*/ 95616 h 1046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4626" h="104626">
                      <a:moveTo>
                        <a:pt x="78294" y="95616"/>
                      </a:moveTo>
                      <a:cubicBezTo>
                        <a:pt x="104276" y="78295"/>
                        <a:pt x="112936" y="52313"/>
                        <a:pt x="95616" y="26332"/>
                      </a:cubicBezTo>
                      <a:cubicBezTo>
                        <a:pt x="78294" y="351"/>
                        <a:pt x="52314" y="-8310"/>
                        <a:pt x="26332" y="9011"/>
                      </a:cubicBezTo>
                      <a:cubicBezTo>
                        <a:pt x="351" y="26332"/>
                        <a:pt x="-8310" y="52313"/>
                        <a:pt x="9011" y="78295"/>
                      </a:cubicBezTo>
                      <a:cubicBezTo>
                        <a:pt x="26332" y="104276"/>
                        <a:pt x="60974" y="112936"/>
                        <a:pt x="78294" y="9561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60" name="Freeform: Shape 471">
                  <a:extLst>
                    <a:ext uri="{FF2B5EF4-FFF2-40B4-BE49-F238E27FC236}">
                      <a16:creationId xmlns="" xmlns:a16="http://schemas.microsoft.com/office/drawing/2014/main" id="{008A64BD-96BD-4140-94FC-FD4DA5CCD248}"/>
                    </a:ext>
                  </a:extLst>
                </p:cNvPr>
                <p:cNvSpPr/>
                <p:nvPr/>
              </p:nvSpPr>
              <p:spPr>
                <a:xfrm>
                  <a:off x="5048090" y="4202696"/>
                  <a:ext cx="138566" cy="138566"/>
                </a:xfrm>
                <a:custGeom>
                  <a:avLst/>
                  <a:gdLst>
                    <a:gd name="connsiteX0" fmla="*/ 103925 w 138566"/>
                    <a:gd name="connsiteY0" fmla="*/ 129906 h 138566"/>
                    <a:gd name="connsiteX1" fmla="*/ 129906 w 138566"/>
                    <a:gd name="connsiteY1" fmla="*/ 34642 h 138566"/>
                    <a:gd name="connsiteX2" fmla="*/ 34642 w 138566"/>
                    <a:gd name="connsiteY2" fmla="*/ 8660 h 138566"/>
                    <a:gd name="connsiteX3" fmla="*/ 8660 w 138566"/>
                    <a:gd name="connsiteY3" fmla="*/ 103925 h 138566"/>
                    <a:gd name="connsiteX4" fmla="*/ 103925 w 138566"/>
                    <a:gd name="connsiteY4" fmla="*/ 129906 h 1385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8566" h="138566">
                      <a:moveTo>
                        <a:pt x="103925" y="129906"/>
                      </a:moveTo>
                      <a:cubicBezTo>
                        <a:pt x="138567" y="112586"/>
                        <a:pt x="147227" y="69283"/>
                        <a:pt x="129906" y="34642"/>
                      </a:cubicBezTo>
                      <a:cubicBezTo>
                        <a:pt x="112585" y="0"/>
                        <a:pt x="69283" y="-8660"/>
                        <a:pt x="34642" y="8660"/>
                      </a:cubicBezTo>
                      <a:cubicBezTo>
                        <a:pt x="0" y="25981"/>
                        <a:pt x="-8660" y="69283"/>
                        <a:pt x="8660" y="103925"/>
                      </a:cubicBezTo>
                      <a:cubicBezTo>
                        <a:pt x="34642" y="138567"/>
                        <a:pt x="69283" y="147227"/>
                        <a:pt x="103925" y="12990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</p:grpSp>
        <p:grpSp>
          <p:nvGrpSpPr>
            <p:cNvPr id="527" name="Graphic 1">
              <a:extLst>
                <a:ext uri="{FF2B5EF4-FFF2-40B4-BE49-F238E27FC236}">
                  <a16:creationId xmlns="" xmlns:a16="http://schemas.microsoft.com/office/drawing/2014/main" id="{E1C44059-30F6-4DA4-912F-15E21A86A7AE}"/>
                </a:ext>
              </a:extLst>
            </p:cNvPr>
            <p:cNvGrpSpPr/>
            <p:nvPr/>
          </p:nvGrpSpPr>
          <p:grpSpPr>
            <a:xfrm>
              <a:off x="2997232" y="2678632"/>
              <a:ext cx="454439" cy="402993"/>
              <a:chOff x="9449747" y="2150176"/>
              <a:chExt cx="1377006" cy="1221119"/>
            </a:xfrm>
            <a:grpFill/>
          </p:grpSpPr>
          <p:sp>
            <p:nvSpPr>
              <p:cNvPr id="944" name="Freeform: Shape 455">
                <a:extLst>
                  <a:ext uri="{FF2B5EF4-FFF2-40B4-BE49-F238E27FC236}">
                    <a16:creationId xmlns="" xmlns:a16="http://schemas.microsoft.com/office/drawing/2014/main" id="{9B191F3D-990D-4C8D-8E81-18FD70841B99}"/>
                  </a:ext>
                </a:extLst>
              </p:cNvPr>
              <p:cNvSpPr/>
              <p:nvPr/>
            </p:nvSpPr>
            <p:spPr>
              <a:xfrm>
                <a:off x="9713890" y="3031374"/>
                <a:ext cx="307444" cy="307444"/>
              </a:xfrm>
              <a:custGeom>
                <a:avLst/>
                <a:gdLst>
                  <a:gd name="connsiteX0" fmla="*/ 45467 w 307444"/>
                  <a:gd name="connsiteY0" fmla="*/ 45467 h 307444"/>
                  <a:gd name="connsiteX1" fmla="*/ 45467 w 307444"/>
                  <a:gd name="connsiteY1" fmla="*/ 261978 h 307444"/>
                  <a:gd name="connsiteX2" fmla="*/ 261978 w 307444"/>
                  <a:gd name="connsiteY2" fmla="*/ 261978 h 307444"/>
                  <a:gd name="connsiteX3" fmla="*/ 261978 w 307444"/>
                  <a:gd name="connsiteY3" fmla="*/ 45467 h 307444"/>
                  <a:gd name="connsiteX4" fmla="*/ 45467 w 307444"/>
                  <a:gd name="connsiteY4" fmla="*/ 45467 h 307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7444" h="307444">
                    <a:moveTo>
                      <a:pt x="45467" y="45467"/>
                    </a:moveTo>
                    <a:cubicBezTo>
                      <a:pt x="-15156" y="106090"/>
                      <a:pt x="-15156" y="201355"/>
                      <a:pt x="45467" y="261978"/>
                    </a:cubicBezTo>
                    <a:cubicBezTo>
                      <a:pt x="106090" y="322601"/>
                      <a:pt x="201355" y="322601"/>
                      <a:pt x="261978" y="261978"/>
                    </a:cubicBezTo>
                    <a:cubicBezTo>
                      <a:pt x="322601" y="201355"/>
                      <a:pt x="322601" y="106090"/>
                      <a:pt x="261978" y="45467"/>
                    </a:cubicBezTo>
                    <a:cubicBezTo>
                      <a:pt x="201355" y="-15156"/>
                      <a:pt x="106090" y="-15156"/>
                      <a:pt x="45467" y="4546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5" name="Freeform: Shape 456">
                <a:extLst>
                  <a:ext uri="{FF2B5EF4-FFF2-40B4-BE49-F238E27FC236}">
                    <a16:creationId xmlns="" xmlns:a16="http://schemas.microsoft.com/office/drawing/2014/main" id="{30BC9135-195E-4EC3-9D97-629E42E7017B}"/>
                  </a:ext>
                </a:extLst>
              </p:cNvPr>
              <p:cNvSpPr/>
              <p:nvPr/>
            </p:nvSpPr>
            <p:spPr>
              <a:xfrm>
                <a:off x="10675197" y="2557216"/>
                <a:ext cx="151556" cy="158052"/>
              </a:xfrm>
              <a:custGeom>
                <a:avLst/>
                <a:gdLst>
                  <a:gd name="connsiteX0" fmla="*/ 19486 w 151556"/>
                  <a:gd name="connsiteY0" fmla="*/ 25981 h 158052"/>
                  <a:gd name="connsiteX1" fmla="*/ 19486 w 151556"/>
                  <a:gd name="connsiteY1" fmla="*/ 138567 h 158052"/>
                  <a:gd name="connsiteX2" fmla="*/ 132071 w 151556"/>
                  <a:gd name="connsiteY2" fmla="*/ 138567 h 158052"/>
                  <a:gd name="connsiteX3" fmla="*/ 132071 w 151556"/>
                  <a:gd name="connsiteY3" fmla="*/ 25981 h 158052"/>
                  <a:gd name="connsiteX4" fmla="*/ 19486 w 151556"/>
                  <a:gd name="connsiteY4" fmla="*/ 25981 h 1580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1556" h="158052">
                    <a:moveTo>
                      <a:pt x="19486" y="25981"/>
                    </a:moveTo>
                    <a:cubicBezTo>
                      <a:pt x="-6495" y="51963"/>
                      <a:pt x="-6495" y="103925"/>
                      <a:pt x="19486" y="138567"/>
                    </a:cubicBezTo>
                    <a:cubicBezTo>
                      <a:pt x="45466" y="164548"/>
                      <a:pt x="97429" y="164548"/>
                      <a:pt x="132071" y="138567"/>
                    </a:cubicBezTo>
                    <a:cubicBezTo>
                      <a:pt x="158052" y="112585"/>
                      <a:pt x="158052" y="60623"/>
                      <a:pt x="132071" y="25981"/>
                    </a:cubicBezTo>
                    <a:cubicBezTo>
                      <a:pt x="97429" y="-8660"/>
                      <a:pt x="45466" y="-8660"/>
                      <a:pt x="19486" y="2598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6" name="Freeform: Shape 457">
                <a:extLst>
                  <a:ext uri="{FF2B5EF4-FFF2-40B4-BE49-F238E27FC236}">
                    <a16:creationId xmlns="" xmlns:a16="http://schemas.microsoft.com/office/drawing/2014/main" id="{C62B8AE5-8D8D-409B-9970-BE6184F163C7}"/>
                  </a:ext>
                </a:extLst>
              </p:cNvPr>
              <p:cNvSpPr/>
              <p:nvPr/>
            </p:nvSpPr>
            <p:spPr>
              <a:xfrm>
                <a:off x="10071132" y="2340706"/>
                <a:ext cx="242491" cy="242491"/>
              </a:xfrm>
              <a:custGeom>
                <a:avLst/>
                <a:gdLst>
                  <a:gd name="connsiteX0" fmla="*/ 242491 w 242491"/>
                  <a:gd name="connsiteY0" fmla="*/ 121246 h 242491"/>
                  <a:gd name="connsiteX1" fmla="*/ 121245 w 242491"/>
                  <a:gd name="connsiteY1" fmla="*/ 242492 h 242491"/>
                  <a:gd name="connsiteX2" fmla="*/ -1 w 242491"/>
                  <a:gd name="connsiteY2" fmla="*/ 121246 h 242491"/>
                  <a:gd name="connsiteX3" fmla="*/ 121245 w 242491"/>
                  <a:gd name="connsiteY3" fmla="*/ 0 h 242491"/>
                  <a:gd name="connsiteX4" fmla="*/ 242491 w 242491"/>
                  <a:gd name="connsiteY4" fmla="*/ 121246 h 2424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2491" h="242491">
                    <a:moveTo>
                      <a:pt x="242491" y="121246"/>
                    </a:moveTo>
                    <a:cubicBezTo>
                      <a:pt x="242491" y="188208"/>
                      <a:pt x="188208" y="242492"/>
                      <a:pt x="121245" y="242492"/>
                    </a:cubicBezTo>
                    <a:cubicBezTo>
                      <a:pt x="54283" y="242492"/>
                      <a:pt x="-1" y="188208"/>
                      <a:pt x="-1" y="121246"/>
                    </a:cubicBezTo>
                    <a:cubicBezTo>
                      <a:pt x="-1" y="54284"/>
                      <a:pt x="54283" y="0"/>
                      <a:pt x="121245" y="0"/>
                    </a:cubicBezTo>
                    <a:cubicBezTo>
                      <a:pt x="188208" y="0"/>
                      <a:pt x="242491" y="54284"/>
                      <a:pt x="242491" y="12124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7" name="Freeform: Shape 458">
                <a:extLst>
                  <a:ext uri="{FF2B5EF4-FFF2-40B4-BE49-F238E27FC236}">
                    <a16:creationId xmlns="" xmlns:a16="http://schemas.microsoft.com/office/drawing/2014/main" id="{7DFBD619-F842-44A3-9D30-36B2D476E9D2}"/>
                  </a:ext>
                </a:extLst>
              </p:cNvPr>
              <p:cNvSpPr/>
              <p:nvPr/>
            </p:nvSpPr>
            <p:spPr>
              <a:xfrm>
                <a:off x="9449747" y="2611344"/>
                <a:ext cx="229501" cy="229501"/>
              </a:xfrm>
              <a:custGeom>
                <a:avLst/>
                <a:gdLst>
                  <a:gd name="connsiteX0" fmla="*/ 32477 w 229501"/>
                  <a:gd name="connsiteY0" fmla="*/ 32477 h 229501"/>
                  <a:gd name="connsiteX1" fmla="*/ 32477 w 229501"/>
                  <a:gd name="connsiteY1" fmla="*/ 197025 h 229501"/>
                  <a:gd name="connsiteX2" fmla="*/ 197025 w 229501"/>
                  <a:gd name="connsiteY2" fmla="*/ 197025 h 229501"/>
                  <a:gd name="connsiteX3" fmla="*/ 197025 w 229501"/>
                  <a:gd name="connsiteY3" fmla="*/ 32477 h 229501"/>
                  <a:gd name="connsiteX4" fmla="*/ 32477 w 229501"/>
                  <a:gd name="connsiteY4" fmla="*/ 32477 h 2295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9501" h="229501">
                    <a:moveTo>
                      <a:pt x="32477" y="32477"/>
                    </a:moveTo>
                    <a:cubicBezTo>
                      <a:pt x="-10826" y="75779"/>
                      <a:pt x="-10826" y="153722"/>
                      <a:pt x="32477" y="197025"/>
                    </a:cubicBezTo>
                    <a:cubicBezTo>
                      <a:pt x="75779" y="240327"/>
                      <a:pt x="153723" y="240327"/>
                      <a:pt x="197025" y="197025"/>
                    </a:cubicBezTo>
                    <a:cubicBezTo>
                      <a:pt x="240327" y="153722"/>
                      <a:pt x="240327" y="75779"/>
                      <a:pt x="197025" y="32477"/>
                    </a:cubicBezTo>
                    <a:cubicBezTo>
                      <a:pt x="153723" y="-10826"/>
                      <a:pt x="84439" y="-10826"/>
                      <a:pt x="32477" y="3247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8" name="Freeform: Shape 459">
                <a:extLst>
                  <a:ext uri="{FF2B5EF4-FFF2-40B4-BE49-F238E27FC236}">
                    <a16:creationId xmlns="" xmlns:a16="http://schemas.microsoft.com/office/drawing/2014/main" id="{951BFEFE-0BBE-4C2E-A0CB-6067F33B2892}"/>
                  </a:ext>
                </a:extLst>
              </p:cNvPr>
              <p:cNvSpPr/>
              <p:nvPr/>
            </p:nvSpPr>
            <p:spPr>
              <a:xfrm>
                <a:off x="10289808" y="2793212"/>
                <a:ext cx="229500" cy="229501"/>
              </a:xfrm>
              <a:custGeom>
                <a:avLst/>
                <a:gdLst>
                  <a:gd name="connsiteX0" fmla="*/ 32477 w 229500"/>
                  <a:gd name="connsiteY0" fmla="*/ 32477 h 229501"/>
                  <a:gd name="connsiteX1" fmla="*/ 32477 w 229500"/>
                  <a:gd name="connsiteY1" fmla="*/ 197025 h 229501"/>
                  <a:gd name="connsiteX2" fmla="*/ 197024 w 229500"/>
                  <a:gd name="connsiteY2" fmla="*/ 197025 h 229501"/>
                  <a:gd name="connsiteX3" fmla="*/ 197024 w 229500"/>
                  <a:gd name="connsiteY3" fmla="*/ 32477 h 229501"/>
                  <a:gd name="connsiteX4" fmla="*/ 32477 w 229500"/>
                  <a:gd name="connsiteY4" fmla="*/ 32477 h 2295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9500" h="229501">
                    <a:moveTo>
                      <a:pt x="32477" y="32477"/>
                    </a:moveTo>
                    <a:cubicBezTo>
                      <a:pt x="-10826" y="75779"/>
                      <a:pt x="-10826" y="153722"/>
                      <a:pt x="32477" y="197025"/>
                    </a:cubicBezTo>
                    <a:cubicBezTo>
                      <a:pt x="75779" y="240327"/>
                      <a:pt x="153722" y="240327"/>
                      <a:pt x="197024" y="197025"/>
                    </a:cubicBezTo>
                    <a:cubicBezTo>
                      <a:pt x="240326" y="153722"/>
                      <a:pt x="240326" y="75779"/>
                      <a:pt x="197024" y="32477"/>
                    </a:cubicBezTo>
                    <a:cubicBezTo>
                      <a:pt x="153722" y="-10826"/>
                      <a:pt x="75779" y="-10826"/>
                      <a:pt x="32477" y="3247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9" name="Freeform: Shape 460">
                <a:extLst>
                  <a:ext uri="{FF2B5EF4-FFF2-40B4-BE49-F238E27FC236}">
                    <a16:creationId xmlns="" xmlns:a16="http://schemas.microsoft.com/office/drawing/2014/main" id="{FC60FAF8-0FF2-470F-BC90-3749BC6FBD93}"/>
                  </a:ext>
                </a:extLst>
              </p:cNvPr>
              <p:cNvSpPr/>
              <p:nvPr/>
            </p:nvSpPr>
            <p:spPr>
              <a:xfrm>
                <a:off x="10140415" y="3232729"/>
                <a:ext cx="138566" cy="138566"/>
              </a:xfrm>
              <a:custGeom>
                <a:avLst/>
                <a:gdLst>
                  <a:gd name="connsiteX0" fmla="*/ 138567 w 138566"/>
                  <a:gd name="connsiteY0" fmla="*/ 69283 h 138566"/>
                  <a:gd name="connsiteX1" fmla="*/ 69283 w 138566"/>
                  <a:gd name="connsiteY1" fmla="*/ 138567 h 138566"/>
                  <a:gd name="connsiteX2" fmla="*/ 0 w 138566"/>
                  <a:gd name="connsiteY2" fmla="*/ 69283 h 138566"/>
                  <a:gd name="connsiteX3" fmla="*/ 69283 w 138566"/>
                  <a:gd name="connsiteY3" fmla="*/ 0 h 138566"/>
                  <a:gd name="connsiteX4" fmla="*/ 138567 w 138566"/>
                  <a:gd name="connsiteY4" fmla="*/ 69283 h 1385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8566" h="138566">
                    <a:moveTo>
                      <a:pt x="138567" y="69283"/>
                    </a:moveTo>
                    <a:cubicBezTo>
                      <a:pt x="138567" y="107547"/>
                      <a:pt x="107548" y="138567"/>
                      <a:pt x="69283" y="138567"/>
                    </a:cubicBezTo>
                    <a:cubicBezTo>
                      <a:pt x="31019" y="138567"/>
                      <a:pt x="0" y="107547"/>
                      <a:pt x="0" y="69283"/>
                    </a:cubicBezTo>
                    <a:cubicBezTo>
                      <a:pt x="0" y="31019"/>
                      <a:pt x="31019" y="0"/>
                      <a:pt x="69283" y="0"/>
                    </a:cubicBezTo>
                    <a:cubicBezTo>
                      <a:pt x="107547" y="0"/>
                      <a:pt x="138567" y="31019"/>
                      <a:pt x="138567" y="6928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50" name="Freeform: Shape 461">
                <a:extLst>
                  <a:ext uri="{FF2B5EF4-FFF2-40B4-BE49-F238E27FC236}">
                    <a16:creationId xmlns="" xmlns:a16="http://schemas.microsoft.com/office/drawing/2014/main" id="{8EBE8211-3B7C-471B-98AE-6AA1E0F48961}"/>
                  </a:ext>
                </a:extLst>
              </p:cNvPr>
              <p:cNvSpPr/>
              <p:nvPr/>
            </p:nvSpPr>
            <p:spPr>
              <a:xfrm>
                <a:off x="9638111" y="2150176"/>
                <a:ext cx="173208" cy="173208"/>
              </a:xfrm>
              <a:custGeom>
                <a:avLst/>
                <a:gdLst>
                  <a:gd name="connsiteX0" fmla="*/ 173209 w 173208"/>
                  <a:gd name="connsiteY0" fmla="*/ 86604 h 173208"/>
                  <a:gd name="connsiteX1" fmla="*/ 86604 w 173208"/>
                  <a:gd name="connsiteY1" fmla="*/ 173208 h 173208"/>
                  <a:gd name="connsiteX2" fmla="*/ 0 w 173208"/>
                  <a:gd name="connsiteY2" fmla="*/ 86604 h 173208"/>
                  <a:gd name="connsiteX3" fmla="*/ 86604 w 173208"/>
                  <a:gd name="connsiteY3" fmla="*/ 0 h 173208"/>
                  <a:gd name="connsiteX4" fmla="*/ 173209 w 173208"/>
                  <a:gd name="connsiteY4" fmla="*/ 86604 h 1732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8" h="173208">
                    <a:moveTo>
                      <a:pt x="173209" y="86604"/>
                    </a:moveTo>
                    <a:cubicBezTo>
                      <a:pt x="173209" y="134434"/>
                      <a:pt x="134434" y="173208"/>
                      <a:pt x="86604" y="173208"/>
                    </a:cubicBezTo>
                    <a:cubicBezTo>
                      <a:pt x="38774" y="173208"/>
                      <a:pt x="0" y="134434"/>
                      <a:pt x="0" y="86604"/>
                    </a:cubicBezTo>
                    <a:cubicBezTo>
                      <a:pt x="0" y="38774"/>
                      <a:pt x="38774" y="0"/>
                      <a:pt x="86604" y="0"/>
                    </a:cubicBezTo>
                    <a:cubicBezTo>
                      <a:pt x="134434" y="0"/>
                      <a:pt x="173209" y="38774"/>
                      <a:pt x="173209" y="8660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51" name="Freeform: Shape 462">
                <a:extLst>
                  <a:ext uri="{FF2B5EF4-FFF2-40B4-BE49-F238E27FC236}">
                    <a16:creationId xmlns="" xmlns:a16="http://schemas.microsoft.com/office/drawing/2014/main" id="{E0F0A9DF-0AF5-417D-8872-9EE0DBC142B7}"/>
                  </a:ext>
                </a:extLst>
              </p:cNvPr>
              <p:cNvSpPr/>
              <p:nvPr/>
            </p:nvSpPr>
            <p:spPr>
              <a:xfrm>
                <a:off x="9956382" y="2684957"/>
                <a:ext cx="307444" cy="307444"/>
              </a:xfrm>
              <a:custGeom>
                <a:avLst/>
                <a:gdLst>
                  <a:gd name="connsiteX0" fmla="*/ 45467 w 307444"/>
                  <a:gd name="connsiteY0" fmla="*/ 45467 h 307444"/>
                  <a:gd name="connsiteX1" fmla="*/ 45467 w 307444"/>
                  <a:gd name="connsiteY1" fmla="*/ 261978 h 307444"/>
                  <a:gd name="connsiteX2" fmla="*/ 261977 w 307444"/>
                  <a:gd name="connsiteY2" fmla="*/ 261978 h 307444"/>
                  <a:gd name="connsiteX3" fmla="*/ 261977 w 307444"/>
                  <a:gd name="connsiteY3" fmla="*/ 45467 h 307444"/>
                  <a:gd name="connsiteX4" fmla="*/ 45467 w 307444"/>
                  <a:gd name="connsiteY4" fmla="*/ 45467 h 307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7444" h="307444">
                    <a:moveTo>
                      <a:pt x="45467" y="45467"/>
                    </a:moveTo>
                    <a:cubicBezTo>
                      <a:pt x="-15156" y="106090"/>
                      <a:pt x="-15156" y="201355"/>
                      <a:pt x="45467" y="261978"/>
                    </a:cubicBezTo>
                    <a:cubicBezTo>
                      <a:pt x="106090" y="322601"/>
                      <a:pt x="201355" y="322601"/>
                      <a:pt x="261977" y="261978"/>
                    </a:cubicBezTo>
                    <a:cubicBezTo>
                      <a:pt x="322601" y="201355"/>
                      <a:pt x="322601" y="106090"/>
                      <a:pt x="261977" y="45467"/>
                    </a:cubicBezTo>
                    <a:cubicBezTo>
                      <a:pt x="201355" y="-15156"/>
                      <a:pt x="106090" y="-15156"/>
                      <a:pt x="45467" y="4546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28" name="Graphic 1">
              <a:extLst>
                <a:ext uri="{FF2B5EF4-FFF2-40B4-BE49-F238E27FC236}">
                  <a16:creationId xmlns="" xmlns:a16="http://schemas.microsoft.com/office/drawing/2014/main" id="{32143BC1-2815-4454-BBB1-A78EB42921A5}"/>
                </a:ext>
              </a:extLst>
            </p:cNvPr>
            <p:cNvGrpSpPr/>
            <p:nvPr/>
          </p:nvGrpSpPr>
          <p:grpSpPr>
            <a:xfrm>
              <a:off x="355626" y="3273118"/>
              <a:ext cx="419427" cy="377270"/>
              <a:chOff x="1445355" y="3951543"/>
              <a:chExt cx="1270916" cy="1143175"/>
            </a:xfrm>
            <a:grpFill/>
          </p:grpSpPr>
          <p:sp>
            <p:nvSpPr>
              <p:cNvPr id="936" name="Freeform: Shape 447">
                <a:extLst>
                  <a:ext uri="{FF2B5EF4-FFF2-40B4-BE49-F238E27FC236}">
                    <a16:creationId xmlns="" xmlns:a16="http://schemas.microsoft.com/office/drawing/2014/main" id="{A0284E1D-192C-490D-97ED-81DCAF913611}"/>
                  </a:ext>
                </a:extLst>
              </p:cNvPr>
              <p:cNvSpPr/>
              <p:nvPr/>
            </p:nvSpPr>
            <p:spPr>
              <a:xfrm>
                <a:off x="2190151" y="3994846"/>
                <a:ext cx="277133" cy="277133"/>
              </a:xfrm>
              <a:custGeom>
                <a:avLst/>
                <a:gdLst>
                  <a:gd name="connsiteX0" fmla="*/ 277133 w 277133"/>
                  <a:gd name="connsiteY0" fmla="*/ 138567 h 277133"/>
                  <a:gd name="connsiteX1" fmla="*/ 138567 w 277133"/>
                  <a:gd name="connsiteY1" fmla="*/ 277133 h 277133"/>
                  <a:gd name="connsiteX2" fmla="*/ 0 w 277133"/>
                  <a:gd name="connsiteY2" fmla="*/ 138567 h 277133"/>
                  <a:gd name="connsiteX3" fmla="*/ 138567 w 277133"/>
                  <a:gd name="connsiteY3" fmla="*/ 0 h 277133"/>
                  <a:gd name="connsiteX4" fmla="*/ 277133 w 277133"/>
                  <a:gd name="connsiteY4" fmla="*/ 138567 h 2771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7133" h="277133">
                    <a:moveTo>
                      <a:pt x="277133" y="138567"/>
                    </a:moveTo>
                    <a:cubicBezTo>
                      <a:pt x="277133" y="215095"/>
                      <a:pt x="215095" y="277133"/>
                      <a:pt x="138567" y="277133"/>
                    </a:cubicBezTo>
                    <a:cubicBezTo>
                      <a:pt x="62038" y="277133"/>
                      <a:pt x="0" y="215095"/>
                      <a:pt x="0" y="138567"/>
                    </a:cubicBezTo>
                    <a:cubicBezTo>
                      <a:pt x="0" y="62038"/>
                      <a:pt x="62038" y="0"/>
                      <a:pt x="138567" y="0"/>
                    </a:cubicBezTo>
                    <a:cubicBezTo>
                      <a:pt x="215095" y="0"/>
                      <a:pt x="277133" y="62038"/>
                      <a:pt x="277133" y="13856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37" name="Freeform: Shape 448">
                <a:extLst>
                  <a:ext uri="{FF2B5EF4-FFF2-40B4-BE49-F238E27FC236}">
                    <a16:creationId xmlns="" xmlns:a16="http://schemas.microsoft.com/office/drawing/2014/main" id="{A2EABFDC-7307-4C24-A022-9F495F9984D0}"/>
                  </a:ext>
                </a:extLst>
              </p:cNvPr>
              <p:cNvSpPr/>
              <p:nvPr/>
            </p:nvSpPr>
            <p:spPr>
              <a:xfrm>
                <a:off x="1445355" y="4575094"/>
                <a:ext cx="138566" cy="138566"/>
              </a:xfrm>
              <a:custGeom>
                <a:avLst/>
                <a:gdLst>
                  <a:gd name="connsiteX0" fmla="*/ 138567 w 138566"/>
                  <a:gd name="connsiteY0" fmla="*/ 69283 h 138566"/>
                  <a:gd name="connsiteX1" fmla="*/ 69283 w 138566"/>
                  <a:gd name="connsiteY1" fmla="*/ 138567 h 138566"/>
                  <a:gd name="connsiteX2" fmla="*/ 0 w 138566"/>
                  <a:gd name="connsiteY2" fmla="*/ 69283 h 138566"/>
                  <a:gd name="connsiteX3" fmla="*/ 69283 w 138566"/>
                  <a:gd name="connsiteY3" fmla="*/ 0 h 138566"/>
                  <a:gd name="connsiteX4" fmla="*/ 138567 w 138566"/>
                  <a:gd name="connsiteY4" fmla="*/ 69283 h 1385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8566" h="138566">
                    <a:moveTo>
                      <a:pt x="138567" y="69283"/>
                    </a:moveTo>
                    <a:cubicBezTo>
                      <a:pt x="138567" y="107547"/>
                      <a:pt x="107548" y="138567"/>
                      <a:pt x="69283" y="138567"/>
                    </a:cubicBezTo>
                    <a:cubicBezTo>
                      <a:pt x="31019" y="138567"/>
                      <a:pt x="0" y="107547"/>
                      <a:pt x="0" y="69283"/>
                    </a:cubicBezTo>
                    <a:cubicBezTo>
                      <a:pt x="0" y="31019"/>
                      <a:pt x="31019" y="0"/>
                      <a:pt x="69283" y="0"/>
                    </a:cubicBezTo>
                    <a:cubicBezTo>
                      <a:pt x="107548" y="0"/>
                      <a:pt x="138567" y="31019"/>
                      <a:pt x="138567" y="6928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38" name="Freeform: Shape 449">
                <a:extLst>
                  <a:ext uri="{FF2B5EF4-FFF2-40B4-BE49-F238E27FC236}">
                    <a16:creationId xmlns="" xmlns:a16="http://schemas.microsoft.com/office/drawing/2014/main" id="{FCDCD605-EE17-4037-A04B-8EC754C42233}"/>
                  </a:ext>
                </a:extLst>
              </p:cNvPr>
              <p:cNvSpPr/>
              <p:nvPr/>
            </p:nvSpPr>
            <p:spPr>
              <a:xfrm>
                <a:off x="1915183" y="4698505"/>
                <a:ext cx="220840" cy="214345"/>
              </a:xfrm>
              <a:custGeom>
                <a:avLst/>
                <a:gdLst>
                  <a:gd name="connsiteX0" fmla="*/ 188364 w 220840"/>
                  <a:gd name="connsiteY0" fmla="*/ 188364 h 214345"/>
                  <a:gd name="connsiteX1" fmla="*/ 188364 w 220840"/>
                  <a:gd name="connsiteY1" fmla="*/ 32477 h 214345"/>
                  <a:gd name="connsiteX2" fmla="*/ 32477 w 220840"/>
                  <a:gd name="connsiteY2" fmla="*/ 32477 h 214345"/>
                  <a:gd name="connsiteX3" fmla="*/ 32477 w 220840"/>
                  <a:gd name="connsiteY3" fmla="*/ 188364 h 214345"/>
                  <a:gd name="connsiteX4" fmla="*/ 188364 w 220840"/>
                  <a:gd name="connsiteY4" fmla="*/ 188364 h 2143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0840" h="214345">
                    <a:moveTo>
                      <a:pt x="188364" y="188364"/>
                    </a:moveTo>
                    <a:cubicBezTo>
                      <a:pt x="231666" y="145062"/>
                      <a:pt x="231666" y="75779"/>
                      <a:pt x="188364" y="32477"/>
                    </a:cubicBezTo>
                    <a:cubicBezTo>
                      <a:pt x="145062" y="-10826"/>
                      <a:pt x="75779" y="-10826"/>
                      <a:pt x="32477" y="32477"/>
                    </a:cubicBezTo>
                    <a:cubicBezTo>
                      <a:pt x="-10826" y="75779"/>
                      <a:pt x="-10826" y="145062"/>
                      <a:pt x="32477" y="188364"/>
                    </a:cubicBezTo>
                    <a:cubicBezTo>
                      <a:pt x="75779" y="223006"/>
                      <a:pt x="145062" y="223006"/>
                      <a:pt x="188364" y="18836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39" name="Freeform: Shape 450">
                <a:extLst>
                  <a:ext uri="{FF2B5EF4-FFF2-40B4-BE49-F238E27FC236}">
                    <a16:creationId xmlns="" xmlns:a16="http://schemas.microsoft.com/office/drawing/2014/main" id="{F8F8D82C-4C35-4ABA-8E7E-943787FAC32E}"/>
                  </a:ext>
                </a:extLst>
              </p:cNvPr>
              <p:cNvSpPr/>
              <p:nvPr/>
            </p:nvSpPr>
            <p:spPr>
              <a:xfrm>
                <a:off x="2495431" y="4447352"/>
                <a:ext cx="220840" cy="220840"/>
              </a:xfrm>
              <a:custGeom>
                <a:avLst/>
                <a:gdLst>
                  <a:gd name="connsiteX0" fmla="*/ 188364 w 220840"/>
                  <a:gd name="connsiteY0" fmla="*/ 188364 h 220840"/>
                  <a:gd name="connsiteX1" fmla="*/ 188364 w 220840"/>
                  <a:gd name="connsiteY1" fmla="*/ 32477 h 220840"/>
                  <a:gd name="connsiteX2" fmla="*/ 32477 w 220840"/>
                  <a:gd name="connsiteY2" fmla="*/ 32477 h 220840"/>
                  <a:gd name="connsiteX3" fmla="*/ 32477 w 220840"/>
                  <a:gd name="connsiteY3" fmla="*/ 188364 h 220840"/>
                  <a:gd name="connsiteX4" fmla="*/ 188364 w 220840"/>
                  <a:gd name="connsiteY4" fmla="*/ 188364 h 2208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0840" h="220840">
                    <a:moveTo>
                      <a:pt x="188364" y="188364"/>
                    </a:moveTo>
                    <a:cubicBezTo>
                      <a:pt x="231666" y="145062"/>
                      <a:pt x="231666" y="75779"/>
                      <a:pt x="188364" y="32477"/>
                    </a:cubicBezTo>
                    <a:cubicBezTo>
                      <a:pt x="145062" y="-10826"/>
                      <a:pt x="75779" y="-10826"/>
                      <a:pt x="32477" y="32477"/>
                    </a:cubicBezTo>
                    <a:cubicBezTo>
                      <a:pt x="-10826" y="75779"/>
                      <a:pt x="-10826" y="145062"/>
                      <a:pt x="32477" y="188364"/>
                    </a:cubicBezTo>
                    <a:cubicBezTo>
                      <a:pt x="75779" y="231666"/>
                      <a:pt x="145062" y="231666"/>
                      <a:pt x="188364" y="18836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0" name="Freeform: Shape 451">
                <a:extLst>
                  <a:ext uri="{FF2B5EF4-FFF2-40B4-BE49-F238E27FC236}">
                    <a16:creationId xmlns="" xmlns:a16="http://schemas.microsoft.com/office/drawing/2014/main" id="{98F9A916-C087-410E-B5A4-98D86AB74613}"/>
                  </a:ext>
                </a:extLst>
              </p:cNvPr>
              <p:cNvSpPr/>
              <p:nvPr/>
            </p:nvSpPr>
            <p:spPr>
              <a:xfrm>
                <a:off x="1722489" y="4271979"/>
                <a:ext cx="225170" cy="225170"/>
              </a:xfrm>
              <a:custGeom>
                <a:avLst/>
                <a:gdLst>
                  <a:gd name="connsiteX0" fmla="*/ 225171 w 225170"/>
                  <a:gd name="connsiteY0" fmla="*/ 112585 h 225170"/>
                  <a:gd name="connsiteX1" fmla="*/ 112586 w 225170"/>
                  <a:gd name="connsiteY1" fmla="*/ 225171 h 225170"/>
                  <a:gd name="connsiteX2" fmla="*/ 0 w 225170"/>
                  <a:gd name="connsiteY2" fmla="*/ 112585 h 225170"/>
                  <a:gd name="connsiteX3" fmla="*/ 112586 w 225170"/>
                  <a:gd name="connsiteY3" fmla="*/ 0 h 225170"/>
                  <a:gd name="connsiteX4" fmla="*/ 225171 w 225170"/>
                  <a:gd name="connsiteY4" fmla="*/ 112585 h 2251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5170" h="225170">
                    <a:moveTo>
                      <a:pt x="225171" y="112585"/>
                    </a:moveTo>
                    <a:cubicBezTo>
                      <a:pt x="225171" y="174765"/>
                      <a:pt x="174765" y="225171"/>
                      <a:pt x="112586" y="225171"/>
                    </a:cubicBezTo>
                    <a:cubicBezTo>
                      <a:pt x="50406" y="225171"/>
                      <a:pt x="0" y="174765"/>
                      <a:pt x="0" y="112585"/>
                    </a:cubicBezTo>
                    <a:cubicBezTo>
                      <a:pt x="0" y="50406"/>
                      <a:pt x="50406" y="0"/>
                      <a:pt x="112586" y="0"/>
                    </a:cubicBezTo>
                    <a:cubicBezTo>
                      <a:pt x="174765" y="0"/>
                      <a:pt x="225171" y="50406"/>
                      <a:pt x="225171" y="11258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1" name="Freeform: Shape 452">
                <a:extLst>
                  <a:ext uri="{FF2B5EF4-FFF2-40B4-BE49-F238E27FC236}">
                    <a16:creationId xmlns="" xmlns:a16="http://schemas.microsoft.com/office/drawing/2014/main" id="{48238F24-DD75-44EE-B65F-8AA59EB6DDE2}"/>
                  </a:ext>
                </a:extLst>
              </p:cNvPr>
              <p:cNvSpPr/>
              <p:nvPr/>
            </p:nvSpPr>
            <p:spPr>
              <a:xfrm>
                <a:off x="1938999" y="3951543"/>
                <a:ext cx="138566" cy="138566"/>
              </a:xfrm>
              <a:custGeom>
                <a:avLst/>
                <a:gdLst>
                  <a:gd name="connsiteX0" fmla="*/ 138567 w 138566"/>
                  <a:gd name="connsiteY0" fmla="*/ 69283 h 138566"/>
                  <a:gd name="connsiteX1" fmla="*/ 69283 w 138566"/>
                  <a:gd name="connsiteY1" fmla="*/ 138567 h 138566"/>
                  <a:gd name="connsiteX2" fmla="*/ 0 w 138566"/>
                  <a:gd name="connsiteY2" fmla="*/ 69283 h 138566"/>
                  <a:gd name="connsiteX3" fmla="*/ 69283 w 138566"/>
                  <a:gd name="connsiteY3" fmla="*/ 0 h 138566"/>
                  <a:gd name="connsiteX4" fmla="*/ 138567 w 138566"/>
                  <a:gd name="connsiteY4" fmla="*/ 69283 h 1385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8566" h="138566">
                    <a:moveTo>
                      <a:pt x="138567" y="69283"/>
                    </a:moveTo>
                    <a:cubicBezTo>
                      <a:pt x="138567" y="107547"/>
                      <a:pt x="107548" y="138567"/>
                      <a:pt x="69283" y="138567"/>
                    </a:cubicBezTo>
                    <a:cubicBezTo>
                      <a:pt x="31019" y="138567"/>
                      <a:pt x="0" y="107547"/>
                      <a:pt x="0" y="69283"/>
                    </a:cubicBezTo>
                    <a:cubicBezTo>
                      <a:pt x="0" y="31019"/>
                      <a:pt x="31019" y="0"/>
                      <a:pt x="69283" y="0"/>
                    </a:cubicBezTo>
                    <a:cubicBezTo>
                      <a:pt x="107548" y="0"/>
                      <a:pt x="138567" y="31019"/>
                      <a:pt x="138567" y="6928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2" name="Freeform: Shape 453">
                <a:extLst>
                  <a:ext uri="{FF2B5EF4-FFF2-40B4-BE49-F238E27FC236}">
                    <a16:creationId xmlns="" xmlns:a16="http://schemas.microsoft.com/office/drawing/2014/main" id="{C972A2A9-3A53-48C9-8042-9419124F9032}"/>
                  </a:ext>
                </a:extLst>
              </p:cNvPr>
              <p:cNvSpPr/>
              <p:nvPr/>
            </p:nvSpPr>
            <p:spPr>
              <a:xfrm>
                <a:off x="2380680" y="4930171"/>
                <a:ext cx="164547" cy="164547"/>
              </a:xfrm>
              <a:custGeom>
                <a:avLst/>
                <a:gdLst>
                  <a:gd name="connsiteX0" fmla="*/ 138567 w 164547"/>
                  <a:gd name="connsiteY0" fmla="*/ 138567 h 164547"/>
                  <a:gd name="connsiteX1" fmla="*/ 138567 w 164547"/>
                  <a:gd name="connsiteY1" fmla="*/ 25981 h 164547"/>
                  <a:gd name="connsiteX2" fmla="*/ 25981 w 164547"/>
                  <a:gd name="connsiteY2" fmla="*/ 25981 h 164547"/>
                  <a:gd name="connsiteX3" fmla="*/ 25981 w 164547"/>
                  <a:gd name="connsiteY3" fmla="*/ 138567 h 164547"/>
                  <a:gd name="connsiteX4" fmla="*/ 138567 w 164547"/>
                  <a:gd name="connsiteY4" fmla="*/ 138567 h 1645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4547" h="164547">
                    <a:moveTo>
                      <a:pt x="138567" y="138567"/>
                    </a:moveTo>
                    <a:cubicBezTo>
                      <a:pt x="173208" y="103925"/>
                      <a:pt x="173208" y="51963"/>
                      <a:pt x="138567" y="25981"/>
                    </a:cubicBezTo>
                    <a:cubicBezTo>
                      <a:pt x="103925" y="-8660"/>
                      <a:pt x="51963" y="-8660"/>
                      <a:pt x="25981" y="25981"/>
                    </a:cubicBezTo>
                    <a:cubicBezTo>
                      <a:pt x="-8660" y="60623"/>
                      <a:pt x="-8660" y="112585"/>
                      <a:pt x="25981" y="138567"/>
                    </a:cubicBezTo>
                    <a:cubicBezTo>
                      <a:pt x="51963" y="173208"/>
                      <a:pt x="103925" y="173208"/>
                      <a:pt x="138567" y="13856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3" name="Freeform: Shape 454">
                <a:extLst>
                  <a:ext uri="{FF2B5EF4-FFF2-40B4-BE49-F238E27FC236}">
                    <a16:creationId xmlns="" xmlns:a16="http://schemas.microsoft.com/office/drawing/2014/main" id="{2F7FB0E3-8A43-4036-B2B0-D198F0AE82DC}"/>
                  </a:ext>
                </a:extLst>
              </p:cNvPr>
              <p:cNvSpPr/>
              <p:nvPr/>
            </p:nvSpPr>
            <p:spPr>
              <a:xfrm>
                <a:off x="1945494" y="4304456"/>
                <a:ext cx="298784" cy="292289"/>
              </a:xfrm>
              <a:custGeom>
                <a:avLst/>
                <a:gdLst>
                  <a:gd name="connsiteX0" fmla="*/ 253317 w 298784"/>
                  <a:gd name="connsiteY0" fmla="*/ 253317 h 292289"/>
                  <a:gd name="connsiteX1" fmla="*/ 253317 w 298784"/>
                  <a:gd name="connsiteY1" fmla="*/ 45467 h 292289"/>
                  <a:gd name="connsiteX2" fmla="*/ 45467 w 298784"/>
                  <a:gd name="connsiteY2" fmla="*/ 45467 h 292289"/>
                  <a:gd name="connsiteX3" fmla="*/ 45467 w 298784"/>
                  <a:gd name="connsiteY3" fmla="*/ 253317 h 292289"/>
                  <a:gd name="connsiteX4" fmla="*/ 253317 w 298784"/>
                  <a:gd name="connsiteY4" fmla="*/ 253317 h 2922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8784" h="292289">
                    <a:moveTo>
                      <a:pt x="253317" y="253317"/>
                    </a:moveTo>
                    <a:cubicBezTo>
                      <a:pt x="313940" y="192694"/>
                      <a:pt x="313940" y="106090"/>
                      <a:pt x="253317" y="45467"/>
                    </a:cubicBezTo>
                    <a:cubicBezTo>
                      <a:pt x="192694" y="-15156"/>
                      <a:pt x="106090" y="-15156"/>
                      <a:pt x="45467" y="45467"/>
                    </a:cubicBezTo>
                    <a:cubicBezTo>
                      <a:pt x="-15156" y="106090"/>
                      <a:pt x="-15156" y="192694"/>
                      <a:pt x="45467" y="253317"/>
                    </a:cubicBezTo>
                    <a:cubicBezTo>
                      <a:pt x="106090" y="305280"/>
                      <a:pt x="201355" y="305280"/>
                      <a:pt x="253317" y="25331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29" name="Graphic 1">
              <a:extLst>
                <a:ext uri="{FF2B5EF4-FFF2-40B4-BE49-F238E27FC236}">
                  <a16:creationId xmlns="" xmlns:a16="http://schemas.microsoft.com/office/drawing/2014/main" id="{451363D2-DA39-4D84-9893-6FB681A53FAF}"/>
                </a:ext>
              </a:extLst>
            </p:cNvPr>
            <p:cNvGrpSpPr/>
            <p:nvPr/>
          </p:nvGrpSpPr>
          <p:grpSpPr>
            <a:xfrm>
              <a:off x="-338893" y="2672916"/>
              <a:ext cx="2237898" cy="1046067"/>
              <a:chOff x="-659126" y="2132856"/>
              <a:chExt cx="6781108" cy="3169713"/>
            </a:xfrm>
            <a:grpFill/>
          </p:grpSpPr>
          <p:grpSp>
            <p:nvGrpSpPr>
              <p:cNvPr id="882" name="Graphic 1">
                <a:extLst>
                  <a:ext uri="{FF2B5EF4-FFF2-40B4-BE49-F238E27FC236}">
                    <a16:creationId xmlns="" xmlns:a16="http://schemas.microsoft.com/office/drawing/2014/main" id="{E42EAF7F-5186-40D6-ABC6-84476C16C667}"/>
                  </a:ext>
                </a:extLst>
              </p:cNvPr>
              <p:cNvGrpSpPr/>
              <p:nvPr/>
            </p:nvGrpSpPr>
            <p:grpSpPr>
              <a:xfrm>
                <a:off x="-659126" y="2243382"/>
                <a:ext cx="6781108" cy="2942550"/>
                <a:chOff x="-659126" y="2243382"/>
                <a:chExt cx="6781108" cy="2942550"/>
              </a:xfrm>
              <a:grpFill/>
            </p:grpSpPr>
            <p:sp>
              <p:nvSpPr>
                <p:cNvPr id="934" name="Freeform: Shape 442">
                  <a:extLst>
                    <a:ext uri="{FF2B5EF4-FFF2-40B4-BE49-F238E27FC236}">
                      <a16:creationId xmlns="" xmlns:a16="http://schemas.microsoft.com/office/drawing/2014/main" id="{ACA7C929-B2ED-4E12-A3F9-4955D3C5858B}"/>
                    </a:ext>
                  </a:extLst>
                </p:cNvPr>
                <p:cNvSpPr/>
                <p:nvPr/>
              </p:nvSpPr>
              <p:spPr>
                <a:xfrm>
                  <a:off x="-659126" y="4228677"/>
                  <a:ext cx="86604" cy="69283"/>
                </a:xfrm>
                <a:custGeom>
                  <a:avLst/>
                  <a:gdLst>
                    <a:gd name="connsiteX0" fmla="*/ 0 w 86604"/>
                    <a:gd name="connsiteY0" fmla="*/ 0 h 69283"/>
                    <a:gd name="connsiteX1" fmla="*/ 0 w 86604"/>
                    <a:gd name="connsiteY1" fmla="*/ 69283 h 69283"/>
                    <a:gd name="connsiteX2" fmla="*/ 0 w 86604"/>
                    <a:gd name="connsiteY2" fmla="*/ 69283 h 69283"/>
                    <a:gd name="connsiteX3" fmla="*/ 0 w 86604"/>
                    <a:gd name="connsiteY3" fmla="*/ 0 h 692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6604" h="69283">
                      <a:moveTo>
                        <a:pt x="0" y="0"/>
                      </a:moveTo>
                      <a:lnTo>
                        <a:pt x="0" y="69283"/>
                      </a:lnTo>
                      <a:lnTo>
                        <a:pt x="0" y="6928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35" name="Freeform: Shape 443">
                  <a:extLst>
                    <a:ext uri="{FF2B5EF4-FFF2-40B4-BE49-F238E27FC236}">
                      <a16:creationId xmlns="" xmlns:a16="http://schemas.microsoft.com/office/drawing/2014/main" id="{B9408EE2-77A4-4D0B-8EC9-47F0F318D8C2}"/>
                    </a:ext>
                  </a:extLst>
                </p:cNvPr>
                <p:cNvSpPr/>
                <p:nvPr/>
              </p:nvSpPr>
              <p:spPr>
                <a:xfrm>
                  <a:off x="-659126" y="2243382"/>
                  <a:ext cx="6781108" cy="2942550"/>
                </a:xfrm>
                <a:custGeom>
                  <a:avLst/>
                  <a:gdLst>
                    <a:gd name="connsiteX0" fmla="*/ 684173 w 6781108"/>
                    <a:gd name="connsiteY0" fmla="*/ 2643487 h 2942550"/>
                    <a:gd name="connsiteX1" fmla="*/ 1411648 w 6781108"/>
                    <a:gd name="connsiteY1" fmla="*/ 2937941 h 2942550"/>
                    <a:gd name="connsiteX2" fmla="*/ 2182426 w 6781108"/>
                    <a:gd name="connsiteY2" fmla="*/ 2747412 h 2942550"/>
                    <a:gd name="connsiteX3" fmla="*/ 3680678 w 6781108"/>
                    <a:gd name="connsiteY3" fmla="*/ 1327103 h 2942550"/>
                    <a:gd name="connsiteX4" fmla="*/ 4468776 w 6781108"/>
                    <a:gd name="connsiteY4" fmla="*/ 530345 h 2942550"/>
                    <a:gd name="connsiteX5" fmla="*/ 5308837 w 6781108"/>
                    <a:gd name="connsiteY5" fmla="*/ 54022 h 2942550"/>
                    <a:gd name="connsiteX6" fmla="*/ 6781108 w 6781108"/>
                    <a:gd name="connsiteY6" fmla="*/ 668911 h 2942550"/>
                    <a:gd name="connsiteX7" fmla="*/ 6781108 w 6781108"/>
                    <a:gd name="connsiteY7" fmla="*/ 616949 h 2942550"/>
                    <a:gd name="connsiteX8" fmla="*/ 5750518 w 6781108"/>
                    <a:gd name="connsiteY8" fmla="*/ 19380 h 2942550"/>
                    <a:gd name="connsiteX9" fmla="*/ 4243605 w 6781108"/>
                    <a:gd name="connsiteY9" fmla="*/ 686232 h 2942550"/>
                    <a:gd name="connsiteX10" fmla="*/ 2702051 w 6781108"/>
                    <a:gd name="connsiteY10" fmla="*/ 2323052 h 2942550"/>
                    <a:gd name="connsiteX11" fmla="*/ 1896632 w 6781108"/>
                    <a:gd name="connsiteY11" fmla="*/ 2842676 h 2942550"/>
                    <a:gd name="connsiteX12" fmla="*/ 978627 w 6781108"/>
                    <a:gd name="connsiteY12" fmla="*/ 2773393 h 2942550"/>
                    <a:gd name="connsiteX13" fmla="*/ 51963 w 6781108"/>
                    <a:gd name="connsiteY13" fmla="*/ 2037258 h 2942550"/>
                    <a:gd name="connsiteX14" fmla="*/ 8660 w 6781108"/>
                    <a:gd name="connsiteY14" fmla="*/ 1993955 h 2942550"/>
                    <a:gd name="connsiteX15" fmla="*/ 0 w 6781108"/>
                    <a:gd name="connsiteY15" fmla="*/ 2054578 h 2942550"/>
                    <a:gd name="connsiteX16" fmla="*/ 684173 w 6781108"/>
                    <a:gd name="connsiteY16" fmla="*/ 2643487 h 29425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6781108" h="2942550">
                      <a:moveTo>
                        <a:pt x="684173" y="2643487"/>
                      </a:moveTo>
                      <a:cubicBezTo>
                        <a:pt x="900684" y="2790714"/>
                        <a:pt x="1143175" y="2911960"/>
                        <a:pt x="1411648" y="2937941"/>
                      </a:cubicBezTo>
                      <a:cubicBezTo>
                        <a:pt x="1680121" y="2963922"/>
                        <a:pt x="1948594" y="2877318"/>
                        <a:pt x="2182426" y="2747412"/>
                      </a:cubicBezTo>
                      <a:cubicBezTo>
                        <a:pt x="2779994" y="2409656"/>
                        <a:pt x="3230336" y="1838068"/>
                        <a:pt x="3680678" y="1327103"/>
                      </a:cubicBezTo>
                      <a:cubicBezTo>
                        <a:pt x="3931830" y="1049970"/>
                        <a:pt x="4182982" y="772836"/>
                        <a:pt x="4468776" y="530345"/>
                      </a:cubicBezTo>
                      <a:cubicBezTo>
                        <a:pt x="4711268" y="322495"/>
                        <a:pt x="4988401" y="131965"/>
                        <a:pt x="5308837" y="54022"/>
                      </a:cubicBezTo>
                      <a:cubicBezTo>
                        <a:pt x="5871764" y="-75885"/>
                        <a:pt x="6382728" y="287853"/>
                        <a:pt x="6781108" y="668911"/>
                      </a:cubicBezTo>
                      <a:lnTo>
                        <a:pt x="6781108" y="616949"/>
                      </a:lnTo>
                      <a:cubicBezTo>
                        <a:pt x="6486654" y="339815"/>
                        <a:pt x="6148897" y="97324"/>
                        <a:pt x="5750518" y="19380"/>
                      </a:cubicBezTo>
                      <a:cubicBezTo>
                        <a:pt x="5161610" y="-93206"/>
                        <a:pt x="4641984" y="305174"/>
                        <a:pt x="4243605" y="686232"/>
                      </a:cubicBezTo>
                      <a:cubicBezTo>
                        <a:pt x="3697999" y="1205857"/>
                        <a:pt x="3256317" y="1820747"/>
                        <a:pt x="2702051" y="2323052"/>
                      </a:cubicBezTo>
                      <a:cubicBezTo>
                        <a:pt x="2468219" y="2539562"/>
                        <a:pt x="2199746" y="2738752"/>
                        <a:pt x="1896632" y="2842676"/>
                      </a:cubicBezTo>
                      <a:cubicBezTo>
                        <a:pt x="1584857" y="2946602"/>
                        <a:pt x="1273082" y="2911960"/>
                        <a:pt x="978627" y="2773393"/>
                      </a:cubicBezTo>
                      <a:cubicBezTo>
                        <a:pt x="623550" y="2600185"/>
                        <a:pt x="320436" y="2314391"/>
                        <a:pt x="51963" y="2037258"/>
                      </a:cubicBezTo>
                      <a:cubicBezTo>
                        <a:pt x="34642" y="2019937"/>
                        <a:pt x="25981" y="2002616"/>
                        <a:pt x="8660" y="1993955"/>
                      </a:cubicBezTo>
                      <a:lnTo>
                        <a:pt x="0" y="2054578"/>
                      </a:lnTo>
                      <a:cubicBezTo>
                        <a:pt x="207850" y="2271089"/>
                        <a:pt x="433021" y="2478939"/>
                        <a:pt x="684173" y="2643487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83" name="Graphic 1">
                <a:extLst>
                  <a:ext uri="{FF2B5EF4-FFF2-40B4-BE49-F238E27FC236}">
                    <a16:creationId xmlns="" xmlns:a16="http://schemas.microsoft.com/office/drawing/2014/main" id="{F7DA8B9C-B413-4140-976B-12AA2FC3140B}"/>
                  </a:ext>
                </a:extLst>
              </p:cNvPr>
              <p:cNvGrpSpPr/>
              <p:nvPr/>
            </p:nvGrpSpPr>
            <p:grpSpPr>
              <a:xfrm>
                <a:off x="-659126" y="2251869"/>
                <a:ext cx="6763786" cy="2932974"/>
                <a:chOff x="-659126" y="2251869"/>
                <a:chExt cx="6763786" cy="2932974"/>
              </a:xfrm>
              <a:grpFill/>
            </p:grpSpPr>
            <p:sp>
              <p:nvSpPr>
                <p:cNvPr id="932" name="Freeform: Shape 440">
                  <a:extLst>
                    <a:ext uri="{FF2B5EF4-FFF2-40B4-BE49-F238E27FC236}">
                      <a16:creationId xmlns="" xmlns:a16="http://schemas.microsoft.com/office/drawing/2014/main" id="{B2071E10-4525-4997-A54C-0CF6A8E30E69}"/>
                    </a:ext>
                  </a:extLst>
                </p:cNvPr>
                <p:cNvSpPr/>
                <p:nvPr/>
              </p:nvSpPr>
              <p:spPr>
                <a:xfrm>
                  <a:off x="-659126" y="3146124"/>
                  <a:ext cx="86604" cy="51962"/>
                </a:xfrm>
                <a:custGeom>
                  <a:avLst/>
                  <a:gdLst>
                    <a:gd name="connsiteX0" fmla="*/ 0 w 86604"/>
                    <a:gd name="connsiteY0" fmla="*/ 0 h 51962"/>
                    <a:gd name="connsiteX1" fmla="*/ 0 w 86604"/>
                    <a:gd name="connsiteY1" fmla="*/ 51963 h 51962"/>
                    <a:gd name="connsiteX2" fmla="*/ 0 w 86604"/>
                    <a:gd name="connsiteY2" fmla="*/ 51963 h 51962"/>
                    <a:gd name="connsiteX3" fmla="*/ 0 w 86604"/>
                    <a:gd name="connsiteY3" fmla="*/ 0 h 519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6604" h="51962">
                      <a:moveTo>
                        <a:pt x="0" y="0"/>
                      </a:moveTo>
                      <a:lnTo>
                        <a:pt x="0" y="51963"/>
                      </a:lnTo>
                      <a:lnTo>
                        <a:pt x="0" y="519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33" name="Freeform: Shape 441">
                  <a:extLst>
                    <a:ext uri="{FF2B5EF4-FFF2-40B4-BE49-F238E27FC236}">
                      <a16:creationId xmlns="" xmlns:a16="http://schemas.microsoft.com/office/drawing/2014/main" id="{7104BC11-4736-47E9-A983-FB402A2D354D}"/>
                    </a:ext>
                  </a:extLst>
                </p:cNvPr>
                <p:cNvSpPr/>
                <p:nvPr/>
              </p:nvSpPr>
              <p:spPr>
                <a:xfrm>
                  <a:off x="-659126" y="2251869"/>
                  <a:ext cx="6763786" cy="2932974"/>
                </a:xfrm>
                <a:custGeom>
                  <a:avLst/>
                  <a:gdLst>
                    <a:gd name="connsiteX0" fmla="*/ 536946 w 6763786"/>
                    <a:gd name="connsiteY0" fmla="*/ 443914 h 2932974"/>
                    <a:gd name="connsiteX1" fmla="*/ 1377007 w 6763786"/>
                    <a:gd name="connsiteY1" fmla="*/ 36874 h 2932974"/>
                    <a:gd name="connsiteX2" fmla="*/ 2286351 w 6763786"/>
                    <a:gd name="connsiteY2" fmla="*/ 296687 h 2932974"/>
                    <a:gd name="connsiteX3" fmla="*/ 3862547 w 6763786"/>
                    <a:gd name="connsiteY3" fmla="*/ 1872883 h 2932974"/>
                    <a:gd name="connsiteX4" fmla="*/ 5317497 w 6763786"/>
                    <a:gd name="connsiteY4" fmla="*/ 2912133 h 2932974"/>
                    <a:gd name="connsiteX5" fmla="*/ 6763787 w 6763786"/>
                    <a:gd name="connsiteY5" fmla="*/ 2305904 h 2932974"/>
                    <a:gd name="connsiteX6" fmla="*/ 6763787 w 6763786"/>
                    <a:gd name="connsiteY6" fmla="*/ 2253941 h 2932974"/>
                    <a:gd name="connsiteX7" fmla="*/ 6607900 w 6763786"/>
                    <a:gd name="connsiteY7" fmla="*/ 2392508 h 2932974"/>
                    <a:gd name="connsiteX8" fmla="*/ 5767839 w 6763786"/>
                    <a:gd name="connsiteY8" fmla="*/ 2868831 h 2932974"/>
                    <a:gd name="connsiteX9" fmla="*/ 4070397 w 6763786"/>
                    <a:gd name="connsiteY9" fmla="*/ 2028770 h 2932974"/>
                    <a:gd name="connsiteX10" fmla="*/ 2554824 w 6763786"/>
                    <a:gd name="connsiteY10" fmla="*/ 443914 h 2932974"/>
                    <a:gd name="connsiteX11" fmla="*/ 1065232 w 6763786"/>
                    <a:gd name="connsiteY11" fmla="*/ 88837 h 2932974"/>
                    <a:gd name="connsiteX12" fmla="*/ 216510 w 6763786"/>
                    <a:gd name="connsiteY12" fmla="*/ 677745 h 2932974"/>
                    <a:gd name="connsiteX13" fmla="*/ 0 w 6763786"/>
                    <a:gd name="connsiteY13" fmla="*/ 894256 h 2932974"/>
                    <a:gd name="connsiteX14" fmla="*/ 0 w 6763786"/>
                    <a:gd name="connsiteY14" fmla="*/ 946218 h 2932974"/>
                    <a:gd name="connsiteX15" fmla="*/ 536946 w 6763786"/>
                    <a:gd name="connsiteY15" fmla="*/ 443914 h 29329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6763786" h="2932974">
                      <a:moveTo>
                        <a:pt x="536946" y="443914"/>
                      </a:moveTo>
                      <a:cubicBezTo>
                        <a:pt x="779438" y="253385"/>
                        <a:pt x="1065232" y="80176"/>
                        <a:pt x="1377007" y="36874"/>
                      </a:cubicBezTo>
                      <a:cubicBezTo>
                        <a:pt x="1706103" y="-6428"/>
                        <a:pt x="2017878" y="123478"/>
                        <a:pt x="2286351" y="296687"/>
                      </a:cubicBezTo>
                      <a:cubicBezTo>
                        <a:pt x="2909901" y="712387"/>
                        <a:pt x="3368903" y="1335937"/>
                        <a:pt x="3862547" y="1872883"/>
                      </a:cubicBezTo>
                      <a:cubicBezTo>
                        <a:pt x="4252266" y="2297244"/>
                        <a:pt x="4728589" y="2799548"/>
                        <a:pt x="5317497" y="2912133"/>
                      </a:cubicBezTo>
                      <a:cubicBezTo>
                        <a:pt x="5871764" y="3024719"/>
                        <a:pt x="6374068" y="2660981"/>
                        <a:pt x="6763787" y="2305904"/>
                      </a:cubicBezTo>
                      <a:lnTo>
                        <a:pt x="6763787" y="2253941"/>
                      </a:lnTo>
                      <a:cubicBezTo>
                        <a:pt x="6711825" y="2305904"/>
                        <a:pt x="6659862" y="2349206"/>
                        <a:pt x="6607900" y="2392508"/>
                      </a:cubicBezTo>
                      <a:cubicBezTo>
                        <a:pt x="6365408" y="2600358"/>
                        <a:pt x="6088275" y="2790887"/>
                        <a:pt x="5767839" y="2868831"/>
                      </a:cubicBezTo>
                      <a:cubicBezTo>
                        <a:pt x="5100987" y="3033379"/>
                        <a:pt x="4503418" y="2470452"/>
                        <a:pt x="4070397" y="2028770"/>
                      </a:cubicBezTo>
                      <a:cubicBezTo>
                        <a:pt x="3559432" y="1509145"/>
                        <a:pt x="3126411" y="902916"/>
                        <a:pt x="2554824" y="443914"/>
                      </a:cubicBezTo>
                      <a:cubicBezTo>
                        <a:pt x="2121803" y="97497"/>
                        <a:pt x="1610838" y="-136334"/>
                        <a:pt x="1065232" y="88837"/>
                      </a:cubicBezTo>
                      <a:cubicBezTo>
                        <a:pt x="736136" y="218743"/>
                        <a:pt x="467663" y="443914"/>
                        <a:pt x="216510" y="677745"/>
                      </a:cubicBezTo>
                      <a:cubicBezTo>
                        <a:pt x="138567" y="747029"/>
                        <a:pt x="69283" y="824972"/>
                        <a:pt x="0" y="894256"/>
                      </a:cubicBezTo>
                      <a:lnTo>
                        <a:pt x="0" y="946218"/>
                      </a:lnTo>
                      <a:cubicBezTo>
                        <a:pt x="173208" y="773010"/>
                        <a:pt x="346417" y="599801"/>
                        <a:pt x="536946" y="44391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84" name="Graphic 1">
                <a:extLst>
                  <a:ext uri="{FF2B5EF4-FFF2-40B4-BE49-F238E27FC236}">
                    <a16:creationId xmlns="" xmlns:a16="http://schemas.microsoft.com/office/drawing/2014/main" id="{31D9AF07-94DB-4807-8758-24E796E85D2B}"/>
                  </a:ext>
                </a:extLst>
              </p:cNvPr>
              <p:cNvGrpSpPr/>
              <p:nvPr/>
            </p:nvGrpSpPr>
            <p:grpSpPr>
              <a:xfrm>
                <a:off x="-607163" y="2839471"/>
                <a:ext cx="259812" cy="1756483"/>
                <a:chOff x="-607163" y="2839471"/>
                <a:chExt cx="259812" cy="1756483"/>
              </a:xfrm>
              <a:grpFill/>
            </p:grpSpPr>
            <p:sp>
              <p:nvSpPr>
                <p:cNvPr id="929" name="Freeform: Shape 437">
                  <a:extLst>
                    <a:ext uri="{FF2B5EF4-FFF2-40B4-BE49-F238E27FC236}">
                      <a16:creationId xmlns="" xmlns:a16="http://schemas.microsoft.com/office/drawing/2014/main" id="{8110267A-0C15-4768-B5C0-A028F1D55C85}"/>
                    </a:ext>
                  </a:extLst>
                </p:cNvPr>
                <p:cNvSpPr/>
                <p:nvPr/>
              </p:nvSpPr>
              <p:spPr>
                <a:xfrm>
                  <a:off x="-494578" y="2936109"/>
                  <a:ext cx="34641" cy="1554545"/>
                </a:xfrm>
                <a:custGeom>
                  <a:avLst/>
                  <a:gdLst>
                    <a:gd name="connsiteX0" fmla="*/ 0 w 34641"/>
                    <a:gd name="connsiteY0" fmla="*/ 19486 h 1554545"/>
                    <a:gd name="connsiteX1" fmla="*/ 0 w 34641"/>
                    <a:gd name="connsiteY1" fmla="*/ 1535059 h 1554545"/>
                    <a:gd name="connsiteX2" fmla="*/ 34642 w 34641"/>
                    <a:gd name="connsiteY2" fmla="*/ 1535059 h 1554545"/>
                    <a:gd name="connsiteX3" fmla="*/ 34642 w 34641"/>
                    <a:gd name="connsiteY3" fmla="*/ 19486 h 1554545"/>
                    <a:gd name="connsiteX4" fmla="*/ 0 w 34641"/>
                    <a:gd name="connsiteY4" fmla="*/ 19486 h 15545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1554545">
                      <a:moveTo>
                        <a:pt x="0" y="19486"/>
                      </a:moveTo>
                      <a:cubicBezTo>
                        <a:pt x="0" y="521790"/>
                        <a:pt x="0" y="1032755"/>
                        <a:pt x="0" y="1535059"/>
                      </a:cubicBezTo>
                      <a:cubicBezTo>
                        <a:pt x="0" y="1561041"/>
                        <a:pt x="34642" y="1561041"/>
                        <a:pt x="34642" y="1535059"/>
                      </a:cubicBezTo>
                      <a:cubicBezTo>
                        <a:pt x="34642" y="1032755"/>
                        <a:pt x="34642" y="521790"/>
                        <a:pt x="34642" y="19486"/>
                      </a:cubicBezTo>
                      <a:cubicBezTo>
                        <a:pt x="34642" y="-6495"/>
                        <a:pt x="0" y="-6495"/>
                        <a:pt x="0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30" name="Freeform: Shape 438">
                  <a:extLst>
                    <a:ext uri="{FF2B5EF4-FFF2-40B4-BE49-F238E27FC236}">
                      <a16:creationId xmlns="" xmlns:a16="http://schemas.microsoft.com/office/drawing/2014/main" id="{9220931B-3F57-408C-A013-079CDC0F0520}"/>
                    </a:ext>
                  </a:extLst>
                </p:cNvPr>
                <p:cNvSpPr/>
                <p:nvPr/>
              </p:nvSpPr>
              <p:spPr>
                <a:xfrm>
                  <a:off x="-607163" y="4306553"/>
                  <a:ext cx="259812" cy="289400"/>
                </a:xfrm>
                <a:custGeom>
                  <a:avLst/>
                  <a:gdLst>
                    <a:gd name="connsiteX0" fmla="*/ 129906 w 259812"/>
                    <a:gd name="connsiteY0" fmla="*/ 78011 h 289400"/>
                    <a:gd name="connsiteX1" fmla="*/ 0 w 259812"/>
                    <a:gd name="connsiteY1" fmla="*/ 8728 h 289400"/>
                    <a:gd name="connsiteX2" fmla="*/ 129906 w 259812"/>
                    <a:gd name="connsiteY2" fmla="*/ 207917 h 289400"/>
                    <a:gd name="connsiteX3" fmla="*/ 259813 w 259812"/>
                    <a:gd name="connsiteY3" fmla="*/ 268540 h 289400"/>
                    <a:gd name="connsiteX4" fmla="*/ 129906 w 259812"/>
                    <a:gd name="connsiteY4" fmla="*/ 78011 h 2894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9400">
                      <a:moveTo>
                        <a:pt x="129906" y="78011"/>
                      </a:moveTo>
                      <a:cubicBezTo>
                        <a:pt x="60623" y="17388"/>
                        <a:pt x="0" y="-17254"/>
                        <a:pt x="0" y="8728"/>
                      </a:cubicBezTo>
                      <a:cubicBezTo>
                        <a:pt x="0" y="34709"/>
                        <a:pt x="60623" y="129974"/>
                        <a:pt x="129906" y="207917"/>
                      </a:cubicBezTo>
                      <a:cubicBezTo>
                        <a:pt x="199190" y="285861"/>
                        <a:pt x="259813" y="311843"/>
                        <a:pt x="259813" y="268540"/>
                      </a:cubicBezTo>
                      <a:cubicBezTo>
                        <a:pt x="259813" y="225238"/>
                        <a:pt x="199190" y="138634"/>
                        <a:pt x="129906" y="7801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31" name="Freeform: Shape 439">
                  <a:extLst>
                    <a:ext uri="{FF2B5EF4-FFF2-40B4-BE49-F238E27FC236}">
                      <a16:creationId xmlns="" xmlns:a16="http://schemas.microsoft.com/office/drawing/2014/main" id="{9A28FD76-0EC6-4379-B3A0-25B228412E5A}"/>
                    </a:ext>
                  </a:extLst>
                </p:cNvPr>
                <p:cNvSpPr/>
                <p:nvPr/>
              </p:nvSpPr>
              <p:spPr>
                <a:xfrm>
                  <a:off x="-607163" y="2839471"/>
                  <a:ext cx="259812" cy="290555"/>
                </a:xfrm>
                <a:custGeom>
                  <a:avLst/>
                  <a:gdLst>
                    <a:gd name="connsiteX0" fmla="*/ 129906 w 259812"/>
                    <a:gd name="connsiteY0" fmla="*/ 81483 h 290555"/>
                    <a:gd name="connsiteX1" fmla="*/ 0 w 259812"/>
                    <a:gd name="connsiteY1" fmla="*/ 280673 h 290555"/>
                    <a:gd name="connsiteX2" fmla="*/ 129906 w 259812"/>
                    <a:gd name="connsiteY2" fmla="*/ 211389 h 290555"/>
                    <a:gd name="connsiteX3" fmla="*/ 259813 w 259812"/>
                    <a:gd name="connsiteY3" fmla="*/ 20860 h 290555"/>
                    <a:gd name="connsiteX4" fmla="*/ 129906 w 259812"/>
                    <a:gd name="connsiteY4" fmla="*/ 81483 h 290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90555">
                      <a:moveTo>
                        <a:pt x="129906" y="81483"/>
                      </a:moveTo>
                      <a:cubicBezTo>
                        <a:pt x="51963" y="159427"/>
                        <a:pt x="0" y="246031"/>
                        <a:pt x="0" y="280673"/>
                      </a:cubicBezTo>
                      <a:cubicBezTo>
                        <a:pt x="0" y="306654"/>
                        <a:pt x="60623" y="280673"/>
                        <a:pt x="129906" y="211389"/>
                      </a:cubicBezTo>
                      <a:cubicBezTo>
                        <a:pt x="199190" y="150766"/>
                        <a:pt x="259813" y="64162"/>
                        <a:pt x="259813" y="20860"/>
                      </a:cubicBezTo>
                      <a:cubicBezTo>
                        <a:pt x="259813" y="-22442"/>
                        <a:pt x="199190" y="3539"/>
                        <a:pt x="129906" y="8148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85" name="Graphic 1">
                <a:extLst>
                  <a:ext uri="{FF2B5EF4-FFF2-40B4-BE49-F238E27FC236}">
                    <a16:creationId xmlns="" xmlns:a16="http://schemas.microsoft.com/office/drawing/2014/main" id="{FCD217F5-B627-4AF8-9CC6-FE4AAECF07E1}"/>
                  </a:ext>
                </a:extLst>
              </p:cNvPr>
              <p:cNvGrpSpPr/>
              <p:nvPr/>
            </p:nvGrpSpPr>
            <p:grpSpPr>
              <a:xfrm>
                <a:off x="-9594" y="2362455"/>
                <a:ext cx="259812" cy="2708162"/>
                <a:chOff x="-9594" y="2362455"/>
                <a:chExt cx="259812" cy="2708162"/>
              </a:xfrm>
              <a:grpFill/>
            </p:grpSpPr>
            <p:sp>
              <p:nvSpPr>
                <p:cNvPr id="926" name="Freeform: Shape 434">
                  <a:extLst>
                    <a:ext uri="{FF2B5EF4-FFF2-40B4-BE49-F238E27FC236}">
                      <a16:creationId xmlns="" xmlns:a16="http://schemas.microsoft.com/office/drawing/2014/main" id="{AFB9A4DD-20E8-4574-B59A-54281C26FAAD}"/>
                    </a:ext>
                  </a:extLst>
                </p:cNvPr>
                <p:cNvSpPr/>
                <p:nvPr/>
              </p:nvSpPr>
              <p:spPr>
                <a:xfrm>
                  <a:off x="94330" y="2425145"/>
                  <a:ext cx="35786" cy="2559153"/>
                </a:xfrm>
                <a:custGeom>
                  <a:avLst/>
                  <a:gdLst>
                    <a:gd name="connsiteX0" fmla="*/ 0 w 35786"/>
                    <a:gd name="connsiteY0" fmla="*/ 19486 h 2559153"/>
                    <a:gd name="connsiteX1" fmla="*/ 0 w 35786"/>
                    <a:gd name="connsiteY1" fmla="*/ 2539668 h 2559153"/>
                    <a:gd name="connsiteX2" fmla="*/ 34642 w 35786"/>
                    <a:gd name="connsiteY2" fmla="*/ 2539668 h 2559153"/>
                    <a:gd name="connsiteX3" fmla="*/ 34642 w 35786"/>
                    <a:gd name="connsiteY3" fmla="*/ 19486 h 2559153"/>
                    <a:gd name="connsiteX4" fmla="*/ 0 w 35786"/>
                    <a:gd name="connsiteY4" fmla="*/ 19486 h 2559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2559153">
                      <a:moveTo>
                        <a:pt x="0" y="19486"/>
                      </a:moveTo>
                      <a:cubicBezTo>
                        <a:pt x="0" y="859547"/>
                        <a:pt x="0" y="1699607"/>
                        <a:pt x="0" y="2539668"/>
                      </a:cubicBezTo>
                      <a:cubicBezTo>
                        <a:pt x="0" y="2565649"/>
                        <a:pt x="34642" y="2565649"/>
                        <a:pt x="34642" y="2539668"/>
                      </a:cubicBezTo>
                      <a:cubicBezTo>
                        <a:pt x="34642" y="1699607"/>
                        <a:pt x="34642" y="859547"/>
                        <a:pt x="34642" y="19486"/>
                      </a:cubicBezTo>
                      <a:cubicBezTo>
                        <a:pt x="43302" y="-6495"/>
                        <a:pt x="0" y="-6495"/>
                        <a:pt x="0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27" name="Freeform: Shape 435">
                  <a:extLst>
                    <a:ext uri="{FF2B5EF4-FFF2-40B4-BE49-F238E27FC236}">
                      <a16:creationId xmlns="" xmlns:a16="http://schemas.microsoft.com/office/drawing/2014/main" id="{BCCCA664-BADC-48AB-B6A2-683077636870}"/>
                    </a:ext>
                  </a:extLst>
                </p:cNvPr>
                <p:cNvSpPr/>
                <p:nvPr/>
              </p:nvSpPr>
              <p:spPr>
                <a:xfrm>
                  <a:off x="-9594" y="4799182"/>
                  <a:ext cx="259812" cy="271435"/>
                </a:xfrm>
                <a:custGeom>
                  <a:avLst/>
                  <a:gdLst>
                    <a:gd name="connsiteX0" fmla="*/ 129906 w 259812"/>
                    <a:gd name="connsiteY0" fmla="*/ 27064 h 271435"/>
                    <a:gd name="connsiteX1" fmla="*/ 0 w 259812"/>
                    <a:gd name="connsiteY1" fmla="*/ 53045 h 271435"/>
                    <a:gd name="connsiteX2" fmla="*/ 129906 w 259812"/>
                    <a:gd name="connsiteY2" fmla="*/ 243574 h 271435"/>
                    <a:gd name="connsiteX3" fmla="*/ 259813 w 259812"/>
                    <a:gd name="connsiteY3" fmla="*/ 208933 h 271435"/>
                    <a:gd name="connsiteX4" fmla="*/ 129906 w 259812"/>
                    <a:gd name="connsiteY4" fmla="*/ 27064 h 2714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1435">
                      <a:moveTo>
                        <a:pt x="129906" y="27064"/>
                      </a:moveTo>
                      <a:cubicBezTo>
                        <a:pt x="60623" y="-16238"/>
                        <a:pt x="0" y="-7578"/>
                        <a:pt x="0" y="53045"/>
                      </a:cubicBezTo>
                      <a:cubicBezTo>
                        <a:pt x="0" y="105008"/>
                        <a:pt x="51963" y="191612"/>
                        <a:pt x="129906" y="243574"/>
                      </a:cubicBezTo>
                      <a:cubicBezTo>
                        <a:pt x="199190" y="295537"/>
                        <a:pt x="259813" y="269556"/>
                        <a:pt x="259813" y="208933"/>
                      </a:cubicBezTo>
                      <a:cubicBezTo>
                        <a:pt x="251152" y="148310"/>
                        <a:pt x="199190" y="70366"/>
                        <a:pt x="129906" y="2706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28" name="Freeform: Shape 436">
                  <a:extLst>
                    <a:ext uri="{FF2B5EF4-FFF2-40B4-BE49-F238E27FC236}">
                      <a16:creationId xmlns="" xmlns:a16="http://schemas.microsoft.com/office/drawing/2014/main" id="{10C12B43-BF0F-4570-8381-9F5C4AF19B75}"/>
                    </a:ext>
                  </a:extLst>
                </p:cNvPr>
                <p:cNvSpPr/>
                <p:nvPr/>
              </p:nvSpPr>
              <p:spPr>
                <a:xfrm>
                  <a:off x="-9594" y="2362455"/>
                  <a:ext cx="259812" cy="273787"/>
                </a:xfrm>
                <a:custGeom>
                  <a:avLst/>
                  <a:gdLst>
                    <a:gd name="connsiteX0" fmla="*/ 129906 w 259812"/>
                    <a:gd name="connsiteY0" fmla="*/ 30213 h 273787"/>
                    <a:gd name="connsiteX1" fmla="*/ 0 w 259812"/>
                    <a:gd name="connsiteY1" fmla="*/ 220743 h 273787"/>
                    <a:gd name="connsiteX2" fmla="*/ 129906 w 259812"/>
                    <a:gd name="connsiteY2" fmla="*/ 246724 h 273787"/>
                    <a:gd name="connsiteX3" fmla="*/ 259813 w 259812"/>
                    <a:gd name="connsiteY3" fmla="*/ 64855 h 273787"/>
                    <a:gd name="connsiteX4" fmla="*/ 129906 w 259812"/>
                    <a:gd name="connsiteY4" fmla="*/ 30213 h 2737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3787">
                      <a:moveTo>
                        <a:pt x="129906" y="30213"/>
                      </a:moveTo>
                      <a:cubicBezTo>
                        <a:pt x="51963" y="82176"/>
                        <a:pt x="0" y="168780"/>
                        <a:pt x="0" y="220743"/>
                      </a:cubicBezTo>
                      <a:cubicBezTo>
                        <a:pt x="0" y="281365"/>
                        <a:pt x="51963" y="290026"/>
                        <a:pt x="129906" y="246724"/>
                      </a:cubicBezTo>
                      <a:cubicBezTo>
                        <a:pt x="199190" y="203422"/>
                        <a:pt x="259813" y="125478"/>
                        <a:pt x="259813" y="64855"/>
                      </a:cubicBezTo>
                      <a:cubicBezTo>
                        <a:pt x="251152" y="-4428"/>
                        <a:pt x="199190" y="-21749"/>
                        <a:pt x="129906" y="3021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86" name="Graphic 1">
                <a:extLst>
                  <a:ext uri="{FF2B5EF4-FFF2-40B4-BE49-F238E27FC236}">
                    <a16:creationId xmlns="" xmlns:a16="http://schemas.microsoft.com/office/drawing/2014/main" id="{C905D18F-686E-4F57-8B07-BB6C1939F2E4}"/>
                  </a:ext>
                </a:extLst>
              </p:cNvPr>
              <p:cNvGrpSpPr/>
              <p:nvPr/>
            </p:nvGrpSpPr>
            <p:grpSpPr>
              <a:xfrm>
                <a:off x="579313" y="2140689"/>
                <a:ext cx="259812" cy="3154047"/>
                <a:chOff x="579313" y="2140689"/>
                <a:chExt cx="259812" cy="3154047"/>
              </a:xfrm>
              <a:grpFill/>
            </p:grpSpPr>
            <p:sp>
              <p:nvSpPr>
                <p:cNvPr id="923" name="Freeform: Shape 431">
                  <a:extLst>
                    <a:ext uri="{FF2B5EF4-FFF2-40B4-BE49-F238E27FC236}">
                      <a16:creationId xmlns="" xmlns:a16="http://schemas.microsoft.com/office/drawing/2014/main" id="{9301EE53-FF04-4BF4-B0CD-6628CC5797DB}"/>
                    </a:ext>
                  </a:extLst>
                </p:cNvPr>
                <p:cNvSpPr/>
                <p:nvPr/>
              </p:nvSpPr>
              <p:spPr>
                <a:xfrm>
                  <a:off x="691899" y="2189148"/>
                  <a:ext cx="34641" cy="3028981"/>
                </a:xfrm>
                <a:custGeom>
                  <a:avLst/>
                  <a:gdLst>
                    <a:gd name="connsiteX0" fmla="*/ 0 w 34641"/>
                    <a:gd name="connsiteY0" fmla="*/ 12991 h 3028981"/>
                    <a:gd name="connsiteX1" fmla="*/ 0 w 34641"/>
                    <a:gd name="connsiteY1" fmla="*/ 3009496 h 3028981"/>
                    <a:gd name="connsiteX2" fmla="*/ 34642 w 34641"/>
                    <a:gd name="connsiteY2" fmla="*/ 3009496 h 3028981"/>
                    <a:gd name="connsiteX3" fmla="*/ 34642 w 34641"/>
                    <a:gd name="connsiteY3" fmla="*/ 12991 h 3028981"/>
                    <a:gd name="connsiteX4" fmla="*/ 0 w 34641"/>
                    <a:gd name="connsiteY4" fmla="*/ 12991 h 30289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3028981">
                      <a:moveTo>
                        <a:pt x="0" y="12991"/>
                      </a:moveTo>
                      <a:cubicBezTo>
                        <a:pt x="0" y="1008939"/>
                        <a:pt x="0" y="2004887"/>
                        <a:pt x="0" y="3009496"/>
                      </a:cubicBezTo>
                      <a:cubicBezTo>
                        <a:pt x="0" y="3035477"/>
                        <a:pt x="34642" y="3035477"/>
                        <a:pt x="34642" y="3009496"/>
                      </a:cubicBezTo>
                      <a:cubicBezTo>
                        <a:pt x="34642" y="2013547"/>
                        <a:pt x="34642" y="1008939"/>
                        <a:pt x="34642" y="12991"/>
                      </a:cubicBezTo>
                      <a:cubicBezTo>
                        <a:pt x="34642" y="-4330"/>
                        <a:pt x="0" y="-4330"/>
                        <a:pt x="0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24" name="Freeform: Shape 432">
                  <a:extLst>
                    <a:ext uri="{FF2B5EF4-FFF2-40B4-BE49-F238E27FC236}">
                      <a16:creationId xmlns="" xmlns:a16="http://schemas.microsoft.com/office/drawing/2014/main" id="{BFA4EE9A-BAC8-4428-92FA-5ABA4FFED9F2}"/>
                    </a:ext>
                  </a:extLst>
                </p:cNvPr>
                <p:cNvSpPr/>
                <p:nvPr/>
              </p:nvSpPr>
              <p:spPr>
                <a:xfrm>
                  <a:off x="579313" y="5032998"/>
                  <a:ext cx="259812" cy="261737"/>
                </a:xfrm>
                <a:custGeom>
                  <a:avLst/>
                  <a:gdLst>
                    <a:gd name="connsiteX0" fmla="*/ 129906 w 259812"/>
                    <a:gd name="connsiteY0" fmla="*/ 1098 h 261737"/>
                    <a:gd name="connsiteX1" fmla="*/ 0 w 259812"/>
                    <a:gd name="connsiteY1" fmla="*/ 105023 h 261737"/>
                    <a:gd name="connsiteX2" fmla="*/ 129906 w 259812"/>
                    <a:gd name="connsiteY2" fmla="*/ 260911 h 261737"/>
                    <a:gd name="connsiteX3" fmla="*/ 259812 w 259812"/>
                    <a:gd name="connsiteY3" fmla="*/ 139665 h 261737"/>
                    <a:gd name="connsiteX4" fmla="*/ 129906 w 259812"/>
                    <a:gd name="connsiteY4" fmla="*/ 1098 h 2617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737">
                      <a:moveTo>
                        <a:pt x="129906" y="1098"/>
                      </a:moveTo>
                      <a:cubicBezTo>
                        <a:pt x="60623" y="-7562"/>
                        <a:pt x="0" y="35740"/>
                        <a:pt x="0" y="105023"/>
                      </a:cubicBezTo>
                      <a:cubicBezTo>
                        <a:pt x="0" y="174306"/>
                        <a:pt x="60623" y="243590"/>
                        <a:pt x="129906" y="260911"/>
                      </a:cubicBezTo>
                      <a:cubicBezTo>
                        <a:pt x="199190" y="269571"/>
                        <a:pt x="259812" y="208948"/>
                        <a:pt x="259812" y="139665"/>
                      </a:cubicBezTo>
                      <a:cubicBezTo>
                        <a:pt x="259812" y="70381"/>
                        <a:pt x="199190" y="9758"/>
                        <a:pt x="129906" y="10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25" name="Freeform: Shape 433">
                  <a:extLst>
                    <a:ext uri="{FF2B5EF4-FFF2-40B4-BE49-F238E27FC236}">
                      <a16:creationId xmlns="" xmlns:a16="http://schemas.microsoft.com/office/drawing/2014/main" id="{8409B368-24B7-4289-A470-667199CD3338}"/>
                    </a:ext>
                  </a:extLst>
                </p:cNvPr>
                <p:cNvSpPr/>
                <p:nvPr/>
              </p:nvSpPr>
              <p:spPr>
                <a:xfrm>
                  <a:off x="579313" y="2140689"/>
                  <a:ext cx="259812" cy="261737"/>
                </a:xfrm>
                <a:custGeom>
                  <a:avLst/>
                  <a:gdLst>
                    <a:gd name="connsiteX0" fmla="*/ 129906 w 259812"/>
                    <a:gd name="connsiteY0" fmla="*/ 827 h 261737"/>
                    <a:gd name="connsiteX1" fmla="*/ 0 w 259812"/>
                    <a:gd name="connsiteY1" fmla="*/ 156715 h 261737"/>
                    <a:gd name="connsiteX2" fmla="*/ 129906 w 259812"/>
                    <a:gd name="connsiteY2" fmla="*/ 260640 h 261737"/>
                    <a:gd name="connsiteX3" fmla="*/ 259812 w 259812"/>
                    <a:gd name="connsiteY3" fmla="*/ 122073 h 261737"/>
                    <a:gd name="connsiteX4" fmla="*/ 129906 w 259812"/>
                    <a:gd name="connsiteY4" fmla="*/ 827 h 2617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737">
                      <a:moveTo>
                        <a:pt x="129906" y="827"/>
                      </a:moveTo>
                      <a:cubicBezTo>
                        <a:pt x="60623" y="9488"/>
                        <a:pt x="0" y="87432"/>
                        <a:pt x="0" y="156715"/>
                      </a:cubicBezTo>
                      <a:cubicBezTo>
                        <a:pt x="0" y="225998"/>
                        <a:pt x="60623" y="269300"/>
                        <a:pt x="129906" y="260640"/>
                      </a:cubicBezTo>
                      <a:cubicBezTo>
                        <a:pt x="199190" y="251980"/>
                        <a:pt x="259812" y="191357"/>
                        <a:pt x="259812" y="122073"/>
                      </a:cubicBezTo>
                      <a:cubicBezTo>
                        <a:pt x="259812" y="52790"/>
                        <a:pt x="199190" y="-7833"/>
                        <a:pt x="129906" y="827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87" name="Graphic 1">
                <a:extLst>
                  <a:ext uri="{FF2B5EF4-FFF2-40B4-BE49-F238E27FC236}">
                    <a16:creationId xmlns="" xmlns:a16="http://schemas.microsoft.com/office/drawing/2014/main" id="{BF46E705-CDFC-4211-A482-04CA33E4A43E}"/>
                  </a:ext>
                </a:extLst>
              </p:cNvPr>
              <p:cNvGrpSpPr/>
              <p:nvPr/>
            </p:nvGrpSpPr>
            <p:grpSpPr>
              <a:xfrm>
                <a:off x="1176882" y="2219494"/>
                <a:ext cx="259812" cy="2996436"/>
                <a:chOff x="1176882" y="2219494"/>
                <a:chExt cx="259812" cy="2996436"/>
              </a:xfrm>
              <a:grpFill/>
            </p:grpSpPr>
            <p:sp>
              <p:nvSpPr>
                <p:cNvPr id="920" name="Freeform: Shape 428">
                  <a:extLst>
                    <a:ext uri="{FF2B5EF4-FFF2-40B4-BE49-F238E27FC236}">
                      <a16:creationId xmlns="" xmlns:a16="http://schemas.microsoft.com/office/drawing/2014/main" id="{0FCAF1E2-5F2D-4DB5-B940-49C030B4F595}"/>
                    </a:ext>
                  </a:extLst>
                </p:cNvPr>
                <p:cNvSpPr/>
                <p:nvPr/>
              </p:nvSpPr>
              <p:spPr>
                <a:xfrm>
                  <a:off x="1289468" y="2269257"/>
                  <a:ext cx="34641" cy="2870928"/>
                </a:xfrm>
                <a:custGeom>
                  <a:avLst/>
                  <a:gdLst>
                    <a:gd name="connsiteX0" fmla="*/ 0 w 34641"/>
                    <a:gd name="connsiteY0" fmla="*/ 19486 h 2870928"/>
                    <a:gd name="connsiteX1" fmla="*/ 0 w 34641"/>
                    <a:gd name="connsiteY1" fmla="*/ 2851443 h 2870928"/>
                    <a:gd name="connsiteX2" fmla="*/ 34642 w 34641"/>
                    <a:gd name="connsiteY2" fmla="*/ 2851443 h 2870928"/>
                    <a:gd name="connsiteX3" fmla="*/ 34642 w 34641"/>
                    <a:gd name="connsiteY3" fmla="*/ 19486 h 2870928"/>
                    <a:gd name="connsiteX4" fmla="*/ 0 w 34641"/>
                    <a:gd name="connsiteY4" fmla="*/ 19486 h 28709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2870928">
                      <a:moveTo>
                        <a:pt x="0" y="19486"/>
                      </a:moveTo>
                      <a:cubicBezTo>
                        <a:pt x="0" y="963472"/>
                        <a:pt x="0" y="1907457"/>
                        <a:pt x="0" y="2851443"/>
                      </a:cubicBezTo>
                      <a:cubicBezTo>
                        <a:pt x="0" y="2877424"/>
                        <a:pt x="34642" y="2877424"/>
                        <a:pt x="34642" y="2851443"/>
                      </a:cubicBezTo>
                      <a:cubicBezTo>
                        <a:pt x="34642" y="1907457"/>
                        <a:pt x="34642" y="963472"/>
                        <a:pt x="34642" y="19486"/>
                      </a:cubicBezTo>
                      <a:cubicBezTo>
                        <a:pt x="34642" y="-6495"/>
                        <a:pt x="0" y="-6495"/>
                        <a:pt x="0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21" name="Freeform: Shape 429">
                  <a:extLst>
                    <a:ext uri="{FF2B5EF4-FFF2-40B4-BE49-F238E27FC236}">
                      <a16:creationId xmlns="" xmlns:a16="http://schemas.microsoft.com/office/drawing/2014/main" id="{4E826540-45F6-4B1B-93F6-461367377BCB}"/>
                    </a:ext>
                  </a:extLst>
                </p:cNvPr>
                <p:cNvSpPr/>
                <p:nvPr/>
              </p:nvSpPr>
              <p:spPr>
                <a:xfrm>
                  <a:off x="1176882" y="4954780"/>
                  <a:ext cx="259812" cy="261149"/>
                </a:xfrm>
                <a:custGeom>
                  <a:avLst/>
                  <a:gdLst>
                    <a:gd name="connsiteX0" fmla="*/ 129906 w 259812"/>
                    <a:gd name="connsiteY0" fmla="*/ 10032 h 261149"/>
                    <a:gd name="connsiteX1" fmla="*/ 0 w 259812"/>
                    <a:gd name="connsiteY1" fmla="*/ 174580 h 261149"/>
                    <a:gd name="connsiteX2" fmla="*/ 129906 w 259812"/>
                    <a:gd name="connsiteY2" fmla="*/ 252524 h 261149"/>
                    <a:gd name="connsiteX3" fmla="*/ 259813 w 259812"/>
                    <a:gd name="connsiteY3" fmla="*/ 70655 h 261149"/>
                    <a:gd name="connsiteX4" fmla="*/ 129906 w 259812"/>
                    <a:gd name="connsiteY4" fmla="*/ 10032 h 2611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149">
                      <a:moveTo>
                        <a:pt x="129906" y="10032"/>
                      </a:moveTo>
                      <a:cubicBezTo>
                        <a:pt x="60623" y="36013"/>
                        <a:pt x="0" y="105297"/>
                        <a:pt x="0" y="174580"/>
                      </a:cubicBezTo>
                      <a:cubicBezTo>
                        <a:pt x="0" y="243863"/>
                        <a:pt x="60623" y="278505"/>
                        <a:pt x="129906" y="252524"/>
                      </a:cubicBezTo>
                      <a:cubicBezTo>
                        <a:pt x="199190" y="217882"/>
                        <a:pt x="259813" y="139938"/>
                        <a:pt x="259813" y="70655"/>
                      </a:cubicBezTo>
                      <a:cubicBezTo>
                        <a:pt x="259813" y="10032"/>
                        <a:pt x="199190" y="-15949"/>
                        <a:pt x="129906" y="10032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22" name="Freeform: Shape 430">
                  <a:extLst>
                    <a:ext uri="{FF2B5EF4-FFF2-40B4-BE49-F238E27FC236}">
                      <a16:creationId xmlns="" xmlns:a16="http://schemas.microsoft.com/office/drawing/2014/main" id="{34A4EB53-06E1-422E-8D9F-EC18104EC4E2}"/>
                    </a:ext>
                  </a:extLst>
                </p:cNvPr>
                <p:cNvSpPr/>
                <p:nvPr/>
              </p:nvSpPr>
              <p:spPr>
                <a:xfrm>
                  <a:off x="1176882" y="2219494"/>
                  <a:ext cx="259812" cy="261149"/>
                </a:xfrm>
                <a:custGeom>
                  <a:avLst/>
                  <a:gdLst>
                    <a:gd name="connsiteX0" fmla="*/ 129906 w 259812"/>
                    <a:gd name="connsiteY0" fmla="*/ 8626 h 261149"/>
                    <a:gd name="connsiteX1" fmla="*/ 0 w 259812"/>
                    <a:gd name="connsiteY1" fmla="*/ 86570 h 261149"/>
                    <a:gd name="connsiteX2" fmla="*/ 129906 w 259812"/>
                    <a:gd name="connsiteY2" fmla="*/ 251118 h 261149"/>
                    <a:gd name="connsiteX3" fmla="*/ 259813 w 259812"/>
                    <a:gd name="connsiteY3" fmla="*/ 190495 h 261149"/>
                    <a:gd name="connsiteX4" fmla="*/ 129906 w 259812"/>
                    <a:gd name="connsiteY4" fmla="*/ 8626 h 2611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149">
                      <a:moveTo>
                        <a:pt x="129906" y="8626"/>
                      </a:moveTo>
                      <a:cubicBezTo>
                        <a:pt x="60623" y="-17355"/>
                        <a:pt x="0" y="17287"/>
                        <a:pt x="0" y="86570"/>
                      </a:cubicBezTo>
                      <a:cubicBezTo>
                        <a:pt x="0" y="155853"/>
                        <a:pt x="60623" y="225137"/>
                        <a:pt x="129906" y="251118"/>
                      </a:cubicBezTo>
                      <a:cubicBezTo>
                        <a:pt x="199190" y="277099"/>
                        <a:pt x="259813" y="251118"/>
                        <a:pt x="259813" y="190495"/>
                      </a:cubicBezTo>
                      <a:cubicBezTo>
                        <a:pt x="259813" y="121212"/>
                        <a:pt x="199190" y="43268"/>
                        <a:pt x="129906" y="862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88" name="Graphic 1">
                <a:extLst>
                  <a:ext uri="{FF2B5EF4-FFF2-40B4-BE49-F238E27FC236}">
                    <a16:creationId xmlns="" xmlns:a16="http://schemas.microsoft.com/office/drawing/2014/main" id="{5172B582-5B2B-4C6D-ADDF-D2A678382DF8}"/>
                  </a:ext>
                </a:extLst>
              </p:cNvPr>
              <p:cNvGrpSpPr/>
              <p:nvPr/>
            </p:nvGrpSpPr>
            <p:grpSpPr>
              <a:xfrm>
                <a:off x="1774451" y="2579887"/>
                <a:ext cx="259812" cy="2275650"/>
                <a:chOff x="1774451" y="2579887"/>
                <a:chExt cx="259812" cy="2275650"/>
              </a:xfrm>
              <a:grpFill/>
            </p:grpSpPr>
            <p:sp>
              <p:nvSpPr>
                <p:cNvPr id="917" name="Freeform: Shape 425">
                  <a:extLst>
                    <a:ext uri="{FF2B5EF4-FFF2-40B4-BE49-F238E27FC236}">
                      <a16:creationId xmlns="" xmlns:a16="http://schemas.microsoft.com/office/drawing/2014/main" id="{B489B7AD-D54A-4A10-9372-FB3DEC743B64}"/>
                    </a:ext>
                  </a:extLst>
                </p:cNvPr>
                <p:cNvSpPr/>
                <p:nvPr/>
              </p:nvSpPr>
              <p:spPr>
                <a:xfrm>
                  <a:off x="1878376" y="2653404"/>
                  <a:ext cx="35786" cy="2105723"/>
                </a:xfrm>
                <a:custGeom>
                  <a:avLst/>
                  <a:gdLst>
                    <a:gd name="connsiteX0" fmla="*/ 0 w 35786"/>
                    <a:gd name="connsiteY0" fmla="*/ 16398 h 2105723"/>
                    <a:gd name="connsiteX1" fmla="*/ 0 w 35786"/>
                    <a:gd name="connsiteY1" fmla="*/ 2086238 h 2105723"/>
                    <a:gd name="connsiteX2" fmla="*/ 34642 w 35786"/>
                    <a:gd name="connsiteY2" fmla="*/ 2086238 h 2105723"/>
                    <a:gd name="connsiteX3" fmla="*/ 34642 w 35786"/>
                    <a:gd name="connsiteY3" fmla="*/ 16398 h 2105723"/>
                    <a:gd name="connsiteX4" fmla="*/ 0 w 35786"/>
                    <a:gd name="connsiteY4" fmla="*/ 16398 h 21057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2105723">
                      <a:moveTo>
                        <a:pt x="0" y="16398"/>
                      </a:moveTo>
                      <a:cubicBezTo>
                        <a:pt x="0" y="709231"/>
                        <a:pt x="0" y="1393404"/>
                        <a:pt x="0" y="2086238"/>
                      </a:cubicBezTo>
                      <a:cubicBezTo>
                        <a:pt x="0" y="2112219"/>
                        <a:pt x="34642" y="2112219"/>
                        <a:pt x="34642" y="2086238"/>
                      </a:cubicBezTo>
                      <a:cubicBezTo>
                        <a:pt x="34642" y="1393404"/>
                        <a:pt x="34642" y="709231"/>
                        <a:pt x="34642" y="16398"/>
                      </a:cubicBezTo>
                      <a:cubicBezTo>
                        <a:pt x="4330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18" name="Freeform: Shape 426">
                  <a:extLst>
                    <a:ext uri="{FF2B5EF4-FFF2-40B4-BE49-F238E27FC236}">
                      <a16:creationId xmlns="" xmlns:a16="http://schemas.microsoft.com/office/drawing/2014/main" id="{4CCC9005-B87A-44A1-ACCE-ACC06B414AFC}"/>
                    </a:ext>
                  </a:extLst>
                </p:cNvPr>
                <p:cNvSpPr/>
                <p:nvPr/>
              </p:nvSpPr>
              <p:spPr>
                <a:xfrm>
                  <a:off x="1774451" y="4578361"/>
                  <a:ext cx="259812" cy="277176"/>
                </a:xfrm>
                <a:custGeom>
                  <a:avLst/>
                  <a:gdLst>
                    <a:gd name="connsiteX0" fmla="*/ 129906 w 259812"/>
                    <a:gd name="connsiteY0" fmla="*/ 48696 h 277176"/>
                    <a:gd name="connsiteX1" fmla="*/ 0 w 259812"/>
                    <a:gd name="connsiteY1" fmla="*/ 239225 h 277176"/>
                    <a:gd name="connsiteX2" fmla="*/ 129906 w 259812"/>
                    <a:gd name="connsiteY2" fmla="*/ 230564 h 277176"/>
                    <a:gd name="connsiteX3" fmla="*/ 259813 w 259812"/>
                    <a:gd name="connsiteY3" fmla="*/ 31375 h 277176"/>
                    <a:gd name="connsiteX4" fmla="*/ 129906 w 259812"/>
                    <a:gd name="connsiteY4" fmla="*/ 48696 h 2771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7176">
                      <a:moveTo>
                        <a:pt x="129906" y="48696"/>
                      </a:moveTo>
                      <a:cubicBezTo>
                        <a:pt x="60623" y="100658"/>
                        <a:pt x="0" y="187262"/>
                        <a:pt x="0" y="239225"/>
                      </a:cubicBezTo>
                      <a:cubicBezTo>
                        <a:pt x="0" y="291187"/>
                        <a:pt x="60623" y="291187"/>
                        <a:pt x="129906" y="230564"/>
                      </a:cubicBezTo>
                      <a:cubicBezTo>
                        <a:pt x="199190" y="161281"/>
                        <a:pt x="259813" y="74677"/>
                        <a:pt x="259813" y="31375"/>
                      </a:cubicBezTo>
                      <a:cubicBezTo>
                        <a:pt x="259813" y="-20588"/>
                        <a:pt x="199190" y="-3267"/>
                        <a:pt x="129906" y="4869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19" name="Freeform: Shape 427">
                  <a:extLst>
                    <a:ext uri="{FF2B5EF4-FFF2-40B4-BE49-F238E27FC236}">
                      <a16:creationId xmlns="" xmlns:a16="http://schemas.microsoft.com/office/drawing/2014/main" id="{498836D4-BE5D-4A41-8988-149CABDD5049}"/>
                    </a:ext>
                  </a:extLst>
                </p:cNvPr>
                <p:cNvSpPr/>
                <p:nvPr/>
              </p:nvSpPr>
              <p:spPr>
                <a:xfrm>
                  <a:off x="1774451" y="2579887"/>
                  <a:ext cx="259812" cy="279004"/>
                </a:xfrm>
                <a:custGeom>
                  <a:avLst/>
                  <a:gdLst>
                    <a:gd name="connsiteX0" fmla="*/ 129906 w 259812"/>
                    <a:gd name="connsiteY0" fmla="*/ 46612 h 279004"/>
                    <a:gd name="connsiteX1" fmla="*/ 0 w 259812"/>
                    <a:gd name="connsiteY1" fmla="*/ 37952 h 279004"/>
                    <a:gd name="connsiteX2" fmla="*/ 129906 w 259812"/>
                    <a:gd name="connsiteY2" fmla="*/ 228481 h 279004"/>
                    <a:gd name="connsiteX3" fmla="*/ 259813 w 259812"/>
                    <a:gd name="connsiteY3" fmla="*/ 254462 h 279004"/>
                    <a:gd name="connsiteX4" fmla="*/ 129906 w 259812"/>
                    <a:gd name="connsiteY4" fmla="*/ 46612 h 2790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9004">
                      <a:moveTo>
                        <a:pt x="129906" y="46612"/>
                      </a:moveTo>
                      <a:cubicBezTo>
                        <a:pt x="60623" y="-14011"/>
                        <a:pt x="0" y="-14011"/>
                        <a:pt x="0" y="37952"/>
                      </a:cubicBezTo>
                      <a:cubicBezTo>
                        <a:pt x="0" y="89914"/>
                        <a:pt x="60623" y="176519"/>
                        <a:pt x="129906" y="228481"/>
                      </a:cubicBezTo>
                      <a:cubicBezTo>
                        <a:pt x="199190" y="280444"/>
                        <a:pt x="259813" y="297764"/>
                        <a:pt x="259813" y="254462"/>
                      </a:cubicBezTo>
                      <a:cubicBezTo>
                        <a:pt x="259813" y="211160"/>
                        <a:pt x="199190" y="115896"/>
                        <a:pt x="129906" y="46612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89" name="Graphic 1">
                <a:extLst>
                  <a:ext uri="{FF2B5EF4-FFF2-40B4-BE49-F238E27FC236}">
                    <a16:creationId xmlns="" xmlns:a16="http://schemas.microsoft.com/office/drawing/2014/main" id="{194CC0F2-93A3-4870-9A56-24ACD44BFD2B}"/>
                  </a:ext>
                </a:extLst>
              </p:cNvPr>
              <p:cNvGrpSpPr/>
              <p:nvPr/>
            </p:nvGrpSpPr>
            <p:grpSpPr>
              <a:xfrm>
                <a:off x="2363360" y="3155892"/>
                <a:ext cx="259812" cy="1123575"/>
                <a:chOff x="2363360" y="3155892"/>
                <a:chExt cx="259812" cy="1123575"/>
              </a:xfrm>
              <a:grpFill/>
            </p:grpSpPr>
            <p:sp>
              <p:nvSpPr>
                <p:cNvPr id="914" name="Freeform: Shape 422">
                  <a:extLst>
                    <a:ext uri="{FF2B5EF4-FFF2-40B4-BE49-F238E27FC236}">
                      <a16:creationId xmlns="" xmlns:a16="http://schemas.microsoft.com/office/drawing/2014/main" id="{E7232938-D002-4640-88AA-64312197BB42}"/>
                    </a:ext>
                  </a:extLst>
                </p:cNvPr>
                <p:cNvSpPr/>
                <p:nvPr/>
              </p:nvSpPr>
              <p:spPr>
                <a:xfrm>
                  <a:off x="2475945" y="3259633"/>
                  <a:ext cx="35786" cy="901925"/>
                </a:xfrm>
                <a:custGeom>
                  <a:avLst/>
                  <a:gdLst>
                    <a:gd name="connsiteX0" fmla="*/ 0 w 35786"/>
                    <a:gd name="connsiteY0" fmla="*/ 16398 h 901925"/>
                    <a:gd name="connsiteX1" fmla="*/ 0 w 35786"/>
                    <a:gd name="connsiteY1" fmla="*/ 882440 h 901925"/>
                    <a:gd name="connsiteX2" fmla="*/ 34641 w 35786"/>
                    <a:gd name="connsiteY2" fmla="*/ 882440 h 901925"/>
                    <a:gd name="connsiteX3" fmla="*/ 34641 w 35786"/>
                    <a:gd name="connsiteY3" fmla="*/ 16398 h 901925"/>
                    <a:gd name="connsiteX4" fmla="*/ 0 w 35786"/>
                    <a:gd name="connsiteY4" fmla="*/ 16398 h 901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901925">
                      <a:moveTo>
                        <a:pt x="0" y="16398"/>
                      </a:moveTo>
                      <a:cubicBezTo>
                        <a:pt x="0" y="302191"/>
                        <a:pt x="0" y="596646"/>
                        <a:pt x="0" y="882440"/>
                      </a:cubicBezTo>
                      <a:cubicBezTo>
                        <a:pt x="0" y="908421"/>
                        <a:pt x="34641" y="908421"/>
                        <a:pt x="34641" y="882440"/>
                      </a:cubicBezTo>
                      <a:cubicBezTo>
                        <a:pt x="34641" y="596646"/>
                        <a:pt x="34641" y="302191"/>
                        <a:pt x="34641" y="16398"/>
                      </a:cubicBezTo>
                      <a:cubicBezTo>
                        <a:pt x="4330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15" name="Freeform: Shape 423">
                  <a:extLst>
                    <a:ext uri="{FF2B5EF4-FFF2-40B4-BE49-F238E27FC236}">
                      <a16:creationId xmlns="" xmlns:a16="http://schemas.microsoft.com/office/drawing/2014/main" id="{8A02E3D1-970B-4BDD-8F4D-DCAEB8ED99E3}"/>
                    </a:ext>
                  </a:extLst>
                </p:cNvPr>
                <p:cNvSpPr/>
                <p:nvPr/>
              </p:nvSpPr>
              <p:spPr>
                <a:xfrm>
                  <a:off x="2363360" y="3985241"/>
                  <a:ext cx="259812" cy="294226"/>
                </a:xfrm>
                <a:custGeom>
                  <a:avLst/>
                  <a:gdLst>
                    <a:gd name="connsiteX0" fmla="*/ 129906 w 259812"/>
                    <a:gd name="connsiteY0" fmla="*/ 113530 h 294226"/>
                    <a:gd name="connsiteX1" fmla="*/ 0 w 259812"/>
                    <a:gd name="connsiteY1" fmla="*/ 286738 h 294226"/>
                    <a:gd name="connsiteX2" fmla="*/ 129906 w 259812"/>
                    <a:gd name="connsiteY2" fmla="*/ 182813 h 294226"/>
                    <a:gd name="connsiteX3" fmla="*/ 259813 w 259812"/>
                    <a:gd name="connsiteY3" fmla="*/ 944 h 294226"/>
                    <a:gd name="connsiteX4" fmla="*/ 129906 w 259812"/>
                    <a:gd name="connsiteY4" fmla="*/ 113530 h 2942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94226">
                      <a:moveTo>
                        <a:pt x="129906" y="113530"/>
                      </a:moveTo>
                      <a:cubicBezTo>
                        <a:pt x="60623" y="182813"/>
                        <a:pt x="0" y="260757"/>
                        <a:pt x="0" y="286738"/>
                      </a:cubicBezTo>
                      <a:cubicBezTo>
                        <a:pt x="0" y="312719"/>
                        <a:pt x="60623" y="269417"/>
                        <a:pt x="129906" y="182813"/>
                      </a:cubicBezTo>
                      <a:cubicBezTo>
                        <a:pt x="199190" y="96209"/>
                        <a:pt x="259813" y="18265"/>
                        <a:pt x="259813" y="944"/>
                      </a:cubicBezTo>
                      <a:cubicBezTo>
                        <a:pt x="259813" y="-7716"/>
                        <a:pt x="207850" y="44246"/>
                        <a:pt x="129906" y="11353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16" name="Freeform: Shape 424">
                  <a:extLst>
                    <a:ext uri="{FF2B5EF4-FFF2-40B4-BE49-F238E27FC236}">
                      <a16:creationId xmlns="" xmlns:a16="http://schemas.microsoft.com/office/drawing/2014/main" id="{B9E90804-BC6E-4F34-B16D-7EF14EA1EDD9}"/>
                    </a:ext>
                  </a:extLst>
                </p:cNvPr>
                <p:cNvSpPr/>
                <p:nvPr/>
              </p:nvSpPr>
              <p:spPr>
                <a:xfrm>
                  <a:off x="2363360" y="3155892"/>
                  <a:ext cx="259812" cy="288043"/>
                </a:xfrm>
                <a:custGeom>
                  <a:avLst/>
                  <a:gdLst>
                    <a:gd name="connsiteX0" fmla="*/ 0 w 259812"/>
                    <a:gd name="connsiteY0" fmla="*/ 7553 h 288043"/>
                    <a:gd name="connsiteX1" fmla="*/ 129906 w 259812"/>
                    <a:gd name="connsiteY1" fmla="*/ 180762 h 288043"/>
                    <a:gd name="connsiteX2" fmla="*/ 259813 w 259812"/>
                    <a:gd name="connsiteY2" fmla="*/ 284687 h 288043"/>
                    <a:gd name="connsiteX3" fmla="*/ 129906 w 259812"/>
                    <a:gd name="connsiteY3" fmla="*/ 102818 h 288043"/>
                    <a:gd name="connsiteX4" fmla="*/ 0 w 259812"/>
                    <a:gd name="connsiteY4" fmla="*/ 7553 h 2880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8043">
                      <a:moveTo>
                        <a:pt x="0" y="7553"/>
                      </a:moveTo>
                      <a:cubicBezTo>
                        <a:pt x="0" y="33535"/>
                        <a:pt x="60623" y="111478"/>
                        <a:pt x="129906" y="180762"/>
                      </a:cubicBezTo>
                      <a:cubicBezTo>
                        <a:pt x="199190" y="250045"/>
                        <a:pt x="259813" y="302008"/>
                        <a:pt x="259813" y="284687"/>
                      </a:cubicBezTo>
                      <a:cubicBezTo>
                        <a:pt x="259813" y="267366"/>
                        <a:pt x="199190" y="189422"/>
                        <a:pt x="129906" y="102818"/>
                      </a:cubicBezTo>
                      <a:cubicBezTo>
                        <a:pt x="60623" y="24874"/>
                        <a:pt x="0" y="-18428"/>
                        <a:pt x="0" y="755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90" name="Graphic 1">
                <a:extLst>
                  <a:ext uri="{FF2B5EF4-FFF2-40B4-BE49-F238E27FC236}">
                    <a16:creationId xmlns="" xmlns:a16="http://schemas.microsoft.com/office/drawing/2014/main" id="{8121C1F8-ACB6-4E19-80D7-D7F8987CC5B2}"/>
                  </a:ext>
                </a:extLst>
              </p:cNvPr>
              <p:cNvGrpSpPr/>
              <p:nvPr/>
            </p:nvGrpSpPr>
            <p:grpSpPr>
              <a:xfrm>
                <a:off x="2960928" y="3316014"/>
                <a:ext cx="259812" cy="794735"/>
                <a:chOff x="2960928" y="3316014"/>
                <a:chExt cx="259812" cy="794735"/>
              </a:xfrm>
              <a:grpFill/>
            </p:grpSpPr>
            <p:sp>
              <p:nvSpPr>
                <p:cNvPr id="911" name="Freeform: Shape 419">
                  <a:extLst>
                    <a:ext uri="{FF2B5EF4-FFF2-40B4-BE49-F238E27FC236}">
                      <a16:creationId xmlns="" xmlns:a16="http://schemas.microsoft.com/office/drawing/2014/main" id="{C8300187-28AE-4BFC-8F1C-9DAAE1BC8BF6}"/>
                    </a:ext>
                  </a:extLst>
                </p:cNvPr>
                <p:cNvSpPr/>
                <p:nvPr/>
              </p:nvSpPr>
              <p:spPr>
                <a:xfrm>
                  <a:off x="3073514" y="3441502"/>
                  <a:ext cx="34641" cy="555508"/>
                </a:xfrm>
                <a:custGeom>
                  <a:avLst/>
                  <a:gdLst>
                    <a:gd name="connsiteX0" fmla="*/ 0 w 34641"/>
                    <a:gd name="connsiteY0" fmla="*/ 16398 h 555508"/>
                    <a:gd name="connsiteX1" fmla="*/ 0 w 34641"/>
                    <a:gd name="connsiteY1" fmla="*/ 536023 h 555508"/>
                    <a:gd name="connsiteX2" fmla="*/ 34642 w 34641"/>
                    <a:gd name="connsiteY2" fmla="*/ 536023 h 555508"/>
                    <a:gd name="connsiteX3" fmla="*/ 34642 w 34641"/>
                    <a:gd name="connsiteY3" fmla="*/ 16398 h 555508"/>
                    <a:gd name="connsiteX4" fmla="*/ 0 w 34641"/>
                    <a:gd name="connsiteY4" fmla="*/ 16398 h 5555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555508">
                      <a:moveTo>
                        <a:pt x="0" y="16398"/>
                      </a:moveTo>
                      <a:cubicBezTo>
                        <a:pt x="0" y="189606"/>
                        <a:pt x="0" y="362814"/>
                        <a:pt x="0" y="536023"/>
                      </a:cubicBezTo>
                      <a:cubicBezTo>
                        <a:pt x="0" y="562004"/>
                        <a:pt x="34642" y="562004"/>
                        <a:pt x="34642" y="536023"/>
                      </a:cubicBezTo>
                      <a:cubicBezTo>
                        <a:pt x="34642" y="362814"/>
                        <a:pt x="34642" y="189606"/>
                        <a:pt x="34642" y="16398"/>
                      </a:cubicBezTo>
                      <a:cubicBezTo>
                        <a:pt x="3464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12" name="Freeform: Shape 420">
                  <a:extLst>
                    <a:ext uri="{FF2B5EF4-FFF2-40B4-BE49-F238E27FC236}">
                      <a16:creationId xmlns="" xmlns:a16="http://schemas.microsoft.com/office/drawing/2014/main" id="{3E0FB1F6-6D56-46B4-9E83-0BFB676EBE77}"/>
                    </a:ext>
                  </a:extLst>
                </p:cNvPr>
                <p:cNvSpPr/>
                <p:nvPr/>
              </p:nvSpPr>
              <p:spPr>
                <a:xfrm>
                  <a:off x="2960928" y="3316014"/>
                  <a:ext cx="259812" cy="289939"/>
                </a:xfrm>
                <a:custGeom>
                  <a:avLst/>
                  <a:gdLst>
                    <a:gd name="connsiteX0" fmla="*/ 129906 w 259812"/>
                    <a:gd name="connsiteY0" fmla="*/ 124565 h 289939"/>
                    <a:gd name="connsiteX1" fmla="*/ 0 w 259812"/>
                    <a:gd name="connsiteY1" fmla="*/ 289113 h 289939"/>
                    <a:gd name="connsiteX2" fmla="*/ 129906 w 259812"/>
                    <a:gd name="connsiteY2" fmla="*/ 167867 h 289939"/>
                    <a:gd name="connsiteX3" fmla="*/ 259813 w 259812"/>
                    <a:gd name="connsiteY3" fmla="*/ 3319 h 289939"/>
                    <a:gd name="connsiteX4" fmla="*/ 129906 w 259812"/>
                    <a:gd name="connsiteY4" fmla="*/ 124565 h 2899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9939">
                      <a:moveTo>
                        <a:pt x="129906" y="124565"/>
                      </a:moveTo>
                      <a:cubicBezTo>
                        <a:pt x="60623" y="211169"/>
                        <a:pt x="0" y="289113"/>
                        <a:pt x="0" y="289113"/>
                      </a:cubicBezTo>
                      <a:cubicBezTo>
                        <a:pt x="0" y="297773"/>
                        <a:pt x="60623" y="237150"/>
                        <a:pt x="129906" y="167867"/>
                      </a:cubicBezTo>
                      <a:cubicBezTo>
                        <a:pt x="199190" y="98583"/>
                        <a:pt x="259813" y="20640"/>
                        <a:pt x="259813" y="3319"/>
                      </a:cubicBezTo>
                      <a:cubicBezTo>
                        <a:pt x="259813" y="-14002"/>
                        <a:pt x="199190" y="37960"/>
                        <a:pt x="129906" y="124565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13" name="Freeform: Shape 421">
                  <a:extLst>
                    <a:ext uri="{FF2B5EF4-FFF2-40B4-BE49-F238E27FC236}">
                      <a16:creationId xmlns="" xmlns:a16="http://schemas.microsoft.com/office/drawing/2014/main" id="{B1CBAD39-1828-4D31-A3EF-2E9E04F06226}"/>
                    </a:ext>
                  </a:extLst>
                </p:cNvPr>
                <p:cNvSpPr/>
                <p:nvPr/>
              </p:nvSpPr>
              <p:spPr>
                <a:xfrm>
                  <a:off x="2960928" y="3821637"/>
                  <a:ext cx="259812" cy="289112"/>
                </a:xfrm>
                <a:custGeom>
                  <a:avLst/>
                  <a:gdLst>
                    <a:gd name="connsiteX0" fmla="*/ 0 w 259812"/>
                    <a:gd name="connsiteY0" fmla="*/ 0 h 289112"/>
                    <a:gd name="connsiteX1" fmla="*/ 129906 w 259812"/>
                    <a:gd name="connsiteY1" fmla="*/ 164548 h 289112"/>
                    <a:gd name="connsiteX2" fmla="*/ 259813 w 259812"/>
                    <a:gd name="connsiteY2" fmla="*/ 285794 h 289112"/>
                    <a:gd name="connsiteX3" fmla="*/ 129906 w 259812"/>
                    <a:gd name="connsiteY3" fmla="*/ 121246 h 289112"/>
                    <a:gd name="connsiteX4" fmla="*/ 0 w 259812"/>
                    <a:gd name="connsiteY4" fmla="*/ 0 h 2891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9112">
                      <a:moveTo>
                        <a:pt x="0" y="0"/>
                      </a:moveTo>
                      <a:cubicBezTo>
                        <a:pt x="0" y="8660"/>
                        <a:pt x="60623" y="77944"/>
                        <a:pt x="129906" y="164548"/>
                      </a:cubicBezTo>
                      <a:cubicBezTo>
                        <a:pt x="199190" y="251152"/>
                        <a:pt x="259813" y="303115"/>
                        <a:pt x="259813" y="285794"/>
                      </a:cubicBezTo>
                      <a:cubicBezTo>
                        <a:pt x="259813" y="268473"/>
                        <a:pt x="199190" y="190529"/>
                        <a:pt x="129906" y="121246"/>
                      </a:cubicBezTo>
                      <a:cubicBezTo>
                        <a:pt x="60623" y="51963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91" name="Graphic 1">
                <a:extLst>
                  <a:ext uri="{FF2B5EF4-FFF2-40B4-BE49-F238E27FC236}">
                    <a16:creationId xmlns="" xmlns:a16="http://schemas.microsoft.com/office/drawing/2014/main" id="{9730D8FE-295B-43E4-B26A-D6972D37AF2B}"/>
                  </a:ext>
                </a:extLst>
              </p:cNvPr>
              <p:cNvGrpSpPr/>
              <p:nvPr/>
            </p:nvGrpSpPr>
            <p:grpSpPr>
              <a:xfrm>
                <a:off x="3558497" y="2708872"/>
                <a:ext cx="259812" cy="2017681"/>
                <a:chOff x="3558497" y="2708872"/>
                <a:chExt cx="259812" cy="2017681"/>
              </a:xfrm>
              <a:grpFill/>
            </p:grpSpPr>
            <p:sp>
              <p:nvSpPr>
                <p:cNvPr id="908" name="Freeform: Shape 416">
                  <a:extLst>
                    <a:ext uri="{FF2B5EF4-FFF2-40B4-BE49-F238E27FC236}">
                      <a16:creationId xmlns="" xmlns:a16="http://schemas.microsoft.com/office/drawing/2014/main" id="{5F9F07DF-228D-44B1-B7CD-067A71D083D1}"/>
                    </a:ext>
                  </a:extLst>
                </p:cNvPr>
                <p:cNvSpPr/>
                <p:nvPr/>
              </p:nvSpPr>
              <p:spPr>
                <a:xfrm>
                  <a:off x="3671083" y="2809291"/>
                  <a:ext cx="34641" cy="1828590"/>
                </a:xfrm>
                <a:custGeom>
                  <a:avLst/>
                  <a:gdLst>
                    <a:gd name="connsiteX0" fmla="*/ 0 w 34641"/>
                    <a:gd name="connsiteY0" fmla="*/ 16398 h 1828590"/>
                    <a:gd name="connsiteX1" fmla="*/ 0 w 34641"/>
                    <a:gd name="connsiteY1" fmla="*/ 1809104 h 1828590"/>
                    <a:gd name="connsiteX2" fmla="*/ 34642 w 34641"/>
                    <a:gd name="connsiteY2" fmla="*/ 1809104 h 1828590"/>
                    <a:gd name="connsiteX3" fmla="*/ 34642 w 34641"/>
                    <a:gd name="connsiteY3" fmla="*/ 16398 h 1828590"/>
                    <a:gd name="connsiteX4" fmla="*/ 0 w 34641"/>
                    <a:gd name="connsiteY4" fmla="*/ 16398 h 18285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1828590">
                      <a:moveTo>
                        <a:pt x="0" y="16398"/>
                      </a:moveTo>
                      <a:cubicBezTo>
                        <a:pt x="0" y="613966"/>
                        <a:pt x="0" y="1211535"/>
                        <a:pt x="0" y="1809104"/>
                      </a:cubicBezTo>
                      <a:cubicBezTo>
                        <a:pt x="0" y="1835086"/>
                        <a:pt x="34642" y="1835086"/>
                        <a:pt x="34642" y="1809104"/>
                      </a:cubicBezTo>
                      <a:cubicBezTo>
                        <a:pt x="34642" y="1211535"/>
                        <a:pt x="34642" y="613966"/>
                        <a:pt x="34642" y="16398"/>
                      </a:cubicBezTo>
                      <a:cubicBezTo>
                        <a:pt x="3464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09" name="Freeform: Shape 417">
                  <a:extLst>
                    <a:ext uri="{FF2B5EF4-FFF2-40B4-BE49-F238E27FC236}">
                      <a16:creationId xmlns="" xmlns:a16="http://schemas.microsoft.com/office/drawing/2014/main" id="{BC6D4247-1394-42D8-A5AB-B5F35A550D4E}"/>
                    </a:ext>
                  </a:extLst>
                </p:cNvPr>
                <p:cNvSpPr/>
                <p:nvPr/>
              </p:nvSpPr>
              <p:spPr>
                <a:xfrm>
                  <a:off x="3558497" y="2708872"/>
                  <a:ext cx="259812" cy="281700"/>
                </a:xfrm>
                <a:custGeom>
                  <a:avLst/>
                  <a:gdLst>
                    <a:gd name="connsiteX0" fmla="*/ 129906 w 259812"/>
                    <a:gd name="connsiteY0" fmla="*/ 64855 h 281700"/>
                    <a:gd name="connsiteX1" fmla="*/ 0 w 259812"/>
                    <a:gd name="connsiteY1" fmla="*/ 264045 h 281700"/>
                    <a:gd name="connsiteX2" fmla="*/ 129906 w 259812"/>
                    <a:gd name="connsiteY2" fmla="*/ 220743 h 281700"/>
                    <a:gd name="connsiteX3" fmla="*/ 259813 w 259812"/>
                    <a:gd name="connsiteY3" fmla="*/ 30213 h 281700"/>
                    <a:gd name="connsiteX4" fmla="*/ 129906 w 259812"/>
                    <a:gd name="connsiteY4" fmla="*/ 64855 h 2817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1700">
                      <a:moveTo>
                        <a:pt x="129906" y="64855"/>
                      </a:moveTo>
                      <a:cubicBezTo>
                        <a:pt x="60623" y="134138"/>
                        <a:pt x="0" y="229403"/>
                        <a:pt x="0" y="264045"/>
                      </a:cubicBezTo>
                      <a:cubicBezTo>
                        <a:pt x="0" y="298686"/>
                        <a:pt x="60623" y="281365"/>
                        <a:pt x="129906" y="220743"/>
                      </a:cubicBezTo>
                      <a:cubicBezTo>
                        <a:pt x="199190" y="160120"/>
                        <a:pt x="259813" y="73515"/>
                        <a:pt x="259813" y="30213"/>
                      </a:cubicBezTo>
                      <a:cubicBezTo>
                        <a:pt x="259813" y="-21749"/>
                        <a:pt x="199190" y="-4428"/>
                        <a:pt x="129906" y="64855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10" name="Freeform: Shape 418">
                  <a:extLst>
                    <a:ext uri="{FF2B5EF4-FFF2-40B4-BE49-F238E27FC236}">
                      <a16:creationId xmlns="" xmlns:a16="http://schemas.microsoft.com/office/drawing/2014/main" id="{EE3C8E17-664D-44CC-9611-17D728354208}"/>
                    </a:ext>
                  </a:extLst>
                </p:cNvPr>
                <p:cNvSpPr/>
                <p:nvPr/>
              </p:nvSpPr>
              <p:spPr>
                <a:xfrm>
                  <a:off x="3558497" y="4444852"/>
                  <a:ext cx="259812" cy="281700"/>
                </a:xfrm>
                <a:custGeom>
                  <a:avLst/>
                  <a:gdLst>
                    <a:gd name="connsiteX0" fmla="*/ 129906 w 259812"/>
                    <a:gd name="connsiteY0" fmla="*/ 60958 h 281700"/>
                    <a:gd name="connsiteX1" fmla="*/ 0 w 259812"/>
                    <a:gd name="connsiteY1" fmla="*/ 17656 h 281700"/>
                    <a:gd name="connsiteX2" fmla="*/ 129906 w 259812"/>
                    <a:gd name="connsiteY2" fmla="*/ 216845 h 281700"/>
                    <a:gd name="connsiteX3" fmla="*/ 259813 w 259812"/>
                    <a:gd name="connsiteY3" fmla="*/ 251487 h 281700"/>
                    <a:gd name="connsiteX4" fmla="*/ 129906 w 259812"/>
                    <a:gd name="connsiteY4" fmla="*/ 60958 h 2817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1700">
                      <a:moveTo>
                        <a:pt x="129906" y="60958"/>
                      </a:moveTo>
                      <a:cubicBezTo>
                        <a:pt x="60623" y="335"/>
                        <a:pt x="0" y="-16986"/>
                        <a:pt x="0" y="17656"/>
                      </a:cubicBezTo>
                      <a:cubicBezTo>
                        <a:pt x="0" y="52297"/>
                        <a:pt x="60623" y="147562"/>
                        <a:pt x="129906" y="216845"/>
                      </a:cubicBezTo>
                      <a:cubicBezTo>
                        <a:pt x="199190" y="286129"/>
                        <a:pt x="259813" y="303450"/>
                        <a:pt x="259813" y="251487"/>
                      </a:cubicBezTo>
                      <a:cubicBezTo>
                        <a:pt x="259813" y="208185"/>
                        <a:pt x="199190" y="121581"/>
                        <a:pt x="129906" y="6095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92" name="Graphic 1">
                <a:extLst>
                  <a:ext uri="{FF2B5EF4-FFF2-40B4-BE49-F238E27FC236}">
                    <a16:creationId xmlns="" xmlns:a16="http://schemas.microsoft.com/office/drawing/2014/main" id="{714CDEBB-A990-4BCB-9070-73CD057EFC56}"/>
                  </a:ext>
                </a:extLst>
              </p:cNvPr>
              <p:cNvGrpSpPr/>
              <p:nvPr/>
            </p:nvGrpSpPr>
            <p:grpSpPr>
              <a:xfrm>
                <a:off x="4147406" y="2285204"/>
                <a:ext cx="259812" cy="2872164"/>
                <a:chOff x="4147406" y="2285204"/>
                <a:chExt cx="259812" cy="2872164"/>
              </a:xfrm>
              <a:grpFill/>
            </p:grpSpPr>
            <p:sp>
              <p:nvSpPr>
                <p:cNvPr id="905" name="Freeform: Shape 413">
                  <a:extLst>
                    <a:ext uri="{FF2B5EF4-FFF2-40B4-BE49-F238E27FC236}">
                      <a16:creationId xmlns="" xmlns:a16="http://schemas.microsoft.com/office/drawing/2014/main" id="{343B030F-D33E-4A0D-8A47-FF26325CD670}"/>
                    </a:ext>
                  </a:extLst>
                </p:cNvPr>
                <p:cNvSpPr/>
                <p:nvPr/>
              </p:nvSpPr>
              <p:spPr>
                <a:xfrm>
                  <a:off x="4259991" y="2364522"/>
                  <a:ext cx="35786" cy="2732362"/>
                </a:xfrm>
                <a:custGeom>
                  <a:avLst/>
                  <a:gdLst>
                    <a:gd name="connsiteX0" fmla="*/ 0 w 35786"/>
                    <a:gd name="connsiteY0" fmla="*/ 19486 h 2732362"/>
                    <a:gd name="connsiteX1" fmla="*/ 0 w 35786"/>
                    <a:gd name="connsiteY1" fmla="*/ 2712876 h 2732362"/>
                    <a:gd name="connsiteX2" fmla="*/ 34642 w 35786"/>
                    <a:gd name="connsiteY2" fmla="*/ 2712876 h 2732362"/>
                    <a:gd name="connsiteX3" fmla="*/ 34642 w 35786"/>
                    <a:gd name="connsiteY3" fmla="*/ 19486 h 2732362"/>
                    <a:gd name="connsiteX4" fmla="*/ 0 w 35786"/>
                    <a:gd name="connsiteY4" fmla="*/ 19486 h 27323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2732362">
                      <a:moveTo>
                        <a:pt x="0" y="19486"/>
                      </a:moveTo>
                      <a:cubicBezTo>
                        <a:pt x="0" y="920170"/>
                        <a:pt x="0" y="1812193"/>
                        <a:pt x="0" y="2712876"/>
                      </a:cubicBezTo>
                      <a:cubicBezTo>
                        <a:pt x="0" y="2738858"/>
                        <a:pt x="34642" y="2738858"/>
                        <a:pt x="34642" y="2712876"/>
                      </a:cubicBezTo>
                      <a:cubicBezTo>
                        <a:pt x="34642" y="1812193"/>
                        <a:pt x="34642" y="920170"/>
                        <a:pt x="34642" y="19486"/>
                      </a:cubicBezTo>
                      <a:cubicBezTo>
                        <a:pt x="43302" y="-6495"/>
                        <a:pt x="0" y="-6495"/>
                        <a:pt x="0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06" name="Freeform: Shape 414">
                  <a:extLst>
                    <a:ext uri="{FF2B5EF4-FFF2-40B4-BE49-F238E27FC236}">
                      <a16:creationId xmlns="" xmlns:a16="http://schemas.microsoft.com/office/drawing/2014/main" id="{8F6456A1-2BDF-44F2-A148-29A65630235C}"/>
                    </a:ext>
                  </a:extLst>
                </p:cNvPr>
                <p:cNvSpPr/>
                <p:nvPr/>
              </p:nvSpPr>
              <p:spPr>
                <a:xfrm>
                  <a:off x="4147406" y="2285204"/>
                  <a:ext cx="259812" cy="272347"/>
                </a:xfrm>
                <a:custGeom>
                  <a:avLst/>
                  <a:gdLst>
                    <a:gd name="connsiteX0" fmla="*/ 129906 w 259812"/>
                    <a:gd name="connsiteY0" fmla="*/ 20860 h 272347"/>
                    <a:gd name="connsiteX1" fmla="*/ 0 w 259812"/>
                    <a:gd name="connsiteY1" fmla="*/ 211389 h 272347"/>
                    <a:gd name="connsiteX2" fmla="*/ 129906 w 259812"/>
                    <a:gd name="connsiteY2" fmla="*/ 254691 h 272347"/>
                    <a:gd name="connsiteX3" fmla="*/ 259813 w 259812"/>
                    <a:gd name="connsiteY3" fmla="*/ 81483 h 272347"/>
                    <a:gd name="connsiteX4" fmla="*/ 129906 w 259812"/>
                    <a:gd name="connsiteY4" fmla="*/ 20860 h 2723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2347">
                      <a:moveTo>
                        <a:pt x="129906" y="20860"/>
                      </a:moveTo>
                      <a:cubicBezTo>
                        <a:pt x="60623" y="64162"/>
                        <a:pt x="0" y="150766"/>
                        <a:pt x="0" y="211389"/>
                      </a:cubicBezTo>
                      <a:cubicBezTo>
                        <a:pt x="0" y="272012"/>
                        <a:pt x="60623" y="289333"/>
                        <a:pt x="129906" y="254691"/>
                      </a:cubicBezTo>
                      <a:cubicBezTo>
                        <a:pt x="199190" y="220050"/>
                        <a:pt x="259813" y="142106"/>
                        <a:pt x="259813" y="81483"/>
                      </a:cubicBezTo>
                      <a:cubicBezTo>
                        <a:pt x="259813" y="3539"/>
                        <a:pt x="207850" y="-22442"/>
                        <a:pt x="129906" y="2086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07" name="Freeform: Shape 415">
                  <a:extLst>
                    <a:ext uri="{FF2B5EF4-FFF2-40B4-BE49-F238E27FC236}">
                      <a16:creationId xmlns="" xmlns:a16="http://schemas.microsoft.com/office/drawing/2014/main" id="{F8A421D7-599D-4F9F-A619-9B0E53578E0E}"/>
                    </a:ext>
                  </a:extLst>
                </p:cNvPr>
                <p:cNvSpPr/>
                <p:nvPr/>
              </p:nvSpPr>
              <p:spPr>
                <a:xfrm>
                  <a:off x="4147406" y="4886534"/>
                  <a:ext cx="259812" cy="270834"/>
                </a:xfrm>
                <a:custGeom>
                  <a:avLst/>
                  <a:gdLst>
                    <a:gd name="connsiteX0" fmla="*/ 129906 w 259812"/>
                    <a:gd name="connsiteY0" fmla="*/ 17656 h 270834"/>
                    <a:gd name="connsiteX1" fmla="*/ 0 w 259812"/>
                    <a:gd name="connsiteY1" fmla="*/ 60958 h 270834"/>
                    <a:gd name="connsiteX2" fmla="*/ 129906 w 259812"/>
                    <a:gd name="connsiteY2" fmla="*/ 251487 h 270834"/>
                    <a:gd name="connsiteX3" fmla="*/ 259813 w 259812"/>
                    <a:gd name="connsiteY3" fmla="*/ 199524 h 270834"/>
                    <a:gd name="connsiteX4" fmla="*/ 129906 w 259812"/>
                    <a:gd name="connsiteY4" fmla="*/ 17656 h 2708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0834">
                      <a:moveTo>
                        <a:pt x="129906" y="17656"/>
                      </a:moveTo>
                      <a:cubicBezTo>
                        <a:pt x="60623" y="-16986"/>
                        <a:pt x="0" y="335"/>
                        <a:pt x="0" y="60958"/>
                      </a:cubicBezTo>
                      <a:cubicBezTo>
                        <a:pt x="0" y="121581"/>
                        <a:pt x="60623" y="208185"/>
                        <a:pt x="129906" y="251487"/>
                      </a:cubicBezTo>
                      <a:cubicBezTo>
                        <a:pt x="199190" y="294789"/>
                        <a:pt x="259813" y="260147"/>
                        <a:pt x="259813" y="199524"/>
                      </a:cubicBezTo>
                      <a:cubicBezTo>
                        <a:pt x="259813" y="121581"/>
                        <a:pt x="207850" y="43637"/>
                        <a:pt x="129906" y="1765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93" name="Graphic 1">
                <a:extLst>
                  <a:ext uri="{FF2B5EF4-FFF2-40B4-BE49-F238E27FC236}">
                    <a16:creationId xmlns="" xmlns:a16="http://schemas.microsoft.com/office/drawing/2014/main" id="{EF30AD65-4F1A-4993-A3F2-716CCA4AFFC4}"/>
                  </a:ext>
                </a:extLst>
              </p:cNvPr>
              <p:cNvGrpSpPr/>
              <p:nvPr/>
            </p:nvGrpSpPr>
            <p:grpSpPr>
              <a:xfrm>
                <a:off x="4744975" y="2132856"/>
                <a:ext cx="259812" cy="3169713"/>
                <a:chOff x="4744975" y="2132856"/>
                <a:chExt cx="259812" cy="3169713"/>
              </a:xfrm>
              <a:grpFill/>
            </p:grpSpPr>
            <p:sp>
              <p:nvSpPr>
                <p:cNvPr id="902" name="Freeform: Shape 410">
                  <a:extLst>
                    <a:ext uri="{FF2B5EF4-FFF2-40B4-BE49-F238E27FC236}">
                      <a16:creationId xmlns="" xmlns:a16="http://schemas.microsoft.com/office/drawing/2014/main" id="{C82662C0-62BF-47EA-B641-1ED888B2A6CE}"/>
                    </a:ext>
                  </a:extLst>
                </p:cNvPr>
                <p:cNvSpPr/>
                <p:nvPr/>
              </p:nvSpPr>
              <p:spPr>
                <a:xfrm>
                  <a:off x="4857560" y="2203062"/>
                  <a:ext cx="34641" cy="3049709"/>
                </a:xfrm>
                <a:custGeom>
                  <a:avLst/>
                  <a:gdLst>
                    <a:gd name="connsiteX0" fmla="*/ 0 w 34641"/>
                    <a:gd name="connsiteY0" fmla="*/ 16398 h 3049709"/>
                    <a:gd name="connsiteX1" fmla="*/ 0 w 34641"/>
                    <a:gd name="connsiteY1" fmla="*/ 3030223 h 3049709"/>
                    <a:gd name="connsiteX2" fmla="*/ 34641 w 34641"/>
                    <a:gd name="connsiteY2" fmla="*/ 3030223 h 3049709"/>
                    <a:gd name="connsiteX3" fmla="*/ 34641 w 34641"/>
                    <a:gd name="connsiteY3" fmla="*/ 16398 h 3049709"/>
                    <a:gd name="connsiteX4" fmla="*/ 0 w 34641"/>
                    <a:gd name="connsiteY4" fmla="*/ 16398 h 30497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3049709">
                      <a:moveTo>
                        <a:pt x="0" y="16398"/>
                      </a:moveTo>
                      <a:cubicBezTo>
                        <a:pt x="0" y="1021006"/>
                        <a:pt x="0" y="2025615"/>
                        <a:pt x="0" y="3030223"/>
                      </a:cubicBezTo>
                      <a:cubicBezTo>
                        <a:pt x="0" y="3056205"/>
                        <a:pt x="34641" y="3056205"/>
                        <a:pt x="34641" y="3030223"/>
                      </a:cubicBezTo>
                      <a:cubicBezTo>
                        <a:pt x="34641" y="2025615"/>
                        <a:pt x="34641" y="1021006"/>
                        <a:pt x="34641" y="16398"/>
                      </a:cubicBezTo>
                      <a:cubicBezTo>
                        <a:pt x="34641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03" name="Freeform: Shape 411">
                  <a:extLst>
                    <a:ext uri="{FF2B5EF4-FFF2-40B4-BE49-F238E27FC236}">
                      <a16:creationId xmlns="" xmlns:a16="http://schemas.microsoft.com/office/drawing/2014/main" id="{3E2761A7-8AEB-4545-B29F-7D740A66F213}"/>
                    </a:ext>
                  </a:extLst>
                </p:cNvPr>
                <p:cNvSpPr/>
                <p:nvPr/>
              </p:nvSpPr>
              <p:spPr>
                <a:xfrm>
                  <a:off x="4744975" y="2132856"/>
                  <a:ext cx="259812" cy="259812"/>
                </a:xfrm>
                <a:custGeom>
                  <a:avLst/>
                  <a:gdLst>
                    <a:gd name="connsiteX0" fmla="*/ 129906 w 259812"/>
                    <a:gd name="connsiteY0" fmla="*/ 0 h 259812"/>
                    <a:gd name="connsiteX1" fmla="*/ 0 w 259812"/>
                    <a:gd name="connsiteY1" fmla="*/ 138567 h 259812"/>
                    <a:gd name="connsiteX2" fmla="*/ 129906 w 259812"/>
                    <a:gd name="connsiteY2" fmla="*/ 259813 h 259812"/>
                    <a:gd name="connsiteX3" fmla="*/ 259813 w 259812"/>
                    <a:gd name="connsiteY3" fmla="*/ 138567 h 259812"/>
                    <a:gd name="connsiteX4" fmla="*/ 129906 w 259812"/>
                    <a:gd name="connsiteY4" fmla="*/ 0 h 2598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59812">
                      <a:moveTo>
                        <a:pt x="129906" y="0"/>
                      </a:moveTo>
                      <a:cubicBezTo>
                        <a:pt x="60623" y="0"/>
                        <a:pt x="0" y="69283"/>
                        <a:pt x="0" y="138567"/>
                      </a:cubicBezTo>
                      <a:cubicBezTo>
                        <a:pt x="0" y="207850"/>
                        <a:pt x="60623" y="259813"/>
                        <a:pt x="129906" y="259813"/>
                      </a:cubicBezTo>
                      <a:cubicBezTo>
                        <a:pt x="199189" y="259813"/>
                        <a:pt x="259813" y="207850"/>
                        <a:pt x="259813" y="138567"/>
                      </a:cubicBezTo>
                      <a:cubicBezTo>
                        <a:pt x="259813" y="69283"/>
                        <a:pt x="199189" y="0"/>
                        <a:pt x="129906" y="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04" name="Freeform: Shape 412">
                  <a:extLst>
                    <a:ext uri="{FF2B5EF4-FFF2-40B4-BE49-F238E27FC236}">
                      <a16:creationId xmlns="" xmlns:a16="http://schemas.microsoft.com/office/drawing/2014/main" id="{F19DD995-249F-465C-9C03-F44819E55EE6}"/>
                    </a:ext>
                  </a:extLst>
                </p:cNvPr>
                <p:cNvSpPr/>
                <p:nvPr/>
              </p:nvSpPr>
              <p:spPr>
                <a:xfrm>
                  <a:off x="4744975" y="5042756"/>
                  <a:ext cx="259812" cy="259812"/>
                </a:xfrm>
                <a:custGeom>
                  <a:avLst/>
                  <a:gdLst>
                    <a:gd name="connsiteX0" fmla="*/ 129906 w 259812"/>
                    <a:gd name="connsiteY0" fmla="*/ 0 h 259812"/>
                    <a:gd name="connsiteX1" fmla="*/ 0 w 259812"/>
                    <a:gd name="connsiteY1" fmla="*/ 121246 h 259812"/>
                    <a:gd name="connsiteX2" fmla="*/ 129906 w 259812"/>
                    <a:gd name="connsiteY2" fmla="*/ 259813 h 259812"/>
                    <a:gd name="connsiteX3" fmla="*/ 259813 w 259812"/>
                    <a:gd name="connsiteY3" fmla="*/ 121246 h 259812"/>
                    <a:gd name="connsiteX4" fmla="*/ 129906 w 259812"/>
                    <a:gd name="connsiteY4" fmla="*/ 0 h 2598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59812">
                      <a:moveTo>
                        <a:pt x="129906" y="0"/>
                      </a:moveTo>
                      <a:cubicBezTo>
                        <a:pt x="60623" y="0"/>
                        <a:pt x="0" y="51963"/>
                        <a:pt x="0" y="121246"/>
                      </a:cubicBezTo>
                      <a:cubicBezTo>
                        <a:pt x="0" y="190529"/>
                        <a:pt x="60623" y="259813"/>
                        <a:pt x="129906" y="259813"/>
                      </a:cubicBezTo>
                      <a:cubicBezTo>
                        <a:pt x="199189" y="259813"/>
                        <a:pt x="259813" y="190529"/>
                        <a:pt x="259813" y="121246"/>
                      </a:cubicBezTo>
                      <a:cubicBezTo>
                        <a:pt x="259813" y="51963"/>
                        <a:pt x="199189" y="0"/>
                        <a:pt x="129906" y="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94" name="Graphic 1">
                <a:extLst>
                  <a:ext uri="{FF2B5EF4-FFF2-40B4-BE49-F238E27FC236}">
                    <a16:creationId xmlns="" xmlns:a16="http://schemas.microsoft.com/office/drawing/2014/main" id="{96928737-BBAC-4D22-8DB2-72F5830CF08E}"/>
                  </a:ext>
                </a:extLst>
              </p:cNvPr>
              <p:cNvGrpSpPr/>
              <p:nvPr/>
            </p:nvGrpSpPr>
            <p:grpSpPr>
              <a:xfrm>
                <a:off x="5342544" y="2282126"/>
                <a:ext cx="259812" cy="2871172"/>
                <a:chOff x="5342544" y="2282126"/>
                <a:chExt cx="259812" cy="2871172"/>
              </a:xfrm>
              <a:grpFill/>
            </p:grpSpPr>
            <p:sp>
              <p:nvSpPr>
                <p:cNvPr id="899" name="Freeform: Shape 407">
                  <a:extLst>
                    <a:ext uri="{FF2B5EF4-FFF2-40B4-BE49-F238E27FC236}">
                      <a16:creationId xmlns="" xmlns:a16="http://schemas.microsoft.com/office/drawing/2014/main" id="{A5D8C3EB-91B5-49F2-A802-896D2114BEC6}"/>
                    </a:ext>
                  </a:extLst>
                </p:cNvPr>
                <p:cNvSpPr/>
                <p:nvPr/>
              </p:nvSpPr>
              <p:spPr>
                <a:xfrm>
                  <a:off x="5455129" y="2358950"/>
                  <a:ext cx="34641" cy="2737934"/>
                </a:xfrm>
                <a:custGeom>
                  <a:avLst/>
                  <a:gdLst>
                    <a:gd name="connsiteX0" fmla="*/ 0 w 34641"/>
                    <a:gd name="connsiteY0" fmla="*/ 16398 h 2737934"/>
                    <a:gd name="connsiteX1" fmla="*/ 0 w 34641"/>
                    <a:gd name="connsiteY1" fmla="*/ 2718448 h 2737934"/>
                    <a:gd name="connsiteX2" fmla="*/ 34642 w 34641"/>
                    <a:gd name="connsiteY2" fmla="*/ 2718448 h 2737934"/>
                    <a:gd name="connsiteX3" fmla="*/ 34642 w 34641"/>
                    <a:gd name="connsiteY3" fmla="*/ 16398 h 2737934"/>
                    <a:gd name="connsiteX4" fmla="*/ 0 w 34641"/>
                    <a:gd name="connsiteY4" fmla="*/ 16398 h 27379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2737934">
                      <a:moveTo>
                        <a:pt x="0" y="16398"/>
                      </a:moveTo>
                      <a:cubicBezTo>
                        <a:pt x="0" y="917081"/>
                        <a:pt x="0" y="1817765"/>
                        <a:pt x="0" y="2718448"/>
                      </a:cubicBezTo>
                      <a:cubicBezTo>
                        <a:pt x="0" y="2744430"/>
                        <a:pt x="34642" y="2744430"/>
                        <a:pt x="34642" y="2718448"/>
                      </a:cubicBezTo>
                      <a:cubicBezTo>
                        <a:pt x="34642" y="1817765"/>
                        <a:pt x="34642" y="917081"/>
                        <a:pt x="34642" y="16398"/>
                      </a:cubicBezTo>
                      <a:cubicBezTo>
                        <a:pt x="3464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00" name="Freeform: Shape 408">
                  <a:extLst>
                    <a:ext uri="{FF2B5EF4-FFF2-40B4-BE49-F238E27FC236}">
                      <a16:creationId xmlns="" xmlns:a16="http://schemas.microsoft.com/office/drawing/2014/main" id="{4D9568C4-AE6F-40FE-924B-055C62A1A88A}"/>
                    </a:ext>
                  </a:extLst>
                </p:cNvPr>
                <p:cNvSpPr/>
                <p:nvPr/>
              </p:nvSpPr>
              <p:spPr>
                <a:xfrm>
                  <a:off x="5342544" y="2282126"/>
                  <a:ext cx="259812" cy="266764"/>
                </a:xfrm>
                <a:custGeom>
                  <a:avLst/>
                  <a:gdLst>
                    <a:gd name="connsiteX0" fmla="*/ 129906 w 259812"/>
                    <a:gd name="connsiteY0" fmla="*/ 15277 h 266764"/>
                    <a:gd name="connsiteX1" fmla="*/ 0 w 259812"/>
                    <a:gd name="connsiteY1" fmla="*/ 75900 h 266764"/>
                    <a:gd name="connsiteX2" fmla="*/ 129906 w 259812"/>
                    <a:gd name="connsiteY2" fmla="*/ 249109 h 266764"/>
                    <a:gd name="connsiteX3" fmla="*/ 259813 w 259812"/>
                    <a:gd name="connsiteY3" fmla="*/ 205807 h 266764"/>
                    <a:gd name="connsiteX4" fmla="*/ 129906 w 259812"/>
                    <a:gd name="connsiteY4" fmla="*/ 15277 h 2667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6764">
                      <a:moveTo>
                        <a:pt x="129906" y="15277"/>
                      </a:moveTo>
                      <a:cubicBezTo>
                        <a:pt x="60623" y="-19364"/>
                        <a:pt x="0" y="6617"/>
                        <a:pt x="0" y="75900"/>
                      </a:cubicBezTo>
                      <a:cubicBezTo>
                        <a:pt x="0" y="145184"/>
                        <a:pt x="60623" y="214467"/>
                        <a:pt x="129906" y="249109"/>
                      </a:cubicBezTo>
                      <a:cubicBezTo>
                        <a:pt x="199189" y="283750"/>
                        <a:pt x="259813" y="266430"/>
                        <a:pt x="259813" y="205807"/>
                      </a:cubicBezTo>
                      <a:cubicBezTo>
                        <a:pt x="259813" y="145184"/>
                        <a:pt x="199189" y="58579"/>
                        <a:pt x="129906" y="15277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01" name="Freeform: Shape 409">
                  <a:extLst>
                    <a:ext uri="{FF2B5EF4-FFF2-40B4-BE49-F238E27FC236}">
                      <a16:creationId xmlns="" xmlns:a16="http://schemas.microsoft.com/office/drawing/2014/main" id="{296E938A-AB72-4EDF-ABF8-C8338DDB9DF0}"/>
                    </a:ext>
                  </a:extLst>
                </p:cNvPr>
                <p:cNvSpPr/>
                <p:nvPr/>
              </p:nvSpPr>
              <p:spPr>
                <a:xfrm>
                  <a:off x="5342544" y="4886534"/>
                  <a:ext cx="259812" cy="266764"/>
                </a:xfrm>
                <a:custGeom>
                  <a:avLst/>
                  <a:gdLst>
                    <a:gd name="connsiteX0" fmla="*/ 129906 w 259812"/>
                    <a:gd name="connsiteY0" fmla="*/ 17656 h 266764"/>
                    <a:gd name="connsiteX1" fmla="*/ 0 w 259812"/>
                    <a:gd name="connsiteY1" fmla="*/ 190864 h 266764"/>
                    <a:gd name="connsiteX2" fmla="*/ 129906 w 259812"/>
                    <a:gd name="connsiteY2" fmla="*/ 251487 h 266764"/>
                    <a:gd name="connsiteX3" fmla="*/ 259813 w 259812"/>
                    <a:gd name="connsiteY3" fmla="*/ 60958 h 266764"/>
                    <a:gd name="connsiteX4" fmla="*/ 129906 w 259812"/>
                    <a:gd name="connsiteY4" fmla="*/ 17656 h 2667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6764">
                      <a:moveTo>
                        <a:pt x="129906" y="17656"/>
                      </a:moveTo>
                      <a:cubicBezTo>
                        <a:pt x="60623" y="52298"/>
                        <a:pt x="0" y="121581"/>
                        <a:pt x="0" y="190864"/>
                      </a:cubicBezTo>
                      <a:cubicBezTo>
                        <a:pt x="0" y="260147"/>
                        <a:pt x="60623" y="286129"/>
                        <a:pt x="129906" y="251487"/>
                      </a:cubicBezTo>
                      <a:cubicBezTo>
                        <a:pt x="199189" y="208185"/>
                        <a:pt x="259813" y="121581"/>
                        <a:pt x="259813" y="60958"/>
                      </a:cubicBezTo>
                      <a:cubicBezTo>
                        <a:pt x="259813" y="335"/>
                        <a:pt x="199189" y="-16986"/>
                        <a:pt x="129906" y="1765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95" name="Graphic 1">
                <a:extLst>
                  <a:ext uri="{FF2B5EF4-FFF2-40B4-BE49-F238E27FC236}">
                    <a16:creationId xmlns="" xmlns:a16="http://schemas.microsoft.com/office/drawing/2014/main" id="{1D51D4B3-03DC-48C4-B3FC-56DC4CD9E536}"/>
                  </a:ext>
                </a:extLst>
              </p:cNvPr>
              <p:cNvGrpSpPr/>
              <p:nvPr/>
            </p:nvGrpSpPr>
            <p:grpSpPr>
              <a:xfrm>
                <a:off x="5940112" y="2700211"/>
                <a:ext cx="181869" cy="2035002"/>
                <a:chOff x="5940112" y="2700211"/>
                <a:chExt cx="181869" cy="2035002"/>
              </a:xfrm>
              <a:grpFill/>
            </p:grpSpPr>
            <p:sp>
              <p:nvSpPr>
                <p:cNvPr id="896" name="Freeform: Shape 404">
                  <a:extLst>
                    <a:ext uri="{FF2B5EF4-FFF2-40B4-BE49-F238E27FC236}">
                      <a16:creationId xmlns="" xmlns:a16="http://schemas.microsoft.com/office/drawing/2014/main" id="{3D210EF2-0848-41E8-8E6F-D7604F6F8002}"/>
                    </a:ext>
                  </a:extLst>
                </p:cNvPr>
                <p:cNvSpPr/>
                <p:nvPr/>
              </p:nvSpPr>
              <p:spPr>
                <a:xfrm>
                  <a:off x="6044038" y="2800631"/>
                  <a:ext cx="35786" cy="1845911"/>
                </a:xfrm>
                <a:custGeom>
                  <a:avLst/>
                  <a:gdLst>
                    <a:gd name="connsiteX0" fmla="*/ 0 w 35786"/>
                    <a:gd name="connsiteY0" fmla="*/ 16398 h 1845911"/>
                    <a:gd name="connsiteX1" fmla="*/ 0 w 35786"/>
                    <a:gd name="connsiteY1" fmla="*/ 1826425 h 1845911"/>
                    <a:gd name="connsiteX2" fmla="*/ 34642 w 35786"/>
                    <a:gd name="connsiteY2" fmla="*/ 1826425 h 1845911"/>
                    <a:gd name="connsiteX3" fmla="*/ 34642 w 35786"/>
                    <a:gd name="connsiteY3" fmla="*/ 16398 h 1845911"/>
                    <a:gd name="connsiteX4" fmla="*/ 0 w 35786"/>
                    <a:gd name="connsiteY4" fmla="*/ 16398 h 18459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1845911">
                      <a:moveTo>
                        <a:pt x="0" y="16398"/>
                      </a:moveTo>
                      <a:cubicBezTo>
                        <a:pt x="0" y="622627"/>
                        <a:pt x="0" y="1220196"/>
                        <a:pt x="0" y="1826425"/>
                      </a:cubicBezTo>
                      <a:cubicBezTo>
                        <a:pt x="0" y="1852406"/>
                        <a:pt x="34642" y="1852406"/>
                        <a:pt x="34642" y="1826425"/>
                      </a:cubicBezTo>
                      <a:cubicBezTo>
                        <a:pt x="34642" y="1220196"/>
                        <a:pt x="34642" y="622627"/>
                        <a:pt x="34642" y="16398"/>
                      </a:cubicBezTo>
                      <a:cubicBezTo>
                        <a:pt x="4330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97" name="Freeform: Shape 405">
                  <a:extLst>
                    <a:ext uri="{FF2B5EF4-FFF2-40B4-BE49-F238E27FC236}">
                      <a16:creationId xmlns="" xmlns:a16="http://schemas.microsoft.com/office/drawing/2014/main" id="{F230EB71-253A-48A8-A22F-C0DC371624C7}"/>
                    </a:ext>
                  </a:extLst>
                </p:cNvPr>
                <p:cNvSpPr/>
                <p:nvPr/>
              </p:nvSpPr>
              <p:spPr>
                <a:xfrm>
                  <a:off x="5940112" y="2700211"/>
                  <a:ext cx="181869" cy="255384"/>
                </a:xfrm>
                <a:custGeom>
                  <a:avLst/>
                  <a:gdLst>
                    <a:gd name="connsiteX0" fmla="*/ 0 w 181869"/>
                    <a:gd name="connsiteY0" fmla="*/ 30213 h 255384"/>
                    <a:gd name="connsiteX1" fmla="*/ 129906 w 181869"/>
                    <a:gd name="connsiteY1" fmla="*/ 220743 h 255384"/>
                    <a:gd name="connsiteX2" fmla="*/ 181869 w 181869"/>
                    <a:gd name="connsiteY2" fmla="*/ 255384 h 255384"/>
                    <a:gd name="connsiteX3" fmla="*/ 181869 w 181869"/>
                    <a:gd name="connsiteY3" fmla="*/ 116818 h 255384"/>
                    <a:gd name="connsiteX4" fmla="*/ 129906 w 181869"/>
                    <a:gd name="connsiteY4" fmla="*/ 64855 h 255384"/>
                    <a:gd name="connsiteX5" fmla="*/ 0 w 181869"/>
                    <a:gd name="connsiteY5" fmla="*/ 30213 h 2553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81869" h="255384">
                      <a:moveTo>
                        <a:pt x="0" y="30213"/>
                      </a:moveTo>
                      <a:cubicBezTo>
                        <a:pt x="0" y="82176"/>
                        <a:pt x="60623" y="160120"/>
                        <a:pt x="129906" y="220743"/>
                      </a:cubicBezTo>
                      <a:cubicBezTo>
                        <a:pt x="147228" y="238063"/>
                        <a:pt x="164548" y="246724"/>
                        <a:pt x="181869" y="255384"/>
                      </a:cubicBezTo>
                      <a:lnTo>
                        <a:pt x="181869" y="116818"/>
                      </a:lnTo>
                      <a:cubicBezTo>
                        <a:pt x="164548" y="99497"/>
                        <a:pt x="147228" y="82176"/>
                        <a:pt x="129906" y="64855"/>
                      </a:cubicBezTo>
                      <a:cubicBezTo>
                        <a:pt x="51963" y="-4428"/>
                        <a:pt x="0" y="-21749"/>
                        <a:pt x="0" y="3021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98" name="Freeform: Shape 406">
                  <a:extLst>
                    <a:ext uri="{FF2B5EF4-FFF2-40B4-BE49-F238E27FC236}">
                      <a16:creationId xmlns="" xmlns:a16="http://schemas.microsoft.com/office/drawing/2014/main" id="{B55B417F-978A-41F1-BC52-56F7E75C7E21}"/>
                    </a:ext>
                  </a:extLst>
                </p:cNvPr>
                <p:cNvSpPr/>
                <p:nvPr/>
              </p:nvSpPr>
              <p:spPr>
                <a:xfrm>
                  <a:off x="5940112" y="4471169"/>
                  <a:ext cx="181869" cy="264044"/>
                </a:xfrm>
                <a:custGeom>
                  <a:avLst/>
                  <a:gdLst>
                    <a:gd name="connsiteX0" fmla="*/ 0 w 181869"/>
                    <a:gd name="connsiteY0" fmla="*/ 233831 h 264044"/>
                    <a:gd name="connsiteX1" fmla="*/ 129906 w 181869"/>
                    <a:gd name="connsiteY1" fmla="*/ 199190 h 264044"/>
                    <a:gd name="connsiteX2" fmla="*/ 181869 w 181869"/>
                    <a:gd name="connsiteY2" fmla="*/ 138567 h 264044"/>
                    <a:gd name="connsiteX3" fmla="*/ 181869 w 181869"/>
                    <a:gd name="connsiteY3" fmla="*/ 0 h 264044"/>
                    <a:gd name="connsiteX4" fmla="*/ 129906 w 181869"/>
                    <a:gd name="connsiteY4" fmla="*/ 34642 h 264044"/>
                    <a:gd name="connsiteX5" fmla="*/ 0 w 181869"/>
                    <a:gd name="connsiteY5" fmla="*/ 233831 h 2640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81869" h="264044">
                      <a:moveTo>
                        <a:pt x="0" y="233831"/>
                      </a:moveTo>
                      <a:cubicBezTo>
                        <a:pt x="0" y="285794"/>
                        <a:pt x="60623" y="268473"/>
                        <a:pt x="129906" y="199190"/>
                      </a:cubicBezTo>
                      <a:cubicBezTo>
                        <a:pt x="147228" y="181869"/>
                        <a:pt x="164548" y="164548"/>
                        <a:pt x="181869" y="138567"/>
                      </a:cubicBezTo>
                      <a:lnTo>
                        <a:pt x="181869" y="0"/>
                      </a:lnTo>
                      <a:cubicBezTo>
                        <a:pt x="164548" y="8660"/>
                        <a:pt x="147228" y="25981"/>
                        <a:pt x="129906" y="34642"/>
                      </a:cubicBezTo>
                      <a:cubicBezTo>
                        <a:pt x="51963" y="103925"/>
                        <a:pt x="0" y="181869"/>
                        <a:pt x="0" y="23383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</p:grpSp>
        <p:grpSp>
          <p:nvGrpSpPr>
            <p:cNvPr id="530" name="Graphic 1">
              <a:extLst>
                <a:ext uri="{FF2B5EF4-FFF2-40B4-BE49-F238E27FC236}">
                  <a16:creationId xmlns="" xmlns:a16="http://schemas.microsoft.com/office/drawing/2014/main" id="{D7BD81C5-8DF6-4624-AC04-F9D0292D4808}"/>
                </a:ext>
              </a:extLst>
            </p:cNvPr>
            <p:cNvGrpSpPr/>
            <p:nvPr/>
          </p:nvGrpSpPr>
          <p:grpSpPr>
            <a:xfrm>
              <a:off x="1878998" y="2672916"/>
              <a:ext cx="2240756" cy="1046067"/>
              <a:chOff x="6061358" y="2132856"/>
              <a:chExt cx="6789768" cy="3169713"/>
            </a:xfrm>
            <a:grpFill/>
          </p:grpSpPr>
          <p:grpSp>
            <p:nvGrpSpPr>
              <p:cNvPr id="832" name="Graphic 1">
                <a:extLst>
                  <a:ext uri="{FF2B5EF4-FFF2-40B4-BE49-F238E27FC236}">
                    <a16:creationId xmlns="" xmlns:a16="http://schemas.microsoft.com/office/drawing/2014/main" id="{84369B1C-D7B3-4903-84E3-CF94AF0D68D6}"/>
                  </a:ext>
                </a:extLst>
              </p:cNvPr>
              <p:cNvGrpSpPr/>
              <p:nvPr/>
            </p:nvGrpSpPr>
            <p:grpSpPr>
              <a:xfrm>
                <a:off x="6061358" y="2249492"/>
                <a:ext cx="6781107" cy="2951210"/>
                <a:chOff x="6061358" y="2249492"/>
                <a:chExt cx="6781107" cy="2951210"/>
              </a:xfrm>
              <a:grpFill/>
            </p:grpSpPr>
            <p:sp>
              <p:nvSpPr>
                <p:cNvPr id="880" name="Freeform: Shape 388">
                  <a:extLst>
                    <a:ext uri="{FF2B5EF4-FFF2-40B4-BE49-F238E27FC236}">
                      <a16:creationId xmlns="" xmlns:a16="http://schemas.microsoft.com/office/drawing/2014/main" id="{7D3004B6-9905-442B-B97C-76F97E7D2DEA}"/>
                    </a:ext>
                  </a:extLst>
                </p:cNvPr>
                <p:cNvSpPr/>
                <p:nvPr/>
              </p:nvSpPr>
              <p:spPr>
                <a:xfrm>
                  <a:off x="12842466" y="3137464"/>
                  <a:ext cx="86604" cy="60622"/>
                </a:xfrm>
                <a:custGeom>
                  <a:avLst/>
                  <a:gdLst>
                    <a:gd name="connsiteX0" fmla="*/ 0 w 86604"/>
                    <a:gd name="connsiteY0" fmla="*/ 60623 h 60622"/>
                    <a:gd name="connsiteX1" fmla="*/ 0 w 86604"/>
                    <a:gd name="connsiteY1" fmla="*/ 0 h 60622"/>
                    <a:gd name="connsiteX2" fmla="*/ 0 w 86604"/>
                    <a:gd name="connsiteY2" fmla="*/ 0 h 60622"/>
                    <a:gd name="connsiteX3" fmla="*/ 0 w 86604"/>
                    <a:gd name="connsiteY3" fmla="*/ 60623 h 60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6604" h="60622">
                      <a:moveTo>
                        <a:pt x="0" y="60623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60623"/>
                      </a:ln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81" name="Freeform: Shape 389">
                  <a:extLst>
                    <a:ext uri="{FF2B5EF4-FFF2-40B4-BE49-F238E27FC236}">
                      <a16:creationId xmlns="" xmlns:a16="http://schemas.microsoft.com/office/drawing/2014/main" id="{BC84A5B6-9562-4278-953F-6A16C032E521}"/>
                    </a:ext>
                  </a:extLst>
                </p:cNvPr>
                <p:cNvSpPr/>
                <p:nvPr/>
              </p:nvSpPr>
              <p:spPr>
                <a:xfrm>
                  <a:off x="6061358" y="2249492"/>
                  <a:ext cx="6772447" cy="2951210"/>
                </a:xfrm>
                <a:custGeom>
                  <a:avLst/>
                  <a:gdLst>
                    <a:gd name="connsiteX0" fmla="*/ 6096935 w 6772447"/>
                    <a:gd name="connsiteY0" fmla="*/ 299064 h 2951210"/>
                    <a:gd name="connsiteX1" fmla="*/ 5369460 w 6772447"/>
                    <a:gd name="connsiteY1" fmla="*/ 4609 h 2951210"/>
                    <a:gd name="connsiteX2" fmla="*/ 4598682 w 6772447"/>
                    <a:gd name="connsiteY2" fmla="*/ 195139 h 2951210"/>
                    <a:gd name="connsiteX3" fmla="*/ 3100430 w 6772447"/>
                    <a:gd name="connsiteY3" fmla="*/ 1615447 h 2951210"/>
                    <a:gd name="connsiteX4" fmla="*/ 2312332 w 6772447"/>
                    <a:gd name="connsiteY4" fmla="*/ 2412206 h 2951210"/>
                    <a:gd name="connsiteX5" fmla="*/ 1472271 w 6772447"/>
                    <a:gd name="connsiteY5" fmla="*/ 2888529 h 2951210"/>
                    <a:gd name="connsiteX6" fmla="*/ 0 w 6772447"/>
                    <a:gd name="connsiteY6" fmla="*/ 2273639 h 2951210"/>
                    <a:gd name="connsiteX7" fmla="*/ 0 w 6772447"/>
                    <a:gd name="connsiteY7" fmla="*/ 2334262 h 2951210"/>
                    <a:gd name="connsiteX8" fmla="*/ 1030590 w 6772447"/>
                    <a:gd name="connsiteY8" fmla="*/ 2931831 h 2951210"/>
                    <a:gd name="connsiteX9" fmla="*/ 2537503 w 6772447"/>
                    <a:gd name="connsiteY9" fmla="*/ 2264979 h 2951210"/>
                    <a:gd name="connsiteX10" fmla="*/ 4079057 w 6772447"/>
                    <a:gd name="connsiteY10" fmla="*/ 628160 h 2951210"/>
                    <a:gd name="connsiteX11" fmla="*/ 4884476 w 6772447"/>
                    <a:gd name="connsiteY11" fmla="*/ 108534 h 2951210"/>
                    <a:gd name="connsiteX12" fmla="*/ 5802481 w 6772447"/>
                    <a:gd name="connsiteY12" fmla="*/ 177818 h 2951210"/>
                    <a:gd name="connsiteX13" fmla="*/ 6729146 w 6772447"/>
                    <a:gd name="connsiteY13" fmla="*/ 913953 h 2951210"/>
                    <a:gd name="connsiteX14" fmla="*/ 6772448 w 6772447"/>
                    <a:gd name="connsiteY14" fmla="*/ 957255 h 2951210"/>
                    <a:gd name="connsiteX15" fmla="*/ 6772448 w 6772447"/>
                    <a:gd name="connsiteY15" fmla="*/ 896632 h 2951210"/>
                    <a:gd name="connsiteX16" fmla="*/ 6096935 w 6772447"/>
                    <a:gd name="connsiteY16" fmla="*/ 299064 h 29512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6772447" h="2951210">
                      <a:moveTo>
                        <a:pt x="6096935" y="299064"/>
                      </a:moveTo>
                      <a:cubicBezTo>
                        <a:pt x="5880425" y="151836"/>
                        <a:pt x="5637933" y="30591"/>
                        <a:pt x="5369460" y="4609"/>
                      </a:cubicBezTo>
                      <a:cubicBezTo>
                        <a:pt x="5100987" y="-21372"/>
                        <a:pt x="4832513" y="65232"/>
                        <a:pt x="4598682" y="195139"/>
                      </a:cubicBezTo>
                      <a:cubicBezTo>
                        <a:pt x="4001114" y="532895"/>
                        <a:pt x="3550772" y="1104483"/>
                        <a:pt x="3100430" y="1615447"/>
                      </a:cubicBezTo>
                      <a:cubicBezTo>
                        <a:pt x="2849278" y="1892581"/>
                        <a:pt x="2598126" y="2169714"/>
                        <a:pt x="2312332" y="2412206"/>
                      </a:cubicBezTo>
                      <a:cubicBezTo>
                        <a:pt x="2069840" y="2620056"/>
                        <a:pt x="1792707" y="2810585"/>
                        <a:pt x="1472271" y="2888529"/>
                      </a:cubicBezTo>
                      <a:cubicBezTo>
                        <a:pt x="909344" y="3018435"/>
                        <a:pt x="398379" y="2654698"/>
                        <a:pt x="0" y="2273639"/>
                      </a:cubicBezTo>
                      <a:lnTo>
                        <a:pt x="0" y="2334262"/>
                      </a:lnTo>
                      <a:cubicBezTo>
                        <a:pt x="294454" y="2611396"/>
                        <a:pt x="632211" y="2853887"/>
                        <a:pt x="1030590" y="2931831"/>
                      </a:cubicBezTo>
                      <a:cubicBezTo>
                        <a:pt x="1619499" y="3044416"/>
                        <a:pt x="2139124" y="2646037"/>
                        <a:pt x="2537503" y="2264979"/>
                      </a:cubicBezTo>
                      <a:cubicBezTo>
                        <a:pt x="3083109" y="1745354"/>
                        <a:pt x="3524791" y="1130464"/>
                        <a:pt x="4079057" y="628160"/>
                      </a:cubicBezTo>
                      <a:cubicBezTo>
                        <a:pt x="4312889" y="411649"/>
                        <a:pt x="4581362" y="212459"/>
                        <a:pt x="4884476" y="108534"/>
                      </a:cubicBezTo>
                      <a:cubicBezTo>
                        <a:pt x="5196252" y="4609"/>
                        <a:pt x="5508026" y="39251"/>
                        <a:pt x="5802481" y="177818"/>
                      </a:cubicBezTo>
                      <a:cubicBezTo>
                        <a:pt x="6157558" y="351026"/>
                        <a:pt x="6460672" y="628160"/>
                        <a:pt x="6729146" y="913953"/>
                      </a:cubicBezTo>
                      <a:cubicBezTo>
                        <a:pt x="6746466" y="931274"/>
                        <a:pt x="6755127" y="948595"/>
                        <a:pt x="6772448" y="957255"/>
                      </a:cubicBezTo>
                      <a:lnTo>
                        <a:pt x="6772448" y="896632"/>
                      </a:lnTo>
                      <a:cubicBezTo>
                        <a:pt x="6573258" y="671462"/>
                        <a:pt x="6348087" y="463611"/>
                        <a:pt x="6096935" y="29906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33" name="Graphic 1">
                <a:extLst>
                  <a:ext uri="{FF2B5EF4-FFF2-40B4-BE49-F238E27FC236}">
                    <a16:creationId xmlns="" xmlns:a16="http://schemas.microsoft.com/office/drawing/2014/main" id="{51F1F404-A2E3-4BFC-BF54-8ADE64107063}"/>
                  </a:ext>
                </a:extLst>
              </p:cNvPr>
              <p:cNvGrpSpPr/>
              <p:nvPr/>
            </p:nvGrpSpPr>
            <p:grpSpPr>
              <a:xfrm>
                <a:off x="6078679" y="2250581"/>
                <a:ext cx="6772447" cy="2941634"/>
                <a:chOff x="6078679" y="2250581"/>
                <a:chExt cx="6772447" cy="2941634"/>
              </a:xfrm>
              <a:grpFill/>
            </p:grpSpPr>
            <p:sp>
              <p:nvSpPr>
                <p:cNvPr id="878" name="Freeform: Shape 386">
                  <a:extLst>
                    <a:ext uri="{FF2B5EF4-FFF2-40B4-BE49-F238E27FC236}">
                      <a16:creationId xmlns="" xmlns:a16="http://schemas.microsoft.com/office/drawing/2014/main" id="{00942BE0-16F3-434A-879F-C04C18D7DEEA}"/>
                    </a:ext>
                  </a:extLst>
                </p:cNvPr>
                <p:cNvSpPr/>
                <p:nvPr/>
              </p:nvSpPr>
              <p:spPr>
                <a:xfrm>
                  <a:off x="12842466" y="4237337"/>
                  <a:ext cx="86604" cy="51962"/>
                </a:xfrm>
                <a:custGeom>
                  <a:avLst/>
                  <a:gdLst>
                    <a:gd name="connsiteX0" fmla="*/ 0 w 86604"/>
                    <a:gd name="connsiteY0" fmla="*/ 51963 h 51962"/>
                    <a:gd name="connsiteX1" fmla="*/ 0 w 86604"/>
                    <a:gd name="connsiteY1" fmla="*/ 0 h 51962"/>
                    <a:gd name="connsiteX2" fmla="*/ 0 w 86604"/>
                    <a:gd name="connsiteY2" fmla="*/ 0 h 51962"/>
                    <a:gd name="connsiteX3" fmla="*/ 0 w 86604"/>
                    <a:gd name="connsiteY3" fmla="*/ 51963 h 519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6604" h="51962">
                      <a:moveTo>
                        <a:pt x="0" y="51963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51963"/>
                      </a:ln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79" name="Freeform: Shape 387">
                  <a:extLst>
                    <a:ext uri="{FF2B5EF4-FFF2-40B4-BE49-F238E27FC236}">
                      <a16:creationId xmlns="" xmlns:a16="http://schemas.microsoft.com/office/drawing/2014/main" id="{C19DFE52-9444-48D6-9C50-5CDCB9871D3B}"/>
                    </a:ext>
                  </a:extLst>
                </p:cNvPr>
                <p:cNvSpPr/>
                <p:nvPr/>
              </p:nvSpPr>
              <p:spPr>
                <a:xfrm>
                  <a:off x="6078679" y="2250581"/>
                  <a:ext cx="6772447" cy="2941634"/>
                </a:xfrm>
                <a:custGeom>
                  <a:avLst/>
                  <a:gdLst>
                    <a:gd name="connsiteX0" fmla="*/ 6226841 w 6772447"/>
                    <a:gd name="connsiteY0" fmla="*/ 2489061 h 2941634"/>
                    <a:gd name="connsiteX1" fmla="*/ 5386780 w 6772447"/>
                    <a:gd name="connsiteY1" fmla="*/ 2896100 h 2941634"/>
                    <a:gd name="connsiteX2" fmla="*/ 4477436 w 6772447"/>
                    <a:gd name="connsiteY2" fmla="*/ 2636288 h 2941634"/>
                    <a:gd name="connsiteX3" fmla="*/ 2901240 w 6772447"/>
                    <a:gd name="connsiteY3" fmla="*/ 1060092 h 2941634"/>
                    <a:gd name="connsiteX4" fmla="*/ 1446290 w 6772447"/>
                    <a:gd name="connsiteY4" fmla="*/ 20841 h 2941634"/>
                    <a:gd name="connsiteX5" fmla="*/ 0 w 6772447"/>
                    <a:gd name="connsiteY5" fmla="*/ 627071 h 2941634"/>
                    <a:gd name="connsiteX6" fmla="*/ 0 w 6772447"/>
                    <a:gd name="connsiteY6" fmla="*/ 679033 h 2941634"/>
                    <a:gd name="connsiteX7" fmla="*/ 155887 w 6772447"/>
                    <a:gd name="connsiteY7" fmla="*/ 540466 h 2941634"/>
                    <a:gd name="connsiteX8" fmla="*/ 995948 w 6772447"/>
                    <a:gd name="connsiteY8" fmla="*/ 64143 h 2941634"/>
                    <a:gd name="connsiteX9" fmla="*/ 2710711 w 6772447"/>
                    <a:gd name="connsiteY9" fmla="*/ 912864 h 2941634"/>
                    <a:gd name="connsiteX10" fmla="*/ 4226284 w 6772447"/>
                    <a:gd name="connsiteY10" fmla="*/ 2497721 h 2941634"/>
                    <a:gd name="connsiteX11" fmla="*/ 5715877 w 6772447"/>
                    <a:gd name="connsiteY11" fmla="*/ 2852798 h 2941634"/>
                    <a:gd name="connsiteX12" fmla="*/ 6555937 w 6772447"/>
                    <a:gd name="connsiteY12" fmla="*/ 2255229 h 2941634"/>
                    <a:gd name="connsiteX13" fmla="*/ 6772447 w 6772447"/>
                    <a:gd name="connsiteY13" fmla="*/ 2038719 h 2941634"/>
                    <a:gd name="connsiteX14" fmla="*/ 6772447 w 6772447"/>
                    <a:gd name="connsiteY14" fmla="*/ 1986756 h 2941634"/>
                    <a:gd name="connsiteX15" fmla="*/ 6226841 w 6772447"/>
                    <a:gd name="connsiteY15" fmla="*/ 2489061 h 29416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6772447" h="2941634">
                      <a:moveTo>
                        <a:pt x="6226841" y="2489061"/>
                      </a:moveTo>
                      <a:cubicBezTo>
                        <a:pt x="5984349" y="2679590"/>
                        <a:pt x="5698556" y="2852798"/>
                        <a:pt x="5386780" y="2896100"/>
                      </a:cubicBezTo>
                      <a:cubicBezTo>
                        <a:pt x="5057684" y="2939402"/>
                        <a:pt x="4745910" y="2809496"/>
                        <a:pt x="4477436" y="2636288"/>
                      </a:cubicBezTo>
                      <a:cubicBezTo>
                        <a:pt x="3853886" y="2220588"/>
                        <a:pt x="3394884" y="1597037"/>
                        <a:pt x="2901240" y="1060092"/>
                      </a:cubicBezTo>
                      <a:cubicBezTo>
                        <a:pt x="2511522" y="635731"/>
                        <a:pt x="2035198" y="133427"/>
                        <a:pt x="1446290" y="20841"/>
                      </a:cubicBezTo>
                      <a:cubicBezTo>
                        <a:pt x="892023" y="-91744"/>
                        <a:pt x="389719" y="271993"/>
                        <a:pt x="0" y="627071"/>
                      </a:cubicBezTo>
                      <a:lnTo>
                        <a:pt x="0" y="679033"/>
                      </a:lnTo>
                      <a:cubicBezTo>
                        <a:pt x="51962" y="627071"/>
                        <a:pt x="103925" y="583769"/>
                        <a:pt x="155887" y="540466"/>
                      </a:cubicBezTo>
                      <a:cubicBezTo>
                        <a:pt x="398379" y="332616"/>
                        <a:pt x="675512" y="142087"/>
                        <a:pt x="995948" y="64143"/>
                      </a:cubicBezTo>
                      <a:cubicBezTo>
                        <a:pt x="1680121" y="-91744"/>
                        <a:pt x="2269030" y="462523"/>
                        <a:pt x="2710711" y="912864"/>
                      </a:cubicBezTo>
                      <a:cubicBezTo>
                        <a:pt x="3221676" y="1432490"/>
                        <a:pt x="3654697" y="2038719"/>
                        <a:pt x="4226284" y="2497721"/>
                      </a:cubicBezTo>
                      <a:cubicBezTo>
                        <a:pt x="4659306" y="2844138"/>
                        <a:pt x="5170270" y="3077969"/>
                        <a:pt x="5715877" y="2852798"/>
                      </a:cubicBezTo>
                      <a:cubicBezTo>
                        <a:pt x="6036312" y="2722892"/>
                        <a:pt x="6313445" y="2497721"/>
                        <a:pt x="6555937" y="2255229"/>
                      </a:cubicBezTo>
                      <a:cubicBezTo>
                        <a:pt x="6625220" y="2185946"/>
                        <a:pt x="6703164" y="2116663"/>
                        <a:pt x="6772447" y="2038719"/>
                      </a:cubicBezTo>
                      <a:lnTo>
                        <a:pt x="6772447" y="1986756"/>
                      </a:lnTo>
                      <a:cubicBezTo>
                        <a:pt x="6599239" y="2159965"/>
                        <a:pt x="6417370" y="2333173"/>
                        <a:pt x="6226841" y="248906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34" name="Graphic 1">
                <a:extLst>
                  <a:ext uri="{FF2B5EF4-FFF2-40B4-BE49-F238E27FC236}">
                    <a16:creationId xmlns="" xmlns:a16="http://schemas.microsoft.com/office/drawing/2014/main" id="{3B09BC74-CF74-4571-82E3-2E27F1E56856}"/>
                  </a:ext>
                </a:extLst>
              </p:cNvPr>
              <p:cNvGrpSpPr/>
              <p:nvPr/>
            </p:nvGrpSpPr>
            <p:grpSpPr>
              <a:xfrm>
                <a:off x="12539351" y="2839471"/>
                <a:ext cx="259812" cy="1756483"/>
                <a:chOff x="12539351" y="2839471"/>
                <a:chExt cx="259812" cy="1756483"/>
              </a:xfrm>
              <a:grpFill/>
            </p:grpSpPr>
            <p:sp>
              <p:nvSpPr>
                <p:cNvPr id="875" name="Freeform: Shape 383">
                  <a:extLst>
                    <a:ext uri="{FF2B5EF4-FFF2-40B4-BE49-F238E27FC236}">
                      <a16:creationId xmlns="" xmlns:a16="http://schemas.microsoft.com/office/drawing/2014/main" id="{2E2E7BA2-B865-4598-BB7F-7808553D493C}"/>
                    </a:ext>
                  </a:extLst>
                </p:cNvPr>
                <p:cNvSpPr/>
                <p:nvPr/>
              </p:nvSpPr>
              <p:spPr>
                <a:xfrm>
                  <a:off x="12643277" y="2947858"/>
                  <a:ext cx="35786" cy="1551456"/>
                </a:xfrm>
                <a:custGeom>
                  <a:avLst/>
                  <a:gdLst>
                    <a:gd name="connsiteX0" fmla="*/ 0 w 35786"/>
                    <a:gd name="connsiteY0" fmla="*/ 16398 h 1551456"/>
                    <a:gd name="connsiteX1" fmla="*/ 0 w 35786"/>
                    <a:gd name="connsiteY1" fmla="*/ 1531971 h 1551456"/>
                    <a:gd name="connsiteX2" fmla="*/ 34641 w 35786"/>
                    <a:gd name="connsiteY2" fmla="*/ 1531971 h 1551456"/>
                    <a:gd name="connsiteX3" fmla="*/ 34641 w 35786"/>
                    <a:gd name="connsiteY3" fmla="*/ 16398 h 1551456"/>
                    <a:gd name="connsiteX4" fmla="*/ 0 w 35786"/>
                    <a:gd name="connsiteY4" fmla="*/ 16398 h 15514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1551456">
                      <a:moveTo>
                        <a:pt x="0" y="16398"/>
                      </a:moveTo>
                      <a:cubicBezTo>
                        <a:pt x="0" y="518702"/>
                        <a:pt x="0" y="1029667"/>
                        <a:pt x="0" y="1531971"/>
                      </a:cubicBezTo>
                      <a:cubicBezTo>
                        <a:pt x="0" y="1557952"/>
                        <a:pt x="34641" y="1557952"/>
                        <a:pt x="34641" y="1531971"/>
                      </a:cubicBezTo>
                      <a:cubicBezTo>
                        <a:pt x="34641" y="1029667"/>
                        <a:pt x="34641" y="518702"/>
                        <a:pt x="34641" y="16398"/>
                      </a:cubicBezTo>
                      <a:cubicBezTo>
                        <a:pt x="4330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76" name="Freeform: Shape 384">
                  <a:extLst>
                    <a:ext uri="{FF2B5EF4-FFF2-40B4-BE49-F238E27FC236}">
                      <a16:creationId xmlns="" xmlns:a16="http://schemas.microsoft.com/office/drawing/2014/main" id="{9B4B7B28-C597-4038-A118-A0C56757D232}"/>
                    </a:ext>
                  </a:extLst>
                </p:cNvPr>
                <p:cNvSpPr/>
                <p:nvPr/>
              </p:nvSpPr>
              <p:spPr>
                <a:xfrm>
                  <a:off x="12539351" y="2839471"/>
                  <a:ext cx="259812" cy="289400"/>
                </a:xfrm>
                <a:custGeom>
                  <a:avLst/>
                  <a:gdLst>
                    <a:gd name="connsiteX0" fmla="*/ 0 w 259812"/>
                    <a:gd name="connsiteY0" fmla="*/ 20860 h 289400"/>
                    <a:gd name="connsiteX1" fmla="*/ 129906 w 259812"/>
                    <a:gd name="connsiteY1" fmla="*/ 211389 h 289400"/>
                    <a:gd name="connsiteX2" fmla="*/ 259813 w 259812"/>
                    <a:gd name="connsiteY2" fmla="*/ 280673 h 289400"/>
                    <a:gd name="connsiteX3" fmla="*/ 129906 w 259812"/>
                    <a:gd name="connsiteY3" fmla="*/ 81483 h 289400"/>
                    <a:gd name="connsiteX4" fmla="*/ 0 w 259812"/>
                    <a:gd name="connsiteY4" fmla="*/ 20860 h 2894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9400">
                      <a:moveTo>
                        <a:pt x="0" y="20860"/>
                      </a:moveTo>
                      <a:cubicBezTo>
                        <a:pt x="0" y="64162"/>
                        <a:pt x="60624" y="142106"/>
                        <a:pt x="129906" y="211389"/>
                      </a:cubicBezTo>
                      <a:cubicBezTo>
                        <a:pt x="199190" y="272012"/>
                        <a:pt x="259813" y="306654"/>
                        <a:pt x="259813" y="280673"/>
                      </a:cubicBezTo>
                      <a:cubicBezTo>
                        <a:pt x="259813" y="254691"/>
                        <a:pt x="199190" y="159427"/>
                        <a:pt x="129906" y="81483"/>
                      </a:cubicBezTo>
                      <a:cubicBezTo>
                        <a:pt x="51963" y="3539"/>
                        <a:pt x="0" y="-22442"/>
                        <a:pt x="0" y="2086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77" name="Freeform: Shape 385">
                  <a:extLst>
                    <a:ext uri="{FF2B5EF4-FFF2-40B4-BE49-F238E27FC236}">
                      <a16:creationId xmlns="" xmlns:a16="http://schemas.microsoft.com/office/drawing/2014/main" id="{38ACC2AD-4B09-46E8-AE65-29C2EE535139}"/>
                    </a:ext>
                  </a:extLst>
                </p:cNvPr>
                <p:cNvSpPr/>
                <p:nvPr/>
              </p:nvSpPr>
              <p:spPr>
                <a:xfrm>
                  <a:off x="12539351" y="4306553"/>
                  <a:ext cx="259812" cy="289400"/>
                </a:xfrm>
                <a:custGeom>
                  <a:avLst/>
                  <a:gdLst>
                    <a:gd name="connsiteX0" fmla="*/ 129906 w 259812"/>
                    <a:gd name="connsiteY0" fmla="*/ 78011 h 289400"/>
                    <a:gd name="connsiteX1" fmla="*/ 0 w 259812"/>
                    <a:gd name="connsiteY1" fmla="*/ 268540 h 289400"/>
                    <a:gd name="connsiteX2" fmla="*/ 129906 w 259812"/>
                    <a:gd name="connsiteY2" fmla="*/ 207917 h 289400"/>
                    <a:gd name="connsiteX3" fmla="*/ 259813 w 259812"/>
                    <a:gd name="connsiteY3" fmla="*/ 8728 h 289400"/>
                    <a:gd name="connsiteX4" fmla="*/ 129906 w 259812"/>
                    <a:gd name="connsiteY4" fmla="*/ 78011 h 2894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9400">
                      <a:moveTo>
                        <a:pt x="129906" y="78011"/>
                      </a:moveTo>
                      <a:cubicBezTo>
                        <a:pt x="60624" y="138634"/>
                        <a:pt x="0" y="225238"/>
                        <a:pt x="0" y="268540"/>
                      </a:cubicBezTo>
                      <a:cubicBezTo>
                        <a:pt x="0" y="311843"/>
                        <a:pt x="60624" y="285861"/>
                        <a:pt x="129906" y="207917"/>
                      </a:cubicBezTo>
                      <a:cubicBezTo>
                        <a:pt x="199190" y="129974"/>
                        <a:pt x="259813" y="43369"/>
                        <a:pt x="259813" y="8728"/>
                      </a:cubicBezTo>
                      <a:cubicBezTo>
                        <a:pt x="259813" y="-17254"/>
                        <a:pt x="199190" y="17388"/>
                        <a:pt x="129906" y="7801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35" name="Graphic 1">
                <a:extLst>
                  <a:ext uri="{FF2B5EF4-FFF2-40B4-BE49-F238E27FC236}">
                    <a16:creationId xmlns="" xmlns:a16="http://schemas.microsoft.com/office/drawing/2014/main" id="{0153F8ED-2395-4B9A-B422-78D6D2962D50}"/>
                  </a:ext>
                </a:extLst>
              </p:cNvPr>
              <p:cNvGrpSpPr/>
              <p:nvPr/>
            </p:nvGrpSpPr>
            <p:grpSpPr>
              <a:xfrm>
                <a:off x="11941783" y="2364807"/>
                <a:ext cx="259812" cy="2702002"/>
                <a:chOff x="11941783" y="2364807"/>
                <a:chExt cx="259812" cy="2702002"/>
              </a:xfrm>
              <a:grpFill/>
            </p:grpSpPr>
            <p:sp>
              <p:nvSpPr>
                <p:cNvPr id="872" name="Freeform: Shape 380">
                  <a:extLst>
                    <a:ext uri="{FF2B5EF4-FFF2-40B4-BE49-F238E27FC236}">
                      <a16:creationId xmlns="" xmlns:a16="http://schemas.microsoft.com/office/drawing/2014/main" id="{8B1D934C-8D53-4D74-BF36-F30EF50B6E2D}"/>
                    </a:ext>
                  </a:extLst>
                </p:cNvPr>
                <p:cNvSpPr/>
                <p:nvPr/>
              </p:nvSpPr>
              <p:spPr>
                <a:xfrm>
                  <a:off x="12054368" y="2445554"/>
                  <a:ext cx="34641" cy="2556065"/>
                </a:xfrm>
                <a:custGeom>
                  <a:avLst/>
                  <a:gdLst>
                    <a:gd name="connsiteX0" fmla="*/ 0 w 34641"/>
                    <a:gd name="connsiteY0" fmla="*/ 16398 h 2556065"/>
                    <a:gd name="connsiteX1" fmla="*/ 0 w 34641"/>
                    <a:gd name="connsiteY1" fmla="*/ 2536580 h 2556065"/>
                    <a:gd name="connsiteX2" fmla="*/ 34641 w 34641"/>
                    <a:gd name="connsiteY2" fmla="*/ 2536580 h 2556065"/>
                    <a:gd name="connsiteX3" fmla="*/ 34641 w 34641"/>
                    <a:gd name="connsiteY3" fmla="*/ 16398 h 2556065"/>
                    <a:gd name="connsiteX4" fmla="*/ 0 w 34641"/>
                    <a:gd name="connsiteY4" fmla="*/ 16398 h 25560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2556065">
                      <a:moveTo>
                        <a:pt x="0" y="16398"/>
                      </a:moveTo>
                      <a:cubicBezTo>
                        <a:pt x="0" y="856458"/>
                        <a:pt x="0" y="1696519"/>
                        <a:pt x="0" y="2536580"/>
                      </a:cubicBezTo>
                      <a:cubicBezTo>
                        <a:pt x="0" y="2562561"/>
                        <a:pt x="34641" y="2562561"/>
                        <a:pt x="34641" y="2536580"/>
                      </a:cubicBezTo>
                      <a:cubicBezTo>
                        <a:pt x="34641" y="1696519"/>
                        <a:pt x="34641" y="856458"/>
                        <a:pt x="34641" y="16398"/>
                      </a:cubicBezTo>
                      <a:cubicBezTo>
                        <a:pt x="34641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73" name="Freeform: Shape 381">
                  <a:extLst>
                    <a:ext uri="{FF2B5EF4-FFF2-40B4-BE49-F238E27FC236}">
                      <a16:creationId xmlns="" xmlns:a16="http://schemas.microsoft.com/office/drawing/2014/main" id="{4E74566B-4026-4DBF-8687-E66132956FE0}"/>
                    </a:ext>
                  </a:extLst>
                </p:cNvPr>
                <p:cNvSpPr/>
                <p:nvPr/>
              </p:nvSpPr>
              <p:spPr>
                <a:xfrm>
                  <a:off x="11941783" y="2364807"/>
                  <a:ext cx="259812" cy="271435"/>
                </a:xfrm>
                <a:custGeom>
                  <a:avLst/>
                  <a:gdLst>
                    <a:gd name="connsiteX0" fmla="*/ 129906 w 259812"/>
                    <a:gd name="connsiteY0" fmla="*/ 27861 h 271435"/>
                    <a:gd name="connsiteX1" fmla="*/ 0 w 259812"/>
                    <a:gd name="connsiteY1" fmla="*/ 62502 h 271435"/>
                    <a:gd name="connsiteX2" fmla="*/ 129906 w 259812"/>
                    <a:gd name="connsiteY2" fmla="*/ 244371 h 271435"/>
                    <a:gd name="connsiteX3" fmla="*/ 259813 w 259812"/>
                    <a:gd name="connsiteY3" fmla="*/ 218390 h 271435"/>
                    <a:gd name="connsiteX4" fmla="*/ 129906 w 259812"/>
                    <a:gd name="connsiteY4" fmla="*/ 27861 h 2714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1435">
                      <a:moveTo>
                        <a:pt x="129906" y="27861"/>
                      </a:moveTo>
                      <a:cubicBezTo>
                        <a:pt x="60623" y="-24102"/>
                        <a:pt x="0" y="1880"/>
                        <a:pt x="0" y="62502"/>
                      </a:cubicBezTo>
                      <a:cubicBezTo>
                        <a:pt x="0" y="123125"/>
                        <a:pt x="60623" y="201069"/>
                        <a:pt x="129906" y="244371"/>
                      </a:cubicBezTo>
                      <a:cubicBezTo>
                        <a:pt x="199190" y="287673"/>
                        <a:pt x="259813" y="279013"/>
                        <a:pt x="259813" y="218390"/>
                      </a:cubicBezTo>
                      <a:cubicBezTo>
                        <a:pt x="259813" y="157767"/>
                        <a:pt x="199190" y="79823"/>
                        <a:pt x="129906" y="2786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74" name="Freeform: Shape 382">
                  <a:extLst>
                    <a:ext uri="{FF2B5EF4-FFF2-40B4-BE49-F238E27FC236}">
                      <a16:creationId xmlns="" xmlns:a16="http://schemas.microsoft.com/office/drawing/2014/main" id="{48C02735-BF6C-4D7F-9F99-375A260EB21B}"/>
                    </a:ext>
                  </a:extLst>
                </p:cNvPr>
                <p:cNvSpPr/>
                <p:nvPr/>
              </p:nvSpPr>
              <p:spPr>
                <a:xfrm>
                  <a:off x="11941783" y="4799182"/>
                  <a:ext cx="259812" cy="267628"/>
                </a:xfrm>
                <a:custGeom>
                  <a:avLst/>
                  <a:gdLst>
                    <a:gd name="connsiteX0" fmla="*/ 129906 w 259812"/>
                    <a:gd name="connsiteY0" fmla="*/ 27064 h 267628"/>
                    <a:gd name="connsiteX1" fmla="*/ 0 w 259812"/>
                    <a:gd name="connsiteY1" fmla="*/ 208933 h 267628"/>
                    <a:gd name="connsiteX2" fmla="*/ 129906 w 259812"/>
                    <a:gd name="connsiteY2" fmla="*/ 243574 h 267628"/>
                    <a:gd name="connsiteX3" fmla="*/ 259813 w 259812"/>
                    <a:gd name="connsiteY3" fmla="*/ 53045 h 267628"/>
                    <a:gd name="connsiteX4" fmla="*/ 129906 w 259812"/>
                    <a:gd name="connsiteY4" fmla="*/ 27064 h 2676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7628">
                      <a:moveTo>
                        <a:pt x="129906" y="27064"/>
                      </a:moveTo>
                      <a:cubicBezTo>
                        <a:pt x="60623" y="70366"/>
                        <a:pt x="0" y="148310"/>
                        <a:pt x="0" y="208933"/>
                      </a:cubicBezTo>
                      <a:cubicBezTo>
                        <a:pt x="0" y="269556"/>
                        <a:pt x="60623" y="286876"/>
                        <a:pt x="129906" y="243574"/>
                      </a:cubicBezTo>
                      <a:cubicBezTo>
                        <a:pt x="199190" y="191612"/>
                        <a:pt x="259813" y="105008"/>
                        <a:pt x="259813" y="53045"/>
                      </a:cubicBezTo>
                      <a:cubicBezTo>
                        <a:pt x="259813" y="-7578"/>
                        <a:pt x="199190" y="-16238"/>
                        <a:pt x="129906" y="2706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36" name="Graphic 1">
                <a:extLst>
                  <a:ext uri="{FF2B5EF4-FFF2-40B4-BE49-F238E27FC236}">
                    <a16:creationId xmlns="" xmlns:a16="http://schemas.microsoft.com/office/drawing/2014/main" id="{454D2828-76FE-46E3-8FC4-9C6A2A1079F1}"/>
                  </a:ext>
                </a:extLst>
              </p:cNvPr>
              <p:cNvGrpSpPr/>
              <p:nvPr/>
            </p:nvGrpSpPr>
            <p:grpSpPr>
              <a:xfrm>
                <a:off x="11344214" y="2140689"/>
                <a:ext cx="259812" cy="3154047"/>
                <a:chOff x="11344214" y="2140689"/>
                <a:chExt cx="259812" cy="3154047"/>
              </a:xfrm>
              <a:grpFill/>
            </p:grpSpPr>
            <p:sp>
              <p:nvSpPr>
                <p:cNvPr id="869" name="Freeform: Shape 377">
                  <a:extLst>
                    <a:ext uri="{FF2B5EF4-FFF2-40B4-BE49-F238E27FC236}">
                      <a16:creationId xmlns="" xmlns:a16="http://schemas.microsoft.com/office/drawing/2014/main" id="{2B8F26FA-6A37-4407-9E94-4217006B391A}"/>
                    </a:ext>
                  </a:extLst>
                </p:cNvPr>
                <p:cNvSpPr/>
                <p:nvPr/>
              </p:nvSpPr>
              <p:spPr>
                <a:xfrm>
                  <a:off x="11456799" y="2211723"/>
                  <a:ext cx="34642" cy="3032388"/>
                </a:xfrm>
                <a:custGeom>
                  <a:avLst/>
                  <a:gdLst>
                    <a:gd name="connsiteX0" fmla="*/ 0 w 34642"/>
                    <a:gd name="connsiteY0" fmla="*/ 16398 h 3032388"/>
                    <a:gd name="connsiteX1" fmla="*/ 0 w 34642"/>
                    <a:gd name="connsiteY1" fmla="*/ 3012903 h 3032388"/>
                    <a:gd name="connsiteX2" fmla="*/ 34642 w 34642"/>
                    <a:gd name="connsiteY2" fmla="*/ 3012903 h 3032388"/>
                    <a:gd name="connsiteX3" fmla="*/ 34642 w 34642"/>
                    <a:gd name="connsiteY3" fmla="*/ 16398 h 3032388"/>
                    <a:gd name="connsiteX4" fmla="*/ 0 w 34642"/>
                    <a:gd name="connsiteY4" fmla="*/ 16398 h 30323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2" h="3032388">
                      <a:moveTo>
                        <a:pt x="0" y="16398"/>
                      </a:moveTo>
                      <a:cubicBezTo>
                        <a:pt x="0" y="1012346"/>
                        <a:pt x="0" y="2016954"/>
                        <a:pt x="0" y="3012903"/>
                      </a:cubicBezTo>
                      <a:cubicBezTo>
                        <a:pt x="0" y="3038884"/>
                        <a:pt x="34642" y="3038884"/>
                        <a:pt x="34642" y="3012903"/>
                      </a:cubicBezTo>
                      <a:cubicBezTo>
                        <a:pt x="34642" y="2016954"/>
                        <a:pt x="34642" y="1021006"/>
                        <a:pt x="34642" y="16398"/>
                      </a:cubicBezTo>
                      <a:cubicBezTo>
                        <a:pt x="3464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70" name="Freeform: Shape 378">
                  <a:extLst>
                    <a:ext uri="{FF2B5EF4-FFF2-40B4-BE49-F238E27FC236}">
                      <a16:creationId xmlns="" xmlns:a16="http://schemas.microsoft.com/office/drawing/2014/main" id="{02EF860E-CC0E-470D-8054-D0F18C70C83E}"/>
                    </a:ext>
                  </a:extLst>
                </p:cNvPr>
                <p:cNvSpPr/>
                <p:nvPr/>
              </p:nvSpPr>
              <p:spPr>
                <a:xfrm>
                  <a:off x="11344214" y="2140689"/>
                  <a:ext cx="259812" cy="261737"/>
                </a:xfrm>
                <a:custGeom>
                  <a:avLst/>
                  <a:gdLst>
                    <a:gd name="connsiteX0" fmla="*/ 129906 w 259812"/>
                    <a:gd name="connsiteY0" fmla="*/ 827 h 261737"/>
                    <a:gd name="connsiteX1" fmla="*/ 0 w 259812"/>
                    <a:gd name="connsiteY1" fmla="*/ 122073 h 261737"/>
                    <a:gd name="connsiteX2" fmla="*/ 129906 w 259812"/>
                    <a:gd name="connsiteY2" fmla="*/ 260640 h 261737"/>
                    <a:gd name="connsiteX3" fmla="*/ 259813 w 259812"/>
                    <a:gd name="connsiteY3" fmla="*/ 156715 h 261737"/>
                    <a:gd name="connsiteX4" fmla="*/ 129906 w 259812"/>
                    <a:gd name="connsiteY4" fmla="*/ 827 h 2617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737">
                      <a:moveTo>
                        <a:pt x="129906" y="827"/>
                      </a:moveTo>
                      <a:cubicBezTo>
                        <a:pt x="60623" y="-7833"/>
                        <a:pt x="0" y="52790"/>
                        <a:pt x="0" y="122073"/>
                      </a:cubicBezTo>
                      <a:cubicBezTo>
                        <a:pt x="0" y="191357"/>
                        <a:pt x="60623" y="251980"/>
                        <a:pt x="129906" y="260640"/>
                      </a:cubicBezTo>
                      <a:cubicBezTo>
                        <a:pt x="199189" y="269300"/>
                        <a:pt x="259813" y="225998"/>
                        <a:pt x="259813" y="156715"/>
                      </a:cubicBezTo>
                      <a:cubicBezTo>
                        <a:pt x="259813" y="87432"/>
                        <a:pt x="199189" y="9488"/>
                        <a:pt x="129906" y="827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71" name="Freeform: Shape 379">
                  <a:extLst>
                    <a:ext uri="{FF2B5EF4-FFF2-40B4-BE49-F238E27FC236}">
                      <a16:creationId xmlns="" xmlns:a16="http://schemas.microsoft.com/office/drawing/2014/main" id="{B3C70C4C-DB5A-4E11-A2BD-6B600E52BF42}"/>
                    </a:ext>
                  </a:extLst>
                </p:cNvPr>
                <p:cNvSpPr/>
                <p:nvPr/>
              </p:nvSpPr>
              <p:spPr>
                <a:xfrm>
                  <a:off x="11344214" y="5032998"/>
                  <a:ext cx="259812" cy="261737"/>
                </a:xfrm>
                <a:custGeom>
                  <a:avLst/>
                  <a:gdLst>
                    <a:gd name="connsiteX0" fmla="*/ 129906 w 259812"/>
                    <a:gd name="connsiteY0" fmla="*/ 1098 h 261737"/>
                    <a:gd name="connsiteX1" fmla="*/ 0 w 259812"/>
                    <a:gd name="connsiteY1" fmla="*/ 139665 h 261737"/>
                    <a:gd name="connsiteX2" fmla="*/ 129906 w 259812"/>
                    <a:gd name="connsiteY2" fmla="*/ 260911 h 261737"/>
                    <a:gd name="connsiteX3" fmla="*/ 259813 w 259812"/>
                    <a:gd name="connsiteY3" fmla="*/ 105023 h 261737"/>
                    <a:gd name="connsiteX4" fmla="*/ 129906 w 259812"/>
                    <a:gd name="connsiteY4" fmla="*/ 1098 h 2617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737">
                      <a:moveTo>
                        <a:pt x="129906" y="1098"/>
                      </a:moveTo>
                      <a:cubicBezTo>
                        <a:pt x="60623" y="9758"/>
                        <a:pt x="0" y="70381"/>
                        <a:pt x="0" y="139665"/>
                      </a:cubicBezTo>
                      <a:cubicBezTo>
                        <a:pt x="0" y="208948"/>
                        <a:pt x="60623" y="269571"/>
                        <a:pt x="129906" y="260911"/>
                      </a:cubicBezTo>
                      <a:cubicBezTo>
                        <a:pt x="199189" y="252250"/>
                        <a:pt x="259813" y="174306"/>
                        <a:pt x="259813" y="105023"/>
                      </a:cubicBezTo>
                      <a:cubicBezTo>
                        <a:pt x="259813" y="35740"/>
                        <a:pt x="199189" y="-7562"/>
                        <a:pt x="129906" y="10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37" name="Graphic 1">
                <a:extLst>
                  <a:ext uri="{FF2B5EF4-FFF2-40B4-BE49-F238E27FC236}">
                    <a16:creationId xmlns="" xmlns:a16="http://schemas.microsoft.com/office/drawing/2014/main" id="{DA500E86-3408-4D80-9026-6C7EF022947F}"/>
                  </a:ext>
                </a:extLst>
              </p:cNvPr>
              <p:cNvGrpSpPr/>
              <p:nvPr/>
            </p:nvGrpSpPr>
            <p:grpSpPr>
              <a:xfrm>
                <a:off x="10746645" y="2219494"/>
                <a:ext cx="259812" cy="2996436"/>
                <a:chOff x="10746645" y="2219494"/>
                <a:chExt cx="259812" cy="2996436"/>
              </a:xfrm>
              <a:grpFill/>
            </p:grpSpPr>
            <p:sp>
              <p:nvSpPr>
                <p:cNvPr id="866" name="Freeform: Shape 374">
                  <a:extLst>
                    <a:ext uri="{FF2B5EF4-FFF2-40B4-BE49-F238E27FC236}">
                      <a16:creationId xmlns="" xmlns:a16="http://schemas.microsoft.com/office/drawing/2014/main" id="{473F9915-8B46-409B-992C-9715C676B610}"/>
                    </a:ext>
                  </a:extLst>
                </p:cNvPr>
                <p:cNvSpPr/>
                <p:nvPr/>
              </p:nvSpPr>
              <p:spPr>
                <a:xfrm>
                  <a:off x="10859230" y="2295238"/>
                  <a:ext cx="35786" cy="2870928"/>
                </a:xfrm>
                <a:custGeom>
                  <a:avLst/>
                  <a:gdLst>
                    <a:gd name="connsiteX0" fmla="*/ 0 w 35786"/>
                    <a:gd name="connsiteY0" fmla="*/ 19486 h 2870928"/>
                    <a:gd name="connsiteX1" fmla="*/ 0 w 35786"/>
                    <a:gd name="connsiteY1" fmla="*/ 2851443 h 2870928"/>
                    <a:gd name="connsiteX2" fmla="*/ 34641 w 35786"/>
                    <a:gd name="connsiteY2" fmla="*/ 2851443 h 2870928"/>
                    <a:gd name="connsiteX3" fmla="*/ 34641 w 35786"/>
                    <a:gd name="connsiteY3" fmla="*/ 19486 h 2870928"/>
                    <a:gd name="connsiteX4" fmla="*/ 0 w 35786"/>
                    <a:gd name="connsiteY4" fmla="*/ 19486 h 28709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2870928">
                      <a:moveTo>
                        <a:pt x="0" y="19486"/>
                      </a:moveTo>
                      <a:cubicBezTo>
                        <a:pt x="0" y="963472"/>
                        <a:pt x="0" y="1907457"/>
                        <a:pt x="0" y="2851443"/>
                      </a:cubicBezTo>
                      <a:cubicBezTo>
                        <a:pt x="0" y="2877424"/>
                        <a:pt x="34641" y="2877424"/>
                        <a:pt x="34641" y="2851443"/>
                      </a:cubicBezTo>
                      <a:cubicBezTo>
                        <a:pt x="34641" y="1907457"/>
                        <a:pt x="34641" y="963472"/>
                        <a:pt x="34641" y="19486"/>
                      </a:cubicBezTo>
                      <a:cubicBezTo>
                        <a:pt x="43302" y="-6495"/>
                        <a:pt x="0" y="-6495"/>
                        <a:pt x="0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67" name="Freeform: Shape 375">
                  <a:extLst>
                    <a:ext uri="{FF2B5EF4-FFF2-40B4-BE49-F238E27FC236}">
                      <a16:creationId xmlns="" xmlns:a16="http://schemas.microsoft.com/office/drawing/2014/main" id="{B8F0E461-7C90-48ED-9548-C6308CE28185}"/>
                    </a:ext>
                  </a:extLst>
                </p:cNvPr>
                <p:cNvSpPr/>
                <p:nvPr/>
              </p:nvSpPr>
              <p:spPr>
                <a:xfrm>
                  <a:off x="10746645" y="2219494"/>
                  <a:ext cx="259812" cy="261149"/>
                </a:xfrm>
                <a:custGeom>
                  <a:avLst/>
                  <a:gdLst>
                    <a:gd name="connsiteX0" fmla="*/ 129906 w 259812"/>
                    <a:gd name="connsiteY0" fmla="*/ 8626 h 261149"/>
                    <a:gd name="connsiteX1" fmla="*/ 0 w 259812"/>
                    <a:gd name="connsiteY1" fmla="*/ 190495 h 261149"/>
                    <a:gd name="connsiteX2" fmla="*/ 129906 w 259812"/>
                    <a:gd name="connsiteY2" fmla="*/ 251118 h 261149"/>
                    <a:gd name="connsiteX3" fmla="*/ 259813 w 259812"/>
                    <a:gd name="connsiteY3" fmla="*/ 86570 h 261149"/>
                    <a:gd name="connsiteX4" fmla="*/ 129906 w 259812"/>
                    <a:gd name="connsiteY4" fmla="*/ 8626 h 2611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149">
                      <a:moveTo>
                        <a:pt x="129906" y="8626"/>
                      </a:moveTo>
                      <a:cubicBezTo>
                        <a:pt x="60623" y="43268"/>
                        <a:pt x="0" y="121212"/>
                        <a:pt x="0" y="190495"/>
                      </a:cubicBezTo>
                      <a:cubicBezTo>
                        <a:pt x="0" y="251118"/>
                        <a:pt x="60623" y="277099"/>
                        <a:pt x="129906" y="251118"/>
                      </a:cubicBezTo>
                      <a:cubicBezTo>
                        <a:pt x="199190" y="225137"/>
                        <a:pt x="259813" y="155853"/>
                        <a:pt x="259813" y="86570"/>
                      </a:cubicBezTo>
                      <a:cubicBezTo>
                        <a:pt x="259813" y="17287"/>
                        <a:pt x="207851" y="-17355"/>
                        <a:pt x="129906" y="862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68" name="Freeform: Shape 376">
                  <a:extLst>
                    <a:ext uri="{FF2B5EF4-FFF2-40B4-BE49-F238E27FC236}">
                      <a16:creationId xmlns="" xmlns:a16="http://schemas.microsoft.com/office/drawing/2014/main" id="{6B0DA132-E274-4CCC-8CA3-8F83F60143EC}"/>
                    </a:ext>
                  </a:extLst>
                </p:cNvPr>
                <p:cNvSpPr/>
                <p:nvPr/>
              </p:nvSpPr>
              <p:spPr>
                <a:xfrm>
                  <a:off x="10746645" y="4954780"/>
                  <a:ext cx="259812" cy="261149"/>
                </a:xfrm>
                <a:custGeom>
                  <a:avLst/>
                  <a:gdLst>
                    <a:gd name="connsiteX0" fmla="*/ 129906 w 259812"/>
                    <a:gd name="connsiteY0" fmla="*/ 10032 h 261149"/>
                    <a:gd name="connsiteX1" fmla="*/ 0 w 259812"/>
                    <a:gd name="connsiteY1" fmla="*/ 70655 h 261149"/>
                    <a:gd name="connsiteX2" fmla="*/ 129906 w 259812"/>
                    <a:gd name="connsiteY2" fmla="*/ 252524 h 261149"/>
                    <a:gd name="connsiteX3" fmla="*/ 259813 w 259812"/>
                    <a:gd name="connsiteY3" fmla="*/ 174580 h 261149"/>
                    <a:gd name="connsiteX4" fmla="*/ 129906 w 259812"/>
                    <a:gd name="connsiteY4" fmla="*/ 10032 h 2611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149">
                      <a:moveTo>
                        <a:pt x="129906" y="10032"/>
                      </a:moveTo>
                      <a:cubicBezTo>
                        <a:pt x="60623" y="-15949"/>
                        <a:pt x="0" y="10032"/>
                        <a:pt x="0" y="70655"/>
                      </a:cubicBezTo>
                      <a:cubicBezTo>
                        <a:pt x="0" y="131278"/>
                        <a:pt x="60623" y="217882"/>
                        <a:pt x="129906" y="252524"/>
                      </a:cubicBezTo>
                      <a:cubicBezTo>
                        <a:pt x="199190" y="278505"/>
                        <a:pt x="259813" y="243863"/>
                        <a:pt x="259813" y="174580"/>
                      </a:cubicBezTo>
                      <a:cubicBezTo>
                        <a:pt x="259813" y="105297"/>
                        <a:pt x="207851" y="36013"/>
                        <a:pt x="129906" y="10032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38" name="Graphic 1">
                <a:extLst>
                  <a:ext uri="{FF2B5EF4-FFF2-40B4-BE49-F238E27FC236}">
                    <a16:creationId xmlns="" xmlns:a16="http://schemas.microsoft.com/office/drawing/2014/main" id="{B6635293-2357-49A3-8816-AE0E0E1779B9}"/>
                  </a:ext>
                </a:extLst>
              </p:cNvPr>
              <p:cNvGrpSpPr/>
              <p:nvPr/>
            </p:nvGrpSpPr>
            <p:grpSpPr>
              <a:xfrm>
                <a:off x="10157736" y="2578595"/>
                <a:ext cx="259812" cy="2271697"/>
                <a:chOff x="10157736" y="2578595"/>
                <a:chExt cx="259812" cy="2271697"/>
              </a:xfrm>
              <a:grpFill/>
            </p:grpSpPr>
            <p:sp>
              <p:nvSpPr>
                <p:cNvPr id="863" name="Freeform: Shape 371">
                  <a:extLst>
                    <a:ext uri="{FF2B5EF4-FFF2-40B4-BE49-F238E27FC236}">
                      <a16:creationId xmlns="" xmlns:a16="http://schemas.microsoft.com/office/drawing/2014/main" id="{97DA45C7-B046-4275-B972-FB1AE9094DE2}"/>
                    </a:ext>
                  </a:extLst>
                </p:cNvPr>
                <p:cNvSpPr/>
                <p:nvPr/>
              </p:nvSpPr>
              <p:spPr>
                <a:xfrm>
                  <a:off x="10270321" y="2674132"/>
                  <a:ext cx="34641" cy="2102316"/>
                </a:xfrm>
                <a:custGeom>
                  <a:avLst/>
                  <a:gdLst>
                    <a:gd name="connsiteX0" fmla="*/ 0 w 34641"/>
                    <a:gd name="connsiteY0" fmla="*/ 12991 h 2102316"/>
                    <a:gd name="connsiteX1" fmla="*/ 0 w 34641"/>
                    <a:gd name="connsiteY1" fmla="*/ 2082831 h 2102316"/>
                    <a:gd name="connsiteX2" fmla="*/ 34642 w 34641"/>
                    <a:gd name="connsiteY2" fmla="*/ 2082831 h 2102316"/>
                    <a:gd name="connsiteX3" fmla="*/ 34642 w 34641"/>
                    <a:gd name="connsiteY3" fmla="*/ 12991 h 2102316"/>
                    <a:gd name="connsiteX4" fmla="*/ 0 w 34641"/>
                    <a:gd name="connsiteY4" fmla="*/ 12991 h 21023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2102316">
                      <a:moveTo>
                        <a:pt x="0" y="12991"/>
                      </a:moveTo>
                      <a:cubicBezTo>
                        <a:pt x="0" y="705824"/>
                        <a:pt x="0" y="1389997"/>
                        <a:pt x="0" y="2082831"/>
                      </a:cubicBezTo>
                      <a:cubicBezTo>
                        <a:pt x="0" y="2108812"/>
                        <a:pt x="34642" y="2108812"/>
                        <a:pt x="34642" y="2082831"/>
                      </a:cubicBezTo>
                      <a:cubicBezTo>
                        <a:pt x="34642" y="1389997"/>
                        <a:pt x="34642" y="705824"/>
                        <a:pt x="34642" y="12991"/>
                      </a:cubicBezTo>
                      <a:cubicBezTo>
                        <a:pt x="34642" y="-4330"/>
                        <a:pt x="0" y="-4330"/>
                        <a:pt x="0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64" name="Freeform: Shape 372">
                  <a:extLst>
                    <a:ext uri="{FF2B5EF4-FFF2-40B4-BE49-F238E27FC236}">
                      <a16:creationId xmlns="" xmlns:a16="http://schemas.microsoft.com/office/drawing/2014/main" id="{6046AD56-669E-4CBD-BDC2-8ABB38F78D08}"/>
                    </a:ext>
                  </a:extLst>
                </p:cNvPr>
                <p:cNvSpPr/>
                <p:nvPr/>
              </p:nvSpPr>
              <p:spPr>
                <a:xfrm>
                  <a:off x="10157736" y="2578595"/>
                  <a:ext cx="259812" cy="274157"/>
                </a:xfrm>
                <a:custGeom>
                  <a:avLst/>
                  <a:gdLst>
                    <a:gd name="connsiteX0" fmla="*/ 129906 w 259812"/>
                    <a:gd name="connsiteY0" fmla="*/ 47904 h 274157"/>
                    <a:gd name="connsiteX1" fmla="*/ 0 w 259812"/>
                    <a:gd name="connsiteY1" fmla="*/ 247094 h 274157"/>
                    <a:gd name="connsiteX2" fmla="*/ 129906 w 259812"/>
                    <a:gd name="connsiteY2" fmla="*/ 221113 h 274157"/>
                    <a:gd name="connsiteX3" fmla="*/ 259813 w 259812"/>
                    <a:gd name="connsiteY3" fmla="*/ 30583 h 274157"/>
                    <a:gd name="connsiteX4" fmla="*/ 129906 w 259812"/>
                    <a:gd name="connsiteY4" fmla="*/ 47904 h 2741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4157">
                      <a:moveTo>
                        <a:pt x="129906" y="47904"/>
                      </a:moveTo>
                      <a:cubicBezTo>
                        <a:pt x="60623" y="117188"/>
                        <a:pt x="0" y="203792"/>
                        <a:pt x="0" y="247094"/>
                      </a:cubicBezTo>
                      <a:cubicBezTo>
                        <a:pt x="0" y="290396"/>
                        <a:pt x="60623" y="281736"/>
                        <a:pt x="129906" y="221113"/>
                      </a:cubicBezTo>
                      <a:cubicBezTo>
                        <a:pt x="199189" y="169150"/>
                        <a:pt x="259813" y="82546"/>
                        <a:pt x="259813" y="30583"/>
                      </a:cubicBezTo>
                      <a:cubicBezTo>
                        <a:pt x="259813" y="-12719"/>
                        <a:pt x="199189" y="-12719"/>
                        <a:pt x="129906" y="4790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65" name="Freeform: Shape 373">
                  <a:extLst>
                    <a:ext uri="{FF2B5EF4-FFF2-40B4-BE49-F238E27FC236}">
                      <a16:creationId xmlns="" xmlns:a16="http://schemas.microsoft.com/office/drawing/2014/main" id="{9C5A1A4E-9178-400A-8BC0-790BB57A1812}"/>
                    </a:ext>
                  </a:extLst>
                </p:cNvPr>
                <p:cNvSpPr/>
                <p:nvPr/>
              </p:nvSpPr>
              <p:spPr>
                <a:xfrm>
                  <a:off x="10157736" y="4576533"/>
                  <a:ext cx="259812" cy="273760"/>
                </a:xfrm>
                <a:custGeom>
                  <a:avLst/>
                  <a:gdLst>
                    <a:gd name="connsiteX0" fmla="*/ 129906 w 259812"/>
                    <a:gd name="connsiteY0" fmla="*/ 50524 h 273760"/>
                    <a:gd name="connsiteX1" fmla="*/ 0 w 259812"/>
                    <a:gd name="connsiteY1" fmla="*/ 24542 h 273760"/>
                    <a:gd name="connsiteX2" fmla="*/ 129906 w 259812"/>
                    <a:gd name="connsiteY2" fmla="*/ 223732 h 273760"/>
                    <a:gd name="connsiteX3" fmla="*/ 259813 w 259812"/>
                    <a:gd name="connsiteY3" fmla="*/ 232392 h 273760"/>
                    <a:gd name="connsiteX4" fmla="*/ 129906 w 259812"/>
                    <a:gd name="connsiteY4" fmla="*/ 50524 h 2737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3760">
                      <a:moveTo>
                        <a:pt x="129906" y="50524"/>
                      </a:moveTo>
                      <a:cubicBezTo>
                        <a:pt x="60623" y="-1439"/>
                        <a:pt x="0" y="-18760"/>
                        <a:pt x="0" y="24542"/>
                      </a:cubicBezTo>
                      <a:cubicBezTo>
                        <a:pt x="0" y="67844"/>
                        <a:pt x="60623" y="163109"/>
                        <a:pt x="129906" y="223732"/>
                      </a:cubicBezTo>
                      <a:cubicBezTo>
                        <a:pt x="199189" y="284355"/>
                        <a:pt x="259813" y="293015"/>
                        <a:pt x="259813" y="232392"/>
                      </a:cubicBezTo>
                      <a:cubicBezTo>
                        <a:pt x="259813" y="189090"/>
                        <a:pt x="199189" y="102486"/>
                        <a:pt x="129906" y="5052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39" name="Graphic 1">
                <a:extLst>
                  <a:ext uri="{FF2B5EF4-FFF2-40B4-BE49-F238E27FC236}">
                    <a16:creationId xmlns="" xmlns:a16="http://schemas.microsoft.com/office/drawing/2014/main" id="{B4F98B8E-BE34-4C4A-B58B-E6DF2AEFAE63}"/>
                  </a:ext>
                </a:extLst>
              </p:cNvPr>
              <p:cNvGrpSpPr/>
              <p:nvPr/>
            </p:nvGrpSpPr>
            <p:grpSpPr>
              <a:xfrm>
                <a:off x="9560167" y="3155892"/>
                <a:ext cx="259812" cy="1132235"/>
                <a:chOff x="9560167" y="3155892"/>
                <a:chExt cx="259812" cy="1132235"/>
              </a:xfrm>
              <a:grpFill/>
            </p:grpSpPr>
            <p:sp>
              <p:nvSpPr>
                <p:cNvPr id="860" name="Freeform: Shape 368">
                  <a:extLst>
                    <a:ext uri="{FF2B5EF4-FFF2-40B4-BE49-F238E27FC236}">
                      <a16:creationId xmlns="" xmlns:a16="http://schemas.microsoft.com/office/drawing/2014/main" id="{41465BBC-4C54-40F3-8F55-30ECB9B55C24}"/>
                    </a:ext>
                  </a:extLst>
                </p:cNvPr>
                <p:cNvSpPr/>
                <p:nvPr/>
              </p:nvSpPr>
              <p:spPr>
                <a:xfrm>
                  <a:off x="9672753" y="3268294"/>
                  <a:ext cx="34641" cy="901925"/>
                </a:xfrm>
                <a:custGeom>
                  <a:avLst/>
                  <a:gdLst>
                    <a:gd name="connsiteX0" fmla="*/ 0 w 34641"/>
                    <a:gd name="connsiteY0" fmla="*/ 16398 h 901925"/>
                    <a:gd name="connsiteX1" fmla="*/ 0 w 34641"/>
                    <a:gd name="connsiteY1" fmla="*/ 882439 h 901925"/>
                    <a:gd name="connsiteX2" fmla="*/ 34641 w 34641"/>
                    <a:gd name="connsiteY2" fmla="*/ 882439 h 901925"/>
                    <a:gd name="connsiteX3" fmla="*/ 34641 w 34641"/>
                    <a:gd name="connsiteY3" fmla="*/ 16398 h 901925"/>
                    <a:gd name="connsiteX4" fmla="*/ 0 w 34641"/>
                    <a:gd name="connsiteY4" fmla="*/ 16398 h 901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901925">
                      <a:moveTo>
                        <a:pt x="0" y="16398"/>
                      </a:moveTo>
                      <a:cubicBezTo>
                        <a:pt x="0" y="302191"/>
                        <a:pt x="0" y="596646"/>
                        <a:pt x="0" y="882439"/>
                      </a:cubicBezTo>
                      <a:cubicBezTo>
                        <a:pt x="0" y="908421"/>
                        <a:pt x="34641" y="908421"/>
                        <a:pt x="34641" y="882439"/>
                      </a:cubicBezTo>
                      <a:cubicBezTo>
                        <a:pt x="34641" y="596646"/>
                        <a:pt x="34641" y="302191"/>
                        <a:pt x="34641" y="16398"/>
                      </a:cubicBezTo>
                      <a:cubicBezTo>
                        <a:pt x="34641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61" name="Freeform: Shape 369">
                  <a:extLst>
                    <a:ext uri="{FF2B5EF4-FFF2-40B4-BE49-F238E27FC236}">
                      <a16:creationId xmlns="" xmlns:a16="http://schemas.microsoft.com/office/drawing/2014/main" id="{9A28D03D-400F-4B25-8050-C0F65AF81E17}"/>
                    </a:ext>
                  </a:extLst>
                </p:cNvPr>
                <p:cNvSpPr/>
                <p:nvPr/>
              </p:nvSpPr>
              <p:spPr>
                <a:xfrm>
                  <a:off x="9560167" y="3155892"/>
                  <a:ext cx="259812" cy="288043"/>
                </a:xfrm>
                <a:custGeom>
                  <a:avLst/>
                  <a:gdLst>
                    <a:gd name="connsiteX0" fmla="*/ 129906 w 259812"/>
                    <a:gd name="connsiteY0" fmla="*/ 102818 h 288043"/>
                    <a:gd name="connsiteX1" fmla="*/ 0 w 259812"/>
                    <a:gd name="connsiteY1" fmla="*/ 284687 h 288043"/>
                    <a:gd name="connsiteX2" fmla="*/ 129906 w 259812"/>
                    <a:gd name="connsiteY2" fmla="*/ 180762 h 288043"/>
                    <a:gd name="connsiteX3" fmla="*/ 259813 w 259812"/>
                    <a:gd name="connsiteY3" fmla="*/ 7553 h 288043"/>
                    <a:gd name="connsiteX4" fmla="*/ 129906 w 259812"/>
                    <a:gd name="connsiteY4" fmla="*/ 102818 h 2880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8043">
                      <a:moveTo>
                        <a:pt x="129906" y="102818"/>
                      </a:moveTo>
                      <a:cubicBezTo>
                        <a:pt x="60623" y="189422"/>
                        <a:pt x="0" y="267366"/>
                        <a:pt x="0" y="284687"/>
                      </a:cubicBezTo>
                      <a:cubicBezTo>
                        <a:pt x="0" y="302008"/>
                        <a:pt x="60623" y="250045"/>
                        <a:pt x="129906" y="180762"/>
                      </a:cubicBezTo>
                      <a:cubicBezTo>
                        <a:pt x="199190" y="111478"/>
                        <a:pt x="259813" y="33535"/>
                        <a:pt x="259813" y="7553"/>
                      </a:cubicBezTo>
                      <a:cubicBezTo>
                        <a:pt x="259813" y="-18428"/>
                        <a:pt x="199190" y="24874"/>
                        <a:pt x="129906" y="10281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62" name="Freeform: Shape 370">
                  <a:extLst>
                    <a:ext uri="{FF2B5EF4-FFF2-40B4-BE49-F238E27FC236}">
                      <a16:creationId xmlns="" xmlns:a16="http://schemas.microsoft.com/office/drawing/2014/main" id="{58DE8D55-87E1-4C86-9D13-9514E403670D}"/>
                    </a:ext>
                  </a:extLst>
                </p:cNvPr>
                <p:cNvSpPr/>
                <p:nvPr/>
              </p:nvSpPr>
              <p:spPr>
                <a:xfrm>
                  <a:off x="9560167" y="3991508"/>
                  <a:ext cx="259812" cy="296619"/>
                </a:xfrm>
                <a:custGeom>
                  <a:avLst/>
                  <a:gdLst>
                    <a:gd name="connsiteX0" fmla="*/ 0 w 259812"/>
                    <a:gd name="connsiteY0" fmla="*/ 3338 h 296619"/>
                    <a:gd name="connsiteX1" fmla="*/ 129906 w 259812"/>
                    <a:gd name="connsiteY1" fmla="*/ 185206 h 296619"/>
                    <a:gd name="connsiteX2" fmla="*/ 259813 w 259812"/>
                    <a:gd name="connsiteY2" fmla="*/ 289131 h 296619"/>
                    <a:gd name="connsiteX3" fmla="*/ 129906 w 259812"/>
                    <a:gd name="connsiteY3" fmla="*/ 115923 h 296619"/>
                    <a:gd name="connsiteX4" fmla="*/ 0 w 259812"/>
                    <a:gd name="connsiteY4" fmla="*/ 3338 h 2966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96619">
                      <a:moveTo>
                        <a:pt x="0" y="3338"/>
                      </a:moveTo>
                      <a:cubicBezTo>
                        <a:pt x="0" y="20659"/>
                        <a:pt x="60623" y="98602"/>
                        <a:pt x="129906" y="185206"/>
                      </a:cubicBezTo>
                      <a:cubicBezTo>
                        <a:pt x="199190" y="271811"/>
                        <a:pt x="259813" y="315113"/>
                        <a:pt x="259813" y="289131"/>
                      </a:cubicBezTo>
                      <a:cubicBezTo>
                        <a:pt x="259813" y="263150"/>
                        <a:pt x="199190" y="185206"/>
                        <a:pt x="129906" y="115923"/>
                      </a:cubicBezTo>
                      <a:cubicBezTo>
                        <a:pt x="60623" y="37979"/>
                        <a:pt x="0" y="-13983"/>
                        <a:pt x="0" y="333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40" name="Graphic 1">
                <a:extLst>
                  <a:ext uri="{FF2B5EF4-FFF2-40B4-BE49-F238E27FC236}">
                    <a16:creationId xmlns="" xmlns:a16="http://schemas.microsoft.com/office/drawing/2014/main" id="{8BB2DF4E-0398-4617-870B-EB11F557B9EF}"/>
                  </a:ext>
                </a:extLst>
              </p:cNvPr>
              <p:cNvGrpSpPr/>
              <p:nvPr/>
            </p:nvGrpSpPr>
            <p:grpSpPr>
              <a:xfrm>
                <a:off x="8962598" y="3316014"/>
                <a:ext cx="259812" cy="794735"/>
                <a:chOff x="8962598" y="3316014"/>
                <a:chExt cx="259812" cy="794735"/>
              </a:xfrm>
              <a:grpFill/>
            </p:grpSpPr>
            <p:sp>
              <p:nvSpPr>
                <p:cNvPr id="857" name="Freeform: Shape 365">
                  <a:extLst>
                    <a:ext uri="{FF2B5EF4-FFF2-40B4-BE49-F238E27FC236}">
                      <a16:creationId xmlns="" xmlns:a16="http://schemas.microsoft.com/office/drawing/2014/main" id="{279FECE4-690C-4252-91E9-A04B14475C9D}"/>
                    </a:ext>
                  </a:extLst>
                </p:cNvPr>
                <p:cNvSpPr/>
                <p:nvPr/>
              </p:nvSpPr>
              <p:spPr>
                <a:xfrm>
                  <a:off x="9075184" y="3436249"/>
                  <a:ext cx="35786" cy="552101"/>
                </a:xfrm>
                <a:custGeom>
                  <a:avLst/>
                  <a:gdLst>
                    <a:gd name="connsiteX0" fmla="*/ 0 w 35786"/>
                    <a:gd name="connsiteY0" fmla="*/ 12991 h 552101"/>
                    <a:gd name="connsiteX1" fmla="*/ 0 w 35786"/>
                    <a:gd name="connsiteY1" fmla="*/ 532616 h 552101"/>
                    <a:gd name="connsiteX2" fmla="*/ 34642 w 35786"/>
                    <a:gd name="connsiteY2" fmla="*/ 532616 h 552101"/>
                    <a:gd name="connsiteX3" fmla="*/ 34642 w 35786"/>
                    <a:gd name="connsiteY3" fmla="*/ 12991 h 552101"/>
                    <a:gd name="connsiteX4" fmla="*/ 0 w 35786"/>
                    <a:gd name="connsiteY4" fmla="*/ 12991 h 5521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552101">
                      <a:moveTo>
                        <a:pt x="0" y="12991"/>
                      </a:moveTo>
                      <a:cubicBezTo>
                        <a:pt x="0" y="186199"/>
                        <a:pt x="0" y="359407"/>
                        <a:pt x="0" y="532616"/>
                      </a:cubicBezTo>
                      <a:cubicBezTo>
                        <a:pt x="0" y="558597"/>
                        <a:pt x="34642" y="558597"/>
                        <a:pt x="34642" y="532616"/>
                      </a:cubicBezTo>
                      <a:cubicBezTo>
                        <a:pt x="34642" y="359407"/>
                        <a:pt x="34642" y="186199"/>
                        <a:pt x="34642" y="12991"/>
                      </a:cubicBezTo>
                      <a:cubicBezTo>
                        <a:pt x="43302" y="-4330"/>
                        <a:pt x="0" y="-4330"/>
                        <a:pt x="0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58" name="Freeform: Shape 366">
                  <a:extLst>
                    <a:ext uri="{FF2B5EF4-FFF2-40B4-BE49-F238E27FC236}">
                      <a16:creationId xmlns="" xmlns:a16="http://schemas.microsoft.com/office/drawing/2014/main" id="{87659C2A-D2B2-4AE4-A897-6E06FE47E5AE}"/>
                    </a:ext>
                  </a:extLst>
                </p:cNvPr>
                <p:cNvSpPr/>
                <p:nvPr/>
              </p:nvSpPr>
              <p:spPr>
                <a:xfrm>
                  <a:off x="8962598" y="3821637"/>
                  <a:ext cx="259812" cy="289112"/>
                </a:xfrm>
                <a:custGeom>
                  <a:avLst/>
                  <a:gdLst>
                    <a:gd name="connsiteX0" fmla="*/ 129906 w 259812"/>
                    <a:gd name="connsiteY0" fmla="*/ 121246 h 289112"/>
                    <a:gd name="connsiteX1" fmla="*/ 0 w 259812"/>
                    <a:gd name="connsiteY1" fmla="*/ 285794 h 289112"/>
                    <a:gd name="connsiteX2" fmla="*/ 129906 w 259812"/>
                    <a:gd name="connsiteY2" fmla="*/ 164548 h 289112"/>
                    <a:gd name="connsiteX3" fmla="*/ 259813 w 259812"/>
                    <a:gd name="connsiteY3" fmla="*/ 0 h 289112"/>
                    <a:gd name="connsiteX4" fmla="*/ 129906 w 259812"/>
                    <a:gd name="connsiteY4" fmla="*/ 121246 h 2891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9112">
                      <a:moveTo>
                        <a:pt x="129906" y="121246"/>
                      </a:moveTo>
                      <a:cubicBezTo>
                        <a:pt x="60623" y="190529"/>
                        <a:pt x="0" y="268473"/>
                        <a:pt x="0" y="285794"/>
                      </a:cubicBezTo>
                      <a:cubicBezTo>
                        <a:pt x="0" y="303115"/>
                        <a:pt x="60623" y="251152"/>
                        <a:pt x="129906" y="164548"/>
                      </a:cubicBezTo>
                      <a:cubicBezTo>
                        <a:pt x="199190" y="77944"/>
                        <a:pt x="259813" y="0"/>
                        <a:pt x="259813" y="0"/>
                      </a:cubicBezTo>
                      <a:cubicBezTo>
                        <a:pt x="259813" y="0"/>
                        <a:pt x="207850" y="51963"/>
                        <a:pt x="129906" y="12124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59" name="Freeform: Shape 367">
                  <a:extLst>
                    <a:ext uri="{FF2B5EF4-FFF2-40B4-BE49-F238E27FC236}">
                      <a16:creationId xmlns="" xmlns:a16="http://schemas.microsoft.com/office/drawing/2014/main" id="{64A2B472-7E8B-44CC-BABC-22B02EDF9FE5}"/>
                    </a:ext>
                  </a:extLst>
                </p:cNvPr>
                <p:cNvSpPr/>
                <p:nvPr/>
              </p:nvSpPr>
              <p:spPr>
                <a:xfrm>
                  <a:off x="8962598" y="3316014"/>
                  <a:ext cx="259812" cy="289939"/>
                </a:xfrm>
                <a:custGeom>
                  <a:avLst/>
                  <a:gdLst>
                    <a:gd name="connsiteX0" fmla="*/ 0 w 259812"/>
                    <a:gd name="connsiteY0" fmla="*/ 3319 h 289939"/>
                    <a:gd name="connsiteX1" fmla="*/ 129906 w 259812"/>
                    <a:gd name="connsiteY1" fmla="*/ 167867 h 289939"/>
                    <a:gd name="connsiteX2" fmla="*/ 259813 w 259812"/>
                    <a:gd name="connsiteY2" fmla="*/ 289113 h 289939"/>
                    <a:gd name="connsiteX3" fmla="*/ 129906 w 259812"/>
                    <a:gd name="connsiteY3" fmla="*/ 124565 h 289939"/>
                    <a:gd name="connsiteX4" fmla="*/ 0 w 259812"/>
                    <a:gd name="connsiteY4" fmla="*/ 3319 h 2899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9939">
                      <a:moveTo>
                        <a:pt x="0" y="3319"/>
                      </a:moveTo>
                      <a:cubicBezTo>
                        <a:pt x="0" y="20640"/>
                        <a:pt x="60623" y="98583"/>
                        <a:pt x="129906" y="167867"/>
                      </a:cubicBezTo>
                      <a:cubicBezTo>
                        <a:pt x="199190" y="237150"/>
                        <a:pt x="259813" y="297773"/>
                        <a:pt x="259813" y="289113"/>
                      </a:cubicBezTo>
                      <a:cubicBezTo>
                        <a:pt x="259813" y="280452"/>
                        <a:pt x="199190" y="211169"/>
                        <a:pt x="129906" y="124565"/>
                      </a:cubicBezTo>
                      <a:cubicBezTo>
                        <a:pt x="60623" y="37960"/>
                        <a:pt x="0" y="-14002"/>
                        <a:pt x="0" y="3319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41" name="Graphic 1">
                <a:extLst>
                  <a:ext uri="{FF2B5EF4-FFF2-40B4-BE49-F238E27FC236}">
                    <a16:creationId xmlns="" xmlns:a16="http://schemas.microsoft.com/office/drawing/2014/main" id="{445163AA-21C6-4105-8494-A80A1BD00D84}"/>
                  </a:ext>
                </a:extLst>
              </p:cNvPr>
              <p:cNvGrpSpPr/>
              <p:nvPr/>
            </p:nvGrpSpPr>
            <p:grpSpPr>
              <a:xfrm>
                <a:off x="8373690" y="2708872"/>
                <a:ext cx="259812" cy="2017681"/>
                <a:chOff x="8373690" y="2708872"/>
                <a:chExt cx="259812" cy="2017681"/>
              </a:xfrm>
              <a:grpFill/>
            </p:grpSpPr>
            <p:sp>
              <p:nvSpPr>
                <p:cNvPr id="854" name="Freeform: Shape 362">
                  <a:extLst>
                    <a:ext uri="{FF2B5EF4-FFF2-40B4-BE49-F238E27FC236}">
                      <a16:creationId xmlns="" xmlns:a16="http://schemas.microsoft.com/office/drawing/2014/main" id="{61D123BA-BC1C-4A4B-9C85-4EBC99ECDE99}"/>
                    </a:ext>
                  </a:extLst>
                </p:cNvPr>
                <p:cNvSpPr/>
                <p:nvPr/>
              </p:nvSpPr>
              <p:spPr>
                <a:xfrm>
                  <a:off x="8477615" y="2791971"/>
                  <a:ext cx="35786" cy="1828590"/>
                </a:xfrm>
                <a:custGeom>
                  <a:avLst/>
                  <a:gdLst>
                    <a:gd name="connsiteX0" fmla="*/ 0 w 35786"/>
                    <a:gd name="connsiteY0" fmla="*/ 16398 h 1828590"/>
                    <a:gd name="connsiteX1" fmla="*/ 0 w 35786"/>
                    <a:gd name="connsiteY1" fmla="*/ 1809104 h 1828590"/>
                    <a:gd name="connsiteX2" fmla="*/ 34642 w 35786"/>
                    <a:gd name="connsiteY2" fmla="*/ 1809104 h 1828590"/>
                    <a:gd name="connsiteX3" fmla="*/ 34642 w 35786"/>
                    <a:gd name="connsiteY3" fmla="*/ 16398 h 1828590"/>
                    <a:gd name="connsiteX4" fmla="*/ 0 w 35786"/>
                    <a:gd name="connsiteY4" fmla="*/ 16398 h 18285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1828590">
                      <a:moveTo>
                        <a:pt x="0" y="16398"/>
                      </a:moveTo>
                      <a:cubicBezTo>
                        <a:pt x="0" y="613966"/>
                        <a:pt x="0" y="1211535"/>
                        <a:pt x="0" y="1809104"/>
                      </a:cubicBezTo>
                      <a:cubicBezTo>
                        <a:pt x="0" y="1835086"/>
                        <a:pt x="34642" y="1835086"/>
                        <a:pt x="34642" y="1809104"/>
                      </a:cubicBezTo>
                      <a:cubicBezTo>
                        <a:pt x="34642" y="1211535"/>
                        <a:pt x="34642" y="613966"/>
                        <a:pt x="34642" y="16398"/>
                      </a:cubicBezTo>
                      <a:cubicBezTo>
                        <a:pt x="4330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55" name="Freeform: Shape 363">
                  <a:extLst>
                    <a:ext uri="{FF2B5EF4-FFF2-40B4-BE49-F238E27FC236}">
                      <a16:creationId xmlns="" xmlns:a16="http://schemas.microsoft.com/office/drawing/2014/main" id="{8974ED80-AD0E-495D-9B3C-30A4FB13D85F}"/>
                    </a:ext>
                  </a:extLst>
                </p:cNvPr>
                <p:cNvSpPr/>
                <p:nvPr/>
              </p:nvSpPr>
              <p:spPr>
                <a:xfrm>
                  <a:off x="8373690" y="4444852"/>
                  <a:ext cx="259812" cy="281700"/>
                </a:xfrm>
                <a:custGeom>
                  <a:avLst/>
                  <a:gdLst>
                    <a:gd name="connsiteX0" fmla="*/ 129906 w 259812"/>
                    <a:gd name="connsiteY0" fmla="*/ 60958 h 281700"/>
                    <a:gd name="connsiteX1" fmla="*/ 0 w 259812"/>
                    <a:gd name="connsiteY1" fmla="*/ 251487 h 281700"/>
                    <a:gd name="connsiteX2" fmla="*/ 129906 w 259812"/>
                    <a:gd name="connsiteY2" fmla="*/ 216845 h 281700"/>
                    <a:gd name="connsiteX3" fmla="*/ 259813 w 259812"/>
                    <a:gd name="connsiteY3" fmla="*/ 17656 h 281700"/>
                    <a:gd name="connsiteX4" fmla="*/ 129906 w 259812"/>
                    <a:gd name="connsiteY4" fmla="*/ 60958 h 2817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1700">
                      <a:moveTo>
                        <a:pt x="129906" y="60958"/>
                      </a:moveTo>
                      <a:cubicBezTo>
                        <a:pt x="60623" y="121581"/>
                        <a:pt x="0" y="199525"/>
                        <a:pt x="0" y="251487"/>
                      </a:cubicBezTo>
                      <a:cubicBezTo>
                        <a:pt x="0" y="303450"/>
                        <a:pt x="60623" y="286129"/>
                        <a:pt x="129906" y="216845"/>
                      </a:cubicBezTo>
                      <a:cubicBezTo>
                        <a:pt x="199189" y="147562"/>
                        <a:pt x="259813" y="52297"/>
                        <a:pt x="259813" y="17656"/>
                      </a:cubicBezTo>
                      <a:cubicBezTo>
                        <a:pt x="259813" y="-16986"/>
                        <a:pt x="199189" y="335"/>
                        <a:pt x="129906" y="6095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56" name="Freeform: Shape 364">
                  <a:extLst>
                    <a:ext uri="{FF2B5EF4-FFF2-40B4-BE49-F238E27FC236}">
                      <a16:creationId xmlns="" xmlns:a16="http://schemas.microsoft.com/office/drawing/2014/main" id="{7B8B6D4D-8279-4670-A6C8-57D1B812E1FE}"/>
                    </a:ext>
                  </a:extLst>
                </p:cNvPr>
                <p:cNvSpPr/>
                <p:nvPr/>
              </p:nvSpPr>
              <p:spPr>
                <a:xfrm>
                  <a:off x="8373690" y="2708872"/>
                  <a:ext cx="259812" cy="281700"/>
                </a:xfrm>
                <a:custGeom>
                  <a:avLst/>
                  <a:gdLst>
                    <a:gd name="connsiteX0" fmla="*/ 0 w 259812"/>
                    <a:gd name="connsiteY0" fmla="*/ 30213 h 281700"/>
                    <a:gd name="connsiteX1" fmla="*/ 129906 w 259812"/>
                    <a:gd name="connsiteY1" fmla="*/ 220743 h 281700"/>
                    <a:gd name="connsiteX2" fmla="*/ 259813 w 259812"/>
                    <a:gd name="connsiteY2" fmla="*/ 264045 h 281700"/>
                    <a:gd name="connsiteX3" fmla="*/ 129906 w 259812"/>
                    <a:gd name="connsiteY3" fmla="*/ 64855 h 281700"/>
                    <a:gd name="connsiteX4" fmla="*/ 0 w 259812"/>
                    <a:gd name="connsiteY4" fmla="*/ 30213 h 2817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1700">
                      <a:moveTo>
                        <a:pt x="0" y="30213"/>
                      </a:moveTo>
                      <a:cubicBezTo>
                        <a:pt x="0" y="82176"/>
                        <a:pt x="60623" y="160120"/>
                        <a:pt x="129906" y="220743"/>
                      </a:cubicBezTo>
                      <a:cubicBezTo>
                        <a:pt x="199189" y="281365"/>
                        <a:pt x="259813" y="298686"/>
                        <a:pt x="259813" y="264045"/>
                      </a:cubicBezTo>
                      <a:cubicBezTo>
                        <a:pt x="259813" y="229403"/>
                        <a:pt x="199189" y="134138"/>
                        <a:pt x="129906" y="64855"/>
                      </a:cubicBezTo>
                      <a:cubicBezTo>
                        <a:pt x="51962" y="-4428"/>
                        <a:pt x="0" y="-21749"/>
                        <a:pt x="0" y="3021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42" name="Graphic 1">
                <a:extLst>
                  <a:ext uri="{FF2B5EF4-FFF2-40B4-BE49-F238E27FC236}">
                    <a16:creationId xmlns="" xmlns:a16="http://schemas.microsoft.com/office/drawing/2014/main" id="{EB059435-0C34-4B89-972C-DDA621045349}"/>
                  </a:ext>
                </a:extLst>
              </p:cNvPr>
              <p:cNvGrpSpPr/>
              <p:nvPr/>
            </p:nvGrpSpPr>
            <p:grpSpPr>
              <a:xfrm>
                <a:off x="7776121" y="2286716"/>
                <a:ext cx="259812" cy="2863814"/>
                <a:chOff x="7776121" y="2286716"/>
                <a:chExt cx="259812" cy="2863814"/>
              </a:xfrm>
              <a:grpFill/>
            </p:grpSpPr>
            <p:sp>
              <p:nvSpPr>
                <p:cNvPr id="851" name="Freeform: Shape 359">
                  <a:extLst>
                    <a:ext uri="{FF2B5EF4-FFF2-40B4-BE49-F238E27FC236}">
                      <a16:creationId xmlns="" xmlns:a16="http://schemas.microsoft.com/office/drawing/2014/main" id="{5C2A12C8-276D-4D80-8E1A-BB2E4501292E}"/>
                    </a:ext>
                  </a:extLst>
                </p:cNvPr>
                <p:cNvSpPr/>
                <p:nvPr/>
              </p:nvSpPr>
              <p:spPr>
                <a:xfrm>
                  <a:off x="7888706" y="2341629"/>
                  <a:ext cx="34641" cy="2729273"/>
                </a:xfrm>
                <a:custGeom>
                  <a:avLst/>
                  <a:gdLst>
                    <a:gd name="connsiteX0" fmla="*/ 0 w 34641"/>
                    <a:gd name="connsiteY0" fmla="*/ 16398 h 2729273"/>
                    <a:gd name="connsiteX1" fmla="*/ 0 w 34641"/>
                    <a:gd name="connsiteY1" fmla="*/ 2709788 h 2729273"/>
                    <a:gd name="connsiteX2" fmla="*/ 34642 w 34641"/>
                    <a:gd name="connsiteY2" fmla="*/ 2709788 h 2729273"/>
                    <a:gd name="connsiteX3" fmla="*/ 34642 w 34641"/>
                    <a:gd name="connsiteY3" fmla="*/ 16398 h 2729273"/>
                    <a:gd name="connsiteX4" fmla="*/ 0 w 34641"/>
                    <a:gd name="connsiteY4" fmla="*/ 16398 h 27292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2729273">
                      <a:moveTo>
                        <a:pt x="0" y="16398"/>
                      </a:moveTo>
                      <a:cubicBezTo>
                        <a:pt x="0" y="917081"/>
                        <a:pt x="0" y="1809104"/>
                        <a:pt x="0" y="2709788"/>
                      </a:cubicBezTo>
                      <a:cubicBezTo>
                        <a:pt x="0" y="2735769"/>
                        <a:pt x="34642" y="2735769"/>
                        <a:pt x="34642" y="2709788"/>
                      </a:cubicBezTo>
                      <a:cubicBezTo>
                        <a:pt x="34642" y="1809104"/>
                        <a:pt x="34642" y="917081"/>
                        <a:pt x="34642" y="16398"/>
                      </a:cubicBezTo>
                      <a:cubicBezTo>
                        <a:pt x="3464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52" name="Freeform: Shape 360">
                  <a:extLst>
                    <a:ext uri="{FF2B5EF4-FFF2-40B4-BE49-F238E27FC236}">
                      <a16:creationId xmlns="" xmlns:a16="http://schemas.microsoft.com/office/drawing/2014/main" id="{B591FAD2-42BB-4CEE-9622-D82BD7D87034}"/>
                    </a:ext>
                  </a:extLst>
                </p:cNvPr>
                <p:cNvSpPr/>
                <p:nvPr/>
              </p:nvSpPr>
              <p:spPr>
                <a:xfrm>
                  <a:off x="7776121" y="4886167"/>
                  <a:ext cx="259812" cy="264363"/>
                </a:xfrm>
                <a:custGeom>
                  <a:avLst/>
                  <a:gdLst>
                    <a:gd name="connsiteX0" fmla="*/ 129906 w 259812"/>
                    <a:gd name="connsiteY0" fmla="*/ 18023 h 264363"/>
                    <a:gd name="connsiteX1" fmla="*/ 0 w 259812"/>
                    <a:gd name="connsiteY1" fmla="*/ 191231 h 264363"/>
                    <a:gd name="connsiteX2" fmla="*/ 129906 w 259812"/>
                    <a:gd name="connsiteY2" fmla="*/ 243193 h 264363"/>
                    <a:gd name="connsiteX3" fmla="*/ 259813 w 259812"/>
                    <a:gd name="connsiteY3" fmla="*/ 52664 h 264363"/>
                    <a:gd name="connsiteX4" fmla="*/ 129906 w 259812"/>
                    <a:gd name="connsiteY4" fmla="*/ 18023 h 2643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4363">
                      <a:moveTo>
                        <a:pt x="129906" y="18023"/>
                      </a:moveTo>
                      <a:cubicBezTo>
                        <a:pt x="60623" y="52664"/>
                        <a:pt x="0" y="130608"/>
                        <a:pt x="0" y="191231"/>
                      </a:cubicBezTo>
                      <a:cubicBezTo>
                        <a:pt x="0" y="260514"/>
                        <a:pt x="60623" y="286496"/>
                        <a:pt x="129906" y="243193"/>
                      </a:cubicBezTo>
                      <a:cubicBezTo>
                        <a:pt x="199189" y="199891"/>
                        <a:pt x="259813" y="113287"/>
                        <a:pt x="259813" y="52664"/>
                      </a:cubicBezTo>
                      <a:cubicBezTo>
                        <a:pt x="259813" y="702"/>
                        <a:pt x="199189" y="-16619"/>
                        <a:pt x="129906" y="1802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53" name="Freeform: Shape 361">
                  <a:extLst>
                    <a:ext uri="{FF2B5EF4-FFF2-40B4-BE49-F238E27FC236}">
                      <a16:creationId xmlns="" xmlns:a16="http://schemas.microsoft.com/office/drawing/2014/main" id="{092A996F-25A5-436A-BFCA-E97D89DAABD4}"/>
                    </a:ext>
                  </a:extLst>
                </p:cNvPr>
                <p:cNvSpPr/>
                <p:nvPr/>
              </p:nvSpPr>
              <p:spPr>
                <a:xfrm>
                  <a:off x="7776121" y="2286716"/>
                  <a:ext cx="259812" cy="262174"/>
                </a:xfrm>
                <a:custGeom>
                  <a:avLst/>
                  <a:gdLst>
                    <a:gd name="connsiteX0" fmla="*/ 129906 w 259812"/>
                    <a:gd name="connsiteY0" fmla="*/ 19348 h 262174"/>
                    <a:gd name="connsiteX1" fmla="*/ 0 w 259812"/>
                    <a:gd name="connsiteY1" fmla="*/ 71310 h 262174"/>
                    <a:gd name="connsiteX2" fmla="*/ 129906 w 259812"/>
                    <a:gd name="connsiteY2" fmla="*/ 244519 h 262174"/>
                    <a:gd name="connsiteX3" fmla="*/ 259813 w 259812"/>
                    <a:gd name="connsiteY3" fmla="*/ 201217 h 262174"/>
                    <a:gd name="connsiteX4" fmla="*/ 129906 w 259812"/>
                    <a:gd name="connsiteY4" fmla="*/ 19348 h 2621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2174">
                      <a:moveTo>
                        <a:pt x="129906" y="19348"/>
                      </a:moveTo>
                      <a:cubicBezTo>
                        <a:pt x="60623" y="-23954"/>
                        <a:pt x="0" y="10687"/>
                        <a:pt x="0" y="71310"/>
                      </a:cubicBezTo>
                      <a:cubicBezTo>
                        <a:pt x="0" y="140594"/>
                        <a:pt x="60623" y="209877"/>
                        <a:pt x="129906" y="244519"/>
                      </a:cubicBezTo>
                      <a:cubicBezTo>
                        <a:pt x="199189" y="279160"/>
                        <a:pt x="259813" y="261840"/>
                        <a:pt x="259813" y="201217"/>
                      </a:cubicBezTo>
                      <a:cubicBezTo>
                        <a:pt x="259813" y="140594"/>
                        <a:pt x="199189" y="53989"/>
                        <a:pt x="129906" y="1934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43" name="Graphic 1">
                <a:extLst>
                  <a:ext uri="{FF2B5EF4-FFF2-40B4-BE49-F238E27FC236}">
                    <a16:creationId xmlns="" xmlns:a16="http://schemas.microsoft.com/office/drawing/2014/main" id="{873841C8-6529-4421-8328-8D91A2D12B20}"/>
                  </a:ext>
                </a:extLst>
              </p:cNvPr>
              <p:cNvGrpSpPr/>
              <p:nvPr/>
            </p:nvGrpSpPr>
            <p:grpSpPr>
              <a:xfrm>
                <a:off x="7178552" y="2132856"/>
                <a:ext cx="259812" cy="3169713"/>
                <a:chOff x="7178552" y="2132856"/>
                <a:chExt cx="259812" cy="3169713"/>
              </a:xfrm>
              <a:grpFill/>
            </p:grpSpPr>
            <p:sp>
              <p:nvSpPr>
                <p:cNvPr id="848" name="Freeform: Shape 356">
                  <a:extLst>
                    <a:ext uri="{FF2B5EF4-FFF2-40B4-BE49-F238E27FC236}">
                      <a16:creationId xmlns="" xmlns:a16="http://schemas.microsoft.com/office/drawing/2014/main" id="{DC711BFD-B0F7-4DA0-96F8-3B6235CC4541}"/>
                    </a:ext>
                  </a:extLst>
                </p:cNvPr>
                <p:cNvSpPr/>
                <p:nvPr/>
              </p:nvSpPr>
              <p:spPr>
                <a:xfrm>
                  <a:off x="7291138" y="2177081"/>
                  <a:ext cx="34641" cy="3049709"/>
                </a:xfrm>
                <a:custGeom>
                  <a:avLst/>
                  <a:gdLst>
                    <a:gd name="connsiteX0" fmla="*/ 0 w 34641"/>
                    <a:gd name="connsiteY0" fmla="*/ 16398 h 3049709"/>
                    <a:gd name="connsiteX1" fmla="*/ 0 w 34641"/>
                    <a:gd name="connsiteY1" fmla="*/ 3030223 h 3049709"/>
                    <a:gd name="connsiteX2" fmla="*/ 34641 w 34641"/>
                    <a:gd name="connsiteY2" fmla="*/ 3030223 h 3049709"/>
                    <a:gd name="connsiteX3" fmla="*/ 34641 w 34641"/>
                    <a:gd name="connsiteY3" fmla="*/ 16398 h 3049709"/>
                    <a:gd name="connsiteX4" fmla="*/ 0 w 34641"/>
                    <a:gd name="connsiteY4" fmla="*/ 16398 h 30497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3049709">
                      <a:moveTo>
                        <a:pt x="0" y="16398"/>
                      </a:moveTo>
                      <a:cubicBezTo>
                        <a:pt x="0" y="1021006"/>
                        <a:pt x="0" y="2025615"/>
                        <a:pt x="0" y="3030223"/>
                      </a:cubicBezTo>
                      <a:cubicBezTo>
                        <a:pt x="0" y="3056205"/>
                        <a:pt x="34641" y="3056205"/>
                        <a:pt x="34641" y="3030223"/>
                      </a:cubicBezTo>
                      <a:cubicBezTo>
                        <a:pt x="34641" y="2025615"/>
                        <a:pt x="34641" y="1021006"/>
                        <a:pt x="34641" y="16398"/>
                      </a:cubicBezTo>
                      <a:cubicBezTo>
                        <a:pt x="34641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49" name="Freeform: Shape 357">
                  <a:extLst>
                    <a:ext uri="{FF2B5EF4-FFF2-40B4-BE49-F238E27FC236}">
                      <a16:creationId xmlns="" xmlns:a16="http://schemas.microsoft.com/office/drawing/2014/main" id="{49E579C7-375F-4347-BB86-09355816C910}"/>
                    </a:ext>
                  </a:extLst>
                </p:cNvPr>
                <p:cNvSpPr/>
                <p:nvPr/>
              </p:nvSpPr>
              <p:spPr>
                <a:xfrm>
                  <a:off x="7178552" y="5042756"/>
                  <a:ext cx="259812" cy="259812"/>
                </a:xfrm>
                <a:custGeom>
                  <a:avLst/>
                  <a:gdLst>
                    <a:gd name="connsiteX0" fmla="*/ 129906 w 259812"/>
                    <a:gd name="connsiteY0" fmla="*/ 0 h 259812"/>
                    <a:gd name="connsiteX1" fmla="*/ 0 w 259812"/>
                    <a:gd name="connsiteY1" fmla="*/ 121246 h 259812"/>
                    <a:gd name="connsiteX2" fmla="*/ 129906 w 259812"/>
                    <a:gd name="connsiteY2" fmla="*/ 259813 h 259812"/>
                    <a:gd name="connsiteX3" fmla="*/ 259813 w 259812"/>
                    <a:gd name="connsiteY3" fmla="*/ 121246 h 259812"/>
                    <a:gd name="connsiteX4" fmla="*/ 129906 w 259812"/>
                    <a:gd name="connsiteY4" fmla="*/ 0 h 2598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59812">
                      <a:moveTo>
                        <a:pt x="129906" y="0"/>
                      </a:moveTo>
                      <a:cubicBezTo>
                        <a:pt x="60623" y="0"/>
                        <a:pt x="0" y="51963"/>
                        <a:pt x="0" y="121246"/>
                      </a:cubicBezTo>
                      <a:cubicBezTo>
                        <a:pt x="0" y="190529"/>
                        <a:pt x="60623" y="259813"/>
                        <a:pt x="129906" y="259813"/>
                      </a:cubicBezTo>
                      <a:cubicBezTo>
                        <a:pt x="199190" y="259813"/>
                        <a:pt x="259813" y="190529"/>
                        <a:pt x="259813" y="121246"/>
                      </a:cubicBezTo>
                      <a:cubicBezTo>
                        <a:pt x="259813" y="51963"/>
                        <a:pt x="199190" y="0"/>
                        <a:pt x="129906" y="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50" name="Freeform: Shape 358">
                  <a:extLst>
                    <a:ext uri="{FF2B5EF4-FFF2-40B4-BE49-F238E27FC236}">
                      <a16:creationId xmlns="" xmlns:a16="http://schemas.microsoft.com/office/drawing/2014/main" id="{61166A75-C730-4CDF-B90A-B0A1CA1232BE}"/>
                    </a:ext>
                  </a:extLst>
                </p:cNvPr>
                <p:cNvSpPr/>
                <p:nvPr/>
              </p:nvSpPr>
              <p:spPr>
                <a:xfrm>
                  <a:off x="7178552" y="2132856"/>
                  <a:ext cx="259812" cy="259812"/>
                </a:xfrm>
                <a:custGeom>
                  <a:avLst/>
                  <a:gdLst>
                    <a:gd name="connsiteX0" fmla="*/ 129906 w 259812"/>
                    <a:gd name="connsiteY0" fmla="*/ 0 h 259812"/>
                    <a:gd name="connsiteX1" fmla="*/ 0 w 259812"/>
                    <a:gd name="connsiteY1" fmla="*/ 138567 h 259812"/>
                    <a:gd name="connsiteX2" fmla="*/ 129906 w 259812"/>
                    <a:gd name="connsiteY2" fmla="*/ 259813 h 259812"/>
                    <a:gd name="connsiteX3" fmla="*/ 259813 w 259812"/>
                    <a:gd name="connsiteY3" fmla="*/ 138567 h 259812"/>
                    <a:gd name="connsiteX4" fmla="*/ 129906 w 259812"/>
                    <a:gd name="connsiteY4" fmla="*/ 0 h 2598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59812">
                      <a:moveTo>
                        <a:pt x="129906" y="0"/>
                      </a:moveTo>
                      <a:cubicBezTo>
                        <a:pt x="60623" y="0"/>
                        <a:pt x="0" y="69283"/>
                        <a:pt x="0" y="138567"/>
                      </a:cubicBezTo>
                      <a:cubicBezTo>
                        <a:pt x="0" y="207850"/>
                        <a:pt x="60623" y="259813"/>
                        <a:pt x="129906" y="259813"/>
                      </a:cubicBezTo>
                      <a:cubicBezTo>
                        <a:pt x="199190" y="259813"/>
                        <a:pt x="259813" y="207850"/>
                        <a:pt x="259813" y="138567"/>
                      </a:cubicBezTo>
                      <a:cubicBezTo>
                        <a:pt x="259813" y="69283"/>
                        <a:pt x="199190" y="0"/>
                        <a:pt x="129906" y="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44" name="Graphic 1">
                <a:extLst>
                  <a:ext uri="{FF2B5EF4-FFF2-40B4-BE49-F238E27FC236}">
                    <a16:creationId xmlns="" xmlns:a16="http://schemas.microsoft.com/office/drawing/2014/main" id="{B5235111-B049-44F3-95E6-85510C21DD1C}"/>
                  </a:ext>
                </a:extLst>
              </p:cNvPr>
              <p:cNvGrpSpPr/>
              <p:nvPr/>
            </p:nvGrpSpPr>
            <p:grpSpPr>
              <a:xfrm>
                <a:off x="6589644" y="2282126"/>
                <a:ext cx="259812" cy="2871172"/>
                <a:chOff x="6589644" y="2282126"/>
                <a:chExt cx="259812" cy="2871172"/>
              </a:xfrm>
              <a:grpFill/>
            </p:grpSpPr>
            <p:sp>
              <p:nvSpPr>
                <p:cNvPr id="845" name="Freeform: Shape 353">
                  <a:extLst>
                    <a:ext uri="{FF2B5EF4-FFF2-40B4-BE49-F238E27FC236}">
                      <a16:creationId xmlns="" xmlns:a16="http://schemas.microsoft.com/office/drawing/2014/main" id="{B439FFE7-9FAB-46FA-BAB8-BA5410BD0ED5}"/>
                    </a:ext>
                  </a:extLst>
                </p:cNvPr>
                <p:cNvSpPr/>
                <p:nvPr/>
              </p:nvSpPr>
              <p:spPr>
                <a:xfrm>
                  <a:off x="6693569" y="2338540"/>
                  <a:ext cx="35786" cy="2741022"/>
                </a:xfrm>
                <a:custGeom>
                  <a:avLst/>
                  <a:gdLst>
                    <a:gd name="connsiteX0" fmla="*/ 0 w 35786"/>
                    <a:gd name="connsiteY0" fmla="*/ 19486 h 2741022"/>
                    <a:gd name="connsiteX1" fmla="*/ 0 w 35786"/>
                    <a:gd name="connsiteY1" fmla="*/ 2721537 h 2741022"/>
                    <a:gd name="connsiteX2" fmla="*/ 34642 w 35786"/>
                    <a:gd name="connsiteY2" fmla="*/ 2721537 h 2741022"/>
                    <a:gd name="connsiteX3" fmla="*/ 34642 w 35786"/>
                    <a:gd name="connsiteY3" fmla="*/ 19486 h 2741022"/>
                    <a:gd name="connsiteX4" fmla="*/ 0 w 35786"/>
                    <a:gd name="connsiteY4" fmla="*/ 19486 h 27410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2741022">
                      <a:moveTo>
                        <a:pt x="0" y="19486"/>
                      </a:moveTo>
                      <a:cubicBezTo>
                        <a:pt x="0" y="920170"/>
                        <a:pt x="0" y="1820853"/>
                        <a:pt x="0" y="2721537"/>
                      </a:cubicBezTo>
                      <a:cubicBezTo>
                        <a:pt x="0" y="2747518"/>
                        <a:pt x="34642" y="2747518"/>
                        <a:pt x="34642" y="2721537"/>
                      </a:cubicBezTo>
                      <a:cubicBezTo>
                        <a:pt x="34642" y="1820853"/>
                        <a:pt x="34642" y="920170"/>
                        <a:pt x="34642" y="19486"/>
                      </a:cubicBezTo>
                      <a:cubicBezTo>
                        <a:pt x="43302" y="-6495"/>
                        <a:pt x="0" y="-6495"/>
                        <a:pt x="0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46" name="Freeform: Shape 354">
                  <a:extLst>
                    <a:ext uri="{FF2B5EF4-FFF2-40B4-BE49-F238E27FC236}">
                      <a16:creationId xmlns="" xmlns:a16="http://schemas.microsoft.com/office/drawing/2014/main" id="{6BCE01A6-8CC1-4FAF-B92C-A854282FE406}"/>
                    </a:ext>
                  </a:extLst>
                </p:cNvPr>
                <p:cNvSpPr/>
                <p:nvPr/>
              </p:nvSpPr>
              <p:spPr>
                <a:xfrm>
                  <a:off x="6589644" y="4886534"/>
                  <a:ext cx="259812" cy="266764"/>
                </a:xfrm>
                <a:custGeom>
                  <a:avLst/>
                  <a:gdLst>
                    <a:gd name="connsiteX0" fmla="*/ 129906 w 259812"/>
                    <a:gd name="connsiteY0" fmla="*/ 17656 h 266764"/>
                    <a:gd name="connsiteX1" fmla="*/ 0 w 259812"/>
                    <a:gd name="connsiteY1" fmla="*/ 60958 h 266764"/>
                    <a:gd name="connsiteX2" fmla="*/ 129906 w 259812"/>
                    <a:gd name="connsiteY2" fmla="*/ 251487 h 266764"/>
                    <a:gd name="connsiteX3" fmla="*/ 259813 w 259812"/>
                    <a:gd name="connsiteY3" fmla="*/ 190864 h 266764"/>
                    <a:gd name="connsiteX4" fmla="*/ 129906 w 259812"/>
                    <a:gd name="connsiteY4" fmla="*/ 17656 h 2667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6764">
                      <a:moveTo>
                        <a:pt x="129906" y="17656"/>
                      </a:moveTo>
                      <a:cubicBezTo>
                        <a:pt x="60623" y="-16986"/>
                        <a:pt x="0" y="335"/>
                        <a:pt x="0" y="60958"/>
                      </a:cubicBezTo>
                      <a:cubicBezTo>
                        <a:pt x="0" y="121581"/>
                        <a:pt x="60623" y="208185"/>
                        <a:pt x="129906" y="251487"/>
                      </a:cubicBezTo>
                      <a:cubicBezTo>
                        <a:pt x="199190" y="286129"/>
                        <a:pt x="259813" y="260147"/>
                        <a:pt x="259813" y="190864"/>
                      </a:cubicBezTo>
                      <a:cubicBezTo>
                        <a:pt x="251152" y="130241"/>
                        <a:pt x="199190" y="52298"/>
                        <a:pt x="129906" y="1765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47" name="Freeform: Shape 355">
                  <a:extLst>
                    <a:ext uri="{FF2B5EF4-FFF2-40B4-BE49-F238E27FC236}">
                      <a16:creationId xmlns="" xmlns:a16="http://schemas.microsoft.com/office/drawing/2014/main" id="{60358B75-12F2-468F-B274-CAEF315B8BBC}"/>
                    </a:ext>
                  </a:extLst>
                </p:cNvPr>
                <p:cNvSpPr/>
                <p:nvPr/>
              </p:nvSpPr>
              <p:spPr>
                <a:xfrm>
                  <a:off x="6589644" y="2282126"/>
                  <a:ext cx="259812" cy="266764"/>
                </a:xfrm>
                <a:custGeom>
                  <a:avLst/>
                  <a:gdLst>
                    <a:gd name="connsiteX0" fmla="*/ 129906 w 259812"/>
                    <a:gd name="connsiteY0" fmla="*/ 15277 h 266764"/>
                    <a:gd name="connsiteX1" fmla="*/ 0 w 259812"/>
                    <a:gd name="connsiteY1" fmla="*/ 205807 h 266764"/>
                    <a:gd name="connsiteX2" fmla="*/ 129906 w 259812"/>
                    <a:gd name="connsiteY2" fmla="*/ 249109 h 266764"/>
                    <a:gd name="connsiteX3" fmla="*/ 259813 w 259812"/>
                    <a:gd name="connsiteY3" fmla="*/ 75900 h 266764"/>
                    <a:gd name="connsiteX4" fmla="*/ 129906 w 259812"/>
                    <a:gd name="connsiteY4" fmla="*/ 15277 h 2667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6764">
                      <a:moveTo>
                        <a:pt x="129906" y="15277"/>
                      </a:moveTo>
                      <a:cubicBezTo>
                        <a:pt x="60623" y="58579"/>
                        <a:pt x="0" y="145184"/>
                        <a:pt x="0" y="205807"/>
                      </a:cubicBezTo>
                      <a:cubicBezTo>
                        <a:pt x="0" y="266430"/>
                        <a:pt x="60623" y="283750"/>
                        <a:pt x="129906" y="249109"/>
                      </a:cubicBezTo>
                      <a:cubicBezTo>
                        <a:pt x="199190" y="214467"/>
                        <a:pt x="259813" y="145184"/>
                        <a:pt x="259813" y="75900"/>
                      </a:cubicBezTo>
                      <a:cubicBezTo>
                        <a:pt x="251152" y="6617"/>
                        <a:pt x="199190" y="-19364"/>
                        <a:pt x="129906" y="15277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</p:grpSp>
        <p:sp>
          <p:nvSpPr>
            <p:cNvPr id="531" name="Freeform: Shape 272">
              <a:extLst>
                <a:ext uri="{FF2B5EF4-FFF2-40B4-BE49-F238E27FC236}">
                  <a16:creationId xmlns="" xmlns:a16="http://schemas.microsoft.com/office/drawing/2014/main" id="{CD0BF5DF-0938-4F7A-B8C5-985C68E7107B}"/>
                </a:ext>
              </a:extLst>
            </p:cNvPr>
            <p:cNvSpPr/>
            <p:nvPr/>
          </p:nvSpPr>
          <p:spPr>
            <a:xfrm>
              <a:off x="-338893" y="3038754"/>
              <a:ext cx="2229323" cy="546863"/>
            </a:xfrm>
            <a:custGeom>
              <a:avLst/>
              <a:gdLst>
                <a:gd name="connsiteX0" fmla="*/ 2598126 w 6755126"/>
                <a:gd name="connsiteY0" fmla="*/ 1654140 h 1657063"/>
                <a:gd name="connsiteX1" fmla="*/ 3741301 w 6755126"/>
                <a:gd name="connsiteY1" fmla="*/ 1498253 h 1657063"/>
                <a:gd name="connsiteX2" fmla="*/ 5949708 w 6755126"/>
                <a:gd name="connsiteY2" fmla="*/ 441681 h 1657063"/>
                <a:gd name="connsiteX3" fmla="*/ 6755127 w 6755126"/>
                <a:gd name="connsiteY3" fmla="*/ 25981 h 1657063"/>
                <a:gd name="connsiteX4" fmla="*/ 6755127 w 6755126"/>
                <a:gd name="connsiteY4" fmla="*/ 0 h 1657063"/>
                <a:gd name="connsiteX5" fmla="*/ 6278804 w 6755126"/>
                <a:gd name="connsiteY5" fmla="*/ 233831 h 1657063"/>
                <a:gd name="connsiteX6" fmla="*/ 4053076 w 6755126"/>
                <a:gd name="connsiteY6" fmla="*/ 1359686 h 1657063"/>
                <a:gd name="connsiteX7" fmla="*/ 2901240 w 6755126"/>
                <a:gd name="connsiteY7" fmla="*/ 1628159 h 1657063"/>
                <a:gd name="connsiteX8" fmla="*/ 1697442 w 6755126"/>
                <a:gd name="connsiteY8" fmla="*/ 1463611 h 1657063"/>
                <a:gd name="connsiteX9" fmla="*/ 0 w 6755126"/>
                <a:gd name="connsiteY9" fmla="*/ 666852 h 1657063"/>
                <a:gd name="connsiteX10" fmla="*/ 0 w 6755126"/>
                <a:gd name="connsiteY10" fmla="*/ 701494 h 1657063"/>
                <a:gd name="connsiteX11" fmla="*/ 1480932 w 6755126"/>
                <a:gd name="connsiteY11" fmla="*/ 1420309 h 1657063"/>
                <a:gd name="connsiteX12" fmla="*/ 2598126 w 6755126"/>
                <a:gd name="connsiteY12" fmla="*/ 1654140 h 1657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755126" h="1657063">
                  <a:moveTo>
                    <a:pt x="2598126" y="1654140"/>
                  </a:moveTo>
                  <a:cubicBezTo>
                    <a:pt x="2987845" y="1671461"/>
                    <a:pt x="3368903" y="1610838"/>
                    <a:pt x="3741301" y="1498253"/>
                  </a:cubicBezTo>
                  <a:cubicBezTo>
                    <a:pt x="4529399" y="1264421"/>
                    <a:pt x="5239553" y="831400"/>
                    <a:pt x="5949708" y="441681"/>
                  </a:cubicBezTo>
                  <a:cubicBezTo>
                    <a:pt x="6209520" y="294454"/>
                    <a:pt x="6477994" y="155888"/>
                    <a:pt x="6755127" y="25981"/>
                  </a:cubicBezTo>
                  <a:lnTo>
                    <a:pt x="6755127" y="0"/>
                  </a:lnTo>
                  <a:cubicBezTo>
                    <a:pt x="6590579" y="77944"/>
                    <a:pt x="6434692" y="155888"/>
                    <a:pt x="6278804" y="233831"/>
                  </a:cubicBezTo>
                  <a:cubicBezTo>
                    <a:pt x="5542668" y="614890"/>
                    <a:pt x="4832514" y="1065232"/>
                    <a:pt x="4053076" y="1359686"/>
                  </a:cubicBezTo>
                  <a:cubicBezTo>
                    <a:pt x="3680678" y="1498253"/>
                    <a:pt x="3299619" y="1602177"/>
                    <a:pt x="2901240" y="1628159"/>
                  </a:cubicBezTo>
                  <a:cubicBezTo>
                    <a:pt x="2494201" y="1654140"/>
                    <a:pt x="2087161" y="1584857"/>
                    <a:pt x="1697442" y="1463611"/>
                  </a:cubicBezTo>
                  <a:cubicBezTo>
                    <a:pt x="1108534" y="1273082"/>
                    <a:pt x="545606" y="978627"/>
                    <a:pt x="0" y="666852"/>
                  </a:cubicBezTo>
                  <a:lnTo>
                    <a:pt x="0" y="701494"/>
                  </a:lnTo>
                  <a:cubicBezTo>
                    <a:pt x="484983" y="969967"/>
                    <a:pt x="969967" y="1229780"/>
                    <a:pt x="1480932" y="1420309"/>
                  </a:cubicBezTo>
                  <a:cubicBezTo>
                    <a:pt x="1844669" y="1550215"/>
                    <a:pt x="2217067" y="1636819"/>
                    <a:pt x="2598126" y="165414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2" name="Freeform: Shape 273">
              <a:extLst>
                <a:ext uri="{FF2B5EF4-FFF2-40B4-BE49-F238E27FC236}">
                  <a16:creationId xmlns="" xmlns:a16="http://schemas.microsoft.com/office/drawing/2014/main" id="{8A33E317-7D0A-4407-B759-DD6C92D7FEC0}"/>
                </a:ext>
              </a:extLst>
            </p:cNvPr>
            <p:cNvSpPr/>
            <p:nvPr/>
          </p:nvSpPr>
          <p:spPr>
            <a:xfrm>
              <a:off x="-338893" y="2886309"/>
              <a:ext cx="2229323" cy="549721"/>
            </a:xfrm>
            <a:custGeom>
              <a:avLst/>
              <a:gdLst>
                <a:gd name="connsiteX0" fmla="*/ 2572145 w 6755126"/>
                <a:gd name="connsiteY0" fmla="*/ 37565 h 1665723"/>
                <a:gd name="connsiteX1" fmla="*/ 3775942 w 6755126"/>
                <a:gd name="connsiteY1" fmla="*/ 202113 h 1665723"/>
                <a:gd name="connsiteX2" fmla="*/ 6027651 w 6755126"/>
                <a:gd name="connsiteY2" fmla="*/ 1293326 h 1665723"/>
                <a:gd name="connsiteX3" fmla="*/ 6755127 w 6755126"/>
                <a:gd name="connsiteY3" fmla="*/ 1665724 h 1665723"/>
                <a:gd name="connsiteX4" fmla="*/ 6755127 w 6755126"/>
                <a:gd name="connsiteY4" fmla="*/ 1631082 h 1665723"/>
                <a:gd name="connsiteX5" fmla="*/ 6200860 w 6755126"/>
                <a:gd name="connsiteY5" fmla="*/ 1353949 h 1665723"/>
                <a:gd name="connsiteX6" fmla="*/ 3992453 w 6755126"/>
                <a:gd name="connsiteY6" fmla="*/ 245415 h 1665723"/>
                <a:gd name="connsiteX7" fmla="*/ 2883919 w 6755126"/>
                <a:gd name="connsiteY7" fmla="*/ 2923 h 1665723"/>
                <a:gd name="connsiteX8" fmla="*/ 1740744 w 6755126"/>
                <a:gd name="connsiteY8" fmla="*/ 158811 h 1665723"/>
                <a:gd name="connsiteX9" fmla="*/ 0 w 6755126"/>
                <a:gd name="connsiteY9" fmla="*/ 964230 h 1665723"/>
                <a:gd name="connsiteX10" fmla="*/ 0 w 6755126"/>
                <a:gd name="connsiteY10" fmla="*/ 998872 h 1665723"/>
                <a:gd name="connsiteX11" fmla="*/ 1428969 w 6755126"/>
                <a:gd name="connsiteY11" fmla="*/ 306038 h 1665723"/>
                <a:gd name="connsiteX12" fmla="*/ 2572145 w 6755126"/>
                <a:gd name="connsiteY12" fmla="*/ 37565 h 1665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755126" h="1665723">
                  <a:moveTo>
                    <a:pt x="2572145" y="37565"/>
                  </a:moveTo>
                  <a:cubicBezTo>
                    <a:pt x="2979184" y="11584"/>
                    <a:pt x="3386224" y="80867"/>
                    <a:pt x="3775942" y="202113"/>
                  </a:cubicBezTo>
                  <a:cubicBezTo>
                    <a:pt x="4572701" y="453265"/>
                    <a:pt x="5291516" y="894947"/>
                    <a:pt x="6027651" y="1293326"/>
                  </a:cubicBezTo>
                  <a:cubicBezTo>
                    <a:pt x="6261483" y="1423232"/>
                    <a:pt x="6512635" y="1553138"/>
                    <a:pt x="6755127" y="1665724"/>
                  </a:cubicBezTo>
                  <a:lnTo>
                    <a:pt x="6755127" y="1631082"/>
                  </a:lnTo>
                  <a:cubicBezTo>
                    <a:pt x="6564598" y="1544478"/>
                    <a:pt x="6382728" y="1449214"/>
                    <a:pt x="6200860" y="1353949"/>
                  </a:cubicBezTo>
                  <a:cubicBezTo>
                    <a:pt x="5473385" y="972890"/>
                    <a:pt x="4771891" y="522549"/>
                    <a:pt x="3992453" y="245415"/>
                  </a:cubicBezTo>
                  <a:cubicBezTo>
                    <a:pt x="3637376" y="115509"/>
                    <a:pt x="3264978" y="20244"/>
                    <a:pt x="2883919" y="2923"/>
                  </a:cubicBezTo>
                  <a:cubicBezTo>
                    <a:pt x="2502861" y="-14397"/>
                    <a:pt x="2113142" y="46226"/>
                    <a:pt x="1740744" y="158811"/>
                  </a:cubicBezTo>
                  <a:cubicBezTo>
                    <a:pt x="1125854" y="349340"/>
                    <a:pt x="562927" y="652455"/>
                    <a:pt x="0" y="964230"/>
                  </a:cubicBezTo>
                  <a:lnTo>
                    <a:pt x="0" y="998872"/>
                  </a:lnTo>
                  <a:cubicBezTo>
                    <a:pt x="459002" y="739059"/>
                    <a:pt x="926665" y="496567"/>
                    <a:pt x="1428969" y="306038"/>
                  </a:cubicBezTo>
                  <a:cubicBezTo>
                    <a:pt x="1792707" y="158811"/>
                    <a:pt x="2182426" y="54886"/>
                    <a:pt x="2572145" y="3756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533" name="Graphic 1">
              <a:extLst>
                <a:ext uri="{FF2B5EF4-FFF2-40B4-BE49-F238E27FC236}">
                  <a16:creationId xmlns="" xmlns:a16="http://schemas.microsoft.com/office/drawing/2014/main" id="{25AA7E29-8D60-417A-8E4A-5C8A3709616C}"/>
                </a:ext>
              </a:extLst>
            </p:cNvPr>
            <p:cNvGrpSpPr/>
            <p:nvPr/>
          </p:nvGrpSpPr>
          <p:grpSpPr>
            <a:xfrm>
              <a:off x="-313170" y="3158051"/>
              <a:ext cx="60020" cy="157382"/>
              <a:chOff x="-581182" y="3602874"/>
              <a:chExt cx="181868" cy="476887"/>
            </a:xfrm>
            <a:grpFill/>
          </p:grpSpPr>
          <p:sp>
            <p:nvSpPr>
              <p:cNvPr id="829" name="Freeform: Shape 335">
                <a:extLst>
                  <a:ext uri="{FF2B5EF4-FFF2-40B4-BE49-F238E27FC236}">
                    <a16:creationId xmlns="" xmlns:a16="http://schemas.microsoft.com/office/drawing/2014/main" id="{4F7B11E4-D65B-47DF-A679-2A0F890BFF02}"/>
                  </a:ext>
                </a:extLst>
              </p:cNvPr>
              <p:cNvSpPr/>
              <p:nvPr/>
            </p:nvSpPr>
            <p:spPr>
              <a:xfrm>
                <a:off x="-503238" y="3635438"/>
                <a:ext cx="25981" cy="407039"/>
              </a:xfrm>
              <a:custGeom>
                <a:avLst/>
                <a:gdLst>
                  <a:gd name="connsiteX0" fmla="*/ 0 w 25981"/>
                  <a:gd name="connsiteY0" fmla="*/ 12991 h 407039"/>
                  <a:gd name="connsiteX1" fmla="*/ 0 w 25981"/>
                  <a:gd name="connsiteY1" fmla="*/ 394049 h 407039"/>
                  <a:gd name="connsiteX2" fmla="*/ 25981 w 25981"/>
                  <a:gd name="connsiteY2" fmla="*/ 394049 h 407039"/>
                  <a:gd name="connsiteX3" fmla="*/ 25981 w 25981"/>
                  <a:gd name="connsiteY3" fmla="*/ 12991 h 407039"/>
                  <a:gd name="connsiteX4" fmla="*/ 0 w 25981"/>
                  <a:gd name="connsiteY4" fmla="*/ 12991 h 4070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407039">
                    <a:moveTo>
                      <a:pt x="0" y="12991"/>
                    </a:moveTo>
                    <a:cubicBezTo>
                      <a:pt x="0" y="142897"/>
                      <a:pt x="0" y="264143"/>
                      <a:pt x="0" y="394049"/>
                    </a:cubicBezTo>
                    <a:cubicBezTo>
                      <a:pt x="0" y="411370"/>
                      <a:pt x="25981" y="411370"/>
                      <a:pt x="25981" y="394049"/>
                    </a:cubicBezTo>
                    <a:cubicBezTo>
                      <a:pt x="25981" y="264143"/>
                      <a:pt x="25981" y="142897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30" name="Freeform: Shape 336">
                <a:extLst>
                  <a:ext uri="{FF2B5EF4-FFF2-40B4-BE49-F238E27FC236}">
                    <a16:creationId xmlns="" xmlns:a16="http://schemas.microsoft.com/office/drawing/2014/main" id="{A7753242-A269-4A95-8E00-0955E84E8893}"/>
                  </a:ext>
                </a:extLst>
              </p:cNvPr>
              <p:cNvSpPr/>
              <p:nvPr/>
            </p:nvSpPr>
            <p:spPr>
              <a:xfrm>
                <a:off x="-581182" y="3975272"/>
                <a:ext cx="181868" cy="104489"/>
              </a:xfrm>
              <a:custGeom>
                <a:avLst/>
                <a:gdLst>
                  <a:gd name="connsiteX0" fmla="*/ 95265 w 181868"/>
                  <a:gd name="connsiteY0" fmla="*/ 36895 h 104489"/>
                  <a:gd name="connsiteX1" fmla="*/ 0 w 181868"/>
                  <a:gd name="connsiteY1" fmla="*/ 2253 h 104489"/>
                  <a:gd name="connsiteX2" fmla="*/ 95265 w 181868"/>
                  <a:gd name="connsiteY2" fmla="*/ 71536 h 104489"/>
                  <a:gd name="connsiteX3" fmla="*/ 181869 w 181868"/>
                  <a:gd name="connsiteY3" fmla="*/ 97517 h 104489"/>
                  <a:gd name="connsiteX4" fmla="*/ 95265 w 181868"/>
                  <a:gd name="connsiteY4" fmla="*/ 36895 h 1044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1868" h="104489">
                    <a:moveTo>
                      <a:pt x="95265" y="36895"/>
                    </a:moveTo>
                    <a:cubicBezTo>
                      <a:pt x="43302" y="10913"/>
                      <a:pt x="0" y="-6408"/>
                      <a:pt x="0" y="2253"/>
                    </a:cubicBezTo>
                    <a:cubicBezTo>
                      <a:pt x="0" y="10913"/>
                      <a:pt x="43302" y="36895"/>
                      <a:pt x="95265" y="71536"/>
                    </a:cubicBezTo>
                    <a:cubicBezTo>
                      <a:pt x="138567" y="97517"/>
                      <a:pt x="181869" y="114838"/>
                      <a:pt x="181869" y="97517"/>
                    </a:cubicBezTo>
                    <a:cubicBezTo>
                      <a:pt x="181869" y="88857"/>
                      <a:pt x="138567" y="62876"/>
                      <a:pt x="95265" y="368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31" name="Freeform: Shape 337">
                <a:extLst>
                  <a:ext uri="{FF2B5EF4-FFF2-40B4-BE49-F238E27FC236}">
                    <a16:creationId xmlns="" xmlns:a16="http://schemas.microsoft.com/office/drawing/2014/main" id="{7FE1FA57-72FA-4475-9EA9-A2BE2D45B226}"/>
                  </a:ext>
                </a:extLst>
              </p:cNvPr>
              <p:cNvSpPr/>
              <p:nvPr/>
            </p:nvSpPr>
            <p:spPr>
              <a:xfrm>
                <a:off x="-581182" y="3602874"/>
                <a:ext cx="181868" cy="108430"/>
              </a:xfrm>
              <a:custGeom>
                <a:avLst/>
                <a:gdLst>
                  <a:gd name="connsiteX0" fmla="*/ 95265 w 181868"/>
                  <a:gd name="connsiteY0" fmla="*/ 36894 h 108430"/>
                  <a:gd name="connsiteX1" fmla="*/ 0 w 181868"/>
                  <a:gd name="connsiteY1" fmla="*/ 106178 h 108430"/>
                  <a:gd name="connsiteX2" fmla="*/ 95265 w 181868"/>
                  <a:gd name="connsiteY2" fmla="*/ 71536 h 108430"/>
                  <a:gd name="connsiteX3" fmla="*/ 181869 w 181868"/>
                  <a:gd name="connsiteY3" fmla="*/ 2253 h 108430"/>
                  <a:gd name="connsiteX4" fmla="*/ 95265 w 181868"/>
                  <a:gd name="connsiteY4" fmla="*/ 36894 h 1084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1868" h="108430">
                    <a:moveTo>
                      <a:pt x="95265" y="36894"/>
                    </a:moveTo>
                    <a:cubicBezTo>
                      <a:pt x="43302" y="71536"/>
                      <a:pt x="0" y="97517"/>
                      <a:pt x="0" y="106178"/>
                    </a:cubicBezTo>
                    <a:cubicBezTo>
                      <a:pt x="0" y="114838"/>
                      <a:pt x="43302" y="97517"/>
                      <a:pt x="95265" y="71536"/>
                    </a:cubicBezTo>
                    <a:cubicBezTo>
                      <a:pt x="138567" y="45555"/>
                      <a:pt x="181869" y="19574"/>
                      <a:pt x="181869" y="2253"/>
                    </a:cubicBezTo>
                    <a:cubicBezTo>
                      <a:pt x="181869" y="-6408"/>
                      <a:pt x="138567" y="10913"/>
                      <a:pt x="95265" y="3689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34" name="Graphic 1">
              <a:extLst>
                <a:ext uri="{FF2B5EF4-FFF2-40B4-BE49-F238E27FC236}">
                  <a16:creationId xmlns="" xmlns:a16="http://schemas.microsoft.com/office/drawing/2014/main" id="{BE2D9FFE-701F-4E58-8C80-0071B316DC30}"/>
                </a:ext>
              </a:extLst>
            </p:cNvPr>
            <p:cNvGrpSpPr/>
            <p:nvPr/>
          </p:nvGrpSpPr>
          <p:grpSpPr>
            <a:xfrm>
              <a:off x="-173123" y="3079306"/>
              <a:ext cx="62878" cy="314978"/>
              <a:chOff x="-156821" y="3364268"/>
              <a:chExt cx="190529" cy="954423"/>
            </a:xfrm>
            <a:grpFill/>
          </p:grpSpPr>
          <p:sp>
            <p:nvSpPr>
              <p:cNvPr id="826" name="Freeform: Shape 332">
                <a:extLst>
                  <a:ext uri="{FF2B5EF4-FFF2-40B4-BE49-F238E27FC236}">
                    <a16:creationId xmlns="" xmlns:a16="http://schemas.microsoft.com/office/drawing/2014/main" id="{EEFD8A36-304A-4B92-BDB2-83E34BB92E9E}"/>
                  </a:ext>
                </a:extLst>
              </p:cNvPr>
              <p:cNvSpPr/>
              <p:nvPr/>
            </p:nvSpPr>
            <p:spPr>
              <a:xfrm>
                <a:off x="-78877" y="3392946"/>
                <a:ext cx="27371" cy="883362"/>
              </a:xfrm>
              <a:custGeom>
                <a:avLst/>
                <a:gdLst>
                  <a:gd name="connsiteX0" fmla="*/ 0 w 27371"/>
                  <a:gd name="connsiteY0" fmla="*/ 12991 h 883362"/>
                  <a:gd name="connsiteX1" fmla="*/ 0 w 27371"/>
                  <a:gd name="connsiteY1" fmla="*/ 870372 h 883362"/>
                  <a:gd name="connsiteX2" fmla="*/ 25981 w 27371"/>
                  <a:gd name="connsiteY2" fmla="*/ 870372 h 883362"/>
                  <a:gd name="connsiteX3" fmla="*/ 25981 w 27371"/>
                  <a:gd name="connsiteY3" fmla="*/ 12991 h 883362"/>
                  <a:gd name="connsiteX4" fmla="*/ 0 w 27371"/>
                  <a:gd name="connsiteY4" fmla="*/ 12991 h 8833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371" h="883362">
                    <a:moveTo>
                      <a:pt x="0" y="12991"/>
                    </a:moveTo>
                    <a:cubicBezTo>
                      <a:pt x="0" y="298784"/>
                      <a:pt x="0" y="584578"/>
                      <a:pt x="0" y="870372"/>
                    </a:cubicBezTo>
                    <a:cubicBezTo>
                      <a:pt x="0" y="887693"/>
                      <a:pt x="25981" y="887693"/>
                      <a:pt x="25981" y="870372"/>
                    </a:cubicBezTo>
                    <a:cubicBezTo>
                      <a:pt x="25981" y="584578"/>
                      <a:pt x="25981" y="298784"/>
                      <a:pt x="25981" y="12991"/>
                    </a:cubicBezTo>
                    <a:cubicBezTo>
                      <a:pt x="3464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27" name="Freeform: Shape 333">
                <a:extLst>
                  <a:ext uri="{FF2B5EF4-FFF2-40B4-BE49-F238E27FC236}">
                    <a16:creationId xmlns="" xmlns:a16="http://schemas.microsoft.com/office/drawing/2014/main" id="{2A8ECE0B-5F2B-49B2-9E1B-2F1D55D32C2F}"/>
                  </a:ext>
                </a:extLst>
              </p:cNvPr>
              <p:cNvSpPr/>
              <p:nvPr/>
            </p:nvSpPr>
            <p:spPr>
              <a:xfrm>
                <a:off x="-156821" y="4199284"/>
                <a:ext cx="190529" cy="119407"/>
              </a:xfrm>
              <a:custGeom>
                <a:avLst/>
                <a:gdLst>
                  <a:gd name="connsiteX0" fmla="*/ 95265 w 190529"/>
                  <a:gd name="connsiteY0" fmla="*/ 20732 h 119407"/>
                  <a:gd name="connsiteX1" fmla="*/ 0 w 190529"/>
                  <a:gd name="connsiteY1" fmla="*/ 12072 h 119407"/>
                  <a:gd name="connsiteX2" fmla="*/ 95265 w 190529"/>
                  <a:gd name="connsiteY2" fmla="*/ 98676 h 119407"/>
                  <a:gd name="connsiteX3" fmla="*/ 190529 w 190529"/>
                  <a:gd name="connsiteY3" fmla="*/ 107336 h 119407"/>
                  <a:gd name="connsiteX4" fmla="*/ 95265 w 190529"/>
                  <a:gd name="connsiteY4" fmla="*/ 20732 h 1194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9407">
                    <a:moveTo>
                      <a:pt x="95265" y="20732"/>
                    </a:moveTo>
                    <a:cubicBezTo>
                      <a:pt x="43302" y="-5249"/>
                      <a:pt x="0" y="-5249"/>
                      <a:pt x="0" y="12072"/>
                    </a:cubicBezTo>
                    <a:cubicBezTo>
                      <a:pt x="0" y="29393"/>
                      <a:pt x="43302" y="72695"/>
                      <a:pt x="95265" y="98676"/>
                    </a:cubicBezTo>
                    <a:cubicBezTo>
                      <a:pt x="147227" y="124657"/>
                      <a:pt x="190529" y="124657"/>
                      <a:pt x="190529" y="107336"/>
                    </a:cubicBezTo>
                    <a:cubicBezTo>
                      <a:pt x="190529" y="81355"/>
                      <a:pt x="147227" y="46713"/>
                      <a:pt x="95265" y="2073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28" name="Freeform: Shape 334">
                <a:extLst>
                  <a:ext uri="{FF2B5EF4-FFF2-40B4-BE49-F238E27FC236}">
                    <a16:creationId xmlns="" xmlns:a16="http://schemas.microsoft.com/office/drawing/2014/main" id="{E685E01D-9C9E-4C25-9E1F-86D28DD63CE1}"/>
                  </a:ext>
                </a:extLst>
              </p:cNvPr>
              <p:cNvSpPr/>
              <p:nvPr/>
            </p:nvSpPr>
            <p:spPr>
              <a:xfrm>
                <a:off x="-156821" y="3364268"/>
                <a:ext cx="190529" cy="120393"/>
              </a:xfrm>
              <a:custGeom>
                <a:avLst/>
                <a:gdLst>
                  <a:gd name="connsiteX0" fmla="*/ 95265 w 190529"/>
                  <a:gd name="connsiteY0" fmla="*/ 24348 h 120393"/>
                  <a:gd name="connsiteX1" fmla="*/ 0 w 190529"/>
                  <a:gd name="connsiteY1" fmla="*/ 110952 h 120393"/>
                  <a:gd name="connsiteX2" fmla="*/ 95265 w 190529"/>
                  <a:gd name="connsiteY2" fmla="*/ 102292 h 120393"/>
                  <a:gd name="connsiteX3" fmla="*/ 190529 w 190529"/>
                  <a:gd name="connsiteY3" fmla="*/ 15687 h 120393"/>
                  <a:gd name="connsiteX4" fmla="*/ 95265 w 190529"/>
                  <a:gd name="connsiteY4" fmla="*/ 24348 h 120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20393">
                    <a:moveTo>
                      <a:pt x="95265" y="24348"/>
                    </a:moveTo>
                    <a:cubicBezTo>
                      <a:pt x="43302" y="50329"/>
                      <a:pt x="0" y="93631"/>
                      <a:pt x="0" y="110952"/>
                    </a:cubicBezTo>
                    <a:cubicBezTo>
                      <a:pt x="0" y="128273"/>
                      <a:pt x="43302" y="119612"/>
                      <a:pt x="95265" y="102292"/>
                    </a:cubicBezTo>
                    <a:cubicBezTo>
                      <a:pt x="147227" y="76310"/>
                      <a:pt x="190529" y="41669"/>
                      <a:pt x="190529" y="15687"/>
                    </a:cubicBezTo>
                    <a:cubicBezTo>
                      <a:pt x="190529" y="-10294"/>
                      <a:pt x="147227" y="-1633"/>
                      <a:pt x="95265" y="2434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35" name="Graphic 1">
              <a:extLst>
                <a:ext uri="{FF2B5EF4-FFF2-40B4-BE49-F238E27FC236}">
                  <a16:creationId xmlns="" xmlns:a16="http://schemas.microsoft.com/office/drawing/2014/main" id="{6A59D1BD-EFB8-4F80-B93D-7F81C80EDDAE}"/>
                </a:ext>
              </a:extLst>
            </p:cNvPr>
            <p:cNvGrpSpPr/>
            <p:nvPr/>
          </p:nvGrpSpPr>
          <p:grpSpPr>
            <a:xfrm>
              <a:off x="-33076" y="3007854"/>
              <a:ext cx="62878" cy="456027"/>
              <a:chOff x="267538" y="3147758"/>
              <a:chExt cx="190529" cy="1381819"/>
            </a:xfrm>
            <a:grpFill/>
          </p:grpSpPr>
          <p:sp>
            <p:nvSpPr>
              <p:cNvPr id="823" name="Freeform: Shape 329">
                <a:extLst>
                  <a:ext uri="{FF2B5EF4-FFF2-40B4-BE49-F238E27FC236}">
                    <a16:creationId xmlns="" xmlns:a16="http://schemas.microsoft.com/office/drawing/2014/main" id="{4E170169-76D7-4DEC-A6CA-481FD480D180}"/>
                  </a:ext>
                </a:extLst>
              </p:cNvPr>
              <p:cNvSpPr/>
              <p:nvPr/>
            </p:nvSpPr>
            <p:spPr>
              <a:xfrm>
                <a:off x="354142" y="3176436"/>
                <a:ext cx="25981" cy="1325044"/>
              </a:xfrm>
              <a:custGeom>
                <a:avLst/>
                <a:gdLst>
                  <a:gd name="connsiteX0" fmla="*/ 0 w 25981"/>
                  <a:gd name="connsiteY0" fmla="*/ 12991 h 1325044"/>
                  <a:gd name="connsiteX1" fmla="*/ 0 w 25981"/>
                  <a:gd name="connsiteY1" fmla="*/ 1312054 h 1325044"/>
                  <a:gd name="connsiteX2" fmla="*/ 25981 w 25981"/>
                  <a:gd name="connsiteY2" fmla="*/ 1312054 h 1325044"/>
                  <a:gd name="connsiteX3" fmla="*/ 25981 w 25981"/>
                  <a:gd name="connsiteY3" fmla="*/ 12991 h 1325044"/>
                  <a:gd name="connsiteX4" fmla="*/ 0 w 25981"/>
                  <a:gd name="connsiteY4" fmla="*/ 12991 h 13250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325044">
                    <a:moveTo>
                      <a:pt x="0" y="12991"/>
                    </a:moveTo>
                    <a:cubicBezTo>
                      <a:pt x="0" y="446012"/>
                      <a:pt x="0" y="879033"/>
                      <a:pt x="0" y="1312054"/>
                    </a:cubicBezTo>
                    <a:cubicBezTo>
                      <a:pt x="0" y="1329374"/>
                      <a:pt x="25981" y="1329374"/>
                      <a:pt x="25981" y="1312054"/>
                    </a:cubicBezTo>
                    <a:cubicBezTo>
                      <a:pt x="25981" y="879033"/>
                      <a:pt x="25981" y="446012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24" name="Freeform: Shape 330">
                <a:extLst>
                  <a:ext uri="{FF2B5EF4-FFF2-40B4-BE49-F238E27FC236}">
                    <a16:creationId xmlns="" xmlns:a16="http://schemas.microsoft.com/office/drawing/2014/main" id="{DFED106D-1ED6-4004-9495-EEC7841E5972}"/>
                  </a:ext>
                </a:extLst>
              </p:cNvPr>
              <p:cNvSpPr/>
              <p:nvPr/>
            </p:nvSpPr>
            <p:spPr>
              <a:xfrm>
                <a:off x="267538" y="4398474"/>
                <a:ext cx="190529" cy="131103"/>
              </a:xfrm>
              <a:custGeom>
                <a:avLst/>
                <a:gdLst>
                  <a:gd name="connsiteX0" fmla="*/ 95265 w 190529"/>
                  <a:gd name="connsiteY0" fmla="*/ 12071 h 131103"/>
                  <a:gd name="connsiteX1" fmla="*/ 0 w 190529"/>
                  <a:gd name="connsiteY1" fmla="*/ 20732 h 131103"/>
                  <a:gd name="connsiteX2" fmla="*/ 95265 w 190529"/>
                  <a:gd name="connsiteY2" fmla="*/ 115997 h 131103"/>
                  <a:gd name="connsiteX3" fmla="*/ 190529 w 190529"/>
                  <a:gd name="connsiteY3" fmla="*/ 98676 h 131103"/>
                  <a:gd name="connsiteX4" fmla="*/ 95265 w 190529"/>
                  <a:gd name="connsiteY4" fmla="*/ 12071 h 1311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31103">
                    <a:moveTo>
                      <a:pt x="95265" y="12071"/>
                    </a:moveTo>
                    <a:cubicBezTo>
                      <a:pt x="43302" y="-5249"/>
                      <a:pt x="0" y="-5249"/>
                      <a:pt x="0" y="20732"/>
                    </a:cubicBezTo>
                    <a:cubicBezTo>
                      <a:pt x="0" y="46713"/>
                      <a:pt x="43302" y="90015"/>
                      <a:pt x="95265" y="115997"/>
                    </a:cubicBezTo>
                    <a:cubicBezTo>
                      <a:pt x="147227" y="141978"/>
                      <a:pt x="190529" y="133317"/>
                      <a:pt x="190529" y="98676"/>
                    </a:cubicBezTo>
                    <a:cubicBezTo>
                      <a:pt x="190529" y="64034"/>
                      <a:pt x="147227" y="38053"/>
                      <a:pt x="95265" y="1207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25" name="Freeform: Shape 331">
                <a:extLst>
                  <a:ext uri="{FF2B5EF4-FFF2-40B4-BE49-F238E27FC236}">
                    <a16:creationId xmlns="" xmlns:a16="http://schemas.microsoft.com/office/drawing/2014/main" id="{FC9A7CFF-694C-4B6A-9CBF-80A8733586EC}"/>
                  </a:ext>
                </a:extLst>
              </p:cNvPr>
              <p:cNvSpPr/>
              <p:nvPr/>
            </p:nvSpPr>
            <p:spPr>
              <a:xfrm>
                <a:off x="267538" y="3147758"/>
                <a:ext cx="190529" cy="135299"/>
              </a:xfrm>
              <a:custGeom>
                <a:avLst/>
                <a:gdLst>
                  <a:gd name="connsiteX0" fmla="*/ 95265 w 190529"/>
                  <a:gd name="connsiteY0" fmla="*/ 15687 h 135299"/>
                  <a:gd name="connsiteX1" fmla="*/ 0 w 190529"/>
                  <a:gd name="connsiteY1" fmla="*/ 110952 h 135299"/>
                  <a:gd name="connsiteX2" fmla="*/ 95265 w 190529"/>
                  <a:gd name="connsiteY2" fmla="*/ 119612 h 135299"/>
                  <a:gd name="connsiteX3" fmla="*/ 190529 w 190529"/>
                  <a:gd name="connsiteY3" fmla="*/ 24348 h 135299"/>
                  <a:gd name="connsiteX4" fmla="*/ 95265 w 190529"/>
                  <a:gd name="connsiteY4" fmla="*/ 15687 h 1352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35299">
                    <a:moveTo>
                      <a:pt x="95265" y="15687"/>
                    </a:moveTo>
                    <a:cubicBezTo>
                      <a:pt x="43302" y="41669"/>
                      <a:pt x="0" y="84971"/>
                      <a:pt x="0" y="110952"/>
                    </a:cubicBezTo>
                    <a:cubicBezTo>
                      <a:pt x="0" y="136933"/>
                      <a:pt x="43302" y="145594"/>
                      <a:pt x="95265" y="119612"/>
                    </a:cubicBezTo>
                    <a:cubicBezTo>
                      <a:pt x="147227" y="102292"/>
                      <a:pt x="190529" y="58989"/>
                      <a:pt x="190529" y="24348"/>
                    </a:cubicBezTo>
                    <a:cubicBezTo>
                      <a:pt x="190529" y="-1633"/>
                      <a:pt x="147227" y="-10294"/>
                      <a:pt x="95265" y="1568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36" name="Graphic 1">
              <a:extLst>
                <a:ext uri="{FF2B5EF4-FFF2-40B4-BE49-F238E27FC236}">
                  <a16:creationId xmlns="" xmlns:a16="http://schemas.microsoft.com/office/drawing/2014/main" id="{1756EB2F-EEA9-401C-A2C1-6AA61EF6A779}"/>
                </a:ext>
              </a:extLst>
            </p:cNvPr>
            <p:cNvGrpSpPr/>
            <p:nvPr/>
          </p:nvGrpSpPr>
          <p:grpSpPr>
            <a:xfrm>
              <a:off x="109830" y="2945052"/>
              <a:ext cx="62878" cy="581822"/>
              <a:chOff x="700559" y="2957461"/>
              <a:chExt cx="190529" cy="1762994"/>
            </a:xfrm>
            <a:grpFill/>
          </p:grpSpPr>
          <p:sp>
            <p:nvSpPr>
              <p:cNvPr id="820" name="Freeform: Shape 326">
                <a:extLst>
                  <a:ext uri="{FF2B5EF4-FFF2-40B4-BE49-F238E27FC236}">
                    <a16:creationId xmlns="" xmlns:a16="http://schemas.microsoft.com/office/drawing/2014/main" id="{D1046D99-F3CE-4EA9-82A5-EDAF52822A12}"/>
                  </a:ext>
                </a:extLst>
              </p:cNvPr>
              <p:cNvSpPr/>
              <p:nvPr/>
            </p:nvSpPr>
            <p:spPr>
              <a:xfrm>
                <a:off x="778503" y="2988897"/>
                <a:ext cx="25981" cy="1685791"/>
              </a:xfrm>
              <a:custGeom>
                <a:avLst/>
                <a:gdLst>
                  <a:gd name="connsiteX0" fmla="*/ 0 w 25981"/>
                  <a:gd name="connsiteY0" fmla="*/ 10000 h 1685791"/>
                  <a:gd name="connsiteX1" fmla="*/ 0 w 25981"/>
                  <a:gd name="connsiteY1" fmla="*/ 1672801 h 1685791"/>
                  <a:gd name="connsiteX2" fmla="*/ 25981 w 25981"/>
                  <a:gd name="connsiteY2" fmla="*/ 1672801 h 1685791"/>
                  <a:gd name="connsiteX3" fmla="*/ 25981 w 25981"/>
                  <a:gd name="connsiteY3" fmla="*/ 10000 h 1685791"/>
                  <a:gd name="connsiteX4" fmla="*/ 0 w 25981"/>
                  <a:gd name="connsiteY4" fmla="*/ 10000 h 16857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685791">
                    <a:moveTo>
                      <a:pt x="0" y="10000"/>
                    </a:moveTo>
                    <a:cubicBezTo>
                      <a:pt x="0" y="564267"/>
                      <a:pt x="0" y="1118534"/>
                      <a:pt x="0" y="1672801"/>
                    </a:cubicBezTo>
                    <a:cubicBezTo>
                      <a:pt x="0" y="1690121"/>
                      <a:pt x="25981" y="1690121"/>
                      <a:pt x="25981" y="1672801"/>
                    </a:cubicBezTo>
                    <a:cubicBezTo>
                      <a:pt x="25981" y="1118534"/>
                      <a:pt x="25981" y="564267"/>
                      <a:pt x="25981" y="10000"/>
                    </a:cubicBezTo>
                    <a:cubicBezTo>
                      <a:pt x="2598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21" name="Freeform: Shape 327">
                <a:extLst>
                  <a:ext uri="{FF2B5EF4-FFF2-40B4-BE49-F238E27FC236}">
                    <a16:creationId xmlns="" xmlns:a16="http://schemas.microsoft.com/office/drawing/2014/main" id="{981B63C3-2ED9-4D55-8E4A-4E86E728F446}"/>
                  </a:ext>
                </a:extLst>
              </p:cNvPr>
              <p:cNvSpPr/>
              <p:nvPr/>
            </p:nvSpPr>
            <p:spPr>
              <a:xfrm>
                <a:off x="700559" y="4568299"/>
                <a:ext cx="190529" cy="152156"/>
              </a:xfrm>
              <a:custGeom>
                <a:avLst/>
                <a:gdLst>
                  <a:gd name="connsiteX0" fmla="*/ 95265 w 190529"/>
                  <a:gd name="connsiteY0" fmla="*/ 6795 h 152156"/>
                  <a:gd name="connsiteX1" fmla="*/ 0 w 190529"/>
                  <a:gd name="connsiteY1" fmla="*/ 41437 h 152156"/>
                  <a:gd name="connsiteX2" fmla="*/ 95265 w 190529"/>
                  <a:gd name="connsiteY2" fmla="*/ 145362 h 152156"/>
                  <a:gd name="connsiteX3" fmla="*/ 190529 w 190529"/>
                  <a:gd name="connsiteY3" fmla="*/ 110720 h 152156"/>
                  <a:gd name="connsiteX4" fmla="*/ 95265 w 190529"/>
                  <a:gd name="connsiteY4" fmla="*/ 6795 h 152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52156">
                    <a:moveTo>
                      <a:pt x="95265" y="6795"/>
                    </a:moveTo>
                    <a:cubicBezTo>
                      <a:pt x="43302" y="-10526"/>
                      <a:pt x="0" y="6795"/>
                      <a:pt x="0" y="41437"/>
                    </a:cubicBezTo>
                    <a:cubicBezTo>
                      <a:pt x="0" y="76078"/>
                      <a:pt x="43302" y="128041"/>
                      <a:pt x="95265" y="145362"/>
                    </a:cubicBezTo>
                    <a:cubicBezTo>
                      <a:pt x="147227" y="162683"/>
                      <a:pt x="190529" y="145362"/>
                      <a:pt x="190529" y="110720"/>
                    </a:cubicBezTo>
                    <a:cubicBezTo>
                      <a:pt x="190529" y="67418"/>
                      <a:pt x="147227" y="24116"/>
                      <a:pt x="95265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22" name="Freeform: Shape 328">
                <a:extLst>
                  <a:ext uri="{FF2B5EF4-FFF2-40B4-BE49-F238E27FC236}">
                    <a16:creationId xmlns="" xmlns:a16="http://schemas.microsoft.com/office/drawing/2014/main" id="{80CD361E-74D5-45B8-BDF2-ED5F15A9AAE4}"/>
                  </a:ext>
                </a:extLst>
              </p:cNvPr>
              <p:cNvSpPr/>
              <p:nvPr/>
            </p:nvSpPr>
            <p:spPr>
              <a:xfrm>
                <a:off x="700559" y="2957461"/>
                <a:ext cx="190529" cy="152156"/>
              </a:xfrm>
              <a:custGeom>
                <a:avLst/>
                <a:gdLst>
                  <a:gd name="connsiteX0" fmla="*/ 95265 w 190529"/>
                  <a:gd name="connsiteY0" fmla="*/ 6795 h 152156"/>
                  <a:gd name="connsiteX1" fmla="*/ 0 w 190529"/>
                  <a:gd name="connsiteY1" fmla="*/ 110720 h 152156"/>
                  <a:gd name="connsiteX2" fmla="*/ 95265 w 190529"/>
                  <a:gd name="connsiteY2" fmla="*/ 145362 h 152156"/>
                  <a:gd name="connsiteX3" fmla="*/ 190529 w 190529"/>
                  <a:gd name="connsiteY3" fmla="*/ 41437 h 152156"/>
                  <a:gd name="connsiteX4" fmla="*/ 95265 w 190529"/>
                  <a:gd name="connsiteY4" fmla="*/ 6795 h 152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52156">
                    <a:moveTo>
                      <a:pt x="95265" y="6795"/>
                    </a:moveTo>
                    <a:cubicBezTo>
                      <a:pt x="43302" y="24116"/>
                      <a:pt x="0" y="76078"/>
                      <a:pt x="0" y="110720"/>
                    </a:cubicBezTo>
                    <a:cubicBezTo>
                      <a:pt x="0" y="145362"/>
                      <a:pt x="43302" y="162683"/>
                      <a:pt x="95265" y="145362"/>
                    </a:cubicBezTo>
                    <a:cubicBezTo>
                      <a:pt x="147227" y="128041"/>
                      <a:pt x="190529" y="84739"/>
                      <a:pt x="190529" y="41437"/>
                    </a:cubicBezTo>
                    <a:cubicBezTo>
                      <a:pt x="190529" y="6795"/>
                      <a:pt x="147227" y="-10526"/>
                      <a:pt x="95265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37" name="Graphic 1">
              <a:extLst>
                <a:ext uri="{FF2B5EF4-FFF2-40B4-BE49-F238E27FC236}">
                  <a16:creationId xmlns="" xmlns:a16="http://schemas.microsoft.com/office/drawing/2014/main" id="{0374EAB5-E58C-4771-8D76-62501D8798D4}"/>
                </a:ext>
              </a:extLst>
            </p:cNvPr>
            <p:cNvGrpSpPr/>
            <p:nvPr/>
          </p:nvGrpSpPr>
          <p:grpSpPr>
            <a:xfrm>
              <a:off x="249877" y="2899801"/>
              <a:ext cx="62878" cy="674922"/>
              <a:chOff x="1124920" y="2820345"/>
              <a:chExt cx="190529" cy="2045097"/>
            </a:xfrm>
            <a:grpFill/>
          </p:grpSpPr>
          <p:sp>
            <p:nvSpPr>
              <p:cNvPr id="817" name="Freeform: Shape 323">
                <a:extLst>
                  <a:ext uri="{FF2B5EF4-FFF2-40B4-BE49-F238E27FC236}">
                    <a16:creationId xmlns="" xmlns:a16="http://schemas.microsoft.com/office/drawing/2014/main" id="{03155C8D-C740-4F3E-BB45-3EF06313A7B7}"/>
                  </a:ext>
                </a:extLst>
              </p:cNvPr>
              <p:cNvSpPr/>
              <p:nvPr/>
            </p:nvSpPr>
            <p:spPr>
              <a:xfrm>
                <a:off x="1211524" y="2850330"/>
                <a:ext cx="25981" cy="1962924"/>
              </a:xfrm>
              <a:custGeom>
                <a:avLst/>
                <a:gdLst>
                  <a:gd name="connsiteX0" fmla="*/ 0 w 25981"/>
                  <a:gd name="connsiteY0" fmla="*/ 10000 h 1962924"/>
                  <a:gd name="connsiteX1" fmla="*/ 0 w 25981"/>
                  <a:gd name="connsiteY1" fmla="*/ 1949934 h 1962924"/>
                  <a:gd name="connsiteX2" fmla="*/ 25981 w 25981"/>
                  <a:gd name="connsiteY2" fmla="*/ 1949934 h 1962924"/>
                  <a:gd name="connsiteX3" fmla="*/ 25981 w 25981"/>
                  <a:gd name="connsiteY3" fmla="*/ 10000 h 1962924"/>
                  <a:gd name="connsiteX4" fmla="*/ 0 w 25981"/>
                  <a:gd name="connsiteY4" fmla="*/ 10000 h 19629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962924">
                    <a:moveTo>
                      <a:pt x="0" y="10000"/>
                    </a:moveTo>
                    <a:cubicBezTo>
                      <a:pt x="0" y="659532"/>
                      <a:pt x="0" y="1300403"/>
                      <a:pt x="0" y="1949934"/>
                    </a:cubicBezTo>
                    <a:cubicBezTo>
                      <a:pt x="0" y="1967255"/>
                      <a:pt x="25981" y="1967255"/>
                      <a:pt x="25981" y="1949934"/>
                    </a:cubicBezTo>
                    <a:cubicBezTo>
                      <a:pt x="25981" y="1300403"/>
                      <a:pt x="25981" y="659532"/>
                      <a:pt x="25981" y="10000"/>
                    </a:cubicBezTo>
                    <a:cubicBezTo>
                      <a:pt x="2598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18" name="Freeform: Shape 324">
                <a:extLst>
                  <a:ext uri="{FF2B5EF4-FFF2-40B4-BE49-F238E27FC236}">
                    <a16:creationId xmlns="" xmlns:a16="http://schemas.microsoft.com/office/drawing/2014/main" id="{48F0C0C9-D7F2-4D8A-801A-284B89725A93}"/>
                  </a:ext>
                </a:extLst>
              </p:cNvPr>
              <p:cNvSpPr/>
              <p:nvPr/>
            </p:nvSpPr>
            <p:spPr>
              <a:xfrm>
                <a:off x="1124920" y="4694680"/>
                <a:ext cx="190529" cy="170762"/>
              </a:xfrm>
              <a:custGeom>
                <a:avLst/>
                <a:gdLst>
                  <a:gd name="connsiteX0" fmla="*/ 95265 w 190529"/>
                  <a:gd name="connsiteY0" fmla="*/ 1659 h 170762"/>
                  <a:gd name="connsiteX1" fmla="*/ 0 w 190529"/>
                  <a:gd name="connsiteY1" fmla="*/ 62282 h 170762"/>
                  <a:gd name="connsiteX2" fmla="*/ 95265 w 190529"/>
                  <a:gd name="connsiteY2" fmla="*/ 166207 h 170762"/>
                  <a:gd name="connsiteX3" fmla="*/ 190529 w 190529"/>
                  <a:gd name="connsiteY3" fmla="*/ 105584 h 170762"/>
                  <a:gd name="connsiteX4" fmla="*/ 95265 w 190529"/>
                  <a:gd name="connsiteY4" fmla="*/ 1659 h 17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70762">
                    <a:moveTo>
                      <a:pt x="95265" y="1659"/>
                    </a:moveTo>
                    <a:cubicBezTo>
                      <a:pt x="43302" y="-7001"/>
                      <a:pt x="0" y="18980"/>
                      <a:pt x="0" y="62282"/>
                    </a:cubicBezTo>
                    <a:cubicBezTo>
                      <a:pt x="0" y="105584"/>
                      <a:pt x="43302" y="157547"/>
                      <a:pt x="95265" y="166207"/>
                    </a:cubicBezTo>
                    <a:cubicBezTo>
                      <a:pt x="147227" y="183528"/>
                      <a:pt x="190529" y="148886"/>
                      <a:pt x="190529" y="105584"/>
                    </a:cubicBezTo>
                    <a:cubicBezTo>
                      <a:pt x="190529" y="62282"/>
                      <a:pt x="147227" y="10320"/>
                      <a:pt x="95265" y="165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19" name="Freeform: Shape 325">
                <a:extLst>
                  <a:ext uri="{FF2B5EF4-FFF2-40B4-BE49-F238E27FC236}">
                    <a16:creationId xmlns="" xmlns:a16="http://schemas.microsoft.com/office/drawing/2014/main" id="{7AEACFEC-4222-447F-ACA0-5A02851406FE}"/>
                  </a:ext>
                </a:extLst>
              </p:cNvPr>
              <p:cNvSpPr/>
              <p:nvPr/>
            </p:nvSpPr>
            <p:spPr>
              <a:xfrm>
                <a:off x="1124920" y="2820345"/>
                <a:ext cx="190529" cy="171551"/>
              </a:xfrm>
              <a:custGeom>
                <a:avLst/>
                <a:gdLst>
                  <a:gd name="connsiteX0" fmla="*/ 95265 w 190529"/>
                  <a:gd name="connsiteY0" fmla="*/ 5344 h 171551"/>
                  <a:gd name="connsiteX1" fmla="*/ 0 w 190529"/>
                  <a:gd name="connsiteY1" fmla="*/ 109269 h 171551"/>
                  <a:gd name="connsiteX2" fmla="*/ 95265 w 190529"/>
                  <a:gd name="connsiteY2" fmla="*/ 169892 h 171551"/>
                  <a:gd name="connsiteX3" fmla="*/ 190529 w 190529"/>
                  <a:gd name="connsiteY3" fmla="*/ 65967 h 171551"/>
                  <a:gd name="connsiteX4" fmla="*/ 95265 w 190529"/>
                  <a:gd name="connsiteY4" fmla="*/ 5344 h 1715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71551">
                    <a:moveTo>
                      <a:pt x="95265" y="5344"/>
                    </a:moveTo>
                    <a:cubicBezTo>
                      <a:pt x="43302" y="22665"/>
                      <a:pt x="0" y="65967"/>
                      <a:pt x="0" y="109269"/>
                    </a:cubicBezTo>
                    <a:cubicBezTo>
                      <a:pt x="0" y="152571"/>
                      <a:pt x="43302" y="178552"/>
                      <a:pt x="95265" y="169892"/>
                    </a:cubicBezTo>
                    <a:cubicBezTo>
                      <a:pt x="147227" y="161231"/>
                      <a:pt x="190529" y="109269"/>
                      <a:pt x="190529" y="65967"/>
                    </a:cubicBezTo>
                    <a:cubicBezTo>
                      <a:pt x="190529" y="14004"/>
                      <a:pt x="147227" y="-11977"/>
                      <a:pt x="95265" y="534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38" name="Graphic 1">
              <a:extLst>
                <a:ext uri="{FF2B5EF4-FFF2-40B4-BE49-F238E27FC236}">
                  <a16:creationId xmlns="" xmlns:a16="http://schemas.microsoft.com/office/drawing/2014/main" id="{5EF6C946-4AB9-4117-8FAD-E557BD6F4DAA}"/>
                </a:ext>
              </a:extLst>
            </p:cNvPr>
            <p:cNvGrpSpPr/>
            <p:nvPr/>
          </p:nvGrpSpPr>
          <p:grpSpPr>
            <a:xfrm>
              <a:off x="392782" y="2869758"/>
              <a:ext cx="62878" cy="735339"/>
              <a:chOff x="1557941" y="2729310"/>
              <a:chExt cx="190529" cy="2228168"/>
            </a:xfrm>
            <a:grpFill/>
          </p:grpSpPr>
          <p:sp>
            <p:nvSpPr>
              <p:cNvPr id="814" name="Freeform: Shape 320">
                <a:extLst>
                  <a:ext uri="{FF2B5EF4-FFF2-40B4-BE49-F238E27FC236}">
                    <a16:creationId xmlns="" xmlns:a16="http://schemas.microsoft.com/office/drawing/2014/main" id="{831C0C69-A439-4827-919D-C37758CC04B6}"/>
                  </a:ext>
                </a:extLst>
              </p:cNvPr>
              <p:cNvSpPr/>
              <p:nvPr/>
            </p:nvSpPr>
            <p:spPr>
              <a:xfrm>
                <a:off x="1635884" y="2763726"/>
                <a:ext cx="25981" cy="2136133"/>
              </a:xfrm>
              <a:custGeom>
                <a:avLst/>
                <a:gdLst>
                  <a:gd name="connsiteX0" fmla="*/ 0 w 25981"/>
                  <a:gd name="connsiteY0" fmla="*/ 10000 h 2136133"/>
                  <a:gd name="connsiteX1" fmla="*/ 0 w 25981"/>
                  <a:gd name="connsiteY1" fmla="*/ 2123142 h 2136133"/>
                  <a:gd name="connsiteX2" fmla="*/ 25981 w 25981"/>
                  <a:gd name="connsiteY2" fmla="*/ 2123142 h 2136133"/>
                  <a:gd name="connsiteX3" fmla="*/ 25981 w 25981"/>
                  <a:gd name="connsiteY3" fmla="*/ 10000 h 2136133"/>
                  <a:gd name="connsiteX4" fmla="*/ 0 w 25981"/>
                  <a:gd name="connsiteY4" fmla="*/ 10000 h 21361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2136133">
                    <a:moveTo>
                      <a:pt x="0" y="10000"/>
                    </a:moveTo>
                    <a:cubicBezTo>
                      <a:pt x="0" y="711494"/>
                      <a:pt x="0" y="1412988"/>
                      <a:pt x="0" y="2123142"/>
                    </a:cubicBezTo>
                    <a:cubicBezTo>
                      <a:pt x="0" y="2140463"/>
                      <a:pt x="25981" y="2140463"/>
                      <a:pt x="25981" y="2123142"/>
                    </a:cubicBezTo>
                    <a:cubicBezTo>
                      <a:pt x="25981" y="1421649"/>
                      <a:pt x="25981" y="720155"/>
                      <a:pt x="25981" y="10000"/>
                    </a:cubicBezTo>
                    <a:cubicBezTo>
                      <a:pt x="2598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15" name="Freeform: Shape 321">
                <a:extLst>
                  <a:ext uri="{FF2B5EF4-FFF2-40B4-BE49-F238E27FC236}">
                    <a16:creationId xmlns="" xmlns:a16="http://schemas.microsoft.com/office/drawing/2014/main" id="{C74FC721-6299-4F78-B7B3-25786F181F3C}"/>
                  </a:ext>
                </a:extLst>
              </p:cNvPr>
              <p:cNvSpPr/>
              <p:nvPr/>
            </p:nvSpPr>
            <p:spPr>
              <a:xfrm>
                <a:off x="1557941" y="4772957"/>
                <a:ext cx="190529" cy="184521"/>
              </a:xfrm>
              <a:custGeom>
                <a:avLst/>
                <a:gdLst>
                  <a:gd name="connsiteX0" fmla="*/ 95265 w 190529"/>
                  <a:gd name="connsiteY0" fmla="*/ 1326 h 184521"/>
                  <a:gd name="connsiteX1" fmla="*/ 0 w 190529"/>
                  <a:gd name="connsiteY1" fmla="*/ 79270 h 184521"/>
                  <a:gd name="connsiteX2" fmla="*/ 95265 w 190529"/>
                  <a:gd name="connsiteY2" fmla="*/ 183195 h 184521"/>
                  <a:gd name="connsiteX3" fmla="*/ 190529 w 190529"/>
                  <a:gd name="connsiteY3" fmla="*/ 105251 h 184521"/>
                  <a:gd name="connsiteX4" fmla="*/ 95265 w 190529"/>
                  <a:gd name="connsiteY4" fmla="*/ 1326 h 1845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84521">
                    <a:moveTo>
                      <a:pt x="95265" y="1326"/>
                    </a:moveTo>
                    <a:cubicBezTo>
                      <a:pt x="43302" y="-7334"/>
                      <a:pt x="0" y="27307"/>
                      <a:pt x="0" y="79270"/>
                    </a:cubicBezTo>
                    <a:cubicBezTo>
                      <a:pt x="0" y="131233"/>
                      <a:pt x="43302" y="174535"/>
                      <a:pt x="95265" y="183195"/>
                    </a:cubicBezTo>
                    <a:cubicBezTo>
                      <a:pt x="147227" y="191856"/>
                      <a:pt x="190529" y="157214"/>
                      <a:pt x="190529" y="105251"/>
                    </a:cubicBezTo>
                    <a:cubicBezTo>
                      <a:pt x="190529" y="44628"/>
                      <a:pt x="147227" y="1326"/>
                      <a:pt x="95265" y="132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16" name="Freeform: Shape 322">
                <a:extLst>
                  <a:ext uri="{FF2B5EF4-FFF2-40B4-BE49-F238E27FC236}">
                    <a16:creationId xmlns="" xmlns:a16="http://schemas.microsoft.com/office/drawing/2014/main" id="{8C8FCC51-73BC-407E-B796-972B6BDE8741}"/>
                  </a:ext>
                </a:extLst>
              </p:cNvPr>
              <p:cNvSpPr/>
              <p:nvPr/>
            </p:nvSpPr>
            <p:spPr>
              <a:xfrm>
                <a:off x="1557941" y="2729310"/>
                <a:ext cx="190529" cy="184309"/>
              </a:xfrm>
              <a:custGeom>
                <a:avLst/>
                <a:gdLst>
                  <a:gd name="connsiteX0" fmla="*/ 95265 w 190529"/>
                  <a:gd name="connsiteY0" fmla="*/ 1115 h 184309"/>
                  <a:gd name="connsiteX1" fmla="*/ 0 w 190529"/>
                  <a:gd name="connsiteY1" fmla="*/ 105040 h 184309"/>
                  <a:gd name="connsiteX2" fmla="*/ 95265 w 190529"/>
                  <a:gd name="connsiteY2" fmla="*/ 182983 h 184309"/>
                  <a:gd name="connsiteX3" fmla="*/ 190529 w 190529"/>
                  <a:gd name="connsiteY3" fmla="*/ 79058 h 184309"/>
                  <a:gd name="connsiteX4" fmla="*/ 95265 w 190529"/>
                  <a:gd name="connsiteY4" fmla="*/ 1115 h 1843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84309">
                    <a:moveTo>
                      <a:pt x="95265" y="1115"/>
                    </a:moveTo>
                    <a:cubicBezTo>
                      <a:pt x="43302" y="9775"/>
                      <a:pt x="0" y="53077"/>
                      <a:pt x="0" y="105040"/>
                    </a:cubicBezTo>
                    <a:cubicBezTo>
                      <a:pt x="0" y="157002"/>
                      <a:pt x="43302" y="191644"/>
                      <a:pt x="95265" y="182983"/>
                    </a:cubicBezTo>
                    <a:cubicBezTo>
                      <a:pt x="147227" y="174323"/>
                      <a:pt x="190529" y="131021"/>
                      <a:pt x="190529" y="79058"/>
                    </a:cubicBezTo>
                    <a:cubicBezTo>
                      <a:pt x="190529" y="35756"/>
                      <a:pt x="147227" y="-7546"/>
                      <a:pt x="95265" y="111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39" name="Graphic 1">
              <a:extLst>
                <a:ext uri="{FF2B5EF4-FFF2-40B4-BE49-F238E27FC236}">
                  <a16:creationId xmlns="" xmlns:a16="http://schemas.microsoft.com/office/drawing/2014/main" id="{4FE6F0C5-49A0-4E79-8E09-2D6C81860D30}"/>
                </a:ext>
              </a:extLst>
            </p:cNvPr>
            <p:cNvGrpSpPr/>
            <p:nvPr/>
          </p:nvGrpSpPr>
          <p:grpSpPr>
            <a:xfrm>
              <a:off x="532829" y="2861551"/>
              <a:ext cx="62878" cy="754540"/>
              <a:chOff x="1982301" y="2704443"/>
              <a:chExt cx="190529" cy="2286350"/>
            </a:xfrm>
            <a:grpFill/>
          </p:grpSpPr>
          <p:sp>
            <p:nvSpPr>
              <p:cNvPr id="811" name="Freeform: Shape 317">
                <a:extLst>
                  <a:ext uri="{FF2B5EF4-FFF2-40B4-BE49-F238E27FC236}">
                    <a16:creationId xmlns="" xmlns:a16="http://schemas.microsoft.com/office/drawing/2014/main" id="{368B0EAE-3860-4C61-BD15-5FBE99A0591A}"/>
                  </a:ext>
                </a:extLst>
              </p:cNvPr>
              <p:cNvSpPr/>
              <p:nvPr/>
            </p:nvSpPr>
            <p:spPr>
              <a:xfrm>
                <a:off x="2068905" y="2734755"/>
                <a:ext cx="25981" cy="2191085"/>
              </a:xfrm>
              <a:custGeom>
                <a:avLst/>
                <a:gdLst>
                  <a:gd name="connsiteX0" fmla="*/ 0 w 25981"/>
                  <a:gd name="connsiteY0" fmla="*/ 12991 h 2191085"/>
                  <a:gd name="connsiteX1" fmla="*/ 0 w 25981"/>
                  <a:gd name="connsiteY1" fmla="*/ 2178095 h 2191085"/>
                  <a:gd name="connsiteX2" fmla="*/ 25981 w 25981"/>
                  <a:gd name="connsiteY2" fmla="*/ 2178095 h 2191085"/>
                  <a:gd name="connsiteX3" fmla="*/ 25981 w 25981"/>
                  <a:gd name="connsiteY3" fmla="*/ 12991 h 2191085"/>
                  <a:gd name="connsiteX4" fmla="*/ 0 w 25981"/>
                  <a:gd name="connsiteY4" fmla="*/ 12991 h 21910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2191085">
                    <a:moveTo>
                      <a:pt x="0" y="12991"/>
                    </a:moveTo>
                    <a:cubicBezTo>
                      <a:pt x="0" y="731805"/>
                      <a:pt x="0" y="1459281"/>
                      <a:pt x="0" y="2178095"/>
                    </a:cubicBezTo>
                    <a:cubicBezTo>
                      <a:pt x="0" y="2195416"/>
                      <a:pt x="25981" y="2195416"/>
                      <a:pt x="25981" y="2178095"/>
                    </a:cubicBezTo>
                    <a:cubicBezTo>
                      <a:pt x="25981" y="1459281"/>
                      <a:pt x="25981" y="731805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12" name="Freeform: Shape 318">
                <a:extLst>
                  <a:ext uri="{FF2B5EF4-FFF2-40B4-BE49-F238E27FC236}">
                    <a16:creationId xmlns="" xmlns:a16="http://schemas.microsoft.com/office/drawing/2014/main" id="{B64C8198-2260-4B71-A447-6623FD38D3F9}"/>
                  </a:ext>
                </a:extLst>
              </p:cNvPr>
              <p:cNvSpPr/>
              <p:nvPr/>
            </p:nvSpPr>
            <p:spPr>
              <a:xfrm>
                <a:off x="1982301" y="4800264"/>
                <a:ext cx="190529" cy="190529"/>
              </a:xfrm>
              <a:custGeom>
                <a:avLst/>
                <a:gdLst>
                  <a:gd name="connsiteX0" fmla="*/ 95265 w 190529"/>
                  <a:gd name="connsiteY0" fmla="*/ 0 h 190529"/>
                  <a:gd name="connsiteX1" fmla="*/ 0 w 190529"/>
                  <a:gd name="connsiteY1" fmla="*/ 95265 h 190529"/>
                  <a:gd name="connsiteX2" fmla="*/ 95265 w 190529"/>
                  <a:gd name="connsiteY2" fmla="*/ 190529 h 190529"/>
                  <a:gd name="connsiteX3" fmla="*/ 190529 w 190529"/>
                  <a:gd name="connsiteY3" fmla="*/ 95265 h 190529"/>
                  <a:gd name="connsiteX4" fmla="*/ 95265 w 190529"/>
                  <a:gd name="connsiteY4" fmla="*/ 0 h 190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90529">
                    <a:moveTo>
                      <a:pt x="95265" y="0"/>
                    </a:moveTo>
                    <a:cubicBezTo>
                      <a:pt x="43302" y="0"/>
                      <a:pt x="0" y="43302"/>
                      <a:pt x="0" y="95265"/>
                    </a:cubicBezTo>
                    <a:cubicBezTo>
                      <a:pt x="0" y="147227"/>
                      <a:pt x="43302" y="190529"/>
                      <a:pt x="95265" y="190529"/>
                    </a:cubicBezTo>
                    <a:cubicBezTo>
                      <a:pt x="147227" y="190529"/>
                      <a:pt x="190529" y="147227"/>
                      <a:pt x="190529" y="95265"/>
                    </a:cubicBezTo>
                    <a:cubicBezTo>
                      <a:pt x="190529" y="34642"/>
                      <a:pt x="147227" y="0"/>
                      <a:pt x="95265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13" name="Freeform: Shape 319">
                <a:extLst>
                  <a:ext uri="{FF2B5EF4-FFF2-40B4-BE49-F238E27FC236}">
                    <a16:creationId xmlns="" xmlns:a16="http://schemas.microsoft.com/office/drawing/2014/main" id="{78EB358F-D979-4F32-8B64-59179FBA5C9E}"/>
                  </a:ext>
                </a:extLst>
              </p:cNvPr>
              <p:cNvSpPr/>
              <p:nvPr/>
            </p:nvSpPr>
            <p:spPr>
              <a:xfrm>
                <a:off x="1982301" y="2704443"/>
                <a:ext cx="190529" cy="190529"/>
              </a:xfrm>
              <a:custGeom>
                <a:avLst/>
                <a:gdLst>
                  <a:gd name="connsiteX0" fmla="*/ 95265 w 190529"/>
                  <a:gd name="connsiteY0" fmla="*/ 0 h 190529"/>
                  <a:gd name="connsiteX1" fmla="*/ 0 w 190529"/>
                  <a:gd name="connsiteY1" fmla="*/ 95265 h 190529"/>
                  <a:gd name="connsiteX2" fmla="*/ 95265 w 190529"/>
                  <a:gd name="connsiteY2" fmla="*/ 190529 h 190529"/>
                  <a:gd name="connsiteX3" fmla="*/ 190529 w 190529"/>
                  <a:gd name="connsiteY3" fmla="*/ 95265 h 190529"/>
                  <a:gd name="connsiteX4" fmla="*/ 95265 w 190529"/>
                  <a:gd name="connsiteY4" fmla="*/ 0 h 190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90529">
                    <a:moveTo>
                      <a:pt x="95265" y="0"/>
                    </a:moveTo>
                    <a:cubicBezTo>
                      <a:pt x="43302" y="0"/>
                      <a:pt x="0" y="43302"/>
                      <a:pt x="0" y="95265"/>
                    </a:cubicBezTo>
                    <a:cubicBezTo>
                      <a:pt x="0" y="147227"/>
                      <a:pt x="43302" y="190529"/>
                      <a:pt x="95265" y="190529"/>
                    </a:cubicBezTo>
                    <a:cubicBezTo>
                      <a:pt x="147227" y="190529"/>
                      <a:pt x="190529" y="147227"/>
                      <a:pt x="190529" y="95265"/>
                    </a:cubicBezTo>
                    <a:cubicBezTo>
                      <a:pt x="190529" y="43302"/>
                      <a:pt x="147227" y="0"/>
                      <a:pt x="95265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40" name="Graphic 1">
              <a:extLst>
                <a:ext uri="{FF2B5EF4-FFF2-40B4-BE49-F238E27FC236}">
                  <a16:creationId xmlns="" xmlns:a16="http://schemas.microsoft.com/office/drawing/2014/main" id="{02758C65-E473-41CC-98F7-E9CE32AF74D4}"/>
                </a:ext>
              </a:extLst>
            </p:cNvPr>
            <p:cNvGrpSpPr/>
            <p:nvPr/>
          </p:nvGrpSpPr>
          <p:grpSpPr>
            <a:xfrm>
              <a:off x="675735" y="2869688"/>
              <a:ext cx="62878" cy="735409"/>
              <a:chOff x="2415322" y="2729098"/>
              <a:chExt cx="190529" cy="2228380"/>
            </a:xfrm>
            <a:grpFill/>
          </p:grpSpPr>
          <p:sp>
            <p:nvSpPr>
              <p:cNvPr id="808" name="Freeform: Shape 314">
                <a:extLst>
                  <a:ext uri="{FF2B5EF4-FFF2-40B4-BE49-F238E27FC236}">
                    <a16:creationId xmlns="" xmlns:a16="http://schemas.microsoft.com/office/drawing/2014/main" id="{756D3F86-F764-4422-871C-EC028E9DE7A3}"/>
                  </a:ext>
                </a:extLst>
              </p:cNvPr>
              <p:cNvSpPr/>
              <p:nvPr/>
            </p:nvSpPr>
            <p:spPr>
              <a:xfrm>
                <a:off x="2493266" y="2760736"/>
                <a:ext cx="25981" cy="2139123"/>
              </a:xfrm>
              <a:custGeom>
                <a:avLst/>
                <a:gdLst>
                  <a:gd name="connsiteX0" fmla="*/ 0 w 25981"/>
                  <a:gd name="connsiteY0" fmla="*/ 12991 h 2139123"/>
                  <a:gd name="connsiteX1" fmla="*/ 0 w 25981"/>
                  <a:gd name="connsiteY1" fmla="*/ 2126133 h 2139123"/>
                  <a:gd name="connsiteX2" fmla="*/ 25981 w 25981"/>
                  <a:gd name="connsiteY2" fmla="*/ 2126133 h 2139123"/>
                  <a:gd name="connsiteX3" fmla="*/ 25981 w 25981"/>
                  <a:gd name="connsiteY3" fmla="*/ 12991 h 2139123"/>
                  <a:gd name="connsiteX4" fmla="*/ 0 w 25981"/>
                  <a:gd name="connsiteY4" fmla="*/ 12991 h 21391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2139123">
                    <a:moveTo>
                      <a:pt x="0" y="12991"/>
                    </a:moveTo>
                    <a:cubicBezTo>
                      <a:pt x="0" y="714485"/>
                      <a:pt x="0" y="1424639"/>
                      <a:pt x="0" y="2126133"/>
                    </a:cubicBezTo>
                    <a:cubicBezTo>
                      <a:pt x="0" y="2143454"/>
                      <a:pt x="25981" y="2143454"/>
                      <a:pt x="25981" y="2126133"/>
                    </a:cubicBezTo>
                    <a:cubicBezTo>
                      <a:pt x="25981" y="1424639"/>
                      <a:pt x="25981" y="714485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09" name="Freeform: Shape 315">
                <a:extLst>
                  <a:ext uri="{FF2B5EF4-FFF2-40B4-BE49-F238E27FC236}">
                    <a16:creationId xmlns="" xmlns:a16="http://schemas.microsoft.com/office/drawing/2014/main" id="{278FE8DF-5B86-4491-B462-D7C1D0734139}"/>
                  </a:ext>
                </a:extLst>
              </p:cNvPr>
              <p:cNvSpPr/>
              <p:nvPr/>
            </p:nvSpPr>
            <p:spPr>
              <a:xfrm>
                <a:off x="2415322" y="4772957"/>
                <a:ext cx="190529" cy="184521"/>
              </a:xfrm>
              <a:custGeom>
                <a:avLst/>
                <a:gdLst>
                  <a:gd name="connsiteX0" fmla="*/ 95264 w 190529"/>
                  <a:gd name="connsiteY0" fmla="*/ 1326 h 184521"/>
                  <a:gd name="connsiteX1" fmla="*/ 0 w 190529"/>
                  <a:gd name="connsiteY1" fmla="*/ 105251 h 184521"/>
                  <a:gd name="connsiteX2" fmla="*/ 95264 w 190529"/>
                  <a:gd name="connsiteY2" fmla="*/ 183195 h 184521"/>
                  <a:gd name="connsiteX3" fmla="*/ 190529 w 190529"/>
                  <a:gd name="connsiteY3" fmla="*/ 79270 h 184521"/>
                  <a:gd name="connsiteX4" fmla="*/ 95264 w 190529"/>
                  <a:gd name="connsiteY4" fmla="*/ 1326 h 1845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84521">
                    <a:moveTo>
                      <a:pt x="95264" y="1326"/>
                    </a:moveTo>
                    <a:cubicBezTo>
                      <a:pt x="43302" y="9987"/>
                      <a:pt x="0" y="53289"/>
                      <a:pt x="0" y="105251"/>
                    </a:cubicBezTo>
                    <a:cubicBezTo>
                      <a:pt x="0" y="157214"/>
                      <a:pt x="43302" y="191856"/>
                      <a:pt x="95264" y="183195"/>
                    </a:cubicBezTo>
                    <a:cubicBezTo>
                      <a:pt x="147227" y="174535"/>
                      <a:pt x="190529" y="131233"/>
                      <a:pt x="190529" y="79270"/>
                    </a:cubicBezTo>
                    <a:cubicBezTo>
                      <a:pt x="181869" y="27307"/>
                      <a:pt x="147227" y="-7334"/>
                      <a:pt x="95264" y="132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10" name="Freeform: Shape 316">
                <a:extLst>
                  <a:ext uri="{FF2B5EF4-FFF2-40B4-BE49-F238E27FC236}">
                    <a16:creationId xmlns="" xmlns:a16="http://schemas.microsoft.com/office/drawing/2014/main" id="{4579678F-2263-4985-ABB7-489F79B250CE}"/>
                  </a:ext>
                </a:extLst>
              </p:cNvPr>
              <p:cNvSpPr/>
              <p:nvPr/>
            </p:nvSpPr>
            <p:spPr>
              <a:xfrm>
                <a:off x="2415322" y="2729098"/>
                <a:ext cx="190529" cy="184521"/>
              </a:xfrm>
              <a:custGeom>
                <a:avLst/>
                <a:gdLst>
                  <a:gd name="connsiteX0" fmla="*/ 95264 w 190529"/>
                  <a:gd name="connsiteY0" fmla="*/ 1326 h 184521"/>
                  <a:gd name="connsiteX1" fmla="*/ 0 w 190529"/>
                  <a:gd name="connsiteY1" fmla="*/ 79270 h 184521"/>
                  <a:gd name="connsiteX2" fmla="*/ 95264 w 190529"/>
                  <a:gd name="connsiteY2" fmla="*/ 183195 h 184521"/>
                  <a:gd name="connsiteX3" fmla="*/ 190529 w 190529"/>
                  <a:gd name="connsiteY3" fmla="*/ 105251 h 184521"/>
                  <a:gd name="connsiteX4" fmla="*/ 95264 w 190529"/>
                  <a:gd name="connsiteY4" fmla="*/ 1326 h 1845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84521">
                    <a:moveTo>
                      <a:pt x="95264" y="1326"/>
                    </a:moveTo>
                    <a:cubicBezTo>
                      <a:pt x="43302" y="-7334"/>
                      <a:pt x="0" y="27308"/>
                      <a:pt x="0" y="79270"/>
                    </a:cubicBezTo>
                    <a:cubicBezTo>
                      <a:pt x="0" y="131233"/>
                      <a:pt x="43302" y="174535"/>
                      <a:pt x="95264" y="183195"/>
                    </a:cubicBezTo>
                    <a:cubicBezTo>
                      <a:pt x="147227" y="191856"/>
                      <a:pt x="190529" y="157214"/>
                      <a:pt x="190529" y="105251"/>
                    </a:cubicBezTo>
                    <a:cubicBezTo>
                      <a:pt x="181869" y="53289"/>
                      <a:pt x="147227" y="9987"/>
                      <a:pt x="95264" y="132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41" name="Graphic 1">
              <a:extLst>
                <a:ext uri="{FF2B5EF4-FFF2-40B4-BE49-F238E27FC236}">
                  <a16:creationId xmlns="" xmlns:a16="http://schemas.microsoft.com/office/drawing/2014/main" id="{9BDA2510-86A2-4225-9465-D0BEF09B3603}"/>
                </a:ext>
              </a:extLst>
            </p:cNvPr>
            <p:cNvGrpSpPr/>
            <p:nvPr/>
          </p:nvGrpSpPr>
          <p:grpSpPr>
            <a:xfrm>
              <a:off x="815782" y="2900061"/>
              <a:ext cx="62878" cy="674661"/>
              <a:chOff x="2839683" y="2821134"/>
              <a:chExt cx="190528" cy="2044308"/>
            </a:xfrm>
            <a:grpFill/>
          </p:grpSpPr>
          <p:sp>
            <p:nvSpPr>
              <p:cNvPr id="805" name="Freeform: Shape 311">
                <a:extLst>
                  <a:ext uri="{FF2B5EF4-FFF2-40B4-BE49-F238E27FC236}">
                    <a16:creationId xmlns="" xmlns:a16="http://schemas.microsoft.com/office/drawing/2014/main" id="{E9593914-0798-4AF1-8365-0698BF2658EE}"/>
                  </a:ext>
                </a:extLst>
              </p:cNvPr>
              <p:cNvSpPr/>
              <p:nvPr/>
            </p:nvSpPr>
            <p:spPr>
              <a:xfrm>
                <a:off x="2926287" y="2847340"/>
                <a:ext cx="25981" cy="1965915"/>
              </a:xfrm>
              <a:custGeom>
                <a:avLst/>
                <a:gdLst>
                  <a:gd name="connsiteX0" fmla="*/ 0 w 25981"/>
                  <a:gd name="connsiteY0" fmla="*/ 12991 h 1965915"/>
                  <a:gd name="connsiteX1" fmla="*/ 0 w 25981"/>
                  <a:gd name="connsiteY1" fmla="*/ 1952924 h 1965915"/>
                  <a:gd name="connsiteX2" fmla="*/ 25981 w 25981"/>
                  <a:gd name="connsiteY2" fmla="*/ 1952924 h 1965915"/>
                  <a:gd name="connsiteX3" fmla="*/ 25981 w 25981"/>
                  <a:gd name="connsiteY3" fmla="*/ 12991 h 1965915"/>
                  <a:gd name="connsiteX4" fmla="*/ 0 w 25981"/>
                  <a:gd name="connsiteY4" fmla="*/ 12991 h 19659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965915">
                    <a:moveTo>
                      <a:pt x="0" y="12991"/>
                    </a:moveTo>
                    <a:cubicBezTo>
                      <a:pt x="0" y="662522"/>
                      <a:pt x="0" y="1303393"/>
                      <a:pt x="0" y="1952924"/>
                    </a:cubicBezTo>
                    <a:cubicBezTo>
                      <a:pt x="0" y="1970245"/>
                      <a:pt x="25981" y="1970245"/>
                      <a:pt x="25981" y="1952924"/>
                    </a:cubicBezTo>
                    <a:cubicBezTo>
                      <a:pt x="25981" y="1303393"/>
                      <a:pt x="25981" y="662522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06" name="Freeform: Shape 312">
                <a:extLst>
                  <a:ext uri="{FF2B5EF4-FFF2-40B4-BE49-F238E27FC236}">
                    <a16:creationId xmlns="" xmlns:a16="http://schemas.microsoft.com/office/drawing/2014/main" id="{89DC5B3B-504A-4B5F-AF51-FBAFD3845300}"/>
                  </a:ext>
                </a:extLst>
              </p:cNvPr>
              <p:cNvSpPr/>
              <p:nvPr/>
            </p:nvSpPr>
            <p:spPr>
              <a:xfrm>
                <a:off x="2839683" y="4694680"/>
                <a:ext cx="190528" cy="170762"/>
              </a:xfrm>
              <a:custGeom>
                <a:avLst/>
                <a:gdLst>
                  <a:gd name="connsiteX0" fmla="*/ 95264 w 190528"/>
                  <a:gd name="connsiteY0" fmla="*/ 1659 h 170762"/>
                  <a:gd name="connsiteX1" fmla="*/ 0 w 190528"/>
                  <a:gd name="connsiteY1" fmla="*/ 105584 h 170762"/>
                  <a:gd name="connsiteX2" fmla="*/ 95264 w 190528"/>
                  <a:gd name="connsiteY2" fmla="*/ 166207 h 170762"/>
                  <a:gd name="connsiteX3" fmla="*/ 190529 w 190528"/>
                  <a:gd name="connsiteY3" fmla="*/ 62282 h 170762"/>
                  <a:gd name="connsiteX4" fmla="*/ 95264 w 190528"/>
                  <a:gd name="connsiteY4" fmla="*/ 1659 h 17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70762">
                    <a:moveTo>
                      <a:pt x="95264" y="1659"/>
                    </a:moveTo>
                    <a:cubicBezTo>
                      <a:pt x="43302" y="10320"/>
                      <a:pt x="0" y="62282"/>
                      <a:pt x="0" y="105584"/>
                    </a:cubicBezTo>
                    <a:cubicBezTo>
                      <a:pt x="0" y="148886"/>
                      <a:pt x="43302" y="183528"/>
                      <a:pt x="95264" y="166207"/>
                    </a:cubicBezTo>
                    <a:cubicBezTo>
                      <a:pt x="147227" y="148886"/>
                      <a:pt x="190529" y="105584"/>
                      <a:pt x="190529" y="62282"/>
                    </a:cubicBezTo>
                    <a:cubicBezTo>
                      <a:pt x="190529" y="18980"/>
                      <a:pt x="147227" y="-7001"/>
                      <a:pt x="95264" y="165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07" name="Freeform: Shape 313">
                <a:extLst>
                  <a:ext uri="{FF2B5EF4-FFF2-40B4-BE49-F238E27FC236}">
                    <a16:creationId xmlns="" xmlns:a16="http://schemas.microsoft.com/office/drawing/2014/main" id="{BB46BD50-0B9A-46B5-BA23-BDB718B1780A}"/>
                  </a:ext>
                </a:extLst>
              </p:cNvPr>
              <p:cNvSpPr/>
              <p:nvPr/>
            </p:nvSpPr>
            <p:spPr>
              <a:xfrm>
                <a:off x="2839683" y="2821134"/>
                <a:ext cx="190528" cy="170762"/>
              </a:xfrm>
              <a:custGeom>
                <a:avLst/>
                <a:gdLst>
                  <a:gd name="connsiteX0" fmla="*/ 95264 w 190528"/>
                  <a:gd name="connsiteY0" fmla="*/ 4555 h 170762"/>
                  <a:gd name="connsiteX1" fmla="*/ 0 w 190528"/>
                  <a:gd name="connsiteY1" fmla="*/ 65178 h 170762"/>
                  <a:gd name="connsiteX2" fmla="*/ 95264 w 190528"/>
                  <a:gd name="connsiteY2" fmla="*/ 169103 h 170762"/>
                  <a:gd name="connsiteX3" fmla="*/ 190529 w 190528"/>
                  <a:gd name="connsiteY3" fmla="*/ 108480 h 170762"/>
                  <a:gd name="connsiteX4" fmla="*/ 95264 w 190528"/>
                  <a:gd name="connsiteY4" fmla="*/ 4555 h 17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70762">
                    <a:moveTo>
                      <a:pt x="95264" y="4555"/>
                    </a:moveTo>
                    <a:cubicBezTo>
                      <a:pt x="43302" y="-12766"/>
                      <a:pt x="0" y="21876"/>
                      <a:pt x="0" y="65178"/>
                    </a:cubicBezTo>
                    <a:cubicBezTo>
                      <a:pt x="0" y="108480"/>
                      <a:pt x="43302" y="160443"/>
                      <a:pt x="95264" y="169103"/>
                    </a:cubicBezTo>
                    <a:cubicBezTo>
                      <a:pt x="147227" y="177763"/>
                      <a:pt x="190529" y="151782"/>
                      <a:pt x="190529" y="108480"/>
                    </a:cubicBezTo>
                    <a:cubicBezTo>
                      <a:pt x="190529" y="65178"/>
                      <a:pt x="147227" y="13215"/>
                      <a:pt x="95264" y="455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42" name="Graphic 1">
              <a:extLst>
                <a:ext uri="{FF2B5EF4-FFF2-40B4-BE49-F238E27FC236}">
                  <a16:creationId xmlns="" xmlns:a16="http://schemas.microsoft.com/office/drawing/2014/main" id="{436032C5-ABD0-45AE-9A69-AB7691F4A419}"/>
                </a:ext>
              </a:extLst>
            </p:cNvPr>
            <p:cNvGrpSpPr/>
            <p:nvPr/>
          </p:nvGrpSpPr>
          <p:grpSpPr>
            <a:xfrm>
              <a:off x="958687" y="2945052"/>
              <a:ext cx="62878" cy="583608"/>
              <a:chOff x="3272704" y="2957461"/>
              <a:chExt cx="190528" cy="1768406"/>
            </a:xfrm>
            <a:grpFill/>
          </p:grpSpPr>
          <p:sp>
            <p:nvSpPr>
              <p:cNvPr id="802" name="Freeform: Shape 308">
                <a:extLst>
                  <a:ext uri="{FF2B5EF4-FFF2-40B4-BE49-F238E27FC236}">
                    <a16:creationId xmlns="" xmlns:a16="http://schemas.microsoft.com/office/drawing/2014/main" id="{F324E512-E2EE-480F-BC47-24FC0BEF2E86}"/>
                  </a:ext>
                </a:extLst>
              </p:cNvPr>
              <p:cNvSpPr/>
              <p:nvPr/>
            </p:nvSpPr>
            <p:spPr>
              <a:xfrm>
                <a:off x="3350647" y="2985907"/>
                <a:ext cx="25981" cy="1688781"/>
              </a:xfrm>
              <a:custGeom>
                <a:avLst/>
                <a:gdLst>
                  <a:gd name="connsiteX0" fmla="*/ 0 w 25981"/>
                  <a:gd name="connsiteY0" fmla="*/ 12991 h 1688781"/>
                  <a:gd name="connsiteX1" fmla="*/ 0 w 25981"/>
                  <a:gd name="connsiteY1" fmla="*/ 1675791 h 1688781"/>
                  <a:gd name="connsiteX2" fmla="*/ 25981 w 25981"/>
                  <a:gd name="connsiteY2" fmla="*/ 1675791 h 1688781"/>
                  <a:gd name="connsiteX3" fmla="*/ 25981 w 25981"/>
                  <a:gd name="connsiteY3" fmla="*/ 12991 h 1688781"/>
                  <a:gd name="connsiteX4" fmla="*/ 0 w 25981"/>
                  <a:gd name="connsiteY4" fmla="*/ 12991 h 16887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688781">
                    <a:moveTo>
                      <a:pt x="0" y="12991"/>
                    </a:moveTo>
                    <a:cubicBezTo>
                      <a:pt x="0" y="567257"/>
                      <a:pt x="0" y="1121524"/>
                      <a:pt x="0" y="1675791"/>
                    </a:cubicBezTo>
                    <a:cubicBezTo>
                      <a:pt x="0" y="1693112"/>
                      <a:pt x="25981" y="1693112"/>
                      <a:pt x="25981" y="1675791"/>
                    </a:cubicBezTo>
                    <a:cubicBezTo>
                      <a:pt x="25981" y="1121524"/>
                      <a:pt x="25981" y="567257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03" name="Freeform: Shape 309">
                <a:extLst>
                  <a:ext uri="{FF2B5EF4-FFF2-40B4-BE49-F238E27FC236}">
                    <a16:creationId xmlns="" xmlns:a16="http://schemas.microsoft.com/office/drawing/2014/main" id="{7A78D3DD-22B4-4AE5-86F3-8E91826BFE76}"/>
                  </a:ext>
                </a:extLst>
              </p:cNvPr>
              <p:cNvSpPr/>
              <p:nvPr/>
            </p:nvSpPr>
            <p:spPr>
              <a:xfrm>
                <a:off x="3272704" y="4568299"/>
                <a:ext cx="190528" cy="157568"/>
              </a:xfrm>
              <a:custGeom>
                <a:avLst/>
                <a:gdLst>
                  <a:gd name="connsiteX0" fmla="*/ 95264 w 190528"/>
                  <a:gd name="connsiteY0" fmla="*/ 6795 h 157568"/>
                  <a:gd name="connsiteX1" fmla="*/ 0 w 190528"/>
                  <a:gd name="connsiteY1" fmla="*/ 110720 h 157568"/>
                  <a:gd name="connsiteX2" fmla="*/ 95264 w 190528"/>
                  <a:gd name="connsiteY2" fmla="*/ 145362 h 157568"/>
                  <a:gd name="connsiteX3" fmla="*/ 190529 w 190528"/>
                  <a:gd name="connsiteY3" fmla="*/ 41437 h 157568"/>
                  <a:gd name="connsiteX4" fmla="*/ 95264 w 190528"/>
                  <a:gd name="connsiteY4" fmla="*/ 6795 h 1575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57568">
                    <a:moveTo>
                      <a:pt x="95264" y="6795"/>
                    </a:moveTo>
                    <a:cubicBezTo>
                      <a:pt x="43302" y="24116"/>
                      <a:pt x="0" y="67418"/>
                      <a:pt x="0" y="110720"/>
                    </a:cubicBezTo>
                    <a:cubicBezTo>
                      <a:pt x="0" y="154022"/>
                      <a:pt x="43302" y="171343"/>
                      <a:pt x="95264" y="145362"/>
                    </a:cubicBezTo>
                    <a:cubicBezTo>
                      <a:pt x="147227" y="128041"/>
                      <a:pt x="190529" y="76078"/>
                      <a:pt x="190529" y="41437"/>
                    </a:cubicBezTo>
                    <a:cubicBezTo>
                      <a:pt x="181869" y="6795"/>
                      <a:pt x="147227" y="-10526"/>
                      <a:pt x="95264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04" name="Freeform: Shape 310">
                <a:extLst>
                  <a:ext uri="{FF2B5EF4-FFF2-40B4-BE49-F238E27FC236}">
                    <a16:creationId xmlns="" xmlns:a16="http://schemas.microsoft.com/office/drawing/2014/main" id="{57C536E5-2EE9-42A2-AE72-A4995B5C372A}"/>
                  </a:ext>
                </a:extLst>
              </p:cNvPr>
              <p:cNvSpPr/>
              <p:nvPr/>
            </p:nvSpPr>
            <p:spPr>
              <a:xfrm>
                <a:off x="3272704" y="2957461"/>
                <a:ext cx="190528" cy="152156"/>
              </a:xfrm>
              <a:custGeom>
                <a:avLst/>
                <a:gdLst>
                  <a:gd name="connsiteX0" fmla="*/ 95264 w 190528"/>
                  <a:gd name="connsiteY0" fmla="*/ 6795 h 152156"/>
                  <a:gd name="connsiteX1" fmla="*/ 0 w 190528"/>
                  <a:gd name="connsiteY1" fmla="*/ 41437 h 152156"/>
                  <a:gd name="connsiteX2" fmla="*/ 95264 w 190528"/>
                  <a:gd name="connsiteY2" fmla="*/ 145362 h 152156"/>
                  <a:gd name="connsiteX3" fmla="*/ 190529 w 190528"/>
                  <a:gd name="connsiteY3" fmla="*/ 110720 h 152156"/>
                  <a:gd name="connsiteX4" fmla="*/ 95264 w 190528"/>
                  <a:gd name="connsiteY4" fmla="*/ 6795 h 152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52156">
                    <a:moveTo>
                      <a:pt x="95264" y="6795"/>
                    </a:moveTo>
                    <a:cubicBezTo>
                      <a:pt x="43302" y="-10526"/>
                      <a:pt x="0" y="6795"/>
                      <a:pt x="0" y="41437"/>
                    </a:cubicBezTo>
                    <a:cubicBezTo>
                      <a:pt x="0" y="84739"/>
                      <a:pt x="43302" y="128041"/>
                      <a:pt x="95264" y="145362"/>
                    </a:cubicBezTo>
                    <a:cubicBezTo>
                      <a:pt x="147227" y="162683"/>
                      <a:pt x="190529" y="145362"/>
                      <a:pt x="190529" y="110720"/>
                    </a:cubicBezTo>
                    <a:cubicBezTo>
                      <a:pt x="181869" y="76078"/>
                      <a:pt x="147227" y="32776"/>
                      <a:pt x="95264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43" name="Graphic 1">
              <a:extLst>
                <a:ext uri="{FF2B5EF4-FFF2-40B4-BE49-F238E27FC236}">
                  <a16:creationId xmlns="" xmlns:a16="http://schemas.microsoft.com/office/drawing/2014/main" id="{74A43EB6-547E-4433-8DEF-0C3D26F0D10C}"/>
                </a:ext>
              </a:extLst>
            </p:cNvPr>
            <p:cNvGrpSpPr/>
            <p:nvPr/>
          </p:nvGrpSpPr>
          <p:grpSpPr>
            <a:xfrm>
              <a:off x="1098734" y="3005187"/>
              <a:ext cx="62878" cy="461552"/>
              <a:chOff x="3697064" y="3139678"/>
              <a:chExt cx="190529" cy="1398559"/>
            </a:xfrm>
            <a:grpFill/>
          </p:grpSpPr>
          <p:sp>
            <p:nvSpPr>
              <p:cNvPr id="799" name="Freeform: Shape 305">
                <a:extLst>
                  <a:ext uri="{FF2B5EF4-FFF2-40B4-BE49-F238E27FC236}">
                    <a16:creationId xmlns="" xmlns:a16="http://schemas.microsoft.com/office/drawing/2014/main" id="{DDA5C233-F5BA-4188-BE5B-C04D853A8507}"/>
                  </a:ext>
                </a:extLst>
              </p:cNvPr>
              <p:cNvSpPr/>
              <p:nvPr/>
            </p:nvSpPr>
            <p:spPr>
              <a:xfrm>
                <a:off x="3775008" y="3170766"/>
                <a:ext cx="27371" cy="1322053"/>
              </a:xfrm>
              <a:custGeom>
                <a:avLst/>
                <a:gdLst>
                  <a:gd name="connsiteX0" fmla="*/ 0 w 27371"/>
                  <a:gd name="connsiteY0" fmla="*/ 10000 h 1322053"/>
                  <a:gd name="connsiteX1" fmla="*/ 0 w 27371"/>
                  <a:gd name="connsiteY1" fmla="*/ 1309063 h 1322053"/>
                  <a:gd name="connsiteX2" fmla="*/ 25981 w 27371"/>
                  <a:gd name="connsiteY2" fmla="*/ 1309063 h 1322053"/>
                  <a:gd name="connsiteX3" fmla="*/ 25981 w 27371"/>
                  <a:gd name="connsiteY3" fmla="*/ 10000 h 1322053"/>
                  <a:gd name="connsiteX4" fmla="*/ 0 w 27371"/>
                  <a:gd name="connsiteY4" fmla="*/ 10000 h 13220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371" h="1322053">
                    <a:moveTo>
                      <a:pt x="0" y="10000"/>
                    </a:moveTo>
                    <a:cubicBezTo>
                      <a:pt x="0" y="443021"/>
                      <a:pt x="0" y="876042"/>
                      <a:pt x="0" y="1309063"/>
                    </a:cubicBezTo>
                    <a:cubicBezTo>
                      <a:pt x="0" y="1326384"/>
                      <a:pt x="25981" y="1326384"/>
                      <a:pt x="25981" y="1309063"/>
                    </a:cubicBezTo>
                    <a:cubicBezTo>
                      <a:pt x="25981" y="876042"/>
                      <a:pt x="25981" y="443021"/>
                      <a:pt x="25981" y="10000"/>
                    </a:cubicBezTo>
                    <a:cubicBezTo>
                      <a:pt x="3464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00" name="Freeform: Shape 306">
                <a:extLst>
                  <a:ext uri="{FF2B5EF4-FFF2-40B4-BE49-F238E27FC236}">
                    <a16:creationId xmlns="" xmlns:a16="http://schemas.microsoft.com/office/drawing/2014/main" id="{DBEAA00A-A687-477E-8926-5C9977969F28}"/>
                  </a:ext>
                </a:extLst>
              </p:cNvPr>
              <p:cNvSpPr/>
              <p:nvPr/>
            </p:nvSpPr>
            <p:spPr>
              <a:xfrm>
                <a:off x="3697064" y="4401534"/>
                <a:ext cx="190529" cy="136703"/>
              </a:xfrm>
              <a:custGeom>
                <a:avLst/>
                <a:gdLst>
                  <a:gd name="connsiteX0" fmla="*/ 95265 w 190529"/>
                  <a:gd name="connsiteY0" fmla="*/ 9011 h 136703"/>
                  <a:gd name="connsiteX1" fmla="*/ 0 w 190529"/>
                  <a:gd name="connsiteY1" fmla="*/ 104276 h 136703"/>
                  <a:gd name="connsiteX2" fmla="*/ 95265 w 190529"/>
                  <a:gd name="connsiteY2" fmla="*/ 121597 h 136703"/>
                  <a:gd name="connsiteX3" fmla="*/ 190529 w 190529"/>
                  <a:gd name="connsiteY3" fmla="*/ 26332 h 136703"/>
                  <a:gd name="connsiteX4" fmla="*/ 95265 w 190529"/>
                  <a:gd name="connsiteY4" fmla="*/ 9011 h 1367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36703">
                    <a:moveTo>
                      <a:pt x="95265" y="9011"/>
                    </a:moveTo>
                    <a:cubicBezTo>
                      <a:pt x="43302" y="26332"/>
                      <a:pt x="0" y="69634"/>
                      <a:pt x="0" y="104276"/>
                    </a:cubicBezTo>
                    <a:cubicBezTo>
                      <a:pt x="0" y="138918"/>
                      <a:pt x="43302" y="147578"/>
                      <a:pt x="95265" y="121597"/>
                    </a:cubicBezTo>
                    <a:cubicBezTo>
                      <a:pt x="147227" y="95615"/>
                      <a:pt x="190529" y="52313"/>
                      <a:pt x="190529" y="26332"/>
                    </a:cubicBezTo>
                    <a:cubicBezTo>
                      <a:pt x="190529" y="351"/>
                      <a:pt x="147227" y="-8309"/>
                      <a:pt x="95265" y="901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01" name="Freeform: Shape 307">
                <a:extLst>
                  <a:ext uri="{FF2B5EF4-FFF2-40B4-BE49-F238E27FC236}">
                    <a16:creationId xmlns="" xmlns:a16="http://schemas.microsoft.com/office/drawing/2014/main" id="{5E0D11D6-FF01-44C4-A888-80CC6C2DD002}"/>
                  </a:ext>
                </a:extLst>
              </p:cNvPr>
              <p:cNvSpPr/>
              <p:nvPr/>
            </p:nvSpPr>
            <p:spPr>
              <a:xfrm>
                <a:off x="3697064" y="3139678"/>
                <a:ext cx="190529" cy="139763"/>
              </a:xfrm>
              <a:custGeom>
                <a:avLst/>
                <a:gdLst>
                  <a:gd name="connsiteX0" fmla="*/ 95265 w 190529"/>
                  <a:gd name="connsiteY0" fmla="*/ 15107 h 139763"/>
                  <a:gd name="connsiteX1" fmla="*/ 0 w 190529"/>
                  <a:gd name="connsiteY1" fmla="*/ 32427 h 139763"/>
                  <a:gd name="connsiteX2" fmla="*/ 95265 w 190529"/>
                  <a:gd name="connsiteY2" fmla="*/ 127692 h 139763"/>
                  <a:gd name="connsiteX3" fmla="*/ 190529 w 190529"/>
                  <a:gd name="connsiteY3" fmla="*/ 119032 h 139763"/>
                  <a:gd name="connsiteX4" fmla="*/ 95265 w 190529"/>
                  <a:gd name="connsiteY4" fmla="*/ 15107 h 1397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39763">
                    <a:moveTo>
                      <a:pt x="95265" y="15107"/>
                    </a:moveTo>
                    <a:cubicBezTo>
                      <a:pt x="43302" y="-10875"/>
                      <a:pt x="0" y="-2214"/>
                      <a:pt x="0" y="32427"/>
                    </a:cubicBezTo>
                    <a:cubicBezTo>
                      <a:pt x="0" y="67069"/>
                      <a:pt x="43302" y="110371"/>
                      <a:pt x="95265" y="127692"/>
                    </a:cubicBezTo>
                    <a:cubicBezTo>
                      <a:pt x="147227" y="145013"/>
                      <a:pt x="190529" y="145013"/>
                      <a:pt x="190529" y="119032"/>
                    </a:cubicBezTo>
                    <a:cubicBezTo>
                      <a:pt x="190529" y="84390"/>
                      <a:pt x="147227" y="41088"/>
                      <a:pt x="95265" y="1510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44" name="Graphic 1">
              <a:extLst>
                <a:ext uri="{FF2B5EF4-FFF2-40B4-BE49-F238E27FC236}">
                  <a16:creationId xmlns="" xmlns:a16="http://schemas.microsoft.com/office/drawing/2014/main" id="{5A61E45F-678B-4A4B-8A4A-F3DFB59169D4}"/>
                </a:ext>
              </a:extLst>
            </p:cNvPr>
            <p:cNvGrpSpPr/>
            <p:nvPr/>
          </p:nvGrpSpPr>
          <p:grpSpPr>
            <a:xfrm>
              <a:off x="1238782" y="3079306"/>
              <a:ext cx="62878" cy="316172"/>
              <a:chOff x="4121425" y="3364268"/>
              <a:chExt cx="190529" cy="958039"/>
            </a:xfrm>
            <a:grpFill/>
          </p:grpSpPr>
          <p:sp>
            <p:nvSpPr>
              <p:cNvPr id="796" name="Freeform: Shape 302">
                <a:extLst>
                  <a:ext uri="{FF2B5EF4-FFF2-40B4-BE49-F238E27FC236}">
                    <a16:creationId xmlns="" xmlns:a16="http://schemas.microsoft.com/office/drawing/2014/main" id="{F886DBB2-9456-4458-AA12-CF2AE4A81339}"/>
                  </a:ext>
                </a:extLst>
              </p:cNvPr>
              <p:cNvSpPr/>
              <p:nvPr/>
            </p:nvSpPr>
            <p:spPr>
              <a:xfrm>
                <a:off x="4208029" y="3392946"/>
                <a:ext cx="25981" cy="892023"/>
              </a:xfrm>
              <a:custGeom>
                <a:avLst/>
                <a:gdLst>
                  <a:gd name="connsiteX0" fmla="*/ 0 w 25981"/>
                  <a:gd name="connsiteY0" fmla="*/ 12991 h 892023"/>
                  <a:gd name="connsiteX1" fmla="*/ 0 w 25981"/>
                  <a:gd name="connsiteY1" fmla="*/ 879033 h 892023"/>
                  <a:gd name="connsiteX2" fmla="*/ 25981 w 25981"/>
                  <a:gd name="connsiteY2" fmla="*/ 879033 h 892023"/>
                  <a:gd name="connsiteX3" fmla="*/ 25981 w 25981"/>
                  <a:gd name="connsiteY3" fmla="*/ 12991 h 892023"/>
                  <a:gd name="connsiteX4" fmla="*/ 0 w 25981"/>
                  <a:gd name="connsiteY4" fmla="*/ 12991 h 8920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892023">
                    <a:moveTo>
                      <a:pt x="0" y="12991"/>
                    </a:moveTo>
                    <a:cubicBezTo>
                      <a:pt x="0" y="298784"/>
                      <a:pt x="0" y="593239"/>
                      <a:pt x="0" y="879033"/>
                    </a:cubicBezTo>
                    <a:cubicBezTo>
                      <a:pt x="0" y="896353"/>
                      <a:pt x="25981" y="896353"/>
                      <a:pt x="25981" y="879033"/>
                    </a:cubicBezTo>
                    <a:cubicBezTo>
                      <a:pt x="25981" y="593239"/>
                      <a:pt x="25981" y="298784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97" name="Freeform: Shape 303">
                <a:extLst>
                  <a:ext uri="{FF2B5EF4-FFF2-40B4-BE49-F238E27FC236}">
                    <a16:creationId xmlns="" xmlns:a16="http://schemas.microsoft.com/office/drawing/2014/main" id="{961EF9EB-21EE-4BD6-AF1A-95AF7D57ABDF}"/>
                  </a:ext>
                </a:extLst>
              </p:cNvPr>
              <p:cNvSpPr/>
              <p:nvPr/>
            </p:nvSpPr>
            <p:spPr>
              <a:xfrm>
                <a:off x="4121425" y="4201915"/>
                <a:ext cx="190529" cy="120393"/>
              </a:xfrm>
              <a:custGeom>
                <a:avLst/>
                <a:gdLst>
                  <a:gd name="connsiteX0" fmla="*/ 95264 w 190529"/>
                  <a:gd name="connsiteY0" fmla="*/ 18102 h 120393"/>
                  <a:gd name="connsiteX1" fmla="*/ 0 w 190529"/>
                  <a:gd name="connsiteY1" fmla="*/ 104706 h 120393"/>
                  <a:gd name="connsiteX2" fmla="*/ 95264 w 190529"/>
                  <a:gd name="connsiteY2" fmla="*/ 96046 h 120393"/>
                  <a:gd name="connsiteX3" fmla="*/ 190529 w 190529"/>
                  <a:gd name="connsiteY3" fmla="*/ 9441 h 120393"/>
                  <a:gd name="connsiteX4" fmla="*/ 95264 w 190529"/>
                  <a:gd name="connsiteY4" fmla="*/ 18102 h 120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20393">
                    <a:moveTo>
                      <a:pt x="95264" y="18102"/>
                    </a:moveTo>
                    <a:cubicBezTo>
                      <a:pt x="43302" y="44083"/>
                      <a:pt x="0" y="78725"/>
                      <a:pt x="0" y="104706"/>
                    </a:cubicBezTo>
                    <a:cubicBezTo>
                      <a:pt x="0" y="130687"/>
                      <a:pt x="43302" y="122027"/>
                      <a:pt x="95264" y="96046"/>
                    </a:cubicBezTo>
                    <a:cubicBezTo>
                      <a:pt x="147227" y="70064"/>
                      <a:pt x="190529" y="26762"/>
                      <a:pt x="190529" y="9441"/>
                    </a:cubicBezTo>
                    <a:cubicBezTo>
                      <a:pt x="190529" y="-7880"/>
                      <a:pt x="147227" y="781"/>
                      <a:pt x="95264" y="1810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98" name="Freeform: Shape 304">
                <a:extLst>
                  <a:ext uri="{FF2B5EF4-FFF2-40B4-BE49-F238E27FC236}">
                    <a16:creationId xmlns="" xmlns:a16="http://schemas.microsoft.com/office/drawing/2014/main" id="{C5C63D25-C16B-4878-AA4D-344B95CB1BF5}"/>
                  </a:ext>
                </a:extLst>
              </p:cNvPr>
              <p:cNvSpPr/>
              <p:nvPr/>
            </p:nvSpPr>
            <p:spPr>
              <a:xfrm>
                <a:off x="4121425" y="3364268"/>
                <a:ext cx="190529" cy="123023"/>
              </a:xfrm>
              <a:custGeom>
                <a:avLst/>
                <a:gdLst>
                  <a:gd name="connsiteX0" fmla="*/ 95264 w 190529"/>
                  <a:gd name="connsiteY0" fmla="*/ 24348 h 123023"/>
                  <a:gd name="connsiteX1" fmla="*/ 0 w 190529"/>
                  <a:gd name="connsiteY1" fmla="*/ 15687 h 123023"/>
                  <a:gd name="connsiteX2" fmla="*/ 95264 w 190529"/>
                  <a:gd name="connsiteY2" fmla="*/ 102292 h 123023"/>
                  <a:gd name="connsiteX3" fmla="*/ 190529 w 190529"/>
                  <a:gd name="connsiteY3" fmla="*/ 110952 h 123023"/>
                  <a:gd name="connsiteX4" fmla="*/ 95264 w 190529"/>
                  <a:gd name="connsiteY4" fmla="*/ 24348 h 1230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23023">
                    <a:moveTo>
                      <a:pt x="95264" y="24348"/>
                    </a:moveTo>
                    <a:cubicBezTo>
                      <a:pt x="43302" y="-1633"/>
                      <a:pt x="0" y="-10294"/>
                      <a:pt x="0" y="15687"/>
                    </a:cubicBezTo>
                    <a:cubicBezTo>
                      <a:pt x="0" y="41669"/>
                      <a:pt x="43302" y="76310"/>
                      <a:pt x="95264" y="102292"/>
                    </a:cubicBezTo>
                    <a:cubicBezTo>
                      <a:pt x="147227" y="128273"/>
                      <a:pt x="190529" y="128273"/>
                      <a:pt x="190529" y="110952"/>
                    </a:cubicBezTo>
                    <a:cubicBezTo>
                      <a:pt x="190529" y="93631"/>
                      <a:pt x="147227" y="50329"/>
                      <a:pt x="95264" y="2434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45" name="Graphic 1">
              <a:extLst>
                <a:ext uri="{FF2B5EF4-FFF2-40B4-BE49-F238E27FC236}">
                  <a16:creationId xmlns="" xmlns:a16="http://schemas.microsoft.com/office/drawing/2014/main" id="{A4663863-E1C5-481E-B98A-FD2CC5C44FD5}"/>
                </a:ext>
              </a:extLst>
            </p:cNvPr>
            <p:cNvGrpSpPr/>
            <p:nvPr/>
          </p:nvGrpSpPr>
          <p:grpSpPr>
            <a:xfrm>
              <a:off x="1381687" y="3157763"/>
              <a:ext cx="62878" cy="159257"/>
              <a:chOff x="4554446" y="3602003"/>
              <a:chExt cx="190529" cy="482570"/>
            </a:xfrm>
            <a:grpFill/>
          </p:grpSpPr>
          <p:sp>
            <p:nvSpPr>
              <p:cNvPr id="793" name="Freeform: Shape 299">
                <a:extLst>
                  <a:ext uri="{FF2B5EF4-FFF2-40B4-BE49-F238E27FC236}">
                    <a16:creationId xmlns="" xmlns:a16="http://schemas.microsoft.com/office/drawing/2014/main" id="{761AB3D8-A5CF-4E8F-B20D-1810CDE9A81A}"/>
                  </a:ext>
                </a:extLst>
              </p:cNvPr>
              <p:cNvSpPr/>
              <p:nvPr/>
            </p:nvSpPr>
            <p:spPr>
              <a:xfrm>
                <a:off x="4632389" y="3635438"/>
                <a:ext cx="27371" cy="407039"/>
              </a:xfrm>
              <a:custGeom>
                <a:avLst/>
                <a:gdLst>
                  <a:gd name="connsiteX0" fmla="*/ 0 w 27371"/>
                  <a:gd name="connsiteY0" fmla="*/ 12991 h 407039"/>
                  <a:gd name="connsiteX1" fmla="*/ 0 w 27371"/>
                  <a:gd name="connsiteY1" fmla="*/ 394049 h 407039"/>
                  <a:gd name="connsiteX2" fmla="*/ 25982 w 27371"/>
                  <a:gd name="connsiteY2" fmla="*/ 394049 h 407039"/>
                  <a:gd name="connsiteX3" fmla="*/ 25982 w 27371"/>
                  <a:gd name="connsiteY3" fmla="*/ 12991 h 407039"/>
                  <a:gd name="connsiteX4" fmla="*/ 0 w 27371"/>
                  <a:gd name="connsiteY4" fmla="*/ 12991 h 4070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371" h="407039">
                    <a:moveTo>
                      <a:pt x="0" y="12991"/>
                    </a:moveTo>
                    <a:cubicBezTo>
                      <a:pt x="0" y="142897"/>
                      <a:pt x="0" y="272803"/>
                      <a:pt x="0" y="394049"/>
                    </a:cubicBezTo>
                    <a:cubicBezTo>
                      <a:pt x="0" y="411370"/>
                      <a:pt x="25982" y="411370"/>
                      <a:pt x="25982" y="394049"/>
                    </a:cubicBezTo>
                    <a:cubicBezTo>
                      <a:pt x="25982" y="264143"/>
                      <a:pt x="25982" y="134237"/>
                      <a:pt x="25982" y="12991"/>
                    </a:cubicBezTo>
                    <a:cubicBezTo>
                      <a:pt x="3464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94" name="Freeform: Shape 300">
                <a:extLst>
                  <a:ext uri="{FF2B5EF4-FFF2-40B4-BE49-F238E27FC236}">
                    <a16:creationId xmlns="" xmlns:a16="http://schemas.microsoft.com/office/drawing/2014/main" id="{CC654C96-5A4A-499C-891E-90F97A332369}"/>
                  </a:ext>
                </a:extLst>
              </p:cNvPr>
              <p:cNvSpPr/>
              <p:nvPr/>
            </p:nvSpPr>
            <p:spPr>
              <a:xfrm>
                <a:off x="4554446" y="3975272"/>
                <a:ext cx="190529" cy="109301"/>
              </a:xfrm>
              <a:custGeom>
                <a:avLst/>
                <a:gdLst>
                  <a:gd name="connsiteX0" fmla="*/ 95264 w 190529"/>
                  <a:gd name="connsiteY0" fmla="*/ 36895 h 109301"/>
                  <a:gd name="connsiteX1" fmla="*/ 0 w 190529"/>
                  <a:gd name="connsiteY1" fmla="*/ 106178 h 109301"/>
                  <a:gd name="connsiteX2" fmla="*/ 95264 w 190529"/>
                  <a:gd name="connsiteY2" fmla="*/ 71536 h 109301"/>
                  <a:gd name="connsiteX3" fmla="*/ 190529 w 190529"/>
                  <a:gd name="connsiteY3" fmla="*/ 2253 h 109301"/>
                  <a:gd name="connsiteX4" fmla="*/ 95264 w 190529"/>
                  <a:gd name="connsiteY4" fmla="*/ 36895 h 109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09301">
                    <a:moveTo>
                      <a:pt x="95264" y="36895"/>
                    </a:moveTo>
                    <a:cubicBezTo>
                      <a:pt x="43302" y="62876"/>
                      <a:pt x="0" y="97517"/>
                      <a:pt x="0" y="106178"/>
                    </a:cubicBezTo>
                    <a:cubicBezTo>
                      <a:pt x="0" y="114838"/>
                      <a:pt x="43302" y="106178"/>
                      <a:pt x="95264" y="71536"/>
                    </a:cubicBezTo>
                    <a:cubicBezTo>
                      <a:pt x="147227" y="36895"/>
                      <a:pt x="190529" y="10913"/>
                      <a:pt x="190529" y="2253"/>
                    </a:cubicBezTo>
                    <a:cubicBezTo>
                      <a:pt x="190529" y="-6408"/>
                      <a:pt x="147227" y="10913"/>
                      <a:pt x="95264" y="368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95" name="Freeform: Shape 301">
                <a:extLst>
                  <a:ext uri="{FF2B5EF4-FFF2-40B4-BE49-F238E27FC236}">
                    <a16:creationId xmlns="" xmlns:a16="http://schemas.microsoft.com/office/drawing/2014/main" id="{8B498DD5-31AC-45EE-BBC9-99E1F3ABA5D9}"/>
                  </a:ext>
                </a:extLst>
              </p:cNvPr>
              <p:cNvSpPr/>
              <p:nvPr/>
            </p:nvSpPr>
            <p:spPr>
              <a:xfrm>
                <a:off x="4554446" y="3602003"/>
                <a:ext cx="190529" cy="109301"/>
              </a:xfrm>
              <a:custGeom>
                <a:avLst/>
                <a:gdLst>
                  <a:gd name="connsiteX0" fmla="*/ 95264 w 190529"/>
                  <a:gd name="connsiteY0" fmla="*/ 37765 h 109301"/>
                  <a:gd name="connsiteX1" fmla="*/ 0 w 190529"/>
                  <a:gd name="connsiteY1" fmla="*/ 3124 h 109301"/>
                  <a:gd name="connsiteX2" fmla="*/ 95264 w 190529"/>
                  <a:gd name="connsiteY2" fmla="*/ 72407 h 109301"/>
                  <a:gd name="connsiteX3" fmla="*/ 190529 w 190529"/>
                  <a:gd name="connsiteY3" fmla="*/ 107049 h 109301"/>
                  <a:gd name="connsiteX4" fmla="*/ 95264 w 190529"/>
                  <a:gd name="connsiteY4" fmla="*/ 37765 h 109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09301">
                    <a:moveTo>
                      <a:pt x="95264" y="37765"/>
                    </a:moveTo>
                    <a:cubicBezTo>
                      <a:pt x="43302" y="3124"/>
                      <a:pt x="0" y="-5537"/>
                      <a:pt x="0" y="3124"/>
                    </a:cubicBezTo>
                    <a:cubicBezTo>
                      <a:pt x="0" y="11784"/>
                      <a:pt x="43302" y="46426"/>
                      <a:pt x="95264" y="72407"/>
                    </a:cubicBezTo>
                    <a:cubicBezTo>
                      <a:pt x="147227" y="98388"/>
                      <a:pt x="190529" y="115709"/>
                      <a:pt x="190529" y="107049"/>
                    </a:cubicBezTo>
                    <a:cubicBezTo>
                      <a:pt x="190529" y="98388"/>
                      <a:pt x="147227" y="72407"/>
                      <a:pt x="95264" y="3776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46" name="Graphic 1">
              <a:extLst>
                <a:ext uri="{FF2B5EF4-FFF2-40B4-BE49-F238E27FC236}">
                  <a16:creationId xmlns="" xmlns:a16="http://schemas.microsoft.com/office/drawing/2014/main" id="{1C0E0C9C-4F97-4945-892C-83FB057996A2}"/>
                </a:ext>
              </a:extLst>
            </p:cNvPr>
            <p:cNvGrpSpPr/>
            <p:nvPr/>
          </p:nvGrpSpPr>
          <p:grpSpPr>
            <a:xfrm>
              <a:off x="1521734" y="3198808"/>
              <a:ext cx="62878" cy="74310"/>
              <a:chOff x="4978806" y="3726373"/>
              <a:chExt cx="190529" cy="225170"/>
            </a:xfrm>
            <a:grpFill/>
          </p:grpSpPr>
          <p:sp>
            <p:nvSpPr>
              <p:cNvPr id="790" name="Freeform: Shape 296">
                <a:extLst>
                  <a:ext uri="{FF2B5EF4-FFF2-40B4-BE49-F238E27FC236}">
                    <a16:creationId xmlns="" xmlns:a16="http://schemas.microsoft.com/office/drawing/2014/main" id="{9DC4ED98-ECED-4EF5-ABB5-FBB722727AEB}"/>
                  </a:ext>
                </a:extLst>
              </p:cNvPr>
              <p:cNvSpPr/>
              <p:nvPr/>
            </p:nvSpPr>
            <p:spPr>
              <a:xfrm>
                <a:off x="5065410" y="3770598"/>
                <a:ext cx="25981" cy="141973"/>
              </a:xfrm>
              <a:custGeom>
                <a:avLst/>
                <a:gdLst>
                  <a:gd name="connsiteX0" fmla="*/ 0 w 25981"/>
                  <a:gd name="connsiteY0" fmla="*/ 16398 h 141973"/>
                  <a:gd name="connsiteX1" fmla="*/ 0 w 25981"/>
                  <a:gd name="connsiteY1" fmla="*/ 128983 h 141973"/>
                  <a:gd name="connsiteX2" fmla="*/ 25982 w 25981"/>
                  <a:gd name="connsiteY2" fmla="*/ 128983 h 141973"/>
                  <a:gd name="connsiteX3" fmla="*/ 25982 w 25981"/>
                  <a:gd name="connsiteY3" fmla="*/ 16398 h 141973"/>
                  <a:gd name="connsiteX4" fmla="*/ 0 w 25981"/>
                  <a:gd name="connsiteY4" fmla="*/ 16398 h 1419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41973">
                    <a:moveTo>
                      <a:pt x="0" y="16398"/>
                    </a:moveTo>
                    <a:cubicBezTo>
                      <a:pt x="0" y="51039"/>
                      <a:pt x="0" y="94341"/>
                      <a:pt x="0" y="128983"/>
                    </a:cubicBezTo>
                    <a:cubicBezTo>
                      <a:pt x="0" y="146304"/>
                      <a:pt x="25982" y="146304"/>
                      <a:pt x="25982" y="128983"/>
                    </a:cubicBezTo>
                    <a:cubicBezTo>
                      <a:pt x="25982" y="94341"/>
                      <a:pt x="25982" y="51039"/>
                      <a:pt x="25982" y="16398"/>
                    </a:cubicBezTo>
                    <a:cubicBezTo>
                      <a:pt x="25982" y="-923"/>
                      <a:pt x="0" y="-9584"/>
                      <a:pt x="0" y="1639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91" name="Freeform: Shape 297">
                <a:extLst>
                  <a:ext uri="{FF2B5EF4-FFF2-40B4-BE49-F238E27FC236}">
                    <a16:creationId xmlns="" xmlns:a16="http://schemas.microsoft.com/office/drawing/2014/main" id="{B6BC0D5B-BFE5-4E69-9FD4-833BE080EA6E}"/>
                  </a:ext>
                </a:extLst>
              </p:cNvPr>
              <p:cNvSpPr/>
              <p:nvPr/>
            </p:nvSpPr>
            <p:spPr>
              <a:xfrm>
                <a:off x="4978806" y="3726373"/>
                <a:ext cx="190529" cy="112585"/>
              </a:xfrm>
              <a:custGeom>
                <a:avLst/>
                <a:gdLst>
                  <a:gd name="connsiteX0" fmla="*/ 95264 w 190529"/>
                  <a:gd name="connsiteY0" fmla="*/ 51963 h 112585"/>
                  <a:gd name="connsiteX1" fmla="*/ 0 w 190529"/>
                  <a:gd name="connsiteY1" fmla="*/ 112586 h 112585"/>
                  <a:gd name="connsiteX2" fmla="*/ 95264 w 190529"/>
                  <a:gd name="connsiteY2" fmla="*/ 60623 h 112585"/>
                  <a:gd name="connsiteX3" fmla="*/ 190530 w 190529"/>
                  <a:gd name="connsiteY3" fmla="*/ 0 h 112585"/>
                  <a:gd name="connsiteX4" fmla="*/ 95264 w 190529"/>
                  <a:gd name="connsiteY4" fmla="*/ 51963 h 1125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2585">
                    <a:moveTo>
                      <a:pt x="95264" y="51963"/>
                    </a:moveTo>
                    <a:cubicBezTo>
                      <a:pt x="43302" y="86604"/>
                      <a:pt x="0" y="112586"/>
                      <a:pt x="0" y="112586"/>
                    </a:cubicBezTo>
                    <a:cubicBezTo>
                      <a:pt x="0" y="112586"/>
                      <a:pt x="43302" y="95265"/>
                      <a:pt x="95264" y="60623"/>
                    </a:cubicBezTo>
                    <a:cubicBezTo>
                      <a:pt x="147228" y="34642"/>
                      <a:pt x="190530" y="8660"/>
                      <a:pt x="190530" y="0"/>
                    </a:cubicBezTo>
                    <a:cubicBezTo>
                      <a:pt x="190530" y="0"/>
                      <a:pt x="147228" y="25981"/>
                      <a:pt x="95264" y="5196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92" name="Freeform: Shape 298">
                <a:extLst>
                  <a:ext uri="{FF2B5EF4-FFF2-40B4-BE49-F238E27FC236}">
                    <a16:creationId xmlns="" xmlns:a16="http://schemas.microsoft.com/office/drawing/2014/main" id="{985D1C0C-9863-417D-81FD-4806607BAFE2}"/>
                  </a:ext>
                </a:extLst>
              </p:cNvPr>
              <p:cNvSpPr/>
              <p:nvPr/>
            </p:nvSpPr>
            <p:spPr>
              <a:xfrm>
                <a:off x="4978806" y="3838958"/>
                <a:ext cx="190529" cy="112585"/>
              </a:xfrm>
              <a:custGeom>
                <a:avLst/>
                <a:gdLst>
                  <a:gd name="connsiteX0" fmla="*/ 95264 w 190529"/>
                  <a:gd name="connsiteY0" fmla="*/ 51962 h 112585"/>
                  <a:gd name="connsiteX1" fmla="*/ 0 w 190529"/>
                  <a:gd name="connsiteY1" fmla="*/ 0 h 112585"/>
                  <a:gd name="connsiteX2" fmla="*/ 95264 w 190529"/>
                  <a:gd name="connsiteY2" fmla="*/ 60623 h 112585"/>
                  <a:gd name="connsiteX3" fmla="*/ 190530 w 190529"/>
                  <a:gd name="connsiteY3" fmla="*/ 112585 h 112585"/>
                  <a:gd name="connsiteX4" fmla="*/ 95264 w 190529"/>
                  <a:gd name="connsiteY4" fmla="*/ 51962 h 1125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2585">
                    <a:moveTo>
                      <a:pt x="95264" y="51962"/>
                    </a:moveTo>
                    <a:cubicBezTo>
                      <a:pt x="43302" y="25981"/>
                      <a:pt x="0" y="0"/>
                      <a:pt x="0" y="0"/>
                    </a:cubicBezTo>
                    <a:cubicBezTo>
                      <a:pt x="0" y="0"/>
                      <a:pt x="43302" y="25981"/>
                      <a:pt x="95264" y="60623"/>
                    </a:cubicBezTo>
                    <a:cubicBezTo>
                      <a:pt x="147228" y="95264"/>
                      <a:pt x="190530" y="112585"/>
                      <a:pt x="190530" y="112585"/>
                    </a:cubicBezTo>
                    <a:cubicBezTo>
                      <a:pt x="190530" y="103925"/>
                      <a:pt x="147228" y="77944"/>
                      <a:pt x="95264" y="5196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47" name="Graphic 1">
              <a:extLst>
                <a:ext uri="{FF2B5EF4-FFF2-40B4-BE49-F238E27FC236}">
                  <a16:creationId xmlns="" xmlns:a16="http://schemas.microsoft.com/office/drawing/2014/main" id="{B0ECB6A1-D260-428F-88E1-A30FDBD28AD7}"/>
                </a:ext>
              </a:extLst>
            </p:cNvPr>
            <p:cNvGrpSpPr/>
            <p:nvPr/>
          </p:nvGrpSpPr>
          <p:grpSpPr>
            <a:xfrm>
              <a:off x="1664640" y="3119338"/>
              <a:ext cx="62878" cy="233808"/>
              <a:chOff x="5411827" y="3485569"/>
              <a:chExt cx="190529" cy="708466"/>
            </a:xfrm>
            <a:grpFill/>
          </p:grpSpPr>
          <p:sp>
            <p:nvSpPr>
              <p:cNvPr id="787" name="Freeform: Shape 293">
                <a:extLst>
                  <a:ext uri="{FF2B5EF4-FFF2-40B4-BE49-F238E27FC236}">
                    <a16:creationId xmlns="" xmlns:a16="http://schemas.microsoft.com/office/drawing/2014/main" id="{08D97EF7-E3CF-4748-9147-F402531334C4}"/>
                  </a:ext>
                </a:extLst>
              </p:cNvPr>
              <p:cNvSpPr/>
              <p:nvPr/>
            </p:nvSpPr>
            <p:spPr>
              <a:xfrm>
                <a:off x="5489771" y="3522853"/>
                <a:ext cx="25981" cy="640870"/>
              </a:xfrm>
              <a:custGeom>
                <a:avLst/>
                <a:gdLst>
                  <a:gd name="connsiteX0" fmla="*/ 0 w 25981"/>
                  <a:gd name="connsiteY0" fmla="*/ 12991 h 640870"/>
                  <a:gd name="connsiteX1" fmla="*/ 0 w 25981"/>
                  <a:gd name="connsiteY1" fmla="*/ 627880 h 640870"/>
                  <a:gd name="connsiteX2" fmla="*/ 25982 w 25981"/>
                  <a:gd name="connsiteY2" fmla="*/ 627880 h 640870"/>
                  <a:gd name="connsiteX3" fmla="*/ 25982 w 25981"/>
                  <a:gd name="connsiteY3" fmla="*/ 12991 h 640870"/>
                  <a:gd name="connsiteX4" fmla="*/ 0 w 25981"/>
                  <a:gd name="connsiteY4" fmla="*/ 12991 h 64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640870">
                    <a:moveTo>
                      <a:pt x="0" y="12991"/>
                    </a:moveTo>
                    <a:cubicBezTo>
                      <a:pt x="0" y="220841"/>
                      <a:pt x="0" y="420030"/>
                      <a:pt x="0" y="627880"/>
                    </a:cubicBezTo>
                    <a:cubicBezTo>
                      <a:pt x="0" y="645201"/>
                      <a:pt x="25982" y="645201"/>
                      <a:pt x="25982" y="627880"/>
                    </a:cubicBezTo>
                    <a:cubicBezTo>
                      <a:pt x="25982" y="420030"/>
                      <a:pt x="25982" y="220841"/>
                      <a:pt x="25982" y="12991"/>
                    </a:cubicBezTo>
                    <a:cubicBezTo>
                      <a:pt x="2598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88" name="Freeform: Shape 294">
                <a:extLst>
                  <a:ext uri="{FF2B5EF4-FFF2-40B4-BE49-F238E27FC236}">
                    <a16:creationId xmlns="" xmlns:a16="http://schemas.microsoft.com/office/drawing/2014/main" id="{476B0268-68F5-4F83-9DF8-43A8F0F9F703}"/>
                  </a:ext>
                </a:extLst>
              </p:cNvPr>
              <p:cNvSpPr/>
              <p:nvPr/>
            </p:nvSpPr>
            <p:spPr>
              <a:xfrm>
                <a:off x="5411827" y="3485569"/>
                <a:ext cx="190529" cy="114144"/>
              </a:xfrm>
              <a:custGeom>
                <a:avLst/>
                <a:gdLst>
                  <a:gd name="connsiteX0" fmla="*/ 95264 w 190529"/>
                  <a:gd name="connsiteY0" fmla="*/ 32953 h 114144"/>
                  <a:gd name="connsiteX1" fmla="*/ 0 w 190529"/>
                  <a:gd name="connsiteY1" fmla="*/ 110897 h 114144"/>
                  <a:gd name="connsiteX2" fmla="*/ 95264 w 190529"/>
                  <a:gd name="connsiteY2" fmla="*/ 84916 h 114144"/>
                  <a:gd name="connsiteX3" fmla="*/ 190530 w 190529"/>
                  <a:gd name="connsiteY3" fmla="*/ 6972 h 114144"/>
                  <a:gd name="connsiteX4" fmla="*/ 95264 w 190529"/>
                  <a:gd name="connsiteY4" fmla="*/ 32953 h 114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4144">
                    <a:moveTo>
                      <a:pt x="95264" y="32953"/>
                    </a:moveTo>
                    <a:cubicBezTo>
                      <a:pt x="43302" y="67595"/>
                      <a:pt x="0" y="102237"/>
                      <a:pt x="0" y="110897"/>
                    </a:cubicBezTo>
                    <a:cubicBezTo>
                      <a:pt x="0" y="119558"/>
                      <a:pt x="43302" y="110897"/>
                      <a:pt x="95264" y="84916"/>
                    </a:cubicBezTo>
                    <a:cubicBezTo>
                      <a:pt x="147228" y="58935"/>
                      <a:pt x="190530" y="24293"/>
                      <a:pt x="190530" y="6972"/>
                    </a:cubicBezTo>
                    <a:cubicBezTo>
                      <a:pt x="190530" y="-10349"/>
                      <a:pt x="147228" y="6972"/>
                      <a:pt x="95264" y="3295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89" name="Freeform: Shape 295">
                <a:extLst>
                  <a:ext uri="{FF2B5EF4-FFF2-40B4-BE49-F238E27FC236}">
                    <a16:creationId xmlns="" xmlns:a16="http://schemas.microsoft.com/office/drawing/2014/main" id="{517D2C5D-C3E0-44B9-AA82-4145A9B029ED}"/>
                  </a:ext>
                </a:extLst>
              </p:cNvPr>
              <p:cNvSpPr/>
              <p:nvPr/>
            </p:nvSpPr>
            <p:spPr>
              <a:xfrm>
                <a:off x="5411827" y="4078202"/>
                <a:ext cx="190529" cy="115833"/>
              </a:xfrm>
              <a:custGeom>
                <a:avLst/>
                <a:gdLst>
                  <a:gd name="connsiteX0" fmla="*/ 95264 w 190529"/>
                  <a:gd name="connsiteY0" fmla="*/ 29229 h 115833"/>
                  <a:gd name="connsiteX1" fmla="*/ 0 w 190529"/>
                  <a:gd name="connsiteY1" fmla="*/ 3248 h 115833"/>
                  <a:gd name="connsiteX2" fmla="*/ 95264 w 190529"/>
                  <a:gd name="connsiteY2" fmla="*/ 81191 h 115833"/>
                  <a:gd name="connsiteX3" fmla="*/ 190530 w 190529"/>
                  <a:gd name="connsiteY3" fmla="*/ 107173 h 115833"/>
                  <a:gd name="connsiteX4" fmla="*/ 95264 w 190529"/>
                  <a:gd name="connsiteY4" fmla="*/ 29229 h 1158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5833">
                    <a:moveTo>
                      <a:pt x="95264" y="29229"/>
                    </a:moveTo>
                    <a:cubicBezTo>
                      <a:pt x="43302" y="3248"/>
                      <a:pt x="0" y="-5413"/>
                      <a:pt x="0" y="3248"/>
                    </a:cubicBezTo>
                    <a:cubicBezTo>
                      <a:pt x="0" y="11908"/>
                      <a:pt x="43302" y="46550"/>
                      <a:pt x="95264" y="81191"/>
                    </a:cubicBezTo>
                    <a:cubicBezTo>
                      <a:pt x="147228" y="115833"/>
                      <a:pt x="190530" y="124494"/>
                      <a:pt x="190530" y="107173"/>
                    </a:cubicBezTo>
                    <a:cubicBezTo>
                      <a:pt x="190530" y="89852"/>
                      <a:pt x="147228" y="55210"/>
                      <a:pt x="95264" y="2922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48" name="Graphic 1">
              <a:extLst>
                <a:ext uri="{FF2B5EF4-FFF2-40B4-BE49-F238E27FC236}">
                  <a16:creationId xmlns="" xmlns:a16="http://schemas.microsoft.com/office/drawing/2014/main" id="{EC09A149-7240-4531-9B89-B47B4D8B62A8}"/>
                </a:ext>
              </a:extLst>
            </p:cNvPr>
            <p:cNvGrpSpPr/>
            <p:nvPr/>
          </p:nvGrpSpPr>
          <p:grpSpPr>
            <a:xfrm>
              <a:off x="1804687" y="3043755"/>
              <a:ext cx="62878" cy="387273"/>
              <a:chOff x="5836187" y="3256545"/>
              <a:chExt cx="190528" cy="1173486"/>
            </a:xfrm>
            <a:grpFill/>
          </p:grpSpPr>
          <p:sp>
            <p:nvSpPr>
              <p:cNvPr id="784" name="Freeform: Shape 290">
                <a:extLst>
                  <a:ext uri="{FF2B5EF4-FFF2-40B4-BE49-F238E27FC236}">
                    <a16:creationId xmlns="" xmlns:a16="http://schemas.microsoft.com/office/drawing/2014/main" id="{A9B3612B-39B7-45CA-9455-7DE583038D52}"/>
                  </a:ext>
                </a:extLst>
              </p:cNvPr>
              <p:cNvSpPr/>
              <p:nvPr/>
            </p:nvSpPr>
            <p:spPr>
              <a:xfrm>
                <a:off x="5922792" y="3297682"/>
                <a:ext cx="25981" cy="1099873"/>
              </a:xfrm>
              <a:custGeom>
                <a:avLst/>
                <a:gdLst>
                  <a:gd name="connsiteX0" fmla="*/ 0 w 25981"/>
                  <a:gd name="connsiteY0" fmla="*/ 12991 h 1099873"/>
                  <a:gd name="connsiteX1" fmla="*/ 0 w 25981"/>
                  <a:gd name="connsiteY1" fmla="*/ 1086883 h 1099873"/>
                  <a:gd name="connsiteX2" fmla="*/ 25982 w 25981"/>
                  <a:gd name="connsiteY2" fmla="*/ 1086883 h 1099873"/>
                  <a:gd name="connsiteX3" fmla="*/ 25982 w 25981"/>
                  <a:gd name="connsiteY3" fmla="*/ 12991 h 1099873"/>
                  <a:gd name="connsiteX4" fmla="*/ 0 w 25981"/>
                  <a:gd name="connsiteY4" fmla="*/ 12991 h 10998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099873">
                    <a:moveTo>
                      <a:pt x="0" y="12991"/>
                    </a:moveTo>
                    <a:cubicBezTo>
                      <a:pt x="0" y="368068"/>
                      <a:pt x="0" y="731805"/>
                      <a:pt x="0" y="1086883"/>
                    </a:cubicBezTo>
                    <a:cubicBezTo>
                      <a:pt x="0" y="1104204"/>
                      <a:pt x="25982" y="1104204"/>
                      <a:pt x="25982" y="1086883"/>
                    </a:cubicBezTo>
                    <a:cubicBezTo>
                      <a:pt x="25982" y="731805"/>
                      <a:pt x="25982" y="368068"/>
                      <a:pt x="25982" y="12991"/>
                    </a:cubicBezTo>
                    <a:cubicBezTo>
                      <a:pt x="2598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85" name="Freeform: Shape 291">
                <a:extLst>
                  <a:ext uri="{FF2B5EF4-FFF2-40B4-BE49-F238E27FC236}">
                    <a16:creationId xmlns="" xmlns:a16="http://schemas.microsoft.com/office/drawing/2014/main" id="{B1C6BE9E-8A92-431A-B59E-D222E772B664}"/>
                  </a:ext>
                </a:extLst>
              </p:cNvPr>
              <p:cNvSpPr/>
              <p:nvPr/>
            </p:nvSpPr>
            <p:spPr>
              <a:xfrm>
                <a:off x="5836187" y="3256545"/>
                <a:ext cx="190528" cy="134236"/>
              </a:xfrm>
              <a:custGeom>
                <a:avLst/>
                <a:gdLst>
                  <a:gd name="connsiteX0" fmla="*/ 95264 w 190528"/>
                  <a:gd name="connsiteY0" fmla="*/ 19486 h 134236"/>
                  <a:gd name="connsiteX1" fmla="*/ 0 w 190528"/>
                  <a:gd name="connsiteY1" fmla="*/ 114751 h 134236"/>
                  <a:gd name="connsiteX2" fmla="*/ 95264 w 190528"/>
                  <a:gd name="connsiteY2" fmla="*/ 114751 h 134236"/>
                  <a:gd name="connsiteX3" fmla="*/ 190529 w 190528"/>
                  <a:gd name="connsiteY3" fmla="*/ 19486 h 134236"/>
                  <a:gd name="connsiteX4" fmla="*/ 95264 w 190528"/>
                  <a:gd name="connsiteY4" fmla="*/ 19486 h 134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34236">
                    <a:moveTo>
                      <a:pt x="95264" y="19486"/>
                    </a:moveTo>
                    <a:cubicBezTo>
                      <a:pt x="43302" y="45467"/>
                      <a:pt x="0" y="88769"/>
                      <a:pt x="0" y="114751"/>
                    </a:cubicBezTo>
                    <a:cubicBezTo>
                      <a:pt x="0" y="140732"/>
                      <a:pt x="43302" y="140732"/>
                      <a:pt x="95264" y="114751"/>
                    </a:cubicBezTo>
                    <a:cubicBezTo>
                      <a:pt x="147227" y="88769"/>
                      <a:pt x="190529" y="54128"/>
                      <a:pt x="190529" y="19486"/>
                    </a:cubicBezTo>
                    <a:cubicBezTo>
                      <a:pt x="190529" y="-6495"/>
                      <a:pt x="147227" y="-6495"/>
                      <a:pt x="95264" y="1948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86" name="Freeform: Shape 292">
                <a:extLst>
                  <a:ext uri="{FF2B5EF4-FFF2-40B4-BE49-F238E27FC236}">
                    <a16:creationId xmlns="" xmlns:a16="http://schemas.microsoft.com/office/drawing/2014/main" id="{53379D6C-A50E-4950-B0F2-C59D82C55241}"/>
                  </a:ext>
                </a:extLst>
              </p:cNvPr>
              <p:cNvSpPr/>
              <p:nvPr/>
            </p:nvSpPr>
            <p:spPr>
              <a:xfrm>
                <a:off x="5836187" y="4295795"/>
                <a:ext cx="190528" cy="134236"/>
              </a:xfrm>
              <a:custGeom>
                <a:avLst/>
                <a:gdLst>
                  <a:gd name="connsiteX0" fmla="*/ 95264 w 190528"/>
                  <a:gd name="connsiteY0" fmla="*/ 19486 h 134236"/>
                  <a:gd name="connsiteX1" fmla="*/ 0 w 190528"/>
                  <a:gd name="connsiteY1" fmla="*/ 19486 h 134236"/>
                  <a:gd name="connsiteX2" fmla="*/ 95264 w 190528"/>
                  <a:gd name="connsiteY2" fmla="*/ 114750 h 134236"/>
                  <a:gd name="connsiteX3" fmla="*/ 190529 w 190528"/>
                  <a:gd name="connsiteY3" fmla="*/ 114750 h 134236"/>
                  <a:gd name="connsiteX4" fmla="*/ 95264 w 190528"/>
                  <a:gd name="connsiteY4" fmla="*/ 19486 h 134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34236">
                    <a:moveTo>
                      <a:pt x="95264" y="19486"/>
                    </a:moveTo>
                    <a:cubicBezTo>
                      <a:pt x="43302" y="-6495"/>
                      <a:pt x="0" y="-6495"/>
                      <a:pt x="0" y="19486"/>
                    </a:cubicBezTo>
                    <a:cubicBezTo>
                      <a:pt x="0" y="45467"/>
                      <a:pt x="43302" y="88769"/>
                      <a:pt x="95264" y="114750"/>
                    </a:cubicBezTo>
                    <a:cubicBezTo>
                      <a:pt x="147227" y="140732"/>
                      <a:pt x="190529" y="140732"/>
                      <a:pt x="190529" y="114750"/>
                    </a:cubicBezTo>
                    <a:cubicBezTo>
                      <a:pt x="190529" y="80109"/>
                      <a:pt x="147227" y="45467"/>
                      <a:pt x="95264" y="1948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549" name="Freeform: Shape 176">
              <a:extLst>
                <a:ext uri="{FF2B5EF4-FFF2-40B4-BE49-F238E27FC236}">
                  <a16:creationId xmlns="" xmlns:a16="http://schemas.microsoft.com/office/drawing/2014/main" id="{CF760C0B-3572-4B6E-AF8C-C7F8D74AE43E}"/>
                </a:ext>
              </a:extLst>
            </p:cNvPr>
            <p:cNvSpPr/>
            <p:nvPr/>
          </p:nvSpPr>
          <p:spPr>
            <a:xfrm>
              <a:off x="-338893" y="3001598"/>
              <a:ext cx="2198326" cy="472848"/>
            </a:xfrm>
            <a:custGeom>
              <a:avLst/>
              <a:gdLst>
                <a:gd name="connsiteX0" fmla="*/ 381058 w 6661201"/>
                <a:gd name="connsiteY0" fmla="*/ 1281742 h 1432788"/>
                <a:gd name="connsiteX1" fmla="*/ 736136 w 6661201"/>
                <a:gd name="connsiteY1" fmla="*/ 1428969 h 1432788"/>
                <a:gd name="connsiteX2" fmla="*/ 1108534 w 6661201"/>
                <a:gd name="connsiteY2" fmla="*/ 1333705 h 1432788"/>
                <a:gd name="connsiteX3" fmla="*/ 1836009 w 6661201"/>
                <a:gd name="connsiteY3" fmla="*/ 649531 h 1432788"/>
                <a:gd name="connsiteX4" fmla="*/ 2217067 w 6661201"/>
                <a:gd name="connsiteY4" fmla="*/ 259813 h 1432788"/>
                <a:gd name="connsiteX5" fmla="*/ 2624107 w 6661201"/>
                <a:gd name="connsiteY5" fmla="*/ 34642 h 1432788"/>
                <a:gd name="connsiteX6" fmla="*/ 3455507 w 6661201"/>
                <a:gd name="connsiteY6" fmla="*/ 441681 h 1432788"/>
                <a:gd name="connsiteX7" fmla="*/ 4191643 w 6661201"/>
                <a:gd name="connsiteY7" fmla="*/ 1212459 h 1432788"/>
                <a:gd name="connsiteX8" fmla="*/ 4919118 w 6661201"/>
                <a:gd name="connsiteY8" fmla="*/ 1385667 h 1432788"/>
                <a:gd name="connsiteX9" fmla="*/ 5326158 w 6661201"/>
                <a:gd name="connsiteY9" fmla="*/ 1099873 h 1432788"/>
                <a:gd name="connsiteX10" fmla="*/ 5724537 w 6661201"/>
                <a:gd name="connsiteY10" fmla="*/ 666852 h 1432788"/>
                <a:gd name="connsiteX11" fmla="*/ 6157558 w 6661201"/>
                <a:gd name="connsiteY11" fmla="*/ 233831 h 1432788"/>
                <a:gd name="connsiteX12" fmla="*/ 6651202 w 6661201"/>
                <a:gd name="connsiteY12" fmla="*/ 17321 h 1432788"/>
                <a:gd name="connsiteX13" fmla="*/ 6651202 w 6661201"/>
                <a:gd name="connsiteY13" fmla="*/ 0 h 1432788"/>
                <a:gd name="connsiteX14" fmla="*/ 5923727 w 6661201"/>
                <a:gd name="connsiteY14" fmla="*/ 433021 h 1432788"/>
                <a:gd name="connsiteX15" fmla="*/ 5170270 w 6661201"/>
                <a:gd name="connsiteY15" fmla="*/ 1212459 h 1432788"/>
                <a:gd name="connsiteX16" fmla="*/ 4763230 w 6661201"/>
                <a:gd name="connsiteY16" fmla="*/ 1411648 h 1432788"/>
                <a:gd name="connsiteX17" fmla="*/ 4321549 w 6661201"/>
                <a:gd name="connsiteY17" fmla="*/ 1281742 h 1432788"/>
                <a:gd name="connsiteX18" fmla="*/ 3550772 w 6661201"/>
                <a:gd name="connsiteY18" fmla="*/ 519625 h 1432788"/>
                <a:gd name="connsiteX19" fmla="*/ 2840617 w 6661201"/>
                <a:gd name="connsiteY19" fmla="*/ 17321 h 1432788"/>
                <a:gd name="connsiteX20" fmla="*/ 2104482 w 6661201"/>
                <a:gd name="connsiteY20" fmla="*/ 337756 h 1432788"/>
                <a:gd name="connsiteX21" fmla="*/ 1351025 w 6661201"/>
                <a:gd name="connsiteY21" fmla="*/ 1134515 h 1432788"/>
                <a:gd name="connsiteX22" fmla="*/ 961307 w 6661201"/>
                <a:gd name="connsiteY22" fmla="*/ 1385667 h 1432788"/>
                <a:gd name="connsiteX23" fmla="*/ 519625 w 6661201"/>
                <a:gd name="connsiteY23" fmla="*/ 1342365 h 1432788"/>
                <a:gd name="connsiteX24" fmla="*/ 69283 w 6661201"/>
                <a:gd name="connsiteY24" fmla="*/ 987288 h 1432788"/>
                <a:gd name="connsiteX25" fmla="*/ 0 w 6661201"/>
                <a:gd name="connsiteY25" fmla="*/ 909344 h 1432788"/>
                <a:gd name="connsiteX26" fmla="*/ 0 w 6661201"/>
                <a:gd name="connsiteY26" fmla="*/ 943986 h 1432788"/>
                <a:gd name="connsiteX27" fmla="*/ 381058 w 6661201"/>
                <a:gd name="connsiteY27" fmla="*/ 1281742 h 1432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6661201" h="1432788">
                  <a:moveTo>
                    <a:pt x="381058" y="1281742"/>
                  </a:moveTo>
                  <a:cubicBezTo>
                    <a:pt x="484983" y="1351025"/>
                    <a:pt x="606229" y="1411648"/>
                    <a:pt x="736136" y="1428969"/>
                  </a:cubicBezTo>
                  <a:cubicBezTo>
                    <a:pt x="866042" y="1446290"/>
                    <a:pt x="995948" y="1402988"/>
                    <a:pt x="1108534" y="1333705"/>
                  </a:cubicBezTo>
                  <a:cubicBezTo>
                    <a:pt x="1402988" y="1169157"/>
                    <a:pt x="1619498" y="892023"/>
                    <a:pt x="1836009" y="649531"/>
                  </a:cubicBezTo>
                  <a:cubicBezTo>
                    <a:pt x="1957255" y="510965"/>
                    <a:pt x="2078501" y="381058"/>
                    <a:pt x="2217067" y="259813"/>
                  </a:cubicBezTo>
                  <a:cubicBezTo>
                    <a:pt x="2338313" y="155888"/>
                    <a:pt x="2468219" y="69283"/>
                    <a:pt x="2624107" y="34642"/>
                  </a:cubicBezTo>
                  <a:cubicBezTo>
                    <a:pt x="2953203" y="-43302"/>
                    <a:pt x="3247657" y="225171"/>
                    <a:pt x="3455507" y="441681"/>
                  </a:cubicBezTo>
                  <a:cubicBezTo>
                    <a:pt x="3706659" y="692834"/>
                    <a:pt x="3914509" y="987288"/>
                    <a:pt x="4191643" y="1212459"/>
                  </a:cubicBezTo>
                  <a:cubicBezTo>
                    <a:pt x="4399493" y="1385667"/>
                    <a:pt x="4650645" y="1489592"/>
                    <a:pt x="4919118" y="1385667"/>
                  </a:cubicBezTo>
                  <a:cubicBezTo>
                    <a:pt x="5075005" y="1325044"/>
                    <a:pt x="5204912" y="1212459"/>
                    <a:pt x="5326158" y="1099873"/>
                  </a:cubicBezTo>
                  <a:cubicBezTo>
                    <a:pt x="5464724" y="961307"/>
                    <a:pt x="5594631" y="814079"/>
                    <a:pt x="5724537" y="666852"/>
                  </a:cubicBezTo>
                  <a:cubicBezTo>
                    <a:pt x="5863103" y="510965"/>
                    <a:pt x="6001671" y="363738"/>
                    <a:pt x="6157558" y="233831"/>
                  </a:cubicBezTo>
                  <a:cubicBezTo>
                    <a:pt x="6296124" y="121246"/>
                    <a:pt x="6460672" y="17321"/>
                    <a:pt x="6651202" y="17321"/>
                  </a:cubicBezTo>
                  <a:cubicBezTo>
                    <a:pt x="6659862" y="17321"/>
                    <a:pt x="6668523" y="0"/>
                    <a:pt x="6651202" y="0"/>
                  </a:cubicBezTo>
                  <a:cubicBezTo>
                    <a:pt x="6356748" y="8660"/>
                    <a:pt x="6114256" y="233831"/>
                    <a:pt x="5923727" y="433021"/>
                  </a:cubicBezTo>
                  <a:cubicBezTo>
                    <a:pt x="5672574" y="692834"/>
                    <a:pt x="5456064" y="987288"/>
                    <a:pt x="5170270" y="1212459"/>
                  </a:cubicBezTo>
                  <a:cubicBezTo>
                    <a:pt x="5049024" y="1307723"/>
                    <a:pt x="4910458" y="1394328"/>
                    <a:pt x="4763230" y="1411648"/>
                  </a:cubicBezTo>
                  <a:cubicBezTo>
                    <a:pt x="4607343" y="1428969"/>
                    <a:pt x="4451456" y="1368346"/>
                    <a:pt x="4321549" y="1281742"/>
                  </a:cubicBezTo>
                  <a:cubicBezTo>
                    <a:pt x="4018434" y="1082552"/>
                    <a:pt x="3793263" y="779438"/>
                    <a:pt x="3550772" y="519625"/>
                  </a:cubicBezTo>
                  <a:cubicBezTo>
                    <a:pt x="3360242" y="311775"/>
                    <a:pt x="3126411" y="69283"/>
                    <a:pt x="2840617" y="17321"/>
                  </a:cubicBezTo>
                  <a:cubicBezTo>
                    <a:pt x="2554824" y="-34642"/>
                    <a:pt x="2303672" y="155888"/>
                    <a:pt x="2104482" y="337756"/>
                  </a:cubicBezTo>
                  <a:cubicBezTo>
                    <a:pt x="1836009" y="588908"/>
                    <a:pt x="1628159" y="883363"/>
                    <a:pt x="1351025" y="1134515"/>
                  </a:cubicBezTo>
                  <a:cubicBezTo>
                    <a:pt x="1238440" y="1238440"/>
                    <a:pt x="1108534" y="1333705"/>
                    <a:pt x="961307" y="1385667"/>
                  </a:cubicBezTo>
                  <a:cubicBezTo>
                    <a:pt x="814079" y="1428969"/>
                    <a:pt x="666852" y="1411648"/>
                    <a:pt x="519625" y="1342365"/>
                  </a:cubicBezTo>
                  <a:cubicBezTo>
                    <a:pt x="346417" y="1255761"/>
                    <a:pt x="199190" y="1117194"/>
                    <a:pt x="69283" y="987288"/>
                  </a:cubicBezTo>
                  <a:cubicBezTo>
                    <a:pt x="43302" y="961307"/>
                    <a:pt x="25981" y="935325"/>
                    <a:pt x="0" y="909344"/>
                  </a:cubicBezTo>
                  <a:lnTo>
                    <a:pt x="0" y="943986"/>
                  </a:lnTo>
                  <a:cubicBezTo>
                    <a:pt x="121246" y="1065232"/>
                    <a:pt x="242492" y="1186478"/>
                    <a:pt x="381058" y="1281742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0" name="Freeform: Shape 177">
              <a:extLst>
                <a:ext uri="{FF2B5EF4-FFF2-40B4-BE49-F238E27FC236}">
                  <a16:creationId xmlns="" xmlns:a16="http://schemas.microsoft.com/office/drawing/2014/main" id="{B44BC161-A932-4E81-B3B9-F54FF9B4317C}"/>
                </a:ext>
              </a:extLst>
            </p:cNvPr>
            <p:cNvSpPr/>
            <p:nvPr/>
          </p:nvSpPr>
          <p:spPr>
            <a:xfrm>
              <a:off x="-338893" y="3000337"/>
              <a:ext cx="2198326" cy="475706"/>
            </a:xfrm>
            <a:custGeom>
              <a:avLst/>
              <a:gdLst>
                <a:gd name="connsiteX0" fmla="*/ 311775 w 6661201"/>
                <a:gd name="connsiteY0" fmla="*/ 220330 h 1441448"/>
                <a:gd name="connsiteX1" fmla="*/ 718815 w 6661201"/>
                <a:gd name="connsiteY1" fmla="*/ 21140 h 1441448"/>
                <a:gd name="connsiteX2" fmla="*/ 1160496 w 6661201"/>
                <a:gd name="connsiteY2" fmla="*/ 151046 h 1441448"/>
                <a:gd name="connsiteX3" fmla="*/ 1931273 w 6661201"/>
                <a:gd name="connsiteY3" fmla="*/ 921824 h 1441448"/>
                <a:gd name="connsiteX4" fmla="*/ 2641428 w 6661201"/>
                <a:gd name="connsiteY4" fmla="*/ 1424128 h 1441448"/>
                <a:gd name="connsiteX5" fmla="*/ 3377563 w 6661201"/>
                <a:gd name="connsiteY5" fmla="*/ 1103693 h 1441448"/>
                <a:gd name="connsiteX6" fmla="*/ 4131020 w 6661201"/>
                <a:gd name="connsiteY6" fmla="*/ 306934 h 1441448"/>
                <a:gd name="connsiteX7" fmla="*/ 4520739 w 6661201"/>
                <a:gd name="connsiteY7" fmla="*/ 55782 h 1441448"/>
                <a:gd name="connsiteX8" fmla="*/ 4962420 w 6661201"/>
                <a:gd name="connsiteY8" fmla="*/ 90424 h 1441448"/>
                <a:gd name="connsiteX9" fmla="*/ 5412762 w 6661201"/>
                <a:gd name="connsiteY9" fmla="*/ 445501 h 1441448"/>
                <a:gd name="connsiteX10" fmla="*/ 5828462 w 6661201"/>
                <a:gd name="connsiteY10" fmla="*/ 904503 h 1441448"/>
                <a:gd name="connsiteX11" fmla="*/ 6651202 w 6661201"/>
                <a:gd name="connsiteY11" fmla="*/ 1441449 h 1441448"/>
                <a:gd name="connsiteX12" fmla="*/ 6651202 w 6661201"/>
                <a:gd name="connsiteY12" fmla="*/ 1424128 h 1441448"/>
                <a:gd name="connsiteX13" fmla="*/ 5837123 w 6661201"/>
                <a:gd name="connsiteY13" fmla="*/ 895842 h 1441448"/>
                <a:gd name="connsiteX14" fmla="*/ 5100987 w 6661201"/>
                <a:gd name="connsiteY14" fmla="*/ 151046 h 1441448"/>
                <a:gd name="connsiteX15" fmla="*/ 4745910 w 6661201"/>
                <a:gd name="connsiteY15" fmla="*/ 3819 h 1441448"/>
                <a:gd name="connsiteX16" fmla="*/ 4373512 w 6661201"/>
                <a:gd name="connsiteY16" fmla="*/ 99084 h 1441448"/>
                <a:gd name="connsiteX17" fmla="*/ 3646036 w 6661201"/>
                <a:gd name="connsiteY17" fmla="*/ 783257 h 1441448"/>
                <a:gd name="connsiteX18" fmla="*/ 3264978 w 6661201"/>
                <a:gd name="connsiteY18" fmla="*/ 1172976 h 1441448"/>
                <a:gd name="connsiteX19" fmla="*/ 2857938 w 6661201"/>
                <a:gd name="connsiteY19" fmla="*/ 1398147 h 1441448"/>
                <a:gd name="connsiteX20" fmla="*/ 2026538 w 6661201"/>
                <a:gd name="connsiteY20" fmla="*/ 991107 h 1441448"/>
                <a:gd name="connsiteX21" fmla="*/ 1290402 w 6661201"/>
                <a:gd name="connsiteY21" fmla="*/ 220330 h 1441448"/>
                <a:gd name="connsiteX22" fmla="*/ 562927 w 6661201"/>
                <a:gd name="connsiteY22" fmla="*/ 47121 h 1441448"/>
                <a:gd name="connsiteX23" fmla="*/ 155888 w 6661201"/>
                <a:gd name="connsiteY23" fmla="*/ 332915 h 1441448"/>
                <a:gd name="connsiteX24" fmla="*/ 0 w 6661201"/>
                <a:gd name="connsiteY24" fmla="*/ 488803 h 1441448"/>
                <a:gd name="connsiteX25" fmla="*/ 0 w 6661201"/>
                <a:gd name="connsiteY25" fmla="*/ 514784 h 1441448"/>
                <a:gd name="connsiteX26" fmla="*/ 311775 w 6661201"/>
                <a:gd name="connsiteY26" fmla="*/ 220330 h 1441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661201" h="1441448">
                  <a:moveTo>
                    <a:pt x="311775" y="220330"/>
                  </a:moveTo>
                  <a:cubicBezTo>
                    <a:pt x="433021" y="125065"/>
                    <a:pt x="571588" y="38461"/>
                    <a:pt x="718815" y="21140"/>
                  </a:cubicBezTo>
                  <a:cubicBezTo>
                    <a:pt x="874702" y="3819"/>
                    <a:pt x="1030590" y="64442"/>
                    <a:pt x="1160496" y="151046"/>
                  </a:cubicBezTo>
                  <a:cubicBezTo>
                    <a:pt x="1463611" y="350236"/>
                    <a:pt x="1688782" y="653351"/>
                    <a:pt x="1931273" y="921824"/>
                  </a:cubicBezTo>
                  <a:cubicBezTo>
                    <a:pt x="2121803" y="1129674"/>
                    <a:pt x="2355634" y="1372166"/>
                    <a:pt x="2641428" y="1424128"/>
                  </a:cubicBezTo>
                  <a:cubicBezTo>
                    <a:pt x="2927222" y="1476091"/>
                    <a:pt x="3178374" y="1285561"/>
                    <a:pt x="3377563" y="1103693"/>
                  </a:cubicBezTo>
                  <a:cubicBezTo>
                    <a:pt x="3646036" y="852540"/>
                    <a:pt x="3853886" y="558086"/>
                    <a:pt x="4131020" y="306934"/>
                  </a:cubicBezTo>
                  <a:cubicBezTo>
                    <a:pt x="4243605" y="203009"/>
                    <a:pt x="4373512" y="107744"/>
                    <a:pt x="4520739" y="55782"/>
                  </a:cubicBezTo>
                  <a:cubicBezTo>
                    <a:pt x="4667966" y="3819"/>
                    <a:pt x="4823853" y="21140"/>
                    <a:pt x="4962420" y="90424"/>
                  </a:cubicBezTo>
                  <a:cubicBezTo>
                    <a:pt x="5135628" y="177028"/>
                    <a:pt x="5282856" y="315594"/>
                    <a:pt x="5412762" y="445501"/>
                  </a:cubicBezTo>
                  <a:cubicBezTo>
                    <a:pt x="5559989" y="592728"/>
                    <a:pt x="5689895" y="748615"/>
                    <a:pt x="5828462" y="904503"/>
                  </a:cubicBezTo>
                  <a:cubicBezTo>
                    <a:pt x="6044973" y="1138334"/>
                    <a:pt x="6313446" y="1432789"/>
                    <a:pt x="6651202" y="1441449"/>
                  </a:cubicBezTo>
                  <a:cubicBezTo>
                    <a:pt x="6659862" y="1441449"/>
                    <a:pt x="6668523" y="1424128"/>
                    <a:pt x="6651202" y="1424128"/>
                  </a:cubicBezTo>
                  <a:cubicBezTo>
                    <a:pt x="6313446" y="1415468"/>
                    <a:pt x="6044973" y="1129674"/>
                    <a:pt x="5837123" y="895842"/>
                  </a:cubicBezTo>
                  <a:cubicBezTo>
                    <a:pt x="5603291" y="644690"/>
                    <a:pt x="5386781" y="350236"/>
                    <a:pt x="5100987" y="151046"/>
                  </a:cubicBezTo>
                  <a:cubicBezTo>
                    <a:pt x="4997062" y="81763"/>
                    <a:pt x="4875816" y="21140"/>
                    <a:pt x="4745910" y="3819"/>
                  </a:cubicBezTo>
                  <a:cubicBezTo>
                    <a:pt x="4616003" y="-13501"/>
                    <a:pt x="4486097" y="29801"/>
                    <a:pt x="4373512" y="99084"/>
                  </a:cubicBezTo>
                  <a:cubicBezTo>
                    <a:pt x="4079057" y="263632"/>
                    <a:pt x="3862547" y="540765"/>
                    <a:pt x="3646036" y="783257"/>
                  </a:cubicBezTo>
                  <a:cubicBezTo>
                    <a:pt x="3524791" y="921824"/>
                    <a:pt x="3403545" y="1051730"/>
                    <a:pt x="3264978" y="1172976"/>
                  </a:cubicBezTo>
                  <a:cubicBezTo>
                    <a:pt x="3143732" y="1276901"/>
                    <a:pt x="3013826" y="1363505"/>
                    <a:pt x="2857938" y="1398147"/>
                  </a:cubicBezTo>
                  <a:cubicBezTo>
                    <a:pt x="2528842" y="1476091"/>
                    <a:pt x="2234388" y="1207618"/>
                    <a:pt x="2026538" y="991107"/>
                  </a:cubicBezTo>
                  <a:cubicBezTo>
                    <a:pt x="1775386" y="739955"/>
                    <a:pt x="1567536" y="445501"/>
                    <a:pt x="1290402" y="220330"/>
                  </a:cubicBezTo>
                  <a:cubicBezTo>
                    <a:pt x="1082552" y="47121"/>
                    <a:pt x="831400" y="-56804"/>
                    <a:pt x="562927" y="47121"/>
                  </a:cubicBezTo>
                  <a:cubicBezTo>
                    <a:pt x="407040" y="107744"/>
                    <a:pt x="277133" y="220330"/>
                    <a:pt x="155888" y="332915"/>
                  </a:cubicBezTo>
                  <a:cubicBezTo>
                    <a:pt x="103925" y="384878"/>
                    <a:pt x="51963" y="436840"/>
                    <a:pt x="0" y="488803"/>
                  </a:cubicBezTo>
                  <a:lnTo>
                    <a:pt x="0" y="514784"/>
                  </a:lnTo>
                  <a:cubicBezTo>
                    <a:pt x="95265" y="410859"/>
                    <a:pt x="199190" y="306934"/>
                    <a:pt x="311775" y="22033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551" name="Graphic 1">
              <a:extLst>
                <a:ext uri="{FF2B5EF4-FFF2-40B4-BE49-F238E27FC236}">
                  <a16:creationId xmlns="" xmlns:a16="http://schemas.microsoft.com/office/drawing/2014/main" id="{72CCB38E-D3DE-4082-88C5-B9EA62654427}"/>
                </a:ext>
              </a:extLst>
            </p:cNvPr>
            <p:cNvGrpSpPr/>
            <p:nvPr/>
          </p:nvGrpSpPr>
          <p:grpSpPr>
            <a:xfrm>
              <a:off x="-313170" y="3096013"/>
              <a:ext cx="40013" cy="281267"/>
              <a:chOff x="-581182" y="3414894"/>
              <a:chExt cx="121245" cy="852273"/>
            </a:xfrm>
            <a:grpFill/>
          </p:grpSpPr>
          <p:sp>
            <p:nvSpPr>
              <p:cNvPr id="781" name="Freeform: Shape 269">
                <a:extLst>
                  <a:ext uri="{FF2B5EF4-FFF2-40B4-BE49-F238E27FC236}">
                    <a16:creationId xmlns="" xmlns:a16="http://schemas.microsoft.com/office/drawing/2014/main" id="{66C8F21F-90FF-4C44-ABCE-CA9ECBCDE86F}"/>
                  </a:ext>
                </a:extLst>
              </p:cNvPr>
              <p:cNvSpPr/>
              <p:nvPr/>
            </p:nvSpPr>
            <p:spPr>
              <a:xfrm>
                <a:off x="-529219" y="3460065"/>
                <a:ext cx="17320" cy="752631"/>
              </a:xfrm>
              <a:custGeom>
                <a:avLst/>
                <a:gdLst>
                  <a:gd name="connsiteX0" fmla="*/ 0 w 17320"/>
                  <a:gd name="connsiteY0" fmla="*/ 6495 h 752631"/>
                  <a:gd name="connsiteX1" fmla="*/ 0 w 17320"/>
                  <a:gd name="connsiteY1" fmla="*/ 742631 h 752631"/>
                  <a:gd name="connsiteX2" fmla="*/ 17321 w 17320"/>
                  <a:gd name="connsiteY2" fmla="*/ 742631 h 752631"/>
                  <a:gd name="connsiteX3" fmla="*/ 17321 w 17320"/>
                  <a:gd name="connsiteY3" fmla="*/ 6495 h 752631"/>
                  <a:gd name="connsiteX4" fmla="*/ 0 w 17320"/>
                  <a:gd name="connsiteY4" fmla="*/ 6495 h 752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752631">
                    <a:moveTo>
                      <a:pt x="0" y="6495"/>
                    </a:moveTo>
                    <a:cubicBezTo>
                      <a:pt x="0" y="248987"/>
                      <a:pt x="0" y="500139"/>
                      <a:pt x="0" y="742631"/>
                    </a:cubicBezTo>
                    <a:cubicBezTo>
                      <a:pt x="0" y="751291"/>
                      <a:pt x="17321" y="759952"/>
                      <a:pt x="17321" y="742631"/>
                    </a:cubicBezTo>
                    <a:cubicBezTo>
                      <a:pt x="17321" y="500139"/>
                      <a:pt x="17321" y="248987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82" name="Freeform: Shape 270">
                <a:extLst>
                  <a:ext uri="{FF2B5EF4-FFF2-40B4-BE49-F238E27FC236}">
                    <a16:creationId xmlns="" xmlns:a16="http://schemas.microsoft.com/office/drawing/2014/main" id="{76786339-66DA-41AA-BA8F-7E44395C3A73}"/>
                  </a:ext>
                </a:extLst>
              </p:cNvPr>
              <p:cNvSpPr/>
              <p:nvPr/>
            </p:nvSpPr>
            <p:spPr>
              <a:xfrm>
                <a:off x="-581182" y="4126440"/>
                <a:ext cx="121245" cy="140727"/>
              </a:xfrm>
              <a:custGeom>
                <a:avLst/>
                <a:gdLst>
                  <a:gd name="connsiteX0" fmla="*/ 0 w 121245"/>
                  <a:gd name="connsiteY0" fmla="*/ 6972 h 140727"/>
                  <a:gd name="connsiteX1" fmla="*/ 60623 w 121245"/>
                  <a:gd name="connsiteY1" fmla="*/ 102237 h 140727"/>
                  <a:gd name="connsiteX2" fmla="*/ 121246 w 121245"/>
                  <a:gd name="connsiteY2" fmla="*/ 128218 h 140727"/>
                  <a:gd name="connsiteX3" fmla="*/ 60623 w 121245"/>
                  <a:gd name="connsiteY3" fmla="*/ 32953 h 140727"/>
                  <a:gd name="connsiteX4" fmla="*/ 0 w 121245"/>
                  <a:gd name="connsiteY4" fmla="*/ 6972 h 140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0727">
                    <a:moveTo>
                      <a:pt x="0" y="6972"/>
                    </a:moveTo>
                    <a:cubicBezTo>
                      <a:pt x="0" y="24293"/>
                      <a:pt x="25981" y="67595"/>
                      <a:pt x="60623" y="102237"/>
                    </a:cubicBezTo>
                    <a:cubicBezTo>
                      <a:pt x="95265" y="136878"/>
                      <a:pt x="121246" y="154199"/>
                      <a:pt x="121246" y="128218"/>
                    </a:cubicBezTo>
                    <a:cubicBezTo>
                      <a:pt x="121246" y="110897"/>
                      <a:pt x="95265" y="67595"/>
                      <a:pt x="60623" y="32953"/>
                    </a:cubicBezTo>
                    <a:cubicBezTo>
                      <a:pt x="25981" y="6972"/>
                      <a:pt x="0" y="-10349"/>
                      <a:pt x="0" y="697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83" name="Freeform: Shape 271">
                <a:extLst>
                  <a:ext uri="{FF2B5EF4-FFF2-40B4-BE49-F238E27FC236}">
                    <a16:creationId xmlns="" xmlns:a16="http://schemas.microsoft.com/office/drawing/2014/main" id="{B338596F-519E-4AD8-9A86-C17FFD24EAB9}"/>
                  </a:ext>
                </a:extLst>
              </p:cNvPr>
              <p:cNvSpPr/>
              <p:nvPr/>
            </p:nvSpPr>
            <p:spPr>
              <a:xfrm>
                <a:off x="-581182" y="3414894"/>
                <a:ext cx="121245" cy="145065"/>
              </a:xfrm>
              <a:custGeom>
                <a:avLst/>
                <a:gdLst>
                  <a:gd name="connsiteX0" fmla="*/ 60623 w 121245"/>
                  <a:gd name="connsiteY0" fmla="*/ 43005 h 145065"/>
                  <a:gd name="connsiteX1" fmla="*/ 0 w 121245"/>
                  <a:gd name="connsiteY1" fmla="*/ 138270 h 145065"/>
                  <a:gd name="connsiteX2" fmla="*/ 60623 w 121245"/>
                  <a:gd name="connsiteY2" fmla="*/ 103628 h 145065"/>
                  <a:gd name="connsiteX3" fmla="*/ 121246 w 121245"/>
                  <a:gd name="connsiteY3" fmla="*/ 8364 h 145065"/>
                  <a:gd name="connsiteX4" fmla="*/ 60623 w 121245"/>
                  <a:gd name="connsiteY4" fmla="*/ 43005 h 145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5065">
                    <a:moveTo>
                      <a:pt x="60623" y="43005"/>
                    </a:moveTo>
                    <a:cubicBezTo>
                      <a:pt x="25981" y="77647"/>
                      <a:pt x="0" y="120949"/>
                      <a:pt x="0" y="138270"/>
                    </a:cubicBezTo>
                    <a:cubicBezTo>
                      <a:pt x="0" y="155591"/>
                      <a:pt x="25981" y="138270"/>
                      <a:pt x="60623" y="103628"/>
                    </a:cubicBezTo>
                    <a:cubicBezTo>
                      <a:pt x="95265" y="68987"/>
                      <a:pt x="121246" y="34345"/>
                      <a:pt x="121246" y="8364"/>
                    </a:cubicBezTo>
                    <a:cubicBezTo>
                      <a:pt x="121246" y="-8957"/>
                      <a:pt x="95265" y="-297"/>
                      <a:pt x="60623" y="4300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52" name="Graphic 1">
              <a:extLst>
                <a:ext uri="{FF2B5EF4-FFF2-40B4-BE49-F238E27FC236}">
                  <a16:creationId xmlns="" xmlns:a16="http://schemas.microsoft.com/office/drawing/2014/main" id="{210AC3B4-F424-4F76-8E64-B6D6F427B66A}"/>
                </a:ext>
              </a:extLst>
            </p:cNvPr>
            <p:cNvGrpSpPr/>
            <p:nvPr/>
          </p:nvGrpSpPr>
          <p:grpSpPr>
            <a:xfrm>
              <a:off x="-218852" y="3019477"/>
              <a:ext cx="40013" cy="435829"/>
              <a:chOff x="-295388" y="3182980"/>
              <a:chExt cx="121245" cy="1320615"/>
            </a:xfrm>
            <a:grpFill/>
          </p:grpSpPr>
          <p:sp>
            <p:nvSpPr>
              <p:cNvPr id="778" name="Freeform: Shape 266">
                <a:extLst>
                  <a:ext uri="{FF2B5EF4-FFF2-40B4-BE49-F238E27FC236}">
                    <a16:creationId xmlns="" xmlns:a16="http://schemas.microsoft.com/office/drawing/2014/main" id="{B211F809-C5A4-481E-96EC-97B56EE1CDBA}"/>
                  </a:ext>
                </a:extLst>
              </p:cNvPr>
              <p:cNvSpPr/>
              <p:nvPr/>
            </p:nvSpPr>
            <p:spPr>
              <a:xfrm>
                <a:off x="-243425" y="3214068"/>
                <a:ext cx="17320" cy="1249779"/>
              </a:xfrm>
              <a:custGeom>
                <a:avLst/>
                <a:gdLst>
                  <a:gd name="connsiteX0" fmla="*/ 0 w 17320"/>
                  <a:gd name="connsiteY0" fmla="*/ 10000 h 1249779"/>
                  <a:gd name="connsiteX1" fmla="*/ 0 w 17320"/>
                  <a:gd name="connsiteY1" fmla="*/ 1239780 h 1249779"/>
                  <a:gd name="connsiteX2" fmla="*/ 17321 w 17320"/>
                  <a:gd name="connsiteY2" fmla="*/ 1239780 h 1249779"/>
                  <a:gd name="connsiteX3" fmla="*/ 17321 w 17320"/>
                  <a:gd name="connsiteY3" fmla="*/ 10000 h 1249779"/>
                  <a:gd name="connsiteX4" fmla="*/ 0 w 17320"/>
                  <a:gd name="connsiteY4" fmla="*/ 10000 h 12497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249779">
                    <a:moveTo>
                      <a:pt x="0" y="10000"/>
                    </a:moveTo>
                    <a:cubicBezTo>
                      <a:pt x="0" y="417040"/>
                      <a:pt x="0" y="824080"/>
                      <a:pt x="0" y="1239780"/>
                    </a:cubicBezTo>
                    <a:cubicBezTo>
                      <a:pt x="0" y="1248440"/>
                      <a:pt x="17321" y="1257101"/>
                      <a:pt x="17321" y="1239780"/>
                    </a:cubicBezTo>
                    <a:cubicBezTo>
                      <a:pt x="17321" y="832740"/>
                      <a:pt x="17321" y="425700"/>
                      <a:pt x="17321" y="10000"/>
                    </a:cubicBezTo>
                    <a:cubicBezTo>
                      <a:pt x="1732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79" name="Freeform: Shape 267">
                <a:extLst>
                  <a:ext uri="{FF2B5EF4-FFF2-40B4-BE49-F238E27FC236}">
                    <a16:creationId xmlns="" xmlns:a16="http://schemas.microsoft.com/office/drawing/2014/main" id="{3082EC7F-DE37-4B8B-B551-097ACEFA59F5}"/>
                  </a:ext>
                </a:extLst>
              </p:cNvPr>
              <p:cNvSpPr/>
              <p:nvPr/>
            </p:nvSpPr>
            <p:spPr>
              <a:xfrm>
                <a:off x="-295388" y="4372493"/>
                <a:ext cx="121245" cy="131103"/>
              </a:xfrm>
              <a:custGeom>
                <a:avLst/>
                <a:gdLst>
                  <a:gd name="connsiteX0" fmla="*/ 60623 w 121245"/>
                  <a:gd name="connsiteY0" fmla="*/ 12072 h 131103"/>
                  <a:gd name="connsiteX1" fmla="*/ 0 w 121245"/>
                  <a:gd name="connsiteY1" fmla="*/ 20732 h 131103"/>
                  <a:gd name="connsiteX2" fmla="*/ 60623 w 121245"/>
                  <a:gd name="connsiteY2" fmla="*/ 115997 h 131103"/>
                  <a:gd name="connsiteX3" fmla="*/ 121246 w 121245"/>
                  <a:gd name="connsiteY3" fmla="*/ 98676 h 131103"/>
                  <a:gd name="connsiteX4" fmla="*/ 60623 w 121245"/>
                  <a:gd name="connsiteY4" fmla="*/ 12072 h 1311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1103">
                    <a:moveTo>
                      <a:pt x="60623" y="12072"/>
                    </a:moveTo>
                    <a:cubicBezTo>
                      <a:pt x="25981" y="-5249"/>
                      <a:pt x="0" y="-5249"/>
                      <a:pt x="0" y="20732"/>
                    </a:cubicBezTo>
                    <a:cubicBezTo>
                      <a:pt x="0" y="46713"/>
                      <a:pt x="25981" y="90015"/>
                      <a:pt x="60623" y="115997"/>
                    </a:cubicBezTo>
                    <a:cubicBezTo>
                      <a:pt x="95265" y="141978"/>
                      <a:pt x="121246" y="133317"/>
                      <a:pt x="121246" y="98676"/>
                    </a:cubicBezTo>
                    <a:cubicBezTo>
                      <a:pt x="121246" y="64034"/>
                      <a:pt x="95265" y="29393"/>
                      <a:pt x="60623" y="1207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80" name="Freeform: Shape 268">
                <a:extLst>
                  <a:ext uri="{FF2B5EF4-FFF2-40B4-BE49-F238E27FC236}">
                    <a16:creationId xmlns="" xmlns:a16="http://schemas.microsoft.com/office/drawing/2014/main" id="{66F693D6-B09E-458A-A82A-5B289369C746}"/>
                  </a:ext>
                </a:extLst>
              </p:cNvPr>
              <p:cNvSpPr/>
              <p:nvPr/>
            </p:nvSpPr>
            <p:spPr>
              <a:xfrm>
                <a:off x="-295388" y="3182980"/>
                <a:ext cx="121245" cy="134719"/>
              </a:xfrm>
              <a:custGeom>
                <a:avLst/>
                <a:gdLst>
                  <a:gd name="connsiteX0" fmla="*/ 60623 w 121245"/>
                  <a:gd name="connsiteY0" fmla="*/ 15107 h 134719"/>
                  <a:gd name="connsiteX1" fmla="*/ 0 w 121245"/>
                  <a:gd name="connsiteY1" fmla="*/ 110371 h 134719"/>
                  <a:gd name="connsiteX2" fmla="*/ 60623 w 121245"/>
                  <a:gd name="connsiteY2" fmla="*/ 119032 h 134719"/>
                  <a:gd name="connsiteX3" fmla="*/ 121246 w 121245"/>
                  <a:gd name="connsiteY3" fmla="*/ 32427 h 134719"/>
                  <a:gd name="connsiteX4" fmla="*/ 60623 w 121245"/>
                  <a:gd name="connsiteY4" fmla="*/ 15107 h 1347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4719">
                    <a:moveTo>
                      <a:pt x="60623" y="15107"/>
                    </a:moveTo>
                    <a:cubicBezTo>
                      <a:pt x="25981" y="41088"/>
                      <a:pt x="0" y="84390"/>
                      <a:pt x="0" y="110371"/>
                    </a:cubicBezTo>
                    <a:cubicBezTo>
                      <a:pt x="0" y="136352"/>
                      <a:pt x="25981" y="145013"/>
                      <a:pt x="60623" y="119032"/>
                    </a:cubicBezTo>
                    <a:cubicBezTo>
                      <a:pt x="95265" y="101711"/>
                      <a:pt x="121246" y="58409"/>
                      <a:pt x="121246" y="32427"/>
                    </a:cubicBezTo>
                    <a:cubicBezTo>
                      <a:pt x="121246" y="-2214"/>
                      <a:pt x="95265" y="-10875"/>
                      <a:pt x="60623" y="1510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53" name="Graphic 1">
              <a:extLst>
                <a:ext uri="{FF2B5EF4-FFF2-40B4-BE49-F238E27FC236}">
                  <a16:creationId xmlns="" xmlns:a16="http://schemas.microsoft.com/office/drawing/2014/main" id="{73A5BE33-904F-41B0-B671-58C3DBAF5772}"/>
                </a:ext>
              </a:extLst>
            </p:cNvPr>
            <p:cNvGrpSpPr/>
            <p:nvPr/>
          </p:nvGrpSpPr>
          <p:grpSpPr>
            <a:xfrm>
              <a:off x="-121677" y="2984005"/>
              <a:ext cx="40013" cy="506329"/>
              <a:chOff x="-934" y="3075495"/>
              <a:chExt cx="121245" cy="1534240"/>
            </a:xfrm>
            <a:grpFill/>
          </p:grpSpPr>
          <p:sp>
            <p:nvSpPr>
              <p:cNvPr id="775" name="Freeform: Shape 263">
                <a:extLst>
                  <a:ext uri="{FF2B5EF4-FFF2-40B4-BE49-F238E27FC236}">
                    <a16:creationId xmlns="" xmlns:a16="http://schemas.microsoft.com/office/drawing/2014/main" id="{B7178C29-0818-4B9E-A59E-14B21A0C5B52}"/>
                  </a:ext>
                </a:extLst>
              </p:cNvPr>
              <p:cNvSpPr/>
              <p:nvPr/>
            </p:nvSpPr>
            <p:spPr>
              <a:xfrm>
                <a:off x="51028" y="3098492"/>
                <a:ext cx="17320" cy="1477941"/>
              </a:xfrm>
              <a:custGeom>
                <a:avLst/>
                <a:gdLst>
                  <a:gd name="connsiteX0" fmla="*/ 0 w 17320"/>
                  <a:gd name="connsiteY0" fmla="*/ 12991 h 1477941"/>
                  <a:gd name="connsiteX1" fmla="*/ 0 w 17320"/>
                  <a:gd name="connsiteY1" fmla="*/ 1467941 h 1477941"/>
                  <a:gd name="connsiteX2" fmla="*/ 17321 w 17320"/>
                  <a:gd name="connsiteY2" fmla="*/ 1467941 h 1477941"/>
                  <a:gd name="connsiteX3" fmla="*/ 17321 w 17320"/>
                  <a:gd name="connsiteY3" fmla="*/ 12991 h 1477941"/>
                  <a:gd name="connsiteX4" fmla="*/ 0 w 17320"/>
                  <a:gd name="connsiteY4" fmla="*/ 12991 h 14779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477941">
                    <a:moveTo>
                      <a:pt x="0" y="12991"/>
                    </a:moveTo>
                    <a:cubicBezTo>
                      <a:pt x="0" y="497974"/>
                      <a:pt x="0" y="982958"/>
                      <a:pt x="0" y="1467941"/>
                    </a:cubicBezTo>
                    <a:cubicBezTo>
                      <a:pt x="0" y="1476602"/>
                      <a:pt x="17321" y="1485262"/>
                      <a:pt x="17321" y="1467941"/>
                    </a:cubicBezTo>
                    <a:cubicBezTo>
                      <a:pt x="17321" y="982958"/>
                      <a:pt x="17321" y="497974"/>
                      <a:pt x="17321" y="12991"/>
                    </a:cubicBezTo>
                    <a:cubicBezTo>
                      <a:pt x="1732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76" name="Freeform: Shape 264">
                <a:extLst>
                  <a:ext uri="{FF2B5EF4-FFF2-40B4-BE49-F238E27FC236}">
                    <a16:creationId xmlns="" xmlns:a16="http://schemas.microsoft.com/office/drawing/2014/main" id="{72DA64AE-D228-4B3A-8C50-C06346496182}"/>
                  </a:ext>
                </a:extLst>
              </p:cNvPr>
              <p:cNvSpPr/>
              <p:nvPr/>
            </p:nvSpPr>
            <p:spPr>
              <a:xfrm>
                <a:off x="-934" y="4479829"/>
                <a:ext cx="121245" cy="129906"/>
              </a:xfrm>
              <a:custGeom>
                <a:avLst/>
                <a:gdLst>
                  <a:gd name="connsiteX0" fmla="*/ 60623 w 121245"/>
                  <a:gd name="connsiteY0" fmla="*/ 0 h 129906"/>
                  <a:gd name="connsiteX1" fmla="*/ 0 w 121245"/>
                  <a:gd name="connsiteY1" fmla="*/ 51963 h 129906"/>
                  <a:gd name="connsiteX2" fmla="*/ 60623 w 121245"/>
                  <a:gd name="connsiteY2" fmla="*/ 129906 h 129906"/>
                  <a:gd name="connsiteX3" fmla="*/ 121246 w 121245"/>
                  <a:gd name="connsiteY3" fmla="*/ 69283 h 129906"/>
                  <a:gd name="connsiteX4" fmla="*/ 60623 w 121245"/>
                  <a:gd name="connsiteY4" fmla="*/ 0 h 1299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29906">
                    <a:moveTo>
                      <a:pt x="60623" y="0"/>
                    </a:moveTo>
                    <a:cubicBezTo>
                      <a:pt x="25981" y="0"/>
                      <a:pt x="0" y="17321"/>
                      <a:pt x="0" y="51963"/>
                    </a:cubicBezTo>
                    <a:cubicBezTo>
                      <a:pt x="0" y="86604"/>
                      <a:pt x="25981" y="121246"/>
                      <a:pt x="60623" y="129906"/>
                    </a:cubicBezTo>
                    <a:cubicBezTo>
                      <a:pt x="95265" y="129906"/>
                      <a:pt x="121246" y="103925"/>
                      <a:pt x="121246" y="69283"/>
                    </a:cubicBezTo>
                    <a:cubicBezTo>
                      <a:pt x="121246" y="34642"/>
                      <a:pt x="95265" y="8660"/>
                      <a:pt x="60623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77" name="Freeform: Shape 265">
                <a:extLst>
                  <a:ext uri="{FF2B5EF4-FFF2-40B4-BE49-F238E27FC236}">
                    <a16:creationId xmlns="" xmlns:a16="http://schemas.microsoft.com/office/drawing/2014/main" id="{5260BCB2-41B4-461D-A79A-CCFE05F46CDB}"/>
                  </a:ext>
                </a:extLst>
              </p:cNvPr>
              <p:cNvSpPr/>
              <p:nvPr/>
            </p:nvSpPr>
            <p:spPr>
              <a:xfrm>
                <a:off x="-934" y="3075495"/>
                <a:ext cx="121245" cy="131252"/>
              </a:xfrm>
              <a:custGeom>
                <a:avLst/>
                <a:gdLst>
                  <a:gd name="connsiteX0" fmla="*/ 60623 w 121245"/>
                  <a:gd name="connsiteY0" fmla="*/ 1346 h 131252"/>
                  <a:gd name="connsiteX1" fmla="*/ 0 w 121245"/>
                  <a:gd name="connsiteY1" fmla="*/ 79290 h 131252"/>
                  <a:gd name="connsiteX2" fmla="*/ 60623 w 121245"/>
                  <a:gd name="connsiteY2" fmla="*/ 131252 h 131252"/>
                  <a:gd name="connsiteX3" fmla="*/ 121246 w 121245"/>
                  <a:gd name="connsiteY3" fmla="*/ 61969 h 131252"/>
                  <a:gd name="connsiteX4" fmla="*/ 60623 w 121245"/>
                  <a:gd name="connsiteY4" fmla="*/ 1346 h 1312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1252">
                    <a:moveTo>
                      <a:pt x="60623" y="1346"/>
                    </a:moveTo>
                    <a:cubicBezTo>
                      <a:pt x="25981" y="10006"/>
                      <a:pt x="0" y="44648"/>
                      <a:pt x="0" y="79290"/>
                    </a:cubicBezTo>
                    <a:cubicBezTo>
                      <a:pt x="0" y="113931"/>
                      <a:pt x="25981" y="131252"/>
                      <a:pt x="60623" y="131252"/>
                    </a:cubicBezTo>
                    <a:cubicBezTo>
                      <a:pt x="95265" y="122592"/>
                      <a:pt x="121246" y="96611"/>
                      <a:pt x="121246" y="61969"/>
                    </a:cubicBezTo>
                    <a:cubicBezTo>
                      <a:pt x="121246" y="27327"/>
                      <a:pt x="95265" y="-7314"/>
                      <a:pt x="60623" y="134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54" name="Graphic 1">
              <a:extLst>
                <a:ext uri="{FF2B5EF4-FFF2-40B4-BE49-F238E27FC236}">
                  <a16:creationId xmlns="" xmlns:a16="http://schemas.microsoft.com/office/drawing/2014/main" id="{D733676F-1DEE-43D0-ACB2-E9BAAF35054A}"/>
                </a:ext>
              </a:extLst>
            </p:cNvPr>
            <p:cNvGrpSpPr/>
            <p:nvPr/>
          </p:nvGrpSpPr>
          <p:grpSpPr>
            <a:xfrm>
              <a:off x="-27360" y="2996889"/>
              <a:ext cx="40013" cy="478539"/>
              <a:chOff x="284859" y="3114535"/>
              <a:chExt cx="121245" cy="1450032"/>
            </a:xfrm>
            <a:grpFill/>
          </p:grpSpPr>
          <p:sp>
            <p:nvSpPr>
              <p:cNvPr id="772" name="Freeform: Shape 260">
                <a:extLst>
                  <a:ext uri="{FF2B5EF4-FFF2-40B4-BE49-F238E27FC236}">
                    <a16:creationId xmlns="" xmlns:a16="http://schemas.microsoft.com/office/drawing/2014/main" id="{00B74147-AAC5-45A8-AEFB-A70ABE9E85EF}"/>
                  </a:ext>
                </a:extLst>
              </p:cNvPr>
              <p:cNvSpPr/>
              <p:nvPr/>
            </p:nvSpPr>
            <p:spPr>
              <a:xfrm>
                <a:off x="336822" y="3139629"/>
                <a:ext cx="17320" cy="1393502"/>
              </a:xfrm>
              <a:custGeom>
                <a:avLst/>
                <a:gdLst>
                  <a:gd name="connsiteX0" fmla="*/ 0 w 17320"/>
                  <a:gd name="connsiteY0" fmla="*/ 6495 h 1393502"/>
                  <a:gd name="connsiteX1" fmla="*/ 0 w 17320"/>
                  <a:gd name="connsiteY1" fmla="*/ 1383502 h 1393502"/>
                  <a:gd name="connsiteX2" fmla="*/ 17321 w 17320"/>
                  <a:gd name="connsiteY2" fmla="*/ 1383502 h 1393502"/>
                  <a:gd name="connsiteX3" fmla="*/ 17321 w 17320"/>
                  <a:gd name="connsiteY3" fmla="*/ 6495 h 1393502"/>
                  <a:gd name="connsiteX4" fmla="*/ 0 w 17320"/>
                  <a:gd name="connsiteY4" fmla="*/ 6495 h 13935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393502">
                    <a:moveTo>
                      <a:pt x="0" y="6495"/>
                    </a:moveTo>
                    <a:cubicBezTo>
                      <a:pt x="0" y="465498"/>
                      <a:pt x="0" y="924500"/>
                      <a:pt x="0" y="1383502"/>
                    </a:cubicBezTo>
                    <a:cubicBezTo>
                      <a:pt x="0" y="1392162"/>
                      <a:pt x="17321" y="1400823"/>
                      <a:pt x="17321" y="1383502"/>
                    </a:cubicBezTo>
                    <a:cubicBezTo>
                      <a:pt x="17321" y="924500"/>
                      <a:pt x="17321" y="465498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73" name="Freeform: Shape 261">
                <a:extLst>
                  <a:ext uri="{FF2B5EF4-FFF2-40B4-BE49-F238E27FC236}">
                    <a16:creationId xmlns="" xmlns:a16="http://schemas.microsoft.com/office/drawing/2014/main" id="{6955DCB1-469E-451B-B910-AB48F47EEE51}"/>
                  </a:ext>
                </a:extLst>
              </p:cNvPr>
              <p:cNvSpPr/>
              <p:nvPr/>
            </p:nvSpPr>
            <p:spPr>
              <a:xfrm>
                <a:off x="284859" y="4441940"/>
                <a:ext cx="121245" cy="122628"/>
              </a:xfrm>
              <a:custGeom>
                <a:avLst/>
                <a:gdLst>
                  <a:gd name="connsiteX0" fmla="*/ 60623 w 121245"/>
                  <a:gd name="connsiteY0" fmla="*/ 3248 h 122628"/>
                  <a:gd name="connsiteX1" fmla="*/ 0 w 121245"/>
                  <a:gd name="connsiteY1" fmla="*/ 81191 h 122628"/>
                  <a:gd name="connsiteX2" fmla="*/ 60623 w 121245"/>
                  <a:gd name="connsiteY2" fmla="*/ 115833 h 122628"/>
                  <a:gd name="connsiteX3" fmla="*/ 121246 w 121245"/>
                  <a:gd name="connsiteY3" fmla="*/ 29229 h 122628"/>
                  <a:gd name="connsiteX4" fmla="*/ 60623 w 121245"/>
                  <a:gd name="connsiteY4" fmla="*/ 3248 h 122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22628">
                    <a:moveTo>
                      <a:pt x="60623" y="3248"/>
                    </a:moveTo>
                    <a:cubicBezTo>
                      <a:pt x="25981" y="11908"/>
                      <a:pt x="0" y="46550"/>
                      <a:pt x="0" y="81191"/>
                    </a:cubicBezTo>
                    <a:cubicBezTo>
                      <a:pt x="0" y="115833"/>
                      <a:pt x="25981" y="133154"/>
                      <a:pt x="60623" y="115833"/>
                    </a:cubicBezTo>
                    <a:cubicBezTo>
                      <a:pt x="95265" y="98512"/>
                      <a:pt x="121246" y="63871"/>
                      <a:pt x="121246" y="29229"/>
                    </a:cubicBezTo>
                    <a:cubicBezTo>
                      <a:pt x="121246" y="3248"/>
                      <a:pt x="95265" y="-5413"/>
                      <a:pt x="60623" y="324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74" name="Freeform: Shape 262">
                <a:extLst>
                  <a:ext uri="{FF2B5EF4-FFF2-40B4-BE49-F238E27FC236}">
                    <a16:creationId xmlns="" xmlns:a16="http://schemas.microsoft.com/office/drawing/2014/main" id="{E4997923-E002-474D-83E1-E8BC1E6B7BFB}"/>
                  </a:ext>
                </a:extLst>
              </p:cNvPr>
              <p:cNvSpPr/>
              <p:nvPr/>
            </p:nvSpPr>
            <p:spPr>
              <a:xfrm>
                <a:off x="284859" y="3114535"/>
                <a:ext cx="121245" cy="121317"/>
              </a:xfrm>
              <a:custGeom>
                <a:avLst/>
                <a:gdLst>
                  <a:gd name="connsiteX0" fmla="*/ 60623 w 121245"/>
                  <a:gd name="connsiteY0" fmla="*/ 5608 h 121317"/>
                  <a:gd name="connsiteX1" fmla="*/ 0 w 121245"/>
                  <a:gd name="connsiteY1" fmla="*/ 40250 h 121317"/>
                  <a:gd name="connsiteX2" fmla="*/ 60623 w 121245"/>
                  <a:gd name="connsiteY2" fmla="*/ 118194 h 121317"/>
                  <a:gd name="connsiteX3" fmla="*/ 121246 w 121245"/>
                  <a:gd name="connsiteY3" fmla="*/ 83552 h 121317"/>
                  <a:gd name="connsiteX4" fmla="*/ 60623 w 121245"/>
                  <a:gd name="connsiteY4" fmla="*/ 5608 h 121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21317">
                    <a:moveTo>
                      <a:pt x="60623" y="5608"/>
                    </a:moveTo>
                    <a:cubicBezTo>
                      <a:pt x="25981" y="-11713"/>
                      <a:pt x="0" y="14269"/>
                      <a:pt x="0" y="40250"/>
                    </a:cubicBezTo>
                    <a:cubicBezTo>
                      <a:pt x="0" y="74892"/>
                      <a:pt x="25981" y="109533"/>
                      <a:pt x="60623" y="118194"/>
                    </a:cubicBezTo>
                    <a:cubicBezTo>
                      <a:pt x="95265" y="126854"/>
                      <a:pt x="121246" y="118194"/>
                      <a:pt x="121246" y="83552"/>
                    </a:cubicBezTo>
                    <a:cubicBezTo>
                      <a:pt x="121246" y="57571"/>
                      <a:pt x="95265" y="22929"/>
                      <a:pt x="60623" y="560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55" name="Graphic 1">
              <a:extLst>
                <a:ext uri="{FF2B5EF4-FFF2-40B4-BE49-F238E27FC236}">
                  <a16:creationId xmlns="" xmlns:a16="http://schemas.microsoft.com/office/drawing/2014/main" id="{B4F75ACE-A332-4BB6-A0EB-F788DF2803B4}"/>
                </a:ext>
              </a:extLst>
            </p:cNvPr>
            <p:cNvGrpSpPr/>
            <p:nvPr/>
          </p:nvGrpSpPr>
          <p:grpSpPr>
            <a:xfrm>
              <a:off x="66958" y="3055506"/>
              <a:ext cx="40457" cy="363771"/>
              <a:chOff x="570653" y="3292153"/>
              <a:chExt cx="122591" cy="1102271"/>
            </a:xfrm>
            <a:grpFill/>
          </p:grpSpPr>
          <p:sp>
            <p:nvSpPr>
              <p:cNvPr id="769" name="Freeform: Shape 257">
                <a:extLst>
                  <a:ext uri="{FF2B5EF4-FFF2-40B4-BE49-F238E27FC236}">
                    <a16:creationId xmlns="" xmlns:a16="http://schemas.microsoft.com/office/drawing/2014/main" id="{993EECA2-8930-4A0D-A859-D520C5804F5A}"/>
                  </a:ext>
                </a:extLst>
              </p:cNvPr>
              <p:cNvSpPr/>
              <p:nvPr/>
            </p:nvSpPr>
            <p:spPr>
              <a:xfrm>
                <a:off x="622615" y="3326654"/>
                <a:ext cx="17320" cy="1024609"/>
              </a:xfrm>
              <a:custGeom>
                <a:avLst/>
                <a:gdLst>
                  <a:gd name="connsiteX0" fmla="*/ 0 w 17320"/>
                  <a:gd name="connsiteY0" fmla="*/ 10000 h 1024609"/>
                  <a:gd name="connsiteX1" fmla="*/ 0 w 17320"/>
                  <a:gd name="connsiteY1" fmla="*/ 1014609 h 1024609"/>
                  <a:gd name="connsiteX2" fmla="*/ 17321 w 17320"/>
                  <a:gd name="connsiteY2" fmla="*/ 1014609 h 1024609"/>
                  <a:gd name="connsiteX3" fmla="*/ 17321 w 17320"/>
                  <a:gd name="connsiteY3" fmla="*/ 10000 h 1024609"/>
                  <a:gd name="connsiteX4" fmla="*/ 0 w 17320"/>
                  <a:gd name="connsiteY4" fmla="*/ 10000 h 10246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024609">
                    <a:moveTo>
                      <a:pt x="0" y="10000"/>
                    </a:moveTo>
                    <a:cubicBezTo>
                      <a:pt x="0" y="347756"/>
                      <a:pt x="0" y="676853"/>
                      <a:pt x="0" y="1014609"/>
                    </a:cubicBezTo>
                    <a:cubicBezTo>
                      <a:pt x="0" y="1023269"/>
                      <a:pt x="17321" y="1031930"/>
                      <a:pt x="17321" y="1014609"/>
                    </a:cubicBezTo>
                    <a:cubicBezTo>
                      <a:pt x="17321" y="676853"/>
                      <a:pt x="17321" y="347756"/>
                      <a:pt x="17321" y="10000"/>
                    </a:cubicBezTo>
                    <a:cubicBezTo>
                      <a:pt x="1732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70" name="Freeform: Shape 258">
                <a:extLst>
                  <a:ext uri="{FF2B5EF4-FFF2-40B4-BE49-F238E27FC236}">
                    <a16:creationId xmlns="" xmlns:a16="http://schemas.microsoft.com/office/drawing/2014/main" id="{B1AC339F-7930-4602-B5B5-A7B8EDDC7EDF}"/>
                  </a:ext>
                </a:extLst>
              </p:cNvPr>
              <p:cNvSpPr/>
              <p:nvPr/>
            </p:nvSpPr>
            <p:spPr>
              <a:xfrm>
                <a:off x="570653" y="4259907"/>
                <a:ext cx="122591" cy="134516"/>
              </a:xfrm>
              <a:custGeom>
                <a:avLst/>
                <a:gdLst>
                  <a:gd name="connsiteX0" fmla="*/ 60623 w 122591"/>
                  <a:gd name="connsiteY0" fmla="*/ 20732 h 134516"/>
                  <a:gd name="connsiteX1" fmla="*/ 0 w 122591"/>
                  <a:gd name="connsiteY1" fmla="*/ 115997 h 134516"/>
                  <a:gd name="connsiteX2" fmla="*/ 60623 w 122591"/>
                  <a:gd name="connsiteY2" fmla="*/ 107336 h 134516"/>
                  <a:gd name="connsiteX3" fmla="*/ 121246 w 122591"/>
                  <a:gd name="connsiteY3" fmla="*/ 12072 h 134516"/>
                  <a:gd name="connsiteX4" fmla="*/ 60623 w 122591"/>
                  <a:gd name="connsiteY4" fmla="*/ 20732 h 1345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91" h="134516">
                    <a:moveTo>
                      <a:pt x="60623" y="20732"/>
                    </a:moveTo>
                    <a:cubicBezTo>
                      <a:pt x="25981" y="46713"/>
                      <a:pt x="0" y="90015"/>
                      <a:pt x="0" y="115997"/>
                    </a:cubicBezTo>
                    <a:cubicBezTo>
                      <a:pt x="0" y="141978"/>
                      <a:pt x="25981" y="141978"/>
                      <a:pt x="60623" y="107336"/>
                    </a:cubicBezTo>
                    <a:cubicBezTo>
                      <a:pt x="95265" y="72694"/>
                      <a:pt x="121246" y="29392"/>
                      <a:pt x="121246" y="12072"/>
                    </a:cubicBezTo>
                    <a:cubicBezTo>
                      <a:pt x="129906" y="-5249"/>
                      <a:pt x="95265" y="-5249"/>
                      <a:pt x="60623" y="2073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71" name="Freeform: Shape 259">
                <a:extLst>
                  <a:ext uri="{FF2B5EF4-FFF2-40B4-BE49-F238E27FC236}">
                    <a16:creationId xmlns="" xmlns:a16="http://schemas.microsoft.com/office/drawing/2014/main" id="{A5425843-CA36-4056-A29D-99D411479A88}"/>
                  </a:ext>
                </a:extLst>
              </p:cNvPr>
              <p:cNvSpPr/>
              <p:nvPr/>
            </p:nvSpPr>
            <p:spPr>
              <a:xfrm>
                <a:off x="570653" y="3292153"/>
                <a:ext cx="121245" cy="138132"/>
              </a:xfrm>
              <a:custGeom>
                <a:avLst/>
                <a:gdLst>
                  <a:gd name="connsiteX0" fmla="*/ 0 w 121245"/>
                  <a:gd name="connsiteY0" fmla="*/ 18520 h 138132"/>
                  <a:gd name="connsiteX1" fmla="*/ 60623 w 121245"/>
                  <a:gd name="connsiteY1" fmla="*/ 113784 h 138132"/>
                  <a:gd name="connsiteX2" fmla="*/ 121246 w 121245"/>
                  <a:gd name="connsiteY2" fmla="*/ 122445 h 138132"/>
                  <a:gd name="connsiteX3" fmla="*/ 60623 w 121245"/>
                  <a:gd name="connsiteY3" fmla="*/ 27180 h 138132"/>
                  <a:gd name="connsiteX4" fmla="*/ 0 w 121245"/>
                  <a:gd name="connsiteY4" fmla="*/ 18520 h 1381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8132">
                    <a:moveTo>
                      <a:pt x="0" y="18520"/>
                    </a:moveTo>
                    <a:cubicBezTo>
                      <a:pt x="0" y="44501"/>
                      <a:pt x="25981" y="87803"/>
                      <a:pt x="60623" y="113784"/>
                    </a:cubicBezTo>
                    <a:cubicBezTo>
                      <a:pt x="95265" y="139766"/>
                      <a:pt x="121246" y="148426"/>
                      <a:pt x="121246" y="122445"/>
                    </a:cubicBezTo>
                    <a:cubicBezTo>
                      <a:pt x="121246" y="105124"/>
                      <a:pt x="95265" y="53161"/>
                      <a:pt x="60623" y="27180"/>
                    </a:cubicBezTo>
                    <a:cubicBezTo>
                      <a:pt x="25981" y="-7461"/>
                      <a:pt x="0" y="-7461"/>
                      <a:pt x="0" y="1852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56" name="Graphic 1">
              <a:extLst>
                <a:ext uri="{FF2B5EF4-FFF2-40B4-BE49-F238E27FC236}">
                  <a16:creationId xmlns="" xmlns:a16="http://schemas.microsoft.com/office/drawing/2014/main" id="{85E07BE7-DB55-462F-8E0E-5F253FC6B44B}"/>
                </a:ext>
              </a:extLst>
            </p:cNvPr>
            <p:cNvGrpSpPr/>
            <p:nvPr/>
          </p:nvGrpSpPr>
          <p:grpSpPr>
            <a:xfrm>
              <a:off x="164134" y="3146647"/>
              <a:ext cx="40013" cy="182565"/>
              <a:chOff x="865107" y="3568320"/>
              <a:chExt cx="121245" cy="553196"/>
            </a:xfrm>
            <a:grpFill/>
          </p:grpSpPr>
          <p:sp>
            <p:nvSpPr>
              <p:cNvPr id="766" name="Freeform: Shape 254">
                <a:extLst>
                  <a:ext uri="{FF2B5EF4-FFF2-40B4-BE49-F238E27FC236}">
                    <a16:creationId xmlns="" xmlns:a16="http://schemas.microsoft.com/office/drawing/2014/main" id="{FFE483BA-6F62-41E4-97C7-B67BE0A66B26}"/>
                  </a:ext>
                </a:extLst>
              </p:cNvPr>
              <p:cNvSpPr/>
              <p:nvPr/>
            </p:nvSpPr>
            <p:spPr>
              <a:xfrm>
                <a:off x="917070" y="3621108"/>
                <a:ext cx="17320" cy="444360"/>
              </a:xfrm>
              <a:custGeom>
                <a:avLst/>
                <a:gdLst>
                  <a:gd name="connsiteX0" fmla="*/ 0 w 17320"/>
                  <a:gd name="connsiteY0" fmla="*/ 10000 h 444360"/>
                  <a:gd name="connsiteX1" fmla="*/ 0 w 17320"/>
                  <a:gd name="connsiteY1" fmla="*/ 434361 h 444360"/>
                  <a:gd name="connsiteX2" fmla="*/ 17321 w 17320"/>
                  <a:gd name="connsiteY2" fmla="*/ 434361 h 444360"/>
                  <a:gd name="connsiteX3" fmla="*/ 17321 w 17320"/>
                  <a:gd name="connsiteY3" fmla="*/ 10000 h 444360"/>
                  <a:gd name="connsiteX4" fmla="*/ 0 w 17320"/>
                  <a:gd name="connsiteY4" fmla="*/ 10000 h 4443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444360">
                    <a:moveTo>
                      <a:pt x="0" y="10000"/>
                    </a:moveTo>
                    <a:cubicBezTo>
                      <a:pt x="0" y="148567"/>
                      <a:pt x="0" y="287134"/>
                      <a:pt x="0" y="434361"/>
                    </a:cubicBezTo>
                    <a:cubicBezTo>
                      <a:pt x="0" y="443021"/>
                      <a:pt x="17321" y="451682"/>
                      <a:pt x="17321" y="434361"/>
                    </a:cubicBezTo>
                    <a:cubicBezTo>
                      <a:pt x="17321" y="295794"/>
                      <a:pt x="17321" y="157227"/>
                      <a:pt x="17321" y="10000"/>
                    </a:cubicBezTo>
                    <a:cubicBezTo>
                      <a:pt x="1732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67" name="Freeform: Shape 255">
                <a:extLst>
                  <a:ext uri="{FF2B5EF4-FFF2-40B4-BE49-F238E27FC236}">
                    <a16:creationId xmlns="" xmlns:a16="http://schemas.microsoft.com/office/drawing/2014/main" id="{8917315D-D8FD-4CAA-A4D3-42C20EBF2B38}"/>
                  </a:ext>
                </a:extLst>
              </p:cNvPr>
              <p:cNvSpPr/>
              <p:nvPr/>
            </p:nvSpPr>
            <p:spPr>
              <a:xfrm>
                <a:off x="865107" y="3975846"/>
                <a:ext cx="121245" cy="145670"/>
              </a:xfrm>
              <a:custGeom>
                <a:avLst/>
                <a:gdLst>
                  <a:gd name="connsiteX0" fmla="*/ 0 w 121245"/>
                  <a:gd name="connsiteY0" fmla="*/ 140245 h 145670"/>
                  <a:gd name="connsiteX1" fmla="*/ 60623 w 121245"/>
                  <a:gd name="connsiteY1" fmla="*/ 88283 h 145670"/>
                  <a:gd name="connsiteX2" fmla="*/ 121246 w 121245"/>
                  <a:gd name="connsiteY2" fmla="*/ 1678 h 145670"/>
                  <a:gd name="connsiteX3" fmla="*/ 60623 w 121245"/>
                  <a:gd name="connsiteY3" fmla="*/ 53641 h 145670"/>
                  <a:gd name="connsiteX4" fmla="*/ 0 w 121245"/>
                  <a:gd name="connsiteY4" fmla="*/ 140245 h 1456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5670">
                    <a:moveTo>
                      <a:pt x="0" y="140245"/>
                    </a:moveTo>
                    <a:cubicBezTo>
                      <a:pt x="0" y="157566"/>
                      <a:pt x="25981" y="131585"/>
                      <a:pt x="60623" y="88283"/>
                    </a:cubicBezTo>
                    <a:cubicBezTo>
                      <a:pt x="95265" y="44981"/>
                      <a:pt x="121246" y="10339"/>
                      <a:pt x="121246" y="1678"/>
                    </a:cubicBezTo>
                    <a:cubicBezTo>
                      <a:pt x="121246" y="-6982"/>
                      <a:pt x="95265" y="18999"/>
                      <a:pt x="60623" y="53641"/>
                    </a:cubicBezTo>
                    <a:cubicBezTo>
                      <a:pt x="25981" y="88283"/>
                      <a:pt x="0" y="122924"/>
                      <a:pt x="0" y="14024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68" name="Freeform: Shape 256">
                <a:extLst>
                  <a:ext uri="{FF2B5EF4-FFF2-40B4-BE49-F238E27FC236}">
                    <a16:creationId xmlns="" xmlns:a16="http://schemas.microsoft.com/office/drawing/2014/main" id="{505A40AA-3097-4476-A4A9-2F107910E87D}"/>
                  </a:ext>
                </a:extLst>
              </p:cNvPr>
              <p:cNvSpPr/>
              <p:nvPr/>
            </p:nvSpPr>
            <p:spPr>
              <a:xfrm>
                <a:off x="865107" y="3568320"/>
                <a:ext cx="121245" cy="142410"/>
              </a:xfrm>
              <a:custGeom>
                <a:avLst/>
                <a:gdLst>
                  <a:gd name="connsiteX0" fmla="*/ 0 w 121245"/>
                  <a:gd name="connsiteY0" fmla="*/ 2165 h 142410"/>
                  <a:gd name="connsiteX1" fmla="*/ 60623 w 121245"/>
                  <a:gd name="connsiteY1" fmla="*/ 88769 h 142410"/>
                  <a:gd name="connsiteX2" fmla="*/ 121246 w 121245"/>
                  <a:gd name="connsiteY2" fmla="*/ 140732 h 142410"/>
                  <a:gd name="connsiteX3" fmla="*/ 60623 w 121245"/>
                  <a:gd name="connsiteY3" fmla="*/ 54128 h 142410"/>
                  <a:gd name="connsiteX4" fmla="*/ 0 w 121245"/>
                  <a:gd name="connsiteY4" fmla="*/ 2165 h 142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2410">
                    <a:moveTo>
                      <a:pt x="0" y="2165"/>
                    </a:moveTo>
                    <a:cubicBezTo>
                      <a:pt x="0" y="19486"/>
                      <a:pt x="25981" y="54128"/>
                      <a:pt x="60623" y="88769"/>
                    </a:cubicBezTo>
                    <a:cubicBezTo>
                      <a:pt x="95265" y="123411"/>
                      <a:pt x="121246" y="149392"/>
                      <a:pt x="121246" y="140732"/>
                    </a:cubicBezTo>
                    <a:cubicBezTo>
                      <a:pt x="121246" y="132071"/>
                      <a:pt x="95265" y="97430"/>
                      <a:pt x="60623" y="54128"/>
                    </a:cubicBezTo>
                    <a:cubicBezTo>
                      <a:pt x="25981" y="10826"/>
                      <a:pt x="0" y="-6495"/>
                      <a:pt x="0" y="216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57" name="Graphic 1">
              <a:extLst>
                <a:ext uri="{FF2B5EF4-FFF2-40B4-BE49-F238E27FC236}">
                  <a16:creationId xmlns="" xmlns:a16="http://schemas.microsoft.com/office/drawing/2014/main" id="{9C29BAC4-76F4-4FCA-9F63-2BD20A728F92}"/>
                </a:ext>
              </a:extLst>
            </p:cNvPr>
            <p:cNvGrpSpPr/>
            <p:nvPr/>
          </p:nvGrpSpPr>
          <p:grpSpPr>
            <a:xfrm>
              <a:off x="258451" y="3172536"/>
              <a:ext cx="40013" cy="126852"/>
              <a:chOff x="1150901" y="3646769"/>
              <a:chExt cx="121245" cy="384377"/>
            </a:xfrm>
            <a:grpFill/>
          </p:grpSpPr>
          <p:sp>
            <p:nvSpPr>
              <p:cNvPr id="763" name="Freeform: Shape 251">
                <a:extLst>
                  <a:ext uri="{FF2B5EF4-FFF2-40B4-BE49-F238E27FC236}">
                    <a16:creationId xmlns="" xmlns:a16="http://schemas.microsoft.com/office/drawing/2014/main" id="{504F63AD-708E-4247-B48B-9C247CF3FFFE}"/>
                  </a:ext>
                </a:extLst>
              </p:cNvPr>
              <p:cNvSpPr/>
              <p:nvPr/>
            </p:nvSpPr>
            <p:spPr>
              <a:xfrm>
                <a:off x="1202863" y="3707712"/>
                <a:ext cx="17320" cy="271152"/>
              </a:xfrm>
              <a:custGeom>
                <a:avLst/>
                <a:gdLst>
                  <a:gd name="connsiteX0" fmla="*/ 0 w 17320"/>
                  <a:gd name="connsiteY0" fmla="*/ 10000 h 271152"/>
                  <a:gd name="connsiteX1" fmla="*/ 0 w 17320"/>
                  <a:gd name="connsiteY1" fmla="*/ 261152 h 271152"/>
                  <a:gd name="connsiteX2" fmla="*/ 17321 w 17320"/>
                  <a:gd name="connsiteY2" fmla="*/ 261152 h 271152"/>
                  <a:gd name="connsiteX3" fmla="*/ 17321 w 17320"/>
                  <a:gd name="connsiteY3" fmla="*/ 10000 h 271152"/>
                  <a:gd name="connsiteX4" fmla="*/ 0 w 17320"/>
                  <a:gd name="connsiteY4" fmla="*/ 10000 h 2711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271152">
                    <a:moveTo>
                      <a:pt x="0" y="10000"/>
                    </a:moveTo>
                    <a:cubicBezTo>
                      <a:pt x="0" y="96604"/>
                      <a:pt x="0" y="174548"/>
                      <a:pt x="0" y="261152"/>
                    </a:cubicBezTo>
                    <a:cubicBezTo>
                      <a:pt x="0" y="269813"/>
                      <a:pt x="17321" y="278473"/>
                      <a:pt x="17321" y="261152"/>
                    </a:cubicBezTo>
                    <a:cubicBezTo>
                      <a:pt x="17321" y="174548"/>
                      <a:pt x="17321" y="96604"/>
                      <a:pt x="17321" y="10000"/>
                    </a:cubicBezTo>
                    <a:cubicBezTo>
                      <a:pt x="1732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64" name="Freeform: Shape 252">
                <a:extLst>
                  <a:ext uri="{FF2B5EF4-FFF2-40B4-BE49-F238E27FC236}">
                    <a16:creationId xmlns="" xmlns:a16="http://schemas.microsoft.com/office/drawing/2014/main" id="{29484325-11C9-4C9E-B86A-8F76DFE5C278}"/>
                  </a:ext>
                </a:extLst>
              </p:cNvPr>
              <p:cNvSpPr/>
              <p:nvPr/>
            </p:nvSpPr>
            <p:spPr>
              <a:xfrm>
                <a:off x="1150901" y="3646769"/>
                <a:ext cx="121245" cy="140226"/>
              </a:xfrm>
              <a:custGeom>
                <a:avLst/>
                <a:gdLst>
                  <a:gd name="connsiteX0" fmla="*/ 60623 w 121245"/>
                  <a:gd name="connsiteY0" fmla="*/ 62282 h 140226"/>
                  <a:gd name="connsiteX1" fmla="*/ 0 w 121245"/>
                  <a:gd name="connsiteY1" fmla="*/ 140226 h 140226"/>
                  <a:gd name="connsiteX2" fmla="*/ 60623 w 121245"/>
                  <a:gd name="connsiteY2" fmla="*/ 79603 h 140226"/>
                  <a:gd name="connsiteX3" fmla="*/ 121246 w 121245"/>
                  <a:gd name="connsiteY3" fmla="*/ 1659 h 140226"/>
                  <a:gd name="connsiteX4" fmla="*/ 60623 w 121245"/>
                  <a:gd name="connsiteY4" fmla="*/ 62282 h 1402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0226">
                    <a:moveTo>
                      <a:pt x="60623" y="62282"/>
                    </a:moveTo>
                    <a:cubicBezTo>
                      <a:pt x="25981" y="105584"/>
                      <a:pt x="0" y="140226"/>
                      <a:pt x="0" y="140226"/>
                    </a:cubicBezTo>
                    <a:cubicBezTo>
                      <a:pt x="0" y="140226"/>
                      <a:pt x="25981" y="114245"/>
                      <a:pt x="60623" y="79603"/>
                    </a:cubicBezTo>
                    <a:cubicBezTo>
                      <a:pt x="95265" y="44961"/>
                      <a:pt x="121246" y="10320"/>
                      <a:pt x="121246" y="1659"/>
                    </a:cubicBezTo>
                    <a:cubicBezTo>
                      <a:pt x="121246" y="-7001"/>
                      <a:pt x="95265" y="18980"/>
                      <a:pt x="60623" y="6228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65" name="Freeform: Shape 253">
                <a:extLst>
                  <a:ext uri="{FF2B5EF4-FFF2-40B4-BE49-F238E27FC236}">
                    <a16:creationId xmlns="" xmlns:a16="http://schemas.microsoft.com/office/drawing/2014/main" id="{C4731899-690C-4C16-A6DD-204BF16FE4CE}"/>
                  </a:ext>
                </a:extLst>
              </p:cNvPr>
              <p:cNvSpPr/>
              <p:nvPr/>
            </p:nvSpPr>
            <p:spPr>
              <a:xfrm>
                <a:off x="1150901" y="3890920"/>
                <a:ext cx="121245" cy="140226"/>
              </a:xfrm>
              <a:custGeom>
                <a:avLst/>
                <a:gdLst>
                  <a:gd name="connsiteX0" fmla="*/ 0 w 121245"/>
                  <a:gd name="connsiteY0" fmla="*/ 0 h 140226"/>
                  <a:gd name="connsiteX1" fmla="*/ 60623 w 121245"/>
                  <a:gd name="connsiteY1" fmla="*/ 77944 h 140226"/>
                  <a:gd name="connsiteX2" fmla="*/ 121246 w 121245"/>
                  <a:gd name="connsiteY2" fmla="*/ 138567 h 140226"/>
                  <a:gd name="connsiteX3" fmla="*/ 60623 w 121245"/>
                  <a:gd name="connsiteY3" fmla="*/ 60623 h 140226"/>
                  <a:gd name="connsiteX4" fmla="*/ 0 w 121245"/>
                  <a:gd name="connsiteY4" fmla="*/ 0 h 1402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0226">
                    <a:moveTo>
                      <a:pt x="0" y="0"/>
                    </a:moveTo>
                    <a:cubicBezTo>
                      <a:pt x="0" y="0"/>
                      <a:pt x="25981" y="43302"/>
                      <a:pt x="60623" y="77944"/>
                    </a:cubicBezTo>
                    <a:cubicBezTo>
                      <a:pt x="95265" y="121246"/>
                      <a:pt x="121246" y="147227"/>
                      <a:pt x="121246" y="138567"/>
                    </a:cubicBezTo>
                    <a:cubicBezTo>
                      <a:pt x="121246" y="129906"/>
                      <a:pt x="95265" y="95265"/>
                      <a:pt x="60623" y="60623"/>
                    </a:cubicBezTo>
                    <a:cubicBezTo>
                      <a:pt x="25981" y="2598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58" name="Graphic 1">
              <a:extLst>
                <a:ext uri="{FF2B5EF4-FFF2-40B4-BE49-F238E27FC236}">
                  <a16:creationId xmlns="" xmlns:a16="http://schemas.microsoft.com/office/drawing/2014/main" id="{96D29014-75EE-4CDD-B0FE-ED124DAB3822}"/>
                </a:ext>
              </a:extLst>
            </p:cNvPr>
            <p:cNvGrpSpPr/>
            <p:nvPr/>
          </p:nvGrpSpPr>
          <p:grpSpPr>
            <a:xfrm>
              <a:off x="355627" y="3074321"/>
              <a:ext cx="40013" cy="323823"/>
              <a:chOff x="1445355" y="3349163"/>
              <a:chExt cx="121245" cy="981224"/>
            </a:xfrm>
            <a:grpFill/>
          </p:grpSpPr>
          <p:sp>
            <p:nvSpPr>
              <p:cNvPr id="760" name="Freeform: Shape 248">
                <a:extLst>
                  <a:ext uri="{FF2B5EF4-FFF2-40B4-BE49-F238E27FC236}">
                    <a16:creationId xmlns="" xmlns:a16="http://schemas.microsoft.com/office/drawing/2014/main" id="{CE80F54C-0F43-4A40-AF9F-5F4173245672}"/>
                  </a:ext>
                </a:extLst>
              </p:cNvPr>
              <p:cNvSpPr/>
              <p:nvPr/>
            </p:nvSpPr>
            <p:spPr>
              <a:xfrm>
                <a:off x="1488657" y="3399442"/>
                <a:ext cx="19088" cy="891197"/>
              </a:xfrm>
              <a:custGeom>
                <a:avLst/>
                <a:gdLst>
                  <a:gd name="connsiteX0" fmla="*/ 0 w 19088"/>
                  <a:gd name="connsiteY0" fmla="*/ 6495 h 891197"/>
                  <a:gd name="connsiteX1" fmla="*/ 0 w 19088"/>
                  <a:gd name="connsiteY1" fmla="*/ 881198 h 891197"/>
                  <a:gd name="connsiteX2" fmla="*/ 17321 w 19088"/>
                  <a:gd name="connsiteY2" fmla="*/ 881198 h 891197"/>
                  <a:gd name="connsiteX3" fmla="*/ 17321 w 19088"/>
                  <a:gd name="connsiteY3" fmla="*/ 6495 h 891197"/>
                  <a:gd name="connsiteX4" fmla="*/ 0 w 19088"/>
                  <a:gd name="connsiteY4" fmla="*/ 6495 h 891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88" h="891197">
                    <a:moveTo>
                      <a:pt x="0" y="6495"/>
                    </a:moveTo>
                    <a:cubicBezTo>
                      <a:pt x="0" y="300950"/>
                      <a:pt x="0" y="586743"/>
                      <a:pt x="0" y="881198"/>
                    </a:cubicBezTo>
                    <a:cubicBezTo>
                      <a:pt x="0" y="889858"/>
                      <a:pt x="17321" y="898518"/>
                      <a:pt x="17321" y="881198"/>
                    </a:cubicBezTo>
                    <a:cubicBezTo>
                      <a:pt x="17321" y="586743"/>
                      <a:pt x="17321" y="300950"/>
                      <a:pt x="17321" y="6495"/>
                    </a:cubicBezTo>
                    <a:cubicBezTo>
                      <a:pt x="2598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61" name="Freeform: Shape 249">
                <a:extLst>
                  <a:ext uri="{FF2B5EF4-FFF2-40B4-BE49-F238E27FC236}">
                    <a16:creationId xmlns="" xmlns:a16="http://schemas.microsoft.com/office/drawing/2014/main" id="{2C274F06-4959-4E0B-8E6E-D4390E07EFE6}"/>
                  </a:ext>
                </a:extLst>
              </p:cNvPr>
              <p:cNvSpPr/>
              <p:nvPr/>
            </p:nvSpPr>
            <p:spPr>
              <a:xfrm>
                <a:off x="1445355" y="3349163"/>
                <a:ext cx="121245" cy="134717"/>
              </a:xfrm>
              <a:custGeom>
                <a:avLst/>
                <a:gdLst>
                  <a:gd name="connsiteX0" fmla="*/ 60623 w 121245"/>
                  <a:gd name="connsiteY0" fmla="*/ 30793 h 134717"/>
                  <a:gd name="connsiteX1" fmla="*/ 0 w 121245"/>
                  <a:gd name="connsiteY1" fmla="*/ 126057 h 134717"/>
                  <a:gd name="connsiteX2" fmla="*/ 60623 w 121245"/>
                  <a:gd name="connsiteY2" fmla="*/ 100076 h 134717"/>
                  <a:gd name="connsiteX3" fmla="*/ 121246 w 121245"/>
                  <a:gd name="connsiteY3" fmla="*/ 4811 h 134717"/>
                  <a:gd name="connsiteX4" fmla="*/ 60623 w 121245"/>
                  <a:gd name="connsiteY4" fmla="*/ 30793 h 134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4717">
                    <a:moveTo>
                      <a:pt x="60623" y="30793"/>
                    </a:moveTo>
                    <a:cubicBezTo>
                      <a:pt x="25981" y="65434"/>
                      <a:pt x="0" y="108736"/>
                      <a:pt x="0" y="126057"/>
                    </a:cubicBezTo>
                    <a:cubicBezTo>
                      <a:pt x="0" y="143378"/>
                      <a:pt x="25981" y="134718"/>
                      <a:pt x="60623" y="100076"/>
                    </a:cubicBezTo>
                    <a:cubicBezTo>
                      <a:pt x="95265" y="74095"/>
                      <a:pt x="121246" y="30793"/>
                      <a:pt x="121246" y="4811"/>
                    </a:cubicBezTo>
                    <a:cubicBezTo>
                      <a:pt x="121246" y="-3849"/>
                      <a:pt x="95265" y="-3849"/>
                      <a:pt x="60623" y="3079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62" name="Freeform: Shape 250">
                <a:extLst>
                  <a:ext uri="{FF2B5EF4-FFF2-40B4-BE49-F238E27FC236}">
                    <a16:creationId xmlns="" xmlns:a16="http://schemas.microsoft.com/office/drawing/2014/main" id="{C33B1665-0303-40F9-A532-E4116781B6D8}"/>
                  </a:ext>
                </a:extLst>
              </p:cNvPr>
              <p:cNvSpPr/>
              <p:nvPr/>
            </p:nvSpPr>
            <p:spPr>
              <a:xfrm>
                <a:off x="1445355" y="4195723"/>
                <a:ext cx="121245" cy="134664"/>
              </a:xfrm>
              <a:custGeom>
                <a:avLst/>
                <a:gdLst>
                  <a:gd name="connsiteX0" fmla="*/ 60623 w 121245"/>
                  <a:gd name="connsiteY0" fmla="*/ 32953 h 134664"/>
                  <a:gd name="connsiteX1" fmla="*/ 0 w 121245"/>
                  <a:gd name="connsiteY1" fmla="*/ 6972 h 134664"/>
                  <a:gd name="connsiteX2" fmla="*/ 60623 w 121245"/>
                  <a:gd name="connsiteY2" fmla="*/ 102237 h 134664"/>
                  <a:gd name="connsiteX3" fmla="*/ 121246 w 121245"/>
                  <a:gd name="connsiteY3" fmla="*/ 119558 h 134664"/>
                  <a:gd name="connsiteX4" fmla="*/ 60623 w 121245"/>
                  <a:gd name="connsiteY4" fmla="*/ 32953 h 1346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4664">
                    <a:moveTo>
                      <a:pt x="60623" y="32953"/>
                    </a:moveTo>
                    <a:cubicBezTo>
                      <a:pt x="25981" y="6972"/>
                      <a:pt x="0" y="-10349"/>
                      <a:pt x="0" y="6972"/>
                    </a:cubicBezTo>
                    <a:cubicBezTo>
                      <a:pt x="0" y="24293"/>
                      <a:pt x="25981" y="67595"/>
                      <a:pt x="60623" y="102237"/>
                    </a:cubicBezTo>
                    <a:cubicBezTo>
                      <a:pt x="95265" y="136878"/>
                      <a:pt x="121246" y="145539"/>
                      <a:pt x="121246" y="119558"/>
                    </a:cubicBezTo>
                    <a:cubicBezTo>
                      <a:pt x="121246" y="102237"/>
                      <a:pt x="95265" y="58935"/>
                      <a:pt x="60623" y="3295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59" name="Graphic 1">
              <a:extLst>
                <a:ext uri="{FF2B5EF4-FFF2-40B4-BE49-F238E27FC236}">
                  <a16:creationId xmlns="" xmlns:a16="http://schemas.microsoft.com/office/drawing/2014/main" id="{2B28F896-2C33-42D1-B017-95E1F1A968E8}"/>
                </a:ext>
              </a:extLst>
            </p:cNvPr>
            <p:cNvGrpSpPr/>
            <p:nvPr/>
          </p:nvGrpSpPr>
          <p:grpSpPr>
            <a:xfrm>
              <a:off x="449944" y="3007314"/>
              <a:ext cx="40013" cy="460155"/>
              <a:chOff x="1731149" y="3146125"/>
              <a:chExt cx="121245" cy="1394327"/>
            </a:xfrm>
            <a:grpFill/>
          </p:grpSpPr>
          <p:sp>
            <p:nvSpPr>
              <p:cNvPr id="757" name="Freeform: Shape 245">
                <a:extLst>
                  <a:ext uri="{FF2B5EF4-FFF2-40B4-BE49-F238E27FC236}">
                    <a16:creationId xmlns="" xmlns:a16="http://schemas.microsoft.com/office/drawing/2014/main" id="{F72217FA-7DB2-4B6F-A95A-DC76651D7594}"/>
                  </a:ext>
                </a:extLst>
              </p:cNvPr>
              <p:cNvSpPr/>
              <p:nvPr/>
            </p:nvSpPr>
            <p:spPr>
              <a:xfrm>
                <a:off x="1783112" y="3182931"/>
                <a:ext cx="17320" cy="1324218"/>
              </a:xfrm>
              <a:custGeom>
                <a:avLst/>
                <a:gdLst>
                  <a:gd name="connsiteX0" fmla="*/ 0 w 17320"/>
                  <a:gd name="connsiteY0" fmla="*/ 6495 h 1324218"/>
                  <a:gd name="connsiteX1" fmla="*/ 0 w 17320"/>
                  <a:gd name="connsiteY1" fmla="*/ 1314219 h 1324218"/>
                  <a:gd name="connsiteX2" fmla="*/ 17321 w 17320"/>
                  <a:gd name="connsiteY2" fmla="*/ 1314219 h 1324218"/>
                  <a:gd name="connsiteX3" fmla="*/ 17321 w 17320"/>
                  <a:gd name="connsiteY3" fmla="*/ 6495 h 1324218"/>
                  <a:gd name="connsiteX4" fmla="*/ 0 w 17320"/>
                  <a:gd name="connsiteY4" fmla="*/ 6495 h 13242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324218">
                    <a:moveTo>
                      <a:pt x="0" y="6495"/>
                    </a:moveTo>
                    <a:cubicBezTo>
                      <a:pt x="0" y="439516"/>
                      <a:pt x="0" y="881198"/>
                      <a:pt x="0" y="1314219"/>
                    </a:cubicBezTo>
                    <a:cubicBezTo>
                      <a:pt x="0" y="1322879"/>
                      <a:pt x="17321" y="1331539"/>
                      <a:pt x="17321" y="1314219"/>
                    </a:cubicBezTo>
                    <a:cubicBezTo>
                      <a:pt x="17321" y="881198"/>
                      <a:pt x="17321" y="439516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58" name="Freeform: Shape 246">
                <a:extLst>
                  <a:ext uri="{FF2B5EF4-FFF2-40B4-BE49-F238E27FC236}">
                    <a16:creationId xmlns="" xmlns:a16="http://schemas.microsoft.com/office/drawing/2014/main" id="{36B60C2E-8287-47A4-AE0C-2AFA50468C84}"/>
                  </a:ext>
                </a:extLst>
              </p:cNvPr>
              <p:cNvSpPr/>
              <p:nvPr/>
            </p:nvSpPr>
            <p:spPr>
              <a:xfrm>
                <a:off x="1731149" y="3146125"/>
                <a:ext cx="121245" cy="130257"/>
              </a:xfrm>
              <a:custGeom>
                <a:avLst/>
                <a:gdLst>
                  <a:gd name="connsiteX0" fmla="*/ 60623 w 121245"/>
                  <a:gd name="connsiteY0" fmla="*/ 8660 h 130257"/>
                  <a:gd name="connsiteX1" fmla="*/ 0 w 121245"/>
                  <a:gd name="connsiteY1" fmla="*/ 103925 h 130257"/>
                  <a:gd name="connsiteX2" fmla="*/ 60623 w 121245"/>
                  <a:gd name="connsiteY2" fmla="*/ 121246 h 130257"/>
                  <a:gd name="connsiteX3" fmla="*/ 121246 w 121245"/>
                  <a:gd name="connsiteY3" fmla="*/ 34642 h 130257"/>
                  <a:gd name="connsiteX4" fmla="*/ 60623 w 121245"/>
                  <a:gd name="connsiteY4" fmla="*/ 8660 h 130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0257">
                    <a:moveTo>
                      <a:pt x="60623" y="8660"/>
                    </a:moveTo>
                    <a:cubicBezTo>
                      <a:pt x="25981" y="25981"/>
                      <a:pt x="0" y="69283"/>
                      <a:pt x="0" y="103925"/>
                    </a:cubicBezTo>
                    <a:cubicBezTo>
                      <a:pt x="0" y="129906"/>
                      <a:pt x="25981" y="138567"/>
                      <a:pt x="60623" y="121246"/>
                    </a:cubicBezTo>
                    <a:cubicBezTo>
                      <a:pt x="95265" y="103925"/>
                      <a:pt x="121246" y="69283"/>
                      <a:pt x="121246" y="34642"/>
                    </a:cubicBezTo>
                    <a:cubicBezTo>
                      <a:pt x="121246" y="0"/>
                      <a:pt x="95265" y="-8660"/>
                      <a:pt x="60623" y="866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59" name="Freeform: Shape 247">
                <a:extLst>
                  <a:ext uri="{FF2B5EF4-FFF2-40B4-BE49-F238E27FC236}">
                    <a16:creationId xmlns="" xmlns:a16="http://schemas.microsoft.com/office/drawing/2014/main" id="{69819C3A-4849-47D3-88F9-89375BC76F1F}"/>
                  </a:ext>
                </a:extLst>
              </p:cNvPr>
              <p:cNvSpPr/>
              <p:nvPr/>
            </p:nvSpPr>
            <p:spPr>
              <a:xfrm>
                <a:off x="1731149" y="4410195"/>
                <a:ext cx="121245" cy="130257"/>
              </a:xfrm>
              <a:custGeom>
                <a:avLst/>
                <a:gdLst>
                  <a:gd name="connsiteX0" fmla="*/ 60623 w 121245"/>
                  <a:gd name="connsiteY0" fmla="*/ 9011 h 130257"/>
                  <a:gd name="connsiteX1" fmla="*/ 0 w 121245"/>
                  <a:gd name="connsiteY1" fmla="*/ 26332 h 130257"/>
                  <a:gd name="connsiteX2" fmla="*/ 60623 w 121245"/>
                  <a:gd name="connsiteY2" fmla="*/ 121597 h 130257"/>
                  <a:gd name="connsiteX3" fmla="*/ 121246 w 121245"/>
                  <a:gd name="connsiteY3" fmla="*/ 95615 h 130257"/>
                  <a:gd name="connsiteX4" fmla="*/ 60623 w 121245"/>
                  <a:gd name="connsiteY4" fmla="*/ 9011 h 130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0257">
                    <a:moveTo>
                      <a:pt x="60623" y="9011"/>
                    </a:moveTo>
                    <a:cubicBezTo>
                      <a:pt x="25981" y="-8309"/>
                      <a:pt x="0" y="351"/>
                      <a:pt x="0" y="26332"/>
                    </a:cubicBezTo>
                    <a:cubicBezTo>
                      <a:pt x="0" y="52313"/>
                      <a:pt x="25981" y="95615"/>
                      <a:pt x="60623" y="121597"/>
                    </a:cubicBezTo>
                    <a:cubicBezTo>
                      <a:pt x="95265" y="138918"/>
                      <a:pt x="121246" y="130257"/>
                      <a:pt x="121246" y="95615"/>
                    </a:cubicBezTo>
                    <a:cubicBezTo>
                      <a:pt x="121246" y="60974"/>
                      <a:pt x="95265" y="26332"/>
                      <a:pt x="60623" y="901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60" name="Graphic 1">
              <a:extLst>
                <a:ext uri="{FF2B5EF4-FFF2-40B4-BE49-F238E27FC236}">
                  <a16:creationId xmlns="" xmlns:a16="http://schemas.microsoft.com/office/drawing/2014/main" id="{B45E6438-3025-4C48-B302-8D4781C4A35A}"/>
                </a:ext>
              </a:extLst>
            </p:cNvPr>
            <p:cNvGrpSpPr/>
            <p:nvPr/>
          </p:nvGrpSpPr>
          <p:grpSpPr>
            <a:xfrm>
              <a:off x="544262" y="2981591"/>
              <a:ext cx="40457" cy="511601"/>
              <a:chOff x="2016943" y="3068181"/>
              <a:chExt cx="122591" cy="1550215"/>
            </a:xfrm>
            <a:grpFill/>
          </p:grpSpPr>
          <p:sp>
            <p:nvSpPr>
              <p:cNvPr id="754" name="Freeform: Shape 242">
                <a:extLst>
                  <a:ext uri="{FF2B5EF4-FFF2-40B4-BE49-F238E27FC236}">
                    <a16:creationId xmlns="" xmlns:a16="http://schemas.microsoft.com/office/drawing/2014/main" id="{746F735A-10D3-4351-B5C0-A57F1D615708}"/>
                  </a:ext>
                </a:extLst>
              </p:cNvPr>
              <p:cNvSpPr/>
              <p:nvPr/>
            </p:nvSpPr>
            <p:spPr>
              <a:xfrm>
                <a:off x="2068905" y="3104988"/>
                <a:ext cx="17320" cy="1480106"/>
              </a:xfrm>
              <a:custGeom>
                <a:avLst/>
                <a:gdLst>
                  <a:gd name="connsiteX0" fmla="*/ 0 w 17320"/>
                  <a:gd name="connsiteY0" fmla="*/ 6495 h 1480106"/>
                  <a:gd name="connsiteX1" fmla="*/ 0 w 17320"/>
                  <a:gd name="connsiteY1" fmla="*/ 1470106 h 1480106"/>
                  <a:gd name="connsiteX2" fmla="*/ 17321 w 17320"/>
                  <a:gd name="connsiteY2" fmla="*/ 1470106 h 1480106"/>
                  <a:gd name="connsiteX3" fmla="*/ 17321 w 17320"/>
                  <a:gd name="connsiteY3" fmla="*/ 6495 h 1480106"/>
                  <a:gd name="connsiteX4" fmla="*/ 0 w 17320"/>
                  <a:gd name="connsiteY4" fmla="*/ 6495 h 14801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480106">
                    <a:moveTo>
                      <a:pt x="0" y="6495"/>
                    </a:moveTo>
                    <a:cubicBezTo>
                      <a:pt x="0" y="491479"/>
                      <a:pt x="0" y="985123"/>
                      <a:pt x="0" y="1470106"/>
                    </a:cubicBezTo>
                    <a:cubicBezTo>
                      <a:pt x="0" y="1478767"/>
                      <a:pt x="17321" y="1487427"/>
                      <a:pt x="17321" y="1470106"/>
                    </a:cubicBezTo>
                    <a:cubicBezTo>
                      <a:pt x="17321" y="985123"/>
                      <a:pt x="17321" y="491479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55" name="Freeform: Shape 243">
                <a:extLst>
                  <a:ext uri="{FF2B5EF4-FFF2-40B4-BE49-F238E27FC236}">
                    <a16:creationId xmlns="" xmlns:a16="http://schemas.microsoft.com/office/drawing/2014/main" id="{134B8E3A-707C-4F53-9D10-10076A9F47F9}"/>
                  </a:ext>
                </a:extLst>
              </p:cNvPr>
              <p:cNvSpPr/>
              <p:nvPr/>
            </p:nvSpPr>
            <p:spPr>
              <a:xfrm>
                <a:off x="2016943" y="3068181"/>
                <a:ext cx="122591" cy="129906"/>
              </a:xfrm>
              <a:custGeom>
                <a:avLst/>
                <a:gdLst>
                  <a:gd name="connsiteX0" fmla="*/ 60623 w 122591"/>
                  <a:gd name="connsiteY0" fmla="*/ 0 h 129906"/>
                  <a:gd name="connsiteX1" fmla="*/ 0 w 122591"/>
                  <a:gd name="connsiteY1" fmla="*/ 69283 h 129906"/>
                  <a:gd name="connsiteX2" fmla="*/ 60623 w 122591"/>
                  <a:gd name="connsiteY2" fmla="*/ 129906 h 129906"/>
                  <a:gd name="connsiteX3" fmla="*/ 121246 w 122591"/>
                  <a:gd name="connsiteY3" fmla="*/ 69283 h 129906"/>
                  <a:gd name="connsiteX4" fmla="*/ 60623 w 122591"/>
                  <a:gd name="connsiteY4" fmla="*/ 0 h 1299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91" h="129906">
                    <a:moveTo>
                      <a:pt x="60623" y="0"/>
                    </a:moveTo>
                    <a:cubicBezTo>
                      <a:pt x="25981" y="0"/>
                      <a:pt x="0" y="34642"/>
                      <a:pt x="0" y="69283"/>
                    </a:cubicBezTo>
                    <a:cubicBezTo>
                      <a:pt x="0" y="103925"/>
                      <a:pt x="25981" y="129906"/>
                      <a:pt x="60623" y="129906"/>
                    </a:cubicBezTo>
                    <a:cubicBezTo>
                      <a:pt x="95265" y="129906"/>
                      <a:pt x="121246" y="103925"/>
                      <a:pt x="121246" y="69283"/>
                    </a:cubicBezTo>
                    <a:cubicBezTo>
                      <a:pt x="129906" y="34642"/>
                      <a:pt x="95265" y="0"/>
                      <a:pt x="60623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56" name="Freeform: Shape 244">
                <a:extLst>
                  <a:ext uri="{FF2B5EF4-FFF2-40B4-BE49-F238E27FC236}">
                    <a16:creationId xmlns="" xmlns:a16="http://schemas.microsoft.com/office/drawing/2014/main" id="{DFA8F0AA-EA3E-417A-8FB7-26E5617A61E8}"/>
                  </a:ext>
                </a:extLst>
              </p:cNvPr>
              <p:cNvSpPr/>
              <p:nvPr/>
            </p:nvSpPr>
            <p:spPr>
              <a:xfrm>
                <a:off x="2016943" y="4488490"/>
                <a:ext cx="122591" cy="129906"/>
              </a:xfrm>
              <a:custGeom>
                <a:avLst/>
                <a:gdLst>
                  <a:gd name="connsiteX0" fmla="*/ 60623 w 122591"/>
                  <a:gd name="connsiteY0" fmla="*/ 0 h 129906"/>
                  <a:gd name="connsiteX1" fmla="*/ 0 w 122591"/>
                  <a:gd name="connsiteY1" fmla="*/ 60623 h 129906"/>
                  <a:gd name="connsiteX2" fmla="*/ 60623 w 122591"/>
                  <a:gd name="connsiteY2" fmla="*/ 129906 h 129906"/>
                  <a:gd name="connsiteX3" fmla="*/ 121246 w 122591"/>
                  <a:gd name="connsiteY3" fmla="*/ 60623 h 129906"/>
                  <a:gd name="connsiteX4" fmla="*/ 60623 w 122591"/>
                  <a:gd name="connsiteY4" fmla="*/ 0 h 1299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91" h="129906">
                    <a:moveTo>
                      <a:pt x="60623" y="0"/>
                    </a:moveTo>
                    <a:cubicBezTo>
                      <a:pt x="25981" y="0"/>
                      <a:pt x="0" y="25981"/>
                      <a:pt x="0" y="60623"/>
                    </a:cubicBezTo>
                    <a:cubicBezTo>
                      <a:pt x="0" y="95264"/>
                      <a:pt x="25981" y="129906"/>
                      <a:pt x="60623" y="129906"/>
                    </a:cubicBezTo>
                    <a:cubicBezTo>
                      <a:pt x="95265" y="129906"/>
                      <a:pt x="121246" y="95264"/>
                      <a:pt x="121246" y="60623"/>
                    </a:cubicBezTo>
                    <a:cubicBezTo>
                      <a:pt x="129906" y="25981"/>
                      <a:pt x="95265" y="0"/>
                      <a:pt x="60623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61" name="Graphic 1">
              <a:extLst>
                <a:ext uri="{FF2B5EF4-FFF2-40B4-BE49-F238E27FC236}">
                  <a16:creationId xmlns="" xmlns:a16="http://schemas.microsoft.com/office/drawing/2014/main" id="{15D9412B-F4D9-4893-AB1D-3763248F685B}"/>
                </a:ext>
              </a:extLst>
            </p:cNvPr>
            <p:cNvGrpSpPr/>
            <p:nvPr/>
          </p:nvGrpSpPr>
          <p:grpSpPr>
            <a:xfrm>
              <a:off x="641437" y="3007314"/>
              <a:ext cx="40013" cy="460155"/>
              <a:chOff x="2311397" y="3146125"/>
              <a:chExt cx="121245" cy="1394327"/>
            </a:xfrm>
            <a:grpFill/>
          </p:grpSpPr>
          <p:sp>
            <p:nvSpPr>
              <p:cNvPr id="751" name="Freeform: Shape 239">
                <a:extLst>
                  <a:ext uri="{FF2B5EF4-FFF2-40B4-BE49-F238E27FC236}">
                    <a16:creationId xmlns="" xmlns:a16="http://schemas.microsoft.com/office/drawing/2014/main" id="{75474628-5BFA-4C63-8934-B2551065CFDB}"/>
                  </a:ext>
                </a:extLst>
              </p:cNvPr>
              <p:cNvSpPr/>
              <p:nvPr/>
            </p:nvSpPr>
            <p:spPr>
              <a:xfrm>
                <a:off x="2363360" y="3182931"/>
                <a:ext cx="17320" cy="1324218"/>
              </a:xfrm>
              <a:custGeom>
                <a:avLst/>
                <a:gdLst>
                  <a:gd name="connsiteX0" fmla="*/ 0 w 17320"/>
                  <a:gd name="connsiteY0" fmla="*/ 6495 h 1324218"/>
                  <a:gd name="connsiteX1" fmla="*/ 0 w 17320"/>
                  <a:gd name="connsiteY1" fmla="*/ 1314219 h 1324218"/>
                  <a:gd name="connsiteX2" fmla="*/ 17321 w 17320"/>
                  <a:gd name="connsiteY2" fmla="*/ 1314219 h 1324218"/>
                  <a:gd name="connsiteX3" fmla="*/ 17321 w 17320"/>
                  <a:gd name="connsiteY3" fmla="*/ 6495 h 1324218"/>
                  <a:gd name="connsiteX4" fmla="*/ 0 w 17320"/>
                  <a:gd name="connsiteY4" fmla="*/ 6495 h 13242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324218">
                    <a:moveTo>
                      <a:pt x="0" y="6495"/>
                    </a:moveTo>
                    <a:cubicBezTo>
                      <a:pt x="0" y="439516"/>
                      <a:pt x="0" y="881198"/>
                      <a:pt x="0" y="1314219"/>
                    </a:cubicBezTo>
                    <a:cubicBezTo>
                      <a:pt x="0" y="1322879"/>
                      <a:pt x="17321" y="1331539"/>
                      <a:pt x="17321" y="1314219"/>
                    </a:cubicBezTo>
                    <a:cubicBezTo>
                      <a:pt x="17321" y="881198"/>
                      <a:pt x="17321" y="439516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52" name="Freeform: Shape 240">
                <a:extLst>
                  <a:ext uri="{FF2B5EF4-FFF2-40B4-BE49-F238E27FC236}">
                    <a16:creationId xmlns="" xmlns:a16="http://schemas.microsoft.com/office/drawing/2014/main" id="{5E9E5CB1-42ED-484C-AA9D-01BDF3F60BE8}"/>
                  </a:ext>
                </a:extLst>
              </p:cNvPr>
              <p:cNvSpPr/>
              <p:nvPr/>
            </p:nvSpPr>
            <p:spPr>
              <a:xfrm>
                <a:off x="2311397" y="3146125"/>
                <a:ext cx="121245" cy="130257"/>
              </a:xfrm>
              <a:custGeom>
                <a:avLst/>
                <a:gdLst>
                  <a:gd name="connsiteX0" fmla="*/ 60623 w 121245"/>
                  <a:gd name="connsiteY0" fmla="*/ 8660 h 130257"/>
                  <a:gd name="connsiteX1" fmla="*/ 0 w 121245"/>
                  <a:gd name="connsiteY1" fmla="*/ 34642 h 130257"/>
                  <a:gd name="connsiteX2" fmla="*/ 60623 w 121245"/>
                  <a:gd name="connsiteY2" fmla="*/ 121246 h 130257"/>
                  <a:gd name="connsiteX3" fmla="*/ 121246 w 121245"/>
                  <a:gd name="connsiteY3" fmla="*/ 103925 h 130257"/>
                  <a:gd name="connsiteX4" fmla="*/ 60623 w 121245"/>
                  <a:gd name="connsiteY4" fmla="*/ 8660 h 130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0257">
                    <a:moveTo>
                      <a:pt x="60623" y="8660"/>
                    </a:moveTo>
                    <a:cubicBezTo>
                      <a:pt x="25981" y="-8660"/>
                      <a:pt x="0" y="0"/>
                      <a:pt x="0" y="34642"/>
                    </a:cubicBezTo>
                    <a:cubicBezTo>
                      <a:pt x="0" y="69283"/>
                      <a:pt x="25981" y="103925"/>
                      <a:pt x="60623" y="121246"/>
                    </a:cubicBezTo>
                    <a:cubicBezTo>
                      <a:pt x="95265" y="138567"/>
                      <a:pt x="121246" y="129906"/>
                      <a:pt x="121246" y="103925"/>
                    </a:cubicBezTo>
                    <a:cubicBezTo>
                      <a:pt x="121246" y="69283"/>
                      <a:pt x="95265" y="25981"/>
                      <a:pt x="60623" y="866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53" name="Freeform: Shape 241">
                <a:extLst>
                  <a:ext uri="{FF2B5EF4-FFF2-40B4-BE49-F238E27FC236}">
                    <a16:creationId xmlns="" xmlns:a16="http://schemas.microsoft.com/office/drawing/2014/main" id="{19A47CE9-9EB8-4A4F-AC99-4224C898F3EE}"/>
                  </a:ext>
                </a:extLst>
              </p:cNvPr>
              <p:cNvSpPr/>
              <p:nvPr/>
            </p:nvSpPr>
            <p:spPr>
              <a:xfrm>
                <a:off x="2311397" y="4410195"/>
                <a:ext cx="121245" cy="130257"/>
              </a:xfrm>
              <a:custGeom>
                <a:avLst/>
                <a:gdLst>
                  <a:gd name="connsiteX0" fmla="*/ 60623 w 121245"/>
                  <a:gd name="connsiteY0" fmla="*/ 9011 h 130257"/>
                  <a:gd name="connsiteX1" fmla="*/ 0 w 121245"/>
                  <a:gd name="connsiteY1" fmla="*/ 95615 h 130257"/>
                  <a:gd name="connsiteX2" fmla="*/ 60623 w 121245"/>
                  <a:gd name="connsiteY2" fmla="*/ 121597 h 130257"/>
                  <a:gd name="connsiteX3" fmla="*/ 121246 w 121245"/>
                  <a:gd name="connsiteY3" fmla="*/ 26332 h 130257"/>
                  <a:gd name="connsiteX4" fmla="*/ 60623 w 121245"/>
                  <a:gd name="connsiteY4" fmla="*/ 9011 h 130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0257">
                    <a:moveTo>
                      <a:pt x="60623" y="9011"/>
                    </a:moveTo>
                    <a:cubicBezTo>
                      <a:pt x="25981" y="26332"/>
                      <a:pt x="0" y="60974"/>
                      <a:pt x="0" y="95615"/>
                    </a:cubicBezTo>
                    <a:cubicBezTo>
                      <a:pt x="0" y="130257"/>
                      <a:pt x="25981" y="138918"/>
                      <a:pt x="60623" y="121597"/>
                    </a:cubicBezTo>
                    <a:cubicBezTo>
                      <a:pt x="95265" y="104276"/>
                      <a:pt x="121246" y="60974"/>
                      <a:pt x="121246" y="26332"/>
                    </a:cubicBezTo>
                    <a:cubicBezTo>
                      <a:pt x="121246" y="351"/>
                      <a:pt x="95265" y="-8309"/>
                      <a:pt x="60623" y="901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62" name="Graphic 1">
              <a:extLst>
                <a:ext uri="{FF2B5EF4-FFF2-40B4-BE49-F238E27FC236}">
                  <a16:creationId xmlns="" xmlns:a16="http://schemas.microsoft.com/office/drawing/2014/main" id="{8C90BE4A-9CA7-4AAC-86F0-7A1124143BD0}"/>
                </a:ext>
              </a:extLst>
            </p:cNvPr>
            <p:cNvGrpSpPr/>
            <p:nvPr/>
          </p:nvGrpSpPr>
          <p:grpSpPr>
            <a:xfrm>
              <a:off x="735755" y="3073781"/>
              <a:ext cx="40013" cy="327220"/>
              <a:chOff x="2597191" y="3347528"/>
              <a:chExt cx="121245" cy="991519"/>
            </a:xfrm>
            <a:grpFill/>
          </p:grpSpPr>
          <p:sp>
            <p:nvSpPr>
              <p:cNvPr id="748" name="Freeform: Shape 236">
                <a:extLst>
                  <a:ext uri="{FF2B5EF4-FFF2-40B4-BE49-F238E27FC236}">
                    <a16:creationId xmlns="" xmlns:a16="http://schemas.microsoft.com/office/drawing/2014/main" id="{9B82DC0A-58CD-4531-8317-54FE6A6B8589}"/>
                  </a:ext>
                </a:extLst>
              </p:cNvPr>
              <p:cNvSpPr/>
              <p:nvPr/>
            </p:nvSpPr>
            <p:spPr>
              <a:xfrm>
                <a:off x="2649153" y="3395937"/>
                <a:ext cx="17320" cy="903363"/>
              </a:xfrm>
              <a:custGeom>
                <a:avLst/>
                <a:gdLst>
                  <a:gd name="connsiteX0" fmla="*/ 0 w 17320"/>
                  <a:gd name="connsiteY0" fmla="*/ 10000 h 903363"/>
                  <a:gd name="connsiteX1" fmla="*/ 0 w 17320"/>
                  <a:gd name="connsiteY1" fmla="*/ 893363 h 903363"/>
                  <a:gd name="connsiteX2" fmla="*/ 17321 w 17320"/>
                  <a:gd name="connsiteY2" fmla="*/ 893363 h 903363"/>
                  <a:gd name="connsiteX3" fmla="*/ 17321 w 17320"/>
                  <a:gd name="connsiteY3" fmla="*/ 10000 h 903363"/>
                  <a:gd name="connsiteX4" fmla="*/ 0 w 17320"/>
                  <a:gd name="connsiteY4" fmla="*/ 10000 h 9033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903363">
                    <a:moveTo>
                      <a:pt x="0" y="10000"/>
                    </a:moveTo>
                    <a:cubicBezTo>
                      <a:pt x="0" y="304454"/>
                      <a:pt x="0" y="598909"/>
                      <a:pt x="0" y="893363"/>
                    </a:cubicBezTo>
                    <a:cubicBezTo>
                      <a:pt x="0" y="902023"/>
                      <a:pt x="17321" y="910684"/>
                      <a:pt x="17321" y="893363"/>
                    </a:cubicBezTo>
                    <a:cubicBezTo>
                      <a:pt x="17321" y="598909"/>
                      <a:pt x="17321" y="304454"/>
                      <a:pt x="17321" y="10000"/>
                    </a:cubicBezTo>
                    <a:cubicBezTo>
                      <a:pt x="1732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49" name="Freeform: Shape 237">
                <a:extLst>
                  <a:ext uri="{FF2B5EF4-FFF2-40B4-BE49-F238E27FC236}">
                    <a16:creationId xmlns="" xmlns:a16="http://schemas.microsoft.com/office/drawing/2014/main" id="{FF461EED-3BB2-4D9B-B5CA-A2D47A1AA5CB}"/>
                  </a:ext>
                </a:extLst>
              </p:cNvPr>
              <p:cNvSpPr/>
              <p:nvPr/>
            </p:nvSpPr>
            <p:spPr>
              <a:xfrm>
                <a:off x="2597191" y="3347528"/>
                <a:ext cx="121245" cy="140544"/>
              </a:xfrm>
              <a:custGeom>
                <a:avLst/>
                <a:gdLst>
                  <a:gd name="connsiteX0" fmla="*/ 0 w 121245"/>
                  <a:gd name="connsiteY0" fmla="*/ 15107 h 140544"/>
                  <a:gd name="connsiteX1" fmla="*/ 60623 w 121245"/>
                  <a:gd name="connsiteY1" fmla="*/ 110371 h 140544"/>
                  <a:gd name="connsiteX2" fmla="*/ 121246 w 121245"/>
                  <a:gd name="connsiteY2" fmla="*/ 127692 h 140544"/>
                  <a:gd name="connsiteX3" fmla="*/ 60623 w 121245"/>
                  <a:gd name="connsiteY3" fmla="*/ 32427 h 140544"/>
                  <a:gd name="connsiteX4" fmla="*/ 0 w 121245"/>
                  <a:gd name="connsiteY4" fmla="*/ 15107 h 1405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0544">
                    <a:moveTo>
                      <a:pt x="0" y="15107"/>
                    </a:moveTo>
                    <a:cubicBezTo>
                      <a:pt x="0" y="41088"/>
                      <a:pt x="25982" y="75730"/>
                      <a:pt x="60623" y="110371"/>
                    </a:cubicBezTo>
                    <a:cubicBezTo>
                      <a:pt x="95265" y="136353"/>
                      <a:pt x="121246" y="153673"/>
                      <a:pt x="121246" y="127692"/>
                    </a:cubicBezTo>
                    <a:cubicBezTo>
                      <a:pt x="121246" y="110371"/>
                      <a:pt x="95265" y="67069"/>
                      <a:pt x="60623" y="32427"/>
                    </a:cubicBezTo>
                    <a:cubicBezTo>
                      <a:pt x="25982" y="-2214"/>
                      <a:pt x="0" y="-10875"/>
                      <a:pt x="0" y="1510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50" name="Freeform: Shape 238">
                <a:extLst>
                  <a:ext uri="{FF2B5EF4-FFF2-40B4-BE49-F238E27FC236}">
                    <a16:creationId xmlns="" xmlns:a16="http://schemas.microsoft.com/office/drawing/2014/main" id="{716D88D9-6AC4-4E80-B420-EBFAAD1BB075}"/>
                  </a:ext>
                </a:extLst>
              </p:cNvPr>
              <p:cNvSpPr/>
              <p:nvPr/>
            </p:nvSpPr>
            <p:spPr>
              <a:xfrm>
                <a:off x="2597191" y="4202345"/>
                <a:ext cx="121245" cy="136703"/>
              </a:xfrm>
              <a:custGeom>
                <a:avLst/>
                <a:gdLst>
                  <a:gd name="connsiteX0" fmla="*/ 60623 w 121245"/>
                  <a:gd name="connsiteY0" fmla="*/ 26332 h 136703"/>
                  <a:gd name="connsiteX1" fmla="*/ 0 w 121245"/>
                  <a:gd name="connsiteY1" fmla="*/ 121597 h 136703"/>
                  <a:gd name="connsiteX2" fmla="*/ 60623 w 121245"/>
                  <a:gd name="connsiteY2" fmla="*/ 104276 h 136703"/>
                  <a:gd name="connsiteX3" fmla="*/ 121246 w 121245"/>
                  <a:gd name="connsiteY3" fmla="*/ 9011 h 136703"/>
                  <a:gd name="connsiteX4" fmla="*/ 60623 w 121245"/>
                  <a:gd name="connsiteY4" fmla="*/ 26332 h 1367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6703">
                    <a:moveTo>
                      <a:pt x="60623" y="26332"/>
                    </a:moveTo>
                    <a:cubicBezTo>
                      <a:pt x="25982" y="52313"/>
                      <a:pt x="0" y="95616"/>
                      <a:pt x="0" y="121597"/>
                    </a:cubicBezTo>
                    <a:cubicBezTo>
                      <a:pt x="0" y="147578"/>
                      <a:pt x="25982" y="138918"/>
                      <a:pt x="60623" y="104276"/>
                    </a:cubicBezTo>
                    <a:cubicBezTo>
                      <a:pt x="95265" y="69634"/>
                      <a:pt x="121246" y="26332"/>
                      <a:pt x="121246" y="9011"/>
                    </a:cubicBezTo>
                    <a:cubicBezTo>
                      <a:pt x="121246" y="-8310"/>
                      <a:pt x="95265" y="351"/>
                      <a:pt x="60623" y="2633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63" name="Graphic 1">
              <a:extLst>
                <a:ext uri="{FF2B5EF4-FFF2-40B4-BE49-F238E27FC236}">
                  <a16:creationId xmlns="" xmlns:a16="http://schemas.microsoft.com/office/drawing/2014/main" id="{59A72522-6F2E-4891-8C8A-B94E33491DF5}"/>
                </a:ext>
              </a:extLst>
            </p:cNvPr>
            <p:cNvGrpSpPr/>
            <p:nvPr/>
          </p:nvGrpSpPr>
          <p:grpSpPr>
            <a:xfrm>
              <a:off x="830073" y="3172536"/>
              <a:ext cx="42872" cy="129710"/>
              <a:chOff x="2882985" y="3646769"/>
              <a:chExt cx="129906" cy="393037"/>
            </a:xfrm>
            <a:grpFill/>
          </p:grpSpPr>
          <p:sp>
            <p:nvSpPr>
              <p:cNvPr id="745" name="Freeform: Shape 233">
                <a:extLst>
                  <a:ext uri="{FF2B5EF4-FFF2-40B4-BE49-F238E27FC236}">
                    <a16:creationId xmlns="" xmlns:a16="http://schemas.microsoft.com/office/drawing/2014/main" id="{3BE04676-6BEA-46AF-8203-9054BF9BD6F4}"/>
                  </a:ext>
                </a:extLst>
              </p:cNvPr>
              <p:cNvSpPr/>
              <p:nvPr/>
            </p:nvSpPr>
            <p:spPr>
              <a:xfrm>
                <a:off x="2934947" y="3702556"/>
                <a:ext cx="19088" cy="276308"/>
              </a:xfrm>
              <a:custGeom>
                <a:avLst/>
                <a:gdLst>
                  <a:gd name="connsiteX0" fmla="*/ 0 w 19088"/>
                  <a:gd name="connsiteY0" fmla="*/ 6495 h 276308"/>
                  <a:gd name="connsiteX1" fmla="*/ 0 w 19088"/>
                  <a:gd name="connsiteY1" fmla="*/ 266308 h 276308"/>
                  <a:gd name="connsiteX2" fmla="*/ 17321 w 19088"/>
                  <a:gd name="connsiteY2" fmla="*/ 266308 h 276308"/>
                  <a:gd name="connsiteX3" fmla="*/ 17321 w 19088"/>
                  <a:gd name="connsiteY3" fmla="*/ 6495 h 276308"/>
                  <a:gd name="connsiteX4" fmla="*/ 0 w 19088"/>
                  <a:gd name="connsiteY4" fmla="*/ 6495 h 2763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88" h="276308">
                    <a:moveTo>
                      <a:pt x="0" y="6495"/>
                    </a:moveTo>
                    <a:cubicBezTo>
                      <a:pt x="0" y="93100"/>
                      <a:pt x="0" y="179704"/>
                      <a:pt x="0" y="266308"/>
                    </a:cubicBezTo>
                    <a:cubicBezTo>
                      <a:pt x="0" y="274968"/>
                      <a:pt x="17321" y="283629"/>
                      <a:pt x="17321" y="266308"/>
                    </a:cubicBezTo>
                    <a:cubicBezTo>
                      <a:pt x="17321" y="179704"/>
                      <a:pt x="17321" y="93100"/>
                      <a:pt x="17321" y="6495"/>
                    </a:cubicBezTo>
                    <a:cubicBezTo>
                      <a:pt x="2598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46" name="Freeform: Shape 234">
                <a:extLst>
                  <a:ext uri="{FF2B5EF4-FFF2-40B4-BE49-F238E27FC236}">
                    <a16:creationId xmlns="" xmlns:a16="http://schemas.microsoft.com/office/drawing/2014/main" id="{3C3D7B9E-92F5-4B8F-AAD2-7F020EB9A750}"/>
                  </a:ext>
                </a:extLst>
              </p:cNvPr>
              <p:cNvSpPr/>
              <p:nvPr/>
            </p:nvSpPr>
            <p:spPr>
              <a:xfrm>
                <a:off x="2882985" y="3646769"/>
                <a:ext cx="121245" cy="140226"/>
              </a:xfrm>
              <a:custGeom>
                <a:avLst/>
                <a:gdLst>
                  <a:gd name="connsiteX0" fmla="*/ 0 w 121245"/>
                  <a:gd name="connsiteY0" fmla="*/ 1659 h 140226"/>
                  <a:gd name="connsiteX1" fmla="*/ 60623 w 121245"/>
                  <a:gd name="connsiteY1" fmla="*/ 79603 h 140226"/>
                  <a:gd name="connsiteX2" fmla="*/ 121246 w 121245"/>
                  <a:gd name="connsiteY2" fmla="*/ 140226 h 140226"/>
                  <a:gd name="connsiteX3" fmla="*/ 60623 w 121245"/>
                  <a:gd name="connsiteY3" fmla="*/ 62282 h 140226"/>
                  <a:gd name="connsiteX4" fmla="*/ 0 w 121245"/>
                  <a:gd name="connsiteY4" fmla="*/ 1659 h 1402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0226">
                    <a:moveTo>
                      <a:pt x="0" y="1659"/>
                    </a:moveTo>
                    <a:cubicBezTo>
                      <a:pt x="0" y="10320"/>
                      <a:pt x="25981" y="44961"/>
                      <a:pt x="60623" y="79603"/>
                    </a:cubicBezTo>
                    <a:cubicBezTo>
                      <a:pt x="95264" y="114245"/>
                      <a:pt x="121246" y="140226"/>
                      <a:pt x="121246" y="140226"/>
                    </a:cubicBezTo>
                    <a:cubicBezTo>
                      <a:pt x="121246" y="140226"/>
                      <a:pt x="95264" y="96924"/>
                      <a:pt x="60623" y="62282"/>
                    </a:cubicBezTo>
                    <a:cubicBezTo>
                      <a:pt x="34641" y="18980"/>
                      <a:pt x="0" y="-7001"/>
                      <a:pt x="0" y="165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47" name="Freeform: Shape 235">
                <a:extLst>
                  <a:ext uri="{FF2B5EF4-FFF2-40B4-BE49-F238E27FC236}">
                    <a16:creationId xmlns="" xmlns:a16="http://schemas.microsoft.com/office/drawing/2014/main" id="{466F74CF-5B61-4131-9E43-BE3FDCBBEFF7}"/>
                  </a:ext>
                </a:extLst>
              </p:cNvPr>
              <p:cNvSpPr/>
              <p:nvPr/>
            </p:nvSpPr>
            <p:spPr>
              <a:xfrm>
                <a:off x="2891645" y="3898235"/>
                <a:ext cx="121245" cy="141572"/>
              </a:xfrm>
              <a:custGeom>
                <a:avLst/>
                <a:gdLst>
                  <a:gd name="connsiteX0" fmla="*/ 60623 w 121245"/>
                  <a:gd name="connsiteY0" fmla="*/ 61969 h 141572"/>
                  <a:gd name="connsiteX1" fmla="*/ 0 w 121245"/>
                  <a:gd name="connsiteY1" fmla="*/ 139913 h 141572"/>
                  <a:gd name="connsiteX2" fmla="*/ 60623 w 121245"/>
                  <a:gd name="connsiteY2" fmla="*/ 79290 h 141572"/>
                  <a:gd name="connsiteX3" fmla="*/ 121246 w 121245"/>
                  <a:gd name="connsiteY3" fmla="*/ 1346 h 141572"/>
                  <a:gd name="connsiteX4" fmla="*/ 60623 w 121245"/>
                  <a:gd name="connsiteY4" fmla="*/ 61969 h 141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1572">
                    <a:moveTo>
                      <a:pt x="60623" y="61969"/>
                    </a:moveTo>
                    <a:cubicBezTo>
                      <a:pt x="25981" y="96611"/>
                      <a:pt x="0" y="131252"/>
                      <a:pt x="0" y="139913"/>
                    </a:cubicBezTo>
                    <a:cubicBezTo>
                      <a:pt x="0" y="148573"/>
                      <a:pt x="25981" y="122592"/>
                      <a:pt x="60623" y="79290"/>
                    </a:cubicBezTo>
                    <a:cubicBezTo>
                      <a:pt x="95264" y="35988"/>
                      <a:pt x="121246" y="1346"/>
                      <a:pt x="121246" y="1346"/>
                    </a:cubicBezTo>
                    <a:cubicBezTo>
                      <a:pt x="121246" y="-7314"/>
                      <a:pt x="95264" y="27327"/>
                      <a:pt x="60623" y="6196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64" name="Graphic 1">
              <a:extLst>
                <a:ext uri="{FF2B5EF4-FFF2-40B4-BE49-F238E27FC236}">
                  <a16:creationId xmlns="" xmlns:a16="http://schemas.microsoft.com/office/drawing/2014/main" id="{85126F30-E382-4F96-B374-109F182C78CA}"/>
                </a:ext>
              </a:extLst>
            </p:cNvPr>
            <p:cNvGrpSpPr/>
            <p:nvPr/>
          </p:nvGrpSpPr>
          <p:grpSpPr>
            <a:xfrm>
              <a:off x="927248" y="3146807"/>
              <a:ext cx="40013" cy="178471"/>
              <a:chOff x="3177439" y="3568807"/>
              <a:chExt cx="121245" cy="540789"/>
            </a:xfrm>
            <a:grpFill/>
          </p:grpSpPr>
          <p:sp>
            <p:nvSpPr>
              <p:cNvPr id="742" name="Freeform: Shape 230">
                <a:extLst>
                  <a:ext uri="{FF2B5EF4-FFF2-40B4-BE49-F238E27FC236}">
                    <a16:creationId xmlns="" xmlns:a16="http://schemas.microsoft.com/office/drawing/2014/main" id="{5A6E5E51-B7AC-4074-9657-71AC23F67BBF}"/>
                  </a:ext>
                </a:extLst>
              </p:cNvPr>
              <p:cNvSpPr/>
              <p:nvPr/>
            </p:nvSpPr>
            <p:spPr>
              <a:xfrm>
                <a:off x="3229402" y="3624613"/>
                <a:ext cx="17320" cy="423535"/>
              </a:xfrm>
              <a:custGeom>
                <a:avLst/>
                <a:gdLst>
                  <a:gd name="connsiteX0" fmla="*/ 0 w 17320"/>
                  <a:gd name="connsiteY0" fmla="*/ 6495 h 423535"/>
                  <a:gd name="connsiteX1" fmla="*/ 0 w 17320"/>
                  <a:gd name="connsiteY1" fmla="*/ 413535 h 423535"/>
                  <a:gd name="connsiteX2" fmla="*/ 17321 w 17320"/>
                  <a:gd name="connsiteY2" fmla="*/ 413535 h 423535"/>
                  <a:gd name="connsiteX3" fmla="*/ 17321 w 17320"/>
                  <a:gd name="connsiteY3" fmla="*/ 6495 h 423535"/>
                  <a:gd name="connsiteX4" fmla="*/ 0 w 17320"/>
                  <a:gd name="connsiteY4" fmla="*/ 6495 h 4235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423535">
                    <a:moveTo>
                      <a:pt x="0" y="6495"/>
                    </a:moveTo>
                    <a:cubicBezTo>
                      <a:pt x="0" y="145062"/>
                      <a:pt x="0" y="283629"/>
                      <a:pt x="0" y="413535"/>
                    </a:cubicBezTo>
                    <a:cubicBezTo>
                      <a:pt x="0" y="422195"/>
                      <a:pt x="17321" y="430856"/>
                      <a:pt x="17321" y="413535"/>
                    </a:cubicBezTo>
                    <a:cubicBezTo>
                      <a:pt x="17321" y="274968"/>
                      <a:pt x="17321" y="136402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43" name="Freeform: Shape 231">
                <a:extLst>
                  <a:ext uri="{FF2B5EF4-FFF2-40B4-BE49-F238E27FC236}">
                    <a16:creationId xmlns="" xmlns:a16="http://schemas.microsoft.com/office/drawing/2014/main" id="{2AD5F87B-393D-4ECC-9AF9-FBB9FC6E5231}"/>
                  </a:ext>
                </a:extLst>
              </p:cNvPr>
              <p:cNvSpPr/>
              <p:nvPr/>
            </p:nvSpPr>
            <p:spPr>
              <a:xfrm>
                <a:off x="3177439" y="3968864"/>
                <a:ext cx="121245" cy="140731"/>
              </a:xfrm>
              <a:custGeom>
                <a:avLst/>
                <a:gdLst>
                  <a:gd name="connsiteX0" fmla="*/ 0 w 121245"/>
                  <a:gd name="connsiteY0" fmla="*/ 0 h 140731"/>
                  <a:gd name="connsiteX1" fmla="*/ 60623 w 121245"/>
                  <a:gd name="connsiteY1" fmla="*/ 86604 h 140731"/>
                  <a:gd name="connsiteX2" fmla="*/ 121246 w 121245"/>
                  <a:gd name="connsiteY2" fmla="*/ 138567 h 140731"/>
                  <a:gd name="connsiteX3" fmla="*/ 60623 w 121245"/>
                  <a:gd name="connsiteY3" fmla="*/ 51962 h 140731"/>
                  <a:gd name="connsiteX4" fmla="*/ 0 w 121245"/>
                  <a:gd name="connsiteY4" fmla="*/ 0 h 1407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0731">
                    <a:moveTo>
                      <a:pt x="0" y="0"/>
                    </a:moveTo>
                    <a:cubicBezTo>
                      <a:pt x="0" y="8660"/>
                      <a:pt x="25981" y="43302"/>
                      <a:pt x="60623" y="86604"/>
                    </a:cubicBezTo>
                    <a:cubicBezTo>
                      <a:pt x="95265" y="129906"/>
                      <a:pt x="121246" y="147227"/>
                      <a:pt x="121246" y="138567"/>
                    </a:cubicBezTo>
                    <a:cubicBezTo>
                      <a:pt x="121246" y="121246"/>
                      <a:pt x="95265" y="86604"/>
                      <a:pt x="60623" y="51962"/>
                    </a:cubicBezTo>
                    <a:cubicBezTo>
                      <a:pt x="25981" y="1732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44" name="Freeform: Shape 232">
                <a:extLst>
                  <a:ext uri="{FF2B5EF4-FFF2-40B4-BE49-F238E27FC236}">
                    <a16:creationId xmlns="" xmlns:a16="http://schemas.microsoft.com/office/drawing/2014/main" id="{992C9D88-FB9F-448F-B6F9-6637C7ADCF9C}"/>
                  </a:ext>
                </a:extLst>
              </p:cNvPr>
              <p:cNvSpPr/>
              <p:nvPr/>
            </p:nvSpPr>
            <p:spPr>
              <a:xfrm>
                <a:off x="3177439" y="3568807"/>
                <a:ext cx="121245" cy="141923"/>
              </a:xfrm>
              <a:custGeom>
                <a:avLst/>
                <a:gdLst>
                  <a:gd name="connsiteX0" fmla="*/ 60623 w 121245"/>
                  <a:gd name="connsiteY0" fmla="*/ 53641 h 141923"/>
                  <a:gd name="connsiteX1" fmla="*/ 0 w 121245"/>
                  <a:gd name="connsiteY1" fmla="*/ 140245 h 141923"/>
                  <a:gd name="connsiteX2" fmla="*/ 60623 w 121245"/>
                  <a:gd name="connsiteY2" fmla="*/ 88283 h 141923"/>
                  <a:gd name="connsiteX3" fmla="*/ 121246 w 121245"/>
                  <a:gd name="connsiteY3" fmla="*/ 1679 h 141923"/>
                  <a:gd name="connsiteX4" fmla="*/ 60623 w 121245"/>
                  <a:gd name="connsiteY4" fmla="*/ 53641 h 1419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1923">
                    <a:moveTo>
                      <a:pt x="60623" y="53641"/>
                    </a:moveTo>
                    <a:cubicBezTo>
                      <a:pt x="25981" y="96943"/>
                      <a:pt x="0" y="131585"/>
                      <a:pt x="0" y="140245"/>
                    </a:cubicBezTo>
                    <a:cubicBezTo>
                      <a:pt x="0" y="148906"/>
                      <a:pt x="25981" y="122924"/>
                      <a:pt x="60623" y="88283"/>
                    </a:cubicBezTo>
                    <a:cubicBezTo>
                      <a:pt x="95265" y="53641"/>
                      <a:pt x="121246" y="18999"/>
                      <a:pt x="121246" y="1679"/>
                    </a:cubicBezTo>
                    <a:cubicBezTo>
                      <a:pt x="121246" y="-6982"/>
                      <a:pt x="95265" y="18999"/>
                      <a:pt x="60623" y="5364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65" name="Graphic 1">
              <a:extLst>
                <a:ext uri="{FF2B5EF4-FFF2-40B4-BE49-F238E27FC236}">
                  <a16:creationId xmlns="" xmlns:a16="http://schemas.microsoft.com/office/drawing/2014/main" id="{9F340D03-CBE0-49B0-8E03-BB506F22FDFC}"/>
                </a:ext>
              </a:extLst>
            </p:cNvPr>
            <p:cNvGrpSpPr/>
            <p:nvPr/>
          </p:nvGrpSpPr>
          <p:grpSpPr>
            <a:xfrm>
              <a:off x="1021566" y="3055506"/>
              <a:ext cx="40457" cy="363771"/>
              <a:chOff x="3463233" y="3292153"/>
              <a:chExt cx="122591" cy="1102271"/>
            </a:xfrm>
            <a:grpFill/>
          </p:grpSpPr>
          <p:sp>
            <p:nvSpPr>
              <p:cNvPr id="739" name="Freeform: Shape 227">
                <a:extLst>
                  <a:ext uri="{FF2B5EF4-FFF2-40B4-BE49-F238E27FC236}">
                    <a16:creationId xmlns="" xmlns:a16="http://schemas.microsoft.com/office/drawing/2014/main" id="{455355DB-8E52-464F-ABD5-4391F51AB04F}"/>
                  </a:ext>
                </a:extLst>
              </p:cNvPr>
              <p:cNvSpPr/>
              <p:nvPr/>
            </p:nvSpPr>
            <p:spPr>
              <a:xfrm>
                <a:off x="3515195" y="3330158"/>
                <a:ext cx="17320" cy="1012443"/>
              </a:xfrm>
              <a:custGeom>
                <a:avLst/>
                <a:gdLst>
                  <a:gd name="connsiteX0" fmla="*/ 0 w 17320"/>
                  <a:gd name="connsiteY0" fmla="*/ 6495 h 1012443"/>
                  <a:gd name="connsiteX1" fmla="*/ 0 w 17320"/>
                  <a:gd name="connsiteY1" fmla="*/ 1002443 h 1012443"/>
                  <a:gd name="connsiteX2" fmla="*/ 17321 w 17320"/>
                  <a:gd name="connsiteY2" fmla="*/ 1002443 h 1012443"/>
                  <a:gd name="connsiteX3" fmla="*/ 17321 w 17320"/>
                  <a:gd name="connsiteY3" fmla="*/ 6495 h 1012443"/>
                  <a:gd name="connsiteX4" fmla="*/ 0 w 17320"/>
                  <a:gd name="connsiteY4" fmla="*/ 6495 h 10124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012443">
                    <a:moveTo>
                      <a:pt x="0" y="6495"/>
                    </a:moveTo>
                    <a:cubicBezTo>
                      <a:pt x="0" y="335591"/>
                      <a:pt x="0" y="673348"/>
                      <a:pt x="0" y="1002443"/>
                    </a:cubicBezTo>
                    <a:cubicBezTo>
                      <a:pt x="0" y="1011104"/>
                      <a:pt x="17321" y="1019764"/>
                      <a:pt x="17321" y="1002443"/>
                    </a:cubicBezTo>
                    <a:cubicBezTo>
                      <a:pt x="17321" y="673348"/>
                      <a:pt x="17321" y="335591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40" name="Freeform: Shape 228">
                <a:extLst>
                  <a:ext uri="{FF2B5EF4-FFF2-40B4-BE49-F238E27FC236}">
                    <a16:creationId xmlns="" xmlns:a16="http://schemas.microsoft.com/office/drawing/2014/main" id="{DA5012E3-ED39-431C-A4B9-050E79A53460}"/>
                  </a:ext>
                </a:extLst>
              </p:cNvPr>
              <p:cNvSpPr/>
              <p:nvPr/>
            </p:nvSpPr>
            <p:spPr>
              <a:xfrm>
                <a:off x="3463233" y="4256292"/>
                <a:ext cx="122591" cy="138132"/>
              </a:xfrm>
              <a:custGeom>
                <a:avLst/>
                <a:gdLst>
                  <a:gd name="connsiteX0" fmla="*/ 60623 w 122591"/>
                  <a:gd name="connsiteY0" fmla="*/ 24348 h 138132"/>
                  <a:gd name="connsiteX1" fmla="*/ 0 w 122591"/>
                  <a:gd name="connsiteY1" fmla="*/ 15687 h 138132"/>
                  <a:gd name="connsiteX2" fmla="*/ 60623 w 122591"/>
                  <a:gd name="connsiteY2" fmla="*/ 110952 h 138132"/>
                  <a:gd name="connsiteX3" fmla="*/ 121246 w 122591"/>
                  <a:gd name="connsiteY3" fmla="*/ 119612 h 138132"/>
                  <a:gd name="connsiteX4" fmla="*/ 60623 w 122591"/>
                  <a:gd name="connsiteY4" fmla="*/ 24348 h 1381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91" h="138132">
                    <a:moveTo>
                      <a:pt x="60623" y="24348"/>
                    </a:moveTo>
                    <a:cubicBezTo>
                      <a:pt x="25982" y="-1633"/>
                      <a:pt x="0" y="-10294"/>
                      <a:pt x="0" y="15687"/>
                    </a:cubicBezTo>
                    <a:cubicBezTo>
                      <a:pt x="0" y="33008"/>
                      <a:pt x="25982" y="84971"/>
                      <a:pt x="60623" y="110952"/>
                    </a:cubicBezTo>
                    <a:cubicBezTo>
                      <a:pt x="95265" y="145594"/>
                      <a:pt x="121246" y="145594"/>
                      <a:pt x="121246" y="119612"/>
                    </a:cubicBezTo>
                    <a:cubicBezTo>
                      <a:pt x="129906" y="93631"/>
                      <a:pt x="95265" y="50329"/>
                      <a:pt x="60623" y="2434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41" name="Freeform: Shape 229">
                <a:extLst>
                  <a:ext uri="{FF2B5EF4-FFF2-40B4-BE49-F238E27FC236}">
                    <a16:creationId xmlns="" xmlns:a16="http://schemas.microsoft.com/office/drawing/2014/main" id="{93328441-40B8-4F73-A422-008695A69226}"/>
                  </a:ext>
                </a:extLst>
              </p:cNvPr>
              <p:cNvSpPr/>
              <p:nvPr/>
            </p:nvSpPr>
            <p:spPr>
              <a:xfrm>
                <a:off x="3463233" y="3292153"/>
                <a:ext cx="122591" cy="134516"/>
              </a:xfrm>
              <a:custGeom>
                <a:avLst/>
                <a:gdLst>
                  <a:gd name="connsiteX0" fmla="*/ 60623 w 122591"/>
                  <a:gd name="connsiteY0" fmla="*/ 27180 h 134516"/>
                  <a:gd name="connsiteX1" fmla="*/ 0 w 122591"/>
                  <a:gd name="connsiteY1" fmla="*/ 122445 h 134516"/>
                  <a:gd name="connsiteX2" fmla="*/ 60623 w 122591"/>
                  <a:gd name="connsiteY2" fmla="*/ 113784 h 134516"/>
                  <a:gd name="connsiteX3" fmla="*/ 121246 w 122591"/>
                  <a:gd name="connsiteY3" fmla="*/ 18520 h 134516"/>
                  <a:gd name="connsiteX4" fmla="*/ 60623 w 122591"/>
                  <a:gd name="connsiteY4" fmla="*/ 27180 h 1345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91" h="134516">
                    <a:moveTo>
                      <a:pt x="60623" y="27180"/>
                    </a:moveTo>
                    <a:cubicBezTo>
                      <a:pt x="25982" y="61822"/>
                      <a:pt x="0" y="105124"/>
                      <a:pt x="0" y="122445"/>
                    </a:cubicBezTo>
                    <a:cubicBezTo>
                      <a:pt x="0" y="139766"/>
                      <a:pt x="25982" y="139766"/>
                      <a:pt x="60623" y="113784"/>
                    </a:cubicBezTo>
                    <a:cubicBezTo>
                      <a:pt x="95265" y="87803"/>
                      <a:pt x="121246" y="44501"/>
                      <a:pt x="121246" y="18520"/>
                    </a:cubicBezTo>
                    <a:cubicBezTo>
                      <a:pt x="129906" y="-7461"/>
                      <a:pt x="95265" y="-7461"/>
                      <a:pt x="60623" y="2718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66" name="Graphic 1">
              <a:extLst>
                <a:ext uri="{FF2B5EF4-FFF2-40B4-BE49-F238E27FC236}">
                  <a16:creationId xmlns="" xmlns:a16="http://schemas.microsoft.com/office/drawing/2014/main" id="{49003662-5956-4616-B437-611CDEEEC2A3}"/>
                </a:ext>
              </a:extLst>
            </p:cNvPr>
            <p:cNvGrpSpPr/>
            <p:nvPr/>
          </p:nvGrpSpPr>
          <p:grpSpPr>
            <a:xfrm>
              <a:off x="1118741" y="2996549"/>
              <a:ext cx="40013" cy="481737"/>
              <a:chOff x="3757687" y="3113506"/>
              <a:chExt cx="121245" cy="1459722"/>
            </a:xfrm>
            <a:grpFill/>
          </p:grpSpPr>
          <p:sp>
            <p:nvSpPr>
              <p:cNvPr id="736" name="Freeform: Shape 224">
                <a:extLst>
                  <a:ext uri="{FF2B5EF4-FFF2-40B4-BE49-F238E27FC236}">
                    <a16:creationId xmlns="" xmlns:a16="http://schemas.microsoft.com/office/drawing/2014/main" id="{DF76ED48-6A23-4D21-826B-418C1FE8D060}"/>
                  </a:ext>
                </a:extLst>
              </p:cNvPr>
              <p:cNvSpPr/>
              <p:nvPr/>
            </p:nvSpPr>
            <p:spPr>
              <a:xfrm>
                <a:off x="3809649" y="3139629"/>
                <a:ext cx="17320" cy="1384841"/>
              </a:xfrm>
              <a:custGeom>
                <a:avLst/>
                <a:gdLst>
                  <a:gd name="connsiteX0" fmla="*/ 0 w 17320"/>
                  <a:gd name="connsiteY0" fmla="*/ 6495 h 1384841"/>
                  <a:gd name="connsiteX1" fmla="*/ 0 w 17320"/>
                  <a:gd name="connsiteY1" fmla="*/ 1374842 h 1384841"/>
                  <a:gd name="connsiteX2" fmla="*/ 17321 w 17320"/>
                  <a:gd name="connsiteY2" fmla="*/ 1374842 h 1384841"/>
                  <a:gd name="connsiteX3" fmla="*/ 17321 w 17320"/>
                  <a:gd name="connsiteY3" fmla="*/ 6495 h 1384841"/>
                  <a:gd name="connsiteX4" fmla="*/ 0 w 17320"/>
                  <a:gd name="connsiteY4" fmla="*/ 6495 h 13848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384841">
                    <a:moveTo>
                      <a:pt x="0" y="6495"/>
                    </a:moveTo>
                    <a:cubicBezTo>
                      <a:pt x="0" y="465498"/>
                      <a:pt x="0" y="924500"/>
                      <a:pt x="0" y="1374842"/>
                    </a:cubicBezTo>
                    <a:cubicBezTo>
                      <a:pt x="0" y="1383502"/>
                      <a:pt x="17321" y="1392162"/>
                      <a:pt x="17321" y="1374842"/>
                    </a:cubicBezTo>
                    <a:cubicBezTo>
                      <a:pt x="17321" y="915839"/>
                      <a:pt x="17321" y="456837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37" name="Freeform: Shape 225">
                <a:extLst>
                  <a:ext uri="{FF2B5EF4-FFF2-40B4-BE49-F238E27FC236}">
                    <a16:creationId xmlns="" xmlns:a16="http://schemas.microsoft.com/office/drawing/2014/main" id="{3AA53FD1-13F9-41CE-A924-2C1ACF0E137D}"/>
                  </a:ext>
                </a:extLst>
              </p:cNvPr>
              <p:cNvSpPr/>
              <p:nvPr/>
            </p:nvSpPr>
            <p:spPr>
              <a:xfrm>
                <a:off x="3757687" y="4442064"/>
                <a:ext cx="121245" cy="131164"/>
              </a:xfrm>
              <a:custGeom>
                <a:avLst/>
                <a:gdLst>
                  <a:gd name="connsiteX0" fmla="*/ 60623 w 121245"/>
                  <a:gd name="connsiteY0" fmla="*/ 3124 h 131164"/>
                  <a:gd name="connsiteX1" fmla="*/ 0 w 121245"/>
                  <a:gd name="connsiteY1" fmla="*/ 37765 h 131164"/>
                  <a:gd name="connsiteX2" fmla="*/ 60623 w 121245"/>
                  <a:gd name="connsiteY2" fmla="*/ 124369 h 131164"/>
                  <a:gd name="connsiteX3" fmla="*/ 121246 w 121245"/>
                  <a:gd name="connsiteY3" fmla="*/ 89728 h 131164"/>
                  <a:gd name="connsiteX4" fmla="*/ 60623 w 121245"/>
                  <a:gd name="connsiteY4" fmla="*/ 3124 h 1311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1164">
                    <a:moveTo>
                      <a:pt x="60623" y="3124"/>
                    </a:moveTo>
                    <a:cubicBezTo>
                      <a:pt x="25981" y="-5537"/>
                      <a:pt x="0" y="3124"/>
                      <a:pt x="0" y="37765"/>
                    </a:cubicBezTo>
                    <a:cubicBezTo>
                      <a:pt x="0" y="72407"/>
                      <a:pt x="25981" y="107049"/>
                      <a:pt x="60623" y="124369"/>
                    </a:cubicBezTo>
                    <a:cubicBezTo>
                      <a:pt x="95264" y="141690"/>
                      <a:pt x="121246" y="124369"/>
                      <a:pt x="121246" y="89728"/>
                    </a:cubicBezTo>
                    <a:cubicBezTo>
                      <a:pt x="121246" y="46426"/>
                      <a:pt x="95264" y="11784"/>
                      <a:pt x="60623" y="312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38" name="Freeform: Shape 226">
                <a:extLst>
                  <a:ext uri="{FF2B5EF4-FFF2-40B4-BE49-F238E27FC236}">
                    <a16:creationId xmlns="" xmlns:a16="http://schemas.microsoft.com/office/drawing/2014/main" id="{C1DB6E7A-AF71-4836-BB32-1242B42C11ED}"/>
                  </a:ext>
                </a:extLst>
              </p:cNvPr>
              <p:cNvSpPr/>
              <p:nvPr/>
            </p:nvSpPr>
            <p:spPr>
              <a:xfrm>
                <a:off x="3757687" y="3113506"/>
                <a:ext cx="121245" cy="131006"/>
              </a:xfrm>
              <a:custGeom>
                <a:avLst/>
                <a:gdLst>
                  <a:gd name="connsiteX0" fmla="*/ 60623 w 121245"/>
                  <a:gd name="connsiteY0" fmla="*/ 6637 h 131006"/>
                  <a:gd name="connsiteX1" fmla="*/ 0 w 121245"/>
                  <a:gd name="connsiteY1" fmla="*/ 93242 h 131006"/>
                  <a:gd name="connsiteX2" fmla="*/ 60623 w 121245"/>
                  <a:gd name="connsiteY2" fmla="*/ 127883 h 131006"/>
                  <a:gd name="connsiteX3" fmla="*/ 121246 w 121245"/>
                  <a:gd name="connsiteY3" fmla="*/ 49939 h 131006"/>
                  <a:gd name="connsiteX4" fmla="*/ 60623 w 121245"/>
                  <a:gd name="connsiteY4" fmla="*/ 6637 h 1310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1006">
                    <a:moveTo>
                      <a:pt x="60623" y="6637"/>
                    </a:moveTo>
                    <a:cubicBezTo>
                      <a:pt x="25981" y="23958"/>
                      <a:pt x="0" y="58600"/>
                      <a:pt x="0" y="93242"/>
                    </a:cubicBezTo>
                    <a:cubicBezTo>
                      <a:pt x="0" y="127883"/>
                      <a:pt x="25981" y="136544"/>
                      <a:pt x="60623" y="127883"/>
                    </a:cubicBezTo>
                    <a:cubicBezTo>
                      <a:pt x="95264" y="119223"/>
                      <a:pt x="121246" y="84581"/>
                      <a:pt x="121246" y="49939"/>
                    </a:cubicBezTo>
                    <a:cubicBezTo>
                      <a:pt x="121246" y="6637"/>
                      <a:pt x="95264" y="-10683"/>
                      <a:pt x="60623" y="663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67" name="Graphic 1">
              <a:extLst>
                <a:ext uri="{FF2B5EF4-FFF2-40B4-BE49-F238E27FC236}">
                  <a16:creationId xmlns="" xmlns:a16="http://schemas.microsoft.com/office/drawing/2014/main" id="{4BD8CCF2-79FB-4C7F-9DC1-DFFEDF6B569E}"/>
                </a:ext>
              </a:extLst>
            </p:cNvPr>
            <p:cNvGrpSpPr/>
            <p:nvPr/>
          </p:nvGrpSpPr>
          <p:grpSpPr>
            <a:xfrm>
              <a:off x="1213059" y="2984005"/>
              <a:ext cx="40013" cy="506329"/>
              <a:chOff x="4043481" y="3075495"/>
              <a:chExt cx="121245" cy="1534240"/>
            </a:xfrm>
            <a:grpFill/>
          </p:grpSpPr>
          <p:sp>
            <p:nvSpPr>
              <p:cNvPr id="733" name="Freeform: Shape 221">
                <a:extLst>
                  <a:ext uri="{FF2B5EF4-FFF2-40B4-BE49-F238E27FC236}">
                    <a16:creationId xmlns="" xmlns:a16="http://schemas.microsoft.com/office/drawing/2014/main" id="{AF956DAC-4EBD-4E20-8393-1885133E14E4}"/>
                  </a:ext>
                </a:extLst>
              </p:cNvPr>
              <p:cNvSpPr/>
              <p:nvPr/>
            </p:nvSpPr>
            <p:spPr>
              <a:xfrm>
                <a:off x="4095443" y="3096327"/>
                <a:ext cx="17320" cy="1471445"/>
              </a:xfrm>
              <a:custGeom>
                <a:avLst/>
                <a:gdLst>
                  <a:gd name="connsiteX0" fmla="*/ 0 w 17320"/>
                  <a:gd name="connsiteY0" fmla="*/ 6495 h 1471445"/>
                  <a:gd name="connsiteX1" fmla="*/ 0 w 17320"/>
                  <a:gd name="connsiteY1" fmla="*/ 1461446 h 1471445"/>
                  <a:gd name="connsiteX2" fmla="*/ 17321 w 17320"/>
                  <a:gd name="connsiteY2" fmla="*/ 1461446 h 1471445"/>
                  <a:gd name="connsiteX3" fmla="*/ 17321 w 17320"/>
                  <a:gd name="connsiteY3" fmla="*/ 6495 h 1471445"/>
                  <a:gd name="connsiteX4" fmla="*/ 0 w 17320"/>
                  <a:gd name="connsiteY4" fmla="*/ 6495 h 14714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471445">
                    <a:moveTo>
                      <a:pt x="0" y="6495"/>
                    </a:moveTo>
                    <a:cubicBezTo>
                      <a:pt x="0" y="491479"/>
                      <a:pt x="0" y="976462"/>
                      <a:pt x="0" y="1461446"/>
                    </a:cubicBezTo>
                    <a:cubicBezTo>
                      <a:pt x="0" y="1470106"/>
                      <a:pt x="17321" y="1478767"/>
                      <a:pt x="17321" y="1461446"/>
                    </a:cubicBezTo>
                    <a:cubicBezTo>
                      <a:pt x="17321" y="976462"/>
                      <a:pt x="17321" y="491479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34" name="Freeform: Shape 222">
                <a:extLst>
                  <a:ext uri="{FF2B5EF4-FFF2-40B4-BE49-F238E27FC236}">
                    <a16:creationId xmlns="" xmlns:a16="http://schemas.microsoft.com/office/drawing/2014/main" id="{2B68876E-3BF2-41D6-93C9-6843DC51D036}"/>
                  </a:ext>
                </a:extLst>
              </p:cNvPr>
              <p:cNvSpPr/>
              <p:nvPr/>
            </p:nvSpPr>
            <p:spPr>
              <a:xfrm>
                <a:off x="4043481" y="4479829"/>
                <a:ext cx="121245" cy="129906"/>
              </a:xfrm>
              <a:custGeom>
                <a:avLst/>
                <a:gdLst>
                  <a:gd name="connsiteX0" fmla="*/ 60623 w 121245"/>
                  <a:gd name="connsiteY0" fmla="*/ 0 h 129906"/>
                  <a:gd name="connsiteX1" fmla="*/ 0 w 121245"/>
                  <a:gd name="connsiteY1" fmla="*/ 69283 h 129906"/>
                  <a:gd name="connsiteX2" fmla="*/ 60623 w 121245"/>
                  <a:gd name="connsiteY2" fmla="*/ 129906 h 129906"/>
                  <a:gd name="connsiteX3" fmla="*/ 121246 w 121245"/>
                  <a:gd name="connsiteY3" fmla="*/ 51963 h 129906"/>
                  <a:gd name="connsiteX4" fmla="*/ 60623 w 121245"/>
                  <a:gd name="connsiteY4" fmla="*/ 0 h 1299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29906">
                    <a:moveTo>
                      <a:pt x="60623" y="0"/>
                    </a:moveTo>
                    <a:cubicBezTo>
                      <a:pt x="25981" y="0"/>
                      <a:pt x="0" y="34642"/>
                      <a:pt x="0" y="69283"/>
                    </a:cubicBezTo>
                    <a:cubicBezTo>
                      <a:pt x="0" y="103925"/>
                      <a:pt x="25981" y="129906"/>
                      <a:pt x="60623" y="129906"/>
                    </a:cubicBezTo>
                    <a:cubicBezTo>
                      <a:pt x="95265" y="121246"/>
                      <a:pt x="121246" y="86604"/>
                      <a:pt x="121246" y="51963"/>
                    </a:cubicBezTo>
                    <a:cubicBezTo>
                      <a:pt x="121246" y="17321"/>
                      <a:pt x="95265" y="0"/>
                      <a:pt x="60623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35" name="Freeform: Shape 223">
                <a:extLst>
                  <a:ext uri="{FF2B5EF4-FFF2-40B4-BE49-F238E27FC236}">
                    <a16:creationId xmlns="" xmlns:a16="http://schemas.microsoft.com/office/drawing/2014/main" id="{7E23D096-3B30-444A-A178-9250D87FAE18}"/>
                  </a:ext>
                </a:extLst>
              </p:cNvPr>
              <p:cNvSpPr/>
              <p:nvPr/>
            </p:nvSpPr>
            <p:spPr>
              <a:xfrm>
                <a:off x="4043481" y="3075495"/>
                <a:ext cx="121245" cy="131252"/>
              </a:xfrm>
              <a:custGeom>
                <a:avLst/>
                <a:gdLst>
                  <a:gd name="connsiteX0" fmla="*/ 60623 w 121245"/>
                  <a:gd name="connsiteY0" fmla="*/ 1346 h 131252"/>
                  <a:gd name="connsiteX1" fmla="*/ 0 w 121245"/>
                  <a:gd name="connsiteY1" fmla="*/ 61969 h 131252"/>
                  <a:gd name="connsiteX2" fmla="*/ 60623 w 121245"/>
                  <a:gd name="connsiteY2" fmla="*/ 131252 h 131252"/>
                  <a:gd name="connsiteX3" fmla="*/ 121246 w 121245"/>
                  <a:gd name="connsiteY3" fmla="*/ 79290 h 131252"/>
                  <a:gd name="connsiteX4" fmla="*/ 60623 w 121245"/>
                  <a:gd name="connsiteY4" fmla="*/ 1346 h 1312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1252">
                    <a:moveTo>
                      <a:pt x="60623" y="1346"/>
                    </a:moveTo>
                    <a:cubicBezTo>
                      <a:pt x="25981" y="-7314"/>
                      <a:pt x="0" y="27327"/>
                      <a:pt x="0" y="61969"/>
                    </a:cubicBezTo>
                    <a:cubicBezTo>
                      <a:pt x="0" y="96611"/>
                      <a:pt x="25981" y="122592"/>
                      <a:pt x="60623" y="131252"/>
                    </a:cubicBezTo>
                    <a:cubicBezTo>
                      <a:pt x="95265" y="131252"/>
                      <a:pt x="121246" y="113931"/>
                      <a:pt x="121246" y="79290"/>
                    </a:cubicBezTo>
                    <a:cubicBezTo>
                      <a:pt x="121246" y="44648"/>
                      <a:pt x="95265" y="1346"/>
                      <a:pt x="60623" y="134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68" name="Graphic 1">
              <a:extLst>
                <a:ext uri="{FF2B5EF4-FFF2-40B4-BE49-F238E27FC236}">
                  <a16:creationId xmlns="" xmlns:a16="http://schemas.microsoft.com/office/drawing/2014/main" id="{399B7775-4F24-41E6-9F53-1506A545049A}"/>
                </a:ext>
              </a:extLst>
            </p:cNvPr>
            <p:cNvGrpSpPr/>
            <p:nvPr/>
          </p:nvGrpSpPr>
          <p:grpSpPr>
            <a:xfrm>
              <a:off x="1307376" y="3019477"/>
              <a:ext cx="40561" cy="435829"/>
              <a:chOff x="4329274" y="3182980"/>
              <a:chExt cx="122905" cy="1320615"/>
            </a:xfrm>
            <a:grpFill/>
          </p:grpSpPr>
          <p:sp>
            <p:nvSpPr>
              <p:cNvPr id="730" name="Freeform: Shape 218">
                <a:extLst>
                  <a:ext uri="{FF2B5EF4-FFF2-40B4-BE49-F238E27FC236}">
                    <a16:creationId xmlns="" xmlns:a16="http://schemas.microsoft.com/office/drawing/2014/main" id="{4859699E-FC71-4DAD-9CA7-B36AF2378625}"/>
                  </a:ext>
                </a:extLst>
              </p:cNvPr>
              <p:cNvSpPr/>
              <p:nvPr/>
            </p:nvSpPr>
            <p:spPr>
              <a:xfrm>
                <a:off x="4381237" y="3211078"/>
                <a:ext cx="19088" cy="1252770"/>
              </a:xfrm>
              <a:custGeom>
                <a:avLst/>
                <a:gdLst>
                  <a:gd name="connsiteX0" fmla="*/ 0 w 19088"/>
                  <a:gd name="connsiteY0" fmla="*/ 12991 h 1252770"/>
                  <a:gd name="connsiteX1" fmla="*/ 0 w 19088"/>
                  <a:gd name="connsiteY1" fmla="*/ 1242770 h 1252770"/>
                  <a:gd name="connsiteX2" fmla="*/ 17321 w 19088"/>
                  <a:gd name="connsiteY2" fmla="*/ 1242770 h 1252770"/>
                  <a:gd name="connsiteX3" fmla="*/ 17321 w 19088"/>
                  <a:gd name="connsiteY3" fmla="*/ 12991 h 1252770"/>
                  <a:gd name="connsiteX4" fmla="*/ 0 w 19088"/>
                  <a:gd name="connsiteY4" fmla="*/ 12991 h 12527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88" h="1252770">
                    <a:moveTo>
                      <a:pt x="0" y="12991"/>
                    </a:moveTo>
                    <a:cubicBezTo>
                      <a:pt x="0" y="420030"/>
                      <a:pt x="0" y="835731"/>
                      <a:pt x="0" y="1242770"/>
                    </a:cubicBezTo>
                    <a:cubicBezTo>
                      <a:pt x="0" y="1251431"/>
                      <a:pt x="17321" y="1260091"/>
                      <a:pt x="17321" y="1242770"/>
                    </a:cubicBezTo>
                    <a:cubicBezTo>
                      <a:pt x="17321" y="835731"/>
                      <a:pt x="17321" y="420030"/>
                      <a:pt x="1732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31" name="Freeform: Shape 219">
                <a:extLst>
                  <a:ext uri="{FF2B5EF4-FFF2-40B4-BE49-F238E27FC236}">
                    <a16:creationId xmlns="" xmlns:a16="http://schemas.microsoft.com/office/drawing/2014/main" id="{4D74C33E-AEF9-4F9E-B9C1-A9DFD4280661}"/>
                  </a:ext>
                </a:extLst>
              </p:cNvPr>
              <p:cNvSpPr/>
              <p:nvPr/>
            </p:nvSpPr>
            <p:spPr>
              <a:xfrm>
                <a:off x="4329274" y="4372493"/>
                <a:ext cx="121245" cy="131103"/>
              </a:xfrm>
              <a:custGeom>
                <a:avLst/>
                <a:gdLst>
                  <a:gd name="connsiteX0" fmla="*/ 60623 w 121245"/>
                  <a:gd name="connsiteY0" fmla="*/ 12072 h 131103"/>
                  <a:gd name="connsiteX1" fmla="*/ 0 w 121245"/>
                  <a:gd name="connsiteY1" fmla="*/ 98676 h 131103"/>
                  <a:gd name="connsiteX2" fmla="*/ 60623 w 121245"/>
                  <a:gd name="connsiteY2" fmla="*/ 115997 h 131103"/>
                  <a:gd name="connsiteX3" fmla="*/ 121246 w 121245"/>
                  <a:gd name="connsiteY3" fmla="*/ 20732 h 131103"/>
                  <a:gd name="connsiteX4" fmla="*/ 60623 w 121245"/>
                  <a:gd name="connsiteY4" fmla="*/ 12072 h 1311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1103">
                    <a:moveTo>
                      <a:pt x="60623" y="12072"/>
                    </a:moveTo>
                    <a:cubicBezTo>
                      <a:pt x="25982" y="29393"/>
                      <a:pt x="0" y="72695"/>
                      <a:pt x="0" y="98676"/>
                    </a:cubicBezTo>
                    <a:cubicBezTo>
                      <a:pt x="0" y="133317"/>
                      <a:pt x="25982" y="141978"/>
                      <a:pt x="60623" y="115997"/>
                    </a:cubicBezTo>
                    <a:cubicBezTo>
                      <a:pt x="95265" y="90015"/>
                      <a:pt x="121246" y="46713"/>
                      <a:pt x="121246" y="20732"/>
                    </a:cubicBezTo>
                    <a:cubicBezTo>
                      <a:pt x="121246" y="-5249"/>
                      <a:pt x="103925" y="-5249"/>
                      <a:pt x="60623" y="1207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32" name="Freeform: Shape 220">
                <a:extLst>
                  <a:ext uri="{FF2B5EF4-FFF2-40B4-BE49-F238E27FC236}">
                    <a16:creationId xmlns="" xmlns:a16="http://schemas.microsoft.com/office/drawing/2014/main" id="{9428608D-68DD-4C94-BFA4-066D80B28985}"/>
                  </a:ext>
                </a:extLst>
              </p:cNvPr>
              <p:cNvSpPr/>
              <p:nvPr/>
            </p:nvSpPr>
            <p:spPr>
              <a:xfrm>
                <a:off x="4329274" y="3182980"/>
                <a:ext cx="122905" cy="131103"/>
              </a:xfrm>
              <a:custGeom>
                <a:avLst/>
                <a:gdLst>
                  <a:gd name="connsiteX0" fmla="*/ 60623 w 122905"/>
                  <a:gd name="connsiteY0" fmla="*/ 15107 h 131103"/>
                  <a:gd name="connsiteX1" fmla="*/ 0 w 122905"/>
                  <a:gd name="connsiteY1" fmla="*/ 32427 h 131103"/>
                  <a:gd name="connsiteX2" fmla="*/ 60623 w 122905"/>
                  <a:gd name="connsiteY2" fmla="*/ 119032 h 131103"/>
                  <a:gd name="connsiteX3" fmla="*/ 121246 w 122905"/>
                  <a:gd name="connsiteY3" fmla="*/ 110371 h 131103"/>
                  <a:gd name="connsiteX4" fmla="*/ 60623 w 122905"/>
                  <a:gd name="connsiteY4" fmla="*/ 15107 h 1311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905" h="131103">
                    <a:moveTo>
                      <a:pt x="60623" y="15107"/>
                    </a:moveTo>
                    <a:cubicBezTo>
                      <a:pt x="25982" y="-10875"/>
                      <a:pt x="0" y="-2214"/>
                      <a:pt x="0" y="32427"/>
                    </a:cubicBezTo>
                    <a:cubicBezTo>
                      <a:pt x="0" y="67069"/>
                      <a:pt x="25982" y="101711"/>
                      <a:pt x="60623" y="119032"/>
                    </a:cubicBezTo>
                    <a:cubicBezTo>
                      <a:pt x="95265" y="136352"/>
                      <a:pt x="121246" y="136352"/>
                      <a:pt x="121246" y="110371"/>
                    </a:cubicBezTo>
                    <a:cubicBezTo>
                      <a:pt x="129906" y="75730"/>
                      <a:pt x="103925" y="32427"/>
                      <a:pt x="60623" y="1510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69" name="Graphic 1">
              <a:extLst>
                <a:ext uri="{FF2B5EF4-FFF2-40B4-BE49-F238E27FC236}">
                  <a16:creationId xmlns="" xmlns:a16="http://schemas.microsoft.com/office/drawing/2014/main" id="{4CBCF71C-3D5D-49FA-AD41-7BADE88B3F18}"/>
                </a:ext>
              </a:extLst>
            </p:cNvPr>
            <p:cNvGrpSpPr/>
            <p:nvPr/>
          </p:nvGrpSpPr>
          <p:grpSpPr>
            <a:xfrm>
              <a:off x="1404552" y="3096013"/>
              <a:ext cx="40013" cy="284125"/>
              <a:chOff x="4623729" y="3414894"/>
              <a:chExt cx="121245" cy="860933"/>
            </a:xfrm>
            <a:grpFill/>
          </p:grpSpPr>
          <p:sp>
            <p:nvSpPr>
              <p:cNvPr id="727" name="Freeform: Shape 215">
                <a:extLst>
                  <a:ext uri="{FF2B5EF4-FFF2-40B4-BE49-F238E27FC236}">
                    <a16:creationId xmlns="" xmlns:a16="http://schemas.microsoft.com/office/drawing/2014/main" id="{B91A06D9-1887-4C1C-AF94-F0C947E83683}"/>
                  </a:ext>
                </a:extLst>
              </p:cNvPr>
              <p:cNvSpPr/>
              <p:nvPr/>
            </p:nvSpPr>
            <p:spPr>
              <a:xfrm>
                <a:off x="4675691" y="3456560"/>
                <a:ext cx="17320" cy="764796"/>
              </a:xfrm>
              <a:custGeom>
                <a:avLst/>
                <a:gdLst>
                  <a:gd name="connsiteX0" fmla="*/ 0 w 17320"/>
                  <a:gd name="connsiteY0" fmla="*/ 10000 h 764796"/>
                  <a:gd name="connsiteX1" fmla="*/ 0 w 17320"/>
                  <a:gd name="connsiteY1" fmla="*/ 754796 h 764796"/>
                  <a:gd name="connsiteX2" fmla="*/ 17321 w 17320"/>
                  <a:gd name="connsiteY2" fmla="*/ 754796 h 764796"/>
                  <a:gd name="connsiteX3" fmla="*/ 17321 w 17320"/>
                  <a:gd name="connsiteY3" fmla="*/ 10000 h 764796"/>
                  <a:gd name="connsiteX4" fmla="*/ 0 w 17320"/>
                  <a:gd name="connsiteY4" fmla="*/ 10000 h 7647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764796">
                    <a:moveTo>
                      <a:pt x="0" y="10000"/>
                    </a:moveTo>
                    <a:cubicBezTo>
                      <a:pt x="0" y="261152"/>
                      <a:pt x="0" y="503644"/>
                      <a:pt x="0" y="754796"/>
                    </a:cubicBezTo>
                    <a:cubicBezTo>
                      <a:pt x="0" y="763457"/>
                      <a:pt x="17321" y="772117"/>
                      <a:pt x="17321" y="754796"/>
                    </a:cubicBezTo>
                    <a:cubicBezTo>
                      <a:pt x="17321" y="503644"/>
                      <a:pt x="17321" y="261152"/>
                      <a:pt x="17321" y="10000"/>
                    </a:cubicBezTo>
                    <a:cubicBezTo>
                      <a:pt x="1732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8" name="Freeform: Shape 216">
                <a:extLst>
                  <a:ext uri="{FF2B5EF4-FFF2-40B4-BE49-F238E27FC236}">
                    <a16:creationId xmlns="" xmlns:a16="http://schemas.microsoft.com/office/drawing/2014/main" id="{FA34CDF2-E6C8-41F7-9A17-BD440358B311}"/>
                  </a:ext>
                </a:extLst>
              </p:cNvPr>
              <p:cNvSpPr/>
              <p:nvPr/>
            </p:nvSpPr>
            <p:spPr>
              <a:xfrm>
                <a:off x="4623729" y="4135101"/>
                <a:ext cx="121245" cy="140727"/>
              </a:xfrm>
              <a:custGeom>
                <a:avLst/>
                <a:gdLst>
                  <a:gd name="connsiteX0" fmla="*/ 60623 w 121245"/>
                  <a:gd name="connsiteY0" fmla="*/ 32953 h 140727"/>
                  <a:gd name="connsiteX1" fmla="*/ 0 w 121245"/>
                  <a:gd name="connsiteY1" fmla="*/ 128218 h 140727"/>
                  <a:gd name="connsiteX2" fmla="*/ 60623 w 121245"/>
                  <a:gd name="connsiteY2" fmla="*/ 102237 h 140727"/>
                  <a:gd name="connsiteX3" fmla="*/ 121246 w 121245"/>
                  <a:gd name="connsiteY3" fmla="*/ 6972 h 140727"/>
                  <a:gd name="connsiteX4" fmla="*/ 60623 w 121245"/>
                  <a:gd name="connsiteY4" fmla="*/ 32953 h 140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0727">
                    <a:moveTo>
                      <a:pt x="60623" y="32953"/>
                    </a:moveTo>
                    <a:cubicBezTo>
                      <a:pt x="25981" y="67595"/>
                      <a:pt x="0" y="102237"/>
                      <a:pt x="0" y="128218"/>
                    </a:cubicBezTo>
                    <a:cubicBezTo>
                      <a:pt x="0" y="154199"/>
                      <a:pt x="25981" y="136878"/>
                      <a:pt x="60623" y="102237"/>
                    </a:cubicBezTo>
                    <a:cubicBezTo>
                      <a:pt x="95264" y="67595"/>
                      <a:pt x="121246" y="24293"/>
                      <a:pt x="121246" y="6972"/>
                    </a:cubicBezTo>
                    <a:cubicBezTo>
                      <a:pt x="121246" y="-10349"/>
                      <a:pt x="95264" y="6972"/>
                      <a:pt x="60623" y="3295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9" name="Freeform: Shape 217">
                <a:extLst>
                  <a:ext uri="{FF2B5EF4-FFF2-40B4-BE49-F238E27FC236}">
                    <a16:creationId xmlns="" xmlns:a16="http://schemas.microsoft.com/office/drawing/2014/main" id="{8D4F9B6B-8303-4134-9549-702DCB92E81D}"/>
                  </a:ext>
                </a:extLst>
              </p:cNvPr>
              <p:cNvSpPr/>
              <p:nvPr/>
            </p:nvSpPr>
            <p:spPr>
              <a:xfrm>
                <a:off x="4623729" y="3414894"/>
                <a:ext cx="121245" cy="141393"/>
              </a:xfrm>
              <a:custGeom>
                <a:avLst/>
                <a:gdLst>
                  <a:gd name="connsiteX0" fmla="*/ 0 w 121245"/>
                  <a:gd name="connsiteY0" fmla="*/ 8364 h 141393"/>
                  <a:gd name="connsiteX1" fmla="*/ 60623 w 121245"/>
                  <a:gd name="connsiteY1" fmla="*/ 103628 h 141393"/>
                  <a:gd name="connsiteX2" fmla="*/ 121246 w 121245"/>
                  <a:gd name="connsiteY2" fmla="*/ 138270 h 141393"/>
                  <a:gd name="connsiteX3" fmla="*/ 60623 w 121245"/>
                  <a:gd name="connsiteY3" fmla="*/ 43005 h 141393"/>
                  <a:gd name="connsiteX4" fmla="*/ 0 w 121245"/>
                  <a:gd name="connsiteY4" fmla="*/ 8364 h 141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1393">
                    <a:moveTo>
                      <a:pt x="0" y="8364"/>
                    </a:moveTo>
                    <a:cubicBezTo>
                      <a:pt x="0" y="25685"/>
                      <a:pt x="25981" y="68987"/>
                      <a:pt x="60623" y="103628"/>
                    </a:cubicBezTo>
                    <a:cubicBezTo>
                      <a:pt x="95264" y="138270"/>
                      <a:pt x="121246" y="146930"/>
                      <a:pt x="121246" y="138270"/>
                    </a:cubicBezTo>
                    <a:cubicBezTo>
                      <a:pt x="121246" y="120949"/>
                      <a:pt x="95264" y="77647"/>
                      <a:pt x="60623" y="43005"/>
                    </a:cubicBezTo>
                    <a:cubicBezTo>
                      <a:pt x="25981" y="-297"/>
                      <a:pt x="0" y="-8957"/>
                      <a:pt x="0" y="836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70" name="Graphic 1">
              <a:extLst>
                <a:ext uri="{FF2B5EF4-FFF2-40B4-BE49-F238E27FC236}">
                  <a16:creationId xmlns="" xmlns:a16="http://schemas.microsoft.com/office/drawing/2014/main" id="{539CF841-29BD-4A83-8605-55A0FC8A331D}"/>
                </a:ext>
              </a:extLst>
            </p:cNvPr>
            <p:cNvGrpSpPr/>
            <p:nvPr/>
          </p:nvGrpSpPr>
          <p:grpSpPr>
            <a:xfrm>
              <a:off x="1498870" y="3198265"/>
              <a:ext cx="40013" cy="78151"/>
              <a:chOff x="4909523" y="3724731"/>
              <a:chExt cx="121245" cy="236808"/>
            </a:xfrm>
            <a:grpFill/>
          </p:grpSpPr>
          <p:sp>
            <p:nvSpPr>
              <p:cNvPr id="722" name="Freeform: Shape 210">
                <a:extLst>
                  <a:ext uri="{FF2B5EF4-FFF2-40B4-BE49-F238E27FC236}">
                    <a16:creationId xmlns="" xmlns:a16="http://schemas.microsoft.com/office/drawing/2014/main" id="{961FC40A-20FF-4B5B-8097-98FE6BA6AB37}"/>
                  </a:ext>
                </a:extLst>
              </p:cNvPr>
              <p:cNvSpPr/>
              <p:nvPr/>
            </p:nvSpPr>
            <p:spPr>
              <a:xfrm>
                <a:off x="4961485" y="3780500"/>
                <a:ext cx="17320" cy="120420"/>
              </a:xfrm>
              <a:custGeom>
                <a:avLst/>
                <a:gdLst>
                  <a:gd name="connsiteX0" fmla="*/ 0 w 17320"/>
                  <a:gd name="connsiteY0" fmla="*/ 6495 h 120420"/>
                  <a:gd name="connsiteX1" fmla="*/ 0 w 17320"/>
                  <a:gd name="connsiteY1" fmla="*/ 110420 h 120420"/>
                  <a:gd name="connsiteX2" fmla="*/ 17321 w 17320"/>
                  <a:gd name="connsiteY2" fmla="*/ 110420 h 120420"/>
                  <a:gd name="connsiteX3" fmla="*/ 17321 w 17320"/>
                  <a:gd name="connsiteY3" fmla="*/ 6495 h 120420"/>
                  <a:gd name="connsiteX4" fmla="*/ 0 w 17320"/>
                  <a:gd name="connsiteY4" fmla="*/ 6495 h 120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20420">
                    <a:moveTo>
                      <a:pt x="0" y="6495"/>
                    </a:moveTo>
                    <a:cubicBezTo>
                      <a:pt x="0" y="41137"/>
                      <a:pt x="0" y="75779"/>
                      <a:pt x="0" y="110420"/>
                    </a:cubicBezTo>
                    <a:cubicBezTo>
                      <a:pt x="0" y="119081"/>
                      <a:pt x="17321" y="127741"/>
                      <a:pt x="17321" y="110420"/>
                    </a:cubicBezTo>
                    <a:cubicBezTo>
                      <a:pt x="17321" y="75779"/>
                      <a:pt x="17321" y="41137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3" name="Freeform: Shape 211">
                <a:extLst>
                  <a:ext uri="{FF2B5EF4-FFF2-40B4-BE49-F238E27FC236}">
                    <a16:creationId xmlns="" xmlns:a16="http://schemas.microsoft.com/office/drawing/2014/main" id="{6EBAD58D-02C7-40C4-BCBC-654B89DF7180}"/>
                  </a:ext>
                </a:extLst>
              </p:cNvPr>
              <p:cNvSpPr/>
              <p:nvPr/>
            </p:nvSpPr>
            <p:spPr>
              <a:xfrm>
                <a:off x="5022108" y="3821637"/>
                <a:ext cx="8660" cy="8660"/>
              </a:xfrm>
              <a:custGeom>
                <a:avLst/>
                <a:gdLst>
                  <a:gd name="connsiteX0" fmla="*/ 8660 w 8660"/>
                  <a:gd name="connsiteY0" fmla="*/ 0 h 8660"/>
                  <a:gd name="connsiteX1" fmla="*/ 0 w 8660"/>
                  <a:gd name="connsiteY1" fmla="*/ 8660 h 8660"/>
                  <a:gd name="connsiteX2" fmla="*/ 8660 w 8660"/>
                  <a:gd name="connsiteY2" fmla="*/ 0 h 86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660" h="8660">
                    <a:moveTo>
                      <a:pt x="8660" y="0"/>
                    </a:moveTo>
                    <a:cubicBezTo>
                      <a:pt x="8660" y="0"/>
                      <a:pt x="8660" y="8660"/>
                      <a:pt x="0" y="8660"/>
                    </a:cubicBezTo>
                    <a:cubicBezTo>
                      <a:pt x="8660" y="0"/>
                      <a:pt x="8660" y="0"/>
                      <a:pt x="8660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4" name="Freeform: Shape 212">
                <a:extLst>
                  <a:ext uri="{FF2B5EF4-FFF2-40B4-BE49-F238E27FC236}">
                    <a16:creationId xmlns="" xmlns:a16="http://schemas.microsoft.com/office/drawing/2014/main" id="{24D05377-9EBC-42AF-AA54-B6629BDAF5BE}"/>
                  </a:ext>
                </a:extLst>
              </p:cNvPr>
              <p:cNvSpPr/>
              <p:nvPr/>
            </p:nvSpPr>
            <p:spPr>
              <a:xfrm>
                <a:off x="4909523" y="3830298"/>
                <a:ext cx="112585" cy="131242"/>
              </a:xfrm>
              <a:custGeom>
                <a:avLst/>
                <a:gdLst>
                  <a:gd name="connsiteX0" fmla="*/ 0 w 112585"/>
                  <a:gd name="connsiteY0" fmla="*/ 129906 h 131242"/>
                  <a:gd name="connsiteX1" fmla="*/ 60623 w 112585"/>
                  <a:gd name="connsiteY1" fmla="*/ 60623 h 131242"/>
                  <a:gd name="connsiteX2" fmla="*/ 112585 w 112585"/>
                  <a:gd name="connsiteY2" fmla="*/ 0 h 131242"/>
                  <a:gd name="connsiteX3" fmla="*/ 60623 w 112585"/>
                  <a:gd name="connsiteY3" fmla="*/ 51963 h 131242"/>
                  <a:gd name="connsiteX4" fmla="*/ 0 w 112585"/>
                  <a:gd name="connsiteY4" fmla="*/ 129906 h 1312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2585" h="131242">
                    <a:moveTo>
                      <a:pt x="0" y="129906"/>
                    </a:moveTo>
                    <a:cubicBezTo>
                      <a:pt x="0" y="138567"/>
                      <a:pt x="25981" y="103925"/>
                      <a:pt x="60623" y="60623"/>
                    </a:cubicBezTo>
                    <a:cubicBezTo>
                      <a:pt x="77943" y="34642"/>
                      <a:pt x="103925" y="8660"/>
                      <a:pt x="112585" y="0"/>
                    </a:cubicBezTo>
                    <a:cubicBezTo>
                      <a:pt x="103925" y="8660"/>
                      <a:pt x="86604" y="34642"/>
                      <a:pt x="60623" y="51963"/>
                    </a:cubicBezTo>
                    <a:cubicBezTo>
                      <a:pt x="25981" y="95265"/>
                      <a:pt x="0" y="121246"/>
                      <a:pt x="0" y="12990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5" name="Freeform: Shape 213">
                <a:extLst>
                  <a:ext uri="{FF2B5EF4-FFF2-40B4-BE49-F238E27FC236}">
                    <a16:creationId xmlns="" xmlns:a16="http://schemas.microsoft.com/office/drawing/2014/main" id="{836582A6-C22A-463A-BB24-F483486DE029}"/>
                  </a:ext>
                </a:extLst>
              </p:cNvPr>
              <p:cNvSpPr/>
              <p:nvPr/>
            </p:nvSpPr>
            <p:spPr>
              <a:xfrm>
                <a:off x="5022108" y="3856279"/>
                <a:ext cx="8660" cy="8660"/>
              </a:xfrm>
              <a:custGeom>
                <a:avLst/>
                <a:gdLst>
                  <a:gd name="connsiteX0" fmla="*/ 8660 w 8660"/>
                  <a:gd name="connsiteY0" fmla="*/ 8660 h 8660"/>
                  <a:gd name="connsiteX1" fmla="*/ 0 w 8660"/>
                  <a:gd name="connsiteY1" fmla="*/ 0 h 8660"/>
                  <a:gd name="connsiteX2" fmla="*/ 8660 w 8660"/>
                  <a:gd name="connsiteY2" fmla="*/ 8660 h 86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660" h="8660">
                    <a:moveTo>
                      <a:pt x="8660" y="8660"/>
                    </a:moveTo>
                    <a:cubicBezTo>
                      <a:pt x="8660" y="8660"/>
                      <a:pt x="8660" y="0"/>
                      <a:pt x="0" y="0"/>
                    </a:cubicBezTo>
                    <a:cubicBezTo>
                      <a:pt x="8660" y="0"/>
                      <a:pt x="8660" y="8660"/>
                      <a:pt x="8660" y="866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6" name="Freeform: Shape 214">
                <a:extLst>
                  <a:ext uri="{FF2B5EF4-FFF2-40B4-BE49-F238E27FC236}">
                    <a16:creationId xmlns="" xmlns:a16="http://schemas.microsoft.com/office/drawing/2014/main" id="{6D1A9731-EF44-48BA-A730-B2DCCE993853}"/>
                  </a:ext>
                </a:extLst>
              </p:cNvPr>
              <p:cNvSpPr/>
              <p:nvPr/>
            </p:nvSpPr>
            <p:spPr>
              <a:xfrm>
                <a:off x="4909523" y="3724731"/>
                <a:ext cx="112585" cy="131547"/>
              </a:xfrm>
              <a:custGeom>
                <a:avLst/>
                <a:gdLst>
                  <a:gd name="connsiteX0" fmla="*/ 0 w 112585"/>
                  <a:gd name="connsiteY0" fmla="*/ 1641 h 131547"/>
                  <a:gd name="connsiteX1" fmla="*/ 60623 w 112585"/>
                  <a:gd name="connsiteY1" fmla="*/ 79585 h 131547"/>
                  <a:gd name="connsiteX2" fmla="*/ 112585 w 112585"/>
                  <a:gd name="connsiteY2" fmla="*/ 131547 h 131547"/>
                  <a:gd name="connsiteX3" fmla="*/ 60623 w 112585"/>
                  <a:gd name="connsiteY3" fmla="*/ 70925 h 131547"/>
                  <a:gd name="connsiteX4" fmla="*/ 0 w 112585"/>
                  <a:gd name="connsiteY4" fmla="*/ 1641 h 1315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2585" h="131547">
                    <a:moveTo>
                      <a:pt x="0" y="1641"/>
                    </a:moveTo>
                    <a:cubicBezTo>
                      <a:pt x="0" y="10302"/>
                      <a:pt x="25981" y="44943"/>
                      <a:pt x="60623" y="79585"/>
                    </a:cubicBezTo>
                    <a:cubicBezTo>
                      <a:pt x="77943" y="105566"/>
                      <a:pt x="103925" y="122887"/>
                      <a:pt x="112585" y="131547"/>
                    </a:cubicBezTo>
                    <a:cubicBezTo>
                      <a:pt x="103925" y="114227"/>
                      <a:pt x="86604" y="96906"/>
                      <a:pt x="60623" y="70925"/>
                    </a:cubicBezTo>
                    <a:cubicBezTo>
                      <a:pt x="25981" y="18962"/>
                      <a:pt x="0" y="-7019"/>
                      <a:pt x="0" y="164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71" name="Graphic 1">
              <a:extLst>
                <a:ext uri="{FF2B5EF4-FFF2-40B4-BE49-F238E27FC236}">
                  <a16:creationId xmlns="" xmlns:a16="http://schemas.microsoft.com/office/drawing/2014/main" id="{70D0A474-2B2B-4987-9EED-F35373D6D267}"/>
                </a:ext>
              </a:extLst>
            </p:cNvPr>
            <p:cNvGrpSpPr/>
            <p:nvPr/>
          </p:nvGrpSpPr>
          <p:grpSpPr>
            <a:xfrm>
              <a:off x="1593187" y="3125112"/>
              <a:ext cx="42872" cy="227365"/>
              <a:chOff x="5195316" y="3503067"/>
              <a:chExt cx="129906" cy="688945"/>
            </a:xfrm>
            <a:grpFill/>
          </p:grpSpPr>
          <p:sp>
            <p:nvSpPr>
              <p:cNvPr id="719" name="Freeform: Shape 207">
                <a:extLst>
                  <a:ext uri="{FF2B5EF4-FFF2-40B4-BE49-F238E27FC236}">
                    <a16:creationId xmlns="" xmlns:a16="http://schemas.microsoft.com/office/drawing/2014/main" id="{EA693B1B-8C83-4BE3-B75C-B7FC395D1B42}"/>
                  </a:ext>
                </a:extLst>
              </p:cNvPr>
              <p:cNvSpPr/>
              <p:nvPr/>
            </p:nvSpPr>
            <p:spPr>
              <a:xfrm>
                <a:off x="5255940" y="3555329"/>
                <a:ext cx="17320" cy="579422"/>
              </a:xfrm>
              <a:custGeom>
                <a:avLst/>
                <a:gdLst>
                  <a:gd name="connsiteX0" fmla="*/ 0 w 17320"/>
                  <a:gd name="connsiteY0" fmla="*/ 6495 h 579422"/>
                  <a:gd name="connsiteX1" fmla="*/ 0 w 17320"/>
                  <a:gd name="connsiteY1" fmla="*/ 569423 h 579422"/>
                  <a:gd name="connsiteX2" fmla="*/ 17321 w 17320"/>
                  <a:gd name="connsiteY2" fmla="*/ 569423 h 579422"/>
                  <a:gd name="connsiteX3" fmla="*/ 17321 w 17320"/>
                  <a:gd name="connsiteY3" fmla="*/ 6495 h 579422"/>
                  <a:gd name="connsiteX4" fmla="*/ 0 w 17320"/>
                  <a:gd name="connsiteY4" fmla="*/ 6495 h 5794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579422">
                    <a:moveTo>
                      <a:pt x="0" y="6495"/>
                    </a:moveTo>
                    <a:cubicBezTo>
                      <a:pt x="0" y="197025"/>
                      <a:pt x="0" y="378893"/>
                      <a:pt x="0" y="569423"/>
                    </a:cubicBezTo>
                    <a:cubicBezTo>
                      <a:pt x="0" y="578083"/>
                      <a:pt x="17321" y="586744"/>
                      <a:pt x="17321" y="569423"/>
                    </a:cubicBezTo>
                    <a:cubicBezTo>
                      <a:pt x="17321" y="378893"/>
                      <a:pt x="17321" y="197025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0" name="Freeform: Shape 208">
                <a:extLst>
                  <a:ext uri="{FF2B5EF4-FFF2-40B4-BE49-F238E27FC236}">
                    <a16:creationId xmlns="" xmlns:a16="http://schemas.microsoft.com/office/drawing/2014/main" id="{C79BA866-236D-4F9D-B68A-81EF3B3EA477}"/>
                  </a:ext>
                </a:extLst>
              </p:cNvPr>
              <p:cNvSpPr/>
              <p:nvPr/>
            </p:nvSpPr>
            <p:spPr>
              <a:xfrm>
                <a:off x="5203977" y="3503067"/>
                <a:ext cx="121245" cy="138908"/>
              </a:xfrm>
              <a:custGeom>
                <a:avLst/>
                <a:gdLst>
                  <a:gd name="connsiteX0" fmla="*/ 60623 w 121245"/>
                  <a:gd name="connsiteY0" fmla="*/ 41437 h 138908"/>
                  <a:gd name="connsiteX1" fmla="*/ 0 w 121245"/>
                  <a:gd name="connsiteY1" fmla="*/ 136701 h 138908"/>
                  <a:gd name="connsiteX2" fmla="*/ 60623 w 121245"/>
                  <a:gd name="connsiteY2" fmla="*/ 93399 h 138908"/>
                  <a:gd name="connsiteX3" fmla="*/ 121246 w 121245"/>
                  <a:gd name="connsiteY3" fmla="*/ 6795 h 138908"/>
                  <a:gd name="connsiteX4" fmla="*/ 60623 w 121245"/>
                  <a:gd name="connsiteY4" fmla="*/ 41437 h 1389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8908">
                    <a:moveTo>
                      <a:pt x="60623" y="41437"/>
                    </a:moveTo>
                    <a:cubicBezTo>
                      <a:pt x="25982" y="84739"/>
                      <a:pt x="0" y="119381"/>
                      <a:pt x="0" y="136701"/>
                    </a:cubicBezTo>
                    <a:cubicBezTo>
                      <a:pt x="0" y="145362"/>
                      <a:pt x="25982" y="128041"/>
                      <a:pt x="60623" y="93399"/>
                    </a:cubicBezTo>
                    <a:cubicBezTo>
                      <a:pt x="95265" y="58758"/>
                      <a:pt x="121246" y="24116"/>
                      <a:pt x="121246" y="6795"/>
                    </a:cubicBezTo>
                    <a:cubicBezTo>
                      <a:pt x="121246" y="-10526"/>
                      <a:pt x="95265" y="6795"/>
                      <a:pt x="60623" y="4143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1" name="Freeform: Shape 209">
                <a:extLst>
                  <a:ext uri="{FF2B5EF4-FFF2-40B4-BE49-F238E27FC236}">
                    <a16:creationId xmlns="" xmlns:a16="http://schemas.microsoft.com/office/drawing/2014/main" id="{317E48A4-7A75-44D3-B195-9C017D310334}"/>
                  </a:ext>
                </a:extLst>
              </p:cNvPr>
              <p:cNvSpPr/>
              <p:nvPr/>
            </p:nvSpPr>
            <p:spPr>
              <a:xfrm>
                <a:off x="5195316" y="4044643"/>
                <a:ext cx="121245" cy="147369"/>
              </a:xfrm>
              <a:custGeom>
                <a:avLst/>
                <a:gdLst>
                  <a:gd name="connsiteX0" fmla="*/ 0 w 121245"/>
                  <a:gd name="connsiteY0" fmla="*/ 2165 h 147369"/>
                  <a:gd name="connsiteX1" fmla="*/ 60623 w 121245"/>
                  <a:gd name="connsiteY1" fmla="*/ 97430 h 147369"/>
                  <a:gd name="connsiteX2" fmla="*/ 121246 w 121245"/>
                  <a:gd name="connsiteY2" fmla="*/ 140732 h 147369"/>
                  <a:gd name="connsiteX3" fmla="*/ 60623 w 121245"/>
                  <a:gd name="connsiteY3" fmla="*/ 54128 h 147369"/>
                  <a:gd name="connsiteX4" fmla="*/ 0 w 121245"/>
                  <a:gd name="connsiteY4" fmla="*/ 2165 h 1473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7369">
                    <a:moveTo>
                      <a:pt x="0" y="2165"/>
                    </a:moveTo>
                    <a:cubicBezTo>
                      <a:pt x="0" y="10826"/>
                      <a:pt x="25982" y="54128"/>
                      <a:pt x="60623" y="97430"/>
                    </a:cubicBezTo>
                    <a:cubicBezTo>
                      <a:pt x="95264" y="140732"/>
                      <a:pt x="121246" y="158053"/>
                      <a:pt x="121246" y="140732"/>
                    </a:cubicBezTo>
                    <a:cubicBezTo>
                      <a:pt x="121246" y="123411"/>
                      <a:pt x="95264" y="88769"/>
                      <a:pt x="60623" y="54128"/>
                    </a:cubicBezTo>
                    <a:cubicBezTo>
                      <a:pt x="34642" y="10826"/>
                      <a:pt x="0" y="-6495"/>
                      <a:pt x="0" y="216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72" name="Graphic 1">
              <a:extLst>
                <a:ext uri="{FF2B5EF4-FFF2-40B4-BE49-F238E27FC236}">
                  <a16:creationId xmlns="" xmlns:a16="http://schemas.microsoft.com/office/drawing/2014/main" id="{FCEB7D9D-64F8-463A-9817-9D636FF416E1}"/>
                </a:ext>
              </a:extLst>
            </p:cNvPr>
            <p:cNvGrpSpPr/>
            <p:nvPr/>
          </p:nvGrpSpPr>
          <p:grpSpPr>
            <a:xfrm>
              <a:off x="1690363" y="3038039"/>
              <a:ext cx="40013" cy="398706"/>
              <a:chOff x="5489771" y="3239224"/>
              <a:chExt cx="121245" cy="1208128"/>
            </a:xfrm>
            <a:grpFill/>
          </p:grpSpPr>
          <p:sp>
            <p:nvSpPr>
              <p:cNvPr id="716" name="Freeform: Shape 204">
                <a:extLst>
                  <a:ext uri="{FF2B5EF4-FFF2-40B4-BE49-F238E27FC236}">
                    <a16:creationId xmlns="" xmlns:a16="http://schemas.microsoft.com/office/drawing/2014/main" id="{DE90A46B-85E3-4DF3-8E93-1B433E75235D}"/>
                  </a:ext>
                </a:extLst>
              </p:cNvPr>
              <p:cNvSpPr/>
              <p:nvPr/>
            </p:nvSpPr>
            <p:spPr>
              <a:xfrm>
                <a:off x="5541733" y="3280361"/>
                <a:ext cx="17321" cy="1131524"/>
              </a:xfrm>
              <a:custGeom>
                <a:avLst/>
                <a:gdLst>
                  <a:gd name="connsiteX0" fmla="*/ 0 w 17321"/>
                  <a:gd name="connsiteY0" fmla="*/ 12991 h 1131524"/>
                  <a:gd name="connsiteX1" fmla="*/ 0 w 17321"/>
                  <a:gd name="connsiteY1" fmla="*/ 1121524 h 1131524"/>
                  <a:gd name="connsiteX2" fmla="*/ 17321 w 17321"/>
                  <a:gd name="connsiteY2" fmla="*/ 1121524 h 1131524"/>
                  <a:gd name="connsiteX3" fmla="*/ 17321 w 17321"/>
                  <a:gd name="connsiteY3" fmla="*/ 12991 h 1131524"/>
                  <a:gd name="connsiteX4" fmla="*/ 0 w 17321"/>
                  <a:gd name="connsiteY4" fmla="*/ 12991 h 11315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1" h="1131524">
                    <a:moveTo>
                      <a:pt x="0" y="12991"/>
                    </a:moveTo>
                    <a:cubicBezTo>
                      <a:pt x="0" y="385389"/>
                      <a:pt x="0" y="749126"/>
                      <a:pt x="0" y="1121524"/>
                    </a:cubicBezTo>
                    <a:cubicBezTo>
                      <a:pt x="0" y="1130185"/>
                      <a:pt x="17321" y="1138845"/>
                      <a:pt x="17321" y="1121524"/>
                    </a:cubicBezTo>
                    <a:cubicBezTo>
                      <a:pt x="17321" y="749126"/>
                      <a:pt x="17321" y="385389"/>
                      <a:pt x="17321" y="12991"/>
                    </a:cubicBezTo>
                    <a:cubicBezTo>
                      <a:pt x="1732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17" name="Freeform: Shape 205">
                <a:extLst>
                  <a:ext uri="{FF2B5EF4-FFF2-40B4-BE49-F238E27FC236}">
                    <a16:creationId xmlns="" xmlns:a16="http://schemas.microsoft.com/office/drawing/2014/main" id="{954E8EAB-9490-40FE-B728-D360BD7CFDAB}"/>
                  </a:ext>
                </a:extLst>
              </p:cNvPr>
              <p:cNvSpPr/>
              <p:nvPr/>
            </p:nvSpPr>
            <p:spPr>
              <a:xfrm>
                <a:off x="5489771" y="3239224"/>
                <a:ext cx="121245" cy="134236"/>
              </a:xfrm>
              <a:custGeom>
                <a:avLst/>
                <a:gdLst>
                  <a:gd name="connsiteX0" fmla="*/ 60623 w 121245"/>
                  <a:gd name="connsiteY0" fmla="*/ 19486 h 134236"/>
                  <a:gd name="connsiteX1" fmla="*/ 0 w 121245"/>
                  <a:gd name="connsiteY1" fmla="*/ 114751 h 134236"/>
                  <a:gd name="connsiteX2" fmla="*/ 60623 w 121245"/>
                  <a:gd name="connsiteY2" fmla="*/ 114751 h 134236"/>
                  <a:gd name="connsiteX3" fmla="*/ 121246 w 121245"/>
                  <a:gd name="connsiteY3" fmla="*/ 19486 h 134236"/>
                  <a:gd name="connsiteX4" fmla="*/ 60623 w 121245"/>
                  <a:gd name="connsiteY4" fmla="*/ 19486 h 134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4236">
                    <a:moveTo>
                      <a:pt x="60623" y="19486"/>
                    </a:moveTo>
                    <a:cubicBezTo>
                      <a:pt x="25982" y="45467"/>
                      <a:pt x="0" y="88769"/>
                      <a:pt x="0" y="114751"/>
                    </a:cubicBezTo>
                    <a:cubicBezTo>
                      <a:pt x="0" y="140732"/>
                      <a:pt x="25982" y="140732"/>
                      <a:pt x="60623" y="114751"/>
                    </a:cubicBezTo>
                    <a:cubicBezTo>
                      <a:pt x="95264" y="88769"/>
                      <a:pt x="121246" y="54128"/>
                      <a:pt x="121246" y="19486"/>
                    </a:cubicBezTo>
                    <a:cubicBezTo>
                      <a:pt x="121246" y="-6495"/>
                      <a:pt x="95264" y="-6495"/>
                      <a:pt x="60623" y="1948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18" name="Freeform: Shape 206">
                <a:extLst>
                  <a:ext uri="{FF2B5EF4-FFF2-40B4-BE49-F238E27FC236}">
                    <a16:creationId xmlns="" xmlns:a16="http://schemas.microsoft.com/office/drawing/2014/main" id="{77345FE9-F092-4FFB-968E-6FCB98FF6C5F}"/>
                  </a:ext>
                </a:extLst>
              </p:cNvPr>
              <p:cNvSpPr/>
              <p:nvPr/>
            </p:nvSpPr>
            <p:spPr>
              <a:xfrm>
                <a:off x="5489771" y="4313116"/>
                <a:ext cx="121245" cy="134236"/>
              </a:xfrm>
              <a:custGeom>
                <a:avLst/>
                <a:gdLst>
                  <a:gd name="connsiteX0" fmla="*/ 60623 w 121245"/>
                  <a:gd name="connsiteY0" fmla="*/ 19486 h 134236"/>
                  <a:gd name="connsiteX1" fmla="*/ 0 w 121245"/>
                  <a:gd name="connsiteY1" fmla="*/ 19486 h 134236"/>
                  <a:gd name="connsiteX2" fmla="*/ 60623 w 121245"/>
                  <a:gd name="connsiteY2" fmla="*/ 114751 h 134236"/>
                  <a:gd name="connsiteX3" fmla="*/ 121246 w 121245"/>
                  <a:gd name="connsiteY3" fmla="*/ 114751 h 134236"/>
                  <a:gd name="connsiteX4" fmla="*/ 60623 w 121245"/>
                  <a:gd name="connsiteY4" fmla="*/ 19486 h 134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4236">
                    <a:moveTo>
                      <a:pt x="60623" y="19486"/>
                    </a:moveTo>
                    <a:cubicBezTo>
                      <a:pt x="25982" y="-6495"/>
                      <a:pt x="0" y="-6495"/>
                      <a:pt x="0" y="19486"/>
                    </a:cubicBezTo>
                    <a:cubicBezTo>
                      <a:pt x="0" y="45467"/>
                      <a:pt x="25982" y="88769"/>
                      <a:pt x="60623" y="114751"/>
                    </a:cubicBezTo>
                    <a:cubicBezTo>
                      <a:pt x="95264" y="140732"/>
                      <a:pt x="121246" y="140732"/>
                      <a:pt x="121246" y="114751"/>
                    </a:cubicBezTo>
                    <a:cubicBezTo>
                      <a:pt x="121246" y="80109"/>
                      <a:pt x="95264" y="36807"/>
                      <a:pt x="60623" y="1948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73" name="Graphic 1">
              <a:extLst>
                <a:ext uri="{FF2B5EF4-FFF2-40B4-BE49-F238E27FC236}">
                  <a16:creationId xmlns="" xmlns:a16="http://schemas.microsoft.com/office/drawing/2014/main" id="{B0AF0FC1-D96F-4824-AC31-4ED483F744FA}"/>
                </a:ext>
              </a:extLst>
            </p:cNvPr>
            <p:cNvGrpSpPr/>
            <p:nvPr/>
          </p:nvGrpSpPr>
          <p:grpSpPr>
            <a:xfrm>
              <a:off x="1784680" y="2989605"/>
              <a:ext cx="40457" cy="492883"/>
              <a:chOff x="5775565" y="3092463"/>
              <a:chExt cx="122591" cy="1493497"/>
            </a:xfrm>
            <a:grpFill/>
          </p:grpSpPr>
          <p:sp>
            <p:nvSpPr>
              <p:cNvPr id="713" name="Freeform: Shape 201">
                <a:extLst>
                  <a:ext uri="{FF2B5EF4-FFF2-40B4-BE49-F238E27FC236}">
                    <a16:creationId xmlns="" xmlns:a16="http://schemas.microsoft.com/office/drawing/2014/main" id="{3055588C-CD87-4E17-A32B-1165D2364400}"/>
                  </a:ext>
                </a:extLst>
              </p:cNvPr>
              <p:cNvSpPr/>
              <p:nvPr/>
            </p:nvSpPr>
            <p:spPr>
              <a:xfrm>
                <a:off x="5827527" y="3130969"/>
                <a:ext cx="17320" cy="1436804"/>
              </a:xfrm>
              <a:custGeom>
                <a:avLst/>
                <a:gdLst>
                  <a:gd name="connsiteX0" fmla="*/ 0 w 17320"/>
                  <a:gd name="connsiteY0" fmla="*/ 6495 h 1436804"/>
                  <a:gd name="connsiteX1" fmla="*/ 0 w 17320"/>
                  <a:gd name="connsiteY1" fmla="*/ 1426804 h 1436804"/>
                  <a:gd name="connsiteX2" fmla="*/ 17321 w 17320"/>
                  <a:gd name="connsiteY2" fmla="*/ 1426804 h 1436804"/>
                  <a:gd name="connsiteX3" fmla="*/ 17321 w 17320"/>
                  <a:gd name="connsiteY3" fmla="*/ 6495 h 1436804"/>
                  <a:gd name="connsiteX4" fmla="*/ 0 w 17320"/>
                  <a:gd name="connsiteY4" fmla="*/ 6495 h 14368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436804">
                    <a:moveTo>
                      <a:pt x="0" y="6495"/>
                    </a:moveTo>
                    <a:cubicBezTo>
                      <a:pt x="0" y="482818"/>
                      <a:pt x="0" y="950481"/>
                      <a:pt x="0" y="1426804"/>
                    </a:cubicBezTo>
                    <a:cubicBezTo>
                      <a:pt x="0" y="1435465"/>
                      <a:pt x="17321" y="1444125"/>
                      <a:pt x="17321" y="1426804"/>
                    </a:cubicBezTo>
                    <a:cubicBezTo>
                      <a:pt x="17321" y="950481"/>
                      <a:pt x="17321" y="482818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14" name="Freeform: Shape 202">
                <a:extLst>
                  <a:ext uri="{FF2B5EF4-FFF2-40B4-BE49-F238E27FC236}">
                    <a16:creationId xmlns="" xmlns:a16="http://schemas.microsoft.com/office/drawing/2014/main" id="{2DDF4284-022E-4CCD-B0FD-4FBBFC6677B6}"/>
                  </a:ext>
                </a:extLst>
              </p:cNvPr>
              <p:cNvSpPr/>
              <p:nvPr/>
            </p:nvSpPr>
            <p:spPr>
              <a:xfrm>
                <a:off x="5775565" y="3092463"/>
                <a:ext cx="122591" cy="125151"/>
              </a:xfrm>
              <a:custGeom>
                <a:avLst/>
                <a:gdLst>
                  <a:gd name="connsiteX0" fmla="*/ 60623 w 122591"/>
                  <a:gd name="connsiteY0" fmla="*/ 1699 h 125151"/>
                  <a:gd name="connsiteX1" fmla="*/ 0 w 122591"/>
                  <a:gd name="connsiteY1" fmla="*/ 79643 h 125151"/>
                  <a:gd name="connsiteX2" fmla="*/ 60623 w 122591"/>
                  <a:gd name="connsiteY2" fmla="*/ 122945 h 125151"/>
                  <a:gd name="connsiteX3" fmla="*/ 121245 w 122591"/>
                  <a:gd name="connsiteY3" fmla="*/ 45001 h 125151"/>
                  <a:gd name="connsiteX4" fmla="*/ 60623 w 122591"/>
                  <a:gd name="connsiteY4" fmla="*/ 1699 h 1251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91" h="125151">
                    <a:moveTo>
                      <a:pt x="60623" y="1699"/>
                    </a:moveTo>
                    <a:cubicBezTo>
                      <a:pt x="25981" y="10359"/>
                      <a:pt x="0" y="53661"/>
                      <a:pt x="0" y="79643"/>
                    </a:cubicBezTo>
                    <a:cubicBezTo>
                      <a:pt x="0" y="114284"/>
                      <a:pt x="25981" y="131605"/>
                      <a:pt x="60623" y="122945"/>
                    </a:cubicBezTo>
                    <a:cubicBezTo>
                      <a:pt x="95264" y="114284"/>
                      <a:pt x="121245" y="79643"/>
                      <a:pt x="121245" y="45001"/>
                    </a:cubicBezTo>
                    <a:cubicBezTo>
                      <a:pt x="129906" y="19020"/>
                      <a:pt x="95264" y="-6962"/>
                      <a:pt x="60623" y="169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15" name="Freeform: Shape 203">
                <a:extLst>
                  <a:ext uri="{FF2B5EF4-FFF2-40B4-BE49-F238E27FC236}">
                    <a16:creationId xmlns="" xmlns:a16="http://schemas.microsoft.com/office/drawing/2014/main" id="{A2F1162E-DA28-4442-B0EF-FB88DD641412}"/>
                  </a:ext>
                </a:extLst>
              </p:cNvPr>
              <p:cNvSpPr/>
              <p:nvPr/>
            </p:nvSpPr>
            <p:spPr>
              <a:xfrm>
                <a:off x="5775565" y="4460301"/>
                <a:ext cx="122591" cy="125659"/>
              </a:xfrm>
              <a:custGeom>
                <a:avLst/>
                <a:gdLst>
                  <a:gd name="connsiteX0" fmla="*/ 60623 w 122591"/>
                  <a:gd name="connsiteY0" fmla="*/ 2207 h 125659"/>
                  <a:gd name="connsiteX1" fmla="*/ 0 w 122591"/>
                  <a:gd name="connsiteY1" fmla="*/ 45509 h 125659"/>
                  <a:gd name="connsiteX2" fmla="*/ 60623 w 122591"/>
                  <a:gd name="connsiteY2" fmla="*/ 123453 h 125659"/>
                  <a:gd name="connsiteX3" fmla="*/ 121245 w 122591"/>
                  <a:gd name="connsiteY3" fmla="*/ 80151 h 125659"/>
                  <a:gd name="connsiteX4" fmla="*/ 60623 w 122591"/>
                  <a:gd name="connsiteY4" fmla="*/ 2207 h 1256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91" h="125659">
                    <a:moveTo>
                      <a:pt x="60623" y="2207"/>
                    </a:moveTo>
                    <a:cubicBezTo>
                      <a:pt x="25981" y="-6453"/>
                      <a:pt x="0" y="10867"/>
                      <a:pt x="0" y="45509"/>
                    </a:cubicBezTo>
                    <a:cubicBezTo>
                      <a:pt x="0" y="80151"/>
                      <a:pt x="25981" y="114793"/>
                      <a:pt x="60623" y="123453"/>
                    </a:cubicBezTo>
                    <a:cubicBezTo>
                      <a:pt x="95264" y="132113"/>
                      <a:pt x="121245" y="114793"/>
                      <a:pt x="121245" y="80151"/>
                    </a:cubicBezTo>
                    <a:cubicBezTo>
                      <a:pt x="129906" y="45509"/>
                      <a:pt x="95264" y="10867"/>
                      <a:pt x="60623" y="220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574" name="Freeform: Shape 110">
              <a:extLst>
                <a:ext uri="{FF2B5EF4-FFF2-40B4-BE49-F238E27FC236}">
                  <a16:creationId xmlns="" xmlns:a16="http://schemas.microsoft.com/office/drawing/2014/main" id="{C8AD84A1-B5B8-4C0A-91EE-761C91BFAEBA}"/>
                </a:ext>
              </a:extLst>
            </p:cNvPr>
            <p:cNvSpPr/>
            <p:nvPr/>
          </p:nvSpPr>
          <p:spPr>
            <a:xfrm>
              <a:off x="1890430" y="2886309"/>
              <a:ext cx="2232182" cy="546863"/>
            </a:xfrm>
            <a:custGeom>
              <a:avLst/>
              <a:gdLst>
                <a:gd name="connsiteX0" fmla="*/ 5265535 w 6763787"/>
                <a:gd name="connsiteY0" fmla="*/ 245415 h 1657063"/>
                <a:gd name="connsiteX1" fmla="*/ 4157001 w 6763787"/>
                <a:gd name="connsiteY1" fmla="*/ 2923 h 1657063"/>
                <a:gd name="connsiteX2" fmla="*/ 3013826 w 6763787"/>
                <a:gd name="connsiteY2" fmla="*/ 158811 h 1657063"/>
                <a:gd name="connsiteX3" fmla="*/ 805419 w 6763787"/>
                <a:gd name="connsiteY3" fmla="*/ 1215382 h 1657063"/>
                <a:gd name="connsiteX4" fmla="*/ 0 w 6763787"/>
                <a:gd name="connsiteY4" fmla="*/ 1631082 h 1657063"/>
                <a:gd name="connsiteX5" fmla="*/ 0 w 6763787"/>
                <a:gd name="connsiteY5" fmla="*/ 1657064 h 1657063"/>
                <a:gd name="connsiteX6" fmla="*/ 476323 w 6763787"/>
                <a:gd name="connsiteY6" fmla="*/ 1423232 h 1657063"/>
                <a:gd name="connsiteX7" fmla="*/ 2702050 w 6763787"/>
                <a:gd name="connsiteY7" fmla="*/ 297378 h 1657063"/>
                <a:gd name="connsiteX8" fmla="*/ 3853886 w 6763787"/>
                <a:gd name="connsiteY8" fmla="*/ 28905 h 1657063"/>
                <a:gd name="connsiteX9" fmla="*/ 5057684 w 6763787"/>
                <a:gd name="connsiteY9" fmla="*/ 193453 h 1657063"/>
                <a:gd name="connsiteX10" fmla="*/ 6763788 w 6763787"/>
                <a:gd name="connsiteY10" fmla="*/ 981551 h 1657063"/>
                <a:gd name="connsiteX11" fmla="*/ 6763788 w 6763787"/>
                <a:gd name="connsiteY11" fmla="*/ 946909 h 1657063"/>
                <a:gd name="connsiteX12" fmla="*/ 5265535 w 6763787"/>
                <a:gd name="connsiteY12" fmla="*/ 245415 h 1657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763787" h="1657063">
                  <a:moveTo>
                    <a:pt x="5265535" y="245415"/>
                  </a:moveTo>
                  <a:cubicBezTo>
                    <a:pt x="4910457" y="115509"/>
                    <a:pt x="4538059" y="20244"/>
                    <a:pt x="4157001" y="2923"/>
                  </a:cubicBezTo>
                  <a:cubicBezTo>
                    <a:pt x="3767282" y="-14397"/>
                    <a:pt x="3386224" y="46226"/>
                    <a:pt x="3013826" y="158811"/>
                  </a:cubicBezTo>
                  <a:cubicBezTo>
                    <a:pt x="2225727" y="392642"/>
                    <a:pt x="1515573" y="825663"/>
                    <a:pt x="805419" y="1215382"/>
                  </a:cubicBezTo>
                  <a:cubicBezTo>
                    <a:pt x="545607" y="1362609"/>
                    <a:pt x="277133" y="1501176"/>
                    <a:pt x="0" y="1631082"/>
                  </a:cubicBezTo>
                  <a:lnTo>
                    <a:pt x="0" y="1657064"/>
                  </a:lnTo>
                  <a:cubicBezTo>
                    <a:pt x="164548" y="1579120"/>
                    <a:pt x="320435" y="1501176"/>
                    <a:pt x="476323" y="1423232"/>
                  </a:cubicBezTo>
                  <a:cubicBezTo>
                    <a:pt x="1212459" y="1042174"/>
                    <a:pt x="1922613" y="591832"/>
                    <a:pt x="2702050" y="297378"/>
                  </a:cubicBezTo>
                  <a:cubicBezTo>
                    <a:pt x="3074449" y="158811"/>
                    <a:pt x="3455507" y="54886"/>
                    <a:pt x="3853886" y="28905"/>
                  </a:cubicBezTo>
                  <a:cubicBezTo>
                    <a:pt x="4260926" y="2923"/>
                    <a:pt x="4667965" y="72207"/>
                    <a:pt x="5057684" y="193453"/>
                  </a:cubicBezTo>
                  <a:cubicBezTo>
                    <a:pt x="5655254" y="383982"/>
                    <a:pt x="6209520" y="678436"/>
                    <a:pt x="6763788" y="981551"/>
                  </a:cubicBezTo>
                  <a:lnTo>
                    <a:pt x="6763788" y="946909"/>
                  </a:lnTo>
                  <a:cubicBezTo>
                    <a:pt x="6270143" y="695757"/>
                    <a:pt x="5785160" y="435944"/>
                    <a:pt x="5265535" y="24541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5" name="Freeform: Shape 111">
              <a:extLst>
                <a:ext uri="{FF2B5EF4-FFF2-40B4-BE49-F238E27FC236}">
                  <a16:creationId xmlns="" xmlns:a16="http://schemas.microsoft.com/office/drawing/2014/main" id="{79C54CD3-3138-4E2C-B982-4D307617A714}"/>
                </a:ext>
              </a:extLst>
            </p:cNvPr>
            <p:cNvSpPr/>
            <p:nvPr/>
          </p:nvSpPr>
          <p:spPr>
            <a:xfrm>
              <a:off x="1887572" y="3041612"/>
              <a:ext cx="2229323" cy="549721"/>
            </a:xfrm>
            <a:custGeom>
              <a:avLst/>
              <a:gdLst>
                <a:gd name="connsiteX0" fmla="*/ 5334818 w 6755125"/>
                <a:gd name="connsiteY0" fmla="*/ 1359686 h 1665723"/>
                <a:gd name="connsiteX1" fmla="*/ 4182982 w 6755125"/>
                <a:gd name="connsiteY1" fmla="*/ 1628159 h 1665723"/>
                <a:gd name="connsiteX2" fmla="*/ 2979184 w 6755125"/>
                <a:gd name="connsiteY2" fmla="*/ 1463611 h 1665723"/>
                <a:gd name="connsiteX3" fmla="*/ 727475 w 6755125"/>
                <a:gd name="connsiteY3" fmla="*/ 372398 h 1665723"/>
                <a:gd name="connsiteX4" fmla="*/ 0 w 6755125"/>
                <a:gd name="connsiteY4" fmla="*/ 0 h 1665723"/>
                <a:gd name="connsiteX5" fmla="*/ 0 w 6755125"/>
                <a:gd name="connsiteY5" fmla="*/ 34642 h 1665723"/>
                <a:gd name="connsiteX6" fmla="*/ 554267 w 6755125"/>
                <a:gd name="connsiteY6" fmla="*/ 311775 h 1665723"/>
                <a:gd name="connsiteX7" fmla="*/ 2762674 w 6755125"/>
                <a:gd name="connsiteY7" fmla="*/ 1420309 h 1665723"/>
                <a:gd name="connsiteX8" fmla="*/ 3871207 w 6755125"/>
                <a:gd name="connsiteY8" fmla="*/ 1662800 h 1665723"/>
                <a:gd name="connsiteX9" fmla="*/ 5014383 w 6755125"/>
                <a:gd name="connsiteY9" fmla="*/ 1506913 h 1665723"/>
                <a:gd name="connsiteX10" fmla="*/ 6755126 w 6755125"/>
                <a:gd name="connsiteY10" fmla="*/ 710154 h 1665723"/>
                <a:gd name="connsiteX11" fmla="*/ 6755126 w 6755125"/>
                <a:gd name="connsiteY11" fmla="*/ 675513 h 1665723"/>
                <a:gd name="connsiteX12" fmla="*/ 5334818 w 6755125"/>
                <a:gd name="connsiteY12" fmla="*/ 1359686 h 1665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755125" h="1665723">
                  <a:moveTo>
                    <a:pt x="5334818" y="1359686"/>
                  </a:moveTo>
                  <a:cubicBezTo>
                    <a:pt x="4962420" y="1498253"/>
                    <a:pt x="4581362" y="1602178"/>
                    <a:pt x="4182982" y="1628159"/>
                  </a:cubicBezTo>
                  <a:cubicBezTo>
                    <a:pt x="3775942" y="1654140"/>
                    <a:pt x="3368903" y="1584857"/>
                    <a:pt x="2979184" y="1463611"/>
                  </a:cubicBezTo>
                  <a:cubicBezTo>
                    <a:pt x="2182425" y="1212459"/>
                    <a:pt x="1463611" y="770777"/>
                    <a:pt x="727475" y="372398"/>
                  </a:cubicBezTo>
                  <a:cubicBezTo>
                    <a:pt x="493644" y="242492"/>
                    <a:pt x="242491" y="112585"/>
                    <a:pt x="0" y="0"/>
                  </a:cubicBezTo>
                  <a:lnTo>
                    <a:pt x="0" y="34642"/>
                  </a:lnTo>
                  <a:cubicBezTo>
                    <a:pt x="190529" y="121246"/>
                    <a:pt x="372398" y="216510"/>
                    <a:pt x="554267" y="311775"/>
                  </a:cubicBezTo>
                  <a:cubicBezTo>
                    <a:pt x="1281742" y="692834"/>
                    <a:pt x="1983236" y="1143175"/>
                    <a:pt x="2762674" y="1420309"/>
                  </a:cubicBezTo>
                  <a:cubicBezTo>
                    <a:pt x="3117751" y="1550215"/>
                    <a:pt x="3490148" y="1645480"/>
                    <a:pt x="3871207" y="1662800"/>
                  </a:cubicBezTo>
                  <a:cubicBezTo>
                    <a:pt x="4260926" y="1680121"/>
                    <a:pt x="4641984" y="1619498"/>
                    <a:pt x="5014383" y="1506913"/>
                  </a:cubicBezTo>
                  <a:cubicBezTo>
                    <a:pt x="5629272" y="1325044"/>
                    <a:pt x="6192199" y="1013269"/>
                    <a:pt x="6755126" y="710154"/>
                  </a:cubicBezTo>
                  <a:lnTo>
                    <a:pt x="6755126" y="675513"/>
                  </a:lnTo>
                  <a:cubicBezTo>
                    <a:pt x="6296125" y="918004"/>
                    <a:pt x="5828462" y="1169157"/>
                    <a:pt x="5334818" y="1359686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576" name="Graphic 1">
              <a:extLst>
                <a:ext uri="{FF2B5EF4-FFF2-40B4-BE49-F238E27FC236}">
                  <a16:creationId xmlns="" xmlns:a16="http://schemas.microsoft.com/office/drawing/2014/main" id="{F758004B-569C-49A8-8D2F-D06BB1B67404}"/>
                </a:ext>
              </a:extLst>
            </p:cNvPr>
            <p:cNvGrpSpPr/>
            <p:nvPr/>
          </p:nvGrpSpPr>
          <p:grpSpPr>
            <a:xfrm>
              <a:off x="4031152" y="3157763"/>
              <a:ext cx="62879" cy="159257"/>
              <a:chOff x="12582653" y="3602003"/>
              <a:chExt cx="190530" cy="482570"/>
            </a:xfrm>
            <a:grpFill/>
          </p:grpSpPr>
          <p:sp>
            <p:nvSpPr>
              <p:cNvPr id="710" name="Freeform: Shape 173">
                <a:extLst>
                  <a:ext uri="{FF2B5EF4-FFF2-40B4-BE49-F238E27FC236}">
                    <a16:creationId xmlns="" xmlns:a16="http://schemas.microsoft.com/office/drawing/2014/main" id="{BB37D653-ABC9-41C7-88FE-B4E97DA2BD07}"/>
                  </a:ext>
                </a:extLst>
              </p:cNvPr>
              <p:cNvSpPr/>
              <p:nvPr/>
            </p:nvSpPr>
            <p:spPr>
              <a:xfrm>
                <a:off x="12660598" y="3640692"/>
                <a:ext cx="27371" cy="410446"/>
              </a:xfrm>
              <a:custGeom>
                <a:avLst/>
                <a:gdLst>
                  <a:gd name="connsiteX0" fmla="*/ 0 w 27371"/>
                  <a:gd name="connsiteY0" fmla="*/ 16398 h 410446"/>
                  <a:gd name="connsiteX1" fmla="*/ 0 w 27371"/>
                  <a:gd name="connsiteY1" fmla="*/ 397456 h 410446"/>
                  <a:gd name="connsiteX2" fmla="*/ 25982 w 27371"/>
                  <a:gd name="connsiteY2" fmla="*/ 397456 h 410446"/>
                  <a:gd name="connsiteX3" fmla="*/ 25982 w 27371"/>
                  <a:gd name="connsiteY3" fmla="*/ 16398 h 410446"/>
                  <a:gd name="connsiteX4" fmla="*/ 0 w 27371"/>
                  <a:gd name="connsiteY4" fmla="*/ 16398 h 41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371" h="410446">
                    <a:moveTo>
                      <a:pt x="0" y="16398"/>
                    </a:moveTo>
                    <a:cubicBezTo>
                      <a:pt x="0" y="146304"/>
                      <a:pt x="0" y="267550"/>
                      <a:pt x="0" y="397456"/>
                    </a:cubicBezTo>
                    <a:cubicBezTo>
                      <a:pt x="0" y="414777"/>
                      <a:pt x="25982" y="414777"/>
                      <a:pt x="25982" y="397456"/>
                    </a:cubicBezTo>
                    <a:cubicBezTo>
                      <a:pt x="25982" y="267550"/>
                      <a:pt x="25982" y="146304"/>
                      <a:pt x="25982" y="16398"/>
                    </a:cubicBezTo>
                    <a:cubicBezTo>
                      <a:pt x="34641" y="-923"/>
                      <a:pt x="0" y="-9584"/>
                      <a:pt x="0" y="1639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11" name="Freeform: Shape 174">
                <a:extLst>
                  <a:ext uri="{FF2B5EF4-FFF2-40B4-BE49-F238E27FC236}">
                    <a16:creationId xmlns="" xmlns:a16="http://schemas.microsoft.com/office/drawing/2014/main" id="{D262CAD4-ECD0-4E48-9B35-5B62296FFBDF}"/>
                  </a:ext>
                </a:extLst>
              </p:cNvPr>
              <p:cNvSpPr/>
              <p:nvPr/>
            </p:nvSpPr>
            <p:spPr>
              <a:xfrm>
                <a:off x="12582653" y="3602003"/>
                <a:ext cx="190530" cy="109301"/>
              </a:xfrm>
              <a:custGeom>
                <a:avLst/>
                <a:gdLst>
                  <a:gd name="connsiteX0" fmla="*/ 95265 w 190530"/>
                  <a:gd name="connsiteY0" fmla="*/ 37765 h 109301"/>
                  <a:gd name="connsiteX1" fmla="*/ 0 w 190530"/>
                  <a:gd name="connsiteY1" fmla="*/ 3124 h 109301"/>
                  <a:gd name="connsiteX2" fmla="*/ 95265 w 190530"/>
                  <a:gd name="connsiteY2" fmla="*/ 72407 h 109301"/>
                  <a:gd name="connsiteX3" fmla="*/ 190530 w 190530"/>
                  <a:gd name="connsiteY3" fmla="*/ 107049 h 109301"/>
                  <a:gd name="connsiteX4" fmla="*/ 95265 w 190530"/>
                  <a:gd name="connsiteY4" fmla="*/ 37765 h 109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30" h="109301">
                    <a:moveTo>
                      <a:pt x="95265" y="37765"/>
                    </a:moveTo>
                    <a:cubicBezTo>
                      <a:pt x="43302" y="3124"/>
                      <a:pt x="0" y="-5537"/>
                      <a:pt x="0" y="3124"/>
                    </a:cubicBezTo>
                    <a:cubicBezTo>
                      <a:pt x="0" y="11784"/>
                      <a:pt x="43302" y="46426"/>
                      <a:pt x="95265" y="72407"/>
                    </a:cubicBezTo>
                    <a:cubicBezTo>
                      <a:pt x="147228" y="98388"/>
                      <a:pt x="190530" y="115709"/>
                      <a:pt x="190530" y="107049"/>
                    </a:cubicBezTo>
                    <a:cubicBezTo>
                      <a:pt x="190530" y="107049"/>
                      <a:pt x="147228" y="72407"/>
                      <a:pt x="95265" y="3776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12" name="Freeform: Shape 175">
                <a:extLst>
                  <a:ext uri="{FF2B5EF4-FFF2-40B4-BE49-F238E27FC236}">
                    <a16:creationId xmlns="" xmlns:a16="http://schemas.microsoft.com/office/drawing/2014/main" id="{156D0511-4F6F-4748-A2A6-E2D87906F445}"/>
                  </a:ext>
                </a:extLst>
              </p:cNvPr>
              <p:cNvSpPr/>
              <p:nvPr/>
            </p:nvSpPr>
            <p:spPr>
              <a:xfrm>
                <a:off x="12582653" y="3974401"/>
                <a:ext cx="190530" cy="110172"/>
              </a:xfrm>
              <a:custGeom>
                <a:avLst/>
                <a:gdLst>
                  <a:gd name="connsiteX0" fmla="*/ 95265 w 190530"/>
                  <a:gd name="connsiteY0" fmla="*/ 37765 h 110172"/>
                  <a:gd name="connsiteX1" fmla="*/ 0 w 190530"/>
                  <a:gd name="connsiteY1" fmla="*/ 107049 h 110172"/>
                  <a:gd name="connsiteX2" fmla="*/ 95265 w 190530"/>
                  <a:gd name="connsiteY2" fmla="*/ 72407 h 110172"/>
                  <a:gd name="connsiteX3" fmla="*/ 190530 w 190530"/>
                  <a:gd name="connsiteY3" fmla="*/ 3124 h 110172"/>
                  <a:gd name="connsiteX4" fmla="*/ 95265 w 190530"/>
                  <a:gd name="connsiteY4" fmla="*/ 37765 h 1101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30" h="110172">
                    <a:moveTo>
                      <a:pt x="95265" y="37765"/>
                    </a:moveTo>
                    <a:cubicBezTo>
                      <a:pt x="43302" y="63747"/>
                      <a:pt x="0" y="98388"/>
                      <a:pt x="0" y="107049"/>
                    </a:cubicBezTo>
                    <a:cubicBezTo>
                      <a:pt x="0" y="115709"/>
                      <a:pt x="43302" y="107049"/>
                      <a:pt x="95265" y="72407"/>
                    </a:cubicBezTo>
                    <a:cubicBezTo>
                      <a:pt x="147228" y="37765"/>
                      <a:pt x="190530" y="11784"/>
                      <a:pt x="190530" y="3124"/>
                    </a:cubicBezTo>
                    <a:cubicBezTo>
                      <a:pt x="190530" y="-5537"/>
                      <a:pt x="147228" y="3124"/>
                      <a:pt x="95265" y="3776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77" name="Graphic 1">
              <a:extLst>
                <a:ext uri="{FF2B5EF4-FFF2-40B4-BE49-F238E27FC236}">
                  <a16:creationId xmlns="" xmlns:a16="http://schemas.microsoft.com/office/drawing/2014/main" id="{6B4786A7-5C94-4F9F-9AD8-DD0689E95CC3}"/>
                </a:ext>
              </a:extLst>
            </p:cNvPr>
            <p:cNvGrpSpPr/>
            <p:nvPr/>
          </p:nvGrpSpPr>
          <p:grpSpPr>
            <a:xfrm>
              <a:off x="3888247" y="3079306"/>
              <a:ext cx="62879" cy="316172"/>
              <a:chOff x="12149632" y="3364268"/>
              <a:chExt cx="190530" cy="958039"/>
            </a:xfrm>
            <a:grpFill/>
          </p:grpSpPr>
          <p:sp>
            <p:nvSpPr>
              <p:cNvPr id="707" name="Freeform: Shape 170">
                <a:extLst>
                  <a:ext uri="{FF2B5EF4-FFF2-40B4-BE49-F238E27FC236}">
                    <a16:creationId xmlns="" xmlns:a16="http://schemas.microsoft.com/office/drawing/2014/main" id="{89653DCC-8574-4BC4-8313-9539A2E4723E}"/>
                  </a:ext>
                </a:extLst>
              </p:cNvPr>
              <p:cNvSpPr/>
              <p:nvPr/>
            </p:nvSpPr>
            <p:spPr>
              <a:xfrm>
                <a:off x="12236236" y="3401607"/>
                <a:ext cx="25981" cy="883362"/>
              </a:xfrm>
              <a:custGeom>
                <a:avLst/>
                <a:gdLst>
                  <a:gd name="connsiteX0" fmla="*/ 0 w 25981"/>
                  <a:gd name="connsiteY0" fmla="*/ 12991 h 883362"/>
                  <a:gd name="connsiteX1" fmla="*/ 0 w 25981"/>
                  <a:gd name="connsiteY1" fmla="*/ 870372 h 883362"/>
                  <a:gd name="connsiteX2" fmla="*/ 25982 w 25981"/>
                  <a:gd name="connsiteY2" fmla="*/ 870372 h 883362"/>
                  <a:gd name="connsiteX3" fmla="*/ 25982 w 25981"/>
                  <a:gd name="connsiteY3" fmla="*/ 12991 h 883362"/>
                  <a:gd name="connsiteX4" fmla="*/ 0 w 25981"/>
                  <a:gd name="connsiteY4" fmla="*/ 12991 h 8833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883362">
                    <a:moveTo>
                      <a:pt x="0" y="12991"/>
                    </a:moveTo>
                    <a:cubicBezTo>
                      <a:pt x="0" y="298784"/>
                      <a:pt x="0" y="584578"/>
                      <a:pt x="0" y="870372"/>
                    </a:cubicBezTo>
                    <a:cubicBezTo>
                      <a:pt x="0" y="887693"/>
                      <a:pt x="25982" y="887693"/>
                      <a:pt x="25982" y="870372"/>
                    </a:cubicBezTo>
                    <a:cubicBezTo>
                      <a:pt x="25982" y="584578"/>
                      <a:pt x="25982" y="298784"/>
                      <a:pt x="25982" y="12991"/>
                    </a:cubicBezTo>
                    <a:cubicBezTo>
                      <a:pt x="2598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8" name="Freeform: Shape 171">
                <a:extLst>
                  <a:ext uri="{FF2B5EF4-FFF2-40B4-BE49-F238E27FC236}">
                    <a16:creationId xmlns="" xmlns:a16="http://schemas.microsoft.com/office/drawing/2014/main" id="{42FBFF83-FAC7-4DFF-B0CF-7A954A2393C8}"/>
                  </a:ext>
                </a:extLst>
              </p:cNvPr>
              <p:cNvSpPr/>
              <p:nvPr/>
            </p:nvSpPr>
            <p:spPr>
              <a:xfrm>
                <a:off x="12149632" y="3364268"/>
                <a:ext cx="190530" cy="123023"/>
              </a:xfrm>
              <a:custGeom>
                <a:avLst/>
                <a:gdLst>
                  <a:gd name="connsiteX0" fmla="*/ 95265 w 190530"/>
                  <a:gd name="connsiteY0" fmla="*/ 24348 h 123023"/>
                  <a:gd name="connsiteX1" fmla="*/ 0 w 190530"/>
                  <a:gd name="connsiteY1" fmla="*/ 15687 h 123023"/>
                  <a:gd name="connsiteX2" fmla="*/ 95265 w 190530"/>
                  <a:gd name="connsiteY2" fmla="*/ 102292 h 123023"/>
                  <a:gd name="connsiteX3" fmla="*/ 190530 w 190530"/>
                  <a:gd name="connsiteY3" fmla="*/ 110952 h 123023"/>
                  <a:gd name="connsiteX4" fmla="*/ 95265 w 190530"/>
                  <a:gd name="connsiteY4" fmla="*/ 24348 h 1230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30" h="123023">
                    <a:moveTo>
                      <a:pt x="95265" y="24348"/>
                    </a:moveTo>
                    <a:cubicBezTo>
                      <a:pt x="43302" y="-1633"/>
                      <a:pt x="0" y="-10294"/>
                      <a:pt x="0" y="15687"/>
                    </a:cubicBezTo>
                    <a:cubicBezTo>
                      <a:pt x="0" y="41669"/>
                      <a:pt x="43302" y="76310"/>
                      <a:pt x="95265" y="102292"/>
                    </a:cubicBezTo>
                    <a:cubicBezTo>
                      <a:pt x="147228" y="128273"/>
                      <a:pt x="190530" y="128273"/>
                      <a:pt x="190530" y="110952"/>
                    </a:cubicBezTo>
                    <a:cubicBezTo>
                      <a:pt x="190530" y="93631"/>
                      <a:pt x="147228" y="58989"/>
                      <a:pt x="95265" y="2434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9" name="Freeform: Shape 172">
                <a:extLst>
                  <a:ext uri="{FF2B5EF4-FFF2-40B4-BE49-F238E27FC236}">
                    <a16:creationId xmlns="" xmlns:a16="http://schemas.microsoft.com/office/drawing/2014/main" id="{E19170AD-2609-4764-B296-28D4B9941DDE}"/>
                  </a:ext>
                </a:extLst>
              </p:cNvPr>
              <p:cNvSpPr/>
              <p:nvPr/>
            </p:nvSpPr>
            <p:spPr>
              <a:xfrm>
                <a:off x="12149632" y="4199284"/>
                <a:ext cx="190530" cy="123023"/>
              </a:xfrm>
              <a:custGeom>
                <a:avLst/>
                <a:gdLst>
                  <a:gd name="connsiteX0" fmla="*/ 95265 w 190530"/>
                  <a:gd name="connsiteY0" fmla="*/ 20732 h 123023"/>
                  <a:gd name="connsiteX1" fmla="*/ 0 w 190530"/>
                  <a:gd name="connsiteY1" fmla="*/ 107336 h 123023"/>
                  <a:gd name="connsiteX2" fmla="*/ 95265 w 190530"/>
                  <a:gd name="connsiteY2" fmla="*/ 98676 h 123023"/>
                  <a:gd name="connsiteX3" fmla="*/ 190530 w 190530"/>
                  <a:gd name="connsiteY3" fmla="*/ 12072 h 123023"/>
                  <a:gd name="connsiteX4" fmla="*/ 95265 w 190530"/>
                  <a:gd name="connsiteY4" fmla="*/ 20732 h 1230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30" h="123023">
                    <a:moveTo>
                      <a:pt x="95265" y="20732"/>
                    </a:moveTo>
                    <a:cubicBezTo>
                      <a:pt x="43302" y="46713"/>
                      <a:pt x="0" y="81355"/>
                      <a:pt x="0" y="107336"/>
                    </a:cubicBezTo>
                    <a:cubicBezTo>
                      <a:pt x="0" y="133317"/>
                      <a:pt x="43302" y="124657"/>
                      <a:pt x="95265" y="98676"/>
                    </a:cubicBezTo>
                    <a:cubicBezTo>
                      <a:pt x="147228" y="72695"/>
                      <a:pt x="190530" y="29393"/>
                      <a:pt x="190530" y="12072"/>
                    </a:cubicBezTo>
                    <a:cubicBezTo>
                      <a:pt x="190530" y="-5249"/>
                      <a:pt x="147228" y="-5249"/>
                      <a:pt x="95265" y="2073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78" name="Graphic 1">
              <a:extLst>
                <a:ext uri="{FF2B5EF4-FFF2-40B4-BE49-F238E27FC236}">
                  <a16:creationId xmlns="" xmlns:a16="http://schemas.microsoft.com/office/drawing/2014/main" id="{845CBBD7-B730-4E4E-BFB5-A61809A1377F}"/>
                </a:ext>
              </a:extLst>
            </p:cNvPr>
            <p:cNvGrpSpPr/>
            <p:nvPr/>
          </p:nvGrpSpPr>
          <p:grpSpPr>
            <a:xfrm>
              <a:off x="3748200" y="3008045"/>
              <a:ext cx="62878" cy="458694"/>
              <a:chOff x="11725272" y="3148339"/>
              <a:chExt cx="190528" cy="1389899"/>
            </a:xfrm>
            <a:grpFill/>
          </p:grpSpPr>
          <p:sp>
            <p:nvSpPr>
              <p:cNvPr id="704" name="Freeform: Shape 167">
                <a:extLst>
                  <a:ext uri="{FF2B5EF4-FFF2-40B4-BE49-F238E27FC236}">
                    <a16:creationId xmlns="" xmlns:a16="http://schemas.microsoft.com/office/drawing/2014/main" id="{E2E48398-A267-4C43-A02F-988DCF99CCAD}"/>
                  </a:ext>
                </a:extLst>
              </p:cNvPr>
              <p:cNvSpPr/>
              <p:nvPr/>
            </p:nvSpPr>
            <p:spPr>
              <a:xfrm>
                <a:off x="11803215" y="3185096"/>
                <a:ext cx="27371" cy="1325044"/>
              </a:xfrm>
              <a:custGeom>
                <a:avLst/>
                <a:gdLst>
                  <a:gd name="connsiteX0" fmla="*/ 0 w 27371"/>
                  <a:gd name="connsiteY0" fmla="*/ 12991 h 1325044"/>
                  <a:gd name="connsiteX1" fmla="*/ 0 w 27371"/>
                  <a:gd name="connsiteY1" fmla="*/ 1312053 h 1325044"/>
                  <a:gd name="connsiteX2" fmla="*/ 25982 w 27371"/>
                  <a:gd name="connsiteY2" fmla="*/ 1312053 h 1325044"/>
                  <a:gd name="connsiteX3" fmla="*/ 25982 w 27371"/>
                  <a:gd name="connsiteY3" fmla="*/ 12991 h 1325044"/>
                  <a:gd name="connsiteX4" fmla="*/ 0 w 27371"/>
                  <a:gd name="connsiteY4" fmla="*/ 12991 h 13250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371" h="1325044">
                    <a:moveTo>
                      <a:pt x="0" y="12991"/>
                    </a:moveTo>
                    <a:cubicBezTo>
                      <a:pt x="0" y="446011"/>
                      <a:pt x="0" y="879032"/>
                      <a:pt x="0" y="1312053"/>
                    </a:cubicBezTo>
                    <a:cubicBezTo>
                      <a:pt x="0" y="1329374"/>
                      <a:pt x="25982" y="1329374"/>
                      <a:pt x="25982" y="1312053"/>
                    </a:cubicBezTo>
                    <a:cubicBezTo>
                      <a:pt x="25982" y="879032"/>
                      <a:pt x="25982" y="446011"/>
                      <a:pt x="25982" y="12991"/>
                    </a:cubicBezTo>
                    <a:cubicBezTo>
                      <a:pt x="3464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5" name="Freeform: Shape 168">
                <a:extLst>
                  <a:ext uri="{FF2B5EF4-FFF2-40B4-BE49-F238E27FC236}">
                    <a16:creationId xmlns="" xmlns:a16="http://schemas.microsoft.com/office/drawing/2014/main" id="{254D25ED-F83B-41D3-AD66-4CBE94F6B3CC}"/>
                  </a:ext>
                </a:extLst>
              </p:cNvPr>
              <p:cNvSpPr/>
              <p:nvPr/>
            </p:nvSpPr>
            <p:spPr>
              <a:xfrm>
                <a:off x="11725272" y="3148339"/>
                <a:ext cx="190528" cy="139763"/>
              </a:xfrm>
              <a:custGeom>
                <a:avLst/>
                <a:gdLst>
                  <a:gd name="connsiteX0" fmla="*/ 95265 w 190528"/>
                  <a:gd name="connsiteY0" fmla="*/ 15107 h 139763"/>
                  <a:gd name="connsiteX1" fmla="*/ 0 w 190528"/>
                  <a:gd name="connsiteY1" fmla="*/ 32428 h 139763"/>
                  <a:gd name="connsiteX2" fmla="*/ 95265 w 190528"/>
                  <a:gd name="connsiteY2" fmla="*/ 127692 h 139763"/>
                  <a:gd name="connsiteX3" fmla="*/ 190529 w 190528"/>
                  <a:gd name="connsiteY3" fmla="*/ 119032 h 139763"/>
                  <a:gd name="connsiteX4" fmla="*/ 95265 w 190528"/>
                  <a:gd name="connsiteY4" fmla="*/ 15107 h 1397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39763">
                    <a:moveTo>
                      <a:pt x="95265" y="15107"/>
                    </a:moveTo>
                    <a:cubicBezTo>
                      <a:pt x="43302" y="-10875"/>
                      <a:pt x="0" y="-2214"/>
                      <a:pt x="0" y="32428"/>
                    </a:cubicBezTo>
                    <a:cubicBezTo>
                      <a:pt x="0" y="67069"/>
                      <a:pt x="43302" y="110371"/>
                      <a:pt x="95265" y="127692"/>
                    </a:cubicBezTo>
                    <a:cubicBezTo>
                      <a:pt x="147227" y="145013"/>
                      <a:pt x="190529" y="145013"/>
                      <a:pt x="190529" y="119032"/>
                    </a:cubicBezTo>
                    <a:cubicBezTo>
                      <a:pt x="190529" y="84390"/>
                      <a:pt x="147227" y="41088"/>
                      <a:pt x="95265" y="1510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6" name="Freeform: Shape 169">
                <a:extLst>
                  <a:ext uri="{FF2B5EF4-FFF2-40B4-BE49-F238E27FC236}">
                    <a16:creationId xmlns="" xmlns:a16="http://schemas.microsoft.com/office/drawing/2014/main" id="{892E33A0-6163-49C0-BB00-D1049978F09C}"/>
                  </a:ext>
                </a:extLst>
              </p:cNvPr>
              <p:cNvSpPr/>
              <p:nvPr/>
            </p:nvSpPr>
            <p:spPr>
              <a:xfrm>
                <a:off x="11725272" y="4399168"/>
                <a:ext cx="190528" cy="139069"/>
              </a:xfrm>
              <a:custGeom>
                <a:avLst/>
                <a:gdLst>
                  <a:gd name="connsiteX0" fmla="*/ 95265 w 190528"/>
                  <a:gd name="connsiteY0" fmla="*/ 11377 h 139069"/>
                  <a:gd name="connsiteX1" fmla="*/ 0 w 190528"/>
                  <a:gd name="connsiteY1" fmla="*/ 106642 h 139069"/>
                  <a:gd name="connsiteX2" fmla="*/ 95265 w 190528"/>
                  <a:gd name="connsiteY2" fmla="*/ 123963 h 139069"/>
                  <a:gd name="connsiteX3" fmla="*/ 190529 w 190528"/>
                  <a:gd name="connsiteY3" fmla="*/ 28698 h 139069"/>
                  <a:gd name="connsiteX4" fmla="*/ 95265 w 190528"/>
                  <a:gd name="connsiteY4" fmla="*/ 11377 h 1390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39069">
                    <a:moveTo>
                      <a:pt x="95265" y="11377"/>
                    </a:moveTo>
                    <a:cubicBezTo>
                      <a:pt x="43302" y="28698"/>
                      <a:pt x="0" y="72000"/>
                      <a:pt x="0" y="106642"/>
                    </a:cubicBezTo>
                    <a:cubicBezTo>
                      <a:pt x="0" y="141283"/>
                      <a:pt x="43302" y="149944"/>
                      <a:pt x="95265" y="123963"/>
                    </a:cubicBezTo>
                    <a:cubicBezTo>
                      <a:pt x="147227" y="97981"/>
                      <a:pt x="190529" y="54679"/>
                      <a:pt x="190529" y="28698"/>
                    </a:cubicBezTo>
                    <a:cubicBezTo>
                      <a:pt x="190529" y="-5944"/>
                      <a:pt x="147227" y="-5944"/>
                      <a:pt x="95265" y="1137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79" name="Graphic 1">
              <a:extLst>
                <a:ext uri="{FF2B5EF4-FFF2-40B4-BE49-F238E27FC236}">
                  <a16:creationId xmlns="" xmlns:a16="http://schemas.microsoft.com/office/drawing/2014/main" id="{2849613A-89B6-4294-8CBF-04B7E97DC15C}"/>
                </a:ext>
              </a:extLst>
            </p:cNvPr>
            <p:cNvGrpSpPr/>
            <p:nvPr/>
          </p:nvGrpSpPr>
          <p:grpSpPr>
            <a:xfrm>
              <a:off x="3608153" y="2945052"/>
              <a:ext cx="62878" cy="583608"/>
              <a:chOff x="11300912" y="2957461"/>
              <a:chExt cx="190528" cy="1768406"/>
            </a:xfrm>
            <a:grpFill/>
          </p:grpSpPr>
          <p:sp>
            <p:nvSpPr>
              <p:cNvPr id="701" name="Freeform: Shape 164">
                <a:extLst>
                  <a:ext uri="{FF2B5EF4-FFF2-40B4-BE49-F238E27FC236}">
                    <a16:creationId xmlns="" xmlns:a16="http://schemas.microsoft.com/office/drawing/2014/main" id="{1868D612-A410-419F-BB80-B22BE8765DBA}"/>
                  </a:ext>
                </a:extLst>
              </p:cNvPr>
              <p:cNvSpPr/>
              <p:nvPr/>
            </p:nvSpPr>
            <p:spPr>
              <a:xfrm>
                <a:off x="11378855" y="3003228"/>
                <a:ext cx="25981" cy="1688781"/>
              </a:xfrm>
              <a:custGeom>
                <a:avLst/>
                <a:gdLst>
                  <a:gd name="connsiteX0" fmla="*/ 0 w 25981"/>
                  <a:gd name="connsiteY0" fmla="*/ 12991 h 1688781"/>
                  <a:gd name="connsiteX1" fmla="*/ 0 w 25981"/>
                  <a:gd name="connsiteY1" fmla="*/ 1675791 h 1688781"/>
                  <a:gd name="connsiteX2" fmla="*/ 25982 w 25981"/>
                  <a:gd name="connsiteY2" fmla="*/ 1675791 h 1688781"/>
                  <a:gd name="connsiteX3" fmla="*/ 25982 w 25981"/>
                  <a:gd name="connsiteY3" fmla="*/ 12991 h 1688781"/>
                  <a:gd name="connsiteX4" fmla="*/ 0 w 25981"/>
                  <a:gd name="connsiteY4" fmla="*/ 12991 h 16887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688781">
                    <a:moveTo>
                      <a:pt x="0" y="12991"/>
                    </a:moveTo>
                    <a:cubicBezTo>
                      <a:pt x="0" y="567258"/>
                      <a:pt x="0" y="1121524"/>
                      <a:pt x="0" y="1675791"/>
                    </a:cubicBezTo>
                    <a:cubicBezTo>
                      <a:pt x="0" y="1693112"/>
                      <a:pt x="25982" y="1693112"/>
                      <a:pt x="25982" y="1675791"/>
                    </a:cubicBezTo>
                    <a:cubicBezTo>
                      <a:pt x="25982" y="1121524"/>
                      <a:pt x="25982" y="567258"/>
                      <a:pt x="25982" y="12991"/>
                    </a:cubicBezTo>
                    <a:cubicBezTo>
                      <a:pt x="2598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2" name="Freeform: Shape 165">
                <a:extLst>
                  <a:ext uri="{FF2B5EF4-FFF2-40B4-BE49-F238E27FC236}">
                    <a16:creationId xmlns="" xmlns:a16="http://schemas.microsoft.com/office/drawing/2014/main" id="{2C8ABE24-C446-49FD-BBAA-CBA371A4B9A2}"/>
                  </a:ext>
                </a:extLst>
              </p:cNvPr>
              <p:cNvSpPr/>
              <p:nvPr/>
            </p:nvSpPr>
            <p:spPr>
              <a:xfrm>
                <a:off x="11300912" y="2957461"/>
                <a:ext cx="190528" cy="152156"/>
              </a:xfrm>
              <a:custGeom>
                <a:avLst/>
                <a:gdLst>
                  <a:gd name="connsiteX0" fmla="*/ 95264 w 190528"/>
                  <a:gd name="connsiteY0" fmla="*/ 6795 h 152156"/>
                  <a:gd name="connsiteX1" fmla="*/ 0 w 190528"/>
                  <a:gd name="connsiteY1" fmla="*/ 41437 h 152156"/>
                  <a:gd name="connsiteX2" fmla="*/ 95264 w 190528"/>
                  <a:gd name="connsiteY2" fmla="*/ 145362 h 152156"/>
                  <a:gd name="connsiteX3" fmla="*/ 190529 w 190528"/>
                  <a:gd name="connsiteY3" fmla="*/ 110720 h 152156"/>
                  <a:gd name="connsiteX4" fmla="*/ 95264 w 190528"/>
                  <a:gd name="connsiteY4" fmla="*/ 6795 h 152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52156">
                    <a:moveTo>
                      <a:pt x="95264" y="6795"/>
                    </a:moveTo>
                    <a:cubicBezTo>
                      <a:pt x="43302" y="-10526"/>
                      <a:pt x="0" y="6795"/>
                      <a:pt x="0" y="41437"/>
                    </a:cubicBezTo>
                    <a:cubicBezTo>
                      <a:pt x="0" y="84739"/>
                      <a:pt x="43302" y="128041"/>
                      <a:pt x="95264" y="145362"/>
                    </a:cubicBezTo>
                    <a:cubicBezTo>
                      <a:pt x="147227" y="162683"/>
                      <a:pt x="190529" y="145362"/>
                      <a:pt x="190529" y="110720"/>
                    </a:cubicBezTo>
                    <a:cubicBezTo>
                      <a:pt x="181868" y="76078"/>
                      <a:pt x="147227" y="32776"/>
                      <a:pt x="95264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3" name="Freeform: Shape 166">
                <a:extLst>
                  <a:ext uri="{FF2B5EF4-FFF2-40B4-BE49-F238E27FC236}">
                    <a16:creationId xmlns="" xmlns:a16="http://schemas.microsoft.com/office/drawing/2014/main" id="{A4A5D8CF-AF8E-4155-BB4A-A7B80D5D66EC}"/>
                  </a:ext>
                </a:extLst>
              </p:cNvPr>
              <p:cNvSpPr/>
              <p:nvPr/>
            </p:nvSpPr>
            <p:spPr>
              <a:xfrm>
                <a:off x="11300912" y="4568299"/>
                <a:ext cx="190528" cy="157568"/>
              </a:xfrm>
              <a:custGeom>
                <a:avLst/>
                <a:gdLst>
                  <a:gd name="connsiteX0" fmla="*/ 95264 w 190528"/>
                  <a:gd name="connsiteY0" fmla="*/ 6795 h 157568"/>
                  <a:gd name="connsiteX1" fmla="*/ 0 w 190528"/>
                  <a:gd name="connsiteY1" fmla="*/ 110720 h 157568"/>
                  <a:gd name="connsiteX2" fmla="*/ 95264 w 190528"/>
                  <a:gd name="connsiteY2" fmla="*/ 145362 h 157568"/>
                  <a:gd name="connsiteX3" fmla="*/ 190529 w 190528"/>
                  <a:gd name="connsiteY3" fmla="*/ 41437 h 157568"/>
                  <a:gd name="connsiteX4" fmla="*/ 95264 w 190528"/>
                  <a:gd name="connsiteY4" fmla="*/ 6795 h 1575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57568">
                    <a:moveTo>
                      <a:pt x="95264" y="6795"/>
                    </a:moveTo>
                    <a:cubicBezTo>
                      <a:pt x="43302" y="24116"/>
                      <a:pt x="0" y="67418"/>
                      <a:pt x="0" y="110720"/>
                    </a:cubicBezTo>
                    <a:cubicBezTo>
                      <a:pt x="0" y="154022"/>
                      <a:pt x="43302" y="171343"/>
                      <a:pt x="95264" y="145362"/>
                    </a:cubicBezTo>
                    <a:cubicBezTo>
                      <a:pt x="147227" y="128041"/>
                      <a:pt x="190529" y="76078"/>
                      <a:pt x="190529" y="41437"/>
                    </a:cubicBezTo>
                    <a:cubicBezTo>
                      <a:pt x="181868" y="6795"/>
                      <a:pt x="147227" y="-10526"/>
                      <a:pt x="95264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80" name="Graphic 1">
              <a:extLst>
                <a:ext uri="{FF2B5EF4-FFF2-40B4-BE49-F238E27FC236}">
                  <a16:creationId xmlns="" xmlns:a16="http://schemas.microsoft.com/office/drawing/2014/main" id="{289CEABB-39BE-467E-A718-350CF70C5CCA}"/>
                </a:ext>
              </a:extLst>
            </p:cNvPr>
            <p:cNvGrpSpPr/>
            <p:nvPr/>
          </p:nvGrpSpPr>
          <p:grpSpPr>
            <a:xfrm>
              <a:off x="3465247" y="2900061"/>
              <a:ext cx="62878" cy="674661"/>
              <a:chOff x="10867891" y="2821134"/>
              <a:chExt cx="190528" cy="2044308"/>
            </a:xfrm>
            <a:grpFill/>
          </p:grpSpPr>
          <p:sp>
            <p:nvSpPr>
              <p:cNvPr id="698" name="Freeform: Shape 161">
                <a:extLst>
                  <a:ext uri="{FF2B5EF4-FFF2-40B4-BE49-F238E27FC236}">
                    <a16:creationId xmlns="" xmlns:a16="http://schemas.microsoft.com/office/drawing/2014/main" id="{858FB86E-1C2B-4DE2-8B13-ECA5B8495FF1}"/>
                  </a:ext>
                </a:extLst>
              </p:cNvPr>
              <p:cNvSpPr/>
              <p:nvPr/>
            </p:nvSpPr>
            <p:spPr>
              <a:xfrm>
                <a:off x="10954495" y="2864661"/>
                <a:ext cx="25980" cy="1965915"/>
              </a:xfrm>
              <a:custGeom>
                <a:avLst/>
                <a:gdLst>
                  <a:gd name="connsiteX0" fmla="*/ 0 w 25980"/>
                  <a:gd name="connsiteY0" fmla="*/ 12991 h 1965915"/>
                  <a:gd name="connsiteX1" fmla="*/ 0 w 25980"/>
                  <a:gd name="connsiteY1" fmla="*/ 1952925 h 1965915"/>
                  <a:gd name="connsiteX2" fmla="*/ 25980 w 25980"/>
                  <a:gd name="connsiteY2" fmla="*/ 1952925 h 1965915"/>
                  <a:gd name="connsiteX3" fmla="*/ 25980 w 25980"/>
                  <a:gd name="connsiteY3" fmla="*/ 12991 h 1965915"/>
                  <a:gd name="connsiteX4" fmla="*/ 0 w 25980"/>
                  <a:gd name="connsiteY4" fmla="*/ 12991 h 19659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0" h="1965915">
                    <a:moveTo>
                      <a:pt x="0" y="12991"/>
                    </a:moveTo>
                    <a:cubicBezTo>
                      <a:pt x="0" y="662522"/>
                      <a:pt x="0" y="1303393"/>
                      <a:pt x="0" y="1952925"/>
                    </a:cubicBezTo>
                    <a:cubicBezTo>
                      <a:pt x="0" y="1970245"/>
                      <a:pt x="25980" y="1970245"/>
                      <a:pt x="25980" y="1952925"/>
                    </a:cubicBezTo>
                    <a:cubicBezTo>
                      <a:pt x="25980" y="1303393"/>
                      <a:pt x="25980" y="662522"/>
                      <a:pt x="25980" y="12991"/>
                    </a:cubicBezTo>
                    <a:cubicBezTo>
                      <a:pt x="25980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9" name="Freeform: Shape 162">
                <a:extLst>
                  <a:ext uri="{FF2B5EF4-FFF2-40B4-BE49-F238E27FC236}">
                    <a16:creationId xmlns="" xmlns:a16="http://schemas.microsoft.com/office/drawing/2014/main" id="{85081977-5689-4BB6-96C5-E0C6C2E001F3}"/>
                  </a:ext>
                </a:extLst>
              </p:cNvPr>
              <p:cNvSpPr/>
              <p:nvPr/>
            </p:nvSpPr>
            <p:spPr>
              <a:xfrm>
                <a:off x="10867891" y="2821134"/>
                <a:ext cx="190528" cy="170762"/>
              </a:xfrm>
              <a:custGeom>
                <a:avLst/>
                <a:gdLst>
                  <a:gd name="connsiteX0" fmla="*/ 95264 w 190528"/>
                  <a:gd name="connsiteY0" fmla="*/ 4555 h 170762"/>
                  <a:gd name="connsiteX1" fmla="*/ 0 w 190528"/>
                  <a:gd name="connsiteY1" fmla="*/ 65178 h 170762"/>
                  <a:gd name="connsiteX2" fmla="*/ 95264 w 190528"/>
                  <a:gd name="connsiteY2" fmla="*/ 169103 h 170762"/>
                  <a:gd name="connsiteX3" fmla="*/ 190529 w 190528"/>
                  <a:gd name="connsiteY3" fmla="*/ 108480 h 170762"/>
                  <a:gd name="connsiteX4" fmla="*/ 95264 w 190528"/>
                  <a:gd name="connsiteY4" fmla="*/ 4555 h 17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70762">
                    <a:moveTo>
                      <a:pt x="95264" y="4555"/>
                    </a:moveTo>
                    <a:cubicBezTo>
                      <a:pt x="43302" y="-12766"/>
                      <a:pt x="0" y="21876"/>
                      <a:pt x="0" y="65178"/>
                    </a:cubicBezTo>
                    <a:cubicBezTo>
                      <a:pt x="0" y="108480"/>
                      <a:pt x="43302" y="160443"/>
                      <a:pt x="95264" y="169103"/>
                    </a:cubicBezTo>
                    <a:cubicBezTo>
                      <a:pt x="147227" y="177763"/>
                      <a:pt x="190529" y="151782"/>
                      <a:pt x="190529" y="108480"/>
                    </a:cubicBezTo>
                    <a:cubicBezTo>
                      <a:pt x="190529" y="65178"/>
                      <a:pt x="147227" y="13215"/>
                      <a:pt x="95264" y="455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0" name="Freeform: Shape 163">
                <a:extLst>
                  <a:ext uri="{FF2B5EF4-FFF2-40B4-BE49-F238E27FC236}">
                    <a16:creationId xmlns="" xmlns:a16="http://schemas.microsoft.com/office/drawing/2014/main" id="{83688370-DEFD-4ECA-AB60-815CACF8EA8E}"/>
                  </a:ext>
                </a:extLst>
              </p:cNvPr>
              <p:cNvSpPr/>
              <p:nvPr/>
            </p:nvSpPr>
            <p:spPr>
              <a:xfrm>
                <a:off x="10867891" y="4690996"/>
                <a:ext cx="190528" cy="174446"/>
              </a:xfrm>
              <a:custGeom>
                <a:avLst/>
                <a:gdLst>
                  <a:gd name="connsiteX0" fmla="*/ 95264 w 190528"/>
                  <a:gd name="connsiteY0" fmla="*/ 5344 h 174446"/>
                  <a:gd name="connsiteX1" fmla="*/ 0 w 190528"/>
                  <a:gd name="connsiteY1" fmla="*/ 109269 h 174446"/>
                  <a:gd name="connsiteX2" fmla="*/ 95264 w 190528"/>
                  <a:gd name="connsiteY2" fmla="*/ 169892 h 174446"/>
                  <a:gd name="connsiteX3" fmla="*/ 190529 w 190528"/>
                  <a:gd name="connsiteY3" fmla="*/ 65967 h 174446"/>
                  <a:gd name="connsiteX4" fmla="*/ 95264 w 190528"/>
                  <a:gd name="connsiteY4" fmla="*/ 5344 h 174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74446">
                    <a:moveTo>
                      <a:pt x="95264" y="5344"/>
                    </a:moveTo>
                    <a:cubicBezTo>
                      <a:pt x="43302" y="14004"/>
                      <a:pt x="0" y="65967"/>
                      <a:pt x="0" y="109269"/>
                    </a:cubicBezTo>
                    <a:cubicBezTo>
                      <a:pt x="0" y="152571"/>
                      <a:pt x="43302" y="187213"/>
                      <a:pt x="95264" y="169892"/>
                    </a:cubicBezTo>
                    <a:cubicBezTo>
                      <a:pt x="147227" y="152571"/>
                      <a:pt x="190529" y="109269"/>
                      <a:pt x="190529" y="65967"/>
                    </a:cubicBezTo>
                    <a:cubicBezTo>
                      <a:pt x="190529" y="14004"/>
                      <a:pt x="147227" y="-11977"/>
                      <a:pt x="95264" y="534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81" name="Graphic 1">
              <a:extLst>
                <a:ext uri="{FF2B5EF4-FFF2-40B4-BE49-F238E27FC236}">
                  <a16:creationId xmlns="" xmlns:a16="http://schemas.microsoft.com/office/drawing/2014/main" id="{CE9D15DF-CC0A-4920-A4A8-AAF2BA4D398C}"/>
                </a:ext>
              </a:extLst>
            </p:cNvPr>
            <p:cNvGrpSpPr/>
            <p:nvPr/>
          </p:nvGrpSpPr>
          <p:grpSpPr>
            <a:xfrm>
              <a:off x="3325200" y="2869688"/>
              <a:ext cx="62878" cy="735409"/>
              <a:chOff x="10443530" y="2729098"/>
              <a:chExt cx="190528" cy="2228380"/>
            </a:xfrm>
            <a:grpFill/>
          </p:grpSpPr>
          <p:sp>
            <p:nvSpPr>
              <p:cNvPr id="695" name="Freeform: Shape 158">
                <a:extLst>
                  <a:ext uri="{FF2B5EF4-FFF2-40B4-BE49-F238E27FC236}">
                    <a16:creationId xmlns="" xmlns:a16="http://schemas.microsoft.com/office/drawing/2014/main" id="{8673F15B-0CE1-4D43-9352-E8B99583116B}"/>
                  </a:ext>
                </a:extLst>
              </p:cNvPr>
              <p:cNvSpPr/>
              <p:nvPr/>
            </p:nvSpPr>
            <p:spPr>
              <a:xfrm>
                <a:off x="10521474" y="2781047"/>
                <a:ext cx="25980" cy="2136133"/>
              </a:xfrm>
              <a:custGeom>
                <a:avLst/>
                <a:gdLst>
                  <a:gd name="connsiteX0" fmla="*/ 0 w 25980"/>
                  <a:gd name="connsiteY0" fmla="*/ 10000 h 2136133"/>
                  <a:gd name="connsiteX1" fmla="*/ 0 w 25980"/>
                  <a:gd name="connsiteY1" fmla="*/ 2123143 h 2136133"/>
                  <a:gd name="connsiteX2" fmla="*/ 25980 w 25980"/>
                  <a:gd name="connsiteY2" fmla="*/ 2123143 h 2136133"/>
                  <a:gd name="connsiteX3" fmla="*/ 25980 w 25980"/>
                  <a:gd name="connsiteY3" fmla="*/ 10000 h 2136133"/>
                  <a:gd name="connsiteX4" fmla="*/ 0 w 25980"/>
                  <a:gd name="connsiteY4" fmla="*/ 10000 h 21361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0" h="2136133">
                    <a:moveTo>
                      <a:pt x="0" y="10000"/>
                    </a:moveTo>
                    <a:cubicBezTo>
                      <a:pt x="0" y="711494"/>
                      <a:pt x="0" y="1412988"/>
                      <a:pt x="0" y="2123143"/>
                    </a:cubicBezTo>
                    <a:cubicBezTo>
                      <a:pt x="0" y="2140463"/>
                      <a:pt x="25980" y="2140463"/>
                      <a:pt x="25980" y="2123143"/>
                    </a:cubicBezTo>
                    <a:cubicBezTo>
                      <a:pt x="25980" y="1421649"/>
                      <a:pt x="25980" y="720155"/>
                      <a:pt x="25980" y="10000"/>
                    </a:cubicBezTo>
                    <a:cubicBezTo>
                      <a:pt x="25980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6" name="Freeform: Shape 159">
                <a:extLst>
                  <a:ext uri="{FF2B5EF4-FFF2-40B4-BE49-F238E27FC236}">
                    <a16:creationId xmlns="" xmlns:a16="http://schemas.microsoft.com/office/drawing/2014/main" id="{E3C3ECE5-9D5C-4F37-8CF7-3B46F7B13C31}"/>
                  </a:ext>
                </a:extLst>
              </p:cNvPr>
              <p:cNvSpPr/>
              <p:nvPr/>
            </p:nvSpPr>
            <p:spPr>
              <a:xfrm>
                <a:off x="10443530" y="2729098"/>
                <a:ext cx="190528" cy="184521"/>
              </a:xfrm>
              <a:custGeom>
                <a:avLst/>
                <a:gdLst>
                  <a:gd name="connsiteX0" fmla="*/ 95265 w 190528"/>
                  <a:gd name="connsiteY0" fmla="*/ 1326 h 184521"/>
                  <a:gd name="connsiteX1" fmla="*/ 0 w 190528"/>
                  <a:gd name="connsiteY1" fmla="*/ 79270 h 184521"/>
                  <a:gd name="connsiteX2" fmla="*/ 95265 w 190528"/>
                  <a:gd name="connsiteY2" fmla="*/ 183195 h 184521"/>
                  <a:gd name="connsiteX3" fmla="*/ 190529 w 190528"/>
                  <a:gd name="connsiteY3" fmla="*/ 105251 h 184521"/>
                  <a:gd name="connsiteX4" fmla="*/ 95265 w 190528"/>
                  <a:gd name="connsiteY4" fmla="*/ 1326 h 1845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84521">
                    <a:moveTo>
                      <a:pt x="95265" y="1326"/>
                    </a:moveTo>
                    <a:cubicBezTo>
                      <a:pt x="43302" y="-7334"/>
                      <a:pt x="0" y="27308"/>
                      <a:pt x="0" y="79270"/>
                    </a:cubicBezTo>
                    <a:cubicBezTo>
                      <a:pt x="0" y="131233"/>
                      <a:pt x="43302" y="174535"/>
                      <a:pt x="95265" y="183195"/>
                    </a:cubicBezTo>
                    <a:cubicBezTo>
                      <a:pt x="147227" y="191856"/>
                      <a:pt x="190529" y="157214"/>
                      <a:pt x="190529" y="105251"/>
                    </a:cubicBezTo>
                    <a:cubicBezTo>
                      <a:pt x="181869" y="61949"/>
                      <a:pt x="147227" y="9987"/>
                      <a:pt x="95265" y="132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7" name="Freeform: Shape 160">
                <a:extLst>
                  <a:ext uri="{FF2B5EF4-FFF2-40B4-BE49-F238E27FC236}">
                    <a16:creationId xmlns="" xmlns:a16="http://schemas.microsoft.com/office/drawing/2014/main" id="{35E260DD-D6A2-4080-8774-1F0DD849D7B6}"/>
                  </a:ext>
                </a:extLst>
              </p:cNvPr>
              <p:cNvSpPr/>
              <p:nvPr/>
            </p:nvSpPr>
            <p:spPr>
              <a:xfrm>
                <a:off x="10443530" y="4772957"/>
                <a:ext cx="190528" cy="184521"/>
              </a:xfrm>
              <a:custGeom>
                <a:avLst/>
                <a:gdLst>
                  <a:gd name="connsiteX0" fmla="*/ 95265 w 190528"/>
                  <a:gd name="connsiteY0" fmla="*/ 1326 h 184521"/>
                  <a:gd name="connsiteX1" fmla="*/ 0 w 190528"/>
                  <a:gd name="connsiteY1" fmla="*/ 105251 h 184521"/>
                  <a:gd name="connsiteX2" fmla="*/ 95265 w 190528"/>
                  <a:gd name="connsiteY2" fmla="*/ 183195 h 184521"/>
                  <a:gd name="connsiteX3" fmla="*/ 190529 w 190528"/>
                  <a:gd name="connsiteY3" fmla="*/ 79270 h 184521"/>
                  <a:gd name="connsiteX4" fmla="*/ 95265 w 190528"/>
                  <a:gd name="connsiteY4" fmla="*/ 1326 h 1845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84521">
                    <a:moveTo>
                      <a:pt x="95265" y="1326"/>
                    </a:moveTo>
                    <a:cubicBezTo>
                      <a:pt x="43302" y="9987"/>
                      <a:pt x="0" y="53289"/>
                      <a:pt x="0" y="105251"/>
                    </a:cubicBezTo>
                    <a:cubicBezTo>
                      <a:pt x="0" y="157214"/>
                      <a:pt x="43302" y="191856"/>
                      <a:pt x="95265" y="183195"/>
                    </a:cubicBezTo>
                    <a:cubicBezTo>
                      <a:pt x="147227" y="174535"/>
                      <a:pt x="190529" y="131233"/>
                      <a:pt x="190529" y="79270"/>
                    </a:cubicBezTo>
                    <a:cubicBezTo>
                      <a:pt x="181869" y="27307"/>
                      <a:pt x="147227" y="-7334"/>
                      <a:pt x="95265" y="132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82" name="Graphic 1">
              <a:extLst>
                <a:ext uri="{FF2B5EF4-FFF2-40B4-BE49-F238E27FC236}">
                  <a16:creationId xmlns="" xmlns:a16="http://schemas.microsoft.com/office/drawing/2014/main" id="{710879E7-4D41-418D-96A8-9E11C39A34A1}"/>
                </a:ext>
              </a:extLst>
            </p:cNvPr>
            <p:cNvGrpSpPr/>
            <p:nvPr/>
          </p:nvGrpSpPr>
          <p:grpSpPr>
            <a:xfrm>
              <a:off x="3182295" y="2861551"/>
              <a:ext cx="62878" cy="754540"/>
              <a:chOff x="10010509" y="2704443"/>
              <a:chExt cx="190529" cy="2286350"/>
            </a:xfrm>
            <a:grpFill/>
          </p:grpSpPr>
          <p:sp>
            <p:nvSpPr>
              <p:cNvPr id="692" name="Freeform: Shape 155">
                <a:extLst>
                  <a:ext uri="{FF2B5EF4-FFF2-40B4-BE49-F238E27FC236}">
                    <a16:creationId xmlns="" xmlns:a16="http://schemas.microsoft.com/office/drawing/2014/main" id="{64E93D6F-FCD0-49A7-A966-DE312F070840}"/>
                  </a:ext>
                </a:extLst>
              </p:cNvPr>
              <p:cNvSpPr/>
              <p:nvPr/>
            </p:nvSpPr>
            <p:spPr>
              <a:xfrm>
                <a:off x="10097113" y="2752075"/>
                <a:ext cx="25981" cy="2191085"/>
              </a:xfrm>
              <a:custGeom>
                <a:avLst/>
                <a:gdLst>
                  <a:gd name="connsiteX0" fmla="*/ 0 w 25981"/>
                  <a:gd name="connsiteY0" fmla="*/ 12991 h 2191085"/>
                  <a:gd name="connsiteX1" fmla="*/ 0 w 25981"/>
                  <a:gd name="connsiteY1" fmla="*/ 2178095 h 2191085"/>
                  <a:gd name="connsiteX2" fmla="*/ 25982 w 25981"/>
                  <a:gd name="connsiteY2" fmla="*/ 2178095 h 2191085"/>
                  <a:gd name="connsiteX3" fmla="*/ 25982 w 25981"/>
                  <a:gd name="connsiteY3" fmla="*/ 12991 h 2191085"/>
                  <a:gd name="connsiteX4" fmla="*/ 0 w 25981"/>
                  <a:gd name="connsiteY4" fmla="*/ 12991 h 21910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2191085">
                    <a:moveTo>
                      <a:pt x="0" y="12991"/>
                    </a:moveTo>
                    <a:cubicBezTo>
                      <a:pt x="0" y="731805"/>
                      <a:pt x="0" y="1459281"/>
                      <a:pt x="0" y="2178095"/>
                    </a:cubicBezTo>
                    <a:cubicBezTo>
                      <a:pt x="0" y="2195416"/>
                      <a:pt x="25982" y="2195416"/>
                      <a:pt x="25982" y="2178095"/>
                    </a:cubicBezTo>
                    <a:cubicBezTo>
                      <a:pt x="25982" y="1459281"/>
                      <a:pt x="25982" y="731805"/>
                      <a:pt x="25982" y="12991"/>
                    </a:cubicBezTo>
                    <a:cubicBezTo>
                      <a:pt x="2598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3" name="Freeform: Shape 156">
                <a:extLst>
                  <a:ext uri="{FF2B5EF4-FFF2-40B4-BE49-F238E27FC236}">
                    <a16:creationId xmlns="" xmlns:a16="http://schemas.microsoft.com/office/drawing/2014/main" id="{C676D5E3-F656-4225-BC00-50A27423939B}"/>
                  </a:ext>
                </a:extLst>
              </p:cNvPr>
              <p:cNvSpPr/>
              <p:nvPr/>
            </p:nvSpPr>
            <p:spPr>
              <a:xfrm>
                <a:off x="10010509" y="2704443"/>
                <a:ext cx="190529" cy="190529"/>
              </a:xfrm>
              <a:custGeom>
                <a:avLst/>
                <a:gdLst>
                  <a:gd name="connsiteX0" fmla="*/ 95265 w 190529"/>
                  <a:gd name="connsiteY0" fmla="*/ 0 h 190529"/>
                  <a:gd name="connsiteX1" fmla="*/ 0 w 190529"/>
                  <a:gd name="connsiteY1" fmla="*/ 95265 h 190529"/>
                  <a:gd name="connsiteX2" fmla="*/ 95265 w 190529"/>
                  <a:gd name="connsiteY2" fmla="*/ 190529 h 190529"/>
                  <a:gd name="connsiteX3" fmla="*/ 190530 w 190529"/>
                  <a:gd name="connsiteY3" fmla="*/ 95265 h 190529"/>
                  <a:gd name="connsiteX4" fmla="*/ 95265 w 190529"/>
                  <a:gd name="connsiteY4" fmla="*/ 0 h 190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90529">
                    <a:moveTo>
                      <a:pt x="95265" y="0"/>
                    </a:moveTo>
                    <a:cubicBezTo>
                      <a:pt x="43302" y="0"/>
                      <a:pt x="0" y="43302"/>
                      <a:pt x="0" y="95265"/>
                    </a:cubicBezTo>
                    <a:cubicBezTo>
                      <a:pt x="0" y="147227"/>
                      <a:pt x="43302" y="190529"/>
                      <a:pt x="95265" y="190529"/>
                    </a:cubicBezTo>
                    <a:cubicBezTo>
                      <a:pt x="147228" y="190529"/>
                      <a:pt x="190530" y="147227"/>
                      <a:pt x="190530" y="95265"/>
                    </a:cubicBezTo>
                    <a:cubicBezTo>
                      <a:pt x="190530" y="43302"/>
                      <a:pt x="147228" y="0"/>
                      <a:pt x="95265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4" name="Freeform: Shape 157">
                <a:extLst>
                  <a:ext uri="{FF2B5EF4-FFF2-40B4-BE49-F238E27FC236}">
                    <a16:creationId xmlns="" xmlns:a16="http://schemas.microsoft.com/office/drawing/2014/main" id="{D4236854-D779-4D35-856C-A4A2EBA188AA}"/>
                  </a:ext>
                </a:extLst>
              </p:cNvPr>
              <p:cNvSpPr/>
              <p:nvPr/>
            </p:nvSpPr>
            <p:spPr>
              <a:xfrm>
                <a:off x="10010509" y="4800264"/>
                <a:ext cx="190529" cy="190529"/>
              </a:xfrm>
              <a:custGeom>
                <a:avLst/>
                <a:gdLst>
                  <a:gd name="connsiteX0" fmla="*/ 95265 w 190529"/>
                  <a:gd name="connsiteY0" fmla="*/ 0 h 190529"/>
                  <a:gd name="connsiteX1" fmla="*/ 0 w 190529"/>
                  <a:gd name="connsiteY1" fmla="*/ 95265 h 190529"/>
                  <a:gd name="connsiteX2" fmla="*/ 95265 w 190529"/>
                  <a:gd name="connsiteY2" fmla="*/ 190529 h 190529"/>
                  <a:gd name="connsiteX3" fmla="*/ 190530 w 190529"/>
                  <a:gd name="connsiteY3" fmla="*/ 95265 h 190529"/>
                  <a:gd name="connsiteX4" fmla="*/ 95265 w 190529"/>
                  <a:gd name="connsiteY4" fmla="*/ 0 h 190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90529">
                    <a:moveTo>
                      <a:pt x="95265" y="0"/>
                    </a:moveTo>
                    <a:cubicBezTo>
                      <a:pt x="43302" y="0"/>
                      <a:pt x="0" y="43302"/>
                      <a:pt x="0" y="95265"/>
                    </a:cubicBezTo>
                    <a:cubicBezTo>
                      <a:pt x="0" y="147227"/>
                      <a:pt x="43302" y="190529"/>
                      <a:pt x="95265" y="190529"/>
                    </a:cubicBezTo>
                    <a:cubicBezTo>
                      <a:pt x="147228" y="190529"/>
                      <a:pt x="190530" y="147227"/>
                      <a:pt x="190530" y="95265"/>
                    </a:cubicBezTo>
                    <a:cubicBezTo>
                      <a:pt x="190530" y="34642"/>
                      <a:pt x="147228" y="0"/>
                      <a:pt x="95265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83" name="Graphic 1">
              <a:extLst>
                <a:ext uri="{FF2B5EF4-FFF2-40B4-BE49-F238E27FC236}">
                  <a16:creationId xmlns="" xmlns:a16="http://schemas.microsoft.com/office/drawing/2014/main" id="{81E0D170-17A3-4769-A7FC-C57B9DA969C5}"/>
                </a:ext>
              </a:extLst>
            </p:cNvPr>
            <p:cNvGrpSpPr/>
            <p:nvPr/>
          </p:nvGrpSpPr>
          <p:grpSpPr>
            <a:xfrm>
              <a:off x="3042247" y="2869758"/>
              <a:ext cx="62878" cy="735339"/>
              <a:chOff x="9586149" y="2729310"/>
              <a:chExt cx="190528" cy="2228168"/>
            </a:xfrm>
            <a:grpFill/>
          </p:grpSpPr>
          <p:sp>
            <p:nvSpPr>
              <p:cNvPr id="689" name="Freeform: Shape 152">
                <a:extLst>
                  <a:ext uri="{FF2B5EF4-FFF2-40B4-BE49-F238E27FC236}">
                    <a16:creationId xmlns="" xmlns:a16="http://schemas.microsoft.com/office/drawing/2014/main" id="{FCBE6B98-AFC3-4235-B59D-670CB2E3ECF0}"/>
                  </a:ext>
                </a:extLst>
              </p:cNvPr>
              <p:cNvSpPr/>
              <p:nvPr/>
            </p:nvSpPr>
            <p:spPr>
              <a:xfrm>
                <a:off x="9664092" y="2781047"/>
                <a:ext cx="25981" cy="2136133"/>
              </a:xfrm>
              <a:custGeom>
                <a:avLst/>
                <a:gdLst>
                  <a:gd name="connsiteX0" fmla="*/ 0 w 25981"/>
                  <a:gd name="connsiteY0" fmla="*/ 10000 h 2136133"/>
                  <a:gd name="connsiteX1" fmla="*/ 0 w 25981"/>
                  <a:gd name="connsiteY1" fmla="*/ 2123143 h 2136133"/>
                  <a:gd name="connsiteX2" fmla="*/ 25982 w 25981"/>
                  <a:gd name="connsiteY2" fmla="*/ 2123143 h 2136133"/>
                  <a:gd name="connsiteX3" fmla="*/ 25982 w 25981"/>
                  <a:gd name="connsiteY3" fmla="*/ 10000 h 2136133"/>
                  <a:gd name="connsiteX4" fmla="*/ 0 w 25981"/>
                  <a:gd name="connsiteY4" fmla="*/ 10000 h 21361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2136133">
                    <a:moveTo>
                      <a:pt x="0" y="10000"/>
                    </a:moveTo>
                    <a:cubicBezTo>
                      <a:pt x="0" y="711494"/>
                      <a:pt x="0" y="1421649"/>
                      <a:pt x="0" y="2123143"/>
                    </a:cubicBezTo>
                    <a:cubicBezTo>
                      <a:pt x="0" y="2140463"/>
                      <a:pt x="25982" y="2140463"/>
                      <a:pt x="25982" y="2123143"/>
                    </a:cubicBezTo>
                    <a:cubicBezTo>
                      <a:pt x="25982" y="1421649"/>
                      <a:pt x="25982" y="711494"/>
                      <a:pt x="25982" y="10000"/>
                    </a:cubicBezTo>
                    <a:cubicBezTo>
                      <a:pt x="25982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0" name="Freeform: Shape 153">
                <a:extLst>
                  <a:ext uri="{FF2B5EF4-FFF2-40B4-BE49-F238E27FC236}">
                    <a16:creationId xmlns="" xmlns:a16="http://schemas.microsoft.com/office/drawing/2014/main" id="{3577908C-C637-4BB9-A7F0-FD5CB5F766FD}"/>
                  </a:ext>
                </a:extLst>
              </p:cNvPr>
              <p:cNvSpPr/>
              <p:nvPr/>
            </p:nvSpPr>
            <p:spPr>
              <a:xfrm>
                <a:off x="9586149" y="2729310"/>
                <a:ext cx="190528" cy="184309"/>
              </a:xfrm>
              <a:custGeom>
                <a:avLst/>
                <a:gdLst>
                  <a:gd name="connsiteX0" fmla="*/ 95264 w 190528"/>
                  <a:gd name="connsiteY0" fmla="*/ 1115 h 184309"/>
                  <a:gd name="connsiteX1" fmla="*/ 0 w 190528"/>
                  <a:gd name="connsiteY1" fmla="*/ 105040 h 184309"/>
                  <a:gd name="connsiteX2" fmla="*/ 95264 w 190528"/>
                  <a:gd name="connsiteY2" fmla="*/ 182983 h 184309"/>
                  <a:gd name="connsiteX3" fmla="*/ 190529 w 190528"/>
                  <a:gd name="connsiteY3" fmla="*/ 79058 h 184309"/>
                  <a:gd name="connsiteX4" fmla="*/ 95264 w 190528"/>
                  <a:gd name="connsiteY4" fmla="*/ 1115 h 1843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84309">
                    <a:moveTo>
                      <a:pt x="95264" y="1115"/>
                    </a:moveTo>
                    <a:cubicBezTo>
                      <a:pt x="43302" y="9775"/>
                      <a:pt x="0" y="53077"/>
                      <a:pt x="0" y="105040"/>
                    </a:cubicBezTo>
                    <a:cubicBezTo>
                      <a:pt x="0" y="157002"/>
                      <a:pt x="43302" y="191644"/>
                      <a:pt x="95264" y="182983"/>
                    </a:cubicBezTo>
                    <a:cubicBezTo>
                      <a:pt x="147227" y="174323"/>
                      <a:pt x="190529" y="131021"/>
                      <a:pt x="190529" y="79058"/>
                    </a:cubicBezTo>
                    <a:cubicBezTo>
                      <a:pt x="190529" y="35756"/>
                      <a:pt x="147227" y="-7546"/>
                      <a:pt x="95264" y="111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1" name="Freeform: Shape 154">
                <a:extLst>
                  <a:ext uri="{FF2B5EF4-FFF2-40B4-BE49-F238E27FC236}">
                    <a16:creationId xmlns="" xmlns:a16="http://schemas.microsoft.com/office/drawing/2014/main" id="{041A78A9-A440-4372-9FAA-4C4BBCA80B82}"/>
                  </a:ext>
                </a:extLst>
              </p:cNvPr>
              <p:cNvSpPr/>
              <p:nvPr/>
            </p:nvSpPr>
            <p:spPr>
              <a:xfrm>
                <a:off x="9586149" y="4772957"/>
                <a:ext cx="190528" cy="184521"/>
              </a:xfrm>
              <a:custGeom>
                <a:avLst/>
                <a:gdLst>
                  <a:gd name="connsiteX0" fmla="*/ 95264 w 190528"/>
                  <a:gd name="connsiteY0" fmla="*/ 1326 h 184521"/>
                  <a:gd name="connsiteX1" fmla="*/ 0 w 190528"/>
                  <a:gd name="connsiteY1" fmla="*/ 79270 h 184521"/>
                  <a:gd name="connsiteX2" fmla="*/ 95264 w 190528"/>
                  <a:gd name="connsiteY2" fmla="*/ 183195 h 184521"/>
                  <a:gd name="connsiteX3" fmla="*/ 190529 w 190528"/>
                  <a:gd name="connsiteY3" fmla="*/ 105251 h 184521"/>
                  <a:gd name="connsiteX4" fmla="*/ 95264 w 190528"/>
                  <a:gd name="connsiteY4" fmla="*/ 1326 h 1845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84521">
                    <a:moveTo>
                      <a:pt x="95264" y="1326"/>
                    </a:moveTo>
                    <a:cubicBezTo>
                      <a:pt x="43302" y="-7334"/>
                      <a:pt x="0" y="27307"/>
                      <a:pt x="0" y="79270"/>
                    </a:cubicBezTo>
                    <a:cubicBezTo>
                      <a:pt x="0" y="131233"/>
                      <a:pt x="43302" y="174535"/>
                      <a:pt x="95264" y="183195"/>
                    </a:cubicBezTo>
                    <a:cubicBezTo>
                      <a:pt x="147227" y="191856"/>
                      <a:pt x="190529" y="157214"/>
                      <a:pt x="190529" y="105251"/>
                    </a:cubicBezTo>
                    <a:cubicBezTo>
                      <a:pt x="190529" y="44628"/>
                      <a:pt x="147227" y="1326"/>
                      <a:pt x="95264" y="132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84" name="Graphic 1">
              <a:extLst>
                <a:ext uri="{FF2B5EF4-FFF2-40B4-BE49-F238E27FC236}">
                  <a16:creationId xmlns="" xmlns:a16="http://schemas.microsoft.com/office/drawing/2014/main" id="{503B97DB-1AE5-4DEE-A6C4-3087A0AA1B53}"/>
                </a:ext>
              </a:extLst>
            </p:cNvPr>
            <p:cNvGrpSpPr/>
            <p:nvPr/>
          </p:nvGrpSpPr>
          <p:grpSpPr>
            <a:xfrm>
              <a:off x="2899342" y="2899801"/>
              <a:ext cx="62878" cy="674922"/>
              <a:chOff x="9153128" y="2820345"/>
              <a:chExt cx="190528" cy="2045097"/>
            </a:xfrm>
            <a:grpFill/>
          </p:grpSpPr>
          <p:sp>
            <p:nvSpPr>
              <p:cNvPr id="686" name="Freeform: Shape 149">
                <a:extLst>
                  <a:ext uri="{FF2B5EF4-FFF2-40B4-BE49-F238E27FC236}">
                    <a16:creationId xmlns="" xmlns:a16="http://schemas.microsoft.com/office/drawing/2014/main" id="{0772D68D-C5D2-4D7B-9047-CE9183EF51BE}"/>
                  </a:ext>
                </a:extLst>
              </p:cNvPr>
              <p:cNvSpPr/>
              <p:nvPr/>
            </p:nvSpPr>
            <p:spPr>
              <a:xfrm>
                <a:off x="9239732" y="2864661"/>
                <a:ext cx="25980" cy="1965915"/>
              </a:xfrm>
              <a:custGeom>
                <a:avLst/>
                <a:gdLst>
                  <a:gd name="connsiteX0" fmla="*/ 0 w 25980"/>
                  <a:gd name="connsiteY0" fmla="*/ 12991 h 1965915"/>
                  <a:gd name="connsiteX1" fmla="*/ 0 w 25980"/>
                  <a:gd name="connsiteY1" fmla="*/ 1952925 h 1965915"/>
                  <a:gd name="connsiteX2" fmla="*/ 25981 w 25980"/>
                  <a:gd name="connsiteY2" fmla="*/ 1952925 h 1965915"/>
                  <a:gd name="connsiteX3" fmla="*/ 25981 w 25980"/>
                  <a:gd name="connsiteY3" fmla="*/ 12991 h 1965915"/>
                  <a:gd name="connsiteX4" fmla="*/ 0 w 25980"/>
                  <a:gd name="connsiteY4" fmla="*/ 12991 h 19659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0" h="1965915">
                    <a:moveTo>
                      <a:pt x="0" y="12991"/>
                    </a:moveTo>
                    <a:cubicBezTo>
                      <a:pt x="0" y="662522"/>
                      <a:pt x="0" y="1303393"/>
                      <a:pt x="0" y="1952925"/>
                    </a:cubicBezTo>
                    <a:cubicBezTo>
                      <a:pt x="0" y="1970245"/>
                      <a:pt x="25981" y="1970245"/>
                      <a:pt x="25981" y="1952925"/>
                    </a:cubicBezTo>
                    <a:cubicBezTo>
                      <a:pt x="25981" y="1303393"/>
                      <a:pt x="25981" y="662522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7" name="Freeform: Shape 150">
                <a:extLst>
                  <a:ext uri="{FF2B5EF4-FFF2-40B4-BE49-F238E27FC236}">
                    <a16:creationId xmlns="" xmlns:a16="http://schemas.microsoft.com/office/drawing/2014/main" id="{E404C0B9-61A0-48DA-9AE9-AF3DAF110FDF}"/>
                  </a:ext>
                </a:extLst>
              </p:cNvPr>
              <p:cNvSpPr/>
              <p:nvPr/>
            </p:nvSpPr>
            <p:spPr>
              <a:xfrm>
                <a:off x="9153128" y="2820345"/>
                <a:ext cx="190528" cy="171551"/>
              </a:xfrm>
              <a:custGeom>
                <a:avLst/>
                <a:gdLst>
                  <a:gd name="connsiteX0" fmla="*/ 95264 w 190528"/>
                  <a:gd name="connsiteY0" fmla="*/ 5344 h 171551"/>
                  <a:gd name="connsiteX1" fmla="*/ 0 w 190528"/>
                  <a:gd name="connsiteY1" fmla="*/ 109269 h 171551"/>
                  <a:gd name="connsiteX2" fmla="*/ 95264 w 190528"/>
                  <a:gd name="connsiteY2" fmla="*/ 169892 h 171551"/>
                  <a:gd name="connsiteX3" fmla="*/ 190529 w 190528"/>
                  <a:gd name="connsiteY3" fmla="*/ 65967 h 171551"/>
                  <a:gd name="connsiteX4" fmla="*/ 95264 w 190528"/>
                  <a:gd name="connsiteY4" fmla="*/ 5344 h 1715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71551">
                    <a:moveTo>
                      <a:pt x="95264" y="5344"/>
                    </a:moveTo>
                    <a:cubicBezTo>
                      <a:pt x="43302" y="22665"/>
                      <a:pt x="0" y="65967"/>
                      <a:pt x="0" y="109269"/>
                    </a:cubicBezTo>
                    <a:cubicBezTo>
                      <a:pt x="0" y="152571"/>
                      <a:pt x="43302" y="178552"/>
                      <a:pt x="95264" y="169892"/>
                    </a:cubicBezTo>
                    <a:cubicBezTo>
                      <a:pt x="147227" y="161231"/>
                      <a:pt x="190529" y="109269"/>
                      <a:pt x="190529" y="65967"/>
                    </a:cubicBezTo>
                    <a:cubicBezTo>
                      <a:pt x="190529" y="14004"/>
                      <a:pt x="147227" y="-11977"/>
                      <a:pt x="95264" y="534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8" name="Freeform: Shape 151">
                <a:extLst>
                  <a:ext uri="{FF2B5EF4-FFF2-40B4-BE49-F238E27FC236}">
                    <a16:creationId xmlns="" xmlns:a16="http://schemas.microsoft.com/office/drawing/2014/main" id="{EC4FFC72-F48A-484A-AED9-4A988AAA190F}"/>
                  </a:ext>
                </a:extLst>
              </p:cNvPr>
              <p:cNvSpPr/>
              <p:nvPr/>
            </p:nvSpPr>
            <p:spPr>
              <a:xfrm>
                <a:off x="9153128" y="4694680"/>
                <a:ext cx="190528" cy="170762"/>
              </a:xfrm>
              <a:custGeom>
                <a:avLst/>
                <a:gdLst>
                  <a:gd name="connsiteX0" fmla="*/ 95264 w 190528"/>
                  <a:gd name="connsiteY0" fmla="*/ 1659 h 170762"/>
                  <a:gd name="connsiteX1" fmla="*/ 0 w 190528"/>
                  <a:gd name="connsiteY1" fmla="*/ 62282 h 170762"/>
                  <a:gd name="connsiteX2" fmla="*/ 95264 w 190528"/>
                  <a:gd name="connsiteY2" fmla="*/ 166207 h 170762"/>
                  <a:gd name="connsiteX3" fmla="*/ 190529 w 190528"/>
                  <a:gd name="connsiteY3" fmla="*/ 105584 h 170762"/>
                  <a:gd name="connsiteX4" fmla="*/ 95264 w 190528"/>
                  <a:gd name="connsiteY4" fmla="*/ 1659 h 17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70762">
                    <a:moveTo>
                      <a:pt x="95264" y="1659"/>
                    </a:moveTo>
                    <a:cubicBezTo>
                      <a:pt x="43302" y="-7001"/>
                      <a:pt x="0" y="18980"/>
                      <a:pt x="0" y="62282"/>
                    </a:cubicBezTo>
                    <a:cubicBezTo>
                      <a:pt x="0" y="105584"/>
                      <a:pt x="43302" y="157547"/>
                      <a:pt x="95264" y="166207"/>
                    </a:cubicBezTo>
                    <a:cubicBezTo>
                      <a:pt x="147227" y="183528"/>
                      <a:pt x="190529" y="148886"/>
                      <a:pt x="190529" y="105584"/>
                    </a:cubicBezTo>
                    <a:cubicBezTo>
                      <a:pt x="190529" y="62282"/>
                      <a:pt x="147227" y="10320"/>
                      <a:pt x="95264" y="165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85" name="Graphic 1">
              <a:extLst>
                <a:ext uri="{FF2B5EF4-FFF2-40B4-BE49-F238E27FC236}">
                  <a16:creationId xmlns="" xmlns:a16="http://schemas.microsoft.com/office/drawing/2014/main" id="{7DF1428A-48A2-4351-B3B8-AF726CD1A885}"/>
                </a:ext>
              </a:extLst>
            </p:cNvPr>
            <p:cNvGrpSpPr/>
            <p:nvPr/>
          </p:nvGrpSpPr>
          <p:grpSpPr>
            <a:xfrm>
              <a:off x="2759295" y="2945052"/>
              <a:ext cx="62878" cy="581822"/>
              <a:chOff x="8728767" y="2957461"/>
              <a:chExt cx="190528" cy="1762994"/>
            </a:xfrm>
            <a:grpFill/>
          </p:grpSpPr>
          <p:sp>
            <p:nvSpPr>
              <p:cNvPr id="683" name="Freeform: Shape 146">
                <a:extLst>
                  <a:ext uri="{FF2B5EF4-FFF2-40B4-BE49-F238E27FC236}">
                    <a16:creationId xmlns="" xmlns:a16="http://schemas.microsoft.com/office/drawing/2014/main" id="{61A03704-7717-4996-8C88-ED919F1C0745}"/>
                  </a:ext>
                </a:extLst>
              </p:cNvPr>
              <p:cNvSpPr/>
              <p:nvPr/>
            </p:nvSpPr>
            <p:spPr>
              <a:xfrm>
                <a:off x="8806711" y="3003228"/>
                <a:ext cx="25980" cy="1688781"/>
              </a:xfrm>
              <a:custGeom>
                <a:avLst/>
                <a:gdLst>
                  <a:gd name="connsiteX0" fmla="*/ 0 w 25980"/>
                  <a:gd name="connsiteY0" fmla="*/ 12991 h 1688781"/>
                  <a:gd name="connsiteX1" fmla="*/ 0 w 25980"/>
                  <a:gd name="connsiteY1" fmla="*/ 1675791 h 1688781"/>
                  <a:gd name="connsiteX2" fmla="*/ 25981 w 25980"/>
                  <a:gd name="connsiteY2" fmla="*/ 1675791 h 1688781"/>
                  <a:gd name="connsiteX3" fmla="*/ 25981 w 25980"/>
                  <a:gd name="connsiteY3" fmla="*/ 12991 h 1688781"/>
                  <a:gd name="connsiteX4" fmla="*/ 0 w 25980"/>
                  <a:gd name="connsiteY4" fmla="*/ 12991 h 16887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0" h="1688781">
                    <a:moveTo>
                      <a:pt x="0" y="12991"/>
                    </a:moveTo>
                    <a:cubicBezTo>
                      <a:pt x="0" y="567258"/>
                      <a:pt x="0" y="1121524"/>
                      <a:pt x="0" y="1675791"/>
                    </a:cubicBezTo>
                    <a:cubicBezTo>
                      <a:pt x="0" y="1693112"/>
                      <a:pt x="25981" y="1693112"/>
                      <a:pt x="25981" y="1675791"/>
                    </a:cubicBezTo>
                    <a:cubicBezTo>
                      <a:pt x="25981" y="1121524"/>
                      <a:pt x="25981" y="567258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4" name="Freeform: Shape 147">
                <a:extLst>
                  <a:ext uri="{FF2B5EF4-FFF2-40B4-BE49-F238E27FC236}">
                    <a16:creationId xmlns="" xmlns:a16="http://schemas.microsoft.com/office/drawing/2014/main" id="{FAC09A29-AB6F-412E-8579-E123A7722C86}"/>
                  </a:ext>
                </a:extLst>
              </p:cNvPr>
              <p:cNvSpPr/>
              <p:nvPr/>
            </p:nvSpPr>
            <p:spPr>
              <a:xfrm>
                <a:off x="8728767" y="2957461"/>
                <a:ext cx="190528" cy="152156"/>
              </a:xfrm>
              <a:custGeom>
                <a:avLst/>
                <a:gdLst>
                  <a:gd name="connsiteX0" fmla="*/ 95264 w 190528"/>
                  <a:gd name="connsiteY0" fmla="*/ 6795 h 152156"/>
                  <a:gd name="connsiteX1" fmla="*/ 0 w 190528"/>
                  <a:gd name="connsiteY1" fmla="*/ 110720 h 152156"/>
                  <a:gd name="connsiteX2" fmla="*/ 95264 w 190528"/>
                  <a:gd name="connsiteY2" fmla="*/ 145362 h 152156"/>
                  <a:gd name="connsiteX3" fmla="*/ 190529 w 190528"/>
                  <a:gd name="connsiteY3" fmla="*/ 41437 h 152156"/>
                  <a:gd name="connsiteX4" fmla="*/ 95264 w 190528"/>
                  <a:gd name="connsiteY4" fmla="*/ 6795 h 152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52156">
                    <a:moveTo>
                      <a:pt x="95264" y="6795"/>
                    </a:moveTo>
                    <a:cubicBezTo>
                      <a:pt x="43302" y="24116"/>
                      <a:pt x="0" y="76078"/>
                      <a:pt x="0" y="110720"/>
                    </a:cubicBezTo>
                    <a:cubicBezTo>
                      <a:pt x="0" y="145362"/>
                      <a:pt x="43302" y="162683"/>
                      <a:pt x="95264" y="145362"/>
                    </a:cubicBezTo>
                    <a:cubicBezTo>
                      <a:pt x="147227" y="128041"/>
                      <a:pt x="190529" y="84739"/>
                      <a:pt x="190529" y="41437"/>
                    </a:cubicBezTo>
                    <a:cubicBezTo>
                      <a:pt x="190529" y="6795"/>
                      <a:pt x="147227" y="-10526"/>
                      <a:pt x="95264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5" name="Freeform: Shape 148">
                <a:extLst>
                  <a:ext uri="{FF2B5EF4-FFF2-40B4-BE49-F238E27FC236}">
                    <a16:creationId xmlns="" xmlns:a16="http://schemas.microsoft.com/office/drawing/2014/main" id="{5CB09C32-0BF6-46DE-9488-28BAAF096F40}"/>
                  </a:ext>
                </a:extLst>
              </p:cNvPr>
              <p:cNvSpPr/>
              <p:nvPr/>
            </p:nvSpPr>
            <p:spPr>
              <a:xfrm>
                <a:off x="8728767" y="4568299"/>
                <a:ext cx="190528" cy="152156"/>
              </a:xfrm>
              <a:custGeom>
                <a:avLst/>
                <a:gdLst>
                  <a:gd name="connsiteX0" fmla="*/ 95264 w 190528"/>
                  <a:gd name="connsiteY0" fmla="*/ 6795 h 152156"/>
                  <a:gd name="connsiteX1" fmla="*/ 0 w 190528"/>
                  <a:gd name="connsiteY1" fmla="*/ 41437 h 152156"/>
                  <a:gd name="connsiteX2" fmla="*/ 95264 w 190528"/>
                  <a:gd name="connsiteY2" fmla="*/ 145362 h 152156"/>
                  <a:gd name="connsiteX3" fmla="*/ 190529 w 190528"/>
                  <a:gd name="connsiteY3" fmla="*/ 110720 h 152156"/>
                  <a:gd name="connsiteX4" fmla="*/ 95264 w 190528"/>
                  <a:gd name="connsiteY4" fmla="*/ 6795 h 152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52156">
                    <a:moveTo>
                      <a:pt x="95264" y="6795"/>
                    </a:moveTo>
                    <a:cubicBezTo>
                      <a:pt x="43302" y="-10526"/>
                      <a:pt x="0" y="6795"/>
                      <a:pt x="0" y="41437"/>
                    </a:cubicBezTo>
                    <a:cubicBezTo>
                      <a:pt x="0" y="76078"/>
                      <a:pt x="43302" y="128041"/>
                      <a:pt x="95264" y="145362"/>
                    </a:cubicBezTo>
                    <a:cubicBezTo>
                      <a:pt x="147227" y="162683"/>
                      <a:pt x="190529" y="145362"/>
                      <a:pt x="190529" y="110720"/>
                    </a:cubicBezTo>
                    <a:cubicBezTo>
                      <a:pt x="190529" y="67418"/>
                      <a:pt x="147227" y="24116"/>
                      <a:pt x="95264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86" name="Graphic 1">
              <a:extLst>
                <a:ext uri="{FF2B5EF4-FFF2-40B4-BE49-F238E27FC236}">
                  <a16:creationId xmlns="" xmlns:a16="http://schemas.microsoft.com/office/drawing/2014/main" id="{5850CAE1-00DB-4675-B858-706CA4DD5F56}"/>
                </a:ext>
              </a:extLst>
            </p:cNvPr>
            <p:cNvGrpSpPr/>
            <p:nvPr/>
          </p:nvGrpSpPr>
          <p:grpSpPr>
            <a:xfrm>
              <a:off x="2616389" y="3004996"/>
              <a:ext cx="62878" cy="458885"/>
              <a:chOff x="8295746" y="3139098"/>
              <a:chExt cx="190528" cy="1390479"/>
            </a:xfrm>
            <a:grpFill/>
          </p:grpSpPr>
          <p:sp>
            <p:nvSpPr>
              <p:cNvPr id="680" name="Freeform: Shape 143">
                <a:extLst>
                  <a:ext uri="{FF2B5EF4-FFF2-40B4-BE49-F238E27FC236}">
                    <a16:creationId xmlns="" xmlns:a16="http://schemas.microsoft.com/office/drawing/2014/main" id="{7D8E001C-57CE-49D0-9A6E-FB979AAD7755}"/>
                  </a:ext>
                </a:extLst>
              </p:cNvPr>
              <p:cNvSpPr/>
              <p:nvPr/>
            </p:nvSpPr>
            <p:spPr>
              <a:xfrm>
                <a:off x="8382351" y="3185096"/>
                <a:ext cx="25980" cy="1325044"/>
              </a:xfrm>
              <a:custGeom>
                <a:avLst/>
                <a:gdLst>
                  <a:gd name="connsiteX0" fmla="*/ 0 w 25980"/>
                  <a:gd name="connsiteY0" fmla="*/ 12991 h 1325044"/>
                  <a:gd name="connsiteX1" fmla="*/ 0 w 25980"/>
                  <a:gd name="connsiteY1" fmla="*/ 1312053 h 1325044"/>
                  <a:gd name="connsiteX2" fmla="*/ 25981 w 25980"/>
                  <a:gd name="connsiteY2" fmla="*/ 1312053 h 1325044"/>
                  <a:gd name="connsiteX3" fmla="*/ 25981 w 25980"/>
                  <a:gd name="connsiteY3" fmla="*/ 12991 h 1325044"/>
                  <a:gd name="connsiteX4" fmla="*/ 0 w 25980"/>
                  <a:gd name="connsiteY4" fmla="*/ 12991 h 13250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0" h="1325044">
                    <a:moveTo>
                      <a:pt x="0" y="12991"/>
                    </a:moveTo>
                    <a:cubicBezTo>
                      <a:pt x="0" y="446011"/>
                      <a:pt x="0" y="879032"/>
                      <a:pt x="0" y="1312053"/>
                    </a:cubicBezTo>
                    <a:cubicBezTo>
                      <a:pt x="0" y="1329374"/>
                      <a:pt x="25981" y="1329374"/>
                      <a:pt x="25981" y="1312053"/>
                    </a:cubicBezTo>
                    <a:cubicBezTo>
                      <a:pt x="25981" y="879032"/>
                      <a:pt x="25981" y="446011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1" name="Freeform: Shape 144">
                <a:extLst>
                  <a:ext uri="{FF2B5EF4-FFF2-40B4-BE49-F238E27FC236}">
                    <a16:creationId xmlns="" xmlns:a16="http://schemas.microsoft.com/office/drawing/2014/main" id="{117BB0B0-3404-4B17-8976-BB905E9BEF30}"/>
                  </a:ext>
                </a:extLst>
              </p:cNvPr>
              <p:cNvSpPr/>
              <p:nvPr/>
            </p:nvSpPr>
            <p:spPr>
              <a:xfrm>
                <a:off x="8295746" y="3139098"/>
                <a:ext cx="190528" cy="135299"/>
              </a:xfrm>
              <a:custGeom>
                <a:avLst/>
                <a:gdLst>
                  <a:gd name="connsiteX0" fmla="*/ 95264 w 190528"/>
                  <a:gd name="connsiteY0" fmla="*/ 15687 h 135299"/>
                  <a:gd name="connsiteX1" fmla="*/ 0 w 190528"/>
                  <a:gd name="connsiteY1" fmla="*/ 110952 h 135299"/>
                  <a:gd name="connsiteX2" fmla="*/ 95264 w 190528"/>
                  <a:gd name="connsiteY2" fmla="*/ 119612 h 135299"/>
                  <a:gd name="connsiteX3" fmla="*/ 190529 w 190528"/>
                  <a:gd name="connsiteY3" fmla="*/ 24348 h 135299"/>
                  <a:gd name="connsiteX4" fmla="*/ 95264 w 190528"/>
                  <a:gd name="connsiteY4" fmla="*/ 15687 h 1352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35299">
                    <a:moveTo>
                      <a:pt x="95264" y="15687"/>
                    </a:moveTo>
                    <a:cubicBezTo>
                      <a:pt x="43302" y="41669"/>
                      <a:pt x="0" y="84971"/>
                      <a:pt x="0" y="110952"/>
                    </a:cubicBezTo>
                    <a:cubicBezTo>
                      <a:pt x="0" y="136933"/>
                      <a:pt x="43302" y="145594"/>
                      <a:pt x="95264" y="119612"/>
                    </a:cubicBezTo>
                    <a:cubicBezTo>
                      <a:pt x="147227" y="102292"/>
                      <a:pt x="190529" y="58989"/>
                      <a:pt x="190529" y="24348"/>
                    </a:cubicBezTo>
                    <a:cubicBezTo>
                      <a:pt x="190529" y="-1633"/>
                      <a:pt x="147227" y="-10294"/>
                      <a:pt x="95264" y="1568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2" name="Freeform: Shape 145">
                <a:extLst>
                  <a:ext uri="{FF2B5EF4-FFF2-40B4-BE49-F238E27FC236}">
                    <a16:creationId xmlns="" xmlns:a16="http://schemas.microsoft.com/office/drawing/2014/main" id="{B3681A61-1B0A-482C-9D66-BABDFABC28EA}"/>
                  </a:ext>
                </a:extLst>
              </p:cNvPr>
              <p:cNvSpPr/>
              <p:nvPr/>
            </p:nvSpPr>
            <p:spPr>
              <a:xfrm>
                <a:off x="8295746" y="4398474"/>
                <a:ext cx="190528" cy="131103"/>
              </a:xfrm>
              <a:custGeom>
                <a:avLst/>
                <a:gdLst>
                  <a:gd name="connsiteX0" fmla="*/ 95264 w 190528"/>
                  <a:gd name="connsiteY0" fmla="*/ 12071 h 131103"/>
                  <a:gd name="connsiteX1" fmla="*/ 0 w 190528"/>
                  <a:gd name="connsiteY1" fmla="*/ 20732 h 131103"/>
                  <a:gd name="connsiteX2" fmla="*/ 95264 w 190528"/>
                  <a:gd name="connsiteY2" fmla="*/ 115997 h 131103"/>
                  <a:gd name="connsiteX3" fmla="*/ 190529 w 190528"/>
                  <a:gd name="connsiteY3" fmla="*/ 98676 h 131103"/>
                  <a:gd name="connsiteX4" fmla="*/ 95264 w 190528"/>
                  <a:gd name="connsiteY4" fmla="*/ 12071 h 1311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31103">
                    <a:moveTo>
                      <a:pt x="95264" y="12071"/>
                    </a:moveTo>
                    <a:cubicBezTo>
                      <a:pt x="43302" y="-5249"/>
                      <a:pt x="0" y="-5249"/>
                      <a:pt x="0" y="20732"/>
                    </a:cubicBezTo>
                    <a:cubicBezTo>
                      <a:pt x="0" y="46713"/>
                      <a:pt x="43302" y="90015"/>
                      <a:pt x="95264" y="115997"/>
                    </a:cubicBezTo>
                    <a:cubicBezTo>
                      <a:pt x="147227" y="141978"/>
                      <a:pt x="190529" y="133317"/>
                      <a:pt x="190529" y="98676"/>
                    </a:cubicBezTo>
                    <a:cubicBezTo>
                      <a:pt x="190529" y="81355"/>
                      <a:pt x="147227" y="38053"/>
                      <a:pt x="95264" y="1207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87" name="Graphic 1">
              <a:extLst>
                <a:ext uri="{FF2B5EF4-FFF2-40B4-BE49-F238E27FC236}">
                  <a16:creationId xmlns="" xmlns:a16="http://schemas.microsoft.com/office/drawing/2014/main" id="{F302541D-62AC-4725-8535-CDCD5F461CE7}"/>
                </a:ext>
              </a:extLst>
            </p:cNvPr>
            <p:cNvGrpSpPr/>
            <p:nvPr/>
          </p:nvGrpSpPr>
          <p:grpSpPr>
            <a:xfrm>
              <a:off x="2476342" y="3078371"/>
              <a:ext cx="62878" cy="317106"/>
              <a:chOff x="7871386" y="3361436"/>
              <a:chExt cx="190528" cy="960871"/>
            </a:xfrm>
            <a:grpFill/>
          </p:grpSpPr>
          <p:sp>
            <p:nvSpPr>
              <p:cNvPr id="677" name="Freeform: Shape 140">
                <a:extLst>
                  <a:ext uri="{FF2B5EF4-FFF2-40B4-BE49-F238E27FC236}">
                    <a16:creationId xmlns="" xmlns:a16="http://schemas.microsoft.com/office/drawing/2014/main" id="{2520551C-991B-4980-ABF2-0334574DB77B}"/>
                  </a:ext>
                </a:extLst>
              </p:cNvPr>
              <p:cNvSpPr/>
              <p:nvPr/>
            </p:nvSpPr>
            <p:spPr>
              <a:xfrm>
                <a:off x="7949330" y="3401607"/>
                <a:ext cx="27370" cy="892023"/>
              </a:xfrm>
              <a:custGeom>
                <a:avLst/>
                <a:gdLst>
                  <a:gd name="connsiteX0" fmla="*/ 0 w 27370"/>
                  <a:gd name="connsiteY0" fmla="*/ 12991 h 892023"/>
                  <a:gd name="connsiteX1" fmla="*/ 0 w 27370"/>
                  <a:gd name="connsiteY1" fmla="*/ 879032 h 892023"/>
                  <a:gd name="connsiteX2" fmla="*/ 25981 w 27370"/>
                  <a:gd name="connsiteY2" fmla="*/ 879032 h 892023"/>
                  <a:gd name="connsiteX3" fmla="*/ 25981 w 27370"/>
                  <a:gd name="connsiteY3" fmla="*/ 12991 h 892023"/>
                  <a:gd name="connsiteX4" fmla="*/ 0 w 27370"/>
                  <a:gd name="connsiteY4" fmla="*/ 12991 h 8920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370" h="892023">
                    <a:moveTo>
                      <a:pt x="0" y="12991"/>
                    </a:moveTo>
                    <a:cubicBezTo>
                      <a:pt x="0" y="298784"/>
                      <a:pt x="0" y="593239"/>
                      <a:pt x="0" y="879032"/>
                    </a:cubicBezTo>
                    <a:cubicBezTo>
                      <a:pt x="0" y="896353"/>
                      <a:pt x="25981" y="896353"/>
                      <a:pt x="25981" y="879032"/>
                    </a:cubicBezTo>
                    <a:cubicBezTo>
                      <a:pt x="25981" y="593239"/>
                      <a:pt x="25981" y="298784"/>
                      <a:pt x="25981" y="12991"/>
                    </a:cubicBezTo>
                    <a:cubicBezTo>
                      <a:pt x="3464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8" name="Freeform: Shape 141">
                <a:extLst>
                  <a:ext uri="{FF2B5EF4-FFF2-40B4-BE49-F238E27FC236}">
                    <a16:creationId xmlns="" xmlns:a16="http://schemas.microsoft.com/office/drawing/2014/main" id="{449EAAC7-0387-4C68-ADD0-D462F943E73C}"/>
                  </a:ext>
                </a:extLst>
              </p:cNvPr>
              <p:cNvSpPr/>
              <p:nvPr/>
            </p:nvSpPr>
            <p:spPr>
              <a:xfrm>
                <a:off x="7871386" y="3361436"/>
                <a:ext cx="190528" cy="123225"/>
              </a:xfrm>
              <a:custGeom>
                <a:avLst/>
                <a:gdLst>
                  <a:gd name="connsiteX0" fmla="*/ 95264 w 190528"/>
                  <a:gd name="connsiteY0" fmla="*/ 27180 h 123225"/>
                  <a:gd name="connsiteX1" fmla="*/ 0 w 190528"/>
                  <a:gd name="connsiteY1" fmla="*/ 113784 h 123225"/>
                  <a:gd name="connsiteX2" fmla="*/ 95264 w 190528"/>
                  <a:gd name="connsiteY2" fmla="*/ 105124 h 123225"/>
                  <a:gd name="connsiteX3" fmla="*/ 190529 w 190528"/>
                  <a:gd name="connsiteY3" fmla="*/ 18520 h 123225"/>
                  <a:gd name="connsiteX4" fmla="*/ 95264 w 190528"/>
                  <a:gd name="connsiteY4" fmla="*/ 27180 h 1232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23225">
                    <a:moveTo>
                      <a:pt x="95264" y="27180"/>
                    </a:moveTo>
                    <a:cubicBezTo>
                      <a:pt x="43302" y="53161"/>
                      <a:pt x="0" y="96464"/>
                      <a:pt x="0" y="113784"/>
                    </a:cubicBezTo>
                    <a:cubicBezTo>
                      <a:pt x="0" y="131105"/>
                      <a:pt x="43302" y="122445"/>
                      <a:pt x="95264" y="105124"/>
                    </a:cubicBezTo>
                    <a:cubicBezTo>
                      <a:pt x="147227" y="79143"/>
                      <a:pt x="190529" y="44501"/>
                      <a:pt x="190529" y="18520"/>
                    </a:cubicBezTo>
                    <a:cubicBezTo>
                      <a:pt x="190529" y="-7461"/>
                      <a:pt x="147227" y="-7461"/>
                      <a:pt x="95264" y="2718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9" name="Freeform: Shape 142">
                <a:extLst>
                  <a:ext uri="{FF2B5EF4-FFF2-40B4-BE49-F238E27FC236}">
                    <a16:creationId xmlns="" xmlns:a16="http://schemas.microsoft.com/office/drawing/2014/main" id="{EC771AEA-7812-4593-ADE1-06C6A3798F26}"/>
                  </a:ext>
                </a:extLst>
              </p:cNvPr>
              <p:cNvSpPr/>
              <p:nvPr/>
            </p:nvSpPr>
            <p:spPr>
              <a:xfrm>
                <a:off x="7871386" y="4199284"/>
                <a:ext cx="190528" cy="123023"/>
              </a:xfrm>
              <a:custGeom>
                <a:avLst/>
                <a:gdLst>
                  <a:gd name="connsiteX0" fmla="*/ 95264 w 190528"/>
                  <a:gd name="connsiteY0" fmla="*/ 20732 h 123023"/>
                  <a:gd name="connsiteX1" fmla="*/ 0 w 190528"/>
                  <a:gd name="connsiteY1" fmla="*/ 12072 h 123023"/>
                  <a:gd name="connsiteX2" fmla="*/ 95264 w 190528"/>
                  <a:gd name="connsiteY2" fmla="*/ 98676 h 123023"/>
                  <a:gd name="connsiteX3" fmla="*/ 190529 w 190528"/>
                  <a:gd name="connsiteY3" fmla="*/ 107336 h 123023"/>
                  <a:gd name="connsiteX4" fmla="*/ 95264 w 190528"/>
                  <a:gd name="connsiteY4" fmla="*/ 20732 h 1230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23023">
                    <a:moveTo>
                      <a:pt x="95264" y="20732"/>
                    </a:moveTo>
                    <a:cubicBezTo>
                      <a:pt x="43302" y="-5249"/>
                      <a:pt x="0" y="-5249"/>
                      <a:pt x="0" y="12072"/>
                    </a:cubicBezTo>
                    <a:cubicBezTo>
                      <a:pt x="0" y="29393"/>
                      <a:pt x="43302" y="72695"/>
                      <a:pt x="95264" y="98676"/>
                    </a:cubicBezTo>
                    <a:cubicBezTo>
                      <a:pt x="147227" y="124657"/>
                      <a:pt x="190529" y="133317"/>
                      <a:pt x="190529" y="107336"/>
                    </a:cubicBezTo>
                    <a:cubicBezTo>
                      <a:pt x="190529" y="90015"/>
                      <a:pt x="147227" y="46713"/>
                      <a:pt x="95264" y="2073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88" name="Graphic 1">
              <a:extLst>
                <a:ext uri="{FF2B5EF4-FFF2-40B4-BE49-F238E27FC236}">
                  <a16:creationId xmlns="" xmlns:a16="http://schemas.microsoft.com/office/drawing/2014/main" id="{760A9E31-A313-4666-A509-D7C4D0C5C567}"/>
                </a:ext>
              </a:extLst>
            </p:cNvPr>
            <p:cNvGrpSpPr/>
            <p:nvPr/>
          </p:nvGrpSpPr>
          <p:grpSpPr>
            <a:xfrm>
              <a:off x="2336295" y="3157763"/>
              <a:ext cx="62878" cy="159257"/>
              <a:chOff x="7447025" y="3602003"/>
              <a:chExt cx="190529" cy="482570"/>
            </a:xfrm>
            <a:grpFill/>
          </p:grpSpPr>
          <p:sp>
            <p:nvSpPr>
              <p:cNvPr id="674" name="Freeform: Shape 137">
                <a:extLst>
                  <a:ext uri="{FF2B5EF4-FFF2-40B4-BE49-F238E27FC236}">
                    <a16:creationId xmlns="" xmlns:a16="http://schemas.microsoft.com/office/drawing/2014/main" id="{B7E1B9B0-C347-4005-9A78-F25ABFF6061D}"/>
                  </a:ext>
                </a:extLst>
              </p:cNvPr>
              <p:cNvSpPr/>
              <p:nvPr/>
            </p:nvSpPr>
            <p:spPr>
              <a:xfrm>
                <a:off x="7524969" y="3635438"/>
                <a:ext cx="25981" cy="407039"/>
              </a:xfrm>
              <a:custGeom>
                <a:avLst/>
                <a:gdLst>
                  <a:gd name="connsiteX0" fmla="*/ 0 w 25981"/>
                  <a:gd name="connsiteY0" fmla="*/ 12991 h 407039"/>
                  <a:gd name="connsiteX1" fmla="*/ 0 w 25981"/>
                  <a:gd name="connsiteY1" fmla="*/ 394049 h 407039"/>
                  <a:gd name="connsiteX2" fmla="*/ 25982 w 25981"/>
                  <a:gd name="connsiteY2" fmla="*/ 394049 h 407039"/>
                  <a:gd name="connsiteX3" fmla="*/ 25982 w 25981"/>
                  <a:gd name="connsiteY3" fmla="*/ 12991 h 407039"/>
                  <a:gd name="connsiteX4" fmla="*/ 0 w 25981"/>
                  <a:gd name="connsiteY4" fmla="*/ 12991 h 4070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407039">
                    <a:moveTo>
                      <a:pt x="0" y="12991"/>
                    </a:moveTo>
                    <a:cubicBezTo>
                      <a:pt x="0" y="142897"/>
                      <a:pt x="0" y="272803"/>
                      <a:pt x="0" y="394049"/>
                    </a:cubicBezTo>
                    <a:cubicBezTo>
                      <a:pt x="0" y="411370"/>
                      <a:pt x="25982" y="411370"/>
                      <a:pt x="25982" y="394049"/>
                    </a:cubicBezTo>
                    <a:cubicBezTo>
                      <a:pt x="25982" y="264143"/>
                      <a:pt x="25982" y="134237"/>
                      <a:pt x="25982" y="12991"/>
                    </a:cubicBezTo>
                    <a:cubicBezTo>
                      <a:pt x="2598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5" name="Freeform: Shape 138">
                <a:extLst>
                  <a:ext uri="{FF2B5EF4-FFF2-40B4-BE49-F238E27FC236}">
                    <a16:creationId xmlns="" xmlns:a16="http://schemas.microsoft.com/office/drawing/2014/main" id="{85A57FB9-1849-4990-94BF-6925B14F7CF4}"/>
                  </a:ext>
                </a:extLst>
              </p:cNvPr>
              <p:cNvSpPr/>
              <p:nvPr/>
            </p:nvSpPr>
            <p:spPr>
              <a:xfrm>
                <a:off x="7447025" y="3602003"/>
                <a:ext cx="190529" cy="109301"/>
              </a:xfrm>
              <a:custGeom>
                <a:avLst/>
                <a:gdLst>
                  <a:gd name="connsiteX0" fmla="*/ 95264 w 190529"/>
                  <a:gd name="connsiteY0" fmla="*/ 37765 h 109301"/>
                  <a:gd name="connsiteX1" fmla="*/ 0 w 190529"/>
                  <a:gd name="connsiteY1" fmla="*/ 107049 h 109301"/>
                  <a:gd name="connsiteX2" fmla="*/ 95264 w 190529"/>
                  <a:gd name="connsiteY2" fmla="*/ 72407 h 109301"/>
                  <a:gd name="connsiteX3" fmla="*/ 190530 w 190529"/>
                  <a:gd name="connsiteY3" fmla="*/ 3124 h 109301"/>
                  <a:gd name="connsiteX4" fmla="*/ 95264 w 190529"/>
                  <a:gd name="connsiteY4" fmla="*/ 37765 h 109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09301">
                    <a:moveTo>
                      <a:pt x="95264" y="37765"/>
                    </a:moveTo>
                    <a:cubicBezTo>
                      <a:pt x="43302" y="72407"/>
                      <a:pt x="0" y="98388"/>
                      <a:pt x="0" y="107049"/>
                    </a:cubicBezTo>
                    <a:cubicBezTo>
                      <a:pt x="0" y="115709"/>
                      <a:pt x="43302" y="98388"/>
                      <a:pt x="95264" y="72407"/>
                    </a:cubicBezTo>
                    <a:cubicBezTo>
                      <a:pt x="147228" y="46426"/>
                      <a:pt x="190530" y="11784"/>
                      <a:pt x="190530" y="3124"/>
                    </a:cubicBezTo>
                    <a:cubicBezTo>
                      <a:pt x="190530" y="-5537"/>
                      <a:pt x="138567" y="3124"/>
                      <a:pt x="95264" y="3776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6" name="Freeform: Shape 139">
                <a:extLst>
                  <a:ext uri="{FF2B5EF4-FFF2-40B4-BE49-F238E27FC236}">
                    <a16:creationId xmlns="" xmlns:a16="http://schemas.microsoft.com/office/drawing/2014/main" id="{4DE42E60-138D-463E-B131-C9A67C8F4CD5}"/>
                  </a:ext>
                </a:extLst>
              </p:cNvPr>
              <p:cNvSpPr/>
              <p:nvPr/>
            </p:nvSpPr>
            <p:spPr>
              <a:xfrm>
                <a:off x="7447025" y="3975272"/>
                <a:ext cx="190529" cy="109301"/>
              </a:xfrm>
              <a:custGeom>
                <a:avLst/>
                <a:gdLst>
                  <a:gd name="connsiteX0" fmla="*/ 95264 w 190529"/>
                  <a:gd name="connsiteY0" fmla="*/ 36895 h 109301"/>
                  <a:gd name="connsiteX1" fmla="*/ 0 w 190529"/>
                  <a:gd name="connsiteY1" fmla="*/ 2253 h 109301"/>
                  <a:gd name="connsiteX2" fmla="*/ 95264 w 190529"/>
                  <a:gd name="connsiteY2" fmla="*/ 71536 h 109301"/>
                  <a:gd name="connsiteX3" fmla="*/ 190530 w 190529"/>
                  <a:gd name="connsiteY3" fmla="*/ 106178 h 109301"/>
                  <a:gd name="connsiteX4" fmla="*/ 95264 w 190529"/>
                  <a:gd name="connsiteY4" fmla="*/ 36895 h 109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09301">
                    <a:moveTo>
                      <a:pt x="95264" y="36895"/>
                    </a:moveTo>
                    <a:cubicBezTo>
                      <a:pt x="43302" y="10913"/>
                      <a:pt x="0" y="-6408"/>
                      <a:pt x="0" y="2253"/>
                    </a:cubicBezTo>
                    <a:cubicBezTo>
                      <a:pt x="0" y="10913"/>
                      <a:pt x="43302" y="36895"/>
                      <a:pt x="95264" y="71536"/>
                    </a:cubicBezTo>
                    <a:cubicBezTo>
                      <a:pt x="147228" y="106178"/>
                      <a:pt x="190530" y="114838"/>
                      <a:pt x="190530" y="106178"/>
                    </a:cubicBezTo>
                    <a:cubicBezTo>
                      <a:pt x="181869" y="88857"/>
                      <a:pt x="138567" y="62876"/>
                      <a:pt x="95264" y="368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89" name="Graphic 1">
              <a:extLst>
                <a:ext uri="{FF2B5EF4-FFF2-40B4-BE49-F238E27FC236}">
                  <a16:creationId xmlns="" xmlns:a16="http://schemas.microsoft.com/office/drawing/2014/main" id="{BD9BBA1D-DC5A-4DC7-A97F-C9FC8FDF97B9}"/>
                </a:ext>
              </a:extLst>
            </p:cNvPr>
            <p:cNvGrpSpPr/>
            <p:nvPr/>
          </p:nvGrpSpPr>
          <p:grpSpPr>
            <a:xfrm>
              <a:off x="2193389" y="3201112"/>
              <a:ext cx="62878" cy="72560"/>
              <a:chOff x="7014004" y="3733354"/>
              <a:chExt cx="190529" cy="219867"/>
            </a:xfrm>
            <a:grpFill/>
          </p:grpSpPr>
          <p:sp>
            <p:nvSpPr>
              <p:cNvPr id="671" name="Freeform: Shape 134">
                <a:extLst>
                  <a:ext uri="{FF2B5EF4-FFF2-40B4-BE49-F238E27FC236}">
                    <a16:creationId xmlns="" xmlns:a16="http://schemas.microsoft.com/office/drawing/2014/main" id="{DA62CAA7-5662-4B42-9451-7893E14937FE}"/>
                  </a:ext>
                </a:extLst>
              </p:cNvPr>
              <p:cNvSpPr/>
              <p:nvPr/>
            </p:nvSpPr>
            <p:spPr>
              <a:xfrm>
                <a:off x="7091948" y="3768335"/>
                <a:ext cx="27371" cy="135576"/>
              </a:xfrm>
              <a:custGeom>
                <a:avLst/>
                <a:gdLst>
                  <a:gd name="connsiteX0" fmla="*/ 0 w 27371"/>
                  <a:gd name="connsiteY0" fmla="*/ 10000 h 135576"/>
                  <a:gd name="connsiteX1" fmla="*/ 0 w 27371"/>
                  <a:gd name="connsiteY1" fmla="*/ 122586 h 135576"/>
                  <a:gd name="connsiteX2" fmla="*/ 25982 w 27371"/>
                  <a:gd name="connsiteY2" fmla="*/ 122586 h 135576"/>
                  <a:gd name="connsiteX3" fmla="*/ 25982 w 27371"/>
                  <a:gd name="connsiteY3" fmla="*/ 10000 h 135576"/>
                  <a:gd name="connsiteX4" fmla="*/ 0 w 27371"/>
                  <a:gd name="connsiteY4" fmla="*/ 10000 h 1355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371" h="135576">
                    <a:moveTo>
                      <a:pt x="0" y="10000"/>
                    </a:moveTo>
                    <a:cubicBezTo>
                      <a:pt x="0" y="44642"/>
                      <a:pt x="0" y="87944"/>
                      <a:pt x="0" y="122586"/>
                    </a:cubicBezTo>
                    <a:cubicBezTo>
                      <a:pt x="0" y="139907"/>
                      <a:pt x="25982" y="139907"/>
                      <a:pt x="25982" y="122586"/>
                    </a:cubicBezTo>
                    <a:cubicBezTo>
                      <a:pt x="25982" y="87944"/>
                      <a:pt x="25982" y="44642"/>
                      <a:pt x="25982" y="10000"/>
                    </a:cubicBezTo>
                    <a:cubicBezTo>
                      <a:pt x="34642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2" name="Freeform: Shape 135">
                <a:extLst>
                  <a:ext uri="{FF2B5EF4-FFF2-40B4-BE49-F238E27FC236}">
                    <a16:creationId xmlns="" xmlns:a16="http://schemas.microsoft.com/office/drawing/2014/main" id="{CE37D376-E5BF-46BA-9BEE-5643B4F04650}"/>
                  </a:ext>
                </a:extLst>
              </p:cNvPr>
              <p:cNvSpPr/>
              <p:nvPr/>
            </p:nvSpPr>
            <p:spPr>
              <a:xfrm>
                <a:off x="7014004" y="3838958"/>
                <a:ext cx="190529" cy="114263"/>
              </a:xfrm>
              <a:custGeom>
                <a:avLst/>
                <a:gdLst>
                  <a:gd name="connsiteX0" fmla="*/ 0 w 190529"/>
                  <a:gd name="connsiteY0" fmla="*/ 112585 h 114263"/>
                  <a:gd name="connsiteX1" fmla="*/ 95264 w 190529"/>
                  <a:gd name="connsiteY1" fmla="*/ 60623 h 114263"/>
                  <a:gd name="connsiteX2" fmla="*/ 190530 w 190529"/>
                  <a:gd name="connsiteY2" fmla="*/ 0 h 114263"/>
                  <a:gd name="connsiteX3" fmla="*/ 95264 w 190529"/>
                  <a:gd name="connsiteY3" fmla="*/ 51962 h 114263"/>
                  <a:gd name="connsiteX4" fmla="*/ 0 w 190529"/>
                  <a:gd name="connsiteY4" fmla="*/ 112585 h 1142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4263">
                    <a:moveTo>
                      <a:pt x="0" y="112585"/>
                    </a:moveTo>
                    <a:cubicBezTo>
                      <a:pt x="0" y="121246"/>
                      <a:pt x="43302" y="95264"/>
                      <a:pt x="95264" y="60623"/>
                    </a:cubicBezTo>
                    <a:cubicBezTo>
                      <a:pt x="147228" y="25981"/>
                      <a:pt x="190530" y="0"/>
                      <a:pt x="190530" y="0"/>
                    </a:cubicBezTo>
                    <a:cubicBezTo>
                      <a:pt x="190530" y="0"/>
                      <a:pt x="147228" y="17321"/>
                      <a:pt x="95264" y="51962"/>
                    </a:cubicBezTo>
                    <a:cubicBezTo>
                      <a:pt x="43302" y="77944"/>
                      <a:pt x="0" y="103925"/>
                      <a:pt x="0" y="11258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3" name="Freeform: Shape 136">
                <a:extLst>
                  <a:ext uri="{FF2B5EF4-FFF2-40B4-BE49-F238E27FC236}">
                    <a16:creationId xmlns="" xmlns:a16="http://schemas.microsoft.com/office/drawing/2014/main" id="{67040A80-A093-4272-8D9A-9E5D84CC9803}"/>
                  </a:ext>
                </a:extLst>
              </p:cNvPr>
              <p:cNvSpPr/>
              <p:nvPr/>
            </p:nvSpPr>
            <p:spPr>
              <a:xfrm>
                <a:off x="7014004" y="3733354"/>
                <a:ext cx="190529" cy="114263"/>
              </a:xfrm>
              <a:custGeom>
                <a:avLst/>
                <a:gdLst>
                  <a:gd name="connsiteX0" fmla="*/ 0 w 190529"/>
                  <a:gd name="connsiteY0" fmla="*/ 1679 h 114263"/>
                  <a:gd name="connsiteX1" fmla="*/ 95264 w 190529"/>
                  <a:gd name="connsiteY1" fmla="*/ 62302 h 114263"/>
                  <a:gd name="connsiteX2" fmla="*/ 190530 w 190529"/>
                  <a:gd name="connsiteY2" fmla="*/ 114264 h 114263"/>
                  <a:gd name="connsiteX3" fmla="*/ 95264 w 190529"/>
                  <a:gd name="connsiteY3" fmla="*/ 53641 h 114263"/>
                  <a:gd name="connsiteX4" fmla="*/ 0 w 190529"/>
                  <a:gd name="connsiteY4" fmla="*/ 1679 h 1142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4263">
                    <a:moveTo>
                      <a:pt x="0" y="1679"/>
                    </a:moveTo>
                    <a:cubicBezTo>
                      <a:pt x="0" y="10339"/>
                      <a:pt x="43302" y="36320"/>
                      <a:pt x="95264" y="62302"/>
                    </a:cubicBezTo>
                    <a:cubicBezTo>
                      <a:pt x="147228" y="88283"/>
                      <a:pt x="190530" y="114264"/>
                      <a:pt x="190530" y="114264"/>
                    </a:cubicBezTo>
                    <a:cubicBezTo>
                      <a:pt x="190530" y="114264"/>
                      <a:pt x="147228" y="88283"/>
                      <a:pt x="95264" y="53641"/>
                    </a:cubicBezTo>
                    <a:cubicBezTo>
                      <a:pt x="43302" y="18999"/>
                      <a:pt x="0" y="-6982"/>
                      <a:pt x="0" y="167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90" name="Graphic 1">
              <a:extLst>
                <a:ext uri="{FF2B5EF4-FFF2-40B4-BE49-F238E27FC236}">
                  <a16:creationId xmlns="" xmlns:a16="http://schemas.microsoft.com/office/drawing/2014/main" id="{87CFD052-5989-4A9E-96BA-BB0200B44E1D}"/>
                </a:ext>
              </a:extLst>
            </p:cNvPr>
            <p:cNvGrpSpPr/>
            <p:nvPr/>
          </p:nvGrpSpPr>
          <p:grpSpPr>
            <a:xfrm>
              <a:off x="2053342" y="3118781"/>
              <a:ext cx="62878" cy="234365"/>
              <a:chOff x="6589644" y="3483881"/>
              <a:chExt cx="190529" cy="710154"/>
            </a:xfrm>
            <a:grpFill/>
          </p:grpSpPr>
          <p:sp>
            <p:nvSpPr>
              <p:cNvPr id="668" name="Freeform: Shape 131">
                <a:extLst>
                  <a:ext uri="{FF2B5EF4-FFF2-40B4-BE49-F238E27FC236}">
                    <a16:creationId xmlns="" xmlns:a16="http://schemas.microsoft.com/office/drawing/2014/main" id="{BD9FDCE5-17DC-4B56-B687-9F1EE6DB6D27}"/>
                  </a:ext>
                </a:extLst>
              </p:cNvPr>
              <p:cNvSpPr/>
              <p:nvPr/>
            </p:nvSpPr>
            <p:spPr>
              <a:xfrm>
                <a:off x="6667587" y="3519446"/>
                <a:ext cx="25981" cy="644277"/>
              </a:xfrm>
              <a:custGeom>
                <a:avLst/>
                <a:gdLst>
                  <a:gd name="connsiteX0" fmla="*/ 0 w 25981"/>
                  <a:gd name="connsiteY0" fmla="*/ 16398 h 644277"/>
                  <a:gd name="connsiteX1" fmla="*/ 0 w 25981"/>
                  <a:gd name="connsiteY1" fmla="*/ 631287 h 644277"/>
                  <a:gd name="connsiteX2" fmla="*/ 25982 w 25981"/>
                  <a:gd name="connsiteY2" fmla="*/ 631287 h 644277"/>
                  <a:gd name="connsiteX3" fmla="*/ 25982 w 25981"/>
                  <a:gd name="connsiteY3" fmla="*/ 16398 h 644277"/>
                  <a:gd name="connsiteX4" fmla="*/ 0 w 25981"/>
                  <a:gd name="connsiteY4" fmla="*/ 16398 h 6442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644277">
                    <a:moveTo>
                      <a:pt x="0" y="16398"/>
                    </a:moveTo>
                    <a:cubicBezTo>
                      <a:pt x="0" y="224248"/>
                      <a:pt x="0" y="423437"/>
                      <a:pt x="0" y="631287"/>
                    </a:cubicBezTo>
                    <a:cubicBezTo>
                      <a:pt x="0" y="648608"/>
                      <a:pt x="25982" y="648608"/>
                      <a:pt x="25982" y="631287"/>
                    </a:cubicBezTo>
                    <a:cubicBezTo>
                      <a:pt x="25982" y="423437"/>
                      <a:pt x="25982" y="224248"/>
                      <a:pt x="25982" y="16398"/>
                    </a:cubicBezTo>
                    <a:cubicBezTo>
                      <a:pt x="25982" y="-923"/>
                      <a:pt x="0" y="-9584"/>
                      <a:pt x="0" y="1639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69" name="Freeform: Shape 132">
                <a:extLst>
                  <a:ext uri="{FF2B5EF4-FFF2-40B4-BE49-F238E27FC236}">
                    <a16:creationId xmlns="" xmlns:a16="http://schemas.microsoft.com/office/drawing/2014/main" id="{610751D4-7004-4CEC-921D-2C0149168BF7}"/>
                  </a:ext>
                </a:extLst>
              </p:cNvPr>
              <p:cNvSpPr/>
              <p:nvPr/>
            </p:nvSpPr>
            <p:spPr>
              <a:xfrm>
                <a:off x="6589644" y="4078202"/>
                <a:ext cx="190529" cy="115833"/>
              </a:xfrm>
              <a:custGeom>
                <a:avLst/>
                <a:gdLst>
                  <a:gd name="connsiteX0" fmla="*/ 95265 w 190529"/>
                  <a:gd name="connsiteY0" fmla="*/ 29229 h 115833"/>
                  <a:gd name="connsiteX1" fmla="*/ 0 w 190529"/>
                  <a:gd name="connsiteY1" fmla="*/ 107173 h 115833"/>
                  <a:gd name="connsiteX2" fmla="*/ 95265 w 190529"/>
                  <a:gd name="connsiteY2" fmla="*/ 81191 h 115833"/>
                  <a:gd name="connsiteX3" fmla="*/ 190530 w 190529"/>
                  <a:gd name="connsiteY3" fmla="*/ 3248 h 115833"/>
                  <a:gd name="connsiteX4" fmla="*/ 95265 w 190529"/>
                  <a:gd name="connsiteY4" fmla="*/ 29229 h 1158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5833">
                    <a:moveTo>
                      <a:pt x="95265" y="29229"/>
                    </a:moveTo>
                    <a:cubicBezTo>
                      <a:pt x="43302" y="55210"/>
                      <a:pt x="0" y="89852"/>
                      <a:pt x="0" y="107173"/>
                    </a:cubicBezTo>
                    <a:cubicBezTo>
                      <a:pt x="0" y="124494"/>
                      <a:pt x="43302" y="115833"/>
                      <a:pt x="95265" y="81191"/>
                    </a:cubicBezTo>
                    <a:cubicBezTo>
                      <a:pt x="147228" y="46550"/>
                      <a:pt x="190530" y="11908"/>
                      <a:pt x="190530" y="3248"/>
                    </a:cubicBezTo>
                    <a:cubicBezTo>
                      <a:pt x="181869" y="-5413"/>
                      <a:pt x="147228" y="3248"/>
                      <a:pt x="95265" y="2922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0" name="Freeform: Shape 133">
                <a:extLst>
                  <a:ext uri="{FF2B5EF4-FFF2-40B4-BE49-F238E27FC236}">
                    <a16:creationId xmlns="" xmlns:a16="http://schemas.microsoft.com/office/drawing/2014/main" id="{CCABE479-7933-44F1-BAB8-C052430B36A7}"/>
                  </a:ext>
                </a:extLst>
              </p:cNvPr>
              <p:cNvSpPr/>
              <p:nvPr/>
            </p:nvSpPr>
            <p:spPr>
              <a:xfrm>
                <a:off x="6589644" y="3483881"/>
                <a:ext cx="190529" cy="115833"/>
              </a:xfrm>
              <a:custGeom>
                <a:avLst/>
                <a:gdLst>
                  <a:gd name="connsiteX0" fmla="*/ 95265 w 190529"/>
                  <a:gd name="connsiteY0" fmla="*/ 34642 h 115833"/>
                  <a:gd name="connsiteX1" fmla="*/ 0 w 190529"/>
                  <a:gd name="connsiteY1" fmla="*/ 8660 h 115833"/>
                  <a:gd name="connsiteX2" fmla="*/ 95265 w 190529"/>
                  <a:gd name="connsiteY2" fmla="*/ 86604 h 115833"/>
                  <a:gd name="connsiteX3" fmla="*/ 190530 w 190529"/>
                  <a:gd name="connsiteY3" fmla="*/ 112585 h 115833"/>
                  <a:gd name="connsiteX4" fmla="*/ 95265 w 190529"/>
                  <a:gd name="connsiteY4" fmla="*/ 34642 h 1158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5833">
                    <a:moveTo>
                      <a:pt x="95265" y="34642"/>
                    </a:moveTo>
                    <a:cubicBezTo>
                      <a:pt x="43302" y="0"/>
                      <a:pt x="0" y="-8660"/>
                      <a:pt x="0" y="8660"/>
                    </a:cubicBezTo>
                    <a:cubicBezTo>
                      <a:pt x="0" y="25981"/>
                      <a:pt x="43302" y="60623"/>
                      <a:pt x="95265" y="86604"/>
                    </a:cubicBezTo>
                    <a:cubicBezTo>
                      <a:pt x="147228" y="112585"/>
                      <a:pt x="190530" y="121246"/>
                      <a:pt x="190530" y="112585"/>
                    </a:cubicBezTo>
                    <a:cubicBezTo>
                      <a:pt x="181869" y="103925"/>
                      <a:pt x="147228" y="69283"/>
                      <a:pt x="95265" y="3464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91" name="Graphic 1">
              <a:extLst>
                <a:ext uri="{FF2B5EF4-FFF2-40B4-BE49-F238E27FC236}">
                  <a16:creationId xmlns="" xmlns:a16="http://schemas.microsoft.com/office/drawing/2014/main" id="{6DF2F70D-3ECC-4946-B325-F8B9B09CFCD9}"/>
                </a:ext>
              </a:extLst>
            </p:cNvPr>
            <p:cNvGrpSpPr/>
            <p:nvPr/>
          </p:nvGrpSpPr>
          <p:grpSpPr>
            <a:xfrm>
              <a:off x="1910437" y="3043755"/>
              <a:ext cx="62878" cy="387273"/>
              <a:chOff x="6156623" y="3256545"/>
              <a:chExt cx="190529" cy="1173486"/>
            </a:xfrm>
            <a:grpFill/>
          </p:grpSpPr>
          <p:sp>
            <p:nvSpPr>
              <p:cNvPr id="665" name="Freeform: Shape 128">
                <a:extLst>
                  <a:ext uri="{FF2B5EF4-FFF2-40B4-BE49-F238E27FC236}">
                    <a16:creationId xmlns="" xmlns:a16="http://schemas.microsoft.com/office/drawing/2014/main" id="{E5167F22-8B72-4581-829E-19A4BB7DB1ED}"/>
                  </a:ext>
                </a:extLst>
              </p:cNvPr>
              <p:cNvSpPr/>
              <p:nvPr/>
            </p:nvSpPr>
            <p:spPr>
              <a:xfrm>
                <a:off x="6243227" y="3289021"/>
                <a:ext cx="25981" cy="1099873"/>
              </a:xfrm>
              <a:custGeom>
                <a:avLst/>
                <a:gdLst>
                  <a:gd name="connsiteX0" fmla="*/ 0 w 25981"/>
                  <a:gd name="connsiteY0" fmla="*/ 12991 h 1099873"/>
                  <a:gd name="connsiteX1" fmla="*/ 0 w 25981"/>
                  <a:gd name="connsiteY1" fmla="*/ 1086883 h 1099873"/>
                  <a:gd name="connsiteX2" fmla="*/ 25982 w 25981"/>
                  <a:gd name="connsiteY2" fmla="*/ 1086883 h 1099873"/>
                  <a:gd name="connsiteX3" fmla="*/ 25982 w 25981"/>
                  <a:gd name="connsiteY3" fmla="*/ 12991 h 1099873"/>
                  <a:gd name="connsiteX4" fmla="*/ 0 w 25981"/>
                  <a:gd name="connsiteY4" fmla="*/ 12991 h 10998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099873">
                    <a:moveTo>
                      <a:pt x="0" y="12991"/>
                    </a:moveTo>
                    <a:cubicBezTo>
                      <a:pt x="0" y="368068"/>
                      <a:pt x="0" y="731805"/>
                      <a:pt x="0" y="1086883"/>
                    </a:cubicBezTo>
                    <a:cubicBezTo>
                      <a:pt x="0" y="1104203"/>
                      <a:pt x="25982" y="1104203"/>
                      <a:pt x="25982" y="1086883"/>
                    </a:cubicBezTo>
                    <a:cubicBezTo>
                      <a:pt x="25982" y="731805"/>
                      <a:pt x="25982" y="368068"/>
                      <a:pt x="25982" y="12991"/>
                    </a:cubicBezTo>
                    <a:cubicBezTo>
                      <a:pt x="2598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66" name="Freeform: Shape 129">
                <a:extLst>
                  <a:ext uri="{FF2B5EF4-FFF2-40B4-BE49-F238E27FC236}">
                    <a16:creationId xmlns="" xmlns:a16="http://schemas.microsoft.com/office/drawing/2014/main" id="{F767134E-814F-4EB5-A907-873E2BC75317}"/>
                  </a:ext>
                </a:extLst>
              </p:cNvPr>
              <p:cNvSpPr/>
              <p:nvPr/>
            </p:nvSpPr>
            <p:spPr>
              <a:xfrm>
                <a:off x="6156623" y="4295795"/>
                <a:ext cx="190529" cy="134236"/>
              </a:xfrm>
              <a:custGeom>
                <a:avLst/>
                <a:gdLst>
                  <a:gd name="connsiteX0" fmla="*/ 95265 w 190529"/>
                  <a:gd name="connsiteY0" fmla="*/ 19486 h 134236"/>
                  <a:gd name="connsiteX1" fmla="*/ 0 w 190529"/>
                  <a:gd name="connsiteY1" fmla="*/ 114750 h 134236"/>
                  <a:gd name="connsiteX2" fmla="*/ 95265 w 190529"/>
                  <a:gd name="connsiteY2" fmla="*/ 114750 h 134236"/>
                  <a:gd name="connsiteX3" fmla="*/ 190530 w 190529"/>
                  <a:gd name="connsiteY3" fmla="*/ 19486 h 134236"/>
                  <a:gd name="connsiteX4" fmla="*/ 95265 w 190529"/>
                  <a:gd name="connsiteY4" fmla="*/ 19486 h 134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34236">
                    <a:moveTo>
                      <a:pt x="95265" y="19486"/>
                    </a:moveTo>
                    <a:cubicBezTo>
                      <a:pt x="43302" y="45467"/>
                      <a:pt x="0" y="80109"/>
                      <a:pt x="0" y="114750"/>
                    </a:cubicBezTo>
                    <a:cubicBezTo>
                      <a:pt x="0" y="140732"/>
                      <a:pt x="43302" y="140732"/>
                      <a:pt x="95265" y="114750"/>
                    </a:cubicBezTo>
                    <a:cubicBezTo>
                      <a:pt x="147228" y="88769"/>
                      <a:pt x="190530" y="45467"/>
                      <a:pt x="190530" y="19486"/>
                    </a:cubicBezTo>
                    <a:cubicBezTo>
                      <a:pt x="190530" y="-6495"/>
                      <a:pt x="147228" y="-6495"/>
                      <a:pt x="95265" y="1948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67" name="Freeform: Shape 130">
                <a:extLst>
                  <a:ext uri="{FF2B5EF4-FFF2-40B4-BE49-F238E27FC236}">
                    <a16:creationId xmlns="" xmlns:a16="http://schemas.microsoft.com/office/drawing/2014/main" id="{32480060-6F12-4960-8C80-52F402C829C2}"/>
                  </a:ext>
                </a:extLst>
              </p:cNvPr>
              <p:cNvSpPr/>
              <p:nvPr/>
            </p:nvSpPr>
            <p:spPr>
              <a:xfrm>
                <a:off x="6156623" y="3256545"/>
                <a:ext cx="190529" cy="134236"/>
              </a:xfrm>
              <a:custGeom>
                <a:avLst/>
                <a:gdLst>
                  <a:gd name="connsiteX0" fmla="*/ 95265 w 190529"/>
                  <a:gd name="connsiteY0" fmla="*/ 19486 h 134236"/>
                  <a:gd name="connsiteX1" fmla="*/ 0 w 190529"/>
                  <a:gd name="connsiteY1" fmla="*/ 19486 h 134236"/>
                  <a:gd name="connsiteX2" fmla="*/ 95265 w 190529"/>
                  <a:gd name="connsiteY2" fmla="*/ 114751 h 134236"/>
                  <a:gd name="connsiteX3" fmla="*/ 190530 w 190529"/>
                  <a:gd name="connsiteY3" fmla="*/ 114751 h 134236"/>
                  <a:gd name="connsiteX4" fmla="*/ 95265 w 190529"/>
                  <a:gd name="connsiteY4" fmla="*/ 19486 h 134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34236">
                    <a:moveTo>
                      <a:pt x="95265" y="19486"/>
                    </a:moveTo>
                    <a:cubicBezTo>
                      <a:pt x="43302" y="-6495"/>
                      <a:pt x="0" y="-6495"/>
                      <a:pt x="0" y="19486"/>
                    </a:cubicBezTo>
                    <a:cubicBezTo>
                      <a:pt x="0" y="45467"/>
                      <a:pt x="43302" y="88769"/>
                      <a:pt x="95265" y="114751"/>
                    </a:cubicBezTo>
                    <a:cubicBezTo>
                      <a:pt x="147228" y="140732"/>
                      <a:pt x="190530" y="140732"/>
                      <a:pt x="190530" y="114751"/>
                    </a:cubicBezTo>
                    <a:cubicBezTo>
                      <a:pt x="190530" y="88769"/>
                      <a:pt x="147228" y="45467"/>
                      <a:pt x="95265" y="1948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592" name="Freeform: Shape 14">
              <a:extLst>
                <a:ext uri="{FF2B5EF4-FFF2-40B4-BE49-F238E27FC236}">
                  <a16:creationId xmlns="" xmlns:a16="http://schemas.microsoft.com/office/drawing/2014/main" id="{078BBAFB-B24E-4940-8E45-7A7377FA8B2F}"/>
                </a:ext>
              </a:extLst>
            </p:cNvPr>
            <p:cNvSpPr/>
            <p:nvPr/>
          </p:nvSpPr>
          <p:spPr>
            <a:xfrm>
              <a:off x="1918569" y="3000337"/>
              <a:ext cx="2198326" cy="472848"/>
            </a:xfrm>
            <a:custGeom>
              <a:avLst/>
              <a:gdLst>
                <a:gd name="connsiteX0" fmla="*/ 6280143 w 6661201"/>
                <a:gd name="connsiteY0" fmla="*/ 151046 h 1432788"/>
                <a:gd name="connsiteX1" fmla="*/ 5925066 w 6661201"/>
                <a:gd name="connsiteY1" fmla="*/ 3819 h 1432788"/>
                <a:gd name="connsiteX2" fmla="*/ 5552669 w 6661201"/>
                <a:gd name="connsiteY2" fmla="*/ 99084 h 1432788"/>
                <a:gd name="connsiteX3" fmla="*/ 4825193 w 6661201"/>
                <a:gd name="connsiteY3" fmla="*/ 783257 h 1432788"/>
                <a:gd name="connsiteX4" fmla="*/ 4444135 w 6661201"/>
                <a:gd name="connsiteY4" fmla="*/ 1172976 h 1432788"/>
                <a:gd name="connsiteX5" fmla="*/ 4037095 w 6661201"/>
                <a:gd name="connsiteY5" fmla="*/ 1398147 h 1432788"/>
                <a:gd name="connsiteX6" fmla="*/ 3205695 w 6661201"/>
                <a:gd name="connsiteY6" fmla="*/ 991107 h 1432788"/>
                <a:gd name="connsiteX7" fmla="*/ 2469559 w 6661201"/>
                <a:gd name="connsiteY7" fmla="*/ 220330 h 1432788"/>
                <a:gd name="connsiteX8" fmla="*/ 1742084 w 6661201"/>
                <a:gd name="connsiteY8" fmla="*/ 47121 h 1432788"/>
                <a:gd name="connsiteX9" fmla="*/ 1335044 w 6661201"/>
                <a:gd name="connsiteY9" fmla="*/ 332915 h 1432788"/>
                <a:gd name="connsiteX10" fmla="*/ 936665 w 6661201"/>
                <a:gd name="connsiteY10" fmla="*/ 765936 h 1432788"/>
                <a:gd name="connsiteX11" fmla="*/ 503644 w 6661201"/>
                <a:gd name="connsiteY11" fmla="*/ 1198957 h 1432788"/>
                <a:gd name="connsiteX12" fmla="*/ 10000 w 6661201"/>
                <a:gd name="connsiteY12" fmla="*/ 1415468 h 1432788"/>
                <a:gd name="connsiteX13" fmla="*/ 10000 w 6661201"/>
                <a:gd name="connsiteY13" fmla="*/ 1432789 h 1432788"/>
                <a:gd name="connsiteX14" fmla="*/ 737475 w 6661201"/>
                <a:gd name="connsiteY14" fmla="*/ 999768 h 1432788"/>
                <a:gd name="connsiteX15" fmla="*/ 1490932 w 6661201"/>
                <a:gd name="connsiteY15" fmla="*/ 220330 h 1432788"/>
                <a:gd name="connsiteX16" fmla="*/ 1897972 w 6661201"/>
                <a:gd name="connsiteY16" fmla="*/ 21140 h 1432788"/>
                <a:gd name="connsiteX17" fmla="*/ 2339653 w 6661201"/>
                <a:gd name="connsiteY17" fmla="*/ 151046 h 1432788"/>
                <a:gd name="connsiteX18" fmla="*/ 3110430 w 6661201"/>
                <a:gd name="connsiteY18" fmla="*/ 913163 h 1432788"/>
                <a:gd name="connsiteX19" fmla="*/ 3820584 w 6661201"/>
                <a:gd name="connsiteY19" fmla="*/ 1415468 h 1432788"/>
                <a:gd name="connsiteX20" fmla="*/ 4556721 w 6661201"/>
                <a:gd name="connsiteY20" fmla="*/ 1095032 h 1432788"/>
                <a:gd name="connsiteX21" fmla="*/ 5310177 w 6661201"/>
                <a:gd name="connsiteY21" fmla="*/ 298274 h 1432788"/>
                <a:gd name="connsiteX22" fmla="*/ 5699896 w 6661201"/>
                <a:gd name="connsiteY22" fmla="*/ 47121 h 1432788"/>
                <a:gd name="connsiteX23" fmla="*/ 6141576 w 6661201"/>
                <a:gd name="connsiteY23" fmla="*/ 81763 h 1432788"/>
                <a:gd name="connsiteX24" fmla="*/ 6591919 w 6661201"/>
                <a:gd name="connsiteY24" fmla="*/ 436840 h 1432788"/>
                <a:gd name="connsiteX25" fmla="*/ 6661201 w 6661201"/>
                <a:gd name="connsiteY25" fmla="*/ 514784 h 1432788"/>
                <a:gd name="connsiteX26" fmla="*/ 6661201 w 6661201"/>
                <a:gd name="connsiteY26" fmla="*/ 480142 h 1432788"/>
                <a:gd name="connsiteX27" fmla="*/ 6280143 w 6661201"/>
                <a:gd name="connsiteY27" fmla="*/ 151046 h 1432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6661201" h="1432788">
                  <a:moveTo>
                    <a:pt x="6280143" y="151046"/>
                  </a:moveTo>
                  <a:cubicBezTo>
                    <a:pt x="6176219" y="81763"/>
                    <a:pt x="6054972" y="21140"/>
                    <a:pt x="5925066" y="3819"/>
                  </a:cubicBezTo>
                  <a:cubicBezTo>
                    <a:pt x="5795160" y="-13501"/>
                    <a:pt x="5665253" y="29801"/>
                    <a:pt x="5552669" y="99084"/>
                  </a:cubicBezTo>
                  <a:cubicBezTo>
                    <a:pt x="5258214" y="263632"/>
                    <a:pt x="5041703" y="540765"/>
                    <a:pt x="4825193" y="783257"/>
                  </a:cubicBezTo>
                  <a:cubicBezTo>
                    <a:pt x="4703948" y="921824"/>
                    <a:pt x="4582701" y="1051730"/>
                    <a:pt x="4444135" y="1172976"/>
                  </a:cubicBezTo>
                  <a:cubicBezTo>
                    <a:pt x="4322888" y="1276901"/>
                    <a:pt x="4192983" y="1363505"/>
                    <a:pt x="4037095" y="1398147"/>
                  </a:cubicBezTo>
                  <a:cubicBezTo>
                    <a:pt x="3707999" y="1476091"/>
                    <a:pt x="3413545" y="1207618"/>
                    <a:pt x="3205695" y="991107"/>
                  </a:cubicBezTo>
                  <a:cubicBezTo>
                    <a:pt x="2954542" y="739955"/>
                    <a:pt x="2746692" y="445501"/>
                    <a:pt x="2469559" y="220330"/>
                  </a:cubicBezTo>
                  <a:cubicBezTo>
                    <a:pt x="2261709" y="47121"/>
                    <a:pt x="2010557" y="-56804"/>
                    <a:pt x="1742084" y="47121"/>
                  </a:cubicBezTo>
                  <a:cubicBezTo>
                    <a:pt x="1586197" y="107744"/>
                    <a:pt x="1456290" y="220330"/>
                    <a:pt x="1335044" y="332915"/>
                  </a:cubicBezTo>
                  <a:cubicBezTo>
                    <a:pt x="1196478" y="471482"/>
                    <a:pt x="1066572" y="618709"/>
                    <a:pt x="936665" y="765936"/>
                  </a:cubicBezTo>
                  <a:cubicBezTo>
                    <a:pt x="798098" y="921824"/>
                    <a:pt x="659531" y="1069051"/>
                    <a:pt x="503644" y="1198957"/>
                  </a:cubicBezTo>
                  <a:cubicBezTo>
                    <a:pt x="365077" y="1311543"/>
                    <a:pt x="200530" y="1415468"/>
                    <a:pt x="10000" y="1415468"/>
                  </a:cubicBezTo>
                  <a:cubicBezTo>
                    <a:pt x="1340" y="1415468"/>
                    <a:pt x="-7321" y="1432789"/>
                    <a:pt x="10000" y="1432789"/>
                  </a:cubicBezTo>
                  <a:cubicBezTo>
                    <a:pt x="304454" y="1424128"/>
                    <a:pt x="546946" y="1198957"/>
                    <a:pt x="737475" y="999768"/>
                  </a:cubicBezTo>
                  <a:cubicBezTo>
                    <a:pt x="988628" y="739955"/>
                    <a:pt x="1205138" y="445501"/>
                    <a:pt x="1490932" y="220330"/>
                  </a:cubicBezTo>
                  <a:cubicBezTo>
                    <a:pt x="1612178" y="125065"/>
                    <a:pt x="1750744" y="38461"/>
                    <a:pt x="1897972" y="21140"/>
                  </a:cubicBezTo>
                  <a:cubicBezTo>
                    <a:pt x="2053859" y="3819"/>
                    <a:pt x="2209747" y="64442"/>
                    <a:pt x="2339653" y="151046"/>
                  </a:cubicBezTo>
                  <a:cubicBezTo>
                    <a:pt x="2642768" y="350236"/>
                    <a:pt x="2867938" y="653351"/>
                    <a:pt x="3110430" y="913163"/>
                  </a:cubicBezTo>
                  <a:cubicBezTo>
                    <a:pt x="3300959" y="1121013"/>
                    <a:pt x="3534791" y="1363505"/>
                    <a:pt x="3820584" y="1415468"/>
                  </a:cubicBezTo>
                  <a:cubicBezTo>
                    <a:pt x="4106378" y="1467430"/>
                    <a:pt x="4357531" y="1276901"/>
                    <a:pt x="4556721" y="1095032"/>
                  </a:cubicBezTo>
                  <a:cubicBezTo>
                    <a:pt x="4825193" y="843880"/>
                    <a:pt x="5033044" y="549426"/>
                    <a:pt x="5310177" y="298274"/>
                  </a:cubicBezTo>
                  <a:cubicBezTo>
                    <a:pt x="5422763" y="194349"/>
                    <a:pt x="5552669" y="99084"/>
                    <a:pt x="5699896" y="47121"/>
                  </a:cubicBezTo>
                  <a:cubicBezTo>
                    <a:pt x="5847123" y="-4841"/>
                    <a:pt x="6003010" y="12480"/>
                    <a:pt x="6141576" y="81763"/>
                  </a:cubicBezTo>
                  <a:cubicBezTo>
                    <a:pt x="6314785" y="168367"/>
                    <a:pt x="6462013" y="306934"/>
                    <a:pt x="6591919" y="436840"/>
                  </a:cubicBezTo>
                  <a:cubicBezTo>
                    <a:pt x="6617899" y="462821"/>
                    <a:pt x="6635221" y="488803"/>
                    <a:pt x="6661201" y="514784"/>
                  </a:cubicBezTo>
                  <a:lnTo>
                    <a:pt x="6661201" y="480142"/>
                  </a:lnTo>
                  <a:cubicBezTo>
                    <a:pt x="6548617" y="358897"/>
                    <a:pt x="6427370" y="246311"/>
                    <a:pt x="6280143" y="151046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3" name="Freeform: Shape 15">
              <a:extLst>
                <a:ext uri="{FF2B5EF4-FFF2-40B4-BE49-F238E27FC236}">
                  <a16:creationId xmlns="" xmlns:a16="http://schemas.microsoft.com/office/drawing/2014/main" id="{4C918BE7-1E6B-45FD-B660-D4794A570503}"/>
                </a:ext>
              </a:extLst>
            </p:cNvPr>
            <p:cNvSpPr/>
            <p:nvPr/>
          </p:nvSpPr>
          <p:spPr>
            <a:xfrm>
              <a:off x="1918569" y="2995881"/>
              <a:ext cx="2198326" cy="475706"/>
            </a:xfrm>
            <a:custGeom>
              <a:avLst/>
              <a:gdLst>
                <a:gd name="connsiteX0" fmla="*/ 6349427 w 6661201"/>
                <a:gd name="connsiteY0" fmla="*/ 1221119 h 1441448"/>
                <a:gd name="connsiteX1" fmla="*/ 5942388 w 6661201"/>
                <a:gd name="connsiteY1" fmla="*/ 1420309 h 1441448"/>
                <a:gd name="connsiteX2" fmla="*/ 5500706 w 6661201"/>
                <a:gd name="connsiteY2" fmla="*/ 1290403 h 1441448"/>
                <a:gd name="connsiteX3" fmla="*/ 4729929 w 6661201"/>
                <a:gd name="connsiteY3" fmla="*/ 519625 h 1441448"/>
                <a:gd name="connsiteX4" fmla="*/ 4019774 w 6661201"/>
                <a:gd name="connsiteY4" fmla="*/ 17321 h 1441448"/>
                <a:gd name="connsiteX5" fmla="*/ 3283639 w 6661201"/>
                <a:gd name="connsiteY5" fmla="*/ 337756 h 1441448"/>
                <a:gd name="connsiteX6" fmla="*/ 2530182 w 6661201"/>
                <a:gd name="connsiteY6" fmla="*/ 1134515 h 1441448"/>
                <a:gd name="connsiteX7" fmla="*/ 2140463 w 6661201"/>
                <a:gd name="connsiteY7" fmla="*/ 1385667 h 1441448"/>
                <a:gd name="connsiteX8" fmla="*/ 1698782 w 6661201"/>
                <a:gd name="connsiteY8" fmla="*/ 1351025 h 1441448"/>
                <a:gd name="connsiteX9" fmla="*/ 1248440 w 6661201"/>
                <a:gd name="connsiteY9" fmla="*/ 995948 h 1441448"/>
                <a:gd name="connsiteX10" fmla="*/ 832740 w 6661201"/>
                <a:gd name="connsiteY10" fmla="*/ 536946 h 1441448"/>
                <a:gd name="connsiteX11" fmla="*/ 10000 w 6661201"/>
                <a:gd name="connsiteY11" fmla="*/ 0 h 1441448"/>
                <a:gd name="connsiteX12" fmla="*/ 10000 w 6661201"/>
                <a:gd name="connsiteY12" fmla="*/ 17321 h 1441448"/>
                <a:gd name="connsiteX13" fmla="*/ 824080 w 6661201"/>
                <a:gd name="connsiteY13" fmla="*/ 545606 h 1441448"/>
                <a:gd name="connsiteX14" fmla="*/ 1560215 w 6661201"/>
                <a:gd name="connsiteY14" fmla="*/ 1290403 h 1441448"/>
                <a:gd name="connsiteX15" fmla="*/ 1915292 w 6661201"/>
                <a:gd name="connsiteY15" fmla="*/ 1437630 h 1441448"/>
                <a:gd name="connsiteX16" fmla="*/ 2287691 w 6661201"/>
                <a:gd name="connsiteY16" fmla="*/ 1342365 h 1441448"/>
                <a:gd name="connsiteX17" fmla="*/ 3015166 w 6661201"/>
                <a:gd name="connsiteY17" fmla="*/ 658192 h 1441448"/>
                <a:gd name="connsiteX18" fmla="*/ 3396224 w 6661201"/>
                <a:gd name="connsiteY18" fmla="*/ 268473 h 1441448"/>
                <a:gd name="connsiteX19" fmla="*/ 3803264 w 6661201"/>
                <a:gd name="connsiteY19" fmla="*/ 43302 h 1441448"/>
                <a:gd name="connsiteX20" fmla="*/ 4634664 w 6661201"/>
                <a:gd name="connsiteY20" fmla="*/ 450342 h 1441448"/>
                <a:gd name="connsiteX21" fmla="*/ 5370800 w 6661201"/>
                <a:gd name="connsiteY21" fmla="*/ 1221119 h 1441448"/>
                <a:gd name="connsiteX22" fmla="*/ 6098274 w 6661201"/>
                <a:gd name="connsiteY22" fmla="*/ 1394327 h 1441448"/>
                <a:gd name="connsiteX23" fmla="*/ 6505315 w 6661201"/>
                <a:gd name="connsiteY23" fmla="*/ 1108534 h 1441448"/>
                <a:gd name="connsiteX24" fmla="*/ 6661201 w 6661201"/>
                <a:gd name="connsiteY24" fmla="*/ 952646 h 1441448"/>
                <a:gd name="connsiteX25" fmla="*/ 6661201 w 6661201"/>
                <a:gd name="connsiteY25" fmla="*/ 926665 h 1441448"/>
                <a:gd name="connsiteX26" fmla="*/ 6349427 w 6661201"/>
                <a:gd name="connsiteY26" fmla="*/ 1221119 h 1441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661201" h="1441448">
                  <a:moveTo>
                    <a:pt x="6349427" y="1221119"/>
                  </a:moveTo>
                  <a:cubicBezTo>
                    <a:pt x="6228180" y="1316384"/>
                    <a:pt x="6089615" y="1402988"/>
                    <a:pt x="5942388" y="1420309"/>
                  </a:cubicBezTo>
                  <a:cubicBezTo>
                    <a:pt x="5786500" y="1437630"/>
                    <a:pt x="5630612" y="1377007"/>
                    <a:pt x="5500706" y="1290403"/>
                  </a:cubicBezTo>
                  <a:cubicBezTo>
                    <a:pt x="5197591" y="1091213"/>
                    <a:pt x="4972420" y="788098"/>
                    <a:pt x="4729929" y="519625"/>
                  </a:cubicBezTo>
                  <a:cubicBezTo>
                    <a:pt x="4539399" y="311775"/>
                    <a:pt x="4305568" y="69283"/>
                    <a:pt x="4019774" y="17321"/>
                  </a:cubicBezTo>
                  <a:cubicBezTo>
                    <a:pt x="3733980" y="-34642"/>
                    <a:pt x="3482828" y="155888"/>
                    <a:pt x="3283639" y="337756"/>
                  </a:cubicBezTo>
                  <a:cubicBezTo>
                    <a:pt x="3015166" y="588909"/>
                    <a:pt x="2807316" y="883363"/>
                    <a:pt x="2530182" y="1134515"/>
                  </a:cubicBezTo>
                  <a:cubicBezTo>
                    <a:pt x="2417597" y="1238440"/>
                    <a:pt x="2287691" y="1333705"/>
                    <a:pt x="2140463" y="1385667"/>
                  </a:cubicBezTo>
                  <a:cubicBezTo>
                    <a:pt x="1993236" y="1437630"/>
                    <a:pt x="1837348" y="1420309"/>
                    <a:pt x="1698782" y="1351025"/>
                  </a:cubicBezTo>
                  <a:cubicBezTo>
                    <a:pt x="1525573" y="1264421"/>
                    <a:pt x="1378347" y="1125854"/>
                    <a:pt x="1248440" y="995948"/>
                  </a:cubicBezTo>
                  <a:cubicBezTo>
                    <a:pt x="1101213" y="848721"/>
                    <a:pt x="971306" y="692833"/>
                    <a:pt x="832740" y="536946"/>
                  </a:cubicBezTo>
                  <a:cubicBezTo>
                    <a:pt x="616229" y="303115"/>
                    <a:pt x="347757" y="8660"/>
                    <a:pt x="10000" y="0"/>
                  </a:cubicBezTo>
                  <a:cubicBezTo>
                    <a:pt x="1340" y="0"/>
                    <a:pt x="-7321" y="17321"/>
                    <a:pt x="10000" y="17321"/>
                  </a:cubicBezTo>
                  <a:cubicBezTo>
                    <a:pt x="347757" y="25981"/>
                    <a:pt x="616229" y="311775"/>
                    <a:pt x="824080" y="545606"/>
                  </a:cubicBezTo>
                  <a:cubicBezTo>
                    <a:pt x="1057911" y="796759"/>
                    <a:pt x="1274421" y="1091213"/>
                    <a:pt x="1560215" y="1290403"/>
                  </a:cubicBezTo>
                  <a:cubicBezTo>
                    <a:pt x="1664140" y="1359686"/>
                    <a:pt x="1785386" y="1420309"/>
                    <a:pt x="1915292" y="1437630"/>
                  </a:cubicBezTo>
                  <a:cubicBezTo>
                    <a:pt x="2045198" y="1454950"/>
                    <a:pt x="2175105" y="1411648"/>
                    <a:pt x="2287691" y="1342365"/>
                  </a:cubicBezTo>
                  <a:cubicBezTo>
                    <a:pt x="2582145" y="1177817"/>
                    <a:pt x="2798655" y="900684"/>
                    <a:pt x="3015166" y="658192"/>
                  </a:cubicBezTo>
                  <a:cubicBezTo>
                    <a:pt x="3136411" y="519625"/>
                    <a:pt x="3257657" y="389719"/>
                    <a:pt x="3396224" y="268473"/>
                  </a:cubicBezTo>
                  <a:cubicBezTo>
                    <a:pt x="3517470" y="164548"/>
                    <a:pt x="3647376" y="77944"/>
                    <a:pt x="3803264" y="43302"/>
                  </a:cubicBezTo>
                  <a:cubicBezTo>
                    <a:pt x="4132359" y="-34642"/>
                    <a:pt x="4426814" y="233831"/>
                    <a:pt x="4634664" y="450342"/>
                  </a:cubicBezTo>
                  <a:cubicBezTo>
                    <a:pt x="4885816" y="701494"/>
                    <a:pt x="5093666" y="995948"/>
                    <a:pt x="5370800" y="1221119"/>
                  </a:cubicBezTo>
                  <a:cubicBezTo>
                    <a:pt x="5578649" y="1394327"/>
                    <a:pt x="5829802" y="1498253"/>
                    <a:pt x="6098274" y="1394327"/>
                  </a:cubicBezTo>
                  <a:cubicBezTo>
                    <a:pt x="6254162" y="1333705"/>
                    <a:pt x="6384068" y="1221119"/>
                    <a:pt x="6505315" y="1108534"/>
                  </a:cubicBezTo>
                  <a:cubicBezTo>
                    <a:pt x="6557277" y="1056571"/>
                    <a:pt x="6609240" y="1004609"/>
                    <a:pt x="6661201" y="952646"/>
                  </a:cubicBezTo>
                  <a:lnTo>
                    <a:pt x="6661201" y="926665"/>
                  </a:lnTo>
                  <a:cubicBezTo>
                    <a:pt x="6565938" y="1039250"/>
                    <a:pt x="6462013" y="1134515"/>
                    <a:pt x="6349427" y="1221119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4" name="Freeform: Shape 107">
              <a:extLst>
                <a:ext uri="{FF2B5EF4-FFF2-40B4-BE49-F238E27FC236}">
                  <a16:creationId xmlns="" xmlns:a16="http://schemas.microsoft.com/office/drawing/2014/main" id="{D5DE404B-9AD7-4446-B796-B8C0BEF4B216}"/>
                </a:ext>
              </a:extLst>
            </p:cNvPr>
            <p:cNvSpPr/>
            <p:nvPr/>
          </p:nvSpPr>
          <p:spPr>
            <a:xfrm>
              <a:off x="4071166" y="3113778"/>
              <a:ext cx="5716" cy="248383"/>
            </a:xfrm>
            <a:custGeom>
              <a:avLst/>
              <a:gdLst>
                <a:gd name="connsiteX0" fmla="*/ 0 w 17320"/>
                <a:gd name="connsiteY0" fmla="*/ 6495 h 752631"/>
                <a:gd name="connsiteX1" fmla="*/ 0 w 17320"/>
                <a:gd name="connsiteY1" fmla="*/ 742631 h 752631"/>
                <a:gd name="connsiteX2" fmla="*/ 17321 w 17320"/>
                <a:gd name="connsiteY2" fmla="*/ 742631 h 752631"/>
                <a:gd name="connsiteX3" fmla="*/ 17321 w 17320"/>
                <a:gd name="connsiteY3" fmla="*/ 6495 h 752631"/>
                <a:gd name="connsiteX4" fmla="*/ 0 w 17320"/>
                <a:gd name="connsiteY4" fmla="*/ 6495 h 752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752631">
                  <a:moveTo>
                    <a:pt x="0" y="6495"/>
                  </a:moveTo>
                  <a:cubicBezTo>
                    <a:pt x="0" y="248987"/>
                    <a:pt x="0" y="500139"/>
                    <a:pt x="0" y="742631"/>
                  </a:cubicBezTo>
                  <a:cubicBezTo>
                    <a:pt x="0" y="751291"/>
                    <a:pt x="17321" y="759952"/>
                    <a:pt x="17321" y="742631"/>
                  </a:cubicBezTo>
                  <a:cubicBezTo>
                    <a:pt x="17321" y="500139"/>
                    <a:pt x="17321" y="248987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5" name="Freeform: Shape 108">
              <a:extLst>
                <a:ext uri="{FF2B5EF4-FFF2-40B4-BE49-F238E27FC236}">
                  <a16:creationId xmlns="" xmlns:a16="http://schemas.microsoft.com/office/drawing/2014/main" id="{27404A2B-3409-49E0-B4B1-A3EEDC53286E}"/>
                </a:ext>
              </a:extLst>
            </p:cNvPr>
            <p:cNvSpPr/>
            <p:nvPr/>
          </p:nvSpPr>
          <p:spPr>
            <a:xfrm>
              <a:off x="4051159" y="3096013"/>
              <a:ext cx="40014" cy="46662"/>
            </a:xfrm>
            <a:custGeom>
              <a:avLst/>
              <a:gdLst>
                <a:gd name="connsiteX0" fmla="*/ 0 w 121245"/>
                <a:gd name="connsiteY0" fmla="*/ 8364 h 141393"/>
                <a:gd name="connsiteX1" fmla="*/ 60623 w 121245"/>
                <a:gd name="connsiteY1" fmla="*/ 103628 h 141393"/>
                <a:gd name="connsiteX2" fmla="*/ 121245 w 121245"/>
                <a:gd name="connsiteY2" fmla="*/ 138270 h 141393"/>
                <a:gd name="connsiteX3" fmla="*/ 60623 w 121245"/>
                <a:gd name="connsiteY3" fmla="*/ 43005 h 141393"/>
                <a:gd name="connsiteX4" fmla="*/ 0 w 121245"/>
                <a:gd name="connsiteY4" fmla="*/ 8364 h 141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1393">
                  <a:moveTo>
                    <a:pt x="0" y="8364"/>
                  </a:moveTo>
                  <a:cubicBezTo>
                    <a:pt x="0" y="25685"/>
                    <a:pt x="25980" y="68987"/>
                    <a:pt x="60623" y="103628"/>
                  </a:cubicBezTo>
                  <a:cubicBezTo>
                    <a:pt x="95264" y="138270"/>
                    <a:pt x="121245" y="146930"/>
                    <a:pt x="121245" y="138270"/>
                  </a:cubicBezTo>
                  <a:cubicBezTo>
                    <a:pt x="121245" y="120949"/>
                    <a:pt x="95264" y="77647"/>
                    <a:pt x="60623" y="43005"/>
                  </a:cubicBezTo>
                  <a:cubicBezTo>
                    <a:pt x="34641" y="-297"/>
                    <a:pt x="0" y="-8957"/>
                    <a:pt x="0" y="8364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6" name="Freeform: Shape 109">
              <a:extLst>
                <a:ext uri="{FF2B5EF4-FFF2-40B4-BE49-F238E27FC236}">
                  <a16:creationId xmlns="" xmlns:a16="http://schemas.microsoft.com/office/drawing/2014/main" id="{03D49B7D-3E88-4934-A79B-BB3533B700E1}"/>
                </a:ext>
              </a:extLst>
            </p:cNvPr>
            <p:cNvSpPr/>
            <p:nvPr/>
          </p:nvSpPr>
          <p:spPr>
            <a:xfrm>
              <a:off x="4054017" y="3331867"/>
              <a:ext cx="40014" cy="47000"/>
            </a:xfrm>
            <a:custGeom>
              <a:avLst/>
              <a:gdLst>
                <a:gd name="connsiteX0" fmla="*/ 60623 w 121246"/>
                <a:gd name="connsiteY0" fmla="*/ 38491 h 142415"/>
                <a:gd name="connsiteX1" fmla="*/ 0 w 121246"/>
                <a:gd name="connsiteY1" fmla="*/ 133755 h 142415"/>
                <a:gd name="connsiteX2" fmla="*/ 60623 w 121246"/>
                <a:gd name="connsiteY2" fmla="*/ 107774 h 142415"/>
                <a:gd name="connsiteX3" fmla="*/ 121247 w 121246"/>
                <a:gd name="connsiteY3" fmla="*/ 12510 h 142415"/>
                <a:gd name="connsiteX4" fmla="*/ 60623 w 121246"/>
                <a:gd name="connsiteY4" fmla="*/ 38491 h 142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6" h="142415">
                  <a:moveTo>
                    <a:pt x="60623" y="38491"/>
                  </a:moveTo>
                  <a:cubicBezTo>
                    <a:pt x="25982" y="73132"/>
                    <a:pt x="0" y="107774"/>
                    <a:pt x="0" y="133755"/>
                  </a:cubicBezTo>
                  <a:cubicBezTo>
                    <a:pt x="0" y="151076"/>
                    <a:pt x="25982" y="142416"/>
                    <a:pt x="60623" y="107774"/>
                  </a:cubicBezTo>
                  <a:cubicBezTo>
                    <a:pt x="95265" y="73132"/>
                    <a:pt x="121247" y="29830"/>
                    <a:pt x="121247" y="12510"/>
                  </a:cubicBezTo>
                  <a:cubicBezTo>
                    <a:pt x="121247" y="-13472"/>
                    <a:pt x="95265" y="3849"/>
                    <a:pt x="60623" y="3849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7" name="Freeform: Shape 104">
              <a:extLst>
                <a:ext uri="{FF2B5EF4-FFF2-40B4-BE49-F238E27FC236}">
                  <a16:creationId xmlns="" xmlns:a16="http://schemas.microsoft.com/office/drawing/2014/main" id="{C5635006-89A2-4211-A644-5659A1C43539}"/>
                </a:ext>
              </a:extLst>
            </p:cNvPr>
            <p:cNvSpPr/>
            <p:nvPr/>
          </p:nvSpPr>
          <p:spPr>
            <a:xfrm>
              <a:off x="3973989" y="3033751"/>
              <a:ext cx="5716" cy="411295"/>
            </a:xfrm>
            <a:custGeom>
              <a:avLst/>
              <a:gdLst>
                <a:gd name="connsiteX0" fmla="*/ 0 w 17321"/>
                <a:gd name="connsiteY0" fmla="*/ 6495 h 1246274"/>
                <a:gd name="connsiteX1" fmla="*/ 0 w 17321"/>
                <a:gd name="connsiteY1" fmla="*/ 1236275 h 1246274"/>
                <a:gd name="connsiteX2" fmla="*/ 17322 w 17321"/>
                <a:gd name="connsiteY2" fmla="*/ 1236275 h 1246274"/>
                <a:gd name="connsiteX3" fmla="*/ 17322 w 17321"/>
                <a:gd name="connsiteY3" fmla="*/ 6495 h 1246274"/>
                <a:gd name="connsiteX4" fmla="*/ 0 w 17321"/>
                <a:gd name="connsiteY4" fmla="*/ 6495 h 1246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1" h="1246274">
                  <a:moveTo>
                    <a:pt x="0" y="6495"/>
                  </a:moveTo>
                  <a:cubicBezTo>
                    <a:pt x="0" y="413535"/>
                    <a:pt x="0" y="820575"/>
                    <a:pt x="0" y="1236275"/>
                  </a:cubicBezTo>
                  <a:cubicBezTo>
                    <a:pt x="0" y="1244935"/>
                    <a:pt x="17322" y="1253596"/>
                    <a:pt x="17322" y="1236275"/>
                  </a:cubicBezTo>
                  <a:cubicBezTo>
                    <a:pt x="17322" y="829235"/>
                    <a:pt x="17322" y="422195"/>
                    <a:pt x="17322" y="6495"/>
                  </a:cubicBezTo>
                  <a:cubicBezTo>
                    <a:pt x="17322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8" name="Freeform: Shape 105">
              <a:extLst>
                <a:ext uri="{FF2B5EF4-FFF2-40B4-BE49-F238E27FC236}">
                  <a16:creationId xmlns="" xmlns:a16="http://schemas.microsoft.com/office/drawing/2014/main" id="{2A04D0A4-11D6-47CD-A595-5A877ADE9517}"/>
                </a:ext>
              </a:extLst>
            </p:cNvPr>
            <p:cNvSpPr/>
            <p:nvPr/>
          </p:nvSpPr>
          <p:spPr>
            <a:xfrm>
              <a:off x="3956841" y="3019477"/>
              <a:ext cx="40013" cy="43267"/>
            </a:xfrm>
            <a:custGeom>
              <a:avLst/>
              <a:gdLst>
                <a:gd name="connsiteX0" fmla="*/ 60623 w 121245"/>
                <a:gd name="connsiteY0" fmla="*/ 15107 h 131103"/>
                <a:gd name="connsiteX1" fmla="*/ 0 w 121245"/>
                <a:gd name="connsiteY1" fmla="*/ 32427 h 131103"/>
                <a:gd name="connsiteX2" fmla="*/ 60623 w 121245"/>
                <a:gd name="connsiteY2" fmla="*/ 119032 h 131103"/>
                <a:gd name="connsiteX3" fmla="*/ 121245 w 121245"/>
                <a:gd name="connsiteY3" fmla="*/ 110371 h 131103"/>
                <a:gd name="connsiteX4" fmla="*/ 60623 w 121245"/>
                <a:gd name="connsiteY4" fmla="*/ 15107 h 1311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1103">
                  <a:moveTo>
                    <a:pt x="60623" y="15107"/>
                  </a:moveTo>
                  <a:cubicBezTo>
                    <a:pt x="25982" y="-10875"/>
                    <a:pt x="0" y="-2214"/>
                    <a:pt x="0" y="32427"/>
                  </a:cubicBezTo>
                  <a:cubicBezTo>
                    <a:pt x="0" y="67069"/>
                    <a:pt x="25982" y="101711"/>
                    <a:pt x="60623" y="119032"/>
                  </a:cubicBezTo>
                  <a:cubicBezTo>
                    <a:pt x="95264" y="136352"/>
                    <a:pt x="121245" y="136352"/>
                    <a:pt x="121245" y="110371"/>
                  </a:cubicBezTo>
                  <a:cubicBezTo>
                    <a:pt x="121245" y="84390"/>
                    <a:pt x="95264" y="41088"/>
                    <a:pt x="60623" y="15107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9" name="Freeform: Shape 106">
              <a:extLst>
                <a:ext uri="{FF2B5EF4-FFF2-40B4-BE49-F238E27FC236}">
                  <a16:creationId xmlns="" xmlns:a16="http://schemas.microsoft.com/office/drawing/2014/main" id="{6B6F57A1-0A6E-4CD7-963A-6D8D4567290C}"/>
                </a:ext>
              </a:extLst>
            </p:cNvPr>
            <p:cNvSpPr/>
            <p:nvPr/>
          </p:nvSpPr>
          <p:spPr>
            <a:xfrm>
              <a:off x="3956841" y="3410846"/>
              <a:ext cx="40013" cy="44460"/>
            </a:xfrm>
            <a:custGeom>
              <a:avLst/>
              <a:gdLst>
                <a:gd name="connsiteX0" fmla="*/ 60623 w 121245"/>
                <a:gd name="connsiteY0" fmla="*/ 15687 h 134719"/>
                <a:gd name="connsiteX1" fmla="*/ 0 w 121245"/>
                <a:gd name="connsiteY1" fmla="*/ 102292 h 134719"/>
                <a:gd name="connsiteX2" fmla="*/ 60623 w 121245"/>
                <a:gd name="connsiteY2" fmla="*/ 119612 h 134719"/>
                <a:gd name="connsiteX3" fmla="*/ 121245 w 121245"/>
                <a:gd name="connsiteY3" fmla="*/ 24348 h 134719"/>
                <a:gd name="connsiteX4" fmla="*/ 60623 w 121245"/>
                <a:gd name="connsiteY4" fmla="*/ 15687 h 134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4719">
                  <a:moveTo>
                    <a:pt x="60623" y="15687"/>
                  </a:moveTo>
                  <a:cubicBezTo>
                    <a:pt x="25982" y="33008"/>
                    <a:pt x="0" y="76310"/>
                    <a:pt x="0" y="102292"/>
                  </a:cubicBezTo>
                  <a:cubicBezTo>
                    <a:pt x="0" y="136933"/>
                    <a:pt x="25982" y="145594"/>
                    <a:pt x="60623" y="119612"/>
                  </a:cubicBezTo>
                  <a:cubicBezTo>
                    <a:pt x="95264" y="93631"/>
                    <a:pt x="121245" y="50329"/>
                    <a:pt x="121245" y="24348"/>
                  </a:cubicBezTo>
                  <a:cubicBezTo>
                    <a:pt x="121245" y="-1634"/>
                    <a:pt x="95264" y="-10294"/>
                    <a:pt x="60623" y="15687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0" name="Freeform: Shape 101">
              <a:extLst>
                <a:ext uri="{FF2B5EF4-FFF2-40B4-BE49-F238E27FC236}">
                  <a16:creationId xmlns="" xmlns:a16="http://schemas.microsoft.com/office/drawing/2014/main" id="{FC8AEE26-F4A0-48AB-91D9-D5CE08EE2901}"/>
                </a:ext>
              </a:extLst>
            </p:cNvPr>
            <p:cNvSpPr/>
            <p:nvPr/>
          </p:nvSpPr>
          <p:spPr>
            <a:xfrm>
              <a:off x="3879673" y="2996596"/>
              <a:ext cx="5716" cy="485605"/>
            </a:xfrm>
            <a:custGeom>
              <a:avLst/>
              <a:gdLst>
                <a:gd name="connsiteX0" fmla="*/ 0 w 17320"/>
                <a:gd name="connsiteY0" fmla="*/ 6495 h 1471445"/>
                <a:gd name="connsiteX1" fmla="*/ 0 w 17320"/>
                <a:gd name="connsiteY1" fmla="*/ 1461446 h 1471445"/>
                <a:gd name="connsiteX2" fmla="*/ 17321 w 17320"/>
                <a:gd name="connsiteY2" fmla="*/ 1461446 h 1471445"/>
                <a:gd name="connsiteX3" fmla="*/ 17321 w 17320"/>
                <a:gd name="connsiteY3" fmla="*/ 6495 h 1471445"/>
                <a:gd name="connsiteX4" fmla="*/ 0 w 17320"/>
                <a:gd name="connsiteY4" fmla="*/ 6495 h 1471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1471445">
                  <a:moveTo>
                    <a:pt x="0" y="6495"/>
                  </a:moveTo>
                  <a:cubicBezTo>
                    <a:pt x="0" y="491479"/>
                    <a:pt x="0" y="976462"/>
                    <a:pt x="0" y="1461446"/>
                  </a:cubicBezTo>
                  <a:cubicBezTo>
                    <a:pt x="0" y="1470106"/>
                    <a:pt x="17321" y="1478767"/>
                    <a:pt x="17321" y="1461446"/>
                  </a:cubicBezTo>
                  <a:cubicBezTo>
                    <a:pt x="17321" y="976462"/>
                    <a:pt x="17321" y="491479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1" name="Freeform: Shape 102">
              <a:extLst>
                <a:ext uri="{FF2B5EF4-FFF2-40B4-BE49-F238E27FC236}">
                  <a16:creationId xmlns="" xmlns:a16="http://schemas.microsoft.com/office/drawing/2014/main" id="{8D555E23-8F6C-484A-9EDF-4DCEC27BAC2A}"/>
                </a:ext>
              </a:extLst>
            </p:cNvPr>
            <p:cNvSpPr/>
            <p:nvPr/>
          </p:nvSpPr>
          <p:spPr>
            <a:xfrm>
              <a:off x="3862524" y="2984005"/>
              <a:ext cx="40013" cy="43316"/>
            </a:xfrm>
            <a:custGeom>
              <a:avLst/>
              <a:gdLst>
                <a:gd name="connsiteX0" fmla="*/ 60623 w 121245"/>
                <a:gd name="connsiteY0" fmla="*/ 1346 h 131252"/>
                <a:gd name="connsiteX1" fmla="*/ 0 w 121245"/>
                <a:gd name="connsiteY1" fmla="*/ 61969 h 131252"/>
                <a:gd name="connsiteX2" fmla="*/ 60623 w 121245"/>
                <a:gd name="connsiteY2" fmla="*/ 131252 h 131252"/>
                <a:gd name="connsiteX3" fmla="*/ 121245 w 121245"/>
                <a:gd name="connsiteY3" fmla="*/ 79290 h 131252"/>
                <a:gd name="connsiteX4" fmla="*/ 60623 w 121245"/>
                <a:gd name="connsiteY4" fmla="*/ 1346 h 131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1252">
                  <a:moveTo>
                    <a:pt x="60623" y="1346"/>
                  </a:moveTo>
                  <a:cubicBezTo>
                    <a:pt x="25982" y="-7314"/>
                    <a:pt x="0" y="27327"/>
                    <a:pt x="0" y="61969"/>
                  </a:cubicBezTo>
                  <a:cubicBezTo>
                    <a:pt x="0" y="96611"/>
                    <a:pt x="25982" y="122592"/>
                    <a:pt x="60623" y="131252"/>
                  </a:cubicBezTo>
                  <a:cubicBezTo>
                    <a:pt x="95265" y="131252"/>
                    <a:pt x="121245" y="113931"/>
                    <a:pt x="121245" y="79290"/>
                  </a:cubicBezTo>
                  <a:cubicBezTo>
                    <a:pt x="121245" y="44648"/>
                    <a:pt x="95265" y="10006"/>
                    <a:pt x="60623" y="1346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2" name="Freeform: Shape 103">
              <a:extLst>
                <a:ext uri="{FF2B5EF4-FFF2-40B4-BE49-F238E27FC236}">
                  <a16:creationId xmlns="" xmlns:a16="http://schemas.microsoft.com/office/drawing/2014/main" id="{65C2CC4A-1CA8-4C01-82A7-6A828046363E}"/>
                </a:ext>
              </a:extLst>
            </p:cNvPr>
            <p:cNvSpPr/>
            <p:nvPr/>
          </p:nvSpPr>
          <p:spPr>
            <a:xfrm>
              <a:off x="3862524" y="3447462"/>
              <a:ext cx="40013" cy="42872"/>
            </a:xfrm>
            <a:custGeom>
              <a:avLst/>
              <a:gdLst>
                <a:gd name="connsiteX0" fmla="*/ 60623 w 121245"/>
                <a:gd name="connsiteY0" fmla="*/ 0 h 129906"/>
                <a:gd name="connsiteX1" fmla="*/ 0 w 121245"/>
                <a:gd name="connsiteY1" fmla="*/ 69283 h 129906"/>
                <a:gd name="connsiteX2" fmla="*/ 60623 w 121245"/>
                <a:gd name="connsiteY2" fmla="*/ 129906 h 129906"/>
                <a:gd name="connsiteX3" fmla="*/ 121245 w 121245"/>
                <a:gd name="connsiteY3" fmla="*/ 51963 h 129906"/>
                <a:gd name="connsiteX4" fmla="*/ 60623 w 121245"/>
                <a:gd name="connsiteY4" fmla="*/ 0 h 129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9906">
                  <a:moveTo>
                    <a:pt x="60623" y="0"/>
                  </a:moveTo>
                  <a:cubicBezTo>
                    <a:pt x="25982" y="0"/>
                    <a:pt x="0" y="34642"/>
                    <a:pt x="0" y="69283"/>
                  </a:cubicBezTo>
                  <a:cubicBezTo>
                    <a:pt x="0" y="103925"/>
                    <a:pt x="25982" y="129906"/>
                    <a:pt x="60623" y="129906"/>
                  </a:cubicBezTo>
                  <a:cubicBezTo>
                    <a:pt x="95265" y="121246"/>
                    <a:pt x="121245" y="86604"/>
                    <a:pt x="121245" y="51963"/>
                  </a:cubicBezTo>
                  <a:cubicBezTo>
                    <a:pt x="121245" y="17321"/>
                    <a:pt x="95265" y="0"/>
                    <a:pt x="60623" y="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3" name="Freeform: Shape 98">
              <a:extLst>
                <a:ext uri="{FF2B5EF4-FFF2-40B4-BE49-F238E27FC236}">
                  <a16:creationId xmlns="" xmlns:a16="http://schemas.microsoft.com/office/drawing/2014/main" id="{767E95A7-F31C-4A38-98E1-44EF7BCAB508}"/>
                </a:ext>
              </a:extLst>
            </p:cNvPr>
            <p:cNvSpPr/>
            <p:nvPr/>
          </p:nvSpPr>
          <p:spPr>
            <a:xfrm>
              <a:off x="3782496" y="3008028"/>
              <a:ext cx="6299" cy="459883"/>
            </a:xfrm>
            <a:custGeom>
              <a:avLst/>
              <a:gdLst>
                <a:gd name="connsiteX0" fmla="*/ 0 w 19088"/>
                <a:gd name="connsiteY0" fmla="*/ 6495 h 1393502"/>
                <a:gd name="connsiteX1" fmla="*/ 0 w 19088"/>
                <a:gd name="connsiteY1" fmla="*/ 1383502 h 1393502"/>
                <a:gd name="connsiteX2" fmla="*/ 17321 w 19088"/>
                <a:gd name="connsiteY2" fmla="*/ 1383502 h 1393502"/>
                <a:gd name="connsiteX3" fmla="*/ 17321 w 19088"/>
                <a:gd name="connsiteY3" fmla="*/ 6495 h 1393502"/>
                <a:gd name="connsiteX4" fmla="*/ 0 w 19088"/>
                <a:gd name="connsiteY4" fmla="*/ 6495 h 1393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88" h="1393502">
                  <a:moveTo>
                    <a:pt x="0" y="6495"/>
                  </a:moveTo>
                  <a:cubicBezTo>
                    <a:pt x="0" y="465498"/>
                    <a:pt x="0" y="924500"/>
                    <a:pt x="0" y="1383502"/>
                  </a:cubicBezTo>
                  <a:cubicBezTo>
                    <a:pt x="0" y="1392162"/>
                    <a:pt x="17321" y="1400823"/>
                    <a:pt x="17321" y="1383502"/>
                  </a:cubicBezTo>
                  <a:cubicBezTo>
                    <a:pt x="17321" y="924500"/>
                    <a:pt x="17321" y="465498"/>
                    <a:pt x="17321" y="6495"/>
                  </a:cubicBezTo>
                  <a:cubicBezTo>
                    <a:pt x="25982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4" name="Freeform: Shape 99">
              <a:extLst>
                <a:ext uri="{FF2B5EF4-FFF2-40B4-BE49-F238E27FC236}">
                  <a16:creationId xmlns="" xmlns:a16="http://schemas.microsoft.com/office/drawing/2014/main" id="{072AFEFD-A95B-43FD-9F81-726498E6791E}"/>
                </a:ext>
              </a:extLst>
            </p:cNvPr>
            <p:cNvSpPr/>
            <p:nvPr/>
          </p:nvSpPr>
          <p:spPr>
            <a:xfrm>
              <a:off x="3765348" y="2996549"/>
              <a:ext cx="40457" cy="43235"/>
            </a:xfrm>
            <a:custGeom>
              <a:avLst/>
              <a:gdLst>
                <a:gd name="connsiteX0" fmla="*/ 60623 w 122591"/>
                <a:gd name="connsiteY0" fmla="*/ 6637 h 131006"/>
                <a:gd name="connsiteX1" fmla="*/ 0 w 122591"/>
                <a:gd name="connsiteY1" fmla="*/ 93242 h 131006"/>
                <a:gd name="connsiteX2" fmla="*/ 60623 w 122591"/>
                <a:gd name="connsiteY2" fmla="*/ 127883 h 131006"/>
                <a:gd name="connsiteX3" fmla="*/ 121245 w 122591"/>
                <a:gd name="connsiteY3" fmla="*/ 49939 h 131006"/>
                <a:gd name="connsiteX4" fmla="*/ 60623 w 122591"/>
                <a:gd name="connsiteY4" fmla="*/ 6637 h 131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31006">
                  <a:moveTo>
                    <a:pt x="60623" y="6637"/>
                  </a:moveTo>
                  <a:cubicBezTo>
                    <a:pt x="25980" y="23958"/>
                    <a:pt x="0" y="58600"/>
                    <a:pt x="0" y="93242"/>
                  </a:cubicBezTo>
                  <a:cubicBezTo>
                    <a:pt x="0" y="127883"/>
                    <a:pt x="25980" y="136544"/>
                    <a:pt x="60623" y="127883"/>
                  </a:cubicBezTo>
                  <a:cubicBezTo>
                    <a:pt x="95264" y="119223"/>
                    <a:pt x="121245" y="84581"/>
                    <a:pt x="121245" y="49939"/>
                  </a:cubicBezTo>
                  <a:cubicBezTo>
                    <a:pt x="129906" y="6637"/>
                    <a:pt x="95264" y="-10683"/>
                    <a:pt x="60623" y="6637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5" name="Freeform: Shape 100">
              <a:extLst>
                <a:ext uri="{FF2B5EF4-FFF2-40B4-BE49-F238E27FC236}">
                  <a16:creationId xmlns="" xmlns:a16="http://schemas.microsoft.com/office/drawing/2014/main" id="{B8D80EF8-F1AB-49F5-8BC6-D4A4934CBED1}"/>
                </a:ext>
              </a:extLst>
            </p:cNvPr>
            <p:cNvSpPr/>
            <p:nvPr/>
          </p:nvSpPr>
          <p:spPr>
            <a:xfrm>
              <a:off x="3765348" y="3434999"/>
              <a:ext cx="40457" cy="43287"/>
            </a:xfrm>
            <a:custGeom>
              <a:avLst/>
              <a:gdLst>
                <a:gd name="connsiteX0" fmla="*/ 60623 w 122591"/>
                <a:gd name="connsiteY0" fmla="*/ 3124 h 131164"/>
                <a:gd name="connsiteX1" fmla="*/ 0 w 122591"/>
                <a:gd name="connsiteY1" fmla="*/ 37765 h 131164"/>
                <a:gd name="connsiteX2" fmla="*/ 60623 w 122591"/>
                <a:gd name="connsiteY2" fmla="*/ 124369 h 131164"/>
                <a:gd name="connsiteX3" fmla="*/ 121245 w 122591"/>
                <a:gd name="connsiteY3" fmla="*/ 89728 h 131164"/>
                <a:gd name="connsiteX4" fmla="*/ 60623 w 122591"/>
                <a:gd name="connsiteY4" fmla="*/ 3124 h 1311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31164">
                  <a:moveTo>
                    <a:pt x="60623" y="3124"/>
                  </a:moveTo>
                  <a:cubicBezTo>
                    <a:pt x="25980" y="-5537"/>
                    <a:pt x="0" y="3124"/>
                    <a:pt x="0" y="37765"/>
                  </a:cubicBezTo>
                  <a:cubicBezTo>
                    <a:pt x="0" y="72407"/>
                    <a:pt x="25980" y="107049"/>
                    <a:pt x="60623" y="124369"/>
                  </a:cubicBezTo>
                  <a:cubicBezTo>
                    <a:pt x="95264" y="141690"/>
                    <a:pt x="121245" y="124369"/>
                    <a:pt x="121245" y="89728"/>
                  </a:cubicBezTo>
                  <a:cubicBezTo>
                    <a:pt x="129906" y="55086"/>
                    <a:pt x="95264" y="20444"/>
                    <a:pt x="60623" y="3124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6" name="Freeform: Shape 95">
              <a:extLst>
                <a:ext uri="{FF2B5EF4-FFF2-40B4-BE49-F238E27FC236}">
                  <a16:creationId xmlns="" xmlns:a16="http://schemas.microsoft.com/office/drawing/2014/main" id="{A0D5B046-B1F0-43CE-8475-F43076F6AEB7}"/>
                </a:ext>
              </a:extLst>
            </p:cNvPr>
            <p:cNvSpPr/>
            <p:nvPr/>
          </p:nvSpPr>
          <p:spPr>
            <a:xfrm>
              <a:off x="3688179" y="3069750"/>
              <a:ext cx="5716" cy="338141"/>
            </a:xfrm>
            <a:custGeom>
              <a:avLst/>
              <a:gdLst>
                <a:gd name="connsiteX0" fmla="*/ 0 w 17321"/>
                <a:gd name="connsiteY0" fmla="*/ 10000 h 1024608"/>
                <a:gd name="connsiteX1" fmla="*/ 0 w 17321"/>
                <a:gd name="connsiteY1" fmla="*/ 1014609 h 1024608"/>
                <a:gd name="connsiteX2" fmla="*/ 17322 w 17321"/>
                <a:gd name="connsiteY2" fmla="*/ 1014609 h 1024608"/>
                <a:gd name="connsiteX3" fmla="*/ 17322 w 17321"/>
                <a:gd name="connsiteY3" fmla="*/ 10000 h 1024608"/>
                <a:gd name="connsiteX4" fmla="*/ 0 w 17321"/>
                <a:gd name="connsiteY4" fmla="*/ 10000 h 1024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1" h="1024608">
                  <a:moveTo>
                    <a:pt x="0" y="10000"/>
                  </a:moveTo>
                  <a:cubicBezTo>
                    <a:pt x="0" y="347757"/>
                    <a:pt x="0" y="676853"/>
                    <a:pt x="0" y="1014609"/>
                  </a:cubicBezTo>
                  <a:cubicBezTo>
                    <a:pt x="0" y="1023269"/>
                    <a:pt x="17322" y="1031930"/>
                    <a:pt x="17322" y="1014609"/>
                  </a:cubicBezTo>
                  <a:cubicBezTo>
                    <a:pt x="17322" y="676853"/>
                    <a:pt x="17322" y="347757"/>
                    <a:pt x="17322" y="10000"/>
                  </a:cubicBezTo>
                  <a:cubicBezTo>
                    <a:pt x="17322" y="1340"/>
                    <a:pt x="0" y="-7321"/>
                    <a:pt x="0" y="1000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7" name="Freeform: Shape 96">
              <a:extLst>
                <a:ext uri="{FF2B5EF4-FFF2-40B4-BE49-F238E27FC236}">
                  <a16:creationId xmlns="" xmlns:a16="http://schemas.microsoft.com/office/drawing/2014/main" id="{F2A050F2-E9B9-479C-B7C6-22168B95955A}"/>
                </a:ext>
              </a:extLst>
            </p:cNvPr>
            <p:cNvSpPr/>
            <p:nvPr/>
          </p:nvSpPr>
          <p:spPr>
            <a:xfrm>
              <a:off x="3671031" y="3054776"/>
              <a:ext cx="40013" cy="42265"/>
            </a:xfrm>
            <a:custGeom>
              <a:avLst/>
              <a:gdLst>
                <a:gd name="connsiteX0" fmla="*/ 60623 w 121245"/>
                <a:gd name="connsiteY0" fmla="*/ 20732 h 128068"/>
                <a:gd name="connsiteX1" fmla="*/ 0 w 121245"/>
                <a:gd name="connsiteY1" fmla="*/ 115997 h 128068"/>
                <a:gd name="connsiteX2" fmla="*/ 60623 w 121245"/>
                <a:gd name="connsiteY2" fmla="*/ 107336 h 128068"/>
                <a:gd name="connsiteX3" fmla="*/ 121245 w 121245"/>
                <a:gd name="connsiteY3" fmla="*/ 12072 h 128068"/>
                <a:gd name="connsiteX4" fmla="*/ 60623 w 121245"/>
                <a:gd name="connsiteY4" fmla="*/ 20732 h 128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8068">
                  <a:moveTo>
                    <a:pt x="60623" y="20732"/>
                  </a:moveTo>
                  <a:cubicBezTo>
                    <a:pt x="25982" y="55374"/>
                    <a:pt x="0" y="98676"/>
                    <a:pt x="0" y="115997"/>
                  </a:cubicBezTo>
                  <a:cubicBezTo>
                    <a:pt x="0" y="133317"/>
                    <a:pt x="25982" y="133317"/>
                    <a:pt x="60623" y="107336"/>
                  </a:cubicBezTo>
                  <a:cubicBezTo>
                    <a:pt x="95264" y="81355"/>
                    <a:pt x="121245" y="38053"/>
                    <a:pt x="121245" y="12072"/>
                  </a:cubicBezTo>
                  <a:cubicBezTo>
                    <a:pt x="121245" y="-5249"/>
                    <a:pt x="95264" y="-5249"/>
                    <a:pt x="60623" y="20732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8" name="Freeform: Shape 97">
              <a:extLst>
                <a:ext uri="{FF2B5EF4-FFF2-40B4-BE49-F238E27FC236}">
                  <a16:creationId xmlns="" xmlns:a16="http://schemas.microsoft.com/office/drawing/2014/main" id="{EA91800C-C392-4D01-9B80-8681FA9F2D46}"/>
                </a:ext>
              </a:extLst>
            </p:cNvPr>
            <p:cNvSpPr/>
            <p:nvPr/>
          </p:nvSpPr>
          <p:spPr>
            <a:xfrm>
              <a:off x="3671031" y="3373691"/>
              <a:ext cx="40013" cy="45586"/>
            </a:xfrm>
            <a:custGeom>
              <a:avLst/>
              <a:gdLst>
                <a:gd name="connsiteX0" fmla="*/ 60623 w 121245"/>
                <a:gd name="connsiteY0" fmla="*/ 24348 h 138132"/>
                <a:gd name="connsiteX1" fmla="*/ 0 w 121245"/>
                <a:gd name="connsiteY1" fmla="*/ 15687 h 138132"/>
                <a:gd name="connsiteX2" fmla="*/ 60623 w 121245"/>
                <a:gd name="connsiteY2" fmla="*/ 110952 h 138132"/>
                <a:gd name="connsiteX3" fmla="*/ 121245 w 121245"/>
                <a:gd name="connsiteY3" fmla="*/ 119612 h 138132"/>
                <a:gd name="connsiteX4" fmla="*/ 60623 w 121245"/>
                <a:gd name="connsiteY4" fmla="*/ 24348 h 138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8132">
                  <a:moveTo>
                    <a:pt x="60623" y="24348"/>
                  </a:moveTo>
                  <a:cubicBezTo>
                    <a:pt x="25982" y="-1633"/>
                    <a:pt x="0" y="-10294"/>
                    <a:pt x="0" y="15687"/>
                  </a:cubicBezTo>
                  <a:cubicBezTo>
                    <a:pt x="0" y="33008"/>
                    <a:pt x="25982" y="84971"/>
                    <a:pt x="60623" y="110952"/>
                  </a:cubicBezTo>
                  <a:cubicBezTo>
                    <a:pt x="95264" y="145594"/>
                    <a:pt x="121245" y="145594"/>
                    <a:pt x="121245" y="119612"/>
                  </a:cubicBezTo>
                  <a:cubicBezTo>
                    <a:pt x="121245" y="93631"/>
                    <a:pt x="95264" y="50329"/>
                    <a:pt x="60623" y="24348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9" name="Freeform: Shape 92">
              <a:extLst>
                <a:ext uri="{FF2B5EF4-FFF2-40B4-BE49-F238E27FC236}">
                  <a16:creationId xmlns="" xmlns:a16="http://schemas.microsoft.com/office/drawing/2014/main" id="{A3C75A6C-B59E-4536-9874-90BDC45EF46D}"/>
                </a:ext>
              </a:extLst>
            </p:cNvPr>
            <p:cNvSpPr/>
            <p:nvPr/>
          </p:nvSpPr>
          <p:spPr>
            <a:xfrm>
              <a:off x="3593862" y="3165225"/>
              <a:ext cx="5716" cy="145491"/>
            </a:xfrm>
            <a:custGeom>
              <a:avLst/>
              <a:gdLst>
                <a:gd name="connsiteX0" fmla="*/ 0 w 17320"/>
                <a:gd name="connsiteY0" fmla="*/ 6495 h 440855"/>
                <a:gd name="connsiteX1" fmla="*/ 0 w 17320"/>
                <a:gd name="connsiteY1" fmla="*/ 430856 h 440855"/>
                <a:gd name="connsiteX2" fmla="*/ 17321 w 17320"/>
                <a:gd name="connsiteY2" fmla="*/ 430856 h 440855"/>
                <a:gd name="connsiteX3" fmla="*/ 17321 w 17320"/>
                <a:gd name="connsiteY3" fmla="*/ 6495 h 440855"/>
                <a:gd name="connsiteX4" fmla="*/ 0 w 17320"/>
                <a:gd name="connsiteY4" fmla="*/ 6495 h 440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440855">
                  <a:moveTo>
                    <a:pt x="0" y="6495"/>
                  </a:moveTo>
                  <a:cubicBezTo>
                    <a:pt x="0" y="145062"/>
                    <a:pt x="0" y="283629"/>
                    <a:pt x="0" y="430856"/>
                  </a:cubicBezTo>
                  <a:cubicBezTo>
                    <a:pt x="0" y="439516"/>
                    <a:pt x="17321" y="448177"/>
                    <a:pt x="17321" y="430856"/>
                  </a:cubicBezTo>
                  <a:cubicBezTo>
                    <a:pt x="17321" y="292289"/>
                    <a:pt x="17321" y="153722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0" name="Freeform: Shape 93">
              <a:extLst>
                <a:ext uri="{FF2B5EF4-FFF2-40B4-BE49-F238E27FC236}">
                  <a16:creationId xmlns="" xmlns:a16="http://schemas.microsoft.com/office/drawing/2014/main" id="{9EF050C3-9E99-4DFE-8FD4-7F59E9D9C543}"/>
                </a:ext>
              </a:extLst>
            </p:cNvPr>
            <p:cNvSpPr/>
            <p:nvPr/>
          </p:nvSpPr>
          <p:spPr>
            <a:xfrm>
              <a:off x="3576713" y="3146647"/>
              <a:ext cx="40014" cy="46998"/>
            </a:xfrm>
            <a:custGeom>
              <a:avLst/>
              <a:gdLst>
                <a:gd name="connsiteX0" fmla="*/ 60623 w 121245"/>
                <a:gd name="connsiteY0" fmla="*/ 54128 h 142410"/>
                <a:gd name="connsiteX1" fmla="*/ 0 w 121245"/>
                <a:gd name="connsiteY1" fmla="*/ 140732 h 142410"/>
                <a:gd name="connsiteX2" fmla="*/ 60623 w 121245"/>
                <a:gd name="connsiteY2" fmla="*/ 88769 h 142410"/>
                <a:gd name="connsiteX3" fmla="*/ 121245 w 121245"/>
                <a:gd name="connsiteY3" fmla="*/ 2165 h 142410"/>
                <a:gd name="connsiteX4" fmla="*/ 60623 w 121245"/>
                <a:gd name="connsiteY4" fmla="*/ 54128 h 142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2410">
                  <a:moveTo>
                    <a:pt x="60623" y="54128"/>
                  </a:moveTo>
                  <a:cubicBezTo>
                    <a:pt x="25982" y="97430"/>
                    <a:pt x="0" y="132071"/>
                    <a:pt x="0" y="140732"/>
                  </a:cubicBezTo>
                  <a:cubicBezTo>
                    <a:pt x="0" y="149392"/>
                    <a:pt x="25982" y="123411"/>
                    <a:pt x="60623" y="88769"/>
                  </a:cubicBezTo>
                  <a:cubicBezTo>
                    <a:pt x="95265" y="54128"/>
                    <a:pt x="121245" y="19486"/>
                    <a:pt x="121245" y="2165"/>
                  </a:cubicBezTo>
                  <a:cubicBezTo>
                    <a:pt x="121245" y="-6495"/>
                    <a:pt x="95265" y="10826"/>
                    <a:pt x="60623" y="54128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1" name="Freeform: Shape 94">
              <a:extLst>
                <a:ext uri="{FF2B5EF4-FFF2-40B4-BE49-F238E27FC236}">
                  <a16:creationId xmlns="" xmlns:a16="http://schemas.microsoft.com/office/drawing/2014/main" id="{C2EB49DC-7E4D-4D26-87D7-CA88FF339D9E}"/>
                </a:ext>
              </a:extLst>
            </p:cNvPr>
            <p:cNvSpPr/>
            <p:nvPr/>
          </p:nvSpPr>
          <p:spPr>
            <a:xfrm>
              <a:off x="3573855" y="3281139"/>
              <a:ext cx="40014" cy="46998"/>
            </a:xfrm>
            <a:custGeom>
              <a:avLst/>
              <a:gdLst>
                <a:gd name="connsiteX0" fmla="*/ 0 w 121246"/>
                <a:gd name="connsiteY0" fmla="*/ 1678 h 142410"/>
                <a:gd name="connsiteX1" fmla="*/ 60624 w 121246"/>
                <a:gd name="connsiteY1" fmla="*/ 88283 h 142410"/>
                <a:gd name="connsiteX2" fmla="*/ 121247 w 121246"/>
                <a:gd name="connsiteY2" fmla="*/ 140245 h 142410"/>
                <a:gd name="connsiteX3" fmla="*/ 60624 w 121246"/>
                <a:gd name="connsiteY3" fmla="*/ 53641 h 142410"/>
                <a:gd name="connsiteX4" fmla="*/ 0 w 121246"/>
                <a:gd name="connsiteY4" fmla="*/ 1678 h 142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6" h="142410">
                  <a:moveTo>
                    <a:pt x="0" y="1678"/>
                  </a:moveTo>
                  <a:cubicBezTo>
                    <a:pt x="0" y="10339"/>
                    <a:pt x="25982" y="44981"/>
                    <a:pt x="60624" y="88283"/>
                  </a:cubicBezTo>
                  <a:cubicBezTo>
                    <a:pt x="95265" y="131585"/>
                    <a:pt x="121247" y="148906"/>
                    <a:pt x="121247" y="140245"/>
                  </a:cubicBezTo>
                  <a:cubicBezTo>
                    <a:pt x="121247" y="122924"/>
                    <a:pt x="95265" y="88283"/>
                    <a:pt x="60624" y="53641"/>
                  </a:cubicBezTo>
                  <a:cubicBezTo>
                    <a:pt x="34642" y="18999"/>
                    <a:pt x="0" y="-6982"/>
                    <a:pt x="0" y="1678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2" name="Freeform: Shape 89">
              <a:extLst>
                <a:ext uri="{FF2B5EF4-FFF2-40B4-BE49-F238E27FC236}">
                  <a16:creationId xmlns="" xmlns:a16="http://schemas.microsoft.com/office/drawing/2014/main" id="{A03A8F3B-0A70-4251-BB30-1ABAA0F05693}"/>
                </a:ext>
              </a:extLst>
            </p:cNvPr>
            <p:cNvSpPr/>
            <p:nvPr/>
          </p:nvSpPr>
          <p:spPr>
            <a:xfrm>
              <a:off x="3496686" y="3191662"/>
              <a:ext cx="5716" cy="90472"/>
            </a:xfrm>
            <a:custGeom>
              <a:avLst/>
              <a:gdLst>
                <a:gd name="connsiteX0" fmla="*/ 0 w 17320"/>
                <a:gd name="connsiteY0" fmla="*/ 12991 h 274142"/>
                <a:gd name="connsiteX1" fmla="*/ 0 w 17320"/>
                <a:gd name="connsiteY1" fmla="*/ 264143 h 274142"/>
                <a:gd name="connsiteX2" fmla="*/ 17321 w 17320"/>
                <a:gd name="connsiteY2" fmla="*/ 264143 h 274142"/>
                <a:gd name="connsiteX3" fmla="*/ 17321 w 17320"/>
                <a:gd name="connsiteY3" fmla="*/ 12991 h 274142"/>
                <a:gd name="connsiteX4" fmla="*/ 0 w 17320"/>
                <a:gd name="connsiteY4" fmla="*/ 12991 h 274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274142">
                  <a:moveTo>
                    <a:pt x="0" y="12991"/>
                  </a:moveTo>
                  <a:cubicBezTo>
                    <a:pt x="0" y="99595"/>
                    <a:pt x="0" y="177539"/>
                    <a:pt x="0" y="264143"/>
                  </a:cubicBezTo>
                  <a:cubicBezTo>
                    <a:pt x="0" y="272803"/>
                    <a:pt x="17321" y="281464"/>
                    <a:pt x="17321" y="264143"/>
                  </a:cubicBezTo>
                  <a:cubicBezTo>
                    <a:pt x="17321" y="177539"/>
                    <a:pt x="17321" y="99595"/>
                    <a:pt x="17321" y="12991"/>
                  </a:cubicBezTo>
                  <a:cubicBezTo>
                    <a:pt x="17321" y="-4330"/>
                    <a:pt x="0" y="-4330"/>
                    <a:pt x="0" y="1299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3" name="Freeform: Shape 90">
              <a:extLst>
                <a:ext uri="{FF2B5EF4-FFF2-40B4-BE49-F238E27FC236}">
                  <a16:creationId xmlns="" xmlns:a16="http://schemas.microsoft.com/office/drawing/2014/main" id="{CC0F7CA1-468A-44C2-885E-5D3FDCFF481D}"/>
                </a:ext>
              </a:extLst>
            </p:cNvPr>
            <p:cNvSpPr/>
            <p:nvPr/>
          </p:nvSpPr>
          <p:spPr>
            <a:xfrm>
              <a:off x="3479538" y="3253111"/>
              <a:ext cx="40457" cy="46277"/>
            </a:xfrm>
            <a:custGeom>
              <a:avLst/>
              <a:gdLst>
                <a:gd name="connsiteX0" fmla="*/ 60623 w 122591"/>
                <a:gd name="connsiteY0" fmla="*/ 60623 h 140226"/>
                <a:gd name="connsiteX1" fmla="*/ 0 w 122591"/>
                <a:gd name="connsiteY1" fmla="*/ 138567 h 140226"/>
                <a:gd name="connsiteX2" fmla="*/ 60623 w 122591"/>
                <a:gd name="connsiteY2" fmla="*/ 77944 h 140226"/>
                <a:gd name="connsiteX3" fmla="*/ 121245 w 122591"/>
                <a:gd name="connsiteY3" fmla="*/ 0 h 140226"/>
                <a:gd name="connsiteX4" fmla="*/ 60623 w 122591"/>
                <a:gd name="connsiteY4" fmla="*/ 60623 h 140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40226">
                  <a:moveTo>
                    <a:pt x="60623" y="60623"/>
                  </a:moveTo>
                  <a:cubicBezTo>
                    <a:pt x="25980" y="95265"/>
                    <a:pt x="0" y="129906"/>
                    <a:pt x="0" y="138567"/>
                  </a:cubicBezTo>
                  <a:cubicBezTo>
                    <a:pt x="0" y="147227"/>
                    <a:pt x="25980" y="121246"/>
                    <a:pt x="60623" y="77944"/>
                  </a:cubicBezTo>
                  <a:cubicBezTo>
                    <a:pt x="95264" y="34642"/>
                    <a:pt x="121245" y="0"/>
                    <a:pt x="121245" y="0"/>
                  </a:cubicBezTo>
                  <a:cubicBezTo>
                    <a:pt x="129906" y="0"/>
                    <a:pt x="95264" y="25981"/>
                    <a:pt x="60623" y="60623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4" name="Freeform: Shape 91">
              <a:extLst>
                <a:ext uri="{FF2B5EF4-FFF2-40B4-BE49-F238E27FC236}">
                  <a16:creationId xmlns="" xmlns:a16="http://schemas.microsoft.com/office/drawing/2014/main" id="{D81AC410-847A-44A4-89E6-E306B4846FF1}"/>
                </a:ext>
              </a:extLst>
            </p:cNvPr>
            <p:cNvSpPr/>
            <p:nvPr/>
          </p:nvSpPr>
          <p:spPr>
            <a:xfrm>
              <a:off x="3479538" y="3172536"/>
              <a:ext cx="40013" cy="46277"/>
            </a:xfrm>
            <a:custGeom>
              <a:avLst/>
              <a:gdLst>
                <a:gd name="connsiteX0" fmla="*/ 0 w 121245"/>
                <a:gd name="connsiteY0" fmla="*/ 1659 h 140226"/>
                <a:gd name="connsiteX1" fmla="*/ 60623 w 121245"/>
                <a:gd name="connsiteY1" fmla="*/ 79603 h 140226"/>
                <a:gd name="connsiteX2" fmla="*/ 121245 w 121245"/>
                <a:gd name="connsiteY2" fmla="*/ 140226 h 140226"/>
                <a:gd name="connsiteX3" fmla="*/ 60623 w 121245"/>
                <a:gd name="connsiteY3" fmla="*/ 62282 h 140226"/>
                <a:gd name="connsiteX4" fmla="*/ 0 w 121245"/>
                <a:gd name="connsiteY4" fmla="*/ 1659 h 140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0226">
                  <a:moveTo>
                    <a:pt x="0" y="1659"/>
                  </a:moveTo>
                  <a:cubicBezTo>
                    <a:pt x="0" y="10320"/>
                    <a:pt x="25980" y="44961"/>
                    <a:pt x="60623" y="79603"/>
                  </a:cubicBezTo>
                  <a:cubicBezTo>
                    <a:pt x="95264" y="114245"/>
                    <a:pt x="121245" y="140226"/>
                    <a:pt x="121245" y="140226"/>
                  </a:cubicBezTo>
                  <a:cubicBezTo>
                    <a:pt x="121245" y="140226"/>
                    <a:pt x="95264" y="96924"/>
                    <a:pt x="60623" y="62282"/>
                  </a:cubicBezTo>
                  <a:cubicBezTo>
                    <a:pt x="25980" y="18980"/>
                    <a:pt x="0" y="-7001"/>
                    <a:pt x="0" y="1659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5" name="Freeform: Shape 86">
              <a:extLst>
                <a:ext uri="{FF2B5EF4-FFF2-40B4-BE49-F238E27FC236}">
                  <a16:creationId xmlns="" xmlns:a16="http://schemas.microsoft.com/office/drawing/2014/main" id="{D1C3D7EE-CB2A-46F5-9DA2-0751C6589938}"/>
                </a:ext>
              </a:extLst>
            </p:cNvPr>
            <p:cNvSpPr/>
            <p:nvPr/>
          </p:nvSpPr>
          <p:spPr>
            <a:xfrm>
              <a:off x="3402368" y="3088055"/>
              <a:ext cx="5716" cy="294112"/>
            </a:xfrm>
            <a:custGeom>
              <a:avLst/>
              <a:gdLst>
                <a:gd name="connsiteX0" fmla="*/ 0 w 17321"/>
                <a:gd name="connsiteY0" fmla="*/ 6495 h 891197"/>
                <a:gd name="connsiteX1" fmla="*/ 0 w 17321"/>
                <a:gd name="connsiteY1" fmla="*/ 881198 h 891197"/>
                <a:gd name="connsiteX2" fmla="*/ 17322 w 17321"/>
                <a:gd name="connsiteY2" fmla="*/ 881198 h 891197"/>
                <a:gd name="connsiteX3" fmla="*/ 17322 w 17321"/>
                <a:gd name="connsiteY3" fmla="*/ 6495 h 891197"/>
                <a:gd name="connsiteX4" fmla="*/ 0 w 17321"/>
                <a:gd name="connsiteY4" fmla="*/ 6495 h 891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1" h="891197">
                  <a:moveTo>
                    <a:pt x="0" y="6495"/>
                  </a:moveTo>
                  <a:cubicBezTo>
                    <a:pt x="0" y="300950"/>
                    <a:pt x="0" y="586743"/>
                    <a:pt x="0" y="881198"/>
                  </a:cubicBezTo>
                  <a:cubicBezTo>
                    <a:pt x="0" y="889858"/>
                    <a:pt x="17322" y="898518"/>
                    <a:pt x="17322" y="881198"/>
                  </a:cubicBezTo>
                  <a:cubicBezTo>
                    <a:pt x="17322" y="586743"/>
                    <a:pt x="17322" y="300950"/>
                    <a:pt x="17322" y="6495"/>
                  </a:cubicBezTo>
                  <a:cubicBezTo>
                    <a:pt x="17322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6" name="Freeform: Shape 87">
              <a:extLst>
                <a:ext uri="{FF2B5EF4-FFF2-40B4-BE49-F238E27FC236}">
                  <a16:creationId xmlns="" xmlns:a16="http://schemas.microsoft.com/office/drawing/2014/main" id="{19192089-430F-46B1-90BA-1D143F44EF86}"/>
                </a:ext>
              </a:extLst>
            </p:cNvPr>
            <p:cNvSpPr/>
            <p:nvPr/>
          </p:nvSpPr>
          <p:spPr>
            <a:xfrm>
              <a:off x="3385220" y="3353875"/>
              <a:ext cx="40013" cy="47126"/>
            </a:xfrm>
            <a:custGeom>
              <a:avLst/>
              <a:gdLst>
                <a:gd name="connsiteX0" fmla="*/ 60623 w 121245"/>
                <a:gd name="connsiteY0" fmla="*/ 32428 h 142798"/>
                <a:gd name="connsiteX1" fmla="*/ 0 w 121245"/>
                <a:gd name="connsiteY1" fmla="*/ 127692 h 142798"/>
                <a:gd name="connsiteX2" fmla="*/ 60623 w 121245"/>
                <a:gd name="connsiteY2" fmla="*/ 110371 h 142798"/>
                <a:gd name="connsiteX3" fmla="*/ 121245 w 121245"/>
                <a:gd name="connsiteY3" fmla="*/ 15107 h 142798"/>
                <a:gd name="connsiteX4" fmla="*/ 60623 w 121245"/>
                <a:gd name="connsiteY4" fmla="*/ 32428 h 142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2798">
                  <a:moveTo>
                    <a:pt x="60623" y="32428"/>
                  </a:moveTo>
                  <a:cubicBezTo>
                    <a:pt x="25982" y="58409"/>
                    <a:pt x="0" y="101711"/>
                    <a:pt x="0" y="127692"/>
                  </a:cubicBezTo>
                  <a:cubicBezTo>
                    <a:pt x="0" y="153673"/>
                    <a:pt x="25982" y="145013"/>
                    <a:pt x="60623" y="110371"/>
                  </a:cubicBezTo>
                  <a:cubicBezTo>
                    <a:pt x="95264" y="75730"/>
                    <a:pt x="121245" y="32428"/>
                    <a:pt x="121245" y="15107"/>
                  </a:cubicBezTo>
                  <a:cubicBezTo>
                    <a:pt x="121245" y="-10875"/>
                    <a:pt x="95264" y="-2214"/>
                    <a:pt x="60623" y="32428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7" name="Freeform: Shape 88">
              <a:extLst>
                <a:ext uri="{FF2B5EF4-FFF2-40B4-BE49-F238E27FC236}">
                  <a16:creationId xmlns="" xmlns:a16="http://schemas.microsoft.com/office/drawing/2014/main" id="{4129F087-FEEB-4B70-8A09-FFD3261C4E6C}"/>
                </a:ext>
              </a:extLst>
            </p:cNvPr>
            <p:cNvSpPr/>
            <p:nvPr/>
          </p:nvSpPr>
          <p:spPr>
            <a:xfrm>
              <a:off x="3385220" y="3075195"/>
              <a:ext cx="40013" cy="45886"/>
            </a:xfrm>
            <a:custGeom>
              <a:avLst/>
              <a:gdLst>
                <a:gd name="connsiteX0" fmla="*/ 0 w 121245"/>
                <a:gd name="connsiteY0" fmla="*/ 10821 h 139039"/>
                <a:gd name="connsiteX1" fmla="*/ 60623 w 121245"/>
                <a:gd name="connsiteY1" fmla="*/ 106086 h 139039"/>
                <a:gd name="connsiteX2" fmla="*/ 121245 w 121245"/>
                <a:gd name="connsiteY2" fmla="*/ 132067 h 139039"/>
                <a:gd name="connsiteX3" fmla="*/ 60623 w 121245"/>
                <a:gd name="connsiteY3" fmla="*/ 36803 h 139039"/>
                <a:gd name="connsiteX4" fmla="*/ 0 w 121245"/>
                <a:gd name="connsiteY4" fmla="*/ 10821 h 139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9039">
                  <a:moveTo>
                    <a:pt x="0" y="10821"/>
                  </a:moveTo>
                  <a:cubicBezTo>
                    <a:pt x="0" y="36803"/>
                    <a:pt x="25982" y="71444"/>
                    <a:pt x="60623" y="106086"/>
                  </a:cubicBezTo>
                  <a:cubicBezTo>
                    <a:pt x="95264" y="132067"/>
                    <a:pt x="121245" y="149388"/>
                    <a:pt x="121245" y="132067"/>
                  </a:cubicBezTo>
                  <a:cubicBezTo>
                    <a:pt x="121245" y="114746"/>
                    <a:pt x="95264" y="71444"/>
                    <a:pt x="60623" y="36803"/>
                  </a:cubicBezTo>
                  <a:cubicBezTo>
                    <a:pt x="25982" y="-6500"/>
                    <a:pt x="0" y="-6500"/>
                    <a:pt x="0" y="1082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8" name="Freeform: Shape 83">
              <a:extLst>
                <a:ext uri="{FF2B5EF4-FFF2-40B4-BE49-F238E27FC236}">
                  <a16:creationId xmlns="" xmlns:a16="http://schemas.microsoft.com/office/drawing/2014/main" id="{0BB5A097-BAE4-4684-94D9-95D35FF14D43}"/>
                </a:ext>
              </a:extLst>
            </p:cNvPr>
            <p:cNvSpPr/>
            <p:nvPr/>
          </p:nvSpPr>
          <p:spPr>
            <a:xfrm>
              <a:off x="3305193" y="3016603"/>
              <a:ext cx="6299" cy="437018"/>
            </a:xfrm>
            <a:custGeom>
              <a:avLst/>
              <a:gdLst>
                <a:gd name="connsiteX0" fmla="*/ 0 w 19088"/>
                <a:gd name="connsiteY0" fmla="*/ 6495 h 1324218"/>
                <a:gd name="connsiteX1" fmla="*/ 0 w 19088"/>
                <a:gd name="connsiteY1" fmla="*/ 1314219 h 1324218"/>
                <a:gd name="connsiteX2" fmla="*/ 17321 w 19088"/>
                <a:gd name="connsiteY2" fmla="*/ 1314219 h 1324218"/>
                <a:gd name="connsiteX3" fmla="*/ 17321 w 19088"/>
                <a:gd name="connsiteY3" fmla="*/ 6495 h 1324218"/>
                <a:gd name="connsiteX4" fmla="*/ 0 w 19088"/>
                <a:gd name="connsiteY4" fmla="*/ 6495 h 1324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88" h="1324218">
                  <a:moveTo>
                    <a:pt x="0" y="6495"/>
                  </a:moveTo>
                  <a:cubicBezTo>
                    <a:pt x="0" y="439516"/>
                    <a:pt x="0" y="881198"/>
                    <a:pt x="0" y="1314219"/>
                  </a:cubicBezTo>
                  <a:cubicBezTo>
                    <a:pt x="0" y="1322879"/>
                    <a:pt x="17321" y="1331539"/>
                    <a:pt x="17321" y="1314219"/>
                  </a:cubicBezTo>
                  <a:cubicBezTo>
                    <a:pt x="17321" y="881198"/>
                    <a:pt x="17321" y="439516"/>
                    <a:pt x="17321" y="6495"/>
                  </a:cubicBezTo>
                  <a:cubicBezTo>
                    <a:pt x="25982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9" name="Freeform: Shape 84">
              <a:extLst>
                <a:ext uri="{FF2B5EF4-FFF2-40B4-BE49-F238E27FC236}">
                  <a16:creationId xmlns="" xmlns:a16="http://schemas.microsoft.com/office/drawing/2014/main" id="{FBA43758-ABD3-49FB-8C75-C9ACE51D80C1}"/>
                </a:ext>
              </a:extLst>
            </p:cNvPr>
            <p:cNvSpPr/>
            <p:nvPr/>
          </p:nvSpPr>
          <p:spPr>
            <a:xfrm>
              <a:off x="3288045" y="3424482"/>
              <a:ext cx="40561" cy="42987"/>
            </a:xfrm>
            <a:custGeom>
              <a:avLst/>
              <a:gdLst>
                <a:gd name="connsiteX0" fmla="*/ 60623 w 122905"/>
                <a:gd name="connsiteY0" fmla="*/ 9011 h 130257"/>
                <a:gd name="connsiteX1" fmla="*/ 0 w 122905"/>
                <a:gd name="connsiteY1" fmla="*/ 95615 h 130257"/>
                <a:gd name="connsiteX2" fmla="*/ 60623 w 122905"/>
                <a:gd name="connsiteY2" fmla="*/ 121597 h 130257"/>
                <a:gd name="connsiteX3" fmla="*/ 121246 w 122905"/>
                <a:gd name="connsiteY3" fmla="*/ 26332 h 130257"/>
                <a:gd name="connsiteX4" fmla="*/ 60623 w 122905"/>
                <a:gd name="connsiteY4" fmla="*/ 9011 h 130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905" h="130257">
                  <a:moveTo>
                    <a:pt x="60623" y="9011"/>
                  </a:moveTo>
                  <a:cubicBezTo>
                    <a:pt x="25981" y="26332"/>
                    <a:pt x="0" y="60974"/>
                    <a:pt x="0" y="95615"/>
                  </a:cubicBezTo>
                  <a:cubicBezTo>
                    <a:pt x="0" y="130257"/>
                    <a:pt x="25981" y="138918"/>
                    <a:pt x="60623" y="121597"/>
                  </a:cubicBezTo>
                  <a:cubicBezTo>
                    <a:pt x="95264" y="104276"/>
                    <a:pt x="121246" y="60974"/>
                    <a:pt x="121246" y="26332"/>
                  </a:cubicBezTo>
                  <a:cubicBezTo>
                    <a:pt x="129906" y="351"/>
                    <a:pt x="103925" y="-8309"/>
                    <a:pt x="60623" y="901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0" name="Freeform: Shape 85">
              <a:extLst>
                <a:ext uri="{FF2B5EF4-FFF2-40B4-BE49-F238E27FC236}">
                  <a16:creationId xmlns="" xmlns:a16="http://schemas.microsoft.com/office/drawing/2014/main" id="{659B3A87-14C7-4A73-A06B-158BA9913F01}"/>
                </a:ext>
              </a:extLst>
            </p:cNvPr>
            <p:cNvSpPr/>
            <p:nvPr/>
          </p:nvSpPr>
          <p:spPr>
            <a:xfrm>
              <a:off x="3288045" y="3007314"/>
              <a:ext cx="40561" cy="42987"/>
            </a:xfrm>
            <a:custGeom>
              <a:avLst/>
              <a:gdLst>
                <a:gd name="connsiteX0" fmla="*/ 60623 w 122905"/>
                <a:gd name="connsiteY0" fmla="*/ 8660 h 130257"/>
                <a:gd name="connsiteX1" fmla="*/ 0 w 122905"/>
                <a:gd name="connsiteY1" fmla="*/ 34642 h 130257"/>
                <a:gd name="connsiteX2" fmla="*/ 60623 w 122905"/>
                <a:gd name="connsiteY2" fmla="*/ 121246 h 130257"/>
                <a:gd name="connsiteX3" fmla="*/ 121246 w 122905"/>
                <a:gd name="connsiteY3" fmla="*/ 103925 h 130257"/>
                <a:gd name="connsiteX4" fmla="*/ 60623 w 122905"/>
                <a:gd name="connsiteY4" fmla="*/ 8660 h 130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905" h="130257">
                  <a:moveTo>
                    <a:pt x="60623" y="8660"/>
                  </a:moveTo>
                  <a:cubicBezTo>
                    <a:pt x="25981" y="-8660"/>
                    <a:pt x="0" y="0"/>
                    <a:pt x="0" y="34642"/>
                  </a:cubicBezTo>
                  <a:cubicBezTo>
                    <a:pt x="0" y="69283"/>
                    <a:pt x="25981" y="103925"/>
                    <a:pt x="60623" y="121246"/>
                  </a:cubicBezTo>
                  <a:cubicBezTo>
                    <a:pt x="95264" y="138567"/>
                    <a:pt x="121246" y="129906"/>
                    <a:pt x="121246" y="103925"/>
                  </a:cubicBezTo>
                  <a:cubicBezTo>
                    <a:pt x="129906" y="69283"/>
                    <a:pt x="103925" y="25981"/>
                    <a:pt x="60623" y="866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1" name="Freeform: Shape 80">
              <a:extLst>
                <a:ext uri="{FF2B5EF4-FFF2-40B4-BE49-F238E27FC236}">
                  <a16:creationId xmlns="" xmlns:a16="http://schemas.microsoft.com/office/drawing/2014/main" id="{3D2F85C5-83ED-49BD-9C88-A457AAB8DF56}"/>
                </a:ext>
              </a:extLst>
            </p:cNvPr>
            <p:cNvSpPr/>
            <p:nvPr/>
          </p:nvSpPr>
          <p:spPr>
            <a:xfrm>
              <a:off x="3210875" y="2990880"/>
              <a:ext cx="5716" cy="488464"/>
            </a:xfrm>
            <a:custGeom>
              <a:avLst/>
              <a:gdLst>
                <a:gd name="connsiteX0" fmla="*/ 0 w 17321"/>
                <a:gd name="connsiteY0" fmla="*/ 6495 h 1480106"/>
                <a:gd name="connsiteX1" fmla="*/ 0 w 17321"/>
                <a:gd name="connsiteY1" fmla="*/ 1470106 h 1480106"/>
                <a:gd name="connsiteX2" fmla="*/ 17321 w 17321"/>
                <a:gd name="connsiteY2" fmla="*/ 1470106 h 1480106"/>
                <a:gd name="connsiteX3" fmla="*/ 17321 w 17321"/>
                <a:gd name="connsiteY3" fmla="*/ 6495 h 1480106"/>
                <a:gd name="connsiteX4" fmla="*/ 0 w 17321"/>
                <a:gd name="connsiteY4" fmla="*/ 6495 h 1480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1" h="1480106">
                  <a:moveTo>
                    <a:pt x="0" y="6495"/>
                  </a:moveTo>
                  <a:cubicBezTo>
                    <a:pt x="0" y="491479"/>
                    <a:pt x="0" y="985123"/>
                    <a:pt x="0" y="1470106"/>
                  </a:cubicBezTo>
                  <a:cubicBezTo>
                    <a:pt x="0" y="1478767"/>
                    <a:pt x="17321" y="1487427"/>
                    <a:pt x="17321" y="1470106"/>
                  </a:cubicBezTo>
                  <a:cubicBezTo>
                    <a:pt x="17321" y="985123"/>
                    <a:pt x="17321" y="491479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2" name="Freeform: Shape 81">
              <a:extLst>
                <a:ext uri="{FF2B5EF4-FFF2-40B4-BE49-F238E27FC236}">
                  <a16:creationId xmlns="" xmlns:a16="http://schemas.microsoft.com/office/drawing/2014/main" id="{3B720C84-3D4D-4928-903F-D8B5D4B15F68}"/>
                </a:ext>
              </a:extLst>
            </p:cNvPr>
            <p:cNvSpPr/>
            <p:nvPr/>
          </p:nvSpPr>
          <p:spPr>
            <a:xfrm>
              <a:off x="3193727" y="3450321"/>
              <a:ext cx="40013" cy="42871"/>
            </a:xfrm>
            <a:custGeom>
              <a:avLst/>
              <a:gdLst>
                <a:gd name="connsiteX0" fmla="*/ 60623 w 121245"/>
                <a:gd name="connsiteY0" fmla="*/ 0 h 129906"/>
                <a:gd name="connsiteX1" fmla="*/ 0 w 121245"/>
                <a:gd name="connsiteY1" fmla="*/ 60623 h 129906"/>
                <a:gd name="connsiteX2" fmla="*/ 60623 w 121245"/>
                <a:gd name="connsiteY2" fmla="*/ 129906 h 129906"/>
                <a:gd name="connsiteX3" fmla="*/ 121246 w 121245"/>
                <a:gd name="connsiteY3" fmla="*/ 60623 h 129906"/>
                <a:gd name="connsiteX4" fmla="*/ 60623 w 121245"/>
                <a:gd name="connsiteY4" fmla="*/ 0 h 129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9906">
                  <a:moveTo>
                    <a:pt x="60623" y="0"/>
                  </a:moveTo>
                  <a:cubicBezTo>
                    <a:pt x="25982" y="0"/>
                    <a:pt x="0" y="25981"/>
                    <a:pt x="0" y="60623"/>
                  </a:cubicBezTo>
                  <a:cubicBezTo>
                    <a:pt x="0" y="95264"/>
                    <a:pt x="25982" y="129906"/>
                    <a:pt x="60623" y="129906"/>
                  </a:cubicBezTo>
                  <a:cubicBezTo>
                    <a:pt x="95264" y="129906"/>
                    <a:pt x="121246" y="95264"/>
                    <a:pt x="121246" y="60623"/>
                  </a:cubicBezTo>
                  <a:cubicBezTo>
                    <a:pt x="121246" y="25981"/>
                    <a:pt x="95264" y="0"/>
                    <a:pt x="60623" y="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3" name="Freeform: Shape 82">
              <a:extLst>
                <a:ext uri="{FF2B5EF4-FFF2-40B4-BE49-F238E27FC236}">
                  <a16:creationId xmlns="" xmlns:a16="http://schemas.microsoft.com/office/drawing/2014/main" id="{48F5FBA6-FE24-4166-A745-4E67D5097BAB}"/>
                </a:ext>
              </a:extLst>
            </p:cNvPr>
            <p:cNvSpPr/>
            <p:nvPr/>
          </p:nvSpPr>
          <p:spPr>
            <a:xfrm>
              <a:off x="3193727" y="2981591"/>
              <a:ext cx="40013" cy="42871"/>
            </a:xfrm>
            <a:custGeom>
              <a:avLst/>
              <a:gdLst>
                <a:gd name="connsiteX0" fmla="*/ 60623 w 121245"/>
                <a:gd name="connsiteY0" fmla="*/ 0 h 129906"/>
                <a:gd name="connsiteX1" fmla="*/ 0 w 121245"/>
                <a:gd name="connsiteY1" fmla="*/ 69283 h 129906"/>
                <a:gd name="connsiteX2" fmla="*/ 60623 w 121245"/>
                <a:gd name="connsiteY2" fmla="*/ 129906 h 129906"/>
                <a:gd name="connsiteX3" fmla="*/ 121246 w 121245"/>
                <a:gd name="connsiteY3" fmla="*/ 69283 h 129906"/>
                <a:gd name="connsiteX4" fmla="*/ 60623 w 121245"/>
                <a:gd name="connsiteY4" fmla="*/ 0 h 129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9906">
                  <a:moveTo>
                    <a:pt x="60623" y="0"/>
                  </a:moveTo>
                  <a:cubicBezTo>
                    <a:pt x="25982" y="0"/>
                    <a:pt x="0" y="34642"/>
                    <a:pt x="0" y="69283"/>
                  </a:cubicBezTo>
                  <a:cubicBezTo>
                    <a:pt x="0" y="103925"/>
                    <a:pt x="25982" y="129906"/>
                    <a:pt x="60623" y="129906"/>
                  </a:cubicBezTo>
                  <a:cubicBezTo>
                    <a:pt x="95264" y="129906"/>
                    <a:pt x="121246" y="103925"/>
                    <a:pt x="121246" y="69283"/>
                  </a:cubicBezTo>
                  <a:cubicBezTo>
                    <a:pt x="121246" y="34642"/>
                    <a:pt x="95264" y="0"/>
                    <a:pt x="60623" y="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4" name="Freeform: Shape 77">
              <a:extLst>
                <a:ext uri="{FF2B5EF4-FFF2-40B4-BE49-F238E27FC236}">
                  <a16:creationId xmlns="" xmlns:a16="http://schemas.microsoft.com/office/drawing/2014/main" id="{04B12763-4CC7-4A4F-A9C9-5D50F2A5F2CD}"/>
                </a:ext>
              </a:extLst>
            </p:cNvPr>
            <p:cNvSpPr/>
            <p:nvPr/>
          </p:nvSpPr>
          <p:spPr>
            <a:xfrm>
              <a:off x="3116558" y="3015446"/>
              <a:ext cx="5716" cy="438174"/>
            </a:xfrm>
            <a:custGeom>
              <a:avLst/>
              <a:gdLst>
                <a:gd name="connsiteX0" fmla="*/ 0 w 17320"/>
                <a:gd name="connsiteY0" fmla="*/ 10000 h 1327723"/>
                <a:gd name="connsiteX1" fmla="*/ 0 w 17320"/>
                <a:gd name="connsiteY1" fmla="*/ 1317724 h 1327723"/>
                <a:gd name="connsiteX2" fmla="*/ 17321 w 17320"/>
                <a:gd name="connsiteY2" fmla="*/ 1317724 h 1327723"/>
                <a:gd name="connsiteX3" fmla="*/ 17321 w 17320"/>
                <a:gd name="connsiteY3" fmla="*/ 10000 h 1327723"/>
                <a:gd name="connsiteX4" fmla="*/ 0 w 17320"/>
                <a:gd name="connsiteY4" fmla="*/ 10000 h 1327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1327723">
                  <a:moveTo>
                    <a:pt x="0" y="10000"/>
                  </a:moveTo>
                  <a:cubicBezTo>
                    <a:pt x="0" y="443021"/>
                    <a:pt x="0" y="884703"/>
                    <a:pt x="0" y="1317724"/>
                  </a:cubicBezTo>
                  <a:cubicBezTo>
                    <a:pt x="0" y="1326384"/>
                    <a:pt x="17321" y="1335044"/>
                    <a:pt x="17321" y="1317724"/>
                  </a:cubicBezTo>
                  <a:cubicBezTo>
                    <a:pt x="17321" y="884703"/>
                    <a:pt x="17321" y="443021"/>
                    <a:pt x="17321" y="10000"/>
                  </a:cubicBezTo>
                  <a:cubicBezTo>
                    <a:pt x="17321" y="1340"/>
                    <a:pt x="0" y="-7321"/>
                    <a:pt x="0" y="1000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5" name="Freeform: Shape 78">
              <a:extLst>
                <a:ext uri="{FF2B5EF4-FFF2-40B4-BE49-F238E27FC236}">
                  <a16:creationId xmlns="" xmlns:a16="http://schemas.microsoft.com/office/drawing/2014/main" id="{53FD58F6-1AD9-4F19-B24D-63E0224B5AEA}"/>
                </a:ext>
              </a:extLst>
            </p:cNvPr>
            <p:cNvSpPr/>
            <p:nvPr/>
          </p:nvSpPr>
          <p:spPr>
            <a:xfrm>
              <a:off x="3099409" y="3424482"/>
              <a:ext cx="40013" cy="42987"/>
            </a:xfrm>
            <a:custGeom>
              <a:avLst/>
              <a:gdLst>
                <a:gd name="connsiteX0" fmla="*/ 60623 w 121245"/>
                <a:gd name="connsiteY0" fmla="*/ 9011 h 130257"/>
                <a:gd name="connsiteX1" fmla="*/ 0 w 121245"/>
                <a:gd name="connsiteY1" fmla="*/ 26332 h 130257"/>
                <a:gd name="connsiteX2" fmla="*/ 60623 w 121245"/>
                <a:gd name="connsiteY2" fmla="*/ 121597 h 130257"/>
                <a:gd name="connsiteX3" fmla="*/ 121245 w 121245"/>
                <a:gd name="connsiteY3" fmla="*/ 95615 h 130257"/>
                <a:gd name="connsiteX4" fmla="*/ 60623 w 121245"/>
                <a:gd name="connsiteY4" fmla="*/ 9011 h 130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0257">
                  <a:moveTo>
                    <a:pt x="60623" y="9011"/>
                  </a:moveTo>
                  <a:cubicBezTo>
                    <a:pt x="25981" y="-8309"/>
                    <a:pt x="0" y="351"/>
                    <a:pt x="0" y="26332"/>
                  </a:cubicBezTo>
                  <a:cubicBezTo>
                    <a:pt x="0" y="52313"/>
                    <a:pt x="25981" y="95615"/>
                    <a:pt x="60623" y="121597"/>
                  </a:cubicBezTo>
                  <a:cubicBezTo>
                    <a:pt x="95264" y="138918"/>
                    <a:pt x="121245" y="130257"/>
                    <a:pt x="121245" y="95615"/>
                  </a:cubicBezTo>
                  <a:cubicBezTo>
                    <a:pt x="121245" y="60974"/>
                    <a:pt x="95264" y="26332"/>
                    <a:pt x="60623" y="901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6" name="Freeform: Shape 79">
              <a:extLst>
                <a:ext uri="{FF2B5EF4-FFF2-40B4-BE49-F238E27FC236}">
                  <a16:creationId xmlns="" xmlns:a16="http://schemas.microsoft.com/office/drawing/2014/main" id="{2D3AAA24-CA2A-42DA-8676-826A8F5B562D}"/>
                </a:ext>
              </a:extLst>
            </p:cNvPr>
            <p:cNvSpPr/>
            <p:nvPr/>
          </p:nvSpPr>
          <p:spPr>
            <a:xfrm>
              <a:off x="3099409" y="3007314"/>
              <a:ext cx="40013" cy="42987"/>
            </a:xfrm>
            <a:custGeom>
              <a:avLst/>
              <a:gdLst>
                <a:gd name="connsiteX0" fmla="*/ 60623 w 121245"/>
                <a:gd name="connsiteY0" fmla="*/ 8660 h 130257"/>
                <a:gd name="connsiteX1" fmla="*/ 0 w 121245"/>
                <a:gd name="connsiteY1" fmla="*/ 103925 h 130257"/>
                <a:gd name="connsiteX2" fmla="*/ 60623 w 121245"/>
                <a:gd name="connsiteY2" fmla="*/ 121246 h 130257"/>
                <a:gd name="connsiteX3" fmla="*/ 121245 w 121245"/>
                <a:gd name="connsiteY3" fmla="*/ 34642 h 130257"/>
                <a:gd name="connsiteX4" fmla="*/ 60623 w 121245"/>
                <a:gd name="connsiteY4" fmla="*/ 8660 h 130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0257">
                  <a:moveTo>
                    <a:pt x="60623" y="8660"/>
                  </a:moveTo>
                  <a:cubicBezTo>
                    <a:pt x="25981" y="25981"/>
                    <a:pt x="0" y="69283"/>
                    <a:pt x="0" y="103925"/>
                  </a:cubicBezTo>
                  <a:cubicBezTo>
                    <a:pt x="0" y="129906"/>
                    <a:pt x="25981" y="138567"/>
                    <a:pt x="60623" y="121246"/>
                  </a:cubicBezTo>
                  <a:cubicBezTo>
                    <a:pt x="95264" y="103925"/>
                    <a:pt x="121245" y="69283"/>
                    <a:pt x="121245" y="34642"/>
                  </a:cubicBezTo>
                  <a:cubicBezTo>
                    <a:pt x="121245" y="0"/>
                    <a:pt x="95264" y="-8660"/>
                    <a:pt x="60623" y="866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7" name="Freeform: Shape 74">
              <a:extLst>
                <a:ext uri="{FF2B5EF4-FFF2-40B4-BE49-F238E27FC236}">
                  <a16:creationId xmlns="" xmlns:a16="http://schemas.microsoft.com/office/drawing/2014/main" id="{0C87A845-29D4-4480-9008-91B651D35F52}"/>
                </a:ext>
              </a:extLst>
            </p:cNvPr>
            <p:cNvSpPr/>
            <p:nvPr/>
          </p:nvSpPr>
          <p:spPr>
            <a:xfrm>
              <a:off x="3019382" y="3088055"/>
              <a:ext cx="5716" cy="296970"/>
            </a:xfrm>
            <a:custGeom>
              <a:avLst/>
              <a:gdLst>
                <a:gd name="connsiteX0" fmla="*/ 0 w 17320"/>
                <a:gd name="connsiteY0" fmla="*/ 6495 h 899858"/>
                <a:gd name="connsiteX1" fmla="*/ 0 w 17320"/>
                <a:gd name="connsiteY1" fmla="*/ 889858 h 899858"/>
                <a:gd name="connsiteX2" fmla="*/ 17321 w 17320"/>
                <a:gd name="connsiteY2" fmla="*/ 889858 h 899858"/>
                <a:gd name="connsiteX3" fmla="*/ 17321 w 17320"/>
                <a:gd name="connsiteY3" fmla="*/ 6495 h 899858"/>
                <a:gd name="connsiteX4" fmla="*/ 0 w 17320"/>
                <a:gd name="connsiteY4" fmla="*/ 6495 h 899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899858">
                  <a:moveTo>
                    <a:pt x="0" y="6495"/>
                  </a:moveTo>
                  <a:cubicBezTo>
                    <a:pt x="0" y="300950"/>
                    <a:pt x="0" y="595404"/>
                    <a:pt x="0" y="889858"/>
                  </a:cubicBezTo>
                  <a:cubicBezTo>
                    <a:pt x="0" y="898518"/>
                    <a:pt x="17321" y="907179"/>
                    <a:pt x="17321" y="889858"/>
                  </a:cubicBezTo>
                  <a:cubicBezTo>
                    <a:pt x="17321" y="595404"/>
                    <a:pt x="17321" y="300950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8" name="Freeform: Shape 75">
              <a:extLst>
                <a:ext uri="{FF2B5EF4-FFF2-40B4-BE49-F238E27FC236}">
                  <a16:creationId xmlns="" xmlns:a16="http://schemas.microsoft.com/office/drawing/2014/main" id="{6217518D-E663-4631-A7FE-620F96E4DE1B}"/>
                </a:ext>
              </a:extLst>
            </p:cNvPr>
            <p:cNvSpPr/>
            <p:nvPr/>
          </p:nvSpPr>
          <p:spPr>
            <a:xfrm>
              <a:off x="3002234" y="3354619"/>
              <a:ext cx="40457" cy="46382"/>
            </a:xfrm>
            <a:custGeom>
              <a:avLst/>
              <a:gdLst>
                <a:gd name="connsiteX0" fmla="*/ 60623 w 122591"/>
                <a:gd name="connsiteY0" fmla="*/ 30173 h 140544"/>
                <a:gd name="connsiteX1" fmla="*/ 0 w 122591"/>
                <a:gd name="connsiteY1" fmla="*/ 12852 h 140544"/>
                <a:gd name="connsiteX2" fmla="*/ 60623 w 122591"/>
                <a:gd name="connsiteY2" fmla="*/ 108117 h 140544"/>
                <a:gd name="connsiteX3" fmla="*/ 121246 w 122591"/>
                <a:gd name="connsiteY3" fmla="*/ 125438 h 140544"/>
                <a:gd name="connsiteX4" fmla="*/ 60623 w 122591"/>
                <a:gd name="connsiteY4" fmla="*/ 30173 h 140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40544">
                  <a:moveTo>
                    <a:pt x="60623" y="30173"/>
                  </a:moveTo>
                  <a:cubicBezTo>
                    <a:pt x="25981" y="4192"/>
                    <a:pt x="0" y="-13129"/>
                    <a:pt x="0" y="12852"/>
                  </a:cubicBezTo>
                  <a:cubicBezTo>
                    <a:pt x="0" y="30173"/>
                    <a:pt x="25981" y="73475"/>
                    <a:pt x="60623" y="108117"/>
                  </a:cubicBezTo>
                  <a:cubicBezTo>
                    <a:pt x="95264" y="142759"/>
                    <a:pt x="121246" y="151419"/>
                    <a:pt x="121246" y="125438"/>
                  </a:cubicBezTo>
                  <a:cubicBezTo>
                    <a:pt x="129906" y="99456"/>
                    <a:pt x="95264" y="56154"/>
                    <a:pt x="60623" y="30173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9" name="Freeform: Shape 76">
              <a:extLst>
                <a:ext uri="{FF2B5EF4-FFF2-40B4-BE49-F238E27FC236}">
                  <a16:creationId xmlns="" xmlns:a16="http://schemas.microsoft.com/office/drawing/2014/main" id="{2AA607A6-529B-40A7-AB22-A70CAE06914D}"/>
                </a:ext>
              </a:extLst>
            </p:cNvPr>
            <p:cNvSpPr/>
            <p:nvPr/>
          </p:nvSpPr>
          <p:spPr>
            <a:xfrm>
              <a:off x="3002234" y="3073781"/>
              <a:ext cx="40457" cy="45115"/>
            </a:xfrm>
            <a:custGeom>
              <a:avLst/>
              <a:gdLst>
                <a:gd name="connsiteX0" fmla="*/ 60623 w 122591"/>
                <a:gd name="connsiteY0" fmla="*/ 32427 h 136703"/>
                <a:gd name="connsiteX1" fmla="*/ 0 w 122591"/>
                <a:gd name="connsiteY1" fmla="*/ 127692 h 136703"/>
                <a:gd name="connsiteX2" fmla="*/ 60623 w 122591"/>
                <a:gd name="connsiteY2" fmla="*/ 110371 h 136703"/>
                <a:gd name="connsiteX3" fmla="*/ 121246 w 122591"/>
                <a:gd name="connsiteY3" fmla="*/ 15107 h 136703"/>
                <a:gd name="connsiteX4" fmla="*/ 60623 w 122591"/>
                <a:gd name="connsiteY4" fmla="*/ 32427 h 136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36703">
                  <a:moveTo>
                    <a:pt x="60623" y="32427"/>
                  </a:moveTo>
                  <a:cubicBezTo>
                    <a:pt x="25981" y="67069"/>
                    <a:pt x="0" y="110371"/>
                    <a:pt x="0" y="127692"/>
                  </a:cubicBezTo>
                  <a:cubicBezTo>
                    <a:pt x="0" y="145013"/>
                    <a:pt x="25981" y="136353"/>
                    <a:pt x="60623" y="110371"/>
                  </a:cubicBezTo>
                  <a:cubicBezTo>
                    <a:pt x="95264" y="84390"/>
                    <a:pt x="121246" y="41088"/>
                    <a:pt x="121246" y="15107"/>
                  </a:cubicBezTo>
                  <a:cubicBezTo>
                    <a:pt x="129906" y="-10875"/>
                    <a:pt x="95264" y="-2214"/>
                    <a:pt x="60623" y="32427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0" name="Freeform: Shape 71">
              <a:extLst>
                <a:ext uri="{FF2B5EF4-FFF2-40B4-BE49-F238E27FC236}">
                  <a16:creationId xmlns="" xmlns:a16="http://schemas.microsoft.com/office/drawing/2014/main" id="{48C15DEF-CCF0-4803-9CE5-F34D889C1FB6}"/>
                </a:ext>
              </a:extLst>
            </p:cNvPr>
            <p:cNvSpPr/>
            <p:nvPr/>
          </p:nvSpPr>
          <p:spPr>
            <a:xfrm>
              <a:off x="2925064" y="3190947"/>
              <a:ext cx="5716" cy="91187"/>
            </a:xfrm>
            <a:custGeom>
              <a:avLst/>
              <a:gdLst>
                <a:gd name="connsiteX0" fmla="*/ 0 w 17321"/>
                <a:gd name="connsiteY0" fmla="*/ 6495 h 276308"/>
                <a:gd name="connsiteX1" fmla="*/ 0 w 17321"/>
                <a:gd name="connsiteY1" fmla="*/ 266308 h 276308"/>
                <a:gd name="connsiteX2" fmla="*/ 17321 w 17321"/>
                <a:gd name="connsiteY2" fmla="*/ 266308 h 276308"/>
                <a:gd name="connsiteX3" fmla="*/ 17321 w 17321"/>
                <a:gd name="connsiteY3" fmla="*/ 6495 h 276308"/>
                <a:gd name="connsiteX4" fmla="*/ 0 w 17321"/>
                <a:gd name="connsiteY4" fmla="*/ 6495 h 276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1" h="276308">
                  <a:moveTo>
                    <a:pt x="0" y="6495"/>
                  </a:moveTo>
                  <a:cubicBezTo>
                    <a:pt x="0" y="93100"/>
                    <a:pt x="0" y="179704"/>
                    <a:pt x="0" y="266308"/>
                  </a:cubicBezTo>
                  <a:cubicBezTo>
                    <a:pt x="0" y="274968"/>
                    <a:pt x="17321" y="283629"/>
                    <a:pt x="17321" y="266308"/>
                  </a:cubicBezTo>
                  <a:cubicBezTo>
                    <a:pt x="17321" y="179704"/>
                    <a:pt x="17321" y="93100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1" name="Freeform: Shape 72">
              <a:extLst>
                <a:ext uri="{FF2B5EF4-FFF2-40B4-BE49-F238E27FC236}">
                  <a16:creationId xmlns="" xmlns:a16="http://schemas.microsoft.com/office/drawing/2014/main" id="{F16C5C84-DEBD-43EB-A160-6B2A274CC638}"/>
                </a:ext>
              </a:extLst>
            </p:cNvPr>
            <p:cNvSpPr/>
            <p:nvPr/>
          </p:nvSpPr>
          <p:spPr>
            <a:xfrm>
              <a:off x="2907916" y="3255525"/>
              <a:ext cx="40013" cy="46721"/>
            </a:xfrm>
            <a:custGeom>
              <a:avLst/>
              <a:gdLst>
                <a:gd name="connsiteX0" fmla="*/ 0 w 121245"/>
                <a:gd name="connsiteY0" fmla="*/ 1346 h 141572"/>
                <a:gd name="connsiteX1" fmla="*/ 60623 w 121245"/>
                <a:gd name="connsiteY1" fmla="*/ 79290 h 141572"/>
                <a:gd name="connsiteX2" fmla="*/ 121246 w 121245"/>
                <a:gd name="connsiteY2" fmla="*/ 139913 h 141572"/>
                <a:gd name="connsiteX3" fmla="*/ 60623 w 121245"/>
                <a:gd name="connsiteY3" fmla="*/ 61969 h 141572"/>
                <a:gd name="connsiteX4" fmla="*/ 0 w 121245"/>
                <a:gd name="connsiteY4" fmla="*/ 1346 h 141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1572">
                  <a:moveTo>
                    <a:pt x="0" y="1346"/>
                  </a:moveTo>
                  <a:cubicBezTo>
                    <a:pt x="0" y="1346"/>
                    <a:pt x="25982" y="44648"/>
                    <a:pt x="60623" y="79290"/>
                  </a:cubicBezTo>
                  <a:cubicBezTo>
                    <a:pt x="95264" y="122592"/>
                    <a:pt x="121246" y="148573"/>
                    <a:pt x="121246" y="139913"/>
                  </a:cubicBezTo>
                  <a:cubicBezTo>
                    <a:pt x="121246" y="131252"/>
                    <a:pt x="95264" y="96611"/>
                    <a:pt x="60623" y="61969"/>
                  </a:cubicBezTo>
                  <a:cubicBezTo>
                    <a:pt x="25982" y="27327"/>
                    <a:pt x="0" y="-7314"/>
                    <a:pt x="0" y="1346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2" name="Freeform: Shape 73">
              <a:extLst>
                <a:ext uri="{FF2B5EF4-FFF2-40B4-BE49-F238E27FC236}">
                  <a16:creationId xmlns="" xmlns:a16="http://schemas.microsoft.com/office/drawing/2014/main" id="{317BB690-570B-49BF-8F0C-CCF642C29BAA}"/>
                </a:ext>
              </a:extLst>
            </p:cNvPr>
            <p:cNvSpPr/>
            <p:nvPr/>
          </p:nvSpPr>
          <p:spPr>
            <a:xfrm>
              <a:off x="2907916" y="3170226"/>
              <a:ext cx="40013" cy="45729"/>
            </a:xfrm>
            <a:custGeom>
              <a:avLst/>
              <a:gdLst>
                <a:gd name="connsiteX0" fmla="*/ 60623 w 121245"/>
                <a:gd name="connsiteY0" fmla="*/ 60623 h 138566"/>
                <a:gd name="connsiteX1" fmla="*/ 0 w 121245"/>
                <a:gd name="connsiteY1" fmla="*/ 138567 h 138566"/>
                <a:gd name="connsiteX2" fmla="*/ 60623 w 121245"/>
                <a:gd name="connsiteY2" fmla="*/ 77944 h 138566"/>
                <a:gd name="connsiteX3" fmla="*/ 121246 w 121245"/>
                <a:gd name="connsiteY3" fmla="*/ 0 h 138566"/>
                <a:gd name="connsiteX4" fmla="*/ 60623 w 121245"/>
                <a:gd name="connsiteY4" fmla="*/ 60623 h 138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8566">
                  <a:moveTo>
                    <a:pt x="60623" y="60623"/>
                  </a:moveTo>
                  <a:cubicBezTo>
                    <a:pt x="25982" y="103925"/>
                    <a:pt x="0" y="138567"/>
                    <a:pt x="0" y="138567"/>
                  </a:cubicBezTo>
                  <a:cubicBezTo>
                    <a:pt x="0" y="138567"/>
                    <a:pt x="25982" y="112586"/>
                    <a:pt x="60623" y="77944"/>
                  </a:cubicBezTo>
                  <a:cubicBezTo>
                    <a:pt x="95264" y="43302"/>
                    <a:pt x="121246" y="8660"/>
                    <a:pt x="121246" y="0"/>
                  </a:cubicBezTo>
                  <a:cubicBezTo>
                    <a:pt x="121246" y="0"/>
                    <a:pt x="95264" y="25981"/>
                    <a:pt x="60623" y="60623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3" name="Freeform: Shape 68">
              <a:extLst>
                <a:ext uri="{FF2B5EF4-FFF2-40B4-BE49-F238E27FC236}">
                  <a16:creationId xmlns="" xmlns:a16="http://schemas.microsoft.com/office/drawing/2014/main" id="{3DC03B0E-4E51-45DB-AAA3-66AD44DAFCF0}"/>
                </a:ext>
              </a:extLst>
            </p:cNvPr>
            <p:cNvSpPr/>
            <p:nvPr/>
          </p:nvSpPr>
          <p:spPr>
            <a:xfrm>
              <a:off x="2827890" y="3166926"/>
              <a:ext cx="6299" cy="140931"/>
            </a:xfrm>
            <a:custGeom>
              <a:avLst/>
              <a:gdLst>
                <a:gd name="connsiteX0" fmla="*/ 0 w 19087"/>
                <a:gd name="connsiteY0" fmla="*/ 10000 h 427040"/>
                <a:gd name="connsiteX1" fmla="*/ 0 w 19087"/>
                <a:gd name="connsiteY1" fmla="*/ 417040 h 427040"/>
                <a:gd name="connsiteX2" fmla="*/ 17321 w 19087"/>
                <a:gd name="connsiteY2" fmla="*/ 417040 h 427040"/>
                <a:gd name="connsiteX3" fmla="*/ 17321 w 19087"/>
                <a:gd name="connsiteY3" fmla="*/ 10000 h 427040"/>
                <a:gd name="connsiteX4" fmla="*/ 0 w 19087"/>
                <a:gd name="connsiteY4" fmla="*/ 10000 h 427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87" h="427040">
                  <a:moveTo>
                    <a:pt x="0" y="10000"/>
                  </a:moveTo>
                  <a:cubicBezTo>
                    <a:pt x="0" y="148567"/>
                    <a:pt x="0" y="287134"/>
                    <a:pt x="0" y="417040"/>
                  </a:cubicBezTo>
                  <a:cubicBezTo>
                    <a:pt x="0" y="425700"/>
                    <a:pt x="17321" y="434361"/>
                    <a:pt x="17321" y="417040"/>
                  </a:cubicBezTo>
                  <a:cubicBezTo>
                    <a:pt x="17321" y="278473"/>
                    <a:pt x="17321" y="139906"/>
                    <a:pt x="17321" y="10000"/>
                  </a:cubicBezTo>
                  <a:cubicBezTo>
                    <a:pt x="25981" y="1340"/>
                    <a:pt x="0" y="-7321"/>
                    <a:pt x="0" y="1000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4" name="Freeform: Shape 69">
              <a:extLst>
                <a:ext uri="{FF2B5EF4-FFF2-40B4-BE49-F238E27FC236}">
                  <a16:creationId xmlns="" xmlns:a16="http://schemas.microsoft.com/office/drawing/2014/main" id="{D07BEECA-0195-4AD1-A732-8DC2AD4840CD}"/>
                </a:ext>
              </a:extLst>
            </p:cNvPr>
            <p:cNvSpPr/>
            <p:nvPr/>
          </p:nvSpPr>
          <p:spPr>
            <a:xfrm>
              <a:off x="2810741" y="3148429"/>
              <a:ext cx="40013" cy="48074"/>
            </a:xfrm>
            <a:custGeom>
              <a:avLst/>
              <a:gdLst>
                <a:gd name="connsiteX0" fmla="*/ 0 w 121245"/>
                <a:gd name="connsiteY0" fmla="*/ 5425 h 145670"/>
                <a:gd name="connsiteX1" fmla="*/ 60623 w 121245"/>
                <a:gd name="connsiteY1" fmla="*/ 92030 h 145670"/>
                <a:gd name="connsiteX2" fmla="*/ 121246 w 121245"/>
                <a:gd name="connsiteY2" fmla="*/ 143992 h 145670"/>
                <a:gd name="connsiteX3" fmla="*/ 60623 w 121245"/>
                <a:gd name="connsiteY3" fmla="*/ 57388 h 145670"/>
                <a:gd name="connsiteX4" fmla="*/ 0 w 121245"/>
                <a:gd name="connsiteY4" fmla="*/ 5425 h 145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5670">
                  <a:moveTo>
                    <a:pt x="0" y="5425"/>
                  </a:moveTo>
                  <a:cubicBezTo>
                    <a:pt x="0" y="22746"/>
                    <a:pt x="25982" y="57388"/>
                    <a:pt x="60623" y="92030"/>
                  </a:cubicBezTo>
                  <a:cubicBezTo>
                    <a:pt x="95265" y="126671"/>
                    <a:pt x="121246" y="152652"/>
                    <a:pt x="121246" y="143992"/>
                  </a:cubicBezTo>
                  <a:cubicBezTo>
                    <a:pt x="121246" y="135332"/>
                    <a:pt x="95265" y="100690"/>
                    <a:pt x="60623" y="57388"/>
                  </a:cubicBezTo>
                  <a:cubicBezTo>
                    <a:pt x="34642" y="14086"/>
                    <a:pt x="0" y="-11895"/>
                    <a:pt x="0" y="542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5" name="Freeform: Shape 70">
              <a:extLst>
                <a:ext uri="{FF2B5EF4-FFF2-40B4-BE49-F238E27FC236}">
                  <a16:creationId xmlns="" xmlns:a16="http://schemas.microsoft.com/office/drawing/2014/main" id="{F2D6D1DB-7130-45DA-AD39-358E6D2956DE}"/>
                </a:ext>
              </a:extLst>
            </p:cNvPr>
            <p:cNvSpPr/>
            <p:nvPr/>
          </p:nvSpPr>
          <p:spPr>
            <a:xfrm>
              <a:off x="2810741" y="3278280"/>
              <a:ext cx="40013" cy="48074"/>
            </a:xfrm>
            <a:custGeom>
              <a:avLst/>
              <a:gdLst>
                <a:gd name="connsiteX0" fmla="*/ 0 w 121245"/>
                <a:gd name="connsiteY0" fmla="*/ 140245 h 145670"/>
                <a:gd name="connsiteX1" fmla="*/ 60623 w 121245"/>
                <a:gd name="connsiteY1" fmla="*/ 88283 h 145670"/>
                <a:gd name="connsiteX2" fmla="*/ 121246 w 121245"/>
                <a:gd name="connsiteY2" fmla="*/ 1679 h 145670"/>
                <a:gd name="connsiteX3" fmla="*/ 60623 w 121245"/>
                <a:gd name="connsiteY3" fmla="*/ 53641 h 145670"/>
                <a:gd name="connsiteX4" fmla="*/ 0 w 121245"/>
                <a:gd name="connsiteY4" fmla="*/ 140245 h 145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5670">
                  <a:moveTo>
                    <a:pt x="0" y="140245"/>
                  </a:moveTo>
                  <a:cubicBezTo>
                    <a:pt x="0" y="157566"/>
                    <a:pt x="25982" y="131585"/>
                    <a:pt x="60623" y="88283"/>
                  </a:cubicBezTo>
                  <a:cubicBezTo>
                    <a:pt x="95265" y="44981"/>
                    <a:pt x="121246" y="10339"/>
                    <a:pt x="121246" y="1679"/>
                  </a:cubicBezTo>
                  <a:cubicBezTo>
                    <a:pt x="121246" y="-6982"/>
                    <a:pt x="95265" y="18999"/>
                    <a:pt x="60623" y="53641"/>
                  </a:cubicBezTo>
                  <a:cubicBezTo>
                    <a:pt x="34642" y="88283"/>
                    <a:pt x="0" y="131585"/>
                    <a:pt x="0" y="14024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6" name="Freeform: Shape 65">
              <a:extLst>
                <a:ext uri="{FF2B5EF4-FFF2-40B4-BE49-F238E27FC236}">
                  <a16:creationId xmlns="" xmlns:a16="http://schemas.microsoft.com/office/drawing/2014/main" id="{143F6213-502B-4503-A3B9-920F71E71A07}"/>
                </a:ext>
              </a:extLst>
            </p:cNvPr>
            <p:cNvSpPr/>
            <p:nvPr/>
          </p:nvSpPr>
          <p:spPr>
            <a:xfrm>
              <a:off x="2733571" y="3070907"/>
              <a:ext cx="5716" cy="334126"/>
            </a:xfrm>
            <a:custGeom>
              <a:avLst/>
              <a:gdLst>
                <a:gd name="connsiteX0" fmla="*/ 0 w 17320"/>
                <a:gd name="connsiteY0" fmla="*/ 6495 h 1012443"/>
                <a:gd name="connsiteX1" fmla="*/ 0 w 17320"/>
                <a:gd name="connsiteY1" fmla="*/ 1002444 h 1012443"/>
                <a:gd name="connsiteX2" fmla="*/ 17321 w 17320"/>
                <a:gd name="connsiteY2" fmla="*/ 1002444 h 1012443"/>
                <a:gd name="connsiteX3" fmla="*/ 17321 w 17320"/>
                <a:gd name="connsiteY3" fmla="*/ 6495 h 1012443"/>
                <a:gd name="connsiteX4" fmla="*/ 0 w 17320"/>
                <a:gd name="connsiteY4" fmla="*/ 6495 h 1012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1012443">
                  <a:moveTo>
                    <a:pt x="0" y="6495"/>
                  </a:moveTo>
                  <a:cubicBezTo>
                    <a:pt x="0" y="335591"/>
                    <a:pt x="0" y="673348"/>
                    <a:pt x="0" y="1002444"/>
                  </a:cubicBezTo>
                  <a:cubicBezTo>
                    <a:pt x="0" y="1011104"/>
                    <a:pt x="17321" y="1019764"/>
                    <a:pt x="17321" y="1002444"/>
                  </a:cubicBezTo>
                  <a:cubicBezTo>
                    <a:pt x="17321" y="673348"/>
                    <a:pt x="17321" y="335591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7" name="Freeform: Shape 66">
              <a:extLst>
                <a:ext uri="{FF2B5EF4-FFF2-40B4-BE49-F238E27FC236}">
                  <a16:creationId xmlns="" xmlns:a16="http://schemas.microsoft.com/office/drawing/2014/main" id="{7ECCA6D7-104D-4232-B328-EA82AD0357F2}"/>
                </a:ext>
              </a:extLst>
            </p:cNvPr>
            <p:cNvSpPr/>
            <p:nvPr/>
          </p:nvSpPr>
          <p:spPr>
            <a:xfrm>
              <a:off x="2716423" y="3055506"/>
              <a:ext cx="40013" cy="45586"/>
            </a:xfrm>
            <a:custGeom>
              <a:avLst/>
              <a:gdLst>
                <a:gd name="connsiteX0" fmla="*/ 0 w 121245"/>
                <a:gd name="connsiteY0" fmla="*/ 18520 h 138132"/>
                <a:gd name="connsiteX1" fmla="*/ 60623 w 121245"/>
                <a:gd name="connsiteY1" fmla="*/ 113784 h 138132"/>
                <a:gd name="connsiteX2" fmla="*/ 121246 w 121245"/>
                <a:gd name="connsiteY2" fmla="*/ 122445 h 138132"/>
                <a:gd name="connsiteX3" fmla="*/ 60623 w 121245"/>
                <a:gd name="connsiteY3" fmla="*/ 27180 h 138132"/>
                <a:gd name="connsiteX4" fmla="*/ 0 w 121245"/>
                <a:gd name="connsiteY4" fmla="*/ 18520 h 138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8132">
                  <a:moveTo>
                    <a:pt x="0" y="18520"/>
                  </a:moveTo>
                  <a:cubicBezTo>
                    <a:pt x="0" y="44501"/>
                    <a:pt x="25981" y="87803"/>
                    <a:pt x="60623" y="113784"/>
                  </a:cubicBezTo>
                  <a:cubicBezTo>
                    <a:pt x="95264" y="139766"/>
                    <a:pt x="121246" y="148426"/>
                    <a:pt x="121246" y="122445"/>
                  </a:cubicBezTo>
                  <a:cubicBezTo>
                    <a:pt x="121246" y="105124"/>
                    <a:pt x="95264" y="53161"/>
                    <a:pt x="60623" y="27180"/>
                  </a:cubicBezTo>
                  <a:cubicBezTo>
                    <a:pt x="25981" y="-7461"/>
                    <a:pt x="0" y="-7461"/>
                    <a:pt x="0" y="1852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8" name="Freeform: Shape 67">
              <a:extLst>
                <a:ext uri="{FF2B5EF4-FFF2-40B4-BE49-F238E27FC236}">
                  <a16:creationId xmlns="" xmlns:a16="http://schemas.microsoft.com/office/drawing/2014/main" id="{A7C328F0-3888-48EB-A883-4D0F359C108B}"/>
                </a:ext>
              </a:extLst>
            </p:cNvPr>
            <p:cNvSpPr/>
            <p:nvPr/>
          </p:nvSpPr>
          <p:spPr>
            <a:xfrm>
              <a:off x="2716423" y="3373691"/>
              <a:ext cx="40013" cy="45586"/>
            </a:xfrm>
            <a:custGeom>
              <a:avLst/>
              <a:gdLst>
                <a:gd name="connsiteX0" fmla="*/ 60623 w 121245"/>
                <a:gd name="connsiteY0" fmla="*/ 24348 h 138132"/>
                <a:gd name="connsiteX1" fmla="*/ 0 w 121245"/>
                <a:gd name="connsiteY1" fmla="*/ 119612 h 138132"/>
                <a:gd name="connsiteX2" fmla="*/ 60623 w 121245"/>
                <a:gd name="connsiteY2" fmla="*/ 110952 h 138132"/>
                <a:gd name="connsiteX3" fmla="*/ 121246 w 121245"/>
                <a:gd name="connsiteY3" fmla="*/ 15687 h 138132"/>
                <a:gd name="connsiteX4" fmla="*/ 60623 w 121245"/>
                <a:gd name="connsiteY4" fmla="*/ 24348 h 138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8132">
                  <a:moveTo>
                    <a:pt x="60623" y="24348"/>
                  </a:moveTo>
                  <a:cubicBezTo>
                    <a:pt x="25981" y="50329"/>
                    <a:pt x="0" y="93631"/>
                    <a:pt x="0" y="119612"/>
                  </a:cubicBezTo>
                  <a:cubicBezTo>
                    <a:pt x="0" y="145594"/>
                    <a:pt x="25981" y="145594"/>
                    <a:pt x="60623" y="110952"/>
                  </a:cubicBezTo>
                  <a:cubicBezTo>
                    <a:pt x="95264" y="76310"/>
                    <a:pt x="121246" y="33008"/>
                    <a:pt x="121246" y="15687"/>
                  </a:cubicBezTo>
                  <a:cubicBezTo>
                    <a:pt x="121246" y="-10294"/>
                    <a:pt x="95264" y="-1633"/>
                    <a:pt x="60623" y="24348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9" name="Freeform: Shape 62">
              <a:extLst>
                <a:ext uri="{FF2B5EF4-FFF2-40B4-BE49-F238E27FC236}">
                  <a16:creationId xmlns="" xmlns:a16="http://schemas.microsoft.com/office/drawing/2014/main" id="{4F697E73-0D29-449B-8DF0-CF14B2105F34}"/>
                </a:ext>
              </a:extLst>
            </p:cNvPr>
            <p:cNvSpPr/>
            <p:nvPr/>
          </p:nvSpPr>
          <p:spPr>
            <a:xfrm>
              <a:off x="2639253" y="3008743"/>
              <a:ext cx="5716" cy="459168"/>
            </a:xfrm>
            <a:custGeom>
              <a:avLst/>
              <a:gdLst>
                <a:gd name="connsiteX0" fmla="*/ 0 w 17321"/>
                <a:gd name="connsiteY0" fmla="*/ 12991 h 1391337"/>
                <a:gd name="connsiteX1" fmla="*/ 0 w 17321"/>
                <a:gd name="connsiteY1" fmla="*/ 1381337 h 1391337"/>
                <a:gd name="connsiteX2" fmla="*/ 17321 w 17321"/>
                <a:gd name="connsiteY2" fmla="*/ 1381337 h 1391337"/>
                <a:gd name="connsiteX3" fmla="*/ 17321 w 17321"/>
                <a:gd name="connsiteY3" fmla="*/ 12991 h 1391337"/>
                <a:gd name="connsiteX4" fmla="*/ 0 w 17321"/>
                <a:gd name="connsiteY4" fmla="*/ 12991 h 1391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1" h="1391337">
                  <a:moveTo>
                    <a:pt x="0" y="12991"/>
                  </a:moveTo>
                  <a:cubicBezTo>
                    <a:pt x="0" y="471993"/>
                    <a:pt x="0" y="930995"/>
                    <a:pt x="0" y="1381337"/>
                  </a:cubicBezTo>
                  <a:cubicBezTo>
                    <a:pt x="0" y="1389997"/>
                    <a:pt x="17321" y="1398658"/>
                    <a:pt x="17321" y="1381337"/>
                  </a:cubicBezTo>
                  <a:cubicBezTo>
                    <a:pt x="17321" y="922335"/>
                    <a:pt x="17321" y="463332"/>
                    <a:pt x="17321" y="12991"/>
                  </a:cubicBezTo>
                  <a:cubicBezTo>
                    <a:pt x="17321" y="-4330"/>
                    <a:pt x="0" y="-4330"/>
                    <a:pt x="0" y="1299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0" name="Freeform: Shape 63">
              <a:extLst>
                <a:ext uri="{FF2B5EF4-FFF2-40B4-BE49-F238E27FC236}">
                  <a16:creationId xmlns="" xmlns:a16="http://schemas.microsoft.com/office/drawing/2014/main" id="{47ACC537-C3F8-414C-891D-226A2C25001A}"/>
                </a:ext>
              </a:extLst>
            </p:cNvPr>
            <p:cNvSpPr/>
            <p:nvPr/>
          </p:nvSpPr>
          <p:spPr>
            <a:xfrm>
              <a:off x="2622105" y="2996497"/>
              <a:ext cx="40013" cy="40429"/>
            </a:xfrm>
            <a:custGeom>
              <a:avLst/>
              <a:gdLst>
                <a:gd name="connsiteX0" fmla="*/ 60623 w 121245"/>
                <a:gd name="connsiteY0" fmla="*/ 6795 h 122504"/>
                <a:gd name="connsiteX1" fmla="*/ 0 w 121245"/>
                <a:gd name="connsiteY1" fmla="*/ 41437 h 122504"/>
                <a:gd name="connsiteX2" fmla="*/ 60623 w 121245"/>
                <a:gd name="connsiteY2" fmla="*/ 119381 h 122504"/>
                <a:gd name="connsiteX3" fmla="*/ 121246 w 121245"/>
                <a:gd name="connsiteY3" fmla="*/ 84739 h 122504"/>
                <a:gd name="connsiteX4" fmla="*/ 60623 w 121245"/>
                <a:gd name="connsiteY4" fmla="*/ 6795 h 122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2504">
                  <a:moveTo>
                    <a:pt x="60623" y="6795"/>
                  </a:moveTo>
                  <a:cubicBezTo>
                    <a:pt x="25982" y="-10526"/>
                    <a:pt x="0" y="6795"/>
                    <a:pt x="0" y="41437"/>
                  </a:cubicBezTo>
                  <a:cubicBezTo>
                    <a:pt x="0" y="76078"/>
                    <a:pt x="25982" y="110720"/>
                    <a:pt x="60623" y="119381"/>
                  </a:cubicBezTo>
                  <a:cubicBezTo>
                    <a:pt x="95264" y="128041"/>
                    <a:pt x="121246" y="119381"/>
                    <a:pt x="121246" y="84739"/>
                  </a:cubicBezTo>
                  <a:cubicBezTo>
                    <a:pt x="121246" y="58758"/>
                    <a:pt x="95264" y="24116"/>
                    <a:pt x="60623" y="67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1" name="Freeform: Shape 64">
              <a:extLst>
                <a:ext uri="{FF2B5EF4-FFF2-40B4-BE49-F238E27FC236}">
                  <a16:creationId xmlns="" xmlns:a16="http://schemas.microsoft.com/office/drawing/2014/main" id="{FB08B7CA-B922-4613-A1B1-CA6D2D81286B}"/>
                </a:ext>
              </a:extLst>
            </p:cNvPr>
            <p:cNvSpPr/>
            <p:nvPr/>
          </p:nvSpPr>
          <p:spPr>
            <a:xfrm>
              <a:off x="2622105" y="3434958"/>
              <a:ext cx="40013" cy="40470"/>
            </a:xfrm>
            <a:custGeom>
              <a:avLst/>
              <a:gdLst>
                <a:gd name="connsiteX0" fmla="*/ 60623 w 121245"/>
                <a:gd name="connsiteY0" fmla="*/ 3248 h 122628"/>
                <a:gd name="connsiteX1" fmla="*/ 0 w 121245"/>
                <a:gd name="connsiteY1" fmla="*/ 81191 h 122628"/>
                <a:gd name="connsiteX2" fmla="*/ 60623 w 121245"/>
                <a:gd name="connsiteY2" fmla="*/ 115833 h 122628"/>
                <a:gd name="connsiteX3" fmla="*/ 121246 w 121245"/>
                <a:gd name="connsiteY3" fmla="*/ 29229 h 122628"/>
                <a:gd name="connsiteX4" fmla="*/ 60623 w 121245"/>
                <a:gd name="connsiteY4" fmla="*/ 3248 h 122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2628">
                  <a:moveTo>
                    <a:pt x="60623" y="3248"/>
                  </a:moveTo>
                  <a:cubicBezTo>
                    <a:pt x="25982" y="11908"/>
                    <a:pt x="0" y="46550"/>
                    <a:pt x="0" y="81191"/>
                  </a:cubicBezTo>
                  <a:cubicBezTo>
                    <a:pt x="0" y="115833"/>
                    <a:pt x="25982" y="133154"/>
                    <a:pt x="60623" y="115833"/>
                  </a:cubicBezTo>
                  <a:cubicBezTo>
                    <a:pt x="95264" y="98512"/>
                    <a:pt x="121246" y="63871"/>
                    <a:pt x="121246" y="29229"/>
                  </a:cubicBezTo>
                  <a:cubicBezTo>
                    <a:pt x="121246" y="3248"/>
                    <a:pt x="95264" y="-5413"/>
                    <a:pt x="60623" y="3248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2" name="Freeform: Shape 59">
              <a:extLst>
                <a:ext uri="{FF2B5EF4-FFF2-40B4-BE49-F238E27FC236}">
                  <a16:creationId xmlns="" xmlns:a16="http://schemas.microsoft.com/office/drawing/2014/main" id="{5DEBC7F5-BD6C-42E1-85D7-9456AB38FBE7}"/>
                </a:ext>
              </a:extLst>
            </p:cNvPr>
            <p:cNvSpPr/>
            <p:nvPr/>
          </p:nvSpPr>
          <p:spPr>
            <a:xfrm>
              <a:off x="2542079" y="2995440"/>
              <a:ext cx="5716" cy="486762"/>
            </a:xfrm>
            <a:custGeom>
              <a:avLst/>
              <a:gdLst>
                <a:gd name="connsiteX0" fmla="*/ 0 w 17320"/>
                <a:gd name="connsiteY0" fmla="*/ 10000 h 1474950"/>
                <a:gd name="connsiteX1" fmla="*/ 0 w 17320"/>
                <a:gd name="connsiteY1" fmla="*/ 1464951 h 1474950"/>
                <a:gd name="connsiteX2" fmla="*/ 17321 w 17320"/>
                <a:gd name="connsiteY2" fmla="*/ 1464951 h 1474950"/>
                <a:gd name="connsiteX3" fmla="*/ 17321 w 17320"/>
                <a:gd name="connsiteY3" fmla="*/ 10000 h 1474950"/>
                <a:gd name="connsiteX4" fmla="*/ 0 w 17320"/>
                <a:gd name="connsiteY4" fmla="*/ 10000 h 1474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1474950">
                  <a:moveTo>
                    <a:pt x="0" y="10000"/>
                  </a:moveTo>
                  <a:cubicBezTo>
                    <a:pt x="0" y="494984"/>
                    <a:pt x="0" y="979967"/>
                    <a:pt x="0" y="1464951"/>
                  </a:cubicBezTo>
                  <a:cubicBezTo>
                    <a:pt x="0" y="1473611"/>
                    <a:pt x="17321" y="1482271"/>
                    <a:pt x="17321" y="1464951"/>
                  </a:cubicBezTo>
                  <a:cubicBezTo>
                    <a:pt x="17321" y="979967"/>
                    <a:pt x="17321" y="494984"/>
                    <a:pt x="17321" y="10000"/>
                  </a:cubicBezTo>
                  <a:cubicBezTo>
                    <a:pt x="17321" y="1340"/>
                    <a:pt x="0" y="-7321"/>
                    <a:pt x="0" y="1000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3" name="Freeform: Shape 60">
              <a:extLst>
                <a:ext uri="{FF2B5EF4-FFF2-40B4-BE49-F238E27FC236}">
                  <a16:creationId xmlns="" xmlns:a16="http://schemas.microsoft.com/office/drawing/2014/main" id="{93BF1928-F8D5-4803-935D-DFE22E5682FF}"/>
                </a:ext>
              </a:extLst>
            </p:cNvPr>
            <p:cNvSpPr/>
            <p:nvPr/>
          </p:nvSpPr>
          <p:spPr>
            <a:xfrm>
              <a:off x="2524930" y="2984005"/>
              <a:ext cx="40457" cy="43316"/>
            </a:xfrm>
            <a:custGeom>
              <a:avLst/>
              <a:gdLst>
                <a:gd name="connsiteX0" fmla="*/ 60623 w 122591"/>
                <a:gd name="connsiteY0" fmla="*/ 1346 h 131252"/>
                <a:gd name="connsiteX1" fmla="*/ 0 w 122591"/>
                <a:gd name="connsiteY1" fmla="*/ 79290 h 131252"/>
                <a:gd name="connsiteX2" fmla="*/ 60623 w 122591"/>
                <a:gd name="connsiteY2" fmla="*/ 131252 h 131252"/>
                <a:gd name="connsiteX3" fmla="*/ 121246 w 122591"/>
                <a:gd name="connsiteY3" fmla="*/ 61969 h 131252"/>
                <a:gd name="connsiteX4" fmla="*/ 60623 w 122591"/>
                <a:gd name="connsiteY4" fmla="*/ 1346 h 131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31252">
                  <a:moveTo>
                    <a:pt x="60623" y="1346"/>
                  </a:moveTo>
                  <a:cubicBezTo>
                    <a:pt x="25982" y="10006"/>
                    <a:pt x="0" y="44648"/>
                    <a:pt x="0" y="79290"/>
                  </a:cubicBezTo>
                  <a:cubicBezTo>
                    <a:pt x="0" y="113931"/>
                    <a:pt x="25982" y="131252"/>
                    <a:pt x="60623" y="131252"/>
                  </a:cubicBezTo>
                  <a:cubicBezTo>
                    <a:pt x="95265" y="131252"/>
                    <a:pt x="121246" y="96611"/>
                    <a:pt x="121246" y="61969"/>
                  </a:cubicBezTo>
                  <a:cubicBezTo>
                    <a:pt x="129906" y="27327"/>
                    <a:pt x="95265" y="-7314"/>
                    <a:pt x="60623" y="1346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4" name="Freeform: Shape 61">
              <a:extLst>
                <a:ext uri="{FF2B5EF4-FFF2-40B4-BE49-F238E27FC236}">
                  <a16:creationId xmlns="" xmlns:a16="http://schemas.microsoft.com/office/drawing/2014/main" id="{2C5AC0BC-1DD7-47F8-A443-1403F595320C}"/>
                </a:ext>
              </a:extLst>
            </p:cNvPr>
            <p:cNvSpPr/>
            <p:nvPr/>
          </p:nvSpPr>
          <p:spPr>
            <a:xfrm>
              <a:off x="2524930" y="3447462"/>
              <a:ext cx="40457" cy="43316"/>
            </a:xfrm>
            <a:custGeom>
              <a:avLst/>
              <a:gdLst>
                <a:gd name="connsiteX0" fmla="*/ 60623 w 122591"/>
                <a:gd name="connsiteY0" fmla="*/ 0 h 131252"/>
                <a:gd name="connsiteX1" fmla="*/ 0 w 122591"/>
                <a:gd name="connsiteY1" fmla="*/ 51963 h 131252"/>
                <a:gd name="connsiteX2" fmla="*/ 60623 w 122591"/>
                <a:gd name="connsiteY2" fmla="*/ 129906 h 131252"/>
                <a:gd name="connsiteX3" fmla="*/ 121246 w 122591"/>
                <a:gd name="connsiteY3" fmla="*/ 69283 h 131252"/>
                <a:gd name="connsiteX4" fmla="*/ 60623 w 122591"/>
                <a:gd name="connsiteY4" fmla="*/ 0 h 131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31252">
                  <a:moveTo>
                    <a:pt x="60623" y="0"/>
                  </a:moveTo>
                  <a:cubicBezTo>
                    <a:pt x="25982" y="0"/>
                    <a:pt x="0" y="17321"/>
                    <a:pt x="0" y="51963"/>
                  </a:cubicBezTo>
                  <a:cubicBezTo>
                    <a:pt x="0" y="86604"/>
                    <a:pt x="25982" y="121246"/>
                    <a:pt x="60623" y="129906"/>
                  </a:cubicBezTo>
                  <a:cubicBezTo>
                    <a:pt x="95265" y="138567"/>
                    <a:pt x="121246" y="103925"/>
                    <a:pt x="121246" y="69283"/>
                  </a:cubicBezTo>
                  <a:cubicBezTo>
                    <a:pt x="129906" y="34642"/>
                    <a:pt x="95265" y="8660"/>
                    <a:pt x="60623" y="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5" name="Freeform: Shape 56">
              <a:extLst>
                <a:ext uri="{FF2B5EF4-FFF2-40B4-BE49-F238E27FC236}">
                  <a16:creationId xmlns="" xmlns:a16="http://schemas.microsoft.com/office/drawing/2014/main" id="{844B664F-61F7-45C9-8A6D-A4D75E84AB04}"/>
                </a:ext>
              </a:extLst>
            </p:cNvPr>
            <p:cNvSpPr/>
            <p:nvPr/>
          </p:nvSpPr>
          <p:spPr>
            <a:xfrm>
              <a:off x="2447761" y="3032595"/>
              <a:ext cx="5716" cy="412452"/>
            </a:xfrm>
            <a:custGeom>
              <a:avLst/>
              <a:gdLst>
                <a:gd name="connsiteX0" fmla="*/ 0 w 17320"/>
                <a:gd name="connsiteY0" fmla="*/ 10000 h 1249779"/>
                <a:gd name="connsiteX1" fmla="*/ 0 w 17320"/>
                <a:gd name="connsiteY1" fmla="*/ 1239780 h 1249779"/>
                <a:gd name="connsiteX2" fmla="*/ 17321 w 17320"/>
                <a:gd name="connsiteY2" fmla="*/ 1239780 h 1249779"/>
                <a:gd name="connsiteX3" fmla="*/ 17321 w 17320"/>
                <a:gd name="connsiteY3" fmla="*/ 10000 h 1249779"/>
                <a:gd name="connsiteX4" fmla="*/ 0 w 17320"/>
                <a:gd name="connsiteY4" fmla="*/ 10000 h 12497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1249779">
                  <a:moveTo>
                    <a:pt x="0" y="10000"/>
                  </a:moveTo>
                  <a:cubicBezTo>
                    <a:pt x="0" y="417040"/>
                    <a:pt x="0" y="832740"/>
                    <a:pt x="0" y="1239780"/>
                  </a:cubicBezTo>
                  <a:cubicBezTo>
                    <a:pt x="0" y="1248440"/>
                    <a:pt x="17321" y="1257101"/>
                    <a:pt x="17321" y="1239780"/>
                  </a:cubicBezTo>
                  <a:cubicBezTo>
                    <a:pt x="17321" y="832740"/>
                    <a:pt x="17321" y="417040"/>
                    <a:pt x="17321" y="10000"/>
                  </a:cubicBezTo>
                  <a:cubicBezTo>
                    <a:pt x="17321" y="1340"/>
                    <a:pt x="0" y="-7321"/>
                    <a:pt x="0" y="1000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6" name="Freeform: Shape 57">
              <a:extLst>
                <a:ext uri="{FF2B5EF4-FFF2-40B4-BE49-F238E27FC236}">
                  <a16:creationId xmlns="" xmlns:a16="http://schemas.microsoft.com/office/drawing/2014/main" id="{F5404E37-9581-46F8-8099-DB1B728500FD}"/>
                </a:ext>
              </a:extLst>
            </p:cNvPr>
            <p:cNvSpPr/>
            <p:nvPr/>
          </p:nvSpPr>
          <p:spPr>
            <a:xfrm>
              <a:off x="2430612" y="3019477"/>
              <a:ext cx="40013" cy="44460"/>
            </a:xfrm>
            <a:custGeom>
              <a:avLst/>
              <a:gdLst>
                <a:gd name="connsiteX0" fmla="*/ 60623 w 121245"/>
                <a:gd name="connsiteY0" fmla="*/ 15107 h 134719"/>
                <a:gd name="connsiteX1" fmla="*/ 0 w 121245"/>
                <a:gd name="connsiteY1" fmla="*/ 110371 h 134719"/>
                <a:gd name="connsiteX2" fmla="*/ 60623 w 121245"/>
                <a:gd name="connsiteY2" fmla="*/ 119032 h 134719"/>
                <a:gd name="connsiteX3" fmla="*/ 121246 w 121245"/>
                <a:gd name="connsiteY3" fmla="*/ 32427 h 134719"/>
                <a:gd name="connsiteX4" fmla="*/ 60623 w 121245"/>
                <a:gd name="connsiteY4" fmla="*/ 15107 h 134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4719">
                  <a:moveTo>
                    <a:pt x="60623" y="15107"/>
                  </a:moveTo>
                  <a:cubicBezTo>
                    <a:pt x="25981" y="41088"/>
                    <a:pt x="0" y="84390"/>
                    <a:pt x="0" y="110371"/>
                  </a:cubicBezTo>
                  <a:cubicBezTo>
                    <a:pt x="0" y="136352"/>
                    <a:pt x="25981" y="145013"/>
                    <a:pt x="60623" y="119032"/>
                  </a:cubicBezTo>
                  <a:cubicBezTo>
                    <a:pt x="95264" y="101711"/>
                    <a:pt x="121246" y="58409"/>
                    <a:pt x="121246" y="32427"/>
                  </a:cubicBezTo>
                  <a:cubicBezTo>
                    <a:pt x="121246" y="-2214"/>
                    <a:pt x="95264" y="-10875"/>
                    <a:pt x="60623" y="15107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7" name="Freeform: Shape 58">
              <a:extLst>
                <a:ext uri="{FF2B5EF4-FFF2-40B4-BE49-F238E27FC236}">
                  <a16:creationId xmlns="" xmlns:a16="http://schemas.microsoft.com/office/drawing/2014/main" id="{633AD114-BE12-45D7-BB37-EC0EA716CA01}"/>
                </a:ext>
              </a:extLst>
            </p:cNvPr>
            <p:cNvSpPr/>
            <p:nvPr/>
          </p:nvSpPr>
          <p:spPr>
            <a:xfrm>
              <a:off x="2430612" y="3412040"/>
              <a:ext cx="40013" cy="43267"/>
            </a:xfrm>
            <a:custGeom>
              <a:avLst/>
              <a:gdLst>
                <a:gd name="connsiteX0" fmla="*/ 60623 w 121245"/>
                <a:gd name="connsiteY0" fmla="*/ 12072 h 131103"/>
                <a:gd name="connsiteX1" fmla="*/ 0 w 121245"/>
                <a:gd name="connsiteY1" fmla="*/ 20732 h 131103"/>
                <a:gd name="connsiteX2" fmla="*/ 60623 w 121245"/>
                <a:gd name="connsiteY2" fmla="*/ 115997 h 131103"/>
                <a:gd name="connsiteX3" fmla="*/ 121246 w 121245"/>
                <a:gd name="connsiteY3" fmla="*/ 98676 h 131103"/>
                <a:gd name="connsiteX4" fmla="*/ 60623 w 121245"/>
                <a:gd name="connsiteY4" fmla="*/ 12072 h 1311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1103">
                  <a:moveTo>
                    <a:pt x="60623" y="12072"/>
                  </a:moveTo>
                  <a:cubicBezTo>
                    <a:pt x="25981" y="-5249"/>
                    <a:pt x="0" y="-5249"/>
                    <a:pt x="0" y="20732"/>
                  </a:cubicBezTo>
                  <a:cubicBezTo>
                    <a:pt x="0" y="46713"/>
                    <a:pt x="25981" y="90015"/>
                    <a:pt x="60623" y="115997"/>
                  </a:cubicBezTo>
                  <a:cubicBezTo>
                    <a:pt x="95264" y="141978"/>
                    <a:pt x="121246" y="133317"/>
                    <a:pt x="121246" y="98676"/>
                  </a:cubicBezTo>
                  <a:cubicBezTo>
                    <a:pt x="121246" y="72695"/>
                    <a:pt x="95264" y="29393"/>
                    <a:pt x="60623" y="12072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8" name="Freeform: Shape 53">
              <a:extLst>
                <a:ext uri="{FF2B5EF4-FFF2-40B4-BE49-F238E27FC236}">
                  <a16:creationId xmlns="" xmlns:a16="http://schemas.microsoft.com/office/drawing/2014/main" id="{E11681B4-50C9-4564-8CD7-8393C9B2271E}"/>
                </a:ext>
              </a:extLst>
            </p:cNvPr>
            <p:cNvSpPr/>
            <p:nvPr/>
          </p:nvSpPr>
          <p:spPr>
            <a:xfrm>
              <a:off x="2353444" y="3111634"/>
              <a:ext cx="5716" cy="253384"/>
            </a:xfrm>
            <a:custGeom>
              <a:avLst/>
              <a:gdLst>
                <a:gd name="connsiteX0" fmla="*/ 0 w 17321"/>
                <a:gd name="connsiteY0" fmla="*/ 12991 h 767786"/>
                <a:gd name="connsiteX1" fmla="*/ 0 w 17321"/>
                <a:gd name="connsiteY1" fmla="*/ 757787 h 767786"/>
                <a:gd name="connsiteX2" fmla="*/ 17321 w 17321"/>
                <a:gd name="connsiteY2" fmla="*/ 757787 h 767786"/>
                <a:gd name="connsiteX3" fmla="*/ 17321 w 17321"/>
                <a:gd name="connsiteY3" fmla="*/ 12991 h 767786"/>
                <a:gd name="connsiteX4" fmla="*/ 0 w 17321"/>
                <a:gd name="connsiteY4" fmla="*/ 12991 h 767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1" h="767786">
                  <a:moveTo>
                    <a:pt x="0" y="12991"/>
                  </a:moveTo>
                  <a:cubicBezTo>
                    <a:pt x="0" y="264143"/>
                    <a:pt x="0" y="506635"/>
                    <a:pt x="0" y="757787"/>
                  </a:cubicBezTo>
                  <a:cubicBezTo>
                    <a:pt x="0" y="766447"/>
                    <a:pt x="17321" y="775107"/>
                    <a:pt x="17321" y="757787"/>
                  </a:cubicBezTo>
                  <a:cubicBezTo>
                    <a:pt x="17321" y="506635"/>
                    <a:pt x="17321" y="264143"/>
                    <a:pt x="17321" y="12991"/>
                  </a:cubicBezTo>
                  <a:cubicBezTo>
                    <a:pt x="17321" y="-4330"/>
                    <a:pt x="0" y="-4330"/>
                    <a:pt x="0" y="1299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9" name="Freeform: Shape 54">
              <a:extLst>
                <a:ext uri="{FF2B5EF4-FFF2-40B4-BE49-F238E27FC236}">
                  <a16:creationId xmlns="" xmlns:a16="http://schemas.microsoft.com/office/drawing/2014/main" id="{8489A2F8-9A83-4879-8459-588236E86652}"/>
                </a:ext>
              </a:extLst>
            </p:cNvPr>
            <p:cNvSpPr/>
            <p:nvPr/>
          </p:nvSpPr>
          <p:spPr>
            <a:xfrm>
              <a:off x="2336295" y="3094884"/>
              <a:ext cx="40013" cy="46145"/>
            </a:xfrm>
            <a:custGeom>
              <a:avLst/>
              <a:gdLst>
                <a:gd name="connsiteX0" fmla="*/ 60623 w 121245"/>
                <a:gd name="connsiteY0" fmla="*/ 37765 h 139824"/>
                <a:gd name="connsiteX1" fmla="*/ 0 w 121245"/>
                <a:gd name="connsiteY1" fmla="*/ 133030 h 139824"/>
                <a:gd name="connsiteX2" fmla="*/ 60623 w 121245"/>
                <a:gd name="connsiteY2" fmla="*/ 98388 h 139824"/>
                <a:gd name="connsiteX3" fmla="*/ 121246 w 121245"/>
                <a:gd name="connsiteY3" fmla="*/ 3124 h 139824"/>
                <a:gd name="connsiteX4" fmla="*/ 60623 w 121245"/>
                <a:gd name="connsiteY4" fmla="*/ 37765 h 139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9824">
                  <a:moveTo>
                    <a:pt x="60623" y="37765"/>
                  </a:moveTo>
                  <a:cubicBezTo>
                    <a:pt x="25982" y="72407"/>
                    <a:pt x="0" y="115709"/>
                    <a:pt x="0" y="133030"/>
                  </a:cubicBezTo>
                  <a:cubicBezTo>
                    <a:pt x="0" y="150351"/>
                    <a:pt x="25982" y="133030"/>
                    <a:pt x="60623" y="98388"/>
                  </a:cubicBezTo>
                  <a:cubicBezTo>
                    <a:pt x="95264" y="63747"/>
                    <a:pt x="121246" y="29105"/>
                    <a:pt x="121246" y="3124"/>
                  </a:cubicBezTo>
                  <a:cubicBezTo>
                    <a:pt x="121246" y="-5537"/>
                    <a:pt x="95264" y="3124"/>
                    <a:pt x="60623" y="3776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0" name="Freeform: Shape 55">
              <a:extLst>
                <a:ext uri="{FF2B5EF4-FFF2-40B4-BE49-F238E27FC236}">
                  <a16:creationId xmlns="" xmlns:a16="http://schemas.microsoft.com/office/drawing/2014/main" id="{EAE4CBD6-764E-48A9-9807-2A596264B75A}"/>
                </a:ext>
              </a:extLst>
            </p:cNvPr>
            <p:cNvSpPr/>
            <p:nvPr/>
          </p:nvSpPr>
          <p:spPr>
            <a:xfrm>
              <a:off x="2336295" y="3332107"/>
              <a:ext cx="40013" cy="45172"/>
            </a:xfrm>
            <a:custGeom>
              <a:avLst/>
              <a:gdLst>
                <a:gd name="connsiteX0" fmla="*/ 60623 w 121245"/>
                <a:gd name="connsiteY0" fmla="*/ 37765 h 136878"/>
                <a:gd name="connsiteX1" fmla="*/ 0 w 121245"/>
                <a:gd name="connsiteY1" fmla="*/ 3124 h 136878"/>
                <a:gd name="connsiteX2" fmla="*/ 60623 w 121245"/>
                <a:gd name="connsiteY2" fmla="*/ 98388 h 136878"/>
                <a:gd name="connsiteX3" fmla="*/ 121246 w 121245"/>
                <a:gd name="connsiteY3" fmla="*/ 124369 h 136878"/>
                <a:gd name="connsiteX4" fmla="*/ 60623 w 121245"/>
                <a:gd name="connsiteY4" fmla="*/ 37765 h 136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6878">
                  <a:moveTo>
                    <a:pt x="60623" y="37765"/>
                  </a:moveTo>
                  <a:cubicBezTo>
                    <a:pt x="25982" y="3124"/>
                    <a:pt x="0" y="-5537"/>
                    <a:pt x="0" y="3124"/>
                  </a:cubicBezTo>
                  <a:cubicBezTo>
                    <a:pt x="0" y="20444"/>
                    <a:pt x="25982" y="63746"/>
                    <a:pt x="60623" y="98388"/>
                  </a:cubicBezTo>
                  <a:cubicBezTo>
                    <a:pt x="95264" y="133030"/>
                    <a:pt x="121246" y="150351"/>
                    <a:pt x="121246" y="124369"/>
                  </a:cubicBezTo>
                  <a:cubicBezTo>
                    <a:pt x="121246" y="107049"/>
                    <a:pt x="95264" y="72407"/>
                    <a:pt x="60623" y="3776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1" name="Freeform: Shape 48">
              <a:extLst>
                <a:ext uri="{FF2B5EF4-FFF2-40B4-BE49-F238E27FC236}">
                  <a16:creationId xmlns="" xmlns:a16="http://schemas.microsoft.com/office/drawing/2014/main" id="{3395197B-02A1-4307-B873-1256CEFB6B25}"/>
                </a:ext>
              </a:extLst>
            </p:cNvPr>
            <p:cNvSpPr/>
            <p:nvPr/>
          </p:nvSpPr>
          <p:spPr>
            <a:xfrm>
              <a:off x="2256268" y="3216670"/>
              <a:ext cx="5716" cy="39741"/>
            </a:xfrm>
            <a:custGeom>
              <a:avLst/>
              <a:gdLst>
                <a:gd name="connsiteX0" fmla="*/ 0 w 17320"/>
                <a:gd name="connsiteY0" fmla="*/ 6495 h 120420"/>
                <a:gd name="connsiteX1" fmla="*/ 0 w 17320"/>
                <a:gd name="connsiteY1" fmla="*/ 110420 h 120420"/>
                <a:gd name="connsiteX2" fmla="*/ 17321 w 17320"/>
                <a:gd name="connsiteY2" fmla="*/ 110420 h 120420"/>
                <a:gd name="connsiteX3" fmla="*/ 17321 w 17320"/>
                <a:gd name="connsiteY3" fmla="*/ 6495 h 120420"/>
                <a:gd name="connsiteX4" fmla="*/ 0 w 17320"/>
                <a:gd name="connsiteY4" fmla="*/ 6495 h 120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120420">
                  <a:moveTo>
                    <a:pt x="0" y="6495"/>
                  </a:moveTo>
                  <a:cubicBezTo>
                    <a:pt x="0" y="41137"/>
                    <a:pt x="0" y="75779"/>
                    <a:pt x="0" y="110420"/>
                  </a:cubicBezTo>
                  <a:cubicBezTo>
                    <a:pt x="0" y="119081"/>
                    <a:pt x="17321" y="127741"/>
                    <a:pt x="17321" y="110420"/>
                  </a:cubicBezTo>
                  <a:cubicBezTo>
                    <a:pt x="17321" y="75779"/>
                    <a:pt x="17321" y="41137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2" name="Freeform: Shape 49">
              <a:extLst>
                <a:ext uri="{FF2B5EF4-FFF2-40B4-BE49-F238E27FC236}">
                  <a16:creationId xmlns="" xmlns:a16="http://schemas.microsoft.com/office/drawing/2014/main" id="{588D8C78-159D-4DC2-8686-D66553A9793D}"/>
                </a:ext>
              </a:extLst>
            </p:cNvPr>
            <p:cNvSpPr/>
            <p:nvPr/>
          </p:nvSpPr>
          <p:spPr>
            <a:xfrm>
              <a:off x="2239119" y="3238821"/>
              <a:ext cx="2858" cy="4042"/>
            </a:xfrm>
            <a:custGeom>
              <a:avLst/>
              <a:gdLst>
                <a:gd name="connsiteX0" fmla="*/ 8661 w 8660"/>
                <a:gd name="connsiteY0" fmla="*/ 0 h 12247"/>
                <a:gd name="connsiteX1" fmla="*/ 0 w 8660"/>
                <a:gd name="connsiteY1" fmla="*/ 8660 h 12247"/>
                <a:gd name="connsiteX2" fmla="*/ 8661 w 8660"/>
                <a:gd name="connsiteY2" fmla="*/ 0 h 122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660" h="12247">
                  <a:moveTo>
                    <a:pt x="8661" y="0"/>
                  </a:moveTo>
                  <a:cubicBezTo>
                    <a:pt x="0" y="8660"/>
                    <a:pt x="0" y="8660"/>
                    <a:pt x="0" y="8660"/>
                  </a:cubicBezTo>
                  <a:cubicBezTo>
                    <a:pt x="0" y="17321"/>
                    <a:pt x="0" y="8660"/>
                    <a:pt x="8661" y="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3" name="Freeform: Shape 50">
              <a:extLst>
                <a:ext uri="{FF2B5EF4-FFF2-40B4-BE49-F238E27FC236}">
                  <a16:creationId xmlns="" xmlns:a16="http://schemas.microsoft.com/office/drawing/2014/main" id="{E0C8ECE3-C459-4501-BF92-EEFD304732D3}"/>
                </a:ext>
              </a:extLst>
            </p:cNvPr>
            <p:cNvSpPr/>
            <p:nvPr/>
          </p:nvSpPr>
          <p:spPr>
            <a:xfrm>
              <a:off x="2241977" y="3195949"/>
              <a:ext cx="37155" cy="42872"/>
            </a:xfrm>
            <a:custGeom>
              <a:avLst/>
              <a:gdLst>
                <a:gd name="connsiteX0" fmla="*/ 51962 w 112585"/>
                <a:gd name="connsiteY0" fmla="*/ 69283 h 129906"/>
                <a:gd name="connsiteX1" fmla="*/ 0 w 112585"/>
                <a:gd name="connsiteY1" fmla="*/ 129906 h 129906"/>
                <a:gd name="connsiteX2" fmla="*/ 51962 w 112585"/>
                <a:gd name="connsiteY2" fmla="*/ 77944 h 129906"/>
                <a:gd name="connsiteX3" fmla="*/ 112585 w 112585"/>
                <a:gd name="connsiteY3" fmla="*/ 0 h 129906"/>
                <a:gd name="connsiteX4" fmla="*/ 51962 w 112585"/>
                <a:gd name="connsiteY4" fmla="*/ 69283 h 129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585" h="129906">
                  <a:moveTo>
                    <a:pt x="51962" y="69283"/>
                  </a:moveTo>
                  <a:cubicBezTo>
                    <a:pt x="34641" y="95265"/>
                    <a:pt x="8660" y="121246"/>
                    <a:pt x="0" y="129906"/>
                  </a:cubicBezTo>
                  <a:cubicBezTo>
                    <a:pt x="8660" y="121246"/>
                    <a:pt x="25981" y="95265"/>
                    <a:pt x="51962" y="77944"/>
                  </a:cubicBezTo>
                  <a:cubicBezTo>
                    <a:pt x="86604" y="43302"/>
                    <a:pt x="112585" y="8660"/>
                    <a:pt x="112585" y="0"/>
                  </a:cubicBezTo>
                  <a:cubicBezTo>
                    <a:pt x="112585" y="0"/>
                    <a:pt x="86604" y="25981"/>
                    <a:pt x="51962" y="69283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4" name="Freeform: Shape 51">
              <a:extLst>
                <a:ext uri="{FF2B5EF4-FFF2-40B4-BE49-F238E27FC236}">
                  <a16:creationId xmlns="" xmlns:a16="http://schemas.microsoft.com/office/drawing/2014/main" id="{98576A74-A814-4BF2-A90E-C4AFE2F9A758}"/>
                </a:ext>
              </a:extLst>
            </p:cNvPr>
            <p:cNvSpPr/>
            <p:nvPr/>
          </p:nvSpPr>
          <p:spPr>
            <a:xfrm>
              <a:off x="2239119" y="3229063"/>
              <a:ext cx="2858" cy="4042"/>
            </a:xfrm>
            <a:custGeom>
              <a:avLst/>
              <a:gdLst>
                <a:gd name="connsiteX0" fmla="*/ 8661 w 8660"/>
                <a:gd name="connsiteY0" fmla="*/ 12248 h 12247"/>
                <a:gd name="connsiteX1" fmla="*/ 0 w 8660"/>
                <a:gd name="connsiteY1" fmla="*/ 3587 h 12247"/>
                <a:gd name="connsiteX2" fmla="*/ 8661 w 8660"/>
                <a:gd name="connsiteY2" fmla="*/ 12248 h 122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660" h="12247">
                  <a:moveTo>
                    <a:pt x="8661" y="12248"/>
                  </a:moveTo>
                  <a:cubicBezTo>
                    <a:pt x="0" y="3587"/>
                    <a:pt x="0" y="-5073"/>
                    <a:pt x="0" y="3587"/>
                  </a:cubicBezTo>
                  <a:cubicBezTo>
                    <a:pt x="0" y="3587"/>
                    <a:pt x="0" y="3587"/>
                    <a:pt x="8661" y="12248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5" name="Freeform: Shape 52">
              <a:extLst>
                <a:ext uri="{FF2B5EF4-FFF2-40B4-BE49-F238E27FC236}">
                  <a16:creationId xmlns="" xmlns:a16="http://schemas.microsoft.com/office/drawing/2014/main" id="{423BCC67-53BC-44B4-822E-BDAD3FD10CD2}"/>
                </a:ext>
              </a:extLst>
            </p:cNvPr>
            <p:cNvSpPr/>
            <p:nvPr/>
          </p:nvSpPr>
          <p:spPr>
            <a:xfrm>
              <a:off x="2241977" y="3233105"/>
              <a:ext cx="37155" cy="42872"/>
            </a:xfrm>
            <a:custGeom>
              <a:avLst/>
              <a:gdLst>
                <a:gd name="connsiteX0" fmla="*/ 0 w 112585"/>
                <a:gd name="connsiteY0" fmla="*/ 0 h 129906"/>
                <a:gd name="connsiteX1" fmla="*/ 51962 w 112585"/>
                <a:gd name="connsiteY1" fmla="*/ 60623 h 129906"/>
                <a:gd name="connsiteX2" fmla="*/ 112585 w 112585"/>
                <a:gd name="connsiteY2" fmla="*/ 129906 h 129906"/>
                <a:gd name="connsiteX3" fmla="*/ 51962 w 112585"/>
                <a:gd name="connsiteY3" fmla="*/ 51963 h 129906"/>
                <a:gd name="connsiteX4" fmla="*/ 0 w 112585"/>
                <a:gd name="connsiteY4" fmla="*/ 0 h 129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585" h="129906">
                  <a:moveTo>
                    <a:pt x="0" y="0"/>
                  </a:moveTo>
                  <a:cubicBezTo>
                    <a:pt x="8660" y="17321"/>
                    <a:pt x="25981" y="34642"/>
                    <a:pt x="51962" y="60623"/>
                  </a:cubicBezTo>
                  <a:cubicBezTo>
                    <a:pt x="86604" y="103925"/>
                    <a:pt x="112585" y="129906"/>
                    <a:pt x="112585" y="129906"/>
                  </a:cubicBezTo>
                  <a:cubicBezTo>
                    <a:pt x="112585" y="121246"/>
                    <a:pt x="86604" y="86604"/>
                    <a:pt x="51962" y="51963"/>
                  </a:cubicBezTo>
                  <a:cubicBezTo>
                    <a:pt x="34641" y="34642"/>
                    <a:pt x="17321" y="17321"/>
                    <a:pt x="0" y="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6" name="Freeform: Shape 45">
              <a:extLst>
                <a:ext uri="{FF2B5EF4-FFF2-40B4-BE49-F238E27FC236}">
                  <a16:creationId xmlns="" xmlns:a16="http://schemas.microsoft.com/office/drawing/2014/main" id="{D19B5352-6435-43F2-A54D-28B4E2089ADE}"/>
                </a:ext>
              </a:extLst>
            </p:cNvPr>
            <p:cNvSpPr/>
            <p:nvPr/>
          </p:nvSpPr>
          <p:spPr>
            <a:xfrm>
              <a:off x="2161951" y="3139502"/>
              <a:ext cx="5716" cy="191221"/>
            </a:xfrm>
            <a:custGeom>
              <a:avLst/>
              <a:gdLst>
                <a:gd name="connsiteX0" fmla="*/ 0 w 17320"/>
                <a:gd name="connsiteY0" fmla="*/ 6495 h 579422"/>
                <a:gd name="connsiteX1" fmla="*/ 0 w 17320"/>
                <a:gd name="connsiteY1" fmla="*/ 569423 h 579422"/>
                <a:gd name="connsiteX2" fmla="*/ 17321 w 17320"/>
                <a:gd name="connsiteY2" fmla="*/ 569423 h 579422"/>
                <a:gd name="connsiteX3" fmla="*/ 17321 w 17320"/>
                <a:gd name="connsiteY3" fmla="*/ 6495 h 579422"/>
                <a:gd name="connsiteX4" fmla="*/ 0 w 17320"/>
                <a:gd name="connsiteY4" fmla="*/ 6495 h 579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579422">
                  <a:moveTo>
                    <a:pt x="0" y="6495"/>
                  </a:moveTo>
                  <a:cubicBezTo>
                    <a:pt x="0" y="197025"/>
                    <a:pt x="0" y="378893"/>
                    <a:pt x="0" y="569423"/>
                  </a:cubicBezTo>
                  <a:cubicBezTo>
                    <a:pt x="0" y="578083"/>
                    <a:pt x="17321" y="586744"/>
                    <a:pt x="17321" y="569423"/>
                  </a:cubicBezTo>
                  <a:cubicBezTo>
                    <a:pt x="17321" y="378893"/>
                    <a:pt x="17321" y="197025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7" name="Freeform: Shape 46">
              <a:extLst>
                <a:ext uri="{FF2B5EF4-FFF2-40B4-BE49-F238E27FC236}">
                  <a16:creationId xmlns="" xmlns:a16="http://schemas.microsoft.com/office/drawing/2014/main" id="{DE3E5560-EB0F-438A-8415-867ACDE7CC97}"/>
                </a:ext>
              </a:extLst>
            </p:cNvPr>
            <p:cNvSpPr/>
            <p:nvPr/>
          </p:nvSpPr>
          <p:spPr>
            <a:xfrm>
              <a:off x="2144802" y="3301699"/>
              <a:ext cx="40013" cy="47920"/>
            </a:xfrm>
            <a:custGeom>
              <a:avLst/>
              <a:gdLst>
                <a:gd name="connsiteX0" fmla="*/ 60623 w 121245"/>
                <a:gd name="connsiteY0" fmla="*/ 51963 h 145204"/>
                <a:gd name="connsiteX1" fmla="*/ 0 w 121245"/>
                <a:gd name="connsiteY1" fmla="*/ 138567 h 145204"/>
                <a:gd name="connsiteX2" fmla="*/ 60623 w 121245"/>
                <a:gd name="connsiteY2" fmla="*/ 95265 h 145204"/>
                <a:gd name="connsiteX3" fmla="*/ 121246 w 121245"/>
                <a:gd name="connsiteY3" fmla="*/ 0 h 145204"/>
                <a:gd name="connsiteX4" fmla="*/ 60623 w 121245"/>
                <a:gd name="connsiteY4" fmla="*/ 51963 h 1452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5204">
                  <a:moveTo>
                    <a:pt x="60623" y="51963"/>
                  </a:moveTo>
                  <a:cubicBezTo>
                    <a:pt x="25981" y="86604"/>
                    <a:pt x="0" y="121246"/>
                    <a:pt x="0" y="138567"/>
                  </a:cubicBezTo>
                  <a:cubicBezTo>
                    <a:pt x="0" y="155887"/>
                    <a:pt x="25981" y="138567"/>
                    <a:pt x="60623" y="95265"/>
                  </a:cubicBezTo>
                  <a:cubicBezTo>
                    <a:pt x="95264" y="51963"/>
                    <a:pt x="121246" y="17321"/>
                    <a:pt x="121246" y="0"/>
                  </a:cubicBezTo>
                  <a:cubicBezTo>
                    <a:pt x="121246" y="0"/>
                    <a:pt x="95264" y="17321"/>
                    <a:pt x="60623" y="51963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8" name="Freeform: Shape 47">
              <a:extLst>
                <a:ext uri="{FF2B5EF4-FFF2-40B4-BE49-F238E27FC236}">
                  <a16:creationId xmlns="" xmlns:a16="http://schemas.microsoft.com/office/drawing/2014/main" id="{7A8C97E8-F3AD-4725-957E-A2D662179289}"/>
                </a:ext>
              </a:extLst>
            </p:cNvPr>
            <p:cNvSpPr/>
            <p:nvPr/>
          </p:nvSpPr>
          <p:spPr>
            <a:xfrm>
              <a:off x="2144802" y="3123753"/>
              <a:ext cx="40013" cy="44343"/>
            </a:xfrm>
            <a:custGeom>
              <a:avLst/>
              <a:gdLst>
                <a:gd name="connsiteX0" fmla="*/ 0 w 121245"/>
                <a:gd name="connsiteY0" fmla="*/ 2253 h 134366"/>
                <a:gd name="connsiteX1" fmla="*/ 60623 w 121245"/>
                <a:gd name="connsiteY1" fmla="*/ 88857 h 134366"/>
                <a:gd name="connsiteX2" fmla="*/ 121246 w 121245"/>
                <a:gd name="connsiteY2" fmla="*/ 132159 h 134366"/>
                <a:gd name="connsiteX3" fmla="*/ 60623 w 121245"/>
                <a:gd name="connsiteY3" fmla="*/ 36895 h 134366"/>
                <a:gd name="connsiteX4" fmla="*/ 0 w 121245"/>
                <a:gd name="connsiteY4" fmla="*/ 2253 h 134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4366">
                  <a:moveTo>
                    <a:pt x="0" y="2253"/>
                  </a:moveTo>
                  <a:cubicBezTo>
                    <a:pt x="0" y="19574"/>
                    <a:pt x="25981" y="54215"/>
                    <a:pt x="60623" y="88857"/>
                  </a:cubicBezTo>
                  <a:cubicBezTo>
                    <a:pt x="95264" y="123499"/>
                    <a:pt x="121246" y="140820"/>
                    <a:pt x="121246" y="132159"/>
                  </a:cubicBezTo>
                  <a:cubicBezTo>
                    <a:pt x="121246" y="123499"/>
                    <a:pt x="95264" y="80197"/>
                    <a:pt x="60623" y="36895"/>
                  </a:cubicBezTo>
                  <a:cubicBezTo>
                    <a:pt x="25981" y="10913"/>
                    <a:pt x="0" y="-6408"/>
                    <a:pt x="0" y="2253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9" name="Freeform: Shape 42">
              <a:extLst>
                <a:ext uri="{FF2B5EF4-FFF2-40B4-BE49-F238E27FC236}">
                  <a16:creationId xmlns="" xmlns:a16="http://schemas.microsoft.com/office/drawing/2014/main" id="{21D136D5-C94E-412E-BCF1-F8EA6E69BD2B}"/>
                </a:ext>
              </a:extLst>
            </p:cNvPr>
            <p:cNvSpPr/>
            <p:nvPr/>
          </p:nvSpPr>
          <p:spPr>
            <a:xfrm>
              <a:off x="2064774" y="3048757"/>
              <a:ext cx="6299" cy="373425"/>
            </a:xfrm>
            <a:custGeom>
              <a:avLst/>
              <a:gdLst>
                <a:gd name="connsiteX0" fmla="*/ 0 w 19088"/>
                <a:gd name="connsiteY0" fmla="*/ 12991 h 1131524"/>
                <a:gd name="connsiteX1" fmla="*/ 0 w 19088"/>
                <a:gd name="connsiteY1" fmla="*/ 1121524 h 1131524"/>
                <a:gd name="connsiteX2" fmla="*/ 17321 w 19088"/>
                <a:gd name="connsiteY2" fmla="*/ 1121524 h 1131524"/>
                <a:gd name="connsiteX3" fmla="*/ 17321 w 19088"/>
                <a:gd name="connsiteY3" fmla="*/ 12991 h 1131524"/>
                <a:gd name="connsiteX4" fmla="*/ 0 w 19088"/>
                <a:gd name="connsiteY4" fmla="*/ 12991 h 1131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88" h="1131524">
                  <a:moveTo>
                    <a:pt x="0" y="12991"/>
                  </a:moveTo>
                  <a:cubicBezTo>
                    <a:pt x="0" y="385389"/>
                    <a:pt x="0" y="749126"/>
                    <a:pt x="0" y="1121524"/>
                  </a:cubicBezTo>
                  <a:cubicBezTo>
                    <a:pt x="0" y="1130185"/>
                    <a:pt x="17321" y="1138845"/>
                    <a:pt x="17321" y="1121524"/>
                  </a:cubicBezTo>
                  <a:cubicBezTo>
                    <a:pt x="17321" y="749126"/>
                    <a:pt x="17321" y="385389"/>
                    <a:pt x="17321" y="12991"/>
                  </a:cubicBezTo>
                  <a:cubicBezTo>
                    <a:pt x="25982" y="-4330"/>
                    <a:pt x="0" y="-4330"/>
                    <a:pt x="0" y="1299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0" name="Freeform: Shape 43">
              <a:extLst>
                <a:ext uri="{FF2B5EF4-FFF2-40B4-BE49-F238E27FC236}">
                  <a16:creationId xmlns="" xmlns:a16="http://schemas.microsoft.com/office/drawing/2014/main" id="{72C4A655-BC2B-422E-A50A-26BB0E489A36}"/>
                </a:ext>
              </a:extLst>
            </p:cNvPr>
            <p:cNvSpPr/>
            <p:nvPr/>
          </p:nvSpPr>
          <p:spPr>
            <a:xfrm>
              <a:off x="2047626" y="3392444"/>
              <a:ext cx="40457" cy="45410"/>
            </a:xfrm>
            <a:custGeom>
              <a:avLst/>
              <a:gdLst>
                <a:gd name="connsiteX0" fmla="*/ 60623 w 122591"/>
                <a:gd name="connsiteY0" fmla="*/ 19486 h 137598"/>
                <a:gd name="connsiteX1" fmla="*/ 0 w 122591"/>
                <a:gd name="connsiteY1" fmla="*/ 114751 h 137598"/>
                <a:gd name="connsiteX2" fmla="*/ 60623 w 122591"/>
                <a:gd name="connsiteY2" fmla="*/ 114751 h 137598"/>
                <a:gd name="connsiteX3" fmla="*/ 121246 w 122591"/>
                <a:gd name="connsiteY3" fmla="*/ 19486 h 137598"/>
                <a:gd name="connsiteX4" fmla="*/ 60623 w 122591"/>
                <a:gd name="connsiteY4" fmla="*/ 19486 h 137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37598">
                  <a:moveTo>
                    <a:pt x="60623" y="19486"/>
                  </a:moveTo>
                  <a:cubicBezTo>
                    <a:pt x="25982" y="45467"/>
                    <a:pt x="0" y="80109"/>
                    <a:pt x="0" y="114751"/>
                  </a:cubicBezTo>
                  <a:cubicBezTo>
                    <a:pt x="0" y="140732"/>
                    <a:pt x="25982" y="149392"/>
                    <a:pt x="60623" y="114751"/>
                  </a:cubicBezTo>
                  <a:cubicBezTo>
                    <a:pt x="95264" y="88769"/>
                    <a:pt x="121246" y="45467"/>
                    <a:pt x="121246" y="19486"/>
                  </a:cubicBezTo>
                  <a:cubicBezTo>
                    <a:pt x="129906" y="-6495"/>
                    <a:pt x="95264" y="-6495"/>
                    <a:pt x="60623" y="19486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1" name="Freeform: Shape 44">
              <a:extLst>
                <a:ext uri="{FF2B5EF4-FFF2-40B4-BE49-F238E27FC236}">
                  <a16:creationId xmlns="" xmlns:a16="http://schemas.microsoft.com/office/drawing/2014/main" id="{38566CE4-18E1-4C11-88E7-DA43D760C074}"/>
                </a:ext>
              </a:extLst>
            </p:cNvPr>
            <p:cNvSpPr/>
            <p:nvPr/>
          </p:nvSpPr>
          <p:spPr>
            <a:xfrm>
              <a:off x="2047626" y="3038039"/>
              <a:ext cx="40457" cy="44300"/>
            </a:xfrm>
            <a:custGeom>
              <a:avLst/>
              <a:gdLst>
                <a:gd name="connsiteX0" fmla="*/ 60623 w 122591"/>
                <a:gd name="connsiteY0" fmla="*/ 19486 h 134236"/>
                <a:gd name="connsiteX1" fmla="*/ 0 w 122591"/>
                <a:gd name="connsiteY1" fmla="*/ 19486 h 134236"/>
                <a:gd name="connsiteX2" fmla="*/ 60623 w 122591"/>
                <a:gd name="connsiteY2" fmla="*/ 114751 h 134236"/>
                <a:gd name="connsiteX3" fmla="*/ 121246 w 122591"/>
                <a:gd name="connsiteY3" fmla="*/ 114751 h 134236"/>
                <a:gd name="connsiteX4" fmla="*/ 60623 w 122591"/>
                <a:gd name="connsiteY4" fmla="*/ 19486 h 134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34236">
                  <a:moveTo>
                    <a:pt x="60623" y="19486"/>
                  </a:moveTo>
                  <a:cubicBezTo>
                    <a:pt x="25982" y="-6495"/>
                    <a:pt x="0" y="-6495"/>
                    <a:pt x="0" y="19486"/>
                  </a:cubicBezTo>
                  <a:cubicBezTo>
                    <a:pt x="0" y="45467"/>
                    <a:pt x="25982" y="88769"/>
                    <a:pt x="60623" y="114751"/>
                  </a:cubicBezTo>
                  <a:cubicBezTo>
                    <a:pt x="95264" y="140732"/>
                    <a:pt x="121246" y="140732"/>
                    <a:pt x="121246" y="114751"/>
                  </a:cubicBezTo>
                  <a:cubicBezTo>
                    <a:pt x="129906" y="88769"/>
                    <a:pt x="95264" y="45467"/>
                    <a:pt x="60623" y="19486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2" name="Freeform: Shape 39">
              <a:extLst>
                <a:ext uri="{FF2B5EF4-FFF2-40B4-BE49-F238E27FC236}">
                  <a16:creationId xmlns="" xmlns:a16="http://schemas.microsoft.com/office/drawing/2014/main" id="{D4D30BEC-B683-4A27-9E2D-51F17EFF0C9D}"/>
                </a:ext>
              </a:extLst>
            </p:cNvPr>
            <p:cNvSpPr/>
            <p:nvPr/>
          </p:nvSpPr>
          <p:spPr>
            <a:xfrm>
              <a:off x="1970457" y="2997311"/>
              <a:ext cx="5716" cy="476317"/>
            </a:xfrm>
            <a:custGeom>
              <a:avLst/>
              <a:gdLst>
                <a:gd name="connsiteX0" fmla="*/ 0 w 17320"/>
                <a:gd name="connsiteY0" fmla="*/ 12991 h 1443299"/>
                <a:gd name="connsiteX1" fmla="*/ 0 w 17320"/>
                <a:gd name="connsiteY1" fmla="*/ 1433299 h 1443299"/>
                <a:gd name="connsiteX2" fmla="*/ 17321 w 17320"/>
                <a:gd name="connsiteY2" fmla="*/ 1433299 h 1443299"/>
                <a:gd name="connsiteX3" fmla="*/ 17321 w 17320"/>
                <a:gd name="connsiteY3" fmla="*/ 12991 h 1443299"/>
                <a:gd name="connsiteX4" fmla="*/ 0 w 17320"/>
                <a:gd name="connsiteY4" fmla="*/ 12991 h 1443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1443299">
                  <a:moveTo>
                    <a:pt x="0" y="12991"/>
                  </a:moveTo>
                  <a:cubicBezTo>
                    <a:pt x="0" y="489314"/>
                    <a:pt x="0" y="956976"/>
                    <a:pt x="0" y="1433299"/>
                  </a:cubicBezTo>
                  <a:cubicBezTo>
                    <a:pt x="0" y="1441960"/>
                    <a:pt x="17321" y="1450620"/>
                    <a:pt x="17321" y="1433299"/>
                  </a:cubicBezTo>
                  <a:cubicBezTo>
                    <a:pt x="17321" y="956976"/>
                    <a:pt x="17321" y="489314"/>
                    <a:pt x="17321" y="12991"/>
                  </a:cubicBezTo>
                  <a:cubicBezTo>
                    <a:pt x="17321" y="-4330"/>
                    <a:pt x="0" y="-4330"/>
                    <a:pt x="0" y="1299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3" name="Freeform: Shape 40">
              <a:extLst>
                <a:ext uri="{FF2B5EF4-FFF2-40B4-BE49-F238E27FC236}">
                  <a16:creationId xmlns="" xmlns:a16="http://schemas.microsoft.com/office/drawing/2014/main" id="{ED8854CF-5631-468F-94CB-4743806BBC6F}"/>
                </a:ext>
              </a:extLst>
            </p:cNvPr>
            <p:cNvSpPr/>
            <p:nvPr/>
          </p:nvSpPr>
          <p:spPr>
            <a:xfrm>
              <a:off x="1953308" y="3441018"/>
              <a:ext cx="40013" cy="42561"/>
            </a:xfrm>
            <a:custGeom>
              <a:avLst/>
              <a:gdLst>
                <a:gd name="connsiteX0" fmla="*/ 60623 w 121245"/>
                <a:gd name="connsiteY0" fmla="*/ 2207 h 128966"/>
                <a:gd name="connsiteX1" fmla="*/ 0 w 121245"/>
                <a:gd name="connsiteY1" fmla="*/ 80151 h 128966"/>
                <a:gd name="connsiteX2" fmla="*/ 60623 w 121245"/>
                <a:gd name="connsiteY2" fmla="*/ 123453 h 128966"/>
                <a:gd name="connsiteX3" fmla="*/ 121246 w 121245"/>
                <a:gd name="connsiteY3" fmla="*/ 45509 h 128966"/>
                <a:gd name="connsiteX4" fmla="*/ 60623 w 121245"/>
                <a:gd name="connsiteY4" fmla="*/ 2207 h 128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8966">
                  <a:moveTo>
                    <a:pt x="60623" y="2207"/>
                  </a:moveTo>
                  <a:cubicBezTo>
                    <a:pt x="25982" y="10867"/>
                    <a:pt x="0" y="45509"/>
                    <a:pt x="0" y="80151"/>
                  </a:cubicBezTo>
                  <a:cubicBezTo>
                    <a:pt x="0" y="114793"/>
                    <a:pt x="25982" y="140774"/>
                    <a:pt x="60623" y="123453"/>
                  </a:cubicBezTo>
                  <a:cubicBezTo>
                    <a:pt x="95265" y="114793"/>
                    <a:pt x="121246" y="71490"/>
                    <a:pt x="121246" y="45509"/>
                  </a:cubicBezTo>
                  <a:cubicBezTo>
                    <a:pt x="121246" y="10867"/>
                    <a:pt x="95265" y="-6453"/>
                    <a:pt x="60623" y="2207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4" name="Freeform: Shape 41">
              <a:extLst>
                <a:ext uri="{FF2B5EF4-FFF2-40B4-BE49-F238E27FC236}">
                  <a16:creationId xmlns="" xmlns:a16="http://schemas.microsoft.com/office/drawing/2014/main" id="{860F03A0-7F27-40B3-A182-C88CFA8C8A18}"/>
                </a:ext>
              </a:extLst>
            </p:cNvPr>
            <p:cNvSpPr/>
            <p:nvPr/>
          </p:nvSpPr>
          <p:spPr>
            <a:xfrm>
              <a:off x="1953308" y="2989437"/>
              <a:ext cx="40013" cy="41470"/>
            </a:xfrm>
            <a:custGeom>
              <a:avLst/>
              <a:gdLst>
                <a:gd name="connsiteX0" fmla="*/ 60623 w 121245"/>
                <a:gd name="connsiteY0" fmla="*/ 2207 h 125659"/>
                <a:gd name="connsiteX1" fmla="*/ 0 w 121245"/>
                <a:gd name="connsiteY1" fmla="*/ 45509 h 125659"/>
                <a:gd name="connsiteX2" fmla="*/ 60623 w 121245"/>
                <a:gd name="connsiteY2" fmla="*/ 123453 h 125659"/>
                <a:gd name="connsiteX3" fmla="*/ 121246 w 121245"/>
                <a:gd name="connsiteY3" fmla="*/ 80151 h 125659"/>
                <a:gd name="connsiteX4" fmla="*/ 60623 w 121245"/>
                <a:gd name="connsiteY4" fmla="*/ 2207 h 125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5659">
                  <a:moveTo>
                    <a:pt x="60623" y="2207"/>
                  </a:moveTo>
                  <a:cubicBezTo>
                    <a:pt x="25982" y="-6453"/>
                    <a:pt x="0" y="10867"/>
                    <a:pt x="0" y="45509"/>
                  </a:cubicBezTo>
                  <a:cubicBezTo>
                    <a:pt x="0" y="80151"/>
                    <a:pt x="25982" y="114792"/>
                    <a:pt x="60623" y="123453"/>
                  </a:cubicBezTo>
                  <a:cubicBezTo>
                    <a:pt x="95265" y="132113"/>
                    <a:pt x="121246" y="114792"/>
                    <a:pt x="121246" y="80151"/>
                  </a:cubicBezTo>
                  <a:cubicBezTo>
                    <a:pt x="121246" y="54169"/>
                    <a:pt x="95265" y="10867"/>
                    <a:pt x="60623" y="2207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pic>
        <p:nvPicPr>
          <p:cNvPr id="991" name="Graphic 2">
            <a:extLst>
              <a:ext uri="{FF2B5EF4-FFF2-40B4-BE49-F238E27FC236}">
                <a16:creationId xmlns="" xmlns:a16="http://schemas.microsoft.com/office/drawing/2014/main" id="{B8F57DB2-2ECE-4A49-89E8-727AA5FA3C8A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96DAC541-7B7A-43D3-8B79-37D633B846F1}">
                <asvg:svgBlip xmlns="" xmlns:asvg="http://schemas.microsoft.com/office/drawing/2016/SVG/main" r:embed="rId17"/>
              </a:ext>
            </a:extLst>
          </a:blip>
          <a:stretch>
            <a:fillRect/>
          </a:stretch>
        </p:blipFill>
        <p:spPr>
          <a:xfrm>
            <a:off x="3134503" y="140204"/>
            <a:ext cx="296953" cy="509062"/>
          </a:xfrm>
          <a:prstGeom prst="rect">
            <a:avLst/>
          </a:prstGeom>
        </p:spPr>
      </p:pic>
      <p:sp>
        <p:nvSpPr>
          <p:cNvPr id="1000" name="TextBox 999">
            <a:extLst>
              <a:ext uri="{FF2B5EF4-FFF2-40B4-BE49-F238E27FC236}">
                <a16:creationId xmlns="" xmlns:a16="http://schemas.microsoft.com/office/drawing/2014/main" id="{CB50C58E-CFA6-4251-B708-08DA1A30FA23}"/>
              </a:ext>
            </a:extLst>
          </p:cNvPr>
          <p:cNvSpPr txBox="1"/>
          <p:nvPr/>
        </p:nvSpPr>
        <p:spPr>
          <a:xfrm>
            <a:off x="-5025" y="1"/>
            <a:ext cx="84564" cy="774544"/>
          </a:xfrm>
          <a:prstGeom prst="rect">
            <a:avLst/>
          </a:prstGeom>
          <a:gradFill flip="none" rotWithShape="1">
            <a:gsLst>
              <a:gs pos="65000">
                <a:srgbClr val="C00000"/>
              </a:gs>
              <a:gs pos="100000">
                <a:srgbClr val="FF8F8F"/>
              </a:gs>
            </a:gsLst>
            <a:lin ang="16200000" scaled="1"/>
            <a:tileRect/>
          </a:gradFill>
        </p:spPr>
        <p:txBody>
          <a:bodyPr wrap="square" lIns="180000" tIns="72000" rIns="180000" bIns="72000" anchor="ctr">
            <a:noAutofit/>
          </a:bodyPr>
          <a:lstStyle/>
          <a:p>
            <a:pPr lvl="0" algn="ctr">
              <a:buClr>
                <a:schemeClr val="dk1"/>
              </a:buClr>
              <a:buSzPts val="2400"/>
            </a:pPr>
            <a:endParaRPr lang="ru-RU" sz="2000" dirty="0">
              <a:solidFill>
                <a:srgbClr val="FF0000"/>
              </a:solidFill>
              <a:latin typeface="Roboto Condensed" panose="02000000000000000000" pitchFamily="2" charset="0"/>
              <a:ea typeface="Roboto Condensed" panose="02000000000000000000" pitchFamily="2" charset="0"/>
              <a:cs typeface="Calibri" panose="020F0502020204030204" pitchFamily="34" charset="0"/>
              <a:sym typeface="Calibri"/>
            </a:endParaRPr>
          </a:p>
        </p:txBody>
      </p:sp>
      <p:sp>
        <p:nvSpPr>
          <p:cNvPr id="1083" name="Rectangle 6410">
            <a:extLst>
              <a:ext uri="{FF2B5EF4-FFF2-40B4-BE49-F238E27FC236}">
                <a16:creationId xmlns:a16="http://schemas.microsoft.com/office/drawing/2014/main" xmlns="" id="{37E701DE-F285-EF4E-87FA-54D668E23B67}"/>
              </a:ext>
            </a:extLst>
          </p:cNvPr>
          <p:cNvSpPr/>
          <p:nvPr/>
        </p:nvSpPr>
        <p:spPr>
          <a:xfrm>
            <a:off x="6172072" y="4777466"/>
            <a:ext cx="5323665" cy="1745293"/>
          </a:xfrm>
          <a:prstGeom prst="roundRect">
            <a:avLst>
              <a:gd name="adj" fmla="val 8744"/>
            </a:avLst>
          </a:prstGeom>
          <a:solidFill>
            <a:srgbClr val="FFFFFF"/>
          </a:solidFill>
          <a:ln w="12700" cap="flat" cmpd="sng" algn="ctr">
            <a:noFill/>
            <a:prstDash val="solid"/>
            <a:miter lim="800000"/>
          </a:ln>
          <a:effectLst>
            <a:outerShdw blurRad="316160" dist="38100" dir="2700000" algn="tl" rotWithShape="0">
              <a:prstClr val="black">
                <a:alpha val="13422"/>
              </a:prstClr>
            </a:outerShdw>
          </a:effectLst>
        </p:spPr>
        <p:txBody>
          <a:bodyPr lIns="182880" tIns="137160" rIns="274320" bIns="137160" numCol="2" spcCol="91440" rtlCol="0" anchor="ctr"/>
          <a:lstStyle/>
          <a:p>
            <a:pPr marL="228600" marR="0" lvl="0" indent="-228600" defTabSz="914400" eaLnBrk="1" fontAlgn="auto" latinLnBrk="0" hangingPunct="1">
              <a:lnSpc>
                <a:spcPts val="1100"/>
              </a:lnSpc>
              <a:spcBef>
                <a:spcPts val="0"/>
              </a:spcBef>
              <a:spcAft>
                <a:spcPts val="300"/>
              </a:spcAft>
              <a:buClrTx/>
              <a:buSzTx/>
              <a:buFont typeface="+mj-lt"/>
              <a:buAutoNum type="arabicPeriod"/>
              <a:tabLst/>
              <a:defRPr/>
            </a:pPr>
            <a:endParaRPr kumimoji="0" lang="en-US" sz="700" b="0" i="1" u="none" strike="noStrike" kern="0" cap="none" spc="0" normalizeH="0" baseline="0" noProof="0" dirty="0">
              <a:ln>
                <a:noFill/>
              </a:ln>
              <a:solidFill>
                <a:srgbClr val="1B1E20"/>
              </a:solidFill>
              <a:effectLst/>
              <a:uLnTx/>
              <a:uFillTx/>
              <a:latin typeface="Century Gothic" panose="020B0502020202020204" pitchFamily="34" charset="0"/>
              <a:ea typeface="+mn-ea"/>
              <a:cs typeface="+mn-cs"/>
            </a:endParaRPr>
          </a:p>
        </p:txBody>
      </p:sp>
      <p:sp>
        <p:nvSpPr>
          <p:cNvPr id="1084" name="Rectangle 6410">
            <a:extLst>
              <a:ext uri="{FF2B5EF4-FFF2-40B4-BE49-F238E27FC236}">
                <a16:creationId xmlns:a16="http://schemas.microsoft.com/office/drawing/2014/main" xmlns="" id="{D11AF6D6-ED3E-AF4C-A3B0-0BD6163B0E72}"/>
              </a:ext>
            </a:extLst>
          </p:cNvPr>
          <p:cNvSpPr/>
          <p:nvPr/>
        </p:nvSpPr>
        <p:spPr>
          <a:xfrm>
            <a:off x="3429809" y="2925893"/>
            <a:ext cx="5323665" cy="1745293"/>
          </a:xfrm>
          <a:prstGeom prst="roundRect">
            <a:avLst>
              <a:gd name="adj" fmla="val 8744"/>
            </a:avLst>
          </a:prstGeom>
          <a:solidFill>
            <a:srgbClr val="FFFFFF"/>
          </a:solidFill>
          <a:ln w="12700" cap="flat" cmpd="sng" algn="ctr">
            <a:noFill/>
            <a:prstDash val="solid"/>
            <a:miter lim="800000"/>
          </a:ln>
          <a:effectLst>
            <a:outerShdw blurRad="316160" dist="38100" dir="2700000" algn="tl" rotWithShape="0">
              <a:prstClr val="black">
                <a:alpha val="13422"/>
              </a:prstClr>
            </a:outerShdw>
          </a:effectLst>
        </p:spPr>
        <p:txBody>
          <a:bodyPr lIns="182880" tIns="137160" rIns="274320" bIns="137160" numCol="2" spcCol="91440" rtlCol="0" anchor="ctr"/>
          <a:lstStyle/>
          <a:p>
            <a:pPr marL="228600" marR="0" lvl="0" indent="-228600" defTabSz="914400" eaLnBrk="1" fontAlgn="auto" latinLnBrk="0" hangingPunct="1">
              <a:lnSpc>
                <a:spcPts val="1100"/>
              </a:lnSpc>
              <a:spcBef>
                <a:spcPts val="0"/>
              </a:spcBef>
              <a:spcAft>
                <a:spcPts val="300"/>
              </a:spcAft>
              <a:buClrTx/>
              <a:buSzTx/>
              <a:buFont typeface="+mj-lt"/>
              <a:buAutoNum type="arabicPeriod"/>
              <a:tabLst/>
              <a:defRPr/>
            </a:pPr>
            <a:endParaRPr kumimoji="0" lang="en-US" sz="700" b="0" i="1" u="none" strike="noStrike" kern="0" cap="none" spc="0" normalizeH="0" baseline="0" noProof="0" dirty="0">
              <a:ln>
                <a:noFill/>
              </a:ln>
              <a:solidFill>
                <a:srgbClr val="1B1E20"/>
              </a:solidFill>
              <a:effectLst/>
              <a:uLnTx/>
              <a:uFillTx/>
              <a:latin typeface="Century Gothic" panose="020B0502020202020204" pitchFamily="34" charset="0"/>
              <a:ea typeface="+mn-ea"/>
              <a:cs typeface="+mn-cs"/>
            </a:endParaRPr>
          </a:p>
        </p:txBody>
      </p:sp>
      <p:sp>
        <p:nvSpPr>
          <p:cNvPr id="1088" name="Rectangle 6410">
            <a:extLst>
              <a:ext uri="{FF2B5EF4-FFF2-40B4-BE49-F238E27FC236}">
                <a16:creationId xmlns:a16="http://schemas.microsoft.com/office/drawing/2014/main" xmlns="" id="{79B98B74-2EE4-4AA2-9738-776DF06A8453}"/>
              </a:ext>
            </a:extLst>
          </p:cNvPr>
          <p:cNvSpPr/>
          <p:nvPr/>
        </p:nvSpPr>
        <p:spPr>
          <a:xfrm>
            <a:off x="1019985" y="1068350"/>
            <a:ext cx="5323665" cy="1745293"/>
          </a:xfrm>
          <a:prstGeom prst="roundRect">
            <a:avLst>
              <a:gd name="adj" fmla="val 8744"/>
            </a:avLst>
          </a:prstGeom>
          <a:solidFill>
            <a:srgbClr val="FFFFFF"/>
          </a:solidFill>
          <a:ln w="12700" cap="flat" cmpd="sng" algn="ctr">
            <a:noFill/>
            <a:prstDash val="solid"/>
            <a:miter lim="800000"/>
          </a:ln>
          <a:effectLst>
            <a:outerShdw blurRad="316160" dist="38100" dir="2700000" algn="tl" rotWithShape="0">
              <a:prstClr val="black">
                <a:alpha val="13422"/>
              </a:prstClr>
            </a:outerShdw>
          </a:effectLst>
        </p:spPr>
        <p:txBody>
          <a:bodyPr lIns="182880" tIns="137160" rIns="274320" bIns="137160" numCol="2" spcCol="91440" rtlCol="0" anchor="ctr"/>
          <a:lstStyle/>
          <a:p>
            <a:pPr marL="228600" marR="0" lvl="0" indent="-228600" defTabSz="914400" eaLnBrk="1" fontAlgn="auto" latinLnBrk="0" hangingPunct="1">
              <a:lnSpc>
                <a:spcPts val="1100"/>
              </a:lnSpc>
              <a:spcBef>
                <a:spcPts val="0"/>
              </a:spcBef>
              <a:spcAft>
                <a:spcPts val="300"/>
              </a:spcAft>
              <a:buClrTx/>
              <a:buSzTx/>
              <a:buFont typeface="+mj-lt"/>
              <a:buAutoNum type="arabicPeriod"/>
              <a:tabLst/>
              <a:defRPr/>
            </a:pPr>
            <a:endParaRPr kumimoji="0" lang="en-US" sz="700" b="0" i="1" u="none" strike="noStrike" kern="0" cap="none" spc="0" normalizeH="0" baseline="0" noProof="0" dirty="0">
              <a:ln>
                <a:noFill/>
              </a:ln>
              <a:solidFill>
                <a:srgbClr val="1B1E20"/>
              </a:solidFill>
              <a:effectLst/>
              <a:uLnTx/>
              <a:uFillTx/>
              <a:latin typeface="Century Gothic" panose="020B0502020202020204" pitchFamily="34" charset="0"/>
              <a:ea typeface="+mn-ea"/>
              <a:cs typeface="+mn-cs"/>
            </a:endParaRPr>
          </a:p>
        </p:txBody>
      </p:sp>
      <p:graphicFrame>
        <p:nvGraphicFramePr>
          <p:cNvPr id="1089" name="Table 4">
            <a:extLst>
              <a:ext uri="{FF2B5EF4-FFF2-40B4-BE49-F238E27FC236}">
                <a16:creationId xmlns:a16="http://schemas.microsoft.com/office/drawing/2014/main" xmlns="" id="{9818100E-BF2E-4E10-A557-7B007EB1B0E3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73010220"/>
              </p:ext>
            </p:extLst>
          </p:nvPr>
        </p:nvGraphicFramePr>
        <p:xfrm>
          <a:off x="1414899" y="1150619"/>
          <a:ext cx="4992083" cy="1663023"/>
        </p:xfrm>
        <a:graphic>
          <a:graphicData uri="http://schemas.openxmlformats.org/drawingml/2006/table">
            <a:tbl>
              <a:tblPr firstRow="1" bandRow="1"/>
              <a:tblGrid>
                <a:gridCol w="4992083">
                  <a:extLst>
                    <a:ext uri="{9D8B030D-6E8A-4147-A177-3AD203B41FA5}">
                      <a16:colId xmlns:a16="http://schemas.microsoft.com/office/drawing/2014/main" xmlns="" val="856011064"/>
                    </a:ext>
                  </a:extLst>
                </a:gridCol>
              </a:tblGrid>
              <a:tr h="471081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l" defTabSz="914400" rtl="0" eaLnBrk="1" fontAlgn="auto" latinLnBrk="0" hangingPunct="1">
                        <a:lnSpc>
                          <a:spcPts val="13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2400" b="1" kern="800" spc="-13" noProof="0" dirty="0" smtClean="0">
                          <a:solidFill>
                            <a:srgbClr val="20B7D0"/>
                          </a:solidFill>
                          <a:latin typeface="Roboto Condensed" panose="02000000000000000000" pitchFamily="2" charset="0"/>
                          <a:ea typeface="+mn-ea"/>
                          <a:cs typeface="+mn-cs"/>
                        </a:rPr>
                        <a:t>Типовые уставы</a:t>
                      </a:r>
                      <a:endParaRPr lang="ru-RU" sz="2400" b="1" kern="800" spc="-13" noProof="0" dirty="0">
                        <a:solidFill>
                          <a:srgbClr val="20B7D0"/>
                        </a:solidFill>
                        <a:latin typeface="Roboto Condensed" panose="02000000000000000000" pitchFamily="2" charset="0"/>
                        <a:ea typeface="+mn-ea"/>
                        <a:cs typeface="+mn-cs"/>
                      </a:endParaRPr>
                    </a:p>
                  </a:txBody>
                  <a:tcPr marT="27432" marB="73152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8C9098">
                          <a:lumMod val="40000"/>
                          <a:lumOff val="60000"/>
                        </a:srgb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872540872"/>
                  </a:ext>
                </a:extLst>
              </a:tr>
              <a:tr h="1191942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>
                        <a:lnSpc>
                          <a:spcPct val="100000"/>
                        </a:lnSpc>
                      </a:pPr>
                      <a:r>
                        <a:rPr lang="ru-RU" sz="1700" kern="1200" spc="-1" dirty="0" smtClean="0">
                          <a:solidFill>
                            <a:schemeClr val="tx1">
                              <a:lumMod val="50000"/>
                            </a:schemeClr>
                          </a:solidFill>
                          <a:latin typeface="Roboto Condensed"/>
                          <a:ea typeface="Roboto Condensed"/>
                          <a:cs typeface="+mn-cs"/>
                        </a:rPr>
                        <a:t>Это жестко регламентированные варианты учредительных документов. Они короткие, универсальные и содержат только необходимые нормы закона.</a:t>
                      </a:r>
                      <a:endParaRPr lang="en-US" sz="1700" kern="1200" spc="-1" dirty="0">
                        <a:solidFill>
                          <a:schemeClr val="tx1">
                            <a:lumMod val="50000"/>
                          </a:schemeClr>
                        </a:solidFill>
                        <a:latin typeface="Roboto Condensed"/>
                        <a:ea typeface="Roboto Condensed"/>
                        <a:cs typeface="+mn-cs"/>
                      </a:endParaRPr>
                    </a:p>
                  </a:txBody>
                  <a:tcPr marT="27432" marB="73152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8C9098">
                          <a:lumMod val="40000"/>
                          <a:lumOff val="60000"/>
                        </a:srgb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8C9098">
                          <a:lumMod val="40000"/>
                          <a:lumOff val="60000"/>
                        </a:srgb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325991725"/>
                  </a:ext>
                </a:extLst>
              </a:tr>
            </a:tbl>
          </a:graphicData>
        </a:graphic>
      </p:graphicFrame>
      <p:graphicFrame>
        <p:nvGraphicFramePr>
          <p:cNvPr id="1090" name="Table 4">
            <a:extLst>
              <a:ext uri="{FF2B5EF4-FFF2-40B4-BE49-F238E27FC236}">
                <a16:creationId xmlns:a16="http://schemas.microsoft.com/office/drawing/2014/main" xmlns="" id="{A1F7DB64-83F0-4F75-AF14-BDC5DFC24C6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331478104"/>
              </p:ext>
            </p:extLst>
          </p:nvPr>
        </p:nvGraphicFramePr>
        <p:xfrm>
          <a:off x="3887788" y="3058510"/>
          <a:ext cx="4865686" cy="1361357"/>
        </p:xfrm>
        <a:graphic>
          <a:graphicData uri="http://schemas.openxmlformats.org/drawingml/2006/table">
            <a:tbl>
              <a:tblPr firstRow="1" bandRow="1"/>
              <a:tblGrid>
                <a:gridCol w="4865686">
                  <a:extLst>
                    <a:ext uri="{9D8B030D-6E8A-4147-A177-3AD203B41FA5}">
                      <a16:colId xmlns:a16="http://schemas.microsoft.com/office/drawing/2014/main" xmlns="" val="856011064"/>
                    </a:ext>
                  </a:extLst>
                </a:gridCol>
              </a:tblGrid>
              <a:tr h="401110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l" defTabSz="914400" rtl="0" eaLnBrk="1" fontAlgn="auto" latinLnBrk="0" hangingPunct="1">
                        <a:lnSpc>
                          <a:spcPts val="13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2400" b="1" kern="800" spc="-13" noProof="0" dirty="0" smtClean="0">
                          <a:solidFill>
                            <a:srgbClr val="20B7D0"/>
                          </a:solidFill>
                          <a:latin typeface="Roboto Condensed" panose="02000000000000000000" pitchFamily="2" charset="0"/>
                          <a:ea typeface="+mn-ea"/>
                          <a:cs typeface="+mn-cs"/>
                        </a:rPr>
                        <a:t>Разработаны и утверждены</a:t>
                      </a:r>
                    </a:p>
                  </a:txBody>
                  <a:tcPr marT="27432" marB="73152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8C9098">
                          <a:lumMod val="40000"/>
                          <a:lumOff val="60000"/>
                        </a:srgb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872540872"/>
                  </a:ext>
                </a:extLst>
              </a:tr>
              <a:tr h="960247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700" kern="1200" spc="-1" dirty="0" smtClean="0">
                          <a:solidFill>
                            <a:schemeClr val="tx1">
                              <a:lumMod val="50000"/>
                            </a:schemeClr>
                          </a:solidFill>
                          <a:latin typeface="Roboto Condensed"/>
                          <a:ea typeface="Roboto Condensed"/>
                          <a:cs typeface="+mn-cs"/>
                        </a:rPr>
                        <a:t>Приказ Минэкономразвития РФ от 01.08.2018 № 411.</a:t>
                      </a:r>
                    </a:p>
                  </a:txBody>
                  <a:tcPr marT="27432" marB="73152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8C9098">
                          <a:lumMod val="40000"/>
                          <a:lumOff val="60000"/>
                        </a:srgb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8C9098">
                          <a:lumMod val="40000"/>
                          <a:lumOff val="60000"/>
                        </a:srgb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694068297"/>
                  </a:ext>
                </a:extLst>
              </a:tr>
            </a:tbl>
          </a:graphicData>
        </a:graphic>
      </p:graphicFrame>
      <p:graphicFrame>
        <p:nvGraphicFramePr>
          <p:cNvPr id="1092" name="Table 4">
            <a:extLst>
              <a:ext uri="{FF2B5EF4-FFF2-40B4-BE49-F238E27FC236}">
                <a16:creationId xmlns:a16="http://schemas.microsoft.com/office/drawing/2014/main" xmlns="" id="{3A3D2DFC-A416-4A07-9A64-F33B5BE35CC0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043370606"/>
              </p:ext>
            </p:extLst>
          </p:nvPr>
        </p:nvGraphicFramePr>
        <p:xfrm>
          <a:off x="6638608" y="4855335"/>
          <a:ext cx="4843992" cy="1667424"/>
        </p:xfrm>
        <a:graphic>
          <a:graphicData uri="http://schemas.openxmlformats.org/drawingml/2006/table">
            <a:tbl>
              <a:tblPr firstRow="1" bandRow="1"/>
              <a:tblGrid>
                <a:gridCol w="4843992">
                  <a:extLst>
                    <a:ext uri="{9D8B030D-6E8A-4147-A177-3AD203B41FA5}">
                      <a16:colId xmlns:a16="http://schemas.microsoft.com/office/drawing/2014/main" xmlns="" val="856011064"/>
                    </a:ext>
                  </a:extLst>
                </a:gridCol>
              </a:tblGrid>
              <a:tr h="459356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l" defTabSz="914400" rtl="0" eaLnBrk="1" fontAlgn="auto" latinLnBrk="0" hangingPunct="1">
                        <a:lnSpc>
                          <a:spcPts val="13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2400" b="1" kern="800" spc="-13" noProof="0" dirty="0" smtClean="0">
                          <a:solidFill>
                            <a:srgbClr val="20B7D0"/>
                          </a:solidFill>
                          <a:latin typeface="Roboto Condensed" panose="02000000000000000000" pitchFamily="2" charset="0"/>
                          <a:ea typeface="+mn-ea"/>
                          <a:cs typeface="+mn-cs"/>
                        </a:rPr>
                        <a:t>Могут применять</a:t>
                      </a:r>
                    </a:p>
                  </a:txBody>
                  <a:tcPr marT="27432" marB="73152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8C9098">
                          <a:lumMod val="40000"/>
                          <a:lumOff val="60000"/>
                        </a:srgb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872540872"/>
                  </a:ext>
                </a:extLst>
              </a:tr>
              <a:tr h="1208068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700" kern="1200" spc="-1" dirty="0" smtClean="0">
                          <a:solidFill>
                            <a:schemeClr val="tx1">
                              <a:lumMod val="50000"/>
                            </a:schemeClr>
                          </a:solidFill>
                          <a:latin typeface="Roboto Condensed"/>
                          <a:ea typeface="Roboto Condensed"/>
                          <a:cs typeface="+mn-cs"/>
                        </a:rPr>
                        <a:t>Как вновь созданные юридические лица, так и уже действующие общества.</a:t>
                      </a:r>
                    </a:p>
                  </a:txBody>
                  <a:tcPr marT="27432" marB="73152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8C9098">
                          <a:lumMod val="40000"/>
                          <a:lumOff val="60000"/>
                        </a:srgb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8C9098">
                          <a:lumMod val="40000"/>
                          <a:lumOff val="60000"/>
                        </a:srgb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694068297"/>
                  </a:ext>
                </a:extLst>
              </a:tr>
            </a:tbl>
          </a:graphicData>
        </a:graphic>
      </p:graphicFrame>
      <p:pic>
        <p:nvPicPr>
          <p:cNvPr id="497" name="Graphic 20" descr="Badge Tick1 with solid fill">
            <a:extLst>
              <a:ext uri="{FF2B5EF4-FFF2-40B4-BE49-F238E27FC236}">
                <a16:creationId xmlns:a16="http://schemas.microsoft.com/office/drawing/2014/main" xmlns="" id="{8E2CD798-44EA-4FC8-8883-B29EA9664A87}"/>
              </a:ext>
            </a:extLst>
          </p:cNvPr>
          <p:cNvPicPr>
            <a:picLocks noChangeAspect="1"/>
          </p:cNvPicPr>
          <p:nvPr/>
        </p:nvPicPr>
        <p:blipFill>
          <a:blip r:embed="rId18">
            <a:duotone>
              <a:schemeClr val="accent6">
                <a:shade val="45000"/>
                <a:satMod val="135000"/>
              </a:schemeClr>
              <a:prstClr val="white"/>
            </a:duotone>
            <a:extLst>
              <a:ext uri="{BEBA8EAE-BF5A-486C-A8C5-ECC9F3942E4B}">
                <a14:imgProps xmlns:a14="http://schemas.microsoft.com/office/drawing/2010/main">
                  <a14:imgLayer r:embed="rId19">
                    <a14:imgEffect>
                      <a14:artisticPlasticWrap/>
                    </a14:imgEffect>
                    <a14:imgEffect>
                      <a14:brightnessContrast bright="-40000"/>
                    </a14:imgEffect>
                  </a14:imgLayer>
                </a14:imgProps>
              </a:ext>
              <a:ext uri="{96DAC541-7B7A-43D3-8B79-37D633B846F1}">
                <asvg:svgBlip xmlns:asvg="http://schemas.microsoft.com/office/drawing/2016/SVG/main" xmlns="" r:embed="rId14"/>
              </a:ext>
            </a:extLst>
          </a:blip>
          <a:stretch>
            <a:fillRect/>
          </a:stretch>
        </p:blipFill>
        <p:spPr>
          <a:xfrm>
            <a:off x="574974" y="1451396"/>
            <a:ext cx="1034973" cy="979200"/>
          </a:xfrm>
          <a:prstGeom prst="rect">
            <a:avLst/>
          </a:prstGeom>
          <a:ln>
            <a:noFill/>
          </a:ln>
          <a:effectLst>
            <a:outerShdw blurRad="88900" dist="50800" dir="5400000" sx="90000" sy="-19000" rotWithShape="0">
              <a:prstClr val="black">
                <a:alpha val="15000"/>
              </a:prstClr>
            </a:outerShdw>
          </a:effectLst>
        </p:spPr>
      </p:pic>
      <p:pic>
        <p:nvPicPr>
          <p:cNvPr id="498" name="Graphic 20" descr="Badge Tick1 with solid fill">
            <a:extLst>
              <a:ext uri="{FF2B5EF4-FFF2-40B4-BE49-F238E27FC236}">
                <a16:creationId xmlns:a16="http://schemas.microsoft.com/office/drawing/2014/main" xmlns="" id="{8E2CD798-44EA-4FC8-8883-B29EA9664A87}"/>
              </a:ext>
            </a:extLst>
          </p:cNvPr>
          <p:cNvPicPr>
            <a:picLocks noChangeAspect="1"/>
          </p:cNvPicPr>
          <p:nvPr/>
        </p:nvPicPr>
        <p:blipFill>
          <a:blip r:embed="rId18">
            <a:duotone>
              <a:schemeClr val="accent6">
                <a:shade val="45000"/>
                <a:satMod val="135000"/>
              </a:schemeClr>
              <a:prstClr val="white"/>
            </a:duotone>
            <a:extLst>
              <a:ext uri="{BEBA8EAE-BF5A-486C-A8C5-ECC9F3942E4B}">
                <a14:imgProps xmlns:a14="http://schemas.microsoft.com/office/drawing/2010/main">
                  <a14:imgLayer r:embed="rId19">
                    <a14:imgEffect>
                      <a14:artisticPlasticWrap/>
                    </a14:imgEffect>
                    <a14:imgEffect>
                      <a14:brightnessContrast bright="-40000"/>
                    </a14:imgEffect>
                  </a14:imgLayer>
                </a14:imgProps>
              </a:ext>
              <a:ext uri="{96DAC541-7B7A-43D3-8B79-37D633B846F1}">
                <asvg:svgBlip xmlns:asvg="http://schemas.microsoft.com/office/drawing/2016/SVG/main" xmlns="" r:embed="rId14"/>
              </a:ext>
            </a:extLst>
          </a:blip>
          <a:stretch>
            <a:fillRect/>
          </a:stretch>
        </p:blipFill>
        <p:spPr>
          <a:xfrm>
            <a:off x="2980700" y="3308939"/>
            <a:ext cx="1034973" cy="979200"/>
          </a:xfrm>
          <a:prstGeom prst="rect">
            <a:avLst/>
          </a:prstGeom>
          <a:ln>
            <a:noFill/>
          </a:ln>
          <a:effectLst>
            <a:outerShdw blurRad="88900" dist="50800" dir="5400000" sx="90000" sy="-19000" rotWithShape="0">
              <a:prstClr val="black">
                <a:alpha val="15000"/>
              </a:prstClr>
            </a:outerShdw>
          </a:effectLst>
        </p:spPr>
      </p:pic>
      <p:pic>
        <p:nvPicPr>
          <p:cNvPr id="499" name="Graphic 20" descr="Badge Tick1 with solid fill">
            <a:extLst>
              <a:ext uri="{FF2B5EF4-FFF2-40B4-BE49-F238E27FC236}">
                <a16:creationId xmlns:a16="http://schemas.microsoft.com/office/drawing/2014/main" xmlns="" id="{8E2CD798-44EA-4FC8-8883-B29EA9664A87}"/>
              </a:ext>
            </a:extLst>
          </p:cNvPr>
          <p:cNvPicPr>
            <a:picLocks noChangeAspect="1"/>
          </p:cNvPicPr>
          <p:nvPr/>
        </p:nvPicPr>
        <p:blipFill>
          <a:blip r:embed="rId18">
            <a:duotone>
              <a:schemeClr val="accent6">
                <a:shade val="45000"/>
                <a:satMod val="135000"/>
              </a:schemeClr>
              <a:prstClr val="white"/>
            </a:duotone>
            <a:extLst>
              <a:ext uri="{BEBA8EAE-BF5A-486C-A8C5-ECC9F3942E4B}">
                <a14:imgProps xmlns:a14="http://schemas.microsoft.com/office/drawing/2010/main">
                  <a14:imgLayer r:embed="rId19">
                    <a14:imgEffect>
                      <a14:artisticPlasticWrap/>
                    </a14:imgEffect>
                    <a14:imgEffect>
                      <a14:brightnessContrast bright="-40000"/>
                    </a14:imgEffect>
                  </a14:imgLayer>
                </a14:imgProps>
              </a:ext>
              <a:ext uri="{96DAC541-7B7A-43D3-8B79-37D633B846F1}">
                <asvg:svgBlip xmlns:asvg="http://schemas.microsoft.com/office/drawing/2016/SVG/main" xmlns="" r:embed="rId14"/>
              </a:ext>
            </a:extLst>
          </a:blip>
          <a:stretch>
            <a:fillRect/>
          </a:stretch>
        </p:blipFill>
        <p:spPr>
          <a:xfrm>
            <a:off x="5688000" y="5184000"/>
            <a:ext cx="1034973" cy="979200"/>
          </a:xfrm>
          <a:prstGeom prst="rect">
            <a:avLst/>
          </a:prstGeom>
          <a:ln>
            <a:noFill/>
          </a:ln>
          <a:effectLst>
            <a:outerShdw blurRad="88900" dist="50800" dir="5400000" sx="90000" sy="-19000" rotWithShape="0">
              <a:prstClr val="black">
                <a:alpha val="15000"/>
              </a:prstClr>
            </a:outerShdw>
          </a:effectLst>
        </p:spPr>
      </p:pic>
    </p:spTree>
    <p:extLst>
      <p:ext uri="{BB962C8B-B14F-4D97-AF65-F5344CB8AC3E}">
        <p14:creationId xmlns:p14="http://schemas.microsoft.com/office/powerpoint/2010/main" val="10310309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6" name="Freeform: Shape 735">
            <a:extLst>
              <a:ext uri="{FF2B5EF4-FFF2-40B4-BE49-F238E27FC236}">
                <a16:creationId xmlns:a16="http://schemas.microsoft.com/office/drawing/2014/main" xmlns="" id="{EDC5D52B-4550-784C-B614-8ECD53107909}"/>
              </a:ext>
            </a:extLst>
          </p:cNvPr>
          <p:cNvSpPr/>
          <p:nvPr/>
        </p:nvSpPr>
        <p:spPr>
          <a:xfrm rot="5400000" flipV="1">
            <a:off x="8144953" y="679731"/>
            <a:ext cx="3950773" cy="4140402"/>
          </a:xfrm>
          <a:custGeom>
            <a:avLst/>
            <a:gdLst>
              <a:gd name="connsiteX0" fmla="*/ 95 w 1933575"/>
              <a:gd name="connsiteY0" fmla="*/ 1400658 h 1590675"/>
              <a:gd name="connsiteX1" fmla="*/ 95 w 1933575"/>
              <a:gd name="connsiteY1" fmla="*/ 1590492 h 1590675"/>
              <a:gd name="connsiteX2" fmla="*/ 549783 w 1933575"/>
              <a:gd name="connsiteY2" fmla="*/ 1590492 h 1590675"/>
              <a:gd name="connsiteX3" fmla="*/ 538639 w 1933575"/>
              <a:gd name="connsiteY3" fmla="*/ 1575347 h 1590675"/>
              <a:gd name="connsiteX4" fmla="*/ 555593 w 1933575"/>
              <a:gd name="connsiteY4" fmla="*/ 1562869 h 1590675"/>
              <a:gd name="connsiteX5" fmla="*/ 567976 w 1933575"/>
              <a:gd name="connsiteY5" fmla="*/ 1580490 h 1590675"/>
              <a:gd name="connsiteX6" fmla="*/ 552831 w 1933575"/>
              <a:gd name="connsiteY6" fmla="*/ 1590396 h 1590675"/>
              <a:gd name="connsiteX7" fmla="*/ 617315 w 1933575"/>
              <a:gd name="connsiteY7" fmla="*/ 1590396 h 1590675"/>
              <a:gd name="connsiteX8" fmla="*/ 616363 w 1933575"/>
              <a:gd name="connsiteY8" fmla="*/ 1589158 h 1590675"/>
              <a:gd name="connsiteX9" fmla="*/ 633317 w 1933575"/>
              <a:gd name="connsiteY9" fmla="*/ 1577442 h 1590675"/>
              <a:gd name="connsiteX10" fmla="*/ 643128 w 1933575"/>
              <a:gd name="connsiteY10" fmla="*/ 1590396 h 1590675"/>
              <a:gd name="connsiteX11" fmla="*/ 709422 w 1933575"/>
              <a:gd name="connsiteY11" fmla="*/ 1590396 h 1590675"/>
              <a:gd name="connsiteX12" fmla="*/ 712470 w 1933575"/>
              <a:gd name="connsiteY12" fmla="*/ 1588110 h 1590675"/>
              <a:gd name="connsiteX13" fmla="*/ 714089 w 1933575"/>
              <a:gd name="connsiteY13" fmla="*/ 1590396 h 1590675"/>
              <a:gd name="connsiteX14" fmla="*/ 955262 w 1933575"/>
              <a:gd name="connsiteY14" fmla="*/ 1590396 h 1590675"/>
              <a:gd name="connsiteX15" fmla="*/ 937355 w 1933575"/>
              <a:gd name="connsiteY15" fmla="*/ 1564964 h 1590675"/>
              <a:gd name="connsiteX16" fmla="*/ 966788 w 1933575"/>
              <a:gd name="connsiteY16" fmla="*/ 1543247 h 1590675"/>
              <a:gd name="connsiteX17" fmla="*/ 989171 w 1933575"/>
              <a:gd name="connsiteY17" fmla="*/ 1574775 h 1590675"/>
              <a:gd name="connsiteX18" fmla="*/ 963263 w 1933575"/>
              <a:gd name="connsiteY18" fmla="*/ 1590396 h 1590675"/>
              <a:gd name="connsiteX19" fmla="*/ 1022604 w 1933575"/>
              <a:gd name="connsiteY19" fmla="*/ 1590396 h 1590675"/>
              <a:gd name="connsiteX20" fmla="*/ 1014317 w 1933575"/>
              <a:gd name="connsiteY20" fmla="*/ 1579062 h 1590675"/>
              <a:gd name="connsiteX21" fmla="*/ 1047464 w 1933575"/>
              <a:gd name="connsiteY21" fmla="*/ 1554868 h 1590675"/>
              <a:gd name="connsiteX22" fmla="*/ 1066514 w 1933575"/>
              <a:gd name="connsiteY22" fmla="*/ 1586872 h 1590675"/>
              <a:gd name="connsiteX23" fmla="*/ 1061752 w 1933575"/>
              <a:gd name="connsiteY23" fmla="*/ 1590396 h 1590675"/>
              <a:gd name="connsiteX24" fmla="*/ 1098233 w 1933575"/>
              <a:gd name="connsiteY24" fmla="*/ 1590396 h 1590675"/>
              <a:gd name="connsiteX25" fmla="*/ 1127189 w 1933575"/>
              <a:gd name="connsiteY25" fmla="*/ 1567346 h 1590675"/>
              <a:gd name="connsiteX26" fmla="*/ 1136809 w 1933575"/>
              <a:gd name="connsiteY26" fmla="*/ 1590396 h 1590675"/>
              <a:gd name="connsiteX27" fmla="*/ 1193197 w 1933575"/>
              <a:gd name="connsiteY27" fmla="*/ 1590396 h 1590675"/>
              <a:gd name="connsiteX28" fmla="*/ 1201103 w 1933575"/>
              <a:gd name="connsiteY28" fmla="*/ 1576966 h 1590675"/>
              <a:gd name="connsiteX29" fmla="*/ 1183767 w 1933575"/>
              <a:gd name="connsiteY29" fmla="*/ 1533246 h 1590675"/>
              <a:gd name="connsiteX30" fmla="*/ 1152620 w 1933575"/>
              <a:gd name="connsiteY30" fmla="*/ 1530484 h 1590675"/>
              <a:gd name="connsiteX31" fmla="*/ 1127474 w 1933575"/>
              <a:gd name="connsiteY31" fmla="*/ 1548867 h 1590675"/>
              <a:gd name="connsiteX32" fmla="*/ 1092422 w 1933575"/>
              <a:gd name="connsiteY32" fmla="*/ 1512672 h 1590675"/>
              <a:gd name="connsiteX33" fmla="*/ 1049084 w 1933575"/>
              <a:gd name="connsiteY33" fmla="*/ 1542200 h 1590675"/>
              <a:gd name="connsiteX34" fmla="*/ 1022509 w 1933575"/>
              <a:gd name="connsiteY34" fmla="*/ 1498099 h 1590675"/>
              <a:gd name="connsiteX35" fmla="*/ 1062133 w 1933575"/>
              <a:gd name="connsiteY35" fmla="*/ 1460094 h 1590675"/>
              <a:gd name="connsiteX36" fmla="*/ 1036987 w 1933575"/>
              <a:gd name="connsiteY36" fmla="*/ 1421423 h 1590675"/>
              <a:gd name="connsiteX37" fmla="*/ 1005840 w 1933575"/>
              <a:gd name="connsiteY37" fmla="*/ 1423042 h 1590675"/>
              <a:gd name="connsiteX38" fmla="*/ 983552 w 1933575"/>
              <a:gd name="connsiteY38" fmla="*/ 1442949 h 1590675"/>
              <a:gd name="connsiteX39" fmla="*/ 957358 w 1933575"/>
              <a:gd name="connsiteY39" fmla="*/ 1404183 h 1590675"/>
              <a:gd name="connsiteX40" fmla="*/ 965740 w 1933575"/>
              <a:gd name="connsiteY40" fmla="*/ 1402278 h 1590675"/>
              <a:gd name="connsiteX41" fmla="*/ 997077 w 1933575"/>
              <a:gd name="connsiteY41" fmla="*/ 1367702 h 1590675"/>
              <a:gd name="connsiteX42" fmla="*/ 972122 w 1933575"/>
              <a:gd name="connsiteY42" fmla="*/ 1326935 h 1590675"/>
              <a:gd name="connsiteX43" fmla="*/ 966026 w 1933575"/>
              <a:gd name="connsiteY43" fmla="*/ 1323696 h 1590675"/>
              <a:gd name="connsiteX44" fmla="*/ 966502 w 1933575"/>
              <a:gd name="connsiteY44" fmla="*/ 1323982 h 1590675"/>
              <a:gd name="connsiteX45" fmla="*/ 918782 w 1933575"/>
              <a:gd name="connsiteY45" fmla="*/ 1353605 h 1590675"/>
              <a:gd name="connsiteX46" fmla="*/ 889635 w 1933575"/>
              <a:gd name="connsiteY46" fmla="*/ 1310171 h 1590675"/>
              <a:gd name="connsiteX47" fmla="*/ 932212 w 1933575"/>
              <a:gd name="connsiteY47" fmla="*/ 1277976 h 1590675"/>
              <a:gd name="connsiteX48" fmla="*/ 931354 w 1933575"/>
              <a:gd name="connsiteY48" fmla="*/ 1278738 h 1590675"/>
              <a:gd name="connsiteX49" fmla="*/ 908209 w 1933575"/>
              <a:gd name="connsiteY49" fmla="*/ 1234161 h 1590675"/>
              <a:gd name="connsiteX50" fmla="*/ 855059 w 1933575"/>
              <a:gd name="connsiteY50" fmla="*/ 1254164 h 1590675"/>
              <a:gd name="connsiteX51" fmla="*/ 834390 w 1933575"/>
              <a:gd name="connsiteY51" fmla="*/ 1217873 h 1590675"/>
              <a:gd name="connsiteX52" fmla="*/ 865251 w 1933575"/>
              <a:gd name="connsiteY52" fmla="*/ 1189775 h 1590675"/>
              <a:gd name="connsiteX53" fmla="*/ 839629 w 1933575"/>
              <a:gd name="connsiteY53" fmla="*/ 1142055 h 1590675"/>
              <a:gd name="connsiteX54" fmla="*/ 787051 w 1933575"/>
              <a:gd name="connsiteY54" fmla="*/ 1167581 h 1590675"/>
              <a:gd name="connsiteX55" fmla="*/ 759143 w 1933575"/>
              <a:gd name="connsiteY55" fmla="*/ 1125576 h 1590675"/>
              <a:gd name="connsiteX56" fmla="*/ 768953 w 1933575"/>
              <a:gd name="connsiteY56" fmla="*/ 1123100 h 1590675"/>
              <a:gd name="connsiteX57" fmla="*/ 800195 w 1933575"/>
              <a:gd name="connsiteY57" fmla="*/ 1084428 h 1590675"/>
              <a:gd name="connsiteX58" fmla="*/ 768953 w 1933575"/>
              <a:gd name="connsiteY58" fmla="*/ 1047186 h 1590675"/>
              <a:gd name="connsiteX59" fmla="*/ 725615 w 1933575"/>
              <a:gd name="connsiteY59" fmla="*/ 1068998 h 1590675"/>
              <a:gd name="connsiteX60" fmla="*/ 719233 w 1933575"/>
              <a:gd name="connsiteY60" fmla="*/ 1076999 h 1590675"/>
              <a:gd name="connsiteX61" fmla="*/ 695992 w 1933575"/>
              <a:gd name="connsiteY61" fmla="*/ 1034327 h 1590675"/>
              <a:gd name="connsiteX62" fmla="*/ 643319 w 1933575"/>
              <a:gd name="connsiteY62" fmla="*/ 1057187 h 1590675"/>
              <a:gd name="connsiteX63" fmla="*/ 634556 w 1933575"/>
              <a:gd name="connsiteY63" fmla="*/ 1034803 h 1590675"/>
              <a:gd name="connsiteX64" fmla="*/ 615410 w 1933575"/>
              <a:gd name="connsiteY64" fmla="*/ 1016801 h 1590675"/>
              <a:gd name="connsiteX65" fmla="*/ 625031 w 1933575"/>
              <a:gd name="connsiteY65" fmla="*/ 1014515 h 1590675"/>
              <a:gd name="connsiteX66" fmla="*/ 654844 w 1933575"/>
              <a:gd name="connsiteY66" fmla="*/ 976415 h 1590675"/>
              <a:gd name="connsiteX67" fmla="*/ 623697 w 1933575"/>
              <a:gd name="connsiteY67" fmla="*/ 939363 h 1590675"/>
              <a:gd name="connsiteX68" fmla="*/ 580644 w 1933575"/>
              <a:gd name="connsiteY68" fmla="*/ 961365 h 1590675"/>
              <a:gd name="connsiteX69" fmla="*/ 575215 w 1933575"/>
              <a:gd name="connsiteY69" fmla="*/ 969747 h 1590675"/>
              <a:gd name="connsiteX70" fmla="*/ 549688 w 1933575"/>
              <a:gd name="connsiteY70" fmla="*/ 926694 h 1590675"/>
              <a:gd name="connsiteX71" fmla="*/ 518446 w 1933575"/>
              <a:gd name="connsiteY71" fmla="*/ 928885 h 1590675"/>
              <a:gd name="connsiteX72" fmla="*/ 496157 w 1933575"/>
              <a:gd name="connsiteY72" fmla="*/ 943172 h 1590675"/>
              <a:gd name="connsiteX73" fmla="*/ 467963 w 1933575"/>
              <a:gd name="connsiteY73" fmla="*/ 911073 h 1590675"/>
              <a:gd name="connsiteX74" fmla="*/ 420338 w 1933575"/>
              <a:gd name="connsiteY74" fmla="*/ 930885 h 1590675"/>
              <a:gd name="connsiteX75" fmla="*/ 383667 w 1933575"/>
              <a:gd name="connsiteY75" fmla="*/ 895071 h 1590675"/>
              <a:gd name="connsiteX76" fmla="*/ 343281 w 1933575"/>
              <a:gd name="connsiteY76" fmla="*/ 918788 h 1590675"/>
              <a:gd name="connsiteX77" fmla="*/ 321278 w 1933575"/>
              <a:gd name="connsiteY77" fmla="*/ 882117 h 1590675"/>
              <a:gd name="connsiteX78" fmla="*/ 353092 w 1933575"/>
              <a:gd name="connsiteY78" fmla="*/ 841255 h 1590675"/>
              <a:gd name="connsiteX79" fmla="*/ 324517 w 1933575"/>
              <a:gd name="connsiteY79" fmla="*/ 806394 h 1590675"/>
              <a:gd name="connsiteX80" fmla="*/ 282131 w 1933575"/>
              <a:gd name="connsiteY80" fmla="*/ 824110 h 1590675"/>
              <a:gd name="connsiteX81" fmla="*/ 278892 w 1933575"/>
              <a:gd name="connsiteY81" fmla="*/ 855257 h 1590675"/>
              <a:gd name="connsiteX82" fmla="*/ 294227 w 1933575"/>
              <a:gd name="connsiteY82" fmla="*/ 877641 h 1590675"/>
              <a:gd name="connsiteX83" fmla="*/ 262890 w 1933575"/>
              <a:gd name="connsiteY83" fmla="*/ 902310 h 1590675"/>
              <a:gd name="connsiteX84" fmla="*/ 241078 w 1933575"/>
              <a:gd name="connsiteY84" fmla="*/ 867830 h 1590675"/>
              <a:gd name="connsiteX85" fmla="*/ 273368 w 1933575"/>
              <a:gd name="connsiteY85" fmla="*/ 826968 h 1590675"/>
              <a:gd name="connsiteX86" fmla="*/ 243269 w 1933575"/>
              <a:gd name="connsiteY86" fmla="*/ 792011 h 1590675"/>
              <a:gd name="connsiteX87" fmla="*/ 200692 w 1933575"/>
              <a:gd name="connsiteY87" fmla="*/ 812680 h 1590675"/>
              <a:gd name="connsiteX88" fmla="*/ 215741 w 1933575"/>
              <a:gd name="connsiteY88" fmla="*/ 862972 h 1590675"/>
              <a:gd name="connsiteX89" fmla="*/ 181261 w 1933575"/>
              <a:gd name="connsiteY89" fmla="*/ 890213 h 1590675"/>
              <a:gd name="connsiteX90" fmla="*/ 146304 w 1933575"/>
              <a:gd name="connsiteY90" fmla="*/ 855543 h 1590675"/>
              <a:gd name="connsiteX91" fmla="*/ 102108 w 1933575"/>
              <a:gd name="connsiteY91" fmla="*/ 884784 h 1590675"/>
              <a:gd name="connsiteX92" fmla="*/ 68866 w 1933575"/>
              <a:gd name="connsiteY92" fmla="*/ 842017 h 1590675"/>
              <a:gd name="connsiteX93" fmla="*/ 22765 w 1933575"/>
              <a:gd name="connsiteY93" fmla="*/ 870592 h 1590675"/>
              <a:gd name="connsiteX94" fmla="*/ 20955 w 1933575"/>
              <a:gd name="connsiteY94" fmla="*/ 860305 h 1590675"/>
              <a:gd name="connsiteX95" fmla="*/ 95 w 1933575"/>
              <a:gd name="connsiteY95" fmla="*/ 831635 h 1590675"/>
              <a:gd name="connsiteX96" fmla="*/ 95 w 1933575"/>
              <a:gd name="connsiteY96" fmla="*/ 901548 h 1590675"/>
              <a:gd name="connsiteX97" fmla="*/ 19336 w 1933575"/>
              <a:gd name="connsiteY97" fmla="*/ 880403 h 1590675"/>
              <a:gd name="connsiteX98" fmla="*/ 38767 w 1933575"/>
              <a:gd name="connsiteY98" fmla="*/ 915931 h 1590675"/>
              <a:gd name="connsiteX99" fmla="*/ 9716 w 1933575"/>
              <a:gd name="connsiteY99" fmla="*/ 937934 h 1590675"/>
              <a:gd name="connsiteX100" fmla="*/ 95 w 1933575"/>
              <a:gd name="connsiteY100" fmla="*/ 925266 h 1590675"/>
              <a:gd name="connsiteX101" fmla="*/ 95 w 1933575"/>
              <a:gd name="connsiteY101" fmla="*/ 969938 h 1590675"/>
              <a:gd name="connsiteX102" fmla="*/ 6382 w 1933575"/>
              <a:gd name="connsiteY102" fmla="*/ 964889 h 1590675"/>
              <a:gd name="connsiteX103" fmla="*/ 25146 w 1933575"/>
              <a:gd name="connsiteY103" fmla="*/ 994036 h 1590675"/>
              <a:gd name="connsiteX104" fmla="*/ 95 w 1933575"/>
              <a:gd name="connsiteY104" fmla="*/ 1011371 h 1590675"/>
              <a:gd name="connsiteX105" fmla="*/ 95 w 1933575"/>
              <a:gd name="connsiteY105" fmla="*/ 1059568 h 1590675"/>
              <a:gd name="connsiteX106" fmla="*/ 9239 w 1933575"/>
              <a:gd name="connsiteY106" fmla="*/ 1073475 h 1590675"/>
              <a:gd name="connsiteX107" fmla="*/ 95 w 1933575"/>
              <a:gd name="connsiteY107" fmla="*/ 1079189 h 1590675"/>
              <a:gd name="connsiteX108" fmla="*/ 95 w 1933575"/>
              <a:gd name="connsiteY108" fmla="*/ 1398277 h 1590675"/>
              <a:gd name="connsiteX109" fmla="*/ 14478 w 1933575"/>
              <a:gd name="connsiteY109" fmla="*/ 1387895 h 1590675"/>
              <a:gd name="connsiteX110" fmla="*/ 24765 w 1933575"/>
              <a:gd name="connsiteY110" fmla="*/ 1403421 h 1590675"/>
              <a:gd name="connsiteX111" fmla="*/ 9906 w 1933575"/>
              <a:gd name="connsiteY111" fmla="*/ 1413708 h 1590675"/>
              <a:gd name="connsiteX112" fmla="*/ 95 w 1933575"/>
              <a:gd name="connsiteY112" fmla="*/ 1400658 h 1590675"/>
              <a:gd name="connsiteX113" fmla="*/ 87821 w 1933575"/>
              <a:gd name="connsiteY113" fmla="*/ 1424090 h 1590675"/>
              <a:gd name="connsiteX114" fmla="*/ 79439 w 1933575"/>
              <a:gd name="connsiteY114" fmla="*/ 1413612 h 1590675"/>
              <a:gd name="connsiteX115" fmla="*/ 91821 w 1933575"/>
              <a:gd name="connsiteY115" fmla="*/ 1404183 h 1590675"/>
              <a:gd name="connsiteX116" fmla="*/ 99536 w 1933575"/>
              <a:gd name="connsiteY116" fmla="*/ 1415803 h 1590675"/>
              <a:gd name="connsiteX117" fmla="*/ 87821 w 1933575"/>
              <a:gd name="connsiteY117" fmla="*/ 1424090 h 1590675"/>
              <a:gd name="connsiteX118" fmla="*/ 102680 w 1933575"/>
              <a:gd name="connsiteY118" fmla="*/ 1348461 h 1590675"/>
              <a:gd name="connsiteX119" fmla="*/ 90392 w 1933575"/>
              <a:gd name="connsiteY119" fmla="*/ 1332840 h 1590675"/>
              <a:gd name="connsiteX120" fmla="*/ 105728 w 1933575"/>
              <a:gd name="connsiteY120" fmla="*/ 1320744 h 1590675"/>
              <a:gd name="connsiteX121" fmla="*/ 117634 w 1933575"/>
              <a:gd name="connsiteY121" fmla="*/ 1338746 h 1590675"/>
              <a:gd name="connsiteX122" fmla="*/ 102680 w 1933575"/>
              <a:gd name="connsiteY122" fmla="*/ 1348461 h 1590675"/>
              <a:gd name="connsiteX123" fmla="*/ 114586 w 1933575"/>
              <a:gd name="connsiteY123" fmla="*/ 1272547 h 1590675"/>
              <a:gd name="connsiteX124" fmla="*/ 100394 w 1933575"/>
              <a:gd name="connsiteY124" fmla="*/ 1253497 h 1590675"/>
              <a:gd name="connsiteX125" fmla="*/ 120396 w 1933575"/>
              <a:gd name="connsiteY125" fmla="*/ 1238638 h 1590675"/>
              <a:gd name="connsiteX126" fmla="*/ 134207 w 1933575"/>
              <a:gd name="connsiteY126" fmla="*/ 1259403 h 1590675"/>
              <a:gd name="connsiteX127" fmla="*/ 114586 w 1933575"/>
              <a:gd name="connsiteY127" fmla="*/ 1272547 h 1590675"/>
              <a:gd name="connsiteX128" fmla="*/ 128397 w 1933575"/>
              <a:gd name="connsiteY128" fmla="*/ 1195490 h 1590675"/>
              <a:gd name="connsiteX129" fmla="*/ 112109 w 1933575"/>
              <a:gd name="connsiteY129" fmla="*/ 1173487 h 1590675"/>
              <a:gd name="connsiteX130" fmla="*/ 134969 w 1933575"/>
              <a:gd name="connsiteY130" fmla="*/ 1156914 h 1590675"/>
              <a:gd name="connsiteX131" fmla="*/ 151067 w 1933575"/>
              <a:gd name="connsiteY131" fmla="*/ 1180250 h 1590675"/>
              <a:gd name="connsiteX132" fmla="*/ 128397 w 1933575"/>
              <a:gd name="connsiteY132" fmla="*/ 1195490 h 1590675"/>
              <a:gd name="connsiteX133" fmla="*/ 166688 w 1933575"/>
              <a:gd name="connsiteY133" fmla="*/ 1438758 h 1590675"/>
              <a:gd name="connsiteX134" fmla="*/ 158210 w 1933575"/>
              <a:gd name="connsiteY134" fmla="*/ 1427043 h 1590675"/>
              <a:gd name="connsiteX135" fmla="*/ 171545 w 1933575"/>
              <a:gd name="connsiteY135" fmla="*/ 1416184 h 1590675"/>
              <a:gd name="connsiteX136" fmla="*/ 180975 w 1933575"/>
              <a:gd name="connsiteY136" fmla="*/ 1428947 h 1590675"/>
              <a:gd name="connsiteX137" fmla="*/ 166688 w 1933575"/>
              <a:gd name="connsiteY137" fmla="*/ 1438758 h 1590675"/>
              <a:gd name="connsiteX138" fmla="*/ 179927 w 1933575"/>
              <a:gd name="connsiteY138" fmla="*/ 1362272 h 1590675"/>
              <a:gd name="connsiteX139" fmla="*/ 168212 w 1933575"/>
              <a:gd name="connsiteY139" fmla="*/ 1348080 h 1590675"/>
              <a:gd name="connsiteX140" fmla="*/ 185642 w 1933575"/>
              <a:gd name="connsiteY140" fmla="*/ 1335126 h 1590675"/>
              <a:gd name="connsiteX141" fmla="*/ 195358 w 1933575"/>
              <a:gd name="connsiteY141" fmla="*/ 1350652 h 1590675"/>
              <a:gd name="connsiteX142" fmla="*/ 179927 w 1933575"/>
              <a:gd name="connsiteY142" fmla="*/ 1362272 h 1590675"/>
              <a:gd name="connsiteX143" fmla="*/ 194310 w 1933575"/>
              <a:gd name="connsiteY143" fmla="*/ 1286739 h 1590675"/>
              <a:gd name="connsiteX144" fmla="*/ 180499 w 1933575"/>
              <a:gd name="connsiteY144" fmla="*/ 1267785 h 1590675"/>
              <a:gd name="connsiteX145" fmla="*/ 199930 w 1933575"/>
              <a:gd name="connsiteY145" fmla="*/ 1253021 h 1590675"/>
              <a:gd name="connsiteX146" fmla="*/ 213551 w 1933575"/>
              <a:gd name="connsiteY146" fmla="*/ 1273500 h 1590675"/>
              <a:gd name="connsiteX147" fmla="*/ 194310 w 1933575"/>
              <a:gd name="connsiteY147" fmla="*/ 1286739 h 1590675"/>
              <a:gd name="connsiteX148" fmla="*/ 192310 w 1933575"/>
              <a:gd name="connsiteY148" fmla="*/ 1187870 h 1590675"/>
              <a:gd name="connsiteX149" fmla="*/ 214789 w 1933575"/>
              <a:gd name="connsiteY149" fmla="*/ 1171201 h 1590675"/>
              <a:gd name="connsiteX150" fmla="*/ 230600 w 1933575"/>
              <a:gd name="connsiteY150" fmla="*/ 1194442 h 1590675"/>
              <a:gd name="connsiteX151" fmla="*/ 207931 w 1933575"/>
              <a:gd name="connsiteY151" fmla="*/ 1209492 h 1590675"/>
              <a:gd name="connsiteX152" fmla="*/ 192310 w 1933575"/>
              <a:gd name="connsiteY152" fmla="*/ 1187870 h 1590675"/>
              <a:gd name="connsiteX153" fmla="*/ 233077 w 1933575"/>
              <a:gd name="connsiteY153" fmla="*/ 1530484 h 1590675"/>
              <a:gd name="connsiteX154" fmla="*/ 223933 w 1933575"/>
              <a:gd name="connsiteY154" fmla="*/ 1518673 h 1590675"/>
              <a:gd name="connsiteX155" fmla="*/ 236125 w 1933575"/>
              <a:gd name="connsiteY155" fmla="*/ 1510672 h 1590675"/>
              <a:gd name="connsiteX156" fmla="*/ 244126 w 1933575"/>
              <a:gd name="connsiteY156" fmla="*/ 1522293 h 1590675"/>
              <a:gd name="connsiteX157" fmla="*/ 233077 w 1933575"/>
              <a:gd name="connsiteY157" fmla="*/ 1530484 h 1590675"/>
              <a:gd name="connsiteX158" fmla="*/ 246317 w 1933575"/>
              <a:gd name="connsiteY158" fmla="*/ 1452855 h 1590675"/>
              <a:gd name="connsiteX159" fmla="*/ 235934 w 1933575"/>
              <a:gd name="connsiteY159" fmla="*/ 1439139 h 1590675"/>
              <a:gd name="connsiteX160" fmla="*/ 250508 w 1933575"/>
              <a:gd name="connsiteY160" fmla="*/ 1428471 h 1590675"/>
              <a:gd name="connsiteX161" fmla="*/ 260985 w 1933575"/>
              <a:gd name="connsiteY161" fmla="*/ 1443045 h 1590675"/>
              <a:gd name="connsiteX162" fmla="*/ 246317 w 1933575"/>
              <a:gd name="connsiteY162" fmla="*/ 1452855 h 1590675"/>
              <a:gd name="connsiteX163" fmla="*/ 260033 w 1933575"/>
              <a:gd name="connsiteY163" fmla="*/ 1375798 h 1590675"/>
              <a:gd name="connsiteX164" fmla="*/ 250031 w 1933575"/>
              <a:gd name="connsiteY164" fmla="*/ 1361130 h 1590675"/>
              <a:gd name="connsiteX165" fmla="*/ 265081 w 1933575"/>
              <a:gd name="connsiteY165" fmla="*/ 1349223 h 1590675"/>
              <a:gd name="connsiteX166" fmla="*/ 275558 w 1933575"/>
              <a:gd name="connsiteY166" fmla="*/ 1365130 h 1590675"/>
              <a:gd name="connsiteX167" fmla="*/ 260033 w 1933575"/>
              <a:gd name="connsiteY167" fmla="*/ 1375798 h 1590675"/>
              <a:gd name="connsiteX168" fmla="*/ 273844 w 1933575"/>
              <a:gd name="connsiteY168" fmla="*/ 1301122 h 1590675"/>
              <a:gd name="connsiteX169" fmla="*/ 260128 w 1933575"/>
              <a:gd name="connsiteY169" fmla="*/ 1282072 h 1590675"/>
              <a:gd name="connsiteX170" fmla="*/ 279845 w 1933575"/>
              <a:gd name="connsiteY170" fmla="*/ 1267499 h 1590675"/>
              <a:gd name="connsiteX171" fmla="*/ 293751 w 1933575"/>
              <a:gd name="connsiteY171" fmla="*/ 1288073 h 1590675"/>
              <a:gd name="connsiteX172" fmla="*/ 273844 w 1933575"/>
              <a:gd name="connsiteY172" fmla="*/ 1301122 h 1590675"/>
              <a:gd name="connsiteX173" fmla="*/ 272129 w 1933575"/>
              <a:gd name="connsiteY173" fmla="*/ 1201967 h 1590675"/>
              <a:gd name="connsiteX174" fmla="*/ 294132 w 1933575"/>
              <a:gd name="connsiteY174" fmla="*/ 1185489 h 1590675"/>
              <a:gd name="connsiteX175" fmla="*/ 310325 w 1933575"/>
              <a:gd name="connsiteY175" fmla="*/ 1208730 h 1590675"/>
              <a:gd name="connsiteX176" fmla="*/ 287655 w 1933575"/>
              <a:gd name="connsiteY176" fmla="*/ 1223684 h 1590675"/>
              <a:gd name="connsiteX177" fmla="*/ 272129 w 1933575"/>
              <a:gd name="connsiteY177" fmla="*/ 1201967 h 1590675"/>
              <a:gd name="connsiteX178" fmla="*/ 312325 w 1933575"/>
              <a:gd name="connsiteY178" fmla="*/ 1545724 h 1590675"/>
              <a:gd name="connsiteX179" fmla="*/ 303467 w 1933575"/>
              <a:gd name="connsiteY179" fmla="*/ 1533532 h 1590675"/>
              <a:gd name="connsiteX180" fmla="*/ 315944 w 1933575"/>
              <a:gd name="connsiteY180" fmla="*/ 1523817 h 1590675"/>
              <a:gd name="connsiteX181" fmla="*/ 324612 w 1933575"/>
              <a:gd name="connsiteY181" fmla="*/ 1536294 h 1590675"/>
              <a:gd name="connsiteX182" fmla="*/ 312325 w 1933575"/>
              <a:gd name="connsiteY182" fmla="*/ 1545724 h 1590675"/>
              <a:gd name="connsiteX183" fmla="*/ 326231 w 1933575"/>
              <a:gd name="connsiteY183" fmla="*/ 1467524 h 1590675"/>
              <a:gd name="connsiteX184" fmla="*/ 315468 w 1933575"/>
              <a:gd name="connsiteY184" fmla="*/ 1453331 h 1590675"/>
              <a:gd name="connsiteX185" fmla="*/ 330232 w 1933575"/>
              <a:gd name="connsiteY185" fmla="*/ 1441997 h 1590675"/>
              <a:gd name="connsiteX186" fmla="*/ 341090 w 1933575"/>
              <a:gd name="connsiteY186" fmla="*/ 1457999 h 1590675"/>
              <a:gd name="connsiteX187" fmla="*/ 326231 w 1933575"/>
              <a:gd name="connsiteY187" fmla="*/ 1467524 h 1590675"/>
              <a:gd name="connsiteX188" fmla="*/ 339471 w 1933575"/>
              <a:gd name="connsiteY188" fmla="*/ 1390467 h 1590675"/>
              <a:gd name="connsiteX189" fmla="*/ 329184 w 1933575"/>
              <a:gd name="connsiteY189" fmla="*/ 1375227 h 1590675"/>
              <a:gd name="connsiteX190" fmla="*/ 345758 w 1933575"/>
              <a:gd name="connsiteY190" fmla="*/ 1361892 h 1590675"/>
              <a:gd name="connsiteX191" fmla="*/ 357569 w 1933575"/>
              <a:gd name="connsiteY191" fmla="*/ 1378275 h 1590675"/>
              <a:gd name="connsiteX192" fmla="*/ 339471 w 1933575"/>
              <a:gd name="connsiteY192" fmla="*/ 1390467 h 1590675"/>
              <a:gd name="connsiteX193" fmla="*/ 352901 w 1933575"/>
              <a:gd name="connsiteY193" fmla="*/ 1314267 h 1590675"/>
              <a:gd name="connsiteX194" fmla="*/ 339090 w 1933575"/>
              <a:gd name="connsiteY194" fmla="*/ 1296455 h 1590675"/>
              <a:gd name="connsiteX195" fmla="*/ 359474 w 1933575"/>
              <a:gd name="connsiteY195" fmla="*/ 1281215 h 1590675"/>
              <a:gd name="connsiteX196" fmla="*/ 372047 w 1933575"/>
              <a:gd name="connsiteY196" fmla="*/ 1299979 h 1590675"/>
              <a:gd name="connsiteX197" fmla="*/ 352901 w 1933575"/>
              <a:gd name="connsiteY197" fmla="*/ 1314267 h 1590675"/>
              <a:gd name="connsiteX198" fmla="*/ 351473 w 1933575"/>
              <a:gd name="connsiteY198" fmla="*/ 1216350 h 1590675"/>
              <a:gd name="connsiteX199" fmla="*/ 374047 w 1933575"/>
              <a:gd name="connsiteY199" fmla="*/ 1199490 h 1590675"/>
              <a:gd name="connsiteX200" fmla="*/ 390430 w 1933575"/>
              <a:gd name="connsiteY200" fmla="*/ 1223303 h 1590675"/>
              <a:gd name="connsiteX201" fmla="*/ 367284 w 1933575"/>
              <a:gd name="connsiteY201" fmla="*/ 1238638 h 1590675"/>
              <a:gd name="connsiteX202" fmla="*/ 351473 w 1933575"/>
              <a:gd name="connsiteY202" fmla="*/ 1216350 h 1590675"/>
              <a:gd name="connsiteX203" fmla="*/ 391859 w 1933575"/>
              <a:gd name="connsiteY203" fmla="*/ 1560583 h 1590675"/>
              <a:gd name="connsiteX204" fmla="*/ 382143 w 1933575"/>
              <a:gd name="connsiteY204" fmla="*/ 1547248 h 1590675"/>
              <a:gd name="connsiteX205" fmla="*/ 395478 w 1933575"/>
              <a:gd name="connsiteY205" fmla="*/ 1537247 h 1590675"/>
              <a:gd name="connsiteX206" fmla="*/ 405575 w 1933575"/>
              <a:gd name="connsiteY206" fmla="*/ 1551153 h 1590675"/>
              <a:gd name="connsiteX207" fmla="*/ 391859 w 1933575"/>
              <a:gd name="connsiteY207" fmla="*/ 1560583 h 1590675"/>
              <a:gd name="connsiteX208" fmla="*/ 405575 w 1933575"/>
              <a:gd name="connsiteY208" fmla="*/ 1482954 h 1590675"/>
              <a:gd name="connsiteX209" fmla="*/ 394240 w 1933575"/>
              <a:gd name="connsiteY209" fmla="*/ 1467619 h 1590675"/>
              <a:gd name="connsiteX210" fmla="*/ 410147 w 1933575"/>
              <a:gd name="connsiteY210" fmla="*/ 1455522 h 1590675"/>
              <a:gd name="connsiteX211" fmla="*/ 421481 w 1933575"/>
              <a:gd name="connsiteY211" fmla="*/ 1472286 h 1590675"/>
              <a:gd name="connsiteX212" fmla="*/ 405575 w 1933575"/>
              <a:gd name="connsiteY212" fmla="*/ 1482954 h 1590675"/>
              <a:gd name="connsiteX213" fmla="*/ 419386 w 1933575"/>
              <a:gd name="connsiteY213" fmla="*/ 1405230 h 1590675"/>
              <a:gd name="connsiteX214" fmla="*/ 406241 w 1933575"/>
              <a:gd name="connsiteY214" fmla="*/ 1387323 h 1590675"/>
              <a:gd name="connsiteX215" fmla="*/ 424625 w 1933575"/>
              <a:gd name="connsiteY215" fmla="*/ 1373512 h 1590675"/>
              <a:gd name="connsiteX216" fmla="*/ 437769 w 1933575"/>
              <a:gd name="connsiteY216" fmla="*/ 1392848 h 1590675"/>
              <a:gd name="connsiteX217" fmla="*/ 419386 w 1933575"/>
              <a:gd name="connsiteY217" fmla="*/ 1405230 h 1590675"/>
              <a:gd name="connsiteX218" fmla="*/ 432816 w 1933575"/>
              <a:gd name="connsiteY218" fmla="*/ 1328554 h 1590675"/>
              <a:gd name="connsiteX219" fmla="*/ 420243 w 1933575"/>
              <a:gd name="connsiteY219" fmla="*/ 1309314 h 1590675"/>
              <a:gd name="connsiteX220" fmla="*/ 439103 w 1933575"/>
              <a:gd name="connsiteY220" fmla="*/ 1294645 h 1590675"/>
              <a:gd name="connsiteX221" fmla="*/ 452342 w 1933575"/>
              <a:gd name="connsiteY221" fmla="*/ 1314457 h 1590675"/>
              <a:gd name="connsiteX222" fmla="*/ 432816 w 1933575"/>
              <a:gd name="connsiteY222" fmla="*/ 1328554 h 1590675"/>
              <a:gd name="connsiteX223" fmla="*/ 430339 w 1933575"/>
              <a:gd name="connsiteY223" fmla="*/ 1230256 h 1590675"/>
              <a:gd name="connsiteX224" fmla="*/ 453771 w 1933575"/>
              <a:gd name="connsiteY224" fmla="*/ 1213302 h 1590675"/>
              <a:gd name="connsiteX225" fmla="*/ 470726 w 1933575"/>
              <a:gd name="connsiteY225" fmla="*/ 1237400 h 1590675"/>
              <a:gd name="connsiteX226" fmla="*/ 446627 w 1933575"/>
              <a:gd name="connsiteY226" fmla="*/ 1253592 h 1590675"/>
              <a:gd name="connsiteX227" fmla="*/ 430339 w 1933575"/>
              <a:gd name="connsiteY227" fmla="*/ 1230256 h 1590675"/>
              <a:gd name="connsiteX228" fmla="*/ 471583 w 1933575"/>
              <a:gd name="connsiteY228" fmla="*/ 1576109 h 1590675"/>
              <a:gd name="connsiteX229" fmla="*/ 460439 w 1933575"/>
              <a:gd name="connsiteY229" fmla="*/ 1561345 h 1590675"/>
              <a:gd name="connsiteX230" fmla="*/ 475679 w 1933575"/>
              <a:gd name="connsiteY230" fmla="*/ 1550201 h 1590675"/>
              <a:gd name="connsiteX231" fmla="*/ 486347 w 1933575"/>
              <a:gd name="connsiteY231" fmla="*/ 1565917 h 1590675"/>
              <a:gd name="connsiteX232" fmla="*/ 471583 w 1933575"/>
              <a:gd name="connsiteY232" fmla="*/ 1576109 h 1590675"/>
              <a:gd name="connsiteX233" fmla="*/ 485013 w 1933575"/>
              <a:gd name="connsiteY233" fmla="*/ 1498385 h 1590675"/>
              <a:gd name="connsiteX234" fmla="*/ 472821 w 1933575"/>
              <a:gd name="connsiteY234" fmla="*/ 1481811 h 1590675"/>
              <a:gd name="connsiteX235" fmla="*/ 490061 w 1933575"/>
              <a:gd name="connsiteY235" fmla="*/ 1468762 h 1590675"/>
              <a:gd name="connsiteX236" fmla="*/ 502444 w 1933575"/>
              <a:gd name="connsiteY236" fmla="*/ 1486669 h 1590675"/>
              <a:gd name="connsiteX237" fmla="*/ 485013 w 1933575"/>
              <a:gd name="connsiteY237" fmla="*/ 1498385 h 1590675"/>
              <a:gd name="connsiteX238" fmla="*/ 498729 w 1933575"/>
              <a:gd name="connsiteY238" fmla="*/ 1420566 h 1590675"/>
              <a:gd name="connsiteX239" fmla="*/ 485204 w 1933575"/>
              <a:gd name="connsiteY239" fmla="*/ 1401516 h 1590675"/>
              <a:gd name="connsiteX240" fmla="*/ 504539 w 1933575"/>
              <a:gd name="connsiteY240" fmla="*/ 1386942 h 1590675"/>
              <a:gd name="connsiteX241" fmla="*/ 518636 w 1933575"/>
              <a:gd name="connsiteY241" fmla="*/ 1407516 h 1590675"/>
              <a:gd name="connsiteX242" fmla="*/ 498729 w 1933575"/>
              <a:gd name="connsiteY242" fmla="*/ 1420566 h 1590675"/>
              <a:gd name="connsiteX243" fmla="*/ 512445 w 1933575"/>
              <a:gd name="connsiteY243" fmla="*/ 1343508 h 1590675"/>
              <a:gd name="connsiteX244" fmla="*/ 499110 w 1933575"/>
              <a:gd name="connsiteY244" fmla="*/ 1323411 h 1590675"/>
              <a:gd name="connsiteX245" fmla="*/ 517874 w 1933575"/>
              <a:gd name="connsiteY245" fmla="*/ 1309028 h 1590675"/>
              <a:gd name="connsiteX246" fmla="*/ 533210 w 1933575"/>
              <a:gd name="connsiteY246" fmla="*/ 1328745 h 1590675"/>
              <a:gd name="connsiteX247" fmla="*/ 512445 w 1933575"/>
              <a:gd name="connsiteY247" fmla="*/ 1343508 h 1590675"/>
              <a:gd name="connsiteX248" fmla="*/ 524637 w 1933575"/>
              <a:gd name="connsiteY248" fmla="*/ 1264641 h 1590675"/>
              <a:gd name="connsiteX249" fmla="*/ 508826 w 1933575"/>
              <a:gd name="connsiteY249" fmla="*/ 1244448 h 1590675"/>
              <a:gd name="connsiteX250" fmla="*/ 531971 w 1933575"/>
              <a:gd name="connsiteY250" fmla="*/ 1228542 h 1590675"/>
              <a:gd name="connsiteX251" fmla="*/ 546259 w 1933575"/>
              <a:gd name="connsiteY251" fmla="*/ 1249782 h 1590675"/>
              <a:gd name="connsiteX252" fmla="*/ 524637 w 1933575"/>
              <a:gd name="connsiteY252" fmla="*/ 1264641 h 1590675"/>
              <a:gd name="connsiteX253" fmla="*/ 519779 w 1933575"/>
              <a:gd name="connsiteY253" fmla="*/ 1163962 h 1590675"/>
              <a:gd name="connsiteX254" fmla="*/ 545592 w 1933575"/>
              <a:gd name="connsiteY254" fmla="*/ 1144150 h 1590675"/>
              <a:gd name="connsiteX255" fmla="*/ 564737 w 1933575"/>
              <a:gd name="connsiteY255" fmla="*/ 1173297 h 1590675"/>
              <a:gd name="connsiteX256" fmla="*/ 539401 w 1933575"/>
              <a:gd name="connsiteY256" fmla="*/ 1188537 h 1590675"/>
              <a:gd name="connsiteX257" fmla="*/ 519779 w 1933575"/>
              <a:gd name="connsiteY257" fmla="*/ 1163962 h 1590675"/>
              <a:gd name="connsiteX258" fmla="*/ 564642 w 1933575"/>
              <a:gd name="connsiteY258" fmla="*/ 1514387 h 1590675"/>
              <a:gd name="connsiteX259" fmla="*/ 551117 w 1933575"/>
              <a:gd name="connsiteY259" fmla="*/ 1495432 h 1590675"/>
              <a:gd name="connsiteX260" fmla="*/ 567881 w 1933575"/>
              <a:gd name="connsiteY260" fmla="*/ 1483716 h 1590675"/>
              <a:gd name="connsiteX261" fmla="*/ 581692 w 1933575"/>
              <a:gd name="connsiteY261" fmla="*/ 1501909 h 1590675"/>
              <a:gd name="connsiteX262" fmla="*/ 564642 w 1933575"/>
              <a:gd name="connsiteY262" fmla="*/ 1514387 h 1590675"/>
              <a:gd name="connsiteX263" fmla="*/ 577406 w 1933575"/>
              <a:gd name="connsiteY263" fmla="*/ 1434091 h 1590675"/>
              <a:gd name="connsiteX264" fmla="*/ 563118 w 1933575"/>
              <a:gd name="connsiteY264" fmla="*/ 1415422 h 1590675"/>
              <a:gd name="connsiteX265" fmla="*/ 582454 w 1933575"/>
              <a:gd name="connsiteY265" fmla="*/ 1402182 h 1590675"/>
              <a:gd name="connsiteX266" fmla="*/ 597408 w 1933575"/>
              <a:gd name="connsiteY266" fmla="*/ 1421994 h 1590675"/>
              <a:gd name="connsiteX267" fmla="*/ 577406 w 1933575"/>
              <a:gd name="connsiteY267" fmla="*/ 1434091 h 1590675"/>
              <a:gd name="connsiteX268" fmla="*/ 591217 w 1933575"/>
              <a:gd name="connsiteY268" fmla="*/ 1356558 h 1590675"/>
              <a:gd name="connsiteX269" fmla="*/ 574548 w 1933575"/>
              <a:gd name="connsiteY269" fmla="*/ 1334745 h 1590675"/>
              <a:gd name="connsiteX270" fmla="*/ 595979 w 1933575"/>
              <a:gd name="connsiteY270" fmla="*/ 1318553 h 1590675"/>
              <a:gd name="connsiteX271" fmla="*/ 613220 w 1933575"/>
              <a:gd name="connsiteY271" fmla="*/ 1343127 h 1590675"/>
              <a:gd name="connsiteX272" fmla="*/ 591217 w 1933575"/>
              <a:gd name="connsiteY272" fmla="*/ 1356558 h 1590675"/>
              <a:gd name="connsiteX273" fmla="*/ 602742 w 1933575"/>
              <a:gd name="connsiteY273" fmla="*/ 1281405 h 1590675"/>
              <a:gd name="connsiteX274" fmla="*/ 587121 w 1933575"/>
              <a:gd name="connsiteY274" fmla="*/ 1257593 h 1590675"/>
              <a:gd name="connsiteX275" fmla="*/ 610838 w 1933575"/>
              <a:gd name="connsiteY275" fmla="*/ 1239019 h 1590675"/>
              <a:gd name="connsiteX276" fmla="*/ 626269 w 1933575"/>
              <a:gd name="connsiteY276" fmla="*/ 1264451 h 1590675"/>
              <a:gd name="connsiteX277" fmla="*/ 602742 w 1933575"/>
              <a:gd name="connsiteY277" fmla="*/ 1281405 h 1590675"/>
              <a:gd name="connsiteX278" fmla="*/ 596932 w 1933575"/>
              <a:gd name="connsiteY278" fmla="*/ 1178630 h 1590675"/>
              <a:gd name="connsiteX279" fmla="*/ 625316 w 1933575"/>
              <a:gd name="connsiteY279" fmla="*/ 1157199 h 1590675"/>
              <a:gd name="connsiteX280" fmla="*/ 645128 w 1933575"/>
              <a:gd name="connsiteY280" fmla="*/ 1187394 h 1590675"/>
              <a:gd name="connsiteX281" fmla="*/ 616649 w 1933575"/>
              <a:gd name="connsiteY281" fmla="*/ 1205872 h 1590675"/>
              <a:gd name="connsiteX282" fmla="*/ 596932 w 1933575"/>
              <a:gd name="connsiteY282" fmla="*/ 1178630 h 1590675"/>
              <a:gd name="connsiteX283" fmla="*/ 642747 w 1933575"/>
              <a:gd name="connsiteY283" fmla="*/ 1528008 h 1590675"/>
              <a:gd name="connsiteX284" fmla="*/ 628174 w 1933575"/>
              <a:gd name="connsiteY284" fmla="*/ 1508767 h 1590675"/>
              <a:gd name="connsiteX285" fmla="*/ 646748 w 1933575"/>
              <a:gd name="connsiteY285" fmla="*/ 1494575 h 1590675"/>
              <a:gd name="connsiteX286" fmla="*/ 662464 w 1933575"/>
              <a:gd name="connsiteY286" fmla="*/ 1515911 h 1590675"/>
              <a:gd name="connsiteX287" fmla="*/ 642747 w 1933575"/>
              <a:gd name="connsiteY287" fmla="*/ 1528008 h 1590675"/>
              <a:gd name="connsiteX288" fmla="*/ 654653 w 1933575"/>
              <a:gd name="connsiteY288" fmla="*/ 1452189 h 1590675"/>
              <a:gd name="connsiteX289" fmla="*/ 639223 w 1933575"/>
              <a:gd name="connsiteY289" fmla="*/ 1429614 h 1590675"/>
              <a:gd name="connsiteX290" fmla="*/ 661321 w 1933575"/>
              <a:gd name="connsiteY290" fmla="*/ 1412946 h 1590675"/>
              <a:gd name="connsiteX291" fmla="*/ 677894 w 1933575"/>
              <a:gd name="connsiteY291" fmla="*/ 1436663 h 1590675"/>
              <a:gd name="connsiteX292" fmla="*/ 654653 w 1933575"/>
              <a:gd name="connsiteY292" fmla="*/ 1452189 h 1590675"/>
              <a:gd name="connsiteX293" fmla="*/ 668274 w 1933575"/>
              <a:gd name="connsiteY293" fmla="*/ 1374179 h 1590675"/>
              <a:gd name="connsiteX294" fmla="*/ 651320 w 1933575"/>
              <a:gd name="connsiteY294" fmla="*/ 1349795 h 1590675"/>
              <a:gd name="connsiteX295" fmla="*/ 675894 w 1933575"/>
              <a:gd name="connsiteY295" fmla="*/ 1331507 h 1590675"/>
              <a:gd name="connsiteX296" fmla="*/ 693992 w 1933575"/>
              <a:gd name="connsiteY296" fmla="*/ 1357224 h 1590675"/>
              <a:gd name="connsiteX297" fmla="*/ 668274 w 1933575"/>
              <a:gd name="connsiteY297" fmla="*/ 1374179 h 1590675"/>
              <a:gd name="connsiteX298" fmla="*/ 720090 w 1933575"/>
              <a:gd name="connsiteY298" fmla="*/ 1546200 h 1590675"/>
              <a:gd name="connsiteX299" fmla="*/ 704564 w 1933575"/>
              <a:gd name="connsiteY299" fmla="*/ 1523436 h 1590675"/>
              <a:gd name="connsiteX300" fmla="*/ 726567 w 1933575"/>
              <a:gd name="connsiteY300" fmla="*/ 1507053 h 1590675"/>
              <a:gd name="connsiteX301" fmla="*/ 743331 w 1933575"/>
              <a:gd name="connsiteY301" fmla="*/ 1530389 h 1590675"/>
              <a:gd name="connsiteX302" fmla="*/ 720090 w 1933575"/>
              <a:gd name="connsiteY302" fmla="*/ 1546200 h 1590675"/>
              <a:gd name="connsiteX303" fmla="*/ 733806 w 1933575"/>
              <a:gd name="connsiteY303" fmla="*/ 1467714 h 1590675"/>
              <a:gd name="connsiteX304" fmla="*/ 717042 w 1933575"/>
              <a:gd name="connsiteY304" fmla="*/ 1443616 h 1590675"/>
              <a:gd name="connsiteX305" fmla="*/ 741426 w 1933575"/>
              <a:gd name="connsiteY305" fmla="*/ 1425804 h 1590675"/>
              <a:gd name="connsiteX306" fmla="*/ 759143 w 1933575"/>
              <a:gd name="connsiteY306" fmla="*/ 1451046 h 1590675"/>
              <a:gd name="connsiteX307" fmla="*/ 733806 w 1933575"/>
              <a:gd name="connsiteY307" fmla="*/ 1467714 h 1590675"/>
              <a:gd name="connsiteX308" fmla="*/ 747903 w 1933575"/>
              <a:gd name="connsiteY308" fmla="*/ 1389990 h 1590675"/>
              <a:gd name="connsiteX309" fmla="*/ 729520 w 1933575"/>
              <a:gd name="connsiteY309" fmla="*/ 1363606 h 1590675"/>
              <a:gd name="connsiteX310" fmla="*/ 755999 w 1933575"/>
              <a:gd name="connsiteY310" fmla="*/ 1343794 h 1590675"/>
              <a:gd name="connsiteX311" fmla="*/ 774668 w 1933575"/>
              <a:gd name="connsiteY311" fmla="*/ 1371893 h 1590675"/>
              <a:gd name="connsiteX312" fmla="*/ 747903 w 1933575"/>
              <a:gd name="connsiteY312" fmla="*/ 1389990 h 1590675"/>
              <a:gd name="connsiteX313" fmla="*/ 741236 w 1933575"/>
              <a:gd name="connsiteY313" fmla="*/ 1283882 h 1590675"/>
              <a:gd name="connsiteX314" fmla="*/ 770477 w 1933575"/>
              <a:gd name="connsiteY314" fmla="*/ 1261879 h 1590675"/>
              <a:gd name="connsiteX315" fmla="*/ 791432 w 1933575"/>
              <a:gd name="connsiteY315" fmla="*/ 1293216 h 1590675"/>
              <a:gd name="connsiteX316" fmla="*/ 761429 w 1933575"/>
              <a:gd name="connsiteY316" fmla="*/ 1311885 h 1590675"/>
              <a:gd name="connsiteX317" fmla="*/ 741236 w 1933575"/>
              <a:gd name="connsiteY317" fmla="*/ 1283882 h 1590675"/>
              <a:gd name="connsiteX318" fmla="*/ 799148 w 1933575"/>
              <a:gd name="connsiteY318" fmla="*/ 1562107 h 1590675"/>
              <a:gd name="connsiteX319" fmla="*/ 782288 w 1933575"/>
              <a:gd name="connsiteY319" fmla="*/ 1537628 h 1590675"/>
              <a:gd name="connsiteX320" fmla="*/ 806768 w 1933575"/>
              <a:gd name="connsiteY320" fmla="*/ 1519435 h 1590675"/>
              <a:gd name="connsiteX321" fmla="*/ 824865 w 1933575"/>
              <a:gd name="connsiteY321" fmla="*/ 1545057 h 1590675"/>
              <a:gd name="connsiteX322" fmla="*/ 799148 w 1933575"/>
              <a:gd name="connsiteY322" fmla="*/ 1562107 h 1590675"/>
              <a:gd name="connsiteX323" fmla="*/ 813245 w 1933575"/>
              <a:gd name="connsiteY323" fmla="*/ 1483812 h 1590675"/>
              <a:gd name="connsiteX324" fmla="*/ 795052 w 1933575"/>
              <a:gd name="connsiteY324" fmla="*/ 1457522 h 1590675"/>
              <a:gd name="connsiteX325" fmla="*/ 821341 w 1933575"/>
              <a:gd name="connsiteY325" fmla="*/ 1437711 h 1590675"/>
              <a:gd name="connsiteX326" fmla="*/ 840486 w 1933575"/>
              <a:gd name="connsiteY326" fmla="*/ 1465809 h 1590675"/>
              <a:gd name="connsiteX327" fmla="*/ 813245 w 1933575"/>
              <a:gd name="connsiteY327" fmla="*/ 1483812 h 1590675"/>
              <a:gd name="connsiteX328" fmla="*/ 878396 w 1933575"/>
              <a:gd name="connsiteY328" fmla="*/ 1578014 h 1590675"/>
              <a:gd name="connsiteX329" fmla="*/ 860012 w 1933575"/>
              <a:gd name="connsiteY329" fmla="*/ 1551439 h 1590675"/>
              <a:gd name="connsiteX330" fmla="*/ 886777 w 1933575"/>
              <a:gd name="connsiteY330" fmla="*/ 1531055 h 1590675"/>
              <a:gd name="connsiteX331" fmla="*/ 906113 w 1933575"/>
              <a:gd name="connsiteY331" fmla="*/ 1559821 h 1590675"/>
              <a:gd name="connsiteX332" fmla="*/ 878396 w 1933575"/>
              <a:gd name="connsiteY332" fmla="*/ 1578014 h 1590675"/>
              <a:gd name="connsiteX333" fmla="*/ 892207 w 1933575"/>
              <a:gd name="connsiteY333" fmla="*/ 1499718 h 1590675"/>
              <a:gd name="connsiteX334" fmla="*/ 872300 w 1933575"/>
              <a:gd name="connsiteY334" fmla="*/ 1471334 h 1590675"/>
              <a:gd name="connsiteX335" fmla="*/ 901446 w 1933575"/>
              <a:gd name="connsiteY335" fmla="*/ 1449998 h 1590675"/>
              <a:gd name="connsiteX336" fmla="*/ 922401 w 1933575"/>
              <a:gd name="connsiteY336" fmla="*/ 1480859 h 1590675"/>
              <a:gd name="connsiteX337" fmla="*/ 892207 w 1933575"/>
              <a:gd name="connsiteY337" fmla="*/ 1499718 h 1590675"/>
              <a:gd name="connsiteX338" fmla="*/ 982885 w 1933575"/>
              <a:gd name="connsiteY338" fmla="*/ 1460856 h 1590675"/>
              <a:gd name="connsiteX339" fmla="*/ 1007650 w 1933575"/>
              <a:gd name="connsiteY339" fmla="*/ 1494098 h 1590675"/>
              <a:gd name="connsiteX340" fmla="*/ 971074 w 1933575"/>
              <a:gd name="connsiteY340" fmla="*/ 1516006 h 1590675"/>
              <a:gd name="connsiteX341" fmla="*/ 949928 w 1933575"/>
              <a:gd name="connsiteY341" fmla="*/ 1485526 h 1590675"/>
              <a:gd name="connsiteX342" fmla="*/ 982885 w 1933575"/>
              <a:gd name="connsiteY342" fmla="*/ 1460856 h 1590675"/>
              <a:gd name="connsiteX343" fmla="*/ 915448 w 1933575"/>
              <a:gd name="connsiteY343" fmla="*/ 1368940 h 1590675"/>
              <a:gd name="connsiteX344" fmla="*/ 938975 w 1933575"/>
              <a:gd name="connsiteY344" fmla="*/ 1401706 h 1590675"/>
              <a:gd name="connsiteX345" fmla="*/ 905827 w 1933575"/>
              <a:gd name="connsiteY345" fmla="*/ 1421709 h 1590675"/>
              <a:gd name="connsiteX346" fmla="*/ 884777 w 1933575"/>
              <a:gd name="connsiteY346" fmla="*/ 1391610 h 1590675"/>
              <a:gd name="connsiteX347" fmla="*/ 915448 w 1933575"/>
              <a:gd name="connsiteY347" fmla="*/ 1368940 h 1590675"/>
              <a:gd name="connsiteX348" fmla="*/ 852011 w 1933575"/>
              <a:gd name="connsiteY348" fmla="*/ 1273404 h 1590675"/>
              <a:gd name="connsiteX349" fmla="*/ 875729 w 1933575"/>
              <a:gd name="connsiteY349" fmla="*/ 1306361 h 1590675"/>
              <a:gd name="connsiteX350" fmla="*/ 840772 w 1933575"/>
              <a:gd name="connsiteY350" fmla="*/ 1327697 h 1590675"/>
              <a:gd name="connsiteX351" fmla="*/ 819150 w 1933575"/>
              <a:gd name="connsiteY351" fmla="*/ 1297693 h 1590675"/>
              <a:gd name="connsiteX352" fmla="*/ 852011 w 1933575"/>
              <a:gd name="connsiteY352" fmla="*/ 1273404 h 1590675"/>
              <a:gd name="connsiteX353" fmla="*/ 835914 w 1933575"/>
              <a:gd name="connsiteY353" fmla="*/ 1356081 h 1590675"/>
              <a:gd name="connsiteX354" fmla="*/ 856679 w 1933575"/>
              <a:gd name="connsiteY354" fmla="*/ 1386752 h 1590675"/>
              <a:gd name="connsiteX355" fmla="*/ 827056 w 1933575"/>
              <a:gd name="connsiteY355" fmla="*/ 1405516 h 1590675"/>
              <a:gd name="connsiteX356" fmla="*/ 807244 w 1933575"/>
              <a:gd name="connsiteY356" fmla="*/ 1377608 h 1590675"/>
              <a:gd name="connsiteX357" fmla="*/ 835914 w 1933575"/>
              <a:gd name="connsiteY357" fmla="*/ 1356081 h 1590675"/>
              <a:gd name="connsiteX358" fmla="*/ 785051 w 1933575"/>
              <a:gd name="connsiteY358" fmla="*/ 1182250 h 1590675"/>
              <a:gd name="connsiteX359" fmla="*/ 804196 w 1933575"/>
              <a:gd name="connsiteY359" fmla="*/ 1214445 h 1590675"/>
              <a:gd name="connsiteX360" fmla="*/ 774859 w 1933575"/>
              <a:gd name="connsiteY360" fmla="*/ 1235590 h 1590675"/>
              <a:gd name="connsiteX361" fmla="*/ 756952 w 1933575"/>
              <a:gd name="connsiteY361" fmla="*/ 1206158 h 1590675"/>
              <a:gd name="connsiteX362" fmla="*/ 785051 w 1933575"/>
              <a:gd name="connsiteY362" fmla="*/ 1182250 h 1590675"/>
              <a:gd name="connsiteX363" fmla="*/ 719328 w 1933575"/>
              <a:gd name="connsiteY363" fmla="*/ 1077189 h 1590675"/>
              <a:gd name="connsiteX364" fmla="*/ 727043 w 1933575"/>
              <a:gd name="connsiteY364" fmla="*/ 1102621 h 1590675"/>
              <a:gd name="connsiteX365" fmla="*/ 747998 w 1933575"/>
              <a:gd name="connsiteY365" fmla="*/ 1124433 h 1590675"/>
              <a:gd name="connsiteX366" fmla="*/ 711041 w 1933575"/>
              <a:gd name="connsiteY366" fmla="*/ 1146436 h 1590675"/>
              <a:gd name="connsiteX367" fmla="*/ 685514 w 1933575"/>
              <a:gd name="connsiteY367" fmla="*/ 1110813 h 1590675"/>
              <a:gd name="connsiteX368" fmla="*/ 719328 w 1933575"/>
              <a:gd name="connsiteY368" fmla="*/ 1077189 h 1590675"/>
              <a:gd name="connsiteX369" fmla="*/ 705802 w 1933575"/>
              <a:gd name="connsiteY369" fmla="*/ 1169677 h 1590675"/>
              <a:gd name="connsiteX370" fmla="*/ 723233 w 1933575"/>
              <a:gd name="connsiteY370" fmla="*/ 1200157 h 1590675"/>
              <a:gd name="connsiteX371" fmla="*/ 695611 w 1933575"/>
              <a:gd name="connsiteY371" fmla="*/ 1220160 h 1590675"/>
              <a:gd name="connsiteX372" fmla="*/ 675227 w 1933575"/>
              <a:gd name="connsiteY372" fmla="*/ 1192823 h 1590675"/>
              <a:gd name="connsiteX373" fmla="*/ 705802 w 1933575"/>
              <a:gd name="connsiteY373" fmla="*/ 1169677 h 1590675"/>
              <a:gd name="connsiteX374" fmla="*/ 691229 w 1933575"/>
              <a:gd name="connsiteY374" fmla="*/ 1251116 h 1590675"/>
              <a:gd name="connsiteX375" fmla="*/ 710184 w 1933575"/>
              <a:gd name="connsiteY375" fmla="*/ 1278072 h 1590675"/>
              <a:gd name="connsiteX376" fmla="*/ 682085 w 1933575"/>
              <a:gd name="connsiteY376" fmla="*/ 1296550 h 1590675"/>
              <a:gd name="connsiteX377" fmla="*/ 665893 w 1933575"/>
              <a:gd name="connsiteY377" fmla="*/ 1271785 h 1590675"/>
              <a:gd name="connsiteX378" fmla="*/ 691229 w 1933575"/>
              <a:gd name="connsiteY378" fmla="*/ 1251116 h 1590675"/>
              <a:gd name="connsiteX379" fmla="*/ 639985 w 1933575"/>
              <a:gd name="connsiteY379" fmla="*/ 1075665 h 1590675"/>
              <a:gd name="connsiteX380" fmla="*/ 662464 w 1933575"/>
              <a:gd name="connsiteY380" fmla="*/ 1108527 h 1590675"/>
              <a:gd name="connsiteX381" fmla="*/ 630079 w 1933575"/>
              <a:gd name="connsiteY381" fmla="*/ 1128910 h 1590675"/>
              <a:gd name="connsiteX382" fmla="*/ 608648 w 1933575"/>
              <a:gd name="connsiteY382" fmla="*/ 1098525 h 1590675"/>
              <a:gd name="connsiteX383" fmla="*/ 639985 w 1933575"/>
              <a:gd name="connsiteY383" fmla="*/ 1075665 h 1590675"/>
              <a:gd name="connsiteX384" fmla="*/ 575215 w 1933575"/>
              <a:gd name="connsiteY384" fmla="*/ 971176 h 1590675"/>
              <a:gd name="connsiteX385" fmla="*/ 606552 w 1933575"/>
              <a:gd name="connsiteY385" fmla="*/ 1015563 h 1590675"/>
              <a:gd name="connsiteX386" fmla="*/ 565880 w 1933575"/>
              <a:gd name="connsiteY386" fmla="*/ 1039089 h 1590675"/>
              <a:gd name="connsiteX387" fmla="*/ 540449 w 1933575"/>
              <a:gd name="connsiteY387" fmla="*/ 1002609 h 1590675"/>
              <a:gd name="connsiteX388" fmla="*/ 575215 w 1933575"/>
              <a:gd name="connsiteY388" fmla="*/ 971176 h 1590675"/>
              <a:gd name="connsiteX389" fmla="*/ 560261 w 1933575"/>
              <a:gd name="connsiteY389" fmla="*/ 1061759 h 1590675"/>
              <a:gd name="connsiteX390" fmla="*/ 581216 w 1933575"/>
              <a:gd name="connsiteY390" fmla="*/ 1094430 h 1590675"/>
              <a:gd name="connsiteX391" fmla="*/ 550926 w 1933575"/>
              <a:gd name="connsiteY391" fmla="*/ 1113098 h 1590675"/>
              <a:gd name="connsiteX392" fmla="*/ 529876 w 1933575"/>
              <a:gd name="connsiteY392" fmla="*/ 1084523 h 1590675"/>
              <a:gd name="connsiteX393" fmla="*/ 560261 w 1933575"/>
              <a:gd name="connsiteY393" fmla="*/ 1061759 h 1590675"/>
              <a:gd name="connsiteX394" fmla="*/ 497014 w 1933575"/>
              <a:gd name="connsiteY394" fmla="*/ 964413 h 1590675"/>
              <a:gd name="connsiteX395" fmla="*/ 521589 w 1933575"/>
              <a:gd name="connsiteY395" fmla="*/ 999751 h 1590675"/>
              <a:gd name="connsiteX396" fmla="*/ 487109 w 1933575"/>
              <a:gd name="connsiteY396" fmla="*/ 1018325 h 1590675"/>
              <a:gd name="connsiteX397" fmla="*/ 464249 w 1933575"/>
              <a:gd name="connsiteY397" fmla="*/ 990321 h 1590675"/>
              <a:gd name="connsiteX398" fmla="*/ 497014 w 1933575"/>
              <a:gd name="connsiteY398" fmla="*/ 964413 h 1590675"/>
              <a:gd name="connsiteX399" fmla="*/ 481298 w 1933575"/>
              <a:gd name="connsiteY399" fmla="*/ 1051662 h 1590675"/>
              <a:gd name="connsiteX400" fmla="*/ 501301 w 1933575"/>
              <a:gd name="connsiteY400" fmla="*/ 1079475 h 1590675"/>
              <a:gd name="connsiteX401" fmla="*/ 473393 w 1933575"/>
              <a:gd name="connsiteY401" fmla="*/ 1096144 h 1590675"/>
              <a:gd name="connsiteX402" fmla="*/ 453104 w 1933575"/>
              <a:gd name="connsiteY402" fmla="*/ 1069950 h 1590675"/>
              <a:gd name="connsiteX403" fmla="*/ 481298 w 1933575"/>
              <a:gd name="connsiteY403" fmla="*/ 1051662 h 1590675"/>
              <a:gd name="connsiteX404" fmla="*/ 466535 w 1933575"/>
              <a:gd name="connsiteY404" fmla="*/ 1133482 h 1590675"/>
              <a:gd name="connsiteX405" fmla="*/ 485204 w 1933575"/>
              <a:gd name="connsiteY405" fmla="*/ 1159009 h 1590675"/>
              <a:gd name="connsiteX406" fmla="*/ 460724 w 1933575"/>
              <a:gd name="connsiteY406" fmla="*/ 1176249 h 1590675"/>
              <a:gd name="connsiteX407" fmla="*/ 442055 w 1933575"/>
              <a:gd name="connsiteY407" fmla="*/ 1150055 h 1590675"/>
              <a:gd name="connsiteX408" fmla="*/ 466535 w 1933575"/>
              <a:gd name="connsiteY408" fmla="*/ 1133482 h 1590675"/>
              <a:gd name="connsiteX409" fmla="*/ 416052 w 1933575"/>
              <a:gd name="connsiteY409" fmla="*/ 956698 h 1590675"/>
              <a:gd name="connsiteX410" fmla="*/ 439007 w 1933575"/>
              <a:gd name="connsiteY410" fmla="*/ 986511 h 1590675"/>
              <a:gd name="connsiteX411" fmla="*/ 408623 w 1933575"/>
              <a:gd name="connsiteY411" fmla="*/ 1007180 h 1590675"/>
              <a:gd name="connsiteX412" fmla="*/ 385953 w 1933575"/>
              <a:gd name="connsiteY412" fmla="*/ 975653 h 1590675"/>
              <a:gd name="connsiteX413" fmla="*/ 416052 w 1933575"/>
              <a:gd name="connsiteY413" fmla="*/ 956698 h 1590675"/>
              <a:gd name="connsiteX414" fmla="*/ 403765 w 1933575"/>
              <a:gd name="connsiteY414" fmla="*/ 1034613 h 1590675"/>
              <a:gd name="connsiteX415" fmla="*/ 423196 w 1933575"/>
              <a:gd name="connsiteY415" fmla="*/ 1064997 h 1590675"/>
              <a:gd name="connsiteX416" fmla="*/ 394716 w 1933575"/>
              <a:gd name="connsiteY416" fmla="*/ 1083762 h 1590675"/>
              <a:gd name="connsiteX417" fmla="*/ 374523 w 1933575"/>
              <a:gd name="connsiteY417" fmla="*/ 1056234 h 1590675"/>
              <a:gd name="connsiteX418" fmla="*/ 403765 w 1933575"/>
              <a:gd name="connsiteY418" fmla="*/ 1034613 h 1590675"/>
              <a:gd name="connsiteX419" fmla="*/ 388906 w 1933575"/>
              <a:gd name="connsiteY419" fmla="*/ 1117194 h 1590675"/>
              <a:gd name="connsiteX420" fmla="*/ 406718 w 1933575"/>
              <a:gd name="connsiteY420" fmla="*/ 1144055 h 1590675"/>
              <a:gd name="connsiteX421" fmla="*/ 381095 w 1933575"/>
              <a:gd name="connsiteY421" fmla="*/ 1161105 h 1590675"/>
              <a:gd name="connsiteX422" fmla="*/ 362998 w 1933575"/>
              <a:gd name="connsiteY422" fmla="*/ 1136054 h 1590675"/>
              <a:gd name="connsiteX423" fmla="*/ 388906 w 1933575"/>
              <a:gd name="connsiteY423" fmla="*/ 1117194 h 1590675"/>
              <a:gd name="connsiteX424" fmla="*/ 338519 w 1933575"/>
              <a:gd name="connsiteY424" fmla="*/ 938601 h 1590675"/>
              <a:gd name="connsiteX425" fmla="*/ 360521 w 1933575"/>
              <a:gd name="connsiteY425" fmla="*/ 971938 h 1590675"/>
              <a:gd name="connsiteX426" fmla="*/ 328708 w 1933575"/>
              <a:gd name="connsiteY426" fmla="*/ 992512 h 1590675"/>
              <a:gd name="connsiteX427" fmla="*/ 307086 w 1933575"/>
              <a:gd name="connsiteY427" fmla="*/ 962222 h 1590675"/>
              <a:gd name="connsiteX428" fmla="*/ 338519 w 1933575"/>
              <a:gd name="connsiteY428" fmla="*/ 938601 h 1590675"/>
              <a:gd name="connsiteX429" fmla="*/ 324136 w 1933575"/>
              <a:gd name="connsiteY429" fmla="*/ 1020896 h 1590675"/>
              <a:gd name="connsiteX430" fmla="*/ 343186 w 1933575"/>
              <a:gd name="connsiteY430" fmla="*/ 1051091 h 1590675"/>
              <a:gd name="connsiteX431" fmla="*/ 315373 w 1933575"/>
              <a:gd name="connsiteY431" fmla="*/ 1069284 h 1590675"/>
              <a:gd name="connsiteX432" fmla="*/ 295085 w 1933575"/>
              <a:gd name="connsiteY432" fmla="*/ 1042042 h 1590675"/>
              <a:gd name="connsiteX433" fmla="*/ 324136 w 1933575"/>
              <a:gd name="connsiteY433" fmla="*/ 1020896 h 1590675"/>
              <a:gd name="connsiteX434" fmla="*/ 309182 w 1933575"/>
              <a:gd name="connsiteY434" fmla="*/ 1103478 h 1590675"/>
              <a:gd name="connsiteX435" fmla="*/ 326993 w 1933575"/>
              <a:gd name="connsiteY435" fmla="*/ 1129577 h 1590675"/>
              <a:gd name="connsiteX436" fmla="*/ 301371 w 1933575"/>
              <a:gd name="connsiteY436" fmla="*/ 1146531 h 1590675"/>
              <a:gd name="connsiteX437" fmla="*/ 283464 w 1933575"/>
              <a:gd name="connsiteY437" fmla="*/ 1121862 h 1590675"/>
              <a:gd name="connsiteX438" fmla="*/ 309182 w 1933575"/>
              <a:gd name="connsiteY438" fmla="*/ 1103478 h 1590675"/>
              <a:gd name="connsiteX439" fmla="*/ 258985 w 1933575"/>
              <a:gd name="connsiteY439" fmla="*/ 923837 h 1590675"/>
              <a:gd name="connsiteX440" fmla="*/ 280321 w 1933575"/>
              <a:gd name="connsiteY440" fmla="*/ 957936 h 1590675"/>
              <a:gd name="connsiteX441" fmla="*/ 249079 w 1933575"/>
              <a:gd name="connsiteY441" fmla="*/ 978034 h 1590675"/>
              <a:gd name="connsiteX442" fmla="*/ 227457 w 1933575"/>
              <a:gd name="connsiteY442" fmla="*/ 948221 h 1590675"/>
              <a:gd name="connsiteX443" fmla="*/ 258985 w 1933575"/>
              <a:gd name="connsiteY443" fmla="*/ 923837 h 1590675"/>
              <a:gd name="connsiteX444" fmla="*/ 244602 w 1933575"/>
              <a:gd name="connsiteY444" fmla="*/ 1006895 h 1590675"/>
              <a:gd name="connsiteX445" fmla="*/ 263271 w 1933575"/>
              <a:gd name="connsiteY445" fmla="*/ 1036613 h 1590675"/>
              <a:gd name="connsiteX446" fmla="*/ 235649 w 1933575"/>
              <a:gd name="connsiteY446" fmla="*/ 1054996 h 1590675"/>
              <a:gd name="connsiteX447" fmla="*/ 215265 w 1933575"/>
              <a:gd name="connsiteY447" fmla="*/ 1027945 h 1590675"/>
              <a:gd name="connsiteX448" fmla="*/ 244602 w 1933575"/>
              <a:gd name="connsiteY448" fmla="*/ 1006895 h 1590675"/>
              <a:gd name="connsiteX449" fmla="*/ 229362 w 1933575"/>
              <a:gd name="connsiteY449" fmla="*/ 1089477 h 1590675"/>
              <a:gd name="connsiteX450" fmla="*/ 247174 w 1933575"/>
              <a:gd name="connsiteY450" fmla="*/ 1115480 h 1590675"/>
              <a:gd name="connsiteX451" fmla="*/ 221647 w 1933575"/>
              <a:gd name="connsiteY451" fmla="*/ 1132434 h 1590675"/>
              <a:gd name="connsiteX452" fmla="*/ 203930 w 1933575"/>
              <a:gd name="connsiteY452" fmla="*/ 1107669 h 1590675"/>
              <a:gd name="connsiteX453" fmla="*/ 229362 w 1933575"/>
              <a:gd name="connsiteY453" fmla="*/ 1089477 h 1590675"/>
              <a:gd name="connsiteX454" fmla="*/ 179642 w 1933575"/>
              <a:gd name="connsiteY454" fmla="*/ 911454 h 1590675"/>
              <a:gd name="connsiteX455" fmla="*/ 201073 w 1933575"/>
              <a:gd name="connsiteY455" fmla="*/ 943268 h 1590675"/>
              <a:gd name="connsiteX456" fmla="*/ 168878 w 1933575"/>
              <a:gd name="connsiteY456" fmla="*/ 964318 h 1590675"/>
              <a:gd name="connsiteX457" fmla="*/ 151162 w 1933575"/>
              <a:gd name="connsiteY457" fmla="*/ 936124 h 1590675"/>
              <a:gd name="connsiteX458" fmla="*/ 179642 w 1933575"/>
              <a:gd name="connsiteY458" fmla="*/ 911454 h 1590675"/>
              <a:gd name="connsiteX459" fmla="*/ 164687 w 1933575"/>
              <a:gd name="connsiteY459" fmla="*/ 992512 h 1590675"/>
              <a:gd name="connsiteX460" fmla="*/ 183737 w 1933575"/>
              <a:gd name="connsiteY460" fmla="*/ 1022325 h 1590675"/>
              <a:gd name="connsiteX461" fmla="*/ 155924 w 1933575"/>
              <a:gd name="connsiteY461" fmla="*/ 1040899 h 1590675"/>
              <a:gd name="connsiteX462" fmla="*/ 135446 w 1933575"/>
              <a:gd name="connsiteY462" fmla="*/ 1013658 h 1590675"/>
              <a:gd name="connsiteX463" fmla="*/ 164687 w 1933575"/>
              <a:gd name="connsiteY463" fmla="*/ 992512 h 1590675"/>
              <a:gd name="connsiteX464" fmla="*/ 149733 w 1933575"/>
              <a:gd name="connsiteY464" fmla="*/ 1074998 h 1590675"/>
              <a:gd name="connsiteX465" fmla="*/ 167640 w 1933575"/>
              <a:gd name="connsiteY465" fmla="*/ 1101192 h 1590675"/>
              <a:gd name="connsiteX466" fmla="*/ 142113 w 1933575"/>
              <a:gd name="connsiteY466" fmla="*/ 1118242 h 1590675"/>
              <a:gd name="connsiteX467" fmla="*/ 124016 w 1933575"/>
              <a:gd name="connsiteY467" fmla="*/ 1093477 h 1590675"/>
              <a:gd name="connsiteX468" fmla="*/ 149733 w 1933575"/>
              <a:gd name="connsiteY468" fmla="*/ 1074998 h 1590675"/>
              <a:gd name="connsiteX469" fmla="*/ 100108 w 1933575"/>
              <a:gd name="connsiteY469" fmla="*/ 897071 h 1590675"/>
              <a:gd name="connsiteX470" fmla="*/ 117920 w 1933575"/>
              <a:gd name="connsiteY470" fmla="*/ 930123 h 1590675"/>
              <a:gd name="connsiteX471" fmla="*/ 89726 w 1933575"/>
              <a:gd name="connsiteY471" fmla="*/ 951173 h 1590675"/>
              <a:gd name="connsiteX472" fmla="*/ 71247 w 1933575"/>
              <a:gd name="connsiteY472" fmla="*/ 921551 h 1590675"/>
              <a:gd name="connsiteX473" fmla="*/ 100108 w 1933575"/>
              <a:gd name="connsiteY473" fmla="*/ 897071 h 1590675"/>
              <a:gd name="connsiteX474" fmla="*/ 85249 w 1933575"/>
              <a:gd name="connsiteY474" fmla="*/ 977939 h 1590675"/>
              <a:gd name="connsiteX475" fmla="*/ 104204 w 1933575"/>
              <a:gd name="connsiteY475" fmla="*/ 1008228 h 1590675"/>
              <a:gd name="connsiteX476" fmla="*/ 76105 w 1933575"/>
              <a:gd name="connsiteY476" fmla="*/ 1027278 h 1590675"/>
              <a:gd name="connsiteX477" fmla="*/ 55436 w 1933575"/>
              <a:gd name="connsiteY477" fmla="*/ 999370 h 1590675"/>
              <a:gd name="connsiteX478" fmla="*/ 85249 w 1933575"/>
              <a:gd name="connsiteY478" fmla="*/ 977939 h 1590675"/>
              <a:gd name="connsiteX479" fmla="*/ 70390 w 1933575"/>
              <a:gd name="connsiteY479" fmla="*/ 1060521 h 1590675"/>
              <a:gd name="connsiteX480" fmla="*/ 88297 w 1933575"/>
              <a:gd name="connsiteY480" fmla="*/ 1087191 h 1590675"/>
              <a:gd name="connsiteX481" fmla="*/ 62389 w 1933575"/>
              <a:gd name="connsiteY481" fmla="*/ 1104336 h 1590675"/>
              <a:gd name="connsiteX482" fmla="*/ 43625 w 1933575"/>
              <a:gd name="connsiteY482" fmla="*/ 1079285 h 1590675"/>
              <a:gd name="connsiteX483" fmla="*/ 70390 w 1933575"/>
              <a:gd name="connsiteY483" fmla="*/ 1060521 h 1590675"/>
              <a:gd name="connsiteX484" fmla="*/ 55626 w 1933575"/>
              <a:gd name="connsiteY484" fmla="*/ 1142150 h 1590675"/>
              <a:gd name="connsiteX485" fmla="*/ 71723 w 1933575"/>
              <a:gd name="connsiteY485" fmla="*/ 1166248 h 1590675"/>
              <a:gd name="connsiteX486" fmla="*/ 48673 w 1933575"/>
              <a:gd name="connsiteY486" fmla="*/ 1181869 h 1590675"/>
              <a:gd name="connsiteX487" fmla="*/ 32194 w 1933575"/>
              <a:gd name="connsiteY487" fmla="*/ 1159200 h 1590675"/>
              <a:gd name="connsiteX488" fmla="*/ 55626 w 1933575"/>
              <a:gd name="connsiteY488" fmla="*/ 1142150 h 1590675"/>
              <a:gd name="connsiteX489" fmla="*/ 40767 w 1933575"/>
              <a:gd name="connsiteY489" fmla="*/ 1223874 h 1590675"/>
              <a:gd name="connsiteX490" fmla="*/ 55055 w 1933575"/>
              <a:gd name="connsiteY490" fmla="*/ 1245401 h 1590675"/>
              <a:gd name="connsiteX491" fmla="*/ 36767 w 1933575"/>
              <a:gd name="connsiteY491" fmla="*/ 1257117 h 1590675"/>
              <a:gd name="connsiteX492" fmla="*/ 22003 w 1933575"/>
              <a:gd name="connsiteY492" fmla="*/ 1238543 h 1590675"/>
              <a:gd name="connsiteX493" fmla="*/ 40767 w 1933575"/>
              <a:gd name="connsiteY493" fmla="*/ 1223874 h 1590675"/>
              <a:gd name="connsiteX494" fmla="*/ 23717 w 1933575"/>
              <a:gd name="connsiteY494" fmla="*/ 1336841 h 1590675"/>
              <a:gd name="connsiteX495" fmla="*/ 10954 w 1933575"/>
              <a:gd name="connsiteY495" fmla="*/ 1319315 h 1590675"/>
              <a:gd name="connsiteX496" fmla="*/ 26765 w 1933575"/>
              <a:gd name="connsiteY496" fmla="*/ 1307885 h 1590675"/>
              <a:gd name="connsiteX497" fmla="*/ 39529 w 1933575"/>
              <a:gd name="connsiteY497" fmla="*/ 1325125 h 1590675"/>
              <a:gd name="connsiteX498" fmla="*/ 23717 w 1933575"/>
              <a:gd name="connsiteY498" fmla="*/ 1336841 h 1590675"/>
              <a:gd name="connsiteX499" fmla="*/ 931354 w 1933575"/>
              <a:gd name="connsiteY499" fmla="*/ 1278738 h 1590675"/>
              <a:gd name="connsiteX500" fmla="*/ 947166 w 1933575"/>
              <a:gd name="connsiteY500" fmla="*/ 1254640 h 1590675"/>
              <a:gd name="connsiteX501" fmla="*/ 990505 w 1933575"/>
              <a:gd name="connsiteY501" fmla="*/ 1250639 h 1590675"/>
              <a:gd name="connsiteX502" fmla="*/ 1009460 w 1933575"/>
              <a:gd name="connsiteY502" fmla="*/ 1289978 h 1590675"/>
              <a:gd name="connsiteX503" fmla="*/ 979551 w 1933575"/>
              <a:gd name="connsiteY503" fmla="*/ 1321601 h 1590675"/>
              <a:gd name="connsiteX504" fmla="*/ 965645 w 1933575"/>
              <a:gd name="connsiteY504" fmla="*/ 1323792 h 1590675"/>
              <a:gd name="connsiteX505" fmla="*/ 966121 w 1933575"/>
              <a:gd name="connsiteY505" fmla="*/ 1324077 h 1590675"/>
              <a:gd name="connsiteX506" fmla="*/ 931831 w 1933575"/>
              <a:gd name="connsiteY506" fmla="*/ 1278167 h 1590675"/>
              <a:gd name="connsiteX507" fmla="*/ 931354 w 1933575"/>
              <a:gd name="connsiteY507" fmla="*/ 1278738 h 1590675"/>
              <a:gd name="connsiteX508" fmla="*/ 865156 w 1933575"/>
              <a:gd name="connsiteY508" fmla="*/ 1190251 h 1590675"/>
              <a:gd name="connsiteX509" fmla="*/ 909447 w 1933575"/>
              <a:gd name="connsiteY509" fmla="*/ 1150627 h 1590675"/>
              <a:gd name="connsiteX510" fmla="*/ 909066 w 1933575"/>
              <a:gd name="connsiteY510" fmla="*/ 1150341 h 1590675"/>
              <a:gd name="connsiteX511" fmla="*/ 944404 w 1933575"/>
              <a:gd name="connsiteY511" fmla="*/ 1193013 h 1590675"/>
              <a:gd name="connsiteX512" fmla="*/ 908780 w 1933575"/>
              <a:gd name="connsiteY512" fmla="*/ 1228732 h 1590675"/>
              <a:gd name="connsiteX513" fmla="*/ 868871 w 1933575"/>
              <a:gd name="connsiteY513" fmla="*/ 1199776 h 1590675"/>
              <a:gd name="connsiteX514" fmla="*/ 865251 w 1933575"/>
              <a:gd name="connsiteY514" fmla="*/ 1189680 h 1590675"/>
              <a:gd name="connsiteX515" fmla="*/ 865156 w 1933575"/>
              <a:gd name="connsiteY515" fmla="*/ 1190251 h 1590675"/>
              <a:gd name="connsiteX516" fmla="*/ 1076897 w 1933575"/>
              <a:gd name="connsiteY516" fmla="*/ 1381037 h 1590675"/>
              <a:gd name="connsiteX517" fmla="*/ 1028224 w 1933575"/>
              <a:gd name="connsiteY517" fmla="*/ 1415327 h 1590675"/>
              <a:gd name="connsiteX518" fmla="*/ 998411 w 1933575"/>
              <a:gd name="connsiteY518" fmla="*/ 1375798 h 1590675"/>
              <a:gd name="connsiteX519" fmla="*/ 1032605 w 1933575"/>
              <a:gd name="connsiteY519" fmla="*/ 1339889 h 1590675"/>
              <a:gd name="connsiteX520" fmla="*/ 1073658 w 1933575"/>
              <a:gd name="connsiteY520" fmla="*/ 1367511 h 1590675"/>
              <a:gd name="connsiteX521" fmla="*/ 1076516 w 1933575"/>
              <a:gd name="connsiteY521" fmla="*/ 1381418 h 1590675"/>
              <a:gd name="connsiteX522" fmla="*/ 1076897 w 1933575"/>
              <a:gd name="connsiteY522" fmla="*/ 1381037 h 1590675"/>
              <a:gd name="connsiteX523" fmla="*/ 432626 w 1933575"/>
              <a:gd name="connsiteY523" fmla="*/ 856590 h 1590675"/>
              <a:gd name="connsiteX524" fmla="*/ 393859 w 1933575"/>
              <a:gd name="connsiteY524" fmla="*/ 893071 h 1590675"/>
              <a:gd name="connsiteX525" fmla="*/ 356426 w 1933575"/>
              <a:gd name="connsiteY525" fmla="*/ 854971 h 1590675"/>
              <a:gd name="connsiteX526" fmla="*/ 395383 w 1933575"/>
              <a:gd name="connsiteY526" fmla="*/ 816871 h 1590675"/>
              <a:gd name="connsiteX527" fmla="*/ 432626 w 1933575"/>
              <a:gd name="connsiteY527" fmla="*/ 856590 h 1590675"/>
              <a:gd name="connsiteX528" fmla="*/ 433292 w 1933575"/>
              <a:gd name="connsiteY528" fmla="*/ 867639 h 1590675"/>
              <a:gd name="connsiteX529" fmla="*/ 470821 w 1933575"/>
              <a:gd name="connsiteY529" fmla="*/ 831254 h 1590675"/>
              <a:gd name="connsiteX530" fmla="*/ 509207 w 1933575"/>
              <a:gd name="connsiteY530" fmla="*/ 868496 h 1590675"/>
              <a:gd name="connsiteX531" fmla="*/ 472250 w 1933575"/>
              <a:gd name="connsiteY531" fmla="*/ 907168 h 1590675"/>
              <a:gd name="connsiteX532" fmla="*/ 433292 w 1933575"/>
              <a:gd name="connsiteY532" fmla="*/ 867639 h 1590675"/>
              <a:gd name="connsiteX533" fmla="*/ 76105 w 1933575"/>
              <a:gd name="connsiteY533" fmla="*/ 838969 h 1590675"/>
              <a:gd name="connsiteX534" fmla="*/ 38195 w 1933575"/>
              <a:gd name="connsiteY534" fmla="*/ 801345 h 1590675"/>
              <a:gd name="connsiteX535" fmla="*/ 76867 w 1933575"/>
              <a:gd name="connsiteY535" fmla="*/ 763055 h 1590675"/>
              <a:gd name="connsiteX536" fmla="*/ 114110 w 1933575"/>
              <a:gd name="connsiteY536" fmla="*/ 801441 h 1590675"/>
              <a:gd name="connsiteX537" fmla="*/ 76105 w 1933575"/>
              <a:gd name="connsiteY537" fmla="*/ 838969 h 1590675"/>
              <a:gd name="connsiteX538" fmla="*/ 1102424 w 1933575"/>
              <a:gd name="connsiteY538" fmla="*/ 1433805 h 1590675"/>
              <a:gd name="connsiteX539" fmla="*/ 1140238 w 1933575"/>
              <a:gd name="connsiteY539" fmla="*/ 1471620 h 1590675"/>
              <a:gd name="connsiteX540" fmla="*/ 1101376 w 1933575"/>
              <a:gd name="connsiteY540" fmla="*/ 1509720 h 1590675"/>
              <a:gd name="connsiteX541" fmla="*/ 1064324 w 1933575"/>
              <a:gd name="connsiteY541" fmla="*/ 1471239 h 1590675"/>
              <a:gd name="connsiteX542" fmla="*/ 1102424 w 1933575"/>
              <a:gd name="connsiteY542" fmla="*/ 1433805 h 1590675"/>
              <a:gd name="connsiteX543" fmla="*/ 733901 w 1933575"/>
              <a:gd name="connsiteY543" fmla="*/ 990893 h 1590675"/>
              <a:gd name="connsiteX544" fmla="*/ 697135 w 1933575"/>
              <a:gd name="connsiteY544" fmla="*/ 1029564 h 1590675"/>
              <a:gd name="connsiteX545" fmla="*/ 657701 w 1933575"/>
              <a:gd name="connsiteY545" fmla="*/ 992036 h 1590675"/>
              <a:gd name="connsiteX546" fmla="*/ 695897 w 1933575"/>
              <a:gd name="connsiteY546" fmla="*/ 953364 h 1590675"/>
              <a:gd name="connsiteX547" fmla="*/ 733901 w 1933575"/>
              <a:gd name="connsiteY547" fmla="*/ 990893 h 1590675"/>
              <a:gd name="connsiteX548" fmla="*/ 878872 w 1933575"/>
              <a:gd name="connsiteY548" fmla="*/ 1099764 h 1590675"/>
              <a:gd name="connsiteX549" fmla="*/ 839724 w 1933575"/>
              <a:gd name="connsiteY549" fmla="*/ 1137578 h 1590675"/>
              <a:gd name="connsiteX550" fmla="*/ 802672 w 1933575"/>
              <a:gd name="connsiteY550" fmla="*/ 1099192 h 1590675"/>
              <a:gd name="connsiteX551" fmla="*/ 841820 w 1933575"/>
              <a:gd name="connsiteY551" fmla="*/ 1061378 h 1590675"/>
              <a:gd name="connsiteX552" fmla="*/ 878872 w 1933575"/>
              <a:gd name="connsiteY552" fmla="*/ 1099764 h 1590675"/>
              <a:gd name="connsiteX553" fmla="*/ 193834 w 1933575"/>
              <a:gd name="connsiteY553" fmla="*/ 814680 h 1590675"/>
              <a:gd name="connsiteX554" fmla="*/ 156972 w 1933575"/>
              <a:gd name="connsiteY554" fmla="*/ 853352 h 1590675"/>
              <a:gd name="connsiteX555" fmla="*/ 117634 w 1933575"/>
              <a:gd name="connsiteY555" fmla="*/ 815823 h 1590675"/>
              <a:gd name="connsiteX556" fmla="*/ 155924 w 1933575"/>
              <a:gd name="connsiteY556" fmla="*/ 777152 h 1590675"/>
              <a:gd name="connsiteX557" fmla="*/ 193834 w 1933575"/>
              <a:gd name="connsiteY557" fmla="*/ 814680 h 1590675"/>
              <a:gd name="connsiteX558" fmla="*/ 588550 w 1933575"/>
              <a:gd name="connsiteY558" fmla="*/ 884118 h 1590675"/>
              <a:gd name="connsiteX559" fmla="*/ 550259 w 1933575"/>
              <a:gd name="connsiteY559" fmla="*/ 921170 h 1590675"/>
              <a:gd name="connsiteX560" fmla="*/ 513207 w 1933575"/>
              <a:gd name="connsiteY560" fmla="*/ 882879 h 1590675"/>
              <a:gd name="connsiteX561" fmla="*/ 551498 w 1933575"/>
              <a:gd name="connsiteY561" fmla="*/ 845827 h 1590675"/>
              <a:gd name="connsiteX562" fmla="*/ 588550 w 1933575"/>
              <a:gd name="connsiteY562" fmla="*/ 884118 h 1590675"/>
              <a:gd name="connsiteX563" fmla="*/ 775716 w 1933575"/>
              <a:gd name="connsiteY563" fmla="*/ 1043185 h 1590675"/>
              <a:gd name="connsiteX564" fmla="*/ 737902 w 1933575"/>
              <a:gd name="connsiteY564" fmla="*/ 1005656 h 1590675"/>
              <a:gd name="connsiteX565" fmla="*/ 775811 w 1933575"/>
              <a:gd name="connsiteY565" fmla="*/ 968223 h 1590675"/>
              <a:gd name="connsiteX566" fmla="*/ 812864 w 1933575"/>
              <a:gd name="connsiteY566" fmla="*/ 1004990 h 1590675"/>
              <a:gd name="connsiteX567" fmla="*/ 775716 w 1933575"/>
              <a:gd name="connsiteY567" fmla="*/ 1043185 h 1590675"/>
              <a:gd name="connsiteX568" fmla="*/ 34195 w 1933575"/>
              <a:gd name="connsiteY568" fmla="*/ 786201 h 1590675"/>
              <a:gd name="connsiteX569" fmla="*/ 95 w 1933575"/>
              <a:gd name="connsiteY569" fmla="*/ 824110 h 1590675"/>
              <a:gd name="connsiteX570" fmla="*/ 95 w 1933575"/>
              <a:gd name="connsiteY570" fmla="*/ 749625 h 1590675"/>
              <a:gd name="connsiteX571" fmla="*/ 34195 w 1933575"/>
              <a:gd name="connsiteY571" fmla="*/ 786201 h 1590675"/>
              <a:gd name="connsiteX572" fmla="*/ 909447 w 1933575"/>
              <a:gd name="connsiteY572" fmla="*/ 1150627 h 1590675"/>
              <a:gd name="connsiteX573" fmla="*/ 882968 w 1933575"/>
              <a:gd name="connsiteY573" fmla="*/ 1113956 h 1590675"/>
              <a:gd name="connsiteX574" fmla="*/ 919163 w 1933575"/>
              <a:gd name="connsiteY574" fmla="*/ 1076332 h 1590675"/>
              <a:gd name="connsiteX575" fmla="*/ 957548 w 1933575"/>
              <a:gd name="connsiteY575" fmla="*/ 1111670 h 1590675"/>
              <a:gd name="connsiteX576" fmla="*/ 923163 w 1933575"/>
              <a:gd name="connsiteY576" fmla="*/ 1150818 h 1590675"/>
              <a:gd name="connsiteX577" fmla="*/ 909161 w 1933575"/>
              <a:gd name="connsiteY577" fmla="*/ 1150341 h 1590675"/>
              <a:gd name="connsiteX578" fmla="*/ 909447 w 1933575"/>
              <a:gd name="connsiteY578" fmla="*/ 1150627 h 1590675"/>
              <a:gd name="connsiteX579" fmla="*/ 985838 w 1933575"/>
              <a:gd name="connsiteY579" fmla="*/ 1241972 h 1590675"/>
              <a:gd name="connsiteX580" fmla="*/ 948309 w 1933575"/>
              <a:gd name="connsiteY580" fmla="*/ 1204443 h 1590675"/>
              <a:gd name="connsiteX581" fmla="*/ 986219 w 1933575"/>
              <a:gd name="connsiteY581" fmla="*/ 1167201 h 1590675"/>
              <a:gd name="connsiteX582" fmla="*/ 1023080 w 1933575"/>
              <a:gd name="connsiteY582" fmla="*/ 1204062 h 1590675"/>
              <a:gd name="connsiteX583" fmla="*/ 985838 w 1933575"/>
              <a:gd name="connsiteY583" fmla="*/ 1241972 h 1590675"/>
              <a:gd name="connsiteX584" fmla="*/ 1076611 w 1933575"/>
              <a:gd name="connsiteY584" fmla="*/ 1381418 h 1590675"/>
              <a:gd name="connsiteX585" fmla="*/ 1113282 w 1933575"/>
              <a:gd name="connsiteY585" fmla="*/ 1354938 h 1590675"/>
              <a:gd name="connsiteX586" fmla="*/ 1150906 w 1933575"/>
              <a:gd name="connsiteY586" fmla="*/ 1391133 h 1590675"/>
              <a:gd name="connsiteX587" fmla="*/ 1115568 w 1933575"/>
              <a:gd name="connsiteY587" fmla="*/ 1429519 h 1590675"/>
              <a:gd name="connsiteX588" fmla="*/ 1076420 w 1933575"/>
              <a:gd name="connsiteY588" fmla="*/ 1395134 h 1590675"/>
              <a:gd name="connsiteX589" fmla="*/ 1076897 w 1933575"/>
              <a:gd name="connsiteY589" fmla="*/ 1381132 h 1590675"/>
              <a:gd name="connsiteX590" fmla="*/ 1076611 w 1933575"/>
              <a:gd name="connsiteY590" fmla="*/ 1381418 h 1590675"/>
              <a:gd name="connsiteX591" fmla="*/ 667702 w 1933575"/>
              <a:gd name="connsiteY591" fmla="*/ 897929 h 1590675"/>
              <a:gd name="connsiteX592" fmla="*/ 629412 w 1933575"/>
              <a:gd name="connsiteY592" fmla="*/ 934981 h 1590675"/>
              <a:gd name="connsiteX593" fmla="*/ 593027 w 1933575"/>
              <a:gd name="connsiteY593" fmla="*/ 897453 h 1590675"/>
              <a:gd name="connsiteX594" fmla="*/ 631317 w 1933575"/>
              <a:gd name="connsiteY594" fmla="*/ 860400 h 1590675"/>
              <a:gd name="connsiteX595" fmla="*/ 667702 w 1933575"/>
              <a:gd name="connsiteY595" fmla="*/ 897929 h 1590675"/>
              <a:gd name="connsiteX596" fmla="*/ 1051655 w 1933575"/>
              <a:gd name="connsiteY596" fmla="*/ 1261022 h 1590675"/>
              <a:gd name="connsiteX597" fmla="*/ 1088422 w 1933575"/>
              <a:gd name="connsiteY597" fmla="*/ 1299312 h 1590675"/>
              <a:gd name="connsiteX598" fmla="*/ 1049750 w 1933575"/>
              <a:gd name="connsiteY598" fmla="*/ 1335698 h 1590675"/>
              <a:gd name="connsiteX599" fmla="*/ 1013651 w 1933575"/>
              <a:gd name="connsiteY599" fmla="*/ 1298074 h 1590675"/>
              <a:gd name="connsiteX600" fmla="*/ 1051655 w 1933575"/>
              <a:gd name="connsiteY600" fmla="*/ 1261022 h 1590675"/>
              <a:gd name="connsiteX601" fmla="*/ 709327 w 1933575"/>
              <a:gd name="connsiteY601" fmla="*/ 948888 h 1590675"/>
              <a:gd name="connsiteX602" fmla="*/ 673037 w 1933575"/>
              <a:gd name="connsiteY602" fmla="*/ 911550 h 1590675"/>
              <a:gd name="connsiteX603" fmla="*/ 711422 w 1933575"/>
              <a:gd name="connsiteY603" fmla="*/ 874878 h 1590675"/>
              <a:gd name="connsiteX604" fmla="*/ 747046 w 1933575"/>
              <a:gd name="connsiteY604" fmla="*/ 912978 h 1590675"/>
              <a:gd name="connsiteX605" fmla="*/ 709327 w 1933575"/>
              <a:gd name="connsiteY605" fmla="*/ 948888 h 1590675"/>
              <a:gd name="connsiteX606" fmla="*/ 249365 w 1933575"/>
              <a:gd name="connsiteY606" fmla="*/ 786867 h 1590675"/>
              <a:gd name="connsiteX607" fmla="*/ 212503 w 1933575"/>
              <a:gd name="connsiteY607" fmla="*/ 750101 h 1590675"/>
              <a:gd name="connsiteX608" fmla="*/ 250317 w 1933575"/>
              <a:gd name="connsiteY608" fmla="*/ 712858 h 1590675"/>
              <a:gd name="connsiteX609" fmla="*/ 286512 w 1933575"/>
              <a:gd name="connsiteY609" fmla="*/ 750387 h 1590675"/>
              <a:gd name="connsiteX610" fmla="*/ 249365 w 1933575"/>
              <a:gd name="connsiteY610" fmla="*/ 786867 h 1590675"/>
              <a:gd name="connsiteX611" fmla="*/ 206883 w 1933575"/>
              <a:gd name="connsiteY611" fmla="*/ 735146 h 1590675"/>
              <a:gd name="connsiteX612" fmla="*/ 170402 w 1933575"/>
              <a:gd name="connsiteY612" fmla="*/ 772580 h 1590675"/>
              <a:gd name="connsiteX613" fmla="*/ 132969 w 1933575"/>
              <a:gd name="connsiteY613" fmla="*/ 736099 h 1590675"/>
              <a:gd name="connsiteX614" fmla="*/ 169450 w 1933575"/>
              <a:gd name="connsiteY614" fmla="*/ 698666 h 1590675"/>
              <a:gd name="connsiteX615" fmla="*/ 206883 w 1933575"/>
              <a:gd name="connsiteY615" fmla="*/ 735146 h 1590675"/>
              <a:gd name="connsiteX616" fmla="*/ 485585 w 1933575"/>
              <a:gd name="connsiteY616" fmla="*/ 755625 h 1590675"/>
              <a:gd name="connsiteX617" fmla="*/ 522351 w 1933575"/>
              <a:gd name="connsiteY617" fmla="*/ 792678 h 1590675"/>
              <a:gd name="connsiteX618" fmla="*/ 485299 w 1933575"/>
              <a:gd name="connsiteY618" fmla="*/ 829444 h 1590675"/>
              <a:gd name="connsiteX619" fmla="*/ 448532 w 1933575"/>
              <a:gd name="connsiteY619" fmla="*/ 792392 h 1590675"/>
              <a:gd name="connsiteX620" fmla="*/ 485585 w 1933575"/>
              <a:gd name="connsiteY620" fmla="*/ 755625 h 1590675"/>
              <a:gd name="connsiteX621" fmla="*/ 403955 w 1933575"/>
              <a:gd name="connsiteY621" fmla="*/ 815442 h 1590675"/>
              <a:gd name="connsiteX622" fmla="*/ 368808 w 1933575"/>
              <a:gd name="connsiteY622" fmla="*/ 778390 h 1590675"/>
              <a:gd name="connsiteX623" fmla="*/ 405479 w 1933575"/>
              <a:gd name="connsiteY623" fmla="*/ 741243 h 1590675"/>
              <a:gd name="connsiteX624" fmla="*/ 442913 w 1933575"/>
              <a:gd name="connsiteY624" fmla="*/ 777628 h 1590675"/>
              <a:gd name="connsiteX625" fmla="*/ 403955 w 1933575"/>
              <a:gd name="connsiteY625" fmla="*/ 815442 h 1590675"/>
              <a:gd name="connsiteX626" fmla="*/ 1179671 w 1933575"/>
              <a:gd name="connsiteY626" fmla="*/ 1523055 h 1590675"/>
              <a:gd name="connsiteX627" fmla="*/ 1141952 w 1933575"/>
              <a:gd name="connsiteY627" fmla="*/ 1485621 h 1590675"/>
              <a:gd name="connsiteX628" fmla="*/ 1178909 w 1933575"/>
              <a:gd name="connsiteY628" fmla="*/ 1448950 h 1590675"/>
              <a:gd name="connsiteX629" fmla="*/ 1215962 w 1933575"/>
              <a:gd name="connsiteY629" fmla="*/ 1485621 h 1590675"/>
              <a:gd name="connsiteX630" fmla="*/ 1179671 w 1933575"/>
              <a:gd name="connsiteY630" fmla="*/ 1523055 h 1590675"/>
              <a:gd name="connsiteX631" fmla="*/ 328898 w 1933575"/>
              <a:gd name="connsiteY631" fmla="*/ 801060 h 1590675"/>
              <a:gd name="connsiteX632" fmla="*/ 292037 w 1933575"/>
              <a:gd name="connsiteY632" fmla="*/ 764198 h 1590675"/>
              <a:gd name="connsiteX633" fmla="*/ 329946 w 1933575"/>
              <a:gd name="connsiteY633" fmla="*/ 727050 h 1590675"/>
              <a:gd name="connsiteX634" fmla="*/ 366046 w 1933575"/>
              <a:gd name="connsiteY634" fmla="*/ 764579 h 1590675"/>
              <a:gd name="connsiteX635" fmla="*/ 328898 w 1933575"/>
              <a:gd name="connsiteY635" fmla="*/ 801060 h 1590675"/>
              <a:gd name="connsiteX636" fmla="*/ 855059 w 1933575"/>
              <a:gd name="connsiteY636" fmla="*/ 1056901 h 1590675"/>
              <a:gd name="connsiteX637" fmla="*/ 817912 w 1933575"/>
              <a:gd name="connsiteY637" fmla="*/ 1020420 h 1590675"/>
              <a:gd name="connsiteX638" fmla="*/ 855440 w 1933575"/>
              <a:gd name="connsiteY638" fmla="*/ 982892 h 1590675"/>
              <a:gd name="connsiteX639" fmla="*/ 891921 w 1933575"/>
              <a:gd name="connsiteY639" fmla="*/ 1020135 h 1590675"/>
              <a:gd name="connsiteX640" fmla="*/ 855059 w 1933575"/>
              <a:gd name="connsiteY640" fmla="*/ 1056901 h 1590675"/>
              <a:gd name="connsiteX641" fmla="*/ 1164527 w 1933575"/>
              <a:gd name="connsiteY641" fmla="*/ 1312933 h 1590675"/>
              <a:gd name="connsiteX642" fmla="*/ 1127093 w 1933575"/>
              <a:gd name="connsiteY642" fmla="*/ 1349414 h 1590675"/>
              <a:gd name="connsiteX643" fmla="*/ 1090994 w 1933575"/>
              <a:gd name="connsiteY643" fmla="*/ 1311695 h 1590675"/>
              <a:gd name="connsiteX644" fmla="*/ 1127665 w 1933575"/>
              <a:gd name="connsiteY644" fmla="*/ 1275881 h 1590675"/>
              <a:gd name="connsiteX645" fmla="*/ 1164527 w 1933575"/>
              <a:gd name="connsiteY645" fmla="*/ 1312933 h 1590675"/>
              <a:gd name="connsiteX646" fmla="*/ 1033748 w 1933575"/>
              <a:gd name="connsiteY646" fmla="*/ 1129863 h 1590675"/>
              <a:gd name="connsiteX647" fmla="*/ 994696 w 1933575"/>
              <a:gd name="connsiteY647" fmla="*/ 1164629 h 1590675"/>
              <a:gd name="connsiteX648" fmla="*/ 960406 w 1933575"/>
              <a:gd name="connsiteY648" fmla="*/ 1125195 h 1590675"/>
              <a:gd name="connsiteX649" fmla="*/ 998696 w 1933575"/>
              <a:gd name="connsiteY649" fmla="*/ 1091191 h 1590675"/>
              <a:gd name="connsiteX650" fmla="*/ 1033748 w 1933575"/>
              <a:gd name="connsiteY650" fmla="*/ 1129863 h 1590675"/>
              <a:gd name="connsiteX651" fmla="*/ 91535 w 1933575"/>
              <a:gd name="connsiteY651" fmla="*/ 684569 h 1590675"/>
              <a:gd name="connsiteX652" fmla="*/ 127254 w 1933575"/>
              <a:gd name="connsiteY652" fmla="*/ 722859 h 1590675"/>
              <a:gd name="connsiteX653" fmla="*/ 88583 w 1933575"/>
              <a:gd name="connsiteY653" fmla="*/ 758197 h 1590675"/>
              <a:gd name="connsiteX654" fmla="*/ 53626 w 1933575"/>
              <a:gd name="connsiteY654" fmla="*/ 720573 h 1590675"/>
              <a:gd name="connsiteX655" fmla="*/ 91535 w 1933575"/>
              <a:gd name="connsiteY655" fmla="*/ 684569 h 1590675"/>
              <a:gd name="connsiteX656" fmla="*/ 1099280 w 1933575"/>
              <a:gd name="connsiteY656" fmla="*/ 1218921 h 1590675"/>
              <a:gd name="connsiteX657" fmla="*/ 1061942 w 1933575"/>
              <a:gd name="connsiteY657" fmla="*/ 1255593 h 1590675"/>
              <a:gd name="connsiteX658" fmla="*/ 1025557 w 1933575"/>
              <a:gd name="connsiteY658" fmla="*/ 1217969 h 1590675"/>
              <a:gd name="connsiteX659" fmla="*/ 1062133 w 1933575"/>
              <a:gd name="connsiteY659" fmla="*/ 1181964 h 1590675"/>
              <a:gd name="connsiteX660" fmla="*/ 1099280 w 1933575"/>
              <a:gd name="connsiteY660" fmla="*/ 1218921 h 1590675"/>
              <a:gd name="connsiteX661" fmla="*/ 971074 w 1933575"/>
              <a:gd name="connsiteY661" fmla="*/ 1034803 h 1590675"/>
              <a:gd name="connsiteX662" fmla="*/ 934212 w 1933575"/>
              <a:gd name="connsiteY662" fmla="*/ 1070617 h 1590675"/>
              <a:gd name="connsiteX663" fmla="*/ 898017 w 1933575"/>
              <a:gd name="connsiteY663" fmla="*/ 1032708 h 1590675"/>
              <a:gd name="connsiteX664" fmla="*/ 935546 w 1933575"/>
              <a:gd name="connsiteY664" fmla="*/ 997560 h 1590675"/>
              <a:gd name="connsiteX665" fmla="*/ 971074 w 1933575"/>
              <a:gd name="connsiteY665" fmla="*/ 1034803 h 1590675"/>
              <a:gd name="connsiteX666" fmla="*/ 47434 w 1933575"/>
              <a:gd name="connsiteY666" fmla="*/ 707524 h 1590675"/>
              <a:gd name="connsiteX667" fmla="*/ 9716 w 1933575"/>
              <a:gd name="connsiteY667" fmla="*/ 743910 h 1590675"/>
              <a:gd name="connsiteX668" fmla="*/ 0 w 1933575"/>
              <a:gd name="connsiteY668" fmla="*/ 742100 h 1590675"/>
              <a:gd name="connsiteX669" fmla="*/ 0 w 1933575"/>
              <a:gd name="connsiteY669" fmla="*/ 672377 h 1590675"/>
              <a:gd name="connsiteX670" fmla="*/ 11716 w 1933575"/>
              <a:gd name="connsiteY670" fmla="*/ 670567 h 1590675"/>
              <a:gd name="connsiteX671" fmla="*/ 47434 w 1933575"/>
              <a:gd name="connsiteY671" fmla="*/ 707524 h 1590675"/>
              <a:gd name="connsiteX672" fmla="*/ 1210437 w 1933575"/>
              <a:gd name="connsiteY672" fmla="*/ 1590587 h 1590675"/>
              <a:gd name="connsiteX673" fmla="*/ 1207675 w 1933575"/>
              <a:gd name="connsiteY673" fmla="*/ 1577061 h 1590675"/>
              <a:gd name="connsiteX674" fmla="*/ 1245013 w 1933575"/>
              <a:gd name="connsiteY674" fmla="*/ 1540390 h 1590675"/>
              <a:gd name="connsiteX675" fmla="*/ 1281017 w 1933575"/>
              <a:gd name="connsiteY675" fmla="*/ 1577061 h 1590675"/>
              <a:gd name="connsiteX676" fmla="*/ 1278255 w 1933575"/>
              <a:gd name="connsiteY676" fmla="*/ 1590682 h 1590675"/>
              <a:gd name="connsiteX677" fmla="*/ 1210437 w 1933575"/>
              <a:gd name="connsiteY677" fmla="*/ 1590682 h 1590675"/>
              <a:gd name="connsiteX678" fmla="*/ 1229678 w 1933575"/>
              <a:gd name="connsiteY678" fmla="*/ 1406183 h 1590675"/>
              <a:gd name="connsiteX679" fmla="*/ 1193768 w 1933575"/>
              <a:gd name="connsiteY679" fmla="*/ 1442949 h 1590675"/>
              <a:gd name="connsiteX680" fmla="*/ 1156716 w 1933575"/>
              <a:gd name="connsiteY680" fmla="*/ 1405992 h 1590675"/>
              <a:gd name="connsiteX681" fmla="*/ 1193387 w 1933575"/>
              <a:gd name="connsiteY681" fmla="*/ 1369988 h 1590675"/>
              <a:gd name="connsiteX682" fmla="*/ 1229678 w 1933575"/>
              <a:gd name="connsiteY682" fmla="*/ 1406183 h 1590675"/>
              <a:gd name="connsiteX683" fmla="*/ 644557 w 1933575"/>
              <a:gd name="connsiteY683" fmla="*/ 854495 h 1590675"/>
              <a:gd name="connsiteX684" fmla="*/ 608171 w 1933575"/>
              <a:gd name="connsiteY684" fmla="*/ 818395 h 1590675"/>
              <a:gd name="connsiteX685" fmla="*/ 645319 w 1933575"/>
              <a:gd name="connsiteY685" fmla="*/ 781629 h 1590675"/>
              <a:gd name="connsiteX686" fmla="*/ 681038 w 1933575"/>
              <a:gd name="connsiteY686" fmla="*/ 818395 h 1590675"/>
              <a:gd name="connsiteX687" fmla="*/ 644557 w 1933575"/>
              <a:gd name="connsiteY687" fmla="*/ 854495 h 1590675"/>
              <a:gd name="connsiteX688" fmla="*/ 826199 w 1933575"/>
              <a:gd name="connsiteY688" fmla="*/ 927552 h 1590675"/>
              <a:gd name="connsiteX689" fmla="*/ 787337 w 1933575"/>
              <a:gd name="connsiteY689" fmla="*/ 962699 h 1590675"/>
              <a:gd name="connsiteX690" fmla="*/ 752856 w 1933575"/>
              <a:gd name="connsiteY690" fmla="*/ 924599 h 1590675"/>
              <a:gd name="connsiteX691" fmla="*/ 791718 w 1933575"/>
              <a:gd name="connsiteY691" fmla="*/ 889452 h 1590675"/>
              <a:gd name="connsiteX692" fmla="*/ 826199 w 1933575"/>
              <a:gd name="connsiteY692" fmla="*/ 927552 h 1590675"/>
              <a:gd name="connsiteX693" fmla="*/ 563023 w 1933575"/>
              <a:gd name="connsiteY693" fmla="*/ 840493 h 1590675"/>
              <a:gd name="connsiteX694" fmla="*/ 528447 w 1933575"/>
              <a:gd name="connsiteY694" fmla="*/ 801155 h 1590675"/>
              <a:gd name="connsiteX695" fmla="*/ 567023 w 1933575"/>
              <a:gd name="connsiteY695" fmla="*/ 767246 h 1590675"/>
              <a:gd name="connsiteX696" fmla="*/ 601599 w 1933575"/>
              <a:gd name="connsiteY696" fmla="*/ 806584 h 1590675"/>
              <a:gd name="connsiteX697" fmla="*/ 563023 w 1933575"/>
              <a:gd name="connsiteY697" fmla="*/ 840493 h 1590675"/>
              <a:gd name="connsiteX698" fmla="*/ 1258157 w 1933575"/>
              <a:gd name="connsiteY698" fmla="*/ 1536294 h 1590675"/>
              <a:gd name="connsiteX699" fmla="*/ 1222534 w 1933575"/>
              <a:gd name="connsiteY699" fmla="*/ 1499528 h 1590675"/>
              <a:gd name="connsiteX700" fmla="*/ 1259681 w 1933575"/>
              <a:gd name="connsiteY700" fmla="*/ 1464285 h 1590675"/>
              <a:gd name="connsiteX701" fmla="*/ 1294638 w 1933575"/>
              <a:gd name="connsiteY701" fmla="*/ 1500385 h 1590675"/>
              <a:gd name="connsiteX702" fmla="*/ 1258157 w 1933575"/>
              <a:gd name="connsiteY702" fmla="*/ 1536294 h 1590675"/>
              <a:gd name="connsiteX703" fmla="*/ 905161 w 1933575"/>
              <a:gd name="connsiteY703" fmla="*/ 939839 h 1590675"/>
              <a:gd name="connsiteX704" fmla="*/ 869252 w 1933575"/>
              <a:gd name="connsiteY704" fmla="*/ 976320 h 1590675"/>
              <a:gd name="connsiteX705" fmla="*/ 833152 w 1933575"/>
              <a:gd name="connsiteY705" fmla="*/ 940029 h 1590675"/>
              <a:gd name="connsiteX706" fmla="*/ 868394 w 1933575"/>
              <a:gd name="connsiteY706" fmla="*/ 904311 h 1590675"/>
              <a:gd name="connsiteX707" fmla="*/ 905161 w 1933575"/>
              <a:gd name="connsiteY707" fmla="*/ 939839 h 1590675"/>
              <a:gd name="connsiteX708" fmla="*/ 299466 w 1933575"/>
              <a:gd name="connsiteY708" fmla="*/ 669614 h 1590675"/>
              <a:gd name="connsiteX709" fmla="*/ 263747 w 1933575"/>
              <a:gd name="connsiteY709" fmla="*/ 706000 h 1590675"/>
              <a:gd name="connsiteX710" fmla="*/ 228124 w 1933575"/>
              <a:gd name="connsiteY710" fmla="*/ 670948 h 1590675"/>
              <a:gd name="connsiteX711" fmla="*/ 263843 w 1933575"/>
              <a:gd name="connsiteY711" fmla="*/ 634563 h 1590675"/>
              <a:gd name="connsiteX712" fmla="*/ 299466 w 1933575"/>
              <a:gd name="connsiteY712" fmla="*/ 669614 h 1590675"/>
              <a:gd name="connsiteX713" fmla="*/ 1177576 w 1933575"/>
              <a:gd name="connsiteY713" fmla="*/ 1235114 h 1590675"/>
              <a:gd name="connsiteX714" fmla="*/ 1139190 w 1933575"/>
              <a:gd name="connsiteY714" fmla="*/ 1268547 h 1590675"/>
              <a:gd name="connsiteX715" fmla="*/ 1106424 w 1933575"/>
              <a:gd name="connsiteY715" fmla="*/ 1230923 h 1590675"/>
              <a:gd name="connsiteX716" fmla="*/ 1144810 w 1933575"/>
              <a:gd name="connsiteY716" fmla="*/ 1197490 h 1590675"/>
              <a:gd name="connsiteX717" fmla="*/ 1177576 w 1933575"/>
              <a:gd name="connsiteY717" fmla="*/ 1235114 h 1590675"/>
              <a:gd name="connsiteX718" fmla="*/ 724948 w 1933575"/>
              <a:gd name="connsiteY718" fmla="*/ 868020 h 1590675"/>
              <a:gd name="connsiteX719" fmla="*/ 688562 w 1933575"/>
              <a:gd name="connsiteY719" fmla="*/ 832302 h 1590675"/>
              <a:gd name="connsiteX720" fmla="*/ 723519 w 1933575"/>
              <a:gd name="connsiteY720" fmla="*/ 796583 h 1590675"/>
              <a:gd name="connsiteX721" fmla="*/ 759904 w 1933575"/>
              <a:gd name="connsiteY721" fmla="*/ 832302 h 1590675"/>
              <a:gd name="connsiteX722" fmla="*/ 724948 w 1933575"/>
              <a:gd name="connsiteY722" fmla="*/ 868020 h 1590675"/>
              <a:gd name="connsiteX723" fmla="*/ 1112234 w 1933575"/>
              <a:gd name="connsiteY723" fmla="*/ 1141293 h 1590675"/>
              <a:gd name="connsiteX724" fmla="*/ 1073944 w 1933575"/>
              <a:gd name="connsiteY724" fmla="*/ 1174821 h 1590675"/>
              <a:gd name="connsiteX725" fmla="*/ 1041083 w 1933575"/>
              <a:gd name="connsiteY725" fmla="*/ 1137292 h 1590675"/>
              <a:gd name="connsiteX726" fmla="*/ 1079373 w 1933575"/>
              <a:gd name="connsiteY726" fmla="*/ 1103764 h 1590675"/>
              <a:gd name="connsiteX727" fmla="*/ 1112234 w 1933575"/>
              <a:gd name="connsiteY727" fmla="*/ 1141293 h 1590675"/>
              <a:gd name="connsiteX728" fmla="*/ 219647 w 1933575"/>
              <a:gd name="connsiteY728" fmla="*/ 656279 h 1590675"/>
              <a:gd name="connsiteX729" fmla="*/ 184309 w 1933575"/>
              <a:gd name="connsiteY729" fmla="*/ 691522 h 1590675"/>
              <a:gd name="connsiteX730" fmla="*/ 148685 w 1933575"/>
              <a:gd name="connsiteY730" fmla="*/ 655137 h 1590675"/>
              <a:gd name="connsiteX731" fmla="*/ 184690 w 1933575"/>
              <a:gd name="connsiteY731" fmla="*/ 620561 h 1590675"/>
              <a:gd name="connsiteX732" fmla="*/ 219647 w 1933575"/>
              <a:gd name="connsiteY732" fmla="*/ 656279 h 1590675"/>
              <a:gd name="connsiteX733" fmla="*/ 376047 w 1933575"/>
              <a:gd name="connsiteY733" fmla="*/ 686569 h 1590675"/>
              <a:gd name="connsiteX734" fmla="*/ 337661 w 1933575"/>
              <a:gd name="connsiteY734" fmla="*/ 720002 h 1590675"/>
              <a:gd name="connsiteX735" fmla="*/ 304895 w 1933575"/>
              <a:gd name="connsiteY735" fmla="*/ 682378 h 1590675"/>
              <a:gd name="connsiteX736" fmla="*/ 343281 w 1933575"/>
              <a:gd name="connsiteY736" fmla="*/ 648945 h 1590675"/>
              <a:gd name="connsiteX737" fmla="*/ 376047 w 1933575"/>
              <a:gd name="connsiteY737" fmla="*/ 686569 h 1590675"/>
              <a:gd name="connsiteX738" fmla="*/ 1011079 w 1933575"/>
              <a:gd name="connsiteY738" fmla="*/ 1083762 h 1590675"/>
              <a:gd name="connsiteX739" fmla="*/ 975836 w 1933575"/>
              <a:gd name="connsiteY739" fmla="*/ 1048424 h 1590675"/>
              <a:gd name="connsiteX740" fmla="*/ 1012222 w 1933575"/>
              <a:gd name="connsiteY740" fmla="*/ 1012800 h 1590675"/>
              <a:gd name="connsiteX741" fmla="*/ 1046798 w 1933575"/>
              <a:gd name="connsiteY741" fmla="*/ 1048805 h 1590675"/>
              <a:gd name="connsiteX742" fmla="*/ 1011079 w 1933575"/>
              <a:gd name="connsiteY742" fmla="*/ 1083762 h 1590675"/>
              <a:gd name="connsiteX743" fmla="*/ 418052 w 1933575"/>
              <a:gd name="connsiteY743" fmla="*/ 734289 h 1590675"/>
              <a:gd name="connsiteX744" fmla="*/ 384620 w 1933575"/>
              <a:gd name="connsiteY744" fmla="*/ 695999 h 1590675"/>
              <a:gd name="connsiteX745" fmla="*/ 422148 w 1933575"/>
              <a:gd name="connsiteY745" fmla="*/ 663138 h 1590675"/>
              <a:gd name="connsiteX746" fmla="*/ 455581 w 1933575"/>
              <a:gd name="connsiteY746" fmla="*/ 701428 h 1590675"/>
              <a:gd name="connsiteX747" fmla="*/ 418052 w 1933575"/>
              <a:gd name="connsiteY747" fmla="*/ 734289 h 1590675"/>
              <a:gd name="connsiteX748" fmla="*/ 980694 w 1933575"/>
              <a:gd name="connsiteY748" fmla="*/ 954031 h 1590675"/>
              <a:gd name="connsiteX749" fmla="*/ 946023 w 1933575"/>
              <a:gd name="connsiteY749" fmla="*/ 989369 h 1590675"/>
              <a:gd name="connsiteX750" fmla="*/ 911066 w 1933575"/>
              <a:gd name="connsiteY750" fmla="*/ 954317 h 1590675"/>
              <a:gd name="connsiteX751" fmla="*/ 944975 w 1933575"/>
              <a:gd name="connsiteY751" fmla="*/ 919741 h 1590675"/>
              <a:gd name="connsiteX752" fmla="*/ 980694 w 1933575"/>
              <a:gd name="connsiteY752" fmla="*/ 954031 h 1590675"/>
              <a:gd name="connsiteX753" fmla="*/ 1289018 w 1933575"/>
              <a:gd name="connsiteY753" fmla="*/ 1590587 h 1590675"/>
              <a:gd name="connsiteX754" fmla="*/ 1289018 w 1933575"/>
              <a:gd name="connsiteY754" fmla="*/ 1590587 h 1590675"/>
              <a:gd name="connsiteX755" fmla="*/ 1324642 w 1933575"/>
              <a:gd name="connsiteY755" fmla="*/ 1556297 h 1590675"/>
              <a:gd name="connsiteX756" fmla="*/ 1358837 w 1933575"/>
              <a:gd name="connsiteY756" fmla="*/ 1590587 h 1590675"/>
              <a:gd name="connsiteX757" fmla="*/ 1289018 w 1933575"/>
              <a:gd name="connsiteY757" fmla="*/ 1590587 h 1590675"/>
              <a:gd name="connsiteX758" fmla="*/ 1271588 w 1933575"/>
              <a:gd name="connsiteY758" fmla="*/ 1455427 h 1590675"/>
              <a:gd name="connsiteX759" fmla="*/ 1237964 w 1933575"/>
              <a:gd name="connsiteY759" fmla="*/ 1419042 h 1590675"/>
              <a:gd name="connsiteX760" fmla="*/ 1274636 w 1933575"/>
              <a:gd name="connsiteY760" fmla="*/ 1385799 h 1590675"/>
              <a:gd name="connsiteX761" fmla="*/ 1307497 w 1933575"/>
              <a:gd name="connsiteY761" fmla="*/ 1421423 h 1590675"/>
              <a:gd name="connsiteX762" fmla="*/ 1271588 w 1933575"/>
              <a:gd name="connsiteY762" fmla="*/ 1455427 h 1590675"/>
              <a:gd name="connsiteX763" fmla="*/ 1242632 w 1933575"/>
              <a:gd name="connsiteY763" fmla="*/ 1326268 h 1590675"/>
              <a:gd name="connsiteX764" fmla="*/ 1208246 w 1933575"/>
              <a:gd name="connsiteY764" fmla="*/ 1362082 h 1590675"/>
              <a:gd name="connsiteX765" fmla="*/ 1172147 w 1933575"/>
              <a:gd name="connsiteY765" fmla="*/ 1326649 h 1590675"/>
              <a:gd name="connsiteX766" fmla="*/ 1207199 w 1933575"/>
              <a:gd name="connsiteY766" fmla="*/ 1291597 h 1590675"/>
              <a:gd name="connsiteX767" fmla="*/ 1242632 w 1933575"/>
              <a:gd name="connsiteY767" fmla="*/ 1326268 h 1590675"/>
              <a:gd name="connsiteX768" fmla="*/ 139637 w 1933575"/>
              <a:gd name="connsiteY768" fmla="*/ 642563 h 1590675"/>
              <a:gd name="connsiteX769" fmla="*/ 103918 w 1933575"/>
              <a:gd name="connsiteY769" fmla="*/ 677044 h 1590675"/>
              <a:gd name="connsiteX770" fmla="*/ 69437 w 1933575"/>
              <a:gd name="connsiteY770" fmla="*/ 641325 h 1590675"/>
              <a:gd name="connsiteX771" fmla="*/ 105156 w 1933575"/>
              <a:gd name="connsiteY771" fmla="*/ 606845 h 1590675"/>
              <a:gd name="connsiteX772" fmla="*/ 139637 w 1933575"/>
              <a:gd name="connsiteY772" fmla="*/ 642563 h 1590675"/>
              <a:gd name="connsiteX773" fmla="*/ 500063 w 1933575"/>
              <a:gd name="connsiteY773" fmla="*/ 748196 h 1590675"/>
              <a:gd name="connsiteX774" fmla="*/ 464344 w 1933575"/>
              <a:gd name="connsiteY774" fmla="*/ 713715 h 1590675"/>
              <a:gd name="connsiteX775" fmla="*/ 499872 w 1933575"/>
              <a:gd name="connsiteY775" fmla="*/ 677616 h 1590675"/>
              <a:gd name="connsiteX776" fmla="*/ 534829 w 1933575"/>
              <a:gd name="connsiteY776" fmla="*/ 712763 h 1590675"/>
              <a:gd name="connsiteX777" fmla="*/ 500063 w 1933575"/>
              <a:gd name="connsiteY777" fmla="*/ 748196 h 1590675"/>
              <a:gd name="connsiteX778" fmla="*/ 544449 w 1933575"/>
              <a:gd name="connsiteY778" fmla="*/ 726574 h 1590675"/>
              <a:gd name="connsiteX779" fmla="*/ 580168 w 1933575"/>
              <a:gd name="connsiteY779" fmla="*/ 692379 h 1590675"/>
              <a:gd name="connsiteX780" fmla="*/ 613982 w 1933575"/>
              <a:gd name="connsiteY780" fmla="*/ 728479 h 1590675"/>
              <a:gd name="connsiteX781" fmla="*/ 578930 w 1933575"/>
              <a:gd name="connsiteY781" fmla="*/ 762007 h 1590675"/>
              <a:gd name="connsiteX782" fmla="*/ 544449 w 1933575"/>
              <a:gd name="connsiteY782" fmla="*/ 726574 h 1590675"/>
              <a:gd name="connsiteX783" fmla="*/ 838581 w 1933575"/>
              <a:gd name="connsiteY783" fmla="*/ 846018 h 1590675"/>
              <a:gd name="connsiteX784" fmla="*/ 803910 w 1933575"/>
              <a:gd name="connsiteY784" fmla="*/ 881355 h 1590675"/>
              <a:gd name="connsiteX785" fmla="*/ 768953 w 1933575"/>
              <a:gd name="connsiteY785" fmla="*/ 846303 h 1590675"/>
              <a:gd name="connsiteX786" fmla="*/ 802862 w 1933575"/>
              <a:gd name="connsiteY786" fmla="*/ 811728 h 1590675"/>
              <a:gd name="connsiteX787" fmla="*/ 838581 w 1933575"/>
              <a:gd name="connsiteY787" fmla="*/ 846018 h 1590675"/>
              <a:gd name="connsiteX788" fmla="*/ 1155859 w 1933575"/>
              <a:gd name="connsiteY788" fmla="*/ 1119195 h 1590675"/>
              <a:gd name="connsiteX789" fmla="*/ 1190530 w 1933575"/>
              <a:gd name="connsiteY789" fmla="*/ 1152818 h 1590675"/>
              <a:gd name="connsiteX790" fmla="*/ 1155859 w 1933575"/>
              <a:gd name="connsiteY790" fmla="*/ 1187775 h 1590675"/>
              <a:gd name="connsiteX791" fmla="*/ 1121950 w 1933575"/>
              <a:gd name="connsiteY791" fmla="*/ 1153389 h 1590675"/>
              <a:gd name="connsiteX792" fmla="*/ 1155859 w 1933575"/>
              <a:gd name="connsiteY792" fmla="*/ 1119195 h 1590675"/>
              <a:gd name="connsiteX793" fmla="*/ 1125188 w 1933575"/>
              <a:gd name="connsiteY793" fmla="*/ 1062521 h 1590675"/>
              <a:gd name="connsiteX794" fmla="*/ 1091184 w 1933575"/>
              <a:gd name="connsiteY794" fmla="*/ 1096811 h 1590675"/>
              <a:gd name="connsiteX795" fmla="*/ 1056513 w 1933575"/>
              <a:gd name="connsiteY795" fmla="*/ 1061759 h 1590675"/>
              <a:gd name="connsiteX796" fmla="*/ 1091184 w 1933575"/>
              <a:gd name="connsiteY796" fmla="*/ 1028231 h 1590675"/>
              <a:gd name="connsiteX797" fmla="*/ 1125188 w 1933575"/>
              <a:gd name="connsiteY797" fmla="*/ 1062521 h 1590675"/>
              <a:gd name="connsiteX798" fmla="*/ 882968 w 1933575"/>
              <a:gd name="connsiteY798" fmla="*/ 894976 h 1590675"/>
              <a:gd name="connsiteX799" fmla="*/ 849154 w 1933575"/>
              <a:gd name="connsiteY799" fmla="*/ 860686 h 1590675"/>
              <a:gd name="connsiteX800" fmla="*/ 884492 w 1933575"/>
              <a:gd name="connsiteY800" fmla="*/ 826491 h 1590675"/>
              <a:gd name="connsiteX801" fmla="*/ 917639 w 1933575"/>
              <a:gd name="connsiteY801" fmla="*/ 861448 h 1590675"/>
              <a:gd name="connsiteX802" fmla="*/ 882968 w 1933575"/>
              <a:gd name="connsiteY802" fmla="*/ 894976 h 1590675"/>
              <a:gd name="connsiteX803" fmla="*/ 1372362 w 1933575"/>
              <a:gd name="connsiteY803" fmla="*/ 1514196 h 1590675"/>
              <a:gd name="connsiteX804" fmla="*/ 1338644 w 1933575"/>
              <a:gd name="connsiteY804" fmla="*/ 1548581 h 1590675"/>
              <a:gd name="connsiteX805" fmla="*/ 1303877 w 1933575"/>
              <a:gd name="connsiteY805" fmla="*/ 1513815 h 1590675"/>
              <a:gd name="connsiteX806" fmla="*/ 1338263 w 1933575"/>
              <a:gd name="connsiteY806" fmla="*/ 1480097 h 1590675"/>
              <a:gd name="connsiteX807" fmla="*/ 1372362 w 1933575"/>
              <a:gd name="connsiteY807" fmla="*/ 1514196 h 1590675"/>
              <a:gd name="connsiteX808" fmla="*/ 59722 w 1933575"/>
              <a:gd name="connsiteY808" fmla="*/ 627133 h 1590675"/>
              <a:gd name="connsiteX809" fmla="*/ 25146 w 1933575"/>
              <a:gd name="connsiteY809" fmla="*/ 662280 h 1590675"/>
              <a:gd name="connsiteX810" fmla="*/ 95 w 1933575"/>
              <a:gd name="connsiteY810" fmla="*/ 652184 h 1590675"/>
              <a:gd name="connsiteX811" fmla="*/ 95 w 1933575"/>
              <a:gd name="connsiteY811" fmla="*/ 603035 h 1590675"/>
              <a:gd name="connsiteX812" fmla="*/ 24194 w 1933575"/>
              <a:gd name="connsiteY812" fmla="*/ 592938 h 1590675"/>
              <a:gd name="connsiteX813" fmla="*/ 59722 w 1933575"/>
              <a:gd name="connsiteY813" fmla="*/ 627133 h 1590675"/>
              <a:gd name="connsiteX814" fmla="*/ 658844 w 1933575"/>
              <a:gd name="connsiteY814" fmla="*/ 704095 h 1590675"/>
              <a:gd name="connsiteX815" fmla="*/ 693229 w 1933575"/>
              <a:gd name="connsiteY815" fmla="*/ 739242 h 1590675"/>
              <a:gd name="connsiteX816" fmla="*/ 658749 w 1933575"/>
              <a:gd name="connsiteY816" fmla="*/ 772866 h 1590675"/>
              <a:gd name="connsiteX817" fmla="*/ 624364 w 1933575"/>
              <a:gd name="connsiteY817" fmla="*/ 737718 h 1590675"/>
              <a:gd name="connsiteX818" fmla="*/ 658844 w 1933575"/>
              <a:gd name="connsiteY818" fmla="*/ 704095 h 1590675"/>
              <a:gd name="connsiteX819" fmla="*/ 1221010 w 1933575"/>
              <a:gd name="connsiteY819" fmla="*/ 1213016 h 1590675"/>
              <a:gd name="connsiteX820" fmla="*/ 1255776 w 1933575"/>
              <a:gd name="connsiteY820" fmla="*/ 1246353 h 1590675"/>
              <a:gd name="connsiteX821" fmla="*/ 1221391 w 1933575"/>
              <a:gd name="connsiteY821" fmla="*/ 1281501 h 1590675"/>
              <a:gd name="connsiteX822" fmla="*/ 1187291 w 1933575"/>
              <a:gd name="connsiteY822" fmla="*/ 1247496 h 1590675"/>
              <a:gd name="connsiteX823" fmla="*/ 1221010 w 1933575"/>
              <a:gd name="connsiteY823" fmla="*/ 1213016 h 1590675"/>
              <a:gd name="connsiteX824" fmla="*/ 1287399 w 1933575"/>
              <a:gd name="connsiteY824" fmla="*/ 1375131 h 1590675"/>
              <a:gd name="connsiteX825" fmla="*/ 1252919 w 1933575"/>
              <a:gd name="connsiteY825" fmla="*/ 1341413 h 1590675"/>
              <a:gd name="connsiteX826" fmla="*/ 1286637 w 1933575"/>
              <a:gd name="connsiteY826" fmla="*/ 1306932 h 1590675"/>
              <a:gd name="connsiteX827" fmla="*/ 1321118 w 1933575"/>
              <a:gd name="connsiteY827" fmla="*/ 1340651 h 1590675"/>
              <a:gd name="connsiteX828" fmla="*/ 1287399 w 1933575"/>
              <a:gd name="connsiteY828" fmla="*/ 1375131 h 1590675"/>
              <a:gd name="connsiteX829" fmla="*/ 738473 w 1933575"/>
              <a:gd name="connsiteY829" fmla="*/ 718573 h 1590675"/>
              <a:gd name="connsiteX830" fmla="*/ 772477 w 1933575"/>
              <a:gd name="connsiteY830" fmla="*/ 752768 h 1590675"/>
              <a:gd name="connsiteX831" fmla="*/ 738283 w 1933575"/>
              <a:gd name="connsiteY831" fmla="*/ 786772 h 1590675"/>
              <a:gd name="connsiteX832" fmla="*/ 704279 w 1933575"/>
              <a:gd name="connsiteY832" fmla="*/ 752577 h 1590675"/>
              <a:gd name="connsiteX833" fmla="*/ 738473 w 1933575"/>
              <a:gd name="connsiteY833" fmla="*/ 718573 h 1590675"/>
              <a:gd name="connsiteX834" fmla="*/ 1025747 w 1933575"/>
              <a:gd name="connsiteY834" fmla="*/ 934600 h 1590675"/>
              <a:gd name="connsiteX835" fmla="*/ 1059561 w 1933575"/>
              <a:gd name="connsiteY835" fmla="*/ 968985 h 1590675"/>
              <a:gd name="connsiteX836" fmla="*/ 1025176 w 1933575"/>
              <a:gd name="connsiteY836" fmla="*/ 1002799 h 1590675"/>
              <a:gd name="connsiteX837" fmla="*/ 991362 w 1933575"/>
              <a:gd name="connsiteY837" fmla="*/ 968414 h 1590675"/>
              <a:gd name="connsiteX838" fmla="*/ 1025747 w 1933575"/>
              <a:gd name="connsiteY838" fmla="*/ 934600 h 1590675"/>
              <a:gd name="connsiteX839" fmla="*/ 164402 w 1933575"/>
              <a:gd name="connsiteY839" fmla="*/ 575888 h 1590675"/>
              <a:gd name="connsiteX840" fmla="*/ 199358 w 1933575"/>
              <a:gd name="connsiteY840" fmla="*/ 542551 h 1590675"/>
              <a:gd name="connsiteX841" fmla="*/ 232315 w 1933575"/>
              <a:gd name="connsiteY841" fmla="*/ 577889 h 1590675"/>
              <a:gd name="connsiteX842" fmla="*/ 198120 w 1933575"/>
              <a:gd name="connsiteY842" fmla="*/ 610560 h 1590675"/>
              <a:gd name="connsiteX843" fmla="*/ 164402 w 1933575"/>
              <a:gd name="connsiteY843" fmla="*/ 575888 h 1590675"/>
              <a:gd name="connsiteX844" fmla="*/ 119063 w 1933575"/>
              <a:gd name="connsiteY844" fmla="*/ 596081 h 1590675"/>
              <a:gd name="connsiteX845" fmla="*/ 84963 w 1933575"/>
              <a:gd name="connsiteY845" fmla="*/ 561792 h 1590675"/>
              <a:gd name="connsiteX846" fmla="*/ 118491 w 1933575"/>
              <a:gd name="connsiteY846" fmla="*/ 528454 h 1590675"/>
              <a:gd name="connsiteX847" fmla="*/ 152591 w 1933575"/>
              <a:gd name="connsiteY847" fmla="*/ 562744 h 1590675"/>
              <a:gd name="connsiteX848" fmla="*/ 119063 w 1933575"/>
              <a:gd name="connsiteY848" fmla="*/ 596081 h 1590675"/>
              <a:gd name="connsiteX849" fmla="*/ 513969 w 1933575"/>
              <a:gd name="connsiteY849" fmla="*/ 667138 h 1590675"/>
              <a:gd name="connsiteX850" fmla="*/ 480060 w 1933575"/>
              <a:gd name="connsiteY850" fmla="*/ 632753 h 1590675"/>
              <a:gd name="connsiteX851" fmla="*/ 513779 w 1933575"/>
              <a:gd name="connsiteY851" fmla="*/ 599511 h 1590675"/>
              <a:gd name="connsiteX852" fmla="*/ 547688 w 1933575"/>
              <a:gd name="connsiteY852" fmla="*/ 633896 h 1590675"/>
              <a:gd name="connsiteX853" fmla="*/ 513969 w 1933575"/>
              <a:gd name="connsiteY853" fmla="*/ 667138 h 1590675"/>
              <a:gd name="connsiteX854" fmla="*/ 434816 w 1933575"/>
              <a:gd name="connsiteY854" fmla="*/ 585128 h 1590675"/>
              <a:gd name="connsiteX855" fmla="*/ 468249 w 1933575"/>
              <a:gd name="connsiteY855" fmla="*/ 619989 h 1590675"/>
              <a:gd name="connsiteX856" fmla="*/ 433007 w 1933575"/>
              <a:gd name="connsiteY856" fmla="*/ 653041 h 1590675"/>
              <a:gd name="connsiteX857" fmla="*/ 400240 w 1933575"/>
              <a:gd name="connsiteY857" fmla="*/ 618846 h 1590675"/>
              <a:gd name="connsiteX858" fmla="*/ 434816 w 1933575"/>
              <a:gd name="connsiteY858" fmla="*/ 585128 h 1590675"/>
              <a:gd name="connsiteX859" fmla="*/ 354521 w 1933575"/>
              <a:gd name="connsiteY859" fmla="*/ 570840 h 1590675"/>
              <a:gd name="connsiteX860" fmla="*/ 388715 w 1933575"/>
              <a:gd name="connsiteY860" fmla="*/ 605130 h 1590675"/>
              <a:gd name="connsiteX861" fmla="*/ 354139 w 1933575"/>
              <a:gd name="connsiteY861" fmla="*/ 639039 h 1590675"/>
              <a:gd name="connsiteX862" fmla="*/ 320612 w 1933575"/>
              <a:gd name="connsiteY862" fmla="*/ 605511 h 1590675"/>
              <a:gd name="connsiteX863" fmla="*/ 354521 w 1933575"/>
              <a:gd name="connsiteY863" fmla="*/ 570840 h 1590675"/>
              <a:gd name="connsiteX864" fmla="*/ 312039 w 1933575"/>
              <a:gd name="connsiteY864" fmla="*/ 591129 h 1590675"/>
              <a:gd name="connsiteX865" fmla="*/ 277178 w 1933575"/>
              <a:gd name="connsiteY865" fmla="*/ 624752 h 1590675"/>
              <a:gd name="connsiteX866" fmla="*/ 243935 w 1933575"/>
              <a:gd name="connsiteY866" fmla="*/ 589509 h 1590675"/>
              <a:gd name="connsiteX867" fmla="*/ 278035 w 1933575"/>
              <a:gd name="connsiteY867" fmla="*/ 556553 h 1590675"/>
              <a:gd name="connsiteX868" fmla="*/ 312039 w 1933575"/>
              <a:gd name="connsiteY868" fmla="*/ 591129 h 1590675"/>
              <a:gd name="connsiteX869" fmla="*/ 993839 w 1933575"/>
              <a:gd name="connsiteY869" fmla="*/ 874688 h 1590675"/>
              <a:gd name="connsiteX870" fmla="*/ 960692 w 1933575"/>
              <a:gd name="connsiteY870" fmla="*/ 908692 h 1590675"/>
              <a:gd name="connsiteX871" fmla="*/ 926306 w 1933575"/>
              <a:gd name="connsiteY871" fmla="*/ 874497 h 1590675"/>
              <a:gd name="connsiteX872" fmla="*/ 960120 w 1933575"/>
              <a:gd name="connsiteY872" fmla="*/ 841255 h 1590675"/>
              <a:gd name="connsiteX873" fmla="*/ 993839 w 1933575"/>
              <a:gd name="connsiteY873" fmla="*/ 874688 h 1590675"/>
              <a:gd name="connsiteX874" fmla="*/ 593789 w 1933575"/>
              <a:gd name="connsiteY874" fmla="*/ 613893 h 1590675"/>
              <a:gd name="connsiteX875" fmla="*/ 627126 w 1933575"/>
              <a:gd name="connsiteY875" fmla="*/ 647897 h 1590675"/>
              <a:gd name="connsiteX876" fmla="*/ 593122 w 1933575"/>
              <a:gd name="connsiteY876" fmla="*/ 681235 h 1590675"/>
              <a:gd name="connsiteX877" fmla="*/ 559784 w 1933575"/>
              <a:gd name="connsiteY877" fmla="*/ 647231 h 1590675"/>
              <a:gd name="connsiteX878" fmla="*/ 593789 w 1933575"/>
              <a:gd name="connsiteY878" fmla="*/ 613893 h 1590675"/>
              <a:gd name="connsiteX879" fmla="*/ 1352836 w 1933575"/>
              <a:gd name="connsiteY879" fmla="*/ 1468572 h 1590675"/>
              <a:gd name="connsiteX880" fmla="*/ 1318546 w 1933575"/>
              <a:gd name="connsiteY880" fmla="*/ 1435710 h 1590675"/>
              <a:gd name="connsiteX881" fmla="*/ 1352455 w 1933575"/>
              <a:gd name="connsiteY881" fmla="*/ 1401039 h 1590675"/>
              <a:gd name="connsiteX882" fmla="*/ 1385983 w 1933575"/>
              <a:gd name="connsiteY882" fmla="*/ 1434567 h 1590675"/>
              <a:gd name="connsiteX883" fmla="*/ 1352836 w 1933575"/>
              <a:gd name="connsiteY883" fmla="*/ 1468572 h 1590675"/>
              <a:gd name="connsiteX884" fmla="*/ 1373505 w 1933575"/>
              <a:gd name="connsiteY884" fmla="*/ 1590587 h 1590675"/>
              <a:gd name="connsiteX885" fmla="*/ 1404461 w 1933575"/>
              <a:gd name="connsiteY885" fmla="*/ 1571727 h 1590675"/>
              <a:gd name="connsiteX886" fmla="*/ 1433322 w 1933575"/>
              <a:gd name="connsiteY886" fmla="*/ 1590587 h 1590675"/>
              <a:gd name="connsiteX887" fmla="*/ 1373505 w 1933575"/>
              <a:gd name="connsiteY887" fmla="*/ 1590587 h 1590675"/>
              <a:gd name="connsiteX888" fmla="*/ 818007 w 1933575"/>
              <a:gd name="connsiteY888" fmla="*/ 800679 h 1590675"/>
              <a:gd name="connsiteX889" fmla="*/ 784193 w 1933575"/>
              <a:gd name="connsiteY889" fmla="*/ 767341 h 1590675"/>
              <a:gd name="connsiteX890" fmla="*/ 818579 w 1933575"/>
              <a:gd name="connsiteY890" fmla="*/ 733242 h 1590675"/>
              <a:gd name="connsiteX891" fmla="*/ 851630 w 1933575"/>
              <a:gd name="connsiteY891" fmla="*/ 767246 h 1590675"/>
              <a:gd name="connsiteX892" fmla="*/ 818007 w 1933575"/>
              <a:gd name="connsiteY892" fmla="*/ 800679 h 1590675"/>
              <a:gd name="connsiteX893" fmla="*/ 39624 w 1933575"/>
              <a:gd name="connsiteY893" fmla="*/ 581604 h 1590675"/>
              <a:gd name="connsiteX894" fmla="*/ 5715 w 1933575"/>
              <a:gd name="connsiteY894" fmla="*/ 548456 h 1590675"/>
              <a:gd name="connsiteX895" fmla="*/ 38862 w 1933575"/>
              <a:gd name="connsiteY895" fmla="*/ 514547 h 1590675"/>
              <a:gd name="connsiteX896" fmla="*/ 72771 w 1933575"/>
              <a:gd name="connsiteY896" fmla="*/ 547695 h 1590675"/>
              <a:gd name="connsiteX897" fmla="*/ 39624 w 1933575"/>
              <a:gd name="connsiteY897" fmla="*/ 581604 h 1590675"/>
              <a:gd name="connsiteX898" fmla="*/ 673132 w 1933575"/>
              <a:gd name="connsiteY898" fmla="*/ 628657 h 1590675"/>
              <a:gd name="connsiteX899" fmla="*/ 706088 w 1933575"/>
              <a:gd name="connsiteY899" fmla="*/ 662566 h 1590675"/>
              <a:gd name="connsiteX900" fmla="*/ 672941 w 1933575"/>
              <a:gd name="connsiteY900" fmla="*/ 694856 h 1590675"/>
              <a:gd name="connsiteX901" fmla="*/ 639985 w 1933575"/>
              <a:gd name="connsiteY901" fmla="*/ 660947 h 1590675"/>
              <a:gd name="connsiteX902" fmla="*/ 673132 w 1933575"/>
              <a:gd name="connsiteY902" fmla="*/ 628657 h 1590675"/>
              <a:gd name="connsiteX903" fmla="*/ 1334357 w 1933575"/>
              <a:gd name="connsiteY903" fmla="*/ 1261403 h 1590675"/>
              <a:gd name="connsiteX904" fmla="*/ 1300829 w 1933575"/>
              <a:gd name="connsiteY904" fmla="*/ 1294740 h 1590675"/>
              <a:gd name="connsiteX905" fmla="*/ 1267873 w 1933575"/>
              <a:gd name="connsiteY905" fmla="*/ 1260927 h 1590675"/>
              <a:gd name="connsiteX906" fmla="*/ 1300639 w 1933575"/>
              <a:gd name="connsiteY906" fmla="*/ 1228351 h 1590675"/>
              <a:gd name="connsiteX907" fmla="*/ 1334357 w 1933575"/>
              <a:gd name="connsiteY907" fmla="*/ 1261403 h 1590675"/>
              <a:gd name="connsiteX908" fmla="*/ 1203770 w 1933575"/>
              <a:gd name="connsiteY908" fmla="*/ 1074332 h 1590675"/>
              <a:gd name="connsiteX909" fmla="*/ 1169575 w 1933575"/>
              <a:gd name="connsiteY909" fmla="*/ 1107193 h 1590675"/>
              <a:gd name="connsiteX910" fmla="*/ 1136999 w 1933575"/>
              <a:gd name="connsiteY910" fmla="*/ 1072617 h 1590675"/>
              <a:gd name="connsiteX911" fmla="*/ 1170432 w 1933575"/>
              <a:gd name="connsiteY911" fmla="*/ 1040423 h 1590675"/>
              <a:gd name="connsiteX912" fmla="*/ 1203770 w 1933575"/>
              <a:gd name="connsiteY912" fmla="*/ 1074332 h 1590675"/>
              <a:gd name="connsiteX913" fmla="*/ 1236250 w 1933575"/>
              <a:gd name="connsiteY913" fmla="*/ 1201014 h 1590675"/>
              <a:gd name="connsiteX914" fmla="*/ 1202436 w 1933575"/>
              <a:gd name="connsiteY914" fmla="*/ 1167772 h 1590675"/>
              <a:gd name="connsiteX915" fmla="*/ 1236059 w 1933575"/>
              <a:gd name="connsiteY915" fmla="*/ 1134339 h 1590675"/>
              <a:gd name="connsiteX916" fmla="*/ 1269111 w 1933575"/>
              <a:gd name="connsiteY916" fmla="*/ 1166915 h 1590675"/>
              <a:gd name="connsiteX917" fmla="*/ 1236250 w 1933575"/>
              <a:gd name="connsiteY917" fmla="*/ 1201014 h 1590675"/>
              <a:gd name="connsiteX918" fmla="*/ 1104710 w 1933575"/>
              <a:gd name="connsiteY918" fmla="*/ 1016134 h 1590675"/>
              <a:gd name="connsiteX919" fmla="*/ 1071753 w 1933575"/>
              <a:gd name="connsiteY919" fmla="*/ 982225 h 1590675"/>
              <a:gd name="connsiteX920" fmla="*/ 1106043 w 1933575"/>
              <a:gd name="connsiteY920" fmla="*/ 949650 h 1590675"/>
              <a:gd name="connsiteX921" fmla="*/ 1138238 w 1933575"/>
              <a:gd name="connsiteY921" fmla="*/ 982796 h 1590675"/>
              <a:gd name="connsiteX922" fmla="*/ 1104710 w 1933575"/>
              <a:gd name="connsiteY922" fmla="*/ 1016134 h 1590675"/>
              <a:gd name="connsiteX923" fmla="*/ 1418273 w 1933575"/>
              <a:gd name="connsiteY923" fmla="*/ 1492955 h 1590675"/>
              <a:gd name="connsiteX924" fmla="*/ 1450562 w 1933575"/>
              <a:gd name="connsiteY924" fmla="*/ 1527055 h 1590675"/>
              <a:gd name="connsiteX925" fmla="*/ 1417225 w 1933575"/>
              <a:gd name="connsiteY925" fmla="*/ 1558678 h 1590675"/>
              <a:gd name="connsiteX926" fmla="*/ 1384935 w 1933575"/>
              <a:gd name="connsiteY926" fmla="*/ 1524579 h 1590675"/>
              <a:gd name="connsiteX927" fmla="*/ 1418273 w 1933575"/>
              <a:gd name="connsiteY927" fmla="*/ 1492955 h 1590675"/>
              <a:gd name="connsiteX928" fmla="*/ 894493 w 1933575"/>
              <a:gd name="connsiteY928" fmla="*/ 814013 h 1590675"/>
              <a:gd name="connsiteX929" fmla="*/ 861822 w 1933575"/>
              <a:gd name="connsiteY929" fmla="*/ 780200 h 1590675"/>
              <a:gd name="connsiteX930" fmla="*/ 894874 w 1933575"/>
              <a:gd name="connsiteY930" fmla="*/ 748291 h 1590675"/>
              <a:gd name="connsiteX931" fmla="*/ 927545 w 1933575"/>
              <a:gd name="connsiteY931" fmla="*/ 782105 h 1590675"/>
              <a:gd name="connsiteX932" fmla="*/ 894493 w 1933575"/>
              <a:gd name="connsiteY932" fmla="*/ 814013 h 1590675"/>
              <a:gd name="connsiteX933" fmla="*/ 1398937 w 1933575"/>
              <a:gd name="connsiteY933" fmla="*/ 1355510 h 1590675"/>
              <a:gd name="connsiteX934" fmla="*/ 1366266 w 1933575"/>
              <a:gd name="connsiteY934" fmla="*/ 1387609 h 1590675"/>
              <a:gd name="connsiteX935" fmla="*/ 1334167 w 1933575"/>
              <a:gd name="connsiteY935" fmla="*/ 1354938 h 1590675"/>
              <a:gd name="connsiteX936" fmla="*/ 1366838 w 1933575"/>
              <a:gd name="connsiteY936" fmla="*/ 1322839 h 1590675"/>
              <a:gd name="connsiteX937" fmla="*/ 1398937 w 1933575"/>
              <a:gd name="connsiteY937" fmla="*/ 1355510 h 1590675"/>
              <a:gd name="connsiteX938" fmla="*/ 784860 w 1933575"/>
              <a:gd name="connsiteY938" fmla="*/ 676282 h 1590675"/>
              <a:gd name="connsiteX939" fmla="*/ 752380 w 1933575"/>
              <a:gd name="connsiteY939" fmla="*/ 708191 h 1590675"/>
              <a:gd name="connsiteX940" fmla="*/ 720471 w 1933575"/>
              <a:gd name="connsiteY940" fmla="*/ 675711 h 1590675"/>
              <a:gd name="connsiteX941" fmla="*/ 752951 w 1933575"/>
              <a:gd name="connsiteY941" fmla="*/ 643802 h 1590675"/>
              <a:gd name="connsiteX942" fmla="*/ 784860 w 1933575"/>
              <a:gd name="connsiteY942" fmla="*/ 676282 h 1590675"/>
              <a:gd name="connsiteX943" fmla="*/ 1072039 w 1933575"/>
              <a:gd name="connsiteY943" fmla="*/ 889452 h 1590675"/>
              <a:gd name="connsiteX944" fmla="*/ 1039368 w 1933575"/>
              <a:gd name="connsiteY944" fmla="*/ 921551 h 1590675"/>
              <a:gd name="connsiteX945" fmla="*/ 1007269 w 1933575"/>
              <a:gd name="connsiteY945" fmla="*/ 888880 h 1590675"/>
              <a:gd name="connsiteX946" fmla="*/ 1039940 w 1933575"/>
              <a:gd name="connsiteY946" fmla="*/ 856781 h 1590675"/>
              <a:gd name="connsiteX947" fmla="*/ 1072039 w 1933575"/>
              <a:gd name="connsiteY947" fmla="*/ 889452 h 1590675"/>
              <a:gd name="connsiteX948" fmla="*/ 607409 w 1933575"/>
              <a:gd name="connsiteY948" fmla="*/ 599320 h 1590675"/>
              <a:gd name="connsiteX949" fmla="*/ 576358 w 1933575"/>
              <a:gd name="connsiteY949" fmla="*/ 567697 h 1590675"/>
              <a:gd name="connsiteX950" fmla="*/ 607981 w 1933575"/>
              <a:gd name="connsiteY950" fmla="*/ 536646 h 1590675"/>
              <a:gd name="connsiteX951" fmla="*/ 639032 w 1933575"/>
              <a:gd name="connsiteY951" fmla="*/ 568269 h 1590675"/>
              <a:gd name="connsiteX952" fmla="*/ 607409 w 1933575"/>
              <a:gd name="connsiteY952" fmla="*/ 599320 h 1590675"/>
              <a:gd name="connsiteX953" fmla="*/ 1005935 w 1933575"/>
              <a:gd name="connsiteY953" fmla="*/ 794773 h 1590675"/>
              <a:gd name="connsiteX954" fmla="*/ 975265 w 1933575"/>
              <a:gd name="connsiteY954" fmla="*/ 826968 h 1590675"/>
              <a:gd name="connsiteX955" fmla="*/ 942785 w 1933575"/>
              <a:gd name="connsiteY955" fmla="*/ 795249 h 1590675"/>
              <a:gd name="connsiteX956" fmla="*/ 974122 w 1933575"/>
              <a:gd name="connsiteY956" fmla="*/ 763817 h 1590675"/>
              <a:gd name="connsiteX957" fmla="*/ 1005935 w 1933575"/>
              <a:gd name="connsiteY957" fmla="*/ 794773 h 1590675"/>
              <a:gd name="connsiteX958" fmla="*/ 164497 w 1933575"/>
              <a:gd name="connsiteY958" fmla="*/ 482258 h 1590675"/>
              <a:gd name="connsiteX959" fmla="*/ 133826 w 1933575"/>
              <a:gd name="connsiteY959" fmla="*/ 514262 h 1590675"/>
              <a:gd name="connsiteX960" fmla="*/ 101537 w 1933575"/>
              <a:gd name="connsiteY960" fmla="*/ 482544 h 1590675"/>
              <a:gd name="connsiteX961" fmla="*/ 132874 w 1933575"/>
              <a:gd name="connsiteY961" fmla="*/ 451302 h 1590675"/>
              <a:gd name="connsiteX962" fmla="*/ 164497 w 1933575"/>
              <a:gd name="connsiteY962" fmla="*/ 482258 h 1590675"/>
              <a:gd name="connsiteX963" fmla="*/ 559689 w 1933575"/>
              <a:gd name="connsiteY963" fmla="*/ 553219 h 1590675"/>
              <a:gd name="connsiteX964" fmla="*/ 529019 w 1933575"/>
              <a:gd name="connsiteY964" fmla="*/ 585413 h 1590675"/>
              <a:gd name="connsiteX965" fmla="*/ 496538 w 1933575"/>
              <a:gd name="connsiteY965" fmla="*/ 553695 h 1590675"/>
              <a:gd name="connsiteX966" fmla="*/ 527876 w 1933575"/>
              <a:gd name="connsiteY966" fmla="*/ 522263 h 1590675"/>
              <a:gd name="connsiteX967" fmla="*/ 559689 w 1933575"/>
              <a:gd name="connsiteY967" fmla="*/ 553219 h 1590675"/>
              <a:gd name="connsiteX968" fmla="*/ 863727 w 1933575"/>
              <a:gd name="connsiteY968" fmla="*/ 687712 h 1590675"/>
              <a:gd name="connsiteX969" fmla="*/ 832199 w 1933575"/>
              <a:gd name="connsiteY969" fmla="*/ 718859 h 1590675"/>
              <a:gd name="connsiteX970" fmla="*/ 800767 w 1933575"/>
              <a:gd name="connsiteY970" fmla="*/ 686283 h 1590675"/>
              <a:gd name="connsiteX971" fmla="*/ 833057 w 1933575"/>
              <a:gd name="connsiteY971" fmla="*/ 655898 h 1590675"/>
              <a:gd name="connsiteX972" fmla="*/ 863727 w 1933575"/>
              <a:gd name="connsiteY972" fmla="*/ 687712 h 1590675"/>
              <a:gd name="connsiteX973" fmla="*/ 321183 w 1933575"/>
              <a:gd name="connsiteY973" fmla="*/ 511309 h 1590675"/>
              <a:gd name="connsiteX974" fmla="*/ 288512 w 1933575"/>
              <a:gd name="connsiteY974" fmla="*/ 542932 h 1590675"/>
              <a:gd name="connsiteX975" fmla="*/ 257556 w 1933575"/>
              <a:gd name="connsiteY975" fmla="*/ 510928 h 1590675"/>
              <a:gd name="connsiteX976" fmla="*/ 290227 w 1933575"/>
              <a:gd name="connsiteY976" fmla="*/ 479305 h 1590675"/>
              <a:gd name="connsiteX977" fmla="*/ 321183 w 1933575"/>
              <a:gd name="connsiteY977" fmla="*/ 511309 h 1590675"/>
              <a:gd name="connsiteX978" fmla="*/ 369475 w 1933575"/>
              <a:gd name="connsiteY978" fmla="*/ 493497 h 1590675"/>
              <a:gd name="connsiteX979" fmla="*/ 400717 w 1933575"/>
              <a:gd name="connsiteY979" fmla="*/ 526549 h 1590675"/>
              <a:gd name="connsiteX980" fmla="*/ 368332 w 1933575"/>
              <a:gd name="connsiteY980" fmla="*/ 557029 h 1590675"/>
              <a:gd name="connsiteX981" fmla="*/ 337090 w 1933575"/>
              <a:gd name="connsiteY981" fmla="*/ 523977 h 1590675"/>
              <a:gd name="connsiteX982" fmla="*/ 369475 w 1933575"/>
              <a:gd name="connsiteY982" fmla="*/ 493497 h 1590675"/>
              <a:gd name="connsiteX983" fmla="*/ 1150620 w 1933575"/>
              <a:gd name="connsiteY983" fmla="*/ 903834 h 1590675"/>
              <a:gd name="connsiteX984" fmla="*/ 1118711 w 1933575"/>
              <a:gd name="connsiteY984" fmla="*/ 934695 h 1590675"/>
              <a:gd name="connsiteX985" fmla="*/ 1087850 w 1933575"/>
              <a:gd name="connsiteY985" fmla="*/ 902787 h 1590675"/>
              <a:gd name="connsiteX986" fmla="*/ 1119759 w 1933575"/>
              <a:gd name="connsiteY986" fmla="*/ 871926 h 1590675"/>
              <a:gd name="connsiteX987" fmla="*/ 1150620 w 1933575"/>
              <a:gd name="connsiteY987" fmla="*/ 903834 h 1590675"/>
              <a:gd name="connsiteX988" fmla="*/ 1250442 w 1933575"/>
              <a:gd name="connsiteY988" fmla="*/ 1056520 h 1590675"/>
              <a:gd name="connsiteX989" fmla="*/ 1281589 w 1933575"/>
              <a:gd name="connsiteY989" fmla="*/ 1088143 h 1590675"/>
              <a:gd name="connsiteX990" fmla="*/ 1248918 w 1933575"/>
              <a:gd name="connsiteY990" fmla="*/ 1119671 h 1590675"/>
              <a:gd name="connsiteX991" fmla="*/ 1218438 w 1933575"/>
              <a:gd name="connsiteY991" fmla="*/ 1087286 h 1590675"/>
              <a:gd name="connsiteX992" fmla="*/ 1250442 w 1933575"/>
              <a:gd name="connsiteY992" fmla="*/ 1056520 h 1590675"/>
              <a:gd name="connsiteX993" fmla="*/ 1184148 w 1933575"/>
              <a:gd name="connsiteY993" fmla="*/ 1028707 h 1590675"/>
              <a:gd name="connsiteX994" fmla="*/ 1153001 w 1933575"/>
              <a:gd name="connsiteY994" fmla="*/ 996989 h 1590675"/>
              <a:gd name="connsiteX995" fmla="*/ 1185767 w 1933575"/>
              <a:gd name="connsiteY995" fmla="*/ 965461 h 1590675"/>
              <a:gd name="connsiteX996" fmla="*/ 1216247 w 1933575"/>
              <a:gd name="connsiteY996" fmla="*/ 997846 h 1590675"/>
              <a:gd name="connsiteX997" fmla="*/ 1184148 w 1933575"/>
              <a:gd name="connsiteY997" fmla="*/ 1028707 h 1590675"/>
              <a:gd name="connsiteX998" fmla="*/ 213170 w 1933575"/>
              <a:gd name="connsiteY998" fmla="*/ 465208 h 1590675"/>
              <a:gd name="connsiteX999" fmla="*/ 244316 w 1933575"/>
              <a:gd name="connsiteY999" fmla="*/ 498164 h 1590675"/>
              <a:gd name="connsiteX1000" fmla="*/ 212122 w 1933575"/>
              <a:gd name="connsiteY1000" fmla="*/ 528645 h 1590675"/>
              <a:gd name="connsiteX1001" fmla="*/ 180975 w 1933575"/>
              <a:gd name="connsiteY1001" fmla="*/ 495688 h 1590675"/>
              <a:gd name="connsiteX1002" fmla="*/ 213170 w 1933575"/>
              <a:gd name="connsiteY1002" fmla="*/ 465208 h 1590675"/>
              <a:gd name="connsiteX1003" fmla="*/ 1463612 w 1933575"/>
              <a:gd name="connsiteY1003" fmla="*/ 1448569 h 1590675"/>
              <a:gd name="connsiteX1004" fmla="*/ 1431703 w 1933575"/>
              <a:gd name="connsiteY1004" fmla="*/ 1480668 h 1590675"/>
              <a:gd name="connsiteX1005" fmla="*/ 1400270 w 1933575"/>
              <a:gd name="connsiteY1005" fmla="*/ 1449426 h 1590675"/>
              <a:gd name="connsiteX1006" fmla="*/ 1432179 w 1933575"/>
              <a:gd name="connsiteY1006" fmla="*/ 1417327 h 1590675"/>
              <a:gd name="connsiteX1007" fmla="*/ 1463612 w 1933575"/>
              <a:gd name="connsiteY1007" fmla="*/ 1448569 h 1590675"/>
              <a:gd name="connsiteX1008" fmla="*/ 1380363 w 1933575"/>
              <a:gd name="connsiteY1008" fmla="*/ 1244353 h 1590675"/>
              <a:gd name="connsiteX1009" fmla="*/ 1412081 w 1933575"/>
              <a:gd name="connsiteY1009" fmla="*/ 1275309 h 1590675"/>
              <a:gd name="connsiteX1010" fmla="*/ 1381125 w 1933575"/>
              <a:gd name="connsiteY1010" fmla="*/ 1307028 h 1590675"/>
              <a:gd name="connsiteX1011" fmla="*/ 1349407 w 1933575"/>
              <a:gd name="connsiteY1011" fmla="*/ 1276071 h 1590675"/>
              <a:gd name="connsiteX1012" fmla="*/ 1380363 w 1933575"/>
              <a:gd name="connsiteY1012" fmla="*/ 1244353 h 1590675"/>
              <a:gd name="connsiteX1013" fmla="*/ 1346930 w 1933575"/>
              <a:gd name="connsiteY1013" fmla="*/ 1181964 h 1590675"/>
              <a:gd name="connsiteX1014" fmla="*/ 1315593 w 1933575"/>
              <a:gd name="connsiteY1014" fmla="*/ 1213492 h 1590675"/>
              <a:gd name="connsiteX1015" fmla="*/ 1283780 w 1933575"/>
              <a:gd name="connsiteY1015" fmla="*/ 1181107 h 1590675"/>
              <a:gd name="connsiteX1016" fmla="*/ 1315784 w 1933575"/>
              <a:gd name="connsiteY1016" fmla="*/ 1150341 h 1590675"/>
              <a:gd name="connsiteX1017" fmla="*/ 1346930 w 1933575"/>
              <a:gd name="connsiteY1017" fmla="*/ 1181964 h 1590675"/>
              <a:gd name="connsiteX1018" fmla="*/ 447294 w 1933575"/>
              <a:gd name="connsiteY1018" fmla="*/ 571317 h 1590675"/>
              <a:gd name="connsiteX1019" fmla="*/ 416719 w 1933575"/>
              <a:gd name="connsiteY1019" fmla="*/ 537598 h 1590675"/>
              <a:gd name="connsiteX1020" fmla="*/ 449675 w 1933575"/>
              <a:gd name="connsiteY1020" fmla="*/ 507689 h 1590675"/>
              <a:gd name="connsiteX1021" fmla="*/ 480251 w 1933575"/>
              <a:gd name="connsiteY1021" fmla="*/ 541408 h 1590675"/>
              <a:gd name="connsiteX1022" fmla="*/ 447294 w 1933575"/>
              <a:gd name="connsiteY1022" fmla="*/ 571317 h 1590675"/>
              <a:gd name="connsiteX1023" fmla="*/ 84677 w 1933575"/>
              <a:gd name="connsiteY1023" fmla="*/ 468542 h 1590675"/>
              <a:gd name="connsiteX1024" fmla="*/ 53054 w 1933575"/>
              <a:gd name="connsiteY1024" fmla="*/ 499784 h 1590675"/>
              <a:gd name="connsiteX1025" fmla="*/ 22193 w 1933575"/>
              <a:gd name="connsiteY1025" fmla="*/ 467780 h 1590675"/>
              <a:gd name="connsiteX1026" fmla="*/ 53150 w 1933575"/>
              <a:gd name="connsiteY1026" fmla="*/ 437204 h 1590675"/>
              <a:gd name="connsiteX1027" fmla="*/ 84677 w 1933575"/>
              <a:gd name="connsiteY1027" fmla="*/ 468542 h 1590675"/>
              <a:gd name="connsiteX1028" fmla="*/ 718376 w 1933575"/>
              <a:gd name="connsiteY1028" fmla="*/ 582556 h 1590675"/>
              <a:gd name="connsiteX1029" fmla="*/ 686086 w 1933575"/>
              <a:gd name="connsiteY1029" fmla="*/ 613227 h 1590675"/>
              <a:gd name="connsiteX1030" fmla="*/ 656082 w 1933575"/>
              <a:gd name="connsiteY1030" fmla="*/ 581699 h 1590675"/>
              <a:gd name="connsiteX1031" fmla="*/ 688372 w 1933575"/>
              <a:gd name="connsiteY1031" fmla="*/ 551028 h 1590675"/>
              <a:gd name="connsiteX1032" fmla="*/ 718376 w 1933575"/>
              <a:gd name="connsiteY1032" fmla="*/ 582556 h 1590675"/>
              <a:gd name="connsiteX1033" fmla="*/ 1446181 w 1933575"/>
              <a:gd name="connsiteY1033" fmla="*/ 1338555 h 1590675"/>
              <a:gd name="connsiteX1034" fmla="*/ 1477137 w 1933575"/>
              <a:gd name="connsiteY1034" fmla="*/ 1369226 h 1590675"/>
              <a:gd name="connsiteX1035" fmla="*/ 1445419 w 1933575"/>
              <a:gd name="connsiteY1035" fmla="*/ 1400468 h 1590675"/>
              <a:gd name="connsiteX1036" fmla="*/ 1415225 w 1933575"/>
              <a:gd name="connsiteY1036" fmla="*/ 1369130 h 1590675"/>
              <a:gd name="connsiteX1037" fmla="*/ 1446181 w 1933575"/>
              <a:gd name="connsiteY1037" fmla="*/ 1338555 h 1590675"/>
              <a:gd name="connsiteX1038" fmla="*/ 4858 w 1933575"/>
              <a:gd name="connsiteY1038" fmla="*/ 458636 h 1590675"/>
              <a:gd name="connsiteX1039" fmla="*/ 95 w 1933575"/>
              <a:gd name="connsiteY1039" fmla="*/ 473209 h 1590675"/>
              <a:gd name="connsiteX1040" fmla="*/ 95 w 1933575"/>
              <a:gd name="connsiteY1040" fmla="*/ 440919 h 1590675"/>
              <a:gd name="connsiteX1041" fmla="*/ 4858 w 1933575"/>
              <a:gd name="connsiteY1041" fmla="*/ 458636 h 1590675"/>
              <a:gd name="connsiteX1042" fmla="*/ 1084802 w 1933575"/>
              <a:gd name="connsiteY1042" fmla="*/ 809251 h 1590675"/>
              <a:gd name="connsiteX1043" fmla="*/ 1054513 w 1933575"/>
              <a:gd name="connsiteY1043" fmla="*/ 840493 h 1590675"/>
              <a:gd name="connsiteX1044" fmla="*/ 1022985 w 1933575"/>
              <a:gd name="connsiteY1044" fmla="*/ 809061 h 1590675"/>
              <a:gd name="connsiteX1045" fmla="*/ 1054037 w 1933575"/>
              <a:gd name="connsiteY1045" fmla="*/ 778580 h 1590675"/>
              <a:gd name="connsiteX1046" fmla="*/ 1084802 w 1933575"/>
              <a:gd name="connsiteY1046" fmla="*/ 809251 h 1590675"/>
              <a:gd name="connsiteX1047" fmla="*/ 1497140 w 1933575"/>
              <a:gd name="connsiteY1047" fmla="*/ 1571061 h 1590675"/>
              <a:gd name="connsiteX1048" fmla="*/ 1466278 w 1933575"/>
              <a:gd name="connsiteY1048" fmla="*/ 1540200 h 1590675"/>
              <a:gd name="connsiteX1049" fmla="*/ 1498187 w 1933575"/>
              <a:gd name="connsiteY1049" fmla="*/ 1508958 h 1590675"/>
              <a:gd name="connsiteX1050" fmla="*/ 1528382 w 1933575"/>
              <a:gd name="connsiteY1050" fmla="*/ 1540485 h 1590675"/>
              <a:gd name="connsiteX1051" fmla="*/ 1497140 w 1933575"/>
              <a:gd name="connsiteY1051" fmla="*/ 1571061 h 1590675"/>
              <a:gd name="connsiteX1052" fmla="*/ 909638 w 1933575"/>
              <a:gd name="connsiteY1052" fmla="*/ 732575 h 1590675"/>
              <a:gd name="connsiteX1053" fmla="*/ 877919 w 1933575"/>
              <a:gd name="connsiteY1053" fmla="*/ 702571 h 1590675"/>
              <a:gd name="connsiteX1054" fmla="*/ 908971 w 1933575"/>
              <a:gd name="connsiteY1054" fmla="*/ 670472 h 1590675"/>
              <a:gd name="connsiteX1055" fmla="*/ 940022 w 1933575"/>
              <a:gd name="connsiteY1055" fmla="*/ 701238 h 1590675"/>
              <a:gd name="connsiteX1056" fmla="*/ 909638 w 1933575"/>
              <a:gd name="connsiteY1056" fmla="*/ 732575 h 1590675"/>
              <a:gd name="connsiteX1057" fmla="*/ 766858 w 1933575"/>
              <a:gd name="connsiteY1057" fmla="*/ 565792 h 1590675"/>
              <a:gd name="connsiteX1058" fmla="*/ 797433 w 1933575"/>
              <a:gd name="connsiteY1058" fmla="*/ 596748 h 1590675"/>
              <a:gd name="connsiteX1059" fmla="*/ 766096 w 1933575"/>
              <a:gd name="connsiteY1059" fmla="*/ 627038 h 1590675"/>
              <a:gd name="connsiteX1060" fmla="*/ 736187 w 1933575"/>
              <a:gd name="connsiteY1060" fmla="*/ 596844 h 1590675"/>
              <a:gd name="connsiteX1061" fmla="*/ 766858 w 1933575"/>
              <a:gd name="connsiteY1061" fmla="*/ 565792 h 1590675"/>
              <a:gd name="connsiteX1062" fmla="*/ 1233583 w 1933575"/>
              <a:gd name="connsiteY1062" fmla="*/ 1010705 h 1590675"/>
              <a:gd name="connsiteX1063" fmla="*/ 1265206 w 1933575"/>
              <a:gd name="connsiteY1063" fmla="*/ 980796 h 1590675"/>
              <a:gd name="connsiteX1064" fmla="*/ 1294733 w 1933575"/>
              <a:gd name="connsiteY1064" fmla="*/ 1012800 h 1590675"/>
              <a:gd name="connsiteX1065" fmla="*/ 1263872 w 1933575"/>
              <a:gd name="connsiteY1065" fmla="*/ 1042042 h 1590675"/>
              <a:gd name="connsiteX1066" fmla="*/ 1233583 w 1933575"/>
              <a:gd name="connsiteY1066" fmla="*/ 1010705 h 1590675"/>
              <a:gd name="connsiteX1067" fmla="*/ 1360170 w 1933575"/>
              <a:gd name="connsiteY1067" fmla="*/ 1101573 h 1590675"/>
              <a:gd name="connsiteX1068" fmla="*/ 1329881 w 1933575"/>
              <a:gd name="connsiteY1068" fmla="*/ 1132911 h 1590675"/>
              <a:gd name="connsiteX1069" fmla="*/ 1298924 w 1933575"/>
              <a:gd name="connsiteY1069" fmla="*/ 1102335 h 1590675"/>
              <a:gd name="connsiteX1070" fmla="*/ 1328452 w 1933575"/>
              <a:gd name="connsiteY1070" fmla="*/ 1071760 h 1590675"/>
              <a:gd name="connsiteX1071" fmla="*/ 1360170 w 1933575"/>
              <a:gd name="connsiteY1071" fmla="*/ 1101573 h 1590675"/>
              <a:gd name="connsiteX1072" fmla="*/ 1425226 w 1933575"/>
              <a:gd name="connsiteY1072" fmla="*/ 1195680 h 1590675"/>
              <a:gd name="connsiteX1073" fmla="*/ 1394651 w 1933575"/>
              <a:gd name="connsiteY1073" fmla="*/ 1226255 h 1590675"/>
              <a:gd name="connsiteX1074" fmla="*/ 1364742 w 1933575"/>
              <a:gd name="connsiteY1074" fmla="*/ 1196347 h 1590675"/>
              <a:gd name="connsiteX1075" fmla="*/ 1395317 w 1933575"/>
              <a:gd name="connsiteY1075" fmla="*/ 1165772 h 1590675"/>
              <a:gd name="connsiteX1076" fmla="*/ 1425226 w 1933575"/>
              <a:gd name="connsiteY1076" fmla="*/ 1195680 h 1590675"/>
              <a:gd name="connsiteX1077" fmla="*/ 1199388 w 1933575"/>
              <a:gd name="connsiteY1077" fmla="*/ 947840 h 1590675"/>
              <a:gd name="connsiteX1078" fmla="*/ 1168622 w 1933575"/>
              <a:gd name="connsiteY1078" fmla="*/ 917455 h 1590675"/>
              <a:gd name="connsiteX1079" fmla="*/ 1198340 w 1933575"/>
              <a:gd name="connsiteY1079" fmla="*/ 887356 h 1590675"/>
              <a:gd name="connsiteX1080" fmla="*/ 1229106 w 1933575"/>
              <a:gd name="connsiteY1080" fmla="*/ 917741 h 1590675"/>
              <a:gd name="connsiteX1081" fmla="*/ 1199388 w 1933575"/>
              <a:gd name="connsiteY1081" fmla="*/ 947840 h 1590675"/>
              <a:gd name="connsiteX1082" fmla="*/ 303943 w 1933575"/>
              <a:gd name="connsiteY1082" fmla="*/ 461588 h 1590675"/>
              <a:gd name="connsiteX1083" fmla="*/ 273463 w 1933575"/>
              <a:gd name="connsiteY1083" fmla="*/ 432347 h 1590675"/>
              <a:gd name="connsiteX1084" fmla="*/ 303752 w 1933575"/>
              <a:gd name="connsiteY1084" fmla="*/ 401581 h 1590675"/>
              <a:gd name="connsiteX1085" fmla="*/ 333470 w 1933575"/>
              <a:gd name="connsiteY1085" fmla="*/ 431585 h 1590675"/>
              <a:gd name="connsiteX1086" fmla="*/ 303943 w 1933575"/>
              <a:gd name="connsiteY1086" fmla="*/ 461588 h 1590675"/>
              <a:gd name="connsiteX1087" fmla="*/ 353092 w 1933575"/>
              <a:gd name="connsiteY1087" fmla="*/ 445777 h 1590675"/>
              <a:gd name="connsiteX1088" fmla="*/ 382810 w 1933575"/>
              <a:gd name="connsiteY1088" fmla="*/ 415773 h 1590675"/>
              <a:gd name="connsiteX1089" fmla="*/ 413195 w 1933575"/>
              <a:gd name="connsiteY1089" fmla="*/ 446539 h 1590675"/>
              <a:gd name="connsiteX1090" fmla="*/ 382810 w 1933575"/>
              <a:gd name="connsiteY1090" fmla="*/ 475876 h 1590675"/>
              <a:gd name="connsiteX1091" fmla="*/ 353092 w 1933575"/>
              <a:gd name="connsiteY1091" fmla="*/ 445777 h 1590675"/>
              <a:gd name="connsiteX1092" fmla="*/ 492538 w 1933575"/>
              <a:gd name="connsiteY1092" fmla="*/ 460350 h 1590675"/>
              <a:gd name="connsiteX1093" fmla="*/ 462344 w 1933575"/>
              <a:gd name="connsiteY1093" fmla="*/ 489783 h 1590675"/>
              <a:gd name="connsiteX1094" fmla="*/ 432911 w 1933575"/>
              <a:gd name="connsiteY1094" fmla="*/ 459588 h 1590675"/>
              <a:gd name="connsiteX1095" fmla="*/ 463106 w 1933575"/>
              <a:gd name="connsiteY1095" fmla="*/ 430156 h 1590675"/>
              <a:gd name="connsiteX1096" fmla="*/ 492538 w 1933575"/>
              <a:gd name="connsiteY1096" fmla="*/ 460350 h 1590675"/>
              <a:gd name="connsiteX1097" fmla="*/ 1018508 w 1933575"/>
              <a:gd name="connsiteY1097" fmla="*/ 716287 h 1590675"/>
              <a:gd name="connsiteX1098" fmla="*/ 988314 w 1933575"/>
              <a:gd name="connsiteY1098" fmla="*/ 745814 h 1590675"/>
              <a:gd name="connsiteX1099" fmla="*/ 958406 w 1933575"/>
              <a:gd name="connsiteY1099" fmla="*/ 714572 h 1590675"/>
              <a:gd name="connsiteX1100" fmla="*/ 989267 w 1933575"/>
              <a:gd name="connsiteY1100" fmla="*/ 685712 h 1590675"/>
              <a:gd name="connsiteX1101" fmla="*/ 1018508 w 1933575"/>
              <a:gd name="connsiteY1101" fmla="*/ 716287 h 1590675"/>
              <a:gd name="connsiteX1102" fmla="*/ 1541526 w 1933575"/>
              <a:gd name="connsiteY1102" fmla="*/ 1460666 h 1590675"/>
              <a:gd name="connsiteX1103" fmla="*/ 1511618 w 1933575"/>
              <a:gd name="connsiteY1103" fmla="*/ 1490479 h 1590675"/>
              <a:gd name="connsiteX1104" fmla="*/ 1481423 w 1933575"/>
              <a:gd name="connsiteY1104" fmla="*/ 1459523 h 1590675"/>
              <a:gd name="connsiteX1105" fmla="*/ 1511999 w 1933575"/>
              <a:gd name="connsiteY1105" fmla="*/ 1430376 h 1590675"/>
              <a:gd name="connsiteX1106" fmla="*/ 1541526 w 1933575"/>
              <a:gd name="connsiteY1106" fmla="*/ 1460666 h 1590675"/>
              <a:gd name="connsiteX1107" fmla="*/ 1554385 w 1933575"/>
              <a:gd name="connsiteY1107" fmla="*/ 1384180 h 1590675"/>
              <a:gd name="connsiteX1108" fmla="*/ 1525238 w 1933575"/>
              <a:gd name="connsiteY1108" fmla="*/ 1412374 h 1590675"/>
              <a:gd name="connsiteX1109" fmla="*/ 1497044 w 1933575"/>
              <a:gd name="connsiteY1109" fmla="*/ 1383228 h 1590675"/>
              <a:gd name="connsiteX1110" fmla="*/ 1526191 w 1933575"/>
              <a:gd name="connsiteY1110" fmla="*/ 1355034 h 1590675"/>
              <a:gd name="connsiteX1111" fmla="*/ 1554385 w 1933575"/>
              <a:gd name="connsiteY1111" fmla="*/ 1384180 h 1590675"/>
              <a:gd name="connsiteX1112" fmla="*/ 650939 w 1933575"/>
              <a:gd name="connsiteY1112" fmla="*/ 487878 h 1590675"/>
              <a:gd name="connsiteX1113" fmla="*/ 621697 w 1933575"/>
              <a:gd name="connsiteY1113" fmla="*/ 517405 h 1590675"/>
              <a:gd name="connsiteX1114" fmla="*/ 592836 w 1933575"/>
              <a:gd name="connsiteY1114" fmla="*/ 488925 h 1590675"/>
              <a:gd name="connsiteX1115" fmla="*/ 622078 w 1933575"/>
              <a:gd name="connsiteY1115" fmla="*/ 459398 h 1590675"/>
              <a:gd name="connsiteX1116" fmla="*/ 650939 w 1933575"/>
              <a:gd name="connsiteY1116" fmla="*/ 487878 h 1590675"/>
              <a:gd name="connsiteX1117" fmla="*/ 541973 w 1933575"/>
              <a:gd name="connsiteY1117" fmla="*/ 444825 h 1590675"/>
              <a:gd name="connsiteX1118" fmla="*/ 571691 w 1933575"/>
              <a:gd name="connsiteY1118" fmla="*/ 474162 h 1590675"/>
              <a:gd name="connsiteX1119" fmla="*/ 541973 w 1933575"/>
              <a:gd name="connsiteY1119" fmla="*/ 503498 h 1590675"/>
              <a:gd name="connsiteX1120" fmla="*/ 513017 w 1933575"/>
              <a:gd name="connsiteY1120" fmla="*/ 474828 h 1590675"/>
              <a:gd name="connsiteX1121" fmla="*/ 541973 w 1933575"/>
              <a:gd name="connsiteY1121" fmla="*/ 444825 h 1590675"/>
              <a:gd name="connsiteX1122" fmla="*/ 96584 w 1933575"/>
              <a:gd name="connsiteY1122" fmla="*/ 391770 h 1590675"/>
              <a:gd name="connsiteX1123" fmla="*/ 68009 w 1933575"/>
              <a:gd name="connsiteY1123" fmla="*/ 420631 h 1590675"/>
              <a:gd name="connsiteX1124" fmla="*/ 38767 w 1933575"/>
              <a:gd name="connsiteY1124" fmla="*/ 390913 h 1590675"/>
              <a:gd name="connsiteX1125" fmla="*/ 68104 w 1933575"/>
              <a:gd name="connsiteY1125" fmla="*/ 362814 h 1590675"/>
              <a:gd name="connsiteX1126" fmla="*/ 96584 w 1933575"/>
              <a:gd name="connsiteY1126" fmla="*/ 391770 h 1590675"/>
              <a:gd name="connsiteX1127" fmla="*/ 1162812 w 1933575"/>
              <a:gd name="connsiteY1127" fmla="*/ 823729 h 1590675"/>
              <a:gd name="connsiteX1128" fmla="*/ 1133189 w 1933575"/>
              <a:gd name="connsiteY1128" fmla="*/ 853161 h 1590675"/>
              <a:gd name="connsiteX1129" fmla="*/ 1104138 w 1933575"/>
              <a:gd name="connsiteY1129" fmla="*/ 823158 h 1590675"/>
              <a:gd name="connsiteX1130" fmla="*/ 1133094 w 1933575"/>
              <a:gd name="connsiteY1130" fmla="*/ 794487 h 1590675"/>
              <a:gd name="connsiteX1131" fmla="*/ 1162812 w 1933575"/>
              <a:gd name="connsiteY1131" fmla="*/ 823729 h 1590675"/>
              <a:gd name="connsiteX1132" fmla="*/ 146780 w 1933575"/>
              <a:gd name="connsiteY1132" fmla="*/ 373959 h 1590675"/>
              <a:gd name="connsiteX1133" fmla="*/ 176403 w 1933575"/>
              <a:gd name="connsiteY1133" fmla="*/ 403391 h 1590675"/>
              <a:gd name="connsiteX1134" fmla="*/ 147638 w 1933575"/>
              <a:gd name="connsiteY1134" fmla="*/ 432347 h 1590675"/>
              <a:gd name="connsiteX1135" fmla="*/ 118015 w 1933575"/>
              <a:gd name="connsiteY1135" fmla="*/ 402914 h 1590675"/>
              <a:gd name="connsiteX1136" fmla="*/ 146780 w 1933575"/>
              <a:gd name="connsiteY1136" fmla="*/ 373959 h 1590675"/>
              <a:gd name="connsiteX1137" fmla="*/ 1605439 w 1933575"/>
              <a:gd name="connsiteY1137" fmla="*/ 1555344 h 1590675"/>
              <a:gd name="connsiteX1138" fmla="*/ 1575721 w 1933575"/>
              <a:gd name="connsiteY1138" fmla="*/ 1582872 h 1590675"/>
              <a:gd name="connsiteX1139" fmla="*/ 1548194 w 1933575"/>
              <a:gd name="connsiteY1139" fmla="*/ 1553154 h 1590675"/>
              <a:gd name="connsiteX1140" fmla="*/ 1577912 w 1933575"/>
              <a:gd name="connsiteY1140" fmla="*/ 1525626 h 1590675"/>
              <a:gd name="connsiteX1141" fmla="*/ 1605439 w 1933575"/>
              <a:gd name="connsiteY1141" fmla="*/ 1555344 h 1590675"/>
              <a:gd name="connsiteX1142" fmla="*/ 873157 w 1933575"/>
              <a:gd name="connsiteY1142" fmla="*/ 610369 h 1590675"/>
              <a:gd name="connsiteX1143" fmla="*/ 843820 w 1933575"/>
              <a:gd name="connsiteY1143" fmla="*/ 640182 h 1590675"/>
              <a:gd name="connsiteX1144" fmla="*/ 814007 w 1933575"/>
              <a:gd name="connsiteY1144" fmla="*/ 610845 h 1590675"/>
              <a:gd name="connsiteX1145" fmla="*/ 843344 w 1933575"/>
              <a:gd name="connsiteY1145" fmla="*/ 581032 h 1590675"/>
              <a:gd name="connsiteX1146" fmla="*/ 873157 w 1933575"/>
              <a:gd name="connsiteY1146" fmla="*/ 610369 h 1590675"/>
              <a:gd name="connsiteX1147" fmla="*/ 1096709 w 1933575"/>
              <a:gd name="connsiteY1147" fmla="*/ 729813 h 1590675"/>
              <a:gd name="connsiteX1148" fmla="*/ 1068229 w 1933575"/>
              <a:gd name="connsiteY1148" fmla="*/ 758578 h 1590675"/>
              <a:gd name="connsiteX1149" fmla="*/ 1039463 w 1933575"/>
              <a:gd name="connsiteY1149" fmla="*/ 730098 h 1590675"/>
              <a:gd name="connsiteX1150" fmla="*/ 1067943 w 1933575"/>
              <a:gd name="connsiteY1150" fmla="*/ 701333 h 1590675"/>
              <a:gd name="connsiteX1151" fmla="*/ 1096709 w 1933575"/>
              <a:gd name="connsiteY1151" fmla="*/ 729813 h 1590675"/>
              <a:gd name="connsiteX1152" fmla="*/ 1489710 w 1933575"/>
              <a:gd name="connsiteY1152" fmla="*/ 1289597 h 1590675"/>
              <a:gd name="connsiteX1153" fmla="*/ 1460278 w 1933575"/>
              <a:gd name="connsiteY1153" fmla="*/ 1319220 h 1590675"/>
              <a:gd name="connsiteX1154" fmla="*/ 1431036 w 1933575"/>
              <a:gd name="connsiteY1154" fmla="*/ 1289406 h 1590675"/>
              <a:gd name="connsiteX1155" fmla="*/ 1459802 w 1933575"/>
              <a:gd name="connsiteY1155" fmla="*/ 1260546 h 1590675"/>
              <a:gd name="connsiteX1156" fmla="*/ 1489710 w 1933575"/>
              <a:gd name="connsiteY1156" fmla="*/ 1289597 h 1590675"/>
              <a:gd name="connsiteX1157" fmla="*/ 922687 w 1933575"/>
              <a:gd name="connsiteY1157" fmla="*/ 596081 h 1590675"/>
              <a:gd name="connsiteX1158" fmla="*/ 951833 w 1933575"/>
              <a:gd name="connsiteY1158" fmla="*/ 624276 h 1590675"/>
              <a:gd name="connsiteX1159" fmla="*/ 923639 w 1933575"/>
              <a:gd name="connsiteY1159" fmla="*/ 653422 h 1590675"/>
              <a:gd name="connsiteX1160" fmla="*/ 894493 w 1933575"/>
              <a:gd name="connsiteY1160" fmla="*/ 625228 h 1590675"/>
              <a:gd name="connsiteX1161" fmla="*/ 922687 w 1933575"/>
              <a:gd name="connsiteY1161" fmla="*/ 596081 h 1590675"/>
              <a:gd name="connsiteX1162" fmla="*/ 226600 w 1933575"/>
              <a:gd name="connsiteY1162" fmla="*/ 446920 h 1590675"/>
              <a:gd name="connsiteX1163" fmla="*/ 197263 w 1933575"/>
              <a:gd name="connsiteY1163" fmla="*/ 417107 h 1590675"/>
              <a:gd name="connsiteX1164" fmla="*/ 227076 w 1933575"/>
              <a:gd name="connsiteY1164" fmla="*/ 387770 h 1590675"/>
              <a:gd name="connsiteX1165" fmla="*/ 256413 w 1933575"/>
              <a:gd name="connsiteY1165" fmla="*/ 417583 h 1590675"/>
              <a:gd name="connsiteX1166" fmla="*/ 226600 w 1933575"/>
              <a:gd name="connsiteY1166" fmla="*/ 446920 h 1590675"/>
              <a:gd name="connsiteX1167" fmla="*/ 701326 w 1933575"/>
              <a:gd name="connsiteY1167" fmla="*/ 473971 h 1590675"/>
              <a:gd name="connsiteX1168" fmla="*/ 730091 w 1933575"/>
              <a:gd name="connsiteY1168" fmla="*/ 502451 h 1590675"/>
              <a:gd name="connsiteX1169" fmla="*/ 701612 w 1933575"/>
              <a:gd name="connsiteY1169" fmla="*/ 531216 h 1590675"/>
              <a:gd name="connsiteX1170" fmla="*/ 672846 w 1933575"/>
              <a:gd name="connsiteY1170" fmla="*/ 502737 h 1590675"/>
              <a:gd name="connsiteX1171" fmla="*/ 701326 w 1933575"/>
              <a:gd name="connsiteY1171" fmla="*/ 473971 h 1590675"/>
              <a:gd name="connsiteX1172" fmla="*/ 1502855 w 1933575"/>
              <a:gd name="connsiteY1172" fmla="*/ 1210158 h 1590675"/>
              <a:gd name="connsiteX1173" fmla="*/ 1475137 w 1933575"/>
              <a:gd name="connsiteY1173" fmla="*/ 1238638 h 1590675"/>
              <a:gd name="connsiteX1174" fmla="*/ 1446276 w 1933575"/>
              <a:gd name="connsiteY1174" fmla="*/ 1209872 h 1590675"/>
              <a:gd name="connsiteX1175" fmla="*/ 1474756 w 1933575"/>
              <a:gd name="connsiteY1175" fmla="*/ 1182155 h 1590675"/>
              <a:gd name="connsiteX1176" fmla="*/ 1502855 w 1933575"/>
              <a:gd name="connsiteY1176" fmla="*/ 1210158 h 1590675"/>
              <a:gd name="connsiteX1177" fmla="*/ 1408462 w 1933575"/>
              <a:gd name="connsiteY1177" fmla="*/ 1088048 h 1590675"/>
              <a:gd name="connsiteX1178" fmla="*/ 1437703 w 1933575"/>
              <a:gd name="connsiteY1178" fmla="*/ 1116242 h 1590675"/>
              <a:gd name="connsiteX1179" fmla="*/ 1409224 w 1933575"/>
              <a:gd name="connsiteY1179" fmla="*/ 1145103 h 1590675"/>
              <a:gd name="connsiteX1180" fmla="*/ 1380744 w 1933575"/>
              <a:gd name="connsiteY1180" fmla="*/ 1117671 h 1590675"/>
              <a:gd name="connsiteX1181" fmla="*/ 1408462 w 1933575"/>
              <a:gd name="connsiteY1181" fmla="*/ 1088048 h 1590675"/>
              <a:gd name="connsiteX1182" fmla="*/ 16574 w 1933575"/>
              <a:gd name="connsiteY1182" fmla="*/ 377578 h 1590675"/>
              <a:gd name="connsiteX1183" fmla="*/ 95 w 1933575"/>
              <a:gd name="connsiteY1183" fmla="*/ 403391 h 1590675"/>
              <a:gd name="connsiteX1184" fmla="*/ 95 w 1933575"/>
              <a:gd name="connsiteY1184" fmla="*/ 351765 h 1590675"/>
              <a:gd name="connsiteX1185" fmla="*/ 16574 w 1933575"/>
              <a:gd name="connsiteY1185" fmla="*/ 377578 h 1590675"/>
              <a:gd name="connsiteX1186" fmla="*/ 1241298 w 1933575"/>
              <a:gd name="connsiteY1186" fmla="*/ 837540 h 1590675"/>
              <a:gd name="connsiteX1187" fmla="*/ 1213771 w 1933575"/>
              <a:gd name="connsiteY1187" fmla="*/ 866211 h 1590675"/>
              <a:gd name="connsiteX1188" fmla="*/ 1184720 w 1933575"/>
              <a:gd name="connsiteY1188" fmla="*/ 837636 h 1590675"/>
              <a:gd name="connsiteX1189" fmla="*/ 1212914 w 1933575"/>
              <a:gd name="connsiteY1189" fmla="*/ 809632 h 1590675"/>
              <a:gd name="connsiteX1190" fmla="*/ 1241298 w 1933575"/>
              <a:gd name="connsiteY1190" fmla="*/ 837540 h 1590675"/>
              <a:gd name="connsiteX1191" fmla="*/ 1343692 w 1933575"/>
              <a:gd name="connsiteY1191" fmla="*/ 994227 h 1590675"/>
              <a:gd name="connsiteX1192" fmla="*/ 1372362 w 1933575"/>
              <a:gd name="connsiteY1192" fmla="*/ 1022992 h 1590675"/>
              <a:gd name="connsiteX1193" fmla="*/ 1343311 w 1933575"/>
              <a:gd name="connsiteY1193" fmla="*/ 1051281 h 1590675"/>
              <a:gd name="connsiteX1194" fmla="*/ 1315403 w 1933575"/>
              <a:gd name="connsiteY1194" fmla="*/ 1023278 h 1590675"/>
              <a:gd name="connsiteX1195" fmla="*/ 1343692 w 1933575"/>
              <a:gd name="connsiteY1195" fmla="*/ 994227 h 1590675"/>
              <a:gd name="connsiteX1196" fmla="*/ 1306925 w 1933575"/>
              <a:gd name="connsiteY1196" fmla="*/ 932314 h 1590675"/>
              <a:gd name="connsiteX1197" fmla="*/ 1277493 w 1933575"/>
              <a:gd name="connsiteY1197" fmla="*/ 960318 h 1590675"/>
              <a:gd name="connsiteX1198" fmla="*/ 1249871 w 1933575"/>
              <a:gd name="connsiteY1198" fmla="*/ 930504 h 1590675"/>
              <a:gd name="connsiteX1199" fmla="*/ 1278541 w 1933575"/>
              <a:gd name="connsiteY1199" fmla="*/ 903263 h 1590675"/>
              <a:gd name="connsiteX1200" fmla="*/ 1306925 w 1933575"/>
              <a:gd name="connsiteY1200" fmla="*/ 932314 h 1590675"/>
              <a:gd name="connsiteX1201" fmla="*/ 780764 w 1933575"/>
              <a:gd name="connsiteY1201" fmla="*/ 488639 h 1590675"/>
              <a:gd name="connsiteX1202" fmla="*/ 809244 w 1933575"/>
              <a:gd name="connsiteY1202" fmla="*/ 516167 h 1590675"/>
              <a:gd name="connsiteX1203" fmla="*/ 780669 w 1933575"/>
              <a:gd name="connsiteY1203" fmla="*/ 544932 h 1590675"/>
              <a:gd name="connsiteX1204" fmla="*/ 752951 w 1933575"/>
              <a:gd name="connsiteY1204" fmla="*/ 516643 h 1590675"/>
              <a:gd name="connsiteX1205" fmla="*/ 780764 w 1933575"/>
              <a:gd name="connsiteY1205" fmla="*/ 488639 h 1590675"/>
              <a:gd name="connsiteX1206" fmla="*/ 238792 w 1933575"/>
              <a:gd name="connsiteY1206" fmla="*/ 368053 h 1590675"/>
              <a:gd name="connsiteX1207" fmla="*/ 210788 w 1933575"/>
              <a:gd name="connsiteY1207" fmla="*/ 341573 h 1590675"/>
              <a:gd name="connsiteX1208" fmla="*/ 238316 w 1933575"/>
              <a:gd name="connsiteY1208" fmla="*/ 313189 h 1590675"/>
              <a:gd name="connsiteX1209" fmla="*/ 265652 w 1933575"/>
              <a:gd name="connsiteY1209" fmla="*/ 340430 h 1590675"/>
              <a:gd name="connsiteX1210" fmla="*/ 238792 w 1933575"/>
              <a:gd name="connsiteY1210" fmla="*/ 368053 h 1590675"/>
              <a:gd name="connsiteX1211" fmla="*/ 1591723 w 1933575"/>
              <a:gd name="connsiteY1211" fmla="*/ 1446664 h 1590675"/>
              <a:gd name="connsiteX1212" fmla="*/ 1618964 w 1933575"/>
              <a:gd name="connsiteY1212" fmla="*/ 1475620 h 1590675"/>
              <a:gd name="connsiteX1213" fmla="*/ 1589627 w 1933575"/>
              <a:gd name="connsiteY1213" fmla="*/ 1502480 h 1590675"/>
              <a:gd name="connsiteX1214" fmla="*/ 1563053 w 1933575"/>
              <a:gd name="connsiteY1214" fmla="*/ 1474191 h 1590675"/>
              <a:gd name="connsiteX1215" fmla="*/ 1591723 w 1933575"/>
              <a:gd name="connsiteY1215" fmla="*/ 1446664 h 1590675"/>
              <a:gd name="connsiteX1216" fmla="*/ 449485 w 1933575"/>
              <a:gd name="connsiteY1216" fmla="*/ 380340 h 1590675"/>
              <a:gd name="connsiteX1217" fmla="*/ 476536 w 1933575"/>
              <a:gd name="connsiteY1217" fmla="*/ 352908 h 1590675"/>
              <a:gd name="connsiteX1218" fmla="*/ 504349 w 1933575"/>
              <a:gd name="connsiteY1218" fmla="*/ 381102 h 1590675"/>
              <a:gd name="connsiteX1219" fmla="*/ 476536 w 1933575"/>
              <a:gd name="connsiteY1219" fmla="*/ 407868 h 1590675"/>
              <a:gd name="connsiteX1220" fmla="*/ 449485 w 1933575"/>
              <a:gd name="connsiteY1220" fmla="*/ 380340 h 1590675"/>
              <a:gd name="connsiteX1221" fmla="*/ 1539526 w 1933575"/>
              <a:gd name="connsiteY1221" fmla="*/ 1276452 h 1590675"/>
              <a:gd name="connsiteX1222" fmla="*/ 1567529 w 1933575"/>
              <a:gd name="connsiteY1222" fmla="*/ 1304456 h 1590675"/>
              <a:gd name="connsiteX1223" fmla="*/ 1540288 w 1933575"/>
              <a:gd name="connsiteY1223" fmla="*/ 1331793 h 1590675"/>
              <a:gd name="connsiteX1224" fmla="*/ 1512284 w 1933575"/>
              <a:gd name="connsiteY1224" fmla="*/ 1303789 h 1590675"/>
              <a:gd name="connsiteX1225" fmla="*/ 1539526 w 1933575"/>
              <a:gd name="connsiteY1225" fmla="*/ 1276452 h 1590675"/>
              <a:gd name="connsiteX1226" fmla="*/ 885254 w 1933575"/>
              <a:gd name="connsiteY1226" fmla="*/ 531693 h 1590675"/>
              <a:gd name="connsiteX1227" fmla="*/ 857441 w 1933575"/>
              <a:gd name="connsiteY1227" fmla="*/ 558458 h 1590675"/>
              <a:gd name="connsiteX1228" fmla="*/ 830390 w 1933575"/>
              <a:gd name="connsiteY1228" fmla="*/ 529597 h 1590675"/>
              <a:gd name="connsiteX1229" fmla="*/ 858869 w 1933575"/>
              <a:gd name="connsiteY1229" fmla="*/ 503594 h 1590675"/>
              <a:gd name="connsiteX1230" fmla="*/ 885254 w 1933575"/>
              <a:gd name="connsiteY1230" fmla="*/ 531693 h 1590675"/>
              <a:gd name="connsiteX1231" fmla="*/ 1030700 w 1933575"/>
              <a:gd name="connsiteY1231" fmla="*/ 636468 h 1590675"/>
              <a:gd name="connsiteX1232" fmla="*/ 1002030 w 1933575"/>
              <a:gd name="connsiteY1232" fmla="*/ 664090 h 1590675"/>
              <a:gd name="connsiteX1233" fmla="*/ 974789 w 1933575"/>
              <a:gd name="connsiteY1233" fmla="*/ 635134 h 1590675"/>
              <a:gd name="connsiteX1234" fmla="*/ 1002697 w 1933575"/>
              <a:gd name="connsiteY1234" fmla="*/ 608178 h 1590675"/>
              <a:gd name="connsiteX1235" fmla="*/ 1030700 w 1933575"/>
              <a:gd name="connsiteY1235" fmla="*/ 636468 h 1590675"/>
              <a:gd name="connsiteX1236" fmla="*/ 1175290 w 1933575"/>
              <a:gd name="connsiteY1236" fmla="*/ 743624 h 1590675"/>
              <a:gd name="connsiteX1237" fmla="*/ 1147477 w 1933575"/>
              <a:gd name="connsiteY1237" fmla="*/ 771818 h 1590675"/>
              <a:gd name="connsiteX1238" fmla="*/ 1119950 w 1933575"/>
              <a:gd name="connsiteY1238" fmla="*/ 744767 h 1590675"/>
              <a:gd name="connsiteX1239" fmla="*/ 1147763 w 1933575"/>
              <a:gd name="connsiteY1239" fmla="*/ 716573 h 1590675"/>
              <a:gd name="connsiteX1240" fmla="*/ 1175290 w 1933575"/>
              <a:gd name="connsiteY1240" fmla="*/ 743624 h 1590675"/>
              <a:gd name="connsiteX1241" fmla="*/ 318040 w 1933575"/>
              <a:gd name="connsiteY1241" fmla="*/ 379578 h 1590675"/>
              <a:gd name="connsiteX1242" fmla="*/ 290132 w 1933575"/>
              <a:gd name="connsiteY1242" fmla="*/ 351479 h 1590675"/>
              <a:gd name="connsiteX1243" fmla="*/ 317468 w 1933575"/>
              <a:gd name="connsiteY1243" fmla="*/ 324238 h 1590675"/>
              <a:gd name="connsiteX1244" fmla="*/ 345377 w 1933575"/>
              <a:gd name="connsiteY1244" fmla="*/ 352337 h 1590675"/>
              <a:gd name="connsiteX1245" fmla="*/ 318040 w 1933575"/>
              <a:gd name="connsiteY1245" fmla="*/ 379578 h 1590675"/>
              <a:gd name="connsiteX1246" fmla="*/ 425006 w 1933575"/>
              <a:gd name="connsiteY1246" fmla="*/ 366338 h 1590675"/>
              <a:gd name="connsiteX1247" fmla="*/ 396526 w 1933575"/>
              <a:gd name="connsiteY1247" fmla="*/ 393771 h 1590675"/>
              <a:gd name="connsiteX1248" fmla="*/ 369761 w 1933575"/>
              <a:gd name="connsiteY1248" fmla="*/ 365958 h 1590675"/>
              <a:gd name="connsiteX1249" fmla="*/ 398336 w 1933575"/>
              <a:gd name="connsiteY1249" fmla="*/ 338526 h 1590675"/>
              <a:gd name="connsiteX1250" fmla="*/ 425006 w 1933575"/>
              <a:gd name="connsiteY1250" fmla="*/ 366338 h 1590675"/>
              <a:gd name="connsiteX1251" fmla="*/ 161068 w 1933575"/>
              <a:gd name="connsiteY1251" fmla="*/ 353385 h 1590675"/>
              <a:gd name="connsiteX1252" fmla="*/ 134398 w 1933575"/>
              <a:gd name="connsiteY1252" fmla="*/ 326048 h 1590675"/>
              <a:gd name="connsiteX1253" fmla="*/ 161735 w 1933575"/>
              <a:gd name="connsiteY1253" fmla="*/ 299378 h 1590675"/>
              <a:gd name="connsiteX1254" fmla="*/ 188405 w 1933575"/>
              <a:gd name="connsiteY1254" fmla="*/ 326714 h 1590675"/>
              <a:gd name="connsiteX1255" fmla="*/ 161068 w 1933575"/>
              <a:gd name="connsiteY1255" fmla="*/ 353385 h 1590675"/>
              <a:gd name="connsiteX1256" fmla="*/ 583692 w 1933575"/>
              <a:gd name="connsiteY1256" fmla="*/ 395104 h 1590675"/>
              <a:gd name="connsiteX1257" fmla="*/ 556260 w 1933575"/>
              <a:gd name="connsiteY1257" fmla="*/ 421774 h 1590675"/>
              <a:gd name="connsiteX1258" fmla="*/ 529209 w 1933575"/>
              <a:gd name="connsiteY1258" fmla="*/ 393294 h 1590675"/>
              <a:gd name="connsiteX1259" fmla="*/ 557308 w 1933575"/>
              <a:gd name="connsiteY1259" fmla="*/ 367291 h 1590675"/>
              <a:gd name="connsiteX1260" fmla="*/ 583692 w 1933575"/>
              <a:gd name="connsiteY1260" fmla="*/ 395104 h 1590675"/>
              <a:gd name="connsiteX1261" fmla="*/ 1318927 w 1933575"/>
              <a:gd name="connsiteY1261" fmla="*/ 852209 h 1590675"/>
              <a:gd name="connsiteX1262" fmla="*/ 1291876 w 1933575"/>
              <a:gd name="connsiteY1262" fmla="*/ 878498 h 1590675"/>
              <a:gd name="connsiteX1263" fmla="*/ 1266349 w 1933575"/>
              <a:gd name="connsiteY1263" fmla="*/ 852113 h 1590675"/>
              <a:gd name="connsiteX1264" fmla="*/ 1293400 w 1933575"/>
              <a:gd name="connsiteY1264" fmla="*/ 825825 h 1590675"/>
              <a:gd name="connsiteX1265" fmla="*/ 1318927 w 1933575"/>
              <a:gd name="connsiteY1265" fmla="*/ 852209 h 1590675"/>
              <a:gd name="connsiteX1266" fmla="*/ 1628775 w 1933575"/>
              <a:gd name="connsiteY1266" fmla="*/ 1397325 h 1590675"/>
              <a:gd name="connsiteX1267" fmla="*/ 1602391 w 1933575"/>
              <a:gd name="connsiteY1267" fmla="*/ 1424280 h 1590675"/>
              <a:gd name="connsiteX1268" fmla="*/ 1576197 w 1933575"/>
              <a:gd name="connsiteY1268" fmla="*/ 1398563 h 1590675"/>
              <a:gd name="connsiteX1269" fmla="*/ 1602581 w 1933575"/>
              <a:gd name="connsiteY1269" fmla="*/ 1371607 h 1590675"/>
              <a:gd name="connsiteX1270" fmla="*/ 1628775 w 1933575"/>
              <a:gd name="connsiteY1270" fmla="*/ 1397325 h 1590675"/>
              <a:gd name="connsiteX1271" fmla="*/ 1449896 w 1933575"/>
              <a:gd name="connsiteY1271" fmla="*/ 1036708 h 1590675"/>
              <a:gd name="connsiteX1272" fmla="*/ 1424369 w 1933575"/>
              <a:gd name="connsiteY1272" fmla="*/ 1063473 h 1590675"/>
              <a:gd name="connsiteX1273" fmla="*/ 1396937 w 1933575"/>
              <a:gd name="connsiteY1273" fmla="*/ 1037279 h 1590675"/>
              <a:gd name="connsiteX1274" fmla="*/ 1423892 w 1933575"/>
              <a:gd name="connsiteY1274" fmla="*/ 1010514 h 1590675"/>
              <a:gd name="connsiteX1275" fmla="*/ 1449896 w 1933575"/>
              <a:gd name="connsiteY1275" fmla="*/ 1036708 h 1590675"/>
              <a:gd name="connsiteX1276" fmla="*/ 636079 w 1933575"/>
              <a:gd name="connsiteY1276" fmla="*/ 435300 h 1590675"/>
              <a:gd name="connsiteX1277" fmla="*/ 609600 w 1933575"/>
              <a:gd name="connsiteY1277" fmla="*/ 408153 h 1590675"/>
              <a:gd name="connsiteX1278" fmla="*/ 636079 w 1933575"/>
              <a:gd name="connsiteY1278" fmla="*/ 382341 h 1590675"/>
              <a:gd name="connsiteX1279" fmla="*/ 662559 w 1933575"/>
              <a:gd name="connsiteY1279" fmla="*/ 409487 h 1590675"/>
              <a:gd name="connsiteX1280" fmla="*/ 636079 w 1933575"/>
              <a:gd name="connsiteY1280" fmla="*/ 435300 h 1590675"/>
              <a:gd name="connsiteX1281" fmla="*/ 1357789 w 1933575"/>
              <a:gd name="connsiteY1281" fmla="*/ 972700 h 1590675"/>
              <a:gd name="connsiteX1282" fmla="*/ 1331309 w 1933575"/>
              <a:gd name="connsiteY1282" fmla="*/ 945459 h 1590675"/>
              <a:gd name="connsiteX1283" fmla="*/ 1358932 w 1933575"/>
              <a:gd name="connsiteY1283" fmla="*/ 919360 h 1590675"/>
              <a:gd name="connsiteX1284" fmla="*/ 1384649 w 1933575"/>
              <a:gd name="connsiteY1284" fmla="*/ 945935 h 1590675"/>
              <a:gd name="connsiteX1285" fmla="*/ 1357789 w 1933575"/>
              <a:gd name="connsiteY1285" fmla="*/ 972700 h 1590675"/>
              <a:gd name="connsiteX1286" fmla="*/ 81439 w 1933575"/>
              <a:gd name="connsiteY1286" fmla="*/ 338430 h 1590675"/>
              <a:gd name="connsiteX1287" fmla="*/ 55531 w 1933575"/>
              <a:gd name="connsiteY1287" fmla="*/ 310998 h 1590675"/>
              <a:gd name="connsiteX1288" fmla="*/ 82296 w 1933575"/>
              <a:gd name="connsiteY1288" fmla="*/ 285852 h 1590675"/>
              <a:gd name="connsiteX1289" fmla="*/ 108204 w 1933575"/>
              <a:gd name="connsiteY1289" fmla="*/ 313284 h 1590675"/>
              <a:gd name="connsiteX1290" fmla="*/ 81439 w 1933575"/>
              <a:gd name="connsiteY1290" fmla="*/ 338430 h 1590675"/>
              <a:gd name="connsiteX1291" fmla="*/ 1627442 w 1933575"/>
              <a:gd name="connsiteY1291" fmla="*/ 1568489 h 1590675"/>
              <a:gd name="connsiteX1292" fmla="*/ 1654493 w 1933575"/>
              <a:gd name="connsiteY1292" fmla="*/ 1542200 h 1590675"/>
              <a:gd name="connsiteX1293" fmla="*/ 1679639 w 1933575"/>
              <a:gd name="connsiteY1293" fmla="*/ 1568965 h 1590675"/>
              <a:gd name="connsiteX1294" fmla="*/ 1667828 w 1933575"/>
              <a:gd name="connsiteY1294" fmla="*/ 1590492 h 1590675"/>
              <a:gd name="connsiteX1295" fmla="*/ 1639253 w 1933575"/>
              <a:gd name="connsiteY1295" fmla="*/ 1590492 h 1590675"/>
              <a:gd name="connsiteX1296" fmla="*/ 1627442 w 1933575"/>
              <a:gd name="connsiteY1296" fmla="*/ 1568489 h 1590675"/>
              <a:gd name="connsiteX1297" fmla="*/ 1108424 w 1933575"/>
              <a:gd name="connsiteY1297" fmla="*/ 650755 h 1590675"/>
              <a:gd name="connsiteX1298" fmla="*/ 1082326 w 1933575"/>
              <a:gd name="connsiteY1298" fmla="*/ 676568 h 1590675"/>
              <a:gd name="connsiteX1299" fmla="*/ 1056132 w 1933575"/>
              <a:gd name="connsiteY1299" fmla="*/ 649421 h 1590675"/>
              <a:gd name="connsiteX1300" fmla="*/ 1082897 w 1933575"/>
              <a:gd name="connsiteY1300" fmla="*/ 624276 h 1590675"/>
              <a:gd name="connsiteX1301" fmla="*/ 1108424 w 1933575"/>
              <a:gd name="connsiteY1301" fmla="*/ 650755 h 1590675"/>
              <a:gd name="connsiteX1302" fmla="*/ 937927 w 1933575"/>
              <a:gd name="connsiteY1302" fmla="*/ 519120 h 1590675"/>
              <a:gd name="connsiteX1303" fmla="*/ 963549 w 1933575"/>
              <a:gd name="connsiteY1303" fmla="*/ 545409 h 1590675"/>
              <a:gd name="connsiteX1304" fmla="*/ 936117 w 1933575"/>
              <a:gd name="connsiteY1304" fmla="*/ 571317 h 1590675"/>
              <a:gd name="connsiteX1305" fmla="*/ 911257 w 1933575"/>
              <a:gd name="connsiteY1305" fmla="*/ 544266 h 1590675"/>
              <a:gd name="connsiteX1306" fmla="*/ 937927 w 1933575"/>
              <a:gd name="connsiteY1306" fmla="*/ 519120 h 1590675"/>
              <a:gd name="connsiteX1307" fmla="*/ 1515047 w 1933575"/>
              <a:gd name="connsiteY1307" fmla="*/ 1131101 h 1590675"/>
              <a:gd name="connsiteX1308" fmla="*/ 1487710 w 1933575"/>
              <a:gd name="connsiteY1308" fmla="*/ 1157104 h 1590675"/>
              <a:gd name="connsiteX1309" fmla="*/ 1462469 w 1933575"/>
              <a:gd name="connsiteY1309" fmla="*/ 1130434 h 1590675"/>
              <a:gd name="connsiteX1310" fmla="*/ 1489805 w 1933575"/>
              <a:gd name="connsiteY1310" fmla="*/ 1104431 h 1590675"/>
              <a:gd name="connsiteX1311" fmla="*/ 1515047 w 1933575"/>
              <a:gd name="connsiteY1311" fmla="*/ 1131101 h 1590675"/>
              <a:gd name="connsiteX1312" fmla="*/ 715423 w 1933575"/>
              <a:gd name="connsiteY1312" fmla="*/ 448920 h 1590675"/>
              <a:gd name="connsiteX1313" fmla="*/ 689801 w 1933575"/>
              <a:gd name="connsiteY1313" fmla="*/ 422822 h 1590675"/>
              <a:gd name="connsiteX1314" fmla="*/ 715899 w 1933575"/>
              <a:gd name="connsiteY1314" fmla="*/ 397200 h 1590675"/>
              <a:gd name="connsiteX1315" fmla="*/ 741521 w 1933575"/>
              <a:gd name="connsiteY1315" fmla="*/ 423298 h 1590675"/>
              <a:gd name="connsiteX1316" fmla="*/ 715423 w 1933575"/>
              <a:gd name="connsiteY1316" fmla="*/ 448920 h 1590675"/>
              <a:gd name="connsiteX1317" fmla="*/ 28004 w 1933575"/>
              <a:gd name="connsiteY1317" fmla="*/ 297759 h 1590675"/>
              <a:gd name="connsiteX1318" fmla="*/ 2096 w 1933575"/>
              <a:gd name="connsiteY1318" fmla="*/ 323762 h 1590675"/>
              <a:gd name="connsiteX1319" fmla="*/ 95 w 1933575"/>
              <a:gd name="connsiteY1319" fmla="*/ 323571 h 1590675"/>
              <a:gd name="connsiteX1320" fmla="*/ 95 w 1933575"/>
              <a:gd name="connsiteY1320" fmla="*/ 272422 h 1590675"/>
              <a:gd name="connsiteX1321" fmla="*/ 1715 w 1933575"/>
              <a:gd name="connsiteY1321" fmla="*/ 272231 h 1590675"/>
              <a:gd name="connsiteX1322" fmla="*/ 28004 w 1933575"/>
              <a:gd name="connsiteY1322" fmla="*/ 297759 h 1590675"/>
              <a:gd name="connsiteX1323" fmla="*/ 1201484 w 1933575"/>
              <a:gd name="connsiteY1323" fmla="*/ 757721 h 1590675"/>
              <a:gd name="connsiteX1324" fmla="*/ 1228249 w 1933575"/>
              <a:gd name="connsiteY1324" fmla="*/ 732575 h 1590675"/>
              <a:gd name="connsiteX1325" fmla="*/ 1253014 w 1933575"/>
              <a:gd name="connsiteY1325" fmla="*/ 759721 h 1590675"/>
              <a:gd name="connsiteX1326" fmla="*/ 1226915 w 1933575"/>
              <a:gd name="connsiteY1326" fmla="*/ 784105 h 1590675"/>
              <a:gd name="connsiteX1327" fmla="*/ 1201484 w 1933575"/>
              <a:gd name="connsiteY1327" fmla="*/ 757721 h 1590675"/>
              <a:gd name="connsiteX1328" fmla="*/ 1016318 w 1933575"/>
              <a:gd name="connsiteY1328" fmla="*/ 584747 h 1590675"/>
              <a:gd name="connsiteX1329" fmla="*/ 991648 w 1933575"/>
              <a:gd name="connsiteY1329" fmla="*/ 558839 h 1590675"/>
              <a:gd name="connsiteX1330" fmla="*/ 1017556 w 1933575"/>
              <a:gd name="connsiteY1330" fmla="*/ 534169 h 1590675"/>
              <a:gd name="connsiteX1331" fmla="*/ 1042226 w 1933575"/>
              <a:gd name="connsiteY1331" fmla="*/ 560077 h 1590675"/>
              <a:gd name="connsiteX1332" fmla="*/ 1016318 w 1933575"/>
              <a:gd name="connsiteY1332" fmla="*/ 584747 h 1590675"/>
              <a:gd name="connsiteX1333" fmla="*/ 1641920 w 1933575"/>
              <a:gd name="connsiteY1333" fmla="*/ 1318267 h 1590675"/>
              <a:gd name="connsiteX1334" fmla="*/ 1616678 w 1933575"/>
              <a:gd name="connsiteY1334" fmla="*/ 1343604 h 1590675"/>
              <a:gd name="connsiteX1335" fmla="*/ 1591342 w 1933575"/>
              <a:gd name="connsiteY1335" fmla="*/ 1318362 h 1590675"/>
              <a:gd name="connsiteX1336" fmla="*/ 1616583 w 1933575"/>
              <a:gd name="connsiteY1336" fmla="*/ 1293026 h 1590675"/>
              <a:gd name="connsiteX1337" fmla="*/ 1641920 w 1933575"/>
              <a:gd name="connsiteY1337" fmla="*/ 1318267 h 1590675"/>
              <a:gd name="connsiteX1338" fmla="*/ 1667256 w 1933575"/>
              <a:gd name="connsiteY1338" fmla="*/ 1463428 h 1590675"/>
              <a:gd name="connsiteX1339" fmla="*/ 1693259 w 1933575"/>
              <a:gd name="connsiteY1339" fmla="*/ 1487907 h 1590675"/>
              <a:gd name="connsiteX1340" fmla="*/ 1667732 w 1933575"/>
              <a:gd name="connsiteY1340" fmla="*/ 1514196 h 1590675"/>
              <a:gd name="connsiteX1341" fmla="*/ 1642491 w 1933575"/>
              <a:gd name="connsiteY1341" fmla="*/ 1488955 h 1590675"/>
              <a:gd name="connsiteX1342" fmla="*/ 1667256 w 1933575"/>
              <a:gd name="connsiteY1342" fmla="*/ 1463428 h 1590675"/>
              <a:gd name="connsiteX1343" fmla="*/ 817912 w 1933575"/>
              <a:gd name="connsiteY1343" fmla="*/ 436633 h 1590675"/>
              <a:gd name="connsiteX1344" fmla="*/ 793337 w 1933575"/>
              <a:gd name="connsiteY1344" fmla="*/ 462731 h 1590675"/>
              <a:gd name="connsiteX1345" fmla="*/ 766858 w 1933575"/>
              <a:gd name="connsiteY1345" fmla="*/ 437109 h 1590675"/>
              <a:gd name="connsiteX1346" fmla="*/ 792194 w 1933575"/>
              <a:gd name="connsiteY1346" fmla="*/ 411773 h 1590675"/>
              <a:gd name="connsiteX1347" fmla="*/ 817912 w 1933575"/>
              <a:gd name="connsiteY1347" fmla="*/ 436633 h 1590675"/>
              <a:gd name="connsiteX1348" fmla="*/ 1551813 w 1933575"/>
              <a:gd name="connsiteY1348" fmla="*/ 1250259 h 1590675"/>
              <a:gd name="connsiteX1349" fmla="*/ 1525524 w 1933575"/>
              <a:gd name="connsiteY1349" fmla="*/ 1224636 h 1590675"/>
              <a:gd name="connsiteX1350" fmla="*/ 1551527 w 1933575"/>
              <a:gd name="connsiteY1350" fmla="*/ 1198728 h 1590675"/>
              <a:gd name="connsiteX1351" fmla="*/ 1577054 w 1933575"/>
              <a:gd name="connsiteY1351" fmla="*/ 1223684 h 1590675"/>
              <a:gd name="connsiteX1352" fmla="*/ 1551813 w 1933575"/>
              <a:gd name="connsiteY1352" fmla="*/ 1250259 h 1590675"/>
              <a:gd name="connsiteX1353" fmla="*/ 1161764 w 1933575"/>
              <a:gd name="connsiteY1353" fmla="*/ 639420 h 1590675"/>
              <a:gd name="connsiteX1354" fmla="*/ 1187006 w 1933575"/>
              <a:gd name="connsiteY1354" fmla="*/ 664852 h 1590675"/>
              <a:gd name="connsiteX1355" fmla="*/ 1161193 w 1933575"/>
              <a:gd name="connsiteY1355" fmla="*/ 689808 h 1590675"/>
              <a:gd name="connsiteX1356" fmla="*/ 1136618 w 1933575"/>
              <a:gd name="connsiteY1356" fmla="*/ 665043 h 1590675"/>
              <a:gd name="connsiteX1357" fmla="*/ 1161764 w 1933575"/>
              <a:gd name="connsiteY1357" fmla="*/ 639420 h 1590675"/>
              <a:gd name="connsiteX1358" fmla="*/ 1462659 w 1933575"/>
              <a:gd name="connsiteY1358" fmla="*/ 959841 h 1590675"/>
              <a:gd name="connsiteX1359" fmla="*/ 1437608 w 1933575"/>
              <a:gd name="connsiteY1359" fmla="*/ 985178 h 1590675"/>
              <a:gd name="connsiteX1360" fmla="*/ 1412557 w 1933575"/>
              <a:gd name="connsiteY1360" fmla="*/ 959746 h 1590675"/>
              <a:gd name="connsiteX1361" fmla="*/ 1436942 w 1933575"/>
              <a:gd name="connsiteY1361" fmla="*/ 935076 h 1590675"/>
              <a:gd name="connsiteX1362" fmla="*/ 1462659 w 1933575"/>
              <a:gd name="connsiteY1362" fmla="*/ 959841 h 1590675"/>
              <a:gd name="connsiteX1363" fmla="*/ 1524953 w 1933575"/>
              <a:gd name="connsiteY1363" fmla="*/ 1050900 h 1590675"/>
              <a:gd name="connsiteX1364" fmla="*/ 1499616 w 1933575"/>
              <a:gd name="connsiteY1364" fmla="*/ 1076046 h 1590675"/>
              <a:gd name="connsiteX1365" fmla="*/ 1475232 w 1933575"/>
              <a:gd name="connsiteY1365" fmla="*/ 1051472 h 1590675"/>
              <a:gd name="connsiteX1366" fmla="*/ 1500569 w 1933575"/>
              <a:gd name="connsiteY1366" fmla="*/ 1026326 h 1590675"/>
              <a:gd name="connsiteX1367" fmla="*/ 1524953 w 1933575"/>
              <a:gd name="connsiteY1367" fmla="*/ 1050900 h 1590675"/>
              <a:gd name="connsiteX1368" fmla="*/ 872681 w 1933575"/>
              <a:gd name="connsiteY1368" fmla="*/ 426822 h 1590675"/>
              <a:gd name="connsiteX1369" fmla="*/ 896684 w 1933575"/>
              <a:gd name="connsiteY1369" fmla="*/ 451778 h 1590675"/>
              <a:gd name="connsiteX1370" fmla="*/ 870585 w 1933575"/>
              <a:gd name="connsiteY1370" fmla="*/ 476067 h 1590675"/>
              <a:gd name="connsiteX1371" fmla="*/ 847344 w 1933575"/>
              <a:gd name="connsiteY1371" fmla="*/ 450444 h 1590675"/>
              <a:gd name="connsiteX1372" fmla="*/ 872681 w 1933575"/>
              <a:gd name="connsiteY1372" fmla="*/ 426822 h 1590675"/>
              <a:gd name="connsiteX1373" fmla="*/ 1371600 w 1933575"/>
              <a:gd name="connsiteY1373" fmla="*/ 891261 h 1590675"/>
              <a:gd name="connsiteX1374" fmla="*/ 1347407 w 1933575"/>
              <a:gd name="connsiteY1374" fmla="*/ 865068 h 1590675"/>
              <a:gd name="connsiteX1375" fmla="*/ 1372838 w 1933575"/>
              <a:gd name="connsiteY1375" fmla="*/ 841541 h 1590675"/>
              <a:gd name="connsiteX1376" fmla="*/ 1397032 w 1933575"/>
              <a:gd name="connsiteY1376" fmla="*/ 867735 h 1590675"/>
              <a:gd name="connsiteX1377" fmla="*/ 1371600 w 1933575"/>
              <a:gd name="connsiteY1377" fmla="*/ 891261 h 1590675"/>
              <a:gd name="connsiteX1378" fmla="*/ 411575 w 1933575"/>
              <a:gd name="connsiteY1378" fmla="*/ 264516 h 1590675"/>
              <a:gd name="connsiteX1379" fmla="*/ 436340 w 1933575"/>
              <a:gd name="connsiteY1379" fmla="*/ 290138 h 1590675"/>
              <a:gd name="connsiteX1380" fmla="*/ 411385 w 1933575"/>
              <a:gd name="connsiteY1380" fmla="*/ 314237 h 1590675"/>
              <a:gd name="connsiteX1381" fmla="*/ 386620 w 1933575"/>
              <a:gd name="connsiteY1381" fmla="*/ 288614 h 1590675"/>
              <a:gd name="connsiteX1382" fmla="*/ 411575 w 1933575"/>
              <a:gd name="connsiteY1382" fmla="*/ 264516 h 1590675"/>
              <a:gd name="connsiteX1383" fmla="*/ 332232 w 1933575"/>
              <a:gd name="connsiteY1383" fmla="*/ 250324 h 1590675"/>
              <a:gd name="connsiteX1384" fmla="*/ 356807 w 1933575"/>
              <a:gd name="connsiteY1384" fmla="*/ 276232 h 1590675"/>
              <a:gd name="connsiteX1385" fmla="*/ 331661 w 1933575"/>
              <a:gd name="connsiteY1385" fmla="*/ 300045 h 1590675"/>
              <a:gd name="connsiteX1386" fmla="*/ 307086 w 1933575"/>
              <a:gd name="connsiteY1386" fmla="*/ 274137 h 1590675"/>
              <a:gd name="connsiteX1387" fmla="*/ 332232 w 1933575"/>
              <a:gd name="connsiteY1387" fmla="*/ 250324 h 1590675"/>
              <a:gd name="connsiteX1388" fmla="*/ 252317 w 1933575"/>
              <a:gd name="connsiteY1388" fmla="*/ 285662 h 1590675"/>
              <a:gd name="connsiteX1389" fmla="*/ 227743 w 1933575"/>
              <a:gd name="connsiteY1389" fmla="*/ 261278 h 1590675"/>
              <a:gd name="connsiteX1390" fmla="*/ 253175 w 1933575"/>
              <a:gd name="connsiteY1390" fmla="*/ 236322 h 1590675"/>
              <a:gd name="connsiteX1391" fmla="*/ 276987 w 1933575"/>
              <a:gd name="connsiteY1391" fmla="*/ 261468 h 1590675"/>
              <a:gd name="connsiteX1392" fmla="*/ 252317 w 1933575"/>
              <a:gd name="connsiteY1392" fmla="*/ 285662 h 1590675"/>
              <a:gd name="connsiteX1393" fmla="*/ 1564957 w 1933575"/>
              <a:gd name="connsiteY1393" fmla="*/ 1169105 h 1590675"/>
              <a:gd name="connsiteX1394" fmla="*/ 1541336 w 1933575"/>
              <a:gd name="connsiteY1394" fmla="*/ 1144055 h 1590675"/>
              <a:gd name="connsiteX1395" fmla="*/ 1566767 w 1933575"/>
              <a:gd name="connsiteY1395" fmla="*/ 1120909 h 1590675"/>
              <a:gd name="connsiteX1396" fmla="*/ 1589627 w 1933575"/>
              <a:gd name="connsiteY1396" fmla="*/ 1145198 h 1590675"/>
              <a:gd name="connsiteX1397" fmla="*/ 1564957 w 1933575"/>
              <a:gd name="connsiteY1397" fmla="*/ 1169105 h 1590675"/>
              <a:gd name="connsiteX1398" fmla="*/ 1307211 w 1933575"/>
              <a:gd name="connsiteY1398" fmla="*/ 796773 h 1590675"/>
              <a:gd name="connsiteX1399" fmla="*/ 1282732 w 1933575"/>
              <a:gd name="connsiteY1399" fmla="*/ 772675 h 1590675"/>
              <a:gd name="connsiteX1400" fmla="*/ 1307211 w 1933575"/>
              <a:gd name="connsiteY1400" fmla="*/ 748577 h 1590675"/>
              <a:gd name="connsiteX1401" fmla="*/ 1331024 w 1933575"/>
              <a:gd name="connsiteY1401" fmla="*/ 772008 h 1590675"/>
              <a:gd name="connsiteX1402" fmla="*/ 1307211 w 1933575"/>
              <a:gd name="connsiteY1402" fmla="*/ 796773 h 1590675"/>
              <a:gd name="connsiteX1403" fmla="*/ 570357 w 1933575"/>
              <a:gd name="connsiteY1403" fmla="*/ 290901 h 1590675"/>
              <a:gd name="connsiteX1404" fmla="*/ 594836 w 1933575"/>
              <a:gd name="connsiteY1404" fmla="*/ 314999 h 1590675"/>
              <a:gd name="connsiteX1405" fmla="*/ 570357 w 1933575"/>
              <a:gd name="connsiteY1405" fmla="*/ 339097 h 1590675"/>
              <a:gd name="connsiteX1406" fmla="*/ 546545 w 1933575"/>
              <a:gd name="connsiteY1406" fmla="*/ 315666 h 1590675"/>
              <a:gd name="connsiteX1407" fmla="*/ 570357 w 1933575"/>
              <a:gd name="connsiteY1407" fmla="*/ 290901 h 1590675"/>
              <a:gd name="connsiteX1408" fmla="*/ 491490 w 1933575"/>
              <a:gd name="connsiteY1408" fmla="*/ 276422 h 1590675"/>
              <a:gd name="connsiteX1409" fmla="*/ 515588 w 1933575"/>
              <a:gd name="connsiteY1409" fmla="*/ 301187 h 1590675"/>
              <a:gd name="connsiteX1410" fmla="*/ 490823 w 1933575"/>
              <a:gd name="connsiteY1410" fmla="*/ 325286 h 1590675"/>
              <a:gd name="connsiteX1411" fmla="*/ 466725 w 1933575"/>
              <a:gd name="connsiteY1411" fmla="*/ 300521 h 1590675"/>
              <a:gd name="connsiteX1412" fmla="*/ 491490 w 1933575"/>
              <a:gd name="connsiteY1412" fmla="*/ 276422 h 1590675"/>
              <a:gd name="connsiteX1413" fmla="*/ 199739 w 1933575"/>
              <a:gd name="connsiteY1413" fmla="*/ 246323 h 1590675"/>
              <a:gd name="connsiteX1414" fmla="*/ 175736 w 1933575"/>
              <a:gd name="connsiteY1414" fmla="*/ 270898 h 1590675"/>
              <a:gd name="connsiteX1415" fmla="*/ 151448 w 1933575"/>
              <a:gd name="connsiteY1415" fmla="*/ 246514 h 1590675"/>
              <a:gd name="connsiteX1416" fmla="*/ 174784 w 1933575"/>
              <a:gd name="connsiteY1416" fmla="*/ 222606 h 1590675"/>
              <a:gd name="connsiteX1417" fmla="*/ 199739 w 1933575"/>
              <a:gd name="connsiteY1417" fmla="*/ 246323 h 1590675"/>
              <a:gd name="connsiteX1418" fmla="*/ 119348 w 1933575"/>
              <a:gd name="connsiteY1418" fmla="*/ 232703 h 1590675"/>
              <a:gd name="connsiteX1419" fmla="*/ 96012 w 1933575"/>
              <a:gd name="connsiteY1419" fmla="*/ 255848 h 1590675"/>
              <a:gd name="connsiteX1420" fmla="*/ 72866 w 1933575"/>
              <a:gd name="connsiteY1420" fmla="*/ 232512 h 1590675"/>
              <a:gd name="connsiteX1421" fmla="*/ 96203 w 1933575"/>
              <a:gd name="connsiteY1421" fmla="*/ 209367 h 1590675"/>
              <a:gd name="connsiteX1422" fmla="*/ 119348 w 1933575"/>
              <a:gd name="connsiteY1422" fmla="*/ 232703 h 1590675"/>
              <a:gd name="connsiteX1423" fmla="*/ 1120140 w 1933575"/>
              <a:gd name="connsiteY1423" fmla="*/ 574174 h 1590675"/>
              <a:gd name="connsiteX1424" fmla="*/ 1095375 w 1933575"/>
              <a:gd name="connsiteY1424" fmla="*/ 597225 h 1590675"/>
              <a:gd name="connsiteX1425" fmla="*/ 1072991 w 1933575"/>
              <a:gd name="connsiteY1425" fmla="*/ 573126 h 1590675"/>
              <a:gd name="connsiteX1426" fmla="*/ 1097756 w 1933575"/>
              <a:gd name="connsiteY1426" fmla="*/ 550076 h 1590675"/>
              <a:gd name="connsiteX1427" fmla="*/ 1120140 w 1933575"/>
              <a:gd name="connsiteY1427" fmla="*/ 574174 h 1590675"/>
              <a:gd name="connsiteX1428" fmla="*/ 1682591 w 1933575"/>
              <a:gd name="connsiteY1428" fmla="*/ 1432853 h 1590675"/>
              <a:gd name="connsiteX1429" fmla="*/ 1658398 w 1933575"/>
              <a:gd name="connsiteY1429" fmla="*/ 1409136 h 1590675"/>
              <a:gd name="connsiteX1430" fmla="*/ 1681353 w 1933575"/>
              <a:gd name="connsiteY1430" fmla="*/ 1385609 h 1590675"/>
              <a:gd name="connsiteX1431" fmla="*/ 1705547 w 1933575"/>
              <a:gd name="connsiteY1431" fmla="*/ 1409326 h 1590675"/>
              <a:gd name="connsiteX1432" fmla="*/ 1682591 w 1933575"/>
              <a:gd name="connsiteY1432" fmla="*/ 1432853 h 1590675"/>
              <a:gd name="connsiteX1433" fmla="*/ 673703 w 1933575"/>
              <a:gd name="connsiteY1433" fmla="*/ 328620 h 1590675"/>
              <a:gd name="connsiteX1434" fmla="*/ 651224 w 1933575"/>
              <a:gd name="connsiteY1434" fmla="*/ 352622 h 1590675"/>
              <a:gd name="connsiteX1435" fmla="*/ 626936 w 1933575"/>
              <a:gd name="connsiteY1435" fmla="*/ 329096 h 1590675"/>
              <a:gd name="connsiteX1436" fmla="*/ 650177 w 1933575"/>
              <a:gd name="connsiteY1436" fmla="*/ 305855 h 1590675"/>
              <a:gd name="connsiteX1437" fmla="*/ 673703 w 1933575"/>
              <a:gd name="connsiteY1437" fmla="*/ 328620 h 1590675"/>
              <a:gd name="connsiteX1438" fmla="*/ 1711262 w 1933575"/>
              <a:gd name="connsiteY1438" fmla="*/ 1590587 h 1590675"/>
              <a:gd name="connsiteX1439" fmla="*/ 1709928 w 1933575"/>
              <a:gd name="connsiteY1439" fmla="*/ 1582395 h 1590675"/>
              <a:gd name="connsiteX1440" fmla="*/ 1733455 w 1933575"/>
              <a:gd name="connsiteY1440" fmla="*/ 1559440 h 1590675"/>
              <a:gd name="connsiteX1441" fmla="*/ 1756410 w 1933575"/>
              <a:gd name="connsiteY1441" fmla="*/ 1582967 h 1590675"/>
              <a:gd name="connsiteX1442" fmla="*/ 1755077 w 1933575"/>
              <a:gd name="connsiteY1442" fmla="*/ 1590587 h 1590675"/>
              <a:gd name="connsiteX1443" fmla="*/ 1711262 w 1933575"/>
              <a:gd name="connsiteY1443" fmla="*/ 1590587 h 1590675"/>
              <a:gd name="connsiteX1444" fmla="*/ 974789 w 1933575"/>
              <a:gd name="connsiteY1444" fmla="*/ 465018 h 1590675"/>
              <a:gd name="connsiteX1445" fmla="*/ 952214 w 1933575"/>
              <a:gd name="connsiteY1445" fmla="*/ 488925 h 1590675"/>
              <a:gd name="connsiteX1446" fmla="*/ 928307 w 1933575"/>
              <a:gd name="connsiteY1446" fmla="*/ 466351 h 1590675"/>
              <a:gd name="connsiteX1447" fmla="*/ 950881 w 1933575"/>
              <a:gd name="connsiteY1447" fmla="*/ 442443 h 1590675"/>
              <a:gd name="connsiteX1448" fmla="*/ 974789 w 1933575"/>
              <a:gd name="connsiteY1448" fmla="*/ 465018 h 1590675"/>
              <a:gd name="connsiteX1449" fmla="*/ 1536859 w 1933575"/>
              <a:gd name="connsiteY1449" fmla="*/ 971843 h 1590675"/>
              <a:gd name="connsiteX1450" fmla="*/ 1513999 w 1933575"/>
              <a:gd name="connsiteY1450" fmla="*/ 994036 h 1590675"/>
              <a:gd name="connsiteX1451" fmla="*/ 1491806 w 1933575"/>
              <a:gd name="connsiteY1451" fmla="*/ 971176 h 1590675"/>
              <a:gd name="connsiteX1452" fmla="*/ 1514666 w 1933575"/>
              <a:gd name="connsiteY1452" fmla="*/ 948983 h 1590675"/>
              <a:gd name="connsiteX1453" fmla="*/ 1536859 w 1933575"/>
              <a:gd name="connsiteY1453" fmla="*/ 971843 h 1590675"/>
              <a:gd name="connsiteX1454" fmla="*/ 1240917 w 1933575"/>
              <a:gd name="connsiteY1454" fmla="*/ 655708 h 1590675"/>
              <a:gd name="connsiteX1455" fmla="*/ 1264634 w 1933575"/>
              <a:gd name="connsiteY1455" fmla="*/ 678568 h 1590675"/>
              <a:gd name="connsiteX1456" fmla="*/ 1241393 w 1933575"/>
              <a:gd name="connsiteY1456" fmla="*/ 701904 h 1590675"/>
              <a:gd name="connsiteX1457" fmla="*/ 1218438 w 1933575"/>
              <a:gd name="connsiteY1457" fmla="*/ 679806 h 1590675"/>
              <a:gd name="connsiteX1458" fmla="*/ 1240917 w 1933575"/>
              <a:gd name="connsiteY1458" fmla="*/ 655708 h 1590675"/>
              <a:gd name="connsiteX1459" fmla="*/ 1630585 w 1933575"/>
              <a:gd name="connsiteY1459" fmla="*/ 1215683 h 1590675"/>
              <a:gd name="connsiteX1460" fmla="*/ 1653921 w 1933575"/>
              <a:gd name="connsiteY1460" fmla="*/ 1238924 h 1590675"/>
              <a:gd name="connsiteX1461" fmla="*/ 1630394 w 1933575"/>
              <a:gd name="connsiteY1461" fmla="*/ 1261879 h 1590675"/>
              <a:gd name="connsiteX1462" fmla="*/ 1607820 w 1933575"/>
              <a:gd name="connsiteY1462" fmla="*/ 1239400 h 1590675"/>
              <a:gd name="connsiteX1463" fmla="*/ 1630585 w 1933575"/>
              <a:gd name="connsiteY1463" fmla="*/ 1215683 h 1590675"/>
              <a:gd name="connsiteX1464" fmla="*/ 39243 w 1933575"/>
              <a:gd name="connsiteY1464" fmla="*/ 218892 h 1590675"/>
              <a:gd name="connsiteX1465" fmla="*/ 16288 w 1933575"/>
              <a:gd name="connsiteY1465" fmla="*/ 241085 h 1590675"/>
              <a:gd name="connsiteX1466" fmla="*/ 95 w 1933575"/>
              <a:gd name="connsiteY1466" fmla="*/ 234131 h 1590675"/>
              <a:gd name="connsiteX1467" fmla="*/ 95 w 1933575"/>
              <a:gd name="connsiteY1467" fmla="*/ 202604 h 1590675"/>
              <a:gd name="connsiteX1468" fmla="*/ 17336 w 1933575"/>
              <a:gd name="connsiteY1468" fmla="*/ 195651 h 1590675"/>
              <a:gd name="connsiteX1469" fmla="*/ 39243 w 1933575"/>
              <a:gd name="connsiteY1469" fmla="*/ 218892 h 1590675"/>
              <a:gd name="connsiteX1470" fmla="*/ 1471517 w 1933575"/>
              <a:gd name="connsiteY1470" fmla="*/ 880974 h 1590675"/>
              <a:gd name="connsiteX1471" fmla="*/ 1448657 w 1933575"/>
              <a:gd name="connsiteY1471" fmla="*/ 903168 h 1590675"/>
              <a:gd name="connsiteX1472" fmla="*/ 1426464 w 1933575"/>
              <a:gd name="connsiteY1472" fmla="*/ 880308 h 1590675"/>
              <a:gd name="connsiteX1473" fmla="*/ 1449324 w 1933575"/>
              <a:gd name="connsiteY1473" fmla="*/ 858114 h 1590675"/>
              <a:gd name="connsiteX1474" fmla="*/ 1471517 w 1933575"/>
              <a:gd name="connsiteY1474" fmla="*/ 880974 h 1590675"/>
              <a:gd name="connsiteX1475" fmla="*/ 749999 w 1933575"/>
              <a:gd name="connsiteY1475" fmla="*/ 343955 h 1590675"/>
              <a:gd name="connsiteX1476" fmla="*/ 726186 w 1933575"/>
              <a:gd name="connsiteY1476" fmla="*/ 366434 h 1590675"/>
              <a:gd name="connsiteX1477" fmla="*/ 704088 w 1933575"/>
              <a:gd name="connsiteY1477" fmla="*/ 342240 h 1590675"/>
              <a:gd name="connsiteX1478" fmla="*/ 727234 w 1933575"/>
              <a:gd name="connsiteY1478" fmla="*/ 320523 h 1590675"/>
              <a:gd name="connsiteX1479" fmla="*/ 749999 w 1933575"/>
              <a:gd name="connsiteY1479" fmla="*/ 343955 h 1590675"/>
              <a:gd name="connsiteX1480" fmla="*/ 1696593 w 1933575"/>
              <a:gd name="connsiteY1480" fmla="*/ 1354938 h 1590675"/>
              <a:gd name="connsiteX1481" fmla="*/ 1673828 w 1933575"/>
              <a:gd name="connsiteY1481" fmla="*/ 1332459 h 1590675"/>
              <a:gd name="connsiteX1482" fmla="*/ 1696593 w 1933575"/>
              <a:gd name="connsiteY1482" fmla="*/ 1310076 h 1590675"/>
              <a:gd name="connsiteX1483" fmla="*/ 1718691 w 1933575"/>
              <a:gd name="connsiteY1483" fmla="*/ 1331793 h 1590675"/>
              <a:gd name="connsiteX1484" fmla="*/ 1696593 w 1933575"/>
              <a:gd name="connsiteY1484" fmla="*/ 1354938 h 1590675"/>
              <a:gd name="connsiteX1485" fmla="*/ 1383316 w 1933575"/>
              <a:gd name="connsiteY1485" fmla="*/ 764579 h 1590675"/>
              <a:gd name="connsiteX1486" fmla="*/ 1405795 w 1933575"/>
              <a:gd name="connsiteY1486" fmla="*/ 787344 h 1590675"/>
              <a:gd name="connsiteX1487" fmla="*/ 1383792 w 1933575"/>
              <a:gd name="connsiteY1487" fmla="*/ 809156 h 1590675"/>
              <a:gd name="connsiteX1488" fmla="*/ 1361313 w 1933575"/>
              <a:gd name="connsiteY1488" fmla="*/ 786391 h 1590675"/>
              <a:gd name="connsiteX1489" fmla="*/ 1383316 w 1933575"/>
              <a:gd name="connsiteY1489" fmla="*/ 764579 h 1590675"/>
              <a:gd name="connsiteX1490" fmla="*/ 807053 w 1933575"/>
              <a:gd name="connsiteY1490" fmla="*/ 335192 h 1590675"/>
              <a:gd name="connsiteX1491" fmla="*/ 829056 w 1933575"/>
              <a:gd name="connsiteY1491" fmla="*/ 358433 h 1590675"/>
              <a:gd name="connsiteX1492" fmla="*/ 805529 w 1933575"/>
              <a:gd name="connsiteY1492" fmla="*/ 380054 h 1590675"/>
              <a:gd name="connsiteX1493" fmla="*/ 784193 w 1933575"/>
              <a:gd name="connsiteY1493" fmla="*/ 357576 h 1590675"/>
              <a:gd name="connsiteX1494" fmla="*/ 807053 w 1933575"/>
              <a:gd name="connsiteY1494" fmla="*/ 335192 h 1590675"/>
              <a:gd name="connsiteX1495" fmla="*/ 1053465 w 1933575"/>
              <a:gd name="connsiteY1495" fmla="*/ 479496 h 1590675"/>
              <a:gd name="connsiteX1496" fmla="*/ 1030891 w 1933575"/>
              <a:gd name="connsiteY1496" fmla="*/ 502165 h 1590675"/>
              <a:gd name="connsiteX1497" fmla="*/ 1008888 w 1933575"/>
              <a:gd name="connsiteY1497" fmla="*/ 480258 h 1590675"/>
              <a:gd name="connsiteX1498" fmla="*/ 1031462 w 1933575"/>
              <a:gd name="connsiteY1498" fmla="*/ 457588 h 1590675"/>
              <a:gd name="connsiteX1499" fmla="*/ 1053465 w 1933575"/>
              <a:gd name="connsiteY1499" fmla="*/ 479496 h 1590675"/>
              <a:gd name="connsiteX1500" fmla="*/ 1602010 w 1933575"/>
              <a:gd name="connsiteY1500" fmla="*/ 1064997 h 1590675"/>
              <a:gd name="connsiteX1501" fmla="*/ 1580769 w 1933575"/>
              <a:gd name="connsiteY1501" fmla="*/ 1087667 h 1590675"/>
              <a:gd name="connsiteX1502" fmla="*/ 1557433 w 1933575"/>
              <a:gd name="connsiteY1502" fmla="*/ 1065759 h 1590675"/>
              <a:gd name="connsiteX1503" fmla="*/ 1580007 w 1933575"/>
              <a:gd name="connsiteY1503" fmla="*/ 1043090 h 1590675"/>
              <a:gd name="connsiteX1504" fmla="*/ 1602010 w 1933575"/>
              <a:gd name="connsiteY1504" fmla="*/ 1064997 h 1590675"/>
              <a:gd name="connsiteX1505" fmla="*/ 1198340 w 1933575"/>
              <a:gd name="connsiteY1505" fmla="*/ 584747 h 1590675"/>
              <a:gd name="connsiteX1506" fmla="*/ 1175671 w 1933575"/>
              <a:gd name="connsiteY1506" fmla="*/ 607321 h 1590675"/>
              <a:gd name="connsiteX1507" fmla="*/ 1153859 w 1933575"/>
              <a:gd name="connsiteY1507" fmla="*/ 585318 h 1590675"/>
              <a:gd name="connsiteX1508" fmla="*/ 1176528 w 1933575"/>
              <a:gd name="connsiteY1508" fmla="*/ 562744 h 1590675"/>
              <a:gd name="connsiteX1509" fmla="*/ 1198340 w 1933575"/>
              <a:gd name="connsiteY1509" fmla="*/ 584747 h 1590675"/>
              <a:gd name="connsiteX1510" fmla="*/ 1747838 w 1933575"/>
              <a:gd name="connsiteY1510" fmla="*/ 1480668 h 1590675"/>
              <a:gd name="connsiteX1511" fmla="*/ 1769840 w 1933575"/>
              <a:gd name="connsiteY1511" fmla="*/ 1503909 h 1590675"/>
              <a:gd name="connsiteX1512" fmla="*/ 1746314 w 1933575"/>
              <a:gd name="connsiteY1512" fmla="*/ 1525531 h 1590675"/>
              <a:gd name="connsiteX1513" fmla="*/ 1724978 w 1933575"/>
              <a:gd name="connsiteY1513" fmla="*/ 1503052 h 1590675"/>
              <a:gd name="connsiteX1514" fmla="*/ 1747838 w 1933575"/>
              <a:gd name="connsiteY1514" fmla="*/ 1480668 h 1590675"/>
              <a:gd name="connsiteX1515" fmla="*/ 1666399 w 1933575"/>
              <a:gd name="connsiteY1515" fmla="*/ 1160247 h 1590675"/>
              <a:gd name="connsiteX1516" fmla="*/ 1643729 w 1933575"/>
              <a:gd name="connsiteY1516" fmla="*/ 1180440 h 1590675"/>
              <a:gd name="connsiteX1517" fmla="*/ 1623917 w 1933575"/>
              <a:gd name="connsiteY1517" fmla="*/ 1157485 h 1590675"/>
              <a:gd name="connsiteX1518" fmla="*/ 1645825 w 1933575"/>
              <a:gd name="connsiteY1518" fmla="*/ 1137959 h 1590675"/>
              <a:gd name="connsiteX1519" fmla="*/ 1666399 w 1933575"/>
              <a:gd name="connsiteY1519" fmla="*/ 1160247 h 1590675"/>
              <a:gd name="connsiteX1520" fmla="*/ 1342358 w 1933575"/>
              <a:gd name="connsiteY1520" fmla="*/ 693332 h 1590675"/>
              <a:gd name="connsiteX1521" fmla="*/ 1320356 w 1933575"/>
              <a:gd name="connsiteY1521" fmla="*/ 714287 h 1590675"/>
              <a:gd name="connsiteX1522" fmla="*/ 1299686 w 1933575"/>
              <a:gd name="connsiteY1522" fmla="*/ 691998 h 1590675"/>
              <a:gd name="connsiteX1523" fmla="*/ 1320927 w 1933575"/>
              <a:gd name="connsiteY1523" fmla="*/ 671710 h 1590675"/>
              <a:gd name="connsiteX1524" fmla="*/ 1342358 w 1933575"/>
              <a:gd name="connsiteY1524" fmla="*/ 693332 h 1590675"/>
              <a:gd name="connsiteX1525" fmla="*/ 367094 w 1933575"/>
              <a:gd name="connsiteY1525" fmla="*/ 195460 h 1590675"/>
              <a:gd name="connsiteX1526" fmla="*/ 346996 w 1933575"/>
              <a:gd name="connsiteY1526" fmla="*/ 216510 h 1590675"/>
              <a:gd name="connsiteX1527" fmla="*/ 325184 w 1933575"/>
              <a:gd name="connsiteY1527" fmla="*/ 195651 h 1590675"/>
              <a:gd name="connsiteX1528" fmla="*/ 346710 w 1933575"/>
              <a:gd name="connsiteY1528" fmla="*/ 174600 h 1590675"/>
              <a:gd name="connsiteX1529" fmla="*/ 367094 w 1933575"/>
              <a:gd name="connsiteY1529" fmla="*/ 195460 h 1590675"/>
              <a:gd name="connsiteX1530" fmla="*/ 446723 w 1933575"/>
              <a:gd name="connsiteY1530" fmla="*/ 210510 h 1590675"/>
              <a:gd name="connsiteX1531" fmla="*/ 424339 w 1933575"/>
              <a:gd name="connsiteY1531" fmla="*/ 230703 h 1590675"/>
              <a:gd name="connsiteX1532" fmla="*/ 404813 w 1933575"/>
              <a:gd name="connsiteY1532" fmla="*/ 209081 h 1590675"/>
              <a:gd name="connsiteX1533" fmla="*/ 427196 w 1933575"/>
              <a:gd name="connsiteY1533" fmla="*/ 188888 h 1590675"/>
              <a:gd name="connsiteX1534" fmla="*/ 446723 w 1933575"/>
              <a:gd name="connsiteY1534" fmla="*/ 210510 h 1590675"/>
              <a:gd name="connsiteX1535" fmla="*/ 526066 w 1933575"/>
              <a:gd name="connsiteY1535" fmla="*/ 223845 h 1590675"/>
              <a:gd name="connsiteX1536" fmla="*/ 505873 w 1933575"/>
              <a:gd name="connsiteY1536" fmla="*/ 244704 h 1590675"/>
              <a:gd name="connsiteX1537" fmla="*/ 484632 w 1933575"/>
              <a:gd name="connsiteY1537" fmla="*/ 223463 h 1590675"/>
              <a:gd name="connsiteX1538" fmla="*/ 505492 w 1933575"/>
              <a:gd name="connsiteY1538" fmla="*/ 203270 h 1590675"/>
              <a:gd name="connsiteX1539" fmla="*/ 526066 w 1933575"/>
              <a:gd name="connsiteY1539" fmla="*/ 223845 h 1590675"/>
              <a:gd name="connsiteX1540" fmla="*/ 266033 w 1933575"/>
              <a:gd name="connsiteY1540" fmla="*/ 160694 h 1590675"/>
              <a:gd name="connsiteX1541" fmla="*/ 287274 w 1933575"/>
              <a:gd name="connsiteY1541" fmla="*/ 180506 h 1590675"/>
              <a:gd name="connsiteX1542" fmla="*/ 266414 w 1933575"/>
              <a:gd name="connsiteY1542" fmla="*/ 202128 h 1590675"/>
              <a:gd name="connsiteX1543" fmla="*/ 245840 w 1933575"/>
              <a:gd name="connsiteY1543" fmla="*/ 181649 h 1590675"/>
              <a:gd name="connsiteX1544" fmla="*/ 266033 w 1933575"/>
              <a:gd name="connsiteY1544" fmla="*/ 160694 h 1590675"/>
              <a:gd name="connsiteX1545" fmla="*/ 886206 w 1933575"/>
              <a:gd name="connsiteY1545" fmla="*/ 350908 h 1590675"/>
              <a:gd name="connsiteX1546" fmla="*/ 907161 w 1933575"/>
              <a:gd name="connsiteY1546" fmla="*/ 372530 h 1590675"/>
              <a:gd name="connsiteX1547" fmla="*/ 886206 w 1933575"/>
              <a:gd name="connsiteY1547" fmla="*/ 392818 h 1590675"/>
              <a:gd name="connsiteX1548" fmla="*/ 865251 w 1933575"/>
              <a:gd name="connsiteY1548" fmla="*/ 371196 h 1590675"/>
              <a:gd name="connsiteX1549" fmla="*/ 886206 w 1933575"/>
              <a:gd name="connsiteY1549" fmla="*/ 350908 h 1590675"/>
              <a:gd name="connsiteX1550" fmla="*/ 1110139 w 1933575"/>
              <a:gd name="connsiteY1550" fmla="*/ 473780 h 1590675"/>
              <a:gd name="connsiteX1551" fmla="*/ 1131094 w 1933575"/>
              <a:gd name="connsiteY1551" fmla="*/ 493878 h 1590675"/>
              <a:gd name="connsiteX1552" fmla="*/ 1110710 w 1933575"/>
              <a:gd name="connsiteY1552" fmla="*/ 514452 h 1590675"/>
              <a:gd name="connsiteX1553" fmla="*/ 1090517 w 1933575"/>
              <a:gd name="connsiteY1553" fmla="*/ 495117 h 1590675"/>
              <a:gd name="connsiteX1554" fmla="*/ 1110139 w 1933575"/>
              <a:gd name="connsiteY1554" fmla="*/ 473780 h 1590675"/>
              <a:gd name="connsiteX1555" fmla="*/ 186404 w 1933575"/>
              <a:gd name="connsiteY1555" fmla="*/ 146883 h 1590675"/>
              <a:gd name="connsiteX1556" fmla="*/ 207359 w 1933575"/>
              <a:gd name="connsiteY1556" fmla="*/ 166980 h 1590675"/>
              <a:gd name="connsiteX1557" fmla="*/ 186976 w 1933575"/>
              <a:gd name="connsiteY1557" fmla="*/ 187554 h 1590675"/>
              <a:gd name="connsiteX1558" fmla="*/ 166783 w 1933575"/>
              <a:gd name="connsiteY1558" fmla="*/ 168219 h 1590675"/>
              <a:gd name="connsiteX1559" fmla="*/ 186404 w 1933575"/>
              <a:gd name="connsiteY1559" fmla="*/ 146883 h 1590675"/>
              <a:gd name="connsiteX1560" fmla="*/ 564642 w 1933575"/>
              <a:gd name="connsiteY1560" fmla="*/ 237084 h 1590675"/>
              <a:gd name="connsiteX1561" fmla="*/ 586454 w 1933575"/>
              <a:gd name="connsiteY1561" fmla="*/ 217939 h 1590675"/>
              <a:gd name="connsiteX1562" fmla="*/ 605314 w 1933575"/>
              <a:gd name="connsiteY1562" fmla="*/ 238704 h 1590675"/>
              <a:gd name="connsiteX1563" fmla="*/ 584168 w 1933575"/>
              <a:gd name="connsiteY1563" fmla="*/ 258611 h 1590675"/>
              <a:gd name="connsiteX1564" fmla="*/ 564642 w 1933575"/>
              <a:gd name="connsiteY1564" fmla="*/ 237084 h 1590675"/>
              <a:gd name="connsiteX1565" fmla="*/ 1275683 w 1933575"/>
              <a:gd name="connsiteY1565" fmla="*/ 599511 h 1590675"/>
              <a:gd name="connsiteX1566" fmla="*/ 1254633 w 1933575"/>
              <a:gd name="connsiteY1566" fmla="*/ 619227 h 1590675"/>
              <a:gd name="connsiteX1567" fmla="*/ 1235678 w 1933575"/>
              <a:gd name="connsiteY1567" fmla="*/ 598844 h 1590675"/>
              <a:gd name="connsiteX1568" fmla="*/ 1256728 w 1933575"/>
              <a:gd name="connsiteY1568" fmla="*/ 579127 h 1590675"/>
              <a:gd name="connsiteX1569" fmla="*/ 1275683 w 1933575"/>
              <a:gd name="connsiteY1569" fmla="*/ 599511 h 1590675"/>
              <a:gd name="connsiteX1570" fmla="*/ 1730597 w 1933575"/>
              <a:gd name="connsiteY1570" fmla="*/ 1252735 h 1590675"/>
              <a:gd name="connsiteX1571" fmla="*/ 1711357 w 1933575"/>
              <a:gd name="connsiteY1571" fmla="*/ 1273119 h 1590675"/>
              <a:gd name="connsiteX1572" fmla="*/ 1690211 w 1933575"/>
              <a:gd name="connsiteY1572" fmla="*/ 1253211 h 1590675"/>
              <a:gd name="connsiteX1573" fmla="*/ 1710881 w 1933575"/>
              <a:gd name="connsiteY1573" fmla="*/ 1232828 h 1590675"/>
              <a:gd name="connsiteX1574" fmla="*/ 1730597 w 1933575"/>
              <a:gd name="connsiteY1574" fmla="*/ 1252735 h 1590675"/>
              <a:gd name="connsiteX1575" fmla="*/ 1762220 w 1933575"/>
              <a:gd name="connsiteY1575" fmla="*/ 1443806 h 1590675"/>
              <a:gd name="connsiteX1576" fmla="*/ 1741265 w 1933575"/>
              <a:gd name="connsiteY1576" fmla="*/ 1423709 h 1590675"/>
              <a:gd name="connsiteX1577" fmla="*/ 1761649 w 1933575"/>
              <a:gd name="connsiteY1577" fmla="*/ 1403135 h 1590675"/>
              <a:gd name="connsiteX1578" fmla="*/ 1781842 w 1933575"/>
              <a:gd name="connsiteY1578" fmla="*/ 1422471 h 1590675"/>
              <a:gd name="connsiteX1579" fmla="*/ 1762220 w 1933575"/>
              <a:gd name="connsiteY1579" fmla="*/ 1443806 h 1590675"/>
              <a:gd name="connsiteX1580" fmla="*/ 985742 w 1933575"/>
              <a:gd name="connsiteY1580" fmla="*/ 386151 h 1590675"/>
              <a:gd name="connsiteX1581" fmla="*/ 966121 w 1933575"/>
              <a:gd name="connsiteY1581" fmla="*/ 405962 h 1590675"/>
              <a:gd name="connsiteX1582" fmla="*/ 945928 w 1933575"/>
              <a:gd name="connsiteY1582" fmla="*/ 385293 h 1590675"/>
              <a:gd name="connsiteX1583" fmla="*/ 966311 w 1933575"/>
              <a:gd name="connsiteY1583" fmla="*/ 366148 h 1590675"/>
              <a:gd name="connsiteX1584" fmla="*/ 985742 w 1933575"/>
              <a:gd name="connsiteY1584" fmla="*/ 386151 h 1590675"/>
              <a:gd name="connsiteX1585" fmla="*/ 665131 w 1933575"/>
              <a:gd name="connsiteY1585" fmla="*/ 229750 h 1590675"/>
              <a:gd name="connsiteX1586" fmla="*/ 684467 w 1933575"/>
              <a:gd name="connsiteY1586" fmla="*/ 249943 h 1590675"/>
              <a:gd name="connsiteX1587" fmla="*/ 663226 w 1933575"/>
              <a:gd name="connsiteY1587" fmla="*/ 269660 h 1590675"/>
              <a:gd name="connsiteX1588" fmla="*/ 644557 w 1933575"/>
              <a:gd name="connsiteY1588" fmla="*/ 248800 h 1590675"/>
              <a:gd name="connsiteX1589" fmla="*/ 665131 w 1933575"/>
              <a:gd name="connsiteY1589" fmla="*/ 229750 h 1590675"/>
              <a:gd name="connsiteX1590" fmla="*/ 1793939 w 1933575"/>
              <a:gd name="connsiteY1590" fmla="*/ 1590587 h 1590675"/>
              <a:gd name="connsiteX1591" fmla="*/ 1813274 w 1933575"/>
              <a:gd name="connsiteY1591" fmla="*/ 1576966 h 1590675"/>
              <a:gd name="connsiteX1592" fmla="*/ 1831562 w 1933575"/>
              <a:gd name="connsiteY1592" fmla="*/ 1590587 h 1590675"/>
              <a:gd name="connsiteX1593" fmla="*/ 1793939 w 1933575"/>
              <a:gd name="connsiteY1593" fmla="*/ 1590587 h 1590675"/>
              <a:gd name="connsiteX1594" fmla="*/ 1548384 w 1933575"/>
              <a:gd name="connsiteY1594" fmla="*/ 895262 h 1590675"/>
              <a:gd name="connsiteX1595" fmla="*/ 1528096 w 1933575"/>
              <a:gd name="connsiteY1595" fmla="*/ 914597 h 1590675"/>
              <a:gd name="connsiteX1596" fmla="*/ 1508760 w 1933575"/>
              <a:gd name="connsiteY1596" fmla="*/ 894309 h 1590675"/>
              <a:gd name="connsiteX1597" fmla="*/ 1529048 w 1933575"/>
              <a:gd name="connsiteY1597" fmla="*/ 874973 h 1590675"/>
              <a:gd name="connsiteX1598" fmla="*/ 1548384 w 1933575"/>
              <a:gd name="connsiteY1598" fmla="*/ 895262 h 1590675"/>
              <a:gd name="connsiteX1599" fmla="*/ 130207 w 1933575"/>
              <a:gd name="connsiteY1599" fmla="*/ 153455 h 1590675"/>
              <a:gd name="connsiteX1600" fmla="*/ 110204 w 1933575"/>
              <a:gd name="connsiteY1600" fmla="*/ 172981 h 1590675"/>
              <a:gd name="connsiteX1601" fmla="*/ 90392 w 1933575"/>
              <a:gd name="connsiteY1601" fmla="*/ 151931 h 1590675"/>
              <a:gd name="connsiteX1602" fmla="*/ 111062 w 1933575"/>
              <a:gd name="connsiteY1602" fmla="*/ 133167 h 1590675"/>
              <a:gd name="connsiteX1603" fmla="*/ 130207 w 1933575"/>
              <a:gd name="connsiteY1603" fmla="*/ 153455 h 1590675"/>
              <a:gd name="connsiteX1604" fmla="*/ 1416939 w 1933575"/>
              <a:gd name="connsiteY1604" fmla="*/ 706953 h 1590675"/>
              <a:gd name="connsiteX1605" fmla="*/ 1398175 w 1933575"/>
              <a:gd name="connsiteY1605" fmla="*/ 726384 h 1590675"/>
              <a:gd name="connsiteX1606" fmla="*/ 1378744 w 1933575"/>
              <a:gd name="connsiteY1606" fmla="*/ 707619 h 1590675"/>
              <a:gd name="connsiteX1607" fmla="*/ 1397508 w 1933575"/>
              <a:gd name="connsiteY1607" fmla="*/ 688188 h 1590675"/>
              <a:gd name="connsiteX1608" fmla="*/ 1416939 w 1933575"/>
              <a:gd name="connsiteY1608" fmla="*/ 706953 h 1590675"/>
              <a:gd name="connsiteX1609" fmla="*/ 1482852 w 1933575"/>
              <a:gd name="connsiteY1609" fmla="*/ 800393 h 1590675"/>
              <a:gd name="connsiteX1610" fmla="*/ 1463421 w 1933575"/>
              <a:gd name="connsiteY1610" fmla="*/ 820681 h 1590675"/>
              <a:gd name="connsiteX1611" fmla="*/ 1443609 w 1933575"/>
              <a:gd name="connsiteY1611" fmla="*/ 800869 h 1590675"/>
              <a:gd name="connsiteX1612" fmla="*/ 1462183 w 1933575"/>
              <a:gd name="connsiteY1612" fmla="*/ 781438 h 1590675"/>
              <a:gd name="connsiteX1613" fmla="*/ 1482852 w 1933575"/>
              <a:gd name="connsiteY1613" fmla="*/ 800393 h 1590675"/>
              <a:gd name="connsiteX1614" fmla="*/ 1593532 w 1933575"/>
              <a:gd name="connsiteY1614" fmla="*/ 1005466 h 1590675"/>
              <a:gd name="connsiteX1615" fmla="*/ 1574197 w 1933575"/>
              <a:gd name="connsiteY1615" fmla="*/ 985083 h 1590675"/>
              <a:gd name="connsiteX1616" fmla="*/ 1594866 w 1933575"/>
              <a:gd name="connsiteY1616" fmla="*/ 966223 h 1590675"/>
              <a:gd name="connsiteX1617" fmla="*/ 1613440 w 1933575"/>
              <a:gd name="connsiteY1617" fmla="*/ 985749 h 1590675"/>
              <a:gd name="connsiteX1618" fmla="*/ 1593532 w 1933575"/>
              <a:gd name="connsiteY1618" fmla="*/ 1005466 h 1590675"/>
              <a:gd name="connsiteX1619" fmla="*/ 50006 w 1933575"/>
              <a:gd name="connsiteY1619" fmla="*/ 138786 h 1590675"/>
              <a:gd name="connsiteX1620" fmla="*/ 31052 w 1933575"/>
              <a:gd name="connsiteY1620" fmla="*/ 158122 h 1590675"/>
              <a:gd name="connsiteX1621" fmla="*/ 11335 w 1933575"/>
              <a:gd name="connsiteY1621" fmla="*/ 138120 h 1590675"/>
              <a:gd name="connsiteX1622" fmla="*/ 31052 w 1933575"/>
              <a:gd name="connsiteY1622" fmla="*/ 119451 h 1590675"/>
              <a:gd name="connsiteX1623" fmla="*/ 50006 w 1933575"/>
              <a:gd name="connsiteY1623" fmla="*/ 138786 h 1590675"/>
              <a:gd name="connsiteX1624" fmla="*/ 760762 w 1933575"/>
              <a:gd name="connsiteY1624" fmla="*/ 263278 h 1590675"/>
              <a:gd name="connsiteX1625" fmla="*/ 741045 w 1933575"/>
              <a:gd name="connsiteY1625" fmla="*/ 283376 h 1590675"/>
              <a:gd name="connsiteX1626" fmla="*/ 721614 w 1933575"/>
              <a:gd name="connsiteY1626" fmla="*/ 264421 h 1590675"/>
              <a:gd name="connsiteX1627" fmla="*/ 741331 w 1933575"/>
              <a:gd name="connsiteY1627" fmla="*/ 244323 h 1590675"/>
              <a:gd name="connsiteX1628" fmla="*/ 760762 w 1933575"/>
              <a:gd name="connsiteY1628" fmla="*/ 263278 h 1590675"/>
              <a:gd name="connsiteX1629" fmla="*/ 1678400 w 1933575"/>
              <a:gd name="connsiteY1629" fmla="*/ 1079952 h 1590675"/>
              <a:gd name="connsiteX1630" fmla="*/ 1658969 w 1933575"/>
              <a:gd name="connsiteY1630" fmla="*/ 1098716 h 1590675"/>
              <a:gd name="connsiteX1631" fmla="*/ 1640205 w 1933575"/>
              <a:gd name="connsiteY1631" fmla="*/ 1079285 h 1590675"/>
              <a:gd name="connsiteX1632" fmla="*/ 1659636 w 1933575"/>
              <a:gd name="connsiteY1632" fmla="*/ 1060521 h 1590675"/>
              <a:gd name="connsiteX1633" fmla="*/ 1678400 w 1933575"/>
              <a:gd name="connsiteY1633" fmla="*/ 1079952 h 1590675"/>
              <a:gd name="connsiteX1634" fmla="*/ 1827371 w 1933575"/>
              <a:gd name="connsiteY1634" fmla="*/ 1498766 h 1590675"/>
              <a:gd name="connsiteX1635" fmla="*/ 1845278 w 1933575"/>
              <a:gd name="connsiteY1635" fmla="*/ 1518959 h 1590675"/>
              <a:gd name="connsiteX1636" fmla="*/ 1825943 w 1933575"/>
              <a:gd name="connsiteY1636" fmla="*/ 1535532 h 1590675"/>
              <a:gd name="connsiteX1637" fmla="*/ 1808702 w 1933575"/>
              <a:gd name="connsiteY1637" fmla="*/ 1515435 h 1590675"/>
              <a:gd name="connsiteX1638" fmla="*/ 1827371 w 1933575"/>
              <a:gd name="connsiteY1638" fmla="*/ 1498766 h 1590675"/>
              <a:gd name="connsiteX1639" fmla="*/ 1775270 w 1933575"/>
              <a:gd name="connsiteY1639" fmla="*/ 1365606 h 1590675"/>
              <a:gd name="connsiteX1640" fmla="*/ 1756982 w 1933575"/>
              <a:gd name="connsiteY1640" fmla="*/ 1345889 h 1590675"/>
              <a:gd name="connsiteX1641" fmla="*/ 1776984 w 1933575"/>
              <a:gd name="connsiteY1641" fmla="*/ 1328078 h 1590675"/>
              <a:gd name="connsiteX1642" fmla="*/ 1794510 w 1933575"/>
              <a:gd name="connsiteY1642" fmla="*/ 1346937 h 1590675"/>
              <a:gd name="connsiteX1643" fmla="*/ 1775270 w 1933575"/>
              <a:gd name="connsiteY1643" fmla="*/ 1365606 h 1590675"/>
              <a:gd name="connsiteX1644" fmla="*/ 1189673 w 1933575"/>
              <a:gd name="connsiteY1644" fmla="*/ 489402 h 1590675"/>
              <a:gd name="connsiteX1645" fmla="*/ 1209199 w 1933575"/>
              <a:gd name="connsiteY1645" fmla="*/ 507880 h 1590675"/>
              <a:gd name="connsiteX1646" fmla="*/ 1190339 w 1933575"/>
              <a:gd name="connsiteY1646" fmla="*/ 526930 h 1590675"/>
              <a:gd name="connsiteX1647" fmla="*/ 1171670 w 1933575"/>
              <a:gd name="connsiteY1647" fmla="*/ 509213 h 1590675"/>
              <a:gd name="connsiteX1648" fmla="*/ 1189673 w 1933575"/>
              <a:gd name="connsiteY1648" fmla="*/ 489402 h 1590675"/>
              <a:gd name="connsiteX1649" fmla="*/ 1044797 w 1933575"/>
              <a:gd name="connsiteY1649" fmla="*/ 381769 h 1590675"/>
              <a:gd name="connsiteX1650" fmla="*/ 1063752 w 1933575"/>
              <a:gd name="connsiteY1650" fmla="*/ 401010 h 1590675"/>
              <a:gd name="connsiteX1651" fmla="*/ 1045274 w 1933575"/>
              <a:gd name="connsiteY1651" fmla="*/ 418631 h 1590675"/>
              <a:gd name="connsiteX1652" fmla="*/ 1026986 w 1933575"/>
              <a:gd name="connsiteY1652" fmla="*/ 399486 h 1590675"/>
              <a:gd name="connsiteX1653" fmla="*/ 1044797 w 1933575"/>
              <a:gd name="connsiteY1653" fmla="*/ 381769 h 1590675"/>
              <a:gd name="connsiteX1654" fmla="*/ 838962 w 1933575"/>
              <a:gd name="connsiteY1654" fmla="*/ 277851 h 1590675"/>
              <a:gd name="connsiteX1655" fmla="*/ 821436 w 1933575"/>
              <a:gd name="connsiteY1655" fmla="*/ 296139 h 1590675"/>
              <a:gd name="connsiteX1656" fmla="*/ 802767 w 1933575"/>
              <a:gd name="connsiteY1656" fmla="*/ 277756 h 1590675"/>
              <a:gd name="connsiteX1657" fmla="*/ 820769 w 1933575"/>
              <a:gd name="connsiteY1657" fmla="*/ 260230 h 1590675"/>
              <a:gd name="connsiteX1658" fmla="*/ 838962 w 1933575"/>
              <a:gd name="connsiteY1658" fmla="*/ 277851 h 1590675"/>
              <a:gd name="connsiteX1659" fmla="*/ 899636 w 1933575"/>
              <a:gd name="connsiteY1659" fmla="*/ 274994 h 1590675"/>
              <a:gd name="connsiteX1660" fmla="*/ 917353 w 1933575"/>
              <a:gd name="connsiteY1660" fmla="*/ 291567 h 1590675"/>
              <a:gd name="connsiteX1661" fmla="*/ 901065 w 1933575"/>
              <a:gd name="connsiteY1661" fmla="*/ 309093 h 1590675"/>
              <a:gd name="connsiteX1662" fmla="*/ 883444 w 1933575"/>
              <a:gd name="connsiteY1662" fmla="*/ 292901 h 1590675"/>
              <a:gd name="connsiteX1663" fmla="*/ 899636 w 1933575"/>
              <a:gd name="connsiteY1663" fmla="*/ 274994 h 1590675"/>
              <a:gd name="connsiteX1664" fmla="*/ 1706975 w 1933575"/>
              <a:gd name="connsiteY1664" fmla="*/ 1173582 h 1590675"/>
              <a:gd name="connsiteX1665" fmla="*/ 1726121 w 1933575"/>
              <a:gd name="connsiteY1665" fmla="*/ 1155961 h 1590675"/>
              <a:gd name="connsiteX1666" fmla="*/ 1741932 w 1933575"/>
              <a:gd name="connsiteY1666" fmla="*/ 1175297 h 1590675"/>
              <a:gd name="connsiteX1667" fmla="*/ 1723835 w 1933575"/>
              <a:gd name="connsiteY1667" fmla="*/ 1190918 h 1590675"/>
              <a:gd name="connsiteX1668" fmla="*/ 1706975 w 1933575"/>
              <a:gd name="connsiteY1668" fmla="*/ 1173582 h 1590675"/>
              <a:gd name="connsiteX1669" fmla="*/ 1332643 w 1933575"/>
              <a:gd name="connsiteY1669" fmla="*/ 595701 h 1590675"/>
              <a:gd name="connsiteX1670" fmla="*/ 1349788 w 1933575"/>
              <a:gd name="connsiteY1670" fmla="*/ 613988 h 1590675"/>
              <a:gd name="connsiteX1671" fmla="*/ 1331405 w 1933575"/>
              <a:gd name="connsiteY1671" fmla="*/ 630848 h 1590675"/>
              <a:gd name="connsiteX1672" fmla="*/ 1314926 w 1933575"/>
              <a:gd name="connsiteY1672" fmla="*/ 613512 h 1590675"/>
              <a:gd name="connsiteX1673" fmla="*/ 1332643 w 1933575"/>
              <a:gd name="connsiteY1673" fmla="*/ 595701 h 1590675"/>
              <a:gd name="connsiteX1674" fmla="*/ 1808607 w 1933575"/>
              <a:gd name="connsiteY1674" fmla="*/ 1270833 h 1590675"/>
              <a:gd name="connsiteX1675" fmla="*/ 1789557 w 1933575"/>
              <a:gd name="connsiteY1675" fmla="*/ 1282834 h 1590675"/>
              <a:gd name="connsiteX1676" fmla="*/ 1773936 w 1933575"/>
              <a:gd name="connsiteY1676" fmla="*/ 1266832 h 1590675"/>
              <a:gd name="connsiteX1677" fmla="*/ 1790319 w 1933575"/>
              <a:gd name="connsiteY1677" fmla="*/ 1251497 h 1590675"/>
              <a:gd name="connsiteX1678" fmla="*/ 1808798 w 1933575"/>
              <a:gd name="connsiteY1678" fmla="*/ 1264355 h 1590675"/>
              <a:gd name="connsiteX1679" fmla="*/ 1808607 w 1933575"/>
              <a:gd name="connsiteY1679" fmla="*/ 1270833 h 1590675"/>
              <a:gd name="connsiteX1680" fmla="*/ 1860137 w 1933575"/>
              <a:gd name="connsiteY1680" fmla="*/ 1440854 h 1590675"/>
              <a:gd name="connsiteX1681" fmla="*/ 1841468 w 1933575"/>
              <a:gd name="connsiteY1681" fmla="*/ 1453808 h 1590675"/>
              <a:gd name="connsiteX1682" fmla="*/ 1824704 w 1933575"/>
              <a:gd name="connsiteY1682" fmla="*/ 1437044 h 1590675"/>
              <a:gd name="connsiteX1683" fmla="*/ 1841373 w 1933575"/>
              <a:gd name="connsiteY1683" fmla="*/ 1421709 h 1590675"/>
              <a:gd name="connsiteX1684" fmla="*/ 1860137 w 1933575"/>
              <a:gd name="connsiteY1684" fmla="*/ 1434377 h 1590675"/>
              <a:gd name="connsiteX1685" fmla="*/ 1860137 w 1933575"/>
              <a:gd name="connsiteY1685" fmla="*/ 1440854 h 1590675"/>
              <a:gd name="connsiteX1686" fmla="*/ 1143953 w 1933575"/>
              <a:gd name="connsiteY1686" fmla="*/ 417678 h 1590675"/>
              <a:gd name="connsiteX1687" fmla="*/ 1125284 w 1933575"/>
              <a:gd name="connsiteY1687" fmla="*/ 430632 h 1590675"/>
              <a:gd name="connsiteX1688" fmla="*/ 1108520 w 1933575"/>
              <a:gd name="connsiteY1688" fmla="*/ 413868 h 1590675"/>
              <a:gd name="connsiteX1689" fmla="*/ 1125188 w 1933575"/>
              <a:gd name="connsiteY1689" fmla="*/ 398533 h 1590675"/>
              <a:gd name="connsiteX1690" fmla="*/ 1143953 w 1933575"/>
              <a:gd name="connsiteY1690" fmla="*/ 411201 h 1590675"/>
              <a:gd name="connsiteX1691" fmla="*/ 1143953 w 1933575"/>
              <a:gd name="connsiteY1691" fmla="*/ 417678 h 1590675"/>
              <a:gd name="connsiteX1692" fmla="*/ 299657 w 1933575"/>
              <a:gd name="connsiteY1692" fmla="*/ 105735 h 1590675"/>
              <a:gd name="connsiteX1693" fmla="*/ 280511 w 1933575"/>
              <a:gd name="connsiteY1693" fmla="*/ 117927 h 1590675"/>
              <a:gd name="connsiteX1694" fmla="*/ 264414 w 1933575"/>
              <a:gd name="connsiteY1694" fmla="*/ 100591 h 1590675"/>
              <a:gd name="connsiteX1695" fmla="*/ 281654 w 1933575"/>
              <a:gd name="connsiteY1695" fmla="*/ 85827 h 1590675"/>
              <a:gd name="connsiteX1696" fmla="*/ 299942 w 1933575"/>
              <a:gd name="connsiteY1696" fmla="*/ 99258 h 1590675"/>
              <a:gd name="connsiteX1697" fmla="*/ 299657 w 1933575"/>
              <a:gd name="connsiteY1697" fmla="*/ 105735 h 1590675"/>
              <a:gd name="connsiteX1698" fmla="*/ 1627156 w 1933575"/>
              <a:gd name="connsiteY1698" fmla="*/ 911645 h 1590675"/>
              <a:gd name="connsiteX1699" fmla="*/ 1608773 w 1933575"/>
              <a:gd name="connsiteY1699" fmla="*/ 925075 h 1590675"/>
              <a:gd name="connsiteX1700" fmla="*/ 1591532 w 1933575"/>
              <a:gd name="connsiteY1700" fmla="*/ 908787 h 1590675"/>
              <a:gd name="connsiteX1701" fmla="*/ 1607820 w 1933575"/>
              <a:gd name="connsiteY1701" fmla="*/ 892976 h 1590675"/>
              <a:gd name="connsiteX1702" fmla="*/ 1626965 w 1933575"/>
              <a:gd name="connsiteY1702" fmla="*/ 905168 h 1590675"/>
              <a:gd name="connsiteX1703" fmla="*/ 1627156 w 1933575"/>
              <a:gd name="connsiteY1703" fmla="*/ 911645 h 1590675"/>
              <a:gd name="connsiteX1704" fmla="*/ 457486 w 1933575"/>
              <a:gd name="connsiteY1704" fmla="*/ 125356 h 1590675"/>
              <a:gd name="connsiteX1705" fmla="*/ 439769 w 1933575"/>
              <a:gd name="connsiteY1705" fmla="*/ 146787 h 1590675"/>
              <a:gd name="connsiteX1706" fmla="*/ 423386 w 1933575"/>
              <a:gd name="connsiteY1706" fmla="*/ 130690 h 1590675"/>
              <a:gd name="connsiteX1707" fmla="*/ 440055 w 1933575"/>
              <a:gd name="connsiteY1707" fmla="*/ 114021 h 1590675"/>
              <a:gd name="connsiteX1708" fmla="*/ 457486 w 1933575"/>
              <a:gd name="connsiteY1708" fmla="*/ 125356 h 1590675"/>
              <a:gd name="connsiteX1709" fmla="*/ 1561624 w 1933575"/>
              <a:gd name="connsiteY1709" fmla="*/ 818871 h 1590675"/>
              <a:gd name="connsiteX1710" fmla="*/ 1542574 w 1933575"/>
              <a:gd name="connsiteY1710" fmla="*/ 831349 h 1590675"/>
              <a:gd name="connsiteX1711" fmla="*/ 1526191 w 1933575"/>
              <a:gd name="connsiteY1711" fmla="*/ 814204 h 1590675"/>
              <a:gd name="connsiteX1712" fmla="*/ 1543241 w 1933575"/>
              <a:gd name="connsiteY1712" fmla="*/ 799250 h 1590675"/>
              <a:gd name="connsiteX1713" fmla="*/ 1561719 w 1933575"/>
              <a:gd name="connsiteY1713" fmla="*/ 812394 h 1590675"/>
              <a:gd name="connsiteX1714" fmla="*/ 1561624 w 1933575"/>
              <a:gd name="connsiteY1714" fmla="*/ 818871 h 1590675"/>
              <a:gd name="connsiteX1715" fmla="*/ 1266920 w 1933575"/>
              <a:gd name="connsiteY1715" fmla="*/ 541218 h 1590675"/>
              <a:gd name="connsiteX1716" fmla="*/ 1254157 w 1933575"/>
              <a:gd name="connsiteY1716" fmla="*/ 522644 h 1590675"/>
              <a:gd name="connsiteX1717" fmla="*/ 1269587 w 1933575"/>
              <a:gd name="connsiteY1717" fmla="*/ 506356 h 1590675"/>
              <a:gd name="connsiteX1718" fmla="*/ 1285589 w 1933575"/>
              <a:gd name="connsiteY1718" fmla="*/ 522072 h 1590675"/>
              <a:gd name="connsiteX1719" fmla="*/ 1273493 w 1933575"/>
              <a:gd name="connsiteY1719" fmla="*/ 541122 h 1590675"/>
              <a:gd name="connsiteX1720" fmla="*/ 1266920 w 1933575"/>
              <a:gd name="connsiteY1720" fmla="*/ 541218 h 1590675"/>
              <a:gd name="connsiteX1721" fmla="*/ 538448 w 1933575"/>
              <a:gd name="connsiteY1721" fmla="*/ 147835 h 1590675"/>
              <a:gd name="connsiteX1722" fmla="*/ 519589 w 1933575"/>
              <a:gd name="connsiteY1722" fmla="*/ 160598 h 1590675"/>
              <a:gd name="connsiteX1723" fmla="*/ 503015 w 1933575"/>
              <a:gd name="connsiteY1723" fmla="*/ 143739 h 1590675"/>
              <a:gd name="connsiteX1724" fmla="*/ 519875 w 1933575"/>
              <a:gd name="connsiteY1724" fmla="*/ 128595 h 1590675"/>
              <a:gd name="connsiteX1725" fmla="*/ 538544 w 1933575"/>
              <a:gd name="connsiteY1725" fmla="*/ 141453 h 1590675"/>
              <a:gd name="connsiteX1726" fmla="*/ 538448 w 1933575"/>
              <a:gd name="connsiteY1726" fmla="*/ 147835 h 1590675"/>
              <a:gd name="connsiteX1727" fmla="*/ 355664 w 1933575"/>
              <a:gd name="connsiteY1727" fmla="*/ 98495 h 1590675"/>
              <a:gd name="connsiteX1728" fmla="*/ 377000 w 1933575"/>
              <a:gd name="connsiteY1728" fmla="*/ 116307 h 1590675"/>
              <a:gd name="connsiteX1729" fmla="*/ 360807 w 1933575"/>
              <a:gd name="connsiteY1729" fmla="*/ 132595 h 1590675"/>
              <a:gd name="connsiteX1730" fmla="*/ 344234 w 1933575"/>
              <a:gd name="connsiteY1730" fmla="*/ 115831 h 1590675"/>
              <a:gd name="connsiteX1731" fmla="*/ 355664 w 1933575"/>
              <a:gd name="connsiteY1731" fmla="*/ 98495 h 1590675"/>
              <a:gd name="connsiteX1732" fmla="*/ 1495901 w 1933575"/>
              <a:gd name="connsiteY1732" fmla="*/ 724097 h 1590675"/>
              <a:gd name="connsiteX1733" fmla="*/ 1477613 w 1933575"/>
              <a:gd name="connsiteY1733" fmla="*/ 736861 h 1590675"/>
              <a:gd name="connsiteX1734" fmla="*/ 1462088 w 1933575"/>
              <a:gd name="connsiteY1734" fmla="*/ 721526 h 1590675"/>
              <a:gd name="connsiteX1735" fmla="*/ 1476470 w 1933575"/>
              <a:gd name="connsiteY1735" fmla="*/ 706381 h 1590675"/>
              <a:gd name="connsiteX1736" fmla="*/ 1495616 w 1933575"/>
              <a:gd name="connsiteY1736" fmla="*/ 717335 h 1590675"/>
              <a:gd name="connsiteX1737" fmla="*/ 1495901 w 1933575"/>
              <a:gd name="connsiteY1737" fmla="*/ 724097 h 1590675"/>
              <a:gd name="connsiteX1738" fmla="*/ 595789 w 1933575"/>
              <a:gd name="connsiteY1738" fmla="*/ 177077 h 1590675"/>
              <a:gd name="connsiteX1739" fmla="*/ 583692 w 1933575"/>
              <a:gd name="connsiteY1739" fmla="*/ 158312 h 1590675"/>
              <a:gd name="connsiteX1740" fmla="*/ 599599 w 1933575"/>
              <a:gd name="connsiteY1740" fmla="*/ 143454 h 1590675"/>
              <a:gd name="connsiteX1741" fmla="*/ 614077 w 1933575"/>
              <a:gd name="connsiteY1741" fmla="*/ 158408 h 1590675"/>
              <a:gd name="connsiteX1742" fmla="*/ 602456 w 1933575"/>
              <a:gd name="connsiteY1742" fmla="*/ 177077 h 1590675"/>
              <a:gd name="connsiteX1743" fmla="*/ 595789 w 1933575"/>
              <a:gd name="connsiteY1743" fmla="*/ 177077 h 1590675"/>
              <a:gd name="connsiteX1744" fmla="*/ 219456 w 1933575"/>
              <a:gd name="connsiteY1744" fmla="*/ 91447 h 1590675"/>
              <a:gd name="connsiteX1745" fmla="*/ 200406 w 1933575"/>
              <a:gd name="connsiteY1745" fmla="*/ 103068 h 1590675"/>
              <a:gd name="connsiteX1746" fmla="*/ 185928 w 1933575"/>
              <a:gd name="connsiteY1746" fmla="*/ 86780 h 1590675"/>
              <a:gd name="connsiteX1747" fmla="*/ 201263 w 1933575"/>
              <a:gd name="connsiteY1747" fmla="*/ 72683 h 1590675"/>
              <a:gd name="connsiteX1748" fmla="*/ 219647 w 1933575"/>
              <a:gd name="connsiteY1748" fmla="*/ 84779 h 1590675"/>
              <a:gd name="connsiteX1749" fmla="*/ 219456 w 1933575"/>
              <a:gd name="connsiteY1749" fmla="*/ 91447 h 1590675"/>
              <a:gd name="connsiteX1750" fmla="*/ 1691354 w 1933575"/>
              <a:gd name="connsiteY1750" fmla="*/ 1003752 h 1590675"/>
              <a:gd name="connsiteX1751" fmla="*/ 1672590 w 1933575"/>
              <a:gd name="connsiteY1751" fmla="*/ 1014610 h 1590675"/>
              <a:gd name="connsiteX1752" fmla="*/ 1658588 w 1933575"/>
              <a:gd name="connsiteY1752" fmla="*/ 999561 h 1590675"/>
              <a:gd name="connsiteX1753" fmla="*/ 1674400 w 1933575"/>
              <a:gd name="connsiteY1753" fmla="*/ 984892 h 1590675"/>
              <a:gd name="connsiteX1754" fmla="*/ 1691450 w 1933575"/>
              <a:gd name="connsiteY1754" fmla="*/ 997275 h 1590675"/>
              <a:gd name="connsiteX1755" fmla="*/ 1691354 w 1933575"/>
              <a:gd name="connsiteY1755" fmla="*/ 1003752 h 1590675"/>
              <a:gd name="connsiteX1756" fmla="*/ 984123 w 1933575"/>
              <a:gd name="connsiteY1756" fmla="*/ 289186 h 1590675"/>
              <a:gd name="connsiteX1757" fmla="*/ 994601 w 1933575"/>
              <a:gd name="connsiteY1757" fmla="*/ 307188 h 1590675"/>
              <a:gd name="connsiteX1758" fmla="*/ 979361 w 1933575"/>
              <a:gd name="connsiteY1758" fmla="*/ 321476 h 1590675"/>
              <a:gd name="connsiteX1759" fmla="*/ 965454 w 1933575"/>
              <a:gd name="connsiteY1759" fmla="*/ 305950 h 1590675"/>
              <a:gd name="connsiteX1760" fmla="*/ 977551 w 1933575"/>
              <a:gd name="connsiteY1760" fmla="*/ 288900 h 1590675"/>
              <a:gd name="connsiteX1761" fmla="*/ 984123 w 1933575"/>
              <a:gd name="connsiteY1761" fmla="*/ 289186 h 1590675"/>
              <a:gd name="connsiteX1762" fmla="*/ 1755648 w 1933575"/>
              <a:gd name="connsiteY1762" fmla="*/ 1097859 h 1590675"/>
              <a:gd name="connsiteX1763" fmla="*/ 1738884 w 1933575"/>
              <a:gd name="connsiteY1763" fmla="*/ 1107955 h 1590675"/>
              <a:gd name="connsiteX1764" fmla="*/ 1724406 w 1933575"/>
              <a:gd name="connsiteY1764" fmla="*/ 1093191 h 1590675"/>
              <a:gd name="connsiteX1765" fmla="*/ 1740122 w 1933575"/>
              <a:gd name="connsiteY1765" fmla="*/ 1079761 h 1590675"/>
              <a:gd name="connsiteX1766" fmla="*/ 1755934 w 1933575"/>
              <a:gd name="connsiteY1766" fmla="*/ 1091286 h 1590675"/>
              <a:gd name="connsiteX1767" fmla="*/ 1755648 w 1933575"/>
              <a:gd name="connsiteY1767" fmla="*/ 1097859 h 1590675"/>
              <a:gd name="connsiteX1768" fmla="*/ 1415415 w 1933575"/>
              <a:gd name="connsiteY1768" fmla="*/ 610750 h 1590675"/>
              <a:gd name="connsiteX1769" fmla="*/ 1426083 w 1933575"/>
              <a:gd name="connsiteY1769" fmla="*/ 627133 h 1590675"/>
              <a:gd name="connsiteX1770" fmla="*/ 1411891 w 1933575"/>
              <a:gd name="connsiteY1770" fmla="*/ 642183 h 1590675"/>
              <a:gd name="connsiteX1771" fmla="*/ 1397889 w 1933575"/>
              <a:gd name="connsiteY1771" fmla="*/ 627038 h 1590675"/>
              <a:gd name="connsiteX1772" fmla="*/ 1408748 w 1933575"/>
              <a:gd name="connsiteY1772" fmla="*/ 610750 h 1590675"/>
              <a:gd name="connsiteX1773" fmla="*/ 1415415 w 1933575"/>
              <a:gd name="connsiteY1773" fmla="*/ 610750 h 1590675"/>
              <a:gd name="connsiteX1774" fmla="*/ 120777 w 1933575"/>
              <a:gd name="connsiteY1774" fmla="*/ 90304 h 1590675"/>
              <a:gd name="connsiteX1775" fmla="*/ 110395 w 1933575"/>
              <a:gd name="connsiteY1775" fmla="*/ 73730 h 1590675"/>
              <a:gd name="connsiteX1776" fmla="*/ 124873 w 1933575"/>
              <a:gd name="connsiteY1776" fmla="*/ 58967 h 1590675"/>
              <a:gd name="connsiteX1777" fmla="*/ 138589 w 1933575"/>
              <a:gd name="connsiteY1777" fmla="*/ 74397 h 1590675"/>
              <a:gd name="connsiteX1778" fmla="*/ 127349 w 1933575"/>
              <a:gd name="connsiteY1778" fmla="*/ 90495 h 1590675"/>
              <a:gd name="connsiteX1779" fmla="*/ 120777 w 1933575"/>
              <a:gd name="connsiteY1779" fmla="*/ 90304 h 1590675"/>
              <a:gd name="connsiteX1780" fmla="*/ 693325 w 1933575"/>
              <a:gd name="connsiteY1780" fmla="*/ 176124 h 1590675"/>
              <a:gd name="connsiteX1781" fmla="*/ 675894 w 1933575"/>
              <a:gd name="connsiteY1781" fmla="*/ 187459 h 1590675"/>
              <a:gd name="connsiteX1782" fmla="*/ 660845 w 1933575"/>
              <a:gd name="connsiteY1782" fmla="*/ 172981 h 1590675"/>
              <a:gd name="connsiteX1783" fmla="*/ 675704 w 1933575"/>
              <a:gd name="connsiteY1783" fmla="*/ 158312 h 1590675"/>
              <a:gd name="connsiteX1784" fmla="*/ 693325 w 1933575"/>
              <a:gd name="connsiteY1784" fmla="*/ 169457 h 1590675"/>
              <a:gd name="connsiteX1785" fmla="*/ 693325 w 1933575"/>
              <a:gd name="connsiteY1785" fmla="*/ 176124 h 1590675"/>
              <a:gd name="connsiteX1786" fmla="*/ 772097 w 1933575"/>
              <a:gd name="connsiteY1786" fmla="*/ 189745 h 1590675"/>
              <a:gd name="connsiteX1787" fmla="*/ 756190 w 1933575"/>
              <a:gd name="connsiteY1787" fmla="*/ 200413 h 1590675"/>
              <a:gd name="connsiteX1788" fmla="*/ 741331 w 1933575"/>
              <a:gd name="connsiteY1788" fmla="*/ 187650 h 1590675"/>
              <a:gd name="connsiteX1789" fmla="*/ 755142 w 1933575"/>
              <a:gd name="connsiteY1789" fmla="*/ 173743 h 1590675"/>
              <a:gd name="connsiteX1790" fmla="*/ 771906 w 1933575"/>
              <a:gd name="connsiteY1790" fmla="*/ 183173 h 1590675"/>
              <a:gd name="connsiteX1791" fmla="*/ 772097 w 1933575"/>
              <a:gd name="connsiteY1791" fmla="*/ 189745 h 1590675"/>
              <a:gd name="connsiteX1792" fmla="*/ 1871567 w 1933575"/>
              <a:gd name="connsiteY1792" fmla="*/ 1361796 h 1590675"/>
              <a:gd name="connsiteX1793" fmla="*/ 1854708 w 1933575"/>
              <a:gd name="connsiteY1793" fmla="*/ 1371226 h 1590675"/>
              <a:gd name="connsiteX1794" fmla="*/ 1842326 w 1933575"/>
              <a:gd name="connsiteY1794" fmla="*/ 1358463 h 1590675"/>
              <a:gd name="connsiteX1795" fmla="*/ 1855661 w 1933575"/>
              <a:gd name="connsiteY1795" fmla="*/ 1344937 h 1590675"/>
              <a:gd name="connsiteX1796" fmla="*/ 1871758 w 1933575"/>
              <a:gd name="connsiteY1796" fmla="*/ 1355319 h 1590675"/>
              <a:gd name="connsiteX1797" fmla="*/ 1871567 w 1933575"/>
              <a:gd name="connsiteY1797" fmla="*/ 1361796 h 1590675"/>
              <a:gd name="connsiteX1798" fmla="*/ 1907096 w 1933575"/>
              <a:gd name="connsiteY1798" fmla="*/ 1551153 h 1590675"/>
              <a:gd name="connsiteX1799" fmla="*/ 1893761 w 1933575"/>
              <a:gd name="connsiteY1799" fmla="*/ 1532008 h 1590675"/>
              <a:gd name="connsiteX1800" fmla="*/ 1906143 w 1933575"/>
              <a:gd name="connsiteY1800" fmla="*/ 1517911 h 1590675"/>
              <a:gd name="connsiteX1801" fmla="*/ 1919288 w 1933575"/>
              <a:gd name="connsiteY1801" fmla="*/ 1531341 h 1590675"/>
              <a:gd name="connsiteX1802" fmla="*/ 1907096 w 1933575"/>
              <a:gd name="connsiteY1802" fmla="*/ 1551153 h 1590675"/>
              <a:gd name="connsiteX1803" fmla="*/ 64580 w 1933575"/>
              <a:gd name="connsiteY1803" fmla="*/ 59348 h 1590675"/>
              <a:gd name="connsiteX1804" fmla="*/ 45244 w 1933575"/>
              <a:gd name="connsiteY1804" fmla="*/ 72111 h 1590675"/>
              <a:gd name="connsiteX1805" fmla="*/ 30956 w 1933575"/>
              <a:gd name="connsiteY1805" fmla="*/ 58300 h 1590675"/>
              <a:gd name="connsiteX1806" fmla="*/ 45339 w 1933575"/>
              <a:gd name="connsiteY1806" fmla="*/ 46108 h 1590675"/>
              <a:gd name="connsiteX1807" fmla="*/ 64580 w 1933575"/>
              <a:gd name="connsiteY1807" fmla="*/ 59348 h 1590675"/>
              <a:gd name="connsiteX1808" fmla="*/ 1224153 w 1933575"/>
              <a:gd name="connsiteY1808" fmla="*/ 429680 h 1590675"/>
              <a:gd name="connsiteX1809" fmla="*/ 1204436 w 1933575"/>
              <a:gd name="connsiteY1809" fmla="*/ 441681 h 1590675"/>
              <a:gd name="connsiteX1810" fmla="*/ 1190720 w 1933575"/>
              <a:gd name="connsiteY1810" fmla="*/ 427298 h 1590675"/>
              <a:gd name="connsiteX1811" fmla="*/ 1205579 w 1933575"/>
              <a:gd name="connsiteY1811" fmla="*/ 415678 h 1590675"/>
              <a:gd name="connsiteX1812" fmla="*/ 1224153 w 1933575"/>
              <a:gd name="connsiteY1812" fmla="*/ 429680 h 1590675"/>
              <a:gd name="connsiteX1813" fmla="*/ 1074706 w 1933575"/>
              <a:gd name="connsiteY1813" fmla="*/ 323952 h 1590675"/>
              <a:gd name="connsiteX1814" fmla="*/ 1058990 w 1933575"/>
              <a:gd name="connsiteY1814" fmla="*/ 333096 h 1590675"/>
              <a:gd name="connsiteX1815" fmla="*/ 1047179 w 1933575"/>
              <a:gd name="connsiteY1815" fmla="*/ 319571 h 1590675"/>
              <a:gd name="connsiteX1816" fmla="*/ 1059561 w 1933575"/>
              <a:gd name="connsiteY1816" fmla="*/ 308236 h 1590675"/>
              <a:gd name="connsiteX1817" fmla="*/ 1074896 w 1933575"/>
              <a:gd name="connsiteY1817" fmla="*/ 318142 h 1590675"/>
              <a:gd name="connsiteX1818" fmla="*/ 1074706 w 1933575"/>
              <a:gd name="connsiteY1818" fmla="*/ 323952 h 1590675"/>
              <a:gd name="connsiteX1819" fmla="*/ 835533 w 1933575"/>
              <a:gd name="connsiteY1819" fmla="*/ 216510 h 1590675"/>
              <a:gd name="connsiteX1820" fmla="*/ 823055 w 1933575"/>
              <a:gd name="connsiteY1820" fmla="*/ 199175 h 1590675"/>
              <a:gd name="connsiteX1821" fmla="*/ 834009 w 1933575"/>
              <a:gd name="connsiteY1821" fmla="*/ 185649 h 1590675"/>
              <a:gd name="connsiteX1822" fmla="*/ 847058 w 1933575"/>
              <a:gd name="connsiteY1822" fmla="*/ 198603 h 1590675"/>
              <a:gd name="connsiteX1823" fmla="*/ 835533 w 1933575"/>
              <a:gd name="connsiteY1823" fmla="*/ 216510 h 1590675"/>
              <a:gd name="connsiteX1824" fmla="*/ 1806512 w 1933575"/>
              <a:gd name="connsiteY1824" fmla="*/ 1172249 h 1590675"/>
              <a:gd name="connsiteX1825" fmla="*/ 1816608 w 1933575"/>
              <a:gd name="connsiteY1825" fmla="*/ 1187298 h 1590675"/>
              <a:gd name="connsiteX1826" fmla="*/ 1803845 w 1933575"/>
              <a:gd name="connsiteY1826" fmla="*/ 1199967 h 1590675"/>
              <a:gd name="connsiteX1827" fmla="*/ 1791748 w 1933575"/>
              <a:gd name="connsiteY1827" fmla="*/ 1188441 h 1590675"/>
              <a:gd name="connsiteX1828" fmla="*/ 1800606 w 1933575"/>
              <a:gd name="connsiteY1828" fmla="*/ 1172535 h 1590675"/>
              <a:gd name="connsiteX1829" fmla="*/ 1806512 w 1933575"/>
              <a:gd name="connsiteY1829" fmla="*/ 1172249 h 1590675"/>
              <a:gd name="connsiteX1830" fmla="*/ 1343882 w 1933575"/>
              <a:gd name="connsiteY1830" fmla="*/ 549123 h 1590675"/>
              <a:gd name="connsiteX1831" fmla="*/ 1334262 w 1933575"/>
              <a:gd name="connsiteY1831" fmla="*/ 533788 h 1590675"/>
              <a:gd name="connsiteX1832" fmla="*/ 1347311 w 1933575"/>
              <a:gd name="connsiteY1832" fmla="*/ 521501 h 1590675"/>
              <a:gd name="connsiteX1833" fmla="*/ 1359027 w 1933575"/>
              <a:gd name="connsiteY1833" fmla="*/ 533407 h 1590675"/>
              <a:gd name="connsiteX1834" fmla="*/ 1349693 w 1933575"/>
              <a:gd name="connsiteY1834" fmla="*/ 549123 h 1590675"/>
              <a:gd name="connsiteX1835" fmla="*/ 1343882 w 1933575"/>
              <a:gd name="connsiteY1835" fmla="*/ 549123 h 1590675"/>
              <a:gd name="connsiteX1836" fmla="*/ 914210 w 1933575"/>
              <a:gd name="connsiteY1836" fmla="*/ 196889 h 1590675"/>
              <a:gd name="connsiteX1837" fmla="*/ 924877 w 1933575"/>
              <a:gd name="connsiteY1837" fmla="*/ 212319 h 1590675"/>
              <a:gd name="connsiteX1838" fmla="*/ 914972 w 1933575"/>
              <a:gd name="connsiteY1838" fmla="*/ 223654 h 1590675"/>
              <a:gd name="connsiteX1839" fmla="*/ 904399 w 1933575"/>
              <a:gd name="connsiteY1839" fmla="*/ 212986 h 1590675"/>
              <a:gd name="connsiteX1840" fmla="*/ 914210 w 1933575"/>
              <a:gd name="connsiteY1840" fmla="*/ 196889 h 1590675"/>
              <a:gd name="connsiteX1841" fmla="*/ 1704785 w 1933575"/>
              <a:gd name="connsiteY1841" fmla="*/ 920503 h 1590675"/>
              <a:gd name="connsiteX1842" fmla="*/ 1687449 w 1933575"/>
              <a:gd name="connsiteY1842" fmla="*/ 931076 h 1590675"/>
              <a:gd name="connsiteX1843" fmla="*/ 1677067 w 1933575"/>
              <a:gd name="connsiteY1843" fmla="*/ 919551 h 1590675"/>
              <a:gd name="connsiteX1844" fmla="*/ 1687449 w 1933575"/>
              <a:gd name="connsiteY1844" fmla="*/ 909740 h 1590675"/>
              <a:gd name="connsiteX1845" fmla="*/ 1704785 w 1933575"/>
              <a:gd name="connsiteY1845" fmla="*/ 920503 h 1590675"/>
              <a:gd name="connsiteX1846" fmla="*/ 1280827 w 1933575"/>
              <a:gd name="connsiteY1846" fmla="*/ 458731 h 1590675"/>
              <a:gd name="connsiteX1847" fmla="*/ 1271111 w 1933575"/>
              <a:gd name="connsiteY1847" fmla="*/ 442634 h 1590675"/>
              <a:gd name="connsiteX1848" fmla="*/ 1281684 w 1933575"/>
              <a:gd name="connsiteY1848" fmla="*/ 431966 h 1590675"/>
              <a:gd name="connsiteX1849" fmla="*/ 1291590 w 1933575"/>
              <a:gd name="connsiteY1849" fmla="*/ 443301 h 1590675"/>
              <a:gd name="connsiteX1850" fmla="*/ 1280827 w 1933575"/>
              <a:gd name="connsiteY1850" fmla="*/ 458731 h 1590675"/>
              <a:gd name="connsiteX1851" fmla="*/ 1574006 w 1933575"/>
              <a:gd name="connsiteY1851" fmla="*/ 735337 h 1590675"/>
              <a:gd name="connsiteX1852" fmla="*/ 1556957 w 1933575"/>
              <a:gd name="connsiteY1852" fmla="*/ 746291 h 1590675"/>
              <a:gd name="connsiteX1853" fmla="*/ 1546289 w 1933575"/>
              <a:gd name="connsiteY1853" fmla="*/ 735051 h 1590675"/>
              <a:gd name="connsiteX1854" fmla="*/ 1556385 w 1933575"/>
              <a:gd name="connsiteY1854" fmla="*/ 724955 h 1590675"/>
              <a:gd name="connsiteX1855" fmla="*/ 1574006 w 1933575"/>
              <a:gd name="connsiteY1855" fmla="*/ 735337 h 1590675"/>
              <a:gd name="connsiteX1856" fmla="*/ 1621536 w 1933575"/>
              <a:gd name="connsiteY1856" fmla="*/ 812585 h 1590675"/>
              <a:gd name="connsiteX1857" fmla="*/ 1633157 w 1933575"/>
              <a:gd name="connsiteY1857" fmla="*/ 828492 h 1590675"/>
              <a:gd name="connsiteX1858" fmla="*/ 1622107 w 1933575"/>
              <a:gd name="connsiteY1858" fmla="*/ 841160 h 1590675"/>
              <a:gd name="connsiteX1859" fmla="*/ 1611440 w 1933575"/>
              <a:gd name="connsiteY1859" fmla="*/ 829635 h 1590675"/>
              <a:gd name="connsiteX1860" fmla="*/ 1621536 w 1933575"/>
              <a:gd name="connsiteY1860" fmla="*/ 812585 h 1590675"/>
              <a:gd name="connsiteX1861" fmla="*/ 453676 w 1933575"/>
              <a:gd name="connsiteY1861" fmla="*/ 64777 h 1590675"/>
              <a:gd name="connsiteX1862" fmla="*/ 444818 w 1933575"/>
              <a:gd name="connsiteY1862" fmla="*/ 50775 h 1590675"/>
              <a:gd name="connsiteX1863" fmla="*/ 455200 w 1933575"/>
              <a:gd name="connsiteY1863" fmla="*/ 40679 h 1590675"/>
              <a:gd name="connsiteX1864" fmla="*/ 463487 w 1933575"/>
              <a:gd name="connsiteY1864" fmla="*/ 51442 h 1590675"/>
              <a:gd name="connsiteX1865" fmla="*/ 453676 w 1933575"/>
              <a:gd name="connsiteY1865" fmla="*/ 64777 h 1590675"/>
              <a:gd name="connsiteX1866" fmla="*/ 1490663 w 1933575"/>
              <a:gd name="connsiteY1866" fmla="*/ 657327 h 1590675"/>
              <a:gd name="connsiteX1867" fmla="*/ 1481709 w 1933575"/>
              <a:gd name="connsiteY1867" fmla="*/ 641039 h 1590675"/>
              <a:gd name="connsiteX1868" fmla="*/ 1492949 w 1933575"/>
              <a:gd name="connsiteY1868" fmla="*/ 632181 h 1590675"/>
              <a:gd name="connsiteX1869" fmla="*/ 1501426 w 1933575"/>
              <a:gd name="connsiteY1869" fmla="*/ 642183 h 1590675"/>
              <a:gd name="connsiteX1870" fmla="*/ 1490663 w 1933575"/>
              <a:gd name="connsiteY1870" fmla="*/ 657327 h 1590675"/>
              <a:gd name="connsiteX1871" fmla="*/ 1936242 w 1933575"/>
              <a:gd name="connsiteY1871" fmla="*/ 1451046 h 1590675"/>
              <a:gd name="connsiteX1872" fmla="*/ 1921097 w 1933575"/>
              <a:gd name="connsiteY1872" fmla="*/ 1461714 h 1590675"/>
              <a:gd name="connsiteX1873" fmla="*/ 1910906 w 1933575"/>
              <a:gd name="connsiteY1873" fmla="*/ 1451617 h 1590675"/>
              <a:gd name="connsiteX1874" fmla="*/ 1919859 w 1933575"/>
              <a:gd name="connsiteY1874" fmla="*/ 1441997 h 1590675"/>
              <a:gd name="connsiteX1875" fmla="*/ 1936242 w 1933575"/>
              <a:gd name="connsiteY1875" fmla="*/ 1451046 h 1590675"/>
              <a:gd name="connsiteX1876" fmla="*/ 1154621 w 1933575"/>
              <a:gd name="connsiteY1876" fmla="*/ 335382 h 1590675"/>
              <a:gd name="connsiteX1877" fmla="*/ 1138619 w 1933575"/>
              <a:gd name="connsiteY1877" fmla="*/ 344812 h 1590675"/>
              <a:gd name="connsiteX1878" fmla="*/ 1129284 w 1933575"/>
              <a:gd name="connsiteY1878" fmla="*/ 333858 h 1590675"/>
              <a:gd name="connsiteX1879" fmla="*/ 1139095 w 1933575"/>
              <a:gd name="connsiteY1879" fmla="*/ 325095 h 1590675"/>
              <a:gd name="connsiteX1880" fmla="*/ 1154621 w 1933575"/>
              <a:gd name="connsiteY1880" fmla="*/ 335382 h 1590675"/>
              <a:gd name="connsiteX1881" fmla="*/ 1854137 w 1933575"/>
              <a:gd name="connsiteY1881" fmla="*/ 1282263 h 1590675"/>
              <a:gd name="connsiteX1882" fmla="*/ 1869377 w 1933575"/>
              <a:gd name="connsiteY1882" fmla="*/ 1271499 h 1590675"/>
              <a:gd name="connsiteX1883" fmla="*/ 1879378 w 1933575"/>
              <a:gd name="connsiteY1883" fmla="*/ 1279977 h 1590675"/>
              <a:gd name="connsiteX1884" fmla="*/ 1870520 w 1933575"/>
              <a:gd name="connsiteY1884" fmla="*/ 1291216 h 1590675"/>
              <a:gd name="connsiteX1885" fmla="*/ 1854137 w 1933575"/>
              <a:gd name="connsiteY1885" fmla="*/ 1282263 h 1590675"/>
              <a:gd name="connsiteX1886" fmla="*/ 1768507 w 1933575"/>
              <a:gd name="connsiteY1886" fmla="*/ 1013943 h 1590675"/>
              <a:gd name="connsiteX1887" fmla="*/ 1752981 w 1933575"/>
              <a:gd name="connsiteY1887" fmla="*/ 1024040 h 1590675"/>
              <a:gd name="connsiteX1888" fmla="*/ 1743170 w 1933575"/>
              <a:gd name="connsiteY1888" fmla="*/ 1013562 h 1590675"/>
              <a:gd name="connsiteX1889" fmla="*/ 1752505 w 1933575"/>
              <a:gd name="connsiteY1889" fmla="*/ 1004323 h 1590675"/>
              <a:gd name="connsiteX1890" fmla="*/ 1768507 w 1933575"/>
              <a:gd name="connsiteY1890" fmla="*/ 1013943 h 1590675"/>
              <a:gd name="connsiteX1891" fmla="*/ 388715 w 1933575"/>
              <a:gd name="connsiteY1891" fmla="*/ 37440 h 1590675"/>
              <a:gd name="connsiteX1892" fmla="*/ 374523 w 1933575"/>
              <a:gd name="connsiteY1892" fmla="*/ 45822 h 1590675"/>
              <a:gd name="connsiteX1893" fmla="*/ 364808 w 1933575"/>
              <a:gd name="connsiteY1893" fmla="*/ 35059 h 1590675"/>
              <a:gd name="connsiteX1894" fmla="*/ 375761 w 1933575"/>
              <a:gd name="connsiteY1894" fmla="*/ 27058 h 1590675"/>
              <a:gd name="connsiteX1895" fmla="*/ 388715 w 1933575"/>
              <a:gd name="connsiteY1895" fmla="*/ 37440 h 1590675"/>
              <a:gd name="connsiteX1896" fmla="*/ 227933 w 1933575"/>
              <a:gd name="connsiteY1896" fmla="*/ 7151 h 1590675"/>
              <a:gd name="connsiteX1897" fmla="*/ 215741 w 1933575"/>
              <a:gd name="connsiteY1897" fmla="*/ 16009 h 1590675"/>
              <a:gd name="connsiteX1898" fmla="*/ 207455 w 1933575"/>
              <a:gd name="connsiteY1898" fmla="*/ 7818 h 1590675"/>
              <a:gd name="connsiteX1899" fmla="*/ 214503 w 1933575"/>
              <a:gd name="connsiteY1899" fmla="*/ 7 h 1590675"/>
              <a:gd name="connsiteX1900" fmla="*/ 227933 w 1933575"/>
              <a:gd name="connsiteY1900" fmla="*/ 7151 h 1590675"/>
              <a:gd name="connsiteX1901" fmla="*/ 547307 w 1933575"/>
              <a:gd name="connsiteY1901" fmla="*/ 65825 h 1590675"/>
              <a:gd name="connsiteX1902" fmla="*/ 532924 w 1933575"/>
              <a:gd name="connsiteY1902" fmla="*/ 73540 h 1590675"/>
              <a:gd name="connsiteX1903" fmla="*/ 525113 w 1933575"/>
              <a:gd name="connsiteY1903" fmla="*/ 64872 h 1590675"/>
              <a:gd name="connsiteX1904" fmla="*/ 534829 w 1933575"/>
              <a:gd name="connsiteY1904" fmla="*/ 56204 h 1590675"/>
              <a:gd name="connsiteX1905" fmla="*/ 547307 w 1933575"/>
              <a:gd name="connsiteY1905" fmla="*/ 65825 h 1590675"/>
              <a:gd name="connsiteX1906" fmla="*/ 1438751 w 1933575"/>
              <a:gd name="connsiteY1906" fmla="*/ 547695 h 1590675"/>
              <a:gd name="connsiteX1907" fmla="*/ 1426083 w 1933575"/>
              <a:gd name="connsiteY1907" fmla="*/ 556077 h 1590675"/>
              <a:gd name="connsiteX1908" fmla="*/ 1418177 w 1933575"/>
              <a:gd name="connsiteY1908" fmla="*/ 549123 h 1590675"/>
              <a:gd name="connsiteX1909" fmla="*/ 1425702 w 1933575"/>
              <a:gd name="connsiteY1909" fmla="*/ 540075 h 1590675"/>
              <a:gd name="connsiteX1910" fmla="*/ 1438751 w 1933575"/>
              <a:gd name="connsiteY1910" fmla="*/ 547695 h 1590675"/>
              <a:gd name="connsiteX1911" fmla="*/ 994886 w 1933575"/>
              <a:gd name="connsiteY1911" fmla="*/ 238418 h 1590675"/>
              <a:gd name="connsiteX1912" fmla="*/ 986504 w 1933575"/>
              <a:gd name="connsiteY1912" fmla="*/ 227750 h 1590675"/>
              <a:gd name="connsiteX1913" fmla="*/ 994505 w 1933575"/>
              <a:gd name="connsiteY1913" fmla="*/ 218606 h 1590675"/>
              <a:gd name="connsiteX1914" fmla="*/ 1002030 w 1933575"/>
              <a:gd name="connsiteY1914" fmla="*/ 226893 h 1590675"/>
              <a:gd name="connsiteX1915" fmla="*/ 994886 w 1933575"/>
              <a:gd name="connsiteY1915" fmla="*/ 238418 h 1590675"/>
              <a:gd name="connsiteX1916" fmla="*/ 612934 w 1933575"/>
              <a:gd name="connsiteY1916" fmla="*/ 66301 h 1590675"/>
              <a:gd name="connsiteX1917" fmla="*/ 621602 w 1933575"/>
              <a:gd name="connsiteY1917" fmla="*/ 78779 h 1590675"/>
              <a:gd name="connsiteX1918" fmla="*/ 613505 w 1933575"/>
              <a:gd name="connsiteY1918" fmla="*/ 87351 h 1590675"/>
              <a:gd name="connsiteX1919" fmla="*/ 604933 w 1933575"/>
              <a:gd name="connsiteY1919" fmla="*/ 79255 h 1590675"/>
              <a:gd name="connsiteX1920" fmla="*/ 612934 w 1933575"/>
              <a:gd name="connsiteY1920" fmla="*/ 66301 h 1590675"/>
              <a:gd name="connsiteX1921" fmla="*/ 1830991 w 1933575"/>
              <a:gd name="connsiteY1921" fmla="*/ 1107384 h 1590675"/>
              <a:gd name="connsiteX1922" fmla="*/ 1818608 w 1933575"/>
              <a:gd name="connsiteY1922" fmla="*/ 1116051 h 1590675"/>
              <a:gd name="connsiteX1923" fmla="*/ 1810417 w 1933575"/>
              <a:gd name="connsiteY1923" fmla="*/ 1107669 h 1590675"/>
              <a:gd name="connsiteX1924" fmla="*/ 1817656 w 1933575"/>
              <a:gd name="connsiteY1924" fmla="*/ 1100049 h 1590675"/>
              <a:gd name="connsiteX1925" fmla="*/ 1830991 w 1933575"/>
              <a:gd name="connsiteY1925" fmla="*/ 1107384 h 1590675"/>
              <a:gd name="connsiteX1926" fmla="*/ 701612 w 1933575"/>
              <a:gd name="connsiteY1926" fmla="*/ 93828 h 1590675"/>
              <a:gd name="connsiteX1927" fmla="*/ 690277 w 1933575"/>
              <a:gd name="connsiteY1927" fmla="*/ 101067 h 1590675"/>
              <a:gd name="connsiteX1928" fmla="*/ 681800 w 1933575"/>
              <a:gd name="connsiteY1928" fmla="*/ 92304 h 1590675"/>
              <a:gd name="connsiteX1929" fmla="*/ 690753 w 1933575"/>
              <a:gd name="connsiteY1929" fmla="*/ 85542 h 1590675"/>
              <a:gd name="connsiteX1930" fmla="*/ 701612 w 1933575"/>
              <a:gd name="connsiteY1930" fmla="*/ 93828 h 1590675"/>
              <a:gd name="connsiteX1931" fmla="*/ 308610 w 1933575"/>
              <a:gd name="connsiteY1931" fmla="*/ 22200 h 1590675"/>
              <a:gd name="connsiteX1932" fmla="*/ 294799 w 1933575"/>
              <a:gd name="connsiteY1932" fmla="*/ 30963 h 1590675"/>
              <a:gd name="connsiteX1933" fmla="*/ 285750 w 1933575"/>
              <a:gd name="connsiteY1933" fmla="*/ 22772 h 1590675"/>
              <a:gd name="connsiteX1934" fmla="*/ 295370 w 1933575"/>
              <a:gd name="connsiteY1934" fmla="*/ 13533 h 1590675"/>
              <a:gd name="connsiteX1935" fmla="*/ 308610 w 1933575"/>
              <a:gd name="connsiteY1935" fmla="*/ 22200 h 1590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</a:cxnLst>
            <a:rect l="l" t="t" r="r" b="b"/>
            <a:pathLst>
              <a:path w="1933575" h="1590675">
                <a:moveTo>
                  <a:pt x="95" y="1400658"/>
                </a:moveTo>
                <a:lnTo>
                  <a:pt x="95" y="1590492"/>
                </a:lnTo>
                <a:lnTo>
                  <a:pt x="549783" y="1590492"/>
                </a:lnTo>
                <a:cubicBezTo>
                  <a:pt x="546259" y="1585634"/>
                  <a:pt x="542735" y="1580871"/>
                  <a:pt x="538639" y="1575347"/>
                </a:cubicBezTo>
                <a:cubicBezTo>
                  <a:pt x="544830" y="1570775"/>
                  <a:pt x="549974" y="1566965"/>
                  <a:pt x="555593" y="1562869"/>
                </a:cubicBezTo>
                <a:cubicBezTo>
                  <a:pt x="559689" y="1568679"/>
                  <a:pt x="563594" y="1574299"/>
                  <a:pt x="567976" y="1580490"/>
                </a:cubicBezTo>
                <a:cubicBezTo>
                  <a:pt x="562928" y="1583824"/>
                  <a:pt x="558070" y="1586967"/>
                  <a:pt x="552831" y="1590396"/>
                </a:cubicBezTo>
                <a:lnTo>
                  <a:pt x="617315" y="1590396"/>
                </a:lnTo>
                <a:cubicBezTo>
                  <a:pt x="617029" y="1590015"/>
                  <a:pt x="616744" y="1589634"/>
                  <a:pt x="616363" y="1589158"/>
                </a:cubicBezTo>
                <a:cubicBezTo>
                  <a:pt x="622459" y="1584967"/>
                  <a:pt x="627507" y="1581443"/>
                  <a:pt x="633317" y="1577442"/>
                </a:cubicBezTo>
                <a:cubicBezTo>
                  <a:pt x="636556" y="1581729"/>
                  <a:pt x="639794" y="1586015"/>
                  <a:pt x="643128" y="1590396"/>
                </a:cubicBezTo>
                <a:lnTo>
                  <a:pt x="709422" y="1590396"/>
                </a:lnTo>
                <a:cubicBezTo>
                  <a:pt x="710470" y="1589634"/>
                  <a:pt x="711422" y="1588968"/>
                  <a:pt x="712470" y="1588110"/>
                </a:cubicBezTo>
                <a:cubicBezTo>
                  <a:pt x="713042" y="1588872"/>
                  <a:pt x="713613" y="1589634"/>
                  <a:pt x="714089" y="1590396"/>
                </a:cubicBezTo>
                <a:lnTo>
                  <a:pt x="955262" y="1590396"/>
                </a:lnTo>
                <a:cubicBezTo>
                  <a:pt x="949262" y="1581919"/>
                  <a:pt x="943070" y="1573061"/>
                  <a:pt x="937355" y="1564964"/>
                </a:cubicBezTo>
                <a:cubicBezTo>
                  <a:pt x="946499" y="1558202"/>
                  <a:pt x="957263" y="1550296"/>
                  <a:pt x="966788" y="1543247"/>
                </a:cubicBezTo>
                <a:cubicBezTo>
                  <a:pt x="973646" y="1552868"/>
                  <a:pt x="982123" y="1564869"/>
                  <a:pt x="989171" y="1574775"/>
                </a:cubicBezTo>
                <a:cubicBezTo>
                  <a:pt x="981551" y="1579347"/>
                  <a:pt x="972312" y="1584967"/>
                  <a:pt x="963263" y="1590396"/>
                </a:cubicBezTo>
                <a:lnTo>
                  <a:pt x="1022604" y="1590396"/>
                </a:lnTo>
                <a:cubicBezTo>
                  <a:pt x="1019651" y="1586396"/>
                  <a:pt x="1016794" y="1582491"/>
                  <a:pt x="1014317" y="1579062"/>
                </a:cubicBezTo>
                <a:cubicBezTo>
                  <a:pt x="1024319" y="1571727"/>
                  <a:pt x="1036892" y="1562583"/>
                  <a:pt x="1047464" y="1554868"/>
                </a:cubicBezTo>
                <a:cubicBezTo>
                  <a:pt x="1052798" y="1563822"/>
                  <a:pt x="1059942" y="1575918"/>
                  <a:pt x="1066514" y="1586872"/>
                </a:cubicBezTo>
                <a:cubicBezTo>
                  <a:pt x="1064990" y="1588015"/>
                  <a:pt x="1063371" y="1589253"/>
                  <a:pt x="1061752" y="1590396"/>
                </a:cubicBezTo>
                <a:lnTo>
                  <a:pt x="1098233" y="1590396"/>
                </a:lnTo>
                <a:cubicBezTo>
                  <a:pt x="1108424" y="1582300"/>
                  <a:pt x="1118235" y="1574489"/>
                  <a:pt x="1127189" y="1567346"/>
                </a:cubicBezTo>
                <a:cubicBezTo>
                  <a:pt x="1128332" y="1576014"/>
                  <a:pt x="1131856" y="1584110"/>
                  <a:pt x="1136809" y="1590396"/>
                </a:cubicBezTo>
                <a:lnTo>
                  <a:pt x="1193197" y="1590396"/>
                </a:lnTo>
                <a:cubicBezTo>
                  <a:pt x="1196721" y="1586586"/>
                  <a:pt x="1199483" y="1582110"/>
                  <a:pt x="1201103" y="1576966"/>
                </a:cubicBezTo>
                <a:cubicBezTo>
                  <a:pt x="1206341" y="1560107"/>
                  <a:pt x="1199769" y="1540104"/>
                  <a:pt x="1183767" y="1533246"/>
                </a:cubicBezTo>
                <a:cubicBezTo>
                  <a:pt x="1174528" y="1529246"/>
                  <a:pt x="1162145" y="1527817"/>
                  <a:pt x="1152620" y="1530484"/>
                </a:cubicBezTo>
                <a:cubicBezTo>
                  <a:pt x="1143381" y="1533056"/>
                  <a:pt x="1136047" y="1542295"/>
                  <a:pt x="1127474" y="1548867"/>
                </a:cubicBezTo>
                <a:cubicBezTo>
                  <a:pt x="1124522" y="1529055"/>
                  <a:pt x="1113473" y="1515149"/>
                  <a:pt x="1092422" y="1512672"/>
                </a:cubicBezTo>
                <a:cubicBezTo>
                  <a:pt x="1071372" y="1510196"/>
                  <a:pt x="1057942" y="1522197"/>
                  <a:pt x="1049084" y="1542200"/>
                </a:cubicBezTo>
                <a:cubicBezTo>
                  <a:pt x="1046988" y="1518673"/>
                  <a:pt x="1043273" y="1512768"/>
                  <a:pt x="1022509" y="1498099"/>
                </a:cubicBezTo>
                <a:cubicBezTo>
                  <a:pt x="1048703" y="1491146"/>
                  <a:pt x="1060514" y="1479716"/>
                  <a:pt x="1062133" y="1460094"/>
                </a:cubicBezTo>
                <a:cubicBezTo>
                  <a:pt x="1063466" y="1443711"/>
                  <a:pt x="1053179" y="1425519"/>
                  <a:pt x="1036987" y="1421423"/>
                </a:cubicBezTo>
                <a:cubicBezTo>
                  <a:pt x="1027271" y="1418946"/>
                  <a:pt x="1014984" y="1419327"/>
                  <a:pt x="1005840" y="1423042"/>
                </a:cubicBezTo>
                <a:cubicBezTo>
                  <a:pt x="996982" y="1426662"/>
                  <a:pt x="990600" y="1436282"/>
                  <a:pt x="983552" y="1442949"/>
                </a:cubicBezTo>
                <a:cubicBezTo>
                  <a:pt x="981361" y="1423995"/>
                  <a:pt x="977170" y="1417613"/>
                  <a:pt x="957358" y="1404183"/>
                </a:cubicBezTo>
                <a:cubicBezTo>
                  <a:pt x="960406" y="1403516"/>
                  <a:pt x="963073" y="1402944"/>
                  <a:pt x="965740" y="1402278"/>
                </a:cubicBezTo>
                <a:cubicBezTo>
                  <a:pt x="983456" y="1397229"/>
                  <a:pt x="995363" y="1384085"/>
                  <a:pt x="997077" y="1367702"/>
                </a:cubicBezTo>
                <a:cubicBezTo>
                  <a:pt x="998792" y="1350747"/>
                  <a:pt x="989076" y="1334936"/>
                  <a:pt x="972122" y="1326935"/>
                </a:cubicBezTo>
                <a:cubicBezTo>
                  <a:pt x="970026" y="1325982"/>
                  <a:pt x="968026" y="1324744"/>
                  <a:pt x="966026" y="1323696"/>
                </a:cubicBezTo>
                <a:lnTo>
                  <a:pt x="966502" y="1323982"/>
                </a:lnTo>
                <a:cubicBezTo>
                  <a:pt x="945071" y="1322648"/>
                  <a:pt x="928688" y="1330269"/>
                  <a:pt x="918782" y="1353605"/>
                </a:cubicBezTo>
                <a:cubicBezTo>
                  <a:pt x="917829" y="1332459"/>
                  <a:pt x="909161" y="1319505"/>
                  <a:pt x="889635" y="1310171"/>
                </a:cubicBezTo>
                <a:cubicBezTo>
                  <a:pt x="912781" y="1308075"/>
                  <a:pt x="925259" y="1296264"/>
                  <a:pt x="932212" y="1277976"/>
                </a:cubicBezTo>
                <a:lnTo>
                  <a:pt x="931354" y="1278738"/>
                </a:lnTo>
                <a:cubicBezTo>
                  <a:pt x="932783" y="1259117"/>
                  <a:pt x="926783" y="1243115"/>
                  <a:pt x="908209" y="1234161"/>
                </a:cubicBezTo>
                <a:cubicBezTo>
                  <a:pt x="888111" y="1224446"/>
                  <a:pt x="869061" y="1232542"/>
                  <a:pt x="855059" y="1254164"/>
                </a:cubicBezTo>
                <a:cubicBezTo>
                  <a:pt x="848677" y="1243020"/>
                  <a:pt x="841629" y="1230637"/>
                  <a:pt x="834390" y="1217873"/>
                </a:cubicBezTo>
                <a:cubicBezTo>
                  <a:pt x="848582" y="1214540"/>
                  <a:pt x="858965" y="1204539"/>
                  <a:pt x="865251" y="1189775"/>
                </a:cubicBezTo>
                <a:cubicBezTo>
                  <a:pt x="867823" y="1165962"/>
                  <a:pt x="858679" y="1148817"/>
                  <a:pt x="839629" y="1142055"/>
                </a:cubicBezTo>
                <a:cubicBezTo>
                  <a:pt x="819626" y="1134911"/>
                  <a:pt x="803339" y="1142626"/>
                  <a:pt x="787051" y="1167581"/>
                </a:cubicBezTo>
                <a:cubicBezTo>
                  <a:pt x="787051" y="1147579"/>
                  <a:pt x="776764" y="1134720"/>
                  <a:pt x="759143" y="1125576"/>
                </a:cubicBezTo>
                <a:cubicBezTo>
                  <a:pt x="763524" y="1124433"/>
                  <a:pt x="766286" y="1123767"/>
                  <a:pt x="768953" y="1123100"/>
                </a:cubicBezTo>
                <a:cubicBezTo>
                  <a:pt x="788194" y="1117956"/>
                  <a:pt x="800672" y="1102621"/>
                  <a:pt x="800195" y="1084428"/>
                </a:cubicBezTo>
                <a:cubicBezTo>
                  <a:pt x="799719" y="1066331"/>
                  <a:pt x="787146" y="1051281"/>
                  <a:pt x="768953" y="1047186"/>
                </a:cubicBezTo>
                <a:cubicBezTo>
                  <a:pt x="751427" y="1043185"/>
                  <a:pt x="734854" y="1051662"/>
                  <a:pt x="725615" y="1068998"/>
                </a:cubicBezTo>
                <a:cubicBezTo>
                  <a:pt x="723995" y="1071951"/>
                  <a:pt x="721424" y="1074332"/>
                  <a:pt x="719233" y="1076999"/>
                </a:cubicBezTo>
                <a:cubicBezTo>
                  <a:pt x="722948" y="1058616"/>
                  <a:pt x="713613" y="1041471"/>
                  <a:pt x="695992" y="1034327"/>
                </a:cubicBezTo>
                <a:cubicBezTo>
                  <a:pt x="675989" y="1026230"/>
                  <a:pt x="657797" y="1034327"/>
                  <a:pt x="643319" y="1057187"/>
                </a:cubicBezTo>
                <a:cubicBezTo>
                  <a:pt x="640652" y="1050138"/>
                  <a:pt x="639127" y="1041471"/>
                  <a:pt x="634556" y="1034803"/>
                </a:cubicBezTo>
                <a:cubicBezTo>
                  <a:pt x="629793" y="1027945"/>
                  <a:pt x="622173" y="1022992"/>
                  <a:pt x="615410" y="1016801"/>
                </a:cubicBezTo>
                <a:cubicBezTo>
                  <a:pt x="618744" y="1016039"/>
                  <a:pt x="621887" y="1015372"/>
                  <a:pt x="625031" y="1014515"/>
                </a:cubicBezTo>
                <a:cubicBezTo>
                  <a:pt x="643223" y="1009657"/>
                  <a:pt x="655320" y="994227"/>
                  <a:pt x="654844" y="976415"/>
                </a:cubicBezTo>
                <a:cubicBezTo>
                  <a:pt x="654463" y="958317"/>
                  <a:pt x="641699" y="943172"/>
                  <a:pt x="623697" y="939363"/>
                </a:cubicBezTo>
                <a:cubicBezTo>
                  <a:pt x="605885" y="935553"/>
                  <a:pt x="589217" y="944220"/>
                  <a:pt x="580644" y="961365"/>
                </a:cubicBezTo>
                <a:cubicBezTo>
                  <a:pt x="579215" y="964318"/>
                  <a:pt x="577120" y="966985"/>
                  <a:pt x="575215" y="969747"/>
                </a:cubicBezTo>
                <a:cubicBezTo>
                  <a:pt x="576167" y="947840"/>
                  <a:pt x="567595" y="931171"/>
                  <a:pt x="549688" y="926694"/>
                </a:cubicBezTo>
                <a:cubicBezTo>
                  <a:pt x="539972" y="924313"/>
                  <a:pt x="528066" y="925551"/>
                  <a:pt x="518446" y="928885"/>
                </a:cubicBezTo>
                <a:cubicBezTo>
                  <a:pt x="508921" y="932123"/>
                  <a:pt x="500920" y="940029"/>
                  <a:pt x="496157" y="943172"/>
                </a:cubicBezTo>
                <a:cubicBezTo>
                  <a:pt x="495205" y="931743"/>
                  <a:pt x="487299" y="917074"/>
                  <a:pt x="467963" y="911073"/>
                </a:cubicBezTo>
                <a:cubicBezTo>
                  <a:pt x="447389" y="904692"/>
                  <a:pt x="432911" y="914407"/>
                  <a:pt x="420338" y="930885"/>
                </a:cubicBezTo>
                <a:cubicBezTo>
                  <a:pt x="415290" y="910502"/>
                  <a:pt x="404051" y="896976"/>
                  <a:pt x="383667" y="895071"/>
                </a:cubicBezTo>
                <a:cubicBezTo>
                  <a:pt x="363379" y="893166"/>
                  <a:pt x="349949" y="904311"/>
                  <a:pt x="343281" y="918788"/>
                </a:cubicBezTo>
                <a:cubicBezTo>
                  <a:pt x="336328" y="907263"/>
                  <a:pt x="328708" y="894500"/>
                  <a:pt x="321278" y="882117"/>
                </a:cubicBezTo>
                <a:cubicBezTo>
                  <a:pt x="343472" y="873926"/>
                  <a:pt x="354330" y="860496"/>
                  <a:pt x="353092" y="841255"/>
                </a:cubicBezTo>
                <a:cubicBezTo>
                  <a:pt x="351949" y="824491"/>
                  <a:pt x="340424" y="810394"/>
                  <a:pt x="324517" y="806394"/>
                </a:cubicBezTo>
                <a:cubicBezTo>
                  <a:pt x="307562" y="802203"/>
                  <a:pt x="288893" y="808584"/>
                  <a:pt x="282131" y="824110"/>
                </a:cubicBezTo>
                <a:cubicBezTo>
                  <a:pt x="278035" y="833349"/>
                  <a:pt x="276416" y="845637"/>
                  <a:pt x="278892" y="855257"/>
                </a:cubicBezTo>
                <a:cubicBezTo>
                  <a:pt x="281273" y="864496"/>
                  <a:pt x="290227" y="872116"/>
                  <a:pt x="294227" y="877641"/>
                </a:cubicBezTo>
                <a:cubicBezTo>
                  <a:pt x="283178" y="886404"/>
                  <a:pt x="271653" y="895452"/>
                  <a:pt x="262890" y="902310"/>
                </a:cubicBezTo>
                <a:cubicBezTo>
                  <a:pt x="256223" y="891833"/>
                  <a:pt x="248603" y="879641"/>
                  <a:pt x="241078" y="867830"/>
                </a:cubicBezTo>
                <a:cubicBezTo>
                  <a:pt x="263462" y="860400"/>
                  <a:pt x="274606" y="846589"/>
                  <a:pt x="273368" y="826968"/>
                </a:cubicBezTo>
                <a:cubicBezTo>
                  <a:pt x="272225" y="809537"/>
                  <a:pt x="260033" y="795440"/>
                  <a:pt x="243269" y="792011"/>
                </a:cubicBezTo>
                <a:cubicBezTo>
                  <a:pt x="225362" y="788391"/>
                  <a:pt x="208502" y="796583"/>
                  <a:pt x="200692" y="812680"/>
                </a:cubicBezTo>
                <a:cubicBezTo>
                  <a:pt x="191833" y="830968"/>
                  <a:pt x="197644" y="848208"/>
                  <a:pt x="215741" y="862972"/>
                </a:cubicBezTo>
                <a:cubicBezTo>
                  <a:pt x="204216" y="872021"/>
                  <a:pt x="192215" y="881546"/>
                  <a:pt x="181261" y="890213"/>
                </a:cubicBezTo>
                <a:cubicBezTo>
                  <a:pt x="178689" y="873164"/>
                  <a:pt x="167831" y="858305"/>
                  <a:pt x="146304" y="855543"/>
                </a:cubicBezTo>
                <a:cubicBezTo>
                  <a:pt x="125444" y="852876"/>
                  <a:pt x="111538" y="864210"/>
                  <a:pt x="102108" y="884784"/>
                </a:cubicBezTo>
                <a:cubicBezTo>
                  <a:pt x="100298" y="861353"/>
                  <a:pt x="90297" y="846018"/>
                  <a:pt x="68866" y="842017"/>
                </a:cubicBezTo>
                <a:cubicBezTo>
                  <a:pt x="46863" y="837921"/>
                  <a:pt x="32480" y="849828"/>
                  <a:pt x="22765" y="870592"/>
                </a:cubicBezTo>
                <a:cubicBezTo>
                  <a:pt x="21908" y="865829"/>
                  <a:pt x="21622" y="862972"/>
                  <a:pt x="20955" y="860305"/>
                </a:cubicBezTo>
                <a:cubicBezTo>
                  <a:pt x="17907" y="846875"/>
                  <a:pt x="10573" y="837064"/>
                  <a:pt x="95" y="831635"/>
                </a:cubicBezTo>
                <a:lnTo>
                  <a:pt x="95" y="901548"/>
                </a:lnTo>
                <a:cubicBezTo>
                  <a:pt x="8858" y="897167"/>
                  <a:pt x="15812" y="889833"/>
                  <a:pt x="19336" y="880403"/>
                </a:cubicBezTo>
                <a:cubicBezTo>
                  <a:pt x="25718" y="892023"/>
                  <a:pt x="32671" y="904787"/>
                  <a:pt x="38767" y="915931"/>
                </a:cubicBezTo>
                <a:cubicBezTo>
                  <a:pt x="30099" y="922503"/>
                  <a:pt x="19241" y="930695"/>
                  <a:pt x="9716" y="937934"/>
                </a:cubicBezTo>
                <a:cubicBezTo>
                  <a:pt x="6763" y="934029"/>
                  <a:pt x="3524" y="929742"/>
                  <a:pt x="95" y="925266"/>
                </a:cubicBezTo>
                <a:lnTo>
                  <a:pt x="95" y="969938"/>
                </a:lnTo>
                <a:cubicBezTo>
                  <a:pt x="2191" y="968223"/>
                  <a:pt x="4286" y="966604"/>
                  <a:pt x="6382" y="964889"/>
                </a:cubicBezTo>
                <a:cubicBezTo>
                  <a:pt x="11906" y="973367"/>
                  <a:pt x="18669" y="983939"/>
                  <a:pt x="25146" y="994036"/>
                </a:cubicBezTo>
                <a:cubicBezTo>
                  <a:pt x="17145" y="999561"/>
                  <a:pt x="8573" y="1005466"/>
                  <a:pt x="95" y="1011371"/>
                </a:cubicBezTo>
                <a:lnTo>
                  <a:pt x="95" y="1059568"/>
                </a:lnTo>
                <a:cubicBezTo>
                  <a:pt x="3143" y="1064140"/>
                  <a:pt x="6191" y="1068807"/>
                  <a:pt x="9239" y="1073475"/>
                </a:cubicBezTo>
                <a:cubicBezTo>
                  <a:pt x="6382" y="1075284"/>
                  <a:pt x="3239" y="1077189"/>
                  <a:pt x="95" y="1079189"/>
                </a:cubicBezTo>
                <a:lnTo>
                  <a:pt x="95" y="1398277"/>
                </a:lnTo>
                <a:cubicBezTo>
                  <a:pt x="4763" y="1394848"/>
                  <a:pt x="9335" y="1391610"/>
                  <a:pt x="14478" y="1387895"/>
                </a:cubicBezTo>
                <a:cubicBezTo>
                  <a:pt x="18002" y="1393229"/>
                  <a:pt x="21146" y="1398087"/>
                  <a:pt x="24765" y="1403421"/>
                </a:cubicBezTo>
                <a:cubicBezTo>
                  <a:pt x="19812" y="1406850"/>
                  <a:pt x="15240" y="1409993"/>
                  <a:pt x="9906" y="1413708"/>
                </a:cubicBezTo>
                <a:cubicBezTo>
                  <a:pt x="6572" y="1409326"/>
                  <a:pt x="3429" y="1405135"/>
                  <a:pt x="95" y="1400658"/>
                </a:cubicBezTo>
                <a:close/>
                <a:moveTo>
                  <a:pt x="87821" y="1424090"/>
                </a:moveTo>
                <a:cubicBezTo>
                  <a:pt x="84677" y="1420089"/>
                  <a:pt x="82391" y="1417232"/>
                  <a:pt x="79439" y="1413612"/>
                </a:cubicBezTo>
                <a:cubicBezTo>
                  <a:pt x="83439" y="1410564"/>
                  <a:pt x="87249" y="1407612"/>
                  <a:pt x="91821" y="1404183"/>
                </a:cubicBezTo>
                <a:cubicBezTo>
                  <a:pt x="94488" y="1408183"/>
                  <a:pt x="96965" y="1411898"/>
                  <a:pt x="99536" y="1415803"/>
                </a:cubicBezTo>
                <a:cubicBezTo>
                  <a:pt x="95536" y="1418661"/>
                  <a:pt x="92202" y="1421042"/>
                  <a:pt x="87821" y="1424090"/>
                </a:cubicBezTo>
                <a:close/>
                <a:moveTo>
                  <a:pt x="102680" y="1348461"/>
                </a:moveTo>
                <a:cubicBezTo>
                  <a:pt x="98679" y="1343318"/>
                  <a:pt x="94869" y="1338555"/>
                  <a:pt x="90392" y="1332840"/>
                </a:cubicBezTo>
                <a:cubicBezTo>
                  <a:pt x="95441" y="1328840"/>
                  <a:pt x="100394" y="1324839"/>
                  <a:pt x="105728" y="1320744"/>
                </a:cubicBezTo>
                <a:cubicBezTo>
                  <a:pt x="109633" y="1326649"/>
                  <a:pt x="113252" y="1332078"/>
                  <a:pt x="117634" y="1338746"/>
                </a:cubicBezTo>
                <a:cubicBezTo>
                  <a:pt x="112109" y="1342270"/>
                  <a:pt x="107537" y="1345318"/>
                  <a:pt x="102680" y="1348461"/>
                </a:cubicBezTo>
                <a:close/>
                <a:moveTo>
                  <a:pt x="114586" y="1272547"/>
                </a:moveTo>
                <a:cubicBezTo>
                  <a:pt x="110014" y="1266451"/>
                  <a:pt x="105251" y="1260069"/>
                  <a:pt x="100394" y="1253497"/>
                </a:cubicBezTo>
                <a:cubicBezTo>
                  <a:pt x="106966" y="1248544"/>
                  <a:pt x="113348" y="1243877"/>
                  <a:pt x="120396" y="1238638"/>
                </a:cubicBezTo>
                <a:cubicBezTo>
                  <a:pt x="124682" y="1245020"/>
                  <a:pt x="129159" y="1251687"/>
                  <a:pt x="134207" y="1259403"/>
                </a:cubicBezTo>
                <a:cubicBezTo>
                  <a:pt x="127730" y="1263784"/>
                  <a:pt x="121539" y="1267880"/>
                  <a:pt x="114586" y="1272547"/>
                </a:cubicBezTo>
                <a:close/>
                <a:moveTo>
                  <a:pt x="128397" y="1195490"/>
                </a:moveTo>
                <a:cubicBezTo>
                  <a:pt x="123444" y="1188727"/>
                  <a:pt x="118015" y="1181488"/>
                  <a:pt x="112109" y="1173487"/>
                </a:cubicBezTo>
                <a:cubicBezTo>
                  <a:pt x="119920" y="1167867"/>
                  <a:pt x="127445" y="1162438"/>
                  <a:pt x="134969" y="1156914"/>
                </a:cubicBezTo>
                <a:cubicBezTo>
                  <a:pt x="140113" y="1164343"/>
                  <a:pt x="145637" y="1172249"/>
                  <a:pt x="151067" y="1180250"/>
                </a:cubicBezTo>
                <a:cubicBezTo>
                  <a:pt x="144018" y="1185108"/>
                  <a:pt x="136493" y="1190156"/>
                  <a:pt x="128397" y="1195490"/>
                </a:cubicBezTo>
                <a:close/>
                <a:moveTo>
                  <a:pt x="166688" y="1438758"/>
                </a:moveTo>
                <a:cubicBezTo>
                  <a:pt x="163830" y="1434758"/>
                  <a:pt x="161258" y="1431138"/>
                  <a:pt x="158210" y="1427043"/>
                </a:cubicBezTo>
                <a:cubicBezTo>
                  <a:pt x="162878" y="1423328"/>
                  <a:pt x="166973" y="1419899"/>
                  <a:pt x="171545" y="1416184"/>
                </a:cubicBezTo>
                <a:cubicBezTo>
                  <a:pt x="174689" y="1420470"/>
                  <a:pt x="177451" y="1424185"/>
                  <a:pt x="180975" y="1428947"/>
                </a:cubicBezTo>
                <a:cubicBezTo>
                  <a:pt x="176403" y="1432091"/>
                  <a:pt x="172022" y="1435139"/>
                  <a:pt x="166688" y="1438758"/>
                </a:cubicBezTo>
                <a:close/>
                <a:moveTo>
                  <a:pt x="179927" y="1362272"/>
                </a:moveTo>
                <a:cubicBezTo>
                  <a:pt x="176213" y="1357796"/>
                  <a:pt x="172498" y="1353224"/>
                  <a:pt x="168212" y="1348080"/>
                </a:cubicBezTo>
                <a:cubicBezTo>
                  <a:pt x="173927" y="1343889"/>
                  <a:pt x="179356" y="1339794"/>
                  <a:pt x="185642" y="1335126"/>
                </a:cubicBezTo>
                <a:cubicBezTo>
                  <a:pt x="189262" y="1340841"/>
                  <a:pt x="192215" y="1345604"/>
                  <a:pt x="195358" y="1350652"/>
                </a:cubicBezTo>
                <a:cubicBezTo>
                  <a:pt x="190310" y="1354462"/>
                  <a:pt x="185452" y="1358081"/>
                  <a:pt x="179927" y="1362272"/>
                </a:cubicBezTo>
                <a:close/>
                <a:moveTo>
                  <a:pt x="194310" y="1286739"/>
                </a:moveTo>
                <a:cubicBezTo>
                  <a:pt x="189929" y="1280739"/>
                  <a:pt x="185547" y="1274738"/>
                  <a:pt x="180499" y="1267785"/>
                </a:cubicBezTo>
                <a:cubicBezTo>
                  <a:pt x="186785" y="1263022"/>
                  <a:pt x="193358" y="1258069"/>
                  <a:pt x="199930" y="1253021"/>
                </a:cubicBezTo>
                <a:cubicBezTo>
                  <a:pt x="204311" y="1259593"/>
                  <a:pt x="208693" y="1266261"/>
                  <a:pt x="213551" y="1273500"/>
                </a:cubicBezTo>
                <a:cubicBezTo>
                  <a:pt x="207264" y="1277881"/>
                  <a:pt x="200882" y="1282263"/>
                  <a:pt x="194310" y="1286739"/>
                </a:cubicBezTo>
                <a:close/>
                <a:moveTo>
                  <a:pt x="192310" y="1187870"/>
                </a:moveTo>
                <a:cubicBezTo>
                  <a:pt x="199263" y="1182631"/>
                  <a:pt x="206693" y="1177202"/>
                  <a:pt x="214789" y="1171201"/>
                </a:cubicBezTo>
                <a:cubicBezTo>
                  <a:pt x="220123" y="1179012"/>
                  <a:pt x="225362" y="1186727"/>
                  <a:pt x="230600" y="1194442"/>
                </a:cubicBezTo>
                <a:cubicBezTo>
                  <a:pt x="223457" y="1199205"/>
                  <a:pt x="215741" y="1204348"/>
                  <a:pt x="207931" y="1209492"/>
                </a:cubicBezTo>
                <a:cubicBezTo>
                  <a:pt x="203073" y="1202824"/>
                  <a:pt x="197834" y="1195585"/>
                  <a:pt x="192310" y="1187870"/>
                </a:cubicBezTo>
                <a:close/>
                <a:moveTo>
                  <a:pt x="233077" y="1530484"/>
                </a:moveTo>
                <a:cubicBezTo>
                  <a:pt x="229933" y="1526484"/>
                  <a:pt x="227171" y="1522864"/>
                  <a:pt x="223933" y="1518673"/>
                </a:cubicBezTo>
                <a:cubicBezTo>
                  <a:pt x="228314" y="1515816"/>
                  <a:pt x="232124" y="1513339"/>
                  <a:pt x="236125" y="1510672"/>
                </a:cubicBezTo>
                <a:cubicBezTo>
                  <a:pt x="238982" y="1514768"/>
                  <a:pt x="241364" y="1518197"/>
                  <a:pt x="244126" y="1522293"/>
                </a:cubicBezTo>
                <a:cubicBezTo>
                  <a:pt x="240411" y="1525055"/>
                  <a:pt x="237077" y="1527436"/>
                  <a:pt x="233077" y="1530484"/>
                </a:cubicBezTo>
                <a:close/>
                <a:moveTo>
                  <a:pt x="246317" y="1452855"/>
                </a:moveTo>
                <a:cubicBezTo>
                  <a:pt x="242697" y="1448093"/>
                  <a:pt x="239458" y="1443806"/>
                  <a:pt x="235934" y="1439139"/>
                </a:cubicBezTo>
                <a:cubicBezTo>
                  <a:pt x="240697" y="1435615"/>
                  <a:pt x="245174" y="1432377"/>
                  <a:pt x="250508" y="1428471"/>
                </a:cubicBezTo>
                <a:cubicBezTo>
                  <a:pt x="253841" y="1433139"/>
                  <a:pt x="257080" y="1437520"/>
                  <a:pt x="260985" y="1443045"/>
                </a:cubicBezTo>
                <a:cubicBezTo>
                  <a:pt x="255651" y="1446664"/>
                  <a:pt x="251365" y="1449522"/>
                  <a:pt x="246317" y="1452855"/>
                </a:cubicBezTo>
                <a:close/>
                <a:moveTo>
                  <a:pt x="260033" y="1375798"/>
                </a:moveTo>
                <a:cubicBezTo>
                  <a:pt x="256604" y="1370750"/>
                  <a:pt x="253556" y="1366273"/>
                  <a:pt x="250031" y="1361130"/>
                </a:cubicBezTo>
                <a:cubicBezTo>
                  <a:pt x="254984" y="1357224"/>
                  <a:pt x="259556" y="1353510"/>
                  <a:pt x="265081" y="1349223"/>
                </a:cubicBezTo>
                <a:cubicBezTo>
                  <a:pt x="268605" y="1354557"/>
                  <a:pt x="272034" y="1359701"/>
                  <a:pt x="275558" y="1365130"/>
                </a:cubicBezTo>
                <a:cubicBezTo>
                  <a:pt x="270129" y="1368845"/>
                  <a:pt x="265271" y="1372179"/>
                  <a:pt x="260033" y="1375798"/>
                </a:cubicBezTo>
                <a:close/>
                <a:moveTo>
                  <a:pt x="273844" y="1301122"/>
                </a:moveTo>
                <a:cubicBezTo>
                  <a:pt x="269462" y="1295026"/>
                  <a:pt x="265081" y="1288930"/>
                  <a:pt x="260128" y="1282072"/>
                </a:cubicBezTo>
                <a:cubicBezTo>
                  <a:pt x="266986" y="1277024"/>
                  <a:pt x="273368" y="1272356"/>
                  <a:pt x="279845" y="1267499"/>
                </a:cubicBezTo>
                <a:cubicBezTo>
                  <a:pt x="284512" y="1274357"/>
                  <a:pt x="289179" y="1281310"/>
                  <a:pt x="293751" y="1288073"/>
                </a:cubicBezTo>
                <a:cubicBezTo>
                  <a:pt x="286988" y="1292454"/>
                  <a:pt x="280416" y="1296836"/>
                  <a:pt x="273844" y="1301122"/>
                </a:cubicBezTo>
                <a:close/>
                <a:moveTo>
                  <a:pt x="272129" y="1201967"/>
                </a:moveTo>
                <a:cubicBezTo>
                  <a:pt x="279083" y="1196728"/>
                  <a:pt x="286417" y="1191299"/>
                  <a:pt x="294132" y="1185489"/>
                </a:cubicBezTo>
                <a:cubicBezTo>
                  <a:pt x="299276" y="1192823"/>
                  <a:pt x="304705" y="1200633"/>
                  <a:pt x="310325" y="1208730"/>
                </a:cubicBezTo>
                <a:cubicBezTo>
                  <a:pt x="302705" y="1213778"/>
                  <a:pt x="295085" y="1218826"/>
                  <a:pt x="287655" y="1223684"/>
                </a:cubicBezTo>
                <a:cubicBezTo>
                  <a:pt x="282607" y="1216730"/>
                  <a:pt x="277559" y="1209587"/>
                  <a:pt x="272129" y="1201967"/>
                </a:cubicBezTo>
                <a:close/>
                <a:moveTo>
                  <a:pt x="312325" y="1545724"/>
                </a:moveTo>
                <a:cubicBezTo>
                  <a:pt x="308991" y="1541152"/>
                  <a:pt x="306514" y="1537818"/>
                  <a:pt x="303467" y="1533532"/>
                </a:cubicBezTo>
                <a:cubicBezTo>
                  <a:pt x="307562" y="1530389"/>
                  <a:pt x="311372" y="1527341"/>
                  <a:pt x="315944" y="1523817"/>
                </a:cubicBezTo>
                <a:cubicBezTo>
                  <a:pt x="318897" y="1528103"/>
                  <a:pt x="321469" y="1531818"/>
                  <a:pt x="324612" y="1536294"/>
                </a:cubicBezTo>
                <a:cubicBezTo>
                  <a:pt x="320707" y="1539247"/>
                  <a:pt x="317087" y="1542009"/>
                  <a:pt x="312325" y="1545724"/>
                </a:cubicBezTo>
                <a:close/>
                <a:moveTo>
                  <a:pt x="326231" y="1467524"/>
                </a:moveTo>
                <a:cubicBezTo>
                  <a:pt x="322612" y="1462666"/>
                  <a:pt x="319278" y="1458285"/>
                  <a:pt x="315468" y="1453331"/>
                </a:cubicBezTo>
                <a:cubicBezTo>
                  <a:pt x="320326" y="1449617"/>
                  <a:pt x="324993" y="1445997"/>
                  <a:pt x="330232" y="1441997"/>
                </a:cubicBezTo>
                <a:cubicBezTo>
                  <a:pt x="333756" y="1447236"/>
                  <a:pt x="337090" y="1452189"/>
                  <a:pt x="341090" y="1457999"/>
                </a:cubicBezTo>
                <a:cubicBezTo>
                  <a:pt x="335471" y="1461618"/>
                  <a:pt x="331184" y="1464380"/>
                  <a:pt x="326231" y="1467524"/>
                </a:cubicBezTo>
                <a:close/>
                <a:moveTo>
                  <a:pt x="339471" y="1390467"/>
                </a:moveTo>
                <a:cubicBezTo>
                  <a:pt x="336042" y="1385323"/>
                  <a:pt x="332708" y="1380465"/>
                  <a:pt x="329184" y="1375227"/>
                </a:cubicBezTo>
                <a:cubicBezTo>
                  <a:pt x="334709" y="1370750"/>
                  <a:pt x="339852" y="1366654"/>
                  <a:pt x="345758" y="1361892"/>
                </a:cubicBezTo>
                <a:cubicBezTo>
                  <a:pt x="350044" y="1367797"/>
                  <a:pt x="353568" y="1372750"/>
                  <a:pt x="357569" y="1378275"/>
                </a:cubicBezTo>
                <a:cubicBezTo>
                  <a:pt x="351568" y="1382370"/>
                  <a:pt x="345853" y="1386180"/>
                  <a:pt x="339471" y="1390467"/>
                </a:cubicBezTo>
                <a:close/>
                <a:moveTo>
                  <a:pt x="352901" y="1314267"/>
                </a:moveTo>
                <a:cubicBezTo>
                  <a:pt x="348615" y="1308742"/>
                  <a:pt x="344138" y="1302932"/>
                  <a:pt x="339090" y="1296455"/>
                </a:cubicBezTo>
                <a:cubicBezTo>
                  <a:pt x="345567" y="1291597"/>
                  <a:pt x="352235" y="1286644"/>
                  <a:pt x="359474" y="1281215"/>
                </a:cubicBezTo>
                <a:cubicBezTo>
                  <a:pt x="363379" y="1287120"/>
                  <a:pt x="367475" y="1293216"/>
                  <a:pt x="372047" y="1299979"/>
                </a:cubicBezTo>
                <a:cubicBezTo>
                  <a:pt x="365379" y="1305027"/>
                  <a:pt x="359378" y="1309504"/>
                  <a:pt x="352901" y="1314267"/>
                </a:cubicBezTo>
                <a:close/>
                <a:moveTo>
                  <a:pt x="351473" y="1216350"/>
                </a:moveTo>
                <a:cubicBezTo>
                  <a:pt x="358712" y="1210920"/>
                  <a:pt x="366427" y="1205205"/>
                  <a:pt x="374047" y="1199490"/>
                </a:cubicBezTo>
                <a:cubicBezTo>
                  <a:pt x="379571" y="1207491"/>
                  <a:pt x="385096" y="1215492"/>
                  <a:pt x="390430" y="1223303"/>
                </a:cubicBezTo>
                <a:cubicBezTo>
                  <a:pt x="383191" y="1228161"/>
                  <a:pt x="375380" y="1233304"/>
                  <a:pt x="367284" y="1238638"/>
                </a:cubicBezTo>
                <a:cubicBezTo>
                  <a:pt x="362522" y="1231780"/>
                  <a:pt x="357188" y="1224255"/>
                  <a:pt x="351473" y="1216350"/>
                </a:cubicBezTo>
                <a:close/>
                <a:moveTo>
                  <a:pt x="391859" y="1560583"/>
                </a:moveTo>
                <a:cubicBezTo>
                  <a:pt x="388334" y="1555725"/>
                  <a:pt x="385382" y="1551630"/>
                  <a:pt x="382143" y="1547248"/>
                </a:cubicBezTo>
                <a:cubicBezTo>
                  <a:pt x="386715" y="1543819"/>
                  <a:pt x="390811" y="1540676"/>
                  <a:pt x="395478" y="1537247"/>
                </a:cubicBezTo>
                <a:cubicBezTo>
                  <a:pt x="398621" y="1541628"/>
                  <a:pt x="401574" y="1545724"/>
                  <a:pt x="405575" y="1551153"/>
                </a:cubicBezTo>
                <a:cubicBezTo>
                  <a:pt x="401193" y="1554201"/>
                  <a:pt x="396812" y="1557154"/>
                  <a:pt x="391859" y="1560583"/>
                </a:cubicBezTo>
                <a:close/>
                <a:moveTo>
                  <a:pt x="405575" y="1482954"/>
                </a:moveTo>
                <a:cubicBezTo>
                  <a:pt x="401860" y="1477906"/>
                  <a:pt x="398240" y="1473048"/>
                  <a:pt x="394240" y="1467619"/>
                </a:cubicBezTo>
                <a:cubicBezTo>
                  <a:pt x="399479" y="1463619"/>
                  <a:pt x="404527" y="1459809"/>
                  <a:pt x="410147" y="1455522"/>
                </a:cubicBezTo>
                <a:cubicBezTo>
                  <a:pt x="413861" y="1460952"/>
                  <a:pt x="417386" y="1466286"/>
                  <a:pt x="421481" y="1472286"/>
                </a:cubicBezTo>
                <a:cubicBezTo>
                  <a:pt x="415481" y="1476382"/>
                  <a:pt x="410909" y="1479430"/>
                  <a:pt x="405575" y="1482954"/>
                </a:cubicBezTo>
                <a:close/>
                <a:moveTo>
                  <a:pt x="419386" y="1405230"/>
                </a:moveTo>
                <a:cubicBezTo>
                  <a:pt x="415195" y="1399420"/>
                  <a:pt x="410909" y="1393705"/>
                  <a:pt x="406241" y="1387323"/>
                </a:cubicBezTo>
                <a:cubicBezTo>
                  <a:pt x="412909" y="1382275"/>
                  <a:pt x="418814" y="1377894"/>
                  <a:pt x="424625" y="1373512"/>
                </a:cubicBezTo>
                <a:cubicBezTo>
                  <a:pt x="428911" y="1379703"/>
                  <a:pt x="433007" y="1385895"/>
                  <a:pt x="437769" y="1392848"/>
                </a:cubicBezTo>
                <a:cubicBezTo>
                  <a:pt x="431959" y="1396753"/>
                  <a:pt x="425958" y="1400754"/>
                  <a:pt x="419386" y="1405230"/>
                </a:cubicBezTo>
                <a:close/>
                <a:moveTo>
                  <a:pt x="432816" y="1328554"/>
                </a:moveTo>
                <a:cubicBezTo>
                  <a:pt x="428625" y="1322077"/>
                  <a:pt x="424339" y="1315505"/>
                  <a:pt x="420243" y="1309314"/>
                </a:cubicBezTo>
                <a:cubicBezTo>
                  <a:pt x="426625" y="1304361"/>
                  <a:pt x="432530" y="1299789"/>
                  <a:pt x="439103" y="1294645"/>
                </a:cubicBezTo>
                <a:cubicBezTo>
                  <a:pt x="443389" y="1301027"/>
                  <a:pt x="447865" y="1307789"/>
                  <a:pt x="452342" y="1314457"/>
                </a:cubicBezTo>
                <a:cubicBezTo>
                  <a:pt x="445770" y="1319220"/>
                  <a:pt x="439388" y="1323792"/>
                  <a:pt x="432816" y="1328554"/>
                </a:cubicBezTo>
                <a:close/>
                <a:moveTo>
                  <a:pt x="430339" y="1230256"/>
                </a:moveTo>
                <a:cubicBezTo>
                  <a:pt x="437960" y="1224731"/>
                  <a:pt x="445770" y="1219017"/>
                  <a:pt x="453771" y="1213302"/>
                </a:cubicBezTo>
                <a:cubicBezTo>
                  <a:pt x="459677" y="1221684"/>
                  <a:pt x="465201" y="1229685"/>
                  <a:pt x="470726" y="1237400"/>
                </a:cubicBezTo>
                <a:cubicBezTo>
                  <a:pt x="463106" y="1242543"/>
                  <a:pt x="454724" y="1248163"/>
                  <a:pt x="446627" y="1253592"/>
                </a:cubicBezTo>
                <a:cubicBezTo>
                  <a:pt x="441484" y="1246258"/>
                  <a:pt x="435959" y="1238257"/>
                  <a:pt x="430339" y="1230256"/>
                </a:cubicBezTo>
                <a:close/>
                <a:moveTo>
                  <a:pt x="471583" y="1576109"/>
                </a:moveTo>
                <a:cubicBezTo>
                  <a:pt x="467773" y="1571156"/>
                  <a:pt x="464249" y="1566393"/>
                  <a:pt x="460439" y="1561345"/>
                </a:cubicBezTo>
                <a:cubicBezTo>
                  <a:pt x="466344" y="1557059"/>
                  <a:pt x="470821" y="1553725"/>
                  <a:pt x="475679" y="1550201"/>
                </a:cubicBezTo>
                <a:cubicBezTo>
                  <a:pt x="479203" y="1555344"/>
                  <a:pt x="482537" y="1560297"/>
                  <a:pt x="486347" y="1565917"/>
                </a:cubicBezTo>
                <a:cubicBezTo>
                  <a:pt x="481298" y="1569346"/>
                  <a:pt x="476822" y="1572394"/>
                  <a:pt x="471583" y="1576109"/>
                </a:cubicBezTo>
                <a:close/>
                <a:moveTo>
                  <a:pt x="485013" y="1498385"/>
                </a:moveTo>
                <a:cubicBezTo>
                  <a:pt x="480917" y="1492765"/>
                  <a:pt x="477012" y="1487622"/>
                  <a:pt x="472821" y="1481811"/>
                </a:cubicBezTo>
                <a:cubicBezTo>
                  <a:pt x="478250" y="1477620"/>
                  <a:pt x="483775" y="1473525"/>
                  <a:pt x="490061" y="1468762"/>
                </a:cubicBezTo>
                <a:cubicBezTo>
                  <a:pt x="494348" y="1475048"/>
                  <a:pt x="498062" y="1480383"/>
                  <a:pt x="502444" y="1486669"/>
                </a:cubicBezTo>
                <a:cubicBezTo>
                  <a:pt x="496824" y="1490479"/>
                  <a:pt x="491204" y="1494194"/>
                  <a:pt x="485013" y="1498385"/>
                </a:cubicBezTo>
                <a:close/>
                <a:moveTo>
                  <a:pt x="498729" y="1420566"/>
                </a:moveTo>
                <a:cubicBezTo>
                  <a:pt x="494348" y="1414374"/>
                  <a:pt x="489871" y="1408088"/>
                  <a:pt x="485204" y="1401516"/>
                </a:cubicBezTo>
                <a:cubicBezTo>
                  <a:pt x="491585" y="1396658"/>
                  <a:pt x="497872" y="1391991"/>
                  <a:pt x="504539" y="1386942"/>
                </a:cubicBezTo>
                <a:cubicBezTo>
                  <a:pt x="509588" y="1394277"/>
                  <a:pt x="514064" y="1400849"/>
                  <a:pt x="518636" y="1407516"/>
                </a:cubicBezTo>
                <a:cubicBezTo>
                  <a:pt x="512159" y="1411707"/>
                  <a:pt x="505778" y="1415994"/>
                  <a:pt x="498729" y="1420566"/>
                </a:cubicBezTo>
                <a:close/>
                <a:moveTo>
                  <a:pt x="512445" y="1343508"/>
                </a:moveTo>
                <a:cubicBezTo>
                  <a:pt x="508159" y="1337127"/>
                  <a:pt x="503777" y="1330459"/>
                  <a:pt x="499110" y="1323411"/>
                </a:cubicBezTo>
                <a:cubicBezTo>
                  <a:pt x="505397" y="1318648"/>
                  <a:pt x="511588" y="1313886"/>
                  <a:pt x="517874" y="1309028"/>
                </a:cubicBezTo>
                <a:cubicBezTo>
                  <a:pt x="523208" y="1315981"/>
                  <a:pt x="528161" y="1322268"/>
                  <a:pt x="533210" y="1328745"/>
                </a:cubicBezTo>
                <a:cubicBezTo>
                  <a:pt x="526733" y="1333412"/>
                  <a:pt x="519970" y="1338270"/>
                  <a:pt x="512445" y="1343508"/>
                </a:cubicBezTo>
                <a:close/>
                <a:moveTo>
                  <a:pt x="524637" y="1264641"/>
                </a:moveTo>
                <a:cubicBezTo>
                  <a:pt x="519398" y="1257974"/>
                  <a:pt x="514160" y="1251211"/>
                  <a:pt x="508826" y="1244448"/>
                </a:cubicBezTo>
                <a:cubicBezTo>
                  <a:pt x="516541" y="1239114"/>
                  <a:pt x="524161" y="1233876"/>
                  <a:pt x="531971" y="1228542"/>
                </a:cubicBezTo>
                <a:cubicBezTo>
                  <a:pt x="536448" y="1235209"/>
                  <a:pt x="541211" y="1242353"/>
                  <a:pt x="546259" y="1249782"/>
                </a:cubicBezTo>
                <a:cubicBezTo>
                  <a:pt x="538639" y="1255021"/>
                  <a:pt x="531781" y="1259784"/>
                  <a:pt x="524637" y="1264641"/>
                </a:cubicBezTo>
                <a:close/>
                <a:moveTo>
                  <a:pt x="519779" y="1163962"/>
                </a:moveTo>
                <a:cubicBezTo>
                  <a:pt x="528257" y="1157485"/>
                  <a:pt x="537401" y="1150437"/>
                  <a:pt x="545592" y="1144150"/>
                </a:cubicBezTo>
                <a:cubicBezTo>
                  <a:pt x="551593" y="1153199"/>
                  <a:pt x="558260" y="1163391"/>
                  <a:pt x="564737" y="1173297"/>
                </a:cubicBezTo>
                <a:cubicBezTo>
                  <a:pt x="556927" y="1177964"/>
                  <a:pt x="547878" y="1183488"/>
                  <a:pt x="539401" y="1188537"/>
                </a:cubicBezTo>
                <a:cubicBezTo>
                  <a:pt x="532543" y="1180059"/>
                  <a:pt x="525685" y="1171392"/>
                  <a:pt x="519779" y="1163962"/>
                </a:cubicBezTo>
                <a:close/>
                <a:moveTo>
                  <a:pt x="564642" y="1514387"/>
                </a:moveTo>
                <a:cubicBezTo>
                  <a:pt x="560165" y="1508196"/>
                  <a:pt x="555784" y="1502004"/>
                  <a:pt x="551117" y="1495432"/>
                </a:cubicBezTo>
                <a:cubicBezTo>
                  <a:pt x="556451" y="1491717"/>
                  <a:pt x="561785" y="1488003"/>
                  <a:pt x="567881" y="1483716"/>
                </a:cubicBezTo>
                <a:cubicBezTo>
                  <a:pt x="572738" y="1490098"/>
                  <a:pt x="576929" y="1495622"/>
                  <a:pt x="581692" y="1501909"/>
                </a:cubicBezTo>
                <a:cubicBezTo>
                  <a:pt x="576453" y="1505719"/>
                  <a:pt x="571024" y="1509720"/>
                  <a:pt x="564642" y="1514387"/>
                </a:cubicBezTo>
                <a:close/>
                <a:moveTo>
                  <a:pt x="577406" y="1434091"/>
                </a:moveTo>
                <a:cubicBezTo>
                  <a:pt x="572834" y="1428186"/>
                  <a:pt x="568357" y="1422185"/>
                  <a:pt x="563118" y="1415422"/>
                </a:cubicBezTo>
                <a:cubicBezTo>
                  <a:pt x="569881" y="1410755"/>
                  <a:pt x="576072" y="1406564"/>
                  <a:pt x="582454" y="1402182"/>
                </a:cubicBezTo>
                <a:cubicBezTo>
                  <a:pt x="587502" y="1408850"/>
                  <a:pt x="592455" y="1415422"/>
                  <a:pt x="597408" y="1421994"/>
                </a:cubicBezTo>
                <a:cubicBezTo>
                  <a:pt x="590836" y="1425995"/>
                  <a:pt x="584168" y="1430091"/>
                  <a:pt x="577406" y="1434091"/>
                </a:cubicBezTo>
                <a:close/>
                <a:moveTo>
                  <a:pt x="591217" y="1356558"/>
                </a:moveTo>
                <a:cubicBezTo>
                  <a:pt x="585407" y="1348938"/>
                  <a:pt x="579977" y="1341889"/>
                  <a:pt x="574548" y="1334745"/>
                </a:cubicBezTo>
                <a:cubicBezTo>
                  <a:pt x="581597" y="1329411"/>
                  <a:pt x="588836" y="1323887"/>
                  <a:pt x="595979" y="1318553"/>
                </a:cubicBezTo>
                <a:cubicBezTo>
                  <a:pt x="601790" y="1326744"/>
                  <a:pt x="607505" y="1335031"/>
                  <a:pt x="613220" y="1343127"/>
                </a:cubicBezTo>
                <a:cubicBezTo>
                  <a:pt x="606362" y="1347318"/>
                  <a:pt x="598932" y="1351890"/>
                  <a:pt x="591217" y="1356558"/>
                </a:cubicBezTo>
                <a:close/>
                <a:moveTo>
                  <a:pt x="602742" y="1281405"/>
                </a:moveTo>
                <a:cubicBezTo>
                  <a:pt x="597884" y="1274071"/>
                  <a:pt x="592550" y="1265880"/>
                  <a:pt x="587121" y="1257593"/>
                </a:cubicBezTo>
                <a:cubicBezTo>
                  <a:pt x="594646" y="1251687"/>
                  <a:pt x="602742" y="1245305"/>
                  <a:pt x="610838" y="1239019"/>
                </a:cubicBezTo>
                <a:cubicBezTo>
                  <a:pt x="615696" y="1247020"/>
                  <a:pt x="620840" y="1255497"/>
                  <a:pt x="626269" y="1264451"/>
                </a:cubicBezTo>
                <a:cubicBezTo>
                  <a:pt x="618554" y="1270071"/>
                  <a:pt x="610648" y="1275786"/>
                  <a:pt x="602742" y="1281405"/>
                </a:cubicBezTo>
                <a:close/>
                <a:moveTo>
                  <a:pt x="596932" y="1178630"/>
                </a:moveTo>
                <a:cubicBezTo>
                  <a:pt x="606171" y="1171677"/>
                  <a:pt x="616553" y="1163867"/>
                  <a:pt x="625316" y="1157199"/>
                </a:cubicBezTo>
                <a:cubicBezTo>
                  <a:pt x="631508" y="1166724"/>
                  <a:pt x="638461" y="1177297"/>
                  <a:pt x="645128" y="1187394"/>
                </a:cubicBezTo>
                <a:cubicBezTo>
                  <a:pt x="636651" y="1192918"/>
                  <a:pt x="626650" y="1199395"/>
                  <a:pt x="616649" y="1205872"/>
                </a:cubicBezTo>
                <a:cubicBezTo>
                  <a:pt x="610457" y="1197395"/>
                  <a:pt x="603314" y="1187489"/>
                  <a:pt x="596932" y="1178630"/>
                </a:cubicBezTo>
                <a:close/>
                <a:moveTo>
                  <a:pt x="642747" y="1528008"/>
                </a:moveTo>
                <a:cubicBezTo>
                  <a:pt x="637985" y="1521721"/>
                  <a:pt x="633317" y="1515530"/>
                  <a:pt x="628174" y="1508767"/>
                </a:cubicBezTo>
                <a:cubicBezTo>
                  <a:pt x="634365" y="1504005"/>
                  <a:pt x="640556" y="1499337"/>
                  <a:pt x="646748" y="1494575"/>
                </a:cubicBezTo>
                <a:cubicBezTo>
                  <a:pt x="652082" y="1501814"/>
                  <a:pt x="657225" y="1508862"/>
                  <a:pt x="662464" y="1515911"/>
                </a:cubicBezTo>
                <a:cubicBezTo>
                  <a:pt x="656082" y="1519816"/>
                  <a:pt x="649415" y="1523912"/>
                  <a:pt x="642747" y="1528008"/>
                </a:cubicBezTo>
                <a:close/>
                <a:moveTo>
                  <a:pt x="654653" y="1452189"/>
                </a:moveTo>
                <a:cubicBezTo>
                  <a:pt x="649700" y="1444950"/>
                  <a:pt x="644652" y="1437615"/>
                  <a:pt x="639223" y="1429614"/>
                </a:cubicBezTo>
                <a:cubicBezTo>
                  <a:pt x="646271" y="1424280"/>
                  <a:pt x="653796" y="1418565"/>
                  <a:pt x="661321" y="1412946"/>
                </a:cubicBezTo>
                <a:cubicBezTo>
                  <a:pt x="667036" y="1421042"/>
                  <a:pt x="672560" y="1428947"/>
                  <a:pt x="677894" y="1436663"/>
                </a:cubicBezTo>
                <a:cubicBezTo>
                  <a:pt x="670560" y="1441521"/>
                  <a:pt x="662750" y="1446759"/>
                  <a:pt x="654653" y="1452189"/>
                </a:cubicBezTo>
                <a:close/>
                <a:moveTo>
                  <a:pt x="668274" y="1374179"/>
                </a:moveTo>
                <a:cubicBezTo>
                  <a:pt x="663035" y="1366654"/>
                  <a:pt x="657225" y="1358272"/>
                  <a:pt x="651320" y="1349795"/>
                </a:cubicBezTo>
                <a:cubicBezTo>
                  <a:pt x="659225" y="1343985"/>
                  <a:pt x="667607" y="1337698"/>
                  <a:pt x="675894" y="1331507"/>
                </a:cubicBezTo>
                <a:cubicBezTo>
                  <a:pt x="682085" y="1340270"/>
                  <a:pt x="688181" y="1348938"/>
                  <a:pt x="693992" y="1357224"/>
                </a:cubicBezTo>
                <a:cubicBezTo>
                  <a:pt x="685800" y="1362558"/>
                  <a:pt x="676942" y="1368369"/>
                  <a:pt x="668274" y="1374179"/>
                </a:cubicBezTo>
                <a:close/>
                <a:moveTo>
                  <a:pt x="720090" y="1546200"/>
                </a:moveTo>
                <a:cubicBezTo>
                  <a:pt x="715232" y="1539152"/>
                  <a:pt x="710089" y="1531627"/>
                  <a:pt x="704564" y="1523436"/>
                </a:cubicBezTo>
                <a:cubicBezTo>
                  <a:pt x="711994" y="1517911"/>
                  <a:pt x="719138" y="1512577"/>
                  <a:pt x="726567" y="1507053"/>
                </a:cubicBezTo>
                <a:cubicBezTo>
                  <a:pt x="731806" y="1514387"/>
                  <a:pt x="737426" y="1522197"/>
                  <a:pt x="743331" y="1530389"/>
                </a:cubicBezTo>
                <a:cubicBezTo>
                  <a:pt x="736092" y="1535342"/>
                  <a:pt x="728186" y="1540771"/>
                  <a:pt x="720090" y="1546200"/>
                </a:cubicBezTo>
                <a:close/>
                <a:moveTo>
                  <a:pt x="733806" y="1467714"/>
                </a:moveTo>
                <a:cubicBezTo>
                  <a:pt x="728567" y="1460189"/>
                  <a:pt x="722852" y="1451903"/>
                  <a:pt x="717042" y="1443616"/>
                </a:cubicBezTo>
                <a:cubicBezTo>
                  <a:pt x="724948" y="1437806"/>
                  <a:pt x="733235" y="1431805"/>
                  <a:pt x="741426" y="1425804"/>
                </a:cubicBezTo>
                <a:cubicBezTo>
                  <a:pt x="746951" y="1433710"/>
                  <a:pt x="752951" y="1442283"/>
                  <a:pt x="759143" y="1451046"/>
                </a:cubicBezTo>
                <a:cubicBezTo>
                  <a:pt x="750856" y="1456570"/>
                  <a:pt x="742188" y="1462190"/>
                  <a:pt x="733806" y="1467714"/>
                </a:cubicBezTo>
                <a:close/>
                <a:moveTo>
                  <a:pt x="747903" y="1389990"/>
                </a:moveTo>
                <a:cubicBezTo>
                  <a:pt x="741998" y="1381513"/>
                  <a:pt x="735425" y="1372083"/>
                  <a:pt x="729520" y="1363606"/>
                </a:cubicBezTo>
                <a:cubicBezTo>
                  <a:pt x="738283" y="1357034"/>
                  <a:pt x="747427" y="1350176"/>
                  <a:pt x="755999" y="1343794"/>
                </a:cubicBezTo>
                <a:cubicBezTo>
                  <a:pt x="761810" y="1352557"/>
                  <a:pt x="768477" y="1362558"/>
                  <a:pt x="774668" y="1371893"/>
                </a:cubicBezTo>
                <a:cubicBezTo>
                  <a:pt x="765810" y="1377894"/>
                  <a:pt x="756571" y="1384085"/>
                  <a:pt x="747903" y="1389990"/>
                </a:cubicBezTo>
                <a:close/>
                <a:moveTo>
                  <a:pt x="741236" y="1283882"/>
                </a:moveTo>
                <a:cubicBezTo>
                  <a:pt x="750951" y="1276547"/>
                  <a:pt x="761714" y="1268451"/>
                  <a:pt x="770477" y="1261879"/>
                </a:cubicBezTo>
                <a:cubicBezTo>
                  <a:pt x="776764" y="1271309"/>
                  <a:pt x="784384" y="1282644"/>
                  <a:pt x="791432" y="1293216"/>
                </a:cubicBezTo>
                <a:cubicBezTo>
                  <a:pt x="782669" y="1298646"/>
                  <a:pt x="771716" y="1305504"/>
                  <a:pt x="761429" y="1311885"/>
                </a:cubicBezTo>
                <a:cubicBezTo>
                  <a:pt x="755047" y="1302837"/>
                  <a:pt x="747522" y="1292454"/>
                  <a:pt x="741236" y="1283882"/>
                </a:cubicBezTo>
                <a:close/>
                <a:moveTo>
                  <a:pt x="799148" y="1562107"/>
                </a:moveTo>
                <a:cubicBezTo>
                  <a:pt x="793623" y="1554011"/>
                  <a:pt x="787813" y="1545629"/>
                  <a:pt x="782288" y="1537628"/>
                </a:cubicBezTo>
                <a:cubicBezTo>
                  <a:pt x="790670" y="1531341"/>
                  <a:pt x="799243" y="1525055"/>
                  <a:pt x="806768" y="1519435"/>
                </a:cubicBezTo>
                <a:cubicBezTo>
                  <a:pt x="812864" y="1528008"/>
                  <a:pt x="818960" y="1536675"/>
                  <a:pt x="824865" y="1545057"/>
                </a:cubicBezTo>
                <a:cubicBezTo>
                  <a:pt x="816864" y="1550391"/>
                  <a:pt x="808006" y="1556202"/>
                  <a:pt x="799148" y="1562107"/>
                </a:cubicBezTo>
                <a:close/>
                <a:moveTo>
                  <a:pt x="813245" y="1483812"/>
                </a:moveTo>
                <a:cubicBezTo>
                  <a:pt x="807529" y="1475525"/>
                  <a:pt x="801243" y="1466381"/>
                  <a:pt x="795052" y="1457522"/>
                </a:cubicBezTo>
                <a:cubicBezTo>
                  <a:pt x="803815" y="1450950"/>
                  <a:pt x="813245" y="1443806"/>
                  <a:pt x="821341" y="1437711"/>
                </a:cubicBezTo>
                <a:cubicBezTo>
                  <a:pt x="827627" y="1446950"/>
                  <a:pt x="834200" y="1456665"/>
                  <a:pt x="840486" y="1465809"/>
                </a:cubicBezTo>
                <a:cubicBezTo>
                  <a:pt x="831818" y="1471620"/>
                  <a:pt x="822198" y="1477906"/>
                  <a:pt x="813245" y="1483812"/>
                </a:cubicBezTo>
                <a:close/>
                <a:moveTo>
                  <a:pt x="878396" y="1578014"/>
                </a:moveTo>
                <a:cubicBezTo>
                  <a:pt x="872490" y="1569346"/>
                  <a:pt x="865918" y="1559916"/>
                  <a:pt x="860012" y="1551439"/>
                </a:cubicBezTo>
                <a:cubicBezTo>
                  <a:pt x="869061" y="1544581"/>
                  <a:pt x="878586" y="1537342"/>
                  <a:pt x="886777" y="1531055"/>
                </a:cubicBezTo>
                <a:cubicBezTo>
                  <a:pt x="892874" y="1540104"/>
                  <a:pt x="899732" y="1550201"/>
                  <a:pt x="906113" y="1559821"/>
                </a:cubicBezTo>
                <a:cubicBezTo>
                  <a:pt x="896969" y="1565822"/>
                  <a:pt x="887444" y="1572108"/>
                  <a:pt x="878396" y="1578014"/>
                </a:cubicBezTo>
                <a:close/>
                <a:moveTo>
                  <a:pt x="892207" y="1499718"/>
                </a:moveTo>
                <a:cubicBezTo>
                  <a:pt x="886016" y="1490955"/>
                  <a:pt x="878681" y="1480478"/>
                  <a:pt x="872300" y="1471334"/>
                </a:cubicBezTo>
                <a:cubicBezTo>
                  <a:pt x="881634" y="1464476"/>
                  <a:pt x="892112" y="1456761"/>
                  <a:pt x="901446" y="1449998"/>
                </a:cubicBezTo>
                <a:cubicBezTo>
                  <a:pt x="907637" y="1459142"/>
                  <a:pt x="915352" y="1470572"/>
                  <a:pt x="922401" y="1480859"/>
                </a:cubicBezTo>
                <a:cubicBezTo>
                  <a:pt x="913162" y="1486574"/>
                  <a:pt x="902399" y="1493432"/>
                  <a:pt x="892207" y="1499718"/>
                </a:cubicBezTo>
                <a:close/>
                <a:moveTo>
                  <a:pt x="982885" y="1460856"/>
                </a:moveTo>
                <a:cubicBezTo>
                  <a:pt x="984885" y="1475048"/>
                  <a:pt x="992981" y="1488479"/>
                  <a:pt x="1007650" y="1494098"/>
                </a:cubicBezTo>
                <a:cubicBezTo>
                  <a:pt x="995648" y="1501338"/>
                  <a:pt x="982409" y="1509243"/>
                  <a:pt x="971074" y="1516006"/>
                </a:cubicBezTo>
                <a:cubicBezTo>
                  <a:pt x="964502" y="1506576"/>
                  <a:pt x="956310" y="1494765"/>
                  <a:pt x="949928" y="1485526"/>
                </a:cubicBezTo>
                <a:cubicBezTo>
                  <a:pt x="959834" y="1478097"/>
                  <a:pt x="971741" y="1469238"/>
                  <a:pt x="982885" y="1460856"/>
                </a:cubicBezTo>
                <a:close/>
                <a:moveTo>
                  <a:pt x="915448" y="1368940"/>
                </a:moveTo>
                <a:cubicBezTo>
                  <a:pt x="922592" y="1378941"/>
                  <a:pt x="931545" y="1391419"/>
                  <a:pt x="938975" y="1401706"/>
                </a:cubicBezTo>
                <a:cubicBezTo>
                  <a:pt x="929640" y="1407326"/>
                  <a:pt x="916686" y="1415136"/>
                  <a:pt x="905827" y="1421709"/>
                </a:cubicBezTo>
                <a:cubicBezTo>
                  <a:pt x="899065" y="1412088"/>
                  <a:pt x="891064" y="1400658"/>
                  <a:pt x="884777" y="1391610"/>
                </a:cubicBezTo>
                <a:cubicBezTo>
                  <a:pt x="894398" y="1384466"/>
                  <a:pt x="906018" y="1375893"/>
                  <a:pt x="915448" y="1368940"/>
                </a:cubicBezTo>
                <a:close/>
                <a:moveTo>
                  <a:pt x="852011" y="1273404"/>
                </a:moveTo>
                <a:cubicBezTo>
                  <a:pt x="853726" y="1287501"/>
                  <a:pt x="862203" y="1300741"/>
                  <a:pt x="875729" y="1306361"/>
                </a:cubicBezTo>
                <a:cubicBezTo>
                  <a:pt x="864203" y="1313409"/>
                  <a:pt x="851535" y="1321125"/>
                  <a:pt x="840772" y="1327697"/>
                </a:cubicBezTo>
                <a:cubicBezTo>
                  <a:pt x="833819" y="1317981"/>
                  <a:pt x="825818" y="1306932"/>
                  <a:pt x="819150" y="1297693"/>
                </a:cubicBezTo>
                <a:cubicBezTo>
                  <a:pt x="828961" y="1290454"/>
                  <a:pt x="840867" y="1281691"/>
                  <a:pt x="852011" y="1273404"/>
                </a:cubicBezTo>
                <a:close/>
                <a:moveTo>
                  <a:pt x="835914" y="1356081"/>
                </a:moveTo>
                <a:cubicBezTo>
                  <a:pt x="842201" y="1365416"/>
                  <a:pt x="849821" y="1376560"/>
                  <a:pt x="856679" y="1386752"/>
                </a:cubicBezTo>
                <a:cubicBezTo>
                  <a:pt x="847439" y="1392562"/>
                  <a:pt x="836771" y="1399325"/>
                  <a:pt x="827056" y="1405516"/>
                </a:cubicBezTo>
                <a:cubicBezTo>
                  <a:pt x="820674" y="1396563"/>
                  <a:pt x="813530" y="1386466"/>
                  <a:pt x="807244" y="1377608"/>
                </a:cubicBezTo>
                <a:cubicBezTo>
                  <a:pt x="816674" y="1370559"/>
                  <a:pt x="827151" y="1362749"/>
                  <a:pt x="835914" y="1356081"/>
                </a:cubicBezTo>
                <a:close/>
                <a:moveTo>
                  <a:pt x="785051" y="1182250"/>
                </a:moveTo>
                <a:cubicBezTo>
                  <a:pt x="790861" y="1192061"/>
                  <a:pt x="798004" y="1204062"/>
                  <a:pt x="804196" y="1214445"/>
                </a:cubicBezTo>
                <a:cubicBezTo>
                  <a:pt x="795528" y="1220731"/>
                  <a:pt x="784765" y="1228446"/>
                  <a:pt x="774859" y="1235590"/>
                </a:cubicBezTo>
                <a:cubicBezTo>
                  <a:pt x="769334" y="1226541"/>
                  <a:pt x="762667" y="1215588"/>
                  <a:pt x="756952" y="1206158"/>
                </a:cubicBezTo>
                <a:cubicBezTo>
                  <a:pt x="766001" y="1198443"/>
                  <a:pt x="776478" y="1189584"/>
                  <a:pt x="785051" y="1182250"/>
                </a:cubicBezTo>
                <a:close/>
                <a:moveTo>
                  <a:pt x="719328" y="1077189"/>
                </a:moveTo>
                <a:cubicBezTo>
                  <a:pt x="721709" y="1085762"/>
                  <a:pt x="722471" y="1095382"/>
                  <a:pt x="727043" y="1102621"/>
                </a:cubicBezTo>
                <a:cubicBezTo>
                  <a:pt x="732568" y="1111289"/>
                  <a:pt x="741426" y="1117861"/>
                  <a:pt x="747998" y="1124433"/>
                </a:cubicBezTo>
                <a:cubicBezTo>
                  <a:pt x="731806" y="1124338"/>
                  <a:pt x="717995" y="1133292"/>
                  <a:pt x="711041" y="1146436"/>
                </a:cubicBezTo>
                <a:cubicBezTo>
                  <a:pt x="702564" y="1134625"/>
                  <a:pt x="693706" y="1122243"/>
                  <a:pt x="685514" y="1110813"/>
                </a:cubicBezTo>
                <a:cubicBezTo>
                  <a:pt x="701135" y="1107288"/>
                  <a:pt x="717328" y="1099764"/>
                  <a:pt x="719328" y="1077189"/>
                </a:cubicBezTo>
                <a:close/>
                <a:moveTo>
                  <a:pt x="705802" y="1169677"/>
                </a:moveTo>
                <a:cubicBezTo>
                  <a:pt x="710660" y="1178154"/>
                  <a:pt x="717137" y="1189489"/>
                  <a:pt x="723233" y="1200157"/>
                </a:cubicBezTo>
                <a:cubicBezTo>
                  <a:pt x="714661" y="1206348"/>
                  <a:pt x="704469" y="1213683"/>
                  <a:pt x="695611" y="1220160"/>
                </a:cubicBezTo>
                <a:cubicBezTo>
                  <a:pt x="688848" y="1211111"/>
                  <a:pt x="681419" y="1201205"/>
                  <a:pt x="675227" y="1192823"/>
                </a:cubicBezTo>
                <a:cubicBezTo>
                  <a:pt x="684752" y="1185489"/>
                  <a:pt x="695897" y="1177106"/>
                  <a:pt x="705802" y="1169677"/>
                </a:cubicBezTo>
                <a:close/>
                <a:moveTo>
                  <a:pt x="691229" y="1251116"/>
                </a:moveTo>
                <a:cubicBezTo>
                  <a:pt x="697040" y="1259307"/>
                  <a:pt x="703612" y="1268737"/>
                  <a:pt x="710184" y="1278072"/>
                </a:cubicBezTo>
                <a:cubicBezTo>
                  <a:pt x="701326" y="1283882"/>
                  <a:pt x="691706" y="1290264"/>
                  <a:pt x="682085" y="1296550"/>
                </a:cubicBezTo>
                <a:cubicBezTo>
                  <a:pt x="677132" y="1288930"/>
                  <a:pt x="671322" y="1280167"/>
                  <a:pt x="665893" y="1271785"/>
                </a:cubicBezTo>
                <a:cubicBezTo>
                  <a:pt x="674179" y="1265022"/>
                  <a:pt x="683324" y="1257497"/>
                  <a:pt x="691229" y="1251116"/>
                </a:cubicBezTo>
                <a:close/>
                <a:moveTo>
                  <a:pt x="639985" y="1075665"/>
                </a:moveTo>
                <a:cubicBezTo>
                  <a:pt x="646748" y="1085571"/>
                  <a:pt x="655511" y="1098335"/>
                  <a:pt x="662464" y="1108527"/>
                </a:cubicBezTo>
                <a:cubicBezTo>
                  <a:pt x="652748" y="1114622"/>
                  <a:pt x="640556" y="1122338"/>
                  <a:pt x="630079" y="1128910"/>
                </a:cubicBezTo>
                <a:cubicBezTo>
                  <a:pt x="623507" y="1119576"/>
                  <a:pt x="615410" y="1108146"/>
                  <a:pt x="608648" y="1098525"/>
                </a:cubicBezTo>
                <a:cubicBezTo>
                  <a:pt x="618077" y="1091572"/>
                  <a:pt x="629984" y="1082904"/>
                  <a:pt x="639985" y="1075665"/>
                </a:cubicBezTo>
                <a:close/>
                <a:moveTo>
                  <a:pt x="575215" y="971176"/>
                </a:moveTo>
                <a:cubicBezTo>
                  <a:pt x="579025" y="990226"/>
                  <a:pt x="583502" y="1008800"/>
                  <a:pt x="606552" y="1015563"/>
                </a:cubicBezTo>
                <a:cubicBezTo>
                  <a:pt x="587216" y="1016610"/>
                  <a:pt x="572738" y="1024897"/>
                  <a:pt x="565880" y="1039089"/>
                </a:cubicBezTo>
                <a:cubicBezTo>
                  <a:pt x="557689" y="1027373"/>
                  <a:pt x="549021" y="1014896"/>
                  <a:pt x="540449" y="1002609"/>
                </a:cubicBezTo>
                <a:cubicBezTo>
                  <a:pt x="556355" y="1000608"/>
                  <a:pt x="569786" y="990417"/>
                  <a:pt x="575215" y="971176"/>
                </a:cubicBezTo>
                <a:close/>
                <a:moveTo>
                  <a:pt x="560261" y="1061759"/>
                </a:moveTo>
                <a:cubicBezTo>
                  <a:pt x="566261" y="1071189"/>
                  <a:pt x="574072" y="1083285"/>
                  <a:pt x="581216" y="1094430"/>
                </a:cubicBezTo>
                <a:cubicBezTo>
                  <a:pt x="572643" y="1099764"/>
                  <a:pt x="561499" y="1106622"/>
                  <a:pt x="550926" y="1113098"/>
                </a:cubicBezTo>
                <a:cubicBezTo>
                  <a:pt x="544163" y="1103859"/>
                  <a:pt x="536543" y="1093477"/>
                  <a:pt x="529876" y="1084523"/>
                </a:cubicBezTo>
                <a:cubicBezTo>
                  <a:pt x="539591" y="1077285"/>
                  <a:pt x="551021" y="1068712"/>
                  <a:pt x="560261" y="1061759"/>
                </a:cubicBezTo>
                <a:close/>
                <a:moveTo>
                  <a:pt x="497014" y="964413"/>
                </a:moveTo>
                <a:cubicBezTo>
                  <a:pt x="497586" y="980034"/>
                  <a:pt x="507206" y="993369"/>
                  <a:pt x="521589" y="999751"/>
                </a:cubicBezTo>
                <a:cubicBezTo>
                  <a:pt x="510159" y="1005847"/>
                  <a:pt x="497777" y="1012514"/>
                  <a:pt x="487109" y="1018325"/>
                </a:cubicBezTo>
                <a:cubicBezTo>
                  <a:pt x="480060" y="1009657"/>
                  <a:pt x="471392" y="999179"/>
                  <a:pt x="464249" y="990321"/>
                </a:cubicBezTo>
                <a:cubicBezTo>
                  <a:pt x="473869" y="982701"/>
                  <a:pt x="485680" y="973367"/>
                  <a:pt x="497014" y="964413"/>
                </a:cubicBezTo>
                <a:close/>
                <a:moveTo>
                  <a:pt x="481298" y="1051662"/>
                </a:moveTo>
                <a:cubicBezTo>
                  <a:pt x="487394" y="1060139"/>
                  <a:pt x="494633" y="1070141"/>
                  <a:pt x="501301" y="1079475"/>
                </a:cubicBezTo>
                <a:cubicBezTo>
                  <a:pt x="492443" y="1084809"/>
                  <a:pt x="482632" y="1090620"/>
                  <a:pt x="473393" y="1096144"/>
                </a:cubicBezTo>
                <a:cubicBezTo>
                  <a:pt x="466915" y="1087762"/>
                  <a:pt x="459677" y="1078428"/>
                  <a:pt x="453104" y="1069950"/>
                </a:cubicBezTo>
                <a:cubicBezTo>
                  <a:pt x="461867" y="1064330"/>
                  <a:pt x="472154" y="1057663"/>
                  <a:pt x="481298" y="1051662"/>
                </a:cubicBezTo>
                <a:close/>
                <a:moveTo>
                  <a:pt x="466535" y="1133482"/>
                </a:moveTo>
                <a:cubicBezTo>
                  <a:pt x="472631" y="1141864"/>
                  <a:pt x="478917" y="1150437"/>
                  <a:pt x="485204" y="1159009"/>
                </a:cubicBezTo>
                <a:cubicBezTo>
                  <a:pt x="477393" y="1164534"/>
                  <a:pt x="468821" y="1170534"/>
                  <a:pt x="460724" y="1176249"/>
                </a:cubicBezTo>
                <a:cubicBezTo>
                  <a:pt x="454438" y="1167391"/>
                  <a:pt x="448056" y="1158342"/>
                  <a:pt x="442055" y="1150055"/>
                </a:cubicBezTo>
                <a:cubicBezTo>
                  <a:pt x="450056" y="1144626"/>
                  <a:pt x="458438" y="1138911"/>
                  <a:pt x="466535" y="1133482"/>
                </a:cubicBezTo>
                <a:close/>
                <a:moveTo>
                  <a:pt x="416052" y="956698"/>
                </a:moveTo>
                <a:cubicBezTo>
                  <a:pt x="423005" y="965747"/>
                  <a:pt x="431578" y="976891"/>
                  <a:pt x="439007" y="986511"/>
                </a:cubicBezTo>
                <a:cubicBezTo>
                  <a:pt x="429673" y="992798"/>
                  <a:pt x="417957" y="1000799"/>
                  <a:pt x="408623" y="1007180"/>
                </a:cubicBezTo>
                <a:cubicBezTo>
                  <a:pt x="401384" y="997179"/>
                  <a:pt x="393002" y="985463"/>
                  <a:pt x="385953" y="975653"/>
                </a:cubicBezTo>
                <a:cubicBezTo>
                  <a:pt x="394526" y="970319"/>
                  <a:pt x="405765" y="963175"/>
                  <a:pt x="416052" y="956698"/>
                </a:cubicBezTo>
                <a:close/>
                <a:moveTo>
                  <a:pt x="403765" y="1034613"/>
                </a:moveTo>
                <a:cubicBezTo>
                  <a:pt x="409670" y="1043852"/>
                  <a:pt x="416719" y="1054805"/>
                  <a:pt x="423196" y="1064997"/>
                </a:cubicBezTo>
                <a:cubicBezTo>
                  <a:pt x="414433" y="1070712"/>
                  <a:pt x="404432" y="1077285"/>
                  <a:pt x="394716" y="1083762"/>
                </a:cubicBezTo>
                <a:cubicBezTo>
                  <a:pt x="388334" y="1075094"/>
                  <a:pt x="381000" y="1065093"/>
                  <a:pt x="374523" y="1056234"/>
                </a:cubicBezTo>
                <a:cubicBezTo>
                  <a:pt x="383858" y="1049376"/>
                  <a:pt x="394621" y="1041375"/>
                  <a:pt x="403765" y="1034613"/>
                </a:cubicBezTo>
                <a:close/>
                <a:moveTo>
                  <a:pt x="388906" y="1117194"/>
                </a:moveTo>
                <a:cubicBezTo>
                  <a:pt x="394526" y="1125672"/>
                  <a:pt x="400526" y="1134816"/>
                  <a:pt x="406718" y="1144055"/>
                </a:cubicBezTo>
                <a:cubicBezTo>
                  <a:pt x="398907" y="1149294"/>
                  <a:pt x="389858" y="1155294"/>
                  <a:pt x="381095" y="1161105"/>
                </a:cubicBezTo>
                <a:cubicBezTo>
                  <a:pt x="375380" y="1153199"/>
                  <a:pt x="369189" y="1144531"/>
                  <a:pt x="362998" y="1136054"/>
                </a:cubicBezTo>
                <a:cubicBezTo>
                  <a:pt x="371665" y="1129767"/>
                  <a:pt x="380524" y="1123290"/>
                  <a:pt x="388906" y="1117194"/>
                </a:cubicBezTo>
                <a:close/>
                <a:moveTo>
                  <a:pt x="338519" y="938601"/>
                </a:moveTo>
                <a:cubicBezTo>
                  <a:pt x="345186" y="948697"/>
                  <a:pt x="353663" y="961556"/>
                  <a:pt x="360521" y="971938"/>
                </a:cubicBezTo>
                <a:cubicBezTo>
                  <a:pt x="350806" y="978225"/>
                  <a:pt x="338709" y="986035"/>
                  <a:pt x="328708" y="992512"/>
                </a:cubicBezTo>
                <a:cubicBezTo>
                  <a:pt x="321945" y="982987"/>
                  <a:pt x="313754" y="971557"/>
                  <a:pt x="307086" y="962222"/>
                </a:cubicBezTo>
                <a:cubicBezTo>
                  <a:pt x="316992" y="954793"/>
                  <a:pt x="329089" y="945649"/>
                  <a:pt x="338519" y="938601"/>
                </a:cubicBezTo>
                <a:close/>
                <a:moveTo>
                  <a:pt x="324136" y="1020896"/>
                </a:moveTo>
                <a:cubicBezTo>
                  <a:pt x="329756" y="1029850"/>
                  <a:pt x="336518" y="1040518"/>
                  <a:pt x="343186" y="1051091"/>
                </a:cubicBezTo>
                <a:cubicBezTo>
                  <a:pt x="335185" y="1056330"/>
                  <a:pt x="325184" y="1062806"/>
                  <a:pt x="315373" y="1069284"/>
                </a:cubicBezTo>
                <a:cubicBezTo>
                  <a:pt x="308610" y="1060139"/>
                  <a:pt x="301466" y="1050519"/>
                  <a:pt x="295085" y="1042042"/>
                </a:cubicBezTo>
                <a:cubicBezTo>
                  <a:pt x="304324" y="1035279"/>
                  <a:pt x="314897" y="1027564"/>
                  <a:pt x="324136" y="1020896"/>
                </a:cubicBezTo>
                <a:close/>
                <a:moveTo>
                  <a:pt x="309182" y="1103478"/>
                </a:moveTo>
                <a:cubicBezTo>
                  <a:pt x="315087" y="1112146"/>
                  <a:pt x="321183" y="1121195"/>
                  <a:pt x="326993" y="1129577"/>
                </a:cubicBezTo>
                <a:cubicBezTo>
                  <a:pt x="318897" y="1134911"/>
                  <a:pt x="310039" y="1140816"/>
                  <a:pt x="301371" y="1146531"/>
                </a:cubicBezTo>
                <a:cubicBezTo>
                  <a:pt x="295561" y="1138435"/>
                  <a:pt x="289274" y="1129863"/>
                  <a:pt x="283464" y="1121862"/>
                </a:cubicBezTo>
                <a:cubicBezTo>
                  <a:pt x="291941" y="1115861"/>
                  <a:pt x="300800" y="1109479"/>
                  <a:pt x="309182" y="1103478"/>
                </a:cubicBezTo>
                <a:close/>
                <a:moveTo>
                  <a:pt x="258985" y="923837"/>
                </a:moveTo>
                <a:cubicBezTo>
                  <a:pt x="265081" y="933647"/>
                  <a:pt x="273177" y="946506"/>
                  <a:pt x="280321" y="957936"/>
                </a:cubicBezTo>
                <a:cubicBezTo>
                  <a:pt x="271272" y="963746"/>
                  <a:pt x="259270" y="971462"/>
                  <a:pt x="249079" y="978034"/>
                </a:cubicBezTo>
                <a:cubicBezTo>
                  <a:pt x="242221" y="968604"/>
                  <a:pt x="233839" y="956984"/>
                  <a:pt x="227457" y="948221"/>
                </a:cubicBezTo>
                <a:cubicBezTo>
                  <a:pt x="237554" y="940315"/>
                  <a:pt x="249745" y="930980"/>
                  <a:pt x="258985" y="923837"/>
                </a:cubicBezTo>
                <a:close/>
                <a:moveTo>
                  <a:pt x="244602" y="1006895"/>
                </a:moveTo>
                <a:cubicBezTo>
                  <a:pt x="250127" y="1015658"/>
                  <a:pt x="256985" y="1026516"/>
                  <a:pt x="263271" y="1036613"/>
                </a:cubicBezTo>
                <a:cubicBezTo>
                  <a:pt x="254794" y="1042233"/>
                  <a:pt x="244888" y="1048805"/>
                  <a:pt x="235649" y="1054996"/>
                </a:cubicBezTo>
                <a:cubicBezTo>
                  <a:pt x="228886" y="1045947"/>
                  <a:pt x="221456" y="1036137"/>
                  <a:pt x="215265" y="1027945"/>
                </a:cubicBezTo>
                <a:cubicBezTo>
                  <a:pt x="224600" y="1021182"/>
                  <a:pt x="234982" y="1013848"/>
                  <a:pt x="244602" y="1006895"/>
                </a:cubicBezTo>
                <a:close/>
                <a:moveTo>
                  <a:pt x="229362" y="1089477"/>
                </a:moveTo>
                <a:cubicBezTo>
                  <a:pt x="235268" y="1098144"/>
                  <a:pt x="241364" y="1106907"/>
                  <a:pt x="247174" y="1115480"/>
                </a:cubicBezTo>
                <a:cubicBezTo>
                  <a:pt x="239363" y="1120719"/>
                  <a:pt x="230505" y="1126529"/>
                  <a:pt x="221647" y="1132434"/>
                </a:cubicBezTo>
                <a:cubicBezTo>
                  <a:pt x="216218" y="1124910"/>
                  <a:pt x="210312" y="1116528"/>
                  <a:pt x="203930" y="1107669"/>
                </a:cubicBezTo>
                <a:cubicBezTo>
                  <a:pt x="211836" y="1102050"/>
                  <a:pt x="220599" y="1095763"/>
                  <a:pt x="229362" y="1089477"/>
                </a:cubicBezTo>
                <a:close/>
                <a:moveTo>
                  <a:pt x="179642" y="911454"/>
                </a:moveTo>
                <a:cubicBezTo>
                  <a:pt x="186023" y="920979"/>
                  <a:pt x="194310" y="933171"/>
                  <a:pt x="201073" y="943268"/>
                </a:cubicBezTo>
                <a:cubicBezTo>
                  <a:pt x="191072" y="949840"/>
                  <a:pt x="179356" y="957460"/>
                  <a:pt x="168878" y="964318"/>
                </a:cubicBezTo>
                <a:cubicBezTo>
                  <a:pt x="163640" y="955936"/>
                  <a:pt x="156972" y="945268"/>
                  <a:pt x="151162" y="936124"/>
                </a:cubicBezTo>
                <a:cubicBezTo>
                  <a:pt x="160306" y="928313"/>
                  <a:pt x="170974" y="919074"/>
                  <a:pt x="179642" y="911454"/>
                </a:cubicBezTo>
                <a:close/>
                <a:moveTo>
                  <a:pt x="164687" y="992512"/>
                </a:moveTo>
                <a:cubicBezTo>
                  <a:pt x="170498" y="1001656"/>
                  <a:pt x="177356" y="1012324"/>
                  <a:pt x="183737" y="1022325"/>
                </a:cubicBezTo>
                <a:cubicBezTo>
                  <a:pt x="175260" y="1027945"/>
                  <a:pt x="165259" y="1034613"/>
                  <a:pt x="155924" y="1040899"/>
                </a:cubicBezTo>
                <a:cubicBezTo>
                  <a:pt x="149162" y="1031850"/>
                  <a:pt x="141732" y="1021944"/>
                  <a:pt x="135446" y="1013658"/>
                </a:cubicBezTo>
                <a:cubicBezTo>
                  <a:pt x="145066" y="1006704"/>
                  <a:pt x="155734" y="998989"/>
                  <a:pt x="164687" y="992512"/>
                </a:cubicBezTo>
                <a:close/>
                <a:moveTo>
                  <a:pt x="149733" y="1074998"/>
                </a:moveTo>
                <a:cubicBezTo>
                  <a:pt x="155448" y="1083380"/>
                  <a:pt x="161735" y="1092525"/>
                  <a:pt x="167640" y="1101192"/>
                </a:cubicBezTo>
                <a:cubicBezTo>
                  <a:pt x="159734" y="1106526"/>
                  <a:pt x="150876" y="1112432"/>
                  <a:pt x="142113" y="1118242"/>
                </a:cubicBezTo>
                <a:cubicBezTo>
                  <a:pt x="136398" y="1110336"/>
                  <a:pt x="130112" y="1101764"/>
                  <a:pt x="124016" y="1093477"/>
                </a:cubicBezTo>
                <a:cubicBezTo>
                  <a:pt x="132683" y="1087286"/>
                  <a:pt x="141351" y="1081095"/>
                  <a:pt x="149733" y="1074998"/>
                </a:cubicBezTo>
                <a:close/>
                <a:moveTo>
                  <a:pt x="100108" y="897071"/>
                </a:moveTo>
                <a:cubicBezTo>
                  <a:pt x="105061" y="906216"/>
                  <a:pt x="111633" y="918503"/>
                  <a:pt x="117920" y="930123"/>
                </a:cubicBezTo>
                <a:cubicBezTo>
                  <a:pt x="109157" y="936600"/>
                  <a:pt x="98584" y="944601"/>
                  <a:pt x="89726" y="951173"/>
                </a:cubicBezTo>
                <a:cubicBezTo>
                  <a:pt x="84106" y="942125"/>
                  <a:pt x="77343" y="931362"/>
                  <a:pt x="71247" y="921551"/>
                </a:cubicBezTo>
                <a:cubicBezTo>
                  <a:pt x="80486" y="913740"/>
                  <a:pt x="91440" y="904501"/>
                  <a:pt x="100108" y="897071"/>
                </a:cubicBezTo>
                <a:close/>
                <a:moveTo>
                  <a:pt x="85249" y="977939"/>
                </a:moveTo>
                <a:cubicBezTo>
                  <a:pt x="90964" y="986988"/>
                  <a:pt x="97727" y="997751"/>
                  <a:pt x="104204" y="1008228"/>
                </a:cubicBezTo>
                <a:cubicBezTo>
                  <a:pt x="95345" y="1014229"/>
                  <a:pt x="85439" y="1020896"/>
                  <a:pt x="76105" y="1027278"/>
                </a:cubicBezTo>
                <a:cubicBezTo>
                  <a:pt x="69437" y="1018229"/>
                  <a:pt x="61912" y="1008038"/>
                  <a:pt x="55436" y="999370"/>
                </a:cubicBezTo>
                <a:cubicBezTo>
                  <a:pt x="64961" y="992512"/>
                  <a:pt x="76010" y="984606"/>
                  <a:pt x="85249" y="977939"/>
                </a:cubicBezTo>
                <a:close/>
                <a:moveTo>
                  <a:pt x="70390" y="1060521"/>
                </a:moveTo>
                <a:cubicBezTo>
                  <a:pt x="76105" y="1068998"/>
                  <a:pt x="82201" y="1078142"/>
                  <a:pt x="88297" y="1087191"/>
                </a:cubicBezTo>
                <a:cubicBezTo>
                  <a:pt x="80296" y="1092525"/>
                  <a:pt x="71247" y="1098525"/>
                  <a:pt x="62389" y="1104336"/>
                </a:cubicBezTo>
                <a:cubicBezTo>
                  <a:pt x="56102" y="1095954"/>
                  <a:pt x="49530" y="1087191"/>
                  <a:pt x="43625" y="1079285"/>
                </a:cubicBezTo>
                <a:cubicBezTo>
                  <a:pt x="52769" y="1072903"/>
                  <a:pt x="61722" y="1066521"/>
                  <a:pt x="70390" y="1060521"/>
                </a:cubicBezTo>
                <a:close/>
                <a:moveTo>
                  <a:pt x="55626" y="1142150"/>
                </a:moveTo>
                <a:cubicBezTo>
                  <a:pt x="60770" y="1149865"/>
                  <a:pt x="66199" y="1158056"/>
                  <a:pt x="71723" y="1166248"/>
                </a:cubicBezTo>
                <a:cubicBezTo>
                  <a:pt x="64103" y="1171392"/>
                  <a:pt x="56388" y="1176630"/>
                  <a:pt x="48673" y="1181869"/>
                </a:cubicBezTo>
                <a:cubicBezTo>
                  <a:pt x="43529" y="1174821"/>
                  <a:pt x="38100" y="1167296"/>
                  <a:pt x="32194" y="1159200"/>
                </a:cubicBezTo>
                <a:cubicBezTo>
                  <a:pt x="39624" y="1153770"/>
                  <a:pt x="47625" y="1147960"/>
                  <a:pt x="55626" y="1142150"/>
                </a:cubicBezTo>
                <a:close/>
                <a:moveTo>
                  <a:pt x="40767" y="1223874"/>
                </a:moveTo>
                <a:cubicBezTo>
                  <a:pt x="45434" y="1230923"/>
                  <a:pt x="50197" y="1238162"/>
                  <a:pt x="55055" y="1245401"/>
                </a:cubicBezTo>
                <a:cubicBezTo>
                  <a:pt x="49149" y="1249211"/>
                  <a:pt x="43339" y="1252926"/>
                  <a:pt x="36767" y="1257117"/>
                </a:cubicBezTo>
                <a:cubicBezTo>
                  <a:pt x="31528" y="1250544"/>
                  <a:pt x="26956" y="1244829"/>
                  <a:pt x="22003" y="1238543"/>
                </a:cubicBezTo>
                <a:cubicBezTo>
                  <a:pt x="28194" y="1233685"/>
                  <a:pt x="34385" y="1228922"/>
                  <a:pt x="40767" y="1223874"/>
                </a:cubicBezTo>
                <a:close/>
                <a:moveTo>
                  <a:pt x="23717" y="1336841"/>
                </a:moveTo>
                <a:cubicBezTo>
                  <a:pt x="19050" y="1330459"/>
                  <a:pt x="15240" y="1325220"/>
                  <a:pt x="10954" y="1319315"/>
                </a:cubicBezTo>
                <a:cubicBezTo>
                  <a:pt x="16002" y="1315695"/>
                  <a:pt x="21146" y="1311885"/>
                  <a:pt x="26765" y="1307885"/>
                </a:cubicBezTo>
                <a:cubicBezTo>
                  <a:pt x="30861" y="1313505"/>
                  <a:pt x="34957" y="1319029"/>
                  <a:pt x="39529" y="1325125"/>
                </a:cubicBezTo>
                <a:cubicBezTo>
                  <a:pt x="34195" y="1329030"/>
                  <a:pt x="29147" y="1332840"/>
                  <a:pt x="23717" y="1336841"/>
                </a:cubicBezTo>
                <a:close/>
                <a:moveTo>
                  <a:pt x="931354" y="1278738"/>
                </a:moveTo>
                <a:cubicBezTo>
                  <a:pt x="936498" y="1270642"/>
                  <a:pt x="940499" y="1261212"/>
                  <a:pt x="947166" y="1254640"/>
                </a:cubicBezTo>
                <a:cubicBezTo>
                  <a:pt x="958501" y="1243496"/>
                  <a:pt x="976694" y="1242734"/>
                  <a:pt x="990505" y="1250639"/>
                </a:cubicBezTo>
                <a:cubicBezTo>
                  <a:pt x="1004411" y="1258545"/>
                  <a:pt x="1012031" y="1274357"/>
                  <a:pt x="1009460" y="1289978"/>
                </a:cubicBezTo>
                <a:cubicBezTo>
                  <a:pt x="1006793" y="1306361"/>
                  <a:pt x="995744" y="1318172"/>
                  <a:pt x="979551" y="1321601"/>
                </a:cubicBezTo>
                <a:cubicBezTo>
                  <a:pt x="974979" y="1322553"/>
                  <a:pt x="970312" y="1323030"/>
                  <a:pt x="965645" y="1323792"/>
                </a:cubicBezTo>
                <a:lnTo>
                  <a:pt x="966121" y="1324077"/>
                </a:lnTo>
                <a:cubicBezTo>
                  <a:pt x="944118" y="1316648"/>
                  <a:pt x="932021" y="1301789"/>
                  <a:pt x="931831" y="1278167"/>
                </a:cubicBezTo>
                <a:lnTo>
                  <a:pt x="931354" y="1278738"/>
                </a:lnTo>
                <a:close/>
                <a:moveTo>
                  <a:pt x="865156" y="1190251"/>
                </a:moveTo>
                <a:cubicBezTo>
                  <a:pt x="871252" y="1167296"/>
                  <a:pt x="884301" y="1152151"/>
                  <a:pt x="909447" y="1150627"/>
                </a:cubicBezTo>
                <a:lnTo>
                  <a:pt x="909066" y="1150341"/>
                </a:lnTo>
                <a:cubicBezTo>
                  <a:pt x="935355" y="1160438"/>
                  <a:pt x="945928" y="1173297"/>
                  <a:pt x="944404" y="1193013"/>
                </a:cubicBezTo>
                <a:cubicBezTo>
                  <a:pt x="942880" y="1212349"/>
                  <a:pt x="928116" y="1227208"/>
                  <a:pt x="908780" y="1228732"/>
                </a:cubicBezTo>
                <a:cubicBezTo>
                  <a:pt x="890302" y="1230256"/>
                  <a:pt x="873824" y="1218159"/>
                  <a:pt x="868871" y="1199776"/>
                </a:cubicBezTo>
                <a:cubicBezTo>
                  <a:pt x="867918" y="1196347"/>
                  <a:pt x="866489" y="1193013"/>
                  <a:pt x="865251" y="1189680"/>
                </a:cubicBezTo>
                <a:cubicBezTo>
                  <a:pt x="865251" y="1189870"/>
                  <a:pt x="865156" y="1190251"/>
                  <a:pt x="865156" y="1190251"/>
                </a:cubicBezTo>
                <a:close/>
                <a:moveTo>
                  <a:pt x="1076897" y="1381037"/>
                </a:moveTo>
                <a:cubicBezTo>
                  <a:pt x="1065848" y="1409612"/>
                  <a:pt x="1050703" y="1420375"/>
                  <a:pt x="1028224" y="1415327"/>
                </a:cubicBezTo>
                <a:cubicBezTo>
                  <a:pt x="1009936" y="1411326"/>
                  <a:pt x="997172" y="1394372"/>
                  <a:pt x="998411" y="1375798"/>
                </a:cubicBezTo>
                <a:cubicBezTo>
                  <a:pt x="999649" y="1356843"/>
                  <a:pt x="1013651" y="1342175"/>
                  <a:pt x="1032605" y="1339889"/>
                </a:cubicBezTo>
                <a:cubicBezTo>
                  <a:pt x="1051179" y="1337698"/>
                  <a:pt x="1068800" y="1349414"/>
                  <a:pt x="1073658" y="1367511"/>
                </a:cubicBezTo>
                <a:cubicBezTo>
                  <a:pt x="1074896" y="1372083"/>
                  <a:pt x="1075563" y="1376751"/>
                  <a:pt x="1076516" y="1381418"/>
                </a:cubicBezTo>
                <a:lnTo>
                  <a:pt x="1076897" y="1381037"/>
                </a:lnTo>
                <a:close/>
                <a:moveTo>
                  <a:pt x="432626" y="856590"/>
                </a:moveTo>
                <a:cubicBezTo>
                  <a:pt x="432626" y="876688"/>
                  <a:pt x="414814" y="893452"/>
                  <a:pt x="393859" y="893071"/>
                </a:cubicBezTo>
                <a:cubicBezTo>
                  <a:pt x="372809" y="892690"/>
                  <a:pt x="356426" y="876021"/>
                  <a:pt x="356426" y="854971"/>
                </a:cubicBezTo>
                <a:cubicBezTo>
                  <a:pt x="356426" y="833349"/>
                  <a:pt x="373666" y="816490"/>
                  <a:pt x="395383" y="816871"/>
                </a:cubicBezTo>
                <a:cubicBezTo>
                  <a:pt x="416814" y="817347"/>
                  <a:pt x="432626" y="834111"/>
                  <a:pt x="432626" y="856590"/>
                </a:cubicBezTo>
                <a:close/>
                <a:moveTo>
                  <a:pt x="433292" y="867639"/>
                </a:moveTo>
                <a:cubicBezTo>
                  <a:pt x="433102" y="848208"/>
                  <a:pt x="450342" y="831444"/>
                  <a:pt x="470821" y="831254"/>
                </a:cubicBezTo>
                <a:cubicBezTo>
                  <a:pt x="492062" y="831063"/>
                  <a:pt x="508826" y="847351"/>
                  <a:pt x="509207" y="868496"/>
                </a:cubicBezTo>
                <a:cubicBezTo>
                  <a:pt x="509588" y="889737"/>
                  <a:pt x="493300" y="906692"/>
                  <a:pt x="472250" y="907168"/>
                </a:cubicBezTo>
                <a:cubicBezTo>
                  <a:pt x="449866" y="907739"/>
                  <a:pt x="433483" y="891071"/>
                  <a:pt x="433292" y="867639"/>
                </a:cubicBezTo>
                <a:close/>
                <a:moveTo>
                  <a:pt x="76105" y="838969"/>
                </a:moveTo>
                <a:cubicBezTo>
                  <a:pt x="54959" y="838969"/>
                  <a:pt x="38386" y="822491"/>
                  <a:pt x="38195" y="801345"/>
                </a:cubicBezTo>
                <a:cubicBezTo>
                  <a:pt x="38005" y="779628"/>
                  <a:pt x="55150" y="762674"/>
                  <a:pt x="76867" y="763055"/>
                </a:cubicBezTo>
                <a:cubicBezTo>
                  <a:pt x="98012" y="763436"/>
                  <a:pt x="114300" y="780200"/>
                  <a:pt x="114110" y="801441"/>
                </a:cubicBezTo>
                <a:cubicBezTo>
                  <a:pt x="113919" y="822586"/>
                  <a:pt x="97250" y="838969"/>
                  <a:pt x="76105" y="838969"/>
                </a:cubicBezTo>
                <a:close/>
                <a:moveTo>
                  <a:pt x="1102424" y="1433805"/>
                </a:moveTo>
                <a:cubicBezTo>
                  <a:pt x="1123569" y="1433901"/>
                  <a:pt x="1140143" y="1450379"/>
                  <a:pt x="1140238" y="1471620"/>
                </a:cubicBezTo>
                <a:cubicBezTo>
                  <a:pt x="1140333" y="1493337"/>
                  <a:pt x="1123188" y="1510196"/>
                  <a:pt x="1101376" y="1509720"/>
                </a:cubicBezTo>
                <a:cubicBezTo>
                  <a:pt x="1080326" y="1509243"/>
                  <a:pt x="1064038" y="1492384"/>
                  <a:pt x="1064324" y="1471239"/>
                </a:cubicBezTo>
                <a:cubicBezTo>
                  <a:pt x="1064514" y="1450188"/>
                  <a:pt x="1081183" y="1433710"/>
                  <a:pt x="1102424" y="1433805"/>
                </a:cubicBezTo>
                <a:close/>
                <a:moveTo>
                  <a:pt x="733901" y="990893"/>
                </a:moveTo>
                <a:cubicBezTo>
                  <a:pt x="734187" y="1011943"/>
                  <a:pt x="718090" y="1028897"/>
                  <a:pt x="697135" y="1029564"/>
                </a:cubicBezTo>
                <a:cubicBezTo>
                  <a:pt x="675608" y="1030231"/>
                  <a:pt x="658082" y="1013658"/>
                  <a:pt x="657701" y="992036"/>
                </a:cubicBezTo>
                <a:cubicBezTo>
                  <a:pt x="657416" y="970414"/>
                  <a:pt x="674370" y="953269"/>
                  <a:pt x="695897" y="953364"/>
                </a:cubicBezTo>
                <a:cubicBezTo>
                  <a:pt x="716852" y="953364"/>
                  <a:pt x="733520" y="969843"/>
                  <a:pt x="733901" y="990893"/>
                </a:cubicBezTo>
                <a:close/>
                <a:moveTo>
                  <a:pt x="878872" y="1099764"/>
                </a:moveTo>
                <a:cubicBezTo>
                  <a:pt x="878681" y="1121290"/>
                  <a:pt x="861346" y="1138149"/>
                  <a:pt x="839724" y="1137578"/>
                </a:cubicBezTo>
                <a:cubicBezTo>
                  <a:pt x="818769" y="1137006"/>
                  <a:pt x="802481" y="1120147"/>
                  <a:pt x="802672" y="1099192"/>
                </a:cubicBezTo>
                <a:cubicBezTo>
                  <a:pt x="802862" y="1077666"/>
                  <a:pt x="820198" y="1060902"/>
                  <a:pt x="841820" y="1061378"/>
                </a:cubicBezTo>
                <a:cubicBezTo>
                  <a:pt x="862679" y="1061854"/>
                  <a:pt x="878967" y="1078809"/>
                  <a:pt x="878872" y="1099764"/>
                </a:cubicBezTo>
                <a:close/>
                <a:moveTo>
                  <a:pt x="193834" y="814680"/>
                </a:moveTo>
                <a:cubicBezTo>
                  <a:pt x="194120" y="835730"/>
                  <a:pt x="177927" y="852685"/>
                  <a:pt x="156972" y="853352"/>
                </a:cubicBezTo>
                <a:cubicBezTo>
                  <a:pt x="135446" y="854019"/>
                  <a:pt x="117920" y="837350"/>
                  <a:pt x="117634" y="815823"/>
                </a:cubicBezTo>
                <a:cubicBezTo>
                  <a:pt x="117348" y="794202"/>
                  <a:pt x="134303" y="777056"/>
                  <a:pt x="155924" y="777152"/>
                </a:cubicBezTo>
                <a:cubicBezTo>
                  <a:pt x="176975" y="777247"/>
                  <a:pt x="193548" y="793725"/>
                  <a:pt x="193834" y="814680"/>
                </a:cubicBezTo>
                <a:close/>
                <a:moveTo>
                  <a:pt x="588550" y="884118"/>
                </a:moveTo>
                <a:cubicBezTo>
                  <a:pt x="588264" y="905358"/>
                  <a:pt x="571595" y="921455"/>
                  <a:pt x="550259" y="921170"/>
                </a:cubicBezTo>
                <a:cubicBezTo>
                  <a:pt x="529019" y="920884"/>
                  <a:pt x="512921" y="904215"/>
                  <a:pt x="513207" y="882879"/>
                </a:cubicBezTo>
                <a:cubicBezTo>
                  <a:pt x="513493" y="861638"/>
                  <a:pt x="530162" y="845541"/>
                  <a:pt x="551498" y="845827"/>
                </a:cubicBezTo>
                <a:cubicBezTo>
                  <a:pt x="572643" y="846018"/>
                  <a:pt x="588836" y="862781"/>
                  <a:pt x="588550" y="884118"/>
                </a:cubicBezTo>
                <a:close/>
                <a:moveTo>
                  <a:pt x="775716" y="1043185"/>
                </a:moveTo>
                <a:cubicBezTo>
                  <a:pt x="754285" y="1043280"/>
                  <a:pt x="737902" y="1026993"/>
                  <a:pt x="737902" y="1005656"/>
                </a:cubicBezTo>
                <a:cubicBezTo>
                  <a:pt x="737902" y="984321"/>
                  <a:pt x="754380" y="968033"/>
                  <a:pt x="775811" y="968223"/>
                </a:cubicBezTo>
                <a:cubicBezTo>
                  <a:pt x="796576" y="968414"/>
                  <a:pt x="812578" y="984321"/>
                  <a:pt x="812864" y="1004990"/>
                </a:cubicBezTo>
                <a:cubicBezTo>
                  <a:pt x="813149" y="1026421"/>
                  <a:pt x="796957" y="1042995"/>
                  <a:pt x="775716" y="1043185"/>
                </a:cubicBezTo>
                <a:close/>
                <a:moveTo>
                  <a:pt x="34195" y="786201"/>
                </a:moveTo>
                <a:cubicBezTo>
                  <a:pt x="34481" y="806489"/>
                  <a:pt x="19812" y="822396"/>
                  <a:pt x="95" y="824110"/>
                </a:cubicBezTo>
                <a:lnTo>
                  <a:pt x="95" y="749625"/>
                </a:lnTo>
                <a:cubicBezTo>
                  <a:pt x="19336" y="751339"/>
                  <a:pt x="33909" y="766388"/>
                  <a:pt x="34195" y="786201"/>
                </a:cubicBezTo>
                <a:close/>
                <a:moveTo>
                  <a:pt x="909447" y="1150627"/>
                </a:moveTo>
                <a:cubicBezTo>
                  <a:pt x="894207" y="1143007"/>
                  <a:pt x="882968" y="1132530"/>
                  <a:pt x="882968" y="1113956"/>
                </a:cubicBezTo>
                <a:cubicBezTo>
                  <a:pt x="882872" y="1093191"/>
                  <a:pt x="898589" y="1076904"/>
                  <a:pt x="919163" y="1076332"/>
                </a:cubicBezTo>
                <a:cubicBezTo>
                  <a:pt x="939927" y="1075856"/>
                  <a:pt x="956691" y="1091191"/>
                  <a:pt x="957548" y="1111670"/>
                </a:cubicBezTo>
                <a:cubicBezTo>
                  <a:pt x="958406" y="1132625"/>
                  <a:pt x="943832" y="1149389"/>
                  <a:pt x="923163" y="1150818"/>
                </a:cubicBezTo>
                <a:cubicBezTo>
                  <a:pt x="918496" y="1151103"/>
                  <a:pt x="913829" y="1150532"/>
                  <a:pt x="909161" y="1150341"/>
                </a:cubicBezTo>
                <a:cubicBezTo>
                  <a:pt x="909066" y="1150341"/>
                  <a:pt x="909447" y="1150627"/>
                  <a:pt x="909447" y="1150627"/>
                </a:cubicBezTo>
                <a:close/>
                <a:moveTo>
                  <a:pt x="985838" y="1241972"/>
                </a:moveTo>
                <a:cubicBezTo>
                  <a:pt x="964502" y="1242067"/>
                  <a:pt x="948214" y="1225779"/>
                  <a:pt x="948309" y="1204443"/>
                </a:cubicBezTo>
                <a:cubicBezTo>
                  <a:pt x="948404" y="1183203"/>
                  <a:pt x="964883" y="1167010"/>
                  <a:pt x="986219" y="1167201"/>
                </a:cubicBezTo>
                <a:cubicBezTo>
                  <a:pt x="1006888" y="1167391"/>
                  <a:pt x="1022890" y="1183393"/>
                  <a:pt x="1023080" y="1204062"/>
                </a:cubicBezTo>
                <a:cubicBezTo>
                  <a:pt x="1023271" y="1225398"/>
                  <a:pt x="1007078" y="1241877"/>
                  <a:pt x="985838" y="1241972"/>
                </a:cubicBezTo>
                <a:close/>
                <a:moveTo>
                  <a:pt x="1076611" y="1381418"/>
                </a:moveTo>
                <a:cubicBezTo>
                  <a:pt x="1084231" y="1366178"/>
                  <a:pt x="1094708" y="1354938"/>
                  <a:pt x="1113282" y="1354938"/>
                </a:cubicBezTo>
                <a:cubicBezTo>
                  <a:pt x="1134047" y="1354843"/>
                  <a:pt x="1150334" y="1370559"/>
                  <a:pt x="1150906" y="1391133"/>
                </a:cubicBezTo>
                <a:cubicBezTo>
                  <a:pt x="1151382" y="1411898"/>
                  <a:pt x="1136047" y="1428662"/>
                  <a:pt x="1115568" y="1429519"/>
                </a:cubicBezTo>
                <a:cubicBezTo>
                  <a:pt x="1094613" y="1430376"/>
                  <a:pt x="1077849" y="1415803"/>
                  <a:pt x="1076420" y="1395134"/>
                </a:cubicBezTo>
                <a:cubicBezTo>
                  <a:pt x="1076135" y="1390467"/>
                  <a:pt x="1076706" y="1385799"/>
                  <a:pt x="1076897" y="1381132"/>
                </a:cubicBezTo>
                <a:cubicBezTo>
                  <a:pt x="1076897" y="1381037"/>
                  <a:pt x="1076611" y="1381418"/>
                  <a:pt x="1076611" y="1381418"/>
                </a:cubicBezTo>
                <a:close/>
                <a:moveTo>
                  <a:pt x="667702" y="897929"/>
                </a:moveTo>
                <a:cubicBezTo>
                  <a:pt x="667607" y="919265"/>
                  <a:pt x="650843" y="935362"/>
                  <a:pt x="629412" y="934981"/>
                </a:cubicBezTo>
                <a:cubicBezTo>
                  <a:pt x="608743" y="934600"/>
                  <a:pt x="592931" y="918217"/>
                  <a:pt x="593027" y="897453"/>
                </a:cubicBezTo>
                <a:cubicBezTo>
                  <a:pt x="593122" y="876212"/>
                  <a:pt x="609886" y="860019"/>
                  <a:pt x="631317" y="860400"/>
                </a:cubicBezTo>
                <a:cubicBezTo>
                  <a:pt x="651986" y="860781"/>
                  <a:pt x="667798" y="877069"/>
                  <a:pt x="667702" y="897929"/>
                </a:cubicBezTo>
                <a:close/>
                <a:moveTo>
                  <a:pt x="1051655" y="1261022"/>
                </a:moveTo>
                <a:cubicBezTo>
                  <a:pt x="1072801" y="1261308"/>
                  <a:pt x="1088803" y="1277976"/>
                  <a:pt x="1088422" y="1299312"/>
                </a:cubicBezTo>
                <a:cubicBezTo>
                  <a:pt x="1088041" y="1320458"/>
                  <a:pt x="1071182" y="1336269"/>
                  <a:pt x="1049750" y="1335698"/>
                </a:cubicBezTo>
                <a:cubicBezTo>
                  <a:pt x="1029176" y="1335126"/>
                  <a:pt x="1013555" y="1318839"/>
                  <a:pt x="1013651" y="1298074"/>
                </a:cubicBezTo>
                <a:cubicBezTo>
                  <a:pt x="1013746" y="1276929"/>
                  <a:pt x="1030319" y="1260831"/>
                  <a:pt x="1051655" y="1261022"/>
                </a:cubicBezTo>
                <a:close/>
                <a:moveTo>
                  <a:pt x="709327" y="948888"/>
                </a:moveTo>
                <a:cubicBezTo>
                  <a:pt x="688943" y="948506"/>
                  <a:pt x="672846" y="932028"/>
                  <a:pt x="673037" y="911550"/>
                </a:cubicBezTo>
                <a:cubicBezTo>
                  <a:pt x="673227" y="890595"/>
                  <a:pt x="690372" y="874212"/>
                  <a:pt x="711422" y="874878"/>
                </a:cubicBezTo>
                <a:cubicBezTo>
                  <a:pt x="731806" y="875545"/>
                  <a:pt x="747522" y="892404"/>
                  <a:pt x="747046" y="912978"/>
                </a:cubicBezTo>
                <a:cubicBezTo>
                  <a:pt x="746474" y="933267"/>
                  <a:pt x="729806" y="949269"/>
                  <a:pt x="709327" y="948888"/>
                </a:cubicBezTo>
                <a:close/>
                <a:moveTo>
                  <a:pt x="249365" y="786867"/>
                </a:moveTo>
                <a:cubicBezTo>
                  <a:pt x="228886" y="786772"/>
                  <a:pt x="212598" y="770484"/>
                  <a:pt x="212503" y="750101"/>
                </a:cubicBezTo>
                <a:cubicBezTo>
                  <a:pt x="212408" y="729051"/>
                  <a:pt x="229267" y="712477"/>
                  <a:pt x="250317" y="712858"/>
                </a:cubicBezTo>
                <a:cubicBezTo>
                  <a:pt x="270701" y="713239"/>
                  <a:pt x="286703" y="729908"/>
                  <a:pt x="286512" y="750387"/>
                </a:cubicBezTo>
                <a:cubicBezTo>
                  <a:pt x="286322" y="770770"/>
                  <a:pt x="269843" y="786963"/>
                  <a:pt x="249365" y="786867"/>
                </a:cubicBezTo>
                <a:close/>
                <a:moveTo>
                  <a:pt x="206883" y="735146"/>
                </a:moveTo>
                <a:cubicBezTo>
                  <a:pt x="207169" y="755625"/>
                  <a:pt x="190881" y="772294"/>
                  <a:pt x="170402" y="772580"/>
                </a:cubicBezTo>
                <a:cubicBezTo>
                  <a:pt x="149924" y="772866"/>
                  <a:pt x="133255" y="756578"/>
                  <a:pt x="132969" y="736099"/>
                </a:cubicBezTo>
                <a:cubicBezTo>
                  <a:pt x="132683" y="715620"/>
                  <a:pt x="148971" y="698952"/>
                  <a:pt x="169450" y="698666"/>
                </a:cubicBezTo>
                <a:cubicBezTo>
                  <a:pt x="190024" y="698475"/>
                  <a:pt x="206693" y="714763"/>
                  <a:pt x="206883" y="735146"/>
                </a:cubicBezTo>
                <a:close/>
                <a:moveTo>
                  <a:pt x="485585" y="755625"/>
                </a:moveTo>
                <a:cubicBezTo>
                  <a:pt x="505873" y="755721"/>
                  <a:pt x="522446" y="772389"/>
                  <a:pt x="522351" y="792678"/>
                </a:cubicBezTo>
                <a:cubicBezTo>
                  <a:pt x="522256" y="812966"/>
                  <a:pt x="505778" y="829349"/>
                  <a:pt x="485299" y="829444"/>
                </a:cubicBezTo>
                <a:cubicBezTo>
                  <a:pt x="465201" y="829539"/>
                  <a:pt x="448532" y="812680"/>
                  <a:pt x="448532" y="792392"/>
                </a:cubicBezTo>
                <a:cubicBezTo>
                  <a:pt x="448628" y="772104"/>
                  <a:pt x="465296" y="755530"/>
                  <a:pt x="485585" y="755625"/>
                </a:cubicBezTo>
                <a:close/>
                <a:moveTo>
                  <a:pt x="403955" y="815442"/>
                </a:moveTo>
                <a:cubicBezTo>
                  <a:pt x="385382" y="815538"/>
                  <a:pt x="368903" y="798107"/>
                  <a:pt x="368808" y="778390"/>
                </a:cubicBezTo>
                <a:cubicBezTo>
                  <a:pt x="368713" y="757911"/>
                  <a:pt x="385001" y="741433"/>
                  <a:pt x="405479" y="741243"/>
                </a:cubicBezTo>
                <a:cubicBezTo>
                  <a:pt x="425958" y="741052"/>
                  <a:pt x="442532" y="757149"/>
                  <a:pt x="442913" y="777628"/>
                </a:cubicBezTo>
                <a:cubicBezTo>
                  <a:pt x="443198" y="799250"/>
                  <a:pt x="426625" y="815347"/>
                  <a:pt x="403955" y="815442"/>
                </a:cubicBezTo>
                <a:close/>
                <a:moveTo>
                  <a:pt x="1179671" y="1523055"/>
                </a:moveTo>
                <a:cubicBezTo>
                  <a:pt x="1158621" y="1523436"/>
                  <a:pt x="1142048" y="1506957"/>
                  <a:pt x="1141952" y="1485621"/>
                </a:cubicBezTo>
                <a:cubicBezTo>
                  <a:pt x="1141857" y="1465523"/>
                  <a:pt x="1158526" y="1449045"/>
                  <a:pt x="1178909" y="1448950"/>
                </a:cubicBezTo>
                <a:cubicBezTo>
                  <a:pt x="1199388" y="1448950"/>
                  <a:pt x="1215771" y="1465143"/>
                  <a:pt x="1215962" y="1485621"/>
                </a:cubicBezTo>
                <a:cubicBezTo>
                  <a:pt x="1216152" y="1506100"/>
                  <a:pt x="1200055" y="1522673"/>
                  <a:pt x="1179671" y="1523055"/>
                </a:cubicBezTo>
                <a:close/>
                <a:moveTo>
                  <a:pt x="328898" y="801060"/>
                </a:moveTo>
                <a:cubicBezTo>
                  <a:pt x="308420" y="800964"/>
                  <a:pt x="292132" y="784677"/>
                  <a:pt x="292037" y="764198"/>
                </a:cubicBezTo>
                <a:cubicBezTo>
                  <a:pt x="291941" y="743147"/>
                  <a:pt x="308896" y="726574"/>
                  <a:pt x="329946" y="727050"/>
                </a:cubicBezTo>
                <a:cubicBezTo>
                  <a:pt x="350330" y="727527"/>
                  <a:pt x="366332" y="744100"/>
                  <a:pt x="366046" y="764579"/>
                </a:cubicBezTo>
                <a:cubicBezTo>
                  <a:pt x="365855" y="785058"/>
                  <a:pt x="349377" y="801155"/>
                  <a:pt x="328898" y="801060"/>
                </a:cubicBezTo>
                <a:close/>
                <a:moveTo>
                  <a:pt x="855059" y="1056901"/>
                </a:moveTo>
                <a:cubicBezTo>
                  <a:pt x="834581" y="1056996"/>
                  <a:pt x="818102" y="1040804"/>
                  <a:pt x="817912" y="1020420"/>
                </a:cubicBezTo>
                <a:cubicBezTo>
                  <a:pt x="817626" y="999370"/>
                  <a:pt x="834485" y="982606"/>
                  <a:pt x="855440" y="982892"/>
                </a:cubicBezTo>
                <a:cubicBezTo>
                  <a:pt x="875824" y="983178"/>
                  <a:pt x="892016" y="999656"/>
                  <a:pt x="891921" y="1020135"/>
                </a:cubicBezTo>
                <a:cubicBezTo>
                  <a:pt x="891826" y="1040518"/>
                  <a:pt x="875538" y="1056806"/>
                  <a:pt x="855059" y="1056901"/>
                </a:cubicBezTo>
                <a:close/>
                <a:moveTo>
                  <a:pt x="1164527" y="1312933"/>
                </a:moveTo>
                <a:cubicBezTo>
                  <a:pt x="1164336" y="1333126"/>
                  <a:pt x="1147191" y="1349795"/>
                  <a:pt x="1127093" y="1349414"/>
                </a:cubicBezTo>
                <a:cubicBezTo>
                  <a:pt x="1106900" y="1349033"/>
                  <a:pt x="1090422" y="1331793"/>
                  <a:pt x="1090994" y="1311695"/>
                </a:cubicBezTo>
                <a:cubicBezTo>
                  <a:pt x="1091565" y="1292073"/>
                  <a:pt x="1108139" y="1275976"/>
                  <a:pt x="1127665" y="1275881"/>
                </a:cubicBezTo>
                <a:cubicBezTo>
                  <a:pt x="1147858" y="1275786"/>
                  <a:pt x="1164717" y="1292740"/>
                  <a:pt x="1164527" y="1312933"/>
                </a:cubicBezTo>
                <a:close/>
                <a:moveTo>
                  <a:pt x="1033748" y="1129863"/>
                </a:moveTo>
                <a:cubicBezTo>
                  <a:pt x="1032510" y="1150055"/>
                  <a:pt x="1014698" y="1165867"/>
                  <a:pt x="994696" y="1164629"/>
                </a:cubicBezTo>
                <a:cubicBezTo>
                  <a:pt x="974693" y="1163391"/>
                  <a:pt x="958787" y="1145103"/>
                  <a:pt x="960406" y="1125195"/>
                </a:cubicBezTo>
                <a:cubicBezTo>
                  <a:pt x="961930" y="1105574"/>
                  <a:pt x="979265" y="1090239"/>
                  <a:pt x="998696" y="1091191"/>
                </a:cubicBezTo>
                <a:cubicBezTo>
                  <a:pt x="1018889" y="1092144"/>
                  <a:pt x="1034987" y="1109955"/>
                  <a:pt x="1033748" y="1129863"/>
                </a:cubicBezTo>
                <a:close/>
                <a:moveTo>
                  <a:pt x="91535" y="684569"/>
                </a:moveTo>
                <a:cubicBezTo>
                  <a:pt x="111823" y="685236"/>
                  <a:pt x="128111" y="702666"/>
                  <a:pt x="127254" y="722859"/>
                </a:cubicBezTo>
                <a:cubicBezTo>
                  <a:pt x="126397" y="743147"/>
                  <a:pt x="108776" y="759245"/>
                  <a:pt x="88583" y="758197"/>
                </a:cubicBezTo>
                <a:cubicBezTo>
                  <a:pt x="68866" y="757149"/>
                  <a:pt x="53150" y="740290"/>
                  <a:pt x="53626" y="720573"/>
                </a:cubicBezTo>
                <a:cubicBezTo>
                  <a:pt x="54007" y="700380"/>
                  <a:pt x="71247" y="683997"/>
                  <a:pt x="91535" y="684569"/>
                </a:cubicBezTo>
                <a:close/>
                <a:moveTo>
                  <a:pt x="1099280" y="1218921"/>
                </a:moveTo>
                <a:cubicBezTo>
                  <a:pt x="1099185" y="1239210"/>
                  <a:pt x="1082231" y="1255878"/>
                  <a:pt x="1061942" y="1255593"/>
                </a:cubicBezTo>
                <a:cubicBezTo>
                  <a:pt x="1041654" y="1255307"/>
                  <a:pt x="1025176" y="1238257"/>
                  <a:pt x="1025557" y="1217969"/>
                </a:cubicBezTo>
                <a:cubicBezTo>
                  <a:pt x="1026033" y="1198252"/>
                  <a:pt x="1042416" y="1182060"/>
                  <a:pt x="1062133" y="1181964"/>
                </a:cubicBezTo>
                <a:cubicBezTo>
                  <a:pt x="1082516" y="1181869"/>
                  <a:pt x="1099280" y="1198633"/>
                  <a:pt x="1099280" y="1218921"/>
                </a:cubicBezTo>
                <a:close/>
                <a:moveTo>
                  <a:pt x="971074" y="1034803"/>
                </a:moveTo>
                <a:cubicBezTo>
                  <a:pt x="970598" y="1054329"/>
                  <a:pt x="953643" y="1070903"/>
                  <a:pt x="934212" y="1070617"/>
                </a:cubicBezTo>
                <a:cubicBezTo>
                  <a:pt x="914210" y="1070427"/>
                  <a:pt x="897160" y="1052520"/>
                  <a:pt x="898017" y="1032708"/>
                </a:cubicBezTo>
                <a:cubicBezTo>
                  <a:pt x="898874" y="1013086"/>
                  <a:pt x="916210" y="996894"/>
                  <a:pt x="935546" y="997560"/>
                </a:cubicBezTo>
                <a:cubicBezTo>
                  <a:pt x="955072" y="998227"/>
                  <a:pt x="971455" y="1015372"/>
                  <a:pt x="971074" y="1034803"/>
                </a:cubicBezTo>
                <a:close/>
                <a:moveTo>
                  <a:pt x="47434" y="707524"/>
                </a:moveTo>
                <a:cubicBezTo>
                  <a:pt x="47244" y="727622"/>
                  <a:pt x="29813" y="744576"/>
                  <a:pt x="9716" y="743910"/>
                </a:cubicBezTo>
                <a:cubicBezTo>
                  <a:pt x="6382" y="743814"/>
                  <a:pt x="3143" y="743052"/>
                  <a:pt x="0" y="742100"/>
                </a:cubicBezTo>
                <a:lnTo>
                  <a:pt x="0" y="672377"/>
                </a:lnTo>
                <a:cubicBezTo>
                  <a:pt x="3715" y="671138"/>
                  <a:pt x="7620" y="670377"/>
                  <a:pt x="11716" y="670567"/>
                </a:cubicBezTo>
                <a:cubicBezTo>
                  <a:pt x="31433" y="671138"/>
                  <a:pt x="47625" y="687998"/>
                  <a:pt x="47434" y="707524"/>
                </a:cubicBezTo>
                <a:close/>
                <a:moveTo>
                  <a:pt x="1210437" y="1590587"/>
                </a:moveTo>
                <a:cubicBezTo>
                  <a:pt x="1208723" y="1586396"/>
                  <a:pt x="1207675" y="1581824"/>
                  <a:pt x="1207675" y="1577061"/>
                </a:cubicBezTo>
                <a:cubicBezTo>
                  <a:pt x="1207675" y="1556964"/>
                  <a:pt x="1225010" y="1539914"/>
                  <a:pt x="1245013" y="1540390"/>
                </a:cubicBezTo>
                <a:cubicBezTo>
                  <a:pt x="1264634" y="1540771"/>
                  <a:pt x="1281017" y="1557440"/>
                  <a:pt x="1281017" y="1577061"/>
                </a:cubicBezTo>
                <a:cubicBezTo>
                  <a:pt x="1281017" y="1581824"/>
                  <a:pt x="1279970" y="1586396"/>
                  <a:pt x="1278255" y="1590682"/>
                </a:cubicBezTo>
                <a:lnTo>
                  <a:pt x="1210437" y="1590682"/>
                </a:lnTo>
                <a:close/>
                <a:moveTo>
                  <a:pt x="1229678" y="1406183"/>
                </a:moveTo>
                <a:cubicBezTo>
                  <a:pt x="1229868" y="1425614"/>
                  <a:pt x="1213295" y="1442568"/>
                  <a:pt x="1193768" y="1442949"/>
                </a:cubicBezTo>
                <a:cubicBezTo>
                  <a:pt x="1173861" y="1443330"/>
                  <a:pt x="1156335" y="1425900"/>
                  <a:pt x="1156716" y="1405992"/>
                </a:cubicBezTo>
                <a:cubicBezTo>
                  <a:pt x="1157002" y="1386466"/>
                  <a:pt x="1173956" y="1369893"/>
                  <a:pt x="1193387" y="1369988"/>
                </a:cubicBezTo>
                <a:cubicBezTo>
                  <a:pt x="1212818" y="1369988"/>
                  <a:pt x="1229487" y="1386656"/>
                  <a:pt x="1229678" y="1406183"/>
                </a:cubicBezTo>
                <a:close/>
                <a:moveTo>
                  <a:pt x="644557" y="854495"/>
                </a:moveTo>
                <a:cubicBezTo>
                  <a:pt x="625221" y="854495"/>
                  <a:pt x="608362" y="837826"/>
                  <a:pt x="608171" y="818395"/>
                </a:cubicBezTo>
                <a:cubicBezTo>
                  <a:pt x="607981" y="798488"/>
                  <a:pt x="625507" y="781152"/>
                  <a:pt x="645319" y="781629"/>
                </a:cubicBezTo>
                <a:cubicBezTo>
                  <a:pt x="664750" y="782105"/>
                  <a:pt x="681228" y="799059"/>
                  <a:pt x="681038" y="818395"/>
                </a:cubicBezTo>
                <a:cubicBezTo>
                  <a:pt x="680752" y="837921"/>
                  <a:pt x="663988" y="854495"/>
                  <a:pt x="644557" y="854495"/>
                </a:cubicBezTo>
                <a:close/>
                <a:moveTo>
                  <a:pt x="826199" y="927552"/>
                </a:moveTo>
                <a:cubicBezTo>
                  <a:pt x="825246" y="947745"/>
                  <a:pt x="807244" y="964032"/>
                  <a:pt x="787337" y="962699"/>
                </a:cubicBezTo>
                <a:cubicBezTo>
                  <a:pt x="767620" y="961365"/>
                  <a:pt x="751999" y="944030"/>
                  <a:pt x="752856" y="924599"/>
                </a:cubicBezTo>
                <a:cubicBezTo>
                  <a:pt x="753809" y="904406"/>
                  <a:pt x="771811" y="888118"/>
                  <a:pt x="791718" y="889452"/>
                </a:cubicBezTo>
                <a:cubicBezTo>
                  <a:pt x="811435" y="890785"/>
                  <a:pt x="827151" y="908121"/>
                  <a:pt x="826199" y="927552"/>
                </a:cubicBezTo>
                <a:close/>
                <a:moveTo>
                  <a:pt x="563023" y="840493"/>
                </a:moveTo>
                <a:cubicBezTo>
                  <a:pt x="542830" y="839255"/>
                  <a:pt x="526733" y="821062"/>
                  <a:pt x="528447" y="801155"/>
                </a:cubicBezTo>
                <a:cubicBezTo>
                  <a:pt x="530066" y="781438"/>
                  <a:pt x="547592" y="766008"/>
                  <a:pt x="567023" y="767246"/>
                </a:cubicBezTo>
                <a:cubicBezTo>
                  <a:pt x="587216" y="768484"/>
                  <a:pt x="603314" y="786677"/>
                  <a:pt x="601599" y="806584"/>
                </a:cubicBezTo>
                <a:cubicBezTo>
                  <a:pt x="599980" y="826301"/>
                  <a:pt x="582454" y="841731"/>
                  <a:pt x="563023" y="840493"/>
                </a:cubicBezTo>
                <a:close/>
                <a:moveTo>
                  <a:pt x="1258157" y="1536294"/>
                </a:moveTo>
                <a:cubicBezTo>
                  <a:pt x="1238536" y="1536009"/>
                  <a:pt x="1222057" y="1518959"/>
                  <a:pt x="1222534" y="1499528"/>
                </a:cubicBezTo>
                <a:cubicBezTo>
                  <a:pt x="1223105" y="1479906"/>
                  <a:pt x="1240346" y="1463523"/>
                  <a:pt x="1259681" y="1464285"/>
                </a:cubicBezTo>
                <a:cubicBezTo>
                  <a:pt x="1278827" y="1465047"/>
                  <a:pt x="1294638" y="1481335"/>
                  <a:pt x="1294638" y="1500385"/>
                </a:cubicBezTo>
                <a:cubicBezTo>
                  <a:pt x="1294543" y="1519816"/>
                  <a:pt x="1277588" y="1536485"/>
                  <a:pt x="1258157" y="1536294"/>
                </a:cubicBezTo>
                <a:close/>
                <a:moveTo>
                  <a:pt x="905161" y="939839"/>
                </a:moveTo>
                <a:cubicBezTo>
                  <a:pt x="905447" y="959365"/>
                  <a:pt x="888778" y="976224"/>
                  <a:pt x="869252" y="976320"/>
                </a:cubicBezTo>
                <a:cubicBezTo>
                  <a:pt x="849725" y="976415"/>
                  <a:pt x="832961" y="959555"/>
                  <a:pt x="833152" y="940029"/>
                </a:cubicBezTo>
                <a:cubicBezTo>
                  <a:pt x="833342" y="920979"/>
                  <a:pt x="849249" y="904787"/>
                  <a:pt x="868394" y="904311"/>
                </a:cubicBezTo>
                <a:cubicBezTo>
                  <a:pt x="887825" y="903739"/>
                  <a:pt x="904875" y="920217"/>
                  <a:pt x="905161" y="939839"/>
                </a:cubicBezTo>
                <a:close/>
                <a:moveTo>
                  <a:pt x="299466" y="669614"/>
                </a:moveTo>
                <a:cubicBezTo>
                  <a:pt x="299847" y="689331"/>
                  <a:pt x="283464" y="706000"/>
                  <a:pt x="263747" y="706000"/>
                </a:cubicBezTo>
                <a:cubicBezTo>
                  <a:pt x="244507" y="706000"/>
                  <a:pt x="228505" y="690284"/>
                  <a:pt x="228124" y="670948"/>
                </a:cubicBezTo>
                <a:cubicBezTo>
                  <a:pt x="227743" y="651231"/>
                  <a:pt x="244126" y="634563"/>
                  <a:pt x="263843" y="634563"/>
                </a:cubicBezTo>
                <a:cubicBezTo>
                  <a:pt x="282988" y="634658"/>
                  <a:pt x="299085" y="650374"/>
                  <a:pt x="299466" y="669614"/>
                </a:cubicBezTo>
                <a:close/>
                <a:moveTo>
                  <a:pt x="1177576" y="1235114"/>
                </a:moveTo>
                <a:cubicBezTo>
                  <a:pt x="1176242" y="1255116"/>
                  <a:pt x="1158812" y="1270261"/>
                  <a:pt x="1139190" y="1268547"/>
                </a:cubicBezTo>
                <a:cubicBezTo>
                  <a:pt x="1119759" y="1266832"/>
                  <a:pt x="1105186" y="1250068"/>
                  <a:pt x="1106424" y="1230923"/>
                </a:cubicBezTo>
                <a:cubicBezTo>
                  <a:pt x="1107758" y="1210920"/>
                  <a:pt x="1125188" y="1195776"/>
                  <a:pt x="1144810" y="1197490"/>
                </a:cubicBezTo>
                <a:cubicBezTo>
                  <a:pt x="1164241" y="1199300"/>
                  <a:pt x="1178814" y="1215969"/>
                  <a:pt x="1177576" y="1235114"/>
                </a:cubicBezTo>
                <a:close/>
                <a:moveTo>
                  <a:pt x="724948" y="868020"/>
                </a:moveTo>
                <a:cubicBezTo>
                  <a:pt x="705231" y="868496"/>
                  <a:pt x="688562" y="852113"/>
                  <a:pt x="688562" y="832302"/>
                </a:cubicBezTo>
                <a:cubicBezTo>
                  <a:pt x="688562" y="813061"/>
                  <a:pt x="704279" y="797059"/>
                  <a:pt x="723519" y="796583"/>
                </a:cubicBezTo>
                <a:cubicBezTo>
                  <a:pt x="743236" y="796106"/>
                  <a:pt x="759904" y="812489"/>
                  <a:pt x="759904" y="832302"/>
                </a:cubicBezTo>
                <a:cubicBezTo>
                  <a:pt x="759904" y="851542"/>
                  <a:pt x="744188" y="867544"/>
                  <a:pt x="724948" y="868020"/>
                </a:cubicBezTo>
                <a:close/>
                <a:moveTo>
                  <a:pt x="1112234" y="1141293"/>
                </a:moveTo>
                <a:cubicBezTo>
                  <a:pt x="1110996" y="1161295"/>
                  <a:pt x="1093661" y="1176440"/>
                  <a:pt x="1073944" y="1174821"/>
                </a:cubicBezTo>
                <a:cubicBezTo>
                  <a:pt x="1054513" y="1173201"/>
                  <a:pt x="1039844" y="1156437"/>
                  <a:pt x="1041083" y="1137292"/>
                </a:cubicBezTo>
                <a:cubicBezTo>
                  <a:pt x="1042321" y="1117289"/>
                  <a:pt x="1059656" y="1102145"/>
                  <a:pt x="1079373" y="1103764"/>
                </a:cubicBezTo>
                <a:cubicBezTo>
                  <a:pt x="1098804" y="1105383"/>
                  <a:pt x="1113473" y="1122147"/>
                  <a:pt x="1112234" y="1141293"/>
                </a:cubicBezTo>
                <a:close/>
                <a:moveTo>
                  <a:pt x="219647" y="656279"/>
                </a:moveTo>
                <a:cubicBezTo>
                  <a:pt x="219551" y="675806"/>
                  <a:pt x="203835" y="691427"/>
                  <a:pt x="184309" y="691522"/>
                </a:cubicBezTo>
                <a:cubicBezTo>
                  <a:pt x="164306" y="691617"/>
                  <a:pt x="148114" y="675139"/>
                  <a:pt x="148685" y="655137"/>
                </a:cubicBezTo>
                <a:cubicBezTo>
                  <a:pt x="149162" y="635610"/>
                  <a:pt x="165259" y="620275"/>
                  <a:pt x="184690" y="620561"/>
                </a:cubicBezTo>
                <a:cubicBezTo>
                  <a:pt x="204216" y="620942"/>
                  <a:pt x="219742" y="636753"/>
                  <a:pt x="219647" y="656279"/>
                </a:cubicBezTo>
                <a:close/>
                <a:moveTo>
                  <a:pt x="376047" y="686569"/>
                </a:moveTo>
                <a:cubicBezTo>
                  <a:pt x="374714" y="706571"/>
                  <a:pt x="357283" y="721716"/>
                  <a:pt x="337661" y="720002"/>
                </a:cubicBezTo>
                <a:cubicBezTo>
                  <a:pt x="318230" y="718287"/>
                  <a:pt x="303657" y="701523"/>
                  <a:pt x="304895" y="682378"/>
                </a:cubicBezTo>
                <a:cubicBezTo>
                  <a:pt x="306229" y="662376"/>
                  <a:pt x="323660" y="647231"/>
                  <a:pt x="343281" y="648945"/>
                </a:cubicBezTo>
                <a:cubicBezTo>
                  <a:pt x="362807" y="650755"/>
                  <a:pt x="377381" y="667424"/>
                  <a:pt x="376047" y="686569"/>
                </a:cubicBezTo>
                <a:close/>
                <a:moveTo>
                  <a:pt x="1011079" y="1083762"/>
                </a:moveTo>
                <a:cubicBezTo>
                  <a:pt x="991552" y="1083666"/>
                  <a:pt x="975932" y="1067950"/>
                  <a:pt x="975836" y="1048424"/>
                </a:cubicBezTo>
                <a:cubicBezTo>
                  <a:pt x="975741" y="1028421"/>
                  <a:pt x="992219" y="1012229"/>
                  <a:pt x="1012222" y="1012800"/>
                </a:cubicBezTo>
                <a:cubicBezTo>
                  <a:pt x="1031748" y="1013277"/>
                  <a:pt x="1047083" y="1029374"/>
                  <a:pt x="1046798" y="1048805"/>
                </a:cubicBezTo>
                <a:cubicBezTo>
                  <a:pt x="1046417" y="1068331"/>
                  <a:pt x="1030510" y="1083857"/>
                  <a:pt x="1011079" y="1083762"/>
                </a:cubicBezTo>
                <a:close/>
                <a:moveTo>
                  <a:pt x="418052" y="734289"/>
                </a:moveTo>
                <a:cubicBezTo>
                  <a:pt x="398050" y="732956"/>
                  <a:pt x="382905" y="715620"/>
                  <a:pt x="384620" y="695999"/>
                </a:cubicBezTo>
                <a:cubicBezTo>
                  <a:pt x="386334" y="676568"/>
                  <a:pt x="403003" y="661899"/>
                  <a:pt x="422148" y="663138"/>
                </a:cubicBezTo>
                <a:cubicBezTo>
                  <a:pt x="442151" y="664471"/>
                  <a:pt x="457295" y="681806"/>
                  <a:pt x="455581" y="701428"/>
                </a:cubicBezTo>
                <a:cubicBezTo>
                  <a:pt x="453962" y="720859"/>
                  <a:pt x="437198" y="735528"/>
                  <a:pt x="418052" y="734289"/>
                </a:cubicBezTo>
                <a:close/>
                <a:moveTo>
                  <a:pt x="980694" y="954031"/>
                </a:moveTo>
                <a:cubicBezTo>
                  <a:pt x="980980" y="974034"/>
                  <a:pt x="965930" y="989273"/>
                  <a:pt x="946023" y="989369"/>
                </a:cubicBezTo>
                <a:cubicBezTo>
                  <a:pt x="926116" y="989464"/>
                  <a:pt x="910971" y="974319"/>
                  <a:pt x="911066" y="954317"/>
                </a:cubicBezTo>
                <a:cubicBezTo>
                  <a:pt x="911162" y="934981"/>
                  <a:pt x="925735" y="920122"/>
                  <a:pt x="944975" y="919741"/>
                </a:cubicBezTo>
                <a:cubicBezTo>
                  <a:pt x="964978" y="919265"/>
                  <a:pt x="980408" y="934124"/>
                  <a:pt x="980694" y="954031"/>
                </a:cubicBezTo>
                <a:close/>
                <a:moveTo>
                  <a:pt x="1289018" y="1590587"/>
                </a:moveTo>
                <a:cubicBezTo>
                  <a:pt x="1289018" y="1590492"/>
                  <a:pt x="1288923" y="1590492"/>
                  <a:pt x="1289018" y="1590587"/>
                </a:cubicBezTo>
                <a:cubicBezTo>
                  <a:pt x="1289304" y="1570775"/>
                  <a:pt x="1304735" y="1556011"/>
                  <a:pt x="1324642" y="1556297"/>
                </a:cubicBezTo>
                <a:cubicBezTo>
                  <a:pt x="1343978" y="1556583"/>
                  <a:pt x="1358456" y="1571346"/>
                  <a:pt x="1358837" y="1590587"/>
                </a:cubicBezTo>
                <a:lnTo>
                  <a:pt x="1289018" y="1590587"/>
                </a:lnTo>
                <a:close/>
                <a:moveTo>
                  <a:pt x="1271588" y="1455427"/>
                </a:moveTo>
                <a:cubicBezTo>
                  <a:pt x="1251871" y="1454855"/>
                  <a:pt x="1237298" y="1439139"/>
                  <a:pt x="1237964" y="1419042"/>
                </a:cubicBezTo>
                <a:cubicBezTo>
                  <a:pt x="1238726" y="1399325"/>
                  <a:pt x="1254538" y="1384942"/>
                  <a:pt x="1274636" y="1385799"/>
                </a:cubicBezTo>
                <a:cubicBezTo>
                  <a:pt x="1293781" y="1386656"/>
                  <a:pt x="1307878" y="1401897"/>
                  <a:pt x="1307497" y="1421423"/>
                </a:cubicBezTo>
                <a:cubicBezTo>
                  <a:pt x="1307116" y="1441235"/>
                  <a:pt x="1291590" y="1455998"/>
                  <a:pt x="1271588" y="1455427"/>
                </a:cubicBezTo>
                <a:close/>
                <a:moveTo>
                  <a:pt x="1242632" y="1326268"/>
                </a:moveTo>
                <a:cubicBezTo>
                  <a:pt x="1242917" y="1345889"/>
                  <a:pt x="1227773" y="1361606"/>
                  <a:pt x="1208246" y="1362082"/>
                </a:cubicBezTo>
                <a:cubicBezTo>
                  <a:pt x="1188053" y="1362558"/>
                  <a:pt x="1172051" y="1346747"/>
                  <a:pt x="1172147" y="1326649"/>
                </a:cubicBezTo>
                <a:cubicBezTo>
                  <a:pt x="1172242" y="1307028"/>
                  <a:pt x="1187577" y="1291692"/>
                  <a:pt x="1207199" y="1291597"/>
                </a:cubicBezTo>
                <a:cubicBezTo>
                  <a:pt x="1226820" y="1291502"/>
                  <a:pt x="1242346" y="1306742"/>
                  <a:pt x="1242632" y="1326268"/>
                </a:cubicBezTo>
                <a:close/>
                <a:moveTo>
                  <a:pt x="139637" y="642563"/>
                </a:moveTo>
                <a:cubicBezTo>
                  <a:pt x="139351" y="662280"/>
                  <a:pt x="123730" y="677330"/>
                  <a:pt x="103918" y="677044"/>
                </a:cubicBezTo>
                <a:cubicBezTo>
                  <a:pt x="84201" y="676758"/>
                  <a:pt x="69152" y="661137"/>
                  <a:pt x="69437" y="641325"/>
                </a:cubicBezTo>
                <a:cubicBezTo>
                  <a:pt x="69723" y="621609"/>
                  <a:pt x="85344" y="606559"/>
                  <a:pt x="105156" y="606845"/>
                </a:cubicBezTo>
                <a:cubicBezTo>
                  <a:pt x="124968" y="607130"/>
                  <a:pt x="140018" y="622752"/>
                  <a:pt x="139637" y="642563"/>
                </a:cubicBezTo>
                <a:close/>
                <a:moveTo>
                  <a:pt x="500063" y="748196"/>
                </a:moveTo>
                <a:cubicBezTo>
                  <a:pt x="480441" y="748481"/>
                  <a:pt x="464820" y="733337"/>
                  <a:pt x="464344" y="713715"/>
                </a:cubicBezTo>
                <a:cubicBezTo>
                  <a:pt x="463868" y="693522"/>
                  <a:pt x="479774" y="677520"/>
                  <a:pt x="499872" y="677616"/>
                </a:cubicBezTo>
                <a:cubicBezTo>
                  <a:pt x="519494" y="677806"/>
                  <a:pt x="534829" y="693141"/>
                  <a:pt x="534829" y="712763"/>
                </a:cubicBezTo>
                <a:cubicBezTo>
                  <a:pt x="534924" y="732479"/>
                  <a:pt x="519684" y="747910"/>
                  <a:pt x="500063" y="748196"/>
                </a:cubicBezTo>
                <a:close/>
                <a:moveTo>
                  <a:pt x="544449" y="726574"/>
                </a:moveTo>
                <a:cubicBezTo>
                  <a:pt x="544735" y="706762"/>
                  <a:pt x="560165" y="691903"/>
                  <a:pt x="580168" y="692379"/>
                </a:cubicBezTo>
                <a:cubicBezTo>
                  <a:pt x="599980" y="692855"/>
                  <a:pt x="614648" y="708477"/>
                  <a:pt x="613982" y="728479"/>
                </a:cubicBezTo>
                <a:cubicBezTo>
                  <a:pt x="613410" y="747720"/>
                  <a:pt x="598361" y="762102"/>
                  <a:pt x="578930" y="762007"/>
                </a:cubicBezTo>
                <a:cubicBezTo>
                  <a:pt x="559118" y="761817"/>
                  <a:pt x="544163" y="746481"/>
                  <a:pt x="544449" y="726574"/>
                </a:cubicBezTo>
                <a:close/>
                <a:moveTo>
                  <a:pt x="838581" y="846018"/>
                </a:moveTo>
                <a:cubicBezTo>
                  <a:pt x="838867" y="866020"/>
                  <a:pt x="823817" y="881260"/>
                  <a:pt x="803910" y="881355"/>
                </a:cubicBezTo>
                <a:cubicBezTo>
                  <a:pt x="784003" y="881451"/>
                  <a:pt x="768858" y="866306"/>
                  <a:pt x="768953" y="846303"/>
                </a:cubicBezTo>
                <a:cubicBezTo>
                  <a:pt x="769049" y="826968"/>
                  <a:pt x="783622" y="812109"/>
                  <a:pt x="802862" y="811728"/>
                </a:cubicBezTo>
                <a:cubicBezTo>
                  <a:pt x="822865" y="811346"/>
                  <a:pt x="838391" y="826110"/>
                  <a:pt x="838581" y="846018"/>
                </a:cubicBezTo>
                <a:close/>
                <a:moveTo>
                  <a:pt x="1155859" y="1119195"/>
                </a:moveTo>
                <a:cubicBezTo>
                  <a:pt x="1175004" y="1119004"/>
                  <a:pt x="1190149" y="1133768"/>
                  <a:pt x="1190530" y="1152818"/>
                </a:cubicBezTo>
                <a:cubicBezTo>
                  <a:pt x="1190816" y="1172535"/>
                  <a:pt x="1175576" y="1187965"/>
                  <a:pt x="1155859" y="1187775"/>
                </a:cubicBezTo>
                <a:cubicBezTo>
                  <a:pt x="1136809" y="1187584"/>
                  <a:pt x="1121950" y="1172535"/>
                  <a:pt x="1121950" y="1153389"/>
                </a:cubicBezTo>
                <a:cubicBezTo>
                  <a:pt x="1121950" y="1134339"/>
                  <a:pt x="1136809" y="1119290"/>
                  <a:pt x="1155859" y="1119195"/>
                </a:cubicBezTo>
                <a:close/>
                <a:moveTo>
                  <a:pt x="1125188" y="1062521"/>
                </a:moveTo>
                <a:cubicBezTo>
                  <a:pt x="1125188" y="1081666"/>
                  <a:pt x="1110329" y="1096620"/>
                  <a:pt x="1091184" y="1096811"/>
                </a:cubicBezTo>
                <a:cubicBezTo>
                  <a:pt x="1071467" y="1097001"/>
                  <a:pt x="1056227" y="1081476"/>
                  <a:pt x="1056513" y="1061759"/>
                </a:cubicBezTo>
                <a:cubicBezTo>
                  <a:pt x="1056894" y="1042709"/>
                  <a:pt x="1072039" y="1028040"/>
                  <a:pt x="1091184" y="1028231"/>
                </a:cubicBezTo>
                <a:cubicBezTo>
                  <a:pt x="1110329" y="1028421"/>
                  <a:pt x="1125188" y="1043376"/>
                  <a:pt x="1125188" y="1062521"/>
                </a:cubicBezTo>
                <a:close/>
                <a:moveTo>
                  <a:pt x="882968" y="894976"/>
                </a:moveTo>
                <a:cubicBezTo>
                  <a:pt x="864013" y="894786"/>
                  <a:pt x="849059" y="879736"/>
                  <a:pt x="849154" y="860686"/>
                </a:cubicBezTo>
                <a:cubicBezTo>
                  <a:pt x="849154" y="841160"/>
                  <a:pt x="864870" y="825920"/>
                  <a:pt x="884492" y="826491"/>
                </a:cubicBezTo>
                <a:cubicBezTo>
                  <a:pt x="903351" y="826968"/>
                  <a:pt x="918020" y="842493"/>
                  <a:pt x="917639" y="861448"/>
                </a:cubicBezTo>
                <a:cubicBezTo>
                  <a:pt x="917258" y="880403"/>
                  <a:pt x="902018" y="895167"/>
                  <a:pt x="882968" y="894976"/>
                </a:cubicBezTo>
                <a:close/>
                <a:moveTo>
                  <a:pt x="1372362" y="1514196"/>
                </a:moveTo>
                <a:cubicBezTo>
                  <a:pt x="1372457" y="1533246"/>
                  <a:pt x="1357598" y="1548391"/>
                  <a:pt x="1338644" y="1548581"/>
                </a:cubicBezTo>
                <a:cubicBezTo>
                  <a:pt x="1319022" y="1548867"/>
                  <a:pt x="1303592" y="1533437"/>
                  <a:pt x="1303877" y="1513815"/>
                </a:cubicBezTo>
                <a:cubicBezTo>
                  <a:pt x="1304163" y="1494861"/>
                  <a:pt x="1319308" y="1480002"/>
                  <a:pt x="1338263" y="1480097"/>
                </a:cubicBezTo>
                <a:cubicBezTo>
                  <a:pt x="1357313" y="1480287"/>
                  <a:pt x="1372267" y="1495242"/>
                  <a:pt x="1372362" y="1514196"/>
                </a:cubicBezTo>
                <a:close/>
                <a:moveTo>
                  <a:pt x="59722" y="627133"/>
                </a:moveTo>
                <a:cubicBezTo>
                  <a:pt x="59912" y="647040"/>
                  <a:pt x="44958" y="662280"/>
                  <a:pt x="25146" y="662280"/>
                </a:cubicBezTo>
                <a:cubicBezTo>
                  <a:pt x="15145" y="662280"/>
                  <a:pt x="6382" y="658470"/>
                  <a:pt x="95" y="652184"/>
                </a:cubicBezTo>
                <a:lnTo>
                  <a:pt x="95" y="603035"/>
                </a:lnTo>
                <a:cubicBezTo>
                  <a:pt x="6096" y="596844"/>
                  <a:pt x="14573" y="593129"/>
                  <a:pt x="24194" y="592938"/>
                </a:cubicBezTo>
                <a:cubicBezTo>
                  <a:pt x="44101" y="592557"/>
                  <a:pt x="59436" y="607416"/>
                  <a:pt x="59722" y="627133"/>
                </a:cubicBezTo>
                <a:close/>
                <a:moveTo>
                  <a:pt x="658844" y="704095"/>
                </a:moveTo>
                <a:cubicBezTo>
                  <a:pt x="678561" y="704095"/>
                  <a:pt x="693515" y="719430"/>
                  <a:pt x="693229" y="739242"/>
                </a:cubicBezTo>
                <a:cubicBezTo>
                  <a:pt x="692944" y="758292"/>
                  <a:pt x="677990" y="772961"/>
                  <a:pt x="658749" y="772866"/>
                </a:cubicBezTo>
                <a:cubicBezTo>
                  <a:pt x="639032" y="772866"/>
                  <a:pt x="624078" y="757530"/>
                  <a:pt x="624364" y="737718"/>
                </a:cubicBezTo>
                <a:cubicBezTo>
                  <a:pt x="624745" y="718668"/>
                  <a:pt x="639699" y="704095"/>
                  <a:pt x="658844" y="704095"/>
                </a:cubicBezTo>
                <a:close/>
                <a:moveTo>
                  <a:pt x="1221010" y="1213016"/>
                </a:moveTo>
                <a:cubicBezTo>
                  <a:pt x="1240060" y="1212730"/>
                  <a:pt x="1255395" y="1227398"/>
                  <a:pt x="1255776" y="1246353"/>
                </a:cubicBezTo>
                <a:cubicBezTo>
                  <a:pt x="1256252" y="1265975"/>
                  <a:pt x="1240917" y="1281596"/>
                  <a:pt x="1221391" y="1281501"/>
                </a:cubicBezTo>
                <a:cubicBezTo>
                  <a:pt x="1202436" y="1281405"/>
                  <a:pt x="1187387" y="1266451"/>
                  <a:pt x="1187291" y="1247496"/>
                </a:cubicBezTo>
                <a:cubicBezTo>
                  <a:pt x="1187196" y="1228446"/>
                  <a:pt x="1202055" y="1213302"/>
                  <a:pt x="1221010" y="1213016"/>
                </a:cubicBezTo>
                <a:close/>
                <a:moveTo>
                  <a:pt x="1287399" y="1375131"/>
                </a:moveTo>
                <a:cubicBezTo>
                  <a:pt x="1268540" y="1375322"/>
                  <a:pt x="1253109" y="1360272"/>
                  <a:pt x="1252919" y="1341413"/>
                </a:cubicBezTo>
                <a:cubicBezTo>
                  <a:pt x="1252728" y="1322553"/>
                  <a:pt x="1267873" y="1307123"/>
                  <a:pt x="1286637" y="1306932"/>
                </a:cubicBezTo>
                <a:cubicBezTo>
                  <a:pt x="1305497" y="1306742"/>
                  <a:pt x="1320927" y="1321791"/>
                  <a:pt x="1321118" y="1340651"/>
                </a:cubicBezTo>
                <a:cubicBezTo>
                  <a:pt x="1321308" y="1359510"/>
                  <a:pt x="1306163" y="1374941"/>
                  <a:pt x="1287399" y="1375131"/>
                </a:cubicBezTo>
                <a:close/>
                <a:moveTo>
                  <a:pt x="738473" y="718573"/>
                </a:moveTo>
                <a:cubicBezTo>
                  <a:pt x="757238" y="718668"/>
                  <a:pt x="772573" y="734004"/>
                  <a:pt x="772477" y="752768"/>
                </a:cubicBezTo>
                <a:cubicBezTo>
                  <a:pt x="772477" y="771532"/>
                  <a:pt x="757047" y="786867"/>
                  <a:pt x="738283" y="786772"/>
                </a:cubicBezTo>
                <a:cubicBezTo>
                  <a:pt x="719519" y="786677"/>
                  <a:pt x="704183" y="771342"/>
                  <a:pt x="704279" y="752577"/>
                </a:cubicBezTo>
                <a:cubicBezTo>
                  <a:pt x="704374" y="733813"/>
                  <a:pt x="719709" y="718573"/>
                  <a:pt x="738473" y="718573"/>
                </a:cubicBezTo>
                <a:close/>
                <a:moveTo>
                  <a:pt x="1025747" y="934600"/>
                </a:moveTo>
                <a:cubicBezTo>
                  <a:pt x="1044512" y="934695"/>
                  <a:pt x="1059752" y="950126"/>
                  <a:pt x="1059561" y="968985"/>
                </a:cubicBezTo>
                <a:cubicBezTo>
                  <a:pt x="1059466" y="987750"/>
                  <a:pt x="1044035" y="1002989"/>
                  <a:pt x="1025176" y="1002799"/>
                </a:cubicBezTo>
                <a:cubicBezTo>
                  <a:pt x="1006412" y="1002704"/>
                  <a:pt x="991172" y="987273"/>
                  <a:pt x="991362" y="968414"/>
                </a:cubicBezTo>
                <a:cubicBezTo>
                  <a:pt x="991457" y="949650"/>
                  <a:pt x="1006888" y="934505"/>
                  <a:pt x="1025747" y="934600"/>
                </a:cubicBezTo>
                <a:close/>
                <a:moveTo>
                  <a:pt x="164402" y="575888"/>
                </a:moveTo>
                <a:cubicBezTo>
                  <a:pt x="164783" y="557315"/>
                  <a:pt x="180785" y="541979"/>
                  <a:pt x="199358" y="542551"/>
                </a:cubicBezTo>
                <a:cubicBezTo>
                  <a:pt x="217932" y="543122"/>
                  <a:pt x="233077" y="559315"/>
                  <a:pt x="232315" y="577889"/>
                </a:cubicBezTo>
                <a:cubicBezTo>
                  <a:pt x="231553" y="595986"/>
                  <a:pt x="216122" y="610655"/>
                  <a:pt x="198120" y="610560"/>
                </a:cubicBezTo>
                <a:cubicBezTo>
                  <a:pt x="179451" y="610369"/>
                  <a:pt x="164020" y="594462"/>
                  <a:pt x="164402" y="575888"/>
                </a:cubicBezTo>
                <a:close/>
                <a:moveTo>
                  <a:pt x="119063" y="596081"/>
                </a:moveTo>
                <a:cubicBezTo>
                  <a:pt x="100584" y="596272"/>
                  <a:pt x="84677" y="580270"/>
                  <a:pt x="84963" y="561792"/>
                </a:cubicBezTo>
                <a:cubicBezTo>
                  <a:pt x="85249" y="543789"/>
                  <a:pt x="100584" y="528549"/>
                  <a:pt x="118491" y="528454"/>
                </a:cubicBezTo>
                <a:cubicBezTo>
                  <a:pt x="136970" y="528263"/>
                  <a:pt x="152876" y="544266"/>
                  <a:pt x="152591" y="562744"/>
                </a:cubicBezTo>
                <a:cubicBezTo>
                  <a:pt x="152400" y="580746"/>
                  <a:pt x="137065" y="595986"/>
                  <a:pt x="119063" y="596081"/>
                </a:cubicBezTo>
                <a:close/>
                <a:moveTo>
                  <a:pt x="513969" y="667138"/>
                </a:moveTo>
                <a:cubicBezTo>
                  <a:pt x="495490" y="667233"/>
                  <a:pt x="479679" y="651231"/>
                  <a:pt x="480060" y="632753"/>
                </a:cubicBezTo>
                <a:cubicBezTo>
                  <a:pt x="480441" y="614751"/>
                  <a:pt x="495776" y="599606"/>
                  <a:pt x="513779" y="599511"/>
                </a:cubicBezTo>
                <a:cubicBezTo>
                  <a:pt x="532257" y="599415"/>
                  <a:pt x="548069" y="615417"/>
                  <a:pt x="547688" y="633896"/>
                </a:cubicBezTo>
                <a:cubicBezTo>
                  <a:pt x="547307" y="651898"/>
                  <a:pt x="531971" y="667043"/>
                  <a:pt x="513969" y="667138"/>
                </a:cubicBezTo>
                <a:close/>
                <a:moveTo>
                  <a:pt x="434816" y="585128"/>
                </a:moveTo>
                <a:cubicBezTo>
                  <a:pt x="453390" y="585413"/>
                  <a:pt x="468725" y="601416"/>
                  <a:pt x="468249" y="619989"/>
                </a:cubicBezTo>
                <a:cubicBezTo>
                  <a:pt x="467773" y="638563"/>
                  <a:pt x="451580" y="653803"/>
                  <a:pt x="433007" y="653041"/>
                </a:cubicBezTo>
                <a:cubicBezTo>
                  <a:pt x="414909" y="652374"/>
                  <a:pt x="400145" y="636944"/>
                  <a:pt x="400240" y="618846"/>
                </a:cubicBezTo>
                <a:cubicBezTo>
                  <a:pt x="400431" y="600272"/>
                  <a:pt x="416243" y="584842"/>
                  <a:pt x="434816" y="585128"/>
                </a:cubicBezTo>
                <a:close/>
                <a:moveTo>
                  <a:pt x="354521" y="570840"/>
                </a:moveTo>
                <a:cubicBezTo>
                  <a:pt x="373285" y="570745"/>
                  <a:pt x="388811" y="586366"/>
                  <a:pt x="388715" y="605130"/>
                </a:cubicBezTo>
                <a:cubicBezTo>
                  <a:pt x="388620" y="623895"/>
                  <a:pt x="372904" y="639325"/>
                  <a:pt x="354139" y="639039"/>
                </a:cubicBezTo>
                <a:cubicBezTo>
                  <a:pt x="335947" y="638754"/>
                  <a:pt x="320897" y="623704"/>
                  <a:pt x="320612" y="605511"/>
                </a:cubicBezTo>
                <a:cubicBezTo>
                  <a:pt x="320326" y="586652"/>
                  <a:pt x="335756" y="570936"/>
                  <a:pt x="354521" y="570840"/>
                </a:cubicBezTo>
                <a:close/>
                <a:moveTo>
                  <a:pt x="312039" y="591129"/>
                </a:moveTo>
                <a:cubicBezTo>
                  <a:pt x="311849" y="609893"/>
                  <a:pt x="295942" y="625228"/>
                  <a:pt x="277178" y="624752"/>
                </a:cubicBezTo>
                <a:cubicBezTo>
                  <a:pt x="258413" y="624276"/>
                  <a:pt x="243269" y="608273"/>
                  <a:pt x="243935" y="589509"/>
                </a:cubicBezTo>
                <a:cubicBezTo>
                  <a:pt x="244507" y="571317"/>
                  <a:pt x="259937" y="556553"/>
                  <a:pt x="278035" y="556553"/>
                </a:cubicBezTo>
                <a:cubicBezTo>
                  <a:pt x="296799" y="556648"/>
                  <a:pt x="312230" y="572364"/>
                  <a:pt x="312039" y="591129"/>
                </a:cubicBezTo>
                <a:close/>
                <a:moveTo>
                  <a:pt x="993839" y="874688"/>
                </a:moveTo>
                <a:cubicBezTo>
                  <a:pt x="994029" y="892595"/>
                  <a:pt x="978789" y="908311"/>
                  <a:pt x="960692" y="908692"/>
                </a:cubicBezTo>
                <a:cubicBezTo>
                  <a:pt x="942213" y="909073"/>
                  <a:pt x="926021" y="893071"/>
                  <a:pt x="926306" y="874497"/>
                </a:cubicBezTo>
                <a:cubicBezTo>
                  <a:pt x="926592" y="856495"/>
                  <a:pt x="942118" y="841160"/>
                  <a:pt x="960120" y="841255"/>
                </a:cubicBezTo>
                <a:cubicBezTo>
                  <a:pt x="978218" y="841255"/>
                  <a:pt x="993648" y="856590"/>
                  <a:pt x="993839" y="874688"/>
                </a:cubicBezTo>
                <a:close/>
                <a:moveTo>
                  <a:pt x="593789" y="613893"/>
                </a:moveTo>
                <a:cubicBezTo>
                  <a:pt x="611886" y="614084"/>
                  <a:pt x="627317" y="629895"/>
                  <a:pt x="627126" y="647897"/>
                </a:cubicBezTo>
                <a:cubicBezTo>
                  <a:pt x="626936" y="665995"/>
                  <a:pt x="611219" y="681426"/>
                  <a:pt x="593122" y="681235"/>
                </a:cubicBezTo>
                <a:cubicBezTo>
                  <a:pt x="575024" y="681045"/>
                  <a:pt x="559594" y="665233"/>
                  <a:pt x="559784" y="647231"/>
                </a:cubicBezTo>
                <a:cubicBezTo>
                  <a:pt x="560070" y="629133"/>
                  <a:pt x="575786" y="613703"/>
                  <a:pt x="593789" y="613893"/>
                </a:cubicBezTo>
                <a:close/>
                <a:moveTo>
                  <a:pt x="1352836" y="1468572"/>
                </a:moveTo>
                <a:cubicBezTo>
                  <a:pt x="1334929" y="1468953"/>
                  <a:pt x="1319117" y="1453808"/>
                  <a:pt x="1318546" y="1435710"/>
                </a:cubicBezTo>
                <a:cubicBezTo>
                  <a:pt x="1317974" y="1417232"/>
                  <a:pt x="1333881" y="1400944"/>
                  <a:pt x="1352455" y="1401039"/>
                </a:cubicBezTo>
                <a:cubicBezTo>
                  <a:pt x="1370457" y="1401135"/>
                  <a:pt x="1385888" y="1416565"/>
                  <a:pt x="1385983" y="1434567"/>
                </a:cubicBezTo>
                <a:cubicBezTo>
                  <a:pt x="1386173" y="1452570"/>
                  <a:pt x="1370933" y="1468191"/>
                  <a:pt x="1352836" y="1468572"/>
                </a:cubicBezTo>
                <a:close/>
                <a:moveTo>
                  <a:pt x="1373505" y="1590587"/>
                </a:moveTo>
                <a:cubicBezTo>
                  <a:pt x="1379315" y="1579252"/>
                  <a:pt x="1391317" y="1571251"/>
                  <a:pt x="1404461" y="1571727"/>
                </a:cubicBezTo>
                <a:cubicBezTo>
                  <a:pt x="1416939" y="1572204"/>
                  <a:pt x="1427893" y="1580014"/>
                  <a:pt x="1433322" y="1590587"/>
                </a:cubicBezTo>
                <a:lnTo>
                  <a:pt x="1373505" y="1590587"/>
                </a:lnTo>
                <a:close/>
                <a:moveTo>
                  <a:pt x="818007" y="800679"/>
                </a:moveTo>
                <a:cubicBezTo>
                  <a:pt x="800005" y="800679"/>
                  <a:pt x="784479" y="785343"/>
                  <a:pt x="784193" y="767341"/>
                </a:cubicBezTo>
                <a:cubicBezTo>
                  <a:pt x="783908" y="748863"/>
                  <a:pt x="800100" y="732765"/>
                  <a:pt x="818579" y="733242"/>
                </a:cubicBezTo>
                <a:cubicBezTo>
                  <a:pt x="836581" y="733622"/>
                  <a:pt x="851821" y="749339"/>
                  <a:pt x="851630" y="767246"/>
                </a:cubicBezTo>
                <a:cubicBezTo>
                  <a:pt x="851535" y="785248"/>
                  <a:pt x="836009" y="800583"/>
                  <a:pt x="818007" y="800679"/>
                </a:cubicBezTo>
                <a:close/>
                <a:moveTo>
                  <a:pt x="39624" y="581604"/>
                </a:moveTo>
                <a:cubicBezTo>
                  <a:pt x="21717" y="581889"/>
                  <a:pt x="6001" y="566459"/>
                  <a:pt x="5715" y="548456"/>
                </a:cubicBezTo>
                <a:cubicBezTo>
                  <a:pt x="5429" y="530550"/>
                  <a:pt x="20860" y="514833"/>
                  <a:pt x="38862" y="514547"/>
                </a:cubicBezTo>
                <a:cubicBezTo>
                  <a:pt x="56769" y="514262"/>
                  <a:pt x="72485" y="529692"/>
                  <a:pt x="72771" y="547695"/>
                </a:cubicBezTo>
                <a:cubicBezTo>
                  <a:pt x="72962" y="565602"/>
                  <a:pt x="57626" y="581318"/>
                  <a:pt x="39624" y="581604"/>
                </a:cubicBezTo>
                <a:close/>
                <a:moveTo>
                  <a:pt x="673132" y="628657"/>
                </a:moveTo>
                <a:cubicBezTo>
                  <a:pt x="691420" y="628752"/>
                  <a:pt x="706660" y="644373"/>
                  <a:pt x="706088" y="662566"/>
                </a:cubicBezTo>
                <a:cubicBezTo>
                  <a:pt x="705612" y="680283"/>
                  <a:pt x="690563" y="694856"/>
                  <a:pt x="672941" y="694856"/>
                </a:cubicBezTo>
                <a:cubicBezTo>
                  <a:pt x="654653" y="694761"/>
                  <a:pt x="639413" y="679139"/>
                  <a:pt x="639985" y="660947"/>
                </a:cubicBezTo>
                <a:cubicBezTo>
                  <a:pt x="640461" y="643230"/>
                  <a:pt x="655415" y="628657"/>
                  <a:pt x="673132" y="628657"/>
                </a:cubicBezTo>
                <a:close/>
                <a:moveTo>
                  <a:pt x="1334357" y="1261403"/>
                </a:moveTo>
                <a:cubicBezTo>
                  <a:pt x="1334453" y="1279405"/>
                  <a:pt x="1318832" y="1294931"/>
                  <a:pt x="1300829" y="1294740"/>
                </a:cubicBezTo>
                <a:cubicBezTo>
                  <a:pt x="1282827" y="1294550"/>
                  <a:pt x="1267492" y="1278834"/>
                  <a:pt x="1267873" y="1260927"/>
                </a:cubicBezTo>
                <a:cubicBezTo>
                  <a:pt x="1268254" y="1243401"/>
                  <a:pt x="1283113" y="1228637"/>
                  <a:pt x="1300639" y="1228351"/>
                </a:cubicBezTo>
                <a:cubicBezTo>
                  <a:pt x="1318641" y="1227970"/>
                  <a:pt x="1334357" y="1243401"/>
                  <a:pt x="1334357" y="1261403"/>
                </a:cubicBezTo>
                <a:close/>
                <a:moveTo>
                  <a:pt x="1203770" y="1074332"/>
                </a:moveTo>
                <a:cubicBezTo>
                  <a:pt x="1203484" y="1092429"/>
                  <a:pt x="1187482" y="1107764"/>
                  <a:pt x="1169575" y="1107193"/>
                </a:cubicBezTo>
                <a:cubicBezTo>
                  <a:pt x="1151382" y="1106622"/>
                  <a:pt x="1136237" y="1090524"/>
                  <a:pt x="1136999" y="1072617"/>
                </a:cubicBezTo>
                <a:cubicBezTo>
                  <a:pt x="1137761" y="1054901"/>
                  <a:pt x="1153001" y="1040328"/>
                  <a:pt x="1170432" y="1040423"/>
                </a:cubicBezTo>
                <a:cubicBezTo>
                  <a:pt x="1188625" y="1040613"/>
                  <a:pt x="1204151" y="1056330"/>
                  <a:pt x="1203770" y="1074332"/>
                </a:cubicBezTo>
                <a:close/>
                <a:moveTo>
                  <a:pt x="1236250" y="1201014"/>
                </a:moveTo>
                <a:cubicBezTo>
                  <a:pt x="1218248" y="1201300"/>
                  <a:pt x="1202531" y="1185774"/>
                  <a:pt x="1202436" y="1167772"/>
                </a:cubicBezTo>
                <a:cubicBezTo>
                  <a:pt x="1202341" y="1149675"/>
                  <a:pt x="1218057" y="1134149"/>
                  <a:pt x="1236059" y="1134339"/>
                </a:cubicBezTo>
                <a:cubicBezTo>
                  <a:pt x="1253585" y="1134530"/>
                  <a:pt x="1268635" y="1149294"/>
                  <a:pt x="1269111" y="1166915"/>
                </a:cubicBezTo>
                <a:cubicBezTo>
                  <a:pt x="1269682" y="1184822"/>
                  <a:pt x="1254347" y="1200729"/>
                  <a:pt x="1236250" y="1201014"/>
                </a:cubicBezTo>
                <a:close/>
                <a:moveTo>
                  <a:pt x="1104710" y="1016134"/>
                </a:moveTo>
                <a:cubicBezTo>
                  <a:pt x="1086612" y="1015944"/>
                  <a:pt x="1071372" y="1000132"/>
                  <a:pt x="1071753" y="982225"/>
                </a:cubicBezTo>
                <a:cubicBezTo>
                  <a:pt x="1072229" y="964128"/>
                  <a:pt x="1088136" y="948983"/>
                  <a:pt x="1106043" y="949650"/>
                </a:cubicBezTo>
                <a:cubicBezTo>
                  <a:pt x="1123664" y="950316"/>
                  <a:pt x="1138238" y="965366"/>
                  <a:pt x="1138238" y="982796"/>
                </a:cubicBezTo>
                <a:cubicBezTo>
                  <a:pt x="1138333" y="1000894"/>
                  <a:pt x="1122712" y="1016325"/>
                  <a:pt x="1104710" y="1016134"/>
                </a:cubicBezTo>
                <a:close/>
                <a:moveTo>
                  <a:pt x="1418273" y="1492955"/>
                </a:moveTo>
                <a:cubicBezTo>
                  <a:pt x="1436561" y="1493337"/>
                  <a:pt x="1451324" y="1508862"/>
                  <a:pt x="1450562" y="1527055"/>
                </a:cubicBezTo>
                <a:cubicBezTo>
                  <a:pt x="1449800" y="1544867"/>
                  <a:pt x="1434941" y="1558964"/>
                  <a:pt x="1417225" y="1558678"/>
                </a:cubicBezTo>
                <a:cubicBezTo>
                  <a:pt x="1398937" y="1558297"/>
                  <a:pt x="1384173" y="1542771"/>
                  <a:pt x="1384935" y="1524579"/>
                </a:cubicBezTo>
                <a:cubicBezTo>
                  <a:pt x="1385602" y="1506767"/>
                  <a:pt x="1400556" y="1492575"/>
                  <a:pt x="1418273" y="1492955"/>
                </a:cubicBezTo>
                <a:close/>
                <a:moveTo>
                  <a:pt x="894493" y="814013"/>
                </a:moveTo>
                <a:cubicBezTo>
                  <a:pt x="876205" y="813918"/>
                  <a:pt x="861251" y="798393"/>
                  <a:pt x="861822" y="780200"/>
                </a:cubicBezTo>
                <a:cubicBezTo>
                  <a:pt x="862394" y="762388"/>
                  <a:pt x="877157" y="748101"/>
                  <a:pt x="894874" y="748291"/>
                </a:cubicBezTo>
                <a:cubicBezTo>
                  <a:pt x="913162" y="748386"/>
                  <a:pt x="928116" y="763912"/>
                  <a:pt x="927545" y="782105"/>
                </a:cubicBezTo>
                <a:cubicBezTo>
                  <a:pt x="927068" y="799821"/>
                  <a:pt x="912209" y="814109"/>
                  <a:pt x="894493" y="814013"/>
                </a:cubicBezTo>
                <a:close/>
                <a:moveTo>
                  <a:pt x="1398937" y="1355510"/>
                </a:moveTo>
                <a:cubicBezTo>
                  <a:pt x="1398842" y="1373703"/>
                  <a:pt x="1384554" y="1387800"/>
                  <a:pt x="1366266" y="1387609"/>
                </a:cubicBezTo>
                <a:cubicBezTo>
                  <a:pt x="1348073" y="1387514"/>
                  <a:pt x="1333976" y="1373226"/>
                  <a:pt x="1334167" y="1354938"/>
                </a:cubicBezTo>
                <a:cubicBezTo>
                  <a:pt x="1334262" y="1336746"/>
                  <a:pt x="1348550" y="1322648"/>
                  <a:pt x="1366838" y="1322839"/>
                </a:cubicBezTo>
                <a:cubicBezTo>
                  <a:pt x="1385030" y="1323030"/>
                  <a:pt x="1399032" y="1337317"/>
                  <a:pt x="1398937" y="1355510"/>
                </a:cubicBezTo>
                <a:close/>
                <a:moveTo>
                  <a:pt x="784860" y="676282"/>
                </a:moveTo>
                <a:cubicBezTo>
                  <a:pt x="784670" y="694475"/>
                  <a:pt x="770573" y="708381"/>
                  <a:pt x="752380" y="708191"/>
                </a:cubicBezTo>
                <a:cubicBezTo>
                  <a:pt x="734187" y="708000"/>
                  <a:pt x="720281" y="693903"/>
                  <a:pt x="720471" y="675711"/>
                </a:cubicBezTo>
                <a:cubicBezTo>
                  <a:pt x="720662" y="657518"/>
                  <a:pt x="734759" y="643611"/>
                  <a:pt x="752951" y="643802"/>
                </a:cubicBezTo>
                <a:cubicBezTo>
                  <a:pt x="771049" y="643897"/>
                  <a:pt x="784955" y="657994"/>
                  <a:pt x="784860" y="676282"/>
                </a:cubicBezTo>
                <a:close/>
                <a:moveTo>
                  <a:pt x="1072039" y="889452"/>
                </a:moveTo>
                <a:cubicBezTo>
                  <a:pt x="1071848" y="907644"/>
                  <a:pt x="1057561" y="921741"/>
                  <a:pt x="1039368" y="921551"/>
                </a:cubicBezTo>
                <a:cubicBezTo>
                  <a:pt x="1021175" y="921360"/>
                  <a:pt x="1007078" y="907073"/>
                  <a:pt x="1007269" y="888880"/>
                </a:cubicBezTo>
                <a:cubicBezTo>
                  <a:pt x="1007459" y="870687"/>
                  <a:pt x="1021747" y="856590"/>
                  <a:pt x="1039940" y="856781"/>
                </a:cubicBezTo>
                <a:cubicBezTo>
                  <a:pt x="1058132" y="856876"/>
                  <a:pt x="1072229" y="871259"/>
                  <a:pt x="1072039" y="889452"/>
                </a:cubicBezTo>
                <a:close/>
                <a:moveTo>
                  <a:pt x="607409" y="599320"/>
                </a:moveTo>
                <a:cubicBezTo>
                  <a:pt x="589979" y="599225"/>
                  <a:pt x="576167" y="585128"/>
                  <a:pt x="576358" y="567697"/>
                </a:cubicBezTo>
                <a:cubicBezTo>
                  <a:pt x="576453" y="550266"/>
                  <a:pt x="590550" y="536455"/>
                  <a:pt x="607981" y="536646"/>
                </a:cubicBezTo>
                <a:cubicBezTo>
                  <a:pt x="625412" y="536741"/>
                  <a:pt x="639223" y="550838"/>
                  <a:pt x="639032" y="568269"/>
                </a:cubicBezTo>
                <a:cubicBezTo>
                  <a:pt x="638842" y="585604"/>
                  <a:pt x="624840" y="599415"/>
                  <a:pt x="607409" y="599320"/>
                </a:cubicBezTo>
                <a:close/>
                <a:moveTo>
                  <a:pt x="1005935" y="794773"/>
                </a:moveTo>
                <a:cubicBezTo>
                  <a:pt x="1006221" y="812489"/>
                  <a:pt x="992791" y="826491"/>
                  <a:pt x="975265" y="826968"/>
                </a:cubicBezTo>
                <a:cubicBezTo>
                  <a:pt x="956977" y="827348"/>
                  <a:pt x="942689" y="813442"/>
                  <a:pt x="942785" y="795249"/>
                </a:cubicBezTo>
                <a:cubicBezTo>
                  <a:pt x="942880" y="777533"/>
                  <a:pt x="956501" y="763912"/>
                  <a:pt x="974122" y="763817"/>
                </a:cubicBezTo>
                <a:cubicBezTo>
                  <a:pt x="991838" y="763626"/>
                  <a:pt x="1005650" y="777152"/>
                  <a:pt x="1005935" y="794773"/>
                </a:cubicBezTo>
                <a:close/>
                <a:moveTo>
                  <a:pt x="164497" y="482258"/>
                </a:moveTo>
                <a:cubicBezTo>
                  <a:pt x="164687" y="499879"/>
                  <a:pt x="151257" y="513881"/>
                  <a:pt x="133826" y="514262"/>
                </a:cubicBezTo>
                <a:cubicBezTo>
                  <a:pt x="115634" y="514643"/>
                  <a:pt x="101346" y="500641"/>
                  <a:pt x="101537" y="482544"/>
                </a:cubicBezTo>
                <a:cubicBezTo>
                  <a:pt x="101632" y="465018"/>
                  <a:pt x="115348" y="451302"/>
                  <a:pt x="132874" y="451302"/>
                </a:cubicBezTo>
                <a:cubicBezTo>
                  <a:pt x="150495" y="451111"/>
                  <a:pt x="164306" y="464732"/>
                  <a:pt x="164497" y="482258"/>
                </a:cubicBezTo>
                <a:close/>
                <a:moveTo>
                  <a:pt x="559689" y="553219"/>
                </a:moveTo>
                <a:cubicBezTo>
                  <a:pt x="559975" y="570936"/>
                  <a:pt x="546545" y="584937"/>
                  <a:pt x="529019" y="585413"/>
                </a:cubicBezTo>
                <a:cubicBezTo>
                  <a:pt x="510731" y="585890"/>
                  <a:pt x="496443" y="571983"/>
                  <a:pt x="496538" y="553695"/>
                </a:cubicBezTo>
                <a:cubicBezTo>
                  <a:pt x="496634" y="535979"/>
                  <a:pt x="510254" y="522358"/>
                  <a:pt x="527876" y="522263"/>
                </a:cubicBezTo>
                <a:cubicBezTo>
                  <a:pt x="545592" y="522072"/>
                  <a:pt x="559403" y="535598"/>
                  <a:pt x="559689" y="553219"/>
                </a:cubicBezTo>
                <a:close/>
                <a:moveTo>
                  <a:pt x="863727" y="687712"/>
                </a:moveTo>
                <a:cubicBezTo>
                  <a:pt x="863537" y="705238"/>
                  <a:pt x="849821" y="718859"/>
                  <a:pt x="832199" y="718859"/>
                </a:cubicBezTo>
                <a:cubicBezTo>
                  <a:pt x="814102" y="718859"/>
                  <a:pt x="800195" y="704476"/>
                  <a:pt x="800767" y="686283"/>
                </a:cubicBezTo>
                <a:cubicBezTo>
                  <a:pt x="801243" y="668853"/>
                  <a:pt x="815340" y="655518"/>
                  <a:pt x="833057" y="655898"/>
                </a:cubicBezTo>
                <a:cubicBezTo>
                  <a:pt x="850392" y="656184"/>
                  <a:pt x="863918" y="670186"/>
                  <a:pt x="863727" y="687712"/>
                </a:cubicBezTo>
                <a:close/>
                <a:moveTo>
                  <a:pt x="321183" y="511309"/>
                </a:moveTo>
                <a:cubicBezTo>
                  <a:pt x="321088" y="529597"/>
                  <a:pt x="306896" y="543313"/>
                  <a:pt x="288512" y="542932"/>
                </a:cubicBezTo>
                <a:cubicBezTo>
                  <a:pt x="270891" y="542551"/>
                  <a:pt x="257556" y="528740"/>
                  <a:pt x="257556" y="510928"/>
                </a:cubicBezTo>
                <a:cubicBezTo>
                  <a:pt x="257651" y="492640"/>
                  <a:pt x="271844" y="478924"/>
                  <a:pt x="290227" y="479305"/>
                </a:cubicBezTo>
                <a:cubicBezTo>
                  <a:pt x="307848" y="479686"/>
                  <a:pt x="321183" y="493497"/>
                  <a:pt x="321183" y="511309"/>
                </a:cubicBezTo>
                <a:close/>
                <a:moveTo>
                  <a:pt x="369475" y="493497"/>
                </a:moveTo>
                <a:cubicBezTo>
                  <a:pt x="387668" y="493783"/>
                  <a:pt x="401288" y="508166"/>
                  <a:pt x="400717" y="526549"/>
                </a:cubicBezTo>
                <a:cubicBezTo>
                  <a:pt x="400145" y="544170"/>
                  <a:pt x="386144" y="557315"/>
                  <a:pt x="368332" y="557029"/>
                </a:cubicBezTo>
                <a:cubicBezTo>
                  <a:pt x="350139" y="556743"/>
                  <a:pt x="336518" y="542361"/>
                  <a:pt x="337090" y="523977"/>
                </a:cubicBezTo>
                <a:cubicBezTo>
                  <a:pt x="337661" y="506451"/>
                  <a:pt x="351663" y="493307"/>
                  <a:pt x="369475" y="493497"/>
                </a:cubicBezTo>
                <a:close/>
                <a:moveTo>
                  <a:pt x="1150620" y="903834"/>
                </a:moveTo>
                <a:cubicBezTo>
                  <a:pt x="1150334" y="921265"/>
                  <a:pt x="1136237" y="934886"/>
                  <a:pt x="1118711" y="934695"/>
                </a:cubicBezTo>
                <a:cubicBezTo>
                  <a:pt x="1101281" y="934410"/>
                  <a:pt x="1087660" y="920313"/>
                  <a:pt x="1087850" y="902787"/>
                </a:cubicBezTo>
                <a:cubicBezTo>
                  <a:pt x="1088136" y="885356"/>
                  <a:pt x="1102233" y="871735"/>
                  <a:pt x="1119759" y="871926"/>
                </a:cubicBezTo>
                <a:cubicBezTo>
                  <a:pt x="1137190" y="872306"/>
                  <a:pt x="1150906" y="886404"/>
                  <a:pt x="1150620" y="903834"/>
                </a:cubicBezTo>
                <a:close/>
                <a:moveTo>
                  <a:pt x="1250442" y="1056520"/>
                </a:moveTo>
                <a:cubicBezTo>
                  <a:pt x="1268063" y="1056711"/>
                  <a:pt x="1281684" y="1070427"/>
                  <a:pt x="1281589" y="1088143"/>
                </a:cubicBezTo>
                <a:cubicBezTo>
                  <a:pt x="1281589" y="1106336"/>
                  <a:pt x="1267206" y="1120242"/>
                  <a:pt x="1248918" y="1119671"/>
                </a:cubicBezTo>
                <a:cubicBezTo>
                  <a:pt x="1231392" y="1119195"/>
                  <a:pt x="1218152" y="1105097"/>
                  <a:pt x="1218438" y="1087286"/>
                </a:cubicBezTo>
                <a:cubicBezTo>
                  <a:pt x="1218724" y="1069664"/>
                  <a:pt x="1232630" y="1056330"/>
                  <a:pt x="1250442" y="1056520"/>
                </a:cubicBezTo>
                <a:close/>
                <a:moveTo>
                  <a:pt x="1184148" y="1028707"/>
                </a:moveTo>
                <a:cubicBezTo>
                  <a:pt x="1166527" y="1028517"/>
                  <a:pt x="1153001" y="1014705"/>
                  <a:pt x="1153001" y="996989"/>
                </a:cubicBezTo>
                <a:cubicBezTo>
                  <a:pt x="1153001" y="978796"/>
                  <a:pt x="1167384" y="964985"/>
                  <a:pt x="1185767" y="965461"/>
                </a:cubicBezTo>
                <a:cubicBezTo>
                  <a:pt x="1203293" y="965937"/>
                  <a:pt x="1216533" y="980129"/>
                  <a:pt x="1216247" y="997846"/>
                </a:cubicBezTo>
                <a:cubicBezTo>
                  <a:pt x="1215866" y="1015563"/>
                  <a:pt x="1201960" y="1028897"/>
                  <a:pt x="1184148" y="1028707"/>
                </a:cubicBezTo>
                <a:close/>
                <a:moveTo>
                  <a:pt x="213170" y="465208"/>
                </a:moveTo>
                <a:cubicBezTo>
                  <a:pt x="231362" y="465494"/>
                  <a:pt x="244888" y="479781"/>
                  <a:pt x="244316" y="498164"/>
                </a:cubicBezTo>
                <a:cubicBezTo>
                  <a:pt x="243745" y="515691"/>
                  <a:pt x="229838" y="528835"/>
                  <a:pt x="212122" y="528645"/>
                </a:cubicBezTo>
                <a:cubicBezTo>
                  <a:pt x="193929" y="528359"/>
                  <a:pt x="180404" y="514071"/>
                  <a:pt x="180975" y="495688"/>
                </a:cubicBezTo>
                <a:cubicBezTo>
                  <a:pt x="181451" y="478162"/>
                  <a:pt x="195358" y="465018"/>
                  <a:pt x="213170" y="465208"/>
                </a:cubicBezTo>
                <a:close/>
                <a:moveTo>
                  <a:pt x="1463612" y="1448569"/>
                </a:moveTo>
                <a:cubicBezTo>
                  <a:pt x="1463802" y="1466857"/>
                  <a:pt x="1449991" y="1480859"/>
                  <a:pt x="1431703" y="1480668"/>
                </a:cubicBezTo>
                <a:cubicBezTo>
                  <a:pt x="1414082" y="1480573"/>
                  <a:pt x="1400461" y="1467047"/>
                  <a:pt x="1400270" y="1449426"/>
                </a:cubicBezTo>
                <a:cubicBezTo>
                  <a:pt x="1400080" y="1431138"/>
                  <a:pt x="1413891" y="1417137"/>
                  <a:pt x="1432179" y="1417327"/>
                </a:cubicBezTo>
                <a:cubicBezTo>
                  <a:pt x="1449800" y="1417518"/>
                  <a:pt x="1463421" y="1430948"/>
                  <a:pt x="1463612" y="1448569"/>
                </a:cubicBezTo>
                <a:close/>
                <a:moveTo>
                  <a:pt x="1380363" y="1244353"/>
                </a:moveTo>
                <a:cubicBezTo>
                  <a:pt x="1397794" y="1244163"/>
                  <a:pt x="1411891" y="1257879"/>
                  <a:pt x="1412081" y="1275309"/>
                </a:cubicBezTo>
                <a:cubicBezTo>
                  <a:pt x="1412272" y="1292740"/>
                  <a:pt x="1398556" y="1306837"/>
                  <a:pt x="1381125" y="1307028"/>
                </a:cubicBezTo>
                <a:cubicBezTo>
                  <a:pt x="1363694" y="1307218"/>
                  <a:pt x="1349597" y="1293502"/>
                  <a:pt x="1349407" y="1276071"/>
                </a:cubicBezTo>
                <a:cubicBezTo>
                  <a:pt x="1349216" y="1258641"/>
                  <a:pt x="1362932" y="1244544"/>
                  <a:pt x="1380363" y="1244353"/>
                </a:cubicBezTo>
                <a:close/>
                <a:moveTo>
                  <a:pt x="1346930" y="1181964"/>
                </a:moveTo>
                <a:cubicBezTo>
                  <a:pt x="1346930" y="1199681"/>
                  <a:pt x="1333310" y="1213302"/>
                  <a:pt x="1315593" y="1213492"/>
                </a:cubicBezTo>
                <a:cubicBezTo>
                  <a:pt x="1297305" y="1213587"/>
                  <a:pt x="1283399" y="1199395"/>
                  <a:pt x="1283780" y="1181107"/>
                </a:cubicBezTo>
                <a:cubicBezTo>
                  <a:pt x="1284161" y="1163486"/>
                  <a:pt x="1298067" y="1150151"/>
                  <a:pt x="1315784" y="1150341"/>
                </a:cubicBezTo>
                <a:cubicBezTo>
                  <a:pt x="1333500" y="1150532"/>
                  <a:pt x="1347026" y="1164248"/>
                  <a:pt x="1346930" y="1181964"/>
                </a:cubicBezTo>
                <a:close/>
                <a:moveTo>
                  <a:pt x="447294" y="571317"/>
                </a:moveTo>
                <a:cubicBezTo>
                  <a:pt x="429197" y="570745"/>
                  <a:pt x="415862" y="556077"/>
                  <a:pt x="416719" y="537598"/>
                </a:cubicBezTo>
                <a:cubicBezTo>
                  <a:pt x="417576" y="520072"/>
                  <a:pt x="431768" y="507118"/>
                  <a:pt x="449675" y="507689"/>
                </a:cubicBezTo>
                <a:cubicBezTo>
                  <a:pt x="467773" y="508261"/>
                  <a:pt x="481108" y="522929"/>
                  <a:pt x="480251" y="541408"/>
                </a:cubicBezTo>
                <a:cubicBezTo>
                  <a:pt x="479393" y="558934"/>
                  <a:pt x="465201" y="571888"/>
                  <a:pt x="447294" y="571317"/>
                </a:cubicBezTo>
                <a:close/>
                <a:moveTo>
                  <a:pt x="84677" y="468542"/>
                </a:moveTo>
                <a:cubicBezTo>
                  <a:pt x="84677" y="485972"/>
                  <a:pt x="70485" y="499974"/>
                  <a:pt x="53054" y="499784"/>
                </a:cubicBezTo>
                <a:cubicBezTo>
                  <a:pt x="35624" y="499593"/>
                  <a:pt x="21812" y="485211"/>
                  <a:pt x="22193" y="467780"/>
                </a:cubicBezTo>
                <a:cubicBezTo>
                  <a:pt x="22574" y="450921"/>
                  <a:pt x="36290" y="437395"/>
                  <a:pt x="53150" y="437204"/>
                </a:cubicBezTo>
                <a:cubicBezTo>
                  <a:pt x="70580" y="437014"/>
                  <a:pt x="84677" y="451111"/>
                  <a:pt x="84677" y="468542"/>
                </a:cubicBezTo>
                <a:close/>
                <a:moveTo>
                  <a:pt x="718376" y="582556"/>
                </a:moveTo>
                <a:cubicBezTo>
                  <a:pt x="718090" y="599796"/>
                  <a:pt x="703326" y="613893"/>
                  <a:pt x="686086" y="613227"/>
                </a:cubicBezTo>
                <a:cubicBezTo>
                  <a:pt x="669417" y="612560"/>
                  <a:pt x="655892" y="598368"/>
                  <a:pt x="656082" y="581699"/>
                </a:cubicBezTo>
                <a:cubicBezTo>
                  <a:pt x="656368" y="564459"/>
                  <a:pt x="671132" y="550362"/>
                  <a:pt x="688372" y="551028"/>
                </a:cubicBezTo>
                <a:cubicBezTo>
                  <a:pt x="705041" y="551695"/>
                  <a:pt x="718566" y="565887"/>
                  <a:pt x="718376" y="582556"/>
                </a:cubicBezTo>
                <a:close/>
                <a:moveTo>
                  <a:pt x="1446181" y="1338555"/>
                </a:moveTo>
                <a:cubicBezTo>
                  <a:pt x="1462754" y="1338555"/>
                  <a:pt x="1476851" y="1352557"/>
                  <a:pt x="1477137" y="1369226"/>
                </a:cubicBezTo>
                <a:cubicBezTo>
                  <a:pt x="1477328" y="1386276"/>
                  <a:pt x="1462469" y="1400944"/>
                  <a:pt x="1445419" y="1400468"/>
                </a:cubicBezTo>
                <a:cubicBezTo>
                  <a:pt x="1428845" y="1399992"/>
                  <a:pt x="1414939" y="1385609"/>
                  <a:pt x="1415225" y="1369130"/>
                </a:cubicBezTo>
                <a:cubicBezTo>
                  <a:pt x="1415415" y="1352462"/>
                  <a:pt x="1429607" y="1338460"/>
                  <a:pt x="1446181" y="1338555"/>
                </a:cubicBezTo>
                <a:close/>
                <a:moveTo>
                  <a:pt x="4858" y="458636"/>
                </a:moveTo>
                <a:cubicBezTo>
                  <a:pt x="4572" y="463970"/>
                  <a:pt x="2762" y="468923"/>
                  <a:pt x="95" y="473209"/>
                </a:cubicBezTo>
                <a:lnTo>
                  <a:pt x="95" y="440919"/>
                </a:lnTo>
                <a:cubicBezTo>
                  <a:pt x="3429" y="446063"/>
                  <a:pt x="5239" y="452159"/>
                  <a:pt x="4858" y="458636"/>
                </a:cubicBezTo>
                <a:close/>
                <a:moveTo>
                  <a:pt x="1084802" y="809251"/>
                </a:moveTo>
                <a:cubicBezTo>
                  <a:pt x="1084993" y="825729"/>
                  <a:pt x="1070991" y="840112"/>
                  <a:pt x="1054513" y="840493"/>
                </a:cubicBezTo>
                <a:cubicBezTo>
                  <a:pt x="1037558" y="840874"/>
                  <a:pt x="1022699" y="826110"/>
                  <a:pt x="1022985" y="809061"/>
                </a:cubicBezTo>
                <a:cubicBezTo>
                  <a:pt x="1023271" y="792487"/>
                  <a:pt x="1037463" y="778485"/>
                  <a:pt x="1054037" y="778580"/>
                </a:cubicBezTo>
                <a:cubicBezTo>
                  <a:pt x="1070610" y="778676"/>
                  <a:pt x="1084707" y="792678"/>
                  <a:pt x="1084802" y="809251"/>
                </a:cubicBezTo>
                <a:close/>
                <a:moveTo>
                  <a:pt x="1497140" y="1571061"/>
                </a:moveTo>
                <a:cubicBezTo>
                  <a:pt x="1480471" y="1570965"/>
                  <a:pt x="1466374" y="1556868"/>
                  <a:pt x="1466278" y="1540200"/>
                </a:cubicBezTo>
                <a:cubicBezTo>
                  <a:pt x="1466183" y="1523055"/>
                  <a:pt x="1481042" y="1508386"/>
                  <a:pt x="1498187" y="1508958"/>
                </a:cubicBezTo>
                <a:cubicBezTo>
                  <a:pt x="1514856" y="1509434"/>
                  <a:pt x="1528667" y="1523912"/>
                  <a:pt x="1528382" y="1540485"/>
                </a:cubicBezTo>
                <a:cubicBezTo>
                  <a:pt x="1528001" y="1557249"/>
                  <a:pt x="1513808" y="1571156"/>
                  <a:pt x="1497140" y="1571061"/>
                </a:cubicBezTo>
                <a:close/>
                <a:moveTo>
                  <a:pt x="909638" y="732575"/>
                </a:moveTo>
                <a:cubicBezTo>
                  <a:pt x="893064" y="732956"/>
                  <a:pt x="878491" y="719240"/>
                  <a:pt x="877919" y="702571"/>
                </a:cubicBezTo>
                <a:cubicBezTo>
                  <a:pt x="877252" y="685426"/>
                  <a:pt x="891731" y="670472"/>
                  <a:pt x="908971" y="670472"/>
                </a:cubicBezTo>
                <a:cubicBezTo>
                  <a:pt x="925640" y="670472"/>
                  <a:pt x="939832" y="684473"/>
                  <a:pt x="940022" y="701238"/>
                </a:cubicBezTo>
                <a:cubicBezTo>
                  <a:pt x="940213" y="717811"/>
                  <a:pt x="926306" y="732194"/>
                  <a:pt x="909638" y="732575"/>
                </a:cubicBezTo>
                <a:close/>
                <a:moveTo>
                  <a:pt x="766858" y="565792"/>
                </a:moveTo>
                <a:cubicBezTo>
                  <a:pt x="783336" y="565792"/>
                  <a:pt x="797719" y="580365"/>
                  <a:pt x="797433" y="596748"/>
                </a:cubicBezTo>
                <a:cubicBezTo>
                  <a:pt x="797243" y="613227"/>
                  <a:pt x="782479" y="627419"/>
                  <a:pt x="766096" y="627038"/>
                </a:cubicBezTo>
                <a:cubicBezTo>
                  <a:pt x="750094" y="626562"/>
                  <a:pt x="736473" y="612750"/>
                  <a:pt x="736187" y="596844"/>
                </a:cubicBezTo>
                <a:cubicBezTo>
                  <a:pt x="735997" y="580365"/>
                  <a:pt x="750379" y="565792"/>
                  <a:pt x="766858" y="565792"/>
                </a:cubicBezTo>
                <a:close/>
                <a:moveTo>
                  <a:pt x="1233583" y="1010705"/>
                </a:moveTo>
                <a:cubicBezTo>
                  <a:pt x="1234059" y="994227"/>
                  <a:pt x="1248918" y="980129"/>
                  <a:pt x="1265206" y="980796"/>
                </a:cubicBezTo>
                <a:cubicBezTo>
                  <a:pt x="1281779" y="981463"/>
                  <a:pt x="1295686" y="996513"/>
                  <a:pt x="1294733" y="1012800"/>
                </a:cubicBezTo>
                <a:cubicBezTo>
                  <a:pt x="1293876" y="1028897"/>
                  <a:pt x="1279684" y="1042233"/>
                  <a:pt x="1263872" y="1042042"/>
                </a:cubicBezTo>
                <a:cubicBezTo>
                  <a:pt x="1247394" y="1041756"/>
                  <a:pt x="1233202" y="1026993"/>
                  <a:pt x="1233583" y="1010705"/>
                </a:cubicBezTo>
                <a:close/>
                <a:moveTo>
                  <a:pt x="1360170" y="1101573"/>
                </a:moveTo>
                <a:cubicBezTo>
                  <a:pt x="1360646" y="1117956"/>
                  <a:pt x="1346359" y="1132625"/>
                  <a:pt x="1329881" y="1132911"/>
                </a:cubicBezTo>
                <a:cubicBezTo>
                  <a:pt x="1313498" y="1133101"/>
                  <a:pt x="1298924" y="1118718"/>
                  <a:pt x="1298924" y="1102335"/>
                </a:cubicBezTo>
                <a:cubicBezTo>
                  <a:pt x="1298924" y="1086429"/>
                  <a:pt x="1312450" y="1072427"/>
                  <a:pt x="1328452" y="1071760"/>
                </a:cubicBezTo>
                <a:cubicBezTo>
                  <a:pt x="1344835" y="1070998"/>
                  <a:pt x="1359694" y="1085095"/>
                  <a:pt x="1360170" y="1101573"/>
                </a:cubicBezTo>
                <a:close/>
                <a:moveTo>
                  <a:pt x="1425226" y="1195680"/>
                </a:moveTo>
                <a:cubicBezTo>
                  <a:pt x="1425512" y="1212254"/>
                  <a:pt x="1411224" y="1226541"/>
                  <a:pt x="1394651" y="1226255"/>
                </a:cubicBezTo>
                <a:cubicBezTo>
                  <a:pt x="1378553" y="1226065"/>
                  <a:pt x="1364932" y="1212444"/>
                  <a:pt x="1364742" y="1196347"/>
                </a:cubicBezTo>
                <a:cubicBezTo>
                  <a:pt x="1364456" y="1179773"/>
                  <a:pt x="1378744" y="1165486"/>
                  <a:pt x="1395317" y="1165772"/>
                </a:cubicBezTo>
                <a:cubicBezTo>
                  <a:pt x="1411319" y="1166058"/>
                  <a:pt x="1424940" y="1179678"/>
                  <a:pt x="1425226" y="1195680"/>
                </a:cubicBezTo>
                <a:close/>
                <a:moveTo>
                  <a:pt x="1199388" y="947840"/>
                </a:moveTo>
                <a:cubicBezTo>
                  <a:pt x="1182910" y="948221"/>
                  <a:pt x="1168527" y="933933"/>
                  <a:pt x="1168622" y="917455"/>
                </a:cubicBezTo>
                <a:cubicBezTo>
                  <a:pt x="1168718" y="901358"/>
                  <a:pt x="1182243" y="887737"/>
                  <a:pt x="1198340" y="887356"/>
                </a:cubicBezTo>
                <a:cubicBezTo>
                  <a:pt x="1214819" y="886975"/>
                  <a:pt x="1229201" y="901263"/>
                  <a:pt x="1229106" y="917741"/>
                </a:cubicBezTo>
                <a:cubicBezTo>
                  <a:pt x="1229011" y="933838"/>
                  <a:pt x="1215485" y="947459"/>
                  <a:pt x="1199388" y="947840"/>
                </a:cubicBezTo>
                <a:close/>
                <a:moveTo>
                  <a:pt x="303943" y="461588"/>
                </a:moveTo>
                <a:cubicBezTo>
                  <a:pt x="287750" y="461874"/>
                  <a:pt x="273939" y="448539"/>
                  <a:pt x="273463" y="432347"/>
                </a:cubicBezTo>
                <a:cubicBezTo>
                  <a:pt x="272987" y="415678"/>
                  <a:pt x="287084" y="401391"/>
                  <a:pt x="303752" y="401581"/>
                </a:cubicBezTo>
                <a:cubicBezTo>
                  <a:pt x="319945" y="401771"/>
                  <a:pt x="333470" y="415392"/>
                  <a:pt x="333470" y="431585"/>
                </a:cubicBezTo>
                <a:cubicBezTo>
                  <a:pt x="333565" y="447682"/>
                  <a:pt x="320135" y="461303"/>
                  <a:pt x="303943" y="461588"/>
                </a:cubicBezTo>
                <a:close/>
                <a:moveTo>
                  <a:pt x="353092" y="445777"/>
                </a:moveTo>
                <a:cubicBezTo>
                  <a:pt x="353092" y="429585"/>
                  <a:pt x="366522" y="415964"/>
                  <a:pt x="382810" y="415773"/>
                </a:cubicBezTo>
                <a:cubicBezTo>
                  <a:pt x="399574" y="415583"/>
                  <a:pt x="413671" y="429775"/>
                  <a:pt x="413195" y="446539"/>
                </a:cubicBezTo>
                <a:cubicBezTo>
                  <a:pt x="412814" y="462731"/>
                  <a:pt x="399002" y="476067"/>
                  <a:pt x="382810" y="475876"/>
                </a:cubicBezTo>
                <a:cubicBezTo>
                  <a:pt x="366522" y="475590"/>
                  <a:pt x="353092" y="461970"/>
                  <a:pt x="353092" y="445777"/>
                </a:cubicBezTo>
                <a:close/>
                <a:moveTo>
                  <a:pt x="492538" y="460350"/>
                </a:moveTo>
                <a:cubicBezTo>
                  <a:pt x="492347" y="476829"/>
                  <a:pt x="478727" y="489973"/>
                  <a:pt x="462344" y="489783"/>
                </a:cubicBezTo>
                <a:cubicBezTo>
                  <a:pt x="445865" y="489592"/>
                  <a:pt x="432721" y="475971"/>
                  <a:pt x="432911" y="459588"/>
                </a:cubicBezTo>
                <a:cubicBezTo>
                  <a:pt x="433102" y="443110"/>
                  <a:pt x="446723" y="429966"/>
                  <a:pt x="463106" y="430156"/>
                </a:cubicBezTo>
                <a:cubicBezTo>
                  <a:pt x="479584" y="430346"/>
                  <a:pt x="492728" y="443967"/>
                  <a:pt x="492538" y="460350"/>
                </a:cubicBezTo>
                <a:close/>
                <a:moveTo>
                  <a:pt x="1018508" y="716287"/>
                </a:moveTo>
                <a:cubicBezTo>
                  <a:pt x="1018223" y="732479"/>
                  <a:pt x="1004507" y="745910"/>
                  <a:pt x="988314" y="745814"/>
                </a:cubicBezTo>
                <a:cubicBezTo>
                  <a:pt x="971550" y="745719"/>
                  <a:pt x="957739" y="731241"/>
                  <a:pt x="958406" y="714572"/>
                </a:cubicBezTo>
                <a:cubicBezTo>
                  <a:pt x="959072" y="698285"/>
                  <a:pt x="973074" y="685236"/>
                  <a:pt x="989267" y="685712"/>
                </a:cubicBezTo>
                <a:cubicBezTo>
                  <a:pt x="1005554" y="686188"/>
                  <a:pt x="1018794" y="700095"/>
                  <a:pt x="1018508" y="716287"/>
                </a:cubicBezTo>
                <a:close/>
                <a:moveTo>
                  <a:pt x="1541526" y="1460666"/>
                </a:moveTo>
                <a:cubicBezTo>
                  <a:pt x="1541431" y="1476858"/>
                  <a:pt x="1527810" y="1490384"/>
                  <a:pt x="1511618" y="1490479"/>
                </a:cubicBezTo>
                <a:cubicBezTo>
                  <a:pt x="1494853" y="1490574"/>
                  <a:pt x="1480852" y="1476192"/>
                  <a:pt x="1481423" y="1459523"/>
                </a:cubicBezTo>
                <a:cubicBezTo>
                  <a:pt x="1481995" y="1443330"/>
                  <a:pt x="1495901" y="1430091"/>
                  <a:pt x="1511999" y="1430376"/>
                </a:cubicBezTo>
                <a:cubicBezTo>
                  <a:pt x="1528286" y="1430757"/>
                  <a:pt x="1541621" y="1444473"/>
                  <a:pt x="1541526" y="1460666"/>
                </a:cubicBezTo>
                <a:close/>
                <a:moveTo>
                  <a:pt x="1554385" y="1384180"/>
                </a:moveTo>
                <a:cubicBezTo>
                  <a:pt x="1554194" y="1400372"/>
                  <a:pt x="1541526" y="1412660"/>
                  <a:pt x="1525238" y="1412374"/>
                </a:cubicBezTo>
                <a:cubicBezTo>
                  <a:pt x="1509046" y="1412184"/>
                  <a:pt x="1496759" y="1399515"/>
                  <a:pt x="1497044" y="1383228"/>
                </a:cubicBezTo>
                <a:cubicBezTo>
                  <a:pt x="1497235" y="1367035"/>
                  <a:pt x="1509903" y="1354748"/>
                  <a:pt x="1526191" y="1355034"/>
                </a:cubicBezTo>
                <a:cubicBezTo>
                  <a:pt x="1542383" y="1355224"/>
                  <a:pt x="1554575" y="1367892"/>
                  <a:pt x="1554385" y="1384180"/>
                </a:cubicBezTo>
                <a:close/>
                <a:moveTo>
                  <a:pt x="650939" y="487878"/>
                </a:moveTo>
                <a:cubicBezTo>
                  <a:pt x="651224" y="504832"/>
                  <a:pt x="638651" y="517500"/>
                  <a:pt x="621697" y="517405"/>
                </a:cubicBezTo>
                <a:cubicBezTo>
                  <a:pt x="605409" y="517310"/>
                  <a:pt x="593122" y="505118"/>
                  <a:pt x="592836" y="488925"/>
                </a:cubicBezTo>
                <a:cubicBezTo>
                  <a:pt x="592550" y="471971"/>
                  <a:pt x="605123" y="459303"/>
                  <a:pt x="622078" y="459398"/>
                </a:cubicBezTo>
                <a:cubicBezTo>
                  <a:pt x="638270" y="459398"/>
                  <a:pt x="650653" y="471590"/>
                  <a:pt x="650939" y="487878"/>
                </a:cubicBezTo>
                <a:close/>
                <a:moveTo>
                  <a:pt x="541973" y="444825"/>
                </a:moveTo>
                <a:cubicBezTo>
                  <a:pt x="558737" y="444634"/>
                  <a:pt x="571691" y="457397"/>
                  <a:pt x="571691" y="474162"/>
                </a:cubicBezTo>
                <a:cubicBezTo>
                  <a:pt x="571691" y="490926"/>
                  <a:pt x="558737" y="503689"/>
                  <a:pt x="541973" y="503498"/>
                </a:cubicBezTo>
                <a:cubicBezTo>
                  <a:pt x="525780" y="503308"/>
                  <a:pt x="513302" y="490926"/>
                  <a:pt x="513017" y="474828"/>
                </a:cubicBezTo>
                <a:cubicBezTo>
                  <a:pt x="512636" y="458160"/>
                  <a:pt x="525209" y="445015"/>
                  <a:pt x="541973" y="444825"/>
                </a:cubicBezTo>
                <a:close/>
                <a:moveTo>
                  <a:pt x="96584" y="391770"/>
                </a:moveTo>
                <a:cubicBezTo>
                  <a:pt x="96584" y="408153"/>
                  <a:pt x="84296" y="420441"/>
                  <a:pt x="68009" y="420631"/>
                </a:cubicBezTo>
                <a:cubicBezTo>
                  <a:pt x="51054" y="420821"/>
                  <a:pt x="38481" y="407963"/>
                  <a:pt x="38767" y="390913"/>
                </a:cubicBezTo>
                <a:cubicBezTo>
                  <a:pt x="39148" y="374625"/>
                  <a:pt x="51721" y="362624"/>
                  <a:pt x="68104" y="362814"/>
                </a:cubicBezTo>
                <a:cubicBezTo>
                  <a:pt x="84392" y="363005"/>
                  <a:pt x="96584" y="375483"/>
                  <a:pt x="96584" y="391770"/>
                </a:cubicBezTo>
                <a:close/>
                <a:moveTo>
                  <a:pt x="1162812" y="823729"/>
                </a:moveTo>
                <a:cubicBezTo>
                  <a:pt x="1162812" y="840493"/>
                  <a:pt x="1149953" y="853256"/>
                  <a:pt x="1133189" y="853161"/>
                </a:cubicBezTo>
                <a:cubicBezTo>
                  <a:pt x="1116521" y="852971"/>
                  <a:pt x="1103852" y="839921"/>
                  <a:pt x="1104138" y="823158"/>
                </a:cubicBezTo>
                <a:cubicBezTo>
                  <a:pt x="1104424" y="807060"/>
                  <a:pt x="1116902" y="794678"/>
                  <a:pt x="1133094" y="794487"/>
                </a:cubicBezTo>
                <a:cubicBezTo>
                  <a:pt x="1149858" y="794202"/>
                  <a:pt x="1162812" y="806965"/>
                  <a:pt x="1162812" y="823729"/>
                </a:cubicBezTo>
                <a:close/>
                <a:moveTo>
                  <a:pt x="146780" y="373959"/>
                </a:moveTo>
                <a:cubicBezTo>
                  <a:pt x="163735" y="373768"/>
                  <a:pt x="176594" y="386436"/>
                  <a:pt x="176403" y="403391"/>
                </a:cubicBezTo>
                <a:cubicBezTo>
                  <a:pt x="176308" y="419679"/>
                  <a:pt x="163925" y="432156"/>
                  <a:pt x="147638" y="432347"/>
                </a:cubicBezTo>
                <a:cubicBezTo>
                  <a:pt x="130683" y="432537"/>
                  <a:pt x="117824" y="419869"/>
                  <a:pt x="118015" y="402914"/>
                </a:cubicBezTo>
                <a:cubicBezTo>
                  <a:pt x="118110" y="386627"/>
                  <a:pt x="130492" y="374149"/>
                  <a:pt x="146780" y="373959"/>
                </a:cubicBezTo>
                <a:close/>
                <a:moveTo>
                  <a:pt x="1605439" y="1555344"/>
                </a:moveTo>
                <a:cubicBezTo>
                  <a:pt x="1604867" y="1571346"/>
                  <a:pt x="1591913" y="1583348"/>
                  <a:pt x="1575721" y="1582872"/>
                </a:cubicBezTo>
                <a:cubicBezTo>
                  <a:pt x="1559719" y="1582300"/>
                  <a:pt x="1547717" y="1569346"/>
                  <a:pt x="1548194" y="1553154"/>
                </a:cubicBezTo>
                <a:cubicBezTo>
                  <a:pt x="1548765" y="1537152"/>
                  <a:pt x="1561719" y="1525150"/>
                  <a:pt x="1577912" y="1525626"/>
                </a:cubicBezTo>
                <a:cubicBezTo>
                  <a:pt x="1593914" y="1526198"/>
                  <a:pt x="1606010" y="1539152"/>
                  <a:pt x="1605439" y="1555344"/>
                </a:cubicBezTo>
                <a:close/>
                <a:moveTo>
                  <a:pt x="873157" y="610369"/>
                </a:moveTo>
                <a:cubicBezTo>
                  <a:pt x="873252" y="626943"/>
                  <a:pt x="860393" y="639992"/>
                  <a:pt x="843820" y="640182"/>
                </a:cubicBezTo>
                <a:cubicBezTo>
                  <a:pt x="827246" y="640278"/>
                  <a:pt x="814197" y="627419"/>
                  <a:pt x="814007" y="610845"/>
                </a:cubicBezTo>
                <a:cubicBezTo>
                  <a:pt x="813911" y="594272"/>
                  <a:pt x="826770" y="581222"/>
                  <a:pt x="843344" y="581032"/>
                </a:cubicBezTo>
                <a:cubicBezTo>
                  <a:pt x="859917" y="580937"/>
                  <a:pt x="872966" y="593796"/>
                  <a:pt x="873157" y="610369"/>
                </a:cubicBezTo>
                <a:close/>
                <a:moveTo>
                  <a:pt x="1096709" y="729813"/>
                </a:moveTo>
                <a:cubicBezTo>
                  <a:pt x="1096804" y="745910"/>
                  <a:pt x="1084326" y="758483"/>
                  <a:pt x="1068229" y="758578"/>
                </a:cubicBezTo>
                <a:cubicBezTo>
                  <a:pt x="1052132" y="758673"/>
                  <a:pt x="1039559" y="746196"/>
                  <a:pt x="1039463" y="730098"/>
                </a:cubicBezTo>
                <a:cubicBezTo>
                  <a:pt x="1039368" y="714001"/>
                  <a:pt x="1051846" y="701428"/>
                  <a:pt x="1067943" y="701333"/>
                </a:cubicBezTo>
                <a:cubicBezTo>
                  <a:pt x="1084040" y="701333"/>
                  <a:pt x="1096613" y="713715"/>
                  <a:pt x="1096709" y="729813"/>
                </a:cubicBezTo>
                <a:close/>
                <a:moveTo>
                  <a:pt x="1489710" y="1289597"/>
                </a:moveTo>
                <a:cubicBezTo>
                  <a:pt x="1489805" y="1306361"/>
                  <a:pt x="1477042" y="1319220"/>
                  <a:pt x="1460278" y="1319220"/>
                </a:cubicBezTo>
                <a:cubicBezTo>
                  <a:pt x="1443514" y="1319124"/>
                  <a:pt x="1430750" y="1306170"/>
                  <a:pt x="1431036" y="1289406"/>
                </a:cubicBezTo>
                <a:cubicBezTo>
                  <a:pt x="1431227" y="1273309"/>
                  <a:pt x="1443609" y="1260831"/>
                  <a:pt x="1459802" y="1260546"/>
                </a:cubicBezTo>
                <a:cubicBezTo>
                  <a:pt x="1476470" y="1260260"/>
                  <a:pt x="1489520" y="1272928"/>
                  <a:pt x="1489710" y="1289597"/>
                </a:cubicBezTo>
                <a:close/>
                <a:moveTo>
                  <a:pt x="922687" y="596081"/>
                </a:moveTo>
                <a:cubicBezTo>
                  <a:pt x="938975" y="595891"/>
                  <a:pt x="951643" y="608083"/>
                  <a:pt x="951833" y="624276"/>
                </a:cubicBezTo>
                <a:cubicBezTo>
                  <a:pt x="952024" y="640563"/>
                  <a:pt x="939832" y="653231"/>
                  <a:pt x="923639" y="653422"/>
                </a:cubicBezTo>
                <a:cubicBezTo>
                  <a:pt x="907352" y="653613"/>
                  <a:pt x="894683" y="641421"/>
                  <a:pt x="894493" y="625228"/>
                </a:cubicBezTo>
                <a:cubicBezTo>
                  <a:pt x="894207" y="608940"/>
                  <a:pt x="906494" y="596367"/>
                  <a:pt x="922687" y="596081"/>
                </a:cubicBezTo>
                <a:close/>
                <a:moveTo>
                  <a:pt x="226600" y="446920"/>
                </a:moveTo>
                <a:cubicBezTo>
                  <a:pt x="210026" y="446825"/>
                  <a:pt x="197168" y="433680"/>
                  <a:pt x="197263" y="417107"/>
                </a:cubicBezTo>
                <a:cubicBezTo>
                  <a:pt x="197358" y="400533"/>
                  <a:pt x="210503" y="387675"/>
                  <a:pt x="227076" y="387770"/>
                </a:cubicBezTo>
                <a:cubicBezTo>
                  <a:pt x="243650" y="387865"/>
                  <a:pt x="256508" y="401010"/>
                  <a:pt x="256413" y="417583"/>
                </a:cubicBezTo>
                <a:cubicBezTo>
                  <a:pt x="256223" y="434061"/>
                  <a:pt x="243173" y="447015"/>
                  <a:pt x="226600" y="446920"/>
                </a:cubicBezTo>
                <a:close/>
                <a:moveTo>
                  <a:pt x="701326" y="473971"/>
                </a:moveTo>
                <a:cubicBezTo>
                  <a:pt x="717423" y="473876"/>
                  <a:pt x="729996" y="486354"/>
                  <a:pt x="730091" y="502451"/>
                </a:cubicBezTo>
                <a:cubicBezTo>
                  <a:pt x="730187" y="518548"/>
                  <a:pt x="717709" y="531121"/>
                  <a:pt x="701612" y="531216"/>
                </a:cubicBezTo>
                <a:cubicBezTo>
                  <a:pt x="685514" y="531312"/>
                  <a:pt x="672941" y="518834"/>
                  <a:pt x="672846" y="502737"/>
                </a:cubicBezTo>
                <a:cubicBezTo>
                  <a:pt x="672751" y="486639"/>
                  <a:pt x="685229" y="474066"/>
                  <a:pt x="701326" y="473971"/>
                </a:cubicBezTo>
                <a:close/>
                <a:moveTo>
                  <a:pt x="1502855" y="1210158"/>
                </a:moveTo>
                <a:cubicBezTo>
                  <a:pt x="1502950" y="1225303"/>
                  <a:pt x="1490282" y="1238352"/>
                  <a:pt x="1475137" y="1238638"/>
                </a:cubicBezTo>
                <a:cubicBezTo>
                  <a:pt x="1459421" y="1238924"/>
                  <a:pt x="1445990" y="1225589"/>
                  <a:pt x="1446276" y="1209872"/>
                </a:cubicBezTo>
                <a:cubicBezTo>
                  <a:pt x="1446562" y="1194633"/>
                  <a:pt x="1459516" y="1182060"/>
                  <a:pt x="1474756" y="1182155"/>
                </a:cubicBezTo>
                <a:cubicBezTo>
                  <a:pt x="1489901" y="1182155"/>
                  <a:pt x="1502664" y="1194918"/>
                  <a:pt x="1502855" y="1210158"/>
                </a:cubicBezTo>
                <a:close/>
                <a:moveTo>
                  <a:pt x="1408462" y="1088048"/>
                </a:moveTo>
                <a:cubicBezTo>
                  <a:pt x="1424559" y="1087667"/>
                  <a:pt x="1437513" y="1100145"/>
                  <a:pt x="1437703" y="1116242"/>
                </a:cubicBezTo>
                <a:cubicBezTo>
                  <a:pt x="1437894" y="1132339"/>
                  <a:pt x="1425226" y="1145103"/>
                  <a:pt x="1409224" y="1145103"/>
                </a:cubicBezTo>
                <a:cubicBezTo>
                  <a:pt x="1393698" y="1145103"/>
                  <a:pt x="1381220" y="1133101"/>
                  <a:pt x="1380744" y="1117671"/>
                </a:cubicBezTo>
                <a:cubicBezTo>
                  <a:pt x="1380077" y="1101478"/>
                  <a:pt x="1392460" y="1088334"/>
                  <a:pt x="1408462" y="1088048"/>
                </a:cubicBezTo>
                <a:close/>
                <a:moveTo>
                  <a:pt x="16574" y="377578"/>
                </a:moveTo>
                <a:cubicBezTo>
                  <a:pt x="16574" y="389198"/>
                  <a:pt x="9811" y="398914"/>
                  <a:pt x="95" y="403391"/>
                </a:cubicBezTo>
                <a:lnTo>
                  <a:pt x="95" y="351765"/>
                </a:lnTo>
                <a:cubicBezTo>
                  <a:pt x="9906" y="356242"/>
                  <a:pt x="16574" y="365958"/>
                  <a:pt x="16574" y="377578"/>
                </a:cubicBezTo>
                <a:close/>
                <a:moveTo>
                  <a:pt x="1241298" y="837540"/>
                </a:moveTo>
                <a:cubicBezTo>
                  <a:pt x="1241584" y="852685"/>
                  <a:pt x="1229011" y="865829"/>
                  <a:pt x="1213771" y="866211"/>
                </a:cubicBezTo>
                <a:cubicBezTo>
                  <a:pt x="1198055" y="866687"/>
                  <a:pt x="1184529" y="853352"/>
                  <a:pt x="1184720" y="837636"/>
                </a:cubicBezTo>
                <a:cubicBezTo>
                  <a:pt x="1184910" y="822396"/>
                  <a:pt x="1197769" y="809727"/>
                  <a:pt x="1212914" y="809632"/>
                </a:cubicBezTo>
                <a:cubicBezTo>
                  <a:pt x="1228153" y="809632"/>
                  <a:pt x="1241107" y="822396"/>
                  <a:pt x="1241298" y="837540"/>
                </a:cubicBezTo>
                <a:close/>
                <a:moveTo>
                  <a:pt x="1343692" y="994227"/>
                </a:moveTo>
                <a:cubicBezTo>
                  <a:pt x="1359789" y="994131"/>
                  <a:pt x="1372457" y="1006895"/>
                  <a:pt x="1372362" y="1022992"/>
                </a:cubicBezTo>
                <a:cubicBezTo>
                  <a:pt x="1372267" y="1039089"/>
                  <a:pt x="1359408" y="1051567"/>
                  <a:pt x="1343311" y="1051281"/>
                </a:cubicBezTo>
                <a:cubicBezTo>
                  <a:pt x="1327785" y="1050996"/>
                  <a:pt x="1315593" y="1038708"/>
                  <a:pt x="1315403" y="1023278"/>
                </a:cubicBezTo>
                <a:cubicBezTo>
                  <a:pt x="1315022" y="1007085"/>
                  <a:pt x="1327595" y="994322"/>
                  <a:pt x="1343692" y="994227"/>
                </a:cubicBezTo>
                <a:close/>
                <a:moveTo>
                  <a:pt x="1306925" y="932314"/>
                </a:moveTo>
                <a:cubicBezTo>
                  <a:pt x="1306640" y="948316"/>
                  <a:pt x="1293590" y="960698"/>
                  <a:pt x="1277493" y="960318"/>
                </a:cubicBezTo>
                <a:cubicBezTo>
                  <a:pt x="1261491" y="959841"/>
                  <a:pt x="1249204" y="946602"/>
                  <a:pt x="1249871" y="930504"/>
                </a:cubicBezTo>
                <a:cubicBezTo>
                  <a:pt x="1250537" y="915074"/>
                  <a:pt x="1263015" y="903168"/>
                  <a:pt x="1278541" y="903263"/>
                </a:cubicBezTo>
                <a:cubicBezTo>
                  <a:pt x="1294638" y="903358"/>
                  <a:pt x="1307211" y="916217"/>
                  <a:pt x="1306925" y="932314"/>
                </a:cubicBezTo>
                <a:close/>
                <a:moveTo>
                  <a:pt x="780764" y="488639"/>
                </a:moveTo>
                <a:cubicBezTo>
                  <a:pt x="795719" y="488449"/>
                  <a:pt x="808863" y="501117"/>
                  <a:pt x="809244" y="516167"/>
                </a:cubicBezTo>
                <a:cubicBezTo>
                  <a:pt x="809625" y="531693"/>
                  <a:pt x="796100" y="545218"/>
                  <a:pt x="780669" y="544932"/>
                </a:cubicBezTo>
                <a:cubicBezTo>
                  <a:pt x="765620" y="544646"/>
                  <a:pt x="752856" y="531693"/>
                  <a:pt x="752951" y="516643"/>
                </a:cubicBezTo>
                <a:cubicBezTo>
                  <a:pt x="752951" y="501689"/>
                  <a:pt x="765715" y="488830"/>
                  <a:pt x="780764" y="488639"/>
                </a:cubicBezTo>
                <a:close/>
                <a:moveTo>
                  <a:pt x="238792" y="368053"/>
                </a:moveTo>
                <a:cubicBezTo>
                  <a:pt x="224219" y="368434"/>
                  <a:pt x="211360" y="356242"/>
                  <a:pt x="210788" y="341573"/>
                </a:cubicBezTo>
                <a:cubicBezTo>
                  <a:pt x="210217" y="326429"/>
                  <a:pt x="223171" y="313094"/>
                  <a:pt x="238316" y="313189"/>
                </a:cubicBezTo>
                <a:cubicBezTo>
                  <a:pt x="252984" y="313284"/>
                  <a:pt x="265462" y="325762"/>
                  <a:pt x="265652" y="340430"/>
                </a:cubicBezTo>
                <a:cubicBezTo>
                  <a:pt x="265748" y="355004"/>
                  <a:pt x="253460" y="367672"/>
                  <a:pt x="238792" y="368053"/>
                </a:cubicBezTo>
                <a:close/>
                <a:moveTo>
                  <a:pt x="1591723" y="1446664"/>
                </a:moveTo>
                <a:cubicBezTo>
                  <a:pt x="1606772" y="1447140"/>
                  <a:pt x="1619631" y="1460761"/>
                  <a:pt x="1618964" y="1475620"/>
                </a:cubicBezTo>
                <a:cubicBezTo>
                  <a:pt x="1618298" y="1490670"/>
                  <a:pt x="1604486" y="1503338"/>
                  <a:pt x="1589627" y="1502480"/>
                </a:cubicBezTo>
                <a:cubicBezTo>
                  <a:pt x="1575054" y="1501623"/>
                  <a:pt x="1562862" y="1488669"/>
                  <a:pt x="1563053" y="1474191"/>
                </a:cubicBezTo>
                <a:cubicBezTo>
                  <a:pt x="1563338" y="1459237"/>
                  <a:pt x="1576769" y="1446283"/>
                  <a:pt x="1591723" y="1446664"/>
                </a:cubicBezTo>
                <a:close/>
                <a:moveTo>
                  <a:pt x="449485" y="380340"/>
                </a:moveTo>
                <a:cubicBezTo>
                  <a:pt x="449485" y="365672"/>
                  <a:pt x="461867" y="353099"/>
                  <a:pt x="476536" y="352908"/>
                </a:cubicBezTo>
                <a:cubicBezTo>
                  <a:pt x="491681" y="352718"/>
                  <a:pt x="504825" y="365958"/>
                  <a:pt x="504349" y="381102"/>
                </a:cubicBezTo>
                <a:cubicBezTo>
                  <a:pt x="503873" y="395771"/>
                  <a:pt x="491109" y="408058"/>
                  <a:pt x="476536" y="407868"/>
                </a:cubicBezTo>
                <a:cubicBezTo>
                  <a:pt x="461867" y="407582"/>
                  <a:pt x="449485" y="395009"/>
                  <a:pt x="449485" y="380340"/>
                </a:cubicBezTo>
                <a:close/>
                <a:moveTo>
                  <a:pt x="1539526" y="1276452"/>
                </a:moveTo>
                <a:cubicBezTo>
                  <a:pt x="1554480" y="1276167"/>
                  <a:pt x="1567720" y="1289502"/>
                  <a:pt x="1567529" y="1304456"/>
                </a:cubicBezTo>
                <a:cubicBezTo>
                  <a:pt x="1567339" y="1318934"/>
                  <a:pt x="1554766" y="1331507"/>
                  <a:pt x="1540288" y="1331793"/>
                </a:cubicBezTo>
                <a:cubicBezTo>
                  <a:pt x="1525334" y="1332078"/>
                  <a:pt x="1512094" y="1318743"/>
                  <a:pt x="1512284" y="1303789"/>
                </a:cubicBezTo>
                <a:cubicBezTo>
                  <a:pt x="1512475" y="1289216"/>
                  <a:pt x="1525048" y="1276738"/>
                  <a:pt x="1539526" y="1276452"/>
                </a:cubicBezTo>
                <a:close/>
                <a:moveTo>
                  <a:pt x="885254" y="531693"/>
                </a:moveTo>
                <a:cubicBezTo>
                  <a:pt x="884873" y="546361"/>
                  <a:pt x="872014" y="558648"/>
                  <a:pt x="857441" y="558458"/>
                </a:cubicBezTo>
                <a:cubicBezTo>
                  <a:pt x="842201" y="558267"/>
                  <a:pt x="829437" y="544646"/>
                  <a:pt x="830390" y="529597"/>
                </a:cubicBezTo>
                <a:cubicBezTo>
                  <a:pt x="831247" y="514833"/>
                  <a:pt x="844296" y="502927"/>
                  <a:pt x="858869" y="503594"/>
                </a:cubicBezTo>
                <a:cubicBezTo>
                  <a:pt x="873538" y="504261"/>
                  <a:pt x="885635" y="517214"/>
                  <a:pt x="885254" y="531693"/>
                </a:cubicBezTo>
                <a:close/>
                <a:moveTo>
                  <a:pt x="1030700" y="636468"/>
                </a:moveTo>
                <a:cubicBezTo>
                  <a:pt x="1030510" y="651517"/>
                  <a:pt x="1016984" y="664566"/>
                  <a:pt x="1002030" y="664090"/>
                </a:cubicBezTo>
                <a:cubicBezTo>
                  <a:pt x="986981" y="663614"/>
                  <a:pt x="974122" y="649993"/>
                  <a:pt x="974789" y="635134"/>
                </a:cubicBezTo>
                <a:cubicBezTo>
                  <a:pt x="975455" y="620656"/>
                  <a:pt x="988219" y="608273"/>
                  <a:pt x="1002697" y="608178"/>
                </a:cubicBezTo>
                <a:cubicBezTo>
                  <a:pt x="1017746" y="608178"/>
                  <a:pt x="1030891" y="621513"/>
                  <a:pt x="1030700" y="636468"/>
                </a:cubicBezTo>
                <a:close/>
                <a:moveTo>
                  <a:pt x="1175290" y="743624"/>
                </a:moveTo>
                <a:cubicBezTo>
                  <a:pt x="1175671" y="758578"/>
                  <a:pt x="1162526" y="771913"/>
                  <a:pt x="1147477" y="771818"/>
                </a:cubicBezTo>
                <a:cubicBezTo>
                  <a:pt x="1132999" y="771722"/>
                  <a:pt x="1120331" y="759245"/>
                  <a:pt x="1119950" y="744767"/>
                </a:cubicBezTo>
                <a:cubicBezTo>
                  <a:pt x="1119569" y="729813"/>
                  <a:pt x="1132713" y="716478"/>
                  <a:pt x="1147763" y="716573"/>
                </a:cubicBezTo>
                <a:cubicBezTo>
                  <a:pt x="1162336" y="716668"/>
                  <a:pt x="1175004" y="729146"/>
                  <a:pt x="1175290" y="743624"/>
                </a:cubicBezTo>
                <a:close/>
                <a:moveTo>
                  <a:pt x="318040" y="379578"/>
                </a:moveTo>
                <a:cubicBezTo>
                  <a:pt x="303086" y="379769"/>
                  <a:pt x="289846" y="366434"/>
                  <a:pt x="290132" y="351479"/>
                </a:cubicBezTo>
                <a:cubicBezTo>
                  <a:pt x="290417" y="337002"/>
                  <a:pt x="302990" y="324429"/>
                  <a:pt x="317468" y="324238"/>
                </a:cubicBezTo>
                <a:cubicBezTo>
                  <a:pt x="332423" y="324047"/>
                  <a:pt x="345662" y="337383"/>
                  <a:pt x="345377" y="352337"/>
                </a:cubicBezTo>
                <a:cubicBezTo>
                  <a:pt x="345091" y="366910"/>
                  <a:pt x="332518" y="379388"/>
                  <a:pt x="318040" y="379578"/>
                </a:cubicBezTo>
                <a:close/>
                <a:moveTo>
                  <a:pt x="425006" y="366338"/>
                </a:moveTo>
                <a:cubicBezTo>
                  <a:pt x="424910" y="381388"/>
                  <a:pt x="411385" y="394342"/>
                  <a:pt x="396526" y="393771"/>
                </a:cubicBezTo>
                <a:cubicBezTo>
                  <a:pt x="382048" y="393199"/>
                  <a:pt x="369665" y="380340"/>
                  <a:pt x="369761" y="365958"/>
                </a:cubicBezTo>
                <a:cubicBezTo>
                  <a:pt x="369856" y="350908"/>
                  <a:pt x="383381" y="337954"/>
                  <a:pt x="398336" y="338526"/>
                </a:cubicBezTo>
                <a:cubicBezTo>
                  <a:pt x="412718" y="339097"/>
                  <a:pt x="425101" y="351956"/>
                  <a:pt x="425006" y="366338"/>
                </a:cubicBezTo>
                <a:close/>
                <a:moveTo>
                  <a:pt x="161068" y="353385"/>
                </a:moveTo>
                <a:cubicBezTo>
                  <a:pt x="146114" y="353194"/>
                  <a:pt x="134207" y="341002"/>
                  <a:pt x="134398" y="326048"/>
                </a:cubicBezTo>
                <a:cubicBezTo>
                  <a:pt x="134588" y="311094"/>
                  <a:pt x="146780" y="299187"/>
                  <a:pt x="161735" y="299378"/>
                </a:cubicBezTo>
                <a:cubicBezTo>
                  <a:pt x="176689" y="299568"/>
                  <a:pt x="188595" y="311760"/>
                  <a:pt x="188405" y="326714"/>
                </a:cubicBezTo>
                <a:cubicBezTo>
                  <a:pt x="188214" y="341669"/>
                  <a:pt x="176022" y="353575"/>
                  <a:pt x="161068" y="353385"/>
                </a:cubicBezTo>
                <a:close/>
                <a:moveTo>
                  <a:pt x="583692" y="395104"/>
                </a:moveTo>
                <a:cubicBezTo>
                  <a:pt x="583406" y="409868"/>
                  <a:pt x="571024" y="421869"/>
                  <a:pt x="556260" y="421774"/>
                </a:cubicBezTo>
                <a:cubicBezTo>
                  <a:pt x="541020" y="421679"/>
                  <a:pt x="528447" y="408439"/>
                  <a:pt x="529209" y="393294"/>
                </a:cubicBezTo>
                <a:cubicBezTo>
                  <a:pt x="529971" y="378530"/>
                  <a:pt x="542639" y="366815"/>
                  <a:pt x="557308" y="367291"/>
                </a:cubicBezTo>
                <a:cubicBezTo>
                  <a:pt x="572167" y="367958"/>
                  <a:pt x="584073" y="380436"/>
                  <a:pt x="583692" y="395104"/>
                </a:cubicBezTo>
                <a:close/>
                <a:moveTo>
                  <a:pt x="1318927" y="852209"/>
                </a:moveTo>
                <a:cubicBezTo>
                  <a:pt x="1318927" y="867449"/>
                  <a:pt x="1307211" y="878879"/>
                  <a:pt x="1291876" y="878498"/>
                </a:cubicBezTo>
                <a:cubicBezTo>
                  <a:pt x="1277207" y="878117"/>
                  <a:pt x="1266253" y="866877"/>
                  <a:pt x="1266349" y="852113"/>
                </a:cubicBezTo>
                <a:cubicBezTo>
                  <a:pt x="1266349" y="836873"/>
                  <a:pt x="1278065" y="825444"/>
                  <a:pt x="1293400" y="825825"/>
                </a:cubicBezTo>
                <a:cubicBezTo>
                  <a:pt x="1308068" y="826205"/>
                  <a:pt x="1318927" y="837445"/>
                  <a:pt x="1318927" y="852209"/>
                </a:cubicBezTo>
                <a:close/>
                <a:moveTo>
                  <a:pt x="1628775" y="1397325"/>
                </a:moveTo>
                <a:cubicBezTo>
                  <a:pt x="1629061" y="1412660"/>
                  <a:pt x="1617631" y="1424280"/>
                  <a:pt x="1602391" y="1424280"/>
                </a:cubicBezTo>
                <a:cubicBezTo>
                  <a:pt x="1587627" y="1424185"/>
                  <a:pt x="1576483" y="1413231"/>
                  <a:pt x="1576197" y="1398563"/>
                </a:cubicBezTo>
                <a:cubicBezTo>
                  <a:pt x="1575911" y="1383228"/>
                  <a:pt x="1587341" y="1371607"/>
                  <a:pt x="1602581" y="1371607"/>
                </a:cubicBezTo>
                <a:cubicBezTo>
                  <a:pt x="1617250" y="1371607"/>
                  <a:pt x="1628489" y="1382656"/>
                  <a:pt x="1628775" y="1397325"/>
                </a:cubicBezTo>
                <a:close/>
                <a:moveTo>
                  <a:pt x="1449896" y="1036708"/>
                </a:moveTo>
                <a:cubicBezTo>
                  <a:pt x="1449991" y="1051567"/>
                  <a:pt x="1439132" y="1062997"/>
                  <a:pt x="1424369" y="1063473"/>
                </a:cubicBezTo>
                <a:cubicBezTo>
                  <a:pt x="1409033" y="1063950"/>
                  <a:pt x="1397032" y="1052615"/>
                  <a:pt x="1396937" y="1037279"/>
                </a:cubicBezTo>
                <a:cubicBezTo>
                  <a:pt x="1396841" y="1021944"/>
                  <a:pt x="1408462" y="1010324"/>
                  <a:pt x="1423892" y="1010514"/>
                </a:cubicBezTo>
                <a:cubicBezTo>
                  <a:pt x="1438561" y="1010705"/>
                  <a:pt x="1449705" y="1021849"/>
                  <a:pt x="1449896" y="1036708"/>
                </a:cubicBezTo>
                <a:close/>
                <a:moveTo>
                  <a:pt x="636079" y="435300"/>
                </a:moveTo>
                <a:cubicBezTo>
                  <a:pt x="620744" y="435300"/>
                  <a:pt x="609219" y="423488"/>
                  <a:pt x="609600" y="408153"/>
                </a:cubicBezTo>
                <a:cubicBezTo>
                  <a:pt x="609886" y="393389"/>
                  <a:pt x="621221" y="382341"/>
                  <a:pt x="636079" y="382341"/>
                </a:cubicBezTo>
                <a:cubicBezTo>
                  <a:pt x="651415" y="382341"/>
                  <a:pt x="662940" y="394152"/>
                  <a:pt x="662559" y="409487"/>
                </a:cubicBezTo>
                <a:cubicBezTo>
                  <a:pt x="662273" y="424251"/>
                  <a:pt x="650939" y="435300"/>
                  <a:pt x="636079" y="435300"/>
                </a:cubicBezTo>
                <a:close/>
                <a:moveTo>
                  <a:pt x="1357789" y="972700"/>
                </a:moveTo>
                <a:cubicBezTo>
                  <a:pt x="1342549" y="972605"/>
                  <a:pt x="1331024" y="960698"/>
                  <a:pt x="1331309" y="945459"/>
                </a:cubicBezTo>
                <a:cubicBezTo>
                  <a:pt x="1331595" y="930219"/>
                  <a:pt x="1343692" y="918884"/>
                  <a:pt x="1358932" y="919360"/>
                </a:cubicBezTo>
                <a:cubicBezTo>
                  <a:pt x="1373600" y="919836"/>
                  <a:pt x="1384554" y="931266"/>
                  <a:pt x="1384649" y="945935"/>
                </a:cubicBezTo>
                <a:cubicBezTo>
                  <a:pt x="1384745" y="961079"/>
                  <a:pt x="1373029" y="972795"/>
                  <a:pt x="1357789" y="972700"/>
                </a:cubicBezTo>
                <a:close/>
                <a:moveTo>
                  <a:pt x="81439" y="338430"/>
                </a:moveTo>
                <a:cubicBezTo>
                  <a:pt x="66199" y="338240"/>
                  <a:pt x="54959" y="326334"/>
                  <a:pt x="55531" y="310998"/>
                </a:cubicBezTo>
                <a:cubicBezTo>
                  <a:pt x="56102" y="296425"/>
                  <a:pt x="67532" y="285662"/>
                  <a:pt x="82296" y="285852"/>
                </a:cubicBezTo>
                <a:cubicBezTo>
                  <a:pt x="97536" y="286043"/>
                  <a:pt x="108776" y="297949"/>
                  <a:pt x="108204" y="313284"/>
                </a:cubicBezTo>
                <a:cubicBezTo>
                  <a:pt x="107633" y="327953"/>
                  <a:pt x="96203" y="338716"/>
                  <a:pt x="81439" y="338430"/>
                </a:cubicBezTo>
                <a:close/>
                <a:moveTo>
                  <a:pt x="1627442" y="1568489"/>
                </a:moveTo>
                <a:cubicBezTo>
                  <a:pt x="1627346" y="1553154"/>
                  <a:pt x="1639157" y="1541819"/>
                  <a:pt x="1654493" y="1542200"/>
                </a:cubicBezTo>
                <a:cubicBezTo>
                  <a:pt x="1669161" y="1542676"/>
                  <a:pt x="1679924" y="1554106"/>
                  <a:pt x="1679639" y="1568965"/>
                </a:cubicBezTo>
                <a:cubicBezTo>
                  <a:pt x="1679448" y="1578300"/>
                  <a:pt x="1674876" y="1586015"/>
                  <a:pt x="1667828" y="1590492"/>
                </a:cubicBezTo>
                <a:lnTo>
                  <a:pt x="1639253" y="1590492"/>
                </a:lnTo>
                <a:cubicBezTo>
                  <a:pt x="1632109" y="1586015"/>
                  <a:pt x="1627537" y="1578109"/>
                  <a:pt x="1627442" y="1568489"/>
                </a:cubicBezTo>
                <a:close/>
                <a:moveTo>
                  <a:pt x="1108424" y="650755"/>
                </a:moveTo>
                <a:cubicBezTo>
                  <a:pt x="1108234" y="665519"/>
                  <a:pt x="1097090" y="676568"/>
                  <a:pt x="1082326" y="676568"/>
                </a:cubicBezTo>
                <a:cubicBezTo>
                  <a:pt x="1066991" y="676568"/>
                  <a:pt x="1055656" y="664852"/>
                  <a:pt x="1056132" y="649421"/>
                </a:cubicBezTo>
                <a:cubicBezTo>
                  <a:pt x="1056608" y="634753"/>
                  <a:pt x="1068134" y="623990"/>
                  <a:pt x="1082897" y="624276"/>
                </a:cubicBezTo>
                <a:cubicBezTo>
                  <a:pt x="1097661" y="624561"/>
                  <a:pt x="1108615" y="635896"/>
                  <a:pt x="1108424" y="650755"/>
                </a:cubicBezTo>
                <a:close/>
                <a:moveTo>
                  <a:pt x="937927" y="519120"/>
                </a:moveTo>
                <a:cubicBezTo>
                  <a:pt x="952691" y="519405"/>
                  <a:pt x="963644" y="530645"/>
                  <a:pt x="963549" y="545409"/>
                </a:cubicBezTo>
                <a:cubicBezTo>
                  <a:pt x="963454" y="560744"/>
                  <a:pt x="951643" y="571983"/>
                  <a:pt x="936117" y="571317"/>
                </a:cubicBezTo>
                <a:cubicBezTo>
                  <a:pt x="921449" y="570745"/>
                  <a:pt x="910781" y="559125"/>
                  <a:pt x="911257" y="544266"/>
                </a:cubicBezTo>
                <a:cubicBezTo>
                  <a:pt x="911638" y="529692"/>
                  <a:pt x="923068" y="518834"/>
                  <a:pt x="937927" y="519120"/>
                </a:cubicBezTo>
                <a:close/>
                <a:moveTo>
                  <a:pt x="1515047" y="1131101"/>
                </a:moveTo>
                <a:cubicBezTo>
                  <a:pt x="1514856" y="1146341"/>
                  <a:pt x="1503045" y="1157580"/>
                  <a:pt x="1487710" y="1157104"/>
                </a:cubicBezTo>
                <a:cubicBezTo>
                  <a:pt x="1473041" y="1156628"/>
                  <a:pt x="1462278" y="1145198"/>
                  <a:pt x="1462469" y="1130434"/>
                </a:cubicBezTo>
                <a:cubicBezTo>
                  <a:pt x="1462659" y="1115194"/>
                  <a:pt x="1474470" y="1103955"/>
                  <a:pt x="1489805" y="1104431"/>
                </a:cubicBezTo>
                <a:cubicBezTo>
                  <a:pt x="1504378" y="1104907"/>
                  <a:pt x="1515237" y="1116337"/>
                  <a:pt x="1515047" y="1131101"/>
                </a:cubicBezTo>
                <a:close/>
                <a:moveTo>
                  <a:pt x="715423" y="448920"/>
                </a:moveTo>
                <a:cubicBezTo>
                  <a:pt x="700754" y="448825"/>
                  <a:pt x="689705" y="437490"/>
                  <a:pt x="689801" y="422822"/>
                </a:cubicBezTo>
                <a:cubicBezTo>
                  <a:pt x="689896" y="408153"/>
                  <a:pt x="701231" y="397104"/>
                  <a:pt x="715899" y="397200"/>
                </a:cubicBezTo>
                <a:cubicBezTo>
                  <a:pt x="730568" y="397295"/>
                  <a:pt x="741617" y="408629"/>
                  <a:pt x="741521" y="423298"/>
                </a:cubicBezTo>
                <a:cubicBezTo>
                  <a:pt x="741426" y="437871"/>
                  <a:pt x="730091" y="449016"/>
                  <a:pt x="715423" y="448920"/>
                </a:cubicBezTo>
                <a:close/>
                <a:moveTo>
                  <a:pt x="28004" y="297759"/>
                </a:moveTo>
                <a:cubicBezTo>
                  <a:pt x="28099" y="312427"/>
                  <a:pt x="16669" y="323762"/>
                  <a:pt x="2096" y="323762"/>
                </a:cubicBezTo>
                <a:cubicBezTo>
                  <a:pt x="1429" y="323762"/>
                  <a:pt x="762" y="323571"/>
                  <a:pt x="95" y="323571"/>
                </a:cubicBezTo>
                <a:lnTo>
                  <a:pt x="95" y="272422"/>
                </a:lnTo>
                <a:cubicBezTo>
                  <a:pt x="667" y="272422"/>
                  <a:pt x="1143" y="272231"/>
                  <a:pt x="1715" y="272231"/>
                </a:cubicBezTo>
                <a:cubicBezTo>
                  <a:pt x="16383" y="271946"/>
                  <a:pt x="27908" y="283185"/>
                  <a:pt x="28004" y="297759"/>
                </a:cubicBezTo>
                <a:close/>
                <a:moveTo>
                  <a:pt x="1201484" y="757721"/>
                </a:moveTo>
                <a:cubicBezTo>
                  <a:pt x="1201769" y="743147"/>
                  <a:pt x="1213580" y="732098"/>
                  <a:pt x="1228249" y="732575"/>
                </a:cubicBezTo>
                <a:cubicBezTo>
                  <a:pt x="1242727" y="733051"/>
                  <a:pt x="1253681" y="745053"/>
                  <a:pt x="1253014" y="759721"/>
                </a:cubicBezTo>
                <a:cubicBezTo>
                  <a:pt x="1252347" y="773628"/>
                  <a:pt x="1241012" y="784296"/>
                  <a:pt x="1226915" y="784105"/>
                </a:cubicBezTo>
                <a:cubicBezTo>
                  <a:pt x="1212437" y="784010"/>
                  <a:pt x="1201198" y="772389"/>
                  <a:pt x="1201484" y="757721"/>
                </a:cubicBezTo>
                <a:close/>
                <a:moveTo>
                  <a:pt x="1016318" y="584747"/>
                </a:moveTo>
                <a:cubicBezTo>
                  <a:pt x="1002697" y="584366"/>
                  <a:pt x="991267" y="572364"/>
                  <a:pt x="991648" y="558839"/>
                </a:cubicBezTo>
                <a:cubicBezTo>
                  <a:pt x="992029" y="545218"/>
                  <a:pt x="1004030" y="533788"/>
                  <a:pt x="1017556" y="534169"/>
                </a:cubicBezTo>
                <a:cubicBezTo>
                  <a:pt x="1031177" y="534550"/>
                  <a:pt x="1042607" y="546552"/>
                  <a:pt x="1042226" y="560077"/>
                </a:cubicBezTo>
                <a:cubicBezTo>
                  <a:pt x="1041845" y="573698"/>
                  <a:pt x="1029843" y="585128"/>
                  <a:pt x="1016318" y="584747"/>
                </a:cubicBezTo>
                <a:close/>
                <a:moveTo>
                  <a:pt x="1641920" y="1318267"/>
                </a:moveTo>
                <a:cubicBezTo>
                  <a:pt x="1641920" y="1331888"/>
                  <a:pt x="1630299" y="1343604"/>
                  <a:pt x="1616678" y="1343604"/>
                </a:cubicBezTo>
                <a:cubicBezTo>
                  <a:pt x="1603057" y="1343604"/>
                  <a:pt x="1591342" y="1331983"/>
                  <a:pt x="1591342" y="1318362"/>
                </a:cubicBezTo>
                <a:cubicBezTo>
                  <a:pt x="1591342" y="1304742"/>
                  <a:pt x="1602962" y="1293026"/>
                  <a:pt x="1616583" y="1293026"/>
                </a:cubicBezTo>
                <a:cubicBezTo>
                  <a:pt x="1630204" y="1292930"/>
                  <a:pt x="1641920" y="1304646"/>
                  <a:pt x="1641920" y="1318267"/>
                </a:cubicBezTo>
                <a:close/>
                <a:moveTo>
                  <a:pt x="1667256" y="1463428"/>
                </a:moveTo>
                <a:cubicBezTo>
                  <a:pt x="1680877" y="1463142"/>
                  <a:pt x="1692688" y="1474287"/>
                  <a:pt x="1693259" y="1487907"/>
                </a:cubicBezTo>
                <a:cubicBezTo>
                  <a:pt x="1693831" y="1502004"/>
                  <a:pt x="1681925" y="1514292"/>
                  <a:pt x="1667732" y="1514196"/>
                </a:cubicBezTo>
                <a:cubicBezTo>
                  <a:pt x="1654112" y="1514101"/>
                  <a:pt x="1642586" y="1502671"/>
                  <a:pt x="1642491" y="1488955"/>
                </a:cubicBezTo>
                <a:cubicBezTo>
                  <a:pt x="1642301" y="1475430"/>
                  <a:pt x="1653635" y="1463714"/>
                  <a:pt x="1667256" y="1463428"/>
                </a:cubicBezTo>
                <a:close/>
                <a:moveTo>
                  <a:pt x="817912" y="436633"/>
                </a:moveTo>
                <a:cubicBezTo>
                  <a:pt x="818198" y="450349"/>
                  <a:pt x="807053" y="462160"/>
                  <a:pt x="793337" y="462731"/>
                </a:cubicBezTo>
                <a:cubicBezTo>
                  <a:pt x="779050" y="463303"/>
                  <a:pt x="766858" y="451397"/>
                  <a:pt x="766858" y="437109"/>
                </a:cubicBezTo>
                <a:cubicBezTo>
                  <a:pt x="766953" y="423298"/>
                  <a:pt x="778383" y="411868"/>
                  <a:pt x="792194" y="411773"/>
                </a:cubicBezTo>
                <a:cubicBezTo>
                  <a:pt x="805910" y="411582"/>
                  <a:pt x="817626" y="422917"/>
                  <a:pt x="817912" y="436633"/>
                </a:cubicBezTo>
                <a:close/>
                <a:moveTo>
                  <a:pt x="1551813" y="1250259"/>
                </a:moveTo>
                <a:cubicBezTo>
                  <a:pt x="1537145" y="1250544"/>
                  <a:pt x="1525619" y="1239210"/>
                  <a:pt x="1525524" y="1224636"/>
                </a:cubicBezTo>
                <a:cubicBezTo>
                  <a:pt x="1525429" y="1209968"/>
                  <a:pt x="1536859" y="1198633"/>
                  <a:pt x="1551527" y="1198728"/>
                </a:cubicBezTo>
                <a:cubicBezTo>
                  <a:pt x="1565624" y="1198823"/>
                  <a:pt x="1576673" y="1209682"/>
                  <a:pt x="1577054" y="1223684"/>
                </a:cubicBezTo>
                <a:cubicBezTo>
                  <a:pt x="1577435" y="1238352"/>
                  <a:pt x="1566291" y="1250068"/>
                  <a:pt x="1551813" y="1250259"/>
                </a:cubicBezTo>
                <a:close/>
                <a:moveTo>
                  <a:pt x="1161764" y="639420"/>
                </a:moveTo>
                <a:cubicBezTo>
                  <a:pt x="1175385" y="639325"/>
                  <a:pt x="1187196" y="651327"/>
                  <a:pt x="1187006" y="664852"/>
                </a:cubicBezTo>
                <a:cubicBezTo>
                  <a:pt x="1186815" y="678473"/>
                  <a:pt x="1174718" y="690188"/>
                  <a:pt x="1161193" y="689808"/>
                </a:cubicBezTo>
                <a:cubicBezTo>
                  <a:pt x="1148144" y="689427"/>
                  <a:pt x="1136904" y="678092"/>
                  <a:pt x="1136618" y="665043"/>
                </a:cubicBezTo>
                <a:cubicBezTo>
                  <a:pt x="1136428" y="651517"/>
                  <a:pt x="1148239" y="639516"/>
                  <a:pt x="1161764" y="639420"/>
                </a:cubicBezTo>
                <a:close/>
                <a:moveTo>
                  <a:pt x="1462659" y="959841"/>
                </a:moveTo>
                <a:cubicBezTo>
                  <a:pt x="1462850" y="973271"/>
                  <a:pt x="1451039" y="985178"/>
                  <a:pt x="1437608" y="985178"/>
                </a:cubicBezTo>
                <a:cubicBezTo>
                  <a:pt x="1424178" y="985178"/>
                  <a:pt x="1412367" y="973176"/>
                  <a:pt x="1412557" y="959746"/>
                </a:cubicBezTo>
                <a:cubicBezTo>
                  <a:pt x="1412748" y="946792"/>
                  <a:pt x="1423988" y="935457"/>
                  <a:pt x="1436942" y="935076"/>
                </a:cubicBezTo>
                <a:cubicBezTo>
                  <a:pt x="1450277" y="934695"/>
                  <a:pt x="1462373" y="946411"/>
                  <a:pt x="1462659" y="959841"/>
                </a:cubicBezTo>
                <a:close/>
                <a:moveTo>
                  <a:pt x="1524953" y="1050900"/>
                </a:moveTo>
                <a:cubicBezTo>
                  <a:pt x="1525143" y="1064330"/>
                  <a:pt x="1513046" y="1076332"/>
                  <a:pt x="1499616" y="1076046"/>
                </a:cubicBezTo>
                <a:cubicBezTo>
                  <a:pt x="1486662" y="1075761"/>
                  <a:pt x="1475327" y="1064330"/>
                  <a:pt x="1475232" y="1051472"/>
                </a:cubicBezTo>
                <a:cubicBezTo>
                  <a:pt x="1475042" y="1038042"/>
                  <a:pt x="1487138" y="1026040"/>
                  <a:pt x="1500569" y="1026326"/>
                </a:cubicBezTo>
                <a:cubicBezTo>
                  <a:pt x="1513523" y="1026516"/>
                  <a:pt x="1524857" y="1037946"/>
                  <a:pt x="1524953" y="1050900"/>
                </a:cubicBezTo>
                <a:close/>
                <a:moveTo>
                  <a:pt x="872681" y="426822"/>
                </a:moveTo>
                <a:cubicBezTo>
                  <a:pt x="885730" y="427203"/>
                  <a:pt x="896874" y="438824"/>
                  <a:pt x="896684" y="451778"/>
                </a:cubicBezTo>
                <a:cubicBezTo>
                  <a:pt x="896493" y="465398"/>
                  <a:pt x="884111" y="476924"/>
                  <a:pt x="870585" y="476067"/>
                </a:cubicBezTo>
                <a:cubicBezTo>
                  <a:pt x="857536" y="475209"/>
                  <a:pt x="846677" y="463303"/>
                  <a:pt x="847344" y="450444"/>
                </a:cubicBezTo>
                <a:cubicBezTo>
                  <a:pt x="848011" y="437300"/>
                  <a:pt x="859727" y="426346"/>
                  <a:pt x="872681" y="426822"/>
                </a:cubicBezTo>
                <a:close/>
                <a:moveTo>
                  <a:pt x="1371600" y="891261"/>
                </a:moveTo>
                <a:cubicBezTo>
                  <a:pt x="1358075" y="890880"/>
                  <a:pt x="1346549" y="878403"/>
                  <a:pt x="1347407" y="865068"/>
                </a:cubicBezTo>
                <a:cubicBezTo>
                  <a:pt x="1348264" y="852018"/>
                  <a:pt x="1360075" y="841160"/>
                  <a:pt x="1372838" y="841541"/>
                </a:cubicBezTo>
                <a:cubicBezTo>
                  <a:pt x="1386364" y="841922"/>
                  <a:pt x="1397889" y="854400"/>
                  <a:pt x="1397032" y="867735"/>
                </a:cubicBezTo>
                <a:cubicBezTo>
                  <a:pt x="1396270" y="880784"/>
                  <a:pt x="1384459" y="891642"/>
                  <a:pt x="1371600" y="891261"/>
                </a:cubicBezTo>
                <a:close/>
                <a:moveTo>
                  <a:pt x="411575" y="264516"/>
                </a:moveTo>
                <a:cubicBezTo>
                  <a:pt x="425006" y="264516"/>
                  <a:pt x="436912" y="276804"/>
                  <a:pt x="436340" y="290138"/>
                </a:cubicBezTo>
                <a:cubicBezTo>
                  <a:pt x="435864" y="303093"/>
                  <a:pt x="424339" y="314237"/>
                  <a:pt x="411385" y="314237"/>
                </a:cubicBezTo>
                <a:cubicBezTo>
                  <a:pt x="397955" y="314237"/>
                  <a:pt x="386048" y="301950"/>
                  <a:pt x="386620" y="288614"/>
                </a:cubicBezTo>
                <a:cubicBezTo>
                  <a:pt x="387191" y="275661"/>
                  <a:pt x="398717" y="264516"/>
                  <a:pt x="411575" y="264516"/>
                </a:cubicBezTo>
                <a:close/>
                <a:moveTo>
                  <a:pt x="332232" y="250324"/>
                </a:moveTo>
                <a:cubicBezTo>
                  <a:pt x="345758" y="250514"/>
                  <a:pt x="357473" y="262897"/>
                  <a:pt x="356807" y="276232"/>
                </a:cubicBezTo>
                <a:cubicBezTo>
                  <a:pt x="356140" y="289186"/>
                  <a:pt x="344424" y="300235"/>
                  <a:pt x="331661" y="300045"/>
                </a:cubicBezTo>
                <a:cubicBezTo>
                  <a:pt x="318135" y="299854"/>
                  <a:pt x="306419" y="287471"/>
                  <a:pt x="307086" y="274137"/>
                </a:cubicBezTo>
                <a:cubicBezTo>
                  <a:pt x="307753" y="261278"/>
                  <a:pt x="319469" y="250134"/>
                  <a:pt x="332232" y="250324"/>
                </a:cubicBezTo>
                <a:close/>
                <a:moveTo>
                  <a:pt x="252317" y="285662"/>
                </a:moveTo>
                <a:cubicBezTo>
                  <a:pt x="239268" y="285567"/>
                  <a:pt x="227933" y="274327"/>
                  <a:pt x="227743" y="261278"/>
                </a:cubicBezTo>
                <a:cubicBezTo>
                  <a:pt x="227552" y="247752"/>
                  <a:pt x="239744" y="235846"/>
                  <a:pt x="253175" y="236322"/>
                </a:cubicBezTo>
                <a:cubicBezTo>
                  <a:pt x="266224" y="236798"/>
                  <a:pt x="277273" y="248419"/>
                  <a:pt x="276987" y="261468"/>
                </a:cubicBezTo>
                <a:cubicBezTo>
                  <a:pt x="276797" y="274518"/>
                  <a:pt x="265271" y="285757"/>
                  <a:pt x="252317" y="285662"/>
                </a:cubicBezTo>
                <a:close/>
                <a:moveTo>
                  <a:pt x="1564957" y="1169105"/>
                </a:moveTo>
                <a:cubicBezTo>
                  <a:pt x="1551527" y="1168820"/>
                  <a:pt x="1540859" y="1157485"/>
                  <a:pt x="1541336" y="1144055"/>
                </a:cubicBezTo>
                <a:cubicBezTo>
                  <a:pt x="1541812" y="1130625"/>
                  <a:pt x="1553337" y="1120147"/>
                  <a:pt x="1566767" y="1120909"/>
                </a:cubicBezTo>
                <a:cubicBezTo>
                  <a:pt x="1579626" y="1121576"/>
                  <a:pt x="1589723" y="1132339"/>
                  <a:pt x="1589627" y="1145198"/>
                </a:cubicBezTo>
                <a:cubicBezTo>
                  <a:pt x="1589532" y="1158628"/>
                  <a:pt x="1578388" y="1169391"/>
                  <a:pt x="1564957" y="1169105"/>
                </a:cubicBezTo>
                <a:close/>
                <a:moveTo>
                  <a:pt x="1307211" y="796773"/>
                </a:moveTo>
                <a:cubicBezTo>
                  <a:pt x="1293781" y="796964"/>
                  <a:pt x="1282732" y="786105"/>
                  <a:pt x="1282732" y="772675"/>
                </a:cubicBezTo>
                <a:cubicBezTo>
                  <a:pt x="1282732" y="759245"/>
                  <a:pt x="1293781" y="748386"/>
                  <a:pt x="1307211" y="748577"/>
                </a:cubicBezTo>
                <a:cubicBezTo>
                  <a:pt x="1320070" y="748767"/>
                  <a:pt x="1330643" y="759150"/>
                  <a:pt x="1331024" y="772008"/>
                </a:cubicBezTo>
                <a:cubicBezTo>
                  <a:pt x="1331405" y="785343"/>
                  <a:pt x="1320641" y="796583"/>
                  <a:pt x="1307211" y="796773"/>
                </a:cubicBezTo>
                <a:close/>
                <a:moveTo>
                  <a:pt x="570357" y="290901"/>
                </a:moveTo>
                <a:cubicBezTo>
                  <a:pt x="583787" y="290710"/>
                  <a:pt x="594836" y="301569"/>
                  <a:pt x="594836" y="314999"/>
                </a:cubicBezTo>
                <a:cubicBezTo>
                  <a:pt x="594836" y="328429"/>
                  <a:pt x="583787" y="339383"/>
                  <a:pt x="570357" y="339097"/>
                </a:cubicBezTo>
                <a:cubicBezTo>
                  <a:pt x="557498" y="338906"/>
                  <a:pt x="546926" y="328524"/>
                  <a:pt x="546545" y="315666"/>
                </a:cubicBezTo>
                <a:cubicBezTo>
                  <a:pt x="546164" y="302330"/>
                  <a:pt x="556927" y="291091"/>
                  <a:pt x="570357" y="290901"/>
                </a:cubicBezTo>
                <a:close/>
                <a:moveTo>
                  <a:pt x="491490" y="276422"/>
                </a:moveTo>
                <a:cubicBezTo>
                  <a:pt x="504730" y="276613"/>
                  <a:pt x="515779" y="287948"/>
                  <a:pt x="515588" y="301187"/>
                </a:cubicBezTo>
                <a:cubicBezTo>
                  <a:pt x="515398" y="314427"/>
                  <a:pt x="504063" y="325476"/>
                  <a:pt x="490823" y="325286"/>
                </a:cubicBezTo>
                <a:cubicBezTo>
                  <a:pt x="477584" y="325095"/>
                  <a:pt x="466535" y="313761"/>
                  <a:pt x="466725" y="300521"/>
                </a:cubicBezTo>
                <a:cubicBezTo>
                  <a:pt x="466915" y="287186"/>
                  <a:pt x="478250" y="276137"/>
                  <a:pt x="491490" y="276422"/>
                </a:cubicBezTo>
                <a:close/>
                <a:moveTo>
                  <a:pt x="199739" y="246323"/>
                </a:moveTo>
                <a:cubicBezTo>
                  <a:pt x="200025" y="259754"/>
                  <a:pt x="189167" y="270898"/>
                  <a:pt x="175736" y="270898"/>
                </a:cubicBezTo>
                <a:cubicBezTo>
                  <a:pt x="162306" y="270993"/>
                  <a:pt x="151352" y="259944"/>
                  <a:pt x="151448" y="246514"/>
                </a:cubicBezTo>
                <a:cubicBezTo>
                  <a:pt x="151543" y="233655"/>
                  <a:pt x="161830" y="223083"/>
                  <a:pt x="174784" y="222606"/>
                </a:cubicBezTo>
                <a:cubicBezTo>
                  <a:pt x="188214" y="222225"/>
                  <a:pt x="199549" y="232893"/>
                  <a:pt x="199739" y="246323"/>
                </a:cubicBezTo>
                <a:close/>
                <a:moveTo>
                  <a:pt x="119348" y="232703"/>
                </a:moveTo>
                <a:cubicBezTo>
                  <a:pt x="119348" y="245943"/>
                  <a:pt x="109347" y="255944"/>
                  <a:pt x="96012" y="255848"/>
                </a:cubicBezTo>
                <a:cubicBezTo>
                  <a:pt x="82772" y="255848"/>
                  <a:pt x="72771" y="245847"/>
                  <a:pt x="72866" y="232512"/>
                </a:cubicBezTo>
                <a:cubicBezTo>
                  <a:pt x="72866" y="219177"/>
                  <a:pt x="82867" y="209271"/>
                  <a:pt x="96203" y="209367"/>
                </a:cubicBezTo>
                <a:cubicBezTo>
                  <a:pt x="109442" y="209367"/>
                  <a:pt x="119348" y="219368"/>
                  <a:pt x="119348" y="232703"/>
                </a:cubicBezTo>
                <a:close/>
                <a:moveTo>
                  <a:pt x="1120140" y="574174"/>
                </a:moveTo>
                <a:cubicBezTo>
                  <a:pt x="1119854" y="587795"/>
                  <a:pt x="1109091" y="597891"/>
                  <a:pt x="1095375" y="597225"/>
                </a:cubicBezTo>
                <a:cubicBezTo>
                  <a:pt x="1082421" y="596653"/>
                  <a:pt x="1072801" y="586271"/>
                  <a:pt x="1072991" y="573126"/>
                </a:cubicBezTo>
                <a:cubicBezTo>
                  <a:pt x="1073277" y="559505"/>
                  <a:pt x="1084040" y="549409"/>
                  <a:pt x="1097756" y="550076"/>
                </a:cubicBezTo>
                <a:cubicBezTo>
                  <a:pt x="1110710" y="550647"/>
                  <a:pt x="1120331" y="561029"/>
                  <a:pt x="1120140" y="574174"/>
                </a:cubicBezTo>
                <a:close/>
                <a:moveTo>
                  <a:pt x="1682591" y="1432853"/>
                </a:moveTo>
                <a:cubicBezTo>
                  <a:pt x="1668875" y="1433139"/>
                  <a:pt x="1658398" y="1422852"/>
                  <a:pt x="1658398" y="1409136"/>
                </a:cubicBezTo>
                <a:cubicBezTo>
                  <a:pt x="1658493" y="1395991"/>
                  <a:pt x="1668304" y="1385990"/>
                  <a:pt x="1681353" y="1385609"/>
                </a:cubicBezTo>
                <a:cubicBezTo>
                  <a:pt x="1695069" y="1385323"/>
                  <a:pt x="1705547" y="1395610"/>
                  <a:pt x="1705547" y="1409326"/>
                </a:cubicBezTo>
                <a:cubicBezTo>
                  <a:pt x="1705547" y="1422471"/>
                  <a:pt x="1695736" y="1432567"/>
                  <a:pt x="1682591" y="1432853"/>
                </a:cubicBezTo>
                <a:close/>
                <a:moveTo>
                  <a:pt x="673703" y="328620"/>
                </a:moveTo>
                <a:cubicBezTo>
                  <a:pt x="673989" y="341859"/>
                  <a:pt x="664369" y="352146"/>
                  <a:pt x="651224" y="352622"/>
                </a:cubicBezTo>
                <a:cubicBezTo>
                  <a:pt x="637413" y="353099"/>
                  <a:pt x="626840" y="342812"/>
                  <a:pt x="626936" y="329096"/>
                </a:cubicBezTo>
                <a:cubicBezTo>
                  <a:pt x="627031" y="315856"/>
                  <a:pt x="636937" y="305950"/>
                  <a:pt x="650177" y="305855"/>
                </a:cubicBezTo>
                <a:cubicBezTo>
                  <a:pt x="663321" y="305664"/>
                  <a:pt x="673418" y="315475"/>
                  <a:pt x="673703" y="328620"/>
                </a:cubicBezTo>
                <a:close/>
                <a:moveTo>
                  <a:pt x="1711262" y="1590587"/>
                </a:moveTo>
                <a:cubicBezTo>
                  <a:pt x="1710404" y="1588015"/>
                  <a:pt x="1709928" y="1585348"/>
                  <a:pt x="1709928" y="1582395"/>
                </a:cubicBezTo>
                <a:cubicBezTo>
                  <a:pt x="1710023" y="1569060"/>
                  <a:pt x="1720120" y="1559250"/>
                  <a:pt x="1733455" y="1559440"/>
                </a:cubicBezTo>
                <a:cubicBezTo>
                  <a:pt x="1746790" y="1559535"/>
                  <a:pt x="1756601" y="1569632"/>
                  <a:pt x="1756410" y="1582967"/>
                </a:cubicBezTo>
                <a:cubicBezTo>
                  <a:pt x="1756410" y="1585729"/>
                  <a:pt x="1755839" y="1588205"/>
                  <a:pt x="1755077" y="1590587"/>
                </a:cubicBezTo>
                <a:lnTo>
                  <a:pt x="1711262" y="1590587"/>
                </a:lnTo>
                <a:close/>
                <a:moveTo>
                  <a:pt x="974789" y="465018"/>
                </a:moveTo>
                <a:cubicBezTo>
                  <a:pt x="975074" y="478353"/>
                  <a:pt x="965359" y="488544"/>
                  <a:pt x="952214" y="488925"/>
                </a:cubicBezTo>
                <a:cubicBezTo>
                  <a:pt x="938879" y="489211"/>
                  <a:pt x="928688" y="479496"/>
                  <a:pt x="928307" y="466351"/>
                </a:cubicBezTo>
                <a:cubicBezTo>
                  <a:pt x="928021" y="453016"/>
                  <a:pt x="937736" y="442824"/>
                  <a:pt x="950881" y="442443"/>
                </a:cubicBezTo>
                <a:cubicBezTo>
                  <a:pt x="964311" y="442062"/>
                  <a:pt x="974503" y="451778"/>
                  <a:pt x="974789" y="465018"/>
                </a:cubicBezTo>
                <a:close/>
                <a:moveTo>
                  <a:pt x="1536859" y="971843"/>
                </a:moveTo>
                <a:cubicBezTo>
                  <a:pt x="1536668" y="984035"/>
                  <a:pt x="1526096" y="994227"/>
                  <a:pt x="1513999" y="994036"/>
                </a:cubicBezTo>
                <a:cubicBezTo>
                  <a:pt x="1501807" y="993846"/>
                  <a:pt x="1491615" y="983273"/>
                  <a:pt x="1491806" y="971176"/>
                </a:cubicBezTo>
                <a:cubicBezTo>
                  <a:pt x="1491996" y="958984"/>
                  <a:pt x="1502569" y="948792"/>
                  <a:pt x="1514666" y="948983"/>
                </a:cubicBezTo>
                <a:cubicBezTo>
                  <a:pt x="1526857" y="949173"/>
                  <a:pt x="1537049" y="959746"/>
                  <a:pt x="1536859" y="971843"/>
                </a:cubicBezTo>
                <a:close/>
                <a:moveTo>
                  <a:pt x="1240917" y="655708"/>
                </a:moveTo>
                <a:cubicBezTo>
                  <a:pt x="1254252" y="655422"/>
                  <a:pt x="1264444" y="665233"/>
                  <a:pt x="1264634" y="678568"/>
                </a:cubicBezTo>
                <a:cubicBezTo>
                  <a:pt x="1264730" y="691903"/>
                  <a:pt x="1254728" y="702000"/>
                  <a:pt x="1241393" y="701904"/>
                </a:cubicBezTo>
                <a:cubicBezTo>
                  <a:pt x="1228630" y="701809"/>
                  <a:pt x="1218819" y="692475"/>
                  <a:pt x="1218438" y="679806"/>
                </a:cubicBezTo>
                <a:cubicBezTo>
                  <a:pt x="1217867" y="666376"/>
                  <a:pt x="1227677" y="655994"/>
                  <a:pt x="1240917" y="655708"/>
                </a:cubicBezTo>
                <a:close/>
                <a:moveTo>
                  <a:pt x="1630585" y="1215683"/>
                </a:moveTo>
                <a:cubicBezTo>
                  <a:pt x="1643920" y="1215588"/>
                  <a:pt x="1654016" y="1225589"/>
                  <a:pt x="1653921" y="1238924"/>
                </a:cubicBezTo>
                <a:cubicBezTo>
                  <a:pt x="1653826" y="1252259"/>
                  <a:pt x="1643729" y="1262165"/>
                  <a:pt x="1630394" y="1261879"/>
                </a:cubicBezTo>
                <a:cubicBezTo>
                  <a:pt x="1617631" y="1261689"/>
                  <a:pt x="1608106" y="1252068"/>
                  <a:pt x="1607820" y="1239400"/>
                </a:cubicBezTo>
                <a:cubicBezTo>
                  <a:pt x="1607439" y="1225970"/>
                  <a:pt x="1617345" y="1215778"/>
                  <a:pt x="1630585" y="1215683"/>
                </a:cubicBezTo>
                <a:close/>
                <a:moveTo>
                  <a:pt x="39243" y="218892"/>
                </a:moveTo>
                <a:cubicBezTo>
                  <a:pt x="38957" y="231369"/>
                  <a:pt x="28861" y="241180"/>
                  <a:pt x="16288" y="241085"/>
                </a:cubicBezTo>
                <a:cubicBezTo>
                  <a:pt x="9906" y="241085"/>
                  <a:pt x="4191" y="238418"/>
                  <a:pt x="95" y="234131"/>
                </a:cubicBezTo>
                <a:lnTo>
                  <a:pt x="95" y="202604"/>
                </a:lnTo>
                <a:cubicBezTo>
                  <a:pt x="4382" y="198127"/>
                  <a:pt x="10573" y="195365"/>
                  <a:pt x="17336" y="195651"/>
                </a:cubicBezTo>
                <a:cubicBezTo>
                  <a:pt x="29813" y="196127"/>
                  <a:pt x="39529" y="206414"/>
                  <a:pt x="39243" y="218892"/>
                </a:cubicBezTo>
                <a:close/>
                <a:moveTo>
                  <a:pt x="1471517" y="880974"/>
                </a:moveTo>
                <a:cubicBezTo>
                  <a:pt x="1471327" y="893166"/>
                  <a:pt x="1460754" y="903358"/>
                  <a:pt x="1448657" y="903168"/>
                </a:cubicBezTo>
                <a:cubicBezTo>
                  <a:pt x="1436465" y="902977"/>
                  <a:pt x="1426274" y="892404"/>
                  <a:pt x="1426464" y="880308"/>
                </a:cubicBezTo>
                <a:cubicBezTo>
                  <a:pt x="1426655" y="868116"/>
                  <a:pt x="1437227" y="857924"/>
                  <a:pt x="1449324" y="858114"/>
                </a:cubicBezTo>
                <a:cubicBezTo>
                  <a:pt x="1461421" y="858210"/>
                  <a:pt x="1471708" y="868782"/>
                  <a:pt x="1471517" y="880974"/>
                </a:cubicBezTo>
                <a:close/>
                <a:moveTo>
                  <a:pt x="749999" y="343955"/>
                </a:moveTo>
                <a:cubicBezTo>
                  <a:pt x="749713" y="357099"/>
                  <a:pt x="739331" y="366815"/>
                  <a:pt x="726186" y="366434"/>
                </a:cubicBezTo>
                <a:cubicBezTo>
                  <a:pt x="713137" y="366053"/>
                  <a:pt x="703517" y="355480"/>
                  <a:pt x="704088" y="342240"/>
                </a:cubicBezTo>
                <a:cubicBezTo>
                  <a:pt x="704660" y="329762"/>
                  <a:pt x="714566" y="320428"/>
                  <a:pt x="727234" y="320523"/>
                </a:cubicBezTo>
                <a:cubicBezTo>
                  <a:pt x="740378" y="320523"/>
                  <a:pt x="750284" y="330715"/>
                  <a:pt x="749999" y="343955"/>
                </a:cubicBezTo>
                <a:close/>
                <a:moveTo>
                  <a:pt x="1696593" y="1354938"/>
                </a:moveTo>
                <a:cubicBezTo>
                  <a:pt x="1684592" y="1355129"/>
                  <a:pt x="1673828" y="1344556"/>
                  <a:pt x="1673828" y="1332459"/>
                </a:cubicBezTo>
                <a:cubicBezTo>
                  <a:pt x="1673828" y="1320363"/>
                  <a:pt x="1684592" y="1309790"/>
                  <a:pt x="1696593" y="1310076"/>
                </a:cubicBezTo>
                <a:cubicBezTo>
                  <a:pt x="1708118" y="1310266"/>
                  <a:pt x="1718215" y="1320267"/>
                  <a:pt x="1718691" y="1331793"/>
                </a:cubicBezTo>
                <a:cubicBezTo>
                  <a:pt x="1719072" y="1343794"/>
                  <a:pt x="1708690" y="1354748"/>
                  <a:pt x="1696593" y="1354938"/>
                </a:cubicBezTo>
                <a:close/>
                <a:moveTo>
                  <a:pt x="1383316" y="764579"/>
                </a:moveTo>
                <a:cubicBezTo>
                  <a:pt x="1395317" y="764388"/>
                  <a:pt x="1406081" y="775342"/>
                  <a:pt x="1405795" y="787344"/>
                </a:cubicBezTo>
                <a:cubicBezTo>
                  <a:pt x="1405509" y="798869"/>
                  <a:pt x="1395222" y="808965"/>
                  <a:pt x="1383792" y="809156"/>
                </a:cubicBezTo>
                <a:cubicBezTo>
                  <a:pt x="1371791" y="809346"/>
                  <a:pt x="1361027" y="798393"/>
                  <a:pt x="1361313" y="786391"/>
                </a:cubicBezTo>
                <a:cubicBezTo>
                  <a:pt x="1361599" y="774866"/>
                  <a:pt x="1371886" y="764674"/>
                  <a:pt x="1383316" y="764579"/>
                </a:cubicBezTo>
                <a:close/>
                <a:moveTo>
                  <a:pt x="807053" y="335192"/>
                </a:moveTo>
                <a:cubicBezTo>
                  <a:pt x="819150" y="335478"/>
                  <a:pt x="829532" y="346431"/>
                  <a:pt x="829056" y="358433"/>
                </a:cubicBezTo>
                <a:cubicBezTo>
                  <a:pt x="828580" y="370529"/>
                  <a:pt x="817436" y="380721"/>
                  <a:pt x="805529" y="380054"/>
                </a:cubicBezTo>
                <a:cubicBezTo>
                  <a:pt x="794004" y="379388"/>
                  <a:pt x="784193" y="369005"/>
                  <a:pt x="784193" y="357576"/>
                </a:cubicBezTo>
                <a:cubicBezTo>
                  <a:pt x="784193" y="345479"/>
                  <a:pt x="795052" y="335001"/>
                  <a:pt x="807053" y="335192"/>
                </a:cubicBezTo>
                <a:close/>
                <a:moveTo>
                  <a:pt x="1053465" y="479496"/>
                </a:moveTo>
                <a:cubicBezTo>
                  <a:pt x="1053751" y="491497"/>
                  <a:pt x="1042892" y="502355"/>
                  <a:pt x="1030891" y="502165"/>
                </a:cubicBezTo>
                <a:cubicBezTo>
                  <a:pt x="1019366" y="501975"/>
                  <a:pt x="1009174" y="491783"/>
                  <a:pt x="1008888" y="480258"/>
                </a:cubicBezTo>
                <a:cubicBezTo>
                  <a:pt x="1008602" y="468256"/>
                  <a:pt x="1019461" y="457397"/>
                  <a:pt x="1031462" y="457588"/>
                </a:cubicBezTo>
                <a:cubicBezTo>
                  <a:pt x="1042988" y="457779"/>
                  <a:pt x="1053179" y="467970"/>
                  <a:pt x="1053465" y="479496"/>
                </a:cubicBezTo>
                <a:close/>
                <a:moveTo>
                  <a:pt x="1602010" y="1064997"/>
                </a:moveTo>
                <a:cubicBezTo>
                  <a:pt x="1602200" y="1076427"/>
                  <a:pt x="1592294" y="1087000"/>
                  <a:pt x="1580769" y="1087667"/>
                </a:cubicBezTo>
                <a:cubicBezTo>
                  <a:pt x="1568863" y="1088334"/>
                  <a:pt x="1557623" y="1077761"/>
                  <a:pt x="1557433" y="1065759"/>
                </a:cubicBezTo>
                <a:cubicBezTo>
                  <a:pt x="1557242" y="1053758"/>
                  <a:pt x="1568006" y="1042899"/>
                  <a:pt x="1580007" y="1043090"/>
                </a:cubicBezTo>
                <a:cubicBezTo>
                  <a:pt x="1591532" y="1043280"/>
                  <a:pt x="1601724" y="1053472"/>
                  <a:pt x="1602010" y="1064997"/>
                </a:cubicBezTo>
                <a:close/>
                <a:moveTo>
                  <a:pt x="1198340" y="584747"/>
                </a:moveTo>
                <a:cubicBezTo>
                  <a:pt x="1198531" y="596748"/>
                  <a:pt x="1187672" y="607607"/>
                  <a:pt x="1175671" y="607321"/>
                </a:cubicBezTo>
                <a:cubicBezTo>
                  <a:pt x="1164146" y="607035"/>
                  <a:pt x="1153954" y="596844"/>
                  <a:pt x="1153859" y="585318"/>
                </a:cubicBezTo>
                <a:cubicBezTo>
                  <a:pt x="1153668" y="573317"/>
                  <a:pt x="1164527" y="562458"/>
                  <a:pt x="1176528" y="562744"/>
                </a:cubicBezTo>
                <a:cubicBezTo>
                  <a:pt x="1188053" y="563030"/>
                  <a:pt x="1198245" y="573221"/>
                  <a:pt x="1198340" y="584747"/>
                </a:cubicBezTo>
                <a:close/>
                <a:moveTo>
                  <a:pt x="1747838" y="1480668"/>
                </a:moveTo>
                <a:cubicBezTo>
                  <a:pt x="1759934" y="1480954"/>
                  <a:pt x="1770317" y="1491908"/>
                  <a:pt x="1769840" y="1503909"/>
                </a:cubicBezTo>
                <a:cubicBezTo>
                  <a:pt x="1769364" y="1516006"/>
                  <a:pt x="1758220" y="1526198"/>
                  <a:pt x="1746314" y="1525531"/>
                </a:cubicBezTo>
                <a:cubicBezTo>
                  <a:pt x="1734788" y="1524864"/>
                  <a:pt x="1724978" y="1514482"/>
                  <a:pt x="1724978" y="1503052"/>
                </a:cubicBezTo>
                <a:cubicBezTo>
                  <a:pt x="1724978" y="1490955"/>
                  <a:pt x="1735836" y="1480383"/>
                  <a:pt x="1747838" y="1480668"/>
                </a:cubicBezTo>
                <a:close/>
                <a:moveTo>
                  <a:pt x="1666399" y="1160247"/>
                </a:moveTo>
                <a:cubicBezTo>
                  <a:pt x="1665827" y="1172154"/>
                  <a:pt x="1655540" y="1181202"/>
                  <a:pt x="1643729" y="1180440"/>
                </a:cubicBezTo>
                <a:cubicBezTo>
                  <a:pt x="1631823" y="1179678"/>
                  <a:pt x="1622965" y="1169296"/>
                  <a:pt x="1623917" y="1157485"/>
                </a:cubicBezTo>
                <a:cubicBezTo>
                  <a:pt x="1624870" y="1146150"/>
                  <a:pt x="1634490" y="1137578"/>
                  <a:pt x="1645825" y="1137959"/>
                </a:cubicBezTo>
                <a:cubicBezTo>
                  <a:pt x="1657636" y="1138245"/>
                  <a:pt x="1666970" y="1148341"/>
                  <a:pt x="1666399" y="1160247"/>
                </a:cubicBezTo>
                <a:close/>
                <a:moveTo>
                  <a:pt x="1342358" y="693332"/>
                </a:moveTo>
                <a:cubicBezTo>
                  <a:pt x="1342168" y="705238"/>
                  <a:pt x="1332262" y="714668"/>
                  <a:pt x="1320356" y="714287"/>
                </a:cubicBezTo>
                <a:cubicBezTo>
                  <a:pt x="1308449" y="713906"/>
                  <a:pt x="1299115" y="703809"/>
                  <a:pt x="1299686" y="691998"/>
                </a:cubicBezTo>
                <a:cubicBezTo>
                  <a:pt x="1300258" y="680663"/>
                  <a:pt x="1309592" y="671710"/>
                  <a:pt x="1320927" y="671710"/>
                </a:cubicBezTo>
                <a:cubicBezTo>
                  <a:pt x="1332928" y="671710"/>
                  <a:pt x="1342549" y="681426"/>
                  <a:pt x="1342358" y="693332"/>
                </a:cubicBezTo>
                <a:close/>
                <a:moveTo>
                  <a:pt x="367094" y="195460"/>
                </a:moveTo>
                <a:cubicBezTo>
                  <a:pt x="367189" y="207080"/>
                  <a:pt x="358521" y="216129"/>
                  <a:pt x="346996" y="216510"/>
                </a:cubicBezTo>
                <a:cubicBezTo>
                  <a:pt x="334804" y="216987"/>
                  <a:pt x="325279" y="207843"/>
                  <a:pt x="325184" y="195651"/>
                </a:cubicBezTo>
                <a:cubicBezTo>
                  <a:pt x="325088" y="183459"/>
                  <a:pt x="334518" y="174219"/>
                  <a:pt x="346710" y="174600"/>
                </a:cubicBezTo>
                <a:cubicBezTo>
                  <a:pt x="358331" y="174981"/>
                  <a:pt x="367094" y="183839"/>
                  <a:pt x="367094" y="195460"/>
                </a:cubicBezTo>
                <a:close/>
                <a:moveTo>
                  <a:pt x="446723" y="210510"/>
                </a:moveTo>
                <a:cubicBezTo>
                  <a:pt x="446342" y="222606"/>
                  <a:pt x="436531" y="231464"/>
                  <a:pt x="424339" y="230703"/>
                </a:cubicBezTo>
                <a:cubicBezTo>
                  <a:pt x="412814" y="230036"/>
                  <a:pt x="404432" y="220701"/>
                  <a:pt x="404813" y="209081"/>
                </a:cubicBezTo>
                <a:cubicBezTo>
                  <a:pt x="405194" y="196984"/>
                  <a:pt x="415004" y="188126"/>
                  <a:pt x="427196" y="188888"/>
                </a:cubicBezTo>
                <a:cubicBezTo>
                  <a:pt x="438722" y="189650"/>
                  <a:pt x="447104" y="198889"/>
                  <a:pt x="446723" y="210510"/>
                </a:cubicBezTo>
                <a:close/>
                <a:moveTo>
                  <a:pt x="526066" y="223845"/>
                </a:moveTo>
                <a:cubicBezTo>
                  <a:pt x="526161" y="235655"/>
                  <a:pt x="517589" y="244419"/>
                  <a:pt x="505873" y="244704"/>
                </a:cubicBezTo>
                <a:cubicBezTo>
                  <a:pt x="493490" y="244990"/>
                  <a:pt x="484346" y="235846"/>
                  <a:pt x="484632" y="223463"/>
                </a:cubicBezTo>
                <a:cubicBezTo>
                  <a:pt x="484918" y="211748"/>
                  <a:pt x="493776" y="203175"/>
                  <a:pt x="505492" y="203270"/>
                </a:cubicBezTo>
                <a:cubicBezTo>
                  <a:pt x="517303" y="203461"/>
                  <a:pt x="525971" y="212129"/>
                  <a:pt x="526066" y="223845"/>
                </a:cubicBezTo>
                <a:close/>
                <a:moveTo>
                  <a:pt x="266033" y="160694"/>
                </a:moveTo>
                <a:cubicBezTo>
                  <a:pt x="277844" y="160408"/>
                  <a:pt x="286798" y="168790"/>
                  <a:pt x="287274" y="180506"/>
                </a:cubicBezTo>
                <a:cubicBezTo>
                  <a:pt x="287750" y="192888"/>
                  <a:pt x="278702" y="202223"/>
                  <a:pt x="266414" y="202128"/>
                </a:cubicBezTo>
                <a:cubicBezTo>
                  <a:pt x="254699" y="202032"/>
                  <a:pt x="245936" y="193364"/>
                  <a:pt x="245840" y="181649"/>
                </a:cubicBezTo>
                <a:cubicBezTo>
                  <a:pt x="245840" y="169838"/>
                  <a:pt x="254318" y="160979"/>
                  <a:pt x="266033" y="160694"/>
                </a:cubicBezTo>
                <a:close/>
                <a:moveTo>
                  <a:pt x="886206" y="350908"/>
                </a:moveTo>
                <a:cubicBezTo>
                  <a:pt x="898398" y="350908"/>
                  <a:pt x="907542" y="360338"/>
                  <a:pt x="907161" y="372530"/>
                </a:cubicBezTo>
                <a:cubicBezTo>
                  <a:pt x="906780" y="384150"/>
                  <a:pt x="897827" y="392818"/>
                  <a:pt x="886206" y="392818"/>
                </a:cubicBezTo>
                <a:cubicBezTo>
                  <a:pt x="874014" y="392818"/>
                  <a:pt x="864870" y="383388"/>
                  <a:pt x="865251" y="371196"/>
                </a:cubicBezTo>
                <a:cubicBezTo>
                  <a:pt x="865632" y="359576"/>
                  <a:pt x="874586" y="350908"/>
                  <a:pt x="886206" y="350908"/>
                </a:cubicBezTo>
                <a:close/>
                <a:moveTo>
                  <a:pt x="1110139" y="473780"/>
                </a:moveTo>
                <a:cubicBezTo>
                  <a:pt x="1121950" y="473495"/>
                  <a:pt x="1130903" y="482067"/>
                  <a:pt x="1131094" y="493878"/>
                </a:cubicBezTo>
                <a:cubicBezTo>
                  <a:pt x="1131189" y="505689"/>
                  <a:pt x="1122521" y="514547"/>
                  <a:pt x="1110710" y="514452"/>
                </a:cubicBezTo>
                <a:cubicBezTo>
                  <a:pt x="1099471" y="514357"/>
                  <a:pt x="1090994" y="506261"/>
                  <a:pt x="1090517" y="495117"/>
                </a:cubicBezTo>
                <a:cubicBezTo>
                  <a:pt x="1089946" y="483210"/>
                  <a:pt x="1098423" y="474066"/>
                  <a:pt x="1110139" y="473780"/>
                </a:cubicBezTo>
                <a:close/>
                <a:moveTo>
                  <a:pt x="186404" y="146883"/>
                </a:moveTo>
                <a:cubicBezTo>
                  <a:pt x="198215" y="146597"/>
                  <a:pt x="207169" y="155169"/>
                  <a:pt x="207359" y="166980"/>
                </a:cubicBezTo>
                <a:cubicBezTo>
                  <a:pt x="207455" y="178791"/>
                  <a:pt x="198787" y="187650"/>
                  <a:pt x="186976" y="187554"/>
                </a:cubicBezTo>
                <a:cubicBezTo>
                  <a:pt x="175736" y="187554"/>
                  <a:pt x="167259" y="179363"/>
                  <a:pt x="166783" y="168219"/>
                </a:cubicBezTo>
                <a:cubicBezTo>
                  <a:pt x="166211" y="156312"/>
                  <a:pt x="174689" y="147168"/>
                  <a:pt x="186404" y="146883"/>
                </a:cubicBezTo>
                <a:close/>
                <a:moveTo>
                  <a:pt x="564642" y="237084"/>
                </a:moveTo>
                <a:cubicBezTo>
                  <a:pt x="565214" y="225369"/>
                  <a:pt x="574548" y="217177"/>
                  <a:pt x="586454" y="217939"/>
                </a:cubicBezTo>
                <a:cubicBezTo>
                  <a:pt x="597599" y="218701"/>
                  <a:pt x="605504" y="227369"/>
                  <a:pt x="605314" y="238704"/>
                </a:cubicBezTo>
                <a:cubicBezTo>
                  <a:pt x="605123" y="250514"/>
                  <a:pt x="596075" y="258992"/>
                  <a:pt x="584168" y="258611"/>
                </a:cubicBezTo>
                <a:cubicBezTo>
                  <a:pt x="572453" y="258230"/>
                  <a:pt x="564071" y="248991"/>
                  <a:pt x="564642" y="237084"/>
                </a:cubicBezTo>
                <a:close/>
                <a:moveTo>
                  <a:pt x="1275683" y="599511"/>
                </a:moveTo>
                <a:cubicBezTo>
                  <a:pt x="1275493" y="611036"/>
                  <a:pt x="1266158" y="619799"/>
                  <a:pt x="1254633" y="619227"/>
                </a:cubicBezTo>
                <a:cubicBezTo>
                  <a:pt x="1243775" y="618751"/>
                  <a:pt x="1235488" y="609797"/>
                  <a:pt x="1235678" y="598844"/>
                </a:cubicBezTo>
                <a:cubicBezTo>
                  <a:pt x="1235869" y="587319"/>
                  <a:pt x="1245203" y="578555"/>
                  <a:pt x="1256728" y="579127"/>
                </a:cubicBezTo>
                <a:cubicBezTo>
                  <a:pt x="1267587" y="579698"/>
                  <a:pt x="1275874" y="588557"/>
                  <a:pt x="1275683" y="599511"/>
                </a:cubicBezTo>
                <a:close/>
                <a:moveTo>
                  <a:pt x="1730597" y="1252735"/>
                </a:moveTo>
                <a:cubicBezTo>
                  <a:pt x="1730693" y="1263879"/>
                  <a:pt x="1722406" y="1272642"/>
                  <a:pt x="1711357" y="1273119"/>
                </a:cubicBezTo>
                <a:cubicBezTo>
                  <a:pt x="1699641" y="1273595"/>
                  <a:pt x="1690402" y="1264927"/>
                  <a:pt x="1690211" y="1253211"/>
                </a:cubicBezTo>
                <a:cubicBezTo>
                  <a:pt x="1690116" y="1241496"/>
                  <a:pt x="1699165" y="1232542"/>
                  <a:pt x="1710881" y="1232828"/>
                </a:cubicBezTo>
                <a:cubicBezTo>
                  <a:pt x="1722120" y="1233018"/>
                  <a:pt x="1730502" y="1241496"/>
                  <a:pt x="1730597" y="1252735"/>
                </a:cubicBezTo>
                <a:close/>
                <a:moveTo>
                  <a:pt x="1762220" y="1443806"/>
                </a:moveTo>
                <a:cubicBezTo>
                  <a:pt x="1750409" y="1444092"/>
                  <a:pt x="1741456" y="1435520"/>
                  <a:pt x="1741265" y="1423709"/>
                </a:cubicBezTo>
                <a:cubicBezTo>
                  <a:pt x="1741170" y="1411898"/>
                  <a:pt x="1749838" y="1403039"/>
                  <a:pt x="1761649" y="1403135"/>
                </a:cubicBezTo>
                <a:cubicBezTo>
                  <a:pt x="1772888" y="1403230"/>
                  <a:pt x="1781366" y="1411326"/>
                  <a:pt x="1781842" y="1422471"/>
                </a:cubicBezTo>
                <a:cubicBezTo>
                  <a:pt x="1782413" y="1434377"/>
                  <a:pt x="1773936" y="1443521"/>
                  <a:pt x="1762220" y="1443806"/>
                </a:cubicBezTo>
                <a:close/>
                <a:moveTo>
                  <a:pt x="985742" y="386151"/>
                </a:moveTo>
                <a:cubicBezTo>
                  <a:pt x="985742" y="397009"/>
                  <a:pt x="976884" y="405867"/>
                  <a:pt x="966121" y="405962"/>
                </a:cubicBezTo>
                <a:cubicBezTo>
                  <a:pt x="954786" y="406153"/>
                  <a:pt x="945452" y="396628"/>
                  <a:pt x="945928" y="385293"/>
                </a:cubicBezTo>
                <a:cubicBezTo>
                  <a:pt x="946309" y="374530"/>
                  <a:pt x="955453" y="365958"/>
                  <a:pt x="966311" y="366148"/>
                </a:cubicBezTo>
                <a:cubicBezTo>
                  <a:pt x="977075" y="366338"/>
                  <a:pt x="985742" y="375292"/>
                  <a:pt x="985742" y="386151"/>
                </a:cubicBezTo>
                <a:close/>
                <a:moveTo>
                  <a:pt x="665131" y="229750"/>
                </a:moveTo>
                <a:cubicBezTo>
                  <a:pt x="675894" y="230036"/>
                  <a:pt x="684562" y="239085"/>
                  <a:pt x="684467" y="249943"/>
                </a:cubicBezTo>
                <a:cubicBezTo>
                  <a:pt x="684371" y="261278"/>
                  <a:pt x="674561" y="270327"/>
                  <a:pt x="663226" y="269660"/>
                </a:cubicBezTo>
                <a:cubicBezTo>
                  <a:pt x="652463" y="268993"/>
                  <a:pt x="644081" y="259563"/>
                  <a:pt x="644557" y="248800"/>
                </a:cubicBezTo>
                <a:cubicBezTo>
                  <a:pt x="645128" y="237942"/>
                  <a:pt x="654272" y="229369"/>
                  <a:pt x="665131" y="229750"/>
                </a:cubicBezTo>
                <a:close/>
                <a:moveTo>
                  <a:pt x="1793939" y="1590587"/>
                </a:moveTo>
                <a:cubicBezTo>
                  <a:pt x="1796701" y="1582491"/>
                  <a:pt x="1804321" y="1576776"/>
                  <a:pt x="1813274" y="1576966"/>
                </a:cubicBezTo>
                <a:cubicBezTo>
                  <a:pt x="1821847" y="1577156"/>
                  <a:pt x="1828991" y="1582872"/>
                  <a:pt x="1831562" y="1590587"/>
                </a:cubicBezTo>
                <a:lnTo>
                  <a:pt x="1793939" y="1590587"/>
                </a:lnTo>
                <a:close/>
                <a:moveTo>
                  <a:pt x="1548384" y="895262"/>
                </a:moveTo>
                <a:cubicBezTo>
                  <a:pt x="1548098" y="905930"/>
                  <a:pt x="1538764" y="914883"/>
                  <a:pt x="1528096" y="914597"/>
                </a:cubicBezTo>
                <a:cubicBezTo>
                  <a:pt x="1517428" y="914312"/>
                  <a:pt x="1508474" y="904977"/>
                  <a:pt x="1508760" y="894309"/>
                </a:cubicBezTo>
                <a:cubicBezTo>
                  <a:pt x="1509046" y="883641"/>
                  <a:pt x="1518380" y="874688"/>
                  <a:pt x="1529048" y="874973"/>
                </a:cubicBezTo>
                <a:cubicBezTo>
                  <a:pt x="1539716" y="875259"/>
                  <a:pt x="1548575" y="884594"/>
                  <a:pt x="1548384" y="895262"/>
                </a:cubicBezTo>
                <a:close/>
                <a:moveTo>
                  <a:pt x="130207" y="153455"/>
                </a:moveTo>
                <a:cubicBezTo>
                  <a:pt x="130016" y="164313"/>
                  <a:pt x="121063" y="172981"/>
                  <a:pt x="110204" y="172981"/>
                </a:cubicBezTo>
                <a:cubicBezTo>
                  <a:pt x="98870" y="172981"/>
                  <a:pt x="89726" y="163266"/>
                  <a:pt x="90392" y="151931"/>
                </a:cubicBezTo>
                <a:cubicBezTo>
                  <a:pt x="90964" y="141168"/>
                  <a:pt x="100298" y="132690"/>
                  <a:pt x="111062" y="133167"/>
                </a:cubicBezTo>
                <a:cubicBezTo>
                  <a:pt x="121825" y="133452"/>
                  <a:pt x="130397" y="142596"/>
                  <a:pt x="130207" y="153455"/>
                </a:cubicBezTo>
                <a:close/>
                <a:moveTo>
                  <a:pt x="1416939" y="706953"/>
                </a:moveTo>
                <a:cubicBezTo>
                  <a:pt x="1417130" y="717049"/>
                  <a:pt x="1408367" y="726193"/>
                  <a:pt x="1398175" y="726384"/>
                </a:cubicBezTo>
                <a:cubicBezTo>
                  <a:pt x="1388078" y="726574"/>
                  <a:pt x="1378934" y="717811"/>
                  <a:pt x="1378744" y="707619"/>
                </a:cubicBezTo>
                <a:cubicBezTo>
                  <a:pt x="1378553" y="697523"/>
                  <a:pt x="1387316" y="688379"/>
                  <a:pt x="1397508" y="688188"/>
                </a:cubicBezTo>
                <a:cubicBezTo>
                  <a:pt x="1407605" y="687903"/>
                  <a:pt x="1416749" y="696761"/>
                  <a:pt x="1416939" y="706953"/>
                </a:cubicBezTo>
                <a:close/>
                <a:moveTo>
                  <a:pt x="1482852" y="800393"/>
                </a:moveTo>
                <a:cubicBezTo>
                  <a:pt x="1483233" y="810966"/>
                  <a:pt x="1474089" y="820491"/>
                  <a:pt x="1463421" y="820681"/>
                </a:cubicBezTo>
                <a:cubicBezTo>
                  <a:pt x="1452753" y="820871"/>
                  <a:pt x="1443038" y="811537"/>
                  <a:pt x="1443609" y="800869"/>
                </a:cubicBezTo>
                <a:cubicBezTo>
                  <a:pt x="1444181" y="789344"/>
                  <a:pt x="1450848" y="782581"/>
                  <a:pt x="1462183" y="781438"/>
                </a:cubicBezTo>
                <a:cubicBezTo>
                  <a:pt x="1472660" y="780390"/>
                  <a:pt x="1482471" y="789820"/>
                  <a:pt x="1482852" y="800393"/>
                </a:cubicBezTo>
                <a:close/>
                <a:moveTo>
                  <a:pt x="1593532" y="1005466"/>
                </a:moveTo>
                <a:cubicBezTo>
                  <a:pt x="1582865" y="1005276"/>
                  <a:pt x="1573816" y="995655"/>
                  <a:pt x="1574197" y="985083"/>
                </a:cubicBezTo>
                <a:cubicBezTo>
                  <a:pt x="1574578" y="974414"/>
                  <a:pt x="1584389" y="965080"/>
                  <a:pt x="1594866" y="966223"/>
                </a:cubicBezTo>
                <a:cubicBezTo>
                  <a:pt x="1606201" y="967461"/>
                  <a:pt x="1612868" y="974224"/>
                  <a:pt x="1613440" y="985749"/>
                </a:cubicBezTo>
                <a:cubicBezTo>
                  <a:pt x="1614011" y="996417"/>
                  <a:pt x="1604201" y="1005656"/>
                  <a:pt x="1593532" y="1005466"/>
                </a:cubicBezTo>
                <a:close/>
                <a:moveTo>
                  <a:pt x="50006" y="138786"/>
                </a:moveTo>
                <a:cubicBezTo>
                  <a:pt x="50006" y="148883"/>
                  <a:pt x="41148" y="157931"/>
                  <a:pt x="31052" y="158122"/>
                </a:cubicBezTo>
                <a:cubicBezTo>
                  <a:pt x="20479" y="158312"/>
                  <a:pt x="10954" y="148692"/>
                  <a:pt x="11335" y="138120"/>
                </a:cubicBezTo>
                <a:cubicBezTo>
                  <a:pt x="11716" y="128023"/>
                  <a:pt x="20955" y="119260"/>
                  <a:pt x="31052" y="119451"/>
                </a:cubicBezTo>
                <a:cubicBezTo>
                  <a:pt x="41148" y="119641"/>
                  <a:pt x="50006" y="128690"/>
                  <a:pt x="50006" y="138786"/>
                </a:cubicBezTo>
                <a:close/>
                <a:moveTo>
                  <a:pt x="760762" y="263278"/>
                </a:moveTo>
                <a:cubicBezTo>
                  <a:pt x="761143" y="273755"/>
                  <a:pt x="751618" y="283471"/>
                  <a:pt x="741045" y="283376"/>
                </a:cubicBezTo>
                <a:cubicBezTo>
                  <a:pt x="731044" y="283280"/>
                  <a:pt x="721995" y="274422"/>
                  <a:pt x="721614" y="264421"/>
                </a:cubicBezTo>
                <a:cubicBezTo>
                  <a:pt x="721233" y="253848"/>
                  <a:pt x="730758" y="244228"/>
                  <a:pt x="741331" y="244323"/>
                </a:cubicBezTo>
                <a:cubicBezTo>
                  <a:pt x="751427" y="244419"/>
                  <a:pt x="760476" y="253277"/>
                  <a:pt x="760762" y="263278"/>
                </a:cubicBezTo>
                <a:close/>
                <a:moveTo>
                  <a:pt x="1678400" y="1079952"/>
                </a:moveTo>
                <a:cubicBezTo>
                  <a:pt x="1678210" y="1090143"/>
                  <a:pt x="1669066" y="1098906"/>
                  <a:pt x="1658969" y="1098716"/>
                </a:cubicBezTo>
                <a:cubicBezTo>
                  <a:pt x="1648778" y="1098525"/>
                  <a:pt x="1640015" y="1089381"/>
                  <a:pt x="1640205" y="1079285"/>
                </a:cubicBezTo>
                <a:cubicBezTo>
                  <a:pt x="1640396" y="1069093"/>
                  <a:pt x="1649540" y="1060330"/>
                  <a:pt x="1659636" y="1060521"/>
                </a:cubicBezTo>
                <a:cubicBezTo>
                  <a:pt x="1669828" y="1060711"/>
                  <a:pt x="1678591" y="1069760"/>
                  <a:pt x="1678400" y="1079952"/>
                </a:cubicBezTo>
                <a:close/>
                <a:moveTo>
                  <a:pt x="1827371" y="1498766"/>
                </a:moveTo>
                <a:cubicBezTo>
                  <a:pt x="1838516" y="1499433"/>
                  <a:pt x="1846612" y="1508577"/>
                  <a:pt x="1845278" y="1518959"/>
                </a:cubicBezTo>
                <a:cubicBezTo>
                  <a:pt x="1843850" y="1530008"/>
                  <a:pt x="1836896" y="1535723"/>
                  <a:pt x="1825943" y="1535532"/>
                </a:cubicBezTo>
                <a:cubicBezTo>
                  <a:pt x="1815465" y="1535437"/>
                  <a:pt x="1807369" y="1525817"/>
                  <a:pt x="1808702" y="1515435"/>
                </a:cubicBezTo>
                <a:cubicBezTo>
                  <a:pt x="1810131" y="1504386"/>
                  <a:pt x="1817180" y="1499242"/>
                  <a:pt x="1827371" y="1498766"/>
                </a:cubicBezTo>
                <a:close/>
                <a:moveTo>
                  <a:pt x="1775270" y="1365606"/>
                </a:moveTo>
                <a:cubicBezTo>
                  <a:pt x="1764982" y="1365321"/>
                  <a:pt x="1756410" y="1356081"/>
                  <a:pt x="1756982" y="1345889"/>
                </a:cubicBezTo>
                <a:cubicBezTo>
                  <a:pt x="1757458" y="1335603"/>
                  <a:pt x="1766983" y="1326839"/>
                  <a:pt x="1776984" y="1328078"/>
                </a:cubicBezTo>
                <a:cubicBezTo>
                  <a:pt x="1787843" y="1329411"/>
                  <a:pt x="1794034" y="1335984"/>
                  <a:pt x="1794510" y="1346937"/>
                </a:cubicBezTo>
                <a:cubicBezTo>
                  <a:pt x="1794986" y="1357129"/>
                  <a:pt x="1785557" y="1365892"/>
                  <a:pt x="1775270" y="1365606"/>
                </a:cubicBezTo>
                <a:close/>
                <a:moveTo>
                  <a:pt x="1189673" y="489402"/>
                </a:moveTo>
                <a:cubicBezTo>
                  <a:pt x="1199864" y="489021"/>
                  <a:pt x="1209008" y="497593"/>
                  <a:pt x="1209199" y="507880"/>
                </a:cubicBezTo>
                <a:cubicBezTo>
                  <a:pt x="1209389" y="518072"/>
                  <a:pt x="1200626" y="527406"/>
                  <a:pt x="1190339" y="526930"/>
                </a:cubicBezTo>
                <a:cubicBezTo>
                  <a:pt x="1179386" y="526359"/>
                  <a:pt x="1172813" y="520072"/>
                  <a:pt x="1171670" y="509213"/>
                </a:cubicBezTo>
                <a:cubicBezTo>
                  <a:pt x="1170432" y="499212"/>
                  <a:pt x="1179386" y="489878"/>
                  <a:pt x="1189673" y="489402"/>
                </a:cubicBezTo>
                <a:close/>
                <a:moveTo>
                  <a:pt x="1044797" y="381769"/>
                </a:moveTo>
                <a:cubicBezTo>
                  <a:pt x="1055942" y="381769"/>
                  <a:pt x="1064609" y="390532"/>
                  <a:pt x="1063752" y="401010"/>
                </a:cubicBezTo>
                <a:cubicBezTo>
                  <a:pt x="1062800" y="412059"/>
                  <a:pt x="1056323" y="418250"/>
                  <a:pt x="1045274" y="418631"/>
                </a:cubicBezTo>
                <a:cubicBezTo>
                  <a:pt x="1034796" y="419012"/>
                  <a:pt x="1026128" y="409963"/>
                  <a:pt x="1026986" y="399486"/>
                </a:cubicBezTo>
                <a:cubicBezTo>
                  <a:pt x="1027938" y="388437"/>
                  <a:pt x="1034510" y="382721"/>
                  <a:pt x="1044797" y="381769"/>
                </a:cubicBezTo>
                <a:close/>
                <a:moveTo>
                  <a:pt x="838962" y="277851"/>
                </a:moveTo>
                <a:cubicBezTo>
                  <a:pt x="838200" y="288805"/>
                  <a:pt x="832580" y="295377"/>
                  <a:pt x="821436" y="296139"/>
                </a:cubicBezTo>
                <a:cubicBezTo>
                  <a:pt x="810768" y="296806"/>
                  <a:pt x="802196" y="288424"/>
                  <a:pt x="802767" y="277756"/>
                </a:cubicBezTo>
                <a:cubicBezTo>
                  <a:pt x="803339" y="266612"/>
                  <a:pt x="809720" y="260230"/>
                  <a:pt x="820769" y="260230"/>
                </a:cubicBezTo>
                <a:cubicBezTo>
                  <a:pt x="832009" y="260135"/>
                  <a:pt x="837914" y="266802"/>
                  <a:pt x="838962" y="277851"/>
                </a:cubicBezTo>
                <a:close/>
                <a:moveTo>
                  <a:pt x="899636" y="274994"/>
                </a:moveTo>
                <a:cubicBezTo>
                  <a:pt x="910209" y="275756"/>
                  <a:pt x="916972" y="280899"/>
                  <a:pt x="917353" y="291567"/>
                </a:cubicBezTo>
                <a:cubicBezTo>
                  <a:pt x="917734" y="302140"/>
                  <a:pt x="911638" y="308712"/>
                  <a:pt x="901065" y="309093"/>
                </a:cubicBezTo>
                <a:cubicBezTo>
                  <a:pt x="890492" y="309474"/>
                  <a:pt x="884015" y="303473"/>
                  <a:pt x="883444" y="292901"/>
                </a:cubicBezTo>
                <a:cubicBezTo>
                  <a:pt x="882968" y="282233"/>
                  <a:pt x="889445" y="276708"/>
                  <a:pt x="899636" y="274994"/>
                </a:cubicBezTo>
                <a:close/>
                <a:moveTo>
                  <a:pt x="1706975" y="1173582"/>
                </a:moveTo>
                <a:cubicBezTo>
                  <a:pt x="1707642" y="1162152"/>
                  <a:pt x="1715929" y="1154818"/>
                  <a:pt x="1726121" y="1155961"/>
                </a:cubicBezTo>
                <a:cubicBezTo>
                  <a:pt x="1737360" y="1157199"/>
                  <a:pt x="1742980" y="1164153"/>
                  <a:pt x="1741932" y="1175297"/>
                </a:cubicBezTo>
                <a:cubicBezTo>
                  <a:pt x="1740980" y="1185870"/>
                  <a:pt x="1734217" y="1191394"/>
                  <a:pt x="1723835" y="1190918"/>
                </a:cubicBezTo>
                <a:cubicBezTo>
                  <a:pt x="1712500" y="1190251"/>
                  <a:pt x="1707356" y="1183203"/>
                  <a:pt x="1706975" y="1173582"/>
                </a:cubicBezTo>
                <a:close/>
                <a:moveTo>
                  <a:pt x="1332643" y="595701"/>
                </a:moveTo>
                <a:cubicBezTo>
                  <a:pt x="1343692" y="596939"/>
                  <a:pt x="1350169" y="602749"/>
                  <a:pt x="1349788" y="613988"/>
                </a:cubicBezTo>
                <a:cubicBezTo>
                  <a:pt x="1349407" y="625228"/>
                  <a:pt x="1342644" y="631324"/>
                  <a:pt x="1331405" y="630848"/>
                </a:cubicBezTo>
                <a:cubicBezTo>
                  <a:pt x="1320927" y="630467"/>
                  <a:pt x="1314926" y="624085"/>
                  <a:pt x="1314926" y="613512"/>
                </a:cubicBezTo>
                <a:cubicBezTo>
                  <a:pt x="1314926" y="602178"/>
                  <a:pt x="1321594" y="596653"/>
                  <a:pt x="1332643" y="595701"/>
                </a:cubicBezTo>
                <a:close/>
                <a:moveTo>
                  <a:pt x="1808607" y="1270833"/>
                </a:moveTo>
                <a:cubicBezTo>
                  <a:pt x="1802321" y="1275023"/>
                  <a:pt x="1796320" y="1281977"/>
                  <a:pt x="1789557" y="1282834"/>
                </a:cubicBezTo>
                <a:cubicBezTo>
                  <a:pt x="1780127" y="1284072"/>
                  <a:pt x="1773650" y="1276643"/>
                  <a:pt x="1773936" y="1266832"/>
                </a:cubicBezTo>
                <a:cubicBezTo>
                  <a:pt x="1774127" y="1257021"/>
                  <a:pt x="1780889" y="1249782"/>
                  <a:pt x="1790319" y="1251497"/>
                </a:cubicBezTo>
                <a:cubicBezTo>
                  <a:pt x="1797082" y="1252735"/>
                  <a:pt x="1802702" y="1259784"/>
                  <a:pt x="1808798" y="1264355"/>
                </a:cubicBezTo>
                <a:cubicBezTo>
                  <a:pt x="1808702" y="1266451"/>
                  <a:pt x="1808702" y="1268642"/>
                  <a:pt x="1808607" y="1270833"/>
                </a:cubicBezTo>
                <a:close/>
                <a:moveTo>
                  <a:pt x="1860137" y="1440854"/>
                </a:moveTo>
                <a:cubicBezTo>
                  <a:pt x="1853946" y="1445330"/>
                  <a:pt x="1848326" y="1451808"/>
                  <a:pt x="1841468" y="1453808"/>
                </a:cubicBezTo>
                <a:cubicBezTo>
                  <a:pt x="1833086" y="1456189"/>
                  <a:pt x="1823752" y="1445997"/>
                  <a:pt x="1824704" y="1437044"/>
                </a:cubicBezTo>
                <a:cubicBezTo>
                  <a:pt x="1825752" y="1427328"/>
                  <a:pt x="1831943" y="1419994"/>
                  <a:pt x="1841373" y="1421709"/>
                </a:cubicBezTo>
                <a:cubicBezTo>
                  <a:pt x="1848136" y="1422947"/>
                  <a:pt x="1853946" y="1429900"/>
                  <a:pt x="1860137" y="1434377"/>
                </a:cubicBezTo>
                <a:cubicBezTo>
                  <a:pt x="1860137" y="1436568"/>
                  <a:pt x="1860137" y="1438663"/>
                  <a:pt x="1860137" y="1440854"/>
                </a:cubicBezTo>
                <a:close/>
                <a:moveTo>
                  <a:pt x="1143953" y="417678"/>
                </a:moveTo>
                <a:cubicBezTo>
                  <a:pt x="1137761" y="422155"/>
                  <a:pt x="1132142" y="428632"/>
                  <a:pt x="1125284" y="430632"/>
                </a:cubicBezTo>
                <a:cubicBezTo>
                  <a:pt x="1116902" y="433013"/>
                  <a:pt x="1107567" y="422822"/>
                  <a:pt x="1108520" y="413868"/>
                </a:cubicBezTo>
                <a:cubicBezTo>
                  <a:pt x="1109567" y="404153"/>
                  <a:pt x="1115759" y="396819"/>
                  <a:pt x="1125188" y="398533"/>
                </a:cubicBezTo>
                <a:cubicBezTo>
                  <a:pt x="1131951" y="399771"/>
                  <a:pt x="1137761" y="406820"/>
                  <a:pt x="1143953" y="411201"/>
                </a:cubicBezTo>
                <a:cubicBezTo>
                  <a:pt x="1143857" y="413297"/>
                  <a:pt x="1143953" y="415487"/>
                  <a:pt x="1143953" y="417678"/>
                </a:cubicBezTo>
                <a:close/>
                <a:moveTo>
                  <a:pt x="299657" y="105735"/>
                </a:moveTo>
                <a:cubicBezTo>
                  <a:pt x="293275" y="110021"/>
                  <a:pt x="287465" y="116307"/>
                  <a:pt x="280511" y="117927"/>
                </a:cubicBezTo>
                <a:cubicBezTo>
                  <a:pt x="272034" y="120022"/>
                  <a:pt x="263081" y="109354"/>
                  <a:pt x="264414" y="100591"/>
                </a:cubicBezTo>
                <a:cubicBezTo>
                  <a:pt x="265843" y="90971"/>
                  <a:pt x="272320" y="83827"/>
                  <a:pt x="281654" y="85827"/>
                </a:cubicBezTo>
                <a:cubicBezTo>
                  <a:pt x="288417" y="87256"/>
                  <a:pt x="293846" y="94590"/>
                  <a:pt x="299942" y="99258"/>
                </a:cubicBezTo>
                <a:cubicBezTo>
                  <a:pt x="299752" y="101448"/>
                  <a:pt x="299752" y="103544"/>
                  <a:pt x="299657" y="105735"/>
                </a:cubicBezTo>
                <a:close/>
                <a:moveTo>
                  <a:pt x="1627156" y="911645"/>
                </a:moveTo>
                <a:cubicBezTo>
                  <a:pt x="1621060" y="916312"/>
                  <a:pt x="1615631" y="922884"/>
                  <a:pt x="1608773" y="925075"/>
                </a:cubicBezTo>
                <a:cubicBezTo>
                  <a:pt x="1600486" y="927742"/>
                  <a:pt x="1590961" y="917741"/>
                  <a:pt x="1591532" y="908787"/>
                </a:cubicBezTo>
                <a:cubicBezTo>
                  <a:pt x="1592199" y="898977"/>
                  <a:pt x="1598390" y="891642"/>
                  <a:pt x="1607820" y="892976"/>
                </a:cubicBezTo>
                <a:cubicBezTo>
                  <a:pt x="1614678" y="894023"/>
                  <a:pt x="1620584" y="900881"/>
                  <a:pt x="1626965" y="905168"/>
                </a:cubicBezTo>
                <a:cubicBezTo>
                  <a:pt x="1627061" y="907359"/>
                  <a:pt x="1627156" y="909549"/>
                  <a:pt x="1627156" y="911645"/>
                </a:cubicBezTo>
                <a:close/>
                <a:moveTo>
                  <a:pt x="457486" y="125356"/>
                </a:moveTo>
                <a:cubicBezTo>
                  <a:pt x="455771" y="140120"/>
                  <a:pt x="450437" y="146883"/>
                  <a:pt x="439769" y="146787"/>
                </a:cubicBezTo>
                <a:cubicBezTo>
                  <a:pt x="429959" y="146692"/>
                  <a:pt x="423577" y="140501"/>
                  <a:pt x="423386" y="130690"/>
                </a:cubicBezTo>
                <a:cubicBezTo>
                  <a:pt x="423196" y="120117"/>
                  <a:pt x="429863" y="112593"/>
                  <a:pt x="440055" y="114021"/>
                </a:cubicBezTo>
                <a:cubicBezTo>
                  <a:pt x="446913" y="115069"/>
                  <a:pt x="452723" y="122118"/>
                  <a:pt x="457486" y="125356"/>
                </a:cubicBezTo>
                <a:close/>
                <a:moveTo>
                  <a:pt x="1561624" y="818871"/>
                </a:moveTo>
                <a:cubicBezTo>
                  <a:pt x="1555337" y="823158"/>
                  <a:pt x="1549527" y="829539"/>
                  <a:pt x="1542574" y="831349"/>
                </a:cubicBezTo>
                <a:cubicBezTo>
                  <a:pt x="1534192" y="833540"/>
                  <a:pt x="1525048" y="823062"/>
                  <a:pt x="1526191" y="814204"/>
                </a:cubicBezTo>
                <a:cubicBezTo>
                  <a:pt x="1527524" y="804488"/>
                  <a:pt x="1533811" y="797345"/>
                  <a:pt x="1543241" y="799250"/>
                </a:cubicBezTo>
                <a:cubicBezTo>
                  <a:pt x="1550003" y="800583"/>
                  <a:pt x="1555528" y="807822"/>
                  <a:pt x="1561719" y="812394"/>
                </a:cubicBezTo>
                <a:cubicBezTo>
                  <a:pt x="1561719" y="814585"/>
                  <a:pt x="1561719" y="816680"/>
                  <a:pt x="1561624" y="818871"/>
                </a:cubicBezTo>
                <a:close/>
                <a:moveTo>
                  <a:pt x="1266920" y="541218"/>
                </a:moveTo>
                <a:cubicBezTo>
                  <a:pt x="1262444" y="535026"/>
                  <a:pt x="1255300" y="529406"/>
                  <a:pt x="1254157" y="522644"/>
                </a:cubicBezTo>
                <a:cubicBezTo>
                  <a:pt x="1252538" y="513214"/>
                  <a:pt x="1259777" y="506546"/>
                  <a:pt x="1269587" y="506356"/>
                </a:cubicBezTo>
                <a:cubicBezTo>
                  <a:pt x="1279398" y="506166"/>
                  <a:pt x="1286828" y="512643"/>
                  <a:pt x="1285589" y="522072"/>
                </a:cubicBezTo>
                <a:cubicBezTo>
                  <a:pt x="1284637" y="528835"/>
                  <a:pt x="1277779" y="534741"/>
                  <a:pt x="1273493" y="541122"/>
                </a:cubicBezTo>
                <a:cubicBezTo>
                  <a:pt x="1271302" y="541122"/>
                  <a:pt x="1269111" y="541218"/>
                  <a:pt x="1266920" y="541218"/>
                </a:cubicBezTo>
                <a:close/>
                <a:moveTo>
                  <a:pt x="538448" y="147835"/>
                </a:moveTo>
                <a:cubicBezTo>
                  <a:pt x="532257" y="152217"/>
                  <a:pt x="526542" y="158694"/>
                  <a:pt x="519589" y="160598"/>
                </a:cubicBezTo>
                <a:cubicBezTo>
                  <a:pt x="511207" y="162885"/>
                  <a:pt x="501968" y="152597"/>
                  <a:pt x="503015" y="143739"/>
                </a:cubicBezTo>
                <a:cubicBezTo>
                  <a:pt x="504158" y="134024"/>
                  <a:pt x="510445" y="126785"/>
                  <a:pt x="519875" y="128595"/>
                </a:cubicBezTo>
                <a:cubicBezTo>
                  <a:pt x="526637" y="129833"/>
                  <a:pt x="532352" y="136977"/>
                  <a:pt x="538544" y="141453"/>
                </a:cubicBezTo>
                <a:cubicBezTo>
                  <a:pt x="538544" y="143549"/>
                  <a:pt x="538544" y="145644"/>
                  <a:pt x="538448" y="147835"/>
                </a:cubicBezTo>
                <a:close/>
                <a:moveTo>
                  <a:pt x="355664" y="98495"/>
                </a:moveTo>
                <a:cubicBezTo>
                  <a:pt x="370332" y="100305"/>
                  <a:pt x="377190" y="105639"/>
                  <a:pt x="377000" y="116307"/>
                </a:cubicBezTo>
                <a:cubicBezTo>
                  <a:pt x="376904" y="126118"/>
                  <a:pt x="370618" y="132404"/>
                  <a:pt x="360807" y="132595"/>
                </a:cubicBezTo>
                <a:cubicBezTo>
                  <a:pt x="350234" y="132690"/>
                  <a:pt x="342710" y="125928"/>
                  <a:pt x="344234" y="115831"/>
                </a:cubicBezTo>
                <a:cubicBezTo>
                  <a:pt x="345281" y="109068"/>
                  <a:pt x="352425" y="103163"/>
                  <a:pt x="355664" y="98495"/>
                </a:cubicBezTo>
                <a:close/>
                <a:moveTo>
                  <a:pt x="1495901" y="724097"/>
                </a:moveTo>
                <a:cubicBezTo>
                  <a:pt x="1489805" y="728574"/>
                  <a:pt x="1484281" y="735718"/>
                  <a:pt x="1477613" y="736861"/>
                </a:cubicBezTo>
                <a:cubicBezTo>
                  <a:pt x="1468184" y="738480"/>
                  <a:pt x="1460373" y="730860"/>
                  <a:pt x="1462088" y="721526"/>
                </a:cubicBezTo>
                <a:cubicBezTo>
                  <a:pt x="1463231" y="715430"/>
                  <a:pt x="1471041" y="706857"/>
                  <a:pt x="1476470" y="706381"/>
                </a:cubicBezTo>
                <a:cubicBezTo>
                  <a:pt x="1482471" y="705905"/>
                  <a:pt x="1489139" y="713334"/>
                  <a:pt x="1495616" y="717335"/>
                </a:cubicBezTo>
                <a:cubicBezTo>
                  <a:pt x="1495711" y="719621"/>
                  <a:pt x="1495806" y="721812"/>
                  <a:pt x="1495901" y="724097"/>
                </a:cubicBezTo>
                <a:close/>
                <a:moveTo>
                  <a:pt x="595789" y="177077"/>
                </a:moveTo>
                <a:cubicBezTo>
                  <a:pt x="591598" y="170886"/>
                  <a:pt x="584645" y="164980"/>
                  <a:pt x="583692" y="158312"/>
                </a:cubicBezTo>
                <a:cubicBezTo>
                  <a:pt x="582454" y="148883"/>
                  <a:pt x="590360" y="141358"/>
                  <a:pt x="599599" y="143454"/>
                </a:cubicBezTo>
                <a:cubicBezTo>
                  <a:pt x="605600" y="144787"/>
                  <a:pt x="613886" y="152979"/>
                  <a:pt x="614077" y="158408"/>
                </a:cubicBezTo>
                <a:cubicBezTo>
                  <a:pt x="614363" y="164409"/>
                  <a:pt x="606647" y="170790"/>
                  <a:pt x="602456" y="177077"/>
                </a:cubicBezTo>
                <a:cubicBezTo>
                  <a:pt x="600266" y="177077"/>
                  <a:pt x="598075" y="177077"/>
                  <a:pt x="595789" y="177077"/>
                </a:cubicBezTo>
                <a:close/>
                <a:moveTo>
                  <a:pt x="219456" y="91447"/>
                </a:moveTo>
                <a:cubicBezTo>
                  <a:pt x="213170" y="95543"/>
                  <a:pt x="207074" y="102305"/>
                  <a:pt x="200406" y="103068"/>
                </a:cubicBezTo>
                <a:cubicBezTo>
                  <a:pt x="190976" y="104020"/>
                  <a:pt x="183547" y="96019"/>
                  <a:pt x="185928" y="86780"/>
                </a:cubicBezTo>
                <a:cubicBezTo>
                  <a:pt x="187452" y="80779"/>
                  <a:pt x="195834" y="72778"/>
                  <a:pt x="201263" y="72683"/>
                </a:cubicBezTo>
                <a:cubicBezTo>
                  <a:pt x="207264" y="72587"/>
                  <a:pt x="213551" y="80398"/>
                  <a:pt x="219647" y="84779"/>
                </a:cubicBezTo>
                <a:cubicBezTo>
                  <a:pt x="219551" y="86970"/>
                  <a:pt x="219551" y="89161"/>
                  <a:pt x="219456" y="91447"/>
                </a:cubicBezTo>
                <a:close/>
                <a:moveTo>
                  <a:pt x="1691354" y="1003752"/>
                </a:moveTo>
                <a:cubicBezTo>
                  <a:pt x="1685068" y="1007657"/>
                  <a:pt x="1678496" y="1015086"/>
                  <a:pt x="1672590" y="1014610"/>
                </a:cubicBezTo>
                <a:cubicBezTo>
                  <a:pt x="1667256" y="1014134"/>
                  <a:pt x="1659541" y="1005561"/>
                  <a:pt x="1658588" y="999561"/>
                </a:cubicBezTo>
                <a:cubicBezTo>
                  <a:pt x="1656969" y="990131"/>
                  <a:pt x="1664875" y="983082"/>
                  <a:pt x="1674400" y="984892"/>
                </a:cubicBezTo>
                <a:cubicBezTo>
                  <a:pt x="1680686" y="986130"/>
                  <a:pt x="1685830" y="992988"/>
                  <a:pt x="1691450" y="997275"/>
                </a:cubicBezTo>
                <a:cubicBezTo>
                  <a:pt x="1691450" y="999465"/>
                  <a:pt x="1691450" y="1001656"/>
                  <a:pt x="1691354" y="1003752"/>
                </a:cubicBezTo>
                <a:close/>
                <a:moveTo>
                  <a:pt x="984123" y="289186"/>
                </a:moveTo>
                <a:cubicBezTo>
                  <a:pt x="987743" y="295187"/>
                  <a:pt x="993743" y="300902"/>
                  <a:pt x="994601" y="307188"/>
                </a:cubicBezTo>
                <a:cubicBezTo>
                  <a:pt x="995744" y="316428"/>
                  <a:pt x="988790" y="321857"/>
                  <a:pt x="979361" y="321476"/>
                </a:cubicBezTo>
                <a:cubicBezTo>
                  <a:pt x="969836" y="321095"/>
                  <a:pt x="963549" y="314904"/>
                  <a:pt x="965454" y="305950"/>
                </a:cubicBezTo>
                <a:cubicBezTo>
                  <a:pt x="966788" y="299663"/>
                  <a:pt x="973265" y="294520"/>
                  <a:pt x="977551" y="288900"/>
                </a:cubicBezTo>
                <a:cubicBezTo>
                  <a:pt x="979646" y="288996"/>
                  <a:pt x="981932" y="289091"/>
                  <a:pt x="984123" y="289186"/>
                </a:cubicBezTo>
                <a:close/>
                <a:moveTo>
                  <a:pt x="1755648" y="1097859"/>
                </a:moveTo>
                <a:cubicBezTo>
                  <a:pt x="1750028" y="1101383"/>
                  <a:pt x="1744790" y="1107003"/>
                  <a:pt x="1738884" y="1107955"/>
                </a:cubicBezTo>
                <a:cubicBezTo>
                  <a:pt x="1729454" y="1109289"/>
                  <a:pt x="1724025" y="1102812"/>
                  <a:pt x="1724406" y="1093191"/>
                </a:cubicBezTo>
                <a:cubicBezTo>
                  <a:pt x="1724787" y="1083476"/>
                  <a:pt x="1731074" y="1077666"/>
                  <a:pt x="1740122" y="1079761"/>
                </a:cubicBezTo>
                <a:cubicBezTo>
                  <a:pt x="1745932" y="1081095"/>
                  <a:pt x="1750695" y="1087286"/>
                  <a:pt x="1755934" y="1091286"/>
                </a:cubicBezTo>
                <a:cubicBezTo>
                  <a:pt x="1755839" y="1093477"/>
                  <a:pt x="1755743" y="1095668"/>
                  <a:pt x="1755648" y="1097859"/>
                </a:cubicBezTo>
                <a:close/>
                <a:moveTo>
                  <a:pt x="1415415" y="610750"/>
                </a:moveTo>
                <a:cubicBezTo>
                  <a:pt x="1419130" y="616179"/>
                  <a:pt x="1425035" y="621228"/>
                  <a:pt x="1426083" y="627133"/>
                </a:cubicBezTo>
                <a:cubicBezTo>
                  <a:pt x="1427798" y="636372"/>
                  <a:pt x="1421606" y="642183"/>
                  <a:pt x="1411891" y="642183"/>
                </a:cubicBezTo>
                <a:cubicBezTo>
                  <a:pt x="1402175" y="642183"/>
                  <a:pt x="1396079" y="636277"/>
                  <a:pt x="1397889" y="627038"/>
                </a:cubicBezTo>
                <a:cubicBezTo>
                  <a:pt x="1399032" y="621132"/>
                  <a:pt x="1404938" y="616179"/>
                  <a:pt x="1408748" y="610750"/>
                </a:cubicBezTo>
                <a:cubicBezTo>
                  <a:pt x="1411034" y="610655"/>
                  <a:pt x="1413224" y="610750"/>
                  <a:pt x="1415415" y="610750"/>
                </a:cubicBezTo>
                <a:close/>
                <a:moveTo>
                  <a:pt x="120777" y="90304"/>
                </a:moveTo>
                <a:cubicBezTo>
                  <a:pt x="117158" y="84779"/>
                  <a:pt x="111347" y="79636"/>
                  <a:pt x="110395" y="73730"/>
                </a:cubicBezTo>
                <a:cubicBezTo>
                  <a:pt x="108871" y="64396"/>
                  <a:pt x="115253" y="58776"/>
                  <a:pt x="124873" y="58967"/>
                </a:cubicBezTo>
                <a:cubicBezTo>
                  <a:pt x="134588" y="59157"/>
                  <a:pt x="140494" y="65253"/>
                  <a:pt x="138589" y="74397"/>
                </a:cubicBezTo>
                <a:cubicBezTo>
                  <a:pt x="137351" y="80303"/>
                  <a:pt x="131255" y="85161"/>
                  <a:pt x="127349" y="90495"/>
                </a:cubicBezTo>
                <a:cubicBezTo>
                  <a:pt x="125159" y="90399"/>
                  <a:pt x="122968" y="90304"/>
                  <a:pt x="120777" y="90304"/>
                </a:cubicBezTo>
                <a:close/>
                <a:moveTo>
                  <a:pt x="693325" y="176124"/>
                </a:moveTo>
                <a:cubicBezTo>
                  <a:pt x="687515" y="180125"/>
                  <a:pt x="682181" y="186411"/>
                  <a:pt x="675894" y="187459"/>
                </a:cubicBezTo>
                <a:cubicBezTo>
                  <a:pt x="666750" y="189078"/>
                  <a:pt x="660940" y="182506"/>
                  <a:pt x="660845" y="172981"/>
                </a:cubicBezTo>
                <a:cubicBezTo>
                  <a:pt x="660749" y="163456"/>
                  <a:pt x="666560" y="156788"/>
                  <a:pt x="675704" y="158312"/>
                </a:cubicBezTo>
                <a:cubicBezTo>
                  <a:pt x="681990" y="159360"/>
                  <a:pt x="687515" y="165552"/>
                  <a:pt x="693325" y="169457"/>
                </a:cubicBezTo>
                <a:cubicBezTo>
                  <a:pt x="693325" y="171647"/>
                  <a:pt x="693325" y="173934"/>
                  <a:pt x="693325" y="176124"/>
                </a:cubicBezTo>
                <a:close/>
                <a:moveTo>
                  <a:pt x="772097" y="189745"/>
                </a:moveTo>
                <a:cubicBezTo>
                  <a:pt x="766763" y="193650"/>
                  <a:pt x="761143" y="200889"/>
                  <a:pt x="756190" y="200413"/>
                </a:cubicBezTo>
                <a:cubicBezTo>
                  <a:pt x="750856" y="199937"/>
                  <a:pt x="746284" y="192221"/>
                  <a:pt x="741331" y="187650"/>
                </a:cubicBezTo>
                <a:cubicBezTo>
                  <a:pt x="745903" y="182696"/>
                  <a:pt x="749903" y="174600"/>
                  <a:pt x="755142" y="173743"/>
                </a:cubicBezTo>
                <a:cubicBezTo>
                  <a:pt x="760095" y="172886"/>
                  <a:pt x="766286" y="179744"/>
                  <a:pt x="771906" y="183173"/>
                </a:cubicBezTo>
                <a:cubicBezTo>
                  <a:pt x="771906" y="185363"/>
                  <a:pt x="772001" y="187554"/>
                  <a:pt x="772097" y="189745"/>
                </a:cubicBezTo>
                <a:close/>
                <a:moveTo>
                  <a:pt x="1871567" y="1361796"/>
                </a:moveTo>
                <a:cubicBezTo>
                  <a:pt x="1865948" y="1365225"/>
                  <a:pt x="1860042" y="1371702"/>
                  <a:pt x="1854708" y="1371226"/>
                </a:cubicBezTo>
                <a:cubicBezTo>
                  <a:pt x="1849946" y="1370845"/>
                  <a:pt x="1841659" y="1362177"/>
                  <a:pt x="1842326" y="1358463"/>
                </a:cubicBezTo>
                <a:cubicBezTo>
                  <a:pt x="1843278" y="1353033"/>
                  <a:pt x="1850422" y="1345509"/>
                  <a:pt x="1855661" y="1344937"/>
                </a:cubicBezTo>
                <a:cubicBezTo>
                  <a:pt x="1860518" y="1344366"/>
                  <a:pt x="1866424" y="1351605"/>
                  <a:pt x="1871758" y="1355319"/>
                </a:cubicBezTo>
                <a:cubicBezTo>
                  <a:pt x="1871663" y="1357510"/>
                  <a:pt x="1871567" y="1359701"/>
                  <a:pt x="1871567" y="1361796"/>
                </a:cubicBezTo>
                <a:close/>
                <a:moveTo>
                  <a:pt x="1907096" y="1551153"/>
                </a:moveTo>
                <a:cubicBezTo>
                  <a:pt x="1900428" y="1542105"/>
                  <a:pt x="1893380" y="1536675"/>
                  <a:pt x="1893761" y="1532008"/>
                </a:cubicBezTo>
                <a:cubicBezTo>
                  <a:pt x="1894237" y="1526960"/>
                  <a:pt x="1901762" y="1522578"/>
                  <a:pt x="1906143" y="1517911"/>
                </a:cubicBezTo>
                <a:cubicBezTo>
                  <a:pt x="1910810" y="1522293"/>
                  <a:pt x="1918526" y="1526293"/>
                  <a:pt x="1919288" y="1531341"/>
                </a:cubicBezTo>
                <a:cubicBezTo>
                  <a:pt x="1919954" y="1535913"/>
                  <a:pt x="1913287" y="1541723"/>
                  <a:pt x="1907096" y="1551153"/>
                </a:cubicBezTo>
                <a:close/>
                <a:moveTo>
                  <a:pt x="64580" y="59348"/>
                </a:moveTo>
                <a:cubicBezTo>
                  <a:pt x="55531" y="65729"/>
                  <a:pt x="49530" y="73064"/>
                  <a:pt x="45244" y="72111"/>
                </a:cubicBezTo>
                <a:cubicBezTo>
                  <a:pt x="39719" y="70968"/>
                  <a:pt x="35624" y="63253"/>
                  <a:pt x="30956" y="58300"/>
                </a:cubicBezTo>
                <a:cubicBezTo>
                  <a:pt x="35719" y="53919"/>
                  <a:pt x="40291" y="46489"/>
                  <a:pt x="45339" y="46108"/>
                </a:cubicBezTo>
                <a:cubicBezTo>
                  <a:pt x="50292" y="45822"/>
                  <a:pt x="55721" y="52871"/>
                  <a:pt x="64580" y="59348"/>
                </a:cubicBezTo>
                <a:close/>
                <a:moveTo>
                  <a:pt x="1224153" y="429680"/>
                </a:moveTo>
                <a:cubicBezTo>
                  <a:pt x="1214914" y="435680"/>
                  <a:pt x="1208627" y="442729"/>
                  <a:pt x="1204436" y="441681"/>
                </a:cubicBezTo>
                <a:cubicBezTo>
                  <a:pt x="1199007" y="440253"/>
                  <a:pt x="1195197" y="432442"/>
                  <a:pt x="1190720" y="427298"/>
                </a:cubicBezTo>
                <a:cubicBezTo>
                  <a:pt x="1195673" y="423108"/>
                  <a:pt x="1200531" y="415869"/>
                  <a:pt x="1205579" y="415678"/>
                </a:cubicBezTo>
                <a:cubicBezTo>
                  <a:pt x="1210437" y="415583"/>
                  <a:pt x="1215581" y="422822"/>
                  <a:pt x="1224153" y="429680"/>
                </a:cubicBezTo>
                <a:close/>
                <a:moveTo>
                  <a:pt x="1074706" y="323952"/>
                </a:moveTo>
                <a:cubicBezTo>
                  <a:pt x="1069467" y="327286"/>
                  <a:pt x="1063562" y="333858"/>
                  <a:pt x="1058990" y="333096"/>
                </a:cubicBezTo>
                <a:cubicBezTo>
                  <a:pt x="1054132" y="332239"/>
                  <a:pt x="1047845" y="324810"/>
                  <a:pt x="1047179" y="319571"/>
                </a:cubicBezTo>
                <a:cubicBezTo>
                  <a:pt x="1046702" y="316142"/>
                  <a:pt x="1055084" y="308331"/>
                  <a:pt x="1059561" y="308236"/>
                </a:cubicBezTo>
                <a:cubicBezTo>
                  <a:pt x="1064609" y="308141"/>
                  <a:pt x="1069753" y="314522"/>
                  <a:pt x="1074896" y="318142"/>
                </a:cubicBezTo>
                <a:cubicBezTo>
                  <a:pt x="1074801" y="320142"/>
                  <a:pt x="1074801" y="322047"/>
                  <a:pt x="1074706" y="323952"/>
                </a:cubicBezTo>
                <a:close/>
                <a:moveTo>
                  <a:pt x="835533" y="216510"/>
                </a:moveTo>
                <a:cubicBezTo>
                  <a:pt x="829342" y="208509"/>
                  <a:pt x="822770" y="203652"/>
                  <a:pt x="823055" y="199175"/>
                </a:cubicBezTo>
                <a:cubicBezTo>
                  <a:pt x="823341" y="194508"/>
                  <a:pt x="830104" y="190126"/>
                  <a:pt x="834009" y="185649"/>
                </a:cubicBezTo>
                <a:cubicBezTo>
                  <a:pt x="838676" y="189936"/>
                  <a:pt x="845820" y="193555"/>
                  <a:pt x="847058" y="198603"/>
                </a:cubicBezTo>
                <a:cubicBezTo>
                  <a:pt x="847916" y="202509"/>
                  <a:pt x="841248" y="208128"/>
                  <a:pt x="835533" y="216510"/>
                </a:cubicBezTo>
                <a:close/>
                <a:moveTo>
                  <a:pt x="1806512" y="1172249"/>
                </a:moveTo>
                <a:cubicBezTo>
                  <a:pt x="1810131" y="1177297"/>
                  <a:pt x="1817084" y="1182726"/>
                  <a:pt x="1816608" y="1187298"/>
                </a:cubicBezTo>
                <a:cubicBezTo>
                  <a:pt x="1816037" y="1192251"/>
                  <a:pt x="1808988" y="1199014"/>
                  <a:pt x="1803845" y="1199967"/>
                </a:cubicBezTo>
                <a:cubicBezTo>
                  <a:pt x="1800320" y="1200633"/>
                  <a:pt x="1792129" y="1192823"/>
                  <a:pt x="1791748" y="1188441"/>
                </a:cubicBezTo>
                <a:cubicBezTo>
                  <a:pt x="1791367" y="1183393"/>
                  <a:pt x="1797368" y="1177869"/>
                  <a:pt x="1800606" y="1172535"/>
                </a:cubicBezTo>
                <a:cubicBezTo>
                  <a:pt x="1802606" y="1172344"/>
                  <a:pt x="1804607" y="1172249"/>
                  <a:pt x="1806512" y="1172249"/>
                </a:cubicBezTo>
                <a:close/>
                <a:moveTo>
                  <a:pt x="1343882" y="549123"/>
                </a:moveTo>
                <a:cubicBezTo>
                  <a:pt x="1340358" y="543980"/>
                  <a:pt x="1333595" y="538360"/>
                  <a:pt x="1334262" y="533788"/>
                </a:cubicBezTo>
                <a:cubicBezTo>
                  <a:pt x="1334929" y="528835"/>
                  <a:pt x="1342168" y="522358"/>
                  <a:pt x="1347311" y="521501"/>
                </a:cubicBezTo>
                <a:cubicBezTo>
                  <a:pt x="1350740" y="520929"/>
                  <a:pt x="1358837" y="528930"/>
                  <a:pt x="1359027" y="533407"/>
                </a:cubicBezTo>
                <a:cubicBezTo>
                  <a:pt x="1359313" y="538455"/>
                  <a:pt x="1353122" y="543885"/>
                  <a:pt x="1349693" y="549123"/>
                </a:cubicBezTo>
                <a:cubicBezTo>
                  <a:pt x="1347788" y="549123"/>
                  <a:pt x="1345882" y="549123"/>
                  <a:pt x="1343882" y="549123"/>
                </a:cubicBezTo>
                <a:close/>
                <a:moveTo>
                  <a:pt x="914210" y="196889"/>
                </a:moveTo>
                <a:cubicBezTo>
                  <a:pt x="919544" y="204223"/>
                  <a:pt x="925163" y="208509"/>
                  <a:pt x="924877" y="212319"/>
                </a:cubicBezTo>
                <a:cubicBezTo>
                  <a:pt x="924497" y="216320"/>
                  <a:pt x="918496" y="219844"/>
                  <a:pt x="914972" y="223654"/>
                </a:cubicBezTo>
                <a:cubicBezTo>
                  <a:pt x="911257" y="220130"/>
                  <a:pt x="904970" y="216987"/>
                  <a:pt x="904399" y="212986"/>
                </a:cubicBezTo>
                <a:cubicBezTo>
                  <a:pt x="903827" y="209176"/>
                  <a:pt x="909257" y="204509"/>
                  <a:pt x="914210" y="196889"/>
                </a:cubicBezTo>
                <a:close/>
                <a:moveTo>
                  <a:pt x="1704785" y="920503"/>
                </a:moveTo>
                <a:cubicBezTo>
                  <a:pt x="1696307" y="926028"/>
                  <a:pt x="1691354" y="931743"/>
                  <a:pt x="1687449" y="931076"/>
                </a:cubicBezTo>
                <a:cubicBezTo>
                  <a:pt x="1683258" y="930409"/>
                  <a:pt x="1677829" y="924122"/>
                  <a:pt x="1677067" y="919551"/>
                </a:cubicBezTo>
                <a:cubicBezTo>
                  <a:pt x="1676591" y="916693"/>
                  <a:pt x="1683639" y="909835"/>
                  <a:pt x="1687449" y="909740"/>
                </a:cubicBezTo>
                <a:cubicBezTo>
                  <a:pt x="1691831" y="909645"/>
                  <a:pt x="1696403" y="914979"/>
                  <a:pt x="1704785" y="920503"/>
                </a:cubicBezTo>
                <a:close/>
                <a:moveTo>
                  <a:pt x="1280827" y="458731"/>
                </a:moveTo>
                <a:cubicBezTo>
                  <a:pt x="1275874" y="451111"/>
                  <a:pt x="1270540" y="446444"/>
                  <a:pt x="1271111" y="442634"/>
                </a:cubicBezTo>
                <a:cubicBezTo>
                  <a:pt x="1271683" y="438633"/>
                  <a:pt x="1277874" y="435490"/>
                  <a:pt x="1281684" y="431966"/>
                </a:cubicBezTo>
                <a:cubicBezTo>
                  <a:pt x="1285208" y="435680"/>
                  <a:pt x="1291209" y="439300"/>
                  <a:pt x="1291590" y="443301"/>
                </a:cubicBezTo>
                <a:cubicBezTo>
                  <a:pt x="1291781" y="447111"/>
                  <a:pt x="1286161" y="451397"/>
                  <a:pt x="1280827" y="458731"/>
                </a:cubicBezTo>
                <a:close/>
                <a:moveTo>
                  <a:pt x="1574006" y="735337"/>
                </a:moveTo>
                <a:cubicBezTo>
                  <a:pt x="1565720" y="741052"/>
                  <a:pt x="1560862" y="746862"/>
                  <a:pt x="1556957" y="746291"/>
                </a:cubicBezTo>
                <a:cubicBezTo>
                  <a:pt x="1552766" y="745719"/>
                  <a:pt x="1547146" y="739528"/>
                  <a:pt x="1546289" y="735051"/>
                </a:cubicBezTo>
                <a:cubicBezTo>
                  <a:pt x="1545717" y="732194"/>
                  <a:pt x="1552575" y="725145"/>
                  <a:pt x="1556385" y="724955"/>
                </a:cubicBezTo>
                <a:cubicBezTo>
                  <a:pt x="1560767" y="724764"/>
                  <a:pt x="1565434" y="730003"/>
                  <a:pt x="1574006" y="735337"/>
                </a:cubicBezTo>
                <a:close/>
                <a:moveTo>
                  <a:pt x="1621536" y="812585"/>
                </a:moveTo>
                <a:cubicBezTo>
                  <a:pt x="1627442" y="820205"/>
                  <a:pt x="1633823" y="824967"/>
                  <a:pt x="1633157" y="828492"/>
                </a:cubicBezTo>
                <a:cubicBezTo>
                  <a:pt x="1632299" y="833254"/>
                  <a:pt x="1626013" y="836969"/>
                  <a:pt x="1622107" y="841160"/>
                </a:cubicBezTo>
                <a:cubicBezTo>
                  <a:pt x="1618298" y="837350"/>
                  <a:pt x="1611916" y="833826"/>
                  <a:pt x="1611440" y="829635"/>
                </a:cubicBezTo>
                <a:cubicBezTo>
                  <a:pt x="1610868" y="825539"/>
                  <a:pt x="1616393" y="820681"/>
                  <a:pt x="1621536" y="812585"/>
                </a:cubicBezTo>
                <a:close/>
                <a:moveTo>
                  <a:pt x="453676" y="64777"/>
                </a:moveTo>
                <a:cubicBezTo>
                  <a:pt x="449294" y="58205"/>
                  <a:pt x="444056" y="53633"/>
                  <a:pt x="444818" y="50775"/>
                </a:cubicBezTo>
                <a:cubicBezTo>
                  <a:pt x="445961" y="46775"/>
                  <a:pt x="451580" y="43917"/>
                  <a:pt x="455200" y="40679"/>
                </a:cubicBezTo>
                <a:cubicBezTo>
                  <a:pt x="458153" y="44203"/>
                  <a:pt x="463391" y="47727"/>
                  <a:pt x="463487" y="51442"/>
                </a:cubicBezTo>
                <a:cubicBezTo>
                  <a:pt x="463677" y="54871"/>
                  <a:pt x="458534" y="58586"/>
                  <a:pt x="453676" y="64777"/>
                </a:cubicBezTo>
                <a:close/>
                <a:moveTo>
                  <a:pt x="1490663" y="657327"/>
                </a:moveTo>
                <a:cubicBezTo>
                  <a:pt x="1486091" y="649517"/>
                  <a:pt x="1480947" y="644659"/>
                  <a:pt x="1481709" y="641039"/>
                </a:cubicBezTo>
                <a:cubicBezTo>
                  <a:pt x="1482566" y="637229"/>
                  <a:pt x="1488662" y="632658"/>
                  <a:pt x="1492949" y="632181"/>
                </a:cubicBezTo>
                <a:cubicBezTo>
                  <a:pt x="1495616" y="631896"/>
                  <a:pt x="1501616" y="638754"/>
                  <a:pt x="1501426" y="642183"/>
                </a:cubicBezTo>
                <a:cubicBezTo>
                  <a:pt x="1501331" y="646278"/>
                  <a:pt x="1496187" y="650088"/>
                  <a:pt x="1490663" y="657327"/>
                </a:cubicBezTo>
                <a:close/>
                <a:moveTo>
                  <a:pt x="1936242" y="1451046"/>
                </a:moveTo>
                <a:cubicBezTo>
                  <a:pt x="1929003" y="1456475"/>
                  <a:pt x="1924717" y="1462095"/>
                  <a:pt x="1921097" y="1461714"/>
                </a:cubicBezTo>
                <a:cubicBezTo>
                  <a:pt x="1917192" y="1461333"/>
                  <a:pt x="1911858" y="1455713"/>
                  <a:pt x="1910906" y="1451617"/>
                </a:cubicBezTo>
                <a:cubicBezTo>
                  <a:pt x="1910334" y="1448950"/>
                  <a:pt x="1916430" y="1442187"/>
                  <a:pt x="1919859" y="1441997"/>
                </a:cubicBezTo>
                <a:cubicBezTo>
                  <a:pt x="1923955" y="1441711"/>
                  <a:pt x="1928432" y="1446473"/>
                  <a:pt x="1936242" y="1451046"/>
                </a:cubicBezTo>
                <a:close/>
                <a:moveTo>
                  <a:pt x="1154621" y="335382"/>
                </a:moveTo>
                <a:cubicBezTo>
                  <a:pt x="1146905" y="340240"/>
                  <a:pt x="1142238" y="345479"/>
                  <a:pt x="1138619" y="344812"/>
                </a:cubicBezTo>
                <a:cubicBezTo>
                  <a:pt x="1134713" y="344050"/>
                  <a:pt x="1129951" y="338049"/>
                  <a:pt x="1129284" y="333858"/>
                </a:cubicBezTo>
                <a:cubicBezTo>
                  <a:pt x="1128903" y="331287"/>
                  <a:pt x="1135571" y="325000"/>
                  <a:pt x="1139095" y="325095"/>
                </a:cubicBezTo>
                <a:cubicBezTo>
                  <a:pt x="1143191" y="325095"/>
                  <a:pt x="1147286" y="330144"/>
                  <a:pt x="1154621" y="335382"/>
                </a:cubicBezTo>
                <a:close/>
                <a:moveTo>
                  <a:pt x="1854137" y="1282263"/>
                </a:moveTo>
                <a:cubicBezTo>
                  <a:pt x="1861376" y="1276833"/>
                  <a:pt x="1865186" y="1271690"/>
                  <a:pt x="1869377" y="1271499"/>
                </a:cubicBezTo>
                <a:cubicBezTo>
                  <a:pt x="1872806" y="1271309"/>
                  <a:pt x="1879664" y="1277310"/>
                  <a:pt x="1879378" y="1279977"/>
                </a:cubicBezTo>
                <a:cubicBezTo>
                  <a:pt x="1878902" y="1284263"/>
                  <a:pt x="1874330" y="1290454"/>
                  <a:pt x="1870520" y="1291216"/>
                </a:cubicBezTo>
                <a:cubicBezTo>
                  <a:pt x="1866900" y="1291978"/>
                  <a:pt x="1861947" y="1286835"/>
                  <a:pt x="1854137" y="1282263"/>
                </a:cubicBezTo>
                <a:close/>
                <a:moveTo>
                  <a:pt x="1768507" y="1013943"/>
                </a:moveTo>
                <a:cubicBezTo>
                  <a:pt x="1761077" y="1019087"/>
                  <a:pt x="1756601" y="1024516"/>
                  <a:pt x="1752981" y="1024040"/>
                </a:cubicBezTo>
                <a:cubicBezTo>
                  <a:pt x="1749076" y="1023468"/>
                  <a:pt x="1744028" y="1017753"/>
                  <a:pt x="1743170" y="1013562"/>
                </a:cubicBezTo>
                <a:cubicBezTo>
                  <a:pt x="1742694" y="1010991"/>
                  <a:pt x="1749076" y="1004418"/>
                  <a:pt x="1752505" y="1004323"/>
                </a:cubicBezTo>
                <a:cubicBezTo>
                  <a:pt x="1756696" y="1004228"/>
                  <a:pt x="1760982" y="1008990"/>
                  <a:pt x="1768507" y="1013943"/>
                </a:cubicBezTo>
                <a:close/>
                <a:moveTo>
                  <a:pt x="388715" y="37440"/>
                </a:moveTo>
                <a:cubicBezTo>
                  <a:pt x="382048" y="41631"/>
                  <a:pt x="377285" y="46775"/>
                  <a:pt x="374523" y="45822"/>
                </a:cubicBezTo>
                <a:cubicBezTo>
                  <a:pt x="370523" y="44584"/>
                  <a:pt x="367951" y="38869"/>
                  <a:pt x="364808" y="35059"/>
                </a:cubicBezTo>
                <a:cubicBezTo>
                  <a:pt x="368427" y="32202"/>
                  <a:pt x="372047" y="27058"/>
                  <a:pt x="375761" y="27058"/>
                </a:cubicBezTo>
                <a:cubicBezTo>
                  <a:pt x="379095" y="27058"/>
                  <a:pt x="382619" y="32392"/>
                  <a:pt x="388715" y="37440"/>
                </a:cubicBezTo>
                <a:close/>
                <a:moveTo>
                  <a:pt x="227933" y="7151"/>
                </a:moveTo>
                <a:cubicBezTo>
                  <a:pt x="222123" y="11628"/>
                  <a:pt x="218789" y="16295"/>
                  <a:pt x="215741" y="16009"/>
                </a:cubicBezTo>
                <a:cubicBezTo>
                  <a:pt x="212598" y="15723"/>
                  <a:pt x="208312" y="11246"/>
                  <a:pt x="207455" y="7818"/>
                </a:cubicBezTo>
                <a:cubicBezTo>
                  <a:pt x="206883" y="5817"/>
                  <a:pt x="211836" y="197"/>
                  <a:pt x="214503" y="7"/>
                </a:cubicBezTo>
                <a:cubicBezTo>
                  <a:pt x="217932" y="-183"/>
                  <a:pt x="221552" y="3531"/>
                  <a:pt x="227933" y="7151"/>
                </a:cubicBezTo>
                <a:close/>
                <a:moveTo>
                  <a:pt x="547307" y="65825"/>
                </a:moveTo>
                <a:cubicBezTo>
                  <a:pt x="540639" y="69730"/>
                  <a:pt x="536543" y="73826"/>
                  <a:pt x="532924" y="73540"/>
                </a:cubicBezTo>
                <a:cubicBezTo>
                  <a:pt x="529876" y="73254"/>
                  <a:pt x="524447" y="66872"/>
                  <a:pt x="525113" y="64872"/>
                </a:cubicBezTo>
                <a:cubicBezTo>
                  <a:pt x="526352" y="61158"/>
                  <a:pt x="531019" y="56871"/>
                  <a:pt x="534829" y="56204"/>
                </a:cubicBezTo>
                <a:cubicBezTo>
                  <a:pt x="537496" y="55728"/>
                  <a:pt x="541115" y="60872"/>
                  <a:pt x="547307" y="65825"/>
                </a:cubicBezTo>
                <a:close/>
                <a:moveTo>
                  <a:pt x="1438751" y="547695"/>
                </a:moveTo>
                <a:cubicBezTo>
                  <a:pt x="1432751" y="551981"/>
                  <a:pt x="1429512" y="555981"/>
                  <a:pt x="1426083" y="556077"/>
                </a:cubicBezTo>
                <a:cubicBezTo>
                  <a:pt x="1423321" y="556172"/>
                  <a:pt x="1417892" y="551028"/>
                  <a:pt x="1418177" y="549123"/>
                </a:cubicBezTo>
                <a:cubicBezTo>
                  <a:pt x="1418844" y="545599"/>
                  <a:pt x="1422559" y="540646"/>
                  <a:pt x="1425702" y="540075"/>
                </a:cubicBezTo>
                <a:cubicBezTo>
                  <a:pt x="1428655" y="539503"/>
                  <a:pt x="1432560" y="543789"/>
                  <a:pt x="1438751" y="547695"/>
                </a:cubicBezTo>
                <a:close/>
                <a:moveTo>
                  <a:pt x="994886" y="238418"/>
                </a:moveTo>
                <a:cubicBezTo>
                  <a:pt x="990791" y="233465"/>
                  <a:pt x="986028" y="230036"/>
                  <a:pt x="986504" y="227750"/>
                </a:cubicBezTo>
                <a:cubicBezTo>
                  <a:pt x="987266" y="224226"/>
                  <a:pt x="991648" y="221559"/>
                  <a:pt x="994505" y="218606"/>
                </a:cubicBezTo>
                <a:cubicBezTo>
                  <a:pt x="997172" y="221368"/>
                  <a:pt x="1001649" y="223940"/>
                  <a:pt x="1002030" y="226893"/>
                </a:cubicBezTo>
                <a:cubicBezTo>
                  <a:pt x="1002316" y="229845"/>
                  <a:pt x="998315" y="233179"/>
                  <a:pt x="994886" y="238418"/>
                </a:cubicBezTo>
                <a:close/>
                <a:moveTo>
                  <a:pt x="612934" y="66301"/>
                </a:moveTo>
                <a:cubicBezTo>
                  <a:pt x="617315" y="72206"/>
                  <a:pt x="621887" y="75731"/>
                  <a:pt x="621602" y="78779"/>
                </a:cubicBezTo>
                <a:cubicBezTo>
                  <a:pt x="621316" y="82017"/>
                  <a:pt x="616458" y="87256"/>
                  <a:pt x="613505" y="87351"/>
                </a:cubicBezTo>
                <a:cubicBezTo>
                  <a:pt x="610552" y="87446"/>
                  <a:pt x="605409" y="82589"/>
                  <a:pt x="604933" y="79255"/>
                </a:cubicBezTo>
                <a:cubicBezTo>
                  <a:pt x="604647" y="76207"/>
                  <a:pt x="608933" y="72492"/>
                  <a:pt x="612934" y="66301"/>
                </a:cubicBezTo>
                <a:close/>
                <a:moveTo>
                  <a:pt x="1830991" y="1107384"/>
                </a:moveTo>
                <a:cubicBezTo>
                  <a:pt x="1825085" y="1111765"/>
                  <a:pt x="1821561" y="1116337"/>
                  <a:pt x="1818608" y="1116051"/>
                </a:cubicBezTo>
                <a:cubicBezTo>
                  <a:pt x="1815465" y="1115670"/>
                  <a:pt x="1811274" y="1111098"/>
                  <a:pt x="1810417" y="1107669"/>
                </a:cubicBezTo>
                <a:cubicBezTo>
                  <a:pt x="1809941" y="1105669"/>
                  <a:pt x="1814989" y="1100145"/>
                  <a:pt x="1817656" y="1100049"/>
                </a:cubicBezTo>
                <a:cubicBezTo>
                  <a:pt x="1821085" y="1099859"/>
                  <a:pt x="1824609" y="1103573"/>
                  <a:pt x="1830991" y="1107384"/>
                </a:cubicBezTo>
                <a:close/>
                <a:moveTo>
                  <a:pt x="701612" y="93828"/>
                </a:moveTo>
                <a:cubicBezTo>
                  <a:pt x="696373" y="97353"/>
                  <a:pt x="692468" y="101734"/>
                  <a:pt x="690277" y="101067"/>
                </a:cubicBezTo>
                <a:cubicBezTo>
                  <a:pt x="686848" y="100020"/>
                  <a:pt x="684562" y="95352"/>
                  <a:pt x="681800" y="92304"/>
                </a:cubicBezTo>
                <a:cubicBezTo>
                  <a:pt x="684752" y="89923"/>
                  <a:pt x="687705" y="85637"/>
                  <a:pt x="690753" y="85542"/>
                </a:cubicBezTo>
                <a:cubicBezTo>
                  <a:pt x="693706" y="85446"/>
                  <a:pt x="696659" y="89828"/>
                  <a:pt x="701612" y="93828"/>
                </a:cubicBezTo>
                <a:close/>
                <a:moveTo>
                  <a:pt x="308610" y="22200"/>
                </a:moveTo>
                <a:cubicBezTo>
                  <a:pt x="302133" y="26582"/>
                  <a:pt x="298514" y="30963"/>
                  <a:pt x="294799" y="30963"/>
                </a:cubicBezTo>
                <a:cubicBezTo>
                  <a:pt x="291751" y="30963"/>
                  <a:pt x="288703" y="25725"/>
                  <a:pt x="285750" y="22772"/>
                </a:cubicBezTo>
                <a:cubicBezTo>
                  <a:pt x="288893" y="19533"/>
                  <a:pt x="291656" y="14485"/>
                  <a:pt x="295370" y="13533"/>
                </a:cubicBezTo>
                <a:cubicBezTo>
                  <a:pt x="298037" y="12866"/>
                  <a:pt x="302038" y="17628"/>
                  <a:pt x="308610" y="22200"/>
                </a:cubicBezTo>
                <a:close/>
              </a:path>
            </a:pathLst>
          </a:custGeom>
          <a:solidFill>
            <a:srgbClr val="FFFFFF"/>
          </a:solidFill>
          <a:ln w="9525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>
              <a:defRPr/>
            </a:pPr>
            <a:endParaRPr lang="en-US">
              <a:solidFill>
                <a:srgbClr val="1B1E20"/>
              </a:solidFill>
              <a:latin typeface="Calibri" panose="020F0502020204030204"/>
            </a:endParaRPr>
          </a:p>
        </p:txBody>
      </p:sp>
      <p:pic>
        <p:nvPicPr>
          <p:cNvPr id="36" name="Picture 2" descr="T:\ДСП Отделов\10 РиУН\!Нашатырев\Личное\ДИО\9. Совещания\2022\Как рисовать слайды\Иконки и стикеры\PNG\new-testament-chapter-by-chapter-old-testament-logo-book-book-f0ddcc494689d71abcc8b795018cfe8f.png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934940" y="113457"/>
            <a:ext cx="547660" cy="54763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524" name="Subtitle 2">
            <a:extLst>
              <a:ext uri="{FF2B5EF4-FFF2-40B4-BE49-F238E27FC236}">
                <a16:creationId xmlns="" xmlns:a16="http://schemas.microsoft.com/office/drawing/2014/main" id="{2344D0E4-F4CC-4666-BA65-228B5D600976}"/>
              </a:ext>
            </a:extLst>
          </p:cNvPr>
          <p:cNvSpPr txBox="1">
            <a:spLocks/>
          </p:cNvSpPr>
          <p:nvPr/>
        </p:nvSpPr>
        <p:spPr>
          <a:xfrm>
            <a:off x="3559166" y="2"/>
            <a:ext cx="7325366" cy="774542"/>
          </a:xfrm>
          <a:prstGeom prst="rect">
            <a:avLst/>
          </a:prstGeom>
        </p:spPr>
        <p:txBody>
          <a:bodyPr vert="horz" lIns="0" tIns="0" rIns="0" bIns="0" rtlCol="0" anchor="ctr">
            <a:noAutofit/>
          </a:bodyPr>
          <a:lstStyle>
            <a:lvl1pPr marL="0" indent="0" algn="ctr" defTabSz="1219170" rtl="0" eaLnBrk="1" latinLnBrk="0" hangingPunct="1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None/>
              <a:defRPr sz="2000" kern="800" spc="-13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609585" indent="0" algn="ctr" defTabSz="1219170" rtl="0" eaLnBrk="1" latinLnBrk="0" hangingPunct="1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None/>
              <a:defRPr sz="1600" kern="8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1219170" indent="0" algn="ctr" defTabSz="1219170" rtl="0" eaLnBrk="1" latinLnBrk="0" hangingPunct="1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None/>
              <a:defRPr sz="1600" kern="8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828754" indent="0" algn="ctr" defTabSz="1219170" rtl="0" eaLnBrk="1" latinLnBrk="0" hangingPunct="1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None/>
              <a:defRPr sz="1600" kern="8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2438339" indent="0" algn="ctr" defTabSz="1219170" rtl="0" eaLnBrk="1" latinLnBrk="0" hangingPunct="1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None/>
              <a:defRPr sz="1600" kern="8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3047924" indent="0" algn="ctr" defTabSz="121917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2667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3657509" indent="0" algn="ctr" defTabSz="121917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2667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4267093" indent="0" algn="ctr" defTabSz="121917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2667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4876678" indent="0" algn="ctr" defTabSz="121917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2667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>
              <a:spcBef>
                <a:spcPts val="0"/>
              </a:spcBef>
              <a:tabLst>
                <a:tab pos="342900" algn="l"/>
              </a:tabLst>
            </a:pPr>
            <a:r>
              <a:rPr lang="ru-RU" sz="2600" b="1" dirty="0">
                <a:solidFill>
                  <a:schemeClr val="tx2">
                    <a:lumMod val="25000"/>
                  </a:schemeClr>
                </a:solidFill>
                <a:latin typeface="Roboto Condensed" panose="02000000000000000000" pitchFamily="2" charset="0"/>
              </a:rPr>
              <a:t>Применять типовые уставы не могут организации в случае, если:  </a:t>
            </a:r>
          </a:p>
        </p:txBody>
      </p:sp>
      <p:grpSp>
        <p:nvGrpSpPr>
          <p:cNvPr id="525" name="Group 502">
            <a:extLst>
              <a:ext uri="{FF2B5EF4-FFF2-40B4-BE49-F238E27FC236}">
                <a16:creationId xmlns="" xmlns:a16="http://schemas.microsoft.com/office/drawing/2014/main" id="{021E0E35-10D9-4775-80D2-3E0EB2F3BCCF}"/>
              </a:ext>
            </a:extLst>
          </p:cNvPr>
          <p:cNvGrpSpPr/>
          <p:nvPr/>
        </p:nvGrpSpPr>
        <p:grpSpPr>
          <a:xfrm>
            <a:off x="-18" y="3"/>
            <a:ext cx="3282995" cy="774541"/>
            <a:chOff x="-338893" y="2672916"/>
            <a:chExt cx="4461505" cy="1046067"/>
          </a:xfrm>
          <a:solidFill>
            <a:srgbClr val="20B7D0">
              <a:alpha val="12000"/>
            </a:srgbClr>
          </a:solidFill>
        </p:grpSpPr>
        <p:grpSp>
          <p:nvGrpSpPr>
            <p:cNvPr id="526" name="Graphic 1">
              <a:extLst>
                <a:ext uri="{FF2B5EF4-FFF2-40B4-BE49-F238E27FC236}">
                  <a16:creationId xmlns="" xmlns:a16="http://schemas.microsoft.com/office/drawing/2014/main" id="{7B31447E-0F17-4329-944F-D93CFD647A65}"/>
                </a:ext>
              </a:extLst>
            </p:cNvPr>
            <p:cNvGrpSpPr/>
            <p:nvPr/>
          </p:nvGrpSpPr>
          <p:grpSpPr>
            <a:xfrm>
              <a:off x="-107387" y="2791527"/>
              <a:ext cx="3542624" cy="641760"/>
              <a:chOff x="42367" y="2492263"/>
              <a:chExt cx="10734589" cy="1944614"/>
            </a:xfrm>
            <a:grpFill/>
          </p:grpSpPr>
          <p:grpSp>
            <p:nvGrpSpPr>
              <p:cNvPr id="952" name="Graphic 1">
                <a:extLst>
                  <a:ext uri="{FF2B5EF4-FFF2-40B4-BE49-F238E27FC236}">
                    <a16:creationId xmlns="" xmlns:a16="http://schemas.microsoft.com/office/drawing/2014/main" id="{09A901BF-7078-459D-876E-AED9D8A8A01C}"/>
                  </a:ext>
                </a:extLst>
              </p:cNvPr>
              <p:cNvGrpSpPr/>
              <p:nvPr/>
            </p:nvGrpSpPr>
            <p:grpSpPr>
              <a:xfrm>
                <a:off x="1757130" y="3323663"/>
                <a:ext cx="593238" cy="530450"/>
                <a:chOff x="1757130" y="3323663"/>
                <a:chExt cx="593238" cy="530450"/>
              </a:xfrm>
              <a:grpFill/>
            </p:grpSpPr>
            <p:sp>
              <p:nvSpPr>
                <p:cNvPr id="983" name="Freeform: Shape 494">
                  <a:extLst>
                    <a:ext uri="{FF2B5EF4-FFF2-40B4-BE49-F238E27FC236}">
                      <a16:creationId xmlns="" xmlns:a16="http://schemas.microsoft.com/office/drawing/2014/main" id="{6CF0BA68-EFB2-45B9-9197-0DC62A8A0F06}"/>
                    </a:ext>
                  </a:extLst>
                </p:cNvPr>
                <p:cNvSpPr/>
                <p:nvPr/>
              </p:nvSpPr>
              <p:spPr>
                <a:xfrm>
                  <a:off x="1867551" y="3706887"/>
                  <a:ext cx="134236" cy="134236"/>
                </a:xfrm>
                <a:custGeom>
                  <a:avLst/>
                  <a:gdLst>
                    <a:gd name="connsiteX0" fmla="*/ 19486 w 134236"/>
                    <a:gd name="connsiteY0" fmla="*/ 19486 h 134236"/>
                    <a:gd name="connsiteX1" fmla="*/ 19486 w 134236"/>
                    <a:gd name="connsiteY1" fmla="*/ 114751 h 134236"/>
                    <a:gd name="connsiteX2" fmla="*/ 114751 w 134236"/>
                    <a:gd name="connsiteY2" fmla="*/ 114751 h 134236"/>
                    <a:gd name="connsiteX3" fmla="*/ 114751 w 134236"/>
                    <a:gd name="connsiteY3" fmla="*/ 19486 h 134236"/>
                    <a:gd name="connsiteX4" fmla="*/ 19486 w 134236"/>
                    <a:gd name="connsiteY4" fmla="*/ 19486 h 134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236" h="134236">
                      <a:moveTo>
                        <a:pt x="19486" y="19486"/>
                      </a:moveTo>
                      <a:cubicBezTo>
                        <a:pt x="-6495" y="45467"/>
                        <a:pt x="-6495" y="88769"/>
                        <a:pt x="19486" y="114751"/>
                      </a:cubicBezTo>
                      <a:cubicBezTo>
                        <a:pt x="45467" y="140732"/>
                        <a:pt x="88769" y="140732"/>
                        <a:pt x="114751" y="114751"/>
                      </a:cubicBezTo>
                      <a:cubicBezTo>
                        <a:pt x="140732" y="88769"/>
                        <a:pt x="140732" y="45467"/>
                        <a:pt x="114751" y="19486"/>
                      </a:cubicBezTo>
                      <a:cubicBezTo>
                        <a:pt x="88769" y="-6495"/>
                        <a:pt x="45467" y="-6495"/>
                        <a:pt x="19486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84" name="Freeform: Shape 495">
                  <a:extLst>
                    <a:ext uri="{FF2B5EF4-FFF2-40B4-BE49-F238E27FC236}">
                      <a16:creationId xmlns="" xmlns:a16="http://schemas.microsoft.com/office/drawing/2014/main" id="{36C08932-BD07-4B93-9211-BADAC55BAB39}"/>
                    </a:ext>
                  </a:extLst>
                </p:cNvPr>
                <p:cNvSpPr/>
                <p:nvPr/>
              </p:nvSpPr>
              <p:spPr>
                <a:xfrm>
                  <a:off x="2281086" y="3503367"/>
                  <a:ext cx="69283" cy="62788"/>
                </a:xfrm>
                <a:custGeom>
                  <a:avLst/>
                  <a:gdLst>
                    <a:gd name="connsiteX0" fmla="*/ 12990 w 69283"/>
                    <a:gd name="connsiteY0" fmla="*/ 6495 h 62788"/>
                    <a:gd name="connsiteX1" fmla="*/ 12990 w 69283"/>
                    <a:gd name="connsiteY1" fmla="*/ 49797 h 62788"/>
                    <a:gd name="connsiteX2" fmla="*/ 56293 w 69283"/>
                    <a:gd name="connsiteY2" fmla="*/ 49797 h 62788"/>
                    <a:gd name="connsiteX3" fmla="*/ 56293 w 69283"/>
                    <a:gd name="connsiteY3" fmla="*/ 6495 h 62788"/>
                    <a:gd name="connsiteX4" fmla="*/ 12990 w 69283"/>
                    <a:gd name="connsiteY4" fmla="*/ 6495 h 627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9283" h="62788">
                      <a:moveTo>
                        <a:pt x="12990" y="6495"/>
                      </a:moveTo>
                      <a:cubicBezTo>
                        <a:pt x="-4330" y="23816"/>
                        <a:pt x="-4330" y="41137"/>
                        <a:pt x="12990" y="49797"/>
                      </a:cubicBezTo>
                      <a:cubicBezTo>
                        <a:pt x="30311" y="67118"/>
                        <a:pt x="47632" y="67118"/>
                        <a:pt x="56293" y="49797"/>
                      </a:cubicBezTo>
                      <a:cubicBezTo>
                        <a:pt x="73613" y="32477"/>
                        <a:pt x="73613" y="15156"/>
                        <a:pt x="56293" y="6495"/>
                      </a:cubicBezTo>
                      <a:cubicBezTo>
                        <a:pt x="47632" y="-2165"/>
                        <a:pt x="30311" y="-2165"/>
                        <a:pt x="12990" y="6495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85" name="Freeform: Shape 496">
                  <a:extLst>
                    <a:ext uri="{FF2B5EF4-FFF2-40B4-BE49-F238E27FC236}">
                      <a16:creationId xmlns="" xmlns:a16="http://schemas.microsoft.com/office/drawing/2014/main" id="{0F05D3D1-F5CA-4DFC-BA19-42A680D47B6D}"/>
                    </a:ext>
                  </a:extLst>
                </p:cNvPr>
                <p:cNvSpPr/>
                <p:nvPr/>
              </p:nvSpPr>
              <p:spPr>
                <a:xfrm>
                  <a:off x="2025603" y="3405937"/>
                  <a:ext cx="103925" cy="103925"/>
                </a:xfrm>
                <a:custGeom>
                  <a:avLst/>
                  <a:gdLst>
                    <a:gd name="connsiteX0" fmla="*/ 103925 w 103925"/>
                    <a:gd name="connsiteY0" fmla="*/ 51963 h 103925"/>
                    <a:gd name="connsiteX1" fmla="*/ 51963 w 103925"/>
                    <a:gd name="connsiteY1" fmla="*/ 103925 h 103925"/>
                    <a:gd name="connsiteX2" fmla="*/ 0 w 103925"/>
                    <a:gd name="connsiteY2" fmla="*/ 51963 h 103925"/>
                    <a:gd name="connsiteX3" fmla="*/ 51963 w 103925"/>
                    <a:gd name="connsiteY3" fmla="*/ 0 h 103925"/>
                    <a:gd name="connsiteX4" fmla="*/ 103925 w 103925"/>
                    <a:gd name="connsiteY4" fmla="*/ 51963 h 103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925" h="103925">
                      <a:moveTo>
                        <a:pt x="103925" y="51963"/>
                      </a:moveTo>
                      <a:cubicBezTo>
                        <a:pt x="103925" y="80661"/>
                        <a:pt x="80661" y="103925"/>
                        <a:pt x="51963" y="103925"/>
                      </a:cubicBezTo>
                      <a:cubicBezTo>
                        <a:pt x="23264" y="103925"/>
                        <a:pt x="0" y="80661"/>
                        <a:pt x="0" y="51963"/>
                      </a:cubicBezTo>
                      <a:cubicBezTo>
                        <a:pt x="0" y="23264"/>
                        <a:pt x="23264" y="0"/>
                        <a:pt x="51963" y="0"/>
                      </a:cubicBezTo>
                      <a:cubicBezTo>
                        <a:pt x="80661" y="0"/>
                        <a:pt x="103925" y="23264"/>
                        <a:pt x="103925" y="5196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86" name="Freeform: Shape 497">
                  <a:extLst>
                    <a:ext uri="{FF2B5EF4-FFF2-40B4-BE49-F238E27FC236}">
                      <a16:creationId xmlns="" xmlns:a16="http://schemas.microsoft.com/office/drawing/2014/main" id="{80560658-401E-4C9B-BDFA-AB4E8A998444}"/>
                    </a:ext>
                  </a:extLst>
                </p:cNvPr>
                <p:cNvSpPr/>
                <p:nvPr/>
              </p:nvSpPr>
              <p:spPr>
                <a:xfrm>
                  <a:off x="1757130" y="3518523"/>
                  <a:ext cx="103925" cy="103925"/>
                </a:xfrm>
                <a:custGeom>
                  <a:avLst/>
                  <a:gdLst>
                    <a:gd name="connsiteX0" fmla="*/ 103925 w 103925"/>
                    <a:gd name="connsiteY0" fmla="*/ 51963 h 103925"/>
                    <a:gd name="connsiteX1" fmla="*/ 51963 w 103925"/>
                    <a:gd name="connsiteY1" fmla="*/ 103925 h 103925"/>
                    <a:gd name="connsiteX2" fmla="*/ 0 w 103925"/>
                    <a:gd name="connsiteY2" fmla="*/ 51963 h 103925"/>
                    <a:gd name="connsiteX3" fmla="*/ 51963 w 103925"/>
                    <a:gd name="connsiteY3" fmla="*/ 0 h 103925"/>
                    <a:gd name="connsiteX4" fmla="*/ 103925 w 103925"/>
                    <a:gd name="connsiteY4" fmla="*/ 51963 h 103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925" h="103925">
                      <a:moveTo>
                        <a:pt x="103925" y="51963"/>
                      </a:moveTo>
                      <a:cubicBezTo>
                        <a:pt x="103925" y="80661"/>
                        <a:pt x="80661" y="103925"/>
                        <a:pt x="51963" y="103925"/>
                      </a:cubicBezTo>
                      <a:cubicBezTo>
                        <a:pt x="23264" y="103925"/>
                        <a:pt x="0" y="80661"/>
                        <a:pt x="0" y="51963"/>
                      </a:cubicBezTo>
                      <a:cubicBezTo>
                        <a:pt x="0" y="23264"/>
                        <a:pt x="23264" y="0"/>
                        <a:pt x="51963" y="0"/>
                      </a:cubicBezTo>
                      <a:cubicBezTo>
                        <a:pt x="80661" y="0"/>
                        <a:pt x="103925" y="23264"/>
                        <a:pt x="103925" y="5196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87" name="Freeform: Shape 498">
                  <a:extLst>
                    <a:ext uri="{FF2B5EF4-FFF2-40B4-BE49-F238E27FC236}">
                      <a16:creationId xmlns="" xmlns:a16="http://schemas.microsoft.com/office/drawing/2014/main" id="{5A1BA080-3412-4972-8038-4761D3F918B5}"/>
                    </a:ext>
                  </a:extLst>
                </p:cNvPr>
                <p:cNvSpPr/>
                <p:nvPr/>
              </p:nvSpPr>
              <p:spPr>
                <a:xfrm>
                  <a:off x="2120868" y="3605127"/>
                  <a:ext cx="103925" cy="103925"/>
                </a:xfrm>
                <a:custGeom>
                  <a:avLst/>
                  <a:gdLst>
                    <a:gd name="connsiteX0" fmla="*/ 103925 w 103925"/>
                    <a:gd name="connsiteY0" fmla="*/ 51963 h 103925"/>
                    <a:gd name="connsiteX1" fmla="*/ 51963 w 103925"/>
                    <a:gd name="connsiteY1" fmla="*/ 103925 h 103925"/>
                    <a:gd name="connsiteX2" fmla="*/ 0 w 103925"/>
                    <a:gd name="connsiteY2" fmla="*/ 51963 h 103925"/>
                    <a:gd name="connsiteX3" fmla="*/ 51963 w 103925"/>
                    <a:gd name="connsiteY3" fmla="*/ 0 h 103925"/>
                    <a:gd name="connsiteX4" fmla="*/ 103925 w 103925"/>
                    <a:gd name="connsiteY4" fmla="*/ 51963 h 103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925" h="103925">
                      <a:moveTo>
                        <a:pt x="103925" y="51963"/>
                      </a:moveTo>
                      <a:cubicBezTo>
                        <a:pt x="103925" y="80661"/>
                        <a:pt x="80660" y="103925"/>
                        <a:pt x="51963" y="103925"/>
                      </a:cubicBezTo>
                      <a:cubicBezTo>
                        <a:pt x="23264" y="103925"/>
                        <a:pt x="0" y="80661"/>
                        <a:pt x="0" y="51963"/>
                      </a:cubicBezTo>
                      <a:cubicBezTo>
                        <a:pt x="0" y="23264"/>
                        <a:pt x="23265" y="0"/>
                        <a:pt x="51963" y="0"/>
                      </a:cubicBezTo>
                      <a:cubicBezTo>
                        <a:pt x="80661" y="0"/>
                        <a:pt x="103925" y="23264"/>
                        <a:pt x="103925" y="5196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88" name="Freeform: Shape 499">
                  <a:extLst>
                    <a:ext uri="{FF2B5EF4-FFF2-40B4-BE49-F238E27FC236}">
                      <a16:creationId xmlns="" xmlns:a16="http://schemas.microsoft.com/office/drawing/2014/main" id="{84A99A64-1E5B-41D8-A139-70AE41D54844}"/>
                    </a:ext>
                  </a:extLst>
                </p:cNvPr>
                <p:cNvSpPr/>
                <p:nvPr/>
              </p:nvSpPr>
              <p:spPr>
                <a:xfrm>
                  <a:off x="2062410" y="3791326"/>
                  <a:ext cx="56292" cy="62787"/>
                </a:xfrm>
                <a:custGeom>
                  <a:avLst/>
                  <a:gdLst>
                    <a:gd name="connsiteX0" fmla="*/ 6495 w 56292"/>
                    <a:gd name="connsiteY0" fmla="*/ 12991 h 62787"/>
                    <a:gd name="connsiteX1" fmla="*/ 6495 w 56292"/>
                    <a:gd name="connsiteY1" fmla="*/ 56293 h 62787"/>
                    <a:gd name="connsiteX2" fmla="*/ 49797 w 56292"/>
                    <a:gd name="connsiteY2" fmla="*/ 56293 h 62787"/>
                    <a:gd name="connsiteX3" fmla="*/ 49797 w 56292"/>
                    <a:gd name="connsiteY3" fmla="*/ 12991 h 62787"/>
                    <a:gd name="connsiteX4" fmla="*/ 6495 w 56292"/>
                    <a:gd name="connsiteY4" fmla="*/ 12991 h 627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6292" h="62787">
                      <a:moveTo>
                        <a:pt x="6495" y="12991"/>
                      </a:moveTo>
                      <a:cubicBezTo>
                        <a:pt x="-2165" y="21651"/>
                        <a:pt x="-2165" y="47632"/>
                        <a:pt x="6495" y="56293"/>
                      </a:cubicBezTo>
                      <a:cubicBezTo>
                        <a:pt x="15156" y="64953"/>
                        <a:pt x="41137" y="64953"/>
                        <a:pt x="49797" y="56293"/>
                      </a:cubicBezTo>
                      <a:cubicBezTo>
                        <a:pt x="58458" y="47632"/>
                        <a:pt x="58458" y="21651"/>
                        <a:pt x="49797" y="12991"/>
                      </a:cubicBezTo>
                      <a:cubicBezTo>
                        <a:pt x="32477" y="-4330"/>
                        <a:pt x="15156" y="-4330"/>
                        <a:pt x="6495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89" name="Freeform: Shape 500">
                  <a:extLst>
                    <a:ext uri="{FF2B5EF4-FFF2-40B4-BE49-F238E27FC236}">
                      <a16:creationId xmlns="" xmlns:a16="http://schemas.microsoft.com/office/drawing/2014/main" id="{C723A09A-E876-4D53-9CC1-B2169FC87E1E}"/>
                    </a:ext>
                  </a:extLst>
                </p:cNvPr>
                <p:cNvSpPr/>
                <p:nvPr/>
              </p:nvSpPr>
              <p:spPr>
                <a:xfrm>
                  <a:off x="1839404" y="3323663"/>
                  <a:ext cx="77943" cy="77943"/>
                </a:xfrm>
                <a:custGeom>
                  <a:avLst/>
                  <a:gdLst>
                    <a:gd name="connsiteX0" fmla="*/ 12991 w 77943"/>
                    <a:gd name="connsiteY0" fmla="*/ 12991 h 77943"/>
                    <a:gd name="connsiteX1" fmla="*/ 12991 w 77943"/>
                    <a:gd name="connsiteY1" fmla="*/ 64953 h 77943"/>
                    <a:gd name="connsiteX2" fmla="*/ 64953 w 77943"/>
                    <a:gd name="connsiteY2" fmla="*/ 64953 h 77943"/>
                    <a:gd name="connsiteX3" fmla="*/ 64953 w 77943"/>
                    <a:gd name="connsiteY3" fmla="*/ 12991 h 77943"/>
                    <a:gd name="connsiteX4" fmla="*/ 12991 w 77943"/>
                    <a:gd name="connsiteY4" fmla="*/ 12991 h 779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7943" h="77943">
                      <a:moveTo>
                        <a:pt x="12991" y="12991"/>
                      </a:moveTo>
                      <a:cubicBezTo>
                        <a:pt x="-4330" y="30312"/>
                        <a:pt x="-4330" y="47632"/>
                        <a:pt x="12991" y="64953"/>
                      </a:cubicBezTo>
                      <a:cubicBezTo>
                        <a:pt x="30312" y="82274"/>
                        <a:pt x="47632" y="82274"/>
                        <a:pt x="64953" y="64953"/>
                      </a:cubicBezTo>
                      <a:cubicBezTo>
                        <a:pt x="82274" y="47632"/>
                        <a:pt x="82274" y="30312"/>
                        <a:pt x="64953" y="12991"/>
                      </a:cubicBezTo>
                      <a:cubicBezTo>
                        <a:pt x="47632" y="-4330"/>
                        <a:pt x="21651" y="-4330"/>
                        <a:pt x="12991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90" name="Freeform: Shape 501">
                  <a:extLst>
                    <a:ext uri="{FF2B5EF4-FFF2-40B4-BE49-F238E27FC236}">
                      <a16:creationId xmlns="" xmlns:a16="http://schemas.microsoft.com/office/drawing/2014/main" id="{938C2294-A2B9-4BE7-BD19-688FC96ECE19}"/>
                    </a:ext>
                  </a:extLst>
                </p:cNvPr>
                <p:cNvSpPr/>
                <p:nvPr/>
              </p:nvSpPr>
              <p:spPr>
                <a:xfrm>
                  <a:off x="1980136" y="3559660"/>
                  <a:ext cx="134236" cy="134236"/>
                </a:xfrm>
                <a:custGeom>
                  <a:avLst/>
                  <a:gdLst>
                    <a:gd name="connsiteX0" fmla="*/ 19486 w 134236"/>
                    <a:gd name="connsiteY0" fmla="*/ 19486 h 134236"/>
                    <a:gd name="connsiteX1" fmla="*/ 19486 w 134236"/>
                    <a:gd name="connsiteY1" fmla="*/ 114750 h 134236"/>
                    <a:gd name="connsiteX2" fmla="*/ 114750 w 134236"/>
                    <a:gd name="connsiteY2" fmla="*/ 114750 h 134236"/>
                    <a:gd name="connsiteX3" fmla="*/ 114750 w 134236"/>
                    <a:gd name="connsiteY3" fmla="*/ 19486 h 134236"/>
                    <a:gd name="connsiteX4" fmla="*/ 19486 w 134236"/>
                    <a:gd name="connsiteY4" fmla="*/ 19486 h 134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236" h="134236">
                      <a:moveTo>
                        <a:pt x="19486" y="19486"/>
                      </a:moveTo>
                      <a:cubicBezTo>
                        <a:pt x="-6495" y="45467"/>
                        <a:pt x="-6495" y="88769"/>
                        <a:pt x="19486" y="114750"/>
                      </a:cubicBezTo>
                      <a:cubicBezTo>
                        <a:pt x="45467" y="140732"/>
                        <a:pt x="88769" y="140732"/>
                        <a:pt x="114750" y="114750"/>
                      </a:cubicBezTo>
                      <a:cubicBezTo>
                        <a:pt x="140732" y="88769"/>
                        <a:pt x="140732" y="45467"/>
                        <a:pt x="114750" y="19486"/>
                      </a:cubicBezTo>
                      <a:cubicBezTo>
                        <a:pt x="88769" y="-6495"/>
                        <a:pt x="45467" y="-6495"/>
                        <a:pt x="19486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953" name="Graphic 1">
                <a:extLst>
                  <a:ext uri="{FF2B5EF4-FFF2-40B4-BE49-F238E27FC236}">
                    <a16:creationId xmlns="" xmlns:a16="http://schemas.microsoft.com/office/drawing/2014/main" id="{0677BA31-0666-4FF2-9202-5DE5255FFF9E}"/>
                  </a:ext>
                </a:extLst>
              </p:cNvPr>
              <p:cNvGrpSpPr/>
              <p:nvPr/>
            </p:nvGrpSpPr>
            <p:grpSpPr>
              <a:xfrm>
                <a:off x="10175057" y="3531513"/>
                <a:ext cx="601899" cy="530450"/>
                <a:chOff x="10175057" y="3531513"/>
                <a:chExt cx="601899" cy="530450"/>
              </a:xfrm>
              <a:grpFill/>
            </p:grpSpPr>
            <p:sp>
              <p:nvSpPr>
                <p:cNvPr id="975" name="Freeform: Shape 486">
                  <a:extLst>
                    <a:ext uri="{FF2B5EF4-FFF2-40B4-BE49-F238E27FC236}">
                      <a16:creationId xmlns="" xmlns:a16="http://schemas.microsoft.com/office/drawing/2014/main" id="{C1F3DA72-03BB-4A49-B94D-96A6FC559E84}"/>
                    </a:ext>
                  </a:extLst>
                </p:cNvPr>
                <p:cNvSpPr/>
                <p:nvPr/>
              </p:nvSpPr>
              <p:spPr>
                <a:xfrm>
                  <a:off x="10294138" y="3914737"/>
                  <a:ext cx="134236" cy="134236"/>
                </a:xfrm>
                <a:custGeom>
                  <a:avLst/>
                  <a:gdLst>
                    <a:gd name="connsiteX0" fmla="*/ 19486 w 134236"/>
                    <a:gd name="connsiteY0" fmla="*/ 19486 h 134236"/>
                    <a:gd name="connsiteX1" fmla="*/ 19486 w 134236"/>
                    <a:gd name="connsiteY1" fmla="*/ 114751 h 134236"/>
                    <a:gd name="connsiteX2" fmla="*/ 114751 w 134236"/>
                    <a:gd name="connsiteY2" fmla="*/ 114751 h 134236"/>
                    <a:gd name="connsiteX3" fmla="*/ 114751 w 134236"/>
                    <a:gd name="connsiteY3" fmla="*/ 19486 h 134236"/>
                    <a:gd name="connsiteX4" fmla="*/ 19486 w 134236"/>
                    <a:gd name="connsiteY4" fmla="*/ 19486 h 134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236" h="134236">
                      <a:moveTo>
                        <a:pt x="19486" y="19486"/>
                      </a:moveTo>
                      <a:cubicBezTo>
                        <a:pt x="-6495" y="45467"/>
                        <a:pt x="-6495" y="88769"/>
                        <a:pt x="19486" y="114751"/>
                      </a:cubicBezTo>
                      <a:cubicBezTo>
                        <a:pt x="45467" y="140732"/>
                        <a:pt x="88769" y="140732"/>
                        <a:pt x="114751" y="114751"/>
                      </a:cubicBezTo>
                      <a:cubicBezTo>
                        <a:pt x="140732" y="88769"/>
                        <a:pt x="140732" y="45467"/>
                        <a:pt x="114751" y="19486"/>
                      </a:cubicBezTo>
                      <a:cubicBezTo>
                        <a:pt x="88769" y="-6495"/>
                        <a:pt x="45467" y="-6495"/>
                        <a:pt x="19486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76" name="Freeform: Shape 487">
                  <a:extLst>
                    <a:ext uri="{FF2B5EF4-FFF2-40B4-BE49-F238E27FC236}">
                      <a16:creationId xmlns="" xmlns:a16="http://schemas.microsoft.com/office/drawing/2014/main" id="{1F7C319F-562D-49A5-AAFB-61271B257D6B}"/>
                    </a:ext>
                  </a:extLst>
                </p:cNvPr>
                <p:cNvSpPr/>
                <p:nvPr/>
              </p:nvSpPr>
              <p:spPr>
                <a:xfrm>
                  <a:off x="10707673" y="3711217"/>
                  <a:ext cx="69283" cy="62787"/>
                </a:xfrm>
                <a:custGeom>
                  <a:avLst/>
                  <a:gdLst>
                    <a:gd name="connsiteX0" fmla="*/ 12990 w 69283"/>
                    <a:gd name="connsiteY0" fmla="*/ 6495 h 62787"/>
                    <a:gd name="connsiteX1" fmla="*/ 12990 w 69283"/>
                    <a:gd name="connsiteY1" fmla="*/ 49797 h 62787"/>
                    <a:gd name="connsiteX2" fmla="*/ 56293 w 69283"/>
                    <a:gd name="connsiteY2" fmla="*/ 49797 h 62787"/>
                    <a:gd name="connsiteX3" fmla="*/ 56293 w 69283"/>
                    <a:gd name="connsiteY3" fmla="*/ 6495 h 62787"/>
                    <a:gd name="connsiteX4" fmla="*/ 12990 w 69283"/>
                    <a:gd name="connsiteY4" fmla="*/ 6495 h 627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9283" h="62787">
                      <a:moveTo>
                        <a:pt x="12990" y="6495"/>
                      </a:moveTo>
                      <a:cubicBezTo>
                        <a:pt x="-4330" y="23816"/>
                        <a:pt x="-4330" y="41137"/>
                        <a:pt x="12990" y="49797"/>
                      </a:cubicBezTo>
                      <a:cubicBezTo>
                        <a:pt x="30312" y="67118"/>
                        <a:pt x="47633" y="67118"/>
                        <a:pt x="56293" y="49797"/>
                      </a:cubicBezTo>
                      <a:cubicBezTo>
                        <a:pt x="73614" y="32477"/>
                        <a:pt x="73614" y="15156"/>
                        <a:pt x="56293" y="6495"/>
                      </a:cubicBezTo>
                      <a:cubicBezTo>
                        <a:pt x="47633" y="-2165"/>
                        <a:pt x="21651" y="-2165"/>
                        <a:pt x="12990" y="6495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77" name="Freeform: Shape 488">
                  <a:extLst>
                    <a:ext uri="{FF2B5EF4-FFF2-40B4-BE49-F238E27FC236}">
                      <a16:creationId xmlns="" xmlns:a16="http://schemas.microsoft.com/office/drawing/2014/main" id="{BC3701A0-4D03-467E-8773-7EFF16AD0D96}"/>
                    </a:ext>
                  </a:extLst>
                </p:cNvPr>
                <p:cNvSpPr/>
                <p:nvPr/>
              </p:nvSpPr>
              <p:spPr>
                <a:xfrm>
                  <a:off x="10452191" y="3613787"/>
                  <a:ext cx="103925" cy="103925"/>
                </a:xfrm>
                <a:custGeom>
                  <a:avLst/>
                  <a:gdLst>
                    <a:gd name="connsiteX0" fmla="*/ 103925 w 103925"/>
                    <a:gd name="connsiteY0" fmla="*/ 51963 h 103925"/>
                    <a:gd name="connsiteX1" fmla="*/ 51962 w 103925"/>
                    <a:gd name="connsiteY1" fmla="*/ 103925 h 103925"/>
                    <a:gd name="connsiteX2" fmla="*/ -1 w 103925"/>
                    <a:gd name="connsiteY2" fmla="*/ 51963 h 103925"/>
                    <a:gd name="connsiteX3" fmla="*/ 51962 w 103925"/>
                    <a:gd name="connsiteY3" fmla="*/ 0 h 103925"/>
                    <a:gd name="connsiteX4" fmla="*/ 103925 w 103925"/>
                    <a:gd name="connsiteY4" fmla="*/ 51963 h 103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925" h="103925">
                      <a:moveTo>
                        <a:pt x="103925" y="51963"/>
                      </a:moveTo>
                      <a:cubicBezTo>
                        <a:pt x="103925" y="80661"/>
                        <a:pt x="80660" y="103925"/>
                        <a:pt x="51962" y="103925"/>
                      </a:cubicBezTo>
                      <a:cubicBezTo>
                        <a:pt x="23264" y="103925"/>
                        <a:pt x="-1" y="80661"/>
                        <a:pt x="-1" y="51963"/>
                      </a:cubicBezTo>
                      <a:cubicBezTo>
                        <a:pt x="-1" y="23264"/>
                        <a:pt x="23264" y="0"/>
                        <a:pt x="51962" y="0"/>
                      </a:cubicBezTo>
                      <a:cubicBezTo>
                        <a:pt x="80660" y="0"/>
                        <a:pt x="103925" y="23264"/>
                        <a:pt x="103925" y="5196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78" name="Freeform: Shape 489">
                  <a:extLst>
                    <a:ext uri="{FF2B5EF4-FFF2-40B4-BE49-F238E27FC236}">
                      <a16:creationId xmlns="" xmlns:a16="http://schemas.microsoft.com/office/drawing/2014/main" id="{87FA0185-4084-48F5-A2BD-227DDFFB0329}"/>
                    </a:ext>
                  </a:extLst>
                </p:cNvPr>
                <p:cNvSpPr/>
                <p:nvPr/>
              </p:nvSpPr>
              <p:spPr>
                <a:xfrm>
                  <a:off x="10175057" y="3726373"/>
                  <a:ext cx="103925" cy="103925"/>
                </a:xfrm>
                <a:custGeom>
                  <a:avLst/>
                  <a:gdLst>
                    <a:gd name="connsiteX0" fmla="*/ 103925 w 103925"/>
                    <a:gd name="connsiteY0" fmla="*/ 51963 h 103925"/>
                    <a:gd name="connsiteX1" fmla="*/ 51963 w 103925"/>
                    <a:gd name="connsiteY1" fmla="*/ 103925 h 103925"/>
                    <a:gd name="connsiteX2" fmla="*/ 1 w 103925"/>
                    <a:gd name="connsiteY2" fmla="*/ 51963 h 103925"/>
                    <a:gd name="connsiteX3" fmla="*/ 51963 w 103925"/>
                    <a:gd name="connsiteY3" fmla="*/ 0 h 103925"/>
                    <a:gd name="connsiteX4" fmla="*/ 103925 w 103925"/>
                    <a:gd name="connsiteY4" fmla="*/ 51963 h 103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925" h="103925">
                      <a:moveTo>
                        <a:pt x="103925" y="51963"/>
                      </a:moveTo>
                      <a:cubicBezTo>
                        <a:pt x="103925" y="80661"/>
                        <a:pt x="80661" y="103925"/>
                        <a:pt x="51963" y="103925"/>
                      </a:cubicBezTo>
                      <a:cubicBezTo>
                        <a:pt x="23265" y="103925"/>
                        <a:pt x="1" y="80661"/>
                        <a:pt x="1" y="51963"/>
                      </a:cubicBezTo>
                      <a:cubicBezTo>
                        <a:pt x="1" y="23264"/>
                        <a:pt x="23265" y="0"/>
                        <a:pt x="51963" y="0"/>
                      </a:cubicBezTo>
                      <a:cubicBezTo>
                        <a:pt x="80661" y="0"/>
                        <a:pt x="103925" y="23264"/>
                        <a:pt x="103925" y="5196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79" name="Freeform: Shape 490">
                  <a:extLst>
                    <a:ext uri="{FF2B5EF4-FFF2-40B4-BE49-F238E27FC236}">
                      <a16:creationId xmlns="" xmlns:a16="http://schemas.microsoft.com/office/drawing/2014/main" id="{7528ED03-AB5E-4D92-B9AE-76AEC3382EBB}"/>
                    </a:ext>
                  </a:extLst>
                </p:cNvPr>
                <p:cNvSpPr/>
                <p:nvPr/>
              </p:nvSpPr>
              <p:spPr>
                <a:xfrm>
                  <a:off x="10538795" y="3812977"/>
                  <a:ext cx="103925" cy="103925"/>
                </a:xfrm>
                <a:custGeom>
                  <a:avLst/>
                  <a:gdLst>
                    <a:gd name="connsiteX0" fmla="*/ 103925 w 103925"/>
                    <a:gd name="connsiteY0" fmla="*/ 51963 h 103925"/>
                    <a:gd name="connsiteX1" fmla="*/ 51962 w 103925"/>
                    <a:gd name="connsiteY1" fmla="*/ 103925 h 103925"/>
                    <a:gd name="connsiteX2" fmla="*/ -1 w 103925"/>
                    <a:gd name="connsiteY2" fmla="*/ 51963 h 103925"/>
                    <a:gd name="connsiteX3" fmla="*/ 51962 w 103925"/>
                    <a:gd name="connsiteY3" fmla="*/ 0 h 103925"/>
                    <a:gd name="connsiteX4" fmla="*/ 103925 w 103925"/>
                    <a:gd name="connsiteY4" fmla="*/ 51963 h 103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925" h="103925">
                      <a:moveTo>
                        <a:pt x="103925" y="51963"/>
                      </a:moveTo>
                      <a:cubicBezTo>
                        <a:pt x="103925" y="80661"/>
                        <a:pt x="80660" y="103925"/>
                        <a:pt x="51962" y="103925"/>
                      </a:cubicBezTo>
                      <a:cubicBezTo>
                        <a:pt x="23264" y="103925"/>
                        <a:pt x="-1" y="80661"/>
                        <a:pt x="-1" y="51963"/>
                      </a:cubicBezTo>
                      <a:cubicBezTo>
                        <a:pt x="-1" y="23264"/>
                        <a:pt x="23264" y="0"/>
                        <a:pt x="51962" y="0"/>
                      </a:cubicBezTo>
                      <a:cubicBezTo>
                        <a:pt x="80660" y="0"/>
                        <a:pt x="103925" y="23264"/>
                        <a:pt x="103925" y="5196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80" name="Freeform: Shape 491">
                  <a:extLst>
                    <a:ext uri="{FF2B5EF4-FFF2-40B4-BE49-F238E27FC236}">
                      <a16:creationId xmlns="" xmlns:a16="http://schemas.microsoft.com/office/drawing/2014/main" id="{2C16E33F-821E-4E40-92BD-13FF5B598FDB}"/>
                    </a:ext>
                  </a:extLst>
                </p:cNvPr>
                <p:cNvSpPr/>
                <p:nvPr/>
              </p:nvSpPr>
              <p:spPr>
                <a:xfrm>
                  <a:off x="10480337" y="3999176"/>
                  <a:ext cx="56292" cy="62787"/>
                </a:xfrm>
                <a:custGeom>
                  <a:avLst/>
                  <a:gdLst>
                    <a:gd name="connsiteX0" fmla="*/ 6495 w 56292"/>
                    <a:gd name="connsiteY0" fmla="*/ 12991 h 62787"/>
                    <a:gd name="connsiteX1" fmla="*/ 6495 w 56292"/>
                    <a:gd name="connsiteY1" fmla="*/ 56293 h 62787"/>
                    <a:gd name="connsiteX2" fmla="*/ 49797 w 56292"/>
                    <a:gd name="connsiteY2" fmla="*/ 56293 h 62787"/>
                    <a:gd name="connsiteX3" fmla="*/ 49797 w 56292"/>
                    <a:gd name="connsiteY3" fmla="*/ 12991 h 62787"/>
                    <a:gd name="connsiteX4" fmla="*/ 6495 w 56292"/>
                    <a:gd name="connsiteY4" fmla="*/ 12991 h 627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6292" h="62787">
                      <a:moveTo>
                        <a:pt x="6495" y="12991"/>
                      </a:moveTo>
                      <a:cubicBezTo>
                        <a:pt x="-2165" y="21651"/>
                        <a:pt x="-2165" y="47632"/>
                        <a:pt x="6495" y="56293"/>
                      </a:cubicBezTo>
                      <a:cubicBezTo>
                        <a:pt x="15156" y="64953"/>
                        <a:pt x="41137" y="64953"/>
                        <a:pt x="49797" y="56293"/>
                      </a:cubicBezTo>
                      <a:cubicBezTo>
                        <a:pt x="58458" y="47632"/>
                        <a:pt x="58458" y="21651"/>
                        <a:pt x="49797" y="12991"/>
                      </a:cubicBezTo>
                      <a:cubicBezTo>
                        <a:pt x="41137" y="-4330"/>
                        <a:pt x="23815" y="-4330"/>
                        <a:pt x="6495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81" name="Freeform: Shape 492">
                  <a:extLst>
                    <a:ext uri="{FF2B5EF4-FFF2-40B4-BE49-F238E27FC236}">
                      <a16:creationId xmlns="" xmlns:a16="http://schemas.microsoft.com/office/drawing/2014/main" id="{79882B3A-6ADB-4548-8CF9-B9CFA8E492CE}"/>
                    </a:ext>
                  </a:extLst>
                </p:cNvPr>
                <p:cNvSpPr/>
                <p:nvPr/>
              </p:nvSpPr>
              <p:spPr>
                <a:xfrm>
                  <a:off x="10257331" y="3531513"/>
                  <a:ext cx="77943" cy="77943"/>
                </a:xfrm>
                <a:custGeom>
                  <a:avLst/>
                  <a:gdLst>
                    <a:gd name="connsiteX0" fmla="*/ 12990 w 77943"/>
                    <a:gd name="connsiteY0" fmla="*/ 12991 h 77943"/>
                    <a:gd name="connsiteX1" fmla="*/ 12990 w 77943"/>
                    <a:gd name="connsiteY1" fmla="*/ 64953 h 77943"/>
                    <a:gd name="connsiteX2" fmla="*/ 64953 w 77943"/>
                    <a:gd name="connsiteY2" fmla="*/ 64953 h 77943"/>
                    <a:gd name="connsiteX3" fmla="*/ 64953 w 77943"/>
                    <a:gd name="connsiteY3" fmla="*/ 12991 h 77943"/>
                    <a:gd name="connsiteX4" fmla="*/ 12990 w 77943"/>
                    <a:gd name="connsiteY4" fmla="*/ 12991 h 779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7943" h="77943">
                      <a:moveTo>
                        <a:pt x="12990" y="12991"/>
                      </a:moveTo>
                      <a:cubicBezTo>
                        <a:pt x="-4330" y="30311"/>
                        <a:pt x="-4330" y="47632"/>
                        <a:pt x="12990" y="64953"/>
                      </a:cubicBezTo>
                      <a:cubicBezTo>
                        <a:pt x="30312" y="82274"/>
                        <a:pt x="47632" y="82274"/>
                        <a:pt x="64953" y="64953"/>
                      </a:cubicBezTo>
                      <a:cubicBezTo>
                        <a:pt x="82274" y="47632"/>
                        <a:pt x="82274" y="30311"/>
                        <a:pt x="64953" y="12991"/>
                      </a:cubicBezTo>
                      <a:cubicBezTo>
                        <a:pt x="56293" y="-4330"/>
                        <a:pt x="30312" y="-4330"/>
                        <a:pt x="12990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82" name="Freeform: Shape 493">
                  <a:extLst>
                    <a:ext uri="{FF2B5EF4-FFF2-40B4-BE49-F238E27FC236}">
                      <a16:creationId xmlns="" xmlns:a16="http://schemas.microsoft.com/office/drawing/2014/main" id="{0D465945-C8AB-4E96-A74F-C985AE900222}"/>
                    </a:ext>
                  </a:extLst>
                </p:cNvPr>
                <p:cNvSpPr/>
                <p:nvPr/>
              </p:nvSpPr>
              <p:spPr>
                <a:xfrm>
                  <a:off x="10398063" y="3758849"/>
                  <a:ext cx="134236" cy="134236"/>
                </a:xfrm>
                <a:custGeom>
                  <a:avLst/>
                  <a:gdLst>
                    <a:gd name="connsiteX0" fmla="*/ 19486 w 134236"/>
                    <a:gd name="connsiteY0" fmla="*/ 19486 h 134236"/>
                    <a:gd name="connsiteX1" fmla="*/ 19486 w 134236"/>
                    <a:gd name="connsiteY1" fmla="*/ 114751 h 134236"/>
                    <a:gd name="connsiteX2" fmla="*/ 114751 w 134236"/>
                    <a:gd name="connsiteY2" fmla="*/ 114751 h 134236"/>
                    <a:gd name="connsiteX3" fmla="*/ 114751 w 134236"/>
                    <a:gd name="connsiteY3" fmla="*/ 19486 h 134236"/>
                    <a:gd name="connsiteX4" fmla="*/ 19486 w 134236"/>
                    <a:gd name="connsiteY4" fmla="*/ 19486 h 134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236" h="134236">
                      <a:moveTo>
                        <a:pt x="19486" y="19486"/>
                      </a:moveTo>
                      <a:cubicBezTo>
                        <a:pt x="-6495" y="45467"/>
                        <a:pt x="-6495" y="88769"/>
                        <a:pt x="19486" y="114751"/>
                      </a:cubicBezTo>
                      <a:cubicBezTo>
                        <a:pt x="45467" y="140732"/>
                        <a:pt x="88769" y="140732"/>
                        <a:pt x="114751" y="114751"/>
                      </a:cubicBezTo>
                      <a:cubicBezTo>
                        <a:pt x="140732" y="88769"/>
                        <a:pt x="140732" y="45467"/>
                        <a:pt x="114751" y="19486"/>
                      </a:cubicBezTo>
                      <a:cubicBezTo>
                        <a:pt x="88769" y="-6495"/>
                        <a:pt x="45467" y="-6495"/>
                        <a:pt x="19486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954" name="Graphic 1">
                <a:extLst>
                  <a:ext uri="{FF2B5EF4-FFF2-40B4-BE49-F238E27FC236}">
                    <a16:creationId xmlns="" xmlns:a16="http://schemas.microsoft.com/office/drawing/2014/main" id="{EA3E651F-9A21-4A0E-9CBC-38ACF8A1D9F2}"/>
                  </a:ext>
                </a:extLst>
              </p:cNvPr>
              <p:cNvGrpSpPr/>
              <p:nvPr/>
            </p:nvGrpSpPr>
            <p:grpSpPr>
              <a:xfrm>
                <a:off x="5885985" y="2492263"/>
                <a:ext cx="798923" cy="718814"/>
                <a:chOff x="5885985" y="2492263"/>
                <a:chExt cx="798923" cy="718814"/>
              </a:xfrm>
              <a:grpFill/>
            </p:grpSpPr>
            <p:sp>
              <p:nvSpPr>
                <p:cNvPr id="967" name="Freeform: Shape 478">
                  <a:extLst>
                    <a:ext uri="{FF2B5EF4-FFF2-40B4-BE49-F238E27FC236}">
                      <a16:creationId xmlns="" xmlns:a16="http://schemas.microsoft.com/office/drawing/2014/main" id="{2DEAF84B-A841-40D3-A59B-048A4E33772A}"/>
                    </a:ext>
                  </a:extLst>
                </p:cNvPr>
                <p:cNvSpPr/>
                <p:nvPr/>
              </p:nvSpPr>
              <p:spPr>
                <a:xfrm>
                  <a:off x="6044037" y="3007558"/>
                  <a:ext cx="173208" cy="173208"/>
                </a:xfrm>
                <a:custGeom>
                  <a:avLst/>
                  <a:gdLst>
                    <a:gd name="connsiteX0" fmla="*/ 173209 w 173208"/>
                    <a:gd name="connsiteY0" fmla="*/ 86604 h 173208"/>
                    <a:gd name="connsiteX1" fmla="*/ 86604 w 173208"/>
                    <a:gd name="connsiteY1" fmla="*/ 173208 h 173208"/>
                    <a:gd name="connsiteX2" fmla="*/ 0 w 173208"/>
                    <a:gd name="connsiteY2" fmla="*/ 86604 h 173208"/>
                    <a:gd name="connsiteX3" fmla="*/ 86604 w 173208"/>
                    <a:gd name="connsiteY3" fmla="*/ 0 h 173208"/>
                    <a:gd name="connsiteX4" fmla="*/ 173209 w 173208"/>
                    <a:gd name="connsiteY4" fmla="*/ 86604 h 1732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3208" h="173208">
                      <a:moveTo>
                        <a:pt x="173209" y="86604"/>
                      </a:moveTo>
                      <a:cubicBezTo>
                        <a:pt x="173209" y="134434"/>
                        <a:pt x="134434" y="173208"/>
                        <a:pt x="86604" y="173208"/>
                      </a:cubicBezTo>
                      <a:cubicBezTo>
                        <a:pt x="38774" y="173208"/>
                        <a:pt x="0" y="134434"/>
                        <a:pt x="0" y="86604"/>
                      </a:cubicBezTo>
                      <a:cubicBezTo>
                        <a:pt x="0" y="38774"/>
                        <a:pt x="38774" y="0"/>
                        <a:pt x="86604" y="0"/>
                      </a:cubicBezTo>
                      <a:cubicBezTo>
                        <a:pt x="134434" y="0"/>
                        <a:pt x="173209" y="38774"/>
                        <a:pt x="173209" y="8660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68" name="Freeform: Shape 479">
                  <a:extLst>
                    <a:ext uri="{FF2B5EF4-FFF2-40B4-BE49-F238E27FC236}">
                      <a16:creationId xmlns="" xmlns:a16="http://schemas.microsoft.com/office/drawing/2014/main" id="{EED691DE-9306-43A4-99EA-D741BCB8DFA6}"/>
                    </a:ext>
                  </a:extLst>
                </p:cNvPr>
                <p:cNvSpPr/>
                <p:nvPr/>
              </p:nvSpPr>
              <p:spPr>
                <a:xfrm>
                  <a:off x="6598304" y="2730424"/>
                  <a:ext cx="86604" cy="86604"/>
                </a:xfrm>
                <a:custGeom>
                  <a:avLst/>
                  <a:gdLst>
                    <a:gd name="connsiteX0" fmla="*/ 86604 w 86604"/>
                    <a:gd name="connsiteY0" fmla="*/ 43302 h 86604"/>
                    <a:gd name="connsiteX1" fmla="*/ 43302 w 86604"/>
                    <a:gd name="connsiteY1" fmla="*/ 86604 h 86604"/>
                    <a:gd name="connsiteX2" fmla="*/ 0 w 86604"/>
                    <a:gd name="connsiteY2" fmla="*/ 43302 h 86604"/>
                    <a:gd name="connsiteX3" fmla="*/ 43302 w 86604"/>
                    <a:gd name="connsiteY3" fmla="*/ 0 h 86604"/>
                    <a:gd name="connsiteX4" fmla="*/ 86604 w 86604"/>
                    <a:gd name="connsiteY4" fmla="*/ 43302 h 866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6604" h="86604">
                      <a:moveTo>
                        <a:pt x="86604" y="43302"/>
                      </a:moveTo>
                      <a:cubicBezTo>
                        <a:pt x="86604" y="67217"/>
                        <a:pt x="67218" y="86604"/>
                        <a:pt x="43302" y="86604"/>
                      </a:cubicBezTo>
                      <a:cubicBezTo>
                        <a:pt x="19387" y="86604"/>
                        <a:pt x="0" y="67217"/>
                        <a:pt x="0" y="43302"/>
                      </a:cubicBezTo>
                      <a:cubicBezTo>
                        <a:pt x="0" y="19387"/>
                        <a:pt x="19387" y="0"/>
                        <a:pt x="43302" y="0"/>
                      </a:cubicBezTo>
                      <a:cubicBezTo>
                        <a:pt x="67218" y="0"/>
                        <a:pt x="86604" y="19387"/>
                        <a:pt x="86604" y="43302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69" name="Freeform: Shape 480">
                  <a:extLst>
                    <a:ext uri="{FF2B5EF4-FFF2-40B4-BE49-F238E27FC236}">
                      <a16:creationId xmlns="" xmlns:a16="http://schemas.microsoft.com/office/drawing/2014/main" id="{FCB95C8D-F1FB-4625-94C6-6F9193DDDAA7}"/>
                    </a:ext>
                  </a:extLst>
                </p:cNvPr>
                <p:cNvSpPr/>
                <p:nvPr/>
              </p:nvSpPr>
              <p:spPr>
                <a:xfrm>
                  <a:off x="6249722" y="2598353"/>
                  <a:ext cx="134236" cy="134236"/>
                </a:xfrm>
                <a:custGeom>
                  <a:avLst/>
                  <a:gdLst>
                    <a:gd name="connsiteX0" fmla="*/ 19486 w 134236"/>
                    <a:gd name="connsiteY0" fmla="*/ 19486 h 134236"/>
                    <a:gd name="connsiteX1" fmla="*/ 19486 w 134236"/>
                    <a:gd name="connsiteY1" fmla="*/ 114751 h 134236"/>
                    <a:gd name="connsiteX2" fmla="*/ 114751 w 134236"/>
                    <a:gd name="connsiteY2" fmla="*/ 114751 h 134236"/>
                    <a:gd name="connsiteX3" fmla="*/ 114751 w 134236"/>
                    <a:gd name="connsiteY3" fmla="*/ 19486 h 134236"/>
                    <a:gd name="connsiteX4" fmla="*/ 19486 w 134236"/>
                    <a:gd name="connsiteY4" fmla="*/ 19486 h 134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236" h="134236">
                      <a:moveTo>
                        <a:pt x="19486" y="19486"/>
                      </a:moveTo>
                      <a:cubicBezTo>
                        <a:pt x="-6495" y="45467"/>
                        <a:pt x="-6495" y="88769"/>
                        <a:pt x="19486" y="114751"/>
                      </a:cubicBezTo>
                      <a:cubicBezTo>
                        <a:pt x="45468" y="140732"/>
                        <a:pt x="88770" y="140732"/>
                        <a:pt x="114751" y="114751"/>
                      </a:cubicBezTo>
                      <a:cubicBezTo>
                        <a:pt x="140732" y="88769"/>
                        <a:pt x="140732" y="45467"/>
                        <a:pt x="114751" y="19486"/>
                      </a:cubicBezTo>
                      <a:cubicBezTo>
                        <a:pt x="88770" y="-6495"/>
                        <a:pt x="45468" y="-6495"/>
                        <a:pt x="19486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70" name="Freeform: Shape 481">
                  <a:extLst>
                    <a:ext uri="{FF2B5EF4-FFF2-40B4-BE49-F238E27FC236}">
                      <a16:creationId xmlns="" xmlns:a16="http://schemas.microsoft.com/office/drawing/2014/main" id="{721022DB-CD72-414C-9AF3-4A516EB4C500}"/>
                    </a:ext>
                  </a:extLst>
                </p:cNvPr>
                <p:cNvSpPr/>
                <p:nvPr/>
              </p:nvSpPr>
              <p:spPr>
                <a:xfrm>
                  <a:off x="5885985" y="2754241"/>
                  <a:ext cx="134236" cy="134236"/>
                </a:xfrm>
                <a:custGeom>
                  <a:avLst/>
                  <a:gdLst>
                    <a:gd name="connsiteX0" fmla="*/ 19486 w 134236"/>
                    <a:gd name="connsiteY0" fmla="*/ 19486 h 134236"/>
                    <a:gd name="connsiteX1" fmla="*/ 19486 w 134236"/>
                    <a:gd name="connsiteY1" fmla="*/ 114751 h 134236"/>
                    <a:gd name="connsiteX2" fmla="*/ 114751 w 134236"/>
                    <a:gd name="connsiteY2" fmla="*/ 114751 h 134236"/>
                    <a:gd name="connsiteX3" fmla="*/ 114751 w 134236"/>
                    <a:gd name="connsiteY3" fmla="*/ 19486 h 134236"/>
                    <a:gd name="connsiteX4" fmla="*/ 19486 w 134236"/>
                    <a:gd name="connsiteY4" fmla="*/ 19486 h 134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236" h="134236">
                      <a:moveTo>
                        <a:pt x="19486" y="19486"/>
                      </a:moveTo>
                      <a:cubicBezTo>
                        <a:pt x="-6495" y="45467"/>
                        <a:pt x="-6495" y="88769"/>
                        <a:pt x="19486" y="114751"/>
                      </a:cubicBezTo>
                      <a:cubicBezTo>
                        <a:pt x="45467" y="140732"/>
                        <a:pt x="88769" y="140732"/>
                        <a:pt x="114751" y="114751"/>
                      </a:cubicBezTo>
                      <a:cubicBezTo>
                        <a:pt x="140731" y="88769"/>
                        <a:pt x="140731" y="45467"/>
                        <a:pt x="114751" y="19486"/>
                      </a:cubicBezTo>
                      <a:cubicBezTo>
                        <a:pt x="88769" y="-6495"/>
                        <a:pt x="45467" y="-6495"/>
                        <a:pt x="19486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71" name="Freeform: Shape 482">
                  <a:extLst>
                    <a:ext uri="{FF2B5EF4-FFF2-40B4-BE49-F238E27FC236}">
                      <a16:creationId xmlns="" xmlns:a16="http://schemas.microsoft.com/office/drawing/2014/main" id="{7854D122-88C2-414D-AD8A-18A891150B55}"/>
                    </a:ext>
                  </a:extLst>
                </p:cNvPr>
                <p:cNvSpPr/>
                <p:nvPr/>
              </p:nvSpPr>
              <p:spPr>
                <a:xfrm>
                  <a:off x="6373133" y="2868991"/>
                  <a:ext cx="138566" cy="138566"/>
                </a:xfrm>
                <a:custGeom>
                  <a:avLst/>
                  <a:gdLst>
                    <a:gd name="connsiteX0" fmla="*/ 138567 w 138566"/>
                    <a:gd name="connsiteY0" fmla="*/ 69283 h 138566"/>
                    <a:gd name="connsiteX1" fmla="*/ 69283 w 138566"/>
                    <a:gd name="connsiteY1" fmla="*/ 138567 h 138566"/>
                    <a:gd name="connsiteX2" fmla="*/ 0 w 138566"/>
                    <a:gd name="connsiteY2" fmla="*/ 69283 h 138566"/>
                    <a:gd name="connsiteX3" fmla="*/ 69283 w 138566"/>
                    <a:gd name="connsiteY3" fmla="*/ 0 h 138566"/>
                    <a:gd name="connsiteX4" fmla="*/ 138567 w 138566"/>
                    <a:gd name="connsiteY4" fmla="*/ 69283 h 1385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8566" h="138566">
                      <a:moveTo>
                        <a:pt x="138567" y="69283"/>
                      </a:moveTo>
                      <a:cubicBezTo>
                        <a:pt x="138567" y="107548"/>
                        <a:pt x="107548" y="138567"/>
                        <a:pt x="69283" y="138567"/>
                      </a:cubicBezTo>
                      <a:cubicBezTo>
                        <a:pt x="31019" y="138567"/>
                        <a:pt x="0" y="107548"/>
                        <a:pt x="0" y="69283"/>
                      </a:cubicBezTo>
                      <a:cubicBezTo>
                        <a:pt x="0" y="31019"/>
                        <a:pt x="31019" y="0"/>
                        <a:pt x="69283" y="0"/>
                      </a:cubicBezTo>
                      <a:cubicBezTo>
                        <a:pt x="107547" y="0"/>
                        <a:pt x="138567" y="31019"/>
                        <a:pt x="138567" y="6928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72" name="Freeform: Shape 483">
                  <a:extLst>
                    <a:ext uri="{FF2B5EF4-FFF2-40B4-BE49-F238E27FC236}">
                      <a16:creationId xmlns="" xmlns:a16="http://schemas.microsoft.com/office/drawing/2014/main" id="{FC31CBED-AE49-4B4B-B9D2-10A4EBACAF5E}"/>
                    </a:ext>
                  </a:extLst>
                </p:cNvPr>
                <p:cNvSpPr/>
                <p:nvPr/>
              </p:nvSpPr>
              <p:spPr>
                <a:xfrm>
                  <a:off x="6290859" y="3124473"/>
                  <a:ext cx="86604" cy="86604"/>
                </a:xfrm>
                <a:custGeom>
                  <a:avLst/>
                  <a:gdLst>
                    <a:gd name="connsiteX0" fmla="*/ 12991 w 86604"/>
                    <a:gd name="connsiteY0" fmla="*/ 12991 h 86604"/>
                    <a:gd name="connsiteX1" fmla="*/ 12991 w 86604"/>
                    <a:gd name="connsiteY1" fmla="*/ 73614 h 86604"/>
                    <a:gd name="connsiteX2" fmla="*/ 73614 w 86604"/>
                    <a:gd name="connsiteY2" fmla="*/ 73614 h 86604"/>
                    <a:gd name="connsiteX3" fmla="*/ 73614 w 86604"/>
                    <a:gd name="connsiteY3" fmla="*/ 12991 h 86604"/>
                    <a:gd name="connsiteX4" fmla="*/ 12991 w 86604"/>
                    <a:gd name="connsiteY4" fmla="*/ 12991 h 866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6604" h="86604">
                      <a:moveTo>
                        <a:pt x="12991" y="12991"/>
                      </a:moveTo>
                      <a:cubicBezTo>
                        <a:pt x="-4330" y="30312"/>
                        <a:pt x="-4330" y="56293"/>
                        <a:pt x="12991" y="73614"/>
                      </a:cubicBezTo>
                      <a:cubicBezTo>
                        <a:pt x="30311" y="90934"/>
                        <a:pt x="56293" y="90934"/>
                        <a:pt x="73614" y="73614"/>
                      </a:cubicBezTo>
                      <a:cubicBezTo>
                        <a:pt x="90935" y="56293"/>
                        <a:pt x="90935" y="30312"/>
                        <a:pt x="73614" y="12991"/>
                      </a:cubicBezTo>
                      <a:cubicBezTo>
                        <a:pt x="56293" y="-4330"/>
                        <a:pt x="30311" y="-4330"/>
                        <a:pt x="12991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73" name="Freeform: Shape 484">
                  <a:extLst>
                    <a:ext uri="{FF2B5EF4-FFF2-40B4-BE49-F238E27FC236}">
                      <a16:creationId xmlns="" xmlns:a16="http://schemas.microsoft.com/office/drawing/2014/main" id="{94D899D1-04F2-479C-98A9-DF6FDCC6246C}"/>
                    </a:ext>
                  </a:extLst>
                </p:cNvPr>
                <p:cNvSpPr/>
                <p:nvPr/>
              </p:nvSpPr>
              <p:spPr>
                <a:xfrm>
                  <a:off x="5996405" y="2492263"/>
                  <a:ext cx="95264" cy="95264"/>
                </a:xfrm>
                <a:custGeom>
                  <a:avLst/>
                  <a:gdLst>
                    <a:gd name="connsiteX0" fmla="*/ 12990 w 95264"/>
                    <a:gd name="connsiteY0" fmla="*/ 12991 h 95264"/>
                    <a:gd name="connsiteX1" fmla="*/ 12990 w 95264"/>
                    <a:gd name="connsiteY1" fmla="*/ 82274 h 95264"/>
                    <a:gd name="connsiteX2" fmla="*/ 82274 w 95264"/>
                    <a:gd name="connsiteY2" fmla="*/ 82274 h 95264"/>
                    <a:gd name="connsiteX3" fmla="*/ 82274 w 95264"/>
                    <a:gd name="connsiteY3" fmla="*/ 12991 h 95264"/>
                    <a:gd name="connsiteX4" fmla="*/ 12990 w 95264"/>
                    <a:gd name="connsiteY4" fmla="*/ 12991 h 952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5264" h="95264">
                      <a:moveTo>
                        <a:pt x="12990" y="12991"/>
                      </a:moveTo>
                      <a:cubicBezTo>
                        <a:pt x="-4330" y="30311"/>
                        <a:pt x="-4330" y="64953"/>
                        <a:pt x="12990" y="82274"/>
                      </a:cubicBezTo>
                      <a:cubicBezTo>
                        <a:pt x="30311" y="99595"/>
                        <a:pt x="64953" y="99595"/>
                        <a:pt x="82274" y="82274"/>
                      </a:cubicBezTo>
                      <a:cubicBezTo>
                        <a:pt x="99595" y="64953"/>
                        <a:pt x="99595" y="30311"/>
                        <a:pt x="82274" y="12991"/>
                      </a:cubicBezTo>
                      <a:cubicBezTo>
                        <a:pt x="64953" y="-4330"/>
                        <a:pt x="30311" y="-4330"/>
                        <a:pt x="12990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74" name="Freeform: Shape 485">
                  <a:extLst>
                    <a:ext uri="{FF2B5EF4-FFF2-40B4-BE49-F238E27FC236}">
                      <a16:creationId xmlns="" xmlns:a16="http://schemas.microsoft.com/office/drawing/2014/main" id="{0F6B1FDE-F8E5-4ED0-A55E-C31E52229934}"/>
                    </a:ext>
                  </a:extLst>
                </p:cNvPr>
                <p:cNvSpPr/>
                <p:nvPr/>
              </p:nvSpPr>
              <p:spPr>
                <a:xfrm>
                  <a:off x="6182604" y="2808368"/>
                  <a:ext cx="173208" cy="173208"/>
                </a:xfrm>
                <a:custGeom>
                  <a:avLst/>
                  <a:gdLst>
                    <a:gd name="connsiteX0" fmla="*/ 173208 w 173208"/>
                    <a:gd name="connsiteY0" fmla="*/ 86604 h 173208"/>
                    <a:gd name="connsiteX1" fmla="*/ 86604 w 173208"/>
                    <a:gd name="connsiteY1" fmla="*/ 173208 h 173208"/>
                    <a:gd name="connsiteX2" fmla="*/ 0 w 173208"/>
                    <a:gd name="connsiteY2" fmla="*/ 86604 h 173208"/>
                    <a:gd name="connsiteX3" fmla="*/ 86604 w 173208"/>
                    <a:gd name="connsiteY3" fmla="*/ 0 h 173208"/>
                    <a:gd name="connsiteX4" fmla="*/ 173208 w 173208"/>
                    <a:gd name="connsiteY4" fmla="*/ 86604 h 1732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3208" h="173208">
                      <a:moveTo>
                        <a:pt x="173208" y="86604"/>
                      </a:moveTo>
                      <a:cubicBezTo>
                        <a:pt x="173208" y="134434"/>
                        <a:pt x="134434" y="173208"/>
                        <a:pt x="86604" y="173208"/>
                      </a:cubicBezTo>
                      <a:cubicBezTo>
                        <a:pt x="38774" y="173208"/>
                        <a:pt x="0" y="134434"/>
                        <a:pt x="0" y="86604"/>
                      </a:cubicBezTo>
                      <a:cubicBezTo>
                        <a:pt x="0" y="38774"/>
                        <a:pt x="38774" y="0"/>
                        <a:pt x="86604" y="0"/>
                      </a:cubicBezTo>
                      <a:cubicBezTo>
                        <a:pt x="134434" y="0"/>
                        <a:pt x="173208" y="38774"/>
                        <a:pt x="173208" y="8660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955" name="Graphic 1">
                <a:extLst>
                  <a:ext uri="{FF2B5EF4-FFF2-40B4-BE49-F238E27FC236}">
                    <a16:creationId xmlns="" xmlns:a16="http://schemas.microsoft.com/office/drawing/2014/main" id="{0E0888A0-47AE-43E9-B3CB-A10FF8BD64F2}"/>
                  </a:ext>
                </a:extLst>
              </p:cNvPr>
              <p:cNvGrpSpPr/>
              <p:nvPr/>
            </p:nvGrpSpPr>
            <p:grpSpPr>
              <a:xfrm>
                <a:off x="7860560" y="3817307"/>
                <a:ext cx="794593" cy="372397"/>
                <a:chOff x="7860560" y="3817307"/>
                <a:chExt cx="794593" cy="372397"/>
              </a:xfrm>
              <a:grpFill/>
            </p:grpSpPr>
            <p:sp>
              <p:nvSpPr>
                <p:cNvPr id="964" name="Freeform: Shape 475">
                  <a:extLst>
                    <a:ext uri="{FF2B5EF4-FFF2-40B4-BE49-F238E27FC236}">
                      <a16:creationId xmlns="" xmlns:a16="http://schemas.microsoft.com/office/drawing/2014/main" id="{7C91781A-CEBB-4B76-9185-C50DE31CAFA3}"/>
                    </a:ext>
                  </a:extLst>
                </p:cNvPr>
                <p:cNvSpPr/>
                <p:nvPr/>
              </p:nvSpPr>
              <p:spPr>
                <a:xfrm>
                  <a:off x="8559889" y="4087945"/>
                  <a:ext cx="95264" cy="101759"/>
                </a:xfrm>
                <a:custGeom>
                  <a:avLst/>
                  <a:gdLst>
                    <a:gd name="connsiteX0" fmla="*/ 12990 w 95264"/>
                    <a:gd name="connsiteY0" fmla="*/ 19486 h 101759"/>
                    <a:gd name="connsiteX1" fmla="*/ 12990 w 95264"/>
                    <a:gd name="connsiteY1" fmla="*/ 88769 h 101759"/>
                    <a:gd name="connsiteX2" fmla="*/ 82274 w 95264"/>
                    <a:gd name="connsiteY2" fmla="*/ 88769 h 101759"/>
                    <a:gd name="connsiteX3" fmla="*/ 82274 w 95264"/>
                    <a:gd name="connsiteY3" fmla="*/ 19486 h 101759"/>
                    <a:gd name="connsiteX4" fmla="*/ 12990 w 95264"/>
                    <a:gd name="connsiteY4" fmla="*/ 19486 h 1017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5264" h="101759">
                      <a:moveTo>
                        <a:pt x="12990" y="19486"/>
                      </a:moveTo>
                      <a:cubicBezTo>
                        <a:pt x="-4330" y="36807"/>
                        <a:pt x="-4330" y="71448"/>
                        <a:pt x="12990" y="88769"/>
                      </a:cubicBezTo>
                      <a:cubicBezTo>
                        <a:pt x="30312" y="106090"/>
                        <a:pt x="64953" y="106090"/>
                        <a:pt x="82274" y="88769"/>
                      </a:cubicBezTo>
                      <a:cubicBezTo>
                        <a:pt x="99595" y="71448"/>
                        <a:pt x="99595" y="36807"/>
                        <a:pt x="82274" y="19486"/>
                      </a:cubicBezTo>
                      <a:cubicBezTo>
                        <a:pt x="64953" y="-6495"/>
                        <a:pt x="30312" y="-6495"/>
                        <a:pt x="12990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65" name="Freeform: Shape 476">
                  <a:extLst>
                    <a:ext uri="{FF2B5EF4-FFF2-40B4-BE49-F238E27FC236}">
                      <a16:creationId xmlns="" xmlns:a16="http://schemas.microsoft.com/office/drawing/2014/main" id="{01F46A47-4A19-4B3F-B66C-427E2F6BD5C0}"/>
                    </a:ext>
                  </a:extLst>
                </p:cNvPr>
                <p:cNvSpPr/>
                <p:nvPr/>
              </p:nvSpPr>
              <p:spPr>
                <a:xfrm>
                  <a:off x="8148519" y="3942883"/>
                  <a:ext cx="164547" cy="164547"/>
                </a:xfrm>
                <a:custGeom>
                  <a:avLst/>
                  <a:gdLst>
                    <a:gd name="connsiteX0" fmla="*/ 25981 w 164547"/>
                    <a:gd name="connsiteY0" fmla="*/ 25981 h 164547"/>
                    <a:gd name="connsiteX1" fmla="*/ 25981 w 164547"/>
                    <a:gd name="connsiteY1" fmla="*/ 138567 h 164547"/>
                    <a:gd name="connsiteX2" fmla="*/ 138567 w 164547"/>
                    <a:gd name="connsiteY2" fmla="*/ 138567 h 164547"/>
                    <a:gd name="connsiteX3" fmla="*/ 138567 w 164547"/>
                    <a:gd name="connsiteY3" fmla="*/ 25981 h 164547"/>
                    <a:gd name="connsiteX4" fmla="*/ 25981 w 164547"/>
                    <a:gd name="connsiteY4" fmla="*/ 25981 h 1645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64547" h="164547">
                      <a:moveTo>
                        <a:pt x="25981" y="25981"/>
                      </a:moveTo>
                      <a:cubicBezTo>
                        <a:pt x="-8660" y="60623"/>
                        <a:pt x="-8660" y="103925"/>
                        <a:pt x="25981" y="138567"/>
                      </a:cubicBezTo>
                      <a:cubicBezTo>
                        <a:pt x="60623" y="173208"/>
                        <a:pt x="103925" y="173208"/>
                        <a:pt x="138567" y="138567"/>
                      </a:cubicBezTo>
                      <a:cubicBezTo>
                        <a:pt x="173208" y="103925"/>
                        <a:pt x="173208" y="60623"/>
                        <a:pt x="138567" y="25981"/>
                      </a:cubicBezTo>
                      <a:cubicBezTo>
                        <a:pt x="112586" y="-8660"/>
                        <a:pt x="60623" y="-8660"/>
                        <a:pt x="25981" y="2598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66" name="Freeform: Shape 477">
                  <a:extLst>
                    <a:ext uri="{FF2B5EF4-FFF2-40B4-BE49-F238E27FC236}">
                      <a16:creationId xmlns="" xmlns:a16="http://schemas.microsoft.com/office/drawing/2014/main" id="{8D3A4987-8CA2-4ABC-9B83-C9C68738DE97}"/>
                    </a:ext>
                  </a:extLst>
                </p:cNvPr>
                <p:cNvSpPr/>
                <p:nvPr/>
              </p:nvSpPr>
              <p:spPr>
                <a:xfrm>
                  <a:off x="7860560" y="3817307"/>
                  <a:ext cx="116915" cy="110420"/>
                </a:xfrm>
                <a:custGeom>
                  <a:avLst/>
                  <a:gdLst>
                    <a:gd name="connsiteX0" fmla="*/ 19486 w 116915"/>
                    <a:gd name="connsiteY0" fmla="*/ 12991 h 110420"/>
                    <a:gd name="connsiteX1" fmla="*/ 19486 w 116915"/>
                    <a:gd name="connsiteY1" fmla="*/ 90934 h 110420"/>
                    <a:gd name="connsiteX2" fmla="*/ 97430 w 116915"/>
                    <a:gd name="connsiteY2" fmla="*/ 90934 h 110420"/>
                    <a:gd name="connsiteX3" fmla="*/ 97430 w 116915"/>
                    <a:gd name="connsiteY3" fmla="*/ 12991 h 110420"/>
                    <a:gd name="connsiteX4" fmla="*/ 19486 w 116915"/>
                    <a:gd name="connsiteY4" fmla="*/ 12991 h 1104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6915" h="110420">
                      <a:moveTo>
                        <a:pt x="19486" y="12991"/>
                      </a:moveTo>
                      <a:cubicBezTo>
                        <a:pt x="-6495" y="38972"/>
                        <a:pt x="-6495" y="73614"/>
                        <a:pt x="19486" y="90934"/>
                      </a:cubicBezTo>
                      <a:cubicBezTo>
                        <a:pt x="45467" y="116916"/>
                        <a:pt x="80109" y="116916"/>
                        <a:pt x="97430" y="90934"/>
                      </a:cubicBezTo>
                      <a:cubicBezTo>
                        <a:pt x="123411" y="64953"/>
                        <a:pt x="123411" y="30311"/>
                        <a:pt x="97430" y="12991"/>
                      </a:cubicBezTo>
                      <a:cubicBezTo>
                        <a:pt x="80109" y="-4330"/>
                        <a:pt x="45467" y="-4330"/>
                        <a:pt x="19486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956" name="Graphic 1">
                <a:extLst>
                  <a:ext uri="{FF2B5EF4-FFF2-40B4-BE49-F238E27FC236}">
                    <a16:creationId xmlns="" xmlns:a16="http://schemas.microsoft.com/office/drawing/2014/main" id="{9D487CB7-AD3D-40AA-90AB-A78D54C24363}"/>
                  </a:ext>
                </a:extLst>
              </p:cNvPr>
              <p:cNvGrpSpPr/>
              <p:nvPr/>
            </p:nvGrpSpPr>
            <p:grpSpPr>
              <a:xfrm>
                <a:off x="42367" y="3475220"/>
                <a:ext cx="463332" cy="177538"/>
                <a:chOff x="42367" y="3475220"/>
                <a:chExt cx="463332" cy="177538"/>
              </a:xfrm>
              <a:grpFill/>
            </p:grpSpPr>
            <p:sp>
              <p:nvSpPr>
                <p:cNvPr id="961" name="Freeform: Shape 472">
                  <a:extLst>
                    <a:ext uri="{FF2B5EF4-FFF2-40B4-BE49-F238E27FC236}">
                      <a16:creationId xmlns="" xmlns:a16="http://schemas.microsoft.com/office/drawing/2014/main" id="{6A6D770D-A746-4E50-80A2-B1BD6B0663FD}"/>
                    </a:ext>
                  </a:extLst>
                </p:cNvPr>
                <p:cNvSpPr/>
                <p:nvPr/>
              </p:nvSpPr>
              <p:spPr>
                <a:xfrm>
                  <a:off x="42367" y="3475220"/>
                  <a:ext cx="103925" cy="103925"/>
                </a:xfrm>
                <a:custGeom>
                  <a:avLst/>
                  <a:gdLst>
                    <a:gd name="connsiteX0" fmla="*/ 103925 w 103925"/>
                    <a:gd name="connsiteY0" fmla="*/ 51963 h 103925"/>
                    <a:gd name="connsiteX1" fmla="*/ 51962 w 103925"/>
                    <a:gd name="connsiteY1" fmla="*/ 103925 h 103925"/>
                    <a:gd name="connsiteX2" fmla="*/ 0 w 103925"/>
                    <a:gd name="connsiteY2" fmla="*/ 51963 h 103925"/>
                    <a:gd name="connsiteX3" fmla="*/ 51962 w 103925"/>
                    <a:gd name="connsiteY3" fmla="*/ 0 h 103925"/>
                    <a:gd name="connsiteX4" fmla="*/ 103925 w 103925"/>
                    <a:gd name="connsiteY4" fmla="*/ 51963 h 103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925" h="103925">
                      <a:moveTo>
                        <a:pt x="103925" y="51963"/>
                      </a:moveTo>
                      <a:cubicBezTo>
                        <a:pt x="103925" y="80661"/>
                        <a:pt x="80661" y="103925"/>
                        <a:pt x="51962" y="103925"/>
                      </a:cubicBezTo>
                      <a:cubicBezTo>
                        <a:pt x="23264" y="103925"/>
                        <a:pt x="0" y="80661"/>
                        <a:pt x="0" y="51963"/>
                      </a:cubicBezTo>
                      <a:cubicBezTo>
                        <a:pt x="0" y="23264"/>
                        <a:pt x="23264" y="0"/>
                        <a:pt x="51962" y="0"/>
                      </a:cubicBezTo>
                      <a:cubicBezTo>
                        <a:pt x="80661" y="0"/>
                        <a:pt x="103925" y="23264"/>
                        <a:pt x="103925" y="5196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62" name="Freeform: Shape 473">
                  <a:extLst>
                    <a:ext uri="{FF2B5EF4-FFF2-40B4-BE49-F238E27FC236}">
                      <a16:creationId xmlns="" xmlns:a16="http://schemas.microsoft.com/office/drawing/2014/main" id="{2F52808B-8DC3-4143-AE7F-1DD59C05F0DB}"/>
                    </a:ext>
                  </a:extLst>
                </p:cNvPr>
                <p:cNvSpPr/>
                <p:nvPr/>
              </p:nvSpPr>
              <p:spPr>
                <a:xfrm>
                  <a:off x="410435" y="3550999"/>
                  <a:ext cx="95264" cy="101759"/>
                </a:xfrm>
                <a:custGeom>
                  <a:avLst/>
                  <a:gdLst>
                    <a:gd name="connsiteX0" fmla="*/ 12991 w 95264"/>
                    <a:gd name="connsiteY0" fmla="*/ 19486 h 101759"/>
                    <a:gd name="connsiteX1" fmla="*/ 12991 w 95264"/>
                    <a:gd name="connsiteY1" fmla="*/ 88769 h 101759"/>
                    <a:gd name="connsiteX2" fmla="*/ 82274 w 95264"/>
                    <a:gd name="connsiteY2" fmla="*/ 88769 h 101759"/>
                    <a:gd name="connsiteX3" fmla="*/ 82274 w 95264"/>
                    <a:gd name="connsiteY3" fmla="*/ 19486 h 101759"/>
                    <a:gd name="connsiteX4" fmla="*/ 12991 w 95264"/>
                    <a:gd name="connsiteY4" fmla="*/ 19486 h 1017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5264" h="101759">
                      <a:moveTo>
                        <a:pt x="12991" y="19486"/>
                      </a:moveTo>
                      <a:cubicBezTo>
                        <a:pt x="-4330" y="36807"/>
                        <a:pt x="-4330" y="71449"/>
                        <a:pt x="12991" y="88769"/>
                      </a:cubicBezTo>
                      <a:cubicBezTo>
                        <a:pt x="30311" y="106090"/>
                        <a:pt x="64953" y="106090"/>
                        <a:pt x="82274" y="88769"/>
                      </a:cubicBezTo>
                      <a:cubicBezTo>
                        <a:pt x="99595" y="71449"/>
                        <a:pt x="99595" y="36807"/>
                        <a:pt x="82274" y="19486"/>
                      </a:cubicBezTo>
                      <a:cubicBezTo>
                        <a:pt x="64953" y="-6495"/>
                        <a:pt x="30311" y="-6495"/>
                        <a:pt x="12991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63" name="Freeform: Shape 474">
                  <a:extLst>
                    <a:ext uri="{FF2B5EF4-FFF2-40B4-BE49-F238E27FC236}">
                      <a16:creationId xmlns="" xmlns:a16="http://schemas.microsoft.com/office/drawing/2014/main" id="{AA92CB95-8412-441E-BBF7-B25AD4D0DA28}"/>
                    </a:ext>
                  </a:extLst>
                </p:cNvPr>
                <p:cNvSpPr/>
                <p:nvPr/>
              </p:nvSpPr>
              <p:spPr>
                <a:xfrm>
                  <a:off x="265373" y="3507697"/>
                  <a:ext cx="134236" cy="134236"/>
                </a:xfrm>
                <a:custGeom>
                  <a:avLst/>
                  <a:gdLst>
                    <a:gd name="connsiteX0" fmla="*/ 19486 w 134236"/>
                    <a:gd name="connsiteY0" fmla="*/ 19486 h 134236"/>
                    <a:gd name="connsiteX1" fmla="*/ 19486 w 134236"/>
                    <a:gd name="connsiteY1" fmla="*/ 114751 h 134236"/>
                    <a:gd name="connsiteX2" fmla="*/ 114751 w 134236"/>
                    <a:gd name="connsiteY2" fmla="*/ 114751 h 134236"/>
                    <a:gd name="connsiteX3" fmla="*/ 114751 w 134236"/>
                    <a:gd name="connsiteY3" fmla="*/ 19486 h 134236"/>
                    <a:gd name="connsiteX4" fmla="*/ 19486 w 134236"/>
                    <a:gd name="connsiteY4" fmla="*/ 19486 h 134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236" h="134236">
                      <a:moveTo>
                        <a:pt x="19486" y="19486"/>
                      </a:moveTo>
                      <a:cubicBezTo>
                        <a:pt x="-6495" y="45467"/>
                        <a:pt x="-6495" y="88769"/>
                        <a:pt x="19486" y="114751"/>
                      </a:cubicBezTo>
                      <a:cubicBezTo>
                        <a:pt x="45467" y="140732"/>
                        <a:pt x="88769" y="140732"/>
                        <a:pt x="114751" y="114751"/>
                      </a:cubicBezTo>
                      <a:cubicBezTo>
                        <a:pt x="140732" y="88769"/>
                        <a:pt x="140732" y="45467"/>
                        <a:pt x="114751" y="19486"/>
                      </a:cubicBezTo>
                      <a:cubicBezTo>
                        <a:pt x="88769" y="-6495"/>
                        <a:pt x="45467" y="-6495"/>
                        <a:pt x="19486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957" name="Graphic 1">
                <a:extLst>
                  <a:ext uri="{FF2B5EF4-FFF2-40B4-BE49-F238E27FC236}">
                    <a16:creationId xmlns="" xmlns:a16="http://schemas.microsoft.com/office/drawing/2014/main" id="{7AF4EEE7-8FDA-4EBF-9D6D-8A34501A094B}"/>
                  </a:ext>
                </a:extLst>
              </p:cNvPr>
              <p:cNvGrpSpPr/>
              <p:nvPr/>
            </p:nvGrpSpPr>
            <p:grpSpPr>
              <a:xfrm>
                <a:off x="4952474" y="4159043"/>
                <a:ext cx="433722" cy="277835"/>
                <a:chOff x="4952474" y="4159043"/>
                <a:chExt cx="433722" cy="277835"/>
              </a:xfrm>
              <a:grpFill/>
            </p:grpSpPr>
            <p:sp>
              <p:nvSpPr>
                <p:cNvPr id="958" name="Freeform: Shape 469">
                  <a:extLst>
                    <a:ext uri="{FF2B5EF4-FFF2-40B4-BE49-F238E27FC236}">
                      <a16:creationId xmlns="" xmlns:a16="http://schemas.microsoft.com/office/drawing/2014/main" id="{4C6485CE-F2BF-4EE4-AE3A-63DCFC77EF6F}"/>
                    </a:ext>
                  </a:extLst>
                </p:cNvPr>
                <p:cNvSpPr/>
                <p:nvPr/>
              </p:nvSpPr>
              <p:spPr>
                <a:xfrm>
                  <a:off x="5281570" y="4332251"/>
                  <a:ext cx="104626" cy="104626"/>
                </a:xfrm>
                <a:custGeom>
                  <a:avLst/>
                  <a:gdLst>
                    <a:gd name="connsiteX0" fmla="*/ 78295 w 104626"/>
                    <a:gd name="connsiteY0" fmla="*/ 95616 h 104626"/>
                    <a:gd name="connsiteX1" fmla="*/ 95615 w 104626"/>
                    <a:gd name="connsiteY1" fmla="*/ 26332 h 104626"/>
                    <a:gd name="connsiteX2" fmla="*/ 26332 w 104626"/>
                    <a:gd name="connsiteY2" fmla="*/ 9011 h 104626"/>
                    <a:gd name="connsiteX3" fmla="*/ 9011 w 104626"/>
                    <a:gd name="connsiteY3" fmla="*/ 78295 h 104626"/>
                    <a:gd name="connsiteX4" fmla="*/ 78295 w 104626"/>
                    <a:gd name="connsiteY4" fmla="*/ 95616 h 1046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4626" h="104626">
                      <a:moveTo>
                        <a:pt x="78295" y="95616"/>
                      </a:moveTo>
                      <a:cubicBezTo>
                        <a:pt x="104276" y="78295"/>
                        <a:pt x="112937" y="52313"/>
                        <a:pt x="95615" y="26332"/>
                      </a:cubicBezTo>
                      <a:cubicBezTo>
                        <a:pt x="78295" y="351"/>
                        <a:pt x="52313" y="-8310"/>
                        <a:pt x="26332" y="9011"/>
                      </a:cubicBezTo>
                      <a:cubicBezTo>
                        <a:pt x="351" y="26332"/>
                        <a:pt x="-8309" y="52313"/>
                        <a:pt x="9011" y="78295"/>
                      </a:cubicBezTo>
                      <a:cubicBezTo>
                        <a:pt x="26332" y="104276"/>
                        <a:pt x="52313" y="112936"/>
                        <a:pt x="78295" y="9561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59" name="Freeform: Shape 470">
                  <a:extLst>
                    <a:ext uri="{FF2B5EF4-FFF2-40B4-BE49-F238E27FC236}">
                      <a16:creationId xmlns="" xmlns:a16="http://schemas.microsoft.com/office/drawing/2014/main" id="{CBC94C97-0CF0-45AF-9DBF-FAA15E580DBD}"/>
                    </a:ext>
                  </a:extLst>
                </p:cNvPr>
                <p:cNvSpPr/>
                <p:nvPr/>
              </p:nvSpPr>
              <p:spPr>
                <a:xfrm>
                  <a:off x="4952474" y="4159043"/>
                  <a:ext cx="104626" cy="104626"/>
                </a:xfrm>
                <a:custGeom>
                  <a:avLst/>
                  <a:gdLst>
                    <a:gd name="connsiteX0" fmla="*/ 78294 w 104626"/>
                    <a:gd name="connsiteY0" fmla="*/ 95616 h 104626"/>
                    <a:gd name="connsiteX1" fmla="*/ 95616 w 104626"/>
                    <a:gd name="connsiteY1" fmla="*/ 26332 h 104626"/>
                    <a:gd name="connsiteX2" fmla="*/ 26332 w 104626"/>
                    <a:gd name="connsiteY2" fmla="*/ 9011 h 104626"/>
                    <a:gd name="connsiteX3" fmla="*/ 9011 w 104626"/>
                    <a:gd name="connsiteY3" fmla="*/ 78295 h 104626"/>
                    <a:gd name="connsiteX4" fmla="*/ 78294 w 104626"/>
                    <a:gd name="connsiteY4" fmla="*/ 95616 h 1046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4626" h="104626">
                      <a:moveTo>
                        <a:pt x="78294" y="95616"/>
                      </a:moveTo>
                      <a:cubicBezTo>
                        <a:pt x="104276" y="78295"/>
                        <a:pt x="112936" y="52313"/>
                        <a:pt x="95616" y="26332"/>
                      </a:cubicBezTo>
                      <a:cubicBezTo>
                        <a:pt x="78294" y="351"/>
                        <a:pt x="52314" y="-8310"/>
                        <a:pt x="26332" y="9011"/>
                      </a:cubicBezTo>
                      <a:cubicBezTo>
                        <a:pt x="351" y="26332"/>
                        <a:pt x="-8310" y="52313"/>
                        <a:pt x="9011" y="78295"/>
                      </a:cubicBezTo>
                      <a:cubicBezTo>
                        <a:pt x="26332" y="104276"/>
                        <a:pt x="60974" y="112936"/>
                        <a:pt x="78294" y="9561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60" name="Freeform: Shape 471">
                  <a:extLst>
                    <a:ext uri="{FF2B5EF4-FFF2-40B4-BE49-F238E27FC236}">
                      <a16:creationId xmlns="" xmlns:a16="http://schemas.microsoft.com/office/drawing/2014/main" id="{008A64BD-96BD-4140-94FC-FD4DA5CCD248}"/>
                    </a:ext>
                  </a:extLst>
                </p:cNvPr>
                <p:cNvSpPr/>
                <p:nvPr/>
              </p:nvSpPr>
              <p:spPr>
                <a:xfrm>
                  <a:off x="5048090" y="4202696"/>
                  <a:ext cx="138566" cy="138566"/>
                </a:xfrm>
                <a:custGeom>
                  <a:avLst/>
                  <a:gdLst>
                    <a:gd name="connsiteX0" fmla="*/ 103925 w 138566"/>
                    <a:gd name="connsiteY0" fmla="*/ 129906 h 138566"/>
                    <a:gd name="connsiteX1" fmla="*/ 129906 w 138566"/>
                    <a:gd name="connsiteY1" fmla="*/ 34642 h 138566"/>
                    <a:gd name="connsiteX2" fmla="*/ 34642 w 138566"/>
                    <a:gd name="connsiteY2" fmla="*/ 8660 h 138566"/>
                    <a:gd name="connsiteX3" fmla="*/ 8660 w 138566"/>
                    <a:gd name="connsiteY3" fmla="*/ 103925 h 138566"/>
                    <a:gd name="connsiteX4" fmla="*/ 103925 w 138566"/>
                    <a:gd name="connsiteY4" fmla="*/ 129906 h 1385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8566" h="138566">
                      <a:moveTo>
                        <a:pt x="103925" y="129906"/>
                      </a:moveTo>
                      <a:cubicBezTo>
                        <a:pt x="138567" y="112586"/>
                        <a:pt x="147227" y="69283"/>
                        <a:pt x="129906" y="34642"/>
                      </a:cubicBezTo>
                      <a:cubicBezTo>
                        <a:pt x="112585" y="0"/>
                        <a:pt x="69283" y="-8660"/>
                        <a:pt x="34642" y="8660"/>
                      </a:cubicBezTo>
                      <a:cubicBezTo>
                        <a:pt x="0" y="25981"/>
                        <a:pt x="-8660" y="69283"/>
                        <a:pt x="8660" y="103925"/>
                      </a:cubicBezTo>
                      <a:cubicBezTo>
                        <a:pt x="34642" y="138567"/>
                        <a:pt x="69283" y="147227"/>
                        <a:pt x="103925" y="12990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</p:grpSp>
        <p:grpSp>
          <p:nvGrpSpPr>
            <p:cNvPr id="527" name="Graphic 1">
              <a:extLst>
                <a:ext uri="{FF2B5EF4-FFF2-40B4-BE49-F238E27FC236}">
                  <a16:creationId xmlns="" xmlns:a16="http://schemas.microsoft.com/office/drawing/2014/main" id="{E1C44059-30F6-4DA4-912F-15E21A86A7AE}"/>
                </a:ext>
              </a:extLst>
            </p:cNvPr>
            <p:cNvGrpSpPr/>
            <p:nvPr/>
          </p:nvGrpSpPr>
          <p:grpSpPr>
            <a:xfrm>
              <a:off x="2997232" y="2678632"/>
              <a:ext cx="454439" cy="402993"/>
              <a:chOff x="9449747" y="2150176"/>
              <a:chExt cx="1377006" cy="1221119"/>
            </a:xfrm>
            <a:grpFill/>
          </p:grpSpPr>
          <p:sp>
            <p:nvSpPr>
              <p:cNvPr id="944" name="Freeform: Shape 455">
                <a:extLst>
                  <a:ext uri="{FF2B5EF4-FFF2-40B4-BE49-F238E27FC236}">
                    <a16:creationId xmlns="" xmlns:a16="http://schemas.microsoft.com/office/drawing/2014/main" id="{9B191F3D-990D-4C8D-8E81-18FD70841B99}"/>
                  </a:ext>
                </a:extLst>
              </p:cNvPr>
              <p:cNvSpPr/>
              <p:nvPr/>
            </p:nvSpPr>
            <p:spPr>
              <a:xfrm>
                <a:off x="9713890" y="3031374"/>
                <a:ext cx="307444" cy="307444"/>
              </a:xfrm>
              <a:custGeom>
                <a:avLst/>
                <a:gdLst>
                  <a:gd name="connsiteX0" fmla="*/ 45467 w 307444"/>
                  <a:gd name="connsiteY0" fmla="*/ 45467 h 307444"/>
                  <a:gd name="connsiteX1" fmla="*/ 45467 w 307444"/>
                  <a:gd name="connsiteY1" fmla="*/ 261978 h 307444"/>
                  <a:gd name="connsiteX2" fmla="*/ 261978 w 307444"/>
                  <a:gd name="connsiteY2" fmla="*/ 261978 h 307444"/>
                  <a:gd name="connsiteX3" fmla="*/ 261978 w 307444"/>
                  <a:gd name="connsiteY3" fmla="*/ 45467 h 307444"/>
                  <a:gd name="connsiteX4" fmla="*/ 45467 w 307444"/>
                  <a:gd name="connsiteY4" fmla="*/ 45467 h 307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7444" h="307444">
                    <a:moveTo>
                      <a:pt x="45467" y="45467"/>
                    </a:moveTo>
                    <a:cubicBezTo>
                      <a:pt x="-15156" y="106090"/>
                      <a:pt x="-15156" y="201355"/>
                      <a:pt x="45467" y="261978"/>
                    </a:cubicBezTo>
                    <a:cubicBezTo>
                      <a:pt x="106090" y="322601"/>
                      <a:pt x="201355" y="322601"/>
                      <a:pt x="261978" y="261978"/>
                    </a:cubicBezTo>
                    <a:cubicBezTo>
                      <a:pt x="322601" y="201355"/>
                      <a:pt x="322601" y="106090"/>
                      <a:pt x="261978" y="45467"/>
                    </a:cubicBezTo>
                    <a:cubicBezTo>
                      <a:pt x="201355" y="-15156"/>
                      <a:pt x="106090" y="-15156"/>
                      <a:pt x="45467" y="4546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5" name="Freeform: Shape 456">
                <a:extLst>
                  <a:ext uri="{FF2B5EF4-FFF2-40B4-BE49-F238E27FC236}">
                    <a16:creationId xmlns="" xmlns:a16="http://schemas.microsoft.com/office/drawing/2014/main" id="{30BC9135-195E-4EC3-9D97-629E42E7017B}"/>
                  </a:ext>
                </a:extLst>
              </p:cNvPr>
              <p:cNvSpPr/>
              <p:nvPr/>
            </p:nvSpPr>
            <p:spPr>
              <a:xfrm>
                <a:off x="10675197" y="2557216"/>
                <a:ext cx="151556" cy="158052"/>
              </a:xfrm>
              <a:custGeom>
                <a:avLst/>
                <a:gdLst>
                  <a:gd name="connsiteX0" fmla="*/ 19486 w 151556"/>
                  <a:gd name="connsiteY0" fmla="*/ 25981 h 158052"/>
                  <a:gd name="connsiteX1" fmla="*/ 19486 w 151556"/>
                  <a:gd name="connsiteY1" fmla="*/ 138567 h 158052"/>
                  <a:gd name="connsiteX2" fmla="*/ 132071 w 151556"/>
                  <a:gd name="connsiteY2" fmla="*/ 138567 h 158052"/>
                  <a:gd name="connsiteX3" fmla="*/ 132071 w 151556"/>
                  <a:gd name="connsiteY3" fmla="*/ 25981 h 158052"/>
                  <a:gd name="connsiteX4" fmla="*/ 19486 w 151556"/>
                  <a:gd name="connsiteY4" fmla="*/ 25981 h 1580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1556" h="158052">
                    <a:moveTo>
                      <a:pt x="19486" y="25981"/>
                    </a:moveTo>
                    <a:cubicBezTo>
                      <a:pt x="-6495" y="51963"/>
                      <a:pt x="-6495" y="103925"/>
                      <a:pt x="19486" y="138567"/>
                    </a:cubicBezTo>
                    <a:cubicBezTo>
                      <a:pt x="45466" y="164548"/>
                      <a:pt x="97429" y="164548"/>
                      <a:pt x="132071" y="138567"/>
                    </a:cubicBezTo>
                    <a:cubicBezTo>
                      <a:pt x="158052" y="112585"/>
                      <a:pt x="158052" y="60623"/>
                      <a:pt x="132071" y="25981"/>
                    </a:cubicBezTo>
                    <a:cubicBezTo>
                      <a:pt x="97429" y="-8660"/>
                      <a:pt x="45466" y="-8660"/>
                      <a:pt x="19486" y="2598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6" name="Freeform: Shape 457">
                <a:extLst>
                  <a:ext uri="{FF2B5EF4-FFF2-40B4-BE49-F238E27FC236}">
                    <a16:creationId xmlns="" xmlns:a16="http://schemas.microsoft.com/office/drawing/2014/main" id="{C62B8AE5-8D8D-409B-9970-BE6184F163C7}"/>
                  </a:ext>
                </a:extLst>
              </p:cNvPr>
              <p:cNvSpPr/>
              <p:nvPr/>
            </p:nvSpPr>
            <p:spPr>
              <a:xfrm>
                <a:off x="10071132" y="2340706"/>
                <a:ext cx="242491" cy="242491"/>
              </a:xfrm>
              <a:custGeom>
                <a:avLst/>
                <a:gdLst>
                  <a:gd name="connsiteX0" fmla="*/ 242491 w 242491"/>
                  <a:gd name="connsiteY0" fmla="*/ 121246 h 242491"/>
                  <a:gd name="connsiteX1" fmla="*/ 121245 w 242491"/>
                  <a:gd name="connsiteY1" fmla="*/ 242492 h 242491"/>
                  <a:gd name="connsiteX2" fmla="*/ -1 w 242491"/>
                  <a:gd name="connsiteY2" fmla="*/ 121246 h 242491"/>
                  <a:gd name="connsiteX3" fmla="*/ 121245 w 242491"/>
                  <a:gd name="connsiteY3" fmla="*/ 0 h 242491"/>
                  <a:gd name="connsiteX4" fmla="*/ 242491 w 242491"/>
                  <a:gd name="connsiteY4" fmla="*/ 121246 h 2424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2491" h="242491">
                    <a:moveTo>
                      <a:pt x="242491" y="121246"/>
                    </a:moveTo>
                    <a:cubicBezTo>
                      <a:pt x="242491" y="188208"/>
                      <a:pt x="188208" y="242492"/>
                      <a:pt x="121245" y="242492"/>
                    </a:cubicBezTo>
                    <a:cubicBezTo>
                      <a:pt x="54283" y="242492"/>
                      <a:pt x="-1" y="188208"/>
                      <a:pt x="-1" y="121246"/>
                    </a:cubicBezTo>
                    <a:cubicBezTo>
                      <a:pt x="-1" y="54284"/>
                      <a:pt x="54283" y="0"/>
                      <a:pt x="121245" y="0"/>
                    </a:cubicBezTo>
                    <a:cubicBezTo>
                      <a:pt x="188208" y="0"/>
                      <a:pt x="242491" y="54284"/>
                      <a:pt x="242491" y="12124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7" name="Freeform: Shape 458">
                <a:extLst>
                  <a:ext uri="{FF2B5EF4-FFF2-40B4-BE49-F238E27FC236}">
                    <a16:creationId xmlns="" xmlns:a16="http://schemas.microsoft.com/office/drawing/2014/main" id="{7DFBD619-F842-44A3-9D30-36B2D476E9D2}"/>
                  </a:ext>
                </a:extLst>
              </p:cNvPr>
              <p:cNvSpPr/>
              <p:nvPr/>
            </p:nvSpPr>
            <p:spPr>
              <a:xfrm>
                <a:off x="9449747" y="2611344"/>
                <a:ext cx="229501" cy="229501"/>
              </a:xfrm>
              <a:custGeom>
                <a:avLst/>
                <a:gdLst>
                  <a:gd name="connsiteX0" fmla="*/ 32477 w 229501"/>
                  <a:gd name="connsiteY0" fmla="*/ 32477 h 229501"/>
                  <a:gd name="connsiteX1" fmla="*/ 32477 w 229501"/>
                  <a:gd name="connsiteY1" fmla="*/ 197025 h 229501"/>
                  <a:gd name="connsiteX2" fmla="*/ 197025 w 229501"/>
                  <a:gd name="connsiteY2" fmla="*/ 197025 h 229501"/>
                  <a:gd name="connsiteX3" fmla="*/ 197025 w 229501"/>
                  <a:gd name="connsiteY3" fmla="*/ 32477 h 229501"/>
                  <a:gd name="connsiteX4" fmla="*/ 32477 w 229501"/>
                  <a:gd name="connsiteY4" fmla="*/ 32477 h 2295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9501" h="229501">
                    <a:moveTo>
                      <a:pt x="32477" y="32477"/>
                    </a:moveTo>
                    <a:cubicBezTo>
                      <a:pt x="-10826" y="75779"/>
                      <a:pt x="-10826" y="153722"/>
                      <a:pt x="32477" y="197025"/>
                    </a:cubicBezTo>
                    <a:cubicBezTo>
                      <a:pt x="75779" y="240327"/>
                      <a:pt x="153723" y="240327"/>
                      <a:pt x="197025" y="197025"/>
                    </a:cubicBezTo>
                    <a:cubicBezTo>
                      <a:pt x="240327" y="153722"/>
                      <a:pt x="240327" y="75779"/>
                      <a:pt x="197025" y="32477"/>
                    </a:cubicBezTo>
                    <a:cubicBezTo>
                      <a:pt x="153723" y="-10826"/>
                      <a:pt x="84439" y="-10826"/>
                      <a:pt x="32477" y="3247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8" name="Freeform: Shape 459">
                <a:extLst>
                  <a:ext uri="{FF2B5EF4-FFF2-40B4-BE49-F238E27FC236}">
                    <a16:creationId xmlns="" xmlns:a16="http://schemas.microsoft.com/office/drawing/2014/main" id="{951BFEFE-0BBE-4C2E-A0CB-6067F33B2892}"/>
                  </a:ext>
                </a:extLst>
              </p:cNvPr>
              <p:cNvSpPr/>
              <p:nvPr/>
            </p:nvSpPr>
            <p:spPr>
              <a:xfrm>
                <a:off x="10289808" y="2793212"/>
                <a:ext cx="229500" cy="229501"/>
              </a:xfrm>
              <a:custGeom>
                <a:avLst/>
                <a:gdLst>
                  <a:gd name="connsiteX0" fmla="*/ 32477 w 229500"/>
                  <a:gd name="connsiteY0" fmla="*/ 32477 h 229501"/>
                  <a:gd name="connsiteX1" fmla="*/ 32477 w 229500"/>
                  <a:gd name="connsiteY1" fmla="*/ 197025 h 229501"/>
                  <a:gd name="connsiteX2" fmla="*/ 197024 w 229500"/>
                  <a:gd name="connsiteY2" fmla="*/ 197025 h 229501"/>
                  <a:gd name="connsiteX3" fmla="*/ 197024 w 229500"/>
                  <a:gd name="connsiteY3" fmla="*/ 32477 h 229501"/>
                  <a:gd name="connsiteX4" fmla="*/ 32477 w 229500"/>
                  <a:gd name="connsiteY4" fmla="*/ 32477 h 2295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9500" h="229501">
                    <a:moveTo>
                      <a:pt x="32477" y="32477"/>
                    </a:moveTo>
                    <a:cubicBezTo>
                      <a:pt x="-10826" y="75779"/>
                      <a:pt x="-10826" y="153722"/>
                      <a:pt x="32477" y="197025"/>
                    </a:cubicBezTo>
                    <a:cubicBezTo>
                      <a:pt x="75779" y="240327"/>
                      <a:pt x="153722" y="240327"/>
                      <a:pt x="197024" y="197025"/>
                    </a:cubicBezTo>
                    <a:cubicBezTo>
                      <a:pt x="240326" y="153722"/>
                      <a:pt x="240326" y="75779"/>
                      <a:pt x="197024" y="32477"/>
                    </a:cubicBezTo>
                    <a:cubicBezTo>
                      <a:pt x="153722" y="-10826"/>
                      <a:pt x="75779" y="-10826"/>
                      <a:pt x="32477" y="3247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9" name="Freeform: Shape 460">
                <a:extLst>
                  <a:ext uri="{FF2B5EF4-FFF2-40B4-BE49-F238E27FC236}">
                    <a16:creationId xmlns="" xmlns:a16="http://schemas.microsoft.com/office/drawing/2014/main" id="{FC60FAF8-0FF2-470F-BC90-3749BC6FBD93}"/>
                  </a:ext>
                </a:extLst>
              </p:cNvPr>
              <p:cNvSpPr/>
              <p:nvPr/>
            </p:nvSpPr>
            <p:spPr>
              <a:xfrm>
                <a:off x="10140415" y="3232729"/>
                <a:ext cx="138566" cy="138566"/>
              </a:xfrm>
              <a:custGeom>
                <a:avLst/>
                <a:gdLst>
                  <a:gd name="connsiteX0" fmla="*/ 138567 w 138566"/>
                  <a:gd name="connsiteY0" fmla="*/ 69283 h 138566"/>
                  <a:gd name="connsiteX1" fmla="*/ 69283 w 138566"/>
                  <a:gd name="connsiteY1" fmla="*/ 138567 h 138566"/>
                  <a:gd name="connsiteX2" fmla="*/ 0 w 138566"/>
                  <a:gd name="connsiteY2" fmla="*/ 69283 h 138566"/>
                  <a:gd name="connsiteX3" fmla="*/ 69283 w 138566"/>
                  <a:gd name="connsiteY3" fmla="*/ 0 h 138566"/>
                  <a:gd name="connsiteX4" fmla="*/ 138567 w 138566"/>
                  <a:gd name="connsiteY4" fmla="*/ 69283 h 1385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8566" h="138566">
                    <a:moveTo>
                      <a:pt x="138567" y="69283"/>
                    </a:moveTo>
                    <a:cubicBezTo>
                      <a:pt x="138567" y="107547"/>
                      <a:pt x="107548" y="138567"/>
                      <a:pt x="69283" y="138567"/>
                    </a:cubicBezTo>
                    <a:cubicBezTo>
                      <a:pt x="31019" y="138567"/>
                      <a:pt x="0" y="107547"/>
                      <a:pt x="0" y="69283"/>
                    </a:cubicBezTo>
                    <a:cubicBezTo>
                      <a:pt x="0" y="31019"/>
                      <a:pt x="31019" y="0"/>
                      <a:pt x="69283" y="0"/>
                    </a:cubicBezTo>
                    <a:cubicBezTo>
                      <a:pt x="107547" y="0"/>
                      <a:pt x="138567" y="31019"/>
                      <a:pt x="138567" y="6928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50" name="Freeform: Shape 461">
                <a:extLst>
                  <a:ext uri="{FF2B5EF4-FFF2-40B4-BE49-F238E27FC236}">
                    <a16:creationId xmlns="" xmlns:a16="http://schemas.microsoft.com/office/drawing/2014/main" id="{8EBE8211-3B7C-471B-98AE-6AA1E0F48961}"/>
                  </a:ext>
                </a:extLst>
              </p:cNvPr>
              <p:cNvSpPr/>
              <p:nvPr/>
            </p:nvSpPr>
            <p:spPr>
              <a:xfrm>
                <a:off x="9638111" y="2150176"/>
                <a:ext cx="173208" cy="173208"/>
              </a:xfrm>
              <a:custGeom>
                <a:avLst/>
                <a:gdLst>
                  <a:gd name="connsiteX0" fmla="*/ 173209 w 173208"/>
                  <a:gd name="connsiteY0" fmla="*/ 86604 h 173208"/>
                  <a:gd name="connsiteX1" fmla="*/ 86604 w 173208"/>
                  <a:gd name="connsiteY1" fmla="*/ 173208 h 173208"/>
                  <a:gd name="connsiteX2" fmla="*/ 0 w 173208"/>
                  <a:gd name="connsiteY2" fmla="*/ 86604 h 173208"/>
                  <a:gd name="connsiteX3" fmla="*/ 86604 w 173208"/>
                  <a:gd name="connsiteY3" fmla="*/ 0 h 173208"/>
                  <a:gd name="connsiteX4" fmla="*/ 173209 w 173208"/>
                  <a:gd name="connsiteY4" fmla="*/ 86604 h 1732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8" h="173208">
                    <a:moveTo>
                      <a:pt x="173209" y="86604"/>
                    </a:moveTo>
                    <a:cubicBezTo>
                      <a:pt x="173209" y="134434"/>
                      <a:pt x="134434" y="173208"/>
                      <a:pt x="86604" y="173208"/>
                    </a:cubicBezTo>
                    <a:cubicBezTo>
                      <a:pt x="38774" y="173208"/>
                      <a:pt x="0" y="134434"/>
                      <a:pt x="0" y="86604"/>
                    </a:cubicBezTo>
                    <a:cubicBezTo>
                      <a:pt x="0" y="38774"/>
                      <a:pt x="38774" y="0"/>
                      <a:pt x="86604" y="0"/>
                    </a:cubicBezTo>
                    <a:cubicBezTo>
                      <a:pt x="134434" y="0"/>
                      <a:pt x="173209" y="38774"/>
                      <a:pt x="173209" y="8660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51" name="Freeform: Shape 462">
                <a:extLst>
                  <a:ext uri="{FF2B5EF4-FFF2-40B4-BE49-F238E27FC236}">
                    <a16:creationId xmlns="" xmlns:a16="http://schemas.microsoft.com/office/drawing/2014/main" id="{E0F0A9DF-0AF5-417D-8872-9EE0DBC142B7}"/>
                  </a:ext>
                </a:extLst>
              </p:cNvPr>
              <p:cNvSpPr/>
              <p:nvPr/>
            </p:nvSpPr>
            <p:spPr>
              <a:xfrm>
                <a:off x="9956382" y="2684957"/>
                <a:ext cx="307444" cy="307444"/>
              </a:xfrm>
              <a:custGeom>
                <a:avLst/>
                <a:gdLst>
                  <a:gd name="connsiteX0" fmla="*/ 45467 w 307444"/>
                  <a:gd name="connsiteY0" fmla="*/ 45467 h 307444"/>
                  <a:gd name="connsiteX1" fmla="*/ 45467 w 307444"/>
                  <a:gd name="connsiteY1" fmla="*/ 261978 h 307444"/>
                  <a:gd name="connsiteX2" fmla="*/ 261977 w 307444"/>
                  <a:gd name="connsiteY2" fmla="*/ 261978 h 307444"/>
                  <a:gd name="connsiteX3" fmla="*/ 261977 w 307444"/>
                  <a:gd name="connsiteY3" fmla="*/ 45467 h 307444"/>
                  <a:gd name="connsiteX4" fmla="*/ 45467 w 307444"/>
                  <a:gd name="connsiteY4" fmla="*/ 45467 h 307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7444" h="307444">
                    <a:moveTo>
                      <a:pt x="45467" y="45467"/>
                    </a:moveTo>
                    <a:cubicBezTo>
                      <a:pt x="-15156" y="106090"/>
                      <a:pt x="-15156" y="201355"/>
                      <a:pt x="45467" y="261978"/>
                    </a:cubicBezTo>
                    <a:cubicBezTo>
                      <a:pt x="106090" y="322601"/>
                      <a:pt x="201355" y="322601"/>
                      <a:pt x="261977" y="261978"/>
                    </a:cubicBezTo>
                    <a:cubicBezTo>
                      <a:pt x="322601" y="201355"/>
                      <a:pt x="322601" y="106090"/>
                      <a:pt x="261977" y="45467"/>
                    </a:cubicBezTo>
                    <a:cubicBezTo>
                      <a:pt x="201355" y="-15156"/>
                      <a:pt x="106090" y="-15156"/>
                      <a:pt x="45467" y="4546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28" name="Graphic 1">
              <a:extLst>
                <a:ext uri="{FF2B5EF4-FFF2-40B4-BE49-F238E27FC236}">
                  <a16:creationId xmlns="" xmlns:a16="http://schemas.microsoft.com/office/drawing/2014/main" id="{32143BC1-2815-4454-BBB1-A78EB42921A5}"/>
                </a:ext>
              </a:extLst>
            </p:cNvPr>
            <p:cNvGrpSpPr/>
            <p:nvPr/>
          </p:nvGrpSpPr>
          <p:grpSpPr>
            <a:xfrm>
              <a:off x="355626" y="3273118"/>
              <a:ext cx="419427" cy="377270"/>
              <a:chOff x="1445355" y="3951543"/>
              <a:chExt cx="1270916" cy="1143175"/>
            </a:xfrm>
            <a:grpFill/>
          </p:grpSpPr>
          <p:sp>
            <p:nvSpPr>
              <p:cNvPr id="936" name="Freeform: Shape 447">
                <a:extLst>
                  <a:ext uri="{FF2B5EF4-FFF2-40B4-BE49-F238E27FC236}">
                    <a16:creationId xmlns="" xmlns:a16="http://schemas.microsoft.com/office/drawing/2014/main" id="{A0284E1D-192C-490D-97ED-81DCAF913611}"/>
                  </a:ext>
                </a:extLst>
              </p:cNvPr>
              <p:cNvSpPr/>
              <p:nvPr/>
            </p:nvSpPr>
            <p:spPr>
              <a:xfrm>
                <a:off x="2190151" y="3994846"/>
                <a:ext cx="277133" cy="277133"/>
              </a:xfrm>
              <a:custGeom>
                <a:avLst/>
                <a:gdLst>
                  <a:gd name="connsiteX0" fmla="*/ 277133 w 277133"/>
                  <a:gd name="connsiteY0" fmla="*/ 138567 h 277133"/>
                  <a:gd name="connsiteX1" fmla="*/ 138567 w 277133"/>
                  <a:gd name="connsiteY1" fmla="*/ 277133 h 277133"/>
                  <a:gd name="connsiteX2" fmla="*/ 0 w 277133"/>
                  <a:gd name="connsiteY2" fmla="*/ 138567 h 277133"/>
                  <a:gd name="connsiteX3" fmla="*/ 138567 w 277133"/>
                  <a:gd name="connsiteY3" fmla="*/ 0 h 277133"/>
                  <a:gd name="connsiteX4" fmla="*/ 277133 w 277133"/>
                  <a:gd name="connsiteY4" fmla="*/ 138567 h 2771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7133" h="277133">
                    <a:moveTo>
                      <a:pt x="277133" y="138567"/>
                    </a:moveTo>
                    <a:cubicBezTo>
                      <a:pt x="277133" y="215095"/>
                      <a:pt x="215095" y="277133"/>
                      <a:pt x="138567" y="277133"/>
                    </a:cubicBezTo>
                    <a:cubicBezTo>
                      <a:pt x="62038" y="277133"/>
                      <a:pt x="0" y="215095"/>
                      <a:pt x="0" y="138567"/>
                    </a:cubicBezTo>
                    <a:cubicBezTo>
                      <a:pt x="0" y="62038"/>
                      <a:pt x="62038" y="0"/>
                      <a:pt x="138567" y="0"/>
                    </a:cubicBezTo>
                    <a:cubicBezTo>
                      <a:pt x="215095" y="0"/>
                      <a:pt x="277133" y="62038"/>
                      <a:pt x="277133" y="13856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37" name="Freeform: Shape 448">
                <a:extLst>
                  <a:ext uri="{FF2B5EF4-FFF2-40B4-BE49-F238E27FC236}">
                    <a16:creationId xmlns="" xmlns:a16="http://schemas.microsoft.com/office/drawing/2014/main" id="{A2EABFDC-7307-4C24-A022-9F495F9984D0}"/>
                  </a:ext>
                </a:extLst>
              </p:cNvPr>
              <p:cNvSpPr/>
              <p:nvPr/>
            </p:nvSpPr>
            <p:spPr>
              <a:xfrm>
                <a:off x="1445355" y="4575094"/>
                <a:ext cx="138566" cy="138566"/>
              </a:xfrm>
              <a:custGeom>
                <a:avLst/>
                <a:gdLst>
                  <a:gd name="connsiteX0" fmla="*/ 138567 w 138566"/>
                  <a:gd name="connsiteY0" fmla="*/ 69283 h 138566"/>
                  <a:gd name="connsiteX1" fmla="*/ 69283 w 138566"/>
                  <a:gd name="connsiteY1" fmla="*/ 138567 h 138566"/>
                  <a:gd name="connsiteX2" fmla="*/ 0 w 138566"/>
                  <a:gd name="connsiteY2" fmla="*/ 69283 h 138566"/>
                  <a:gd name="connsiteX3" fmla="*/ 69283 w 138566"/>
                  <a:gd name="connsiteY3" fmla="*/ 0 h 138566"/>
                  <a:gd name="connsiteX4" fmla="*/ 138567 w 138566"/>
                  <a:gd name="connsiteY4" fmla="*/ 69283 h 1385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8566" h="138566">
                    <a:moveTo>
                      <a:pt x="138567" y="69283"/>
                    </a:moveTo>
                    <a:cubicBezTo>
                      <a:pt x="138567" y="107547"/>
                      <a:pt x="107548" y="138567"/>
                      <a:pt x="69283" y="138567"/>
                    </a:cubicBezTo>
                    <a:cubicBezTo>
                      <a:pt x="31019" y="138567"/>
                      <a:pt x="0" y="107547"/>
                      <a:pt x="0" y="69283"/>
                    </a:cubicBezTo>
                    <a:cubicBezTo>
                      <a:pt x="0" y="31019"/>
                      <a:pt x="31019" y="0"/>
                      <a:pt x="69283" y="0"/>
                    </a:cubicBezTo>
                    <a:cubicBezTo>
                      <a:pt x="107548" y="0"/>
                      <a:pt x="138567" y="31019"/>
                      <a:pt x="138567" y="6928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38" name="Freeform: Shape 449">
                <a:extLst>
                  <a:ext uri="{FF2B5EF4-FFF2-40B4-BE49-F238E27FC236}">
                    <a16:creationId xmlns="" xmlns:a16="http://schemas.microsoft.com/office/drawing/2014/main" id="{FCDCD605-EE17-4037-A04B-8EC754C42233}"/>
                  </a:ext>
                </a:extLst>
              </p:cNvPr>
              <p:cNvSpPr/>
              <p:nvPr/>
            </p:nvSpPr>
            <p:spPr>
              <a:xfrm>
                <a:off x="1915183" y="4698505"/>
                <a:ext cx="220840" cy="214345"/>
              </a:xfrm>
              <a:custGeom>
                <a:avLst/>
                <a:gdLst>
                  <a:gd name="connsiteX0" fmla="*/ 188364 w 220840"/>
                  <a:gd name="connsiteY0" fmla="*/ 188364 h 214345"/>
                  <a:gd name="connsiteX1" fmla="*/ 188364 w 220840"/>
                  <a:gd name="connsiteY1" fmla="*/ 32477 h 214345"/>
                  <a:gd name="connsiteX2" fmla="*/ 32477 w 220840"/>
                  <a:gd name="connsiteY2" fmla="*/ 32477 h 214345"/>
                  <a:gd name="connsiteX3" fmla="*/ 32477 w 220840"/>
                  <a:gd name="connsiteY3" fmla="*/ 188364 h 214345"/>
                  <a:gd name="connsiteX4" fmla="*/ 188364 w 220840"/>
                  <a:gd name="connsiteY4" fmla="*/ 188364 h 2143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0840" h="214345">
                    <a:moveTo>
                      <a:pt x="188364" y="188364"/>
                    </a:moveTo>
                    <a:cubicBezTo>
                      <a:pt x="231666" y="145062"/>
                      <a:pt x="231666" y="75779"/>
                      <a:pt x="188364" y="32477"/>
                    </a:cubicBezTo>
                    <a:cubicBezTo>
                      <a:pt x="145062" y="-10826"/>
                      <a:pt x="75779" y="-10826"/>
                      <a:pt x="32477" y="32477"/>
                    </a:cubicBezTo>
                    <a:cubicBezTo>
                      <a:pt x="-10826" y="75779"/>
                      <a:pt x="-10826" y="145062"/>
                      <a:pt x="32477" y="188364"/>
                    </a:cubicBezTo>
                    <a:cubicBezTo>
                      <a:pt x="75779" y="223006"/>
                      <a:pt x="145062" y="223006"/>
                      <a:pt x="188364" y="18836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39" name="Freeform: Shape 450">
                <a:extLst>
                  <a:ext uri="{FF2B5EF4-FFF2-40B4-BE49-F238E27FC236}">
                    <a16:creationId xmlns="" xmlns:a16="http://schemas.microsoft.com/office/drawing/2014/main" id="{F8F8D82C-4C35-4ABA-8E7E-943787FAC32E}"/>
                  </a:ext>
                </a:extLst>
              </p:cNvPr>
              <p:cNvSpPr/>
              <p:nvPr/>
            </p:nvSpPr>
            <p:spPr>
              <a:xfrm>
                <a:off x="2495431" y="4447352"/>
                <a:ext cx="220840" cy="220840"/>
              </a:xfrm>
              <a:custGeom>
                <a:avLst/>
                <a:gdLst>
                  <a:gd name="connsiteX0" fmla="*/ 188364 w 220840"/>
                  <a:gd name="connsiteY0" fmla="*/ 188364 h 220840"/>
                  <a:gd name="connsiteX1" fmla="*/ 188364 w 220840"/>
                  <a:gd name="connsiteY1" fmla="*/ 32477 h 220840"/>
                  <a:gd name="connsiteX2" fmla="*/ 32477 w 220840"/>
                  <a:gd name="connsiteY2" fmla="*/ 32477 h 220840"/>
                  <a:gd name="connsiteX3" fmla="*/ 32477 w 220840"/>
                  <a:gd name="connsiteY3" fmla="*/ 188364 h 220840"/>
                  <a:gd name="connsiteX4" fmla="*/ 188364 w 220840"/>
                  <a:gd name="connsiteY4" fmla="*/ 188364 h 2208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0840" h="220840">
                    <a:moveTo>
                      <a:pt x="188364" y="188364"/>
                    </a:moveTo>
                    <a:cubicBezTo>
                      <a:pt x="231666" y="145062"/>
                      <a:pt x="231666" y="75779"/>
                      <a:pt x="188364" y="32477"/>
                    </a:cubicBezTo>
                    <a:cubicBezTo>
                      <a:pt x="145062" y="-10826"/>
                      <a:pt x="75779" y="-10826"/>
                      <a:pt x="32477" y="32477"/>
                    </a:cubicBezTo>
                    <a:cubicBezTo>
                      <a:pt x="-10826" y="75779"/>
                      <a:pt x="-10826" y="145062"/>
                      <a:pt x="32477" y="188364"/>
                    </a:cubicBezTo>
                    <a:cubicBezTo>
                      <a:pt x="75779" y="231666"/>
                      <a:pt x="145062" y="231666"/>
                      <a:pt x="188364" y="18836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0" name="Freeform: Shape 451">
                <a:extLst>
                  <a:ext uri="{FF2B5EF4-FFF2-40B4-BE49-F238E27FC236}">
                    <a16:creationId xmlns="" xmlns:a16="http://schemas.microsoft.com/office/drawing/2014/main" id="{98F9A916-C087-410E-B5A4-98D86AB74613}"/>
                  </a:ext>
                </a:extLst>
              </p:cNvPr>
              <p:cNvSpPr/>
              <p:nvPr/>
            </p:nvSpPr>
            <p:spPr>
              <a:xfrm>
                <a:off x="1722489" y="4271979"/>
                <a:ext cx="225170" cy="225170"/>
              </a:xfrm>
              <a:custGeom>
                <a:avLst/>
                <a:gdLst>
                  <a:gd name="connsiteX0" fmla="*/ 225171 w 225170"/>
                  <a:gd name="connsiteY0" fmla="*/ 112585 h 225170"/>
                  <a:gd name="connsiteX1" fmla="*/ 112586 w 225170"/>
                  <a:gd name="connsiteY1" fmla="*/ 225171 h 225170"/>
                  <a:gd name="connsiteX2" fmla="*/ 0 w 225170"/>
                  <a:gd name="connsiteY2" fmla="*/ 112585 h 225170"/>
                  <a:gd name="connsiteX3" fmla="*/ 112586 w 225170"/>
                  <a:gd name="connsiteY3" fmla="*/ 0 h 225170"/>
                  <a:gd name="connsiteX4" fmla="*/ 225171 w 225170"/>
                  <a:gd name="connsiteY4" fmla="*/ 112585 h 2251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5170" h="225170">
                    <a:moveTo>
                      <a:pt x="225171" y="112585"/>
                    </a:moveTo>
                    <a:cubicBezTo>
                      <a:pt x="225171" y="174765"/>
                      <a:pt x="174765" y="225171"/>
                      <a:pt x="112586" y="225171"/>
                    </a:cubicBezTo>
                    <a:cubicBezTo>
                      <a:pt x="50406" y="225171"/>
                      <a:pt x="0" y="174765"/>
                      <a:pt x="0" y="112585"/>
                    </a:cubicBezTo>
                    <a:cubicBezTo>
                      <a:pt x="0" y="50406"/>
                      <a:pt x="50406" y="0"/>
                      <a:pt x="112586" y="0"/>
                    </a:cubicBezTo>
                    <a:cubicBezTo>
                      <a:pt x="174765" y="0"/>
                      <a:pt x="225171" y="50406"/>
                      <a:pt x="225171" y="11258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1" name="Freeform: Shape 452">
                <a:extLst>
                  <a:ext uri="{FF2B5EF4-FFF2-40B4-BE49-F238E27FC236}">
                    <a16:creationId xmlns="" xmlns:a16="http://schemas.microsoft.com/office/drawing/2014/main" id="{48238F24-DD75-44EE-B65F-8AA59EB6DDE2}"/>
                  </a:ext>
                </a:extLst>
              </p:cNvPr>
              <p:cNvSpPr/>
              <p:nvPr/>
            </p:nvSpPr>
            <p:spPr>
              <a:xfrm>
                <a:off x="1938999" y="3951543"/>
                <a:ext cx="138566" cy="138566"/>
              </a:xfrm>
              <a:custGeom>
                <a:avLst/>
                <a:gdLst>
                  <a:gd name="connsiteX0" fmla="*/ 138567 w 138566"/>
                  <a:gd name="connsiteY0" fmla="*/ 69283 h 138566"/>
                  <a:gd name="connsiteX1" fmla="*/ 69283 w 138566"/>
                  <a:gd name="connsiteY1" fmla="*/ 138567 h 138566"/>
                  <a:gd name="connsiteX2" fmla="*/ 0 w 138566"/>
                  <a:gd name="connsiteY2" fmla="*/ 69283 h 138566"/>
                  <a:gd name="connsiteX3" fmla="*/ 69283 w 138566"/>
                  <a:gd name="connsiteY3" fmla="*/ 0 h 138566"/>
                  <a:gd name="connsiteX4" fmla="*/ 138567 w 138566"/>
                  <a:gd name="connsiteY4" fmla="*/ 69283 h 1385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8566" h="138566">
                    <a:moveTo>
                      <a:pt x="138567" y="69283"/>
                    </a:moveTo>
                    <a:cubicBezTo>
                      <a:pt x="138567" y="107547"/>
                      <a:pt x="107548" y="138567"/>
                      <a:pt x="69283" y="138567"/>
                    </a:cubicBezTo>
                    <a:cubicBezTo>
                      <a:pt x="31019" y="138567"/>
                      <a:pt x="0" y="107547"/>
                      <a:pt x="0" y="69283"/>
                    </a:cubicBezTo>
                    <a:cubicBezTo>
                      <a:pt x="0" y="31019"/>
                      <a:pt x="31019" y="0"/>
                      <a:pt x="69283" y="0"/>
                    </a:cubicBezTo>
                    <a:cubicBezTo>
                      <a:pt x="107548" y="0"/>
                      <a:pt x="138567" y="31019"/>
                      <a:pt x="138567" y="6928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2" name="Freeform: Shape 453">
                <a:extLst>
                  <a:ext uri="{FF2B5EF4-FFF2-40B4-BE49-F238E27FC236}">
                    <a16:creationId xmlns="" xmlns:a16="http://schemas.microsoft.com/office/drawing/2014/main" id="{C972A2A9-3A53-48C9-8042-9419124F9032}"/>
                  </a:ext>
                </a:extLst>
              </p:cNvPr>
              <p:cNvSpPr/>
              <p:nvPr/>
            </p:nvSpPr>
            <p:spPr>
              <a:xfrm>
                <a:off x="2380680" y="4930171"/>
                <a:ext cx="164547" cy="164547"/>
              </a:xfrm>
              <a:custGeom>
                <a:avLst/>
                <a:gdLst>
                  <a:gd name="connsiteX0" fmla="*/ 138567 w 164547"/>
                  <a:gd name="connsiteY0" fmla="*/ 138567 h 164547"/>
                  <a:gd name="connsiteX1" fmla="*/ 138567 w 164547"/>
                  <a:gd name="connsiteY1" fmla="*/ 25981 h 164547"/>
                  <a:gd name="connsiteX2" fmla="*/ 25981 w 164547"/>
                  <a:gd name="connsiteY2" fmla="*/ 25981 h 164547"/>
                  <a:gd name="connsiteX3" fmla="*/ 25981 w 164547"/>
                  <a:gd name="connsiteY3" fmla="*/ 138567 h 164547"/>
                  <a:gd name="connsiteX4" fmla="*/ 138567 w 164547"/>
                  <a:gd name="connsiteY4" fmla="*/ 138567 h 1645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4547" h="164547">
                    <a:moveTo>
                      <a:pt x="138567" y="138567"/>
                    </a:moveTo>
                    <a:cubicBezTo>
                      <a:pt x="173208" y="103925"/>
                      <a:pt x="173208" y="51963"/>
                      <a:pt x="138567" y="25981"/>
                    </a:cubicBezTo>
                    <a:cubicBezTo>
                      <a:pt x="103925" y="-8660"/>
                      <a:pt x="51963" y="-8660"/>
                      <a:pt x="25981" y="25981"/>
                    </a:cubicBezTo>
                    <a:cubicBezTo>
                      <a:pt x="-8660" y="60623"/>
                      <a:pt x="-8660" y="112585"/>
                      <a:pt x="25981" y="138567"/>
                    </a:cubicBezTo>
                    <a:cubicBezTo>
                      <a:pt x="51963" y="173208"/>
                      <a:pt x="103925" y="173208"/>
                      <a:pt x="138567" y="13856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3" name="Freeform: Shape 454">
                <a:extLst>
                  <a:ext uri="{FF2B5EF4-FFF2-40B4-BE49-F238E27FC236}">
                    <a16:creationId xmlns="" xmlns:a16="http://schemas.microsoft.com/office/drawing/2014/main" id="{2F7FB0E3-8A43-4036-B2B0-D198F0AE82DC}"/>
                  </a:ext>
                </a:extLst>
              </p:cNvPr>
              <p:cNvSpPr/>
              <p:nvPr/>
            </p:nvSpPr>
            <p:spPr>
              <a:xfrm>
                <a:off x="1945494" y="4304456"/>
                <a:ext cx="298784" cy="292289"/>
              </a:xfrm>
              <a:custGeom>
                <a:avLst/>
                <a:gdLst>
                  <a:gd name="connsiteX0" fmla="*/ 253317 w 298784"/>
                  <a:gd name="connsiteY0" fmla="*/ 253317 h 292289"/>
                  <a:gd name="connsiteX1" fmla="*/ 253317 w 298784"/>
                  <a:gd name="connsiteY1" fmla="*/ 45467 h 292289"/>
                  <a:gd name="connsiteX2" fmla="*/ 45467 w 298784"/>
                  <a:gd name="connsiteY2" fmla="*/ 45467 h 292289"/>
                  <a:gd name="connsiteX3" fmla="*/ 45467 w 298784"/>
                  <a:gd name="connsiteY3" fmla="*/ 253317 h 292289"/>
                  <a:gd name="connsiteX4" fmla="*/ 253317 w 298784"/>
                  <a:gd name="connsiteY4" fmla="*/ 253317 h 2922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8784" h="292289">
                    <a:moveTo>
                      <a:pt x="253317" y="253317"/>
                    </a:moveTo>
                    <a:cubicBezTo>
                      <a:pt x="313940" y="192694"/>
                      <a:pt x="313940" y="106090"/>
                      <a:pt x="253317" y="45467"/>
                    </a:cubicBezTo>
                    <a:cubicBezTo>
                      <a:pt x="192694" y="-15156"/>
                      <a:pt x="106090" y="-15156"/>
                      <a:pt x="45467" y="45467"/>
                    </a:cubicBezTo>
                    <a:cubicBezTo>
                      <a:pt x="-15156" y="106090"/>
                      <a:pt x="-15156" y="192694"/>
                      <a:pt x="45467" y="253317"/>
                    </a:cubicBezTo>
                    <a:cubicBezTo>
                      <a:pt x="106090" y="305280"/>
                      <a:pt x="201355" y="305280"/>
                      <a:pt x="253317" y="25331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29" name="Graphic 1">
              <a:extLst>
                <a:ext uri="{FF2B5EF4-FFF2-40B4-BE49-F238E27FC236}">
                  <a16:creationId xmlns="" xmlns:a16="http://schemas.microsoft.com/office/drawing/2014/main" id="{451363D2-DA39-4D84-9893-6FB681A53FAF}"/>
                </a:ext>
              </a:extLst>
            </p:cNvPr>
            <p:cNvGrpSpPr/>
            <p:nvPr/>
          </p:nvGrpSpPr>
          <p:grpSpPr>
            <a:xfrm>
              <a:off x="-338893" y="2672916"/>
              <a:ext cx="2237898" cy="1046067"/>
              <a:chOff x="-659126" y="2132856"/>
              <a:chExt cx="6781108" cy="3169713"/>
            </a:xfrm>
            <a:grpFill/>
          </p:grpSpPr>
          <p:grpSp>
            <p:nvGrpSpPr>
              <p:cNvPr id="882" name="Graphic 1">
                <a:extLst>
                  <a:ext uri="{FF2B5EF4-FFF2-40B4-BE49-F238E27FC236}">
                    <a16:creationId xmlns="" xmlns:a16="http://schemas.microsoft.com/office/drawing/2014/main" id="{E42EAF7F-5186-40D6-ABC6-84476C16C667}"/>
                  </a:ext>
                </a:extLst>
              </p:cNvPr>
              <p:cNvGrpSpPr/>
              <p:nvPr/>
            </p:nvGrpSpPr>
            <p:grpSpPr>
              <a:xfrm>
                <a:off x="-659126" y="2243382"/>
                <a:ext cx="6781108" cy="2942550"/>
                <a:chOff x="-659126" y="2243382"/>
                <a:chExt cx="6781108" cy="2942550"/>
              </a:xfrm>
              <a:grpFill/>
            </p:grpSpPr>
            <p:sp>
              <p:nvSpPr>
                <p:cNvPr id="934" name="Freeform: Shape 442">
                  <a:extLst>
                    <a:ext uri="{FF2B5EF4-FFF2-40B4-BE49-F238E27FC236}">
                      <a16:creationId xmlns="" xmlns:a16="http://schemas.microsoft.com/office/drawing/2014/main" id="{ACA7C929-B2ED-4E12-A3F9-4955D3C5858B}"/>
                    </a:ext>
                  </a:extLst>
                </p:cNvPr>
                <p:cNvSpPr/>
                <p:nvPr/>
              </p:nvSpPr>
              <p:spPr>
                <a:xfrm>
                  <a:off x="-659126" y="4228677"/>
                  <a:ext cx="86604" cy="69283"/>
                </a:xfrm>
                <a:custGeom>
                  <a:avLst/>
                  <a:gdLst>
                    <a:gd name="connsiteX0" fmla="*/ 0 w 86604"/>
                    <a:gd name="connsiteY0" fmla="*/ 0 h 69283"/>
                    <a:gd name="connsiteX1" fmla="*/ 0 w 86604"/>
                    <a:gd name="connsiteY1" fmla="*/ 69283 h 69283"/>
                    <a:gd name="connsiteX2" fmla="*/ 0 w 86604"/>
                    <a:gd name="connsiteY2" fmla="*/ 69283 h 69283"/>
                    <a:gd name="connsiteX3" fmla="*/ 0 w 86604"/>
                    <a:gd name="connsiteY3" fmla="*/ 0 h 692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6604" h="69283">
                      <a:moveTo>
                        <a:pt x="0" y="0"/>
                      </a:moveTo>
                      <a:lnTo>
                        <a:pt x="0" y="69283"/>
                      </a:lnTo>
                      <a:lnTo>
                        <a:pt x="0" y="6928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35" name="Freeform: Shape 443">
                  <a:extLst>
                    <a:ext uri="{FF2B5EF4-FFF2-40B4-BE49-F238E27FC236}">
                      <a16:creationId xmlns="" xmlns:a16="http://schemas.microsoft.com/office/drawing/2014/main" id="{B9408EE2-77A4-4D0B-8EC9-47F0F318D8C2}"/>
                    </a:ext>
                  </a:extLst>
                </p:cNvPr>
                <p:cNvSpPr/>
                <p:nvPr/>
              </p:nvSpPr>
              <p:spPr>
                <a:xfrm>
                  <a:off x="-659126" y="2243382"/>
                  <a:ext cx="6781108" cy="2942550"/>
                </a:xfrm>
                <a:custGeom>
                  <a:avLst/>
                  <a:gdLst>
                    <a:gd name="connsiteX0" fmla="*/ 684173 w 6781108"/>
                    <a:gd name="connsiteY0" fmla="*/ 2643487 h 2942550"/>
                    <a:gd name="connsiteX1" fmla="*/ 1411648 w 6781108"/>
                    <a:gd name="connsiteY1" fmla="*/ 2937941 h 2942550"/>
                    <a:gd name="connsiteX2" fmla="*/ 2182426 w 6781108"/>
                    <a:gd name="connsiteY2" fmla="*/ 2747412 h 2942550"/>
                    <a:gd name="connsiteX3" fmla="*/ 3680678 w 6781108"/>
                    <a:gd name="connsiteY3" fmla="*/ 1327103 h 2942550"/>
                    <a:gd name="connsiteX4" fmla="*/ 4468776 w 6781108"/>
                    <a:gd name="connsiteY4" fmla="*/ 530345 h 2942550"/>
                    <a:gd name="connsiteX5" fmla="*/ 5308837 w 6781108"/>
                    <a:gd name="connsiteY5" fmla="*/ 54022 h 2942550"/>
                    <a:gd name="connsiteX6" fmla="*/ 6781108 w 6781108"/>
                    <a:gd name="connsiteY6" fmla="*/ 668911 h 2942550"/>
                    <a:gd name="connsiteX7" fmla="*/ 6781108 w 6781108"/>
                    <a:gd name="connsiteY7" fmla="*/ 616949 h 2942550"/>
                    <a:gd name="connsiteX8" fmla="*/ 5750518 w 6781108"/>
                    <a:gd name="connsiteY8" fmla="*/ 19380 h 2942550"/>
                    <a:gd name="connsiteX9" fmla="*/ 4243605 w 6781108"/>
                    <a:gd name="connsiteY9" fmla="*/ 686232 h 2942550"/>
                    <a:gd name="connsiteX10" fmla="*/ 2702051 w 6781108"/>
                    <a:gd name="connsiteY10" fmla="*/ 2323052 h 2942550"/>
                    <a:gd name="connsiteX11" fmla="*/ 1896632 w 6781108"/>
                    <a:gd name="connsiteY11" fmla="*/ 2842676 h 2942550"/>
                    <a:gd name="connsiteX12" fmla="*/ 978627 w 6781108"/>
                    <a:gd name="connsiteY12" fmla="*/ 2773393 h 2942550"/>
                    <a:gd name="connsiteX13" fmla="*/ 51963 w 6781108"/>
                    <a:gd name="connsiteY13" fmla="*/ 2037258 h 2942550"/>
                    <a:gd name="connsiteX14" fmla="*/ 8660 w 6781108"/>
                    <a:gd name="connsiteY14" fmla="*/ 1993955 h 2942550"/>
                    <a:gd name="connsiteX15" fmla="*/ 0 w 6781108"/>
                    <a:gd name="connsiteY15" fmla="*/ 2054578 h 2942550"/>
                    <a:gd name="connsiteX16" fmla="*/ 684173 w 6781108"/>
                    <a:gd name="connsiteY16" fmla="*/ 2643487 h 29425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6781108" h="2942550">
                      <a:moveTo>
                        <a:pt x="684173" y="2643487"/>
                      </a:moveTo>
                      <a:cubicBezTo>
                        <a:pt x="900684" y="2790714"/>
                        <a:pt x="1143175" y="2911960"/>
                        <a:pt x="1411648" y="2937941"/>
                      </a:cubicBezTo>
                      <a:cubicBezTo>
                        <a:pt x="1680121" y="2963922"/>
                        <a:pt x="1948594" y="2877318"/>
                        <a:pt x="2182426" y="2747412"/>
                      </a:cubicBezTo>
                      <a:cubicBezTo>
                        <a:pt x="2779994" y="2409656"/>
                        <a:pt x="3230336" y="1838068"/>
                        <a:pt x="3680678" y="1327103"/>
                      </a:cubicBezTo>
                      <a:cubicBezTo>
                        <a:pt x="3931830" y="1049970"/>
                        <a:pt x="4182982" y="772836"/>
                        <a:pt x="4468776" y="530345"/>
                      </a:cubicBezTo>
                      <a:cubicBezTo>
                        <a:pt x="4711268" y="322495"/>
                        <a:pt x="4988401" y="131965"/>
                        <a:pt x="5308837" y="54022"/>
                      </a:cubicBezTo>
                      <a:cubicBezTo>
                        <a:pt x="5871764" y="-75885"/>
                        <a:pt x="6382728" y="287853"/>
                        <a:pt x="6781108" y="668911"/>
                      </a:cubicBezTo>
                      <a:lnTo>
                        <a:pt x="6781108" y="616949"/>
                      </a:lnTo>
                      <a:cubicBezTo>
                        <a:pt x="6486654" y="339815"/>
                        <a:pt x="6148897" y="97324"/>
                        <a:pt x="5750518" y="19380"/>
                      </a:cubicBezTo>
                      <a:cubicBezTo>
                        <a:pt x="5161610" y="-93206"/>
                        <a:pt x="4641984" y="305174"/>
                        <a:pt x="4243605" y="686232"/>
                      </a:cubicBezTo>
                      <a:cubicBezTo>
                        <a:pt x="3697999" y="1205857"/>
                        <a:pt x="3256317" y="1820747"/>
                        <a:pt x="2702051" y="2323052"/>
                      </a:cubicBezTo>
                      <a:cubicBezTo>
                        <a:pt x="2468219" y="2539562"/>
                        <a:pt x="2199746" y="2738752"/>
                        <a:pt x="1896632" y="2842676"/>
                      </a:cubicBezTo>
                      <a:cubicBezTo>
                        <a:pt x="1584857" y="2946602"/>
                        <a:pt x="1273082" y="2911960"/>
                        <a:pt x="978627" y="2773393"/>
                      </a:cubicBezTo>
                      <a:cubicBezTo>
                        <a:pt x="623550" y="2600185"/>
                        <a:pt x="320436" y="2314391"/>
                        <a:pt x="51963" y="2037258"/>
                      </a:cubicBezTo>
                      <a:cubicBezTo>
                        <a:pt x="34642" y="2019937"/>
                        <a:pt x="25981" y="2002616"/>
                        <a:pt x="8660" y="1993955"/>
                      </a:cubicBezTo>
                      <a:lnTo>
                        <a:pt x="0" y="2054578"/>
                      </a:lnTo>
                      <a:cubicBezTo>
                        <a:pt x="207850" y="2271089"/>
                        <a:pt x="433021" y="2478939"/>
                        <a:pt x="684173" y="2643487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83" name="Graphic 1">
                <a:extLst>
                  <a:ext uri="{FF2B5EF4-FFF2-40B4-BE49-F238E27FC236}">
                    <a16:creationId xmlns="" xmlns:a16="http://schemas.microsoft.com/office/drawing/2014/main" id="{F7DA8B9C-B413-4140-976B-12AA2FC3140B}"/>
                  </a:ext>
                </a:extLst>
              </p:cNvPr>
              <p:cNvGrpSpPr/>
              <p:nvPr/>
            </p:nvGrpSpPr>
            <p:grpSpPr>
              <a:xfrm>
                <a:off x="-659126" y="2251869"/>
                <a:ext cx="6763786" cy="2932974"/>
                <a:chOff x="-659126" y="2251869"/>
                <a:chExt cx="6763786" cy="2932974"/>
              </a:xfrm>
              <a:grpFill/>
            </p:grpSpPr>
            <p:sp>
              <p:nvSpPr>
                <p:cNvPr id="932" name="Freeform: Shape 440">
                  <a:extLst>
                    <a:ext uri="{FF2B5EF4-FFF2-40B4-BE49-F238E27FC236}">
                      <a16:creationId xmlns="" xmlns:a16="http://schemas.microsoft.com/office/drawing/2014/main" id="{B2071E10-4525-4997-A54C-0CF6A8E30E69}"/>
                    </a:ext>
                  </a:extLst>
                </p:cNvPr>
                <p:cNvSpPr/>
                <p:nvPr/>
              </p:nvSpPr>
              <p:spPr>
                <a:xfrm>
                  <a:off x="-659126" y="3146124"/>
                  <a:ext cx="86604" cy="51962"/>
                </a:xfrm>
                <a:custGeom>
                  <a:avLst/>
                  <a:gdLst>
                    <a:gd name="connsiteX0" fmla="*/ 0 w 86604"/>
                    <a:gd name="connsiteY0" fmla="*/ 0 h 51962"/>
                    <a:gd name="connsiteX1" fmla="*/ 0 w 86604"/>
                    <a:gd name="connsiteY1" fmla="*/ 51963 h 51962"/>
                    <a:gd name="connsiteX2" fmla="*/ 0 w 86604"/>
                    <a:gd name="connsiteY2" fmla="*/ 51963 h 51962"/>
                    <a:gd name="connsiteX3" fmla="*/ 0 w 86604"/>
                    <a:gd name="connsiteY3" fmla="*/ 0 h 519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6604" h="51962">
                      <a:moveTo>
                        <a:pt x="0" y="0"/>
                      </a:moveTo>
                      <a:lnTo>
                        <a:pt x="0" y="51963"/>
                      </a:lnTo>
                      <a:lnTo>
                        <a:pt x="0" y="519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33" name="Freeform: Shape 441">
                  <a:extLst>
                    <a:ext uri="{FF2B5EF4-FFF2-40B4-BE49-F238E27FC236}">
                      <a16:creationId xmlns="" xmlns:a16="http://schemas.microsoft.com/office/drawing/2014/main" id="{7104BC11-4736-47E9-A983-FB402A2D354D}"/>
                    </a:ext>
                  </a:extLst>
                </p:cNvPr>
                <p:cNvSpPr/>
                <p:nvPr/>
              </p:nvSpPr>
              <p:spPr>
                <a:xfrm>
                  <a:off x="-659126" y="2251869"/>
                  <a:ext cx="6763786" cy="2932974"/>
                </a:xfrm>
                <a:custGeom>
                  <a:avLst/>
                  <a:gdLst>
                    <a:gd name="connsiteX0" fmla="*/ 536946 w 6763786"/>
                    <a:gd name="connsiteY0" fmla="*/ 443914 h 2932974"/>
                    <a:gd name="connsiteX1" fmla="*/ 1377007 w 6763786"/>
                    <a:gd name="connsiteY1" fmla="*/ 36874 h 2932974"/>
                    <a:gd name="connsiteX2" fmla="*/ 2286351 w 6763786"/>
                    <a:gd name="connsiteY2" fmla="*/ 296687 h 2932974"/>
                    <a:gd name="connsiteX3" fmla="*/ 3862547 w 6763786"/>
                    <a:gd name="connsiteY3" fmla="*/ 1872883 h 2932974"/>
                    <a:gd name="connsiteX4" fmla="*/ 5317497 w 6763786"/>
                    <a:gd name="connsiteY4" fmla="*/ 2912133 h 2932974"/>
                    <a:gd name="connsiteX5" fmla="*/ 6763787 w 6763786"/>
                    <a:gd name="connsiteY5" fmla="*/ 2305904 h 2932974"/>
                    <a:gd name="connsiteX6" fmla="*/ 6763787 w 6763786"/>
                    <a:gd name="connsiteY6" fmla="*/ 2253941 h 2932974"/>
                    <a:gd name="connsiteX7" fmla="*/ 6607900 w 6763786"/>
                    <a:gd name="connsiteY7" fmla="*/ 2392508 h 2932974"/>
                    <a:gd name="connsiteX8" fmla="*/ 5767839 w 6763786"/>
                    <a:gd name="connsiteY8" fmla="*/ 2868831 h 2932974"/>
                    <a:gd name="connsiteX9" fmla="*/ 4070397 w 6763786"/>
                    <a:gd name="connsiteY9" fmla="*/ 2028770 h 2932974"/>
                    <a:gd name="connsiteX10" fmla="*/ 2554824 w 6763786"/>
                    <a:gd name="connsiteY10" fmla="*/ 443914 h 2932974"/>
                    <a:gd name="connsiteX11" fmla="*/ 1065232 w 6763786"/>
                    <a:gd name="connsiteY11" fmla="*/ 88837 h 2932974"/>
                    <a:gd name="connsiteX12" fmla="*/ 216510 w 6763786"/>
                    <a:gd name="connsiteY12" fmla="*/ 677745 h 2932974"/>
                    <a:gd name="connsiteX13" fmla="*/ 0 w 6763786"/>
                    <a:gd name="connsiteY13" fmla="*/ 894256 h 2932974"/>
                    <a:gd name="connsiteX14" fmla="*/ 0 w 6763786"/>
                    <a:gd name="connsiteY14" fmla="*/ 946218 h 2932974"/>
                    <a:gd name="connsiteX15" fmla="*/ 536946 w 6763786"/>
                    <a:gd name="connsiteY15" fmla="*/ 443914 h 29329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6763786" h="2932974">
                      <a:moveTo>
                        <a:pt x="536946" y="443914"/>
                      </a:moveTo>
                      <a:cubicBezTo>
                        <a:pt x="779438" y="253385"/>
                        <a:pt x="1065232" y="80176"/>
                        <a:pt x="1377007" y="36874"/>
                      </a:cubicBezTo>
                      <a:cubicBezTo>
                        <a:pt x="1706103" y="-6428"/>
                        <a:pt x="2017878" y="123478"/>
                        <a:pt x="2286351" y="296687"/>
                      </a:cubicBezTo>
                      <a:cubicBezTo>
                        <a:pt x="2909901" y="712387"/>
                        <a:pt x="3368903" y="1335937"/>
                        <a:pt x="3862547" y="1872883"/>
                      </a:cubicBezTo>
                      <a:cubicBezTo>
                        <a:pt x="4252266" y="2297244"/>
                        <a:pt x="4728589" y="2799548"/>
                        <a:pt x="5317497" y="2912133"/>
                      </a:cubicBezTo>
                      <a:cubicBezTo>
                        <a:pt x="5871764" y="3024719"/>
                        <a:pt x="6374068" y="2660981"/>
                        <a:pt x="6763787" y="2305904"/>
                      </a:cubicBezTo>
                      <a:lnTo>
                        <a:pt x="6763787" y="2253941"/>
                      </a:lnTo>
                      <a:cubicBezTo>
                        <a:pt x="6711825" y="2305904"/>
                        <a:pt x="6659862" y="2349206"/>
                        <a:pt x="6607900" y="2392508"/>
                      </a:cubicBezTo>
                      <a:cubicBezTo>
                        <a:pt x="6365408" y="2600358"/>
                        <a:pt x="6088275" y="2790887"/>
                        <a:pt x="5767839" y="2868831"/>
                      </a:cubicBezTo>
                      <a:cubicBezTo>
                        <a:pt x="5100987" y="3033379"/>
                        <a:pt x="4503418" y="2470452"/>
                        <a:pt x="4070397" y="2028770"/>
                      </a:cubicBezTo>
                      <a:cubicBezTo>
                        <a:pt x="3559432" y="1509145"/>
                        <a:pt x="3126411" y="902916"/>
                        <a:pt x="2554824" y="443914"/>
                      </a:cubicBezTo>
                      <a:cubicBezTo>
                        <a:pt x="2121803" y="97497"/>
                        <a:pt x="1610838" y="-136334"/>
                        <a:pt x="1065232" y="88837"/>
                      </a:cubicBezTo>
                      <a:cubicBezTo>
                        <a:pt x="736136" y="218743"/>
                        <a:pt x="467663" y="443914"/>
                        <a:pt x="216510" y="677745"/>
                      </a:cubicBezTo>
                      <a:cubicBezTo>
                        <a:pt x="138567" y="747029"/>
                        <a:pt x="69283" y="824972"/>
                        <a:pt x="0" y="894256"/>
                      </a:cubicBezTo>
                      <a:lnTo>
                        <a:pt x="0" y="946218"/>
                      </a:lnTo>
                      <a:cubicBezTo>
                        <a:pt x="173208" y="773010"/>
                        <a:pt x="346417" y="599801"/>
                        <a:pt x="536946" y="44391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84" name="Graphic 1">
                <a:extLst>
                  <a:ext uri="{FF2B5EF4-FFF2-40B4-BE49-F238E27FC236}">
                    <a16:creationId xmlns="" xmlns:a16="http://schemas.microsoft.com/office/drawing/2014/main" id="{31D9AF07-94DB-4807-8758-24E796E85D2B}"/>
                  </a:ext>
                </a:extLst>
              </p:cNvPr>
              <p:cNvGrpSpPr/>
              <p:nvPr/>
            </p:nvGrpSpPr>
            <p:grpSpPr>
              <a:xfrm>
                <a:off x="-607163" y="2839471"/>
                <a:ext cx="259812" cy="1756483"/>
                <a:chOff x="-607163" y="2839471"/>
                <a:chExt cx="259812" cy="1756483"/>
              </a:xfrm>
              <a:grpFill/>
            </p:grpSpPr>
            <p:sp>
              <p:nvSpPr>
                <p:cNvPr id="929" name="Freeform: Shape 437">
                  <a:extLst>
                    <a:ext uri="{FF2B5EF4-FFF2-40B4-BE49-F238E27FC236}">
                      <a16:creationId xmlns="" xmlns:a16="http://schemas.microsoft.com/office/drawing/2014/main" id="{8110267A-0C15-4768-B5C0-A028F1D55C85}"/>
                    </a:ext>
                  </a:extLst>
                </p:cNvPr>
                <p:cNvSpPr/>
                <p:nvPr/>
              </p:nvSpPr>
              <p:spPr>
                <a:xfrm>
                  <a:off x="-494578" y="2936109"/>
                  <a:ext cx="34641" cy="1554545"/>
                </a:xfrm>
                <a:custGeom>
                  <a:avLst/>
                  <a:gdLst>
                    <a:gd name="connsiteX0" fmla="*/ 0 w 34641"/>
                    <a:gd name="connsiteY0" fmla="*/ 19486 h 1554545"/>
                    <a:gd name="connsiteX1" fmla="*/ 0 w 34641"/>
                    <a:gd name="connsiteY1" fmla="*/ 1535059 h 1554545"/>
                    <a:gd name="connsiteX2" fmla="*/ 34642 w 34641"/>
                    <a:gd name="connsiteY2" fmla="*/ 1535059 h 1554545"/>
                    <a:gd name="connsiteX3" fmla="*/ 34642 w 34641"/>
                    <a:gd name="connsiteY3" fmla="*/ 19486 h 1554545"/>
                    <a:gd name="connsiteX4" fmla="*/ 0 w 34641"/>
                    <a:gd name="connsiteY4" fmla="*/ 19486 h 15545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1554545">
                      <a:moveTo>
                        <a:pt x="0" y="19486"/>
                      </a:moveTo>
                      <a:cubicBezTo>
                        <a:pt x="0" y="521790"/>
                        <a:pt x="0" y="1032755"/>
                        <a:pt x="0" y="1535059"/>
                      </a:cubicBezTo>
                      <a:cubicBezTo>
                        <a:pt x="0" y="1561041"/>
                        <a:pt x="34642" y="1561041"/>
                        <a:pt x="34642" y="1535059"/>
                      </a:cubicBezTo>
                      <a:cubicBezTo>
                        <a:pt x="34642" y="1032755"/>
                        <a:pt x="34642" y="521790"/>
                        <a:pt x="34642" y="19486"/>
                      </a:cubicBezTo>
                      <a:cubicBezTo>
                        <a:pt x="34642" y="-6495"/>
                        <a:pt x="0" y="-6495"/>
                        <a:pt x="0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30" name="Freeform: Shape 438">
                  <a:extLst>
                    <a:ext uri="{FF2B5EF4-FFF2-40B4-BE49-F238E27FC236}">
                      <a16:creationId xmlns="" xmlns:a16="http://schemas.microsoft.com/office/drawing/2014/main" id="{9220931B-3F57-408C-A013-079CDC0F0520}"/>
                    </a:ext>
                  </a:extLst>
                </p:cNvPr>
                <p:cNvSpPr/>
                <p:nvPr/>
              </p:nvSpPr>
              <p:spPr>
                <a:xfrm>
                  <a:off x="-607163" y="4306553"/>
                  <a:ext cx="259812" cy="289400"/>
                </a:xfrm>
                <a:custGeom>
                  <a:avLst/>
                  <a:gdLst>
                    <a:gd name="connsiteX0" fmla="*/ 129906 w 259812"/>
                    <a:gd name="connsiteY0" fmla="*/ 78011 h 289400"/>
                    <a:gd name="connsiteX1" fmla="*/ 0 w 259812"/>
                    <a:gd name="connsiteY1" fmla="*/ 8728 h 289400"/>
                    <a:gd name="connsiteX2" fmla="*/ 129906 w 259812"/>
                    <a:gd name="connsiteY2" fmla="*/ 207917 h 289400"/>
                    <a:gd name="connsiteX3" fmla="*/ 259813 w 259812"/>
                    <a:gd name="connsiteY3" fmla="*/ 268540 h 289400"/>
                    <a:gd name="connsiteX4" fmla="*/ 129906 w 259812"/>
                    <a:gd name="connsiteY4" fmla="*/ 78011 h 2894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9400">
                      <a:moveTo>
                        <a:pt x="129906" y="78011"/>
                      </a:moveTo>
                      <a:cubicBezTo>
                        <a:pt x="60623" y="17388"/>
                        <a:pt x="0" y="-17254"/>
                        <a:pt x="0" y="8728"/>
                      </a:cubicBezTo>
                      <a:cubicBezTo>
                        <a:pt x="0" y="34709"/>
                        <a:pt x="60623" y="129974"/>
                        <a:pt x="129906" y="207917"/>
                      </a:cubicBezTo>
                      <a:cubicBezTo>
                        <a:pt x="199190" y="285861"/>
                        <a:pt x="259813" y="311843"/>
                        <a:pt x="259813" y="268540"/>
                      </a:cubicBezTo>
                      <a:cubicBezTo>
                        <a:pt x="259813" y="225238"/>
                        <a:pt x="199190" y="138634"/>
                        <a:pt x="129906" y="7801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31" name="Freeform: Shape 439">
                  <a:extLst>
                    <a:ext uri="{FF2B5EF4-FFF2-40B4-BE49-F238E27FC236}">
                      <a16:creationId xmlns="" xmlns:a16="http://schemas.microsoft.com/office/drawing/2014/main" id="{9A28FD76-0EC6-4379-B3A0-25B228412E5A}"/>
                    </a:ext>
                  </a:extLst>
                </p:cNvPr>
                <p:cNvSpPr/>
                <p:nvPr/>
              </p:nvSpPr>
              <p:spPr>
                <a:xfrm>
                  <a:off x="-607163" y="2839471"/>
                  <a:ext cx="259812" cy="290555"/>
                </a:xfrm>
                <a:custGeom>
                  <a:avLst/>
                  <a:gdLst>
                    <a:gd name="connsiteX0" fmla="*/ 129906 w 259812"/>
                    <a:gd name="connsiteY0" fmla="*/ 81483 h 290555"/>
                    <a:gd name="connsiteX1" fmla="*/ 0 w 259812"/>
                    <a:gd name="connsiteY1" fmla="*/ 280673 h 290555"/>
                    <a:gd name="connsiteX2" fmla="*/ 129906 w 259812"/>
                    <a:gd name="connsiteY2" fmla="*/ 211389 h 290555"/>
                    <a:gd name="connsiteX3" fmla="*/ 259813 w 259812"/>
                    <a:gd name="connsiteY3" fmla="*/ 20860 h 290555"/>
                    <a:gd name="connsiteX4" fmla="*/ 129906 w 259812"/>
                    <a:gd name="connsiteY4" fmla="*/ 81483 h 290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90555">
                      <a:moveTo>
                        <a:pt x="129906" y="81483"/>
                      </a:moveTo>
                      <a:cubicBezTo>
                        <a:pt x="51963" y="159427"/>
                        <a:pt x="0" y="246031"/>
                        <a:pt x="0" y="280673"/>
                      </a:cubicBezTo>
                      <a:cubicBezTo>
                        <a:pt x="0" y="306654"/>
                        <a:pt x="60623" y="280673"/>
                        <a:pt x="129906" y="211389"/>
                      </a:cubicBezTo>
                      <a:cubicBezTo>
                        <a:pt x="199190" y="150766"/>
                        <a:pt x="259813" y="64162"/>
                        <a:pt x="259813" y="20860"/>
                      </a:cubicBezTo>
                      <a:cubicBezTo>
                        <a:pt x="259813" y="-22442"/>
                        <a:pt x="199190" y="3539"/>
                        <a:pt x="129906" y="8148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85" name="Graphic 1">
                <a:extLst>
                  <a:ext uri="{FF2B5EF4-FFF2-40B4-BE49-F238E27FC236}">
                    <a16:creationId xmlns="" xmlns:a16="http://schemas.microsoft.com/office/drawing/2014/main" id="{FCD217F5-B627-4AF8-9CC6-FE4AAECF07E1}"/>
                  </a:ext>
                </a:extLst>
              </p:cNvPr>
              <p:cNvGrpSpPr/>
              <p:nvPr/>
            </p:nvGrpSpPr>
            <p:grpSpPr>
              <a:xfrm>
                <a:off x="-9594" y="2362455"/>
                <a:ext cx="259812" cy="2708162"/>
                <a:chOff x="-9594" y="2362455"/>
                <a:chExt cx="259812" cy="2708162"/>
              </a:xfrm>
              <a:grpFill/>
            </p:grpSpPr>
            <p:sp>
              <p:nvSpPr>
                <p:cNvPr id="926" name="Freeform: Shape 434">
                  <a:extLst>
                    <a:ext uri="{FF2B5EF4-FFF2-40B4-BE49-F238E27FC236}">
                      <a16:creationId xmlns="" xmlns:a16="http://schemas.microsoft.com/office/drawing/2014/main" id="{AFB9A4DD-20E8-4574-B59A-54281C26FAAD}"/>
                    </a:ext>
                  </a:extLst>
                </p:cNvPr>
                <p:cNvSpPr/>
                <p:nvPr/>
              </p:nvSpPr>
              <p:spPr>
                <a:xfrm>
                  <a:off x="94330" y="2425145"/>
                  <a:ext cx="35786" cy="2559153"/>
                </a:xfrm>
                <a:custGeom>
                  <a:avLst/>
                  <a:gdLst>
                    <a:gd name="connsiteX0" fmla="*/ 0 w 35786"/>
                    <a:gd name="connsiteY0" fmla="*/ 19486 h 2559153"/>
                    <a:gd name="connsiteX1" fmla="*/ 0 w 35786"/>
                    <a:gd name="connsiteY1" fmla="*/ 2539668 h 2559153"/>
                    <a:gd name="connsiteX2" fmla="*/ 34642 w 35786"/>
                    <a:gd name="connsiteY2" fmla="*/ 2539668 h 2559153"/>
                    <a:gd name="connsiteX3" fmla="*/ 34642 w 35786"/>
                    <a:gd name="connsiteY3" fmla="*/ 19486 h 2559153"/>
                    <a:gd name="connsiteX4" fmla="*/ 0 w 35786"/>
                    <a:gd name="connsiteY4" fmla="*/ 19486 h 2559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2559153">
                      <a:moveTo>
                        <a:pt x="0" y="19486"/>
                      </a:moveTo>
                      <a:cubicBezTo>
                        <a:pt x="0" y="859547"/>
                        <a:pt x="0" y="1699607"/>
                        <a:pt x="0" y="2539668"/>
                      </a:cubicBezTo>
                      <a:cubicBezTo>
                        <a:pt x="0" y="2565649"/>
                        <a:pt x="34642" y="2565649"/>
                        <a:pt x="34642" y="2539668"/>
                      </a:cubicBezTo>
                      <a:cubicBezTo>
                        <a:pt x="34642" y="1699607"/>
                        <a:pt x="34642" y="859547"/>
                        <a:pt x="34642" y="19486"/>
                      </a:cubicBezTo>
                      <a:cubicBezTo>
                        <a:pt x="43302" y="-6495"/>
                        <a:pt x="0" y="-6495"/>
                        <a:pt x="0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27" name="Freeform: Shape 435">
                  <a:extLst>
                    <a:ext uri="{FF2B5EF4-FFF2-40B4-BE49-F238E27FC236}">
                      <a16:creationId xmlns="" xmlns:a16="http://schemas.microsoft.com/office/drawing/2014/main" id="{BCCCA664-BADC-48AB-B6A2-683077636870}"/>
                    </a:ext>
                  </a:extLst>
                </p:cNvPr>
                <p:cNvSpPr/>
                <p:nvPr/>
              </p:nvSpPr>
              <p:spPr>
                <a:xfrm>
                  <a:off x="-9594" y="4799182"/>
                  <a:ext cx="259812" cy="271435"/>
                </a:xfrm>
                <a:custGeom>
                  <a:avLst/>
                  <a:gdLst>
                    <a:gd name="connsiteX0" fmla="*/ 129906 w 259812"/>
                    <a:gd name="connsiteY0" fmla="*/ 27064 h 271435"/>
                    <a:gd name="connsiteX1" fmla="*/ 0 w 259812"/>
                    <a:gd name="connsiteY1" fmla="*/ 53045 h 271435"/>
                    <a:gd name="connsiteX2" fmla="*/ 129906 w 259812"/>
                    <a:gd name="connsiteY2" fmla="*/ 243574 h 271435"/>
                    <a:gd name="connsiteX3" fmla="*/ 259813 w 259812"/>
                    <a:gd name="connsiteY3" fmla="*/ 208933 h 271435"/>
                    <a:gd name="connsiteX4" fmla="*/ 129906 w 259812"/>
                    <a:gd name="connsiteY4" fmla="*/ 27064 h 2714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1435">
                      <a:moveTo>
                        <a:pt x="129906" y="27064"/>
                      </a:moveTo>
                      <a:cubicBezTo>
                        <a:pt x="60623" y="-16238"/>
                        <a:pt x="0" y="-7578"/>
                        <a:pt x="0" y="53045"/>
                      </a:cubicBezTo>
                      <a:cubicBezTo>
                        <a:pt x="0" y="105008"/>
                        <a:pt x="51963" y="191612"/>
                        <a:pt x="129906" y="243574"/>
                      </a:cubicBezTo>
                      <a:cubicBezTo>
                        <a:pt x="199190" y="295537"/>
                        <a:pt x="259813" y="269556"/>
                        <a:pt x="259813" y="208933"/>
                      </a:cubicBezTo>
                      <a:cubicBezTo>
                        <a:pt x="251152" y="148310"/>
                        <a:pt x="199190" y="70366"/>
                        <a:pt x="129906" y="2706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28" name="Freeform: Shape 436">
                  <a:extLst>
                    <a:ext uri="{FF2B5EF4-FFF2-40B4-BE49-F238E27FC236}">
                      <a16:creationId xmlns="" xmlns:a16="http://schemas.microsoft.com/office/drawing/2014/main" id="{10C12B43-BF0F-4570-8381-9F5C4AF19B75}"/>
                    </a:ext>
                  </a:extLst>
                </p:cNvPr>
                <p:cNvSpPr/>
                <p:nvPr/>
              </p:nvSpPr>
              <p:spPr>
                <a:xfrm>
                  <a:off x="-9594" y="2362455"/>
                  <a:ext cx="259812" cy="273787"/>
                </a:xfrm>
                <a:custGeom>
                  <a:avLst/>
                  <a:gdLst>
                    <a:gd name="connsiteX0" fmla="*/ 129906 w 259812"/>
                    <a:gd name="connsiteY0" fmla="*/ 30213 h 273787"/>
                    <a:gd name="connsiteX1" fmla="*/ 0 w 259812"/>
                    <a:gd name="connsiteY1" fmla="*/ 220743 h 273787"/>
                    <a:gd name="connsiteX2" fmla="*/ 129906 w 259812"/>
                    <a:gd name="connsiteY2" fmla="*/ 246724 h 273787"/>
                    <a:gd name="connsiteX3" fmla="*/ 259813 w 259812"/>
                    <a:gd name="connsiteY3" fmla="*/ 64855 h 273787"/>
                    <a:gd name="connsiteX4" fmla="*/ 129906 w 259812"/>
                    <a:gd name="connsiteY4" fmla="*/ 30213 h 2737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3787">
                      <a:moveTo>
                        <a:pt x="129906" y="30213"/>
                      </a:moveTo>
                      <a:cubicBezTo>
                        <a:pt x="51963" y="82176"/>
                        <a:pt x="0" y="168780"/>
                        <a:pt x="0" y="220743"/>
                      </a:cubicBezTo>
                      <a:cubicBezTo>
                        <a:pt x="0" y="281365"/>
                        <a:pt x="51963" y="290026"/>
                        <a:pt x="129906" y="246724"/>
                      </a:cubicBezTo>
                      <a:cubicBezTo>
                        <a:pt x="199190" y="203422"/>
                        <a:pt x="259813" y="125478"/>
                        <a:pt x="259813" y="64855"/>
                      </a:cubicBezTo>
                      <a:cubicBezTo>
                        <a:pt x="251152" y="-4428"/>
                        <a:pt x="199190" y="-21749"/>
                        <a:pt x="129906" y="3021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86" name="Graphic 1">
                <a:extLst>
                  <a:ext uri="{FF2B5EF4-FFF2-40B4-BE49-F238E27FC236}">
                    <a16:creationId xmlns="" xmlns:a16="http://schemas.microsoft.com/office/drawing/2014/main" id="{C905D18F-686E-4F57-8B07-BB6C1939F2E4}"/>
                  </a:ext>
                </a:extLst>
              </p:cNvPr>
              <p:cNvGrpSpPr/>
              <p:nvPr/>
            </p:nvGrpSpPr>
            <p:grpSpPr>
              <a:xfrm>
                <a:off x="579313" y="2140689"/>
                <a:ext cx="259812" cy="3154047"/>
                <a:chOff x="579313" y="2140689"/>
                <a:chExt cx="259812" cy="3154047"/>
              </a:xfrm>
              <a:grpFill/>
            </p:grpSpPr>
            <p:sp>
              <p:nvSpPr>
                <p:cNvPr id="923" name="Freeform: Shape 431">
                  <a:extLst>
                    <a:ext uri="{FF2B5EF4-FFF2-40B4-BE49-F238E27FC236}">
                      <a16:creationId xmlns="" xmlns:a16="http://schemas.microsoft.com/office/drawing/2014/main" id="{9301EE53-FF04-4BF4-B0CD-6628CC5797DB}"/>
                    </a:ext>
                  </a:extLst>
                </p:cNvPr>
                <p:cNvSpPr/>
                <p:nvPr/>
              </p:nvSpPr>
              <p:spPr>
                <a:xfrm>
                  <a:off x="691899" y="2189148"/>
                  <a:ext cx="34641" cy="3028981"/>
                </a:xfrm>
                <a:custGeom>
                  <a:avLst/>
                  <a:gdLst>
                    <a:gd name="connsiteX0" fmla="*/ 0 w 34641"/>
                    <a:gd name="connsiteY0" fmla="*/ 12991 h 3028981"/>
                    <a:gd name="connsiteX1" fmla="*/ 0 w 34641"/>
                    <a:gd name="connsiteY1" fmla="*/ 3009496 h 3028981"/>
                    <a:gd name="connsiteX2" fmla="*/ 34642 w 34641"/>
                    <a:gd name="connsiteY2" fmla="*/ 3009496 h 3028981"/>
                    <a:gd name="connsiteX3" fmla="*/ 34642 w 34641"/>
                    <a:gd name="connsiteY3" fmla="*/ 12991 h 3028981"/>
                    <a:gd name="connsiteX4" fmla="*/ 0 w 34641"/>
                    <a:gd name="connsiteY4" fmla="*/ 12991 h 30289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3028981">
                      <a:moveTo>
                        <a:pt x="0" y="12991"/>
                      </a:moveTo>
                      <a:cubicBezTo>
                        <a:pt x="0" y="1008939"/>
                        <a:pt x="0" y="2004887"/>
                        <a:pt x="0" y="3009496"/>
                      </a:cubicBezTo>
                      <a:cubicBezTo>
                        <a:pt x="0" y="3035477"/>
                        <a:pt x="34642" y="3035477"/>
                        <a:pt x="34642" y="3009496"/>
                      </a:cubicBezTo>
                      <a:cubicBezTo>
                        <a:pt x="34642" y="2013547"/>
                        <a:pt x="34642" y="1008939"/>
                        <a:pt x="34642" y="12991"/>
                      </a:cubicBezTo>
                      <a:cubicBezTo>
                        <a:pt x="34642" y="-4330"/>
                        <a:pt x="0" y="-4330"/>
                        <a:pt x="0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24" name="Freeform: Shape 432">
                  <a:extLst>
                    <a:ext uri="{FF2B5EF4-FFF2-40B4-BE49-F238E27FC236}">
                      <a16:creationId xmlns="" xmlns:a16="http://schemas.microsoft.com/office/drawing/2014/main" id="{BFA4EE9A-BAC8-4428-92FA-5ABA4FFED9F2}"/>
                    </a:ext>
                  </a:extLst>
                </p:cNvPr>
                <p:cNvSpPr/>
                <p:nvPr/>
              </p:nvSpPr>
              <p:spPr>
                <a:xfrm>
                  <a:off x="579313" y="5032998"/>
                  <a:ext cx="259812" cy="261737"/>
                </a:xfrm>
                <a:custGeom>
                  <a:avLst/>
                  <a:gdLst>
                    <a:gd name="connsiteX0" fmla="*/ 129906 w 259812"/>
                    <a:gd name="connsiteY0" fmla="*/ 1098 h 261737"/>
                    <a:gd name="connsiteX1" fmla="*/ 0 w 259812"/>
                    <a:gd name="connsiteY1" fmla="*/ 105023 h 261737"/>
                    <a:gd name="connsiteX2" fmla="*/ 129906 w 259812"/>
                    <a:gd name="connsiteY2" fmla="*/ 260911 h 261737"/>
                    <a:gd name="connsiteX3" fmla="*/ 259812 w 259812"/>
                    <a:gd name="connsiteY3" fmla="*/ 139665 h 261737"/>
                    <a:gd name="connsiteX4" fmla="*/ 129906 w 259812"/>
                    <a:gd name="connsiteY4" fmla="*/ 1098 h 2617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737">
                      <a:moveTo>
                        <a:pt x="129906" y="1098"/>
                      </a:moveTo>
                      <a:cubicBezTo>
                        <a:pt x="60623" y="-7562"/>
                        <a:pt x="0" y="35740"/>
                        <a:pt x="0" y="105023"/>
                      </a:cubicBezTo>
                      <a:cubicBezTo>
                        <a:pt x="0" y="174306"/>
                        <a:pt x="60623" y="243590"/>
                        <a:pt x="129906" y="260911"/>
                      </a:cubicBezTo>
                      <a:cubicBezTo>
                        <a:pt x="199190" y="269571"/>
                        <a:pt x="259812" y="208948"/>
                        <a:pt x="259812" y="139665"/>
                      </a:cubicBezTo>
                      <a:cubicBezTo>
                        <a:pt x="259812" y="70381"/>
                        <a:pt x="199190" y="9758"/>
                        <a:pt x="129906" y="10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25" name="Freeform: Shape 433">
                  <a:extLst>
                    <a:ext uri="{FF2B5EF4-FFF2-40B4-BE49-F238E27FC236}">
                      <a16:creationId xmlns="" xmlns:a16="http://schemas.microsoft.com/office/drawing/2014/main" id="{8409B368-24B7-4289-A470-667199CD3338}"/>
                    </a:ext>
                  </a:extLst>
                </p:cNvPr>
                <p:cNvSpPr/>
                <p:nvPr/>
              </p:nvSpPr>
              <p:spPr>
                <a:xfrm>
                  <a:off x="579313" y="2140689"/>
                  <a:ext cx="259812" cy="261737"/>
                </a:xfrm>
                <a:custGeom>
                  <a:avLst/>
                  <a:gdLst>
                    <a:gd name="connsiteX0" fmla="*/ 129906 w 259812"/>
                    <a:gd name="connsiteY0" fmla="*/ 827 h 261737"/>
                    <a:gd name="connsiteX1" fmla="*/ 0 w 259812"/>
                    <a:gd name="connsiteY1" fmla="*/ 156715 h 261737"/>
                    <a:gd name="connsiteX2" fmla="*/ 129906 w 259812"/>
                    <a:gd name="connsiteY2" fmla="*/ 260640 h 261737"/>
                    <a:gd name="connsiteX3" fmla="*/ 259812 w 259812"/>
                    <a:gd name="connsiteY3" fmla="*/ 122073 h 261737"/>
                    <a:gd name="connsiteX4" fmla="*/ 129906 w 259812"/>
                    <a:gd name="connsiteY4" fmla="*/ 827 h 2617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737">
                      <a:moveTo>
                        <a:pt x="129906" y="827"/>
                      </a:moveTo>
                      <a:cubicBezTo>
                        <a:pt x="60623" y="9488"/>
                        <a:pt x="0" y="87432"/>
                        <a:pt x="0" y="156715"/>
                      </a:cubicBezTo>
                      <a:cubicBezTo>
                        <a:pt x="0" y="225998"/>
                        <a:pt x="60623" y="269300"/>
                        <a:pt x="129906" y="260640"/>
                      </a:cubicBezTo>
                      <a:cubicBezTo>
                        <a:pt x="199190" y="251980"/>
                        <a:pt x="259812" y="191357"/>
                        <a:pt x="259812" y="122073"/>
                      </a:cubicBezTo>
                      <a:cubicBezTo>
                        <a:pt x="259812" y="52790"/>
                        <a:pt x="199190" y="-7833"/>
                        <a:pt x="129906" y="827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87" name="Graphic 1">
                <a:extLst>
                  <a:ext uri="{FF2B5EF4-FFF2-40B4-BE49-F238E27FC236}">
                    <a16:creationId xmlns="" xmlns:a16="http://schemas.microsoft.com/office/drawing/2014/main" id="{BF46E705-CDFC-4211-A482-04CA33E4A43E}"/>
                  </a:ext>
                </a:extLst>
              </p:cNvPr>
              <p:cNvGrpSpPr/>
              <p:nvPr/>
            </p:nvGrpSpPr>
            <p:grpSpPr>
              <a:xfrm>
                <a:off x="1176882" y="2219494"/>
                <a:ext cx="259812" cy="2996436"/>
                <a:chOff x="1176882" y="2219494"/>
                <a:chExt cx="259812" cy="2996436"/>
              </a:xfrm>
              <a:grpFill/>
            </p:grpSpPr>
            <p:sp>
              <p:nvSpPr>
                <p:cNvPr id="920" name="Freeform: Shape 428">
                  <a:extLst>
                    <a:ext uri="{FF2B5EF4-FFF2-40B4-BE49-F238E27FC236}">
                      <a16:creationId xmlns="" xmlns:a16="http://schemas.microsoft.com/office/drawing/2014/main" id="{0FCAF1E2-5F2D-4DB5-B940-49C030B4F595}"/>
                    </a:ext>
                  </a:extLst>
                </p:cNvPr>
                <p:cNvSpPr/>
                <p:nvPr/>
              </p:nvSpPr>
              <p:spPr>
                <a:xfrm>
                  <a:off x="1289468" y="2269257"/>
                  <a:ext cx="34641" cy="2870928"/>
                </a:xfrm>
                <a:custGeom>
                  <a:avLst/>
                  <a:gdLst>
                    <a:gd name="connsiteX0" fmla="*/ 0 w 34641"/>
                    <a:gd name="connsiteY0" fmla="*/ 19486 h 2870928"/>
                    <a:gd name="connsiteX1" fmla="*/ 0 w 34641"/>
                    <a:gd name="connsiteY1" fmla="*/ 2851443 h 2870928"/>
                    <a:gd name="connsiteX2" fmla="*/ 34642 w 34641"/>
                    <a:gd name="connsiteY2" fmla="*/ 2851443 h 2870928"/>
                    <a:gd name="connsiteX3" fmla="*/ 34642 w 34641"/>
                    <a:gd name="connsiteY3" fmla="*/ 19486 h 2870928"/>
                    <a:gd name="connsiteX4" fmla="*/ 0 w 34641"/>
                    <a:gd name="connsiteY4" fmla="*/ 19486 h 28709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2870928">
                      <a:moveTo>
                        <a:pt x="0" y="19486"/>
                      </a:moveTo>
                      <a:cubicBezTo>
                        <a:pt x="0" y="963472"/>
                        <a:pt x="0" y="1907457"/>
                        <a:pt x="0" y="2851443"/>
                      </a:cubicBezTo>
                      <a:cubicBezTo>
                        <a:pt x="0" y="2877424"/>
                        <a:pt x="34642" y="2877424"/>
                        <a:pt x="34642" y="2851443"/>
                      </a:cubicBezTo>
                      <a:cubicBezTo>
                        <a:pt x="34642" y="1907457"/>
                        <a:pt x="34642" y="963472"/>
                        <a:pt x="34642" y="19486"/>
                      </a:cubicBezTo>
                      <a:cubicBezTo>
                        <a:pt x="34642" y="-6495"/>
                        <a:pt x="0" y="-6495"/>
                        <a:pt x="0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21" name="Freeform: Shape 429">
                  <a:extLst>
                    <a:ext uri="{FF2B5EF4-FFF2-40B4-BE49-F238E27FC236}">
                      <a16:creationId xmlns="" xmlns:a16="http://schemas.microsoft.com/office/drawing/2014/main" id="{4E826540-45F6-4B1B-93F6-461367377BCB}"/>
                    </a:ext>
                  </a:extLst>
                </p:cNvPr>
                <p:cNvSpPr/>
                <p:nvPr/>
              </p:nvSpPr>
              <p:spPr>
                <a:xfrm>
                  <a:off x="1176882" y="4954780"/>
                  <a:ext cx="259812" cy="261149"/>
                </a:xfrm>
                <a:custGeom>
                  <a:avLst/>
                  <a:gdLst>
                    <a:gd name="connsiteX0" fmla="*/ 129906 w 259812"/>
                    <a:gd name="connsiteY0" fmla="*/ 10032 h 261149"/>
                    <a:gd name="connsiteX1" fmla="*/ 0 w 259812"/>
                    <a:gd name="connsiteY1" fmla="*/ 174580 h 261149"/>
                    <a:gd name="connsiteX2" fmla="*/ 129906 w 259812"/>
                    <a:gd name="connsiteY2" fmla="*/ 252524 h 261149"/>
                    <a:gd name="connsiteX3" fmla="*/ 259813 w 259812"/>
                    <a:gd name="connsiteY3" fmla="*/ 70655 h 261149"/>
                    <a:gd name="connsiteX4" fmla="*/ 129906 w 259812"/>
                    <a:gd name="connsiteY4" fmla="*/ 10032 h 2611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149">
                      <a:moveTo>
                        <a:pt x="129906" y="10032"/>
                      </a:moveTo>
                      <a:cubicBezTo>
                        <a:pt x="60623" y="36013"/>
                        <a:pt x="0" y="105297"/>
                        <a:pt x="0" y="174580"/>
                      </a:cubicBezTo>
                      <a:cubicBezTo>
                        <a:pt x="0" y="243863"/>
                        <a:pt x="60623" y="278505"/>
                        <a:pt x="129906" y="252524"/>
                      </a:cubicBezTo>
                      <a:cubicBezTo>
                        <a:pt x="199190" y="217882"/>
                        <a:pt x="259813" y="139938"/>
                        <a:pt x="259813" y="70655"/>
                      </a:cubicBezTo>
                      <a:cubicBezTo>
                        <a:pt x="259813" y="10032"/>
                        <a:pt x="199190" y="-15949"/>
                        <a:pt x="129906" y="10032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22" name="Freeform: Shape 430">
                  <a:extLst>
                    <a:ext uri="{FF2B5EF4-FFF2-40B4-BE49-F238E27FC236}">
                      <a16:creationId xmlns="" xmlns:a16="http://schemas.microsoft.com/office/drawing/2014/main" id="{34A4EB53-06E1-422E-8D9F-EC18104EC4E2}"/>
                    </a:ext>
                  </a:extLst>
                </p:cNvPr>
                <p:cNvSpPr/>
                <p:nvPr/>
              </p:nvSpPr>
              <p:spPr>
                <a:xfrm>
                  <a:off x="1176882" y="2219494"/>
                  <a:ext cx="259812" cy="261149"/>
                </a:xfrm>
                <a:custGeom>
                  <a:avLst/>
                  <a:gdLst>
                    <a:gd name="connsiteX0" fmla="*/ 129906 w 259812"/>
                    <a:gd name="connsiteY0" fmla="*/ 8626 h 261149"/>
                    <a:gd name="connsiteX1" fmla="*/ 0 w 259812"/>
                    <a:gd name="connsiteY1" fmla="*/ 86570 h 261149"/>
                    <a:gd name="connsiteX2" fmla="*/ 129906 w 259812"/>
                    <a:gd name="connsiteY2" fmla="*/ 251118 h 261149"/>
                    <a:gd name="connsiteX3" fmla="*/ 259813 w 259812"/>
                    <a:gd name="connsiteY3" fmla="*/ 190495 h 261149"/>
                    <a:gd name="connsiteX4" fmla="*/ 129906 w 259812"/>
                    <a:gd name="connsiteY4" fmla="*/ 8626 h 2611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149">
                      <a:moveTo>
                        <a:pt x="129906" y="8626"/>
                      </a:moveTo>
                      <a:cubicBezTo>
                        <a:pt x="60623" y="-17355"/>
                        <a:pt x="0" y="17287"/>
                        <a:pt x="0" y="86570"/>
                      </a:cubicBezTo>
                      <a:cubicBezTo>
                        <a:pt x="0" y="155853"/>
                        <a:pt x="60623" y="225137"/>
                        <a:pt x="129906" y="251118"/>
                      </a:cubicBezTo>
                      <a:cubicBezTo>
                        <a:pt x="199190" y="277099"/>
                        <a:pt x="259813" y="251118"/>
                        <a:pt x="259813" y="190495"/>
                      </a:cubicBezTo>
                      <a:cubicBezTo>
                        <a:pt x="259813" y="121212"/>
                        <a:pt x="199190" y="43268"/>
                        <a:pt x="129906" y="862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88" name="Graphic 1">
                <a:extLst>
                  <a:ext uri="{FF2B5EF4-FFF2-40B4-BE49-F238E27FC236}">
                    <a16:creationId xmlns="" xmlns:a16="http://schemas.microsoft.com/office/drawing/2014/main" id="{5172B582-5B2B-4C6D-ADDF-D2A678382DF8}"/>
                  </a:ext>
                </a:extLst>
              </p:cNvPr>
              <p:cNvGrpSpPr/>
              <p:nvPr/>
            </p:nvGrpSpPr>
            <p:grpSpPr>
              <a:xfrm>
                <a:off x="1774451" y="2579887"/>
                <a:ext cx="259812" cy="2275650"/>
                <a:chOff x="1774451" y="2579887"/>
                <a:chExt cx="259812" cy="2275650"/>
              </a:xfrm>
              <a:grpFill/>
            </p:grpSpPr>
            <p:sp>
              <p:nvSpPr>
                <p:cNvPr id="917" name="Freeform: Shape 425">
                  <a:extLst>
                    <a:ext uri="{FF2B5EF4-FFF2-40B4-BE49-F238E27FC236}">
                      <a16:creationId xmlns="" xmlns:a16="http://schemas.microsoft.com/office/drawing/2014/main" id="{B489B7AD-D54A-4A10-9372-FB3DEC743B64}"/>
                    </a:ext>
                  </a:extLst>
                </p:cNvPr>
                <p:cNvSpPr/>
                <p:nvPr/>
              </p:nvSpPr>
              <p:spPr>
                <a:xfrm>
                  <a:off x="1878376" y="2653404"/>
                  <a:ext cx="35786" cy="2105723"/>
                </a:xfrm>
                <a:custGeom>
                  <a:avLst/>
                  <a:gdLst>
                    <a:gd name="connsiteX0" fmla="*/ 0 w 35786"/>
                    <a:gd name="connsiteY0" fmla="*/ 16398 h 2105723"/>
                    <a:gd name="connsiteX1" fmla="*/ 0 w 35786"/>
                    <a:gd name="connsiteY1" fmla="*/ 2086238 h 2105723"/>
                    <a:gd name="connsiteX2" fmla="*/ 34642 w 35786"/>
                    <a:gd name="connsiteY2" fmla="*/ 2086238 h 2105723"/>
                    <a:gd name="connsiteX3" fmla="*/ 34642 w 35786"/>
                    <a:gd name="connsiteY3" fmla="*/ 16398 h 2105723"/>
                    <a:gd name="connsiteX4" fmla="*/ 0 w 35786"/>
                    <a:gd name="connsiteY4" fmla="*/ 16398 h 21057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2105723">
                      <a:moveTo>
                        <a:pt x="0" y="16398"/>
                      </a:moveTo>
                      <a:cubicBezTo>
                        <a:pt x="0" y="709231"/>
                        <a:pt x="0" y="1393404"/>
                        <a:pt x="0" y="2086238"/>
                      </a:cubicBezTo>
                      <a:cubicBezTo>
                        <a:pt x="0" y="2112219"/>
                        <a:pt x="34642" y="2112219"/>
                        <a:pt x="34642" y="2086238"/>
                      </a:cubicBezTo>
                      <a:cubicBezTo>
                        <a:pt x="34642" y="1393404"/>
                        <a:pt x="34642" y="709231"/>
                        <a:pt x="34642" y="16398"/>
                      </a:cubicBezTo>
                      <a:cubicBezTo>
                        <a:pt x="4330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18" name="Freeform: Shape 426">
                  <a:extLst>
                    <a:ext uri="{FF2B5EF4-FFF2-40B4-BE49-F238E27FC236}">
                      <a16:creationId xmlns="" xmlns:a16="http://schemas.microsoft.com/office/drawing/2014/main" id="{4CCC9005-B87A-44A1-ACCE-ACC06B414AFC}"/>
                    </a:ext>
                  </a:extLst>
                </p:cNvPr>
                <p:cNvSpPr/>
                <p:nvPr/>
              </p:nvSpPr>
              <p:spPr>
                <a:xfrm>
                  <a:off x="1774451" y="4578361"/>
                  <a:ext cx="259812" cy="277176"/>
                </a:xfrm>
                <a:custGeom>
                  <a:avLst/>
                  <a:gdLst>
                    <a:gd name="connsiteX0" fmla="*/ 129906 w 259812"/>
                    <a:gd name="connsiteY0" fmla="*/ 48696 h 277176"/>
                    <a:gd name="connsiteX1" fmla="*/ 0 w 259812"/>
                    <a:gd name="connsiteY1" fmla="*/ 239225 h 277176"/>
                    <a:gd name="connsiteX2" fmla="*/ 129906 w 259812"/>
                    <a:gd name="connsiteY2" fmla="*/ 230564 h 277176"/>
                    <a:gd name="connsiteX3" fmla="*/ 259813 w 259812"/>
                    <a:gd name="connsiteY3" fmla="*/ 31375 h 277176"/>
                    <a:gd name="connsiteX4" fmla="*/ 129906 w 259812"/>
                    <a:gd name="connsiteY4" fmla="*/ 48696 h 2771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7176">
                      <a:moveTo>
                        <a:pt x="129906" y="48696"/>
                      </a:moveTo>
                      <a:cubicBezTo>
                        <a:pt x="60623" y="100658"/>
                        <a:pt x="0" y="187262"/>
                        <a:pt x="0" y="239225"/>
                      </a:cubicBezTo>
                      <a:cubicBezTo>
                        <a:pt x="0" y="291187"/>
                        <a:pt x="60623" y="291187"/>
                        <a:pt x="129906" y="230564"/>
                      </a:cubicBezTo>
                      <a:cubicBezTo>
                        <a:pt x="199190" y="161281"/>
                        <a:pt x="259813" y="74677"/>
                        <a:pt x="259813" y="31375"/>
                      </a:cubicBezTo>
                      <a:cubicBezTo>
                        <a:pt x="259813" y="-20588"/>
                        <a:pt x="199190" y="-3267"/>
                        <a:pt x="129906" y="4869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19" name="Freeform: Shape 427">
                  <a:extLst>
                    <a:ext uri="{FF2B5EF4-FFF2-40B4-BE49-F238E27FC236}">
                      <a16:creationId xmlns="" xmlns:a16="http://schemas.microsoft.com/office/drawing/2014/main" id="{498836D4-BE5D-4A41-8988-149CABDD5049}"/>
                    </a:ext>
                  </a:extLst>
                </p:cNvPr>
                <p:cNvSpPr/>
                <p:nvPr/>
              </p:nvSpPr>
              <p:spPr>
                <a:xfrm>
                  <a:off x="1774451" y="2579887"/>
                  <a:ext cx="259812" cy="279004"/>
                </a:xfrm>
                <a:custGeom>
                  <a:avLst/>
                  <a:gdLst>
                    <a:gd name="connsiteX0" fmla="*/ 129906 w 259812"/>
                    <a:gd name="connsiteY0" fmla="*/ 46612 h 279004"/>
                    <a:gd name="connsiteX1" fmla="*/ 0 w 259812"/>
                    <a:gd name="connsiteY1" fmla="*/ 37952 h 279004"/>
                    <a:gd name="connsiteX2" fmla="*/ 129906 w 259812"/>
                    <a:gd name="connsiteY2" fmla="*/ 228481 h 279004"/>
                    <a:gd name="connsiteX3" fmla="*/ 259813 w 259812"/>
                    <a:gd name="connsiteY3" fmla="*/ 254462 h 279004"/>
                    <a:gd name="connsiteX4" fmla="*/ 129906 w 259812"/>
                    <a:gd name="connsiteY4" fmla="*/ 46612 h 2790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9004">
                      <a:moveTo>
                        <a:pt x="129906" y="46612"/>
                      </a:moveTo>
                      <a:cubicBezTo>
                        <a:pt x="60623" y="-14011"/>
                        <a:pt x="0" y="-14011"/>
                        <a:pt x="0" y="37952"/>
                      </a:cubicBezTo>
                      <a:cubicBezTo>
                        <a:pt x="0" y="89914"/>
                        <a:pt x="60623" y="176519"/>
                        <a:pt x="129906" y="228481"/>
                      </a:cubicBezTo>
                      <a:cubicBezTo>
                        <a:pt x="199190" y="280444"/>
                        <a:pt x="259813" y="297764"/>
                        <a:pt x="259813" y="254462"/>
                      </a:cubicBezTo>
                      <a:cubicBezTo>
                        <a:pt x="259813" y="211160"/>
                        <a:pt x="199190" y="115896"/>
                        <a:pt x="129906" y="46612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89" name="Graphic 1">
                <a:extLst>
                  <a:ext uri="{FF2B5EF4-FFF2-40B4-BE49-F238E27FC236}">
                    <a16:creationId xmlns="" xmlns:a16="http://schemas.microsoft.com/office/drawing/2014/main" id="{194CC0F2-93A3-4870-9A56-24ACD44BFD2B}"/>
                  </a:ext>
                </a:extLst>
              </p:cNvPr>
              <p:cNvGrpSpPr/>
              <p:nvPr/>
            </p:nvGrpSpPr>
            <p:grpSpPr>
              <a:xfrm>
                <a:off x="2363360" y="3155892"/>
                <a:ext cx="259812" cy="1123575"/>
                <a:chOff x="2363360" y="3155892"/>
                <a:chExt cx="259812" cy="1123575"/>
              </a:xfrm>
              <a:grpFill/>
            </p:grpSpPr>
            <p:sp>
              <p:nvSpPr>
                <p:cNvPr id="914" name="Freeform: Shape 422">
                  <a:extLst>
                    <a:ext uri="{FF2B5EF4-FFF2-40B4-BE49-F238E27FC236}">
                      <a16:creationId xmlns="" xmlns:a16="http://schemas.microsoft.com/office/drawing/2014/main" id="{E7232938-D002-4640-88AA-64312197BB42}"/>
                    </a:ext>
                  </a:extLst>
                </p:cNvPr>
                <p:cNvSpPr/>
                <p:nvPr/>
              </p:nvSpPr>
              <p:spPr>
                <a:xfrm>
                  <a:off x="2475945" y="3259633"/>
                  <a:ext cx="35786" cy="901925"/>
                </a:xfrm>
                <a:custGeom>
                  <a:avLst/>
                  <a:gdLst>
                    <a:gd name="connsiteX0" fmla="*/ 0 w 35786"/>
                    <a:gd name="connsiteY0" fmla="*/ 16398 h 901925"/>
                    <a:gd name="connsiteX1" fmla="*/ 0 w 35786"/>
                    <a:gd name="connsiteY1" fmla="*/ 882440 h 901925"/>
                    <a:gd name="connsiteX2" fmla="*/ 34641 w 35786"/>
                    <a:gd name="connsiteY2" fmla="*/ 882440 h 901925"/>
                    <a:gd name="connsiteX3" fmla="*/ 34641 w 35786"/>
                    <a:gd name="connsiteY3" fmla="*/ 16398 h 901925"/>
                    <a:gd name="connsiteX4" fmla="*/ 0 w 35786"/>
                    <a:gd name="connsiteY4" fmla="*/ 16398 h 901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901925">
                      <a:moveTo>
                        <a:pt x="0" y="16398"/>
                      </a:moveTo>
                      <a:cubicBezTo>
                        <a:pt x="0" y="302191"/>
                        <a:pt x="0" y="596646"/>
                        <a:pt x="0" y="882440"/>
                      </a:cubicBezTo>
                      <a:cubicBezTo>
                        <a:pt x="0" y="908421"/>
                        <a:pt x="34641" y="908421"/>
                        <a:pt x="34641" y="882440"/>
                      </a:cubicBezTo>
                      <a:cubicBezTo>
                        <a:pt x="34641" y="596646"/>
                        <a:pt x="34641" y="302191"/>
                        <a:pt x="34641" y="16398"/>
                      </a:cubicBezTo>
                      <a:cubicBezTo>
                        <a:pt x="4330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15" name="Freeform: Shape 423">
                  <a:extLst>
                    <a:ext uri="{FF2B5EF4-FFF2-40B4-BE49-F238E27FC236}">
                      <a16:creationId xmlns="" xmlns:a16="http://schemas.microsoft.com/office/drawing/2014/main" id="{8A02E3D1-970B-4BDD-8F4D-DCAEB8ED99E3}"/>
                    </a:ext>
                  </a:extLst>
                </p:cNvPr>
                <p:cNvSpPr/>
                <p:nvPr/>
              </p:nvSpPr>
              <p:spPr>
                <a:xfrm>
                  <a:off x="2363360" y="3985241"/>
                  <a:ext cx="259812" cy="294226"/>
                </a:xfrm>
                <a:custGeom>
                  <a:avLst/>
                  <a:gdLst>
                    <a:gd name="connsiteX0" fmla="*/ 129906 w 259812"/>
                    <a:gd name="connsiteY0" fmla="*/ 113530 h 294226"/>
                    <a:gd name="connsiteX1" fmla="*/ 0 w 259812"/>
                    <a:gd name="connsiteY1" fmla="*/ 286738 h 294226"/>
                    <a:gd name="connsiteX2" fmla="*/ 129906 w 259812"/>
                    <a:gd name="connsiteY2" fmla="*/ 182813 h 294226"/>
                    <a:gd name="connsiteX3" fmla="*/ 259813 w 259812"/>
                    <a:gd name="connsiteY3" fmla="*/ 944 h 294226"/>
                    <a:gd name="connsiteX4" fmla="*/ 129906 w 259812"/>
                    <a:gd name="connsiteY4" fmla="*/ 113530 h 2942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94226">
                      <a:moveTo>
                        <a:pt x="129906" y="113530"/>
                      </a:moveTo>
                      <a:cubicBezTo>
                        <a:pt x="60623" y="182813"/>
                        <a:pt x="0" y="260757"/>
                        <a:pt x="0" y="286738"/>
                      </a:cubicBezTo>
                      <a:cubicBezTo>
                        <a:pt x="0" y="312719"/>
                        <a:pt x="60623" y="269417"/>
                        <a:pt x="129906" y="182813"/>
                      </a:cubicBezTo>
                      <a:cubicBezTo>
                        <a:pt x="199190" y="96209"/>
                        <a:pt x="259813" y="18265"/>
                        <a:pt x="259813" y="944"/>
                      </a:cubicBezTo>
                      <a:cubicBezTo>
                        <a:pt x="259813" y="-7716"/>
                        <a:pt x="207850" y="44246"/>
                        <a:pt x="129906" y="11353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16" name="Freeform: Shape 424">
                  <a:extLst>
                    <a:ext uri="{FF2B5EF4-FFF2-40B4-BE49-F238E27FC236}">
                      <a16:creationId xmlns="" xmlns:a16="http://schemas.microsoft.com/office/drawing/2014/main" id="{B9E90804-BC6E-4F34-B16D-7EF14EA1EDD9}"/>
                    </a:ext>
                  </a:extLst>
                </p:cNvPr>
                <p:cNvSpPr/>
                <p:nvPr/>
              </p:nvSpPr>
              <p:spPr>
                <a:xfrm>
                  <a:off x="2363360" y="3155892"/>
                  <a:ext cx="259812" cy="288043"/>
                </a:xfrm>
                <a:custGeom>
                  <a:avLst/>
                  <a:gdLst>
                    <a:gd name="connsiteX0" fmla="*/ 0 w 259812"/>
                    <a:gd name="connsiteY0" fmla="*/ 7553 h 288043"/>
                    <a:gd name="connsiteX1" fmla="*/ 129906 w 259812"/>
                    <a:gd name="connsiteY1" fmla="*/ 180762 h 288043"/>
                    <a:gd name="connsiteX2" fmla="*/ 259813 w 259812"/>
                    <a:gd name="connsiteY2" fmla="*/ 284687 h 288043"/>
                    <a:gd name="connsiteX3" fmla="*/ 129906 w 259812"/>
                    <a:gd name="connsiteY3" fmla="*/ 102818 h 288043"/>
                    <a:gd name="connsiteX4" fmla="*/ 0 w 259812"/>
                    <a:gd name="connsiteY4" fmla="*/ 7553 h 2880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8043">
                      <a:moveTo>
                        <a:pt x="0" y="7553"/>
                      </a:moveTo>
                      <a:cubicBezTo>
                        <a:pt x="0" y="33535"/>
                        <a:pt x="60623" y="111478"/>
                        <a:pt x="129906" y="180762"/>
                      </a:cubicBezTo>
                      <a:cubicBezTo>
                        <a:pt x="199190" y="250045"/>
                        <a:pt x="259813" y="302008"/>
                        <a:pt x="259813" y="284687"/>
                      </a:cubicBezTo>
                      <a:cubicBezTo>
                        <a:pt x="259813" y="267366"/>
                        <a:pt x="199190" y="189422"/>
                        <a:pt x="129906" y="102818"/>
                      </a:cubicBezTo>
                      <a:cubicBezTo>
                        <a:pt x="60623" y="24874"/>
                        <a:pt x="0" y="-18428"/>
                        <a:pt x="0" y="755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90" name="Graphic 1">
                <a:extLst>
                  <a:ext uri="{FF2B5EF4-FFF2-40B4-BE49-F238E27FC236}">
                    <a16:creationId xmlns="" xmlns:a16="http://schemas.microsoft.com/office/drawing/2014/main" id="{8121C1F8-ACB6-4E19-80D7-D7F8987CC5B2}"/>
                  </a:ext>
                </a:extLst>
              </p:cNvPr>
              <p:cNvGrpSpPr/>
              <p:nvPr/>
            </p:nvGrpSpPr>
            <p:grpSpPr>
              <a:xfrm>
                <a:off x="2960928" y="3316014"/>
                <a:ext cx="259812" cy="794735"/>
                <a:chOff x="2960928" y="3316014"/>
                <a:chExt cx="259812" cy="794735"/>
              </a:xfrm>
              <a:grpFill/>
            </p:grpSpPr>
            <p:sp>
              <p:nvSpPr>
                <p:cNvPr id="911" name="Freeform: Shape 419">
                  <a:extLst>
                    <a:ext uri="{FF2B5EF4-FFF2-40B4-BE49-F238E27FC236}">
                      <a16:creationId xmlns="" xmlns:a16="http://schemas.microsoft.com/office/drawing/2014/main" id="{C8300187-28AE-4BFC-8F1C-9DAAE1BC8BF6}"/>
                    </a:ext>
                  </a:extLst>
                </p:cNvPr>
                <p:cNvSpPr/>
                <p:nvPr/>
              </p:nvSpPr>
              <p:spPr>
                <a:xfrm>
                  <a:off x="3073514" y="3441502"/>
                  <a:ext cx="34641" cy="555508"/>
                </a:xfrm>
                <a:custGeom>
                  <a:avLst/>
                  <a:gdLst>
                    <a:gd name="connsiteX0" fmla="*/ 0 w 34641"/>
                    <a:gd name="connsiteY0" fmla="*/ 16398 h 555508"/>
                    <a:gd name="connsiteX1" fmla="*/ 0 w 34641"/>
                    <a:gd name="connsiteY1" fmla="*/ 536023 h 555508"/>
                    <a:gd name="connsiteX2" fmla="*/ 34642 w 34641"/>
                    <a:gd name="connsiteY2" fmla="*/ 536023 h 555508"/>
                    <a:gd name="connsiteX3" fmla="*/ 34642 w 34641"/>
                    <a:gd name="connsiteY3" fmla="*/ 16398 h 555508"/>
                    <a:gd name="connsiteX4" fmla="*/ 0 w 34641"/>
                    <a:gd name="connsiteY4" fmla="*/ 16398 h 5555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555508">
                      <a:moveTo>
                        <a:pt x="0" y="16398"/>
                      </a:moveTo>
                      <a:cubicBezTo>
                        <a:pt x="0" y="189606"/>
                        <a:pt x="0" y="362814"/>
                        <a:pt x="0" y="536023"/>
                      </a:cubicBezTo>
                      <a:cubicBezTo>
                        <a:pt x="0" y="562004"/>
                        <a:pt x="34642" y="562004"/>
                        <a:pt x="34642" y="536023"/>
                      </a:cubicBezTo>
                      <a:cubicBezTo>
                        <a:pt x="34642" y="362814"/>
                        <a:pt x="34642" y="189606"/>
                        <a:pt x="34642" y="16398"/>
                      </a:cubicBezTo>
                      <a:cubicBezTo>
                        <a:pt x="3464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12" name="Freeform: Shape 420">
                  <a:extLst>
                    <a:ext uri="{FF2B5EF4-FFF2-40B4-BE49-F238E27FC236}">
                      <a16:creationId xmlns="" xmlns:a16="http://schemas.microsoft.com/office/drawing/2014/main" id="{3E0FB1F6-6D56-46B4-9E83-0BFB676EBE77}"/>
                    </a:ext>
                  </a:extLst>
                </p:cNvPr>
                <p:cNvSpPr/>
                <p:nvPr/>
              </p:nvSpPr>
              <p:spPr>
                <a:xfrm>
                  <a:off x="2960928" y="3316014"/>
                  <a:ext cx="259812" cy="289939"/>
                </a:xfrm>
                <a:custGeom>
                  <a:avLst/>
                  <a:gdLst>
                    <a:gd name="connsiteX0" fmla="*/ 129906 w 259812"/>
                    <a:gd name="connsiteY0" fmla="*/ 124565 h 289939"/>
                    <a:gd name="connsiteX1" fmla="*/ 0 w 259812"/>
                    <a:gd name="connsiteY1" fmla="*/ 289113 h 289939"/>
                    <a:gd name="connsiteX2" fmla="*/ 129906 w 259812"/>
                    <a:gd name="connsiteY2" fmla="*/ 167867 h 289939"/>
                    <a:gd name="connsiteX3" fmla="*/ 259813 w 259812"/>
                    <a:gd name="connsiteY3" fmla="*/ 3319 h 289939"/>
                    <a:gd name="connsiteX4" fmla="*/ 129906 w 259812"/>
                    <a:gd name="connsiteY4" fmla="*/ 124565 h 2899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9939">
                      <a:moveTo>
                        <a:pt x="129906" y="124565"/>
                      </a:moveTo>
                      <a:cubicBezTo>
                        <a:pt x="60623" y="211169"/>
                        <a:pt x="0" y="289113"/>
                        <a:pt x="0" y="289113"/>
                      </a:cubicBezTo>
                      <a:cubicBezTo>
                        <a:pt x="0" y="297773"/>
                        <a:pt x="60623" y="237150"/>
                        <a:pt x="129906" y="167867"/>
                      </a:cubicBezTo>
                      <a:cubicBezTo>
                        <a:pt x="199190" y="98583"/>
                        <a:pt x="259813" y="20640"/>
                        <a:pt x="259813" y="3319"/>
                      </a:cubicBezTo>
                      <a:cubicBezTo>
                        <a:pt x="259813" y="-14002"/>
                        <a:pt x="199190" y="37960"/>
                        <a:pt x="129906" y="124565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13" name="Freeform: Shape 421">
                  <a:extLst>
                    <a:ext uri="{FF2B5EF4-FFF2-40B4-BE49-F238E27FC236}">
                      <a16:creationId xmlns="" xmlns:a16="http://schemas.microsoft.com/office/drawing/2014/main" id="{B1CBAD39-1828-4D31-A3EF-2E9E04F06226}"/>
                    </a:ext>
                  </a:extLst>
                </p:cNvPr>
                <p:cNvSpPr/>
                <p:nvPr/>
              </p:nvSpPr>
              <p:spPr>
                <a:xfrm>
                  <a:off x="2960928" y="3821637"/>
                  <a:ext cx="259812" cy="289112"/>
                </a:xfrm>
                <a:custGeom>
                  <a:avLst/>
                  <a:gdLst>
                    <a:gd name="connsiteX0" fmla="*/ 0 w 259812"/>
                    <a:gd name="connsiteY0" fmla="*/ 0 h 289112"/>
                    <a:gd name="connsiteX1" fmla="*/ 129906 w 259812"/>
                    <a:gd name="connsiteY1" fmla="*/ 164548 h 289112"/>
                    <a:gd name="connsiteX2" fmla="*/ 259813 w 259812"/>
                    <a:gd name="connsiteY2" fmla="*/ 285794 h 289112"/>
                    <a:gd name="connsiteX3" fmla="*/ 129906 w 259812"/>
                    <a:gd name="connsiteY3" fmla="*/ 121246 h 289112"/>
                    <a:gd name="connsiteX4" fmla="*/ 0 w 259812"/>
                    <a:gd name="connsiteY4" fmla="*/ 0 h 2891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9112">
                      <a:moveTo>
                        <a:pt x="0" y="0"/>
                      </a:moveTo>
                      <a:cubicBezTo>
                        <a:pt x="0" y="8660"/>
                        <a:pt x="60623" y="77944"/>
                        <a:pt x="129906" y="164548"/>
                      </a:cubicBezTo>
                      <a:cubicBezTo>
                        <a:pt x="199190" y="251152"/>
                        <a:pt x="259813" y="303115"/>
                        <a:pt x="259813" y="285794"/>
                      </a:cubicBezTo>
                      <a:cubicBezTo>
                        <a:pt x="259813" y="268473"/>
                        <a:pt x="199190" y="190529"/>
                        <a:pt x="129906" y="121246"/>
                      </a:cubicBezTo>
                      <a:cubicBezTo>
                        <a:pt x="60623" y="51963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91" name="Graphic 1">
                <a:extLst>
                  <a:ext uri="{FF2B5EF4-FFF2-40B4-BE49-F238E27FC236}">
                    <a16:creationId xmlns="" xmlns:a16="http://schemas.microsoft.com/office/drawing/2014/main" id="{9730D8FE-295B-43E4-B26A-D6972D37AF2B}"/>
                  </a:ext>
                </a:extLst>
              </p:cNvPr>
              <p:cNvGrpSpPr/>
              <p:nvPr/>
            </p:nvGrpSpPr>
            <p:grpSpPr>
              <a:xfrm>
                <a:off x="3558497" y="2708872"/>
                <a:ext cx="259812" cy="2017681"/>
                <a:chOff x="3558497" y="2708872"/>
                <a:chExt cx="259812" cy="2017681"/>
              </a:xfrm>
              <a:grpFill/>
            </p:grpSpPr>
            <p:sp>
              <p:nvSpPr>
                <p:cNvPr id="908" name="Freeform: Shape 416">
                  <a:extLst>
                    <a:ext uri="{FF2B5EF4-FFF2-40B4-BE49-F238E27FC236}">
                      <a16:creationId xmlns="" xmlns:a16="http://schemas.microsoft.com/office/drawing/2014/main" id="{5F9F07DF-228D-44B1-B7CD-067A71D083D1}"/>
                    </a:ext>
                  </a:extLst>
                </p:cNvPr>
                <p:cNvSpPr/>
                <p:nvPr/>
              </p:nvSpPr>
              <p:spPr>
                <a:xfrm>
                  <a:off x="3671083" y="2809291"/>
                  <a:ext cx="34641" cy="1828590"/>
                </a:xfrm>
                <a:custGeom>
                  <a:avLst/>
                  <a:gdLst>
                    <a:gd name="connsiteX0" fmla="*/ 0 w 34641"/>
                    <a:gd name="connsiteY0" fmla="*/ 16398 h 1828590"/>
                    <a:gd name="connsiteX1" fmla="*/ 0 w 34641"/>
                    <a:gd name="connsiteY1" fmla="*/ 1809104 h 1828590"/>
                    <a:gd name="connsiteX2" fmla="*/ 34642 w 34641"/>
                    <a:gd name="connsiteY2" fmla="*/ 1809104 h 1828590"/>
                    <a:gd name="connsiteX3" fmla="*/ 34642 w 34641"/>
                    <a:gd name="connsiteY3" fmla="*/ 16398 h 1828590"/>
                    <a:gd name="connsiteX4" fmla="*/ 0 w 34641"/>
                    <a:gd name="connsiteY4" fmla="*/ 16398 h 18285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1828590">
                      <a:moveTo>
                        <a:pt x="0" y="16398"/>
                      </a:moveTo>
                      <a:cubicBezTo>
                        <a:pt x="0" y="613966"/>
                        <a:pt x="0" y="1211535"/>
                        <a:pt x="0" y="1809104"/>
                      </a:cubicBezTo>
                      <a:cubicBezTo>
                        <a:pt x="0" y="1835086"/>
                        <a:pt x="34642" y="1835086"/>
                        <a:pt x="34642" y="1809104"/>
                      </a:cubicBezTo>
                      <a:cubicBezTo>
                        <a:pt x="34642" y="1211535"/>
                        <a:pt x="34642" y="613966"/>
                        <a:pt x="34642" y="16398"/>
                      </a:cubicBezTo>
                      <a:cubicBezTo>
                        <a:pt x="3464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09" name="Freeform: Shape 417">
                  <a:extLst>
                    <a:ext uri="{FF2B5EF4-FFF2-40B4-BE49-F238E27FC236}">
                      <a16:creationId xmlns="" xmlns:a16="http://schemas.microsoft.com/office/drawing/2014/main" id="{BC6D4247-1394-42D8-A5AB-B5F35A550D4E}"/>
                    </a:ext>
                  </a:extLst>
                </p:cNvPr>
                <p:cNvSpPr/>
                <p:nvPr/>
              </p:nvSpPr>
              <p:spPr>
                <a:xfrm>
                  <a:off x="3558497" y="2708872"/>
                  <a:ext cx="259812" cy="281700"/>
                </a:xfrm>
                <a:custGeom>
                  <a:avLst/>
                  <a:gdLst>
                    <a:gd name="connsiteX0" fmla="*/ 129906 w 259812"/>
                    <a:gd name="connsiteY0" fmla="*/ 64855 h 281700"/>
                    <a:gd name="connsiteX1" fmla="*/ 0 w 259812"/>
                    <a:gd name="connsiteY1" fmla="*/ 264045 h 281700"/>
                    <a:gd name="connsiteX2" fmla="*/ 129906 w 259812"/>
                    <a:gd name="connsiteY2" fmla="*/ 220743 h 281700"/>
                    <a:gd name="connsiteX3" fmla="*/ 259813 w 259812"/>
                    <a:gd name="connsiteY3" fmla="*/ 30213 h 281700"/>
                    <a:gd name="connsiteX4" fmla="*/ 129906 w 259812"/>
                    <a:gd name="connsiteY4" fmla="*/ 64855 h 2817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1700">
                      <a:moveTo>
                        <a:pt x="129906" y="64855"/>
                      </a:moveTo>
                      <a:cubicBezTo>
                        <a:pt x="60623" y="134138"/>
                        <a:pt x="0" y="229403"/>
                        <a:pt x="0" y="264045"/>
                      </a:cubicBezTo>
                      <a:cubicBezTo>
                        <a:pt x="0" y="298686"/>
                        <a:pt x="60623" y="281365"/>
                        <a:pt x="129906" y="220743"/>
                      </a:cubicBezTo>
                      <a:cubicBezTo>
                        <a:pt x="199190" y="160120"/>
                        <a:pt x="259813" y="73515"/>
                        <a:pt x="259813" y="30213"/>
                      </a:cubicBezTo>
                      <a:cubicBezTo>
                        <a:pt x="259813" y="-21749"/>
                        <a:pt x="199190" y="-4428"/>
                        <a:pt x="129906" y="64855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10" name="Freeform: Shape 418">
                  <a:extLst>
                    <a:ext uri="{FF2B5EF4-FFF2-40B4-BE49-F238E27FC236}">
                      <a16:creationId xmlns="" xmlns:a16="http://schemas.microsoft.com/office/drawing/2014/main" id="{EE3C8E17-664D-44CC-9611-17D728354208}"/>
                    </a:ext>
                  </a:extLst>
                </p:cNvPr>
                <p:cNvSpPr/>
                <p:nvPr/>
              </p:nvSpPr>
              <p:spPr>
                <a:xfrm>
                  <a:off x="3558497" y="4444852"/>
                  <a:ext cx="259812" cy="281700"/>
                </a:xfrm>
                <a:custGeom>
                  <a:avLst/>
                  <a:gdLst>
                    <a:gd name="connsiteX0" fmla="*/ 129906 w 259812"/>
                    <a:gd name="connsiteY0" fmla="*/ 60958 h 281700"/>
                    <a:gd name="connsiteX1" fmla="*/ 0 w 259812"/>
                    <a:gd name="connsiteY1" fmla="*/ 17656 h 281700"/>
                    <a:gd name="connsiteX2" fmla="*/ 129906 w 259812"/>
                    <a:gd name="connsiteY2" fmla="*/ 216845 h 281700"/>
                    <a:gd name="connsiteX3" fmla="*/ 259813 w 259812"/>
                    <a:gd name="connsiteY3" fmla="*/ 251487 h 281700"/>
                    <a:gd name="connsiteX4" fmla="*/ 129906 w 259812"/>
                    <a:gd name="connsiteY4" fmla="*/ 60958 h 2817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1700">
                      <a:moveTo>
                        <a:pt x="129906" y="60958"/>
                      </a:moveTo>
                      <a:cubicBezTo>
                        <a:pt x="60623" y="335"/>
                        <a:pt x="0" y="-16986"/>
                        <a:pt x="0" y="17656"/>
                      </a:cubicBezTo>
                      <a:cubicBezTo>
                        <a:pt x="0" y="52297"/>
                        <a:pt x="60623" y="147562"/>
                        <a:pt x="129906" y="216845"/>
                      </a:cubicBezTo>
                      <a:cubicBezTo>
                        <a:pt x="199190" y="286129"/>
                        <a:pt x="259813" y="303450"/>
                        <a:pt x="259813" y="251487"/>
                      </a:cubicBezTo>
                      <a:cubicBezTo>
                        <a:pt x="259813" y="208185"/>
                        <a:pt x="199190" y="121581"/>
                        <a:pt x="129906" y="6095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92" name="Graphic 1">
                <a:extLst>
                  <a:ext uri="{FF2B5EF4-FFF2-40B4-BE49-F238E27FC236}">
                    <a16:creationId xmlns="" xmlns:a16="http://schemas.microsoft.com/office/drawing/2014/main" id="{714CDEBB-A990-4BCB-9070-73CD057EFC56}"/>
                  </a:ext>
                </a:extLst>
              </p:cNvPr>
              <p:cNvGrpSpPr/>
              <p:nvPr/>
            </p:nvGrpSpPr>
            <p:grpSpPr>
              <a:xfrm>
                <a:off x="4147406" y="2285204"/>
                <a:ext cx="259812" cy="2872164"/>
                <a:chOff x="4147406" y="2285204"/>
                <a:chExt cx="259812" cy="2872164"/>
              </a:xfrm>
              <a:grpFill/>
            </p:grpSpPr>
            <p:sp>
              <p:nvSpPr>
                <p:cNvPr id="905" name="Freeform: Shape 413">
                  <a:extLst>
                    <a:ext uri="{FF2B5EF4-FFF2-40B4-BE49-F238E27FC236}">
                      <a16:creationId xmlns="" xmlns:a16="http://schemas.microsoft.com/office/drawing/2014/main" id="{343B030F-D33E-4A0D-8A47-FF26325CD670}"/>
                    </a:ext>
                  </a:extLst>
                </p:cNvPr>
                <p:cNvSpPr/>
                <p:nvPr/>
              </p:nvSpPr>
              <p:spPr>
                <a:xfrm>
                  <a:off x="4259991" y="2364522"/>
                  <a:ext cx="35786" cy="2732362"/>
                </a:xfrm>
                <a:custGeom>
                  <a:avLst/>
                  <a:gdLst>
                    <a:gd name="connsiteX0" fmla="*/ 0 w 35786"/>
                    <a:gd name="connsiteY0" fmla="*/ 19486 h 2732362"/>
                    <a:gd name="connsiteX1" fmla="*/ 0 w 35786"/>
                    <a:gd name="connsiteY1" fmla="*/ 2712876 h 2732362"/>
                    <a:gd name="connsiteX2" fmla="*/ 34642 w 35786"/>
                    <a:gd name="connsiteY2" fmla="*/ 2712876 h 2732362"/>
                    <a:gd name="connsiteX3" fmla="*/ 34642 w 35786"/>
                    <a:gd name="connsiteY3" fmla="*/ 19486 h 2732362"/>
                    <a:gd name="connsiteX4" fmla="*/ 0 w 35786"/>
                    <a:gd name="connsiteY4" fmla="*/ 19486 h 27323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2732362">
                      <a:moveTo>
                        <a:pt x="0" y="19486"/>
                      </a:moveTo>
                      <a:cubicBezTo>
                        <a:pt x="0" y="920170"/>
                        <a:pt x="0" y="1812193"/>
                        <a:pt x="0" y="2712876"/>
                      </a:cubicBezTo>
                      <a:cubicBezTo>
                        <a:pt x="0" y="2738858"/>
                        <a:pt x="34642" y="2738858"/>
                        <a:pt x="34642" y="2712876"/>
                      </a:cubicBezTo>
                      <a:cubicBezTo>
                        <a:pt x="34642" y="1812193"/>
                        <a:pt x="34642" y="920170"/>
                        <a:pt x="34642" y="19486"/>
                      </a:cubicBezTo>
                      <a:cubicBezTo>
                        <a:pt x="43302" y="-6495"/>
                        <a:pt x="0" y="-6495"/>
                        <a:pt x="0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06" name="Freeform: Shape 414">
                  <a:extLst>
                    <a:ext uri="{FF2B5EF4-FFF2-40B4-BE49-F238E27FC236}">
                      <a16:creationId xmlns="" xmlns:a16="http://schemas.microsoft.com/office/drawing/2014/main" id="{8F6456A1-2BDF-44F2-A148-29A65630235C}"/>
                    </a:ext>
                  </a:extLst>
                </p:cNvPr>
                <p:cNvSpPr/>
                <p:nvPr/>
              </p:nvSpPr>
              <p:spPr>
                <a:xfrm>
                  <a:off x="4147406" y="2285204"/>
                  <a:ext cx="259812" cy="272347"/>
                </a:xfrm>
                <a:custGeom>
                  <a:avLst/>
                  <a:gdLst>
                    <a:gd name="connsiteX0" fmla="*/ 129906 w 259812"/>
                    <a:gd name="connsiteY0" fmla="*/ 20860 h 272347"/>
                    <a:gd name="connsiteX1" fmla="*/ 0 w 259812"/>
                    <a:gd name="connsiteY1" fmla="*/ 211389 h 272347"/>
                    <a:gd name="connsiteX2" fmla="*/ 129906 w 259812"/>
                    <a:gd name="connsiteY2" fmla="*/ 254691 h 272347"/>
                    <a:gd name="connsiteX3" fmla="*/ 259813 w 259812"/>
                    <a:gd name="connsiteY3" fmla="*/ 81483 h 272347"/>
                    <a:gd name="connsiteX4" fmla="*/ 129906 w 259812"/>
                    <a:gd name="connsiteY4" fmla="*/ 20860 h 2723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2347">
                      <a:moveTo>
                        <a:pt x="129906" y="20860"/>
                      </a:moveTo>
                      <a:cubicBezTo>
                        <a:pt x="60623" y="64162"/>
                        <a:pt x="0" y="150766"/>
                        <a:pt x="0" y="211389"/>
                      </a:cubicBezTo>
                      <a:cubicBezTo>
                        <a:pt x="0" y="272012"/>
                        <a:pt x="60623" y="289333"/>
                        <a:pt x="129906" y="254691"/>
                      </a:cubicBezTo>
                      <a:cubicBezTo>
                        <a:pt x="199190" y="220050"/>
                        <a:pt x="259813" y="142106"/>
                        <a:pt x="259813" y="81483"/>
                      </a:cubicBezTo>
                      <a:cubicBezTo>
                        <a:pt x="259813" y="3539"/>
                        <a:pt x="207850" y="-22442"/>
                        <a:pt x="129906" y="2086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07" name="Freeform: Shape 415">
                  <a:extLst>
                    <a:ext uri="{FF2B5EF4-FFF2-40B4-BE49-F238E27FC236}">
                      <a16:creationId xmlns="" xmlns:a16="http://schemas.microsoft.com/office/drawing/2014/main" id="{F8A421D7-599D-4F9F-A619-9B0E53578E0E}"/>
                    </a:ext>
                  </a:extLst>
                </p:cNvPr>
                <p:cNvSpPr/>
                <p:nvPr/>
              </p:nvSpPr>
              <p:spPr>
                <a:xfrm>
                  <a:off x="4147406" y="4886534"/>
                  <a:ext cx="259812" cy="270834"/>
                </a:xfrm>
                <a:custGeom>
                  <a:avLst/>
                  <a:gdLst>
                    <a:gd name="connsiteX0" fmla="*/ 129906 w 259812"/>
                    <a:gd name="connsiteY0" fmla="*/ 17656 h 270834"/>
                    <a:gd name="connsiteX1" fmla="*/ 0 w 259812"/>
                    <a:gd name="connsiteY1" fmla="*/ 60958 h 270834"/>
                    <a:gd name="connsiteX2" fmla="*/ 129906 w 259812"/>
                    <a:gd name="connsiteY2" fmla="*/ 251487 h 270834"/>
                    <a:gd name="connsiteX3" fmla="*/ 259813 w 259812"/>
                    <a:gd name="connsiteY3" fmla="*/ 199524 h 270834"/>
                    <a:gd name="connsiteX4" fmla="*/ 129906 w 259812"/>
                    <a:gd name="connsiteY4" fmla="*/ 17656 h 2708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0834">
                      <a:moveTo>
                        <a:pt x="129906" y="17656"/>
                      </a:moveTo>
                      <a:cubicBezTo>
                        <a:pt x="60623" y="-16986"/>
                        <a:pt x="0" y="335"/>
                        <a:pt x="0" y="60958"/>
                      </a:cubicBezTo>
                      <a:cubicBezTo>
                        <a:pt x="0" y="121581"/>
                        <a:pt x="60623" y="208185"/>
                        <a:pt x="129906" y="251487"/>
                      </a:cubicBezTo>
                      <a:cubicBezTo>
                        <a:pt x="199190" y="294789"/>
                        <a:pt x="259813" y="260147"/>
                        <a:pt x="259813" y="199524"/>
                      </a:cubicBezTo>
                      <a:cubicBezTo>
                        <a:pt x="259813" y="121581"/>
                        <a:pt x="207850" y="43637"/>
                        <a:pt x="129906" y="1765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93" name="Graphic 1">
                <a:extLst>
                  <a:ext uri="{FF2B5EF4-FFF2-40B4-BE49-F238E27FC236}">
                    <a16:creationId xmlns="" xmlns:a16="http://schemas.microsoft.com/office/drawing/2014/main" id="{EF30AD65-4F1A-4993-A3F2-716CCA4AFFC4}"/>
                  </a:ext>
                </a:extLst>
              </p:cNvPr>
              <p:cNvGrpSpPr/>
              <p:nvPr/>
            </p:nvGrpSpPr>
            <p:grpSpPr>
              <a:xfrm>
                <a:off x="4744975" y="2132856"/>
                <a:ext cx="259812" cy="3169713"/>
                <a:chOff x="4744975" y="2132856"/>
                <a:chExt cx="259812" cy="3169713"/>
              </a:xfrm>
              <a:grpFill/>
            </p:grpSpPr>
            <p:sp>
              <p:nvSpPr>
                <p:cNvPr id="902" name="Freeform: Shape 410">
                  <a:extLst>
                    <a:ext uri="{FF2B5EF4-FFF2-40B4-BE49-F238E27FC236}">
                      <a16:creationId xmlns="" xmlns:a16="http://schemas.microsoft.com/office/drawing/2014/main" id="{C82662C0-62BF-47EA-B641-1ED888B2A6CE}"/>
                    </a:ext>
                  </a:extLst>
                </p:cNvPr>
                <p:cNvSpPr/>
                <p:nvPr/>
              </p:nvSpPr>
              <p:spPr>
                <a:xfrm>
                  <a:off x="4857560" y="2203062"/>
                  <a:ext cx="34641" cy="3049709"/>
                </a:xfrm>
                <a:custGeom>
                  <a:avLst/>
                  <a:gdLst>
                    <a:gd name="connsiteX0" fmla="*/ 0 w 34641"/>
                    <a:gd name="connsiteY0" fmla="*/ 16398 h 3049709"/>
                    <a:gd name="connsiteX1" fmla="*/ 0 w 34641"/>
                    <a:gd name="connsiteY1" fmla="*/ 3030223 h 3049709"/>
                    <a:gd name="connsiteX2" fmla="*/ 34641 w 34641"/>
                    <a:gd name="connsiteY2" fmla="*/ 3030223 h 3049709"/>
                    <a:gd name="connsiteX3" fmla="*/ 34641 w 34641"/>
                    <a:gd name="connsiteY3" fmla="*/ 16398 h 3049709"/>
                    <a:gd name="connsiteX4" fmla="*/ 0 w 34641"/>
                    <a:gd name="connsiteY4" fmla="*/ 16398 h 30497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3049709">
                      <a:moveTo>
                        <a:pt x="0" y="16398"/>
                      </a:moveTo>
                      <a:cubicBezTo>
                        <a:pt x="0" y="1021006"/>
                        <a:pt x="0" y="2025615"/>
                        <a:pt x="0" y="3030223"/>
                      </a:cubicBezTo>
                      <a:cubicBezTo>
                        <a:pt x="0" y="3056205"/>
                        <a:pt x="34641" y="3056205"/>
                        <a:pt x="34641" y="3030223"/>
                      </a:cubicBezTo>
                      <a:cubicBezTo>
                        <a:pt x="34641" y="2025615"/>
                        <a:pt x="34641" y="1021006"/>
                        <a:pt x="34641" y="16398"/>
                      </a:cubicBezTo>
                      <a:cubicBezTo>
                        <a:pt x="34641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03" name="Freeform: Shape 411">
                  <a:extLst>
                    <a:ext uri="{FF2B5EF4-FFF2-40B4-BE49-F238E27FC236}">
                      <a16:creationId xmlns="" xmlns:a16="http://schemas.microsoft.com/office/drawing/2014/main" id="{3E2761A7-8AEB-4545-B29F-7D740A66F213}"/>
                    </a:ext>
                  </a:extLst>
                </p:cNvPr>
                <p:cNvSpPr/>
                <p:nvPr/>
              </p:nvSpPr>
              <p:spPr>
                <a:xfrm>
                  <a:off x="4744975" y="2132856"/>
                  <a:ext cx="259812" cy="259812"/>
                </a:xfrm>
                <a:custGeom>
                  <a:avLst/>
                  <a:gdLst>
                    <a:gd name="connsiteX0" fmla="*/ 129906 w 259812"/>
                    <a:gd name="connsiteY0" fmla="*/ 0 h 259812"/>
                    <a:gd name="connsiteX1" fmla="*/ 0 w 259812"/>
                    <a:gd name="connsiteY1" fmla="*/ 138567 h 259812"/>
                    <a:gd name="connsiteX2" fmla="*/ 129906 w 259812"/>
                    <a:gd name="connsiteY2" fmla="*/ 259813 h 259812"/>
                    <a:gd name="connsiteX3" fmla="*/ 259813 w 259812"/>
                    <a:gd name="connsiteY3" fmla="*/ 138567 h 259812"/>
                    <a:gd name="connsiteX4" fmla="*/ 129906 w 259812"/>
                    <a:gd name="connsiteY4" fmla="*/ 0 h 2598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59812">
                      <a:moveTo>
                        <a:pt x="129906" y="0"/>
                      </a:moveTo>
                      <a:cubicBezTo>
                        <a:pt x="60623" y="0"/>
                        <a:pt x="0" y="69283"/>
                        <a:pt x="0" y="138567"/>
                      </a:cubicBezTo>
                      <a:cubicBezTo>
                        <a:pt x="0" y="207850"/>
                        <a:pt x="60623" y="259813"/>
                        <a:pt x="129906" y="259813"/>
                      </a:cubicBezTo>
                      <a:cubicBezTo>
                        <a:pt x="199189" y="259813"/>
                        <a:pt x="259813" y="207850"/>
                        <a:pt x="259813" y="138567"/>
                      </a:cubicBezTo>
                      <a:cubicBezTo>
                        <a:pt x="259813" y="69283"/>
                        <a:pt x="199189" y="0"/>
                        <a:pt x="129906" y="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04" name="Freeform: Shape 412">
                  <a:extLst>
                    <a:ext uri="{FF2B5EF4-FFF2-40B4-BE49-F238E27FC236}">
                      <a16:creationId xmlns="" xmlns:a16="http://schemas.microsoft.com/office/drawing/2014/main" id="{F19DD995-249F-465C-9C03-F44819E55EE6}"/>
                    </a:ext>
                  </a:extLst>
                </p:cNvPr>
                <p:cNvSpPr/>
                <p:nvPr/>
              </p:nvSpPr>
              <p:spPr>
                <a:xfrm>
                  <a:off x="4744975" y="5042756"/>
                  <a:ext cx="259812" cy="259812"/>
                </a:xfrm>
                <a:custGeom>
                  <a:avLst/>
                  <a:gdLst>
                    <a:gd name="connsiteX0" fmla="*/ 129906 w 259812"/>
                    <a:gd name="connsiteY0" fmla="*/ 0 h 259812"/>
                    <a:gd name="connsiteX1" fmla="*/ 0 w 259812"/>
                    <a:gd name="connsiteY1" fmla="*/ 121246 h 259812"/>
                    <a:gd name="connsiteX2" fmla="*/ 129906 w 259812"/>
                    <a:gd name="connsiteY2" fmla="*/ 259813 h 259812"/>
                    <a:gd name="connsiteX3" fmla="*/ 259813 w 259812"/>
                    <a:gd name="connsiteY3" fmla="*/ 121246 h 259812"/>
                    <a:gd name="connsiteX4" fmla="*/ 129906 w 259812"/>
                    <a:gd name="connsiteY4" fmla="*/ 0 h 2598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59812">
                      <a:moveTo>
                        <a:pt x="129906" y="0"/>
                      </a:moveTo>
                      <a:cubicBezTo>
                        <a:pt x="60623" y="0"/>
                        <a:pt x="0" y="51963"/>
                        <a:pt x="0" y="121246"/>
                      </a:cubicBezTo>
                      <a:cubicBezTo>
                        <a:pt x="0" y="190529"/>
                        <a:pt x="60623" y="259813"/>
                        <a:pt x="129906" y="259813"/>
                      </a:cubicBezTo>
                      <a:cubicBezTo>
                        <a:pt x="199189" y="259813"/>
                        <a:pt x="259813" y="190529"/>
                        <a:pt x="259813" y="121246"/>
                      </a:cubicBezTo>
                      <a:cubicBezTo>
                        <a:pt x="259813" y="51963"/>
                        <a:pt x="199189" y="0"/>
                        <a:pt x="129906" y="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94" name="Graphic 1">
                <a:extLst>
                  <a:ext uri="{FF2B5EF4-FFF2-40B4-BE49-F238E27FC236}">
                    <a16:creationId xmlns="" xmlns:a16="http://schemas.microsoft.com/office/drawing/2014/main" id="{96928737-BBAC-4D22-8DB2-72F5830CF08E}"/>
                  </a:ext>
                </a:extLst>
              </p:cNvPr>
              <p:cNvGrpSpPr/>
              <p:nvPr/>
            </p:nvGrpSpPr>
            <p:grpSpPr>
              <a:xfrm>
                <a:off x="5342544" y="2282126"/>
                <a:ext cx="259812" cy="2871172"/>
                <a:chOff x="5342544" y="2282126"/>
                <a:chExt cx="259812" cy="2871172"/>
              </a:xfrm>
              <a:grpFill/>
            </p:grpSpPr>
            <p:sp>
              <p:nvSpPr>
                <p:cNvPr id="899" name="Freeform: Shape 407">
                  <a:extLst>
                    <a:ext uri="{FF2B5EF4-FFF2-40B4-BE49-F238E27FC236}">
                      <a16:creationId xmlns="" xmlns:a16="http://schemas.microsoft.com/office/drawing/2014/main" id="{A5D8C3EB-91B5-49F2-A802-896D2114BEC6}"/>
                    </a:ext>
                  </a:extLst>
                </p:cNvPr>
                <p:cNvSpPr/>
                <p:nvPr/>
              </p:nvSpPr>
              <p:spPr>
                <a:xfrm>
                  <a:off x="5455129" y="2358950"/>
                  <a:ext cx="34641" cy="2737934"/>
                </a:xfrm>
                <a:custGeom>
                  <a:avLst/>
                  <a:gdLst>
                    <a:gd name="connsiteX0" fmla="*/ 0 w 34641"/>
                    <a:gd name="connsiteY0" fmla="*/ 16398 h 2737934"/>
                    <a:gd name="connsiteX1" fmla="*/ 0 w 34641"/>
                    <a:gd name="connsiteY1" fmla="*/ 2718448 h 2737934"/>
                    <a:gd name="connsiteX2" fmla="*/ 34642 w 34641"/>
                    <a:gd name="connsiteY2" fmla="*/ 2718448 h 2737934"/>
                    <a:gd name="connsiteX3" fmla="*/ 34642 w 34641"/>
                    <a:gd name="connsiteY3" fmla="*/ 16398 h 2737934"/>
                    <a:gd name="connsiteX4" fmla="*/ 0 w 34641"/>
                    <a:gd name="connsiteY4" fmla="*/ 16398 h 27379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2737934">
                      <a:moveTo>
                        <a:pt x="0" y="16398"/>
                      </a:moveTo>
                      <a:cubicBezTo>
                        <a:pt x="0" y="917081"/>
                        <a:pt x="0" y="1817765"/>
                        <a:pt x="0" y="2718448"/>
                      </a:cubicBezTo>
                      <a:cubicBezTo>
                        <a:pt x="0" y="2744430"/>
                        <a:pt x="34642" y="2744430"/>
                        <a:pt x="34642" y="2718448"/>
                      </a:cubicBezTo>
                      <a:cubicBezTo>
                        <a:pt x="34642" y="1817765"/>
                        <a:pt x="34642" y="917081"/>
                        <a:pt x="34642" y="16398"/>
                      </a:cubicBezTo>
                      <a:cubicBezTo>
                        <a:pt x="3464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00" name="Freeform: Shape 408">
                  <a:extLst>
                    <a:ext uri="{FF2B5EF4-FFF2-40B4-BE49-F238E27FC236}">
                      <a16:creationId xmlns="" xmlns:a16="http://schemas.microsoft.com/office/drawing/2014/main" id="{4D9568C4-AE6F-40FE-924B-055C62A1A88A}"/>
                    </a:ext>
                  </a:extLst>
                </p:cNvPr>
                <p:cNvSpPr/>
                <p:nvPr/>
              </p:nvSpPr>
              <p:spPr>
                <a:xfrm>
                  <a:off x="5342544" y="2282126"/>
                  <a:ext cx="259812" cy="266764"/>
                </a:xfrm>
                <a:custGeom>
                  <a:avLst/>
                  <a:gdLst>
                    <a:gd name="connsiteX0" fmla="*/ 129906 w 259812"/>
                    <a:gd name="connsiteY0" fmla="*/ 15277 h 266764"/>
                    <a:gd name="connsiteX1" fmla="*/ 0 w 259812"/>
                    <a:gd name="connsiteY1" fmla="*/ 75900 h 266764"/>
                    <a:gd name="connsiteX2" fmla="*/ 129906 w 259812"/>
                    <a:gd name="connsiteY2" fmla="*/ 249109 h 266764"/>
                    <a:gd name="connsiteX3" fmla="*/ 259813 w 259812"/>
                    <a:gd name="connsiteY3" fmla="*/ 205807 h 266764"/>
                    <a:gd name="connsiteX4" fmla="*/ 129906 w 259812"/>
                    <a:gd name="connsiteY4" fmla="*/ 15277 h 2667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6764">
                      <a:moveTo>
                        <a:pt x="129906" y="15277"/>
                      </a:moveTo>
                      <a:cubicBezTo>
                        <a:pt x="60623" y="-19364"/>
                        <a:pt x="0" y="6617"/>
                        <a:pt x="0" y="75900"/>
                      </a:cubicBezTo>
                      <a:cubicBezTo>
                        <a:pt x="0" y="145184"/>
                        <a:pt x="60623" y="214467"/>
                        <a:pt x="129906" y="249109"/>
                      </a:cubicBezTo>
                      <a:cubicBezTo>
                        <a:pt x="199189" y="283750"/>
                        <a:pt x="259813" y="266430"/>
                        <a:pt x="259813" y="205807"/>
                      </a:cubicBezTo>
                      <a:cubicBezTo>
                        <a:pt x="259813" y="145184"/>
                        <a:pt x="199189" y="58579"/>
                        <a:pt x="129906" y="15277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01" name="Freeform: Shape 409">
                  <a:extLst>
                    <a:ext uri="{FF2B5EF4-FFF2-40B4-BE49-F238E27FC236}">
                      <a16:creationId xmlns="" xmlns:a16="http://schemas.microsoft.com/office/drawing/2014/main" id="{296E938A-AB72-4EDF-ABF8-C8338DDB9DF0}"/>
                    </a:ext>
                  </a:extLst>
                </p:cNvPr>
                <p:cNvSpPr/>
                <p:nvPr/>
              </p:nvSpPr>
              <p:spPr>
                <a:xfrm>
                  <a:off x="5342544" y="4886534"/>
                  <a:ext cx="259812" cy="266764"/>
                </a:xfrm>
                <a:custGeom>
                  <a:avLst/>
                  <a:gdLst>
                    <a:gd name="connsiteX0" fmla="*/ 129906 w 259812"/>
                    <a:gd name="connsiteY0" fmla="*/ 17656 h 266764"/>
                    <a:gd name="connsiteX1" fmla="*/ 0 w 259812"/>
                    <a:gd name="connsiteY1" fmla="*/ 190864 h 266764"/>
                    <a:gd name="connsiteX2" fmla="*/ 129906 w 259812"/>
                    <a:gd name="connsiteY2" fmla="*/ 251487 h 266764"/>
                    <a:gd name="connsiteX3" fmla="*/ 259813 w 259812"/>
                    <a:gd name="connsiteY3" fmla="*/ 60958 h 266764"/>
                    <a:gd name="connsiteX4" fmla="*/ 129906 w 259812"/>
                    <a:gd name="connsiteY4" fmla="*/ 17656 h 2667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6764">
                      <a:moveTo>
                        <a:pt x="129906" y="17656"/>
                      </a:moveTo>
                      <a:cubicBezTo>
                        <a:pt x="60623" y="52298"/>
                        <a:pt x="0" y="121581"/>
                        <a:pt x="0" y="190864"/>
                      </a:cubicBezTo>
                      <a:cubicBezTo>
                        <a:pt x="0" y="260147"/>
                        <a:pt x="60623" y="286129"/>
                        <a:pt x="129906" y="251487"/>
                      </a:cubicBezTo>
                      <a:cubicBezTo>
                        <a:pt x="199189" y="208185"/>
                        <a:pt x="259813" y="121581"/>
                        <a:pt x="259813" y="60958"/>
                      </a:cubicBezTo>
                      <a:cubicBezTo>
                        <a:pt x="259813" y="335"/>
                        <a:pt x="199189" y="-16986"/>
                        <a:pt x="129906" y="1765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95" name="Graphic 1">
                <a:extLst>
                  <a:ext uri="{FF2B5EF4-FFF2-40B4-BE49-F238E27FC236}">
                    <a16:creationId xmlns="" xmlns:a16="http://schemas.microsoft.com/office/drawing/2014/main" id="{1D51D4B3-03DC-48C4-B3FC-56DC4CD9E536}"/>
                  </a:ext>
                </a:extLst>
              </p:cNvPr>
              <p:cNvGrpSpPr/>
              <p:nvPr/>
            </p:nvGrpSpPr>
            <p:grpSpPr>
              <a:xfrm>
                <a:off x="5940112" y="2700211"/>
                <a:ext cx="181869" cy="2035002"/>
                <a:chOff x="5940112" y="2700211"/>
                <a:chExt cx="181869" cy="2035002"/>
              </a:xfrm>
              <a:grpFill/>
            </p:grpSpPr>
            <p:sp>
              <p:nvSpPr>
                <p:cNvPr id="896" name="Freeform: Shape 404">
                  <a:extLst>
                    <a:ext uri="{FF2B5EF4-FFF2-40B4-BE49-F238E27FC236}">
                      <a16:creationId xmlns="" xmlns:a16="http://schemas.microsoft.com/office/drawing/2014/main" id="{3D210EF2-0848-41E8-8E6F-D7604F6F8002}"/>
                    </a:ext>
                  </a:extLst>
                </p:cNvPr>
                <p:cNvSpPr/>
                <p:nvPr/>
              </p:nvSpPr>
              <p:spPr>
                <a:xfrm>
                  <a:off x="6044038" y="2800631"/>
                  <a:ext cx="35786" cy="1845911"/>
                </a:xfrm>
                <a:custGeom>
                  <a:avLst/>
                  <a:gdLst>
                    <a:gd name="connsiteX0" fmla="*/ 0 w 35786"/>
                    <a:gd name="connsiteY0" fmla="*/ 16398 h 1845911"/>
                    <a:gd name="connsiteX1" fmla="*/ 0 w 35786"/>
                    <a:gd name="connsiteY1" fmla="*/ 1826425 h 1845911"/>
                    <a:gd name="connsiteX2" fmla="*/ 34642 w 35786"/>
                    <a:gd name="connsiteY2" fmla="*/ 1826425 h 1845911"/>
                    <a:gd name="connsiteX3" fmla="*/ 34642 w 35786"/>
                    <a:gd name="connsiteY3" fmla="*/ 16398 h 1845911"/>
                    <a:gd name="connsiteX4" fmla="*/ 0 w 35786"/>
                    <a:gd name="connsiteY4" fmla="*/ 16398 h 18459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1845911">
                      <a:moveTo>
                        <a:pt x="0" y="16398"/>
                      </a:moveTo>
                      <a:cubicBezTo>
                        <a:pt x="0" y="622627"/>
                        <a:pt x="0" y="1220196"/>
                        <a:pt x="0" y="1826425"/>
                      </a:cubicBezTo>
                      <a:cubicBezTo>
                        <a:pt x="0" y="1852406"/>
                        <a:pt x="34642" y="1852406"/>
                        <a:pt x="34642" y="1826425"/>
                      </a:cubicBezTo>
                      <a:cubicBezTo>
                        <a:pt x="34642" y="1220196"/>
                        <a:pt x="34642" y="622627"/>
                        <a:pt x="34642" y="16398"/>
                      </a:cubicBezTo>
                      <a:cubicBezTo>
                        <a:pt x="4330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97" name="Freeform: Shape 405">
                  <a:extLst>
                    <a:ext uri="{FF2B5EF4-FFF2-40B4-BE49-F238E27FC236}">
                      <a16:creationId xmlns="" xmlns:a16="http://schemas.microsoft.com/office/drawing/2014/main" id="{F230EB71-253A-48A8-A22F-C0DC371624C7}"/>
                    </a:ext>
                  </a:extLst>
                </p:cNvPr>
                <p:cNvSpPr/>
                <p:nvPr/>
              </p:nvSpPr>
              <p:spPr>
                <a:xfrm>
                  <a:off x="5940112" y="2700211"/>
                  <a:ext cx="181869" cy="255384"/>
                </a:xfrm>
                <a:custGeom>
                  <a:avLst/>
                  <a:gdLst>
                    <a:gd name="connsiteX0" fmla="*/ 0 w 181869"/>
                    <a:gd name="connsiteY0" fmla="*/ 30213 h 255384"/>
                    <a:gd name="connsiteX1" fmla="*/ 129906 w 181869"/>
                    <a:gd name="connsiteY1" fmla="*/ 220743 h 255384"/>
                    <a:gd name="connsiteX2" fmla="*/ 181869 w 181869"/>
                    <a:gd name="connsiteY2" fmla="*/ 255384 h 255384"/>
                    <a:gd name="connsiteX3" fmla="*/ 181869 w 181869"/>
                    <a:gd name="connsiteY3" fmla="*/ 116818 h 255384"/>
                    <a:gd name="connsiteX4" fmla="*/ 129906 w 181869"/>
                    <a:gd name="connsiteY4" fmla="*/ 64855 h 255384"/>
                    <a:gd name="connsiteX5" fmla="*/ 0 w 181869"/>
                    <a:gd name="connsiteY5" fmla="*/ 30213 h 2553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81869" h="255384">
                      <a:moveTo>
                        <a:pt x="0" y="30213"/>
                      </a:moveTo>
                      <a:cubicBezTo>
                        <a:pt x="0" y="82176"/>
                        <a:pt x="60623" y="160120"/>
                        <a:pt x="129906" y="220743"/>
                      </a:cubicBezTo>
                      <a:cubicBezTo>
                        <a:pt x="147228" y="238063"/>
                        <a:pt x="164548" y="246724"/>
                        <a:pt x="181869" y="255384"/>
                      </a:cubicBezTo>
                      <a:lnTo>
                        <a:pt x="181869" y="116818"/>
                      </a:lnTo>
                      <a:cubicBezTo>
                        <a:pt x="164548" y="99497"/>
                        <a:pt x="147228" y="82176"/>
                        <a:pt x="129906" y="64855"/>
                      </a:cubicBezTo>
                      <a:cubicBezTo>
                        <a:pt x="51963" y="-4428"/>
                        <a:pt x="0" y="-21749"/>
                        <a:pt x="0" y="3021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98" name="Freeform: Shape 406">
                  <a:extLst>
                    <a:ext uri="{FF2B5EF4-FFF2-40B4-BE49-F238E27FC236}">
                      <a16:creationId xmlns="" xmlns:a16="http://schemas.microsoft.com/office/drawing/2014/main" id="{B55B417F-978A-41F1-BC52-56F7E75C7E21}"/>
                    </a:ext>
                  </a:extLst>
                </p:cNvPr>
                <p:cNvSpPr/>
                <p:nvPr/>
              </p:nvSpPr>
              <p:spPr>
                <a:xfrm>
                  <a:off x="5940112" y="4471169"/>
                  <a:ext cx="181869" cy="264044"/>
                </a:xfrm>
                <a:custGeom>
                  <a:avLst/>
                  <a:gdLst>
                    <a:gd name="connsiteX0" fmla="*/ 0 w 181869"/>
                    <a:gd name="connsiteY0" fmla="*/ 233831 h 264044"/>
                    <a:gd name="connsiteX1" fmla="*/ 129906 w 181869"/>
                    <a:gd name="connsiteY1" fmla="*/ 199190 h 264044"/>
                    <a:gd name="connsiteX2" fmla="*/ 181869 w 181869"/>
                    <a:gd name="connsiteY2" fmla="*/ 138567 h 264044"/>
                    <a:gd name="connsiteX3" fmla="*/ 181869 w 181869"/>
                    <a:gd name="connsiteY3" fmla="*/ 0 h 264044"/>
                    <a:gd name="connsiteX4" fmla="*/ 129906 w 181869"/>
                    <a:gd name="connsiteY4" fmla="*/ 34642 h 264044"/>
                    <a:gd name="connsiteX5" fmla="*/ 0 w 181869"/>
                    <a:gd name="connsiteY5" fmla="*/ 233831 h 2640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81869" h="264044">
                      <a:moveTo>
                        <a:pt x="0" y="233831"/>
                      </a:moveTo>
                      <a:cubicBezTo>
                        <a:pt x="0" y="285794"/>
                        <a:pt x="60623" y="268473"/>
                        <a:pt x="129906" y="199190"/>
                      </a:cubicBezTo>
                      <a:cubicBezTo>
                        <a:pt x="147228" y="181869"/>
                        <a:pt x="164548" y="164548"/>
                        <a:pt x="181869" y="138567"/>
                      </a:cubicBezTo>
                      <a:lnTo>
                        <a:pt x="181869" y="0"/>
                      </a:lnTo>
                      <a:cubicBezTo>
                        <a:pt x="164548" y="8660"/>
                        <a:pt x="147228" y="25981"/>
                        <a:pt x="129906" y="34642"/>
                      </a:cubicBezTo>
                      <a:cubicBezTo>
                        <a:pt x="51963" y="103925"/>
                        <a:pt x="0" y="181869"/>
                        <a:pt x="0" y="23383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</p:grpSp>
        <p:grpSp>
          <p:nvGrpSpPr>
            <p:cNvPr id="530" name="Graphic 1">
              <a:extLst>
                <a:ext uri="{FF2B5EF4-FFF2-40B4-BE49-F238E27FC236}">
                  <a16:creationId xmlns="" xmlns:a16="http://schemas.microsoft.com/office/drawing/2014/main" id="{D7BD81C5-8DF6-4624-AC04-F9D0292D4808}"/>
                </a:ext>
              </a:extLst>
            </p:cNvPr>
            <p:cNvGrpSpPr/>
            <p:nvPr/>
          </p:nvGrpSpPr>
          <p:grpSpPr>
            <a:xfrm>
              <a:off x="1878998" y="2672916"/>
              <a:ext cx="2240756" cy="1046067"/>
              <a:chOff x="6061358" y="2132856"/>
              <a:chExt cx="6789768" cy="3169713"/>
            </a:xfrm>
            <a:grpFill/>
          </p:grpSpPr>
          <p:grpSp>
            <p:nvGrpSpPr>
              <p:cNvPr id="832" name="Graphic 1">
                <a:extLst>
                  <a:ext uri="{FF2B5EF4-FFF2-40B4-BE49-F238E27FC236}">
                    <a16:creationId xmlns="" xmlns:a16="http://schemas.microsoft.com/office/drawing/2014/main" id="{84369B1C-D7B3-4903-84E3-CF94AF0D68D6}"/>
                  </a:ext>
                </a:extLst>
              </p:cNvPr>
              <p:cNvGrpSpPr/>
              <p:nvPr/>
            </p:nvGrpSpPr>
            <p:grpSpPr>
              <a:xfrm>
                <a:off x="6061358" y="2249492"/>
                <a:ext cx="6781107" cy="2951210"/>
                <a:chOff x="6061358" y="2249492"/>
                <a:chExt cx="6781107" cy="2951210"/>
              </a:xfrm>
              <a:grpFill/>
            </p:grpSpPr>
            <p:sp>
              <p:nvSpPr>
                <p:cNvPr id="880" name="Freeform: Shape 388">
                  <a:extLst>
                    <a:ext uri="{FF2B5EF4-FFF2-40B4-BE49-F238E27FC236}">
                      <a16:creationId xmlns="" xmlns:a16="http://schemas.microsoft.com/office/drawing/2014/main" id="{7D3004B6-9905-442B-B97C-76F97E7D2DEA}"/>
                    </a:ext>
                  </a:extLst>
                </p:cNvPr>
                <p:cNvSpPr/>
                <p:nvPr/>
              </p:nvSpPr>
              <p:spPr>
                <a:xfrm>
                  <a:off x="12842466" y="3137464"/>
                  <a:ext cx="86604" cy="60622"/>
                </a:xfrm>
                <a:custGeom>
                  <a:avLst/>
                  <a:gdLst>
                    <a:gd name="connsiteX0" fmla="*/ 0 w 86604"/>
                    <a:gd name="connsiteY0" fmla="*/ 60623 h 60622"/>
                    <a:gd name="connsiteX1" fmla="*/ 0 w 86604"/>
                    <a:gd name="connsiteY1" fmla="*/ 0 h 60622"/>
                    <a:gd name="connsiteX2" fmla="*/ 0 w 86604"/>
                    <a:gd name="connsiteY2" fmla="*/ 0 h 60622"/>
                    <a:gd name="connsiteX3" fmla="*/ 0 w 86604"/>
                    <a:gd name="connsiteY3" fmla="*/ 60623 h 60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6604" h="60622">
                      <a:moveTo>
                        <a:pt x="0" y="60623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60623"/>
                      </a:ln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81" name="Freeform: Shape 389">
                  <a:extLst>
                    <a:ext uri="{FF2B5EF4-FFF2-40B4-BE49-F238E27FC236}">
                      <a16:creationId xmlns="" xmlns:a16="http://schemas.microsoft.com/office/drawing/2014/main" id="{BC84A5B6-9562-4278-953F-6A16C032E521}"/>
                    </a:ext>
                  </a:extLst>
                </p:cNvPr>
                <p:cNvSpPr/>
                <p:nvPr/>
              </p:nvSpPr>
              <p:spPr>
                <a:xfrm>
                  <a:off x="6061358" y="2249492"/>
                  <a:ext cx="6772447" cy="2951210"/>
                </a:xfrm>
                <a:custGeom>
                  <a:avLst/>
                  <a:gdLst>
                    <a:gd name="connsiteX0" fmla="*/ 6096935 w 6772447"/>
                    <a:gd name="connsiteY0" fmla="*/ 299064 h 2951210"/>
                    <a:gd name="connsiteX1" fmla="*/ 5369460 w 6772447"/>
                    <a:gd name="connsiteY1" fmla="*/ 4609 h 2951210"/>
                    <a:gd name="connsiteX2" fmla="*/ 4598682 w 6772447"/>
                    <a:gd name="connsiteY2" fmla="*/ 195139 h 2951210"/>
                    <a:gd name="connsiteX3" fmla="*/ 3100430 w 6772447"/>
                    <a:gd name="connsiteY3" fmla="*/ 1615447 h 2951210"/>
                    <a:gd name="connsiteX4" fmla="*/ 2312332 w 6772447"/>
                    <a:gd name="connsiteY4" fmla="*/ 2412206 h 2951210"/>
                    <a:gd name="connsiteX5" fmla="*/ 1472271 w 6772447"/>
                    <a:gd name="connsiteY5" fmla="*/ 2888529 h 2951210"/>
                    <a:gd name="connsiteX6" fmla="*/ 0 w 6772447"/>
                    <a:gd name="connsiteY6" fmla="*/ 2273639 h 2951210"/>
                    <a:gd name="connsiteX7" fmla="*/ 0 w 6772447"/>
                    <a:gd name="connsiteY7" fmla="*/ 2334262 h 2951210"/>
                    <a:gd name="connsiteX8" fmla="*/ 1030590 w 6772447"/>
                    <a:gd name="connsiteY8" fmla="*/ 2931831 h 2951210"/>
                    <a:gd name="connsiteX9" fmla="*/ 2537503 w 6772447"/>
                    <a:gd name="connsiteY9" fmla="*/ 2264979 h 2951210"/>
                    <a:gd name="connsiteX10" fmla="*/ 4079057 w 6772447"/>
                    <a:gd name="connsiteY10" fmla="*/ 628160 h 2951210"/>
                    <a:gd name="connsiteX11" fmla="*/ 4884476 w 6772447"/>
                    <a:gd name="connsiteY11" fmla="*/ 108534 h 2951210"/>
                    <a:gd name="connsiteX12" fmla="*/ 5802481 w 6772447"/>
                    <a:gd name="connsiteY12" fmla="*/ 177818 h 2951210"/>
                    <a:gd name="connsiteX13" fmla="*/ 6729146 w 6772447"/>
                    <a:gd name="connsiteY13" fmla="*/ 913953 h 2951210"/>
                    <a:gd name="connsiteX14" fmla="*/ 6772448 w 6772447"/>
                    <a:gd name="connsiteY14" fmla="*/ 957255 h 2951210"/>
                    <a:gd name="connsiteX15" fmla="*/ 6772448 w 6772447"/>
                    <a:gd name="connsiteY15" fmla="*/ 896632 h 2951210"/>
                    <a:gd name="connsiteX16" fmla="*/ 6096935 w 6772447"/>
                    <a:gd name="connsiteY16" fmla="*/ 299064 h 29512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6772447" h="2951210">
                      <a:moveTo>
                        <a:pt x="6096935" y="299064"/>
                      </a:moveTo>
                      <a:cubicBezTo>
                        <a:pt x="5880425" y="151836"/>
                        <a:pt x="5637933" y="30591"/>
                        <a:pt x="5369460" y="4609"/>
                      </a:cubicBezTo>
                      <a:cubicBezTo>
                        <a:pt x="5100987" y="-21372"/>
                        <a:pt x="4832513" y="65232"/>
                        <a:pt x="4598682" y="195139"/>
                      </a:cubicBezTo>
                      <a:cubicBezTo>
                        <a:pt x="4001114" y="532895"/>
                        <a:pt x="3550772" y="1104483"/>
                        <a:pt x="3100430" y="1615447"/>
                      </a:cubicBezTo>
                      <a:cubicBezTo>
                        <a:pt x="2849278" y="1892581"/>
                        <a:pt x="2598126" y="2169714"/>
                        <a:pt x="2312332" y="2412206"/>
                      </a:cubicBezTo>
                      <a:cubicBezTo>
                        <a:pt x="2069840" y="2620056"/>
                        <a:pt x="1792707" y="2810585"/>
                        <a:pt x="1472271" y="2888529"/>
                      </a:cubicBezTo>
                      <a:cubicBezTo>
                        <a:pt x="909344" y="3018435"/>
                        <a:pt x="398379" y="2654698"/>
                        <a:pt x="0" y="2273639"/>
                      </a:cubicBezTo>
                      <a:lnTo>
                        <a:pt x="0" y="2334262"/>
                      </a:lnTo>
                      <a:cubicBezTo>
                        <a:pt x="294454" y="2611396"/>
                        <a:pt x="632211" y="2853887"/>
                        <a:pt x="1030590" y="2931831"/>
                      </a:cubicBezTo>
                      <a:cubicBezTo>
                        <a:pt x="1619499" y="3044416"/>
                        <a:pt x="2139124" y="2646037"/>
                        <a:pt x="2537503" y="2264979"/>
                      </a:cubicBezTo>
                      <a:cubicBezTo>
                        <a:pt x="3083109" y="1745354"/>
                        <a:pt x="3524791" y="1130464"/>
                        <a:pt x="4079057" y="628160"/>
                      </a:cubicBezTo>
                      <a:cubicBezTo>
                        <a:pt x="4312889" y="411649"/>
                        <a:pt x="4581362" y="212459"/>
                        <a:pt x="4884476" y="108534"/>
                      </a:cubicBezTo>
                      <a:cubicBezTo>
                        <a:pt x="5196252" y="4609"/>
                        <a:pt x="5508026" y="39251"/>
                        <a:pt x="5802481" y="177818"/>
                      </a:cubicBezTo>
                      <a:cubicBezTo>
                        <a:pt x="6157558" y="351026"/>
                        <a:pt x="6460672" y="628160"/>
                        <a:pt x="6729146" y="913953"/>
                      </a:cubicBezTo>
                      <a:cubicBezTo>
                        <a:pt x="6746466" y="931274"/>
                        <a:pt x="6755127" y="948595"/>
                        <a:pt x="6772448" y="957255"/>
                      </a:cubicBezTo>
                      <a:lnTo>
                        <a:pt x="6772448" y="896632"/>
                      </a:lnTo>
                      <a:cubicBezTo>
                        <a:pt x="6573258" y="671462"/>
                        <a:pt x="6348087" y="463611"/>
                        <a:pt x="6096935" y="29906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33" name="Graphic 1">
                <a:extLst>
                  <a:ext uri="{FF2B5EF4-FFF2-40B4-BE49-F238E27FC236}">
                    <a16:creationId xmlns="" xmlns:a16="http://schemas.microsoft.com/office/drawing/2014/main" id="{51F1F404-A2E3-4BFC-BF54-8ADE64107063}"/>
                  </a:ext>
                </a:extLst>
              </p:cNvPr>
              <p:cNvGrpSpPr/>
              <p:nvPr/>
            </p:nvGrpSpPr>
            <p:grpSpPr>
              <a:xfrm>
                <a:off x="6078679" y="2250581"/>
                <a:ext cx="6772447" cy="2941634"/>
                <a:chOff x="6078679" y="2250581"/>
                <a:chExt cx="6772447" cy="2941634"/>
              </a:xfrm>
              <a:grpFill/>
            </p:grpSpPr>
            <p:sp>
              <p:nvSpPr>
                <p:cNvPr id="878" name="Freeform: Shape 386">
                  <a:extLst>
                    <a:ext uri="{FF2B5EF4-FFF2-40B4-BE49-F238E27FC236}">
                      <a16:creationId xmlns="" xmlns:a16="http://schemas.microsoft.com/office/drawing/2014/main" id="{00942BE0-16F3-434A-879F-C04C18D7DEEA}"/>
                    </a:ext>
                  </a:extLst>
                </p:cNvPr>
                <p:cNvSpPr/>
                <p:nvPr/>
              </p:nvSpPr>
              <p:spPr>
                <a:xfrm>
                  <a:off x="12842466" y="4237337"/>
                  <a:ext cx="86604" cy="51962"/>
                </a:xfrm>
                <a:custGeom>
                  <a:avLst/>
                  <a:gdLst>
                    <a:gd name="connsiteX0" fmla="*/ 0 w 86604"/>
                    <a:gd name="connsiteY0" fmla="*/ 51963 h 51962"/>
                    <a:gd name="connsiteX1" fmla="*/ 0 w 86604"/>
                    <a:gd name="connsiteY1" fmla="*/ 0 h 51962"/>
                    <a:gd name="connsiteX2" fmla="*/ 0 w 86604"/>
                    <a:gd name="connsiteY2" fmla="*/ 0 h 51962"/>
                    <a:gd name="connsiteX3" fmla="*/ 0 w 86604"/>
                    <a:gd name="connsiteY3" fmla="*/ 51963 h 519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6604" h="51962">
                      <a:moveTo>
                        <a:pt x="0" y="51963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51963"/>
                      </a:ln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79" name="Freeform: Shape 387">
                  <a:extLst>
                    <a:ext uri="{FF2B5EF4-FFF2-40B4-BE49-F238E27FC236}">
                      <a16:creationId xmlns="" xmlns:a16="http://schemas.microsoft.com/office/drawing/2014/main" id="{C19DFE52-9444-48D6-9C50-5CDCB9871D3B}"/>
                    </a:ext>
                  </a:extLst>
                </p:cNvPr>
                <p:cNvSpPr/>
                <p:nvPr/>
              </p:nvSpPr>
              <p:spPr>
                <a:xfrm>
                  <a:off x="6078679" y="2250581"/>
                  <a:ext cx="6772447" cy="2941634"/>
                </a:xfrm>
                <a:custGeom>
                  <a:avLst/>
                  <a:gdLst>
                    <a:gd name="connsiteX0" fmla="*/ 6226841 w 6772447"/>
                    <a:gd name="connsiteY0" fmla="*/ 2489061 h 2941634"/>
                    <a:gd name="connsiteX1" fmla="*/ 5386780 w 6772447"/>
                    <a:gd name="connsiteY1" fmla="*/ 2896100 h 2941634"/>
                    <a:gd name="connsiteX2" fmla="*/ 4477436 w 6772447"/>
                    <a:gd name="connsiteY2" fmla="*/ 2636288 h 2941634"/>
                    <a:gd name="connsiteX3" fmla="*/ 2901240 w 6772447"/>
                    <a:gd name="connsiteY3" fmla="*/ 1060092 h 2941634"/>
                    <a:gd name="connsiteX4" fmla="*/ 1446290 w 6772447"/>
                    <a:gd name="connsiteY4" fmla="*/ 20841 h 2941634"/>
                    <a:gd name="connsiteX5" fmla="*/ 0 w 6772447"/>
                    <a:gd name="connsiteY5" fmla="*/ 627071 h 2941634"/>
                    <a:gd name="connsiteX6" fmla="*/ 0 w 6772447"/>
                    <a:gd name="connsiteY6" fmla="*/ 679033 h 2941634"/>
                    <a:gd name="connsiteX7" fmla="*/ 155887 w 6772447"/>
                    <a:gd name="connsiteY7" fmla="*/ 540466 h 2941634"/>
                    <a:gd name="connsiteX8" fmla="*/ 995948 w 6772447"/>
                    <a:gd name="connsiteY8" fmla="*/ 64143 h 2941634"/>
                    <a:gd name="connsiteX9" fmla="*/ 2710711 w 6772447"/>
                    <a:gd name="connsiteY9" fmla="*/ 912864 h 2941634"/>
                    <a:gd name="connsiteX10" fmla="*/ 4226284 w 6772447"/>
                    <a:gd name="connsiteY10" fmla="*/ 2497721 h 2941634"/>
                    <a:gd name="connsiteX11" fmla="*/ 5715877 w 6772447"/>
                    <a:gd name="connsiteY11" fmla="*/ 2852798 h 2941634"/>
                    <a:gd name="connsiteX12" fmla="*/ 6555937 w 6772447"/>
                    <a:gd name="connsiteY12" fmla="*/ 2255229 h 2941634"/>
                    <a:gd name="connsiteX13" fmla="*/ 6772447 w 6772447"/>
                    <a:gd name="connsiteY13" fmla="*/ 2038719 h 2941634"/>
                    <a:gd name="connsiteX14" fmla="*/ 6772447 w 6772447"/>
                    <a:gd name="connsiteY14" fmla="*/ 1986756 h 2941634"/>
                    <a:gd name="connsiteX15" fmla="*/ 6226841 w 6772447"/>
                    <a:gd name="connsiteY15" fmla="*/ 2489061 h 29416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6772447" h="2941634">
                      <a:moveTo>
                        <a:pt x="6226841" y="2489061"/>
                      </a:moveTo>
                      <a:cubicBezTo>
                        <a:pt x="5984349" y="2679590"/>
                        <a:pt x="5698556" y="2852798"/>
                        <a:pt x="5386780" y="2896100"/>
                      </a:cubicBezTo>
                      <a:cubicBezTo>
                        <a:pt x="5057684" y="2939402"/>
                        <a:pt x="4745910" y="2809496"/>
                        <a:pt x="4477436" y="2636288"/>
                      </a:cubicBezTo>
                      <a:cubicBezTo>
                        <a:pt x="3853886" y="2220588"/>
                        <a:pt x="3394884" y="1597037"/>
                        <a:pt x="2901240" y="1060092"/>
                      </a:cubicBezTo>
                      <a:cubicBezTo>
                        <a:pt x="2511522" y="635731"/>
                        <a:pt x="2035198" y="133427"/>
                        <a:pt x="1446290" y="20841"/>
                      </a:cubicBezTo>
                      <a:cubicBezTo>
                        <a:pt x="892023" y="-91744"/>
                        <a:pt x="389719" y="271993"/>
                        <a:pt x="0" y="627071"/>
                      </a:cubicBezTo>
                      <a:lnTo>
                        <a:pt x="0" y="679033"/>
                      </a:lnTo>
                      <a:cubicBezTo>
                        <a:pt x="51962" y="627071"/>
                        <a:pt x="103925" y="583769"/>
                        <a:pt x="155887" y="540466"/>
                      </a:cubicBezTo>
                      <a:cubicBezTo>
                        <a:pt x="398379" y="332616"/>
                        <a:pt x="675512" y="142087"/>
                        <a:pt x="995948" y="64143"/>
                      </a:cubicBezTo>
                      <a:cubicBezTo>
                        <a:pt x="1680121" y="-91744"/>
                        <a:pt x="2269030" y="462523"/>
                        <a:pt x="2710711" y="912864"/>
                      </a:cubicBezTo>
                      <a:cubicBezTo>
                        <a:pt x="3221676" y="1432490"/>
                        <a:pt x="3654697" y="2038719"/>
                        <a:pt x="4226284" y="2497721"/>
                      </a:cubicBezTo>
                      <a:cubicBezTo>
                        <a:pt x="4659306" y="2844138"/>
                        <a:pt x="5170270" y="3077969"/>
                        <a:pt x="5715877" y="2852798"/>
                      </a:cubicBezTo>
                      <a:cubicBezTo>
                        <a:pt x="6036312" y="2722892"/>
                        <a:pt x="6313445" y="2497721"/>
                        <a:pt x="6555937" y="2255229"/>
                      </a:cubicBezTo>
                      <a:cubicBezTo>
                        <a:pt x="6625220" y="2185946"/>
                        <a:pt x="6703164" y="2116663"/>
                        <a:pt x="6772447" y="2038719"/>
                      </a:cubicBezTo>
                      <a:lnTo>
                        <a:pt x="6772447" y="1986756"/>
                      </a:lnTo>
                      <a:cubicBezTo>
                        <a:pt x="6599239" y="2159965"/>
                        <a:pt x="6417370" y="2333173"/>
                        <a:pt x="6226841" y="248906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34" name="Graphic 1">
                <a:extLst>
                  <a:ext uri="{FF2B5EF4-FFF2-40B4-BE49-F238E27FC236}">
                    <a16:creationId xmlns="" xmlns:a16="http://schemas.microsoft.com/office/drawing/2014/main" id="{3B09BC74-CF74-4571-82E3-2E27F1E56856}"/>
                  </a:ext>
                </a:extLst>
              </p:cNvPr>
              <p:cNvGrpSpPr/>
              <p:nvPr/>
            </p:nvGrpSpPr>
            <p:grpSpPr>
              <a:xfrm>
                <a:off x="12539351" y="2839471"/>
                <a:ext cx="259812" cy="1756483"/>
                <a:chOff x="12539351" y="2839471"/>
                <a:chExt cx="259812" cy="1756483"/>
              </a:xfrm>
              <a:grpFill/>
            </p:grpSpPr>
            <p:sp>
              <p:nvSpPr>
                <p:cNvPr id="875" name="Freeform: Shape 383">
                  <a:extLst>
                    <a:ext uri="{FF2B5EF4-FFF2-40B4-BE49-F238E27FC236}">
                      <a16:creationId xmlns="" xmlns:a16="http://schemas.microsoft.com/office/drawing/2014/main" id="{2E2E7BA2-B865-4598-BB7F-7808553D493C}"/>
                    </a:ext>
                  </a:extLst>
                </p:cNvPr>
                <p:cNvSpPr/>
                <p:nvPr/>
              </p:nvSpPr>
              <p:spPr>
                <a:xfrm>
                  <a:off x="12643277" y="2947858"/>
                  <a:ext cx="35786" cy="1551456"/>
                </a:xfrm>
                <a:custGeom>
                  <a:avLst/>
                  <a:gdLst>
                    <a:gd name="connsiteX0" fmla="*/ 0 w 35786"/>
                    <a:gd name="connsiteY0" fmla="*/ 16398 h 1551456"/>
                    <a:gd name="connsiteX1" fmla="*/ 0 w 35786"/>
                    <a:gd name="connsiteY1" fmla="*/ 1531971 h 1551456"/>
                    <a:gd name="connsiteX2" fmla="*/ 34641 w 35786"/>
                    <a:gd name="connsiteY2" fmla="*/ 1531971 h 1551456"/>
                    <a:gd name="connsiteX3" fmla="*/ 34641 w 35786"/>
                    <a:gd name="connsiteY3" fmla="*/ 16398 h 1551456"/>
                    <a:gd name="connsiteX4" fmla="*/ 0 w 35786"/>
                    <a:gd name="connsiteY4" fmla="*/ 16398 h 15514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1551456">
                      <a:moveTo>
                        <a:pt x="0" y="16398"/>
                      </a:moveTo>
                      <a:cubicBezTo>
                        <a:pt x="0" y="518702"/>
                        <a:pt x="0" y="1029667"/>
                        <a:pt x="0" y="1531971"/>
                      </a:cubicBezTo>
                      <a:cubicBezTo>
                        <a:pt x="0" y="1557952"/>
                        <a:pt x="34641" y="1557952"/>
                        <a:pt x="34641" y="1531971"/>
                      </a:cubicBezTo>
                      <a:cubicBezTo>
                        <a:pt x="34641" y="1029667"/>
                        <a:pt x="34641" y="518702"/>
                        <a:pt x="34641" y="16398"/>
                      </a:cubicBezTo>
                      <a:cubicBezTo>
                        <a:pt x="4330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76" name="Freeform: Shape 384">
                  <a:extLst>
                    <a:ext uri="{FF2B5EF4-FFF2-40B4-BE49-F238E27FC236}">
                      <a16:creationId xmlns="" xmlns:a16="http://schemas.microsoft.com/office/drawing/2014/main" id="{9B4B7B28-C597-4038-A118-A0C56757D232}"/>
                    </a:ext>
                  </a:extLst>
                </p:cNvPr>
                <p:cNvSpPr/>
                <p:nvPr/>
              </p:nvSpPr>
              <p:spPr>
                <a:xfrm>
                  <a:off x="12539351" y="2839471"/>
                  <a:ext cx="259812" cy="289400"/>
                </a:xfrm>
                <a:custGeom>
                  <a:avLst/>
                  <a:gdLst>
                    <a:gd name="connsiteX0" fmla="*/ 0 w 259812"/>
                    <a:gd name="connsiteY0" fmla="*/ 20860 h 289400"/>
                    <a:gd name="connsiteX1" fmla="*/ 129906 w 259812"/>
                    <a:gd name="connsiteY1" fmla="*/ 211389 h 289400"/>
                    <a:gd name="connsiteX2" fmla="*/ 259813 w 259812"/>
                    <a:gd name="connsiteY2" fmla="*/ 280673 h 289400"/>
                    <a:gd name="connsiteX3" fmla="*/ 129906 w 259812"/>
                    <a:gd name="connsiteY3" fmla="*/ 81483 h 289400"/>
                    <a:gd name="connsiteX4" fmla="*/ 0 w 259812"/>
                    <a:gd name="connsiteY4" fmla="*/ 20860 h 2894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9400">
                      <a:moveTo>
                        <a:pt x="0" y="20860"/>
                      </a:moveTo>
                      <a:cubicBezTo>
                        <a:pt x="0" y="64162"/>
                        <a:pt x="60624" y="142106"/>
                        <a:pt x="129906" y="211389"/>
                      </a:cubicBezTo>
                      <a:cubicBezTo>
                        <a:pt x="199190" y="272012"/>
                        <a:pt x="259813" y="306654"/>
                        <a:pt x="259813" y="280673"/>
                      </a:cubicBezTo>
                      <a:cubicBezTo>
                        <a:pt x="259813" y="254691"/>
                        <a:pt x="199190" y="159427"/>
                        <a:pt x="129906" y="81483"/>
                      </a:cubicBezTo>
                      <a:cubicBezTo>
                        <a:pt x="51963" y="3539"/>
                        <a:pt x="0" y="-22442"/>
                        <a:pt x="0" y="2086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77" name="Freeform: Shape 385">
                  <a:extLst>
                    <a:ext uri="{FF2B5EF4-FFF2-40B4-BE49-F238E27FC236}">
                      <a16:creationId xmlns="" xmlns:a16="http://schemas.microsoft.com/office/drawing/2014/main" id="{38ACC2AD-4B09-46E8-AE65-29C2EE535139}"/>
                    </a:ext>
                  </a:extLst>
                </p:cNvPr>
                <p:cNvSpPr/>
                <p:nvPr/>
              </p:nvSpPr>
              <p:spPr>
                <a:xfrm>
                  <a:off x="12539351" y="4306553"/>
                  <a:ext cx="259812" cy="289400"/>
                </a:xfrm>
                <a:custGeom>
                  <a:avLst/>
                  <a:gdLst>
                    <a:gd name="connsiteX0" fmla="*/ 129906 w 259812"/>
                    <a:gd name="connsiteY0" fmla="*/ 78011 h 289400"/>
                    <a:gd name="connsiteX1" fmla="*/ 0 w 259812"/>
                    <a:gd name="connsiteY1" fmla="*/ 268540 h 289400"/>
                    <a:gd name="connsiteX2" fmla="*/ 129906 w 259812"/>
                    <a:gd name="connsiteY2" fmla="*/ 207917 h 289400"/>
                    <a:gd name="connsiteX3" fmla="*/ 259813 w 259812"/>
                    <a:gd name="connsiteY3" fmla="*/ 8728 h 289400"/>
                    <a:gd name="connsiteX4" fmla="*/ 129906 w 259812"/>
                    <a:gd name="connsiteY4" fmla="*/ 78011 h 2894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9400">
                      <a:moveTo>
                        <a:pt x="129906" y="78011"/>
                      </a:moveTo>
                      <a:cubicBezTo>
                        <a:pt x="60624" y="138634"/>
                        <a:pt x="0" y="225238"/>
                        <a:pt x="0" y="268540"/>
                      </a:cubicBezTo>
                      <a:cubicBezTo>
                        <a:pt x="0" y="311843"/>
                        <a:pt x="60624" y="285861"/>
                        <a:pt x="129906" y="207917"/>
                      </a:cubicBezTo>
                      <a:cubicBezTo>
                        <a:pt x="199190" y="129974"/>
                        <a:pt x="259813" y="43369"/>
                        <a:pt x="259813" y="8728"/>
                      </a:cubicBezTo>
                      <a:cubicBezTo>
                        <a:pt x="259813" y="-17254"/>
                        <a:pt x="199190" y="17388"/>
                        <a:pt x="129906" y="7801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35" name="Graphic 1">
                <a:extLst>
                  <a:ext uri="{FF2B5EF4-FFF2-40B4-BE49-F238E27FC236}">
                    <a16:creationId xmlns="" xmlns:a16="http://schemas.microsoft.com/office/drawing/2014/main" id="{0153F8ED-2395-4B9A-B422-78D6D2962D50}"/>
                  </a:ext>
                </a:extLst>
              </p:cNvPr>
              <p:cNvGrpSpPr/>
              <p:nvPr/>
            </p:nvGrpSpPr>
            <p:grpSpPr>
              <a:xfrm>
                <a:off x="11941783" y="2364807"/>
                <a:ext cx="259812" cy="2702002"/>
                <a:chOff x="11941783" y="2364807"/>
                <a:chExt cx="259812" cy="2702002"/>
              </a:xfrm>
              <a:grpFill/>
            </p:grpSpPr>
            <p:sp>
              <p:nvSpPr>
                <p:cNvPr id="872" name="Freeform: Shape 380">
                  <a:extLst>
                    <a:ext uri="{FF2B5EF4-FFF2-40B4-BE49-F238E27FC236}">
                      <a16:creationId xmlns="" xmlns:a16="http://schemas.microsoft.com/office/drawing/2014/main" id="{8B1D934C-8D53-4D74-BF36-F30EF50B6E2D}"/>
                    </a:ext>
                  </a:extLst>
                </p:cNvPr>
                <p:cNvSpPr/>
                <p:nvPr/>
              </p:nvSpPr>
              <p:spPr>
                <a:xfrm>
                  <a:off x="12054368" y="2445554"/>
                  <a:ext cx="34641" cy="2556065"/>
                </a:xfrm>
                <a:custGeom>
                  <a:avLst/>
                  <a:gdLst>
                    <a:gd name="connsiteX0" fmla="*/ 0 w 34641"/>
                    <a:gd name="connsiteY0" fmla="*/ 16398 h 2556065"/>
                    <a:gd name="connsiteX1" fmla="*/ 0 w 34641"/>
                    <a:gd name="connsiteY1" fmla="*/ 2536580 h 2556065"/>
                    <a:gd name="connsiteX2" fmla="*/ 34641 w 34641"/>
                    <a:gd name="connsiteY2" fmla="*/ 2536580 h 2556065"/>
                    <a:gd name="connsiteX3" fmla="*/ 34641 w 34641"/>
                    <a:gd name="connsiteY3" fmla="*/ 16398 h 2556065"/>
                    <a:gd name="connsiteX4" fmla="*/ 0 w 34641"/>
                    <a:gd name="connsiteY4" fmla="*/ 16398 h 25560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2556065">
                      <a:moveTo>
                        <a:pt x="0" y="16398"/>
                      </a:moveTo>
                      <a:cubicBezTo>
                        <a:pt x="0" y="856458"/>
                        <a:pt x="0" y="1696519"/>
                        <a:pt x="0" y="2536580"/>
                      </a:cubicBezTo>
                      <a:cubicBezTo>
                        <a:pt x="0" y="2562561"/>
                        <a:pt x="34641" y="2562561"/>
                        <a:pt x="34641" y="2536580"/>
                      </a:cubicBezTo>
                      <a:cubicBezTo>
                        <a:pt x="34641" y="1696519"/>
                        <a:pt x="34641" y="856458"/>
                        <a:pt x="34641" y="16398"/>
                      </a:cubicBezTo>
                      <a:cubicBezTo>
                        <a:pt x="34641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73" name="Freeform: Shape 381">
                  <a:extLst>
                    <a:ext uri="{FF2B5EF4-FFF2-40B4-BE49-F238E27FC236}">
                      <a16:creationId xmlns="" xmlns:a16="http://schemas.microsoft.com/office/drawing/2014/main" id="{4E74566B-4026-4DBF-8687-E66132956FE0}"/>
                    </a:ext>
                  </a:extLst>
                </p:cNvPr>
                <p:cNvSpPr/>
                <p:nvPr/>
              </p:nvSpPr>
              <p:spPr>
                <a:xfrm>
                  <a:off x="11941783" y="2364807"/>
                  <a:ext cx="259812" cy="271435"/>
                </a:xfrm>
                <a:custGeom>
                  <a:avLst/>
                  <a:gdLst>
                    <a:gd name="connsiteX0" fmla="*/ 129906 w 259812"/>
                    <a:gd name="connsiteY0" fmla="*/ 27861 h 271435"/>
                    <a:gd name="connsiteX1" fmla="*/ 0 w 259812"/>
                    <a:gd name="connsiteY1" fmla="*/ 62502 h 271435"/>
                    <a:gd name="connsiteX2" fmla="*/ 129906 w 259812"/>
                    <a:gd name="connsiteY2" fmla="*/ 244371 h 271435"/>
                    <a:gd name="connsiteX3" fmla="*/ 259813 w 259812"/>
                    <a:gd name="connsiteY3" fmla="*/ 218390 h 271435"/>
                    <a:gd name="connsiteX4" fmla="*/ 129906 w 259812"/>
                    <a:gd name="connsiteY4" fmla="*/ 27861 h 2714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1435">
                      <a:moveTo>
                        <a:pt x="129906" y="27861"/>
                      </a:moveTo>
                      <a:cubicBezTo>
                        <a:pt x="60623" y="-24102"/>
                        <a:pt x="0" y="1880"/>
                        <a:pt x="0" y="62502"/>
                      </a:cubicBezTo>
                      <a:cubicBezTo>
                        <a:pt x="0" y="123125"/>
                        <a:pt x="60623" y="201069"/>
                        <a:pt x="129906" y="244371"/>
                      </a:cubicBezTo>
                      <a:cubicBezTo>
                        <a:pt x="199190" y="287673"/>
                        <a:pt x="259813" y="279013"/>
                        <a:pt x="259813" y="218390"/>
                      </a:cubicBezTo>
                      <a:cubicBezTo>
                        <a:pt x="259813" y="157767"/>
                        <a:pt x="199190" y="79823"/>
                        <a:pt x="129906" y="2786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74" name="Freeform: Shape 382">
                  <a:extLst>
                    <a:ext uri="{FF2B5EF4-FFF2-40B4-BE49-F238E27FC236}">
                      <a16:creationId xmlns="" xmlns:a16="http://schemas.microsoft.com/office/drawing/2014/main" id="{48C02735-BF6C-4D7F-9F99-375A260EB21B}"/>
                    </a:ext>
                  </a:extLst>
                </p:cNvPr>
                <p:cNvSpPr/>
                <p:nvPr/>
              </p:nvSpPr>
              <p:spPr>
                <a:xfrm>
                  <a:off x="11941783" y="4799182"/>
                  <a:ext cx="259812" cy="267628"/>
                </a:xfrm>
                <a:custGeom>
                  <a:avLst/>
                  <a:gdLst>
                    <a:gd name="connsiteX0" fmla="*/ 129906 w 259812"/>
                    <a:gd name="connsiteY0" fmla="*/ 27064 h 267628"/>
                    <a:gd name="connsiteX1" fmla="*/ 0 w 259812"/>
                    <a:gd name="connsiteY1" fmla="*/ 208933 h 267628"/>
                    <a:gd name="connsiteX2" fmla="*/ 129906 w 259812"/>
                    <a:gd name="connsiteY2" fmla="*/ 243574 h 267628"/>
                    <a:gd name="connsiteX3" fmla="*/ 259813 w 259812"/>
                    <a:gd name="connsiteY3" fmla="*/ 53045 h 267628"/>
                    <a:gd name="connsiteX4" fmla="*/ 129906 w 259812"/>
                    <a:gd name="connsiteY4" fmla="*/ 27064 h 2676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7628">
                      <a:moveTo>
                        <a:pt x="129906" y="27064"/>
                      </a:moveTo>
                      <a:cubicBezTo>
                        <a:pt x="60623" y="70366"/>
                        <a:pt x="0" y="148310"/>
                        <a:pt x="0" y="208933"/>
                      </a:cubicBezTo>
                      <a:cubicBezTo>
                        <a:pt x="0" y="269556"/>
                        <a:pt x="60623" y="286876"/>
                        <a:pt x="129906" y="243574"/>
                      </a:cubicBezTo>
                      <a:cubicBezTo>
                        <a:pt x="199190" y="191612"/>
                        <a:pt x="259813" y="105008"/>
                        <a:pt x="259813" y="53045"/>
                      </a:cubicBezTo>
                      <a:cubicBezTo>
                        <a:pt x="259813" y="-7578"/>
                        <a:pt x="199190" y="-16238"/>
                        <a:pt x="129906" y="2706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36" name="Graphic 1">
                <a:extLst>
                  <a:ext uri="{FF2B5EF4-FFF2-40B4-BE49-F238E27FC236}">
                    <a16:creationId xmlns="" xmlns:a16="http://schemas.microsoft.com/office/drawing/2014/main" id="{454D2828-76FE-46E3-8FC4-9C6A2A1079F1}"/>
                  </a:ext>
                </a:extLst>
              </p:cNvPr>
              <p:cNvGrpSpPr/>
              <p:nvPr/>
            </p:nvGrpSpPr>
            <p:grpSpPr>
              <a:xfrm>
                <a:off x="11344214" y="2140689"/>
                <a:ext cx="259812" cy="3154047"/>
                <a:chOff x="11344214" y="2140689"/>
                <a:chExt cx="259812" cy="3154047"/>
              </a:xfrm>
              <a:grpFill/>
            </p:grpSpPr>
            <p:sp>
              <p:nvSpPr>
                <p:cNvPr id="869" name="Freeform: Shape 377">
                  <a:extLst>
                    <a:ext uri="{FF2B5EF4-FFF2-40B4-BE49-F238E27FC236}">
                      <a16:creationId xmlns="" xmlns:a16="http://schemas.microsoft.com/office/drawing/2014/main" id="{2B8F26FA-6A37-4407-9E94-4217006B391A}"/>
                    </a:ext>
                  </a:extLst>
                </p:cNvPr>
                <p:cNvSpPr/>
                <p:nvPr/>
              </p:nvSpPr>
              <p:spPr>
                <a:xfrm>
                  <a:off x="11456799" y="2211723"/>
                  <a:ext cx="34642" cy="3032388"/>
                </a:xfrm>
                <a:custGeom>
                  <a:avLst/>
                  <a:gdLst>
                    <a:gd name="connsiteX0" fmla="*/ 0 w 34642"/>
                    <a:gd name="connsiteY0" fmla="*/ 16398 h 3032388"/>
                    <a:gd name="connsiteX1" fmla="*/ 0 w 34642"/>
                    <a:gd name="connsiteY1" fmla="*/ 3012903 h 3032388"/>
                    <a:gd name="connsiteX2" fmla="*/ 34642 w 34642"/>
                    <a:gd name="connsiteY2" fmla="*/ 3012903 h 3032388"/>
                    <a:gd name="connsiteX3" fmla="*/ 34642 w 34642"/>
                    <a:gd name="connsiteY3" fmla="*/ 16398 h 3032388"/>
                    <a:gd name="connsiteX4" fmla="*/ 0 w 34642"/>
                    <a:gd name="connsiteY4" fmla="*/ 16398 h 30323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2" h="3032388">
                      <a:moveTo>
                        <a:pt x="0" y="16398"/>
                      </a:moveTo>
                      <a:cubicBezTo>
                        <a:pt x="0" y="1012346"/>
                        <a:pt x="0" y="2016954"/>
                        <a:pt x="0" y="3012903"/>
                      </a:cubicBezTo>
                      <a:cubicBezTo>
                        <a:pt x="0" y="3038884"/>
                        <a:pt x="34642" y="3038884"/>
                        <a:pt x="34642" y="3012903"/>
                      </a:cubicBezTo>
                      <a:cubicBezTo>
                        <a:pt x="34642" y="2016954"/>
                        <a:pt x="34642" y="1021006"/>
                        <a:pt x="34642" y="16398"/>
                      </a:cubicBezTo>
                      <a:cubicBezTo>
                        <a:pt x="3464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70" name="Freeform: Shape 378">
                  <a:extLst>
                    <a:ext uri="{FF2B5EF4-FFF2-40B4-BE49-F238E27FC236}">
                      <a16:creationId xmlns="" xmlns:a16="http://schemas.microsoft.com/office/drawing/2014/main" id="{02EF860E-CC0E-470D-8054-D0F18C70C83E}"/>
                    </a:ext>
                  </a:extLst>
                </p:cNvPr>
                <p:cNvSpPr/>
                <p:nvPr/>
              </p:nvSpPr>
              <p:spPr>
                <a:xfrm>
                  <a:off x="11344214" y="2140689"/>
                  <a:ext cx="259812" cy="261737"/>
                </a:xfrm>
                <a:custGeom>
                  <a:avLst/>
                  <a:gdLst>
                    <a:gd name="connsiteX0" fmla="*/ 129906 w 259812"/>
                    <a:gd name="connsiteY0" fmla="*/ 827 h 261737"/>
                    <a:gd name="connsiteX1" fmla="*/ 0 w 259812"/>
                    <a:gd name="connsiteY1" fmla="*/ 122073 h 261737"/>
                    <a:gd name="connsiteX2" fmla="*/ 129906 w 259812"/>
                    <a:gd name="connsiteY2" fmla="*/ 260640 h 261737"/>
                    <a:gd name="connsiteX3" fmla="*/ 259813 w 259812"/>
                    <a:gd name="connsiteY3" fmla="*/ 156715 h 261737"/>
                    <a:gd name="connsiteX4" fmla="*/ 129906 w 259812"/>
                    <a:gd name="connsiteY4" fmla="*/ 827 h 2617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737">
                      <a:moveTo>
                        <a:pt x="129906" y="827"/>
                      </a:moveTo>
                      <a:cubicBezTo>
                        <a:pt x="60623" y="-7833"/>
                        <a:pt x="0" y="52790"/>
                        <a:pt x="0" y="122073"/>
                      </a:cubicBezTo>
                      <a:cubicBezTo>
                        <a:pt x="0" y="191357"/>
                        <a:pt x="60623" y="251980"/>
                        <a:pt x="129906" y="260640"/>
                      </a:cubicBezTo>
                      <a:cubicBezTo>
                        <a:pt x="199189" y="269300"/>
                        <a:pt x="259813" y="225998"/>
                        <a:pt x="259813" y="156715"/>
                      </a:cubicBezTo>
                      <a:cubicBezTo>
                        <a:pt x="259813" y="87432"/>
                        <a:pt x="199189" y="9488"/>
                        <a:pt x="129906" y="827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71" name="Freeform: Shape 379">
                  <a:extLst>
                    <a:ext uri="{FF2B5EF4-FFF2-40B4-BE49-F238E27FC236}">
                      <a16:creationId xmlns="" xmlns:a16="http://schemas.microsoft.com/office/drawing/2014/main" id="{B3C70C4C-DB5A-4E11-A2BD-6B600E52BF42}"/>
                    </a:ext>
                  </a:extLst>
                </p:cNvPr>
                <p:cNvSpPr/>
                <p:nvPr/>
              </p:nvSpPr>
              <p:spPr>
                <a:xfrm>
                  <a:off x="11344214" y="5032998"/>
                  <a:ext cx="259812" cy="261737"/>
                </a:xfrm>
                <a:custGeom>
                  <a:avLst/>
                  <a:gdLst>
                    <a:gd name="connsiteX0" fmla="*/ 129906 w 259812"/>
                    <a:gd name="connsiteY0" fmla="*/ 1098 h 261737"/>
                    <a:gd name="connsiteX1" fmla="*/ 0 w 259812"/>
                    <a:gd name="connsiteY1" fmla="*/ 139665 h 261737"/>
                    <a:gd name="connsiteX2" fmla="*/ 129906 w 259812"/>
                    <a:gd name="connsiteY2" fmla="*/ 260911 h 261737"/>
                    <a:gd name="connsiteX3" fmla="*/ 259813 w 259812"/>
                    <a:gd name="connsiteY3" fmla="*/ 105023 h 261737"/>
                    <a:gd name="connsiteX4" fmla="*/ 129906 w 259812"/>
                    <a:gd name="connsiteY4" fmla="*/ 1098 h 2617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737">
                      <a:moveTo>
                        <a:pt x="129906" y="1098"/>
                      </a:moveTo>
                      <a:cubicBezTo>
                        <a:pt x="60623" y="9758"/>
                        <a:pt x="0" y="70381"/>
                        <a:pt x="0" y="139665"/>
                      </a:cubicBezTo>
                      <a:cubicBezTo>
                        <a:pt x="0" y="208948"/>
                        <a:pt x="60623" y="269571"/>
                        <a:pt x="129906" y="260911"/>
                      </a:cubicBezTo>
                      <a:cubicBezTo>
                        <a:pt x="199189" y="252250"/>
                        <a:pt x="259813" y="174306"/>
                        <a:pt x="259813" y="105023"/>
                      </a:cubicBezTo>
                      <a:cubicBezTo>
                        <a:pt x="259813" y="35740"/>
                        <a:pt x="199189" y="-7562"/>
                        <a:pt x="129906" y="10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37" name="Graphic 1">
                <a:extLst>
                  <a:ext uri="{FF2B5EF4-FFF2-40B4-BE49-F238E27FC236}">
                    <a16:creationId xmlns="" xmlns:a16="http://schemas.microsoft.com/office/drawing/2014/main" id="{DA500E86-3408-4D80-9026-6C7EF022947F}"/>
                  </a:ext>
                </a:extLst>
              </p:cNvPr>
              <p:cNvGrpSpPr/>
              <p:nvPr/>
            </p:nvGrpSpPr>
            <p:grpSpPr>
              <a:xfrm>
                <a:off x="10746645" y="2219494"/>
                <a:ext cx="259812" cy="2996436"/>
                <a:chOff x="10746645" y="2219494"/>
                <a:chExt cx="259812" cy="2996436"/>
              </a:xfrm>
              <a:grpFill/>
            </p:grpSpPr>
            <p:sp>
              <p:nvSpPr>
                <p:cNvPr id="866" name="Freeform: Shape 374">
                  <a:extLst>
                    <a:ext uri="{FF2B5EF4-FFF2-40B4-BE49-F238E27FC236}">
                      <a16:creationId xmlns="" xmlns:a16="http://schemas.microsoft.com/office/drawing/2014/main" id="{473F9915-8B46-409B-992C-9715C676B610}"/>
                    </a:ext>
                  </a:extLst>
                </p:cNvPr>
                <p:cNvSpPr/>
                <p:nvPr/>
              </p:nvSpPr>
              <p:spPr>
                <a:xfrm>
                  <a:off x="10859230" y="2295238"/>
                  <a:ext cx="35786" cy="2870928"/>
                </a:xfrm>
                <a:custGeom>
                  <a:avLst/>
                  <a:gdLst>
                    <a:gd name="connsiteX0" fmla="*/ 0 w 35786"/>
                    <a:gd name="connsiteY0" fmla="*/ 19486 h 2870928"/>
                    <a:gd name="connsiteX1" fmla="*/ 0 w 35786"/>
                    <a:gd name="connsiteY1" fmla="*/ 2851443 h 2870928"/>
                    <a:gd name="connsiteX2" fmla="*/ 34641 w 35786"/>
                    <a:gd name="connsiteY2" fmla="*/ 2851443 h 2870928"/>
                    <a:gd name="connsiteX3" fmla="*/ 34641 w 35786"/>
                    <a:gd name="connsiteY3" fmla="*/ 19486 h 2870928"/>
                    <a:gd name="connsiteX4" fmla="*/ 0 w 35786"/>
                    <a:gd name="connsiteY4" fmla="*/ 19486 h 28709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2870928">
                      <a:moveTo>
                        <a:pt x="0" y="19486"/>
                      </a:moveTo>
                      <a:cubicBezTo>
                        <a:pt x="0" y="963472"/>
                        <a:pt x="0" y="1907457"/>
                        <a:pt x="0" y="2851443"/>
                      </a:cubicBezTo>
                      <a:cubicBezTo>
                        <a:pt x="0" y="2877424"/>
                        <a:pt x="34641" y="2877424"/>
                        <a:pt x="34641" y="2851443"/>
                      </a:cubicBezTo>
                      <a:cubicBezTo>
                        <a:pt x="34641" y="1907457"/>
                        <a:pt x="34641" y="963472"/>
                        <a:pt x="34641" y="19486"/>
                      </a:cubicBezTo>
                      <a:cubicBezTo>
                        <a:pt x="43302" y="-6495"/>
                        <a:pt x="0" y="-6495"/>
                        <a:pt x="0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67" name="Freeform: Shape 375">
                  <a:extLst>
                    <a:ext uri="{FF2B5EF4-FFF2-40B4-BE49-F238E27FC236}">
                      <a16:creationId xmlns="" xmlns:a16="http://schemas.microsoft.com/office/drawing/2014/main" id="{B8F0E461-7C90-48ED-9548-C6308CE28185}"/>
                    </a:ext>
                  </a:extLst>
                </p:cNvPr>
                <p:cNvSpPr/>
                <p:nvPr/>
              </p:nvSpPr>
              <p:spPr>
                <a:xfrm>
                  <a:off x="10746645" y="2219494"/>
                  <a:ext cx="259812" cy="261149"/>
                </a:xfrm>
                <a:custGeom>
                  <a:avLst/>
                  <a:gdLst>
                    <a:gd name="connsiteX0" fmla="*/ 129906 w 259812"/>
                    <a:gd name="connsiteY0" fmla="*/ 8626 h 261149"/>
                    <a:gd name="connsiteX1" fmla="*/ 0 w 259812"/>
                    <a:gd name="connsiteY1" fmla="*/ 190495 h 261149"/>
                    <a:gd name="connsiteX2" fmla="*/ 129906 w 259812"/>
                    <a:gd name="connsiteY2" fmla="*/ 251118 h 261149"/>
                    <a:gd name="connsiteX3" fmla="*/ 259813 w 259812"/>
                    <a:gd name="connsiteY3" fmla="*/ 86570 h 261149"/>
                    <a:gd name="connsiteX4" fmla="*/ 129906 w 259812"/>
                    <a:gd name="connsiteY4" fmla="*/ 8626 h 2611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149">
                      <a:moveTo>
                        <a:pt x="129906" y="8626"/>
                      </a:moveTo>
                      <a:cubicBezTo>
                        <a:pt x="60623" y="43268"/>
                        <a:pt x="0" y="121212"/>
                        <a:pt x="0" y="190495"/>
                      </a:cubicBezTo>
                      <a:cubicBezTo>
                        <a:pt x="0" y="251118"/>
                        <a:pt x="60623" y="277099"/>
                        <a:pt x="129906" y="251118"/>
                      </a:cubicBezTo>
                      <a:cubicBezTo>
                        <a:pt x="199190" y="225137"/>
                        <a:pt x="259813" y="155853"/>
                        <a:pt x="259813" y="86570"/>
                      </a:cubicBezTo>
                      <a:cubicBezTo>
                        <a:pt x="259813" y="17287"/>
                        <a:pt x="207851" y="-17355"/>
                        <a:pt x="129906" y="862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68" name="Freeform: Shape 376">
                  <a:extLst>
                    <a:ext uri="{FF2B5EF4-FFF2-40B4-BE49-F238E27FC236}">
                      <a16:creationId xmlns="" xmlns:a16="http://schemas.microsoft.com/office/drawing/2014/main" id="{6B0DA132-E274-4CCC-8CA3-8F83F60143EC}"/>
                    </a:ext>
                  </a:extLst>
                </p:cNvPr>
                <p:cNvSpPr/>
                <p:nvPr/>
              </p:nvSpPr>
              <p:spPr>
                <a:xfrm>
                  <a:off x="10746645" y="4954780"/>
                  <a:ext cx="259812" cy="261149"/>
                </a:xfrm>
                <a:custGeom>
                  <a:avLst/>
                  <a:gdLst>
                    <a:gd name="connsiteX0" fmla="*/ 129906 w 259812"/>
                    <a:gd name="connsiteY0" fmla="*/ 10032 h 261149"/>
                    <a:gd name="connsiteX1" fmla="*/ 0 w 259812"/>
                    <a:gd name="connsiteY1" fmla="*/ 70655 h 261149"/>
                    <a:gd name="connsiteX2" fmla="*/ 129906 w 259812"/>
                    <a:gd name="connsiteY2" fmla="*/ 252524 h 261149"/>
                    <a:gd name="connsiteX3" fmla="*/ 259813 w 259812"/>
                    <a:gd name="connsiteY3" fmla="*/ 174580 h 261149"/>
                    <a:gd name="connsiteX4" fmla="*/ 129906 w 259812"/>
                    <a:gd name="connsiteY4" fmla="*/ 10032 h 2611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149">
                      <a:moveTo>
                        <a:pt x="129906" y="10032"/>
                      </a:moveTo>
                      <a:cubicBezTo>
                        <a:pt x="60623" y="-15949"/>
                        <a:pt x="0" y="10032"/>
                        <a:pt x="0" y="70655"/>
                      </a:cubicBezTo>
                      <a:cubicBezTo>
                        <a:pt x="0" y="131278"/>
                        <a:pt x="60623" y="217882"/>
                        <a:pt x="129906" y="252524"/>
                      </a:cubicBezTo>
                      <a:cubicBezTo>
                        <a:pt x="199190" y="278505"/>
                        <a:pt x="259813" y="243863"/>
                        <a:pt x="259813" y="174580"/>
                      </a:cubicBezTo>
                      <a:cubicBezTo>
                        <a:pt x="259813" y="105297"/>
                        <a:pt x="207851" y="36013"/>
                        <a:pt x="129906" y="10032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38" name="Graphic 1">
                <a:extLst>
                  <a:ext uri="{FF2B5EF4-FFF2-40B4-BE49-F238E27FC236}">
                    <a16:creationId xmlns="" xmlns:a16="http://schemas.microsoft.com/office/drawing/2014/main" id="{B6635293-2357-49A3-8816-AE0E0E1779B9}"/>
                  </a:ext>
                </a:extLst>
              </p:cNvPr>
              <p:cNvGrpSpPr/>
              <p:nvPr/>
            </p:nvGrpSpPr>
            <p:grpSpPr>
              <a:xfrm>
                <a:off x="10157736" y="2578595"/>
                <a:ext cx="259812" cy="2271697"/>
                <a:chOff x="10157736" y="2578595"/>
                <a:chExt cx="259812" cy="2271697"/>
              </a:xfrm>
              <a:grpFill/>
            </p:grpSpPr>
            <p:sp>
              <p:nvSpPr>
                <p:cNvPr id="863" name="Freeform: Shape 371">
                  <a:extLst>
                    <a:ext uri="{FF2B5EF4-FFF2-40B4-BE49-F238E27FC236}">
                      <a16:creationId xmlns="" xmlns:a16="http://schemas.microsoft.com/office/drawing/2014/main" id="{97DA45C7-B046-4275-B972-FB1AE9094DE2}"/>
                    </a:ext>
                  </a:extLst>
                </p:cNvPr>
                <p:cNvSpPr/>
                <p:nvPr/>
              </p:nvSpPr>
              <p:spPr>
                <a:xfrm>
                  <a:off x="10270321" y="2674132"/>
                  <a:ext cx="34641" cy="2102316"/>
                </a:xfrm>
                <a:custGeom>
                  <a:avLst/>
                  <a:gdLst>
                    <a:gd name="connsiteX0" fmla="*/ 0 w 34641"/>
                    <a:gd name="connsiteY0" fmla="*/ 12991 h 2102316"/>
                    <a:gd name="connsiteX1" fmla="*/ 0 w 34641"/>
                    <a:gd name="connsiteY1" fmla="*/ 2082831 h 2102316"/>
                    <a:gd name="connsiteX2" fmla="*/ 34642 w 34641"/>
                    <a:gd name="connsiteY2" fmla="*/ 2082831 h 2102316"/>
                    <a:gd name="connsiteX3" fmla="*/ 34642 w 34641"/>
                    <a:gd name="connsiteY3" fmla="*/ 12991 h 2102316"/>
                    <a:gd name="connsiteX4" fmla="*/ 0 w 34641"/>
                    <a:gd name="connsiteY4" fmla="*/ 12991 h 21023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2102316">
                      <a:moveTo>
                        <a:pt x="0" y="12991"/>
                      </a:moveTo>
                      <a:cubicBezTo>
                        <a:pt x="0" y="705824"/>
                        <a:pt x="0" y="1389997"/>
                        <a:pt x="0" y="2082831"/>
                      </a:cubicBezTo>
                      <a:cubicBezTo>
                        <a:pt x="0" y="2108812"/>
                        <a:pt x="34642" y="2108812"/>
                        <a:pt x="34642" y="2082831"/>
                      </a:cubicBezTo>
                      <a:cubicBezTo>
                        <a:pt x="34642" y="1389997"/>
                        <a:pt x="34642" y="705824"/>
                        <a:pt x="34642" y="12991"/>
                      </a:cubicBezTo>
                      <a:cubicBezTo>
                        <a:pt x="34642" y="-4330"/>
                        <a:pt x="0" y="-4330"/>
                        <a:pt x="0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64" name="Freeform: Shape 372">
                  <a:extLst>
                    <a:ext uri="{FF2B5EF4-FFF2-40B4-BE49-F238E27FC236}">
                      <a16:creationId xmlns="" xmlns:a16="http://schemas.microsoft.com/office/drawing/2014/main" id="{6046AD56-669E-4CBD-BDC2-8ABB38F78D08}"/>
                    </a:ext>
                  </a:extLst>
                </p:cNvPr>
                <p:cNvSpPr/>
                <p:nvPr/>
              </p:nvSpPr>
              <p:spPr>
                <a:xfrm>
                  <a:off x="10157736" y="2578595"/>
                  <a:ext cx="259812" cy="274157"/>
                </a:xfrm>
                <a:custGeom>
                  <a:avLst/>
                  <a:gdLst>
                    <a:gd name="connsiteX0" fmla="*/ 129906 w 259812"/>
                    <a:gd name="connsiteY0" fmla="*/ 47904 h 274157"/>
                    <a:gd name="connsiteX1" fmla="*/ 0 w 259812"/>
                    <a:gd name="connsiteY1" fmla="*/ 247094 h 274157"/>
                    <a:gd name="connsiteX2" fmla="*/ 129906 w 259812"/>
                    <a:gd name="connsiteY2" fmla="*/ 221113 h 274157"/>
                    <a:gd name="connsiteX3" fmla="*/ 259813 w 259812"/>
                    <a:gd name="connsiteY3" fmla="*/ 30583 h 274157"/>
                    <a:gd name="connsiteX4" fmla="*/ 129906 w 259812"/>
                    <a:gd name="connsiteY4" fmla="*/ 47904 h 2741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4157">
                      <a:moveTo>
                        <a:pt x="129906" y="47904"/>
                      </a:moveTo>
                      <a:cubicBezTo>
                        <a:pt x="60623" y="117188"/>
                        <a:pt x="0" y="203792"/>
                        <a:pt x="0" y="247094"/>
                      </a:cubicBezTo>
                      <a:cubicBezTo>
                        <a:pt x="0" y="290396"/>
                        <a:pt x="60623" y="281736"/>
                        <a:pt x="129906" y="221113"/>
                      </a:cubicBezTo>
                      <a:cubicBezTo>
                        <a:pt x="199189" y="169150"/>
                        <a:pt x="259813" y="82546"/>
                        <a:pt x="259813" y="30583"/>
                      </a:cubicBezTo>
                      <a:cubicBezTo>
                        <a:pt x="259813" y="-12719"/>
                        <a:pt x="199189" y="-12719"/>
                        <a:pt x="129906" y="4790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65" name="Freeform: Shape 373">
                  <a:extLst>
                    <a:ext uri="{FF2B5EF4-FFF2-40B4-BE49-F238E27FC236}">
                      <a16:creationId xmlns="" xmlns:a16="http://schemas.microsoft.com/office/drawing/2014/main" id="{9C5A1A4E-9178-400A-8BC0-790BB57A1812}"/>
                    </a:ext>
                  </a:extLst>
                </p:cNvPr>
                <p:cNvSpPr/>
                <p:nvPr/>
              </p:nvSpPr>
              <p:spPr>
                <a:xfrm>
                  <a:off x="10157736" y="4576533"/>
                  <a:ext cx="259812" cy="273760"/>
                </a:xfrm>
                <a:custGeom>
                  <a:avLst/>
                  <a:gdLst>
                    <a:gd name="connsiteX0" fmla="*/ 129906 w 259812"/>
                    <a:gd name="connsiteY0" fmla="*/ 50524 h 273760"/>
                    <a:gd name="connsiteX1" fmla="*/ 0 w 259812"/>
                    <a:gd name="connsiteY1" fmla="*/ 24542 h 273760"/>
                    <a:gd name="connsiteX2" fmla="*/ 129906 w 259812"/>
                    <a:gd name="connsiteY2" fmla="*/ 223732 h 273760"/>
                    <a:gd name="connsiteX3" fmla="*/ 259813 w 259812"/>
                    <a:gd name="connsiteY3" fmla="*/ 232392 h 273760"/>
                    <a:gd name="connsiteX4" fmla="*/ 129906 w 259812"/>
                    <a:gd name="connsiteY4" fmla="*/ 50524 h 2737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3760">
                      <a:moveTo>
                        <a:pt x="129906" y="50524"/>
                      </a:moveTo>
                      <a:cubicBezTo>
                        <a:pt x="60623" y="-1439"/>
                        <a:pt x="0" y="-18760"/>
                        <a:pt x="0" y="24542"/>
                      </a:cubicBezTo>
                      <a:cubicBezTo>
                        <a:pt x="0" y="67844"/>
                        <a:pt x="60623" y="163109"/>
                        <a:pt x="129906" y="223732"/>
                      </a:cubicBezTo>
                      <a:cubicBezTo>
                        <a:pt x="199189" y="284355"/>
                        <a:pt x="259813" y="293015"/>
                        <a:pt x="259813" y="232392"/>
                      </a:cubicBezTo>
                      <a:cubicBezTo>
                        <a:pt x="259813" y="189090"/>
                        <a:pt x="199189" y="102486"/>
                        <a:pt x="129906" y="5052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39" name="Graphic 1">
                <a:extLst>
                  <a:ext uri="{FF2B5EF4-FFF2-40B4-BE49-F238E27FC236}">
                    <a16:creationId xmlns="" xmlns:a16="http://schemas.microsoft.com/office/drawing/2014/main" id="{B4F98B8E-BE34-4C4A-B58B-E6DF2AEFAE63}"/>
                  </a:ext>
                </a:extLst>
              </p:cNvPr>
              <p:cNvGrpSpPr/>
              <p:nvPr/>
            </p:nvGrpSpPr>
            <p:grpSpPr>
              <a:xfrm>
                <a:off x="9560167" y="3155892"/>
                <a:ext cx="259812" cy="1132235"/>
                <a:chOff x="9560167" y="3155892"/>
                <a:chExt cx="259812" cy="1132235"/>
              </a:xfrm>
              <a:grpFill/>
            </p:grpSpPr>
            <p:sp>
              <p:nvSpPr>
                <p:cNvPr id="860" name="Freeform: Shape 368">
                  <a:extLst>
                    <a:ext uri="{FF2B5EF4-FFF2-40B4-BE49-F238E27FC236}">
                      <a16:creationId xmlns="" xmlns:a16="http://schemas.microsoft.com/office/drawing/2014/main" id="{41465BBC-4C54-40F3-8F55-30ECB9B55C24}"/>
                    </a:ext>
                  </a:extLst>
                </p:cNvPr>
                <p:cNvSpPr/>
                <p:nvPr/>
              </p:nvSpPr>
              <p:spPr>
                <a:xfrm>
                  <a:off x="9672753" y="3268294"/>
                  <a:ext cx="34641" cy="901925"/>
                </a:xfrm>
                <a:custGeom>
                  <a:avLst/>
                  <a:gdLst>
                    <a:gd name="connsiteX0" fmla="*/ 0 w 34641"/>
                    <a:gd name="connsiteY0" fmla="*/ 16398 h 901925"/>
                    <a:gd name="connsiteX1" fmla="*/ 0 w 34641"/>
                    <a:gd name="connsiteY1" fmla="*/ 882439 h 901925"/>
                    <a:gd name="connsiteX2" fmla="*/ 34641 w 34641"/>
                    <a:gd name="connsiteY2" fmla="*/ 882439 h 901925"/>
                    <a:gd name="connsiteX3" fmla="*/ 34641 w 34641"/>
                    <a:gd name="connsiteY3" fmla="*/ 16398 h 901925"/>
                    <a:gd name="connsiteX4" fmla="*/ 0 w 34641"/>
                    <a:gd name="connsiteY4" fmla="*/ 16398 h 901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901925">
                      <a:moveTo>
                        <a:pt x="0" y="16398"/>
                      </a:moveTo>
                      <a:cubicBezTo>
                        <a:pt x="0" y="302191"/>
                        <a:pt x="0" y="596646"/>
                        <a:pt x="0" y="882439"/>
                      </a:cubicBezTo>
                      <a:cubicBezTo>
                        <a:pt x="0" y="908421"/>
                        <a:pt x="34641" y="908421"/>
                        <a:pt x="34641" y="882439"/>
                      </a:cubicBezTo>
                      <a:cubicBezTo>
                        <a:pt x="34641" y="596646"/>
                        <a:pt x="34641" y="302191"/>
                        <a:pt x="34641" y="16398"/>
                      </a:cubicBezTo>
                      <a:cubicBezTo>
                        <a:pt x="34641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61" name="Freeform: Shape 369">
                  <a:extLst>
                    <a:ext uri="{FF2B5EF4-FFF2-40B4-BE49-F238E27FC236}">
                      <a16:creationId xmlns="" xmlns:a16="http://schemas.microsoft.com/office/drawing/2014/main" id="{9A28D03D-400F-4B25-8050-C0F65AF81E17}"/>
                    </a:ext>
                  </a:extLst>
                </p:cNvPr>
                <p:cNvSpPr/>
                <p:nvPr/>
              </p:nvSpPr>
              <p:spPr>
                <a:xfrm>
                  <a:off x="9560167" y="3155892"/>
                  <a:ext cx="259812" cy="288043"/>
                </a:xfrm>
                <a:custGeom>
                  <a:avLst/>
                  <a:gdLst>
                    <a:gd name="connsiteX0" fmla="*/ 129906 w 259812"/>
                    <a:gd name="connsiteY0" fmla="*/ 102818 h 288043"/>
                    <a:gd name="connsiteX1" fmla="*/ 0 w 259812"/>
                    <a:gd name="connsiteY1" fmla="*/ 284687 h 288043"/>
                    <a:gd name="connsiteX2" fmla="*/ 129906 w 259812"/>
                    <a:gd name="connsiteY2" fmla="*/ 180762 h 288043"/>
                    <a:gd name="connsiteX3" fmla="*/ 259813 w 259812"/>
                    <a:gd name="connsiteY3" fmla="*/ 7553 h 288043"/>
                    <a:gd name="connsiteX4" fmla="*/ 129906 w 259812"/>
                    <a:gd name="connsiteY4" fmla="*/ 102818 h 2880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8043">
                      <a:moveTo>
                        <a:pt x="129906" y="102818"/>
                      </a:moveTo>
                      <a:cubicBezTo>
                        <a:pt x="60623" y="189422"/>
                        <a:pt x="0" y="267366"/>
                        <a:pt x="0" y="284687"/>
                      </a:cubicBezTo>
                      <a:cubicBezTo>
                        <a:pt x="0" y="302008"/>
                        <a:pt x="60623" y="250045"/>
                        <a:pt x="129906" y="180762"/>
                      </a:cubicBezTo>
                      <a:cubicBezTo>
                        <a:pt x="199190" y="111478"/>
                        <a:pt x="259813" y="33535"/>
                        <a:pt x="259813" y="7553"/>
                      </a:cubicBezTo>
                      <a:cubicBezTo>
                        <a:pt x="259813" y="-18428"/>
                        <a:pt x="199190" y="24874"/>
                        <a:pt x="129906" y="10281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62" name="Freeform: Shape 370">
                  <a:extLst>
                    <a:ext uri="{FF2B5EF4-FFF2-40B4-BE49-F238E27FC236}">
                      <a16:creationId xmlns="" xmlns:a16="http://schemas.microsoft.com/office/drawing/2014/main" id="{58DE8D55-87E1-4C86-9D13-9514E403670D}"/>
                    </a:ext>
                  </a:extLst>
                </p:cNvPr>
                <p:cNvSpPr/>
                <p:nvPr/>
              </p:nvSpPr>
              <p:spPr>
                <a:xfrm>
                  <a:off x="9560167" y="3991508"/>
                  <a:ext cx="259812" cy="296619"/>
                </a:xfrm>
                <a:custGeom>
                  <a:avLst/>
                  <a:gdLst>
                    <a:gd name="connsiteX0" fmla="*/ 0 w 259812"/>
                    <a:gd name="connsiteY0" fmla="*/ 3338 h 296619"/>
                    <a:gd name="connsiteX1" fmla="*/ 129906 w 259812"/>
                    <a:gd name="connsiteY1" fmla="*/ 185206 h 296619"/>
                    <a:gd name="connsiteX2" fmla="*/ 259813 w 259812"/>
                    <a:gd name="connsiteY2" fmla="*/ 289131 h 296619"/>
                    <a:gd name="connsiteX3" fmla="*/ 129906 w 259812"/>
                    <a:gd name="connsiteY3" fmla="*/ 115923 h 296619"/>
                    <a:gd name="connsiteX4" fmla="*/ 0 w 259812"/>
                    <a:gd name="connsiteY4" fmla="*/ 3338 h 2966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96619">
                      <a:moveTo>
                        <a:pt x="0" y="3338"/>
                      </a:moveTo>
                      <a:cubicBezTo>
                        <a:pt x="0" y="20659"/>
                        <a:pt x="60623" y="98602"/>
                        <a:pt x="129906" y="185206"/>
                      </a:cubicBezTo>
                      <a:cubicBezTo>
                        <a:pt x="199190" y="271811"/>
                        <a:pt x="259813" y="315113"/>
                        <a:pt x="259813" y="289131"/>
                      </a:cubicBezTo>
                      <a:cubicBezTo>
                        <a:pt x="259813" y="263150"/>
                        <a:pt x="199190" y="185206"/>
                        <a:pt x="129906" y="115923"/>
                      </a:cubicBezTo>
                      <a:cubicBezTo>
                        <a:pt x="60623" y="37979"/>
                        <a:pt x="0" y="-13983"/>
                        <a:pt x="0" y="333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40" name="Graphic 1">
                <a:extLst>
                  <a:ext uri="{FF2B5EF4-FFF2-40B4-BE49-F238E27FC236}">
                    <a16:creationId xmlns="" xmlns:a16="http://schemas.microsoft.com/office/drawing/2014/main" id="{8BB2DF4E-0398-4617-870B-EB11F557B9EF}"/>
                  </a:ext>
                </a:extLst>
              </p:cNvPr>
              <p:cNvGrpSpPr/>
              <p:nvPr/>
            </p:nvGrpSpPr>
            <p:grpSpPr>
              <a:xfrm>
                <a:off x="8962598" y="3316014"/>
                <a:ext cx="259812" cy="794735"/>
                <a:chOff x="8962598" y="3316014"/>
                <a:chExt cx="259812" cy="794735"/>
              </a:xfrm>
              <a:grpFill/>
            </p:grpSpPr>
            <p:sp>
              <p:nvSpPr>
                <p:cNvPr id="857" name="Freeform: Shape 365">
                  <a:extLst>
                    <a:ext uri="{FF2B5EF4-FFF2-40B4-BE49-F238E27FC236}">
                      <a16:creationId xmlns="" xmlns:a16="http://schemas.microsoft.com/office/drawing/2014/main" id="{279FECE4-690C-4252-91E9-A04B14475C9D}"/>
                    </a:ext>
                  </a:extLst>
                </p:cNvPr>
                <p:cNvSpPr/>
                <p:nvPr/>
              </p:nvSpPr>
              <p:spPr>
                <a:xfrm>
                  <a:off x="9075184" y="3436249"/>
                  <a:ext cx="35786" cy="552101"/>
                </a:xfrm>
                <a:custGeom>
                  <a:avLst/>
                  <a:gdLst>
                    <a:gd name="connsiteX0" fmla="*/ 0 w 35786"/>
                    <a:gd name="connsiteY0" fmla="*/ 12991 h 552101"/>
                    <a:gd name="connsiteX1" fmla="*/ 0 w 35786"/>
                    <a:gd name="connsiteY1" fmla="*/ 532616 h 552101"/>
                    <a:gd name="connsiteX2" fmla="*/ 34642 w 35786"/>
                    <a:gd name="connsiteY2" fmla="*/ 532616 h 552101"/>
                    <a:gd name="connsiteX3" fmla="*/ 34642 w 35786"/>
                    <a:gd name="connsiteY3" fmla="*/ 12991 h 552101"/>
                    <a:gd name="connsiteX4" fmla="*/ 0 w 35786"/>
                    <a:gd name="connsiteY4" fmla="*/ 12991 h 5521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552101">
                      <a:moveTo>
                        <a:pt x="0" y="12991"/>
                      </a:moveTo>
                      <a:cubicBezTo>
                        <a:pt x="0" y="186199"/>
                        <a:pt x="0" y="359407"/>
                        <a:pt x="0" y="532616"/>
                      </a:cubicBezTo>
                      <a:cubicBezTo>
                        <a:pt x="0" y="558597"/>
                        <a:pt x="34642" y="558597"/>
                        <a:pt x="34642" y="532616"/>
                      </a:cubicBezTo>
                      <a:cubicBezTo>
                        <a:pt x="34642" y="359407"/>
                        <a:pt x="34642" y="186199"/>
                        <a:pt x="34642" y="12991"/>
                      </a:cubicBezTo>
                      <a:cubicBezTo>
                        <a:pt x="43302" y="-4330"/>
                        <a:pt x="0" y="-4330"/>
                        <a:pt x="0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58" name="Freeform: Shape 366">
                  <a:extLst>
                    <a:ext uri="{FF2B5EF4-FFF2-40B4-BE49-F238E27FC236}">
                      <a16:creationId xmlns="" xmlns:a16="http://schemas.microsoft.com/office/drawing/2014/main" id="{87659C2A-D2B2-4AE4-A897-6E06FE47E5AE}"/>
                    </a:ext>
                  </a:extLst>
                </p:cNvPr>
                <p:cNvSpPr/>
                <p:nvPr/>
              </p:nvSpPr>
              <p:spPr>
                <a:xfrm>
                  <a:off x="8962598" y="3821637"/>
                  <a:ext cx="259812" cy="289112"/>
                </a:xfrm>
                <a:custGeom>
                  <a:avLst/>
                  <a:gdLst>
                    <a:gd name="connsiteX0" fmla="*/ 129906 w 259812"/>
                    <a:gd name="connsiteY0" fmla="*/ 121246 h 289112"/>
                    <a:gd name="connsiteX1" fmla="*/ 0 w 259812"/>
                    <a:gd name="connsiteY1" fmla="*/ 285794 h 289112"/>
                    <a:gd name="connsiteX2" fmla="*/ 129906 w 259812"/>
                    <a:gd name="connsiteY2" fmla="*/ 164548 h 289112"/>
                    <a:gd name="connsiteX3" fmla="*/ 259813 w 259812"/>
                    <a:gd name="connsiteY3" fmla="*/ 0 h 289112"/>
                    <a:gd name="connsiteX4" fmla="*/ 129906 w 259812"/>
                    <a:gd name="connsiteY4" fmla="*/ 121246 h 2891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9112">
                      <a:moveTo>
                        <a:pt x="129906" y="121246"/>
                      </a:moveTo>
                      <a:cubicBezTo>
                        <a:pt x="60623" y="190529"/>
                        <a:pt x="0" y="268473"/>
                        <a:pt x="0" y="285794"/>
                      </a:cubicBezTo>
                      <a:cubicBezTo>
                        <a:pt x="0" y="303115"/>
                        <a:pt x="60623" y="251152"/>
                        <a:pt x="129906" y="164548"/>
                      </a:cubicBezTo>
                      <a:cubicBezTo>
                        <a:pt x="199190" y="77944"/>
                        <a:pt x="259813" y="0"/>
                        <a:pt x="259813" y="0"/>
                      </a:cubicBezTo>
                      <a:cubicBezTo>
                        <a:pt x="259813" y="0"/>
                        <a:pt x="207850" y="51963"/>
                        <a:pt x="129906" y="12124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59" name="Freeform: Shape 367">
                  <a:extLst>
                    <a:ext uri="{FF2B5EF4-FFF2-40B4-BE49-F238E27FC236}">
                      <a16:creationId xmlns="" xmlns:a16="http://schemas.microsoft.com/office/drawing/2014/main" id="{64A2B472-7E8B-44CC-BABC-22B02EDF9FE5}"/>
                    </a:ext>
                  </a:extLst>
                </p:cNvPr>
                <p:cNvSpPr/>
                <p:nvPr/>
              </p:nvSpPr>
              <p:spPr>
                <a:xfrm>
                  <a:off x="8962598" y="3316014"/>
                  <a:ext cx="259812" cy="289939"/>
                </a:xfrm>
                <a:custGeom>
                  <a:avLst/>
                  <a:gdLst>
                    <a:gd name="connsiteX0" fmla="*/ 0 w 259812"/>
                    <a:gd name="connsiteY0" fmla="*/ 3319 h 289939"/>
                    <a:gd name="connsiteX1" fmla="*/ 129906 w 259812"/>
                    <a:gd name="connsiteY1" fmla="*/ 167867 h 289939"/>
                    <a:gd name="connsiteX2" fmla="*/ 259813 w 259812"/>
                    <a:gd name="connsiteY2" fmla="*/ 289113 h 289939"/>
                    <a:gd name="connsiteX3" fmla="*/ 129906 w 259812"/>
                    <a:gd name="connsiteY3" fmla="*/ 124565 h 289939"/>
                    <a:gd name="connsiteX4" fmla="*/ 0 w 259812"/>
                    <a:gd name="connsiteY4" fmla="*/ 3319 h 2899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9939">
                      <a:moveTo>
                        <a:pt x="0" y="3319"/>
                      </a:moveTo>
                      <a:cubicBezTo>
                        <a:pt x="0" y="20640"/>
                        <a:pt x="60623" y="98583"/>
                        <a:pt x="129906" y="167867"/>
                      </a:cubicBezTo>
                      <a:cubicBezTo>
                        <a:pt x="199190" y="237150"/>
                        <a:pt x="259813" y="297773"/>
                        <a:pt x="259813" y="289113"/>
                      </a:cubicBezTo>
                      <a:cubicBezTo>
                        <a:pt x="259813" y="280452"/>
                        <a:pt x="199190" y="211169"/>
                        <a:pt x="129906" y="124565"/>
                      </a:cubicBezTo>
                      <a:cubicBezTo>
                        <a:pt x="60623" y="37960"/>
                        <a:pt x="0" y="-14002"/>
                        <a:pt x="0" y="3319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41" name="Graphic 1">
                <a:extLst>
                  <a:ext uri="{FF2B5EF4-FFF2-40B4-BE49-F238E27FC236}">
                    <a16:creationId xmlns="" xmlns:a16="http://schemas.microsoft.com/office/drawing/2014/main" id="{445163AA-21C6-4105-8494-A80A1BD00D84}"/>
                  </a:ext>
                </a:extLst>
              </p:cNvPr>
              <p:cNvGrpSpPr/>
              <p:nvPr/>
            </p:nvGrpSpPr>
            <p:grpSpPr>
              <a:xfrm>
                <a:off x="8373690" y="2708872"/>
                <a:ext cx="259812" cy="2017681"/>
                <a:chOff x="8373690" y="2708872"/>
                <a:chExt cx="259812" cy="2017681"/>
              </a:xfrm>
              <a:grpFill/>
            </p:grpSpPr>
            <p:sp>
              <p:nvSpPr>
                <p:cNvPr id="854" name="Freeform: Shape 362">
                  <a:extLst>
                    <a:ext uri="{FF2B5EF4-FFF2-40B4-BE49-F238E27FC236}">
                      <a16:creationId xmlns="" xmlns:a16="http://schemas.microsoft.com/office/drawing/2014/main" id="{61D123BA-BC1C-4A4B-9C85-4EBC99ECDE99}"/>
                    </a:ext>
                  </a:extLst>
                </p:cNvPr>
                <p:cNvSpPr/>
                <p:nvPr/>
              </p:nvSpPr>
              <p:spPr>
                <a:xfrm>
                  <a:off x="8477615" y="2791971"/>
                  <a:ext cx="35786" cy="1828590"/>
                </a:xfrm>
                <a:custGeom>
                  <a:avLst/>
                  <a:gdLst>
                    <a:gd name="connsiteX0" fmla="*/ 0 w 35786"/>
                    <a:gd name="connsiteY0" fmla="*/ 16398 h 1828590"/>
                    <a:gd name="connsiteX1" fmla="*/ 0 w 35786"/>
                    <a:gd name="connsiteY1" fmla="*/ 1809104 h 1828590"/>
                    <a:gd name="connsiteX2" fmla="*/ 34642 w 35786"/>
                    <a:gd name="connsiteY2" fmla="*/ 1809104 h 1828590"/>
                    <a:gd name="connsiteX3" fmla="*/ 34642 w 35786"/>
                    <a:gd name="connsiteY3" fmla="*/ 16398 h 1828590"/>
                    <a:gd name="connsiteX4" fmla="*/ 0 w 35786"/>
                    <a:gd name="connsiteY4" fmla="*/ 16398 h 18285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1828590">
                      <a:moveTo>
                        <a:pt x="0" y="16398"/>
                      </a:moveTo>
                      <a:cubicBezTo>
                        <a:pt x="0" y="613966"/>
                        <a:pt x="0" y="1211535"/>
                        <a:pt x="0" y="1809104"/>
                      </a:cubicBezTo>
                      <a:cubicBezTo>
                        <a:pt x="0" y="1835086"/>
                        <a:pt x="34642" y="1835086"/>
                        <a:pt x="34642" y="1809104"/>
                      </a:cubicBezTo>
                      <a:cubicBezTo>
                        <a:pt x="34642" y="1211535"/>
                        <a:pt x="34642" y="613966"/>
                        <a:pt x="34642" y="16398"/>
                      </a:cubicBezTo>
                      <a:cubicBezTo>
                        <a:pt x="4330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55" name="Freeform: Shape 363">
                  <a:extLst>
                    <a:ext uri="{FF2B5EF4-FFF2-40B4-BE49-F238E27FC236}">
                      <a16:creationId xmlns="" xmlns:a16="http://schemas.microsoft.com/office/drawing/2014/main" id="{8974ED80-AD0E-495D-9B3C-30A4FB13D85F}"/>
                    </a:ext>
                  </a:extLst>
                </p:cNvPr>
                <p:cNvSpPr/>
                <p:nvPr/>
              </p:nvSpPr>
              <p:spPr>
                <a:xfrm>
                  <a:off x="8373690" y="4444852"/>
                  <a:ext cx="259812" cy="281700"/>
                </a:xfrm>
                <a:custGeom>
                  <a:avLst/>
                  <a:gdLst>
                    <a:gd name="connsiteX0" fmla="*/ 129906 w 259812"/>
                    <a:gd name="connsiteY0" fmla="*/ 60958 h 281700"/>
                    <a:gd name="connsiteX1" fmla="*/ 0 w 259812"/>
                    <a:gd name="connsiteY1" fmla="*/ 251487 h 281700"/>
                    <a:gd name="connsiteX2" fmla="*/ 129906 w 259812"/>
                    <a:gd name="connsiteY2" fmla="*/ 216845 h 281700"/>
                    <a:gd name="connsiteX3" fmla="*/ 259813 w 259812"/>
                    <a:gd name="connsiteY3" fmla="*/ 17656 h 281700"/>
                    <a:gd name="connsiteX4" fmla="*/ 129906 w 259812"/>
                    <a:gd name="connsiteY4" fmla="*/ 60958 h 2817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1700">
                      <a:moveTo>
                        <a:pt x="129906" y="60958"/>
                      </a:moveTo>
                      <a:cubicBezTo>
                        <a:pt x="60623" y="121581"/>
                        <a:pt x="0" y="199525"/>
                        <a:pt x="0" y="251487"/>
                      </a:cubicBezTo>
                      <a:cubicBezTo>
                        <a:pt x="0" y="303450"/>
                        <a:pt x="60623" y="286129"/>
                        <a:pt x="129906" y="216845"/>
                      </a:cubicBezTo>
                      <a:cubicBezTo>
                        <a:pt x="199189" y="147562"/>
                        <a:pt x="259813" y="52297"/>
                        <a:pt x="259813" y="17656"/>
                      </a:cubicBezTo>
                      <a:cubicBezTo>
                        <a:pt x="259813" y="-16986"/>
                        <a:pt x="199189" y="335"/>
                        <a:pt x="129906" y="6095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56" name="Freeform: Shape 364">
                  <a:extLst>
                    <a:ext uri="{FF2B5EF4-FFF2-40B4-BE49-F238E27FC236}">
                      <a16:creationId xmlns="" xmlns:a16="http://schemas.microsoft.com/office/drawing/2014/main" id="{7B8B6D4D-8279-4670-A6C8-57D1B812E1FE}"/>
                    </a:ext>
                  </a:extLst>
                </p:cNvPr>
                <p:cNvSpPr/>
                <p:nvPr/>
              </p:nvSpPr>
              <p:spPr>
                <a:xfrm>
                  <a:off x="8373690" y="2708872"/>
                  <a:ext cx="259812" cy="281700"/>
                </a:xfrm>
                <a:custGeom>
                  <a:avLst/>
                  <a:gdLst>
                    <a:gd name="connsiteX0" fmla="*/ 0 w 259812"/>
                    <a:gd name="connsiteY0" fmla="*/ 30213 h 281700"/>
                    <a:gd name="connsiteX1" fmla="*/ 129906 w 259812"/>
                    <a:gd name="connsiteY1" fmla="*/ 220743 h 281700"/>
                    <a:gd name="connsiteX2" fmla="*/ 259813 w 259812"/>
                    <a:gd name="connsiteY2" fmla="*/ 264045 h 281700"/>
                    <a:gd name="connsiteX3" fmla="*/ 129906 w 259812"/>
                    <a:gd name="connsiteY3" fmla="*/ 64855 h 281700"/>
                    <a:gd name="connsiteX4" fmla="*/ 0 w 259812"/>
                    <a:gd name="connsiteY4" fmla="*/ 30213 h 2817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1700">
                      <a:moveTo>
                        <a:pt x="0" y="30213"/>
                      </a:moveTo>
                      <a:cubicBezTo>
                        <a:pt x="0" y="82176"/>
                        <a:pt x="60623" y="160120"/>
                        <a:pt x="129906" y="220743"/>
                      </a:cubicBezTo>
                      <a:cubicBezTo>
                        <a:pt x="199189" y="281365"/>
                        <a:pt x="259813" y="298686"/>
                        <a:pt x="259813" y="264045"/>
                      </a:cubicBezTo>
                      <a:cubicBezTo>
                        <a:pt x="259813" y="229403"/>
                        <a:pt x="199189" y="134138"/>
                        <a:pt x="129906" y="64855"/>
                      </a:cubicBezTo>
                      <a:cubicBezTo>
                        <a:pt x="51962" y="-4428"/>
                        <a:pt x="0" y="-21749"/>
                        <a:pt x="0" y="3021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42" name="Graphic 1">
                <a:extLst>
                  <a:ext uri="{FF2B5EF4-FFF2-40B4-BE49-F238E27FC236}">
                    <a16:creationId xmlns="" xmlns:a16="http://schemas.microsoft.com/office/drawing/2014/main" id="{EB059435-0C34-4B89-972C-DDA621045349}"/>
                  </a:ext>
                </a:extLst>
              </p:cNvPr>
              <p:cNvGrpSpPr/>
              <p:nvPr/>
            </p:nvGrpSpPr>
            <p:grpSpPr>
              <a:xfrm>
                <a:off x="7776121" y="2286716"/>
                <a:ext cx="259812" cy="2863814"/>
                <a:chOff x="7776121" y="2286716"/>
                <a:chExt cx="259812" cy="2863814"/>
              </a:xfrm>
              <a:grpFill/>
            </p:grpSpPr>
            <p:sp>
              <p:nvSpPr>
                <p:cNvPr id="851" name="Freeform: Shape 359">
                  <a:extLst>
                    <a:ext uri="{FF2B5EF4-FFF2-40B4-BE49-F238E27FC236}">
                      <a16:creationId xmlns="" xmlns:a16="http://schemas.microsoft.com/office/drawing/2014/main" id="{5C2A12C8-276D-4D80-8E1A-BB2E4501292E}"/>
                    </a:ext>
                  </a:extLst>
                </p:cNvPr>
                <p:cNvSpPr/>
                <p:nvPr/>
              </p:nvSpPr>
              <p:spPr>
                <a:xfrm>
                  <a:off x="7888706" y="2341629"/>
                  <a:ext cx="34641" cy="2729273"/>
                </a:xfrm>
                <a:custGeom>
                  <a:avLst/>
                  <a:gdLst>
                    <a:gd name="connsiteX0" fmla="*/ 0 w 34641"/>
                    <a:gd name="connsiteY0" fmla="*/ 16398 h 2729273"/>
                    <a:gd name="connsiteX1" fmla="*/ 0 w 34641"/>
                    <a:gd name="connsiteY1" fmla="*/ 2709788 h 2729273"/>
                    <a:gd name="connsiteX2" fmla="*/ 34642 w 34641"/>
                    <a:gd name="connsiteY2" fmla="*/ 2709788 h 2729273"/>
                    <a:gd name="connsiteX3" fmla="*/ 34642 w 34641"/>
                    <a:gd name="connsiteY3" fmla="*/ 16398 h 2729273"/>
                    <a:gd name="connsiteX4" fmla="*/ 0 w 34641"/>
                    <a:gd name="connsiteY4" fmla="*/ 16398 h 27292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2729273">
                      <a:moveTo>
                        <a:pt x="0" y="16398"/>
                      </a:moveTo>
                      <a:cubicBezTo>
                        <a:pt x="0" y="917081"/>
                        <a:pt x="0" y="1809104"/>
                        <a:pt x="0" y="2709788"/>
                      </a:cubicBezTo>
                      <a:cubicBezTo>
                        <a:pt x="0" y="2735769"/>
                        <a:pt x="34642" y="2735769"/>
                        <a:pt x="34642" y="2709788"/>
                      </a:cubicBezTo>
                      <a:cubicBezTo>
                        <a:pt x="34642" y="1809104"/>
                        <a:pt x="34642" y="917081"/>
                        <a:pt x="34642" y="16398"/>
                      </a:cubicBezTo>
                      <a:cubicBezTo>
                        <a:pt x="3464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52" name="Freeform: Shape 360">
                  <a:extLst>
                    <a:ext uri="{FF2B5EF4-FFF2-40B4-BE49-F238E27FC236}">
                      <a16:creationId xmlns="" xmlns:a16="http://schemas.microsoft.com/office/drawing/2014/main" id="{B591FAD2-42BB-4CEE-9622-D82BD7D87034}"/>
                    </a:ext>
                  </a:extLst>
                </p:cNvPr>
                <p:cNvSpPr/>
                <p:nvPr/>
              </p:nvSpPr>
              <p:spPr>
                <a:xfrm>
                  <a:off x="7776121" y="4886167"/>
                  <a:ext cx="259812" cy="264363"/>
                </a:xfrm>
                <a:custGeom>
                  <a:avLst/>
                  <a:gdLst>
                    <a:gd name="connsiteX0" fmla="*/ 129906 w 259812"/>
                    <a:gd name="connsiteY0" fmla="*/ 18023 h 264363"/>
                    <a:gd name="connsiteX1" fmla="*/ 0 w 259812"/>
                    <a:gd name="connsiteY1" fmla="*/ 191231 h 264363"/>
                    <a:gd name="connsiteX2" fmla="*/ 129906 w 259812"/>
                    <a:gd name="connsiteY2" fmla="*/ 243193 h 264363"/>
                    <a:gd name="connsiteX3" fmla="*/ 259813 w 259812"/>
                    <a:gd name="connsiteY3" fmla="*/ 52664 h 264363"/>
                    <a:gd name="connsiteX4" fmla="*/ 129906 w 259812"/>
                    <a:gd name="connsiteY4" fmla="*/ 18023 h 2643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4363">
                      <a:moveTo>
                        <a:pt x="129906" y="18023"/>
                      </a:moveTo>
                      <a:cubicBezTo>
                        <a:pt x="60623" y="52664"/>
                        <a:pt x="0" y="130608"/>
                        <a:pt x="0" y="191231"/>
                      </a:cubicBezTo>
                      <a:cubicBezTo>
                        <a:pt x="0" y="260514"/>
                        <a:pt x="60623" y="286496"/>
                        <a:pt x="129906" y="243193"/>
                      </a:cubicBezTo>
                      <a:cubicBezTo>
                        <a:pt x="199189" y="199891"/>
                        <a:pt x="259813" y="113287"/>
                        <a:pt x="259813" y="52664"/>
                      </a:cubicBezTo>
                      <a:cubicBezTo>
                        <a:pt x="259813" y="702"/>
                        <a:pt x="199189" y="-16619"/>
                        <a:pt x="129906" y="1802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53" name="Freeform: Shape 361">
                  <a:extLst>
                    <a:ext uri="{FF2B5EF4-FFF2-40B4-BE49-F238E27FC236}">
                      <a16:creationId xmlns="" xmlns:a16="http://schemas.microsoft.com/office/drawing/2014/main" id="{092A996F-25A5-436A-BFCA-E97D89DAABD4}"/>
                    </a:ext>
                  </a:extLst>
                </p:cNvPr>
                <p:cNvSpPr/>
                <p:nvPr/>
              </p:nvSpPr>
              <p:spPr>
                <a:xfrm>
                  <a:off x="7776121" y="2286716"/>
                  <a:ext cx="259812" cy="262174"/>
                </a:xfrm>
                <a:custGeom>
                  <a:avLst/>
                  <a:gdLst>
                    <a:gd name="connsiteX0" fmla="*/ 129906 w 259812"/>
                    <a:gd name="connsiteY0" fmla="*/ 19348 h 262174"/>
                    <a:gd name="connsiteX1" fmla="*/ 0 w 259812"/>
                    <a:gd name="connsiteY1" fmla="*/ 71310 h 262174"/>
                    <a:gd name="connsiteX2" fmla="*/ 129906 w 259812"/>
                    <a:gd name="connsiteY2" fmla="*/ 244519 h 262174"/>
                    <a:gd name="connsiteX3" fmla="*/ 259813 w 259812"/>
                    <a:gd name="connsiteY3" fmla="*/ 201217 h 262174"/>
                    <a:gd name="connsiteX4" fmla="*/ 129906 w 259812"/>
                    <a:gd name="connsiteY4" fmla="*/ 19348 h 2621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2174">
                      <a:moveTo>
                        <a:pt x="129906" y="19348"/>
                      </a:moveTo>
                      <a:cubicBezTo>
                        <a:pt x="60623" y="-23954"/>
                        <a:pt x="0" y="10687"/>
                        <a:pt x="0" y="71310"/>
                      </a:cubicBezTo>
                      <a:cubicBezTo>
                        <a:pt x="0" y="140594"/>
                        <a:pt x="60623" y="209877"/>
                        <a:pt x="129906" y="244519"/>
                      </a:cubicBezTo>
                      <a:cubicBezTo>
                        <a:pt x="199189" y="279160"/>
                        <a:pt x="259813" y="261840"/>
                        <a:pt x="259813" y="201217"/>
                      </a:cubicBezTo>
                      <a:cubicBezTo>
                        <a:pt x="259813" y="140594"/>
                        <a:pt x="199189" y="53989"/>
                        <a:pt x="129906" y="1934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43" name="Graphic 1">
                <a:extLst>
                  <a:ext uri="{FF2B5EF4-FFF2-40B4-BE49-F238E27FC236}">
                    <a16:creationId xmlns="" xmlns:a16="http://schemas.microsoft.com/office/drawing/2014/main" id="{873841C8-6529-4421-8328-8D91A2D12B20}"/>
                  </a:ext>
                </a:extLst>
              </p:cNvPr>
              <p:cNvGrpSpPr/>
              <p:nvPr/>
            </p:nvGrpSpPr>
            <p:grpSpPr>
              <a:xfrm>
                <a:off x="7178552" y="2132856"/>
                <a:ext cx="259812" cy="3169713"/>
                <a:chOff x="7178552" y="2132856"/>
                <a:chExt cx="259812" cy="3169713"/>
              </a:xfrm>
              <a:grpFill/>
            </p:grpSpPr>
            <p:sp>
              <p:nvSpPr>
                <p:cNvPr id="848" name="Freeform: Shape 356">
                  <a:extLst>
                    <a:ext uri="{FF2B5EF4-FFF2-40B4-BE49-F238E27FC236}">
                      <a16:creationId xmlns="" xmlns:a16="http://schemas.microsoft.com/office/drawing/2014/main" id="{DC711BFD-B0F7-4DA0-96F8-3B6235CC4541}"/>
                    </a:ext>
                  </a:extLst>
                </p:cNvPr>
                <p:cNvSpPr/>
                <p:nvPr/>
              </p:nvSpPr>
              <p:spPr>
                <a:xfrm>
                  <a:off x="7291138" y="2177081"/>
                  <a:ext cx="34641" cy="3049709"/>
                </a:xfrm>
                <a:custGeom>
                  <a:avLst/>
                  <a:gdLst>
                    <a:gd name="connsiteX0" fmla="*/ 0 w 34641"/>
                    <a:gd name="connsiteY0" fmla="*/ 16398 h 3049709"/>
                    <a:gd name="connsiteX1" fmla="*/ 0 w 34641"/>
                    <a:gd name="connsiteY1" fmla="*/ 3030223 h 3049709"/>
                    <a:gd name="connsiteX2" fmla="*/ 34641 w 34641"/>
                    <a:gd name="connsiteY2" fmla="*/ 3030223 h 3049709"/>
                    <a:gd name="connsiteX3" fmla="*/ 34641 w 34641"/>
                    <a:gd name="connsiteY3" fmla="*/ 16398 h 3049709"/>
                    <a:gd name="connsiteX4" fmla="*/ 0 w 34641"/>
                    <a:gd name="connsiteY4" fmla="*/ 16398 h 30497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3049709">
                      <a:moveTo>
                        <a:pt x="0" y="16398"/>
                      </a:moveTo>
                      <a:cubicBezTo>
                        <a:pt x="0" y="1021006"/>
                        <a:pt x="0" y="2025615"/>
                        <a:pt x="0" y="3030223"/>
                      </a:cubicBezTo>
                      <a:cubicBezTo>
                        <a:pt x="0" y="3056205"/>
                        <a:pt x="34641" y="3056205"/>
                        <a:pt x="34641" y="3030223"/>
                      </a:cubicBezTo>
                      <a:cubicBezTo>
                        <a:pt x="34641" y="2025615"/>
                        <a:pt x="34641" y="1021006"/>
                        <a:pt x="34641" y="16398"/>
                      </a:cubicBezTo>
                      <a:cubicBezTo>
                        <a:pt x="34641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49" name="Freeform: Shape 357">
                  <a:extLst>
                    <a:ext uri="{FF2B5EF4-FFF2-40B4-BE49-F238E27FC236}">
                      <a16:creationId xmlns="" xmlns:a16="http://schemas.microsoft.com/office/drawing/2014/main" id="{49E579C7-375F-4347-BB86-09355816C910}"/>
                    </a:ext>
                  </a:extLst>
                </p:cNvPr>
                <p:cNvSpPr/>
                <p:nvPr/>
              </p:nvSpPr>
              <p:spPr>
                <a:xfrm>
                  <a:off x="7178552" y="5042756"/>
                  <a:ext cx="259812" cy="259812"/>
                </a:xfrm>
                <a:custGeom>
                  <a:avLst/>
                  <a:gdLst>
                    <a:gd name="connsiteX0" fmla="*/ 129906 w 259812"/>
                    <a:gd name="connsiteY0" fmla="*/ 0 h 259812"/>
                    <a:gd name="connsiteX1" fmla="*/ 0 w 259812"/>
                    <a:gd name="connsiteY1" fmla="*/ 121246 h 259812"/>
                    <a:gd name="connsiteX2" fmla="*/ 129906 w 259812"/>
                    <a:gd name="connsiteY2" fmla="*/ 259813 h 259812"/>
                    <a:gd name="connsiteX3" fmla="*/ 259813 w 259812"/>
                    <a:gd name="connsiteY3" fmla="*/ 121246 h 259812"/>
                    <a:gd name="connsiteX4" fmla="*/ 129906 w 259812"/>
                    <a:gd name="connsiteY4" fmla="*/ 0 h 2598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59812">
                      <a:moveTo>
                        <a:pt x="129906" y="0"/>
                      </a:moveTo>
                      <a:cubicBezTo>
                        <a:pt x="60623" y="0"/>
                        <a:pt x="0" y="51963"/>
                        <a:pt x="0" y="121246"/>
                      </a:cubicBezTo>
                      <a:cubicBezTo>
                        <a:pt x="0" y="190529"/>
                        <a:pt x="60623" y="259813"/>
                        <a:pt x="129906" y="259813"/>
                      </a:cubicBezTo>
                      <a:cubicBezTo>
                        <a:pt x="199190" y="259813"/>
                        <a:pt x="259813" y="190529"/>
                        <a:pt x="259813" y="121246"/>
                      </a:cubicBezTo>
                      <a:cubicBezTo>
                        <a:pt x="259813" y="51963"/>
                        <a:pt x="199190" y="0"/>
                        <a:pt x="129906" y="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50" name="Freeform: Shape 358">
                  <a:extLst>
                    <a:ext uri="{FF2B5EF4-FFF2-40B4-BE49-F238E27FC236}">
                      <a16:creationId xmlns="" xmlns:a16="http://schemas.microsoft.com/office/drawing/2014/main" id="{61166A75-C730-4CDF-B90A-B0A1CA1232BE}"/>
                    </a:ext>
                  </a:extLst>
                </p:cNvPr>
                <p:cNvSpPr/>
                <p:nvPr/>
              </p:nvSpPr>
              <p:spPr>
                <a:xfrm>
                  <a:off x="7178552" y="2132856"/>
                  <a:ext cx="259812" cy="259812"/>
                </a:xfrm>
                <a:custGeom>
                  <a:avLst/>
                  <a:gdLst>
                    <a:gd name="connsiteX0" fmla="*/ 129906 w 259812"/>
                    <a:gd name="connsiteY0" fmla="*/ 0 h 259812"/>
                    <a:gd name="connsiteX1" fmla="*/ 0 w 259812"/>
                    <a:gd name="connsiteY1" fmla="*/ 138567 h 259812"/>
                    <a:gd name="connsiteX2" fmla="*/ 129906 w 259812"/>
                    <a:gd name="connsiteY2" fmla="*/ 259813 h 259812"/>
                    <a:gd name="connsiteX3" fmla="*/ 259813 w 259812"/>
                    <a:gd name="connsiteY3" fmla="*/ 138567 h 259812"/>
                    <a:gd name="connsiteX4" fmla="*/ 129906 w 259812"/>
                    <a:gd name="connsiteY4" fmla="*/ 0 h 2598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59812">
                      <a:moveTo>
                        <a:pt x="129906" y="0"/>
                      </a:moveTo>
                      <a:cubicBezTo>
                        <a:pt x="60623" y="0"/>
                        <a:pt x="0" y="69283"/>
                        <a:pt x="0" y="138567"/>
                      </a:cubicBezTo>
                      <a:cubicBezTo>
                        <a:pt x="0" y="207850"/>
                        <a:pt x="60623" y="259813"/>
                        <a:pt x="129906" y="259813"/>
                      </a:cubicBezTo>
                      <a:cubicBezTo>
                        <a:pt x="199190" y="259813"/>
                        <a:pt x="259813" y="207850"/>
                        <a:pt x="259813" y="138567"/>
                      </a:cubicBezTo>
                      <a:cubicBezTo>
                        <a:pt x="259813" y="69283"/>
                        <a:pt x="199190" y="0"/>
                        <a:pt x="129906" y="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44" name="Graphic 1">
                <a:extLst>
                  <a:ext uri="{FF2B5EF4-FFF2-40B4-BE49-F238E27FC236}">
                    <a16:creationId xmlns="" xmlns:a16="http://schemas.microsoft.com/office/drawing/2014/main" id="{B5235111-B049-44F3-95E6-85510C21DD1C}"/>
                  </a:ext>
                </a:extLst>
              </p:cNvPr>
              <p:cNvGrpSpPr/>
              <p:nvPr/>
            </p:nvGrpSpPr>
            <p:grpSpPr>
              <a:xfrm>
                <a:off x="6589644" y="2282126"/>
                <a:ext cx="259812" cy="2871172"/>
                <a:chOff x="6589644" y="2282126"/>
                <a:chExt cx="259812" cy="2871172"/>
              </a:xfrm>
              <a:grpFill/>
            </p:grpSpPr>
            <p:sp>
              <p:nvSpPr>
                <p:cNvPr id="845" name="Freeform: Shape 353">
                  <a:extLst>
                    <a:ext uri="{FF2B5EF4-FFF2-40B4-BE49-F238E27FC236}">
                      <a16:creationId xmlns="" xmlns:a16="http://schemas.microsoft.com/office/drawing/2014/main" id="{B439FFE7-9FAB-46FA-BAB8-BA5410BD0ED5}"/>
                    </a:ext>
                  </a:extLst>
                </p:cNvPr>
                <p:cNvSpPr/>
                <p:nvPr/>
              </p:nvSpPr>
              <p:spPr>
                <a:xfrm>
                  <a:off x="6693569" y="2338540"/>
                  <a:ext cx="35786" cy="2741022"/>
                </a:xfrm>
                <a:custGeom>
                  <a:avLst/>
                  <a:gdLst>
                    <a:gd name="connsiteX0" fmla="*/ 0 w 35786"/>
                    <a:gd name="connsiteY0" fmla="*/ 19486 h 2741022"/>
                    <a:gd name="connsiteX1" fmla="*/ 0 w 35786"/>
                    <a:gd name="connsiteY1" fmla="*/ 2721537 h 2741022"/>
                    <a:gd name="connsiteX2" fmla="*/ 34642 w 35786"/>
                    <a:gd name="connsiteY2" fmla="*/ 2721537 h 2741022"/>
                    <a:gd name="connsiteX3" fmla="*/ 34642 w 35786"/>
                    <a:gd name="connsiteY3" fmla="*/ 19486 h 2741022"/>
                    <a:gd name="connsiteX4" fmla="*/ 0 w 35786"/>
                    <a:gd name="connsiteY4" fmla="*/ 19486 h 27410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2741022">
                      <a:moveTo>
                        <a:pt x="0" y="19486"/>
                      </a:moveTo>
                      <a:cubicBezTo>
                        <a:pt x="0" y="920170"/>
                        <a:pt x="0" y="1820853"/>
                        <a:pt x="0" y="2721537"/>
                      </a:cubicBezTo>
                      <a:cubicBezTo>
                        <a:pt x="0" y="2747518"/>
                        <a:pt x="34642" y="2747518"/>
                        <a:pt x="34642" y="2721537"/>
                      </a:cubicBezTo>
                      <a:cubicBezTo>
                        <a:pt x="34642" y="1820853"/>
                        <a:pt x="34642" y="920170"/>
                        <a:pt x="34642" y="19486"/>
                      </a:cubicBezTo>
                      <a:cubicBezTo>
                        <a:pt x="43302" y="-6495"/>
                        <a:pt x="0" y="-6495"/>
                        <a:pt x="0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46" name="Freeform: Shape 354">
                  <a:extLst>
                    <a:ext uri="{FF2B5EF4-FFF2-40B4-BE49-F238E27FC236}">
                      <a16:creationId xmlns="" xmlns:a16="http://schemas.microsoft.com/office/drawing/2014/main" id="{6BCE01A6-8CC1-4FAF-B92C-A854282FE406}"/>
                    </a:ext>
                  </a:extLst>
                </p:cNvPr>
                <p:cNvSpPr/>
                <p:nvPr/>
              </p:nvSpPr>
              <p:spPr>
                <a:xfrm>
                  <a:off x="6589644" y="4886534"/>
                  <a:ext cx="259812" cy="266764"/>
                </a:xfrm>
                <a:custGeom>
                  <a:avLst/>
                  <a:gdLst>
                    <a:gd name="connsiteX0" fmla="*/ 129906 w 259812"/>
                    <a:gd name="connsiteY0" fmla="*/ 17656 h 266764"/>
                    <a:gd name="connsiteX1" fmla="*/ 0 w 259812"/>
                    <a:gd name="connsiteY1" fmla="*/ 60958 h 266764"/>
                    <a:gd name="connsiteX2" fmla="*/ 129906 w 259812"/>
                    <a:gd name="connsiteY2" fmla="*/ 251487 h 266764"/>
                    <a:gd name="connsiteX3" fmla="*/ 259813 w 259812"/>
                    <a:gd name="connsiteY3" fmla="*/ 190864 h 266764"/>
                    <a:gd name="connsiteX4" fmla="*/ 129906 w 259812"/>
                    <a:gd name="connsiteY4" fmla="*/ 17656 h 2667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6764">
                      <a:moveTo>
                        <a:pt x="129906" y="17656"/>
                      </a:moveTo>
                      <a:cubicBezTo>
                        <a:pt x="60623" y="-16986"/>
                        <a:pt x="0" y="335"/>
                        <a:pt x="0" y="60958"/>
                      </a:cubicBezTo>
                      <a:cubicBezTo>
                        <a:pt x="0" y="121581"/>
                        <a:pt x="60623" y="208185"/>
                        <a:pt x="129906" y="251487"/>
                      </a:cubicBezTo>
                      <a:cubicBezTo>
                        <a:pt x="199190" y="286129"/>
                        <a:pt x="259813" y="260147"/>
                        <a:pt x="259813" y="190864"/>
                      </a:cubicBezTo>
                      <a:cubicBezTo>
                        <a:pt x="251152" y="130241"/>
                        <a:pt x="199190" y="52298"/>
                        <a:pt x="129906" y="1765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47" name="Freeform: Shape 355">
                  <a:extLst>
                    <a:ext uri="{FF2B5EF4-FFF2-40B4-BE49-F238E27FC236}">
                      <a16:creationId xmlns="" xmlns:a16="http://schemas.microsoft.com/office/drawing/2014/main" id="{60358B75-12F2-468F-B274-CAEF315B8BBC}"/>
                    </a:ext>
                  </a:extLst>
                </p:cNvPr>
                <p:cNvSpPr/>
                <p:nvPr/>
              </p:nvSpPr>
              <p:spPr>
                <a:xfrm>
                  <a:off x="6589644" y="2282126"/>
                  <a:ext cx="259812" cy="266764"/>
                </a:xfrm>
                <a:custGeom>
                  <a:avLst/>
                  <a:gdLst>
                    <a:gd name="connsiteX0" fmla="*/ 129906 w 259812"/>
                    <a:gd name="connsiteY0" fmla="*/ 15277 h 266764"/>
                    <a:gd name="connsiteX1" fmla="*/ 0 w 259812"/>
                    <a:gd name="connsiteY1" fmla="*/ 205807 h 266764"/>
                    <a:gd name="connsiteX2" fmla="*/ 129906 w 259812"/>
                    <a:gd name="connsiteY2" fmla="*/ 249109 h 266764"/>
                    <a:gd name="connsiteX3" fmla="*/ 259813 w 259812"/>
                    <a:gd name="connsiteY3" fmla="*/ 75900 h 266764"/>
                    <a:gd name="connsiteX4" fmla="*/ 129906 w 259812"/>
                    <a:gd name="connsiteY4" fmla="*/ 15277 h 2667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6764">
                      <a:moveTo>
                        <a:pt x="129906" y="15277"/>
                      </a:moveTo>
                      <a:cubicBezTo>
                        <a:pt x="60623" y="58579"/>
                        <a:pt x="0" y="145184"/>
                        <a:pt x="0" y="205807"/>
                      </a:cubicBezTo>
                      <a:cubicBezTo>
                        <a:pt x="0" y="266430"/>
                        <a:pt x="60623" y="283750"/>
                        <a:pt x="129906" y="249109"/>
                      </a:cubicBezTo>
                      <a:cubicBezTo>
                        <a:pt x="199190" y="214467"/>
                        <a:pt x="259813" y="145184"/>
                        <a:pt x="259813" y="75900"/>
                      </a:cubicBezTo>
                      <a:cubicBezTo>
                        <a:pt x="251152" y="6617"/>
                        <a:pt x="199190" y="-19364"/>
                        <a:pt x="129906" y="15277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</p:grpSp>
        <p:sp>
          <p:nvSpPr>
            <p:cNvPr id="531" name="Freeform: Shape 272">
              <a:extLst>
                <a:ext uri="{FF2B5EF4-FFF2-40B4-BE49-F238E27FC236}">
                  <a16:creationId xmlns="" xmlns:a16="http://schemas.microsoft.com/office/drawing/2014/main" id="{CD0BF5DF-0938-4F7A-B8C5-985C68E7107B}"/>
                </a:ext>
              </a:extLst>
            </p:cNvPr>
            <p:cNvSpPr/>
            <p:nvPr/>
          </p:nvSpPr>
          <p:spPr>
            <a:xfrm>
              <a:off x="-338893" y="3038754"/>
              <a:ext cx="2229323" cy="546863"/>
            </a:xfrm>
            <a:custGeom>
              <a:avLst/>
              <a:gdLst>
                <a:gd name="connsiteX0" fmla="*/ 2598126 w 6755126"/>
                <a:gd name="connsiteY0" fmla="*/ 1654140 h 1657063"/>
                <a:gd name="connsiteX1" fmla="*/ 3741301 w 6755126"/>
                <a:gd name="connsiteY1" fmla="*/ 1498253 h 1657063"/>
                <a:gd name="connsiteX2" fmla="*/ 5949708 w 6755126"/>
                <a:gd name="connsiteY2" fmla="*/ 441681 h 1657063"/>
                <a:gd name="connsiteX3" fmla="*/ 6755127 w 6755126"/>
                <a:gd name="connsiteY3" fmla="*/ 25981 h 1657063"/>
                <a:gd name="connsiteX4" fmla="*/ 6755127 w 6755126"/>
                <a:gd name="connsiteY4" fmla="*/ 0 h 1657063"/>
                <a:gd name="connsiteX5" fmla="*/ 6278804 w 6755126"/>
                <a:gd name="connsiteY5" fmla="*/ 233831 h 1657063"/>
                <a:gd name="connsiteX6" fmla="*/ 4053076 w 6755126"/>
                <a:gd name="connsiteY6" fmla="*/ 1359686 h 1657063"/>
                <a:gd name="connsiteX7" fmla="*/ 2901240 w 6755126"/>
                <a:gd name="connsiteY7" fmla="*/ 1628159 h 1657063"/>
                <a:gd name="connsiteX8" fmla="*/ 1697442 w 6755126"/>
                <a:gd name="connsiteY8" fmla="*/ 1463611 h 1657063"/>
                <a:gd name="connsiteX9" fmla="*/ 0 w 6755126"/>
                <a:gd name="connsiteY9" fmla="*/ 666852 h 1657063"/>
                <a:gd name="connsiteX10" fmla="*/ 0 w 6755126"/>
                <a:gd name="connsiteY10" fmla="*/ 701494 h 1657063"/>
                <a:gd name="connsiteX11" fmla="*/ 1480932 w 6755126"/>
                <a:gd name="connsiteY11" fmla="*/ 1420309 h 1657063"/>
                <a:gd name="connsiteX12" fmla="*/ 2598126 w 6755126"/>
                <a:gd name="connsiteY12" fmla="*/ 1654140 h 1657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755126" h="1657063">
                  <a:moveTo>
                    <a:pt x="2598126" y="1654140"/>
                  </a:moveTo>
                  <a:cubicBezTo>
                    <a:pt x="2987845" y="1671461"/>
                    <a:pt x="3368903" y="1610838"/>
                    <a:pt x="3741301" y="1498253"/>
                  </a:cubicBezTo>
                  <a:cubicBezTo>
                    <a:pt x="4529399" y="1264421"/>
                    <a:pt x="5239553" y="831400"/>
                    <a:pt x="5949708" y="441681"/>
                  </a:cubicBezTo>
                  <a:cubicBezTo>
                    <a:pt x="6209520" y="294454"/>
                    <a:pt x="6477994" y="155888"/>
                    <a:pt x="6755127" y="25981"/>
                  </a:cubicBezTo>
                  <a:lnTo>
                    <a:pt x="6755127" y="0"/>
                  </a:lnTo>
                  <a:cubicBezTo>
                    <a:pt x="6590579" y="77944"/>
                    <a:pt x="6434692" y="155888"/>
                    <a:pt x="6278804" y="233831"/>
                  </a:cubicBezTo>
                  <a:cubicBezTo>
                    <a:pt x="5542668" y="614890"/>
                    <a:pt x="4832514" y="1065232"/>
                    <a:pt x="4053076" y="1359686"/>
                  </a:cubicBezTo>
                  <a:cubicBezTo>
                    <a:pt x="3680678" y="1498253"/>
                    <a:pt x="3299619" y="1602177"/>
                    <a:pt x="2901240" y="1628159"/>
                  </a:cubicBezTo>
                  <a:cubicBezTo>
                    <a:pt x="2494201" y="1654140"/>
                    <a:pt x="2087161" y="1584857"/>
                    <a:pt x="1697442" y="1463611"/>
                  </a:cubicBezTo>
                  <a:cubicBezTo>
                    <a:pt x="1108534" y="1273082"/>
                    <a:pt x="545606" y="978627"/>
                    <a:pt x="0" y="666852"/>
                  </a:cubicBezTo>
                  <a:lnTo>
                    <a:pt x="0" y="701494"/>
                  </a:lnTo>
                  <a:cubicBezTo>
                    <a:pt x="484983" y="969967"/>
                    <a:pt x="969967" y="1229780"/>
                    <a:pt x="1480932" y="1420309"/>
                  </a:cubicBezTo>
                  <a:cubicBezTo>
                    <a:pt x="1844669" y="1550215"/>
                    <a:pt x="2217067" y="1636819"/>
                    <a:pt x="2598126" y="165414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2" name="Freeform: Shape 273">
              <a:extLst>
                <a:ext uri="{FF2B5EF4-FFF2-40B4-BE49-F238E27FC236}">
                  <a16:creationId xmlns="" xmlns:a16="http://schemas.microsoft.com/office/drawing/2014/main" id="{8A33E317-7D0A-4407-B759-DD6C92D7FEC0}"/>
                </a:ext>
              </a:extLst>
            </p:cNvPr>
            <p:cNvSpPr/>
            <p:nvPr/>
          </p:nvSpPr>
          <p:spPr>
            <a:xfrm>
              <a:off x="-338893" y="2886309"/>
              <a:ext cx="2229323" cy="549721"/>
            </a:xfrm>
            <a:custGeom>
              <a:avLst/>
              <a:gdLst>
                <a:gd name="connsiteX0" fmla="*/ 2572145 w 6755126"/>
                <a:gd name="connsiteY0" fmla="*/ 37565 h 1665723"/>
                <a:gd name="connsiteX1" fmla="*/ 3775942 w 6755126"/>
                <a:gd name="connsiteY1" fmla="*/ 202113 h 1665723"/>
                <a:gd name="connsiteX2" fmla="*/ 6027651 w 6755126"/>
                <a:gd name="connsiteY2" fmla="*/ 1293326 h 1665723"/>
                <a:gd name="connsiteX3" fmla="*/ 6755127 w 6755126"/>
                <a:gd name="connsiteY3" fmla="*/ 1665724 h 1665723"/>
                <a:gd name="connsiteX4" fmla="*/ 6755127 w 6755126"/>
                <a:gd name="connsiteY4" fmla="*/ 1631082 h 1665723"/>
                <a:gd name="connsiteX5" fmla="*/ 6200860 w 6755126"/>
                <a:gd name="connsiteY5" fmla="*/ 1353949 h 1665723"/>
                <a:gd name="connsiteX6" fmla="*/ 3992453 w 6755126"/>
                <a:gd name="connsiteY6" fmla="*/ 245415 h 1665723"/>
                <a:gd name="connsiteX7" fmla="*/ 2883919 w 6755126"/>
                <a:gd name="connsiteY7" fmla="*/ 2923 h 1665723"/>
                <a:gd name="connsiteX8" fmla="*/ 1740744 w 6755126"/>
                <a:gd name="connsiteY8" fmla="*/ 158811 h 1665723"/>
                <a:gd name="connsiteX9" fmla="*/ 0 w 6755126"/>
                <a:gd name="connsiteY9" fmla="*/ 964230 h 1665723"/>
                <a:gd name="connsiteX10" fmla="*/ 0 w 6755126"/>
                <a:gd name="connsiteY10" fmla="*/ 998872 h 1665723"/>
                <a:gd name="connsiteX11" fmla="*/ 1428969 w 6755126"/>
                <a:gd name="connsiteY11" fmla="*/ 306038 h 1665723"/>
                <a:gd name="connsiteX12" fmla="*/ 2572145 w 6755126"/>
                <a:gd name="connsiteY12" fmla="*/ 37565 h 1665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755126" h="1665723">
                  <a:moveTo>
                    <a:pt x="2572145" y="37565"/>
                  </a:moveTo>
                  <a:cubicBezTo>
                    <a:pt x="2979184" y="11584"/>
                    <a:pt x="3386224" y="80867"/>
                    <a:pt x="3775942" y="202113"/>
                  </a:cubicBezTo>
                  <a:cubicBezTo>
                    <a:pt x="4572701" y="453265"/>
                    <a:pt x="5291516" y="894947"/>
                    <a:pt x="6027651" y="1293326"/>
                  </a:cubicBezTo>
                  <a:cubicBezTo>
                    <a:pt x="6261483" y="1423232"/>
                    <a:pt x="6512635" y="1553138"/>
                    <a:pt x="6755127" y="1665724"/>
                  </a:cubicBezTo>
                  <a:lnTo>
                    <a:pt x="6755127" y="1631082"/>
                  </a:lnTo>
                  <a:cubicBezTo>
                    <a:pt x="6564598" y="1544478"/>
                    <a:pt x="6382728" y="1449214"/>
                    <a:pt x="6200860" y="1353949"/>
                  </a:cubicBezTo>
                  <a:cubicBezTo>
                    <a:pt x="5473385" y="972890"/>
                    <a:pt x="4771891" y="522549"/>
                    <a:pt x="3992453" y="245415"/>
                  </a:cubicBezTo>
                  <a:cubicBezTo>
                    <a:pt x="3637376" y="115509"/>
                    <a:pt x="3264978" y="20244"/>
                    <a:pt x="2883919" y="2923"/>
                  </a:cubicBezTo>
                  <a:cubicBezTo>
                    <a:pt x="2502861" y="-14397"/>
                    <a:pt x="2113142" y="46226"/>
                    <a:pt x="1740744" y="158811"/>
                  </a:cubicBezTo>
                  <a:cubicBezTo>
                    <a:pt x="1125854" y="349340"/>
                    <a:pt x="562927" y="652455"/>
                    <a:pt x="0" y="964230"/>
                  </a:cubicBezTo>
                  <a:lnTo>
                    <a:pt x="0" y="998872"/>
                  </a:lnTo>
                  <a:cubicBezTo>
                    <a:pt x="459002" y="739059"/>
                    <a:pt x="926665" y="496567"/>
                    <a:pt x="1428969" y="306038"/>
                  </a:cubicBezTo>
                  <a:cubicBezTo>
                    <a:pt x="1792707" y="158811"/>
                    <a:pt x="2182426" y="54886"/>
                    <a:pt x="2572145" y="3756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533" name="Graphic 1">
              <a:extLst>
                <a:ext uri="{FF2B5EF4-FFF2-40B4-BE49-F238E27FC236}">
                  <a16:creationId xmlns="" xmlns:a16="http://schemas.microsoft.com/office/drawing/2014/main" id="{25AA7E29-8D60-417A-8E4A-5C8A3709616C}"/>
                </a:ext>
              </a:extLst>
            </p:cNvPr>
            <p:cNvGrpSpPr/>
            <p:nvPr/>
          </p:nvGrpSpPr>
          <p:grpSpPr>
            <a:xfrm>
              <a:off x="-313170" y="3158051"/>
              <a:ext cx="60020" cy="157382"/>
              <a:chOff x="-581182" y="3602874"/>
              <a:chExt cx="181868" cy="476887"/>
            </a:xfrm>
            <a:grpFill/>
          </p:grpSpPr>
          <p:sp>
            <p:nvSpPr>
              <p:cNvPr id="829" name="Freeform: Shape 335">
                <a:extLst>
                  <a:ext uri="{FF2B5EF4-FFF2-40B4-BE49-F238E27FC236}">
                    <a16:creationId xmlns="" xmlns:a16="http://schemas.microsoft.com/office/drawing/2014/main" id="{4F7B11E4-D65B-47DF-A679-2A0F890BFF02}"/>
                  </a:ext>
                </a:extLst>
              </p:cNvPr>
              <p:cNvSpPr/>
              <p:nvPr/>
            </p:nvSpPr>
            <p:spPr>
              <a:xfrm>
                <a:off x="-503238" y="3635438"/>
                <a:ext cx="25981" cy="407039"/>
              </a:xfrm>
              <a:custGeom>
                <a:avLst/>
                <a:gdLst>
                  <a:gd name="connsiteX0" fmla="*/ 0 w 25981"/>
                  <a:gd name="connsiteY0" fmla="*/ 12991 h 407039"/>
                  <a:gd name="connsiteX1" fmla="*/ 0 w 25981"/>
                  <a:gd name="connsiteY1" fmla="*/ 394049 h 407039"/>
                  <a:gd name="connsiteX2" fmla="*/ 25981 w 25981"/>
                  <a:gd name="connsiteY2" fmla="*/ 394049 h 407039"/>
                  <a:gd name="connsiteX3" fmla="*/ 25981 w 25981"/>
                  <a:gd name="connsiteY3" fmla="*/ 12991 h 407039"/>
                  <a:gd name="connsiteX4" fmla="*/ 0 w 25981"/>
                  <a:gd name="connsiteY4" fmla="*/ 12991 h 4070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407039">
                    <a:moveTo>
                      <a:pt x="0" y="12991"/>
                    </a:moveTo>
                    <a:cubicBezTo>
                      <a:pt x="0" y="142897"/>
                      <a:pt x="0" y="264143"/>
                      <a:pt x="0" y="394049"/>
                    </a:cubicBezTo>
                    <a:cubicBezTo>
                      <a:pt x="0" y="411370"/>
                      <a:pt x="25981" y="411370"/>
                      <a:pt x="25981" y="394049"/>
                    </a:cubicBezTo>
                    <a:cubicBezTo>
                      <a:pt x="25981" y="264143"/>
                      <a:pt x="25981" y="142897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30" name="Freeform: Shape 336">
                <a:extLst>
                  <a:ext uri="{FF2B5EF4-FFF2-40B4-BE49-F238E27FC236}">
                    <a16:creationId xmlns="" xmlns:a16="http://schemas.microsoft.com/office/drawing/2014/main" id="{A7753242-A269-4A95-8E00-0955E84E8893}"/>
                  </a:ext>
                </a:extLst>
              </p:cNvPr>
              <p:cNvSpPr/>
              <p:nvPr/>
            </p:nvSpPr>
            <p:spPr>
              <a:xfrm>
                <a:off x="-581182" y="3975272"/>
                <a:ext cx="181868" cy="104489"/>
              </a:xfrm>
              <a:custGeom>
                <a:avLst/>
                <a:gdLst>
                  <a:gd name="connsiteX0" fmla="*/ 95265 w 181868"/>
                  <a:gd name="connsiteY0" fmla="*/ 36895 h 104489"/>
                  <a:gd name="connsiteX1" fmla="*/ 0 w 181868"/>
                  <a:gd name="connsiteY1" fmla="*/ 2253 h 104489"/>
                  <a:gd name="connsiteX2" fmla="*/ 95265 w 181868"/>
                  <a:gd name="connsiteY2" fmla="*/ 71536 h 104489"/>
                  <a:gd name="connsiteX3" fmla="*/ 181869 w 181868"/>
                  <a:gd name="connsiteY3" fmla="*/ 97517 h 104489"/>
                  <a:gd name="connsiteX4" fmla="*/ 95265 w 181868"/>
                  <a:gd name="connsiteY4" fmla="*/ 36895 h 1044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1868" h="104489">
                    <a:moveTo>
                      <a:pt x="95265" y="36895"/>
                    </a:moveTo>
                    <a:cubicBezTo>
                      <a:pt x="43302" y="10913"/>
                      <a:pt x="0" y="-6408"/>
                      <a:pt x="0" y="2253"/>
                    </a:cubicBezTo>
                    <a:cubicBezTo>
                      <a:pt x="0" y="10913"/>
                      <a:pt x="43302" y="36895"/>
                      <a:pt x="95265" y="71536"/>
                    </a:cubicBezTo>
                    <a:cubicBezTo>
                      <a:pt x="138567" y="97517"/>
                      <a:pt x="181869" y="114838"/>
                      <a:pt x="181869" y="97517"/>
                    </a:cubicBezTo>
                    <a:cubicBezTo>
                      <a:pt x="181869" y="88857"/>
                      <a:pt x="138567" y="62876"/>
                      <a:pt x="95265" y="368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31" name="Freeform: Shape 337">
                <a:extLst>
                  <a:ext uri="{FF2B5EF4-FFF2-40B4-BE49-F238E27FC236}">
                    <a16:creationId xmlns="" xmlns:a16="http://schemas.microsoft.com/office/drawing/2014/main" id="{7FE1FA57-72FA-4475-9EA9-A2BE2D45B226}"/>
                  </a:ext>
                </a:extLst>
              </p:cNvPr>
              <p:cNvSpPr/>
              <p:nvPr/>
            </p:nvSpPr>
            <p:spPr>
              <a:xfrm>
                <a:off x="-581182" y="3602874"/>
                <a:ext cx="181868" cy="108430"/>
              </a:xfrm>
              <a:custGeom>
                <a:avLst/>
                <a:gdLst>
                  <a:gd name="connsiteX0" fmla="*/ 95265 w 181868"/>
                  <a:gd name="connsiteY0" fmla="*/ 36894 h 108430"/>
                  <a:gd name="connsiteX1" fmla="*/ 0 w 181868"/>
                  <a:gd name="connsiteY1" fmla="*/ 106178 h 108430"/>
                  <a:gd name="connsiteX2" fmla="*/ 95265 w 181868"/>
                  <a:gd name="connsiteY2" fmla="*/ 71536 h 108430"/>
                  <a:gd name="connsiteX3" fmla="*/ 181869 w 181868"/>
                  <a:gd name="connsiteY3" fmla="*/ 2253 h 108430"/>
                  <a:gd name="connsiteX4" fmla="*/ 95265 w 181868"/>
                  <a:gd name="connsiteY4" fmla="*/ 36894 h 1084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1868" h="108430">
                    <a:moveTo>
                      <a:pt x="95265" y="36894"/>
                    </a:moveTo>
                    <a:cubicBezTo>
                      <a:pt x="43302" y="71536"/>
                      <a:pt x="0" y="97517"/>
                      <a:pt x="0" y="106178"/>
                    </a:cubicBezTo>
                    <a:cubicBezTo>
                      <a:pt x="0" y="114838"/>
                      <a:pt x="43302" y="97517"/>
                      <a:pt x="95265" y="71536"/>
                    </a:cubicBezTo>
                    <a:cubicBezTo>
                      <a:pt x="138567" y="45555"/>
                      <a:pt x="181869" y="19574"/>
                      <a:pt x="181869" y="2253"/>
                    </a:cubicBezTo>
                    <a:cubicBezTo>
                      <a:pt x="181869" y="-6408"/>
                      <a:pt x="138567" y="10913"/>
                      <a:pt x="95265" y="3689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34" name="Graphic 1">
              <a:extLst>
                <a:ext uri="{FF2B5EF4-FFF2-40B4-BE49-F238E27FC236}">
                  <a16:creationId xmlns="" xmlns:a16="http://schemas.microsoft.com/office/drawing/2014/main" id="{BE2D9FFE-701F-4E58-8C80-0071B316DC30}"/>
                </a:ext>
              </a:extLst>
            </p:cNvPr>
            <p:cNvGrpSpPr/>
            <p:nvPr/>
          </p:nvGrpSpPr>
          <p:grpSpPr>
            <a:xfrm>
              <a:off x="-173123" y="3079306"/>
              <a:ext cx="62878" cy="314978"/>
              <a:chOff x="-156821" y="3364268"/>
              <a:chExt cx="190529" cy="954423"/>
            </a:xfrm>
            <a:grpFill/>
          </p:grpSpPr>
          <p:sp>
            <p:nvSpPr>
              <p:cNvPr id="826" name="Freeform: Shape 332">
                <a:extLst>
                  <a:ext uri="{FF2B5EF4-FFF2-40B4-BE49-F238E27FC236}">
                    <a16:creationId xmlns="" xmlns:a16="http://schemas.microsoft.com/office/drawing/2014/main" id="{EEFD8A36-304A-4B92-BDB2-83E34BB92E9E}"/>
                  </a:ext>
                </a:extLst>
              </p:cNvPr>
              <p:cNvSpPr/>
              <p:nvPr/>
            </p:nvSpPr>
            <p:spPr>
              <a:xfrm>
                <a:off x="-78877" y="3392946"/>
                <a:ext cx="27371" cy="883362"/>
              </a:xfrm>
              <a:custGeom>
                <a:avLst/>
                <a:gdLst>
                  <a:gd name="connsiteX0" fmla="*/ 0 w 27371"/>
                  <a:gd name="connsiteY0" fmla="*/ 12991 h 883362"/>
                  <a:gd name="connsiteX1" fmla="*/ 0 w 27371"/>
                  <a:gd name="connsiteY1" fmla="*/ 870372 h 883362"/>
                  <a:gd name="connsiteX2" fmla="*/ 25981 w 27371"/>
                  <a:gd name="connsiteY2" fmla="*/ 870372 h 883362"/>
                  <a:gd name="connsiteX3" fmla="*/ 25981 w 27371"/>
                  <a:gd name="connsiteY3" fmla="*/ 12991 h 883362"/>
                  <a:gd name="connsiteX4" fmla="*/ 0 w 27371"/>
                  <a:gd name="connsiteY4" fmla="*/ 12991 h 8833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371" h="883362">
                    <a:moveTo>
                      <a:pt x="0" y="12991"/>
                    </a:moveTo>
                    <a:cubicBezTo>
                      <a:pt x="0" y="298784"/>
                      <a:pt x="0" y="584578"/>
                      <a:pt x="0" y="870372"/>
                    </a:cubicBezTo>
                    <a:cubicBezTo>
                      <a:pt x="0" y="887693"/>
                      <a:pt x="25981" y="887693"/>
                      <a:pt x="25981" y="870372"/>
                    </a:cubicBezTo>
                    <a:cubicBezTo>
                      <a:pt x="25981" y="584578"/>
                      <a:pt x="25981" y="298784"/>
                      <a:pt x="25981" y="12991"/>
                    </a:cubicBezTo>
                    <a:cubicBezTo>
                      <a:pt x="3464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27" name="Freeform: Shape 333">
                <a:extLst>
                  <a:ext uri="{FF2B5EF4-FFF2-40B4-BE49-F238E27FC236}">
                    <a16:creationId xmlns="" xmlns:a16="http://schemas.microsoft.com/office/drawing/2014/main" id="{2A8ECE0B-5F2B-49B2-9E1B-2F1D55D32C2F}"/>
                  </a:ext>
                </a:extLst>
              </p:cNvPr>
              <p:cNvSpPr/>
              <p:nvPr/>
            </p:nvSpPr>
            <p:spPr>
              <a:xfrm>
                <a:off x="-156821" y="4199284"/>
                <a:ext cx="190529" cy="119407"/>
              </a:xfrm>
              <a:custGeom>
                <a:avLst/>
                <a:gdLst>
                  <a:gd name="connsiteX0" fmla="*/ 95265 w 190529"/>
                  <a:gd name="connsiteY0" fmla="*/ 20732 h 119407"/>
                  <a:gd name="connsiteX1" fmla="*/ 0 w 190529"/>
                  <a:gd name="connsiteY1" fmla="*/ 12072 h 119407"/>
                  <a:gd name="connsiteX2" fmla="*/ 95265 w 190529"/>
                  <a:gd name="connsiteY2" fmla="*/ 98676 h 119407"/>
                  <a:gd name="connsiteX3" fmla="*/ 190529 w 190529"/>
                  <a:gd name="connsiteY3" fmla="*/ 107336 h 119407"/>
                  <a:gd name="connsiteX4" fmla="*/ 95265 w 190529"/>
                  <a:gd name="connsiteY4" fmla="*/ 20732 h 1194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9407">
                    <a:moveTo>
                      <a:pt x="95265" y="20732"/>
                    </a:moveTo>
                    <a:cubicBezTo>
                      <a:pt x="43302" y="-5249"/>
                      <a:pt x="0" y="-5249"/>
                      <a:pt x="0" y="12072"/>
                    </a:cubicBezTo>
                    <a:cubicBezTo>
                      <a:pt x="0" y="29393"/>
                      <a:pt x="43302" y="72695"/>
                      <a:pt x="95265" y="98676"/>
                    </a:cubicBezTo>
                    <a:cubicBezTo>
                      <a:pt x="147227" y="124657"/>
                      <a:pt x="190529" y="124657"/>
                      <a:pt x="190529" y="107336"/>
                    </a:cubicBezTo>
                    <a:cubicBezTo>
                      <a:pt x="190529" y="81355"/>
                      <a:pt x="147227" y="46713"/>
                      <a:pt x="95265" y="2073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28" name="Freeform: Shape 334">
                <a:extLst>
                  <a:ext uri="{FF2B5EF4-FFF2-40B4-BE49-F238E27FC236}">
                    <a16:creationId xmlns="" xmlns:a16="http://schemas.microsoft.com/office/drawing/2014/main" id="{E685E01D-9C9E-4C25-9E1F-86D28DD63CE1}"/>
                  </a:ext>
                </a:extLst>
              </p:cNvPr>
              <p:cNvSpPr/>
              <p:nvPr/>
            </p:nvSpPr>
            <p:spPr>
              <a:xfrm>
                <a:off x="-156821" y="3364268"/>
                <a:ext cx="190529" cy="120393"/>
              </a:xfrm>
              <a:custGeom>
                <a:avLst/>
                <a:gdLst>
                  <a:gd name="connsiteX0" fmla="*/ 95265 w 190529"/>
                  <a:gd name="connsiteY0" fmla="*/ 24348 h 120393"/>
                  <a:gd name="connsiteX1" fmla="*/ 0 w 190529"/>
                  <a:gd name="connsiteY1" fmla="*/ 110952 h 120393"/>
                  <a:gd name="connsiteX2" fmla="*/ 95265 w 190529"/>
                  <a:gd name="connsiteY2" fmla="*/ 102292 h 120393"/>
                  <a:gd name="connsiteX3" fmla="*/ 190529 w 190529"/>
                  <a:gd name="connsiteY3" fmla="*/ 15687 h 120393"/>
                  <a:gd name="connsiteX4" fmla="*/ 95265 w 190529"/>
                  <a:gd name="connsiteY4" fmla="*/ 24348 h 120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20393">
                    <a:moveTo>
                      <a:pt x="95265" y="24348"/>
                    </a:moveTo>
                    <a:cubicBezTo>
                      <a:pt x="43302" y="50329"/>
                      <a:pt x="0" y="93631"/>
                      <a:pt x="0" y="110952"/>
                    </a:cubicBezTo>
                    <a:cubicBezTo>
                      <a:pt x="0" y="128273"/>
                      <a:pt x="43302" y="119612"/>
                      <a:pt x="95265" y="102292"/>
                    </a:cubicBezTo>
                    <a:cubicBezTo>
                      <a:pt x="147227" y="76310"/>
                      <a:pt x="190529" y="41669"/>
                      <a:pt x="190529" y="15687"/>
                    </a:cubicBezTo>
                    <a:cubicBezTo>
                      <a:pt x="190529" y="-10294"/>
                      <a:pt x="147227" y="-1633"/>
                      <a:pt x="95265" y="2434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35" name="Graphic 1">
              <a:extLst>
                <a:ext uri="{FF2B5EF4-FFF2-40B4-BE49-F238E27FC236}">
                  <a16:creationId xmlns="" xmlns:a16="http://schemas.microsoft.com/office/drawing/2014/main" id="{6A59D1BD-EFB8-4F80-B93D-7F81C80EDDAE}"/>
                </a:ext>
              </a:extLst>
            </p:cNvPr>
            <p:cNvGrpSpPr/>
            <p:nvPr/>
          </p:nvGrpSpPr>
          <p:grpSpPr>
            <a:xfrm>
              <a:off x="-33076" y="3007854"/>
              <a:ext cx="62878" cy="456027"/>
              <a:chOff x="267538" y="3147758"/>
              <a:chExt cx="190529" cy="1381819"/>
            </a:xfrm>
            <a:grpFill/>
          </p:grpSpPr>
          <p:sp>
            <p:nvSpPr>
              <p:cNvPr id="823" name="Freeform: Shape 329">
                <a:extLst>
                  <a:ext uri="{FF2B5EF4-FFF2-40B4-BE49-F238E27FC236}">
                    <a16:creationId xmlns="" xmlns:a16="http://schemas.microsoft.com/office/drawing/2014/main" id="{4E170169-76D7-4DEC-A6CA-481FD480D180}"/>
                  </a:ext>
                </a:extLst>
              </p:cNvPr>
              <p:cNvSpPr/>
              <p:nvPr/>
            </p:nvSpPr>
            <p:spPr>
              <a:xfrm>
                <a:off x="354142" y="3176436"/>
                <a:ext cx="25981" cy="1325044"/>
              </a:xfrm>
              <a:custGeom>
                <a:avLst/>
                <a:gdLst>
                  <a:gd name="connsiteX0" fmla="*/ 0 w 25981"/>
                  <a:gd name="connsiteY0" fmla="*/ 12991 h 1325044"/>
                  <a:gd name="connsiteX1" fmla="*/ 0 w 25981"/>
                  <a:gd name="connsiteY1" fmla="*/ 1312054 h 1325044"/>
                  <a:gd name="connsiteX2" fmla="*/ 25981 w 25981"/>
                  <a:gd name="connsiteY2" fmla="*/ 1312054 h 1325044"/>
                  <a:gd name="connsiteX3" fmla="*/ 25981 w 25981"/>
                  <a:gd name="connsiteY3" fmla="*/ 12991 h 1325044"/>
                  <a:gd name="connsiteX4" fmla="*/ 0 w 25981"/>
                  <a:gd name="connsiteY4" fmla="*/ 12991 h 13250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325044">
                    <a:moveTo>
                      <a:pt x="0" y="12991"/>
                    </a:moveTo>
                    <a:cubicBezTo>
                      <a:pt x="0" y="446012"/>
                      <a:pt x="0" y="879033"/>
                      <a:pt x="0" y="1312054"/>
                    </a:cubicBezTo>
                    <a:cubicBezTo>
                      <a:pt x="0" y="1329374"/>
                      <a:pt x="25981" y="1329374"/>
                      <a:pt x="25981" y="1312054"/>
                    </a:cubicBezTo>
                    <a:cubicBezTo>
                      <a:pt x="25981" y="879033"/>
                      <a:pt x="25981" y="446012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24" name="Freeform: Shape 330">
                <a:extLst>
                  <a:ext uri="{FF2B5EF4-FFF2-40B4-BE49-F238E27FC236}">
                    <a16:creationId xmlns="" xmlns:a16="http://schemas.microsoft.com/office/drawing/2014/main" id="{DFED106D-1ED6-4004-9495-EEC7841E5972}"/>
                  </a:ext>
                </a:extLst>
              </p:cNvPr>
              <p:cNvSpPr/>
              <p:nvPr/>
            </p:nvSpPr>
            <p:spPr>
              <a:xfrm>
                <a:off x="267538" y="4398474"/>
                <a:ext cx="190529" cy="131103"/>
              </a:xfrm>
              <a:custGeom>
                <a:avLst/>
                <a:gdLst>
                  <a:gd name="connsiteX0" fmla="*/ 95265 w 190529"/>
                  <a:gd name="connsiteY0" fmla="*/ 12071 h 131103"/>
                  <a:gd name="connsiteX1" fmla="*/ 0 w 190529"/>
                  <a:gd name="connsiteY1" fmla="*/ 20732 h 131103"/>
                  <a:gd name="connsiteX2" fmla="*/ 95265 w 190529"/>
                  <a:gd name="connsiteY2" fmla="*/ 115997 h 131103"/>
                  <a:gd name="connsiteX3" fmla="*/ 190529 w 190529"/>
                  <a:gd name="connsiteY3" fmla="*/ 98676 h 131103"/>
                  <a:gd name="connsiteX4" fmla="*/ 95265 w 190529"/>
                  <a:gd name="connsiteY4" fmla="*/ 12071 h 1311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31103">
                    <a:moveTo>
                      <a:pt x="95265" y="12071"/>
                    </a:moveTo>
                    <a:cubicBezTo>
                      <a:pt x="43302" y="-5249"/>
                      <a:pt x="0" y="-5249"/>
                      <a:pt x="0" y="20732"/>
                    </a:cubicBezTo>
                    <a:cubicBezTo>
                      <a:pt x="0" y="46713"/>
                      <a:pt x="43302" y="90015"/>
                      <a:pt x="95265" y="115997"/>
                    </a:cubicBezTo>
                    <a:cubicBezTo>
                      <a:pt x="147227" y="141978"/>
                      <a:pt x="190529" y="133317"/>
                      <a:pt x="190529" y="98676"/>
                    </a:cubicBezTo>
                    <a:cubicBezTo>
                      <a:pt x="190529" y="64034"/>
                      <a:pt x="147227" y="38053"/>
                      <a:pt x="95265" y="1207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25" name="Freeform: Shape 331">
                <a:extLst>
                  <a:ext uri="{FF2B5EF4-FFF2-40B4-BE49-F238E27FC236}">
                    <a16:creationId xmlns="" xmlns:a16="http://schemas.microsoft.com/office/drawing/2014/main" id="{FC9A7CFF-694C-4B6A-9CBF-80A8733586EC}"/>
                  </a:ext>
                </a:extLst>
              </p:cNvPr>
              <p:cNvSpPr/>
              <p:nvPr/>
            </p:nvSpPr>
            <p:spPr>
              <a:xfrm>
                <a:off x="267538" y="3147758"/>
                <a:ext cx="190529" cy="135299"/>
              </a:xfrm>
              <a:custGeom>
                <a:avLst/>
                <a:gdLst>
                  <a:gd name="connsiteX0" fmla="*/ 95265 w 190529"/>
                  <a:gd name="connsiteY0" fmla="*/ 15687 h 135299"/>
                  <a:gd name="connsiteX1" fmla="*/ 0 w 190529"/>
                  <a:gd name="connsiteY1" fmla="*/ 110952 h 135299"/>
                  <a:gd name="connsiteX2" fmla="*/ 95265 w 190529"/>
                  <a:gd name="connsiteY2" fmla="*/ 119612 h 135299"/>
                  <a:gd name="connsiteX3" fmla="*/ 190529 w 190529"/>
                  <a:gd name="connsiteY3" fmla="*/ 24348 h 135299"/>
                  <a:gd name="connsiteX4" fmla="*/ 95265 w 190529"/>
                  <a:gd name="connsiteY4" fmla="*/ 15687 h 1352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35299">
                    <a:moveTo>
                      <a:pt x="95265" y="15687"/>
                    </a:moveTo>
                    <a:cubicBezTo>
                      <a:pt x="43302" y="41669"/>
                      <a:pt x="0" y="84971"/>
                      <a:pt x="0" y="110952"/>
                    </a:cubicBezTo>
                    <a:cubicBezTo>
                      <a:pt x="0" y="136933"/>
                      <a:pt x="43302" y="145594"/>
                      <a:pt x="95265" y="119612"/>
                    </a:cubicBezTo>
                    <a:cubicBezTo>
                      <a:pt x="147227" y="102292"/>
                      <a:pt x="190529" y="58989"/>
                      <a:pt x="190529" y="24348"/>
                    </a:cubicBezTo>
                    <a:cubicBezTo>
                      <a:pt x="190529" y="-1633"/>
                      <a:pt x="147227" y="-10294"/>
                      <a:pt x="95265" y="1568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36" name="Graphic 1">
              <a:extLst>
                <a:ext uri="{FF2B5EF4-FFF2-40B4-BE49-F238E27FC236}">
                  <a16:creationId xmlns="" xmlns:a16="http://schemas.microsoft.com/office/drawing/2014/main" id="{1756EB2F-EEA9-401C-A2C1-6AA61EF6A779}"/>
                </a:ext>
              </a:extLst>
            </p:cNvPr>
            <p:cNvGrpSpPr/>
            <p:nvPr/>
          </p:nvGrpSpPr>
          <p:grpSpPr>
            <a:xfrm>
              <a:off x="109830" y="2945052"/>
              <a:ext cx="62878" cy="581822"/>
              <a:chOff x="700559" y="2957461"/>
              <a:chExt cx="190529" cy="1762994"/>
            </a:xfrm>
            <a:grpFill/>
          </p:grpSpPr>
          <p:sp>
            <p:nvSpPr>
              <p:cNvPr id="820" name="Freeform: Shape 326">
                <a:extLst>
                  <a:ext uri="{FF2B5EF4-FFF2-40B4-BE49-F238E27FC236}">
                    <a16:creationId xmlns="" xmlns:a16="http://schemas.microsoft.com/office/drawing/2014/main" id="{D1046D99-F3CE-4EA9-82A5-EDAF52822A12}"/>
                  </a:ext>
                </a:extLst>
              </p:cNvPr>
              <p:cNvSpPr/>
              <p:nvPr/>
            </p:nvSpPr>
            <p:spPr>
              <a:xfrm>
                <a:off x="778503" y="2988897"/>
                <a:ext cx="25981" cy="1685791"/>
              </a:xfrm>
              <a:custGeom>
                <a:avLst/>
                <a:gdLst>
                  <a:gd name="connsiteX0" fmla="*/ 0 w 25981"/>
                  <a:gd name="connsiteY0" fmla="*/ 10000 h 1685791"/>
                  <a:gd name="connsiteX1" fmla="*/ 0 w 25981"/>
                  <a:gd name="connsiteY1" fmla="*/ 1672801 h 1685791"/>
                  <a:gd name="connsiteX2" fmla="*/ 25981 w 25981"/>
                  <a:gd name="connsiteY2" fmla="*/ 1672801 h 1685791"/>
                  <a:gd name="connsiteX3" fmla="*/ 25981 w 25981"/>
                  <a:gd name="connsiteY3" fmla="*/ 10000 h 1685791"/>
                  <a:gd name="connsiteX4" fmla="*/ 0 w 25981"/>
                  <a:gd name="connsiteY4" fmla="*/ 10000 h 16857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685791">
                    <a:moveTo>
                      <a:pt x="0" y="10000"/>
                    </a:moveTo>
                    <a:cubicBezTo>
                      <a:pt x="0" y="564267"/>
                      <a:pt x="0" y="1118534"/>
                      <a:pt x="0" y="1672801"/>
                    </a:cubicBezTo>
                    <a:cubicBezTo>
                      <a:pt x="0" y="1690121"/>
                      <a:pt x="25981" y="1690121"/>
                      <a:pt x="25981" y="1672801"/>
                    </a:cubicBezTo>
                    <a:cubicBezTo>
                      <a:pt x="25981" y="1118534"/>
                      <a:pt x="25981" y="564267"/>
                      <a:pt x="25981" y="10000"/>
                    </a:cubicBezTo>
                    <a:cubicBezTo>
                      <a:pt x="2598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21" name="Freeform: Shape 327">
                <a:extLst>
                  <a:ext uri="{FF2B5EF4-FFF2-40B4-BE49-F238E27FC236}">
                    <a16:creationId xmlns="" xmlns:a16="http://schemas.microsoft.com/office/drawing/2014/main" id="{981B63C3-2ED9-4D55-8E4A-4E86E728F446}"/>
                  </a:ext>
                </a:extLst>
              </p:cNvPr>
              <p:cNvSpPr/>
              <p:nvPr/>
            </p:nvSpPr>
            <p:spPr>
              <a:xfrm>
                <a:off x="700559" y="4568299"/>
                <a:ext cx="190529" cy="152156"/>
              </a:xfrm>
              <a:custGeom>
                <a:avLst/>
                <a:gdLst>
                  <a:gd name="connsiteX0" fmla="*/ 95265 w 190529"/>
                  <a:gd name="connsiteY0" fmla="*/ 6795 h 152156"/>
                  <a:gd name="connsiteX1" fmla="*/ 0 w 190529"/>
                  <a:gd name="connsiteY1" fmla="*/ 41437 h 152156"/>
                  <a:gd name="connsiteX2" fmla="*/ 95265 w 190529"/>
                  <a:gd name="connsiteY2" fmla="*/ 145362 h 152156"/>
                  <a:gd name="connsiteX3" fmla="*/ 190529 w 190529"/>
                  <a:gd name="connsiteY3" fmla="*/ 110720 h 152156"/>
                  <a:gd name="connsiteX4" fmla="*/ 95265 w 190529"/>
                  <a:gd name="connsiteY4" fmla="*/ 6795 h 152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52156">
                    <a:moveTo>
                      <a:pt x="95265" y="6795"/>
                    </a:moveTo>
                    <a:cubicBezTo>
                      <a:pt x="43302" y="-10526"/>
                      <a:pt x="0" y="6795"/>
                      <a:pt x="0" y="41437"/>
                    </a:cubicBezTo>
                    <a:cubicBezTo>
                      <a:pt x="0" y="76078"/>
                      <a:pt x="43302" y="128041"/>
                      <a:pt x="95265" y="145362"/>
                    </a:cubicBezTo>
                    <a:cubicBezTo>
                      <a:pt x="147227" y="162683"/>
                      <a:pt x="190529" y="145362"/>
                      <a:pt x="190529" y="110720"/>
                    </a:cubicBezTo>
                    <a:cubicBezTo>
                      <a:pt x="190529" y="67418"/>
                      <a:pt x="147227" y="24116"/>
                      <a:pt x="95265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22" name="Freeform: Shape 328">
                <a:extLst>
                  <a:ext uri="{FF2B5EF4-FFF2-40B4-BE49-F238E27FC236}">
                    <a16:creationId xmlns="" xmlns:a16="http://schemas.microsoft.com/office/drawing/2014/main" id="{80CD361E-74D5-45B8-BDF2-ED5F15A9AAE4}"/>
                  </a:ext>
                </a:extLst>
              </p:cNvPr>
              <p:cNvSpPr/>
              <p:nvPr/>
            </p:nvSpPr>
            <p:spPr>
              <a:xfrm>
                <a:off x="700559" y="2957461"/>
                <a:ext cx="190529" cy="152156"/>
              </a:xfrm>
              <a:custGeom>
                <a:avLst/>
                <a:gdLst>
                  <a:gd name="connsiteX0" fmla="*/ 95265 w 190529"/>
                  <a:gd name="connsiteY0" fmla="*/ 6795 h 152156"/>
                  <a:gd name="connsiteX1" fmla="*/ 0 w 190529"/>
                  <a:gd name="connsiteY1" fmla="*/ 110720 h 152156"/>
                  <a:gd name="connsiteX2" fmla="*/ 95265 w 190529"/>
                  <a:gd name="connsiteY2" fmla="*/ 145362 h 152156"/>
                  <a:gd name="connsiteX3" fmla="*/ 190529 w 190529"/>
                  <a:gd name="connsiteY3" fmla="*/ 41437 h 152156"/>
                  <a:gd name="connsiteX4" fmla="*/ 95265 w 190529"/>
                  <a:gd name="connsiteY4" fmla="*/ 6795 h 152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52156">
                    <a:moveTo>
                      <a:pt x="95265" y="6795"/>
                    </a:moveTo>
                    <a:cubicBezTo>
                      <a:pt x="43302" y="24116"/>
                      <a:pt x="0" y="76078"/>
                      <a:pt x="0" y="110720"/>
                    </a:cubicBezTo>
                    <a:cubicBezTo>
                      <a:pt x="0" y="145362"/>
                      <a:pt x="43302" y="162683"/>
                      <a:pt x="95265" y="145362"/>
                    </a:cubicBezTo>
                    <a:cubicBezTo>
                      <a:pt x="147227" y="128041"/>
                      <a:pt x="190529" y="84739"/>
                      <a:pt x="190529" y="41437"/>
                    </a:cubicBezTo>
                    <a:cubicBezTo>
                      <a:pt x="190529" y="6795"/>
                      <a:pt x="147227" y="-10526"/>
                      <a:pt x="95265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37" name="Graphic 1">
              <a:extLst>
                <a:ext uri="{FF2B5EF4-FFF2-40B4-BE49-F238E27FC236}">
                  <a16:creationId xmlns="" xmlns:a16="http://schemas.microsoft.com/office/drawing/2014/main" id="{0374EAB5-E58C-4771-8D76-62501D8798D4}"/>
                </a:ext>
              </a:extLst>
            </p:cNvPr>
            <p:cNvGrpSpPr/>
            <p:nvPr/>
          </p:nvGrpSpPr>
          <p:grpSpPr>
            <a:xfrm>
              <a:off x="249877" y="2899801"/>
              <a:ext cx="62878" cy="674922"/>
              <a:chOff x="1124920" y="2820345"/>
              <a:chExt cx="190529" cy="2045097"/>
            </a:xfrm>
            <a:grpFill/>
          </p:grpSpPr>
          <p:sp>
            <p:nvSpPr>
              <p:cNvPr id="817" name="Freeform: Shape 323">
                <a:extLst>
                  <a:ext uri="{FF2B5EF4-FFF2-40B4-BE49-F238E27FC236}">
                    <a16:creationId xmlns="" xmlns:a16="http://schemas.microsoft.com/office/drawing/2014/main" id="{03155C8D-C740-4F3E-BB45-3EF06313A7B7}"/>
                  </a:ext>
                </a:extLst>
              </p:cNvPr>
              <p:cNvSpPr/>
              <p:nvPr/>
            </p:nvSpPr>
            <p:spPr>
              <a:xfrm>
                <a:off x="1211524" y="2850330"/>
                <a:ext cx="25981" cy="1962924"/>
              </a:xfrm>
              <a:custGeom>
                <a:avLst/>
                <a:gdLst>
                  <a:gd name="connsiteX0" fmla="*/ 0 w 25981"/>
                  <a:gd name="connsiteY0" fmla="*/ 10000 h 1962924"/>
                  <a:gd name="connsiteX1" fmla="*/ 0 w 25981"/>
                  <a:gd name="connsiteY1" fmla="*/ 1949934 h 1962924"/>
                  <a:gd name="connsiteX2" fmla="*/ 25981 w 25981"/>
                  <a:gd name="connsiteY2" fmla="*/ 1949934 h 1962924"/>
                  <a:gd name="connsiteX3" fmla="*/ 25981 w 25981"/>
                  <a:gd name="connsiteY3" fmla="*/ 10000 h 1962924"/>
                  <a:gd name="connsiteX4" fmla="*/ 0 w 25981"/>
                  <a:gd name="connsiteY4" fmla="*/ 10000 h 19629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962924">
                    <a:moveTo>
                      <a:pt x="0" y="10000"/>
                    </a:moveTo>
                    <a:cubicBezTo>
                      <a:pt x="0" y="659532"/>
                      <a:pt x="0" y="1300403"/>
                      <a:pt x="0" y="1949934"/>
                    </a:cubicBezTo>
                    <a:cubicBezTo>
                      <a:pt x="0" y="1967255"/>
                      <a:pt x="25981" y="1967255"/>
                      <a:pt x="25981" y="1949934"/>
                    </a:cubicBezTo>
                    <a:cubicBezTo>
                      <a:pt x="25981" y="1300403"/>
                      <a:pt x="25981" y="659532"/>
                      <a:pt x="25981" y="10000"/>
                    </a:cubicBezTo>
                    <a:cubicBezTo>
                      <a:pt x="2598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18" name="Freeform: Shape 324">
                <a:extLst>
                  <a:ext uri="{FF2B5EF4-FFF2-40B4-BE49-F238E27FC236}">
                    <a16:creationId xmlns="" xmlns:a16="http://schemas.microsoft.com/office/drawing/2014/main" id="{48F0C0C9-D7F2-4D8A-801A-284B89725A93}"/>
                  </a:ext>
                </a:extLst>
              </p:cNvPr>
              <p:cNvSpPr/>
              <p:nvPr/>
            </p:nvSpPr>
            <p:spPr>
              <a:xfrm>
                <a:off x="1124920" y="4694680"/>
                <a:ext cx="190529" cy="170762"/>
              </a:xfrm>
              <a:custGeom>
                <a:avLst/>
                <a:gdLst>
                  <a:gd name="connsiteX0" fmla="*/ 95265 w 190529"/>
                  <a:gd name="connsiteY0" fmla="*/ 1659 h 170762"/>
                  <a:gd name="connsiteX1" fmla="*/ 0 w 190529"/>
                  <a:gd name="connsiteY1" fmla="*/ 62282 h 170762"/>
                  <a:gd name="connsiteX2" fmla="*/ 95265 w 190529"/>
                  <a:gd name="connsiteY2" fmla="*/ 166207 h 170762"/>
                  <a:gd name="connsiteX3" fmla="*/ 190529 w 190529"/>
                  <a:gd name="connsiteY3" fmla="*/ 105584 h 170762"/>
                  <a:gd name="connsiteX4" fmla="*/ 95265 w 190529"/>
                  <a:gd name="connsiteY4" fmla="*/ 1659 h 17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70762">
                    <a:moveTo>
                      <a:pt x="95265" y="1659"/>
                    </a:moveTo>
                    <a:cubicBezTo>
                      <a:pt x="43302" y="-7001"/>
                      <a:pt x="0" y="18980"/>
                      <a:pt x="0" y="62282"/>
                    </a:cubicBezTo>
                    <a:cubicBezTo>
                      <a:pt x="0" y="105584"/>
                      <a:pt x="43302" y="157547"/>
                      <a:pt x="95265" y="166207"/>
                    </a:cubicBezTo>
                    <a:cubicBezTo>
                      <a:pt x="147227" y="183528"/>
                      <a:pt x="190529" y="148886"/>
                      <a:pt x="190529" y="105584"/>
                    </a:cubicBezTo>
                    <a:cubicBezTo>
                      <a:pt x="190529" y="62282"/>
                      <a:pt x="147227" y="10320"/>
                      <a:pt x="95265" y="165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19" name="Freeform: Shape 325">
                <a:extLst>
                  <a:ext uri="{FF2B5EF4-FFF2-40B4-BE49-F238E27FC236}">
                    <a16:creationId xmlns="" xmlns:a16="http://schemas.microsoft.com/office/drawing/2014/main" id="{7AEACFEC-4222-447F-ACA0-5A02851406FE}"/>
                  </a:ext>
                </a:extLst>
              </p:cNvPr>
              <p:cNvSpPr/>
              <p:nvPr/>
            </p:nvSpPr>
            <p:spPr>
              <a:xfrm>
                <a:off x="1124920" y="2820345"/>
                <a:ext cx="190529" cy="171551"/>
              </a:xfrm>
              <a:custGeom>
                <a:avLst/>
                <a:gdLst>
                  <a:gd name="connsiteX0" fmla="*/ 95265 w 190529"/>
                  <a:gd name="connsiteY0" fmla="*/ 5344 h 171551"/>
                  <a:gd name="connsiteX1" fmla="*/ 0 w 190529"/>
                  <a:gd name="connsiteY1" fmla="*/ 109269 h 171551"/>
                  <a:gd name="connsiteX2" fmla="*/ 95265 w 190529"/>
                  <a:gd name="connsiteY2" fmla="*/ 169892 h 171551"/>
                  <a:gd name="connsiteX3" fmla="*/ 190529 w 190529"/>
                  <a:gd name="connsiteY3" fmla="*/ 65967 h 171551"/>
                  <a:gd name="connsiteX4" fmla="*/ 95265 w 190529"/>
                  <a:gd name="connsiteY4" fmla="*/ 5344 h 1715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71551">
                    <a:moveTo>
                      <a:pt x="95265" y="5344"/>
                    </a:moveTo>
                    <a:cubicBezTo>
                      <a:pt x="43302" y="22665"/>
                      <a:pt x="0" y="65967"/>
                      <a:pt x="0" y="109269"/>
                    </a:cubicBezTo>
                    <a:cubicBezTo>
                      <a:pt x="0" y="152571"/>
                      <a:pt x="43302" y="178552"/>
                      <a:pt x="95265" y="169892"/>
                    </a:cubicBezTo>
                    <a:cubicBezTo>
                      <a:pt x="147227" y="161231"/>
                      <a:pt x="190529" y="109269"/>
                      <a:pt x="190529" y="65967"/>
                    </a:cubicBezTo>
                    <a:cubicBezTo>
                      <a:pt x="190529" y="14004"/>
                      <a:pt x="147227" y="-11977"/>
                      <a:pt x="95265" y="534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38" name="Graphic 1">
              <a:extLst>
                <a:ext uri="{FF2B5EF4-FFF2-40B4-BE49-F238E27FC236}">
                  <a16:creationId xmlns="" xmlns:a16="http://schemas.microsoft.com/office/drawing/2014/main" id="{5EF6C946-4AB9-4117-8FAD-E557BD6F4DAA}"/>
                </a:ext>
              </a:extLst>
            </p:cNvPr>
            <p:cNvGrpSpPr/>
            <p:nvPr/>
          </p:nvGrpSpPr>
          <p:grpSpPr>
            <a:xfrm>
              <a:off x="392782" y="2869758"/>
              <a:ext cx="62878" cy="735339"/>
              <a:chOff x="1557941" y="2729310"/>
              <a:chExt cx="190529" cy="2228168"/>
            </a:xfrm>
            <a:grpFill/>
          </p:grpSpPr>
          <p:sp>
            <p:nvSpPr>
              <p:cNvPr id="814" name="Freeform: Shape 320">
                <a:extLst>
                  <a:ext uri="{FF2B5EF4-FFF2-40B4-BE49-F238E27FC236}">
                    <a16:creationId xmlns="" xmlns:a16="http://schemas.microsoft.com/office/drawing/2014/main" id="{831C0C69-A439-4827-919D-C37758CC04B6}"/>
                  </a:ext>
                </a:extLst>
              </p:cNvPr>
              <p:cNvSpPr/>
              <p:nvPr/>
            </p:nvSpPr>
            <p:spPr>
              <a:xfrm>
                <a:off x="1635884" y="2763726"/>
                <a:ext cx="25981" cy="2136133"/>
              </a:xfrm>
              <a:custGeom>
                <a:avLst/>
                <a:gdLst>
                  <a:gd name="connsiteX0" fmla="*/ 0 w 25981"/>
                  <a:gd name="connsiteY0" fmla="*/ 10000 h 2136133"/>
                  <a:gd name="connsiteX1" fmla="*/ 0 w 25981"/>
                  <a:gd name="connsiteY1" fmla="*/ 2123142 h 2136133"/>
                  <a:gd name="connsiteX2" fmla="*/ 25981 w 25981"/>
                  <a:gd name="connsiteY2" fmla="*/ 2123142 h 2136133"/>
                  <a:gd name="connsiteX3" fmla="*/ 25981 w 25981"/>
                  <a:gd name="connsiteY3" fmla="*/ 10000 h 2136133"/>
                  <a:gd name="connsiteX4" fmla="*/ 0 w 25981"/>
                  <a:gd name="connsiteY4" fmla="*/ 10000 h 21361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2136133">
                    <a:moveTo>
                      <a:pt x="0" y="10000"/>
                    </a:moveTo>
                    <a:cubicBezTo>
                      <a:pt x="0" y="711494"/>
                      <a:pt x="0" y="1412988"/>
                      <a:pt x="0" y="2123142"/>
                    </a:cubicBezTo>
                    <a:cubicBezTo>
                      <a:pt x="0" y="2140463"/>
                      <a:pt x="25981" y="2140463"/>
                      <a:pt x="25981" y="2123142"/>
                    </a:cubicBezTo>
                    <a:cubicBezTo>
                      <a:pt x="25981" y="1421649"/>
                      <a:pt x="25981" y="720155"/>
                      <a:pt x="25981" y="10000"/>
                    </a:cubicBezTo>
                    <a:cubicBezTo>
                      <a:pt x="2598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15" name="Freeform: Shape 321">
                <a:extLst>
                  <a:ext uri="{FF2B5EF4-FFF2-40B4-BE49-F238E27FC236}">
                    <a16:creationId xmlns="" xmlns:a16="http://schemas.microsoft.com/office/drawing/2014/main" id="{C74FC721-6299-4F78-B7B3-25786F181F3C}"/>
                  </a:ext>
                </a:extLst>
              </p:cNvPr>
              <p:cNvSpPr/>
              <p:nvPr/>
            </p:nvSpPr>
            <p:spPr>
              <a:xfrm>
                <a:off x="1557941" y="4772957"/>
                <a:ext cx="190529" cy="184521"/>
              </a:xfrm>
              <a:custGeom>
                <a:avLst/>
                <a:gdLst>
                  <a:gd name="connsiteX0" fmla="*/ 95265 w 190529"/>
                  <a:gd name="connsiteY0" fmla="*/ 1326 h 184521"/>
                  <a:gd name="connsiteX1" fmla="*/ 0 w 190529"/>
                  <a:gd name="connsiteY1" fmla="*/ 79270 h 184521"/>
                  <a:gd name="connsiteX2" fmla="*/ 95265 w 190529"/>
                  <a:gd name="connsiteY2" fmla="*/ 183195 h 184521"/>
                  <a:gd name="connsiteX3" fmla="*/ 190529 w 190529"/>
                  <a:gd name="connsiteY3" fmla="*/ 105251 h 184521"/>
                  <a:gd name="connsiteX4" fmla="*/ 95265 w 190529"/>
                  <a:gd name="connsiteY4" fmla="*/ 1326 h 1845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84521">
                    <a:moveTo>
                      <a:pt x="95265" y="1326"/>
                    </a:moveTo>
                    <a:cubicBezTo>
                      <a:pt x="43302" y="-7334"/>
                      <a:pt x="0" y="27307"/>
                      <a:pt x="0" y="79270"/>
                    </a:cubicBezTo>
                    <a:cubicBezTo>
                      <a:pt x="0" y="131233"/>
                      <a:pt x="43302" y="174535"/>
                      <a:pt x="95265" y="183195"/>
                    </a:cubicBezTo>
                    <a:cubicBezTo>
                      <a:pt x="147227" y="191856"/>
                      <a:pt x="190529" y="157214"/>
                      <a:pt x="190529" y="105251"/>
                    </a:cubicBezTo>
                    <a:cubicBezTo>
                      <a:pt x="190529" y="44628"/>
                      <a:pt x="147227" y="1326"/>
                      <a:pt x="95265" y="132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16" name="Freeform: Shape 322">
                <a:extLst>
                  <a:ext uri="{FF2B5EF4-FFF2-40B4-BE49-F238E27FC236}">
                    <a16:creationId xmlns="" xmlns:a16="http://schemas.microsoft.com/office/drawing/2014/main" id="{8C8FCC51-73BC-407E-B796-972B6BDE8741}"/>
                  </a:ext>
                </a:extLst>
              </p:cNvPr>
              <p:cNvSpPr/>
              <p:nvPr/>
            </p:nvSpPr>
            <p:spPr>
              <a:xfrm>
                <a:off x="1557941" y="2729310"/>
                <a:ext cx="190529" cy="184309"/>
              </a:xfrm>
              <a:custGeom>
                <a:avLst/>
                <a:gdLst>
                  <a:gd name="connsiteX0" fmla="*/ 95265 w 190529"/>
                  <a:gd name="connsiteY0" fmla="*/ 1115 h 184309"/>
                  <a:gd name="connsiteX1" fmla="*/ 0 w 190529"/>
                  <a:gd name="connsiteY1" fmla="*/ 105040 h 184309"/>
                  <a:gd name="connsiteX2" fmla="*/ 95265 w 190529"/>
                  <a:gd name="connsiteY2" fmla="*/ 182983 h 184309"/>
                  <a:gd name="connsiteX3" fmla="*/ 190529 w 190529"/>
                  <a:gd name="connsiteY3" fmla="*/ 79058 h 184309"/>
                  <a:gd name="connsiteX4" fmla="*/ 95265 w 190529"/>
                  <a:gd name="connsiteY4" fmla="*/ 1115 h 1843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84309">
                    <a:moveTo>
                      <a:pt x="95265" y="1115"/>
                    </a:moveTo>
                    <a:cubicBezTo>
                      <a:pt x="43302" y="9775"/>
                      <a:pt x="0" y="53077"/>
                      <a:pt x="0" y="105040"/>
                    </a:cubicBezTo>
                    <a:cubicBezTo>
                      <a:pt x="0" y="157002"/>
                      <a:pt x="43302" y="191644"/>
                      <a:pt x="95265" y="182983"/>
                    </a:cubicBezTo>
                    <a:cubicBezTo>
                      <a:pt x="147227" y="174323"/>
                      <a:pt x="190529" y="131021"/>
                      <a:pt x="190529" y="79058"/>
                    </a:cubicBezTo>
                    <a:cubicBezTo>
                      <a:pt x="190529" y="35756"/>
                      <a:pt x="147227" y="-7546"/>
                      <a:pt x="95265" y="111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39" name="Graphic 1">
              <a:extLst>
                <a:ext uri="{FF2B5EF4-FFF2-40B4-BE49-F238E27FC236}">
                  <a16:creationId xmlns="" xmlns:a16="http://schemas.microsoft.com/office/drawing/2014/main" id="{4FE6F0C5-49A0-4E79-8E09-2D6C81860D30}"/>
                </a:ext>
              </a:extLst>
            </p:cNvPr>
            <p:cNvGrpSpPr/>
            <p:nvPr/>
          </p:nvGrpSpPr>
          <p:grpSpPr>
            <a:xfrm>
              <a:off x="532829" y="2861551"/>
              <a:ext cx="62878" cy="754540"/>
              <a:chOff x="1982301" y="2704443"/>
              <a:chExt cx="190529" cy="2286350"/>
            </a:xfrm>
            <a:grpFill/>
          </p:grpSpPr>
          <p:sp>
            <p:nvSpPr>
              <p:cNvPr id="811" name="Freeform: Shape 317">
                <a:extLst>
                  <a:ext uri="{FF2B5EF4-FFF2-40B4-BE49-F238E27FC236}">
                    <a16:creationId xmlns="" xmlns:a16="http://schemas.microsoft.com/office/drawing/2014/main" id="{368B0EAE-3860-4C61-BD15-5FBE99A0591A}"/>
                  </a:ext>
                </a:extLst>
              </p:cNvPr>
              <p:cNvSpPr/>
              <p:nvPr/>
            </p:nvSpPr>
            <p:spPr>
              <a:xfrm>
                <a:off x="2068905" y="2734755"/>
                <a:ext cx="25981" cy="2191085"/>
              </a:xfrm>
              <a:custGeom>
                <a:avLst/>
                <a:gdLst>
                  <a:gd name="connsiteX0" fmla="*/ 0 w 25981"/>
                  <a:gd name="connsiteY0" fmla="*/ 12991 h 2191085"/>
                  <a:gd name="connsiteX1" fmla="*/ 0 w 25981"/>
                  <a:gd name="connsiteY1" fmla="*/ 2178095 h 2191085"/>
                  <a:gd name="connsiteX2" fmla="*/ 25981 w 25981"/>
                  <a:gd name="connsiteY2" fmla="*/ 2178095 h 2191085"/>
                  <a:gd name="connsiteX3" fmla="*/ 25981 w 25981"/>
                  <a:gd name="connsiteY3" fmla="*/ 12991 h 2191085"/>
                  <a:gd name="connsiteX4" fmla="*/ 0 w 25981"/>
                  <a:gd name="connsiteY4" fmla="*/ 12991 h 21910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2191085">
                    <a:moveTo>
                      <a:pt x="0" y="12991"/>
                    </a:moveTo>
                    <a:cubicBezTo>
                      <a:pt x="0" y="731805"/>
                      <a:pt x="0" y="1459281"/>
                      <a:pt x="0" y="2178095"/>
                    </a:cubicBezTo>
                    <a:cubicBezTo>
                      <a:pt x="0" y="2195416"/>
                      <a:pt x="25981" y="2195416"/>
                      <a:pt x="25981" y="2178095"/>
                    </a:cubicBezTo>
                    <a:cubicBezTo>
                      <a:pt x="25981" y="1459281"/>
                      <a:pt x="25981" y="731805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12" name="Freeform: Shape 318">
                <a:extLst>
                  <a:ext uri="{FF2B5EF4-FFF2-40B4-BE49-F238E27FC236}">
                    <a16:creationId xmlns="" xmlns:a16="http://schemas.microsoft.com/office/drawing/2014/main" id="{B64C8198-2260-4B71-A447-6623FD38D3F9}"/>
                  </a:ext>
                </a:extLst>
              </p:cNvPr>
              <p:cNvSpPr/>
              <p:nvPr/>
            </p:nvSpPr>
            <p:spPr>
              <a:xfrm>
                <a:off x="1982301" y="4800264"/>
                <a:ext cx="190529" cy="190529"/>
              </a:xfrm>
              <a:custGeom>
                <a:avLst/>
                <a:gdLst>
                  <a:gd name="connsiteX0" fmla="*/ 95265 w 190529"/>
                  <a:gd name="connsiteY0" fmla="*/ 0 h 190529"/>
                  <a:gd name="connsiteX1" fmla="*/ 0 w 190529"/>
                  <a:gd name="connsiteY1" fmla="*/ 95265 h 190529"/>
                  <a:gd name="connsiteX2" fmla="*/ 95265 w 190529"/>
                  <a:gd name="connsiteY2" fmla="*/ 190529 h 190529"/>
                  <a:gd name="connsiteX3" fmla="*/ 190529 w 190529"/>
                  <a:gd name="connsiteY3" fmla="*/ 95265 h 190529"/>
                  <a:gd name="connsiteX4" fmla="*/ 95265 w 190529"/>
                  <a:gd name="connsiteY4" fmla="*/ 0 h 190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90529">
                    <a:moveTo>
                      <a:pt x="95265" y="0"/>
                    </a:moveTo>
                    <a:cubicBezTo>
                      <a:pt x="43302" y="0"/>
                      <a:pt x="0" y="43302"/>
                      <a:pt x="0" y="95265"/>
                    </a:cubicBezTo>
                    <a:cubicBezTo>
                      <a:pt x="0" y="147227"/>
                      <a:pt x="43302" y="190529"/>
                      <a:pt x="95265" y="190529"/>
                    </a:cubicBezTo>
                    <a:cubicBezTo>
                      <a:pt x="147227" y="190529"/>
                      <a:pt x="190529" y="147227"/>
                      <a:pt x="190529" y="95265"/>
                    </a:cubicBezTo>
                    <a:cubicBezTo>
                      <a:pt x="190529" y="34642"/>
                      <a:pt x="147227" y="0"/>
                      <a:pt x="95265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13" name="Freeform: Shape 319">
                <a:extLst>
                  <a:ext uri="{FF2B5EF4-FFF2-40B4-BE49-F238E27FC236}">
                    <a16:creationId xmlns="" xmlns:a16="http://schemas.microsoft.com/office/drawing/2014/main" id="{78EB358F-D979-4F32-8B64-59179FBA5C9E}"/>
                  </a:ext>
                </a:extLst>
              </p:cNvPr>
              <p:cNvSpPr/>
              <p:nvPr/>
            </p:nvSpPr>
            <p:spPr>
              <a:xfrm>
                <a:off x="1982301" y="2704443"/>
                <a:ext cx="190529" cy="190529"/>
              </a:xfrm>
              <a:custGeom>
                <a:avLst/>
                <a:gdLst>
                  <a:gd name="connsiteX0" fmla="*/ 95265 w 190529"/>
                  <a:gd name="connsiteY0" fmla="*/ 0 h 190529"/>
                  <a:gd name="connsiteX1" fmla="*/ 0 w 190529"/>
                  <a:gd name="connsiteY1" fmla="*/ 95265 h 190529"/>
                  <a:gd name="connsiteX2" fmla="*/ 95265 w 190529"/>
                  <a:gd name="connsiteY2" fmla="*/ 190529 h 190529"/>
                  <a:gd name="connsiteX3" fmla="*/ 190529 w 190529"/>
                  <a:gd name="connsiteY3" fmla="*/ 95265 h 190529"/>
                  <a:gd name="connsiteX4" fmla="*/ 95265 w 190529"/>
                  <a:gd name="connsiteY4" fmla="*/ 0 h 190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90529">
                    <a:moveTo>
                      <a:pt x="95265" y="0"/>
                    </a:moveTo>
                    <a:cubicBezTo>
                      <a:pt x="43302" y="0"/>
                      <a:pt x="0" y="43302"/>
                      <a:pt x="0" y="95265"/>
                    </a:cubicBezTo>
                    <a:cubicBezTo>
                      <a:pt x="0" y="147227"/>
                      <a:pt x="43302" y="190529"/>
                      <a:pt x="95265" y="190529"/>
                    </a:cubicBezTo>
                    <a:cubicBezTo>
                      <a:pt x="147227" y="190529"/>
                      <a:pt x="190529" y="147227"/>
                      <a:pt x="190529" y="95265"/>
                    </a:cubicBezTo>
                    <a:cubicBezTo>
                      <a:pt x="190529" y="43302"/>
                      <a:pt x="147227" y="0"/>
                      <a:pt x="95265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40" name="Graphic 1">
              <a:extLst>
                <a:ext uri="{FF2B5EF4-FFF2-40B4-BE49-F238E27FC236}">
                  <a16:creationId xmlns="" xmlns:a16="http://schemas.microsoft.com/office/drawing/2014/main" id="{02758C65-E473-41CC-98F7-E9CE32AF74D4}"/>
                </a:ext>
              </a:extLst>
            </p:cNvPr>
            <p:cNvGrpSpPr/>
            <p:nvPr/>
          </p:nvGrpSpPr>
          <p:grpSpPr>
            <a:xfrm>
              <a:off x="675735" y="2869688"/>
              <a:ext cx="62878" cy="735409"/>
              <a:chOff x="2415322" y="2729098"/>
              <a:chExt cx="190529" cy="2228380"/>
            </a:xfrm>
            <a:grpFill/>
          </p:grpSpPr>
          <p:sp>
            <p:nvSpPr>
              <p:cNvPr id="808" name="Freeform: Shape 314">
                <a:extLst>
                  <a:ext uri="{FF2B5EF4-FFF2-40B4-BE49-F238E27FC236}">
                    <a16:creationId xmlns="" xmlns:a16="http://schemas.microsoft.com/office/drawing/2014/main" id="{756D3F86-F764-4422-871C-EC028E9DE7A3}"/>
                  </a:ext>
                </a:extLst>
              </p:cNvPr>
              <p:cNvSpPr/>
              <p:nvPr/>
            </p:nvSpPr>
            <p:spPr>
              <a:xfrm>
                <a:off x="2493266" y="2760736"/>
                <a:ext cx="25981" cy="2139123"/>
              </a:xfrm>
              <a:custGeom>
                <a:avLst/>
                <a:gdLst>
                  <a:gd name="connsiteX0" fmla="*/ 0 w 25981"/>
                  <a:gd name="connsiteY0" fmla="*/ 12991 h 2139123"/>
                  <a:gd name="connsiteX1" fmla="*/ 0 w 25981"/>
                  <a:gd name="connsiteY1" fmla="*/ 2126133 h 2139123"/>
                  <a:gd name="connsiteX2" fmla="*/ 25981 w 25981"/>
                  <a:gd name="connsiteY2" fmla="*/ 2126133 h 2139123"/>
                  <a:gd name="connsiteX3" fmla="*/ 25981 w 25981"/>
                  <a:gd name="connsiteY3" fmla="*/ 12991 h 2139123"/>
                  <a:gd name="connsiteX4" fmla="*/ 0 w 25981"/>
                  <a:gd name="connsiteY4" fmla="*/ 12991 h 21391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2139123">
                    <a:moveTo>
                      <a:pt x="0" y="12991"/>
                    </a:moveTo>
                    <a:cubicBezTo>
                      <a:pt x="0" y="714485"/>
                      <a:pt x="0" y="1424639"/>
                      <a:pt x="0" y="2126133"/>
                    </a:cubicBezTo>
                    <a:cubicBezTo>
                      <a:pt x="0" y="2143454"/>
                      <a:pt x="25981" y="2143454"/>
                      <a:pt x="25981" y="2126133"/>
                    </a:cubicBezTo>
                    <a:cubicBezTo>
                      <a:pt x="25981" y="1424639"/>
                      <a:pt x="25981" y="714485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09" name="Freeform: Shape 315">
                <a:extLst>
                  <a:ext uri="{FF2B5EF4-FFF2-40B4-BE49-F238E27FC236}">
                    <a16:creationId xmlns="" xmlns:a16="http://schemas.microsoft.com/office/drawing/2014/main" id="{278FE8DF-5B86-4491-B462-D7C1D0734139}"/>
                  </a:ext>
                </a:extLst>
              </p:cNvPr>
              <p:cNvSpPr/>
              <p:nvPr/>
            </p:nvSpPr>
            <p:spPr>
              <a:xfrm>
                <a:off x="2415322" y="4772957"/>
                <a:ext cx="190529" cy="184521"/>
              </a:xfrm>
              <a:custGeom>
                <a:avLst/>
                <a:gdLst>
                  <a:gd name="connsiteX0" fmla="*/ 95264 w 190529"/>
                  <a:gd name="connsiteY0" fmla="*/ 1326 h 184521"/>
                  <a:gd name="connsiteX1" fmla="*/ 0 w 190529"/>
                  <a:gd name="connsiteY1" fmla="*/ 105251 h 184521"/>
                  <a:gd name="connsiteX2" fmla="*/ 95264 w 190529"/>
                  <a:gd name="connsiteY2" fmla="*/ 183195 h 184521"/>
                  <a:gd name="connsiteX3" fmla="*/ 190529 w 190529"/>
                  <a:gd name="connsiteY3" fmla="*/ 79270 h 184521"/>
                  <a:gd name="connsiteX4" fmla="*/ 95264 w 190529"/>
                  <a:gd name="connsiteY4" fmla="*/ 1326 h 1845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84521">
                    <a:moveTo>
                      <a:pt x="95264" y="1326"/>
                    </a:moveTo>
                    <a:cubicBezTo>
                      <a:pt x="43302" y="9987"/>
                      <a:pt x="0" y="53289"/>
                      <a:pt x="0" y="105251"/>
                    </a:cubicBezTo>
                    <a:cubicBezTo>
                      <a:pt x="0" y="157214"/>
                      <a:pt x="43302" y="191856"/>
                      <a:pt x="95264" y="183195"/>
                    </a:cubicBezTo>
                    <a:cubicBezTo>
                      <a:pt x="147227" y="174535"/>
                      <a:pt x="190529" y="131233"/>
                      <a:pt x="190529" y="79270"/>
                    </a:cubicBezTo>
                    <a:cubicBezTo>
                      <a:pt x="181869" y="27307"/>
                      <a:pt x="147227" y="-7334"/>
                      <a:pt x="95264" y="132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10" name="Freeform: Shape 316">
                <a:extLst>
                  <a:ext uri="{FF2B5EF4-FFF2-40B4-BE49-F238E27FC236}">
                    <a16:creationId xmlns="" xmlns:a16="http://schemas.microsoft.com/office/drawing/2014/main" id="{4579678F-2263-4985-ABB7-489F79B250CE}"/>
                  </a:ext>
                </a:extLst>
              </p:cNvPr>
              <p:cNvSpPr/>
              <p:nvPr/>
            </p:nvSpPr>
            <p:spPr>
              <a:xfrm>
                <a:off x="2415322" y="2729098"/>
                <a:ext cx="190529" cy="184521"/>
              </a:xfrm>
              <a:custGeom>
                <a:avLst/>
                <a:gdLst>
                  <a:gd name="connsiteX0" fmla="*/ 95264 w 190529"/>
                  <a:gd name="connsiteY0" fmla="*/ 1326 h 184521"/>
                  <a:gd name="connsiteX1" fmla="*/ 0 w 190529"/>
                  <a:gd name="connsiteY1" fmla="*/ 79270 h 184521"/>
                  <a:gd name="connsiteX2" fmla="*/ 95264 w 190529"/>
                  <a:gd name="connsiteY2" fmla="*/ 183195 h 184521"/>
                  <a:gd name="connsiteX3" fmla="*/ 190529 w 190529"/>
                  <a:gd name="connsiteY3" fmla="*/ 105251 h 184521"/>
                  <a:gd name="connsiteX4" fmla="*/ 95264 w 190529"/>
                  <a:gd name="connsiteY4" fmla="*/ 1326 h 1845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84521">
                    <a:moveTo>
                      <a:pt x="95264" y="1326"/>
                    </a:moveTo>
                    <a:cubicBezTo>
                      <a:pt x="43302" y="-7334"/>
                      <a:pt x="0" y="27308"/>
                      <a:pt x="0" y="79270"/>
                    </a:cubicBezTo>
                    <a:cubicBezTo>
                      <a:pt x="0" y="131233"/>
                      <a:pt x="43302" y="174535"/>
                      <a:pt x="95264" y="183195"/>
                    </a:cubicBezTo>
                    <a:cubicBezTo>
                      <a:pt x="147227" y="191856"/>
                      <a:pt x="190529" y="157214"/>
                      <a:pt x="190529" y="105251"/>
                    </a:cubicBezTo>
                    <a:cubicBezTo>
                      <a:pt x="181869" y="53289"/>
                      <a:pt x="147227" y="9987"/>
                      <a:pt x="95264" y="132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41" name="Graphic 1">
              <a:extLst>
                <a:ext uri="{FF2B5EF4-FFF2-40B4-BE49-F238E27FC236}">
                  <a16:creationId xmlns="" xmlns:a16="http://schemas.microsoft.com/office/drawing/2014/main" id="{9BDA2510-86A2-4225-9465-D0BEF09B3603}"/>
                </a:ext>
              </a:extLst>
            </p:cNvPr>
            <p:cNvGrpSpPr/>
            <p:nvPr/>
          </p:nvGrpSpPr>
          <p:grpSpPr>
            <a:xfrm>
              <a:off x="815782" y="2900061"/>
              <a:ext cx="62878" cy="674661"/>
              <a:chOff x="2839683" y="2821134"/>
              <a:chExt cx="190528" cy="2044308"/>
            </a:xfrm>
            <a:grpFill/>
          </p:grpSpPr>
          <p:sp>
            <p:nvSpPr>
              <p:cNvPr id="805" name="Freeform: Shape 311">
                <a:extLst>
                  <a:ext uri="{FF2B5EF4-FFF2-40B4-BE49-F238E27FC236}">
                    <a16:creationId xmlns="" xmlns:a16="http://schemas.microsoft.com/office/drawing/2014/main" id="{E9593914-0798-4AF1-8365-0698BF2658EE}"/>
                  </a:ext>
                </a:extLst>
              </p:cNvPr>
              <p:cNvSpPr/>
              <p:nvPr/>
            </p:nvSpPr>
            <p:spPr>
              <a:xfrm>
                <a:off x="2926287" y="2847340"/>
                <a:ext cx="25981" cy="1965915"/>
              </a:xfrm>
              <a:custGeom>
                <a:avLst/>
                <a:gdLst>
                  <a:gd name="connsiteX0" fmla="*/ 0 w 25981"/>
                  <a:gd name="connsiteY0" fmla="*/ 12991 h 1965915"/>
                  <a:gd name="connsiteX1" fmla="*/ 0 w 25981"/>
                  <a:gd name="connsiteY1" fmla="*/ 1952924 h 1965915"/>
                  <a:gd name="connsiteX2" fmla="*/ 25981 w 25981"/>
                  <a:gd name="connsiteY2" fmla="*/ 1952924 h 1965915"/>
                  <a:gd name="connsiteX3" fmla="*/ 25981 w 25981"/>
                  <a:gd name="connsiteY3" fmla="*/ 12991 h 1965915"/>
                  <a:gd name="connsiteX4" fmla="*/ 0 w 25981"/>
                  <a:gd name="connsiteY4" fmla="*/ 12991 h 19659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965915">
                    <a:moveTo>
                      <a:pt x="0" y="12991"/>
                    </a:moveTo>
                    <a:cubicBezTo>
                      <a:pt x="0" y="662522"/>
                      <a:pt x="0" y="1303393"/>
                      <a:pt x="0" y="1952924"/>
                    </a:cubicBezTo>
                    <a:cubicBezTo>
                      <a:pt x="0" y="1970245"/>
                      <a:pt x="25981" y="1970245"/>
                      <a:pt x="25981" y="1952924"/>
                    </a:cubicBezTo>
                    <a:cubicBezTo>
                      <a:pt x="25981" y="1303393"/>
                      <a:pt x="25981" y="662522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06" name="Freeform: Shape 312">
                <a:extLst>
                  <a:ext uri="{FF2B5EF4-FFF2-40B4-BE49-F238E27FC236}">
                    <a16:creationId xmlns="" xmlns:a16="http://schemas.microsoft.com/office/drawing/2014/main" id="{89DC5B3B-504A-4B5F-AF51-FBAFD3845300}"/>
                  </a:ext>
                </a:extLst>
              </p:cNvPr>
              <p:cNvSpPr/>
              <p:nvPr/>
            </p:nvSpPr>
            <p:spPr>
              <a:xfrm>
                <a:off x="2839683" y="4694680"/>
                <a:ext cx="190528" cy="170762"/>
              </a:xfrm>
              <a:custGeom>
                <a:avLst/>
                <a:gdLst>
                  <a:gd name="connsiteX0" fmla="*/ 95264 w 190528"/>
                  <a:gd name="connsiteY0" fmla="*/ 1659 h 170762"/>
                  <a:gd name="connsiteX1" fmla="*/ 0 w 190528"/>
                  <a:gd name="connsiteY1" fmla="*/ 105584 h 170762"/>
                  <a:gd name="connsiteX2" fmla="*/ 95264 w 190528"/>
                  <a:gd name="connsiteY2" fmla="*/ 166207 h 170762"/>
                  <a:gd name="connsiteX3" fmla="*/ 190529 w 190528"/>
                  <a:gd name="connsiteY3" fmla="*/ 62282 h 170762"/>
                  <a:gd name="connsiteX4" fmla="*/ 95264 w 190528"/>
                  <a:gd name="connsiteY4" fmla="*/ 1659 h 17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70762">
                    <a:moveTo>
                      <a:pt x="95264" y="1659"/>
                    </a:moveTo>
                    <a:cubicBezTo>
                      <a:pt x="43302" y="10320"/>
                      <a:pt x="0" y="62282"/>
                      <a:pt x="0" y="105584"/>
                    </a:cubicBezTo>
                    <a:cubicBezTo>
                      <a:pt x="0" y="148886"/>
                      <a:pt x="43302" y="183528"/>
                      <a:pt x="95264" y="166207"/>
                    </a:cubicBezTo>
                    <a:cubicBezTo>
                      <a:pt x="147227" y="148886"/>
                      <a:pt x="190529" y="105584"/>
                      <a:pt x="190529" y="62282"/>
                    </a:cubicBezTo>
                    <a:cubicBezTo>
                      <a:pt x="190529" y="18980"/>
                      <a:pt x="147227" y="-7001"/>
                      <a:pt x="95264" y="165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07" name="Freeform: Shape 313">
                <a:extLst>
                  <a:ext uri="{FF2B5EF4-FFF2-40B4-BE49-F238E27FC236}">
                    <a16:creationId xmlns="" xmlns:a16="http://schemas.microsoft.com/office/drawing/2014/main" id="{BB46BD50-0B9A-46B5-BA23-BDB718B1780A}"/>
                  </a:ext>
                </a:extLst>
              </p:cNvPr>
              <p:cNvSpPr/>
              <p:nvPr/>
            </p:nvSpPr>
            <p:spPr>
              <a:xfrm>
                <a:off x="2839683" y="2821134"/>
                <a:ext cx="190528" cy="170762"/>
              </a:xfrm>
              <a:custGeom>
                <a:avLst/>
                <a:gdLst>
                  <a:gd name="connsiteX0" fmla="*/ 95264 w 190528"/>
                  <a:gd name="connsiteY0" fmla="*/ 4555 h 170762"/>
                  <a:gd name="connsiteX1" fmla="*/ 0 w 190528"/>
                  <a:gd name="connsiteY1" fmla="*/ 65178 h 170762"/>
                  <a:gd name="connsiteX2" fmla="*/ 95264 w 190528"/>
                  <a:gd name="connsiteY2" fmla="*/ 169103 h 170762"/>
                  <a:gd name="connsiteX3" fmla="*/ 190529 w 190528"/>
                  <a:gd name="connsiteY3" fmla="*/ 108480 h 170762"/>
                  <a:gd name="connsiteX4" fmla="*/ 95264 w 190528"/>
                  <a:gd name="connsiteY4" fmla="*/ 4555 h 17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70762">
                    <a:moveTo>
                      <a:pt x="95264" y="4555"/>
                    </a:moveTo>
                    <a:cubicBezTo>
                      <a:pt x="43302" y="-12766"/>
                      <a:pt x="0" y="21876"/>
                      <a:pt x="0" y="65178"/>
                    </a:cubicBezTo>
                    <a:cubicBezTo>
                      <a:pt x="0" y="108480"/>
                      <a:pt x="43302" y="160443"/>
                      <a:pt x="95264" y="169103"/>
                    </a:cubicBezTo>
                    <a:cubicBezTo>
                      <a:pt x="147227" y="177763"/>
                      <a:pt x="190529" y="151782"/>
                      <a:pt x="190529" y="108480"/>
                    </a:cubicBezTo>
                    <a:cubicBezTo>
                      <a:pt x="190529" y="65178"/>
                      <a:pt x="147227" y="13215"/>
                      <a:pt x="95264" y="455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42" name="Graphic 1">
              <a:extLst>
                <a:ext uri="{FF2B5EF4-FFF2-40B4-BE49-F238E27FC236}">
                  <a16:creationId xmlns="" xmlns:a16="http://schemas.microsoft.com/office/drawing/2014/main" id="{436032C5-ABD0-45AE-9A69-AB7691F4A419}"/>
                </a:ext>
              </a:extLst>
            </p:cNvPr>
            <p:cNvGrpSpPr/>
            <p:nvPr/>
          </p:nvGrpSpPr>
          <p:grpSpPr>
            <a:xfrm>
              <a:off x="958687" y="2945052"/>
              <a:ext cx="62878" cy="583608"/>
              <a:chOff x="3272704" y="2957461"/>
              <a:chExt cx="190528" cy="1768406"/>
            </a:xfrm>
            <a:grpFill/>
          </p:grpSpPr>
          <p:sp>
            <p:nvSpPr>
              <p:cNvPr id="802" name="Freeform: Shape 308">
                <a:extLst>
                  <a:ext uri="{FF2B5EF4-FFF2-40B4-BE49-F238E27FC236}">
                    <a16:creationId xmlns="" xmlns:a16="http://schemas.microsoft.com/office/drawing/2014/main" id="{F324E512-E2EE-480F-BC47-24FC0BEF2E86}"/>
                  </a:ext>
                </a:extLst>
              </p:cNvPr>
              <p:cNvSpPr/>
              <p:nvPr/>
            </p:nvSpPr>
            <p:spPr>
              <a:xfrm>
                <a:off x="3350647" y="2985907"/>
                <a:ext cx="25981" cy="1688781"/>
              </a:xfrm>
              <a:custGeom>
                <a:avLst/>
                <a:gdLst>
                  <a:gd name="connsiteX0" fmla="*/ 0 w 25981"/>
                  <a:gd name="connsiteY0" fmla="*/ 12991 h 1688781"/>
                  <a:gd name="connsiteX1" fmla="*/ 0 w 25981"/>
                  <a:gd name="connsiteY1" fmla="*/ 1675791 h 1688781"/>
                  <a:gd name="connsiteX2" fmla="*/ 25981 w 25981"/>
                  <a:gd name="connsiteY2" fmla="*/ 1675791 h 1688781"/>
                  <a:gd name="connsiteX3" fmla="*/ 25981 w 25981"/>
                  <a:gd name="connsiteY3" fmla="*/ 12991 h 1688781"/>
                  <a:gd name="connsiteX4" fmla="*/ 0 w 25981"/>
                  <a:gd name="connsiteY4" fmla="*/ 12991 h 16887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688781">
                    <a:moveTo>
                      <a:pt x="0" y="12991"/>
                    </a:moveTo>
                    <a:cubicBezTo>
                      <a:pt x="0" y="567257"/>
                      <a:pt x="0" y="1121524"/>
                      <a:pt x="0" y="1675791"/>
                    </a:cubicBezTo>
                    <a:cubicBezTo>
                      <a:pt x="0" y="1693112"/>
                      <a:pt x="25981" y="1693112"/>
                      <a:pt x="25981" y="1675791"/>
                    </a:cubicBezTo>
                    <a:cubicBezTo>
                      <a:pt x="25981" y="1121524"/>
                      <a:pt x="25981" y="567257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03" name="Freeform: Shape 309">
                <a:extLst>
                  <a:ext uri="{FF2B5EF4-FFF2-40B4-BE49-F238E27FC236}">
                    <a16:creationId xmlns="" xmlns:a16="http://schemas.microsoft.com/office/drawing/2014/main" id="{7A78D3DD-22B4-4AE5-86F3-8E91826BFE76}"/>
                  </a:ext>
                </a:extLst>
              </p:cNvPr>
              <p:cNvSpPr/>
              <p:nvPr/>
            </p:nvSpPr>
            <p:spPr>
              <a:xfrm>
                <a:off x="3272704" y="4568299"/>
                <a:ext cx="190528" cy="157568"/>
              </a:xfrm>
              <a:custGeom>
                <a:avLst/>
                <a:gdLst>
                  <a:gd name="connsiteX0" fmla="*/ 95264 w 190528"/>
                  <a:gd name="connsiteY0" fmla="*/ 6795 h 157568"/>
                  <a:gd name="connsiteX1" fmla="*/ 0 w 190528"/>
                  <a:gd name="connsiteY1" fmla="*/ 110720 h 157568"/>
                  <a:gd name="connsiteX2" fmla="*/ 95264 w 190528"/>
                  <a:gd name="connsiteY2" fmla="*/ 145362 h 157568"/>
                  <a:gd name="connsiteX3" fmla="*/ 190529 w 190528"/>
                  <a:gd name="connsiteY3" fmla="*/ 41437 h 157568"/>
                  <a:gd name="connsiteX4" fmla="*/ 95264 w 190528"/>
                  <a:gd name="connsiteY4" fmla="*/ 6795 h 1575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57568">
                    <a:moveTo>
                      <a:pt x="95264" y="6795"/>
                    </a:moveTo>
                    <a:cubicBezTo>
                      <a:pt x="43302" y="24116"/>
                      <a:pt x="0" y="67418"/>
                      <a:pt x="0" y="110720"/>
                    </a:cubicBezTo>
                    <a:cubicBezTo>
                      <a:pt x="0" y="154022"/>
                      <a:pt x="43302" y="171343"/>
                      <a:pt x="95264" y="145362"/>
                    </a:cubicBezTo>
                    <a:cubicBezTo>
                      <a:pt x="147227" y="128041"/>
                      <a:pt x="190529" y="76078"/>
                      <a:pt x="190529" y="41437"/>
                    </a:cubicBezTo>
                    <a:cubicBezTo>
                      <a:pt x="181869" y="6795"/>
                      <a:pt x="147227" y="-10526"/>
                      <a:pt x="95264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04" name="Freeform: Shape 310">
                <a:extLst>
                  <a:ext uri="{FF2B5EF4-FFF2-40B4-BE49-F238E27FC236}">
                    <a16:creationId xmlns="" xmlns:a16="http://schemas.microsoft.com/office/drawing/2014/main" id="{57C536E5-2EE9-42A2-AE72-A4995B5C372A}"/>
                  </a:ext>
                </a:extLst>
              </p:cNvPr>
              <p:cNvSpPr/>
              <p:nvPr/>
            </p:nvSpPr>
            <p:spPr>
              <a:xfrm>
                <a:off x="3272704" y="2957461"/>
                <a:ext cx="190528" cy="152156"/>
              </a:xfrm>
              <a:custGeom>
                <a:avLst/>
                <a:gdLst>
                  <a:gd name="connsiteX0" fmla="*/ 95264 w 190528"/>
                  <a:gd name="connsiteY0" fmla="*/ 6795 h 152156"/>
                  <a:gd name="connsiteX1" fmla="*/ 0 w 190528"/>
                  <a:gd name="connsiteY1" fmla="*/ 41437 h 152156"/>
                  <a:gd name="connsiteX2" fmla="*/ 95264 w 190528"/>
                  <a:gd name="connsiteY2" fmla="*/ 145362 h 152156"/>
                  <a:gd name="connsiteX3" fmla="*/ 190529 w 190528"/>
                  <a:gd name="connsiteY3" fmla="*/ 110720 h 152156"/>
                  <a:gd name="connsiteX4" fmla="*/ 95264 w 190528"/>
                  <a:gd name="connsiteY4" fmla="*/ 6795 h 152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52156">
                    <a:moveTo>
                      <a:pt x="95264" y="6795"/>
                    </a:moveTo>
                    <a:cubicBezTo>
                      <a:pt x="43302" y="-10526"/>
                      <a:pt x="0" y="6795"/>
                      <a:pt x="0" y="41437"/>
                    </a:cubicBezTo>
                    <a:cubicBezTo>
                      <a:pt x="0" y="84739"/>
                      <a:pt x="43302" y="128041"/>
                      <a:pt x="95264" y="145362"/>
                    </a:cubicBezTo>
                    <a:cubicBezTo>
                      <a:pt x="147227" y="162683"/>
                      <a:pt x="190529" y="145362"/>
                      <a:pt x="190529" y="110720"/>
                    </a:cubicBezTo>
                    <a:cubicBezTo>
                      <a:pt x="181869" y="76078"/>
                      <a:pt x="147227" y="32776"/>
                      <a:pt x="95264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43" name="Graphic 1">
              <a:extLst>
                <a:ext uri="{FF2B5EF4-FFF2-40B4-BE49-F238E27FC236}">
                  <a16:creationId xmlns="" xmlns:a16="http://schemas.microsoft.com/office/drawing/2014/main" id="{74A43EB6-547E-4433-8DEF-0C3D26F0D10C}"/>
                </a:ext>
              </a:extLst>
            </p:cNvPr>
            <p:cNvGrpSpPr/>
            <p:nvPr/>
          </p:nvGrpSpPr>
          <p:grpSpPr>
            <a:xfrm>
              <a:off x="1098734" y="3005187"/>
              <a:ext cx="62878" cy="461552"/>
              <a:chOff x="3697064" y="3139678"/>
              <a:chExt cx="190529" cy="1398559"/>
            </a:xfrm>
            <a:grpFill/>
          </p:grpSpPr>
          <p:sp>
            <p:nvSpPr>
              <p:cNvPr id="799" name="Freeform: Shape 305">
                <a:extLst>
                  <a:ext uri="{FF2B5EF4-FFF2-40B4-BE49-F238E27FC236}">
                    <a16:creationId xmlns="" xmlns:a16="http://schemas.microsoft.com/office/drawing/2014/main" id="{DDA5C233-F5BA-4188-BE5B-C04D853A8507}"/>
                  </a:ext>
                </a:extLst>
              </p:cNvPr>
              <p:cNvSpPr/>
              <p:nvPr/>
            </p:nvSpPr>
            <p:spPr>
              <a:xfrm>
                <a:off x="3775008" y="3170766"/>
                <a:ext cx="27371" cy="1322053"/>
              </a:xfrm>
              <a:custGeom>
                <a:avLst/>
                <a:gdLst>
                  <a:gd name="connsiteX0" fmla="*/ 0 w 27371"/>
                  <a:gd name="connsiteY0" fmla="*/ 10000 h 1322053"/>
                  <a:gd name="connsiteX1" fmla="*/ 0 w 27371"/>
                  <a:gd name="connsiteY1" fmla="*/ 1309063 h 1322053"/>
                  <a:gd name="connsiteX2" fmla="*/ 25981 w 27371"/>
                  <a:gd name="connsiteY2" fmla="*/ 1309063 h 1322053"/>
                  <a:gd name="connsiteX3" fmla="*/ 25981 w 27371"/>
                  <a:gd name="connsiteY3" fmla="*/ 10000 h 1322053"/>
                  <a:gd name="connsiteX4" fmla="*/ 0 w 27371"/>
                  <a:gd name="connsiteY4" fmla="*/ 10000 h 13220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371" h="1322053">
                    <a:moveTo>
                      <a:pt x="0" y="10000"/>
                    </a:moveTo>
                    <a:cubicBezTo>
                      <a:pt x="0" y="443021"/>
                      <a:pt x="0" y="876042"/>
                      <a:pt x="0" y="1309063"/>
                    </a:cubicBezTo>
                    <a:cubicBezTo>
                      <a:pt x="0" y="1326384"/>
                      <a:pt x="25981" y="1326384"/>
                      <a:pt x="25981" y="1309063"/>
                    </a:cubicBezTo>
                    <a:cubicBezTo>
                      <a:pt x="25981" y="876042"/>
                      <a:pt x="25981" y="443021"/>
                      <a:pt x="25981" y="10000"/>
                    </a:cubicBezTo>
                    <a:cubicBezTo>
                      <a:pt x="3464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00" name="Freeform: Shape 306">
                <a:extLst>
                  <a:ext uri="{FF2B5EF4-FFF2-40B4-BE49-F238E27FC236}">
                    <a16:creationId xmlns="" xmlns:a16="http://schemas.microsoft.com/office/drawing/2014/main" id="{DBEAA00A-A687-477E-8926-5C9977969F28}"/>
                  </a:ext>
                </a:extLst>
              </p:cNvPr>
              <p:cNvSpPr/>
              <p:nvPr/>
            </p:nvSpPr>
            <p:spPr>
              <a:xfrm>
                <a:off x="3697064" y="4401534"/>
                <a:ext cx="190529" cy="136703"/>
              </a:xfrm>
              <a:custGeom>
                <a:avLst/>
                <a:gdLst>
                  <a:gd name="connsiteX0" fmla="*/ 95265 w 190529"/>
                  <a:gd name="connsiteY0" fmla="*/ 9011 h 136703"/>
                  <a:gd name="connsiteX1" fmla="*/ 0 w 190529"/>
                  <a:gd name="connsiteY1" fmla="*/ 104276 h 136703"/>
                  <a:gd name="connsiteX2" fmla="*/ 95265 w 190529"/>
                  <a:gd name="connsiteY2" fmla="*/ 121597 h 136703"/>
                  <a:gd name="connsiteX3" fmla="*/ 190529 w 190529"/>
                  <a:gd name="connsiteY3" fmla="*/ 26332 h 136703"/>
                  <a:gd name="connsiteX4" fmla="*/ 95265 w 190529"/>
                  <a:gd name="connsiteY4" fmla="*/ 9011 h 1367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36703">
                    <a:moveTo>
                      <a:pt x="95265" y="9011"/>
                    </a:moveTo>
                    <a:cubicBezTo>
                      <a:pt x="43302" y="26332"/>
                      <a:pt x="0" y="69634"/>
                      <a:pt x="0" y="104276"/>
                    </a:cubicBezTo>
                    <a:cubicBezTo>
                      <a:pt x="0" y="138918"/>
                      <a:pt x="43302" y="147578"/>
                      <a:pt x="95265" y="121597"/>
                    </a:cubicBezTo>
                    <a:cubicBezTo>
                      <a:pt x="147227" y="95615"/>
                      <a:pt x="190529" y="52313"/>
                      <a:pt x="190529" y="26332"/>
                    </a:cubicBezTo>
                    <a:cubicBezTo>
                      <a:pt x="190529" y="351"/>
                      <a:pt x="147227" y="-8309"/>
                      <a:pt x="95265" y="901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01" name="Freeform: Shape 307">
                <a:extLst>
                  <a:ext uri="{FF2B5EF4-FFF2-40B4-BE49-F238E27FC236}">
                    <a16:creationId xmlns="" xmlns:a16="http://schemas.microsoft.com/office/drawing/2014/main" id="{5E0D11D6-FF01-44C4-A888-80CC6C2DD002}"/>
                  </a:ext>
                </a:extLst>
              </p:cNvPr>
              <p:cNvSpPr/>
              <p:nvPr/>
            </p:nvSpPr>
            <p:spPr>
              <a:xfrm>
                <a:off x="3697064" y="3139678"/>
                <a:ext cx="190529" cy="139763"/>
              </a:xfrm>
              <a:custGeom>
                <a:avLst/>
                <a:gdLst>
                  <a:gd name="connsiteX0" fmla="*/ 95265 w 190529"/>
                  <a:gd name="connsiteY0" fmla="*/ 15107 h 139763"/>
                  <a:gd name="connsiteX1" fmla="*/ 0 w 190529"/>
                  <a:gd name="connsiteY1" fmla="*/ 32427 h 139763"/>
                  <a:gd name="connsiteX2" fmla="*/ 95265 w 190529"/>
                  <a:gd name="connsiteY2" fmla="*/ 127692 h 139763"/>
                  <a:gd name="connsiteX3" fmla="*/ 190529 w 190529"/>
                  <a:gd name="connsiteY3" fmla="*/ 119032 h 139763"/>
                  <a:gd name="connsiteX4" fmla="*/ 95265 w 190529"/>
                  <a:gd name="connsiteY4" fmla="*/ 15107 h 1397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39763">
                    <a:moveTo>
                      <a:pt x="95265" y="15107"/>
                    </a:moveTo>
                    <a:cubicBezTo>
                      <a:pt x="43302" y="-10875"/>
                      <a:pt x="0" y="-2214"/>
                      <a:pt x="0" y="32427"/>
                    </a:cubicBezTo>
                    <a:cubicBezTo>
                      <a:pt x="0" y="67069"/>
                      <a:pt x="43302" y="110371"/>
                      <a:pt x="95265" y="127692"/>
                    </a:cubicBezTo>
                    <a:cubicBezTo>
                      <a:pt x="147227" y="145013"/>
                      <a:pt x="190529" y="145013"/>
                      <a:pt x="190529" y="119032"/>
                    </a:cubicBezTo>
                    <a:cubicBezTo>
                      <a:pt x="190529" y="84390"/>
                      <a:pt x="147227" y="41088"/>
                      <a:pt x="95265" y="1510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44" name="Graphic 1">
              <a:extLst>
                <a:ext uri="{FF2B5EF4-FFF2-40B4-BE49-F238E27FC236}">
                  <a16:creationId xmlns="" xmlns:a16="http://schemas.microsoft.com/office/drawing/2014/main" id="{5A61E45F-678B-4A4B-8A4A-F3DFB59169D4}"/>
                </a:ext>
              </a:extLst>
            </p:cNvPr>
            <p:cNvGrpSpPr/>
            <p:nvPr/>
          </p:nvGrpSpPr>
          <p:grpSpPr>
            <a:xfrm>
              <a:off x="1238782" y="3079306"/>
              <a:ext cx="62878" cy="316172"/>
              <a:chOff x="4121425" y="3364268"/>
              <a:chExt cx="190529" cy="958039"/>
            </a:xfrm>
            <a:grpFill/>
          </p:grpSpPr>
          <p:sp>
            <p:nvSpPr>
              <p:cNvPr id="796" name="Freeform: Shape 302">
                <a:extLst>
                  <a:ext uri="{FF2B5EF4-FFF2-40B4-BE49-F238E27FC236}">
                    <a16:creationId xmlns="" xmlns:a16="http://schemas.microsoft.com/office/drawing/2014/main" id="{F886DBB2-9456-4458-AA12-CF2AE4A81339}"/>
                  </a:ext>
                </a:extLst>
              </p:cNvPr>
              <p:cNvSpPr/>
              <p:nvPr/>
            </p:nvSpPr>
            <p:spPr>
              <a:xfrm>
                <a:off x="4208029" y="3392946"/>
                <a:ext cx="25981" cy="892023"/>
              </a:xfrm>
              <a:custGeom>
                <a:avLst/>
                <a:gdLst>
                  <a:gd name="connsiteX0" fmla="*/ 0 w 25981"/>
                  <a:gd name="connsiteY0" fmla="*/ 12991 h 892023"/>
                  <a:gd name="connsiteX1" fmla="*/ 0 w 25981"/>
                  <a:gd name="connsiteY1" fmla="*/ 879033 h 892023"/>
                  <a:gd name="connsiteX2" fmla="*/ 25981 w 25981"/>
                  <a:gd name="connsiteY2" fmla="*/ 879033 h 892023"/>
                  <a:gd name="connsiteX3" fmla="*/ 25981 w 25981"/>
                  <a:gd name="connsiteY3" fmla="*/ 12991 h 892023"/>
                  <a:gd name="connsiteX4" fmla="*/ 0 w 25981"/>
                  <a:gd name="connsiteY4" fmla="*/ 12991 h 8920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892023">
                    <a:moveTo>
                      <a:pt x="0" y="12991"/>
                    </a:moveTo>
                    <a:cubicBezTo>
                      <a:pt x="0" y="298784"/>
                      <a:pt x="0" y="593239"/>
                      <a:pt x="0" y="879033"/>
                    </a:cubicBezTo>
                    <a:cubicBezTo>
                      <a:pt x="0" y="896353"/>
                      <a:pt x="25981" y="896353"/>
                      <a:pt x="25981" y="879033"/>
                    </a:cubicBezTo>
                    <a:cubicBezTo>
                      <a:pt x="25981" y="593239"/>
                      <a:pt x="25981" y="298784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97" name="Freeform: Shape 303">
                <a:extLst>
                  <a:ext uri="{FF2B5EF4-FFF2-40B4-BE49-F238E27FC236}">
                    <a16:creationId xmlns="" xmlns:a16="http://schemas.microsoft.com/office/drawing/2014/main" id="{961EF9EB-21EE-4BD6-AF1A-95AF7D57ABDF}"/>
                  </a:ext>
                </a:extLst>
              </p:cNvPr>
              <p:cNvSpPr/>
              <p:nvPr/>
            </p:nvSpPr>
            <p:spPr>
              <a:xfrm>
                <a:off x="4121425" y="4201915"/>
                <a:ext cx="190529" cy="120393"/>
              </a:xfrm>
              <a:custGeom>
                <a:avLst/>
                <a:gdLst>
                  <a:gd name="connsiteX0" fmla="*/ 95264 w 190529"/>
                  <a:gd name="connsiteY0" fmla="*/ 18102 h 120393"/>
                  <a:gd name="connsiteX1" fmla="*/ 0 w 190529"/>
                  <a:gd name="connsiteY1" fmla="*/ 104706 h 120393"/>
                  <a:gd name="connsiteX2" fmla="*/ 95264 w 190529"/>
                  <a:gd name="connsiteY2" fmla="*/ 96046 h 120393"/>
                  <a:gd name="connsiteX3" fmla="*/ 190529 w 190529"/>
                  <a:gd name="connsiteY3" fmla="*/ 9441 h 120393"/>
                  <a:gd name="connsiteX4" fmla="*/ 95264 w 190529"/>
                  <a:gd name="connsiteY4" fmla="*/ 18102 h 120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20393">
                    <a:moveTo>
                      <a:pt x="95264" y="18102"/>
                    </a:moveTo>
                    <a:cubicBezTo>
                      <a:pt x="43302" y="44083"/>
                      <a:pt x="0" y="78725"/>
                      <a:pt x="0" y="104706"/>
                    </a:cubicBezTo>
                    <a:cubicBezTo>
                      <a:pt x="0" y="130687"/>
                      <a:pt x="43302" y="122027"/>
                      <a:pt x="95264" y="96046"/>
                    </a:cubicBezTo>
                    <a:cubicBezTo>
                      <a:pt x="147227" y="70064"/>
                      <a:pt x="190529" y="26762"/>
                      <a:pt x="190529" y="9441"/>
                    </a:cubicBezTo>
                    <a:cubicBezTo>
                      <a:pt x="190529" y="-7880"/>
                      <a:pt x="147227" y="781"/>
                      <a:pt x="95264" y="1810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98" name="Freeform: Shape 304">
                <a:extLst>
                  <a:ext uri="{FF2B5EF4-FFF2-40B4-BE49-F238E27FC236}">
                    <a16:creationId xmlns="" xmlns:a16="http://schemas.microsoft.com/office/drawing/2014/main" id="{C5C63D25-C16B-4878-AA4D-344B95CB1BF5}"/>
                  </a:ext>
                </a:extLst>
              </p:cNvPr>
              <p:cNvSpPr/>
              <p:nvPr/>
            </p:nvSpPr>
            <p:spPr>
              <a:xfrm>
                <a:off x="4121425" y="3364268"/>
                <a:ext cx="190529" cy="123023"/>
              </a:xfrm>
              <a:custGeom>
                <a:avLst/>
                <a:gdLst>
                  <a:gd name="connsiteX0" fmla="*/ 95264 w 190529"/>
                  <a:gd name="connsiteY0" fmla="*/ 24348 h 123023"/>
                  <a:gd name="connsiteX1" fmla="*/ 0 w 190529"/>
                  <a:gd name="connsiteY1" fmla="*/ 15687 h 123023"/>
                  <a:gd name="connsiteX2" fmla="*/ 95264 w 190529"/>
                  <a:gd name="connsiteY2" fmla="*/ 102292 h 123023"/>
                  <a:gd name="connsiteX3" fmla="*/ 190529 w 190529"/>
                  <a:gd name="connsiteY3" fmla="*/ 110952 h 123023"/>
                  <a:gd name="connsiteX4" fmla="*/ 95264 w 190529"/>
                  <a:gd name="connsiteY4" fmla="*/ 24348 h 1230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23023">
                    <a:moveTo>
                      <a:pt x="95264" y="24348"/>
                    </a:moveTo>
                    <a:cubicBezTo>
                      <a:pt x="43302" y="-1633"/>
                      <a:pt x="0" y="-10294"/>
                      <a:pt x="0" y="15687"/>
                    </a:cubicBezTo>
                    <a:cubicBezTo>
                      <a:pt x="0" y="41669"/>
                      <a:pt x="43302" y="76310"/>
                      <a:pt x="95264" y="102292"/>
                    </a:cubicBezTo>
                    <a:cubicBezTo>
                      <a:pt x="147227" y="128273"/>
                      <a:pt x="190529" y="128273"/>
                      <a:pt x="190529" y="110952"/>
                    </a:cubicBezTo>
                    <a:cubicBezTo>
                      <a:pt x="190529" y="93631"/>
                      <a:pt x="147227" y="50329"/>
                      <a:pt x="95264" y="2434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45" name="Graphic 1">
              <a:extLst>
                <a:ext uri="{FF2B5EF4-FFF2-40B4-BE49-F238E27FC236}">
                  <a16:creationId xmlns="" xmlns:a16="http://schemas.microsoft.com/office/drawing/2014/main" id="{A4663863-E1C5-481E-B98A-FD2CC5C44FD5}"/>
                </a:ext>
              </a:extLst>
            </p:cNvPr>
            <p:cNvGrpSpPr/>
            <p:nvPr/>
          </p:nvGrpSpPr>
          <p:grpSpPr>
            <a:xfrm>
              <a:off x="1381687" y="3157763"/>
              <a:ext cx="62878" cy="159257"/>
              <a:chOff x="4554446" y="3602003"/>
              <a:chExt cx="190529" cy="482570"/>
            </a:xfrm>
            <a:grpFill/>
          </p:grpSpPr>
          <p:sp>
            <p:nvSpPr>
              <p:cNvPr id="793" name="Freeform: Shape 299">
                <a:extLst>
                  <a:ext uri="{FF2B5EF4-FFF2-40B4-BE49-F238E27FC236}">
                    <a16:creationId xmlns="" xmlns:a16="http://schemas.microsoft.com/office/drawing/2014/main" id="{761AB3D8-A5CF-4E8F-B20D-1810CDE9A81A}"/>
                  </a:ext>
                </a:extLst>
              </p:cNvPr>
              <p:cNvSpPr/>
              <p:nvPr/>
            </p:nvSpPr>
            <p:spPr>
              <a:xfrm>
                <a:off x="4632389" y="3635438"/>
                <a:ext cx="27371" cy="407039"/>
              </a:xfrm>
              <a:custGeom>
                <a:avLst/>
                <a:gdLst>
                  <a:gd name="connsiteX0" fmla="*/ 0 w 27371"/>
                  <a:gd name="connsiteY0" fmla="*/ 12991 h 407039"/>
                  <a:gd name="connsiteX1" fmla="*/ 0 w 27371"/>
                  <a:gd name="connsiteY1" fmla="*/ 394049 h 407039"/>
                  <a:gd name="connsiteX2" fmla="*/ 25982 w 27371"/>
                  <a:gd name="connsiteY2" fmla="*/ 394049 h 407039"/>
                  <a:gd name="connsiteX3" fmla="*/ 25982 w 27371"/>
                  <a:gd name="connsiteY3" fmla="*/ 12991 h 407039"/>
                  <a:gd name="connsiteX4" fmla="*/ 0 w 27371"/>
                  <a:gd name="connsiteY4" fmla="*/ 12991 h 4070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371" h="407039">
                    <a:moveTo>
                      <a:pt x="0" y="12991"/>
                    </a:moveTo>
                    <a:cubicBezTo>
                      <a:pt x="0" y="142897"/>
                      <a:pt x="0" y="272803"/>
                      <a:pt x="0" y="394049"/>
                    </a:cubicBezTo>
                    <a:cubicBezTo>
                      <a:pt x="0" y="411370"/>
                      <a:pt x="25982" y="411370"/>
                      <a:pt x="25982" y="394049"/>
                    </a:cubicBezTo>
                    <a:cubicBezTo>
                      <a:pt x="25982" y="264143"/>
                      <a:pt x="25982" y="134237"/>
                      <a:pt x="25982" y="12991"/>
                    </a:cubicBezTo>
                    <a:cubicBezTo>
                      <a:pt x="3464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94" name="Freeform: Shape 300">
                <a:extLst>
                  <a:ext uri="{FF2B5EF4-FFF2-40B4-BE49-F238E27FC236}">
                    <a16:creationId xmlns="" xmlns:a16="http://schemas.microsoft.com/office/drawing/2014/main" id="{CC654C96-5A4A-499C-891E-90F97A332369}"/>
                  </a:ext>
                </a:extLst>
              </p:cNvPr>
              <p:cNvSpPr/>
              <p:nvPr/>
            </p:nvSpPr>
            <p:spPr>
              <a:xfrm>
                <a:off x="4554446" y="3975272"/>
                <a:ext cx="190529" cy="109301"/>
              </a:xfrm>
              <a:custGeom>
                <a:avLst/>
                <a:gdLst>
                  <a:gd name="connsiteX0" fmla="*/ 95264 w 190529"/>
                  <a:gd name="connsiteY0" fmla="*/ 36895 h 109301"/>
                  <a:gd name="connsiteX1" fmla="*/ 0 w 190529"/>
                  <a:gd name="connsiteY1" fmla="*/ 106178 h 109301"/>
                  <a:gd name="connsiteX2" fmla="*/ 95264 w 190529"/>
                  <a:gd name="connsiteY2" fmla="*/ 71536 h 109301"/>
                  <a:gd name="connsiteX3" fmla="*/ 190529 w 190529"/>
                  <a:gd name="connsiteY3" fmla="*/ 2253 h 109301"/>
                  <a:gd name="connsiteX4" fmla="*/ 95264 w 190529"/>
                  <a:gd name="connsiteY4" fmla="*/ 36895 h 109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09301">
                    <a:moveTo>
                      <a:pt x="95264" y="36895"/>
                    </a:moveTo>
                    <a:cubicBezTo>
                      <a:pt x="43302" y="62876"/>
                      <a:pt x="0" y="97517"/>
                      <a:pt x="0" y="106178"/>
                    </a:cubicBezTo>
                    <a:cubicBezTo>
                      <a:pt x="0" y="114838"/>
                      <a:pt x="43302" y="106178"/>
                      <a:pt x="95264" y="71536"/>
                    </a:cubicBezTo>
                    <a:cubicBezTo>
                      <a:pt x="147227" y="36895"/>
                      <a:pt x="190529" y="10913"/>
                      <a:pt x="190529" y="2253"/>
                    </a:cubicBezTo>
                    <a:cubicBezTo>
                      <a:pt x="190529" y="-6408"/>
                      <a:pt x="147227" y="10913"/>
                      <a:pt x="95264" y="368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95" name="Freeform: Shape 301">
                <a:extLst>
                  <a:ext uri="{FF2B5EF4-FFF2-40B4-BE49-F238E27FC236}">
                    <a16:creationId xmlns="" xmlns:a16="http://schemas.microsoft.com/office/drawing/2014/main" id="{8B498DD5-31AC-45EE-BBC9-99E1F3ABA5D9}"/>
                  </a:ext>
                </a:extLst>
              </p:cNvPr>
              <p:cNvSpPr/>
              <p:nvPr/>
            </p:nvSpPr>
            <p:spPr>
              <a:xfrm>
                <a:off x="4554446" y="3602003"/>
                <a:ext cx="190529" cy="109301"/>
              </a:xfrm>
              <a:custGeom>
                <a:avLst/>
                <a:gdLst>
                  <a:gd name="connsiteX0" fmla="*/ 95264 w 190529"/>
                  <a:gd name="connsiteY0" fmla="*/ 37765 h 109301"/>
                  <a:gd name="connsiteX1" fmla="*/ 0 w 190529"/>
                  <a:gd name="connsiteY1" fmla="*/ 3124 h 109301"/>
                  <a:gd name="connsiteX2" fmla="*/ 95264 w 190529"/>
                  <a:gd name="connsiteY2" fmla="*/ 72407 h 109301"/>
                  <a:gd name="connsiteX3" fmla="*/ 190529 w 190529"/>
                  <a:gd name="connsiteY3" fmla="*/ 107049 h 109301"/>
                  <a:gd name="connsiteX4" fmla="*/ 95264 w 190529"/>
                  <a:gd name="connsiteY4" fmla="*/ 37765 h 109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09301">
                    <a:moveTo>
                      <a:pt x="95264" y="37765"/>
                    </a:moveTo>
                    <a:cubicBezTo>
                      <a:pt x="43302" y="3124"/>
                      <a:pt x="0" y="-5537"/>
                      <a:pt x="0" y="3124"/>
                    </a:cubicBezTo>
                    <a:cubicBezTo>
                      <a:pt x="0" y="11784"/>
                      <a:pt x="43302" y="46426"/>
                      <a:pt x="95264" y="72407"/>
                    </a:cubicBezTo>
                    <a:cubicBezTo>
                      <a:pt x="147227" y="98388"/>
                      <a:pt x="190529" y="115709"/>
                      <a:pt x="190529" y="107049"/>
                    </a:cubicBezTo>
                    <a:cubicBezTo>
                      <a:pt x="190529" y="98388"/>
                      <a:pt x="147227" y="72407"/>
                      <a:pt x="95264" y="3776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46" name="Graphic 1">
              <a:extLst>
                <a:ext uri="{FF2B5EF4-FFF2-40B4-BE49-F238E27FC236}">
                  <a16:creationId xmlns="" xmlns:a16="http://schemas.microsoft.com/office/drawing/2014/main" id="{1C0E0C9C-4F97-4945-892C-83FB057996A2}"/>
                </a:ext>
              </a:extLst>
            </p:cNvPr>
            <p:cNvGrpSpPr/>
            <p:nvPr/>
          </p:nvGrpSpPr>
          <p:grpSpPr>
            <a:xfrm>
              <a:off x="1521734" y="3198808"/>
              <a:ext cx="62878" cy="74310"/>
              <a:chOff x="4978806" y="3726373"/>
              <a:chExt cx="190529" cy="225170"/>
            </a:xfrm>
            <a:grpFill/>
          </p:grpSpPr>
          <p:sp>
            <p:nvSpPr>
              <p:cNvPr id="790" name="Freeform: Shape 296">
                <a:extLst>
                  <a:ext uri="{FF2B5EF4-FFF2-40B4-BE49-F238E27FC236}">
                    <a16:creationId xmlns="" xmlns:a16="http://schemas.microsoft.com/office/drawing/2014/main" id="{9DC4ED98-ECED-4EF5-ABB5-FBB722727AEB}"/>
                  </a:ext>
                </a:extLst>
              </p:cNvPr>
              <p:cNvSpPr/>
              <p:nvPr/>
            </p:nvSpPr>
            <p:spPr>
              <a:xfrm>
                <a:off x="5065410" y="3770598"/>
                <a:ext cx="25981" cy="141973"/>
              </a:xfrm>
              <a:custGeom>
                <a:avLst/>
                <a:gdLst>
                  <a:gd name="connsiteX0" fmla="*/ 0 w 25981"/>
                  <a:gd name="connsiteY0" fmla="*/ 16398 h 141973"/>
                  <a:gd name="connsiteX1" fmla="*/ 0 w 25981"/>
                  <a:gd name="connsiteY1" fmla="*/ 128983 h 141973"/>
                  <a:gd name="connsiteX2" fmla="*/ 25982 w 25981"/>
                  <a:gd name="connsiteY2" fmla="*/ 128983 h 141973"/>
                  <a:gd name="connsiteX3" fmla="*/ 25982 w 25981"/>
                  <a:gd name="connsiteY3" fmla="*/ 16398 h 141973"/>
                  <a:gd name="connsiteX4" fmla="*/ 0 w 25981"/>
                  <a:gd name="connsiteY4" fmla="*/ 16398 h 1419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41973">
                    <a:moveTo>
                      <a:pt x="0" y="16398"/>
                    </a:moveTo>
                    <a:cubicBezTo>
                      <a:pt x="0" y="51039"/>
                      <a:pt x="0" y="94341"/>
                      <a:pt x="0" y="128983"/>
                    </a:cubicBezTo>
                    <a:cubicBezTo>
                      <a:pt x="0" y="146304"/>
                      <a:pt x="25982" y="146304"/>
                      <a:pt x="25982" y="128983"/>
                    </a:cubicBezTo>
                    <a:cubicBezTo>
                      <a:pt x="25982" y="94341"/>
                      <a:pt x="25982" y="51039"/>
                      <a:pt x="25982" y="16398"/>
                    </a:cubicBezTo>
                    <a:cubicBezTo>
                      <a:pt x="25982" y="-923"/>
                      <a:pt x="0" y="-9584"/>
                      <a:pt x="0" y="1639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91" name="Freeform: Shape 297">
                <a:extLst>
                  <a:ext uri="{FF2B5EF4-FFF2-40B4-BE49-F238E27FC236}">
                    <a16:creationId xmlns="" xmlns:a16="http://schemas.microsoft.com/office/drawing/2014/main" id="{B6BC0D5B-BFE5-4E69-9FD4-833BE080EA6E}"/>
                  </a:ext>
                </a:extLst>
              </p:cNvPr>
              <p:cNvSpPr/>
              <p:nvPr/>
            </p:nvSpPr>
            <p:spPr>
              <a:xfrm>
                <a:off x="4978806" y="3726373"/>
                <a:ext cx="190529" cy="112585"/>
              </a:xfrm>
              <a:custGeom>
                <a:avLst/>
                <a:gdLst>
                  <a:gd name="connsiteX0" fmla="*/ 95264 w 190529"/>
                  <a:gd name="connsiteY0" fmla="*/ 51963 h 112585"/>
                  <a:gd name="connsiteX1" fmla="*/ 0 w 190529"/>
                  <a:gd name="connsiteY1" fmla="*/ 112586 h 112585"/>
                  <a:gd name="connsiteX2" fmla="*/ 95264 w 190529"/>
                  <a:gd name="connsiteY2" fmla="*/ 60623 h 112585"/>
                  <a:gd name="connsiteX3" fmla="*/ 190530 w 190529"/>
                  <a:gd name="connsiteY3" fmla="*/ 0 h 112585"/>
                  <a:gd name="connsiteX4" fmla="*/ 95264 w 190529"/>
                  <a:gd name="connsiteY4" fmla="*/ 51963 h 1125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2585">
                    <a:moveTo>
                      <a:pt x="95264" y="51963"/>
                    </a:moveTo>
                    <a:cubicBezTo>
                      <a:pt x="43302" y="86604"/>
                      <a:pt x="0" y="112586"/>
                      <a:pt x="0" y="112586"/>
                    </a:cubicBezTo>
                    <a:cubicBezTo>
                      <a:pt x="0" y="112586"/>
                      <a:pt x="43302" y="95265"/>
                      <a:pt x="95264" y="60623"/>
                    </a:cubicBezTo>
                    <a:cubicBezTo>
                      <a:pt x="147228" y="34642"/>
                      <a:pt x="190530" y="8660"/>
                      <a:pt x="190530" y="0"/>
                    </a:cubicBezTo>
                    <a:cubicBezTo>
                      <a:pt x="190530" y="0"/>
                      <a:pt x="147228" y="25981"/>
                      <a:pt x="95264" y="5196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92" name="Freeform: Shape 298">
                <a:extLst>
                  <a:ext uri="{FF2B5EF4-FFF2-40B4-BE49-F238E27FC236}">
                    <a16:creationId xmlns="" xmlns:a16="http://schemas.microsoft.com/office/drawing/2014/main" id="{985D1C0C-9863-417D-81FD-4806607BAFE2}"/>
                  </a:ext>
                </a:extLst>
              </p:cNvPr>
              <p:cNvSpPr/>
              <p:nvPr/>
            </p:nvSpPr>
            <p:spPr>
              <a:xfrm>
                <a:off x="4978806" y="3838958"/>
                <a:ext cx="190529" cy="112585"/>
              </a:xfrm>
              <a:custGeom>
                <a:avLst/>
                <a:gdLst>
                  <a:gd name="connsiteX0" fmla="*/ 95264 w 190529"/>
                  <a:gd name="connsiteY0" fmla="*/ 51962 h 112585"/>
                  <a:gd name="connsiteX1" fmla="*/ 0 w 190529"/>
                  <a:gd name="connsiteY1" fmla="*/ 0 h 112585"/>
                  <a:gd name="connsiteX2" fmla="*/ 95264 w 190529"/>
                  <a:gd name="connsiteY2" fmla="*/ 60623 h 112585"/>
                  <a:gd name="connsiteX3" fmla="*/ 190530 w 190529"/>
                  <a:gd name="connsiteY3" fmla="*/ 112585 h 112585"/>
                  <a:gd name="connsiteX4" fmla="*/ 95264 w 190529"/>
                  <a:gd name="connsiteY4" fmla="*/ 51962 h 1125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2585">
                    <a:moveTo>
                      <a:pt x="95264" y="51962"/>
                    </a:moveTo>
                    <a:cubicBezTo>
                      <a:pt x="43302" y="25981"/>
                      <a:pt x="0" y="0"/>
                      <a:pt x="0" y="0"/>
                    </a:cubicBezTo>
                    <a:cubicBezTo>
                      <a:pt x="0" y="0"/>
                      <a:pt x="43302" y="25981"/>
                      <a:pt x="95264" y="60623"/>
                    </a:cubicBezTo>
                    <a:cubicBezTo>
                      <a:pt x="147228" y="95264"/>
                      <a:pt x="190530" y="112585"/>
                      <a:pt x="190530" y="112585"/>
                    </a:cubicBezTo>
                    <a:cubicBezTo>
                      <a:pt x="190530" y="103925"/>
                      <a:pt x="147228" y="77944"/>
                      <a:pt x="95264" y="5196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47" name="Graphic 1">
              <a:extLst>
                <a:ext uri="{FF2B5EF4-FFF2-40B4-BE49-F238E27FC236}">
                  <a16:creationId xmlns="" xmlns:a16="http://schemas.microsoft.com/office/drawing/2014/main" id="{B0ECB6A1-D260-428F-88E1-A30FDBD28AD7}"/>
                </a:ext>
              </a:extLst>
            </p:cNvPr>
            <p:cNvGrpSpPr/>
            <p:nvPr/>
          </p:nvGrpSpPr>
          <p:grpSpPr>
            <a:xfrm>
              <a:off x="1664640" y="3119338"/>
              <a:ext cx="62878" cy="233808"/>
              <a:chOff x="5411827" y="3485569"/>
              <a:chExt cx="190529" cy="708466"/>
            </a:xfrm>
            <a:grpFill/>
          </p:grpSpPr>
          <p:sp>
            <p:nvSpPr>
              <p:cNvPr id="787" name="Freeform: Shape 293">
                <a:extLst>
                  <a:ext uri="{FF2B5EF4-FFF2-40B4-BE49-F238E27FC236}">
                    <a16:creationId xmlns="" xmlns:a16="http://schemas.microsoft.com/office/drawing/2014/main" id="{08D97EF7-E3CF-4748-9147-F402531334C4}"/>
                  </a:ext>
                </a:extLst>
              </p:cNvPr>
              <p:cNvSpPr/>
              <p:nvPr/>
            </p:nvSpPr>
            <p:spPr>
              <a:xfrm>
                <a:off x="5489771" y="3522853"/>
                <a:ext cx="25981" cy="640870"/>
              </a:xfrm>
              <a:custGeom>
                <a:avLst/>
                <a:gdLst>
                  <a:gd name="connsiteX0" fmla="*/ 0 w 25981"/>
                  <a:gd name="connsiteY0" fmla="*/ 12991 h 640870"/>
                  <a:gd name="connsiteX1" fmla="*/ 0 w 25981"/>
                  <a:gd name="connsiteY1" fmla="*/ 627880 h 640870"/>
                  <a:gd name="connsiteX2" fmla="*/ 25982 w 25981"/>
                  <a:gd name="connsiteY2" fmla="*/ 627880 h 640870"/>
                  <a:gd name="connsiteX3" fmla="*/ 25982 w 25981"/>
                  <a:gd name="connsiteY3" fmla="*/ 12991 h 640870"/>
                  <a:gd name="connsiteX4" fmla="*/ 0 w 25981"/>
                  <a:gd name="connsiteY4" fmla="*/ 12991 h 64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640870">
                    <a:moveTo>
                      <a:pt x="0" y="12991"/>
                    </a:moveTo>
                    <a:cubicBezTo>
                      <a:pt x="0" y="220841"/>
                      <a:pt x="0" y="420030"/>
                      <a:pt x="0" y="627880"/>
                    </a:cubicBezTo>
                    <a:cubicBezTo>
                      <a:pt x="0" y="645201"/>
                      <a:pt x="25982" y="645201"/>
                      <a:pt x="25982" y="627880"/>
                    </a:cubicBezTo>
                    <a:cubicBezTo>
                      <a:pt x="25982" y="420030"/>
                      <a:pt x="25982" y="220841"/>
                      <a:pt x="25982" y="12991"/>
                    </a:cubicBezTo>
                    <a:cubicBezTo>
                      <a:pt x="2598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88" name="Freeform: Shape 294">
                <a:extLst>
                  <a:ext uri="{FF2B5EF4-FFF2-40B4-BE49-F238E27FC236}">
                    <a16:creationId xmlns="" xmlns:a16="http://schemas.microsoft.com/office/drawing/2014/main" id="{476B0268-68F5-4F83-9DF8-43A8F0F9F703}"/>
                  </a:ext>
                </a:extLst>
              </p:cNvPr>
              <p:cNvSpPr/>
              <p:nvPr/>
            </p:nvSpPr>
            <p:spPr>
              <a:xfrm>
                <a:off x="5411827" y="3485569"/>
                <a:ext cx="190529" cy="114144"/>
              </a:xfrm>
              <a:custGeom>
                <a:avLst/>
                <a:gdLst>
                  <a:gd name="connsiteX0" fmla="*/ 95264 w 190529"/>
                  <a:gd name="connsiteY0" fmla="*/ 32953 h 114144"/>
                  <a:gd name="connsiteX1" fmla="*/ 0 w 190529"/>
                  <a:gd name="connsiteY1" fmla="*/ 110897 h 114144"/>
                  <a:gd name="connsiteX2" fmla="*/ 95264 w 190529"/>
                  <a:gd name="connsiteY2" fmla="*/ 84916 h 114144"/>
                  <a:gd name="connsiteX3" fmla="*/ 190530 w 190529"/>
                  <a:gd name="connsiteY3" fmla="*/ 6972 h 114144"/>
                  <a:gd name="connsiteX4" fmla="*/ 95264 w 190529"/>
                  <a:gd name="connsiteY4" fmla="*/ 32953 h 114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4144">
                    <a:moveTo>
                      <a:pt x="95264" y="32953"/>
                    </a:moveTo>
                    <a:cubicBezTo>
                      <a:pt x="43302" y="67595"/>
                      <a:pt x="0" y="102237"/>
                      <a:pt x="0" y="110897"/>
                    </a:cubicBezTo>
                    <a:cubicBezTo>
                      <a:pt x="0" y="119558"/>
                      <a:pt x="43302" y="110897"/>
                      <a:pt x="95264" y="84916"/>
                    </a:cubicBezTo>
                    <a:cubicBezTo>
                      <a:pt x="147228" y="58935"/>
                      <a:pt x="190530" y="24293"/>
                      <a:pt x="190530" y="6972"/>
                    </a:cubicBezTo>
                    <a:cubicBezTo>
                      <a:pt x="190530" y="-10349"/>
                      <a:pt x="147228" y="6972"/>
                      <a:pt x="95264" y="3295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89" name="Freeform: Shape 295">
                <a:extLst>
                  <a:ext uri="{FF2B5EF4-FFF2-40B4-BE49-F238E27FC236}">
                    <a16:creationId xmlns="" xmlns:a16="http://schemas.microsoft.com/office/drawing/2014/main" id="{517D2C5D-C3E0-44B9-AA82-4145A9B029ED}"/>
                  </a:ext>
                </a:extLst>
              </p:cNvPr>
              <p:cNvSpPr/>
              <p:nvPr/>
            </p:nvSpPr>
            <p:spPr>
              <a:xfrm>
                <a:off x="5411827" y="4078202"/>
                <a:ext cx="190529" cy="115833"/>
              </a:xfrm>
              <a:custGeom>
                <a:avLst/>
                <a:gdLst>
                  <a:gd name="connsiteX0" fmla="*/ 95264 w 190529"/>
                  <a:gd name="connsiteY0" fmla="*/ 29229 h 115833"/>
                  <a:gd name="connsiteX1" fmla="*/ 0 w 190529"/>
                  <a:gd name="connsiteY1" fmla="*/ 3248 h 115833"/>
                  <a:gd name="connsiteX2" fmla="*/ 95264 w 190529"/>
                  <a:gd name="connsiteY2" fmla="*/ 81191 h 115833"/>
                  <a:gd name="connsiteX3" fmla="*/ 190530 w 190529"/>
                  <a:gd name="connsiteY3" fmla="*/ 107173 h 115833"/>
                  <a:gd name="connsiteX4" fmla="*/ 95264 w 190529"/>
                  <a:gd name="connsiteY4" fmla="*/ 29229 h 1158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5833">
                    <a:moveTo>
                      <a:pt x="95264" y="29229"/>
                    </a:moveTo>
                    <a:cubicBezTo>
                      <a:pt x="43302" y="3248"/>
                      <a:pt x="0" y="-5413"/>
                      <a:pt x="0" y="3248"/>
                    </a:cubicBezTo>
                    <a:cubicBezTo>
                      <a:pt x="0" y="11908"/>
                      <a:pt x="43302" y="46550"/>
                      <a:pt x="95264" y="81191"/>
                    </a:cubicBezTo>
                    <a:cubicBezTo>
                      <a:pt x="147228" y="115833"/>
                      <a:pt x="190530" y="124494"/>
                      <a:pt x="190530" y="107173"/>
                    </a:cubicBezTo>
                    <a:cubicBezTo>
                      <a:pt x="190530" y="89852"/>
                      <a:pt x="147228" y="55210"/>
                      <a:pt x="95264" y="2922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48" name="Graphic 1">
              <a:extLst>
                <a:ext uri="{FF2B5EF4-FFF2-40B4-BE49-F238E27FC236}">
                  <a16:creationId xmlns="" xmlns:a16="http://schemas.microsoft.com/office/drawing/2014/main" id="{EC09A149-7240-4531-9B89-B47B4D8B62A8}"/>
                </a:ext>
              </a:extLst>
            </p:cNvPr>
            <p:cNvGrpSpPr/>
            <p:nvPr/>
          </p:nvGrpSpPr>
          <p:grpSpPr>
            <a:xfrm>
              <a:off x="1804687" y="3043755"/>
              <a:ext cx="62878" cy="387273"/>
              <a:chOff x="5836187" y="3256545"/>
              <a:chExt cx="190528" cy="1173486"/>
            </a:xfrm>
            <a:grpFill/>
          </p:grpSpPr>
          <p:sp>
            <p:nvSpPr>
              <p:cNvPr id="784" name="Freeform: Shape 290">
                <a:extLst>
                  <a:ext uri="{FF2B5EF4-FFF2-40B4-BE49-F238E27FC236}">
                    <a16:creationId xmlns="" xmlns:a16="http://schemas.microsoft.com/office/drawing/2014/main" id="{A9B3612B-39B7-45CA-9455-7DE583038D52}"/>
                  </a:ext>
                </a:extLst>
              </p:cNvPr>
              <p:cNvSpPr/>
              <p:nvPr/>
            </p:nvSpPr>
            <p:spPr>
              <a:xfrm>
                <a:off x="5922792" y="3297682"/>
                <a:ext cx="25981" cy="1099873"/>
              </a:xfrm>
              <a:custGeom>
                <a:avLst/>
                <a:gdLst>
                  <a:gd name="connsiteX0" fmla="*/ 0 w 25981"/>
                  <a:gd name="connsiteY0" fmla="*/ 12991 h 1099873"/>
                  <a:gd name="connsiteX1" fmla="*/ 0 w 25981"/>
                  <a:gd name="connsiteY1" fmla="*/ 1086883 h 1099873"/>
                  <a:gd name="connsiteX2" fmla="*/ 25982 w 25981"/>
                  <a:gd name="connsiteY2" fmla="*/ 1086883 h 1099873"/>
                  <a:gd name="connsiteX3" fmla="*/ 25982 w 25981"/>
                  <a:gd name="connsiteY3" fmla="*/ 12991 h 1099873"/>
                  <a:gd name="connsiteX4" fmla="*/ 0 w 25981"/>
                  <a:gd name="connsiteY4" fmla="*/ 12991 h 10998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099873">
                    <a:moveTo>
                      <a:pt x="0" y="12991"/>
                    </a:moveTo>
                    <a:cubicBezTo>
                      <a:pt x="0" y="368068"/>
                      <a:pt x="0" y="731805"/>
                      <a:pt x="0" y="1086883"/>
                    </a:cubicBezTo>
                    <a:cubicBezTo>
                      <a:pt x="0" y="1104204"/>
                      <a:pt x="25982" y="1104204"/>
                      <a:pt x="25982" y="1086883"/>
                    </a:cubicBezTo>
                    <a:cubicBezTo>
                      <a:pt x="25982" y="731805"/>
                      <a:pt x="25982" y="368068"/>
                      <a:pt x="25982" y="12991"/>
                    </a:cubicBezTo>
                    <a:cubicBezTo>
                      <a:pt x="2598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85" name="Freeform: Shape 291">
                <a:extLst>
                  <a:ext uri="{FF2B5EF4-FFF2-40B4-BE49-F238E27FC236}">
                    <a16:creationId xmlns="" xmlns:a16="http://schemas.microsoft.com/office/drawing/2014/main" id="{B1C6BE9E-8A92-431A-B59E-D222E772B664}"/>
                  </a:ext>
                </a:extLst>
              </p:cNvPr>
              <p:cNvSpPr/>
              <p:nvPr/>
            </p:nvSpPr>
            <p:spPr>
              <a:xfrm>
                <a:off x="5836187" y="3256545"/>
                <a:ext cx="190528" cy="134236"/>
              </a:xfrm>
              <a:custGeom>
                <a:avLst/>
                <a:gdLst>
                  <a:gd name="connsiteX0" fmla="*/ 95264 w 190528"/>
                  <a:gd name="connsiteY0" fmla="*/ 19486 h 134236"/>
                  <a:gd name="connsiteX1" fmla="*/ 0 w 190528"/>
                  <a:gd name="connsiteY1" fmla="*/ 114751 h 134236"/>
                  <a:gd name="connsiteX2" fmla="*/ 95264 w 190528"/>
                  <a:gd name="connsiteY2" fmla="*/ 114751 h 134236"/>
                  <a:gd name="connsiteX3" fmla="*/ 190529 w 190528"/>
                  <a:gd name="connsiteY3" fmla="*/ 19486 h 134236"/>
                  <a:gd name="connsiteX4" fmla="*/ 95264 w 190528"/>
                  <a:gd name="connsiteY4" fmla="*/ 19486 h 134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34236">
                    <a:moveTo>
                      <a:pt x="95264" y="19486"/>
                    </a:moveTo>
                    <a:cubicBezTo>
                      <a:pt x="43302" y="45467"/>
                      <a:pt x="0" y="88769"/>
                      <a:pt x="0" y="114751"/>
                    </a:cubicBezTo>
                    <a:cubicBezTo>
                      <a:pt x="0" y="140732"/>
                      <a:pt x="43302" y="140732"/>
                      <a:pt x="95264" y="114751"/>
                    </a:cubicBezTo>
                    <a:cubicBezTo>
                      <a:pt x="147227" y="88769"/>
                      <a:pt x="190529" y="54128"/>
                      <a:pt x="190529" y="19486"/>
                    </a:cubicBezTo>
                    <a:cubicBezTo>
                      <a:pt x="190529" y="-6495"/>
                      <a:pt x="147227" y="-6495"/>
                      <a:pt x="95264" y="1948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86" name="Freeform: Shape 292">
                <a:extLst>
                  <a:ext uri="{FF2B5EF4-FFF2-40B4-BE49-F238E27FC236}">
                    <a16:creationId xmlns="" xmlns:a16="http://schemas.microsoft.com/office/drawing/2014/main" id="{53379D6C-A50E-4950-B0F2-C59D82C55241}"/>
                  </a:ext>
                </a:extLst>
              </p:cNvPr>
              <p:cNvSpPr/>
              <p:nvPr/>
            </p:nvSpPr>
            <p:spPr>
              <a:xfrm>
                <a:off x="5836187" y="4295795"/>
                <a:ext cx="190528" cy="134236"/>
              </a:xfrm>
              <a:custGeom>
                <a:avLst/>
                <a:gdLst>
                  <a:gd name="connsiteX0" fmla="*/ 95264 w 190528"/>
                  <a:gd name="connsiteY0" fmla="*/ 19486 h 134236"/>
                  <a:gd name="connsiteX1" fmla="*/ 0 w 190528"/>
                  <a:gd name="connsiteY1" fmla="*/ 19486 h 134236"/>
                  <a:gd name="connsiteX2" fmla="*/ 95264 w 190528"/>
                  <a:gd name="connsiteY2" fmla="*/ 114750 h 134236"/>
                  <a:gd name="connsiteX3" fmla="*/ 190529 w 190528"/>
                  <a:gd name="connsiteY3" fmla="*/ 114750 h 134236"/>
                  <a:gd name="connsiteX4" fmla="*/ 95264 w 190528"/>
                  <a:gd name="connsiteY4" fmla="*/ 19486 h 134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34236">
                    <a:moveTo>
                      <a:pt x="95264" y="19486"/>
                    </a:moveTo>
                    <a:cubicBezTo>
                      <a:pt x="43302" y="-6495"/>
                      <a:pt x="0" y="-6495"/>
                      <a:pt x="0" y="19486"/>
                    </a:cubicBezTo>
                    <a:cubicBezTo>
                      <a:pt x="0" y="45467"/>
                      <a:pt x="43302" y="88769"/>
                      <a:pt x="95264" y="114750"/>
                    </a:cubicBezTo>
                    <a:cubicBezTo>
                      <a:pt x="147227" y="140732"/>
                      <a:pt x="190529" y="140732"/>
                      <a:pt x="190529" y="114750"/>
                    </a:cubicBezTo>
                    <a:cubicBezTo>
                      <a:pt x="190529" y="80109"/>
                      <a:pt x="147227" y="45467"/>
                      <a:pt x="95264" y="1948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549" name="Freeform: Shape 176">
              <a:extLst>
                <a:ext uri="{FF2B5EF4-FFF2-40B4-BE49-F238E27FC236}">
                  <a16:creationId xmlns="" xmlns:a16="http://schemas.microsoft.com/office/drawing/2014/main" id="{CF760C0B-3572-4B6E-AF8C-C7F8D74AE43E}"/>
                </a:ext>
              </a:extLst>
            </p:cNvPr>
            <p:cNvSpPr/>
            <p:nvPr/>
          </p:nvSpPr>
          <p:spPr>
            <a:xfrm>
              <a:off x="-338893" y="3001598"/>
              <a:ext cx="2198326" cy="472848"/>
            </a:xfrm>
            <a:custGeom>
              <a:avLst/>
              <a:gdLst>
                <a:gd name="connsiteX0" fmla="*/ 381058 w 6661201"/>
                <a:gd name="connsiteY0" fmla="*/ 1281742 h 1432788"/>
                <a:gd name="connsiteX1" fmla="*/ 736136 w 6661201"/>
                <a:gd name="connsiteY1" fmla="*/ 1428969 h 1432788"/>
                <a:gd name="connsiteX2" fmla="*/ 1108534 w 6661201"/>
                <a:gd name="connsiteY2" fmla="*/ 1333705 h 1432788"/>
                <a:gd name="connsiteX3" fmla="*/ 1836009 w 6661201"/>
                <a:gd name="connsiteY3" fmla="*/ 649531 h 1432788"/>
                <a:gd name="connsiteX4" fmla="*/ 2217067 w 6661201"/>
                <a:gd name="connsiteY4" fmla="*/ 259813 h 1432788"/>
                <a:gd name="connsiteX5" fmla="*/ 2624107 w 6661201"/>
                <a:gd name="connsiteY5" fmla="*/ 34642 h 1432788"/>
                <a:gd name="connsiteX6" fmla="*/ 3455507 w 6661201"/>
                <a:gd name="connsiteY6" fmla="*/ 441681 h 1432788"/>
                <a:gd name="connsiteX7" fmla="*/ 4191643 w 6661201"/>
                <a:gd name="connsiteY7" fmla="*/ 1212459 h 1432788"/>
                <a:gd name="connsiteX8" fmla="*/ 4919118 w 6661201"/>
                <a:gd name="connsiteY8" fmla="*/ 1385667 h 1432788"/>
                <a:gd name="connsiteX9" fmla="*/ 5326158 w 6661201"/>
                <a:gd name="connsiteY9" fmla="*/ 1099873 h 1432788"/>
                <a:gd name="connsiteX10" fmla="*/ 5724537 w 6661201"/>
                <a:gd name="connsiteY10" fmla="*/ 666852 h 1432788"/>
                <a:gd name="connsiteX11" fmla="*/ 6157558 w 6661201"/>
                <a:gd name="connsiteY11" fmla="*/ 233831 h 1432788"/>
                <a:gd name="connsiteX12" fmla="*/ 6651202 w 6661201"/>
                <a:gd name="connsiteY12" fmla="*/ 17321 h 1432788"/>
                <a:gd name="connsiteX13" fmla="*/ 6651202 w 6661201"/>
                <a:gd name="connsiteY13" fmla="*/ 0 h 1432788"/>
                <a:gd name="connsiteX14" fmla="*/ 5923727 w 6661201"/>
                <a:gd name="connsiteY14" fmla="*/ 433021 h 1432788"/>
                <a:gd name="connsiteX15" fmla="*/ 5170270 w 6661201"/>
                <a:gd name="connsiteY15" fmla="*/ 1212459 h 1432788"/>
                <a:gd name="connsiteX16" fmla="*/ 4763230 w 6661201"/>
                <a:gd name="connsiteY16" fmla="*/ 1411648 h 1432788"/>
                <a:gd name="connsiteX17" fmla="*/ 4321549 w 6661201"/>
                <a:gd name="connsiteY17" fmla="*/ 1281742 h 1432788"/>
                <a:gd name="connsiteX18" fmla="*/ 3550772 w 6661201"/>
                <a:gd name="connsiteY18" fmla="*/ 519625 h 1432788"/>
                <a:gd name="connsiteX19" fmla="*/ 2840617 w 6661201"/>
                <a:gd name="connsiteY19" fmla="*/ 17321 h 1432788"/>
                <a:gd name="connsiteX20" fmla="*/ 2104482 w 6661201"/>
                <a:gd name="connsiteY20" fmla="*/ 337756 h 1432788"/>
                <a:gd name="connsiteX21" fmla="*/ 1351025 w 6661201"/>
                <a:gd name="connsiteY21" fmla="*/ 1134515 h 1432788"/>
                <a:gd name="connsiteX22" fmla="*/ 961307 w 6661201"/>
                <a:gd name="connsiteY22" fmla="*/ 1385667 h 1432788"/>
                <a:gd name="connsiteX23" fmla="*/ 519625 w 6661201"/>
                <a:gd name="connsiteY23" fmla="*/ 1342365 h 1432788"/>
                <a:gd name="connsiteX24" fmla="*/ 69283 w 6661201"/>
                <a:gd name="connsiteY24" fmla="*/ 987288 h 1432788"/>
                <a:gd name="connsiteX25" fmla="*/ 0 w 6661201"/>
                <a:gd name="connsiteY25" fmla="*/ 909344 h 1432788"/>
                <a:gd name="connsiteX26" fmla="*/ 0 w 6661201"/>
                <a:gd name="connsiteY26" fmla="*/ 943986 h 1432788"/>
                <a:gd name="connsiteX27" fmla="*/ 381058 w 6661201"/>
                <a:gd name="connsiteY27" fmla="*/ 1281742 h 1432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6661201" h="1432788">
                  <a:moveTo>
                    <a:pt x="381058" y="1281742"/>
                  </a:moveTo>
                  <a:cubicBezTo>
                    <a:pt x="484983" y="1351025"/>
                    <a:pt x="606229" y="1411648"/>
                    <a:pt x="736136" y="1428969"/>
                  </a:cubicBezTo>
                  <a:cubicBezTo>
                    <a:pt x="866042" y="1446290"/>
                    <a:pt x="995948" y="1402988"/>
                    <a:pt x="1108534" y="1333705"/>
                  </a:cubicBezTo>
                  <a:cubicBezTo>
                    <a:pt x="1402988" y="1169157"/>
                    <a:pt x="1619498" y="892023"/>
                    <a:pt x="1836009" y="649531"/>
                  </a:cubicBezTo>
                  <a:cubicBezTo>
                    <a:pt x="1957255" y="510965"/>
                    <a:pt x="2078501" y="381058"/>
                    <a:pt x="2217067" y="259813"/>
                  </a:cubicBezTo>
                  <a:cubicBezTo>
                    <a:pt x="2338313" y="155888"/>
                    <a:pt x="2468219" y="69283"/>
                    <a:pt x="2624107" y="34642"/>
                  </a:cubicBezTo>
                  <a:cubicBezTo>
                    <a:pt x="2953203" y="-43302"/>
                    <a:pt x="3247657" y="225171"/>
                    <a:pt x="3455507" y="441681"/>
                  </a:cubicBezTo>
                  <a:cubicBezTo>
                    <a:pt x="3706659" y="692834"/>
                    <a:pt x="3914509" y="987288"/>
                    <a:pt x="4191643" y="1212459"/>
                  </a:cubicBezTo>
                  <a:cubicBezTo>
                    <a:pt x="4399493" y="1385667"/>
                    <a:pt x="4650645" y="1489592"/>
                    <a:pt x="4919118" y="1385667"/>
                  </a:cubicBezTo>
                  <a:cubicBezTo>
                    <a:pt x="5075005" y="1325044"/>
                    <a:pt x="5204912" y="1212459"/>
                    <a:pt x="5326158" y="1099873"/>
                  </a:cubicBezTo>
                  <a:cubicBezTo>
                    <a:pt x="5464724" y="961307"/>
                    <a:pt x="5594631" y="814079"/>
                    <a:pt x="5724537" y="666852"/>
                  </a:cubicBezTo>
                  <a:cubicBezTo>
                    <a:pt x="5863103" y="510965"/>
                    <a:pt x="6001671" y="363738"/>
                    <a:pt x="6157558" y="233831"/>
                  </a:cubicBezTo>
                  <a:cubicBezTo>
                    <a:pt x="6296124" y="121246"/>
                    <a:pt x="6460672" y="17321"/>
                    <a:pt x="6651202" y="17321"/>
                  </a:cubicBezTo>
                  <a:cubicBezTo>
                    <a:pt x="6659862" y="17321"/>
                    <a:pt x="6668523" y="0"/>
                    <a:pt x="6651202" y="0"/>
                  </a:cubicBezTo>
                  <a:cubicBezTo>
                    <a:pt x="6356748" y="8660"/>
                    <a:pt x="6114256" y="233831"/>
                    <a:pt x="5923727" y="433021"/>
                  </a:cubicBezTo>
                  <a:cubicBezTo>
                    <a:pt x="5672574" y="692834"/>
                    <a:pt x="5456064" y="987288"/>
                    <a:pt x="5170270" y="1212459"/>
                  </a:cubicBezTo>
                  <a:cubicBezTo>
                    <a:pt x="5049024" y="1307723"/>
                    <a:pt x="4910458" y="1394328"/>
                    <a:pt x="4763230" y="1411648"/>
                  </a:cubicBezTo>
                  <a:cubicBezTo>
                    <a:pt x="4607343" y="1428969"/>
                    <a:pt x="4451456" y="1368346"/>
                    <a:pt x="4321549" y="1281742"/>
                  </a:cubicBezTo>
                  <a:cubicBezTo>
                    <a:pt x="4018434" y="1082552"/>
                    <a:pt x="3793263" y="779438"/>
                    <a:pt x="3550772" y="519625"/>
                  </a:cubicBezTo>
                  <a:cubicBezTo>
                    <a:pt x="3360242" y="311775"/>
                    <a:pt x="3126411" y="69283"/>
                    <a:pt x="2840617" y="17321"/>
                  </a:cubicBezTo>
                  <a:cubicBezTo>
                    <a:pt x="2554824" y="-34642"/>
                    <a:pt x="2303672" y="155888"/>
                    <a:pt x="2104482" y="337756"/>
                  </a:cubicBezTo>
                  <a:cubicBezTo>
                    <a:pt x="1836009" y="588908"/>
                    <a:pt x="1628159" y="883363"/>
                    <a:pt x="1351025" y="1134515"/>
                  </a:cubicBezTo>
                  <a:cubicBezTo>
                    <a:pt x="1238440" y="1238440"/>
                    <a:pt x="1108534" y="1333705"/>
                    <a:pt x="961307" y="1385667"/>
                  </a:cubicBezTo>
                  <a:cubicBezTo>
                    <a:pt x="814079" y="1428969"/>
                    <a:pt x="666852" y="1411648"/>
                    <a:pt x="519625" y="1342365"/>
                  </a:cubicBezTo>
                  <a:cubicBezTo>
                    <a:pt x="346417" y="1255761"/>
                    <a:pt x="199190" y="1117194"/>
                    <a:pt x="69283" y="987288"/>
                  </a:cubicBezTo>
                  <a:cubicBezTo>
                    <a:pt x="43302" y="961307"/>
                    <a:pt x="25981" y="935325"/>
                    <a:pt x="0" y="909344"/>
                  </a:cubicBezTo>
                  <a:lnTo>
                    <a:pt x="0" y="943986"/>
                  </a:lnTo>
                  <a:cubicBezTo>
                    <a:pt x="121246" y="1065232"/>
                    <a:pt x="242492" y="1186478"/>
                    <a:pt x="381058" y="1281742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0" name="Freeform: Shape 177">
              <a:extLst>
                <a:ext uri="{FF2B5EF4-FFF2-40B4-BE49-F238E27FC236}">
                  <a16:creationId xmlns="" xmlns:a16="http://schemas.microsoft.com/office/drawing/2014/main" id="{B44BC161-A932-4E81-B3B9-F54FF9B4317C}"/>
                </a:ext>
              </a:extLst>
            </p:cNvPr>
            <p:cNvSpPr/>
            <p:nvPr/>
          </p:nvSpPr>
          <p:spPr>
            <a:xfrm>
              <a:off x="-338893" y="3000337"/>
              <a:ext cx="2198326" cy="475706"/>
            </a:xfrm>
            <a:custGeom>
              <a:avLst/>
              <a:gdLst>
                <a:gd name="connsiteX0" fmla="*/ 311775 w 6661201"/>
                <a:gd name="connsiteY0" fmla="*/ 220330 h 1441448"/>
                <a:gd name="connsiteX1" fmla="*/ 718815 w 6661201"/>
                <a:gd name="connsiteY1" fmla="*/ 21140 h 1441448"/>
                <a:gd name="connsiteX2" fmla="*/ 1160496 w 6661201"/>
                <a:gd name="connsiteY2" fmla="*/ 151046 h 1441448"/>
                <a:gd name="connsiteX3" fmla="*/ 1931273 w 6661201"/>
                <a:gd name="connsiteY3" fmla="*/ 921824 h 1441448"/>
                <a:gd name="connsiteX4" fmla="*/ 2641428 w 6661201"/>
                <a:gd name="connsiteY4" fmla="*/ 1424128 h 1441448"/>
                <a:gd name="connsiteX5" fmla="*/ 3377563 w 6661201"/>
                <a:gd name="connsiteY5" fmla="*/ 1103693 h 1441448"/>
                <a:gd name="connsiteX6" fmla="*/ 4131020 w 6661201"/>
                <a:gd name="connsiteY6" fmla="*/ 306934 h 1441448"/>
                <a:gd name="connsiteX7" fmla="*/ 4520739 w 6661201"/>
                <a:gd name="connsiteY7" fmla="*/ 55782 h 1441448"/>
                <a:gd name="connsiteX8" fmla="*/ 4962420 w 6661201"/>
                <a:gd name="connsiteY8" fmla="*/ 90424 h 1441448"/>
                <a:gd name="connsiteX9" fmla="*/ 5412762 w 6661201"/>
                <a:gd name="connsiteY9" fmla="*/ 445501 h 1441448"/>
                <a:gd name="connsiteX10" fmla="*/ 5828462 w 6661201"/>
                <a:gd name="connsiteY10" fmla="*/ 904503 h 1441448"/>
                <a:gd name="connsiteX11" fmla="*/ 6651202 w 6661201"/>
                <a:gd name="connsiteY11" fmla="*/ 1441449 h 1441448"/>
                <a:gd name="connsiteX12" fmla="*/ 6651202 w 6661201"/>
                <a:gd name="connsiteY12" fmla="*/ 1424128 h 1441448"/>
                <a:gd name="connsiteX13" fmla="*/ 5837123 w 6661201"/>
                <a:gd name="connsiteY13" fmla="*/ 895842 h 1441448"/>
                <a:gd name="connsiteX14" fmla="*/ 5100987 w 6661201"/>
                <a:gd name="connsiteY14" fmla="*/ 151046 h 1441448"/>
                <a:gd name="connsiteX15" fmla="*/ 4745910 w 6661201"/>
                <a:gd name="connsiteY15" fmla="*/ 3819 h 1441448"/>
                <a:gd name="connsiteX16" fmla="*/ 4373512 w 6661201"/>
                <a:gd name="connsiteY16" fmla="*/ 99084 h 1441448"/>
                <a:gd name="connsiteX17" fmla="*/ 3646036 w 6661201"/>
                <a:gd name="connsiteY17" fmla="*/ 783257 h 1441448"/>
                <a:gd name="connsiteX18" fmla="*/ 3264978 w 6661201"/>
                <a:gd name="connsiteY18" fmla="*/ 1172976 h 1441448"/>
                <a:gd name="connsiteX19" fmla="*/ 2857938 w 6661201"/>
                <a:gd name="connsiteY19" fmla="*/ 1398147 h 1441448"/>
                <a:gd name="connsiteX20" fmla="*/ 2026538 w 6661201"/>
                <a:gd name="connsiteY20" fmla="*/ 991107 h 1441448"/>
                <a:gd name="connsiteX21" fmla="*/ 1290402 w 6661201"/>
                <a:gd name="connsiteY21" fmla="*/ 220330 h 1441448"/>
                <a:gd name="connsiteX22" fmla="*/ 562927 w 6661201"/>
                <a:gd name="connsiteY22" fmla="*/ 47121 h 1441448"/>
                <a:gd name="connsiteX23" fmla="*/ 155888 w 6661201"/>
                <a:gd name="connsiteY23" fmla="*/ 332915 h 1441448"/>
                <a:gd name="connsiteX24" fmla="*/ 0 w 6661201"/>
                <a:gd name="connsiteY24" fmla="*/ 488803 h 1441448"/>
                <a:gd name="connsiteX25" fmla="*/ 0 w 6661201"/>
                <a:gd name="connsiteY25" fmla="*/ 514784 h 1441448"/>
                <a:gd name="connsiteX26" fmla="*/ 311775 w 6661201"/>
                <a:gd name="connsiteY26" fmla="*/ 220330 h 1441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661201" h="1441448">
                  <a:moveTo>
                    <a:pt x="311775" y="220330"/>
                  </a:moveTo>
                  <a:cubicBezTo>
                    <a:pt x="433021" y="125065"/>
                    <a:pt x="571588" y="38461"/>
                    <a:pt x="718815" y="21140"/>
                  </a:cubicBezTo>
                  <a:cubicBezTo>
                    <a:pt x="874702" y="3819"/>
                    <a:pt x="1030590" y="64442"/>
                    <a:pt x="1160496" y="151046"/>
                  </a:cubicBezTo>
                  <a:cubicBezTo>
                    <a:pt x="1463611" y="350236"/>
                    <a:pt x="1688782" y="653351"/>
                    <a:pt x="1931273" y="921824"/>
                  </a:cubicBezTo>
                  <a:cubicBezTo>
                    <a:pt x="2121803" y="1129674"/>
                    <a:pt x="2355634" y="1372166"/>
                    <a:pt x="2641428" y="1424128"/>
                  </a:cubicBezTo>
                  <a:cubicBezTo>
                    <a:pt x="2927222" y="1476091"/>
                    <a:pt x="3178374" y="1285561"/>
                    <a:pt x="3377563" y="1103693"/>
                  </a:cubicBezTo>
                  <a:cubicBezTo>
                    <a:pt x="3646036" y="852540"/>
                    <a:pt x="3853886" y="558086"/>
                    <a:pt x="4131020" y="306934"/>
                  </a:cubicBezTo>
                  <a:cubicBezTo>
                    <a:pt x="4243605" y="203009"/>
                    <a:pt x="4373512" y="107744"/>
                    <a:pt x="4520739" y="55782"/>
                  </a:cubicBezTo>
                  <a:cubicBezTo>
                    <a:pt x="4667966" y="3819"/>
                    <a:pt x="4823853" y="21140"/>
                    <a:pt x="4962420" y="90424"/>
                  </a:cubicBezTo>
                  <a:cubicBezTo>
                    <a:pt x="5135628" y="177028"/>
                    <a:pt x="5282856" y="315594"/>
                    <a:pt x="5412762" y="445501"/>
                  </a:cubicBezTo>
                  <a:cubicBezTo>
                    <a:pt x="5559989" y="592728"/>
                    <a:pt x="5689895" y="748615"/>
                    <a:pt x="5828462" y="904503"/>
                  </a:cubicBezTo>
                  <a:cubicBezTo>
                    <a:pt x="6044973" y="1138334"/>
                    <a:pt x="6313446" y="1432789"/>
                    <a:pt x="6651202" y="1441449"/>
                  </a:cubicBezTo>
                  <a:cubicBezTo>
                    <a:pt x="6659862" y="1441449"/>
                    <a:pt x="6668523" y="1424128"/>
                    <a:pt x="6651202" y="1424128"/>
                  </a:cubicBezTo>
                  <a:cubicBezTo>
                    <a:pt x="6313446" y="1415468"/>
                    <a:pt x="6044973" y="1129674"/>
                    <a:pt x="5837123" y="895842"/>
                  </a:cubicBezTo>
                  <a:cubicBezTo>
                    <a:pt x="5603291" y="644690"/>
                    <a:pt x="5386781" y="350236"/>
                    <a:pt x="5100987" y="151046"/>
                  </a:cubicBezTo>
                  <a:cubicBezTo>
                    <a:pt x="4997062" y="81763"/>
                    <a:pt x="4875816" y="21140"/>
                    <a:pt x="4745910" y="3819"/>
                  </a:cubicBezTo>
                  <a:cubicBezTo>
                    <a:pt x="4616003" y="-13501"/>
                    <a:pt x="4486097" y="29801"/>
                    <a:pt x="4373512" y="99084"/>
                  </a:cubicBezTo>
                  <a:cubicBezTo>
                    <a:pt x="4079057" y="263632"/>
                    <a:pt x="3862547" y="540765"/>
                    <a:pt x="3646036" y="783257"/>
                  </a:cubicBezTo>
                  <a:cubicBezTo>
                    <a:pt x="3524791" y="921824"/>
                    <a:pt x="3403545" y="1051730"/>
                    <a:pt x="3264978" y="1172976"/>
                  </a:cubicBezTo>
                  <a:cubicBezTo>
                    <a:pt x="3143732" y="1276901"/>
                    <a:pt x="3013826" y="1363505"/>
                    <a:pt x="2857938" y="1398147"/>
                  </a:cubicBezTo>
                  <a:cubicBezTo>
                    <a:pt x="2528842" y="1476091"/>
                    <a:pt x="2234388" y="1207618"/>
                    <a:pt x="2026538" y="991107"/>
                  </a:cubicBezTo>
                  <a:cubicBezTo>
                    <a:pt x="1775386" y="739955"/>
                    <a:pt x="1567536" y="445501"/>
                    <a:pt x="1290402" y="220330"/>
                  </a:cubicBezTo>
                  <a:cubicBezTo>
                    <a:pt x="1082552" y="47121"/>
                    <a:pt x="831400" y="-56804"/>
                    <a:pt x="562927" y="47121"/>
                  </a:cubicBezTo>
                  <a:cubicBezTo>
                    <a:pt x="407040" y="107744"/>
                    <a:pt x="277133" y="220330"/>
                    <a:pt x="155888" y="332915"/>
                  </a:cubicBezTo>
                  <a:cubicBezTo>
                    <a:pt x="103925" y="384878"/>
                    <a:pt x="51963" y="436840"/>
                    <a:pt x="0" y="488803"/>
                  </a:cubicBezTo>
                  <a:lnTo>
                    <a:pt x="0" y="514784"/>
                  </a:lnTo>
                  <a:cubicBezTo>
                    <a:pt x="95265" y="410859"/>
                    <a:pt x="199190" y="306934"/>
                    <a:pt x="311775" y="22033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551" name="Graphic 1">
              <a:extLst>
                <a:ext uri="{FF2B5EF4-FFF2-40B4-BE49-F238E27FC236}">
                  <a16:creationId xmlns="" xmlns:a16="http://schemas.microsoft.com/office/drawing/2014/main" id="{72CCB38E-D3DE-4082-88C5-B9EA62654427}"/>
                </a:ext>
              </a:extLst>
            </p:cNvPr>
            <p:cNvGrpSpPr/>
            <p:nvPr/>
          </p:nvGrpSpPr>
          <p:grpSpPr>
            <a:xfrm>
              <a:off x="-313170" y="3096013"/>
              <a:ext cx="40013" cy="281267"/>
              <a:chOff x="-581182" y="3414894"/>
              <a:chExt cx="121245" cy="852273"/>
            </a:xfrm>
            <a:grpFill/>
          </p:grpSpPr>
          <p:sp>
            <p:nvSpPr>
              <p:cNvPr id="781" name="Freeform: Shape 269">
                <a:extLst>
                  <a:ext uri="{FF2B5EF4-FFF2-40B4-BE49-F238E27FC236}">
                    <a16:creationId xmlns="" xmlns:a16="http://schemas.microsoft.com/office/drawing/2014/main" id="{66C8F21F-90FF-4C44-ABCE-CA9ECBCDE86F}"/>
                  </a:ext>
                </a:extLst>
              </p:cNvPr>
              <p:cNvSpPr/>
              <p:nvPr/>
            </p:nvSpPr>
            <p:spPr>
              <a:xfrm>
                <a:off x="-529219" y="3460065"/>
                <a:ext cx="17320" cy="752631"/>
              </a:xfrm>
              <a:custGeom>
                <a:avLst/>
                <a:gdLst>
                  <a:gd name="connsiteX0" fmla="*/ 0 w 17320"/>
                  <a:gd name="connsiteY0" fmla="*/ 6495 h 752631"/>
                  <a:gd name="connsiteX1" fmla="*/ 0 w 17320"/>
                  <a:gd name="connsiteY1" fmla="*/ 742631 h 752631"/>
                  <a:gd name="connsiteX2" fmla="*/ 17321 w 17320"/>
                  <a:gd name="connsiteY2" fmla="*/ 742631 h 752631"/>
                  <a:gd name="connsiteX3" fmla="*/ 17321 w 17320"/>
                  <a:gd name="connsiteY3" fmla="*/ 6495 h 752631"/>
                  <a:gd name="connsiteX4" fmla="*/ 0 w 17320"/>
                  <a:gd name="connsiteY4" fmla="*/ 6495 h 752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752631">
                    <a:moveTo>
                      <a:pt x="0" y="6495"/>
                    </a:moveTo>
                    <a:cubicBezTo>
                      <a:pt x="0" y="248987"/>
                      <a:pt x="0" y="500139"/>
                      <a:pt x="0" y="742631"/>
                    </a:cubicBezTo>
                    <a:cubicBezTo>
                      <a:pt x="0" y="751291"/>
                      <a:pt x="17321" y="759952"/>
                      <a:pt x="17321" y="742631"/>
                    </a:cubicBezTo>
                    <a:cubicBezTo>
                      <a:pt x="17321" y="500139"/>
                      <a:pt x="17321" y="248987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82" name="Freeform: Shape 270">
                <a:extLst>
                  <a:ext uri="{FF2B5EF4-FFF2-40B4-BE49-F238E27FC236}">
                    <a16:creationId xmlns="" xmlns:a16="http://schemas.microsoft.com/office/drawing/2014/main" id="{76786339-66DA-41AA-BA8F-7E44395C3A73}"/>
                  </a:ext>
                </a:extLst>
              </p:cNvPr>
              <p:cNvSpPr/>
              <p:nvPr/>
            </p:nvSpPr>
            <p:spPr>
              <a:xfrm>
                <a:off x="-581182" y="4126440"/>
                <a:ext cx="121245" cy="140727"/>
              </a:xfrm>
              <a:custGeom>
                <a:avLst/>
                <a:gdLst>
                  <a:gd name="connsiteX0" fmla="*/ 0 w 121245"/>
                  <a:gd name="connsiteY0" fmla="*/ 6972 h 140727"/>
                  <a:gd name="connsiteX1" fmla="*/ 60623 w 121245"/>
                  <a:gd name="connsiteY1" fmla="*/ 102237 h 140727"/>
                  <a:gd name="connsiteX2" fmla="*/ 121246 w 121245"/>
                  <a:gd name="connsiteY2" fmla="*/ 128218 h 140727"/>
                  <a:gd name="connsiteX3" fmla="*/ 60623 w 121245"/>
                  <a:gd name="connsiteY3" fmla="*/ 32953 h 140727"/>
                  <a:gd name="connsiteX4" fmla="*/ 0 w 121245"/>
                  <a:gd name="connsiteY4" fmla="*/ 6972 h 140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0727">
                    <a:moveTo>
                      <a:pt x="0" y="6972"/>
                    </a:moveTo>
                    <a:cubicBezTo>
                      <a:pt x="0" y="24293"/>
                      <a:pt x="25981" y="67595"/>
                      <a:pt x="60623" y="102237"/>
                    </a:cubicBezTo>
                    <a:cubicBezTo>
                      <a:pt x="95265" y="136878"/>
                      <a:pt x="121246" y="154199"/>
                      <a:pt x="121246" y="128218"/>
                    </a:cubicBezTo>
                    <a:cubicBezTo>
                      <a:pt x="121246" y="110897"/>
                      <a:pt x="95265" y="67595"/>
                      <a:pt x="60623" y="32953"/>
                    </a:cubicBezTo>
                    <a:cubicBezTo>
                      <a:pt x="25981" y="6972"/>
                      <a:pt x="0" y="-10349"/>
                      <a:pt x="0" y="697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83" name="Freeform: Shape 271">
                <a:extLst>
                  <a:ext uri="{FF2B5EF4-FFF2-40B4-BE49-F238E27FC236}">
                    <a16:creationId xmlns="" xmlns:a16="http://schemas.microsoft.com/office/drawing/2014/main" id="{B338596F-519E-4AD8-9A86-C17FFD24EAB9}"/>
                  </a:ext>
                </a:extLst>
              </p:cNvPr>
              <p:cNvSpPr/>
              <p:nvPr/>
            </p:nvSpPr>
            <p:spPr>
              <a:xfrm>
                <a:off x="-581182" y="3414894"/>
                <a:ext cx="121245" cy="145065"/>
              </a:xfrm>
              <a:custGeom>
                <a:avLst/>
                <a:gdLst>
                  <a:gd name="connsiteX0" fmla="*/ 60623 w 121245"/>
                  <a:gd name="connsiteY0" fmla="*/ 43005 h 145065"/>
                  <a:gd name="connsiteX1" fmla="*/ 0 w 121245"/>
                  <a:gd name="connsiteY1" fmla="*/ 138270 h 145065"/>
                  <a:gd name="connsiteX2" fmla="*/ 60623 w 121245"/>
                  <a:gd name="connsiteY2" fmla="*/ 103628 h 145065"/>
                  <a:gd name="connsiteX3" fmla="*/ 121246 w 121245"/>
                  <a:gd name="connsiteY3" fmla="*/ 8364 h 145065"/>
                  <a:gd name="connsiteX4" fmla="*/ 60623 w 121245"/>
                  <a:gd name="connsiteY4" fmla="*/ 43005 h 145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5065">
                    <a:moveTo>
                      <a:pt x="60623" y="43005"/>
                    </a:moveTo>
                    <a:cubicBezTo>
                      <a:pt x="25981" y="77647"/>
                      <a:pt x="0" y="120949"/>
                      <a:pt x="0" y="138270"/>
                    </a:cubicBezTo>
                    <a:cubicBezTo>
                      <a:pt x="0" y="155591"/>
                      <a:pt x="25981" y="138270"/>
                      <a:pt x="60623" y="103628"/>
                    </a:cubicBezTo>
                    <a:cubicBezTo>
                      <a:pt x="95265" y="68987"/>
                      <a:pt x="121246" y="34345"/>
                      <a:pt x="121246" y="8364"/>
                    </a:cubicBezTo>
                    <a:cubicBezTo>
                      <a:pt x="121246" y="-8957"/>
                      <a:pt x="95265" y="-297"/>
                      <a:pt x="60623" y="4300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52" name="Graphic 1">
              <a:extLst>
                <a:ext uri="{FF2B5EF4-FFF2-40B4-BE49-F238E27FC236}">
                  <a16:creationId xmlns="" xmlns:a16="http://schemas.microsoft.com/office/drawing/2014/main" id="{210AC3B4-F424-4F76-8E64-B6D6F427B66A}"/>
                </a:ext>
              </a:extLst>
            </p:cNvPr>
            <p:cNvGrpSpPr/>
            <p:nvPr/>
          </p:nvGrpSpPr>
          <p:grpSpPr>
            <a:xfrm>
              <a:off x="-218852" y="3019477"/>
              <a:ext cx="40013" cy="435829"/>
              <a:chOff x="-295388" y="3182980"/>
              <a:chExt cx="121245" cy="1320615"/>
            </a:xfrm>
            <a:grpFill/>
          </p:grpSpPr>
          <p:sp>
            <p:nvSpPr>
              <p:cNvPr id="778" name="Freeform: Shape 266">
                <a:extLst>
                  <a:ext uri="{FF2B5EF4-FFF2-40B4-BE49-F238E27FC236}">
                    <a16:creationId xmlns="" xmlns:a16="http://schemas.microsoft.com/office/drawing/2014/main" id="{B211F809-C5A4-481E-96EC-97B56EE1CDBA}"/>
                  </a:ext>
                </a:extLst>
              </p:cNvPr>
              <p:cNvSpPr/>
              <p:nvPr/>
            </p:nvSpPr>
            <p:spPr>
              <a:xfrm>
                <a:off x="-243425" y="3214068"/>
                <a:ext cx="17320" cy="1249779"/>
              </a:xfrm>
              <a:custGeom>
                <a:avLst/>
                <a:gdLst>
                  <a:gd name="connsiteX0" fmla="*/ 0 w 17320"/>
                  <a:gd name="connsiteY0" fmla="*/ 10000 h 1249779"/>
                  <a:gd name="connsiteX1" fmla="*/ 0 w 17320"/>
                  <a:gd name="connsiteY1" fmla="*/ 1239780 h 1249779"/>
                  <a:gd name="connsiteX2" fmla="*/ 17321 w 17320"/>
                  <a:gd name="connsiteY2" fmla="*/ 1239780 h 1249779"/>
                  <a:gd name="connsiteX3" fmla="*/ 17321 w 17320"/>
                  <a:gd name="connsiteY3" fmla="*/ 10000 h 1249779"/>
                  <a:gd name="connsiteX4" fmla="*/ 0 w 17320"/>
                  <a:gd name="connsiteY4" fmla="*/ 10000 h 12497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249779">
                    <a:moveTo>
                      <a:pt x="0" y="10000"/>
                    </a:moveTo>
                    <a:cubicBezTo>
                      <a:pt x="0" y="417040"/>
                      <a:pt x="0" y="824080"/>
                      <a:pt x="0" y="1239780"/>
                    </a:cubicBezTo>
                    <a:cubicBezTo>
                      <a:pt x="0" y="1248440"/>
                      <a:pt x="17321" y="1257101"/>
                      <a:pt x="17321" y="1239780"/>
                    </a:cubicBezTo>
                    <a:cubicBezTo>
                      <a:pt x="17321" y="832740"/>
                      <a:pt x="17321" y="425700"/>
                      <a:pt x="17321" y="10000"/>
                    </a:cubicBezTo>
                    <a:cubicBezTo>
                      <a:pt x="1732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79" name="Freeform: Shape 267">
                <a:extLst>
                  <a:ext uri="{FF2B5EF4-FFF2-40B4-BE49-F238E27FC236}">
                    <a16:creationId xmlns="" xmlns:a16="http://schemas.microsoft.com/office/drawing/2014/main" id="{3082EC7F-DE37-4B8B-B551-097ACEFA59F5}"/>
                  </a:ext>
                </a:extLst>
              </p:cNvPr>
              <p:cNvSpPr/>
              <p:nvPr/>
            </p:nvSpPr>
            <p:spPr>
              <a:xfrm>
                <a:off x="-295388" y="4372493"/>
                <a:ext cx="121245" cy="131103"/>
              </a:xfrm>
              <a:custGeom>
                <a:avLst/>
                <a:gdLst>
                  <a:gd name="connsiteX0" fmla="*/ 60623 w 121245"/>
                  <a:gd name="connsiteY0" fmla="*/ 12072 h 131103"/>
                  <a:gd name="connsiteX1" fmla="*/ 0 w 121245"/>
                  <a:gd name="connsiteY1" fmla="*/ 20732 h 131103"/>
                  <a:gd name="connsiteX2" fmla="*/ 60623 w 121245"/>
                  <a:gd name="connsiteY2" fmla="*/ 115997 h 131103"/>
                  <a:gd name="connsiteX3" fmla="*/ 121246 w 121245"/>
                  <a:gd name="connsiteY3" fmla="*/ 98676 h 131103"/>
                  <a:gd name="connsiteX4" fmla="*/ 60623 w 121245"/>
                  <a:gd name="connsiteY4" fmla="*/ 12072 h 1311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1103">
                    <a:moveTo>
                      <a:pt x="60623" y="12072"/>
                    </a:moveTo>
                    <a:cubicBezTo>
                      <a:pt x="25981" y="-5249"/>
                      <a:pt x="0" y="-5249"/>
                      <a:pt x="0" y="20732"/>
                    </a:cubicBezTo>
                    <a:cubicBezTo>
                      <a:pt x="0" y="46713"/>
                      <a:pt x="25981" y="90015"/>
                      <a:pt x="60623" y="115997"/>
                    </a:cubicBezTo>
                    <a:cubicBezTo>
                      <a:pt x="95265" y="141978"/>
                      <a:pt x="121246" y="133317"/>
                      <a:pt x="121246" y="98676"/>
                    </a:cubicBezTo>
                    <a:cubicBezTo>
                      <a:pt x="121246" y="64034"/>
                      <a:pt x="95265" y="29393"/>
                      <a:pt x="60623" y="1207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80" name="Freeform: Shape 268">
                <a:extLst>
                  <a:ext uri="{FF2B5EF4-FFF2-40B4-BE49-F238E27FC236}">
                    <a16:creationId xmlns="" xmlns:a16="http://schemas.microsoft.com/office/drawing/2014/main" id="{66F693D6-B09E-458A-A82A-5B289369C746}"/>
                  </a:ext>
                </a:extLst>
              </p:cNvPr>
              <p:cNvSpPr/>
              <p:nvPr/>
            </p:nvSpPr>
            <p:spPr>
              <a:xfrm>
                <a:off x="-295388" y="3182980"/>
                <a:ext cx="121245" cy="134719"/>
              </a:xfrm>
              <a:custGeom>
                <a:avLst/>
                <a:gdLst>
                  <a:gd name="connsiteX0" fmla="*/ 60623 w 121245"/>
                  <a:gd name="connsiteY0" fmla="*/ 15107 h 134719"/>
                  <a:gd name="connsiteX1" fmla="*/ 0 w 121245"/>
                  <a:gd name="connsiteY1" fmla="*/ 110371 h 134719"/>
                  <a:gd name="connsiteX2" fmla="*/ 60623 w 121245"/>
                  <a:gd name="connsiteY2" fmla="*/ 119032 h 134719"/>
                  <a:gd name="connsiteX3" fmla="*/ 121246 w 121245"/>
                  <a:gd name="connsiteY3" fmla="*/ 32427 h 134719"/>
                  <a:gd name="connsiteX4" fmla="*/ 60623 w 121245"/>
                  <a:gd name="connsiteY4" fmla="*/ 15107 h 1347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4719">
                    <a:moveTo>
                      <a:pt x="60623" y="15107"/>
                    </a:moveTo>
                    <a:cubicBezTo>
                      <a:pt x="25981" y="41088"/>
                      <a:pt x="0" y="84390"/>
                      <a:pt x="0" y="110371"/>
                    </a:cubicBezTo>
                    <a:cubicBezTo>
                      <a:pt x="0" y="136352"/>
                      <a:pt x="25981" y="145013"/>
                      <a:pt x="60623" y="119032"/>
                    </a:cubicBezTo>
                    <a:cubicBezTo>
                      <a:pt x="95265" y="101711"/>
                      <a:pt x="121246" y="58409"/>
                      <a:pt x="121246" y="32427"/>
                    </a:cubicBezTo>
                    <a:cubicBezTo>
                      <a:pt x="121246" y="-2214"/>
                      <a:pt x="95265" y="-10875"/>
                      <a:pt x="60623" y="1510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53" name="Graphic 1">
              <a:extLst>
                <a:ext uri="{FF2B5EF4-FFF2-40B4-BE49-F238E27FC236}">
                  <a16:creationId xmlns="" xmlns:a16="http://schemas.microsoft.com/office/drawing/2014/main" id="{73A5BE33-904F-41B0-B671-58C3DBAF5772}"/>
                </a:ext>
              </a:extLst>
            </p:cNvPr>
            <p:cNvGrpSpPr/>
            <p:nvPr/>
          </p:nvGrpSpPr>
          <p:grpSpPr>
            <a:xfrm>
              <a:off x="-121677" y="2984005"/>
              <a:ext cx="40013" cy="506329"/>
              <a:chOff x="-934" y="3075495"/>
              <a:chExt cx="121245" cy="1534240"/>
            </a:xfrm>
            <a:grpFill/>
          </p:grpSpPr>
          <p:sp>
            <p:nvSpPr>
              <p:cNvPr id="775" name="Freeform: Shape 263">
                <a:extLst>
                  <a:ext uri="{FF2B5EF4-FFF2-40B4-BE49-F238E27FC236}">
                    <a16:creationId xmlns="" xmlns:a16="http://schemas.microsoft.com/office/drawing/2014/main" id="{B7178C29-0818-4B9E-A59E-14B21A0C5B52}"/>
                  </a:ext>
                </a:extLst>
              </p:cNvPr>
              <p:cNvSpPr/>
              <p:nvPr/>
            </p:nvSpPr>
            <p:spPr>
              <a:xfrm>
                <a:off x="51028" y="3098492"/>
                <a:ext cx="17320" cy="1477941"/>
              </a:xfrm>
              <a:custGeom>
                <a:avLst/>
                <a:gdLst>
                  <a:gd name="connsiteX0" fmla="*/ 0 w 17320"/>
                  <a:gd name="connsiteY0" fmla="*/ 12991 h 1477941"/>
                  <a:gd name="connsiteX1" fmla="*/ 0 w 17320"/>
                  <a:gd name="connsiteY1" fmla="*/ 1467941 h 1477941"/>
                  <a:gd name="connsiteX2" fmla="*/ 17321 w 17320"/>
                  <a:gd name="connsiteY2" fmla="*/ 1467941 h 1477941"/>
                  <a:gd name="connsiteX3" fmla="*/ 17321 w 17320"/>
                  <a:gd name="connsiteY3" fmla="*/ 12991 h 1477941"/>
                  <a:gd name="connsiteX4" fmla="*/ 0 w 17320"/>
                  <a:gd name="connsiteY4" fmla="*/ 12991 h 14779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477941">
                    <a:moveTo>
                      <a:pt x="0" y="12991"/>
                    </a:moveTo>
                    <a:cubicBezTo>
                      <a:pt x="0" y="497974"/>
                      <a:pt x="0" y="982958"/>
                      <a:pt x="0" y="1467941"/>
                    </a:cubicBezTo>
                    <a:cubicBezTo>
                      <a:pt x="0" y="1476602"/>
                      <a:pt x="17321" y="1485262"/>
                      <a:pt x="17321" y="1467941"/>
                    </a:cubicBezTo>
                    <a:cubicBezTo>
                      <a:pt x="17321" y="982958"/>
                      <a:pt x="17321" y="497974"/>
                      <a:pt x="17321" y="12991"/>
                    </a:cubicBezTo>
                    <a:cubicBezTo>
                      <a:pt x="1732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76" name="Freeform: Shape 264">
                <a:extLst>
                  <a:ext uri="{FF2B5EF4-FFF2-40B4-BE49-F238E27FC236}">
                    <a16:creationId xmlns="" xmlns:a16="http://schemas.microsoft.com/office/drawing/2014/main" id="{72DA64AE-D228-4B3A-8C50-C06346496182}"/>
                  </a:ext>
                </a:extLst>
              </p:cNvPr>
              <p:cNvSpPr/>
              <p:nvPr/>
            </p:nvSpPr>
            <p:spPr>
              <a:xfrm>
                <a:off x="-934" y="4479829"/>
                <a:ext cx="121245" cy="129906"/>
              </a:xfrm>
              <a:custGeom>
                <a:avLst/>
                <a:gdLst>
                  <a:gd name="connsiteX0" fmla="*/ 60623 w 121245"/>
                  <a:gd name="connsiteY0" fmla="*/ 0 h 129906"/>
                  <a:gd name="connsiteX1" fmla="*/ 0 w 121245"/>
                  <a:gd name="connsiteY1" fmla="*/ 51963 h 129906"/>
                  <a:gd name="connsiteX2" fmla="*/ 60623 w 121245"/>
                  <a:gd name="connsiteY2" fmla="*/ 129906 h 129906"/>
                  <a:gd name="connsiteX3" fmla="*/ 121246 w 121245"/>
                  <a:gd name="connsiteY3" fmla="*/ 69283 h 129906"/>
                  <a:gd name="connsiteX4" fmla="*/ 60623 w 121245"/>
                  <a:gd name="connsiteY4" fmla="*/ 0 h 1299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29906">
                    <a:moveTo>
                      <a:pt x="60623" y="0"/>
                    </a:moveTo>
                    <a:cubicBezTo>
                      <a:pt x="25981" y="0"/>
                      <a:pt x="0" y="17321"/>
                      <a:pt x="0" y="51963"/>
                    </a:cubicBezTo>
                    <a:cubicBezTo>
                      <a:pt x="0" y="86604"/>
                      <a:pt x="25981" y="121246"/>
                      <a:pt x="60623" y="129906"/>
                    </a:cubicBezTo>
                    <a:cubicBezTo>
                      <a:pt x="95265" y="129906"/>
                      <a:pt x="121246" y="103925"/>
                      <a:pt x="121246" y="69283"/>
                    </a:cubicBezTo>
                    <a:cubicBezTo>
                      <a:pt x="121246" y="34642"/>
                      <a:pt x="95265" y="8660"/>
                      <a:pt x="60623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77" name="Freeform: Shape 265">
                <a:extLst>
                  <a:ext uri="{FF2B5EF4-FFF2-40B4-BE49-F238E27FC236}">
                    <a16:creationId xmlns="" xmlns:a16="http://schemas.microsoft.com/office/drawing/2014/main" id="{5260BCB2-41B4-461D-A79A-CCFE05F46CDB}"/>
                  </a:ext>
                </a:extLst>
              </p:cNvPr>
              <p:cNvSpPr/>
              <p:nvPr/>
            </p:nvSpPr>
            <p:spPr>
              <a:xfrm>
                <a:off x="-934" y="3075495"/>
                <a:ext cx="121245" cy="131252"/>
              </a:xfrm>
              <a:custGeom>
                <a:avLst/>
                <a:gdLst>
                  <a:gd name="connsiteX0" fmla="*/ 60623 w 121245"/>
                  <a:gd name="connsiteY0" fmla="*/ 1346 h 131252"/>
                  <a:gd name="connsiteX1" fmla="*/ 0 w 121245"/>
                  <a:gd name="connsiteY1" fmla="*/ 79290 h 131252"/>
                  <a:gd name="connsiteX2" fmla="*/ 60623 w 121245"/>
                  <a:gd name="connsiteY2" fmla="*/ 131252 h 131252"/>
                  <a:gd name="connsiteX3" fmla="*/ 121246 w 121245"/>
                  <a:gd name="connsiteY3" fmla="*/ 61969 h 131252"/>
                  <a:gd name="connsiteX4" fmla="*/ 60623 w 121245"/>
                  <a:gd name="connsiteY4" fmla="*/ 1346 h 1312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1252">
                    <a:moveTo>
                      <a:pt x="60623" y="1346"/>
                    </a:moveTo>
                    <a:cubicBezTo>
                      <a:pt x="25981" y="10006"/>
                      <a:pt x="0" y="44648"/>
                      <a:pt x="0" y="79290"/>
                    </a:cubicBezTo>
                    <a:cubicBezTo>
                      <a:pt x="0" y="113931"/>
                      <a:pt x="25981" y="131252"/>
                      <a:pt x="60623" y="131252"/>
                    </a:cubicBezTo>
                    <a:cubicBezTo>
                      <a:pt x="95265" y="122592"/>
                      <a:pt x="121246" y="96611"/>
                      <a:pt x="121246" y="61969"/>
                    </a:cubicBezTo>
                    <a:cubicBezTo>
                      <a:pt x="121246" y="27327"/>
                      <a:pt x="95265" y="-7314"/>
                      <a:pt x="60623" y="134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54" name="Graphic 1">
              <a:extLst>
                <a:ext uri="{FF2B5EF4-FFF2-40B4-BE49-F238E27FC236}">
                  <a16:creationId xmlns="" xmlns:a16="http://schemas.microsoft.com/office/drawing/2014/main" id="{D733676F-1DEE-43D0-ACB2-E9BAAF35054A}"/>
                </a:ext>
              </a:extLst>
            </p:cNvPr>
            <p:cNvGrpSpPr/>
            <p:nvPr/>
          </p:nvGrpSpPr>
          <p:grpSpPr>
            <a:xfrm>
              <a:off x="-27360" y="2996889"/>
              <a:ext cx="40013" cy="478539"/>
              <a:chOff x="284859" y="3114535"/>
              <a:chExt cx="121245" cy="1450032"/>
            </a:xfrm>
            <a:grpFill/>
          </p:grpSpPr>
          <p:sp>
            <p:nvSpPr>
              <p:cNvPr id="772" name="Freeform: Shape 260">
                <a:extLst>
                  <a:ext uri="{FF2B5EF4-FFF2-40B4-BE49-F238E27FC236}">
                    <a16:creationId xmlns="" xmlns:a16="http://schemas.microsoft.com/office/drawing/2014/main" id="{00B74147-AAC5-45A8-AEFB-A70ABE9E85EF}"/>
                  </a:ext>
                </a:extLst>
              </p:cNvPr>
              <p:cNvSpPr/>
              <p:nvPr/>
            </p:nvSpPr>
            <p:spPr>
              <a:xfrm>
                <a:off x="336822" y="3139629"/>
                <a:ext cx="17320" cy="1393502"/>
              </a:xfrm>
              <a:custGeom>
                <a:avLst/>
                <a:gdLst>
                  <a:gd name="connsiteX0" fmla="*/ 0 w 17320"/>
                  <a:gd name="connsiteY0" fmla="*/ 6495 h 1393502"/>
                  <a:gd name="connsiteX1" fmla="*/ 0 w 17320"/>
                  <a:gd name="connsiteY1" fmla="*/ 1383502 h 1393502"/>
                  <a:gd name="connsiteX2" fmla="*/ 17321 w 17320"/>
                  <a:gd name="connsiteY2" fmla="*/ 1383502 h 1393502"/>
                  <a:gd name="connsiteX3" fmla="*/ 17321 w 17320"/>
                  <a:gd name="connsiteY3" fmla="*/ 6495 h 1393502"/>
                  <a:gd name="connsiteX4" fmla="*/ 0 w 17320"/>
                  <a:gd name="connsiteY4" fmla="*/ 6495 h 13935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393502">
                    <a:moveTo>
                      <a:pt x="0" y="6495"/>
                    </a:moveTo>
                    <a:cubicBezTo>
                      <a:pt x="0" y="465498"/>
                      <a:pt x="0" y="924500"/>
                      <a:pt x="0" y="1383502"/>
                    </a:cubicBezTo>
                    <a:cubicBezTo>
                      <a:pt x="0" y="1392162"/>
                      <a:pt x="17321" y="1400823"/>
                      <a:pt x="17321" y="1383502"/>
                    </a:cubicBezTo>
                    <a:cubicBezTo>
                      <a:pt x="17321" y="924500"/>
                      <a:pt x="17321" y="465498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73" name="Freeform: Shape 261">
                <a:extLst>
                  <a:ext uri="{FF2B5EF4-FFF2-40B4-BE49-F238E27FC236}">
                    <a16:creationId xmlns="" xmlns:a16="http://schemas.microsoft.com/office/drawing/2014/main" id="{6955DCB1-469E-451B-B910-AB48F47EEE51}"/>
                  </a:ext>
                </a:extLst>
              </p:cNvPr>
              <p:cNvSpPr/>
              <p:nvPr/>
            </p:nvSpPr>
            <p:spPr>
              <a:xfrm>
                <a:off x="284859" y="4441940"/>
                <a:ext cx="121245" cy="122628"/>
              </a:xfrm>
              <a:custGeom>
                <a:avLst/>
                <a:gdLst>
                  <a:gd name="connsiteX0" fmla="*/ 60623 w 121245"/>
                  <a:gd name="connsiteY0" fmla="*/ 3248 h 122628"/>
                  <a:gd name="connsiteX1" fmla="*/ 0 w 121245"/>
                  <a:gd name="connsiteY1" fmla="*/ 81191 h 122628"/>
                  <a:gd name="connsiteX2" fmla="*/ 60623 w 121245"/>
                  <a:gd name="connsiteY2" fmla="*/ 115833 h 122628"/>
                  <a:gd name="connsiteX3" fmla="*/ 121246 w 121245"/>
                  <a:gd name="connsiteY3" fmla="*/ 29229 h 122628"/>
                  <a:gd name="connsiteX4" fmla="*/ 60623 w 121245"/>
                  <a:gd name="connsiteY4" fmla="*/ 3248 h 122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22628">
                    <a:moveTo>
                      <a:pt x="60623" y="3248"/>
                    </a:moveTo>
                    <a:cubicBezTo>
                      <a:pt x="25981" y="11908"/>
                      <a:pt x="0" y="46550"/>
                      <a:pt x="0" y="81191"/>
                    </a:cubicBezTo>
                    <a:cubicBezTo>
                      <a:pt x="0" y="115833"/>
                      <a:pt x="25981" y="133154"/>
                      <a:pt x="60623" y="115833"/>
                    </a:cubicBezTo>
                    <a:cubicBezTo>
                      <a:pt x="95265" y="98512"/>
                      <a:pt x="121246" y="63871"/>
                      <a:pt x="121246" y="29229"/>
                    </a:cubicBezTo>
                    <a:cubicBezTo>
                      <a:pt x="121246" y="3248"/>
                      <a:pt x="95265" y="-5413"/>
                      <a:pt x="60623" y="324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74" name="Freeform: Shape 262">
                <a:extLst>
                  <a:ext uri="{FF2B5EF4-FFF2-40B4-BE49-F238E27FC236}">
                    <a16:creationId xmlns="" xmlns:a16="http://schemas.microsoft.com/office/drawing/2014/main" id="{E4997923-E002-474D-83E1-E8BC1E6B7BFB}"/>
                  </a:ext>
                </a:extLst>
              </p:cNvPr>
              <p:cNvSpPr/>
              <p:nvPr/>
            </p:nvSpPr>
            <p:spPr>
              <a:xfrm>
                <a:off x="284859" y="3114535"/>
                <a:ext cx="121245" cy="121317"/>
              </a:xfrm>
              <a:custGeom>
                <a:avLst/>
                <a:gdLst>
                  <a:gd name="connsiteX0" fmla="*/ 60623 w 121245"/>
                  <a:gd name="connsiteY0" fmla="*/ 5608 h 121317"/>
                  <a:gd name="connsiteX1" fmla="*/ 0 w 121245"/>
                  <a:gd name="connsiteY1" fmla="*/ 40250 h 121317"/>
                  <a:gd name="connsiteX2" fmla="*/ 60623 w 121245"/>
                  <a:gd name="connsiteY2" fmla="*/ 118194 h 121317"/>
                  <a:gd name="connsiteX3" fmla="*/ 121246 w 121245"/>
                  <a:gd name="connsiteY3" fmla="*/ 83552 h 121317"/>
                  <a:gd name="connsiteX4" fmla="*/ 60623 w 121245"/>
                  <a:gd name="connsiteY4" fmla="*/ 5608 h 121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21317">
                    <a:moveTo>
                      <a:pt x="60623" y="5608"/>
                    </a:moveTo>
                    <a:cubicBezTo>
                      <a:pt x="25981" y="-11713"/>
                      <a:pt x="0" y="14269"/>
                      <a:pt x="0" y="40250"/>
                    </a:cubicBezTo>
                    <a:cubicBezTo>
                      <a:pt x="0" y="74892"/>
                      <a:pt x="25981" y="109533"/>
                      <a:pt x="60623" y="118194"/>
                    </a:cubicBezTo>
                    <a:cubicBezTo>
                      <a:pt x="95265" y="126854"/>
                      <a:pt x="121246" y="118194"/>
                      <a:pt x="121246" y="83552"/>
                    </a:cubicBezTo>
                    <a:cubicBezTo>
                      <a:pt x="121246" y="57571"/>
                      <a:pt x="95265" y="22929"/>
                      <a:pt x="60623" y="560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55" name="Graphic 1">
              <a:extLst>
                <a:ext uri="{FF2B5EF4-FFF2-40B4-BE49-F238E27FC236}">
                  <a16:creationId xmlns="" xmlns:a16="http://schemas.microsoft.com/office/drawing/2014/main" id="{B4F75ACE-A332-4BB6-A0EB-F788DF2803B4}"/>
                </a:ext>
              </a:extLst>
            </p:cNvPr>
            <p:cNvGrpSpPr/>
            <p:nvPr/>
          </p:nvGrpSpPr>
          <p:grpSpPr>
            <a:xfrm>
              <a:off x="66958" y="3055506"/>
              <a:ext cx="40457" cy="363771"/>
              <a:chOff x="570653" y="3292153"/>
              <a:chExt cx="122591" cy="1102271"/>
            </a:xfrm>
            <a:grpFill/>
          </p:grpSpPr>
          <p:sp>
            <p:nvSpPr>
              <p:cNvPr id="769" name="Freeform: Shape 257">
                <a:extLst>
                  <a:ext uri="{FF2B5EF4-FFF2-40B4-BE49-F238E27FC236}">
                    <a16:creationId xmlns="" xmlns:a16="http://schemas.microsoft.com/office/drawing/2014/main" id="{993EECA2-8930-4A0D-A859-D520C5804F5A}"/>
                  </a:ext>
                </a:extLst>
              </p:cNvPr>
              <p:cNvSpPr/>
              <p:nvPr/>
            </p:nvSpPr>
            <p:spPr>
              <a:xfrm>
                <a:off x="622615" y="3326654"/>
                <a:ext cx="17320" cy="1024609"/>
              </a:xfrm>
              <a:custGeom>
                <a:avLst/>
                <a:gdLst>
                  <a:gd name="connsiteX0" fmla="*/ 0 w 17320"/>
                  <a:gd name="connsiteY0" fmla="*/ 10000 h 1024609"/>
                  <a:gd name="connsiteX1" fmla="*/ 0 w 17320"/>
                  <a:gd name="connsiteY1" fmla="*/ 1014609 h 1024609"/>
                  <a:gd name="connsiteX2" fmla="*/ 17321 w 17320"/>
                  <a:gd name="connsiteY2" fmla="*/ 1014609 h 1024609"/>
                  <a:gd name="connsiteX3" fmla="*/ 17321 w 17320"/>
                  <a:gd name="connsiteY3" fmla="*/ 10000 h 1024609"/>
                  <a:gd name="connsiteX4" fmla="*/ 0 w 17320"/>
                  <a:gd name="connsiteY4" fmla="*/ 10000 h 10246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024609">
                    <a:moveTo>
                      <a:pt x="0" y="10000"/>
                    </a:moveTo>
                    <a:cubicBezTo>
                      <a:pt x="0" y="347756"/>
                      <a:pt x="0" y="676853"/>
                      <a:pt x="0" y="1014609"/>
                    </a:cubicBezTo>
                    <a:cubicBezTo>
                      <a:pt x="0" y="1023269"/>
                      <a:pt x="17321" y="1031930"/>
                      <a:pt x="17321" y="1014609"/>
                    </a:cubicBezTo>
                    <a:cubicBezTo>
                      <a:pt x="17321" y="676853"/>
                      <a:pt x="17321" y="347756"/>
                      <a:pt x="17321" y="10000"/>
                    </a:cubicBezTo>
                    <a:cubicBezTo>
                      <a:pt x="1732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70" name="Freeform: Shape 258">
                <a:extLst>
                  <a:ext uri="{FF2B5EF4-FFF2-40B4-BE49-F238E27FC236}">
                    <a16:creationId xmlns="" xmlns:a16="http://schemas.microsoft.com/office/drawing/2014/main" id="{B1AC339F-7930-4602-B5B5-A7B8EDDC7EDF}"/>
                  </a:ext>
                </a:extLst>
              </p:cNvPr>
              <p:cNvSpPr/>
              <p:nvPr/>
            </p:nvSpPr>
            <p:spPr>
              <a:xfrm>
                <a:off x="570653" y="4259907"/>
                <a:ext cx="122591" cy="134516"/>
              </a:xfrm>
              <a:custGeom>
                <a:avLst/>
                <a:gdLst>
                  <a:gd name="connsiteX0" fmla="*/ 60623 w 122591"/>
                  <a:gd name="connsiteY0" fmla="*/ 20732 h 134516"/>
                  <a:gd name="connsiteX1" fmla="*/ 0 w 122591"/>
                  <a:gd name="connsiteY1" fmla="*/ 115997 h 134516"/>
                  <a:gd name="connsiteX2" fmla="*/ 60623 w 122591"/>
                  <a:gd name="connsiteY2" fmla="*/ 107336 h 134516"/>
                  <a:gd name="connsiteX3" fmla="*/ 121246 w 122591"/>
                  <a:gd name="connsiteY3" fmla="*/ 12072 h 134516"/>
                  <a:gd name="connsiteX4" fmla="*/ 60623 w 122591"/>
                  <a:gd name="connsiteY4" fmla="*/ 20732 h 1345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91" h="134516">
                    <a:moveTo>
                      <a:pt x="60623" y="20732"/>
                    </a:moveTo>
                    <a:cubicBezTo>
                      <a:pt x="25981" y="46713"/>
                      <a:pt x="0" y="90015"/>
                      <a:pt x="0" y="115997"/>
                    </a:cubicBezTo>
                    <a:cubicBezTo>
                      <a:pt x="0" y="141978"/>
                      <a:pt x="25981" y="141978"/>
                      <a:pt x="60623" y="107336"/>
                    </a:cubicBezTo>
                    <a:cubicBezTo>
                      <a:pt x="95265" y="72694"/>
                      <a:pt x="121246" y="29392"/>
                      <a:pt x="121246" y="12072"/>
                    </a:cubicBezTo>
                    <a:cubicBezTo>
                      <a:pt x="129906" y="-5249"/>
                      <a:pt x="95265" y="-5249"/>
                      <a:pt x="60623" y="2073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71" name="Freeform: Shape 259">
                <a:extLst>
                  <a:ext uri="{FF2B5EF4-FFF2-40B4-BE49-F238E27FC236}">
                    <a16:creationId xmlns="" xmlns:a16="http://schemas.microsoft.com/office/drawing/2014/main" id="{A5425843-CA36-4056-A29D-99D411479A88}"/>
                  </a:ext>
                </a:extLst>
              </p:cNvPr>
              <p:cNvSpPr/>
              <p:nvPr/>
            </p:nvSpPr>
            <p:spPr>
              <a:xfrm>
                <a:off x="570653" y="3292153"/>
                <a:ext cx="121245" cy="138132"/>
              </a:xfrm>
              <a:custGeom>
                <a:avLst/>
                <a:gdLst>
                  <a:gd name="connsiteX0" fmla="*/ 0 w 121245"/>
                  <a:gd name="connsiteY0" fmla="*/ 18520 h 138132"/>
                  <a:gd name="connsiteX1" fmla="*/ 60623 w 121245"/>
                  <a:gd name="connsiteY1" fmla="*/ 113784 h 138132"/>
                  <a:gd name="connsiteX2" fmla="*/ 121246 w 121245"/>
                  <a:gd name="connsiteY2" fmla="*/ 122445 h 138132"/>
                  <a:gd name="connsiteX3" fmla="*/ 60623 w 121245"/>
                  <a:gd name="connsiteY3" fmla="*/ 27180 h 138132"/>
                  <a:gd name="connsiteX4" fmla="*/ 0 w 121245"/>
                  <a:gd name="connsiteY4" fmla="*/ 18520 h 1381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8132">
                    <a:moveTo>
                      <a:pt x="0" y="18520"/>
                    </a:moveTo>
                    <a:cubicBezTo>
                      <a:pt x="0" y="44501"/>
                      <a:pt x="25981" y="87803"/>
                      <a:pt x="60623" y="113784"/>
                    </a:cubicBezTo>
                    <a:cubicBezTo>
                      <a:pt x="95265" y="139766"/>
                      <a:pt x="121246" y="148426"/>
                      <a:pt x="121246" y="122445"/>
                    </a:cubicBezTo>
                    <a:cubicBezTo>
                      <a:pt x="121246" y="105124"/>
                      <a:pt x="95265" y="53161"/>
                      <a:pt x="60623" y="27180"/>
                    </a:cubicBezTo>
                    <a:cubicBezTo>
                      <a:pt x="25981" y="-7461"/>
                      <a:pt x="0" y="-7461"/>
                      <a:pt x="0" y="1852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56" name="Graphic 1">
              <a:extLst>
                <a:ext uri="{FF2B5EF4-FFF2-40B4-BE49-F238E27FC236}">
                  <a16:creationId xmlns="" xmlns:a16="http://schemas.microsoft.com/office/drawing/2014/main" id="{85E07BE7-DB55-462F-8E0E-5F253FC6B44B}"/>
                </a:ext>
              </a:extLst>
            </p:cNvPr>
            <p:cNvGrpSpPr/>
            <p:nvPr/>
          </p:nvGrpSpPr>
          <p:grpSpPr>
            <a:xfrm>
              <a:off x="164134" y="3146647"/>
              <a:ext cx="40013" cy="182565"/>
              <a:chOff x="865107" y="3568320"/>
              <a:chExt cx="121245" cy="553196"/>
            </a:xfrm>
            <a:grpFill/>
          </p:grpSpPr>
          <p:sp>
            <p:nvSpPr>
              <p:cNvPr id="766" name="Freeform: Shape 254">
                <a:extLst>
                  <a:ext uri="{FF2B5EF4-FFF2-40B4-BE49-F238E27FC236}">
                    <a16:creationId xmlns="" xmlns:a16="http://schemas.microsoft.com/office/drawing/2014/main" id="{FFE483BA-6F62-41E4-97C7-B67BE0A66B26}"/>
                  </a:ext>
                </a:extLst>
              </p:cNvPr>
              <p:cNvSpPr/>
              <p:nvPr/>
            </p:nvSpPr>
            <p:spPr>
              <a:xfrm>
                <a:off x="917070" y="3621108"/>
                <a:ext cx="17320" cy="444360"/>
              </a:xfrm>
              <a:custGeom>
                <a:avLst/>
                <a:gdLst>
                  <a:gd name="connsiteX0" fmla="*/ 0 w 17320"/>
                  <a:gd name="connsiteY0" fmla="*/ 10000 h 444360"/>
                  <a:gd name="connsiteX1" fmla="*/ 0 w 17320"/>
                  <a:gd name="connsiteY1" fmla="*/ 434361 h 444360"/>
                  <a:gd name="connsiteX2" fmla="*/ 17321 w 17320"/>
                  <a:gd name="connsiteY2" fmla="*/ 434361 h 444360"/>
                  <a:gd name="connsiteX3" fmla="*/ 17321 w 17320"/>
                  <a:gd name="connsiteY3" fmla="*/ 10000 h 444360"/>
                  <a:gd name="connsiteX4" fmla="*/ 0 w 17320"/>
                  <a:gd name="connsiteY4" fmla="*/ 10000 h 4443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444360">
                    <a:moveTo>
                      <a:pt x="0" y="10000"/>
                    </a:moveTo>
                    <a:cubicBezTo>
                      <a:pt x="0" y="148567"/>
                      <a:pt x="0" y="287134"/>
                      <a:pt x="0" y="434361"/>
                    </a:cubicBezTo>
                    <a:cubicBezTo>
                      <a:pt x="0" y="443021"/>
                      <a:pt x="17321" y="451682"/>
                      <a:pt x="17321" y="434361"/>
                    </a:cubicBezTo>
                    <a:cubicBezTo>
                      <a:pt x="17321" y="295794"/>
                      <a:pt x="17321" y="157227"/>
                      <a:pt x="17321" y="10000"/>
                    </a:cubicBezTo>
                    <a:cubicBezTo>
                      <a:pt x="1732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67" name="Freeform: Shape 255">
                <a:extLst>
                  <a:ext uri="{FF2B5EF4-FFF2-40B4-BE49-F238E27FC236}">
                    <a16:creationId xmlns="" xmlns:a16="http://schemas.microsoft.com/office/drawing/2014/main" id="{8917315D-D8FD-4CAA-A4D3-42C20EBF2B38}"/>
                  </a:ext>
                </a:extLst>
              </p:cNvPr>
              <p:cNvSpPr/>
              <p:nvPr/>
            </p:nvSpPr>
            <p:spPr>
              <a:xfrm>
                <a:off x="865107" y="3975846"/>
                <a:ext cx="121245" cy="145670"/>
              </a:xfrm>
              <a:custGeom>
                <a:avLst/>
                <a:gdLst>
                  <a:gd name="connsiteX0" fmla="*/ 0 w 121245"/>
                  <a:gd name="connsiteY0" fmla="*/ 140245 h 145670"/>
                  <a:gd name="connsiteX1" fmla="*/ 60623 w 121245"/>
                  <a:gd name="connsiteY1" fmla="*/ 88283 h 145670"/>
                  <a:gd name="connsiteX2" fmla="*/ 121246 w 121245"/>
                  <a:gd name="connsiteY2" fmla="*/ 1678 h 145670"/>
                  <a:gd name="connsiteX3" fmla="*/ 60623 w 121245"/>
                  <a:gd name="connsiteY3" fmla="*/ 53641 h 145670"/>
                  <a:gd name="connsiteX4" fmla="*/ 0 w 121245"/>
                  <a:gd name="connsiteY4" fmla="*/ 140245 h 1456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5670">
                    <a:moveTo>
                      <a:pt x="0" y="140245"/>
                    </a:moveTo>
                    <a:cubicBezTo>
                      <a:pt x="0" y="157566"/>
                      <a:pt x="25981" y="131585"/>
                      <a:pt x="60623" y="88283"/>
                    </a:cubicBezTo>
                    <a:cubicBezTo>
                      <a:pt x="95265" y="44981"/>
                      <a:pt x="121246" y="10339"/>
                      <a:pt x="121246" y="1678"/>
                    </a:cubicBezTo>
                    <a:cubicBezTo>
                      <a:pt x="121246" y="-6982"/>
                      <a:pt x="95265" y="18999"/>
                      <a:pt x="60623" y="53641"/>
                    </a:cubicBezTo>
                    <a:cubicBezTo>
                      <a:pt x="25981" y="88283"/>
                      <a:pt x="0" y="122924"/>
                      <a:pt x="0" y="14024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68" name="Freeform: Shape 256">
                <a:extLst>
                  <a:ext uri="{FF2B5EF4-FFF2-40B4-BE49-F238E27FC236}">
                    <a16:creationId xmlns="" xmlns:a16="http://schemas.microsoft.com/office/drawing/2014/main" id="{505A40AA-3097-4476-A4A9-2F107910E87D}"/>
                  </a:ext>
                </a:extLst>
              </p:cNvPr>
              <p:cNvSpPr/>
              <p:nvPr/>
            </p:nvSpPr>
            <p:spPr>
              <a:xfrm>
                <a:off x="865107" y="3568320"/>
                <a:ext cx="121245" cy="142410"/>
              </a:xfrm>
              <a:custGeom>
                <a:avLst/>
                <a:gdLst>
                  <a:gd name="connsiteX0" fmla="*/ 0 w 121245"/>
                  <a:gd name="connsiteY0" fmla="*/ 2165 h 142410"/>
                  <a:gd name="connsiteX1" fmla="*/ 60623 w 121245"/>
                  <a:gd name="connsiteY1" fmla="*/ 88769 h 142410"/>
                  <a:gd name="connsiteX2" fmla="*/ 121246 w 121245"/>
                  <a:gd name="connsiteY2" fmla="*/ 140732 h 142410"/>
                  <a:gd name="connsiteX3" fmla="*/ 60623 w 121245"/>
                  <a:gd name="connsiteY3" fmla="*/ 54128 h 142410"/>
                  <a:gd name="connsiteX4" fmla="*/ 0 w 121245"/>
                  <a:gd name="connsiteY4" fmla="*/ 2165 h 142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2410">
                    <a:moveTo>
                      <a:pt x="0" y="2165"/>
                    </a:moveTo>
                    <a:cubicBezTo>
                      <a:pt x="0" y="19486"/>
                      <a:pt x="25981" y="54128"/>
                      <a:pt x="60623" y="88769"/>
                    </a:cubicBezTo>
                    <a:cubicBezTo>
                      <a:pt x="95265" y="123411"/>
                      <a:pt x="121246" y="149392"/>
                      <a:pt x="121246" y="140732"/>
                    </a:cubicBezTo>
                    <a:cubicBezTo>
                      <a:pt x="121246" y="132071"/>
                      <a:pt x="95265" y="97430"/>
                      <a:pt x="60623" y="54128"/>
                    </a:cubicBezTo>
                    <a:cubicBezTo>
                      <a:pt x="25981" y="10826"/>
                      <a:pt x="0" y="-6495"/>
                      <a:pt x="0" y="216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57" name="Graphic 1">
              <a:extLst>
                <a:ext uri="{FF2B5EF4-FFF2-40B4-BE49-F238E27FC236}">
                  <a16:creationId xmlns="" xmlns:a16="http://schemas.microsoft.com/office/drawing/2014/main" id="{9C29BAC4-76F4-4FCA-9F63-2BD20A728F92}"/>
                </a:ext>
              </a:extLst>
            </p:cNvPr>
            <p:cNvGrpSpPr/>
            <p:nvPr/>
          </p:nvGrpSpPr>
          <p:grpSpPr>
            <a:xfrm>
              <a:off x="258451" y="3172536"/>
              <a:ext cx="40013" cy="126852"/>
              <a:chOff x="1150901" y="3646769"/>
              <a:chExt cx="121245" cy="384377"/>
            </a:xfrm>
            <a:grpFill/>
          </p:grpSpPr>
          <p:sp>
            <p:nvSpPr>
              <p:cNvPr id="763" name="Freeform: Shape 251">
                <a:extLst>
                  <a:ext uri="{FF2B5EF4-FFF2-40B4-BE49-F238E27FC236}">
                    <a16:creationId xmlns="" xmlns:a16="http://schemas.microsoft.com/office/drawing/2014/main" id="{504F63AD-708E-4247-B48B-9C247CF3FFFE}"/>
                  </a:ext>
                </a:extLst>
              </p:cNvPr>
              <p:cNvSpPr/>
              <p:nvPr/>
            </p:nvSpPr>
            <p:spPr>
              <a:xfrm>
                <a:off x="1202863" y="3707712"/>
                <a:ext cx="17320" cy="271152"/>
              </a:xfrm>
              <a:custGeom>
                <a:avLst/>
                <a:gdLst>
                  <a:gd name="connsiteX0" fmla="*/ 0 w 17320"/>
                  <a:gd name="connsiteY0" fmla="*/ 10000 h 271152"/>
                  <a:gd name="connsiteX1" fmla="*/ 0 w 17320"/>
                  <a:gd name="connsiteY1" fmla="*/ 261152 h 271152"/>
                  <a:gd name="connsiteX2" fmla="*/ 17321 w 17320"/>
                  <a:gd name="connsiteY2" fmla="*/ 261152 h 271152"/>
                  <a:gd name="connsiteX3" fmla="*/ 17321 w 17320"/>
                  <a:gd name="connsiteY3" fmla="*/ 10000 h 271152"/>
                  <a:gd name="connsiteX4" fmla="*/ 0 w 17320"/>
                  <a:gd name="connsiteY4" fmla="*/ 10000 h 2711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271152">
                    <a:moveTo>
                      <a:pt x="0" y="10000"/>
                    </a:moveTo>
                    <a:cubicBezTo>
                      <a:pt x="0" y="96604"/>
                      <a:pt x="0" y="174548"/>
                      <a:pt x="0" y="261152"/>
                    </a:cubicBezTo>
                    <a:cubicBezTo>
                      <a:pt x="0" y="269813"/>
                      <a:pt x="17321" y="278473"/>
                      <a:pt x="17321" y="261152"/>
                    </a:cubicBezTo>
                    <a:cubicBezTo>
                      <a:pt x="17321" y="174548"/>
                      <a:pt x="17321" y="96604"/>
                      <a:pt x="17321" y="10000"/>
                    </a:cubicBezTo>
                    <a:cubicBezTo>
                      <a:pt x="1732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64" name="Freeform: Shape 252">
                <a:extLst>
                  <a:ext uri="{FF2B5EF4-FFF2-40B4-BE49-F238E27FC236}">
                    <a16:creationId xmlns="" xmlns:a16="http://schemas.microsoft.com/office/drawing/2014/main" id="{29484325-11C9-4C9E-B86A-8F76DFE5C278}"/>
                  </a:ext>
                </a:extLst>
              </p:cNvPr>
              <p:cNvSpPr/>
              <p:nvPr/>
            </p:nvSpPr>
            <p:spPr>
              <a:xfrm>
                <a:off x="1150901" y="3646769"/>
                <a:ext cx="121245" cy="140226"/>
              </a:xfrm>
              <a:custGeom>
                <a:avLst/>
                <a:gdLst>
                  <a:gd name="connsiteX0" fmla="*/ 60623 w 121245"/>
                  <a:gd name="connsiteY0" fmla="*/ 62282 h 140226"/>
                  <a:gd name="connsiteX1" fmla="*/ 0 w 121245"/>
                  <a:gd name="connsiteY1" fmla="*/ 140226 h 140226"/>
                  <a:gd name="connsiteX2" fmla="*/ 60623 w 121245"/>
                  <a:gd name="connsiteY2" fmla="*/ 79603 h 140226"/>
                  <a:gd name="connsiteX3" fmla="*/ 121246 w 121245"/>
                  <a:gd name="connsiteY3" fmla="*/ 1659 h 140226"/>
                  <a:gd name="connsiteX4" fmla="*/ 60623 w 121245"/>
                  <a:gd name="connsiteY4" fmla="*/ 62282 h 1402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0226">
                    <a:moveTo>
                      <a:pt x="60623" y="62282"/>
                    </a:moveTo>
                    <a:cubicBezTo>
                      <a:pt x="25981" y="105584"/>
                      <a:pt x="0" y="140226"/>
                      <a:pt x="0" y="140226"/>
                    </a:cubicBezTo>
                    <a:cubicBezTo>
                      <a:pt x="0" y="140226"/>
                      <a:pt x="25981" y="114245"/>
                      <a:pt x="60623" y="79603"/>
                    </a:cubicBezTo>
                    <a:cubicBezTo>
                      <a:pt x="95265" y="44961"/>
                      <a:pt x="121246" y="10320"/>
                      <a:pt x="121246" y="1659"/>
                    </a:cubicBezTo>
                    <a:cubicBezTo>
                      <a:pt x="121246" y="-7001"/>
                      <a:pt x="95265" y="18980"/>
                      <a:pt x="60623" y="6228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65" name="Freeform: Shape 253">
                <a:extLst>
                  <a:ext uri="{FF2B5EF4-FFF2-40B4-BE49-F238E27FC236}">
                    <a16:creationId xmlns="" xmlns:a16="http://schemas.microsoft.com/office/drawing/2014/main" id="{C4731899-690C-4C16-A6DD-204BF16FE4CE}"/>
                  </a:ext>
                </a:extLst>
              </p:cNvPr>
              <p:cNvSpPr/>
              <p:nvPr/>
            </p:nvSpPr>
            <p:spPr>
              <a:xfrm>
                <a:off x="1150901" y="3890920"/>
                <a:ext cx="121245" cy="140226"/>
              </a:xfrm>
              <a:custGeom>
                <a:avLst/>
                <a:gdLst>
                  <a:gd name="connsiteX0" fmla="*/ 0 w 121245"/>
                  <a:gd name="connsiteY0" fmla="*/ 0 h 140226"/>
                  <a:gd name="connsiteX1" fmla="*/ 60623 w 121245"/>
                  <a:gd name="connsiteY1" fmla="*/ 77944 h 140226"/>
                  <a:gd name="connsiteX2" fmla="*/ 121246 w 121245"/>
                  <a:gd name="connsiteY2" fmla="*/ 138567 h 140226"/>
                  <a:gd name="connsiteX3" fmla="*/ 60623 w 121245"/>
                  <a:gd name="connsiteY3" fmla="*/ 60623 h 140226"/>
                  <a:gd name="connsiteX4" fmla="*/ 0 w 121245"/>
                  <a:gd name="connsiteY4" fmla="*/ 0 h 1402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0226">
                    <a:moveTo>
                      <a:pt x="0" y="0"/>
                    </a:moveTo>
                    <a:cubicBezTo>
                      <a:pt x="0" y="0"/>
                      <a:pt x="25981" y="43302"/>
                      <a:pt x="60623" y="77944"/>
                    </a:cubicBezTo>
                    <a:cubicBezTo>
                      <a:pt x="95265" y="121246"/>
                      <a:pt x="121246" y="147227"/>
                      <a:pt x="121246" y="138567"/>
                    </a:cubicBezTo>
                    <a:cubicBezTo>
                      <a:pt x="121246" y="129906"/>
                      <a:pt x="95265" y="95265"/>
                      <a:pt x="60623" y="60623"/>
                    </a:cubicBezTo>
                    <a:cubicBezTo>
                      <a:pt x="25981" y="2598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58" name="Graphic 1">
              <a:extLst>
                <a:ext uri="{FF2B5EF4-FFF2-40B4-BE49-F238E27FC236}">
                  <a16:creationId xmlns="" xmlns:a16="http://schemas.microsoft.com/office/drawing/2014/main" id="{96D29014-75EE-4CDD-B0FE-ED124DAB3822}"/>
                </a:ext>
              </a:extLst>
            </p:cNvPr>
            <p:cNvGrpSpPr/>
            <p:nvPr/>
          </p:nvGrpSpPr>
          <p:grpSpPr>
            <a:xfrm>
              <a:off x="355627" y="3074321"/>
              <a:ext cx="40013" cy="323823"/>
              <a:chOff x="1445355" y="3349163"/>
              <a:chExt cx="121245" cy="981224"/>
            </a:xfrm>
            <a:grpFill/>
          </p:grpSpPr>
          <p:sp>
            <p:nvSpPr>
              <p:cNvPr id="760" name="Freeform: Shape 248">
                <a:extLst>
                  <a:ext uri="{FF2B5EF4-FFF2-40B4-BE49-F238E27FC236}">
                    <a16:creationId xmlns="" xmlns:a16="http://schemas.microsoft.com/office/drawing/2014/main" id="{CE80F54C-0F43-4A40-AF9F-5F4173245672}"/>
                  </a:ext>
                </a:extLst>
              </p:cNvPr>
              <p:cNvSpPr/>
              <p:nvPr/>
            </p:nvSpPr>
            <p:spPr>
              <a:xfrm>
                <a:off x="1488657" y="3399442"/>
                <a:ext cx="19088" cy="891197"/>
              </a:xfrm>
              <a:custGeom>
                <a:avLst/>
                <a:gdLst>
                  <a:gd name="connsiteX0" fmla="*/ 0 w 19088"/>
                  <a:gd name="connsiteY0" fmla="*/ 6495 h 891197"/>
                  <a:gd name="connsiteX1" fmla="*/ 0 w 19088"/>
                  <a:gd name="connsiteY1" fmla="*/ 881198 h 891197"/>
                  <a:gd name="connsiteX2" fmla="*/ 17321 w 19088"/>
                  <a:gd name="connsiteY2" fmla="*/ 881198 h 891197"/>
                  <a:gd name="connsiteX3" fmla="*/ 17321 w 19088"/>
                  <a:gd name="connsiteY3" fmla="*/ 6495 h 891197"/>
                  <a:gd name="connsiteX4" fmla="*/ 0 w 19088"/>
                  <a:gd name="connsiteY4" fmla="*/ 6495 h 891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88" h="891197">
                    <a:moveTo>
                      <a:pt x="0" y="6495"/>
                    </a:moveTo>
                    <a:cubicBezTo>
                      <a:pt x="0" y="300950"/>
                      <a:pt x="0" y="586743"/>
                      <a:pt x="0" y="881198"/>
                    </a:cubicBezTo>
                    <a:cubicBezTo>
                      <a:pt x="0" y="889858"/>
                      <a:pt x="17321" y="898518"/>
                      <a:pt x="17321" y="881198"/>
                    </a:cubicBezTo>
                    <a:cubicBezTo>
                      <a:pt x="17321" y="586743"/>
                      <a:pt x="17321" y="300950"/>
                      <a:pt x="17321" y="6495"/>
                    </a:cubicBezTo>
                    <a:cubicBezTo>
                      <a:pt x="2598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61" name="Freeform: Shape 249">
                <a:extLst>
                  <a:ext uri="{FF2B5EF4-FFF2-40B4-BE49-F238E27FC236}">
                    <a16:creationId xmlns="" xmlns:a16="http://schemas.microsoft.com/office/drawing/2014/main" id="{2C274F06-4959-4E0B-8E6E-D4390E07EFE6}"/>
                  </a:ext>
                </a:extLst>
              </p:cNvPr>
              <p:cNvSpPr/>
              <p:nvPr/>
            </p:nvSpPr>
            <p:spPr>
              <a:xfrm>
                <a:off x="1445355" y="3349163"/>
                <a:ext cx="121245" cy="134717"/>
              </a:xfrm>
              <a:custGeom>
                <a:avLst/>
                <a:gdLst>
                  <a:gd name="connsiteX0" fmla="*/ 60623 w 121245"/>
                  <a:gd name="connsiteY0" fmla="*/ 30793 h 134717"/>
                  <a:gd name="connsiteX1" fmla="*/ 0 w 121245"/>
                  <a:gd name="connsiteY1" fmla="*/ 126057 h 134717"/>
                  <a:gd name="connsiteX2" fmla="*/ 60623 w 121245"/>
                  <a:gd name="connsiteY2" fmla="*/ 100076 h 134717"/>
                  <a:gd name="connsiteX3" fmla="*/ 121246 w 121245"/>
                  <a:gd name="connsiteY3" fmla="*/ 4811 h 134717"/>
                  <a:gd name="connsiteX4" fmla="*/ 60623 w 121245"/>
                  <a:gd name="connsiteY4" fmla="*/ 30793 h 134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4717">
                    <a:moveTo>
                      <a:pt x="60623" y="30793"/>
                    </a:moveTo>
                    <a:cubicBezTo>
                      <a:pt x="25981" y="65434"/>
                      <a:pt x="0" y="108736"/>
                      <a:pt x="0" y="126057"/>
                    </a:cubicBezTo>
                    <a:cubicBezTo>
                      <a:pt x="0" y="143378"/>
                      <a:pt x="25981" y="134718"/>
                      <a:pt x="60623" y="100076"/>
                    </a:cubicBezTo>
                    <a:cubicBezTo>
                      <a:pt x="95265" y="74095"/>
                      <a:pt x="121246" y="30793"/>
                      <a:pt x="121246" y="4811"/>
                    </a:cubicBezTo>
                    <a:cubicBezTo>
                      <a:pt x="121246" y="-3849"/>
                      <a:pt x="95265" y="-3849"/>
                      <a:pt x="60623" y="3079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62" name="Freeform: Shape 250">
                <a:extLst>
                  <a:ext uri="{FF2B5EF4-FFF2-40B4-BE49-F238E27FC236}">
                    <a16:creationId xmlns="" xmlns:a16="http://schemas.microsoft.com/office/drawing/2014/main" id="{C33B1665-0303-40F9-A532-E4116781B6D8}"/>
                  </a:ext>
                </a:extLst>
              </p:cNvPr>
              <p:cNvSpPr/>
              <p:nvPr/>
            </p:nvSpPr>
            <p:spPr>
              <a:xfrm>
                <a:off x="1445355" y="4195723"/>
                <a:ext cx="121245" cy="134664"/>
              </a:xfrm>
              <a:custGeom>
                <a:avLst/>
                <a:gdLst>
                  <a:gd name="connsiteX0" fmla="*/ 60623 w 121245"/>
                  <a:gd name="connsiteY0" fmla="*/ 32953 h 134664"/>
                  <a:gd name="connsiteX1" fmla="*/ 0 w 121245"/>
                  <a:gd name="connsiteY1" fmla="*/ 6972 h 134664"/>
                  <a:gd name="connsiteX2" fmla="*/ 60623 w 121245"/>
                  <a:gd name="connsiteY2" fmla="*/ 102237 h 134664"/>
                  <a:gd name="connsiteX3" fmla="*/ 121246 w 121245"/>
                  <a:gd name="connsiteY3" fmla="*/ 119558 h 134664"/>
                  <a:gd name="connsiteX4" fmla="*/ 60623 w 121245"/>
                  <a:gd name="connsiteY4" fmla="*/ 32953 h 1346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4664">
                    <a:moveTo>
                      <a:pt x="60623" y="32953"/>
                    </a:moveTo>
                    <a:cubicBezTo>
                      <a:pt x="25981" y="6972"/>
                      <a:pt x="0" y="-10349"/>
                      <a:pt x="0" y="6972"/>
                    </a:cubicBezTo>
                    <a:cubicBezTo>
                      <a:pt x="0" y="24293"/>
                      <a:pt x="25981" y="67595"/>
                      <a:pt x="60623" y="102237"/>
                    </a:cubicBezTo>
                    <a:cubicBezTo>
                      <a:pt x="95265" y="136878"/>
                      <a:pt x="121246" y="145539"/>
                      <a:pt x="121246" y="119558"/>
                    </a:cubicBezTo>
                    <a:cubicBezTo>
                      <a:pt x="121246" y="102237"/>
                      <a:pt x="95265" y="58935"/>
                      <a:pt x="60623" y="3295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59" name="Graphic 1">
              <a:extLst>
                <a:ext uri="{FF2B5EF4-FFF2-40B4-BE49-F238E27FC236}">
                  <a16:creationId xmlns="" xmlns:a16="http://schemas.microsoft.com/office/drawing/2014/main" id="{2B28F896-2C33-42D1-B017-95E1F1A968E8}"/>
                </a:ext>
              </a:extLst>
            </p:cNvPr>
            <p:cNvGrpSpPr/>
            <p:nvPr/>
          </p:nvGrpSpPr>
          <p:grpSpPr>
            <a:xfrm>
              <a:off x="449944" y="3007314"/>
              <a:ext cx="40013" cy="460155"/>
              <a:chOff x="1731149" y="3146125"/>
              <a:chExt cx="121245" cy="1394327"/>
            </a:xfrm>
            <a:grpFill/>
          </p:grpSpPr>
          <p:sp>
            <p:nvSpPr>
              <p:cNvPr id="757" name="Freeform: Shape 245">
                <a:extLst>
                  <a:ext uri="{FF2B5EF4-FFF2-40B4-BE49-F238E27FC236}">
                    <a16:creationId xmlns="" xmlns:a16="http://schemas.microsoft.com/office/drawing/2014/main" id="{F72217FA-7DB2-4B6F-A95A-DC76651D7594}"/>
                  </a:ext>
                </a:extLst>
              </p:cNvPr>
              <p:cNvSpPr/>
              <p:nvPr/>
            </p:nvSpPr>
            <p:spPr>
              <a:xfrm>
                <a:off x="1783112" y="3182931"/>
                <a:ext cx="17320" cy="1324218"/>
              </a:xfrm>
              <a:custGeom>
                <a:avLst/>
                <a:gdLst>
                  <a:gd name="connsiteX0" fmla="*/ 0 w 17320"/>
                  <a:gd name="connsiteY0" fmla="*/ 6495 h 1324218"/>
                  <a:gd name="connsiteX1" fmla="*/ 0 w 17320"/>
                  <a:gd name="connsiteY1" fmla="*/ 1314219 h 1324218"/>
                  <a:gd name="connsiteX2" fmla="*/ 17321 w 17320"/>
                  <a:gd name="connsiteY2" fmla="*/ 1314219 h 1324218"/>
                  <a:gd name="connsiteX3" fmla="*/ 17321 w 17320"/>
                  <a:gd name="connsiteY3" fmla="*/ 6495 h 1324218"/>
                  <a:gd name="connsiteX4" fmla="*/ 0 w 17320"/>
                  <a:gd name="connsiteY4" fmla="*/ 6495 h 13242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324218">
                    <a:moveTo>
                      <a:pt x="0" y="6495"/>
                    </a:moveTo>
                    <a:cubicBezTo>
                      <a:pt x="0" y="439516"/>
                      <a:pt x="0" y="881198"/>
                      <a:pt x="0" y="1314219"/>
                    </a:cubicBezTo>
                    <a:cubicBezTo>
                      <a:pt x="0" y="1322879"/>
                      <a:pt x="17321" y="1331539"/>
                      <a:pt x="17321" y="1314219"/>
                    </a:cubicBezTo>
                    <a:cubicBezTo>
                      <a:pt x="17321" y="881198"/>
                      <a:pt x="17321" y="439516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58" name="Freeform: Shape 246">
                <a:extLst>
                  <a:ext uri="{FF2B5EF4-FFF2-40B4-BE49-F238E27FC236}">
                    <a16:creationId xmlns="" xmlns:a16="http://schemas.microsoft.com/office/drawing/2014/main" id="{36B60C2E-8287-47A4-AE0C-2AFA50468C84}"/>
                  </a:ext>
                </a:extLst>
              </p:cNvPr>
              <p:cNvSpPr/>
              <p:nvPr/>
            </p:nvSpPr>
            <p:spPr>
              <a:xfrm>
                <a:off x="1731149" y="3146125"/>
                <a:ext cx="121245" cy="130257"/>
              </a:xfrm>
              <a:custGeom>
                <a:avLst/>
                <a:gdLst>
                  <a:gd name="connsiteX0" fmla="*/ 60623 w 121245"/>
                  <a:gd name="connsiteY0" fmla="*/ 8660 h 130257"/>
                  <a:gd name="connsiteX1" fmla="*/ 0 w 121245"/>
                  <a:gd name="connsiteY1" fmla="*/ 103925 h 130257"/>
                  <a:gd name="connsiteX2" fmla="*/ 60623 w 121245"/>
                  <a:gd name="connsiteY2" fmla="*/ 121246 h 130257"/>
                  <a:gd name="connsiteX3" fmla="*/ 121246 w 121245"/>
                  <a:gd name="connsiteY3" fmla="*/ 34642 h 130257"/>
                  <a:gd name="connsiteX4" fmla="*/ 60623 w 121245"/>
                  <a:gd name="connsiteY4" fmla="*/ 8660 h 130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0257">
                    <a:moveTo>
                      <a:pt x="60623" y="8660"/>
                    </a:moveTo>
                    <a:cubicBezTo>
                      <a:pt x="25981" y="25981"/>
                      <a:pt x="0" y="69283"/>
                      <a:pt x="0" y="103925"/>
                    </a:cubicBezTo>
                    <a:cubicBezTo>
                      <a:pt x="0" y="129906"/>
                      <a:pt x="25981" y="138567"/>
                      <a:pt x="60623" y="121246"/>
                    </a:cubicBezTo>
                    <a:cubicBezTo>
                      <a:pt x="95265" y="103925"/>
                      <a:pt x="121246" y="69283"/>
                      <a:pt x="121246" y="34642"/>
                    </a:cubicBezTo>
                    <a:cubicBezTo>
                      <a:pt x="121246" y="0"/>
                      <a:pt x="95265" y="-8660"/>
                      <a:pt x="60623" y="866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59" name="Freeform: Shape 247">
                <a:extLst>
                  <a:ext uri="{FF2B5EF4-FFF2-40B4-BE49-F238E27FC236}">
                    <a16:creationId xmlns="" xmlns:a16="http://schemas.microsoft.com/office/drawing/2014/main" id="{69819C3A-4849-47D3-88F9-89375BC76F1F}"/>
                  </a:ext>
                </a:extLst>
              </p:cNvPr>
              <p:cNvSpPr/>
              <p:nvPr/>
            </p:nvSpPr>
            <p:spPr>
              <a:xfrm>
                <a:off x="1731149" y="4410195"/>
                <a:ext cx="121245" cy="130257"/>
              </a:xfrm>
              <a:custGeom>
                <a:avLst/>
                <a:gdLst>
                  <a:gd name="connsiteX0" fmla="*/ 60623 w 121245"/>
                  <a:gd name="connsiteY0" fmla="*/ 9011 h 130257"/>
                  <a:gd name="connsiteX1" fmla="*/ 0 w 121245"/>
                  <a:gd name="connsiteY1" fmla="*/ 26332 h 130257"/>
                  <a:gd name="connsiteX2" fmla="*/ 60623 w 121245"/>
                  <a:gd name="connsiteY2" fmla="*/ 121597 h 130257"/>
                  <a:gd name="connsiteX3" fmla="*/ 121246 w 121245"/>
                  <a:gd name="connsiteY3" fmla="*/ 95615 h 130257"/>
                  <a:gd name="connsiteX4" fmla="*/ 60623 w 121245"/>
                  <a:gd name="connsiteY4" fmla="*/ 9011 h 130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0257">
                    <a:moveTo>
                      <a:pt x="60623" y="9011"/>
                    </a:moveTo>
                    <a:cubicBezTo>
                      <a:pt x="25981" y="-8309"/>
                      <a:pt x="0" y="351"/>
                      <a:pt x="0" y="26332"/>
                    </a:cubicBezTo>
                    <a:cubicBezTo>
                      <a:pt x="0" y="52313"/>
                      <a:pt x="25981" y="95615"/>
                      <a:pt x="60623" y="121597"/>
                    </a:cubicBezTo>
                    <a:cubicBezTo>
                      <a:pt x="95265" y="138918"/>
                      <a:pt x="121246" y="130257"/>
                      <a:pt x="121246" y="95615"/>
                    </a:cubicBezTo>
                    <a:cubicBezTo>
                      <a:pt x="121246" y="60974"/>
                      <a:pt x="95265" y="26332"/>
                      <a:pt x="60623" y="901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60" name="Graphic 1">
              <a:extLst>
                <a:ext uri="{FF2B5EF4-FFF2-40B4-BE49-F238E27FC236}">
                  <a16:creationId xmlns="" xmlns:a16="http://schemas.microsoft.com/office/drawing/2014/main" id="{B45E6438-3025-4C48-B302-8D4781C4A35A}"/>
                </a:ext>
              </a:extLst>
            </p:cNvPr>
            <p:cNvGrpSpPr/>
            <p:nvPr/>
          </p:nvGrpSpPr>
          <p:grpSpPr>
            <a:xfrm>
              <a:off x="544262" y="2981591"/>
              <a:ext cx="40457" cy="511601"/>
              <a:chOff x="2016943" y="3068181"/>
              <a:chExt cx="122591" cy="1550215"/>
            </a:xfrm>
            <a:grpFill/>
          </p:grpSpPr>
          <p:sp>
            <p:nvSpPr>
              <p:cNvPr id="754" name="Freeform: Shape 242">
                <a:extLst>
                  <a:ext uri="{FF2B5EF4-FFF2-40B4-BE49-F238E27FC236}">
                    <a16:creationId xmlns="" xmlns:a16="http://schemas.microsoft.com/office/drawing/2014/main" id="{746F735A-10D3-4351-B5C0-A57F1D615708}"/>
                  </a:ext>
                </a:extLst>
              </p:cNvPr>
              <p:cNvSpPr/>
              <p:nvPr/>
            </p:nvSpPr>
            <p:spPr>
              <a:xfrm>
                <a:off x="2068905" y="3104988"/>
                <a:ext cx="17320" cy="1480106"/>
              </a:xfrm>
              <a:custGeom>
                <a:avLst/>
                <a:gdLst>
                  <a:gd name="connsiteX0" fmla="*/ 0 w 17320"/>
                  <a:gd name="connsiteY0" fmla="*/ 6495 h 1480106"/>
                  <a:gd name="connsiteX1" fmla="*/ 0 w 17320"/>
                  <a:gd name="connsiteY1" fmla="*/ 1470106 h 1480106"/>
                  <a:gd name="connsiteX2" fmla="*/ 17321 w 17320"/>
                  <a:gd name="connsiteY2" fmla="*/ 1470106 h 1480106"/>
                  <a:gd name="connsiteX3" fmla="*/ 17321 w 17320"/>
                  <a:gd name="connsiteY3" fmla="*/ 6495 h 1480106"/>
                  <a:gd name="connsiteX4" fmla="*/ 0 w 17320"/>
                  <a:gd name="connsiteY4" fmla="*/ 6495 h 14801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480106">
                    <a:moveTo>
                      <a:pt x="0" y="6495"/>
                    </a:moveTo>
                    <a:cubicBezTo>
                      <a:pt x="0" y="491479"/>
                      <a:pt x="0" y="985123"/>
                      <a:pt x="0" y="1470106"/>
                    </a:cubicBezTo>
                    <a:cubicBezTo>
                      <a:pt x="0" y="1478767"/>
                      <a:pt x="17321" y="1487427"/>
                      <a:pt x="17321" y="1470106"/>
                    </a:cubicBezTo>
                    <a:cubicBezTo>
                      <a:pt x="17321" y="985123"/>
                      <a:pt x="17321" y="491479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55" name="Freeform: Shape 243">
                <a:extLst>
                  <a:ext uri="{FF2B5EF4-FFF2-40B4-BE49-F238E27FC236}">
                    <a16:creationId xmlns="" xmlns:a16="http://schemas.microsoft.com/office/drawing/2014/main" id="{134B8E3A-707C-4F53-9D10-10076A9F47F9}"/>
                  </a:ext>
                </a:extLst>
              </p:cNvPr>
              <p:cNvSpPr/>
              <p:nvPr/>
            </p:nvSpPr>
            <p:spPr>
              <a:xfrm>
                <a:off x="2016943" y="3068181"/>
                <a:ext cx="122591" cy="129906"/>
              </a:xfrm>
              <a:custGeom>
                <a:avLst/>
                <a:gdLst>
                  <a:gd name="connsiteX0" fmla="*/ 60623 w 122591"/>
                  <a:gd name="connsiteY0" fmla="*/ 0 h 129906"/>
                  <a:gd name="connsiteX1" fmla="*/ 0 w 122591"/>
                  <a:gd name="connsiteY1" fmla="*/ 69283 h 129906"/>
                  <a:gd name="connsiteX2" fmla="*/ 60623 w 122591"/>
                  <a:gd name="connsiteY2" fmla="*/ 129906 h 129906"/>
                  <a:gd name="connsiteX3" fmla="*/ 121246 w 122591"/>
                  <a:gd name="connsiteY3" fmla="*/ 69283 h 129906"/>
                  <a:gd name="connsiteX4" fmla="*/ 60623 w 122591"/>
                  <a:gd name="connsiteY4" fmla="*/ 0 h 1299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91" h="129906">
                    <a:moveTo>
                      <a:pt x="60623" y="0"/>
                    </a:moveTo>
                    <a:cubicBezTo>
                      <a:pt x="25981" y="0"/>
                      <a:pt x="0" y="34642"/>
                      <a:pt x="0" y="69283"/>
                    </a:cubicBezTo>
                    <a:cubicBezTo>
                      <a:pt x="0" y="103925"/>
                      <a:pt x="25981" y="129906"/>
                      <a:pt x="60623" y="129906"/>
                    </a:cubicBezTo>
                    <a:cubicBezTo>
                      <a:pt x="95265" y="129906"/>
                      <a:pt x="121246" y="103925"/>
                      <a:pt x="121246" y="69283"/>
                    </a:cubicBezTo>
                    <a:cubicBezTo>
                      <a:pt x="129906" y="34642"/>
                      <a:pt x="95265" y="0"/>
                      <a:pt x="60623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56" name="Freeform: Shape 244">
                <a:extLst>
                  <a:ext uri="{FF2B5EF4-FFF2-40B4-BE49-F238E27FC236}">
                    <a16:creationId xmlns="" xmlns:a16="http://schemas.microsoft.com/office/drawing/2014/main" id="{DFA8F0AA-EA3E-417A-8FB7-26E5617A61E8}"/>
                  </a:ext>
                </a:extLst>
              </p:cNvPr>
              <p:cNvSpPr/>
              <p:nvPr/>
            </p:nvSpPr>
            <p:spPr>
              <a:xfrm>
                <a:off x="2016943" y="4488490"/>
                <a:ext cx="122591" cy="129906"/>
              </a:xfrm>
              <a:custGeom>
                <a:avLst/>
                <a:gdLst>
                  <a:gd name="connsiteX0" fmla="*/ 60623 w 122591"/>
                  <a:gd name="connsiteY0" fmla="*/ 0 h 129906"/>
                  <a:gd name="connsiteX1" fmla="*/ 0 w 122591"/>
                  <a:gd name="connsiteY1" fmla="*/ 60623 h 129906"/>
                  <a:gd name="connsiteX2" fmla="*/ 60623 w 122591"/>
                  <a:gd name="connsiteY2" fmla="*/ 129906 h 129906"/>
                  <a:gd name="connsiteX3" fmla="*/ 121246 w 122591"/>
                  <a:gd name="connsiteY3" fmla="*/ 60623 h 129906"/>
                  <a:gd name="connsiteX4" fmla="*/ 60623 w 122591"/>
                  <a:gd name="connsiteY4" fmla="*/ 0 h 1299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91" h="129906">
                    <a:moveTo>
                      <a:pt x="60623" y="0"/>
                    </a:moveTo>
                    <a:cubicBezTo>
                      <a:pt x="25981" y="0"/>
                      <a:pt x="0" y="25981"/>
                      <a:pt x="0" y="60623"/>
                    </a:cubicBezTo>
                    <a:cubicBezTo>
                      <a:pt x="0" y="95264"/>
                      <a:pt x="25981" y="129906"/>
                      <a:pt x="60623" y="129906"/>
                    </a:cubicBezTo>
                    <a:cubicBezTo>
                      <a:pt x="95265" y="129906"/>
                      <a:pt x="121246" y="95264"/>
                      <a:pt x="121246" y="60623"/>
                    </a:cubicBezTo>
                    <a:cubicBezTo>
                      <a:pt x="129906" y="25981"/>
                      <a:pt x="95265" y="0"/>
                      <a:pt x="60623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61" name="Graphic 1">
              <a:extLst>
                <a:ext uri="{FF2B5EF4-FFF2-40B4-BE49-F238E27FC236}">
                  <a16:creationId xmlns="" xmlns:a16="http://schemas.microsoft.com/office/drawing/2014/main" id="{15D9412B-F4D9-4893-AB1D-3763248F685B}"/>
                </a:ext>
              </a:extLst>
            </p:cNvPr>
            <p:cNvGrpSpPr/>
            <p:nvPr/>
          </p:nvGrpSpPr>
          <p:grpSpPr>
            <a:xfrm>
              <a:off x="641437" y="3007314"/>
              <a:ext cx="40013" cy="460155"/>
              <a:chOff x="2311397" y="3146125"/>
              <a:chExt cx="121245" cy="1394327"/>
            </a:xfrm>
            <a:grpFill/>
          </p:grpSpPr>
          <p:sp>
            <p:nvSpPr>
              <p:cNvPr id="751" name="Freeform: Shape 239">
                <a:extLst>
                  <a:ext uri="{FF2B5EF4-FFF2-40B4-BE49-F238E27FC236}">
                    <a16:creationId xmlns="" xmlns:a16="http://schemas.microsoft.com/office/drawing/2014/main" id="{75474628-5BFA-4C63-8934-B2551065CFDB}"/>
                  </a:ext>
                </a:extLst>
              </p:cNvPr>
              <p:cNvSpPr/>
              <p:nvPr/>
            </p:nvSpPr>
            <p:spPr>
              <a:xfrm>
                <a:off x="2363360" y="3182931"/>
                <a:ext cx="17320" cy="1324218"/>
              </a:xfrm>
              <a:custGeom>
                <a:avLst/>
                <a:gdLst>
                  <a:gd name="connsiteX0" fmla="*/ 0 w 17320"/>
                  <a:gd name="connsiteY0" fmla="*/ 6495 h 1324218"/>
                  <a:gd name="connsiteX1" fmla="*/ 0 w 17320"/>
                  <a:gd name="connsiteY1" fmla="*/ 1314219 h 1324218"/>
                  <a:gd name="connsiteX2" fmla="*/ 17321 w 17320"/>
                  <a:gd name="connsiteY2" fmla="*/ 1314219 h 1324218"/>
                  <a:gd name="connsiteX3" fmla="*/ 17321 w 17320"/>
                  <a:gd name="connsiteY3" fmla="*/ 6495 h 1324218"/>
                  <a:gd name="connsiteX4" fmla="*/ 0 w 17320"/>
                  <a:gd name="connsiteY4" fmla="*/ 6495 h 13242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324218">
                    <a:moveTo>
                      <a:pt x="0" y="6495"/>
                    </a:moveTo>
                    <a:cubicBezTo>
                      <a:pt x="0" y="439516"/>
                      <a:pt x="0" y="881198"/>
                      <a:pt x="0" y="1314219"/>
                    </a:cubicBezTo>
                    <a:cubicBezTo>
                      <a:pt x="0" y="1322879"/>
                      <a:pt x="17321" y="1331539"/>
                      <a:pt x="17321" y="1314219"/>
                    </a:cubicBezTo>
                    <a:cubicBezTo>
                      <a:pt x="17321" y="881198"/>
                      <a:pt x="17321" y="439516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52" name="Freeform: Shape 240">
                <a:extLst>
                  <a:ext uri="{FF2B5EF4-FFF2-40B4-BE49-F238E27FC236}">
                    <a16:creationId xmlns="" xmlns:a16="http://schemas.microsoft.com/office/drawing/2014/main" id="{5E9E5CB1-42ED-484C-AA9D-01BDF3F60BE8}"/>
                  </a:ext>
                </a:extLst>
              </p:cNvPr>
              <p:cNvSpPr/>
              <p:nvPr/>
            </p:nvSpPr>
            <p:spPr>
              <a:xfrm>
                <a:off x="2311397" y="3146125"/>
                <a:ext cx="121245" cy="130257"/>
              </a:xfrm>
              <a:custGeom>
                <a:avLst/>
                <a:gdLst>
                  <a:gd name="connsiteX0" fmla="*/ 60623 w 121245"/>
                  <a:gd name="connsiteY0" fmla="*/ 8660 h 130257"/>
                  <a:gd name="connsiteX1" fmla="*/ 0 w 121245"/>
                  <a:gd name="connsiteY1" fmla="*/ 34642 h 130257"/>
                  <a:gd name="connsiteX2" fmla="*/ 60623 w 121245"/>
                  <a:gd name="connsiteY2" fmla="*/ 121246 h 130257"/>
                  <a:gd name="connsiteX3" fmla="*/ 121246 w 121245"/>
                  <a:gd name="connsiteY3" fmla="*/ 103925 h 130257"/>
                  <a:gd name="connsiteX4" fmla="*/ 60623 w 121245"/>
                  <a:gd name="connsiteY4" fmla="*/ 8660 h 130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0257">
                    <a:moveTo>
                      <a:pt x="60623" y="8660"/>
                    </a:moveTo>
                    <a:cubicBezTo>
                      <a:pt x="25981" y="-8660"/>
                      <a:pt x="0" y="0"/>
                      <a:pt x="0" y="34642"/>
                    </a:cubicBezTo>
                    <a:cubicBezTo>
                      <a:pt x="0" y="69283"/>
                      <a:pt x="25981" y="103925"/>
                      <a:pt x="60623" y="121246"/>
                    </a:cubicBezTo>
                    <a:cubicBezTo>
                      <a:pt x="95265" y="138567"/>
                      <a:pt x="121246" y="129906"/>
                      <a:pt x="121246" y="103925"/>
                    </a:cubicBezTo>
                    <a:cubicBezTo>
                      <a:pt x="121246" y="69283"/>
                      <a:pt x="95265" y="25981"/>
                      <a:pt x="60623" y="866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53" name="Freeform: Shape 241">
                <a:extLst>
                  <a:ext uri="{FF2B5EF4-FFF2-40B4-BE49-F238E27FC236}">
                    <a16:creationId xmlns="" xmlns:a16="http://schemas.microsoft.com/office/drawing/2014/main" id="{19A47CE9-9EB8-4A4F-AC99-4224C898F3EE}"/>
                  </a:ext>
                </a:extLst>
              </p:cNvPr>
              <p:cNvSpPr/>
              <p:nvPr/>
            </p:nvSpPr>
            <p:spPr>
              <a:xfrm>
                <a:off x="2311397" y="4410195"/>
                <a:ext cx="121245" cy="130257"/>
              </a:xfrm>
              <a:custGeom>
                <a:avLst/>
                <a:gdLst>
                  <a:gd name="connsiteX0" fmla="*/ 60623 w 121245"/>
                  <a:gd name="connsiteY0" fmla="*/ 9011 h 130257"/>
                  <a:gd name="connsiteX1" fmla="*/ 0 w 121245"/>
                  <a:gd name="connsiteY1" fmla="*/ 95615 h 130257"/>
                  <a:gd name="connsiteX2" fmla="*/ 60623 w 121245"/>
                  <a:gd name="connsiteY2" fmla="*/ 121597 h 130257"/>
                  <a:gd name="connsiteX3" fmla="*/ 121246 w 121245"/>
                  <a:gd name="connsiteY3" fmla="*/ 26332 h 130257"/>
                  <a:gd name="connsiteX4" fmla="*/ 60623 w 121245"/>
                  <a:gd name="connsiteY4" fmla="*/ 9011 h 130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0257">
                    <a:moveTo>
                      <a:pt x="60623" y="9011"/>
                    </a:moveTo>
                    <a:cubicBezTo>
                      <a:pt x="25981" y="26332"/>
                      <a:pt x="0" y="60974"/>
                      <a:pt x="0" y="95615"/>
                    </a:cubicBezTo>
                    <a:cubicBezTo>
                      <a:pt x="0" y="130257"/>
                      <a:pt x="25981" y="138918"/>
                      <a:pt x="60623" y="121597"/>
                    </a:cubicBezTo>
                    <a:cubicBezTo>
                      <a:pt x="95265" y="104276"/>
                      <a:pt x="121246" y="60974"/>
                      <a:pt x="121246" y="26332"/>
                    </a:cubicBezTo>
                    <a:cubicBezTo>
                      <a:pt x="121246" y="351"/>
                      <a:pt x="95265" y="-8309"/>
                      <a:pt x="60623" y="901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62" name="Graphic 1">
              <a:extLst>
                <a:ext uri="{FF2B5EF4-FFF2-40B4-BE49-F238E27FC236}">
                  <a16:creationId xmlns="" xmlns:a16="http://schemas.microsoft.com/office/drawing/2014/main" id="{8C90BE4A-9CA7-4AAC-86F0-7A1124143BD0}"/>
                </a:ext>
              </a:extLst>
            </p:cNvPr>
            <p:cNvGrpSpPr/>
            <p:nvPr/>
          </p:nvGrpSpPr>
          <p:grpSpPr>
            <a:xfrm>
              <a:off x="735755" y="3073781"/>
              <a:ext cx="40013" cy="327220"/>
              <a:chOff x="2597191" y="3347528"/>
              <a:chExt cx="121245" cy="991519"/>
            </a:xfrm>
            <a:grpFill/>
          </p:grpSpPr>
          <p:sp>
            <p:nvSpPr>
              <p:cNvPr id="748" name="Freeform: Shape 236">
                <a:extLst>
                  <a:ext uri="{FF2B5EF4-FFF2-40B4-BE49-F238E27FC236}">
                    <a16:creationId xmlns="" xmlns:a16="http://schemas.microsoft.com/office/drawing/2014/main" id="{9B82DC0A-58CD-4531-8317-54FE6A6B8589}"/>
                  </a:ext>
                </a:extLst>
              </p:cNvPr>
              <p:cNvSpPr/>
              <p:nvPr/>
            </p:nvSpPr>
            <p:spPr>
              <a:xfrm>
                <a:off x="2649153" y="3395937"/>
                <a:ext cx="17320" cy="903363"/>
              </a:xfrm>
              <a:custGeom>
                <a:avLst/>
                <a:gdLst>
                  <a:gd name="connsiteX0" fmla="*/ 0 w 17320"/>
                  <a:gd name="connsiteY0" fmla="*/ 10000 h 903363"/>
                  <a:gd name="connsiteX1" fmla="*/ 0 w 17320"/>
                  <a:gd name="connsiteY1" fmla="*/ 893363 h 903363"/>
                  <a:gd name="connsiteX2" fmla="*/ 17321 w 17320"/>
                  <a:gd name="connsiteY2" fmla="*/ 893363 h 903363"/>
                  <a:gd name="connsiteX3" fmla="*/ 17321 w 17320"/>
                  <a:gd name="connsiteY3" fmla="*/ 10000 h 903363"/>
                  <a:gd name="connsiteX4" fmla="*/ 0 w 17320"/>
                  <a:gd name="connsiteY4" fmla="*/ 10000 h 9033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903363">
                    <a:moveTo>
                      <a:pt x="0" y="10000"/>
                    </a:moveTo>
                    <a:cubicBezTo>
                      <a:pt x="0" y="304454"/>
                      <a:pt x="0" y="598909"/>
                      <a:pt x="0" y="893363"/>
                    </a:cubicBezTo>
                    <a:cubicBezTo>
                      <a:pt x="0" y="902023"/>
                      <a:pt x="17321" y="910684"/>
                      <a:pt x="17321" y="893363"/>
                    </a:cubicBezTo>
                    <a:cubicBezTo>
                      <a:pt x="17321" y="598909"/>
                      <a:pt x="17321" y="304454"/>
                      <a:pt x="17321" y="10000"/>
                    </a:cubicBezTo>
                    <a:cubicBezTo>
                      <a:pt x="1732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49" name="Freeform: Shape 237">
                <a:extLst>
                  <a:ext uri="{FF2B5EF4-FFF2-40B4-BE49-F238E27FC236}">
                    <a16:creationId xmlns="" xmlns:a16="http://schemas.microsoft.com/office/drawing/2014/main" id="{FF461EED-3BB2-4D9B-B5CA-A2D47A1AA5CB}"/>
                  </a:ext>
                </a:extLst>
              </p:cNvPr>
              <p:cNvSpPr/>
              <p:nvPr/>
            </p:nvSpPr>
            <p:spPr>
              <a:xfrm>
                <a:off x="2597191" y="3347528"/>
                <a:ext cx="121245" cy="140544"/>
              </a:xfrm>
              <a:custGeom>
                <a:avLst/>
                <a:gdLst>
                  <a:gd name="connsiteX0" fmla="*/ 0 w 121245"/>
                  <a:gd name="connsiteY0" fmla="*/ 15107 h 140544"/>
                  <a:gd name="connsiteX1" fmla="*/ 60623 w 121245"/>
                  <a:gd name="connsiteY1" fmla="*/ 110371 h 140544"/>
                  <a:gd name="connsiteX2" fmla="*/ 121246 w 121245"/>
                  <a:gd name="connsiteY2" fmla="*/ 127692 h 140544"/>
                  <a:gd name="connsiteX3" fmla="*/ 60623 w 121245"/>
                  <a:gd name="connsiteY3" fmla="*/ 32427 h 140544"/>
                  <a:gd name="connsiteX4" fmla="*/ 0 w 121245"/>
                  <a:gd name="connsiteY4" fmla="*/ 15107 h 1405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0544">
                    <a:moveTo>
                      <a:pt x="0" y="15107"/>
                    </a:moveTo>
                    <a:cubicBezTo>
                      <a:pt x="0" y="41088"/>
                      <a:pt x="25982" y="75730"/>
                      <a:pt x="60623" y="110371"/>
                    </a:cubicBezTo>
                    <a:cubicBezTo>
                      <a:pt x="95265" y="136353"/>
                      <a:pt x="121246" y="153673"/>
                      <a:pt x="121246" y="127692"/>
                    </a:cubicBezTo>
                    <a:cubicBezTo>
                      <a:pt x="121246" y="110371"/>
                      <a:pt x="95265" y="67069"/>
                      <a:pt x="60623" y="32427"/>
                    </a:cubicBezTo>
                    <a:cubicBezTo>
                      <a:pt x="25982" y="-2214"/>
                      <a:pt x="0" y="-10875"/>
                      <a:pt x="0" y="1510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50" name="Freeform: Shape 238">
                <a:extLst>
                  <a:ext uri="{FF2B5EF4-FFF2-40B4-BE49-F238E27FC236}">
                    <a16:creationId xmlns="" xmlns:a16="http://schemas.microsoft.com/office/drawing/2014/main" id="{716D88D9-6AC4-4E80-B420-EBFAAD1BB075}"/>
                  </a:ext>
                </a:extLst>
              </p:cNvPr>
              <p:cNvSpPr/>
              <p:nvPr/>
            </p:nvSpPr>
            <p:spPr>
              <a:xfrm>
                <a:off x="2597191" y="4202345"/>
                <a:ext cx="121245" cy="136703"/>
              </a:xfrm>
              <a:custGeom>
                <a:avLst/>
                <a:gdLst>
                  <a:gd name="connsiteX0" fmla="*/ 60623 w 121245"/>
                  <a:gd name="connsiteY0" fmla="*/ 26332 h 136703"/>
                  <a:gd name="connsiteX1" fmla="*/ 0 w 121245"/>
                  <a:gd name="connsiteY1" fmla="*/ 121597 h 136703"/>
                  <a:gd name="connsiteX2" fmla="*/ 60623 w 121245"/>
                  <a:gd name="connsiteY2" fmla="*/ 104276 h 136703"/>
                  <a:gd name="connsiteX3" fmla="*/ 121246 w 121245"/>
                  <a:gd name="connsiteY3" fmla="*/ 9011 h 136703"/>
                  <a:gd name="connsiteX4" fmla="*/ 60623 w 121245"/>
                  <a:gd name="connsiteY4" fmla="*/ 26332 h 1367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6703">
                    <a:moveTo>
                      <a:pt x="60623" y="26332"/>
                    </a:moveTo>
                    <a:cubicBezTo>
                      <a:pt x="25982" y="52313"/>
                      <a:pt x="0" y="95616"/>
                      <a:pt x="0" y="121597"/>
                    </a:cubicBezTo>
                    <a:cubicBezTo>
                      <a:pt x="0" y="147578"/>
                      <a:pt x="25982" y="138918"/>
                      <a:pt x="60623" y="104276"/>
                    </a:cubicBezTo>
                    <a:cubicBezTo>
                      <a:pt x="95265" y="69634"/>
                      <a:pt x="121246" y="26332"/>
                      <a:pt x="121246" y="9011"/>
                    </a:cubicBezTo>
                    <a:cubicBezTo>
                      <a:pt x="121246" y="-8310"/>
                      <a:pt x="95265" y="351"/>
                      <a:pt x="60623" y="2633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63" name="Graphic 1">
              <a:extLst>
                <a:ext uri="{FF2B5EF4-FFF2-40B4-BE49-F238E27FC236}">
                  <a16:creationId xmlns="" xmlns:a16="http://schemas.microsoft.com/office/drawing/2014/main" id="{59A72522-6F2E-4891-8C8A-B94E33491DF5}"/>
                </a:ext>
              </a:extLst>
            </p:cNvPr>
            <p:cNvGrpSpPr/>
            <p:nvPr/>
          </p:nvGrpSpPr>
          <p:grpSpPr>
            <a:xfrm>
              <a:off x="830073" y="3172536"/>
              <a:ext cx="42872" cy="129710"/>
              <a:chOff x="2882985" y="3646769"/>
              <a:chExt cx="129906" cy="393037"/>
            </a:xfrm>
            <a:grpFill/>
          </p:grpSpPr>
          <p:sp>
            <p:nvSpPr>
              <p:cNvPr id="745" name="Freeform: Shape 233">
                <a:extLst>
                  <a:ext uri="{FF2B5EF4-FFF2-40B4-BE49-F238E27FC236}">
                    <a16:creationId xmlns="" xmlns:a16="http://schemas.microsoft.com/office/drawing/2014/main" id="{3BE04676-6BEA-46AF-8203-9054BF9BD6F4}"/>
                  </a:ext>
                </a:extLst>
              </p:cNvPr>
              <p:cNvSpPr/>
              <p:nvPr/>
            </p:nvSpPr>
            <p:spPr>
              <a:xfrm>
                <a:off x="2934947" y="3702556"/>
                <a:ext cx="19088" cy="276308"/>
              </a:xfrm>
              <a:custGeom>
                <a:avLst/>
                <a:gdLst>
                  <a:gd name="connsiteX0" fmla="*/ 0 w 19088"/>
                  <a:gd name="connsiteY0" fmla="*/ 6495 h 276308"/>
                  <a:gd name="connsiteX1" fmla="*/ 0 w 19088"/>
                  <a:gd name="connsiteY1" fmla="*/ 266308 h 276308"/>
                  <a:gd name="connsiteX2" fmla="*/ 17321 w 19088"/>
                  <a:gd name="connsiteY2" fmla="*/ 266308 h 276308"/>
                  <a:gd name="connsiteX3" fmla="*/ 17321 w 19088"/>
                  <a:gd name="connsiteY3" fmla="*/ 6495 h 276308"/>
                  <a:gd name="connsiteX4" fmla="*/ 0 w 19088"/>
                  <a:gd name="connsiteY4" fmla="*/ 6495 h 2763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88" h="276308">
                    <a:moveTo>
                      <a:pt x="0" y="6495"/>
                    </a:moveTo>
                    <a:cubicBezTo>
                      <a:pt x="0" y="93100"/>
                      <a:pt x="0" y="179704"/>
                      <a:pt x="0" y="266308"/>
                    </a:cubicBezTo>
                    <a:cubicBezTo>
                      <a:pt x="0" y="274968"/>
                      <a:pt x="17321" y="283629"/>
                      <a:pt x="17321" y="266308"/>
                    </a:cubicBezTo>
                    <a:cubicBezTo>
                      <a:pt x="17321" y="179704"/>
                      <a:pt x="17321" y="93100"/>
                      <a:pt x="17321" y="6495"/>
                    </a:cubicBezTo>
                    <a:cubicBezTo>
                      <a:pt x="2598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46" name="Freeform: Shape 234">
                <a:extLst>
                  <a:ext uri="{FF2B5EF4-FFF2-40B4-BE49-F238E27FC236}">
                    <a16:creationId xmlns="" xmlns:a16="http://schemas.microsoft.com/office/drawing/2014/main" id="{3C3D7B9E-92F5-4B8F-AAD2-7F020EB9A750}"/>
                  </a:ext>
                </a:extLst>
              </p:cNvPr>
              <p:cNvSpPr/>
              <p:nvPr/>
            </p:nvSpPr>
            <p:spPr>
              <a:xfrm>
                <a:off x="2882985" y="3646769"/>
                <a:ext cx="121245" cy="140226"/>
              </a:xfrm>
              <a:custGeom>
                <a:avLst/>
                <a:gdLst>
                  <a:gd name="connsiteX0" fmla="*/ 0 w 121245"/>
                  <a:gd name="connsiteY0" fmla="*/ 1659 h 140226"/>
                  <a:gd name="connsiteX1" fmla="*/ 60623 w 121245"/>
                  <a:gd name="connsiteY1" fmla="*/ 79603 h 140226"/>
                  <a:gd name="connsiteX2" fmla="*/ 121246 w 121245"/>
                  <a:gd name="connsiteY2" fmla="*/ 140226 h 140226"/>
                  <a:gd name="connsiteX3" fmla="*/ 60623 w 121245"/>
                  <a:gd name="connsiteY3" fmla="*/ 62282 h 140226"/>
                  <a:gd name="connsiteX4" fmla="*/ 0 w 121245"/>
                  <a:gd name="connsiteY4" fmla="*/ 1659 h 1402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0226">
                    <a:moveTo>
                      <a:pt x="0" y="1659"/>
                    </a:moveTo>
                    <a:cubicBezTo>
                      <a:pt x="0" y="10320"/>
                      <a:pt x="25981" y="44961"/>
                      <a:pt x="60623" y="79603"/>
                    </a:cubicBezTo>
                    <a:cubicBezTo>
                      <a:pt x="95264" y="114245"/>
                      <a:pt x="121246" y="140226"/>
                      <a:pt x="121246" y="140226"/>
                    </a:cubicBezTo>
                    <a:cubicBezTo>
                      <a:pt x="121246" y="140226"/>
                      <a:pt x="95264" y="96924"/>
                      <a:pt x="60623" y="62282"/>
                    </a:cubicBezTo>
                    <a:cubicBezTo>
                      <a:pt x="34641" y="18980"/>
                      <a:pt x="0" y="-7001"/>
                      <a:pt x="0" y="165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47" name="Freeform: Shape 235">
                <a:extLst>
                  <a:ext uri="{FF2B5EF4-FFF2-40B4-BE49-F238E27FC236}">
                    <a16:creationId xmlns="" xmlns:a16="http://schemas.microsoft.com/office/drawing/2014/main" id="{466F74CF-5B61-4131-9E43-BE3FDCBBEFF7}"/>
                  </a:ext>
                </a:extLst>
              </p:cNvPr>
              <p:cNvSpPr/>
              <p:nvPr/>
            </p:nvSpPr>
            <p:spPr>
              <a:xfrm>
                <a:off x="2891645" y="3898235"/>
                <a:ext cx="121245" cy="141572"/>
              </a:xfrm>
              <a:custGeom>
                <a:avLst/>
                <a:gdLst>
                  <a:gd name="connsiteX0" fmla="*/ 60623 w 121245"/>
                  <a:gd name="connsiteY0" fmla="*/ 61969 h 141572"/>
                  <a:gd name="connsiteX1" fmla="*/ 0 w 121245"/>
                  <a:gd name="connsiteY1" fmla="*/ 139913 h 141572"/>
                  <a:gd name="connsiteX2" fmla="*/ 60623 w 121245"/>
                  <a:gd name="connsiteY2" fmla="*/ 79290 h 141572"/>
                  <a:gd name="connsiteX3" fmla="*/ 121246 w 121245"/>
                  <a:gd name="connsiteY3" fmla="*/ 1346 h 141572"/>
                  <a:gd name="connsiteX4" fmla="*/ 60623 w 121245"/>
                  <a:gd name="connsiteY4" fmla="*/ 61969 h 141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1572">
                    <a:moveTo>
                      <a:pt x="60623" y="61969"/>
                    </a:moveTo>
                    <a:cubicBezTo>
                      <a:pt x="25981" y="96611"/>
                      <a:pt x="0" y="131252"/>
                      <a:pt x="0" y="139913"/>
                    </a:cubicBezTo>
                    <a:cubicBezTo>
                      <a:pt x="0" y="148573"/>
                      <a:pt x="25981" y="122592"/>
                      <a:pt x="60623" y="79290"/>
                    </a:cubicBezTo>
                    <a:cubicBezTo>
                      <a:pt x="95264" y="35988"/>
                      <a:pt x="121246" y="1346"/>
                      <a:pt x="121246" y="1346"/>
                    </a:cubicBezTo>
                    <a:cubicBezTo>
                      <a:pt x="121246" y="-7314"/>
                      <a:pt x="95264" y="27327"/>
                      <a:pt x="60623" y="6196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64" name="Graphic 1">
              <a:extLst>
                <a:ext uri="{FF2B5EF4-FFF2-40B4-BE49-F238E27FC236}">
                  <a16:creationId xmlns="" xmlns:a16="http://schemas.microsoft.com/office/drawing/2014/main" id="{85126F30-E382-4F96-B374-109F182C78CA}"/>
                </a:ext>
              </a:extLst>
            </p:cNvPr>
            <p:cNvGrpSpPr/>
            <p:nvPr/>
          </p:nvGrpSpPr>
          <p:grpSpPr>
            <a:xfrm>
              <a:off x="927248" y="3146807"/>
              <a:ext cx="40013" cy="178471"/>
              <a:chOff x="3177439" y="3568807"/>
              <a:chExt cx="121245" cy="540789"/>
            </a:xfrm>
            <a:grpFill/>
          </p:grpSpPr>
          <p:sp>
            <p:nvSpPr>
              <p:cNvPr id="742" name="Freeform: Shape 230">
                <a:extLst>
                  <a:ext uri="{FF2B5EF4-FFF2-40B4-BE49-F238E27FC236}">
                    <a16:creationId xmlns="" xmlns:a16="http://schemas.microsoft.com/office/drawing/2014/main" id="{5A6E5E51-B7AC-4074-9657-71AC23F67BBF}"/>
                  </a:ext>
                </a:extLst>
              </p:cNvPr>
              <p:cNvSpPr/>
              <p:nvPr/>
            </p:nvSpPr>
            <p:spPr>
              <a:xfrm>
                <a:off x="3229402" y="3624613"/>
                <a:ext cx="17320" cy="423535"/>
              </a:xfrm>
              <a:custGeom>
                <a:avLst/>
                <a:gdLst>
                  <a:gd name="connsiteX0" fmla="*/ 0 w 17320"/>
                  <a:gd name="connsiteY0" fmla="*/ 6495 h 423535"/>
                  <a:gd name="connsiteX1" fmla="*/ 0 w 17320"/>
                  <a:gd name="connsiteY1" fmla="*/ 413535 h 423535"/>
                  <a:gd name="connsiteX2" fmla="*/ 17321 w 17320"/>
                  <a:gd name="connsiteY2" fmla="*/ 413535 h 423535"/>
                  <a:gd name="connsiteX3" fmla="*/ 17321 w 17320"/>
                  <a:gd name="connsiteY3" fmla="*/ 6495 h 423535"/>
                  <a:gd name="connsiteX4" fmla="*/ 0 w 17320"/>
                  <a:gd name="connsiteY4" fmla="*/ 6495 h 4235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423535">
                    <a:moveTo>
                      <a:pt x="0" y="6495"/>
                    </a:moveTo>
                    <a:cubicBezTo>
                      <a:pt x="0" y="145062"/>
                      <a:pt x="0" y="283629"/>
                      <a:pt x="0" y="413535"/>
                    </a:cubicBezTo>
                    <a:cubicBezTo>
                      <a:pt x="0" y="422195"/>
                      <a:pt x="17321" y="430856"/>
                      <a:pt x="17321" y="413535"/>
                    </a:cubicBezTo>
                    <a:cubicBezTo>
                      <a:pt x="17321" y="274968"/>
                      <a:pt x="17321" y="136402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43" name="Freeform: Shape 231">
                <a:extLst>
                  <a:ext uri="{FF2B5EF4-FFF2-40B4-BE49-F238E27FC236}">
                    <a16:creationId xmlns="" xmlns:a16="http://schemas.microsoft.com/office/drawing/2014/main" id="{2AD5F87B-393D-4ECC-9AF9-FBB9FC6E5231}"/>
                  </a:ext>
                </a:extLst>
              </p:cNvPr>
              <p:cNvSpPr/>
              <p:nvPr/>
            </p:nvSpPr>
            <p:spPr>
              <a:xfrm>
                <a:off x="3177439" y="3968864"/>
                <a:ext cx="121245" cy="140731"/>
              </a:xfrm>
              <a:custGeom>
                <a:avLst/>
                <a:gdLst>
                  <a:gd name="connsiteX0" fmla="*/ 0 w 121245"/>
                  <a:gd name="connsiteY0" fmla="*/ 0 h 140731"/>
                  <a:gd name="connsiteX1" fmla="*/ 60623 w 121245"/>
                  <a:gd name="connsiteY1" fmla="*/ 86604 h 140731"/>
                  <a:gd name="connsiteX2" fmla="*/ 121246 w 121245"/>
                  <a:gd name="connsiteY2" fmla="*/ 138567 h 140731"/>
                  <a:gd name="connsiteX3" fmla="*/ 60623 w 121245"/>
                  <a:gd name="connsiteY3" fmla="*/ 51962 h 140731"/>
                  <a:gd name="connsiteX4" fmla="*/ 0 w 121245"/>
                  <a:gd name="connsiteY4" fmla="*/ 0 h 1407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0731">
                    <a:moveTo>
                      <a:pt x="0" y="0"/>
                    </a:moveTo>
                    <a:cubicBezTo>
                      <a:pt x="0" y="8660"/>
                      <a:pt x="25981" y="43302"/>
                      <a:pt x="60623" y="86604"/>
                    </a:cubicBezTo>
                    <a:cubicBezTo>
                      <a:pt x="95265" y="129906"/>
                      <a:pt x="121246" y="147227"/>
                      <a:pt x="121246" y="138567"/>
                    </a:cubicBezTo>
                    <a:cubicBezTo>
                      <a:pt x="121246" y="121246"/>
                      <a:pt x="95265" y="86604"/>
                      <a:pt x="60623" y="51962"/>
                    </a:cubicBezTo>
                    <a:cubicBezTo>
                      <a:pt x="25981" y="1732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44" name="Freeform: Shape 232">
                <a:extLst>
                  <a:ext uri="{FF2B5EF4-FFF2-40B4-BE49-F238E27FC236}">
                    <a16:creationId xmlns="" xmlns:a16="http://schemas.microsoft.com/office/drawing/2014/main" id="{992C9D88-FB9F-448F-B6F9-6637C7ADCF9C}"/>
                  </a:ext>
                </a:extLst>
              </p:cNvPr>
              <p:cNvSpPr/>
              <p:nvPr/>
            </p:nvSpPr>
            <p:spPr>
              <a:xfrm>
                <a:off x="3177439" y="3568807"/>
                <a:ext cx="121245" cy="141923"/>
              </a:xfrm>
              <a:custGeom>
                <a:avLst/>
                <a:gdLst>
                  <a:gd name="connsiteX0" fmla="*/ 60623 w 121245"/>
                  <a:gd name="connsiteY0" fmla="*/ 53641 h 141923"/>
                  <a:gd name="connsiteX1" fmla="*/ 0 w 121245"/>
                  <a:gd name="connsiteY1" fmla="*/ 140245 h 141923"/>
                  <a:gd name="connsiteX2" fmla="*/ 60623 w 121245"/>
                  <a:gd name="connsiteY2" fmla="*/ 88283 h 141923"/>
                  <a:gd name="connsiteX3" fmla="*/ 121246 w 121245"/>
                  <a:gd name="connsiteY3" fmla="*/ 1679 h 141923"/>
                  <a:gd name="connsiteX4" fmla="*/ 60623 w 121245"/>
                  <a:gd name="connsiteY4" fmla="*/ 53641 h 1419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1923">
                    <a:moveTo>
                      <a:pt x="60623" y="53641"/>
                    </a:moveTo>
                    <a:cubicBezTo>
                      <a:pt x="25981" y="96943"/>
                      <a:pt x="0" y="131585"/>
                      <a:pt x="0" y="140245"/>
                    </a:cubicBezTo>
                    <a:cubicBezTo>
                      <a:pt x="0" y="148906"/>
                      <a:pt x="25981" y="122924"/>
                      <a:pt x="60623" y="88283"/>
                    </a:cubicBezTo>
                    <a:cubicBezTo>
                      <a:pt x="95265" y="53641"/>
                      <a:pt x="121246" y="18999"/>
                      <a:pt x="121246" y="1679"/>
                    </a:cubicBezTo>
                    <a:cubicBezTo>
                      <a:pt x="121246" y="-6982"/>
                      <a:pt x="95265" y="18999"/>
                      <a:pt x="60623" y="5364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65" name="Graphic 1">
              <a:extLst>
                <a:ext uri="{FF2B5EF4-FFF2-40B4-BE49-F238E27FC236}">
                  <a16:creationId xmlns="" xmlns:a16="http://schemas.microsoft.com/office/drawing/2014/main" id="{9F340D03-CBE0-49B0-8E03-BB506F22FDFC}"/>
                </a:ext>
              </a:extLst>
            </p:cNvPr>
            <p:cNvGrpSpPr/>
            <p:nvPr/>
          </p:nvGrpSpPr>
          <p:grpSpPr>
            <a:xfrm>
              <a:off x="1021566" y="3055506"/>
              <a:ext cx="40457" cy="363771"/>
              <a:chOff x="3463233" y="3292153"/>
              <a:chExt cx="122591" cy="1102271"/>
            </a:xfrm>
            <a:grpFill/>
          </p:grpSpPr>
          <p:sp>
            <p:nvSpPr>
              <p:cNvPr id="739" name="Freeform: Shape 227">
                <a:extLst>
                  <a:ext uri="{FF2B5EF4-FFF2-40B4-BE49-F238E27FC236}">
                    <a16:creationId xmlns="" xmlns:a16="http://schemas.microsoft.com/office/drawing/2014/main" id="{455355DB-8E52-464F-ABD5-4391F51AB04F}"/>
                  </a:ext>
                </a:extLst>
              </p:cNvPr>
              <p:cNvSpPr/>
              <p:nvPr/>
            </p:nvSpPr>
            <p:spPr>
              <a:xfrm>
                <a:off x="3515195" y="3330158"/>
                <a:ext cx="17320" cy="1012443"/>
              </a:xfrm>
              <a:custGeom>
                <a:avLst/>
                <a:gdLst>
                  <a:gd name="connsiteX0" fmla="*/ 0 w 17320"/>
                  <a:gd name="connsiteY0" fmla="*/ 6495 h 1012443"/>
                  <a:gd name="connsiteX1" fmla="*/ 0 w 17320"/>
                  <a:gd name="connsiteY1" fmla="*/ 1002443 h 1012443"/>
                  <a:gd name="connsiteX2" fmla="*/ 17321 w 17320"/>
                  <a:gd name="connsiteY2" fmla="*/ 1002443 h 1012443"/>
                  <a:gd name="connsiteX3" fmla="*/ 17321 w 17320"/>
                  <a:gd name="connsiteY3" fmla="*/ 6495 h 1012443"/>
                  <a:gd name="connsiteX4" fmla="*/ 0 w 17320"/>
                  <a:gd name="connsiteY4" fmla="*/ 6495 h 10124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012443">
                    <a:moveTo>
                      <a:pt x="0" y="6495"/>
                    </a:moveTo>
                    <a:cubicBezTo>
                      <a:pt x="0" y="335591"/>
                      <a:pt x="0" y="673348"/>
                      <a:pt x="0" y="1002443"/>
                    </a:cubicBezTo>
                    <a:cubicBezTo>
                      <a:pt x="0" y="1011104"/>
                      <a:pt x="17321" y="1019764"/>
                      <a:pt x="17321" y="1002443"/>
                    </a:cubicBezTo>
                    <a:cubicBezTo>
                      <a:pt x="17321" y="673348"/>
                      <a:pt x="17321" y="335591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40" name="Freeform: Shape 228">
                <a:extLst>
                  <a:ext uri="{FF2B5EF4-FFF2-40B4-BE49-F238E27FC236}">
                    <a16:creationId xmlns="" xmlns:a16="http://schemas.microsoft.com/office/drawing/2014/main" id="{DA5012E3-ED39-431C-A4B9-050E79A53460}"/>
                  </a:ext>
                </a:extLst>
              </p:cNvPr>
              <p:cNvSpPr/>
              <p:nvPr/>
            </p:nvSpPr>
            <p:spPr>
              <a:xfrm>
                <a:off x="3463233" y="4256292"/>
                <a:ext cx="122591" cy="138132"/>
              </a:xfrm>
              <a:custGeom>
                <a:avLst/>
                <a:gdLst>
                  <a:gd name="connsiteX0" fmla="*/ 60623 w 122591"/>
                  <a:gd name="connsiteY0" fmla="*/ 24348 h 138132"/>
                  <a:gd name="connsiteX1" fmla="*/ 0 w 122591"/>
                  <a:gd name="connsiteY1" fmla="*/ 15687 h 138132"/>
                  <a:gd name="connsiteX2" fmla="*/ 60623 w 122591"/>
                  <a:gd name="connsiteY2" fmla="*/ 110952 h 138132"/>
                  <a:gd name="connsiteX3" fmla="*/ 121246 w 122591"/>
                  <a:gd name="connsiteY3" fmla="*/ 119612 h 138132"/>
                  <a:gd name="connsiteX4" fmla="*/ 60623 w 122591"/>
                  <a:gd name="connsiteY4" fmla="*/ 24348 h 1381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91" h="138132">
                    <a:moveTo>
                      <a:pt x="60623" y="24348"/>
                    </a:moveTo>
                    <a:cubicBezTo>
                      <a:pt x="25982" y="-1633"/>
                      <a:pt x="0" y="-10294"/>
                      <a:pt x="0" y="15687"/>
                    </a:cubicBezTo>
                    <a:cubicBezTo>
                      <a:pt x="0" y="33008"/>
                      <a:pt x="25982" y="84971"/>
                      <a:pt x="60623" y="110952"/>
                    </a:cubicBezTo>
                    <a:cubicBezTo>
                      <a:pt x="95265" y="145594"/>
                      <a:pt x="121246" y="145594"/>
                      <a:pt x="121246" y="119612"/>
                    </a:cubicBezTo>
                    <a:cubicBezTo>
                      <a:pt x="129906" y="93631"/>
                      <a:pt x="95265" y="50329"/>
                      <a:pt x="60623" y="2434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41" name="Freeform: Shape 229">
                <a:extLst>
                  <a:ext uri="{FF2B5EF4-FFF2-40B4-BE49-F238E27FC236}">
                    <a16:creationId xmlns="" xmlns:a16="http://schemas.microsoft.com/office/drawing/2014/main" id="{93328441-40B8-4F73-A422-008695A69226}"/>
                  </a:ext>
                </a:extLst>
              </p:cNvPr>
              <p:cNvSpPr/>
              <p:nvPr/>
            </p:nvSpPr>
            <p:spPr>
              <a:xfrm>
                <a:off x="3463233" y="3292153"/>
                <a:ext cx="122591" cy="134516"/>
              </a:xfrm>
              <a:custGeom>
                <a:avLst/>
                <a:gdLst>
                  <a:gd name="connsiteX0" fmla="*/ 60623 w 122591"/>
                  <a:gd name="connsiteY0" fmla="*/ 27180 h 134516"/>
                  <a:gd name="connsiteX1" fmla="*/ 0 w 122591"/>
                  <a:gd name="connsiteY1" fmla="*/ 122445 h 134516"/>
                  <a:gd name="connsiteX2" fmla="*/ 60623 w 122591"/>
                  <a:gd name="connsiteY2" fmla="*/ 113784 h 134516"/>
                  <a:gd name="connsiteX3" fmla="*/ 121246 w 122591"/>
                  <a:gd name="connsiteY3" fmla="*/ 18520 h 134516"/>
                  <a:gd name="connsiteX4" fmla="*/ 60623 w 122591"/>
                  <a:gd name="connsiteY4" fmla="*/ 27180 h 1345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91" h="134516">
                    <a:moveTo>
                      <a:pt x="60623" y="27180"/>
                    </a:moveTo>
                    <a:cubicBezTo>
                      <a:pt x="25982" y="61822"/>
                      <a:pt x="0" y="105124"/>
                      <a:pt x="0" y="122445"/>
                    </a:cubicBezTo>
                    <a:cubicBezTo>
                      <a:pt x="0" y="139766"/>
                      <a:pt x="25982" y="139766"/>
                      <a:pt x="60623" y="113784"/>
                    </a:cubicBezTo>
                    <a:cubicBezTo>
                      <a:pt x="95265" y="87803"/>
                      <a:pt x="121246" y="44501"/>
                      <a:pt x="121246" y="18520"/>
                    </a:cubicBezTo>
                    <a:cubicBezTo>
                      <a:pt x="129906" y="-7461"/>
                      <a:pt x="95265" y="-7461"/>
                      <a:pt x="60623" y="2718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66" name="Graphic 1">
              <a:extLst>
                <a:ext uri="{FF2B5EF4-FFF2-40B4-BE49-F238E27FC236}">
                  <a16:creationId xmlns="" xmlns:a16="http://schemas.microsoft.com/office/drawing/2014/main" id="{49003662-5956-4616-B437-611CDEEEC2A3}"/>
                </a:ext>
              </a:extLst>
            </p:cNvPr>
            <p:cNvGrpSpPr/>
            <p:nvPr/>
          </p:nvGrpSpPr>
          <p:grpSpPr>
            <a:xfrm>
              <a:off x="1118741" y="2996549"/>
              <a:ext cx="40013" cy="481737"/>
              <a:chOff x="3757687" y="3113506"/>
              <a:chExt cx="121245" cy="1459722"/>
            </a:xfrm>
            <a:grpFill/>
          </p:grpSpPr>
          <p:sp>
            <p:nvSpPr>
              <p:cNvPr id="736" name="Freeform: Shape 224">
                <a:extLst>
                  <a:ext uri="{FF2B5EF4-FFF2-40B4-BE49-F238E27FC236}">
                    <a16:creationId xmlns="" xmlns:a16="http://schemas.microsoft.com/office/drawing/2014/main" id="{DF76ED48-6A23-4D21-826B-418C1FE8D060}"/>
                  </a:ext>
                </a:extLst>
              </p:cNvPr>
              <p:cNvSpPr/>
              <p:nvPr/>
            </p:nvSpPr>
            <p:spPr>
              <a:xfrm>
                <a:off x="3809649" y="3139629"/>
                <a:ext cx="17320" cy="1384841"/>
              </a:xfrm>
              <a:custGeom>
                <a:avLst/>
                <a:gdLst>
                  <a:gd name="connsiteX0" fmla="*/ 0 w 17320"/>
                  <a:gd name="connsiteY0" fmla="*/ 6495 h 1384841"/>
                  <a:gd name="connsiteX1" fmla="*/ 0 w 17320"/>
                  <a:gd name="connsiteY1" fmla="*/ 1374842 h 1384841"/>
                  <a:gd name="connsiteX2" fmla="*/ 17321 w 17320"/>
                  <a:gd name="connsiteY2" fmla="*/ 1374842 h 1384841"/>
                  <a:gd name="connsiteX3" fmla="*/ 17321 w 17320"/>
                  <a:gd name="connsiteY3" fmla="*/ 6495 h 1384841"/>
                  <a:gd name="connsiteX4" fmla="*/ 0 w 17320"/>
                  <a:gd name="connsiteY4" fmla="*/ 6495 h 13848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384841">
                    <a:moveTo>
                      <a:pt x="0" y="6495"/>
                    </a:moveTo>
                    <a:cubicBezTo>
                      <a:pt x="0" y="465498"/>
                      <a:pt x="0" y="924500"/>
                      <a:pt x="0" y="1374842"/>
                    </a:cubicBezTo>
                    <a:cubicBezTo>
                      <a:pt x="0" y="1383502"/>
                      <a:pt x="17321" y="1392162"/>
                      <a:pt x="17321" y="1374842"/>
                    </a:cubicBezTo>
                    <a:cubicBezTo>
                      <a:pt x="17321" y="915839"/>
                      <a:pt x="17321" y="456837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37" name="Freeform: Shape 225">
                <a:extLst>
                  <a:ext uri="{FF2B5EF4-FFF2-40B4-BE49-F238E27FC236}">
                    <a16:creationId xmlns="" xmlns:a16="http://schemas.microsoft.com/office/drawing/2014/main" id="{3AA53FD1-13F9-41CE-A924-2C1ACF0E137D}"/>
                  </a:ext>
                </a:extLst>
              </p:cNvPr>
              <p:cNvSpPr/>
              <p:nvPr/>
            </p:nvSpPr>
            <p:spPr>
              <a:xfrm>
                <a:off x="3757687" y="4442064"/>
                <a:ext cx="121245" cy="131164"/>
              </a:xfrm>
              <a:custGeom>
                <a:avLst/>
                <a:gdLst>
                  <a:gd name="connsiteX0" fmla="*/ 60623 w 121245"/>
                  <a:gd name="connsiteY0" fmla="*/ 3124 h 131164"/>
                  <a:gd name="connsiteX1" fmla="*/ 0 w 121245"/>
                  <a:gd name="connsiteY1" fmla="*/ 37765 h 131164"/>
                  <a:gd name="connsiteX2" fmla="*/ 60623 w 121245"/>
                  <a:gd name="connsiteY2" fmla="*/ 124369 h 131164"/>
                  <a:gd name="connsiteX3" fmla="*/ 121246 w 121245"/>
                  <a:gd name="connsiteY3" fmla="*/ 89728 h 131164"/>
                  <a:gd name="connsiteX4" fmla="*/ 60623 w 121245"/>
                  <a:gd name="connsiteY4" fmla="*/ 3124 h 1311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1164">
                    <a:moveTo>
                      <a:pt x="60623" y="3124"/>
                    </a:moveTo>
                    <a:cubicBezTo>
                      <a:pt x="25981" y="-5537"/>
                      <a:pt x="0" y="3124"/>
                      <a:pt x="0" y="37765"/>
                    </a:cubicBezTo>
                    <a:cubicBezTo>
                      <a:pt x="0" y="72407"/>
                      <a:pt x="25981" y="107049"/>
                      <a:pt x="60623" y="124369"/>
                    </a:cubicBezTo>
                    <a:cubicBezTo>
                      <a:pt x="95264" y="141690"/>
                      <a:pt x="121246" y="124369"/>
                      <a:pt x="121246" y="89728"/>
                    </a:cubicBezTo>
                    <a:cubicBezTo>
                      <a:pt x="121246" y="46426"/>
                      <a:pt x="95264" y="11784"/>
                      <a:pt x="60623" y="312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38" name="Freeform: Shape 226">
                <a:extLst>
                  <a:ext uri="{FF2B5EF4-FFF2-40B4-BE49-F238E27FC236}">
                    <a16:creationId xmlns="" xmlns:a16="http://schemas.microsoft.com/office/drawing/2014/main" id="{C1DB6E7A-AF71-4836-BB32-1242B42C11ED}"/>
                  </a:ext>
                </a:extLst>
              </p:cNvPr>
              <p:cNvSpPr/>
              <p:nvPr/>
            </p:nvSpPr>
            <p:spPr>
              <a:xfrm>
                <a:off x="3757687" y="3113506"/>
                <a:ext cx="121245" cy="131006"/>
              </a:xfrm>
              <a:custGeom>
                <a:avLst/>
                <a:gdLst>
                  <a:gd name="connsiteX0" fmla="*/ 60623 w 121245"/>
                  <a:gd name="connsiteY0" fmla="*/ 6637 h 131006"/>
                  <a:gd name="connsiteX1" fmla="*/ 0 w 121245"/>
                  <a:gd name="connsiteY1" fmla="*/ 93242 h 131006"/>
                  <a:gd name="connsiteX2" fmla="*/ 60623 w 121245"/>
                  <a:gd name="connsiteY2" fmla="*/ 127883 h 131006"/>
                  <a:gd name="connsiteX3" fmla="*/ 121246 w 121245"/>
                  <a:gd name="connsiteY3" fmla="*/ 49939 h 131006"/>
                  <a:gd name="connsiteX4" fmla="*/ 60623 w 121245"/>
                  <a:gd name="connsiteY4" fmla="*/ 6637 h 1310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1006">
                    <a:moveTo>
                      <a:pt x="60623" y="6637"/>
                    </a:moveTo>
                    <a:cubicBezTo>
                      <a:pt x="25981" y="23958"/>
                      <a:pt x="0" y="58600"/>
                      <a:pt x="0" y="93242"/>
                    </a:cubicBezTo>
                    <a:cubicBezTo>
                      <a:pt x="0" y="127883"/>
                      <a:pt x="25981" y="136544"/>
                      <a:pt x="60623" y="127883"/>
                    </a:cubicBezTo>
                    <a:cubicBezTo>
                      <a:pt x="95264" y="119223"/>
                      <a:pt x="121246" y="84581"/>
                      <a:pt x="121246" y="49939"/>
                    </a:cubicBezTo>
                    <a:cubicBezTo>
                      <a:pt x="121246" y="6637"/>
                      <a:pt x="95264" y="-10683"/>
                      <a:pt x="60623" y="663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67" name="Graphic 1">
              <a:extLst>
                <a:ext uri="{FF2B5EF4-FFF2-40B4-BE49-F238E27FC236}">
                  <a16:creationId xmlns="" xmlns:a16="http://schemas.microsoft.com/office/drawing/2014/main" id="{4BD8CCF2-79FB-4C7F-9DC1-DFFEDF6B569E}"/>
                </a:ext>
              </a:extLst>
            </p:cNvPr>
            <p:cNvGrpSpPr/>
            <p:nvPr/>
          </p:nvGrpSpPr>
          <p:grpSpPr>
            <a:xfrm>
              <a:off x="1213059" y="2984005"/>
              <a:ext cx="40013" cy="506329"/>
              <a:chOff x="4043481" y="3075495"/>
              <a:chExt cx="121245" cy="1534240"/>
            </a:xfrm>
            <a:grpFill/>
          </p:grpSpPr>
          <p:sp>
            <p:nvSpPr>
              <p:cNvPr id="733" name="Freeform: Shape 221">
                <a:extLst>
                  <a:ext uri="{FF2B5EF4-FFF2-40B4-BE49-F238E27FC236}">
                    <a16:creationId xmlns="" xmlns:a16="http://schemas.microsoft.com/office/drawing/2014/main" id="{AF956DAC-4EBD-4E20-8393-1885133E14E4}"/>
                  </a:ext>
                </a:extLst>
              </p:cNvPr>
              <p:cNvSpPr/>
              <p:nvPr/>
            </p:nvSpPr>
            <p:spPr>
              <a:xfrm>
                <a:off x="4095443" y="3096327"/>
                <a:ext cx="17320" cy="1471445"/>
              </a:xfrm>
              <a:custGeom>
                <a:avLst/>
                <a:gdLst>
                  <a:gd name="connsiteX0" fmla="*/ 0 w 17320"/>
                  <a:gd name="connsiteY0" fmla="*/ 6495 h 1471445"/>
                  <a:gd name="connsiteX1" fmla="*/ 0 w 17320"/>
                  <a:gd name="connsiteY1" fmla="*/ 1461446 h 1471445"/>
                  <a:gd name="connsiteX2" fmla="*/ 17321 w 17320"/>
                  <a:gd name="connsiteY2" fmla="*/ 1461446 h 1471445"/>
                  <a:gd name="connsiteX3" fmla="*/ 17321 w 17320"/>
                  <a:gd name="connsiteY3" fmla="*/ 6495 h 1471445"/>
                  <a:gd name="connsiteX4" fmla="*/ 0 w 17320"/>
                  <a:gd name="connsiteY4" fmla="*/ 6495 h 14714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471445">
                    <a:moveTo>
                      <a:pt x="0" y="6495"/>
                    </a:moveTo>
                    <a:cubicBezTo>
                      <a:pt x="0" y="491479"/>
                      <a:pt x="0" y="976462"/>
                      <a:pt x="0" y="1461446"/>
                    </a:cubicBezTo>
                    <a:cubicBezTo>
                      <a:pt x="0" y="1470106"/>
                      <a:pt x="17321" y="1478767"/>
                      <a:pt x="17321" y="1461446"/>
                    </a:cubicBezTo>
                    <a:cubicBezTo>
                      <a:pt x="17321" y="976462"/>
                      <a:pt x="17321" y="491479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34" name="Freeform: Shape 222">
                <a:extLst>
                  <a:ext uri="{FF2B5EF4-FFF2-40B4-BE49-F238E27FC236}">
                    <a16:creationId xmlns="" xmlns:a16="http://schemas.microsoft.com/office/drawing/2014/main" id="{2B68876E-3BF2-41D6-93C9-6843DC51D036}"/>
                  </a:ext>
                </a:extLst>
              </p:cNvPr>
              <p:cNvSpPr/>
              <p:nvPr/>
            </p:nvSpPr>
            <p:spPr>
              <a:xfrm>
                <a:off x="4043481" y="4479829"/>
                <a:ext cx="121245" cy="129906"/>
              </a:xfrm>
              <a:custGeom>
                <a:avLst/>
                <a:gdLst>
                  <a:gd name="connsiteX0" fmla="*/ 60623 w 121245"/>
                  <a:gd name="connsiteY0" fmla="*/ 0 h 129906"/>
                  <a:gd name="connsiteX1" fmla="*/ 0 w 121245"/>
                  <a:gd name="connsiteY1" fmla="*/ 69283 h 129906"/>
                  <a:gd name="connsiteX2" fmla="*/ 60623 w 121245"/>
                  <a:gd name="connsiteY2" fmla="*/ 129906 h 129906"/>
                  <a:gd name="connsiteX3" fmla="*/ 121246 w 121245"/>
                  <a:gd name="connsiteY3" fmla="*/ 51963 h 129906"/>
                  <a:gd name="connsiteX4" fmla="*/ 60623 w 121245"/>
                  <a:gd name="connsiteY4" fmla="*/ 0 h 1299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29906">
                    <a:moveTo>
                      <a:pt x="60623" y="0"/>
                    </a:moveTo>
                    <a:cubicBezTo>
                      <a:pt x="25981" y="0"/>
                      <a:pt x="0" y="34642"/>
                      <a:pt x="0" y="69283"/>
                    </a:cubicBezTo>
                    <a:cubicBezTo>
                      <a:pt x="0" y="103925"/>
                      <a:pt x="25981" y="129906"/>
                      <a:pt x="60623" y="129906"/>
                    </a:cubicBezTo>
                    <a:cubicBezTo>
                      <a:pt x="95265" y="121246"/>
                      <a:pt x="121246" y="86604"/>
                      <a:pt x="121246" y="51963"/>
                    </a:cubicBezTo>
                    <a:cubicBezTo>
                      <a:pt x="121246" y="17321"/>
                      <a:pt x="95265" y="0"/>
                      <a:pt x="60623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35" name="Freeform: Shape 223">
                <a:extLst>
                  <a:ext uri="{FF2B5EF4-FFF2-40B4-BE49-F238E27FC236}">
                    <a16:creationId xmlns="" xmlns:a16="http://schemas.microsoft.com/office/drawing/2014/main" id="{7E23D096-3B30-444A-A178-9250D87FAE18}"/>
                  </a:ext>
                </a:extLst>
              </p:cNvPr>
              <p:cNvSpPr/>
              <p:nvPr/>
            </p:nvSpPr>
            <p:spPr>
              <a:xfrm>
                <a:off x="4043481" y="3075495"/>
                <a:ext cx="121245" cy="131252"/>
              </a:xfrm>
              <a:custGeom>
                <a:avLst/>
                <a:gdLst>
                  <a:gd name="connsiteX0" fmla="*/ 60623 w 121245"/>
                  <a:gd name="connsiteY0" fmla="*/ 1346 h 131252"/>
                  <a:gd name="connsiteX1" fmla="*/ 0 w 121245"/>
                  <a:gd name="connsiteY1" fmla="*/ 61969 h 131252"/>
                  <a:gd name="connsiteX2" fmla="*/ 60623 w 121245"/>
                  <a:gd name="connsiteY2" fmla="*/ 131252 h 131252"/>
                  <a:gd name="connsiteX3" fmla="*/ 121246 w 121245"/>
                  <a:gd name="connsiteY3" fmla="*/ 79290 h 131252"/>
                  <a:gd name="connsiteX4" fmla="*/ 60623 w 121245"/>
                  <a:gd name="connsiteY4" fmla="*/ 1346 h 1312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1252">
                    <a:moveTo>
                      <a:pt x="60623" y="1346"/>
                    </a:moveTo>
                    <a:cubicBezTo>
                      <a:pt x="25981" y="-7314"/>
                      <a:pt x="0" y="27327"/>
                      <a:pt x="0" y="61969"/>
                    </a:cubicBezTo>
                    <a:cubicBezTo>
                      <a:pt x="0" y="96611"/>
                      <a:pt x="25981" y="122592"/>
                      <a:pt x="60623" y="131252"/>
                    </a:cubicBezTo>
                    <a:cubicBezTo>
                      <a:pt x="95265" y="131252"/>
                      <a:pt x="121246" y="113931"/>
                      <a:pt x="121246" y="79290"/>
                    </a:cubicBezTo>
                    <a:cubicBezTo>
                      <a:pt x="121246" y="44648"/>
                      <a:pt x="95265" y="1346"/>
                      <a:pt x="60623" y="134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68" name="Graphic 1">
              <a:extLst>
                <a:ext uri="{FF2B5EF4-FFF2-40B4-BE49-F238E27FC236}">
                  <a16:creationId xmlns="" xmlns:a16="http://schemas.microsoft.com/office/drawing/2014/main" id="{399B7775-4F24-41E6-9F53-1506A545049A}"/>
                </a:ext>
              </a:extLst>
            </p:cNvPr>
            <p:cNvGrpSpPr/>
            <p:nvPr/>
          </p:nvGrpSpPr>
          <p:grpSpPr>
            <a:xfrm>
              <a:off x="1307376" y="3019477"/>
              <a:ext cx="40561" cy="435829"/>
              <a:chOff x="4329274" y="3182980"/>
              <a:chExt cx="122905" cy="1320615"/>
            </a:xfrm>
            <a:grpFill/>
          </p:grpSpPr>
          <p:sp>
            <p:nvSpPr>
              <p:cNvPr id="730" name="Freeform: Shape 218">
                <a:extLst>
                  <a:ext uri="{FF2B5EF4-FFF2-40B4-BE49-F238E27FC236}">
                    <a16:creationId xmlns="" xmlns:a16="http://schemas.microsoft.com/office/drawing/2014/main" id="{4859699E-FC71-4DAD-9CA7-B36AF2378625}"/>
                  </a:ext>
                </a:extLst>
              </p:cNvPr>
              <p:cNvSpPr/>
              <p:nvPr/>
            </p:nvSpPr>
            <p:spPr>
              <a:xfrm>
                <a:off x="4381237" y="3211078"/>
                <a:ext cx="19088" cy="1252770"/>
              </a:xfrm>
              <a:custGeom>
                <a:avLst/>
                <a:gdLst>
                  <a:gd name="connsiteX0" fmla="*/ 0 w 19088"/>
                  <a:gd name="connsiteY0" fmla="*/ 12991 h 1252770"/>
                  <a:gd name="connsiteX1" fmla="*/ 0 w 19088"/>
                  <a:gd name="connsiteY1" fmla="*/ 1242770 h 1252770"/>
                  <a:gd name="connsiteX2" fmla="*/ 17321 w 19088"/>
                  <a:gd name="connsiteY2" fmla="*/ 1242770 h 1252770"/>
                  <a:gd name="connsiteX3" fmla="*/ 17321 w 19088"/>
                  <a:gd name="connsiteY3" fmla="*/ 12991 h 1252770"/>
                  <a:gd name="connsiteX4" fmla="*/ 0 w 19088"/>
                  <a:gd name="connsiteY4" fmla="*/ 12991 h 12527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88" h="1252770">
                    <a:moveTo>
                      <a:pt x="0" y="12991"/>
                    </a:moveTo>
                    <a:cubicBezTo>
                      <a:pt x="0" y="420030"/>
                      <a:pt x="0" y="835731"/>
                      <a:pt x="0" y="1242770"/>
                    </a:cubicBezTo>
                    <a:cubicBezTo>
                      <a:pt x="0" y="1251431"/>
                      <a:pt x="17321" y="1260091"/>
                      <a:pt x="17321" y="1242770"/>
                    </a:cubicBezTo>
                    <a:cubicBezTo>
                      <a:pt x="17321" y="835731"/>
                      <a:pt x="17321" y="420030"/>
                      <a:pt x="1732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31" name="Freeform: Shape 219">
                <a:extLst>
                  <a:ext uri="{FF2B5EF4-FFF2-40B4-BE49-F238E27FC236}">
                    <a16:creationId xmlns="" xmlns:a16="http://schemas.microsoft.com/office/drawing/2014/main" id="{4D74C33E-AEF9-4F9E-B9C1-A9DFD4280661}"/>
                  </a:ext>
                </a:extLst>
              </p:cNvPr>
              <p:cNvSpPr/>
              <p:nvPr/>
            </p:nvSpPr>
            <p:spPr>
              <a:xfrm>
                <a:off x="4329274" y="4372493"/>
                <a:ext cx="121245" cy="131103"/>
              </a:xfrm>
              <a:custGeom>
                <a:avLst/>
                <a:gdLst>
                  <a:gd name="connsiteX0" fmla="*/ 60623 w 121245"/>
                  <a:gd name="connsiteY0" fmla="*/ 12072 h 131103"/>
                  <a:gd name="connsiteX1" fmla="*/ 0 w 121245"/>
                  <a:gd name="connsiteY1" fmla="*/ 98676 h 131103"/>
                  <a:gd name="connsiteX2" fmla="*/ 60623 w 121245"/>
                  <a:gd name="connsiteY2" fmla="*/ 115997 h 131103"/>
                  <a:gd name="connsiteX3" fmla="*/ 121246 w 121245"/>
                  <a:gd name="connsiteY3" fmla="*/ 20732 h 131103"/>
                  <a:gd name="connsiteX4" fmla="*/ 60623 w 121245"/>
                  <a:gd name="connsiteY4" fmla="*/ 12072 h 1311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1103">
                    <a:moveTo>
                      <a:pt x="60623" y="12072"/>
                    </a:moveTo>
                    <a:cubicBezTo>
                      <a:pt x="25982" y="29393"/>
                      <a:pt x="0" y="72695"/>
                      <a:pt x="0" y="98676"/>
                    </a:cubicBezTo>
                    <a:cubicBezTo>
                      <a:pt x="0" y="133317"/>
                      <a:pt x="25982" y="141978"/>
                      <a:pt x="60623" y="115997"/>
                    </a:cubicBezTo>
                    <a:cubicBezTo>
                      <a:pt x="95265" y="90015"/>
                      <a:pt x="121246" y="46713"/>
                      <a:pt x="121246" y="20732"/>
                    </a:cubicBezTo>
                    <a:cubicBezTo>
                      <a:pt x="121246" y="-5249"/>
                      <a:pt x="103925" y="-5249"/>
                      <a:pt x="60623" y="1207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32" name="Freeform: Shape 220">
                <a:extLst>
                  <a:ext uri="{FF2B5EF4-FFF2-40B4-BE49-F238E27FC236}">
                    <a16:creationId xmlns="" xmlns:a16="http://schemas.microsoft.com/office/drawing/2014/main" id="{9428608D-68DD-4C94-BFA4-066D80B28985}"/>
                  </a:ext>
                </a:extLst>
              </p:cNvPr>
              <p:cNvSpPr/>
              <p:nvPr/>
            </p:nvSpPr>
            <p:spPr>
              <a:xfrm>
                <a:off x="4329274" y="3182980"/>
                <a:ext cx="122905" cy="131103"/>
              </a:xfrm>
              <a:custGeom>
                <a:avLst/>
                <a:gdLst>
                  <a:gd name="connsiteX0" fmla="*/ 60623 w 122905"/>
                  <a:gd name="connsiteY0" fmla="*/ 15107 h 131103"/>
                  <a:gd name="connsiteX1" fmla="*/ 0 w 122905"/>
                  <a:gd name="connsiteY1" fmla="*/ 32427 h 131103"/>
                  <a:gd name="connsiteX2" fmla="*/ 60623 w 122905"/>
                  <a:gd name="connsiteY2" fmla="*/ 119032 h 131103"/>
                  <a:gd name="connsiteX3" fmla="*/ 121246 w 122905"/>
                  <a:gd name="connsiteY3" fmla="*/ 110371 h 131103"/>
                  <a:gd name="connsiteX4" fmla="*/ 60623 w 122905"/>
                  <a:gd name="connsiteY4" fmla="*/ 15107 h 1311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905" h="131103">
                    <a:moveTo>
                      <a:pt x="60623" y="15107"/>
                    </a:moveTo>
                    <a:cubicBezTo>
                      <a:pt x="25982" y="-10875"/>
                      <a:pt x="0" y="-2214"/>
                      <a:pt x="0" y="32427"/>
                    </a:cubicBezTo>
                    <a:cubicBezTo>
                      <a:pt x="0" y="67069"/>
                      <a:pt x="25982" y="101711"/>
                      <a:pt x="60623" y="119032"/>
                    </a:cubicBezTo>
                    <a:cubicBezTo>
                      <a:pt x="95265" y="136352"/>
                      <a:pt x="121246" y="136352"/>
                      <a:pt x="121246" y="110371"/>
                    </a:cubicBezTo>
                    <a:cubicBezTo>
                      <a:pt x="129906" y="75730"/>
                      <a:pt x="103925" y="32427"/>
                      <a:pt x="60623" y="1510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69" name="Graphic 1">
              <a:extLst>
                <a:ext uri="{FF2B5EF4-FFF2-40B4-BE49-F238E27FC236}">
                  <a16:creationId xmlns="" xmlns:a16="http://schemas.microsoft.com/office/drawing/2014/main" id="{4CBCF71C-3D5D-49FA-AD41-7BADE88B3F18}"/>
                </a:ext>
              </a:extLst>
            </p:cNvPr>
            <p:cNvGrpSpPr/>
            <p:nvPr/>
          </p:nvGrpSpPr>
          <p:grpSpPr>
            <a:xfrm>
              <a:off x="1404552" y="3096013"/>
              <a:ext cx="40013" cy="284125"/>
              <a:chOff x="4623729" y="3414894"/>
              <a:chExt cx="121245" cy="860933"/>
            </a:xfrm>
            <a:grpFill/>
          </p:grpSpPr>
          <p:sp>
            <p:nvSpPr>
              <p:cNvPr id="727" name="Freeform: Shape 215">
                <a:extLst>
                  <a:ext uri="{FF2B5EF4-FFF2-40B4-BE49-F238E27FC236}">
                    <a16:creationId xmlns="" xmlns:a16="http://schemas.microsoft.com/office/drawing/2014/main" id="{B91A06D9-1887-4C1C-AF94-F0C947E83683}"/>
                  </a:ext>
                </a:extLst>
              </p:cNvPr>
              <p:cNvSpPr/>
              <p:nvPr/>
            </p:nvSpPr>
            <p:spPr>
              <a:xfrm>
                <a:off x="4675691" y="3456560"/>
                <a:ext cx="17320" cy="764796"/>
              </a:xfrm>
              <a:custGeom>
                <a:avLst/>
                <a:gdLst>
                  <a:gd name="connsiteX0" fmla="*/ 0 w 17320"/>
                  <a:gd name="connsiteY0" fmla="*/ 10000 h 764796"/>
                  <a:gd name="connsiteX1" fmla="*/ 0 w 17320"/>
                  <a:gd name="connsiteY1" fmla="*/ 754796 h 764796"/>
                  <a:gd name="connsiteX2" fmla="*/ 17321 w 17320"/>
                  <a:gd name="connsiteY2" fmla="*/ 754796 h 764796"/>
                  <a:gd name="connsiteX3" fmla="*/ 17321 w 17320"/>
                  <a:gd name="connsiteY3" fmla="*/ 10000 h 764796"/>
                  <a:gd name="connsiteX4" fmla="*/ 0 w 17320"/>
                  <a:gd name="connsiteY4" fmla="*/ 10000 h 7647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764796">
                    <a:moveTo>
                      <a:pt x="0" y="10000"/>
                    </a:moveTo>
                    <a:cubicBezTo>
                      <a:pt x="0" y="261152"/>
                      <a:pt x="0" y="503644"/>
                      <a:pt x="0" y="754796"/>
                    </a:cubicBezTo>
                    <a:cubicBezTo>
                      <a:pt x="0" y="763457"/>
                      <a:pt x="17321" y="772117"/>
                      <a:pt x="17321" y="754796"/>
                    </a:cubicBezTo>
                    <a:cubicBezTo>
                      <a:pt x="17321" y="503644"/>
                      <a:pt x="17321" y="261152"/>
                      <a:pt x="17321" y="10000"/>
                    </a:cubicBezTo>
                    <a:cubicBezTo>
                      <a:pt x="1732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8" name="Freeform: Shape 216">
                <a:extLst>
                  <a:ext uri="{FF2B5EF4-FFF2-40B4-BE49-F238E27FC236}">
                    <a16:creationId xmlns="" xmlns:a16="http://schemas.microsoft.com/office/drawing/2014/main" id="{FA34CDF2-E6C8-41F7-9A17-BD440358B311}"/>
                  </a:ext>
                </a:extLst>
              </p:cNvPr>
              <p:cNvSpPr/>
              <p:nvPr/>
            </p:nvSpPr>
            <p:spPr>
              <a:xfrm>
                <a:off x="4623729" y="4135101"/>
                <a:ext cx="121245" cy="140727"/>
              </a:xfrm>
              <a:custGeom>
                <a:avLst/>
                <a:gdLst>
                  <a:gd name="connsiteX0" fmla="*/ 60623 w 121245"/>
                  <a:gd name="connsiteY0" fmla="*/ 32953 h 140727"/>
                  <a:gd name="connsiteX1" fmla="*/ 0 w 121245"/>
                  <a:gd name="connsiteY1" fmla="*/ 128218 h 140727"/>
                  <a:gd name="connsiteX2" fmla="*/ 60623 w 121245"/>
                  <a:gd name="connsiteY2" fmla="*/ 102237 h 140727"/>
                  <a:gd name="connsiteX3" fmla="*/ 121246 w 121245"/>
                  <a:gd name="connsiteY3" fmla="*/ 6972 h 140727"/>
                  <a:gd name="connsiteX4" fmla="*/ 60623 w 121245"/>
                  <a:gd name="connsiteY4" fmla="*/ 32953 h 140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0727">
                    <a:moveTo>
                      <a:pt x="60623" y="32953"/>
                    </a:moveTo>
                    <a:cubicBezTo>
                      <a:pt x="25981" y="67595"/>
                      <a:pt x="0" y="102237"/>
                      <a:pt x="0" y="128218"/>
                    </a:cubicBezTo>
                    <a:cubicBezTo>
                      <a:pt x="0" y="154199"/>
                      <a:pt x="25981" y="136878"/>
                      <a:pt x="60623" y="102237"/>
                    </a:cubicBezTo>
                    <a:cubicBezTo>
                      <a:pt x="95264" y="67595"/>
                      <a:pt x="121246" y="24293"/>
                      <a:pt x="121246" y="6972"/>
                    </a:cubicBezTo>
                    <a:cubicBezTo>
                      <a:pt x="121246" y="-10349"/>
                      <a:pt x="95264" y="6972"/>
                      <a:pt x="60623" y="3295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9" name="Freeform: Shape 217">
                <a:extLst>
                  <a:ext uri="{FF2B5EF4-FFF2-40B4-BE49-F238E27FC236}">
                    <a16:creationId xmlns="" xmlns:a16="http://schemas.microsoft.com/office/drawing/2014/main" id="{8D4F9B6B-8303-4134-9549-702DCB92E81D}"/>
                  </a:ext>
                </a:extLst>
              </p:cNvPr>
              <p:cNvSpPr/>
              <p:nvPr/>
            </p:nvSpPr>
            <p:spPr>
              <a:xfrm>
                <a:off x="4623729" y="3414894"/>
                <a:ext cx="121245" cy="141393"/>
              </a:xfrm>
              <a:custGeom>
                <a:avLst/>
                <a:gdLst>
                  <a:gd name="connsiteX0" fmla="*/ 0 w 121245"/>
                  <a:gd name="connsiteY0" fmla="*/ 8364 h 141393"/>
                  <a:gd name="connsiteX1" fmla="*/ 60623 w 121245"/>
                  <a:gd name="connsiteY1" fmla="*/ 103628 h 141393"/>
                  <a:gd name="connsiteX2" fmla="*/ 121246 w 121245"/>
                  <a:gd name="connsiteY2" fmla="*/ 138270 h 141393"/>
                  <a:gd name="connsiteX3" fmla="*/ 60623 w 121245"/>
                  <a:gd name="connsiteY3" fmla="*/ 43005 h 141393"/>
                  <a:gd name="connsiteX4" fmla="*/ 0 w 121245"/>
                  <a:gd name="connsiteY4" fmla="*/ 8364 h 141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1393">
                    <a:moveTo>
                      <a:pt x="0" y="8364"/>
                    </a:moveTo>
                    <a:cubicBezTo>
                      <a:pt x="0" y="25685"/>
                      <a:pt x="25981" y="68987"/>
                      <a:pt x="60623" y="103628"/>
                    </a:cubicBezTo>
                    <a:cubicBezTo>
                      <a:pt x="95264" y="138270"/>
                      <a:pt x="121246" y="146930"/>
                      <a:pt x="121246" y="138270"/>
                    </a:cubicBezTo>
                    <a:cubicBezTo>
                      <a:pt x="121246" y="120949"/>
                      <a:pt x="95264" y="77647"/>
                      <a:pt x="60623" y="43005"/>
                    </a:cubicBezTo>
                    <a:cubicBezTo>
                      <a:pt x="25981" y="-297"/>
                      <a:pt x="0" y="-8957"/>
                      <a:pt x="0" y="836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70" name="Graphic 1">
              <a:extLst>
                <a:ext uri="{FF2B5EF4-FFF2-40B4-BE49-F238E27FC236}">
                  <a16:creationId xmlns="" xmlns:a16="http://schemas.microsoft.com/office/drawing/2014/main" id="{539CF841-29BD-4A83-8605-55A0FC8A331D}"/>
                </a:ext>
              </a:extLst>
            </p:cNvPr>
            <p:cNvGrpSpPr/>
            <p:nvPr/>
          </p:nvGrpSpPr>
          <p:grpSpPr>
            <a:xfrm>
              <a:off x="1498870" y="3198265"/>
              <a:ext cx="40013" cy="78151"/>
              <a:chOff x="4909523" y="3724731"/>
              <a:chExt cx="121245" cy="236808"/>
            </a:xfrm>
            <a:grpFill/>
          </p:grpSpPr>
          <p:sp>
            <p:nvSpPr>
              <p:cNvPr id="722" name="Freeform: Shape 210">
                <a:extLst>
                  <a:ext uri="{FF2B5EF4-FFF2-40B4-BE49-F238E27FC236}">
                    <a16:creationId xmlns="" xmlns:a16="http://schemas.microsoft.com/office/drawing/2014/main" id="{961FC40A-20FF-4B5B-8097-98FE6BA6AB37}"/>
                  </a:ext>
                </a:extLst>
              </p:cNvPr>
              <p:cNvSpPr/>
              <p:nvPr/>
            </p:nvSpPr>
            <p:spPr>
              <a:xfrm>
                <a:off x="4961485" y="3780500"/>
                <a:ext cx="17320" cy="120420"/>
              </a:xfrm>
              <a:custGeom>
                <a:avLst/>
                <a:gdLst>
                  <a:gd name="connsiteX0" fmla="*/ 0 w 17320"/>
                  <a:gd name="connsiteY0" fmla="*/ 6495 h 120420"/>
                  <a:gd name="connsiteX1" fmla="*/ 0 w 17320"/>
                  <a:gd name="connsiteY1" fmla="*/ 110420 h 120420"/>
                  <a:gd name="connsiteX2" fmla="*/ 17321 w 17320"/>
                  <a:gd name="connsiteY2" fmla="*/ 110420 h 120420"/>
                  <a:gd name="connsiteX3" fmla="*/ 17321 w 17320"/>
                  <a:gd name="connsiteY3" fmla="*/ 6495 h 120420"/>
                  <a:gd name="connsiteX4" fmla="*/ 0 w 17320"/>
                  <a:gd name="connsiteY4" fmla="*/ 6495 h 120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20420">
                    <a:moveTo>
                      <a:pt x="0" y="6495"/>
                    </a:moveTo>
                    <a:cubicBezTo>
                      <a:pt x="0" y="41137"/>
                      <a:pt x="0" y="75779"/>
                      <a:pt x="0" y="110420"/>
                    </a:cubicBezTo>
                    <a:cubicBezTo>
                      <a:pt x="0" y="119081"/>
                      <a:pt x="17321" y="127741"/>
                      <a:pt x="17321" y="110420"/>
                    </a:cubicBezTo>
                    <a:cubicBezTo>
                      <a:pt x="17321" y="75779"/>
                      <a:pt x="17321" y="41137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3" name="Freeform: Shape 211">
                <a:extLst>
                  <a:ext uri="{FF2B5EF4-FFF2-40B4-BE49-F238E27FC236}">
                    <a16:creationId xmlns="" xmlns:a16="http://schemas.microsoft.com/office/drawing/2014/main" id="{6EBAD58D-02C7-40C4-BCBC-654B89DF7180}"/>
                  </a:ext>
                </a:extLst>
              </p:cNvPr>
              <p:cNvSpPr/>
              <p:nvPr/>
            </p:nvSpPr>
            <p:spPr>
              <a:xfrm>
                <a:off x="5022108" y="3821637"/>
                <a:ext cx="8660" cy="8660"/>
              </a:xfrm>
              <a:custGeom>
                <a:avLst/>
                <a:gdLst>
                  <a:gd name="connsiteX0" fmla="*/ 8660 w 8660"/>
                  <a:gd name="connsiteY0" fmla="*/ 0 h 8660"/>
                  <a:gd name="connsiteX1" fmla="*/ 0 w 8660"/>
                  <a:gd name="connsiteY1" fmla="*/ 8660 h 8660"/>
                  <a:gd name="connsiteX2" fmla="*/ 8660 w 8660"/>
                  <a:gd name="connsiteY2" fmla="*/ 0 h 86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660" h="8660">
                    <a:moveTo>
                      <a:pt x="8660" y="0"/>
                    </a:moveTo>
                    <a:cubicBezTo>
                      <a:pt x="8660" y="0"/>
                      <a:pt x="8660" y="8660"/>
                      <a:pt x="0" y="8660"/>
                    </a:cubicBezTo>
                    <a:cubicBezTo>
                      <a:pt x="8660" y="0"/>
                      <a:pt x="8660" y="0"/>
                      <a:pt x="8660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4" name="Freeform: Shape 212">
                <a:extLst>
                  <a:ext uri="{FF2B5EF4-FFF2-40B4-BE49-F238E27FC236}">
                    <a16:creationId xmlns="" xmlns:a16="http://schemas.microsoft.com/office/drawing/2014/main" id="{24D05377-9EBC-42AF-AA54-B6629BDAF5BE}"/>
                  </a:ext>
                </a:extLst>
              </p:cNvPr>
              <p:cNvSpPr/>
              <p:nvPr/>
            </p:nvSpPr>
            <p:spPr>
              <a:xfrm>
                <a:off x="4909523" y="3830298"/>
                <a:ext cx="112585" cy="131242"/>
              </a:xfrm>
              <a:custGeom>
                <a:avLst/>
                <a:gdLst>
                  <a:gd name="connsiteX0" fmla="*/ 0 w 112585"/>
                  <a:gd name="connsiteY0" fmla="*/ 129906 h 131242"/>
                  <a:gd name="connsiteX1" fmla="*/ 60623 w 112585"/>
                  <a:gd name="connsiteY1" fmla="*/ 60623 h 131242"/>
                  <a:gd name="connsiteX2" fmla="*/ 112585 w 112585"/>
                  <a:gd name="connsiteY2" fmla="*/ 0 h 131242"/>
                  <a:gd name="connsiteX3" fmla="*/ 60623 w 112585"/>
                  <a:gd name="connsiteY3" fmla="*/ 51963 h 131242"/>
                  <a:gd name="connsiteX4" fmla="*/ 0 w 112585"/>
                  <a:gd name="connsiteY4" fmla="*/ 129906 h 1312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2585" h="131242">
                    <a:moveTo>
                      <a:pt x="0" y="129906"/>
                    </a:moveTo>
                    <a:cubicBezTo>
                      <a:pt x="0" y="138567"/>
                      <a:pt x="25981" y="103925"/>
                      <a:pt x="60623" y="60623"/>
                    </a:cubicBezTo>
                    <a:cubicBezTo>
                      <a:pt x="77943" y="34642"/>
                      <a:pt x="103925" y="8660"/>
                      <a:pt x="112585" y="0"/>
                    </a:cubicBezTo>
                    <a:cubicBezTo>
                      <a:pt x="103925" y="8660"/>
                      <a:pt x="86604" y="34642"/>
                      <a:pt x="60623" y="51963"/>
                    </a:cubicBezTo>
                    <a:cubicBezTo>
                      <a:pt x="25981" y="95265"/>
                      <a:pt x="0" y="121246"/>
                      <a:pt x="0" y="12990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5" name="Freeform: Shape 213">
                <a:extLst>
                  <a:ext uri="{FF2B5EF4-FFF2-40B4-BE49-F238E27FC236}">
                    <a16:creationId xmlns="" xmlns:a16="http://schemas.microsoft.com/office/drawing/2014/main" id="{836582A6-C22A-463A-BB24-F483486DE029}"/>
                  </a:ext>
                </a:extLst>
              </p:cNvPr>
              <p:cNvSpPr/>
              <p:nvPr/>
            </p:nvSpPr>
            <p:spPr>
              <a:xfrm>
                <a:off x="5022108" y="3856279"/>
                <a:ext cx="8660" cy="8660"/>
              </a:xfrm>
              <a:custGeom>
                <a:avLst/>
                <a:gdLst>
                  <a:gd name="connsiteX0" fmla="*/ 8660 w 8660"/>
                  <a:gd name="connsiteY0" fmla="*/ 8660 h 8660"/>
                  <a:gd name="connsiteX1" fmla="*/ 0 w 8660"/>
                  <a:gd name="connsiteY1" fmla="*/ 0 h 8660"/>
                  <a:gd name="connsiteX2" fmla="*/ 8660 w 8660"/>
                  <a:gd name="connsiteY2" fmla="*/ 8660 h 86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660" h="8660">
                    <a:moveTo>
                      <a:pt x="8660" y="8660"/>
                    </a:moveTo>
                    <a:cubicBezTo>
                      <a:pt x="8660" y="8660"/>
                      <a:pt x="8660" y="0"/>
                      <a:pt x="0" y="0"/>
                    </a:cubicBezTo>
                    <a:cubicBezTo>
                      <a:pt x="8660" y="0"/>
                      <a:pt x="8660" y="8660"/>
                      <a:pt x="8660" y="866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6" name="Freeform: Shape 214">
                <a:extLst>
                  <a:ext uri="{FF2B5EF4-FFF2-40B4-BE49-F238E27FC236}">
                    <a16:creationId xmlns="" xmlns:a16="http://schemas.microsoft.com/office/drawing/2014/main" id="{6D1A9731-EF44-48BA-A730-B2DCCE993853}"/>
                  </a:ext>
                </a:extLst>
              </p:cNvPr>
              <p:cNvSpPr/>
              <p:nvPr/>
            </p:nvSpPr>
            <p:spPr>
              <a:xfrm>
                <a:off x="4909523" y="3724731"/>
                <a:ext cx="112585" cy="131547"/>
              </a:xfrm>
              <a:custGeom>
                <a:avLst/>
                <a:gdLst>
                  <a:gd name="connsiteX0" fmla="*/ 0 w 112585"/>
                  <a:gd name="connsiteY0" fmla="*/ 1641 h 131547"/>
                  <a:gd name="connsiteX1" fmla="*/ 60623 w 112585"/>
                  <a:gd name="connsiteY1" fmla="*/ 79585 h 131547"/>
                  <a:gd name="connsiteX2" fmla="*/ 112585 w 112585"/>
                  <a:gd name="connsiteY2" fmla="*/ 131547 h 131547"/>
                  <a:gd name="connsiteX3" fmla="*/ 60623 w 112585"/>
                  <a:gd name="connsiteY3" fmla="*/ 70925 h 131547"/>
                  <a:gd name="connsiteX4" fmla="*/ 0 w 112585"/>
                  <a:gd name="connsiteY4" fmla="*/ 1641 h 1315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2585" h="131547">
                    <a:moveTo>
                      <a:pt x="0" y="1641"/>
                    </a:moveTo>
                    <a:cubicBezTo>
                      <a:pt x="0" y="10302"/>
                      <a:pt x="25981" y="44943"/>
                      <a:pt x="60623" y="79585"/>
                    </a:cubicBezTo>
                    <a:cubicBezTo>
                      <a:pt x="77943" y="105566"/>
                      <a:pt x="103925" y="122887"/>
                      <a:pt x="112585" y="131547"/>
                    </a:cubicBezTo>
                    <a:cubicBezTo>
                      <a:pt x="103925" y="114227"/>
                      <a:pt x="86604" y="96906"/>
                      <a:pt x="60623" y="70925"/>
                    </a:cubicBezTo>
                    <a:cubicBezTo>
                      <a:pt x="25981" y="18962"/>
                      <a:pt x="0" y="-7019"/>
                      <a:pt x="0" y="164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71" name="Graphic 1">
              <a:extLst>
                <a:ext uri="{FF2B5EF4-FFF2-40B4-BE49-F238E27FC236}">
                  <a16:creationId xmlns="" xmlns:a16="http://schemas.microsoft.com/office/drawing/2014/main" id="{70D0A474-2B2B-4987-9EED-F35373D6D267}"/>
                </a:ext>
              </a:extLst>
            </p:cNvPr>
            <p:cNvGrpSpPr/>
            <p:nvPr/>
          </p:nvGrpSpPr>
          <p:grpSpPr>
            <a:xfrm>
              <a:off x="1593187" y="3125112"/>
              <a:ext cx="42872" cy="227365"/>
              <a:chOff x="5195316" y="3503067"/>
              <a:chExt cx="129906" cy="688945"/>
            </a:xfrm>
            <a:grpFill/>
          </p:grpSpPr>
          <p:sp>
            <p:nvSpPr>
              <p:cNvPr id="719" name="Freeform: Shape 207">
                <a:extLst>
                  <a:ext uri="{FF2B5EF4-FFF2-40B4-BE49-F238E27FC236}">
                    <a16:creationId xmlns="" xmlns:a16="http://schemas.microsoft.com/office/drawing/2014/main" id="{EA693B1B-8C83-4BE3-B75C-B7FC395D1B42}"/>
                  </a:ext>
                </a:extLst>
              </p:cNvPr>
              <p:cNvSpPr/>
              <p:nvPr/>
            </p:nvSpPr>
            <p:spPr>
              <a:xfrm>
                <a:off x="5255940" y="3555329"/>
                <a:ext cx="17320" cy="579422"/>
              </a:xfrm>
              <a:custGeom>
                <a:avLst/>
                <a:gdLst>
                  <a:gd name="connsiteX0" fmla="*/ 0 w 17320"/>
                  <a:gd name="connsiteY0" fmla="*/ 6495 h 579422"/>
                  <a:gd name="connsiteX1" fmla="*/ 0 w 17320"/>
                  <a:gd name="connsiteY1" fmla="*/ 569423 h 579422"/>
                  <a:gd name="connsiteX2" fmla="*/ 17321 w 17320"/>
                  <a:gd name="connsiteY2" fmla="*/ 569423 h 579422"/>
                  <a:gd name="connsiteX3" fmla="*/ 17321 w 17320"/>
                  <a:gd name="connsiteY3" fmla="*/ 6495 h 579422"/>
                  <a:gd name="connsiteX4" fmla="*/ 0 w 17320"/>
                  <a:gd name="connsiteY4" fmla="*/ 6495 h 5794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579422">
                    <a:moveTo>
                      <a:pt x="0" y="6495"/>
                    </a:moveTo>
                    <a:cubicBezTo>
                      <a:pt x="0" y="197025"/>
                      <a:pt x="0" y="378893"/>
                      <a:pt x="0" y="569423"/>
                    </a:cubicBezTo>
                    <a:cubicBezTo>
                      <a:pt x="0" y="578083"/>
                      <a:pt x="17321" y="586744"/>
                      <a:pt x="17321" y="569423"/>
                    </a:cubicBezTo>
                    <a:cubicBezTo>
                      <a:pt x="17321" y="378893"/>
                      <a:pt x="17321" y="197025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0" name="Freeform: Shape 208">
                <a:extLst>
                  <a:ext uri="{FF2B5EF4-FFF2-40B4-BE49-F238E27FC236}">
                    <a16:creationId xmlns="" xmlns:a16="http://schemas.microsoft.com/office/drawing/2014/main" id="{C79BA866-236D-4F9D-B68A-81EF3B3EA477}"/>
                  </a:ext>
                </a:extLst>
              </p:cNvPr>
              <p:cNvSpPr/>
              <p:nvPr/>
            </p:nvSpPr>
            <p:spPr>
              <a:xfrm>
                <a:off x="5203977" y="3503067"/>
                <a:ext cx="121245" cy="138908"/>
              </a:xfrm>
              <a:custGeom>
                <a:avLst/>
                <a:gdLst>
                  <a:gd name="connsiteX0" fmla="*/ 60623 w 121245"/>
                  <a:gd name="connsiteY0" fmla="*/ 41437 h 138908"/>
                  <a:gd name="connsiteX1" fmla="*/ 0 w 121245"/>
                  <a:gd name="connsiteY1" fmla="*/ 136701 h 138908"/>
                  <a:gd name="connsiteX2" fmla="*/ 60623 w 121245"/>
                  <a:gd name="connsiteY2" fmla="*/ 93399 h 138908"/>
                  <a:gd name="connsiteX3" fmla="*/ 121246 w 121245"/>
                  <a:gd name="connsiteY3" fmla="*/ 6795 h 138908"/>
                  <a:gd name="connsiteX4" fmla="*/ 60623 w 121245"/>
                  <a:gd name="connsiteY4" fmla="*/ 41437 h 1389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8908">
                    <a:moveTo>
                      <a:pt x="60623" y="41437"/>
                    </a:moveTo>
                    <a:cubicBezTo>
                      <a:pt x="25982" y="84739"/>
                      <a:pt x="0" y="119381"/>
                      <a:pt x="0" y="136701"/>
                    </a:cubicBezTo>
                    <a:cubicBezTo>
                      <a:pt x="0" y="145362"/>
                      <a:pt x="25982" y="128041"/>
                      <a:pt x="60623" y="93399"/>
                    </a:cubicBezTo>
                    <a:cubicBezTo>
                      <a:pt x="95265" y="58758"/>
                      <a:pt x="121246" y="24116"/>
                      <a:pt x="121246" y="6795"/>
                    </a:cubicBezTo>
                    <a:cubicBezTo>
                      <a:pt x="121246" y="-10526"/>
                      <a:pt x="95265" y="6795"/>
                      <a:pt x="60623" y="4143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1" name="Freeform: Shape 209">
                <a:extLst>
                  <a:ext uri="{FF2B5EF4-FFF2-40B4-BE49-F238E27FC236}">
                    <a16:creationId xmlns="" xmlns:a16="http://schemas.microsoft.com/office/drawing/2014/main" id="{317E48A4-7A75-44D3-B195-9C017D310334}"/>
                  </a:ext>
                </a:extLst>
              </p:cNvPr>
              <p:cNvSpPr/>
              <p:nvPr/>
            </p:nvSpPr>
            <p:spPr>
              <a:xfrm>
                <a:off x="5195316" y="4044643"/>
                <a:ext cx="121245" cy="147369"/>
              </a:xfrm>
              <a:custGeom>
                <a:avLst/>
                <a:gdLst>
                  <a:gd name="connsiteX0" fmla="*/ 0 w 121245"/>
                  <a:gd name="connsiteY0" fmla="*/ 2165 h 147369"/>
                  <a:gd name="connsiteX1" fmla="*/ 60623 w 121245"/>
                  <a:gd name="connsiteY1" fmla="*/ 97430 h 147369"/>
                  <a:gd name="connsiteX2" fmla="*/ 121246 w 121245"/>
                  <a:gd name="connsiteY2" fmla="*/ 140732 h 147369"/>
                  <a:gd name="connsiteX3" fmla="*/ 60623 w 121245"/>
                  <a:gd name="connsiteY3" fmla="*/ 54128 h 147369"/>
                  <a:gd name="connsiteX4" fmla="*/ 0 w 121245"/>
                  <a:gd name="connsiteY4" fmla="*/ 2165 h 1473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7369">
                    <a:moveTo>
                      <a:pt x="0" y="2165"/>
                    </a:moveTo>
                    <a:cubicBezTo>
                      <a:pt x="0" y="10826"/>
                      <a:pt x="25982" y="54128"/>
                      <a:pt x="60623" y="97430"/>
                    </a:cubicBezTo>
                    <a:cubicBezTo>
                      <a:pt x="95264" y="140732"/>
                      <a:pt x="121246" y="158053"/>
                      <a:pt x="121246" y="140732"/>
                    </a:cubicBezTo>
                    <a:cubicBezTo>
                      <a:pt x="121246" y="123411"/>
                      <a:pt x="95264" y="88769"/>
                      <a:pt x="60623" y="54128"/>
                    </a:cubicBezTo>
                    <a:cubicBezTo>
                      <a:pt x="34642" y="10826"/>
                      <a:pt x="0" y="-6495"/>
                      <a:pt x="0" y="216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72" name="Graphic 1">
              <a:extLst>
                <a:ext uri="{FF2B5EF4-FFF2-40B4-BE49-F238E27FC236}">
                  <a16:creationId xmlns="" xmlns:a16="http://schemas.microsoft.com/office/drawing/2014/main" id="{FCEB7D9D-64F8-463A-9817-9D636FF416E1}"/>
                </a:ext>
              </a:extLst>
            </p:cNvPr>
            <p:cNvGrpSpPr/>
            <p:nvPr/>
          </p:nvGrpSpPr>
          <p:grpSpPr>
            <a:xfrm>
              <a:off x="1690363" y="3038039"/>
              <a:ext cx="40013" cy="398706"/>
              <a:chOff x="5489771" y="3239224"/>
              <a:chExt cx="121245" cy="1208128"/>
            </a:xfrm>
            <a:grpFill/>
          </p:grpSpPr>
          <p:sp>
            <p:nvSpPr>
              <p:cNvPr id="716" name="Freeform: Shape 204">
                <a:extLst>
                  <a:ext uri="{FF2B5EF4-FFF2-40B4-BE49-F238E27FC236}">
                    <a16:creationId xmlns="" xmlns:a16="http://schemas.microsoft.com/office/drawing/2014/main" id="{DE90A46B-85E3-4DF3-8E93-1B433E75235D}"/>
                  </a:ext>
                </a:extLst>
              </p:cNvPr>
              <p:cNvSpPr/>
              <p:nvPr/>
            </p:nvSpPr>
            <p:spPr>
              <a:xfrm>
                <a:off x="5541733" y="3280361"/>
                <a:ext cx="17321" cy="1131524"/>
              </a:xfrm>
              <a:custGeom>
                <a:avLst/>
                <a:gdLst>
                  <a:gd name="connsiteX0" fmla="*/ 0 w 17321"/>
                  <a:gd name="connsiteY0" fmla="*/ 12991 h 1131524"/>
                  <a:gd name="connsiteX1" fmla="*/ 0 w 17321"/>
                  <a:gd name="connsiteY1" fmla="*/ 1121524 h 1131524"/>
                  <a:gd name="connsiteX2" fmla="*/ 17321 w 17321"/>
                  <a:gd name="connsiteY2" fmla="*/ 1121524 h 1131524"/>
                  <a:gd name="connsiteX3" fmla="*/ 17321 w 17321"/>
                  <a:gd name="connsiteY3" fmla="*/ 12991 h 1131524"/>
                  <a:gd name="connsiteX4" fmla="*/ 0 w 17321"/>
                  <a:gd name="connsiteY4" fmla="*/ 12991 h 11315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1" h="1131524">
                    <a:moveTo>
                      <a:pt x="0" y="12991"/>
                    </a:moveTo>
                    <a:cubicBezTo>
                      <a:pt x="0" y="385389"/>
                      <a:pt x="0" y="749126"/>
                      <a:pt x="0" y="1121524"/>
                    </a:cubicBezTo>
                    <a:cubicBezTo>
                      <a:pt x="0" y="1130185"/>
                      <a:pt x="17321" y="1138845"/>
                      <a:pt x="17321" y="1121524"/>
                    </a:cubicBezTo>
                    <a:cubicBezTo>
                      <a:pt x="17321" y="749126"/>
                      <a:pt x="17321" y="385389"/>
                      <a:pt x="17321" y="12991"/>
                    </a:cubicBezTo>
                    <a:cubicBezTo>
                      <a:pt x="1732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17" name="Freeform: Shape 205">
                <a:extLst>
                  <a:ext uri="{FF2B5EF4-FFF2-40B4-BE49-F238E27FC236}">
                    <a16:creationId xmlns="" xmlns:a16="http://schemas.microsoft.com/office/drawing/2014/main" id="{954E8EAB-9490-40FE-B728-D360BD7CFDAB}"/>
                  </a:ext>
                </a:extLst>
              </p:cNvPr>
              <p:cNvSpPr/>
              <p:nvPr/>
            </p:nvSpPr>
            <p:spPr>
              <a:xfrm>
                <a:off x="5489771" y="3239224"/>
                <a:ext cx="121245" cy="134236"/>
              </a:xfrm>
              <a:custGeom>
                <a:avLst/>
                <a:gdLst>
                  <a:gd name="connsiteX0" fmla="*/ 60623 w 121245"/>
                  <a:gd name="connsiteY0" fmla="*/ 19486 h 134236"/>
                  <a:gd name="connsiteX1" fmla="*/ 0 w 121245"/>
                  <a:gd name="connsiteY1" fmla="*/ 114751 h 134236"/>
                  <a:gd name="connsiteX2" fmla="*/ 60623 w 121245"/>
                  <a:gd name="connsiteY2" fmla="*/ 114751 h 134236"/>
                  <a:gd name="connsiteX3" fmla="*/ 121246 w 121245"/>
                  <a:gd name="connsiteY3" fmla="*/ 19486 h 134236"/>
                  <a:gd name="connsiteX4" fmla="*/ 60623 w 121245"/>
                  <a:gd name="connsiteY4" fmla="*/ 19486 h 134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4236">
                    <a:moveTo>
                      <a:pt x="60623" y="19486"/>
                    </a:moveTo>
                    <a:cubicBezTo>
                      <a:pt x="25982" y="45467"/>
                      <a:pt x="0" y="88769"/>
                      <a:pt x="0" y="114751"/>
                    </a:cubicBezTo>
                    <a:cubicBezTo>
                      <a:pt x="0" y="140732"/>
                      <a:pt x="25982" y="140732"/>
                      <a:pt x="60623" y="114751"/>
                    </a:cubicBezTo>
                    <a:cubicBezTo>
                      <a:pt x="95264" y="88769"/>
                      <a:pt x="121246" y="54128"/>
                      <a:pt x="121246" y="19486"/>
                    </a:cubicBezTo>
                    <a:cubicBezTo>
                      <a:pt x="121246" y="-6495"/>
                      <a:pt x="95264" y="-6495"/>
                      <a:pt x="60623" y="1948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18" name="Freeform: Shape 206">
                <a:extLst>
                  <a:ext uri="{FF2B5EF4-FFF2-40B4-BE49-F238E27FC236}">
                    <a16:creationId xmlns="" xmlns:a16="http://schemas.microsoft.com/office/drawing/2014/main" id="{77345FE9-F092-4FFB-968E-6FCB98FF6C5F}"/>
                  </a:ext>
                </a:extLst>
              </p:cNvPr>
              <p:cNvSpPr/>
              <p:nvPr/>
            </p:nvSpPr>
            <p:spPr>
              <a:xfrm>
                <a:off x="5489771" y="4313116"/>
                <a:ext cx="121245" cy="134236"/>
              </a:xfrm>
              <a:custGeom>
                <a:avLst/>
                <a:gdLst>
                  <a:gd name="connsiteX0" fmla="*/ 60623 w 121245"/>
                  <a:gd name="connsiteY0" fmla="*/ 19486 h 134236"/>
                  <a:gd name="connsiteX1" fmla="*/ 0 w 121245"/>
                  <a:gd name="connsiteY1" fmla="*/ 19486 h 134236"/>
                  <a:gd name="connsiteX2" fmla="*/ 60623 w 121245"/>
                  <a:gd name="connsiteY2" fmla="*/ 114751 h 134236"/>
                  <a:gd name="connsiteX3" fmla="*/ 121246 w 121245"/>
                  <a:gd name="connsiteY3" fmla="*/ 114751 h 134236"/>
                  <a:gd name="connsiteX4" fmla="*/ 60623 w 121245"/>
                  <a:gd name="connsiteY4" fmla="*/ 19486 h 134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4236">
                    <a:moveTo>
                      <a:pt x="60623" y="19486"/>
                    </a:moveTo>
                    <a:cubicBezTo>
                      <a:pt x="25982" y="-6495"/>
                      <a:pt x="0" y="-6495"/>
                      <a:pt x="0" y="19486"/>
                    </a:cubicBezTo>
                    <a:cubicBezTo>
                      <a:pt x="0" y="45467"/>
                      <a:pt x="25982" y="88769"/>
                      <a:pt x="60623" y="114751"/>
                    </a:cubicBezTo>
                    <a:cubicBezTo>
                      <a:pt x="95264" y="140732"/>
                      <a:pt x="121246" y="140732"/>
                      <a:pt x="121246" y="114751"/>
                    </a:cubicBezTo>
                    <a:cubicBezTo>
                      <a:pt x="121246" y="80109"/>
                      <a:pt x="95264" y="36807"/>
                      <a:pt x="60623" y="1948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73" name="Graphic 1">
              <a:extLst>
                <a:ext uri="{FF2B5EF4-FFF2-40B4-BE49-F238E27FC236}">
                  <a16:creationId xmlns="" xmlns:a16="http://schemas.microsoft.com/office/drawing/2014/main" id="{B0AF0FC1-D96F-4824-AC31-4ED483F744FA}"/>
                </a:ext>
              </a:extLst>
            </p:cNvPr>
            <p:cNvGrpSpPr/>
            <p:nvPr/>
          </p:nvGrpSpPr>
          <p:grpSpPr>
            <a:xfrm>
              <a:off x="1784680" y="2989605"/>
              <a:ext cx="40457" cy="492883"/>
              <a:chOff x="5775565" y="3092463"/>
              <a:chExt cx="122591" cy="1493497"/>
            </a:xfrm>
            <a:grpFill/>
          </p:grpSpPr>
          <p:sp>
            <p:nvSpPr>
              <p:cNvPr id="713" name="Freeform: Shape 201">
                <a:extLst>
                  <a:ext uri="{FF2B5EF4-FFF2-40B4-BE49-F238E27FC236}">
                    <a16:creationId xmlns="" xmlns:a16="http://schemas.microsoft.com/office/drawing/2014/main" id="{3055588C-CD87-4E17-A32B-1165D2364400}"/>
                  </a:ext>
                </a:extLst>
              </p:cNvPr>
              <p:cNvSpPr/>
              <p:nvPr/>
            </p:nvSpPr>
            <p:spPr>
              <a:xfrm>
                <a:off x="5827527" y="3130969"/>
                <a:ext cx="17320" cy="1436804"/>
              </a:xfrm>
              <a:custGeom>
                <a:avLst/>
                <a:gdLst>
                  <a:gd name="connsiteX0" fmla="*/ 0 w 17320"/>
                  <a:gd name="connsiteY0" fmla="*/ 6495 h 1436804"/>
                  <a:gd name="connsiteX1" fmla="*/ 0 w 17320"/>
                  <a:gd name="connsiteY1" fmla="*/ 1426804 h 1436804"/>
                  <a:gd name="connsiteX2" fmla="*/ 17321 w 17320"/>
                  <a:gd name="connsiteY2" fmla="*/ 1426804 h 1436804"/>
                  <a:gd name="connsiteX3" fmla="*/ 17321 w 17320"/>
                  <a:gd name="connsiteY3" fmla="*/ 6495 h 1436804"/>
                  <a:gd name="connsiteX4" fmla="*/ 0 w 17320"/>
                  <a:gd name="connsiteY4" fmla="*/ 6495 h 14368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436804">
                    <a:moveTo>
                      <a:pt x="0" y="6495"/>
                    </a:moveTo>
                    <a:cubicBezTo>
                      <a:pt x="0" y="482818"/>
                      <a:pt x="0" y="950481"/>
                      <a:pt x="0" y="1426804"/>
                    </a:cubicBezTo>
                    <a:cubicBezTo>
                      <a:pt x="0" y="1435465"/>
                      <a:pt x="17321" y="1444125"/>
                      <a:pt x="17321" y="1426804"/>
                    </a:cubicBezTo>
                    <a:cubicBezTo>
                      <a:pt x="17321" y="950481"/>
                      <a:pt x="17321" y="482818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14" name="Freeform: Shape 202">
                <a:extLst>
                  <a:ext uri="{FF2B5EF4-FFF2-40B4-BE49-F238E27FC236}">
                    <a16:creationId xmlns="" xmlns:a16="http://schemas.microsoft.com/office/drawing/2014/main" id="{2DDF4284-022E-4CCD-B0FD-4FBBFC6677B6}"/>
                  </a:ext>
                </a:extLst>
              </p:cNvPr>
              <p:cNvSpPr/>
              <p:nvPr/>
            </p:nvSpPr>
            <p:spPr>
              <a:xfrm>
                <a:off x="5775565" y="3092463"/>
                <a:ext cx="122591" cy="125151"/>
              </a:xfrm>
              <a:custGeom>
                <a:avLst/>
                <a:gdLst>
                  <a:gd name="connsiteX0" fmla="*/ 60623 w 122591"/>
                  <a:gd name="connsiteY0" fmla="*/ 1699 h 125151"/>
                  <a:gd name="connsiteX1" fmla="*/ 0 w 122591"/>
                  <a:gd name="connsiteY1" fmla="*/ 79643 h 125151"/>
                  <a:gd name="connsiteX2" fmla="*/ 60623 w 122591"/>
                  <a:gd name="connsiteY2" fmla="*/ 122945 h 125151"/>
                  <a:gd name="connsiteX3" fmla="*/ 121245 w 122591"/>
                  <a:gd name="connsiteY3" fmla="*/ 45001 h 125151"/>
                  <a:gd name="connsiteX4" fmla="*/ 60623 w 122591"/>
                  <a:gd name="connsiteY4" fmla="*/ 1699 h 1251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91" h="125151">
                    <a:moveTo>
                      <a:pt x="60623" y="1699"/>
                    </a:moveTo>
                    <a:cubicBezTo>
                      <a:pt x="25981" y="10359"/>
                      <a:pt x="0" y="53661"/>
                      <a:pt x="0" y="79643"/>
                    </a:cubicBezTo>
                    <a:cubicBezTo>
                      <a:pt x="0" y="114284"/>
                      <a:pt x="25981" y="131605"/>
                      <a:pt x="60623" y="122945"/>
                    </a:cubicBezTo>
                    <a:cubicBezTo>
                      <a:pt x="95264" y="114284"/>
                      <a:pt x="121245" y="79643"/>
                      <a:pt x="121245" y="45001"/>
                    </a:cubicBezTo>
                    <a:cubicBezTo>
                      <a:pt x="129906" y="19020"/>
                      <a:pt x="95264" y="-6962"/>
                      <a:pt x="60623" y="169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15" name="Freeform: Shape 203">
                <a:extLst>
                  <a:ext uri="{FF2B5EF4-FFF2-40B4-BE49-F238E27FC236}">
                    <a16:creationId xmlns="" xmlns:a16="http://schemas.microsoft.com/office/drawing/2014/main" id="{A2F1162E-DA28-4442-B0EF-FB88DD641412}"/>
                  </a:ext>
                </a:extLst>
              </p:cNvPr>
              <p:cNvSpPr/>
              <p:nvPr/>
            </p:nvSpPr>
            <p:spPr>
              <a:xfrm>
                <a:off x="5775565" y="4460301"/>
                <a:ext cx="122591" cy="125659"/>
              </a:xfrm>
              <a:custGeom>
                <a:avLst/>
                <a:gdLst>
                  <a:gd name="connsiteX0" fmla="*/ 60623 w 122591"/>
                  <a:gd name="connsiteY0" fmla="*/ 2207 h 125659"/>
                  <a:gd name="connsiteX1" fmla="*/ 0 w 122591"/>
                  <a:gd name="connsiteY1" fmla="*/ 45509 h 125659"/>
                  <a:gd name="connsiteX2" fmla="*/ 60623 w 122591"/>
                  <a:gd name="connsiteY2" fmla="*/ 123453 h 125659"/>
                  <a:gd name="connsiteX3" fmla="*/ 121245 w 122591"/>
                  <a:gd name="connsiteY3" fmla="*/ 80151 h 125659"/>
                  <a:gd name="connsiteX4" fmla="*/ 60623 w 122591"/>
                  <a:gd name="connsiteY4" fmla="*/ 2207 h 1256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91" h="125659">
                    <a:moveTo>
                      <a:pt x="60623" y="2207"/>
                    </a:moveTo>
                    <a:cubicBezTo>
                      <a:pt x="25981" y="-6453"/>
                      <a:pt x="0" y="10867"/>
                      <a:pt x="0" y="45509"/>
                    </a:cubicBezTo>
                    <a:cubicBezTo>
                      <a:pt x="0" y="80151"/>
                      <a:pt x="25981" y="114793"/>
                      <a:pt x="60623" y="123453"/>
                    </a:cubicBezTo>
                    <a:cubicBezTo>
                      <a:pt x="95264" y="132113"/>
                      <a:pt x="121245" y="114793"/>
                      <a:pt x="121245" y="80151"/>
                    </a:cubicBezTo>
                    <a:cubicBezTo>
                      <a:pt x="129906" y="45509"/>
                      <a:pt x="95264" y="10867"/>
                      <a:pt x="60623" y="220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574" name="Freeform: Shape 110">
              <a:extLst>
                <a:ext uri="{FF2B5EF4-FFF2-40B4-BE49-F238E27FC236}">
                  <a16:creationId xmlns="" xmlns:a16="http://schemas.microsoft.com/office/drawing/2014/main" id="{C8AD84A1-B5B8-4C0A-91EE-761C91BFAEBA}"/>
                </a:ext>
              </a:extLst>
            </p:cNvPr>
            <p:cNvSpPr/>
            <p:nvPr/>
          </p:nvSpPr>
          <p:spPr>
            <a:xfrm>
              <a:off x="1890430" y="2886309"/>
              <a:ext cx="2232182" cy="546863"/>
            </a:xfrm>
            <a:custGeom>
              <a:avLst/>
              <a:gdLst>
                <a:gd name="connsiteX0" fmla="*/ 5265535 w 6763787"/>
                <a:gd name="connsiteY0" fmla="*/ 245415 h 1657063"/>
                <a:gd name="connsiteX1" fmla="*/ 4157001 w 6763787"/>
                <a:gd name="connsiteY1" fmla="*/ 2923 h 1657063"/>
                <a:gd name="connsiteX2" fmla="*/ 3013826 w 6763787"/>
                <a:gd name="connsiteY2" fmla="*/ 158811 h 1657063"/>
                <a:gd name="connsiteX3" fmla="*/ 805419 w 6763787"/>
                <a:gd name="connsiteY3" fmla="*/ 1215382 h 1657063"/>
                <a:gd name="connsiteX4" fmla="*/ 0 w 6763787"/>
                <a:gd name="connsiteY4" fmla="*/ 1631082 h 1657063"/>
                <a:gd name="connsiteX5" fmla="*/ 0 w 6763787"/>
                <a:gd name="connsiteY5" fmla="*/ 1657064 h 1657063"/>
                <a:gd name="connsiteX6" fmla="*/ 476323 w 6763787"/>
                <a:gd name="connsiteY6" fmla="*/ 1423232 h 1657063"/>
                <a:gd name="connsiteX7" fmla="*/ 2702050 w 6763787"/>
                <a:gd name="connsiteY7" fmla="*/ 297378 h 1657063"/>
                <a:gd name="connsiteX8" fmla="*/ 3853886 w 6763787"/>
                <a:gd name="connsiteY8" fmla="*/ 28905 h 1657063"/>
                <a:gd name="connsiteX9" fmla="*/ 5057684 w 6763787"/>
                <a:gd name="connsiteY9" fmla="*/ 193453 h 1657063"/>
                <a:gd name="connsiteX10" fmla="*/ 6763788 w 6763787"/>
                <a:gd name="connsiteY10" fmla="*/ 981551 h 1657063"/>
                <a:gd name="connsiteX11" fmla="*/ 6763788 w 6763787"/>
                <a:gd name="connsiteY11" fmla="*/ 946909 h 1657063"/>
                <a:gd name="connsiteX12" fmla="*/ 5265535 w 6763787"/>
                <a:gd name="connsiteY12" fmla="*/ 245415 h 1657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763787" h="1657063">
                  <a:moveTo>
                    <a:pt x="5265535" y="245415"/>
                  </a:moveTo>
                  <a:cubicBezTo>
                    <a:pt x="4910457" y="115509"/>
                    <a:pt x="4538059" y="20244"/>
                    <a:pt x="4157001" y="2923"/>
                  </a:cubicBezTo>
                  <a:cubicBezTo>
                    <a:pt x="3767282" y="-14397"/>
                    <a:pt x="3386224" y="46226"/>
                    <a:pt x="3013826" y="158811"/>
                  </a:cubicBezTo>
                  <a:cubicBezTo>
                    <a:pt x="2225727" y="392642"/>
                    <a:pt x="1515573" y="825663"/>
                    <a:pt x="805419" y="1215382"/>
                  </a:cubicBezTo>
                  <a:cubicBezTo>
                    <a:pt x="545607" y="1362609"/>
                    <a:pt x="277133" y="1501176"/>
                    <a:pt x="0" y="1631082"/>
                  </a:cubicBezTo>
                  <a:lnTo>
                    <a:pt x="0" y="1657064"/>
                  </a:lnTo>
                  <a:cubicBezTo>
                    <a:pt x="164548" y="1579120"/>
                    <a:pt x="320435" y="1501176"/>
                    <a:pt x="476323" y="1423232"/>
                  </a:cubicBezTo>
                  <a:cubicBezTo>
                    <a:pt x="1212459" y="1042174"/>
                    <a:pt x="1922613" y="591832"/>
                    <a:pt x="2702050" y="297378"/>
                  </a:cubicBezTo>
                  <a:cubicBezTo>
                    <a:pt x="3074449" y="158811"/>
                    <a:pt x="3455507" y="54886"/>
                    <a:pt x="3853886" y="28905"/>
                  </a:cubicBezTo>
                  <a:cubicBezTo>
                    <a:pt x="4260926" y="2923"/>
                    <a:pt x="4667965" y="72207"/>
                    <a:pt x="5057684" y="193453"/>
                  </a:cubicBezTo>
                  <a:cubicBezTo>
                    <a:pt x="5655254" y="383982"/>
                    <a:pt x="6209520" y="678436"/>
                    <a:pt x="6763788" y="981551"/>
                  </a:cubicBezTo>
                  <a:lnTo>
                    <a:pt x="6763788" y="946909"/>
                  </a:lnTo>
                  <a:cubicBezTo>
                    <a:pt x="6270143" y="695757"/>
                    <a:pt x="5785160" y="435944"/>
                    <a:pt x="5265535" y="24541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5" name="Freeform: Shape 111">
              <a:extLst>
                <a:ext uri="{FF2B5EF4-FFF2-40B4-BE49-F238E27FC236}">
                  <a16:creationId xmlns="" xmlns:a16="http://schemas.microsoft.com/office/drawing/2014/main" id="{79C54CD3-3138-4E2C-B982-4D307617A714}"/>
                </a:ext>
              </a:extLst>
            </p:cNvPr>
            <p:cNvSpPr/>
            <p:nvPr/>
          </p:nvSpPr>
          <p:spPr>
            <a:xfrm>
              <a:off x="1887572" y="3041612"/>
              <a:ext cx="2229323" cy="549721"/>
            </a:xfrm>
            <a:custGeom>
              <a:avLst/>
              <a:gdLst>
                <a:gd name="connsiteX0" fmla="*/ 5334818 w 6755125"/>
                <a:gd name="connsiteY0" fmla="*/ 1359686 h 1665723"/>
                <a:gd name="connsiteX1" fmla="*/ 4182982 w 6755125"/>
                <a:gd name="connsiteY1" fmla="*/ 1628159 h 1665723"/>
                <a:gd name="connsiteX2" fmla="*/ 2979184 w 6755125"/>
                <a:gd name="connsiteY2" fmla="*/ 1463611 h 1665723"/>
                <a:gd name="connsiteX3" fmla="*/ 727475 w 6755125"/>
                <a:gd name="connsiteY3" fmla="*/ 372398 h 1665723"/>
                <a:gd name="connsiteX4" fmla="*/ 0 w 6755125"/>
                <a:gd name="connsiteY4" fmla="*/ 0 h 1665723"/>
                <a:gd name="connsiteX5" fmla="*/ 0 w 6755125"/>
                <a:gd name="connsiteY5" fmla="*/ 34642 h 1665723"/>
                <a:gd name="connsiteX6" fmla="*/ 554267 w 6755125"/>
                <a:gd name="connsiteY6" fmla="*/ 311775 h 1665723"/>
                <a:gd name="connsiteX7" fmla="*/ 2762674 w 6755125"/>
                <a:gd name="connsiteY7" fmla="*/ 1420309 h 1665723"/>
                <a:gd name="connsiteX8" fmla="*/ 3871207 w 6755125"/>
                <a:gd name="connsiteY8" fmla="*/ 1662800 h 1665723"/>
                <a:gd name="connsiteX9" fmla="*/ 5014383 w 6755125"/>
                <a:gd name="connsiteY9" fmla="*/ 1506913 h 1665723"/>
                <a:gd name="connsiteX10" fmla="*/ 6755126 w 6755125"/>
                <a:gd name="connsiteY10" fmla="*/ 710154 h 1665723"/>
                <a:gd name="connsiteX11" fmla="*/ 6755126 w 6755125"/>
                <a:gd name="connsiteY11" fmla="*/ 675513 h 1665723"/>
                <a:gd name="connsiteX12" fmla="*/ 5334818 w 6755125"/>
                <a:gd name="connsiteY12" fmla="*/ 1359686 h 1665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755125" h="1665723">
                  <a:moveTo>
                    <a:pt x="5334818" y="1359686"/>
                  </a:moveTo>
                  <a:cubicBezTo>
                    <a:pt x="4962420" y="1498253"/>
                    <a:pt x="4581362" y="1602178"/>
                    <a:pt x="4182982" y="1628159"/>
                  </a:cubicBezTo>
                  <a:cubicBezTo>
                    <a:pt x="3775942" y="1654140"/>
                    <a:pt x="3368903" y="1584857"/>
                    <a:pt x="2979184" y="1463611"/>
                  </a:cubicBezTo>
                  <a:cubicBezTo>
                    <a:pt x="2182425" y="1212459"/>
                    <a:pt x="1463611" y="770777"/>
                    <a:pt x="727475" y="372398"/>
                  </a:cubicBezTo>
                  <a:cubicBezTo>
                    <a:pt x="493644" y="242492"/>
                    <a:pt x="242491" y="112585"/>
                    <a:pt x="0" y="0"/>
                  </a:cubicBezTo>
                  <a:lnTo>
                    <a:pt x="0" y="34642"/>
                  </a:lnTo>
                  <a:cubicBezTo>
                    <a:pt x="190529" y="121246"/>
                    <a:pt x="372398" y="216510"/>
                    <a:pt x="554267" y="311775"/>
                  </a:cubicBezTo>
                  <a:cubicBezTo>
                    <a:pt x="1281742" y="692834"/>
                    <a:pt x="1983236" y="1143175"/>
                    <a:pt x="2762674" y="1420309"/>
                  </a:cubicBezTo>
                  <a:cubicBezTo>
                    <a:pt x="3117751" y="1550215"/>
                    <a:pt x="3490148" y="1645480"/>
                    <a:pt x="3871207" y="1662800"/>
                  </a:cubicBezTo>
                  <a:cubicBezTo>
                    <a:pt x="4260926" y="1680121"/>
                    <a:pt x="4641984" y="1619498"/>
                    <a:pt x="5014383" y="1506913"/>
                  </a:cubicBezTo>
                  <a:cubicBezTo>
                    <a:pt x="5629272" y="1325044"/>
                    <a:pt x="6192199" y="1013269"/>
                    <a:pt x="6755126" y="710154"/>
                  </a:cubicBezTo>
                  <a:lnTo>
                    <a:pt x="6755126" y="675513"/>
                  </a:lnTo>
                  <a:cubicBezTo>
                    <a:pt x="6296125" y="918004"/>
                    <a:pt x="5828462" y="1169157"/>
                    <a:pt x="5334818" y="1359686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576" name="Graphic 1">
              <a:extLst>
                <a:ext uri="{FF2B5EF4-FFF2-40B4-BE49-F238E27FC236}">
                  <a16:creationId xmlns="" xmlns:a16="http://schemas.microsoft.com/office/drawing/2014/main" id="{F758004B-569C-49A8-8D2F-D06BB1B67404}"/>
                </a:ext>
              </a:extLst>
            </p:cNvPr>
            <p:cNvGrpSpPr/>
            <p:nvPr/>
          </p:nvGrpSpPr>
          <p:grpSpPr>
            <a:xfrm>
              <a:off x="4031152" y="3157763"/>
              <a:ext cx="62879" cy="159257"/>
              <a:chOff x="12582653" y="3602003"/>
              <a:chExt cx="190530" cy="482570"/>
            </a:xfrm>
            <a:grpFill/>
          </p:grpSpPr>
          <p:sp>
            <p:nvSpPr>
              <p:cNvPr id="710" name="Freeform: Shape 173">
                <a:extLst>
                  <a:ext uri="{FF2B5EF4-FFF2-40B4-BE49-F238E27FC236}">
                    <a16:creationId xmlns="" xmlns:a16="http://schemas.microsoft.com/office/drawing/2014/main" id="{BB37D653-ABC9-41C7-88FE-B4E97DA2BD07}"/>
                  </a:ext>
                </a:extLst>
              </p:cNvPr>
              <p:cNvSpPr/>
              <p:nvPr/>
            </p:nvSpPr>
            <p:spPr>
              <a:xfrm>
                <a:off x="12660598" y="3640692"/>
                <a:ext cx="27371" cy="410446"/>
              </a:xfrm>
              <a:custGeom>
                <a:avLst/>
                <a:gdLst>
                  <a:gd name="connsiteX0" fmla="*/ 0 w 27371"/>
                  <a:gd name="connsiteY0" fmla="*/ 16398 h 410446"/>
                  <a:gd name="connsiteX1" fmla="*/ 0 w 27371"/>
                  <a:gd name="connsiteY1" fmla="*/ 397456 h 410446"/>
                  <a:gd name="connsiteX2" fmla="*/ 25982 w 27371"/>
                  <a:gd name="connsiteY2" fmla="*/ 397456 h 410446"/>
                  <a:gd name="connsiteX3" fmla="*/ 25982 w 27371"/>
                  <a:gd name="connsiteY3" fmla="*/ 16398 h 410446"/>
                  <a:gd name="connsiteX4" fmla="*/ 0 w 27371"/>
                  <a:gd name="connsiteY4" fmla="*/ 16398 h 41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371" h="410446">
                    <a:moveTo>
                      <a:pt x="0" y="16398"/>
                    </a:moveTo>
                    <a:cubicBezTo>
                      <a:pt x="0" y="146304"/>
                      <a:pt x="0" y="267550"/>
                      <a:pt x="0" y="397456"/>
                    </a:cubicBezTo>
                    <a:cubicBezTo>
                      <a:pt x="0" y="414777"/>
                      <a:pt x="25982" y="414777"/>
                      <a:pt x="25982" y="397456"/>
                    </a:cubicBezTo>
                    <a:cubicBezTo>
                      <a:pt x="25982" y="267550"/>
                      <a:pt x="25982" y="146304"/>
                      <a:pt x="25982" y="16398"/>
                    </a:cubicBezTo>
                    <a:cubicBezTo>
                      <a:pt x="34641" y="-923"/>
                      <a:pt x="0" y="-9584"/>
                      <a:pt x="0" y="1639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11" name="Freeform: Shape 174">
                <a:extLst>
                  <a:ext uri="{FF2B5EF4-FFF2-40B4-BE49-F238E27FC236}">
                    <a16:creationId xmlns="" xmlns:a16="http://schemas.microsoft.com/office/drawing/2014/main" id="{D262CAD4-ECD0-4E48-9B35-5B62296FFBDF}"/>
                  </a:ext>
                </a:extLst>
              </p:cNvPr>
              <p:cNvSpPr/>
              <p:nvPr/>
            </p:nvSpPr>
            <p:spPr>
              <a:xfrm>
                <a:off x="12582653" y="3602003"/>
                <a:ext cx="190530" cy="109301"/>
              </a:xfrm>
              <a:custGeom>
                <a:avLst/>
                <a:gdLst>
                  <a:gd name="connsiteX0" fmla="*/ 95265 w 190530"/>
                  <a:gd name="connsiteY0" fmla="*/ 37765 h 109301"/>
                  <a:gd name="connsiteX1" fmla="*/ 0 w 190530"/>
                  <a:gd name="connsiteY1" fmla="*/ 3124 h 109301"/>
                  <a:gd name="connsiteX2" fmla="*/ 95265 w 190530"/>
                  <a:gd name="connsiteY2" fmla="*/ 72407 h 109301"/>
                  <a:gd name="connsiteX3" fmla="*/ 190530 w 190530"/>
                  <a:gd name="connsiteY3" fmla="*/ 107049 h 109301"/>
                  <a:gd name="connsiteX4" fmla="*/ 95265 w 190530"/>
                  <a:gd name="connsiteY4" fmla="*/ 37765 h 109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30" h="109301">
                    <a:moveTo>
                      <a:pt x="95265" y="37765"/>
                    </a:moveTo>
                    <a:cubicBezTo>
                      <a:pt x="43302" y="3124"/>
                      <a:pt x="0" y="-5537"/>
                      <a:pt x="0" y="3124"/>
                    </a:cubicBezTo>
                    <a:cubicBezTo>
                      <a:pt x="0" y="11784"/>
                      <a:pt x="43302" y="46426"/>
                      <a:pt x="95265" y="72407"/>
                    </a:cubicBezTo>
                    <a:cubicBezTo>
                      <a:pt x="147228" y="98388"/>
                      <a:pt x="190530" y="115709"/>
                      <a:pt x="190530" y="107049"/>
                    </a:cubicBezTo>
                    <a:cubicBezTo>
                      <a:pt x="190530" y="107049"/>
                      <a:pt x="147228" y="72407"/>
                      <a:pt x="95265" y="3776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12" name="Freeform: Shape 175">
                <a:extLst>
                  <a:ext uri="{FF2B5EF4-FFF2-40B4-BE49-F238E27FC236}">
                    <a16:creationId xmlns="" xmlns:a16="http://schemas.microsoft.com/office/drawing/2014/main" id="{156D0511-4F6F-4748-A2A6-E2D87906F445}"/>
                  </a:ext>
                </a:extLst>
              </p:cNvPr>
              <p:cNvSpPr/>
              <p:nvPr/>
            </p:nvSpPr>
            <p:spPr>
              <a:xfrm>
                <a:off x="12582653" y="3974401"/>
                <a:ext cx="190530" cy="110172"/>
              </a:xfrm>
              <a:custGeom>
                <a:avLst/>
                <a:gdLst>
                  <a:gd name="connsiteX0" fmla="*/ 95265 w 190530"/>
                  <a:gd name="connsiteY0" fmla="*/ 37765 h 110172"/>
                  <a:gd name="connsiteX1" fmla="*/ 0 w 190530"/>
                  <a:gd name="connsiteY1" fmla="*/ 107049 h 110172"/>
                  <a:gd name="connsiteX2" fmla="*/ 95265 w 190530"/>
                  <a:gd name="connsiteY2" fmla="*/ 72407 h 110172"/>
                  <a:gd name="connsiteX3" fmla="*/ 190530 w 190530"/>
                  <a:gd name="connsiteY3" fmla="*/ 3124 h 110172"/>
                  <a:gd name="connsiteX4" fmla="*/ 95265 w 190530"/>
                  <a:gd name="connsiteY4" fmla="*/ 37765 h 1101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30" h="110172">
                    <a:moveTo>
                      <a:pt x="95265" y="37765"/>
                    </a:moveTo>
                    <a:cubicBezTo>
                      <a:pt x="43302" y="63747"/>
                      <a:pt x="0" y="98388"/>
                      <a:pt x="0" y="107049"/>
                    </a:cubicBezTo>
                    <a:cubicBezTo>
                      <a:pt x="0" y="115709"/>
                      <a:pt x="43302" y="107049"/>
                      <a:pt x="95265" y="72407"/>
                    </a:cubicBezTo>
                    <a:cubicBezTo>
                      <a:pt x="147228" y="37765"/>
                      <a:pt x="190530" y="11784"/>
                      <a:pt x="190530" y="3124"/>
                    </a:cubicBezTo>
                    <a:cubicBezTo>
                      <a:pt x="190530" y="-5537"/>
                      <a:pt x="147228" y="3124"/>
                      <a:pt x="95265" y="3776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77" name="Graphic 1">
              <a:extLst>
                <a:ext uri="{FF2B5EF4-FFF2-40B4-BE49-F238E27FC236}">
                  <a16:creationId xmlns="" xmlns:a16="http://schemas.microsoft.com/office/drawing/2014/main" id="{6B4786A7-5C94-4F9F-9AD8-DD0689E95CC3}"/>
                </a:ext>
              </a:extLst>
            </p:cNvPr>
            <p:cNvGrpSpPr/>
            <p:nvPr/>
          </p:nvGrpSpPr>
          <p:grpSpPr>
            <a:xfrm>
              <a:off x="3888247" y="3079306"/>
              <a:ext cx="62879" cy="316172"/>
              <a:chOff x="12149632" y="3364268"/>
              <a:chExt cx="190530" cy="958039"/>
            </a:xfrm>
            <a:grpFill/>
          </p:grpSpPr>
          <p:sp>
            <p:nvSpPr>
              <p:cNvPr id="707" name="Freeform: Shape 170">
                <a:extLst>
                  <a:ext uri="{FF2B5EF4-FFF2-40B4-BE49-F238E27FC236}">
                    <a16:creationId xmlns="" xmlns:a16="http://schemas.microsoft.com/office/drawing/2014/main" id="{89653DCC-8574-4BC4-8313-9539A2E4723E}"/>
                  </a:ext>
                </a:extLst>
              </p:cNvPr>
              <p:cNvSpPr/>
              <p:nvPr/>
            </p:nvSpPr>
            <p:spPr>
              <a:xfrm>
                <a:off x="12236236" y="3401607"/>
                <a:ext cx="25981" cy="883362"/>
              </a:xfrm>
              <a:custGeom>
                <a:avLst/>
                <a:gdLst>
                  <a:gd name="connsiteX0" fmla="*/ 0 w 25981"/>
                  <a:gd name="connsiteY0" fmla="*/ 12991 h 883362"/>
                  <a:gd name="connsiteX1" fmla="*/ 0 w 25981"/>
                  <a:gd name="connsiteY1" fmla="*/ 870372 h 883362"/>
                  <a:gd name="connsiteX2" fmla="*/ 25982 w 25981"/>
                  <a:gd name="connsiteY2" fmla="*/ 870372 h 883362"/>
                  <a:gd name="connsiteX3" fmla="*/ 25982 w 25981"/>
                  <a:gd name="connsiteY3" fmla="*/ 12991 h 883362"/>
                  <a:gd name="connsiteX4" fmla="*/ 0 w 25981"/>
                  <a:gd name="connsiteY4" fmla="*/ 12991 h 8833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883362">
                    <a:moveTo>
                      <a:pt x="0" y="12991"/>
                    </a:moveTo>
                    <a:cubicBezTo>
                      <a:pt x="0" y="298784"/>
                      <a:pt x="0" y="584578"/>
                      <a:pt x="0" y="870372"/>
                    </a:cubicBezTo>
                    <a:cubicBezTo>
                      <a:pt x="0" y="887693"/>
                      <a:pt x="25982" y="887693"/>
                      <a:pt x="25982" y="870372"/>
                    </a:cubicBezTo>
                    <a:cubicBezTo>
                      <a:pt x="25982" y="584578"/>
                      <a:pt x="25982" y="298784"/>
                      <a:pt x="25982" y="12991"/>
                    </a:cubicBezTo>
                    <a:cubicBezTo>
                      <a:pt x="2598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8" name="Freeform: Shape 171">
                <a:extLst>
                  <a:ext uri="{FF2B5EF4-FFF2-40B4-BE49-F238E27FC236}">
                    <a16:creationId xmlns="" xmlns:a16="http://schemas.microsoft.com/office/drawing/2014/main" id="{42FBFF83-FAC7-4DFF-B0CF-7A954A2393C8}"/>
                  </a:ext>
                </a:extLst>
              </p:cNvPr>
              <p:cNvSpPr/>
              <p:nvPr/>
            </p:nvSpPr>
            <p:spPr>
              <a:xfrm>
                <a:off x="12149632" y="3364268"/>
                <a:ext cx="190530" cy="123023"/>
              </a:xfrm>
              <a:custGeom>
                <a:avLst/>
                <a:gdLst>
                  <a:gd name="connsiteX0" fmla="*/ 95265 w 190530"/>
                  <a:gd name="connsiteY0" fmla="*/ 24348 h 123023"/>
                  <a:gd name="connsiteX1" fmla="*/ 0 w 190530"/>
                  <a:gd name="connsiteY1" fmla="*/ 15687 h 123023"/>
                  <a:gd name="connsiteX2" fmla="*/ 95265 w 190530"/>
                  <a:gd name="connsiteY2" fmla="*/ 102292 h 123023"/>
                  <a:gd name="connsiteX3" fmla="*/ 190530 w 190530"/>
                  <a:gd name="connsiteY3" fmla="*/ 110952 h 123023"/>
                  <a:gd name="connsiteX4" fmla="*/ 95265 w 190530"/>
                  <a:gd name="connsiteY4" fmla="*/ 24348 h 1230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30" h="123023">
                    <a:moveTo>
                      <a:pt x="95265" y="24348"/>
                    </a:moveTo>
                    <a:cubicBezTo>
                      <a:pt x="43302" y="-1633"/>
                      <a:pt x="0" y="-10294"/>
                      <a:pt x="0" y="15687"/>
                    </a:cubicBezTo>
                    <a:cubicBezTo>
                      <a:pt x="0" y="41669"/>
                      <a:pt x="43302" y="76310"/>
                      <a:pt x="95265" y="102292"/>
                    </a:cubicBezTo>
                    <a:cubicBezTo>
                      <a:pt x="147228" y="128273"/>
                      <a:pt x="190530" y="128273"/>
                      <a:pt x="190530" y="110952"/>
                    </a:cubicBezTo>
                    <a:cubicBezTo>
                      <a:pt x="190530" y="93631"/>
                      <a:pt x="147228" y="58989"/>
                      <a:pt x="95265" y="2434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9" name="Freeform: Shape 172">
                <a:extLst>
                  <a:ext uri="{FF2B5EF4-FFF2-40B4-BE49-F238E27FC236}">
                    <a16:creationId xmlns="" xmlns:a16="http://schemas.microsoft.com/office/drawing/2014/main" id="{E19170AD-2609-4764-B296-28D4B9941DDE}"/>
                  </a:ext>
                </a:extLst>
              </p:cNvPr>
              <p:cNvSpPr/>
              <p:nvPr/>
            </p:nvSpPr>
            <p:spPr>
              <a:xfrm>
                <a:off x="12149632" y="4199284"/>
                <a:ext cx="190530" cy="123023"/>
              </a:xfrm>
              <a:custGeom>
                <a:avLst/>
                <a:gdLst>
                  <a:gd name="connsiteX0" fmla="*/ 95265 w 190530"/>
                  <a:gd name="connsiteY0" fmla="*/ 20732 h 123023"/>
                  <a:gd name="connsiteX1" fmla="*/ 0 w 190530"/>
                  <a:gd name="connsiteY1" fmla="*/ 107336 h 123023"/>
                  <a:gd name="connsiteX2" fmla="*/ 95265 w 190530"/>
                  <a:gd name="connsiteY2" fmla="*/ 98676 h 123023"/>
                  <a:gd name="connsiteX3" fmla="*/ 190530 w 190530"/>
                  <a:gd name="connsiteY3" fmla="*/ 12072 h 123023"/>
                  <a:gd name="connsiteX4" fmla="*/ 95265 w 190530"/>
                  <a:gd name="connsiteY4" fmla="*/ 20732 h 1230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30" h="123023">
                    <a:moveTo>
                      <a:pt x="95265" y="20732"/>
                    </a:moveTo>
                    <a:cubicBezTo>
                      <a:pt x="43302" y="46713"/>
                      <a:pt x="0" y="81355"/>
                      <a:pt x="0" y="107336"/>
                    </a:cubicBezTo>
                    <a:cubicBezTo>
                      <a:pt x="0" y="133317"/>
                      <a:pt x="43302" y="124657"/>
                      <a:pt x="95265" y="98676"/>
                    </a:cubicBezTo>
                    <a:cubicBezTo>
                      <a:pt x="147228" y="72695"/>
                      <a:pt x="190530" y="29393"/>
                      <a:pt x="190530" y="12072"/>
                    </a:cubicBezTo>
                    <a:cubicBezTo>
                      <a:pt x="190530" y="-5249"/>
                      <a:pt x="147228" y="-5249"/>
                      <a:pt x="95265" y="2073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78" name="Graphic 1">
              <a:extLst>
                <a:ext uri="{FF2B5EF4-FFF2-40B4-BE49-F238E27FC236}">
                  <a16:creationId xmlns="" xmlns:a16="http://schemas.microsoft.com/office/drawing/2014/main" id="{845CBBD7-B730-4E4E-BFB5-A61809A1377F}"/>
                </a:ext>
              </a:extLst>
            </p:cNvPr>
            <p:cNvGrpSpPr/>
            <p:nvPr/>
          </p:nvGrpSpPr>
          <p:grpSpPr>
            <a:xfrm>
              <a:off x="3748200" y="3008045"/>
              <a:ext cx="62878" cy="458694"/>
              <a:chOff x="11725272" y="3148339"/>
              <a:chExt cx="190528" cy="1389899"/>
            </a:xfrm>
            <a:grpFill/>
          </p:grpSpPr>
          <p:sp>
            <p:nvSpPr>
              <p:cNvPr id="704" name="Freeform: Shape 167">
                <a:extLst>
                  <a:ext uri="{FF2B5EF4-FFF2-40B4-BE49-F238E27FC236}">
                    <a16:creationId xmlns="" xmlns:a16="http://schemas.microsoft.com/office/drawing/2014/main" id="{E2E48398-A267-4C43-A02F-988DCF99CCAD}"/>
                  </a:ext>
                </a:extLst>
              </p:cNvPr>
              <p:cNvSpPr/>
              <p:nvPr/>
            </p:nvSpPr>
            <p:spPr>
              <a:xfrm>
                <a:off x="11803215" y="3185096"/>
                <a:ext cx="27371" cy="1325044"/>
              </a:xfrm>
              <a:custGeom>
                <a:avLst/>
                <a:gdLst>
                  <a:gd name="connsiteX0" fmla="*/ 0 w 27371"/>
                  <a:gd name="connsiteY0" fmla="*/ 12991 h 1325044"/>
                  <a:gd name="connsiteX1" fmla="*/ 0 w 27371"/>
                  <a:gd name="connsiteY1" fmla="*/ 1312053 h 1325044"/>
                  <a:gd name="connsiteX2" fmla="*/ 25982 w 27371"/>
                  <a:gd name="connsiteY2" fmla="*/ 1312053 h 1325044"/>
                  <a:gd name="connsiteX3" fmla="*/ 25982 w 27371"/>
                  <a:gd name="connsiteY3" fmla="*/ 12991 h 1325044"/>
                  <a:gd name="connsiteX4" fmla="*/ 0 w 27371"/>
                  <a:gd name="connsiteY4" fmla="*/ 12991 h 13250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371" h="1325044">
                    <a:moveTo>
                      <a:pt x="0" y="12991"/>
                    </a:moveTo>
                    <a:cubicBezTo>
                      <a:pt x="0" y="446011"/>
                      <a:pt x="0" y="879032"/>
                      <a:pt x="0" y="1312053"/>
                    </a:cubicBezTo>
                    <a:cubicBezTo>
                      <a:pt x="0" y="1329374"/>
                      <a:pt x="25982" y="1329374"/>
                      <a:pt x="25982" y="1312053"/>
                    </a:cubicBezTo>
                    <a:cubicBezTo>
                      <a:pt x="25982" y="879032"/>
                      <a:pt x="25982" y="446011"/>
                      <a:pt x="25982" y="12991"/>
                    </a:cubicBezTo>
                    <a:cubicBezTo>
                      <a:pt x="3464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5" name="Freeform: Shape 168">
                <a:extLst>
                  <a:ext uri="{FF2B5EF4-FFF2-40B4-BE49-F238E27FC236}">
                    <a16:creationId xmlns="" xmlns:a16="http://schemas.microsoft.com/office/drawing/2014/main" id="{254D25ED-F83B-41D3-AD66-4CBE94F6B3CC}"/>
                  </a:ext>
                </a:extLst>
              </p:cNvPr>
              <p:cNvSpPr/>
              <p:nvPr/>
            </p:nvSpPr>
            <p:spPr>
              <a:xfrm>
                <a:off x="11725272" y="3148339"/>
                <a:ext cx="190528" cy="139763"/>
              </a:xfrm>
              <a:custGeom>
                <a:avLst/>
                <a:gdLst>
                  <a:gd name="connsiteX0" fmla="*/ 95265 w 190528"/>
                  <a:gd name="connsiteY0" fmla="*/ 15107 h 139763"/>
                  <a:gd name="connsiteX1" fmla="*/ 0 w 190528"/>
                  <a:gd name="connsiteY1" fmla="*/ 32428 h 139763"/>
                  <a:gd name="connsiteX2" fmla="*/ 95265 w 190528"/>
                  <a:gd name="connsiteY2" fmla="*/ 127692 h 139763"/>
                  <a:gd name="connsiteX3" fmla="*/ 190529 w 190528"/>
                  <a:gd name="connsiteY3" fmla="*/ 119032 h 139763"/>
                  <a:gd name="connsiteX4" fmla="*/ 95265 w 190528"/>
                  <a:gd name="connsiteY4" fmla="*/ 15107 h 1397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39763">
                    <a:moveTo>
                      <a:pt x="95265" y="15107"/>
                    </a:moveTo>
                    <a:cubicBezTo>
                      <a:pt x="43302" y="-10875"/>
                      <a:pt x="0" y="-2214"/>
                      <a:pt x="0" y="32428"/>
                    </a:cubicBezTo>
                    <a:cubicBezTo>
                      <a:pt x="0" y="67069"/>
                      <a:pt x="43302" y="110371"/>
                      <a:pt x="95265" y="127692"/>
                    </a:cubicBezTo>
                    <a:cubicBezTo>
                      <a:pt x="147227" y="145013"/>
                      <a:pt x="190529" y="145013"/>
                      <a:pt x="190529" y="119032"/>
                    </a:cubicBezTo>
                    <a:cubicBezTo>
                      <a:pt x="190529" y="84390"/>
                      <a:pt x="147227" y="41088"/>
                      <a:pt x="95265" y="1510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6" name="Freeform: Shape 169">
                <a:extLst>
                  <a:ext uri="{FF2B5EF4-FFF2-40B4-BE49-F238E27FC236}">
                    <a16:creationId xmlns="" xmlns:a16="http://schemas.microsoft.com/office/drawing/2014/main" id="{892E33A0-6163-49C0-BB00-D1049978F09C}"/>
                  </a:ext>
                </a:extLst>
              </p:cNvPr>
              <p:cNvSpPr/>
              <p:nvPr/>
            </p:nvSpPr>
            <p:spPr>
              <a:xfrm>
                <a:off x="11725272" y="4399168"/>
                <a:ext cx="190528" cy="139069"/>
              </a:xfrm>
              <a:custGeom>
                <a:avLst/>
                <a:gdLst>
                  <a:gd name="connsiteX0" fmla="*/ 95265 w 190528"/>
                  <a:gd name="connsiteY0" fmla="*/ 11377 h 139069"/>
                  <a:gd name="connsiteX1" fmla="*/ 0 w 190528"/>
                  <a:gd name="connsiteY1" fmla="*/ 106642 h 139069"/>
                  <a:gd name="connsiteX2" fmla="*/ 95265 w 190528"/>
                  <a:gd name="connsiteY2" fmla="*/ 123963 h 139069"/>
                  <a:gd name="connsiteX3" fmla="*/ 190529 w 190528"/>
                  <a:gd name="connsiteY3" fmla="*/ 28698 h 139069"/>
                  <a:gd name="connsiteX4" fmla="*/ 95265 w 190528"/>
                  <a:gd name="connsiteY4" fmla="*/ 11377 h 1390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39069">
                    <a:moveTo>
                      <a:pt x="95265" y="11377"/>
                    </a:moveTo>
                    <a:cubicBezTo>
                      <a:pt x="43302" y="28698"/>
                      <a:pt x="0" y="72000"/>
                      <a:pt x="0" y="106642"/>
                    </a:cubicBezTo>
                    <a:cubicBezTo>
                      <a:pt x="0" y="141283"/>
                      <a:pt x="43302" y="149944"/>
                      <a:pt x="95265" y="123963"/>
                    </a:cubicBezTo>
                    <a:cubicBezTo>
                      <a:pt x="147227" y="97981"/>
                      <a:pt x="190529" y="54679"/>
                      <a:pt x="190529" y="28698"/>
                    </a:cubicBezTo>
                    <a:cubicBezTo>
                      <a:pt x="190529" y="-5944"/>
                      <a:pt x="147227" y="-5944"/>
                      <a:pt x="95265" y="1137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79" name="Graphic 1">
              <a:extLst>
                <a:ext uri="{FF2B5EF4-FFF2-40B4-BE49-F238E27FC236}">
                  <a16:creationId xmlns="" xmlns:a16="http://schemas.microsoft.com/office/drawing/2014/main" id="{2849613A-89B6-4294-8CBF-04B7E97DC15C}"/>
                </a:ext>
              </a:extLst>
            </p:cNvPr>
            <p:cNvGrpSpPr/>
            <p:nvPr/>
          </p:nvGrpSpPr>
          <p:grpSpPr>
            <a:xfrm>
              <a:off x="3608153" y="2945052"/>
              <a:ext cx="62878" cy="583608"/>
              <a:chOff x="11300912" y="2957461"/>
              <a:chExt cx="190528" cy="1768406"/>
            </a:xfrm>
            <a:grpFill/>
          </p:grpSpPr>
          <p:sp>
            <p:nvSpPr>
              <p:cNvPr id="701" name="Freeform: Shape 164">
                <a:extLst>
                  <a:ext uri="{FF2B5EF4-FFF2-40B4-BE49-F238E27FC236}">
                    <a16:creationId xmlns="" xmlns:a16="http://schemas.microsoft.com/office/drawing/2014/main" id="{1868D612-A410-419F-BB80-B22BE8765DBA}"/>
                  </a:ext>
                </a:extLst>
              </p:cNvPr>
              <p:cNvSpPr/>
              <p:nvPr/>
            </p:nvSpPr>
            <p:spPr>
              <a:xfrm>
                <a:off x="11378855" y="3003228"/>
                <a:ext cx="25981" cy="1688781"/>
              </a:xfrm>
              <a:custGeom>
                <a:avLst/>
                <a:gdLst>
                  <a:gd name="connsiteX0" fmla="*/ 0 w 25981"/>
                  <a:gd name="connsiteY0" fmla="*/ 12991 h 1688781"/>
                  <a:gd name="connsiteX1" fmla="*/ 0 w 25981"/>
                  <a:gd name="connsiteY1" fmla="*/ 1675791 h 1688781"/>
                  <a:gd name="connsiteX2" fmla="*/ 25982 w 25981"/>
                  <a:gd name="connsiteY2" fmla="*/ 1675791 h 1688781"/>
                  <a:gd name="connsiteX3" fmla="*/ 25982 w 25981"/>
                  <a:gd name="connsiteY3" fmla="*/ 12991 h 1688781"/>
                  <a:gd name="connsiteX4" fmla="*/ 0 w 25981"/>
                  <a:gd name="connsiteY4" fmla="*/ 12991 h 16887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688781">
                    <a:moveTo>
                      <a:pt x="0" y="12991"/>
                    </a:moveTo>
                    <a:cubicBezTo>
                      <a:pt x="0" y="567258"/>
                      <a:pt x="0" y="1121524"/>
                      <a:pt x="0" y="1675791"/>
                    </a:cubicBezTo>
                    <a:cubicBezTo>
                      <a:pt x="0" y="1693112"/>
                      <a:pt x="25982" y="1693112"/>
                      <a:pt x="25982" y="1675791"/>
                    </a:cubicBezTo>
                    <a:cubicBezTo>
                      <a:pt x="25982" y="1121524"/>
                      <a:pt x="25982" y="567258"/>
                      <a:pt x="25982" y="12991"/>
                    </a:cubicBezTo>
                    <a:cubicBezTo>
                      <a:pt x="2598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2" name="Freeform: Shape 165">
                <a:extLst>
                  <a:ext uri="{FF2B5EF4-FFF2-40B4-BE49-F238E27FC236}">
                    <a16:creationId xmlns="" xmlns:a16="http://schemas.microsoft.com/office/drawing/2014/main" id="{2C8ABE24-C446-49FD-BBAA-CBA371A4B9A2}"/>
                  </a:ext>
                </a:extLst>
              </p:cNvPr>
              <p:cNvSpPr/>
              <p:nvPr/>
            </p:nvSpPr>
            <p:spPr>
              <a:xfrm>
                <a:off x="11300912" y="2957461"/>
                <a:ext cx="190528" cy="152156"/>
              </a:xfrm>
              <a:custGeom>
                <a:avLst/>
                <a:gdLst>
                  <a:gd name="connsiteX0" fmla="*/ 95264 w 190528"/>
                  <a:gd name="connsiteY0" fmla="*/ 6795 h 152156"/>
                  <a:gd name="connsiteX1" fmla="*/ 0 w 190528"/>
                  <a:gd name="connsiteY1" fmla="*/ 41437 h 152156"/>
                  <a:gd name="connsiteX2" fmla="*/ 95264 w 190528"/>
                  <a:gd name="connsiteY2" fmla="*/ 145362 h 152156"/>
                  <a:gd name="connsiteX3" fmla="*/ 190529 w 190528"/>
                  <a:gd name="connsiteY3" fmla="*/ 110720 h 152156"/>
                  <a:gd name="connsiteX4" fmla="*/ 95264 w 190528"/>
                  <a:gd name="connsiteY4" fmla="*/ 6795 h 152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52156">
                    <a:moveTo>
                      <a:pt x="95264" y="6795"/>
                    </a:moveTo>
                    <a:cubicBezTo>
                      <a:pt x="43302" y="-10526"/>
                      <a:pt x="0" y="6795"/>
                      <a:pt x="0" y="41437"/>
                    </a:cubicBezTo>
                    <a:cubicBezTo>
                      <a:pt x="0" y="84739"/>
                      <a:pt x="43302" y="128041"/>
                      <a:pt x="95264" y="145362"/>
                    </a:cubicBezTo>
                    <a:cubicBezTo>
                      <a:pt x="147227" y="162683"/>
                      <a:pt x="190529" y="145362"/>
                      <a:pt x="190529" y="110720"/>
                    </a:cubicBezTo>
                    <a:cubicBezTo>
                      <a:pt x="181868" y="76078"/>
                      <a:pt x="147227" y="32776"/>
                      <a:pt x="95264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3" name="Freeform: Shape 166">
                <a:extLst>
                  <a:ext uri="{FF2B5EF4-FFF2-40B4-BE49-F238E27FC236}">
                    <a16:creationId xmlns="" xmlns:a16="http://schemas.microsoft.com/office/drawing/2014/main" id="{A4A5D8CF-AF8E-4155-BB4A-A7B80D5D66EC}"/>
                  </a:ext>
                </a:extLst>
              </p:cNvPr>
              <p:cNvSpPr/>
              <p:nvPr/>
            </p:nvSpPr>
            <p:spPr>
              <a:xfrm>
                <a:off x="11300912" y="4568299"/>
                <a:ext cx="190528" cy="157568"/>
              </a:xfrm>
              <a:custGeom>
                <a:avLst/>
                <a:gdLst>
                  <a:gd name="connsiteX0" fmla="*/ 95264 w 190528"/>
                  <a:gd name="connsiteY0" fmla="*/ 6795 h 157568"/>
                  <a:gd name="connsiteX1" fmla="*/ 0 w 190528"/>
                  <a:gd name="connsiteY1" fmla="*/ 110720 h 157568"/>
                  <a:gd name="connsiteX2" fmla="*/ 95264 w 190528"/>
                  <a:gd name="connsiteY2" fmla="*/ 145362 h 157568"/>
                  <a:gd name="connsiteX3" fmla="*/ 190529 w 190528"/>
                  <a:gd name="connsiteY3" fmla="*/ 41437 h 157568"/>
                  <a:gd name="connsiteX4" fmla="*/ 95264 w 190528"/>
                  <a:gd name="connsiteY4" fmla="*/ 6795 h 1575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57568">
                    <a:moveTo>
                      <a:pt x="95264" y="6795"/>
                    </a:moveTo>
                    <a:cubicBezTo>
                      <a:pt x="43302" y="24116"/>
                      <a:pt x="0" y="67418"/>
                      <a:pt x="0" y="110720"/>
                    </a:cubicBezTo>
                    <a:cubicBezTo>
                      <a:pt x="0" y="154022"/>
                      <a:pt x="43302" y="171343"/>
                      <a:pt x="95264" y="145362"/>
                    </a:cubicBezTo>
                    <a:cubicBezTo>
                      <a:pt x="147227" y="128041"/>
                      <a:pt x="190529" y="76078"/>
                      <a:pt x="190529" y="41437"/>
                    </a:cubicBezTo>
                    <a:cubicBezTo>
                      <a:pt x="181868" y="6795"/>
                      <a:pt x="147227" y="-10526"/>
                      <a:pt x="95264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80" name="Graphic 1">
              <a:extLst>
                <a:ext uri="{FF2B5EF4-FFF2-40B4-BE49-F238E27FC236}">
                  <a16:creationId xmlns="" xmlns:a16="http://schemas.microsoft.com/office/drawing/2014/main" id="{289CEABB-39BE-467E-A718-350CF70C5CCA}"/>
                </a:ext>
              </a:extLst>
            </p:cNvPr>
            <p:cNvGrpSpPr/>
            <p:nvPr/>
          </p:nvGrpSpPr>
          <p:grpSpPr>
            <a:xfrm>
              <a:off x="3465247" y="2900061"/>
              <a:ext cx="62878" cy="674661"/>
              <a:chOff x="10867891" y="2821134"/>
              <a:chExt cx="190528" cy="2044308"/>
            </a:xfrm>
            <a:grpFill/>
          </p:grpSpPr>
          <p:sp>
            <p:nvSpPr>
              <p:cNvPr id="698" name="Freeform: Shape 161">
                <a:extLst>
                  <a:ext uri="{FF2B5EF4-FFF2-40B4-BE49-F238E27FC236}">
                    <a16:creationId xmlns="" xmlns:a16="http://schemas.microsoft.com/office/drawing/2014/main" id="{858FB86E-1C2B-4DE2-8B13-ECA5B8495FF1}"/>
                  </a:ext>
                </a:extLst>
              </p:cNvPr>
              <p:cNvSpPr/>
              <p:nvPr/>
            </p:nvSpPr>
            <p:spPr>
              <a:xfrm>
                <a:off x="10954495" y="2864661"/>
                <a:ext cx="25980" cy="1965915"/>
              </a:xfrm>
              <a:custGeom>
                <a:avLst/>
                <a:gdLst>
                  <a:gd name="connsiteX0" fmla="*/ 0 w 25980"/>
                  <a:gd name="connsiteY0" fmla="*/ 12991 h 1965915"/>
                  <a:gd name="connsiteX1" fmla="*/ 0 w 25980"/>
                  <a:gd name="connsiteY1" fmla="*/ 1952925 h 1965915"/>
                  <a:gd name="connsiteX2" fmla="*/ 25980 w 25980"/>
                  <a:gd name="connsiteY2" fmla="*/ 1952925 h 1965915"/>
                  <a:gd name="connsiteX3" fmla="*/ 25980 w 25980"/>
                  <a:gd name="connsiteY3" fmla="*/ 12991 h 1965915"/>
                  <a:gd name="connsiteX4" fmla="*/ 0 w 25980"/>
                  <a:gd name="connsiteY4" fmla="*/ 12991 h 19659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0" h="1965915">
                    <a:moveTo>
                      <a:pt x="0" y="12991"/>
                    </a:moveTo>
                    <a:cubicBezTo>
                      <a:pt x="0" y="662522"/>
                      <a:pt x="0" y="1303393"/>
                      <a:pt x="0" y="1952925"/>
                    </a:cubicBezTo>
                    <a:cubicBezTo>
                      <a:pt x="0" y="1970245"/>
                      <a:pt x="25980" y="1970245"/>
                      <a:pt x="25980" y="1952925"/>
                    </a:cubicBezTo>
                    <a:cubicBezTo>
                      <a:pt x="25980" y="1303393"/>
                      <a:pt x="25980" y="662522"/>
                      <a:pt x="25980" y="12991"/>
                    </a:cubicBezTo>
                    <a:cubicBezTo>
                      <a:pt x="25980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9" name="Freeform: Shape 162">
                <a:extLst>
                  <a:ext uri="{FF2B5EF4-FFF2-40B4-BE49-F238E27FC236}">
                    <a16:creationId xmlns="" xmlns:a16="http://schemas.microsoft.com/office/drawing/2014/main" id="{85081977-5689-4BB6-96C5-E0C6C2E001F3}"/>
                  </a:ext>
                </a:extLst>
              </p:cNvPr>
              <p:cNvSpPr/>
              <p:nvPr/>
            </p:nvSpPr>
            <p:spPr>
              <a:xfrm>
                <a:off x="10867891" y="2821134"/>
                <a:ext cx="190528" cy="170762"/>
              </a:xfrm>
              <a:custGeom>
                <a:avLst/>
                <a:gdLst>
                  <a:gd name="connsiteX0" fmla="*/ 95264 w 190528"/>
                  <a:gd name="connsiteY0" fmla="*/ 4555 h 170762"/>
                  <a:gd name="connsiteX1" fmla="*/ 0 w 190528"/>
                  <a:gd name="connsiteY1" fmla="*/ 65178 h 170762"/>
                  <a:gd name="connsiteX2" fmla="*/ 95264 w 190528"/>
                  <a:gd name="connsiteY2" fmla="*/ 169103 h 170762"/>
                  <a:gd name="connsiteX3" fmla="*/ 190529 w 190528"/>
                  <a:gd name="connsiteY3" fmla="*/ 108480 h 170762"/>
                  <a:gd name="connsiteX4" fmla="*/ 95264 w 190528"/>
                  <a:gd name="connsiteY4" fmla="*/ 4555 h 17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70762">
                    <a:moveTo>
                      <a:pt x="95264" y="4555"/>
                    </a:moveTo>
                    <a:cubicBezTo>
                      <a:pt x="43302" y="-12766"/>
                      <a:pt x="0" y="21876"/>
                      <a:pt x="0" y="65178"/>
                    </a:cubicBezTo>
                    <a:cubicBezTo>
                      <a:pt x="0" y="108480"/>
                      <a:pt x="43302" y="160443"/>
                      <a:pt x="95264" y="169103"/>
                    </a:cubicBezTo>
                    <a:cubicBezTo>
                      <a:pt x="147227" y="177763"/>
                      <a:pt x="190529" y="151782"/>
                      <a:pt x="190529" y="108480"/>
                    </a:cubicBezTo>
                    <a:cubicBezTo>
                      <a:pt x="190529" y="65178"/>
                      <a:pt x="147227" y="13215"/>
                      <a:pt x="95264" y="455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0" name="Freeform: Shape 163">
                <a:extLst>
                  <a:ext uri="{FF2B5EF4-FFF2-40B4-BE49-F238E27FC236}">
                    <a16:creationId xmlns="" xmlns:a16="http://schemas.microsoft.com/office/drawing/2014/main" id="{83688370-DEFD-4ECA-AB60-815CACF8EA8E}"/>
                  </a:ext>
                </a:extLst>
              </p:cNvPr>
              <p:cNvSpPr/>
              <p:nvPr/>
            </p:nvSpPr>
            <p:spPr>
              <a:xfrm>
                <a:off x="10867891" y="4690996"/>
                <a:ext cx="190528" cy="174446"/>
              </a:xfrm>
              <a:custGeom>
                <a:avLst/>
                <a:gdLst>
                  <a:gd name="connsiteX0" fmla="*/ 95264 w 190528"/>
                  <a:gd name="connsiteY0" fmla="*/ 5344 h 174446"/>
                  <a:gd name="connsiteX1" fmla="*/ 0 w 190528"/>
                  <a:gd name="connsiteY1" fmla="*/ 109269 h 174446"/>
                  <a:gd name="connsiteX2" fmla="*/ 95264 w 190528"/>
                  <a:gd name="connsiteY2" fmla="*/ 169892 h 174446"/>
                  <a:gd name="connsiteX3" fmla="*/ 190529 w 190528"/>
                  <a:gd name="connsiteY3" fmla="*/ 65967 h 174446"/>
                  <a:gd name="connsiteX4" fmla="*/ 95264 w 190528"/>
                  <a:gd name="connsiteY4" fmla="*/ 5344 h 174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74446">
                    <a:moveTo>
                      <a:pt x="95264" y="5344"/>
                    </a:moveTo>
                    <a:cubicBezTo>
                      <a:pt x="43302" y="14004"/>
                      <a:pt x="0" y="65967"/>
                      <a:pt x="0" y="109269"/>
                    </a:cubicBezTo>
                    <a:cubicBezTo>
                      <a:pt x="0" y="152571"/>
                      <a:pt x="43302" y="187213"/>
                      <a:pt x="95264" y="169892"/>
                    </a:cubicBezTo>
                    <a:cubicBezTo>
                      <a:pt x="147227" y="152571"/>
                      <a:pt x="190529" y="109269"/>
                      <a:pt x="190529" y="65967"/>
                    </a:cubicBezTo>
                    <a:cubicBezTo>
                      <a:pt x="190529" y="14004"/>
                      <a:pt x="147227" y="-11977"/>
                      <a:pt x="95264" y="534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81" name="Graphic 1">
              <a:extLst>
                <a:ext uri="{FF2B5EF4-FFF2-40B4-BE49-F238E27FC236}">
                  <a16:creationId xmlns="" xmlns:a16="http://schemas.microsoft.com/office/drawing/2014/main" id="{CE9D15DF-CC0A-4920-A4A8-AAF2BA4D398C}"/>
                </a:ext>
              </a:extLst>
            </p:cNvPr>
            <p:cNvGrpSpPr/>
            <p:nvPr/>
          </p:nvGrpSpPr>
          <p:grpSpPr>
            <a:xfrm>
              <a:off x="3325200" y="2869688"/>
              <a:ext cx="62878" cy="735409"/>
              <a:chOff x="10443530" y="2729098"/>
              <a:chExt cx="190528" cy="2228380"/>
            </a:xfrm>
            <a:grpFill/>
          </p:grpSpPr>
          <p:sp>
            <p:nvSpPr>
              <p:cNvPr id="695" name="Freeform: Shape 158">
                <a:extLst>
                  <a:ext uri="{FF2B5EF4-FFF2-40B4-BE49-F238E27FC236}">
                    <a16:creationId xmlns="" xmlns:a16="http://schemas.microsoft.com/office/drawing/2014/main" id="{8673F15B-0CE1-4D43-9352-E8B99583116B}"/>
                  </a:ext>
                </a:extLst>
              </p:cNvPr>
              <p:cNvSpPr/>
              <p:nvPr/>
            </p:nvSpPr>
            <p:spPr>
              <a:xfrm>
                <a:off x="10521474" y="2781047"/>
                <a:ext cx="25980" cy="2136133"/>
              </a:xfrm>
              <a:custGeom>
                <a:avLst/>
                <a:gdLst>
                  <a:gd name="connsiteX0" fmla="*/ 0 w 25980"/>
                  <a:gd name="connsiteY0" fmla="*/ 10000 h 2136133"/>
                  <a:gd name="connsiteX1" fmla="*/ 0 w 25980"/>
                  <a:gd name="connsiteY1" fmla="*/ 2123143 h 2136133"/>
                  <a:gd name="connsiteX2" fmla="*/ 25980 w 25980"/>
                  <a:gd name="connsiteY2" fmla="*/ 2123143 h 2136133"/>
                  <a:gd name="connsiteX3" fmla="*/ 25980 w 25980"/>
                  <a:gd name="connsiteY3" fmla="*/ 10000 h 2136133"/>
                  <a:gd name="connsiteX4" fmla="*/ 0 w 25980"/>
                  <a:gd name="connsiteY4" fmla="*/ 10000 h 21361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0" h="2136133">
                    <a:moveTo>
                      <a:pt x="0" y="10000"/>
                    </a:moveTo>
                    <a:cubicBezTo>
                      <a:pt x="0" y="711494"/>
                      <a:pt x="0" y="1412988"/>
                      <a:pt x="0" y="2123143"/>
                    </a:cubicBezTo>
                    <a:cubicBezTo>
                      <a:pt x="0" y="2140463"/>
                      <a:pt x="25980" y="2140463"/>
                      <a:pt x="25980" y="2123143"/>
                    </a:cubicBezTo>
                    <a:cubicBezTo>
                      <a:pt x="25980" y="1421649"/>
                      <a:pt x="25980" y="720155"/>
                      <a:pt x="25980" y="10000"/>
                    </a:cubicBezTo>
                    <a:cubicBezTo>
                      <a:pt x="25980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6" name="Freeform: Shape 159">
                <a:extLst>
                  <a:ext uri="{FF2B5EF4-FFF2-40B4-BE49-F238E27FC236}">
                    <a16:creationId xmlns="" xmlns:a16="http://schemas.microsoft.com/office/drawing/2014/main" id="{E3C3ECE5-9D5C-4F37-8CF7-3B46F7B13C31}"/>
                  </a:ext>
                </a:extLst>
              </p:cNvPr>
              <p:cNvSpPr/>
              <p:nvPr/>
            </p:nvSpPr>
            <p:spPr>
              <a:xfrm>
                <a:off x="10443530" y="2729098"/>
                <a:ext cx="190528" cy="184521"/>
              </a:xfrm>
              <a:custGeom>
                <a:avLst/>
                <a:gdLst>
                  <a:gd name="connsiteX0" fmla="*/ 95265 w 190528"/>
                  <a:gd name="connsiteY0" fmla="*/ 1326 h 184521"/>
                  <a:gd name="connsiteX1" fmla="*/ 0 w 190528"/>
                  <a:gd name="connsiteY1" fmla="*/ 79270 h 184521"/>
                  <a:gd name="connsiteX2" fmla="*/ 95265 w 190528"/>
                  <a:gd name="connsiteY2" fmla="*/ 183195 h 184521"/>
                  <a:gd name="connsiteX3" fmla="*/ 190529 w 190528"/>
                  <a:gd name="connsiteY3" fmla="*/ 105251 h 184521"/>
                  <a:gd name="connsiteX4" fmla="*/ 95265 w 190528"/>
                  <a:gd name="connsiteY4" fmla="*/ 1326 h 1845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84521">
                    <a:moveTo>
                      <a:pt x="95265" y="1326"/>
                    </a:moveTo>
                    <a:cubicBezTo>
                      <a:pt x="43302" y="-7334"/>
                      <a:pt x="0" y="27308"/>
                      <a:pt x="0" y="79270"/>
                    </a:cubicBezTo>
                    <a:cubicBezTo>
                      <a:pt x="0" y="131233"/>
                      <a:pt x="43302" y="174535"/>
                      <a:pt x="95265" y="183195"/>
                    </a:cubicBezTo>
                    <a:cubicBezTo>
                      <a:pt x="147227" y="191856"/>
                      <a:pt x="190529" y="157214"/>
                      <a:pt x="190529" y="105251"/>
                    </a:cubicBezTo>
                    <a:cubicBezTo>
                      <a:pt x="181869" y="61949"/>
                      <a:pt x="147227" y="9987"/>
                      <a:pt x="95265" y="132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7" name="Freeform: Shape 160">
                <a:extLst>
                  <a:ext uri="{FF2B5EF4-FFF2-40B4-BE49-F238E27FC236}">
                    <a16:creationId xmlns="" xmlns:a16="http://schemas.microsoft.com/office/drawing/2014/main" id="{35E260DD-D6A2-4080-8774-1F0DD849D7B6}"/>
                  </a:ext>
                </a:extLst>
              </p:cNvPr>
              <p:cNvSpPr/>
              <p:nvPr/>
            </p:nvSpPr>
            <p:spPr>
              <a:xfrm>
                <a:off x="10443530" y="4772957"/>
                <a:ext cx="190528" cy="184521"/>
              </a:xfrm>
              <a:custGeom>
                <a:avLst/>
                <a:gdLst>
                  <a:gd name="connsiteX0" fmla="*/ 95265 w 190528"/>
                  <a:gd name="connsiteY0" fmla="*/ 1326 h 184521"/>
                  <a:gd name="connsiteX1" fmla="*/ 0 w 190528"/>
                  <a:gd name="connsiteY1" fmla="*/ 105251 h 184521"/>
                  <a:gd name="connsiteX2" fmla="*/ 95265 w 190528"/>
                  <a:gd name="connsiteY2" fmla="*/ 183195 h 184521"/>
                  <a:gd name="connsiteX3" fmla="*/ 190529 w 190528"/>
                  <a:gd name="connsiteY3" fmla="*/ 79270 h 184521"/>
                  <a:gd name="connsiteX4" fmla="*/ 95265 w 190528"/>
                  <a:gd name="connsiteY4" fmla="*/ 1326 h 1845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84521">
                    <a:moveTo>
                      <a:pt x="95265" y="1326"/>
                    </a:moveTo>
                    <a:cubicBezTo>
                      <a:pt x="43302" y="9987"/>
                      <a:pt x="0" y="53289"/>
                      <a:pt x="0" y="105251"/>
                    </a:cubicBezTo>
                    <a:cubicBezTo>
                      <a:pt x="0" y="157214"/>
                      <a:pt x="43302" y="191856"/>
                      <a:pt x="95265" y="183195"/>
                    </a:cubicBezTo>
                    <a:cubicBezTo>
                      <a:pt x="147227" y="174535"/>
                      <a:pt x="190529" y="131233"/>
                      <a:pt x="190529" y="79270"/>
                    </a:cubicBezTo>
                    <a:cubicBezTo>
                      <a:pt x="181869" y="27307"/>
                      <a:pt x="147227" y="-7334"/>
                      <a:pt x="95265" y="132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82" name="Graphic 1">
              <a:extLst>
                <a:ext uri="{FF2B5EF4-FFF2-40B4-BE49-F238E27FC236}">
                  <a16:creationId xmlns="" xmlns:a16="http://schemas.microsoft.com/office/drawing/2014/main" id="{710879E7-4D41-418D-96A8-9E11C39A34A1}"/>
                </a:ext>
              </a:extLst>
            </p:cNvPr>
            <p:cNvGrpSpPr/>
            <p:nvPr/>
          </p:nvGrpSpPr>
          <p:grpSpPr>
            <a:xfrm>
              <a:off x="3182295" y="2861551"/>
              <a:ext cx="62878" cy="754540"/>
              <a:chOff x="10010509" y="2704443"/>
              <a:chExt cx="190529" cy="2286350"/>
            </a:xfrm>
            <a:grpFill/>
          </p:grpSpPr>
          <p:sp>
            <p:nvSpPr>
              <p:cNvPr id="692" name="Freeform: Shape 155">
                <a:extLst>
                  <a:ext uri="{FF2B5EF4-FFF2-40B4-BE49-F238E27FC236}">
                    <a16:creationId xmlns="" xmlns:a16="http://schemas.microsoft.com/office/drawing/2014/main" id="{64E93D6F-FCD0-49A7-A966-DE312F070840}"/>
                  </a:ext>
                </a:extLst>
              </p:cNvPr>
              <p:cNvSpPr/>
              <p:nvPr/>
            </p:nvSpPr>
            <p:spPr>
              <a:xfrm>
                <a:off x="10097113" y="2752075"/>
                <a:ext cx="25981" cy="2191085"/>
              </a:xfrm>
              <a:custGeom>
                <a:avLst/>
                <a:gdLst>
                  <a:gd name="connsiteX0" fmla="*/ 0 w 25981"/>
                  <a:gd name="connsiteY0" fmla="*/ 12991 h 2191085"/>
                  <a:gd name="connsiteX1" fmla="*/ 0 w 25981"/>
                  <a:gd name="connsiteY1" fmla="*/ 2178095 h 2191085"/>
                  <a:gd name="connsiteX2" fmla="*/ 25982 w 25981"/>
                  <a:gd name="connsiteY2" fmla="*/ 2178095 h 2191085"/>
                  <a:gd name="connsiteX3" fmla="*/ 25982 w 25981"/>
                  <a:gd name="connsiteY3" fmla="*/ 12991 h 2191085"/>
                  <a:gd name="connsiteX4" fmla="*/ 0 w 25981"/>
                  <a:gd name="connsiteY4" fmla="*/ 12991 h 21910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2191085">
                    <a:moveTo>
                      <a:pt x="0" y="12991"/>
                    </a:moveTo>
                    <a:cubicBezTo>
                      <a:pt x="0" y="731805"/>
                      <a:pt x="0" y="1459281"/>
                      <a:pt x="0" y="2178095"/>
                    </a:cubicBezTo>
                    <a:cubicBezTo>
                      <a:pt x="0" y="2195416"/>
                      <a:pt x="25982" y="2195416"/>
                      <a:pt x="25982" y="2178095"/>
                    </a:cubicBezTo>
                    <a:cubicBezTo>
                      <a:pt x="25982" y="1459281"/>
                      <a:pt x="25982" y="731805"/>
                      <a:pt x="25982" y="12991"/>
                    </a:cubicBezTo>
                    <a:cubicBezTo>
                      <a:pt x="2598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3" name="Freeform: Shape 156">
                <a:extLst>
                  <a:ext uri="{FF2B5EF4-FFF2-40B4-BE49-F238E27FC236}">
                    <a16:creationId xmlns="" xmlns:a16="http://schemas.microsoft.com/office/drawing/2014/main" id="{C676D5E3-F656-4225-BC00-50A27423939B}"/>
                  </a:ext>
                </a:extLst>
              </p:cNvPr>
              <p:cNvSpPr/>
              <p:nvPr/>
            </p:nvSpPr>
            <p:spPr>
              <a:xfrm>
                <a:off x="10010509" y="2704443"/>
                <a:ext cx="190529" cy="190529"/>
              </a:xfrm>
              <a:custGeom>
                <a:avLst/>
                <a:gdLst>
                  <a:gd name="connsiteX0" fmla="*/ 95265 w 190529"/>
                  <a:gd name="connsiteY0" fmla="*/ 0 h 190529"/>
                  <a:gd name="connsiteX1" fmla="*/ 0 w 190529"/>
                  <a:gd name="connsiteY1" fmla="*/ 95265 h 190529"/>
                  <a:gd name="connsiteX2" fmla="*/ 95265 w 190529"/>
                  <a:gd name="connsiteY2" fmla="*/ 190529 h 190529"/>
                  <a:gd name="connsiteX3" fmla="*/ 190530 w 190529"/>
                  <a:gd name="connsiteY3" fmla="*/ 95265 h 190529"/>
                  <a:gd name="connsiteX4" fmla="*/ 95265 w 190529"/>
                  <a:gd name="connsiteY4" fmla="*/ 0 h 190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90529">
                    <a:moveTo>
                      <a:pt x="95265" y="0"/>
                    </a:moveTo>
                    <a:cubicBezTo>
                      <a:pt x="43302" y="0"/>
                      <a:pt x="0" y="43302"/>
                      <a:pt x="0" y="95265"/>
                    </a:cubicBezTo>
                    <a:cubicBezTo>
                      <a:pt x="0" y="147227"/>
                      <a:pt x="43302" y="190529"/>
                      <a:pt x="95265" y="190529"/>
                    </a:cubicBezTo>
                    <a:cubicBezTo>
                      <a:pt x="147228" y="190529"/>
                      <a:pt x="190530" y="147227"/>
                      <a:pt x="190530" y="95265"/>
                    </a:cubicBezTo>
                    <a:cubicBezTo>
                      <a:pt x="190530" y="43302"/>
                      <a:pt x="147228" y="0"/>
                      <a:pt x="95265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4" name="Freeform: Shape 157">
                <a:extLst>
                  <a:ext uri="{FF2B5EF4-FFF2-40B4-BE49-F238E27FC236}">
                    <a16:creationId xmlns="" xmlns:a16="http://schemas.microsoft.com/office/drawing/2014/main" id="{D4236854-D779-4D35-856C-A4A2EBA188AA}"/>
                  </a:ext>
                </a:extLst>
              </p:cNvPr>
              <p:cNvSpPr/>
              <p:nvPr/>
            </p:nvSpPr>
            <p:spPr>
              <a:xfrm>
                <a:off x="10010509" y="4800264"/>
                <a:ext cx="190529" cy="190529"/>
              </a:xfrm>
              <a:custGeom>
                <a:avLst/>
                <a:gdLst>
                  <a:gd name="connsiteX0" fmla="*/ 95265 w 190529"/>
                  <a:gd name="connsiteY0" fmla="*/ 0 h 190529"/>
                  <a:gd name="connsiteX1" fmla="*/ 0 w 190529"/>
                  <a:gd name="connsiteY1" fmla="*/ 95265 h 190529"/>
                  <a:gd name="connsiteX2" fmla="*/ 95265 w 190529"/>
                  <a:gd name="connsiteY2" fmla="*/ 190529 h 190529"/>
                  <a:gd name="connsiteX3" fmla="*/ 190530 w 190529"/>
                  <a:gd name="connsiteY3" fmla="*/ 95265 h 190529"/>
                  <a:gd name="connsiteX4" fmla="*/ 95265 w 190529"/>
                  <a:gd name="connsiteY4" fmla="*/ 0 h 190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90529">
                    <a:moveTo>
                      <a:pt x="95265" y="0"/>
                    </a:moveTo>
                    <a:cubicBezTo>
                      <a:pt x="43302" y="0"/>
                      <a:pt x="0" y="43302"/>
                      <a:pt x="0" y="95265"/>
                    </a:cubicBezTo>
                    <a:cubicBezTo>
                      <a:pt x="0" y="147227"/>
                      <a:pt x="43302" y="190529"/>
                      <a:pt x="95265" y="190529"/>
                    </a:cubicBezTo>
                    <a:cubicBezTo>
                      <a:pt x="147228" y="190529"/>
                      <a:pt x="190530" y="147227"/>
                      <a:pt x="190530" y="95265"/>
                    </a:cubicBezTo>
                    <a:cubicBezTo>
                      <a:pt x="190530" y="34642"/>
                      <a:pt x="147228" y="0"/>
                      <a:pt x="95265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83" name="Graphic 1">
              <a:extLst>
                <a:ext uri="{FF2B5EF4-FFF2-40B4-BE49-F238E27FC236}">
                  <a16:creationId xmlns="" xmlns:a16="http://schemas.microsoft.com/office/drawing/2014/main" id="{81E0D170-17A3-4769-A7FC-C57B9DA969C5}"/>
                </a:ext>
              </a:extLst>
            </p:cNvPr>
            <p:cNvGrpSpPr/>
            <p:nvPr/>
          </p:nvGrpSpPr>
          <p:grpSpPr>
            <a:xfrm>
              <a:off x="3042247" y="2869758"/>
              <a:ext cx="62878" cy="735339"/>
              <a:chOff x="9586149" y="2729310"/>
              <a:chExt cx="190528" cy="2228168"/>
            </a:xfrm>
            <a:grpFill/>
          </p:grpSpPr>
          <p:sp>
            <p:nvSpPr>
              <p:cNvPr id="689" name="Freeform: Shape 152">
                <a:extLst>
                  <a:ext uri="{FF2B5EF4-FFF2-40B4-BE49-F238E27FC236}">
                    <a16:creationId xmlns="" xmlns:a16="http://schemas.microsoft.com/office/drawing/2014/main" id="{FCBE6B98-AFC3-4235-B59D-670CB2E3ECF0}"/>
                  </a:ext>
                </a:extLst>
              </p:cNvPr>
              <p:cNvSpPr/>
              <p:nvPr/>
            </p:nvSpPr>
            <p:spPr>
              <a:xfrm>
                <a:off x="9664092" y="2781047"/>
                <a:ext cx="25981" cy="2136133"/>
              </a:xfrm>
              <a:custGeom>
                <a:avLst/>
                <a:gdLst>
                  <a:gd name="connsiteX0" fmla="*/ 0 w 25981"/>
                  <a:gd name="connsiteY0" fmla="*/ 10000 h 2136133"/>
                  <a:gd name="connsiteX1" fmla="*/ 0 w 25981"/>
                  <a:gd name="connsiteY1" fmla="*/ 2123143 h 2136133"/>
                  <a:gd name="connsiteX2" fmla="*/ 25982 w 25981"/>
                  <a:gd name="connsiteY2" fmla="*/ 2123143 h 2136133"/>
                  <a:gd name="connsiteX3" fmla="*/ 25982 w 25981"/>
                  <a:gd name="connsiteY3" fmla="*/ 10000 h 2136133"/>
                  <a:gd name="connsiteX4" fmla="*/ 0 w 25981"/>
                  <a:gd name="connsiteY4" fmla="*/ 10000 h 21361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2136133">
                    <a:moveTo>
                      <a:pt x="0" y="10000"/>
                    </a:moveTo>
                    <a:cubicBezTo>
                      <a:pt x="0" y="711494"/>
                      <a:pt x="0" y="1421649"/>
                      <a:pt x="0" y="2123143"/>
                    </a:cubicBezTo>
                    <a:cubicBezTo>
                      <a:pt x="0" y="2140463"/>
                      <a:pt x="25982" y="2140463"/>
                      <a:pt x="25982" y="2123143"/>
                    </a:cubicBezTo>
                    <a:cubicBezTo>
                      <a:pt x="25982" y="1421649"/>
                      <a:pt x="25982" y="711494"/>
                      <a:pt x="25982" y="10000"/>
                    </a:cubicBezTo>
                    <a:cubicBezTo>
                      <a:pt x="25982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0" name="Freeform: Shape 153">
                <a:extLst>
                  <a:ext uri="{FF2B5EF4-FFF2-40B4-BE49-F238E27FC236}">
                    <a16:creationId xmlns="" xmlns:a16="http://schemas.microsoft.com/office/drawing/2014/main" id="{3577908C-C637-4BB9-A7F0-FD5CB5F766FD}"/>
                  </a:ext>
                </a:extLst>
              </p:cNvPr>
              <p:cNvSpPr/>
              <p:nvPr/>
            </p:nvSpPr>
            <p:spPr>
              <a:xfrm>
                <a:off x="9586149" y="2729310"/>
                <a:ext cx="190528" cy="184309"/>
              </a:xfrm>
              <a:custGeom>
                <a:avLst/>
                <a:gdLst>
                  <a:gd name="connsiteX0" fmla="*/ 95264 w 190528"/>
                  <a:gd name="connsiteY0" fmla="*/ 1115 h 184309"/>
                  <a:gd name="connsiteX1" fmla="*/ 0 w 190528"/>
                  <a:gd name="connsiteY1" fmla="*/ 105040 h 184309"/>
                  <a:gd name="connsiteX2" fmla="*/ 95264 w 190528"/>
                  <a:gd name="connsiteY2" fmla="*/ 182983 h 184309"/>
                  <a:gd name="connsiteX3" fmla="*/ 190529 w 190528"/>
                  <a:gd name="connsiteY3" fmla="*/ 79058 h 184309"/>
                  <a:gd name="connsiteX4" fmla="*/ 95264 w 190528"/>
                  <a:gd name="connsiteY4" fmla="*/ 1115 h 1843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84309">
                    <a:moveTo>
                      <a:pt x="95264" y="1115"/>
                    </a:moveTo>
                    <a:cubicBezTo>
                      <a:pt x="43302" y="9775"/>
                      <a:pt x="0" y="53077"/>
                      <a:pt x="0" y="105040"/>
                    </a:cubicBezTo>
                    <a:cubicBezTo>
                      <a:pt x="0" y="157002"/>
                      <a:pt x="43302" y="191644"/>
                      <a:pt x="95264" y="182983"/>
                    </a:cubicBezTo>
                    <a:cubicBezTo>
                      <a:pt x="147227" y="174323"/>
                      <a:pt x="190529" y="131021"/>
                      <a:pt x="190529" y="79058"/>
                    </a:cubicBezTo>
                    <a:cubicBezTo>
                      <a:pt x="190529" y="35756"/>
                      <a:pt x="147227" y="-7546"/>
                      <a:pt x="95264" y="111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1" name="Freeform: Shape 154">
                <a:extLst>
                  <a:ext uri="{FF2B5EF4-FFF2-40B4-BE49-F238E27FC236}">
                    <a16:creationId xmlns="" xmlns:a16="http://schemas.microsoft.com/office/drawing/2014/main" id="{041A78A9-A440-4372-9FAA-4C4BBCA80B82}"/>
                  </a:ext>
                </a:extLst>
              </p:cNvPr>
              <p:cNvSpPr/>
              <p:nvPr/>
            </p:nvSpPr>
            <p:spPr>
              <a:xfrm>
                <a:off x="9586149" y="4772957"/>
                <a:ext cx="190528" cy="184521"/>
              </a:xfrm>
              <a:custGeom>
                <a:avLst/>
                <a:gdLst>
                  <a:gd name="connsiteX0" fmla="*/ 95264 w 190528"/>
                  <a:gd name="connsiteY0" fmla="*/ 1326 h 184521"/>
                  <a:gd name="connsiteX1" fmla="*/ 0 w 190528"/>
                  <a:gd name="connsiteY1" fmla="*/ 79270 h 184521"/>
                  <a:gd name="connsiteX2" fmla="*/ 95264 w 190528"/>
                  <a:gd name="connsiteY2" fmla="*/ 183195 h 184521"/>
                  <a:gd name="connsiteX3" fmla="*/ 190529 w 190528"/>
                  <a:gd name="connsiteY3" fmla="*/ 105251 h 184521"/>
                  <a:gd name="connsiteX4" fmla="*/ 95264 w 190528"/>
                  <a:gd name="connsiteY4" fmla="*/ 1326 h 1845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84521">
                    <a:moveTo>
                      <a:pt x="95264" y="1326"/>
                    </a:moveTo>
                    <a:cubicBezTo>
                      <a:pt x="43302" y="-7334"/>
                      <a:pt x="0" y="27307"/>
                      <a:pt x="0" y="79270"/>
                    </a:cubicBezTo>
                    <a:cubicBezTo>
                      <a:pt x="0" y="131233"/>
                      <a:pt x="43302" y="174535"/>
                      <a:pt x="95264" y="183195"/>
                    </a:cubicBezTo>
                    <a:cubicBezTo>
                      <a:pt x="147227" y="191856"/>
                      <a:pt x="190529" y="157214"/>
                      <a:pt x="190529" y="105251"/>
                    </a:cubicBezTo>
                    <a:cubicBezTo>
                      <a:pt x="190529" y="44628"/>
                      <a:pt x="147227" y="1326"/>
                      <a:pt x="95264" y="132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84" name="Graphic 1">
              <a:extLst>
                <a:ext uri="{FF2B5EF4-FFF2-40B4-BE49-F238E27FC236}">
                  <a16:creationId xmlns="" xmlns:a16="http://schemas.microsoft.com/office/drawing/2014/main" id="{503B97DB-1AE5-4DEE-A6C4-3087A0AA1B53}"/>
                </a:ext>
              </a:extLst>
            </p:cNvPr>
            <p:cNvGrpSpPr/>
            <p:nvPr/>
          </p:nvGrpSpPr>
          <p:grpSpPr>
            <a:xfrm>
              <a:off x="2899342" y="2899801"/>
              <a:ext cx="62878" cy="674922"/>
              <a:chOff x="9153128" y="2820345"/>
              <a:chExt cx="190528" cy="2045097"/>
            </a:xfrm>
            <a:grpFill/>
          </p:grpSpPr>
          <p:sp>
            <p:nvSpPr>
              <p:cNvPr id="686" name="Freeform: Shape 149">
                <a:extLst>
                  <a:ext uri="{FF2B5EF4-FFF2-40B4-BE49-F238E27FC236}">
                    <a16:creationId xmlns="" xmlns:a16="http://schemas.microsoft.com/office/drawing/2014/main" id="{0772D68D-C5D2-4D7B-9047-CE9183EF51BE}"/>
                  </a:ext>
                </a:extLst>
              </p:cNvPr>
              <p:cNvSpPr/>
              <p:nvPr/>
            </p:nvSpPr>
            <p:spPr>
              <a:xfrm>
                <a:off x="9239732" y="2864661"/>
                <a:ext cx="25980" cy="1965915"/>
              </a:xfrm>
              <a:custGeom>
                <a:avLst/>
                <a:gdLst>
                  <a:gd name="connsiteX0" fmla="*/ 0 w 25980"/>
                  <a:gd name="connsiteY0" fmla="*/ 12991 h 1965915"/>
                  <a:gd name="connsiteX1" fmla="*/ 0 w 25980"/>
                  <a:gd name="connsiteY1" fmla="*/ 1952925 h 1965915"/>
                  <a:gd name="connsiteX2" fmla="*/ 25981 w 25980"/>
                  <a:gd name="connsiteY2" fmla="*/ 1952925 h 1965915"/>
                  <a:gd name="connsiteX3" fmla="*/ 25981 w 25980"/>
                  <a:gd name="connsiteY3" fmla="*/ 12991 h 1965915"/>
                  <a:gd name="connsiteX4" fmla="*/ 0 w 25980"/>
                  <a:gd name="connsiteY4" fmla="*/ 12991 h 19659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0" h="1965915">
                    <a:moveTo>
                      <a:pt x="0" y="12991"/>
                    </a:moveTo>
                    <a:cubicBezTo>
                      <a:pt x="0" y="662522"/>
                      <a:pt x="0" y="1303393"/>
                      <a:pt x="0" y="1952925"/>
                    </a:cubicBezTo>
                    <a:cubicBezTo>
                      <a:pt x="0" y="1970245"/>
                      <a:pt x="25981" y="1970245"/>
                      <a:pt x="25981" y="1952925"/>
                    </a:cubicBezTo>
                    <a:cubicBezTo>
                      <a:pt x="25981" y="1303393"/>
                      <a:pt x="25981" y="662522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7" name="Freeform: Shape 150">
                <a:extLst>
                  <a:ext uri="{FF2B5EF4-FFF2-40B4-BE49-F238E27FC236}">
                    <a16:creationId xmlns="" xmlns:a16="http://schemas.microsoft.com/office/drawing/2014/main" id="{E404C0B9-61A0-48DA-9AE9-AF3DAF110FDF}"/>
                  </a:ext>
                </a:extLst>
              </p:cNvPr>
              <p:cNvSpPr/>
              <p:nvPr/>
            </p:nvSpPr>
            <p:spPr>
              <a:xfrm>
                <a:off x="9153128" y="2820345"/>
                <a:ext cx="190528" cy="171551"/>
              </a:xfrm>
              <a:custGeom>
                <a:avLst/>
                <a:gdLst>
                  <a:gd name="connsiteX0" fmla="*/ 95264 w 190528"/>
                  <a:gd name="connsiteY0" fmla="*/ 5344 h 171551"/>
                  <a:gd name="connsiteX1" fmla="*/ 0 w 190528"/>
                  <a:gd name="connsiteY1" fmla="*/ 109269 h 171551"/>
                  <a:gd name="connsiteX2" fmla="*/ 95264 w 190528"/>
                  <a:gd name="connsiteY2" fmla="*/ 169892 h 171551"/>
                  <a:gd name="connsiteX3" fmla="*/ 190529 w 190528"/>
                  <a:gd name="connsiteY3" fmla="*/ 65967 h 171551"/>
                  <a:gd name="connsiteX4" fmla="*/ 95264 w 190528"/>
                  <a:gd name="connsiteY4" fmla="*/ 5344 h 1715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71551">
                    <a:moveTo>
                      <a:pt x="95264" y="5344"/>
                    </a:moveTo>
                    <a:cubicBezTo>
                      <a:pt x="43302" y="22665"/>
                      <a:pt x="0" y="65967"/>
                      <a:pt x="0" y="109269"/>
                    </a:cubicBezTo>
                    <a:cubicBezTo>
                      <a:pt x="0" y="152571"/>
                      <a:pt x="43302" y="178552"/>
                      <a:pt x="95264" y="169892"/>
                    </a:cubicBezTo>
                    <a:cubicBezTo>
                      <a:pt x="147227" y="161231"/>
                      <a:pt x="190529" y="109269"/>
                      <a:pt x="190529" y="65967"/>
                    </a:cubicBezTo>
                    <a:cubicBezTo>
                      <a:pt x="190529" y="14004"/>
                      <a:pt x="147227" y="-11977"/>
                      <a:pt x="95264" y="534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8" name="Freeform: Shape 151">
                <a:extLst>
                  <a:ext uri="{FF2B5EF4-FFF2-40B4-BE49-F238E27FC236}">
                    <a16:creationId xmlns="" xmlns:a16="http://schemas.microsoft.com/office/drawing/2014/main" id="{EC4FFC72-F48A-484A-AED9-4A988AAA190F}"/>
                  </a:ext>
                </a:extLst>
              </p:cNvPr>
              <p:cNvSpPr/>
              <p:nvPr/>
            </p:nvSpPr>
            <p:spPr>
              <a:xfrm>
                <a:off x="9153128" y="4694680"/>
                <a:ext cx="190528" cy="170762"/>
              </a:xfrm>
              <a:custGeom>
                <a:avLst/>
                <a:gdLst>
                  <a:gd name="connsiteX0" fmla="*/ 95264 w 190528"/>
                  <a:gd name="connsiteY0" fmla="*/ 1659 h 170762"/>
                  <a:gd name="connsiteX1" fmla="*/ 0 w 190528"/>
                  <a:gd name="connsiteY1" fmla="*/ 62282 h 170762"/>
                  <a:gd name="connsiteX2" fmla="*/ 95264 w 190528"/>
                  <a:gd name="connsiteY2" fmla="*/ 166207 h 170762"/>
                  <a:gd name="connsiteX3" fmla="*/ 190529 w 190528"/>
                  <a:gd name="connsiteY3" fmla="*/ 105584 h 170762"/>
                  <a:gd name="connsiteX4" fmla="*/ 95264 w 190528"/>
                  <a:gd name="connsiteY4" fmla="*/ 1659 h 17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70762">
                    <a:moveTo>
                      <a:pt x="95264" y="1659"/>
                    </a:moveTo>
                    <a:cubicBezTo>
                      <a:pt x="43302" y="-7001"/>
                      <a:pt x="0" y="18980"/>
                      <a:pt x="0" y="62282"/>
                    </a:cubicBezTo>
                    <a:cubicBezTo>
                      <a:pt x="0" y="105584"/>
                      <a:pt x="43302" y="157547"/>
                      <a:pt x="95264" y="166207"/>
                    </a:cubicBezTo>
                    <a:cubicBezTo>
                      <a:pt x="147227" y="183528"/>
                      <a:pt x="190529" y="148886"/>
                      <a:pt x="190529" y="105584"/>
                    </a:cubicBezTo>
                    <a:cubicBezTo>
                      <a:pt x="190529" y="62282"/>
                      <a:pt x="147227" y="10320"/>
                      <a:pt x="95264" y="165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85" name="Graphic 1">
              <a:extLst>
                <a:ext uri="{FF2B5EF4-FFF2-40B4-BE49-F238E27FC236}">
                  <a16:creationId xmlns="" xmlns:a16="http://schemas.microsoft.com/office/drawing/2014/main" id="{7DF1428A-48A2-4351-B3B8-AF726CD1A885}"/>
                </a:ext>
              </a:extLst>
            </p:cNvPr>
            <p:cNvGrpSpPr/>
            <p:nvPr/>
          </p:nvGrpSpPr>
          <p:grpSpPr>
            <a:xfrm>
              <a:off x="2759295" y="2945052"/>
              <a:ext cx="62878" cy="581822"/>
              <a:chOff x="8728767" y="2957461"/>
              <a:chExt cx="190528" cy="1762994"/>
            </a:xfrm>
            <a:grpFill/>
          </p:grpSpPr>
          <p:sp>
            <p:nvSpPr>
              <p:cNvPr id="683" name="Freeform: Shape 146">
                <a:extLst>
                  <a:ext uri="{FF2B5EF4-FFF2-40B4-BE49-F238E27FC236}">
                    <a16:creationId xmlns="" xmlns:a16="http://schemas.microsoft.com/office/drawing/2014/main" id="{61A03704-7717-4996-8C88-ED919F1C0745}"/>
                  </a:ext>
                </a:extLst>
              </p:cNvPr>
              <p:cNvSpPr/>
              <p:nvPr/>
            </p:nvSpPr>
            <p:spPr>
              <a:xfrm>
                <a:off x="8806711" y="3003228"/>
                <a:ext cx="25980" cy="1688781"/>
              </a:xfrm>
              <a:custGeom>
                <a:avLst/>
                <a:gdLst>
                  <a:gd name="connsiteX0" fmla="*/ 0 w 25980"/>
                  <a:gd name="connsiteY0" fmla="*/ 12991 h 1688781"/>
                  <a:gd name="connsiteX1" fmla="*/ 0 w 25980"/>
                  <a:gd name="connsiteY1" fmla="*/ 1675791 h 1688781"/>
                  <a:gd name="connsiteX2" fmla="*/ 25981 w 25980"/>
                  <a:gd name="connsiteY2" fmla="*/ 1675791 h 1688781"/>
                  <a:gd name="connsiteX3" fmla="*/ 25981 w 25980"/>
                  <a:gd name="connsiteY3" fmla="*/ 12991 h 1688781"/>
                  <a:gd name="connsiteX4" fmla="*/ 0 w 25980"/>
                  <a:gd name="connsiteY4" fmla="*/ 12991 h 16887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0" h="1688781">
                    <a:moveTo>
                      <a:pt x="0" y="12991"/>
                    </a:moveTo>
                    <a:cubicBezTo>
                      <a:pt x="0" y="567258"/>
                      <a:pt x="0" y="1121524"/>
                      <a:pt x="0" y="1675791"/>
                    </a:cubicBezTo>
                    <a:cubicBezTo>
                      <a:pt x="0" y="1693112"/>
                      <a:pt x="25981" y="1693112"/>
                      <a:pt x="25981" y="1675791"/>
                    </a:cubicBezTo>
                    <a:cubicBezTo>
                      <a:pt x="25981" y="1121524"/>
                      <a:pt x="25981" y="567258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4" name="Freeform: Shape 147">
                <a:extLst>
                  <a:ext uri="{FF2B5EF4-FFF2-40B4-BE49-F238E27FC236}">
                    <a16:creationId xmlns="" xmlns:a16="http://schemas.microsoft.com/office/drawing/2014/main" id="{FAC09A29-AB6F-412E-8579-E123A7722C86}"/>
                  </a:ext>
                </a:extLst>
              </p:cNvPr>
              <p:cNvSpPr/>
              <p:nvPr/>
            </p:nvSpPr>
            <p:spPr>
              <a:xfrm>
                <a:off x="8728767" y="2957461"/>
                <a:ext cx="190528" cy="152156"/>
              </a:xfrm>
              <a:custGeom>
                <a:avLst/>
                <a:gdLst>
                  <a:gd name="connsiteX0" fmla="*/ 95264 w 190528"/>
                  <a:gd name="connsiteY0" fmla="*/ 6795 h 152156"/>
                  <a:gd name="connsiteX1" fmla="*/ 0 w 190528"/>
                  <a:gd name="connsiteY1" fmla="*/ 110720 h 152156"/>
                  <a:gd name="connsiteX2" fmla="*/ 95264 w 190528"/>
                  <a:gd name="connsiteY2" fmla="*/ 145362 h 152156"/>
                  <a:gd name="connsiteX3" fmla="*/ 190529 w 190528"/>
                  <a:gd name="connsiteY3" fmla="*/ 41437 h 152156"/>
                  <a:gd name="connsiteX4" fmla="*/ 95264 w 190528"/>
                  <a:gd name="connsiteY4" fmla="*/ 6795 h 152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52156">
                    <a:moveTo>
                      <a:pt x="95264" y="6795"/>
                    </a:moveTo>
                    <a:cubicBezTo>
                      <a:pt x="43302" y="24116"/>
                      <a:pt x="0" y="76078"/>
                      <a:pt x="0" y="110720"/>
                    </a:cubicBezTo>
                    <a:cubicBezTo>
                      <a:pt x="0" y="145362"/>
                      <a:pt x="43302" y="162683"/>
                      <a:pt x="95264" y="145362"/>
                    </a:cubicBezTo>
                    <a:cubicBezTo>
                      <a:pt x="147227" y="128041"/>
                      <a:pt x="190529" y="84739"/>
                      <a:pt x="190529" y="41437"/>
                    </a:cubicBezTo>
                    <a:cubicBezTo>
                      <a:pt x="190529" y="6795"/>
                      <a:pt x="147227" y="-10526"/>
                      <a:pt x="95264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5" name="Freeform: Shape 148">
                <a:extLst>
                  <a:ext uri="{FF2B5EF4-FFF2-40B4-BE49-F238E27FC236}">
                    <a16:creationId xmlns="" xmlns:a16="http://schemas.microsoft.com/office/drawing/2014/main" id="{5CB09C32-0BF6-46DE-9488-28BAAF096F40}"/>
                  </a:ext>
                </a:extLst>
              </p:cNvPr>
              <p:cNvSpPr/>
              <p:nvPr/>
            </p:nvSpPr>
            <p:spPr>
              <a:xfrm>
                <a:off x="8728767" y="4568299"/>
                <a:ext cx="190528" cy="152156"/>
              </a:xfrm>
              <a:custGeom>
                <a:avLst/>
                <a:gdLst>
                  <a:gd name="connsiteX0" fmla="*/ 95264 w 190528"/>
                  <a:gd name="connsiteY0" fmla="*/ 6795 h 152156"/>
                  <a:gd name="connsiteX1" fmla="*/ 0 w 190528"/>
                  <a:gd name="connsiteY1" fmla="*/ 41437 h 152156"/>
                  <a:gd name="connsiteX2" fmla="*/ 95264 w 190528"/>
                  <a:gd name="connsiteY2" fmla="*/ 145362 h 152156"/>
                  <a:gd name="connsiteX3" fmla="*/ 190529 w 190528"/>
                  <a:gd name="connsiteY3" fmla="*/ 110720 h 152156"/>
                  <a:gd name="connsiteX4" fmla="*/ 95264 w 190528"/>
                  <a:gd name="connsiteY4" fmla="*/ 6795 h 152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52156">
                    <a:moveTo>
                      <a:pt x="95264" y="6795"/>
                    </a:moveTo>
                    <a:cubicBezTo>
                      <a:pt x="43302" y="-10526"/>
                      <a:pt x="0" y="6795"/>
                      <a:pt x="0" y="41437"/>
                    </a:cubicBezTo>
                    <a:cubicBezTo>
                      <a:pt x="0" y="76078"/>
                      <a:pt x="43302" y="128041"/>
                      <a:pt x="95264" y="145362"/>
                    </a:cubicBezTo>
                    <a:cubicBezTo>
                      <a:pt x="147227" y="162683"/>
                      <a:pt x="190529" y="145362"/>
                      <a:pt x="190529" y="110720"/>
                    </a:cubicBezTo>
                    <a:cubicBezTo>
                      <a:pt x="190529" y="67418"/>
                      <a:pt x="147227" y="24116"/>
                      <a:pt x="95264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86" name="Graphic 1">
              <a:extLst>
                <a:ext uri="{FF2B5EF4-FFF2-40B4-BE49-F238E27FC236}">
                  <a16:creationId xmlns="" xmlns:a16="http://schemas.microsoft.com/office/drawing/2014/main" id="{5850CAE1-00DB-4675-B858-706CA4DD5F56}"/>
                </a:ext>
              </a:extLst>
            </p:cNvPr>
            <p:cNvGrpSpPr/>
            <p:nvPr/>
          </p:nvGrpSpPr>
          <p:grpSpPr>
            <a:xfrm>
              <a:off x="2616389" y="3004996"/>
              <a:ext cx="62878" cy="458885"/>
              <a:chOff x="8295746" y="3139098"/>
              <a:chExt cx="190528" cy="1390479"/>
            </a:xfrm>
            <a:grpFill/>
          </p:grpSpPr>
          <p:sp>
            <p:nvSpPr>
              <p:cNvPr id="680" name="Freeform: Shape 143">
                <a:extLst>
                  <a:ext uri="{FF2B5EF4-FFF2-40B4-BE49-F238E27FC236}">
                    <a16:creationId xmlns="" xmlns:a16="http://schemas.microsoft.com/office/drawing/2014/main" id="{7D8E001C-57CE-49D0-9A6E-FB979AAD7755}"/>
                  </a:ext>
                </a:extLst>
              </p:cNvPr>
              <p:cNvSpPr/>
              <p:nvPr/>
            </p:nvSpPr>
            <p:spPr>
              <a:xfrm>
                <a:off x="8382351" y="3185096"/>
                <a:ext cx="25980" cy="1325044"/>
              </a:xfrm>
              <a:custGeom>
                <a:avLst/>
                <a:gdLst>
                  <a:gd name="connsiteX0" fmla="*/ 0 w 25980"/>
                  <a:gd name="connsiteY0" fmla="*/ 12991 h 1325044"/>
                  <a:gd name="connsiteX1" fmla="*/ 0 w 25980"/>
                  <a:gd name="connsiteY1" fmla="*/ 1312053 h 1325044"/>
                  <a:gd name="connsiteX2" fmla="*/ 25981 w 25980"/>
                  <a:gd name="connsiteY2" fmla="*/ 1312053 h 1325044"/>
                  <a:gd name="connsiteX3" fmla="*/ 25981 w 25980"/>
                  <a:gd name="connsiteY3" fmla="*/ 12991 h 1325044"/>
                  <a:gd name="connsiteX4" fmla="*/ 0 w 25980"/>
                  <a:gd name="connsiteY4" fmla="*/ 12991 h 13250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0" h="1325044">
                    <a:moveTo>
                      <a:pt x="0" y="12991"/>
                    </a:moveTo>
                    <a:cubicBezTo>
                      <a:pt x="0" y="446011"/>
                      <a:pt x="0" y="879032"/>
                      <a:pt x="0" y="1312053"/>
                    </a:cubicBezTo>
                    <a:cubicBezTo>
                      <a:pt x="0" y="1329374"/>
                      <a:pt x="25981" y="1329374"/>
                      <a:pt x="25981" y="1312053"/>
                    </a:cubicBezTo>
                    <a:cubicBezTo>
                      <a:pt x="25981" y="879032"/>
                      <a:pt x="25981" y="446011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1" name="Freeform: Shape 144">
                <a:extLst>
                  <a:ext uri="{FF2B5EF4-FFF2-40B4-BE49-F238E27FC236}">
                    <a16:creationId xmlns="" xmlns:a16="http://schemas.microsoft.com/office/drawing/2014/main" id="{117BB0B0-3404-4B17-8976-BB905E9BEF30}"/>
                  </a:ext>
                </a:extLst>
              </p:cNvPr>
              <p:cNvSpPr/>
              <p:nvPr/>
            </p:nvSpPr>
            <p:spPr>
              <a:xfrm>
                <a:off x="8295746" y="3139098"/>
                <a:ext cx="190528" cy="135299"/>
              </a:xfrm>
              <a:custGeom>
                <a:avLst/>
                <a:gdLst>
                  <a:gd name="connsiteX0" fmla="*/ 95264 w 190528"/>
                  <a:gd name="connsiteY0" fmla="*/ 15687 h 135299"/>
                  <a:gd name="connsiteX1" fmla="*/ 0 w 190528"/>
                  <a:gd name="connsiteY1" fmla="*/ 110952 h 135299"/>
                  <a:gd name="connsiteX2" fmla="*/ 95264 w 190528"/>
                  <a:gd name="connsiteY2" fmla="*/ 119612 h 135299"/>
                  <a:gd name="connsiteX3" fmla="*/ 190529 w 190528"/>
                  <a:gd name="connsiteY3" fmla="*/ 24348 h 135299"/>
                  <a:gd name="connsiteX4" fmla="*/ 95264 w 190528"/>
                  <a:gd name="connsiteY4" fmla="*/ 15687 h 1352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35299">
                    <a:moveTo>
                      <a:pt x="95264" y="15687"/>
                    </a:moveTo>
                    <a:cubicBezTo>
                      <a:pt x="43302" y="41669"/>
                      <a:pt x="0" y="84971"/>
                      <a:pt x="0" y="110952"/>
                    </a:cubicBezTo>
                    <a:cubicBezTo>
                      <a:pt x="0" y="136933"/>
                      <a:pt x="43302" y="145594"/>
                      <a:pt x="95264" y="119612"/>
                    </a:cubicBezTo>
                    <a:cubicBezTo>
                      <a:pt x="147227" y="102292"/>
                      <a:pt x="190529" y="58989"/>
                      <a:pt x="190529" y="24348"/>
                    </a:cubicBezTo>
                    <a:cubicBezTo>
                      <a:pt x="190529" y="-1633"/>
                      <a:pt x="147227" y="-10294"/>
                      <a:pt x="95264" y="1568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2" name="Freeform: Shape 145">
                <a:extLst>
                  <a:ext uri="{FF2B5EF4-FFF2-40B4-BE49-F238E27FC236}">
                    <a16:creationId xmlns="" xmlns:a16="http://schemas.microsoft.com/office/drawing/2014/main" id="{B3681A61-1B0A-482C-9D66-BABDFABC28EA}"/>
                  </a:ext>
                </a:extLst>
              </p:cNvPr>
              <p:cNvSpPr/>
              <p:nvPr/>
            </p:nvSpPr>
            <p:spPr>
              <a:xfrm>
                <a:off x="8295746" y="4398474"/>
                <a:ext cx="190528" cy="131103"/>
              </a:xfrm>
              <a:custGeom>
                <a:avLst/>
                <a:gdLst>
                  <a:gd name="connsiteX0" fmla="*/ 95264 w 190528"/>
                  <a:gd name="connsiteY0" fmla="*/ 12071 h 131103"/>
                  <a:gd name="connsiteX1" fmla="*/ 0 w 190528"/>
                  <a:gd name="connsiteY1" fmla="*/ 20732 h 131103"/>
                  <a:gd name="connsiteX2" fmla="*/ 95264 w 190528"/>
                  <a:gd name="connsiteY2" fmla="*/ 115997 h 131103"/>
                  <a:gd name="connsiteX3" fmla="*/ 190529 w 190528"/>
                  <a:gd name="connsiteY3" fmla="*/ 98676 h 131103"/>
                  <a:gd name="connsiteX4" fmla="*/ 95264 w 190528"/>
                  <a:gd name="connsiteY4" fmla="*/ 12071 h 1311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31103">
                    <a:moveTo>
                      <a:pt x="95264" y="12071"/>
                    </a:moveTo>
                    <a:cubicBezTo>
                      <a:pt x="43302" y="-5249"/>
                      <a:pt x="0" y="-5249"/>
                      <a:pt x="0" y="20732"/>
                    </a:cubicBezTo>
                    <a:cubicBezTo>
                      <a:pt x="0" y="46713"/>
                      <a:pt x="43302" y="90015"/>
                      <a:pt x="95264" y="115997"/>
                    </a:cubicBezTo>
                    <a:cubicBezTo>
                      <a:pt x="147227" y="141978"/>
                      <a:pt x="190529" y="133317"/>
                      <a:pt x="190529" y="98676"/>
                    </a:cubicBezTo>
                    <a:cubicBezTo>
                      <a:pt x="190529" y="81355"/>
                      <a:pt x="147227" y="38053"/>
                      <a:pt x="95264" y="1207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87" name="Graphic 1">
              <a:extLst>
                <a:ext uri="{FF2B5EF4-FFF2-40B4-BE49-F238E27FC236}">
                  <a16:creationId xmlns="" xmlns:a16="http://schemas.microsoft.com/office/drawing/2014/main" id="{F302541D-62AC-4725-8535-CDCD5F461CE7}"/>
                </a:ext>
              </a:extLst>
            </p:cNvPr>
            <p:cNvGrpSpPr/>
            <p:nvPr/>
          </p:nvGrpSpPr>
          <p:grpSpPr>
            <a:xfrm>
              <a:off x="2476342" y="3078371"/>
              <a:ext cx="62878" cy="317106"/>
              <a:chOff x="7871386" y="3361436"/>
              <a:chExt cx="190528" cy="960871"/>
            </a:xfrm>
            <a:grpFill/>
          </p:grpSpPr>
          <p:sp>
            <p:nvSpPr>
              <p:cNvPr id="677" name="Freeform: Shape 140">
                <a:extLst>
                  <a:ext uri="{FF2B5EF4-FFF2-40B4-BE49-F238E27FC236}">
                    <a16:creationId xmlns="" xmlns:a16="http://schemas.microsoft.com/office/drawing/2014/main" id="{2520551C-991B-4980-ABF2-0334574DB77B}"/>
                  </a:ext>
                </a:extLst>
              </p:cNvPr>
              <p:cNvSpPr/>
              <p:nvPr/>
            </p:nvSpPr>
            <p:spPr>
              <a:xfrm>
                <a:off x="7949330" y="3401607"/>
                <a:ext cx="27370" cy="892023"/>
              </a:xfrm>
              <a:custGeom>
                <a:avLst/>
                <a:gdLst>
                  <a:gd name="connsiteX0" fmla="*/ 0 w 27370"/>
                  <a:gd name="connsiteY0" fmla="*/ 12991 h 892023"/>
                  <a:gd name="connsiteX1" fmla="*/ 0 w 27370"/>
                  <a:gd name="connsiteY1" fmla="*/ 879032 h 892023"/>
                  <a:gd name="connsiteX2" fmla="*/ 25981 w 27370"/>
                  <a:gd name="connsiteY2" fmla="*/ 879032 h 892023"/>
                  <a:gd name="connsiteX3" fmla="*/ 25981 w 27370"/>
                  <a:gd name="connsiteY3" fmla="*/ 12991 h 892023"/>
                  <a:gd name="connsiteX4" fmla="*/ 0 w 27370"/>
                  <a:gd name="connsiteY4" fmla="*/ 12991 h 8920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370" h="892023">
                    <a:moveTo>
                      <a:pt x="0" y="12991"/>
                    </a:moveTo>
                    <a:cubicBezTo>
                      <a:pt x="0" y="298784"/>
                      <a:pt x="0" y="593239"/>
                      <a:pt x="0" y="879032"/>
                    </a:cubicBezTo>
                    <a:cubicBezTo>
                      <a:pt x="0" y="896353"/>
                      <a:pt x="25981" y="896353"/>
                      <a:pt x="25981" y="879032"/>
                    </a:cubicBezTo>
                    <a:cubicBezTo>
                      <a:pt x="25981" y="593239"/>
                      <a:pt x="25981" y="298784"/>
                      <a:pt x="25981" y="12991"/>
                    </a:cubicBezTo>
                    <a:cubicBezTo>
                      <a:pt x="3464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8" name="Freeform: Shape 141">
                <a:extLst>
                  <a:ext uri="{FF2B5EF4-FFF2-40B4-BE49-F238E27FC236}">
                    <a16:creationId xmlns="" xmlns:a16="http://schemas.microsoft.com/office/drawing/2014/main" id="{449EAAC7-0387-4C68-ADD0-D462F943E73C}"/>
                  </a:ext>
                </a:extLst>
              </p:cNvPr>
              <p:cNvSpPr/>
              <p:nvPr/>
            </p:nvSpPr>
            <p:spPr>
              <a:xfrm>
                <a:off x="7871386" y="3361436"/>
                <a:ext cx="190528" cy="123225"/>
              </a:xfrm>
              <a:custGeom>
                <a:avLst/>
                <a:gdLst>
                  <a:gd name="connsiteX0" fmla="*/ 95264 w 190528"/>
                  <a:gd name="connsiteY0" fmla="*/ 27180 h 123225"/>
                  <a:gd name="connsiteX1" fmla="*/ 0 w 190528"/>
                  <a:gd name="connsiteY1" fmla="*/ 113784 h 123225"/>
                  <a:gd name="connsiteX2" fmla="*/ 95264 w 190528"/>
                  <a:gd name="connsiteY2" fmla="*/ 105124 h 123225"/>
                  <a:gd name="connsiteX3" fmla="*/ 190529 w 190528"/>
                  <a:gd name="connsiteY3" fmla="*/ 18520 h 123225"/>
                  <a:gd name="connsiteX4" fmla="*/ 95264 w 190528"/>
                  <a:gd name="connsiteY4" fmla="*/ 27180 h 1232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23225">
                    <a:moveTo>
                      <a:pt x="95264" y="27180"/>
                    </a:moveTo>
                    <a:cubicBezTo>
                      <a:pt x="43302" y="53161"/>
                      <a:pt x="0" y="96464"/>
                      <a:pt x="0" y="113784"/>
                    </a:cubicBezTo>
                    <a:cubicBezTo>
                      <a:pt x="0" y="131105"/>
                      <a:pt x="43302" y="122445"/>
                      <a:pt x="95264" y="105124"/>
                    </a:cubicBezTo>
                    <a:cubicBezTo>
                      <a:pt x="147227" y="79143"/>
                      <a:pt x="190529" y="44501"/>
                      <a:pt x="190529" y="18520"/>
                    </a:cubicBezTo>
                    <a:cubicBezTo>
                      <a:pt x="190529" y="-7461"/>
                      <a:pt x="147227" y="-7461"/>
                      <a:pt x="95264" y="2718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9" name="Freeform: Shape 142">
                <a:extLst>
                  <a:ext uri="{FF2B5EF4-FFF2-40B4-BE49-F238E27FC236}">
                    <a16:creationId xmlns="" xmlns:a16="http://schemas.microsoft.com/office/drawing/2014/main" id="{EC771AEA-7812-4593-ADE1-06C6A3798F26}"/>
                  </a:ext>
                </a:extLst>
              </p:cNvPr>
              <p:cNvSpPr/>
              <p:nvPr/>
            </p:nvSpPr>
            <p:spPr>
              <a:xfrm>
                <a:off x="7871386" y="4199284"/>
                <a:ext cx="190528" cy="123023"/>
              </a:xfrm>
              <a:custGeom>
                <a:avLst/>
                <a:gdLst>
                  <a:gd name="connsiteX0" fmla="*/ 95264 w 190528"/>
                  <a:gd name="connsiteY0" fmla="*/ 20732 h 123023"/>
                  <a:gd name="connsiteX1" fmla="*/ 0 w 190528"/>
                  <a:gd name="connsiteY1" fmla="*/ 12072 h 123023"/>
                  <a:gd name="connsiteX2" fmla="*/ 95264 w 190528"/>
                  <a:gd name="connsiteY2" fmla="*/ 98676 h 123023"/>
                  <a:gd name="connsiteX3" fmla="*/ 190529 w 190528"/>
                  <a:gd name="connsiteY3" fmla="*/ 107336 h 123023"/>
                  <a:gd name="connsiteX4" fmla="*/ 95264 w 190528"/>
                  <a:gd name="connsiteY4" fmla="*/ 20732 h 1230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23023">
                    <a:moveTo>
                      <a:pt x="95264" y="20732"/>
                    </a:moveTo>
                    <a:cubicBezTo>
                      <a:pt x="43302" y="-5249"/>
                      <a:pt x="0" y="-5249"/>
                      <a:pt x="0" y="12072"/>
                    </a:cubicBezTo>
                    <a:cubicBezTo>
                      <a:pt x="0" y="29393"/>
                      <a:pt x="43302" y="72695"/>
                      <a:pt x="95264" y="98676"/>
                    </a:cubicBezTo>
                    <a:cubicBezTo>
                      <a:pt x="147227" y="124657"/>
                      <a:pt x="190529" y="133317"/>
                      <a:pt x="190529" y="107336"/>
                    </a:cubicBezTo>
                    <a:cubicBezTo>
                      <a:pt x="190529" y="90015"/>
                      <a:pt x="147227" y="46713"/>
                      <a:pt x="95264" y="2073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88" name="Graphic 1">
              <a:extLst>
                <a:ext uri="{FF2B5EF4-FFF2-40B4-BE49-F238E27FC236}">
                  <a16:creationId xmlns="" xmlns:a16="http://schemas.microsoft.com/office/drawing/2014/main" id="{760A9E31-A313-4666-A509-D7C4D0C5C567}"/>
                </a:ext>
              </a:extLst>
            </p:cNvPr>
            <p:cNvGrpSpPr/>
            <p:nvPr/>
          </p:nvGrpSpPr>
          <p:grpSpPr>
            <a:xfrm>
              <a:off x="2336295" y="3157763"/>
              <a:ext cx="62878" cy="159257"/>
              <a:chOff x="7447025" y="3602003"/>
              <a:chExt cx="190529" cy="482570"/>
            </a:xfrm>
            <a:grpFill/>
          </p:grpSpPr>
          <p:sp>
            <p:nvSpPr>
              <p:cNvPr id="674" name="Freeform: Shape 137">
                <a:extLst>
                  <a:ext uri="{FF2B5EF4-FFF2-40B4-BE49-F238E27FC236}">
                    <a16:creationId xmlns="" xmlns:a16="http://schemas.microsoft.com/office/drawing/2014/main" id="{B7E1B9B0-C347-4005-9A78-F25ABFF6061D}"/>
                  </a:ext>
                </a:extLst>
              </p:cNvPr>
              <p:cNvSpPr/>
              <p:nvPr/>
            </p:nvSpPr>
            <p:spPr>
              <a:xfrm>
                <a:off x="7524969" y="3635438"/>
                <a:ext cx="25981" cy="407039"/>
              </a:xfrm>
              <a:custGeom>
                <a:avLst/>
                <a:gdLst>
                  <a:gd name="connsiteX0" fmla="*/ 0 w 25981"/>
                  <a:gd name="connsiteY0" fmla="*/ 12991 h 407039"/>
                  <a:gd name="connsiteX1" fmla="*/ 0 w 25981"/>
                  <a:gd name="connsiteY1" fmla="*/ 394049 h 407039"/>
                  <a:gd name="connsiteX2" fmla="*/ 25982 w 25981"/>
                  <a:gd name="connsiteY2" fmla="*/ 394049 h 407039"/>
                  <a:gd name="connsiteX3" fmla="*/ 25982 w 25981"/>
                  <a:gd name="connsiteY3" fmla="*/ 12991 h 407039"/>
                  <a:gd name="connsiteX4" fmla="*/ 0 w 25981"/>
                  <a:gd name="connsiteY4" fmla="*/ 12991 h 4070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407039">
                    <a:moveTo>
                      <a:pt x="0" y="12991"/>
                    </a:moveTo>
                    <a:cubicBezTo>
                      <a:pt x="0" y="142897"/>
                      <a:pt x="0" y="272803"/>
                      <a:pt x="0" y="394049"/>
                    </a:cubicBezTo>
                    <a:cubicBezTo>
                      <a:pt x="0" y="411370"/>
                      <a:pt x="25982" y="411370"/>
                      <a:pt x="25982" y="394049"/>
                    </a:cubicBezTo>
                    <a:cubicBezTo>
                      <a:pt x="25982" y="264143"/>
                      <a:pt x="25982" y="134237"/>
                      <a:pt x="25982" y="12991"/>
                    </a:cubicBezTo>
                    <a:cubicBezTo>
                      <a:pt x="2598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5" name="Freeform: Shape 138">
                <a:extLst>
                  <a:ext uri="{FF2B5EF4-FFF2-40B4-BE49-F238E27FC236}">
                    <a16:creationId xmlns="" xmlns:a16="http://schemas.microsoft.com/office/drawing/2014/main" id="{85A57FB9-1849-4990-94BF-6925B14F7CF4}"/>
                  </a:ext>
                </a:extLst>
              </p:cNvPr>
              <p:cNvSpPr/>
              <p:nvPr/>
            </p:nvSpPr>
            <p:spPr>
              <a:xfrm>
                <a:off x="7447025" y="3602003"/>
                <a:ext cx="190529" cy="109301"/>
              </a:xfrm>
              <a:custGeom>
                <a:avLst/>
                <a:gdLst>
                  <a:gd name="connsiteX0" fmla="*/ 95264 w 190529"/>
                  <a:gd name="connsiteY0" fmla="*/ 37765 h 109301"/>
                  <a:gd name="connsiteX1" fmla="*/ 0 w 190529"/>
                  <a:gd name="connsiteY1" fmla="*/ 107049 h 109301"/>
                  <a:gd name="connsiteX2" fmla="*/ 95264 w 190529"/>
                  <a:gd name="connsiteY2" fmla="*/ 72407 h 109301"/>
                  <a:gd name="connsiteX3" fmla="*/ 190530 w 190529"/>
                  <a:gd name="connsiteY3" fmla="*/ 3124 h 109301"/>
                  <a:gd name="connsiteX4" fmla="*/ 95264 w 190529"/>
                  <a:gd name="connsiteY4" fmla="*/ 37765 h 109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09301">
                    <a:moveTo>
                      <a:pt x="95264" y="37765"/>
                    </a:moveTo>
                    <a:cubicBezTo>
                      <a:pt x="43302" y="72407"/>
                      <a:pt x="0" y="98388"/>
                      <a:pt x="0" y="107049"/>
                    </a:cubicBezTo>
                    <a:cubicBezTo>
                      <a:pt x="0" y="115709"/>
                      <a:pt x="43302" y="98388"/>
                      <a:pt x="95264" y="72407"/>
                    </a:cubicBezTo>
                    <a:cubicBezTo>
                      <a:pt x="147228" y="46426"/>
                      <a:pt x="190530" y="11784"/>
                      <a:pt x="190530" y="3124"/>
                    </a:cubicBezTo>
                    <a:cubicBezTo>
                      <a:pt x="190530" y="-5537"/>
                      <a:pt x="138567" y="3124"/>
                      <a:pt x="95264" y="3776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6" name="Freeform: Shape 139">
                <a:extLst>
                  <a:ext uri="{FF2B5EF4-FFF2-40B4-BE49-F238E27FC236}">
                    <a16:creationId xmlns="" xmlns:a16="http://schemas.microsoft.com/office/drawing/2014/main" id="{4DE42E60-138D-463E-B131-C9A67C8F4CD5}"/>
                  </a:ext>
                </a:extLst>
              </p:cNvPr>
              <p:cNvSpPr/>
              <p:nvPr/>
            </p:nvSpPr>
            <p:spPr>
              <a:xfrm>
                <a:off x="7447025" y="3975272"/>
                <a:ext cx="190529" cy="109301"/>
              </a:xfrm>
              <a:custGeom>
                <a:avLst/>
                <a:gdLst>
                  <a:gd name="connsiteX0" fmla="*/ 95264 w 190529"/>
                  <a:gd name="connsiteY0" fmla="*/ 36895 h 109301"/>
                  <a:gd name="connsiteX1" fmla="*/ 0 w 190529"/>
                  <a:gd name="connsiteY1" fmla="*/ 2253 h 109301"/>
                  <a:gd name="connsiteX2" fmla="*/ 95264 w 190529"/>
                  <a:gd name="connsiteY2" fmla="*/ 71536 h 109301"/>
                  <a:gd name="connsiteX3" fmla="*/ 190530 w 190529"/>
                  <a:gd name="connsiteY3" fmla="*/ 106178 h 109301"/>
                  <a:gd name="connsiteX4" fmla="*/ 95264 w 190529"/>
                  <a:gd name="connsiteY4" fmla="*/ 36895 h 109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09301">
                    <a:moveTo>
                      <a:pt x="95264" y="36895"/>
                    </a:moveTo>
                    <a:cubicBezTo>
                      <a:pt x="43302" y="10913"/>
                      <a:pt x="0" y="-6408"/>
                      <a:pt x="0" y="2253"/>
                    </a:cubicBezTo>
                    <a:cubicBezTo>
                      <a:pt x="0" y="10913"/>
                      <a:pt x="43302" y="36895"/>
                      <a:pt x="95264" y="71536"/>
                    </a:cubicBezTo>
                    <a:cubicBezTo>
                      <a:pt x="147228" y="106178"/>
                      <a:pt x="190530" y="114838"/>
                      <a:pt x="190530" y="106178"/>
                    </a:cubicBezTo>
                    <a:cubicBezTo>
                      <a:pt x="181869" y="88857"/>
                      <a:pt x="138567" y="62876"/>
                      <a:pt x="95264" y="368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89" name="Graphic 1">
              <a:extLst>
                <a:ext uri="{FF2B5EF4-FFF2-40B4-BE49-F238E27FC236}">
                  <a16:creationId xmlns="" xmlns:a16="http://schemas.microsoft.com/office/drawing/2014/main" id="{BD9BBA1D-DC5A-4DC7-A97F-C9FC8FDF97B9}"/>
                </a:ext>
              </a:extLst>
            </p:cNvPr>
            <p:cNvGrpSpPr/>
            <p:nvPr/>
          </p:nvGrpSpPr>
          <p:grpSpPr>
            <a:xfrm>
              <a:off x="2193389" y="3201112"/>
              <a:ext cx="62878" cy="72560"/>
              <a:chOff x="7014004" y="3733354"/>
              <a:chExt cx="190529" cy="219867"/>
            </a:xfrm>
            <a:grpFill/>
          </p:grpSpPr>
          <p:sp>
            <p:nvSpPr>
              <p:cNvPr id="671" name="Freeform: Shape 134">
                <a:extLst>
                  <a:ext uri="{FF2B5EF4-FFF2-40B4-BE49-F238E27FC236}">
                    <a16:creationId xmlns="" xmlns:a16="http://schemas.microsoft.com/office/drawing/2014/main" id="{DA62CAA7-5662-4B42-9451-7893E14937FE}"/>
                  </a:ext>
                </a:extLst>
              </p:cNvPr>
              <p:cNvSpPr/>
              <p:nvPr/>
            </p:nvSpPr>
            <p:spPr>
              <a:xfrm>
                <a:off x="7091948" y="3768335"/>
                <a:ext cx="27371" cy="135576"/>
              </a:xfrm>
              <a:custGeom>
                <a:avLst/>
                <a:gdLst>
                  <a:gd name="connsiteX0" fmla="*/ 0 w 27371"/>
                  <a:gd name="connsiteY0" fmla="*/ 10000 h 135576"/>
                  <a:gd name="connsiteX1" fmla="*/ 0 w 27371"/>
                  <a:gd name="connsiteY1" fmla="*/ 122586 h 135576"/>
                  <a:gd name="connsiteX2" fmla="*/ 25982 w 27371"/>
                  <a:gd name="connsiteY2" fmla="*/ 122586 h 135576"/>
                  <a:gd name="connsiteX3" fmla="*/ 25982 w 27371"/>
                  <a:gd name="connsiteY3" fmla="*/ 10000 h 135576"/>
                  <a:gd name="connsiteX4" fmla="*/ 0 w 27371"/>
                  <a:gd name="connsiteY4" fmla="*/ 10000 h 1355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371" h="135576">
                    <a:moveTo>
                      <a:pt x="0" y="10000"/>
                    </a:moveTo>
                    <a:cubicBezTo>
                      <a:pt x="0" y="44642"/>
                      <a:pt x="0" y="87944"/>
                      <a:pt x="0" y="122586"/>
                    </a:cubicBezTo>
                    <a:cubicBezTo>
                      <a:pt x="0" y="139907"/>
                      <a:pt x="25982" y="139907"/>
                      <a:pt x="25982" y="122586"/>
                    </a:cubicBezTo>
                    <a:cubicBezTo>
                      <a:pt x="25982" y="87944"/>
                      <a:pt x="25982" y="44642"/>
                      <a:pt x="25982" y="10000"/>
                    </a:cubicBezTo>
                    <a:cubicBezTo>
                      <a:pt x="34642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2" name="Freeform: Shape 135">
                <a:extLst>
                  <a:ext uri="{FF2B5EF4-FFF2-40B4-BE49-F238E27FC236}">
                    <a16:creationId xmlns="" xmlns:a16="http://schemas.microsoft.com/office/drawing/2014/main" id="{CE37D376-E5BF-46BA-9BEE-5643B4F04650}"/>
                  </a:ext>
                </a:extLst>
              </p:cNvPr>
              <p:cNvSpPr/>
              <p:nvPr/>
            </p:nvSpPr>
            <p:spPr>
              <a:xfrm>
                <a:off x="7014004" y="3838958"/>
                <a:ext cx="190529" cy="114263"/>
              </a:xfrm>
              <a:custGeom>
                <a:avLst/>
                <a:gdLst>
                  <a:gd name="connsiteX0" fmla="*/ 0 w 190529"/>
                  <a:gd name="connsiteY0" fmla="*/ 112585 h 114263"/>
                  <a:gd name="connsiteX1" fmla="*/ 95264 w 190529"/>
                  <a:gd name="connsiteY1" fmla="*/ 60623 h 114263"/>
                  <a:gd name="connsiteX2" fmla="*/ 190530 w 190529"/>
                  <a:gd name="connsiteY2" fmla="*/ 0 h 114263"/>
                  <a:gd name="connsiteX3" fmla="*/ 95264 w 190529"/>
                  <a:gd name="connsiteY3" fmla="*/ 51962 h 114263"/>
                  <a:gd name="connsiteX4" fmla="*/ 0 w 190529"/>
                  <a:gd name="connsiteY4" fmla="*/ 112585 h 1142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4263">
                    <a:moveTo>
                      <a:pt x="0" y="112585"/>
                    </a:moveTo>
                    <a:cubicBezTo>
                      <a:pt x="0" y="121246"/>
                      <a:pt x="43302" y="95264"/>
                      <a:pt x="95264" y="60623"/>
                    </a:cubicBezTo>
                    <a:cubicBezTo>
                      <a:pt x="147228" y="25981"/>
                      <a:pt x="190530" y="0"/>
                      <a:pt x="190530" y="0"/>
                    </a:cubicBezTo>
                    <a:cubicBezTo>
                      <a:pt x="190530" y="0"/>
                      <a:pt x="147228" y="17321"/>
                      <a:pt x="95264" y="51962"/>
                    </a:cubicBezTo>
                    <a:cubicBezTo>
                      <a:pt x="43302" y="77944"/>
                      <a:pt x="0" y="103925"/>
                      <a:pt x="0" y="11258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3" name="Freeform: Shape 136">
                <a:extLst>
                  <a:ext uri="{FF2B5EF4-FFF2-40B4-BE49-F238E27FC236}">
                    <a16:creationId xmlns="" xmlns:a16="http://schemas.microsoft.com/office/drawing/2014/main" id="{67040A80-A093-4272-8D9A-9E5D84CC9803}"/>
                  </a:ext>
                </a:extLst>
              </p:cNvPr>
              <p:cNvSpPr/>
              <p:nvPr/>
            </p:nvSpPr>
            <p:spPr>
              <a:xfrm>
                <a:off x="7014004" y="3733354"/>
                <a:ext cx="190529" cy="114263"/>
              </a:xfrm>
              <a:custGeom>
                <a:avLst/>
                <a:gdLst>
                  <a:gd name="connsiteX0" fmla="*/ 0 w 190529"/>
                  <a:gd name="connsiteY0" fmla="*/ 1679 h 114263"/>
                  <a:gd name="connsiteX1" fmla="*/ 95264 w 190529"/>
                  <a:gd name="connsiteY1" fmla="*/ 62302 h 114263"/>
                  <a:gd name="connsiteX2" fmla="*/ 190530 w 190529"/>
                  <a:gd name="connsiteY2" fmla="*/ 114264 h 114263"/>
                  <a:gd name="connsiteX3" fmla="*/ 95264 w 190529"/>
                  <a:gd name="connsiteY3" fmla="*/ 53641 h 114263"/>
                  <a:gd name="connsiteX4" fmla="*/ 0 w 190529"/>
                  <a:gd name="connsiteY4" fmla="*/ 1679 h 1142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4263">
                    <a:moveTo>
                      <a:pt x="0" y="1679"/>
                    </a:moveTo>
                    <a:cubicBezTo>
                      <a:pt x="0" y="10339"/>
                      <a:pt x="43302" y="36320"/>
                      <a:pt x="95264" y="62302"/>
                    </a:cubicBezTo>
                    <a:cubicBezTo>
                      <a:pt x="147228" y="88283"/>
                      <a:pt x="190530" y="114264"/>
                      <a:pt x="190530" y="114264"/>
                    </a:cubicBezTo>
                    <a:cubicBezTo>
                      <a:pt x="190530" y="114264"/>
                      <a:pt x="147228" y="88283"/>
                      <a:pt x="95264" y="53641"/>
                    </a:cubicBezTo>
                    <a:cubicBezTo>
                      <a:pt x="43302" y="18999"/>
                      <a:pt x="0" y="-6982"/>
                      <a:pt x="0" y="167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90" name="Graphic 1">
              <a:extLst>
                <a:ext uri="{FF2B5EF4-FFF2-40B4-BE49-F238E27FC236}">
                  <a16:creationId xmlns="" xmlns:a16="http://schemas.microsoft.com/office/drawing/2014/main" id="{87CFD052-5989-4A9E-96BA-BB0200B44E1D}"/>
                </a:ext>
              </a:extLst>
            </p:cNvPr>
            <p:cNvGrpSpPr/>
            <p:nvPr/>
          </p:nvGrpSpPr>
          <p:grpSpPr>
            <a:xfrm>
              <a:off x="2053342" y="3118781"/>
              <a:ext cx="62878" cy="234365"/>
              <a:chOff x="6589644" y="3483881"/>
              <a:chExt cx="190529" cy="710154"/>
            </a:xfrm>
            <a:grpFill/>
          </p:grpSpPr>
          <p:sp>
            <p:nvSpPr>
              <p:cNvPr id="668" name="Freeform: Shape 131">
                <a:extLst>
                  <a:ext uri="{FF2B5EF4-FFF2-40B4-BE49-F238E27FC236}">
                    <a16:creationId xmlns="" xmlns:a16="http://schemas.microsoft.com/office/drawing/2014/main" id="{BD9FDCE5-17DC-4B56-B687-9F1EE6DB6D27}"/>
                  </a:ext>
                </a:extLst>
              </p:cNvPr>
              <p:cNvSpPr/>
              <p:nvPr/>
            </p:nvSpPr>
            <p:spPr>
              <a:xfrm>
                <a:off x="6667587" y="3519446"/>
                <a:ext cx="25981" cy="644277"/>
              </a:xfrm>
              <a:custGeom>
                <a:avLst/>
                <a:gdLst>
                  <a:gd name="connsiteX0" fmla="*/ 0 w 25981"/>
                  <a:gd name="connsiteY0" fmla="*/ 16398 h 644277"/>
                  <a:gd name="connsiteX1" fmla="*/ 0 w 25981"/>
                  <a:gd name="connsiteY1" fmla="*/ 631287 h 644277"/>
                  <a:gd name="connsiteX2" fmla="*/ 25982 w 25981"/>
                  <a:gd name="connsiteY2" fmla="*/ 631287 h 644277"/>
                  <a:gd name="connsiteX3" fmla="*/ 25982 w 25981"/>
                  <a:gd name="connsiteY3" fmla="*/ 16398 h 644277"/>
                  <a:gd name="connsiteX4" fmla="*/ 0 w 25981"/>
                  <a:gd name="connsiteY4" fmla="*/ 16398 h 6442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644277">
                    <a:moveTo>
                      <a:pt x="0" y="16398"/>
                    </a:moveTo>
                    <a:cubicBezTo>
                      <a:pt x="0" y="224248"/>
                      <a:pt x="0" y="423437"/>
                      <a:pt x="0" y="631287"/>
                    </a:cubicBezTo>
                    <a:cubicBezTo>
                      <a:pt x="0" y="648608"/>
                      <a:pt x="25982" y="648608"/>
                      <a:pt x="25982" y="631287"/>
                    </a:cubicBezTo>
                    <a:cubicBezTo>
                      <a:pt x="25982" y="423437"/>
                      <a:pt x="25982" y="224248"/>
                      <a:pt x="25982" y="16398"/>
                    </a:cubicBezTo>
                    <a:cubicBezTo>
                      <a:pt x="25982" y="-923"/>
                      <a:pt x="0" y="-9584"/>
                      <a:pt x="0" y="1639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69" name="Freeform: Shape 132">
                <a:extLst>
                  <a:ext uri="{FF2B5EF4-FFF2-40B4-BE49-F238E27FC236}">
                    <a16:creationId xmlns="" xmlns:a16="http://schemas.microsoft.com/office/drawing/2014/main" id="{610751D4-7004-4CEC-921D-2C0149168BF7}"/>
                  </a:ext>
                </a:extLst>
              </p:cNvPr>
              <p:cNvSpPr/>
              <p:nvPr/>
            </p:nvSpPr>
            <p:spPr>
              <a:xfrm>
                <a:off x="6589644" y="4078202"/>
                <a:ext cx="190529" cy="115833"/>
              </a:xfrm>
              <a:custGeom>
                <a:avLst/>
                <a:gdLst>
                  <a:gd name="connsiteX0" fmla="*/ 95265 w 190529"/>
                  <a:gd name="connsiteY0" fmla="*/ 29229 h 115833"/>
                  <a:gd name="connsiteX1" fmla="*/ 0 w 190529"/>
                  <a:gd name="connsiteY1" fmla="*/ 107173 h 115833"/>
                  <a:gd name="connsiteX2" fmla="*/ 95265 w 190529"/>
                  <a:gd name="connsiteY2" fmla="*/ 81191 h 115833"/>
                  <a:gd name="connsiteX3" fmla="*/ 190530 w 190529"/>
                  <a:gd name="connsiteY3" fmla="*/ 3248 h 115833"/>
                  <a:gd name="connsiteX4" fmla="*/ 95265 w 190529"/>
                  <a:gd name="connsiteY4" fmla="*/ 29229 h 1158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5833">
                    <a:moveTo>
                      <a:pt x="95265" y="29229"/>
                    </a:moveTo>
                    <a:cubicBezTo>
                      <a:pt x="43302" y="55210"/>
                      <a:pt x="0" y="89852"/>
                      <a:pt x="0" y="107173"/>
                    </a:cubicBezTo>
                    <a:cubicBezTo>
                      <a:pt x="0" y="124494"/>
                      <a:pt x="43302" y="115833"/>
                      <a:pt x="95265" y="81191"/>
                    </a:cubicBezTo>
                    <a:cubicBezTo>
                      <a:pt x="147228" y="46550"/>
                      <a:pt x="190530" y="11908"/>
                      <a:pt x="190530" y="3248"/>
                    </a:cubicBezTo>
                    <a:cubicBezTo>
                      <a:pt x="181869" y="-5413"/>
                      <a:pt x="147228" y="3248"/>
                      <a:pt x="95265" y="2922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0" name="Freeform: Shape 133">
                <a:extLst>
                  <a:ext uri="{FF2B5EF4-FFF2-40B4-BE49-F238E27FC236}">
                    <a16:creationId xmlns="" xmlns:a16="http://schemas.microsoft.com/office/drawing/2014/main" id="{CCABE479-7933-44F1-BAB8-C052430B36A7}"/>
                  </a:ext>
                </a:extLst>
              </p:cNvPr>
              <p:cNvSpPr/>
              <p:nvPr/>
            </p:nvSpPr>
            <p:spPr>
              <a:xfrm>
                <a:off x="6589644" y="3483881"/>
                <a:ext cx="190529" cy="115833"/>
              </a:xfrm>
              <a:custGeom>
                <a:avLst/>
                <a:gdLst>
                  <a:gd name="connsiteX0" fmla="*/ 95265 w 190529"/>
                  <a:gd name="connsiteY0" fmla="*/ 34642 h 115833"/>
                  <a:gd name="connsiteX1" fmla="*/ 0 w 190529"/>
                  <a:gd name="connsiteY1" fmla="*/ 8660 h 115833"/>
                  <a:gd name="connsiteX2" fmla="*/ 95265 w 190529"/>
                  <a:gd name="connsiteY2" fmla="*/ 86604 h 115833"/>
                  <a:gd name="connsiteX3" fmla="*/ 190530 w 190529"/>
                  <a:gd name="connsiteY3" fmla="*/ 112585 h 115833"/>
                  <a:gd name="connsiteX4" fmla="*/ 95265 w 190529"/>
                  <a:gd name="connsiteY4" fmla="*/ 34642 h 1158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5833">
                    <a:moveTo>
                      <a:pt x="95265" y="34642"/>
                    </a:moveTo>
                    <a:cubicBezTo>
                      <a:pt x="43302" y="0"/>
                      <a:pt x="0" y="-8660"/>
                      <a:pt x="0" y="8660"/>
                    </a:cubicBezTo>
                    <a:cubicBezTo>
                      <a:pt x="0" y="25981"/>
                      <a:pt x="43302" y="60623"/>
                      <a:pt x="95265" y="86604"/>
                    </a:cubicBezTo>
                    <a:cubicBezTo>
                      <a:pt x="147228" y="112585"/>
                      <a:pt x="190530" y="121246"/>
                      <a:pt x="190530" y="112585"/>
                    </a:cubicBezTo>
                    <a:cubicBezTo>
                      <a:pt x="181869" y="103925"/>
                      <a:pt x="147228" y="69283"/>
                      <a:pt x="95265" y="3464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91" name="Graphic 1">
              <a:extLst>
                <a:ext uri="{FF2B5EF4-FFF2-40B4-BE49-F238E27FC236}">
                  <a16:creationId xmlns="" xmlns:a16="http://schemas.microsoft.com/office/drawing/2014/main" id="{6DF2F70D-3ECC-4946-B325-F8B9B09CFCD9}"/>
                </a:ext>
              </a:extLst>
            </p:cNvPr>
            <p:cNvGrpSpPr/>
            <p:nvPr/>
          </p:nvGrpSpPr>
          <p:grpSpPr>
            <a:xfrm>
              <a:off x="1910437" y="3043755"/>
              <a:ext cx="62878" cy="387273"/>
              <a:chOff x="6156623" y="3256545"/>
              <a:chExt cx="190529" cy="1173486"/>
            </a:xfrm>
            <a:grpFill/>
          </p:grpSpPr>
          <p:sp>
            <p:nvSpPr>
              <p:cNvPr id="665" name="Freeform: Shape 128">
                <a:extLst>
                  <a:ext uri="{FF2B5EF4-FFF2-40B4-BE49-F238E27FC236}">
                    <a16:creationId xmlns="" xmlns:a16="http://schemas.microsoft.com/office/drawing/2014/main" id="{E5167F22-8B72-4581-829E-19A4BB7DB1ED}"/>
                  </a:ext>
                </a:extLst>
              </p:cNvPr>
              <p:cNvSpPr/>
              <p:nvPr/>
            </p:nvSpPr>
            <p:spPr>
              <a:xfrm>
                <a:off x="6243227" y="3289021"/>
                <a:ext cx="25981" cy="1099873"/>
              </a:xfrm>
              <a:custGeom>
                <a:avLst/>
                <a:gdLst>
                  <a:gd name="connsiteX0" fmla="*/ 0 w 25981"/>
                  <a:gd name="connsiteY0" fmla="*/ 12991 h 1099873"/>
                  <a:gd name="connsiteX1" fmla="*/ 0 w 25981"/>
                  <a:gd name="connsiteY1" fmla="*/ 1086883 h 1099873"/>
                  <a:gd name="connsiteX2" fmla="*/ 25982 w 25981"/>
                  <a:gd name="connsiteY2" fmla="*/ 1086883 h 1099873"/>
                  <a:gd name="connsiteX3" fmla="*/ 25982 w 25981"/>
                  <a:gd name="connsiteY3" fmla="*/ 12991 h 1099873"/>
                  <a:gd name="connsiteX4" fmla="*/ 0 w 25981"/>
                  <a:gd name="connsiteY4" fmla="*/ 12991 h 10998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099873">
                    <a:moveTo>
                      <a:pt x="0" y="12991"/>
                    </a:moveTo>
                    <a:cubicBezTo>
                      <a:pt x="0" y="368068"/>
                      <a:pt x="0" y="731805"/>
                      <a:pt x="0" y="1086883"/>
                    </a:cubicBezTo>
                    <a:cubicBezTo>
                      <a:pt x="0" y="1104203"/>
                      <a:pt x="25982" y="1104203"/>
                      <a:pt x="25982" y="1086883"/>
                    </a:cubicBezTo>
                    <a:cubicBezTo>
                      <a:pt x="25982" y="731805"/>
                      <a:pt x="25982" y="368068"/>
                      <a:pt x="25982" y="12991"/>
                    </a:cubicBezTo>
                    <a:cubicBezTo>
                      <a:pt x="2598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66" name="Freeform: Shape 129">
                <a:extLst>
                  <a:ext uri="{FF2B5EF4-FFF2-40B4-BE49-F238E27FC236}">
                    <a16:creationId xmlns="" xmlns:a16="http://schemas.microsoft.com/office/drawing/2014/main" id="{F767134E-814F-4EB5-A907-873E2BC75317}"/>
                  </a:ext>
                </a:extLst>
              </p:cNvPr>
              <p:cNvSpPr/>
              <p:nvPr/>
            </p:nvSpPr>
            <p:spPr>
              <a:xfrm>
                <a:off x="6156623" y="4295795"/>
                <a:ext cx="190529" cy="134236"/>
              </a:xfrm>
              <a:custGeom>
                <a:avLst/>
                <a:gdLst>
                  <a:gd name="connsiteX0" fmla="*/ 95265 w 190529"/>
                  <a:gd name="connsiteY0" fmla="*/ 19486 h 134236"/>
                  <a:gd name="connsiteX1" fmla="*/ 0 w 190529"/>
                  <a:gd name="connsiteY1" fmla="*/ 114750 h 134236"/>
                  <a:gd name="connsiteX2" fmla="*/ 95265 w 190529"/>
                  <a:gd name="connsiteY2" fmla="*/ 114750 h 134236"/>
                  <a:gd name="connsiteX3" fmla="*/ 190530 w 190529"/>
                  <a:gd name="connsiteY3" fmla="*/ 19486 h 134236"/>
                  <a:gd name="connsiteX4" fmla="*/ 95265 w 190529"/>
                  <a:gd name="connsiteY4" fmla="*/ 19486 h 134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34236">
                    <a:moveTo>
                      <a:pt x="95265" y="19486"/>
                    </a:moveTo>
                    <a:cubicBezTo>
                      <a:pt x="43302" y="45467"/>
                      <a:pt x="0" y="80109"/>
                      <a:pt x="0" y="114750"/>
                    </a:cubicBezTo>
                    <a:cubicBezTo>
                      <a:pt x="0" y="140732"/>
                      <a:pt x="43302" y="140732"/>
                      <a:pt x="95265" y="114750"/>
                    </a:cubicBezTo>
                    <a:cubicBezTo>
                      <a:pt x="147228" y="88769"/>
                      <a:pt x="190530" y="45467"/>
                      <a:pt x="190530" y="19486"/>
                    </a:cubicBezTo>
                    <a:cubicBezTo>
                      <a:pt x="190530" y="-6495"/>
                      <a:pt x="147228" y="-6495"/>
                      <a:pt x="95265" y="1948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67" name="Freeform: Shape 130">
                <a:extLst>
                  <a:ext uri="{FF2B5EF4-FFF2-40B4-BE49-F238E27FC236}">
                    <a16:creationId xmlns="" xmlns:a16="http://schemas.microsoft.com/office/drawing/2014/main" id="{32480060-6F12-4960-8C80-52F402C829C2}"/>
                  </a:ext>
                </a:extLst>
              </p:cNvPr>
              <p:cNvSpPr/>
              <p:nvPr/>
            </p:nvSpPr>
            <p:spPr>
              <a:xfrm>
                <a:off x="6156623" y="3256545"/>
                <a:ext cx="190529" cy="134236"/>
              </a:xfrm>
              <a:custGeom>
                <a:avLst/>
                <a:gdLst>
                  <a:gd name="connsiteX0" fmla="*/ 95265 w 190529"/>
                  <a:gd name="connsiteY0" fmla="*/ 19486 h 134236"/>
                  <a:gd name="connsiteX1" fmla="*/ 0 w 190529"/>
                  <a:gd name="connsiteY1" fmla="*/ 19486 h 134236"/>
                  <a:gd name="connsiteX2" fmla="*/ 95265 w 190529"/>
                  <a:gd name="connsiteY2" fmla="*/ 114751 h 134236"/>
                  <a:gd name="connsiteX3" fmla="*/ 190530 w 190529"/>
                  <a:gd name="connsiteY3" fmla="*/ 114751 h 134236"/>
                  <a:gd name="connsiteX4" fmla="*/ 95265 w 190529"/>
                  <a:gd name="connsiteY4" fmla="*/ 19486 h 134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34236">
                    <a:moveTo>
                      <a:pt x="95265" y="19486"/>
                    </a:moveTo>
                    <a:cubicBezTo>
                      <a:pt x="43302" y="-6495"/>
                      <a:pt x="0" y="-6495"/>
                      <a:pt x="0" y="19486"/>
                    </a:cubicBezTo>
                    <a:cubicBezTo>
                      <a:pt x="0" y="45467"/>
                      <a:pt x="43302" y="88769"/>
                      <a:pt x="95265" y="114751"/>
                    </a:cubicBezTo>
                    <a:cubicBezTo>
                      <a:pt x="147228" y="140732"/>
                      <a:pt x="190530" y="140732"/>
                      <a:pt x="190530" y="114751"/>
                    </a:cubicBezTo>
                    <a:cubicBezTo>
                      <a:pt x="190530" y="88769"/>
                      <a:pt x="147228" y="45467"/>
                      <a:pt x="95265" y="1948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592" name="Freeform: Shape 14">
              <a:extLst>
                <a:ext uri="{FF2B5EF4-FFF2-40B4-BE49-F238E27FC236}">
                  <a16:creationId xmlns="" xmlns:a16="http://schemas.microsoft.com/office/drawing/2014/main" id="{078BBAFB-B24E-4940-8E45-7A7377FA8B2F}"/>
                </a:ext>
              </a:extLst>
            </p:cNvPr>
            <p:cNvSpPr/>
            <p:nvPr/>
          </p:nvSpPr>
          <p:spPr>
            <a:xfrm>
              <a:off x="1918569" y="3000337"/>
              <a:ext cx="2198326" cy="472848"/>
            </a:xfrm>
            <a:custGeom>
              <a:avLst/>
              <a:gdLst>
                <a:gd name="connsiteX0" fmla="*/ 6280143 w 6661201"/>
                <a:gd name="connsiteY0" fmla="*/ 151046 h 1432788"/>
                <a:gd name="connsiteX1" fmla="*/ 5925066 w 6661201"/>
                <a:gd name="connsiteY1" fmla="*/ 3819 h 1432788"/>
                <a:gd name="connsiteX2" fmla="*/ 5552669 w 6661201"/>
                <a:gd name="connsiteY2" fmla="*/ 99084 h 1432788"/>
                <a:gd name="connsiteX3" fmla="*/ 4825193 w 6661201"/>
                <a:gd name="connsiteY3" fmla="*/ 783257 h 1432788"/>
                <a:gd name="connsiteX4" fmla="*/ 4444135 w 6661201"/>
                <a:gd name="connsiteY4" fmla="*/ 1172976 h 1432788"/>
                <a:gd name="connsiteX5" fmla="*/ 4037095 w 6661201"/>
                <a:gd name="connsiteY5" fmla="*/ 1398147 h 1432788"/>
                <a:gd name="connsiteX6" fmla="*/ 3205695 w 6661201"/>
                <a:gd name="connsiteY6" fmla="*/ 991107 h 1432788"/>
                <a:gd name="connsiteX7" fmla="*/ 2469559 w 6661201"/>
                <a:gd name="connsiteY7" fmla="*/ 220330 h 1432788"/>
                <a:gd name="connsiteX8" fmla="*/ 1742084 w 6661201"/>
                <a:gd name="connsiteY8" fmla="*/ 47121 h 1432788"/>
                <a:gd name="connsiteX9" fmla="*/ 1335044 w 6661201"/>
                <a:gd name="connsiteY9" fmla="*/ 332915 h 1432788"/>
                <a:gd name="connsiteX10" fmla="*/ 936665 w 6661201"/>
                <a:gd name="connsiteY10" fmla="*/ 765936 h 1432788"/>
                <a:gd name="connsiteX11" fmla="*/ 503644 w 6661201"/>
                <a:gd name="connsiteY11" fmla="*/ 1198957 h 1432788"/>
                <a:gd name="connsiteX12" fmla="*/ 10000 w 6661201"/>
                <a:gd name="connsiteY12" fmla="*/ 1415468 h 1432788"/>
                <a:gd name="connsiteX13" fmla="*/ 10000 w 6661201"/>
                <a:gd name="connsiteY13" fmla="*/ 1432789 h 1432788"/>
                <a:gd name="connsiteX14" fmla="*/ 737475 w 6661201"/>
                <a:gd name="connsiteY14" fmla="*/ 999768 h 1432788"/>
                <a:gd name="connsiteX15" fmla="*/ 1490932 w 6661201"/>
                <a:gd name="connsiteY15" fmla="*/ 220330 h 1432788"/>
                <a:gd name="connsiteX16" fmla="*/ 1897972 w 6661201"/>
                <a:gd name="connsiteY16" fmla="*/ 21140 h 1432788"/>
                <a:gd name="connsiteX17" fmla="*/ 2339653 w 6661201"/>
                <a:gd name="connsiteY17" fmla="*/ 151046 h 1432788"/>
                <a:gd name="connsiteX18" fmla="*/ 3110430 w 6661201"/>
                <a:gd name="connsiteY18" fmla="*/ 913163 h 1432788"/>
                <a:gd name="connsiteX19" fmla="*/ 3820584 w 6661201"/>
                <a:gd name="connsiteY19" fmla="*/ 1415468 h 1432788"/>
                <a:gd name="connsiteX20" fmla="*/ 4556721 w 6661201"/>
                <a:gd name="connsiteY20" fmla="*/ 1095032 h 1432788"/>
                <a:gd name="connsiteX21" fmla="*/ 5310177 w 6661201"/>
                <a:gd name="connsiteY21" fmla="*/ 298274 h 1432788"/>
                <a:gd name="connsiteX22" fmla="*/ 5699896 w 6661201"/>
                <a:gd name="connsiteY22" fmla="*/ 47121 h 1432788"/>
                <a:gd name="connsiteX23" fmla="*/ 6141576 w 6661201"/>
                <a:gd name="connsiteY23" fmla="*/ 81763 h 1432788"/>
                <a:gd name="connsiteX24" fmla="*/ 6591919 w 6661201"/>
                <a:gd name="connsiteY24" fmla="*/ 436840 h 1432788"/>
                <a:gd name="connsiteX25" fmla="*/ 6661201 w 6661201"/>
                <a:gd name="connsiteY25" fmla="*/ 514784 h 1432788"/>
                <a:gd name="connsiteX26" fmla="*/ 6661201 w 6661201"/>
                <a:gd name="connsiteY26" fmla="*/ 480142 h 1432788"/>
                <a:gd name="connsiteX27" fmla="*/ 6280143 w 6661201"/>
                <a:gd name="connsiteY27" fmla="*/ 151046 h 1432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6661201" h="1432788">
                  <a:moveTo>
                    <a:pt x="6280143" y="151046"/>
                  </a:moveTo>
                  <a:cubicBezTo>
                    <a:pt x="6176219" y="81763"/>
                    <a:pt x="6054972" y="21140"/>
                    <a:pt x="5925066" y="3819"/>
                  </a:cubicBezTo>
                  <a:cubicBezTo>
                    <a:pt x="5795160" y="-13501"/>
                    <a:pt x="5665253" y="29801"/>
                    <a:pt x="5552669" y="99084"/>
                  </a:cubicBezTo>
                  <a:cubicBezTo>
                    <a:pt x="5258214" y="263632"/>
                    <a:pt x="5041703" y="540765"/>
                    <a:pt x="4825193" y="783257"/>
                  </a:cubicBezTo>
                  <a:cubicBezTo>
                    <a:pt x="4703948" y="921824"/>
                    <a:pt x="4582701" y="1051730"/>
                    <a:pt x="4444135" y="1172976"/>
                  </a:cubicBezTo>
                  <a:cubicBezTo>
                    <a:pt x="4322888" y="1276901"/>
                    <a:pt x="4192983" y="1363505"/>
                    <a:pt x="4037095" y="1398147"/>
                  </a:cubicBezTo>
                  <a:cubicBezTo>
                    <a:pt x="3707999" y="1476091"/>
                    <a:pt x="3413545" y="1207618"/>
                    <a:pt x="3205695" y="991107"/>
                  </a:cubicBezTo>
                  <a:cubicBezTo>
                    <a:pt x="2954542" y="739955"/>
                    <a:pt x="2746692" y="445501"/>
                    <a:pt x="2469559" y="220330"/>
                  </a:cubicBezTo>
                  <a:cubicBezTo>
                    <a:pt x="2261709" y="47121"/>
                    <a:pt x="2010557" y="-56804"/>
                    <a:pt x="1742084" y="47121"/>
                  </a:cubicBezTo>
                  <a:cubicBezTo>
                    <a:pt x="1586197" y="107744"/>
                    <a:pt x="1456290" y="220330"/>
                    <a:pt x="1335044" y="332915"/>
                  </a:cubicBezTo>
                  <a:cubicBezTo>
                    <a:pt x="1196478" y="471482"/>
                    <a:pt x="1066572" y="618709"/>
                    <a:pt x="936665" y="765936"/>
                  </a:cubicBezTo>
                  <a:cubicBezTo>
                    <a:pt x="798098" y="921824"/>
                    <a:pt x="659531" y="1069051"/>
                    <a:pt x="503644" y="1198957"/>
                  </a:cubicBezTo>
                  <a:cubicBezTo>
                    <a:pt x="365077" y="1311543"/>
                    <a:pt x="200530" y="1415468"/>
                    <a:pt x="10000" y="1415468"/>
                  </a:cubicBezTo>
                  <a:cubicBezTo>
                    <a:pt x="1340" y="1415468"/>
                    <a:pt x="-7321" y="1432789"/>
                    <a:pt x="10000" y="1432789"/>
                  </a:cubicBezTo>
                  <a:cubicBezTo>
                    <a:pt x="304454" y="1424128"/>
                    <a:pt x="546946" y="1198957"/>
                    <a:pt x="737475" y="999768"/>
                  </a:cubicBezTo>
                  <a:cubicBezTo>
                    <a:pt x="988628" y="739955"/>
                    <a:pt x="1205138" y="445501"/>
                    <a:pt x="1490932" y="220330"/>
                  </a:cubicBezTo>
                  <a:cubicBezTo>
                    <a:pt x="1612178" y="125065"/>
                    <a:pt x="1750744" y="38461"/>
                    <a:pt x="1897972" y="21140"/>
                  </a:cubicBezTo>
                  <a:cubicBezTo>
                    <a:pt x="2053859" y="3819"/>
                    <a:pt x="2209747" y="64442"/>
                    <a:pt x="2339653" y="151046"/>
                  </a:cubicBezTo>
                  <a:cubicBezTo>
                    <a:pt x="2642768" y="350236"/>
                    <a:pt x="2867938" y="653351"/>
                    <a:pt x="3110430" y="913163"/>
                  </a:cubicBezTo>
                  <a:cubicBezTo>
                    <a:pt x="3300959" y="1121013"/>
                    <a:pt x="3534791" y="1363505"/>
                    <a:pt x="3820584" y="1415468"/>
                  </a:cubicBezTo>
                  <a:cubicBezTo>
                    <a:pt x="4106378" y="1467430"/>
                    <a:pt x="4357531" y="1276901"/>
                    <a:pt x="4556721" y="1095032"/>
                  </a:cubicBezTo>
                  <a:cubicBezTo>
                    <a:pt x="4825193" y="843880"/>
                    <a:pt x="5033044" y="549426"/>
                    <a:pt x="5310177" y="298274"/>
                  </a:cubicBezTo>
                  <a:cubicBezTo>
                    <a:pt x="5422763" y="194349"/>
                    <a:pt x="5552669" y="99084"/>
                    <a:pt x="5699896" y="47121"/>
                  </a:cubicBezTo>
                  <a:cubicBezTo>
                    <a:pt x="5847123" y="-4841"/>
                    <a:pt x="6003010" y="12480"/>
                    <a:pt x="6141576" y="81763"/>
                  </a:cubicBezTo>
                  <a:cubicBezTo>
                    <a:pt x="6314785" y="168367"/>
                    <a:pt x="6462013" y="306934"/>
                    <a:pt x="6591919" y="436840"/>
                  </a:cubicBezTo>
                  <a:cubicBezTo>
                    <a:pt x="6617899" y="462821"/>
                    <a:pt x="6635221" y="488803"/>
                    <a:pt x="6661201" y="514784"/>
                  </a:cubicBezTo>
                  <a:lnTo>
                    <a:pt x="6661201" y="480142"/>
                  </a:lnTo>
                  <a:cubicBezTo>
                    <a:pt x="6548617" y="358897"/>
                    <a:pt x="6427370" y="246311"/>
                    <a:pt x="6280143" y="151046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3" name="Freeform: Shape 15">
              <a:extLst>
                <a:ext uri="{FF2B5EF4-FFF2-40B4-BE49-F238E27FC236}">
                  <a16:creationId xmlns="" xmlns:a16="http://schemas.microsoft.com/office/drawing/2014/main" id="{4C918BE7-1E6B-45FD-B660-D4794A570503}"/>
                </a:ext>
              </a:extLst>
            </p:cNvPr>
            <p:cNvSpPr/>
            <p:nvPr/>
          </p:nvSpPr>
          <p:spPr>
            <a:xfrm>
              <a:off x="1918569" y="2995881"/>
              <a:ext cx="2198326" cy="475706"/>
            </a:xfrm>
            <a:custGeom>
              <a:avLst/>
              <a:gdLst>
                <a:gd name="connsiteX0" fmla="*/ 6349427 w 6661201"/>
                <a:gd name="connsiteY0" fmla="*/ 1221119 h 1441448"/>
                <a:gd name="connsiteX1" fmla="*/ 5942388 w 6661201"/>
                <a:gd name="connsiteY1" fmla="*/ 1420309 h 1441448"/>
                <a:gd name="connsiteX2" fmla="*/ 5500706 w 6661201"/>
                <a:gd name="connsiteY2" fmla="*/ 1290403 h 1441448"/>
                <a:gd name="connsiteX3" fmla="*/ 4729929 w 6661201"/>
                <a:gd name="connsiteY3" fmla="*/ 519625 h 1441448"/>
                <a:gd name="connsiteX4" fmla="*/ 4019774 w 6661201"/>
                <a:gd name="connsiteY4" fmla="*/ 17321 h 1441448"/>
                <a:gd name="connsiteX5" fmla="*/ 3283639 w 6661201"/>
                <a:gd name="connsiteY5" fmla="*/ 337756 h 1441448"/>
                <a:gd name="connsiteX6" fmla="*/ 2530182 w 6661201"/>
                <a:gd name="connsiteY6" fmla="*/ 1134515 h 1441448"/>
                <a:gd name="connsiteX7" fmla="*/ 2140463 w 6661201"/>
                <a:gd name="connsiteY7" fmla="*/ 1385667 h 1441448"/>
                <a:gd name="connsiteX8" fmla="*/ 1698782 w 6661201"/>
                <a:gd name="connsiteY8" fmla="*/ 1351025 h 1441448"/>
                <a:gd name="connsiteX9" fmla="*/ 1248440 w 6661201"/>
                <a:gd name="connsiteY9" fmla="*/ 995948 h 1441448"/>
                <a:gd name="connsiteX10" fmla="*/ 832740 w 6661201"/>
                <a:gd name="connsiteY10" fmla="*/ 536946 h 1441448"/>
                <a:gd name="connsiteX11" fmla="*/ 10000 w 6661201"/>
                <a:gd name="connsiteY11" fmla="*/ 0 h 1441448"/>
                <a:gd name="connsiteX12" fmla="*/ 10000 w 6661201"/>
                <a:gd name="connsiteY12" fmla="*/ 17321 h 1441448"/>
                <a:gd name="connsiteX13" fmla="*/ 824080 w 6661201"/>
                <a:gd name="connsiteY13" fmla="*/ 545606 h 1441448"/>
                <a:gd name="connsiteX14" fmla="*/ 1560215 w 6661201"/>
                <a:gd name="connsiteY14" fmla="*/ 1290403 h 1441448"/>
                <a:gd name="connsiteX15" fmla="*/ 1915292 w 6661201"/>
                <a:gd name="connsiteY15" fmla="*/ 1437630 h 1441448"/>
                <a:gd name="connsiteX16" fmla="*/ 2287691 w 6661201"/>
                <a:gd name="connsiteY16" fmla="*/ 1342365 h 1441448"/>
                <a:gd name="connsiteX17" fmla="*/ 3015166 w 6661201"/>
                <a:gd name="connsiteY17" fmla="*/ 658192 h 1441448"/>
                <a:gd name="connsiteX18" fmla="*/ 3396224 w 6661201"/>
                <a:gd name="connsiteY18" fmla="*/ 268473 h 1441448"/>
                <a:gd name="connsiteX19" fmla="*/ 3803264 w 6661201"/>
                <a:gd name="connsiteY19" fmla="*/ 43302 h 1441448"/>
                <a:gd name="connsiteX20" fmla="*/ 4634664 w 6661201"/>
                <a:gd name="connsiteY20" fmla="*/ 450342 h 1441448"/>
                <a:gd name="connsiteX21" fmla="*/ 5370800 w 6661201"/>
                <a:gd name="connsiteY21" fmla="*/ 1221119 h 1441448"/>
                <a:gd name="connsiteX22" fmla="*/ 6098274 w 6661201"/>
                <a:gd name="connsiteY22" fmla="*/ 1394327 h 1441448"/>
                <a:gd name="connsiteX23" fmla="*/ 6505315 w 6661201"/>
                <a:gd name="connsiteY23" fmla="*/ 1108534 h 1441448"/>
                <a:gd name="connsiteX24" fmla="*/ 6661201 w 6661201"/>
                <a:gd name="connsiteY24" fmla="*/ 952646 h 1441448"/>
                <a:gd name="connsiteX25" fmla="*/ 6661201 w 6661201"/>
                <a:gd name="connsiteY25" fmla="*/ 926665 h 1441448"/>
                <a:gd name="connsiteX26" fmla="*/ 6349427 w 6661201"/>
                <a:gd name="connsiteY26" fmla="*/ 1221119 h 1441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661201" h="1441448">
                  <a:moveTo>
                    <a:pt x="6349427" y="1221119"/>
                  </a:moveTo>
                  <a:cubicBezTo>
                    <a:pt x="6228180" y="1316384"/>
                    <a:pt x="6089615" y="1402988"/>
                    <a:pt x="5942388" y="1420309"/>
                  </a:cubicBezTo>
                  <a:cubicBezTo>
                    <a:pt x="5786500" y="1437630"/>
                    <a:pt x="5630612" y="1377007"/>
                    <a:pt x="5500706" y="1290403"/>
                  </a:cubicBezTo>
                  <a:cubicBezTo>
                    <a:pt x="5197591" y="1091213"/>
                    <a:pt x="4972420" y="788098"/>
                    <a:pt x="4729929" y="519625"/>
                  </a:cubicBezTo>
                  <a:cubicBezTo>
                    <a:pt x="4539399" y="311775"/>
                    <a:pt x="4305568" y="69283"/>
                    <a:pt x="4019774" y="17321"/>
                  </a:cubicBezTo>
                  <a:cubicBezTo>
                    <a:pt x="3733980" y="-34642"/>
                    <a:pt x="3482828" y="155888"/>
                    <a:pt x="3283639" y="337756"/>
                  </a:cubicBezTo>
                  <a:cubicBezTo>
                    <a:pt x="3015166" y="588909"/>
                    <a:pt x="2807316" y="883363"/>
                    <a:pt x="2530182" y="1134515"/>
                  </a:cubicBezTo>
                  <a:cubicBezTo>
                    <a:pt x="2417597" y="1238440"/>
                    <a:pt x="2287691" y="1333705"/>
                    <a:pt x="2140463" y="1385667"/>
                  </a:cubicBezTo>
                  <a:cubicBezTo>
                    <a:pt x="1993236" y="1437630"/>
                    <a:pt x="1837348" y="1420309"/>
                    <a:pt x="1698782" y="1351025"/>
                  </a:cubicBezTo>
                  <a:cubicBezTo>
                    <a:pt x="1525573" y="1264421"/>
                    <a:pt x="1378347" y="1125854"/>
                    <a:pt x="1248440" y="995948"/>
                  </a:cubicBezTo>
                  <a:cubicBezTo>
                    <a:pt x="1101213" y="848721"/>
                    <a:pt x="971306" y="692833"/>
                    <a:pt x="832740" y="536946"/>
                  </a:cubicBezTo>
                  <a:cubicBezTo>
                    <a:pt x="616229" y="303115"/>
                    <a:pt x="347757" y="8660"/>
                    <a:pt x="10000" y="0"/>
                  </a:cubicBezTo>
                  <a:cubicBezTo>
                    <a:pt x="1340" y="0"/>
                    <a:pt x="-7321" y="17321"/>
                    <a:pt x="10000" y="17321"/>
                  </a:cubicBezTo>
                  <a:cubicBezTo>
                    <a:pt x="347757" y="25981"/>
                    <a:pt x="616229" y="311775"/>
                    <a:pt x="824080" y="545606"/>
                  </a:cubicBezTo>
                  <a:cubicBezTo>
                    <a:pt x="1057911" y="796759"/>
                    <a:pt x="1274421" y="1091213"/>
                    <a:pt x="1560215" y="1290403"/>
                  </a:cubicBezTo>
                  <a:cubicBezTo>
                    <a:pt x="1664140" y="1359686"/>
                    <a:pt x="1785386" y="1420309"/>
                    <a:pt x="1915292" y="1437630"/>
                  </a:cubicBezTo>
                  <a:cubicBezTo>
                    <a:pt x="2045198" y="1454950"/>
                    <a:pt x="2175105" y="1411648"/>
                    <a:pt x="2287691" y="1342365"/>
                  </a:cubicBezTo>
                  <a:cubicBezTo>
                    <a:pt x="2582145" y="1177817"/>
                    <a:pt x="2798655" y="900684"/>
                    <a:pt x="3015166" y="658192"/>
                  </a:cubicBezTo>
                  <a:cubicBezTo>
                    <a:pt x="3136411" y="519625"/>
                    <a:pt x="3257657" y="389719"/>
                    <a:pt x="3396224" y="268473"/>
                  </a:cubicBezTo>
                  <a:cubicBezTo>
                    <a:pt x="3517470" y="164548"/>
                    <a:pt x="3647376" y="77944"/>
                    <a:pt x="3803264" y="43302"/>
                  </a:cubicBezTo>
                  <a:cubicBezTo>
                    <a:pt x="4132359" y="-34642"/>
                    <a:pt x="4426814" y="233831"/>
                    <a:pt x="4634664" y="450342"/>
                  </a:cubicBezTo>
                  <a:cubicBezTo>
                    <a:pt x="4885816" y="701494"/>
                    <a:pt x="5093666" y="995948"/>
                    <a:pt x="5370800" y="1221119"/>
                  </a:cubicBezTo>
                  <a:cubicBezTo>
                    <a:pt x="5578649" y="1394327"/>
                    <a:pt x="5829802" y="1498253"/>
                    <a:pt x="6098274" y="1394327"/>
                  </a:cubicBezTo>
                  <a:cubicBezTo>
                    <a:pt x="6254162" y="1333705"/>
                    <a:pt x="6384068" y="1221119"/>
                    <a:pt x="6505315" y="1108534"/>
                  </a:cubicBezTo>
                  <a:cubicBezTo>
                    <a:pt x="6557277" y="1056571"/>
                    <a:pt x="6609240" y="1004609"/>
                    <a:pt x="6661201" y="952646"/>
                  </a:cubicBezTo>
                  <a:lnTo>
                    <a:pt x="6661201" y="926665"/>
                  </a:lnTo>
                  <a:cubicBezTo>
                    <a:pt x="6565938" y="1039250"/>
                    <a:pt x="6462013" y="1134515"/>
                    <a:pt x="6349427" y="1221119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4" name="Freeform: Shape 107">
              <a:extLst>
                <a:ext uri="{FF2B5EF4-FFF2-40B4-BE49-F238E27FC236}">
                  <a16:creationId xmlns="" xmlns:a16="http://schemas.microsoft.com/office/drawing/2014/main" id="{D5DE404B-9AD7-4446-B796-B8C0BEF4B216}"/>
                </a:ext>
              </a:extLst>
            </p:cNvPr>
            <p:cNvSpPr/>
            <p:nvPr/>
          </p:nvSpPr>
          <p:spPr>
            <a:xfrm>
              <a:off x="4071166" y="3113778"/>
              <a:ext cx="5716" cy="248383"/>
            </a:xfrm>
            <a:custGeom>
              <a:avLst/>
              <a:gdLst>
                <a:gd name="connsiteX0" fmla="*/ 0 w 17320"/>
                <a:gd name="connsiteY0" fmla="*/ 6495 h 752631"/>
                <a:gd name="connsiteX1" fmla="*/ 0 w 17320"/>
                <a:gd name="connsiteY1" fmla="*/ 742631 h 752631"/>
                <a:gd name="connsiteX2" fmla="*/ 17321 w 17320"/>
                <a:gd name="connsiteY2" fmla="*/ 742631 h 752631"/>
                <a:gd name="connsiteX3" fmla="*/ 17321 w 17320"/>
                <a:gd name="connsiteY3" fmla="*/ 6495 h 752631"/>
                <a:gd name="connsiteX4" fmla="*/ 0 w 17320"/>
                <a:gd name="connsiteY4" fmla="*/ 6495 h 752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752631">
                  <a:moveTo>
                    <a:pt x="0" y="6495"/>
                  </a:moveTo>
                  <a:cubicBezTo>
                    <a:pt x="0" y="248987"/>
                    <a:pt x="0" y="500139"/>
                    <a:pt x="0" y="742631"/>
                  </a:cubicBezTo>
                  <a:cubicBezTo>
                    <a:pt x="0" y="751291"/>
                    <a:pt x="17321" y="759952"/>
                    <a:pt x="17321" y="742631"/>
                  </a:cubicBezTo>
                  <a:cubicBezTo>
                    <a:pt x="17321" y="500139"/>
                    <a:pt x="17321" y="248987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5" name="Freeform: Shape 108">
              <a:extLst>
                <a:ext uri="{FF2B5EF4-FFF2-40B4-BE49-F238E27FC236}">
                  <a16:creationId xmlns="" xmlns:a16="http://schemas.microsoft.com/office/drawing/2014/main" id="{27404A2B-3409-49E0-B4B1-A3EEDC53286E}"/>
                </a:ext>
              </a:extLst>
            </p:cNvPr>
            <p:cNvSpPr/>
            <p:nvPr/>
          </p:nvSpPr>
          <p:spPr>
            <a:xfrm>
              <a:off x="4051159" y="3096013"/>
              <a:ext cx="40014" cy="46662"/>
            </a:xfrm>
            <a:custGeom>
              <a:avLst/>
              <a:gdLst>
                <a:gd name="connsiteX0" fmla="*/ 0 w 121245"/>
                <a:gd name="connsiteY0" fmla="*/ 8364 h 141393"/>
                <a:gd name="connsiteX1" fmla="*/ 60623 w 121245"/>
                <a:gd name="connsiteY1" fmla="*/ 103628 h 141393"/>
                <a:gd name="connsiteX2" fmla="*/ 121245 w 121245"/>
                <a:gd name="connsiteY2" fmla="*/ 138270 h 141393"/>
                <a:gd name="connsiteX3" fmla="*/ 60623 w 121245"/>
                <a:gd name="connsiteY3" fmla="*/ 43005 h 141393"/>
                <a:gd name="connsiteX4" fmla="*/ 0 w 121245"/>
                <a:gd name="connsiteY4" fmla="*/ 8364 h 141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1393">
                  <a:moveTo>
                    <a:pt x="0" y="8364"/>
                  </a:moveTo>
                  <a:cubicBezTo>
                    <a:pt x="0" y="25685"/>
                    <a:pt x="25980" y="68987"/>
                    <a:pt x="60623" y="103628"/>
                  </a:cubicBezTo>
                  <a:cubicBezTo>
                    <a:pt x="95264" y="138270"/>
                    <a:pt x="121245" y="146930"/>
                    <a:pt x="121245" y="138270"/>
                  </a:cubicBezTo>
                  <a:cubicBezTo>
                    <a:pt x="121245" y="120949"/>
                    <a:pt x="95264" y="77647"/>
                    <a:pt x="60623" y="43005"/>
                  </a:cubicBezTo>
                  <a:cubicBezTo>
                    <a:pt x="34641" y="-297"/>
                    <a:pt x="0" y="-8957"/>
                    <a:pt x="0" y="8364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6" name="Freeform: Shape 109">
              <a:extLst>
                <a:ext uri="{FF2B5EF4-FFF2-40B4-BE49-F238E27FC236}">
                  <a16:creationId xmlns="" xmlns:a16="http://schemas.microsoft.com/office/drawing/2014/main" id="{03D49B7D-3E88-4934-A79B-BB3533B700E1}"/>
                </a:ext>
              </a:extLst>
            </p:cNvPr>
            <p:cNvSpPr/>
            <p:nvPr/>
          </p:nvSpPr>
          <p:spPr>
            <a:xfrm>
              <a:off x="4054017" y="3331867"/>
              <a:ext cx="40014" cy="47000"/>
            </a:xfrm>
            <a:custGeom>
              <a:avLst/>
              <a:gdLst>
                <a:gd name="connsiteX0" fmla="*/ 60623 w 121246"/>
                <a:gd name="connsiteY0" fmla="*/ 38491 h 142415"/>
                <a:gd name="connsiteX1" fmla="*/ 0 w 121246"/>
                <a:gd name="connsiteY1" fmla="*/ 133755 h 142415"/>
                <a:gd name="connsiteX2" fmla="*/ 60623 w 121246"/>
                <a:gd name="connsiteY2" fmla="*/ 107774 h 142415"/>
                <a:gd name="connsiteX3" fmla="*/ 121247 w 121246"/>
                <a:gd name="connsiteY3" fmla="*/ 12510 h 142415"/>
                <a:gd name="connsiteX4" fmla="*/ 60623 w 121246"/>
                <a:gd name="connsiteY4" fmla="*/ 38491 h 142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6" h="142415">
                  <a:moveTo>
                    <a:pt x="60623" y="38491"/>
                  </a:moveTo>
                  <a:cubicBezTo>
                    <a:pt x="25982" y="73132"/>
                    <a:pt x="0" y="107774"/>
                    <a:pt x="0" y="133755"/>
                  </a:cubicBezTo>
                  <a:cubicBezTo>
                    <a:pt x="0" y="151076"/>
                    <a:pt x="25982" y="142416"/>
                    <a:pt x="60623" y="107774"/>
                  </a:cubicBezTo>
                  <a:cubicBezTo>
                    <a:pt x="95265" y="73132"/>
                    <a:pt x="121247" y="29830"/>
                    <a:pt x="121247" y="12510"/>
                  </a:cubicBezTo>
                  <a:cubicBezTo>
                    <a:pt x="121247" y="-13472"/>
                    <a:pt x="95265" y="3849"/>
                    <a:pt x="60623" y="3849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7" name="Freeform: Shape 104">
              <a:extLst>
                <a:ext uri="{FF2B5EF4-FFF2-40B4-BE49-F238E27FC236}">
                  <a16:creationId xmlns="" xmlns:a16="http://schemas.microsoft.com/office/drawing/2014/main" id="{C5635006-89A2-4211-A644-5659A1C43539}"/>
                </a:ext>
              </a:extLst>
            </p:cNvPr>
            <p:cNvSpPr/>
            <p:nvPr/>
          </p:nvSpPr>
          <p:spPr>
            <a:xfrm>
              <a:off x="3973989" y="3033751"/>
              <a:ext cx="5716" cy="411295"/>
            </a:xfrm>
            <a:custGeom>
              <a:avLst/>
              <a:gdLst>
                <a:gd name="connsiteX0" fmla="*/ 0 w 17321"/>
                <a:gd name="connsiteY0" fmla="*/ 6495 h 1246274"/>
                <a:gd name="connsiteX1" fmla="*/ 0 w 17321"/>
                <a:gd name="connsiteY1" fmla="*/ 1236275 h 1246274"/>
                <a:gd name="connsiteX2" fmla="*/ 17322 w 17321"/>
                <a:gd name="connsiteY2" fmla="*/ 1236275 h 1246274"/>
                <a:gd name="connsiteX3" fmla="*/ 17322 w 17321"/>
                <a:gd name="connsiteY3" fmla="*/ 6495 h 1246274"/>
                <a:gd name="connsiteX4" fmla="*/ 0 w 17321"/>
                <a:gd name="connsiteY4" fmla="*/ 6495 h 1246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1" h="1246274">
                  <a:moveTo>
                    <a:pt x="0" y="6495"/>
                  </a:moveTo>
                  <a:cubicBezTo>
                    <a:pt x="0" y="413535"/>
                    <a:pt x="0" y="820575"/>
                    <a:pt x="0" y="1236275"/>
                  </a:cubicBezTo>
                  <a:cubicBezTo>
                    <a:pt x="0" y="1244935"/>
                    <a:pt x="17322" y="1253596"/>
                    <a:pt x="17322" y="1236275"/>
                  </a:cubicBezTo>
                  <a:cubicBezTo>
                    <a:pt x="17322" y="829235"/>
                    <a:pt x="17322" y="422195"/>
                    <a:pt x="17322" y="6495"/>
                  </a:cubicBezTo>
                  <a:cubicBezTo>
                    <a:pt x="17322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8" name="Freeform: Shape 105">
              <a:extLst>
                <a:ext uri="{FF2B5EF4-FFF2-40B4-BE49-F238E27FC236}">
                  <a16:creationId xmlns="" xmlns:a16="http://schemas.microsoft.com/office/drawing/2014/main" id="{2A04D0A4-11D6-47CD-A595-5A877ADE9517}"/>
                </a:ext>
              </a:extLst>
            </p:cNvPr>
            <p:cNvSpPr/>
            <p:nvPr/>
          </p:nvSpPr>
          <p:spPr>
            <a:xfrm>
              <a:off x="3956841" y="3019477"/>
              <a:ext cx="40013" cy="43267"/>
            </a:xfrm>
            <a:custGeom>
              <a:avLst/>
              <a:gdLst>
                <a:gd name="connsiteX0" fmla="*/ 60623 w 121245"/>
                <a:gd name="connsiteY0" fmla="*/ 15107 h 131103"/>
                <a:gd name="connsiteX1" fmla="*/ 0 w 121245"/>
                <a:gd name="connsiteY1" fmla="*/ 32427 h 131103"/>
                <a:gd name="connsiteX2" fmla="*/ 60623 w 121245"/>
                <a:gd name="connsiteY2" fmla="*/ 119032 h 131103"/>
                <a:gd name="connsiteX3" fmla="*/ 121245 w 121245"/>
                <a:gd name="connsiteY3" fmla="*/ 110371 h 131103"/>
                <a:gd name="connsiteX4" fmla="*/ 60623 w 121245"/>
                <a:gd name="connsiteY4" fmla="*/ 15107 h 1311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1103">
                  <a:moveTo>
                    <a:pt x="60623" y="15107"/>
                  </a:moveTo>
                  <a:cubicBezTo>
                    <a:pt x="25982" y="-10875"/>
                    <a:pt x="0" y="-2214"/>
                    <a:pt x="0" y="32427"/>
                  </a:cubicBezTo>
                  <a:cubicBezTo>
                    <a:pt x="0" y="67069"/>
                    <a:pt x="25982" y="101711"/>
                    <a:pt x="60623" y="119032"/>
                  </a:cubicBezTo>
                  <a:cubicBezTo>
                    <a:pt x="95264" y="136352"/>
                    <a:pt x="121245" y="136352"/>
                    <a:pt x="121245" y="110371"/>
                  </a:cubicBezTo>
                  <a:cubicBezTo>
                    <a:pt x="121245" y="84390"/>
                    <a:pt x="95264" y="41088"/>
                    <a:pt x="60623" y="15107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9" name="Freeform: Shape 106">
              <a:extLst>
                <a:ext uri="{FF2B5EF4-FFF2-40B4-BE49-F238E27FC236}">
                  <a16:creationId xmlns="" xmlns:a16="http://schemas.microsoft.com/office/drawing/2014/main" id="{6B6F57A1-0A6E-4CD7-963A-6D8D4567290C}"/>
                </a:ext>
              </a:extLst>
            </p:cNvPr>
            <p:cNvSpPr/>
            <p:nvPr/>
          </p:nvSpPr>
          <p:spPr>
            <a:xfrm>
              <a:off x="3956841" y="3410846"/>
              <a:ext cx="40013" cy="44460"/>
            </a:xfrm>
            <a:custGeom>
              <a:avLst/>
              <a:gdLst>
                <a:gd name="connsiteX0" fmla="*/ 60623 w 121245"/>
                <a:gd name="connsiteY0" fmla="*/ 15687 h 134719"/>
                <a:gd name="connsiteX1" fmla="*/ 0 w 121245"/>
                <a:gd name="connsiteY1" fmla="*/ 102292 h 134719"/>
                <a:gd name="connsiteX2" fmla="*/ 60623 w 121245"/>
                <a:gd name="connsiteY2" fmla="*/ 119612 h 134719"/>
                <a:gd name="connsiteX3" fmla="*/ 121245 w 121245"/>
                <a:gd name="connsiteY3" fmla="*/ 24348 h 134719"/>
                <a:gd name="connsiteX4" fmla="*/ 60623 w 121245"/>
                <a:gd name="connsiteY4" fmla="*/ 15687 h 134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4719">
                  <a:moveTo>
                    <a:pt x="60623" y="15687"/>
                  </a:moveTo>
                  <a:cubicBezTo>
                    <a:pt x="25982" y="33008"/>
                    <a:pt x="0" y="76310"/>
                    <a:pt x="0" y="102292"/>
                  </a:cubicBezTo>
                  <a:cubicBezTo>
                    <a:pt x="0" y="136933"/>
                    <a:pt x="25982" y="145594"/>
                    <a:pt x="60623" y="119612"/>
                  </a:cubicBezTo>
                  <a:cubicBezTo>
                    <a:pt x="95264" y="93631"/>
                    <a:pt x="121245" y="50329"/>
                    <a:pt x="121245" y="24348"/>
                  </a:cubicBezTo>
                  <a:cubicBezTo>
                    <a:pt x="121245" y="-1634"/>
                    <a:pt x="95264" y="-10294"/>
                    <a:pt x="60623" y="15687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0" name="Freeform: Shape 101">
              <a:extLst>
                <a:ext uri="{FF2B5EF4-FFF2-40B4-BE49-F238E27FC236}">
                  <a16:creationId xmlns="" xmlns:a16="http://schemas.microsoft.com/office/drawing/2014/main" id="{FC8AEE26-F4A0-48AB-91D9-D5CE08EE2901}"/>
                </a:ext>
              </a:extLst>
            </p:cNvPr>
            <p:cNvSpPr/>
            <p:nvPr/>
          </p:nvSpPr>
          <p:spPr>
            <a:xfrm>
              <a:off x="3879673" y="2996596"/>
              <a:ext cx="5716" cy="485605"/>
            </a:xfrm>
            <a:custGeom>
              <a:avLst/>
              <a:gdLst>
                <a:gd name="connsiteX0" fmla="*/ 0 w 17320"/>
                <a:gd name="connsiteY0" fmla="*/ 6495 h 1471445"/>
                <a:gd name="connsiteX1" fmla="*/ 0 w 17320"/>
                <a:gd name="connsiteY1" fmla="*/ 1461446 h 1471445"/>
                <a:gd name="connsiteX2" fmla="*/ 17321 w 17320"/>
                <a:gd name="connsiteY2" fmla="*/ 1461446 h 1471445"/>
                <a:gd name="connsiteX3" fmla="*/ 17321 w 17320"/>
                <a:gd name="connsiteY3" fmla="*/ 6495 h 1471445"/>
                <a:gd name="connsiteX4" fmla="*/ 0 w 17320"/>
                <a:gd name="connsiteY4" fmla="*/ 6495 h 1471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1471445">
                  <a:moveTo>
                    <a:pt x="0" y="6495"/>
                  </a:moveTo>
                  <a:cubicBezTo>
                    <a:pt x="0" y="491479"/>
                    <a:pt x="0" y="976462"/>
                    <a:pt x="0" y="1461446"/>
                  </a:cubicBezTo>
                  <a:cubicBezTo>
                    <a:pt x="0" y="1470106"/>
                    <a:pt x="17321" y="1478767"/>
                    <a:pt x="17321" y="1461446"/>
                  </a:cubicBezTo>
                  <a:cubicBezTo>
                    <a:pt x="17321" y="976462"/>
                    <a:pt x="17321" y="491479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1" name="Freeform: Shape 102">
              <a:extLst>
                <a:ext uri="{FF2B5EF4-FFF2-40B4-BE49-F238E27FC236}">
                  <a16:creationId xmlns="" xmlns:a16="http://schemas.microsoft.com/office/drawing/2014/main" id="{8D555E23-8F6C-484A-9EDF-4DCEC27BAC2A}"/>
                </a:ext>
              </a:extLst>
            </p:cNvPr>
            <p:cNvSpPr/>
            <p:nvPr/>
          </p:nvSpPr>
          <p:spPr>
            <a:xfrm>
              <a:off x="3862524" y="2984005"/>
              <a:ext cx="40013" cy="43316"/>
            </a:xfrm>
            <a:custGeom>
              <a:avLst/>
              <a:gdLst>
                <a:gd name="connsiteX0" fmla="*/ 60623 w 121245"/>
                <a:gd name="connsiteY0" fmla="*/ 1346 h 131252"/>
                <a:gd name="connsiteX1" fmla="*/ 0 w 121245"/>
                <a:gd name="connsiteY1" fmla="*/ 61969 h 131252"/>
                <a:gd name="connsiteX2" fmla="*/ 60623 w 121245"/>
                <a:gd name="connsiteY2" fmla="*/ 131252 h 131252"/>
                <a:gd name="connsiteX3" fmla="*/ 121245 w 121245"/>
                <a:gd name="connsiteY3" fmla="*/ 79290 h 131252"/>
                <a:gd name="connsiteX4" fmla="*/ 60623 w 121245"/>
                <a:gd name="connsiteY4" fmla="*/ 1346 h 131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1252">
                  <a:moveTo>
                    <a:pt x="60623" y="1346"/>
                  </a:moveTo>
                  <a:cubicBezTo>
                    <a:pt x="25982" y="-7314"/>
                    <a:pt x="0" y="27327"/>
                    <a:pt x="0" y="61969"/>
                  </a:cubicBezTo>
                  <a:cubicBezTo>
                    <a:pt x="0" y="96611"/>
                    <a:pt x="25982" y="122592"/>
                    <a:pt x="60623" y="131252"/>
                  </a:cubicBezTo>
                  <a:cubicBezTo>
                    <a:pt x="95265" y="131252"/>
                    <a:pt x="121245" y="113931"/>
                    <a:pt x="121245" y="79290"/>
                  </a:cubicBezTo>
                  <a:cubicBezTo>
                    <a:pt x="121245" y="44648"/>
                    <a:pt x="95265" y="10006"/>
                    <a:pt x="60623" y="1346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2" name="Freeform: Shape 103">
              <a:extLst>
                <a:ext uri="{FF2B5EF4-FFF2-40B4-BE49-F238E27FC236}">
                  <a16:creationId xmlns="" xmlns:a16="http://schemas.microsoft.com/office/drawing/2014/main" id="{65C2CC4A-1CA8-4C01-82A7-6A828046363E}"/>
                </a:ext>
              </a:extLst>
            </p:cNvPr>
            <p:cNvSpPr/>
            <p:nvPr/>
          </p:nvSpPr>
          <p:spPr>
            <a:xfrm>
              <a:off x="3862524" y="3447462"/>
              <a:ext cx="40013" cy="42872"/>
            </a:xfrm>
            <a:custGeom>
              <a:avLst/>
              <a:gdLst>
                <a:gd name="connsiteX0" fmla="*/ 60623 w 121245"/>
                <a:gd name="connsiteY0" fmla="*/ 0 h 129906"/>
                <a:gd name="connsiteX1" fmla="*/ 0 w 121245"/>
                <a:gd name="connsiteY1" fmla="*/ 69283 h 129906"/>
                <a:gd name="connsiteX2" fmla="*/ 60623 w 121245"/>
                <a:gd name="connsiteY2" fmla="*/ 129906 h 129906"/>
                <a:gd name="connsiteX3" fmla="*/ 121245 w 121245"/>
                <a:gd name="connsiteY3" fmla="*/ 51963 h 129906"/>
                <a:gd name="connsiteX4" fmla="*/ 60623 w 121245"/>
                <a:gd name="connsiteY4" fmla="*/ 0 h 129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9906">
                  <a:moveTo>
                    <a:pt x="60623" y="0"/>
                  </a:moveTo>
                  <a:cubicBezTo>
                    <a:pt x="25982" y="0"/>
                    <a:pt x="0" y="34642"/>
                    <a:pt x="0" y="69283"/>
                  </a:cubicBezTo>
                  <a:cubicBezTo>
                    <a:pt x="0" y="103925"/>
                    <a:pt x="25982" y="129906"/>
                    <a:pt x="60623" y="129906"/>
                  </a:cubicBezTo>
                  <a:cubicBezTo>
                    <a:pt x="95265" y="121246"/>
                    <a:pt x="121245" y="86604"/>
                    <a:pt x="121245" y="51963"/>
                  </a:cubicBezTo>
                  <a:cubicBezTo>
                    <a:pt x="121245" y="17321"/>
                    <a:pt x="95265" y="0"/>
                    <a:pt x="60623" y="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3" name="Freeform: Shape 98">
              <a:extLst>
                <a:ext uri="{FF2B5EF4-FFF2-40B4-BE49-F238E27FC236}">
                  <a16:creationId xmlns="" xmlns:a16="http://schemas.microsoft.com/office/drawing/2014/main" id="{767E95A7-F31C-4A38-98E1-44EF7BCAB508}"/>
                </a:ext>
              </a:extLst>
            </p:cNvPr>
            <p:cNvSpPr/>
            <p:nvPr/>
          </p:nvSpPr>
          <p:spPr>
            <a:xfrm>
              <a:off x="3782496" y="3008028"/>
              <a:ext cx="6299" cy="459883"/>
            </a:xfrm>
            <a:custGeom>
              <a:avLst/>
              <a:gdLst>
                <a:gd name="connsiteX0" fmla="*/ 0 w 19088"/>
                <a:gd name="connsiteY0" fmla="*/ 6495 h 1393502"/>
                <a:gd name="connsiteX1" fmla="*/ 0 w 19088"/>
                <a:gd name="connsiteY1" fmla="*/ 1383502 h 1393502"/>
                <a:gd name="connsiteX2" fmla="*/ 17321 w 19088"/>
                <a:gd name="connsiteY2" fmla="*/ 1383502 h 1393502"/>
                <a:gd name="connsiteX3" fmla="*/ 17321 w 19088"/>
                <a:gd name="connsiteY3" fmla="*/ 6495 h 1393502"/>
                <a:gd name="connsiteX4" fmla="*/ 0 w 19088"/>
                <a:gd name="connsiteY4" fmla="*/ 6495 h 1393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88" h="1393502">
                  <a:moveTo>
                    <a:pt x="0" y="6495"/>
                  </a:moveTo>
                  <a:cubicBezTo>
                    <a:pt x="0" y="465498"/>
                    <a:pt x="0" y="924500"/>
                    <a:pt x="0" y="1383502"/>
                  </a:cubicBezTo>
                  <a:cubicBezTo>
                    <a:pt x="0" y="1392162"/>
                    <a:pt x="17321" y="1400823"/>
                    <a:pt x="17321" y="1383502"/>
                  </a:cubicBezTo>
                  <a:cubicBezTo>
                    <a:pt x="17321" y="924500"/>
                    <a:pt x="17321" y="465498"/>
                    <a:pt x="17321" y="6495"/>
                  </a:cubicBezTo>
                  <a:cubicBezTo>
                    <a:pt x="25982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4" name="Freeform: Shape 99">
              <a:extLst>
                <a:ext uri="{FF2B5EF4-FFF2-40B4-BE49-F238E27FC236}">
                  <a16:creationId xmlns="" xmlns:a16="http://schemas.microsoft.com/office/drawing/2014/main" id="{072AFEFD-A95B-43FD-9F81-726498E6791E}"/>
                </a:ext>
              </a:extLst>
            </p:cNvPr>
            <p:cNvSpPr/>
            <p:nvPr/>
          </p:nvSpPr>
          <p:spPr>
            <a:xfrm>
              <a:off x="3765348" y="2996549"/>
              <a:ext cx="40457" cy="43235"/>
            </a:xfrm>
            <a:custGeom>
              <a:avLst/>
              <a:gdLst>
                <a:gd name="connsiteX0" fmla="*/ 60623 w 122591"/>
                <a:gd name="connsiteY0" fmla="*/ 6637 h 131006"/>
                <a:gd name="connsiteX1" fmla="*/ 0 w 122591"/>
                <a:gd name="connsiteY1" fmla="*/ 93242 h 131006"/>
                <a:gd name="connsiteX2" fmla="*/ 60623 w 122591"/>
                <a:gd name="connsiteY2" fmla="*/ 127883 h 131006"/>
                <a:gd name="connsiteX3" fmla="*/ 121245 w 122591"/>
                <a:gd name="connsiteY3" fmla="*/ 49939 h 131006"/>
                <a:gd name="connsiteX4" fmla="*/ 60623 w 122591"/>
                <a:gd name="connsiteY4" fmla="*/ 6637 h 131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31006">
                  <a:moveTo>
                    <a:pt x="60623" y="6637"/>
                  </a:moveTo>
                  <a:cubicBezTo>
                    <a:pt x="25980" y="23958"/>
                    <a:pt x="0" y="58600"/>
                    <a:pt x="0" y="93242"/>
                  </a:cubicBezTo>
                  <a:cubicBezTo>
                    <a:pt x="0" y="127883"/>
                    <a:pt x="25980" y="136544"/>
                    <a:pt x="60623" y="127883"/>
                  </a:cubicBezTo>
                  <a:cubicBezTo>
                    <a:pt x="95264" y="119223"/>
                    <a:pt x="121245" y="84581"/>
                    <a:pt x="121245" y="49939"/>
                  </a:cubicBezTo>
                  <a:cubicBezTo>
                    <a:pt x="129906" y="6637"/>
                    <a:pt x="95264" y="-10683"/>
                    <a:pt x="60623" y="6637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5" name="Freeform: Shape 100">
              <a:extLst>
                <a:ext uri="{FF2B5EF4-FFF2-40B4-BE49-F238E27FC236}">
                  <a16:creationId xmlns="" xmlns:a16="http://schemas.microsoft.com/office/drawing/2014/main" id="{B8D80EF8-F1AB-49F5-8BC6-D4A4934CBED1}"/>
                </a:ext>
              </a:extLst>
            </p:cNvPr>
            <p:cNvSpPr/>
            <p:nvPr/>
          </p:nvSpPr>
          <p:spPr>
            <a:xfrm>
              <a:off x="3765348" y="3434999"/>
              <a:ext cx="40457" cy="43287"/>
            </a:xfrm>
            <a:custGeom>
              <a:avLst/>
              <a:gdLst>
                <a:gd name="connsiteX0" fmla="*/ 60623 w 122591"/>
                <a:gd name="connsiteY0" fmla="*/ 3124 h 131164"/>
                <a:gd name="connsiteX1" fmla="*/ 0 w 122591"/>
                <a:gd name="connsiteY1" fmla="*/ 37765 h 131164"/>
                <a:gd name="connsiteX2" fmla="*/ 60623 w 122591"/>
                <a:gd name="connsiteY2" fmla="*/ 124369 h 131164"/>
                <a:gd name="connsiteX3" fmla="*/ 121245 w 122591"/>
                <a:gd name="connsiteY3" fmla="*/ 89728 h 131164"/>
                <a:gd name="connsiteX4" fmla="*/ 60623 w 122591"/>
                <a:gd name="connsiteY4" fmla="*/ 3124 h 1311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31164">
                  <a:moveTo>
                    <a:pt x="60623" y="3124"/>
                  </a:moveTo>
                  <a:cubicBezTo>
                    <a:pt x="25980" y="-5537"/>
                    <a:pt x="0" y="3124"/>
                    <a:pt x="0" y="37765"/>
                  </a:cubicBezTo>
                  <a:cubicBezTo>
                    <a:pt x="0" y="72407"/>
                    <a:pt x="25980" y="107049"/>
                    <a:pt x="60623" y="124369"/>
                  </a:cubicBezTo>
                  <a:cubicBezTo>
                    <a:pt x="95264" y="141690"/>
                    <a:pt x="121245" y="124369"/>
                    <a:pt x="121245" y="89728"/>
                  </a:cubicBezTo>
                  <a:cubicBezTo>
                    <a:pt x="129906" y="55086"/>
                    <a:pt x="95264" y="20444"/>
                    <a:pt x="60623" y="3124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6" name="Freeform: Shape 95">
              <a:extLst>
                <a:ext uri="{FF2B5EF4-FFF2-40B4-BE49-F238E27FC236}">
                  <a16:creationId xmlns="" xmlns:a16="http://schemas.microsoft.com/office/drawing/2014/main" id="{A0D5B046-B1F0-43CE-8475-F43076F6AEB7}"/>
                </a:ext>
              </a:extLst>
            </p:cNvPr>
            <p:cNvSpPr/>
            <p:nvPr/>
          </p:nvSpPr>
          <p:spPr>
            <a:xfrm>
              <a:off x="3688179" y="3069750"/>
              <a:ext cx="5716" cy="338141"/>
            </a:xfrm>
            <a:custGeom>
              <a:avLst/>
              <a:gdLst>
                <a:gd name="connsiteX0" fmla="*/ 0 w 17321"/>
                <a:gd name="connsiteY0" fmla="*/ 10000 h 1024608"/>
                <a:gd name="connsiteX1" fmla="*/ 0 w 17321"/>
                <a:gd name="connsiteY1" fmla="*/ 1014609 h 1024608"/>
                <a:gd name="connsiteX2" fmla="*/ 17322 w 17321"/>
                <a:gd name="connsiteY2" fmla="*/ 1014609 h 1024608"/>
                <a:gd name="connsiteX3" fmla="*/ 17322 w 17321"/>
                <a:gd name="connsiteY3" fmla="*/ 10000 h 1024608"/>
                <a:gd name="connsiteX4" fmla="*/ 0 w 17321"/>
                <a:gd name="connsiteY4" fmla="*/ 10000 h 1024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1" h="1024608">
                  <a:moveTo>
                    <a:pt x="0" y="10000"/>
                  </a:moveTo>
                  <a:cubicBezTo>
                    <a:pt x="0" y="347757"/>
                    <a:pt x="0" y="676853"/>
                    <a:pt x="0" y="1014609"/>
                  </a:cubicBezTo>
                  <a:cubicBezTo>
                    <a:pt x="0" y="1023269"/>
                    <a:pt x="17322" y="1031930"/>
                    <a:pt x="17322" y="1014609"/>
                  </a:cubicBezTo>
                  <a:cubicBezTo>
                    <a:pt x="17322" y="676853"/>
                    <a:pt x="17322" y="347757"/>
                    <a:pt x="17322" y="10000"/>
                  </a:cubicBezTo>
                  <a:cubicBezTo>
                    <a:pt x="17322" y="1340"/>
                    <a:pt x="0" y="-7321"/>
                    <a:pt x="0" y="1000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7" name="Freeform: Shape 96">
              <a:extLst>
                <a:ext uri="{FF2B5EF4-FFF2-40B4-BE49-F238E27FC236}">
                  <a16:creationId xmlns="" xmlns:a16="http://schemas.microsoft.com/office/drawing/2014/main" id="{F2A050F2-E9B9-479C-B7C6-22168B95955A}"/>
                </a:ext>
              </a:extLst>
            </p:cNvPr>
            <p:cNvSpPr/>
            <p:nvPr/>
          </p:nvSpPr>
          <p:spPr>
            <a:xfrm>
              <a:off x="3671031" y="3054776"/>
              <a:ext cx="40013" cy="42265"/>
            </a:xfrm>
            <a:custGeom>
              <a:avLst/>
              <a:gdLst>
                <a:gd name="connsiteX0" fmla="*/ 60623 w 121245"/>
                <a:gd name="connsiteY0" fmla="*/ 20732 h 128068"/>
                <a:gd name="connsiteX1" fmla="*/ 0 w 121245"/>
                <a:gd name="connsiteY1" fmla="*/ 115997 h 128068"/>
                <a:gd name="connsiteX2" fmla="*/ 60623 w 121245"/>
                <a:gd name="connsiteY2" fmla="*/ 107336 h 128068"/>
                <a:gd name="connsiteX3" fmla="*/ 121245 w 121245"/>
                <a:gd name="connsiteY3" fmla="*/ 12072 h 128068"/>
                <a:gd name="connsiteX4" fmla="*/ 60623 w 121245"/>
                <a:gd name="connsiteY4" fmla="*/ 20732 h 128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8068">
                  <a:moveTo>
                    <a:pt x="60623" y="20732"/>
                  </a:moveTo>
                  <a:cubicBezTo>
                    <a:pt x="25982" y="55374"/>
                    <a:pt x="0" y="98676"/>
                    <a:pt x="0" y="115997"/>
                  </a:cubicBezTo>
                  <a:cubicBezTo>
                    <a:pt x="0" y="133317"/>
                    <a:pt x="25982" y="133317"/>
                    <a:pt x="60623" y="107336"/>
                  </a:cubicBezTo>
                  <a:cubicBezTo>
                    <a:pt x="95264" y="81355"/>
                    <a:pt x="121245" y="38053"/>
                    <a:pt x="121245" y="12072"/>
                  </a:cubicBezTo>
                  <a:cubicBezTo>
                    <a:pt x="121245" y="-5249"/>
                    <a:pt x="95264" y="-5249"/>
                    <a:pt x="60623" y="20732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8" name="Freeform: Shape 97">
              <a:extLst>
                <a:ext uri="{FF2B5EF4-FFF2-40B4-BE49-F238E27FC236}">
                  <a16:creationId xmlns="" xmlns:a16="http://schemas.microsoft.com/office/drawing/2014/main" id="{EA91800C-C392-4D01-9B80-8681FA9F2D46}"/>
                </a:ext>
              </a:extLst>
            </p:cNvPr>
            <p:cNvSpPr/>
            <p:nvPr/>
          </p:nvSpPr>
          <p:spPr>
            <a:xfrm>
              <a:off x="3671031" y="3373691"/>
              <a:ext cx="40013" cy="45586"/>
            </a:xfrm>
            <a:custGeom>
              <a:avLst/>
              <a:gdLst>
                <a:gd name="connsiteX0" fmla="*/ 60623 w 121245"/>
                <a:gd name="connsiteY0" fmla="*/ 24348 h 138132"/>
                <a:gd name="connsiteX1" fmla="*/ 0 w 121245"/>
                <a:gd name="connsiteY1" fmla="*/ 15687 h 138132"/>
                <a:gd name="connsiteX2" fmla="*/ 60623 w 121245"/>
                <a:gd name="connsiteY2" fmla="*/ 110952 h 138132"/>
                <a:gd name="connsiteX3" fmla="*/ 121245 w 121245"/>
                <a:gd name="connsiteY3" fmla="*/ 119612 h 138132"/>
                <a:gd name="connsiteX4" fmla="*/ 60623 w 121245"/>
                <a:gd name="connsiteY4" fmla="*/ 24348 h 138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8132">
                  <a:moveTo>
                    <a:pt x="60623" y="24348"/>
                  </a:moveTo>
                  <a:cubicBezTo>
                    <a:pt x="25982" y="-1633"/>
                    <a:pt x="0" y="-10294"/>
                    <a:pt x="0" y="15687"/>
                  </a:cubicBezTo>
                  <a:cubicBezTo>
                    <a:pt x="0" y="33008"/>
                    <a:pt x="25982" y="84971"/>
                    <a:pt x="60623" y="110952"/>
                  </a:cubicBezTo>
                  <a:cubicBezTo>
                    <a:pt x="95264" y="145594"/>
                    <a:pt x="121245" y="145594"/>
                    <a:pt x="121245" y="119612"/>
                  </a:cubicBezTo>
                  <a:cubicBezTo>
                    <a:pt x="121245" y="93631"/>
                    <a:pt x="95264" y="50329"/>
                    <a:pt x="60623" y="24348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9" name="Freeform: Shape 92">
              <a:extLst>
                <a:ext uri="{FF2B5EF4-FFF2-40B4-BE49-F238E27FC236}">
                  <a16:creationId xmlns="" xmlns:a16="http://schemas.microsoft.com/office/drawing/2014/main" id="{A3C75A6C-B59E-4536-9874-90BDC45EF46D}"/>
                </a:ext>
              </a:extLst>
            </p:cNvPr>
            <p:cNvSpPr/>
            <p:nvPr/>
          </p:nvSpPr>
          <p:spPr>
            <a:xfrm>
              <a:off x="3593862" y="3165225"/>
              <a:ext cx="5716" cy="145491"/>
            </a:xfrm>
            <a:custGeom>
              <a:avLst/>
              <a:gdLst>
                <a:gd name="connsiteX0" fmla="*/ 0 w 17320"/>
                <a:gd name="connsiteY0" fmla="*/ 6495 h 440855"/>
                <a:gd name="connsiteX1" fmla="*/ 0 w 17320"/>
                <a:gd name="connsiteY1" fmla="*/ 430856 h 440855"/>
                <a:gd name="connsiteX2" fmla="*/ 17321 w 17320"/>
                <a:gd name="connsiteY2" fmla="*/ 430856 h 440855"/>
                <a:gd name="connsiteX3" fmla="*/ 17321 w 17320"/>
                <a:gd name="connsiteY3" fmla="*/ 6495 h 440855"/>
                <a:gd name="connsiteX4" fmla="*/ 0 w 17320"/>
                <a:gd name="connsiteY4" fmla="*/ 6495 h 440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440855">
                  <a:moveTo>
                    <a:pt x="0" y="6495"/>
                  </a:moveTo>
                  <a:cubicBezTo>
                    <a:pt x="0" y="145062"/>
                    <a:pt x="0" y="283629"/>
                    <a:pt x="0" y="430856"/>
                  </a:cubicBezTo>
                  <a:cubicBezTo>
                    <a:pt x="0" y="439516"/>
                    <a:pt x="17321" y="448177"/>
                    <a:pt x="17321" y="430856"/>
                  </a:cubicBezTo>
                  <a:cubicBezTo>
                    <a:pt x="17321" y="292289"/>
                    <a:pt x="17321" y="153722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0" name="Freeform: Shape 93">
              <a:extLst>
                <a:ext uri="{FF2B5EF4-FFF2-40B4-BE49-F238E27FC236}">
                  <a16:creationId xmlns="" xmlns:a16="http://schemas.microsoft.com/office/drawing/2014/main" id="{9EF050C3-9E99-4DFE-8FD4-7F59E9D9C543}"/>
                </a:ext>
              </a:extLst>
            </p:cNvPr>
            <p:cNvSpPr/>
            <p:nvPr/>
          </p:nvSpPr>
          <p:spPr>
            <a:xfrm>
              <a:off x="3576713" y="3146647"/>
              <a:ext cx="40014" cy="46998"/>
            </a:xfrm>
            <a:custGeom>
              <a:avLst/>
              <a:gdLst>
                <a:gd name="connsiteX0" fmla="*/ 60623 w 121245"/>
                <a:gd name="connsiteY0" fmla="*/ 54128 h 142410"/>
                <a:gd name="connsiteX1" fmla="*/ 0 w 121245"/>
                <a:gd name="connsiteY1" fmla="*/ 140732 h 142410"/>
                <a:gd name="connsiteX2" fmla="*/ 60623 w 121245"/>
                <a:gd name="connsiteY2" fmla="*/ 88769 h 142410"/>
                <a:gd name="connsiteX3" fmla="*/ 121245 w 121245"/>
                <a:gd name="connsiteY3" fmla="*/ 2165 h 142410"/>
                <a:gd name="connsiteX4" fmla="*/ 60623 w 121245"/>
                <a:gd name="connsiteY4" fmla="*/ 54128 h 142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2410">
                  <a:moveTo>
                    <a:pt x="60623" y="54128"/>
                  </a:moveTo>
                  <a:cubicBezTo>
                    <a:pt x="25982" y="97430"/>
                    <a:pt x="0" y="132071"/>
                    <a:pt x="0" y="140732"/>
                  </a:cubicBezTo>
                  <a:cubicBezTo>
                    <a:pt x="0" y="149392"/>
                    <a:pt x="25982" y="123411"/>
                    <a:pt x="60623" y="88769"/>
                  </a:cubicBezTo>
                  <a:cubicBezTo>
                    <a:pt x="95265" y="54128"/>
                    <a:pt x="121245" y="19486"/>
                    <a:pt x="121245" y="2165"/>
                  </a:cubicBezTo>
                  <a:cubicBezTo>
                    <a:pt x="121245" y="-6495"/>
                    <a:pt x="95265" y="10826"/>
                    <a:pt x="60623" y="54128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1" name="Freeform: Shape 94">
              <a:extLst>
                <a:ext uri="{FF2B5EF4-FFF2-40B4-BE49-F238E27FC236}">
                  <a16:creationId xmlns="" xmlns:a16="http://schemas.microsoft.com/office/drawing/2014/main" id="{C2EB49DC-7E4D-4D26-87D7-CA88FF339D9E}"/>
                </a:ext>
              </a:extLst>
            </p:cNvPr>
            <p:cNvSpPr/>
            <p:nvPr/>
          </p:nvSpPr>
          <p:spPr>
            <a:xfrm>
              <a:off x="3573855" y="3281139"/>
              <a:ext cx="40014" cy="46998"/>
            </a:xfrm>
            <a:custGeom>
              <a:avLst/>
              <a:gdLst>
                <a:gd name="connsiteX0" fmla="*/ 0 w 121246"/>
                <a:gd name="connsiteY0" fmla="*/ 1678 h 142410"/>
                <a:gd name="connsiteX1" fmla="*/ 60624 w 121246"/>
                <a:gd name="connsiteY1" fmla="*/ 88283 h 142410"/>
                <a:gd name="connsiteX2" fmla="*/ 121247 w 121246"/>
                <a:gd name="connsiteY2" fmla="*/ 140245 h 142410"/>
                <a:gd name="connsiteX3" fmla="*/ 60624 w 121246"/>
                <a:gd name="connsiteY3" fmla="*/ 53641 h 142410"/>
                <a:gd name="connsiteX4" fmla="*/ 0 w 121246"/>
                <a:gd name="connsiteY4" fmla="*/ 1678 h 142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6" h="142410">
                  <a:moveTo>
                    <a:pt x="0" y="1678"/>
                  </a:moveTo>
                  <a:cubicBezTo>
                    <a:pt x="0" y="10339"/>
                    <a:pt x="25982" y="44981"/>
                    <a:pt x="60624" y="88283"/>
                  </a:cubicBezTo>
                  <a:cubicBezTo>
                    <a:pt x="95265" y="131585"/>
                    <a:pt x="121247" y="148906"/>
                    <a:pt x="121247" y="140245"/>
                  </a:cubicBezTo>
                  <a:cubicBezTo>
                    <a:pt x="121247" y="122924"/>
                    <a:pt x="95265" y="88283"/>
                    <a:pt x="60624" y="53641"/>
                  </a:cubicBezTo>
                  <a:cubicBezTo>
                    <a:pt x="34642" y="18999"/>
                    <a:pt x="0" y="-6982"/>
                    <a:pt x="0" y="1678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2" name="Freeform: Shape 89">
              <a:extLst>
                <a:ext uri="{FF2B5EF4-FFF2-40B4-BE49-F238E27FC236}">
                  <a16:creationId xmlns="" xmlns:a16="http://schemas.microsoft.com/office/drawing/2014/main" id="{A03A8F3B-0A70-4251-BB30-1ABAA0F05693}"/>
                </a:ext>
              </a:extLst>
            </p:cNvPr>
            <p:cNvSpPr/>
            <p:nvPr/>
          </p:nvSpPr>
          <p:spPr>
            <a:xfrm>
              <a:off x="3496686" y="3191662"/>
              <a:ext cx="5716" cy="90472"/>
            </a:xfrm>
            <a:custGeom>
              <a:avLst/>
              <a:gdLst>
                <a:gd name="connsiteX0" fmla="*/ 0 w 17320"/>
                <a:gd name="connsiteY0" fmla="*/ 12991 h 274142"/>
                <a:gd name="connsiteX1" fmla="*/ 0 w 17320"/>
                <a:gd name="connsiteY1" fmla="*/ 264143 h 274142"/>
                <a:gd name="connsiteX2" fmla="*/ 17321 w 17320"/>
                <a:gd name="connsiteY2" fmla="*/ 264143 h 274142"/>
                <a:gd name="connsiteX3" fmla="*/ 17321 w 17320"/>
                <a:gd name="connsiteY3" fmla="*/ 12991 h 274142"/>
                <a:gd name="connsiteX4" fmla="*/ 0 w 17320"/>
                <a:gd name="connsiteY4" fmla="*/ 12991 h 274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274142">
                  <a:moveTo>
                    <a:pt x="0" y="12991"/>
                  </a:moveTo>
                  <a:cubicBezTo>
                    <a:pt x="0" y="99595"/>
                    <a:pt x="0" y="177539"/>
                    <a:pt x="0" y="264143"/>
                  </a:cubicBezTo>
                  <a:cubicBezTo>
                    <a:pt x="0" y="272803"/>
                    <a:pt x="17321" y="281464"/>
                    <a:pt x="17321" y="264143"/>
                  </a:cubicBezTo>
                  <a:cubicBezTo>
                    <a:pt x="17321" y="177539"/>
                    <a:pt x="17321" y="99595"/>
                    <a:pt x="17321" y="12991"/>
                  </a:cubicBezTo>
                  <a:cubicBezTo>
                    <a:pt x="17321" y="-4330"/>
                    <a:pt x="0" y="-4330"/>
                    <a:pt x="0" y="1299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3" name="Freeform: Shape 90">
              <a:extLst>
                <a:ext uri="{FF2B5EF4-FFF2-40B4-BE49-F238E27FC236}">
                  <a16:creationId xmlns="" xmlns:a16="http://schemas.microsoft.com/office/drawing/2014/main" id="{CC0F7CA1-468A-44C2-885E-5D3FDCFF481D}"/>
                </a:ext>
              </a:extLst>
            </p:cNvPr>
            <p:cNvSpPr/>
            <p:nvPr/>
          </p:nvSpPr>
          <p:spPr>
            <a:xfrm>
              <a:off x="3479538" y="3253111"/>
              <a:ext cx="40457" cy="46277"/>
            </a:xfrm>
            <a:custGeom>
              <a:avLst/>
              <a:gdLst>
                <a:gd name="connsiteX0" fmla="*/ 60623 w 122591"/>
                <a:gd name="connsiteY0" fmla="*/ 60623 h 140226"/>
                <a:gd name="connsiteX1" fmla="*/ 0 w 122591"/>
                <a:gd name="connsiteY1" fmla="*/ 138567 h 140226"/>
                <a:gd name="connsiteX2" fmla="*/ 60623 w 122591"/>
                <a:gd name="connsiteY2" fmla="*/ 77944 h 140226"/>
                <a:gd name="connsiteX3" fmla="*/ 121245 w 122591"/>
                <a:gd name="connsiteY3" fmla="*/ 0 h 140226"/>
                <a:gd name="connsiteX4" fmla="*/ 60623 w 122591"/>
                <a:gd name="connsiteY4" fmla="*/ 60623 h 140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40226">
                  <a:moveTo>
                    <a:pt x="60623" y="60623"/>
                  </a:moveTo>
                  <a:cubicBezTo>
                    <a:pt x="25980" y="95265"/>
                    <a:pt x="0" y="129906"/>
                    <a:pt x="0" y="138567"/>
                  </a:cubicBezTo>
                  <a:cubicBezTo>
                    <a:pt x="0" y="147227"/>
                    <a:pt x="25980" y="121246"/>
                    <a:pt x="60623" y="77944"/>
                  </a:cubicBezTo>
                  <a:cubicBezTo>
                    <a:pt x="95264" y="34642"/>
                    <a:pt x="121245" y="0"/>
                    <a:pt x="121245" y="0"/>
                  </a:cubicBezTo>
                  <a:cubicBezTo>
                    <a:pt x="129906" y="0"/>
                    <a:pt x="95264" y="25981"/>
                    <a:pt x="60623" y="60623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4" name="Freeform: Shape 91">
              <a:extLst>
                <a:ext uri="{FF2B5EF4-FFF2-40B4-BE49-F238E27FC236}">
                  <a16:creationId xmlns="" xmlns:a16="http://schemas.microsoft.com/office/drawing/2014/main" id="{D81AC410-847A-44A4-89E6-E306B4846FF1}"/>
                </a:ext>
              </a:extLst>
            </p:cNvPr>
            <p:cNvSpPr/>
            <p:nvPr/>
          </p:nvSpPr>
          <p:spPr>
            <a:xfrm>
              <a:off x="3479538" y="3172536"/>
              <a:ext cx="40013" cy="46277"/>
            </a:xfrm>
            <a:custGeom>
              <a:avLst/>
              <a:gdLst>
                <a:gd name="connsiteX0" fmla="*/ 0 w 121245"/>
                <a:gd name="connsiteY0" fmla="*/ 1659 h 140226"/>
                <a:gd name="connsiteX1" fmla="*/ 60623 w 121245"/>
                <a:gd name="connsiteY1" fmla="*/ 79603 h 140226"/>
                <a:gd name="connsiteX2" fmla="*/ 121245 w 121245"/>
                <a:gd name="connsiteY2" fmla="*/ 140226 h 140226"/>
                <a:gd name="connsiteX3" fmla="*/ 60623 w 121245"/>
                <a:gd name="connsiteY3" fmla="*/ 62282 h 140226"/>
                <a:gd name="connsiteX4" fmla="*/ 0 w 121245"/>
                <a:gd name="connsiteY4" fmla="*/ 1659 h 140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0226">
                  <a:moveTo>
                    <a:pt x="0" y="1659"/>
                  </a:moveTo>
                  <a:cubicBezTo>
                    <a:pt x="0" y="10320"/>
                    <a:pt x="25980" y="44961"/>
                    <a:pt x="60623" y="79603"/>
                  </a:cubicBezTo>
                  <a:cubicBezTo>
                    <a:pt x="95264" y="114245"/>
                    <a:pt x="121245" y="140226"/>
                    <a:pt x="121245" y="140226"/>
                  </a:cubicBezTo>
                  <a:cubicBezTo>
                    <a:pt x="121245" y="140226"/>
                    <a:pt x="95264" y="96924"/>
                    <a:pt x="60623" y="62282"/>
                  </a:cubicBezTo>
                  <a:cubicBezTo>
                    <a:pt x="25980" y="18980"/>
                    <a:pt x="0" y="-7001"/>
                    <a:pt x="0" y="1659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5" name="Freeform: Shape 86">
              <a:extLst>
                <a:ext uri="{FF2B5EF4-FFF2-40B4-BE49-F238E27FC236}">
                  <a16:creationId xmlns="" xmlns:a16="http://schemas.microsoft.com/office/drawing/2014/main" id="{D1C3D7EE-CB2A-46F5-9DA2-0751C6589938}"/>
                </a:ext>
              </a:extLst>
            </p:cNvPr>
            <p:cNvSpPr/>
            <p:nvPr/>
          </p:nvSpPr>
          <p:spPr>
            <a:xfrm>
              <a:off x="3402368" y="3088055"/>
              <a:ext cx="5716" cy="294112"/>
            </a:xfrm>
            <a:custGeom>
              <a:avLst/>
              <a:gdLst>
                <a:gd name="connsiteX0" fmla="*/ 0 w 17321"/>
                <a:gd name="connsiteY0" fmla="*/ 6495 h 891197"/>
                <a:gd name="connsiteX1" fmla="*/ 0 w 17321"/>
                <a:gd name="connsiteY1" fmla="*/ 881198 h 891197"/>
                <a:gd name="connsiteX2" fmla="*/ 17322 w 17321"/>
                <a:gd name="connsiteY2" fmla="*/ 881198 h 891197"/>
                <a:gd name="connsiteX3" fmla="*/ 17322 w 17321"/>
                <a:gd name="connsiteY3" fmla="*/ 6495 h 891197"/>
                <a:gd name="connsiteX4" fmla="*/ 0 w 17321"/>
                <a:gd name="connsiteY4" fmla="*/ 6495 h 891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1" h="891197">
                  <a:moveTo>
                    <a:pt x="0" y="6495"/>
                  </a:moveTo>
                  <a:cubicBezTo>
                    <a:pt x="0" y="300950"/>
                    <a:pt x="0" y="586743"/>
                    <a:pt x="0" y="881198"/>
                  </a:cubicBezTo>
                  <a:cubicBezTo>
                    <a:pt x="0" y="889858"/>
                    <a:pt x="17322" y="898518"/>
                    <a:pt x="17322" y="881198"/>
                  </a:cubicBezTo>
                  <a:cubicBezTo>
                    <a:pt x="17322" y="586743"/>
                    <a:pt x="17322" y="300950"/>
                    <a:pt x="17322" y="6495"/>
                  </a:cubicBezTo>
                  <a:cubicBezTo>
                    <a:pt x="17322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6" name="Freeform: Shape 87">
              <a:extLst>
                <a:ext uri="{FF2B5EF4-FFF2-40B4-BE49-F238E27FC236}">
                  <a16:creationId xmlns="" xmlns:a16="http://schemas.microsoft.com/office/drawing/2014/main" id="{19192089-430F-46B1-90BA-1D143F44EF86}"/>
                </a:ext>
              </a:extLst>
            </p:cNvPr>
            <p:cNvSpPr/>
            <p:nvPr/>
          </p:nvSpPr>
          <p:spPr>
            <a:xfrm>
              <a:off x="3385220" y="3353875"/>
              <a:ext cx="40013" cy="47126"/>
            </a:xfrm>
            <a:custGeom>
              <a:avLst/>
              <a:gdLst>
                <a:gd name="connsiteX0" fmla="*/ 60623 w 121245"/>
                <a:gd name="connsiteY0" fmla="*/ 32428 h 142798"/>
                <a:gd name="connsiteX1" fmla="*/ 0 w 121245"/>
                <a:gd name="connsiteY1" fmla="*/ 127692 h 142798"/>
                <a:gd name="connsiteX2" fmla="*/ 60623 w 121245"/>
                <a:gd name="connsiteY2" fmla="*/ 110371 h 142798"/>
                <a:gd name="connsiteX3" fmla="*/ 121245 w 121245"/>
                <a:gd name="connsiteY3" fmla="*/ 15107 h 142798"/>
                <a:gd name="connsiteX4" fmla="*/ 60623 w 121245"/>
                <a:gd name="connsiteY4" fmla="*/ 32428 h 142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2798">
                  <a:moveTo>
                    <a:pt x="60623" y="32428"/>
                  </a:moveTo>
                  <a:cubicBezTo>
                    <a:pt x="25982" y="58409"/>
                    <a:pt x="0" y="101711"/>
                    <a:pt x="0" y="127692"/>
                  </a:cubicBezTo>
                  <a:cubicBezTo>
                    <a:pt x="0" y="153673"/>
                    <a:pt x="25982" y="145013"/>
                    <a:pt x="60623" y="110371"/>
                  </a:cubicBezTo>
                  <a:cubicBezTo>
                    <a:pt x="95264" y="75730"/>
                    <a:pt x="121245" y="32428"/>
                    <a:pt x="121245" y="15107"/>
                  </a:cubicBezTo>
                  <a:cubicBezTo>
                    <a:pt x="121245" y="-10875"/>
                    <a:pt x="95264" y="-2214"/>
                    <a:pt x="60623" y="32428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7" name="Freeform: Shape 88">
              <a:extLst>
                <a:ext uri="{FF2B5EF4-FFF2-40B4-BE49-F238E27FC236}">
                  <a16:creationId xmlns="" xmlns:a16="http://schemas.microsoft.com/office/drawing/2014/main" id="{4129F087-FEEB-4B70-8A09-FFD3261C4E6C}"/>
                </a:ext>
              </a:extLst>
            </p:cNvPr>
            <p:cNvSpPr/>
            <p:nvPr/>
          </p:nvSpPr>
          <p:spPr>
            <a:xfrm>
              <a:off x="3385220" y="3075195"/>
              <a:ext cx="40013" cy="45886"/>
            </a:xfrm>
            <a:custGeom>
              <a:avLst/>
              <a:gdLst>
                <a:gd name="connsiteX0" fmla="*/ 0 w 121245"/>
                <a:gd name="connsiteY0" fmla="*/ 10821 h 139039"/>
                <a:gd name="connsiteX1" fmla="*/ 60623 w 121245"/>
                <a:gd name="connsiteY1" fmla="*/ 106086 h 139039"/>
                <a:gd name="connsiteX2" fmla="*/ 121245 w 121245"/>
                <a:gd name="connsiteY2" fmla="*/ 132067 h 139039"/>
                <a:gd name="connsiteX3" fmla="*/ 60623 w 121245"/>
                <a:gd name="connsiteY3" fmla="*/ 36803 h 139039"/>
                <a:gd name="connsiteX4" fmla="*/ 0 w 121245"/>
                <a:gd name="connsiteY4" fmla="*/ 10821 h 139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9039">
                  <a:moveTo>
                    <a:pt x="0" y="10821"/>
                  </a:moveTo>
                  <a:cubicBezTo>
                    <a:pt x="0" y="36803"/>
                    <a:pt x="25982" y="71444"/>
                    <a:pt x="60623" y="106086"/>
                  </a:cubicBezTo>
                  <a:cubicBezTo>
                    <a:pt x="95264" y="132067"/>
                    <a:pt x="121245" y="149388"/>
                    <a:pt x="121245" y="132067"/>
                  </a:cubicBezTo>
                  <a:cubicBezTo>
                    <a:pt x="121245" y="114746"/>
                    <a:pt x="95264" y="71444"/>
                    <a:pt x="60623" y="36803"/>
                  </a:cubicBezTo>
                  <a:cubicBezTo>
                    <a:pt x="25982" y="-6500"/>
                    <a:pt x="0" y="-6500"/>
                    <a:pt x="0" y="1082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8" name="Freeform: Shape 83">
              <a:extLst>
                <a:ext uri="{FF2B5EF4-FFF2-40B4-BE49-F238E27FC236}">
                  <a16:creationId xmlns="" xmlns:a16="http://schemas.microsoft.com/office/drawing/2014/main" id="{0BB5A097-BAE4-4684-94D9-95D35FF14D43}"/>
                </a:ext>
              </a:extLst>
            </p:cNvPr>
            <p:cNvSpPr/>
            <p:nvPr/>
          </p:nvSpPr>
          <p:spPr>
            <a:xfrm>
              <a:off x="3305193" y="3016603"/>
              <a:ext cx="6299" cy="437018"/>
            </a:xfrm>
            <a:custGeom>
              <a:avLst/>
              <a:gdLst>
                <a:gd name="connsiteX0" fmla="*/ 0 w 19088"/>
                <a:gd name="connsiteY0" fmla="*/ 6495 h 1324218"/>
                <a:gd name="connsiteX1" fmla="*/ 0 w 19088"/>
                <a:gd name="connsiteY1" fmla="*/ 1314219 h 1324218"/>
                <a:gd name="connsiteX2" fmla="*/ 17321 w 19088"/>
                <a:gd name="connsiteY2" fmla="*/ 1314219 h 1324218"/>
                <a:gd name="connsiteX3" fmla="*/ 17321 w 19088"/>
                <a:gd name="connsiteY3" fmla="*/ 6495 h 1324218"/>
                <a:gd name="connsiteX4" fmla="*/ 0 w 19088"/>
                <a:gd name="connsiteY4" fmla="*/ 6495 h 1324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88" h="1324218">
                  <a:moveTo>
                    <a:pt x="0" y="6495"/>
                  </a:moveTo>
                  <a:cubicBezTo>
                    <a:pt x="0" y="439516"/>
                    <a:pt x="0" y="881198"/>
                    <a:pt x="0" y="1314219"/>
                  </a:cubicBezTo>
                  <a:cubicBezTo>
                    <a:pt x="0" y="1322879"/>
                    <a:pt x="17321" y="1331539"/>
                    <a:pt x="17321" y="1314219"/>
                  </a:cubicBezTo>
                  <a:cubicBezTo>
                    <a:pt x="17321" y="881198"/>
                    <a:pt x="17321" y="439516"/>
                    <a:pt x="17321" y="6495"/>
                  </a:cubicBezTo>
                  <a:cubicBezTo>
                    <a:pt x="25982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9" name="Freeform: Shape 84">
              <a:extLst>
                <a:ext uri="{FF2B5EF4-FFF2-40B4-BE49-F238E27FC236}">
                  <a16:creationId xmlns="" xmlns:a16="http://schemas.microsoft.com/office/drawing/2014/main" id="{FBA43758-ABD3-49FB-8C75-C9ACE51D80C1}"/>
                </a:ext>
              </a:extLst>
            </p:cNvPr>
            <p:cNvSpPr/>
            <p:nvPr/>
          </p:nvSpPr>
          <p:spPr>
            <a:xfrm>
              <a:off x="3288045" y="3424482"/>
              <a:ext cx="40561" cy="42987"/>
            </a:xfrm>
            <a:custGeom>
              <a:avLst/>
              <a:gdLst>
                <a:gd name="connsiteX0" fmla="*/ 60623 w 122905"/>
                <a:gd name="connsiteY0" fmla="*/ 9011 h 130257"/>
                <a:gd name="connsiteX1" fmla="*/ 0 w 122905"/>
                <a:gd name="connsiteY1" fmla="*/ 95615 h 130257"/>
                <a:gd name="connsiteX2" fmla="*/ 60623 w 122905"/>
                <a:gd name="connsiteY2" fmla="*/ 121597 h 130257"/>
                <a:gd name="connsiteX3" fmla="*/ 121246 w 122905"/>
                <a:gd name="connsiteY3" fmla="*/ 26332 h 130257"/>
                <a:gd name="connsiteX4" fmla="*/ 60623 w 122905"/>
                <a:gd name="connsiteY4" fmla="*/ 9011 h 130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905" h="130257">
                  <a:moveTo>
                    <a:pt x="60623" y="9011"/>
                  </a:moveTo>
                  <a:cubicBezTo>
                    <a:pt x="25981" y="26332"/>
                    <a:pt x="0" y="60974"/>
                    <a:pt x="0" y="95615"/>
                  </a:cubicBezTo>
                  <a:cubicBezTo>
                    <a:pt x="0" y="130257"/>
                    <a:pt x="25981" y="138918"/>
                    <a:pt x="60623" y="121597"/>
                  </a:cubicBezTo>
                  <a:cubicBezTo>
                    <a:pt x="95264" y="104276"/>
                    <a:pt x="121246" y="60974"/>
                    <a:pt x="121246" y="26332"/>
                  </a:cubicBezTo>
                  <a:cubicBezTo>
                    <a:pt x="129906" y="351"/>
                    <a:pt x="103925" y="-8309"/>
                    <a:pt x="60623" y="901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0" name="Freeform: Shape 85">
              <a:extLst>
                <a:ext uri="{FF2B5EF4-FFF2-40B4-BE49-F238E27FC236}">
                  <a16:creationId xmlns="" xmlns:a16="http://schemas.microsoft.com/office/drawing/2014/main" id="{659B3A87-14C7-4A73-A06B-158BA9913F01}"/>
                </a:ext>
              </a:extLst>
            </p:cNvPr>
            <p:cNvSpPr/>
            <p:nvPr/>
          </p:nvSpPr>
          <p:spPr>
            <a:xfrm>
              <a:off x="3288045" y="3007314"/>
              <a:ext cx="40561" cy="42987"/>
            </a:xfrm>
            <a:custGeom>
              <a:avLst/>
              <a:gdLst>
                <a:gd name="connsiteX0" fmla="*/ 60623 w 122905"/>
                <a:gd name="connsiteY0" fmla="*/ 8660 h 130257"/>
                <a:gd name="connsiteX1" fmla="*/ 0 w 122905"/>
                <a:gd name="connsiteY1" fmla="*/ 34642 h 130257"/>
                <a:gd name="connsiteX2" fmla="*/ 60623 w 122905"/>
                <a:gd name="connsiteY2" fmla="*/ 121246 h 130257"/>
                <a:gd name="connsiteX3" fmla="*/ 121246 w 122905"/>
                <a:gd name="connsiteY3" fmla="*/ 103925 h 130257"/>
                <a:gd name="connsiteX4" fmla="*/ 60623 w 122905"/>
                <a:gd name="connsiteY4" fmla="*/ 8660 h 130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905" h="130257">
                  <a:moveTo>
                    <a:pt x="60623" y="8660"/>
                  </a:moveTo>
                  <a:cubicBezTo>
                    <a:pt x="25981" y="-8660"/>
                    <a:pt x="0" y="0"/>
                    <a:pt x="0" y="34642"/>
                  </a:cubicBezTo>
                  <a:cubicBezTo>
                    <a:pt x="0" y="69283"/>
                    <a:pt x="25981" y="103925"/>
                    <a:pt x="60623" y="121246"/>
                  </a:cubicBezTo>
                  <a:cubicBezTo>
                    <a:pt x="95264" y="138567"/>
                    <a:pt x="121246" y="129906"/>
                    <a:pt x="121246" y="103925"/>
                  </a:cubicBezTo>
                  <a:cubicBezTo>
                    <a:pt x="129906" y="69283"/>
                    <a:pt x="103925" y="25981"/>
                    <a:pt x="60623" y="866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1" name="Freeform: Shape 80">
              <a:extLst>
                <a:ext uri="{FF2B5EF4-FFF2-40B4-BE49-F238E27FC236}">
                  <a16:creationId xmlns="" xmlns:a16="http://schemas.microsoft.com/office/drawing/2014/main" id="{3D2F85C5-83ED-49BD-9C88-A457AAB8DF56}"/>
                </a:ext>
              </a:extLst>
            </p:cNvPr>
            <p:cNvSpPr/>
            <p:nvPr/>
          </p:nvSpPr>
          <p:spPr>
            <a:xfrm>
              <a:off x="3210875" y="2990880"/>
              <a:ext cx="5716" cy="488464"/>
            </a:xfrm>
            <a:custGeom>
              <a:avLst/>
              <a:gdLst>
                <a:gd name="connsiteX0" fmla="*/ 0 w 17321"/>
                <a:gd name="connsiteY0" fmla="*/ 6495 h 1480106"/>
                <a:gd name="connsiteX1" fmla="*/ 0 w 17321"/>
                <a:gd name="connsiteY1" fmla="*/ 1470106 h 1480106"/>
                <a:gd name="connsiteX2" fmla="*/ 17321 w 17321"/>
                <a:gd name="connsiteY2" fmla="*/ 1470106 h 1480106"/>
                <a:gd name="connsiteX3" fmla="*/ 17321 w 17321"/>
                <a:gd name="connsiteY3" fmla="*/ 6495 h 1480106"/>
                <a:gd name="connsiteX4" fmla="*/ 0 w 17321"/>
                <a:gd name="connsiteY4" fmla="*/ 6495 h 1480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1" h="1480106">
                  <a:moveTo>
                    <a:pt x="0" y="6495"/>
                  </a:moveTo>
                  <a:cubicBezTo>
                    <a:pt x="0" y="491479"/>
                    <a:pt x="0" y="985123"/>
                    <a:pt x="0" y="1470106"/>
                  </a:cubicBezTo>
                  <a:cubicBezTo>
                    <a:pt x="0" y="1478767"/>
                    <a:pt x="17321" y="1487427"/>
                    <a:pt x="17321" y="1470106"/>
                  </a:cubicBezTo>
                  <a:cubicBezTo>
                    <a:pt x="17321" y="985123"/>
                    <a:pt x="17321" y="491479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2" name="Freeform: Shape 81">
              <a:extLst>
                <a:ext uri="{FF2B5EF4-FFF2-40B4-BE49-F238E27FC236}">
                  <a16:creationId xmlns="" xmlns:a16="http://schemas.microsoft.com/office/drawing/2014/main" id="{3B720C84-3D4D-4928-903F-D8B5D4B15F68}"/>
                </a:ext>
              </a:extLst>
            </p:cNvPr>
            <p:cNvSpPr/>
            <p:nvPr/>
          </p:nvSpPr>
          <p:spPr>
            <a:xfrm>
              <a:off x="3193727" y="3450321"/>
              <a:ext cx="40013" cy="42871"/>
            </a:xfrm>
            <a:custGeom>
              <a:avLst/>
              <a:gdLst>
                <a:gd name="connsiteX0" fmla="*/ 60623 w 121245"/>
                <a:gd name="connsiteY0" fmla="*/ 0 h 129906"/>
                <a:gd name="connsiteX1" fmla="*/ 0 w 121245"/>
                <a:gd name="connsiteY1" fmla="*/ 60623 h 129906"/>
                <a:gd name="connsiteX2" fmla="*/ 60623 w 121245"/>
                <a:gd name="connsiteY2" fmla="*/ 129906 h 129906"/>
                <a:gd name="connsiteX3" fmla="*/ 121246 w 121245"/>
                <a:gd name="connsiteY3" fmla="*/ 60623 h 129906"/>
                <a:gd name="connsiteX4" fmla="*/ 60623 w 121245"/>
                <a:gd name="connsiteY4" fmla="*/ 0 h 129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9906">
                  <a:moveTo>
                    <a:pt x="60623" y="0"/>
                  </a:moveTo>
                  <a:cubicBezTo>
                    <a:pt x="25982" y="0"/>
                    <a:pt x="0" y="25981"/>
                    <a:pt x="0" y="60623"/>
                  </a:cubicBezTo>
                  <a:cubicBezTo>
                    <a:pt x="0" y="95264"/>
                    <a:pt x="25982" y="129906"/>
                    <a:pt x="60623" y="129906"/>
                  </a:cubicBezTo>
                  <a:cubicBezTo>
                    <a:pt x="95264" y="129906"/>
                    <a:pt x="121246" y="95264"/>
                    <a:pt x="121246" y="60623"/>
                  </a:cubicBezTo>
                  <a:cubicBezTo>
                    <a:pt x="121246" y="25981"/>
                    <a:pt x="95264" y="0"/>
                    <a:pt x="60623" y="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3" name="Freeform: Shape 82">
              <a:extLst>
                <a:ext uri="{FF2B5EF4-FFF2-40B4-BE49-F238E27FC236}">
                  <a16:creationId xmlns="" xmlns:a16="http://schemas.microsoft.com/office/drawing/2014/main" id="{48F5FBA6-FE24-4166-A745-4E67D5097BAB}"/>
                </a:ext>
              </a:extLst>
            </p:cNvPr>
            <p:cNvSpPr/>
            <p:nvPr/>
          </p:nvSpPr>
          <p:spPr>
            <a:xfrm>
              <a:off x="3193727" y="2981591"/>
              <a:ext cx="40013" cy="42871"/>
            </a:xfrm>
            <a:custGeom>
              <a:avLst/>
              <a:gdLst>
                <a:gd name="connsiteX0" fmla="*/ 60623 w 121245"/>
                <a:gd name="connsiteY0" fmla="*/ 0 h 129906"/>
                <a:gd name="connsiteX1" fmla="*/ 0 w 121245"/>
                <a:gd name="connsiteY1" fmla="*/ 69283 h 129906"/>
                <a:gd name="connsiteX2" fmla="*/ 60623 w 121245"/>
                <a:gd name="connsiteY2" fmla="*/ 129906 h 129906"/>
                <a:gd name="connsiteX3" fmla="*/ 121246 w 121245"/>
                <a:gd name="connsiteY3" fmla="*/ 69283 h 129906"/>
                <a:gd name="connsiteX4" fmla="*/ 60623 w 121245"/>
                <a:gd name="connsiteY4" fmla="*/ 0 h 129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9906">
                  <a:moveTo>
                    <a:pt x="60623" y="0"/>
                  </a:moveTo>
                  <a:cubicBezTo>
                    <a:pt x="25982" y="0"/>
                    <a:pt x="0" y="34642"/>
                    <a:pt x="0" y="69283"/>
                  </a:cubicBezTo>
                  <a:cubicBezTo>
                    <a:pt x="0" y="103925"/>
                    <a:pt x="25982" y="129906"/>
                    <a:pt x="60623" y="129906"/>
                  </a:cubicBezTo>
                  <a:cubicBezTo>
                    <a:pt x="95264" y="129906"/>
                    <a:pt x="121246" y="103925"/>
                    <a:pt x="121246" y="69283"/>
                  </a:cubicBezTo>
                  <a:cubicBezTo>
                    <a:pt x="121246" y="34642"/>
                    <a:pt x="95264" y="0"/>
                    <a:pt x="60623" y="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4" name="Freeform: Shape 77">
              <a:extLst>
                <a:ext uri="{FF2B5EF4-FFF2-40B4-BE49-F238E27FC236}">
                  <a16:creationId xmlns="" xmlns:a16="http://schemas.microsoft.com/office/drawing/2014/main" id="{04B12763-4CC7-4A4F-A9C9-5D50F2A5F2CD}"/>
                </a:ext>
              </a:extLst>
            </p:cNvPr>
            <p:cNvSpPr/>
            <p:nvPr/>
          </p:nvSpPr>
          <p:spPr>
            <a:xfrm>
              <a:off x="3116558" y="3015446"/>
              <a:ext cx="5716" cy="438174"/>
            </a:xfrm>
            <a:custGeom>
              <a:avLst/>
              <a:gdLst>
                <a:gd name="connsiteX0" fmla="*/ 0 w 17320"/>
                <a:gd name="connsiteY0" fmla="*/ 10000 h 1327723"/>
                <a:gd name="connsiteX1" fmla="*/ 0 w 17320"/>
                <a:gd name="connsiteY1" fmla="*/ 1317724 h 1327723"/>
                <a:gd name="connsiteX2" fmla="*/ 17321 w 17320"/>
                <a:gd name="connsiteY2" fmla="*/ 1317724 h 1327723"/>
                <a:gd name="connsiteX3" fmla="*/ 17321 w 17320"/>
                <a:gd name="connsiteY3" fmla="*/ 10000 h 1327723"/>
                <a:gd name="connsiteX4" fmla="*/ 0 w 17320"/>
                <a:gd name="connsiteY4" fmla="*/ 10000 h 1327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1327723">
                  <a:moveTo>
                    <a:pt x="0" y="10000"/>
                  </a:moveTo>
                  <a:cubicBezTo>
                    <a:pt x="0" y="443021"/>
                    <a:pt x="0" y="884703"/>
                    <a:pt x="0" y="1317724"/>
                  </a:cubicBezTo>
                  <a:cubicBezTo>
                    <a:pt x="0" y="1326384"/>
                    <a:pt x="17321" y="1335044"/>
                    <a:pt x="17321" y="1317724"/>
                  </a:cubicBezTo>
                  <a:cubicBezTo>
                    <a:pt x="17321" y="884703"/>
                    <a:pt x="17321" y="443021"/>
                    <a:pt x="17321" y="10000"/>
                  </a:cubicBezTo>
                  <a:cubicBezTo>
                    <a:pt x="17321" y="1340"/>
                    <a:pt x="0" y="-7321"/>
                    <a:pt x="0" y="1000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5" name="Freeform: Shape 78">
              <a:extLst>
                <a:ext uri="{FF2B5EF4-FFF2-40B4-BE49-F238E27FC236}">
                  <a16:creationId xmlns="" xmlns:a16="http://schemas.microsoft.com/office/drawing/2014/main" id="{53FD58F6-1AD9-4F19-B24D-63E0224B5AEA}"/>
                </a:ext>
              </a:extLst>
            </p:cNvPr>
            <p:cNvSpPr/>
            <p:nvPr/>
          </p:nvSpPr>
          <p:spPr>
            <a:xfrm>
              <a:off x="3099409" y="3424482"/>
              <a:ext cx="40013" cy="42987"/>
            </a:xfrm>
            <a:custGeom>
              <a:avLst/>
              <a:gdLst>
                <a:gd name="connsiteX0" fmla="*/ 60623 w 121245"/>
                <a:gd name="connsiteY0" fmla="*/ 9011 h 130257"/>
                <a:gd name="connsiteX1" fmla="*/ 0 w 121245"/>
                <a:gd name="connsiteY1" fmla="*/ 26332 h 130257"/>
                <a:gd name="connsiteX2" fmla="*/ 60623 w 121245"/>
                <a:gd name="connsiteY2" fmla="*/ 121597 h 130257"/>
                <a:gd name="connsiteX3" fmla="*/ 121245 w 121245"/>
                <a:gd name="connsiteY3" fmla="*/ 95615 h 130257"/>
                <a:gd name="connsiteX4" fmla="*/ 60623 w 121245"/>
                <a:gd name="connsiteY4" fmla="*/ 9011 h 130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0257">
                  <a:moveTo>
                    <a:pt x="60623" y="9011"/>
                  </a:moveTo>
                  <a:cubicBezTo>
                    <a:pt x="25981" y="-8309"/>
                    <a:pt x="0" y="351"/>
                    <a:pt x="0" y="26332"/>
                  </a:cubicBezTo>
                  <a:cubicBezTo>
                    <a:pt x="0" y="52313"/>
                    <a:pt x="25981" y="95615"/>
                    <a:pt x="60623" y="121597"/>
                  </a:cubicBezTo>
                  <a:cubicBezTo>
                    <a:pt x="95264" y="138918"/>
                    <a:pt x="121245" y="130257"/>
                    <a:pt x="121245" y="95615"/>
                  </a:cubicBezTo>
                  <a:cubicBezTo>
                    <a:pt x="121245" y="60974"/>
                    <a:pt x="95264" y="26332"/>
                    <a:pt x="60623" y="901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6" name="Freeform: Shape 79">
              <a:extLst>
                <a:ext uri="{FF2B5EF4-FFF2-40B4-BE49-F238E27FC236}">
                  <a16:creationId xmlns="" xmlns:a16="http://schemas.microsoft.com/office/drawing/2014/main" id="{2D3AAA24-CA2A-42DA-8676-826A8F5B562D}"/>
                </a:ext>
              </a:extLst>
            </p:cNvPr>
            <p:cNvSpPr/>
            <p:nvPr/>
          </p:nvSpPr>
          <p:spPr>
            <a:xfrm>
              <a:off x="3099409" y="3007314"/>
              <a:ext cx="40013" cy="42987"/>
            </a:xfrm>
            <a:custGeom>
              <a:avLst/>
              <a:gdLst>
                <a:gd name="connsiteX0" fmla="*/ 60623 w 121245"/>
                <a:gd name="connsiteY0" fmla="*/ 8660 h 130257"/>
                <a:gd name="connsiteX1" fmla="*/ 0 w 121245"/>
                <a:gd name="connsiteY1" fmla="*/ 103925 h 130257"/>
                <a:gd name="connsiteX2" fmla="*/ 60623 w 121245"/>
                <a:gd name="connsiteY2" fmla="*/ 121246 h 130257"/>
                <a:gd name="connsiteX3" fmla="*/ 121245 w 121245"/>
                <a:gd name="connsiteY3" fmla="*/ 34642 h 130257"/>
                <a:gd name="connsiteX4" fmla="*/ 60623 w 121245"/>
                <a:gd name="connsiteY4" fmla="*/ 8660 h 130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0257">
                  <a:moveTo>
                    <a:pt x="60623" y="8660"/>
                  </a:moveTo>
                  <a:cubicBezTo>
                    <a:pt x="25981" y="25981"/>
                    <a:pt x="0" y="69283"/>
                    <a:pt x="0" y="103925"/>
                  </a:cubicBezTo>
                  <a:cubicBezTo>
                    <a:pt x="0" y="129906"/>
                    <a:pt x="25981" y="138567"/>
                    <a:pt x="60623" y="121246"/>
                  </a:cubicBezTo>
                  <a:cubicBezTo>
                    <a:pt x="95264" y="103925"/>
                    <a:pt x="121245" y="69283"/>
                    <a:pt x="121245" y="34642"/>
                  </a:cubicBezTo>
                  <a:cubicBezTo>
                    <a:pt x="121245" y="0"/>
                    <a:pt x="95264" y="-8660"/>
                    <a:pt x="60623" y="866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7" name="Freeform: Shape 74">
              <a:extLst>
                <a:ext uri="{FF2B5EF4-FFF2-40B4-BE49-F238E27FC236}">
                  <a16:creationId xmlns="" xmlns:a16="http://schemas.microsoft.com/office/drawing/2014/main" id="{0C87A845-29D4-4480-9008-91B651D35F52}"/>
                </a:ext>
              </a:extLst>
            </p:cNvPr>
            <p:cNvSpPr/>
            <p:nvPr/>
          </p:nvSpPr>
          <p:spPr>
            <a:xfrm>
              <a:off x="3019382" y="3088055"/>
              <a:ext cx="5716" cy="296970"/>
            </a:xfrm>
            <a:custGeom>
              <a:avLst/>
              <a:gdLst>
                <a:gd name="connsiteX0" fmla="*/ 0 w 17320"/>
                <a:gd name="connsiteY0" fmla="*/ 6495 h 899858"/>
                <a:gd name="connsiteX1" fmla="*/ 0 w 17320"/>
                <a:gd name="connsiteY1" fmla="*/ 889858 h 899858"/>
                <a:gd name="connsiteX2" fmla="*/ 17321 w 17320"/>
                <a:gd name="connsiteY2" fmla="*/ 889858 h 899858"/>
                <a:gd name="connsiteX3" fmla="*/ 17321 w 17320"/>
                <a:gd name="connsiteY3" fmla="*/ 6495 h 899858"/>
                <a:gd name="connsiteX4" fmla="*/ 0 w 17320"/>
                <a:gd name="connsiteY4" fmla="*/ 6495 h 899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899858">
                  <a:moveTo>
                    <a:pt x="0" y="6495"/>
                  </a:moveTo>
                  <a:cubicBezTo>
                    <a:pt x="0" y="300950"/>
                    <a:pt x="0" y="595404"/>
                    <a:pt x="0" y="889858"/>
                  </a:cubicBezTo>
                  <a:cubicBezTo>
                    <a:pt x="0" y="898518"/>
                    <a:pt x="17321" y="907179"/>
                    <a:pt x="17321" y="889858"/>
                  </a:cubicBezTo>
                  <a:cubicBezTo>
                    <a:pt x="17321" y="595404"/>
                    <a:pt x="17321" y="300950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8" name="Freeform: Shape 75">
              <a:extLst>
                <a:ext uri="{FF2B5EF4-FFF2-40B4-BE49-F238E27FC236}">
                  <a16:creationId xmlns="" xmlns:a16="http://schemas.microsoft.com/office/drawing/2014/main" id="{6217518D-E663-4631-A7FE-620F96E4DE1B}"/>
                </a:ext>
              </a:extLst>
            </p:cNvPr>
            <p:cNvSpPr/>
            <p:nvPr/>
          </p:nvSpPr>
          <p:spPr>
            <a:xfrm>
              <a:off x="3002234" y="3354619"/>
              <a:ext cx="40457" cy="46382"/>
            </a:xfrm>
            <a:custGeom>
              <a:avLst/>
              <a:gdLst>
                <a:gd name="connsiteX0" fmla="*/ 60623 w 122591"/>
                <a:gd name="connsiteY0" fmla="*/ 30173 h 140544"/>
                <a:gd name="connsiteX1" fmla="*/ 0 w 122591"/>
                <a:gd name="connsiteY1" fmla="*/ 12852 h 140544"/>
                <a:gd name="connsiteX2" fmla="*/ 60623 w 122591"/>
                <a:gd name="connsiteY2" fmla="*/ 108117 h 140544"/>
                <a:gd name="connsiteX3" fmla="*/ 121246 w 122591"/>
                <a:gd name="connsiteY3" fmla="*/ 125438 h 140544"/>
                <a:gd name="connsiteX4" fmla="*/ 60623 w 122591"/>
                <a:gd name="connsiteY4" fmla="*/ 30173 h 140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40544">
                  <a:moveTo>
                    <a:pt x="60623" y="30173"/>
                  </a:moveTo>
                  <a:cubicBezTo>
                    <a:pt x="25981" y="4192"/>
                    <a:pt x="0" y="-13129"/>
                    <a:pt x="0" y="12852"/>
                  </a:cubicBezTo>
                  <a:cubicBezTo>
                    <a:pt x="0" y="30173"/>
                    <a:pt x="25981" y="73475"/>
                    <a:pt x="60623" y="108117"/>
                  </a:cubicBezTo>
                  <a:cubicBezTo>
                    <a:pt x="95264" y="142759"/>
                    <a:pt x="121246" y="151419"/>
                    <a:pt x="121246" y="125438"/>
                  </a:cubicBezTo>
                  <a:cubicBezTo>
                    <a:pt x="129906" y="99456"/>
                    <a:pt x="95264" y="56154"/>
                    <a:pt x="60623" y="30173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9" name="Freeform: Shape 76">
              <a:extLst>
                <a:ext uri="{FF2B5EF4-FFF2-40B4-BE49-F238E27FC236}">
                  <a16:creationId xmlns="" xmlns:a16="http://schemas.microsoft.com/office/drawing/2014/main" id="{2AA607A6-529B-40A7-AB22-A70CAE06914D}"/>
                </a:ext>
              </a:extLst>
            </p:cNvPr>
            <p:cNvSpPr/>
            <p:nvPr/>
          </p:nvSpPr>
          <p:spPr>
            <a:xfrm>
              <a:off x="3002234" y="3073781"/>
              <a:ext cx="40457" cy="45115"/>
            </a:xfrm>
            <a:custGeom>
              <a:avLst/>
              <a:gdLst>
                <a:gd name="connsiteX0" fmla="*/ 60623 w 122591"/>
                <a:gd name="connsiteY0" fmla="*/ 32427 h 136703"/>
                <a:gd name="connsiteX1" fmla="*/ 0 w 122591"/>
                <a:gd name="connsiteY1" fmla="*/ 127692 h 136703"/>
                <a:gd name="connsiteX2" fmla="*/ 60623 w 122591"/>
                <a:gd name="connsiteY2" fmla="*/ 110371 h 136703"/>
                <a:gd name="connsiteX3" fmla="*/ 121246 w 122591"/>
                <a:gd name="connsiteY3" fmla="*/ 15107 h 136703"/>
                <a:gd name="connsiteX4" fmla="*/ 60623 w 122591"/>
                <a:gd name="connsiteY4" fmla="*/ 32427 h 136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36703">
                  <a:moveTo>
                    <a:pt x="60623" y="32427"/>
                  </a:moveTo>
                  <a:cubicBezTo>
                    <a:pt x="25981" y="67069"/>
                    <a:pt x="0" y="110371"/>
                    <a:pt x="0" y="127692"/>
                  </a:cubicBezTo>
                  <a:cubicBezTo>
                    <a:pt x="0" y="145013"/>
                    <a:pt x="25981" y="136353"/>
                    <a:pt x="60623" y="110371"/>
                  </a:cubicBezTo>
                  <a:cubicBezTo>
                    <a:pt x="95264" y="84390"/>
                    <a:pt x="121246" y="41088"/>
                    <a:pt x="121246" y="15107"/>
                  </a:cubicBezTo>
                  <a:cubicBezTo>
                    <a:pt x="129906" y="-10875"/>
                    <a:pt x="95264" y="-2214"/>
                    <a:pt x="60623" y="32427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0" name="Freeform: Shape 71">
              <a:extLst>
                <a:ext uri="{FF2B5EF4-FFF2-40B4-BE49-F238E27FC236}">
                  <a16:creationId xmlns="" xmlns:a16="http://schemas.microsoft.com/office/drawing/2014/main" id="{48C15DEF-CCF0-4803-9CE5-F34D889C1FB6}"/>
                </a:ext>
              </a:extLst>
            </p:cNvPr>
            <p:cNvSpPr/>
            <p:nvPr/>
          </p:nvSpPr>
          <p:spPr>
            <a:xfrm>
              <a:off x="2925064" y="3190947"/>
              <a:ext cx="5716" cy="91187"/>
            </a:xfrm>
            <a:custGeom>
              <a:avLst/>
              <a:gdLst>
                <a:gd name="connsiteX0" fmla="*/ 0 w 17321"/>
                <a:gd name="connsiteY0" fmla="*/ 6495 h 276308"/>
                <a:gd name="connsiteX1" fmla="*/ 0 w 17321"/>
                <a:gd name="connsiteY1" fmla="*/ 266308 h 276308"/>
                <a:gd name="connsiteX2" fmla="*/ 17321 w 17321"/>
                <a:gd name="connsiteY2" fmla="*/ 266308 h 276308"/>
                <a:gd name="connsiteX3" fmla="*/ 17321 w 17321"/>
                <a:gd name="connsiteY3" fmla="*/ 6495 h 276308"/>
                <a:gd name="connsiteX4" fmla="*/ 0 w 17321"/>
                <a:gd name="connsiteY4" fmla="*/ 6495 h 276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1" h="276308">
                  <a:moveTo>
                    <a:pt x="0" y="6495"/>
                  </a:moveTo>
                  <a:cubicBezTo>
                    <a:pt x="0" y="93100"/>
                    <a:pt x="0" y="179704"/>
                    <a:pt x="0" y="266308"/>
                  </a:cubicBezTo>
                  <a:cubicBezTo>
                    <a:pt x="0" y="274968"/>
                    <a:pt x="17321" y="283629"/>
                    <a:pt x="17321" y="266308"/>
                  </a:cubicBezTo>
                  <a:cubicBezTo>
                    <a:pt x="17321" y="179704"/>
                    <a:pt x="17321" y="93100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1" name="Freeform: Shape 72">
              <a:extLst>
                <a:ext uri="{FF2B5EF4-FFF2-40B4-BE49-F238E27FC236}">
                  <a16:creationId xmlns="" xmlns:a16="http://schemas.microsoft.com/office/drawing/2014/main" id="{F16C5C84-DEBD-43EB-A160-6B2A274CC638}"/>
                </a:ext>
              </a:extLst>
            </p:cNvPr>
            <p:cNvSpPr/>
            <p:nvPr/>
          </p:nvSpPr>
          <p:spPr>
            <a:xfrm>
              <a:off x="2907916" y="3255525"/>
              <a:ext cx="40013" cy="46721"/>
            </a:xfrm>
            <a:custGeom>
              <a:avLst/>
              <a:gdLst>
                <a:gd name="connsiteX0" fmla="*/ 0 w 121245"/>
                <a:gd name="connsiteY0" fmla="*/ 1346 h 141572"/>
                <a:gd name="connsiteX1" fmla="*/ 60623 w 121245"/>
                <a:gd name="connsiteY1" fmla="*/ 79290 h 141572"/>
                <a:gd name="connsiteX2" fmla="*/ 121246 w 121245"/>
                <a:gd name="connsiteY2" fmla="*/ 139913 h 141572"/>
                <a:gd name="connsiteX3" fmla="*/ 60623 w 121245"/>
                <a:gd name="connsiteY3" fmla="*/ 61969 h 141572"/>
                <a:gd name="connsiteX4" fmla="*/ 0 w 121245"/>
                <a:gd name="connsiteY4" fmla="*/ 1346 h 141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1572">
                  <a:moveTo>
                    <a:pt x="0" y="1346"/>
                  </a:moveTo>
                  <a:cubicBezTo>
                    <a:pt x="0" y="1346"/>
                    <a:pt x="25982" y="44648"/>
                    <a:pt x="60623" y="79290"/>
                  </a:cubicBezTo>
                  <a:cubicBezTo>
                    <a:pt x="95264" y="122592"/>
                    <a:pt x="121246" y="148573"/>
                    <a:pt x="121246" y="139913"/>
                  </a:cubicBezTo>
                  <a:cubicBezTo>
                    <a:pt x="121246" y="131252"/>
                    <a:pt x="95264" y="96611"/>
                    <a:pt x="60623" y="61969"/>
                  </a:cubicBezTo>
                  <a:cubicBezTo>
                    <a:pt x="25982" y="27327"/>
                    <a:pt x="0" y="-7314"/>
                    <a:pt x="0" y="1346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2" name="Freeform: Shape 73">
              <a:extLst>
                <a:ext uri="{FF2B5EF4-FFF2-40B4-BE49-F238E27FC236}">
                  <a16:creationId xmlns="" xmlns:a16="http://schemas.microsoft.com/office/drawing/2014/main" id="{317BB690-570B-49BF-8F0C-CCF642C29BAA}"/>
                </a:ext>
              </a:extLst>
            </p:cNvPr>
            <p:cNvSpPr/>
            <p:nvPr/>
          </p:nvSpPr>
          <p:spPr>
            <a:xfrm>
              <a:off x="2907916" y="3170226"/>
              <a:ext cx="40013" cy="45729"/>
            </a:xfrm>
            <a:custGeom>
              <a:avLst/>
              <a:gdLst>
                <a:gd name="connsiteX0" fmla="*/ 60623 w 121245"/>
                <a:gd name="connsiteY0" fmla="*/ 60623 h 138566"/>
                <a:gd name="connsiteX1" fmla="*/ 0 w 121245"/>
                <a:gd name="connsiteY1" fmla="*/ 138567 h 138566"/>
                <a:gd name="connsiteX2" fmla="*/ 60623 w 121245"/>
                <a:gd name="connsiteY2" fmla="*/ 77944 h 138566"/>
                <a:gd name="connsiteX3" fmla="*/ 121246 w 121245"/>
                <a:gd name="connsiteY3" fmla="*/ 0 h 138566"/>
                <a:gd name="connsiteX4" fmla="*/ 60623 w 121245"/>
                <a:gd name="connsiteY4" fmla="*/ 60623 h 138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8566">
                  <a:moveTo>
                    <a:pt x="60623" y="60623"/>
                  </a:moveTo>
                  <a:cubicBezTo>
                    <a:pt x="25982" y="103925"/>
                    <a:pt x="0" y="138567"/>
                    <a:pt x="0" y="138567"/>
                  </a:cubicBezTo>
                  <a:cubicBezTo>
                    <a:pt x="0" y="138567"/>
                    <a:pt x="25982" y="112586"/>
                    <a:pt x="60623" y="77944"/>
                  </a:cubicBezTo>
                  <a:cubicBezTo>
                    <a:pt x="95264" y="43302"/>
                    <a:pt x="121246" y="8660"/>
                    <a:pt x="121246" y="0"/>
                  </a:cubicBezTo>
                  <a:cubicBezTo>
                    <a:pt x="121246" y="0"/>
                    <a:pt x="95264" y="25981"/>
                    <a:pt x="60623" y="60623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3" name="Freeform: Shape 68">
              <a:extLst>
                <a:ext uri="{FF2B5EF4-FFF2-40B4-BE49-F238E27FC236}">
                  <a16:creationId xmlns="" xmlns:a16="http://schemas.microsoft.com/office/drawing/2014/main" id="{3DC03B0E-4E51-45DB-AAA3-66AD44DAFCF0}"/>
                </a:ext>
              </a:extLst>
            </p:cNvPr>
            <p:cNvSpPr/>
            <p:nvPr/>
          </p:nvSpPr>
          <p:spPr>
            <a:xfrm>
              <a:off x="2827890" y="3166926"/>
              <a:ext cx="6299" cy="140931"/>
            </a:xfrm>
            <a:custGeom>
              <a:avLst/>
              <a:gdLst>
                <a:gd name="connsiteX0" fmla="*/ 0 w 19087"/>
                <a:gd name="connsiteY0" fmla="*/ 10000 h 427040"/>
                <a:gd name="connsiteX1" fmla="*/ 0 w 19087"/>
                <a:gd name="connsiteY1" fmla="*/ 417040 h 427040"/>
                <a:gd name="connsiteX2" fmla="*/ 17321 w 19087"/>
                <a:gd name="connsiteY2" fmla="*/ 417040 h 427040"/>
                <a:gd name="connsiteX3" fmla="*/ 17321 w 19087"/>
                <a:gd name="connsiteY3" fmla="*/ 10000 h 427040"/>
                <a:gd name="connsiteX4" fmla="*/ 0 w 19087"/>
                <a:gd name="connsiteY4" fmla="*/ 10000 h 427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87" h="427040">
                  <a:moveTo>
                    <a:pt x="0" y="10000"/>
                  </a:moveTo>
                  <a:cubicBezTo>
                    <a:pt x="0" y="148567"/>
                    <a:pt x="0" y="287134"/>
                    <a:pt x="0" y="417040"/>
                  </a:cubicBezTo>
                  <a:cubicBezTo>
                    <a:pt x="0" y="425700"/>
                    <a:pt x="17321" y="434361"/>
                    <a:pt x="17321" y="417040"/>
                  </a:cubicBezTo>
                  <a:cubicBezTo>
                    <a:pt x="17321" y="278473"/>
                    <a:pt x="17321" y="139906"/>
                    <a:pt x="17321" y="10000"/>
                  </a:cubicBezTo>
                  <a:cubicBezTo>
                    <a:pt x="25981" y="1340"/>
                    <a:pt x="0" y="-7321"/>
                    <a:pt x="0" y="1000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4" name="Freeform: Shape 69">
              <a:extLst>
                <a:ext uri="{FF2B5EF4-FFF2-40B4-BE49-F238E27FC236}">
                  <a16:creationId xmlns="" xmlns:a16="http://schemas.microsoft.com/office/drawing/2014/main" id="{D07BEECA-0195-4AD1-A732-8DC2AD4840CD}"/>
                </a:ext>
              </a:extLst>
            </p:cNvPr>
            <p:cNvSpPr/>
            <p:nvPr/>
          </p:nvSpPr>
          <p:spPr>
            <a:xfrm>
              <a:off x="2810741" y="3148429"/>
              <a:ext cx="40013" cy="48074"/>
            </a:xfrm>
            <a:custGeom>
              <a:avLst/>
              <a:gdLst>
                <a:gd name="connsiteX0" fmla="*/ 0 w 121245"/>
                <a:gd name="connsiteY0" fmla="*/ 5425 h 145670"/>
                <a:gd name="connsiteX1" fmla="*/ 60623 w 121245"/>
                <a:gd name="connsiteY1" fmla="*/ 92030 h 145670"/>
                <a:gd name="connsiteX2" fmla="*/ 121246 w 121245"/>
                <a:gd name="connsiteY2" fmla="*/ 143992 h 145670"/>
                <a:gd name="connsiteX3" fmla="*/ 60623 w 121245"/>
                <a:gd name="connsiteY3" fmla="*/ 57388 h 145670"/>
                <a:gd name="connsiteX4" fmla="*/ 0 w 121245"/>
                <a:gd name="connsiteY4" fmla="*/ 5425 h 145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5670">
                  <a:moveTo>
                    <a:pt x="0" y="5425"/>
                  </a:moveTo>
                  <a:cubicBezTo>
                    <a:pt x="0" y="22746"/>
                    <a:pt x="25982" y="57388"/>
                    <a:pt x="60623" y="92030"/>
                  </a:cubicBezTo>
                  <a:cubicBezTo>
                    <a:pt x="95265" y="126671"/>
                    <a:pt x="121246" y="152652"/>
                    <a:pt x="121246" y="143992"/>
                  </a:cubicBezTo>
                  <a:cubicBezTo>
                    <a:pt x="121246" y="135332"/>
                    <a:pt x="95265" y="100690"/>
                    <a:pt x="60623" y="57388"/>
                  </a:cubicBezTo>
                  <a:cubicBezTo>
                    <a:pt x="34642" y="14086"/>
                    <a:pt x="0" y="-11895"/>
                    <a:pt x="0" y="542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5" name="Freeform: Shape 70">
              <a:extLst>
                <a:ext uri="{FF2B5EF4-FFF2-40B4-BE49-F238E27FC236}">
                  <a16:creationId xmlns="" xmlns:a16="http://schemas.microsoft.com/office/drawing/2014/main" id="{F2D6D1DB-7130-45DA-AD39-358E6D2956DE}"/>
                </a:ext>
              </a:extLst>
            </p:cNvPr>
            <p:cNvSpPr/>
            <p:nvPr/>
          </p:nvSpPr>
          <p:spPr>
            <a:xfrm>
              <a:off x="2810741" y="3278280"/>
              <a:ext cx="40013" cy="48074"/>
            </a:xfrm>
            <a:custGeom>
              <a:avLst/>
              <a:gdLst>
                <a:gd name="connsiteX0" fmla="*/ 0 w 121245"/>
                <a:gd name="connsiteY0" fmla="*/ 140245 h 145670"/>
                <a:gd name="connsiteX1" fmla="*/ 60623 w 121245"/>
                <a:gd name="connsiteY1" fmla="*/ 88283 h 145670"/>
                <a:gd name="connsiteX2" fmla="*/ 121246 w 121245"/>
                <a:gd name="connsiteY2" fmla="*/ 1679 h 145670"/>
                <a:gd name="connsiteX3" fmla="*/ 60623 w 121245"/>
                <a:gd name="connsiteY3" fmla="*/ 53641 h 145670"/>
                <a:gd name="connsiteX4" fmla="*/ 0 w 121245"/>
                <a:gd name="connsiteY4" fmla="*/ 140245 h 145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5670">
                  <a:moveTo>
                    <a:pt x="0" y="140245"/>
                  </a:moveTo>
                  <a:cubicBezTo>
                    <a:pt x="0" y="157566"/>
                    <a:pt x="25982" y="131585"/>
                    <a:pt x="60623" y="88283"/>
                  </a:cubicBezTo>
                  <a:cubicBezTo>
                    <a:pt x="95265" y="44981"/>
                    <a:pt x="121246" y="10339"/>
                    <a:pt x="121246" y="1679"/>
                  </a:cubicBezTo>
                  <a:cubicBezTo>
                    <a:pt x="121246" y="-6982"/>
                    <a:pt x="95265" y="18999"/>
                    <a:pt x="60623" y="53641"/>
                  </a:cubicBezTo>
                  <a:cubicBezTo>
                    <a:pt x="34642" y="88283"/>
                    <a:pt x="0" y="131585"/>
                    <a:pt x="0" y="14024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6" name="Freeform: Shape 65">
              <a:extLst>
                <a:ext uri="{FF2B5EF4-FFF2-40B4-BE49-F238E27FC236}">
                  <a16:creationId xmlns="" xmlns:a16="http://schemas.microsoft.com/office/drawing/2014/main" id="{143F6213-502B-4503-A3B9-920F71E71A07}"/>
                </a:ext>
              </a:extLst>
            </p:cNvPr>
            <p:cNvSpPr/>
            <p:nvPr/>
          </p:nvSpPr>
          <p:spPr>
            <a:xfrm>
              <a:off x="2733571" y="3070907"/>
              <a:ext cx="5716" cy="334126"/>
            </a:xfrm>
            <a:custGeom>
              <a:avLst/>
              <a:gdLst>
                <a:gd name="connsiteX0" fmla="*/ 0 w 17320"/>
                <a:gd name="connsiteY0" fmla="*/ 6495 h 1012443"/>
                <a:gd name="connsiteX1" fmla="*/ 0 w 17320"/>
                <a:gd name="connsiteY1" fmla="*/ 1002444 h 1012443"/>
                <a:gd name="connsiteX2" fmla="*/ 17321 w 17320"/>
                <a:gd name="connsiteY2" fmla="*/ 1002444 h 1012443"/>
                <a:gd name="connsiteX3" fmla="*/ 17321 w 17320"/>
                <a:gd name="connsiteY3" fmla="*/ 6495 h 1012443"/>
                <a:gd name="connsiteX4" fmla="*/ 0 w 17320"/>
                <a:gd name="connsiteY4" fmla="*/ 6495 h 1012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1012443">
                  <a:moveTo>
                    <a:pt x="0" y="6495"/>
                  </a:moveTo>
                  <a:cubicBezTo>
                    <a:pt x="0" y="335591"/>
                    <a:pt x="0" y="673348"/>
                    <a:pt x="0" y="1002444"/>
                  </a:cubicBezTo>
                  <a:cubicBezTo>
                    <a:pt x="0" y="1011104"/>
                    <a:pt x="17321" y="1019764"/>
                    <a:pt x="17321" y="1002444"/>
                  </a:cubicBezTo>
                  <a:cubicBezTo>
                    <a:pt x="17321" y="673348"/>
                    <a:pt x="17321" y="335591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7" name="Freeform: Shape 66">
              <a:extLst>
                <a:ext uri="{FF2B5EF4-FFF2-40B4-BE49-F238E27FC236}">
                  <a16:creationId xmlns="" xmlns:a16="http://schemas.microsoft.com/office/drawing/2014/main" id="{7ECCA6D7-104D-4232-B328-EA82AD0357F2}"/>
                </a:ext>
              </a:extLst>
            </p:cNvPr>
            <p:cNvSpPr/>
            <p:nvPr/>
          </p:nvSpPr>
          <p:spPr>
            <a:xfrm>
              <a:off x="2716423" y="3055506"/>
              <a:ext cx="40013" cy="45586"/>
            </a:xfrm>
            <a:custGeom>
              <a:avLst/>
              <a:gdLst>
                <a:gd name="connsiteX0" fmla="*/ 0 w 121245"/>
                <a:gd name="connsiteY0" fmla="*/ 18520 h 138132"/>
                <a:gd name="connsiteX1" fmla="*/ 60623 w 121245"/>
                <a:gd name="connsiteY1" fmla="*/ 113784 h 138132"/>
                <a:gd name="connsiteX2" fmla="*/ 121246 w 121245"/>
                <a:gd name="connsiteY2" fmla="*/ 122445 h 138132"/>
                <a:gd name="connsiteX3" fmla="*/ 60623 w 121245"/>
                <a:gd name="connsiteY3" fmla="*/ 27180 h 138132"/>
                <a:gd name="connsiteX4" fmla="*/ 0 w 121245"/>
                <a:gd name="connsiteY4" fmla="*/ 18520 h 138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8132">
                  <a:moveTo>
                    <a:pt x="0" y="18520"/>
                  </a:moveTo>
                  <a:cubicBezTo>
                    <a:pt x="0" y="44501"/>
                    <a:pt x="25981" y="87803"/>
                    <a:pt x="60623" y="113784"/>
                  </a:cubicBezTo>
                  <a:cubicBezTo>
                    <a:pt x="95264" y="139766"/>
                    <a:pt x="121246" y="148426"/>
                    <a:pt x="121246" y="122445"/>
                  </a:cubicBezTo>
                  <a:cubicBezTo>
                    <a:pt x="121246" y="105124"/>
                    <a:pt x="95264" y="53161"/>
                    <a:pt x="60623" y="27180"/>
                  </a:cubicBezTo>
                  <a:cubicBezTo>
                    <a:pt x="25981" y="-7461"/>
                    <a:pt x="0" y="-7461"/>
                    <a:pt x="0" y="1852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8" name="Freeform: Shape 67">
              <a:extLst>
                <a:ext uri="{FF2B5EF4-FFF2-40B4-BE49-F238E27FC236}">
                  <a16:creationId xmlns="" xmlns:a16="http://schemas.microsoft.com/office/drawing/2014/main" id="{A7C328F0-3888-48EB-A883-4D0F359C108B}"/>
                </a:ext>
              </a:extLst>
            </p:cNvPr>
            <p:cNvSpPr/>
            <p:nvPr/>
          </p:nvSpPr>
          <p:spPr>
            <a:xfrm>
              <a:off x="2716423" y="3373691"/>
              <a:ext cx="40013" cy="45586"/>
            </a:xfrm>
            <a:custGeom>
              <a:avLst/>
              <a:gdLst>
                <a:gd name="connsiteX0" fmla="*/ 60623 w 121245"/>
                <a:gd name="connsiteY0" fmla="*/ 24348 h 138132"/>
                <a:gd name="connsiteX1" fmla="*/ 0 w 121245"/>
                <a:gd name="connsiteY1" fmla="*/ 119612 h 138132"/>
                <a:gd name="connsiteX2" fmla="*/ 60623 w 121245"/>
                <a:gd name="connsiteY2" fmla="*/ 110952 h 138132"/>
                <a:gd name="connsiteX3" fmla="*/ 121246 w 121245"/>
                <a:gd name="connsiteY3" fmla="*/ 15687 h 138132"/>
                <a:gd name="connsiteX4" fmla="*/ 60623 w 121245"/>
                <a:gd name="connsiteY4" fmla="*/ 24348 h 138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8132">
                  <a:moveTo>
                    <a:pt x="60623" y="24348"/>
                  </a:moveTo>
                  <a:cubicBezTo>
                    <a:pt x="25981" y="50329"/>
                    <a:pt x="0" y="93631"/>
                    <a:pt x="0" y="119612"/>
                  </a:cubicBezTo>
                  <a:cubicBezTo>
                    <a:pt x="0" y="145594"/>
                    <a:pt x="25981" y="145594"/>
                    <a:pt x="60623" y="110952"/>
                  </a:cubicBezTo>
                  <a:cubicBezTo>
                    <a:pt x="95264" y="76310"/>
                    <a:pt x="121246" y="33008"/>
                    <a:pt x="121246" y="15687"/>
                  </a:cubicBezTo>
                  <a:cubicBezTo>
                    <a:pt x="121246" y="-10294"/>
                    <a:pt x="95264" y="-1633"/>
                    <a:pt x="60623" y="24348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9" name="Freeform: Shape 62">
              <a:extLst>
                <a:ext uri="{FF2B5EF4-FFF2-40B4-BE49-F238E27FC236}">
                  <a16:creationId xmlns="" xmlns:a16="http://schemas.microsoft.com/office/drawing/2014/main" id="{4F697E73-0D29-449B-8DF0-CF14B2105F34}"/>
                </a:ext>
              </a:extLst>
            </p:cNvPr>
            <p:cNvSpPr/>
            <p:nvPr/>
          </p:nvSpPr>
          <p:spPr>
            <a:xfrm>
              <a:off x="2639253" y="3008743"/>
              <a:ext cx="5716" cy="459168"/>
            </a:xfrm>
            <a:custGeom>
              <a:avLst/>
              <a:gdLst>
                <a:gd name="connsiteX0" fmla="*/ 0 w 17321"/>
                <a:gd name="connsiteY0" fmla="*/ 12991 h 1391337"/>
                <a:gd name="connsiteX1" fmla="*/ 0 w 17321"/>
                <a:gd name="connsiteY1" fmla="*/ 1381337 h 1391337"/>
                <a:gd name="connsiteX2" fmla="*/ 17321 w 17321"/>
                <a:gd name="connsiteY2" fmla="*/ 1381337 h 1391337"/>
                <a:gd name="connsiteX3" fmla="*/ 17321 w 17321"/>
                <a:gd name="connsiteY3" fmla="*/ 12991 h 1391337"/>
                <a:gd name="connsiteX4" fmla="*/ 0 w 17321"/>
                <a:gd name="connsiteY4" fmla="*/ 12991 h 1391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1" h="1391337">
                  <a:moveTo>
                    <a:pt x="0" y="12991"/>
                  </a:moveTo>
                  <a:cubicBezTo>
                    <a:pt x="0" y="471993"/>
                    <a:pt x="0" y="930995"/>
                    <a:pt x="0" y="1381337"/>
                  </a:cubicBezTo>
                  <a:cubicBezTo>
                    <a:pt x="0" y="1389997"/>
                    <a:pt x="17321" y="1398658"/>
                    <a:pt x="17321" y="1381337"/>
                  </a:cubicBezTo>
                  <a:cubicBezTo>
                    <a:pt x="17321" y="922335"/>
                    <a:pt x="17321" y="463332"/>
                    <a:pt x="17321" y="12991"/>
                  </a:cubicBezTo>
                  <a:cubicBezTo>
                    <a:pt x="17321" y="-4330"/>
                    <a:pt x="0" y="-4330"/>
                    <a:pt x="0" y="1299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0" name="Freeform: Shape 63">
              <a:extLst>
                <a:ext uri="{FF2B5EF4-FFF2-40B4-BE49-F238E27FC236}">
                  <a16:creationId xmlns="" xmlns:a16="http://schemas.microsoft.com/office/drawing/2014/main" id="{47ACC537-C3F8-414C-891D-226A2C25001A}"/>
                </a:ext>
              </a:extLst>
            </p:cNvPr>
            <p:cNvSpPr/>
            <p:nvPr/>
          </p:nvSpPr>
          <p:spPr>
            <a:xfrm>
              <a:off x="2622105" y="2996497"/>
              <a:ext cx="40013" cy="40429"/>
            </a:xfrm>
            <a:custGeom>
              <a:avLst/>
              <a:gdLst>
                <a:gd name="connsiteX0" fmla="*/ 60623 w 121245"/>
                <a:gd name="connsiteY0" fmla="*/ 6795 h 122504"/>
                <a:gd name="connsiteX1" fmla="*/ 0 w 121245"/>
                <a:gd name="connsiteY1" fmla="*/ 41437 h 122504"/>
                <a:gd name="connsiteX2" fmla="*/ 60623 w 121245"/>
                <a:gd name="connsiteY2" fmla="*/ 119381 h 122504"/>
                <a:gd name="connsiteX3" fmla="*/ 121246 w 121245"/>
                <a:gd name="connsiteY3" fmla="*/ 84739 h 122504"/>
                <a:gd name="connsiteX4" fmla="*/ 60623 w 121245"/>
                <a:gd name="connsiteY4" fmla="*/ 6795 h 122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2504">
                  <a:moveTo>
                    <a:pt x="60623" y="6795"/>
                  </a:moveTo>
                  <a:cubicBezTo>
                    <a:pt x="25982" y="-10526"/>
                    <a:pt x="0" y="6795"/>
                    <a:pt x="0" y="41437"/>
                  </a:cubicBezTo>
                  <a:cubicBezTo>
                    <a:pt x="0" y="76078"/>
                    <a:pt x="25982" y="110720"/>
                    <a:pt x="60623" y="119381"/>
                  </a:cubicBezTo>
                  <a:cubicBezTo>
                    <a:pt x="95264" y="128041"/>
                    <a:pt x="121246" y="119381"/>
                    <a:pt x="121246" y="84739"/>
                  </a:cubicBezTo>
                  <a:cubicBezTo>
                    <a:pt x="121246" y="58758"/>
                    <a:pt x="95264" y="24116"/>
                    <a:pt x="60623" y="67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1" name="Freeform: Shape 64">
              <a:extLst>
                <a:ext uri="{FF2B5EF4-FFF2-40B4-BE49-F238E27FC236}">
                  <a16:creationId xmlns="" xmlns:a16="http://schemas.microsoft.com/office/drawing/2014/main" id="{FB08B7CA-B922-4613-A1B1-CA6D2D81286B}"/>
                </a:ext>
              </a:extLst>
            </p:cNvPr>
            <p:cNvSpPr/>
            <p:nvPr/>
          </p:nvSpPr>
          <p:spPr>
            <a:xfrm>
              <a:off x="2622105" y="3434958"/>
              <a:ext cx="40013" cy="40470"/>
            </a:xfrm>
            <a:custGeom>
              <a:avLst/>
              <a:gdLst>
                <a:gd name="connsiteX0" fmla="*/ 60623 w 121245"/>
                <a:gd name="connsiteY0" fmla="*/ 3248 h 122628"/>
                <a:gd name="connsiteX1" fmla="*/ 0 w 121245"/>
                <a:gd name="connsiteY1" fmla="*/ 81191 h 122628"/>
                <a:gd name="connsiteX2" fmla="*/ 60623 w 121245"/>
                <a:gd name="connsiteY2" fmla="*/ 115833 h 122628"/>
                <a:gd name="connsiteX3" fmla="*/ 121246 w 121245"/>
                <a:gd name="connsiteY3" fmla="*/ 29229 h 122628"/>
                <a:gd name="connsiteX4" fmla="*/ 60623 w 121245"/>
                <a:gd name="connsiteY4" fmla="*/ 3248 h 122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2628">
                  <a:moveTo>
                    <a:pt x="60623" y="3248"/>
                  </a:moveTo>
                  <a:cubicBezTo>
                    <a:pt x="25982" y="11908"/>
                    <a:pt x="0" y="46550"/>
                    <a:pt x="0" y="81191"/>
                  </a:cubicBezTo>
                  <a:cubicBezTo>
                    <a:pt x="0" y="115833"/>
                    <a:pt x="25982" y="133154"/>
                    <a:pt x="60623" y="115833"/>
                  </a:cubicBezTo>
                  <a:cubicBezTo>
                    <a:pt x="95264" y="98512"/>
                    <a:pt x="121246" y="63871"/>
                    <a:pt x="121246" y="29229"/>
                  </a:cubicBezTo>
                  <a:cubicBezTo>
                    <a:pt x="121246" y="3248"/>
                    <a:pt x="95264" y="-5413"/>
                    <a:pt x="60623" y="3248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2" name="Freeform: Shape 59">
              <a:extLst>
                <a:ext uri="{FF2B5EF4-FFF2-40B4-BE49-F238E27FC236}">
                  <a16:creationId xmlns="" xmlns:a16="http://schemas.microsoft.com/office/drawing/2014/main" id="{5DEBC7F5-BD6C-42E1-85D7-9456AB38FBE7}"/>
                </a:ext>
              </a:extLst>
            </p:cNvPr>
            <p:cNvSpPr/>
            <p:nvPr/>
          </p:nvSpPr>
          <p:spPr>
            <a:xfrm>
              <a:off x="2542079" y="2995440"/>
              <a:ext cx="5716" cy="486762"/>
            </a:xfrm>
            <a:custGeom>
              <a:avLst/>
              <a:gdLst>
                <a:gd name="connsiteX0" fmla="*/ 0 w 17320"/>
                <a:gd name="connsiteY0" fmla="*/ 10000 h 1474950"/>
                <a:gd name="connsiteX1" fmla="*/ 0 w 17320"/>
                <a:gd name="connsiteY1" fmla="*/ 1464951 h 1474950"/>
                <a:gd name="connsiteX2" fmla="*/ 17321 w 17320"/>
                <a:gd name="connsiteY2" fmla="*/ 1464951 h 1474950"/>
                <a:gd name="connsiteX3" fmla="*/ 17321 w 17320"/>
                <a:gd name="connsiteY3" fmla="*/ 10000 h 1474950"/>
                <a:gd name="connsiteX4" fmla="*/ 0 w 17320"/>
                <a:gd name="connsiteY4" fmla="*/ 10000 h 1474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1474950">
                  <a:moveTo>
                    <a:pt x="0" y="10000"/>
                  </a:moveTo>
                  <a:cubicBezTo>
                    <a:pt x="0" y="494984"/>
                    <a:pt x="0" y="979967"/>
                    <a:pt x="0" y="1464951"/>
                  </a:cubicBezTo>
                  <a:cubicBezTo>
                    <a:pt x="0" y="1473611"/>
                    <a:pt x="17321" y="1482271"/>
                    <a:pt x="17321" y="1464951"/>
                  </a:cubicBezTo>
                  <a:cubicBezTo>
                    <a:pt x="17321" y="979967"/>
                    <a:pt x="17321" y="494984"/>
                    <a:pt x="17321" y="10000"/>
                  </a:cubicBezTo>
                  <a:cubicBezTo>
                    <a:pt x="17321" y="1340"/>
                    <a:pt x="0" y="-7321"/>
                    <a:pt x="0" y="1000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3" name="Freeform: Shape 60">
              <a:extLst>
                <a:ext uri="{FF2B5EF4-FFF2-40B4-BE49-F238E27FC236}">
                  <a16:creationId xmlns="" xmlns:a16="http://schemas.microsoft.com/office/drawing/2014/main" id="{93BF1928-F8D5-4803-935D-DFE22E5682FF}"/>
                </a:ext>
              </a:extLst>
            </p:cNvPr>
            <p:cNvSpPr/>
            <p:nvPr/>
          </p:nvSpPr>
          <p:spPr>
            <a:xfrm>
              <a:off x="2524930" y="2984005"/>
              <a:ext cx="40457" cy="43316"/>
            </a:xfrm>
            <a:custGeom>
              <a:avLst/>
              <a:gdLst>
                <a:gd name="connsiteX0" fmla="*/ 60623 w 122591"/>
                <a:gd name="connsiteY0" fmla="*/ 1346 h 131252"/>
                <a:gd name="connsiteX1" fmla="*/ 0 w 122591"/>
                <a:gd name="connsiteY1" fmla="*/ 79290 h 131252"/>
                <a:gd name="connsiteX2" fmla="*/ 60623 w 122591"/>
                <a:gd name="connsiteY2" fmla="*/ 131252 h 131252"/>
                <a:gd name="connsiteX3" fmla="*/ 121246 w 122591"/>
                <a:gd name="connsiteY3" fmla="*/ 61969 h 131252"/>
                <a:gd name="connsiteX4" fmla="*/ 60623 w 122591"/>
                <a:gd name="connsiteY4" fmla="*/ 1346 h 131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31252">
                  <a:moveTo>
                    <a:pt x="60623" y="1346"/>
                  </a:moveTo>
                  <a:cubicBezTo>
                    <a:pt x="25982" y="10006"/>
                    <a:pt x="0" y="44648"/>
                    <a:pt x="0" y="79290"/>
                  </a:cubicBezTo>
                  <a:cubicBezTo>
                    <a:pt x="0" y="113931"/>
                    <a:pt x="25982" y="131252"/>
                    <a:pt x="60623" y="131252"/>
                  </a:cubicBezTo>
                  <a:cubicBezTo>
                    <a:pt x="95265" y="131252"/>
                    <a:pt x="121246" y="96611"/>
                    <a:pt x="121246" y="61969"/>
                  </a:cubicBezTo>
                  <a:cubicBezTo>
                    <a:pt x="129906" y="27327"/>
                    <a:pt x="95265" y="-7314"/>
                    <a:pt x="60623" y="1346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4" name="Freeform: Shape 61">
              <a:extLst>
                <a:ext uri="{FF2B5EF4-FFF2-40B4-BE49-F238E27FC236}">
                  <a16:creationId xmlns="" xmlns:a16="http://schemas.microsoft.com/office/drawing/2014/main" id="{2C5AC0BC-1DD7-47F8-A443-1403F595320C}"/>
                </a:ext>
              </a:extLst>
            </p:cNvPr>
            <p:cNvSpPr/>
            <p:nvPr/>
          </p:nvSpPr>
          <p:spPr>
            <a:xfrm>
              <a:off x="2524930" y="3447462"/>
              <a:ext cx="40457" cy="43316"/>
            </a:xfrm>
            <a:custGeom>
              <a:avLst/>
              <a:gdLst>
                <a:gd name="connsiteX0" fmla="*/ 60623 w 122591"/>
                <a:gd name="connsiteY0" fmla="*/ 0 h 131252"/>
                <a:gd name="connsiteX1" fmla="*/ 0 w 122591"/>
                <a:gd name="connsiteY1" fmla="*/ 51963 h 131252"/>
                <a:gd name="connsiteX2" fmla="*/ 60623 w 122591"/>
                <a:gd name="connsiteY2" fmla="*/ 129906 h 131252"/>
                <a:gd name="connsiteX3" fmla="*/ 121246 w 122591"/>
                <a:gd name="connsiteY3" fmla="*/ 69283 h 131252"/>
                <a:gd name="connsiteX4" fmla="*/ 60623 w 122591"/>
                <a:gd name="connsiteY4" fmla="*/ 0 h 131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31252">
                  <a:moveTo>
                    <a:pt x="60623" y="0"/>
                  </a:moveTo>
                  <a:cubicBezTo>
                    <a:pt x="25982" y="0"/>
                    <a:pt x="0" y="17321"/>
                    <a:pt x="0" y="51963"/>
                  </a:cubicBezTo>
                  <a:cubicBezTo>
                    <a:pt x="0" y="86604"/>
                    <a:pt x="25982" y="121246"/>
                    <a:pt x="60623" y="129906"/>
                  </a:cubicBezTo>
                  <a:cubicBezTo>
                    <a:pt x="95265" y="138567"/>
                    <a:pt x="121246" y="103925"/>
                    <a:pt x="121246" y="69283"/>
                  </a:cubicBezTo>
                  <a:cubicBezTo>
                    <a:pt x="129906" y="34642"/>
                    <a:pt x="95265" y="8660"/>
                    <a:pt x="60623" y="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5" name="Freeform: Shape 56">
              <a:extLst>
                <a:ext uri="{FF2B5EF4-FFF2-40B4-BE49-F238E27FC236}">
                  <a16:creationId xmlns="" xmlns:a16="http://schemas.microsoft.com/office/drawing/2014/main" id="{844B664F-61F7-45C9-8A6D-A4D75E84AB04}"/>
                </a:ext>
              </a:extLst>
            </p:cNvPr>
            <p:cNvSpPr/>
            <p:nvPr/>
          </p:nvSpPr>
          <p:spPr>
            <a:xfrm>
              <a:off x="2447761" y="3032595"/>
              <a:ext cx="5716" cy="412452"/>
            </a:xfrm>
            <a:custGeom>
              <a:avLst/>
              <a:gdLst>
                <a:gd name="connsiteX0" fmla="*/ 0 w 17320"/>
                <a:gd name="connsiteY0" fmla="*/ 10000 h 1249779"/>
                <a:gd name="connsiteX1" fmla="*/ 0 w 17320"/>
                <a:gd name="connsiteY1" fmla="*/ 1239780 h 1249779"/>
                <a:gd name="connsiteX2" fmla="*/ 17321 w 17320"/>
                <a:gd name="connsiteY2" fmla="*/ 1239780 h 1249779"/>
                <a:gd name="connsiteX3" fmla="*/ 17321 w 17320"/>
                <a:gd name="connsiteY3" fmla="*/ 10000 h 1249779"/>
                <a:gd name="connsiteX4" fmla="*/ 0 w 17320"/>
                <a:gd name="connsiteY4" fmla="*/ 10000 h 12497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1249779">
                  <a:moveTo>
                    <a:pt x="0" y="10000"/>
                  </a:moveTo>
                  <a:cubicBezTo>
                    <a:pt x="0" y="417040"/>
                    <a:pt x="0" y="832740"/>
                    <a:pt x="0" y="1239780"/>
                  </a:cubicBezTo>
                  <a:cubicBezTo>
                    <a:pt x="0" y="1248440"/>
                    <a:pt x="17321" y="1257101"/>
                    <a:pt x="17321" y="1239780"/>
                  </a:cubicBezTo>
                  <a:cubicBezTo>
                    <a:pt x="17321" y="832740"/>
                    <a:pt x="17321" y="417040"/>
                    <a:pt x="17321" y="10000"/>
                  </a:cubicBezTo>
                  <a:cubicBezTo>
                    <a:pt x="17321" y="1340"/>
                    <a:pt x="0" y="-7321"/>
                    <a:pt x="0" y="1000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6" name="Freeform: Shape 57">
              <a:extLst>
                <a:ext uri="{FF2B5EF4-FFF2-40B4-BE49-F238E27FC236}">
                  <a16:creationId xmlns="" xmlns:a16="http://schemas.microsoft.com/office/drawing/2014/main" id="{F5404E37-9581-46F8-8099-DB1B728500FD}"/>
                </a:ext>
              </a:extLst>
            </p:cNvPr>
            <p:cNvSpPr/>
            <p:nvPr/>
          </p:nvSpPr>
          <p:spPr>
            <a:xfrm>
              <a:off x="2430612" y="3019477"/>
              <a:ext cx="40013" cy="44460"/>
            </a:xfrm>
            <a:custGeom>
              <a:avLst/>
              <a:gdLst>
                <a:gd name="connsiteX0" fmla="*/ 60623 w 121245"/>
                <a:gd name="connsiteY0" fmla="*/ 15107 h 134719"/>
                <a:gd name="connsiteX1" fmla="*/ 0 w 121245"/>
                <a:gd name="connsiteY1" fmla="*/ 110371 h 134719"/>
                <a:gd name="connsiteX2" fmla="*/ 60623 w 121245"/>
                <a:gd name="connsiteY2" fmla="*/ 119032 h 134719"/>
                <a:gd name="connsiteX3" fmla="*/ 121246 w 121245"/>
                <a:gd name="connsiteY3" fmla="*/ 32427 h 134719"/>
                <a:gd name="connsiteX4" fmla="*/ 60623 w 121245"/>
                <a:gd name="connsiteY4" fmla="*/ 15107 h 134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4719">
                  <a:moveTo>
                    <a:pt x="60623" y="15107"/>
                  </a:moveTo>
                  <a:cubicBezTo>
                    <a:pt x="25981" y="41088"/>
                    <a:pt x="0" y="84390"/>
                    <a:pt x="0" y="110371"/>
                  </a:cubicBezTo>
                  <a:cubicBezTo>
                    <a:pt x="0" y="136352"/>
                    <a:pt x="25981" y="145013"/>
                    <a:pt x="60623" y="119032"/>
                  </a:cubicBezTo>
                  <a:cubicBezTo>
                    <a:pt x="95264" y="101711"/>
                    <a:pt x="121246" y="58409"/>
                    <a:pt x="121246" y="32427"/>
                  </a:cubicBezTo>
                  <a:cubicBezTo>
                    <a:pt x="121246" y="-2214"/>
                    <a:pt x="95264" y="-10875"/>
                    <a:pt x="60623" y="15107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7" name="Freeform: Shape 58">
              <a:extLst>
                <a:ext uri="{FF2B5EF4-FFF2-40B4-BE49-F238E27FC236}">
                  <a16:creationId xmlns="" xmlns:a16="http://schemas.microsoft.com/office/drawing/2014/main" id="{633AD114-BE12-45D7-BB37-EC0EA716CA01}"/>
                </a:ext>
              </a:extLst>
            </p:cNvPr>
            <p:cNvSpPr/>
            <p:nvPr/>
          </p:nvSpPr>
          <p:spPr>
            <a:xfrm>
              <a:off x="2430612" y="3412040"/>
              <a:ext cx="40013" cy="43267"/>
            </a:xfrm>
            <a:custGeom>
              <a:avLst/>
              <a:gdLst>
                <a:gd name="connsiteX0" fmla="*/ 60623 w 121245"/>
                <a:gd name="connsiteY0" fmla="*/ 12072 h 131103"/>
                <a:gd name="connsiteX1" fmla="*/ 0 w 121245"/>
                <a:gd name="connsiteY1" fmla="*/ 20732 h 131103"/>
                <a:gd name="connsiteX2" fmla="*/ 60623 w 121245"/>
                <a:gd name="connsiteY2" fmla="*/ 115997 h 131103"/>
                <a:gd name="connsiteX3" fmla="*/ 121246 w 121245"/>
                <a:gd name="connsiteY3" fmla="*/ 98676 h 131103"/>
                <a:gd name="connsiteX4" fmla="*/ 60623 w 121245"/>
                <a:gd name="connsiteY4" fmla="*/ 12072 h 1311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1103">
                  <a:moveTo>
                    <a:pt x="60623" y="12072"/>
                  </a:moveTo>
                  <a:cubicBezTo>
                    <a:pt x="25981" y="-5249"/>
                    <a:pt x="0" y="-5249"/>
                    <a:pt x="0" y="20732"/>
                  </a:cubicBezTo>
                  <a:cubicBezTo>
                    <a:pt x="0" y="46713"/>
                    <a:pt x="25981" y="90015"/>
                    <a:pt x="60623" y="115997"/>
                  </a:cubicBezTo>
                  <a:cubicBezTo>
                    <a:pt x="95264" y="141978"/>
                    <a:pt x="121246" y="133317"/>
                    <a:pt x="121246" y="98676"/>
                  </a:cubicBezTo>
                  <a:cubicBezTo>
                    <a:pt x="121246" y="72695"/>
                    <a:pt x="95264" y="29393"/>
                    <a:pt x="60623" y="12072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8" name="Freeform: Shape 53">
              <a:extLst>
                <a:ext uri="{FF2B5EF4-FFF2-40B4-BE49-F238E27FC236}">
                  <a16:creationId xmlns="" xmlns:a16="http://schemas.microsoft.com/office/drawing/2014/main" id="{E11681B4-50C9-4564-8CD7-8393C9B2271E}"/>
                </a:ext>
              </a:extLst>
            </p:cNvPr>
            <p:cNvSpPr/>
            <p:nvPr/>
          </p:nvSpPr>
          <p:spPr>
            <a:xfrm>
              <a:off x="2353444" y="3111634"/>
              <a:ext cx="5716" cy="253384"/>
            </a:xfrm>
            <a:custGeom>
              <a:avLst/>
              <a:gdLst>
                <a:gd name="connsiteX0" fmla="*/ 0 w 17321"/>
                <a:gd name="connsiteY0" fmla="*/ 12991 h 767786"/>
                <a:gd name="connsiteX1" fmla="*/ 0 w 17321"/>
                <a:gd name="connsiteY1" fmla="*/ 757787 h 767786"/>
                <a:gd name="connsiteX2" fmla="*/ 17321 w 17321"/>
                <a:gd name="connsiteY2" fmla="*/ 757787 h 767786"/>
                <a:gd name="connsiteX3" fmla="*/ 17321 w 17321"/>
                <a:gd name="connsiteY3" fmla="*/ 12991 h 767786"/>
                <a:gd name="connsiteX4" fmla="*/ 0 w 17321"/>
                <a:gd name="connsiteY4" fmla="*/ 12991 h 767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1" h="767786">
                  <a:moveTo>
                    <a:pt x="0" y="12991"/>
                  </a:moveTo>
                  <a:cubicBezTo>
                    <a:pt x="0" y="264143"/>
                    <a:pt x="0" y="506635"/>
                    <a:pt x="0" y="757787"/>
                  </a:cubicBezTo>
                  <a:cubicBezTo>
                    <a:pt x="0" y="766447"/>
                    <a:pt x="17321" y="775107"/>
                    <a:pt x="17321" y="757787"/>
                  </a:cubicBezTo>
                  <a:cubicBezTo>
                    <a:pt x="17321" y="506635"/>
                    <a:pt x="17321" y="264143"/>
                    <a:pt x="17321" y="12991"/>
                  </a:cubicBezTo>
                  <a:cubicBezTo>
                    <a:pt x="17321" y="-4330"/>
                    <a:pt x="0" y="-4330"/>
                    <a:pt x="0" y="1299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9" name="Freeform: Shape 54">
              <a:extLst>
                <a:ext uri="{FF2B5EF4-FFF2-40B4-BE49-F238E27FC236}">
                  <a16:creationId xmlns="" xmlns:a16="http://schemas.microsoft.com/office/drawing/2014/main" id="{8489A2F8-9A83-4879-8459-588236E86652}"/>
                </a:ext>
              </a:extLst>
            </p:cNvPr>
            <p:cNvSpPr/>
            <p:nvPr/>
          </p:nvSpPr>
          <p:spPr>
            <a:xfrm>
              <a:off x="2336295" y="3094884"/>
              <a:ext cx="40013" cy="46145"/>
            </a:xfrm>
            <a:custGeom>
              <a:avLst/>
              <a:gdLst>
                <a:gd name="connsiteX0" fmla="*/ 60623 w 121245"/>
                <a:gd name="connsiteY0" fmla="*/ 37765 h 139824"/>
                <a:gd name="connsiteX1" fmla="*/ 0 w 121245"/>
                <a:gd name="connsiteY1" fmla="*/ 133030 h 139824"/>
                <a:gd name="connsiteX2" fmla="*/ 60623 w 121245"/>
                <a:gd name="connsiteY2" fmla="*/ 98388 h 139824"/>
                <a:gd name="connsiteX3" fmla="*/ 121246 w 121245"/>
                <a:gd name="connsiteY3" fmla="*/ 3124 h 139824"/>
                <a:gd name="connsiteX4" fmla="*/ 60623 w 121245"/>
                <a:gd name="connsiteY4" fmla="*/ 37765 h 139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9824">
                  <a:moveTo>
                    <a:pt x="60623" y="37765"/>
                  </a:moveTo>
                  <a:cubicBezTo>
                    <a:pt x="25982" y="72407"/>
                    <a:pt x="0" y="115709"/>
                    <a:pt x="0" y="133030"/>
                  </a:cubicBezTo>
                  <a:cubicBezTo>
                    <a:pt x="0" y="150351"/>
                    <a:pt x="25982" y="133030"/>
                    <a:pt x="60623" y="98388"/>
                  </a:cubicBezTo>
                  <a:cubicBezTo>
                    <a:pt x="95264" y="63747"/>
                    <a:pt x="121246" y="29105"/>
                    <a:pt x="121246" y="3124"/>
                  </a:cubicBezTo>
                  <a:cubicBezTo>
                    <a:pt x="121246" y="-5537"/>
                    <a:pt x="95264" y="3124"/>
                    <a:pt x="60623" y="3776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0" name="Freeform: Shape 55">
              <a:extLst>
                <a:ext uri="{FF2B5EF4-FFF2-40B4-BE49-F238E27FC236}">
                  <a16:creationId xmlns="" xmlns:a16="http://schemas.microsoft.com/office/drawing/2014/main" id="{EAE4CBD6-764E-48A9-9807-2A596264B75A}"/>
                </a:ext>
              </a:extLst>
            </p:cNvPr>
            <p:cNvSpPr/>
            <p:nvPr/>
          </p:nvSpPr>
          <p:spPr>
            <a:xfrm>
              <a:off x="2336295" y="3332107"/>
              <a:ext cx="40013" cy="45172"/>
            </a:xfrm>
            <a:custGeom>
              <a:avLst/>
              <a:gdLst>
                <a:gd name="connsiteX0" fmla="*/ 60623 w 121245"/>
                <a:gd name="connsiteY0" fmla="*/ 37765 h 136878"/>
                <a:gd name="connsiteX1" fmla="*/ 0 w 121245"/>
                <a:gd name="connsiteY1" fmla="*/ 3124 h 136878"/>
                <a:gd name="connsiteX2" fmla="*/ 60623 w 121245"/>
                <a:gd name="connsiteY2" fmla="*/ 98388 h 136878"/>
                <a:gd name="connsiteX3" fmla="*/ 121246 w 121245"/>
                <a:gd name="connsiteY3" fmla="*/ 124369 h 136878"/>
                <a:gd name="connsiteX4" fmla="*/ 60623 w 121245"/>
                <a:gd name="connsiteY4" fmla="*/ 37765 h 136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6878">
                  <a:moveTo>
                    <a:pt x="60623" y="37765"/>
                  </a:moveTo>
                  <a:cubicBezTo>
                    <a:pt x="25982" y="3124"/>
                    <a:pt x="0" y="-5537"/>
                    <a:pt x="0" y="3124"/>
                  </a:cubicBezTo>
                  <a:cubicBezTo>
                    <a:pt x="0" y="20444"/>
                    <a:pt x="25982" y="63746"/>
                    <a:pt x="60623" y="98388"/>
                  </a:cubicBezTo>
                  <a:cubicBezTo>
                    <a:pt x="95264" y="133030"/>
                    <a:pt x="121246" y="150351"/>
                    <a:pt x="121246" y="124369"/>
                  </a:cubicBezTo>
                  <a:cubicBezTo>
                    <a:pt x="121246" y="107049"/>
                    <a:pt x="95264" y="72407"/>
                    <a:pt x="60623" y="3776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1" name="Freeform: Shape 48">
              <a:extLst>
                <a:ext uri="{FF2B5EF4-FFF2-40B4-BE49-F238E27FC236}">
                  <a16:creationId xmlns="" xmlns:a16="http://schemas.microsoft.com/office/drawing/2014/main" id="{3395197B-02A1-4307-B873-1256CEFB6B25}"/>
                </a:ext>
              </a:extLst>
            </p:cNvPr>
            <p:cNvSpPr/>
            <p:nvPr/>
          </p:nvSpPr>
          <p:spPr>
            <a:xfrm>
              <a:off x="2256268" y="3216670"/>
              <a:ext cx="5716" cy="39741"/>
            </a:xfrm>
            <a:custGeom>
              <a:avLst/>
              <a:gdLst>
                <a:gd name="connsiteX0" fmla="*/ 0 w 17320"/>
                <a:gd name="connsiteY0" fmla="*/ 6495 h 120420"/>
                <a:gd name="connsiteX1" fmla="*/ 0 w 17320"/>
                <a:gd name="connsiteY1" fmla="*/ 110420 h 120420"/>
                <a:gd name="connsiteX2" fmla="*/ 17321 w 17320"/>
                <a:gd name="connsiteY2" fmla="*/ 110420 h 120420"/>
                <a:gd name="connsiteX3" fmla="*/ 17321 w 17320"/>
                <a:gd name="connsiteY3" fmla="*/ 6495 h 120420"/>
                <a:gd name="connsiteX4" fmla="*/ 0 w 17320"/>
                <a:gd name="connsiteY4" fmla="*/ 6495 h 120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120420">
                  <a:moveTo>
                    <a:pt x="0" y="6495"/>
                  </a:moveTo>
                  <a:cubicBezTo>
                    <a:pt x="0" y="41137"/>
                    <a:pt x="0" y="75779"/>
                    <a:pt x="0" y="110420"/>
                  </a:cubicBezTo>
                  <a:cubicBezTo>
                    <a:pt x="0" y="119081"/>
                    <a:pt x="17321" y="127741"/>
                    <a:pt x="17321" y="110420"/>
                  </a:cubicBezTo>
                  <a:cubicBezTo>
                    <a:pt x="17321" y="75779"/>
                    <a:pt x="17321" y="41137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2" name="Freeform: Shape 49">
              <a:extLst>
                <a:ext uri="{FF2B5EF4-FFF2-40B4-BE49-F238E27FC236}">
                  <a16:creationId xmlns="" xmlns:a16="http://schemas.microsoft.com/office/drawing/2014/main" id="{588D8C78-159D-4DC2-8686-D66553A9793D}"/>
                </a:ext>
              </a:extLst>
            </p:cNvPr>
            <p:cNvSpPr/>
            <p:nvPr/>
          </p:nvSpPr>
          <p:spPr>
            <a:xfrm>
              <a:off x="2239119" y="3238821"/>
              <a:ext cx="2858" cy="4042"/>
            </a:xfrm>
            <a:custGeom>
              <a:avLst/>
              <a:gdLst>
                <a:gd name="connsiteX0" fmla="*/ 8661 w 8660"/>
                <a:gd name="connsiteY0" fmla="*/ 0 h 12247"/>
                <a:gd name="connsiteX1" fmla="*/ 0 w 8660"/>
                <a:gd name="connsiteY1" fmla="*/ 8660 h 12247"/>
                <a:gd name="connsiteX2" fmla="*/ 8661 w 8660"/>
                <a:gd name="connsiteY2" fmla="*/ 0 h 122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660" h="12247">
                  <a:moveTo>
                    <a:pt x="8661" y="0"/>
                  </a:moveTo>
                  <a:cubicBezTo>
                    <a:pt x="0" y="8660"/>
                    <a:pt x="0" y="8660"/>
                    <a:pt x="0" y="8660"/>
                  </a:cubicBezTo>
                  <a:cubicBezTo>
                    <a:pt x="0" y="17321"/>
                    <a:pt x="0" y="8660"/>
                    <a:pt x="8661" y="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3" name="Freeform: Shape 50">
              <a:extLst>
                <a:ext uri="{FF2B5EF4-FFF2-40B4-BE49-F238E27FC236}">
                  <a16:creationId xmlns="" xmlns:a16="http://schemas.microsoft.com/office/drawing/2014/main" id="{E0C8ECE3-C459-4501-BF92-EEFD304732D3}"/>
                </a:ext>
              </a:extLst>
            </p:cNvPr>
            <p:cNvSpPr/>
            <p:nvPr/>
          </p:nvSpPr>
          <p:spPr>
            <a:xfrm>
              <a:off x="2241977" y="3195949"/>
              <a:ext cx="37155" cy="42872"/>
            </a:xfrm>
            <a:custGeom>
              <a:avLst/>
              <a:gdLst>
                <a:gd name="connsiteX0" fmla="*/ 51962 w 112585"/>
                <a:gd name="connsiteY0" fmla="*/ 69283 h 129906"/>
                <a:gd name="connsiteX1" fmla="*/ 0 w 112585"/>
                <a:gd name="connsiteY1" fmla="*/ 129906 h 129906"/>
                <a:gd name="connsiteX2" fmla="*/ 51962 w 112585"/>
                <a:gd name="connsiteY2" fmla="*/ 77944 h 129906"/>
                <a:gd name="connsiteX3" fmla="*/ 112585 w 112585"/>
                <a:gd name="connsiteY3" fmla="*/ 0 h 129906"/>
                <a:gd name="connsiteX4" fmla="*/ 51962 w 112585"/>
                <a:gd name="connsiteY4" fmla="*/ 69283 h 129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585" h="129906">
                  <a:moveTo>
                    <a:pt x="51962" y="69283"/>
                  </a:moveTo>
                  <a:cubicBezTo>
                    <a:pt x="34641" y="95265"/>
                    <a:pt x="8660" y="121246"/>
                    <a:pt x="0" y="129906"/>
                  </a:cubicBezTo>
                  <a:cubicBezTo>
                    <a:pt x="8660" y="121246"/>
                    <a:pt x="25981" y="95265"/>
                    <a:pt x="51962" y="77944"/>
                  </a:cubicBezTo>
                  <a:cubicBezTo>
                    <a:pt x="86604" y="43302"/>
                    <a:pt x="112585" y="8660"/>
                    <a:pt x="112585" y="0"/>
                  </a:cubicBezTo>
                  <a:cubicBezTo>
                    <a:pt x="112585" y="0"/>
                    <a:pt x="86604" y="25981"/>
                    <a:pt x="51962" y="69283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4" name="Freeform: Shape 51">
              <a:extLst>
                <a:ext uri="{FF2B5EF4-FFF2-40B4-BE49-F238E27FC236}">
                  <a16:creationId xmlns="" xmlns:a16="http://schemas.microsoft.com/office/drawing/2014/main" id="{98576A74-A814-4BF2-A90E-C4AFE2F9A758}"/>
                </a:ext>
              </a:extLst>
            </p:cNvPr>
            <p:cNvSpPr/>
            <p:nvPr/>
          </p:nvSpPr>
          <p:spPr>
            <a:xfrm>
              <a:off x="2239119" y="3229063"/>
              <a:ext cx="2858" cy="4042"/>
            </a:xfrm>
            <a:custGeom>
              <a:avLst/>
              <a:gdLst>
                <a:gd name="connsiteX0" fmla="*/ 8661 w 8660"/>
                <a:gd name="connsiteY0" fmla="*/ 12248 h 12247"/>
                <a:gd name="connsiteX1" fmla="*/ 0 w 8660"/>
                <a:gd name="connsiteY1" fmla="*/ 3587 h 12247"/>
                <a:gd name="connsiteX2" fmla="*/ 8661 w 8660"/>
                <a:gd name="connsiteY2" fmla="*/ 12248 h 122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660" h="12247">
                  <a:moveTo>
                    <a:pt x="8661" y="12248"/>
                  </a:moveTo>
                  <a:cubicBezTo>
                    <a:pt x="0" y="3587"/>
                    <a:pt x="0" y="-5073"/>
                    <a:pt x="0" y="3587"/>
                  </a:cubicBezTo>
                  <a:cubicBezTo>
                    <a:pt x="0" y="3587"/>
                    <a:pt x="0" y="3587"/>
                    <a:pt x="8661" y="12248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5" name="Freeform: Shape 52">
              <a:extLst>
                <a:ext uri="{FF2B5EF4-FFF2-40B4-BE49-F238E27FC236}">
                  <a16:creationId xmlns="" xmlns:a16="http://schemas.microsoft.com/office/drawing/2014/main" id="{423BCC67-53BC-44B4-822E-BDAD3FD10CD2}"/>
                </a:ext>
              </a:extLst>
            </p:cNvPr>
            <p:cNvSpPr/>
            <p:nvPr/>
          </p:nvSpPr>
          <p:spPr>
            <a:xfrm>
              <a:off x="2241977" y="3233105"/>
              <a:ext cx="37155" cy="42872"/>
            </a:xfrm>
            <a:custGeom>
              <a:avLst/>
              <a:gdLst>
                <a:gd name="connsiteX0" fmla="*/ 0 w 112585"/>
                <a:gd name="connsiteY0" fmla="*/ 0 h 129906"/>
                <a:gd name="connsiteX1" fmla="*/ 51962 w 112585"/>
                <a:gd name="connsiteY1" fmla="*/ 60623 h 129906"/>
                <a:gd name="connsiteX2" fmla="*/ 112585 w 112585"/>
                <a:gd name="connsiteY2" fmla="*/ 129906 h 129906"/>
                <a:gd name="connsiteX3" fmla="*/ 51962 w 112585"/>
                <a:gd name="connsiteY3" fmla="*/ 51963 h 129906"/>
                <a:gd name="connsiteX4" fmla="*/ 0 w 112585"/>
                <a:gd name="connsiteY4" fmla="*/ 0 h 129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585" h="129906">
                  <a:moveTo>
                    <a:pt x="0" y="0"/>
                  </a:moveTo>
                  <a:cubicBezTo>
                    <a:pt x="8660" y="17321"/>
                    <a:pt x="25981" y="34642"/>
                    <a:pt x="51962" y="60623"/>
                  </a:cubicBezTo>
                  <a:cubicBezTo>
                    <a:pt x="86604" y="103925"/>
                    <a:pt x="112585" y="129906"/>
                    <a:pt x="112585" y="129906"/>
                  </a:cubicBezTo>
                  <a:cubicBezTo>
                    <a:pt x="112585" y="121246"/>
                    <a:pt x="86604" y="86604"/>
                    <a:pt x="51962" y="51963"/>
                  </a:cubicBezTo>
                  <a:cubicBezTo>
                    <a:pt x="34641" y="34642"/>
                    <a:pt x="17321" y="17321"/>
                    <a:pt x="0" y="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6" name="Freeform: Shape 45">
              <a:extLst>
                <a:ext uri="{FF2B5EF4-FFF2-40B4-BE49-F238E27FC236}">
                  <a16:creationId xmlns="" xmlns:a16="http://schemas.microsoft.com/office/drawing/2014/main" id="{D19B5352-6435-43F2-A54D-28B4E2089ADE}"/>
                </a:ext>
              </a:extLst>
            </p:cNvPr>
            <p:cNvSpPr/>
            <p:nvPr/>
          </p:nvSpPr>
          <p:spPr>
            <a:xfrm>
              <a:off x="2161951" y="3139502"/>
              <a:ext cx="5716" cy="191221"/>
            </a:xfrm>
            <a:custGeom>
              <a:avLst/>
              <a:gdLst>
                <a:gd name="connsiteX0" fmla="*/ 0 w 17320"/>
                <a:gd name="connsiteY0" fmla="*/ 6495 h 579422"/>
                <a:gd name="connsiteX1" fmla="*/ 0 w 17320"/>
                <a:gd name="connsiteY1" fmla="*/ 569423 h 579422"/>
                <a:gd name="connsiteX2" fmla="*/ 17321 w 17320"/>
                <a:gd name="connsiteY2" fmla="*/ 569423 h 579422"/>
                <a:gd name="connsiteX3" fmla="*/ 17321 w 17320"/>
                <a:gd name="connsiteY3" fmla="*/ 6495 h 579422"/>
                <a:gd name="connsiteX4" fmla="*/ 0 w 17320"/>
                <a:gd name="connsiteY4" fmla="*/ 6495 h 579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579422">
                  <a:moveTo>
                    <a:pt x="0" y="6495"/>
                  </a:moveTo>
                  <a:cubicBezTo>
                    <a:pt x="0" y="197025"/>
                    <a:pt x="0" y="378893"/>
                    <a:pt x="0" y="569423"/>
                  </a:cubicBezTo>
                  <a:cubicBezTo>
                    <a:pt x="0" y="578083"/>
                    <a:pt x="17321" y="586744"/>
                    <a:pt x="17321" y="569423"/>
                  </a:cubicBezTo>
                  <a:cubicBezTo>
                    <a:pt x="17321" y="378893"/>
                    <a:pt x="17321" y="197025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7" name="Freeform: Shape 46">
              <a:extLst>
                <a:ext uri="{FF2B5EF4-FFF2-40B4-BE49-F238E27FC236}">
                  <a16:creationId xmlns="" xmlns:a16="http://schemas.microsoft.com/office/drawing/2014/main" id="{DE3E5560-EB0F-438A-8415-867ACDE7CC97}"/>
                </a:ext>
              </a:extLst>
            </p:cNvPr>
            <p:cNvSpPr/>
            <p:nvPr/>
          </p:nvSpPr>
          <p:spPr>
            <a:xfrm>
              <a:off x="2144802" y="3301699"/>
              <a:ext cx="40013" cy="47920"/>
            </a:xfrm>
            <a:custGeom>
              <a:avLst/>
              <a:gdLst>
                <a:gd name="connsiteX0" fmla="*/ 60623 w 121245"/>
                <a:gd name="connsiteY0" fmla="*/ 51963 h 145204"/>
                <a:gd name="connsiteX1" fmla="*/ 0 w 121245"/>
                <a:gd name="connsiteY1" fmla="*/ 138567 h 145204"/>
                <a:gd name="connsiteX2" fmla="*/ 60623 w 121245"/>
                <a:gd name="connsiteY2" fmla="*/ 95265 h 145204"/>
                <a:gd name="connsiteX3" fmla="*/ 121246 w 121245"/>
                <a:gd name="connsiteY3" fmla="*/ 0 h 145204"/>
                <a:gd name="connsiteX4" fmla="*/ 60623 w 121245"/>
                <a:gd name="connsiteY4" fmla="*/ 51963 h 1452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5204">
                  <a:moveTo>
                    <a:pt x="60623" y="51963"/>
                  </a:moveTo>
                  <a:cubicBezTo>
                    <a:pt x="25981" y="86604"/>
                    <a:pt x="0" y="121246"/>
                    <a:pt x="0" y="138567"/>
                  </a:cubicBezTo>
                  <a:cubicBezTo>
                    <a:pt x="0" y="155887"/>
                    <a:pt x="25981" y="138567"/>
                    <a:pt x="60623" y="95265"/>
                  </a:cubicBezTo>
                  <a:cubicBezTo>
                    <a:pt x="95264" y="51963"/>
                    <a:pt x="121246" y="17321"/>
                    <a:pt x="121246" y="0"/>
                  </a:cubicBezTo>
                  <a:cubicBezTo>
                    <a:pt x="121246" y="0"/>
                    <a:pt x="95264" y="17321"/>
                    <a:pt x="60623" y="51963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8" name="Freeform: Shape 47">
              <a:extLst>
                <a:ext uri="{FF2B5EF4-FFF2-40B4-BE49-F238E27FC236}">
                  <a16:creationId xmlns="" xmlns:a16="http://schemas.microsoft.com/office/drawing/2014/main" id="{7A8C97E8-F3AD-4725-957E-A2D662179289}"/>
                </a:ext>
              </a:extLst>
            </p:cNvPr>
            <p:cNvSpPr/>
            <p:nvPr/>
          </p:nvSpPr>
          <p:spPr>
            <a:xfrm>
              <a:off x="2144802" y="3123753"/>
              <a:ext cx="40013" cy="44343"/>
            </a:xfrm>
            <a:custGeom>
              <a:avLst/>
              <a:gdLst>
                <a:gd name="connsiteX0" fmla="*/ 0 w 121245"/>
                <a:gd name="connsiteY0" fmla="*/ 2253 h 134366"/>
                <a:gd name="connsiteX1" fmla="*/ 60623 w 121245"/>
                <a:gd name="connsiteY1" fmla="*/ 88857 h 134366"/>
                <a:gd name="connsiteX2" fmla="*/ 121246 w 121245"/>
                <a:gd name="connsiteY2" fmla="*/ 132159 h 134366"/>
                <a:gd name="connsiteX3" fmla="*/ 60623 w 121245"/>
                <a:gd name="connsiteY3" fmla="*/ 36895 h 134366"/>
                <a:gd name="connsiteX4" fmla="*/ 0 w 121245"/>
                <a:gd name="connsiteY4" fmla="*/ 2253 h 134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4366">
                  <a:moveTo>
                    <a:pt x="0" y="2253"/>
                  </a:moveTo>
                  <a:cubicBezTo>
                    <a:pt x="0" y="19574"/>
                    <a:pt x="25981" y="54215"/>
                    <a:pt x="60623" y="88857"/>
                  </a:cubicBezTo>
                  <a:cubicBezTo>
                    <a:pt x="95264" y="123499"/>
                    <a:pt x="121246" y="140820"/>
                    <a:pt x="121246" y="132159"/>
                  </a:cubicBezTo>
                  <a:cubicBezTo>
                    <a:pt x="121246" y="123499"/>
                    <a:pt x="95264" y="80197"/>
                    <a:pt x="60623" y="36895"/>
                  </a:cubicBezTo>
                  <a:cubicBezTo>
                    <a:pt x="25981" y="10913"/>
                    <a:pt x="0" y="-6408"/>
                    <a:pt x="0" y="2253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9" name="Freeform: Shape 42">
              <a:extLst>
                <a:ext uri="{FF2B5EF4-FFF2-40B4-BE49-F238E27FC236}">
                  <a16:creationId xmlns="" xmlns:a16="http://schemas.microsoft.com/office/drawing/2014/main" id="{21D136D5-C94E-412E-BCF1-F8EA6E69BD2B}"/>
                </a:ext>
              </a:extLst>
            </p:cNvPr>
            <p:cNvSpPr/>
            <p:nvPr/>
          </p:nvSpPr>
          <p:spPr>
            <a:xfrm>
              <a:off x="2064774" y="3048757"/>
              <a:ext cx="6299" cy="373425"/>
            </a:xfrm>
            <a:custGeom>
              <a:avLst/>
              <a:gdLst>
                <a:gd name="connsiteX0" fmla="*/ 0 w 19088"/>
                <a:gd name="connsiteY0" fmla="*/ 12991 h 1131524"/>
                <a:gd name="connsiteX1" fmla="*/ 0 w 19088"/>
                <a:gd name="connsiteY1" fmla="*/ 1121524 h 1131524"/>
                <a:gd name="connsiteX2" fmla="*/ 17321 w 19088"/>
                <a:gd name="connsiteY2" fmla="*/ 1121524 h 1131524"/>
                <a:gd name="connsiteX3" fmla="*/ 17321 w 19088"/>
                <a:gd name="connsiteY3" fmla="*/ 12991 h 1131524"/>
                <a:gd name="connsiteX4" fmla="*/ 0 w 19088"/>
                <a:gd name="connsiteY4" fmla="*/ 12991 h 1131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88" h="1131524">
                  <a:moveTo>
                    <a:pt x="0" y="12991"/>
                  </a:moveTo>
                  <a:cubicBezTo>
                    <a:pt x="0" y="385389"/>
                    <a:pt x="0" y="749126"/>
                    <a:pt x="0" y="1121524"/>
                  </a:cubicBezTo>
                  <a:cubicBezTo>
                    <a:pt x="0" y="1130185"/>
                    <a:pt x="17321" y="1138845"/>
                    <a:pt x="17321" y="1121524"/>
                  </a:cubicBezTo>
                  <a:cubicBezTo>
                    <a:pt x="17321" y="749126"/>
                    <a:pt x="17321" y="385389"/>
                    <a:pt x="17321" y="12991"/>
                  </a:cubicBezTo>
                  <a:cubicBezTo>
                    <a:pt x="25982" y="-4330"/>
                    <a:pt x="0" y="-4330"/>
                    <a:pt x="0" y="1299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0" name="Freeform: Shape 43">
              <a:extLst>
                <a:ext uri="{FF2B5EF4-FFF2-40B4-BE49-F238E27FC236}">
                  <a16:creationId xmlns="" xmlns:a16="http://schemas.microsoft.com/office/drawing/2014/main" id="{72C4A655-BC2B-422E-A50A-26BB0E489A36}"/>
                </a:ext>
              </a:extLst>
            </p:cNvPr>
            <p:cNvSpPr/>
            <p:nvPr/>
          </p:nvSpPr>
          <p:spPr>
            <a:xfrm>
              <a:off x="2047626" y="3392444"/>
              <a:ext cx="40457" cy="45410"/>
            </a:xfrm>
            <a:custGeom>
              <a:avLst/>
              <a:gdLst>
                <a:gd name="connsiteX0" fmla="*/ 60623 w 122591"/>
                <a:gd name="connsiteY0" fmla="*/ 19486 h 137598"/>
                <a:gd name="connsiteX1" fmla="*/ 0 w 122591"/>
                <a:gd name="connsiteY1" fmla="*/ 114751 h 137598"/>
                <a:gd name="connsiteX2" fmla="*/ 60623 w 122591"/>
                <a:gd name="connsiteY2" fmla="*/ 114751 h 137598"/>
                <a:gd name="connsiteX3" fmla="*/ 121246 w 122591"/>
                <a:gd name="connsiteY3" fmla="*/ 19486 h 137598"/>
                <a:gd name="connsiteX4" fmla="*/ 60623 w 122591"/>
                <a:gd name="connsiteY4" fmla="*/ 19486 h 137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37598">
                  <a:moveTo>
                    <a:pt x="60623" y="19486"/>
                  </a:moveTo>
                  <a:cubicBezTo>
                    <a:pt x="25982" y="45467"/>
                    <a:pt x="0" y="80109"/>
                    <a:pt x="0" y="114751"/>
                  </a:cubicBezTo>
                  <a:cubicBezTo>
                    <a:pt x="0" y="140732"/>
                    <a:pt x="25982" y="149392"/>
                    <a:pt x="60623" y="114751"/>
                  </a:cubicBezTo>
                  <a:cubicBezTo>
                    <a:pt x="95264" y="88769"/>
                    <a:pt x="121246" y="45467"/>
                    <a:pt x="121246" y="19486"/>
                  </a:cubicBezTo>
                  <a:cubicBezTo>
                    <a:pt x="129906" y="-6495"/>
                    <a:pt x="95264" y="-6495"/>
                    <a:pt x="60623" y="19486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1" name="Freeform: Shape 44">
              <a:extLst>
                <a:ext uri="{FF2B5EF4-FFF2-40B4-BE49-F238E27FC236}">
                  <a16:creationId xmlns="" xmlns:a16="http://schemas.microsoft.com/office/drawing/2014/main" id="{38566CE4-18E1-4C11-88E7-DA43D760C074}"/>
                </a:ext>
              </a:extLst>
            </p:cNvPr>
            <p:cNvSpPr/>
            <p:nvPr/>
          </p:nvSpPr>
          <p:spPr>
            <a:xfrm>
              <a:off x="2047626" y="3038039"/>
              <a:ext cx="40457" cy="44300"/>
            </a:xfrm>
            <a:custGeom>
              <a:avLst/>
              <a:gdLst>
                <a:gd name="connsiteX0" fmla="*/ 60623 w 122591"/>
                <a:gd name="connsiteY0" fmla="*/ 19486 h 134236"/>
                <a:gd name="connsiteX1" fmla="*/ 0 w 122591"/>
                <a:gd name="connsiteY1" fmla="*/ 19486 h 134236"/>
                <a:gd name="connsiteX2" fmla="*/ 60623 w 122591"/>
                <a:gd name="connsiteY2" fmla="*/ 114751 h 134236"/>
                <a:gd name="connsiteX3" fmla="*/ 121246 w 122591"/>
                <a:gd name="connsiteY3" fmla="*/ 114751 h 134236"/>
                <a:gd name="connsiteX4" fmla="*/ 60623 w 122591"/>
                <a:gd name="connsiteY4" fmla="*/ 19486 h 134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34236">
                  <a:moveTo>
                    <a:pt x="60623" y="19486"/>
                  </a:moveTo>
                  <a:cubicBezTo>
                    <a:pt x="25982" y="-6495"/>
                    <a:pt x="0" y="-6495"/>
                    <a:pt x="0" y="19486"/>
                  </a:cubicBezTo>
                  <a:cubicBezTo>
                    <a:pt x="0" y="45467"/>
                    <a:pt x="25982" y="88769"/>
                    <a:pt x="60623" y="114751"/>
                  </a:cubicBezTo>
                  <a:cubicBezTo>
                    <a:pt x="95264" y="140732"/>
                    <a:pt x="121246" y="140732"/>
                    <a:pt x="121246" y="114751"/>
                  </a:cubicBezTo>
                  <a:cubicBezTo>
                    <a:pt x="129906" y="88769"/>
                    <a:pt x="95264" y="45467"/>
                    <a:pt x="60623" y="19486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2" name="Freeform: Shape 39">
              <a:extLst>
                <a:ext uri="{FF2B5EF4-FFF2-40B4-BE49-F238E27FC236}">
                  <a16:creationId xmlns="" xmlns:a16="http://schemas.microsoft.com/office/drawing/2014/main" id="{D4D30BEC-B683-4A27-9E2D-51F17EFF0C9D}"/>
                </a:ext>
              </a:extLst>
            </p:cNvPr>
            <p:cNvSpPr/>
            <p:nvPr/>
          </p:nvSpPr>
          <p:spPr>
            <a:xfrm>
              <a:off x="1970457" y="2997311"/>
              <a:ext cx="5716" cy="476317"/>
            </a:xfrm>
            <a:custGeom>
              <a:avLst/>
              <a:gdLst>
                <a:gd name="connsiteX0" fmla="*/ 0 w 17320"/>
                <a:gd name="connsiteY0" fmla="*/ 12991 h 1443299"/>
                <a:gd name="connsiteX1" fmla="*/ 0 w 17320"/>
                <a:gd name="connsiteY1" fmla="*/ 1433299 h 1443299"/>
                <a:gd name="connsiteX2" fmla="*/ 17321 w 17320"/>
                <a:gd name="connsiteY2" fmla="*/ 1433299 h 1443299"/>
                <a:gd name="connsiteX3" fmla="*/ 17321 w 17320"/>
                <a:gd name="connsiteY3" fmla="*/ 12991 h 1443299"/>
                <a:gd name="connsiteX4" fmla="*/ 0 w 17320"/>
                <a:gd name="connsiteY4" fmla="*/ 12991 h 1443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1443299">
                  <a:moveTo>
                    <a:pt x="0" y="12991"/>
                  </a:moveTo>
                  <a:cubicBezTo>
                    <a:pt x="0" y="489314"/>
                    <a:pt x="0" y="956976"/>
                    <a:pt x="0" y="1433299"/>
                  </a:cubicBezTo>
                  <a:cubicBezTo>
                    <a:pt x="0" y="1441960"/>
                    <a:pt x="17321" y="1450620"/>
                    <a:pt x="17321" y="1433299"/>
                  </a:cubicBezTo>
                  <a:cubicBezTo>
                    <a:pt x="17321" y="956976"/>
                    <a:pt x="17321" y="489314"/>
                    <a:pt x="17321" y="12991"/>
                  </a:cubicBezTo>
                  <a:cubicBezTo>
                    <a:pt x="17321" y="-4330"/>
                    <a:pt x="0" y="-4330"/>
                    <a:pt x="0" y="1299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3" name="Freeform: Shape 40">
              <a:extLst>
                <a:ext uri="{FF2B5EF4-FFF2-40B4-BE49-F238E27FC236}">
                  <a16:creationId xmlns="" xmlns:a16="http://schemas.microsoft.com/office/drawing/2014/main" id="{ED8854CF-5631-468F-94CB-4743806BBC6F}"/>
                </a:ext>
              </a:extLst>
            </p:cNvPr>
            <p:cNvSpPr/>
            <p:nvPr/>
          </p:nvSpPr>
          <p:spPr>
            <a:xfrm>
              <a:off x="1953308" y="3441018"/>
              <a:ext cx="40013" cy="42561"/>
            </a:xfrm>
            <a:custGeom>
              <a:avLst/>
              <a:gdLst>
                <a:gd name="connsiteX0" fmla="*/ 60623 w 121245"/>
                <a:gd name="connsiteY0" fmla="*/ 2207 h 128966"/>
                <a:gd name="connsiteX1" fmla="*/ 0 w 121245"/>
                <a:gd name="connsiteY1" fmla="*/ 80151 h 128966"/>
                <a:gd name="connsiteX2" fmla="*/ 60623 w 121245"/>
                <a:gd name="connsiteY2" fmla="*/ 123453 h 128966"/>
                <a:gd name="connsiteX3" fmla="*/ 121246 w 121245"/>
                <a:gd name="connsiteY3" fmla="*/ 45509 h 128966"/>
                <a:gd name="connsiteX4" fmla="*/ 60623 w 121245"/>
                <a:gd name="connsiteY4" fmla="*/ 2207 h 128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8966">
                  <a:moveTo>
                    <a:pt x="60623" y="2207"/>
                  </a:moveTo>
                  <a:cubicBezTo>
                    <a:pt x="25982" y="10867"/>
                    <a:pt x="0" y="45509"/>
                    <a:pt x="0" y="80151"/>
                  </a:cubicBezTo>
                  <a:cubicBezTo>
                    <a:pt x="0" y="114793"/>
                    <a:pt x="25982" y="140774"/>
                    <a:pt x="60623" y="123453"/>
                  </a:cubicBezTo>
                  <a:cubicBezTo>
                    <a:pt x="95265" y="114793"/>
                    <a:pt x="121246" y="71490"/>
                    <a:pt x="121246" y="45509"/>
                  </a:cubicBezTo>
                  <a:cubicBezTo>
                    <a:pt x="121246" y="10867"/>
                    <a:pt x="95265" y="-6453"/>
                    <a:pt x="60623" y="2207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4" name="Freeform: Shape 41">
              <a:extLst>
                <a:ext uri="{FF2B5EF4-FFF2-40B4-BE49-F238E27FC236}">
                  <a16:creationId xmlns="" xmlns:a16="http://schemas.microsoft.com/office/drawing/2014/main" id="{860F03A0-7F27-40B3-A182-C88CFA8C8A18}"/>
                </a:ext>
              </a:extLst>
            </p:cNvPr>
            <p:cNvSpPr/>
            <p:nvPr/>
          </p:nvSpPr>
          <p:spPr>
            <a:xfrm>
              <a:off x="1953308" y="2989437"/>
              <a:ext cx="40013" cy="41470"/>
            </a:xfrm>
            <a:custGeom>
              <a:avLst/>
              <a:gdLst>
                <a:gd name="connsiteX0" fmla="*/ 60623 w 121245"/>
                <a:gd name="connsiteY0" fmla="*/ 2207 h 125659"/>
                <a:gd name="connsiteX1" fmla="*/ 0 w 121245"/>
                <a:gd name="connsiteY1" fmla="*/ 45509 h 125659"/>
                <a:gd name="connsiteX2" fmla="*/ 60623 w 121245"/>
                <a:gd name="connsiteY2" fmla="*/ 123453 h 125659"/>
                <a:gd name="connsiteX3" fmla="*/ 121246 w 121245"/>
                <a:gd name="connsiteY3" fmla="*/ 80151 h 125659"/>
                <a:gd name="connsiteX4" fmla="*/ 60623 w 121245"/>
                <a:gd name="connsiteY4" fmla="*/ 2207 h 125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5659">
                  <a:moveTo>
                    <a:pt x="60623" y="2207"/>
                  </a:moveTo>
                  <a:cubicBezTo>
                    <a:pt x="25982" y="-6453"/>
                    <a:pt x="0" y="10867"/>
                    <a:pt x="0" y="45509"/>
                  </a:cubicBezTo>
                  <a:cubicBezTo>
                    <a:pt x="0" y="80151"/>
                    <a:pt x="25982" y="114792"/>
                    <a:pt x="60623" y="123453"/>
                  </a:cubicBezTo>
                  <a:cubicBezTo>
                    <a:pt x="95265" y="132113"/>
                    <a:pt x="121246" y="114792"/>
                    <a:pt x="121246" y="80151"/>
                  </a:cubicBezTo>
                  <a:cubicBezTo>
                    <a:pt x="121246" y="54169"/>
                    <a:pt x="95265" y="10867"/>
                    <a:pt x="60623" y="2207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1000" name="TextBox 999">
            <a:extLst>
              <a:ext uri="{FF2B5EF4-FFF2-40B4-BE49-F238E27FC236}">
                <a16:creationId xmlns="" xmlns:a16="http://schemas.microsoft.com/office/drawing/2014/main" id="{CB50C58E-CFA6-4251-B708-08DA1A30FA23}"/>
              </a:ext>
            </a:extLst>
          </p:cNvPr>
          <p:cNvSpPr txBox="1"/>
          <p:nvPr/>
        </p:nvSpPr>
        <p:spPr>
          <a:xfrm>
            <a:off x="-5025" y="1"/>
            <a:ext cx="84564" cy="774544"/>
          </a:xfrm>
          <a:prstGeom prst="rect">
            <a:avLst/>
          </a:prstGeom>
          <a:gradFill flip="none" rotWithShape="1">
            <a:gsLst>
              <a:gs pos="65000">
                <a:srgbClr val="C00000"/>
              </a:gs>
              <a:gs pos="100000">
                <a:srgbClr val="FF8F8F"/>
              </a:gs>
            </a:gsLst>
            <a:lin ang="16200000" scaled="1"/>
            <a:tileRect/>
          </a:gradFill>
        </p:spPr>
        <p:txBody>
          <a:bodyPr wrap="square" lIns="180000" tIns="72000" rIns="180000" bIns="72000" anchor="ctr">
            <a:noAutofit/>
          </a:bodyPr>
          <a:lstStyle/>
          <a:p>
            <a:pPr lvl="0" algn="ctr">
              <a:buClr>
                <a:schemeClr val="dk1"/>
              </a:buClr>
              <a:buSzPts val="2400"/>
            </a:pPr>
            <a:endParaRPr lang="ru-RU" sz="2000" dirty="0">
              <a:solidFill>
                <a:srgbClr val="FF0000"/>
              </a:solidFill>
              <a:latin typeface="Roboto Condensed" panose="02000000000000000000" pitchFamily="2" charset="0"/>
              <a:ea typeface="Roboto Condensed" panose="02000000000000000000" pitchFamily="2" charset="0"/>
              <a:cs typeface="Calibri" panose="020F0502020204030204" pitchFamily="34" charset="0"/>
              <a:sym typeface="Calibri"/>
            </a:endParaRPr>
          </a:p>
        </p:txBody>
      </p:sp>
      <p:sp>
        <p:nvSpPr>
          <p:cNvPr id="1083" name="Rectangle 6410">
            <a:extLst>
              <a:ext uri="{FF2B5EF4-FFF2-40B4-BE49-F238E27FC236}">
                <a16:creationId xmlns:a16="http://schemas.microsoft.com/office/drawing/2014/main" xmlns="" id="{37E701DE-F285-EF4E-87FA-54D668E23B67}"/>
              </a:ext>
            </a:extLst>
          </p:cNvPr>
          <p:cNvSpPr/>
          <p:nvPr/>
        </p:nvSpPr>
        <p:spPr>
          <a:xfrm>
            <a:off x="6172072" y="4777466"/>
            <a:ext cx="5323665" cy="1745293"/>
          </a:xfrm>
          <a:prstGeom prst="roundRect">
            <a:avLst>
              <a:gd name="adj" fmla="val 8744"/>
            </a:avLst>
          </a:prstGeom>
          <a:solidFill>
            <a:srgbClr val="FFFFFF"/>
          </a:solidFill>
          <a:ln w="12700" cap="flat" cmpd="sng" algn="ctr">
            <a:noFill/>
            <a:prstDash val="solid"/>
            <a:miter lim="800000"/>
          </a:ln>
          <a:effectLst>
            <a:outerShdw blurRad="316160" dist="38100" dir="2700000" algn="tl" rotWithShape="0">
              <a:prstClr val="black">
                <a:alpha val="13422"/>
              </a:prstClr>
            </a:outerShdw>
          </a:effectLst>
        </p:spPr>
        <p:txBody>
          <a:bodyPr lIns="182880" tIns="137160" rIns="274320" bIns="137160" numCol="2" spcCol="91440" rtlCol="0" anchor="ctr"/>
          <a:lstStyle/>
          <a:p>
            <a:pPr marL="228600" marR="0" lvl="0" indent="-228600" defTabSz="914400" eaLnBrk="1" fontAlgn="auto" latinLnBrk="0" hangingPunct="1">
              <a:lnSpc>
                <a:spcPts val="1100"/>
              </a:lnSpc>
              <a:spcBef>
                <a:spcPts val="0"/>
              </a:spcBef>
              <a:spcAft>
                <a:spcPts val="300"/>
              </a:spcAft>
              <a:buClrTx/>
              <a:buSzTx/>
              <a:buFont typeface="+mj-lt"/>
              <a:buAutoNum type="arabicPeriod"/>
              <a:tabLst/>
              <a:defRPr/>
            </a:pPr>
            <a:endParaRPr kumimoji="0" lang="en-US" sz="700" b="0" i="1" u="none" strike="noStrike" kern="0" cap="none" spc="0" normalizeH="0" baseline="0" noProof="0" dirty="0">
              <a:ln>
                <a:noFill/>
              </a:ln>
              <a:solidFill>
                <a:srgbClr val="1B1E20"/>
              </a:solidFill>
              <a:effectLst/>
              <a:uLnTx/>
              <a:uFillTx/>
              <a:latin typeface="Century Gothic" panose="020B0502020202020204" pitchFamily="34" charset="0"/>
              <a:ea typeface="+mn-ea"/>
              <a:cs typeface="+mn-cs"/>
            </a:endParaRPr>
          </a:p>
        </p:txBody>
      </p:sp>
      <p:sp>
        <p:nvSpPr>
          <p:cNvPr id="1084" name="Rectangle 6410">
            <a:extLst>
              <a:ext uri="{FF2B5EF4-FFF2-40B4-BE49-F238E27FC236}">
                <a16:creationId xmlns:a16="http://schemas.microsoft.com/office/drawing/2014/main" xmlns="" id="{D11AF6D6-ED3E-AF4C-A3B0-0BD6163B0E72}"/>
              </a:ext>
            </a:extLst>
          </p:cNvPr>
          <p:cNvSpPr/>
          <p:nvPr/>
        </p:nvSpPr>
        <p:spPr>
          <a:xfrm>
            <a:off x="3429809" y="2925893"/>
            <a:ext cx="5323665" cy="1745293"/>
          </a:xfrm>
          <a:prstGeom prst="roundRect">
            <a:avLst>
              <a:gd name="adj" fmla="val 8744"/>
            </a:avLst>
          </a:prstGeom>
          <a:solidFill>
            <a:srgbClr val="FFFFFF"/>
          </a:solidFill>
          <a:ln w="12700" cap="flat" cmpd="sng" algn="ctr">
            <a:noFill/>
            <a:prstDash val="solid"/>
            <a:miter lim="800000"/>
          </a:ln>
          <a:effectLst>
            <a:outerShdw blurRad="316160" dist="38100" dir="2700000" algn="tl" rotWithShape="0">
              <a:prstClr val="black">
                <a:alpha val="13422"/>
              </a:prstClr>
            </a:outerShdw>
          </a:effectLst>
        </p:spPr>
        <p:txBody>
          <a:bodyPr lIns="182880" tIns="137160" rIns="274320" bIns="137160" numCol="2" spcCol="91440" rtlCol="0" anchor="ctr"/>
          <a:lstStyle/>
          <a:p>
            <a:pPr marL="228600" marR="0" lvl="0" indent="-228600" defTabSz="914400" eaLnBrk="1" fontAlgn="auto" latinLnBrk="0" hangingPunct="1">
              <a:lnSpc>
                <a:spcPts val="1100"/>
              </a:lnSpc>
              <a:spcBef>
                <a:spcPts val="0"/>
              </a:spcBef>
              <a:spcAft>
                <a:spcPts val="300"/>
              </a:spcAft>
              <a:buClrTx/>
              <a:buSzTx/>
              <a:buFont typeface="+mj-lt"/>
              <a:buAutoNum type="arabicPeriod"/>
              <a:tabLst/>
              <a:defRPr/>
            </a:pPr>
            <a:endParaRPr kumimoji="0" lang="en-US" sz="700" b="0" i="1" u="none" strike="noStrike" kern="0" cap="none" spc="0" normalizeH="0" baseline="0" noProof="0" dirty="0">
              <a:ln>
                <a:noFill/>
              </a:ln>
              <a:solidFill>
                <a:srgbClr val="1B1E20"/>
              </a:solidFill>
              <a:effectLst/>
              <a:uLnTx/>
              <a:uFillTx/>
              <a:latin typeface="Century Gothic" panose="020B0502020202020204" pitchFamily="34" charset="0"/>
              <a:ea typeface="+mn-ea"/>
              <a:cs typeface="+mn-cs"/>
            </a:endParaRPr>
          </a:p>
        </p:txBody>
      </p:sp>
      <p:sp>
        <p:nvSpPr>
          <p:cNvPr id="1088" name="Rectangle 6410">
            <a:extLst>
              <a:ext uri="{FF2B5EF4-FFF2-40B4-BE49-F238E27FC236}">
                <a16:creationId xmlns:a16="http://schemas.microsoft.com/office/drawing/2014/main" xmlns="" id="{79B98B74-2EE4-4AA2-9738-776DF06A8453}"/>
              </a:ext>
            </a:extLst>
          </p:cNvPr>
          <p:cNvSpPr/>
          <p:nvPr/>
        </p:nvSpPr>
        <p:spPr>
          <a:xfrm>
            <a:off x="1019985" y="1068350"/>
            <a:ext cx="5323665" cy="1745293"/>
          </a:xfrm>
          <a:prstGeom prst="roundRect">
            <a:avLst>
              <a:gd name="adj" fmla="val 8744"/>
            </a:avLst>
          </a:prstGeom>
          <a:solidFill>
            <a:srgbClr val="FFFFFF"/>
          </a:solidFill>
          <a:ln w="12700" cap="flat" cmpd="sng" algn="ctr">
            <a:noFill/>
            <a:prstDash val="solid"/>
            <a:miter lim="800000"/>
          </a:ln>
          <a:effectLst>
            <a:outerShdw blurRad="316160" dist="38100" dir="2700000" algn="tl" rotWithShape="0">
              <a:prstClr val="black">
                <a:alpha val="13422"/>
              </a:prstClr>
            </a:outerShdw>
          </a:effectLst>
        </p:spPr>
        <p:txBody>
          <a:bodyPr lIns="182880" tIns="137160" rIns="274320" bIns="137160" numCol="2" spcCol="91440" rtlCol="0" anchor="ctr"/>
          <a:lstStyle/>
          <a:p>
            <a:pPr marL="228600" marR="0" lvl="0" indent="-228600" defTabSz="914400" eaLnBrk="1" fontAlgn="auto" latinLnBrk="0" hangingPunct="1">
              <a:lnSpc>
                <a:spcPts val="1100"/>
              </a:lnSpc>
              <a:spcBef>
                <a:spcPts val="0"/>
              </a:spcBef>
              <a:spcAft>
                <a:spcPts val="300"/>
              </a:spcAft>
              <a:buClrTx/>
              <a:buSzTx/>
              <a:buFont typeface="+mj-lt"/>
              <a:buAutoNum type="arabicPeriod"/>
              <a:tabLst/>
              <a:defRPr/>
            </a:pPr>
            <a:endParaRPr kumimoji="0" lang="en-US" sz="700" b="0" i="1" u="none" strike="noStrike" kern="0" cap="none" spc="0" normalizeH="0" baseline="0" noProof="0" dirty="0">
              <a:ln>
                <a:noFill/>
              </a:ln>
              <a:solidFill>
                <a:srgbClr val="1B1E20"/>
              </a:solidFill>
              <a:effectLst/>
              <a:uLnTx/>
              <a:uFillTx/>
              <a:latin typeface="Century Gothic" panose="020B0502020202020204" pitchFamily="34" charset="0"/>
              <a:ea typeface="+mn-ea"/>
              <a:cs typeface="+mn-cs"/>
            </a:endParaRPr>
          </a:p>
        </p:txBody>
      </p:sp>
      <p:graphicFrame>
        <p:nvGraphicFramePr>
          <p:cNvPr id="1089" name="Table 4">
            <a:extLst>
              <a:ext uri="{FF2B5EF4-FFF2-40B4-BE49-F238E27FC236}">
                <a16:creationId xmlns:a16="http://schemas.microsoft.com/office/drawing/2014/main" xmlns="" id="{9818100E-BF2E-4E10-A557-7B007EB1B0E3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95311810"/>
              </p:ext>
            </p:extLst>
          </p:nvPr>
        </p:nvGraphicFramePr>
        <p:xfrm>
          <a:off x="1339680" y="1068350"/>
          <a:ext cx="4865686" cy="2321399"/>
        </p:xfrm>
        <a:graphic>
          <a:graphicData uri="http://schemas.openxmlformats.org/drawingml/2006/table">
            <a:tbl>
              <a:tblPr firstRow="1" bandRow="1"/>
              <a:tblGrid>
                <a:gridCol w="4865686">
                  <a:extLst>
                    <a:ext uri="{9D8B030D-6E8A-4147-A177-3AD203B41FA5}">
                      <a16:colId xmlns:a16="http://schemas.microsoft.com/office/drawing/2014/main" xmlns="" val="856011064"/>
                    </a:ext>
                  </a:extLst>
                </a:gridCol>
              </a:tblGrid>
              <a:tr h="1598650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2400" b="1" kern="800" spc="-13" noProof="0" dirty="0" smtClean="0">
                          <a:solidFill>
                            <a:schemeClr val="bg2">
                              <a:lumMod val="75000"/>
                              <a:lumOff val="25000"/>
                            </a:schemeClr>
                          </a:solidFill>
                          <a:latin typeface="Roboto Condensed" panose="02000000000000000000" pitchFamily="2" charset="0"/>
                          <a:ea typeface="+mn-ea"/>
                          <a:cs typeface="+mn-cs"/>
                        </a:rPr>
                        <a:t>Есть или будет совет директоров и (или) ревизионная комиссия</a:t>
                      </a:r>
                      <a:r>
                        <a:rPr lang="en-US" sz="2400" b="1" kern="800" spc="-13" noProof="0" dirty="0" smtClean="0">
                          <a:solidFill>
                            <a:schemeClr val="bg2">
                              <a:lumMod val="75000"/>
                              <a:lumOff val="25000"/>
                            </a:schemeClr>
                          </a:solidFill>
                          <a:latin typeface="Roboto Condensed" panose="02000000000000000000" pitchFamily="2" charset="0"/>
                          <a:ea typeface="+mn-ea"/>
                          <a:cs typeface="+mn-cs"/>
                        </a:rPr>
                        <a:t>.</a:t>
                      </a:r>
                      <a:endParaRPr lang="en-US" sz="2400" b="1" kern="800" spc="-13" noProof="0" dirty="0">
                        <a:solidFill>
                          <a:schemeClr val="bg2">
                            <a:lumMod val="75000"/>
                            <a:lumOff val="25000"/>
                          </a:schemeClr>
                        </a:solidFill>
                        <a:latin typeface="Roboto Condensed" panose="02000000000000000000" pitchFamily="2" charset="0"/>
                        <a:ea typeface="+mn-ea"/>
                        <a:cs typeface="+mn-cs"/>
                      </a:endParaRPr>
                    </a:p>
                  </a:txBody>
                  <a:tcPr marT="27432" marB="73152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8C9098">
                          <a:lumMod val="40000"/>
                          <a:lumOff val="60000"/>
                        </a:srgb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872540872"/>
                  </a:ext>
                </a:extLst>
              </a:tr>
              <a:tr h="722749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>
                        <a:lnSpc>
                          <a:spcPct val="100000"/>
                        </a:lnSpc>
                      </a:pPr>
                      <a:endParaRPr lang="en-US" sz="1800" kern="1200" spc="-1" dirty="0">
                        <a:solidFill>
                          <a:schemeClr val="tx1">
                            <a:lumMod val="50000"/>
                          </a:schemeClr>
                        </a:solidFill>
                        <a:latin typeface="Roboto Condensed"/>
                        <a:ea typeface="Roboto Condensed"/>
                        <a:cs typeface="+mn-cs"/>
                      </a:endParaRPr>
                    </a:p>
                  </a:txBody>
                  <a:tcPr marT="27432" marB="73152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8C9098">
                          <a:lumMod val="40000"/>
                          <a:lumOff val="60000"/>
                        </a:srgb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8C9098">
                          <a:lumMod val="40000"/>
                          <a:lumOff val="60000"/>
                        </a:srgb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325991725"/>
                  </a:ext>
                </a:extLst>
              </a:tr>
            </a:tbl>
          </a:graphicData>
        </a:graphic>
      </p:graphicFrame>
      <p:graphicFrame>
        <p:nvGraphicFramePr>
          <p:cNvPr id="1090" name="Table 4">
            <a:extLst>
              <a:ext uri="{FF2B5EF4-FFF2-40B4-BE49-F238E27FC236}">
                <a16:creationId xmlns:a16="http://schemas.microsoft.com/office/drawing/2014/main" xmlns="" id="{A1F7DB64-83F0-4F75-AF14-BDC5DFC24C6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103050264"/>
              </p:ext>
            </p:extLst>
          </p:nvPr>
        </p:nvGraphicFramePr>
        <p:xfrm>
          <a:off x="3887788" y="2994660"/>
          <a:ext cx="4865686" cy="2722769"/>
        </p:xfrm>
        <a:graphic>
          <a:graphicData uri="http://schemas.openxmlformats.org/drawingml/2006/table">
            <a:tbl>
              <a:tblPr firstRow="1" bandRow="1"/>
              <a:tblGrid>
                <a:gridCol w="4865686">
                  <a:extLst>
                    <a:ext uri="{9D8B030D-6E8A-4147-A177-3AD203B41FA5}">
                      <a16:colId xmlns:a16="http://schemas.microsoft.com/office/drawing/2014/main" xmlns="" val="856011064"/>
                    </a:ext>
                  </a:extLst>
                </a:gridCol>
              </a:tblGrid>
              <a:tr h="1536519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2400" b="1" kern="800" spc="-13" noProof="0" dirty="0" smtClean="0">
                          <a:solidFill>
                            <a:schemeClr val="bg2">
                              <a:lumMod val="75000"/>
                              <a:lumOff val="25000"/>
                            </a:schemeClr>
                          </a:solidFill>
                          <a:latin typeface="Roboto Condensed" panose="02000000000000000000" pitchFamily="2" charset="0"/>
                          <a:ea typeface="+mn-ea"/>
                          <a:cs typeface="+mn-cs"/>
                        </a:rPr>
                        <a:t>Планируется или ведется деятельность, требующая лицензирования</a:t>
                      </a:r>
                      <a:r>
                        <a:rPr lang="en-US" sz="2400" b="1" kern="800" spc="-13" noProof="0" dirty="0" smtClean="0">
                          <a:solidFill>
                            <a:schemeClr val="bg2">
                              <a:lumMod val="75000"/>
                              <a:lumOff val="25000"/>
                            </a:schemeClr>
                          </a:solidFill>
                          <a:latin typeface="Roboto Condensed" panose="02000000000000000000" pitchFamily="2" charset="0"/>
                          <a:ea typeface="+mn-ea"/>
                          <a:cs typeface="+mn-cs"/>
                        </a:rPr>
                        <a:t>.</a:t>
                      </a:r>
                      <a:endParaRPr lang="ru-RU" sz="2400" b="1" kern="800" spc="-13" noProof="0" dirty="0" smtClean="0">
                        <a:solidFill>
                          <a:schemeClr val="bg2">
                            <a:lumMod val="75000"/>
                            <a:lumOff val="25000"/>
                          </a:schemeClr>
                        </a:solidFill>
                        <a:latin typeface="Roboto Condensed" panose="02000000000000000000" pitchFamily="2" charset="0"/>
                        <a:ea typeface="+mn-ea"/>
                        <a:cs typeface="+mn-cs"/>
                      </a:endParaRPr>
                    </a:p>
                  </a:txBody>
                  <a:tcPr marT="27432" marB="73152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8C9098">
                          <a:lumMod val="40000"/>
                          <a:lumOff val="60000"/>
                        </a:srgb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872540872"/>
                  </a:ext>
                </a:extLst>
              </a:tr>
              <a:tr h="1186250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ru-RU" sz="1800" kern="1200" spc="-1" dirty="0" smtClean="0">
                        <a:solidFill>
                          <a:schemeClr val="tx1">
                            <a:lumMod val="50000"/>
                          </a:schemeClr>
                        </a:solidFill>
                        <a:latin typeface="Roboto Condensed"/>
                        <a:ea typeface="Roboto Condensed"/>
                        <a:cs typeface="+mn-cs"/>
                      </a:endParaRPr>
                    </a:p>
                  </a:txBody>
                  <a:tcPr marT="27432" marB="73152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8C9098">
                          <a:lumMod val="40000"/>
                          <a:lumOff val="60000"/>
                        </a:srgb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8C9098">
                          <a:lumMod val="40000"/>
                          <a:lumOff val="60000"/>
                        </a:srgb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694068297"/>
                  </a:ext>
                </a:extLst>
              </a:tr>
            </a:tbl>
          </a:graphicData>
        </a:graphic>
      </p:graphicFrame>
      <p:graphicFrame>
        <p:nvGraphicFramePr>
          <p:cNvPr id="1092" name="Table 4">
            <a:extLst>
              <a:ext uri="{FF2B5EF4-FFF2-40B4-BE49-F238E27FC236}">
                <a16:creationId xmlns:a16="http://schemas.microsoft.com/office/drawing/2014/main" xmlns="" id="{3A3D2DFC-A416-4A07-9A64-F33B5BE35CC0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855577471"/>
              </p:ext>
            </p:extLst>
          </p:nvPr>
        </p:nvGraphicFramePr>
        <p:xfrm>
          <a:off x="6638608" y="4855335"/>
          <a:ext cx="4843992" cy="2786190"/>
        </p:xfrm>
        <a:graphic>
          <a:graphicData uri="http://schemas.openxmlformats.org/drawingml/2006/table">
            <a:tbl>
              <a:tblPr firstRow="1" bandRow="1"/>
              <a:tblGrid>
                <a:gridCol w="4843992">
                  <a:extLst>
                    <a:ext uri="{9D8B030D-6E8A-4147-A177-3AD203B41FA5}">
                      <a16:colId xmlns:a16="http://schemas.microsoft.com/office/drawing/2014/main" xmlns="" val="856011064"/>
                    </a:ext>
                  </a:extLst>
                </a:gridCol>
              </a:tblGrid>
              <a:tr h="1578122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2400" b="1" kern="800" spc="-13" noProof="0" dirty="0" smtClean="0">
                          <a:solidFill>
                            <a:schemeClr val="bg2">
                              <a:lumMod val="75000"/>
                              <a:lumOff val="25000"/>
                            </a:schemeClr>
                          </a:solidFill>
                          <a:latin typeface="Roboto Condensed" panose="02000000000000000000" pitchFamily="2" charset="0"/>
                          <a:ea typeface="+mn-ea"/>
                          <a:cs typeface="+mn-cs"/>
                        </a:rPr>
                        <a:t>Используется или будет использоваться печать</a:t>
                      </a:r>
                      <a:r>
                        <a:rPr lang="en-US" sz="2400" b="1" kern="800" spc="-13" noProof="0" dirty="0" smtClean="0">
                          <a:solidFill>
                            <a:schemeClr val="bg2">
                              <a:lumMod val="75000"/>
                              <a:lumOff val="25000"/>
                            </a:schemeClr>
                          </a:solidFill>
                          <a:latin typeface="Roboto Condensed" panose="02000000000000000000" pitchFamily="2" charset="0"/>
                          <a:ea typeface="+mn-ea"/>
                          <a:cs typeface="+mn-cs"/>
                        </a:rPr>
                        <a:t>.</a:t>
                      </a:r>
                      <a:endParaRPr lang="ru-RU" sz="2400" b="1" kern="800" spc="-13" noProof="0" dirty="0" smtClean="0">
                        <a:solidFill>
                          <a:schemeClr val="bg2">
                            <a:lumMod val="75000"/>
                            <a:lumOff val="25000"/>
                          </a:schemeClr>
                        </a:solidFill>
                        <a:latin typeface="Roboto Condensed" panose="02000000000000000000" pitchFamily="2" charset="0"/>
                        <a:ea typeface="+mn-ea"/>
                        <a:cs typeface="+mn-cs"/>
                      </a:endParaRPr>
                    </a:p>
                  </a:txBody>
                  <a:tcPr marT="27432" marB="73152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8C9098">
                          <a:lumMod val="40000"/>
                          <a:lumOff val="60000"/>
                        </a:srgb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872540872"/>
                  </a:ext>
                </a:extLst>
              </a:tr>
              <a:tr h="1208068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ru-RU" sz="1800" kern="1200" spc="-1" dirty="0" smtClean="0">
                        <a:solidFill>
                          <a:schemeClr val="tx1">
                            <a:lumMod val="50000"/>
                          </a:schemeClr>
                        </a:solidFill>
                        <a:latin typeface="Roboto Condensed"/>
                        <a:ea typeface="Roboto Condensed"/>
                        <a:cs typeface="+mn-cs"/>
                      </a:endParaRPr>
                    </a:p>
                  </a:txBody>
                  <a:tcPr marT="27432" marB="73152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8C9098">
                          <a:lumMod val="40000"/>
                          <a:lumOff val="60000"/>
                        </a:srgb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8C9098">
                          <a:lumMod val="40000"/>
                          <a:lumOff val="60000"/>
                        </a:srgb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694068297"/>
                  </a:ext>
                </a:extLst>
              </a:tr>
            </a:tbl>
          </a:graphicData>
        </a:graphic>
      </p:graphicFrame>
      <p:sp>
        <p:nvSpPr>
          <p:cNvPr id="1115" name="Freeform: Shape 735">
            <a:extLst>
              <a:ext uri="{FF2B5EF4-FFF2-40B4-BE49-F238E27FC236}">
                <a16:creationId xmlns:a16="http://schemas.microsoft.com/office/drawing/2014/main" xmlns="" id="{EDC5D52B-4550-784C-B614-8ECD53107909}"/>
              </a:ext>
            </a:extLst>
          </p:cNvPr>
          <p:cNvSpPr/>
          <p:nvPr/>
        </p:nvSpPr>
        <p:spPr>
          <a:xfrm rot="16200000" flipV="1">
            <a:off x="73049" y="2831079"/>
            <a:ext cx="3950773" cy="4140402"/>
          </a:xfrm>
          <a:custGeom>
            <a:avLst/>
            <a:gdLst>
              <a:gd name="connsiteX0" fmla="*/ 95 w 1933575"/>
              <a:gd name="connsiteY0" fmla="*/ 1400658 h 1590675"/>
              <a:gd name="connsiteX1" fmla="*/ 95 w 1933575"/>
              <a:gd name="connsiteY1" fmla="*/ 1590492 h 1590675"/>
              <a:gd name="connsiteX2" fmla="*/ 549783 w 1933575"/>
              <a:gd name="connsiteY2" fmla="*/ 1590492 h 1590675"/>
              <a:gd name="connsiteX3" fmla="*/ 538639 w 1933575"/>
              <a:gd name="connsiteY3" fmla="*/ 1575347 h 1590675"/>
              <a:gd name="connsiteX4" fmla="*/ 555593 w 1933575"/>
              <a:gd name="connsiteY4" fmla="*/ 1562869 h 1590675"/>
              <a:gd name="connsiteX5" fmla="*/ 567976 w 1933575"/>
              <a:gd name="connsiteY5" fmla="*/ 1580490 h 1590675"/>
              <a:gd name="connsiteX6" fmla="*/ 552831 w 1933575"/>
              <a:gd name="connsiteY6" fmla="*/ 1590396 h 1590675"/>
              <a:gd name="connsiteX7" fmla="*/ 617315 w 1933575"/>
              <a:gd name="connsiteY7" fmla="*/ 1590396 h 1590675"/>
              <a:gd name="connsiteX8" fmla="*/ 616363 w 1933575"/>
              <a:gd name="connsiteY8" fmla="*/ 1589158 h 1590675"/>
              <a:gd name="connsiteX9" fmla="*/ 633317 w 1933575"/>
              <a:gd name="connsiteY9" fmla="*/ 1577442 h 1590675"/>
              <a:gd name="connsiteX10" fmla="*/ 643128 w 1933575"/>
              <a:gd name="connsiteY10" fmla="*/ 1590396 h 1590675"/>
              <a:gd name="connsiteX11" fmla="*/ 709422 w 1933575"/>
              <a:gd name="connsiteY11" fmla="*/ 1590396 h 1590675"/>
              <a:gd name="connsiteX12" fmla="*/ 712470 w 1933575"/>
              <a:gd name="connsiteY12" fmla="*/ 1588110 h 1590675"/>
              <a:gd name="connsiteX13" fmla="*/ 714089 w 1933575"/>
              <a:gd name="connsiteY13" fmla="*/ 1590396 h 1590675"/>
              <a:gd name="connsiteX14" fmla="*/ 955262 w 1933575"/>
              <a:gd name="connsiteY14" fmla="*/ 1590396 h 1590675"/>
              <a:gd name="connsiteX15" fmla="*/ 937355 w 1933575"/>
              <a:gd name="connsiteY15" fmla="*/ 1564964 h 1590675"/>
              <a:gd name="connsiteX16" fmla="*/ 966788 w 1933575"/>
              <a:gd name="connsiteY16" fmla="*/ 1543247 h 1590675"/>
              <a:gd name="connsiteX17" fmla="*/ 989171 w 1933575"/>
              <a:gd name="connsiteY17" fmla="*/ 1574775 h 1590675"/>
              <a:gd name="connsiteX18" fmla="*/ 963263 w 1933575"/>
              <a:gd name="connsiteY18" fmla="*/ 1590396 h 1590675"/>
              <a:gd name="connsiteX19" fmla="*/ 1022604 w 1933575"/>
              <a:gd name="connsiteY19" fmla="*/ 1590396 h 1590675"/>
              <a:gd name="connsiteX20" fmla="*/ 1014317 w 1933575"/>
              <a:gd name="connsiteY20" fmla="*/ 1579062 h 1590675"/>
              <a:gd name="connsiteX21" fmla="*/ 1047464 w 1933575"/>
              <a:gd name="connsiteY21" fmla="*/ 1554868 h 1590675"/>
              <a:gd name="connsiteX22" fmla="*/ 1066514 w 1933575"/>
              <a:gd name="connsiteY22" fmla="*/ 1586872 h 1590675"/>
              <a:gd name="connsiteX23" fmla="*/ 1061752 w 1933575"/>
              <a:gd name="connsiteY23" fmla="*/ 1590396 h 1590675"/>
              <a:gd name="connsiteX24" fmla="*/ 1098233 w 1933575"/>
              <a:gd name="connsiteY24" fmla="*/ 1590396 h 1590675"/>
              <a:gd name="connsiteX25" fmla="*/ 1127189 w 1933575"/>
              <a:gd name="connsiteY25" fmla="*/ 1567346 h 1590675"/>
              <a:gd name="connsiteX26" fmla="*/ 1136809 w 1933575"/>
              <a:gd name="connsiteY26" fmla="*/ 1590396 h 1590675"/>
              <a:gd name="connsiteX27" fmla="*/ 1193197 w 1933575"/>
              <a:gd name="connsiteY27" fmla="*/ 1590396 h 1590675"/>
              <a:gd name="connsiteX28" fmla="*/ 1201103 w 1933575"/>
              <a:gd name="connsiteY28" fmla="*/ 1576966 h 1590675"/>
              <a:gd name="connsiteX29" fmla="*/ 1183767 w 1933575"/>
              <a:gd name="connsiteY29" fmla="*/ 1533246 h 1590675"/>
              <a:gd name="connsiteX30" fmla="*/ 1152620 w 1933575"/>
              <a:gd name="connsiteY30" fmla="*/ 1530484 h 1590675"/>
              <a:gd name="connsiteX31" fmla="*/ 1127474 w 1933575"/>
              <a:gd name="connsiteY31" fmla="*/ 1548867 h 1590675"/>
              <a:gd name="connsiteX32" fmla="*/ 1092422 w 1933575"/>
              <a:gd name="connsiteY32" fmla="*/ 1512672 h 1590675"/>
              <a:gd name="connsiteX33" fmla="*/ 1049084 w 1933575"/>
              <a:gd name="connsiteY33" fmla="*/ 1542200 h 1590675"/>
              <a:gd name="connsiteX34" fmla="*/ 1022509 w 1933575"/>
              <a:gd name="connsiteY34" fmla="*/ 1498099 h 1590675"/>
              <a:gd name="connsiteX35" fmla="*/ 1062133 w 1933575"/>
              <a:gd name="connsiteY35" fmla="*/ 1460094 h 1590675"/>
              <a:gd name="connsiteX36" fmla="*/ 1036987 w 1933575"/>
              <a:gd name="connsiteY36" fmla="*/ 1421423 h 1590675"/>
              <a:gd name="connsiteX37" fmla="*/ 1005840 w 1933575"/>
              <a:gd name="connsiteY37" fmla="*/ 1423042 h 1590675"/>
              <a:gd name="connsiteX38" fmla="*/ 983552 w 1933575"/>
              <a:gd name="connsiteY38" fmla="*/ 1442949 h 1590675"/>
              <a:gd name="connsiteX39" fmla="*/ 957358 w 1933575"/>
              <a:gd name="connsiteY39" fmla="*/ 1404183 h 1590675"/>
              <a:gd name="connsiteX40" fmla="*/ 965740 w 1933575"/>
              <a:gd name="connsiteY40" fmla="*/ 1402278 h 1590675"/>
              <a:gd name="connsiteX41" fmla="*/ 997077 w 1933575"/>
              <a:gd name="connsiteY41" fmla="*/ 1367702 h 1590675"/>
              <a:gd name="connsiteX42" fmla="*/ 972122 w 1933575"/>
              <a:gd name="connsiteY42" fmla="*/ 1326935 h 1590675"/>
              <a:gd name="connsiteX43" fmla="*/ 966026 w 1933575"/>
              <a:gd name="connsiteY43" fmla="*/ 1323696 h 1590675"/>
              <a:gd name="connsiteX44" fmla="*/ 966502 w 1933575"/>
              <a:gd name="connsiteY44" fmla="*/ 1323982 h 1590675"/>
              <a:gd name="connsiteX45" fmla="*/ 918782 w 1933575"/>
              <a:gd name="connsiteY45" fmla="*/ 1353605 h 1590675"/>
              <a:gd name="connsiteX46" fmla="*/ 889635 w 1933575"/>
              <a:gd name="connsiteY46" fmla="*/ 1310171 h 1590675"/>
              <a:gd name="connsiteX47" fmla="*/ 932212 w 1933575"/>
              <a:gd name="connsiteY47" fmla="*/ 1277976 h 1590675"/>
              <a:gd name="connsiteX48" fmla="*/ 931354 w 1933575"/>
              <a:gd name="connsiteY48" fmla="*/ 1278738 h 1590675"/>
              <a:gd name="connsiteX49" fmla="*/ 908209 w 1933575"/>
              <a:gd name="connsiteY49" fmla="*/ 1234161 h 1590675"/>
              <a:gd name="connsiteX50" fmla="*/ 855059 w 1933575"/>
              <a:gd name="connsiteY50" fmla="*/ 1254164 h 1590675"/>
              <a:gd name="connsiteX51" fmla="*/ 834390 w 1933575"/>
              <a:gd name="connsiteY51" fmla="*/ 1217873 h 1590675"/>
              <a:gd name="connsiteX52" fmla="*/ 865251 w 1933575"/>
              <a:gd name="connsiteY52" fmla="*/ 1189775 h 1590675"/>
              <a:gd name="connsiteX53" fmla="*/ 839629 w 1933575"/>
              <a:gd name="connsiteY53" fmla="*/ 1142055 h 1590675"/>
              <a:gd name="connsiteX54" fmla="*/ 787051 w 1933575"/>
              <a:gd name="connsiteY54" fmla="*/ 1167581 h 1590675"/>
              <a:gd name="connsiteX55" fmla="*/ 759143 w 1933575"/>
              <a:gd name="connsiteY55" fmla="*/ 1125576 h 1590675"/>
              <a:gd name="connsiteX56" fmla="*/ 768953 w 1933575"/>
              <a:gd name="connsiteY56" fmla="*/ 1123100 h 1590675"/>
              <a:gd name="connsiteX57" fmla="*/ 800195 w 1933575"/>
              <a:gd name="connsiteY57" fmla="*/ 1084428 h 1590675"/>
              <a:gd name="connsiteX58" fmla="*/ 768953 w 1933575"/>
              <a:gd name="connsiteY58" fmla="*/ 1047186 h 1590675"/>
              <a:gd name="connsiteX59" fmla="*/ 725615 w 1933575"/>
              <a:gd name="connsiteY59" fmla="*/ 1068998 h 1590675"/>
              <a:gd name="connsiteX60" fmla="*/ 719233 w 1933575"/>
              <a:gd name="connsiteY60" fmla="*/ 1076999 h 1590675"/>
              <a:gd name="connsiteX61" fmla="*/ 695992 w 1933575"/>
              <a:gd name="connsiteY61" fmla="*/ 1034327 h 1590675"/>
              <a:gd name="connsiteX62" fmla="*/ 643319 w 1933575"/>
              <a:gd name="connsiteY62" fmla="*/ 1057187 h 1590675"/>
              <a:gd name="connsiteX63" fmla="*/ 634556 w 1933575"/>
              <a:gd name="connsiteY63" fmla="*/ 1034803 h 1590675"/>
              <a:gd name="connsiteX64" fmla="*/ 615410 w 1933575"/>
              <a:gd name="connsiteY64" fmla="*/ 1016801 h 1590675"/>
              <a:gd name="connsiteX65" fmla="*/ 625031 w 1933575"/>
              <a:gd name="connsiteY65" fmla="*/ 1014515 h 1590675"/>
              <a:gd name="connsiteX66" fmla="*/ 654844 w 1933575"/>
              <a:gd name="connsiteY66" fmla="*/ 976415 h 1590675"/>
              <a:gd name="connsiteX67" fmla="*/ 623697 w 1933575"/>
              <a:gd name="connsiteY67" fmla="*/ 939363 h 1590675"/>
              <a:gd name="connsiteX68" fmla="*/ 580644 w 1933575"/>
              <a:gd name="connsiteY68" fmla="*/ 961365 h 1590675"/>
              <a:gd name="connsiteX69" fmla="*/ 575215 w 1933575"/>
              <a:gd name="connsiteY69" fmla="*/ 969747 h 1590675"/>
              <a:gd name="connsiteX70" fmla="*/ 549688 w 1933575"/>
              <a:gd name="connsiteY70" fmla="*/ 926694 h 1590675"/>
              <a:gd name="connsiteX71" fmla="*/ 518446 w 1933575"/>
              <a:gd name="connsiteY71" fmla="*/ 928885 h 1590675"/>
              <a:gd name="connsiteX72" fmla="*/ 496157 w 1933575"/>
              <a:gd name="connsiteY72" fmla="*/ 943172 h 1590675"/>
              <a:gd name="connsiteX73" fmla="*/ 467963 w 1933575"/>
              <a:gd name="connsiteY73" fmla="*/ 911073 h 1590675"/>
              <a:gd name="connsiteX74" fmla="*/ 420338 w 1933575"/>
              <a:gd name="connsiteY74" fmla="*/ 930885 h 1590675"/>
              <a:gd name="connsiteX75" fmla="*/ 383667 w 1933575"/>
              <a:gd name="connsiteY75" fmla="*/ 895071 h 1590675"/>
              <a:gd name="connsiteX76" fmla="*/ 343281 w 1933575"/>
              <a:gd name="connsiteY76" fmla="*/ 918788 h 1590675"/>
              <a:gd name="connsiteX77" fmla="*/ 321278 w 1933575"/>
              <a:gd name="connsiteY77" fmla="*/ 882117 h 1590675"/>
              <a:gd name="connsiteX78" fmla="*/ 353092 w 1933575"/>
              <a:gd name="connsiteY78" fmla="*/ 841255 h 1590675"/>
              <a:gd name="connsiteX79" fmla="*/ 324517 w 1933575"/>
              <a:gd name="connsiteY79" fmla="*/ 806394 h 1590675"/>
              <a:gd name="connsiteX80" fmla="*/ 282131 w 1933575"/>
              <a:gd name="connsiteY80" fmla="*/ 824110 h 1590675"/>
              <a:gd name="connsiteX81" fmla="*/ 278892 w 1933575"/>
              <a:gd name="connsiteY81" fmla="*/ 855257 h 1590675"/>
              <a:gd name="connsiteX82" fmla="*/ 294227 w 1933575"/>
              <a:gd name="connsiteY82" fmla="*/ 877641 h 1590675"/>
              <a:gd name="connsiteX83" fmla="*/ 262890 w 1933575"/>
              <a:gd name="connsiteY83" fmla="*/ 902310 h 1590675"/>
              <a:gd name="connsiteX84" fmla="*/ 241078 w 1933575"/>
              <a:gd name="connsiteY84" fmla="*/ 867830 h 1590675"/>
              <a:gd name="connsiteX85" fmla="*/ 273368 w 1933575"/>
              <a:gd name="connsiteY85" fmla="*/ 826968 h 1590675"/>
              <a:gd name="connsiteX86" fmla="*/ 243269 w 1933575"/>
              <a:gd name="connsiteY86" fmla="*/ 792011 h 1590675"/>
              <a:gd name="connsiteX87" fmla="*/ 200692 w 1933575"/>
              <a:gd name="connsiteY87" fmla="*/ 812680 h 1590675"/>
              <a:gd name="connsiteX88" fmla="*/ 215741 w 1933575"/>
              <a:gd name="connsiteY88" fmla="*/ 862972 h 1590675"/>
              <a:gd name="connsiteX89" fmla="*/ 181261 w 1933575"/>
              <a:gd name="connsiteY89" fmla="*/ 890213 h 1590675"/>
              <a:gd name="connsiteX90" fmla="*/ 146304 w 1933575"/>
              <a:gd name="connsiteY90" fmla="*/ 855543 h 1590675"/>
              <a:gd name="connsiteX91" fmla="*/ 102108 w 1933575"/>
              <a:gd name="connsiteY91" fmla="*/ 884784 h 1590675"/>
              <a:gd name="connsiteX92" fmla="*/ 68866 w 1933575"/>
              <a:gd name="connsiteY92" fmla="*/ 842017 h 1590675"/>
              <a:gd name="connsiteX93" fmla="*/ 22765 w 1933575"/>
              <a:gd name="connsiteY93" fmla="*/ 870592 h 1590675"/>
              <a:gd name="connsiteX94" fmla="*/ 20955 w 1933575"/>
              <a:gd name="connsiteY94" fmla="*/ 860305 h 1590675"/>
              <a:gd name="connsiteX95" fmla="*/ 95 w 1933575"/>
              <a:gd name="connsiteY95" fmla="*/ 831635 h 1590675"/>
              <a:gd name="connsiteX96" fmla="*/ 95 w 1933575"/>
              <a:gd name="connsiteY96" fmla="*/ 901548 h 1590675"/>
              <a:gd name="connsiteX97" fmla="*/ 19336 w 1933575"/>
              <a:gd name="connsiteY97" fmla="*/ 880403 h 1590675"/>
              <a:gd name="connsiteX98" fmla="*/ 38767 w 1933575"/>
              <a:gd name="connsiteY98" fmla="*/ 915931 h 1590675"/>
              <a:gd name="connsiteX99" fmla="*/ 9716 w 1933575"/>
              <a:gd name="connsiteY99" fmla="*/ 937934 h 1590675"/>
              <a:gd name="connsiteX100" fmla="*/ 95 w 1933575"/>
              <a:gd name="connsiteY100" fmla="*/ 925266 h 1590675"/>
              <a:gd name="connsiteX101" fmla="*/ 95 w 1933575"/>
              <a:gd name="connsiteY101" fmla="*/ 969938 h 1590675"/>
              <a:gd name="connsiteX102" fmla="*/ 6382 w 1933575"/>
              <a:gd name="connsiteY102" fmla="*/ 964889 h 1590675"/>
              <a:gd name="connsiteX103" fmla="*/ 25146 w 1933575"/>
              <a:gd name="connsiteY103" fmla="*/ 994036 h 1590675"/>
              <a:gd name="connsiteX104" fmla="*/ 95 w 1933575"/>
              <a:gd name="connsiteY104" fmla="*/ 1011371 h 1590675"/>
              <a:gd name="connsiteX105" fmla="*/ 95 w 1933575"/>
              <a:gd name="connsiteY105" fmla="*/ 1059568 h 1590675"/>
              <a:gd name="connsiteX106" fmla="*/ 9239 w 1933575"/>
              <a:gd name="connsiteY106" fmla="*/ 1073475 h 1590675"/>
              <a:gd name="connsiteX107" fmla="*/ 95 w 1933575"/>
              <a:gd name="connsiteY107" fmla="*/ 1079189 h 1590675"/>
              <a:gd name="connsiteX108" fmla="*/ 95 w 1933575"/>
              <a:gd name="connsiteY108" fmla="*/ 1398277 h 1590675"/>
              <a:gd name="connsiteX109" fmla="*/ 14478 w 1933575"/>
              <a:gd name="connsiteY109" fmla="*/ 1387895 h 1590675"/>
              <a:gd name="connsiteX110" fmla="*/ 24765 w 1933575"/>
              <a:gd name="connsiteY110" fmla="*/ 1403421 h 1590675"/>
              <a:gd name="connsiteX111" fmla="*/ 9906 w 1933575"/>
              <a:gd name="connsiteY111" fmla="*/ 1413708 h 1590675"/>
              <a:gd name="connsiteX112" fmla="*/ 95 w 1933575"/>
              <a:gd name="connsiteY112" fmla="*/ 1400658 h 1590675"/>
              <a:gd name="connsiteX113" fmla="*/ 87821 w 1933575"/>
              <a:gd name="connsiteY113" fmla="*/ 1424090 h 1590675"/>
              <a:gd name="connsiteX114" fmla="*/ 79439 w 1933575"/>
              <a:gd name="connsiteY114" fmla="*/ 1413612 h 1590675"/>
              <a:gd name="connsiteX115" fmla="*/ 91821 w 1933575"/>
              <a:gd name="connsiteY115" fmla="*/ 1404183 h 1590675"/>
              <a:gd name="connsiteX116" fmla="*/ 99536 w 1933575"/>
              <a:gd name="connsiteY116" fmla="*/ 1415803 h 1590675"/>
              <a:gd name="connsiteX117" fmla="*/ 87821 w 1933575"/>
              <a:gd name="connsiteY117" fmla="*/ 1424090 h 1590675"/>
              <a:gd name="connsiteX118" fmla="*/ 102680 w 1933575"/>
              <a:gd name="connsiteY118" fmla="*/ 1348461 h 1590675"/>
              <a:gd name="connsiteX119" fmla="*/ 90392 w 1933575"/>
              <a:gd name="connsiteY119" fmla="*/ 1332840 h 1590675"/>
              <a:gd name="connsiteX120" fmla="*/ 105728 w 1933575"/>
              <a:gd name="connsiteY120" fmla="*/ 1320744 h 1590675"/>
              <a:gd name="connsiteX121" fmla="*/ 117634 w 1933575"/>
              <a:gd name="connsiteY121" fmla="*/ 1338746 h 1590675"/>
              <a:gd name="connsiteX122" fmla="*/ 102680 w 1933575"/>
              <a:gd name="connsiteY122" fmla="*/ 1348461 h 1590675"/>
              <a:gd name="connsiteX123" fmla="*/ 114586 w 1933575"/>
              <a:gd name="connsiteY123" fmla="*/ 1272547 h 1590675"/>
              <a:gd name="connsiteX124" fmla="*/ 100394 w 1933575"/>
              <a:gd name="connsiteY124" fmla="*/ 1253497 h 1590675"/>
              <a:gd name="connsiteX125" fmla="*/ 120396 w 1933575"/>
              <a:gd name="connsiteY125" fmla="*/ 1238638 h 1590675"/>
              <a:gd name="connsiteX126" fmla="*/ 134207 w 1933575"/>
              <a:gd name="connsiteY126" fmla="*/ 1259403 h 1590675"/>
              <a:gd name="connsiteX127" fmla="*/ 114586 w 1933575"/>
              <a:gd name="connsiteY127" fmla="*/ 1272547 h 1590675"/>
              <a:gd name="connsiteX128" fmla="*/ 128397 w 1933575"/>
              <a:gd name="connsiteY128" fmla="*/ 1195490 h 1590675"/>
              <a:gd name="connsiteX129" fmla="*/ 112109 w 1933575"/>
              <a:gd name="connsiteY129" fmla="*/ 1173487 h 1590675"/>
              <a:gd name="connsiteX130" fmla="*/ 134969 w 1933575"/>
              <a:gd name="connsiteY130" fmla="*/ 1156914 h 1590675"/>
              <a:gd name="connsiteX131" fmla="*/ 151067 w 1933575"/>
              <a:gd name="connsiteY131" fmla="*/ 1180250 h 1590675"/>
              <a:gd name="connsiteX132" fmla="*/ 128397 w 1933575"/>
              <a:gd name="connsiteY132" fmla="*/ 1195490 h 1590675"/>
              <a:gd name="connsiteX133" fmla="*/ 166688 w 1933575"/>
              <a:gd name="connsiteY133" fmla="*/ 1438758 h 1590675"/>
              <a:gd name="connsiteX134" fmla="*/ 158210 w 1933575"/>
              <a:gd name="connsiteY134" fmla="*/ 1427043 h 1590675"/>
              <a:gd name="connsiteX135" fmla="*/ 171545 w 1933575"/>
              <a:gd name="connsiteY135" fmla="*/ 1416184 h 1590675"/>
              <a:gd name="connsiteX136" fmla="*/ 180975 w 1933575"/>
              <a:gd name="connsiteY136" fmla="*/ 1428947 h 1590675"/>
              <a:gd name="connsiteX137" fmla="*/ 166688 w 1933575"/>
              <a:gd name="connsiteY137" fmla="*/ 1438758 h 1590675"/>
              <a:gd name="connsiteX138" fmla="*/ 179927 w 1933575"/>
              <a:gd name="connsiteY138" fmla="*/ 1362272 h 1590675"/>
              <a:gd name="connsiteX139" fmla="*/ 168212 w 1933575"/>
              <a:gd name="connsiteY139" fmla="*/ 1348080 h 1590675"/>
              <a:gd name="connsiteX140" fmla="*/ 185642 w 1933575"/>
              <a:gd name="connsiteY140" fmla="*/ 1335126 h 1590675"/>
              <a:gd name="connsiteX141" fmla="*/ 195358 w 1933575"/>
              <a:gd name="connsiteY141" fmla="*/ 1350652 h 1590675"/>
              <a:gd name="connsiteX142" fmla="*/ 179927 w 1933575"/>
              <a:gd name="connsiteY142" fmla="*/ 1362272 h 1590675"/>
              <a:gd name="connsiteX143" fmla="*/ 194310 w 1933575"/>
              <a:gd name="connsiteY143" fmla="*/ 1286739 h 1590675"/>
              <a:gd name="connsiteX144" fmla="*/ 180499 w 1933575"/>
              <a:gd name="connsiteY144" fmla="*/ 1267785 h 1590675"/>
              <a:gd name="connsiteX145" fmla="*/ 199930 w 1933575"/>
              <a:gd name="connsiteY145" fmla="*/ 1253021 h 1590675"/>
              <a:gd name="connsiteX146" fmla="*/ 213551 w 1933575"/>
              <a:gd name="connsiteY146" fmla="*/ 1273500 h 1590675"/>
              <a:gd name="connsiteX147" fmla="*/ 194310 w 1933575"/>
              <a:gd name="connsiteY147" fmla="*/ 1286739 h 1590675"/>
              <a:gd name="connsiteX148" fmla="*/ 192310 w 1933575"/>
              <a:gd name="connsiteY148" fmla="*/ 1187870 h 1590675"/>
              <a:gd name="connsiteX149" fmla="*/ 214789 w 1933575"/>
              <a:gd name="connsiteY149" fmla="*/ 1171201 h 1590675"/>
              <a:gd name="connsiteX150" fmla="*/ 230600 w 1933575"/>
              <a:gd name="connsiteY150" fmla="*/ 1194442 h 1590675"/>
              <a:gd name="connsiteX151" fmla="*/ 207931 w 1933575"/>
              <a:gd name="connsiteY151" fmla="*/ 1209492 h 1590675"/>
              <a:gd name="connsiteX152" fmla="*/ 192310 w 1933575"/>
              <a:gd name="connsiteY152" fmla="*/ 1187870 h 1590675"/>
              <a:gd name="connsiteX153" fmla="*/ 233077 w 1933575"/>
              <a:gd name="connsiteY153" fmla="*/ 1530484 h 1590675"/>
              <a:gd name="connsiteX154" fmla="*/ 223933 w 1933575"/>
              <a:gd name="connsiteY154" fmla="*/ 1518673 h 1590675"/>
              <a:gd name="connsiteX155" fmla="*/ 236125 w 1933575"/>
              <a:gd name="connsiteY155" fmla="*/ 1510672 h 1590675"/>
              <a:gd name="connsiteX156" fmla="*/ 244126 w 1933575"/>
              <a:gd name="connsiteY156" fmla="*/ 1522293 h 1590675"/>
              <a:gd name="connsiteX157" fmla="*/ 233077 w 1933575"/>
              <a:gd name="connsiteY157" fmla="*/ 1530484 h 1590675"/>
              <a:gd name="connsiteX158" fmla="*/ 246317 w 1933575"/>
              <a:gd name="connsiteY158" fmla="*/ 1452855 h 1590675"/>
              <a:gd name="connsiteX159" fmla="*/ 235934 w 1933575"/>
              <a:gd name="connsiteY159" fmla="*/ 1439139 h 1590675"/>
              <a:gd name="connsiteX160" fmla="*/ 250508 w 1933575"/>
              <a:gd name="connsiteY160" fmla="*/ 1428471 h 1590675"/>
              <a:gd name="connsiteX161" fmla="*/ 260985 w 1933575"/>
              <a:gd name="connsiteY161" fmla="*/ 1443045 h 1590675"/>
              <a:gd name="connsiteX162" fmla="*/ 246317 w 1933575"/>
              <a:gd name="connsiteY162" fmla="*/ 1452855 h 1590675"/>
              <a:gd name="connsiteX163" fmla="*/ 260033 w 1933575"/>
              <a:gd name="connsiteY163" fmla="*/ 1375798 h 1590675"/>
              <a:gd name="connsiteX164" fmla="*/ 250031 w 1933575"/>
              <a:gd name="connsiteY164" fmla="*/ 1361130 h 1590675"/>
              <a:gd name="connsiteX165" fmla="*/ 265081 w 1933575"/>
              <a:gd name="connsiteY165" fmla="*/ 1349223 h 1590675"/>
              <a:gd name="connsiteX166" fmla="*/ 275558 w 1933575"/>
              <a:gd name="connsiteY166" fmla="*/ 1365130 h 1590675"/>
              <a:gd name="connsiteX167" fmla="*/ 260033 w 1933575"/>
              <a:gd name="connsiteY167" fmla="*/ 1375798 h 1590675"/>
              <a:gd name="connsiteX168" fmla="*/ 273844 w 1933575"/>
              <a:gd name="connsiteY168" fmla="*/ 1301122 h 1590675"/>
              <a:gd name="connsiteX169" fmla="*/ 260128 w 1933575"/>
              <a:gd name="connsiteY169" fmla="*/ 1282072 h 1590675"/>
              <a:gd name="connsiteX170" fmla="*/ 279845 w 1933575"/>
              <a:gd name="connsiteY170" fmla="*/ 1267499 h 1590675"/>
              <a:gd name="connsiteX171" fmla="*/ 293751 w 1933575"/>
              <a:gd name="connsiteY171" fmla="*/ 1288073 h 1590675"/>
              <a:gd name="connsiteX172" fmla="*/ 273844 w 1933575"/>
              <a:gd name="connsiteY172" fmla="*/ 1301122 h 1590675"/>
              <a:gd name="connsiteX173" fmla="*/ 272129 w 1933575"/>
              <a:gd name="connsiteY173" fmla="*/ 1201967 h 1590675"/>
              <a:gd name="connsiteX174" fmla="*/ 294132 w 1933575"/>
              <a:gd name="connsiteY174" fmla="*/ 1185489 h 1590675"/>
              <a:gd name="connsiteX175" fmla="*/ 310325 w 1933575"/>
              <a:gd name="connsiteY175" fmla="*/ 1208730 h 1590675"/>
              <a:gd name="connsiteX176" fmla="*/ 287655 w 1933575"/>
              <a:gd name="connsiteY176" fmla="*/ 1223684 h 1590675"/>
              <a:gd name="connsiteX177" fmla="*/ 272129 w 1933575"/>
              <a:gd name="connsiteY177" fmla="*/ 1201967 h 1590675"/>
              <a:gd name="connsiteX178" fmla="*/ 312325 w 1933575"/>
              <a:gd name="connsiteY178" fmla="*/ 1545724 h 1590675"/>
              <a:gd name="connsiteX179" fmla="*/ 303467 w 1933575"/>
              <a:gd name="connsiteY179" fmla="*/ 1533532 h 1590675"/>
              <a:gd name="connsiteX180" fmla="*/ 315944 w 1933575"/>
              <a:gd name="connsiteY180" fmla="*/ 1523817 h 1590675"/>
              <a:gd name="connsiteX181" fmla="*/ 324612 w 1933575"/>
              <a:gd name="connsiteY181" fmla="*/ 1536294 h 1590675"/>
              <a:gd name="connsiteX182" fmla="*/ 312325 w 1933575"/>
              <a:gd name="connsiteY182" fmla="*/ 1545724 h 1590675"/>
              <a:gd name="connsiteX183" fmla="*/ 326231 w 1933575"/>
              <a:gd name="connsiteY183" fmla="*/ 1467524 h 1590675"/>
              <a:gd name="connsiteX184" fmla="*/ 315468 w 1933575"/>
              <a:gd name="connsiteY184" fmla="*/ 1453331 h 1590675"/>
              <a:gd name="connsiteX185" fmla="*/ 330232 w 1933575"/>
              <a:gd name="connsiteY185" fmla="*/ 1441997 h 1590675"/>
              <a:gd name="connsiteX186" fmla="*/ 341090 w 1933575"/>
              <a:gd name="connsiteY186" fmla="*/ 1457999 h 1590675"/>
              <a:gd name="connsiteX187" fmla="*/ 326231 w 1933575"/>
              <a:gd name="connsiteY187" fmla="*/ 1467524 h 1590675"/>
              <a:gd name="connsiteX188" fmla="*/ 339471 w 1933575"/>
              <a:gd name="connsiteY188" fmla="*/ 1390467 h 1590675"/>
              <a:gd name="connsiteX189" fmla="*/ 329184 w 1933575"/>
              <a:gd name="connsiteY189" fmla="*/ 1375227 h 1590675"/>
              <a:gd name="connsiteX190" fmla="*/ 345758 w 1933575"/>
              <a:gd name="connsiteY190" fmla="*/ 1361892 h 1590675"/>
              <a:gd name="connsiteX191" fmla="*/ 357569 w 1933575"/>
              <a:gd name="connsiteY191" fmla="*/ 1378275 h 1590675"/>
              <a:gd name="connsiteX192" fmla="*/ 339471 w 1933575"/>
              <a:gd name="connsiteY192" fmla="*/ 1390467 h 1590675"/>
              <a:gd name="connsiteX193" fmla="*/ 352901 w 1933575"/>
              <a:gd name="connsiteY193" fmla="*/ 1314267 h 1590675"/>
              <a:gd name="connsiteX194" fmla="*/ 339090 w 1933575"/>
              <a:gd name="connsiteY194" fmla="*/ 1296455 h 1590675"/>
              <a:gd name="connsiteX195" fmla="*/ 359474 w 1933575"/>
              <a:gd name="connsiteY195" fmla="*/ 1281215 h 1590675"/>
              <a:gd name="connsiteX196" fmla="*/ 372047 w 1933575"/>
              <a:gd name="connsiteY196" fmla="*/ 1299979 h 1590675"/>
              <a:gd name="connsiteX197" fmla="*/ 352901 w 1933575"/>
              <a:gd name="connsiteY197" fmla="*/ 1314267 h 1590675"/>
              <a:gd name="connsiteX198" fmla="*/ 351473 w 1933575"/>
              <a:gd name="connsiteY198" fmla="*/ 1216350 h 1590675"/>
              <a:gd name="connsiteX199" fmla="*/ 374047 w 1933575"/>
              <a:gd name="connsiteY199" fmla="*/ 1199490 h 1590675"/>
              <a:gd name="connsiteX200" fmla="*/ 390430 w 1933575"/>
              <a:gd name="connsiteY200" fmla="*/ 1223303 h 1590675"/>
              <a:gd name="connsiteX201" fmla="*/ 367284 w 1933575"/>
              <a:gd name="connsiteY201" fmla="*/ 1238638 h 1590675"/>
              <a:gd name="connsiteX202" fmla="*/ 351473 w 1933575"/>
              <a:gd name="connsiteY202" fmla="*/ 1216350 h 1590675"/>
              <a:gd name="connsiteX203" fmla="*/ 391859 w 1933575"/>
              <a:gd name="connsiteY203" fmla="*/ 1560583 h 1590675"/>
              <a:gd name="connsiteX204" fmla="*/ 382143 w 1933575"/>
              <a:gd name="connsiteY204" fmla="*/ 1547248 h 1590675"/>
              <a:gd name="connsiteX205" fmla="*/ 395478 w 1933575"/>
              <a:gd name="connsiteY205" fmla="*/ 1537247 h 1590675"/>
              <a:gd name="connsiteX206" fmla="*/ 405575 w 1933575"/>
              <a:gd name="connsiteY206" fmla="*/ 1551153 h 1590675"/>
              <a:gd name="connsiteX207" fmla="*/ 391859 w 1933575"/>
              <a:gd name="connsiteY207" fmla="*/ 1560583 h 1590675"/>
              <a:gd name="connsiteX208" fmla="*/ 405575 w 1933575"/>
              <a:gd name="connsiteY208" fmla="*/ 1482954 h 1590675"/>
              <a:gd name="connsiteX209" fmla="*/ 394240 w 1933575"/>
              <a:gd name="connsiteY209" fmla="*/ 1467619 h 1590675"/>
              <a:gd name="connsiteX210" fmla="*/ 410147 w 1933575"/>
              <a:gd name="connsiteY210" fmla="*/ 1455522 h 1590675"/>
              <a:gd name="connsiteX211" fmla="*/ 421481 w 1933575"/>
              <a:gd name="connsiteY211" fmla="*/ 1472286 h 1590675"/>
              <a:gd name="connsiteX212" fmla="*/ 405575 w 1933575"/>
              <a:gd name="connsiteY212" fmla="*/ 1482954 h 1590675"/>
              <a:gd name="connsiteX213" fmla="*/ 419386 w 1933575"/>
              <a:gd name="connsiteY213" fmla="*/ 1405230 h 1590675"/>
              <a:gd name="connsiteX214" fmla="*/ 406241 w 1933575"/>
              <a:gd name="connsiteY214" fmla="*/ 1387323 h 1590675"/>
              <a:gd name="connsiteX215" fmla="*/ 424625 w 1933575"/>
              <a:gd name="connsiteY215" fmla="*/ 1373512 h 1590675"/>
              <a:gd name="connsiteX216" fmla="*/ 437769 w 1933575"/>
              <a:gd name="connsiteY216" fmla="*/ 1392848 h 1590675"/>
              <a:gd name="connsiteX217" fmla="*/ 419386 w 1933575"/>
              <a:gd name="connsiteY217" fmla="*/ 1405230 h 1590675"/>
              <a:gd name="connsiteX218" fmla="*/ 432816 w 1933575"/>
              <a:gd name="connsiteY218" fmla="*/ 1328554 h 1590675"/>
              <a:gd name="connsiteX219" fmla="*/ 420243 w 1933575"/>
              <a:gd name="connsiteY219" fmla="*/ 1309314 h 1590675"/>
              <a:gd name="connsiteX220" fmla="*/ 439103 w 1933575"/>
              <a:gd name="connsiteY220" fmla="*/ 1294645 h 1590675"/>
              <a:gd name="connsiteX221" fmla="*/ 452342 w 1933575"/>
              <a:gd name="connsiteY221" fmla="*/ 1314457 h 1590675"/>
              <a:gd name="connsiteX222" fmla="*/ 432816 w 1933575"/>
              <a:gd name="connsiteY222" fmla="*/ 1328554 h 1590675"/>
              <a:gd name="connsiteX223" fmla="*/ 430339 w 1933575"/>
              <a:gd name="connsiteY223" fmla="*/ 1230256 h 1590675"/>
              <a:gd name="connsiteX224" fmla="*/ 453771 w 1933575"/>
              <a:gd name="connsiteY224" fmla="*/ 1213302 h 1590675"/>
              <a:gd name="connsiteX225" fmla="*/ 470726 w 1933575"/>
              <a:gd name="connsiteY225" fmla="*/ 1237400 h 1590675"/>
              <a:gd name="connsiteX226" fmla="*/ 446627 w 1933575"/>
              <a:gd name="connsiteY226" fmla="*/ 1253592 h 1590675"/>
              <a:gd name="connsiteX227" fmla="*/ 430339 w 1933575"/>
              <a:gd name="connsiteY227" fmla="*/ 1230256 h 1590675"/>
              <a:gd name="connsiteX228" fmla="*/ 471583 w 1933575"/>
              <a:gd name="connsiteY228" fmla="*/ 1576109 h 1590675"/>
              <a:gd name="connsiteX229" fmla="*/ 460439 w 1933575"/>
              <a:gd name="connsiteY229" fmla="*/ 1561345 h 1590675"/>
              <a:gd name="connsiteX230" fmla="*/ 475679 w 1933575"/>
              <a:gd name="connsiteY230" fmla="*/ 1550201 h 1590675"/>
              <a:gd name="connsiteX231" fmla="*/ 486347 w 1933575"/>
              <a:gd name="connsiteY231" fmla="*/ 1565917 h 1590675"/>
              <a:gd name="connsiteX232" fmla="*/ 471583 w 1933575"/>
              <a:gd name="connsiteY232" fmla="*/ 1576109 h 1590675"/>
              <a:gd name="connsiteX233" fmla="*/ 485013 w 1933575"/>
              <a:gd name="connsiteY233" fmla="*/ 1498385 h 1590675"/>
              <a:gd name="connsiteX234" fmla="*/ 472821 w 1933575"/>
              <a:gd name="connsiteY234" fmla="*/ 1481811 h 1590675"/>
              <a:gd name="connsiteX235" fmla="*/ 490061 w 1933575"/>
              <a:gd name="connsiteY235" fmla="*/ 1468762 h 1590675"/>
              <a:gd name="connsiteX236" fmla="*/ 502444 w 1933575"/>
              <a:gd name="connsiteY236" fmla="*/ 1486669 h 1590675"/>
              <a:gd name="connsiteX237" fmla="*/ 485013 w 1933575"/>
              <a:gd name="connsiteY237" fmla="*/ 1498385 h 1590675"/>
              <a:gd name="connsiteX238" fmla="*/ 498729 w 1933575"/>
              <a:gd name="connsiteY238" fmla="*/ 1420566 h 1590675"/>
              <a:gd name="connsiteX239" fmla="*/ 485204 w 1933575"/>
              <a:gd name="connsiteY239" fmla="*/ 1401516 h 1590675"/>
              <a:gd name="connsiteX240" fmla="*/ 504539 w 1933575"/>
              <a:gd name="connsiteY240" fmla="*/ 1386942 h 1590675"/>
              <a:gd name="connsiteX241" fmla="*/ 518636 w 1933575"/>
              <a:gd name="connsiteY241" fmla="*/ 1407516 h 1590675"/>
              <a:gd name="connsiteX242" fmla="*/ 498729 w 1933575"/>
              <a:gd name="connsiteY242" fmla="*/ 1420566 h 1590675"/>
              <a:gd name="connsiteX243" fmla="*/ 512445 w 1933575"/>
              <a:gd name="connsiteY243" fmla="*/ 1343508 h 1590675"/>
              <a:gd name="connsiteX244" fmla="*/ 499110 w 1933575"/>
              <a:gd name="connsiteY244" fmla="*/ 1323411 h 1590675"/>
              <a:gd name="connsiteX245" fmla="*/ 517874 w 1933575"/>
              <a:gd name="connsiteY245" fmla="*/ 1309028 h 1590675"/>
              <a:gd name="connsiteX246" fmla="*/ 533210 w 1933575"/>
              <a:gd name="connsiteY246" fmla="*/ 1328745 h 1590675"/>
              <a:gd name="connsiteX247" fmla="*/ 512445 w 1933575"/>
              <a:gd name="connsiteY247" fmla="*/ 1343508 h 1590675"/>
              <a:gd name="connsiteX248" fmla="*/ 524637 w 1933575"/>
              <a:gd name="connsiteY248" fmla="*/ 1264641 h 1590675"/>
              <a:gd name="connsiteX249" fmla="*/ 508826 w 1933575"/>
              <a:gd name="connsiteY249" fmla="*/ 1244448 h 1590675"/>
              <a:gd name="connsiteX250" fmla="*/ 531971 w 1933575"/>
              <a:gd name="connsiteY250" fmla="*/ 1228542 h 1590675"/>
              <a:gd name="connsiteX251" fmla="*/ 546259 w 1933575"/>
              <a:gd name="connsiteY251" fmla="*/ 1249782 h 1590675"/>
              <a:gd name="connsiteX252" fmla="*/ 524637 w 1933575"/>
              <a:gd name="connsiteY252" fmla="*/ 1264641 h 1590675"/>
              <a:gd name="connsiteX253" fmla="*/ 519779 w 1933575"/>
              <a:gd name="connsiteY253" fmla="*/ 1163962 h 1590675"/>
              <a:gd name="connsiteX254" fmla="*/ 545592 w 1933575"/>
              <a:gd name="connsiteY254" fmla="*/ 1144150 h 1590675"/>
              <a:gd name="connsiteX255" fmla="*/ 564737 w 1933575"/>
              <a:gd name="connsiteY255" fmla="*/ 1173297 h 1590675"/>
              <a:gd name="connsiteX256" fmla="*/ 539401 w 1933575"/>
              <a:gd name="connsiteY256" fmla="*/ 1188537 h 1590675"/>
              <a:gd name="connsiteX257" fmla="*/ 519779 w 1933575"/>
              <a:gd name="connsiteY257" fmla="*/ 1163962 h 1590675"/>
              <a:gd name="connsiteX258" fmla="*/ 564642 w 1933575"/>
              <a:gd name="connsiteY258" fmla="*/ 1514387 h 1590675"/>
              <a:gd name="connsiteX259" fmla="*/ 551117 w 1933575"/>
              <a:gd name="connsiteY259" fmla="*/ 1495432 h 1590675"/>
              <a:gd name="connsiteX260" fmla="*/ 567881 w 1933575"/>
              <a:gd name="connsiteY260" fmla="*/ 1483716 h 1590675"/>
              <a:gd name="connsiteX261" fmla="*/ 581692 w 1933575"/>
              <a:gd name="connsiteY261" fmla="*/ 1501909 h 1590675"/>
              <a:gd name="connsiteX262" fmla="*/ 564642 w 1933575"/>
              <a:gd name="connsiteY262" fmla="*/ 1514387 h 1590675"/>
              <a:gd name="connsiteX263" fmla="*/ 577406 w 1933575"/>
              <a:gd name="connsiteY263" fmla="*/ 1434091 h 1590675"/>
              <a:gd name="connsiteX264" fmla="*/ 563118 w 1933575"/>
              <a:gd name="connsiteY264" fmla="*/ 1415422 h 1590675"/>
              <a:gd name="connsiteX265" fmla="*/ 582454 w 1933575"/>
              <a:gd name="connsiteY265" fmla="*/ 1402182 h 1590675"/>
              <a:gd name="connsiteX266" fmla="*/ 597408 w 1933575"/>
              <a:gd name="connsiteY266" fmla="*/ 1421994 h 1590675"/>
              <a:gd name="connsiteX267" fmla="*/ 577406 w 1933575"/>
              <a:gd name="connsiteY267" fmla="*/ 1434091 h 1590675"/>
              <a:gd name="connsiteX268" fmla="*/ 591217 w 1933575"/>
              <a:gd name="connsiteY268" fmla="*/ 1356558 h 1590675"/>
              <a:gd name="connsiteX269" fmla="*/ 574548 w 1933575"/>
              <a:gd name="connsiteY269" fmla="*/ 1334745 h 1590675"/>
              <a:gd name="connsiteX270" fmla="*/ 595979 w 1933575"/>
              <a:gd name="connsiteY270" fmla="*/ 1318553 h 1590675"/>
              <a:gd name="connsiteX271" fmla="*/ 613220 w 1933575"/>
              <a:gd name="connsiteY271" fmla="*/ 1343127 h 1590675"/>
              <a:gd name="connsiteX272" fmla="*/ 591217 w 1933575"/>
              <a:gd name="connsiteY272" fmla="*/ 1356558 h 1590675"/>
              <a:gd name="connsiteX273" fmla="*/ 602742 w 1933575"/>
              <a:gd name="connsiteY273" fmla="*/ 1281405 h 1590675"/>
              <a:gd name="connsiteX274" fmla="*/ 587121 w 1933575"/>
              <a:gd name="connsiteY274" fmla="*/ 1257593 h 1590675"/>
              <a:gd name="connsiteX275" fmla="*/ 610838 w 1933575"/>
              <a:gd name="connsiteY275" fmla="*/ 1239019 h 1590675"/>
              <a:gd name="connsiteX276" fmla="*/ 626269 w 1933575"/>
              <a:gd name="connsiteY276" fmla="*/ 1264451 h 1590675"/>
              <a:gd name="connsiteX277" fmla="*/ 602742 w 1933575"/>
              <a:gd name="connsiteY277" fmla="*/ 1281405 h 1590675"/>
              <a:gd name="connsiteX278" fmla="*/ 596932 w 1933575"/>
              <a:gd name="connsiteY278" fmla="*/ 1178630 h 1590675"/>
              <a:gd name="connsiteX279" fmla="*/ 625316 w 1933575"/>
              <a:gd name="connsiteY279" fmla="*/ 1157199 h 1590675"/>
              <a:gd name="connsiteX280" fmla="*/ 645128 w 1933575"/>
              <a:gd name="connsiteY280" fmla="*/ 1187394 h 1590675"/>
              <a:gd name="connsiteX281" fmla="*/ 616649 w 1933575"/>
              <a:gd name="connsiteY281" fmla="*/ 1205872 h 1590675"/>
              <a:gd name="connsiteX282" fmla="*/ 596932 w 1933575"/>
              <a:gd name="connsiteY282" fmla="*/ 1178630 h 1590675"/>
              <a:gd name="connsiteX283" fmla="*/ 642747 w 1933575"/>
              <a:gd name="connsiteY283" fmla="*/ 1528008 h 1590675"/>
              <a:gd name="connsiteX284" fmla="*/ 628174 w 1933575"/>
              <a:gd name="connsiteY284" fmla="*/ 1508767 h 1590675"/>
              <a:gd name="connsiteX285" fmla="*/ 646748 w 1933575"/>
              <a:gd name="connsiteY285" fmla="*/ 1494575 h 1590675"/>
              <a:gd name="connsiteX286" fmla="*/ 662464 w 1933575"/>
              <a:gd name="connsiteY286" fmla="*/ 1515911 h 1590675"/>
              <a:gd name="connsiteX287" fmla="*/ 642747 w 1933575"/>
              <a:gd name="connsiteY287" fmla="*/ 1528008 h 1590675"/>
              <a:gd name="connsiteX288" fmla="*/ 654653 w 1933575"/>
              <a:gd name="connsiteY288" fmla="*/ 1452189 h 1590675"/>
              <a:gd name="connsiteX289" fmla="*/ 639223 w 1933575"/>
              <a:gd name="connsiteY289" fmla="*/ 1429614 h 1590675"/>
              <a:gd name="connsiteX290" fmla="*/ 661321 w 1933575"/>
              <a:gd name="connsiteY290" fmla="*/ 1412946 h 1590675"/>
              <a:gd name="connsiteX291" fmla="*/ 677894 w 1933575"/>
              <a:gd name="connsiteY291" fmla="*/ 1436663 h 1590675"/>
              <a:gd name="connsiteX292" fmla="*/ 654653 w 1933575"/>
              <a:gd name="connsiteY292" fmla="*/ 1452189 h 1590675"/>
              <a:gd name="connsiteX293" fmla="*/ 668274 w 1933575"/>
              <a:gd name="connsiteY293" fmla="*/ 1374179 h 1590675"/>
              <a:gd name="connsiteX294" fmla="*/ 651320 w 1933575"/>
              <a:gd name="connsiteY294" fmla="*/ 1349795 h 1590675"/>
              <a:gd name="connsiteX295" fmla="*/ 675894 w 1933575"/>
              <a:gd name="connsiteY295" fmla="*/ 1331507 h 1590675"/>
              <a:gd name="connsiteX296" fmla="*/ 693992 w 1933575"/>
              <a:gd name="connsiteY296" fmla="*/ 1357224 h 1590675"/>
              <a:gd name="connsiteX297" fmla="*/ 668274 w 1933575"/>
              <a:gd name="connsiteY297" fmla="*/ 1374179 h 1590675"/>
              <a:gd name="connsiteX298" fmla="*/ 720090 w 1933575"/>
              <a:gd name="connsiteY298" fmla="*/ 1546200 h 1590675"/>
              <a:gd name="connsiteX299" fmla="*/ 704564 w 1933575"/>
              <a:gd name="connsiteY299" fmla="*/ 1523436 h 1590675"/>
              <a:gd name="connsiteX300" fmla="*/ 726567 w 1933575"/>
              <a:gd name="connsiteY300" fmla="*/ 1507053 h 1590675"/>
              <a:gd name="connsiteX301" fmla="*/ 743331 w 1933575"/>
              <a:gd name="connsiteY301" fmla="*/ 1530389 h 1590675"/>
              <a:gd name="connsiteX302" fmla="*/ 720090 w 1933575"/>
              <a:gd name="connsiteY302" fmla="*/ 1546200 h 1590675"/>
              <a:gd name="connsiteX303" fmla="*/ 733806 w 1933575"/>
              <a:gd name="connsiteY303" fmla="*/ 1467714 h 1590675"/>
              <a:gd name="connsiteX304" fmla="*/ 717042 w 1933575"/>
              <a:gd name="connsiteY304" fmla="*/ 1443616 h 1590675"/>
              <a:gd name="connsiteX305" fmla="*/ 741426 w 1933575"/>
              <a:gd name="connsiteY305" fmla="*/ 1425804 h 1590675"/>
              <a:gd name="connsiteX306" fmla="*/ 759143 w 1933575"/>
              <a:gd name="connsiteY306" fmla="*/ 1451046 h 1590675"/>
              <a:gd name="connsiteX307" fmla="*/ 733806 w 1933575"/>
              <a:gd name="connsiteY307" fmla="*/ 1467714 h 1590675"/>
              <a:gd name="connsiteX308" fmla="*/ 747903 w 1933575"/>
              <a:gd name="connsiteY308" fmla="*/ 1389990 h 1590675"/>
              <a:gd name="connsiteX309" fmla="*/ 729520 w 1933575"/>
              <a:gd name="connsiteY309" fmla="*/ 1363606 h 1590675"/>
              <a:gd name="connsiteX310" fmla="*/ 755999 w 1933575"/>
              <a:gd name="connsiteY310" fmla="*/ 1343794 h 1590675"/>
              <a:gd name="connsiteX311" fmla="*/ 774668 w 1933575"/>
              <a:gd name="connsiteY311" fmla="*/ 1371893 h 1590675"/>
              <a:gd name="connsiteX312" fmla="*/ 747903 w 1933575"/>
              <a:gd name="connsiteY312" fmla="*/ 1389990 h 1590675"/>
              <a:gd name="connsiteX313" fmla="*/ 741236 w 1933575"/>
              <a:gd name="connsiteY313" fmla="*/ 1283882 h 1590675"/>
              <a:gd name="connsiteX314" fmla="*/ 770477 w 1933575"/>
              <a:gd name="connsiteY314" fmla="*/ 1261879 h 1590675"/>
              <a:gd name="connsiteX315" fmla="*/ 791432 w 1933575"/>
              <a:gd name="connsiteY315" fmla="*/ 1293216 h 1590675"/>
              <a:gd name="connsiteX316" fmla="*/ 761429 w 1933575"/>
              <a:gd name="connsiteY316" fmla="*/ 1311885 h 1590675"/>
              <a:gd name="connsiteX317" fmla="*/ 741236 w 1933575"/>
              <a:gd name="connsiteY317" fmla="*/ 1283882 h 1590675"/>
              <a:gd name="connsiteX318" fmla="*/ 799148 w 1933575"/>
              <a:gd name="connsiteY318" fmla="*/ 1562107 h 1590675"/>
              <a:gd name="connsiteX319" fmla="*/ 782288 w 1933575"/>
              <a:gd name="connsiteY319" fmla="*/ 1537628 h 1590675"/>
              <a:gd name="connsiteX320" fmla="*/ 806768 w 1933575"/>
              <a:gd name="connsiteY320" fmla="*/ 1519435 h 1590675"/>
              <a:gd name="connsiteX321" fmla="*/ 824865 w 1933575"/>
              <a:gd name="connsiteY321" fmla="*/ 1545057 h 1590675"/>
              <a:gd name="connsiteX322" fmla="*/ 799148 w 1933575"/>
              <a:gd name="connsiteY322" fmla="*/ 1562107 h 1590675"/>
              <a:gd name="connsiteX323" fmla="*/ 813245 w 1933575"/>
              <a:gd name="connsiteY323" fmla="*/ 1483812 h 1590675"/>
              <a:gd name="connsiteX324" fmla="*/ 795052 w 1933575"/>
              <a:gd name="connsiteY324" fmla="*/ 1457522 h 1590675"/>
              <a:gd name="connsiteX325" fmla="*/ 821341 w 1933575"/>
              <a:gd name="connsiteY325" fmla="*/ 1437711 h 1590675"/>
              <a:gd name="connsiteX326" fmla="*/ 840486 w 1933575"/>
              <a:gd name="connsiteY326" fmla="*/ 1465809 h 1590675"/>
              <a:gd name="connsiteX327" fmla="*/ 813245 w 1933575"/>
              <a:gd name="connsiteY327" fmla="*/ 1483812 h 1590675"/>
              <a:gd name="connsiteX328" fmla="*/ 878396 w 1933575"/>
              <a:gd name="connsiteY328" fmla="*/ 1578014 h 1590675"/>
              <a:gd name="connsiteX329" fmla="*/ 860012 w 1933575"/>
              <a:gd name="connsiteY329" fmla="*/ 1551439 h 1590675"/>
              <a:gd name="connsiteX330" fmla="*/ 886777 w 1933575"/>
              <a:gd name="connsiteY330" fmla="*/ 1531055 h 1590675"/>
              <a:gd name="connsiteX331" fmla="*/ 906113 w 1933575"/>
              <a:gd name="connsiteY331" fmla="*/ 1559821 h 1590675"/>
              <a:gd name="connsiteX332" fmla="*/ 878396 w 1933575"/>
              <a:gd name="connsiteY332" fmla="*/ 1578014 h 1590675"/>
              <a:gd name="connsiteX333" fmla="*/ 892207 w 1933575"/>
              <a:gd name="connsiteY333" fmla="*/ 1499718 h 1590675"/>
              <a:gd name="connsiteX334" fmla="*/ 872300 w 1933575"/>
              <a:gd name="connsiteY334" fmla="*/ 1471334 h 1590675"/>
              <a:gd name="connsiteX335" fmla="*/ 901446 w 1933575"/>
              <a:gd name="connsiteY335" fmla="*/ 1449998 h 1590675"/>
              <a:gd name="connsiteX336" fmla="*/ 922401 w 1933575"/>
              <a:gd name="connsiteY336" fmla="*/ 1480859 h 1590675"/>
              <a:gd name="connsiteX337" fmla="*/ 892207 w 1933575"/>
              <a:gd name="connsiteY337" fmla="*/ 1499718 h 1590675"/>
              <a:gd name="connsiteX338" fmla="*/ 982885 w 1933575"/>
              <a:gd name="connsiteY338" fmla="*/ 1460856 h 1590675"/>
              <a:gd name="connsiteX339" fmla="*/ 1007650 w 1933575"/>
              <a:gd name="connsiteY339" fmla="*/ 1494098 h 1590675"/>
              <a:gd name="connsiteX340" fmla="*/ 971074 w 1933575"/>
              <a:gd name="connsiteY340" fmla="*/ 1516006 h 1590675"/>
              <a:gd name="connsiteX341" fmla="*/ 949928 w 1933575"/>
              <a:gd name="connsiteY341" fmla="*/ 1485526 h 1590675"/>
              <a:gd name="connsiteX342" fmla="*/ 982885 w 1933575"/>
              <a:gd name="connsiteY342" fmla="*/ 1460856 h 1590675"/>
              <a:gd name="connsiteX343" fmla="*/ 915448 w 1933575"/>
              <a:gd name="connsiteY343" fmla="*/ 1368940 h 1590675"/>
              <a:gd name="connsiteX344" fmla="*/ 938975 w 1933575"/>
              <a:gd name="connsiteY344" fmla="*/ 1401706 h 1590675"/>
              <a:gd name="connsiteX345" fmla="*/ 905827 w 1933575"/>
              <a:gd name="connsiteY345" fmla="*/ 1421709 h 1590675"/>
              <a:gd name="connsiteX346" fmla="*/ 884777 w 1933575"/>
              <a:gd name="connsiteY346" fmla="*/ 1391610 h 1590675"/>
              <a:gd name="connsiteX347" fmla="*/ 915448 w 1933575"/>
              <a:gd name="connsiteY347" fmla="*/ 1368940 h 1590675"/>
              <a:gd name="connsiteX348" fmla="*/ 852011 w 1933575"/>
              <a:gd name="connsiteY348" fmla="*/ 1273404 h 1590675"/>
              <a:gd name="connsiteX349" fmla="*/ 875729 w 1933575"/>
              <a:gd name="connsiteY349" fmla="*/ 1306361 h 1590675"/>
              <a:gd name="connsiteX350" fmla="*/ 840772 w 1933575"/>
              <a:gd name="connsiteY350" fmla="*/ 1327697 h 1590675"/>
              <a:gd name="connsiteX351" fmla="*/ 819150 w 1933575"/>
              <a:gd name="connsiteY351" fmla="*/ 1297693 h 1590675"/>
              <a:gd name="connsiteX352" fmla="*/ 852011 w 1933575"/>
              <a:gd name="connsiteY352" fmla="*/ 1273404 h 1590675"/>
              <a:gd name="connsiteX353" fmla="*/ 835914 w 1933575"/>
              <a:gd name="connsiteY353" fmla="*/ 1356081 h 1590675"/>
              <a:gd name="connsiteX354" fmla="*/ 856679 w 1933575"/>
              <a:gd name="connsiteY354" fmla="*/ 1386752 h 1590675"/>
              <a:gd name="connsiteX355" fmla="*/ 827056 w 1933575"/>
              <a:gd name="connsiteY355" fmla="*/ 1405516 h 1590675"/>
              <a:gd name="connsiteX356" fmla="*/ 807244 w 1933575"/>
              <a:gd name="connsiteY356" fmla="*/ 1377608 h 1590675"/>
              <a:gd name="connsiteX357" fmla="*/ 835914 w 1933575"/>
              <a:gd name="connsiteY357" fmla="*/ 1356081 h 1590675"/>
              <a:gd name="connsiteX358" fmla="*/ 785051 w 1933575"/>
              <a:gd name="connsiteY358" fmla="*/ 1182250 h 1590675"/>
              <a:gd name="connsiteX359" fmla="*/ 804196 w 1933575"/>
              <a:gd name="connsiteY359" fmla="*/ 1214445 h 1590675"/>
              <a:gd name="connsiteX360" fmla="*/ 774859 w 1933575"/>
              <a:gd name="connsiteY360" fmla="*/ 1235590 h 1590675"/>
              <a:gd name="connsiteX361" fmla="*/ 756952 w 1933575"/>
              <a:gd name="connsiteY361" fmla="*/ 1206158 h 1590675"/>
              <a:gd name="connsiteX362" fmla="*/ 785051 w 1933575"/>
              <a:gd name="connsiteY362" fmla="*/ 1182250 h 1590675"/>
              <a:gd name="connsiteX363" fmla="*/ 719328 w 1933575"/>
              <a:gd name="connsiteY363" fmla="*/ 1077189 h 1590675"/>
              <a:gd name="connsiteX364" fmla="*/ 727043 w 1933575"/>
              <a:gd name="connsiteY364" fmla="*/ 1102621 h 1590675"/>
              <a:gd name="connsiteX365" fmla="*/ 747998 w 1933575"/>
              <a:gd name="connsiteY365" fmla="*/ 1124433 h 1590675"/>
              <a:gd name="connsiteX366" fmla="*/ 711041 w 1933575"/>
              <a:gd name="connsiteY366" fmla="*/ 1146436 h 1590675"/>
              <a:gd name="connsiteX367" fmla="*/ 685514 w 1933575"/>
              <a:gd name="connsiteY367" fmla="*/ 1110813 h 1590675"/>
              <a:gd name="connsiteX368" fmla="*/ 719328 w 1933575"/>
              <a:gd name="connsiteY368" fmla="*/ 1077189 h 1590675"/>
              <a:gd name="connsiteX369" fmla="*/ 705802 w 1933575"/>
              <a:gd name="connsiteY369" fmla="*/ 1169677 h 1590675"/>
              <a:gd name="connsiteX370" fmla="*/ 723233 w 1933575"/>
              <a:gd name="connsiteY370" fmla="*/ 1200157 h 1590675"/>
              <a:gd name="connsiteX371" fmla="*/ 695611 w 1933575"/>
              <a:gd name="connsiteY371" fmla="*/ 1220160 h 1590675"/>
              <a:gd name="connsiteX372" fmla="*/ 675227 w 1933575"/>
              <a:gd name="connsiteY372" fmla="*/ 1192823 h 1590675"/>
              <a:gd name="connsiteX373" fmla="*/ 705802 w 1933575"/>
              <a:gd name="connsiteY373" fmla="*/ 1169677 h 1590675"/>
              <a:gd name="connsiteX374" fmla="*/ 691229 w 1933575"/>
              <a:gd name="connsiteY374" fmla="*/ 1251116 h 1590675"/>
              <a:gd name="connsiteX375" fmla="*/ 710184 w 1933575"/>
              <a:gd name="connsiteY375" fmla="*/ 1278072 h 1590675"/>
              <a:gd name="connsiteX376" fmla="*/ 682085 w 1933575"/>
              <a:gd name="connsiteY376" fmla="*/ 1296550 h 1590675"/>
              <a:gd name="connsiteX377" fmla="*/ 665893 w 1933575"/>
              <a:gd name="connsiteY377" fmla="*/ 1271785 h 1590675"/>
              <a:gd name="connsiteX378" fmla="*/ 691229 w 1933575"/>
              <a:gd name="connsiteY378" fmla="*/ 1251116 h 1590675"/>
              <a:gd name="connsiteX379" fmla="*/ 639985 w 1933575"/>
              <a:gd name="connsiteY379" fmla="*/ 1075665 h 1590675"/>
              <a:gd name="connsiteX380" fmla="*/ 662464 w 1933575"/>
              <a:gd name="connsiteY380" fmla="*/ 1108527 h 1590675"/>
              <a:gd name="connsiteX381" fmla="*/ 630079 w 1933575"/>
              <a:gd name="connsiteY381" fmla="*/ 1128910 h 1590675"/>
              <a:gd name="connsiteX382" fmla="*/ 608648 w 1933575"/>
              <a:gd name="connsiteY382" fmla="*/ 1098525 h 1590675"/>
              <a:gd name="connsiteX383" fmla="*/ 639985 w 1933575"/>
              <a:gd name="connsiteY383" fmla="*/ 1075665 h 1590675"/>
              <a:gd name="connsiteX384" fmla="*/ 575215 w 1933575"/>
              <a:gd name="connsiteY384" fmla="*/ 971176 h 1590675"/>
              <a:gd name="connsiteX385" fmla="*/ 606552 w 1933575"/>
              <a:gd name="connsiteY385" fmla="*/ 1015563 h 1590675"/>
              <a:gd name="connsiteX386" fmla="*/ 565880 w 1933575"/>
              <a:gd name="connsiteY386" fmla="*/ 1039089 h 1590675"/>
              <a:gd name="connsiteX387" fmla="*/ 540449 w 1933575"/>
              <a:gd name="connsiteY387" fmla="*/ 1002609 h 1590675"/>
              <a:gd name="connsiteX388" fmla="*/ 575215 w 1933575"/>
              <a:gd name="connsiteY388" fmla="*/ 971176 h 1590675"/>
              <a:gd name="connsiteX389" fmla="*/ 560261 w 1933575"/>
              <a:gd name="connsiteY389" fmla="*/ 1061759 h 1590675"/>
              <a:gd name="connsiteX390" fmla="*/ 581216 w 1933575"/>
              <a:gd name="connsiteY390" fmla="*/ 1094430 h 1590675"/>
              <a:gd name="connsiteX391" fmla="*/ 550926 w 1933575"/>
              <a:gd name="connsiteY391" fmla="*/ 1113098 h 1590675"/>
              <a:gd name="connsiteX392" fmla="*/ 529876 w 1933575"/>
              <a:gd name="connsiteY392" fmla="*/ 1084523 h 1590675"/>
              <a:gd name="connsiteX393" fmla="*/ 560261 w 1933575"/>
              <a:gd name="connsiteY393" fmla="*/ 1061759 h 1590675"/>
              <a:gd name="connsiteX394" fmla="*/ 497014 w 1933575"/>
              <a:gd name="connsiteY394" fmla="*/ 964413 h 1590675"/>
              <a:gd name="connsiteX395" fmla="*/ 521589 w 1933575"/>
              <a:gd name="connsiteY395" fmla="*/ 999751 h 1590675"/>
              <a:gd name="connsiteX396" fmla="*/ 487109 w 1933575"/>
              <a:gd name="connsiteY396" fmla="*/ 1018325 h 1590675"/>
              <a:gd name="connsiteX397" fmla="*/ 464249 w 1933575"/>
              <a:gd name="connsiteY397" fmla="*/ 990321 h 1590675"/>
              <a:gd name="connsiteX398" fmla="*/ 497014 w 1933575"/>
              <a:gd name="connsiteY398" fmla="*/ 964413 h 1590675"/>
              <a:gd name="connsiteX399" fmla="*/ 481298 w 1933575"/>
              <a:gd name="connsiteY399" fmla="*/ 1051662 h 1590675"/>
              <a:gd name="connsiteX400" fmla="*/ 501301 w 1933575"/>
              <a:gd name="connsiteY400" fmla="*/ 1079475 h 1590675"/>
              <a:gd name="connsiteX401" fmla="*/ 473393 w 1933575"/>
              <a:gd name="connsiteY401" fmla="*/ 1096144 h 1590675"/>
              <a:gd name="connsiteX402" fmla="*/ 453104 w 1933575"/>
              <a:gd name="connsiteY402" fmla="*/ 1069950 h 1590675"/>
              <a:gd name="connsiteX403" fmla="*/ 481298 w 1933575"/>
              <a:gd name="connsiteY403" fmla="*/ 1051662 h 1590675"/>
              <a:gd name="connsiteX404" fmla="*/ 466535 w 1933575"/>
              <a:gd name="connsiteY404" fmla="*/ 1133482 h 1590675"/>
              <a:gd name="connsiteX405" fmla="*/ 485204 w 1933575"/>
              <a:gd name="connsiteY405" fmla="*/ 1159009 h 1590675"/>
              <a:gd name="connsiteX406" fmla="*/ 460724 w 1933575"/>
              <a:gd name="connsiteY406" fmla="*/ 1176249 h 1590675"/>
              <a:gd name="connsiteX407" fmla="*/ 442055 w 1933575"/>
              <a:gd name="connsiteY407" fmla="*/ 1150055 h 1590675"/>
              <a:gd name="connsiteX408" fmla="*/ 466535 w 1933575"/>
              <a:gd name="connsiteY408" fmla="*/ 1133482 h 1590675"/>
              <a:gd name="connsiteX409" fmla="*/ 416052 w 1933575"/>
              <a:gd name="connsiteY409" fmla="*/ 956698 h 1590675"/>
              <a:gd name="connsiteX410" fmla="*/ 439007 w 1933575"/>
              <a:gd name="connsiteY410" fmla="*/ 986511 h 1590675"/>
              <a:gd name="connsiteX411" fmla="*/ 408623 w 1933575"/>
              <a:gd name="connsiteY411" fmla="*/ 1007180 h 1590675"/>
              <a:gd name="connsiteX412" fmla="*/ 385953 w 1933575"/>
              <a:gd name="connsiteY412" fmla="*/ 975653 h 1590675"/>
              <a:gd name="connsiteX413" fmla="*/ 416052 w 1933575"/>
              <a:gd name="connsiteY413" fmla="*/ 956698 h 1590675"/>
              <a:gd name="connsiteX414" fmla="*/ 403765 w 1933575"/>
              <a:gd name="connsiteY414" fmla="*/ 1034613 h 1590675"/>
              <a:gd name="connsiteX415" fmla="*/ 423196 w 1933575"/>
              <a:gd name="connsiteY415" fmla="*/ 1064997 h 1590675"/>
              <a:gd name="connsiteX416" fmla="*/ 394716 w 1933575"/>
              <a:gd name="connsiteY416" fmla="*/ 1083762 h 1590675"/>
              <a:gd name="connsiteX417" fmla="*/ 374523 w 1933575"/>
              <a:gd name="connsiteY417" fmla="*/ 1056234 h 1590675"/>
              <a:gd name="connsiteX418" fmla="*/ 403765 w 1933575"/>
              <a:gd name="connsiteY418" fmla="*/ 1034613 h 1590675"/>
              <a:gd name="connsiteX419" fmla="*/ 388906 w 1933575"/>
              <a:gd name="connsiteY419" fmla="*/ 1117194 h 1590675"/>
              <a:gd name="connsiteX420" fmla="*/ 406718 w 1933575"/>
              <a:gd name="connsiteY420" fmla="*/ 1144055 h 1590675"/>
              <a:gd name="connsiteX421" fmla="*/ 381095 w 1933575"/>
              <a:gd name="connsiteY421" fmla="*/ 1161105 h 1590675"/>
              <a:gd name="connsiteX422" fmla="*/ 362998 w 1933575"/>
              <a:gd name="connsiteY422" fmla="*/ 1136054 h 1590675"/>
              <a:gd name="connsiteX423" fmla="*/ 388906 w 1933575"/>
              <a:gd name="connsiteY423" fmla="*/ 1117194 h 1590675"/>
              <a:gd name="connsiteX424" fmla="*/ 338519 w 1933575"/>
              <a:gd name="connsiteY424" fmla="*/ 938601 h 1590675"/>
              <a:gd name="connsiteX425" fmla="*/ 360521 w 1933575"/>
              <a:gd name="connsiteY425" fmla="*/ 971938 h 1590675"/>
              <a:gd name="connsiteX426" fmla="*/ 328708 w 1933575"/>
              <a:gd name="connsiteY426" fmla="*/ 992512 h 1590675"/>
              <a:gd name="connsiteX427" fmla="*/ 307086 w 1933575"/>
              <a:gd name="connsiteY427" fmla="*/ 962222 h 1590675"/>
              <a:gd name="connsiteX428" fmla="*/ 338519 w 1933575"/>
              <a:gd name="connsiteY428" fmla="*/ 938601 h 1590675"/>
              <a:gd name="connsiteX429" fmla="*/ 324136 w 1933575"/>
              <a:gd name="connsiteY429" fmla="*/ 1020896 h 1590675"/>
              <a:gd name="connsiteX430" fmla="*/ 343186 w 1933575"/>
              <a:gd name="connsiteY430" fmla="*/ 1051091 h 1590675"/>
              <a:gd name="connsiteX431" fmla="*/ 315373 w 1933575"/>
              <a:gd name="connsiteY431" fmla="*/ 1069284 h 1590675"/>
              <a:gd name="connsiteX432" fmla="*/ 295085 w 1933575"/>
              <a:gd name="connsiteY432" fmla="*/ 1042042 h 1590675"/>
              <a:gd name="connsiteX433" fmla="*/ 324136 w 1933575"/>
              <a:gd name="connsiteY433" fmla="*/ 1020896 h 1590675"/>
              <a:gd name="connsiteX434" fmla="*/ 309182 w 1933575"/>
              <a:gd name="connsiteY434" fmla="*/ 1103478 h 1590675"/>
              <a:gd name="connsiteX435" fmla="*/ 326993 w 1933575"/>
              <a:gd name="connsiteY435" fmla="*/ 1129577 h 1590675"/>
              <a:gd name="connsiteX436" fmla="*/ 301371 w 1933575"/>
              <a:gd name="connsiteY436" fmla="*/ 1146531 h 1590675"/>
              <a:gd name="connsiteX437" fmla="*/ 283464 w 1933575"/>
              <a:gd name="connsiteY437" fmla="*/ 1121862 h 1590675"/>
              <a:gd name="connsiteX438" fmla="*/ 309182 w 1933575"/>
              <a:gd name="connsiteY438" fmla="*/ 1103478 h 1590675"/>
              <a:gd name="connsiteX439" fmla="*/ 258985 w 1933575"/>
              <a:gd name="connsiteY439" fmla="*/ 923837 h 1590675"/>
              <a:gd name="connsiteX440" fmla="*/ 280321 w 1933575"/>
              <a:gd name="connsiteY440" fmla="*/ 957936 h 1590675"/>
              <a:gd name="connsiteX441" fmla="*/ 249079 w 1933575"/>
              <a:gd name="connsiteY441" fmla="*/ 978034 h 1590675"/>
              <a:gd name="connsiteX442" fmla="*/ 227457 w 1933575"/>
              <a:gd name="connsiteY442" fmla="*/ 948221 h 1590675"/>
              <a:gd name="connsiteX443" fmla="*/ 258985 w 1933575"/>
              <a:gd name="connsiteY443" fmla="*/ 923837 h 1590675"/>
              <a:gd name="connsiteX444" fmla="*/ 244602 w 1933575"/>
              <a:gd name="connsiteY444" fmla="*/ 1006895 h 1590675"/>
              <a:gd name="connsiteX445" fmla="*/ 263271 w 1933575"/>
              <a:gd name="connsiteY445" fmla="*/ 1036613 h 1590675"/>
              <a:gd name="connsiteX446" fmla="*/ 235649 w 1933575"/>
              <a:gd name="connsiteY446" fmla="*/ 1054996 h 1590675"/>
              <a:gd name="connsiteX447" fmla="*/ 215265 w 1933575"/>
              <a:gd name="connsiteY447" fmla="*/ 1027945 h 1590675"/>
              <a:gd name="connsiteX448" fmla="*/ 244602 w 1933575"/>
              <a:gd name="connsiteY448" fmla="*/ 1006895 h 1590675"/>
              <a:gd name="connsiteX449" fmla="*/ 229362 w 1933575"/>
              <a:gd name="connsiteY449" fmla="*/ 1089477 h 1590675"/>
              <a:gd name="connsiteX450" fmla="*/ 247174 w 1933575"/>
              <a:gd name="connsiteY450" fmla="*/ 1115480 h 1590675"/>
              <a:gd name="connsiteX451" fmla="*/ 221647 w 1933575"/>
              <a:gd name="connsiteY451" fmla="*/ 1132434 h 1590675"/>
              <a:gd name="connsiteX452" fmla="*/ 203930 w 1933575"/>
              <a:gd name="connsiteY452" fmla="*/ 1107669 h 1590675"/>
              <a:gd name="connsiteX453" fmla="*/ 229362 w 1933575"/>
              <a:gd name="connsiteY453" fmla="*/ 1089477 h 1590675"/>
              <a:gd name="connsiteX454" fmla="*/ 179642 w 1933575"/>
              <a:gd name="connsiteY454" fmla="*/ 911454 h 1590675"/>
              <a:gd name="connsiteX455" fmla="*/ 201073 w 1933575"/>
              <a:gd name="connsiteY455" fmla="*/ 943268 h 1590675"/>
              <a:gd name="connsiteX456" fmla="*/ 168878 w 1933575"/>
              <a:gd name="connsiteY456" fmla="*/ 964318 h 1590675"/>
              <a:gd name="connsiteX457" fmla="*/ 151162 w 1933575"/>
              <a:gd name="connsiteY457" fmla="*/ 936124 h 1590675"/>
              <a:gd name="connsiteX458" fmla="*/ 179642 w 1933575"/>
              <a:gd name="connsiteY458" fmla="*/ 911454 h 1590675"/>
              <a:gd name="connsiteX459" fmla="*/ 164687 w 1933575"/>
              <a:gd name="connsiteY459" fmla="*/ 992512 h 1590675"/>
              <a:gd name="connsiteX460" fmla="*/ 183737 w 1933575"/>
              <a:gd name="connsiteY460" fmla="*/ 1022325 h 1590675"/>
              <a:gd name="connsiteX461" fmla="*/ 155924 w 1933575"/>
              <a:gd name="connsiteY461" fmla="*/ 1040899 h 1590675"/>
              <a:gd name="connsiteX462" fmla="*/ 135446 w 1933575"/>
              <a:gd name="connsiteY462" fmla="*/ 1013658 h 1590675"/>
              <a:gd name="connsiteX463" fmla="*/ 164687 w 1933575"/>
              <a:gd name="connsiteY463" fmla="*/ 992512 h 1590675"/>
              <a:gd name="connsiteX464" fmla="*/ 149733 w 1933575"/>
              <a:gd name="connsiteY464" fmla="*/ 1074998 h 1590675"/>
              <a:gd name="connsiteX465" fmla="*/ 167640 w 1933575"/>
              <a:gd name="connsiteY465" fmla="*/ 1101192 h 1590675"/>
              <a:gd name="connsiteX466" fmla="*/ 142113 w 1933575"/>
              <a:gd name="connsiteY466" fmla="*/ 1118242 h 1590675"/>
              <a:gd name="connsiteX467" fmla="*/ 124016 w 1933575"/>
              <a:gd name="connsiteY467" fmla="*/ 1093477 h 1590675"/>
              <a:gd name="connsiteX468" fmla="*/ 149733 w 1933575"/>
              <a:gd name="connsiteY468" fmla="*/ 1074998 h 1590675"/>
              <a:gd name="connsiteX469" fmla="*/ 100108 w 1933575"/>
              <a:gd name="connsiteY469" fmla="*/ 897071 h 1590675"/>
              <a:gd name="connsiteX470" fmla="*/ 117920 w 1933575"/>
              <a:gd name="connsiteY470" fmla="*/ 930123 h 1590675"/>
              <a:gd name="connsiteX471" fmla="*/ 89726 w 1933575"/>
              <a:gd name="connsiteY471" fmla="*/ 951173 h 1590675"/>
              <a:gd name="connsiteX472" fmla="*/ 71247 w 1933575"/>
              <a:gd name="connsiteY472" fmla="*/ 921551 h 1590675"/>
              <a:gd name="connsiteX473" fmla="*/ 100108 w 1933575"/>
              <a:gd name="connsiteY473" fmla="*/ 897071 h 1590675"/>
              <a:gd name="connsiteX474" fmla="*/ 85249 w 1933575"/>
              <a:gd name="connsiteY474" fmla="*/ 977939 h 1590675"/>
              <a:gd name="connsiteX475" fmla="*/ 104204 w 1933575"/>
              <a:gd name="connsiteY475" fmla="*/ 1008228 h 1590675"/>
              <a:gd name="connsiteX476" fmla="*/ 76105 w 1933575"/>
              <a:gd name="connsiteY476" fmla="*/ 1027278 h 1590675"/>
              <a:gd name="connsiteX477" fmla="*/ 55436 w 1933575"/>
              <a:gd name="connsiteY477" fmla="*/ 999370 h 1590675"/>
              <a:gd name="connsiteX478" fmla="*/ 85249 w 1933575"/>
              <a:gd name="connsiteY478" fmla="*/ 977939 h 1590675"/>
              <a:gd name="connsiteX479" fmla="*/ 70390 w 1933575"/>
              <a:gd name="connsiteY479" fmla="*/ 1060521 h 1590675"/>
              <a:gd name="connsiteX480" fmla="*/ 88297 w 1933575"/>
              <a:gd name="connsiteY480" fmla="*/ 1087191 h 1590675"/>
              <a:gd name="connsiteX481" fmla="*/ 62389 w 1933575"/>
              <a:gd name="connsiteY481" fmla="*/ 1104336 h 1590675"/>
              <a:gd name="connsiteX482" fmla="*/ 43625 w 1933575"/>
              <a:gd name="connsiteY482" fmla="*/ 1079285 h 1590675"/>
              <a:gd name="connsiteX483" fmla="*/ 70390 w 1933575"/>
              <a:gd name="connsiteY483" fmla="*/ 1060521 h 1590675"/>
              <a:gd name="connsiteX484" fmla="*/ 55626 w 1933575"/>
              <a:gd name="connsiteY484" fmla="*/ 1142150 h 1590675"/>
              <a:gd name="connsiteX485" fmla="*/ 71723 w 1933575"/>
              <a:gd name="connsiteY485" fmla="*/ 1166248 h 1590675"/>
              <a:gd name="connsiteX486" fmla="*/ 48673 w 1933575"/>
              <a:gd name="connsiteY486" fmla="*/ 1181869 h 1590675"/>
              <a:gd name="connsiteX487" fmla="*/ 32194 w 1933575"/>
              <a:gd name="connsiteY487" fmla="*/ 1159200 h 1590675"/>
              <a:gd name="connsiteX488" fmla="*/ 55626 w 1933575"/>
              <a:gd name="connsiteY488" fmla="*/ 1142150 h 1590675"/>
              <a:gd name="connsiteX489" fmla="*/ 40767 w 1933575"/>
              <a:gd name="connsiteY489" fmla="*/ 1223874 h 1590675"/>
              <a:gd name="connsiteX490" fmla="*/ 55055 w 1933575"/>
              <a:gd name="connsiteY490" fmla="*/ 1245401 h 1590675"/>
              <a:gd name="connsiteX491" fmla="*/ 36767 w 1933575"/>
              <a:gd name="connsiteY491" fmla="*/ 1257117 h 1590675"/>
              <a:gd name="connsiteX492" fmla="*/ 22003 w 1933575"/>
              <a:gd name="connsiteY492" fmla="*/ 1238543 h 1590675"/>
              <a:gd name="connsiteX493" fmla="*/ 40767 w 1933575"/>
              <a:gd name="connsiteY493" fmla="*/ 1223874 h 1590675"/>
              <a:gd name="connsiteX494" fmla="*/ 23717 w 1933575"/>
              <a:gd name="connsiteY494" fmla="*/ 1336841 h 1590675"/>
              <a:gd name="connsiteX495" fmla="*/ 10954 w 1933575"/>
              <a:gd name="connsiteY495" fmla="*/ 1319315 h 1590675"/>
              <a:gd name="connsiteX496" fmla="*/ 26765 w 1933575"/>
              <a:gd name="connsiteY496" fmla="*/ 1307885 h 1590675"/>
              <a:gd name="connsiteX497" fmla="*/ 39529 w 1933575"/>
              <a:gd name="connsiteY497" fmla="*/ 1325125 h 1590675"/>
              <a:gd name="connsiteX498" fmla="*/ 23717 w 1933575"/>
              <a:gd name="connsiteY498" fmla="*/ 1336841 h 1590675"/>
              <a:gd name="connsiteX499" fmla="*/ 931354 w 1933575"/>
              <a:gd name="connsiteY499" fmla="*/ 1278738 h 1590675"/>
              <a:gd name="connsiteX500" fmla="*/ 947166 w 1933575"/>
              <a:gd name="connsiteY500" fmla="*/ 1254640 h 1590675"/>
              <a:gd name="connsiteX501" fmla="*/ 990505 w 1933575"/>
              <a:gd name="connsiteY501" fmla="*/ 1250639 h 1590675"/>
              <a:gd name="connsiteX502" fmla="*/ 1009460 w 1933575"/>
              <a:gd name="connsiteY502" fmla="*/ 1289978 h 1590675"/>
              <a:gd name="connsiteX503" fmla="*/ 979551 w 1933575"/>
              <a:gd name="connsiteY503" fmla="*/ 1321601 h 1590675"/>
              <a:gd name="connsiteX504" fmla="*/ 965645 w 1933575"/>
              <a:gd name="connsiteY504" fmla="*/ 1323792 h 1590675"/>
              <a:gd name="connsiteX505" fmla="*/ 966121 w 1933575"/>
              <a:gd name="connsiteY505" fmla="*/ 1324077 h 1590675"/>
              <a:gd name="connsiteX506" fmla="*/ 931831 w 1933575"/>
              <a:gd name="connsiteY506" fmla="*/ 1278167 h 1590675"/>
              <a:gd name="connsiteX507" fmla="*/ 931354 w 1933575"/>
              <a:gd name="connsiteY507" fmla="*/ 1278738 h 1590675"/>
              <a:gd name="connsiteX508" fmla="*/ 865156 w 1933575"/>
              <a:gd name="connsiteY508" fmla="*/ 1190251 h 1590675"/>
              <a:gd name="connsiteX509" fmla="*/ 909447 w 1933575"/>
              <a:gd name="connsiteY509" fmla="*/ 1150627 h 1590675"/>
              <a:gd name="connsiteX510" fmla="*/ 909066 w 1933575"/>
              <a:gd name="connsiteY510" fmla="*/ 1150341 h 1590675"/>
              <a:gd name="connsiteX511" fmla="*/ 944404 w 1933575"/>
              <a:gd name="connsiteY511" fmla="*/ 1193013 h 1590675"/>
              <a:gd name="connsiteX512" fmla="*/ 908780 w 1933575"/>
              <a:gd name="connsiteY512" fmla="*/ 1228732 h 1590675"/>
              <a:gd name="connsiteX513" fmla="*/ 868871 w 1933575"/>
              <a:gd name="connsiteY513" fmla="*/ 1199776 h 1590675"/>
              <a:gd name="connsiteX514" fmla="*/ 865251 w 1933575"/>
              <a:gd name="connsiteY514" fmla="*/ 1189680 h 1590675"/>
              <a:gd name="connsiteX515" fmla="*/ 865156 w 1933575"/>
              <a:gd name="connsiteY515" fmla="*/ 1190251 h 1590675"/>
              <a:gd name="connsiteX516" fmla="*/ 1076897 w 1933575"/>
              <a:gd name="connsiteY516" fmla="*/ 1381037 h 1590675"/>
              <a:gd name="connsiteX517" fmla="*/ 1028224 w 1933575"/>
              <a:gd name="connsiteY517" fmla="*/ 1415327 h 1590675"/>
              <a:gd name="connsiteX518" fmla="*/ 998411 w 1933575"/>
              <a:gd name="connsiteY518" fmla="*/ 1375798 h 1590675"/>
              <a:gd name="connsiteX519" fmla="*/ 1032605 w 1933575"/>
              <a:gd name="connsiteY519" fmla="*/ 1339889 h 1590675"/>
              <a:gd name="connsiteX520" fmla="*/ 1073658 w 1933575"/>
              <a:gd name="connsiteY520" fmla="*/ 1367511 h 1590675"/>
              <a:gd name="connsiteX521" fmla="*/ 1076516 w 1933575"/>
              <a:gd name="connsiteY521" fmla="*/ 1381418 h 1590675"/>
              <a:gd name="connsiteX522" fmla="*/ 1076897 w 1933575"/>
              <a:gd name="connsiteY522" fmla="*/ 1381037 h 1590675"/>
              <a:gd name="connsiteX523" fmla="*/ 432626 w 1933575"/>
              <a:gd name="connsiteY523" fmla="*/ 856590 h 1590675"/>
              <a:gd name="connsiteX524" fmla="*/ 393859 w 1933575"/>
              <a:gd name="connsiteY524" fmla="*/ 893071 h 1590675"/>
              <a:gd name="connsiteX525" fmla="*/ 356426 w 1933575"/>
              <a:gd name="connsiteY525" fmla="*/ 854971 h 1590675"/>
              <a:gd name="connsiteX526" fmla="*/ 395383 w 1933575"/>
              <a:gd name="connsiteY526" fmla="*/ 816871 h 1590675"/>
              <a:gd name="connsiteX527" fmla="*/ 432626 w 1933575"/>
              <a:gd name="connsiteY527" fmla="*/ 856590 h 1590675"/>
              <a:gd name="connsiteX528" fmla="*/ 433292 w 1933575"/>
              <a:gd name="connsiteY528" fmla="*/ 867639 h 1590675"/>
              <a:gd name="connsiteX529" fmla="*/ 470821 w 1933575"/>
              <a:gd name="connsiteY529" fmla="*/ 831254 h 1590675"/>
              <a:gd name="connsiteX530" fmla="*/ 509207 w 1933575"/>
              <a:gd name="connsiteY530" fmla="*/ 868496 h 1590675"/>
              <a:gd name="connsiteX531" fmla="*/ 472250 w 1933575"/>
              <a:gd name="connsiteY531" fmla="*/ 907168 h 1590675"/>
              <a:gd name="connsiteX532" fmla="*/ 433292 w 1933575"/>
              <a:gd name="connsiteY532" fmla="*/ 867639 h 1590675"/>
              <a:gd name="connsiteX533" fmla="*/ 76105 w 1933575"/>
              <a:gd name="connsiteY533" fmla="*/ 838969 h 1590675"/>
              <a:gd name="connsiteX534" fmla="*/ 38195 w 1933575"/>
              <a:gd name="connsiteY534" fmla="*/ 801345 h 1590675"/>
              <a:gd name="connsiteX535" fmla="*/ 76867 w 1933575"/>
              <a:gd name="connsiteY535" fmla="*/ 763055 h 1590675"/>
              <a:gd name="connsiteX536" fmla="*/ 114110 w 1933575"/>
              <a:gd name="connsiteY536" fmla="*/ 801441 h 1590675"/>
              <a:gd name="connsiteX537" fmla="*/ 76105 w 1933575"/>
              <a:gd name="connsiteY537" fmla="*/ 838969 h 1590675"/>
              <a:gd name="connsiteX538" fmla="*/ 1102424 w 1933575"/>
              <a:gd name="connsiteY538" fmla="*/ 1433805 h 1590675"/>
              <a:gd name="connsiteX539" fmla="*/ 1140238 w 1933575"/>
              <a:gd name="connsiteY539" fmla="*/ 1471620 h 1590675"/>
              <a:gd name="connsiteX540" fmla="*/ 1101376 w 1933575"/>
              <a:gd name="connsiteY540" fmla="*/ 1509720 h 1590675"/>
              <a:gd name="connsiteX541" fmla="*/ 1064324 w 1933575"/>
              <a:gd name="connsiteY541" fmla="*/ 1471239 h 1590675"/>
              <a:gd name="connsiteX542" fmla="*/ 1102424 w 1933575"/>
              <a:gd name="connsiteY542" fmla="*/ 1433805 h 1590675"/>
              <a:gd name="connsiteX543" fmla="*/ 733901 w 1933575"/>
              <a:gd name="connsiteY543" fmla="*/ 990893 h 1590675"/>
              <a:gd name="connsiteX544" fmla="*/ 697135 w 1933575"/>
              <a:gd name="connsiteY544" fmla="*/ 1029564 h 1590675"/>
              <a:gd name="connsiteX545" fmla="*/ 657701 w 1933575"/>
              <a:gd name="connsiteY545" fmla="*/ 992036 h 1590675"/>
              <a:gd name="connsiteX546" fmla="*/ 695897 w 1933575"/>
              <a:gd name="connsiteY546" fmla="*/ 953364 h 1590675"/>
              <a:gd name="connsiteX547" fmla="*/ 733901 w 1933575"/>
              <a:gd name="connsiteY547" fmla="*/ 990893 h 1590675"/>
              <a:gd name="connsiteX548" fmla="*/ 878872 w 1933575"/>
              <a:gd name="connsiteY548" fmla="*/ 1099764 h 1590675"/>
              <a:gd name="connsiteX549" fmla="*/ 839724 w 1933575"/>
              <a:gd name="connsiteY549" fmla="*/ 1137578 h 1590675"/>
              <a:gd name="connsiteX550" fmla="*/ 802672 w 1933575"/>
              <a:gd name="connsiteY550" fmla="*/ 1099192 h 1590675"/>
              <a:gd name="connsiteX551" fmla="*/ 841820 w 1933575"/>
              <a:gd name="connsiteY551" fmla="*/ 1061378 h 1590675"/>
              <a:gd name="connsiteX552" fmla="*/ 878872 w 1933575"/>
              <a:gd name="connsiteY552" fmla="*/ 1099764 h 1590675"/>
              <a:gd name="connsiteX553" fmla="*/ 193834 w 1933575"/>
              <a:gd name="connsiteY553" fmla="*/ 814680 h 1590675"/>
              <a:gd name="connsiteX554" fmla="*/ 156972 w 1933575"/>
              <a:gd name="connsiteY554" fmla="*/ 853352 h 1590675"/>
              <a:gd name="connsiteX555" fmla="*/ 117634 w 1933575"/>
              <a:gd name="connsiteY555" fmla="*/ 815823 h 1590675"/>
              <a:gd name="connsiteX556" fmla="*/ 155924 w 1933575"/>
              <a:gd name="connsiteY556" fmla="*/ 777152 h 1590675"/>
              <a:gd name="connsiteX557" fmla="*/ 193834 w 1933575"/>
              <a:gd name="connsiteY557" fmla="*/ 814680 h 1590675"/>
              <a:gd name="connsiteX558" fmla="*/ 588550 w 1933575"/>
              <a:gd name="connsiteY558" fmla="*/ 884118 h 1590675"/>
              <a:gd name="connsiteX559" fmla="*/ 550259 w 1933575"/>
              <a:gd name="connsiteY559" fmla="*/ 921170 h 1590675"/>
              <a:gd name="connsiteX560" fmla="*/ 513207 w 1933575"/>
              <a:gd name="connsiteY560" fmla="*/ 882879 h 1590675"/>
              <a:gd name="connsiteX561" fmla="*/ 551498 w 1933575"/>
              <a:gd name="connsiteY561" fmla="*/ 845827 h 1590675"/>
              <a:gd name="connsiteX562" fmla="*/ 588550 w 1933575"/>
              <a:gd name="connsiteY562" fmla="*/ 884118 h 1590675"/>
              <a:gd name="connsiteX563" fmla="*/ 775716 w 1933575"/>
              <a:gd name="connsiteY563" fmla="*/ 1043185 h 1590675"/>
              <a:gd name="connsiteX564" fmla="*/ 737902 w 1933575"/>
              <a:gd name="connsiteY564" fmla="*/ 1005656 h 1590675"/>
              <a:gd name="connsiteX565" fmla="*/ 775811 w 1933575"/>
              <a:gd name="connsiteY565" fmla="*/ 968223 h 1590675"/>
              <a:gd name="connsiteX566" fmla="*/ 812864 w 1933575"/>
              <a:gd name="connsiteY566" fmla="*/ 1004990 h 1590675"/>
              <a:gd name="connsiteX567" fmla="*/ 775716 w 1933575"/>
              <a:gd name="connsiteY567" fmla="*/ 1043185 h 1590675"/>
              <a:gd name="connsiteX568" fmla="*/ 34195 w 1933575"/>
              <a:gd name="connsiteY568" fmla="*/ 786201 h 1590675"/>
              <a:gd name="connsiteX569" fmla="*/ 95 w 1933575"/>
              <a:gd name="connsiteY569" fmla="*/ 824110 h 1590675"/>
              <a:gd name="connsiteX570" fmla="*/ 95 w 1933575"/>
              <a:gd name="connsiteY570" fmla="*/ 749625 h 1590675"/>
              <a:gd name="connsiteX571" fmla="*/ 34195 w 1933575"/>
              <a:gd name="connsiteY571" fmla="*/ 786201 h 1590675"/>
              <a:gd name="connsiteX572" fmla="*/ 909447 w 1933575"/>
              <a:gd name="connsiteY572" fmla="*/ 1150627 h 1590675"/>
              <a:gd name="connsiteX573" fmla="*/ 882968 w 1933575"/>
              <a:gd name="connsiteY573" fmla="*/ 1113956 h 1590675"/>
              <a:gd name="connsiteX574" fmla="*/ 919163 w 1933575"/>
              <a:gd name="connsiteY574" fmla="*/ 1076332 h 1590675"/>
              <a:gd name="connsiteX575" fmla="*/ 957548 w 1933575"/>
              <a:gd name="connsiteY575" fmla="*/ 1111670 h 1590675"/>
              <a:gd name="connsiteX576" fmla="*/ 923163 w 1933575"/>
              <a:gd name="connsiteY576" fmla="*/ 1150818 h 1590675"/>
              <a:gd name="connsiteX577" fmla="*/ 909161 w 1933575"/>
              <a:gd name="connsiteY577" fmla="*/ 1150341 h 1590675"/>
              <a:gd name="connsiteX578" fmla="*/ 909447 w 1933575"/>
              <a:gd name="connsiteY578" fmla="*/ 1150627 h 1590675"/>
              <a:gd name="connsiteX579" fmla="*/ 985838 w 1933575"/>
              <a:gd name="connsiteY579" fmla="*/ 1241972 h 1590675"/>
              <a:gd name="connsiteX580" fmla="*/ 948309 w 1933575"/>
              <a:gd name="connsiteY580" fmla="*/ 1204443 h 1590675"/>
              <a:gd name="connsiteX581" fmla="*/ 986219 w 1933575"/>
              <a:gd name="connsiteY581" fmla="*/ 1167201 h 1590675"/>
              <a:gd name="connsiteX582" fmla="*/ 1023080 w 1933575"/>
              <a:gd name="connsiteY582" fmla="*/ 1204062 h 1590675"/>
              <a:gd name="connsiteX583" fmla="*/ 985838 w 1933575"/>
              <a:gd name="connsiteY583" fmla="*/ 1241972 h 1590675"/>
              <a:gd name="connsiteX584" fmla="*/ 1076611 w 1933575"/>
              <a:gd name="connsiteY584" fmla="*/ 1381418 h 1590675"/>
              <a:gd name="connsiteX585" fmla="*/ 1113282 w 1933575"/>
              <a:gd name="connsiteY585" fmla="*/ 1354938 h 1590675"/>
              <a:gd name="connsiteX586" fmla="*/ 1150906 w 1933575"/>
              <a:gd name="connsiteY586" fmla="*/ 1391133 h 1590675"/>
              <a:gd name="connsiteX587" fmla="*/ 1115568 w 1933575"/>
              <a:gd name="connsiteY587" fmla="*/ 1429519 h 1590675"/>
              <a:gd name="connsiteX588" fmla="*/ 1076420 w 1933575"/>
              <a:gd name="connsiteY588" fmla="*/ 1395134 h 1590675"/>
              <a:gd name="connsiteX589" fmla="*/ 1076897 w 1933575"/>
              <a:gd name="connsiteY589" fmla="*/ 1381132 h 1590675"/>
              <a:gd name="connsiteX590" fmla="*/ 1076611 w 1933575"/>
              <a:gd name="connsiteY590" fmla="*/ 1381418 h 1590675"/>
              <a:gd name="connsiteX591" fmla="*/ 667702 w 1933575"/>
              <a:gd name="connsiteY591" fmla="*/ 897929 h 1590675"/>
              <a:gd name="connsiteX592" fmla="*/ 629412 w 1933575"/>
              <a:gd name="connsiteY592" fmla="*/ 934981 h 1590675"/>
              <a:gd name="connsiteX593" fmla="*/ 593027 w 1933575"/>
              <a:gd name="connsiteY593" fmla="*/ 897453 h 1590675"/>
              <a:gd name="connsiteX594" fmla="*/ 631317 w 1933575"/>
              <a:gd name="connsiteY594" fmla="*/ 860400 h 1590675"/>
              <a:gd name="connsiteX595" fmla="*/ 667702 w 1933575"/>
              <a:gd name="connsiteY595" fmla="*/ 897929 h 1590675"/>
              <a:gd name="connsiteX596" fmla="*/ 1051655 w 1933575"/>
              <a:gd name="connsiteY596" fmla="*/ 1261022 h 1590675"/>
              <a:gd name="connsiteX597" fmla="*/ 1088422 w 1933575"/>
              <a:gd name="connsiteY597" fmla="*/ 1299312 h 1590675"/>
              <a:gd name="connsiteX598" fmla="*/ 1049750 w 1933575"/>
              <a:gd name="connsiteY598" fmla="*/ 1335698 h 1590675"/>
              <a:gd name="connsiteX599" fmla="*/ 1013651 w 1933575"/>
              <a:gd name="connsiteY599" fmla="*/ 1298074 h 1590675"/>
              <a:gd name="connsiteX600" fmla="*/ 1051655 w 1933575"/>
              <a:gd name="connsiteY600" fmla="*/ 1261022 h 1590675"/>
              <a:gd name="connsiteX601" fmla="*/ 709327 w 1933575"/>
              <a:gd name="connsiteY601" fmla="*/ 948888 h 1590675"/>
              <a:gd name="connsiteX602" fmla="*/ 673037 w 1933575"/>
              <a:gd name="connsiteY602" fmla="*/ 911550 h 1590675"/>
              <a:gd name="connsiteX603" fmla="*/ 711422 w 1933575"/>
              <a:gd name="connsiteY603" fmla="*/ 874878 h 1590675"/>
              <a:gd name="connsiteX604" fmla="*/ 747046 w 1933575"/>
              <a:gd name="connsiteY604" fmla="*/ 912978 h 1590675"/>
              <a:gd name="connsiteX605" fmla="*/ 709327 w 1933575"/>
              <a:gd name="connsiteY605" fmla="*/ 948888 h 1590675"/>
              <a:gd name="connsiteX606" fmla="*/ 249365 w 1933575"/>
              <a:gd name="connsiteY606" fmla="*/ 786867 h 1590675"/>
              <a:gd name="connsiteX607" fmla="*/ 212503 w 1933575"/>
              <a:gd name="connsiteY607" fmla="*/ 750101 h 1590675"/>
              <a:gd name="connsiteX608" fmla="*/ 250317 w 1933575"/>
              <a:gd name="connsiteY608" fmla="*/ 712858 h 1590675"/>
              <a:gd name="connsiteX609" fmla="*/ 286512 w 1933575"/>
              <a:gd name="connsiteY609" fmla="*/ 750387 h 1590675"/>
              <a:gd name="connsiteX610" fmla="*/ 249365 w 1933575"/>
              <a:gd name="connsiteY610" fmla="*/ 786867 h 1590675"/>
              <a:gd name="connsiteX611" fmla="*/ 206883 w 1933575"/>
              <a:gd name="connsiteY611" fmla="*/ 735146 h 1590675"/>
              <a:gd name="connsiteX612" fmla="*/ 170402 w 1933575"/>
              <a:gd name="connsiteY612" fmla="*/ 772580 h 1590675"/>
              <a:gd name="connsiteX613" fmla="*/ 132969 w 1933575"/>
              <a:gd name="connsiteY613" fmla="*/ 736099 h 1590675"/>
              <a:gd name="connsiteX614" fmla="*/ 169450 w 1933575"/>
              <a:gd name="connsiteY614" fmla="*/ 698666 h 1590675"/>
              <a:gd name="connsiteX615" fmla="*/ 206883 w 1933575"/>
              <a:gd name="connsiteY615" fmla="*/ 735146 h 1590675"/>
              <a:gd name="connsiteX616" fmla="*/ 485585 w 1933575"/>
              <a:gd name="connsiteY616" fmla="*/ 755625 h 1590675"/>
              <a:gd name="connsiteX617" fmla="*/ 522351 w 1933575"/>
              <a:gd name="connsiteY617" fmla="*/ 792678 h 1590675"/>
              <a:gd name="connsiteX618" fmla="*/ 485299 w 1933575"/>
              <a:gd name="connsiteY618" fmla="*/ 829444 h 1590675"/>
              <a:gd name="connsiteX619" fmla="*/ 448532 w 1933575"/>
              <a:gd name="connsiteY619" fmla="*/ 792392 h 1590675"/>
              <a:gd name="connsiteX620" fmla="*/ 485585 w 1933575"/>
              <a:gd name="connsiteY620" fmla="*/ 755625 h 1590675"/>
              <a:gd name="connsiteX621" fmla="*/ 403955 w 1933575"/>
              <a:gd name="connsiteY621" fmla="*/ 815442 h 1590675"/>
              <a:gd name="connsiteX622" fmla="*/ 368808 w 1933575"/>
              <a:gd name="connsiteY622" fmla="*/ 778390 h 1590675"/>
              <a:gd name="connsiteX623" fmla="*/ 405479 w 1933575"/>
              <a:gd name="connsiteY623" fmla="*/ 741243 h 1590675"/>
              <a:gd name="connsiteX624" fmla="*/ 442913 w 1933575"/>
              <a:gd name="connsiteY624" fmla="*/ 777628 h 1590675"/>
              <a:gd name="connsiteX625" fmla="*/ 403955 w 1933575"/>
              <a:gd name="connsiteY625" fmla="*/ 815442 h 1590675"/>
              <a:gd name="connsiteX626" fmla="*/ 1179671 w 1933575"/>
              <a:gd name="connsiteY626" fmla="*/ 1523055 h 1590675"/>
              <a:gd name="connsiteX627" fmla="*/ 1141952 w 1933575"/>
              <a:gd name="connsiteY627" fmla="*/ 1485621 h 1590675"/>
              <a:gd name="connsiteX628" fmla="*/ 1178909 w 1933575"/>
              <a:gd name="connsiteY628" fmla="*/ 1448950 h 1590675"/>
              <a:gd name="connsiteX629" fmla="*/ 1215962 w 1933575"/>
              <a:gd name="connsiteY629" fmla="*/ 1485621 h 1590675"/>
              <a:gd name="connsiteX630" fmla="*/ 1179671 w 1933575"/>
              <a:gd name="connsiteY630" fmla="*/ 1523055 h 1590675"/>
              <a:gd name="connsiteX631" fmla="*/ 328898 w 1933575"/>
              <a:gd name="connsiteY631" fmla="*/ 801060 h 1590675"/>
              <a:gd name="connsiteX632" fmla="*/ 292037 w 1933575"/>
              <a:gd name="connsiteY632" fmla="*/ 764198 h 1590675"/>
              <a:gd name="connsiteX633" fmla="*/ 329946 w 1933575"/>
              <a:gd name="connsiteY633" fmla="*/ 727050 h 1590675"/>
              <a:gd name="connsiteX634" fmla="*/ 366046 w 1933575"/>
              <a:gd name="connsiteY634" fmla="*/ 764579 h 1590675"/>
              <a:gd name="connsiteX635" fmla="*/ 328898 w 1933575"/>
              <a:gd name="connsiteY635" fmla="*/ 801060 h 1590675"/>
              <a:gd name="connsiteX636" fmla="*/ 855059 w 1933575"/>
              <a:gd name="connsiteY636" fmla="*/ 1056901 h 1590675"/>
              <a:gd name="connsiteX637" fmla="*/ 817912 w 1933575"/>
              <a:gd name="connsiteY637" fmla="*/ 1020420 h 1590675"/>
              <a:gd name="connsiteX638" fmla="*/ 855440 w 1933575"/>
              <a:gd name="connsiteY638" fmla="*/ 982892 h 1590675"/>
              <a:gd name="connsiteX639" fmla="*/ 891921 w 1933575"/>
              <a:gd name="connsiteY639" fmla="*/ 1020135 h 1590675"/>
              <a:gd name="connsiteX640" fmla="*/ 855059 w 1933575"/>
              <a:gd name="connsiteY640" fmla="*/ 1056901 h 1590675"/>
              <a:gd name="connsiteX641" fmla="*/ 1164527 w 1933575"/>
              <a:gd name="connsiteY641" fmla="*/ 1312933 h 1590675"/>
              <a:gd name="connsiteX642" fmla="*/ 1127093 w 1933575"/>
              <a:gd name="connsiteY642" fmla="*/ 1349414 h 1590675"/>
              <a:gd name="connsiteX643" fmla="*/ 1090994 w 1933575"/>
              <a:gd name="connsiteY643" fmla="*/ 1311695 h 1590675"/>
              <a:gd name="connsiteX644" fmla="*/ 1127665 w 1933575"/>
              <a:gd name="connsiteY644" fmla="*/ 1275881 h 1590675"/>
              <a:gd name="connsiteX645" fmla="*/ 1164527 w 1933575"/>
              <a:gd name="connsiteY645" fmla="*/ 1312933 h 1590675"/>
              <a:gd name="connsiteX646" fmla="*/ 1033748 w 1933575"/>
              <a:gd name="connsiteY646" fmla="*/ 1129863 h 1590675"/>
              <a:gd name="connsiteX647" fmla="*/ 994696 w 1933575"/>
              <a:gd name="connsiteY647" fmla="*/ 1164629 h 1590675"/>
              <a:gd name="connsiteX648" fmla="*/ 960406 w 1933575"/>
              <a:gd name="connsiteY648" fmla="*/ 1125195 h 1590675"/>
              <a:gd name="connsiteX649" fmla="*/ 998696 w 1933575"/>
              <a:gd name="connsiteY649" fmla="*/ 1091191 h 1590675"/>
              <a:gd name="connsiteX650" fmla="*/ 1033748 w 1933575"/>
              <a:gd name="connsiteY650" fmla="*/ 1129863 h 1590675"/>
              <a:gd name="connsiteX651" fmla="*/ 91535 w 1933575"/>
              <a:gd name="connsiteY651" fmla="*/ 684569 h 1590675"/>
              <a:gd name="connsiteX652" fmla="*/ 127254 w 1933575"/>
              <a:gd name="connsiteY652" fmla="*/ 722859 h 1590675"/>
              <a:gd name="connsiteX653" fmla="*/ 88583 w 1933575"/>
              <a:gd name="connsiteY653" fmla="*/ 758197 h 1590675"/>
              <a:gd name="connsiteX654" fmla="*/ 53626 w 1933575"/>
              <a:gd name="connsiteY654" fmla="*/ 720573 h 1590675"/>
              <a:gd name="connsiteX655" fmla="*/ 91535 w 1933575"/>
              <a:gd name="connsiteY655" fmla="*/ 684569 h 1590675"/>
              <a:gd name="connsiteX656" fmla="*/ 1099280 w 1933575"/>
              <a:gd name="connsiteY656" fmla="*/ 1218921 h 1590675"/>
              <a:gd name="connsiteX657" fmla="*/ 1061942 w 1933575"/>
              <a:gd name="connsiteY657" fmla="*/ 1255593 h 1590675"/>
              <a:gd name="connsiteX658" fmla="*/ 1025557 w 1933575"/>
              <a:gd name="connsiteY658" fmla="*/ 1217969 h 1590675"/>
              <a:gd name="connsiteX659" fmla="*/ 1062133 w 1933575"/>
              <a:gd name="connsiteY659" fmla="*/ 1181964 h 1590675"/>
              <a:gd name="connsiteX660" fmla="*/ 1099280 w 1933575"/>
              <a:gd name="connsiteY660" fmla="*/ 1218921 h 1590675"/>
              <a:gd name="connsiteX661" fmla="*/ 971074 w 1933575"/>
              <a:gd name="connsiteY661" fmla="*/ 1034803 h 1590675"/>
              <a:gd name="connsiteX662" fmla="*/ 934212 w 1933575"/>
              <a:gd name="connsiteY662" fmla="*/ 1070617 h 1590675"/>
              <a:gd name="connsiteX663" fmla="*/ 898017 w 1933575"/>
              <a:gd name="connsiteY663" fmla="*/ 1032708 h 1590675"/>
              <a:gd name="connsiteX664" fmla="*/ 935546 w 1933575"/>
              <a:gd name="connsiteY664" fmla="*/ 997560 h 1590675"/>
              <a:gd name="connsiteX665" fmla="*/ 971074 w 1933575"/>
              <a:gd name="connsiteY665" fmla="*/ 1034803 h 1590675"/>
              <a:gd name="connsiteX666" fmla="*/ 47434 w 1933575"/>
              <a:gd name="connsiteY666" fmla="*/ 707524 h 1590675"/>
              <a:gd name="connsiteX667" fmla="*/ 9716 w 1933575"/>
              <a:gd name="connsiteY667" fmla="*/ 743910 h 1590675"/>
              <a:gd name="connsiteX668" fmla="*/ 0 w 1933575"/>
              <a:gd name="connsiteY668" fmla="*/ 742100 h 1590675"/>
              <a:gd name="connsiteX669" fmla="*/ 0 w 1933575"/>
              <a:gd name="connsiteY669" fmla="*/ 672377 h 1590675"/>
              <a:gd name="connsiteX670" fmla="*/ 11716 w 1933575"/>
              <a:gd name="connsiteY670" fmla="*/ 670567 h 1590675"/>
              <a:gd name="connsiteX671" fmla="*/ 47434 w 1933575"/>
              <a:gd name="connsiteY671" fmla="*/ 707524 h 1590675"/>
              <a:gd name="connsiteX672" fmla="*/ 1210437 w 1933575"/>
              <a:gd name="connsiteY672" fmla="*/ 1590587 h 1590675"/>
              <a:gd name="connsiteX673" fmla="*/ 1207675 w 1933575"/>
              <a:gd name="connsiteY673" fmla="*/ 1577061 h 1590675"/>
              <a:gd name="connsiteX674" fmla="*/ 1245013 w 1933575"/>
              <a:gd name="connsiteY674" fmla="*/ 1540390 h 1590675"/>
              <a:gd name="connsiteX675" fmla="*/ 1281017 w 1933575"/>
              <a:gd name="connsiteY675" fmla="*/ 1577061 h 1590675"/>
              <a:gd name="connsiteX676" fmla="*/ 1278255 w 1933575"/>
              <a:gd name="connsiteY676" fmla="*/ 1590682 h 1590675"/>
              <a:gd name="connsiteX677" fmla="*/ 1210437 w 1933575"/>
              <a:gd name="connsiteY677" fmla="*/ 1590682 h 1590675"/>
              <a:gd name="connsiteX678" fmla="*/ 1229678 w 1933575"/>
              <a:gd name="connsiteY678" fmla="*/ 1406183 h 1590675"/>
              <a:gd name="connsiteX679" fmla="*/ 1193768 w 1933575"/>
              <a:gd name="connsiteY679" fmla="*/ 1442949 h 1590675"/>
              <a:gd name="connsiteX680" fmla="*/ 1156716 w 1933575"/>
              <a:gd name="connsiteY680" fmla="*/ 1405992 h 1590675"/>
              <a:gd name="connsiteX681" fmla="*/ 1193387 w 1933575"/>
              <a:gd name="connsiteY681" fmla="*/ 1369988 h 1590675"/>
              <a:gd name="connsiteX682" fmla="*/ 1229678 w 1933575"/>
              <a:gd name="connsiteY682" fmla="*/ 1406183 h 1590675"/>
              <a:gd name="connsiteX683" fmla="*/ 644557 w 1933575"/>
              <a:gd name="connsiteY683" fmla="*/ 854495 h 1590675"/>
              <a:gd name="connsiteX684" fmla="*/ 608171 w 1933575"/>
              <a:gd name="connsiteY684" fmla="*/ 818395 h 1590675"/>
              <a:gd name="connsiteX685" fmla="*/ 645319 w 1933575"/>
              <a:gd name="connsiteY685" fmla="*/ 781629 h 1590675"/>
              <a:gd name="connsiteX686" fmla="*/ 681038 w 1933575"/>
              <a:gd name="connsiteY686" fmla="*/ 818395 h 1590675"/>
              <a:gd name="connsiteX687" fmla="*/ 644557 w 1933575"/>
              <a:gd name="connsiteY687" fmla="*/ 854495 h 1590675"/>
              <a:gd name="connsiteX688" fmla="*/ 826199 w 1933575"/>
              <a:gd name="connsiteY688" fmla="*/ 927552 h 1590675"/>
              <a:gd name="connsiteX689" fmla="*/ 787337 w 1933575"/>
              <a:gd name="connsiteY689" fmla="*/ 962699 h 1590675"/>
              <a:gd name="connsiteX690" fmla="*/ 752856 w 1933575"/>
              <a:gd name="connsiteY690" fmla="*/ 924599 h 1590675"/>
              <a:gd name="connsiteX691" fmla="*/ 791718 w 1933575"/>
              <a:gd name="connsiteY691" fmla="*/ 889452 h 1590675"/>
              <a:gd name="connsiteX692" fmla="*/ 826199 w 1933575"/>
              <a:gd name="connsiteY692" fmla="*/ 927552 h 1590675"/>
              <a:gd name="connsiteX693" fmla="*/ 563023 w 1933575"/>
              <a:gd name="connsiteY693" fmla="*/ 840493 h 1590675"/>
              <a:gd name="connsiteX694" fmla="*/ 528447 w 1933575"/>
              <a:gd name="connsiteY694" fmla="*/ 801155 h 1590675"/>
              <a:gd name="connsiteX695" fmla="*/ 567023 w 1933575"/>
              <a:gd name="connsiteY695" fmla="*/ 767246 h 1590675"/>
              <a:gd name="connsiteX696" fmla="*/ 601599 w 1933575"/>
              <a:gd name="connsiteY696" fmla="*/ 806584 h 1590675"/>
              <a:gd name="connsiteX697" fmla="*/ 563023 w 1933575"/>
              <a:gd name="connsiteY697" fmla="*/ 840493 h 1590675"/>
              <a:gd name="connsiteX698" fmla="*/ 1258157 w 1933575"/>
              <a:gd name="connsiteY698" fmla="*/ 1536294 h 1590675"/>
              <a:gd name="connsiteX699" fmla="*/ 1222534 w 1933575"/>
              <a:gd name="connsiteY699" fmla="*/ 1499528 h 1590675"/>
              <a:gd name="connsiteX700" fmla="*/ 1259681 w 1933575"/>
              <a:gd name="connsiteY700" fmla="*/ 1464285 h 1590675"/>
              <a:gd name="connsiteX701" fmla="*/ 1294638 w 1933575"/>
              <a:gd name="connsiteY701" fmla="*/ 1500385 h 1590675"/>
              <a:gd name="connsiteX702" fmla="*/ 1258157 w 1933575"/>
              <a:gd name="connsiteY702" fmla="*/ 1536294 h 1590675"/>
              <a:gd name="connsiteX703" fmla="*/ 905161 w 1933575"/>
              <a:gd name="connsiteY703" fmla="*/ 939839 h 1590675"/>
              <a:gd name="connsiteX704" fmla="*/ 869252 w 1933575"/>
              <a:gd name="connsiteY704" fmla="*/ 976320 h 1590675"/>
              <a:gd name="connsiteX705" fmla="*/ 833152 w 1933575"/>
              <a:gd name="connsiteY705" fmla="*/ 940029 h 1590675"/>
              <a:gd name="connsiteX706" fmla="*/ 868394 w 1933575"/>
              <a:gd name="connsiteY706" fmla="*/ 904311 h 1590675"/>
              <a:gd name="connsiteX707" fmla="*/ 905161 w 1933575"/>
              <a:gd name="connsiteY707" fmla="*/ 939839 h 1590675"/>
              <a:gd name="connsiteX708" fmla="*/ 299466 w 1933575"/>
              <a:gd name="connsiteY708" fmla="*/ 669614 h 1590675"/>
              <a:gd name="connsiteX709" fmla="*/ 263747 w 1933575"/>
              <a:gd name="connsiteY709" fmla="*/ 706000 h 1590675"/>
              <a:gd name="connsiteX710" fmla="*/ 228124 w 1933575"/>
              <a:gd name="connsiteY710" fmla="*/ 670948 h 1590675"/>
              <a:gd name="connsiteX711" fmla="*/ 263843 w 1933575"/>
              <a:gd name="connsiteY711" fmla="*/ 634563 h 1590675"/>
              <a:gd name="connsiteX712" fmla="*/ 299466 w 1933575"/>
              <a:gd name="connsiteY712" fmla="*/ 669614 h 1590675"/>
              <a:gd name="connsiteX713" fmla="*/ 1177576 w 1933575"/>
              <a:gd name="connsiteY713" fmla="*/ 1235114 h 1590675"/>
              <a:gd name="connsiteX714" fmla="*/ 1139190 w 1933575"/>
              <a:gd name="connsiteY714" fmla="*/ 1268547 h 1590675"/>
              <a:gd name="connsiteX715" fmla="*/ 1106424 w 1933575"/>
              <a:gd name="connsiteY715" fmla="*/ 1230923 h 1590675"/>
              <a:gd name="connsiteX716" fmla="*/ 1144810 w 1933575"/>
              <a:gd name="connsiteY716" fmla="*/ 1197490 h 1590675"/>
              <a:gd name="connsiteX717" fmla="*/ 1177576 w 1933575"/>
              <a:gd name="connsiteY717" fmla="*/ 1235114 h 1590675"/>
              <a:gd name="connsiteX718" fmla="*/ 724948 w 1933575"/>
              <a:gd name="connsiteY718" fmla="*/ 868020 h 1590675"/>
              <a:gd name="connsiteX719" fmla="*/ 688562 w 1933575"/>
              <a:gd name="connsiteY719" fmla="*/ 832302 h 1590675"/>
              <a:gd name="connsiteX720" fmla="*/ 723519 w 1933575"/>
              <a:gd name="connsiteY720" fmla="*/ 796583 h 1590675"/>
              <a:gd name="connsiteX721" fmla="*/ 759904 w 1933575"/>
              <a:gd name="connsiteY721" fmla="*/ 832302 h 1590675"/>
              <a:gd name="connsiteX722" fmla="*/ 724948 w 1933575"/>
              <a:gd name="connsiteY722" fmla="*/ 868020 h 1590675"/>
              <a:gd name="connsiteX723" fmla="*/ 1112234 w 1933575"/>
              <a:gd name="connsiteY723" fmla="*/ 1141293 h 1590675"/>
              <a:gd name="connsiteX724" fmla="*/ 1073944 w 1933575"/>
              <a:gd name="connsiteY724" fmla="*/ 1174821 h 1590675"/>
              <a:gd name="connsiteX725" fmla="*/ 1041083 w 1933575"/>
              <a:gd name="connsiteY725" fmla="*/ 1137292 h 1590675"/>
              <a:gd name="connsiteX726" fmla="*/ 1079373 w 1933575"/>
              <a:gd name="connsiteY726" fmla="*/ 1103764 h 1590675"/>
              <a:gd name="connsiteX727" fmla="*/ 1112234 w 1933575"/>
              <a:gd name="connsiteY727" fmla="*/ 1141293 h 1590675"/>
              <a:gd name="connsiteX728" fmla="*/ 219647 w 1933575"/>
              <a:gd name="connsiteY728" fmla="*/ 656279 h 1590675"/>
              <a:gd name="connsiteX729" fmla="*/ 184309 w 1933575"/>
              <a:gd name="connsiteY729" fmla="*/ 691522 h 1590675"/>
              <a:gd name="connsiteX730" fmla="*/ 148685 w 1933575"/>
              <a:gd name="connsiteY730" fmla="*/ 655137 h 1590675"/>
              <a:gd name="connsiteX731" fmla="*/ 184690 w 1933575"/>
              <a:gd name="connsiteY731" fmla="*/ 620561 h 1590675"/>
              <a:gd name="connsiteX732" fmla="*/ 219647 w 1933575"/>
              <a:gd name="connsiteY732" fmla="*/ 656279 h 1590675"/>
              <a:gd name="connsiteX733" fmla="*/ 376047 w 1933575"/>
              <a:gd name="connsiteY733" fmla="*/ 686569 h 1590675"/>
              <a:gd name="connsiteX734" fmla="*/ 337661 w 1933575"/>
              <a:gd name="connsiteY734" fmla="*/ 720002 h 1590675"/>
              <a:gd name="connsiteX735" fmla="*/ 304895 w 1933575"/>
              <a:gd name="connsiteY735" fmla="*/ 682378 h 1590675"/>
              <a:gd name="connsiteX736" fmla="*/ 343281 w 1933575"/>
              <a:gd name="connsiteY736" fmla="*/ 648945 h 1590675"/>
              <a:gd name="connsiteX737" fmla="*/ 376047 w 1933575"/>
              <a:gd name="connsiteY737" fmla="*/ 686569 h 1590675"/>
              <a:gd name="connsiteX738" fmla="*/ 1011079 w 1933575"/>
              <a:gd name="connsiteY738" fmla="*/ 1083762 h 1590675"/>
              <a:gd name="connsiteX739" fmla="*/ 975836 w 1933575"/>
              <a:gd name="connsiteY739" fmla="*/ 1048424 h 1590675"/>
              <a:gd name="connsiteX740" fmla="*/ 1012222 w 1933575"/>
              <a:gd name="connsiteY740" fmla="*/ 1012800 h 1590675"/>
              <a:gd name="connsiteX741" fmla="*/ 1046798 w 1933575"/>
              <a:gd name="connsiteY741" fmla="*/ 1048805 h 1590675"/>
              <a:gd name="connsiteX742" fmla="*/ 1011079 w 1933575"/>
              <a:gd name="connsiteY742" fmla="*/ 1083762 h 1590675"/>
              <a:gd name="connsiteX743" fmla="*/ 418052 w 1933575"/>
              <a:gd name="connsiteY743" fmla="*/ 734289 h 1590675"/>
              <a:gd name="connsiteX744" fmla="*/ 384620 w 1933575"/>
              <a:gd name="connsiteY744" fmla="*/ 695999 h 1590675"/>
              <a:gd name="connsiteX745" fmla="*/ 422148 w 1933575"/>
              <a:gd name="connsiteY745" fmla="*/ 663138 h 1590675"/>
              <a:gd name="connsiteX746" fmla="*/ 455581 w 1933575"/>
              <a:gd name="connsiteY746" fmla="*/ 701428 h 1590675"/>
              <a:gd name="connsiteX747" fmla="*/ 418052 w 1933575"/>
              <a:gd name="connsiteY747" fmla="*/ 734289 h 1590675"/>
              <a:gd name="connsiteX748" fmla="*/ 980694 w 1933575"/>
              <a:gd name="connsiteY748" fmla="*/ 954031 h 1590675"/>
              <a:gd name="connsiteX749" fmla="*/ 946023 w 1933575"/>
              <a:gd name="connsiteY749" fmla="*/ 989369 h 1590675"/>
              <a:gd name="connsiteX750" fmla="*/ 911066 w 1933575"/>
              <a:gd name="connsiteY750" fmla="*/ 954317 h 1590675"/>
              <a:gd name="connsiteX751" fmla="*/ 944975 w 1933575"/>
              <a:gd name="connsiteY751" fmla="*/ 919741 h 1590675"/>
              <a:gd name="connsiteX752" fmla="*/ 980694 w 1933575"/>
              <a:gd name="connsiteY752" fmla="*/ 954031 h 1590675"/>
              <a:gd name="connsiteX753" fmla="*/ 1289018 w 1933575"/>
              <a:gd name="connsiteY753" fmla="*/ 1590587 h 1590675"/>
              <a:gd name="connsiteX754" fmla="*/ 1289018 w 1933575"/>
              <a:gd name="connsiteY754" fmla="*/ 1590587 h 1590675"/>
              <a:gd name="connsiteX755" fmla="*/ 1324642 w 1933575"/>
              <a:gd name="connsiteY755" fmla="*/ 1556297 h 1590675"/>
              <a:gd name="connsiteX756" fmla="*/ 1358837 w 1933575"/>
              <a:gd name="connsiteY756" fmla="*/ 1590587 h 1590675"/>
              <a:gd name="connsiteX757" fmla="*/ 1289018 w 1933575"/>
              <a:gd name="connsiteY757" fmla="*/ 1590587 h 1590675"/>
              <a:gd name="connsiteX758" fmla="*/ 1271588 w 1933575"/>
              <a:gd name="connsiteY758" fmla="*/ 1455427 h 1590675"/>
              <a:gd name="connsiteX759" fmla="*/ 1237964 w 1933575"/>
              <a:gd name="connsiteY759" fmla="*/ 1419042 h 1590675"/>
              <a:gd name="connsiteX760" fmla="*/ 1274636 w 1933575"/>
              <a:gd name="connsiteY760" fmla="*/ 1385799 h 1590675"/>
              <a:gd name="connsiteX761" fmla="*/ 1307497 w 1933575"/>
              <a:gd name="connsiteY761" fmla="*/ 1421423 h 1590675"/>
              <a:gd name="connsiteX762" fmla="*/ 1271588 w 1933575"/>
              <a:gd name="connsiteY762" fmla="*/ 1455427 h 1590675"/>
              <a:gd name="connsiteX763" fmla="*/ 1242632 w 1933575"/>
              <a:gd name="connsiteY763" fmla="*/ 1326268 h 1590675"/>
              <a:gd name="connsiteX764" fmla="*/ 1208246 w 1933575"/>
              <a:gd name="connsiteY764" fmla="*/ 1362082 h 1590675"/>
              <a:gd name="connsiteX765" fmla="*/ 1172147 w 1933575"/>
              <a:gd name="connsiteY765" fmla="*/ 1326649 h 1590675"/>
              <a:gd name="connsiteX766" fmla="*/ 1207199 w 1933575"/>
              <a:gd name="connsiteY766" fmla="*/ 1291597 h 1590675"/>
              <a:gd name="connsiteX767" fmla="*/ 1242632 w 1933575"/>
              <a:gd name="connsiteY767" fmla="*/ 1326268 h 1590675"/>
              <a:gd name="connsiteX768" fmla="*/ 139637 w 1933575"/>
              <a:gd name="connsiteY768" fmla="*/ 642563 h 1590675"/>
              <a:gd name="connsiteX769" fmla="*/ 103918 w 1933575"/>
              <a:gd name="connsiteY769" fmla="*/ 677044 h 1590675"/>
              <a:gd name="connsiteX770" fmla="*/ 69437 w 1933575"/>
              <a:gd name="connsiteY770" fmla="*/ 641325 h 1590675"/>
              <a:gd name="connsiteX771" fmla="*/ 105156 w 1933575"/>
              <a:gd name="connsiteY771" fmla="*/ 606845 h 1590675"/>
              <a:gd name="connsiteX772" fmla="*/ 139637 w 1933575"/>
              <a:gd name="connsiteY772" fmla="*/ 642563 h 1590675"/>
              <a:gd name="connsiteX773" fmla="*/ 500063 w 1933575"/>
              <a:gd name="connsiteY773" fmla="*/ 748196 h 1590675"/>
              <a:gd name="connsiteX774" fmla="*/ 464344 w 1933575"/>
              <a:gd name="connsiteY774" fmla="*/ 713715 h 1590675"/>
              <a:gd name="connsiteX775" fmla="*/ 499872 w 1933575"/>
              <a:gd name="connsiteY775" fmla="*/ 677616 h 1590675"/>
              <a:gd name="connsiteX776" fmla="*/ 534829 w 1933575"/>
              <a:gd name="connsiteY776" fmla="*/ 712763 h 1590675"/>
              <a:gd name="connsiteX777" fmla="*/ 500063 w 1933575"/>
              <a:gd name="connsiteY777" fmla="*/ 748196 h 1590675"/>
              <a:gd name="connsiteX778" fmla="*/ 544449 w 1933575"/>
              <a:gd name="connsiteY778" fmla="*/ 726574 h 1590675"/>
              <a:gd name="connsiteX779" fmla="*/ 580168 w 1933575"/>
              <a:gd name="connsiteY779" fmla="*/ 692379 h 1590675"/>
              <a:gd name="connsiteX780" fmla="*/ 613982 w 1933575"/>
              <a:gd name="connsiteY780" fmla="*/ 728479 h 1590675"/>
              <a:gd name="connsiteX781" fmla="*/ 578930 w 1933575"/>
              <a:gd name="connsiteY781" fmla="*/ 762007 h 1590675"/>
              <a:gd name="connsiteX782" fmla="*/ 544449 w 1933575"/>
              <a:gd name="connsiteY782" fmla="*/ 726574 h 1590675"/>
              <a:gd name="connsiteX783" fmla="*/ 838581 w 1933575"/>
              <a:gd name="connsiteY783" fmla="*/ 846018 h 1590675"/>
              <a:gd name="connsiteX784" fmla="*/ 803910 w 1933575"/>
              <a:gd name="connsiteY784" fmla="*/ 881355 h 1590675"/>
              <a:gd name="connsiteX785" fmla="*/ 768953 w 1933575"/>
              <a:gd name="connsiteY785" fmla="*/ 846303 h 1590675"/>
              <a:gd name="connsiteX786" fmla="*/ 802862 w 1933575"/>
              <a:gd name="connsiteY786" fmla="*/ 811728 h 1590675"/>
              <a:gd name="connsiteX787" fmla="*/ 838581 w 1933575"/>
              <a:gd name="connsiteY787" fmla="*/ 846018 h 1590675"/>
              <a:gd name="connsiteX788" fmla="*/ 1155859 w 1933575"/>
              <a:gd name="connsiteY788" fmla="*/ 1119195 h 1590675"/>
              <a:gd name="connsiteX789" fmla="*/ 1190530 w 1933575"/>
              <a:gd name="connsiteY789" fmla="*/ 1152818 h 1590675"/>
              <a:gd name="connsiteX790" fmla="*/ 1155859 w 1933575"/>
              <a:gd name="connsiteY790" fmla="*/ 1187775 h 1590675"/>
              <a:gd name="connsiteX791" fmla="*/ 1121950 w 1933575"/>
              <a:gd name="connsiteY791" fmla="*/ 1153389 h 1590675"/>
              <a:gd name="connsiteX792" fmla="*/ 1155859 w 1933575"/>
              <a:gd name="connsiteY792" fmla="*/ 1119195 h 1590675"/>
              <a:gd name="connsiteX793" fmla="*/ 1125188 w 1933575"/>
              <a:gd name="connsiteY793" fmla="*/ 1062521 h 1590675"/>
              <a:gd name="connsiteX794" fmla="*/ 1091184 w 1933575"/>
              <a:gd name="connsiteY794" fmla="*/ 1096811 h 1590675"/>
              <a:gd name="connsiteX795" fmla="*/ 1056513 w 1933575"/>
              <a:gd name="connsiteY795" fmla="*/ 1061759 h 1590675"/>
              <a:gd name="connsiteX796" fmla="*/ 1091184 w 1933575"/>
              <a:gd name="connsiteY796" fmla="*/ 1028231 h 1590675"/>
              <a:gd name="connsiteX797" fmla="*/ 1125188 w 1933575"/>
              <a:gd name="connsiteY797" fmla="*/ 1062521 h 1590675"/>
              <a:gd name="connsiteX798" fmla="*/ 882968 w 1933575"/>
              <a:gd name="connsiteY798" fmla="*/ 894976 h 1590675"/>
              <a:gd name="connsiteX799" fmla="*/ 849154 w 1933575"/>
              <a:gd name="connsiteY799" fmla="*/ 860686 h 1590675"/>
              <a:gd name="connsiteX800" fmla="*/ 884492 w 1933575"/>
              <a:gd name="connsiteY800" fmla="*/ 826491 h 1590675"/>
              <a:gd name="connsiteX801" fmla="*/ 917639 w 1933575"/>
              <a:gd name="connsiteY801" fmla="*/ 861448 h 1590675"/>
              <a:gd name="connsiteX802" fmla="*/ 882968 w 1933575"/>
              <a:gd name="connsiteY802" fmla="*/ 894976 h 1590675"/>
              <a:gd name="connsiteX803" fmla="*/ 1372362 w 1933575"/>
              <a:gd name="connsiteY803" fmla="*/ 1514196 h 1590675"/>
              <a:gd name="connsiteX804" fmla="*/ 1338644 w 1933575"/>
              <a:gd name="connsiteY804" fmla="*/ 1548581 h 1590675"/>
              <a:gd name="connsiteX805" fmla="*/ 1303877 w 1933575"/>
              <a:gd name="connsiteY805" fmla="*/ 1513815 h 1590675"/>
              <a:gd name="connsiteX806" fmla="*/ 1338263 w 1933575"/>
              <a:gd name="connsiteY806" fmla="*/ 1480097 h 1590675"/>
              <a:gd name="connsiteX807" fmla="*/ 1372362 w 1933575"/>
              <a:gd name="connsiteY807" fmla="*/ 1514196 h 1590675"/>
              <a:gd name="connsiteX808" fmla="*/ 59722 w 1933575"/>
              <a:gd name="connsiteY808" fmla="*/ 627133 h 1590675"/>
              <a:gd name="connsiteX809" fmla="*/ 25146 w 1933575"/>
              <a:gd name="connsiteY809" fmla="*/ 662280 h 1590675"/>
              <a:gd name="connsiteX810" fmla="*/ 95 w 1933575"/>
              <a:gd name="connsiteY810" fmla="*/ 652184 h 1590675"/>
              <a:gd name="connsiteX811" fmla="*/ 95 w 1933575"/>
              <a:gd name="connsiteY811" fmla="*/ 603035 h 1590675"/>
              <a:gd name="connsiteX812" fmla="*/ 24194 w 1933575"/>
              <a:gd name="connsiteY812" fmla="*/ 592938 h 1590675"/>
              <a:gd name="connsiteX813" fmla="*/ 59722 w 1933575"/>
              <a:gd name="connsiteY813" fmla="*/ 627133 h 1590675"/>
              <a:gd name="connsiteX814" fmla="*/ 658844 w 1933575"/>
              <a:gd name="connsiteY814" fmla="*/ 704095 h 1590675"/>
              <a:gd name="connsiteX815" fmla="*/ 693229 w 1933575"/>
              <a:gd name="connsiteY815" fmla="*/ 739242 h 1590675"/>
              <a:gd name="connsiteX816" fmla="*/ 658749 w 1933575"/>
              <a:gd name="connsiteY816" fmla="*/ 772866 h 1590675"/>
              <a:gd name="connsiteX817" fmla="*/ 624364 w 1933575"/>
              <a:gd name="connsiteY817" fmla="*/ 737718 h 1590675"/>
              <a:gd name="connsiteX818" fmla="*/ 658844 w 1933575"/>
              <a:gd name="connsiteY818" fmla="*/ 704095 h 1590675"/>
              <a:gd name="connsiteX819" fmla="*/ 1221010 w 1933575"/>
              <a:gd name="connsiteY819" fmla="*/ 1213016 h 1590675"/>
              <a:gd name="connsiteX820" fmla="*/ 1255776 w 1933575"/>
              <a:gd name="connsiteY820" fmla="*/ 1246353 h 1590675"/>
              <a:gd name="connsiteX821" fmla="*/ 1221391 w 1933575"/>
              <a:gd name="connsiteY821" fmla="*/ 1281501 h 1590675"/>
              <a:gd name="connsiteX822" fmla="*/ 1187291 w 1933575"/>
              <a:gd name="connsiteY822" fmla="*/ 1247496 h 1590675"/>
              <a:gd name="connsiteX823" fmla="*/ 1221010 w 1933575"/>
              <a:gd name="connsiteY823" fmla="*/ 1213016 h 1590675"/>
              <a:gd name="connsiteX824" fmla="*/ 1287399 w 1933575"/>
              <a:gd name="connsiteY824" fmla="*/ 1375131 h 1590675"/>
              <a:gd name="connsiteX825" fmla="*/ 1252919 w 1933575"/>
              <a:gd name="connsiteY825" fmla="*/ 1341413 h 1590675"/>
              <a:gd name="connsiteX826" fmla="*/ 1286637 w 1933575"/>
              <a:gd name="connsiteY826" fmla="*/ 1306932 h 1590675"/>
              <a:gd name="connsiteX827" fmla="*/ 1321118 w 1933575"/>
              <a:gd name="connsiteY827" fmla="*/ 1340651 h 1590675"/>
              <a:gd name="connsiteX828" fmla="*/ 1287399 w 1933575"/>
              <a:gd name="connsiteY828" fmla="*/ 1375131 h 1590675"/>
              <a:gd name="connsiteX829" fmla="*/ 738473 w 1933575"/>
              <a:gd name="connsiteY829" fmla="*/ 718573 h 1590675"/>
              <a:gd name="connsiteX830" fmla="*/ 772477 w 1933575"/>
              <a:gd name="connsiteY830" fmla="*/ 752768 h 1590675"/>
              <a:gd name="connsiteX831" fmla="*/ 738283 w 1933575"/>
              <a:gd name="connsiteY831" fmla="*/ 786772 h 1590675"/>
              <a:gd name="connsiteX832" fmla="*/ 704279 w 1933575"/>
              <a:gd name="connsiteY832" fmla="*/ 752577 h 1590675"/>
              <a:gd name="connsiteX833" fmla="*/ 738473 w 1933575"/>
              <a:gd name="connsiteY833" fmla="*/ 718573 h 1590675"/>
              <a:gd name="connsiteX834" fmla="*/ 1025747 w 1933575"/>
              <a:gd name="connsiteY834" fmla="*/ 934600 h 1590675"/>
              <a:gd name="connsiteX835" fmla="*/ 1059561 w 1933575"/>
              <a:gd name="connsiteY835" fmla="*/ 968985 h 1590675"/>
              <a:gd name="connsiteX836" fmla="*/ 1025176 w 1933575"/>
              <a:gd name="connsiteY836" fmla="*/ 1002799 h 1590675"/>
              <a:gd name="connsiteX837" fmla="*/ 991362 w 1933575"/>
              <a:gd name="connsiteY837" fmla="*/ 968414 h 1590675"/>
              <a:gd name="connsiteX838" fmla="*/ 1025747 w 1933575"/>
              <a:gd name="connsiteY838" fmla="*/ 934600 h 1590675"/>
              <a:gd name="connsiteX839" fmla="*/ 164402 w 1933575"/>
              <a:gd name="connsiteY839" fmla="*/ 575888 h 1590675"/>
              <a:gd name="connsiteX840" fmla="*/ 199358 w 1933575"/>
              <a:gd name="connsiteY840" fmla="*/ 542551 h 1590675"/>
              <a:gd name="connsiteX841" fmla="*/ 232315 w 1933575"/>
              <a:gd name="connsiteY841" fmla="*/ 577889 h 1590675"/>
              <a:gd name="connsiteX842" fmla="*/ 198120 w 1933575"/>
              <a:gd name="connsiteY842" fmla="*/ 610560 h 1590675"/>
              <a:gd name="connsiteX843" fmla="*/ 164402 w 1933575"/>
              <a:gd name="connsiteY843" fmla="*/ 575888 h 1590675"/>
              <a:gd name="connsiteX844" fmla="*/ 119063 w 1933575"/>
              <a:gd name="connsiteY844" fmla="*/ 596081 h 1590675"/>
              <a:gd name="connsiteX845" fmla="*/ 84963 w 1933575"/>
              <a:gd name="connsiteY845" fmla="*/ 561792 h 1590675"/>
              <a:gd name="connsiteX846" fmla="*/ 118491 w 1933575"/>
              <a:gd name="connsiteY846" fmla="*/ 528454 h 1590675"/>
              <a:gd name="connsiteX847" fmla="*/ 152591 w 1933575"/>
              <a:gd name="connsiteY847" fmla="*/ 562744 h 1590675"/>
              <a:gd name="connsiteX848" fmla="*/ 119063 w 1933575"/>
              <a:gd name="connsiteY848" fmla="*/ 596081 h 1590675"/>
              <a:gd name="connsiteX849" fmla="*/ 513969 w 1933575"/>
              <a:gd name="connsiteY849" fmla="*/ 667138 h 1590675"/>
              <a:gd name="connsiteX850" fmla="*/ 480060 w 1933575"/>
              <a:gd name="connsiteY850" fmla="*/ 632753 h 1590675"/>
              <a:gd name="connsiteX851" fmla="*/ 513779 w 1933575"/>
              <a:gd name="connsiteY851" fmla="*/ 599511 h 1590675"/>
              <a:gd name="connsiteX852" fmla="*/ 547688 w 1933575"/>
              <a:gd name="connsiteY852" fmla="*/ 633896 h 1590675"/>
              <a:gd name="connsiteX853" fmla="*/ 513969 w 1933575"/>
              <a:gd name="connsiteY853" fmla="*/ 667138 h 1590675"/>
              <a:gd name="connsiteX854" fmla="*/ 434816 w 1933575"/>
              <a:gd name="connsiteY854" fmla="*/ 585128 h 1590675"/>
              <a:gd name="connsiteX855" fmla="*/ 468249 w 1933575"/>
              <a:gd name="connsiteY855" fmla="*/ 619989 h 1590675"/>
              <a:gd name="connsiteX856" fmla="*/ 433007 w 1933575"/>
              <a:gd name="connsiteY856" fmla="*/ 653041 h 1590675"/>
              <a:gd name="connsiteX857" fmla="*/ 400240 w 1933575"/>
              <a:gd name="connsiteY857" fmla="*/ 618846 h 1590675"/>
              <a:gd name="connsiteX858" fmla="*/ 434816 w 1933575"/>
              <a:gd name="connsiteY858" fmla="*/ 585128 h 1590675"/>
              <a:gd name="connsiteX859" fmla="*/ 354521 w 1933575"/>
              <a:gd name="connsiteY859" fmla="*/ 570840 h 1590675"/>
              <a:gd name="connsiteX860" fmla="*/ 388715 w 1933575"/>
              <a:gd name="connsiteY860" fmla="*/ 605130 h 1590675"/>
              <a:gd name="connsiteX861" fmla="*/ 354139 w 1933575"/>
              <a:gd name="connsiteY861" fmla="*/ 639039 h 1590675"/>
              <a:gd name="connsiteX862" fmla="*/ 320612 w 1933575"/>
              <a:gd name="connsiteY862" fmla="*/ 605511 h 1590675"/>
              <a:gd name="connsiteX863" fmla="*/ 354521 w 1933575"/>
              <a:gd name="connsiteY863" fmla="*/ 570840 h 1590675"/>
              <a:gd name="connsiteX864" fmla="*/ 312039 w 1933575"/>
              <a:gd name="connsiteY864" fmla="*/ 591129 h 1590675"/>
              <a:gd name="connsiteX865" fmla="*/ 277178 w 1933575"/>
              <a:gd name="connsiteY865" fmla="*/ 624752 h 1590675"/>
              <a:gd name="connsiteX866" fmla="*/ 243935 w 1933575"/>
              <a:gd name="connsiteY866" fmla="*/ 589509 h 1590675"/>
              <a:gd name="connsiteX867" fmla="*/ 278035 w 1933575"/>
              <a:gd name="connsiteY867" fmla="*/ 556553 h 1590675"/>
              <a:gd name="connsiteX868" fmla="*/ 312039 w 1933575"/>
              <a:gd name="connsiteY868" fmla="*/ 591129 h 1590675"/>
              <a:gd name="connsiteX869" fmla="*/ 993839 w 1933575"/>
              <a:gd name="connsiteY869" fmla="*/ 874688 h 1590675"/>
              <a:gd name="connsiteX870" fmla="*/ 960692 w 1933575"/>
              <a:gd name="connsiteY870" fmla="*/ 908692 h 1590675"/>
              <a:gd name="connsiteX871" fmla="*/ 926306 w 1933575"/>
              <a:gd name="connsiteY871" fmla="*/ 874497 h 1590675"/>
              <a:gd name="connsiteX872" fmla="*/ 960120 w 1933575"/>
              <a:gd name="connsiteY872" fmla="*/ 841255 h 1590675"/>
              <a:gd name="connsiteX873" fmla="*/ 993839 w 1933575"/>
              <a:gd name="connsiteY873" fmla="*/ 874688 h 1590675"/>
              <a:gd name="connsiteX874" fmla="*/ 593789 w 1933575"/>
              <a:gd name="connsiteY874" fmla="*/ 613893 h 1590675"/>
              <a:gd name="connsiteX875" fmla="*/ 627126 w 1933575"/>
              <a:gd name="connsiteY875" fmla="*/ 647897 h 1590675"/>
              <a:gd name="connsiteX876" fmla="*/ 593122 w 1933575"/>
              <a:gd name="connsiteY876" fmla="*/ 681235 h 1590675"/>
              <a:gd name="connsiteX877" fmla="*/ 559784 w 1933575"/>
              <a:gd name="connsiteY877" fmla="*/ 647231 h 1590675"/>
              <a:gd name="connsiteX878" fmla="*/ 593789 w 1933575"/>
              <a:gd name="connsiteY878" fmla="*/ 613893 h 1590675"/>
              <a:gd name="connsiteX879" fmla="*/ 1352836 w 1933575"/>
              <a:gd name="connsiteY879" fmla="*/ 1468572 h 1590675"/>
              <a:gd name="connsiteX880" fmla="*/ 1318546 w 1933575"/>
              <a:gd name="connsiteY880" fmla="*/ 1435710 h 1590675"/>
              <a:gd name="connsiteX881" fmla="*/ 1352455 w 1933575"/>
              <a:gd name="connsiteY881" fmla="*/ 1401039 h 1590675"/>
              <a:gd name="connsiteX882" fmla="*/ 1385983 w 1933575"/>
              <a:gd name="connsiteY882" fmla="*/ 1434567 h 1590675"/>
              <a:gd name="connsiteX883" fmla="*/ 1352836 w 1933575"/>
              <a:gd name="connsiteY883" fmla="*/ 1468572 h 1590675"/>
              <a:gd name="connsiteX884" fmla="*/ 1373505 w 1933575"/>
              <a:gd name="connsiteY884" fmla="*/ 1590587 h 1590675"/>
              <a:gd name="connsiteX885" fmla="*/ 1404461 w 1933575"/>
              <a:gd name="connsiteY885" fmla="*/ 1571727 h 1590675"/>
              <a:gd name="connsiteX886" fmla="*/ 1433322 w 1933575"/>
              <a:gd name="connsiteY886" fmla="*/ 1590587 h 1590675"/>
              <a:gd name="connsiteX887" fmla="*/ 1373505 w 1933575"/>
              <a:gd name="connsiteY887" fmla="*/ 1590587 h 1590675"/>
              <a:gd name="connsiteX888" fmla="*/ 818007 w 1933575"/>
              <a:gd name="connsiteY888" fmla="*/ 800679 h 1590675"/>
              <a:gd name="connsiteX889" fmla="*/ 784193 w 1933575"/>
              <a:gd name="connsiteY889" fmla="*/ 767341 h 1590675"/>
              <a:gd name="connsiteX890" fmla="*/ 818579 w 1933575"/>
              <a:gd name="connsiteY890" fmla="*/ 733242 h 1590675"/>
              <a:gd name="connsiteX891" fmla="*/ 851630 w 1933575"/>
              <a:gd name="connsiteY891" fmla="*/ 767246 h 1590675"/>
              <a:gd name="connsiteX892" fmla="*/ 818007 w 1933575"/>
              <a:gd name="connsiteY892" fmla="*/ 800679 h 1590675"/>
              <a:gd name="connsiteX893" fmla="*/ 39624 w 1933575"/>
              <a:gd name="connsiteY893" fmla="*/ 581604 h 1590675"/>
              <a:gd name="connsiteX894" fmla="*/ 5715 w 1933575"/>
              <a:gd name="connsiteY894" fmla="*/ 548456 h 1590675"/>
              <a:gd name="connsiteX895" fmla="*/ 38862 w 1933575"/>
              <a:gd name="connsiteY895" fmla="*/ 514547 h 1590675"/>
              <a:gd name="connsiteX896" fmla="*/ 72771 w 1933575"/>
              <a:gd name="connsiteY896" fmla="*/ 547695 h 1590675"/>
              <a:gd name="connsiteX897" fmla="*/ 39624 w 1933575"/>
              <a:gd name="connsiteY897" fmla="*/ 581604 h 1590675"/>
              <a:gd name="connsiteX898" fmla="*/ 673132 w 1933575"/>
              <a:gd name="connsiteY898" fmla="*/ 628657 h 1590675"/>
              <a:gd name="connsiteX899" fmla="*/ 706088 w 1933575"/>
              <a:gd name="connsiteY899" fmla="*/ 662566 h 1590675"/>
              <a:gd name="connsiteX900" fmla="*/ 672941 w 1933575"/>
              <a:gd name="connsiteY900" fmla="*/ 694856 h 1590675"/>
              <a:gd name="connsiteX901" fmla="*/ 639985 w 1933575"/>
              <a:gd name="connsiteY901" fmla="*/ 660947 h 1590675"/>
              <a:gd name="connsiteX902" fmla="*/ 673132 w 1933575"/>
              <a:gd name="connsiteY902" fmla="*/ 628657 h 1590675"/>
              <a:gd name="connsiteX903" fmla="*/ 1334357 w 1933575"/>
              <a:gd name="connsiteY903" fmla="*/ 1261403 h 1590675"/>
              <a:gd name="connsiteX904" fmla="*/ 1300829 w 1933575"/>
              <a:gd name="connsiteY904" fmla="*/ 1294740 h 1590675"/>
              <a:gd name="connsiteX905" fmla="*/ 1267873 w 1933575"/>
              <a:gd name="connsiteY905" fmla="*/ 1260927 h 1590675"/>
              <a:gd name="connsiteX906" fmla="*/ 1300639 w 1933575"/>
              <a:gd name="connsiteY906" fmla="*/ 1228351 h 1590675"/>
              <a:gd name="connsiteX907" fmla="*/ 1334357 w 1933575"/>
              <a:gd name="connsiteY907" fmla="*/ 1261403 h 1590675"/>
              <a:gd name="connsiteX908" fmla="*/ 1203770 w 1933575"/>
              <a:gd name="connsiteY908" fmla="*/ 1074332 h 1590675"/>
              <a:gd name="connsiteX909" fmla="*/ 1169575 w 1933575"/>
              <a:gd name="connsiteY909" fmla="*/ 1107193 h 1590675"/>
              <a:gd name="connsiteX910" fmla="*/ 1136999 w 1933575"/>
              <a:gd name="connsiteY910" fmla="*/ 1072617 h 1590675"/>
              <a:gd name="connsiteX911" fmla="*/ 1170432 w 1933575"/>
              <a:gd name="connsiteY911" fmla="*/ 1040423 h 1590675"/>
              <a:gd name="connsiteX912" fmla="*/ 1203770 w 1933575"/>
              <a:gd name="connsiteY912" fmla="*/ 1074332 h 1590675"/>
              <a:gd name="connsiteX913" fmla="*/ 1236250 w 1933575"/>
              <a:gd name="connsiteY913" fmla="*/ 1201014 h 1590675"/>
              <a:gd name="connsiteX914" fmla="*/ 1202436 w 1933575"/>
              <a:gd name="connsiteY914" fmla="*/ 1167772 h 1590675"/>
              <a:gd name="connsiteX915" fmla="*/ 1236059 w 1933575"/>
              <a:gd name="connsiteY915" fmla="*/ 1134339 h 1590675"/>
              <a:gd name="connsiteX916" fmla="*/ 1269111 w 1933575"/>
              <a:gd name="connsiteY916" fmla="*/ 1166915 h 1590675"/>
              <a:gd name="connsiteX917" fmla="*/ 1236250 w 1933575"/>
              <a:gd name="connsiteY917" fmla="*/ 1201014 h 1590675"/>
              <a:gd name="connsiteX918" fmla="*/ 1104710 w 1933575"/>
              <a:gd name="connsiteY918" fmla="*/ 1016134 h 1590675"/>
              <a:gd name="connsiteX919" fmla="*/ 1071753 w 1933575"/>
              <a:gd name="connsiteY919" fmla="*/ 982225 h 1590675"/>
              <a:gd name="connsiteX920" fmla="*/ 1106043 w 1933575"/>
              <a:gd name="connsiteY920" fmla="*/ 949650 h 1590675"/>
              <a:gd name="connsiteX921" fmla="*/ 1138238 w 1933575"/>
              <a:gd name="connsiteY921" fmla="*/ 982796 h 1590675"/>
              <a:gd name="connsiteX922" fmla="*/ 1104710 w 1933575"/>
              <a:gd name="connsiteY922" fmla="*/ 1016134 h 1590675"/>
              <a:gd name="connsiteX923" fmla="*/ 1418273 w 1933575"/>
              <a:gd name="connsiteY923" fmla="*/ 1492955 h 1590675"/>
              <a:gd name="connsiteX924" fmla="*/ 1450562 w 1933575"/>
              <a:gd name="connsiteY924" fmla="*/ 1527055 h 1590675"/>
              <a:gd name="connsiteX925" fmla="*/ 1417225 w 1933575"/>
              <a:gd name="connsiteY925" fmla="*/ 1558678 h 1590675"/>
              <a:gd name="connsiteX926" fmla="*/ 1384935 w 1933575"/>
              <a:gd name="connsiteY926" fmla="*/ 1524579 h 1590675"/>
              <a:gd name="connsiteX927" fmla="*/ 1418273 w 1933575"/>
              <a:gd name="connsiteY927" fmla="*/ 1492955 h 1590675"/>
              <a:gd name="connsiteX928" fmla="*/ 894493 w 1933575"/>
              <a:gd name="connsiteY928" fmla="*/ 814013 h 1590675"/>
              <a:gd name="connsiteX929" fmla="*/ 861822 w 1933575"/>
              <a:gd name="connsiteY929" fmla="*/ 780200 h 1590675"/>
              <a:gd name="connsiteX930" fmla="*/ 894874 w 1933575"/>
              <a:gd name="connsiteY930" fmla="*/ 748291 h 1590675"/>
              <a:gd name="connsiteX931" fmla="*/ 927545 w 1933575"/>
              <a:gd name="connsiteY931" fmla="*/ 782105 h 1590675"/>
              <a:gd name="connsiteX932" fmla="*/ 894493 w 1933575"/>
              <a:gd name="connsiteY932" fmla="*/ 814013 h 1590675"/>
              <a:gd name="connsiteX933" fmla="*/ 1398937 w 1933575"/>
              <a:gd name="connsiteY933" fmla="*/ 1355510 h 1590675"/>
              <a:gd name="connsiteX934" fmla="*/ 1366266 w 1933575"/>
              <a:gd name="connsiteY934" fmla="*/ 1387609 h 1590675"/>
              <a:gd name="connsiteX935" fmla="*/ 1334167 w 1933575"/>
              <a:gd name="connsiteY935" fmla="*/ 1354938 h 1590675"/>
              <a:gd name="connsiteX936" fmla="*/ 1366838 w 1933575"/>
              <a:gd name="connsiteY936" fmla="*/ 1322839 h 1590675"/>
              <a:gd name="connsiteX937" fmla="*/ 1398937 w 1933575"/>
              <a:gd name="connsiteY937" fmla="*/ 1355510 h 1590675"/>
              <a:gd name="connsiteX938" fmla="*/ 784860 w 1933575"/>
              <a:gd name="connsiteY938" fmla="*/ 676282 h 1590675"/>
              <a:gd name="connsiteX939" fmla="*/ 752380 w 1933575"/>
              <a:gd name="connsiteY939" fmla="*/ 708191 h 1590675"/>
              <a:gd name="connsiteX940" fmla="*/ 720471 w 1933575"/>
              <a:gd name="connsiteY940" fmla="*/ 675711 h 1590675"/>
              <a:gd name="connsiteX941" fmla="*/ 752951 w 1933575"/>
              <a:gd name="connsiteY941" fmla="*/ 643802 h 1590675"/>
              <a:gd name="connsiteX942" fmla="*/ 784860 w 1933575"/>
              <a:gd name="connsiteY942" fmla="*/ 676282 h 1590675"/>
              <a:gd name="connsiteX943" fmla="*/ 1072039 w 1933575"/>
              <a:gd name="connsiteY943" fmla="*/ 889452 h 1590675"/>
              <a:gd name="connsiteX944" fmla="*/ 1039368 w 1933575"/>
              <a:gd name="connsiteY944" fmla="*/ 921551 h 1590675"/>
              <a:gd name="connsiteX945" fmla="*/ 1007269 w 1933575"/>
              <a:gd name="connsiteY945" fmla="*/ 888880 h 1590675"/>
              <a:gd name="connsiteX946" fmla="*/ 1039940 w 1933575"/>
              <a:gd name="connsiteY946" fmla="*/ 856781 h 1590675"/>
              <a:gd name="connsiteX947" fmla="*/ 1072039 w 1933575"/>
              <a:gd name="connsiteY947" fmla="*/ 889452 h 1590675"/>
              <a:gd name="connsiteX948" fmla="*/ 607409 w 1933575"/>
              <a:gd name="connsiteY948" fmla="*/ 599320 h 1590675"/>
              <a:gd name="connsiteX949" fmla="*/ 576358 w 1933575"/>
              <a:gd name="connsiteY949" fmla="*/ 567697 h 1590675"/>
              <a:gd name="connsiteX950" fmla="*/ 607981 w 1933575"/>
              <a:gd name="connsiteY950" fmla="*/ 536646 h 1590675"/>
              <a:gd name="connsiteX951" fmla="*/ 639032 w 1933575"/>
              <a:gd name="connsiteY951" fmla="*/ 568269 h 1590675"/>
              <a:gd name="connsiteX952" fmla="*/ 607409 w 1933575"/>
              <a:gd name="connsiteY952" fmla="*/ 599320 h 1590675"/>
              <a:gd name="connsiteX953" fmla="*/ 1005935 w 1933575"/>
              <a:gd name="connsiteY953" fmla="*/ 794773 h 1590675"/>
              <a:gd name="connsiteX954" fmla="*/ 975265 w 1933575"/>
              <a:gd name="connsiteY954" fmla="*/ 826968 h 1590675"/>
              <a:gd name="connsiteX955" fmla="*/ 942785 w 1933575"/>
              <a:gd name="connsiteY955" fmla="*/ 795249 h 1590675"/>
              <a:gd name="connsiteX956" fmla="*/ 974122 w 1933575"/>
              <a:gd name="connsiteY956" fmla="*/ 763817 h 1590675"/>
              <a:gd name="connsiteX957" fmla="*/ 1005935 w 1933575"/>
              <a:gd name="connsiteY957" fmla="*/ 794773 h 1590675"/>
              <a:gd name="connsiteX958" fmla="*/ 164497 w 1933575"/>
              <a:gd name="connsiteY958" fmla="*/ 482258 h 1590675"/>
              <a:gd name="connsiteX959" fmla="*/ 133826 w 1933575"/>
              <a:gd name="connsiteY959" fmla="*/ 514262 h 1590675"/>
              <a:gd name="connsiteX960" fmla="*/ 101537 w 1933575"/>
              <a:gd name="connsiteY960" fmla="*/ 482544 h 1590675"/>
              <a:gd name="connsiteX961" fmla="*/ 132874 w 1933575"/>
              <a:gd name="connsiteY961" fmla="*/ 451302 h 1590675"/>
              <a:gd name="connsiteX962" fmla="*/ 164497 w 1933575"/>
              <a:gd name="connsiteY962" fmla="*/ 482258 h 1590675"/>
              <a:gd name="connsiteX963" fmla="*/ 559689 w 1933575"/>
              <a:gd name="connsiteY963" fmla="*/ 553219 h 1590675"/>
              <a:gd name="connsiteX964" fmla="*/ 529019 w 1933575"/>
              <a:gd name="connsiteY964" fmla="*/ 585413 h 1590675"/>
              <a:gd name="connsiteX965" fmla="*/ 496538 w 1933575"/>
              <a:gd name="connsiteY965" fmla="*/ 553695 h 1590675"/>
              <a:gd name="connsiteX966" fmla="*/ 527876 w 1933575"/>
              <a:gd name="connsiteY966" fmla="*/ 522263 h 1590675"/>
              <a:gd name="connsiteX967" fmla="*/ 559689 w 1933575"/>
              <a:gd name="connsiteY967" fmla="*/ 553219 h 1590675"/>
              <a:gd name="connsiteX968" fmla="*/ 863727 w 1933575"/>
              <a:gd name="connsiteY968" fmla="*/ 687712 h 1590675"/>
              <a:gd name="connsiteX969" fmla="*/ 832199 w 1933575"/>
              <a:gd name="connsiteY969" fmla="*/ 718859 h 1590675"/>
              <a:gd name="connsiteX970" fmla="*/ 800767 w 1933575"/>
              <a:gd name="connsiteY970" fmla="*/ 686283 h 1590675"/>
              <a:gd name="connsiteX971" fmla="*/ 833057 w 1933575"/>
              <a:gd name="connsiteY971" fmla="*/ 655898 h 1590675"/>
              <a:gd name="connsiteX972" fmla="*/ 863727 w 1933575"/>
              <a:gd name="connsiteY972" fmla="*/ 687712 h 1590675"/>
              <a:gd name="connsiteX973" fmla="*/ 321183 w 1933575"/>
              <a:gd name="connsiteY973" fmla="*/ 511309 h 1590675"/>
              <a:gd name="connsiteX974" fmla="*/ 288512 w 1933575"/>
              <a:gd name="connsiteY974" fmla="*/ 542932 h 1590675"/>
              <a:gd name="connsiteX975" fmla="*/ 257556 w 1933575"/>
              <a:gd name="connsiteY975" fmla="*/ 510928 h 1590675"/>
              <a:gd name="connsiteX976" fmla="*/ 290227 w 1933575"/>
              <a:gd name="connsiteY976" fmla="*/ 479305 h 1590675"/>
              <a:gd name="connsiteX977" fmla="*/ 321183 w 1933575"/>
              <a:gd name="connsiteY977" fmla="*/ 511309 h 1590675"/>
              <a:gd name="connsiteX978" fmla="*/ 369475 w 1933575"/>
              <a:gd name="connsiteY978" fmla="*/ 493497 h 1590675"/>
              <a:gd name="connsiteX979" fmla="*/ 400717 w 1933575"/>
              <a:gd name="connsiteY979" fmla="*/ 526549 h 1590675"/>
              <a:gd name="connsiteX980" fmla="*/ 368332 w 1933575"/>
              <a:gd name="connsiteY980" fmla="*/ 557029 h 1590675"/>
              <a:gd name="connsiteX981" fmla="*/ 337090 w 1933575"/>
              <a:gd name="connsiteY981" fmla="*/ 523977 h 1590675"/>
              <a:gd name="connsiteX982" fmla="*/ 369475 w 1933575"/>
              <a:gd name="connsiteY982" fmla="*/ 493497 h 1590675"/>
              <a:gd name="connsiteX983" fmla="*/ 1150620 w 1933575"/>
              <a:gd name="connsiteY983" fmla="*/ 903834 h 1590675"/>
              <a:gd name="connsiteX984" fmla="*/ 1118711 w 1933575"/>
              <a:gd name="connsiteY984" fmla="*/ 934695 h 1590675"/>
              <a:gd name="connsiteX985" fmla="*/ 1087850 w 1933575"/>
              <a:gd name="connsiteY985" fmla="*/ 902787 h 1590675"/>
              <a:gd name="connsiteX986" fmla="*/ 1119759 w 1933575"/>
              <a:gd name="connsiteY986" fmla="*/ 871926 h 1590675"/>
              <a:gd name="connsiteX987" fmla="*/ 1150620 w 1933575"/>
              <a:gd name="connsiteY987" fmla="*/ 903834 h 1590675"/>
              <a:gd name="connsiteX988" fmla="*/ 1250442 w 1933575"/>
              <a:gd name="connsiteY988" fmla="*/ 1056520 h 1590675"/>
              <a:gd name="connsiteX989" fmla="*/ 1281589 w 1933575"/>
              <a:gd name="connsiteY989" fmla="*/ 1088143 h 1590675"/>
              <a:gd name="connsiteX990" fmla="*/ 1248918 w 1933575"/>
              <a:gd name="connsiteY990" fmla="*/ 1119671 h 1590675"/>
              <a:gd name="connsiteX991" fmla="*/ 1218438 w 1933575"/>
              <a:gd name="connsiteY991" fmla="*/ 1087286 h 1590675"/>
              <a:gd name="connsiteX992" fmla="*/ 1250442 w 1933575"/>
              <a:gd name="connsiteY992" fmla="*/ 1056520 h 1590675"/>
              <a:gd name="connsiteX993" fmla="*/ 1184148 w 1933575"/>
              <a:gd name="connsiteY993" fmla="*/ 1028707 h 1590675"/>
              <a:gd name="connsiteX994" fmla="*/ 1153001 w 1933575"/>
              <a:gd name="connsiteY994" fmla="*/ 996989 h 1590675"/>
              <a:gd name="connsiteX995" fmla="*/ 1185767 w 1933575"/>
              <a:gd name="connsiteY995" fmla="*/ 965461 h 1590675"/>
              <a:gd name="connsiteX996" fmla="*/ 1216247 w 1933575"/>
              <a:gd name="connsiteY996" fmla="*/ 997846 h 1590675"/>
              <a:gd name="connsiteX997" fmla="*/ 1184148 w 1933575"/>
              <a:gd name="connsiteY997" fmla="*/ 1028707 h 1590675"/>
              <a:gd name="connsiteX998" fmla="*/ 213170 w 1933575"/>
              <a:gd name="connsiteY998" fmla="*/ 465208 h 1590675"/>
              <a:gd name="connsiteX999" fmla="*/ 244316 w 1933575"/>
              <a:gd name="connsiteY999" fmla="*/ 498164 h 1590675"/>
              <a:gd name="connsiteX1000" fmla="*/ 212122 w 1933575"/>
              <a:gd name="connsiteY1000" fmla="*/ 528645 h 1590675"/>
              <a:gd name="connsiteX1001" fmla="*/ 180975 w 1933575"/>
              <a:gd name="connsiteY1001" fmla="*/ 495688 h 1590675"/>
              <a:gd name="connsiteX1002" fmla="*/ 213170 w 1933575"/>
              <a:gd name="connsiteY1002" fmla="*/ 465208 h 1590675"/>
              <a:gd name="connsiteX1003" fmla="*/ 1463612 w 1933575"/>
              <a:gd name="connsiteY1003" fmla="*/ 1448569 h 1590675"/>
              <a:gd name="connsiteX1004" fmla="*/ 1431703 w 1933575"/>
              <a:gd name="connsiteY1004" fmla="*/ 1480668 h 1590675"/>
              <a:gd name="connsiteX1005" fmla="*/ 1400270 w 1933575"/>
              <a:gd name="connsiteY1005" fmla="*/ 1449426 h 1590675"/>
              <a:gd name="connsiteX1006" fmla="*/ 1432179 w 1933575"/>
              <a:gd name="connsiteY1006" fmla="*/ 1417327 h 1590675"/>
              <a:gd name="connsiteX1007" fmla="*/ 1463612 w 1933575"/>
              <a:gd name="connsiteY1007" fmla="*/ 1448569 h 1590675"/>
              <a:gd name="connsiteX1008" fmla="*/ 1380363 w 1933575"/>
              <a:gd name="connsiteY1008" fmla="*/ 1244353 h 1590675"/>
              <a:gd name="connsiteX1009" fmla="*/ 1412081 w 1933575"/>
              <a:gd name="connsiteY1009" fmla="*/ 1275309 h 1590675"/>
              <a:gd name="connsiteX1010" fmla="*/ 1381125 w 1933575"/>
              <a:gd name="connsiteY1010" fmla="*/ 1307028 h 1590675"/>
              <a:gd name="connsiteX1011" fmla="*/ 1349407 w 1933575"/>
              <a:gd name="connsiteY1011" fmla="*/ 1276071 h 1590675"/>
              <a:gd name="connsiteX1012" fmla="*/ 1380363 w 1933575"/>
              <a:gd name="connsiteY1012" fmla="*/ 1244353 h 1590675"/>
              <a:gd name="connsiteX1013" fmla="*/ 1346930 w 1933575"/>
              <a:gd name="connsiteY1013" fmla="*/ 1181964 h 1590675"/>
              <a:gd name="connsiteX1014" fmla="*/ 1315593 w 1933575"/>
              <a:gd name="connsiteY1014" fmla="*/ 1213492 h 1590675"/>
              <a:gd name="connsiteX1015" fmla="*/ 1283780 w 1933575"/>
              <a:gd name="connsiteY1015" fmla="*/ 1181107 h 1590675"/>
              <a:gd name="connsiteX1016" fmla="*/ 1315784 w 1933575"/>
              <a:gd name="connsiteY1016" fmla="*/ 1150341 h 1590675"/>
              <a:gd name="connsiteX1017" fmla="*/ 1346930 w 1933575"/>
              <a:gd name="connsiteY1017" fmla="*/ 1181964 h 1590675"/>
              <a:gd name="connsiteX1018" fmla="*/ 447294 w 1933575"/>
              <a:gd name="connsiteY1018" fmla="*/ 571317 h 1590675"/>
              <a:gd name="connsiteX1019" fmla="*/ 416719 w 1933575"/>
              <a:gd name="connsiteY1019" fmla="*/ 537598 h 1590675"/>
              <a:gd name="connsiteX1020" fmla="*/ 449675 w 1933575"/>
              <a:gd name="connsiteY1020" fmla="*/ 507689 h 1590675"/>
              <a:gd name="connsiteX1021" fmla="*/ 480251 w 1933575"/>
              <a:gd name="connsiteY1021" fmla="*/ 541408 h 1590675"/>
              <a:gd name="connsiteX1022" fmla="*/ 447294 w 1933575"/>
              <a:gd name="connsiteY1022" fmla="*/ 571317 h 1590675"/>
              <a:gd name="connsiteX1023" fmla="*/ 84677 w 1933575"/>
              <a:gd name="connsiteY1023" fmla="*/ 468542 h 1590675"/>
              <a:gd name="connsiteX1024" fmla="*/ 53054 w 1933575"/>
              <a:gd name="connsiteY1024" fmla="*/ 499784 h 1590675"/>
              <a:gd name="connsiteX1025" fmla="*/ 22193 w 1933575"/>
              <a:gd name="connsiteY1025" fmla="*/ 467780 h 1590675"/>
              <a:gd name="connsiteX1026" fmla="*/ 53150 w 1933575"/>
              <a:gd name="connsiteY1026" fmla="*/ 437204 h 1590675"/>
              <a:gd name="connsiteX1027" fmla="*/ 84677 w 1933575"/>
              <a:gd name="connsiteY1027" fmla="*/ 468542 h 1590675"/>
              <a:gd name="connsiteX1028" fmla="*/ 718376 w 1933575"/>
              <a:gd name="connsiteY1028" fmla="*/ 582556 h 1590675"/>
              <a:gd name="connsiteX1029" fmla="*/ 686086 w 1933575"/>
              <a:gd name="connsiteY1029" fmla="*/ 613227 h 1590675"/>
              <a:gd name="connsiteX1030" fmla="*/ 656082 w 1933575"/>
              <a:gd name="connsiteY1030" fmla="*/ 581699 h 1590675"/>
              <a:gd name="connsiteX1031" fmla="*/ 688372 w 1933575"/>
              <a:gd name="connsiteY1031" fmla="*/ 551028 h 1590675"/>
              <a:gd name="connsiteX1032" fmla="*/ 718376 w 1933575"/>
              <a:gd name="connsiteY1032" fmla="*/ 582556 h 1590675"/>
              <a:gd name="connsiteX1033" fmla="*/ 1446181 w 1933575"/>
              <a:gd name="connsiteY1033" fmla="*/ 1338555 h 1590675"/>
              <a:gd name="connsiteX1034" fmla="*/ 1477137 w 1933575"/>
              <a:gd name="connsiteY1034" fmla="*/ 1369226 h 1590675"/>
              <a:gd name="connsiteX1035" fmla="*/ 1445419 w 1933575"/>
              <a:gd name="connsiteY1035" fmla="*/ 1400468 h 1590675"/>
              <a:gd name="connsiteX1036" fmla="*/ 1415225 w 1933575"/>
              <a:gd name="connsiteY1036" fmla="*/ 1369130 h 1590675"/>
              <a:gd name="connsiteX1037" fmla="*/ 1446181 w 1933575"/>
              <a:gd name="connsiteY1037" fmla="*/ 1338555 h 1590675"/>
              <a:gd name="connsiteX1038" fmla="*/ 4858 w 1933575"/>
              <a:gd name="connsiteY1038" fmla="*/ 458636 h 1590675"/>
              <a:gd name="connsiteX1039" fmla="*/ 95 w 1933575"/>
              <a:gd name="connsiteY1039" fmla="*/ 473209 h 1590675"/>
              <a:gd name="connsiteX1040" fmla="*/ 95 w 1933575"/>
              <a:gd name="connsiteY1040" fmla="*/ 440919 h 1590675"/>
              <a:gd name="connsiteX1041" fmla="*/ 4858 w 1933575"/>
              <a:gd name="connsiteY1041" fmla="*/ 458636 h 1590675"/>
              <a:gd name="connsiteX1042" fmla="*/ 1084802 w 1933575"/>
              <a:gd name="connsiteY1042" fmla="*/ 809251 h 1590675"/>
              <a:gd name="connsiteX1043" fmla="*/ 1054513 w 1933575"/>
              <a:gd name="connsiteY1043" fmla="*/ 840493 h 1590675"/>
              <a:gd name="connsiteX1044" fmla="*/ 1022985 w 1933575"/>
              <a:gd name="connsiteY1044" fmla="*/ 809061 h 1590675"/>
              <a:gd name="connsiteX1045" fmla="*/ 1054037 w 1933575"/>
              <a:gd name="connsiteY1045" fmla="*/ 778580 h 1590675"/>
              <a:gd name="connsiteX1046" fmla="*/ 1084802 w 1933575"/>
              <a:gd name="connsiteY1046" fmla="*/ 809251 h 1590675"/>
              <a:gd name="connsiteX1047" fmla="*/ 1497140 w 1933575"/>
              <a:gd name="connsiteY1047" fmla="*/ 1571061 h 1590675"/>
              <a:gd name="connsiteX1048" fmla="*/ 1466278 w 1933575"/>
              <a:gd name="connsiteY1048" fmla="*/ 1540200 h 1590675"/>
              <a:gd name="connsiteX1049" fmla="*/ 1498187 w 1933575"/>
              <a:gd name="connsiteY1049" fmla="*/ 1508958 h 1590675"/>
              <a:gd name="connsiteX1050" fmla="*/ 1528382 w 1933575"/>
              <a:gd name="connsiteY1050" fmla="*/ 1540485 h 1590675"/>
              <a:gd name="connsiteX1051" fmla="*/ 1497140 w 1933575"/>
              <a:gd name="connsiteY1051" fmla="*/ 1571061 h 1590675"/>
              <a:gd name="connsiteX1052" fmla="*/ 909638 w 1933575"/>
              <a:gd name="connsiteY1052" fmla="*/ 732575 h 1590675"/>
              <a:gd name="connsiteX1053" fmla="*/ 877919 w 1933575"/>
              <a:gd name="connsiteY1053" fmla="*/ 702571 h 1590675"/>
              <a:gd name="connsiteX1054" fmla="*/ 908971 w 1933575"/>
              <a:gd name="connsiteY1054" fmla="*/ 670472 h 1590675"/>
              <a:gd name="connsiteX1055" fmla="*/ 940022 w 1933575"/>
              <a:gd name="connsiteY1055" fmla="*/ 701238 h 1590675"/>
              <a:gd name="connsiteX1056" fmla="*/ 909638 w 1933575"/>
              <a:gd name="connsiteY1056" fmla="*/ 732575 h 1590675"/>
              <a:gd name="connsiteX1057" fmla="*/ 766858 w 1933575"/>
              <a:gd name="connsiteY1057" fmla="*/ 565792 h 1590675"/>
              <a:gd name="connsiteX1058" fmla="*/ 797433 w 1933575"/>
              <a:gd name="connsiteY1058" fmla="*/ 596748 h 1590675"/>
              <a:gd name="connsiteX1059" fmla="*/ 766096 w 1933575"/>
              <a:gd name="connsiteY1059" fmla="*/ 627038 h 1590675"/>
              <a:gd name="connsiteX1060" fmla="*/ 736187 w 1933575"/>
              <a:gd name="connsiteY1060" fmla="*/ 596844 h 1590675"/>
              <a:gd name="connsiteX1061" fmla="*/ 766858 w 1933575"/>
              <a:gd name="connsiteY1061" fmla="*/ 565792 h 1590675"/>
              <a:gd name="connsiteX1062" fmla="*/ 1233583 w 1933575"/>
              <a:gd name="connsiteY1062" fmla="*/ 1010705 h 1590675"/>
              <a:gd name="connsiteX1063" fmla="*/ 1265206 w 1933575"/>
              <a:gd name="connsiteY1063" fmla="*/ 980796 h 1590675"/>
              <a:gd name="connsiteX1064" fmla="*/ 1294733 w 1933575"/>
              <a:gd name="connsiteY1064" fmla="*/ 1012800 h 1590675"/>
              <a:gd name="connsiteX1065" fmla="*/ 1263872 w 1933575"/>
              <a:gd name="connsiteY1065" fmla="*/ 1042042 h 1590675"/>
              <a:gd name="connsiteX1066" fmla="*/ 1233583 w 1933575"/>
              <a:gd name="connsiteY1066" fmla="*/ 1010705 h 1590675"/>
              <a:gd name="connsiteX1067" fmla="*/ 1360170 w 1933575"/>
              <a:gd name="connsiteY1067" fmla="*/ 1101573 h 1590675"/>
              <a:gd name="connsiteX1068" fmla="*/ 1329881 w 1933575"/>
              <a:gd name="connsiteY1068" fmla="*/ 1132911 h 1590675"/>
              <a:gd name="connsiteX1069" fmla="*/ 1298924 w 1933575"/>
              <a:gd name="connsiteY1069" fmla="*/ 1102335 h 1590675"/>
              <a:gd name="connsiteX1070" fmla="*/ 1328452 w 1933575"/>
              <a:gd name="connsiteY1070" fmla="*/ 1071760 h 1590675"/>
              <a:gd name="connsiteX1071" fmla="*/ 1360170 w 1933575"/>
              <a:gd name="connsiteY1071" fmla="*/ 1101573 h 1590675"/>
              <a:gd name="connsiteX1072" fmla="*/ 1425226 w 1933575"/>
              <a:gd name="connsiteY1072" fmla="*/ 1195680 h 1590675"/>
              <a:gd name="connsiteX1073" fmla="*/ 1394651 w 1933575"/>
              <a:gd name="connsiteY1073" fmla="*/ 1226255 h 1590675"/>
              <a:gd name="connsiteX1074" fmla="*/ 1364742 w 1933575"/>
              <a:gd name="connsiteY1074" fmla="*/ 1196347 h 1590675"/>
              <a:gd name="connsiteX1075" fmla="*/ 1395317 w 1933575"/>
              <a:gd name="connsiteY1075" fmla="*/ 1165772 h 1590675"/>
              <a:gd name="connsiteX1076" fmla="*/ 1425226 w 1933575"/>
              <a:gd name="connsiteY1076" fmla="*/ 1195680 h 1590675"/>
              <a:gd name="connsiteX1077" fmla="*/ 1199388 w 1933575"/>
              <a:gd name="connsiteY1077" fmla="*/ 947840 h 1590675"/>
              <a:gd name="connsiteX1078" fmla="*/ 1168622 w 1933575"/>
              <a:gd name="connsiteY1078" fmla="*/ 917455 h 1590675"/>
              <a:gd name="connsiteX1079" fmla="*/ 1198340 w 1933575"/>
              <a:gd name="connsiteY1079" fmla="*/ 887356 h 1590675"/>
              <a:gd name="connsiteX1080" fmla="*/ 1229106 w 1933575"/>
              <a:gd name="connsiteY1080" fmla="*/ 917741 h 1590675"/>
              <a:gd name="connsiteX1081" fmla="*/ 1199388 w 1933575"/>
              <a:gd name="connsiteY1081" fmla="*/ 947840 h 1590675"/>
              <a:gd name="connsiteX1082" fmla="*/ 303943 w 1933575"/>
              <a:gd name="connsiteY1082" fmla="*/ 461588 h 1590675"/>
              <a:gd name="connsiteX1083" fmla="*/ 273463 w 1933575"/>
              <a:gd name="connsiteY1083" fmla="*/ 432347 h 1590675"/>
              <a:gd name="connsiteX1084" fmla="*/ 303752 w 1933575"/>
              <a:gd name="connsiteY1084" fmla="*/ 401581 h 1590675"/>
              <a:gd name="connsiteX1085" fmla="*/ 333470 w 1933575"/>
              <a:gd name="connsiteY1085" fmla="*/ 431585 h 1590675"/>
              <a:gd name="connsiteX1086" fmla="*/ 303943 w 1933575"/>
              <a:gd name="connsiteY1086" fmla="*/ 461588 h 1590675"/>
              <a:gd name="connsiteX1087" fmla="*/ 353092 w 1933575"/>
              <a:gd name="connsiteY1087" fmla="*/ 445777 h 1590675"/>
              <a:gd name="connsiteX1088" fmla="*/ 382810 w 1933575"/>
              <a:gd name="connsiteY1088" fmla="*/ 415773 h 1590675"/>
              <a:gd name="connsiteX1089" fmla="*/ 413195 w 1933575"/>
              <a:gd name="connsiteY1089" fmla="*/ 446539 h 1590675"/>
              <a:gd name="connsiteX1090" fmla="*/ 382810 w 1933575"/>
              <a:gd name="connsiteY1090" fmla="*/ 475876 h 1590675"/>
              <a:gd name="connsiteX1091" fmla="*/ 353092 w 1933575"/>
              <a:gd name="connsiteY1091" fmla="*/ 445777 h 1590675"/>
              <a:gd name="connsiteX1092" fmla="*/ 492538 w 1933575"/>
              <a:gd name="connsiteY1092" fmla="*/ 460350 h 1590675"/>
              <a:gd name="connsiteX1093" fmla="*/ 462344 w 1933575"/>
              <a:gd name="connsiteY1093" fmla="*/ 489783 h 1590675"/>
              <a:gd name="connsiteX1094" fmla="*/ 432911 w 1933575"/>
              <a:gd name="connsiteY1094" fmla="*/ 459588 h 1590675"/>
              <a:gd name="connsiteX1095" fmla="*/ 463106 w 1933575"/>
              <a:gd name="connsiteY1095" fmla="*/ 430156 h 1590675"/>
              <a:gd name="connsiteX1096" fmla="*/ 492538 w 1933575"/>
              <a:gd name="connsiteY1096" fmla="*/ 460350 h 1590675"/>
              <a:gd name="connsiteX1097" fmla="*/ 1018508 w 1933575"/>
              <a:gd name="connsiteY1097" fmla="*/ 716287 h 1590675"/>
              <a:gd name="connsiteX1098" fmla="*/ 988314 w 1933575"/>
              <a:gd name="connsiteY1098" fmla="*/ 745814 h 1590675"/>
              <a:gd name="connsiteX1099" fmla="*/ 958406 w 1933575"/>
              <a:gd name="connsiteY1099" fmla="*/ 714572 h 1590675"/>
              <a:gd name="connsiteX1100" fmla="*/ 989267 w 1933575"/>
              <a:gd name="connsiteY1100" fmla="*/ 685712 h 1590675"/>
              <a:gd name="connsiteX1101" fmla="*/ 1018508 w 1933575"/>
              <a:gd name="connsiteY1101" fmla="*/ 716287 h 1590675"/>
              <a:gd name="connsiteX1102" fmla="*/ 1541526 w 1933575"/>
              <a:gd name="connsiteY1102" fmla="*/ 1460666 h 1590675"/>
              <a:gd name="connsiteX1103" fmla="*/ 1511618 w 1933575"/>
              <a:gd name="connsiteY1103" fmla="*/ 1490479 h 1590675"/>
              <a:gd name="connsiteX1104" fmla="*/ 1481423 w 1933575"/>
              <a:gd name="connsiteY1104" fmla="*/ 1459523 h 1590675"/>
              <a:gd name="connsiteX1105" fmla="*/ 1511999 w 1933575"/>
              <a:gd name="connsiteY1105" fmla="*/ 1430376 h 1590675"/>
              <a:gd name="connsiteX1106" fmla="*/ 1541526 w 1933575"/>
              <a:gd name="connsiteY1106" fmla="*/ 1460666 h 1590675"/>
              <a:gd name="connsiteX1107" fmla="*/ 1554385 w 1933575"/>
              <a:gd name="connsiteY1107" fmla="*/ 1384180 h 1590675"/>
              <a:gd name="connsiteX1108" fmla="*/ 1525238 w 1933575"/>
              <a:gd name="connsiteY1108" fmla="*/ 1412374 h 1590675"/>
              <a:gd name="connsiteX1109" fmla="*/ 1497044 w 1933575"/>
              <a:gd name="connsiteY1109" fmla="*/ 1383228 h 1590675"/>
              <a:gd name="connsiteX1110" fmla="*/ 1526191 w 1933575"/>
              <a:gd name="connsiteY1110" fmla="*/ 1355034 h 1590675"/>
              <a:gd name="connsiteX1111" fmla="*/ 1554385 w 1933575"/>
              <a:gd name="connsiteY1111" fmla="*/ 1384180 h 1590675"/>
              <a:gd name="connsiteX1112" fmla="*/ 650939 w 1933575"/>
              <a:gd name="connsiteY1112" fmla="*/ 487878 h 1590675"/>
              <a:gd name="connsiteX1113" fmla="*/ 621697 w 1933575"/>
              <a:gd name="connsiteY1113" fmla="*/ 517405 h 1590675"/>
              <a:gd name="connsiteX1114" fmla="*/ 592836 w 1933575"/>
              <a:gd name="connsiteY1114" fmla="*/ 488925 h 1590675"/>
              <a:gd name="connsiteX1115" fmla="*/ 622078 w 1933575"/>
              <a:gd name="connsiteY1115" fmla="*/ 459398 h 1590675"/>
              <a:gd name="connsiteX1116" fmla="*/ 650939 w 1933575"/>
              <a:gd name="connsiteY1116" fmla="*/ 487878 h 1590675"/>
              <a:gd name="connsiteX1117" fmla="*/ 541973 w 1933575"/>
              <a:gd name="connsiteY1117" fmla="*/ 444825 h 1590675"/>
              <a:gd name="connsiteX1118" fmla="*/ 571691 w 1933575"/>
              <a:gd name="connsiteY1118" fmla="*/ 474162 h 1590675"/>
              <a:gd name="connsiteX1119" fmla="*/ 541973 w 1933575"/>
              <a:gd name="connsiteY1119" fmla="*/ 503498 h 1590675"/>
              <a:gd name="connsiteX1120" fmla="*/ 513017 w 1933575"/>
              <a:gd name="connsiteY1120" fmla="*/ 474828 h 1590675"/>
              <a:gd name="connsiteX1121" fmla="*/ 541973 w 1933575"/>
              <a:gd name="connsiteY1121" fmla="*/ 444825 h 1590675"/>
              <a:gd name="connsiteX1122" fmla="*/ 96584 w 1933575"/>
              <a:gd name="connsiteY1122" fmla="*/ 391770 h 1590675"/>
              <a:gd name="connsiteX1123" fmla="*/ 68009 w 1933575"/>
              <a:gd name="connsiteY1123" fmla="*/ 420631 h 1590675"/>
              <a:gd name="connsiteX1124" fmla="*/ 38767 w 1933575"/>
              <a:gd name="connsiteY1124" fmla="*/ 390913 h 1590675"/>
              <a:gd name="connsiteX1125" fmla="*/ 68104 w 1933575"/>
              <a:gd name="connsiteY1125" fmla="*/ 362814 h 1590675"/>
              <a:gd name="connsiteX1126" fmla="*/ 96584 w 1933575"/>
              <a:gd name="connsiteY1126" fmla="*/ 391770 h 1590675"/>
              <a:gd name="connsiteX1127" fmla="*/ 1162812 w 1933575"/>
              <a:gd name="connsiteY1127" fmla="*/ 823729 h 1590675"/>
              <a:gd name="connsiteX1128" fmla="*/ 1133189 w 1933575"/>
              <a:gd name="connsiteY1128" fmla="*/ 853161 h 1590675"/>
              <a:gd name="connsiteX1129" fmla="*/ 1104138 w 1933575"/>
              <a:gd name="connsiteY1129" fmla="*/ 823158 h 1590675"/>
              <a:gd name="connsiteX1130" fmla="*/ 1133094 w 1933575"/>
              <a:gd name="connsiteY1130" fmla="*/ 794487 h 1590675"/>
              <a:gd name="connsiteX1131" fmla="*/ 1162812 w 1933575"/>
              <a:gd name="connsiteY1131" fmla="*/ 823729 h 1590675"/>
              <a:gd name="connsiteX1132" fmla="*/ 146780 w 1933575"/>
              <a:gd name="connsiteY1132" fmla="*/ 373959 h 1590675"/>
              <a:gd name="connsiteX1133" fmla="*/ 176403 w 1933575"/>
              <a:gd name="connsiteY1133" fmla="*/ 403391 h 1590675"/>
              <a:gd name="connsiteX1134" fmla="*/ 147638 w 1933575"/>
              <a:gd name="connsiteY1134" fmla="*/ 432347 h 1590675"/>
              <a:gd name="connsiteX1135" fmla="*/ 118015 w 1933575"/>
              <a:gd name="connsiteY1135" fmla="*/ 402914 h 1590675"/>
              <a:gd name="connsiteX1136" fmla="*/ 146780 w 1933575"/>
              <a:gd name="connsiteY1136" fmla="*/ 373959 h 1590675"/>
              <a:gd name="connsiteX1137" fmla="*/ 1605439 w 1933575"/>
              <a:gd name="connsiteY1137" fmla="*/ 1555344 h 1590675"/>
              <a:gd name="connsiteX1138" fmla="*/ 1575721 w 1933575"/>
              <a:gd name="connsiteY1138" fmla="*/ 1582872 h 1590675"/>
              <a:gd name="connsiteX1139" fmla="*/ 1548194 w 1933575"/>
              <a:gd name="connsiteY1139" fmla="*/ 1553154 h 1590675"/>
              <a:gd name="connsiteX1140" fmla="*/ 1577912 w 1933575"/>
              <a:gd name="connsiteY1140" fmla="*/ 1525626 h 1590675"/>
              <a:gd name="connsiteX1141" fmla="*/ 1605439 w 1933575"/>
              <a:gd name="connsiteY1141" fmla="*/ 1555344 h 1590675"/>
              <a:gd name="connsiteX1142" fmla="*/ 873157 w 1933575"/>
              <a:gd name="connsiteY1142" fmla="*/ 610369 h 1590675"/>
              <a:gd name="connsiteX1143" fmla="*/ 843820 w 1933575"/>
              <a:gd name="connsiteY1143" fmla="*/ 640182 h 1590675"/>
              <a:gd name="connsiteX1144" fmla="*/ 814007 w 1933575"/>
              <a:gd name="connsiteY1144" fmla="*/ 610845 h 1590675"/>
              <a:gd name="connsiteX1145" fmla="*/ 843344 w 1933575"/>
              <a:gd name="connsiteY1145" fmla="*/ 581032 h 1590675"/>
              <a:gd name="connsiteX1146" fmla="*/ 873157 w 1933575"/>
              <a:gd name="connsiteY1146" fmla="*/ 610369 h 1590675"/>
              <a:gd name="connsiteX1147" fmla="*/ 1096709 w 1933575"/>
              <a:gd name="connsiteY1147" fmla="*/ 729813 h 1590675"/>
              <a:gd name="connsiteX1148" fmla="*/ 1068229 w 1933575"/>
              <a:gd name="connsiteY1148" fmla="*/ 758578 h 1590675"/>
              <a:gd name="connsiteX1149" fmla="*/ 1039463 w 1933575"/>
              <a:gd name="connsiteY1149" fmla="*/ 730098 h 1590675"/>
              <a:gd name="connsiteX1150" fmla="*/ 1067943 w 1933575"/>
              <a:gd name="connsiteY1150" fmla="*/ 701333 h 1590675"/>
              <a:gd name="connsiteX1151" fmla="*/ 1096709 w 1933575"/>
              <a:gd name="connsiteY1151" fmla="*/ 729813 h 1590675"/>
              <a:gd name="connsiteX1152" fmla="*/ 1489710 w 1933575"/>
              <a:gd name="connsiteY1152" fmla="*/ 1289597 h 1590675"/>
              <a:gd name="connsiteX1153" fmla="*/ 1460278 w 1933575"/>
              <a:gd name="connsiteY1153" fmla="*/ 1319220 h 1590675"/>
              <a:gd name="connsiteX1154" fmla="*/ 1431036 w 1933575"/>
              <a:gd name="connsiteY1154" fmla="*/ 1289406 h 1590675"/>
              <a:gd name="connsiteX1155" fmla="*/ 1459802 w 1933575"/>
              <a:gd name="connsiteY1155" fmla="*/ 1260546 h 1590675"/>
              <a:gd name="connsiteX1156" fmla="*/ 1489710 w 1933575"/>
              <a:gd name="connsiteY1156" fmla="*/ 1289597 h 1590675"/>
              <a:gd name="connsiteX1157" fmla="*/ 922687 w 1933575"/>
              <a:gd name="connsiteY1157" fmla="*/ 596081 h 1590675"/>
              <a:gd name="connsiteX1158" fmla="*/ 951833 w 1933575"/>
              <a:gd name="connsiteY1158" fmla="*/ 624276 h 1590675"/>
              <a:gd name="connsiteX1159" fmla="*/ 923639 w 1933575"/>
              <a:gd name="connsiteY1159" fmla="*/ 653422 h 1590675"/>
              <a:gd name="connsiteX1160" fmla="*/ 894493 w 1933575"/>
              <a:gd name="connsiteY1160" fmla="*/ 625228 h 1590675"/>
              <a:gd name="connsiteX1161" fmla="*/ 922687 w 1933575"/>
              <a:gd name="connsiteY1161" fmla="*/ 596081 h 1590675"/>
              <a:gd name="connsiteX1162" fmla="*/ 226600 w 1933575"/>
              <a:gd name="connsiteY1162" fmla="*/ 446920 h 1590675"/>
              <a:gd name="connsiteX1163" fmla="*/ 197263 w 1933575"/>
              <a:gd name="connsiteY1163" fmla="*/ 417107 h 1590675"/>
              <a:gd name="connsiteX1164" fmla="*/ 227076 w 1933575"/>
              <a:gd name="connsiteY1164" fmla="*/ 387770 h 1590675"/>
              <a:gd name="connsiteX1165" fmla="*/ 256413 w 1933575"/>
              <a:gd name="connsiteY1165" fmla="*/ 417583 h 1590675"/>
              <a:gd name="connsiteX1166" fmla="*/ 226600 w 1933575"/>
              <a:gd name="connsiteY1166" fmla="*/ 446920 h 1590675"/>
              <a:gd name="connsiteX1167" fmla="*/ 701326 w 1933575"/>
              <a:gd name="connsiteY1167" fmla="*/ 473971 h 1590675"/>
              <a:gd name="connsiteX1168" fmla="*/ 730091 w 1933575"/>
              <a:gd name="connsiteY1168" fmla="*/ 502451 h 1590675"/>
              <a:gd name="connsiteX1169" fmla="*/ 701612 w 1933575"/>
              <a:gd name="connsiteY1169" fmla="*/ 531216 h 1590675"/>
              <a:gd name="connsiteX1170" fmla="*/ 672846 w 1933575"/>
              <a:gd name="connsiteY1170" fmla="*/ 502737 h 1590675"/>
              <a:gd name="connsiteX1171" fmla="*/ 701326 w 1933575"/>
              <a:gd name="connsiteY1171" fmla="*/ 473971 h 1590675"/>
              <a:gd name="connsiteX1172" fmla="*/ 1502855 w 1933575"/>
              <a:gd name="connsiteY1172" fmla="*/ 1210158 h 1590675"/>
              <a:gd name="connsiteX1173" fmla="*/ 1475137 w 1933575"/>
              <a:gd name="connsiteY1173" fmla="*/ 1238638 h 1590675"/>
              <a:gd name="connsiteX1174" fmla="*/ 1446276 w 1933575"/>
              <a:gd name="connsiteY1174" fmla="*/ 1209872 h 1590675"/>
              <a:gd name="connsiteX1175" fmla="*/ 1474756 w 1933575"/>
              <a:gd name="connsiteY1175" fmla="*/ 1182155 h 1590675"/>
              <a:gd name="connsiteX1176" fmla="*/ 1502855 w 1933575"/>
              <a:gd name="connsiteY1176" fmla="*/ 1210158 h 1590675"/>
              <a:gd name="connsiteX1177" fmla="*/ 1408462 w 1933575"/>
              <a:gd name="connsiteY1177" fmla="*/ 1088048 h 1590675"/>
              <a:gd name="connsiteX1178" fmla="*/ 1437703 w 1933575"/>
              <a:gd name="connsiteY1178" fmla="*/ 1116242 h 1590675"/>
              <a:gd name="connsiteX1179" fmla="*/ 1409224 w 1933575"/>
              <a:gd name="connsiteY1179" fmla="*/ 1145103 h 1590675"/>
              <a:gd name="connsiteX1180" fmla="*/ 1380744 w 1933575"/>
              <a:gd name="connsiteY1180" fmla="*/ 1117671 h 1590675"/>
              <a:gd name="connsiteX1181" fmla="*/ 1408462 w 1933575"/>
              <a:gd name="connsiteY1181" fmla="*/ 1088048 h 1590675"/>
              <a:gd name="connsiteX1182" fmla="*/ 16574 w 1933575"/>
              <a:gd name="connsiteY1182" fmla="*/ 377578 h 1590675"/>
              <a:gd name="connsiteX1183" fmla="*/ 95 w 1933575"/>
              <a:gd name="connsiteY1183" fmla="*/ 403391 h 1590675"/>
              <a:gd name="connsiteX1184" fmla="*/ 95 w 1933575"/>
              <a:gd name="connsiteY1184" fmla="*/ 351765 h 1590675"/>
              <a:gd name="connsiteX1185" fmla="*/ 16574 w 1933575"/>
              <a:gd name="connsiteY1185" fmla="*/ 377578 h 1590675"/>
              <a:gd name="connsiteX1186" fmla="*/ 1241298 w 1933575"/>
              <a:gd name="connsiteY1186" fmla="*/ 837540 h 1590675"/>
              <a:gd name="connsiteX1187" fmla="*/ 1213771 w 1933575"/>
              <a:gd name="connsiteY1187" fmla="*/ 866211 h 1590675"/>
              <a:gd name="connsiteX1188" fmla="*/ 1184720 w 1933575"/>
              <a:gd name="connsiteY1188" fmla="*/ 837636 h 1590675"/>
              <a:gd name="connsiteX1189" fmla="*/ 1212914 w 1933575"/>
              <a:gd name="connsiteY1189" fmla="*/ 809632 h 1590675"/>
              <a:gd name="connsiteX1190" fmla="*/ 1241298 w 1933575"/>
              <a:gd name="connsiteY1190" fmla="*/ 837540 h 1590675"/>
              <a:gd name="connsiteX1191" fmla="*/ 1343692 w 1933575"/>
              <a:gd name="connsiteY1191" fmla="*/ 994227 h 1590675"/>
              <a:gd name="connsiteX1192" fmla="*/ 1372362 w 1933575"/>
              <a:gd name="connsiteY1192" fmla="*/ 1022992 h 1590675"/>
              <a:gd name="connsiteX1193" fmla="*/ 1343311 w 1933575"/>
              <a:gd name="connsiteY1193" fmla="*/ 1051281 h 1590675"/>
              <a:gd name="connsiteX1194" fmla="*/ 1315403 w 1933575"/>
              <a:gd name="connsiteY1194" fmla="*/ 1023278 h 1590675"/>
              <a:gd name="connsiteX1195" fmla="*/ 1343692 w 1933575"/>
              <a:gd name="connsiteY1195" fmla="*/ 994227 h 1590675"/>
              <a:gd name="connsiteX1196" fmla="*/ 1306925 w 1933575"/>
              <a:gd name="connsiteY1196" fmla="*/ 932314 h 1590675"/>
              <a:gd name="connsiteX1197" fmla="*/ 1277493 w 1933575"/>
              <a:gd name="connsiteY1197" fmla="*/ 960318 h 1590675"/>
              <a:gd name="connsiteX1198" fmla="*/ 1249871 w 1933575"/>
              <a:gd name="connsiteY1198" fmla="*/ 930504 h 1590675"/>
              <a:gd name="connsiteX1199" fmla="*/ 1278541 w 1933575"/>
              <a:gd name="connsiteY1199" fmla="*/ 903263 h 1590675"/>
              <a:gd name="connsiteX1200" fmla="*/ 1306925 w 1933575"/>
              <a:gd name="connsiteY1200" fmla="*/ 932314 h 1590675"/>
              <a:gd name="connsiteX1201" fmla="*/ 780764 w 1933575"/>
              <a:gd name="connsiteY1201" fmla="*/ 488639 h 1590675"/>
              <a:gd name="connsiteX1202" fmla="*/ 809244 w 1933575"/>
              <a:gd name="connsiteY1202" fmla="*/ 516167 h 1590675"/>
              <a:gd name="connsiteX1203" fmla="*/ 780669 w 1933575"/>
              <a:gd name="connsiteY1203" fmla="*/ 544932 h 1590675"/>
              <a:gd name="connsiteX1204" fmla="*/ 752951 w 1933575"/>
              <a:gd name="connsiteY1204" fmla="*/ 516643 h 1590675"/>
              <a:gd name="connsiteX1205" fmla="*/ 780764 w 1933575"/>
              <a:gd name="connsiteY1205" fmla="*/ 488639 h 1590675"/>
              <a:gd name="connsiteX1206" fmla="*/ 238792 w 1933575"/>
              <a:gd name="connsiteY1206" fmla="*/ 368053 h 1590675"/>
              <a:gd name="connsiteX1207" fmla="*/ 210788 w 1933575"/>
              <a:gd name="connsiteY1207" fmla="*/ 341573 h 1590675"/>
              <a:gd name="connsiteX1208" fmla="*/ 238316 w 1933575"/>
              <a:gd name="connsiteY1208" fmla="*/ 313189 h 1590675"/>
              <a:gd name="connsiteX1209" fmla="*/ 265652 w 1933575"/>
              <a:gd name="connsiteY1209" fmla="*/ 340430 h 1590675"/>
              <a:gd name="connsiteX1210" fmla="*/ 238792 w 1933575"/>
              <a:gd name="connsiteY1210" fmla="*/ 368053 h 1590675"/>
              <a:gd name="connsiteX1211" fmla="*/ 1591723 w 1933575"/>
              <a:gd name="connsiteY1211" fmla="*/ 1446664 h 1590675"/>
              <a:gd name="connsiteX1212" fmla="*/ 1618964 w 1933575"/>
              <a:gd name="connsiteY1212" fmla="*/ 1475620 h 1590675"/>
              <a:gd name="connsiteX1213" fmla="*/ 1589627 w 1933575"/>
              <a:gd name="connsiteY1213" fmla="*/ 1502480 h 1590675"/>
              <a:gd name="connsiteX1214" fmla="*/ 1563053 w 1933575"/>
              <a:gd name="connsiteY1214" fmla="*/ 1474191 h 1590675"/>
              <a:gd name="connsiteX1215" fmla="*/ 1591723 w 1933575"/>
              <a:gd name="connsiteY1215" fmla="*/ 1446664 h 1590675"/>
              <a:gd name="connsiteX1216" fmla="*/ 449485 w 1933575"/>
              <a:gd name="connsiteY1216" fmla="*/ 380340 h 1590675"/>
              <a:gd name="connsiteX1217" fmla="*/ 476536 w 1933575"/>
              <a:gd name="connsiteY1217" fmla="*/ 352908 h 1590675"/>
              <a:gd name="connsiteX1218" fmla="*/ 504349 w 1933575"/>
              <a:gd name="connsiteY1218" fmla="*/ 381102 h 1590675"/>
              <a:gd name="connsiteX1219" fmla="*/ 476536 w 1933575"/>
              <a:gd name="connsiteY1219" fmla="*/ 407868 h 1590675"/>
              <a:gd name="connsiteX1220" fmla="*/ 449485 w 1933575"/>
              <a:gd name="connsiteY1220" fmla="*/ 380340 h 1590675"/>
              <a:gd name="connsiteX1221" fmla="*/ 1539526 w 1933575"/>
              <a:gd name="connsiteY1221" fmla="*/ 1276452 h 1590675"/>
              <a:gd name="connsiteX1222" fmla="*/ 1567529 w 1933575"/>
              <a:gd name="connsiteY1222" fmla="*/ 1304456 h 1590675"/>
              <a:gd name="connsiteX1223" fmla="*/ 1540288 w 1933575"/>
              <a:gd name="connsiteY1223" fmla="*/ 1331793 h 1590675"/>
              <a:gd name="connsiteX1224" fmla="*/ 1512284 w 1933575"/>
              <a:gd name="connsiteY1224" fmla="*/ 1303789 h 1590675"/>
              <a:gd name="connsiteX1225" fmla="*/ 1539526 w 1933575"/>
              <a:gd name="connsiteY1225" fmla="*/ 1276452 h 1590675"/>
              <a:gd name="connsiteX1226" fmla="*/ 885254 w 1933575"/>
              <a:gd name="connsiteY1226" fmla="*/ 531693 h 1590675"/>
              <a:gd name="connsiteX1227" fmla="*/ 857441 w 1933575"/>
              <a:gd name="connsiteY1227" fmla="*/ 558458 h 1590675"/>
              <a:gd name="connsiteX1228" fmla="*/ 830390 w 1933575"/>
              <a:gd name="connsiteY1228" fmla="*/ 529597 h 1590675"/>
              <a:gd name="connsiteX1229" fmla="*/ 858869 w 1933575"/>
              <a:gd name="connsiteY1229" fmla="*/ 503594 h 1590675"/>
              <a:gd name="connsiteX1230" fmla="*/ 885254 w 1933575"/>
              <a:gd name="connsiteY1230" fmla="*/ 531693 h 1590675"/>
              <a:gd name="connsiteX1231" fmla="*/ 1030700 w 1933575"/>
              <a:gd name="connsiteY1231" fmla="*/ 636468 h 1590675"/>
              <a:gd name="connsiteX1232" fmla="*/ 1002030 w 1933575"/>
              <a:gd name="connsiteY1232" fmla="*/ 664090 h 1590675"/>
              <a:gd name="connsiteX1233" fmla="*/ 974789 w 1933575"/>
              <a:gd name="connsiteY1233" fmla="*/ 635134 h 1590675"/>
              <a:gd name="connsiteX1234" fmla="*/ 1002697 w 1933575"/>
              <a:gd name="connsiteY1234" fmla="*/ 608178 h 1590675"/>
              <a:gd name="connsiteX1235" fmla="*/ 1030700 w 1933575"/>
              <a:gd name="connsiteY1235" fmla="*/ 636468 h 1590675"/>
              <a:gd name="connsiteX1236" fmla="*/ 1175290 w 1933575"/>
              <a:gd name="connsiteY1236" fmla="*/ 743624 h 1590675"/>
              <a:gd name="connsiteX1237" fmla="*/ 1147477 w 1933575"/>
              <a:gd name="connsiteY1237" fmla="*/ 771818 h 1590675"/>
              <a:gd name="connsiteX1238" fmla="*/ 1119950 w 1933575"/>
              <a:gd name="connsiteY1238" fmla="*/ 744767 h 1590675"/>
              <a:gd name="connsiteX1239" fmla="*/ 1147763 w 1933575"/>
              <a:gd name="connsiteY1239" fmla="*/ 716573 h 1590675"/>
              <a:gd name="connsiteX1240" fmla="*/ 1175290 w 1933575"/>
              <a:gd name="connsiteY1240" fmla="*/ 743624 h 1590675"/>
              <a:gd name="connsiteX1241" fmla="*/ 318040 w 1933575"/>
              <a:gd name="connsiteY1241" fmla="*/ 379578 h 1590675"/>
              <a:gd name="connsiteX1242" fmla="*/ 290132 w 1933575"/>
              <a:gd name="connsiteY1242" fmla="*/ 351479 h 1590675"/>
              <a:gd name="connsiteX1243" fmla="*/ 317468 w 1933575"/>
              <a:gd name="connsiteY1243" fmla="*/ 324238 h 1590675"/>
              <a:gd name="connsiteX1244" fmla="*/ 345377 w 1933575"/>
              <a:gd name="connsiteY1244" fmla="*/ 352337 h 1590675"/>
              <a:gd name="connsiteX1245" fmla="*/ 318040 w 1933575"/>
              <a:gd name="connsiteY1245" fmla="*/ 379578 h 1590675"/>
              <a:gd name="connsiteX1246" fmla="*/ 425006 w 1933575"/>
              <a:gd name="connsiteY1246" fmla="*/ 366338 h 1590675"/>
              <a:gd name="connsiteX1247" fmla="*/ 396526 w 1933575"/>
              <a:gd name="connsiteY1247" fmla="*/ 393771 h 1590675"/>
              <a:gd name="connsiteX1248" fmla="*/ 369761 w 1933575"/>
              <a:gd name="connsiteY1248" fmla="*/ 365958 h 1590675"/>
              <a:gd name="connsiteX1249" fmla="*/ 398336 w 1933575"/>
              <a:gd name="connsiteY1249" fmla="*/ 338526 h 1590675"/>
              <a:gd name="connsiteX1250" fmla="*/ 425006 w 1933575"/>
              <a:gd name="connsiteY1250" fmla="*/ 366338 h 1590675"/>
              <a:gd name="connsiteX1251" fmla="*/ 161068 w 1933575"/>
              <a:gd name="connsiteY1251" fmla="*/ 353385 h 1590675"/>
              <a:gd name="connsiteX1252" fmla="*/ 134398 w 1933575"/>
              <a:gd name="connsiteY1252" fmla="*/ 326048 h 1590675"/>
              <a:gd name="connsiteX1253" fmla="*/ 161735 w 1933575"/>
              <a:gd name="connsiteY1253" fmla="*/ 299378 h 1590675"/>
              <a:gd name="connsiteX1254" fmla="*/ 188405 w 1933575"/>
              <a:gd name="connsiteY1254" fmla="*/ 326714 h 1590675"/>
              <a:gd name="connsiteX1255" fmla="*/ 161068 w 1933575"/>
              <a:gd name="connsiteY1255" fmla="*/ 353385 h 1590675"/>
              <a:gd name="connsiteX1256" fmla="*/ 583692 w 1933575"/>
              <a:gd name="connsiteY1256" fmla="*/ 395104 h 1590675"/>
              <a:gd name="connsiteX1257" fmla="*/ 556260 w 1933575"/>
              <a:gd name="connsiteY1257" fmla="*/ 421774 h 1590675"/>
              <a:gd name="connsiteX1258" fmla="*/ 529209 w 1933575"/>
              <a:gd name="connsiteY1258" fmla="*/ 393294 h 1590675"/>
              <a:gd name="connsiteX1259" fmla="*/ 557308 w 1933575"/>
              <a:gd name="connsiteY1259" fmla="*/ 367291 h 1590675"/>
              <a:gd name="connsiteX1260" fmla="*/ 583692 w 1933575"/>
              <a:gd name="connsiteY1260" fmla="*/ 395104 h 1590675"/>
              <a:gd name="connsiteX1261" fmla="*/ 1318927 w 1933575"/>
              <a:gd name="connsiteY1261" fmla="*/ 852209 h 1590675"/>
              <a:gd name="connsiteX1262" fmla="*/ 1291876 w 1933575"/>
              <a:gd name="connsiteY1262" fmla="*/ 878498 h 1590675"/>
              <a:gd name="connsiteX1263" fmla="*/ 1266349 w 1933575"/>
              <a:gd name="connsiteY1263" fmla="*/ 852113 h 1590675"/>
              <a:gd name="connsiteX1264" fmla="*/ 1293400 w 1933575"/>
              <a:gd name="connsiteY1264" fmla="*/ 825825 h 1590675"/>
              <a:gd name="connsiteX1265" fmla="*/ 1318927 w 1933575"/>
              <a:gd name="connsiteY1265" fmla="*/ 852209 h 1590675"/>
              <a:gd name="connsiteX1266" fmla="*/ 1628775 w 1933575"/>
              <a:gd name="connsiteY1266" fmla="*/ 1397325 h 1590675"/>
              <a:gd name="connsiteX1267" fmla="*/ 1602391 w 1933575"/>
              <a:gd name="connsiteY1267" fmla="*/ 1424280 h 1590675"/>
              <a:gd name="connsiteX1268" fmla="*/ 1576197 w 1933575"/>
              <a:gd name="connsiteY1268" fmla="*/ 1398563 h 1590675"/>
              <a:gd name="connsiteX1269" fmla="*/ 1602581 w 1933575"/>
              <a:gd name="connsiteY1269" fmla="*/ 1371607 h 1590675"/>
              <a:gd name="connsiteX1270" fmla="*/ 1628775 w 1933575"/>
              <a:gd name="connsiteY1270" fmla="*/ 1397325 h 1590675"/>
              <a:gd name="connsiteX1271" fmla="*/ 1449896 w 1933575"/>
              <a:gd name="connsiteY1271" fmla="*/ 1036708 h 1590675"/>
              <a:gd name="connsiteX1272" fmla="*/ 1424369 w 1933575"/>
              <a:gd name="connsiteY1272" fmla="*/ 1063473 h 1590675"/>
              <a:gd name="connsiteX1273" fmla="*/ 1396937 w 1933575"/>
              <a:gd name="connsiteY1273" fmla="*/ 1037279 h 1590675"/>
              <a:gd name="connsiteX1274" fmla="*/ 1423892 w 1933575"/>
              <a:gd name="connsiteY1274" fmla="*/ 1010514 h 1590675"/>
              <a:gd name="connsiteX1275" fmla="*/ 1449896 w 1933575"/>
              <a:gd name="connsiteY1275" fmla="*/ 1036708 h 1590675"/>
              <a:gd name="connsiteX1276" fmla="*/ 636079 w 1933575"/>
              <a:gd name="connsiteY1276" fmla="*/ 435300 h 1590675"/>
              <a:gd name="connsiteX1277" fmla="*/ 609600 w 1933575"/>
              <a:gd name="connsiteY1277" fmla="*/ 408153 h 1590675"/>
              <a:gd name="connsiteX1278" fmla="*/ 636079 w 1933575"/>
              <a:gd name="connsiteY1278" fmla="*/ 382341 h 1590675"/>
              <a:gd name="connsiteX1279" fmla="*/ 662559 w 1933575"/>
              <a:gd name="connsiteY1279" fmla="*/ 409487 h 1590675"/>
              <a:gd name="connsiteX1280" fmla="*/ 636079 w 1933575"/>
              <a:gd name="connsiteY1280" fmla="*/ 435300 h 1590675"/>
              <a:gd name="connsiteX1281" fmla="*/ 1357789 w 1933575"/>
              <a:gd name="connsiteY1281" fmla="*/ 972700 h 1590675"/>
              <a:gd name="connsiteX1282" fmla="*/ 1331309 w 1933575"/>
              <a:gd name="connsiteY1282" fmla="*/ 945459 h 1590675"/>
              <a:gd name="connsiteX1283" fmla="*/ 1358932 w 1933575"/>
              <a:gd name="connsiteY1283" fmla="*/ 919360 h 1590675"/>
              <a:gd name="connsiteX1284" fmla="*/ 1384649 w 1933575"/>
              <a:gd name="connsiteY1284" fmla="*/ 945935 h 1590675"/>
              <a:gd name="connsiteX1285" fmla="*/ 1357789 w 1933575"/>
              <a:gd name="connsiteY1285" fmla="*/ 972700 h 1590675"/>
              <a:gd name="connsiteX1286" fmla="*/ 81439 w 1933575"/>
              <a:gd name="connsiteY1286" fmla="*/ 338430 h 1590675"/>
              <a:gd name="connsiteX1287" fmla="*/ 55531 w 1933575"/>
              <a:gd name="connsiteY1287" fmla="*/ 310998 h 1590675"/>
              <a:gd name="connsiteX1288" fmla="*/ 82296 w 1933575"/>
              <a:gd name="connsiteY1288" fmla="*/ 285852 h 1590675"/>
              <a:gd name="connsiteX1289" fmla="*/ 108204 w 1933575"/>
              <a:gd name="connsiteY1289" fmla="*/ 313284 h 1590675"/>
              <a:gd name="connsiteX1290" fmla="*/ 81439 w 1933575"/>
              <a:gd name="connsiteY1290" fmla="*/ 338430 h 1590675"/>
              <a:gd name="connsiteX1291" fmla="*/ 1627442 w 1933575"/>
              <a:gd name="connsiteY1291" fmla="*/ 1568489 h 1590675"/>
              <a:gd name="connsiteX1292" fmla="*/ 1654493 w 1933575"/>
              <a:gd name="connsiteY1292" fmla="*/ 1542200 h 1590675"/>
              <a:gd name="connsiteX1293" fmla="*/ 1679639 w 1933575"/>
              <a:gd name="connsiteY1293" fmla="*/ 1568965 h 1590675"/>
              <a:gd name="connsiteX1294" fmla="*/ 1667828 w 1933575"/>
              <a:gd name="connsiteY1294" fmla="*/ 1590492 h 1590675"/>
              <a:gd name="connsiteX1295" fmla="*/ 1639253 w 1933575"/>
              <a:gd name="connsiteY1295" fmla="*/ 1590492 h 1590675"/>
              <a:gd name="connsiteX1296" fmla="*/ 1627442 w 1933575"/>
              <a:gd name="connsiteY1296" fmla="*/ 1568489 h 1590675"/>
              <a:gd name="connsiteX1297" fmla="*/ 1108424 w 1933575"/>
              <a:gd name="connsiteY1297" fmla="*/ 650755 h 1590675"/>
              <a:gd name="connsiteX1298" fmla="*/ 1082326 w 1933575"/>
              <a:gd name="connsiteY1298" fmla="*/ 676568 h 1590675"/>
              <a:gd name="connsiteX1299" fmla="*/ 1056132 w 1933575"/>
              <a:gd name="connsiteY1299" fmla="*/ 649421 h 1590675"/>
              <a:gd name="connsiteX1300" fmla="*/ 1082897 w 1933575"/>
              <a:gd name="connsiteY1300" fmla="*/ 624276 h 1590675"/>
              <a:gd name="connsiteX1301" fmla="*/ 1108424 w 1933575"/>
              <a:gd name="connsiteY1301" fmla="*/ 650755 h 1590675"/>
              <a:gd name="connsiteX1302" fmla="*/ 937927 w 1933575"/>
              <a:gd name="connsiteY1302" fmla="*/ 519120 h 1590675"/>
              <a:gd name="connsiteX1303" fmla="*/ 963549 w 1933575"/>
              <a:gd name="connsiteY1303" fmla="*/ 545409 h 1590675"/>
              <a:gd name="connsiteX1304" fmla="*/ 936117 w 1933575"/>
              <a:gd name="connsiteY1304" fmla="*/ 571317 h 1590675"/>
              <a:gd name="connsiteX1305" fmla="*/ 911257 w 1933575"/>
              <a:gd name="connsiteY1305" fmla="*/ 544266 h 1590675"/>
              <a:gd name="connsiteX1306" fmla="*/ 937927 w 1933575"/>
              <a:gd name="connsiteY1306" fmla="*/ 519120 h 1590675"/>
              <a:gd name="connsiteX1307" fmla="*/ 1515047 w 1933575"/>
              <a:gd name="connsiteY1307" fmla="*/ 1131101 h 1590675"/>
              <a:gd name="connsiteX1308" fmla="*/ 1487710 w 1933575"/>
              <a:gd name="connsiteY1308" fmla="*/ 1157104 h 1590675"/>
              <a:gd name="connsiteX1309" fmla="*/ 1462469 w 1933575"/>
              <a:gd name="connsiteY1309" fmla="*/ 1130434 h 1590675"/>
              <a:gd name="connsiteX1310" fmla="*/ 1489805 w 1933575"/>
              <a:gd name="connsiteY1310" fmla="*/ 1104431 h 1590675"/>
              <a:gd name="connsiteX1311" fmla="*/ 1515047 w 1933575"/>
              <a:gd name="connsiteY1311" fmla="*/ 1131101 h 1590675"/>
              <a:gd name="connsiteX1312" fmla="*/ 715423 w 1933575"/>
              <a:gd name="connsiteY1312" fmla="*/ 448920 h 1590675"/>
              <a:gd name="connsiteX1313" fmla="*/ 689801 w 1933575"/>
              <a:gd name="connsiteY1313" fmla="*/ 422822 h 1590675"/>
              <a:gd name="connsiteX1314" fmla="*/ 715899 w 1933575"/>
              <a:gd name="connsiteY1314" fmla="*/ 397200 h 1590675"/>
              <a:gd name="connsiteX1315" fmla="*/ 741521 w 1933575"/>
              <a:gd name="connsiteY1315" fmla="*/ 423298 h 1590675"/>
              <a:gd name="connsiteX1316" fmla="*/ 715423 w 1933575"/>
              <a:gd name="connsiteY1316" fmla="*/ 448920 h 1590675"/>
              <a:gd name="connsiteX1317" fmla="*/ 28004 w 1933575"/>
              <a:gd name="connsiteY1317" fmla="*/ 297759 h 1590675"/>
              <a:gd name="connsiteX1318" fmla="*/ 2096 w 1933575"/>
              <a:gd name="connsiteY1318" fmla="*/ 323762 h 1590675"/>
              <a:gd name="connsiteX1319" fmla="*/ 95 w 1933575"/>
              <a:gd name="connsiteY1319" fmla="*/ 323571 h 1590675"/>
              <a:gd name="connsiteX1320" fmla="*/ 95 w 1933575"/>
              <a:gd name="connsiteY1320" fmla="*/ 272422 h 1590675"/>
              <a:gd name="connsiteX1321" fmla="*/ 1715 w 1933575"/>
              <a:gd name="connsiteY1321" fmla="*/ 272231 h 1590675"/>
              <a:gd name="connsiteX1322" fmla="*/ 28004 w 1933575"/>
              <a:gd name="connsiteY1322" fmla="*/ 297759 h 1590675"/>
              <a:gd name="connsiteX1323" fmla="*/ 1201484 w 1933575"/>
              <a:gd name="connsiteY1323" fmla="*/ 757721 h 1590675"/>
              <a:gd name="connsiteX1324" fmla="*/ 1228249 w 1933575"/>
              <a:gd name="connsiteY1324" fmla="*/ 732575 h 1590675"/>
              <a:gd name="connsiteX1325" fmla="*/ 1253014 w 1933575"/>
              <a:gd name="connsiteY1325" fmla="*/ 759721 h 1590675"/>
              <a:gd name="connsiteX1326" fmla="*/ 1226915 w 1933575"/>
              <a:gd name="connsiteY1326" fmla="*/ 784105 h 1590675"/>
              <a:gd name="connsiteX1327" fmla="*/ 1201484 w 1933575"/>
              <a:gd name="connsiteY1327" fmla="*/ 757721 h 1590675"/>
              <a:gd name="connsiteX1328" fmla="*/ 1016318 w 1933575"/>
              <a:gd name="connsiteY1328" fmla="*/ 584747 h 1590675"/>
              <a:gd name="connsiteX1329" fmla="*/ 991648 w 1933575"/>
              <a:gd name="connsiteY1329" fmla="*/ 558839 h 1590675"/>
              <a:gd name="connsiteX1330" fmla="*/ 1017556 w 1933575"/>
              <a:gd name="connsiteY1330" fmla="*/ 534169 h 1590675"/>
              <a:gd name="connsiteX1331" fmla="*/ 1042226 w 1933575"/>
              <a:gd name="connsiteY1331" fmla="*/ 560077 h 1590675"/>
              <a:gd name="connsiteX1332" fmla="*/ 1016318 w 1933575"/>
              <a:gd name="connsiteY1332" fmla="*/ 584747 h 1590675"/>
              <a:gd name="connsiteX1333" fmla="*/ 1641920 w 1933575"/>
              <a:gd name="connsiteY1333" fmla="*/ 1318267 h 1590675"/>
              <a:gd name="connsiteX1334" fmla="*/ 1616678 w 1933575"/>
              <a:gd name="connsiteY1334" fmla="*/ 1343604 h 1590675"/>
              <a:gd name="connsiteX1335" fmla="*/ 1591342 w 1933575"/>
              <a:gd name="connsiteY1335" fmla="*/ 1318362 h 1590675"/>
              <a:gd name="connsiteX1336" fmla="*/ 1616583 w 1933575"/>
              <a:gd name="connsiteY1336" fmla="*/ 1293026 h 1590675"/>
              <a:gd name="connsiteX1337" fmla="*/ 1641920 w 1933575"/>
              <a:gd name="connsiteY1337" fmla="*/ 1318267 h 1590675"/>
              <a:gd name="connsiteX1338" fmla="*/ 1667256 w 1933575"/>
              <a:gd name="connsiteY1338" fmla="*/ 1463428 h 1590675"/>
              <a:gd name="connsiteX1339" fmla="*/ 1693259 w 1933575"/>
              <a:gd name="connsiteY1339" fmla="*/ 1487907 h 1590675"/>
              <a:gd name="connsiteX1340" fmla="*/ 1667732 w 1933575"/>
              <a:gd name="connsiteY1340" fmla="*/ 1514196 h 1590675"/>
              <a:gd name="connsiteX1341" fmla="*/ 1642491 w 1933575"/>
              <a:gd name="connsiteY1341" fmla="*/ 1488955 h 1590675"/>
              <a:gd name="connsiteX1342" fmla="*/ 1667256 w 1933575"/>
              <a:gd name="connsiteY1342" fmla="*/ 1463428 h 1590675"/>
              <a:gd name="connsiteX1343" fmla="*/ 817912 w 1933575"/>
              <a:gd name="connsiteY1343" fmla="*/ 436633 h 1590675"/>
              <a:gd name="connsiteX1344" fmla="*/ 793337 w 1933575"/>
              <a:gd name="connsiteY1344" fmla="*/ 462731 h 1590675"/>
              <a:gd name="connsiteX1345" fmla="*/ 766858 w 1933575"/>
              <a:gd name="connsiteY1345" fmla="*/ 437109 h 1590675"/>
              <a:gd name="connsiteX1346" fmla="*/ 792194 w 1933575"/>
              <a:gd name="connsiteY1346" fmla="*/ 411773 h 1590675"/>
              <a:gd name="connsiteX1347" fmla="*/ 817912 w 1933575"/>
              <a:gd name="connsiteY1347" fmla="*/ 436633 h 1590675"/>
              <a:gd name="connsiteX1348" fmla="*/ 1551813 w 1933575"/>
              <a:gd name="connsiteY1348" fmla="*/ 1250259 h 1590675"/>
              <a:gd name="connsiteX1349" fmla="*/ 1525524 w 1933575"/>
              <a:gd name="connsiteY1349" fmla="*/ 1224636 h 1590675"/>
              <a:gd name="connsiteX1350" fmla="*/ 1551527 w 1933575"/>
              <a:gd name="connsiteY1350" fmla="*/ 1198728 h 1590675"/>
              <a:gd name="connsiteX1351" fmla="*/ 1577054 w 1933575"/>
              <a:gd name="connsiteY1351" fmla="*/ 1223684 h 1590675"/>
              <a:gd name="connsiteX1352" fmla="*/ 1551813 w 1933575"/>
              <a:gd name="connsiteY1352" fmla="*/ 1250259 h 1590675"/>
              <a:gd name="connsiteX1353" fmla="*/ 1161764 w 1933575"/>
              <a:gd name="connsiteY1353" fmla="*/ 639420 h 1590675"/>
              <a:gd name="connsiteX1354" fmla="*/ 1187006 w 1933575"/>
              <a:gd name="connsiteY1354" fmla="*/ 664852 h 1590675"/>
              <a:gd name="connsiteX1355" fmla="*/ 1161193 w 1933575"/>
              <a:gd name="connsiteY1355" fmla="*/ 689808 h 1590675"/>
              <a:gd name="connsiteX1356" fmla="*/ 1136618 w 1933575"/>
              <a:gd name="connsiteY1356" fmla="*/ 665043 h 1590675"/>
              <a:gd name="connsiteX1357" fmla="*/ 1161764 w 1933575"/>
              <a:gd name="connsiteY1357" fmla="*/ 639420 h 1590675"/>
              <a:gd name="connsiteX1358" fmla="*/ 1462659 w 1933575"/>
              <a:gd name="connsiteY1358" fmla="*/ 959841 h 1590675"/>
              <a:gd name="connsiteX1359" fmla="*/ 1437608 w 1933575"/>
              <a:gd name="connsiteY1359" fmla="*/ 985178 h 1590675"/>
              <a:gd name="connsiteX1360" fmla="*/ 1412557 w 1933575"/>
              <a:gd name="connsiteY1360" fmla="*/ 959746 h 1590675"/>
              <a:gd name="connsiteX1361" fmla="*/ 1436942 w 1933575"/>
              <a:gd name="connsiteY1361" fmla="*/ 935076 h 1590675"/>
              <a:gd name="connsiteX1362" fmla="*/ 1462659 w 1933575"/>
              <a:gd name="connsiteY1362" fmla="*/ 959841 h 1590675"/>
              <a:gd name="connsiteX1363" fmla="*/ 1524953 w 1933575"/>
              <a:gd name="connsiteY1363" fmla="*/ 1050900 h 1590675"/>
              <a:gd name="connsiteX1364" fmla="*/ 1499616 w 1933575"/>
              <a:gd name="connsiteY1364" fmla="*/ 1076046 h 1590675"/>
              <a:gd name="connsiteX1365" fmla="*/ 1475232 w 1933575"/>
              <a:gd name="connsiteY1365" fmla="*/ 1051472 h 1590675"/>
              <a:gd name="connsiteX1366" fmla="*/ 1500569 w 1933575"/>
              <a:gd name="connsiteY1366" fmla="*/ 1026326 h 1590675"/>
              <a:gd name="connsiteX1367" fmla="*/ 1524953 w 1933575"/>
              <a:gd name="connsiteY1367" fmla="*/ 1050900 h 1590675"/>
              <a:gd name="connsiteX1368" fmla="*/ 872681 w 1933575"/>
              <a:gd name="connsiteY1368" fmla="*/ 426822 h 1590675"/>
              <a:gd name="connsiteX1369" fmla="*/ 896684 w 1933575"/>
              <a:gd name="connsiteY1369" fmla="*/ 451778 h 1590675"/>
              <a:gd name="connsiteX1370" fmla="*/ 870585 w 1933575"/>
              <a:gd name="connsiteY1370" fmla="*/ 476067 h 1590675"/>
              <a:gd name="connsiteX1371" fmla="*/ 847344 w 1933575"/>
              <a:gd name="connsiteY1371" fmla="*/ 450444 h 1590675"/>
              <a:gd name="connsiteX1372" fmla="*/ 872681 w 1933575"/>
              <a:gd name="connsiteY1372" fmla="*/ 426822 h 1590675"/>
              <a:gd name="connsiteX1373" fmla="*/ 1371600 w 1933575"/>
              <a:gd name="connsiteY1373" fmla="*/ 891261 h 1590675"/>
              <a:gd name="connsiteX1374" fmla="*/ 1347407 w 1933575"/>
              <a:gd name="connsiteY1374" fmla="*/ 865068 h 1590675"/>
              <a:gd name="connsiteX1375" fmla="*/ 1372838 w 1933575"/>
              <a:gd name="connsiteY1375" fmla="*/ 841541 h 1590675"/>
              <a:gd name="connsiteX1376" fmla="*/ 1397032 w 1933575"/>
              <a:gd name="connsiteY1376" fmla="*/ 867735 h 1590675"/>
              <a:gd name="connsiteX1377" fmla="*/ 1371600 w 1933575"/>
              <a:gd name="connsiteY1377" fmla="*/ 891261 h 1590675"/>
              <a:gd name="connsiteX1378" fmla="*/ 411575 w 1933575"/>
              <a:gd name="connsiteY1378" fmla="*/ 264516 h 1590675"/>
              <a:gd name="connsiteX1379" fmla="*/ 436340 w 1933575"/>
              <a:gd name="connsiteY1379" fmla="*/ 290138 h 1590675"/>
              <a:gd name="connsiteX1380" fmla="*/ 411385 w 1933575"/>
              <a:gd name="connsiteY1380" fmla="*/ 314237 h 1590675"/>
              <a:gd name="connsiteX1381" fmla="*/ 386620 w 1933575"/>
              <a:gd name="connsiteY1381" fmla="*/ 288614 h 1590675"/>
              <a:gd name="connsiteX1382" fmla="*/ 411575 w 1933575"/>
              <a:gd name="connsiteY1382" fmla="*/ 264516 h 1590675"/>
              <a:gd name="connsiteX1383" fmla="*/ 332232 w 1933575"/>
              <a:gd name="connsiteY1383" fmla="*/ 250324 h 1590675"/>
              <a:gd name="connsiteX1384" fmla="*/ 356807 w 1933575"/>
              <a:gd name="connsiteY1384" fmla="*/ 276232 h 1590675"/>
              <a:gd name="connsiteX1385" fmla="*/ 331661 w 1933575"/>
              <a:gd name="connsiteY1385" fmla="*/ 300045 h 1590675"/>
              <a:gd name="connsiteX1386" fmla="*/ 307086 w 1933575"/>
              <a:gd name="connsiteY1386" fmla="*/ 274137 h 1590675"/>
              <a:gd name="connsiteX1387" fmla="*/ 332232 w 1933575"/>
              <a:gd name="connsiteY1387" fmla="*/ 250324 h 1590675"/>
              <a:gd name="connsiteX1388" fmla="*/ 252317 w 1933575"/>
              <a:gd name="connsiteY1388" fmla="*/ 285662 h 1590675"/>
              <a:gd name="connsiteX1389" fmla="*/ 227743 w 1933575"/>
              <a:gd name="connsiteY1389" fmla="*/ 261278 h 1590675"/>
              <a:gd name="connsiteX1390" fmla="*/ 253175 w 1933575"/>
              <a:gd name="connsiteY1390" fmla="*/ 236322 h 1590675"/>
              <a:gd name="connsiteX1391" fmla="*/ 276987 w 1933575"/>
              <a:gd name="connsiteY1391" fmla="*/ 261468 h 1590675"/>
              <a:gd name="connsiteX1392" fmla="*/ 252317 w 1933575"/>
              <a:gd name="connsiteY1392" fmla="*/ 285662 h 1590675"/>
              <a:gd name="connsiteX1393" fmla="*/ 1564957 w 1933575"/>
              <a:gd name="connsiteY1393" fmla="*/ 1169105 h 1590675"/>
              <a:gd name="connsiteX1394" fmla="*/ 1541336 w 1933575"/>
              <a:gd name="connsiteY1394" fmla="*/ 1144055 h 1590675"/>
              <a:gd name="connsiteX1395" fmla="*/ 1566767 w 1933575"/>
              <a:gd name="connsiteY1395" fmla="*/ 1120909 h 1590675"/>
              <a:gd name="connsiteX1396" fmla="*/ 1589627 w 1933575"/>
              <a:gd name="connsiteY1396" fmla="*/ 1145198 h 1590675"/>
              <a:gd name="connsiteX1397" fmla="*/ 1564957 w 1933575"/>
              <a:gd name="connsiteY1397" fmla="*/ 1169105 h 1590675"/>
              <a:gd name="connsiteX1398" fmla="*/ 1307211 w 1933575"/>
              <a:gd name="connsiteY1398" fmla="*/ 796773 h 1590675"/>
              <a:gd name="connsiteX1399" fmla="*/ 1282732 w 1933575"/>
              <a:gd name="connsiteY1399" fmla="*/ 772675 h 1590675"/>
              <a:gd name="connsiteX1400" fmla="*/ 1307211 w 1933575"/>
              <a:gd name="connsiteY1400" fmla="*/ 748577 h 1590675"/>
              <a:gd name="connsiteX1401" fmla="*/ 1331024 w 1933575"/>
              <a:gd name="connsiteY1401" fmla="*/ 772008 h 1590675"/>
              <a:gd name="connsiteX1402" fmla="*/ 1307211 w 1933575"/>
              <a:gd name="connsiteY1402" fmla="*/ 796773 h 1590675"/>
              <a:gd name="connsiteX1403" fmla="*/ 570357 w 1933575"/>
              <a:gd name="connsiteY1403" fmla="*/ 290901 h 1590675"/>
              <a:gd name="connsiteX1404" fmla="*/ 594836 w 1933575"/>
              <a:gd name="connsiteY1404" fmla="*/ 314999 h 1590675"/>
              <a:gd name="connsiteX1405" fmla="*/ 570357 w 1933575"/>
              <a:gd name="connsiteY1405" fmla="*/ 339097 h 1590675"/>
              <a:gd name="connsiteX1406" fmla="*/ 546545 w 1933575"/>
              <a:gd name="connsiteY1406" fmla="*/ 315666 h 1590675"/>
              <a:gd name="connsiteX1407" fmla="*/ 570357 w 1933575"/>
              <a:gd name="connsiteY1407" fmla="*/ 290901 h 1590675"/>
              <a:gd name="connsiteX1408" fmla="*/ 491490 w 1933575"/>
              <a:gd name="connsiteY1408" fmla="*/ 276422 h 1590675"/>
              <a:gd name="connsiteX1409" fmla="*/ 515588 w 1933575"/>
              <a:gd name="connsiteY1409" fmla="*/ 301187 h 1590675"/>
              <a:gd name="connsiteX1410" fmla="*/ 490823 w 1933575"/>
              <a:gd name="connsiteY1410" fmla="*/ 325286 h 1590675"/>
              <a:gd name="connsiteX1411" fmla="*/ 466725 w 1933575"/>
              <a:gd name="connsiteY1411" fmla="*/ 300521 h 1590675"/>
              <a:gd name="connsiteX1412" fmla="*/ 491490 w 1933575"/>
              <a:gd name="connsiteY1412" fmla="*/ 276422 h 1590675"/>
              <a:gd name="connsiteX1413" fmla="*/ 199739 w 1933575"/>
              <a:gd name="connsiteY1413" fmla="*/ 246323 h 1590675"/>
              <a:gd name="connsiteX1414" fmla="*/ 175736 w 1933575"/>
              <a:gd name="connsiteY1414" fmla="*/ 270898 h 1590675"/>
              <a:gd name="connsiteX1415" fmla="*/ 151448 w 1933575"/>
              <a:gd name="connsiteY1415" fmla="*/ 246514 h 1590675"/>
              <a:gd name="connsiteX1416" fmla="*/ 174784 w 1933575"/>
              <a:gd name="connsiteY1416" fmla="*/ 222606 h 1590675"/>
              <a:gd name="connsiteX1417" fmla="*/ 199739 w 1933575"/>
              <a:gd name="connsiteY1417" fmla="*/ 246323 h 1590675"/>
              <a:gd name="connsiteX1418" fmla="*/ 119348 w 1933575"/>
              <a:gd name="connsiteY1418" fmla="*/ 232703 h 1590675"/>
              <a:gd name="connsiteX1419" fmla="*/ 96012 w 1933575"/>
              <a:gd name="connsiteY1419" fmla="*/ 255848 h 1590675"/>
              <a:gd name="connsiteX1420" fmla="*/ 72866 w 1933575"/>
              <a:gd name="connsiteY1420" fmla="*/ 232512 h 1590675"/>
              <a:gd name="connsiteX1421" fmla="*/ 96203 w 1933575"/>
              <a:gd name="connsiteY1421" fmla="*/ 209367 h 1590675"/>
              <a:gd name="connsiteX1422" fmla="*/ 119348 w 1933575"/>
              <a:gd name="connsiteY1422" fmla="*/ 232703 h 1590675"/>
              <a:gd name="connsiteX1423" fmla="*/ 1120140 w 1933575"/>
              <a:gd name="connsiteY1423" fmla="*/ 574174 h 1590675"/>
              <a:gd name="connsiteX1424" fmla="*/ 1095375 w 1933575"/>
              <a:gd name="connsiteY1424" fmla="*/ 597225 h 1590675"/>
              <a:gd name="connsiteX1425" fmla="*/ 1072991 w 1933575"/>
              <a:gd name="connsiteY1425" fmla="*/ 573126 h 1590675"/>
              <a:gd name="connsiteX1426" fmla="*/ 1097756 w 1933575"/>
              <a:gd name="connsiteY1426" fmla="*/ 550076 h 1590675"/>
              <a:gd name="connsiteX1427" fmla="*/ 1120140 w 1933575"/>
              <a:gd name="connsiteY1427" fmla="*/ 574174 h 1590675"/>
              <a:gd name="connsiteX1428" fmla="*/ 1682591 w 1933575"/>
              <a:gd name="connsiteY1428" fmla="*/ 1432853 h 1590675"/>
              <a:gd name="connsiteX1429" fmla="*/ 1658398 w 1933575"/>
              <a:gd name="connsiteY1429" fmla="*/ 1409136 h 1590675"/>
              <a:gd name="connsiteX1430" fmla="*/ 1681353 w 1933575"/>
              <a:gd name="connsiteY1430" fmla="*/ 1385609 h 1590675"/>
              <a:gd name="connsiteX1431" fmla="*/ 1705547 w 1933575"/>
              <a:gd name="connsiteY1431" fmla="*/ 1409326 h 1590675"/>
              <a:gd name="connsiteX1432" fmla="*/ 1682591 w 1933575"/>
              <a:gd name="connsiteY1432" fmla="*/ 1432853 h 1590675"/>
              <a:gd name="connsiteX1433" fmla="*/ 673703 w 1933575"/>
              <a:gd name="connsiteY1433" fmla="*/ 328620 h 1590675"/>
              <a:gd name="connsiteX1434" fmla="*/ 651224 w 1933575"/>
              <a:gd name="connsiteY1434" fmla="*/ 352622 h 1590675"/>
              <a:gd name="connsiteX1435" fmla="*/ 626936 w 1933575"/>
              <a:gd name="connsiteY1435" fmla="*/ 329096 h 1590675"/>
              <a:gd name="connsiteX1436" fmla="*/ 650177 w 1933575"/>
              <a:gd name="connsiteY1436" fmla="*/ 305855 h 1590675"/>
              <a:gd name="connsiteX1437" fmla="*/ 673703 w 1933575"/>
              <a:gd name="connsiteY1437" fmla="*/ 328620 h 1590675"/>
              <a:gd name="connsiteX1438" fmla="*/ 1711262 w 1933575"/>
              <a:gd name="connsiteY1438" fmla="*/ 1590587 h 1590675"/>
              <a:gd name="connsiteX1439" fmla="*/ 1709928 w 1933575"/>
              <a:gd name="connsiteY1439" fmla="*/ 1582395 h 1590675"/>
              <a:gd name="connsiteX1440" fmla="*/ 1733455 w 1933575"/>
              <a:gd name="connsiteY1440" fmla="*/ 1559440 h 1590675"/>
              <a:gd name="connsiteX1441" fmla="*/ 1756410 w 1933575"/>
              <a:gd name="connsiteY1441" fmla="*/ 1582967 h 1590675"/>
              <a:gd name="connsiteX1442" fmla="*/ 1755077 w 1933575"/>
              <a:gd name="connsiteY1442" fmla="*/ 1590587 h 1590675"/>
              <a:gd name="connsiteX1443" fmla="*/ 1711262 w 1933575"/>
              <a:gd name="connsiteY1443" fmla="*/ 1590587 h 1590675"/>
              <a:gd name="connsiteX1444" fmla="*/ 974789 w 1933575"/>
              <a:gd name="connsiteY1444" fmla="*/ 465018 h 1590675"/>
              <a:gd name="connsiteX1445" fmla="*/ 952214 w 1933575"/>
              <a:gd name="connsiteY1445" fmla="*/ 488925 h 1590675"/>
              <a:gd name="connsiteX1446" fmla="*/ 928307 w 1933575"/>
              <a:gd name="connsiteY1446" fmla="*/ 466351 h 1590675"/>
              <a:gd name="connsiteX1447" fmla="*/ 950881 w 1933575"/>
              <a:gd name="connsiteY1447" fmla="*/ 442443 h 1590675"/>
              <a:gd name="connsiteX1448" fmla="*/ 974789 w 1933575"/>
              <a:gd name="connsiteY1448" fmla="*/ 465018 h 1590675"/>
              <a:gd name="connsiteX1449" fmla="*/ 1536859 w 1933575"/>
              <a:gd name="connsiteY1449" fmla="*/ 971843 h 1590675"/>
              <a:gd name="connsiteX1450" fmla="*/ 1513999 w 1933575"/>
              <a:gd name="connsiteY1450" fmla="*/ 994036 h 1590675"/>
              <a:gd name="connsiteX1451" fmla="*/ 1491806 w 1933575"/>
              <a:gd name="connsiteY1451" fmla="*/ 971176 h 1590675"/>
              <a:gd name="connsiteX1452" fmla="*/ 1514666 w 1933575"/>
              <a:gd name="connsiteY1452" fmla="*/ 948983 h 1590675"/>
              <a:gd name="connsiteX1453" fmla="*/ 1536859 w 1933575"/>
              <a:gd name="connsiteY1453" fmla="*/ 971843 h 1590675"/>
              <a:gd name="connsiteX1454" fmla="*/ 1240917 w 1933575"/>
              <a:gd name="connsiteY1454" fmla="*/ 655708 h 1590675"/>
              <a:gd name="connsiteX1455" fmla="*/ 1264634 w 1933575"/>
              <a:gd name="connsiteY1455" fmla="*/ 678568 h 1590675"/>
              <a:gd name="connsiteX1456" fmla="*/ 1241393 w 1933575"/>
              <a:gd name="connsiteY1456" fmla="*/ 701904 h 1590675"/>
              <a:gd name="connsiteX1457" fmla="*/ 1218438 w 1933575"/>
              <a:gd name="connsiteY1457" fmla="*/ 679806 h 1590675"/>
              <a:gd name="connsiteX1458" fmla="*/ 1240917 w 1933575"/>
              <a:gd name="connsiteY1458" fmla="*/ 655708 h 1590675"/>
              <a:gd name="connsiteX1459" fmla="*/ 1630585 w 1933575"/>
              <a:gd name="connsiteY1459" fmla="*/ 1215683 h 1590675"/>
              <a:gd name="connsiteX1460" fmla="*/ 1653921 w 1933575"/>
              <a:gd name="connsiteY1460" fmla="*/ 1238924 h 1590675"/>
              <a:gd name="connsiteX1461" fmla="*/ 1630394 w 1933575"/>
              <a:gd name="connsiteY1461" fmla="*/ 1261879 h 1590675"/>
              <a:gd name="connsiteX1462" fmla="*/ 1607820 w 1933575"/>
              <a:gd name="connsiteY1462" fmla="*/ 1239400 h 1590675"/>
              <a:gd name="connsiteX1463" fmla="*/ 1630585 w 1933575"/>
              <a:gd name="connsiteY1463" fmla="*/ 1215683 h 1590675"/>
              <a:gd name="connsiteX1464" fmla="*/ 39243 w 1933575"/>
              <a:gd name="connsiteY1464" fmla="*/ 218892 h 1590675"/>
              <a:gd name="connsiteX1465" fmla="*/ 16288 w 1933575"/>
              <a:gd name="connsiteY1465" fmla="*/ 241085 h 1590675"/>
              <a:gd name="connsiteX1466" fmla="*/ 95 w 1933575"/>
              <a:gd name="connsiteY1466" fmla="*/ 234131 h 1590675"/>
              <a:gd name="connsiteX1467" fmla="*/ 95 w 1933575"/>
              <a:gd name="connsiteY1467" fmla="*/ 202604 h 1590675"/>
              <a:gd name="connsiteX1468" fmla="*/ 17336 w 1933575"/>
              <a:gd name="connsiteY1468" fmla="*/ 195651 h 1590675"/>
              <a:gd name="connsiteX1469" fmla="*/ 39243 w 1933575"/>
              <a:gd name="connsiteY1469" fmla="*/ 218892 h 1590675"/>
              <a:gd name="connsiteX1470" fmla="*/ 1471517 w 1933575"/>
              <a:gd name="connsiteY1470" fmla="*/ 880974 h 1590675"/>
              <a:gd name="connsiteX1471" fmla="*/ 1448657 w 1933575"/>
              <a:gd name="connsiteY1471" fmla="*/ 903168 h 1590675"/>
              <a:gd name="connsiteX1472" fmla="*/ 1426464 w 1933575"/>
              <a:gd name="connsiteY1472" fmla="*/ 880308 h 1590675"/>
              <a:gd name="connsiteX1473" fmla="*/ 1449324 w 1933575"/>
              <a:gd name="connsiteY1473" fmla="*/ 858114 h 1590675"/>
              <a:gd name="connsiteX1474" fmla="*/ 1471517 w 1933575"/>
              <a:gd name="connsiteY1474" fmla="*/ 880974 h 1590675"/>
              <a:gd name="connsiteX1475" fmla="*/ 749999 w 1933575"/>
              <a:gd name="connsiteY1475" fmla="*/ 343955 h 1590675"/>
              <a:gd name="connsiteX1476" fmla="*/ 726186 w 1933575"/>
              <a:gd name="connsiteY1476" fmla="*/ 366434 h 1590675"/>
              <a:gd name="connsiteX1477" fmla="*/ 704088 w 1933575"/>
              <a:gd name="connsiteY1477" fmla="*/ 342240 h 1590675"/>
              <a:gd name="connsiteX1478" fmla="*/ 727234 w 1933575"/>
              <a:gd name="connsiteY1478" fmla="*/ 320523 h 1590675"/>
              <a:gd name="connsiteX1479" fmla="*/ 749999 w 1933575"/>
              <a:gd name="connsiteY1479" fmla="*/ 343955 h 1590675"/>
              <a:gd name="connsiteX1480" fmla="*/ 1696593 w 1933575"/>
              <a:gd name="connsiteY1480" fmla="*/ 1354938 h 1590675"/>
              <a:gd name="connsiteX1481" fmla="*/ 1673828 w 1933575"/>
              <a:gd name="connsiteY1481" fmla="*/ 1332459 h 1590675"/>
              <a:gd name="connsiteX1482" fmla="*/ 1696593 w 1933575"/>
              <a:gd name="connsiteY1482" fmla="*/ 1310076 h 1590675"/>
              <a:gd name="connsiteX1483" fmla="*/ 1718691 w 1933575"/>
              <a:gd name="connsiteY1483" fmla="*/ 1331793 h 1590675"/>
              <a:gd name="connsiteX1484" fmla="*/ 1696593 w 1933575"/>
              <a:gd name="connsiteY1484" fmla="*/ 1354938 h 1590675"/>
              <a:gd name="connsiteX1485" fmla="*/ 1383316 w 1933575"/>
              <a:gd name="connsiteY1485" fmla="*/ 764579 h 1590675"/>
              <a:gd name="connsiteX1486" fmla="*/ 1405795 w 1933575"/>
              <a:gd name="connsiteY1486" fmla="*/ 787344 h 1590675"/>
              <a:gd name="connsiteX1487" fmla="*/ 1383792 w 1933575"/>
              <a:gd name="connsiteY1487" fmla="*/ 809156 h 1590675"/>
              <a:gd name="connsiteX1488" fmla="*/ 1361313 w 1933575"/>
              <a:gd name="connsiteY1488" fmla="*/ 786391 h 1590675"/>
              <a:gd name="connsiteX1489" fmla="*/ 1383316 w 1933575"/>
              <a:gd name="connsiteY1489" fmla="*/ 764579 h 1590675"/>
              <a:gd name="connsiteX1490" fmla="*/ 807053 w 1933575"/>
              <a:gd name="connsiteY1490" fmla="*/ 335192 h 1590675"/>
              <a:gd name="connsiteX1491" fmla="*/ 829056 w 1933575"/>
              <a:gd name="connsiteY1491" fmla="*/ 358433 h 1590675"/>
              <a:gd name="connsiteX1492" fmla="*/ 805529 w 1933575"/>
              <a:gd name="connsiteY1492" fmla="*/ 380054 h 1590675"/>
              <a:gd name="connsiteX1493" fmla="*/ 784193 w 1933575"/>
              <a:gd name="connsiteY1493" fmla="*/ 357576 h 1590675"/>
              <a:gd name="connsiteX1494" fmla="*/ 807053 w 1933575"/>
              <a:gd name="connsiteY1494" fmla="*/ 335192 h 1590675"/>
              <a:gd name="connsiteX1495" fmla="*/ 1053465 w 1933575"/>
              <a:gd name="connsiteY1495" fmla="*/ 479496 h 1590675"/>
              <a:gd name="connsiteX1496" fmla="*/ 1030891 w 1933575"/>
              <a:gd name="connsiteY1496" fmla="*/ 502165 h 1590675"/>
              <a:gd name="connsiteX1497" fmla="*/ 1008888 w 1933575"/>
              <a:gd name="connsiteY1497" fmla="*/ 480258 h 1590675"/>
              <a:gd name="connsiteX1498" fmla="*/ 1031462 w 1933575"/>
              <a:gd name="connsiteY1498" fmla="*/ 457588 h 1590675"/>
              <a:gd name="connsiteX1499" fmla="*/ 1053465 w 1933575"/>
              <a:gd name="connsiteY1499" fmla="*/ 479496 h 1590675"/>
              <a:gd name="connsiteX1500" fmla="*/ 1602010 w 1933575"/>
              <a:gd name="connsiteY1500" fmla="*/ 1064997 h 1590675"/>
              <a:gd name="connsiteX1501" fmla="*/ 1580769 w 1933575"/>
              <a:gd name="connsiteY1501" fmla="*/ 1087667 h 1590675"/>
              <a:gd name="connsiteX1502" fmla="*/ 1557433 w 1933575"/>
              <a:gd name="connsiteY1502" fmla="*/ 1065759 h 1590675"/>
              <a:gd name="connsiteX1503" fmla="*/ 1580007 w 1933575"/>
              <a:gd name="connsiteY1503" fmla="*/ 1043090 h 1590675"/>
              <a:gd name="connsiteX1504" fmla="*/ 1602010 w 1933575"/>
              <a:gd name="connsiteY1504" fmla="*/ 1064997 h 1590675"/>
              <a:gd name="connsiteX1505" fmla="*/ 1198340 w 1933575"/>
              <a:gd name="connsiteY1505" fmla="*/ 584747 h 1590675"/>
              <a:gd name="connsiteX1506" fmla="*/ 1175671 w 1933575"/>
              <a:gd name="connsiteY1506" fmla="*/ 607321 h 1590675"/>
              <a:gd name="connsiteX1507" fmla="*/ 1153859 w 1933575"/>
              <a:gd name="connsiteY1507" fmla="*/ 585318 h 1590675"/>
              <a:gd name="connsiteX1508" fmla="*/ 1176528 w 1933575"/>
              <a:gd name="connsiteY1508" fmla="*/ 562744 h 1590675"/>
              <a:gd name="connsiteX1509" fmla="*/ 1198340 w 1933575"/>
              <a:gd name="connsiteY1509" fmla="*/ 584747 h 1590675"/>
              <a:gd name="connsiteX1510" fmla="*/ 1747838 w 1933575"/>
              <a:gd name="connsiteY1510" fmla="*/ 1480668 h 1590675"/>
              <a:gd name="connsiteX1511" fmla="*/ 1769840 w 1933575"/>
              <a:gd name="connsiteY1511" fmla="*/ 1503909 h 1590675"/>
              <a:gd name="connsiteX1512" fmla="*/ 1746314 w 1933575"/>
              <a:gd name="connsiteY1512" fmla="*/ 1525531 h 1590675"/>
              <a:gd name="connsiteX1513" fmla="*/ 1724978 w 1933575"/>
              <a:gd name="connsiteY1513" fmla="*/ 1503052 h 1590675"/>
              <a:gd name="connsiteX1514" fmla="*/ 1747838 w 1933575"/>
              <a:gd name="connsiteY1514" fmla="*/ 1480668 h 1590675"/>
              <a:gd name="connsiteX1515" fmla="*/ 1666399 w 1933575"/>
              <a:gd name="connsiteY1515" fmla="*/ 1160247 h 1590675"/>
              <a:gd name="connsiteX1516" fmla="*/ 1643729 w 1933575"/>
              <a:gd name="connsiteY1516" fmla="*/ 1180440 h 1590675"/>
              <a:gd name="connsiteX1517" fmla="*/ 1623917 w 1933575"/>
              <a:gd name="connsiteY1517" fmla="*/ 1157485 h 1590675"/>
              <a:gd name="connsiteX1518" fmla="*/ 1645825 w 1933575"/>
              <a:gd name="connsiteY1518" fmla="*/ 1137959 h 1590675"/>
              <a:gd name="connsiteX1519" fmla="*/ 1666399 w 1933575"/>
              <a:gd name="connsiteY1519" fmla="*/ 1160247 h 1590675"/>
              <a:gd name="connsiteX1520" fmla="*/ 1342358 w 1933575"/>
              <a:gd name="connsiteY1520" fmla="*/ 693332 h 1590675"/>
              <a:gd name="connsiteX1521" fmla="*/ 1320356 w 1933575"/>
              <a:gd name="connsiteY1521" fmla="*/ 714287 h 1590675"/>
              <a:gd name="connsiteX1522" fmla="*/ 1299686 w 1933575"/>
              <a:gd name="connsiteY1522" fmla="*/ 691998 h 1590675"/>
              <a:gd name="connsiteX1523" fmla="*/ 1320927 w 1933575"/>
              <a:gd name="connsiteY1523" fmla="*/ 671710 h 1590675"/>
              <a:gd name="connsiteX1524" fmla="*/ 1342358 w 1933575"/>
              <a:gd name="connsiteY1524" fmla="*/ 693332 h 1590675"/>
              <a:gd name="connsiteX1525" fmla="*/ 367094 w 1933575"/>
              <a:gd name="connsiteY1525" fmla="*/ 195460 h 1590675"/>
              <a:gd name="connsiteX1526" fmla="*/ 346996 w 1933575"/>
              <a:gd name="connsiteY1526" fmla="*/ 216510 h 1590675"/>
              <a:gd name="connsiteX1527" fmla="*/ 325184 w 1933575"/>
              <a:gd name="connsiteY1527" fmla="*/ 195651 h 1590675"/>
              <a:gd name="connsiteX1528" fmla="*/ 346710 w 1933575"/>
              <a:gd name="connsiteY1528" fmla="*/ 174600 h 1590675"/>
              <a:gd name="connsiteX1529" fmla="*/ 367094 w 1933575"/>
              <a:gd name="connsiteY1529" fmla="*/ 195460 h 1590675"/>
              <a:gd name="connsiteX1530" fmla="*/ 446723 w 1933575"/>
              <a:gd name="connsiteY1530" fmla="*/ 210510 h 1590675"/>
              <a:gd name="connsiteX1531" fmla="*/ 424339 w 1933575"/>
              <a:gd name="connsiteY1531" fmla="*/ 230703 h 1590675"/>
              <a:gd name="connsiteX1532" fmla="*/ 404813 w 1933575"/>
              <a:gd name="connsiteY1532" fmla="*/ 209081 h 1590675"/>
              <a:gd name="connsiteX1533" fmla="*/ 427196 w 1933575"/>
              <a:gd name="connsiteY1533" fmla="*/ 188888 h 1590675"/>
              <a:gd name="connsiteX1534" fmla="*/ 446723 w 1933575"/>
              <a:gd name="connsiteY1534" fmla="*/ 210510 h 1590675"/>
              <a:gd name="connsiteX1535" fmla="*/ 526066 w 1933575"/>
              <a:gd name="connsiteY1535" fmla="*/ 223845 h 1590675"/>
              <a:gd name="connsiteX1536" fmla="*/ 505873 w 1933575"/>
              <a:gd name="connsiteY1536" fmla="*/ 244704 h 1590675"/>
              <a:gd name="connsiteX1537" fmla="*/ 484632 w 1933575"/>
              <a:gd name="connsiteY1537" fmla="*/ 223463 h 1590675"/>
              <a:gd name="connsiteX1538" fmla="*/ 505492 w 1933575"/>
              <a:gd name="connsiteY1538" fmla="*/ 203270 h 1590675"/>
              <a:gd name="connsiteX1539" fmla="*/ 526066 w 1933575"/>
              <a:gd name="connsiteY1539" fmla="*/ 223845 h 1590675"/>
              <a:gd name="connsiteX1540" fmla="*/ 266033 w 1933575"/>
              <a:gd name="connsiteY1540" fmla="*/ 160694 h 1590675"/>
              <a:gd name="connsiteX1541" fmla="*/ 287274 w 1933575"/>
              <a:gd name="connsiteY1541" fmla="*/ 180506 h 1590675"/>
              <a:gd name="connsiteX1542" fmla="*/ 266414 w 1933575"/>
              <a:gd name="connsiteY1542" fmla="*/ 202128 h 1590675"/>
              <a:gd name="connsiteX1543" fmla="*/ 245840 w 1933575"/>
              <a:gd name="connsiteY1543" fmla="*/ 181649 h 1590675"/>
              <a:gd name="connsiteX1544" fmla="*/ 266033 w 1933575"/>
              <a:gd name="connsiteY1544" fmla="*/ 160694 h 1590675"/>
              <a:gd name="connsiteX1545" fmla="*/ 886206 w 1933575"/>
              <a:gd name="connsiteY1545" fmla="*/ 350908 h 1590675"/>
              <a:gd name="connsiteX1546" fmla="*/ 907161 w 1933575"/>
              <a:gd name="connsiteY1546" fmla="*/ 372530 h 1590675"/>
              <a:gd name="connsiteX1547" fmla="*/ 886206 w 1933575"/>
              <a:gd name="connsiteY1547" fmla="*/ 392818 h 1590675"/>
              <a:gd name="connsiteX1548" fmla="*/ 865251 w 1933575"/>
              <a:gd name="connsiteY1548" fmla="*/ 371196 h 1590675"/>
              <a:gd name="connsiteX1549" fmla="*/ 886206 w 1933575"/>
              <a:gd name="connsiteY1549" fmla="*/ 350908 h 1590675"/>
              <a:gd name="connsiteX1550" fmla="*/ 1110139 w 1933575"/>
              <a:gd name="connsiteY1550" fmla="*/ 473780 h 1590675"/>
              <a:gd name="connsiteX1551" fmla="*/ 1131094 w 1933575"/>
              <a:gd name="connsiteY1551" fmla="*/ 493878 h 1590675"/>
              <a:gd name="connsiteX1552" fmla="*/ 1110710 w 1933575"/>
              <a:gd name="connsiteY1552" fmla="*/ 514452 h 1590675"/>
              <a:gd name="connsiteX1553" fmla="*/ 1090517 w 1933575"/>
              <a:gd name="connsiteY1553" fmla="*/ 495117 h 1590675"/>
              <a:gd name="connsiteX1554" fmla="*/ 1110139 w 1933575"/>
              <a:gd name="connsiteY1554" fmla="*/ 473780 h 1590675"/>
              <a:gd name="connsiteX1555" fmla="*/ 186404 w 1933575"/>
              <a:gd name="connsiteY1555" fmla="*/ 146883 h 1590675"/>
              <a:gd name="connsiteX1556" fmla="*/ 207359 w 1933575"/>
              <a:gd name="connsiteY1556" fmla="*/ 166980 h 1590675"/>
              <a:gd name="connsiteX1557" fmla="*/ 186976 w 1933575"/>
              <a:gd name="connsiteY1557" fmla="*/ 187554 h 1590675"/>
              <a:gd name="connsiteX1558" fmla="*/ 166783 w 1933575"/>
              <a:gd name="connsiteY1558" fmla="*/ 168219 h 1590675"/>
              <a:gd name="connsiteX1559" fmla="*/ 186404 w 1933575"/>
              <a:gd name="connsiteY1559" fmla="*/ 146883 h 1590675"/>
              <a:gd name="connsiteX1560" fmla="*/ 564642 w 1933575"/>
              <a:gd name="connsiteY1560" fmla="*/ 237084 h 1590675"/>
              <a:gd name="connsiteX1561" fmla="*/ 586454 w 1933575"/>
              <a:gd name="connsiteY1561" fmla="*/ 217939 h 1590675"/>
              <a:gd name="connsiteX1562" fmla="*/ 605314 w 1933575"/>
              <a:gd name="connsiteY1562" fmla="*/ 238704 h 1590675"/>
              <a:gd name="connsiteX1563" fmla="*/ 584168 w 1933575"/>
              <a:gd name="connsiteY1563" fmla="*/ 258611 h 1590675"/>
              <a:gd name="connsiteX1564" fmla="*/ 564642 w 1933575"/>
              <a:gd name="connsiteY1564" fmla="*/ 237084 h 1590675"/>
              <a:gd name="connsiteX1565" fmla="*/ 1275683 w 1933575"/>
              <a:gd name="connsiteY1565" fmla="*/ 599511 h 1590675"/>
              <a:gd name="connsiteX1566" fmla="*/ 1254633 w 1933575"/>
              <a:gd name="connsiteY1566" fmla="*/ 619227 h 1590675"/>
              <a:gd name="connsiteX1567" fmla="*/ 1235678 w 1933575"/>
              <a:gd name="connsiteY1567" fmla="*/ 598844 h 1590675"/>
              <a:gd name="connsiteX1568" fmla="*/ 1256728 w 1933575"/>
              <a:gd name="connsiteY1568" fmla="*/ 579127 h 1590675"/>
              <a:gd name="connsiteX1569" fmla="*/ 1275683 w 1933575"/>
              <a:gd name="connsiteY1569" fmla="*/ 599511 h 1590675"/>
              <a:gd name="connsiteX1570" fmla="*/ 1730597 w 1933575"/>
              <a:gd name="connsiteY1570" fmla="*/ 1252735 h 1590675"/>
              <a:gd name="connsiteX1571" fmla="*/ 1711357 w 1933575"/>
              <a:gd name="connsiteY1571" fmla="*/ 1273119 h 1590675"/>
              <a:gd name="connsiteX1572" fmla="*/ 1690211 w 1933575"/>
              <a:gd name="connsiteY1572" fmla="*/ 1253211 h 1590675"/>
              <a:gd name="connsiteX1573" fmla="*/ 1710881 w 1933575"/>
              <a:gd name="connsiteY1573" fmla="*/ 1232828 h 1590675"/>
              <a:gd name="connsiteX1574" fmla="*/ 1730597 w 1933575"/>
              <a:gd name="connsiteY1574" fmla="*/ 1252735 h 1590675"/>
              <a:gd name="connsiteX1575" fmla="*/ 1762220 w 1933575"/>
              <a:gd name="connsiteY1575" fmla="*/ 1443806 h 1590675"/>
              <a:gd name="connsiteX1576" fmla="*/ 1741265 w 1933575"/>
              <a:gd name="connsiteY1576" fmla="*/ 1423709 h 1590675"/>
              <a:gd name="connsiteX1577" fmla="*/ 1761649 w 1933575"/>
              <a:gd name="connsiteY1577" fmla="*/ 1403135 h 1590675"/>
              <a:gd name="connsiteX1578" fmla="*/ 1781842 w 1933575"/>
              <a:gd name="connsiteY1578" fmla="*/ 1422471 h 1590675"/>
              <a:gd name="connsiteX1579" fmla="*/ 1762220 w 1933575"/>
              <a:gd name="connsiteY1579" fmla="*/ 1443806 h 1590675"/>
              <a:gd name="connsiteX1580" fmla="*/ 985742 w 1933575"/>
              <a:gd name="connsiteY1580" fmla="*/ 386151 h 1590675"/>
              <a:gd name="connsiteX1581" fmla="*/ 966121 w 1933575"/>
              <a:gd name="connsiteY1581" fmla="*/ 405962 h 1590675"/>
              <a:gd name="connsiteX1582" fmla="*/ 945928 w 1933575"/>
              <a:gd name="connsiteY1582" fmla="*/ 385293 h 1590675"/>
              <a:gd name="connsiteX1583" fmla="*/ 966311 w 1933575"/>
              <a:gd name="connsiteY1583" fmla="*/ 366148 h 1590675"/>
              <a:gd name="connsiteX1584" fmla="*/ 985742 w 1933575"/>
              <a:gd name="connsiteY1584" fmla="*/ 386151 h 1590675"/>
              <a:gd name="connsiteX1585" fmla="*/ 665131 w 1933575"/>
              <a:gd name="connsiteY1585" fmla="*/ 229750 h 1590675"/>
              <a:gd name="connsiteX1586" fmla="*/ 684467 w 1933575"/>
              <a:gd name="connsiteY1586" fmla="*/ 249943 h 1590675"/>
              <a:gd name="connsiteX1587" fmla="*/ 663226 w 1933575"/>
              <a:gd name="connsiteY1587" fmla="*/ 269660 h 1590675"/>
              <a:gd name="connsiteX1588" fmla="*/ 644557 w 1933575"/>
              <a:gd name="connsiteY1588" fmla="*/ 248800 h 1590675"/>
              <a:gd name="connsiteX1589" fmla="*/ 665131 w 1933575"/>
              <a:gd name="connsiteY1589" fmla="*/ 229750 h 1590675"/>
              <a:gd name="connsiteX1590" fmla="*/ 1793939 w 1933575"/>
              <a:gd name="connsiteY1590" fmla="*/ 1590587 h 1590675"/>
              <a:gd name="connsiteX1591" fmla="*/ 1813274 w 1933575"/>
              <a:gd name="connsiteY1591" fmla="*/ 1576966 h 1590675"/>
              <a:gd name="connsiteX1592" fmla="*/ 1831562 w 1933575"/>
              <a:gd name="connsiteY1592" fmla="*/ 1590587 h 1590675"/>
              <a:gd name="connsiteX1593" fmla="*/ 1793939 w 1933575"/>
              <a:gd name="connsiteY1593" fmla="*/ 1590587 h 1590675"/>
              <a:gd name="connsiteX1594" fmla="*/ 1548384 w 1933575"/>
              <a:gd name="connsiteY1594" fmla="*/ 895262 h 1590675"/>
              <a:gd name="connsiteX1595" fmla="*/ 1528096 w 1933575"/>
              <a:gd name="connsiteY1595" fmla="*/ 914597 h 1590675"/>
              <a:gd name="connsiteX1596" fmla="*/ 1508760 w 1933575"/>
              <a:gd name="connsiteY1596" fmla="*/ 894309 h 1590675"/>
              <a:gd name="connsiteX1597" fmla="*/ 1529048 w 1933575"/>
              <a:gd name="connsiteY1597" fmla="*/ 874973 h 1590675"/>
              <a:gd name="connsiteX1598" fmla="*/ 1548384 w 1933575"/>
              <a:gd name="connsiteY1598" fmla="*/ 895262 h 1590675"/>
              <a:gd name="connsiteX1599" fmla="*/ 130207 w 1933575"/>
              <a:gd name="connsiteY1599" fmla="*/ 153455 h 1590675"/>
              <a:gd name="connsiteX1600" fmla="*/ 110204 w 1933575"/>
              <a:gd name="connsiteY1600" fmla="*/ 172981 h 1590675"/>
              <a:gd name="connsiteX1601" fmla="*/ 90392 w 1933575"/>
              <a:gd name="connsiteY1601" fmla="*/ 151931 h 1590675"/>
              <a:gd name="connsiteX1602" fmla="*/ 111062 w 1933575"/>
              <a:gd name="connsiteY1602" fmla="*/ 133167 h 1590675"/>
              <a:gd name="connsiteX1603" fmla="*/ 130207 w 1933575"/>
              <a:gd name="connsiteY1603" fmla="*/ 153455 h 1590675"/>
              <a:gd name="connsiteX1604" fmla="*/ 1416939 w 1933575"/>
              <a:gd name="connsiteY1604" fmla="*/ 706953 h 1590675"/>
              <a:gd name="connsiteX1605" fmla="*/ 1398175 w 1933575"/>
              <a:gd name="connsiteY1605" fmla="*/ 726384 h 1590675"/>
              <a:gd name="connsiteX1606" fmla="*/ 1378744 w 1933575"/>
              <a:gd name="connsiteY1606" fmla="*/ 707619 h 1590675"/>
              <a:gd name="connsiteX1607" fmla="*/ 1397508 w 1933575"/>
              <a:gd name="connsiteY1607" fmla="*/ 688188 h 1590675"/>
              <a:gd name="connsiteX1608" fmla="*/ 1416939 w 1933575"/>
              <a:gd name="connsiteY1608" fmla="*/ 706953 h 1590675"/>
              <a:gd name="connsiteX1609" fmla="*/ 1482852 w 1933575"/>
              <a:gd name="connsiteY1609" fmla="*/ 800393 h 1590675"/>
              <a:gd name="connsiteX1610" fmla="*/ 1463421 w 1933575"/>
              <a:gd name="connsiteY1610" fmla="*/ 820681 h 1590675"/>
              <a:gd name="connsiteX1611" fmla="*/ 1443609 w 1933575"/>
              <a:gd name="connsiteY1611" fmla="*/ 800869 h 1590675"/>
              <a:gd name="connsiteX1612" fmla="*/ 1462183 w 1933575"/>
              <a:gd name="connsiteY1612" fmla="*/ 781438 h 1590675"/>
              <a:gd name="connsiteX1613" fmla="*/ 1482852 w 1933575"/>
              <a:gd name="connsiteY1613" fmla="*/ 800393 h 1590675"/>
              <a:gd name="connsiteX1614" fmla="*/ 1593532 w 1933575"/>
              <a:gd name="connsiteY1614" fmla="*/ 1005466 h 1590675"/>
              <a:gd name="connsiteX1615" fmla="*/ 1574197 w 1933575"/>
              <a:gd name="connsiteY1615" fmla="*/ 985083 h 1590675"/>
              <a:gd name="connsiteX1616" fmla="*/ 1594866 w 1933575"/>
              <a:gd name="connsiteY1616" fmla="*/ 966223 h 1590675"/>
              <a:gd name="connsiteX1617" fmla="*/ 1613440 w 1933575"/>
              <a:gd name="connsiteY1617" fmla="*/ 985749 h 1590675"/>
              <a:gd name="connsiteX1618" fmla="*/ 1593532 w 1933575"/>
              <a:gd name="connsiteY1618" fmla="*/ 1005466 h 1590675"/>
              <a:gd name="connsiteX1619" fmla="*/ 50006 w 1933575"/>
              <a:gd name="connsiteY1619" fmla="*/ 138786 h 1590675"/>
              <a:gd name="connsiteX1620" fmla="*/ 31052 w 1933575"/>
              <a:gd name="connsiteY1620" fmla="*/ 158122 h 1590675"/>
              <a:gd name="connsiteX1621" fmla="*/ 11335 w 1933575"/>
              <a:gd name="connsiteY1621" fmla="*/ 138120 h 1590675"/>
              <a:gd name="connsiteX1622" fmla="*/ 31052 w 1933575"/>
              <a:gd name="connsiteY1622" fmla="*/ 119451 h 1590675"/>
              <a:gd name="connsiteX1623" fmla="*/ 50006 w 1933575"/>
              <a:gd name="connsiteY1623" fmla="*/ 138786 h 1590675"/>
              <a:gd name="connsiteX1624" fmla="*/ 760762 w 1933575"/>
              <a:gd name="connsiteY1624" fmla="*/ 263278 h 1590675"/>
              <a:gd name="connsiteX1625" fmla="*/ 741045 w 1933575"/>
              <a:gd name="connsiteY1625" fmla="*/ 283376 h 1590675"/>
              <a:gd name="connsiteX1626" fmla="*/ 721614 w 1933575"/>
              <a:gd name="connsiteY1626" fmla="*/ 264421 h 1590675"/>
              <a:gd name="connsiteX1627" fmla="*/ 741331 w 1933575"/>
              <a:gd name="connsiteY1627" fmla="*/ 244323 h 1590675"/>
              <a:gd name="connsiteX1628" fmla="*/ 760762 w 1933575"/>
              <a:gd name="connsiteY1628" fmla="*/ 263278 h 1590675"/>
              <a:gd name="connsiteX1629" fmla="*/ 1678400 w 1933575"/>
              <a:gd name="connsiteY1629" fmla="*/ 1079952 h 1590675"/>
              <a:gd name="connsiteX1630" fmla="*/ 1658969 w 1933575"/>
              <a:gd name="connsiteY1630" fmla="*/ 1098716 h 1590675"/>
              <a:gd name="connsiteX1631" fmla="*/ 1640205 w 1933575"/>
              <a:gd name="connsiteY1631" fmla="*/ 1079285 h 1590675"/>
              <a:gd name="connsiteX1632" fmla="*/ 1659636 w 1933575"/>
              <a:gd name="connsiteY1632" fmla="*/ 1060521 h 1590675"/>
              <a:gd name="connsiteX1633" fmla="*/ 1678400 w 1933575"/>
              <a:gd name="connsiteY1633" fmla="*/ 1079952 h 1590675"/>
              <a:gd name="connsiteX1634" fmla="*/ 1827371 w 1933575"/>
              <a:gd name="connsiteY1634" fmla="*/ 1498766 h 1590675"/>
              <a:gd name="connsiteX1635" fmla="*/ 1845278 w 1933575"/>
              <a:gd name="connsiteY1635" fmla="*/ 1518959 h 1590675"/>
              <a:gd name="connsiteX1636" fmla="*/ 1825943 w 1933575"/>
              <a:gd name="connsiteY1636" fmla="*/ 1535532 h 1590675"/>
              <a:gd name="connsiteX1637" fmla="*/ 1808702 w 1933575"/>
              <a:gd name="connsiteY1637" fmla="*/ 1515435 h 1590675"/>
              <a:gd name="connsiteX1638" fmla="*/ 1827371 w 1933575"/>
              <a:gd name="connsiteY1638" fmla="*/ 1498766 h 1590675"/>
              <a:gd name="connsiteX1639" fmla="*/ 1775270 w 1933575"/>
              <a:gd name="connsiteY1639" fmla="*/ 1365606 h 1590675"/>
              <a:gd name="connsiteX1640" fmla="*/ 1756982 w 1933575"/>
              <a:gd name="connsiteY1640" fmla="*/ 1345889 h 1590675"/>
              <a:gd name="connsiteX1641" fmla="*/ 1776984 w 1933575"/>
              <a:gd name="connsiteY1641" fmla="*/ 1328078 h 1590675"/>
              <a:gd name="connsiteX1642" fmla="*/ 1794510 w 1933575"/>
              <a:gd name="connsiteY1642" fmla="*/ 1346937 h 1590675"/>
              <a:gd name="connsiteX1643" fmla="*/ 1775270 w 1933575"/>
              <a:gd name="connsiteY1643" fmla="*/ 1365606 h 1590675"/>
              <a:gd name="connsiteX1644" fmla="*/ 1189673 w 1933575"/>
              <a:gd name="connsiteY1644" fmla="*/ 489402 h 1590675"/>
              <a:gd name="connsiteX1645" fmla="*/ 1209199 w 1933575"/>
              <a:gd name="connsiteY1645" fmla="*/ 507880 h 1590675"/>
              <a:gd name="connsiteX1646" fmla="*/ 1190339 w 1933575"/>
              <a:gd name="connsiteY1646" fmla="*/ 526930 h 1590675"/>
              <a:gd name="connsiteX1647" fmla="*/ 1171670 w 1933575"/>
              <a:gd name="connsiteY1647" fmla="*/ 509213 h 1590675"/>
              <a:gd name="connsiteX1648" fmla="*/ 1189673 w 1933575"/>
              <a:gd name="connsiteY1648" fmla="*/ 489402 h 1590675"/>
              <a:gd name="connsiteX1649" fmla="*/ 1044797 w 1933575"/>
              <a:gd name="connsiteY1649" fmla="*/ 381769 h 1590675"/>
              <a:gd name="connsiteX1650" fmla="*/ 1063752 w 1933575"/>
              <a:gd name="connsiteY1650" fmla="*/ 401010 h 1590675"/>
              <a:gd name="connsiteX1651" fmla="*/ 1045274 w 1933575"/>
              <a:gd name="connsiteY1651" fmla="*/ 418631 h 1590675"/>
              <a:gd name="connsiteX1652" fmla="*/ 1026986 w 1933575"/>
              <a:gd name="connsiteY1652" fmla="*/ 399486 h 1590675"/>
              <a:gd name="connsiteX1653" fmla="*/ 1044797 w 1933575"/>
              <a:gd name="connsiteY1653" fmla="*/ 381769 h 1590675"/>
              <a:gd name="connsiteX1654" fmla="*/ 838962 w 1933575"/>
              <a:gd name="connsiteY1654" fmla="*/ 277851 h 1590675"/>
              <a:gd name="connsiteX1655" fmla="*/ 821436 w 1933575"/>
              <a:gd name="connsiteY1655" fmla="*/ 296139 h 1590675"/>
              <a:gd name="connsiteX1656" fmla="*/ 802767 w 1933575"/>
              <a:gd name="connsiteY1656" fmla="*/ 277756 h 1590675"/>
              <a:gd name="connsiteX1657" fmla="*/ 820769 w 1933575"/>
              <a:gd name="connsiteY1657" fmla="*/ 260230 h 1590675"/>
              <a:gd name="connsiteX1658" fmla="*/ 838962 w 1933575"/>
              <a:gd name="connsiteY1658" fmla="*/ 277851 h 1590675"/>
              <a:gd name="connsiteX1659" fmla="*/ 899636 w 1933575"/>
              <a:gd name="connsiteY1659" fmla="*/ 274994 h 1590675"/>
              <a:gd name="connsiteX1660" fmla="*/ 917353 w 1933575"/>
              <a:gd name="connsiteY1660" fmla="*/ 291567 h 1590675"/>
              <a:gd name="connsiteX1661" fmla="*/ 901065 w 1933575"/>
              <a:gd name="connsiteY1661" fmla="*/ 309093 h 1590675"/>
              <a:gd name="connsiteX1662" fmla="*/ 883444 w 1933575"/>
              <a:gd name="connsiteY1662" fmla="*/ 292901 h 1590675"/>
              <a:gd name="connsiteX1663" fmla="*/ 899636 w 1933575"/>
              <a:gd name="connsiteY1663" fmla="*/ 274994 h 1590675"/>
              <a:gd name="connsiteX1664" fmla="*/ 1706975 w 1933575"/>
              <a:gd name="connsiteY1664" fmla="*/ 1173582 h 1590675"/>
              <a:gd name="connsiteX1665" fmla="*/ 1726121 w 1933575"/>
              <a:gd name="connsiteY1665" fmla="*/ 1155961 h 1590675"/>
              <a:gd name="connsiteX1666" fmla="*/ 1741932 w 1933575"/>
              <a:gd name="connsiteY1666" fmla="*/ 1175297 h 1590675"/>
              <a:gd name="connsiteX1667" fmla="*/ 1723835 w 1933575"/>
              <a:gd name="connsiteY1667" fmla="*/ 1190918 h 1590675"/>
              <a:gd name="connsiteX1668" fmla="*/ 1706975 w 1933575"/>
              <a:gd name="connsiteY1668" fmla="*/ 1173582 h 1590675"/>
              <a:gd name="connsiteX1669" fmla="*/ 1332643 w 1933575"/>
              <a:gd name="connsiteY1669" fmla="*/ 595701 h 1590675"/>
              <a:gd name="connsiteX1670" fmla="*/ 1349788 w 1933575"/>
              <a:gd name="connsiteY1670" fmla="*/ 613988 h 1590675"/>
              <a:gd name="connsiteX1671" fmla="*/ 1331405 w 1933575"/>
              <a:gd name="connsiteY1671" fmla="*/ 630848 h 1590675"/>
              <a:gd name="connsiteX1672" fmla="*/ 1314926 w 1933575"/>
              <a:gd name="connsiteY1672" fmla="*/ 613512 h 1590675"/>
              <a:gd name="connsiteX1673" fmla="*/ 1332643 w 1933575"/>
              <a:gd name="connsiteY1673" fmla="*/ 595701 h 1590675"/>
              <a:gd name="connsiteX1674" fmla="*/ 1808607 w 1933575"/>
              <a:gd name="connsiteY1674" fmla="*/ 1270833 h 1590675"/>
              <a:gd name="connsiteX1675" fmla="*/ 1789557 w 1933575"/>
              <a:gd name="connsiteY1675" fmla="*/ 1282834 h 1590675"/>
              <a:gd name="connsiteX1676" fmla="*/ 1773936 w 1933575"/>
              <a:gd name="connsiteY1676" fmla="*/ 1266832 h 1590675"/>
              <a:gd name="connsiteX1677" fmla="*/ 1790319 w 1933575"/>
              <a:gd name="connsiteY1677" fmla="*/ 1251497 h 1590675"/>
              <a:gd name="connsiteX1678" fmla="*/ 1808798 w 1933575"/>
              <a:gd name="connsiteY1678" fmla="*/ 1264355 h 1590675"/>
              <a:gd name="connsiteX1679" fmla="*/ 1808607 w 1933575"/>
              <a:gd name="connsiteY1679" fmla="*/ 1270833 h 1590675"/>
              <a:gd name="connsiteX1680" fmla="*/ 1860137 w 1933575"/>
              <a:gd name="connsiteY1680" fmla="*/ 1440854 h 1590675"/>
              <a:gd name="connsiteX1681" fmla="*/ 1841468 w 1933575"/>
              <a:gd name="connsiteY1681" fmla="*/ 1453808 h 1590675"/>
              <a:gd name="connsiteX1682" fmla="*/ 1824704 w 1933575"/>
              <a:gd name="connsiteY1682" fmla="*/ 1437044 h 1590675"/>
              <a:gd name="connsiteX1683" fmla="*/ 1841373 w 1933575"/>
              <a:gd name="connsiteY1683" fmla="*/ 1421709 h 1590675"/>
              <a:gd name="connsiteX1684" fmla="*/ 1860137 w 1933575"/>
              <a:gd name="connsiteY1684" fmla="*/ 1434377 h 1590675"/>
              <a:gd name="connsiteX1685" fmla="*/ 1860137 w 1933575"/>
              <a:gd name="connsiteY1685" fmla="*/ 1440854 h 1590675"/>
              <a:gd name="connsiteX1686" fmla="*/ 1143953 w 1933575"/>
              <a:gd name="connsiteY1686" fmla="*/ 417678 h 1590675"/>
              <a:gd name="connsiteX1687" fmla="*/ 1125284 w 1933575"/>
              <a:gd name="connsiteY1687" fmla="*/ 430632 h 1590675"/>
              <a:gd name="connsiteX1688" fmla="*/ 1108520 w 1933575"/>
              <a:gd name="connsiteY1688" fmla="*/ 413868 h 1590675"/>
              <a:gd name="connsiteX1689" fmla="*/ 1125188 w 1933575"/>
              <a:gd name="connsiteY1689" fmla="*/ 398533 h 1590675"/>
              <a:gd name="connsiteX1690" fmla="*/ 1143953 w 1933575"/>
              <a:gd name="connsiteY1690" fmla="*/ 411201 h 1590675"/>
              <a:gd name="connsiteX1691" fmla="*/ 1143953 w 1933575"/>
              <a:gd name="connsiteY1691" fmla="*/ 417678 h 1590675"/>
              <a:gd name="connsiteX1692" fmla="*/ 299657 w 1933575"/>
              <a:gd name="connsiteY1692" fmla="*/ 105735 h 1590675"/>
              <a:gd name="connsiteX1693" fmla="*/ 280511 w 1933575"/>
              <a:gd name="connsiteY1693" fmla="*/ 117927 h 1590675"/>
              <a:gd name="connsiteX1694" fmla="*/ 264414 w 1933575"/>
              <a:gd name="connsiteY1694" fmla="*/ 100591 h 1590675"/>
              <a:gd name="connsiteX1695" fmla="*/ 281654 w 1933575"/>
              <a:gd name="connsiteY1695" fmla="*/ 85827 h 1590675"/>
              <a:gd name="connsiteX1696" fmla="*/ 299942 w 1933575"/>
              <a:gd name="connsiteY1696" fmla="*/ 99258 h 1590675"/>
              <a:gd name="connsiteX1697" fmla="*/ 299657 w 1933575"/>
              <a:gd name="connsiteY1697" fmla="*/ 105735 h 1590675"/>
              <a:gd name="connsiteX1698" fmla="*/ 1627156 w 1933575"/>
              <a:gd name="connsiteY1698" fmla="*/ 911645 h 1590675"/>
              <a:gd name="connsiteX1699" fmla="*/ 1608773 w 1933575"/>
              <a:gd name="connsiteY1699" fmla="*/ 925075 h 1590675"/>
              <a:gd name="connsiteX1700" fmla="*/ 1591532 w 1933575"/>
              <a:gd name="connsiteY1700" fmla="*/ 908787 h 1590675"/>
              <a:gd name="connsiteX1701" fmla="*/ 1607820 w 1933575"/>
              <a:gd name="connsiteY1701" fmla="*/ 892976 h 1590675"/>
              <a:gd name="connsiteX1702" fmla="*/ 1626965 w 1933575"/>
              <a:gd name="connsiteY1702" fmla="*/ 905168 h 1590675"/>
              <a:gd name="connsiteX1703" fmla="*/ 1627156 w 1933575"/>
              <a:gd name="connsiteY1703" fmla="*/ 911645 h 1590675"/>
              <a:gd name="connsiteX1704" fmla="*/ 457486 w 1933575"/>
              <a:gd name="connsiteY1704" fmla="*/ 125356 h 1590675"/>
              <a:gd name="connsiteX1705" fmla="*/ 439769 w 1933575"/>
              <a:gd name="connsiteY1705" fmla="*/ 146787 h 1590675"/>
              <a:gd name="connsiteX1706" fmla="*/ 423386 w 1933575"/>
              <a:gd name="connsiteY1706" fmla="*/ 130690 h 1590675"/>
              <a:gd name="connsiteX1707" fmla="*/ 440055 w 1933575"/>
              <a:gd name="connsiteY1707" fmla="*/ 114021 h 1590675"/>
              <a:gd name="connsiteX1708" fmla="*/ 457486 w 1933575"/>
              <a:gd name="connsiteY1708" fmla="*/ 125356 h 1590675"/>
              <a:gd name="connsiteX1709" fmla="*/ 1561624 w 1933575"/>
              <a:gd name="connsiteY1709" fmla="*/ 818871 h 1590675"/>
              <a:gd name="connsiteX1710" fmla="*/ 1542574 w 1933575"/>
              <a:gd name="connsiteY1710" fmla="*/ 831349 h 1590675"/>
              <a:gd name="connsiteX1711" fmla="*/ 1526191 w 1933575"/>
              <a:gd name="connsiteY1711" fmla="*/ 814204 h 1590675"/>
              <a:gd name="connsiteX1712" fmla="*/ 1543241 w 1933575"/>
              <a:gd name="connsiteY1712" fmla="*/ 799250 h 1590675"/>
              <a:gd name="connsiteX1713" fmla="*/ 1561719 w 1933575"/>
              <a:gd name="connsiteY1713" fmla="*/ 812394 h 1590675"/>
              <a:gd name="connsiteX1714" fmla="*/ 1561624 w 1933575"/>
              <a:gd name="connsiteY1714" fmla="*/ 818871 h 1590675"/>
              <a:gd name="connsiteX1715" fmla="*/ 1266920 w 1933575"/>
              <a:gd name="connsiteY1715" fmla="*/ 541218 h 1590675"/>
              <a:gd name="connsiteX1716" fmla="*/ 1254157 w 1933575"/>
              <a:gd name="connsiteY1716" fmla="*/ 522644 h 1590675"/>
              <a:gd name="connsiteX1717" fmla="*/ 1269587 w 1933575"/>
              <a:gd name="connsiteY1717" fmla="*/ 506356 h 1590675"/>
              <a:gd name="connsiteX1718" fmla="*/ 1285589 w 1933575"/>
              <a:gd name="connsiteY1718" fmla="*/ 522072 h 1590675"/>
              <a:gd name="connsiteX1719" fmla="*/ 1273493 w 1933575"/>
              <a:gd name="connsiteY1719" fmla="*/ 541122 h 1590675"/>
              <a:gd name="connsiteX1720" fmla="*/ 1266920 w 1933575"/>
              <a:gd name="connsiteY1720" fmla="*/ 541218 h 1590675"/>
              <a:gd name="connsiteX1721" fmla="*/ 538448 w 1933575"/>
              <a:gd name="connsiteY1721" fmla="*/ 147835 h 1590675"/>
              <a:gd name="connsiteX1722" fmla="*/ 519589 w 1933575"/>
              <a:gd name="connsiteY1722" fmla="*/ 160598 h 1590675"/>
              <a:gd name="connsiteX1723" fmla="*/ 503015 w 1933575"/>
              <a:gd name="connsiteY1723" fmla="*/ 143739 h 1590675"/>
              <a:gd name="connsiteX1724" fmla="*/ 519875 w 1933575"/>
              <a:gd name="connsiteY1724" fmla="*/ 128595 h 1590675"/>
              <a:gd name="connsiteX1725" fmla="*/ 538544 w 1933575"/>
              <a:gd name="connsiteY1725" fmla="*/ 141453 h 1590675"/>
              <a:gd name="connsiteX1726" fmla="*/ 538448 w 1933575"/>
              <a:gd name="connsiteY1726" fmla="*/ 147835 h 1590675"/>
              <a:gd name="connsiteX1727" fmla="*/ 355664 w 1933575"/>
              <a:gd name="connsiteY1727" fmla="*/ 98495 h 1590675"/>
              <a:gd name="connsiteX1728" fmla="*/ 377000 w 1933575"/>
              <a:gd name="connsiteY1728" fmla="*/ 116307 h 1590675"/>
              <a:gd name="connsiteX1729" fmla="*/ 360807 w 1933575"/>
              <a:gd name="connsiteY1729" fmla="*/ 132595 h 1590675"/>
              <a:gd name="connsiteX1730" fmla="*/ 344234 w 1933575"/>
              <a:gd name="connsiteY1730" fmla="*/ 115831 h 1590675"/>
              <a:gd name="connsiteX1731" fmla="*/ 355664 w 1933575"/>
              <a:gd name="connsiteY1731" fmla="*/ 98495 h 1590675"/>
              <a:gd name="connsiteX1732" fmla="*/ 1495901 w 1933575"/>
              <a:gd name="connsiteY1732" fmla="*/ 724097 h 1590675"/>
              <a:gd name="connsiteX1733" fmla="*/ 1477613 w 1933575"/>
              <a:gd name="connsiteY1733" fmla="*/ 736861 h 1590675"/>
              <a:gd name="connsiteX1734" fmla="*/ 1462088 w 1933575"/>
              <a:gd name="connsiteY1734" fmla="*/ 721526 h 1590675"/>
              <a:gd name="connsiteX1735" fmla="*/ 1476470 w 1933575"/>
              <a:gd name="connsiteY1735" fmla="*/ 706381 h 1590675"/>
              <a:gd name="connsiteX1736" fmla="*/ 1495616 w 1933575"/>
              <a:gd name="connsiteY1736" fmla="*/ 717335 h 1590675"/>
              <a:gd name="connsiteX1737" fmla="*/ 1495901 w 1933575"/>
              <a:gd name="connsiteY1737" fmla="*/ 724097 h 1590675"/>
              <a:gd name="connsiteX1738" fmla="*/ 595789 w 1933575"/>
              <a:gd name="connsiteY1738" fmla="*/ 177077 h 1590675"/>
              <a:gd name="connsiteX1739" fmla="*/ 583692 w 1933575"/>
              <a:gd name="connsiteY1739" fmla="*/ 158312 h 1590675"/>
              <a:gd name="connsiteX1740" fmla="*/ 599599 w 1933575"/>
              <a:gd name="connsiteY1740" fmla="*/ 143454 h 1590675"/>
              <a:gd name="connsiteX1741" fmla="*/ 614077 w 1933575"/>
              <a:gd name="connsiteY1741" fmla="*/ 158408 h 1590675"/>
              <a:gd name="connsiteX1742" fmla="*/ 602456 w 1933575"/>
              <a:gd name="connsiteY1742" fmla="*/ 177077 h 1590675"/>
              <a:gd name="connsiteX1743" fmla="*/ 595789 w 1933575"/>
              <a:gd name="connsiteY1743" fmla="*/ 177077 h 1590675"/>
              <a:gd name="connsiteX1744" fmla="*/ 219456 w 1933575"/>
              <a:gd name="connsiteY1744" fmla="*/ 91447 h 1590675"/>
              <a:gd name="connsiteX1745" fmla="*/ 200406 w 1933575"/>
              <a:gd name="connsiteY1745" fmla="*/ 103068 h 1590675"/>
              <a:gd name="connsiteX1746" fmla="*/ 185928 w 1933575"/>
              <a:gd name="connsiteY1746" fmla="*/ 86780 h 1590675"/>
              <a:gd name="connsiteX1747" fmla="*/ 201263 w 1933575"/>
              <a:gd name="connsiteY1747" fmla="*/ 72683 h 1590675"/>
              <a:gd name="connsiteX1748" fmla="*/ 219647 w 1933575"/>
              <a:gd name="connsiteY1748" fmla="*/ 84779 h 1590675"/>
              <a:gd name="connsiteX1749" fmla="*/ 219456 w 1933575"/>
              <a:gd name="connsiteY1749" fmla="*/ 91447 h 1590675"/>
              <a:gd name="connsiteX1750" fmla="*/ 1691354 w 1933575"/>
              <a:gd name="connsiteY1750" fmla="*/ 1003752 h 1590675"/>
              <a:gd name="connsiteX1751" fmla="*/ 1672590 w 1933575"/>
              <a:gd name="connsiteY1751" fmla="*/ 1014610 h 1590675"/>
              <a:gd name="connsiteX1752" fmla="*/ 1658588 w 1933575"/>
              <a:gd name="connsiteY1752" fmla="*/ 999561 h 1590675"/>
              <a:gd name="connsiteX1753" fmla="*/ 1674400 w 1933575"/>
              <a:gd name="connsiteY1753" fmla="*/ 984892 h 1590675"/>
              <a:gd name="connsiteX1754" fmla="*/ 1691450 w 1933575"/>
              <a:gd name="connsiteY1754" fmla="*/ 997275 h 1590675"/>
              <a:gd name="connsiteX1755" fmla="*/ 1691354 w 1933575"/>
              <a:gd name="connsiteY1755" fmla="*/ 1003752 h 1590675"/>
              <a:gd name="connsiteX1756" fmla="*/ 984123 w 1933575"/>
              <a:gd name="connsiteY1756" fmla="*/ 289186 h 1590675"/>
              <a:gd name="connsiteX1757" fmla="*/ 994601 w 1933575"/>
              <a:gd name="connsiteY1757" fmla="*/ 307188 h 1590675"/>
              <a:gd name="connsiteX1758" fmla="*/ 979361 w 1933575"/>
              <a:gd name="connsiteY1758" fmla="*/ 321476 h 1590675"/>
              <a:gd name="connsiteX1759" fmla="*/ 965454 w 1933575"/>
              <a:gd name="connsiteY1759" fmla="*/ 305950 h 1590675"/>
              <a:gd name="connsiteX1760" fmla="*/ 977551 w 1933575"/>
              <a:gd name="connsiteY1760" fmla="*/ 288900 h 1590675"/>
              <a:gd name="connsiteX1761" fmla="*/ 984123 w 1933575"/>
              <a:gd name="connsiteY1761" fmla="*/ 289186 h 1590675"/>
              <a:gd name="connsiteX1762" fmla="*/ 1755648 w 1933575"/>
              <a:gd name="connsiteY1762" fmla="*/ 1097859 h 1590675"/>
              <a:gd name="connsiteX1763" fmla="*/ 1738884 w 1933575"/>
              <a:gd name="connsiteY1763" fmla="*/ 1107955 h 1590675"/>
              <a:gd name="connsiteX1764" fmla="*/ 1724406 w 1933575"/>
              <a:gd name="connsiteY1764" fmla="*/ 1093191 h 1590675"/>
              <a:gd name="connsiteX1765" fmla="*/ 1740122 w 1933575"/>
              <a:gd name="connsiteY1765" fmla="*/ 1079761 h 1590675"/>
              <a:gd name="connsiteX1766" fmla="*/ 1755934 w 1933575"/>
              <a:gd name="connsiteY1766" fmla="*/ 1091286 h 1590675"/>
              <a:gd name="connsiteX1767" fmla="*/ 1755648 w 1933575"/>
              <a:gd name="connsiteY1767" fmla="*/ 1097859 h 1590675"/>
              <a:gd name="connsiteX1768" fmla="*/ 1415415 w 1933575"/>
              <a:gd name="connsiteY1768" fmla="*/ 610750 h 1590675"/>
              <a:gd name="connsiteX1769" fmla="*/ 1426083 w 1933575"/>
              <a:gd name="connsiteY1769" fmla="*/ 627133 h 1590675"/>
              <a:gd name="connsiteX1770" fmla="*/ 1411891 w 1933575"/>
              <a:gd name="connsiteY1770" fmla="*/ 642183 h 1590675"/>
              <a:gd name="connsiteX1771" fmla="*/ 1397889 w 1933575"/>
              <a:gd name="connsiteY1771" fmla="*/ 627038 h 1590675"/>
              <a:gd name="connsiteX1772" fmla="*/ 1408748 w 1933575"/>
              <a:gd name="connsiteY1772" fmla="*/ 610750 h 1590675"/>
              <a:gd name="connsiteX1773" fmla="*/ 1415415 w 1933575"/>
              <a:gd name="connsiteY1773" fmla="*/ 610750 h 1590675"/>
              <a:gd name="connsiteX1774" fmla="*/ 120777 w 1933575"/>
              <a:gd name="connsiteY1774" fmla="*/ 90304 h 1590675"/>
              <a:gd name="connsiteX1775" fmla="*/ 110395 w 1933575"/>
              <a:gd name="connsiteY1775" fmla="*/ 73730 h 1590675"/>
              <a:gd name="connsiteX1776" fmla="*/ 124873 w 1933575"/>
              <a:gd name="connsiteY1776" fmla="*/ 58967 h 1590675"/>
              <a:gd name="connsiteX1777" fmla="*/ 138589 w 1933575"/>
              <a:gd name="connsiteY1777" fmla="*/ 74397 h 1590675"/>
              <a:gd name="connsiteX1778" fmla="*/ 127349 w 1933575"/>
              <a:gd name="connsiteY1778" fmla="*/ 90495 h 1590675"/>
              <a:gd name="connsiteX1779" fmla="*/ 120777 w 1933575"/>
              <a:gd name="connsiteY1779" fmla="*/ 90304 h 1590675"/>
              <a:gd name="connsiteX1780" fmla="*/ 693325 w 1933575"/>
              <a:gd name="connsiteY1780" fmla="*/ 176124 h 1590675"/>
              <a:gd name="connsiteX1781" fmla="*/ 675894 w 1933575"/>
              <a:gd name="connsiteY1781" fmla="*/ 187459 h 1590675"/>
              <a:gd name="connsiteX1782" fmla="*/ 660845 w 1933575"/>
              <a:gd name="connsiteY1782" fmla="*/ 172981 h 1590675"/>
              <a:gd name="connsiteX1783" fmla="*/ 675704 w 1933575"/>
              <a:gd name="connsiteY1783" fmla="*/ 158312 h 1590675"/>
              <a:gd name="connsiteX1784" fmla="*/ 693325 w 1933575"/>
              <a:gd name="connsiteY1784" fmla="*/ 169457 h 1590675"/>
              <a:gd name="connsiteX1785" fmla="*/ 693325 w 1933575"/>
              <a:gd name="connsiteY1785" fmla="*/ 176124 h 1590675"/>
              <a:gd name="connsiteX1786" fmla="*/ 772097 w 1933575"/>
              <a:gd name="connsiteY1786" fmla="*/ 189745 h 1590675"/>
              <a:gd name="connsiteX1787" fmla="*/ 756190 w 1933575"/>
              <a:gd name="connsiteY1787" fmla="*/ 200413 h 1590675"/>
              <a:gd name="connsiteX1788" fmla="*/ 741331 w 1933575"/>
              <a:gd name="connsiteY1788" fmla="*/ 187650 h 1590675"/>
              <a:gd name="connsiteX1789" fmla="*/ 755142 w 1933575"/>
              <a:gd name="connsiteY1789" fmla="*/ 173743 h 1590675"/>
              <a:gd name="connsiteX1790" fmla="*/ 771906 w 1933575"/>
              <a:gd name="connsiteY1790" fmla="*/ 183173 h 1590675"/>
              <a:gd name="connsiteX1791" fmla="*/ 772097 w 1933575"/>
              <a:gd name="connsiteY1791" fmla="*/ 189745 h 1590675"/>
              <a:gd name="connsiteX1792" fmla="*/ 1871567 w 1933575"/>
              <a:gd name="connsiteY1792" fmla="*/ 1361796 h 1590675"/>
              <a:gd name="connsiteX1793" fmla="*/ 1854708 w 1933575"/>
              <a:gd name="connsiteY1793" fmla="*/ 1371226 h 1590675"/>
              <a:gd name="connsiteX1794" fmla="*/ 1842326 w 1933575"/>
              <a:gd name="connsiteY1794" fmla="*/ 1358463 h 1590675"/>
              <a:gd name="connsiteX1795" fmla="*/ 1855661 w 1933575"/>
              <a:gd name="connsiteY1795" fmla="*/ 1344937 h 1590675"/>
              <a:gd name="connsiteX1796" fmla="*/ 1871758 w 1933575"/>
              <a:gd name="connsiteY1796" fmla="*/ 1355319 h 1590675"/>
              <a:gd name="connsiteX1797" fmla="*/ 1871567 w 1933575"/>
              <a:gd name="connsiteY1797" fmla="*/ 1361796 h 1590675"/>
              <a:gd name="connsiteX1798" fmla="*/ 1907096 w 1933575"/>
              <a:gd name="connsiteY1798" fmla="*/ 1551153 h 1590675"/>
              <a:gd name="connsiteX1799" fmla="*/ 1893761 w 1933575"/>
              <a:gd name="connsiteY1799" fmla="*/ 1532008 h 1590675"/>
              <a:gd name="connsiteX1800" fmla="*/ 1906143 w 1933575"/>
              <a:gd name="connsiteY1800" fmla="*/ 1517911 h 1590675"/>
              <a:gd name="connsiteX1801" fmla="*/ 1919288 w 1933575"/>
              <a:gd name="connsiteY1801" fmla="*/ 1531341 h 1590675"/>
              <a:gd name="connsiteX1802" fmla="*/ 1907096 w 1933575"/>
              <a:gd name="connsiteY1802" fmla="*/ 1551153 h 1590675"/>
              <a:gd name="connsiteX1803" fmla="*/ 64580 w 1933575"/>
              <a:gd name="connsiteY1803" fmla="*/ 59348 h 1590675"/>
              <a:gd name="connsiteX1804" fmla="*/ 45244 w 1933575"/>
              <a:gd name="connsiteY1804" fmla="*/ 72111 h 1590675"/>
              <a:gd name="connsiteX1805" fmla="*/ 30956 w 1933575"/>
              <a:gd name="connsiteY1805" fmla="*/ 58300 h 1590675"/>
              <a:gd name="connsiteX1806" fmla="*/ 45339 w 1933575"/>
              <a:gd name="connsiteY1806" fmla="*/ 46108 h 1590675"/>
              <a:gd name="connsiteX1807" fmla="*/ 64580 w 1933575"/>
              <a:gd name="connsiteY1807" fmla="*/ 59348 h 1590675"/>
              <a:gd name="connsiteX1808" fmla="*/ 1224153 w 1933575"/>
              <a:gd name="connsiteY1808" fmla="*/ 429680 h 1590675"/>
              <a:gd name="connsiteX1809" fmla="*/ 1204436 w 1933575"/>
              <a:gd name="connsiteY1809" fmla="*/ 441681 h 1590675"/>
              <a:gd name="connsiteX1810" fmla="*/ 1190720 w 1933575"/>
              <a:gd name="connsiteY1810" fmla="*/ 427298 h 1590675"/>
              <a:gd name="connsiteX1811" fmla="*/ 1205579 w 1933575"/>
              <a:gd name="connsiteY1811" fmla="*/ 415678 h 1590675"/>
              <a:gd name="connsiteX1812" fmla="*/ 1224153 w 1933575"/>
              <a:gd name="connsiteY1812" fmla="*/ 429680 h 1590675"/>
              <a:gd name="connsiteX1813" fmla="*/ 1074706 w 1933575"/>
              <a:gd name="connsiteY1813" fmla="*/ 323952 h 1590675"/>
              <a:gd name="connsiteX1814" fmla="*/ 1058990 w 1933575"/>
              <a:gd name="connsiteY1814" fmla="*/ 333096 h 1590675"/>
              <a:gd name="connsiteX1815" fmla="*/ 1047179 w 1933575"/>
              <a:gd name="connsiteY1815" fmla="*/ 319571 h 1590675"/>
              <a:gd name="connsiteX1816" fmla="*/ 1059561 w 1933575"/>
              <a:gd name="connsiteY1816" fmla="*/ 308236 h 1590675"/>
              <a:gd name="connsiteX1817" fmla="*/ 1074896 w 1933575"/>
              <a:gd name="connsiteY1817" fmla="*/ 318142 h 1590675"/>
              <a:gd name="connsiteX1818" fmla="*/ 1074706 w 1933575"/>
              <a:gd name="connsiteY1818" fmla="*/ 323952 h 1590675"/>
              <a:gd name="connsiteX1819" fmla="*/ 835533 w 1933575"/>
              <a:gd name="connsiteY1819" fmla="*/ 216510 h 1590675"/>
              <a:gd name="connsiteX1820" fmla="*/ 823055 w 1933575"/>
              <a:gd name="connsiteY1820" fmla="*/ 199175 h 1590675"/>
              <a:gd name="connsiteX1821" fmla="*/ 834009 w 1933575"/>
              <a:gd name="connsiteY1821" fmla="*/ 185649 h 1590675"/>
              <a:gd name="connsiteX1822" fmla="*/ 847058 w 1933575"/>
              <a:gd name="connsiteY1822" fmla="*/ 198603 h 1590675"/>
              <a:gd name="connsiteX1823" fmla="*/ 835533 w 1933575"/>
              <a:gd name="connsiteY1823" fmla="*/ 216510 h 1590675"/>
              <a:gd name="connsiteX1824" fmla="*/ 1806512 w 1933575"/>
              <a:gd name="connsiteY1824" fmla="*/ 1172249 h 1590675"/>
              <a:gd name="connsiteX1825" fmla="*/ 1816608 w 1933575"/>
              <a:gd name="connsiteY1825" fmla="*/ 1187298 h 1590675"/>
              <a:gd name="connsiteX1826" fmla="*/ 1803845 w 1933575"/>
              <a:gd name="connsiteY1826" fmla="*/ 1199967 h 1590675"/>
              <a:gd name="connsiteX1827" fmla="*/ 1791748 w 1933575"/>
              <a:gd name="connsiteY1827" fmla="*/ 1188441 h 1590675"/>
              <a:gd name="connsiteX1828" fmla="*/ 1800606 w 1933575"/>
              <a:gd name="connsiteY1828" fmla="*/ 1172535 h 1590675"/>
              <a:gd name="connsiteX1829" fmla="*/ 1806512 w 1933575"/>
              <a:gd name="connsiteY1829" fmla="*/ 1172249 h 1590675"/>
              <a:gd name="connsiteX1830" fmla="*/ 1343882 w 1933575"/>
              <a:gd name="connsiteY1830" fmla="*/ 549123 h 1590675"/>
              <a:gd name="connsiteX1831" fmla="*/ 1334262 w 1933575"/>
              <a:gd name="connsiteY1831" fmla="*/ 533788 h 1590675"/>
              <a:gd name="connsiteX1832" fmla="*/ 1347311 w 1933575"/>
              <a:gd name="connsiteY1832" fmla="*/ 521501 h 1590675"/>
              <a:gd name="connsiteX1833" fmla="*/ 1359027 w 1933575"/>
              <a:gd name="connsiteY1833" fmla="*/ 533407 h 1590675"/>
              <a:gd name="connsiteX1834" fmla="*/ 1349693 w 1933575"/>
              <a:gd name="connsiteY1834" fmla="*/ 549123 h 1590675"/>
              <a:gd name="connsiteX1835" fmla="*/ 1343882 w 1933575"/>
              <a:gd name="connsiteY1835" fmla="*/ 549123 h 1590675"/>
              <a:gd name="connsiteX1836" fmla="*/ 914210 w 1933575"/>
              <a:gd name="connsiteY1836" fmla="*/ 196889 h 1590675"/>
              <a:gd name="connsiteX1837" fmla="*/ 924877 w 1933575"/>
              <a:gd name="connsiteY1837" fmla="*/ 212319 h 1590675"/>
              <a:gd name="connsiteX1838" fmla="*/ 914972 w 1933575"/>
              <a:gd name="connsiteY1838" fmla="*/ 223654 h 1590675"/>
              <a:gd name="connsiteX1839" fmla="*/ 904399 w 1933575"/>
              <a:gd name="connsiteY1839" fmla="*/ 212986 h 1590675"/>
              <a:gd name="connsiteX1840" fmla="*/ 914210 w 1933575"/>
              <a:gd name="connsiteY1840" fmla="*/ 196889 h 1590675"/>
              <a:gd name="connsiteX1841" fmla="*/ 1704785 w 1933575"/>
              <a:gd name="connsiteY1841" fmla="*/ 920503 h 1590675"/>
              <a:gd name="connsiteX1842" fmla="*/ 1687449 w 1933575"/>
              <a:gd name="connsiteY1842" fmla="*/ 931076 h 1590675"/>
              <a:gd name="connsiteX1843" fmla="*/ 1677067 w 1933575"/>
              <a:gd name="connsiteY1843" fmla="*/ 919551 h 1590675"/>
              <a:gd name="connsiteX1844" fmla="*/ 1687449 w 1933575"/>
              <a:gd name="connsiteY1844" fmla="*/ 909740 h 1590675"/>
              <a:gd name="connsiteX1845" fmla="*/ 1704785 w 1933575"/>
              <a:gd name="connsiteY1845" fmla="*/ 920503 h 1590675"/>
              <a:gd name="connsiteX1846" fmla="*/ 1280827 w 1933575"/>
              <a:gd name="connsiteY1846" fmla="*/ 458731 h 1590675"/>
              <a:gd name="connsiteX1847" fmla="*/ 1271111 w 1933575"/>
              <a:gd name="connsiteY1847" fmla="*/ 442634 h 1590675"/>
              <a:gd name="connsiteX1848" fmla="*/ 1281684 w 1933575"/>
              <a:gd name="connsiteY1848" fmla="*/ 431966 h 1590675"/>
              <a:gd name="connsiteX1849" fmla="*/ 1291590 w 1933575"/>
              <a:gd name="connsiteY1849" fmla="*/ 443301 h 1590675"/>
              <a:gd name="connsiteX1850" fmla="*/ 1280827 w 1933575"/>
              <a:gd name="connsiteY1850" fmla="*/ 458731 h 1590675"/>
              <a:gd name="connsiteX1851" fmla="*/ 1574006 w 1933575"/>
              <a:gd name="connsiteY1851" fmla="*/ 735337 h 1590675"/>
              <a:gd name="connsiteX1852" fmla="*/ 1556957 w 1933575"/>
              <a:gd name="connsiteY1852" fmla="*/ 746291 h 1590675"/>
              <a:gd name="connsiteX1853" fmla="*/ 1546289 w 1933575"/>
              <a:gd name="connsiteY1853" fmla="*/ 735051 h 1590675"/>
              <a:gd name="connsiteX1854" fmla="*/ 1556385 w 1933575"/>
              <a:gd name="connsiteY1854" fmla="*/ 724955 h 1590675"/>
              <a:gd name="connsiteX1855" fmla="*/ 1574006 w 1933575"/>
              <a:gd name="connsiteY1855" fmla="*/ 735337 h 1590675"/>
              <a:gd name="connsiteX1856" fmla="*/ 1621536 w 1933575"/>
              <a:gd name="connsiteY1856" fmla="*/ 812585 h 1590675"/>
              <a:gd name="connsiteX1857" fmla="*/ 1633157 w 1933575"/>
              <a:gd name="connsiteY1857" fmla="*/ 828492 h 1590675"/>
              <a:gd name="connsiteX1858" fmla="*/ 1622107 w 1933575"/>
              <a:gd name="connsiteY1858" fmla="*/ 841160 h 1590675"/>
              <a:gd name="connsiteX1859" fmla="*/ 1611440 w 1933575"/>
              <a:gd name="connsiteY1859" fmla="*/ 829635 h 1590675"/>
              <a:gd name="connsiteX1860" fmla="*/ 1621536 w 1933575"/>
              <a:gd name="connsiteY1860" fmla="*/ 812585 h 1590675"/>
              <a:gd name="connsiteX1861" fmla="*/ 453676 w 1933575"/>
              <a:gd name="connsiteY1861" fmla="*/ 64777 h 1590675"/>
              <a:gd name="connsiteX1862" fmla="*/ 444818 w 1933575"/>
              <a:gd name="connsiteY1862" fmla="*/ 50775 h 1590675"/>
              <a:gd name="connsiteX1863" fmla="*/ 455200 w 1933575"/>
              <a:gd name="connsiteY1863" fmla="*/ 40679 h 1590675"/>
              <a:gd name="connsiteX1864" fmla="*/ 463487 w 1933575"/>
              <a:gd name="connsiteY1864" fmla="*/ 51442 h 1590675"/>
              <a:gd name="connsiteX1865" fmla="*/ 453676 w 1933575"/>
              <a:gd name="connsiteY1865" fmla="*/ 64777 h 1590675"/>
              <a:gd name="connsiteX1866" fmla="*/ 1490663 w 1933575"/>
              <a:gd name="connsiteY1866" fmla="*/ 657327 h 1590675"/>
              <a:gd name="connsiteX1867" fmla="*/ 1481709 w 1933575"/>
              <a:gd name="connsiteY1867" fmla="*/ 641039 h 1590675"/>
              <a:gd name="connsiteX1868" fmla="*/ 1492949 w 1933575"/>
              <a:gd name="connsiteY1868" fmla="*/ 632181 h 1590675"/>
              <a:gd name="connsiteX1869" fmla="*/ 1501426 w 1933575"/>
              <a:gd name="connsiteY1869" fmla="*/ 642183 h 1590675"/>
              <a:gd name="connsiteX1870" fmla="*/ 1490663 w 1933575"/>
              <a:gd name="connsiteY1870" fmla="*/ 657327 h 1590675"/>
              <a:gd name="connsiteX1871" fmla="*/ 1936242 w 1933575"/>
              <a:gd name="connsiteY1871" fmla="*/ 1451046 h 1590675"/>
              <a:gd name="connsiteX1872" fmla="*/ 1921097 w 1933575"/>
              <a:gd name="connsiteY1872" fmla="*/ 1461714 h 1590675"/>
              <a:gd name="connsiteX1873" fmla="*/ 1910906 w 1933575"/>
              <a:gd name="connsiteY1873" fmla="*/ 1451617 h 1590675"/>
              <a:gd name="connsiteX1874" fmla="*/ 1919859 w 1933575"/>
              <a:gd name="connsiteY1874" fmla="*/ 1441997 h 1590675"/>
              <a:gd name="connsiteX1875" fmla="*/ 1936242 w 1933575"/>
              <a:gd name="connsiteY1875" fmla="*/ 1451046 h 1590675"/>
              <a:gd name="connsiteX1876" fmla="*/ 1154621 w 1933575"/>
              <a:gd name="connsiteY1876" fmla="*/ 335382 h 1590675"/>
              <a:gd name="connsiteX1877" fmla="*/ 1138619 w 1933575"/>
              <a:gd name="connsiteY1877" fmla="*/ 344812 h 1590675"/>
              <a:gd name="connsiteX1878" fmla="*/ 1129284 w 1933575"/>
              <a:gd name="connsiteY1878" fmla="*/ 333858 h 1590675"/>
              <a:gd name="connsiteX1879" fmla="*/ 1139095 w 1933575"/>
              <a:gd name="connsiteY1879" fmla="*/ 325095 h 1590675"/>
              <a:gd name="connsiteX1880" fmla="*/ 1154621 w 1933575"/>
              <a:gd name="connsiteY1880" fmla="*/ 335382 h 1590675"/>
              <a:gd name="connsiteX1881" fmla="*/ 1854137 w 1933575"/>
              <a:gd name="connsiteY1881" fmla="*/ 1282263 h 1590675"/>
              <a:gd name="connsiteX1882" fmla="*/ 1869377 w 1933575"/>
              <a:gd name="connsiteY1882" fmla="*/ 1271499 h 1590675"/>
              <a:gd name="connsiteX1883" fmla="*/ 1879378 w 1933575"/>
              <a:gd name="connsiteY1883" fmla="*/ 1279977 h 1590675"/>
              <a:gd name="connsiteX1884" fmla="*/ 1870520 w 1933575"/>
              <a:gd name="connsiteY1884" fmla="*/ 1291216 h 1590675"/>
              <a:gd name="connsiteX1885" fmla="*/ 1854137 w 1933575"/>
              <a:gd name="connsiteY1885" fmla="*/ 1282263 h 1590675"/>
              <a:gd name="connsiteX1886" fmla="*/ 1768507 w 1933575"/>
              <a:gd name="connsiteY1886" fmla="*/ 1013943 h 1590675"/>
              <a:gd name="connsiteX1887" fmla="*/ 1752981 w 1933575"/>
              <a:gd name="connsiteY1887" fmla="*/ 1024040 h 1590675"/>
              <a:gd name="connsiteX1888" fmla="*/ 1743170 w 1933575"/>
              <a:gd name="connsiteY1888" fmla="*/ 1013562 h 1590675"/>
              <a:gd name="connsiteX1889" fmla="*/ 1752505 w 1933575"/>
              <a:gd name="connsiteY1889" fmla="*/ 1004323 h 1590675"/>
              <a:gd name="connsiteX1890" fmla="*/ 1768507 w 1933575"/>
              <a:gd name="connsiteY1890" fmla="*/ 1013943 h 1590675"/>
              <a:gd name="connsiteX1891" fmla="*/ 388715 w 1933575"/>
              <a:gd name="connsiteY1891" fmla="*/ 37440 h 1590675"/>
              <a:gd name="connsiteX1892" fmla="*/ 374523 w 1933575"/>
              <a:gd name="connsiteY1892" fmla="*/ 45822 h 1590675"/>
              <a:gd name="connsiteX1893" fmla="*/ 364808 w 1933575"/>
              <a:gd name="connsiteY1893" fmla="*/ 35059 h 1590675"/>
              <a:gd name="connsiteX1894" fmla="*/ 375761 w 1933575"/>
              <a:gd name="connsiteY1894" fmla="*/ 27058 h 1590675"/>
              <a:gd name="connsiteX1895" fmla="*/ 388715 w 1933575"/>
              <a:gd name="connsiteY1895" fmla="*/ 37440 h 1590675"/>
              <a:gd name="connsiteX1896" fmla="*/ 227933 w 1933575"/>
              <a:gd name="connsiteY1896" fmla="*/ 7151 h 1590675"/>
              <a:gd name="connsiteX1897" fmla="*/ 215741 w 1933575"/>
              <a:gd name="connsiteY1897" fmla="*/ 16009 h 1590675"/>
              <a:gd name="connsiteX1898" fmla="*/ 207455 w 1933575"/>
              <a:gd name="connsiteY1898" fmla="*/ 7818 h 1590675"/>
              <a:gd name="connsiteX1899" fmla="*/ 214503 w 1933575"/>
              <a:gd name="connsiteY1899" fmla="*/ 7 h 1590675"/>
              <a:gd name="connsiteX1900" fmla="*/ 227933 w 1933575"/>
              <a:gd name="connsiteY1900" fmla="*/ 7151 h 1590675"/>
              <a:gd name="connsiteX1901" fmla="*/ 547307 w 1933575"/>
              <a:gd name="connsiteY1901" fmla="*/ 65825 h 1590675"/>
              <a:gd name="connsiteX1902" fmla="*/ 532924 w 1933575"/>
              <a:gd name="connsiteY1902" fmla="*/ 73540 h 1590675"/>
              <a:gd name="connsiteX1903" fmla="*/ 525113 w 1933575"/>
              <a:gd name="connsiteY1903" fmla="*/ 64872 h 1590675"/>
              <a:gd name="connsiteX1904" fmla="*/ 534829 w 1933575"/>
              <a:gd name="connsiteY1904" fmla="*/ 56204 h 1590675"/>
              <a:gd name="connsiteX1905" fmla="*/ 547307 w 1933575"/>
              <a:gd name="connsiteY1905" fmla="*/ 65825 h 1590675"/>
              <a:gd name="connsiteX1906" fmla="*/ 1438751 w 1933575"/>
              <a:gd name="connsiteY1906" fmla="*/ 547695 h 1590675"/>
              <a:gd name="connsiteX1907" fmla="*/ 1426083 w 1933575"/>
              <a:gd name="connsiteY1907" fmla="*/ 556077 h 1590675"/>
              <a:gd name="connsiteX1908" fmla="*/ 1418177 w 1933575"/>
              <a:gd name="connsiteY1908" fmla="*/ 549123 h 1590675"/>
              <a:gd name="connsiteX1909" fmla="*/ 1425702 w 1933575"/>
              <a:gd name="connsiteY1909" fmla="*/ 540075 h 1590675"/>
              <a:gd name="connsiteX1910" fmla="*/ 1438751 w 1933575"/>
              <a:gd name="connsiteY1910" fmla="*/ 547695 h 1590675"/>
              <a:gd name="connsiteX1911" fmla="*/ 994886 w 1933575"/>
              <a:gd name="connsiteY1911" fmla="*/ 238418 h 1590675"/>
              <a:gd name="connsiteX1912" fmla="*/ 986504 w 1933575"/>
              <a:gd name="connsiteY1912" fmla="*/ 227750 h 1590675"/>
              <a:gd name="connsiteX1913" fmla="*/ 994505 w 1933575"/>
              <a:gd name="connsiteY1913" fmla="*/ 218606 h 1590675"/>
              <a:gd name="connsiteX1914" fmla="*/ 1002030 w 1933575"/>
              <a:gd name="connsiteY1914" fmla="*/ 226893 h 1590675"/>
              <a:gd name="connsiteX1915" fmla="*/ 994886 w 1933575"/>
              <a:gd name="connsiteY1915" fmla="*/ 238418 h 1590675"/>
              <a:gd name="connsiteX1916" fmla="*/ 612934 w 1933575"/>
              <a:gd name="connsiteY1916" fmla="*/ 66301 h 1590675"/>
              <a:gd name="connsiteX1917" fmla="*/ 621602 w 1933575"/>
              <a:gd name="connsiteY1917" fmla="*/ 78779 h 1590675"/>
              <a:gd name="connsiteX1918" fmla="*/ 613505 w 1933575"/>
              <a:gd name="connsiteY1918" fmla="*/ 87351 h 1590675"/>
              <a:gd name="connsiteX1919" fmla="*/ 604933 w 1933575"/>
              <a:gd name="connsiteY1919" fmla="*/ 79255 h 1590675"/>
              <a:gd name="connsiteX1920" fmla="*/ 612934 w 1933575"/>
              <a:gd name="connsiteY1920" fmla="*/ 66301 h 1590675"/>
              <a:gd name="connsiteX1921" fmla="*/ 1830991 w 1933575"/>
              <a:gd name="connsiteY1921" fmla="*/ 1107384 h 1590675"/>
              <a:gd name="connsiteX1922" fmla="*/ 1818608 w 1933575"/>
              <a:gd name="connsiteY1922" fmla="*/ 1116051 h 1590675"/>
              <a:gd name="connsiteX1923" fmla="*/ 1810417 w 1933575"/>
              <a:gd name="connsiteY1923" fmla="*/ 1107669 h 1590675"/>
              <a:gd name="connsiteX1924" fmla="*/ 1817656 w 1933575"/>
              <a:gd name="connsiteY1924" fmla="*/ 1100049 h 1590675"/>
              <a:gd name="connsiteX1925" fmla="*/ 1830991 w 1933575"/>
              <a:gd name="connsiteY1925" fmla="*/ 1107384 h 1590675"/>
              <a:gd name="connsiteX1926" fmla="*/ 701612 w 1933575"/>
              <a:gd name="connsiteY1926" fmla="*/ 93828 h 1590675"/>
              <a:gd name="connsiteX1927" fmla="*/ 690277 w 1933575"/>
              <a:gd name="connsiteY1927" fmla="*/ 101067 h 1590675"/>
              <a:gd name="connsiteX1928" fmla="*/ 681800 w 1933575"/>
              <a:gd name="connsiteY1928" fmla="*/ 92304 h 1590675"/>
              <a:gd name="connsiteX1929" fmla="*/ 690753 w 1933575"/>
              <a:gd name="connsiteY1929" fmla="*/ 85542 h 1590675"/>
              <a:gd name="connsiteX1930" fmla="*/ 701612 w 1933575"/>
              <a:gd name="connsiteY1930" fmla="*/ 93828 h 1590675"/>
              <a:gd name="connsiteX1931" fmla="*/ 308610 w 1933575"/>
              <a:gd name="connsiteY1931" fmla="*/ 22200 h 1590675"/>
              <a:gd name="connsiteX1932" fmla="*/ 294799 w 1933575"/>
              <a:gd name="connsiteY1932" fmla="*/ 30963 h 1590675"/>
              <a:gd name="connsiteX1933" fmla="*/ 285750 w 1933575"/>
              <a:gd name="connsiteY1933" fmla="*/ 22772 h 1590675"/>
              <a:gd name="connsiteX1934" fmla="*/ 295370 w 1933575"/>
              <a:gd name="connsiteY1934" fmla="*/ 13533 h 1590675"/>
              <a:gd name="connsiteX1935" fmla="*/ 308610 w 1933575"/>
              <a:gd name="connsiteY1935" fmla="*/ 22200 h 1590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</a:cxnLst>
            <a:rect l="l" t="t" r="r" b="b"/>
            <a:pathLst>
              <a:path w="1933575" h="1590675">
                <a:moveTo>
                  <a:pt x="95" y="1400658"/>
                </a:moveTo>
                <a:lnTo>
                  <a:pt x="95" y="1590492"/>
                </a:lnTo>
                <a:lnTo>
                  <a:pt x="549783" y="1590492"/>
                </a:lnTo>
                <a:cubicBezTo>
                  <a:pt x="546259" y="1585634"/>
                  <a:pt x="542735" y="1580871"/>
                  <a:pt x="538639" y="1575347"/>
                </a:cubicBezTo>
                <a:cubicBezTo>
                  <a:pt x="544830" y="1570775"/>
                  <a:pt x="549974" y="1566965"/>
                  <a:pt x="555593" y="1562869"/>
                </a:cubicBezTo>
                <a:cubicBezTo>
                  <a:pt x="559689" y="1568679"/>
                  <a:pt x="563594" y="1574299"/>
                  <a:pt x="567976" y="1580490"/>
                </a:cubicBezTo>
                <a:cubicBezTo>
                  <a:pt x="562928" y="1583824"/>
                  <a:pt x="558070" y="1586967"/>
                  <a:pt x="552831" y="1590396"/>
                </a:cubicBezTo>
                <a:lnTo>
                  <a:pt x="617315" y="1590396"/>
                </a:lnTo>
                <a:cubicBezTo>
                  <a:pt x="617029" y="1590015"/>
                  <a:pt x="616744" y="1589634"/>
                  <a:pt x="616363" y="1589158"/>
                </a:cubicBezTo>
                <a:cubicBezTo>
                  <a:pt x="622459" y="1584967"/>
                  <a:pt x="627507" y="1581443"/>
                  <a:pt x="633317" y="1577442"/>
                </a:cubicBezTo>
                <a:cubicBezTo>
                  <a:pt x="636556" y="1581729"/>
                  <a:pt x="639794" y="1586015"/>
                  <a:pt x="643128" y="1590396"/>
                </a:cubicBezTo>
                <a:lnTo>
                  <a:pt x="709422" y="1590396"/>
                </a:lnTo>
                <a:cubicBezTo>
                  <a:pt x="710470" y="1589634"/>
                  <a:pt x="711422" y="1588968"/>
                  <a:pt x="712470" y="1588110"/>
                </a:cubicBezTo>
                <a:cubicBezTo>
                  <a:pt x="713042" y="1588872"/>
                  <a:pt x="713613" y="1589634"/>
                  <a:pt x="714089" y="1590396"/>
                </a:cubicBezTo>
                <a:lnTo>
                  <a:pt x="955262" y="1590396"/>
                </a:lnTo>
                <a:cubicBezTo>
                  <a:pt x="949262" y="1581919"/>
                  <a:pt x="943070" y="1573061"/>
                  <a:pt x="937355" y="1564964"/>
                </a:cubicBezTo>
                <a:cubicBezTo>
                  <a:pt x="946499" y="1558202"/>
                  <a:pt x="957263" y="1550296"/>
                  <a:pt x="966788" y="1543247"/>
                </a:cubicBezTo>
                <a:cubicBezTo>
                  <a:pt x="973646" y="1552868"/>
                  <a:pt x="982123" y="1564869"/>
                  <a:pt x="989171" y="1574775"/>
                </a:cubicBezTo>
                <a:cubicBezTo>
                  <a:pt x="981551" y="1579347"/>
                  <a:pt x="972312" y="1584967"/>
                  <a:pt x="963263" y="1590396"/>
                </a:cubicBezTo>
                <a:lnTo>
                  <a:pt x="1022604" y="1590396"/>
                </a:lnTo>
                <a:cubicBezTo>
                  <a:pt x="1019651" y="1586396"/>
                  <a:pt x="1016794" y="1582491"/>
                  <a:pt x="1014317" y="1579062"/>
                </a:cubicBezTo>
                <a:cubicBezTo>
                  <a:pt x="1024319" y="1571727"/>
                  <a:pt x="1036892" y="1562583"/>
                  <a:pt x="1047464" y="1554868"/>
                </a:cubicBezTo>
                <a:cubicBezTo>
                  <a:pt x="1052798" y="1563822"/>
                  <a:pt x="1059942" y="1575918"/>
                  <a:pt x="1066514" y="1586872"/>
                </a:cubicBezTo>
                <a:cubicBezTo>
                  <a:pt x="1064990" y="1588015"/>
                  <a:pt x="1063371" y="1589253"/>
                  <a:pt x="1061752" y="1590396"/>
                </a:cubicBezTo>
                <a:lnTo>
                  <a:pt x="1098233" y="1590396"/>
                </a:lnTo>
                <a:cubicBezTo>
                  <a:pt x="1108424" y="1582300"/>
                  <a:pt x="1118235" y="1574489"/>
                  <a:pt x="1127189" y="1567346"/>
                </a:cubicBezTo>
                <a:cubicBezTo>
                  <a:pt x="1128332" y="1576014"/>
                  <a:pt x="1131856" y="1584110"/>
                  <a:pt x="1136809" y="1590396"/>
                </a:cubicBezTo>
                <a:lnTo>
                  <a:pt x="1193197" y="1590396"/>
                </a:lnTo>
                <a:cubicBezTo>
                  <a:pt x="1196721" y="1586586"/>
                  <a:pt x="1199483" y="1582110"/>
                  <a:pt x="1201103" y="1576966"/>
                </a:cubicBezTo>
                <a:cubicBezTo>
                  <a:pt x="1206341" y="1560107"/>
                  <a:pt x="1199769" y="1540104"/>
                  <a:pt x="1183767" y="1533246"/>
                </a:cubicBezTo>
                <a:cubicBezTo>
                  <a:pt x="1174528" y="1529246"/>
                  <a:pt x="1162145" y="1527817"/>
                  <a:pt x="1152620" y="1530484"/>
                </a:cubicBezTo>
                <a:cubicBezTo>
                  <a:pt x="1143381" y="1533056"/>
                  <a:pt x="1136047" y="1542295"/>
                  <a:pt x="1127474" y="1548867"/>
                </a:cubicBezTo>
                <a:cubicBezTo>
                  <a:pt x="1124522" y="1529055"/>
                  <a:pt x="1113473" y="1515149"/>
                  <a:pt x="1092422" y="1512672"/>
                </a:cubicBezTo>
                <a:cubicBezTo>
                  <a:pt x="1071372" y="1510196"/>
                  <a:pt x="1057942" y="1522197"/>
                  <a:pt x="1049084" y="1542200"/>
                </a:cubicBezTo>
                <a:cubicBezTo>
                  <a:pt x="1046988" y="1518673"/>
                  <a:pt x="1043273" y="1512768"/>
                  <a:pt x="1022509" y="1498099"/>
                </a:cubicBezTo>
                <a:cubicBezTo>
                  <a:pt x="1048703" y="1491146"/>
                  <a:pt x="1060514" y="1479716"/>
                  <a:pt x="1062133" y="1460094"/>
                </a:cubicBezTo>
                <a:cubicBezTo>
                  <a:pt x="1063466" y="1443711"/>
                  <a:pt x="1053179" y="1425519"/>
                  <a:pt x="1036987" y="1421423"/>
                </a:cubicBezTo>
                <a:cubicBezTo>
                  <a:pt x="1027271" y="1418946"/>
                  <a:pt x="1014984" y="1419327"/>
                  <a:pt x="1005840" y="1423042"/>
                </a:cubicBezTo>
                <a:cubicBezTo>
                  <a:pt x="996982" y="1426662"/>
                  <a:pt x="990600" y="1436282"/>
                  <a:pt x="983552" y="1442949"/>
                </a:cubicBezTo>
                <a:cubicBezTo>
                  <a:pt x="981361" y="1423995"/>
                  <a:pt x="977170" y="1417613"/>
                  <a:pt x="957358" y="1404183"/>
                </a:cubicBezTo>
                <a:cubicBezTo>
                  <a:pt x="960406" y="1403516"/>
                  <a:pt x="963073" y="1402944"/>
                  <a:pt x="965740" y="1402278"/>
                </a:cubicBezTo>
                <a:cubicBezTo>
                  <a:pt x="983456" y="1397229"/>
                  <a:pt x="995363" y="1384085"/>
                  <a:pt x="997077" y="1367702"/>
                </a:cubicBezTo>
                <a:cubicBezTo>
                  <a:pt x="998792" y="1350747"/>
                  <a:pt x="989076" y="1334936"/>
                  <a:pt x="972122" y="1326935"/>
                </a:cubicBezTo>
                <a:cubicBezTo>
                  <a:pt x="970026" y="1325982"/>
                  <a:pt x="968026" y="1324744"/>
                  <a:pt x="966026" y="1323696"/>
                </a:cubicBezTo>
                <a:lnTo>
                  <a:pt x="966502" y="1323982"/>
                </a:lnTo>
                <a:cubicBezTo>
                  <a:pt x="945071" y="1322648"/>
                  <a:pt x="928688" y="1330269"/>
                  <a:pt x="918782" y="1353605"/>
                </a:cubicBezTo>
                <a:cubicBezTo>
                  <a:pt x="917829" y="1332459"/>
                  <a:pt x="909161" y="1319505"/>
                  <a:pt x="889635" y="1310171"/>
                </a:cubicBezTo>
                <a:cubicBezTo>
                  <a:pt x="912781" y="1308075"/>
                  <a:pt x="925259" y="1296264"/>
                  <a:pt x="932212" y="1277976"/>
                </a:cubicBezTo>
                <a:lnTo>
                  <a:pt x="931354" y="1278738"/>
                </a:lnTo>
                <a:cubicBezTo>
                  <a:pt x="932783" y="1259117"/>
                  <a:pt x="926783" y="1243115"/>
                  <a:pt x="908209" y="1234161"/>
                </a:cubicBezTo>
                <a:cubicBezTo>
                  <a:pt x="888111" y="1224446"/>
                  <a:pt x="869061" y="1232542"/>
                  <a:pt x="855059" y="1254164"/>
                </a:cubicBezTo>
                <a:cubicBezTo>
                  <a:pt x="848677" y="1243020"/>
                  <a:pt x="841629" y="1230637"/>
                  <a:pt x="834390" y="1217873"/>
                </a:cubicBezTo>
                <a:cubicBezTo>
                  <a:pt x="848582" y="1214540"/>
                  <a:pt x="858965" y="1204539"/>
                  <a:pt x="865251" y="1189775"/>
                </a:cubicBezTo>
                <a:cubicBezTo>
                  <a:pt x="867823" y="1165962"/>
                  <a:pt x="858679" y="1148817"/>
                  <a:pt x="839629" y="1142055"/>
                </a:cubicBezTo>
                <a:cubicBezTo>
                  <a:pt x="819626" y="1134911"/>
                  <a:pt x="803339" y="1142626"/>
                  <a:pt x="787051" y="1167581"/>
                </a:cubicBezTo>
                <a:cubicBezTo>
                  <a:pt x="787051" y="1147579"/>
                  <a:pt x="776764" y="1134720"/>
                  <a:pt x="759143" y="1125576"/>
                </a:cubicBezTo>
                <a:cubicBezTo>
                  <a:pt x="763524" y="1124433"/>
                  <a:pt x="766286" y="1123767"/>
                  <a:pt x="768953" y="1123100"/>
                </a:cubicBezTo>
                <a:cubicBezTo>
                  <a:pt x="788194" y="1117956"/>
                  <a:pt x="800672" y="1102621"/>
                  <a:pt x="800195" y="1084428"/>
                </a:cubicBezTo>
                <a:cubicBezTo>
                  <a:pt x="799719" y="1066331"/>
                  <a:pt x="787146" y="1051281"/>
                  <a:pt x="768953" y="1047186"/>
                </a:cubicBezTo>
                <a:cubicBezTo>
                  <a:pt x="751427" y="1043185"/>
                  <a:pt x="734854" y="1051662"/>
                  <a:pt x="725615" y="1068998"/>
                </a:cubicBezTo>
                <a:cubicBezTo>
                  <a:pt x="723995" y="1071951"/>
                  <a:pt x="721424" y="1074332"/>
                  <a:pt x="719233" y="1076999"/>
                </a:cubicBezTo>
                <a:cubicBezTo>
                  <a:pt x="722948" y="1058616"/>
                  <a:pt x="713613" y="1041471"/>
                  <a:pt x="695992" y="1034327"/>
                </a:cubicBezTo>
                <a:cubicBezTo>
                  <a:pt x="675989" y="1026230"/>
                  <a:pt x="657797" y="1034327"/>
                  <a:pt x="643319" y="1057187"/>
                </a:cubicBezTo>
                <a:cubicBezTo>
                  <a:pt x="640652" y="1050138"/>
                  <a:pt x="639127" y="1041471"/>
                  <a:pt x="634556" y="1034803"/>
                </a:cubicBezTo>
                <a:cubicBezTo>
                  <a:pt x="629793" y="1027945"/>
                  <a:pt x="622173" y="1022992"/>
                  <a:pt x="615410" y="1016801"/>
                </a:cubicBezTo>
                <a:cubicBezTo>
                  <a:pt x="618744" y="1016039"/>
                  <a:pt x="621887" y="1015372"/>
                  <a:pt x="625031" y="1014515"/>
                </a:cubicBezTo>
                <a:cubicBezTo>
                  <a:pt x="643223" y="1009657"/>
                  <a:pt x="655320" y="994227"/>
                  <a:pt x="654844" y="976415"/>
                </a:cubicBezTo>
                <a:cubicBezTo>
                  <a:pt x="654463" y="958317"/>
                  <a:pt x="641699" y="943172"/>
                  <a:pt x="623697" y="939363"/>
                </a:cubicBezTo>
                <a:cubicBezTo>
                  <a:pt x="605885" y="935553"/>
                  <a:pt x="589217" y="944220"/>
                  <a:pt x="580644" y="961365"/>
                </a:cubicBezTo>
                <a:cubicBezTo>
                  <a:pt x="579215" y="964318"/>
                  <a:pt x="577120" y="966985"/>
                  <a:pt x="575215" y="969747"/>
                </a:cubicBezTo>
                <a:cubicBezTo>
                  <a:pt x="576167" y="947840"/>
                  <a:pt x="567595" y="931171"/>
                  <a:pt x="549688" y="926694"/>
                </a:cubicBezTo>
                <a:cubicBezTo>
                  <a:pt x="539972" y="924313"/>
                  <a:pt x="528066" y="925551"/>
                  <a:pt x="518446" y="928885"/>
                </a:cubicBezTo>
                <a:cubicBezTo>
                  <a:pt x="508921" y="932123"/>
                  <a:pt x="500920" y="940029"/>
                  <a:pt x="496157" y="943172"/>
                </a:cubicBezTo>
                <a:cubicBezTo>
                  <a:pt x="495205" y="931743"/>
                  <a:pt x="487299" y="917074"/>
                  <a:pt x="467963" y="911073"/>
                </a:cubicBezTo>
                <a:cubicBezTo>
                  <a:pt x="447389" y="904692"/>
                  <a:pt x="432911" y="914407"/>
                  <a:pt x="420338" y="930885"/>
                </a:cubicBezTo>
                <a:cubicBezTo>
                  <a:pt x="415290" y="910502"/>
                  <a:pt x="404051" y="896976"/>
                  <a:pt x="383667" y="895071"/>
                </a:cubicBezTo>
                <a:cubicBezTo>
                  <a:pt x="363379" y="893166"/>
                  <a:pt x="349949" y="904311"/>
                  <a:pt x="343281" y="918788"/>
                </a:cubicBezTo>
                <a:cubicBezTo>
                  <a:pt x="336328" y="907263"/>
                  <a:pt x="328708" y="894500"/>
                  <a:pt x="321278" y="882117"/>
                </a:cubicBezTo>
                <a:cubicBezTo>
                  <a:pt x="343472" y="873926"/>
                  <a:pt x="354330" y="860496"/>
                  <a:pt x="353092" y="841255"/>
                </a:cubicBezTo>
                <a:cubicBezTo>
                  <a:pt x="351949" y="824491"/>
                  <a:pt x="340424" y="810394"/>
                  <a:pt x="324517" y="806394"/>
                </a:cubicBezTo>
                <a:cubicBezTo>
                  <a:pt x="307562" y="802203"/>
                  <a:pt x="288893" y="808584"/>
                  <a:pt x="282131" y="824110"/>
                </a:cubicBezTo>
                <a:cubicBezTo>
                  <a:pt x="278035" y="833349"/>
                  <a:pt x="276416" y="845637"/>
                  <a:pt x="278892" y="855257"/>
                </a:cubicBezTo>
                <a:cubicBezTo>
                  <a:pt x="281273" y="864496"/>
                  <a:pt x="290227" y="872116"/>
                  <a:pt x="294227" y="877641"/>
                </a:cubicBezTo>
                <a:cubicBezTo>
                  <a:pt x="283178" y="886404"/>
                  <a:pt x="271653" y="895452"/>
                  <a:pt x="262890" y="902310"/>
                </a:cubicBezTo>
                <a:cubicBezTo>
                  <a:pt x="256223" y="891833"/>
                  <a:pt x="248603" y="879641"/>
                  <a:pt x="241078" y="867830"/>
                </a:cubicBezTo>
                <a:cubicBezTo>
                  <a:pt x="263462" y="860400"/>
                  <a:pt x="274606" y="846589"/>
                  <a:pt x="273368" y="826968"/>
                </a:cubicBezTo>
                <a:cubicBezTo>
                  <a:pt x="272225" y="809537"/>
                  <a:pt x="260033" y="795440"/>
                  <a:pt x="243269" y="792011"/>
                </a:cubicBezTo>
                <a:cubicBezTo>
                  <a:pt x="225362" y="788391"/>
                  <a:pt x="208502" y="796583"/>
                  <a:pt x="200692" y="812680"/>
                </a:cubicBezTo>
                <a:cubicBezTo>
                  <a:pt x="191833" y="830968"/>
                  <a:pt x="197644" y="848208"/>
                  <a:pt x="215741" y="862972"/>
                </a:cubicBezTo>
                <a:cubicBezTo>
                  <a:pt x="204216" y="872021"/>
                  <a:pt x="192215" y="881546"/>
                  <a:pt x="181261" y="890213"/>
                </a:cubicBezTo>
                <a:cubicBezTo>
                  <a:pt x="178689" y="873164"/>
                  <a:pt x="167831" y="858305"/>
                  <a:pt x="146304" y="855543"/>
                </a:cubicBezTo>
                <a:cubicBezTo>
                  <a:pt x="125444" y="852876"/>
                  <a:pt x="111538" y="864210"/>
                  <a:pt x="102108" y="884784"/>
                </a:cubicBezTo>
                <a:cubicBezTo>
                  <a:pt x="100298" y="861353"/>
                  <a:pt x="90297" y="846018"/>
                  <a:pt x="68866" y="842017"/>
                </a:cubicBezTo>
                <a:cubicBezTo>
                  <a:pt x="46863" y="837921"/>
                  <a:pt x="32480" y="849828"/>
                  <a:pt x="22765" y="870592"/>
                </a:cubicBezTo>
                <a:cubicBezTo>
                  <a:pt x="21908" y="865829"/>
                  <a:pt x="21622" y="862972"/>
                  <a:pt x="20955" y="860305"/>
                </a:cubicBezTo>
                <a:cubicBezTo>
                  <a:pt x="17907" y="846875"/>
                  <a:pt x="10573" y="837064"/>
                  <a:pt x="95" y="831635"/>
                </a:cubicBezTo>
                <a:lnTo>
                  <a:pt x="95" y="901548"/>
                </a:lnTo>
                <a:cubicBezTo>
                  <a:pt x="8858" y="897167"/>
                  <a:pt x="15812" y="889833"/>
                  <a:pt x="19336" y="880403"/>
                </a:cubicBezTo>
                <a:cubicBezTo>
                  <a:pt x="25718" y="892023"/>
                  <a:pt x="32671" y="904787"/>
                  <a:pt x="38767" y="915931"/>
                </a:cubicBezTo>
                <a:cubicBezTo>
                  <a:pt x="30099" y="922503"/>
                  <a:pt x="19241" y="930695"/>
                  <a:pt x="9716" y="937934"/>
                </a:cubicBezTo>
                <a:cubicBezTo>
                  <a:pt x="6763" y="934029"/>
                  <a:pt x="3524" y="929742"/>
                  <a:pt x="95" y="925266"/>
                </a:cubicBezTo>
                <a:lnTo>
                  <a:pt x="95" y="969938"/>
                </a:lnTo>
                <a:cubicBezTo>
                  <a:pt x="2191" y="968223"/>
                  <a:pt x="4286" y="966604"/>
                  <a:pt x="6382" y="964889"/>
                </a:cubicBezTo>
                <a:cubicBezTo>
                  <a:pt x="11906" y="973367"/>
                  <a:pt x="18669" y="983939"/>
                  <a:pt x="25146" y="994036"/>
                </a:cubicBezTo>
                <a:cubicBezTo>
                  <a:pt x="17145" y="999561"/>
                  <a:pt x="8573" y="1005466"/>
                  <a:pt x="95" y="1011371"/>
                </a:cubicBezTo>
                <a:lnTo>
                  <a:pt x="95" y="1059568"/>
                </a:lnTo>
                <a:cubicBezTo>
                  <a:pt x="3143" y="1064140"/>
                  <a:pt x="6191" y="1068807"/>
                  <a:pt x="9239" y="1073475"/>
                </a:cubicBezTo>
                <a:cubicBezTo>
                  <a:pt x="6382" y="1075284"/>
                  <a:pt x="3239" y="1077189"/>
                  <a:pt x="95" y="1079189"/>
                </a:cubicBezTo>
                <a:lnTo>
                  <a:pt x="95" y="1398277"/>
                </a:lnTo>
                <a:cubicBezTo>
                  <a:pt x="4763" y="1394848"/>
                  <a:pt x="9335" y="1391610"/>
                  <a:pt x="14478" y="1387895"/>
                </a:cubicBezTo>
                <a:cubicBezTo>
                  <a:pt x="18002" y="1393229"/>
                  <a:pt x="21146" y="1398087"/>
                  <a:pt x="24765" y="1403421"/>
                </a:cubicBezTo>
                <a:cubicBezTo>
                  <a:pt x="19812" y="1406850"/>
                  <a:pt x="15240" y="1409993"/>
                  <a:pt x="9906" y="1413708"/>
                </a:cubicBezTo>
                <a:cubicBezTo>
                  <a:pt x="6572" y="1409326"/>
                  <a:pt x="3429" y="1405135"/>
                  <a:pt x="95" y="1400658"/>
                </a:cubicBezTo>
                <a:close/>
                <a:moveTo>
                  <a:pt x="87821" y="1424090"/>
                </a:moveTo>
                <a:cubicBezTo>
                  <a:pt x="84677" y="1420089"/>
                  <a:pt x="82391" y="1417232"/>
                  <a:pt x="79439" y="1413612"/>
                </a:cubicBezTo>
                <a:cubicBezTo>
                  <a:pt x="83439" y="1410564"/>
                  <a:pt x="87249" y="1407612"/>
                  <a:pt x="91821" y="1404183"/>
                </a:cubicBezTo>
                <a:cubicBezTo>
                  <a:pt x="94488" y="1408183"/>
                  <a:pt x="96965" y="1411898"/>
                  <a:pt x="99536" y="1415803"/>
                </a:cubicBezTo>
                <a:cubicBezTo>
                  <a:pt x="95536" y="1418661"/>
                  <a:pt x="92202" y="1421042"/>
                  <a:pt x="87821" y="1424090"/>
                </a:cubicBezTo>
                <a:close/>
                <a:moveTo>
                  <a:pt x="102680" y="1348461"/>
                </a:moveTo>
                <a:cubicBezTo>
                  <a:pt x="98679" y="1343318"/>
                  <a:pt x="94869" y="1338555"/>
                  <a:pt x="90392" y="1332840"/>
                </a:cubicBezTo>
                <a:cubicBezTo>
                  <a:pt x="95441" y="1328840"/>
                  <a:pt x="100394" y="1324839"/>
                  <a:pt x="105728" y="1320744"/>
                </a:cubicBezTo>
                <a:cubicBezTo>
                  <a:pt x="109633" y="1326649"/>
                  <a:pt x="113252" y="1332078"/>
                  <a:pt x="117634" y="1338746"/>
                </a:cubicBezTo>
                <a:cubicBezTo>
                  <a:pt x="112109" y="1342270"/>
                  <a:pt x="107537" y="1345318"/>
                  <a:pt x="102680" y="1348461"/>
                </a:cubicBezTo>
                <a:close/>
                <a:moveTo>
                  <a:pt x="114586" y="1272547"/>
                </a:moveTo>
                <a:cubicBezTo>
                  <a:pt x="110014" y="1266451"/>
                  <a:pt x="105251" y="1260069"/>
                  <a:pt x="100394" y="1253497"/>
                </a:cubicBezTo>
                <a:cubicBezTo>
                  <a:pt x="106966" y="1248544"/>
                  <a:pt x="113348" y="1243877"/>
                  <a:pt x="120396" y="1238638"/>
                </a:cubicBezTo>
                <a:cubicBezTo>
                  <a:pt x="124682" y="1245020"/>
                  <a:pt x="129159" y="1251687"/>
                  <a:pt x="134207" y="1259403"/>
                </a:cubicBezTo>
                <a:cubicBezTo>
                  <a:pt x="127730" y="1263784"/>
                  <a:pt x="121539" y="1267880"/>
                  <a:pt x="114586" y="1272547"/>
                </a:cubicBezTo>
                <a:close/>
                <a:moveTo>
                  <a:pt x="128397" y="1195490"/>
                </a:moveTo>
                <a:cubicBezTo>
                  <a:pt x="123444" y="1188727"/>
                  <a:pt x="118015" y="1181488"/>
                  <a:pt x="112109" y="1173487"/>
                </a:cubicBezTo>
                <a:cubicBezTo>
                  <a:pt x="119920" y="1167867"/>
                  <a:pt x="127445" y="1162438"/>
                  <a:pt x="134969" y="1156914"/>
                </a:cubicBezTo>
                <a:cubicBezTo>
                  <a:pt x="140113" y="1164343"/>
                  <a:pt x="145637" y="1172249"/>
                  <a:pt x="151067" y="1180250"/>
                </a:cubicBezTo>
                <a:cubicBezTo>
                  <a:pt x="144018" y="1185108"/>
                  <a:pt x="136493" y="1190156"/>
                  <a:pt x="128397" y="1195490"/>
                </a:cubicBezTo>
                <a:close/>
                <a:moveTo>
                  <a:pt x="166688" y="1438758"/>
                </a:moveTo>
                <a:cubicBezTo>
                  <a:pt x="163830" y="1434758"/>
                  <a:pt x="161258" y="1431138"/>
                  <a:pt x="158210" y="1427043"/>
                </a:cubicBezTo>
                <a:cubicBezTo>
                  <a:pt x="162878" y="1423328"/>
                  <a:pt x="166973" y="1419899"/>
                  <a:pt x="171545" y="1416184"/>
                </a:cubicBezTo>
                <a:cubicBezTo>
                  <a:pt x="174689" y="1420470"/>
                  <a:pt x="177451" y="1424185"/>
                  <a:pt x="180975" y="1428947"/>
                </a:cubicBezTo>
                <a:cubicBezTo>
                  <a:pt x="176403" y="1432091"/>
                  <a:pt x="172022" y="1435139"/>
                  <a:pt x="166688" y="1438758"/>
                </a:cubicBezTo>
                <a:close/>
                <a:moveTo>
                  <a:pt x="179927" y="1362272"/>
                </a:moveTo>
                <a:cubicBezTo>
                  <a:pt x="176213" y="1357796"/>
                  <a:pt x="172498" y="1353224"/>
                  <a:pt x="168212" y="1348080"/>
                </a:cubicBezTo>
                <a:cubicBezTo>
                  <a:pt x="173927" y="1343889"/>
                  <a:pt x="179356" y="1339794"/>
                  <a:pt x="185642" y="1335126"/>
                </a:cubicBezTo>
                <a:cubicBezTo>
                  <a:pt x="189262" y="1340841"/>
                  <a:pt x="192215" y="1345604"/>
                  <a:pt x="195358" y="1350652"/>
                </a:cubicBezTo>
                <a:cubicBezTo>
                  <a:pt x="190310" y="1354462"/>
                  <a:pt x="185452" y="1358081"/>
                  <a:pt x="179927" y="1362272"/>
                </a:cubicBezTo>
                <a:close/>
                <a:moveTo>
                  <a:pt x="194310" y="1286739"/>
                </a:moveTo>
                <a:cubicBezTo>
                  <a:pt x="189929" y="1280739"/>
                  <a:pt x="185547" y="1274738"/>
                  <a:pt x="180499" y="1267785"/>
                </a:cubicBezTo>
                <a:cubicBezTo>
                  <a:pt x="186785" y="1263022"/>
                  <a:pt x="193358" y="1258069"/>
                  <a:pt x="199930" y="1253021"/>
                </a:cubicBezTo>
                <a:cubicBezTo>
                  <a:pt x="204311" y="1259593"/>
                  <a:pt x="208693" y="1266261"/>
                  <a:pt x="213551" y="1273500"/>
                </a:cubicBezTo>
                <a:cubicBezTo>
                  <a:pt x="207264" y="1277881"/>
                  <a:pt x="200882" y="1282263"/>
                  <a:pt x="194310" y="1286739"/>
                </a:cubicBezTo>
                <a:close/>
                <a:moveTo>
                  <a:pt x="192310" y="1187870"/>
                </a:moveTo>
                <a:cubicBezTo>
                  <a:pt x="199263" y="1182631"/>
                  <a:pt x="206693" y="1177202"/>
                  <a:pt x="214789" y="1171201"/>
                </a:cubicBezTo>
                <a:cubicBezTo>
                  <a:pt x="220123" y="1179012"/>
                  <a:pt x="225362" y="1186727"/>
                  <a:pt x="230600" y="1194442"/>
                </a:cubicBezTo>
                <a:cubicBezTo>
                  <a:pt x="223457" y="1199205"/>
                  <a:pt x="215741" y="1204348"/>
                  <a:pt x="207931" y="1209492"/>
                </a:cubicBezTo>
                <a:cubicBezTo>
                  <a:pt x="203073" y="1202824"/>
                  <a:pt x="197834" y="1195585"/>
                  <a:pt x="192310" y="1187870"/>
                </a:cubicBezTo>
                <a:close/>
                <a:moveTo>
                  <a:pt x="233077" y="1530484"/>
                </a:moveTo>
                <a:cubicBezTo>
                  <a:pt x="229933" y="1526484"/>
                  <a:pt x="227171" y="1522864"/>
                  <a:pt x="223933" y="1518673"/>
                </a:cubicBezTo>
                <a:cubicBezTo>
                  <a:pt x="228314" y="1515816"/>
                  <a:pt x="232124" y="1513339"/>
                  <a:pt x="236125" y="1510672"/>
                </a:cubicBezTo>
                <a:cubicBezTo>
                  <a:pt x="238982" y="1514768"/>
                  <a:pt x="241364" y="1518197"/>
                  <a:pt x="244126" y="1522293"/>
                </a:cubicBezTo>
                <a:cubicBezTo>
                  <a:pt x="240411" y="1525055"/>
                  <a:pt x="237077" y="1527436"/>
                  <a:pt x="233077" y="1530484"/>
                </a:cubicBezTo>
                <a:close/>
                <a:moveTo>
                  <a:pt x="246317" y="1452855"/>
                </a:moveTo>
                <a:cubicBezTo>
                  <a:pt x="242697" y="1448093"/>
                  <a:pt x="239458" y="1443806"/>
                  <a:pt x="235934" y="1439139"/>
                </a:cubicBezTo>
                <a:cubicBezTo>
                  <a:pt x="240697" y="1435615"/>
                  <a:pt x="245174" y="1432377"/>
                  <a:pt x="250508" y="1428471"/>
                </a:cubicBezTo>
                <a:cubicBezTo>
                  <a:pt x="253841" y="1433139"/>
                  <a:pt x="257080" y="1437520"/>
                  <a:pt x="260985" y="1443045"/>
                </a:cubicBezTo>
                <a:cubicBezTo>
                  <a:pt x="255651" y="1446664"/>
                  <a:pt x="251365" y="1449522"/>
                  <a:pt x="246317" y="1452855"/>
                </a:cubicBezTo>
                <a:close/>
                <a:moveTo>
                  <a:pt x="260033" y="1375798"/>
                </a:moveTo>
                <a:cubicBezTo>
                  <a:pt x="256604" y="1370750"/>
                  <a:pt x="253556" y="1366273"/>
                  <a:pt x="250031" y="1361130"/>
                </a:cubicBezTo>
                <a:cubicBezTo>
                  <a:pt x="254984" y="1357224"/>
                  <a:pt x="259556" y="1353510"/>
                  <a:pt x="265081" y="1349223"/>
                </a:cubicBezTo>
                <a:cubicBezTo>
                  <a:pt x="268605" y="1354557"/>
                  <a:pt x="272034" y="1359701"/>
                  <a:pt x="275558" y="1365130"/>
                </a:cubicBezTo>
                <a:cubicBezTo>
                  <a:pt x="270129" y="1368845"/>
                  <a:pt x="265271" y="1372179"/>
                  <a:pt x="260033" y="1375798"/>
                </a:cubicBezTo>
                <a:close/>
                <a:moveTo>
                  <a:pt x="273844" y="1301122"/>
                </a:moveTo>
                <a:cubicBezTo>
                  <a:pt x="269462" y="1295026"/>
                  <a:pt x="265081" y="1288930"/>
                  <a:pt x="260128" y="1282072"/>
                </a:cubicBezTo>
                <a:cubicBezTo>
                  <a:pt x="266986" y="1277024"/>
                  <a:pt x="273368" y="1272356"/>
                  <a:pt x="279845" y="1267499"/>
                </a:cubicBezTo>
                <a:cubicBezTo>
                  <a:pt x="284512" y="1274357"/>
                  <a:pt x="289179" y="1281310"/>
                  <a:pt x="293751" y="1288073"/>
                </a:cubicBezTo>
                <a:cubicBezTo>
                  <a:pt x="286988" y="1292454"/>
                  <a:pt x="280416" y="1296836"/>
                  <a:pt x="273844" y="1301122"/>
                </a:cubicBezTo>
                <a:close/>
                <a:moveTo>
                  <a:pt x="272129" y="1201967"/>
                </a:moveTo>
                <a:cubicBezTo>
                  <a:pt x="279083" y="1196728"/>
                  <a:pt x="286417" y="1191299"/>
                  <a:pt x="294132" y="1185489"/>
                </a:cubicBezTo>
                <a:cubicBezTo>
                  <a:pt x="299276" y="1192823"/>
                  <a:pt x="304705" y="1200633"/>
                  <a:pt x="310325" y="1208730"/>
                </a:cubicBezTo>
                <a:cubicBezTo>
                  <a:pt x="302705" y="1213778"/>
                  <a:pt x="295085" y="1218826"/>
                  <a:pt x="287655" y="1223684"/>
                </a:cubicBezTo>
                <a:cubicBezTo>
                  <a:pt x="282607" y="1216730"/>
                  <a:pt x="277559" y="1209587"/>
                  <a:pt x="272129" y="1201967"/>
                </a:cubicBezTo>
                <a:close/>
                <a:moveTo>
                  <a:pt x="312325" y="1545724"/>
                </a:moveTo>
                <a:cubicBezTo>
                  <a:pt x="308991" y="1541152"/>
                  <a:pt x="306514" y="1537818"/>
                  <a:pt x="303467" y="1533532"/>
                </a:cubicBezTo>
                <a:cubicBezTo>
                  <a:pt x="307562" y="1530389"/>
                  <a:pt x="311372" y="1527341"/>
                  <a:pt x="315944" y="1523817"/>
                </a:cubicBezTo>
                <a:cubicBezTo>
                  <a:pt x="318897" y="1528103"/>
                  <a:pt x="321469" y="1531818"/>
                  <a:pt x="324612" y="1536294"/>
                </a:cubicBezTo>
                <a:cubicBezTo>
                  <a:pt x="320707" y="1539247"/>
                  <a:pt x="317087" y="1542009"/>
                  <a:pt x="312325" y="1545724"/>
                </a:cubicBezTo>
                <a:close/>
                <a:moveTo>
                  <a:pt x="326231" y="1467524"/>
                </a:moveTo>
                <a:cubicBezTo>
                  <a:pt x="322612" y="1462666"/>
                  <a:pt x="319278" y="1458285"/>
                  <a:pt x="315468" y="1453331"/>
                </a:cubicBezTo>
                <a:cubicBezTo>
                  <a:pt x="320326" y="1449617"/>
                  <a:pt x="324993" y="1445997"/>
                  <a:pt x="330232" y="1441997"/>
                </a:cubicBezTo>
                <a:cubicBezTo>
                  <a:pt x="333756" y="1447236"/>
                  <a:pt x="337090" y="1452189"/>
                  <a:pt x="341090" y="1457999"/>
                </a:cubicBezTo>
                <a:cubicBezTo>
                  <a:pt x="335471" y="1461618"/>
                  <a:pt x="331184" y="1464380"/>
                  <a:pt x="326231" y="1467524"/>
                </a:cubicBezTo>
                <a:close/>
                <a:moveTo>
                  <a:pt x="339471" y="1390467"/>
                </a:moveTo>
                <a:cubicBezTo>
                  <a:pt x="336042" y="1385323"/>
                  <a:pt x="332708" y="1380465"/>
                  <a:pt x="329184" y="1375227"/>
                </a:cubicBezTo>
                <a:cubicBezTo>
                  <a:pt x="334709" y="1370750"/>
                  <a:pt x="339852" y="1366654"/>
                  <a:pt x="345758" y="1361892"/>
                </a:cubicBezTo>
                <a:cubicBezTo>
                  <a:pt x="350044" y="1367797"/>
                  <a:pt x="353568" y="1372750"/>
                  <a:pt x="357569" y="1378275"/>
                </a:cubicBezTo>
                <a:cubicBezTo>
                  <a:pt x="351568" y="1382370"/>
                  <a:pt x="345853" y="1386180"/>
                  <a:pt x="339471" y="1390467"/>
                </a:cubicBezTo>
                <a:close/>
                <a:moveTo>
                  <a:pt x="352901" y="1314267"/>
                </a:moveTo>
                <a:cubicBezTo>
                  <a:pt x="348615" y="1308742"/>
                  <a:pt x="344138" y="1302932"/>
                  <a:pt x="339090" y="1296455"/>
                </a:cubicBezTo>
                <a:cubicBezTo>
                  <a:pt x="345567" y="1291597"/>
                  <a:pt x="352235" y="1286644"/>
                  <a:pt x="359474" y="1281215"/>
                </a:cubicBezTo>
                <a:cubicBezTo>
                  <a:pt x="363379" y="1287120"/>
                  <a:pt x="367475" y="1293216"/>
                  <a:pt x="372047" y="1299979"/>
                </a:cubicBezTo>
                <a:cubicBezTo>
                  <a:pt x="365379" y="1305027"/>
                  <a:pt x="359378" y="1309504"/>
                  <a:pt x="352901" y="1314267"/>
                </a:cubicBezTo>
                <a:close/>
                <a:moveTo>
                  <a:pt x="351473" y="1216350"/>
                </a:moveTo>
                <a:cubicBezTo>
                  <a:pt x="358712" y="1210920"/>
                  <a:pt x="366427" y="1205205"/>
                  <a:pt x="374047" y="1199490"/>
                </a:cubicBezTo>
                <a:cubicBezTo>
                  <a:pt x="379571" y="1207491"/>
                  <a:pt x="385096" y="1215492"/>
                  <a:pt x="390430" y="1223303"/>
                </a:cubicBezTo>
                <a:cubicBezTo>
                  <a:pt x="383191" y="1228161"/>
                  <a:pt x="375380" y="1233304"/>
                  <a:pt x="367284" y="1238638"/>
                </a:cubicBezTo>
                <a:cubicBezTo>
                  <a:pt x="362522" y="1231780"/>
                  <a:pt x="357188" y="1224255"/>
                  <a:pt x="351473" y="1216350"/>
                </a:cubicBezTo>
                <a:close/>
                <a:moveTo>
                  <a:pt x="391859" y="1560583"/>
                </a:moveTo>
                <a:cubicBezTo>
                  <a:pt x="388334" y="1555725"/>
                  <a:pt x="385382" y="1551630"/>
                  <a:pt x="382143" y="1547248"/>
                </a:cubicBezTo>
                <a:cubicBezTo>
                  <a:pt x="386715" y="1543819"/>
                  <a:pt x="390811" y="1540676"/>
                  <a:pt x="395478" y="1537247"/>
                </a:cubicBezTo>
                <a:cubicBezTo>
                  <a:pt x="398621" y="1541628"/>
                  <a:pt x="401574" y="1545724"/>
                  <a:pt x="405575" y="1551153"/>
                </a:cubicBezTo>
                <a:cubicBezTo>
                  <a:pt x="401193" y="1554201"/>
                  <a:pt x="396812" y="1557154"/>
                  <a:pt x="391859" y="1560583"/>
                </a:cubicBezTo>
                <a:close/>
                <a:moveTo>
                  <a:pt x="405575" y="1482954"/>
                </a:moveTo>
                <a:cubicBezTo>
                  <a:pt x="401860" y="1477906"/>
                  <a:pt x="398240" y="1473048"/>
                  <a:pt x="394240" y="1467619"/>
                </a:cubicBezTo>
                <a:cubicBezTo>
                  <a:pt x="399479" y="1463619"/>
                  <a:pt x="404527" y="1459809"/>
                  <a:pt x="410147" y="1455522"/>
                </a:cubicBezTo>
                <a:cubicBezTo>
                  <a:pt x="413861" y="1460952"/>
                  <a:pt x="417386" y="1466286"/>
                  <a:pt x="421481" y="1472286"/>
                </a:cubicBezTo>
                <a:cubicBezTo>
                  <a:pt x="415481" y="1476382"/>
                  <a:pt x="410909" y="1479430"/>
                  <a:pt x="405575" y="1482954"/>
                </a:cubicBezTo>
                <a:close/>
                <a:moveTo>
                  <a:pt x="419386" y="1405230"/>
                </a:moveTo>
                <a:cubicBezTo>
                  <a:pt x="415195" y="1399420"/>
                  <a:pt x="410909" y="1393705"/>
                  <a:pt x="406241" y="1387323"/>
                </a:cubicBezTo>
                <a:cubicBezTo>
                  <a:pt x="412909" y="1382275"/>
                  <a:pt x="418814" y="1377894"/>
                  <a:pt x="424625" y="1373512"/>
                </a:cubicBezTo>
                <a:cubicBezTo>
                  <a:pt x="428911" y="1379703"/>
                  <a:pt x="433007" y="1385895"/>
                  <a:pt x="437769" y="1392848"/>
                </a:cubicBezTo>
                <a:cubicBezTo>
                  <a:pt x="431959" y="1396753"/>
                  <a:pt x="425958" y="1400754"/>
                  <a:pt x="419386" y="1405230"/>
                </a:cubicBezTo>
                <a:close/>
                <a:moveTo>
                  <a:pt x="432816" y="1328554"/>
                </a:moveTo>
                <a:cubicBezTo>
                  <a:pt x="428625" y="1322077"/>
                  <a:pt x="424339" y="1315505"/>
                  <a:pt x="420243" y="1309314"/>
                </a:cubicBezTo>
                <a:cubicBezTo>
                  <a:pt x="426625" y="1304361"/>
                  <a:pt x="432530" y="1299789"/>
                  <a:pt x="439103" y="1294645"/>
                </a:cubicBezTo>
                <a:cubicBezTo>
                  <a:pt x="443389" y="1301027"/>
                  <a:pt x="447865" y="1307789"/>
                  <a:pt x="452342" y="1314457"/>
                </a:cubicBezTo>
                <a:cubicBezTo>
                  <a:pt x="445770" y="1319220"/>
                  <a:pt x="439388" y="1323792"/>
                  <a:pt x="432816" y="1328554"/>
                </a:cubicBezTo>
                <a:close/>
                <a:moveTo>
                  <a:pt x="430339" y="1230256"/>
                </a:moveTo>
                <a:cubicBezTo>
                  <a:pt x="437960" y="1224731"/>
                  <a:pt x="445770" y="1219017"/>
                  <a:pt x="453771" y="1213302"/>
                </a:cubicBezTo>
                <a:cubicBezTo>
                  <a:pt x="459677" y="1221684"/>
                  <a:pt x="465201" y="1229685"/>
                  <a:pt x="470726" y="1237400"/>
                </a:cubicBezTo>
                <a:cubicBezTo>
                  <a:pt x="463106" y="1242543"/>
                  <a:pt x="454724" y="1248163"/>
                  <a:pt x="446627" y="1253592"/>
                </a:cubicBezTo>
                <a:cubicBezTo>
                  <a:pt x="441484" y="1246258"/>
                  <a:pt x="435959" y="1238257"/>
                  <a:pt x="430339" y="1230256"/>
                </a:cubicBezTo>
                <a:close/>
                <a:moveTo>
                  <a:pt x="471583" y="1576109"/>
                </a:moveTo>
                <a:cubicBezTo>
                  <a:pt x="467773" y="1571156"/>
                  <a:pt x="464249" y="1566393"/>
                  <a:pt x="460439" y="1561345"/>
                </a:cubicBezTo>
                <a:cubicBezTo>
                  <a:pt x="466344" y="1557059"/>
                  <a:pt x="470821" y="1553725"/>
                  <a:pt x="475679" y="1550201"/>
                </a:cubicBezTo>
                <a:cubicBezTo>
                  <a:pt x="479203" y="1555344"/>
                  <a:pt x="482537" y="1560297"/>
                  <a:pt x="486347" y="1565917"/>
                </a:cubicBezTo>
                <a:cubicBezTo>
                  <a:pt x="481298" y="1569346"/>
                  <a:pt x="476822" y="1572394"/>
                  <a:pt x="471583" y="1576109"/>
                </a:cubicBezTo>
                <a:close/>
                <a:moveTo>
                  <a:pt x="485013" y="1498385"/>
                </a:moveTo>
                <a:cubicBezTo>
                  <a:pt x="480917" y="1492765"/>
                  <a:pt x="477012" y="1487622"/>
                  <a:pt x="472821" y="1481811"/>
                </a:cubicBezTo>
                <a:cubicBezTo>
                  <a:pt x="478250" y="1477620"/>
                  <a:pt x="483775" y="1473525"/>
                  <a:pt x="490061" y="1468762"/>
                </a:cubicBezTo>
                <a:cubicBezTo>
                  <a:pt x="494348" y="1475048"/>
                  <a:pt x="498062" y="1480383"/>
                  <a:pt x="502444" y="1486669"/>
                </a:cubicBezTo>
                <a:cubicBezTo>
                  <a:pt x="496824" y="1490479"/>
                  <a:pt x="491204" y="1494194"/>
                  <a:pt x="485013" y="1498385"/>
                </a:cubicBezTo>
                <a:close/>
                <a:moveTo>
                  <a:pt x="498729" y="1420566"/>
                </a:moveTo>
                <a:cubicBezTo>
                  <a:pt x="494348" y="1414374"/>
                  <a:pt x="489871" y="1408088"/>
                  <a:pt x="485204" y="1401516"/>
                </a:cubicBezTo>
                <a:cubicBezTo>
                  <a:pt x="491585" y="1396658"/>
                  <a:pt x="497872" y="1391991"/>
                  <a:pt x="504539" y="1386942"/>
                </a:cubicBezTo>
                <a:cubicBezTo>
                  <a:pt x="509588" y="1394277"/>
                  <a:pt x="514064" y="1400849"/>
                  <a:pt x="518636" y="1407516"/>
                </a:cubicBezTo>
                <a:cubicBezTo>
                  <a:pt x="512159" y="1411707"/>
                  <a:pt x="505778" y="1415994"/>
                  <a:pt x="498729" y="1420566"/>
                </a:cubicBezTo>
                <a:close/>
                <a:moveTo>
                  <a:pt x="512445" y="1343508"/>
                </a:moveTo>
                <a:cubicBezTo>
                  <a:pt x="508159" y="1337127"/>
                  <a:pt x="503777" y="1330459"/>
                  <a:pt x="499110" y="1323411"/>
                </a:cubicBezTo>
                <a:cubicBezTo>
                  <a:pt x="505397" y="1318648"/>
                  <a:pt x="511588" y="1313886"/>
                  <a:pt x="517874" y="1309028"/>
                </a:cubicBezTo>
                <a:cubicBezTo>
                  <a:pt x="523208" y="1315981"/>
                  <a:pt x="528161" y="1322268"/>
                  <a:pt x="533210" y="1328745"/>
                </a:cubicBezTo>
                <a:cubicBezTo>
                  <a:pt x="526733" y="1333412"/>
                  <a:pt x="519970" y="1338270"/>
                  <a:pt x="512445" y="1343508"/>
                </a:cubicBezTo>
                <a:close/>
                <a:moveTo>
                  <a:pt x="524637" y="1264641"/>
                </a:moveTo>
                <a:cubicBezTo>
                  <a:pt x="519398" y="1257974"/>
                  <a:pt x="514160" y="1251211"/>
                  <a:pt x="508826" y="1244448"/>
                </a:cubicBezTo>
                <a:cubicBezTo>
                  <a:pt x="516541" y="1239114"/>
                  <a:pt x="524161" y="1233876"/>
                  <a:pt x="531971" y="1228542"/>
                </a:cubicBezTo>
                <a:cubicBezTo>
                  <a:pt x="536448" y="1235209"/>
                  <a:pt x="541211" y="1242353"/>
                  <a:pt x="546259" y="1249782"/>
                </a:cubicBezTo>
                <a:cubicBezTo>
                  <a:pt x="538639" y="1255021"/>
                  <a:pt x="531781" y="1259784"/>
                  <a:pt x="524637" y="1264641"/>
                </a:cubicBezTo>
                <a:close/>
                <a:moveTo>
                  <a:pt x="519779" y="1163962"/>
                </a:moveTo>
                <a:cubicBezTo>
                  <a:pt x="528257" y="1157485"/>
                  <a:pt x="537401" y="1150437"/>
                  <a:pt x="545592" y="1144150"/>
                </a:cubicBezTo>
                <a:cubicBezTo>
                  <a:pt x="551593" y="1153199"/>
                  <a:pt x="558260" y="1163391"/>
                  <a:pt x="564737" y="1173297"/>
                </a:cubicBezTo>
                <a:cubicBezTo>
                  <a:pt x="556927" y="1177964"/>
                  <a:pt x="547878" y="1183488"/>
                  <a:pt x="539401" y="1188537"/>
                </a:cubicBezTo>
                <a:cubicBezTo>
                  <a:pt x="532543" y="1180059"/>
                  <a:pt x="525685" y="1171392"/>
                  <a:pt x="519779" y="1163962"/>
                </a:cubicBezTo>
                <a:close/>
                <a:moveTo>
                  <a:pt x="564642" y="1514387"/>
                </a:moveTo>
                <a:cubicBezTo>
                  <a:pt x="560165" y="1508196"/>
                  <a:pt x="555784" y="1502004"/>
                  <a:pt x="551117" y="1495432"/>
                </a:cubicBezTo>
                <a:cubicBezTo>
                  <a:pt x="556451" y="1491717"/>
                  <a:pt x="561785" y="1488003"/>
                  <a:pt x="567881" y="1483716"/>
                </a:cubicBezTo>
                <a:cubicBezTo>
                  <a:pt x="572738" y="1490098"/>
                  <a:pt x="576929" y="1495622"/>
                  <a:pt x="581692" y="1501909"/>
                </a:cubicBezTo>
                <a:cubicBezTo>
                  <a:pt x="576453" y="1505719"/>
                  <a:pt x="571024" y="1509720"/>
                  <a:pt x="564642" y="1514387"/>
                </a:cubicBezTo>
                <a:close/>
                <a:moveTo>
                  <a:pt x="577406" y="1434091"/>
                </a:moveTo>
                <a:cubicBezTo>
                  <a:pt x="572834" y="1428186"/>
                  <a:pt x="568357" y="1422185"/>
                  <a:pt x="563118" y="1415422"/>
                </a:cubicBezTo>
                <a:cubicBezTo>
                  <a:pt x="569881" y="1410755"/>
                  <a:pt x="576072" y="1406564"/>
                  <a:pt x="582454" y="1402182"/>
                </a:cubicBezTo>
                <a:cubicBezTo>
                  <a:pt x="587502" y="1408850"/>
                  <a:pt x="592455" y="1415422"/>
                  <a:pt x="597408" y="1421994"/>
                </a:cubicBezTo>
                <a:cubicBezTo>
                  <a:pt x="590836" y="1425995"/>
                  <a:pt x="584168" y="1430091"/>
                  <a:pt x="577406" y="1434091"/>
                </a:cubicBezTo>
                <a:close/>
                <a:moveTo>
                  <a:pt x="591217" y="1356558"/>
                </a:moveTo>
                <a:cubicBezTo>
                  <a:pt x="585407" y="1348938"/>
                  <a:pt x="579977" y="1341889"/>
                  <a:pt x="574548" y="1334745"/>
                </a:cubicBezTo>
                <a:cubicBezTo>
                  <a:pt x="581597" y="1329411"/>
                  <a:pt x="588836" y="1323887"/>
                  <a:pt x="595979" y="1318553"/>
                </a:cubicBezTo>
                <a:cubicBezTo>
                  <a:pt x="601790" y="1326744"/>
                  <a:pt x="607505" y="1335031"/>
                  <a:pt x="613220" y="1343127"/>
                </a:cubicBezTo>
                <a:cubicBezTo>
                  <a:pt x="606362" y="1347318"/>
                  <a:pt x="598932" y="1351890"/>
                  <a:pt x="591217" y="1356558"/>
                </a:cubicBezTo>
                <a:close/>
                <a:moveTo>
                  <a:pt x="602742" y="1281405"/>
                </a:moveTo>
                <a:cubicBezTo>
                  <a:pt x="597884" y="1274071"/>
                  <a:pt x="592550" y="1265880"/>
                  <a:pt x="587121" y="1257593"/>
                </a:cubicBezTo>
                <a:cubicBezTo>
                  <a:pt x="594646" y="1251687"/>
                  <a:pt x="602742" y="1245305"/>
                  <a:pt x="610838" y="1239019"/>
                </a:cubicBezTo>
                <a:cubicBezTo>
                  <a:pt x="615696" y="1247020"/>
                  <a:pt x="620840" y="1255497"/>
                  <a:pt x="626269" y="1264451"/>
                </a:cubicBezTo>
                <a:cubicBezTo>
                  <a:pt x="618554" y="1270071"/>
                  <a:pt x="610648" y="1275786"/>
                  <a:pt x="602742" y="1281405"/>
                </a:cubicBezTo>
                <a:close/>
                <a:moveTo>
                  <a:pt x="596932" y="1178630"/>
                </a:moveTo>
                <a:cubicBezTo>
                  <a:pt x="606171" y="1171677"/>
                  <a:pt x="616553" y="1163867"/>
                  <a:pt x="625316" y="1157199"/>
                </a:cubicBezTo>
                <a:cubicBezTo>
                  <a:pt x="631508" y="1166724"/>
                  <a:pt x="638461" y="1177297"/>
                  <a:pt x="645128" y="1187394"/>
                </a:cubicBezTo>
                <a:cubicBezTo>
                  <a:pt x="636651" y="1192918"/>
                  <a:pt x="626650" y="1199395"/>
                  <a:pt x="616649" y="1205872"/>
                </a:cubicBezTo>
                <a:cubicBezTo>
                  <a:pt x="610457" y="1197395"/>
                  <a:pt x="603314" y="1187489"/>
                  <a:pt x="596932" y="1178630"/>
                </a:cubicBezTo>
                <a:close/>
                <a:moveTo>
                  <a:pt x="642747" y="1528008"/>
                </a:moveTo>
                <a:cubicBezTo>
                  <a:pt x="637985" y="1521721"/>
                  <a:pt x="633317" y="1515530"/>
                  <a:pt x="628174" y="1508767"/>
                </a:cubicBezTo>
                <a:cubicBezTo>
                  <a:pt x="634365" y="1504005"/>
                  <a:pt x="640556" y="1499337"/>
                  <a:pt x="646748" y="1494575"/>
                </a:cubicBezTo>
                <a:cubicBezTo>
                  <a:pt x="652082" y="1501814"/>
                  <a:pt x="657225" y="1508862"/>
                  <a:pt x="662464" y="1515911"/>
                </a:cubicBezTo>
                <a:cubicBezTo>
                  <a:pt x="656082" y="1519816"/>
                  <a:pt x="649415" y="1523912"/>
                  <a:pt x="642747" y="1528008"/>
                </a:cubicBezTo>
                <a:close/>
                <a:moveTo>
                  <a:pt x="654653" y="1452189"/>
                </a:moveTo>
                <a:cubicBezTo>
                  <a:pt x="649700" y="1444950"/>
                  <a:pt x="644652" y="1437615"/>
                  <a:pt x="639223" y="1429614"/>
                </a:cubicBezTo>
                <a:cubicBezTo>
                  <a:pt x="646271" y="1424280"/>
                  <a:pt x="653796" y="1418565"/>
                  <a:pt x="661321" y="1412946"/>
                </a:cubicBezTo>
                <a:cubicBezTo>
                  <a:pt x="667036" y="1421042"/>
                  <a:pt x="672560" y="1428947"/>
                  <a:pt x="677894" y="1436663"/>
                </a:cubicBezTo>
                <a:cubicBezTo>
                  <a:pt x="670560" y="1441521"/>
                  <a:pt x="662750" y="1446759"/>
                  <a:pt x="654653" y="1452189"/>
                </a:cubicBezTo>
                <a:close/>
                <a:moveTo>
                  <a:pt x="668274" y="1374179"/>
                </a:moveTo>
                <a:cubicBezTo>
                  <a:pt x="663035" y="1366654"/>
                  <a:pt x="657225" y="1358272"/>
                  <a:pt x="651320" y="1349795"/>
                </a:cubicBezTo>
                <a:cubicBezTo>
                  <a:pt x="659225" y="1343985"/>
                  <a:pt x="667607" y="1337698"/>
                  <a:pt x="675894" y="1331507"/>
                </a:cubicBezTo>
                <a:cubicBezTo>
                  <a:pt x="682085" y="1340270"/>
                  <a:pt x="688181" y="1348938"/>
                  <a:pt x="693992" y="1357224"/>
                </a:cubicBezTo>
                <a:cubicBezTo>
                  <a:pt x="685800" y="1362558"/>
                  <a:pt x="676942" y="1368369"/>
                  <a:pt x="668274" y="1374179"/>
                </a:cubicBezTo>
                <a:close/>
                <a:moveTo>
                  <a:pt x="720090" y="1546200"/>
                </a:moveTo>
                <a:cubicBezTo>
                  <a:pt x="715232" y="1539152"/>
                  <a:pt x="710089" y="1531627"/>
                  <a:pt x="704564" y="1523436"/>
                </a:cubicBezTo>
                <a:cubicBezTo>
                  <a:pt x="711994" y="1517911"/>
                  <a:pt x="719138" y="1512577"/>
                  <a:pt x="726567" y="1507053"/>
                </a:cubicBezTo>
                <a:cubicBezTo>
                  <a:pt x="731806" y="1514387"/>
                  <a:pt x="737426" y="1522197"/>
                  <a:pt x="743331" y="1530389"/>
                </a:cubicBezTo>
                <a:cubicBezTo>
                  <a:pt x="736092" y="1535342"/>
                  <a:pt x="728186" y="1540771"/>
                  <a:pt x="720090" y="1546200"/>
                </a:cubicBezTo>
                <a:close/>
                <a:moveTo>
                  <a:pt x="733806" y="1467714"/>
                </a:moveTo>
                <a:cubicBezTo>
                  <a:pt x="728567" y="1460189"/>
                  <a:pt x="722852" y="1451903"/>
                  <a:pt x="717042" y="1443616"/>
                </a:cubicBezTo>
                <a:cubicBezTo>
                  <a:pt x="724948" y="1437806"/>
                  <a:pt x="733235" y="1431805"/>
                  <a:pt x="741426" y="1425804"/>
                </a:cubicBezTo>
                <a:cubicBezTo>
                  <a:pt x="746951" y="1433710"/>
                  <a:pt x="752951" y="1442283"/>
                  <a:pt x="759143" y="1451046"/>
                </a:cubicBezTo>
                <a:cubicBezTo>
                  <a:pt x="750856" y="1456570"/>
                  <a:pt x="742188" y="1462190"/>
                  <a:pt x="733806" y="1467714"/>
                </a:cubicBezTo>
                <a:close/>
                <a:moveTo>
                  <a:pt x="747903" y="1389990"/>
                </a:moveTo>
                <a:cubicBezTo>
                  <a:pt x="741998" y="1381513"/>
                  <a:pt x="735425" y="1372083"/>
                  <a:pt x="729520" y="1363606"/>
                </a:cubicBezTo>
                <a:cubicBezTo>
                  <a:pt x="738283" y="1357034"/>
                  <a:pt x="747427" y="1350176"/>
                  <a:pt x="755999" y="1343794"/>
                </a:cubicBezTo>
                <a:cubicBezTo>
                  <a:pt x="761810" y="1352557"/>
                  <a:pt x="768477" y="1362558"/>
                  <a:pt x="774668" y="1371893"/>
                </a:cubicBezTo>
                <a:cubicBezTo>
                  <a:pt x="765810" y="1377894"/>
                  <a:pt x="756571" y="1384085"/>
                  <a:pt x="747903" y="1389990"/>
                </a:cubicBezTo>
                <a:close/>
                <a:moveTo>
                  <a:pt x="741236" y="1283882"/>
                </a:moveTo>
                <a:cubicBezTo>
                  <a:pt x="750951" y="1276547"/>
                  <a:pt x="761714" y="1268451"/>
                  <a:pt x="770477" y="1261879"/>
                </a:cubicBezTo>
                <a:cubicBezTo>
                  <a:pt x="776764" y="1271309"/>
                  <a:pt x="784384" y="1282644"/>
                  <a:pt x="791432" y="1293216"/>
                </a:cubicBezTo>
                <a:cubicBezTo>
                  <a:pt x="782669" y="1298646"/>
                  <a:pt x="771716" y="1305504"/>
                  <a:pt x="761429" y="1311885"/>
                </a:cubicBezTo>
                <a:cubicBezTo>
                  <a:pt x="755047" y="1302837"/>
                  <a:pt x="747522" y="1292454"/>
                  <a:pt x="741236" y="1283882"/>
                </a:cubicBezTo>
                <a:close/>
                <a:moveTo>
                  <a:pt x="799148" y="1562107"/>
                </a:moveTo>
                <a:cubicBezTo>
                  <a:pt x="793623" y="1554011"/>
                  <a:pt x="787813" y="1545629"/>
                  <a:pt x="782288" y="1537628"/>
                </a:cubicBezTo>
                <a:cubicBezTo>
                  <a:pt x="790670" y="1531341"/>
                  <a:pt x="799243" y="1525055"/>
                  <a:pt x="806768" y="1519435"/>
                </a:cubicBezTo>
                <a:cubicBezTo>
                  <a:pt x="812864" y="1528008"/>
                  <a:pt x="818960" y="1536675"/>
                  <a:pt x="824865" y="1545057"/>
                </a:cubicBezTo>
                <a:cubicBezTo>
                  <a:pt x="816864" y="1550391"/>
                  <a:pt x="808006" y="1556202"/>
                  <a:pt x="799148" y="1562107"/>
                </a:cubicBezTo>
                <a:close/>
                <a:moveTo>
                  <a:pt x="813245" y="1483812"/>
                </a:moveTo>
                <a:cubicBezTo>
                  <a:pt x="807529" y="1475525"/>
                  <a:pt x="801243" y="1466381"/>
                  <a:pt x="795052" y="1457522"/>
                </a:cubicBezTo>
                <a:cubicBezTo>
                  <a:pt x="803815" y="1450950"/>
                  <a:pt x="813245" y="1443806"/>
                  <a:pt x="821341" y="1437711"/>
                </a:cubicBezTo>
                <a:cubicBezTo>
                  <a:pt x="827627" y="1446950"/>
                  <a:pt x="834200" y="1456665"/>
                  <a:pt x="840486" y="1465809"/>
                </a:cubicBezTo>
                <a:cubicBezTo>
                  <a:pt x="831818" y="1471620"/>
                  <a:pt x="822198" y="1477906"/>
                  <a:pt x="813245" y="1483812"/>
                </a:cubicBezTo>
                <a:close/>
                <a:moveTo>
                  <a:pt x="878396" y="1578014"/>
                </a:moveTo>
                <a:cubicBezTo>
                  <a:pt x="872490" y="1569346"/>
                  <a:pt x="865918" y="1559916"/>
                  <a:pt x="860012" y="1551439"/>
                </a:cubicBezTo>
                <a:cubicBezTo>
                  <a:pt x="869061" y="1544581"/>
                  <a:pt x="878586" y="1537342"/>
                  <a:pt x="886777" y="1531055"/>
                </a:cubicBezTo>
                <a:cubicBezTo>
                  <a:pt x="892874" y="1540104"/>
                  <a:pt x="899732" y="1550201"/>
                  <a:pt x="906113" y="1559821"/>
                </a:cubicBezTo>
                <a:cubicBezTo>
                  <a:pt x="896969" y="1565822"/>
                  <a:pt x="887444" y="1572108"/>
                  <a:pt x="878396" y="1578014"/>
                </a:cubicBezTo>
                <a:close/>
                <a:moveTo>
                  <a:pt x="892207" y="1499718"/>
                </a:moveTo>
                <a:cubicBezTo>
                  <a:pt x="886016" y="1490955"/>
                  <a:pt x="878681" y="1480478"/>
                  <a:pt x="872300" y="1471334"/>
                </a:cubicBezTo>
                <a:cubicBezTo>
                  <a:pt x="881634" y="1464476"/>
                  <a:pt x="892112" y="1456761"/>
                  <a:pt x="901446" y="1449998"/>
                </a:cubicBezTo>
                <a:cubicBezTo>
                  <a:pt x="907637" y="1459142"/>
                  <a:pt x="915352" y="1470572"/>
                  <a:pt x="922401" y="1480859"/>
                </a:cubicBezTo>
                <a:cubicBezTo>
                  <a:pt x="913162" y="1486574"/>
                  <a:pt x="902399" y="1493432"/>
                  <a:pt x="892207" y="1499718"/>
                </a:cubicBezTo>
                <a:close/>
                <a:moveTo>
                  <a:pt x="982885" y="1460856"/>
                </a:moveTo>
                <a:cubicBezTo>
                  <a:pt x="984885" y="1475048"/>
                  <a:pt x="992981" y="1488479"/>
                  <a:pt x="1007650" y="1494098"/>
                </a:cubicBezTo>
                <a:cubicBezTo>
                  <a:pt x="995648" y="1501338"/>
                  <a:pt x="982409" y="1509243"/>
                  <a:pt x="971074" y="1516006"/>
                </a:cubicBezTo>
                <a:cubicBezTo>
                  <a:pt x="964502" y="1506576"/>
                  <a:pt x="956310" y="1494765"/>
                  <a:pt x="949928" y="1485526"/>
                </a:cubicBezTo>
                <a:cubicBezTo>
                  <a:pt x="959834" y="1478097"/>
                  <a:pt x="971741" y="1469238"/>
                  <a:pt x="982885" y="1460856"/>
                </a:cubicBezTo>
                <a:close/>
                <a:moveTo>
                  <a:pt x="915448" y="1368940"/>
                </a:moveTo>
                <a:cubicBezTo>
                  <a:pt x="922592" y="1378941"/>
                  <a:pt x="931545" y="1391419"/>
                  <a:pt x="938975" y="1401706"/>
                </a:cubicBezTo>
                <a:cubicBezTo>
                  <a:pt x="929640" y="1407326"/>
                  <a:pt x="916686" y="1415136"/>
                  <a:pt x="905827" y="1421709"/>
                </a:cubicBezTo>
                <a:cubicBezTo>
                  <a:pt x="899065" y="1412088"/>
                  <a:pt x="891064" y="1400658"/>
                  <a:pt x="884777" y="1391610"/>
                </a:cubicBezTo>
                <a:cubicBezTo>
                  <a:pt x="894398" y="1384466"/>
                  <a:pt x="906018" y="1375893"/>
                  <a:pt x="915448" y="1368940"/>
                </a:cubicBezTo>
                <a:close/>
                <a:moveTo>
                  <a:pt x="852011" y="1273404"/>
                </a:moveTo>
                <a:cubicBezTo>
                  <a:pt x="853726" y="1287501"/>
                  <a:pt x="862203" y="1300741"/>
                  <a:pt x="875729" y="1306361"/>
                </a:cubicBezTo>
                <a:cubicBezTo>
                  <a:pt x="864203" y="1313409"/>
                  <a:pt x="851535" y="1321125"/>
                  <a:pt x="840772" y="1327697"/>
                </a:cubicBezTo>
                <a:cubicBezTo>
                  <a:pt x="833819" y="1317981"/>
                  <a:pt x="825818" y="1306932"/>
                  <a:pt x="819150" y="1297693"/>
                </a:cubicBezTo>
                <a:cubicBezTo>
                  <a:pt x="828961" y="1290454"/>
                  <a:pt x="840867" y="1281691"/>
                  <a:pt x="852011" y="1273404"/>
                </a:cubicBezTo>
                <a:close/>
                <a:moveTo>
                  <a:pt x="835914" y="1356081"/>
                </a:moveTo>
                <a:cubicBezTo>
                  <a:pt x="842201" y="1365416"/>
                  <a:pt x="849821" y="1376560"/>
                  <a:pt x="856679" y="1386752"/>
                </a:cubicBezTo>
                <a:cubicBezTo>
                  <a:pt x="847439" y="1392562"/>
                  <a:pt x="836771" y="1399325"/>
                  <a:pt x="827056" y="1405516"/>
                </a:cubicBezTo>
                <a:cubicBezTo>
                  <a:pt x="820674" y="1396563"/>
                  <a:pt x="813530" y="1386466"/>
                  <a:pt x="807244" y="1377608"/>
                </a:cubicBezTo>
                <a:cubicBezTo>
                  <a:pt x="816674" y="1370559"/>
                  <a:pt x="827151" y="1362749"/>
                  <a:pt x="835914" y="1356081"/>
                </a:cubicBezTo>
                <a:close/>
                <a:moveTo>
                  <a:pt x="785051" y="1182250"/>
                </a:moveTo>
                <a:cubicBezTo>
                  <a:pt x="790861" y="1192061"/>
                  <a:pt x="798004" y="1204062"/>
                  <a:pt x="804196" y="1214445"/>
                </a:cubicBezTo>
                <a:cubicBezTo>
                  <a:pt x="795528" y="1220731"/>
                  <a:pt x="784765" y="1228446"/>
                  <a:pt x="774859" y="1235590"/>
                </a:cubicBezTo>
                <a:cubicBezTo>
                  <a:pt x="769334" y="1226541"/>
                  <a:pt x="762667" y="1215588"/>
                  <a:pt x="756952" y="1206158"/>
                </a:cubicBezTo>
                <a:cubicBezTo>
                  <a:pt x="766001" y="1198443"/>
                  <a:pt x="776478" y="1189584"/>
                  <a:pt x="785051" y="1182250"/>
                </a:cubicBezTo>
                <a:close/>
                <a:moveTo>
                  <a:pt x="719328" y="1077189"/>
                </a:moveTo>
                <a:cubicBezTo>
                  <a:pt x="721709" y="1085762"/>
                  <a:pt x="722471" y="1095382"/>
                  <a:pt x="727043" y="1102621"/>
                </a:cubicBezTo>
                <a:cubicBezTo>
                  <a:pt x="732568" y="1111289"/>
                  <a:pt x="741426" y="1117861"/>
                  <a:pt x="747998" y="1124433"/>
                </a:cubicBezTo>
                <a:cubicBezTo>
                  <a:pt x="731806" y="1124338"/>
                  <a:pt x="717995" y="1133292"/>
                  <a:pt x="711041" y="1146436"/>
                </a:cubicBezTo>
                <a:cubicBezTo>
                  <a:pt x="702564" y="1134625"/>
                  <a:pt x="693706" y="1122243"/>
                  <a:pt x="685514" y="1110813"/>
                </a:cubicBezTo>
                <a:cubicBezTo>
                  <a:pt x="701135" y="1107288"/>
                  <a:pt x="717328" y="1099764"/>
                  <a:pt x="719328" y="1077189"/>
                </a:cubicBezTo>
                <a:close/>
                <a:moveTo>
                  <a:pt x="705802" y="1169677"/>
                </a:moveTo>
                <a:cubicBezTo>
                  <a:pt x="710660" y="1178154"/>
                  <a:pt x="717137" y="1189489"/>
                  <a:pt x="723233" y="1200157"/>
                </a:cubicBezTo>
                <a:cubicBezTo>
                  <a:pt x="714661" y="1206348"/>
                  <a:pt x="704469" y="1213683"/>
                  <a:pt x="695611" y="1220160"/>
                </a:cubicBezTo>
                <a:cubicBezTo>
                  <a:pt x="688848" y="1211111"/>
                  <a:pt x="681419" y="1201205"/>
                  <a:pt x="675227" y="1192823"/>
                </a:cubicBezTo>
                <a:cubicBezTo>
                  <a:pt x="684752" y="1185489"/>
                  <a:pt x="695897" y="1177106"/>
                  <a:pt x="705802" y="1169677"/>
                </a:cubicBezTo>
                <a:close/>
                <a:moveTo>
                  <a:pt x="691229" y="1251116"/>
                </a:moveTo>
                <a:cubicBezTo>
                  <a:pt x="697040" y="1259307"/>
                  <a:pt x="703612" y="1268737"/>
                  <a:pt x="710184" y="1278072"/>
                </a:cubicBezTo>
                <a:cubicBezTo>
                  <a:pt x="701326" y="1283882"/>
                  <a:pt x="691706" y="1290264"/>
                  <a:pt x="682085" y="1296550"/>
                </a:cubicBezTo>
                <a:cubicBezTo>
                  <a:pt x="677132" y="1288930"/>
                  <a:pt x="671322" y="1280167"/>
                  <a:pt x="665893" y="1271785"/>
                </a:cubicBezTo>
                <a:cubicBezTo>
                  <a:pt x="674179" y="1265022"/>
                  <a:pt x="683324" y="1257497"/>
                  <a:pt x="691229" y="1251116"/>
                </a:cubicBezTo>
                <a:close/>
                <a:moveTo>
                  <a:pt x="639985" y="1075665"/>
                </a:moveTo>
                <a:cubicBezTo>
                  <a:pt x="646748" y="1085571"/>
                  <a:pt x="655511" y="1098335"/>
                  <a:pt x="662464" y="1108527"/>
                </a:cubicBezTo>
                <a:cubicBezTo>
                  <a:pt x="652748" y="1114622"/>
                  <a:pt x="640556" y="1122338"/>
                  <a:pt x="630079" y="1128910"/>
                </a:cubicBezTo>
                <a:cubicBezTo>
                  <a:pt x="623507" y="1119576"/>
                  <a:pt x="615410" y="1108146"/>
                  <a:pt x="608648" y="1098525"/>
                </a:cubicBezTo>
                <a:cubicBezTo>
                  <a:pt x="618077" y="1091572"/>
                  <a:pt x="629984" y="1082904"/>
                  <a:pt x="639985" y="1075665"/>
                </a:cubicBezTo>
                <a:close/>
                <a:moveTo>
                  <a:pt x="575215" y="971176"/>
                </a:moveTo>
                <a:cubicBezTo>
                  <a:pt x="579025" y="990226"/>
                  <a:pt x="583502" y="1008800"/>
                  <a:pt x="606552" y="1015563"/>
                </a:cubicBezTo>
                <a:cubicBezTo>
                  <a:pt x="587216" y="1016610"/>
                  <a:pt x="572738" y="1024897"/>
                  <a:pt x="565880" y="1039089"/>
                </a:cubicBezTo>
                <a:cubicBezTo>
                  <a:pt x="557689" y="1027373"/>
                  <a:pt x="549021" y="1014896"/>
                  <a:pt x="540449" y="1002609"/>
                </a:cubicBezTo>
                <a:cubicBezTo>
                  <a:pt x="556355" y="1000608"/>
                  <a:pt x="569786" y="990417"/>
                  <a:pt x="575215" y="971176"/>
                </a:cubicBezTo>
                <a:close/>
                <a:moveTo>
                  <a:pt x="560261" y="1061759"/>
                </a:moveTo>
                <a:cubicBezTo>
                  <a:pt x="566261" y="1071189"/>
                  <a:pt x="574072" y="1083285"/>
                  <a:pt x="581216" y="1094430"/>
                </a:cubicBezTo>
                <a:cubicBezTo>
                  <a:pt x="572643" y="1099764"/>
                  <a:pt x="561499" y="1106622"/>
                  <a:pt x="550926" y="1113098"/>
                </a:cubicBezTo>
                <a:cubicBezTo>
                  <a:pt x="544163" y="1103859"/>
                  <a:pt x="536543" y="1093477"/>
                  <a:pt x="529876" y="1084523"/>
                </a:cubicBezTo>
                <a:cubicBezTo>
                  <a:pt x="539591" y="1077285"/>
                  <a:pt x="551021" y="1068712"/>
                  <a:pt x="560261" y="1061759"/>
                </a:cubicBezTo>
                <a:close/>
                <a:moveTo>
                  <a:pt x="497014" y="964413"/>
                </a:moveTo>
                <a:cubicBezTo>
                  <a:pt x="497586" y="980034"/>
                  <a:pt x="507206" y="993369"/>
                  <a:pt x="521589" y="999751"/>
                </a:cubicBezTo>
                <a:cubicBezTo>
                  <a:pt x="510159" y="1005847"/>
                  <a:pt x="497777" y="1012514"/>
                  <a:pt x="487109" y="1018325"/>
                </a:cubicBezTo>
                <a:cubicBezTo>
                  <a:pt x="480060" y="1009657"/>
                  <a:pt x="471392" y="999179"/>
                  <a:pt x="464249" y="990321"/>
                </a:cubicBezTo>
                <a:cubicBezTo>
                  <a:pt x="473869" y="982701"/>
                  <a:pt x="485680" y="973367"/>
                  <a:pt x="497014" y="964413"/>
                </a:cubicBezTo>
                <a:close/>
                <a:moveTo>
                  <a:pt x="481298" y="1051662"/>
                </a:moveTo>
                <a:cubicBezTo>
                  <a:pt x="487394" y="1060139"/>
                  <a:pt x="494633" y="1070141"/>
                  <a:pt x="501301" y="1079475"/>
                </a:cubicBezTo>
                <a:cubicBezTo>
                  <a:pt x="492443" y="1084809"/>
                  <a:pt x="482632" y="1090620"/>
                  <a:pt x="473393" y="1096144"/>
                </a:cubicBezTo>
                <a:cubicBezTo>
                  <a:pt x="466915" y="1087762"/>
                  <a:pt x="459677" y="1078428"/>
                  <a:pt x="453104" y="1069950"/>
                </a:cubicBezTo>
                <a:cubicBezTo>
                  <a:pt x="461867" y="1064330"/>
                  <a:pt x="472154" y="1057663"/>
                  <a:pt x="481298" y="1051662"/>
                </a:cubicBezTo>
                <a:close/>
                <a:moveTo>
                  <a:pt x="466535" y="1133482"/>
                </a:moveTo>
                <a:cubicBezTo>
                  <a:pt x="472631" y="1141864"/>
                  <a:pt x="478917" y="1150437"/>
                  <a:pt x="485204" y="1159009"/>
                </a:cubicBezTo>
                <a:cubicBezTo>
                  <a:pt x="477393" y="1164534"/>
                  <a:pt x="468821" y="1170534"/>
                  <a:pt x="460724" y="1176249"/>
                </a:cubicBezTo>
                <a:cubicBezTo>
                  <a:pt x="454438" y="1167391"/>
                  <a:pt x="448056" y="1158342"/>
                  <a:pt x="442055" y="1150055"/>
                </a:cubicBezTo>
                <a:cubicBezTo>
                  <a:pt x="450056" y="1144626"/>
                  <a:pt x="458438" y="1138911"/>
                  <a:pt x="466535" y="1133482"/>
                </a:cubicBezTo>
                <a:close/>
                <a:moveTo>
                  <a:pt x="416052" y="956698"/>
                </a:moveTo>
                <a:cubicBezTo>
                  <a:pt x="423005" y="965747"/>
                  <a:pt x="431578" y="976891"/>
                  <a:pt x="439007" y="986511"/>
                </a:cubicBezTo>
                <a:cubicBezTo>
                  <a:pt x="429673" y="992798"/>
                  <a:pt x="417957" y="1000799"/>
                  <a:pt x="408623" y="1007180"/>
                </a:cubicBezTo>
                <a:cubicBezTo>
                  <a:pt x="401384" y="997179"/>
                  <a:pt x="393002" y="985463"/>
                  <a:pt x="385953" y="975653"/>
                </a:cubicBezTo>
                <a:cubicBezTo>
                  <a:pt x="394526" y="970319"/>
                  <a:pt x="405765" y="963175"/>
                  <a:pt x="416052" y="956698"/>
                </a:cubicBezTo>
                <a:close/>
                <a:moveTo>
                  <a:pt x="403765" y="1034613"/>
                </a:moveTo>
                <a:cubicBezTo>
                  <a:pt x="409670" y="1043852"/>
                  <a:pt x="416719" y="1054805"/>
                  <a:pt x="423196" y="1064997"/>
                </a:cubicBezTo>
                <a:cubicBezTo>
                  <a:pt x="414433" y="1070712"/>
                  <a:pt x="404432" y="1077285"/>
                  <a:pt x="394716" y="1083762"/>
                </a:cubicBezTo>
                <a:cubicBezTo>
                  <a:pt x="388334" y="1075094"/>
                  <a:pt x="381000" y="1065093"/>
                  <a:pt x="374523" y="1056234"/>
                </a:cubicBezTo>
                <a:cubicBezTo>
                  <a:pt x="383858" y="1049376"/>
                  <a:pt x="394621" y="1041375"/>
                  <a:pt x="403765" y="1034613"/>
                </a:cubicBezTo>
                <a:close/>
                <a:moveTo>
                  <a:pt x="388906" y="1117194"/>
                </a:moveTo>
                <a:cubicBezTo>
                  <a:pt x="394526" y="1125672"/>
                  <a:pt x="400526" y="1134816"/>
                  <a:pt x="406718" y="1144055"/>
                </a:cubicBezTo>
                <a:cubicBezTo>
                  <a:pt x="398907" y="1149294"/>
                  <a:pt x="389858" y="1155294"/>
                  <a:pt x="381095" y="1161105"/>
                </a:cubicBezTo>
                <a:cubicBezTo>
                  <a:pt x="375380" y="1153199"/>
                  <a:pt x="369189" y="1144531"/>
                  <a:pt x="362998" y="1136054"/>
                </a:cubicBezTo>
                <a:cubicBezTo>
                  <a:pt x="371665" y="1129767"/>
                  <a:pt x="380524" y="1123290"/>
                  <a:pt x="388906" y="1117194"/>
                </a:cubicBezTo>
                <a:close/>
                <a:moveTo>
                  <a:pt x="338519" y="938601"/>
                </a:moveTo>
                <a:cubicBezTo>
                  <a:pt x="345186" y="948697"/>
                  <a:pt x="353663" y="961556"/>
                  <a:pt x="360521" y="971938"/>
                </a:cubicBezTo>
                <a:cubicBezTo>
                  <a:pt x="350806" y="978225"/>
                  <a:pt x="338709" y="986035"/>
                  <a:pt x="328708" y="992512"/>
                </a:cubicBezTo>
                <a:cubicBezTo>
                  <a:pt x="321945" y="982987"/>
                  <a:pt x="313754" y="971557"/>
                  <a:pt x="307086" y="962222"/>
                </a:cubicBezTo>
                <a:cubicBezTo>
                  <a:pt x="316992" y="954793"/>
                  <a:pt x="329089" y="945649"/>
                  <a:pt x="338519" y="938601"/>
                </a:cubicBezTo>
                <a:close/>
                <a:moveTo>
                  <a:pt x="324136" y="1020896"/>
                </a:moveTo>
                <a:cubicBezTo>
                  <a:pt x="329756" y="1029850"/>
                  <a:pt x="336518" y="1040518"/>
                  <a:pt x="343186" y="1051091"/>
                </a:cubicBezTo>
                <a:cubicBezTo>
                  <a:pt x="335185" y="1056330"/>
                  <a:pt x="325184" y="1062806"/>
                  <a:pt x="315373" y="1069284"/>
                </a:cubicBezTo>
                <a:cubicBezTo>
                  <a:pt x="308610" y="1060139"/>
                  <a:pt x="301466" y="1050519"/>
                  <a:pt x="295085" y="1042042"/>
                </a:cubicBezTo>
                <a:cubicBezTo>
                  <a:pt x="304324" y="1035279"/>
                  <a:pt x="314897" y="1027564"/>
                  <a:pt x="324136" y="1020896"/>
                </a:cubicBezTo>
                <a:close/>
                <a:moveTo>
                  <a:pt x="309182" y="1103478"/>
                </a:moveTo>
                <a:cubicBezTo>
                  <a:pt x="315087" y="1112146"/>
                  <a:pt x="321183" y="1121195"/>
                  <a:pt x="326993" y="1129577"/>
                </a:cubicBezTo>
                <a:cubicBezTo>
                  <a:pt x="318897" y="1134911"/>
                  <a:pt x="310039" y="1140816"/>
                  <a:pt x="301371" y="1146531"/>
                </a:cubicBezTo>
                <a:cubicBezTo>
                  <a:pt x="295561" y="1138435"/>
                  <a:pt x="289274" y="1129863"/>
                  <a:pt x="283464" y="1121862"/>
                </a:cubicBezTo>
                <a:cubicBezTo>
                  <a:pt x="291941" y="1115861"/>
                  <a:pt x="300800" y="1109479"/>
                  <a:pt x="309182" y="1103478"/>
                </a:cubicBezTo>
                <a:close/>
                <a:moveTo>
                  <a:pt x="258985" y="923837"/>
                </a:moveTo>
                <a:cubicBezTo>
                  <a:pt x="265081" y="933647"/>
                  <a:pt x="273177" y="946506"/>
                  <a:pt x="280321" y="957936"/>
                </a:cubicBezTo>
                <a:cubicBezTo>
                  <a:pt x="271272" y="963746"/>
                  <a:pt x="259270" y="971462"/>
                  <a:pt x="249079" y="978034"/>
                </a:cubicBezTo>
                <a:cubicBezTo>
                  <a:pt x="242221" y="968604"/>
                  <a:pt x="233839" y="956984"/>
                  <a:pt x="227457" y="948221"/>
                </a:cubicBezTo>
                <a:cubicBezTo>
                  <a:pt x="237554" y="940315"/>
                  <a:pt x="249745" y="930980"/>
                  <a:pt x="258985" y="923837"/>
                </a:cubicBezTo>
                <a:close/>
                <a:moveTo>
                  <a:pt x="244602" y="1006895"/>
                </a:moveTo>
                <a:cubicBezTo>
                  <a:pt x="250127" y="1015658"/>
                  <a:pt x="256985" y="1026516"/>
                  <a:pt x="263271" y="1036613"/>
                </a:cubicBezTo>
                <a:cubicBezTo>
                  <a:pt x="254794" y="1042233"/>
                  <a:pt x="244888" y="1048805"/>
                  <a:pt x="235649" y="1054996"/>
                </a:cubicBezTo>
                <a:cubicBezTo>
                  <a:pt x="228886" y="1045947"/>
                  <a:pt x="221456" y="1036137"/>
                  <a:pt x="215265" y="1027945"/>
                </a:cubicBezTo>
                <a:cubicBezTo>
                  <a:pt x="224600" y="1021182"/>
                  <a:pt x="234982" y="1013848"/>
                  <a:pt x="244602" y="1006895"/>
                </a:cubicBezTo>
                <a:close/>
                <a:moveTo>
                  <a:pt x="229362" y="1089477"/>
                </a:moveTo>
                <a:cubicBezTo>
                  <a:pt x="235268" y="1098144"/>
                  <a:pt x="241364" y="1106907"/>
                  <a:pt x="247174" y="1115480"/>
                </a:cubicBezTo>
                <a:cubicBezTo>
                  <a:pt x="239363" y="1120719"/>
                  <a:pt x="230505" y="1126529"/>
                  <a:pt x="221647" y="1132434"/>
                </a:cubicBezTo>
                <a:cubicBezTo>
                  <a:pt x="216218" y="1124910"/>
                  <a:pt x="210312" y="1116528"/>
                  <a:pt x="203930" y="1107669"/>
                </a:cubicBezTo>
                <a:cubicBezTo>
                  <a:pt x="211836" y="1102050"/>
                  <a:pt x="220599" y="1095763"/>
                  <a:pt x="229362" y="1089477"/>
                </a:cubicBezTo>
                <a:close/>
                <a:moveTo>
                  <a:pt x="179642" y="911454"/>
                </a:moveTo>
                <a:cubicBezTo>
                  <a:pt x="186023" y="920979"/>
                  <a:pt x="194310" y="933171"/>
                  <a:pt x="201073" y="943268"/>
                </a:cubicBezTo>
                <a:cubicBezTo>
                  <a:pt x="191072" y="949840"/>
                  <a:pt x="179356" y="957460"/>
                  <a:pt x="168878" y="964318"/>
                </a:cubicBezTo>
                <a:cubicBezTo>
                  <a:pt x="163640" y="955936"/>
                  <a:pt x="156972" y="945268"/>
                  <a:pt x="151162" y="936124"/>
                </a:cubicBezTo>
                <a:cubicBezTo>
                  <a:pt x="160306" y="928313"/>
                  <a:pt x="170974" y="919074"/>
                  <a:pt x="179642" y="911454"/>
                </a:cubicBezTo>
                <a:close/>
                <a:moveTo>
                  <a:pt x="164687" y="992512"/>
                </a:moveTo>
                <a:cubicBezTo>
                  <a:pt x="170498" y="1001656"/>
                  <a:pt x="177356" y="1012324"/>
                  <a:pt x="183737" y="1022325"/>
                </a:cubicBezTo>
                <a:cubicBezTo>
                  <a:pt x="175260" y="1027945"/>
                  <a:pt x="165259" y="1034613"/>
                  <a:pt x="155924" y="1040899"/>
                </a:cubicBezTo>
                <a:cubicBezTo>
                  <a:pt x="149162" y="1031850"/>
                  <a:pt x="141732" y="1021944"/>
                  <a:pt x="135446" y="1013658"/>
                </a:cubicBezTo>
                <a:cubicBezTo>
                  <a:pt x="145066" y="1006704"/>
                  <a:pt x="155734" y="998989"/>
                  <a:pt x="164687" y="992512"/>
                </a:cubicBezTo>
                <a:close/>
                <a:moveTo>
                  <a:pt x="149733" y="1074998"/>
                </a:moveTo>
                <a:cubicBezTo>
                  <a:pt x="155448" y="1083380"/>
                  <a:pt x="161735" y="1092525"/>
                  <a:pt x="167640" y="1101192"/>
                </a:cubicBezTo>
                <a:cubicBezTo>
                  <a:pt x="159734" y="1106526"/>
                  <a:pt x="150876" y="1112432"/>
                  <a:pt x="142113" y="1118242"/>
                </a:cubicBezTo>
                <a:cubicBezTo>
                  <a:pt x="136398" y="1110336"/>
                  <a:pt x="130112" y="1101764"/>
                  <a:pt x="124016" y="1093477"/>
                </a:cubicBezTo>
                <a:cubicBezTo>
                  <a:pt x="132683" y="1087286"/>
                  <a:pt x="141351" y="1081095"/>
                  <a:pt x="149733" y="1074998"/>
                </a:cubicBezTo>
                <a:close/>
                <a:moveTo>
                  <a:pt x="100108" y="897071"/>
                </a:moveTo>
                <a:cubicBezTo>
                  <a:pt x="105061" y="906216"/>
                  <a:pt x="111633" y="918503"/>
                  <a:pt x="117920" y="930123"/>
                </a:cubicBezTo>
                <a:cubicBezTo>
                  <a:pt x="109157" y="936600"/>
                  <a:pt x="98584" y="944601"/>
                  <a:pt x="89726" y="951173"/>
                </a:cubicBezTo>
                <a:cubicBezTo>
                  <a:pt x="84106" y="942125"/>
                  <a:pt x="77343" y="931362"/>
                  <a:pt x="71247" y="921551"/>
                </a:cubicBezTo>
                <a:cubicBezTo>
                  <a:pt x="80486" y="913740"/>
                  <a:pt x="91440" y="904501"/>
                  <a:pt x="100108" y="897071"/>
                </a:cubicBezTo>
                <a:close/>
                <a:moveTo>
                  <a:pt x="85249" y="977939"/>
                </a:moveTo>
                <a:cubicBezTo>
                  <a:pt x="90964" y="986988"/>
                  <a:pt x="97727" y="997751"/>
                  <a:pt x="104204" y="1008228"/>
                </a:cubicBezTo>
                <a:cubicBezTo>
                  <a:pt x="95345" y="1014229"/>
                  <a:pt x="85439" y="1020896"/>
                  <a:pt x="76105" y="1027278"/>
                </a:cubicBezTo>
                <a:cubicBezTo>
                  <a:pt x="69437" y="1018229"/>
                  <a:pt x="61912" y="1008038"/>
                  <a:pt x="55436" y="999370"/>
                </a:cubicBezTo>
                <a:cubicBezTo>
                  <a:pt x="64961" y="992512"/>
                  <a:pt x="76010" y="984606"/>
                  <a:pt x="85249" y="977939"/>
                </a:cubicBezTo>
                <a:close/>
                <a:moveTo>
                  <a:pt x="70390" y="1060521"/>
                </a:moveTo>
                <a:cubicBezTo>
                  <a:pt x="76105" y="1068998"/>
                  <a:pt x="82201" y="1078142"/>
                  <a:pt x="88297" y="1087191"/>
                </a:cubicBezTo>
                <a:cubicBezTo>
                  <a:pt x="80296" y="1092525"/>
                  <a:pt x="71247" y="1098525"/>
                  <a:pt x="62389" y="1104336"/>
                </a:cubicBezTo>
                <a:cubicBezTo>
                  <a:pt x="56102" y="1095954"/>
                  <a:pt x="49530" y="1087191"/>
                  <a:pt x="43625" y="1079285"/>
                </a:cubicBezTo>
                <a:cubicBezTo>
                  <a:pt x="52769" y="1072903"/>
                  <a:pt x="61722" y="1066521"/>
                  <a:pt x="70390" y="1060521"/>
                </a:cubicBezTo>
                <a:close/>
                <a:moveTo>
                  <a:pt x="55626" y="1142150"/>
                </a:moveTo>
                <a:cubicBezTo>
                  <a:pt x="60770" y="1149865"/>
                  <a:pt x="66199" y="1158056"/>
                  <a:pt x="71723" y="1166248"/>
                </a:cubicBezTo>
                <a:cubicBezTo>
                  <a:pt x="64103" y="1171392"/>
                  <a:pt x="56388" y="1176630"/>
                  <a:pt x="48673" y="1181869"/>
                </a:cubicBezTo>
                <a:cubicBezTo>
                  <a:pt x="43529" y="1174821"/>
                  <a:pt x="38100" y="1167296"/>
                  <a:pt x="32194" y="1159200"/>
                </a:cubicBezTo>
                <a:cubicBezTo>
                  <a:pt x="39624" y="1153770"/>
                  <a:pt x="47625" y="1147960"/>
                  <a:pt x="55626" y="1142150"/>
                </a:cubicBezTo>
                <a:close/>
                <a:moveTo>
                  <a:pt x="40767" y="1223874"/>
                </a:moveTo>
                <a:cubicBezTo>
                  <a:pt x="45434" y="1230923"/>
                  <a:pt x="50197" y="1238162"/>
                  <a:pt x="55055" y="1245401"/>
                </a:cubicBezTo>
                <a:cubicBezTo>
                  <a:pt x="49149" y="1249211"/>
                  <a:pt x="43339" y="1252926"/>
                  <a:pt x="36767" y="1257117"/>
                </a:cubicBezTo>
                <a:cubicBezTo>
                  <a:pt x="31528" y="1250544"/>
                  <a:pt x="26956" y="1244829"/>
                  <a:pt x="22003" y="1238543"/>
                </a:cubicBezTo>
                <a:cubicBezTo>
                  <a:pt x="28194" y="1233685"/>
                  <a:pt x="34385" y="1228922"/>
                  <a:pt x="40767" y="1223874"/>
                </a:cubicBezTo>
                <a:close/>
                <a:moveTo>
                  <a:pt x="23717" y="1336841"/>
                </a:moveTo>
                <a:cubicBezTo>
                  <a:pt x="19050" y="1330459"/>
                  <a:pt x="15240" y="1325220"/>
                  <a:pt x="10954" y="1319315"/>
                </a:cubicBezTo>
                <a:cubicBezTo>
                  <a:pt x="16002" y="1315695"/>
                  <a:pt x="21146" y="1311885"/>
                  <a:pt x="26765" y="1307885"/>
                </a:cubicBezTo>
                <a:cubicBezTo>
                  <a:pt x="30861" y="1313505"/>
                  <a:pt x="34957" y="1319029"/>
                  <a:pt x="39529" y="1325125"/>
                </a:cubicBezTo>
                <a:cubicBezTo>
                  <a:pt x="34195" y="1329030"/>
                  <a:pt x="29147" y="1332840"/>
                  <a:pt x="23717" y="1336841"/>
                </a:cubicBezTo>
                <a:close/>
                <a:moveTo>
                  <a:pt x="931354" y="1278738"/>
                </a:moveTo>
                <a:cubicBezTo>
                  <a:pt x="936498" y="1270642"/>
                  <a:pt x="940499" y="1261212"/>
                  <a:pt x="947166" y="1254640"/>
                </a:cubicBezTo>
                <a:cubicBezTo>
                  <a:pt x="958501" y="1243496"/>
                  <a:pt x="976694" y="1242734"/>
                  <a:pt x="990505" y="1250639"/>
                </a:cubicBezTo>
                <a:cubicBezTo>
                  <a:pt x="1004411" y="1258545"/>
                  <a:pt x="1012031" y="1274357"/>
                  <a:pt x="1009460" y="1289978"/>
                </a:cubicBezTo>
                <a:cubicBezTo>
                  <a:pt x="1006793" y="1306361"/>
                  <a:pt x="995744" y="1318172"/>
                  <a:pt x="979551" y="1321601"/>
                </a:cubicBezTo>
                <a:cubicBezTo>
                  <a:pt x="974979" y="1322553"/>
                  <a:pt x="970312" y="1323030"/>
                  <a:pt x="965645" y="1323792"/>
                </a:cubicBezTo>
                <a:lnTo>
                  <a:pt x="966121" y="1324077"/>
                </a:lnTo>
                <a:cubicBezTo>
                  <a:pt x="944118" y="1316648"/>
                  <a:pt x="932021" y="1301789"/>
                  <a:pt x="931831" y="1278167"/>
                </a:cubicBezTo>
                <a:lnTo>
                  <a:pt x="931354" y="1278738"/>
                </a:lnTo>
                <a:close/>
                <a:moveTo>
                  <a:pt x="865156" y="1190251"/>
                </a:moveTo>
                <a:cubicBezTo>
                  <a:pt x="871252" y="1167296"/>
                  <a:pt x="884301" y="1152151"/>
                  <a:pt x="909447" y="1150627"/>
                </a:cubicBezTo>
                <a:lnTo>
                  <a:pt x="909066" y="1150341"/>
                </a:lnTo>
                <a:cubicBezTo>
                  <a:pt x="935355" y="1160438"/>
                  <a:pt x="945928" y="1173297"/>
                  <a:pt x="944404" y="1193013"/>
                </a:cubicBezTo>
                <a:cubicBezTo>
                  <a:pt x="942880" y="1212349"/>
                  <a:pt x="928116" y="1227208"/>
                  <a:pt x="908780" y="1228732"/>
                </a:cubicBezTo>
                <a:cubicBezTo>
                  <a:pt x="890302" y="1230256"/>
                  <a:pt x="873824" y="1218159"/>
                  <a:pt x="868871" y="1199776"/>
                </a:cubicBezTo>
                <a:cubicBezTo>
                  <a:pt x="867918" y="1196347"/>
                  <a:pt x="866489" y="1193013"/>
                  <a:pt x="865251" y="1189680"/>
                </a:cubicBezTo>
                <a:cubicBezTo>
                  <a:pt x="865251" y="1189870"/>
                  <a:pt x="865156" y="1190251"/>
                  <a:pt x="865156" y="1190251"/>
                </a:cubicBezTo>
                <a:close/>
                <a:moveTo>
                  <a:pt x="1076897" y="1381037"/>
                </a:moveTo>
                <a:cubicBezTo>
                  <a:pt x="1065848" y="1409612"/>
                  <a:pt x="1050703" y="1420375"/>
                  <a:pt x="1028224" y="1415327"/>
                </a:cubicBezTo>
                <a:cubicBezTo>
                  <a:pt x="1009936" y="1411326"/>
                  <a:pt x="997172" y="1394372"/>
                  <a:pt x="998411" y="1375798"/>
                </a:cubicBezTo>
                <a:cubicBezTo>
                  <a:pt x="999649" y="1356843"/>
                  <a:pt x="1013651" y="1342175"/>
                  <a:pt x="1032605" y="1339889"/>
                </a:cubicBezTo>
                <a:cubicBezTo>
                  <a:pt x="1051179" y="1337698"/>
                  <a:pt x="1068800" y="1349414"/>
                  <a:pt x="1073658" y="1367511"/>
                </a:cubicBezTo>
                <a:cubicBezTo>
                  <a:pt x="1074896" y="1372083"/>
                  <a:pt x="1075563" y="1376751"/>
                  <a:pt x="1076516" y="1381418"/>
                </a:cubicBezTo>
                <a:lnTo>
                  <a:pt x="1076897" y="1381037"/>
                </a:lnTo>
                <a:close/>
                <a:moveTo>
                  <a:pt x="432626" y="856590"/>
                </a:moveTo>
                <a:cubicBezTo>
                  <a:pt x="432626" y="876688"/>
                  <a:pt x="414814" y="893452"/>
                  <a:pt x="393859" y="893071"/>
                </a:cubicBezTo>
                <a:cubicBezTo>
                  <a:pt x="372809" y="892690"/>
                  <a:pt x="356426" y="876021"/>
                  <a:pt x="356426" y="854971"/>
                </a:cubicBezTo>
                <a:cubicBezTo>
                  <a:pt x="356426" y="833349"/>
                  <a:pt x="373666" y="816490"/>
                  <a:pt x="395383" y="816871"/>
                </a:cubicBezTo>
                <a:cubicBezTo>
                  <a:pt x="416814" y="817347"/>
                  <a:pt x="432626" y="834111"/>
                  <a:pt x="432626" y="856590"/>
                </a:cubicBezTo>
                <a:close/>
                <a:moveTo>
                  <a:pt x="433292" y="867639"/>
                </a:moveTo>
                <a:cubicBezTo>
                  <a:pt x="433102" y="848208"/>
                  <a:pt x="450342" y="831444"/>
                  <a:pt x="470821" y="831254"/>
                </a:cubicBezTo>
                <a:cubicBezTo>
                  <a:pt x="492062" y="831063"/>
                  <a:pt x="508826" y="847351"/>
                  <a:pt x="509207" y="868496"/>
                </a:cubicBezTo>
                <a:cubicBezTo>
                  <a:pt x="509588" y="889737"/>
                  <a:pt x="493300" y="906692"/>
                  <a:pt x="472250" y="907168"/>
                </a:cubicBezTo>
                <a:cubicBezTo>
                  <a:pt x="449866" y="907739"/>
                  <a:pt x="433483" y="891071"/>
                  <a:pt x="433292" y="867639"/>
                </a:cubicBezTo>
                <a:close/>
                <a:moveTo>
                  <a:pt x="76105" y="838969"/>
                </a:moveTo>
                <a:cubicBezTo>
                  <a:pt x="54959" y="838969"/>
                  <a:pt x="38386" y="822491"/>
                  <a:pt x="38195" y="801345"/>
                </a:cubicBezTo>
                <a:cubicBezTo>
                  <a:pt x="38005" y="779628"/>
                  <a:pt x="55150" y="762674"/>
                  <a:pt x="76867" y="763055"/>
                </a:cubicBezTo>
                <a:cubicBezTo>
                  <a:pt x="98012" y="763436"/>
                  <a:pt x="114300" y="780200"/>
                  <a:pt x="114110" y="801441"/>
                </a:cubicBezTo>
                <a:cubicBezTo>
                  <a:pt x="113919" y="822586"/>
                  <a:pt x="97250" y="838969"/>
                  <a:pt x="76105" y="838969"/>
                </a:cubicBezTo>
                <a:close/>
                <a:moveTo>
                  <a:pt x="1102424" y="1433805"/>
                </a:moveTo>
                <a:cubicBezTo>
                  <a:pt x="1123569" y="1433901"/>
                  <a:pt x="1140143" y="1450379"/>
                  <a:pt x="1140238" y="1471620"/>
                </a:cubicBezTo>
                <a:cubicBezTo>
                  <a:pt x="1140333" y="1493337"/>
                  <a:pt x="1123188" y="1510196"/>
                  <a:pt x="1101376" y="1509720"/>
                </a:cubicBezTo>
                <a:cubicBezTo>
                  <a:pt x="1080326" y="1509243"/>
                  <a:pt x="1064038" y="1492384"/>
                  <a:pt x="1064324" y="1471239"/>
                </a:cubicBezTo>
                <a:cubicBezTo>
                  <a:pt x="1064514" y="1450188"/>
                  <a:pt x="1081183" y="1433710"/>
                  <a:pt x="1102424" y="1433805"/>
                </a:cubicBezTo>
                <a:close/>
                <a:moveTo>
                  <a:pt x="733901" y="990893"/>
                </a:moveTo>
                <a:cubicBezTo>
                  <a:pt x="734187" y="1011943"/>
                  <a:pt x="718090" y="1028897"/>
                  <a:pt x="697135" y="1029564"/>
                </a:cubicBezTo>
                <a:cubicBezTo>
                  <a:pt x="675608" y="1030231"/>
                  <a:pt x="658082" y="1013658"/>
                  <a:pt x="657701" y="992036"/>
                </a:cubicBezTo>
                <a:cubicBezTo>
                  <a:pt x="657416" y="970414"/>
                  <a:pt x="674370" y="953269"/>
                  <a:pt x="695897" y="953364"/>
                </a:cubicBezTo>
                <a:cubicBezTo>
                  <a:pt x="716852" y="953364"/>
                  <a:pt x="733520" y="969843"/>
                  <a:pt x="733901" y="990893"/>
                </a:cubicBezTo>
                <a:close/>
                <a:moveTo>
                  <a:pt x="878872" y="1099764"/>
                </a:moveTo>
                <a:cubicBezTo>
                  <a:pt x="878681" y="1121290"/>
                  <a:pt x="861346" y="1138149"/>
                  <a:pt x="839724" y="1137578"/>
                </a:cubicBezTo>
                <a:cubicBezTo>
                  <a:pt x="818769" y="1137006"/>
                  <a:pt x="802481" y="1120147"/>
                  <a:pt x="802672" y="1099192"/>
                </a:cubicBezTo>
                <a:cubicBezTo>
                  <a:pt x="802862" y="1077666"/>
                  <a:pt x="820198" y="1060902"/>
                  <a:pt x="841820" y="1061378"/>
                </a:cubicBezTo>
                <a:cubicBezTo>
                  <a:pt x="862679" y="1061854"/>
                  <a:pt x="878967" y="1078809"/>
                  <a:pt x="878872" y="1099764"/>
                </a:cubicBezTo>
                <a:close/>
                <a:moveTo>
                  <a:pt x="193834" y="814680"/>
                </a:moveTo>
                <a:cubicBezTo>
                  <a:pt x="194120" y="835730"/>
                  <a:pt x="177927" y="852685"/>
                  <a:pt x="156972" y="853352"/>
                </a:cubicBezTo>
                <a:cubicBezTo>
                  <a:pt x="135446" y="854019"/>
                  <a:pt x="117920" y="837350"/>
                  <a:pt x="117634" y="815823"/>
                </a:cubicBezTo>
                <a:cubicBezTo>
                  <a:pt x="117348" y="794202"/>
                  <a:pt x="134303" y="777056"/>
                  <a:pt x="155924" y="777152"/>
                </a:cubicBezTo>
                <a:cubicBezTo>
                  <a:pt x="176975" y="777247"/>
                  <a:pt x="193548" y="793725"/>
                  <a:pt x="193834" y="814680"/>
                </a:cubicBezTo>
                <a:close/>
                <a:moveTo>
                  <a:pt x="588550" y="884118"/>
                </a:moveTo>
                <a:cubicBezTo>
                  <a:pt x="588264" y="905358"/>
                  <a:pt x="571595" y="921455"/>
                  <a:pt x="550259" y="921170"/>
                </a:cubicBezTo>
                <a:cubicBezTo>
                  <a:pt x="529019" y="920884"/>
                  <a:pt x="512921" y="904215"/>
                  <a:pt x="513207" y="882879"/>
                </a:cubicBezTo>
                <a:cubicBezTo>
                  <a:pt x="513493" y="861638"/>
                  <a:pt x="530162" y="845541"/>
                  <a:pt x="551498" y="845827"/>
                </a:cubicBezTo>
                <a:cubicBezTo>
                  <a:pt x="572643" y="846018"/>
                  <a:pt x="588836" y="862781"/>
                  <a:pt x="588550" y="884118"/>
                </a:cubicBezTo>
                <a:close/>
                <a:moveTo>
                  <a:pt x="775716" y="1043185"/>
                </a:moveTo>
                <a:cubicBezTo>
                  <a:pt x="754285" y="1043280"/>
                  <a:pt x="737902" y="1026993"/>
                  <a:pt x="737902" y="1005656"/>
                </a:cubicBezTo>
                <a:cubicBezTo>
                  <a:pt x="737902" y="984321"/>
                  <a:pt x="754380" y="968033"/>
                  <a:pt x="775811" y="968223"/>
                </a:cubicBezTo>
                <a:cubicBezTo>
                  <a:pt x="796576" y="968414"/>
                  <a:pt x="812578" y="984321"/>
                  <a:pt x="812864" y="1004990"/>
                </a:cubicBezTo>
                <a:cubicBezTo>
                  <a:pt x="813149" y="1026421"/>
                  <a:pt x="796957" y="1042995"/>
                  <a:pt x="775716" y="1043185"/>
                </a:cubicBezTo>
                <a:close/>
                <a:moveTo>
                  <a:pt x="34195" y="786201"/>
                </a:moveTo>
                <a:cubicBezTo>
                  <a:pt x="34481" y="806489"/>
                  <a:pt x="19812" y="822396"/>
                  <a:pt x="95" y="824110"/>
                </a:cubicBezTo>
                <a:lnTo>
                  <a:pt x="95" y="749625"/>
                </a:lnTo>
                <a:cubicBezTo>
                  <a:pt x="19336" y="751339"/>
                  <a:pt x="33909" y="766388"/>
                  <a:pt x="34195" y="786201"/>
                </a:cubicBezTo>
                <a:close/>
                <a:moveTo>
                  <a:pt x="909447" y="1150627"/>
                </a:moveTo>
                <a:cubicBezTo>
                  <a:pt x="894207" y="1143007"/>
                  <a:pt x="882968" y="1132530"/>
                  <a:pt x="882968" y="1113956"/>
                </a:cubicBezTo>
                <a:cubicBezTo>
                  <a:pt x="882872" y="1093191"/>
                  <a:pt x="898589" y="1076904"/>
                  <a:pt x="919163" y="1076332"/>
                </a:cubicBezTo>
                <a:cubicBezTo>
                  <a:pt x="939927" y="1075856"/>
                  <a:pt x="956691" y="1091191"/>
                  <a:pt x="957548" y="1111670"/>
                </a:cubicBezTo>
                <a:cubicBezTo>
                  <a:pt x="958406" y="1132625"/>
                  <a:pt x="943832" y="1149389"/>
                  <a:pt x="923163" y="1150818"/>
                </a:cubicBezTo>
                <a:cubicBezTo>
                  <a:pt x="918496" y="1151103"/>
                  <a:pt x="913829" y="1150532"/>
                  <a:pt x="909161" y="1150341"/>
                </a:cubicBezTo>
                <a:cubicBezTo>
                  <a:pt x="909066" y="1150341"/>
                  <a:pt x="909447" y="1150627"/>
                  <a:pt x="909447" y="1150627"/>
                </a:cubicBezTo>
                <a:close/>
                <a:moveTo>
                  <a:pt x="985838" y="1241972"/>
                </a:moveTo>
                <a:cubicBezTo>
                  <a:pt x="964502" y="1242067"/>
                  <a:pt x="948214" y="1225779"/>
                  <a:pt x="948309" y="1204443"/>
                </a:cubicBezTo>
                <a:cubicBezTo>
                  <a:pt x="948404" y="1183203"/>
                  <a:pt x="964883" y="1167010"/>
                  <a:pt x="986219" y="1167201"/>
                </a:cubicBezTo>
                <a:cubicBezTo>
                  <a:pt x="1006888" y="1167391"/>
                  <a:pt x="1022890" y="1183393"/>
                  <a:pt x="1023080" y="1204062"/>
                </a:cubicBezTo>
                <a:cubicBezTo>
                  <a:pt x="1023271" y="1225398"/>
                  <a:pt x="1007078" y="1241877"/>
                  <a:pt x="985838" y="1241972"/>
                </a:cubicBezTo>
                <a:close/>
                <a:moveTo>
                  <a:pt x="1076611" y="1381418"/>
                </a:moveTo>
                <a:cubicBezTo>
                  <a:pt x="1084231" y="1366178"/>
                  <a:pt x="1094708" y="1354938"/>
                  <a:pt x="1113282" y="1354938"/>
                </a:cubicBezTo>
                <a:cubicBezTo>
                  <a:pt x="1134047" y="1354843"/>
                  <a:pt x="1150334" y="1370559"/>
                  <a:pt x="1150906" y="1391133"/>
                </a:cubicBezTo>
                <a:cubicBezTo>
                  <a:pt x="1151382" y="1411898"/>
                  <a:pt x="1136047" y="1428662"/>
                  <a:pt x="1115568" y="1429519"/>
                </a:cubicBezTo>
                <a:cubicBezTo>
                  <a:pt x="1094613" y="1430376"/>
                  <a:pt x="1077849" y="1415803"/>
                  <a:pt x="1076420" y="1395134"/>
                </a:cubicBezTo>
                <a:cubicBezTo>
                  <a:pt x="1076135" y="1390467"/>
                  <a:pt x="1076706" y="1385799"/>
                  <a:pt x="1076897" y="1381132"/>
                </a:cubicBezTo>
                <a:cubicBezTo>
                  <a:pt x="1076897" y="1381037"/>
                  <a:pt x="1076611" y="1381418"/>
                  <a:pt x="1076611" y="1381418"/>
                </a:cubicBezTo>
                <a:close/>
                <a:moveTo>
                  <a:pt x="667702" y="897929"/>
                </a:moveTo>
                <a:cubicBezTo>
                  <a:pt x="667607" y="919265"/>
                  <a:pt x="650843" y="935362"/>
                  <a:pt x="629412" y="934981"/>
                </a:cubicBezTo>
                <a:cubicBezTo>
                  <a:pt x="608743" y="934600"/>
                  <a:pt x="592931" y="918217"/>
                  <a:pt x="593027" y="897453"/>
                </a:cubicBezTo>
                <a:cubicBezTo>
                  <a:pt x="593122" y="876212"/>
                  <a:pt x="609886" y="860019"/>
                  <a:pt x="631317" y="860400"/>
                </a:cubicBezTo>
                <a:cubicBezTo>
                  <a:pt x="651986" y="860781"/>
                  <a:pt x="667798" y="877069"/>
                  <a:pt x="667702" y="897929"/>
                </a:cubicBezTo>
                <a:close/>
                <a:moveTo>
                  <a:pt x="1051655" y="1261022"/>
                </a:moveTo>
                <a:cubicBezTo>
                  <a:pt x="1072801" y="1261308"/>
                  <a:pt x="1088803" y="1277976"/>
                  <a:pt x="1088422" y="1299312"/>
                </a:cubicBezTo>
                <a:cubicBezTo>
                  <a:pt x="1088041" y="1320458"/>
                  <a:pt x="1071182" y="1336269"/>
                  <a:pt x="1049750" y="1335698"/>
                </a:cubicBezTo>
                <a:cubicBezTo>
                  <a:pt x="1029176" y="1335126"/>
                  <a:pt x="1013555" y="1318839"/>
                  <a:pt x="1013651" y="1298074"/>
                </a:cubicBezTo>
                <a:cubicBezTo>
                  <a:pt x="1013746" y="1276929"/>
                  <a:pt x="1030319" y="1260831"/>
                  <a:pt x="1051655" y="1261022"/>
                </a:cubicBezTo>
                <a:close/>
                <a:moveTo>
                  <a:pt x="709327" y="948888"/>
                </a:moveTo>
                <a:cubicBezTo>
                  <a:pt x="688943" y="948506"/>
                  <a:pt x="672846" y="932028"/>
                  <a:pt x="673037" y="911550"/>
                </a:cubicBezTo>
                <a:cubicBezTo>
                  <a:pt x="673227" y="890595"/>
                  <a:pt x="690372" y="874212"/>
                  <a:pt x="711422" y="874878"/>
                </a:cubicBezTo>
                <a:cubicBezTo>
                  <a:pt x="731806" y="875545"/>
                  <a:pt x="747522" y="892404"/>
                  <a:pt x="747046" y="912978"/>
                </a:cubicBezTo>
                <a:cubicBezTo>
                  <a:pt x="746474" y="933267"/>
                  <a:pt x="729806" y="949269"/>
                  <a:pt x="709327" y="948888"/>
                </a:cubicBezTo>
                <a:close/>
                <a:moveTo>
                  <a:pt x="249365" y="786867"/>
                </a:moveTo>
                <a:cubicBezTo>
                  <a:pt x="228886" y="786772"/>
                  <a:pt x="212598" y="770484"/>
                  <a:pt x="212503" y="750101"/>
                </a:cubicBezTo>
                <a:cubicBezTo>
                  <a:pt x="212408" y="729051"/>
                  <a:pt x="229267" y="712477"/>
                  <a:pt x="250317" y="712858"/>
                </a:cubicBezTo>
                <a:cubicBezTo>
                  <a:pt x="270701" y="713239"/>
                  <a:pt x="286703" y="729908"/>
                  <a:pt x="286512" y="750387"/>
                </a:cubicBezTo>
                <a:cubicBezTo>
                  <a:pt x="286322" y="770770"/>
                  <a:pt x="269843" y="786963"/>
                  <a:pt x="249365" y="786867"/>
                </a:cubicBezTo>
                <a:close/>
                <a:moveTo>
                  <a:pt x="206883" y="735146"/>
                </a:moveTo>
                <a:cubicBezTo>
                  <a:pt x="207169" y="755625"/>
                  <a:pt x="190881" y="772294"/>
                  <a:pt x="170402" y="772580"/>
                </a:cubicBezTo>
                <a:cubicBezTo>
                  <a:pt x="149924" y="772866"/>
                  <a:pt x="133255" y="756578"/>
                  <a:pt x="132969" y="736099"/>
                </a:cubicBezTo>
                <a:cubicBezTo>
                  <a:pt x="132683" y="715620"/>
                  <a:pt x="148971" y="698952"/>
                  <a:pt x="169450" y="698666"/>
                </a:cubicBezTo>
                <a:cubicBezTo>
                  <a:pt x="190024" y="698475"/>
                  <a:pt x="206693" y="714763"/>
                  <a:pt x="206883" y="735146"/>
                </a:cubicBezTo>
                <a:close/>
                <a:moveTo>
                  <a:pt x="485585" y="755625"/>
                </a:moveTo>
                <a:cubicBezTo>
                  <a:pt x="505873" y="755721"/>
                  <a:pt x="522446" y="772389"/>
                  <a:pt x="522351" y="792678"/>
                </a:cubicBezTo>
                <a:cubicBezTo>
                  <a:pt x="522256" y="812966"/>
                  <a:pt x="505778" y="829349"/>
                  <a:pt x="485299" y="829444"/>
                </a:cubicBezTo>
                <a:cubicBezTo>
                  <a:pt x="465201" y="829539"/>
                  <a:pt x="448532" y="812680"/>
                  <a:pt x="448532" y="792392"/>
                </a:cubicBezTo>
                <a:cubicBezTo>
                  <a:pt x="448628" y="772104"/>
                  <a:pt x="465296" y="755530"/>
                  <a:pt x="485585" y="755625"/>
                </a:cubicBezTo>
                <a:close/>
                <a:moveTo>
                  <a:pt x="403955" y="815442"/>
                </a:moveTo>
                <a:cubicBezTo>
                  <a:pt x="385382" y="815538"/>
                  <a:pt x="368903" y="798107"/>
                  <a:pt x="368808" y="778390"/>
                </a:cubicBezTo>
                <a:cubicBezTo>
                  <a:pt x="368713" y="757911"/>
                  <a:pt x="385001" y="741433"/>
                  <a:pt x="405479" y="741243"/>
                </a:cubicBezTo>
                <a:cubicBezTo>
                  <a:pt x="425958" y="741052"/>
                  <a:pt x="442532" y="757149"/>
                  <a:pt x="442913" y="777628"/>
                </a:cubicBezTo>
                <a:cubicBezTo>
                  <a:pt x="443198" y="799250"/>
                  <a:pt x="426625" y="815347"/>
                  <a:pt x="403955" y="815442"/>
                </a:cubicBezTo>
                <a:close/>
                <a:moveTo>
                  <a:pt x="1179671" y="1523055"/>
                </a:moveTo>
                <a:cubicBezTo>
                  <a:pt x="1158621" y="1523436"/>
                  <a:pt x="1142048" y="1506957"/>
                  <a:pt x="1141952" y="1485621"/>
                </a:cubicBezTo>
                <a:cubicBezTo>
                  <a:pt x="1141857" y="1465523"/>
                  <a:pt x="1158526" y="1449045"/>
                  <a:pt x="1178909" y="1448950"/>
                </a:cubicBezTo>
                <a:cubicBezTo>
                  <a:pt x="1199388" y="1448950"/>
                  <a:pt x="1215771" y="1465143"/>
                  <a:pt x="1215962" y="1485621"/>
                </a:cubicBezTo>
                <a:cubicBezTo>
                  <a:pt x="1216152" y="1506100"/>
                  <a:pt x="1200055" y="1522673"/>
                  <a:pt x="1179671" y="1523055"/>
                </a:cubicBezTo>
                <a:close/>
                <a:moveTo>
                  <a:pt x="328898" y="801060"/>
                </a:moveTo>
                <a:cubicBezTo>
                  <a:pt x="308420" y="800964"/>
                  <a:pt x="292132" y="784677"/>
                  <a:pt x="292037" y="764198"/>
                </a:cubicBezTo>
                <a:cubicBezTo>
                  <a:pt x="291941" y="743147"/>
                  <a:pt x="308896" y="726574"/>
                  <a:pt x="329946" y="727050"/>
                </a:cubicBezTo>
                <a:cubicBezTo>
                  <a:pt x="350330" y="727527"/>
                  <a:pt x="366332" y="744100"/>
                  <a:pt x="366046" y="764579"/>
                </a:cubicBezTo>
                <a:cubicBezTo>
                  <a:pt x="365855" y="785058"/>
                  <a:pt x="349377" y="801155"/>
                  <a:pt x="328898" y="801060"/>
                </a:cubicBezTo>
                <a:close/>
                <a:moveTo>
                  <a:pt x="855059" y="1056901"/>
                </a:moveTo>
                <a:cubicBezTo>
                  <a:pt x="834581" y="1056996"/>
                  <a:pt x="818102" y="1040804"/>
                  <a:pt x="817912" y="1020420"/>
                </a:cubicBezTo>
                <a:cubicBezTo>
                  <a:pt x="817626" y="999370"/>
                  <a:pt x="834485" y="982606"/>
                  <a:pt x="855440" y="982892"/>
                </a:cubicBezTo>
                <a:cubicBezTo>
                  <a:pt x="875824" y="983178"/>
                  <a:pt x="892016" y="999656"/>
                  <a:pt x="891921" y="1020135"/>
                </a:cubicBezTo>
                <a:cubicBezTo>
                  <a:pt x="891826" y="1040518"/>
                  <a:pt x="875538" y="1056806"/>
                  <a:pt x="855059" y="1056901"/>
                </a:cubicBezTo>
                <a:close/>
                <a:moveTo>
                  <a:pt x="1164527" y="1312933"/>
                </a:moveTo>
                <a:cubicBezTo>
                  <a:pt x="1164336" y="1333126"/>
                  <a:pt x="1147191" y="1349795"/>
                  <a:pt x="1127093" y="1349414"/>
                </a:cubicBezTo>
                <a:cubicBezTo>
                  <a:pt x="1106900" y="1349033"/>
                  <a:pt x="1090422" y="1331793"/>
                  <a:pt x="1090994" y="1311695"/>
                </a:cubicBezTo>
                <a:cubicBezTo>
                  <a:pt x="1091565" y="1292073"/>
                  <a:pt x="1108139" y="1275976"/>
                  <a:pt x="1127665" y="1275881"/>
                </a:cubicBezTo>
                <a:cubicBezTo>
                  <a:pt x="1147858" y="1275786"/>
                  <a:pt x="1164717" y="1292740"/>
                  <a:pt x="1164527" y="1312933"/>
                </a:cubicBezTo>
                <a:close/>
                <a:moveTo>
                  <a:pt x="1033748" y="1129863"/>
                </a:moveTo>
                <a:cubicBezTo>
                  <a:pt x="1032510" y="1150055"/>
                  <a:pt x="1014698" y="1165867"/>
                  <a:pt x="994696" y="1164629"/>
                </a:cubicBezTo>
                <a:cubicBezTo>
                  <a:pt x="974693" y="1163391"/>
                  <a:pt x="958787" y="1145103"/>
                  <a:pt x="960406" y="1125195"/>
                </a:cubicBezTo>
                <a:cubicBezTo>
                  <a:pt x="961930" y="1105574"/>
                  <a:pt x="979265" y="1090239"/>
                  <a:pt x="998696" y="1091191"/>
                </a:cubicBezTo>
                <a:cubicBezTo>
                  <a:pt x="1018889" y="1092144"/>
                  <a:pt x="1034987" y="1109955"/>
                  <a:pt x="1033748" y="1129863"/>
                </a:cubicBezTo>
                <a:close/>
                <a:moveTo>
                  <a:pt x="91535" y="684569"/>
                </a:moveTo>
                <a:cubicBezTo>
                  <a:pt x="111823" y="685236"/>
                  <a:pt x="128111" y="702666"/>
                  <a:pt x="127254" y="722859"/>
                </a:cubicBezTo>
                <a:cubicBezTo>
                  <a:pt x="126397" y="743147"/>
                  <a:pt x="108776" y="759245"/>
                  <a:pt x="88583" y="758197"/>
                </a:cubicBezTo>
                <a:cubicBezTo>
                  <a:pt x="68866" y="757149"/>
                  <a:pt x="53150" y="740290"/>
                  <a:pt x="53626" y="720573"/>
                </a:cubicBezTo>
                <a:cubicBezTo>
                  <a:pt x="54007" y="700380"/>
                  <a:pt x="71247" y="683997"/>
                  <a:pt x="91535" y="684569"/>
                </a:cubicBezTo>
                <a:close/>
                <a:moveTo>
                  <a:pt x="1099280" y="1218921"/>
                </a:moveTo>
                <a:cubicBezTo>
                  <a:pt x="1099185" y="1239210"/>
                  <a:pt x="1082231" y="1255878"/>
                  <a:pt x="1061942" y="1255593"/>
                </a:cubicBezTo>
                <a:cubicBezTo>
                  <a:pt x="1041654" y="1255307"/>
                  <a:pt x="1025176" y="1238257"/>
                  <a:pt x="1025557" y="1217969"/>
                </a:cubicBezTo>
                <a:cubicBezTo>
                  <a:pt x="1026033" y="1198252"/>
                  <a:pt x="1042416" y="1182060"/>
                  <a:pt x="1062133" y="1181964"/>
                </a:cubicBezTo>
                <a:cubicBezTo>
                  <a:pt x="1082516" y="1181869"/>
                  <a:pt x="1099280" y="1198633"/>
                  <a:pt x="1099280" y="1218921"/>
                </a:cubicBezTo>
                <a:close/>
                <a:moveTo>
                  <a:pt x="971074" y="1034803"/>
                </a:moveTo>
                <a:cubicBezTo>
                  <a:pt x="970598" y="1054329"/>
                  <a:pt x="953643" y="1070903"/>
                  <a:pt x="934212" y="1070617"/>
                </a:cubicBezTo>
                <a:cubicBezTo>
                  <a:pt x="914210" y="1070427"/>
                  <a:pt x="897160" y="1052520"/>
                  <a:pt x="898017" y="1032708"/>
                </a:cubicBezTo>
                <a:cubicBezTo>
                  <a:pt x="898874" y="1013086"/>
                  <a:pt x="916210" y="996894"/>
                  <a:pt x="935546" y="997560"/>
                </a:cubicBezTo>
                <a:cubicBezTo>
                  <a:pt x="955072" y="998227"/>
                  <a:pt x="971455" y="1015372"/>
                  <a:pt x="971074" y="1034803"/>
                </a:cubicBezTo>
                <a:close/>
                <a:moveTo>
                  <a:pt x="47434" y="707524"/>
                </a:moveTo>
                <a:cubicBezTo>
                  <a:pt x="47244" y="727622"/>
                  <a:pt x="29813" y="744576"/>
                  <a:pt x="9716" y="743910"/>
                </a:cubicBezTo>
                <a:cubicBezTo>
                  <a:pt x="6382" y="743814"/>
                  <a:pt x="3143" y="743052"/>
                  <a:pt x="0" y="742100"/>
                </a:cubicBezTo>
                <a:lnTo>
                  <a:pt x="0" y="672377"/>
                </a:lnTo>
                <a:cubicBezTo>
                  <a:pt x="3715" y="671138"/>
                  <a:pt x="7620" y="670377"/>
                  <a:pt x="11716" y="670567"/>
                </a:cubicBezTo>
                <a:cubicBezTo>
                  <a:pt x="31433" y="671138"/>
                  <a:pt x="47625" y="687998"/>
                  <a:pt x="47434" y="707524"/>
                </a:cubicBezTo>
                <a:close/>
                <a:moveTo>
                  <a:pt x="1210437" y="1590587"/>
                </a:moveTo>
                <a:cubicBezTo>
                  <a:pt x="1208723" y="1586396"/>
                  <a:pt x="1207675" y="1581824"/>
                  <a:pt x="1207675" y="1577061"/>
                </a:cubicBezTo>
                <a:cubicBezTo>
                  <a:pt x="1207675" y="1556964"/>
                  <a:pt x="1225010" y="1539914"/>
                  <a:pt x="1245013" y="1540390"/>
                </a:cubicBezTo>
                <a:cubicBezTo>
                  <a:pt x="1264634" y="1540771"/>
                  <a:pt x="1281017" y="1557440"/>
                  <a:pt x="1281017" y="1577061"/>
                </a:cubicBezTo>
                <a:cubicBezTo>
                  <a:pt x="1281017" y="1581824"/>
                  <a:pt x="1279970" y="1586396"/>
                  <a:pt x="1278255" y="1590682"/>
                </a:cubicBezTo>
                <a:lnTo>
                  <a:pt x="1210437" y="1590682"/>
                </a:lnTo>
                <a:close/>
                <a:moveTo>
                  <a:pt x="1229678" y="1406183"/>
                </a:moveTo>
                <a:cubicBezTo>
                  <a:pt x="1229868" y="1425614"/>
                  <a:pt x="1213295" y="1442568"/>
                  <a:pt x="1193768" y="1442949"/>
                </a:cubicBezTo>
                <a:cubicBezTo>
                  <a:pt x="1173861" y="1443330"/>
                  <a:pt x="1156335" y="1425900"/>
                  <a:pt x="1156716" y="1405992"/>
                </a:cubicBezTo>
                <a:cubicBezTo>
                  <a:pt x="1157002" y="1386466"/>
                  <a:pt x="1173956" y="1369893"/>
                  <a:pt x="1193387" y="1369988"/>
                </a:cubicBezTo>
                <a:cubicBezTo>
                  <a:pt x="1212818" y="1369988"/>
                  <a:pt x="1229487" y="1386656"/>
                  <a:pt x="1229678" y="1406183"/>
                </a:cubicBezTo>
                <a:close/>
                <a:moveTo>
                  <a:pt x="644557" y="854495"/>
                </a:moveTo>
                <a:cubicBezTo>
                  <a:pt x="625221" y="854495"/>
                  <a:pt x="608362" y="837826"/>
                  <a:pt x="608171" y="818395"/>
                </a:cubicBezTo>
                <a:cubicBezTo>
                  <a:pt x="607981" y="798488"/>
                  <a:pt x="625507" y="781152"/>
                  <a:pt x="645319" y="781629"/>
                </a:cubicBezTo>
                <a:cubicBezTo>
                  <a:pt x="664750" y="782105"/>
                  <a:pt x="681228" y="799059"/>
                  <a:pt x="681038" y="818395"/>
                </a:cubicBezTo>
                <a:cubicBezTo>
                  <a:pt x="680752" y="837921"/>
                  <a:pt x="663988" y="854495"/>
                  <a:pt x="644557" y="854495"/>
                </a:cubicBezTo>
                <a:close/>
                <a:moveTo>
                  <a:pt x="826199" y="927552"/>
                </a:moveTo>
                <a:cubicBezTo>
                  <a:pt x="825246" y="947745"/>
                  <a:pt x="807244" y="964032"/>
                  <a:pt x="787337" y="962699"/>
                </a:cubicBezTo>
                <a:cubicBezTo>
                  <a:pt x="767620" y="961365"/>
                  <a:pt x="751999" y="944030"/>
                  <a:pt x="752856" y="924599"/>
                </a:cubicBezTo>
                <a:cubicBezTo>
                  <a:pt x="753809" y="904406"/>
                  <a:pt x="771811" y="888118"/>
                  <a:pt x="791718" y="889452"/>
                </a:cubicBezTo>
                <a:cubicBezTo>
                  <a:pt x="811435" y="890785"/>
                  <a:pt x="827151" y="908121"/>
                  <a:pt x="826199" y="927552"/>
                </a:cubicBezTo>
                <a:close/>
                <a:moveTo>
                  <a:pt x="563023" y="840493"/>
                </a:moveTo>
                <a:cubicBezTo>
                  <a:pt x="542830" y="839255"/>
                  <a:pt x="526733" y="821062"/>
                  <a:pt x="528447" y="801155"/>
                </a:cubicBezTo>
                <a:cubicBezTo>
                  <a:pt x="530066" y="781438"/>
                  <a:pt x="547592" y="766008"/>
                  <a:pt x="567023" y="767246"/>
                </a:cubicBezTo>
                <a:cubicBezTo>
                  <a:pt x="587216" y="768484"/>
                  <a:pt x="603314" y="786677"/>
                  <a:pt x="601599" y="806584"/>
                </a:cubicBezTo>
                <a:cubicBezTo>
                  <a:pt x="599980" y="826301"/>
                  <a:pt x="582454" y="841731"/>
                  <a:pt x="563023" y="840493"/>
                </a:cubicBezTo>
                <a:close/>
                <a:moveTo>
                  <a:pt x="1258157" y="1536294"/>
                </a:moveTo>
                <a:cubicBezTo>
                  <a:pt x="1238536" y="1536009"/>
                  <a:pt x="1222057" y="1518959"/>
                  <a:pt x="1222534" y="1499528"/>
                </a:cubicBezTo>
                <a:cubicBezTo>
                  <a:pt x="1223105" y="1479906"/>
                  <a:pt x="1240346" y="1463523"/>
                  <a:pt x="1259681" y="1464285"/>
                </a:cubicBezTo>
                <a:cubicBezTo>
                  <a:pt x="1278827" y="1465047"/>
                  <a:pt x="1294638" y="1481335"/>
                  <a:pt x="1294638" y="1500385"/>
                </a:cubicBezTo>
                <a:cubicBezTo>
                  <a:pt x="1294543" y="1519816"/>
                  <a:pt x="1277588" y="1536485"/>
                  <a:pt x="1258157" y="1536294"/>
                </a:cubicBezTo>
                <a:close/>
                <a:moveTo>
                  <a:pt x="905161" y="939839"/>
                </a:moveTo>
                <a:cubicBezTo>
                  <a:pt x="905447" y="959365"/>
                  <a:pt x="888778" y="976224"/>
                  <a:pt x="869252" y="976320"/>
                </a:cubicBezTo>
                <a:cubicBezTo>
                  <a:pt x="849725" y="976415"/>
                  <a:pt x="832961" y="959555"/>
                  <a:pt x="833152" y="940029"/>
                </a:cubicBezTo>
                <a:cubicBezTo>
                  <a:pt x="833342" y="920979"/>
                  <a:pt x="849249" y="904787"/>
                  <a:pt x="868394" y="904311"/>
                </a:cubicBezTo>
                <a:cubicBezTo>
                  <a:pt x="887825" y="903739"/>
                  <a:pt x="904875" y="920217"/>
                  <a:pt x="905161" y="939839"/>
                </a:cubicBezTo>
                <a:close/>
                <a:moveTo>
                  <a:pt x="299466" y="669614"/>
                </a:moveTo>
                <a:cubicBezTo>
                  <a:pt x="299847" y="689331"/>
                  <a:pt x="283464" y="706000"/>
                  <a:pt x="263747" y="706000"/>
                </a:cubicBezTo>
                <a:cubicBezTo>
                  <a:pt x="244507" y="706000"/>
                  <a:pt x="228505" y="690284"/>
                  <a:pt x="228124" y="670948"/>
                </a:cubicBezTo>
                <a:cubicBezTo>
                  <a:pt x="227743" y="651231"/>
                  <a:pt x="244126" y="634563"/>
                  <a:pt x="263843" y="634563"/>
                </a:cubicBezTo>
                <a:cubicBezTo>
                  <a:pt x="282988" y="634658"/>
                  <a:pt x="299085" y="650374"/>
                  <a:pt x="299466" y="669614"/>
                </a:cubicBezTo>
                <a:close/>
                <a:moveTo>
                  <a:pt x="1177576" y="1235114"/>
                </a:moveTo>
                <a:cubicBezTo>
                  <a:pt x="1176242" y="1255116"/>
                  <a:pt x="1158812" y="1270261"/>
                  <a:pt x="1139190" y="1268547"/>
                </a:cubicBezTo>
                <a:cubicBezTo>
                  <a:pt x="1119759" y="1266832"/>
                  <a:pt x="1105186" y="1250068"/>
                  <a:pt x="1106424" y="1230923"/>
                </a:cubicBezTo>
                <a:cubicBezTo>
                  <a:pt x="1107758" y="1210920"/>
                  <a:pt x="1125188" y="1195776"/>
                  <a:pt x="1144810" y="1197490"/>
                </a:cubicBezTo>
                <a:cubicBezTo>
                  <a:pt x="1164241" y="1199300"/>
                  <a:pt x="1178814" y="1215969"/>
                  <a:pt x="1177576" y="1235114"/>
                </a:cubicBezTo>
                <a:close/>
                <a:moveTo>
                  <a:pt x="724948" y="868020"/>
                </a:moveTo>
                <a:cubicBezTo>
                  <a:pt x="705231" y="868496"/>
                  <a:pt x="688562" y="852113"/>
                  <a:pt x="688562" y="832302"/>
                </a:cubicBezTo>
                <a:cubicBezTo>
                  <a:pt x="688562" y="813061"/>
                  <a:pt x="704279" y="797059"/>
                  <a:pt x="723519" y="796583"/>
                </a:cubicBezTo>
                <a:cubicBezTo>
                  <a:pt x="743236" y="796106"/>
                  <a:pt x="759904" y="812489"/>
                  <a:pt x="759904" y="832302"/>
                </a:cubicBezTo>
                <a:cubicBezTo>
                  <a:pt x="759904" y="851542"/>
                  <a:pt x="744188" y="867544"/>
                  <a:pt x="724948" y="868020"/>
                </a:cubicBezTo>
                <a:close/>
                <a:moveTo>
                  <a:pt x="1112234" y="1141293"/>
                </a:moveTo>
                <a:cubicBezTo>
                  <a:pt x="1110996" y="1161295"/>
                  <a:pt x="1093661" y="1176440"/>
                  <a:pt x="1073944" y="1174821"/>
                </a:cubicBezTo>
                <a:cubicBezTo>
                  <a:pt x="1054513" y="1173201"/>
                  <a:pt x="1039844" y="1156437"/>
                  <a:pt x="1041083" y="1137292"/>
                </a:cubicBezTo>
                <a:cubicBezTo>
                  <a:pt x="1042321" y="1117289"/>
                  <a:pt x="1059656" y="1102145"/>
                  <a:pt x="1079373" y="1103764"/>
                </a:cubicBezTo>
                <a:cubicBezTo>
                  <a:pt x="1098804" y="1105383"/>
                  <a:pt x="1113473" y="1122147"/>
                  <a:pt x="1112234" y="1141293"/>
                </a:cubicBezTo>
                <a:close/>
                <a:moveTo>
                  <a:pt x="219647" y="656279"/>
                </a:moveTo>
                <a:cubicBezTo>
                  <a:pt x="219551" y="675806"/>
                  <a:pt x="203835" y="691427"/>
                  <a:pt x="184309" y="691522"/>
                </a:cubicBezTo>
                <a:cubicBezTo>
                  <a:pt x="164306" y="691617"/>
                  <a:pt x="148114" y="675139"/>
                  <a:pt x="148685" y="655137"/>
                </a:cubicBezTo>
                <a:cubicBezTo>
                  <a:pt x="149162" y="635610"/>
                  <a:pt x="165259" y="620275"/>
                  <a:pt x="184690" y="620561"/>
                </a:cubicBezTo>
                <a:cubicBezTo>
                  <a:pt x="204216" y="620942"/>
                  <a:pt x="219742" y="636753"/>
                  <a:pt x="219647" y="656279"/>
                </a:cubicBezTo>
                <a:close/>
                <a:moveTo>
                  <a:pt x="376047" y="686569"/>
                </a:moveTo>
                <a:cubicBezTo>
                  <a:pt x="374714" y="706571"/>
                  <a:pt x="357283" y="721716"/>
                  <a:pt x="337661" y="720002"/>
                </a:cubicBezTo>
                <a:cubicBezTo>
                  <a:pt x="318230" y="718287"/>
                  <a:pt x="303657" y="701523"/>
                  <a:pt x="304895" y="682378"/>
                </a:cubicBezTo>
                <a:cubicBezTo>
                  <a:pt x="306229" y="662376"/>
                  <a:pt x="323660" y="647231"/>
                  <a:pt x="343281" y="648945"/>
                </a:cubicBezTo>
                <a:cubicBezTo>
                  <a:pt x="362807" y="650755"/>
                  <a:pt x="377381" y="667424"/>
                  <a:pt x="376047" y="686569"/>
                </a:cubicBezTo>
                <a:close/>
                <a:moveTo>
                  <a:pt x="1011079" y="1083762"/>
                </a:moveTo>
                <a:cubicBezTo>
                  <a:pt x="991552" y="1083666"/>
                  <a:pt x="975932" y="1067950"/>
                  <a:pt x="975836" y="1048424"/>
                </a:cubicBezTo>
                <a:cubicBezTo>
                  <a:pt x="975741" y="1028421"/>
                  <a:pt x="992219" y="1012229"/>
                  <a:pt x="1012222" y="1012800"/>
                </a:cubicBezTo>
                <a:cubicBezTo>
                  <a:pt x="1031748" y="1013277"/>
                  <a:pt x="1047083" y="1029374"/>
                  <a:pt x="1046798" y="1048805"/>
                </a:cubicBezTo>
                <a:cubicBezTo>
                  <a:pt x="1046417" y="1068331"/>
                  <a:pt x="1030510" y="1083857"/>
                  <a:pt x="1011079" y="1083762"/>
                </a:cubicBezTo>
                <a:close/>
                <a:moveTo>
                  <a:pt x="418052" y="734289"/>
                </a:moveTo>
                <a:cubicBezTo>
                  <a:pt x="398050" y="732956"/>
                  <a:pt x="382905" y="715620"/>
                  <a:pt x="384620" y="695999"/>
                </a:cubicBezTo>
                <a:cubicBezTo>
                  <a:pt x="386334" y="676568"/>
                  <a:pt x="403003" y="661899"/>
                  <a:pt x="422148" y="663138"/>
                </a:cubicBezTo>
                <a:cubicBezTo>
                  <a:pt x="442151" y="664471"/>
                  <a:pt x="457295" y="681806"/>
                  <a:pt x="455581" y="701428"/>
                </a:cubicBezTo>
                <a:cubicBezTo>
                  <a:pt x="453962" y="720859"/>
                  <a:pt x="437198" y="735528"/>
                  <a:pt x="418052" y="734289"/>
                </a:cubicBezTo>
                <a:close/>
                <a:moveTo>
                  <a:pt x="980694" y="954031"/>
                </a:moveTo>
                <a:cubicBezTo>
                  <a:pt x="980980" y="974034"/>
                  <a:pt x="965930" y="989273"/>
                  <a:pt x="946023" y="989369"/>
                </a:cubicBezTo>
                <a:cubicBezTo>
                  <a:pt x="926116" y="989464"/>
                  <a:pt x="910971" y="974319"/>
                  <a:pt x="911066" y="954317"/>
                </a:cubicBezTo>
                <a:cubicBezTo>
                  <a:pt x="911162" y="934981"/>
                  <a:pt x="925735" y="920122"/>
                  <a:pt x="944975" y="919741"/>
                </a:cubicBezTo>
                <a:cubicBezTo>
                  <a:pt x="964978" y="919265"/>
                  <a:pt x="980408" y="934124"/>
                  <a:pt x="980694" y="954031"/>
                </a:cubicBezTo>
                <a:close/>
                <a:moveTo>
                  <a:pt x="1289018" y="1590587"/>
                </a:moveTo>
                <a:cubicBezTo>
                  <a:pt x="1289018" y="1590492"/>
                  <a:pt x="1288923" y="1590492"/>
                  <a:pt x="1289018" y="1590587"/>
                </a:cubicBezTo>
                <a:cubicBezTo>
                  <a:pt x="1289304" y="1570775"/>
                  <a:pt x="1304735" y="1556011"/>
                  <a:pt x="1324642" y="1556297"/>
                </a:cubicBezTo>
                <a:cubicBezTo>
                  <a:pt x="1343978" y="1556583"/>
                  <a:pt x="1358456" y="1571346"/>
                  <a:pt x="1358837" y="1590587"/>
                </a:cubicBezTo>
                <a:lnTo>
                  <a:pt x="1289018" y="1590587"/>
                </a:lnTo>
                <a:close/>
                <a:moveTo>
                  <a:pt x="1271588" y="1455427"/>
                </a:moveTo>
                <a:cubicBezTo>
                  <a:pt x="1251871" y="1454855"/>
                  <a:pt x="1237298" y="1439139"/>
                  <a:pt x="1237964" y="1419042"/>
                </a:cubicBezTo>
                <a:cubicBezTo>
                  <a:pt x="1238726" y="1399325"/>
                  <a:pt x="1254538" y="1384942"/>
                  <a:pt x="1274636" y="1385799"/>
                </a:cubicBezTo>
                <a:cubicBezTo>
                  <a:pt x="1293781" y="1386656"/>
                  <a:pt x="1307878" y="1401897"/>
                  <a:pt x="1307497" y="1421423"/>
                </a:cubicBezTo>
                <a:cubicBezTo>
                  <a:pt x="1307116" y="1441235"/>
                  <a:pt x="1291590" y="1455998"/>
                  <a:pt x="1271588" y="1455427"/>
                </a:cubicBezTo>
                <a:close/>
                <a:moveTo>
                  <a:pt x="1242632" y="1326268"/>
                </a:moveTo>
                <a:cubicBezTo>
                  <a:pt x="1242917" y="1345889"/>
                  <a:pt x="1227773" y="1361606"/>
                  <a:pt x="1208246" y="1362082"/>
                </a:cubicBezTo>
                <a:cubicBezTo>
                  <a:pt x="1188053" y="1362558"/>
                  <a:pt x="1172051" y="1346747"/>
                  <a:pt x="1172147" y="1326649"/>
                </a:cubicBezTo>
                <a:cubicBezTo>
                  <a:pt x="1172242" y="1307028"/>
                  <a:pt x="1187577" y="1291692"/>
                  <a:pt x="1207199" y="1291597"/>
                </a:cubicBezTo>
                <a:cubicBezTo>
                  <a:pt x="1226820" y="1291502"/>
                  <a:pt x="1242346" y="1306742"/>
                  <a:pt x="1242632" y="1326268"/>
                </a:cubicBezTo>
                <a:close/>
                <a:moveTo>
                  <a:pt x="139637" y="642563"/>
                </a:moveTo>
                <a:cubicBezTo>
                  <a:pt x="139351" y="662280"/>
                  <a:pt x="123730" y="677330"/>
                  <a:pt x="103918" y="677044"/>
                </a:cubicBezTo>
                <a:cubicBezTo>
                  <a:pt x="84201" y="676758"/>
                  <a:pt x="69152" y="661137"/>
                  <a:pt x="69437" y="641325"/>
                </a:cubicBezTo>
                <a:cubicBezTo>
                  <a:pt x="69723" y="621609"/>
                  <a:pt x="85344" y="606559"/>
                  <a:pt x="105156" y="606845"/>
                </a:cubicBezTo>
                <a:cubicBezTo>
                  <a:pt x="124968" y="607130"/>
                  <a:pt x="140018" y="622752"/>
                  <a:pt x="139637" y="642563"/>
                </a:cubicBezTo>
                <a:close/>
                <a:moveTo>
                  <a:pt x="500063" y="748196"/>
                </a:moveTo>
                <a:cubicBezTo>
                  <a:pt x="480441" y="748481"/>
                  <a:pt x="464820" y="733337"/>
                  <a:pt x="464344" y="713715"/>
                </a:cubicBezTo>
                <a:cubicBezTo>
                  <a:pt x="463868" y="693522"/>
                  <a:pt x="479774" y="677520"/>
                  <a:pt x="499872" y="677616"/>
                </a:cubicBezTo>
                <a:cubicBezTo>
                  <a:pt x="519494" y="677806"/>
                  <a:pt x="534829" y="693141"/>
                  <a:pt x="534829" y="712763"/>
                </a:cubicBezTo>
                <a:cubicBezTo>
                  <a:pt x="534924" y="732479"/>
                  <a:pt x="519684" y="747910"/>
                  <a:pt x="500063" y="748196"/>
                </a:cubicBezTo>
                <a:close/>
                <a:moveTo>
                  <a:pt x="544449" y="726574"/>
                </a:moveTo>
                <a:cubicBezTo>
                  <a:pt x="544735" y="706762"/>
                  <a:pt x="560165" y="691903"/>
                  <a:pt x="580168" y="692379"/>
                </a:cubicBezTo>
                <a:cubicBezTo>
                  <a:pt x="599980" y="692855"/>
                  <a:pt x="614648" y="708477"/>
                  <a:pt x="613982" y="728479"/>
                </a:cubicBezTo>
                <a:cubicBezTo>
                  <a:pt x="613410" y="747720"/>
                  <a:pt x="598361" y="762102"/>
                  <a:pt x="578930" y="762007"/>
                </a:cubicBezTo>
                <a:cubicBezTo>
                  <a:pt x="559118" y="761817"/>
                  <a:pt x="544163" y="746481"/>
                  <a:pt x="544449" y="726574"/>
                </a:cubicBezTo>
                <a:close/>
                <a:moveTo>
                  <a:pt x="838581" y="846018"/>
                </a:moveTo>
                <a:cubicBezTo>
                  <a:pt x="838867" y="866020"/>
                  <a:pt x="823817" y="881260"/>
                  <a:pt x="803910" y="881355"/>
                </a:cubicBezTo>
                <a:cubicBezTo>
                  <a:pt x="784003" y="881451"/>
                  <a:pt x="768858" y="866306"/>
                  <a:pt x="768953" y="846303"/>
                </a:cubicBezTo>
                <a:cubicBezTo>
                  <a:pt x="769049" y="826968"/>
                  <a:pt x="783622" y="812109"/>
                  <a:pt x="802862" y="811728"/>
                </a:cubicBezTo>
                <a:cubicBezTo>
                  <a:pt x="822865" y="811346"/>
                  <a:pt x="838391" y="826110"/>
                  <a:pt x="838581" y="846018"/>
                </a:cubicBezTo>
                <a:close/>
                <a:moveTo>
                  <a:pt x="1155859" y="1119195"/>
                </a:moveTo>
                <a:cubicBezTo>
                  <a:pt x="1175004" y="1119004"/>
                  <a:pt x="1190149" y="1133768"/>
                  <a:pt x="1190530" y="1152818"/>
                </a:cubicBezTo>
                <a:cubicBezTo>
                  <a:pt x="1190816" y="1172535"/>
                  <a:pt x="1175576" y="1187965"/>
                  <a:pt x="1155859" y="1187775"/>
                </a:cubicBezTo>
                <a:cubicBezTo>
                  <a:pt x="1136809" y="1187584"/>
                  <a:pt x="1121950" y="1172535"/>
                  <a:pt x="1121950" y="1153389"/>
                </a:cubicBezTo>
                <a:cubicBezTo>
                  <a:pt x="1121950" y="1134339"/>
                  <a:pt x="1136809" y="1119290"/>
                  <a:pt x="1155859" y="1119195"/>
                </a:cubicBezTo>
                <a:close/>
                <a:moveTo>
                  <a:pt x="1125188" y="1062521"/>
                </a:moveTo>
                <a:cubicBezTo>
                  <a:pt x="1125188" y="1081666"/>
                  <a:pt x="1110329" y="1096620"/>
                  <a:pt x="1091184" y="1096811"/>
                </a:cubicBezTo>
                <a:cubicBezTo>
                  <a:pt x="1071467" y="1097001"/>
                  <a:pt x="1056227" y="1081476"/>
                  <a:pt x="1056513" y="1061759"/>
                </a:cubicBezTo>
                <a:cubicBezTo>
                  <a:pt x="1056894" y="1042709"/>
                  <a:pt x="1072039" y="1028040"/>
                  <a:pt x="1091184" y="1028231"/>
                </a:cubicBezTo>
                <a:cubicBezTo>
                  <a:pt x="1110329" y="1028421"/>
                  <a:pt x="1125188" y="1043376"/>
                  <a:pt x="1125188" y="1062521"/>
                </a:cubicBezTo>
                <a:close/>
                <a:moveTo>
                  <a:pt x="882968" y="894976"/>
                </a:moveTo>
                <a:cubicBezTo>
                  <a:pt x="864013" y="894786"/>
                  <a:pt x="849059" y="879736"/>
                  <a:pt x="849154" y="860686"/>
                </a:cubicBezTo>
                <a:cubicBezTo>
                  <a:pt x="849154" y="841160"/>
                  <a:pt x="864870" y="825920"/>
                  <a:pt x="884492" y="826491"/>
                </a:cubicBezTo>
                <a:cubicBezTo>
                  <a:pt x="903351" y="826968"/>
                  <a:pt x="918020" y="842493"/>
                  <a:pt x="917639" y="861448"/>
                </a:cubicBezTo>
                <a:cubicBezTo>
                  <a:pt x="917258" y="880403"/>
                  <a:pt x="902018" y="895167"/>
                  <a:pt x="882968" y="894976"/>
                </a:cubicBezTo>
                <a:close/>
                <a:moveTo>
                  <a:pt x="1372362" y="1514196"/>
                </a:moveTo>
                <a:cubicBezTo>
                  <a:pt x="1372457" y="1533246"/>
                  <a:pt x="1357598" y="1548391"/>
                  <a:pt x="1338644" y="1548581"/>
                </a:cubicBezTo>
                <a:cubicBezTo>
                  <a:pt x="1319022" y="1548867"/>
                  <a:pt x="1303592" y="1533437"/>
                  <a:pt x="1303877" y="1513815"/>
                </a:cubicBezTo>
                <a:cubicBezTo>
                  <a:pt x="1304163" y="1494861"/>
                  <a:pt x="1319308" y="1480002"/>
                  <a:pt x="1338263" y="1480097"/>
                </a:cubicBezTo>
                <a:cubicBezTo>
                  <a:pt x="1357313" y="1480287"/>
                  <a:pt x="1372267" y="1495242"/>
                  <a:pt x="1372362" y="1514196"/>
                </a:cubicBezTo>
                <a:close/>
                <a:moveTo>
                  <a:pt x="59722" y="627133"/>
                </a:moveTo>
                <a:cubicBezTo>
                  <a:pt x="59912" y="647040"/>
                  <a:pt x="44958" y="662280"/>
                  <a:pt x="25146" y="662280"/>
                </a:cubicBezTo>
                <a:cubicBezTo>
                  <a:pt x="15145" y="662280"/>
                  <a:pt x="6382" y="658470"/>
                  <a:pt x="95" y="652184"/>
                </a:cubicBezTo>
                <a:lnTo>
                  <a:pt x="95" y="603035"/>
                </a:lnTo>
                <a:cubicBezTo>
                  <a:pt x="6096" y="596844"/>
                  <a:pt x="14573" y="593129"/>
                  <a:pt x="24194" y="592938"/>
                </a:cubicBezTo>
                <a:cubicBezTo>
                  <a:pt x="44101" y="592557"/>
                  <a:pt x="59436" y="607416"/>
                  <a:pt x="59722" y="627133"/>
                </a:cubicBezTo>
                <a:close/>
                <a:moveTo>
                  <a:pt x="658844" y="704095"/>
                </a:moveTo>
                <a:cubicBezTo>
                  <a:pt x="678561" y="704095"/>
                  <a:pt x="693515" y="719430"/>
                  <a:pt x="693229" y="739242"/>
                </a:cubicBezTo>
                <a:cubicBezTo>
                  <a:pt x="692944" y="758292"/>
                  <a:pt x="677990" y="772961"/>
                  <a:pt x="658749" y="772866"/>
                </a:cubicBezTo>
                <a:cubicBezTo>
                  <a:pt x="639032" y="772866"/>
                  <a:pt x="624078" y="757530"/>
                  <a:pt x="624364" y="737718"/>
                </a:cubicBezTo>
                <a:cubicBezTo>
                  <a:pt x="624745" y="718668"/>
                  <a:pt x="639699" y="704095"/>
                  <a:pt x="658844" y="704095"/>
                </a:cubicBezTo>
                <a:close/>
                <a:moveTo>
                  <a:pt x="1221010" y="1213016"/>
                </a:moveTo>
                <a:cubicBezTo>
                  <a:pt x="1240060" y="1212730"/>
                  <a:pt x="1255395" y="1227398"/>
                  <a:pt x="1255776" y="1246353"/>
                </a:cubicBezTo>
                <a:cubicBezTo>
                  <a:pt x="1256252" y="1265975"/>
                  <a:pt x="1240917" y="1281596"/>
                  <a:pt x="1221391" y="1281501"/>
                </a:cubicBezTo>
                <a:cubicBezTo>
                  <a:pt x="1202436" y="1281405"/>
                  <a:pt x="1187387" y="1266451"/>
                  <a:pt x="1187291" y="1247496"/>
                </a:cubicBezTo>
                <a:cubicBezTo>
                  <a:pt x="1187196" y="1228446"/>
                  <a:pt x="1202055" y="1213302"/>
                  <a:pt x="1221010" y="1213016"/>
                </a:cubicBezTo>
                <a:close/>
                <a:moveTo>
                  <a:pt x="1287399" y="1375131"/>
                </a:moveTo>
                <a:cubicBezTo>
                  <a:pt x="1268540" y="1375322"/>
                  <a:pt x="1253109" y="1360272"/>
                  <a:pt x="1252919" y="1341413"/>
                </a:cubicBezTo>
                <a:cubicBezTo>
                  <a:pt x="1252728" y="1322553"/>
                  <a:pt x="1267873" y="1307123"/>
                  <a:pt x="1286637" y="1306932"/>
                </a:cubicBezTo>
                <a:cubicBezTo>
                  <a:pt x="1305497" y="1306742"/>
                  <a:pt x="1320927" y="1321791"/>
                  <a:pt x="1321118" y="1340651"/>
                </a:cubicBezTo>
                <a:cubicBezTo>
                  <a:pt x="1321308" y="1359510"/>
                  <a:pt x="1306163" y="1374941"/>
                  <a:pt x="1287399" y="1375131"/>
                </a:cubicBezTo>
                <a:close/>
                <a:moveTo>
                  <a:pt x="738473" y="718573"/>
                </a:moveTo>
                <a:cubicBezTo>
                  <a:pt x="757238" y="718668"/>
                  <a:pt x="772573" y="734004"/>
                  <a:pt x="772477" y="752768"/>
                </a:cubicBezTo>
                <a:cubicBezTo>
                  <a:pt x="772477" y="771532"/>
                  <a:pt x="757047" y="786867"/>
                  <a:pt x="738283" y="786772"/>
                </a:cubicBezTo>
                <a:cubicBezTo>
                  <a:pt x="719519" y="786677"/>
                  <a:pt x="704183" y="771342"/>
                  <a:pt x="704279" y="752577"/>
                </a:cubicBezTo>
                <a:cubicBezTo>
                  <a:pt x="704374" y="733813"/>
                  <a:pt x="719709" y="718573"/>
                  <a:pt x="738473" y="718573"/>
                </a:cubicBezTo>
                <a:close/>
                <a:moveTo>
                  <a:pt x="1025747" y="934600"/>
                </a:moveTo>
                <a:cubicBezTo>
                  <a:pt x="1044512" y="934695"/>
                  <a:pt x="1059752" y="950126"/>
                  <a:pt x="1059561" y="968985"/>
                </a:cubicBezTo>
                <a:cubicBezTo>
                  <a:pt x="1059466" y="987750"/>
                  <a:pt x="1044035" y="1002989"/>
                  <a:pt x="1025176" y="1002799"/>
                </a:cubicBezTo>
                <a:cubicBezTo>
                  <a:pt x="1006412" y="1002704"/>
                  <a:pt x="991172" y="987273"/>
                  <a:pt x="991362" y="968414"/>
                </a:cubicBezTo>
                <a:cubicBezTo>
                  <a:pt x="991457" y="949650"/>
                  <a:pt x="1006888" y="934505"/>
                  <a:pt x="1025747" y="934600"/>
                </a:cubicBezTo>
                <a:close/>
                <a:moveTo>
                  <a:pt x="164402" y="575888"/>
                </a:moveTo>
                <a:cubicBezTo>
                  <a:pt x="164783" y="557315"/>
                  <a:pt x="180785" y="541979"/>
                  <a:pt x="199358" y="542551"/>
                </a:cubicBezTo>
                <a:cubicBezTo>
                  <a:pt x="217932" y="543122"/>
                  <a:pt x="233077" y="559315"/>
                  <a:pt x="232315" y="577889"/>
                </a:cubicBezTo>
                <a:cubicBezTo>
                  <a:pt x="231553" y="595986"/>
                  <a:pt x="216122" y="610655"/>
                  <a:pt x="198120" y="610560"/>
                </a:cubicBezTo>
                <a:cubicBezTo>
                  <a:pt x="179451" y="610369"/>
                  <a:pt x="164020" y="594462"/>
                  <a:pt x="164402" y="575888"/>
                </a:cubicBezTo>
                <a:close/>
                <a:moveTo>
                  <a:pt x="119063" y="596081"/>
                </a:moveTo>
                <a:cubicBezTo>
                  <a:pt x="100584" y="596272"/>
                  <a:pt x="84677" y="580270"/>
                  <a:pt x="84963" y="561792"/>
                </a:cubicBezTo>
                <a:cubicBezTo>
                  <a:pt x="85249" y="543789"/>
                  <a:pt x="100584" y="528549"/>
                  <a:pt x="118491" y="528454"/>
                </a:cubicBezTo>
                <a:cubicBezTo>
                  <a:pt x="136970" y="528263"/>
                  <a:pt x="152876" y="544266"/>
                  <a:pt x="152591" y="562744"/>
                </a:cubicBezTo>
                <a:cubicBezTo>
                  <a:pt x="152400" y="580746"/>
                  <a:pt x="137065" y="595986"/>
                  <a:pt x="119063" y="596081"/>
                </a:cubicBezTo>
                <a:close/>
                <a:moveTo>
                  <a:pt x="513969" y="667138"/>
                </a:moveTo>
                <a:cubicBezTo>
                  <a:pt x="495490" y="667233"/>
                  <a:pt x="479679" y="651231"/>
                  <a:pt x="480060" y="632753"/>
                </a:cubicBezTo>
                <a:cubicBezTo>
                  <a:pt x="480441" y="614751"/>
                  <a:pt x="495776" y="599606"/>
                  <a:pt x="513779" y="599511"/>
                </a:cubicBezTo>
                <a:cubicBezTo>
                  <a:pt x="532257" y="599415"/>
                  <a:pt x="548069" y="615417"/>
                  <a:pt x="547688" y="633896"/>
                </a:cubicBezTo>
                <a:cubicBezTo>
                  <a:pt x="547307" y="651898"/>
                  <a:pt x="531971" y="667043"/>
                  <a:pt x="513969" y="667138"/>
                </a:cubicBezTo>
                <a:close/>
                <a:moveTo>
                  <a:pt x="434816" y="585128"/>
                </a:moveTo>
                <a:cubicBezTo>
                  <a:pt x="453390" y="585413"/>
                  <a:pt x="468725" y="601416"/>
                  <a:pt x="468249" y="619989"/>
                </a:cubicBezTo>
                <a:cubicBezTo>
                  <a:pt x="467773" y="638563"/>
                  <a:pt x="451580" y="653803"/>
                  <a:pt x="433007" y="653041"/>
                </a:cubicBezTo>
                <a:cubicBezTo>
                  <a:pt x="414909" y="652374"/>
                  <a:pt x="400145" y="636944"/>
                  <a:pt x="400240" y="618846"/>
                </a:cubicBezTo>
                <a:cubicBezTo>
                  <a:pt x="400431" y="600272"/>
                  <a:pt x="416243" y="584842"/>
                  <a:pt x="434816" y="585128"/>
                </a:cubicBezTo>
                <a:close/>
                <a:moveTo>
                  <a:pt x="354521" y="570840"/>
                </a:moveTo>
                <a:cubicBezTo>
                  <a:pt x="373285" y="570745"/>
                  <a:pt x="388811" y="586366"/>
                  <a:pt x="388715" y="605130"/>
                </a:cubicBezTo>
                <a:cubicBezTo>
                  <a:pt x="388620" y="623895"/>
                  <a:pt x="372904" y="639325"/>
                  <a:pt x="354139" y="639039"/>
                </a:cubicBezTo>
                <a:cubicBezTo>
                  <a:pt x="335947" y="638754"/>
                  <a:pt x="320897" y="623704"/>
                  <a:pt x="320612" y="605511"/>
                </a:cubicBezTo>
                <a:cubicBezTo>
                  <a:pt x="320326" y="586652"/>
                  <a:pt x="335756" y="570936"/>
                  <a:pt x="354521" y="570840"/>
                </a:cubicBezTo>
                <a:close/>
                <a:moveTo>
                  <a:pt x="312039" y="591129"/>
                </a:moveTo>
                <a:cubicBezTo>
                  <a:pt x="311849" y="609893"/>
                  <a:pt x="295942" y="625228"/>
                  <a:pt x="277178" y="624752"/>
                </a:cubicBezTo>
                <a:cubicBezTo>
                  <a:pt x="258413" y="624276"/>
                  <a:pt x="243269" y="608273"/>
                  <a:pt x="243935" y="589509"/>
                </a:cubicBezTo>
                <a:cubicBezTo>
                  <a:pt x="244507" y="571317"/>
                  <a:pt x="259937" y="556553"/>
                  <a:pt x="278035" y="556553"/>
                </a:cubicBezTo>
                <a:cubicBezTo>
                  <a:pt x="296799" y="556648"/>
                  <a:pt x="312230" y="572364"/>
                  <a:pt x="312039" y="591129"/>
                </a:cubicBezTo>
                <a:close/>
                <a:moveTo>
                  <a:pt x="993839" y="874688"/>
                </a:moveTo>
                <a:cubicBezTo>
                  <a:pt x="994029" y="892595"/>
                  <a:pt x="978789" y="908311"/>
                  <a:pt x="960692" y="908692"/>
                </a:cubicBezTo>
                <a:cubicBezTo>
                  <a:pt x="942213" y="909073"/>
                  <a:pt x="926021" y="893071"/>
                  <a:pt x="926306" y="874497"/>
                </a:cubicBezTo>
                <a:cubicBezTo>
                  <a:pt x="926592" y="856495"/>
                  <a:pt x="942118" y="841160"/>
                  <a:pt x="960120" y="841255"/>
                </a:cubicBezTo>
                <a:cubicBezTo>
                  <a:pt x="978218" y="841255"/>
                  <a:pt x="993648" y="856590"/>
                  <a:pt x="993839" y="874688"/>
                </a:cubicBezTo>
                <a:close/>
                <a:moveTo>
                  <a:pt x="593789" y="613893"/>
                </a:moveTo>
                <a:cubicBezTo>
                  <a:pt x="611886" y="614084"/>
                  <a:pt x="627317" y="629895"/>
                  <a:pt x="627126" y="647897"/>
                </a:cubicBezTo>
                <a:cubicBezTo>
                  <a:pt x="626936" y="665995"/>
                  <a:pt x="611219" y="681426"/>
                  <a:pt x="593122" y="681235"/>
                </a:cubicBezTo>
                <a:cubicBezTo>
                  <a:pt x="575024" y="681045"/>
                  <a:pt x="559594" y="665233"/>
                  <a:pt x="559784" y="647231"/>
                </a:cubicBezTo>
                <a:cubicBezTo>
                  <a:pt x="560070" y="629133"/>
                  <a:pt x="575786" y="613703"/>
                  <a:pt x="593789" y="613893"/>
                </a:cubicBezTo>
                <a:close/>
                <a:moveTo>
                  <a:pt x="1352836" y="1468572"/>
                </a:moveTo>
                <a:cubicBezTo>
                  <a:pt x="1334929" y="1468953"/>
                  <a:pt x="1319117" y="1453808"/>
                  <a:pt x="1318546" y="1435710"/>
                </a:cubicBezTo>
                <a:cubicBezTo>
                  <a:pt x="1317974" y="1417232"/>
                  <a:pt x="1333881" y="1400944"/>
                  <a:pt x="1352455" y="1401039"/>
                </a:cubicBezTo>
                <a:cubicBezTo>
                  <a:pt x="1370457" y="1401135"/>
                  <a:pt x="1385888" y="1416565"/>
                  <a:pt x="1385983" y="1434567"/>
                </a:cubicBezTo>
                <a:cubicBezTo>
                  <a:pt x="1386173" y="1452570"/>
                  <a:pt x="1370933" y="1468191"/>
                  <a:pt x="1352836" y="1468572"/>
                </a:cubicBezTo>
                <a:close/>
                <a:moveTo>
                  <a:pt x="1373505" y="1590587"/>
                </a:moveTo>
                <a:cubicBezTo>
                  <a:pt x="1379315" y="1579252"/>
                  <a:pt x="1391317" y="1571251"/>
                  <a:pt x="1404461" y="1571727"/>
                </a:cubicBezTo>
                <a:cubicBezTo>
                  <a:pt x="1416939" y="1572204"/>
                  <a:pt x="1427893" y="1580014"/>
                  <a:pt x="1433322" y="1590587"/>
                </a:cubicBezTo>
                <a:lnTo>
                  <a:pt x="1373505" y="1590587"/>
                </a:lnTo>
                <a:close/>
                <a:moveTo>
                  <a:pt x="818007" y="800679"/>
                </a:moveTo>
                <a:cubicBezTo>
                  <a:pt x="800005" y="800679"/>
                  <a:pt x="784479" y="785343"/>
                  <a:pt x="784193" y="767341"/>
                </a:cubicBezTo>
                <a:cubicBezTo>
                  <a:pt x="783908" y="748863"/>
                  <a:pt x="800100" y="732765"/>
                  <a:pt x="818579" y="733242"/>
                </a:cubicBezTo>
                <a:cubicBezTo>
                  <a:pt x="836581" y="733622"/>
                  <a:pt x="851821" y="749339"/>
                  <a:pt x="851630" y="767246"/>
                </a:cubicBezTo>
                <a:cubicBezTo>
                  <a:pt x="851535" y="785248"/>
                  <a:pt x="836009" y="800583"/>
                  <a:pt x="818007" y="800679"/>
                </a:cubicBezTo>
                <a:close/>
                <a:moveTo>
                  <a:pt x="39624" y="581604"/>
                </a:moveTo>
                <a:cubicBezTo>
                  <a:pt x="21717" y="581889"/>
                  <a:pt x="6001" y="566459"/>
                  <a:pt x="5715" y="548456"/>
                </a:cubicBezTo>
                <a:cubicBezTo>
                  <a:pt x="5429" y="530550"/>
                  <a:pt x="20860" y="514833"/>
                  <a:pt x="38862" y="514547"/>
                </a:cubicBezTo>
                <a:cubicBezTo>
                  <a:pt x="56769" y="514262"/>
                  <a:pt x="72485" y="529692"/>
                  <a:pt x="72771" y="547695"/>
                </a:cubicBezTo>
                <a:cubicBezTo>
                  <a:pt x="72962" y="565602"/>
                  <a:pt x="57626" y="581318"/>
                  <a:pt x="39624" y="581604"/>
                </a:cubicBezTo>
                <a:close/>
                <a:moveTo>
                  <a:pt x="673132" y="628657"/>
                </a:moveTo>
                <a:cubicBezTo>
                  <a:pt x="691420" y="628752"/>
                  <a:pt x="706660" y="644373"/>
                  <a:pt x="706088" y="662566"/>
                </a:cubicBezTo>
                <a:cubicBezTo>
                  <a:pt x="705612" y="680283"/>
                  <a:pt x="690563" y="694856"/>
                  <a:pt x="672941" y="694856"/>
                </a:cubicBezTo>
                <a:cubicBezTo>
                  <a:pt x="654653" y="694761"/>
                  <a:pt x="639413" y="679139"/>
                  <a:pt x="639985" y="660947"/>
                </a:cubicBezTo>
                <a:cubicBezTo>
                  <a:pt x="640461" y="643230"/>
                  <a:pt x="655415" y="628657"/>
                  <a:pt x="673132" y="628657"/>
                </a:cubicBezTo>
                <a:close/>
                <a:moveTo>
                  <a:pt x="1334357" y="1261403"/>
                </a:moveTo>
                <a:cubicBezTo>
                  <a:pt x="1334453" y="1279405"/>
                  <a:pt x="1318832" y="1294931"/>
                  <a:pt x="1300829" y="1294740"/>
                </a:cubicBezTo>
                <a:cubicBezTo>
                  <a:pt x="1282827" y="1294550"/>
                  <a:pt x="1267492" y="1278834"/>
                  <a:pt x="1267873" y="1260927"/>
                </a:cubicBezTo>
                <a:cubicBezTo>
                  <a:pt x="1268254" y="1243401"/>
                  <a:pt x="1283113" y="1228637"/>
                  <a:pt x="1300639" y="1228351"/>
                </a:cubicBezTo>
                <a:cubicBezTo>
                  <a:pt x="1318641" y="1227970"/>
                  <a:pt x="1334357" y="1243401"/>
                  <a:pt x="1334357" y="1261403"/>
                </a:cubicBezTo>
                <a:close/>
                <a:moveTo>
                  <a:pt x="1203770" y="1074332"/>
                </a:moveTo>
                <a:cubicBezTo>
                  <a:pt x="1203484" y="1092429"/>
                  <a:pt x="1187482" y="1107764"/>
                  <a:pt x="1169575" y="1107193"/>
                </a:cubicBezTo>
                <a:cubicBezTo>
                  <a:pt x="1151382" y="1106622"/>
                  <a:pt x="1136237" y="1090524"/>
                  <a:pt x="1136999" y="1072617"/>
                </a:cubicBezTo>
                <a:cubicBezTo>
                  <a:pt x="1137761" y="1054901"/>
                  <a:pt x="1153001" y="1040328"/>
                  <a:pt x="1170432" y="1040423"/>
                </a:cubicBezTo>
                <a:cubicBezTo>
                  <a:pt x="1188625" y="1040613"/>
                  <a:pt x="1204151" y="1056330"/>
                  <a:pt x="1203770" y="1074332"/>
                </a:cubicBezTo>
                <a:close/>
                <a:moveTo>
                  <a:pt x="1236250" y="1201014"/>
                </a:moveTo>
                <a:cubicBezTo>
                  <a:pt x="1218248" y="1201300"/>
                  <a:pt x="1202531" y="1185774"/>
                  <a:pt x="1202436" y="1167772"/>
                </a:cubicBezTo>
                <a:cubicBezTo>
                  <a:pt x="1202341" y="1149675"/>
                  <a:pt x="1218057" y="1134149"/>
                  <a:pt x="1236059" y="1134339"/>
                </a:cubicBezTo>
                <a:cubicBezTo>
                  <a:pt x="1253585" y="1134530"/>
                  <a:pt x="1268635" y="1149294"/>
                  <a:pt x="1269111" y="1166915"/>
                </a:cubicBezTo>
                <a:cubicBezTo>
                  <a:pt x="1269682" y="1184822"/>
                  <a:pt x="1254347" y="1200729"/>
                  <a:pt x="1236250" y="1201014"/>
                </a:cubicBezTo>
                <a:close/>
                <a:moveTo>
                  <a:pt x="1104710" y="1016134"/>
                </a:moveTo>
                <a:cubicBezTo>
                  <a:pt x="1086612" y="1015944"/>
                  <a:pt x="1071372" y="1000132"/>
                  <a:pt x="1071753" y="982225"/>
                </a:cubicBezTo>
                <a:cubicBezTo>
                  <a:pt x="1072229" y="964128"/>
                  <a:pt x="1088136" y="948983"/>
                  <a:pt x="1106043" y="949650"/>
                </a:cubicBezTo>
                <a:cubicBezTo>
                  <a:pt x="1123664" y="950316"/>
                  <a:pt x="1138238" y="965366"/>
                  <a:pt x="1138238" y="982796"/>
                </a:cubicBezTo>
                <a:cubicBezTo>
                  <a:pt x="1138333" y="1000894"/>
                  <a:pt x="1122712" y="1016325"/>
                  <a:pt x="1104710" y="1016134"/>
                </a:cubicBezTo>
                <a:close/>
                <a:moveTo>
                  <a:pt x="1418273" y="1492955"/>
                </a:moveTo>
                <a:cubicBezTo>
                  <a:pt x="1436561" y="1493337"/>
                  <a:pt x="1451324" y="1508862"/>
                  <a:pt x="1450562" y="1527055"/>
                </a:cubicBezTo>
                <a:cubicBezTo>
                  <a:pt x="1449800" y="1544867"/>
                  <a:pt x="1434941" y="1558964"/>
                  <a:pt x="1417225" y="1558678"/>
                </a:cubicBezTo>
                <a:cubicBezTo>
                  <a:pt x="1398937" y="1558297"/>
                  <a:pt x="1384173" y="1542771"/>
                  <a:pt x="1384935" y="1524579"/>
                </a:cubicBezTo>
                <a:cubicBezTo>
                  <a:pt x="1385602" y="1506767"/>
                  <a:pt x="1400556" y="1492575"/>
                  <a:pt x="1418273" y="1492955"/>
                </a:cubicBezTo>
                <a:close/>
                <a:moveTo>
                  <a:pt x="894493" y="814013"/>
                </a:moveTo>
                <a:cubicBezTo>
                  <a:pt x="876205" y="813918"/>
                  <a:pt x="861251" y="798393"/>
                  <a:pt x="861822" y="780200"/>
                </a:cubicBezTo>
                <a:cubicBezTo>
                  <a:pt x="862394" y="762388"/>
                  <a:pt x="877157" y="748101"/>
                  <a:pt x="894874" y="748291"/>
                </a:cubicBezTo>
                <a:cubicBezTo>
                  <a:pt x="913162" y="748386"/>
                  <a:pt x="928116" y="763912"/>
                  <a:pt x="927545" y="782105"/>
                </a:cubicBezTo>
                <a:cubicBezTo>
                  <a:pt x="927068" y="799821"/>
                  <a:pt x="912209" y="814109"/>
                  <a:pt x="894493" y="814013"/>
                </a:cubicBezTo>
                <a:close/>
                <a:moveTo>
                  <a:pt x="1398937" y="1355510"/>
                </a:moveTo>
                <a:cubicBezTo>
                  <a:pt x="1398842" y="1373703"/>
                  <a:pt x="1384554" y="1387800"/>
                  <a:pt x="1366266" y="1387609"/>
                </a:cubicBezTo>
                <a:cubicBezTo>
                  <a:pt x="1348073" y="1387514"/>
                  <a:pt x="1333976" y="1373226"/>
                  <a:pt x="1334167" y="1354938"/>
                </a:cubicBezTo>
                <a:cubicBezTo>
                  <a:pt x="1334262" y="1336746"/>
                  <a:pt x="1348550" y="1322648"/>
                  <a:pt x="1366838" y="1322839"/>
                </a:cubicBezTo>
                <a:cubicBezTo>
                  <a:pt x="1385030" y="1323030"/>
                  <a:pt x="1399032" y="1337317"/>
                  <a:pt x="1398937" y="1355510"/>
                </a:cubicBezTo>
                <a:close/>
                <a:moveTo>
                  <a:pt x="784860" y="676282"/>
                </a:moveTo>
                <a:cubicBezTo>
                  <a:pt x="784670" y="694475"/>
                  <a:pt x="770573" y="708381"/>
                  <a:pt x="752380" y="708191"/>
                </a:cubicBezTo>
                <a:cubicBezTo>
                  <a:pt x="734187" y="708000"/>
                  <a:pt x="720281" y="693903"/>
                  <a:pt x="720471" y="675711"/>
                </a:cubicBezTo>
                <a:cubicBezTo>
                  <a:pt x="720662" y="657518"/>
                  <a:pt x="734759" y="643611"/>
                  <a:pt x="752951" y="643802"/>
                </a:cubicBezTo>
                <a:cubicBezTo>
                  <a:pt x="771049" y="643897"/>
                  <a:pt x="784955" y="657994"/>
                  <a:pt x="784860" y="676282"/>
                </a:cubicBezTo>
                <a:close/>
                <a:moveTo>
                  <a:pt x="1072039" y="889452"/>
                </a:moveTo>
                <a:cubicBezTo>
                  <a:pt x="1071848" y="907644"/>
                  <a:pt x="1057561" y="921741"/>
                  <a:pt x="1039368" y="921551"/>
                </a:cubicBezTo>
                <a:cubicBezTo>
                  <a:pt x="1021175" y="921360"/>
                  <a:pt x="1007078" y="907073"/>
                  <a:pt x="1007269" y="888880"/>
                </a:cubicBezTo>
                <a:cubicBezTo>
                  <a:pt x="1007459" y="870687"/>
                  <a:pt x="1021747" y="856590"/>
                  <a:pt x="1039940" y="856781"/>
                </a:cubicBezTo>
                <a:cubicBezTo>
                  <a:pt x="1058132" y="856876"/>
                  <a:pt x="1072229" y="871259"/>
                  <a:pt x="1072039" y="889452"/>
                </a:cubicBezTo>
                <a:close/>
                <a:moveTo>
                  <a:pt x="607409" y="599320"/>
                </a:moveTo>
                <a:cubicBezTo>
                  <a:pt x="589979" y="599225"/>
                  <a:pt x="576167" y="585128"/>
                  <a:pt x="576358" y="567697"/>
                </a:cubicBezTo>
                <a:cubicBezTo>
                  <a:pt x="576453" y="550266"/>
                  <a:pt x="590550" y="536455"/>
                  <a:pt x="607981" y="536646"/>
                </a:cubicBezTo>
                <a:cubicBezTo>
                  <a:pt x="625412" y="536741"/>
                  <a:pt x="639223" y="550838"/>
                  <a:pt x="639032" y="568269"/>
                </a:cubicBezTo>
                <a:cubicBezTo>
                  <a:pt x="638842" y="585604"/>
                  <a:pt x="624840" y="599415"/>
                  <a:pt x="607409" y="599320"/>
                </a:cubicBezTo>
                <a:close/>
                <a:moveTo>
                  <a:pt x="1005935" y="794773"/>
                </a:moveTo>
                <a:cubicBezTo>
                  <a:pt x="1006221" y="812489"/>
                  <a:pt x="992791" y="826491"/>
                  <a:pt x="975265" y="826968"/>
                </a:cubicBezTo>
                <a:cubicBezTo>
                  <a:pt x="956977" y="827348"/>
                  <a:pt x="942689" y="813442"/>
                  <a:pt x="942785" y="795249"/>
                </a:cubicBezTo>
                <a:cubicBezTo>
                  <a:pt x="942880" y="777533"/>
                  <a:pt x="956501" y="763912"/>
                  <a:pt x="974122" y="763817"/>
                </a:cubicBezTo>
                <a:cubicBezTo>
                  <a:pt x="991838" y="763626"/>
                  <a:pt x="1005650" y="777152"/>
                  <a:pt x="1005935" y="794773"/>
                </a:cubicBezTo>
                <a:close/>
                <a:moveTo>
                  <a:pt x="164497" y="482258"/>
                </a:moveTo>
                <a:cubicBezTo>
                  <a:pt x="164687" y="499879"/>
                  <a:pt x="151257" y="513881"/>
                  <a:pt x="133826" y="514262"/>
                </a:cubicBezTo>
                <a:cubicBezTo>
                  <a:pt x="115634" y="514643"/>
                  <a:pt x="101346" y="500641"/>
                  <a:pt x="101537" y="482544"/>
                </a:cubicBezTo>
                <a:cubicBezTo>
                  <a:pt x="101632" y="465018"/>
                  <a:pt x="115348" y="451302"/>
                  <a:pt x="132874" y="451302"/>
                </a:cubicBezTo>
                <a:cubicBezTo>
                  <a:pt x="150495" y="451111"/>
                  <a:pt x="164306" y="464732"/>
                  <a:pt x="164497" y="482258"/>
                </a:cubicBezTo>
                <a:close/>
                <a:moveTo>
                  <a:pt x="559689" y="553219"/>
                </a:moveTo>
                <a:cubicBezTo>
                  <a:pt x="559975" y="570936"/>
                  <a:pt x="546545" y="584937"/>
                  <a:pt x="529019" y="585413"/>
                </a:cubicBezTo>
                <a:cubicBezTo>
                  <a:pt x="510731" y="585890"/>
                  <a:pt x="496443" y="571983"/>
                  <a:pt x="496538" y="553695"/>
                </a:cubicBezTo>
                <a:cubicBezTo>
                  <a:pt x="496634" y="535979"/>
                  <a:pt x="510254" y="522358"/>
                  <a:pt x="527876" y="522263"/>
                </a:cubicBezTo>
                <a:cubicBezTo>
                  <a:pt x="545592" y="522072"/>
                  <a:pt x="559403" y="535598"/>
                  <a:pt x="559689" y="553219"/>
                </a:cubicBezTo>
                <a:close/>
                <a:moveTo>
                  <a:pt x="863727" y="687712"/>
                </a:moveTo>
                <a:cubicBezTo>
                  <a:pt x="863537" y="705238"/>
                  <a:pt x="849821" y="718859"/>
                  <a:pt x="832199" y="718859"/>
                </a:cubicBezTo>
                <a:cubicBezTo>
                  <a:pt x="814102" y="718859"/>
                  <a:pt x="800195" y="704476"/>
                  <a:pt x="800767" y="686283"/>
                </a:cubicBezTo>
                <a:cubicBezTo>
                  <a:pt x="801243" y="668853"/>
                  <a:pt x="815340" y="655518"/>
                  <a:pt x="833057" y="655898"/>
                </a:cubicBezTo>
                <a:cubicBezTo>
                  <a:pt x="850392" y="656184"/>
                  <a:pt x="863918" y="670186"/>
                  <a:pt x="863727" y="687712"/>
                </a:cubicBezTo>
                <a:close/>
                <a:moveTo>
                  <a:pt x="321183" y="511309"/>
                </a:moveTo>
                <a:cubicBezTo>
                  <a:pt x="321088" y="529597"/>
                  <a:pt x="306896" y="543313"/>
                  <a:pt x="288512" y="542932"/>
                </a:cubicBezTo>
                <a:cubicBezTo>
                  <a:pt x="270891" y="542551"/>
                  <a:pt x="257556" y="528740"/>
                  <a:pt x="257556" y="510928"/>
                </a:cubicBezTo>
                <a:cubicBezTo>
                  <a:pt x="257651" y="492640"/>
                  <a:pt x="271844" y="478924"/>
                  <a:pt x="290227" y="479305"/>
                </a:cubicBezTo>
                <a:cubicBezTo>
                  <a:pt x="307848" y="479686"/>
                  <a:pt x="321183" y="493497"/>
                  <a:pt x="321183" y="511309"/>
                </a:cubicBezTo>
                <a:close/>
                <a:moveTo>
                  <a:pt x="369475" y="493497"/>
                </a:moveTo>
                <a:cubicBezTo>
                  <a:pt x="387668" y="493783"/>
                  <a:pt x="401288" y="508166"/>
                  <a:pt x="400717" y="526549"/>
                </a:cubicBezTo>
                <a:cubicBezTo>
                  <a:pt x="400145" y="544170"/>
                  <a:pt x="386144" y="557315"/>
                  <a:pt x="368332" y="557029"/>
                </a:cubicBezTo>
                <a:cubicBezTo>
                  <a:pt x="350139" y="556743"/>
                  <a:pt x="336518" y="542361"/>
                  <a:pt x="337090" y="523977"/>
                </a:cubicBezTo>
                <a:cubicBezTo>
                  <a:pt x="337661" y="506451"/>
                  <a:pt x="351663" y="493307"/>
                  <a:pt x="369475" y="493497"/>
                </a:cubicBezTo>
                <a:close/>
                <a:moveTo>
                  <a:pt x="1150620" y="903834"/>
                </a:moveTo>
                <a:cubicBezTo>
                  <a:pt x="1150334" y="921265"/>
                  <a:pt x="1136237" y="934886"/>
                  <a:pt x="1118711" y="934695"/>
                </a:cubicBezTo>
                <a:cubicBezTo>
                  <a:pt x="1101281" y="934410"/>
                  <a:pt x="1087660" y="920313"/>
                  <a:pt x="1087850" y="902787"/>
                </a:cubicBezTo>
                <a:cubicBezTo>
                  <a:pt x="1088136" y="885356"/>
                  <a:pt x="1102233" y="871735"/>
                  <a:pt x="1119759" y="871926"/>
                </a:cubicBezTo>
                <a:cubicBezTo>
                  <a:pt x="1137190" y="872306"/>
                  <a:pt x="1150906" y="886404"/>
                  <a:pt x="1150620" y="903834"/>
                </a:cubicBezTo>
                <a:close/>
                <a:moveTo>
                  <a:pt x="1250442" y="1056520"/>
                </a:moveTo>
                <a:cubicBezTo>
                  <a:pt x="1268063" y="1056711"/>
                  <a:pt x="1281684" y="1070427"/>
                  <a:pt x="1281589" y="1088143"/>
                </a:cubicBezTo>
                <a:cubicBezTo>
                  <a:pt x="1281589" y="1106336"/>
                  <a:pt x="1267206" y="1120242"/>
                  <a:pt x="1248918" y="1119671"/>
                </a:cubicBezTo>
                <a:cubicBezTo>
                  <a:pt x="1231392" y="1119195"/>
                  <a:pt x="1218152" y="1105097"/>
                  <a:pt x="1218438" y="1087286"/>
                </a:cubicBezTo>
                <a:cubicBezTo>
                  <a:pt x="1218724" y="1069664"/>
                  <a:pt x="1232630" y="1056330"/>
                  <a:pt x="1250442" y="1056520"/>
                </a:cubicBezTo>
                <a:close/>
                <a:moveTo>
                  <a:pt x="1184148" y="1028707"/>
                </a:moveTo>
                <a:cubicBezTo>
                  <a:pt x="1166527" y="1028517"/>
                  <a:pt x="1153001" y="1014705"/>
                  <a:pt x="1153001" y="996989"/>
                </a:cubicBezTo>
                <a:cubicBezTo>
                  <a:pt x="1153001" y="978796"/>
                  <a:pt x="1167384" y="964985"/>
                  <a:pt x="1185767" y="965461"/>
                </a:cubicBezTo>
                <a:cubicBezTo>
                  <a:pt x="1203293" y="965937"/>
                  <a:pt x="1216533" y="980129"/>
                  <a:pt x="1216247" y="997846"/>
                </a:cubicBezTo>
                <a:cubicBezTo>
                  <a:pt x="1215866" y="1015563"/>
                  <a:pt x="1201960" y="1028897"/>
                  <a:pt x="1184148" y="1028707"/>
                </a:cubicBezTo>
                <a:close/>
                <a:moveTo>
                  <a:pt x="213170" y="465208"/>
                </a:moveTo>
                <a:cubicBezTo>
                  <a:pt x="231362" y="465494"/>
                  <a:pt x="244888" y="479781"/>
                  <a:pt x="244316" y="498164"/>
                </a:cubicBezTo>
                <a:cubicBezTo>
                  <a:pt x="243745" y="515691"/>
                  <a:pt x="229838" y="528835"/>
                  <a:pt x="212122" y="528645"/>
                </a:cubicBezTo>
                <a:cubicBezTo>
                  <a:pt x="193929" y="528359"/>
                  <a:pt x="180404" y="514071"/>
                  <a:pt x="180975" y="495688"/>
                </a:cubicBezTo>
                <a:cubicBezTo>
                  <a:pt x="181451" y="478162"/>
                  <a:pt x="195358" y="465018"/>
                  <a:pt x="213170" y="465208"/>
                </a:cubicBezTo>
                <a:close/>
                <a:moveTo>
                  <a:pt x="1463612" y="1448569"/>
                </a:moveTo>
                <a:cubicBezTo>
                  <a:pt x="1463802" y="1466857"/>
                  <a:pt x="1449991" y="1480859"/>
                  <a:pt x="1431703" y="1480668"/>
                </a:cubicBezTo>
                <a:cubicBezTo>
                  <a:pt x="1414082" y="1480573"/>
                  <a:pt x="1400461" y="1467047"/>
                  <a:pt x="1400270" y="1449426"/>
                </a:cubicBezTo>
                <a:cubicBezTo>
                  <a:pt x="1400080" y="1431138"/>
                  <a:pt x="1413891" y="1417137"/>
                  <a:pt x="1432179" y="1417327"/>
                </a:cubicBezTo>
                <a:cubicBezTo>
                  <a:pt x="1449800" y="1417518"/>
                  <a:pt x="1463421" y="1430948"/>
                  <a:pt x="1463612" y="1448569"/>
                </a:cubicBezTo>
                <a:close/>
                <a:moveTo>
                  <a:pt x="1380363" y="1244353"/>
                </a:moveTo>
                <a:cubicBezTo>
                  <a:pt x="1397794" y="1244163"/>
                  <a:pt x="1411891" y="1257879"/>
                  <a:pt x="1412081" y="1275309"/>
                </a:cubicBezTo>
                <a:cubicBezTo>
                  <a:pt x="1412272" y="1292740"/>
                  <a:pt x="1398556" y="1306837"/>
                  <a:pt x="1381125" y="1307028"/>
                </a:cubicBezTo>
                <a:cubicBezTo>
                  <a:pt x="1363694" y="1307218"/>
                  <a:pt x="1349597" y="1293502"/>
                  <a:pt x="1349407" y="1276071"/>
                </a:cubicBezTo>
                <a:cubicBezTo>
                  <a:pt x="1349216" y="1258641"/>
                  <a:pt x="1362932" y="1244544"/>
                  <a:pt x="1380363" y="1244353"/>
                </a:cubicBezTo>
                <a:close/>
                <a:moveTo>
                  <a:pt x="1346930" y="1181964"/>
                </a:moveTo>
                <a:cubicBezTo>
                  <a:pt x="1346930" y="1199681"/>
                  <a:pt x="1333310" y="1213302"/>
                  <a:pt x="1315593" y="1213492"/>
                </a:cubicBezTo>
                <a:cubicBezTo>
                  <a:pt x="1297305" y="1213587"/>
                  <a:pt x="1283399" y="1199395"/>
                  <a:pt x="1283780" y="1181107"/>
                </a:cubicBezTo>
                <a:cubicBezTo>
                  <a:pt x="1284161" y="1163486"/>
                  <a:pt x="1298067" y="1150151"/>
                  <a:pt x="1315784" y="1150341"/>
                </a:cubicBezTo>
                <a:cubicBezTo>
                  <a:pt x="1333500" y="1150532"/>
                  <a:pt x="1347026" y="1164248"/>
                  <a:pt x="1346930" y="1181964"/>
                </a:cubicBezTo>
                <a:close/>
                <a:moveTo>
                  <a:pt x="447294" y="571317"/>
                </a:moveTo>
                <a:cubicBezTo>
                  <a:pt x="429197" y="570745"/>
                  <a:pt x="415862" y="556077"/>
                  <a:pt x="416719" y="537598"/>
                </a:cubicBezTo>
                <a:cubicBezTo>
                  <a:pt x="417576" y="520072"/>
                  <a:pt x="431768" y="507118"/>
                  <a:pt x="449675" y="507689"/>
                </a:cubicBezTo>
                <a:cubicBezTo>
                  <a:pt x="467773" y="508261"/>
                  <a:pt x="481108" y="522929"/>
                  <a:pt x="480251" y="541408"/>
                </a:cubicBezTo>
                <a:cubicBezTo>
                  <a:pt x="479393" y="558934"/>
                  <a:pt x="465201" y="571888"/>
                  <a:pt x="447294" y="571317"/>
                </a:cubicBezTo>
                <a:close/>
                <a:moveTo>
                  <a:pt x="84677" y="468542"/>
                </a:moveTo>
                <a:cubicBezTo>
                  <a:pt x="84677" y="485972"/>
                  <a:pt x="70485" y="499974"/>
                  <a:pt x="53054" y="499784"/>
                </a:cubicBezTo>
                <a:cubicBezTo>
                  <a:pt x="35624" y="499593"/>
                  <a:pt x="21812" y="485211"/>
                  <a:pt x="22193" y="467780"/>
                </a:cubicBezTo>
                <a:cubicBezTo>
                  <a:pt x="22574" y="450921"/>
                  <a:pt x="36290" y="437395"/>
                  <a:pt x="53150" y="437204"/>
                </a:cubicBezTo>
                <a:cubicBezTo>
                  <a:pt x="70580" y="437014"/>
                  <a:pt x="84677" y="451111"/>
                  <a:pt x="84677" y="468542"/>
                </a:cubicBezTo>
                <a:close/>
                <a:moveTo>
                  <a:pt x="718376" y="582556"/>
                </a:moveTo>
                <a:cubicBezTo>
                  <a:pt x="718090" y="599796"/>
                  <a:pt x="703326" y="613893"/>
                  <a:pt x="686086" y="613227"/>
                </a:cubicBezTo>
                <a:cubicBezTo>
                  <a:pt x="669417" y="612560"/>
                  <a:pt x="655892" y="598368"/>
                  <a:pt x="656082" y="581699"/>
                </a:cubicBezTo>
                <a:cubicBezTo>
                  <a:pt x="656368" y="564459"/>
                  <a:pt x="671132" y="550362"/>
                  <a:pt x="688372" y="551028"/>
                </a:cubicBezTo>
                <a:cubicBezTo>
                  <a:pt x="705041" y="551695"/>
                  <a:pt x="718566" y="565887"/>
                  <a:pt x="718376" y="582556"/>
                </a:cubicBezTo>
                <a:close/>
                <a:moveTo>
                  <a:pt x="1446181" y="1338555"/>
                </a:moveTo>
                <a:cubicBezTo>
                  <a:pt x="1462754" y="1338555"/>
                  <a:pt x="1476851" y="1352557"/>
                  <a:pt x="1477137" y="1369226"/>
                </a:cubicBezTo>
                <a:cubicBezTo>
                  <a:pt x="1477328" y="1386276"/>
                  <a:pt x="1462469" y="1400944"/>
                  <a:pt x="1445419" y="1400468"/>
                </a:cubicBezTo>
                <a:cubicBezTo>
                  <a:pt x="1428845" y="1399992"/>
                  <a:pt x="1414939" y="1385609"/>
                  <a:pt x="1415225" y="1369130"/>
                </a:cubicBezTo>
                <a:cubicBezTo>
                  <a:pt x="1415415" y="1352462"/>
                  <a:pt x="1429607" y="1338460"/>
                  <a:pt x="1446181" y="1338555"/>
                </a:cubicBezTo>
                <a:close/>
                <a:moveTo>
                  <a:pt x="4858" y="458636"/>
                </a:moveTo>
                <a:cubicBezTo>
                  <a:pt x="4572" y="463970"/>
                  <a:pt x="2762" y="468923"/>
                  <a:pt x="95" y="473209"/>
                </a:cubicBezTo>
                <a:lnTo>
                  <a:pt x="95" y="440919"/>
                </a:lnTo>
                <a:cubicBezTo>
                  <a:pt x="3429" y="446063"/>
                  <a:pt x="5239" y="452159"/>
                  <a:pt x="4858" y="458636"/>
                </a:cubicBezTo>
                <a:close/>
                <a:moveTo>
                  <a:pt x="1084802" y="809251"/>
                </a:moveTo>
                <a:cubicBezTo>
                  <a:pt x="1084993" y="825729"/>
                  <a:pt x="1070991" y="840112"/>
                  <a:pt x="1054513" y="840493"/>
                </a:cubicBezTo>
                <a:cubicBezTo>
                  <a:pt x="1037558" y="840874"/>
                  <a:pt x="1022699" y="826110"/>
                  <a:pt x="1022985" y="809061"/>
                </a:cubicBezTo>
                <a:cubicBezTo>
                  <a:pt x="1023271" y="792487"/>
                  <a:pt x="1037463" y="778485"/>
                  <a:pt x="1054037" y="778580"/>
                </a:cubicBezTo>
                <a:cubicBezTo>
                  <a:pt x="1070610" y="778676"/>
                  <a:pt x="1084707" y="792678"/>
                  <a:pt x="1084802" y="809251"/>
                </a:cubicBezTo>
                <a:close/>
                <a:moveTo>
                  <a:pt x="1497140" y="1571061"/>
                </a:moveTo>
                <a:cubicBezTo>
                  <a:pt x="1480471" y="1570965"/>
                  <a:pt x="1466374" y="1556868"/>
                  <a:pt x="1466278" y="1540200"/>
                </a:cubicBezTo>
                <a:cubicBezTo>
                  <a:pt x="1466183" y="1523055"/>
                  <a:pt x="1481042" y="1508386"/>
                  <a:pt x="1498187" y="1508958"/>
                </a:cubicBezTo>
                <a:cubicBezTo>
                  <a:pt x="1514856" y="1509434"/>
                  <a:pt x="1528667" y="1523912"/>
                  <a:pt x="1528382" y="1540485"/>
                </a:cubicBezTo>
                <a:cubicBezTo>
                  <a:pt x="1528001" y="1557249"/>
                  <a:pt x="1513808" y="1571156"/>
                  <a:pt x="1497140" y="1571061"/>
                </a:cubicBezTo>
                <a:close/>
                <a:moveTo>
                  <a:pt x="909638" y="732575"/>
                </a:moveTo>
                <a:cubicBezTo>
                  <a:pt x="893064" y="732956"/>
                  <a:pt x="878491" y="719240"/>
                  <a:pt x="877919" y="702571"/>
                </a:cubicBezTo>
                <a:cubicBezTo>
                  <a:pt x="877252" y="685426"/>
                  <a:pt x="891731" y="670472"/>
                  <a:pt x="908971" y="670472"/>
                </a:cubicBezTo>
                <a:cubicBezTo>
                  <a:pt x="925640" y="670472"/>
                  <a:pt x="939832" y="684473"/>
                  <a:pt x="940022" y="701238"/>
                </a:cubicBezTo>
                <a:cubicBezTo>
                  <a:pt x="940213" y="717811"/>
                  <a:pt x="926306" y="732194"/>
                  <a:pt x="909638" y="732575"/>
                </a:cubicBezTo>
                <a:close/>
                <a:moveTo>
                  <a:pt x="766858" y="565792"/>
                </a:moveTo>
                <a:cubicBezTo>
                  <a:pt x="783336" y="565792"/>
                  <a:pt x="797719" y="580365"/>
                  <a:pt x="797433" y="596748"/>
                </a:cubicBezTo>
                <a:cubicBezTo>
                  <a:pt x="797243" y="613227"/>
                  <a:pt x="782479" y="627419"/>
                  <a:pt x="766096" y="627038"/>
                </a:cubicBezTo>
                <a:cubicBezTo>
                  <a:pt x="750094" y="626562"/>
                  <a:pt x="736473" y="612750"/>
                  <a:pt x="736187" y="596844"/>
                </a:cubicBezTo>
                <a:cubicBezTo>
                  <a:pt x="735997" y="580365"/>
                  <a:pt x="750379" y="565792"/>
                  <a:pt x="766858" y="565792"/>
                </a:cubicBezTo>
                <a:close/>
                <a:moveTo>
                  <a:pt x="1233583" y="1010705"/>
                </a:moveTo>
                <a:cubicBezTo>
                  <a:pt x="1234059" y="994227"/>
                  <a:pt x="1248918" y="980129"/>
                  <a:pt x="1265206" y="980796"/>
                </a:cubicBezTo>
                <a:cubicBezTo>
                  <a:pt x="1281779" y="981463"/>
                  <a:pt x="1295686" y="996513"/>
                  <a:pt x="1294733" y="1012800"/>
                </a:cubicBezTo>
                <a:cubicBezTo>
                  <a:pt x="1293876" y="1028897"/>
                  <a:pt x="1279684" y="1042233"/>
                  <a:pt x="1263872" y="1042042"/>
                </a:cubicBezTo>
                <a:cubicBezTo>
                  <a:pt x="1247394" y="1041756"/>
                  <a:pt x="1233202" y="1026993"/>
                  <a:pt x="1233583" y="1010705"/>
                </a:cubicBezTo>
                <a:close/>
                <a:moveTo>
                  <a:pt x="1360170" y="1101573"/>
                </a:moveTo>
                <a:cubicBezTo>
                  <a:pt x="1360646" y="1117956"/>
                  <a:pt x="1346359" y="1132625"/>
                  <a:pt x="1329881" y="1132911"/>
                </a:cubicBezTo>
                <a:cubicBezTo>
                  <a:pt x="1313498" y="1133101"/>
                  <a:pt x="1298924" y="1118718"/>
                  <a:pt x="1298924" y="1102335"/>
                </a:cubicBezTo>
                <a:cubicBezTo>
                  <a:pt x="1298924" y="1086429"/>
                  <a:pt x="1312450" y="1072427"/>
                  <a:pt x="1328452" y="1071760"/>
                </a:cubicBezTo>
                <a:cubicBezTo>
                  <a:pt x="1344835" y="1070998"/>
                  <a:pt x="1359694" y="1085095"/>
                  <a:pt x="1360170" y="1101573"/>
                </a:cubicBezTo>
                <a:close/>
                <a:moveTo>
                  <a:pt x="1425226" y="1195680"/>
                </a:moveTo>
                <a:cubicBezTo>
                  <a:pt x="1425512" y="1212254"/>
                  <a:pt x="1411224" y="1226541"/>
                  <a:pt x="1394651" y="1226255"/>
                </a:cubicBezTo>
                <a:cubicBezTo>
                  <a:pt x="1378553" y="1226065"/>
                  <a:pt x="1364932" y="1212444"/>
                  <a:pt x="1364742" y="1196347"/>
                </a:cubicBezTo>
                <a:cubicBezTo>
                  <a:pt x="1364456" y="1179773"/>
                  <a:pt x="1378744" y="1165486"/>
                  <a:pt x="1395317" y="1165772"/>
                </a:cubicBezTo>
                <a:cubicBezTo>
                  <a:pt x="1411319" y="1166058"/>
                  <a:pt x="1424940" y="1179678"/>
                  <a:pt x="1425226" y="1195680"/>
                </a:cubicBezTo>
                <a:close/>
                <a:moveTo>
                  <a:pt x="1199388" y="947840"/>
                </a:moveTo>
                <a:cubicBezTo>
                  <a:pt x="1182910" y="948221"/>
                  <a:pt x="1168527" y="933933"/>
                  <a:pt x="1168622" y="917455"/>
                </a:cubicBezTo>
                <a:cubicBezTo>
                  <a:pt x="1168718" y="901358"/>
                  <a:pt x="1182243" y="887737"/>
                  <a:pt x="1198340" y="887356"/>
                </a:cubicBezTo>
                <a:cubicBezTo>
                  <a:pt x="1214819" y="886975"/>
                  <a:pt x="1229201" y="901263"/>
                  <a:pt x="1229106" y="917741"/>
                </a:cubicBezTo>
                <a:cubicBezTo>
                  <a:pt x="1229011" y="933838"/>
                  <a:pt x="1215485" y="947459"/>
                  <a:pt x="1199388" y="947840"/>
                </a:cubicBezTo>
                <a:close/>
                <a:moveTo>
                  <a:pt x="303943" y="461588"/>
                </a:moveTo>
                <a:cubicBezTo>
                  <a:pt x="287750" y="461874"/>
                  <a:pt x="273939" y="448539"/>
                  <a:pt x="273463" y="432347"/>
                </a:cubicBezTo>
                <a:cubicBezTo>
                  <a:pt x="272987" y="415678"/>
                  <a:pt x="287084" y="401391"/>
                  <a:pt x="303752" y="401581"/>
                </a:cubicBezTo>
                <a:cubicBezTo>
                  <a:pt x="319945" y="401771"/>
                  <a:pt x="333470" y="415392"/>
                  <a:pt x="333470" y="431585"/>
                </a:cubicBezTo>
                <a:cubicBezTo>
                  <a:pt x="333565" y="447682"/>
                  <a:pt x="320135" y="461303"/>
                  <a:pt x="303943" y="461588"/>
                </a:cubicBezTo>
                <a:close/>
                <a:moveTo>
                  <a:pt x="353092" y="445777"/>
                </a:moveTo>
                <a:cubicBezTo>
                  <a:pt x="353092" y="429585"/>
                  <a:pt x="366522" y="415964"/>
                  <a:pt x="382810" y="415773"/>
                </a:cubicBezTo>
                <a:cubicBezTo>
                  <a:pt x="399574" y="415583"/>
                  <a:pt x="413671" y="429775"/>
                  <a:pt x="413195" y="446539"/>
                </a:cubicBezTo>
                <a:cubicBezTo>
                  <a:pt x="412814" y="462731"/>
                  <a:pt x="399002" y="476067"/>
                  <a:pt x="382810" y="475876"/>
                </a:cubicBezTo>
                <a:cubicBezTo>
                  <a:pt x="366522" y="475590"/>
                  <a:pt x="353092" y="461970"/>
                  <a:pt x="353092" y="445777"/>
                </a:cubicBezTo>
                <a:close/>
                <a:moveTo>
                  <a:pt x="492538" y="460350"/>
                </a:moveTo>
                <a:cubicBezTo>
                  <a:pt x="492347" y="476829"/>
                  <a:pt x="478727" y="489973"/>
                  <a:pt x="462344" y="489783"/>
                </a:cubicBezTo>
                <a:cubicBezTo>
                  <a:pt x="445865" y="489592"/>
                  <a:pt x="432721" y="475971"/>
                  <a:pt x="432911" y="459588"/>
                </a:cubicBezTo>
                <a:cubicBezTo>
                  <a:pt x="433102" y="443110"/>
                  <a:pt x="446723" y="429966"/>
                  <a:pt x="463106" y="430156"/>
                </a:cubicBezTo>
                <a:cubicBezTo>
                  <a:pt x="479584" y="430346"/>
                  <a:pt x="492728" y="443967"/>
                  <a:pt x="492538" y="460350"/>
                </a:cubicBezTo>
                <a:close/>
                <a:moveTo>
                  <a:pt x="1018508" y="716287"/>
                </a:moveTo>
                <a:cubicBezTo>
                  <a:pt x="1018223" y="732479"/>
                  <a:pt x="1004507" y="745910"/>
                  <a:pt x="988314" y="745814"/>
                </a:cubicBezTo>
                <a:cubicBezTo>
                  <a:pt x="971550" y="745719"/>
                  <a:pt x="957739" y="731241"/>
                  <a:pt x="958406" y="714572"/>
                </a:cubicBezTo>
                <a:cubicBezTo>
                  <a:pt x="959072" y="698285"/>
                  <a:pt x="973074" y="685236"/>
                  <a:pt x="989267" y="685712"/>
                </a:cubicBezTo>
                <a:cubicBezTo>
                  <a:pt x="1005554" y="686188"/>
                  <a:pt x="1018794" y="700095"/>
                  <a:pt x="1018508" y="716287"/>
                </a:cubicBezTo>
                <a:close/>
                <a:moveTo>
                  <a:pt x="1541526" y="1460666"/>
                </a:moveTo>
                <a:cubicBezTo>
                  <a:pt x="1541431" y="1476858"/>
                  <a:pt x="1527810" y="1490384"/>
                  <a:pt x="1511618" y="1490479"/>
                </a:cubicBezTo>
                <a:cubicBezTo>
                  <a:pt x="1494853" y="1490574"/>
                  <a:pt x="1480852" y="1476192"/>
                  <a:pt x="1481423" y="1459523"/>
                </a:cubicBezTo>
                <a:cubicBezTo>
                  <a:pt x="1481995" y="1443330"/>
                  <a:pt x="1495901" y="1430091"/>
                  <a:pt x="1511999" y="1430376"/>
                </a:cubicBezTo>
                <a:cubicBezTo>
                  <a:pt x="1528286" y="1430757"/>
                  <a:pt x="1541621" y="1444473"/>
                  <a:pt x="1541526" y="1460666"/>
                </a:cubicBezTo>
                <a:close/>
                <a:moveTo>
                  <a:pt x="1554385" y="1384180"/>
                </a:moveTo>
                <a:cubicBezTo>
                  <a:pt x="1554194" y="1400372"/>
                  <a:pt x="1541526" y="1412660"/>
                  <a:pt x="1525238" y="1412374"/>
                </a:cubicBezTo>
                <a:cubicBezTo>
                  <a:pt x="1509046" y="1412184"/>
                  <a:pt x="1496759" y="1399515"/>
                  <a:pt x="1497044" y="1383228"/>
                </a:cubicBezTo>
                <a:cubicBezTo>
                  <a:pt x="1497235" y="1367035"/>
                  <a:pt x="1509903" y="1354748"/>
                  <a:pt x="1526191" y="1355034"/>
                </a:cubicBezTo>
                <a:cubicBezTo>
                  <a:pt x="1542383" y="1355224"/>
                  <a:pt x="1554575" y="1367892"/>
                  <a:pt x="1554385" y="1384180"/>
                </a:cubicBezTo>
                <a:close/>
                <a:moveTo>
                  <a:pt x="650939" y="487878"/>
                </a:moveTo>
                <a:cubicBezTo>
                  <a:pt x="651224" y="504832"/>
                  <a:pt x="638651" y="517500"/>
                  <a:pt x="621697" y="517405"/>
                </a:cubicBezTo>
                <a:cubicBezTo>
                  <a:pt x="605409" y="517310"/>
                  <a:pt x="593122" y="505118"/>
                  <a:pt x="592836" y="488925"/>
                </a:cubicBezTo>
                <a:cubicBezTo>
                  <a:pt x="592550" y="471971"/>
                  <a:pt x="605123" y="459303"/>
                  <a:pt x="622078" y="459398"/>
                </a:cubicBezTo>
                <a:cubicBezTo>
                  <a:pt x="638270" y="459398"/>
                  <a:pt x="650653" y="471590"/>
                  <a:pt x="650939" y="487878"/>
                </a:cubicBezTo>
                <a:close/>
                <a:moveTo>
                  <a:pt x="541973" y="444825"/>
                </a:moveTo>
                <a:cubicBezTo>
                  <a:pt x="558737" y="444634"/>
                  <a:pt x="571691" y="457397"/>
                  <a:pt x="571691" y="474162"/>
                </a:cubicBezTo>
                <a:cubicBezTo>
                  <a:pt x="571691" y="490926"/>
                  <a:pt x="558737" y="503689"/>
                  <a:pt x="541973" y="503498"/>
                </a:cubicBezTo>
                <a:cubicBezTo>
                  <a:pt x="525780" y="503308"/>
                  <a:pt x="513302" y="490926"/>
                  <a:pt x="513017" y="474828"/>
                </a:cubicBezTo>
                <a:cubicBezTo>
                  <a:pt x="512636" y="458160"/>
                  <a:pt x="525209" y="445015"/>
                  <a:pt x="541973" y="444825"/>
                </a:cubicBezTo>
                <a:close/>
                <a:moveTo>
                  <a:pt x="96584" y="391770"/>
                </a:moveTo>
                <a:cubicBezTo>
                  <a:pt x="96584" y="408153"/>
                  <a:pt x="84296" y="420441"/>
                  <a:pt x="68009" y="420631"/>
                </a:cubicBezTo>
                <a:cubicBezTo>
                  <a:pt x="51054" y="420821"/>
                  <a:pt x="38481" y="407963"/>
                  <a:pt x="38767" y="390913"/>
                </a:cubicBezTo>
                <a:cubicBezTo>
                  <a:pt x="39148" y="374625"/>
                  <a:pt x="51721" y="362624"/>
                  <a:pt x="68104" y="362814"/>
                </a:cubicBezTo>
                <a:cubicBezTo>
                  <a:pt x="84392" y="363005"/>
                  <a:pt x="96584" y="375483"/>
                  <a:pt x="96584" y="391770"/>
                </a:cubicBezTo>
                <a:close/>
                <a:moveTo>
                  <a:pt x="1162812" y="823729"/>
                </a:moveTo>
                <a:cubicBezTo>
                  <a:pt x="1162812" y="840493"/>
                  <a:pt x="1149953" y="853256"/>
                  <a:pt x="1133189" y="853161"/>
                </a:cubicBezTo>
                <a:cubicBezTo>
                  <a:pt x="1116521" y="852971"/>
                  <a:pt x="1103852" y="839921"/>
                  <a:pt x="1104138" y="823158"/>
                </a:cubicBezTo>
                <a:cubicBezTo>
                  <a:pt x="1104424" y="807060"/>
                  <a:pt x="1116902" y="794678"/>
                  <a:pt x="1133094" y="794487"/>
                </a:cubicBezTo>
                <a:cubicBezTo>
                  <a:pt x="1149858" y="794202"/>
                  <a:pt x="1162812" y="806965"/>
                  <a:pt x="1162812" y="823729"/>
                </a:cubicBezTo>
                <a:close/>
                <a:moveTo>
                  <a:pt x="146780" y="373959"/>
                </a:moveTo>
                <a:cubicBezTo>
                  <a:pt x="163735" y="373768"/>
                  <a:pt x="176594" y="386436"/>
                  <a:pt x="176403" y="403391"/>
                </a:cubicBezTo>
                <a:cubicBezTo>
                  <a:pt x="176308" y="419679"/>
                  <a:pt x="163925" y="432156"/>
                  <a:pt x="147638" y="432347"/>
                </a:cubicBezTo>
                <a:cubicBezTo>
                  <a:pt x="130683" y="432537"/>
                  <a:pt x="117824" y="419869"/>
                  <a:pt x="118015" y="402914"/>
                </a:cubicBezTo>
                <a:cubicBezTo>
                  <a:pt x="118110" y="386627"/>
                  <a:pt x="130492" y="374149"/>
                  <a:pt x="146780" y="373959"/>
                </a:cubicBezTo>
                <a:close/>
                <a:moveTo>
                  <a:pt x="1605439" y="1555344"/>
                </a:moveTo>
                <a:cubicBezTo>
                  <a:pt x="1604867" y="1571346"/>
                  <a:pt x="1591913" y="1583348"/>
                  <a:pt x="1575721" y="1582872"/>
                </a:cubicBezTo>
                <a:cubicBezTo>
                  <a:pt x="1559719" y="1582300"/>
                  <a:pt x="1547717" y="1569346"/>
                  <a:pt x="1548194" y="1553154"/>
                </a:cubicBezTo>
                <a:cubicBezTo>
                  <a:pt x="1548765" y="1537152"/>
                  <a:pt x="1561719" y="1525150"/>
                  <a:pt x="1577912" y="1525626"/>
                </a:cubicBezTo>
                <a:cubicBezTo>
                  <a:pt x="1593914" y="1526198"/>
                  <a:pt x="1606010" y="1539152"/>
                  <a:pt x="1605439" y="1555344"/>
                </a:cubicBezTo>
                <a:close/>
                <a:moveTo>
                  <a:pt x="873157" y="610369"/>
                </a:moveTo>
                <a:cubicBezTo>
                  <a:pt x="873252" y="626943"/>
                  <a:pt x="860393" y="639992"/>
                  <a:pt x="843820" y="640182"/>
                </a:cubicBezTo>
                <a:cubicBezTo>
                  <a:pt x="827246" y="640278"/>
                  <a:pt x="814197" y="627419"/>
                  <a:pt x="814007" y="610845"/>
                </a:cubicBezTo>
                <a:cubicBezTo>
                  <a:pt x="813911" y="594272"/>
                  <a:pt x="826770" y="581222"/>
                  <a:pt x="843344" y="581032"/>
                </a:cubicBezTo>
                <a:cubicBezTo>
                  <a:pt x="859917" y="580937"/>
                  <a:pt x="872966" y="593796"/>
                  <a:pt x="873157" y="610369"/>
                </a:cubicBezTo>
                <a:close/>
                <a:moveTo>
                  <a:pt x="1096709" y="729813"/>
                </a:moveTo>
                <a:cubicBezTo>
                  <a:pt x="1096804" y="745910"/>
                  <a:pt x="1084326" y="758483"/>
                  <a:pt x="1068229" y="758578"/>
                </a:cubicBezTo>
                <a:cubicBezTo>
                  <a:pt x="1052132" y="758673"/>
                  <a:pt x="1039559" y="746196"/>
                  <a:pt x="1039463" y="730098"/>
                </a:cubicBezTo>
                <a:cubicBezTo>
                  <a:pt x="1039368" y="714001"/>
                  <a:pt x="1051846" y="701428"/>
                  <a:pt x="1067943" y="701333"/>
                </a:cubicBezTo>
                <a:cubicBezTo>
                  <a:pt x="1084040" y="701333"/>
                  <a:pt x="1096613" y="713715"/>
                  <a:pt x="1096709" y="729813"/>
                </a:cubicBezTo>
                <a:close/>
                <a:moveTo>
                  <a:pt x="1489710" y="1289597"/>
                </a:moveTo>
                <a:cubicBezTo>
                  <a:pt x="1489805" y="1306361"/>
                  <a:pt x="1477042" y="1319220"/>
                  <a:pt x="1460278" y="1319220"/>
                </a:cubicBezTo>
                <a:cubicBezTo>
                  <a:pt x="1443514" y="1319124"/>
                  <a:pt x="1430750" y="1306170"/>
                  <a:pt x="1431036" y="1289406"/>
                </a:cubicBezTo>
                <a:cubicBezTo>
                  <a:pt x="1431227" y="1273309"/>
                  <a:pt x="1443609" y="1260831"/>
                  <a:pt x="1459802" y="1260546"/>
                </a:cubicBezTo>
                <a:cubicBezTo>
                  <a:pt x="1476470" y="1260260"/>
                  <a:pt x="1489520" y="1272928"/>
                  <a:pt x="1489710" y="1289597"/>
                </a:cubicBezTo>
                <a:close/>
                <a:moveTo>
                  <a:pt x="922687" y="596081"/>
                </a:moveTo>
                <a:cubicBezTo>
                  <a:pt x="938975" y="595891"/>
                  <a:pt x="951643" y="608083"/>
                  <a:pt x="951833" y="624276"/>
                </a:cubicBezTo>
                <a:cubicBezTo>
                  <a:pt x="952024" y="640563"/>
                  <a:pt x="939832" y="653231"/>
                  <a:pt x="923639" y="653422"/>
                </a:cubicBezTo>
                <a:cubicBezTo>
                  <a:pt x="907352" y="653613"/>
                  <a:pt x="894683" y="641421"/>
                  <a:pt x="894493" y="625228"/>
                </a:cubicBezTo>
                <a:cubicBezTo>
                  <a:pt x="894207" y="608940"/>
                  <a:pt x="906494" y="596367"/>
                  <a:pt x="922687" y="596081"/>
                </a:cubicBezTo>
                <a:close/>
                <a:moveTo>
                  <a:pt x="226600" y="446920"/>
                </a:moveTo>
                <a:cubicBezTo>
                  <a:pt x="210026" y="446825"/>
                  <a:pt x="197168" y="433680"/>
                  <a:pt x="197263" y="417107"/>
                </a:cubicBezTo>
                <a:cubicBezTo>
                  <a:pt x="197358" y="400533"/>
                  <a:pt x="210503" y="387675"/>
                  <a:pt x="227076" y="387770"/>
                </a:cubicBezTo>
                <a:cubicBezTo>
                  <a:pt x="243650" y="387865"/>
                  <a:pt x="256508" y="401010"/>
                  <a:pt x="256413" y="417583"/>
                </a:cubicBezTo>
                <a:cubicBezTo>
                  <a:pt x="256223" y="434061"/>
                  <a:pt x="243173" y="447015"/>
                  <a:pt x="226600" y="446920"/>
                </a:cubicBezTo>
                <a:close/>
                <a:moveTo>
                  <a:pt x="701326" y="473971"/>
                </a:moveTo>
                <a:cubicBezTo>
                  <a:pt x="717423" y="473876"/>
                  <a:pt x="729996" y="486354"/>
                  <a:pt x="730091" y="502451"/>
                </a:cubicBezTo>
                <a:cubicBezTo>
                  <a:pt x="730187" y="518548"/>
                  <a:pt x="717709" y="531121"/>
                  <a:pt x="701612" y="531216"/>
                </a:cubicBezTo>
                <a:cubicBezTo>
                  <a:pt x="685514" y="531312"/>
                  <a:pt x="672941" y="518834"/>
                  <a:pt x="672846" y="502737"/>
                </a:cubicBezTo>
                <a:cubicBezTo>
                  <a:pt x="672751" y="486639"/>
                  <a:pt x="685229" y="474066"/>
                  <a:pt x="701326" y="473971"/>
                </a:cubicBezTo>
                <a:close/>
                <a:moveTo>
                  <a:pt x="1502855" y="1210158"/>
                </a:moveTo>
                <a:cubicBezTo>
                  <a:pt x="1502950" y="1225303"/>
                  <a:pt x="1490282" y="1238352"/>
                  <a:pt x="1475137" y="1238638"/>
                </a:cubicBezTo>
                <a:cubicBezTo>
                  <a:pt x="1459421" y="1238924"/>
                  <a:pt x="1445990" y="1225589"/>
                  <a:pt x="1446276" y="1209872"/>
                </a:cubicBezTo>
                <a:cubicBezTo>
                  <a:pt x="1446562" y="1194633"/>
                  <a:pt x="1459516" y="1182060"/>
                  <a:pt x="1474756" y="1182155"/>
                </a:cubicBezTo>
                <a:cubicBezTo>
                  <a:pt x="1489901" y="1182155"/>
                  <a:pt x="1502664" y="1194918"/>
                  <a:pt x="1502855" y="1210158"/>
                </a:cubicBezTo>
                <a:close/>
                <a:moveTo>
                  <a:pt x="1408462" y="1088048"/>
                </a:moveTo>
                <a:cubicBezTo>
                  <a:pt x="1424559" y="1087667"/>
                  <a:pt x="1437513" y="1100145"/>
                  <a:pt x="1437703" y="1116242"/>
                </a:cubicBezTo>
                <a:cubicBezTo>
                  <a:pt x="1437894" y="1132339"/>
                  <a:pt x="1425226" y="1145103"/>
                  <a:pt x="1409224" y="1145103"/>
                </a:cubicBezTo>
                <a:cubicBezTo>
                  <a:pt x="1393698" y="1145103"/>
                  <a:pt x="1381220" y="1133101"/>
                  <a:pt x="1380744" y="1117671"/>
                </a:cubicBezTo>
                <a:cubicBezTo>
                  <a:pt x="1380077" y="1101478"/>
                  <a:pt x="1392460" y="1088334"/>
                  <a:pt x="1408462" y="1088048"/>
                </a:cubicBezTo>
                <a:close/>
                <a:moveTo>
                  <a:pt x="16574" y="377578"/>
                </a:moveTo>
                <a:cubicBezTo>
                  <a:pt x="16574" y="389198"/>
                  <a:pt x="9811" y="398914"/>
                  <a:pt x="95" y="403391"/>
                </a:cubicBezTo>
                <a:lnTo>
                  <a:pt x="95" y="351765"/>
                </a:lnTo>
                <a:cubicBezTo>
                  <a:pt x="9906" y="356242"/>
                  <a:pt x="16574" y="365958"/>
                  <a:pt x="16574" y="377578"/>
                </a:cubicBezTo>
                <a:close/>
                <a:moveTo>
                  <a:pt x="1241298" y="837540"/>
                </a:moveTo>
                <a:cubicBezTo>
                  <a:pt x="1241584" y="852685"/>
                  <a:pt x="1229011" y="865829"/>
                  <a:pt x="1213771" y="866211"/>
                </a:cubicBezTo>
                <a:cubicBezTo>
                  <a:pt x="1198055" y="866687"/>
                  <a:pt x="1184529" y="853352"/>
                  <a:pt x="1184720" y="837636"/>
                </a:cubicBezTo>
                <a:cubicBezTo>
                  <a:pt x="1184910" y="822396"/>
                  <a:pt x="1197769" y="809727"/>
                  <a:pt x="1212914" y="809632"/>
                </a:cubicBezTo>
                <a:cubicBezTo>
                  <a:pt x="1228153" y="809632"/>
                  <a:pt x="1241107" y="822396"/>
                  <a:pt x="1241298" y="837540"/>
                </a:cubicBezTo>
                <a:close/>
                <a:moveTo>
                  <a:pt x="1343692" y="994227"/>
                </a:moveTo>
                <a:cubicBezTo>
                  <a:pt x="1359789" y="994131"/>
                  <a:pt x="1372457" y="1006895"/>
                  <a:pt x="1372362" y="1022992"/>
                </a:cubicBezTo>
                <a:cubicBezTo>
                  <a:pt x="1372267" y="1039089"/>
                  <a:pt x="1359408" y="1051567"/>
                  <a:pt x="1343311" y="1051281"/>
                </a:cubicBezTo>
                <a:cubicBezTo>
                  <a:pt x="1327785" y="1050996"/>
                  <a:pt x="1315593" y="1038708"/>
                  <a:pt x="1315403" y="1023278"/>
                </a:cubicBezTo>
                <a:cubicBezTo>
                  <a:pt x="1315022" y="1007085"/>
                  <a:pt x="1327595" y="994322"/>
                  <a:pt x="1343692" y="994227"/>
                </a:cubicBezTo>
                <a:close/>
                <a:moveTo>
                  <a:pt x="1306925" y="932314"/>
                </a:moveTo>
                <a:cubicBezTo>
                  <a:pt x="1306640" y="948316"/>
                  <a:pt x="1293590" y="960698"/>
                  <a:pt x="1277493" y="960318"/>
                </a:cubicBezTo>
                <a:cubicBezTo>
                  <a:pt x="1261491" y="959841"/>
                  <a:pt x="1249204" y="946602"/>
                  <a:pt x="1249871" y="930504"/>
                </a:cubicBezTo>
                <a:cubicBezTo>
                  <a:pt x="1250537" y="915074"/>
                  <a:pt x="1263015" y="903168"/>
                  <a:pt x="1278541" y="903263"/>
                </a:cubicBezTo>
                <a:cubicBezTo>
                  <a:pt x="1294638" y="903358"/>
                  <a:pt x="1307211" y="916217"/>
                  <a:pt x="1306925" y="932314"/>
                </a:cubicBezTo>
                <a:close/>
                <a:moveTo>
                  <a:pt x="780764" y="488639"/>
                </a:moveTo>
                <a:cubicBezTo>
                  <a:pt x="795719" y="488449"/>
                  <a:pt x="808863" y="501117"/>
                  <a:pt x="809244" y="516167"/>
                </a:cubicBezTo>
                <a:cubicBezTo>
                  <a:pt x="809625" y="531693"/>
                  <a:pt x="796100" y="545218"/>
                  <a:pt x="780669" y="544932"/>
                </a:cubicBezTo>
                <a:cubicBezTo>
                  <a:pt x="765620" y="544646"/>
                  <a:pt x="752856" y="531693"/>
                  <a:pt x="752951" y="516643"/>
                </a:cubicBezTo>
                <a:cubicBezTo>
                  <a:pt x="752951" y="501689"/>
                  <a:pt x="765715" y="488830"/>
                  <a:pt x="780764" y="488639"/>
                </a:cubicBezTo>
                <a:close/>
                <a:moveTo>
                  <a:pt x="238792" y="368053"/>
                </a:moveTo>
                <a:cubicBezTo>
                  <a:pt x="224219" y="368434"/>
                  <a:pt x="211360" y="356242"/>
                  <a:pt x="210788" y="341573"/>
                </a:cubicBezTo>
                <a:cubicBezTo>
                  <a:pt x="210217" y="326429"/>
                  <a:pt x="223171" y="313094"/>
                  <a:pt x="238316" y="313189"/>
                </a:cubicBezTo>
                <a:cubicBezTo>
                  <a:pt x="252984" y="313284"/>
                  <a:pt x="265462" y="325762"/>
                  <a:pt x="265652" y="340430"/>
                </a:cubicBezTo>
                <a:cubicBezTo>
                  <a:pt x="265748" y="355004"/>
                  <a:pt x="253460" y="367672"/>
                  <a:pt x="238792" y="368053"/>
                </a:cubicBezTo>
                <a:close/>
                <a:moveTo>
                  <a:pt x="1591723" y="1446664"/>
                </a:moveTo>
                <a:cubicBezTo>
                  <a:pt x="1606772" y="1447140"/>
                  <a:pt x="1619631" y="1460761"/>
                  <a:pt x="1618964" y="1475620"/>
                </a:cubicBezTo>
                <a:cubicBezTo>
                  <a:pt x="1618298" y="1490670"/>
                  <a:pt x="1604486" y="1503338"/>
                  <a:pt x="1589627" y="1502480"/>
                </a:cubicBezTo>
                <a:cubicBezTo>
                  <a:pt x="1575054" y="1501623"/>
                  <a:pt x="1562862" y="1488669"/>
                  <a:pt x="1563053" y="1474191"/>
                </a:cubicBezTo>
                <a:cubicBezTo>
                  <a:pt x="1563338" y="1459237"/>
                  <a:pt x="1576769" y="1446283"/>
                  <a:pt x="1591723" y="1446664"/>
                </a:cubicBezTo>
                <a:close/>
                <a:moveTo>
                  <a:pt x="449485" y="380340"/>
                </a:moveTo>
                <a:cubicBezTo>
                  <a:pt x="449485" y="365672"/>
                  <a:pt x="461867" y="353099"/>
                  <a:pt x="476536" y="352908"/>
                </a:cubicBezTo>
                <a:cubicBezTo>
                  <a:pt x="491681" y="352718"/>
                  <a:pt x="504825" y="365958"/>
                  <a:pt x="504349" y="381102"/>
                </a:cubicBezTo>
                <a:cubicBezTo>
                  <a:pt x="503873" y="395771"/>
                  <a:pt x="491109" y="408058"/>
                  <a:pt x="476536" y="407868"/>
                </a:cubicBezTo>
                <a:cubicBezTo>
                  <a:pt x="461867" y="407582"/>
                  <a:pt x="449485" y="395009"/>
                  <a:pt x="449485" y="380340"/>
                </a:cubicBezTo>
                <a:close/>
                <a:moveTo>
                  <a:pt x="1539526" y="1276452"/>
                </a:moveTo>
                <a:cubicBezTo>
                  <a:pt x="1554480" y="1276167"/>
                  <a:pt x="1567720" y="1289502"/>
                  <a:pt x="1567529" y="1304456"/>
                </a:cubicBezTo>
                <a:cubicBezTo>
                  <a:pt x="1567339" y="1318934"/>
                  <a:pt x="1554766" y="1331507"/>
                  <a:pt x="1540288" y="1331793"/>
                </a:cubicBezTo>
                <a:cubicBezTo>
                  <a:pt x="1525334" y="1332078"/>
                  <a:pt x="1512094" y="1318743"/>
                  <a:pt x="1512284" y="1303789"/>
                </a:cubicBezTo>
                <a:cubicBezTo>
                  <a:pt x="1512475" y="1289216"/>
                  <a:pt x="1525048" y="1276738"/>
                  <a:pt x="1539526" y="1276452"/>
                </a:cubicBezTo>
                <a:close/>
                <a:moveTo>
                  <a:pt x="885254" y="531693"/>
                </a:moveTo>
                <a:cubicBezTo>
                  <a:pt x="884873" y="546361"/>
                  <a:pt x="872014" y="558648"/>
                  <a:pt x="857441" y="558458"/>
                </a:cubicBezTo>
                <a:cubicBezTo>
                  <a:pt x="842201" y="558267"/>
                  <a:pt x="829437" y="544646"/>
                  <a:pt x="830390" y="529597"/>
                </a:cubicBezTo>
                <a:cubicBezTo>
                  <a:pt x="831247" y="514833"/>
                  <a:pt x="844296" y="502927"/>
                  <a:pt x="858869" y="503594"/>
                </a:cubicBezTo>
                <a:cubicBezTo>
                  <a:pt x="873538" y="504261"/>
                  <a:pt x="885635" y="517214"/>
                  <a:pt x="885254" y="531693"/>
                </a:cubicBezTo>
                <a:close/>
                <a:moveTo>
                  <a:pt x="1030700" y="636468"/>
                </a:moveTo>
                <a:cubicBezTo>
                  <a:pt x="1030510" y="651517"/>
                  <a:pt x="1016984" y="664566"/>
                  <a:pt x="1002030" y="664090"/>
                </a:cubicBezTo>
                <a:cubicBezTo>
                  <a:pt x="986981" y="663614"/>
                  <a:pt x="974122" y="649993"/>
                  <a:pt x="974789" y="635134"/>
                </a:cubicBezTo>
                <a:cubicBezTo>
                  <a:pt x="975455" y="620656"/>
                  <a:pt x="988219" y="608273"/>
                  <a:pt x="1002697" y="608178"/>
                </a:cubicBezTo>
                <a:cubicBezTo>
                  <a:pt x="1017746" y="608178"/>
                  <a:pt x="1030891" y="621513"/>
                  <a:pt x="1030700" y="636468"/>
                </a:cubicBezTo>
                <a:close/>
                <a:moveTo>
                  <a:pt x="1175290" y="743624"/>
                </a:moveTo>
                <a:cubicBezTo>
                  <a:pt x="1175671" y="758578"/>
                  <a:pt x="1162526" y="771913"/>
                  <a:pt x="1147477" y="771818"/>
                </a:cubicBezTo>
                <a:cubicBezTo>
                  <a:pt x="1132999" y="771722"/>
                  <a:pt x="1120331" y="759245"/>
                  <a:pt x="1119950" y="744767"/>
                </a:cubicBezTo>
                <a:cubicBezTo>
                  <a:pt x="1119569" y="729813"/>
                  <a:pt x="1132713" y="716478"/>
                  <a:pt x="1147763" y="716573"/>
                </a:cubicBezTo>
                <a:cubicBezTo>
                  <a:pt x="1162336" y="716668"/>
                  <a:pt x="1175004" y="729146"/>
                  <a:pt x="1175290" y="743624"/>
                </a:cubicBezTo>
                <a:close/>
                <a:moveTo>
                  <a:pt x="318040" y="379578"/>
                </a:moveTo>
                <a:cubicBezTo>
                  <a:pt x="303086" y="379769"/>
                  <a:pt x="289846" y="366434"/>
                  <a:pt x="290132" y="351479"/>
                </a:cubicBezTo>
                <a:cubicBezTo>
                  <a:pt x="290417" y="337002"/>
                  <a:pt x="302990" y="324429"/>
                  <a:pt x="317468" y="324238"/>
                </a:cubicBezTo>
                <a:cubicBezTo>
                  <a:pt x="332423" y="324047"/>
                  <a:pt x="345662" y="337383"/>
                  <a:pt x="345377" y="352337"/>
                </a:cubicBezTo>
                <a:cubicBezTo>
                  <a:pt x="345091" y="366910"/>
                  <a:pt x="332518" y="379388"/>
                  <a:pt x="318040" y="379578"/>
                </a:cubicBezTo>
                <a:close/>
                <a:moveTo>
                  <a:pt x="425006" y="366338"/>
                </a:moveTo>
                <a:cubicBezTo>
                  <a:pt x="424910" y="381388"/>
                  <a:pt x="411385" y="394342"/>
                  <a:pt x="396526" y="393771"/>
                </a:cubicBezTo>
                <a:cubicBezTo>
                  <a:pt x="382048" y="393199"/>
                  <a:pt x="369665" y="380340"/>
                  <a:pt x="369761" y="365958"/>
                </a:cubicBezTo>
                <a:cubicBezTo>
                  <a:pt x="369856" y="350908"/>
                  <a:pt x="383381" y="337954"/>
                  <a:pt x="398336" y="338526"/>
                </a:cubicBezTo>
                <a:cubicBezTo>
                  <a:pt x="412718" y="339097"/>
                  <a:pt x="425101" y="351956"/>
                  <a:pt x="425006" y="366338"/>
                </a:cubicBezTo>
                <a:close/>
                <a:moveTo>
                  <a:pt x="161068" y="353385"/>
                </a:moveTo>
                <a:cubicBezTo>
                  <a:pt x="146114" y="353194"/>
                  <a:pt x="134207" y="341002"/>
                  <a:pt x="134398" y="326048"/>
                </a:cubicBezTo>
                <a:cubicBezTo>
                  <a:pt x="134588" y="311094"/>
                  <a:pt x="146780" y="299187"/>
                  <a:pt x="161735" y="299378"/>
                </a:cubicBezTo>
                <a:cubicBezTo>
                  <a:pt x="176689" y="299568"/>
                  <a:pt x="188595" y="311760"/>
                  <a:pt x="188405" y="326714"/>
                </a:cubicBezTo>
                <a:cubicBezTo>
                  <a:pt x="188214" y="341669"/>
                  <a:pt x="176022" y="353575"/>
                  <a:pt x="161068" y="353385"/>
                </a:cubicBezTo>
                <a:close/>
                <a:moveTo>
                  <a:pt x="583692" y="395104"/>
                </a:moveTo>
                <a:cubicBezTo>
                  <a:pt x="583406" y="409868"/>
                  <a:pt x="571024" y="421869"/>
                  <a:pt x="556260" y="421774"/>
                </a:cubicBezTo>
                <a:cubicBezTo>
                  <a:pt x="541020" y="421679"/>
                  <a:pt x="528447" y="408439"/>
                  <a:pt x="529209" y="393294"/>
                </a:cubicBezTo>
                <a:cubicBezTo>
                  <a:pt x="529971" y="378530"/>
                  <a:pt x="542639" y="366815"/>
                  <a:pt x="557308" y="367291"/>
                </a:cubicBezTo>
                <a:cubicBezTo>
                  <a:pt x="572167" y="367958"/>
                  <a:pt x="584073" y="380436"/>
                  <a:pt x="583692" y="395104"/>
                </a:cubicBezTo>
                <a:close/>
                <a:moveTo>
                  <a:pt x="1318927" y="852209"/>
                </a:moveTo>
                <a:cubicBezTo>
                  <a:pt x="1318927" y="867449"/>
                  <a:pt x="1307211" y="878879"/>
                  <a:pt x="1291876" y="878498"/>
                </a:cubicBezTo>
                <a:cubicBezTo>
                  <a:pt x="1277207" y="878117"/>
                  <a:pt x="1266253" y="866877"/>
                  <a:pt x="1266349" y="852113"/>
                </a:cubicBezTo>
                <a:cubicBezTo>
                  <a:pt x="1266349" y="836873"/>
                  <a:pt x="1278065" y="825444"/>
                  <a:pt x="1293400" y="825825"/>
                </a:cubicBezTo>
                <a:cubicBezTo>
                  <a:pt x="1308068" y="826205"/>
                  <a:pt x="1318927" y="837445"/>
                  <a:pt x="1318927" y="852209"/>
                </a:cubicBezTo>
                <a:close/>
                <a:moveTo>
                  <a:pt x="1628775" y="1397325"/>
                </a:moveTo>
                <a:cubicBezTo>
                  <a:pt x="1629061" y="1412660"/>
                  <a:pt x="1617631" y="1424280"/>
                  <a:pt x="1602391" y="1424280"/>
                </a:cubicBezTo>
                <a:cubicBezTo>
                  <a:pt x="1587627" y="1424185"/>
                  <a:pt x="1576483" y="1413231"/>
                  <a:pt x="1576197" y="1398563"/>
                </a:cubicBezTo>
                <a:cubicBezTo>
                  <a:pt x="1575911" y="1383228"/>
                  <a:pt x="1587341" y="1371607"/>
                  <a:pt x="1602581" y="1371607"/>
                </a:cubicBezTo>
                <a:cubicBezTo>
                  <a:pt x="1617250" y="1371607"/>
                  <a:pt x="1628489" y="1382656"/>
                  <a:pt x="1628775" y="1397325"/>
                </a:cubicBezTo>
                <a:close/>
                <a:moveTo>
                  <a:pt x="1449896" y="1036708"/>
                </a:moveTo>
                <a:cubicBezTo>
                  <a:pt x="1449991" y="1051567"/>
                  <a:pt x="1439132" y="1062997"/>
                  <a:pt x="1424369" y="1063473"/>
                </a:cubicBezTo>
                <a:cubicBezTo>
                  <a:pt x="1409033" y="1063950"/>
                  <a:pt x="1397032" y="1052615"/>
                  <a:pt x="1396937" y="1037279"/>
                </a:cubicBezTo>
                <a:cubicBezTo>
                  <a:pt x="1396841" y="1021944"/>
                  <a:pt x="1408462" y="1010324"/>
                  <a:pt x="1423892" y="1010514"/>
                </a:cubicBezTo>
                <a:cubicBezTo>
                  <a:pt x="1438561" y="1010705"/>
                  <a:pt x="1449705" y="1021849"/>
                  <a:pt x="1449896" y="1036708"/>
                </a:cubicBezTo>
                <a:close/>
                <a:moveTo>
                  <a:pt x="636079" y="435300"/>
                </a:moveTo>
                <a:cubicBezTo>
                  <a:pt x="620744" y="435300"/>
                  <a:pt x="609219" y="423488"/>
                  <a:pt x="609600" y="408153"/>
                </a:cubicBezTo>
                <a:cubicBezTo>
                  <a:pt x="609886" y="393389"/>
                  <a:pt x="621221" y="382341"/>
                  <a:pt x="636079" y="382341"/>
                </a:cubicBezTo>
                <a:cubicBezTo>
                  <a:pt x="651415" y="382341"/>
                  <a:pt x="662940" y="394152"/>
                  <a:pt x="662559" y="409487"/>
                </a:cubicBezTo>
                <a:cubicBezTo>
                  <a:pt x="662273" y="424251"/>
                  <a:pt x="650939" y="435300"/>
                  <a:pt x="636079" y="435300"/>
                </a:cubicBezTo>
                <a:close/>
                <a:moveTo>
                  <a:pt x="1357789" y="972700"/>
                </a:moveTo>
                <a:cubicBezTo>
                  <a:pt x="1342549" y="972605"/>
                  <a:pt x="1331024" y="960698"/>
                  <a:pt x="1331309" y="945459"/>
                </a:cubicBezTo>
                <a:cubicBezTo>
                  <a:pt x="1331595" y="930219"/>
                  <a:pt x="1343692" y="918884"/>
                  <a:pt x="1358932" y="919360"/>
                </a:cubicBezTo>
                <a:cubicBezTo>
                  <a:pt x="1373600" y="919836"/>
                  <a:pt x="1384554" y="931266"/>
                  <a:pt x="1384649" y="945935"/>
                </a:cubicBezTo>
                <a:cubicBezTo>
                  <a:pt x="1384745" y="961079"/>
                  <a:pt x="1373029" y="972795"/>
                  <a:pt x="1357789" y="972700"/>
                </a:cubicBezTo>
                <a:close/>
                <a:moveTo>
                  <a:pt x="81439" y="338430"/>
                </a:moveTo>
                <a:cubicBezTo>
                  <a:pt x="66199" y="338240"/>
                  <a:pt x="54959" y="326334"/>
                  <a:pt x="55531" y="310998"/>
                </a:cubicBezTo>
                <a:cubicBezTo>
                  <a:pt x="56102" y="296425"/>
                  <a:pt x="67532" y="285662"/>
                  <a:pt x="82296" y="285852"/>
                </a:cubicBezTo>
                <a:cubicBezTo>
                  <a:pt x="97536" y="286043"/>
                  <a:pt x="108776" y="297949"/>
                  <a:pt x="108204" y="313284"/>
                </a:cubicBezTo>
                <a:cubicBezTo>
                  <a:pt x="107633" y="327953"/>
                  <a:pt x="96203" y="338716"/>
                  <a:pt x="81439" y="338430"/>
                </a:cubicBezTo>
                <a:close/>
                <a:moveTo>
                  <a:pt x="1627442" y="1568489"/>
                </a:moveTo>
                <a:cubicBezTo>
                  <a:pt x="1627346" y="1553154"/>
                  <a:pt x="1639157" y="1541819"/>
                  <a:pt x="1654493" y="1542200"/>
                </a:cubicBezTo>
                <a:cubicBezTo>
                  <a:pt x="1669161" y="1542676"/>
                  <a:pt x="1679924" y="1554106"/>
                  <a:pt x="1679639" y="1568965"/>
                </a:cubicBezTo>
                <a:cubicBezTo>
                  <a:pt x="1679448" y="1578300"/>
                  <a:pt x="1674876" y="1586015"/>
                  <a:pt x="1667828" y="1590492"/>
                </a:cubicBezTo>
                <a:lnTo>
                  <a:pt x="1639253" y="1590492"/>
                </a:lnTo>
                <a:cubicBezTo>
                  <a:pt x="1632109" y="1586015"/>
                  <a:pt x="1627537" y="1578109"/>
                  <a:pt x="1627442" y="1568489"/>
                </a:cubicBezTo>
                <a:close/>
                <a:moveTo>
                  <a:pt x="1108424" y="650755"/>
                </a:moveTo>
                <a:cubicBezTo>
                  <a:pt x="1108234" y="665519"/>
                  <a:pt x="1097090" y="676568"/>
                  <a:pt x="1082326" y="676568"/>
                </a:cubicBezTo>
                <a:cubicBezTo>
                  <a:pt x="1066991" y="676568"/>
                  <a:pt x="1055656" y="664852"/>
                  <a:pt x="1056132" y="649421"/>
                </a:cubicBezTo>
                <a:cubicBezTo>
                  <a:pt x="1056608" y="634753"/>
                  <a:pt x="1068134" y="623990"/>
                  <a:pt x="1082897" y="624276"/>
                </a:cubicBezTo>
                <a:cubicBezTo>
                  <a:pt x="1097661" y="624561"/>
                  <a:pt x="1108615" y="635896"/>
                  <a:pt x="1108424" y="650755"/>
                </a:cubicBezTo>
                <a:close/>
                <a:moveTo>
                  <a:pt x="937927" y="519120"/>
                </a:moveTo>
                <a:cubicBezTo>
                  <a:pt x="952691" y="519405"/>
                  <a:pt x="963644" y="530645"/>
                  <a:pt x="963549" y="545409"/>
                </a:cubicBezTo>
                <a:cubicBezTo>
                  <a:pt x="963454" y="560744"/>
                  <a:pt x="951643" y="571983"/>
                  <a:pt x="936117" y="571317"/>
                </a:cubicBezTo>
                <a:cubicBezTo>
                  <a:pt x="921449" y="570745"/>
                  <a:pt x="910781" y="559125"/>
                  <a:pt x="911257" y="544266"/>
                </a:cubicBezTo>
                <a:cubicBezTo>
                  <a:pt x="911638" y="529692"/>
                  <a:pt x="923068" y="518834"/>
                  <a:pt x="937927" y="519120"/>
                </a:cubicBezTo>
                <a:close/>
                <a:moveTo>
                  <a:pt x="1515047" y="1131101"/>
                </a:moveTo>
                <a:cubicBezTo>
                  <a:pt x="1514856" y="1146341"/>
                  <a:pt x="1503045" y="1157580"/>
                  <a:pt x="1487710" y="1157104"/>
                </a:cubicBezTo>
                <a:cubicBezTo>
                  <a:pt x="1473041" y="1156628"/>
                  <a:pt x="1462278" y="1145198"/>
                  <a:pt x="1462469" y="1130434"/>
                </a:cubicBezTo>
                <a:cubicBezTo>
                  <a:pt x="1462659" y="1115194"/>
                  <a:pt x="1474470" y="1103955"/>
                  <a:pt x="1489805" y="1104431"/>
                </a:cubicBezTo>
                <a:cubicBezTo>
                  <a:pt x="1504378" y="1104907"/>
                  <a:pt x="1515237" y="1116337"/>
                  <a:pt x="1515047" y="1131101"/>
                </a:cubicBezTo>
                <a:close/>
                <a:moveTo>
                  <a:pt x="715423" y="448920"/>
                </a:moveTo>
                <a:cubicBezTo>
                  <a:pt x="700754" y="448825"/>
                  <a:pt x="689705" y="437490"/>
                  <a:pt x="689801" y="422822"/>
                </a:cubicBezTo>
                <a:cubicBezTo>
                  <a:pt x="689896" y="408153"/>
                  <a:pt x="701231" y="397104"/>
                  <a:pt x="715899" y="397200"/>
                </a:cubicBezTo>
                <a:cubicBezTo>
                  <a:pt x="730568" y="397295"/>
                  <a:pt x="741617" y="408629"/>
                  <a:pt x="741521" y="423298"/>
                </a:cubicBezTo>
                <a:cubicBezTo>
                  <a:pt x="741426" y="437871"/>
                  <a:pt x="730091" y="449016"/>
                  <a:pt x="715423" y="448920"/>
                </a:cubicBezTo>
                <a:close/>
                <a:moveTo>
                  <a:pt x="28004" y="297759"/>
                </a:moveTo>
                <a:cubicBezTo>
                  <a:pt x="28099" y="312427"/>
                  <a:pt x="16669" y="323762"/>
                  <a:pt x="2096" y="323762"/>
                </a:cubicBezTo>
                <a:cubicBezTo>
                  <a:pt x="1429" y="323762"/>
                  <a:pt x="762" y="323571"/>
                  <a:pt x="95" y="323571"/>
                </a:cubicBezTo>
                <a:lnTo>
                  <a:pt x="95" y="272422"/>
                </a:lnTo>
                <a:cubicBezTo>
                  <a:pt x="667" y="272422"/>
                  <a:pt x="1143" y="272231"/>
                  <a:pt x="1715" y="272231"/>
                </a:cubicBezTo>
                <a:cubicBezTo>
                  <a:pt x="16383" y="271946"/>
                  <a:pt x="27908" y="283185"/>
                  <a:pt x="28004" y="297759"/>
                </a:cubicBezTo>
                <a:close/>
                <a:moveTo>
                  <a:pt x="1201484" y="757721"/>
                </a:moveTo>
                <a:cubicBezTo>
                  <a:pt x="1201769" y="743147"/>
                  <a:pt x="1213580" y="732098"/>
                  <a:pt x="1228249" y="732575"/>
                </a:cubicBezTo>
                <a:cubicBezTo>
                  <a:pt x="1242727" y="733051"/>
                  <a:pt x="1253681" y="745053"/>
                  <a:pt x="1253014" y="759721"/>
                </a:cubicBezTo>
                <a:cubicBezTo>
                  <a:pt x="1252347" y="773628"/>
                  <a:pt x="1241012" y="784296"/>
                  <a:pt x="1226915" y="784105"/>
                </a:cubicBezTo>
                <a:cubicBezTo>
                  <a:pt x="1212437" y="784010"/>
                  <a:pt x="1201198" y="772389"/>
                  <a:pt x="1201484" y="757721"/>
                </a:cubicBezTo>
                <a:close/>
                <a:moveTo>
                  <a:pt x="1016318" y="584747"/>
                </a:moveTo>
                <a:cubicBezTo>
                  <a:pt x="1002697" y="584366"/>
                  <a:pt x="991267" y="572364"/>
                  <a:pt x="991648" y="558839"/>
                </a:cubicBezTo>
                <a:cubicBezTo>
                  <a:pt x="992029" y="545218"/>
                  <a:pt x="1004030" y="533788"/>
                  <a:pt x="1017556" y="534169"/>
                </a:cubicBezTo>
                <a:cubicBezTo>
                  <a:pt x="1031177" y="534550"/>
                  <a:pt x="1042607" y="546552"/>
                  <a:pt x="1042226" y="560077"/>
                </a:cubicBezTo>
                <a:cubicBezTo>
                  <a:pt x="1041845" y="573698"/>
                  <a:pt x="1029843" y="585128"/>
                  <a:pt x="1016318" y="584747"/>
                </a:cubicBezTo>
                <a:close/>
                <a:moveTo>
                  <a:pt x="1641920" y="1318267"/>
                </a:moveTo>
                <a:cubicBezTo>
                  <a:pt x="1641920" y="1331888"/>
                  <a:pt x="1630299" y="1343604"/>
                  <a:pt x="1616678" y="1343604"/>
                </a:cubicBezTo>
                <a:cubicBezTo>
                  <a:pt x="1603057" y="1343604"/>
                  <a:pt x="1591342" y="1331983"/>
                  <a:pt x="1591342" y="1318362"/>
                </a:cubicBezTo>
                <a:cubicBezTo>
                  <a:pt x="1591342" y="1304742"/>
                  <a:pt x="1602962" y="1293026"/>
                  <a:pt x="1616583" y="1293026"/>
                </a:cubicBezTo>
                <a:cubicBezTo>
                  <a:pt x="1630204" y="1292930"/>
                  <a:pt x="1641920" y="1304646"/>
                  <a:pt x="1641920" y="1318267"/>
                </a:cubicBezTo>
                <a:close/>
                <a:moveTo>
                  <a:pt x="1667256" y="1463428"/>
                </a:moveTo>
                <a:cubicBezTo>
                  <a:pt x="1680877" y="1463142"/>
                  <a:pt x="1692688" y="1474287"/>
                  <a:pt x="1693259" y="1487907"/>
                </a:cubicBezTo>
                <a:cubicBezTo>
                  <a:pt x="1693831" y="1502004"/>
                  <a:pt x="1681925" y="1514292"/>
                  <a:pt x="1667732" y="1514196"/>
                </a:cubicBezTo>
                <a:cubicBezTo>
                  <a:pt x="1654112" y="1514101"/>
                  <a:pt x="1642586" y="1502671"/>
                  <a:pt x="1642491" y="1488955"/>
                </a:cubicBezTo>
                <a:cubicBezTo>
                  <a:pt x="1642301" y="1475430"/>
                  <a:pt x="1653635" y="1463714"/>
                  <a:pt x="1667256" y="1463428"/>
                </a:cubicBezTo>
                <a:close/>
                <a:moveTo>
                  <a:pt x="817912" y="436633"/>
                </a:moveTo>
                <a:cubicBezTo>
                  <a:pt x="818198" y="450349"/>
                  <a:pt x="807053" y="462160"/>
                  <a:pt x="793337" y="462731"/>
                </a:cubicBezTo>
                <a:cubicBezTo>
                  <a:pt x="779050" y="463303"/>
                  <a:pt x="766858" y="451397"/>
                  <a:pt x="766858" y="437109"/>
                </a:cubicBezTo>
                <a:cubicBezTo>
                  <a:pt x="766953" y="423298"/>
                  <a:pt x="778383" y="411868"/>
                  <a:pt x="792194" y="411773"/>
                </a:cubicBezTo>
                <a:cubicBezTo>
                  <a:pt x="805910" y="411582"/>
                  <a:pt x="817626" y="422917"/>
                  <a:pt x="817912" y="436633"/>
                </a:cubicBezTo>
                <a:close/>
                <a:moveTo>
                  <a:pt x="1551813" y="1250259"/>
                </a:moveTo>
                <a:cubicBezTo>
                  <a:pt x="1537145" y="1250544"/>
                  <a:pt x="1525619" y="1239210"/>
                  <a:pt x="1525524" y="1224636"/>
                </a:cubicBezTo>
                <a:cubicBezTo>
                  <a:pt x="1525429" y="1209968"/>
                  <a:pt x="1536859" y="1198633"/>
                  <a:pt x="1551527" y="1198728"/>
                </a:cubicBezTo>
                <a:cubicBezTo>
                  <a:pt x="1565624" y="1198823"/>
                  <a:pt x="1576673" y="1209682"/>
                  <a:pt x="1577054" y="1223684"/>
                </a:cubicBezTo>
                <a:cubicBezTo>
                  <a:pt x="1577435" y="1238352"/>
                  <a:pt x="1566291" y="1250068"/>
                  <a:pt x="1551813" y="1250259"/>
                </a:cubicBezTo>
                <a:close/>
                <a:moveTo>
                  <a:pt x="1161764" y="639420"/>
                </a:moveTo>
                <a:cubicBezTo>
                  <a:pt x="1175385" y="639325"/>
                  <a:pt x="1187196" y="651327"/>
                  <a:pt x="1187006" y="664852"/>
                </a:cubicBezTo>
                <a:cubicBezTo>
                  <a:pt x="1186815" y="678473"/>
                  <a:pt x="1174718" y="690188"/>
                  <a:pt x="1161193" y="689808"/>
                </a:cubicBezTo>
                <a:cubicBezTo>
                  <a:pt x="1148144" y="689427"/>
                  <a:pt x="1136904" y="678092"/>
                  <a:pt x="1136618" y="665043"/>
                </a:cubicBezTo>
                <a:cubicBezTo>
                  <a:pt x="1136428" y="651517"/>
                  <a:pt x="1148239" y="639516"/>
                  <a:pt x="1161764" y="639420"/>
                </a:cubicBezTo>
                <a:close/>
                <a:moveTo>
                  <a:pt x="1462659" y="959841"/>
                </a:moveTo>
                <a:cubicBezTo>
                  <a:pt x="1462850" y="973271"/>
                  <a:pt x="1451039" y="985178"/>
                  <a:pt x="1437608" y="985178"/>
                </a:cubicBezTo>
                <a:cubicBezTo>
                  <a:pt x="1424178" y="985178"/>
                  <a:pt x="1412367" y="973176"/>
                  <a:pt x="1412557" y="959746"/>
                </a:cubicBezTo>
                <a:cubicBezTo>
                  <a:pt x="1412748" y="946792"/>
                  <a:pt x="1423988" y="935457"/>
                  <a:pt x="1436942" y="935076"/>
                </a:cubicBezTo>
                <a:cubicBezTo>
                  <a:pt x="1450277" y="934695"/>
                  <a:pt x="1462373" y="946411"/>
                  <a:pt x="1462659" y="959841"/>
                </a:cubicBezTo>
                <a:close/>
                <a:moveTo>
                  <a:pt x="1524953" y="1050900"/>
                </a:moveTo>
                <a:cubicBezTo>
                  <a:pt x="1525143" y="1064330"/>
                  <a:pt x="1513046" y="1076332"/>
                  <a:pt x="1499616" y="1076046"/>
                </a:cubicBezTo>
                <a:cubicBezTo>
                  <a:pt x="1486662" y="1075761"/>
                  <a:pt x="1475327" y="1064330"/>
                  <a:pt x="1475232" y="1051472"/>
                </a:cubicBezTo>
                <a:cubicBezTo>
                  <a:pt x="1475042" y="1038042"/>
                  <a:pt x="1487138" y="1026040"/>
                  <a:pt x="1500569" y="1026326"/>
                </a:cubicBezTo>
                <a:cubicBezTo>
                  <a:pt x="1513523" y="1026516"/>
                  <a:pt x="1524857" y="1037946"/>
                  <a:pt x="1524953" y="1050900"/>
                </a:cubicBezTo>
                <a:close/>
                <a:moveTo>
                  <a:pt x="872681" y="426822"/>
                </a:moveTo>
                <a:cubicBezTo>
                  <a:pt x="885730" y="427203"/>
                  <a:pt x="896874" y="438824"/>
                  <a:pt x="896684" y="451778"/>
                </a:cubicBezTo>
                <a:cubicBezTo>
                  <a:pt x="896493" y="465398"/>
                  <a:pt x="884111" y="476924"/>
                  <a:pt x="870585" y="476067"/>
                </a:cubicBezTo>
                <a:cubicBezTo>
                  <a:pt x="857536" y="475209"/>
                  <a:pt x="846677" y="463303"/>
                  <a:pt x="847344" y="450444"/>
                </a:cubicBezTo>
                <a:cubicBezTo>
                  <a:pt x="848011" y="437300"/>
                  <a:pt x="859727" y="426346"/>
                  <a:pt x="872681" y="426822"/>
                </a:cubicBezTo>
                <a:close/>
                <a:moveTo>
                  <a:pt x="1371600" y="891261"/>
                </a:moveTo>
                <a:cubicBezTo>
                  <a:pt x="1358075" y="890880"/>
                  <a:pt x="1346549" y="878403"/>
                  <a:pt x="1347407" y="865068"/>
                </a:cubicBezTo>
                <a:cubicBezTo>
                  <a:pt x="1348264" y="852018"/>
                  <a:pt x="1360075" y="841160"/>
                  <a:pt x="1372838" y="841541"/>
                </a:cubicBezTo>
                <a:cubicBezTo>
                  <a:pt x="1386364" y="841922"/>
                  <a:pt x="1397889" y="854400"/>
                  <a:pt x="1397032" y="867735"/>
                </a:cubicBezTo>
                <a:cubicBezTo>
                  <a:pt x="1396270" y="880784"/>
                  <a:pt x="1384459" y="891642"/>
                  <a:pt x="1371600" y="891261"/>
                </a:cubicBezTo>
                <a:close/>
                <a:moveTo>
                  <a:pt x="411575" y="264516"/>
                </a:moveTo>
                <a:cubicBezTo>
                  <a:pt x="425006" y="264516"/>
                  <a:pt x="436912" y="276804"/>
                  <a:pt x="436340" y="290138"/>
                </a:cubicBezTo>
                <a:cubicBezTo>
                  <a:pt x="435864" y="303093"/>
                  <a:pt x="424339" y="314237"/>
                  <a:pt x="411385" y="314237"/>
                </a:cubicBezTo>
                <a:cubicBezTo>
                  <a:pt x="397955" y="314237"/>
                  <a:pt x="386048" y="301950"/>
                  <a:pt x="386620" y="288614"/>
                </a:cubicBezTo>
                <a:cubicBezTo>
                  <a:pt x="387191" y="275661"/>
                  <a:pt x="398717" y="264516"/>
                  <a:pt x="411575" y="264516"/>
                </a:cubicBezTo>
                <a:close/>
                <a:moveTo>
                  <a:pt x="332232" y="250324"/>
                </a:moveTo>
                <a:cubicBezTo>
                  <a:pt x="345758" y="250514"/>
                  <a:pt x="357473" y="262897"/>
                  <a:pt x="356807" y="276232"/>
                </a:cubicBezTo>
                <a:cubicBezTo>
                  <a:pt x="356140" y="289186"/>
                  <a:pt x="344424" y="300235"/>
                  <a:pt x="331661" y="300045"/>
                </a:cubicBezTo>
                <a:cubicBezTo>
                  <a:pt x="318135" y="299854"/>
                  <a:pt x="306419" y="287471"/>
                  <a:pt x="307086" y="274137"/>
                </a:cubicBezTo>
                <a:cubicBezTo>
                  <a:pt x="307753" y="261278"/>
                  <a:pt x="319469" y="250134"/>
                  <a:pt x="332232" y="250324"/>
                </a:cubicBezTo>
                <a:close/>
                <a:moveTo>
                  <a:pt x="252317" y="285662"/>
                </a:moveTo>
                <a:cubicBezTo>
                  <a:pt x="239268" y="285567"/>
                  <a:pt x="227933" y="274327"/>
                  <a:pt x="227743" y="261278"/>
                </a:cubicBezTo>
                <a:cubicBezTo>
                  <a:pt x="227552" y="247752"/>
                  <a:pt x="239744" y="235846"/>
                  <a:pt x="253175" y="236322"/>
                </a:cubicBezTo>
                <a:cubicBezTo>
                  <a:pt x="266224" y="236798"/>
                  <a:pt x="277273" y="248419"/>
                  <a:pt x="276987" y="261468"/>
                </a:cubicBezTo>
                <a:cubicBezTo>
                  <a:pt x="276797" y="274518"/>
                  <a:pt x="265271" y="285757"/>
                  <a:pt x="252317" y="285662"/>
                </a:cubicBezTo>
                <a:close/>
                <a:moveTo>
                  <a:pt x="1564957" y="1169105"/>
                </a:moveTo>
                <a:cubicBezTo>
                  <a:pt x="1551527" y="1168820"/>
                  <a:pt x="1540859" y="1157485"/>
                  <a:pt x="1541336" y="1144055"/>
                </a:cubicBezTo>
                <a:cubicBezTo>
                  <a:pt x="1541812" y="1130625"/>
                  <a:pt x="1553337" y="1120147"/>
                  <a:pt x="1566767" y="1120909"/>
                </a:cubicBezTo>
                <a:cubicBezTo>
                  <a:pt x="1579626" y="1121576"/>
                  <a:pt x="1589723" y="1132339"/>
                  <a:pt x="1589627" y="1145198"/>
                </a:cubicBezTo>
                <a:cubicBezTo>
                  <a:pt x="1589532" y="1158628"/>
                  <a:pt x="1578388" y="1169391"/>
                  <a:pt x="1564957" y="1169105"/>
                </a:cubicBezTo>
                <a:close/>
                <a:moveTo>
                  <a:pt x="1307211" y="796773"/>
                </a:moveTo>
                <a:cubicBezTo>
                  <a:pt x="1293781" y="796964"/>
                  <a:pt x="1282732" y="786105"/>
                  <a:pt x="1282732" y="772675"/>
                </a:cubicBezTo>
                <a:cubicBezTo>
                  <a:pt x="1282732" y="759245"/>
                  <a:pt x="1293781" y="748386"/>
                  <a:pt x="1307211" y="748577"/>
                </a:cubicBezTo>
                <a:cubicBezTo>
                  <a:pt x="1320070" y="748767"/>
                  <a:pt x="1330643" y="759150"/>
                  <a:pt x="1331024" y="772008"/>
                </a:cubicBezTo>
                <a:cubicBezTo>
                  <a:pt x="1331405" y="785343"/>
                  <a:pt x="1320641" y="796583"/>
                  <a:pt x="1307211" y="796773"/>
                </a:cubicBezTo>
                <a:close/>
                <a:moveTo>
                  <a:pt x="570357" y="290901"/>
                </a:moveTo>
                <a:cubicBezTo>
                  <a:pt x="583787" y="290710"/>
                  <a:pt x="594836" y="301569"/>
                  <a:pt x="594836" y="314999"/>
                </a:cubicBezTo>
                <a:cubicBezTo>
                  <a:pt x="594836" y="328429"/>
                  <a:pt x="583787" y="339383"/>
                  <a:pt x="570357" y="339097"/>
                </a:cubicBezTo>
                <a:cubicBezTo>
                  <a:pt x="557498" y="338906"/>
                  <a:pt x="546926" y="328524"/>
                  <a:pt x="546545" y="315666"/>
                </a:cubicBezTo>
                <a:cubicBezTo>
                  <a:pt x="546164" y="302330"/>
                  <a:pt x="556927" y="291091"/>
                  <a:pt x="570357" y="290901"/>
                </a:cubicBezTo>
                <a:close/>
                <a:moveTo>
                  <a:pt x="491490" y="276422"/>
                </a:moveTo>
                <a:cubicBezTo>
                  <a:pt x="504730" y="276613"/>
                  <a:pt x="515779" y="287948"/>
                  <a:pt x="515588" y="301187"/>
                </a:cubicBezTo>
                <a:cubicBezTo>
                  <a:pt x="515398" y="314427"/>
                  <a:pt x="504063" y="325476"/>
                  <a:pt x="490823" y="325286"/>
                </a:cubicBezTo>
                <a:cubicBezTo>
                  <a:pt x="477584" y="325095"/>
                  <a:pt x="466535" y="313761"/>
                  <a:pt x="466725" y="300521"/>
                </a:cubicBezTo>
                <a:cubicBezTo>
                  <a:pt x="466915" y="287186"/>
                  <a:pt x="478250" y="276137"/>
                  <a:pt x="491490" y="276422"/>
                </a:cubicBezTo>
                <a:close/>
                <a:moveTo>
                  <a:pt x="199739" y="246323"/>
                </a:moveTo>
                <a:cubicBezTo>
                  <a:pt x="200025" y="259754"/>
                  <a:pt x="189167" y="270898"/>
                  <a:pt x="175736" y="270898"/>
                </a:cubicBezTo>
                <a:cubicBezTo>
                  <a:pt x="162306" y="270993"/>
                  <a:pt x="151352" y="259944"/>
                  <a:pt x="151448" y="246514"/>
                </a:cubicBezTo>
                <a:cubicBezTo>
                  <a:pt x="151543" y="233655"/>
                  <a:pt x="161830" y="223083"/>
                  <a:pt x="174784" y="222606"/>
                </a:cubicBezTo>
                <a:cubicBezTo>
                  <a:pt x="188214" y="222225"/>
                  <a:pt x="199549" y="232893"/>
                  <a:pt x="199739" y="246323"/>
                </a:cubicBezTo>
                <a:close/>
                <a:moveTo>
                  <a:pt x="119348" y="232703"/>
                </a:moveTo>
                <a:cubicBezTo>
                  <a:pt x="119348" y="245943"/>
                  <a:pt x="109347" y="255944"/>
                  <a:pt x="96012" y="255848"/>
                </a:cubicBezTo>
                <a:cubicBezTo>
                  <a:pt x="82772" y="255848"/>
                  <a:pt x="72771" y="245847"/>
                  <a:pt x="72866" y="232512"/>
                </a:cubicBezTo>
                <a:cubicBezTo>
                  <a:pt x="72866" y="219177"/>
                  <a:pt x="82867" y="209271"/>
                  <a:pt x="96203" y="209367"/>
                </a:cubicBezTo>
                <a:cubicBezTo>
                  <a:pt x="109442" y="209367"/>
                  <a:pt x="119348" y="219368"/>
                  <a:pt x="119348" y="232703"/>
                </a:cubicBezTo>
                <a:close/>
                <a:moveTo>
                  <a:pt x="1120140" y="574174"/>
                </a:moveTo>
                <a:cubicBezTo>
                  <a:pt x="1119854" y="587795"/>
                  <a:pt x="1109091" y="597891"/>
                  <a:pt x="1095375" y="597225"/>
                </a:cubicBezTo>
                <a:cubicBezTo>
                  <a:pt x="1082421" y="596653"/>
                  <a:pt x="1072801" y="586271"/>
                  <a:pt x="1072991" y="573126"/>
                </a:cubicBezTo>
                <a:cubicBezTo>
                  <a:pt x="1073277" y="559505"/>
                  <a:pt x="1084040" y="549409"/>
                  <a:pt x="1097756" y="550076"/>
                </a:cubicBezTo>
                <a:cubicBezTo>
                  <a:pt x="1110710" y="550647"/>
                  <a:pt x="1120331" y="561029"/>
                  <a:pt x="1120140" y="574174"/>
                </a:cubicBezTo>
                <a:close/>
                <a:moveTo>
                  <a:pt x="1682591" y="1432853"/>
                </a:moveTo>
                <a:cubicBezTo>
                  <a:pt x="1668875" y="1433139"/>
                  <a:pt x="1658398" y="1422852"/>
                  <a:pt x="1658398" y="1409136"/>
                </a:cubicBezTo>
                <a:cubicBezTo>
                  <a:pt x="1658493" y="1395991"/>
                  <a:pt x="1668304" y="1385990"/>
                  <a:pt x="1681353" y="1385609"/>
                </a:cubicBezTo>
                <a:cubicBezTo>
                  <a:pt x="1695069" y="1385323"/>
                  <a:pt x="1705547" y="1395610"/>
                  <a:pt x="1705547" y="1409326"/>
                </a:cubicBezTo>
                <a:cubicBezTo>
                  <a:pt x="1705547" y="1422471"/>
                  <a:pt x="1695736" y="1432567"/>
                  <a:pt x="1682591" y="1432853"/>
                </a:cubicBezTo>
                <a:close/>
                <a:moveTo>
                  <a:pt x="673703" y="328620"/>
                </a:moveTo>
                <a:cubicBezTo>
                  <a:pt x="673989" y="341859"/>
                  <a:pt x="664369" y="352146"/>
                  <a:pt x="651224" y="352622"/>
                </a:cubicBezTo>
                <a:cubicBezTo>
                  <a:pt x="637413" y="353099"/>
                  <a:pt x="626840" y="342812"/>
                  <a:pt x="626936" y="329096"/>
                </a:cubicBezTo>
                <a:cubicBezTo>
                  <a:pt x="627031" y="315856"/>
                  <a:pt x="636937" y="305950"/>
                  <a:pt x="650177" y="305855"/>
                </a:cubicBezTo>
                <a:cubicBezTo>
                  <a:pt x="663321" y="305664"/>
                  <a:pt x="673418" y="315475"/>
                  <a:pt x="673703" y="328620"/>
                </a:cubicBezTo>
                <a:close/>
                <a:moveTo>
                  <a:pt x="1711262" y="1590587"/>
                </a:moveTo>
                <a:cubicBezTo>
                  <a:pt x="1710404" y="1588015"/>
                  <a:pt x="1709928" y="1585348"/>
                  <a:pt x="1709928" y="1582395"/>
                </a:cubicBezTo>
                <a:cubicBezTo>
                  <a:pt x="1710023" y="1569060"/>
                  <a:pt x="1720120" y="1559250"/>
                  <a:pt x="1733455" y="1559440"/>
                </a:cubicBezTo>
                <a:cubicBezTo>
                  <a:pt x="1746790" y="1559535"/>
                  <a:pt x="1756601" y="1569632"/>
                  <a:pt x="1756410" y="1582967"/>
                </a:cubicBezTo>
                <a:cubicBezTo>
                  <a:pt x="1756410" y="1585729"/>
                  <a:pt x="1755839" y="1588205"/>
                  <a:pt x="1755077" y="1590587"/>
                </a:cubicBezTo>
                <a:lnTo>
                  <a:pt x="1711262" y="1590587"/>
                </a:lnTo>
                <a:close/>
                <a:moveTo>
                  <a:pt x="974789" y="465018"/>
                </a:moveTo>
                <a:cubicBezTo>
                  <a:pt x="975074" y="478353"/>
                  <a:pt x="965359" y="488544"/>
                  <a:pt x="952214" y="488925"/>
                </a:cubicBezTo>
                <a:cubicBezTo>
                  <a:pt x="938879" y="489211"/>
                  <a:pt x="928688" y="479496"/>
                  <a:pt x="928307" y="466351"/>
                </a:cubicBezTo>
                <a:cubicBezTo>
                  <a:pt x="928021" y="453016"/>
                  <a:pt x="937736" y="442824"/>
                  <a:pt x="950881" y="442443"/>
                </a:cubicBezTo>
                <a:cubicBezTo>
                  <a:pt x="964311" y="442062"/>
                  <a:pt x="974503" y="451778"/>
                  <a:pt x="974789" y="465018"/>
                </a:cubicBezTo>
                <a:close/>
                <a:moveTo>
                  <a:pt x="1536859" y="971843"/>
                </a:moveTo>
                <a:cubicBezTo>
                  <a:pt x="1536668" y="984035"/>
                  <a:pt x="1526096" y="994227"/>
                  <a:pt x="1513999" y="994036"/>
                </a:cubicBezTo>
                <a:cubicBezTo>
                  <a:pt x="1501807" y="993846"/>
                  <a:pt x="1491615" y="983273"/>
                  <a:pt x="1491806" y="971176"/>
                </a:cubicBezTo>
                <a:cubicBezTo>
                  <a:pt x="1491996" y="958984"/>
                  <a:pt x="1502569" y="948792"/>
                  <a:pt x="1514666" y="948983"/>
                </a:cubicBezTo>
                <a:cubicBezTo>
                  <a:pt x="1526857" y="949173"/>
                  <a:pt x="1537049" y="959746"/>
                  <a:pt x="1536859" y="971843"/>
                </a:cubicBezTo>
                <a:close/>
                <a:moveTo>
                  <a:pt x="1240917" y="655708"/>
                </a:moveTo>
                <a:cubicBezTo>
                  <a:pt x="1254252" y="655422"/>
                  <a:pt x="1264444" y="665233"/>
                  <a:pt x="1264634" y="678568"/>
                </a:cubicBezTo>
                <a:cubicBezTo>
                  <a:pt x="1264730" y="691903"/>
                  <a:pt x="1254728" y="702000"/>
                  <a:pt x="1241393" y="701904"/>
                </a:cubicBezTo>
                <a:cubicBezTo>
                  <a:pt x="1228630" y="701809"/>
                  <a:pt x="1218819" y="692475"/>
                  <a:pt x="1218438" y="679806"/>
                </a:cubicBezTo>
                <a:cubicBezTo>
                  <a:pt x="1217867" y="666376"/>
                  <a:pt x="1227677" y="655994"/>
                  <a:pt x="1240917" y="655708"/>
                </a:cubicBezTo>
                <a:close/>
                <a:moveTo>
                  <a:pt x="1630585" y="1215683"/>
                </a:moveTo>
                <a:cubicBezTo>
                  <a:pt x="1643920" y="1215588"/>
                  <a:pt x="1654016" y="1225589"/>
                  <a:pt x="1653921" y="1238924"/>
                </a:cubicBezTo>
                <a:cubicBezTo>
                  <a:pt x="1653826" y="1252259"/>
                  <a:pt x="1643729" y="1262165"/>
                  <a:pt x="1630394" y="1261879"/>
                </a:cubicBezTo>
                <a:cubicBezTo>
                  <a:pt x="1617631" y="1261689"/>
                  <a:pt x="1608106" y="1252068"/>
                  <a:pt x="1607820" y="1239400"/>
                </a:cubicBezTo>
                <a:cubicBezTo>
                  <a:pt x="1607439" y="1225970"/>
                  <a:pt x="1617345" y="1215778"/>
                  <a:pt x="1630585" y="1215683"/>
                </a:cubicBezTo>
                <a:close/>
                <a:moveTo>
                  <a:pt x="39243" y="218892"/>
                </a:moveTo>
                <a:cubicBezTo>
                  <a:pt x="38957" y="231369"/>
                  <a:pt x="28861" y="241180"/>
                  <a:pt x="16288" y="241085"/>
                </a:cubicBezTo>
                <a:cubicBezTo>
                  <a:pt x="9906" y="241085"/>
                  <a:pt x="4191" y="238418"/>
                  <a:pt x="95" y="234131"/>
                </a:cubicBezTo>
                <a:lnTo>
                  <a:pt x="95" y="202604"/>
                </a:lnTo>
                <a:cubicBezTo>
                  <a:pt x="4382" y="198127"/>
                  <a:pt x="10573" y="195365"/>
                  <a:pt x="17336" y="195651"/>
                </a:cubicBezTo>
                <a:cubicBezTo>
                  <a:pt x="29813" y="196127"/>
                  <a:pt x="39529" y="206414"/>
                  <a:pt x="39243" y="218892"/>
                </a:cubicBezTo>
                <a:close/>
                <a:moveTo>
                  <a:pt x="1471517" y="880974"/>
                </a:moveTo>
                <a:cubicBezTo>
                  <a:pt x="1471327" y="893166"/>
                  <a:pt x="1460754" y="903358"/>
                  <a:pt x="1448657" y="903168"/>
                </a:cubicBezTo>
                <a:cubicBezTo>
                  <a:pt x="1436465" y="902977"/>
                  <a:pt x="1426274" y="892404"/>
                  <a:pt x="1426464" y="880308"/>
                </a:cubicBezTo>
                <a:cubicBezTo>
                  <a:pt x="1426655" y="868116"/>
                  <a:pt x="1437227" y="857924"/>
                  <a:pt x="1449324" y="858114"/>
                </a:cubicBezTo>
                <a:cubicBezTo>
                  <a:pt x="1461421" y="858210"/>
                  <a:pt x="1471708" y="868782"/>
                  <a:pt x="1471517" y="880974"/>
                </a:cubicBezTo>
                <a:close/>
                <a:moveTo>
                  <a:pt x="749999" y="343955"/>
                </a:moveTo>
                <a:cubicBezTo>
                  <a:pt x="749713" y="357099"/>
                  <a:pt x="739331" y="366815"/>
                  <a:pt x="726186" y="366434"/>
                </a:cubicBezTo>
                <a:cubicBezTo>
                  <a:pt x="713137" y="366053"/>
                  <a:pt x="703517" y="355480"/>
                  <a:pt x="704088" y="342240"/>
                </a:cubicBezTo>
                <a:cubicBezTo>
                  <a:pt x="704660" y="329762"/>
                  <a:pt x="714566" y="320428"/>
                  <a:pt x="727234" y="320523"/>
                </a:cubicBezTo>
                <a:cubicBezTo>
                  <a:pt x="740378" y="320523"/>
                  <a:pt x="750284" y="330715"/>
                  <a:pt x="749999" y="343955"/>
                </a:cubicBezTo>
                <a:close/>
                <a:moveTo>
                  <a:pt x="1696593" y="1354938"/>
                </a:moveTo>
                <a:cubicBezTo>
                  <a:pt x="1684592" y="1355129"/>
                  <a:pt x="1673828" y="1344556"/>
                  <a:pt x="1673828" y="1332459"/>
                </a:cubicBezTo>
                <a:cubicBezTo>
                  <a:pt x="1673828" y="1320363"/>
                  <a:pt x="1684592" y="1309790"/>
                  <a:pt x="1696593" y="1310076"/>
                </a:cubicBezTo>
                <a:cubicBezTo>
                  <a:pt x="1708118" y="1310266"/>
                  <a:pt x="1718215" y="1320267"/>
                  <a:pt x="1718691" y="1331793"/>
                </a:cubicBezTo>
                <a:cubicBezTo>
                  <a:pt x="1719072" y="1343794"/>
                  <a:pt x="1708690" y="1354748"/>
                  <a:pt x="1696593" y="1354938"/>
                </a:cubicBezTo>
                <a:close/>
                <a:moveTo>
                  <a:pt x="1383316" y="764579"/>
                </a:moveTo>
                <a:cubicBezTo>
                  <a:pt x="1395317" y="764388"/>
                  <a:pt x="1406081" y="775342"/>
                  <a:pt x="1405795" y="787344"/>
                </a:cubicBezTo>
                <a:cubicBezTo>
                  <a:pt x="1405509" y="798869"/>
                  <a:pt x="1395222" y="808965"/>
                  <a:pt x="1383792" y="809156"/>
                </a:cubicBezTo>
                <a:cubicBezTo>
                  <a:pt x="1371791" y="809346"/>
                  <a:pt x="1361027" y="798393"/>
                  <a:pt x="1361313" y="786391"/>
                </a:cubicBezTo>
                <a:cubicBezTo>
                  <a:pt x="1361599" y="774866"/>
                  <a:pt x="1371886" y="764674"/>
                  <a:pt x="1383316" y="764579"/>
                </a:cubicBezTo>
                <a:close/>
                <a:moveTo>
                  <a:pt x="807053" y="335192"/>
                </a:moveTo>
                <a:cubicBezTo>
                  <a:pt x="819150" y="335478"/>
                  <a:pt x="829532" y="346431"/>
                  <a:pt x="829056" y="358433"/>
                </a:cubicBezTo>
                <a:cubicBezTo>
                  <a:pt x="828580" y="370529"/>
                  <a:pt x="817436" y="380721"/>
                  <a:pt x="805529" y="380054"/>
                </a:cubicBezTo>
                <a:cubicBezTo>
                  <a:pt x="794004" y="379388"/>
                  <a:pt x="784193" y="369005"/>
                  <a:pt x="784193" y="357576"/>
                </a:cubicBezTo>
                <a:cubicBezTo>
                  <a:pt x="784193" y="345479"/>
                  <a:pt x="795052" y="335001"/>
                  <a:pt x="807053" y="335192"/>
                </a:cubicBezTo>
                <a:close/>
                <a:moveTo>
                  <a:pt x="1053465" y="479496"/>
                </a:moveTo>
                <a:cubicBezTo>
                  <a:pt x="1053751" y="491497"/>
                  <a:pt x="1042892" y="502355"/>
                  <a:pt x="1030891" y="502165"/>
                </a:cubicBezTo>
                <a:cubicBezTo>
                  <a:pt x="1019366" y="501975"/>
                  <a:pt x="1009174" y="491783"/>
                  <a:pt x="1008888" y="480258"/>
                </a:cubicBezTo>
                <a:cubicBezTo>
                  <a:pt x="1008602" y="468256"/>
                  <a:pt x="1019461" y="457397"/>
                  <a:pt x="1031462" y="457588"/>
                </a:cubicBezTo>
                <a:cubicBezTo>
                  <a:pt x="1042988" y="457779"/>
                  <a:pt x="1053179" y="467970"/>
                  <a:pt x="1053465" y="479496"/>
                </a:cubicBezTo>
                <a:close/>
                <a:moveTo>
                  <a:pt x="1602010" y="1064997"/>
                </a:moveTo>
                <a:cubicBezTo>
                  <a:pt x="1602200" y="1076427"/>
                  <a:pt x="1592294" y="1087000"/>
                  <a:pt x="1580769" y="1087667"/>
                </a:cubicBezTo>
                <a:cubicBezTo>
                  <a:pt x="1568863" y="1088334"/>
                  <a:pt x="1557623" y="1077761"/>
                  <a:pt x="1557433" y="1065759"/>
                </a:cubicBezTo>
                <a:cubicBezTo>
                  <a:pt x="1557242" y="1053758"/>
                  <a:pt x="1568006" y="1042899"/>
                  <a:pt x="1580007" y="1043090"/>
                </a:cubicBezTo>
                <a:cubicBezTo>
                  <a:pt x="1591532" y="1043280"/>
                  <a:pt x="1601724" y="1053472"/>
                  <a:pt x="1602010" y="1064997"/>
                </a:cubicBezTo>
                <a:close/>
                <a:moveTo>
                  <a:pt x="1198340" y="584747"/>
                </a:moveTo>
                <a:cubicBezTo>
                  <a:pt x="1198531" y="596748"/>
                  <a:pt x="1187672" y="607607"/>
                  <a:pt x="1175671" y="607321"/>
                </a:cubicBezTo>
                <a:cubicBezTo>
                  <a:pt x="1164146" y="607035"/>
                  <a:pt x="1153954" y="596844"/>
                  <a:pt x="1153859" y="585318"/>
                </a:cubicBezTo>
                <a:cubicBezTo>
                  <a:pt x="1153668" y="573317"/>
                  <a:pt x="1164527" y="562458"/>
                  <a:pt x="1176528" y="562744"/>
                </a:cubicBezTo>
                <a:cubicBezTo>
                  <a:pt x="1188053" y="563030"/>
                  <a:pt x="1198245" y="573221"/>
                  <a:pt x="1198340" y="584747"/>
                </a:cubicBezTo>
                <a:close/>
                <a:moveTo>
                  <a:pt x="1747838" y="1480668"/>
                </a:moveTo>
                <a:cubicBezTo>
                  <a:pt x="1759934" y="1480954"/>
                  <a:pt x="1770317" y="1491908"/>
                  <a:pt x="1769840" y="1503909"/>
                </a:cubicBezTo>
                <a:cubicBezTo>
                  <a:pt x="1769364" y="1516006"/>
                  <a:pt x="1758220" y="1526198"/>
                  <a:pt x="1746314" y="1525531"/>
                </a:cubicBezTo>
                <a:cubicBezTo>
                  <a:pt x="1734788" y="1524864"/>
                  <a:pt x="1724978" y="1514482"/>
                  <a:pt x="1724978" y="1503052"/>
                </a:cubicBezTo>
                <a:cubicBezTo>
                  <a:pt x="1724978" y="1490955"/>
                  <a:pt x="1735836" y="1480383"/>
                  <a:pt x="1747838" y="1480668"/>
                </a:cubicBezTo>
                <a:close/>
                <a:moveTo>
                  <a:pt x="1666399" y="1160247"/>
                </a:moveTo>
                <a:cubicBezTo>
                  <a:pt x="1665827" y="1172154"/>
                  <a:pt x="1655540" y="1181202"/>
                  <a:pt x="1643729" y="1180440"/>
                </a:cubicBezTo>
                <a:cubicBezTo>
                  <a:pt x="1631823" y="1179678"/>
                  <a:pt x="1622965" y="1169296"/>
                  <a:pt x="1623917" y="1157485"/>
                </a:cubicBezTo>
                <a:cubicBezTo>
                  <a:pt x="1624870" y="1146150"/>
                  <a:pt x="1634490" y="1137578"/>
                  <a:pt x="1645825" y="1137959"/>
                </a:cubicBezTo>
                <a:cubicBezTo>
                  <a:pt x="1657636" y="1138245"/>
                  <a:pt x="1666970" y="1148341"/>
                  <a:pt x="1666399" y="1160247"/>
                </a:cubicBezTo>
                <a:close/>
                <a:moveTo>
                  <a:pt x="1342358" y="693332"/>
                </a:moveTo>
                <a:cubicBezTo>
                  <a:pt x="1342168" y="705238"/>
                  <a:pt x="1332262" y="714668"/>
                  <a:pt x="1320356" y="714287"/>
                </a:cubicBezTo>
                <a:cubicBezTo>
                  <a:pt x="1308449" y="713906"/>
                  <a:pt x="1299115" y="703809"/>
                  <a:pt x="1299686" y="691998"/>
                </a:cubicBezTo>
                <a:cubicBezTo>
                  <a:pt x="1300258" y="680663"/>
                  <a:pt x="1309592" y="671710"/>
                  <a:pt x="1320927" y="671710"/>
                </a:cubicBezTo>
                <a:cubicBezTo>
                  <a:pt x="1332928" y="671710"/>
                  <a:pt x="1342549" y="681426"/>
                  <a:pt x="1342358" y="693332"/>
                </a:cubicBezTo>
                <a:close/>
                <a:moveTo>
                  <a:pt x="367094" y="195460"/>
                </a:moveTo>
                <a:cubicBezTo>
                  <a:pt x="367189" y="207080"/>
                  <a:pt x="358521" y="216129"/>
                  <a:pt x="346996" y="216510"/>
                </a:cubicBezTo>
                <a:cubicBezTo>
                  <a:pt x="334804" y="216987"/>
                  <a:pt x="325279" y="207843"/>
                  <a:pt x="325184" y="195651"/>
                </a:cubicBezTo>
                <a:cubicBezTo>
                  <a:pt x="325088" y="183459"/>
                  <a:pt x="334518" y="174219"/>
                  <a:pt x="346710" y="174600"/>
                </a:cubicBezTo>
                <a:cubicBezTo>
                  <a:pt x="358331" y="174981"/>
                  <a:pt x="367094" y="183839"/>
                  <a:pt x="367094" y="195460"/>
                </a:cubicBezTo>
                <a:close/>
                <a:moveTo>
                  <a:pt x="446723" y="210510"/>
                </a:moveTo>
                <a:cubicBezTo>
                  <a:pt x="446342" y="222606"/>
                  <a:pt x="436531" y="231464"/>
                  <a:pt x="424339" y="230703"/>
                </a:cubicBezTo>
                <a:cubicBezTo>
                  <a:pt x="412814" y="230036"/>
                  <a:pt x="404432" y="220701"/>
                  <a:pt x="404813" y="209081"/>
                </a:cubicBezTo>
                <a:cubicBezTo>
                  <a:pt x="405194" y="196984"/>
                  <a:pt x="415004" y="188126"/>
                  <a:pt x="427196" y="188888"/>
                </a:cubicBezTo>
                <a:cubicBezTo>
                  <a:pt x="438722" y="189650"/>
                  <a:pt x="447104" y="198889"/>
                  <a:pt x="446723" y="210510"/>
                </a:cubicBezTo>
                <a:close/>
                <a:moveTo>
                  <a:pt x="526066" y="223845"/>
                </a:moveTo>
                <a:cubicBezTo>
                  <a:pt x="526161" y="235655"/>
                  <a:pt x="517589" y="244419"/>
                  <a:pt x="505873" y="244704"/>
                </a:cubicBezTo>
                <a:cubicBezTo>
                  <a:pt x="493490" y="244990"/>
                  <a:pt x="484346" y="235846"/>
                  <a:pt x="484632" y="223463"/>
                </a:cubicBezTo>
                <a:cubicBezTo>
                  <a:pt x="484918" y="211748"/>
                  <a:pt x="493776" y="203175"/>
                  <a:pt x="505492" y="203270"/>
                </a:cubicBezTo>
                <a:cubicBezTo>
                  <a:pt x="517303" y="203461"/>
                  <a:pt x="525971" y="212129"/>
                  <a:pt x="526066" y="223845"/>
                </a:cubicBezTo>
                <a:close/>
                <a:moveTo>
                  <a:pt x="266033" y="160694"/>
                </a:moveTo>
                <a:cubicBezTo>
                  <a:pt x="277844" y="160408"/>
                  <a:pt x="286798" y="168790"/>
                  <a:pt x="287274" y="180506"/>
                </a:cubicBezTo>
                <a:cubicBezTo>
                  <a:pt x="287750" y="192888"/>
                  <a:pt x="278702" y="202223"/>
                  <a:pt x="266414" y="202128"/>
                </a:cubicBezTo>
                <a:cubicBezTo>
                  <a:pt x="254699" y="202032"/>
                  <a:pt x="245936" y="193364"/>
                  <a:pt x="245840" y="181649"/>
                </a:cubicBezTo>
                <a:cubicBezTo>
                  <a:pt x="245840" y="169838"/>
                  <a:pt x="254318" y="160979"/>
                  <a:pt x="266033" y="160694"/>
                </a:cubicBezTo>
                <a:close/>
                <a:moveTo>
                  <a:pt x="886206" y="350908"/>
                </a:moveTo>
                <a:cubicBezTo>
                  <a:pt x="898398" y="350908"/>
                  <a:pt x="907542" y="360338"/>
                  <a:pt x="907161" y="372530"/>
                </a:cubicBezTo>
                <a:cubicBezTo>
                  <a:pt x="906780" y="384150"/>
                  <a:pt x="897827" y="392818"/>
                  <a:pt x="886206" y="392818"/>
                </a:cubicBezTo>
                <a:cubicBezTo>
                  <a:pt x="874014" y="392818"/>
                  <a:pt x="864870" y="383388"/>
                  <a:pt x="865251" y="371196"/>
                </a:cubicBezTo>
                <a:cubicBezTo>
                  <a:pt x="865632" y="359576"/>
                  <a:pt x="874586" y="350908"/>
                  <a:pt x="886206" y="350908"/>
                </a:cubicBezTo>
                <a:close/>
                <a:moveTo>
                  <a:pt x="1110139" y="473780"/>
                </a:moveTo>
                <a:cubicBezTo>
                  <a:pt x="1121950" y="473495"/>
                  <a:pt x="1130903" y="482067"/>
                  <a:pt x="1131094" y="493878"/>
                </a:cubicBezTo>
                <a:cubicBezTo>
                  <a:pt x="1131189" y="505689"/>
                  <a:pt x="1122521" y="514547"/>
                  <a:pt x="1110710" y="514452"/>
                </a:cubicBezTo>
                <a:cubicBezTo>
                  <a:pt x="1099471" y="514357"/>
                  <a:pt x="1090994" y="506261"/>
                  <a:pt x="1090517" y="495117"/>
                </a:cubicBezTo>
                <a:cubicBezTo>
                  <a:pt x="1089946" y="483210"/>
                  <a:pt x="1098423" y="474066"/>
                  <a:pt x="1110139" y="473780"/>
                </a:cubicBezTo>
                <a:close/>
                <a:moveTo>
                  <a:pt x="186404" y="146883"/>
                </a:moveTo>
                <a:cubicBezTo>
                  <a:pt x="198215" y="146597"/>
                  <a:pt x="207169" y="155169"/>
                  <a:pt x="207359" y="166980"/>
                </a:cubicBezTo>
                <a:cubicBezTo>
                  <a:pt x="207455" y="178791"/>
                  <a:pt x="198787" y="187650"/>
                  <a:pt x="186976" y="187554"/>
                </a:cubicBezTo>
                <a:cubicBezTo>
                  <a:pt x="175736" y="187554"/>
                  <a:pt x="167259" y="179363"/>
                  <a:pt x="166783" y="168219"/>
                </a:cubicBezTo>
                <a:cubicBezTo>
                  <a:pt x="166211" y="156312"/>
                  <a:pt x="174689" y="147168"/>
                  <a:pt x="186404" y="146883"/>
                </a:cubicBezTo>
                <a:close/>
                <a:moveTo>
                  <a:pt x="564642" y="237084"/>
                </a:moveTo>
                <a:cubicBezTo>
                  <a:pt x="565214" y="225369"/>
                  <a:pt x="574548" y="217177"/>
                  <a:pt x="586454" y="217939"/>
                </a:cubicBezTo>
                <a:cubicBezTo>
                  <a:pt x="597599" y="218701"/>
                  <a:pt x="605504" y="227369"/>
                  <a:pt x="605314" y="238704"/>
                </a:cubicBezTo>
                <a:cubicBezTo>
                  <a:pt x="605123" y="250514"/>
                  <a:pt x="596075" y="258992"/>
                  <a:pt x="584168" y="258611"/>
                </a:cubicBezTo>
                <a:cubicBezTo>
                  <a:pt x="572453" y="258230"/>
                  <a:pt x="564071" y="248991"/>
                  <a:pt x="564642" y="237084"/>
                </a:cubicBezTo>
                <a:close/>
                <a:moveTo>
                  <a:pt x="1275683" y="599511"/>
                </a:moveTo>
                <a:cubicBezTo>
                  <a:pt x="1275493" y="611036"/>
                  <a:pt x="1266158" y="619799"/>
                  <a:pt x="1254633" y="619227"/>
                </a:cubicBezTo>
                <a:cubicBezTo>
                  <a:pt x="1243775" y="618751"/>
                  <a:pt x="1235488" y="609797"/>
                  <a:pt x="1235678" y="598844"/>
                </a:cubicBezTo>
                <a:cubicBezTo>
                  <a:pt x="1235869" y="587319"/>
                  <a:pt x="1245203" y="578555"/>
                  <a:pt x="1256728" y="579127"/>
                </a:cubicBezTo>
                <a:cubicBezTo>
                  <a:pt x="1267587" y="579698"/>
                  <a:pt x="1275874" y="588557"/>
                  <a:pt x="1275683" y="599511"/>
                </a:cubicBezTo>
                <a:close/>
                <a:moveTo>
                  <a:pt x="1730597" y="1252735"/>
                </a:moveTo>
                <a:cubicBezTo>
                  <a:pt x="1730693" y="1263879"/>
                  <a:pt x="1722406" y="1272642"/>
                  <a:pt x="1711357" y="1273119"/>
                </a:cubicBezTo>
                <a:cubicBezTo>
                  <a:pt x="1699641" y="1273595"/>
                  <a:pt x="1690402" y="1264927"/>
                  <a:pt x="1690211" y="1253211"/>
                </a:cubicBezTo>
                <a:cubicBezTo>
                  <a:pt x="1690116" y="1241496"/>
                  <a:pt x="1699165" y="1232542"/>
                  <a:pt x="1710881" y="1232828"/>
                </a:cubicBezTo>
                <a:cubicBezTo>
                  <a:pt x="1722120" y="1233018"/>
                  <a:pt x="1730502" y="1241496"/>
                  <a:pt x="1730597" y="1252735"/>
                </a:cubicBezTo>
                <a:close/>
                <a:moveTo>
                  <a:pt x="1762220" y="1443806"/>
                </a:moveTo>
                <a:cubicBezTo>
                  <a:pt x="1750409" y="1444092"/>
                  <a:pt x="1741456" y="1435520"/>
                  <a:pt x="1741265" y="1423709"/>
                </a:cubicBezTo>
                <a:cubicBezTo>
                  <a:pt x="1741170" y="1411898"/>
                  <a:pt x="1749838" y="1403039"/>
                  <a:pt x="1761649" y="1403135"/>
                </a:cubicBezTo>
                <a:cubicBezTo>
                  <a:pt x="1772888" y="1403230"/>
                  <a:pt x="1781366" y="1411326"/>
                  <a:pt x="1781842" y="1422471"/>
                </a:cubicBezTo>
                <a:cubicBezTo>
                  <a:pt x="1782413" y="1434377"/>
                  <a:pt x="1773936" y="1443521"/>
                  <a:pt x="1762220" y="1443806"/>
                </a:cubicBezTo>
                <a:close/>
                <a:moveTo>
                  <a:pt x="985742" y="386151"/>
                </a:moveTo>
                <a:cubicBezTo>
                  <a:pt x="985742" y="397009"/>
                  <a:pt x="976884" y="405867"/>
                  <a:pt x="966121" y="405962"/>
                </a:cubicBezTo>
                <a:cubicBezTo>
                  <a:pt x="954786" y="406153"/>
                  <a:pt x="945452" y="396628"/>
                  <a:pt x="945928" y="385293"/>
                </a:cubicBezTo>
                <a:cubicBezTo>
                  <a:pt x="946309" y="374530"/>
                  <a:pt x="955453" y="365958"/>
                  <a:pt x="966311" y="366148"/>
                </a:cubicBezTo>
                <a:cubicBezTo>
                  <a:pt x="977075" y="366338"/>
                  <a:pt x="985742" y="375292"/>
                  <a:pt x="985742" y="386151"/>
                </a:cubicBezTo>
                <a:close/>
                <a:moveTo>
                  <a:pt x="665131" y="229750"/>
                </a:moveTo>
                <a:cubicBezTo>
                  <a:pt x="675894" y="230036"/>
                  <a:pt x="684562" y="239085"/>
                  <a:pt x="684467" y="249943"/>
                </a:cubicBezTo>
                <a:cubicBezTo>
                  <a:pt x="684371" y="261278"/>
                  <a:pt x="674561" y="270327"/>
                  <a:pt x="663226" y="269660"/>
                </a:cubicBezTo>
                <a:cubicBezTo>
                  <a:pt x="652463" y="268993"/>
                  <a:pt x="644081" y="259563"/>
                  <a:pt x="644557" y="248800"/>
                </a:cubicBezTo>
                <a:cubicBezTo>
                  <a:pt x="645128" y="237942"/>
                  <a:pt x="654272" y="229369"/>
                  <a:pt x="665131" y="229750"/>
                </a:cubicBezTo>
                <a:close/>
                <a:moveTo>
                  <a:pt x="1793939" y="1590587"/>
                </a:moveTo>
                <a:cubicBezTo>
                  <a:pt x="1796701" y="1582491"/>
                  <a:pt x="1804321" y="1576776"/>
                  <a:pt x="1813274" y="1576966"/>
                </a:cubicBezTo>
                <a:cubicBezTo>
                  <a:pt x="1821847" y="1577156"/>
                  <a:pt x="1828991" y="1582872"/>
                  <a:pt x="1831562" y="1590587"/>
                </a:cubicBezTo>
                <a:lnTo>
                  <a:pt x="1793939" y="1590587"/>
                </a:lnTo>
                <a:close/>
                <a:moveTo>
                  <a:pt x="1548384" y="895262"/>
                </a:moveTo>
                <a:cubicBezTo>
                  <a:pt x="1548098" y="905930"/>
                  <a:pt x="1538764" y="914883"/>
                  <a:pt x="1528096" y="914597"/>
                </a:cubicBezTo>
                <a:cubicBezTo>
                  <a:pt x="1517428" y="914312"/>
                  <a:pt x="1508474" y="904977"/>
                  <a:pt x="1508760" y="894309"/>
                </a:cubicBezTo>
                <a:cubicBezTo>
                  <a:pt x="1509046" y="883641"/>
                  <a:pt x="1518380" y="874688"/>
                  <a:pt x="1529048" y="874973"/>
                </a:cubicBezTo>
                <a:cubicBezTo>
                  <a:pt x="1539716" y="875259"/>
                  <a:pt x="1548575" y="884594"/>
                  <a:pt x="1548384" y="895262"/>
                </a:cubicBezTo>
                <a:close/>
                <a:moveTo>
                  <a:pt x="130207" y="153455"/>
                </a:moveTo>
                <a:cubicBezTo>
                  <a:pt x="130016" y="164313"/>
                  <a:pt x="121063" y="172981"/>
                  <a:pt x="110204" y="172981"/>
                </a:cubicBezTo>
                <a:cubicBezTo>
                  <a:pt x="98870" y="172981"/>
                  <a:pt x="89726" y="163266"/>
                  <a:pt x="90392" y="151931"/>
                </a:cubicBezTo>
                <a:cubicBezTo>
                  <a:pt x="90964" y="141168"/>
                  <a:pt x="100298" y="132690"/>
                  <a:pt x="111062" y="133167"/>
                </a:cubicBezTo>
                <a:cubicBezTo>
                  <a:pt x="121825" y="133452"/>
                  <a:pt x="130397" y="142596"/>
                  <a:pt x="130207" y="153455"/>
                </a:cubicBezTo>
                <a:close/>
                <a:moveTo>
                  <a:pt x="1416939" y="706953"/>
                </a:moveTo>
                <a:cubicBezTo>
                  <a:pt x="1417130" y="717049"/>
                  <a:pt x="1408367" y="726193"/>
                  <a:pt x="1398175" y="726384"/>
                </a:cubicBezTo>
                <a:cubicBezTo>
                  <a:pt x="1388078" y="726574"/>
                  <a:pt x="1378934" y="717811"/>
                  <a:pt x="1378744" y="707619"/>
                </a:cubicBezTo>
                <a:cubicBezTo>
                  <a:pt x="1378553" y="697523"/>
                  <a:pt x="1387316" y="688379"/>
                  <a:pt x="1397508" y="688188"/>
                </a:cubicBezTo>
                <a:cubicBezTo>
                  <a:pt x="1407605" y="687903"/>
                  <a:pt x="1416749" y="696761"/>
                  <a:pt x="1416939" y="706953"/>
                </a:cubicBezTo>
                <a:close/>
                <a:moveTo>
                  <a:pt x="1482852" y="800393"/>
                </a:moveTo>
                <a:cubicBezTo>
                  <a:pt x="1483233" y="810966"/>
                  <a:pt x="1474089" y="820491"/>
                  <a:pt x="1463421" y="820681"/>
                </a:cubicBezTo>
                <a:cubicBezTo>
                  <a:pt x="1452753" y="820871"/>
                  <a:pt x="1443038" y="811537"/>
                  <a:pt x="1443609" y="800869"/>
                </a:cubicBezTo>
                <a:cubicBezTo>
                  <a:pt x="1444181" y="789344"/>
                  <a:pt x="1450848" y="782581"/>
                  <a:pt x="1462183" y="781438"/>
                </a:cubicBezTo>
                <a:cubicBezTo>
                  <a:pt x="1472660" y="780390"/>
                  <a:pt x="1482471" y="789820"/>
                  <a:pt x="1482852" y="800393"/>
                </a:cubicBezTo>
                <a:close/>
                <a:moveTo>
                  <a:pt x="1593532" y="1005466"/>
                </a:moveTo>
                <a:cubicBezTo>
                  <a:pt x="1582865" y="1005276"/>
                  <a:pt x="1573816" y="995655"/>
                  <a:pt x="1574197" y="985083"/>
                </a:cubicBezTo>
                <a:cubicBezTo>
                  <a:pt x="1574578" y="974414"/>
                  <a:pt x="1584389" y="965080"/>
                  <a:pt x="1594866" y="966223"/>
                </a:cubicBezTo>
                <a:cubicBezTo>
                  <a:pt x="1606201" y="967461"/>
                  <a:pt x="1612868" y="974224"/>
                  <a:pt x="1613440" y="985749"/>
                </a:cubicBezTo>
                <a:cubicBezTo>
                  <a:pt x="1614011" y="996417"/>
                  <a:pt x="1604201" y="1005656"/>
                  <a:pt x="1593532" y="1005466"/>
                </a:cubicBezTo>
                <a:close/>
                <a:moveTo>
                  <a:pt x="50006" y="138786"/>
                </a:moveTo>
                <a:cubicBezTo>
                  <a:pt x="50006" y="148883"/>
                  <a:pt x="41148" y="157931"/>
                  <a:pt x="31052" y="158122"/>
                </a:cubicBezTo>
                <a:cubicBezTo>
                  <a:pt x="20479" y="158312"/>
                  <a:pt x="10954" y="148692"/>
                  <a:pt x="11335" y="138120"/>
                </a:cubicBezTo>
                <a:cubicBezTo>
                  <a:pt x="11716" y="128023"/>
                  <a:pt x="20955" y="119260"/>
                  <a:pt x="31052" y="119451"/>
                </a:cubicBezTo>
                <a:cubicBezTo>
                  <a:pt x="41148" y="119641"/>
                  <a:pt x="50006" y="128690"/>
                  <a:pt x="50006" y="138786"/>
                </a:cubicBezTo>
                <a:close/>
                <a:moveTo>
                  <a:pt x="760762" y="263278"/>
                </a:moveTo>
                <a:cubicBezTo>
                  <a:pt x="761143" y="273755"/>
                  <a:pt x="751618" y="283471"/>
                  <a:pt x="741045" y="283376"/>
                </a:cubicBezTo>
                <a:cubicBezTo>
                  <a:pt x="731044" y="283280"/>
                  <a:pt x="721995" y="274422"/>
                  <a:pt x="721614" y="264421"/>
                </a:cubicBezTo>
                <a:cubicBezTo>
                  <a:pt x="721233" y="253848"/>
                  <a:pt x="730758" y="244228"/>
                  <a:pt x="741331" y="244323"/>
                </a:cubicBezTo>
                <a:cubicBezTo>
                  <a:pt x="751427" y="244419"/>
                  <a:pt x="760476" y="253277"/>
                  <a:pt x="760762" y="263278"/>
                </a:cubicBezTo>
                <a:close/>
                <a:moveTo>
                  <a:pt x="1678400" y="1079952"/>
                </a:moveTo>
                <a:cubicBezTo>
                  <a:pt x="1678210" y="1090143"/>
                  <a:pt x="1669066" y="1098906"/>
                  <a:pt x="1658969" y="1098716"/>
                </a:cubicBezTo>
                <a:cubicBezTo>
                  <a:pt x="1648778" y="1098525"/>
                  <a:pt x="1640015" y="1089381"/>
                  <a:pt x="1640205" y="1079285"/>
                </a:cubicBezTo>
                <a:cubicBezTo>
                  <a:pt x="1640396" y="1069093"/>
                  <a:pt x="1649540" y="1060330"/>
                  <a:pt x="1659636" y="1060521"/>
                </a:cubicBezTo>
                <a:cubicBezTo>
                  <a:pt x="1669828" y="1060711"/>
                  <a:pt x="1678591" y="1069760"/>
                  <a:pt x="1678400" y="1079952"/>
                </a:cubicBezTo>
                <a:close/>
                <a:moveTo>
                  <a:pt x="1827371" y="1498766"/>
                </a:moveTo>
                <a:cubicBezTo>
                  <a:pt x="1838516" y="1499433"/>
                  <a:pt x="1846612" y="1508577"/>
                  <a:pt x="1845278" y="1518959"/>
                </a:cubicBezTo>
                <a:cubicBezTo>
                  <a:pt x="1843850" y="1530008"/>
                  <a:pt x="1836896" y="1535723"/>
                  <a:pt x="1825943" y="1535532"/>
                </a:cubicBezTo>
                <a:cubicBezTo>
                  <a:pt x="1815465" y="1535437"/>
                  <a:pt x="1807369" y="1525817"/>
                  <a:pt x="1808702" y="1515435"/>
                </a:cubicBezTo>
                <a:cubicBezTo>
                  <a:pt x="1810131" y="1504386"/>
                  <a:pt x="1817180" y="1499242"/>
                  <a:pt x="1827371" y="1498766"/>
                </a:cubicBezTo>
                <a:close/>
                <a:moveTo>
                  <a:pt x="1775270" y="1365606"/>
                </a:moveTo>
                <a:cubicBezTo>
                  <a:pt x="1764982" y="1365321"/>
                  <a:pt x="1756410" y="1356081"/>
                  <a:pt x="1756982" y="1345889"/>
                </a:cubicBezTo>
                <a:cubicBezTo>
                  <a:pt x="1757458" y="1335603"/>
                  <a:pt x="1766983" y="1326839"/>
                  <a:pt x="1776984" y="1328078"/>
                </a:cubicBezTo>
                <a:cubicBezTo>
                  <a:pt x="1787843" y="1329411"/>
                  <a:pt x="1794034" y="1335984"/>
                  <a:pt x="1794510" y="1346937"/>
                </a:cubicBezTo>
                <a:cubicBezTo>
                  <a:pt x="1794986" y="1357129"/>
                  <a:pt x="1785557" y="1365892"/>
                  <a:pt x="1775270" y="1365606"/>
                </a:cubicBezTo>
                <a:close/>
                <a:moveTo>
                  <a:pt x="1189673" y="489402"/>
                </a:moveTo>
                <a:cubicBezTo>
                  <a:pt x="1199864" y="489021"/>
                  <a:pt x="1209008" y="497593"/>
                  <a:pt x="1209199" y="507880"/>
                </a:cubicBezTo>
                <a:cubicBezTo>
                  <a:pt x="1209389" y="518072"/>
                  <a:pt x="1200626" y="527406"/>
                  <a:pt x="1190339" y="526930"/>
                </a:cubicBezTo>
                <a:cubicBezTo>
                  <a:pt x="1179386" y="526359"/>
                  <a:pt x="1172813" y="520072"/>
                  <a:pt x="1171670" y="509213"/>
                </a:cubicBezTo>
                <a:cubicBezTo>
                  <a:pt x="1170432" y="499212"/>
                  <a:pt x="1179386" y="489878"/>
                  <a:pt x="1189673" y="489402"/>
                </a:cubicBezTo>
                <a:close/>
                <a:moveTo>
                  <a:pt x="1044797" y="381769"/>
                </a:moveTo>
                <a:cubicBezTo>
                  <a:pt x="1055942" y="381769"/>
                  <a:pt x="1064609" y="390532"/>
                  <a:pt x="1063752" y="401010"/>
                </a:cubicBezTo>
                <a:cubicBezTo>
                  <a:pt x="1062800" y="412059"/>
                  <a:pt x="1056323" y="418250"/>
                  <a:pt x="1045274" y="418631"/>
                </a:cubicBezTo>
                <a:cubicBezTo>
                  <a:pt x="1034796" y="419012"/>
                  <a:pt x="1026128" y="409963"/>
                  <a:pt x="1026986" y="399486"/>
                </a:cubicBezTo>
                <a:cubicBezTo>
                  <a:pt x="1027938" y="388437"/>
                  <a:pt x="1034510" y="382721"/>
                  <a:pt x="1044797" y="381769"/>
                </a:cubicBezTo>
                <a:close/>
                <a:moveTo>
                  <a:pt x="838962" y="277851"/>
                </a:moveTo>
                <a:cubicBezTo>
                  <a:pt x="838200" y="288805"/>
                  <a:pt x="832580" y="295377"/>
                  <a:pt x="821436" y="296139"/>
                </a:cubicBezTo>
                <a:cubicBezTo>
                  <a:pt x="810768" y="296806"/>
                  <a:pt x="802196" y="288424"/>
                  <a:pt x="802767" y="277756"/>
                </a:cubicBezTo>
                <a:cubicBezTo>
                  <a:pt x="803339" y="266612"/>
                  <a:pt x="809720" y="260230"/>
                  <a:pt x="820769" y="260230"/>
                </a:cubicBezTo>
                <a:cubicBezTo>
                  <a:pt x="832009" y="260135"/>
                  <a:pt x="837914" y="266802"/>
                  <a:pt x="838962" y="277851"/>
                </a:cubicBezTo>
                <a:close/>
                <a:moveTo>
                  <a:pt x="899636" y="274994"/>
                </a:moveTo>
                <a:cubicBezTo>
                  <a:pt x="910209" y="275756"/>
                  <a:pt x="916972" y="280899"/>
                  <a:pt x="917353" y="291567"/>
                </a:cubicBezTo>
                <a:cubicBezTo>
                  <a:pt x="917734" y="302140"/>
                  <a:pt x="911638" y="308712"/>
                  <a:pt x="901065" y="309093"/>
                </a:cubicBezTo>
                <a:cubicBezTo>
                  <a:pt x="890492" y="309474"/>
                  <a:pt x="884015" y="303473"/>
                  <a:pt x="883444" y="292901"/>
                </a:cubicBezTo>
                <a:cubicBezTo>
                  <a:pt x="882968" y="282233"/>
                  <a:pt x="889445" y="276708"/>
                  <a:pt x="899636" y="274994"/>
                </a:cubicBezTo>
                <a:close/>
                <a:moveTo>
                  <a:pt x="1706975" y="1173582"/>
                </a:moveTo>
                <a:cubicBezTo>
                  <a:pt x="1707642" y="1162152"/>
                  <a:pt x="1715929" y="1154818"/>
                  <a:pt x="1726121" y="1155961"/>
                </a:cubicBezTo>
                <a:cubicBezTo>
                  <a:pt x="1737360" y="1157199"/>
                  <a:pt x="1742980" y="1164153"/>
                  <a:pt x="1741932" y="1175297"/>
                </a:cubicBezTo>
                <a:cubicBezTo>
                  <a:pt x="1740980" y="1185870"/>
                  <a:pt x="1734217" y="1191394"/>
                  <a:pt x="1723835" y="1190918"/>
                </a:cubicBezTo>
                <a:cubicBezTo>
                  <a:pt x="1712500" y="1190251"/>
                  <a:pt x="1707356" y="1183203"/>
                  <a:pt x="1706975" y="1173582"/>
                </a:cubicBezTo>
                <a:close/>
                <a:moveTo>
                  <a:pt x="1332643" y="595701"/>
                </a:moveTo>
                <a:cubicBezTo>
                  <a:pt x="1343692" y="596939"/>
                  <a:pt x="1350169" y="602749"/>
                  <a:pt x="1349788" y="613988"/>
                </a:cubicBezTo>
                <a:cubicBezTo>
                  <a:pt x="1349407" y="625228"/>
                  <a:pt x="1342644" y="631324"/>
                  <a:pt x="1331405" y="630848"/>
                </a:cubicBezTo>
                <a:cubicBezTo>
                  <a:pt x="1320927" y="630467"/>
                  <a:pt x="1314926" y="624085"/>
                  <a:pt x="1314926" y="613512"/>
                </a:cubicBezTo>
                <a:cubicBezTo>
                  <a:pt x="1314926" y="602178"/>
                  <a:pt x="1321594" y="596653"/>
                  <a:pt x="1332643" y="595701"/>
                </a:cubicBezTo>
                <a:close/>
                <a:moveTo>
                  <a:pt x="1808607" y="1270833"/>
                </a:moveTo>
                <a:cubicBezTo>
                  <a:pt x="1802321" y="1275023"/>
                  <a:pt x="1796320" y="1281977"/>
                  <a:pt x="1789557" y="1282834"/>
                </a:cubicBezTo>
                <a:cubicBezTo>
                  <a:pt x="1780127" y="1284072"/>
                  <a:pt x="1773650" y="1276643"/>
                  <a:pt x="1773936" y="1266832"/>
                </a:cubicBezTo>
                <a:cubicBezTo>
                  <a:pt x="1774127" y="1257021"/>
                  <a:pt x="1780889" y="1249782"/>
                  <a:pt x="1790319" y="1251497"/>
                </a:cubicBezTo>
                <a:cubicBezTo>
                  <a:pt x="1797082" y="1252735"/>
                  <a:pt x="1802702" y="1259784"/>
                  <a:pt x="1808798" y="1264355"/>
                </a:cubicBezTo>
                <a:cubicBezTo>
                  <a:pt x="1808702" y="1266451"/>
                  <a:pt x="1808702" y="1268642"/>
                  <a:pt x="1808607" y="1270833"/>
                </a:cubicBezTo>
                <a:close/>
                <a:moveTo>
                  <a:pt x="1860137" y="1440854"/>
                </a:moveTo>
                <a:cubicBezTo>
                  <a:pt x="1853946" y="1445330"/>
                  <a:pt x="1848326" y="1451808"/>
                  <a:pt x="1841468" y="1453808"/>
                </a:cubicBezTo>
                <a:cubicBezTo>
                  <a:pt x="1833086" y="1456189"/>
                  <a:pt x="1823752" y="1445997"/>
                  <a:pt x="1824704" y="1437044"/>
                </a:cubicBezTo>
                <a:cubicBezTo>
                  <a:pt x="1825752" y="1427328"/>
                  <a:pt x="1831943" y="1419994"/>
                  <a:pt x="1841373" y="1421709"/>
                </a:cubicBezTo>
                <a:cubicBezTo>
                  <a:pt x="1848136" y="1422947"/>
                  <a:pt x="1853946" y="1429900"/>
                  <a:pt x="1860137" y="1434377"/>
                </a:cubicBezTo>
                <a:cubicBezTo>
                  <a:pt x="1860137" y="1436568"/>
                  <a:pt x="1860137" y="1438663"/>
                  <a:pt x="1860137" y="1440854"/>
                </a:cubicBezTo>
                <a:close/>
                <a:moveTo>
                  <a:pt x="1143953" y="417678"/>
                </a:moveTo>
                <a:cubicBezTo>
                  <a:pt x="1137761" y="422155"/>
                  <a:pt x="1132142" y="428632"/>
                  <a:pt x="1125284" y="430632"/>
                </a:cubicBezTo>
                <a:cubicBezTo>
                  <a:pt x="1116902" y="433013"/>
                  <a:pt x="1107567" y="422822"/>
                  <a:pt x="1108520" y="413868"/>
                </a:cubicBezTo>
                <a:cubicBezTo>
                  <a:pt x="1109567" y="404153"/>
                  <a:pt x="1115759" y="396819"/>
                  <a:pt x="1125188" y="398533"/>
                </a:cubicBezTo>
                <a:cubicBezTo>
                  <a:pt x="1131951" y="399771"/>
                  <a:pt x="1137761" y="406820"/>
                  <a:pt x="1143953" y="411201"/>
                </a:cubicBezTo>
                <a:cubicBezTo>
                  <a:pt x="1143857" y="413297"/>
                  <a:pt x="1143953" y="415487"/>
                  <a:pt x="1143953" y="417678"/>
                </a:cubicBezTo>
                <a:close/>
                <a:moveTo>
                  <a:pt x="299657" y="105735"/>
                </a:moveTo>
                <a:cubicBezTo>
                  <a:pt x="293275" y="110021"/>
                  <a:pt x="287465" y="116307"/>
                  <a:pt x="280511" y="117927"/>
                </a:cubicBezTo>
                <a:cubicBezTo>
                  <a:pt x="272034" y="120022"/>
                  <a:pt x="263081" y="109354"/>
                  <a:pt x="264414" y="100591"/>
                </a:cubicBezTo>
                <a:cubicBezTo>
                  <a:pt x="265843" y="90971"/>
                  <a:pt x="272320" y="83827"/>
                  <a:pt x="281654" y="85827"/>
                </a:cubicBezTo>
                <a:cubicBezTo>
                  <a:pt x="288417" y="87256"/>
                  <a:pt x="293846" y="94590"/>
                  <a:pt x="299942" y="99258"/>
                </a:cubicBezTo>
                <a:cubicBezTo>
                  <a:pt x="299752" y="101448"/>
                  <a:pt x="299752" y="103544"/>
                  <a:pt x="299657" y="105735"/>
                </a:cubicBezTo>
                <a:close/>
                <a:moveTo>
                  <a:pt x="1627156" y="911645"/>
                </a:moveTo>
                <a:cubicBezTo>
                  <a:pt x="1621060" y="916312"/>
                  <a:pt x="1615631" y="922884"/>
                  <a:pt x="1608773" y="925075"/>
                </a:cubicBezTo>
                <a:cubicBezTo>
                  <a:pt x="1600486" y="927742"/>
                  <a:pt x="1590961" y="917741"/>
                  <a:pt x="1591532" y="908787"/>
                </a:cubicBezTo>
                <a:cubicBezTo>
                  <a:pt x="1592199" y="898977"/>
                  <a:pt x="1598390" y="891642"/>
                  <a:pt x="1607820" y="892976"/>
                </a:cubicBezTo>
                <a:cubicBezTo>
                  <a:pt x="1614678" y="894023"/>
                  <a:pt x="1620584" y="900881"/>
                  <a:pt x="1626965" y="905168"/>
                </a:cubicBezTo>
                <a:cubicBezTo>
                  <a:pt x="1627061" y="907359"/>
                  <a:pt x="1627156" y="909549"/>
                  <a:pt x="1627156" y="911645"/>
                </a:cubicBezTo>
                <a:close/>
                <a:moveTo>
                  <a:pt x="457486" y="125356"/>
                </a:moveTo>
                <a:cubicBezTo>
                  <a:pt x="455771" y="140120"/>
                  <a:pt x="450437" y="146883"/>
                  <a:pt x="439769" y="146787"/>
                </a:cubicBezTo>
                <a:cubicBezTo>
                  <a:pt x="429959" y="146692"/>
                  <a:pt x="423577" y="140501"/>
                  <a:pt x="423386" y="130690"/>
                </a:cubicBezTo>
                <a:cubicBezTo>
                  <a:pt x="423196" y="120117"/>
                  <a:pt x="429863" y="112593"/>
                  <a:pt x="440055" y="114021"/>
                </a:cubicBezTo>
                <a:cubicBezTo>
                  <a:pt x="446913" y="115069"/>
                  <a:pt x="452723" y="122118"/>
                  <a:pt x="457486" y="125356"/>
                </a:cubicBezTo>
                <a:close/>
                <a:moveTo>
                  <a:pt x="1561624" y="818871"/>
                </a:moveTo>
                <a:cubicBezTo>
                  <a:pt x="1555337" y="823158"/>
                  <a:pt x="1549527" y="829539"/>
                  <a:pt x="1542574" y="831349"/>
                </a:cubicBezTo>
                <a:cubicBezTo>
                  <a:pt x="1534192" y="833540"/>
                  <a:pt x="1525048" y="823062"/>
                  <a:pt x="1526191" y="814204"/>
                </a:cubicBezTo>
                <a:cubicBezTo>
                  <a:pt x="1527524" y="804488"/>
                  <a:pt x="1533811" y="797345"/>
                  <a:pt x="1543241" y="799250"/>
                </a:cubicBezTo>
                <a:cubicBezTo>
                  <a:pt x="1550003" y="800583"/>
                  <a:pt x="1555528" y="807822"/>
                  <a:pt x="1561719" y="812394"/>
                </a:cubicBezTo>
                <a:cubicBezTo>
                  <a:pt x="1561719" y="814585"/>
                  <a:pt x="1561719" y="816680"/>
                  <a:pt x="1561624" y="818871"/>
                </a:cubicBezTo>
                <a:close/>
                <a:moveTo>
                  <a:pt x="1266920" y="541218"/>
                </a:moveTo>
                <a:cubicBezTo>
                  <a:pt x="1262444" y="535026"/>
                  <a:pt x="1255300" y="529406"/>
                  <a:pt x="1254157" y="522644"/>
                </a:cubicBezTo>
                <a:cubicBezTo>
                  <a:pt x="1252538" y="513214"/>
                  <a:pt x="1259777" y="506546"/>
                  <a:pt x="1269587" y="506356"/>
                </a:cubicBezTo>
                <a:cubicBezTo>
                  <a:pt x="1279398" y="506166"/>
                  <a:pt x="1286828" y="512643"/>
                  <a:pt x="1285589" y="522072"/>
                </a:cubicBezTo>
                <a:cubicBezTo>
                  <a:pt x="1284637" y="528835"/>
                  <a:pt x="1277779" y="534741"/>
                  <a:pt x="1273493" y="541122"/>
                </a:cubicBezTo>
                <a:cubicBezTo>
                  <a:pt x="1271302" y="541122"/>
                  <a:pt x="1269111" y="541218"/>
                  <a:pt x="1266920" y="541218"/>
                </a:cubicBezTo>
                <a:close/>
                <a:moveTo>
                  <a:pt x="538448" y="147835"/>
                </a:moveTo>
                <a:cubicBezTo>
                  <a:pt x="532257" y="152217"/>
                  <a:pt x="526542" y="158694"/>
                  <a:pt x="519589" y="160598"/>
                </a:cubicBezTo>
                <a:cubicBezTo>
                  <a:pt x="511207" y="162885"/>
                  <a:pt x="501968" y="152597"/>
                  <a:pt x="503015" y="143739"/>
                </a:cubicBezTo>
                <a:cubicBezTo>
                  <a:pt x="504158" y="134024"/>
                  <a:pt x="510445" y="126785"/>
                  <a:pt x="519875" y="128595"/>
                </a:cubicBezTo>
                <a:cubicBezTo>
                  <a:pt x="526637" y="129833"/>
                  <a:pt x="532352" y="136977"/>
                  <a:pt x="538544" y="141453"/>
                </a:cubicBezTo>
                <a:cubicBezTo>
                  <a:pt x="538544" y="143549"/>
                  <a:pt x="538544" y="145644"/>
                  <a:pt x="538448" y="147835"/>
                </a:cubicBezTo>
                <a:close/>
                <a:moveTo>
                  <a:pt x="355664" y="98495"/>
                </a:moveTo>
                <a:cubicBezTo>
                  <a:pt x="370332" y="100305"/>
                  <a:pt x="377190" y="105639"/>
                  <a:pt x="377000" y="116307"/>
                </a:cubicBezTo>
                <a:cubicBezTo>
                  <a:pt x="376904" y="126118"/>
                  <a:pt x="370618" y="132404"/>
                  <a:pt x="360807" y="132595"/>
                </a:cubicBezTo>
                <a:cubicBezTo>
                  <a:pt x="350234" y="132690"/>
                  <a:pt x="342710" y="125928"/>
                  <a:pt x="344234" y="115831"/>
                </a:cubicBezTo>
                <a:cubicBezTo>
                  <a:pt x="345281" y="109068"/>
                  <a:pt x="352425" y="103163"/>
                  <a:pt x="355664" y="98495"/>
                </a:cubicBezTo>
                <a:close/>
                <a:moveTo>
                  <a:pt x="1495901" y="724097"/>
                </a:moveTo>
                <a:cubicBezTo>
                  <a:pt x="1489805" y="728574"/>
                  <a:pt x="1484281" y="735718"/>
                  <a:pt x="1477613" y="736861"/>
                </a:cubicBezTo>
                <a:cubicBezTo>
                  <a:pt x="1468184" y="738480"/>
                  <a:pt x="1460373" y="730860"/>
                  <a:pt x="1462088" y="721526"/>
                </a:cubicBezTo>
                <a:cubicBezTo>
                  <a:pt x="1463231" y="715430"/>
                  <a:pt x="1471041" y="706857"/>
                  <a:pt x="1476470" y="706381"/>
                </a:cubicBezTo>
                <a:cubicBezTo>
                  <a:pt x="1482471" y="705905"/>
                  <a:pt x="1489139" y="713334"/>
                  <a:pt x="1495616" y="717335"/>
                </a:cubicBezTo>
                <a:cubicBezTo>
                  <a:pt x="1495711" y="719621"/>
                  <a:pt x="1495806" y="721812"/>
                  <a:pt x="1495901" y="724097"/>
                </a:cubicBezTo>
                <a:close/>
                <a:moveTo>
                  <a:pt x="595789" y="177077"/>
                </a:moveTo>
                <a:cubicBezTo>
                  <a:pt x="591598" y="170886"/>
                  <a:pt x="584645" y="164980"/>
                  <a:pt x="583692" y="158312"/>
                </a:cubicBezTo>
                <a:cubicBezTo>
                  <a:pt x="582454" y="148883"/>
                  <a:pt x="590360" y="141358"/>
                  <a:pt x="599599" y="143454"/>
                </a:cubicBezTo>
                <a:cubicBezTo>
                  <a:pt x="605600" y="144787"/>
                  <a:pt x="613886" y="152979"/>
                  <a:pt x="614077" y="158408"/>
                </a:cubicBezTo>
                <a:cubicBezTo>
                  <a:pt x="614363" y="164409"/>
                  <a:pt x="606647" y="170790"/>
                  <a:pt x="602456" y="177077"/>
                </a:cubicBezTo>
                <a:cubicBezTo>
                  <a:pt x="600266" y="177077"/>
                  <a:pt x="598075" y="177077"/>
                  <a:pt x="595789" y="177077"/>
                </a:cubicBezTo>
                <a:close/>
                <a:moveTo>
                  <a:pt x="219456" y="91447"/>
                </a:moveTo>
                <a:cubicBezTo>
                  <a:pt x="213170" y="95543"/>
                  <a:pt x="207074" y="102305"/>
                  <a:pt x="200406" y="103068"/>
                </a:cubicBezTo>
                <a:cubicBezTo>
                  <a:pt x="190976" y="104020"/>
                  <a:pt x="183547" y="96019"/>
                  <a:pt x="185928" y="86780"/>
                </a:cubicBezTo>
                <a:cubicBezTo>
                  <a:pt x="187452" y="80779"/>
                  <a:pt x="195834" y="72778"/>
                  <a:pt x="201263" y="72683"/>
                </a:cubicBezTo>
                <a:cubicBezTo>
                  <a:pt x="207264" y="72587"/>
                  <a:pt x="213551" y="80398"/>
                  <a:pt x="219647" y="84779"/>
                </a:cubicBezTo>
                <a:cubicBezTo>
                  <a:pt x="219551" y="86970"/>
                  <a:pt x="219551" y="89161"/>
                  <a:pt x="219456" y="91447"/>
                </a:cubicBezTo>
                <a:close/>
                <a:moveTo>
                  <a:pt x="1691354" y="1003752"/>
                </a:moveTo>
                <a:cubicBezTo>
                  <a:pt x="1685068" y="1007657"/>
                  <a:pt x="1678496" y="1015086"/>
                  <a:pt x="1672590" y="1014610"/>
                </a:cubicBezTo>
                <a:cubicBezTo>
                  <a:pt x="1667256" y="1014134"/>
                  <a:pt x="1659541" y="1005561"/>
                  <a:pt x="1658588" y="999561"/>
                </a:cubicBezTo>
                <a:cubicBezTo>
                  <a:pt x="1656969" y="990131"/>
                  <a:pt x="1664875" y="983082"/>
                  <a:pt x="1674400" y="984892"/>
                </a:cubicBezTo>
                <a:cubicBezTo>
                  <a:pt x="1680686" y="986130"/>
                  <a:pt x="1685830" y="992988"/>
                  <a:pt x="1691450" y="997275"/>
                </a:cubicBezTo>
                <a:cubicBezTo>
                  <a:pt x="1691450" y="999465"/>
                  <a:pt x="1691450" y="1001656"/>
                  <a:pt x="1691354" y="1003752"/>
                </a:cubicBezTo>
                <a:close/>
                <a:moveTo>
                  <a:pt x="984123" y="289186"/>
                </a:moveTo>
                <a:cubicBezTo>
                  <a:pt x="987743" y="295187"/>
                  <a:pt x="993743" y="300902"/>
                  <a:pt x="994601" y="307188"/>
                </a:cubicBezTo>
                <a:cubicBezTo>
                  <a:pt x="995744" y="316428"/>
                  <a:pt x="988790" y="321857"/>
                  <a:pt x="979361" y="321476"/>
                </a:cubicBezTo>
                <a:cubicBezTo>
                  <a:pt x="969836" y="321095"/>
                  <a:pt x="963549" y="314904"/>
                  <a:pt x="965454" y="305950"/>
                </a:cubicBezTo>
                <a:cubicBezTo>
                  <a:pt x="966788" y="299663"/>
                  <a:pt x="973265" y="294520"/>
                  <a:pt x="977551" y="288900"/>
                </a:cubicBezTo>
                <a:cubicBezTo>
                  <a:pt x="979646" y="288996"/>
                  <a:pt x="981932" y="289091"/>
                  <a:pt x="984123" y="289186"/>
                </a:cubicBezTo>
                <a:close/>
                <a:moveTo>
                  <a:pt x="1755648" y="1097859"/>
                </a:moveTo>
                <a:cubicBezTo>
                  <a:pt x="1750028" y="1101383"/>
                  <a:pt x="1744790" y="1107003"/>
                  <a:pt x="1738884" y="1107955"/>
                </a:cubicBezTo>
                <a:cubicBezTo>
                  <a:pt x="1729454" y="1109289"/>
                  <a:pt x="1724025" y="1102812"/>
                  <a:pt x="1724406" y="1093191"/>
                </a:cubicBezTo>
                <a:cubicBezTo>
                  <a:pt x="1724787" y="1083476"/>
                  <a:pt x="1731074" y="1077666"/>
                  <a:pt x="1740122" y="1079761"/>
                </a:cubicBezTo>
                <a:cubicBezTo>
                  <a:pt x="1745932" y="1081095"/>
                  <a:pt x="1750695" y="1087286"/>
                  <a:pt x="1755934" y="1091286"/>
                </a:cubicBezTo>
                <a:cubicBezTo>
                  <a:pt x="1755839" y="1093477"/>
                  <a:pt x="1755743" y="1095668"/>
                  <a:pt x="1755648" y="1097859"/>
                </a:cubicBezTo>
                <a:close/>
                <a:moveTo>
                  <a:pt x="1415415" y="610750"/>
                </a:moveTo>
                <a:cubicBezTo>
                  <a:pt x="1419130" y="616179"/>
                  <a:pt x="1425035" y="621228"/>
                  <a:pt x="1426083" y="627133"/>
                </a:cubicBezTo>
                <a:cubicBezTo>
                  <a:pt x="1427798" y="636372"/>
                  <a:pt x="1421606" y="642183"/>
                  <a:pt x="1411891" y="642183"/>
                </a:cubicBezTo>
                <a:cubicBezTo>
                  <a:pt x="1402175" y="642183"/>
                  <a:pt x="1396079" y="636277"/>
                  <a:pt x="1397889" y="627038"/>
                </a:cubicBezTo>
                <a:cubicBezTo>
                  <a:pt x="1399032" y="621132"/>
                  <a:pt x="1404938" y="616179"/>
                  <a:pt x="1408748" y="610750"/>
                </a:cubicBezTo>
                <a:cubicBezTo>
                  <a:pt x="1411034" y="610655"/>
                  <a:pt x="1413224" y="610750"/>
                  <a:pt x="1415415" y="610750"/>
                </a:cubicBezTo>
                <a:close/>
                <a:moveTo>
                  <a:pt x="120777" y="90304"/>
                </a:moveTo>
                <a:cubicBezTo>
                  <a:pt x="117158" y="84779"/>
                  <a:pt x="111347" y="79636"/>
                  <a:pt x="110395" y="73730"/>
                </a:cubicBezTo>
                <a:cubicBezTo>
                  <a:pt x="108871" y="64396"/>
                  <a:pt x="115253" y="58776"/>
                  <a:pt x="124873" y="58967"/>
                </a:cubicBezTo>
                <a:cubicBezTo>
                  <a:pt x="134588" y="59157"/>
                  <a:pt x="140494" y="65253"/>
                  <a:pt x="138589" y="74397"/>
                </a:cubicBezTo>
                <a:cubicBezTo>
                  <a:pt x="137351" y="80303"/>
                  <a:pt x="131255" y="85161"/>
                  <a:pt x="127349" y="90495"/>
                </a:cubicBezTo>
                <a:cubicBezTo>
                  <a:pt x="125159" y="90399"/>
                  <a:pt x="122968" y="90304"/>
                  <a:pt x="120777" y="90304"/>
                </a:cubicBezTo>
                <a:close/>
                <a:moveTo>
                  <a:pt x="693325" y="176124"/>
                </a:moveTo>
                <a:cubicBezTo>
                  <a:pt x="687515" y="180125"/>
                  <a:pt x="682181" y="186411"/>
                  <a:pt x="675894" y="187459"/>
                </a:cubicBezTo>
                <a:cubicBezTo>
                  <a:pt x="666750" y="189078"/>
                  <a:pt x="660940" y="182506"/>
                  <a:pt x="660845" y="172981"/>
                </a:cubicBezTo>
                <a:cubicBezTo>
                  <a:pt x="660749" y="163456"/>
                  <a:pt x="666560" y="156788"/>
                  <a:pt x="675704" y="158312"/>
                </a:cubicBezTo>
                <a:cubicBezTo>
                  <a:pt x="681990" y="159360"/>
                  <a:pt x="687515" y="165552"/>
                  <a:pt x="693325" y="169457"/>
                </a:cubicBezTo>
                <a:cubicBezTo>
                  <a:pt x="693325" y="171647"/>
                  <a:pt x="693325" y="173934"/>
                  <a:pt x="693325" y="176124"/>
                </a:cubicBezTo>
                <a:close/>
                <a:moveTo>
                  <a:pt x="772097" y="189745"/>
                </a:moveTo>
                <a:cubicBezTo>
                  <a:pt x="766763" y="193650"/>
                  <a:pt x="761143" y="200889"/>
                  <a:pt x="756190" y="200413"/>
                </a:cubicBezTo>
                <a:cubicBezTo>
                  <a:pt x="750856" y="199937"/>
                  <a:pt x="746284" y="192221"/>
                  <a:pt x="741331" y="187650"/>
                </a:cubicBezTo>
                <a:cubicBezTo>
                  <a:pt x="745903" y="182696"/>
                  <a:pt x="749903" y="174600"/>
                  <a:pt x="755142" y="173743"/>
                </a:cubicBezTo>
                <a:cubicBezTo>
                  <a:pt x="760095" y="172886"/>
                  <a:pt x="766286" y="179744"/>
                  <a:pt x="771906" y="183173"/>
                </a:cubicBezTo>
                <a:cubicBezTo>
                  <a:pt x="771906" y="185363"/>
                  <a:pt x="772001" y="187554"/>
                  <a:pt x="772097" y="189745"/>
                </a:cubicBezTo>
                <a:close/>
                <a:moveTo>
                  <a:pt x="1871567" y="1361796"/>
                </a:moveTo>
                <a:cubicBezTo>
                  <a:pt x="1865948" y="1365225"/>
                  <a:pt x="1860042" y="1371702"/>
                  <a:pt x="1854708" y="1371226"/>
                </a:cubicBezTo>
                <a:cubicBezTo>
                  <a:pt x="1849946" y="1370845"/>
                  <a:pt x="1841659" y="1362177"/>
                  <a:pt x="1842326" y="1358463"/>
                </a:cubicBezTo>
                <a:cubicBezTo>
                  <a:pt x="1843278" y="1353033"/>
                  <a:pt x="1850422" y="1345509"/>
                  <a:pt x="1855661" y="1344937"/>
                </a:cubicBezTo>
                <a:cubicBezTo>
                  <a:pt x="1860518" y="1344366"/>
                  <a:pt x="1866424" y="1351605"/>
                  <a:pt x="1871758" y="1355319"/>
                </a:cubicBezTo>
                <a:cubicBezTo>
                  <a:pt x="1871663" y="1357510"/>
                  <a:pt x="1871567" y="1359701"/>
                  <a:pt x="1871567" y="1361796"/>
                </a:cubicBezTo>
                <a:close/>
                <a:moveTo>
                  <a:pt x="1907096" y="1551153"/>
                </a:moveTo>
                <a:cubicBezTo>
                  <a:pt x="1900428" y="1542105"/>
                  <a:pt x="1893380" y="1536675"/>
                  <a:pt x="1893761" y="1532008"/>
                </a:cubicBezTo>
                <a:cubicBezTo>
                  <a:pt x="1894237" y="1526960"/>
                  <a:pt x="1901762" y="1522578"/>
                  <a:pt x="1906143" y="1517911"/>
                </a:cubicBezTo>
                <a:cubicBezTo>
                  <a:pt x="1910810" y="1522293"/>
                  <a:pt x="1918526" y="1526293"/>
                  <a:pt x="1919288" y="1531341"/>
                </a:cubicBezTo>
                <a:cubicBezTo>
                  <a:pt x="1919954" y="1535913"/>
                  <a:pt x="1913287" y="1541723"/>
                  <a:pt x="1907096" y="1551153"/>
                </a:cubicBezTo>
                <a:close/>
                <a:moveTo>
                  <a:pt x="64580" y="59348"/>
                </a:moveTo>
                <a:cubicBezTo>
                  <a:pt x="55531" y="65729"/>
                  <a:pt x="49530" y="73064"/>
                  <a:pt x="45244" y="72111"/>
                </a:cubicBezTo>
                <a:cubicBezTo>
                  <a:pt x="39719" y="70968"/>
                  <a:pt x="35624" y="63253"/>
                  <a:pt x="30956" y="58300"/>
                </a:cubicBezTo>
                <a:cubicBezTo>
                  <a:pt x="35719" y="53919"/>
                  <a:pt x="40291" y="46489"/>
                  <a:pt x="45339" y="46108"/>
                </a:cubicBezTo>
                <a:cubicBezTo>
                  <a:pt x="50292" y="45822"/>
                  <a:pt x="55721" y="52871"/>
                  <a:pt x="64580" y="59348"/>
                </a:cubicBezTo>
                <a:close/>
                <a:moveTo>
                  <a:pt x="1224153" y="429680"/>
                </a:moveTo>
                <a:cubicBezTo>
                  <a:pt x="1214914" y="435680"/>
                  <a:pt x="1208627" y="442729"/>
                  <a:pt x="1204436" y="441681"/>
                </a:cubicBezTo>
                <a:cubicBezTo>
                  <a:pt x="1199007" y="440253"/>
                  <a:pt x="1195197" y="432442"/>
                  <a:pt x="1190720" y="427298"/>
                </a:cubicBezTo>
                <a:cubicBezTo>
                  <a:pt x="1195673" y="423108"/>
                  <a:pt x="1200531" y="415869"/>
                  <a:pt x="1205579" y="415678"/>
                </a:cubicBezTo>
                <a:cubicBezTo>
                  <a:pt x="1210437" y="415583"/>
                  <a:pt x="1215581" y="422822"/>
                  <a:pt x="1224153" y="429680"/>
                </a:cubicBezTo>
                <a:close/>
                <a:moveTo>
                  <a:pt x="1074706" y="323952"/>
                </a:moveTo>
                <a:cubicBezTo>
                  <a:pt x="1069467" y="327286"/>
                  <a:pt x="1063562" y="333858"/>
                  <a:pt x="1058990" y="333096"/>
                </a:cubicBezTo>
                <a:cubicBezTo>
                  <a:pt x="1054132" y="332239"/>
                  <a:pt x="1047845" y="324810"/>
                  <a:pt x="1047179" y="319571"/>
                </a:cubicBezTo>
                <a:cubicBezTo>
                  <a:pt x="1046702" y="316142"/>
                  <a:pt x="1055084" y="308331"/>
                  <a:pt x="1059561" y="308236"/>
                </a:cubicBezTo>
                <a:cubicBezTo>
                  <a:pt x="1064609" y="308141"/>
                  <a:pt x="1069753" y="314522"/>
                  <a:pt x="1074896" y="318142"/>
                </a:cubicBezTo>
                <a:cubicBezTo>
                  <a:pt x="1074801" y="320142"/>
                  <a:pt x="1074801" y="322047"/>
                  <a:pt x="1074706" y="323952"/>
                </a:cubicBezTo>
                <a:close/>
                <a:moveTo>
                  <a:pt x="835533" y="216510"/>
                </a:moveTo>
                <a:cubicBezTo>
                  <a:pt x="829342" y="208509"/>
                  <a:pt x="822770" y="203652"/>
                  <a:pt x="823055" y="199175"/>
                </a:cubicBezTo>
                <a:cubicBezTo>
                  <a:pt x="823341" y="194508"/>
                  <a:pt x="830104" y="190126"/>
                  <a:pt x="834009" y="185649"/>
                </a:cubicBezTo>
                <a:cubicBezTo>
                  <a:pt x="838676" y="189936"/>
                  <a:pt x="845820" y="193555"/>
                  <a:pt x="847058" y="198603"/>
                </a:cubicBezTo>
                <a:cubicBezTo>
                  <a:pt x="847916" y="202509"/>
                  <a:pt x="841248" y="208128"/>
                  <a:pt x="835533" y="216510"/>
                </a:cubicBezTo>
                <a:close/>
                <a:moveTo>
                  <a:pt x="1806512" y="1172249"/>
                </a:moveTo>
                <a:cubicBezTo>
                  <a:pt x="1810131" y="1177297"/>
                  <a:pt x="1817084" y="1182726"/>
                  <a:pt x="1816608" y="1187298"/>
                </a:cubicBezTo>
                <a:cubicBezTo>
                  <a:pt x="1816037" y="1192251"/>
                  <a:pt x="1808988" y="1199014"/>
                  <a:pt x="1803845" y="1199967"/>
                </a:cubicBezTo>
                <a:cubicBezTo>
                  <a:pt x="1800320" y="1200633"/>
                  <a:pt x="1792129" y="1192823"/>
                  <a:pt x="1791748" y="1188441"/>
                </a:cubicBezTo>
                <a:cubicBezTo>
                  <a:pt x="1791367" y="1183393"/>
                  <a:pt x="1797368" y="1177869"/>
                  <a:pt x="1800606" y="1172535"/>
                </a:cubicBezTo>
                <a:cubicBezTo>
                  <a:pt x="1802606" y="1172344"/>
                  <a:pt x="1804607" y="1172249"/>
                  <a:pt x="1806512" y="1172249"/>
                </a:cubicBezTo>
                <a:close/>
                <a:moveTo>
                  <a:pt x="1343882" y="549123"/>
                </a:moveTo>
                <a:cubicBezTo>
                  <a:pt x="1340358" y="543980"/>
                  <a:pt x="1333595" y="538360"/>
                  <a:pt x="1334262" y="533788"/>
                </a:cubicBezTo>
                <a:cubicBezTo>
                  <a:pt x="1334929" y="528835"/>
                  <a:pt x="1342168" y="522358"/>
                  <a:pt x="1347311" y="521501"/>
                </a:cubicBezTo>
                <a:cubicBezTo>
                  <a:pt x="1350740" y="520929"/>
                  <a:pt x="1358837" y="528930"/>
                  <a:pt x="1359027" y="533407"/>
                </a:cubicBezTo>
                <a:cubicBezTo>
                  <a:pt x="1359313" y="538455"/>
                  <a:pt x="1353122" y="543885"/>
                  <a:pt x="1349693" y="549123"/>
                </a:cubicBezTo>
                <a:cubicBezTo>
                  <a:pt x="1347788" y="549123"/>
                  <a:pt x="1345882" y="549123"/>
                  <a:pt x="1343882" y="549123"/>
                </a:cubicBezTo>
                <a:close/>
                <a:moveTo>
                  <a:pt x="914210" y="196889"/>
                </a:moveTo>
                <a:cubicBezTo>
                  <a:pt x="919544" y="204223"/>
                  <a:pt x="925163" y="208509"/>
                  <a:pt x="924877" y="212319"/>
                </a:cubicBezTo>
                <a:cubicBezTo>
                  <a:pt x="924497" y="216320"/>
                  <a:pt x="918496" y="219844"/>
                  <a:pt x="914972" y="223654"/>
                </a:cubicBezTo>
                <a:cubicBezTo>
                  <a:pt x="911257" y="220130"/>
                  <a:pt x="904970" y="216987"/>
                  <a:pt x="904399" y="212986"/>
                </a:cubicBezTo>
                <a:cubicBezTo>
                  <a:pt x="903827" y="209176"/>
                  <a:pt x="909257" y="204509"/>
                  <a:pt x="914210" y="196889"/>
                </a:cubicBezTo>
                <a:close/>
                <a:moveTo>
                  <a:pt x="1704785" y="920503"/>
                </a:moveTo>
                <a:cubicBezTo>
                  <a:pt x="1696307" y="926028"/>
                  <a:pt x="1691354" y="931743"/>
                  <a:pt x="1687449" y="931076"/>
                </a:cubicBezTo>
                <a:cubicBezTo>
                  <a:pt x="1683258" y="930409"/>
                  <a:pt x="1677829" y="924122"/>
                  <a:pt x="1677067" y="919551"/>
                </a:cubicBezTo>
                <a:cubicBezTo>
                  <a:pt x="1676591" y="916693"/>
                  <a:pt x="1683639" y="909835"/>
                  <a:pt x="1687449" y="909740"/>
                </a:cubicBezTo>
                <a:cubicBezTo>
                  <a:pt x="1691831" y="909645"/>
                  <a:pt x="1696403" y="914979"/>
                  <a:pt x="1704785" y="920503"/>
                </a:cubicBezTo>
                <a:close/>
                <a:moveTo>
                  <a:pt x="1280827" y="458731"/>
                </a:moveTo>
                <a:cubicBezTo>
                  <a:pt x="1275874" y="451111"/>
                  <a:pt x="1270540" y="446444"/>
                  <a:pt x="1271111" y="442634"/>
                </a:cubicBezTo>
                <a:cubicBezTo>
                  <a:pt x="1271683" y="438633"/>
                  <a:pt x="1277874" y="435490"/>
                  <a:pt x="1281684" y="431966"/>
                </a:cubicBezTo>
                <a:cubicBezTo>
                  <a:pt x="1285208" y="435680"/>
                  <a:pt x="1291209" y="439300"/>
                  <a:pt x="1291590" y="443301"/>
                </a:cubicBezTo>
                <a:cubicBezTo>
                  <a:pt x="1291781" y="447111"/>
                  <a:pt x="1286161" y="451397"/>
                  <a:pt x="1280827" y="458731"/>
                </a:cubicBezTo>
                <a:close/>
                <a:moveTo>
                  <a:pt x="1574006" y="735337"/>
                </a:moveTo>
                <a:cubicBezTo>
                  <a:pt x="1565720" y="741052"/>
                  <a:pt x="1560862" y="746862"/>
                  <a:pt x="1556957" y="746291"/>
                </a:cubicBezTo>
                <a:cubicBezTo>
                  <a:pt x="1552766" y="745719"/>
                  <a:pt x="1547146" y="739528"/>
                  <a:pt x="1546289" y="735051"/>
                </a:cubicBezTo>
                <a:cubicBezTo>
                  <a:pt x="1545717" y="732194"/>
                  <a:pt x="1552575" y="725145"/>
                  <a:pt x="1556385" y="724955"/>
                </a:cubicBezTo>
                <a:cubicBezTo>
                  <a:pt x="1560767" y="724764"/>
                  <a:pt x="1565434" y="730003"/>
                  <a:pt x="1574006" y="735337"/>
                </a:cubicBezTo>
                <a:close/>
                <a:moveTo>
                  <a:pt x="1621536" y="812585"/>
                </a:moveTo>
                <a:cubicBezTo>
                  <a:pt x="1627442" y="820205"/>
                  <a:pt x="1633823" y="824967"/>
                  <a:pt x="1633157" y="828492"/>
                </a:cubicBezTo>
                <a:cubicBezTo>
                  <a:pt x="1632299" y="833254"/>
                  <a:pt x="1626013" y="836969"/>
                  <a:pt x="1622107" y="841160"/>
                </a:cubicBezTo>
                <a:cubicBezTo>
                  <a:pt x="1618298" y="837350"/>
                  <a:pt x="1611916" y="833826"/>
                  <a:pt x="1611440" y="829635"/>
                </a:cubicBezTo>
                <a:cubicBezTo>
                  <a:pt x="1610868" y="825539"/>
                  <a:pt x="1616393" y="820681"/>
                  <a:pt x="1621536" y="812585"/>
                </a:cubicBezTo>
                <a:close/>
                <a:moveTo>
                  <a:pt x="453676" y="64777"/>
                </a:moveTo>
                <a:cubicBezTo>
                  <a:pt x="449294" y="58205"/>
                  <a:pt x="444056" y="53633"/>
                  <a:pt x="444818" y="50775"/>
                </a:cubicBezTo>
                <a:cubicBezTo>
                  <a:pt x="445961" y="46775"/>
                  <a:pt x="451580" y="43917"/>
                  <a:pt x="455200" y="40679"/>
                </a:cubicBezTo>
                <a:cubicBezTo>
                  <a:pt x="458153" y="44203"/>
                  <a:pt x="463391" y="47727"/>
                  <a:pt x="463487" y="51442"/>
                </a:cubicBezTo>
                <a:cubicBezTo>
                  <a:pt x="463677" y="54871"/>
                  <a:pt x="458534" y="58586"/>
                  <a:pt x="453676" y="64777"/>
                </a:cubicBezTo>
                <a:close/>
                <a:moveTo>
                  <a:pt x="1490663" y="657327"/>
                </a:moveTo>
                <a:cubicBezTo>
                  <a:pt x="1486091" y="649517"/>
                  <a:pt x="1480947" y="644659"/>
                  <a:pt x="1481709" y="641039"/>
                </a:cubicBezTo>
                <a:cubicBezTo>
                  <a:pt x="1482566" y="637229"/>
                  <a:pt x="1488662" y="632658"/>
                  <a:pt x="1492949" y="632181"/>
                </a:cubicBezTo>
                <a:cubicBezTo>
                  <a:pt x="1495616" y="631896"/>
                  <a:pt x="1501616" y="638754"/>
                  <a:pt x="1501426" y="642183"/>
                </a:cubicBezTo>
                <a:cubicBezTo>
                  <a:pt x="1501331" y="646278"/>
                  <a:pt x="1496187" y="650088"/>
                  <a:pt x="1490663" y="657327"/>
                </a:cubicBezTo>
                <a:close/>
                <a:moveTo>
                  <a:pt x="1936242" y="1451046"/>
                </a:moveTo>
                <a:cubicBezTo>
                  <a:pt x="1929003" y="1456475"/>
                  <a:pt x="1924717" y="1462095"/>
                  <a:pt x="1921097" y="1461714"/>
                </a:cubicBezTo>
                <a:cubicBezTo>
                  <a:pt x="1917192" y="1461333"/>
                  <a:pt x="1911858" y="1455713"/>
                  <a:pt x="1910906" y="1451617"/>
                </a:cubicBezTo>
                <a:cubicBezTo>
                  <a:pt x="1910334" y="1448950"/>
                  <a:pt x="1916430" y="1442187"/>
                  <a:pt x="1919859" y="1441997"/>
                </a:cubicBezTo>
                <a:cubicBezTo>
                  <a:pt x="1923955" y="1441711"/>
                  <a:pt x="1928432" y="1446473"/>
                  <a:pt x="1936242" y="1451046"/>
                </a:cubicBezTo>
                <a:close/>
                <a:moveTo>
                  <a:pt x="1154621" y="335382"/>
                </a:moveTo>
                <a:cubicBezTo>
                  <a:pt x="1146905" y="340240"/>
                  <a:pt x="1142238" y="345479"/>
                  <a:pt x="1138619" y="344812"/>
                </a:cubicBezTo>
                <a:cubicBezTo>
                  <a:pt x="1134713" y="344050"/>
                  <a:pt x="1129951" y="338049"/>
                  <a:pt x="1129284" y="333858"/>
                </a:cubicBezTo>
                <a:cubicBezTo>
                  <a:pt x="1128903" y="331287"/>
                  <a:pt x="1135571" y="325000"/>
                  <a:pt x="1139095" y="325095"/>
                </a:cubicBezTo>
                <a:cubicBezTo>
                  <a:pt x="1143191" y="325095"/>
                  <a:pt x="1147286" y="330144"/>
                  <a:pt x="1154621" y="335382"/>
                </a:cubicBezTo>
                <a:close/>
                <a:moveTo>
                  <a:pt x="1854137" y="1282263"/>
                </a:moveTo>
                <a:cubicBezTo>
                  <a:pt x="1861376" y="1276833"/>
                  <a:pt x="1865186" y="1271690"/>
                  <a:pt x="1869377" y="1271499"/>
                </a:cubicBezTo>
                <a:cubicBezTo>
                  <a:pt x="1872806" y="1271309"/>
                  <a:pt x="1879664" y="1277310"/>
                  <a:pt x="1879378" y="1279977"/>
                </a:cubicBezTo>
                <a:cubicBezTo>
                  <a:pt x="1878902" y="1284263"/>
                  <a:pt x="1874330" y="1290454"/>
                  <a:pt x="1870520" y="1291216"/>
                </a:cubicBezTo>
                <a:cubicBezTo>
                  <a:pt x="1866900" y="1291978"/>
                  <a:pt x="1861947" y="1286835"/>
                  <a:pt x="1854137" y="1282263"/>
                </a:cubicBezTo>
                <a:close/>
                <a:moveTo>
                  <a:pt x="1768507" y="1013943"/>
                </a:moveTo>
                <a:cubicBezTo>
                  <a:pt x="1761077" y="1019087"/>
                  <a:pt x="1756601" y="1024516"/>
                  <a:pt x="1752981" y="1024040"/>
                </a:cubicBezTo>
                <a:cubicBezTo>
                  <a:pt x="1749076" y="1023468"/>
                  <a:pt x="1744028" y="1017753"/>
                  <a:pt x="1743170" y="1013562"/>
                </a:cubicBezTo>
                <a:cubicBezTo>
                  <a:pt x="1742694" y="1010991"/>
                  <a:pt x="1749076" y="1004418"/>
                  <a:pt x="1752505" y="1004323"/>
                </a:cubicBezTo>
                <a:cubicBezTo>
                  <a:pt x="1756696" y="1004228"/>
                  <a:pt x="1760982" y="1008990"/>
                  <a:pt x="1768507" y="1013943"/>
                </a:cubicBezTo>
                <a:close/>
                <a:moveTo>
                  <a:pt x="388715" y="37440"/>
                </a:moveTo>
                <a:cubicBezTo>
                  <a:pt x="382048" y="41631"/>
                  <a:pt x="377285" y="46775"/>
                  <a:pt x="374523" y="45822"/>
                </a:cubicBezTo>
                <a:cubicBezTo>
                  <a:pt x="370523" y="44584"/>
                  <a:pt x="367951" y="38869"/>
                  <a:pt x="364808" y="35059"/>
                </a:cubicBezTo>
                <a:cubicBezTo>
                  <a:pt x="368427" y="32202"/>
                  <a:pt x="372047" y="27058"/>
                  <a:pt x="375761" y="27058"/>
                </a:cubicBezTo>
                <a:cubicBezTo>
                  <a:pt x="379095" y="27058"/>
                  <a:pt x="382619" y="32392"/>
                  <a:pt x="388715" y="37440"/>
                </a:cubicBezTo>
                <a:close/>
                <a:moveTo>
                  <a:pt x="227933" y="7151"/>
                </a:moveTo>
                <a:cubicBezTo>
                  <a:pt x="222123" y="11628"/>
                  <a:pt x="218789" y="16295"/>
                  <a:pt x="215741" y="16009"/>
                </a:cubicBezTo>
                <a:cubicBezTo>
                  <a:pt x="212598" y="15723"/>
                  <a:pt x="208312" y="11246"/>
                  <a:pt x="207455" y="7818"/>
                </a:cubicBezTo>
                <a:cubicBezTo>
                  <a:pt x="206883" y="5817"/>
                  <a:pt x="211836" y="197"/>
                  <a:pt x="214503" y="7"/>
                </a:cubicBezTo>
                <a:cubicBezTo>
                  <a:pt x="217932" y="-183"/>
                  <a:pt x="221552" y="3531"/>
                  <a:pt x="227933" y="7151"/>
                </a:cubicBezTo>
                <a:close/>
                <a:moveTo>
                  <a:pt x="547307" y="65825"/>
                </a:moveTo>
                <a:cubicBezTo>
                  <a:pt x="540639" y="69730"/>
                  <a:pt x="536543" y="73826"/>
                  <a:pt x="532924" y="73540"/>
                </a:cubicBezTo>
                <a:cubicBezTo>
                  <a:pt x="529876" y="73254"/>
                  <a:pt x="524447" y="66872"/>
                  <a:pt x="525113" y="64872"/>
                </a:cubicBezTo>
                <a:cubicBezTo>
                  <a:pt x="526352" y="61158"/>
                  <a:pt x="531019" y="56871"/>
                  <a:pt x="534829" y="56204"/>
                </a:cubicBezTo>
                <a:cubicBezTo>
                  <a:pt x="537496" y="55728"/>
                  <a:pt x="541115" y="60872"/>
                  <a:pt x="547307" y="65825"/>
                </a:cubicBezTo>
                <a:close/>
                <a:moveTo>
                  <a:pt x="1438751" y="547695"/>
                </a:moveTo>
                <a:cubicBezTo>
                  <a:pt x="1432751" y="551981"/>
                  <a:pt x="1429512" y="555981"/>
                  <a:pt x="1426083" y="556077"/>
                </a:cubicBezTo>
                <a:cubicBezTo>
                  <a:pt x="1423321" y="556172"/>
                  <a:pt x="1417892" y="551028"/>
                  <a:pt x="1418177" y="549123"/>
                </a:cubicBezTo>
                <a:cubicBezTo>
                  <a:pt x="1418844" y="545599"/>
                  <a:pt x="1422559" y="540646"/>
                  <a:pt x="1425702" y="540075"/>
                </a:cubicBezTo>
                <a:cubicBezTo>
                  <a:pt x="1428655" y="539503"/>
                  <a:pt x="1432560" y="543789"/>
                  <a:pt x="1438751" y="547695"/>
                </a:cubicBezTo>
                <a:close/>
                <a:moveTo>
                  <a:pt x="994886" y="238418"/>
                </a:moveTo>
                <a:cubicBezTo>
                  <a:pt x="990791" y="233465"/>
                  <a:pt x="986028" y="230036"/>
                  <a:pt x="986504" y="227750"/>
                </a:cubicBezTo>
                <a:cubicBezTo>
                  <a:pt x="987266" y="224226"/>
                  <a:pt x="991648" y="221559"/>
                  <a:pt x="994505" y="218606"/>
                </a:cubicBezTo>
                <a:cubicBezTo>
                  <a:pt x="997172" y="221368"/>
                  <a:pt x="1001649" y="223940"/>
                  <a:pt x="1002030" y="226893"/>
                </a:cubicBezTo>
                <a:cubicBezTo>
                  <a:pt x="1002316" y="229845"/>
                  <a:pt x="998315" y="233179"/>
                  <a:pt x="994886" y="238418"/>
                </a:cubicBezTo>
                <a:close/>
                <a:moveTo>
                  <a:pt x="612934" y="66301"/>
                </a:moveTo>
                <a:cubicBezTo>
                  <a:pt x="617315" y="72206"/>
                  <a:pt x="621887" y="75731"/>
                  <a:pt x="621602" y="78779"/>
                </a:cubicBezTo>
                <a:cubicBezTo>
                  <a:pt x="621316" y="82017"/>
                  <a:pt x="616458" y="87256"/>
                  <a:pt x="613505" y="87351"/>
                </a:cubicBezTo>
                <a:cubicBezTo>
                  <a:pt x="610552" y="87446"/>
                  <a:pt x="605409" y="82589"/>
                  <a:pt x="604933" y="79255"/>
                </a:cubicBezTo>
                <a:cubicBezTo>
                  <a:pt x="604647" y="76207"/>
                  <a:pt x="608933" y="72492"/>
                  <a:pt x="612934" y="66301"/>
                </a:cubicBezTo>
                <a:close/>
                <a:moveTo>
                  <a:pt x="1830991" y="1107384"/>
                </a:moveTo>
                <a:cubicBezTo>
                  <a:pt x="1825085" y="1111765"/>
                  <a:pt x="1821561" y="1116337"/>
                  <a:pt x="1818608" y="1116051"/>
                </a:cubicBezTo>
                <a:cubicBezTo>
                  <a:pt x="1815465" y="1115670"/>
                  <a:pt x="1811274" y="1111098"/>
                  <a:pt x="1810417" y="1107669"/>
                </a:cubicBezTo>
                <a:cubicBezTo>
                  <a:pt x="1809941" y="1105669"/>
                  <a:pt x="1814989" y="1100145"/>
                  <a:pt x="1817656" y="1100049"/>
                </a:cubicBezTo>
                <a:cubicBezTo>
                  <a:pt x="1821085" y="1099859"/>
                  <a:pt x="1824609" y="1103573"/>
                  <a:pt x="1830991" y="1107384"/>
                </a:cubicBezTo>
                <a:close/>
                <a:moveTo>
                  <a:pt x="701612" y="93828"/>
                </a:moveTo>
                <a:cubicBezTo>
                  <a:pt x="696373" y="97353"/>
                  <a:pt x="692468" y="101734"/>
                  <a:pt x="690277" y="101067"/>
                </a:cubicBezTo>
                <a:cubicBezTo>
                  <a:pt x="686848" y="100020"/>
                  <a:pt x="684562" y="95352"/>
                  <a:pt x="681800" y="92304"/>
                </a:cubicBezTo>
                <a:cubicBezTo>
                  <a:pt x="684752" y="89923"/>
                  <a:pt x="687705" y="85637"/>
                  <a:pt x="690753" y="85542"/>
                </a:cubicBezTo>
                <a:cubicBezTo>
                  <a:pt x="693706" y="85446"/>
                  <a:pt x="696659" y="89828"/>
                  <a:pt x="701612" y="93828"/>
                </a:cubicBezTo>
                <a:close/>
                <a:moveTo>
                  <a:pt x="308610" y="22200"/>
                </a:moveTo>
                <a:cubicBezTo>
                  <a:pt x="302133" y="26582"/>
                  <a:pt x="298514" y="30963"/>
                  <a:pt x="294799" y="30963"/>
                </a:cubicBezTo>
                <a:cubicBezTo>
                  <a:pt x="291751" y="30963"/>
                  <a:pt x="288703" y="25725"/>
                  <a:pt x="285750" y="22772"/>
                </a:cubicBezTo>
                <a:cubicBezTo>
                  <a:pt x="288893" y="19533"/>
                  <a:pt x="291656" y="14485"/>
                  <a:pt x="295370" y="13533"/>
                </a:cubicBezTo>
                <a:cubicBezTo>
                  <a:pt x="298037" y="12866"/>
                  <a:pt x="302038" y="17628"/>
                  <a:pt x="308610" y="22200"/>
                </a:cubicBezTo>
                <a:close/>
              </a:path>
            </a:pathLst>
          </a:custGeom>
          <a:solidFill>
            <a:srgbClr val="FFFFFF"/>
          </a:solidFill>
          <a:ln w="9525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>
              <a:defRPr/>
            </a:pPr>
            <a:endParaRPr lang="en-US">
              <a:solidFill>
                <a:srgbClr val="1B1E20"/>
              </a:solidFill>
              <a:latin typeface="Calibri" panose="020F0502020204030204"/>
            </a:endParaRPr>
          </a:p>
        </p:txBody>
      </p:sp>
      <p:sp>
        <p:nvSpPr>
          <p:cNvPr id="1459" name="Rectangle 26">
            <a:extLst>
              <a:ext uri="{FF2B5EF4-FFF2-40B4-BE49-F238E27FC236}">
                <a16:creationId xmlns="" xmlns:a16="http://schemas.microsoft.com/office/drawing/2014/main" id="{002D0DEC-F9F2-4A7E-94B1-CDC1E89E27E4}"/>
              </a:ext>
            </a:extLst>
          </p:cNvPr>
          <p:cNvSpPr/>
          <p:nvPr/>
        </p:nvSpPr>
        <p:spPr>
          <a:xfrm>
            <a:off x="67281" y="68"/>
            <a:ext cx="3282995" cy="774542"/>
          </a:xfrm>
          <a:prstGeom prst="rect">
            <a:avLst/>
          </a:prstGeom>
          <a:solidFill>
            <a:srgbClr val="20B7D0"/>
          </a:solidFill>
          <a:ln w="114300">
            <a:noFill/>
            <a:prstDash val="solid"/>
          </a:ln>
          <a:effectLst>
            <a:outerShdw blurRad="571500" dist="50800" dir="5400000" sx="102000" sy="102000" algn="ctr" rotWithShape="0">
              <a:schemeClr val="bg1">
                <a:alpha val="25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/>
            <a:r>
              <a:rPr lang="ru-RU" sz="1600" b="1" dirty="0">
                <a:solidFill>
                  <a:prstClr val="white"/>
                </a:solidFill>
                <a:latin typeface="Roboto Condensed" panose="02000000000000000000" pitchFamily="2" charset="0"/>
                <a:ea typeface="Roboto Condensed" panose="02000000000000000000" pitchFamily="2" charset="0"/>
              </a:rPr>
              <a:t>Использовани</a:t>
            </a:r>
            <a:r>
              <a:rPr lang="ru-RU" sz="1600" b="1" i="1" dirty="0">
                <a:solidFill>
                  <a:prstClr val="white"/>
                </a:solidFill>
                <a:latin typeface="Roboto Condensed" panose="02000000000000000000" pitchFamily="2" charset="0"/>
                <a:ea typeface="Roboto Condensed" panose="02000000000000000000" pitchFamily="2" charset="0"/>
              </a:rPr>
              <a:t>е</a:t>
            </a:r>
            <a:r>
              <a:rPr lang="ru-RU" sz="1200" b="1" dirty="0">
                <a:solidFill>
                  <a:prstClr val="white"/>
                </a:solidFill>
                <a:latin typeface="Roboto Condensed" panose="02000000000000000000" pitchFamily="2" charset="0"/>
                <a:ea typeface="Roboto Condensed" panose="02000000000000000000" pitchFamily="2" charset="0"/>
              </a:rPr>
              <a:t> </a:t>
            </a:r>
            <a:r>
              <a:rPr lang="ru-RU" sz="1600" b="1" dirty="0">
                <a:solidFill>
                  <a:prstClr val="white"/>
                </a:solidFill>
                <a:latin typeface="Roboto Condensed" panose="02000000000000000000" pitchFamily="2" charset="0"/>
                <a:ea typeface="Roboto Condensed" panose="02000000000000000000" pitchFamily="2" charset="0"/>
              </a:rPr>
              <a:t>типовых уставов</a:t>
            </a:r>
          </a:p>
        </p:txBody>
      </p:sp>
      <p:grpSp>
        <p:nvGrpSpPr>
          <p:cNvPr id="500" name="Group 502">
            <a:extLst>
              <a:ext uri="{FF2B5EF4-FFF2-40B4-BE49-F238E27FC236}">
                <a16:creationId xmlns="" xmlns:a16="http://schemas.microsoft.com/office/drawing/2014/main" id="{021E0E35-10D9-4775-80D2-3E0EB2F3BCCF}"/>
              </a:ext>
            </a:extLst>
          </p:cNvPr>
          <p:cNvGrpSpPr/>
          <p:nvPr/>
        </p:nvGrpSpPr>
        <p:grpSpPr>
          <a:xfrm>
            <a:off x="57817" y="-5819"/>
            <a:ext cx="3282995" cy="774541"/>
            <a:chOff x="-338893" y="2672916"/>
            <a:chExt cx="4461505" cy="1046067"/>
          </a:xfrm>
          <a:solidFill>
            <a:schemeClr val="bg1">
              <a:alpha val="12000"/>
            </a:schemeClr>
          </a:solidFill>
        </p:grpSpPr>
        <p:grpSp>
          <p:nvGrpSpPr>
            <p:cNvPr id="501" name="Graphic 1">
              <a:extLst>
                <a:ext uri="{FF2B5EF4-FFF2-40B4-BE49-F238E27FC236}">
                  <a16:creationId xmlns="" xmlns:a16="http://schemas.microsoft.com/office/drawing/2014/main" id="{7B31447E-0F17-4329-944F-D93CFD647A65}"/>
                </a:ext>
              </a:extLst>
            </p:cNvPr>
            <p:cNvGrpSpPr/>
            <p:nvPr/>
          </p:nvGrpSpPr>
          <p:grpSpPr>
            <a:xfrm>
              <a:off x="-107387" y="2791527"/>
              <a:ext cx="3542624" cy="641760"/>
              <a:chOff x="42367" y="2492263"/>
              <a:chExt cx="10734589" cy="1944614"/>
            </a:xfrm>
            <a:grpFill/>
          </p:grpSpPr>
          <p:grpSp>
            <p:nvGrpSpPr>
              <p:cNvPr id="1420" name="Graphic 1">
                <a:extLst>
                  <a:ext uri="{FF2B5EF4-FFF2-40B4-BE49-F238E27FC236}">
                    <a16:creationId xmlns="" xmlns:a16="http://schemas.microsoft.com/office/drawing/2014/main" id="{09A901BF-7078-459D-876E-AED9D8A8A01C}"/>
                  </a:ext>
                </a:extLst>
              </p:cNvPr>
              <p:cNvGrpSpPr/>
              <p:nvPr/>
            </p:nvGrpSpPr>
            <p:grpSpPr>
              <a:xfrm>
                <a:off x="1757130" y="3323663"/>
                <a:ext cx="593238" cy="530450"/>
                <a:chOff x="1757130" y="3323663"/>
                <a:chExt cx="593238" cy="530450"/>
              </a:xfrm>
              <a:grpFill/>
            </p:grpSpPr>
            <p:sp>
              <p:nvSpPr>
                <p:cNvPr id="1451" name="Freeform: Shape 494">
                  <a:extLst>
                    <a:ext uri="{FF2B5EF4-FFF2-40B4-BE49-F238E27FC236}">
                      <a16:creationId xmlns="" xmlns:a16="http://schemas.microsoft.com/office/drawing/2014/main" id="{6CF0BA68-EFB2-45B9-9197-0DC62A8A0F06}"/>
                    </a:ext>
                  </a:extLst>
                </p:cNvPr>
                <p:cNvSpPr/>
                <p:nvPr/>
              </p:nvSpPr>
              <p:spPr>
                <a:xfrm>
                  <a:off x="1867551" y="3706887"/>
                  <a:ext cx="134236" cy="134236"/>
                </a:xfrm>
                <a:custGeom>
                  <a:avLst/>
                  <a:gdLst>
                    <a:gd name="connsiteX0" fmla="*/ 19486 w 134236"/>
                    <a:gd name="connsiteY0" fmla="*/ 19486 h 134236"/>
                    <a:gd name="connsiteX1" fmla="*/ 19486 w 134236"/>
                    <a:gd name="connsiteY1" fmla="*/ 114751 h 134236"/>
                    <a:gd name="connsiteX2" fmla="*/ 114751 w 134236"/>
                    <a:gd name="connsiteY2" fmla="*/ 114751 h 134236"/>
                    <a:gd name="connsiteX3" fmla="*/ 114751 w 134236"/>
                    <a:gd name="connsiteY3" fmla="*/ 19486 h 134236"/>
                    <a:gd name="connsiteX4" fmla="*/ 19486 w 134236"/>
                    <a:gd name="connsiteY4" fmla="*/ 19486 h 134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236" h="134236">
                      <a:moveTo>
                        <a:pt x="19486" y="19486"/>
                      </a:moveTo>
                      <a:cubicBezTo>
                        <a:pt x="-6495" y="45467"/>
                        <a:pt x="-6495" y="88769"/>
                        <a:pt x="19486" y="114751"/>
                      </a:cubicBezTo>
                      <a:cubicBezTo>
                        <a:pt x="45467" y="140732"/>
                        <a:pt x="88769" y="140732"/>
                        <a:pt x="114751" y="114751"/>
                      </a:cubicBezTo>
                      <a:cubicBezTo>
                        <a:pt x="140732" y="88769"/>
                        <a:pt x="140732" y="45467"/>
                        <a:pt x="114751" y="19486"/>
                      </a:cubicBezTo>
                      <a:cubicBezTo>
                        <a:pt x="88769" y="-6495"/>
                        <a:pt x="45467" y="-6495"/>
                        <a:pt x="19486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452" name="Freeform: Shape 495">
                  <a:extLst>
                    <a:ext uri="{FF2B5EF4-FFF2-40B4-BE49-F238E27FC236}">
                      <a16:creationId xmlns="" xmlns:a16="http://schemas.microsoft.com/office/drawing/2014/main" id="{36C08932-BD07-4B93-9211-BADAC55BAB39}"/>
                    </a:ext>
                  </a:extLst>
                </p:cNvPr>
                <p:cNvSpPr/>
                <p:nvPr/>
              </p:nvSpPr>
              <p:spPr>
                <a:xfrm>
                  <a:off x="2281086" y="3503367"/>
                  <a:ext cx="69283" cy="62788"/>
                </a:xfrm>
                <a:custGeom>
                  <a:avLst/>
                  <a:gdLst>
                    <a:gd name="connsiteX0" fmla="*/ 12990 w 69283"/>
                    <a:gd name="connsiteY0" fmla="*/ 6495 h 62788"/>
                    <a:gd name="connsiteX1" fmla="*/ 12990 w 69283"/>
                    <a:gd name="connsiteY1" fmla="*/ 49797 h 62788"/>
                    <a:gd name="connsiteX2" fmla="*/ 56293 w 69283"/>
                    <a:gd name="connsiteY2" fmla="*/ 49797 h 62788"/>
                    <a:gd name="connsiteX3" fmla="*/ 56293 w 69283"/>
                    <a:gd name="connsiteY3" fmla="*/ 6495 h 62788"/>
                    <a:gd name="connsiteX4" fmla="*/ 12990 w 69283"/>
                    <a:gd name="connsiteY4" fmla="*/ 6495 h 627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9283" h="62788">
                      <a:moveTo>
                        <a:pt x="12990" y="6495"/>
                      </a:moveTo>
                      <a:cubicBezTo>
                        <a:pt x="-4330" y="23816"/>
                        <a:pt x="-4330" y="41137"/>
                        <a:pt x="12990" y="49797"/>
                      </a:cubicBezTo>
                      <a:cubicBezTo>
                        <a:pt x="30311" y="67118"/>
                        <a:pt x="47632" y="67118"/>
                        <a:pt x="56293" y="49797"/>
                      </a:cubicBezTo>
                      <a:cubicBezTo>
                        <a:pt x="73613" y="32477"/>
                        <a:pt x="73613" y="15156"/>
                        <a:pt x="56293" y="6495"/>
                      </a:cubicBezTo>
                      <a:cubicBezTo>
                        <a:pt x="47632" y="-2165"/>
                        <a:pt x="30311" y="-2165"/>
                        <a:pt x="12990" y="6495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453" name="Freeform: Shape 496">
                  <a:extLst>
                    <a:ext uri="{FF2B5EF4-FFF2-40B4-BE49-F238E27FC236}">
                      <a16:creationId xmlns="" xmlns:a16="http://schemas.microsoft.com/office/drawing/2014/main" id="{0F05D3D1-F5CA-4DFC-BA19-42A680D47B6D}"/>
                    </a:ext>
                  </a:extLst>
                </p:cNvPr>
                <p:cNvSpPr/>
                <p:nvPr/>
              </p:nvSpPr>
              <p:spPr>
                <a:xfrm>
                  <a:off x="2025603" y="3405937"/>
                  <a:ext cx="103925" cy="103925"/>
                </a:xfrm>
                <a:custGeom>
                  <a:avLst/>
                  <a:gdLst>
                    <a:gd name="connsiteX0" fmla="*/ 103925 w 103925"/>
                    <a:gd name="connsiteY0" fmla="*/ 51963 h 103925"/>
                    <a:gd name="connsiteX1" fmla="*/ 51963 w 103925"/>
                    <a:gd name="connsiteY1" fmla="*/ 103925 h 103925"/>
                    <a:gd name="connsiteX2" fmla="*/ 0 w 103925"/>
                    <a:gd name="connsiteY2" fmla="*/ 51963 h 103925"/>
                    <a:gd name="connsiteX3" fmla="*/ 51963 w 103925"/>
                    <a:gd name="connsiteY3" fmla="*/ 0 h 103925"/>
                    <a:gd name="connsiteX4" fmla="*/ 103925 w 103925"/>
                    <a:gd name="connsiteY4" fmla="*/ 51963 h 103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925" h="103925">
                      <a:moveTo>
                        <a:pt x="103925" y="51963"/>
                      </a:moveTo>
                      <a:cubicBezTo>
                        <a:pt x="103925" y="80661"/>
                        <a:pt x="80661" y="103925"/>
                        <a:pt x="51963" y="103925"/>
                      </a:cubicBezTo>
                      <a:cubicBezTo>
                        <a:pt x="23264" y="103925"/>
                        <a:pt x="0" y="80661"/>
                        <a:pt x="0" y="51963"/>
                      </a:cubicBezTo>
                      <a:cubicBezTo>
                        <a:pt x="0" y="23264"/>
                        <a:pt x="23264" y="0"/>
                        <a:pt x="51963" y="0"/>
                      </a:cubicBezTo>
                      <a:cubicBezTo>
                        <a:pt x="80661" y="0"/>
                        <a:pt x="103925" y="23264"/>
                        <a:pt x="103925" y="5196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454" name="Freeform: Shape 497">
                  <a:extLst>
                    <a:ext uri="{FF2B5EF4-FFF2-40B4-BE49-F238E27FC236}">
                      <a16:creationId xmlns="" xmlns:a16="http://schemas.microsoft.com/office/drawing/2014/main" id="{80560658-401E-4C9B-BDFA-AB4E8A998444}"/>
                    </a:ext>
                  </a:extLst>
                </p:cNvPr>
                <p:cNvSpPr/>
                <p:nvPr/>
              </p:nvSpPr>
              <p:spPr>
                <a:xfrm>
                  <a:off x="1757130" y="3518523"/>
                  <a:ext cx="103925" cy="103925"/>
                </a:xfrm>
                <a:custGeom>
                  <a:avLst/>
                  <a:gdLst>
                    <a:gd name="connsiteX0" fmla="*/ 103925 w 103925"/>
                    <a:gd name="connsiteY0" fmla="*/ 51963 h 103925"/>
                    <a:gd name="connsiteX1" fmla="*/ 51963 w 103925"/>
                    <a:gd name="connsiteY1" fmla="*/ 103925 h 103925"/>
                    <a:gd name="connsiteX2" fmla="*/ 0 w 103925"/>
                    <a:gd name="connsiteY2" fmla="*/ 51963 h 103925"/>
                    <a:gd name="connsiteX3" fmla="*/ 51963 w 103925"/>
                    <a:gd name="connsiteY3" fmla="*/ 0 h 103925"/>
                    <a:gd name="connsiteX4" fmla="*/ 103925 w 103925"/>
                    <a:gd name="connsiteY4" fmla="*/ 51963 h 103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925" h="103925">
                      <a:moveTo>
                        <a:pt x="103925" y="51963"/>
                      </a:moveTo>
                      <a:cubicBezTo>
                        <a:pt x="103925" y="80661"/>
                        <a:pt x="80661" y="103925"/>
                        <a:pt x="51963" y="103925"/>
                      </a:cubicBezTo>
                      <a:cubicBezTo>
                        <a:pt x="23264" y="103925"/>
                        <a:pt x="0" y="80661"/>
                        <a:pt x="0" y="51963"/>
                      </a:cubicBezTo>
                      <a:cubicBezTo>
                        <a:pt x="0" y="23264"/>
                        <a:pt x="23264" y="0"/>
                        <a:pt x="51963" y="0"/>
                      </a:cubicBezTo>
                      <a:cubicBezTo>
                        <a:pt x="80661" y="0"/>
                        <a:pt x="103925" y="23264"/>
                        <a:pt x="103925" y="5196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455" name="Freeform: Shape 498">
                  <a:extLst>
                    <a:ext uri="{FF2B5EF4-FFF2-40B4-BE49-F238E27FC236}">
                      <a16:creationId xmlns="" xmlns:a16="http://schemas.microsoft.com/office/drawing/2014/main" id="{5A1BA080-3412-4972-8038-4761D3F918B5}"/>
                    </a:ext>
                  </a:extLst>
                </p:cNvPr>
                <p:cNvSpPr/>
                <p:nvPr/>
              </p:nvSpPr>
              <p:spPr>
                <a:xfrm>
                  <a:off x="2120868" y="3605127"/>
                  <a:ext cx="103925" cy="103925"/>
                </a:xfrm>
                <a:custGeom>
                  <a:avLst/>
                  <a:gdLst>
                    <a:gd name="connsiteX0" fmla="*/ 103925 w 103925"/>
                    <a:gd name="connsiteY0" fmla="*/ 51963 h 103925"/>
                    <a:gd name="connsiteX1" fmla="*/ 51963 w 103925"/>
                    <a:gd name="connsiteY1" fmla="*/ 103925 h 103925"/>
                    <a:gd name="connsiteX2" fmla="*/ 0 w 103925"/>
                    <a:gd name="connsiteY2" fmla="*/ 51963 h 103925"/>
                    <a:gd name="connsiteX3" fmla="*/ 51963 w 103925"/>
                    <a:gd name="connsiteY3" fmla="*/ 0 h 103925"/>
                    <a:gd name="connsiteX4" fmla="*/ 103925 w 103925"/>
                    <a:gd name="connsiteY4" fmla="*/ 51963 h 103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925" h="103925">
                      <a:moveTo>
                        <a:pt x="103925" y="51963"/>
                      </a:moveTo>
                      <a:cubicBezTo>
                        <a:pt x="103925" y="80661"/>
                        <a:pt x="80660" y="103925"/>
                        <a:pt x="51963" y="103925"/>
                      </a:cubicBezTo>
                      <a:cubicBezTo>
                        <a:pt x="23264" y="103925"/>
                        <a:pt x="0" y="80661"/>
                        <a:pt x="0" y="51963"/>
                      </a:cubicBezTo>
                      <a:cubicBezTo>
                        <a:pt x="0" y="23264"/>
                        <a:pt x="23265" y="0"/>
                        <a:pt x="51963" y="0"/>
                      </a:cubicBezTo>
                      <a:cubicBezTo>
                        <a:pt x="80661" y="0"/>
                        <a:pt x="103925" y="23264"/>
                        <a:pt x="103925" y="5196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456" name="Freeform: Shape 499">
                  <a:extLst>
                    <a:ext uri="{FF2B5EF4-FFF2-40B4-BE49-F238E27FC236}">
                      <a16:creationId xmlns="" xmlns:a16="http://schemas.microsoft.com/office/drawing/2014/main" id="{84A99A64-1E5B-41D8-A139-70AE41D54844}"/>
                    </a:ext>
                  </a:extLst>
                </p:cNvPr>
                <p:cNvSpPr/>
                <p:nvPr/>
              </p:nvSpPr>
              <p:spPr>
                <a:xfrm>
                  <a:off x="2062410" y="3791326"/>
                  <a:ext cx="56292" cy="62787"/>
                </a:xfrm>
                <a:custGeom>
                  <a:avLst/>
                  <a:gdLst>
                    <a:gd name="connsiteX0" fmla="*/ 6495 w 56292"/>
                    <a:gd name="connsiteY0" fmla="*/ 12991 h 62787"/>
                    <a:gd name="connsiteX1" fmla="*/ 6495 w 56292"/>
                    <a:gd name="connsiteY1" fmla="*/ 56293 h 62787"/>
                    <a:gd name="connsiteX2" fmla="*/ 49797 w 56292"/>
                    <a:gd name="connsiteY2" fmla="*/ 56293 h 62787"/>
                    <a:gd name="connsiteX3" fmla="*/ 49797 w 56292"/>
                    <a:gd name="connsiteY3" fmla="*/ 12991 h 62787"/>
                    <a:gd name="connsiteX4" fmla="*/ 6495 w 56292"/>
                    <a:gd name="connsiteY4" fmla="*/ 12991 h 627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6292" h="62787">
                      <a:moveTo>
                        <a:pt x="6495" y="12991"/>
                      </a:moveTo>
                      <a:cubicBezTo>
                        <a:pt x="-2165" y="21651"/>
                        <a:pt x="-2165" y="47632"/>
                        <a:pt x="6495" y="56293"/>
                      </a:cubicBezTo>
                      <a:cubicBezTo>
                        <a:pt x="15156" y="64953"/>
                        <a:pt x="41137" y="64953"/>
                        <a:pt x="49797" y="56293"/>
                      </a:cubicBezTo>
                      <a:cubicBezTo>
                        <a:pt x="58458" y="47632"/>
                        <a:pt x="58458" y="21651"/>
                        <a:pt x="49797" y="12991"/>
                      </a:cubicBezTo>
                      <a:cubicBezTo>
                        <a:pt x="32477" y="-4330"/>
                        <a:pt x="15156" y="-4330"/>
                        <a:pt x="6495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457" name="Freeform: Shape 500">
                  <a:extLst>
                    <a:ext uri="{FF2B5EF4-FFF2-40B4-BE49-F238E27FC236}">
                      <a16:creationId xmlns="" xmlns:a16="http://schemas.microsoft.com/office/drawing/2014/main" id="{C723A09A-E876-4D53-9CC1-B2169FC87E1E}"/>
                    </a:ext>
                  </a:extLst>
                </p:cNvPr>
                <p:cNvSpPr/>
                <p:nvPr/>
              </p:nvSpPr>
              <p:spPr>
                <a:xfrm>
                  <a:off x="1839404" y="3323663"/>
                  <a:ext cx="77943" cy="77943"/>
                </a:xfrm>
                <a:custGeom>
                  <a:avLst/>
                  <a:gdLst>
                    <a:gd name="connsiteX0" fmla="*/ 12991 w 77943"/>
                    <a:gd name="connsiteY0" fmla="*/ 12991 h 77943"/>
                    <a:gd name="connsiteX1" fmla="*/ 12991 w 77943"/>
                    <a:gd name="connsiteY1" fmla="*/ 64953 h 77943"/>
                    <a:gd name="connsiteX2" fmla="*/ 64953 w 77943"/>
                    <a:gd name="connsiteY2" fmla="*/ 64953 h 77943"/>
                    <a:gd name="connsiteX3" fmla="*/ 64953 w 77943"/>
                    <a:gd name="connsiteY3" fmla="*/ 12991 h 77943"/>
                    <a:gd name="connsiteX4" fmla="*/ 12991 w 77943"/>
                    <a:gd name="connsiteY4" fmla="*/ 12991 h 779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7943" h="77943">
                      <a:moveTo>
                        <a:pt x="12991" y="12991"/>
                      </a:moveTo>
                      <a:cubicBezTo>
                        <a:pt x="-4330" y="30312"/>
                        <a:pt x="-4330" y="47632"/>
                        <a:pt x="12991" y="64953"/>
                      </a:cubicBezTo>
                      <a:cubicBezTo>
                        <a:pt x="30312" y="82274"/>
                        <a:pt x="47632" y="82274"/>
                        <a:pt x="64953" y="64953"/>
                      </a:cubicBezTo>
                      <a:cubicBezTo>
                        <a:pt x="82274" y="47632"/>
                        <a:pt x="82274" y="30312"/>
                        <a:pt x="64953" y="12991"/>
                      </a:cubicBezTo>
                      <a:cubicBezTo>
                        <a:pt x="47632" y="-4330"/>
                        <a:pt x="21651" y="-4330"/>
                        <a:pt x="12991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458" name="Freeform: Shape 501">
                  <a:extLst>
                    <a:ext uri="{FF2B5EF4-FFF2-40B4-BE49-F238E27FC236}">
                      <a16:creationId xmlns="" xmlns:a16="http://schemas.microsoft.com/office/drawing/2014/main" id="{938C2294-A2B9-4BE7-BD19-688FC96ECE19}"/>
                    </a:ext>
                  </a:extLst>
                </p:cNvPr>
                <p:cNvSpPr/>
                <p:nvPr/>
              </p:nvSpPr>
              <p:spPr>
                <a:xfrm>
                  <a:off x="1980136" y="3559660"/>
                  <a:ext cx="134236" cy="134236"/>
                </a:xfrm>
                <a:custGeom>
                  <a:avLst/>
                  <a:gdLst>
                    <a:gd name="connsiteX0" fmla="*/ 19486 w 134236"/>
                    <a:gd name="connsiteY0" fmla="*/ 19486 h 134236"/>
                    <a:gd name="connsiteX1" fmla="*/ 19486 w 134236"/>
                    <a:gd name="connsiteY1" fmla="*/ 114750 h 134236"/>
                    <a:gd name="connsiteX2" fmla="*/ 114750 w 134236"/>
                    <a:gd name="connsiteY2" fmla="*/ 114750 h 134236"/>
                    <a:gd name="connsiteX3" fmla="*/ 114750 w 134236"/>
                    <a:gd name="connsiteY3" fmla="*/ 19486 h 134236"/>
                    <a:gd name="connsiteX4" fmla="*/ 19486 w 134236"/>
                    <a:gd name="connsiteY4" fmla="*/ 19486 h 134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236" h="134236">
                      <a:moveTo>
                        <a:pt x="19486" y="19486"/>
                      </a:moveTo>
                      <a:cubicBezTo>
                        <a:pt x="-6495" y="45467"/>
                        <a:pt x="-6495" y="88769"/>
                        <a:pt x="19486" y="114750"/>
                      </a:cubicBezTo>
                      <a:cubicBezTo>
                        <a:pt x="45467" y="140732"/>
                        <a:pt x="88769" y="140732"/>
                        <a:pt x="114750" y="114750"/>
                      </a:cubicBezTo>
                      <a:cubicBezTo>
                        <a:pt x="140732" y="88769"/>
                        <a:pt x="140732" y="45467"/>
                        <a:pt x="114750" y="19486"/>
                      </a:cubicBezTo>
                      <a:cubicBezTo>
                        <a:pt x="88769" y="-6495"/>
                        <a:pt x="45467" y="-6495"/>
                        <a:pt x="19486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1421" name="Graphic 1">
                <a:extLst>
                  <a:ext uri="{FF2B5EF4-FFF2-40B4-BE49-F238E27FC236}">
                    <a16:creationId xmlns="" xmlns:a16="http://schemas.microsoft.com/office/drawing/2014/main" id="{0677BA31-0666-4FF2-9202-5DE5255FFF9E}"/>
                  </a:ext>
                </a:extLst>
              </p:cNvPr>
              <p:cNvGrpSpPr/>
              <p:nvPr/>
            </p:nvGrpSpPr>
            <p:grpSpPr>
              <a:xfrm>
                <a:off x="10175057" y="3531513"/>
                <a:ext cx="601899" cy="530450"/>
                <a:chOff x="10175057" y="3531513"/>
                <a:chExt cx="601899" cy="530450"/>
              </a:xfrm>
              <a:grpFill/>
            </p:grpSpPr>
            <p:sp>
              <p:nvSpPr>
                <p:cNvPr id="1443" name="Freeform: Shape 486">
                  <a:extLst>
                    <a:ext uri="{FF2B5EF4-FFF2-40B4-BE49-F238E27FC236}">
                      <a16:creationId xmlns="" xmlns:a16="http://schemas.microsoft.com/office/drawing/2014/main" id="{C1F3DA72-03BB-4A49-B94D-96A6FC559E84}"/>
                    </a:ext>
                  </a:extLst>
                </p:cNvPr>
                <p:cNvSpPr/>
                <p:nvPr/>
              </p:nvSpPr>
              <p:spPr>
                <a:xfrm>
                  <a:off x="10294138" y="3914737"/>
                  <a:ext cx="134236" cy="134236"/>
                </a:xfrm>
                <a:custGeom>
                  <a:avLst/>
                  <a:gdLst>
                    <a:gd name="connsiteX0" fmla="*/ 19486 w 134236"/>
                    <a:gd name="connsiteY0" fmla="*/ 19486 h 134236"/>
                    <a:gd name="connsiteX1" fmla="*/ 19486 w 134236"/>
                    <a:gd name="connsiteY1" fmla="*/ 114751 h 134236"/>
                    <a:gd name="connsiteX2" fmla="*/ 114751 w 134236"/>
                    <a:gd name="connsiteY2" fmla="*/ 114751 h 134236"/>
                    <a:gd name="connsiteX3" fmla="*/ 114751 w 134236"/>
                    <a:gd name="connsiteY3" fmla="*/ 19486 h 134236"/>
                    <a:gd name="connsiteX4" fmla="*/ 19486 w 134236"/>
                    <a:gd name="connsiteY4" fmla="*/ 19486 h 134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236" h="134236">
                      <a:moveTo>
                        <a:pt x="19486" y="19486"/>
                      </a:moveTo>
                      <a:cubicBezTo>
                        <a:pt x="-6495" y="45467"/>
                        <a:pt x="-6495" y="88769"/>
                        <a:pt x="19486" y="114751"/>
                      </a:cubicBezTo>
                      <a:cubicBezTo>
                        <a:pt x="45467" y="140732"/>
                        <a:pt x="88769" y="140732"/>
                        <a:pt x="114751" y="114751"/>
                      </a:cubicBezTo>
                      <a:cubicBezTo>
                        <a:pt x="140732" y="88769"/>
                        <a:pt x="140732" y="45467"/>
                        <a:pt x="114751" y="19486"/>
                      </a:cubicBezTo>
                      <a:cubicBezTo>
                        <a:pt x="88769" y="-6495"/>
                        <a:pt x="45467" y="-6495"/>
                        <a:pt x="19486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444" name="Freeform: Shape 487">
                  <a:extLst>
                    <a:ext uri="{FF2B5EF4-FFF2-40B4-BE49-F238E27FC236}">
                      <a16:creationId xmlns="" xmlns:a16="http://schemas.microsoft.com/office/drawing/2014/main" id="{1F7C319F-562D-49A5-AAFB-61271B257D6B}"/>
                    </a:ext>
                  </a:extLst>
                </p:cNvPr>
                <p:cNvSpPr/>
                <p:nvPr/>
              </p:nvSpPr>
              <p:spPr>
                <a:xfrm>
                  <a:off x="10707673" y="3711217"/>
                  <a:ext cx="69283" cy="62787"/>
                </a:xfrm>
                <a:custGeom>
                  <a:avLst/>
                  <a:gdLst>
                    <a:gd name="connsiteX0" fmla="*/ 12990 w 69283"/>
                    <a:gd name="connsiteY0" fmla="*/ 6495 h 62787"/>
                    <a:gd name="connsiteX1" fmla="*/ 12990 w 69283"/>
                    <a:gd name="connsiteY1" fmla="*/ 49797 h 62787"/>
                    <a:gd name="connsiteX2" fmla="*/ 56293 w 69283"/>
                    <a:gd name="connsiteY2" fmla="*/ 49797 h 62787"/>
                    <a:gd name="connsiteX3" fmla="*/ 56293 w 69283"/>
                    <a:gd name="connsiteY3" fmla="*/ 6495 h 62787"/>
                    <a:gd name="connsiteX4" fmla="*/ 12990 w 69283"/>
                    <a:gd name="connsiteY4" fmla="*/ 6495 h 627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9283" h="62787">
                      <a:moveTo>
                        <a:pt x="12990" y="6495"/>
                      </a:moveTo>
                      <a:cubicBezTo>
                        <a:pt x="-4330" y="23816"/>
                        <a:pt x="-4330" y="41137"/>
                        <a:pt x="12990" y="49797"/>
                      </a:cubicBezTo>
                      <a:cubicBezTo>
                        <a:pt x="30312" y="67118"/>
                        <a:pt x="47633" y="67118"/>
                        <a:pt x="56293" y="49797"/>
                      </a:cubicBezTo>
                      <a:cubicBezTo>
                        <a:pt x="73614" y="32477"/>
                        <a:pt x="73614" y="15156"/>
                        <a:pt x="56293" y="6495"/>
                      </a:cubicBezTo>
                      <a:cubicBezTo>
                        <a:pt x="47633" y="-2165"/>
                        <a:pt x="21651" y="-2165"/>
                        <a:pt x="12990" y="6495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445" name="Freeform: Shape 488">
                  <a:extLst>
                    <a:ext uri="{FF2B5EF4-FFF2-40B4-BE49-F238E27FC236}">
                      <a16:creationId xmlns="" xmlns:a16="http://schemas.microsoft.com/office/drawing/2014/main" id="{BC3701A0-4D03-467E-8773-7EFF16AD0D96}"/>
                    </a:ext>
                  </a:extLst>
                </p:cNvPr>
                <p:cNvSpPr/>
                <p:nvPr/>
              </p:nvSpPr>
              <p:spPr>
                <a:xfrm>
                  <a:off x="10452191" y="3613787"/>
                  <a:ext cx="103925" cy="103925"/>
                </a:xfrm>
                <a:custGeom>
                  <a:avLst/>
                  <a:gdLst>
                    <a:gd name="connsiteX0" fmla="*/ 103925 w 103925"/>
                    <a:gd name="connsiteY0" fmla="*/ 51963 h 103925"/>
                    <a:gd name="connsiteX1" fmla="*/ 51962 w 103925"/>
                    <a:gd name="connsiteY1" fmla="*/ 103925 h 103925"/>
                    <a:gd name="connsiteX2" fmla="*/ -1 w 103925"/>
                    <a:gd name="connsiteY2" fmla="*/ 51963 h 103925"/>
                    <a:gd name="connsiteX3" fmla="*/ 51962 w 103925"/>
                    <a:gd name="connsiteY3" fmla="*/ 0 h 103925"/>
                    <a:gd name="connsiteX4" fmla="*/ 103925 w 103925"/>
                    <a:gd name="connsiteY4" fmla="*/ 51963 h 103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925" h="103925">
                      <a:moveTo>
                        <a:pt x="103925" y="51963"/>
                      </a:moveTo>
                      <a:cubicBezTo>
                        <a:pt x="103925" y="80661"/>
                        <a:pt x="80660" y="103925"/>
                        <a:pt x="51962" y="103925"/>
                      </a:cubicBezTo>
                      <a:cubicBezTo>
                        <a:pt x="23264" y="103925"/>
                        <a:pt x="-1" y="80661"/>
                        <a:pt x="-1" y="51963"/>
                      </a:cubicBezTo>
                      <a:cubicBezTo>
                        <a:pt x="-1" y="23264"/>
                        <a:pt x="23264" y="0"/>
                        <a:pt x="51962" y="0"/>
                      </a:cubicBezTo>
                      <a:cubicBezTo>
                        <a:pt x="80660" y="0"/>
                        <a:pt x="103925" y="23264"/>
                        <a:pt x="103925" y="5196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446" name="Freeform: Shape 489">
                  <a:extLst>
                    <a:ext uri="{FF2B5EF4-FFF2-40B4-BE49-F238E27FC236}">
                      <a16:creationId xmlns="" xmlns:a16="http://schemas.microsoft.com/office/drawing/2014/main" id="{87FA0185-4084-48F5-A2BD-227DDFFB0329}"/>
                    </a:ext>
                  </a:extLst>
                </p:cNvPr>
                <p:cNvSpPr/>
                <p:nvPr/>
              </p:nvSpPr>
              <p:spPr>
                <a:xfrm>
                  <a:off x="10175057" y="3726373"/>
                  <a:ext cx="103925" cy="103925"/>
                </a:xfrm>
                <a:custGeom>
                  <a:avLst/>
                  <a:gdLst>
                    <a:gd name="connsiteX0" fmla="*/ 103925 w 103925"/>
                    <a:gd name="connsiteY0" fmla="*/ 51963 h 103925"/>
                    <a:gd name="connsiteX1" fmla="*/ 51963 w 103925"/>
                    <a:gd name="connsiteY1" fmla="*/ 103925 h 103925"/>
                    <a:gd name="connsiteX2" fmla="*/ 1 w 103925"/>
                    <a:gd name="connsiteY2" fmla="*/ 51963 h 103925"/>
                    <a:gd name="connsiteX3" fmla="*/ 51963 w 103925"/>
                    <a:gd name="connsiteY3" fmla="*/ 0 h 103925"/>
                    <a:gd name="connsiteX4" fmla="*/ 103925 w 103925"/>
                    <a:gd name="connsiteY4" fmla="*/ 51963 h 103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925" h="103925">
                      <a:moveTo>
                        <a:pt x="103925" y="51963"/>
                      </a:moveTo>
                      <a:cubicBezTo>
                        <a:pt x="103925" y="80661"/>
                        <a:pt x="80661" y="103925"/>
                        <a:pt x="51963" y="103925"/>
                      </a:cubicBezTo>
                      <a:cubicBezTo>
                        <a:pt x="23265" y="103925"/>
                        <a:pt x="1" y="80661"/>
                        <a:pt x="1" y="51963"/>
                      </a:cubicBezTo>
                      <a:cubicBezTo>
                        <a:pt x="1" y="23264"/>
                        <a:pt x="23265" y="0"/>
                        <a:pt x="51963" y="0"/>
                      </a:cubicBezTo>
                      <a:cubicBezTo>
                        <a:pt x="80661" y="0"/>
                        <a:pt x="103925" y="23264"/>
                        <a:pt x="103925" y="5196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447" name="Freeform: Shape 490">
                  <a:extLst>
                    <a:ext uri="{FF2B5EF4-FFF2-40B4-BE49-F238E27FC236}">
                      <a16:creationId xmlns="" xmlns:a16="http://schemas.microsoft.com/office/drawing/2014/main" id="{7528ED03-AB5E-4D92-B9AE-76AEC3382EBB}"/>
                    </a:ext>
                  </a:extLst>
                </p:cNvPr>
                <p:cNvSpPr/>
                <p:nvPr/>
              </p:nvSpPr>
              <p:spPr>
                <a:xfrm>
                  <a:off x="10538795" y="3812977"/>
                  <a:ext cx="103925" cy="103925"/>
                </a:xfrm>
                <a:custGeom>
                  <a:avLst/>
                  <a:gdLst>
                    <a:gd name="connsiteX0" fmla="*/ 103925 w 103925"/>
                    <a:gd name="connsiteY0" fmla="*/ 51963 h 103925"/>
                    <a:gd name="connsiteX1" fmla="*/ 51962 w 103925"/>
                    <a:gd name="connsiteY1" fmla="*/ 103925 h 103925"/>
                    <a:gd name="connsiteX2" fmla="*/ -1 w 103925"/>
                    <a:gd name="connsiteY2" fmla="*/ 51963 h 103925"/>
                    <a:gd name="connsiteX3" fmla="*/ 51962 w 103925"/>
                    <a:gd name="connsiteY3" fmla="*/ 0 h 103925"/>
                    <a:gd name="connsiteX4" fmla="*/ 103925 w 103925"/>
                    <a:gd name="connsiteY4" fmla="*/ 51963 h 103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925" h="103925">
                      <a:moveTo>
                        <a:pt x="103925" y="51963"/>
                      </a:moveTo>
                      <a:cubicBezTo>
                        <a:pt x="103925" y="80661"/>
                        <a:pt x="80660" y="103925"/>
                        <a:pt x="51962" y="103925"/>
                      </a:cubicBezTo>
                      <a:cubicBezTo>
                        <a:pt x="23264" y="103925"/>
                        <a:pt x="-1" y="80661"/>
                        <a:pt x="-1" y="51963"/>
                      </a:cubicBezTo>
                      <a:cubicBezTo>
                        <a:pt x="-1" y="23264"/>
                        <a:pt x="23264" y="0"/>
                        <a:pt x="51962" y="0"/>
                      </a:cubicBezTo>
                      <a:cubicBezTo>
                        <a:pt x="80660" y="0"/>
                        <a:pt x="103925" y="23264"/>
                        <a:pt x="103925" y="5196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448" name="Freeform: Shape 491">
                  <a:extLst>
                    <a:ext uri="{FF2B5EF4-FFF2-40B4-BE49-F238E27FC236}">
                      <a16:creationId xmlns="" xmlns:a16="http://schemas.microsoft.com/office/drawing/2014/main" id="{2C16E33F-821E-4E40-92BD-13FF5B598FDB}"/>
                    </a:ext>
                  </a:extLst>
                </p:cNvPr>
                <p:cNvSpPr/>
                <p:nvPr/>
              </p:nvSpPr>
              <p:spPr>
                <a:xfrm>
                  <a:off x="10480337" y="3999176"/>
                  <a:ext cx="56292" cy="62787"/>
                </a:xfrm>
                <a:custGeom>
                  <a:avLst/>
                  <a:gdLst>
                    <a:gd name="connsiteX0" fmla="*/ 6495 w 56292"/>
                    <a:gd name="connsiteY0" fmla="*/ 12991 h 62787"/>
                    <a:gd name="connsiteX1" fmla="*/ 6495 w 56292"/>
                    <a:gd name="connsiteY1" fmla="*/ 56293 h 62787"/>
                    <a:gd name="connsiteX2" fmla="*/ 49797 w 56292"/>
                    <a:gd name="connsiteY2" fmla="*/ 56293 h 62787"/>
                    <a:gd name="connsiteX3" fmla="*/ 49797 w 56292"/>
                    <a:gd name="connsiteY3" fmla="*/ 12991 h 62787"/>
                    <a:gd name="connsiteX4" fmla="*/ 6495 w 56292"/>
                    <a:gd name="connsiteY4" fmla="*/ 12991 h 627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6292" h="62787">
                      <a:moveTo>
                        <a:pt x="6495" y="12991"/>
                      </a:moveTo>
                      <a:cubicBezTo>
                        <a:pt x="-2165" y="21651"/>
                        <a:pt x="-2165" y="47632"/>
                        <a:pt x="6495" y="56293"/>
                      </a:cubicBezTo>
                      <a:cubicBezTo>
                        <a:pt x="15156" y="64953"/>
                        <a:pt x="41137" y="64953"/>
                        <a:pt x="49797" y="56293"/>
                      </a:cubicBezTo>
                      <a:cubicBezTo>
                        <a:pt x="58458" y="47632"/>
                        <a:pt x="58458" y="21651"/>
                        <a:pt x="49797" y="12991"/>
                      </a:cubicBezTo>
                      <a:cubicBezTo>
                        <a:pt x="41137" y="-4330"/>
                        <a:pt x="23815" y="-4330"/>
                        <a:pt x="6495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449" name="Freeform: Shape 492">
                  <a:extLst>
                    <a:ext uri="{FF2B5EF4-FFF2-40B4-BE49-F238E27FC236}">
                      <a16:creationId xmlns="" xmlns:a16="http://schemas.microsoft.com/office/drawing/2014/main" id="{79882B3A-6ADB-4548-8CF9-B9CFA8E492CE}"/>
                    </a:ext>
                  </a:extLst>
                </p:cNvPr>
                <p:cNvSpPr/>
                <p:nvPr/>
              </p:nvSpPr>
              <p:spPr>
                <a:xfrm>
                  <a:off x="10257331" y="3531513"/>
                  <a:ext cx="77943" cy="77943"/>
                </a:xfrm>
                <a:custGeom>
                  <a:avLst/>
                  <a:gdLst>
                    <a:gd name="connsiteX0" fmla="*/ 12990 w 77943"/>
                    <a:gd name="connsiteY0" fmla="*/ 12991 h 77943"/>
                    <a:gd name="connsiteX1" fmla="*/ 12990 w 77943"/>
                    <a:gd name="connsiteY1" fmla="*/ 64953 h 77943"/>
                    <a:gd name="connsiteX2" fmla="*/ 64953 w 77943"/>
                    <a:gd name="connsiteY2" fmla="*/ 64953 h 77943"/>
                    <a:gd name="connsiteX3" fmla="*/ 64953 w 77943"/>
                    <a:gd name="connsiteY3" fmla="*/ 12991 h 77943"/>
                    <a:gd name="connsiteX4" fmla="*/ 12990 w 77943"/>
                    <a:gd name="connsiteY4" fmla="*/ 12991 h 779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7943" h="77943">
                      <a:moveTo>
                        <a:pt x="12990" y="12991"/>
                      </a:moveTo>
                      <a:cubicBezTo>
                        <a:pt x="-4330" y="30311"/>
                        <a:pt x="-4330" y="47632"/>
                        <a:pt x="12990" y="64953"/>
                      </a:cubicBezTo>
                      <a:cubicBezTo>
                        <a:pt x="30312" y="82274"/>
                        <a:pt x="47632" y="82274"/>
                        <a:pt x="64953" y="64953"/>
                      </a:cubicBezTo>
                      <a:cubicBezTo>
                        <a:pt x="82274" y="47632"/>
                        <a:pt x="82274" y="30311"/>
                        <a:pt x="64953" y="12991"/>
                      </a:cubicBezTo>
                      <a:cubicBezTo>
                        <a:pt x="56293" y="-4330"/>
                        <a:pt x="30312" y="-4330"/>
                        <a:pt x="12990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450" name="Freeform: Shape 493">
                  <a:extLst>
                    <a:ext uri="{FF2B5EF4-FFF2-40B4-BE49-F238E27FC236}">
                      <a16:creationId xmlns="" xmlns:a16="http://schemas.microsoft.com/office/drawing/2014/main" id="{0D465945-C8AB-4E96-A74F-C985AE900222}"/>
                    </a:ext>
                  </a:extLst>
                </p:cNvPr>
                <p:cNvSpPr/>
                <p:nvPr/>
              </p:nvSpPr>
              <p:spPr>
                <a:xfrm>
                  <a:off x="10398063" y="3758849"/>
                  <a:ext cx="134236" cy="134236"/>
                </a:xfrm>
                <a:custGeom>
                  <a:avLst/>
                  <a:gdLst>
                    <a:gd name="connsiteX0" fmla="*/ 19486 w 134236"/>
                    <a:gd name="connsiteY0" fmla="*/ 19486 h 134236"/>
                    <a:gd name="connsiteX1" fmla="*/ 19486 w 134236"/>
                    <a:gd name="connsiteY1" fmla="*/ 114751 h 134236"/>
                    <a:gd name="connsiteX2" fmla="*/ 114751 w 134236"/>
                    <a:gd name="connsiteY2" fmla="*/ 114751 h 134236"/>
                    <a:gd name="connsiteX3" fmla="*/ 114751 w 134236"/>
                    <a:gd name="connsiteY3" fmla="*/ 19486 h 134236"/>
                    <a:gd name="connsiteX4" fmla="*/ 19486 w 134236"/>
                    <a:gd name="connsiteY4" fmla="*/ 19486 h 134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236" h="134236">
                      <a:moveTo>
                        <a:pt x="19486" y="19486"/>
                      </a:moveTo>
                      <a:cubicBezTo>
                        <a:pt x="-6495" y="45467"/>
                        <a:pt x="-6495" y="88769"/>
                        <a:pt x="19486" y="114751"/>
                      </a:cubicBezTo>
                      <a:cubicBezTo>
                        <a:pt x="45467" y="140732"/>
                        <a:pt x="88769" y="140732"/>
                        <a:pt x="114751" y="114751"/>
                      </a:cubicBezTo>
                      <a:cubicBezTo>
                        <a:pt x="140732" y="88769"/>
                        <a:pt x="140732" y="45467"/>
                        <a:pt x="114751" y="19486"/>
                      </a:cubicBezTo>
                      <a:cubicBezTo>
                        <a:pt x="88769" y="-6495"/>
                        <a:pt x="45467" y="-6495"/>
                        <a:pt x="19486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1422" name="Graphic 1">
                <a:extLst>
                  <a:ext uri="{FF2B5EF4-FFF2-40B4-BE49-F238E27FC236}">
                    <a16:creationId xmlns="" xmlns:a16="http://schemas.microsoft.com/office/drawing/2014/main" id="{EA3E651F-9A21-4A0E-9CBC-38ACF8A1D9F2}"/>
                  </a:ext>
                </a:extLst>
              </p:cNvPr>
              <p:cNvGrpSpPr/>
              <p:nvPr/>
            </p:nvGrpSpPr>
            <p:grpSpPr>
              <a:xfrm>
                <a:off x="5885985" y="2492263"/>
                <a:ext cx="798923" cy="718814"/>
                <a:chOff x="5885985" y="2492263"/>
                <a:chExt cx="798923" cy="718814"/>
              </a:xfrm>
              <a:grpFill/>
            </p:grpSpPr>
            <p:sp>
              <p:nvSpPr>
                <p:cNvPr id="1435" name="Freeform: Shape 478">
                  <a:extLst>
                    <a:ext uri="{FF2B5EF4-FFF2-40B4-BE49-F238E27FC236}">
                      <a16:creationId xmlns="" xmlns:a16="http://schemas.microsoft.com/office/drawing/2014/main" id="{2DEAF84B-A841-40D3-A59B-048A4E33772A}"/>
                    </a:ext>
                  </a:extLst>
                </p:cNvPr>
                <p:cNvSpPr/>
                <p:nvPr/>
              </p:nvSpPr>
              <p:spPr>
                <a:xfrm>
                  <a:off x="6044037" y="3007558"/>
                  <a:ext cx="173208" cy="173208"/>
                </a:xfrm>
                <a:custGeom>
                  <a:avLst/>
                  <a:gdLst>
                    <a:gd name="connsiteX0" fmla="*/ 173209 w 173208"/>
                    <a:gd name="connsiteY0" fmla="*/ 86604 h 173208"/>
                    <a:gd name="connsiteX1" fmla="*/ 86604 w 173208"/>
                    <a:gd name="connsiteY1" fmla="*/ 173208 h 173208"/>
                    <a:gd name="connsiteX2" fmla="*/ 0 w 173208"/>
                    <a:gd name="connsiteY2" fmla="*/ 86604 h 173208"/>
                    <a:gd name="connsiteX3" fmla="*/ 86604 w 173208"/>
                    <a:gd name="connsiteY3" fmla="*/ 0 h 173208"/>
                    <a:gd name="connsiteX4" fmla="*/ 173209 w 173208"/>
                    <a:gd name="connsiteY4" fmla="*/ 86604 h 1732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3208" h="173208">
                      <a:moveTo>
                        <a:pt x="173209" y="86604"/>
                      </a:moveTo>
                      <a:cubicBezTo>
                        <a:pt x="173209" y="134434"/>
                        <a:pt x="134434" y="173208"/>
                        <a:pt x="86604" y="173208"/>
                      </a:cubicBezTo>
                      <a:cubicBezTo>
                        <a:pt x="38774" y="173208"/>
                        <a:pt x="0" y="134434"/>
                        <a:pt x="0" y="86604"/>
                      </a:cubicBezTo>
                      <a:cubicBezTo>
                        <a:pt x="0" y="38774"/>
                        <a:pt x="38774" y="0"/>
                        <a:pt x="86604" y="0"/>
                      </a:cubicBezTo>
                      <a:cubicBezTo>
                        <a:pt x="134434" y="0"/>
                        <a:pt x="173209" y="38774"/>
                        <a:pt x="173209" y="8660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436" name="Freeform: Shape 479">
                  <a:extLst>
                    <a:ext uri="{FF2B5EF4-FFF2-40B4-BE49-F238E27FC236}">
                      <a16:creationId xmlns="" xmlns:a16="http://schemas.microsoft.com/office/drawing/2014/main" id="{EED691DE-9306-43A4-99EA-D741BCB8DFA6}"/>
                    </a:ext>
                  </a:extLst>
                </p:cNvPr>
                <p:cNvSpPr/>
                <p:nvPr/>
              </p:nvSpPr>
              <p:spPr>
                <a:xfrm>
                  <a:off x="6598304" y="2730424"/>
                  <a:ext cx="86604" cy="86604"/>
                </a:xfrm>
                <a:custGeom>
                  <a:avLst/>
                  <a:gdLst>
                    <a:gd name="connsiteX0" fmla="*/ 86604 w 86604"/>
                    <a:gd name="connsiteY0" fmla="*/ 43302 h 86604"/>
                    <a:gd name="connsiteX1" fmla="*/ 43302 w 86604"/>
                    <a:gd name="connsiteY1" fmla="*/ 86604 h 86604"/>
                    <a:gd name="connsiteX2" fmla="*/ 0 w 86604"/>
                    <a:gd name="connsiteY2" fmla="*/ 43302 h 86604"/>
                    <a:gd name="connsiteX3" fmla="*/ 43302 w 86604"/>
                    <a:gd name="connsiteY3" fmla="*/ 0 h 86604"/>
                    <a:gd name="connsiteX4" fmla="*/ 86604 w 86604"/>
                    <a:gd name="connsiteY4" fmla="*/ 43302 h 866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6604" h="86604">
                      <a:moveTo>
                        <a:pt x="86604" y="43302"/>
                      </a:moveTo>
                      <a:cubicBezTo>
                        <a:pt x="86604" y="67217"/>
                        <a:pt x="67218" y="86604"/>
                        <a:pt x="43302" y="86604"/>
                      </a:cubicBezTo>
                      <a:cubicBezTo>
                        <a:pt x="19387" y="86604"/>
                        <a:pt x="0" y="67217"/>
                        <a:pt x="0" y="43302"/>
                      </a:cubicBezTo>
                      <a:cubicBezTo>
                        <a:pt x="0" y="19387"/>
                        <a:pt x="19387" y="0"/>
                        <a:pt x="43302" y="0"/>
                      </a:cubicBezTo>
                      <a:cubicBezTo>
                        <a:pt x="67218" y="0"/>
                        <a:pt x="86604" y="19387"/>
                        <a:pt x="86604" y="43302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437" name="Freeform: Shape 480">
                  <a:extLst>
                    <a:ext uri="{FF2B5EF4-FFF2-40B4-BE49-F238E27FC236}">
                      <a16:creationId xmlns="" xmlns:a16="http://schemas.microsoft.com/office/drawing/2014/main" id="{FCB95C8D-F1FB-4625-94C6-6F9193DDDAA7}"/>
                    </a:ext>
                  </a:extLst>
                </p:cNvPr>
                <p:cNvSpPr/>
                <p:nvPr/>
              </p:nvSpPr>
              <p:spPr>
                <a:xfrm>
                  <a:off x="6249722" y="2598353"/>
                  <a:ext cx="134236" cy="134236"/>
                </a:xfrm>
                <a:custGeom>
                  <a:avLst/>
                  <a:gdLst>
                    <a:gd name="connsiteX0" fmla="*/ 19486 w 134236"/>
                    <a:gd name="connsiteY0" fmla="*/ 19486 h 134236"/>
                    <a:gd name="connsiteX1" fmla="*/ 19486 w 134236"/>
                    <a:gd name="connsiteY1" fmla="*/ 114751 h 134236"/>
                    <a:gd name="connsiteX2" fmla="*/ 114751 w 134236"/>
                    <a:gd name="connsiteY2" fmla="*/ 114751 h 134236"/>
                    <a:gd name="connsiteX3" fmla="*/ 114751 w 134236"/>
                    <a:gd name="connsiteY3" fmla="*/ 19486 h 134236"/>
                    <a:gd name="connsiteX4" fmla="*/ 19486 w 134236"/>
                    <a:gd name="connsiteY4" fmla="*/ 19486 h 134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236" h="134236">
                      <a:moveTo>
                        <a:pt x="19486" y="19486"/>
                      </a:moveTo>
                      <a:cubicBezTo>
                        <a:pt x="-6495" y="45467"/>
                        <a:pt x="-6495" y="88769"/>
                        <a:pt x="19486" y="114751"/>
                      </a:cubicBezTo>
                      <a:cubicBezTo>
                        <a:pt x="45468" y="140732"/>
                        <a:pt x="88770" y="140732"/>
                        <a:pt x="114751" y="114751"/>
                      </a:cubicBezTo>
                      <a:cubicBezTo>
                        <a:pt x="140732" y="88769"/>
                        <a:pt x="140732" y="45467"/>
                        <a:pt x="114751" y="19486"/>
                      </a:cubicBezTo>
                      <a:cubicBezTo>
                        <a:pt x="88770" y="-6495"/>
                        <a:pt x="45468" y="-6495"/>
                        <a:pt x="19486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438" name="Freeform: Shape 481">
                  <a:extLst>
                    <a:ext uri="{FF2B5EF4-FFF2-40B4-BE49-F238E27FC236}">
                      <a16:creationId xmlns="" xmlns:a16="http://schemas.microsoft.com/office/drawing/2014/main" id="{721022DB-CD72-414C-9AF3-4A516EB4C500}"/>
                    </a:ext>
                  </a:extLst>
                </p:cNvPr>
                <p:cNvSpPr/>
                <p:nvPr/>
              </p:nvSpPr>
              <p:spPr>
                <a:xfrm>
                  <a:off x="5885985" y="2754241"/>
                  <a:ext cx="134236" cy="134236"/>
                </a:xfrm>
                <a:custGeom>
                  <a:avLst/>
                  <a:gdLst>
                    <a:gd name="connsiteX0" fmla="*/ 19486 w 134236"/>
                    <a:gd name="connsiteY0" fmla="*/ 19486 h 134236"/>
                    <a:gd name="connsiteX1" fmla="*/ 19486 w 134236"/>
                    <a:gd name="connsiteY1" fmla="*/ 114751 h 134236"/>
                    <a:gd name="connsiteX2" fmla="*/ 114751 w 134236"/>
                    <a:gd name="connsiteY2" fmla="*/ 114751 h 134236"/>
                    <a:gd name="connsiteX3" fmla="*/ 114751 w 134236"/>
                    <a:gd name="connsiteY3" fmla="*/ 19486 h 134236"/>
                    <a:gd name="connsiteX4" fmla="*/ 19486 w 134236"/>
                    <a:gd name="connsiteY4" fmla="*/ 19486 h 134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236" h="134236">
                      <a:moveTo>
                        <a:pt x="19486" y="19486"/>
                      </a:moveTo>
                      <a:cubicBezTo>
                        <a:pt x="-6495" y="45467"/>
                        <a:pt x="-6495" y="88769"/>
                        <a:pt x="19486" y="114751"/>
                      </a:cubicBezTo>
                      <a:cubicBezTo>
                        <a:pt x="45467" y="140732"/>
                        <a:pt x="88769" y="140732"/>
                        <a:pt x="114751" y="114751"/>
                      </a:cubicBezTo>
                      <a:cubicBezTo>
                        <a:pt x="140731" y="88769"/>
                        <a:pt x="140731" y="45467"/>
                        <a:pt x="114751" y="19486"/>
                      </a:cubicBezTo>
                      <a:cubicBezTo>
                        <a:pt x="88769" y="-6495"/>
                        <a:pt x="45467" y="-6495"/>
                        <a:pt x="19486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439" name="Freeform: Shape 482">
                  <a:extLst>
                    <a:ext uri="{FF2B5EF4-FFF2-40B4-BE49-F238E27FC236}">
                      <a16:creationId xmlns="" xmlns:a16="http://schemas.microsoft.com/office/drawing/2014/main" id="{7854D122-88C2-414D-AD8A-18A891150B55}"/>
                    </a:ext>
                  </a:extLst>
                </p:cNvPr>
                <p:cNvSpPr/>
                <p:nvPr/>
              </p:nvSpPr>
              <p:spPr>
                <a:xfrm>
                  <a:off x="6373133" y="2868991"/>
                  <a:ext cx="138566" cy="138566"/>
                </a:xfrm>
                <a:custGeom>
                  <a:avLst/>
                  <a:gdLst>
                    <a:gd name="connsiteX0" fmla="*/ 138567 w 138566"/>
                    <a:gd name="connsiteY0" fmla="*/ 69283 h 138566"/>
                    <a:gd name="connsiteX1" fmla="*/ 69283 w 138566"/>
                    <a:gd name="connsiteY1" fmla="*/ 138567 h 138566"/>
                    <a:gd name="connsiteX2" fmla="*/ 0 w 138566"/>
                    <a:gd name="connsiteY2" fmla="*/ 69283 h 138566"/>
                    <a:gd name="connsiteX3" fmla="*/ 69283 w 138566"/>
                    <a:gd name="connsiteY3" fmla="*/ 0 h 138566"/>
                    <a:gd name="connsiteX4" fmla="*/ 138567 w 138566"/>
                    <a:gd name="connsiteY4" fmla="*/ 69283 h 1385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8566" h="138566">
                      <a:moveTo>
                        <a:pt x="138567" y="69283"/>
                      </a:moveTo>
                      <a:cubicBezTo>
                        <a:pt x="138567" y="107548"/>
                        <a:pt x="107548" y="138567"/>
                        <a:pt x="69283" y="138567"/>
                      </a:cubicBezTo>
                      <a:cubicBezTo>
                        <a:pt x="31019" y="138567"/>
                        <a:pt x="0" y="107548"/>
                        <a:pt x="0" y="69283"/>
                      </a:cubicBezTo>
                      <a:cubicBezTo>
                        <a:pt x="0" y="31019"/>
                        <a:pt x="31019" y="0"/>
                        <a:pt x="69283" y="0"/>
                      </a:cubicBezTo>
                      <a:cubicBezTo>
                        <a:pt x="107547" y="0"/>
                        <a:pt x="138567" y="31019"/>
                        <a:pt x="138567" y="6928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440" name="Freeform: Shape 483">
                  <a:extLst>
                    <a:ext uri="{FF2B5EF4-FFF2-40B4-BE49-F238E27FC236}">
                      <a16:creationId xmlns="" xmlns:a16="http://schemas.microsoft.com/office/drawing/2014/main" id="{FC31CBED-AE49-4B4B-B9D2-10A4EBACAF5E}"/>
                    </a:ext>
                  </a:extLst>
                </p:cNvPr>
                <p:cNvSpPr/>
                <p:nvPr/>
              </p:nvSpPr>
              <p:spPr>
                <a:xfrm>
                  <a:off x="6290859" y="3124473"/>
                  <a:ext cx="86604" cy="86604"/>
                </a:xfrm>
                <a:custGeom>
                  <a:avLst/>
                  <a:gdLst>
                    <a:gd name="connsiteX0" fmla="*/ 12991 w 86604"/>
                    <a:gd name="connsiteY0" fmla="*/ 12991 h 86604"/>
                    <a:gd name="connsiteX1" fmla="*/ 12991 w 86604"/>
                    <a:gd name="connsiteY1" fmla="*/ 73614 h 86604"/>
                    <a:gd name="connsiteX2" fmla="*/ 73614 w 86604"/>
                    <a:gd name="connsiteY2" fmla="*/ 73614 h 86604"/>
                    <a:gd name="connsiteX3" fmla="*/ 73614 w 86604"/>
                    <a:gd name="connsiteY3" fmla="*/ 12991 h 86604"/>
                    <a:gd name="connsiteX4" fmla="*/ 12991 w 86604"/>
                    <a:gd name="connsiteY4" fmla="*/ 12991 h 866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6604" h="86604">
                      <a:moveTo>
                        <a:pt x="12991" y="12991"/>
                      </a:moveTo>
                      <a:cubicBezTo>
                        <a:pt x="-4330" y="30312"/>
                        <a:pt x="-4330" y="56293"/>
                        <a:pt x="12991" y="73614"/>
                      </a:cubicBezTo>
                      <a:cubicBezTo>
                        <a:pt x="30311" y="90934"/>
                        <a:pt x="56293" y="90934"/>
                        <a:pt x="73614" y="73614"/>
                      </a:cubicBezTo>
                      <a:cubicBezTo>
                        <a:pt x="90935" y="56293"/>
                        <a:pt x="90935" y="30312"/>
                        <a:pt x="73614" y="12991"/>
                      </a:cubicBezTo>
                      <a:cubicBezTo>
                        <a:pt x="56293" y="-4330"/>
                        <a:pt x="30311" y="-4330"/>
                        <a:pt x="12991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441" name="Freeform: Shape 484">
                  <a:extLst>
                    <a:ext uri="{FF2B5EF4-FFF2-40B4-BE49-F238E27FC236}">
                      <a16:creationId xmlns="" xmlns:a16="http://schemas.microsoft.com/office/drawing/2014/main" id="{94D899D1-04F2-479C-98A9-DF6FDCC6246C}"/>
                    </a:ext>
                  </a:extLst>
                </p:cNvPr>
                <p:cNvSpPr/>
                <p:nvPr/>
              </p:nvSpPr>
              <p:spPr>
                <a:xfrm>
                  <a:off x="5996405" y="2492263"/>
                  <a:ext cx="95264" cy="95264"/>
                </a:xfrm>
                <a:custGeom>
                  <a:avLst/>
                  <a:gdLst>
                    <a:gd name="connsiteX0" fmla="*/ 12990 w 95264"/>
                    <a:gd name="connsiteY0" fmla="*/ 12991 h 95264"/>
                    <a:gd name="connsiteX1" fmla="*/ 12990 w 95264"/>
                    <a:gd name="connsiteY1" fmla="*/ 82274 h 95264"/>
                    <a:gd name="connsiteX2" fmla="*/ 82274 w 95264"/>
                    <a:gd name="connsiteY2" fmla="*/ 82274 h 95264"/>
                    <a:gd name="connsiteX3" fmla="*/ 82274 w 95264"/>
                    <a:gd name="connsiteY3" fmla="*/ 12991 h 95264"/>
                    <a:gd name="connsiteX4" fmla="*/ 12990 w 95264"/>
                    <a:gd name="connsiteY4" fmla="*/ 12991 h 952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5264" h="95264">
                      <a:moveTo>
                        <a:pt x="12990" y="12991"/>
                      </a:moveTo>
                      <a:cubicBezTo>
                        <a:pt x="-4330" y="30311"/>
                        <a:pt x="-4330" y="64953"/>
                        <a:pt x="12990" y="82274"/>
                      </a:cubicBezTo>
                      <a:cubicBezTo>
                        <a:pt x="30311" y="99595"/>
                        <a:pt x="64953" y="99595"/>
                        <a:pt x="82274" y="82274"/>
                      </a:cubicBezTo>
                      <a:cubicBezTo>
                        <a:pt x="99595" y="64953"/>
                        <a:pt x="99595" y="30311"/>
                        <a:pt x="82274" y="12991"/>
                      </a:cubicBezTo>
                      <a:cubicBezTo>
                        <a:pt x="64953" y="-4330"/>
                        <a:pt x="30311" y="-4330"/>
                        <a:pt x="12990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442" name="Freeform: Shape 485">
                  <a:extLst>
                    <a:ext uri="{FF2B5EF4-FFF2-40B4-BE49-F238E27FC236}">
                      <a16:creationId xmlns="" xmlns:a16="http://schemas.microsoft.com/office/drawing/2014/main" id="{0F6B1FDE-F8E5-4ED0-A55E-C31E52229934}"/>
                    </a:ext>
                  </a:extLst>
                </p:cNvPr>
                <p:cNvSpPr/>
                <p:nvPr/>
              </p:nvSpPr>
              <p:spPr>
                <a:xfrm>
                  <a:off x="6182604" y="2808368"/>
                  <a:ext cx="173208" cy="173208"/>
                </a:xfrm>
                <a:custGeom>
                  <a:avLst/>
                  <a:gdLst>
                    <a:gd name="connsiteX0" fmla="*/ 173208 w 173208"/>
                    <a:gd name="connsiteY0" fmla="*/ 86604 h 173208"/>
                    <a:gd name="connsiteX1" fmla="*/ 86604 w 173208"/>
                    <a:gd name="connsiteY1" fmla="*/ 173208 h 173208"/>
                    <a:gd name="connsiteX2" fmla="*/ 0 w 173208"/>
                    <a:gd name="connsiteY2" fmla="*/ 86604 h 173208"/>
                    <a:gd name="connsiteX3" fmla="*/ 86604 w 173208"/>
                    <a:gd name="connsiteY3" fmla="*/ 0 h 173208"/>
                    <a:gd name="connsiteX4" fmla="*/ 173208 w 173208"/>
                    <a:gd name="connsiteY4" fmla="*/ 86604 h 1732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3208" h="173208">
                      <a:moveTo>
                        <a:pt x="173208" y="86604"/>
                      </a:moveTo>
                      <a:cubicBezTo>
                        <a:pt x="173208" y="134434"/>
                        <a:pt x="134434" y="173208"/>
                        <a:pt x="86604" y="173208"/>
                      </a:cubicBezTo>
                      <a:cubicBezTo>
                        <a:pt x="38774" y="173208"/>
                        <a:pt x="0" y="134434"/>
                        <a:pt x="0" y="86604"/>
                      </a:cubicBezTo>
                      <a:cubicBezTo>
                        <a:pt x="0" y="38774"/>
                        <a:pt x="38774" y="0"/>
                        <a:pt x="86604" y="0"/>
                      </a:cubicBezTo>
                      <a:cubicBezTo>
                        <a:pt x="134434" y="0"/>
                        <a:pt x="173208" y="38774"/>
                        <a:pt x="173208" y="8660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1423" name="Graphic 1">
                <a:extLst>
                  <a:ext uri="{FF2B5EF4-FFF2-40B4-BE49-F238E27FC236}">
                    <a16:creationId xmlns="" xmlns:a16="http://schemas.microsoft.com/office/drawing/2014/main" id="{0E0888A0-47AE-43E9-B3CB-A10FF8BD64F2}"/>
                  </a:ext>
                </a:extLst>
              </p:cNvPr>
              <p:cNvGrpSpPr/>
              <p:nvPr/>
            </p:nvGrpSpPr>
            <p:grpSpPr>
              <a:xfrm>
                <a:off x="7860560" y="3817307"/>
                <a:ext cx="794593" cy="372397"/>
                <a:chOff x="7860560" y="3817307"/>
                <a:chExt cx="794593" cy="372397"/>
              </a:xfrm>
              <a:grpFill/>
            </p:grpSpPr>
            <p:sp>
              <p:nvSpPr>
                <p:cNvPr id="1432" name="Freeform: Shape 475">
                  <a:extLst>
                    <a:ext uri="{FF2B5EF4-FFF2-40B4-BE49-F238E27FC236}">
                      <a16:creationId xmlns="" xmlns:a16="http://schemas.microsoft.com/office/drawing/2014/main" id="{7C91781A-CEBB-4B76-9185-C50DE31CAFA3}"/>
                    </a:ext>
                  </a:extLst>
                </p:cNvPr>
                <p:cNvSpPr/>
                <p:nvPr/>
              </p:nvSpPr>
              <p:spPr>
                <a:xfrm>
                  <a:off x="8559889" y="4087945"/>
                  <a:ext cx="95264" cy="101759"/>
                </a:xfrm>
                <a:custGeom>
                  <a:avLst/>
                  <a:gdLst>
                    <a:gd name="connsiteX0" fmla="*/ 12990 w 95264"/>
                    <a:gd name="connsiteY0" fmla="*/ 19486 h 101759"/>
                    <a:gd name="connsiteX1" fmla="*/ 12990 w 95264"/>
                    <a:gd name="connsiteY1" fmla="*/ 88769 h 101759"/>
                    <a:gd name="connsiteX2" fmla="*/ 82274 w 95264"/>
                    <a:gd name="connsiteY2" fmla="*/ 88769 h 101759"/>
                    <a:gd name="connsiteX3" fmla="*/ 82274 w 95264"/>
                    <a:gd name="connsiteY3" fmla="*/ 19486 h 101759"/>
                    <a:gd name="connsiteX4" fmla="*/ 12990 w 95264"/>
                    <a:gd name="connsiteY4" fmla="*/ 19486 h 1017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5264" h="101759">
                      <a:moveTo>
                        <a:pt x="12990" y="19486"/>
                      </a:moveTo>
                      <a:cubicBezTo>
                        <a:pt x="-4330" y="36807"/>
                        <a:pt x="-4330" y="71448"/>
                        <a:pt x="12990" y="88769"/>
                      </a:cubicBezTo>
                      <a:cubicBezTo>
                        <a:pt x="30312" y="106090"/>
                        <a:pt x="64953" y="106090"/>
                        <a:pt x="82274" y="88769"/>
                      </a:cubicBezTo>
                      <a:cubicBezTo>
                        <a:pt x="99595" y="71448"/>
                        <a:pt x="99595" y="36807"/>
                        <a:pt x="82274" y="19486"/>
                      </a:cubicBezTo>
                      <a:cubicBezTo>
                        <a:pt x="64953" y="-6495"/>
                        <a:pt x="30312" y="-6495"/>
                        <a:pt x="12990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433" name="Freeform: Shape 476">
                  <a:extLst>
                    <a:ext uri="{FF2B5EF4-FFF2-40B4-BE49-F238E27FC236}">
                      <a16:creationId xmlns="" xmlns:a16="http://schemas.microsoft.com/office/drawing/2014/main" id="{01F46A47-4A19-4B3F-B66C-427E2F6BD5C0}"/>
                    </a:ext>
                  </a:extLst>
                </p:cNvPr>
                <p:cNvSpPr/>
                <p:nvPr/>
              </p:nvSpPr>
              <p:spPr>
                <a:xfrm>
                  <a:off x="8148519" y="3942883"/>
                  <a:ext cx="164547" cy="164547"/>
                </a:xfrm>
                <a:custGeom>
                  <a:avLst/>
                  <a:gdLst>
                    <a:gd name="connsiteX0" fmla="*/ 25981 w 164547"/>
                    <a:gd name="connsiteY0" fmla="*/ 25981 h 164547"/>
                    <a:gd name="connsiteX1" fmla="*/ 25981 w 164547"/>
                    <a:gd name="connsiteY1" fmla="*/ 138567 h 164547"/>
                    <a:gd name="connsiteX2" fmla="*/ 138567 w 164547"/>
                    <a:gd name="connsiteY2" fmla="*/ 138567 h 164547"/>
                    <a:gd name="connsiteX3" fmla="*/ 138567 w 164547"/>
                    <a:gd name="connsiteY3" fmla="*/ 25981 h 164547"/>
                    <a:gd name="connsiteX4" fmla="*/ 25981 w 164547"/>
                    <a:gd name="connsiteY4" fmla="*/ 25981 h 1645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64547" h="164547">
                      <a:moveTo>
                        <a:pt x="25981" y="25981"/>
                      </a:moveTo>
                      <a:cubicBezTo>
                        <a:pt x="-8660" y="60623"/>
                        <a:pt x="-8660" y="103925"/>
                        <a:pt x="25981" y="138567"/>
                      </a:cubicBezTo>
                      <a:cubicBezTo>
                        <a:pt x="60623" y="173208"/>
                        <a:pt x="103925" y="173208"/>
                        <a:pt x="138567" y="138567"/>
                      </a:cubicBezTo>
                      <a:cubicBezTo>
                        <a:pt x="173208" y="103925"/>
                        <a:pt x="173208" y="60623"/>
                        <a:pt x="138567" y="25981"/>
                      </a:cubicBezTo>
                      <a:cubicBezTo>
                        <a:pt x="112586" y="-8660"/>
                        <a:pt x="60623" y="-8660"/>
                        <a:pt x="25981" y="2598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434" name="Freeform: Shape 477">
                  <a:extLst>
                    <a:ext uri="{FF2B5EF4-FFF2-40B4-BE49-F238E27FC236}">
                      <a16:creationId xmlns="" xmlns:a16="http://schemas.microsoft.com/office/drawing/2014/main" id="{8D3A4987-8CA2-4ABC-9B83-C9C68738DE97}"/>
                    </a:ext>
                  </a:extLst>
                </p:cNvPr>
                <p:cNvSpPr/>
                <p:nvPr/>
              </p:nvSpPr>
              <p:spPr>
                <a:xfrm>
                  <a:off x="7860560" y="3817307"/>
                  <a:ext cx="116915" cy="110420"/>
                </a:xfrm>
                <a:custGeom>
                  <a:avLst/>
                  <a:gdLst>
                    <a:gd name="connsiteX0" fmla="*/ 19486 w 116915"/>
                    <a:gd name="connsiteY0" fmla="*/ 12991 h 110420"/>
                    <a:gd name="connsiteX1" fmla="*/ 19486 w 116915"/>
                    <a:gd name="connsiteY1" fmla="*/ 90934 h 110420"/>
                    <a:gd name="connsiteX2" fmla="*/ 97430 w 116915"/>
                    <a:gd name="connsiteY2" fmla="*/ 90934 h 110420"/>
                    <a:gd name="connsiteX3" fmla="*/ 97430 w 116915"/>
                    <a:gd name="connsiteY3" fmla="*/ 12991 h 110420"/>
                    <a:gd name="connsiteX4" fmla="*/ 19486 w 116915"/>
                    <a:gd name="connsiteY4" fmla="*/ 12991 h 1104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6915" h="110420">
                      <a:moveTo>
                        <a:pt x="19486" y="12991"/>
                      </a:moveTo>
                      <a:cubicBezTo>
                        <a:pt x="-6495" y="38972"/>
                        <a:pt x="-6495" y="73614"/>
                        <a:pt x="19486" y="90934"/>
                      </a:cubicBezTo>
                      <a:cubicBezTo>
                        <a:pt x="45467" y="116916"/>
                        <a:pt x="80109" y="116916"/>
                        <a:pt x="97430" y="90934"/>
                      </a:cubicBezTo>
                      <a:cubicBezTo>
                        <a:pt x="123411" y="64953"/>
                        <a:pt x="123411" y="30311"/>
                        <a:pt x="97430" y="12991"/>
                      </a:cubicBezTo>
                      <a:cubicBezTo>
                        <a:pt x="80109" y="-4330"/>
                        <a:pt x="45467" y="-4330"/>
                        <a:pt x="19486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1424" name="Graphic 1">
                <a:extLst>
                  <a:ext uri="{FF2B5EF4-FFF2-40B4-BE49-F238E27FC236}">
                    <a16:creationId xmlns="" xmlns:a16="http://schemas.microsoft.com/office/drawing/2014/main" id="{9D487CB7-AD3D-40AA-90AB-A78D54C24363}"/>
                  </a:ext>
                </a:extLst>
              </p:cNvPr>
              <p:cNvGrpSpPr/>
              <p:nvPr/>
            </p:nvGrpSpPr>
            <p:grpSpPr>
              <a:xfrm>
                <a:off x="42367" y="3475220"/>
                <a:ext cx="463332" cy="177538"/>
                <a:chOff x="42367" y="3475220"/>
                <a:chExt cx="463332" cy="177538"/>
              </a:xfrm>
              <a:grpFill/>
            </p:grpSpPr>
            <p:sp>
              <p:nvSpPr>
                <p:cNvPr id="1429" name="Freeform: Shape 472">
                  <a:extLst>
                    <a:ext uri="{FF2B5EF4-FFF2-40B4-BE49-F238E27FC236}">
                      <a16:creationId xmlns="" xmlns:a16="http://schemas.microsoft.com/office/drawing/2014/main" id="{6A6D770D-A746-4E50-80A2-B1BD6B0663FD}"/>
                    </a:ext>
                  </a:extLst>
                </p:cNvPr>
                <p:cNvSpPr/>
                <p:nvPr/>
              </p:nvSpPr>
              <p:spPr>
                <a:xfrm>
                  <a:off x="42367" y="3475220"/>
                  <a:ext cx="103925" cy="103925"/>
                </a:xfrm>
                <a:custGeom>
                  <a:avLst/>
                  <a:gdLst>
                    <a:gd name="connsiteX0" fmla="*/ 103925 w 103925"/>
                    <a:gd name="connsiteY0" fmla="*/ 51963 h 103925"/>
                    <a:gd name="connsiteX1" fmla="*/ 51962 w 103925"/>
                    <a:gd name="connsiteY1" fmla="*/ 103925 h 103925"/>
                    <a:gd name="connsiteX2" fmla="*/ 0 w 103925"/>
                    <a:gd name="connsiteY2" fmla="*/ 51963 h 103925"/>
                    <a:gd name="connsiteX3" fmla="*/ 51962 w 103925"/>
                    <a:gd name="connsiteY3" fmla="*/ 0 h 103925"/>
                    <a:gd name="connsiteX4" fmla="*/ 103925 w 103925"/>
                    <a:gd name="connsiteY4" fmla="*/ 51963 h 103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925" h="103925">
                      <a:moveTo>
                        <a:pt x="103925" y="51963"/>
                      </a:moveTo>
                      <a:cubicBezTo>
                        <a:pt x="103925" y="80661"/>
                        <a:pt x="80661" y="103925"/>
                        <a:pt x="51962" y="103925"/>
                      </a:cubicBezTo>
                      <a:cubicBezTo>
                        <a:pt x="23264" y="103925"/>
                        <a:pt x="0" y="80661"/>
                        <a:pt x="0" y="51963"/>
                      </a:cubicBezTo>
                      <a:cubicBezTo>
                        <a:pt x="0" y="23264"/>
                        <a:pt x="23264" y="0"/>
                        <a:pt x="51962" y="0"/>
                      </a:cubicBezTo>
                      <a:cubicBezTo>
                        <a:pt x="80661" y="0"/>
                        <a:pt x="103925" y="23264"/>
                        <a:pt x="103925" y="5196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430" name="Freeform: Shape 473">
                  <a:extLst>
                    <a:ext uri="{FF2B5EF4-FFF2-40B4-BE49-F238E27FC236}">
                      <a16:creationId xmlns="" xmlns:a16="http://schemas.microsoft.com/office/drawing/2014/main" id="{2F52808B-8DC3-4143-AE7F-1DD59C05F0DB}"/>
                    </a:ext>
                  </a:extLst>
                </p:cNvPr>
                <p:cNvSpPr/>
                <p:nvPr/>
              </p:nvSpPr>
              <p:spPr>
                <a:xfrm>
                  <a:off x="410435" y="3550999"/>
                  <a:ext cx="95264" cy="101759"/>
                </a:xfrm>
                <a:custGeom>
                  <a:avLst/>
                  <a:gdLst>
                    <a:gd name="connsiteX0" fmla="*/ 12991 w 95264"/>
                    <a:gd name="connsiteY0" fmla="*/ 19486 h 101759"/>
                    <a:gd name="connsiteX1" fmla="*/ 12991 w 95264"/>
                    <a:gd name="connsiteY1" fmla="*/ 88769 h 101759"/>
                    <a:gd name="connsiteX2" fmla="*/ 82274 w 95264"/>
                    <a:gd name="connsiteY2" fmla="*/ 88769 h 101759"/>
                    <a:gd name="connsiteX3" fmla="*/ 82274 w 95264"/>
                    <a:gd name="connsiteY3" fmla="*/ 19486 h 101759"/>
                    <a:gd name="connsiteX4" fmla="*/ 12991 w 95264"/>
                    <a:gd name="connsiteY4" fmla="*/ 19486 h 1017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5264" h="101759">
                      <a:moveTo>
                        <a:pt x="12991" y="19486"/>
                      </a:moveTo>
                      <a:cubicBezTo>
                        <a:pt x="-4330" y="36807"/>
                        <a:pt x="-4330" y="71449"/>
                        <a:pt x="12991" y="88769"/>
                      </a:cubicBezTo>
                      <a:cubicBezTo>
                        <a:pt x="30311" y="106090"/>
                        <a:pt x="64953" y="106090"/>
                        <a:pt x="82274" y="88769"/>
                      </a:cubicBezTo>
                      <a:cubicBezTo>
                        <a:pt x="99595" y="71449"/>
                        <a:pt x="99595" y="36807"/>
                        <a:pt x="82274" y="19486"/>
                      </a:cubicBezTo>
                      <a:cubicBezTo>
                        <a:pt x="64953" y="-6495"/>
                        <a:pt x="30311" y="-6495"/>
                        <a:pt x="12991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431" name="Freeform: Shape 474">
                  <a:extLst>
                    <a:ext uri="{FF2B5EF4-FFF2-40B4-BE49-F238E27FC236}">
                      <a16:creationId xmlns="" xmlns:a16="http://schemas.microsoft.com/office/drawing/2014/main" id="{AA92CB95-8412-441E-BBF7-B25AD4D0DA28}"/>
                    </a:ext>
                  </a:extLst>
                </p:cNvPr>
                <p:cNvSpPr/>
                <p:nvPr/>
              </p:nvSpPr>
              <p:spPr>
                <a:xfrm>
                  <a:off x="265373" y="3507697"/>
                  <a:ext cx="134236" cy="134236"/>
                </a:xfrm>
                <a:custGeom>
                  <a:avLst/>
                  <a:gdLst>
                    <a:gd name="connsiteX0" fmla="*/ 19486 w 134236"/>
                    <a:gd name="connsiteY0" fmla="*/ 19486 h 134236"/>
                    <a:gd name="connsiteX1" fmla="*/ 19486 w 134236"/>
                    <a:gd name="connsiteY1" fmla="*/ 114751 h 134236"/>
                    <a:gd name="connsiteX2" fmla="*/ 114751 w 134236"/>
                    <a:gd name="connsiteY2" fmla="*/ 114751 h 134236"/>
                    <a:gd name="connsiteX3" fmla="*/ 114751 w 134236"/>
                    <a:gd name="connsiteY3" fmla="*/ 19486 h 134236"/>
                    <a:gd name="connsiteX4" fmla="*/ 19486 w 134236"/>
                    <a:gd name="connsiteY4" fmla="*/ 19486 h 134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236" h="134236">
                      <a:moveTo>
                        <a:pt x="19486" y="19486"/>
                      </a:moveTo>
                      <a:cubicBezTo>
                        <a:pt x="-6495" y="45467"/>
                        <a:pt x="-6495" y="88769"/>
                        <a:pt x="19486" y="114751"/>
                      </a:cubicBezTo>
                      <a:cubicBezTo>
                        <a:pt x="45467" y="140732"/>
                        <a:pt x="88769" y="140732"/>
                        <a:pt x="114751" y="114751"/>
                      </a:cubicBezTo>
                      <a:cubicBezTo>
                        <a:pt x="140732" y="88769"/>
                        <a:pt x="140732" y="45467"/>
                        <a:pt x="114751" y="19486"/>
                      </a:cubicBezTo>
                      <a:cubicBezTo>
                        <a:pt x="88769" y="-6495"/>
                        <a:pt x="45467" y="-6495"/>
                        <a:pt x="19486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1425" name="Graphic 1">
                <a:extLst>
                  <a:ext uri="{FF2B5EF4-FFF2-40B4-BE49-F238E27FC236}">
                    <a16:creationId xmlns="" xmlns:a16="http://schemas.microsoft.com/office/drawing/2014/main" id="{7AF4EEE7-8FDA-4EBF-9D6D-8A34501A094B}"/>
                  </a:ext>
                </a:extLst>
              </p:cNvPr>
              <p:cNvGrpSpPr/>
              <p:nvPr/>
            </p:nvGrpSpPr>
            <p:grpSpPr>
              <a:xfrm>
                <a:off x="4952474" y="4159043"/>
                <a:ext cx="433722" cy="277835"/>
                <a:chOff x="4952474" y="4159043"/>
                <a:chExt cx="433722" cy="277835"/>
              </a:xfrm>
              <a:grpFill/>
            </p:grpSpPr>
            <p:sp>
              <p:nvSpPr>
                <p:cNvPr id="1426" name="Freeform: Shape 469">
                  <a:extLst>
                    <a:ext uri="{FF2B5EF4-FFF2-40B4-BE49-F238E27FC236}">
                      <a16:creationId xmlns="" xmlns:a16="http://schemas.microsoft.com/office/drawing/2014/main" id="{4C6485CE-F2BF-4EE4-AE3A-63DCFC77EF6F}"/>
                    </a:ext>
                  </a:extLst>
                </p:cNvPr>
                <p:cNvSpPr/>
                <p:nvPr/>
              </p:nvSpPr>
              <p:spPr>
                <a:xfrm>
                  <a:off x="5281570" y="4332251"/>
                  <a:ext cx="104626" cy="104626"/>
                </a:xfrm>
                <a:custGeom>
                  <a:avLst/>
                  <a:gdLst>
                    <a:gd name="connsiteX0" fmla="*/ 78295 w 104626"/>
                    <a:gd name="connsiteY0" fmla="*/ 95616 h 104626"/>
                    <a:gd name="connsiteX1" fmla="*/ 95615 w 104626"/>
                    <a:gd name="connsiteY1" fmla="*/ 26332 h 104626"/>
                    <a:gd name="connsiteX2" fmla="*/ 26332 w 104626"/>
                    <a:gd name="connsiteY2" fmla="*/ 9011 h 104626"/>
                    <a:gd name="connsiteX3" fmla="*/ 9011 w 104626"/>
                    <a:gd name="connsiteY3" fmla="*/ 78295 h 104626"/>
                    <a:gd name="connsiteX4" fmla="*/ 78295 w 104626"/>
                    <a:gd name="connsiteY4" fmla="*/ 95616 h 1046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4626" h="104626">
                      <a:moveTo>
                        <a:pt x="78295" y="95616"/>
                      </a:moveTo>
                      <a:cubicBezTo>
                        <a:pt x="104276" y="78295"/>
                        <a:pt x="112937" y="52313"/>
                        <a:pt x="95615" y="26332"/>
                      </a:cubicBezTo>
                      <a:cubicBezTo>
                        <a:pt x="78295" y="351"/>
                        <a:pt x="52313" y="-8310"/>
                        <a:pt x="26332" y="9011"/>
                      </a:cubicBezTo>
                      <a:cubicBezTo>
                        <a:pt x="351" y="26332"/>
                        <a:pt x="-8309" y="52313"/>
                        <a:pt x="9011" y="78295"/>
                      </a:cubicBezTo>
                      <a:cubicBezTo>
                        <a:pt x="26332" y="104276"/>
                        <a:pt x="52313" y="112936"/>
                        <a:pt x="78295" y="9561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427" name="Freeform: Shape 470">
                  <a:extLst>
                    <a:ext uri="{FF2B5EF4-FFF2-40B4-BE49-F238E27FC236}">
                      <a16:creationId xmlns="" xmlns:a16="http://schemas.microsoft.com/office/drawing/2014/main" id="{CBC94C97-0CF0-45AF-9DBF-FAA15E580DBD}"/>
                    </a:ext>
                  </a:extLst>
                </p:cNvPr>
                <p:cNvSpPr/>
                <p:nvPr/>
              </p:nvSpPr>
              <p:spPr>
                <a:xfrm>
                  <a:off x="4952474" y="4159043"/>
                  <a:ext cx="104626" cy="104626"/>
                </a:xfrm>
                <a:custGeom>
                  <a:avLst/>
                  <a:gdLst>
                    <a:gd name="connsiteX0" fmla="*/ 78294 w 104626"/>
                    <a:gd name="connsiteY0" fmla="*/ 95616 h 104626"/>
                    <a:gd name="connsiteX1" fmla="*/ 95616 w 104626"/>
                    <a:gd name="connsiteY1" fmla="*/ 26332 h 104626"/>
                    <a:gd name="connsiteX2" fmla="*/ 26332 w 104626"/>
                    <a:gd name="connsiteY2" fmla="*/ 9011 h 104626"/>
                    <a:gd name="connsiteX3" fmla="*/ 9011 w 104626"/>
                    <a:gd name="connsiteY3" fmla="*/ 78295 h 104626"/>
                    <a:gd name="connsiteX4" fmla="*/ 78294 w 104626"/>
                    <a:gd name="connsiteY4" fmla="*/ 95616 h 1046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4626" h="104626">
                      <a:moveTo>
                        <a:pt x="78294" y="95616"/>
                      </a:moveTo>
                      <a:cubicBezTo>
                        <a:pt x="104276" y="78295"/>
                        <a:pt x="112936" y="52313"/>
                        <a:pt x="95616" y="26332"/>
                      </a:cubicBezTo>
                      <a:cubicBezTo>
                        <a:pt x="78294" y="351"/>
                        <a:pt x="52314" y="-8310"/>
                        <a:pt x="26332" y="9011"/>
                      </a:cubicBezTo>
                      <a:cubicBezTo>
                        <a:pt x="351" y="26332"/>
                        <a:pt x="-8310" y="52313"/>
                        <a:pt x="9011" y="78295"/>
                      </a:cubicBezTo>
                      <a:cubicBezTo>
                        <a:pt x="26332" y="104276"/>
                        <a:pt x="60974" y="112936"/>
                        <a:pt x="78294" y="9561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428" name="Freeform: Shape 471">
                  <a:extLst>
                    <a:ext uri="{FF2B5EF4-FFF2-40B4-BE49-F238E27FC236}">
                      <a16:creationId xmlns="" xmlns:a16="http://schemas.microsoft.com/office/drawing/2014/main" id="{008A64BD-96BD-4140-94FC-FD4DA5CCD248}"/>
                    </a:ext>
                  </a:extLst>
                </p:cNvPr>
                <p:cNvSpPr/>
                <p:nvPr/>
              </p:nvSpPr>
              <p:spPr>
                <a:xfrm>
                  <a:off x="5048090" y="4202696"/>
                  <a:ext cx="138566" cy="138566"/>
                </a:xfrm>
                <a:custGeom>
                  <a:avLst/>
                  <a:gdLst>
                    <a:gd name="connsiteX0" fmla="*/ 103925 w 138566"/>
                    <a:gd name="connsiteY0" fmla="*/ 129906 h 138566"/>
                    <a:gd name="connsiteX1" fmla="*/ 129906 w 138566"/>
                    <a:gd name="connsiteY1" fmla="*/ 34642 h 138566"/>
                    <a:gd name="connsiteX2" fmla="*/ 34642 w 138566"/>
                    <a:gd name="connsiteY2" fmla="*/ 8660 h 138566"/>
                    <a:gd name="connsiteX3" fmla="*/ 8660 w 138566"/>
                    <a:gd name="connsiteY3" fmla="*/ 103925 h 138566"/>
                    <a:gd name="connsiteX4" fmla="*/ 103925 w 138566"/>
                    <a:gd name="connsiteY4" fmla="*/ 129906 h 1385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8566" h="138566">
                      <a:moveTo>
                        <a:pt x="103925" y="129906"/>
                      </a:moveTo>
                      <a:cubicBezTo>
                        <a:pt x="138567" y="112586"/>
                        <a:pt x="147227" y="69283"/>
                        <a:pt x="129906" y="34642"/>
                      </a:cubicBezTo>
                      <a:cubicBezTo>
                        <a:pt x="112585" y="0"/>
                        <a:pt x="69283" y="-8660"/>
                        <a:pt x="34642" y="8660"/>
                      </a:cubicBezTo>
                      <a:cubicBezTo>
                        <a:pt x="0" y="25981"/>
                        <a:pt x="-8660" y="69283"/>
                        <a:pt x="8660" y="103925"/>
                      </a:cubicBezTo>
                      <a:cubicBezTo>
                        <a:pt x="34642" y="138567"/>
                        <a:pt x="69283" y="147227"/>
                        <a:pt x="103925" y="12990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</p:grpSp>
        <p:grpSp>
          <p:nvGrpSpPr>
            <p:cNvPr id="502" name="Graphic 1">
              <a:extLst>
                <a:ext uri="{FF2B5EF4-FFF2-40B4-BE49-F238E27FC236}">
                  <a16:creationId xmlns="" xmlns:a16="http://schemas.microsoft.com/office/drawing/2014/main" id="{E1C44059-30F6-4DA4-912F-15E21A86A7AE}"/>
                </a:ext>
              </a:extLst>
            </p:cNvPr>
            <p:cNvGrpSpPr/>
            <p:nvPr/>
          </p:nvGrpSpPr>
          <p:grpSpPr>
            <a:xfrm>
              <a:off x="2997232" y="2678632"/>
              <a:ext cx="454439" cy="402993"/>
              <a:chOff x="9449747" y="2150176"/>
              <a:chExt cx="1377006" cy="1221119"/>
            </a:xfrm>
            <a:grpFill/>
          </p:grpSpPr>
          <p:sp>
            <p:nvSpPr>
              <p:cNvPr id="1412" name="Freeform: Shape 455">
                <a:extLst>
                  <a:ext uri="{FF2B5EF4-FFF2-40B4-BE49-F238E27FC236}">
                    <a16:creationId xmlns="" xmlns:a16="http://schemas.microsoft.com/office/drawing/2014/main" id="{9B191F3D-990D-4C8D-8E81-18FD70841B99}"/>
                  </a:ext>
                </a:extLst>
              </p:cNvPr>
              <p:cNvSpPr/>
              <p:nvPr/>
            </p:nvSpPr>
            <p:spPr>
              <a:xfrm>
                <a:off x="9713890" y="3031374"/>
                <a:ext cx="307444" cy="307444"/>
              </a:xfrm>
              <a:custGeom>
                <a:avLst/>
                <a:gdLst>
                  <a:gd name="connsiteX0" fmla="*/ 45467 w 307444"/>
                  <a:gd name="connsiteY0" fmla="*/ 45467 h 307444"/>
                  <a:gd name="connsiteX1" fmla="*/ 45467 w 307444"/>
                  <a:gd name="connsiteY1" fmla="*/ 261978 h 307444"/>
                  <a:gd name="connsiteX2" fmla="*/ 261978 w 307444"/>
                  <a:gd name="connsiteY2" fmla="*/ 261978 h 307444"/>
                  <a:gd name="connsiteX3" fmla="*/ 261978 w 307444"/>
                  <a:gd name="connsiteY3" fmla="*/ 45467 h 307444"/>
                  <a:gd name="connsiteX4" fmla="*/ 45467 w 307444"/>
                  <a:gd name="connsiteY4" fmla="*/ 45467 h 307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7444" h="307444">
                    <a:moveTo>
                      <a:pt x="45467" y="45467"/>
                    </a:moveTo>
                    <a:cubicBezTo>
                      <a:pt x="-15156" y="106090"/>
                      <a:pt x="-15156" y="201355"/>
                      <a:pt x="45467" y="261978"/>
                    </a:cubicBezTo>
                    <a:cubicBezTo>
                      <a:pt x="106090" y="322601"/>
                      <a:pt x="201355" y="322601"/>
                      <a:pt x="261978" y="261978"/>
                    </a:cubicBezTo>
                    <a:cubicBezTo>
                      <a:pt x="322601" y="201355"/>
                      <a:pt x="322601" y="106090"/>
                      <a:pt x="261978" y="45467"/>
                    </a:cubicBezTo>
                    <a:cubicBezTo>
                      <a:pt x="201355" y="-15156"/>
                      <a:pt x="106090" y="-15156"/>
                      <a:pt x="45467" y="4546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13" name="Freeform: Shape 456">
                <a:extLst>
                  <a:ext uri="{FF2B5EF4-FFF2-40B4-BE49-F238E27FC236}">
                    <a16:creationId xmlns="" xmlns:a16="http://schemas.microsoft.com/office/drawing/2014/main" id="{30BC9135-195E-4EC3-9D97-629E42E7017B}"/>
                  </a:ext>
                </a:extLst>
              </p:cNvPr>
              <p:cNvSpPr/>
              <p:nvPr/>
            </p:nvSpPr>
            <p:spPr>
              <a:xfrm>
                <a:off x="10675197" y="2557216"/>
                <a:ext cx="151556" cy="158052"/>
              </a:xfrm>
              <a:custGeom>
                <a:avLst/>
                <a:gdLst>
                  <a:gd name="connsiteX0" fmla="*/ 19486 w 151556"/>
                  <a:gd name="connsiteY0" fmla="*/ 25981 h 158052"/>
                  <a:gd name="connsiteX1" fmla="*/ 19486 w 151556"/>
                  <a:gd name="connsiteY1" fmla="*/ 138567 h 158052"/>
                  <a:gd name="connsiteX2" fmla="*/ 132071 w 151556"/>
                  <a:gd name="connsiteY2" fmla="*/ 138567 h 158052"/>
                  <a:gd name="connsiteX3" fmla="*/ 132071 w 151556"/>
                  <a:gd name="connsiteY3" fmla="*/ 25981 h 158052"/>
                  <a:gd name="connsiteX4" fmla="*/ 19486 w 151556"/>
                  <a:gd name="connsiteY4" fmla="*/ 25981 h 1580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1556" h="158052">
                    <a:moveTo>
                      <a:pt x="19486" y="25981"/>
                    </a:moveTo>
                    <a:cubicBezTo>
                      <a:pt x="-6495" y="51963"/>
                      <a:pt x="-6495" y="103925"/>
                      <a:pt x="19486" y="138567"/>
                    </a:cubicBezTo>
                    <a:cubicBezTo>
                      <a:pt x="45466" y="164548"/>
                      <a:pt x="97429" y="164548"/>
                      <a:pt x="132071" y="138567"/>
                    </a:cubicBezTo>
                    <a:cubicBezTo>
                      <a:pt x="158052" y="112585"/>
                      <a:pt x="158052" y="60623"/>
                      <a:pt x="132071" y="25981"/>
                    </a:cubicBezTo>
                    <a:cubicBezTo>
                      <a:pt x="97429" y="-8660"/>
                      <a:pt x="45466" y="-8660"/>
                      <a:pt x="19486" y="2598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14" name="Freeform: Shape 457">
                <a:extLst>
                  <a:ext uri="{FF2B5EF4-FFF2-40B4-BE49-F238E27FC236}">
                    <a16:creationId xmlns="" xmlns:a16="http://schemas.microsoft.com/office/drawing/2014/main" id="{C62B8AE5-8D8D-409B-9970-BE6184F163C7}"/>
                  </a:ext>
                </a:extLst>
              </p:cNvPr>
              <p:cNvSpPr/>
              <p:nvPr/>
            </p:nvSpPr>
            <p:spPr>
              <a:xfrm>
                <a:off x="10071132" y="2340706"/>
                <a:ext cx="242491" cy="242491"/>
              </a:xfrm>
              <a:custGeom>
                <a:avLst/>
                <a:gdLst>
                  <a:gd name="connsiteX0" fmla="*/ 242491 w 242491"/>
                  <a:gd name="connsiteY0" fmla="*/ 121246 h 242491"/>
                  <a:gd name="connsiteX1" fmla="*/ 121245 w 242491"/>
                  <a:gd name="connsiteY1" fmla="*/ 242492 h 242491"/>
                  <a:gd name="connsiteX2" fmla="*/ -1 w 242491"/>
                  <a:gd name="connsiteY2" fmla="*/ 121246 h 242491"/>
                  <a:gd name="connsiteX3" fmla="*/ 121245 w 242491"/>
                  <a:gd name="connsiteY3" fmla="*/ 0 h 242491"/>
                  <a:gd name="connsiteX4" fmla="*/ 242491 w 242491"/>
                  <a:gd name="connsiteY4" fmla="*/ 121246 h 2424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2491" h="242491">
                    <a:moveTo>
                      <a:pt x="242491" y="121246"/>
                    </a:moveTo>
                    <a:cubicBezTo>
                      <a:pt x="242491" y="188208"/>
                      <a:pt x="188208" y="242492"/>
                      <a:pt x="121245" y="242492"/>
                    </a:cubicBezTo>
                    <a:cubicBezTo>
                      <a:pt x="54283" y="242492"/>
                      <a:pt x="-1" y="188208"/>
                      <a:pt x="-1" y="121246"/>
                    </a:cubicBezTo>
                    <a:cubicBezTo>
                      <a:pt x="-1" y="54284"/>
                      <a:pt x="54283" y="0"/>
                      <a:pt x="121245" y="0"/>
                    </a:cubicBezTo>
                    <a:cubicBezTo>
                      <a:pt x="188208" y="0"/>
                      <a:pt x="242491" y="54284"/>
                      <a:pt x="242491" y="12124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15" name="Freeform: Shape 458">
                <a:extLst>
                  <a:ext uri="{FF2B5EF4-FFF2-40B4-BE49-F238E27FC236}">
                    <a16:creationId xmlns="" xmlns:a16="http://schemas.microsoft.com/office/drawing/2014/main" id="{7DFBD619-F842-44A3-9D30-36B2D476E9D2}"/>
                  </a:ext>
                </a:extLst>
              </p:cNvPr>
              <p:cNvSpPr/>
              <p:nvPr/>
            </p:nvSpPr>
            <p:spPr>
              <a:xfrm>
                <a:off x="9449747" y="2611344"/>
                <a:ext cx="229501" cy="229501"/>
              </a:xfrm>
              <a:custGeom>
                <a:avLst/>
                <a:gdLst>
                  <a:gd name="connsiteX0" fmla="*/ 32477 w 229501"/>
                  <a:gd name="connsiteY0" fmla="*/ 32477 h 229501"/>
                  <a:gd name="connsiteX1" fmla="*/ 32477 w 229501"/>
                  <a:gd name="connsiteY1" fmla="*/ 197025 h 229501"/>
                  <a:gd name="connsiteX2" fmla="*/ 197025 w 229501"/>
                  <a:gd name="connsiteY2" fmla="*/ 197025 h 229501"/>
                  <a:gd name="connsiteX3" fmla="*/ 197025 w 229501"/>
                  <a:gd name="connsiteY3" fmla="*/ 32477 h 229501"/>
                  <a:gd name="connsiteX4" fmla="*/ 32477 w 229501"/>
                  <a:gd name="connsiteY4" fmla="*/ 32477 h 2295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9501" h="229501">
                    <a:moveTo>
                      <a:pt x="32477" y="32477"/>
                    </a:moveTo>
                    <a:cubicBezTo>
                      <a:pt x="-10826" y="75779"/>
                      <a:pt x="-10826" y="153722"/>
                      <a:pt x="32477" y="197025"/>
                    </a:cubicBezTo>
                    <a:cubicBezTo>
                      <a:pt x="75779" y="240327"/>
                      <a:pt x="153723" y="240327"/>
                      <a:pt x="197025" y="197025"/>
                    </a:cubicBezTo>
                    <a:cubicBezTo>
                      <a:pt x="240327" y="153722"/>
                      <a:pt x="240327" y="75779"/>
                      <a:pt x="197025" y="32477"/>
                    </a:cubicBezTo>
                    <a:cubicBezTo>
                      <a:pt x="153723" y="-10826"/>
                      <a:pt x="84439" y="-10826"/>
                      <a:pt x="32477" y="3247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16" name="Freeform: Shape 459">
                <a:extLst>
                  <a:ext uri="{FF2B5EF4-FFF2-40B4-BE49-F238E27FC236}">
                    <a16:creationId xmlns="" xmlns:a16="http://schemas.microsoft.com/office/drawing/2014/main" id="{951BFEFE-0BBE-4C2E-A0CB-6067F33B2892}"/>
                  </a:ext>
                </a:extLst>
              </p:cNvPr>
              <p:cNvSpPr/>
              <p:nvPr/>
            </p:nvSpPr>
            <p:spPr>
              <a:xfrm>
                <a:off x="10289808" y="2793212"/>
                <a:ext cx="229500" cy="229501"/>
              </a:xfrm>
              <a:custGeom>
                <a:avLst/>
                <a:gdLst>
                  <a:gd name="connsiteX0" fmla="*/ 32477 w 229500"/>
                  <a:gd name="connsiteY0" fmla="*/ 32477 h 229501"/>
                  <a:gd name="connsiteX1" fmla="*/ 32477 w 229500"/>
                  <a:gd name="connsiteY1" fmla="*/ 197025 h 229501"/>
                  <a:gd name="connsiteX2" fmla="*/ 197024 w 229500"/>
                  <a:gd name="connsiteY2" fmla="*/ 197025 h 229501"/>
                  <a:gd name="connsiteX3" fmla="*/ 197024 w 229500"/>
                  <a:gd name="connsiteY3" fmla="*/ 32477 h 229501"/>
                  <a:gd name="connsiteX4" fmla="*/ 32477 w 229500"/>
                  <a:gd name="connsiteY4" fmla="*/ 32477 h 2295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9500" h="229501">
                    <a:moveTo>
                      <a:pt x="32477" y="32477"/>
                    </a:moveTo>
                    <a:cubicBezTo>
                      <a:pt x="-10826" y="75779"/>
                      <a:pt x="-10826" y="153722"/>
                      <a:pt x="32477" y="197025"/>
                    </a:cubicBezTo>
                    <a:cubicBezTo>
                      <a:pt x="75779" y="240327"/>
                      <a:pt x="153722" y="240327"/>
                      <a:pt x="197024" y="197025"/>
                    </a:cubicBezTo>
                    <a:cubicBezTo>
                      <a:pt x="240326" y="153722"/>
                      <a:pt x="240326" y="75779"/>
                      <a:pt x="197024" y="32477"/>
                    </a:cubicBezTo>
                    <a:cubicBezTo>
                      <a:pt x="153722" y="-10826"/>
                      <a:pt x="75779" y="-10826"/>
                      <a:pt x="32477" y="3247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17" name="Freeform: Shape 460">
                <a:extLst>
                  <a:ext uri="{FF2B5EF4-FFF2-40B4-BE49-F238E27FC236}">
                    <a16:creationId xmlns="" xmlns:a16="http://schemas.microsoft.com/office/drawing/2014/main" id="{FC60FAF8-0FF2-470F-BC90-3749BC6FBD93}"/>
                  </a:ext>
                </a:extLst>
              </p:cNvPr>
              <p:cNvSpPr/>
              <p:nvPr/>
            </p:nvSpPr>
            <p:spPr>
              <a:xfrm>
                <a:off x="10140415" y="3232729"/>
                <a:ext cx="138566" cy="138566"/>
              </a:xfrm>
              <a:custGeom>
                <a:avLst/>
                <a:gdLst>
                  <a:gd name="connsiteX0" fmla="*/ 138567 w 138566"/>
                  <a:gd name="connsiteY0" fmla="*/ 69283 h 138566"/>
                  <a:gd name="connsiteX1" fmla="*/ 69283 w 138566"/>
                  <a:gd name="connsiteY1" fmla="*/ 138567 h 138566"/>
                  <a:gd name="connsiteX2" fmla="*/ 0 w 138566"/>
                  <a:gd name="connsiteY2" fmla="*/ 69283 h 138566"/>
                  <a:gd name="connsiteX3" fmla="*/ 69283 w 138566"/>
                  <a:gd name="connsiteY3" fmla="*/ 0 h 138566"/>
                  <a:gd name="connsiteX4" fmla="*/ 138567 w 138566"/>
                  <a:gd name="connsiteY4" fmla="*/ 69283 h 1385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8566" h="138566">
                    <a:moveTo>
                      <a:pt x="138567" y="69283"/>
                    </a:moveTo>
                    <a:cubicBezTo>
                      <a:pt x="138567" y="107547"/>
                      <a:pt x="107548" y="138567"/>
                      <a:pt x="69283" y="138567"/>
                    </a:cubicBezTo>
                    <a:cubicBezTo>
                      <a:pt x="31019" y="138567"/>
                      <a:pt x="0" y="107547"/>
                      <a:pt x="0" y="69283"/>
                    </a:cubicBezTo>
                    <a:cubicBezTo>
                      <a:pt x="0" y="31019"/>
                      <a:pt x="31019" y="0"/>
                      <a:pt x="69283" y="0"/>
                    </a:cubicBezTo>
                    <a:cubicBezTo>
                      <a:pt x="107547" y="0"/>
                      <a:pt x="138567" y="31019"/>
                      <a:pt x="138567" y="6928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18" name="Freeform: Shape 461">
                <a:extLst>
                  <a:ext uri="{FF2B5EF4-FFF2-40B4-BE49-F238E27FC236}">
                    <a16:creationId xmlns="" xmlns:a16="http://schemas.microsoft.com/office/drawing/2014/main" id="{8EBE8211-3B7C-471B-98AE-6AA1E0F48961}"/>
                  </a:ext>
                </a:extLst>
              </p:cNvPr>
              <p:cNvSpPr/>
              <p:nvPr/>
            </p:nvSpPr>
            <p:spPr>
              <a:xfrm>
                <a:off x="9638111" y="2150176"/>
                <a:ext cx="173208" cy="173208"/>
              </a:xfrm>
              <a:custGeom>
                <a:avLst/>
                <a:gdLst>
                  <a:gd name="connsiteX0" fmla="*/ 173209 w 173208"/>
                  <a:gd name="connsiteY0" fmla="*/ 86604 h 173208"/>
                  <a:gd name="connsiteX1" fmla="*/ 86604 w 173208"/>
                  <a:gd name="connsiteY1" fmla="*/ 173208 h 173208"/>
                  <a:gd name="connsiteX2" fmla="*/ 0 w 173208"/>
                  <a:gd name="connsiteY2" fmla="*/ 86604 h 173208"/>
                  <a:gd name="connsiteX3" fmla="*/ 86604 w 173208"/>
                  <a:gd name="connsiteY3" fmla="*/ 0 h 173208"/>
                  <a:gd name="connsiteX4" fmla="*/ 173209 w 173208"/>
                  <a:gd name="connsiteY4" fmla="*/ 86604 h 1732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8" h="173208">
                    <a:moveTo>
                      <a:pt x="173209" y="86604"/>
                    </a:moveTo>
                    <a:cubicBezTo>
                      <a:pt x="173209" y="134434"/>
                      <a:pt x="134434" y="173208"/>
                      <a:pt x="86604" y="173208"/>
                    </a:cubicBezTo>
                    <a:cubicBezTo>
                      <a:pt x="38774" y="173208"/>
                      <a:pt x="0" y="134434"/>
                      <a:pt x="0" y="86604"/>
                    </a:cubicBezTo>
                    <a:cubicBezTo>
                      <a:pt x="0" y="38774"/>
                      <a:pt x="38774" y="0"/>
                      <a:pt x="86604" y="0"/>
                    </a:cubicBezTo>
                    <a:cubicBezTo>
                      <a:pt x="134434" y="0"/>
                      <a:pt x="173209" y="38774"/>
                      <a:pt x="173209" y="8660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19" name="Freeform: Shape 462">
                <a:extLst>
                  <a:ext uri="{FF2B5EF4-FFF2-40B4-BE49-F238E27FC236}">
                    <a16:creationId xmlns="" xmlns:a16="http://schemas.microsoft.com/office/drawing/2014/main" id="{E0F0A9DF-0AF5-417D-8872-9EE0DBC142B7}"/>
                  </a:ext>
                </a:extLst>
              </p:cNvPr>
              <p:cNvSpPr/>
              <p:nvPr/>
            </p:nvSpPr>
            <p:spPr>
              <a:xfrm>
                <a:off x="9956382" y="2684957"/>
                <a:ext cx="307444" cy="307444"/>
              </a:xfrm>
              <a:custGeom>
                <a:avLst/>
                <a:gdLst>
                  <a:gd name="connsiteX0" fmla="*/ 45467 w 307444"/>
                  <a:gd name="connsiteY0" fmla="*/ 45467 h 307444"/>
                  <a:gd name="connsiteX1" fmla="*/ 45467 w 307444"/>
                  <a:gd name="connsiteY1" fmla="*/ 261978 h 307444"/>
                  <a:gd name="connsiteX2" fmla="*/ 261977 w 307444"/>
                  <a:gd name="connsiteY2" fmla="*/ 261978 h 307444"/>
                  <a:gd name="connsiteX3" fmla="*/ 261977 w 307444"/>
                  <a:gd name="connsiteY3" fmla="*/ 45467 h 307444"/>
                  <a:gd name="connsiteX4" fmla="*/ 45467 w 307444"/>
                  <a:gd name="connsiteY4" fmla="*/ 45467 h 307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7444" h="307444">
                    <a:moveTo>
                      <a:pt x="45467" y="45467"/>
                    </a:moveTo>
                    <a:cubicBezTo>
                      <a:pt x="-15156" y="106090"/>
                      <a:pt x="-15156" y="201355"/>
                      <a:pt x="45467" y="261978"/>
                    </a:cubicBezTo>
                    <a:cubicBezTo>
                      <a:pt x="106090" y="322601"/>
                      <a:pt x="201355" y="322601"/>
                      <a:pt x="261977" y="261978"/>
                    </a:cubicBezTo>
                    <a:cubicBezTo>
                      <a:pt x="322601" y="201355"/>
                      <a:pt x="322601" y="106090"/>
                      <a:pt x="261977" y="45467"/>
                    </a:cubicBezTo>
                    <a:cubicBezTo>
                      <a:pt x="201355" y="-15156"/>
                      <a:pt x="106090" y="-15156"/>
                      <a:pt x="45467" y="4546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03" name="Graphic 1">
              <a:extLst>
                <a:ext uri="{FF2B5EF4-FFF2-40B4-BE49-F238E27FC236}">
                  <a16:creationId xmlns="" xmlns:a16="http://schemas.microsoft.com/office/drawing/2014/main" id="{32143BC1-2815-4454-BBB1-A78EB42921A5}"/>
                </a:ext>
              </a:extLst>
            </p:cNvPr>
            <p:cNvGrpSpPr/>
            <p:nvPr/>
          </p:nvGrpSpPr>
          <p:grpSpPr>
            <a:xfrm>
              <a:off x="355626" y="3273118"/>
              <a:ext cx="419427" cy="377270"/>
              <a:chOff x="1445355" y="3951543"/>
              <a:chExt cx="1270916" cy="1143175"/>
            </a:xfrm>
            <a:grpFill/>
          </p:grpSpPr>
          <p:sp>
            <p:nvSpPr>
              <p:cNvPr id="1404" name="Freeform: Shape 447">
                <a:extLst>
                  <a:ext uri="{FF2B5EF4-FFF2-40B4-BE49-F238E27FC236}">
                    <a16:creationId xmlns="" xmlns:a16="http://schemas.microsoft.com/office/drawing/2014/main" id="{A0284E1D-192C-490D-97ED-81DCAF913611}"/>
                  </a:ext>
                </a:extLst>
              </p:cNvPr>
              <p:cNvSpPr/>
              <p:nvPr/>
            </p:nvSpPr>
            <p:spPr>
              <a:xfrm>
                <a:off x="2190151" y="3994846"/>
                <a:ext cx="277133" cy="277133"/>
              </a:xfrm>
              <a:custGeom>
                <a:avLst/>
                <a:gdLst>
                  <a:gd name="connsiteX0" fmla="*/ 277133 w 277133"/>
                  <a:gd name="connsiteY0" fmla="*/ 138567 h 277133"/>
                  <a:gd name="connsiteX1" fmla="*/ 138567 w 277133"/>
                  <a:gd name="connsiteY1" fmla="*/ 277133 h 277133"/>
                  <a:gd name="connsiteX2" fmla="*/ 0 w 277133"/>
                  <a:gd name="connsiteY2" fmla="*/ 138567 h 277133"/>
                  <a:gd name="connsiteX3" fmla="*/ 138567 w 277133"/>
                  <a:gd name="connsiteY3" fmla="*/ 0 h 277133"/>
                  <a:gd name="connsiteX4" fmla="*/ 277133 w 277133"/>
                  <a:gd name="connsiteY4" fmla="*/ 138567 h 2771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7133" h="277133">
                    <a:moveTo>
                      <a:pt x="277133" y="138567"/>
                    </a:moveTo>
                    <a:cubicBezTo>
                      <a:pt x="277133" y="215095"/>
                      <a:pt x="215095" y="277133"/>
                      <a:pt x="138567" y="277133"/>
                    </a:cubicBezTo>
                    <a:cubicBezTo>
                      <a:pt x="62038" y="277133"/>
                      <a:pt x="0" y="215095"/>
                      <a:pt x="0" y="138567"/>
                    </a:cubicBezTo>
                    <a:cubicBezTo>
                      <a:pt x="0" y="62038"/>
                      <a:pt x="62038" y="0"/>
                      <a:pt x="138567" y="0"/>
                    </a:cubicBezTo>
                    <a:cubicBezTo>
                      <a:pt x="215095" y="0"/>
                      <a:pt x="277133" y="62038"/>
                      <a:pt x="277133" y="13856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05" name="Freeform: Shape 448">
                <a:extLst>
                  <a:ext uri="{FF2B5EF4-FFF2-40B4-BE49-F238E27FC236}">
                    <a16:creationId xmlns="" xmlns:a16="http://schemas.microsoft.com/office/drawing/2014/main" id="{A2EABFDC-7307-4C24-A022-9F495F9984D0}"/>
                  </a:ext>
                </a:extLst>
              </p:cNvPr>
              <p:cNvSpPr/>
              <p:nvPr/>
            </p:nvSpPr>
            <p:spPr>
              <a:xfrm>
                <a:off x="1445355" y="4575094"/>
                <a:ext cx="138566" cy="138566"/>
              </a:xfrm>
              <a:custGeom>
                <a:avLst/>
                <a:gdLst>
                  <a:gd name="connsiteX0" fmla="*/ 138567 w 138566"/>
                  <a:gd name="connsiteY0" fmla="*/ 69283 h 138566"/>
                  <a:gd name="connsiteX1" fmla="*/ 69283 w 138566"/>
                  <a:gd name="connsiteY1" fmla="*/ 138567 h 138566"/>
                  <a:gd name="connsiteX2" fmla="*/ 0 w 138566"/>
                  <a:gd name="connsiteY2" fmla="*/ 69283 h 138566"/>
                  <a:gd name="connsiteX3" fmla="*/ 69283 w 138566"/>
                  <a:gd name="connsiteY3" fmla="*/ 0 h 138566"/>
                  <a:gd name="connsiteX4" fmla="*/ 138567 w 138566"/>
                  <a:gd name="connsiteY4" fmla="*/ 69283 h 1385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8566" h="138566">
                    <a:moveTo>
                      <a:pt x="138567" y="69283"/>
                    </a:moveTo>
                    <a:cubicBezTo>
                      <a:pt x="138567" y="107547"/>
                      <a:pt x="107548" y="138567"/>
                      <a:pt x="69283" y="138567"/>
                    </a:cubicBezTo>
                    <a:cubicBezTo>
                      <a:pt x="31019" y="138567"/>
                      <a:pt x="0" y="107547"/>
                      <a:pt x="0" y="69283"/>
                    </a:cubicBezTo>
                    <a:cubicBezTo>
                      <a:pt x="0" y="31019"/>
                      <a:pt x="31019" y="0"/>
                      <a:pt x="69283" y="0"/>
                    </a:cubicBezTo>
                    <a:cubicBezTo>
                      <a:pt x="107548" y="0"/>
                      <a:pt x="138567" y="31019"/>
                      <a:pt x="138567" y="6928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06" name="Freeform: Shape 449">
                <a:extLst>
                  <a:ext uri="{FF2B5EF4-FFF2-40B4-BE49-F238E27FC236}">
                    <a16:creationId xmlns="" xmlns:a16="http://schemas.microsoft.com/office/drawing/2014/main" id="{FCDCD605-EE17-4037-A04B-8EC754C42233}"/>
                  </a:ext>
                </a:extLst>
              </p:cNvPr>
              <p:cNvSpPr/>
              <p:nvPr/>
            </p:nvSpPr>
            <p:spPr>
              <a:xfrm>
                <a:off x="1915183" y="4698505"/>
                <a:ext cx="220840" cy="214345"/>
              </a:xfrm>
              <a:custGeom>
                <a:avLst/>
                <a:gdLst>
                  <a:gd name="connsiteX0" fmla="*/ 188364 w 220840"/>
                  <a:gd name="connsiteY0" fmla="*/ 188364 h 214345"/>
                  <a:gd name="connsiteX1" fmla="*/ 188364 w 220840"/>
                  <a:gd name="connsiteY1" fmla="*/ 32477 h 214345"/>
                  <a:gd name="connsiteX2" fmla="*/ 32477 w 220840"/>
                  <a:gd name="connsiteY2" fmla="*/ 32477 h 214345"/>
                  <a:gd name="connsiteX3" fmla="*/ 32477 w 220840"/>
                  <a:gd name="connsiteY3" fmla="*/ 188364 h 214345"/>
                  <a:gd name="connsiteX4" fmla="*/ 188364 w 220840"/>
                  <a:gd name="connsiteY4" fmla="*/ 188364 h 2143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0840" h="214345">
                    <a:moveTo>
                      <a:pt x="188364" y="188364"/>
                    </a:moveTo>
                    <a:cubicBezTo>
                      <a:pt x="231666" y="145062"/>
                      <a:pt x="231666" y="75779"/>
                      <a:pt x="188364" y="32477"/>
                    </a:cubicBezTo>
                    <a:cubicBezTo>
                      <a:pt x="145062" y="-10826"/>
                      <a:pt x="75779" y="-10826"/>
                      <a:pt x="32477" y="32477"/>
                    </a:cubicBezTo>
                    <a:cubicBezTo>
                      <a:pt x="-10826" y="75779"/>
                      <a:pt x="-10826" y="145062"/>
                      <a:pt x="32477" y="188364"/>
                    </a:cubicBezTo>
                    <a:cubicBezTo>
                      <a:pt x="75779" y="223006"/>
                      <a:pt x="145062" y="223006"/>
                      <a:pt x="188364" y="18836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07" name="Freeform: Shape 450">
                <a:extLst>
                  <a:ext uri="{FF2B5EF4-FFF2-40B4-BE49-F238E27FC236}">
                    <a16:creationId xmlns="" xmlns:a16="http://schemas.microsoft.com/office/drawing/2014/main" id="{F8F8D82C-4C35-4ABA-8E7E-943787FAC32E}"/>
                  </a:ext>
                </a:extLst>
              </p:cNvPr>
              <p:cNvSpPr/>
              <p:nvPr/>
            </p:nvSpPr>
            <p:spPr>
              <a:xfrm>
                <a:off x="2495431" y="4447352"/>
                <a:ext cx="220840" cy="220840"/>
              </a:xfrm>
              <a:custGeom>
                <a:avLst/>
                <a:gdLst>
                  <a:gd name="connsiteX0" fmla="*/ 188364 w 220840"/>
                  <a:gd name="connsiteY0" fmla="*/ 188364 h 220840"/>
                  <a:gd name="connsiteX1" fmla="*/ 188364 w 220840"/>
                  <a:gd name="connsiteY1" fmla="*/ 32477 h 220840"/>
                  <a:gd name="connsiteX2" fmla="*/ 32477 w 220840"/>
                  <a:gd name="connsiteY2" fmla="*/ 32477 h 220840"/>
                  <a:gd name="connsiteX3" fmla="*/ 32477 w 220840"/>
                  <a:gd name="connsiteY3" fmla="*/ 188364 h 220840"/>
                  <a:gd name="connsiteX4" fmla="*/ 188364 w 220840"/>
                  <a:gd name="connsiteY4" fmla="*/ 188364 h 2208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0840" h="220840">
                    <a:moveTo>
                      <a:pt x="188364" y="188364"/>
                    </a:moveTo>
                    <a:cubicBezTo>
                      <a:pt x="231666" y="145062"/>
                      <a:pt x="231666" y="75779"/>
                      <a:pt x="188364" y="32477"/>
                    </a:cubicBezTo>
                    <a:cubicBezTo>
                      <a:pt x="145062" y="-10826"/>
                      <a:pt x="75779" y="-10826"/>
                      <a:pt x="32477" y="32477"/>
                    </a:cubicBezTo>
                    <a:cubicBezTo>
                      <a:pt x="-10826" y="75779"/>
                      <a:pt x="-10826" y="145062"/>
                      <a:pt x="32477" y="188364"/>
                    </a:cubicBezTo>
                    <a:cubicBezTo>
                      <a:pt x="75779" y="231666"/>
                      <a:pt x="145062" y="231666"/>
                      <a:pt x="188364" y="18836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08" name="Freeform: Shape 451">
                <a:extLst>
                  <a:ext uri="{FF2B5EF4-FFF2-40B4-BE49-F238E27FC236}">
                    <a16:creationId xmlns="" xmlns:a16="http://schemas.microsoft.com/office/drawing/2014/main" id="{98F9A916-C087-410E-B5A4-98D86AB74613}"/>
                  </a:ext>
                </a:extLst>
              </p:cNvPr>
              <p:cNvSpPr/>
              <p:nvPr/>
            </p:nvSpPr>
            <p:spPr>
              <a:xfrm>
                <a:off x="1722489" y="4271979"/>
                <a:ext cx="225170" cy="225170"/>
              </a:xfrm>
              <a:custGeom>
                <a:avLst/>
                <a:gdLst>
                  <a:gd name="connsiteX0" fmla="*/ 225171 w 225170"/>
                  <a:gd name="connsiteY0" fmla="*/ 112585 h 225170"/>
                  <a:gd name="connsiteX1" fmla="*/ 112586 w 225170"/>
                  <a:gd name="connsiteY1" fmla="*/ 225171 h 225170"/>
                  <a:gd name="connsiteX2" fmla="*/ 0 w 225170"/>
                  <a:gd name="connsiteY2" fmla="*/ 112585 h 225170"/>
                  <a:gd name="connsiteX3" fmla="*/ 112586 w 225170"/>
                  <a:gd name="connsiteY3" fmla="*/ 0 h 225170"/>
                  <a:gd name="connsiteX4" fmla="*/ 225171 w 225170"/>
                  <a:gd name="connsiteY4" fmla="*/ 112585 h 2251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5170" h="225170">
                    <a:moveTo>
                      <a:pt x="225171" y="112585"/>
                    </a:moveTo>
                    <a:cubicBezTo>
                      <a:pt x="225171" y="174765"/>
                      <a:pt x="174765" y="225171"/>
                      <a:pt x="112586" y="225171"/>
                    </a:cubicBezTo>
                    <a:cubicBezTo>
                      <a:pt x="50406" y="225171"/>
                      <a:pt x="0" y="174765"/>
                      <a:pt x="0" y="112585"/>
                    </a:cubicBezTo>
                    <a:cubicBezTo>
                      <a:pt x="0" y="50406"/>
                      <a:pt x="50406" y="0"/>
                      <a:pt x="112586" y="0"/>
                    </a:cubicBezTo>
                    <a:cubicBezTo>
                      <a:pt x="174765" y="0"/>
                      <a:pt x="225171" y="50406"/>
                      <a:pt x="225171" y="11258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09" name="Freeform: Shape 452">
                <a:extLst>
                  <a:ext uri="{FF2B5EF4-FFF2-40B4-BE49-F238E27FC236}">
                    <a16:creationId xmlns="" xmlns:a16="http://schemas.microsoft.com/office/drawing/2014/main" id="{48238F24-DD75-44EE-B65F-8AA59EB6DDE2}"/>
                  </a:ext>
                </a:extLst>
              </p:cNvPr>
              <p:cNvSpPr/>
              <p:nvPr/>
            </p:nvSpPr>
            <p:spPr>
              <a:xfrm>
                <a:off x="1938999" y="3951543"/>
                <a:ext cx="138566" cy="138566"/>
              </a:xfrm>
              <a:custGeom>
                <a:avLst/>
                <a:gdLst>
                  <a:gd name="connsiteX0" fmla="*/ 138567 w 138566"/>
                  <a:gd name="connsiteY0" fmla="*/ 69283 h 138566"/>
                  <a:gd name="connsiteX1" fmla="*/ 69283 w 138566"/>
                  <a:gd name="connsiteY1" fmla="*/ 138567 h 138566"/>
                  <a:gd name="connsiteX2" fmla="*/ 0 w 138566"/>
                  <a:gd name="connsiteY2" fmla="*/ 69283 h 138566"/>
                  <a:gd name="connsiteX3" fmla="*/ 69283 w 138566"/>
                  <a:gd name="connsiteY3" fmla="*/ 0 h 138566"/>
                  <a:gd name="connsiteX4" fmla="*/ 138567 w 138566"/>
                  <a:gd name="connsiteY4" fmla="*/ 69283 h 1385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8566" h="138566">
                    <a:moveTo>
                      <a:pt x="138567" y="69283"/>
                    </a:moveTo>
                    <a:cubicBezTo>
                      <a:pt x="138567" y="107547"/>
                      <a:pt x="107548" y="138567"/>
                      <a:pt x="69283" y="138567"/>
                    </a:cubicBezTo>
                    <a:cubicBezTo>
                      <a:pt x="31019" y="138567"/>
                      <a:pt x="0" y="107547"/>
                      <a:pt x="0" y="69283"/>
                    </a:cubicBezTo>
                    <a:cubicBezTo>
                      <a:pt x="0" y="31019"/>
                      <a:pt x="31019" y="0"/>
                      <a:pt x="69283" y="0"/>
                    </a:cubicBezTo>
                    <a:cubicBezTo>
                      <a:pt x="107548" y="0"/>
                      <a:pt x="138567" y="31019"/>
                      <a:pt x="138567" y="6928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10" name="Freeform: Shape 453">
                <a:extLst>
                  <a:ext uri="{FF2B5EF4-FFF2-40B4-BE49-F238E27FC236}">
                    <a16:creationId xmlns="" xmlns:a16="http://schemas.microsoft.com/office/drawing/2014/main" id="{C972A2A9-3A53-48C9-8042-9419124F9032}"/>
                  </a:ext>
                </a:extLst>
              </p:cNvPr>
              <p:cNvSpPr/>
              <p:nvPr/>
            </p:nvSpPr>
            <p:spPr>
              <a:xfrm>
                <a:off x="2380680" y="4930171"/>
                <a:ext cx="164547" cy="164547"/>
              </a:xfrm>
              <a:custGeom>
                <a:avLst/>
                <a:gdLst>
                  <a:gd name="connsiteX0" fmla="*/ 138567 w 164547"/>
                  <a:gd name="connsiteY0" fmla="*/ 138567 h 164547"/>
                  <a:gd name="connsiteX1" fmla="*/ 138567 w 164547"/>
                  <a:gd name="connsiteY1" fmla="*/ 25981 h 164547"/>
                  <a:gd name="connsiteX2" fmla="*/ 25981 w 164547"/>
                  <a:gd name="connsiteY2" fmla="*/ 25981 h 164547"/>
                  <a:gd name="connsiteX3" fmla="*/ 25981 w 164547"/>
                  <a:gd name="connsiteY3" fmla="*/ 138567 h 164547"/>
                  <a:gd name="connsiteX4" fmla="*/ 138567 w 164547"/>
                  <a:gd name="connsiteY4" fmla="*/ 138567 h 1645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4547" h="164547">
                    <a:moveTo>
                      <a:pt x="138567" y="138567"/>
                    </a:moveTo>
                    <a:cubicBezTo>
                      <a:pt x="173208" y="103925"/>
                      <a:pt x="173208" y="51963"/>
                      <a:pt x="138567" y="25981"/>
                    </a:cubicBezTo>
                    <a:cubicBezTo>
                      <a:pt x="103925" y="-8660"/>
                      <a:pt x="51963" y="-8660"/>
                      <a:pt x="25981" y="25981"/>
                    </a:cubicBezTo>
                    <a:cubicBezTo>
                      <a:pt x="-8660" y="60623"/>
                      <a:pt x="-8660" y="112585"/>
                      <a:pt x="25981" y="138567"/>
                    </a:cubicBezTo>
                    <a:cubicBezTo>
                      <a:pt x="51963" y="173208"/>
                      <a:pt x="103925" y="173208"/>
                      <a:pt x="138567" y="13856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11" name="Freeform: Shape 454">
                <a:extLst>
                  <a:ext uri="{FF2B5EF4-FFF2-40B4-BE49-F238E27FC236}">
                    <a16:creationId xmlns="" xmlns:a16="http://schemas.microsoft.com/office/drawing/2014/main" id="{2F7FB0E3-8A43-4036-B2B0-D198F0AE82DC}"/>
                  </a:ext>
                </a:extLst>
              </p:cNvPr>
              <p:cNvSpPr/>
              <p:nvPr/>
            </p:nvSpPr>
            <p:spPr>
              <a:xfrm>
                <a:off x="1945494" y="4304456"/>
                <a:ext cx="298784" cy="292289"/>
              </a:xfrm>
              <a:custGeom>
                <a:avLst/>
                <a:gdLst>
                  <a:gd name="connsiteX0" fmla="*/ 253317 w 298784"/>
                  <a:gd name="connsiteY0" fmla="*/ 253317 h 292289"/>
                  <a:gd name="connsiteX1" fmla="*/ 253317 w 298784"/>
                  <a:gd name="connsiteY1" fmla="*/ 45467 h 292289"/>
                  <a:gd name="connsiteX2" fmla="*/ 45467 w 298784"/>
                  <a:gd name="connsiteY2" fmla="*/ 45467 h 292289"/>
                  <a:gd name="connsiteX3" fmla="*/ 45467 w 298784"/>
                  <a:gd name="connsiteY3" fmla="*/ 253317 h 292289"/>
                  <a:gd name="connsiteX4" fmla="*/ 253317 w 298784"/>
                  <a:gd name="connsiteY4" fmla="*/ 253317 h 2922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8784" h="292289">
                    <a:moveTo>
                      <a:pt x="253317" y="253317"/>
                    </a:moveTo>
                    <a:cubicBezTo>
                      <a:pt x="313940" y="192694"/>
                      <a:pt x="313940" y="106090"/>
                      <a:pt x="253317" y="45467"/>
                    </a:cubicBezTo>
                    <a:cubicBezTo>
                      <a:pt x="192694" y="-15156"/>
                      <a:pt x="106090" y="-15156"/>
                      <a:pt x="45467" y="45467"/>
                    </a:cubicBezTo>
                    <a:cubicBezTo>
                      <a:pt x="-15156" y="106090"/>
                      <a:pt x="-15156" y="192694"/>
                      <a:pt x="45467" y="253317"/>
                    </a:cubicBezTo>
                    <a:cubicBezTo>
                      <a:pt x="106090" y="305280"/>
                      <a:pt x="201355" y="305280"/>
                      <a:pt x="253317" y="25331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04" name="Graphic 1">
              <a:extLst>
                <a:ext uri="{FF2B5EF4-FFF2-40B4-BE49-F238E27FC236}">
                  <a16:creationId xmlns="" xmlns:a16="http://schemas.microsoft.com/office/drawing/2014/main" id="{451363D2-DA39-4D84-9893-6FB681A53FAF}"/>
                </a:ext>
              </a:extLst>
            </p:cNvPr>
            <p:cNvGrpSpPr/>
            <p:nvPr/>
          </p:nvGrpSpPr>
          <p:grpSpPr>
            <a:xfrm>
              <a:off x="-338893" y="2672916"/>
              <a:ext cx="2237898" cy="1046067"/>
              <a:chOff x="-659126" y="2132856"/>
              <a:chExt cx="6781108" cy="3169713"/>
            </a:xfrm>
            <a:grpFill/>
          </p:grpSpPr>
          <p:grpSp>
            <p:nvGrpSpPr>
              <p:cNvPr id="1350" name="Graphic 1">
                <a:extLst>
                  <a:ext uri="{FF2B5EF4-FFF2-40B4-BE49-F238E27FC236}">
                    <a16:creationId xmlns="" xmlns:a16="http://schemas.microsoft.com/office/drawing/2014/main" id="{E42EAF7F-5186-40D6-ABC6-84476C16C667}"/>
                  </a:ext>
                </a:extLst>
              </p:cNvPr>
              <p:cNvGrpSpPr/>
              <p:nvPr/>
            </p:nvGrpSpPr>
            <p:grpSpPr>
              <a:xfrm>
                <a:off x="-659126" y="2243382"/>
                <a:ext cx="6781108" cy="2942550"/>
                <a:chOff x="-659126" y="2243382"/>
                <a:chExt cx="6781108" cy="2942550"/>
              </a:xfrm>
              <a:grpFill/>
            </p:grpSpPr>
            <p:sp>
              <p:nvSpPr>
                <p:cNvPr id="1402" name="Freeform: Shape 442">
                  <a:extLst>
                    <a:ext uri="{FF2B5EF4-FFF2-40B4-BE49-F238E27FC236}">
                      <a16:creationId xmlns="" xmlns:a16="http://schemas.microsoft.com/office/drawing/2014/main" id="{ACA7C929-B2ED-4E12-A3F9-4955D3C5858B}"/>
                    </a:ext>
                  </a:extLst>
                </p:cNvPr>
                <p:cNvSpPr/>
                <p:nvPr/>
              </p:nvSpPr>
              <p:spPr>
                <a:xfrm>
                  <a:off x="-659126" y="4228677"/>
                  <a:ext cx="86604" cy="69283"/>
                </a:xfrm>
                <a:custGeom>
                  <a:avLst/>
                  <a:gdLst>
                    <a:gd name="connsiteX0" fmla="*/ 0 w 86604"/>
                    <a:gd name="connsiteY0" fmla="*/ 0 h 69283"/>
                    <a:gd name="connsiteX1" fmla="*/ 0 w 86604"/>
                    <a:gd name="connsiteY1" fmla="*/ 69283 h 69283"/>
                    <a:gd name="connsiteX2" fmla="*/ 0 w 86604"/>
                    <a:gd name="connsiteY2" fmla="*/ 69283 h 69283"/>
                    <a:gd name="connsiteX3" fmla="*/ 0 w 86604"/>
                    <a:gd name="connsiteY3" fmla="*/ 0 h 692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6604" h="69283">
                      <a:moveTo>
                        <a:pt x="0" y="0"/>
                      </a:moveTo>
                      <a:lnTo>
                        <a:pt x="0" y="69283"/>
                      </a:lnTo>
                      <a:lnTo>
                        <a:pt x="0" y="6928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403" name="Freeform: Shape 443">
                  <a:extLst>
                    <a:ext uri="{FF2B5EF4-FFF2-40B4-BE49-F238E27FC236}">
                      <a16:creationId xmlns="" xmlns:a16="http://schemas.microsoft.com/office/drawing/2014/main" id="{B9408EE2-77A4-4D0B-8EC9-47F0F318D8C2}"/>
                    </a:ext>
                  </a:extLst>
                </p:cNvPr>
                <p:cNvSpPr/>
                <p:nvPr/>
              </p:nvSpPr>
              <p:spPr>
                <a:xfrm>
                  <a:off x="-659126" y="2243382"/>
                  <a:ext cx="6781108" cy="2942550"/>
                </a:xfrm>
                <a:custGeom>
                  <a:avLst/>
                  <a:gdLst>
                    <a:gd name="connsiteX0" fmla="*/ 684173 w 6781108"/>
                    <a:gd name="connsiteY0" fmla="*/ 2643487 h 2942550"/>
                    <a:gd name="connsiteX1" fmla="*/ 1411648 w 6781108"/>
                    <a:gd name="connsiteY1" fmla="*/ 2937941 h 2942550"/>
                    <a:gd name="connsiteX2" fmla="*/ 2182426 w 6781108"/>
                    <a:gd name="connsiteY2" fmla="*/ 2747412 h 2942550"/>
                    <a:gd name="connsiteX3" fmla="*/ 3680678 w 6781108"/>
                    <a:gd name="connsiteY3" fmla="*/ 1327103 h 2942550"/>
                    <a:gd name="connsiteX4" fmla="*/ 4468776 w 6781108"/>
                    <a:gd name="connsiteY4" fmla="*/ 530345 h 2942550"/>
                    <a:gd name="connsiteX5" fmla="*/ 5308837 w 6781108"/>
                    <a:gd name="connsiteY5" fmla="*/ 54022 h 2942550"/>
                    <a:gd name="connsiteX6" fmla="*/ 6781108 w 6781108"/>
                    <a:gd name="connsiteY6" fmla="*/ 668911 h 2942550"/>
                    <a:gd name="connsiteX7" fmla="*/ 6781108 w 6781108"/>
                    <a:gd name="connsiteY7" fmla="*/ 616949 h 2942550"/>
                    <a:gd name="connsiteX8" fmla="*/ 5750518 w 6781108"/>
                    <a:gd name="connsiteY8" fmla="*/ 19380 h 2942550"/>
                    <a:gd name="connsiteX9" fmla="*/ 4243605 w 6781108"/>
                    <a:gd name="connsiteY9" fmla="*/ 686232 h 2942550"/>
                    <a:gd name="connsiteX10" fmla="*/ 2702051 w 6781108"/>
                    <a:gd name="connsiteY10" fmla="*/ 2323052 h 2942550"/>
                    <a:gd name="connsiteX11" fmla="*/ 1896632 w 6781108"/>
                    <a:gd name="connsiteY11" fmla="*/ 2842676 h 2942550"/>
                    <a:gd name="connsiteX12" fmla="*/ 978627 w 6781108"/>
                    <a:gd name="connsiteY12" fmla="*/ 2773393 h 2942550"/>
                    <a:gd name="connsiteX13" fmla="*/ 51963 w 6781108"/>
                    <a:gd name="connsiteY13" fmla="*/ 2037258 h 2942550"/>
                    <a:gd name="connsiteX14" fmla="*/ 8660 w 6781108"/>
                    <a:gd name="connsiteY14" fmla="*/ 1993955 h 2942550"/>
                    <a:gd name="connsiteX15" fmla="*/ 0 w 6781108"/>
                    <a:gd name="connsiteY15" fmla="*/ 2054578 h 2942550"/>
                    <a:gd name="connsiteX16" fmla="*/ 684173 w 6781108"/>
                    <a:gd name="connsiteY16" fmla="*/ 2643487 h 29425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6781108" h="2942550">
                      <a:moveTo>
                        <a:pt x="684173" y="2643487"/>
                      </a:moveTo>
                      <a:cubicBezTo>
                        <a:pt x="900684" y="2790714"/>
                        <a:pt x="1143175" y="2911960"/>
                        <a:pt x="1411648" y="2937941"/>
                      </a:cubicBezTo>
                      <a:cubicBezTo>
                        <a:pt x="1680121" y="2963922"/>
                        <a:pt x="1948594" y="2877318"/>
                        <a:pt x="2182426" y="2747412"/>
                      </a:cubicBezTo>
                      <a:cubicBezTo>
                        <a:pt x="2779994" y="2409656"/>
                        <a:pt x="3230336" y="1838068"/>
                        <a:pt x="3680678" y="1327103"/>
                      </a:cubicBezTo>
                      <a:cubicBezTo>
                        <a:pt x="3931830" y="1049970"/>
                        <a:pt x="4182982" y="772836"/>
                        <a:pt x="4468776" y="530345"/>
                      </a:cubicBezTo>
                      <a:cubicBezTo>
                        <a:pt x="4711268" y="322495"/>
                        <a:pt x="4988401" y="131965"/>
                        <a:pt x="5308837" y="54022"/>
                      </a:cubicBezTo>
                      <a:cubicBezTo>
                        <a:pt x="5871764" y="-75885"/>
                        <a:pt x="6382728" y="287853"/>
                        <a:pt x="6781108" y="668911"/>
                      </a:cubicBezTo>
                      <a:lnTo>
                        <a:pt x="6781108" y="616949"/>
                      </a:lnTo>
                      <a:cubicBezTo>
                        <a:pt x="6486654" y="339815"/>
                        <a:pt x="6148897" y="97324"/>
                        <a:pt x="5750518" y="19380"/>
                      </a:cubicBezTo>
                      <a:cubicBezTo>
                        <a:pt x="5161610" y="-93206"/>
                        <a:pt x="4641984" y="305174"/>
                        <a:pt x="4243605" y="686232"/>
                      </a:cubicBezTo>
                      <a:cubicBezTo>
                        <a:pt x="3697999" y="1205857"/>
                        <a:pt x="3256317" y="1820747"/>
                        <a:pt x="2702051" y="2323052"/>
                      </a:cubicBezTo>
                      <a:cubicBezTo>
                        <a:pt x="2468219" y="2539562"/>
                        <a:pt x="2199746" y="2738752"/>
                        <a:pt x="1896632" y="2842676"/>
                      </a:cubicBezTo>
                      <a:cubicBezTo>
                        <a:pt x="1584857" y="2946602"/>
                        <a:pt x="1273082" y="2911960"/>
                        <a:pt x="978627" y="2773393"/>
                      </a:cubicBezTo>
                      <a:cubicBezTo>
                        <a:pt x="623550" y="2600185"/>
                        <a:pt x="320436" y="2314391"/>
                        <a:pt x="51963" y="2037258"/>
                      </a:cubicBezTo>
                      <a:cubicBezTo>
                        <a:pt x="34642" y="2019937"/>
                        <a:pt x="25981" y="2002616"/>
                        <a:pt x="8660" y="1993955"/>
                      </a:cubicBezTo>
                      <a:lnTo>
                        <a:pt x="0" y="2054578"/>
                      </a:lnTo>
                      <a:cubicBezTo>
                        <a:pt x="207850" y="2271089"/>
                        <a:pt x="433021" y="2478939"/>
                        <a:pt x="684173" y="2643487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1351" name="Graphic 1">
                <a:extLst>
                  <a:ext uri="{FF2B5EF4-FFF2-40B4-BE49-F238E27FC236}">
                    <a16:creationId xmlns="" xmlns:a16="http://schemas.microsoft.com/office/drawing/2014/main" id="{F7DA8B9C-B413-4140-976B-12AA2FC3140B}"/>
                  </a:ext>
                </a:extLst>
              </p:cNvPr>
              <p:cNvGrpSpPr/>
              <p:nvPr/>
            </p:nvGrpSpPr>
            <p:grpSpPr>
              <a:xfrm>
                <a:off x="-659126" y="2251869"/>
                <a:ext cx="6763786" cy="2932974"/>
                <a:chOff x="-659126" y="2251869"/>
                <a:chExt cx="6763786" cy="2932974"/>
              </a:xfrm>
              <a:grpFill/>
            </p:grpSpPr>
            <p:sp>
              <p:nvSpPr>
                <p:cNvPr id="1400" name="Freeform: Shape 440">
                  <a:extLst>
                    <a:ext uri="{FF2B5EF4-FFF2-40B4-BE49-F238E27FC236}">
                      <a16:creationId xmlns="" xmlns:a16="http://schemas.microsoft.com/office/drawing/2014/main" id="{B2071E10-4525-4997-A54C-0CF6A8E30E69}"/>
                    </a:ext>
                  </a:extLst>
                </p:cNvPr>
                <p:cNvSpPr/>
                <p:nvPr/>
              </p:nvSpPr>
              <p:spPr>
                <a:xfrm>
                  <a:off x="-659126" y="3146124"/>
                  <a:ext cx="86604" cy="51962"/>
                </a:xfrm>
                <a:custGeom>
                  <a:avLst/>
                  <a:gdLst>
                    <a:gd name="connsiteX0" fmla="*/ 0 w 86604"/>
                    <a:gd name="connsiteY0" fmla="*/ 0 h 51962"/>
                    <a:gd name="connsiteX1" fmla="*/ 0 w 86604"/>
                    <a:gd name="connsiteY1" fmla="*/ 51963 h 51962"/>
                    <a:gd name="connsiteX2" fmla="*/ 0 w 86604"/>
                    <a:gd name="connsiteY2" fmla="*/ 51963 h 51962"/>
                    <a:gd name="connsiteX3" fmla="*/ 0 w 86604"/>
                    <a:gd name="connsiteY3" fmla="*/ 0 h 519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6604" h="51962">
                      <a:moveTo>
                        <a:pt x="0" y="0"/>
                      </a:moveTo>
                      <a:lnTo>
                        <a:pt x="0" y="51963"/>
                      </a:lnTo>
                      <a:lnTo>
                        <a:pt x="0" y="519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401" name="Freeform: Shape 441">
                  <a:extLst>
                    <a:ext uri="{FF2B5EF4-FFF2-40B4-BE49-F238E27FC236}">
                      <a16:creationId xmlns="" xmlns:a16="http://schemas.microsoft.com/office/drawing/2014/main" id="{7104BC11-4736-47E9-A983-FB402A2D354D}"/>
                    </a:ext>
                  </a:extLst>
                </p:cNvPr>
                <p:cNvSpPr/>
                <p:nvPr/>
              </p:nvSpPr>
              <p:spPr>
                <a:xfrm>
                  <a:off x="-659126" y="2251869"/>
                  <a:ext cx="6763786" cy="2932974"/>
                </a:xfrm>
                <a:custGeom>
                  <a:avLst/>
                  <a:gdLst>
                    <a:gd name="connsiteX0" fmla="*/ 536946 w 6763786"/>
                    <a:gd name="connsiteY0" fmla="*/ 443914 h 2932974"/>
                    <a:gd name="connsiteX1" fmla="*/ 1377007 w 6763786"/>
                    <a:gd name="connsiteY1" fmla="*/ 36874 h 2932974"/>
                    <a:gd name="connsiteX2" fmla="*/ 2286351 w 6763786"/>
                    <a:gd name="connsiteY2" fmla="*/ 296687 h 2932974"/>
                    <a:gd name="connsiteX3" fmla="*/ 3862547 w 6763786"/>
                    <a:gd name="connsiteY3" fmla="*/ 1872883 h 2932974"/>
                    <a:gd name="connsiteX4" fmla="*/ 5317497 w 6763786"/>
                    <a:gd name="connsiteY4" fmla="*/ 2912133 h 2932974"/>
                    <a:gd name="connsiteX5" fmla="*/ 6763787 w 6763786"/>
                    <a:gd name="connsiteY5" fmla="*/ 2305904 h 2932974"/>
                    <a:gd name="connsiteX6" fmla="*/ 6763787 w 6763786"/>
                    <a:gd name="connsiteY6" fmla="*/ 2253941 h 2932974"/>
                    <a:gd name="connsiteX7" fmla="*/ 6607900 w 6763786"/>
                    <a:gd name="connsiteY7" fmla="*/ 2392508 h 2932974"/>
                    <a:gd name="connsiteX8" fmla="*/ 5767839 w 6763786"/>
                    <a:gd name="connsiteY8" fmla="*/ 2868831 h 2932974"/>
                    <a:gd name="connsiteX9" fmla="*/ 4070397 w 6763786"/>
                    <a:gd name="connsiteY9" fmla="*/ 2028770 h 2932974"/>
                    <a:gd name="connsiteX10" fmla="*/ 2554824 w 6763786"/>
                    <a:gd name="connsiteY10" fmla="*/ 443914 h 2932974"/>
                    <a:gd name="connsiteX11" fmla="*/ 1065232 w 6763786"/>
                    <a:gd name="connsiteY11" fmla="*/ 88837 h 2932974"/>
                    <a:gd name="connsiteX12" fmla="*/ 216510 w 6763786"/>
                    <a:gd name="connsiteY12" fmla="*/ 677745 h 2932974"/>
                    <a:gd name="connsiteX13" fmla="*/ 0 w 6763786"/>
                    <a:gd name="connsiteY13" fmla="*/ 894256 h 2932974"/>
                    <a:gd name="connsiteX14" fmla="*/ 0 w 6763786"/>
                    <a:gd name="connsiteY14" fmla="*/ 946218 h 2932974"/>
                    <a:gd name="connsiteX15" fmla="*/ 536946 w 6763786"/>
                    <a:gd name="connsiteY15" fmla="*/ 443914 h 29329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6763786" h="2932974">
                      <a:moveTo>
                        <a:pt x="536946" y="443914"/>
                      </a:moveTo>
                      <a:cubicBezTo>
                        <a:pt x="779438" y="253385"/>
                        <a:pt x="1065232" y="80176"/>
                        <a:pt x="1377007" y="36874"/>
                      </a:cubicBezTo>
                      <a:cubicBezTo>
                        <a:pt x="1706103" y="-6428"/>
                        <a:pt x="2017878" y="123478"/>
                        <a:pt x="2286351" y="296687"/>
                      </a:cubicBezTo>
                      <a:cubicBezTo>
                        <a:pt x="2909901" y="712387"/>
                        <a:pt x="3368903" y="1335937"/>
                        <a:pt x="3862547" y="1872883"/>
                      </a:cubicBezTo>
                      <a:cubicBezTo>
                        <a:pt x="4252266" y="2297244"/>
                        <a:pt x="4728589" y="2799548"/>
                        <a:pt x="5317497" y="2912133"/>
                      </a:cubicBezTo>
                      <a:cubicBezTo>
                        <a:pt x="5871764" y="3024719"/>
                        <a:pt x="6374068" y="2660981"/>
                        <a:pt x="6763787" y="2305904"/>
                      </a:cubicBezTo>
                      <a:lnTo>
                        <a:pt x="6763787" y="2253941"/>
                      </a:lnTo>
                      <a:cubicBezTo>
                        <a:pt x="6711825" y="2305904"/>
                        <a:pt x="6659862" y="2349206"/>
                        <a:pt x="6607900" y="2392508"/>
                      </a:cubicBezTo>
                      <a:cubicBezTo>
                        <a:pt x="6365408" y="2600358"/>
                        <a:pt x="6088275" y="2790887"/>
                        <a:pt x="5767839" y="2868831"/>
                      </a:cubicBezTo>
                      <a:cubicBezTo>
                        <a:pt x="5100987" y="3033379"/>
                        <a:pt x="4503418" y="2470452"/>
                        <a:pt x="4070397" y="2028770"/>
                      </a:cubicBezTo>
                      <a:cubicBezTo>
                        <a:pt x="3559432" y="1509145"/>
                        <a:pt x="3126411" y="902916"/>
                        <a:pt x="2554824" y="443914"/>
                      </a:cubicBezTo>
                      <a:cubicBezTo>
                        <a:pt x="2121803" y="97497"/>
                        <a:pt x="1610838" y="-136334"/>
                        <a:pt x="1065232" y="88837"/>
                      </a:cubicBezTo>
                      <a:cubicBezTo>
                        <a:pt x="736136" y="218743"/>
                        <a:pt x="467663" y="443914"/>
                        <a:pt x="216510" y="677745"/>
                      </a:cubicBezTo>
                      <a:cubicBezTo>
                        <a:pt x="138567" y="747029"/>
                        <a:pt x="69283" y="824972"/>
                        <a:pt x="0" y="894256"/>
                      </a:cubicBezTo>
                      <a:lnTo>
                        <a:pt x="0" y="946218"/>
                      </a:lnTo>
                      <a:cubicBezTo>
                        <a:pt x="173208" y="773010"/>
                        <a:pt x="346417" y="599801"/>
                        <a:pt x="536946" y="44391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1352" name="Graphic 1">
                <a:extLst>
                  <a:ext uri="{FF2B5EF4-FFF2-40B4-BE49-F238E27FC236}">
                    <a16:creationId xmlns="" xmlns:a16="http://schemas.microsoft.com/office/drawing/2014/main" id="{31D9AF07-94DB-4807-8758-24E796E85D2B}"/>
                  </a:ext>
                </a:extLst>
              </p:cNvPr>
              <p:cNvGrpSpPr/>
              <p:nvPr/>
            </p:nvGrpSpPr>
            <p:grpSpPr>
              <a:xfrm>
                <a:off x="-607163" y="2839471"/>
                <a:ext cx="259812" cy="1756483"/>
                <a:chOff x="-607163" y="2839471"/>
                <a:chExt cx="259812" cy="1756483"/>
              </a:xfrm>
              <a:grpFill/>
            </p:grpSpPr>
            <p:sp>
              <p:nvSpPr>
                <p:cNvPr id="1397" name="Freeform: Shape 437">
                  <a:extLst>
                    <a:ext uri="{FF2B5EF4-FFF2-40B4-BE49-F238E27FC236}">
                      <a16:creationId xmlns="" xmlns:a16="http://schemas.microsoft.com/office/drawing/2014/main" id="{8110267A-0C15-4768-B5C0-A028F1D55C85}"/>
                    </a:ext>
                  </a:extLst>
                </p:cNvPr>
                <p:cNvSpPr/>
                <p:nvPr/>
              </p:nvSpPr>
              <p:spPr>
                <a:xfrm>
                  <a:off x="-494578" y="2936109"/>
                  <a:ext cx="34641" cy="1554545"/>
                </a:xfrm>
                <a:custGeom>
                  <a:avLst/>
                  <a:gdLst>
                    <a:gd name="connsiteX0" fmla="*/ 0 w 34641"/>
                    <a:gd name="connsiteY0" fmla="*/ 19486 h 1554545"/>
                    <a:gd name="connsiteX1" fmla="*/ 0 w 34641"/>
                    <a:gd name="connsiteY1" fmla="*/ 1535059 h 1554545"/>
                    <a:gd name="connsiteX2" fmla="*/ 34642 w 34641"/>
                    <a:gd name="connsiteY2" fmla="*/ 1535059 h 1554545"/>
                    <a:gd name="connsiteX3" fmla="*/ 34642 w 34641"/>
                    <a:gd name="connsiteY3" fmla="*/ 19486 h 1554545"/>
                    <a:gd name="connsiteX4" fmla="*/ 0 w 34641"/>
                    <a:gd name="connsiteY4" fmla="*/ 19486 h 15545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1554545">
                      <a:moveTo>
                        <a:pt x="0" y="19486"/>
                      </a:moveTo>
                      <a:cubicBezTo>
                        <a:pt x="0" y="521790"/>
                        <a:pt x="0" y="1032755"/>
                        <a:pt x="0" y="1535059"/>
                      </a:cubicBezTo>
                      <a:cubicBezTo>
                        <a:pt x="0" y="1561041"/>
                        <a:pt x="34642" y="1561041"/>
                        <a:pt x="34642" y="1535059"/>
                      </a:cubicBezTo>
                      <a:cubicBezTo>
                        <a:pt x="34642" y="1032755"/>
                        <a:pt x="34642" y="521790"/>
                        <a:pt x="34642" y="19486"/>
                      </a:cubicBezTo>
                      <a:cubicBezTo>
                        <a:pt x="34642" y="-6495"/>
                        <a:pt x="0" y="-6495"/>
                        <a:pt x="0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98" name="Freeform: Shape 438">
                  <a:extLst>
                    <a:ext uri="{FF2B5EF4-FFF2-40B4-BE49-F238E27FC236}">
                      <a16:creationId xmlns="" xmlns:a16="http://schemas.microsoft.com/office/drawing/2014/main" id="{9220931B-3F57-408C-A013-079CDC0F0520}"/>
                    </a:ext>
                  </a:extLst>
                </p:cNvPr>
                <p:cNvSpPr/>
                <p:nvPr/>
              </p:nvSpPr>
              <p:spPr>
                <a:xfrm>
                  <a:off x="-607163" y="4306553"/>
                  <a:ext cx="259812" cy="289400"/>
                </a:xfrm>
                <a:custGeom>
                  <a:avLst/>
                  <a:gdLst>
                    <a:gd name="connsiteX0" fmla="*/ 129906 w 259812"/>
                    <a:gd name="connsiteY0" fmla="*/ 78011 h 289400"/>
                    <a:gd name="connsiteX1" fmla="*/ 0 w 259812"/>
                    <a:gd name="connsiteY1" fmla="*/ 8728 h 289400"/>
                    <a:gd name="connsiteX2" fmla="*/ 129906 w 259812"/>
                    <a:gd name="connsiteY2" fmla="*/ 207917 h 289400"/>
                    <a:gd name="connsiteX3" fmla="*/ 259813 w 259812"/>
                    <a:gd name="connsiteY3" fmla="*/ 268540 h 289400"/>
                    <a:gd name="connsiteX4" fmla="*/ 129906 w 259812"/>
                    <a:gd name="connsiteY4" fmla="*/ 78011 h 2894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9400">
                      <a:moveTo>
                        <a:pt x="129906" y="78011"/>
                      </a:moveTo>
                      <a:cubicBezTo>
                        <a:pt x="60623" y="17388"/>
                        <a:pt x="0" y="-17254"/>
                        <a:pt x="0" y="8728"/>
                      </a:cubicBezTo>
                      <a:cubicBezTo>
                        <a:pt x="0" y="34709"/>
                        <a:pt x="60623" y="129974"/>
                        <a:pt x="129906" y="207917"/>
                      </a:cubicBezTo>
                      <a:cubicBezTo>
                        <a:pt x="199190" y="285861"/>
                        <a:pt x="259813" y="311843"/>
                        <a:pt x="259813" y="268540"/>
                      </a:cubicBezTo>
                      <a:cubicBezTo>
                        <a:pt x="259813" y="225238"/>
                        <a:pt x="199190" y="138634"/>
                        <a:pt x="129906" y="7801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99" name="Freeform: Shape 439">
                  <a:extLst>
                    <a:ext uri="{FF2B5EF4-FFF2-40B4-BE49-F238E27FC236}">
                      <a16:creationId xmlns="" xmlns:a16="http://schemas.microsoft.com/office/drawing/2014/main" id="{9A28FD76-0EC6-4379-B3A0-25B228412E5A}"/>
                    </a:ext>
                  </a:extLst>
                </p:cNvPr>
                <p:cNvSpPr/>
                <p:nvPr/>
              </p:nvSpPr>
              <p:spPr>
                <a:xfrm>
                  <a:off x="-607163" y="2839471"/>
                  <a:ext cx="259812" cy="290555"/>
                </a:xfrm>
                <a:custGeom>
                  <a:avLst/>
                  <a:gdLst>
                    <a:gd name="connsiteX0" fmla="*/ 129906 w 259812"/>
                    <a:gd name="connsiteY0" fmla="*/ 81483 h 290555"/>
                    <a:gd name="connsiteX1" fmla="*/ 0 w 259812"/>
                    <a:gd name="connsiteY1" fmla="*/ 280673 h 290555"/>
                    <a:gd name="connsiteX2" fmla="*/ 129906 w 259812"/>
                    <a:gd name="connsiteY2" fmla="*/ 211389 h 290555"/>
                    <a:gd name="connsiteX3" fmla="*/ 259813 w 259812"/>
                    <a:gd name="connsiteY3" fmla="*/ 20860 h 290555"/>
                    <a:gd name="connsiteX4" fmla="*/ 129906 w 259812"/>
                    <a:gd name="connsiteY4" fmla="*/ 81483 h 290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90555">
                      <a:moveTo>
                        <a:pt x="129906" y="81483"/>
                      </a:moveTo>
                      <a:cubicBezTo>
                        <a:pt x="51963" y="159427"/>
                        <a:pt x="0" y="246031"/>
                        <a:pt x="0" y="280673"/>
                      </a:cubicBezTo>
                      <a:cubicBezTo>
                        <a:pt x="0" y="306654"/>
                        <a:pt x="60623" y="280673"/>
                        <a:pt x="129906" y="211389"/>
                      </a:cubicBezTo>
                      <a:cubicBezTo>
                        <a:pt x="199190" y="150766"/>
                        <a:pt x="259813" y="64162"/>
                        <a:pt x="259813" y="20860"/>
                      </a:cubicBezTo>
                      <a:cubicBezTo>
                        <a:pt x="259813" y="-22442"/>
                        <a:pt x="199190" y="3539"/>
                        <a:pt x="129906" y="8148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1353" name="Graphic 1">
                <a:extLst>
                  <a:ext uri="{FF2B5EF4-FFF2-40B4-BE49-F238E27FC236}">
                    <a16:creationId xmlns="" xmlns:a16="http://schemas.microsoft.com/office/drawing/2014/main" id="{FCD217F5-B627-4AF8-9CC6-FE4AAECF07E1}"/>
                  </a:ext>
                </a:extLst>
              </p:cNvPr>
              <p:cNvGrpSpPr/>
              <p:nvPr/>
            </p:nvGrpSpPr>
            <p:grpSpPr>
              <a:xfrm>
                <a:off x="-9594" y="2362455"/>
                <a:ext cx="259812" cy="2708162"/>
                <a:chOff x="-9594" y="2362455"/>
                <a:chExt cx="259812" cy="2708162"/>
              </a:xfrm>
              <a:grpFill/>
            </p:grpSpPr>
            <p:sp>
              <p:nvSpPr>
                <p:cNvPr id="1394" name="Freeform: Shape 434">
                  <a:extLst>
                    <a:ext uri="{FF2B5EF4-FFF2-40B4-BE49-F238E27FC236}">
                      <a16:creationId xmlns="" xmlns:a16="http://schemas.microsoft.com/office/drawing/2014/main" id="{AFB9A4DD-20E8-4574-B59A-54281C26FAAD}"/>
                    </a:ext>
                  </a:extLst>
                </p:cNvPr>
                <p:cNvSpPr/>
                <p:nvPr/>
              </p:nvSpPr>
              <p:spPr>
                <a:xfrm>
                  <a:off x="94330" y="2425145"/>
                  <a:ext cx="35786" cy="2559153"/>
                </a:xfrm>
                <a:custGeom>
                  <a:avLst/>
                  <a:gdLst>
                    <a:gd name="connsiteX0" fmla="*/ 0 w 35786"/>
                    <a:gd name="connsiteY0" fmla="*/ 19486 h 2559153"/>
                    <a:gd name="connsiteX1" fmla="*/ 0 w 35786"/>
                    <a:gd name="connsiteY1" fmla="*/ 2539668 h 2559153"/>
                    <a:gd name="connsiteX2" fmla="*/ 34642 w 35786"/>
                    <a:gd name="connsiteY2" fmla="*/ 2539668 h 2559153"/>
                    <a:gd name="connsiteX3" fmla="*/ 34642 w 35786"/>
                    <a:gd name="connsiteY3" fmla="*/ 19486 h 2559153"/>
                    <a:gd name="connsiteX4" fmla="*/ 0 w 35786"/>
                    <a:gd name="connsiteY4" fmla="*/ 19486 h 2559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2559153">
                      <a:moveTo>
                        <a:pt x="0" y="19486"/>
                      </a:moveTo>
                      <a:cubicBezTo>
                        <a:pt x="0" y="859547"/>
                        <a:pt x="0" y="1699607"/>
                        <a:pt x="0" y="2539668"/>
                      </a:cubicBezTo>
                      <a:cubicBezTo>
                        <a:pt x="0" y="2565649"/>
                        <a:pt x="34642" y="2565649"/>
                        <a:pt x="34642" y="2539668"/>
                      </a:cubicBezTo>
                      <a:cubicBezTo>
                        <a:pt x="34642" y="1699607"/>
                        <a:pt x="34642" y="859547"/>
                        <a:pt x="34642" y="19486"/>
                      </a:cubicBezTo>
                      <a:cubicBezTo>
                        <a:pt x="43302" y="-6495"/>
                        <a:pt x="0" y="-6495"/>
                        <a:pt x="0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95" name="Freeform: Shape 435">
                  <a:extLst>
                    <a:ext uri="{FF2B5EF4-FFF2-40B4-BE49-F238E27FC236}">
                      <a16:creationId xmlns="" xmlns:a16="http://schemas.microsoft.com/office/drawing/2014/main" id="{BCCCA664-BADC-48AB-B6A2-683077636870}"/>
                    </a:ext>
                  </a:extLst>
                </p:cNvPr>
                <p:cNvSpPr/>
                <p:nvPr/>
              </p:nvSpPr>
              <p:spPr>
                <a:xfrm>
                  <a:off x="-9594" y="4799182"/>
                  <a:ext cx="259812" cy="271435"/>
                </a:xfrm>
                <a:custGeom>
                  <a:avLst/>
                  <a:gdLst>
                    <a:gd name="connsiteX0" fmla="*/ 129906 w 259812"/>
                    <a:gd name="connsiteY0" fmla="*/ 27064 h 271435"/>
                    <a:gd name="connsiteX1" fmla="*/ 0 w 259812"/>
                    <a:gd name="connsiteY1" fmla="*/ 53045 h 271435"/>
                    <a:gd name="connsiteX2" fmla="*/ 129906 w 259812"/>
                    <a:gd name="connsiteY2" fmla="*/ 243574 h 271435"/>
                    <a:gd name="connsiteX3" fmla="*/ 259813 w 259812"/>
                    <a:gd name="connsiteY3" fmla="*/ 208933 h 271435"/>
                    <a:gd name="connsiteX4" fmla="*/ 129906 w 259812"/>
                    <a:gd name="connsiteY4" fmla="*/ 27064 h 2714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1435">
                      <a:moveTo>
                        <a:pt x="129906" y="27064"/>
                      </a:moveTo>
                      <a:cubicBezTo>
                        <a:pt x="60623" y="-16238"/>
                        <a:pt x="0" y="-7578"/>
                        <a:pt x="0" y="53045"/>
                      </a:cubicBezTo>
                      <a:cubicBezTo>
                        <a:pt x="0" y="105008"/>
                        <a:pt x="51963" y="191612"/>
                        <a:pt x="129906" y="243574"/>
                      </a:cubicBezTo>
                      <a:cubicBezTo>
                        <a:pt x="199190" y="295537"/>
                        <a:pt x="259813" y="269556"/>
                        <a:pt x="259813" y="208933"/>
                      </a:cubicBezTo>
                      <a:cubicBezTo>
                        <a:pt x="251152" y="148310"/>
                        <a:pt x="199190" y="70366"/>
                        <a:pt x="129906" y="2706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96" name="Freeform: Shape 436">
                  <a:extLst>
                    <a:ext uri="{FF2B5EF4-FFF2-40B4-BE49-F238E27FC236}">
                      <a16:creationId xmlns="" xmlns:a16="http://schemas.microsoft.com/office/drawing/2014/main" id="{10C12B43-BF0F-4570-8381-9F5C4AF19B75}"/>
                    </a:ext>
                  </a:extLst>
                </p:cNvPr>
                <p:cNvSpPr/>
                <p:nvPr/>
              </p:nvSpPr>
              <p:spPr>
                <a:xfrm>
                  <a:off x="-9594" y="2362455"/>
                  <a:ext cx="259812" cy="273787"/>
                </a:xfrm>
                <a:custGeom>
                  <a:avLst/>
                  <a:gdLst>
                    <a:gd name="connsiteX0" fmla="*/ 129906 w 259812"/>
                    <a:gd name="connsiteY0" fmla="*/ 30213 h 273787"/>
                    <a:gd name="connsiteX1" fmla="*/ 0 w 259812"/>
                    <a:gd name="connsiteY1" fmla="*/ 220743 h 273787"/>
                    <a:gd name="connsiteX2" fmla="*/ 129906 w 259812"/>
                    <a:gd name="connsiteY2" fmla="*/ 246724 h 273787"/>
                    <a:gd name="connsiteX3" fmla="*/ 259813 w 259812"/>
                    <a:gd name="connsiteY3" fmla="*/ 64855 h 273787"/>
                    <a:gd name="connsiteX4" fmla="*/ 129906 w 259812"/>
                    <a:gd name="connsiteY4" fmla="*/ 30213 h 2737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3787">
                      <a:moveTo>
                        <a:pt x="129906" y="30213"/>
                      </a:moveTo>
                      <a:cubicBezTo>
                        <a:pt x="51963" y="82176"/>
                        <a:pt x="0" y="168780"/>
                        <a:pt x="0" y="220743"/>
                      </a:cubicBezTo>
                      <a:cubicBezTo>
                        <a:pt x="0" y="281365"/>
                        <a:pt x="51963" y="290026"/>
                        <a:pt x="129906" y="246724"/>
                      </a:cubicBezTo>
                      <a:cubicBezTo>
                        <a:pt x="199190" y="203422"/>
                        <a:pt x="259813" y="125478"/>
                        <a:pt x="259813" y="64855"/>
                      </a:cubicBezTo>
                      <a:cubicBezTo>
                        <a:pt x="251152" y="-4428"/>
                        <a:pt x="199190" y="-21749"/>
                        <a:pt x="129906" y="3021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1354" name="Graphic 1">
                <a:extLst>
                  <a:ext uri="{FF2B5EF4-FFF2-40B4-BE49-F238E27FC236}">
                    <a16:creationId xmlns="" xmlns:a16="http://schemas.microsoft.com/office/drawing/2014/main" id="{C905D18F-686E-4F57-8B07-BB6C1939F2E4}"/>
                  </a:ext>
                </a:extLst>
              </p:cNvPr>
              <p:cNvGrpSpPr/>
              <p:nvPr/>
            </p:nvGrpSpPr>
            <p:grpSpPr>
              <a:xfrm>
                <a:off x="579313" y="2140689"/>
                <a:ext cx="259812" cy="3154047"/>
                <a:chOff x="579313" y="2140689"/>
                <a:chExt cx="259812" cy="3154047"/>
              </a:xfrm>
              <a:grpFill/>
            </p:grpSpPr>
            <p:sp>
              <p:nvSpPr>
                <p:cNvPr id="1391" name="Freeform: Shape 431">
                  <a:extLst>
                    <a:ext uri="{FF2B5EF4-FFF2-40B4-BE49-F238E27FC236}">
                      <a16:creationId xmlns="" xmlns:a16="http://schemas.microsoft.com/office/drawing/2014/main" id="{9301EE53-FF04-4BF4-B0CD-6628CC5797DB}"/>
                    </a:ext>
                  </a:extLst>
                </p:cNvPr>
                <p:cNvSpPr/>
                <p:nvPr/>
              </p:nvSpPr>
              <p:spPr>
                <a:xfrm>
                  <a:off x="691899" y="2189148"/>
                  <a:ext cx="34641" cy="3028981"/>
                </a:xfrm>
                <a:custGeom>
                  <a:avLst/>
                  <a:gdLst>
                    <a:gd name="connsiteX0" fmla="*/ 0 w 34641"/>
                    <a:gd name="connsiteY0" fmla="*/ 12991 h 3028981"/>
                    <a:gd name="connsiteX1" fmla="*/ 0 w 34641"/>
                    <a:gd name="connsiteY1" fmla="*/ 3009496 h 3028981"/>
                    <a:gd name="connsiteX2" fmla="*/ 34642 w 34641"/>
                    <a:gd name="connsiteY2" fmla="*/ 3009496 h 3028981"/>
                    <a:gd name="connsiteX3" fmla="*/ 34642 w 34641"/>
                    <a:gd name="connsiteY3" fmla="*/ 12991 h 3028981"/>
                    <a:gd name="connsiteX4" fmla="*/ 0 w 34641"/>
                    <a:gd name="connsiteY4" fmla="*/ 12991 h 30289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3028981">
                      <a:moveTo>
                        <a:pt x="0" y="12991"/>
                      </a:moveTo>
                      <a:cubicBezTo>
                        <a:pt x="0" y="1008939"/>
                        <a:pt x="0" y="2004887"/>
                        <a:pt x="0" y="3009496"/>
                      </a:cubicBezTo>
                      <a:cubicBezTo>
                        <a:pt x="0" y="3035477"/>
                        <a:pt x="34642" y="3035477"/>
                        <a:pt x="34642" y="3009496"/>
                      </a:cubicBezTo>
                      <a:cubicBezTo>
                        <a:pt x="34642" y="2013547"/>
                        <a:pt x="34642" y="1008939"/>
                        <a:pt x="34642" y="12991"/>
                      </a:cubicBezTo>
                      <a:cubicBezTo>
                        <a:pt x="34642" y="-4330"/>
                        <a:pt x="0" y="-4330"/>
                        <a:pt x="0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92" name="Freeform: Shape 432">
                  <a:extLst>
                    <a:ext uri="{FF2B5EF4-FFF2-40B4-BE49-F238E27FC236}">
                      <a16:creationId xmlns="" xmlns:a16="http://schemas.microsoft.com/office/drawing/2014/main" id="{BFA4EE9A-BAC8-4428-92FA-5ABA4FFED9F2}"/>
                    </a:ext>
                  </a:extLst>
                </p:cNvPr>
                <p:cNvSpPr/>
                <p:nvPr/>
              </p:nvSpPr>
              <p:spPr>
                <a:xfrm>
                  <a:off x="579313" y="5032998"/>
                  <a:ext cx="259812" cy="261737"/>
                </a:xfrm>
                <a:custGeom>
                  <a:avLst/>
                  <a:gdLst>
                    <a:gd name="connsiteX0" fmla="*/ 129906 w 259812"/>
                    <a:gd name="connsiteY0" fmla="*/ 1098 h 261737"/>
                    <a:gd name="connsiteX1" fmla="*/ 0 w 259812"/>
                    <a:gd name="connsiteY1" fmla="*/ 105023 h 261737"/>
                    <a:gd name="connsiteX2" fmla="*/ 129906 w 259812"/>
                    <a:gd name="connsiteY2" fmla="*/ 260911 h 261737"/>
                    <a:gd name="connsiteX3" fmla="*/ 259812 w 259812"/>
                    <a:gd name="connsiteY3" fmla="*/ 139665 h 261737"/>
                    <a:gd name="connsiteX4" fmla="*/ 129906 w 259812"/>
                    <a:gd name="connsiteY4" fmla="*/ 1098 h 2617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737">
                      <a:moveTo>
                        <a:pt x="129906" y="1098"/>
                      </a:moveTo>
                      <a:cubicBezTo>
                        <a:pt x="60623" y="-7562"/>
                        <a:pt x="0" y="35740"/>
                        <a:pt x="0" y="105023"/>
                      </a:cubicBezTo>
                      <a:cubicBezTo>
                        <a:pt x="0" y="174306"/>
                        <a:pt x="60623" y="243590"/>
                        <a:pt x="129906" y="260911"/>
                      </a:cubicBezTo>
                      <a:cubicBezTo>
                        <a:pt x="199190" y="269571"/>
                        <a:pt x="259812" y="208948"/>
                        <a:pt x="259812" y="139665"/>
                      </a:cubicBezTo>
                      <a:cubicBezTo>
                        <a:pt x="259812" y="70381"/>
                        <a:pt x="199190" y="9758"/>
                        <a:pt x="129906" y="10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93" name="Freeform: Shape 433">
                  <a:extLst>
                    <a:ext uri="{FF2B5EF4-FFF2-40B4-BE49-F238E27FC236}">
                      <a16:creationId xmlns="" xmlns:a16="http://schemas.microsoft.com/office/drawing/2014/main" id="{8409B368-24B7-4289-A470-667199CD3338}"/>
                    </a:ext>
                  </a:extLst>
                </p:cNvPr>
                <p:cNvSpPr/>
                <p:nvPr/>
              </p:nvSpPr>
              <p:spPr>
                <a:xfrm>
                  <a:off x="579313" y="2140689"/>
                  <a:ext cx="259812" cy="261737"/>
                </a:xfrm>
                <a:custGeom>
                  <a:avLst/>
                  <a:gdLst>
                    <a:gd name="connsiteX0" fmla="*/ 129906 w 259812"/>
                    <a:gd name="connsiteY0" fmla="*/ 827 h 261737"/>
                    <a:gd name="connsiteX1" fmla="*/ 0 w 259812"/>
                    <a:gd name="connsiteY1" fmla="*/ 156715 h 261737"/>
                    <a:gd name="connsiteX2" fmla="*/ 129906 w 259812"/>
                    <a:gd name="connsiteY2" fmla="*/ 260640 h 261737"/>
                    <a:gd name="connsiteX3" fmla="*/ 259812 w 259812"/>
                    <a:gd name="connsiteY3" fmla="*/ 122073 h 261737"/>
                    <a:gd name="connsiteX4" fmla="*/ 129906 w 259812"/>
                    <a:gd name="connsiteY4" fmla="*/ 827 h 2617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737">
                      <a:moveTo>
                        <a:pt x="129906" y="827"/>
                      </a:moveTo>
                      <a:cubicBezTo>
                        <a:pt x="60623" y="9488"/>
                        <a:pt x="0" y="87432"/>
                        <a:pt x="0" y="156715"/>
                      </a:cubicBezTo>
                      <a:cubicBezTo>
                        <a:pt x="0" y="225998"/>
                        <a:pt x="60623" y="269300"/>
                        <a:pt x="129906" y="260640"/>
                      </a:cubicBezTo>
                      <a:cubicBezTo>
                        <a:pt x="199190" y="251980"/>
                        <a:pt x="259812" y="191357"/>
                        <a:pt x="259812" y="122073"/>
                      </a:cubicBezTo>
                      <a:cubicBezTo>
                        <a:pt x="259812" y="52790"/>
                        <a:pt x="199190" y="-7833"/>
                        <a:pt x="129906" y="827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1355" name="Graphic 1">
                <a:extLst>
                  <a:ext uri="{FF2B5EF4-FFF2-40B4-BE49-F238E27FC236}">
                    <a16:creationId xmlns="" xmlns:a16="http://schemas.microsoft.com/office/drawing/2014/main" id="{BF46E705-CDFC-4211-A482-04CA33E4A43E}"/>
                  </a:ext>
                </a:extLst>
              </p:cNvPr>
              <p:cNvGrpSpPr/>
              <p:nvPr/>
            </p:nvGrpSpPr>
            <p:grpSpPr>
              <a:xfrm>
                <a:off x="1176882" y="2219494"/>
                <a:ext cx="259812" cy="2996436"/>
                <a:chOff x="1176882" y="2219494"/>
                <a:chExt cx="259812" cy="2996436"/>
              </a:xfrm>
              <a:grpFill/>
            </p:grpSpPr>
            <p:sp>
              <p:nvSpPr>
                <p:cNvPr id="1388" name="Freeform: Shape 428">
                  <a:extLst>
                    <a:ext uri="{FF2B5EF4-FFF2-40B4-BE49-F238E27FC236}">
                      <a16:creationId xmlns="" xmlns:a16="http://schemas.microsoft.com/office/drawing/2014/main" id="{0FCAF1E2-5F2D-4DB5-B940-49C030B4F595}"/>
                    </a:ext>
                  </a:extLst>
                </p:cNvPr>
                <p:cNvSpPr/>
                <p:nvPr/>
              </p:nvSpPr>
              <p:spPr>
                <a:xfrm>
                  <a:off x="1289468" y="2269257"/>
                  <a:ext cx="34641" cy="2870928"/>
                </a:xfrm>
                <a:custGeom>
                  <a:avLst/>
                  <a:gdLst>
                    <a:gd name="connsiteX0" fmla="*/ 0 w 34641"/>
                    <a:gd name="connsiteY0" fmla="*/ 19486 h 2870928"/>
                    <a:gd name="connsiteX1" fmla="*/ 0 w 34641"/>
                    <a:gd name="connsiteY1" fmla="*/ 2851443 h 2870928"/>
                    <a:gd name="connsiteX2" fmla="*/ 34642 w 34641"/>
                    <a:gd name="connsiteY2" fmla="*/ 2851443 h 2870928"/>
                    <a:gd name="connsiteX3" fmla="*/ 34642 w 34641"/>
                    <a:gd name="connsiteY3" fmla="*/ 19486 h 2870928"/>
                    <a:gd name="connsiteX4" fmla="*/ 0 w 34641"/>
                    <a:gd name="connsiteY4" fmla="*/ 19486 h 28709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2870928">
                      <a:moveTo>
                        <a:pt x="0" y="19486"/>
                      </a:moveTo>
                      <a:cubicBezTo>
                        <a:pt x="0" y="963472"/>
                        <a:pt x="0" y="1907457"/>
                        <a:pt x="0" y="2851443"/>
                      </a:cubicBezTo>
                      <a:cubicBezTo>
                        <a:pt x="0" y="2877424"/>
                        <a:pt x="34642" y="2877424"/>
                        <a:pt x="34642" y="2851443"/>
                      </a:cubicBezTo>
                      <a:cubicBezTo>
                        <a:pt x="34642" y="1907457"/>
                        <a:pt x="34642" y="963472"/>
                        <a:pt x="34642" y="19486"/>
                      </a:cubicBezTo>
                      <a:cubicBezTo>
                        <a:pt x="34642" y="-6495"/>
                        <a:pt x="0" y="-6495"/>
                        <a:pt x="0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89" name="Freeform: Shape 429">
                  <a:extLst>
                    <a:ext uri="{FF2B5EF4-FFF2-40B4-BE49-F238E27FC236}">
                      <a16:creationId xmlns="" xmlns:a16="http://schemas.microsoft.com/office/drawing/2014/main" id="{4E826540-45F6-4B1B-93F6-461367377BCB}"/>
                    </a:ext>
                  </a:extLst>
                </p:cNvPr>
                <p:cNvSpPr/>
                <p:nvPr/>
              </p:nvSpPr>
              <p:spPr>
                <a:xfrm>
                  <a:off x="1176882" y="4954780"/>
                  <a:ext cx="259812" cy="261149"/>
                </a:xfrm>
                <a:custGeom>
                  <a:avLst/>
                  <a:gdLst>
                    <a:gd name="connsiteX0" fmla="*/ 129906 w 259812"/>
                    <a:gd name="connsiteY0" fmla="*/ 10032 h 261149"/>
                    <a:gd name="connsiteX1" fmla="*/ 0 w 259812"/>
                    <a:gd name="connsiteY1" fmla="*/ 174580 h 261149"/>
                    <a:gd name="connsiteX2" fmla="*/ 129906 w 259812"/>
                    <a:gd name="connsiteY2" fmla="*/ 252524 h 261149"/>
                    <a:gd name="connsiteX3" fmla="*/ 259813 w 259812"/>
                    <a:gd name="connsiteY3" fmla="*/ 70655 h 261149"/>
                    <a:gd name="connsiteX4" fmla="*/ 129906 w 259812"/>
                    <a:gd name="connsiteY4" fmla="*/ 10032 h 2611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149">
                      <a:moveTo>
                        <a:pt x="129906" y="10032"/>
                      </a:moveTo>
                      <a:cubicBezTo>
                        <a:pt x="60623" y="36013"/>
                        <a:pt x="0" y="105297"/>
                        <a:pt x="0" y="174580"/>
                      </a:cubicBezTo>
                      <a:cubicBezTo>
                        <a:pt x="0" y="243863"/>
                        <a:pt x="60623" y="278505"/>
                        <a:pt x="129906" y="252524"/>
                      </a:cubicBezTo>
                      <a:cubicBezTo>
                        <a:pt x="199190" y="217882"/>
                        <a:pt x="259813" y="139938"/>
                        <a:pt x="259813" y="70655"/>
                      </a:cubicBezTo>
                      <a:cubicBezTo>
                        <a:pt x="259813" y="10032"/>
                        <a:pt x="199190" y="-15949"/>
                        <a:pt x="129906" y="10032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90" name="Freeform: Shape 430">
                  <a:extLst>
                    <a:ext uri="{FF2B5EF4-FFF2-40B4-BE49-F238E27FC236}">
                      <a16:creationId xmlns="" xmlns:a16="http://schemas.microsoft.com/office/drawing/2014/main" id="{34A4EB53-06E1-422E-8D9F-EC18104EC4E2}"/>
                    </a:ext>
                  </a:extLst>
                </p:cNvPr>
                <p:cNvSpPr/>
                <p:nvPr/>
              </p:nvSpPr>
              <p:spPr>
                <a:xfrm>
                  <a:off x="1176882" y="2219494"/>
                  <a:ext cx="259812" cy="261149"/>
                </a:xfrm>
                <a:custGeom>
                  <a:avLst/>
                  <a:gdLst>
                    <a:gd name="connsiteX0" fmla="*/ 129906 w 259812"/>
                    <a:gd name="connsiteY0" fmla="*/ 8626 h 261149"/>
                    <a:gd name="connsiteX1" fmla="*/ 0 w 259812"/>
                    <a:gd name="connsiteY1" fmla="*/ 86570 h 261149"/>
                    <a:gd name="connsiteX2" fmla="*/ 129906 w 259812"/>
                    <a:gd name="connsiteY2" fmla="*/ 251118 h 261149"/>
                    <a:gd name="connsiteX3" fmla="*/ 259813 w 259812"/>
                    <a:gd name="connsiteY3" fmla="*/ 190495 h 261149"/>
                    <a:gd name="connsiteX4" fmla="*/ 129906 w 259812"/>
                    <a:gd name="connsiteY4" fmla="*/ 8626 h 2611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149">
                      <a:moveTo>
                        <a:pt x="129906" y="8626"/>
                      </a:moveTo>
                      <a:cubicBezTo>
                        <a:pt x="60623" y="-17355"/>
                        <a:pt x="0" y="17287"/>
                        <a:pt x="0" y="86570"/>
                      </a:cubicBezTo>
                      <a:cubicBezTo>
                        <a:pt x="0" y="155853"/>
                        <a:pt x="60623" y="225137"/>
                        <a:pt x="129906" y="251118"/>
                      </a:cubicBezTo>
                      <a:cubicBezTo>
                        <a:pt x="199190" y="277099"/>
                        <a:pt x="259813" y="251118"/>
                        <a:pt x="259813" y="190495"/>
                      </a:cubicBezTo>
                      <a:cubicBezTo>
                        <a:pt x="259813" y="121212"/>
                        <a:pt x="199190" y="43268"/>
                        <a:pt x="129906" y="862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1356" name="Graphic 1">
                <a:extLst>
                  <a:ext uri="{FF2B5EF4-FFF2-40B4-BE49-F238E27FC236}">
                    <a16:creationId xmlns="" xmlns:a16="http://schemas.microsoft.com/office/drawing/2014/main" id="{5172B582-5B2B-4C6D-ADDF-D2A678382DF8}"/>
                  </a:ext>
                </a:extLst>
              </p:cNvPr>
              <p:cNvGrpSpPr/>
              <p:nvPr/>
            </p:nvGrpSpPr>
            <p:grpSpPr>
              <a:xfrm>
                <a:off x="1774451" y="2579887"/>
                <a:ext cx="259812" cy="2275650"/>
                <a:chOff x="1774451" y="2579887"/>
                <a:chExt cx="259812" cy="2275650"/>
              </a:xfrm>
              <a:grpFill/>
            </p:grpSpPr>
            <p:sp>
              <p:nvSpPr>
                <p:cNvPr id="1385" name="Freeform: Shape 425">
                  <a:extLst>
                    <a:ext uri="{FF2B5EF4-FFF2-40B4-BE49-F238E27FC236}">
                      <a16:creationId xmlns="" xmlns:a16="http://schemas.microsoft.com/office/drawing/2014/main" id="{B489B7AD-D54A-4A10-9372-FB3DEC743B64}"/>
                    </a:ext>
                  </a:extLst>
                </p:cNvPr>
                <p:cNvSpPr/>
                <p:nvPr/>
              </p:nvSpPr>
              <p:spPr>
                <a:xfrm>
                  <a:off x="1878376" y="2653404"/>
                  <a:ext cx="35786" cy="2105723"/>
                </a:xfrm>
                <a:custGeom>
                  <a:avLst/>
                  <a:gdLst>
                    <a:gd name="connsiteX0" fmla="*/ 0 w 35786"/>
                    <a:gd name="connsiteY0" fmla="*/ 16398 h 2105723"/>
                    <a:gd name="connsiteX1" fmla="*/ 0 w 35786"/>
                    <a:gd name="connsiteY1" fmla="*/ 2086238 h 2105723"/>
                    <a:gd name="connsiteX2" fmla="*/ 34642 w 35786"/>
                    <a:gd name="connsiteY2" fmla="*/ 2086238 h 2105723"/>
                    <a:gd name="connsiteX3" fmla="*/ 34642 w 35786"/>
                    <a:gd name="connsiteY3" fmla="*/ 16398 h 2105723"/>
                    <a:gd name="connsiteX4" fmla="*/ 0 w 35786"/>
                    <a:gd name="connsiteY4" fmla="*/ 16398 h 21057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2105723">
                      <a:moveTo>
                        <a:pt x="0" y="16398"/>
                      </a:moveTo>
                      <a:cubicBezTo>
                        <a:pt x="0" y="709231"/>
                        <a:pt x="0" y="1393404"/>
                        <a:pt x="0" y="2086238"/>
                      </a:cubicBezTo>
                      <a:cubicBezTo>
                        <a:pt x="0" y="2112219"/>
                        <a:pt x="34642" y="2112219"/>
                        <a:pt x="34642" y="2086238"/>
                      </a:cubicBezTo>
                      <a:cubicBezTo>
                        <a:pt x="34642" y="1393404"/>
                        <a:pt x="34642" y="709231"/>
                        <a:pt x="34642" y="16398"/>
                      </a:cubicBezTo>
                      <a:cubicBezTo>
                        <a:pt x="4330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86" name="Freeform: Shape 426">
                  <a:extLst>
                    <a:ext uri="{FF2B5EF4-FFF2-40B4-BE49-F238E27FC236}">
                      <a16:creationId xmlns="" xmlns:a16="http://schemas.microsoft.com/office/drawing/2014/main" id="{4CCC9005-B87A-44A1-ACCE-ACC06B414AFC}"/>
                    </a:ext>
                  </a:extLst>
                </p:cNvPr>
                <p:cNvSpPr/>
                <p:nvPr/>
              </p:nvSpPr>
              <p:spPr>
                <a:xfrm>
                  <a:off x="1774451" y="4578361"/>
                  <a:ext cx="259812" cy="277176"/>
                </a:xfrm>
                <a:custGeom>
                  <a:avLst/>
                  <a:gdLst>
                    <a:gd name="connsiteX0" fmla="*/ 129906 w 259812"/>
                    <a:gd name="connsiteY0" fmla="*/ 48696 h 277176"/>
                    <a:gd name="connsiteX1" fmla="*/ 0 w 259812"/>
                    <a:gd name="connsiteY1" fmla="*/ 239225 h 277176"/>
                    <a:gd name="connsiteX2" fmla="*/ 129906 w 259812"/>
                    <a:gd name="connsiteY2" fmla="*/ 230564 h 277176"/>
                    <a:gd name="connsiteX3" fmla="*/ 259813 w 259812"/>
                    <a:gd name="connsiteY3" fmla="*/ 31375 h 277176"/>
                    <a:gd name="connsiteX4" fmla="*/ 129906 w 259812"/>
                    <a:gd name="connsiteY4" fmla="*/ 48696 h 2771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7176">
                      <a:moveTo>
                        <a:pt x="129906" y="48696"/>
                      </a:moveTo>
                      <a:cubicBezTo>
                        <a:pt x="60623" y="100658"/>
                        <a:pt x="0" y="187262"/>
                        <a:pt x="0" y="239225"/>
                      </a:cubicBezTo>
                      <a:cubicBezTo>
                        <a:pt x="0" y="291187"/>
                        <a:pt x="60623" y="291187"/>
                        <a:pt x="129906" y="230564"/>
                      </a:cubicBezTo>
                      <a:cubicBezTo>
                        <a:pt x="199190" y="161281"/>
                        <a:pt x="259813" y="74677"/>
                        <a:pt x="259813" y="31375"/>
                      </a:cubicBezTo>
                      <a:cubicBezTo>
                        <a:pt x="259813" y="-20588"/>
                        <a:pt x="199190" y="-3267"/>
                        <a:pt x="129906" y="4869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87" name="Freeform: Shape 427">
                  <a:extLst>
                    <a:ext uri="{FF2B5EF4-FFF2-40B4-BE49-F238E27FC236}">
                      <a16:creationId xmlns="" xmlns:a16="http://schemas.microsoft.com/office/drawing/2014/main" id="{498836D4-BE5D-4A41-8988-149CABDD5049}"/>
                    </a:ext>
                  </a:extLst>
                </p:cNvPr>
                <p:cNvSpPr/>
                <p:nvPr/>
              </p:nvSpPr>
              <p:spPr>
                <a:xfrm>
                  <a:off x="1774451" y="2579887"/>
                  <a:ext cx="259812" cy="279004"/>
                </a:xfrm>
                <a:custGeom>
                  <a:avLst/>
                  <a:gdLst>
                    <a:gd name="connsiteX0" fmla="*/ 129906 w 259812"/>
                    <a:gd name="connsiteY0" fmla="*/ 46612 h 279004"/>
                    <a:gd name="connsiteX1" fmla="*/ 0 w 259812"/>
                    <a:gd name="connsiteY1" fmla="*/ 37952 h 279004"/>
                    <a:gd name="connsiteX2" fmla="*/ 129906 w 259812"/>
                    <a:gd name="connsiteY2" fmla="*/ 228481 h 279004"/>
                    <a:gd name="connsiteX3" fmla="*/ 259813 w 259812"/>
                    <a:gd name="connsiteY3" fmla="*/ 254462 h 279004"/>
                    <a:gd name="connsiteX4" fmla="*/ 129906 w 259812"/>
                    <a:gd name="connsiteY4" fmla="*/ 46612 h 2790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9004">
                      <a:moveTo>
                        <a:pt x="129906" y="46612"/>
                      </a:moveTo>
                      <a:cubicBezTo>
                        <a:pt x="60623" y="-14011"/>
                        <a:pt x="0" y="-14011"/>
                        <a:pt x="0" y="37952"/>
                      </a:cubicBezTo>
                      <a:cubicBezTo>
                        <a:pt x="0" y="89914"/>
                        <a:pt x="60623" y="176519"/>
                        <a:pt x="129906" y="228481"/>
                      </a:cubicBezTo>
                      <a:cubicBezTo>
                        <a:pt x="199190" y="280444"/>
                        <a:pt x="259813" y="297764"/>
                        <a:pt x="259813" y="254462"/>
                      </a:cubicBezTo>
                      <a:cubicBezTo>
                        <a:pt x="259813" y="211160"/>
                        <a:pt x="199190" y="115896"/>
                        <a:pt x="129906" y="46612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1357" name="Graphic 1">
                <a:extLst>
                  <a:ext uri="{FF2B5EF4-FFF2-40B4-BE49-F238E27FC236}">
                    <a16:creationId xmlns="" xmlns:a16="http://schemas.microsoft.com/office/drawing/2014/main" id="{194CC0F2-93A3-4870-9A56-24ACD44BFD2B}"/>
                  </a:ext>
                </a:extLst>
              </p:cNvPr>
              <p:cNvGrpSpPr/>
              <p:nvPr/>
            </p:nvGrpSpPr>
            <p:grpSpPr>
              <a:xfrm>
                <a:off x="2363360" y="3155892"/>
                <a:ext cx="259812" cy="1123575"/>
                <a:chOff x="2363360" y="3155892"/>
                <a:chExt cx="259812" cy="1123575"/>
              </a:xfrm>
              <a:grpFill/>
            </p:grpSpPr>
            <p:sp>
              <p:nvSpPr>
                <p:cNvPr id="1382" name="Freeform: Shape 422">
                  <a:extLst>
                    <a:ext uri="{FF2B5EF4-FFF2-40B4-BE49-F238E27FC236}">
                      <a16:creationId xmlns="" xmlns:a16="http://schemas.microsoft.com/office/drawing/2014/main" id="{E7232938-D002-4640-88AA-64312197BB42}"/>
                    </a:ext>
                  </a:extLst>
                </p:cNvPr>
                <p:cNvSpPr/>
                <p:nvPr/>
              </p:nvSpPr>
              <p:spPr>
                <a:xfrm>
                  <a:off x="2475945" y="3259633"/>
                  <a:ext cx="35786" cy="901925"/>
                </a:xfrm>
                <a:custGeom>
                  <a:avLst/>
                  <a:gdLst>
                    <a:gd name="connsiteX0" fmla="*/ 0 w 35786"/>
                    <a:gd name="connsiteY0" fmla="*/ 16398 h 901925"/>
                    <a:gd name="connsiteX1" fmla="*/ 0 w 35786"/>
                    <a:gd name="connsiteY1" fmla="*/ 882440 h 901925"/>
                    <a:gd name="connsiteX2" fmla="*/ 34641 w 35786"/>
                    <a:gd name="connsiteY2" fmla="*/ 882440 h 901925"/>
                    <a:gd name="connsiteX3" fmla="*/ 34641 w 35786"/>
                    <a:gd name="connsiteY3" fmla="*/ 16398 h 901925"/>
                    <a:gd name="connsiteX4" fmla="*/ 0 w 35786"/>
                    <a:gd name="connsiteY4" fmla="*/ 16398 h 901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901925">
                      <a:moveTo>
                        <a:pt x="0" y="16398"/>
                      </a:moveTo>
                      <a:cubicBezTo>
                        <a:pt x="0" y="302191"/>
                        <a:pt x="0" y="596646"/>
                        <a:pt x="0" y="882440"/>
                      </a:cubicBezTo>
                      <a:cubicBezTo>
                        <a:pt x="0" y="908421"/>
                        <a:pt x="34641" y="908421"/>
                        <a:pt x="34641" y="882440"/>
                      </a:cubicBezTo>
                      <a:cubicBezTo>
                        <a:pt x="34641" y="596646"/>
                        <a:pt x="34641" y="302191"/>
                        <a:pt x="34641" y="16398"/>
                      </a:cubicBezTo>
                      <a:cubicBezTo>
                        <a:pt x="4330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83" name="Freeform: Shape 423">
                  <a:extLst>
                    <a:ext uri="{FF2B5EF4-FFF2-40B4-BE49-F238E27FC236}">
                      <a16:creationId xmlns="" xmlns:a16="http://schemas.microsoft.com/office/drawing/2014/main" id="{8A02E3D1-970B-4BDD-8F4D-DCAEB8ED99E3}"/>
                    </a:ext>
                  </a:extLst>
                </p:cNvPr>
                <p:cNvSpPr/>
                <p:nvPr/>
              </p:nvSpPr>
              <p:spPr>
                <a:xfrm>
                  <a:off x="2363360" y="3985241"/>
                  <a:ext cx="259812" cy="294226"/>
                </a:xfrm>
                <a:custGeom>
                  <a:avLst/>
                  <a:gdLst>
                    <a:gd name="connsiteX0" fmla="*/ 129906 w 259812"/>
                    <a:gd name="connsiteY0" fmla="*/ 113530 h 294226"/>
                    <a:gd name="connsiteX1" fmla="*/ 0 w 259812"/>
                    <a:gd name="connsiteY1" fmla="*/ 286738 h 294226"/>
                    <a:gd name="connsiteX2" fmla="*/ 129906 w 259812"/>
                    <a:gd name="connsiteY2" fmla="*/ 182813 h 294226"/>
                    <a:gd name="connsiteX3" fmla="*/ 259813 w 259812"/>
                    <a:gd name="connsiteY3" fmla="*/ 944 h 294226"/>
                    <a:gd name="connsiteX4" fmla="*/ 129906 w 259812"/>
                    <a:gd name="connsiteY4" fmla="*/ 113530 h 2942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94226">
                      <a:moveTo>
                        <a:pt x="129906" y="113530"/>
                      </a:moveTo>
                      <a:cubicBezTo>
                        <a:pt x="60623" y="182813"/>
                        <a:pt x="0" y="260757"/>
                        <a:pt x="0" y="286738"/>
                      </a:cubicBezTo>
                      <a:cubicBezTo>
                        <a:pt x="0" y="312719"/>
                        <a:pt x="60623" y="269417"/>
                        <a:pt x="129906" y="182813"/>
                      </a:cubicBezTo>
                      <a:cubicBezTo>
                        <a:pt x="199190" y="96209"/>
                        <a:pt x="259813" y="18265"/>
                        <a:pt x="259813" y="944"/>
                      </a:cubicBezTo>
                      <a:cubicBezTo>
                        <a:pt x="259813" y="-7716"/>
                        <a:pt x="207850" y="44246"/>
                        <a:pt x="129906" y="11353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84" name="Freeform: Shape 424">
                  <a:extLst>
                    <a:ext uri="{FF2B5EF4-FFF2-40B4-BE49-F238E27FC236}">
                      <a16:creationId xmlns="" xmlns:a16="http://schemas.microsoft.com/office/drawing/2014/main" id="{B9E90804-BC6E-4F34-B16D-7EF14EA1EDD9}"/>
                    </a:ext>
                  </a:extLst>
                </p:cNvPr>
                <p:cNvSpPr/>
                <p:nvPr/>
              </p:nvSpPr>
              <p:spPr>
                <a:xfrm>
                  <a:off x="2363360" y="3155892"/>
                  <a:ext cx="259812" cy="288043"/>
                </a:xfrm>
                <a:custGeom>
                  <a:avLst/>
                  <a:gdLst>
                    <a:gd name="connsiteX0" fmla="*/ 0 w 259812"/>
                    <a:gd name="connsiteY0" fmla="*/ 7553 h 288043"/>
                    <a:gd name="connsiteX1" fmla="*/ 129906 w 259812"/>
                    <a:gd name="connsiteY1" fmla="*/ 180762 h 288043"/>
                    <a:gd name="connsiteX2" fmla="*/ 259813 w 259812"/>
                    <a:gd name="connsiteY2" fmla="*/ 284687 h 288043"/>
                    <a:gd name="connsiteX3" fmla="*/ 129906 w 259812"/>
                    <a:gd name="connsiteY3" fmla="*/ 102818 h 288043"/>
                    <a:gd name="connsiteX4" fmla="*/ 0 w 259812"/>
                    <a:gd name="connsiteY4" fmla="*/ 7553 h 2880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8043">
                      <a:moveTo>
                        <a:pt x="0" y="7553"/>
                      </a:moveTo>
                      <a:cubicBezTo>
                        <a:pt x="0" y="33535"/>
                        <a:pt x="60623" y="111478"/>
                        <a:pt x="129906" y="180762"/>
                      </a:cubicBezTo>
                      <a:cubicBezTo>
                        <a:pt x="199190" y="250045"/>
                        <a:pt x="259813" y="302008"/>
                        <a:pt x="259813" y="284687"/>
                      </a:cubicBezTo>
                      <a:cubicBezTo>
                        <a:pt x="259813" y="267366"/>
                        <a:pt x="199190" y="189422"/>
                        <a:pt x="129906" y="102818"/>
                      </a:cubicBezTo>
                      <a:cubicBezTo>
                        <a:pt x="60623" y="24874"/>
                        <a:pt x="0" y="-18428"/>
                        <a:pt x="0" y="755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1358" name="Graphic 1">
                <a:extLst>
                  <a:ext uri="{FF2B5EF4-FFF2-40B4-BE49-F238E27FC236}">
                    <a16:creationId xmlns="" xmlns:a16="http://schemas.microsoft.com/office/drawing/2014/main" id="{8121C1F8-ACB6-4E19-80D7-D7F8987CC5B2}"/>
                  </a:ext>
                </a:extLst>
              </p:cNvPr>
              <p:cNvGrpSpPr/>
              <p:nvPr/>
            </p:nvGrpSpPr>
            <p:grpSpPr>
              <a:xfrm>
                <a:off x="2960928" y="3316014"/>
                <a:ext cx="259812" cy="794735"/>
                <a:chOff x="2960928" y="3316014"/>
                <a:chExt cx="259812" cy="794735"/>
              </a:xfrm>
              <a:grpFill/>
            </p:grpSpPr>
            <p:sp>
              <p:nvSpPr>
                <p:cNvPr id="1379" name="Freeform: Shape 419">
                  <a:extLst>
                    <a:ext uri="{FF2B5EF4-FFF2-40B4-BE49-F238E27FC236}">
                      <a16:creationId xmlns="" xmlns:a16="http://schemas.microsoft.com/office/drawing/2014/main" id="{C8300187-28AE-4BFC-8F1C-9DAAE1BC8BF6}"/>
                    </a:ext>
                  </a:extLst>
                </p:cNvPr>
                <p:cNvSpPr/>
                <p:nvPr/>
              </p:nvSpPr>
              <p:spPr>
                <a:xfrm>
                  <a:off x="3073514" y="3441502"/>
                  <a:ext cx="34641" cy="555508"/>
                </a:xfrm>
                <a:custGeom>
                  <a:avLst/>
                  <a:gdLst>
                    <a:gd name="connsiteX0" fmla="*/ 0 w 34641"/>
                    <a:gd name="connsiteY0" fmla="*/ 16398 h 555508"/>
                    <a:gd name="connsiteX1" fmla="*/ 0 w 34641"/>
                    <a:gd name="connsiteY1" fmla="*/ 536023 h 555508"/>
                    <a:gd name="connsiteX2" fmla="*/ 34642 w 34641"/>
                    <a:gd name="connsiteY2" fmla="*/ 536023 h 555508"/>
                    <a:gd name="connsiteX3" fmla="*/ 34642 w 34641"/>
                    <a:gd name="connsiteY3" fmla="*/ 16398 h 555508"/>
                    <a:gd name="connsiteX4" fmla="*/ 0 w 34641"/>
                    <a:gd name="connsiteY4" fmla="*/ 16398 h 5555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555508">
                      <a:moveTo>
                        <a:pt x="0" y="16398"/>
                      </a:moveTo>
                      <a:cubicBezTo>
                        <a:pt x="0" y="189606"/>
                        <a:pt x="0" y="362814"/>
                        <a:pt x="0" y="536023"/>
                      </a:cubicBezTo>
                      <a:cubicBezTo>
                        <a:pt x="0" y="562004"/>
                        <a:pt x="34642" y="562004"/>
                        <a:pt x="34642" y="536023"/>
                      </a:cubicBezTo>
                      <a:cubicBezTo>
                        <a:pt x="34642" y="362814"/>
                        <a:pt x="34642" y="189606"/>
                        <a:pt x="34642" y="16398"/>
                      </a:cubicBezTo>
                      <a:cubicBezTo>
                        <a:pt x="3464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80" name="Freeform: Shape 420">
                  <a:extLst>
                    <a:ext uri="{FF2B5EF4-FFF2-40B4-BE49-F238E27FC236}">
                      <a16:creationId xmlns="" xmlns:a16="http://schemas.microsoft.com/office/drawing/2014/main" id="{3E0FB1F6-6D56-46B4-9E83-0BFB676EBE77}"/>
                    </a:ext>
                  </a:extLst>
                </p:cNvPr>
                <p:cNvSpPr/>
                <p:nvPr/>
              </p:nvSpPr>
              <p:spPr>
                <a:xfrm>
                  <a:off x="2960928" y="3316014"/>
                  <a:ext cx="259812" cy="289939"/>
                </a:xfrm>
                <a:custGeom>
                  <a:avLst/>
                  <a:gdLst>
                    <a:gd name="connsiteX0" fmla="*/ 129906 w 259812"/>
                    <a:gd name="connsiteY0" fmla="*/ 124565 h 289939"/>
                    <a:gd name="connsiteX1" fmla="*/ 0 w 259812"/>
                    <a:gd name="connsiteY1" fmla="*/ 289113 h 289939"/>
                    <a:gd name="connsiteX2" fmla="*/ 129906 w 259812"/>
                    <a:gd name="connsiteY2" fmla="*/ 167867 h 289939"/>
                    <a:gd name="connsiteX3" fmla="*/ 259813 w 259812"/>
                    <a:gd name="connsiteY3" fmla="*/ 3319 h 289939"/>
                    <a:gd name="connsiteX4" fmla="*/ 129906 w 259812"/>
                    <a:gd name="connsiteY4" fmla="*/ 124565 h 2899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9939">
                      <a:moveTo>
                        <a:pt x="129906" y="124565"/>
                      </a:moveTo>
                      <a:cubicBezTo>
                        <a:pt x="60623" y="211169"/>
                        <a:pt x="0" y="289113"/>
                        <a:pt x="0" y="289113"/>
                      </a:cubicBezTo>
                      <a:cubicBezTo>
                        <a:pt x="0" y="297773"/>
                        <a:pt x="60623" y="237150"/>
                        <a:pt x="129906" y="167867"/>
                      </a:cubicBezTo>
                      <a:cubicBezTo>
                        <a:pt x="199190" y="98583"/>
                        <a:pt x="259813" y="20640"/>
                        <a:pt x="259813" y="3319"/>
                      </a:cubicBezTo>
                      <a:cubicBezTo>
                        <a:pt x="259813" y="-14002"/>
                        <a:pt x="199190" y="37960"/>
                        <a:pt x="129906" y="124565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81" name="Freeform: Shape 421">
                  <a:extLst>
                    <a:ext uri="{FF2B5EF4-FFF2-40B4-BE49-F238E27FC236}">
                      <a16:creationId xmlns="" xmlns:a16="http://schemas.microsoft.com/office/drawing/2014/main" id="{B1CBAD39-1828-4D31-A3EF-2E9E04F06226}"/>
                    </a:ext>
                  </a:extLst>
                </p:cNvPr>
                <p:cNvSpPr/>
                <p:nvPr/>
              </p:nvSpPr>
              <p:spPr>
                <a:xfrm>
                  <a:off x="2960928" y="3821637"/>
                  <a:ext cx="259812" cy="289112"/>
                </a:xfrm>
                <a:custGeom>
                  <a:avLst/>
                  <a:gdLst>
                    <a:gd name="connsiteX0" fmla="*/ 0 w 259812"/>
                    <a:gd name="connsiteY0" fmla="*/ 0 h 289112"/>
                    <a:gd name="connsiteX1" fmla="*/ 129906 w 259812"/>
                    <a:gd name="connsiteY1" fmla="*/ 164548 h 289112"/>
                    <a:gd name="connsiteX2" fmla="*/ 259813 w 259812"/>
                    <a:gd name="connsiteY2" fmla="*/ 285794 h 289112"/>
                    <a:gd name="connsiteX3" fmla="*/ 129906 w 259812"/>
                    <a:gd name="connsiteY3" fmla="*/ 121246 h 289112"/>
                    <a:gd name="connsiteX4" fmla="*/ 0 w 259812"/>
                    <a:gd name="connsiteY4" fmla="*/ 0 h 2891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9112">
                      <a:moveTo>
                        <a:pt x="0" y="0"/>
                      </a:moveTo>
                      <a:cubicBezTo>
                        <a:pt x="0" y="8660"/>
                        <a:pt x="60623" y="77944"/>
                        <a:pt x="129906" y="164548"/>
                      </a:cubicBezTo>
                      <a:cubicBezTo>
                        <a:pt x="199190" y="251152"/>
                        <a:pt x="259813" y="303115"/>
                        <a:pt x="259813" y="285794"/>
                      </a:cubicBezTo>
                      <a:cubicBezTo>
                        <a:pt x="259813" y="268473"/>
                        <a:pt x="199190" y="190529"/>
                        <a:pt x="129906" y="121246"/>
                      </a:cubicBezTo>
                      <a:cubicBezTo>
                        <a:pt x="60623" y="51963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1359" name="Graphic 1">
                <a:extLst>
                  <a:ext uri="{FF2B5EF4-FFF2-40B4-BE49-F238E27FC236}">
                    <a16:creationId xmlns="" xmlns:a16="http://schemas.microsoft.com/office/drawing/2014/main" id="{9730D8FE-295B-43E4-B26A-D6972D37AF2B}"/>
                  </a:ext>
                </a:extLst>
              </p:cNvPr>
              <p:cNvGrpSpPr/>
              <p:nvPr/>
            </p:nvGrpSpPr>
            <p:grpSpPr>
              <a:xfrm>
                <a:off x="3558497" y="2708872"/>
                <a:ext cx="259812" cy="2017681"/>
                <a:chOff x="3558497" y="2708872"/>
                <a:chExt cx="259812" cy="2017681"/>
              </a:xfrm>
              <a:grpFill/>
            </p:grpSpPr>
            <p:sp>
              <p:nvSpPr>
                <p:cNvPr id="1376" name="Freeform: Shape 416">
                  <a:extLst>
                    <a:ext uri="{FF2B5EF4-FFF2-40B4-BE49-F238E27FC236}">
                      <a16:creationId xmlns="" xmlns:a16="http://schemas.microsoft.com/office/drawing/2014/main" id="{5F9F07DF-228D-44B1-B7CD-067A71D083D1}"/>
                    </a:ext>
                  </a:extLst>
                </p:cNvPr>
                <p:cNvSpPr/>
                <p:nvPr/>
              </p:nvSpPr>
              <p:spPr>
                <a:xfrm>
                  <a:off x="3671083" y="2809291"/>
                  <a:ext cx="34641" cy="1828590"/>
                </a:xfrm>
                <a:custGeom>
                  <a:avLst/>
                  <a:gdLst>
                    <a:gd name="connsiteX0" fmla="*/ 0 w 34641"/>
                    <a:gd name="connsiteY0" fmla="*/ 16398 h 1828590"/>
                    <a:gd name="connsiteX1" fmla="*/ 0 w 34641"/>
                    <a:gd name="connsiteY1" fmla="*/ 1809104 h 1828590"/>
                    <a:gd name="connsiteX2" fmla="*/ 34642 w 34641"/>
                    <a:gd name="connsiteY2" fmla="*/ 1809104 h 1828590"/>
                    <a:gd name="connsiteX3" fmla="*/ 34642 w 34641"/>
                    <a:gd name="connsiteY3" fmla="*/ 16398 h 1828590"/>
                    <a:gd name="connsiteX4" fmla="*/ 0 w 34641"/>
                    <a:gd name="connsiteY4" fmla="*/ 16398 h 18285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1828590">
                      <a:moveTo>
                        <a:pt x="0" y="16398"/>
                      </a:moveTo>
                      <a:cubicBezTo>
                        <a:pt x="0" y="613966"/>
                        <a:pt x="0" y="1211535"/>
                        <a:pt x="0" y="1809104"/>
                      </a:cubicBezTo>
                      <a:cubicBezTo>
                        <a:pt x="0" y="1835086"/>
                        <a:pt x="34642" y="1835086"/>
                        <a:pt x="34642" y="1809104"/>
                      </a:cubicBezTo>
                      <a:cubicBezTo>
                        <a:pt x="34642" y="1211535"/>
                        <a:pt x="34642" y="613966"/>
                        <a:pt x="34642" y="16398"/>
                      </a:cubicBezTo>
                      <a:cubicBezTo>
                        <a:pt x="3464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77" name="Freeform: Shape 417">
                  <a:extLst>
                    <a:ext uri="{FF2B5EF4-FFF2-40B4-BE49-F238E27FC236}">
                      <a16:creationId xmlns="" xmlns:a16="http://schemas.microsoft.com/office/drawing/2014/main" id="{BC6D4247-1394-42D8-A5AB-B5F35A550D4E}"/>
                    </a:ext>
                  </a:extLst>
                </p:cNvPr>
                <p:cNvSpPr/>
                <p:nvPr/>
              </p:nvSpPr>
              <p:spPr>
                <a:xfrm>
                  <a:off x="3558497" y="2708872"/>
                  <a:ext cx="259812" cy="281700"/>
                </a:xfrm>
                <a:custGeom>
                  <a:avLst/>
                  <a:gdLst>
                    <a:gd name="connsiteX0" fmla="*/ 129906 w 259812"/>
                    <a:gd name="connsiteY0" fmla="*/ 64855 h 281700"/>
                    <a:gd name="connsiteX1" fmla="*/ 0 w 259812"/>
                    <a:gd name="connsiteY1" fmla="*/ 264045 h 281700"/>
                    <a:gd name="connsiteX2" fmla="*/ 129906 w 259812"/>
                    <a:gd name="connsiteY2" fmla="*/ 220743 h 281700"/>
                    <a:gd name="connsiteX3" fmla="*/ 259813 w 259812"/>
                    <a:gd name="connsiteY3" fmla="*/ 30213 h 281700"/>
                    <a:gd name="connsiteX4" fmla="*/ 129906 w 259812"/>
                    <a:gd name="connsiteY4" fmla="*/ 64855 h 2817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1700">
                      <a:moveTo>
                        <a:pt x="129906" y="64855"/>
                      </a:moveTo>
                      <a:cubicBezTo>
                        <a:pt x="60623" y="134138"/>
                        <a:pt x="0" y="229403"/>
                        <a:pt x="0" y="264045"/>
                      </a:cubicBezTo>
                      <a:cubicBezTo>
                        <a:pt x="0" y="298686"/>
                        <a:pt x="60623" y="281365"/>
                        <a:pt x="129906" y="220743"/>
                      </a:cubicBezTo>
                      <a:cubicBezTo>
                        <a:pt x="199190" y="160120"/>
                        <a:pt x="259813" y="73515"/>
                        <a:pt x="259813" y="30213"/>
                      </a:cubicBezTo>
                      <a:cubicBezTo>
                        <a:pt x="259813" y="-21749"/>
                        <a:pt x="199190" y="-4428"/>
                        <a:pt x="129906" y="64855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78" name="Freeform: Shape 418">
                  <a:extLst>
                    <a:ext uri="{FF2B5EF4-FFF2-40B4-BE49-F238E27FC236}">
                      <a16:creationId xmlns="" xmlns:a16="http://schemas.microsoft.com/office/drawing/2014/main" id="{EE3C8E17-664D-44CC-9611-17D728354208}"/>
                    </a:ext>
                  </a:extLst>
                </p:cNvPr>
                <p:cNvSpPr/>
                <p:nvPr/>
              </p:nvSpPr>
              <p:spPr>
                <a:xfrm>
                  <a:off x="3558497" y="4444852"/>
                  <a:ext cx="259812" cy="281700"/>
                </a:xfrm>
                <a:custGeom>
                  <a:avLst/>
                  <a:gdLst>
                    <a:gd name="connsiteX0" fmla="*/ 129906 w 259812"/>
                    <a:gd name="connsiteY0" fmla="*/ 60958 h 281700"/>
                    <a:gd name="connsiteX1" fmla="*/ 0 w 259812"/>
                    <a:gd name="connsiteY1" fmla="*/ 17656 h 281700"/>
                    <a:gd name="connsiteX2" fmla="*/ 129906 w 259812"/>
                    <a:gd name="connsiteY2" fmla="*/ 216845 h 281700"/>
                    <a:gd name="connsiteX3" fmla="*/ 259813 w 259812"/>
                    <a:gd name="connsiteY3" fmla="*/ 251487 h 281700"/>
                    <a:gd name="connsiteX4" fmla="*/ 129906 w 259812"/>
                    <a:gd name="connsiteY4" fmla="*/ 60958 h 2817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1700">
                      <a:moveTo>
                        <a:pt x="129906" y="60958"/>
                      </a:moveTo>
                      <a:cubicBezTo>
                        <a:pt x="60623" y="335"/>
                        <a:pt x="0" y="-16986"/>
                        <a:pt x="0" y="17656"/>
                      </a:cubicBezTo>
                      <a:cubicBezTo>
                        <a:pt x="0" y="52297"/>
                        <a:pt x="60623" y="147562"/>
                        <a:pt x="129906" y="216845"/>
                      </a:cubicBezTo>
                      <a:cubicBezTo>
                        <a:pt x="199190" y="286129"/>
                        <a:pt x="259813" y="303450"/>
                        <a:pt x="259813" y="251487"/>
                      </a:cubicBezTo>
                      <a:cubicBezTo>
                        <a:pt x="259813" y="208185"/>
                        <a:pt x="199190" y="121581"/>
                        <a:pt x="129906" y="6095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1360" name="Graphic 1">
                <a:extLst>
                  <a:ext uri="{FF2B5EF4-FFF2-40B4-BE49-F238E27FC236}">
                    <a16:creationId xmlns="" xmlns:a16="http://schemas.microsoft.com/office/drawing/2014/main" id="{714CDEBB-A990-4BCB-9070-73CD057EFC56}"/>
                  </a:ext>
                </a:extLst>
              </p:cNvPr>
              <p:cNvGrpSpPr/>
              <p:nvPr/>
            </p:nvGrpSpPr>
            <p:grpSpPr>
              <a:xfrm>
                <a:off x="4147406" y="2285204"/>
                <a:ext cx="259812" cy="2872164"/>
                <a:chOff x="4147406" y="2285204"/>
                <a:chExt cx="259812" cy="2872164"/>
              </a:xfrm>
              <a:grpFill/>
            </p:grpSpPr>
            <p:sp>
              <p:nvSpPr>
                <p:cNvPr id="1373" name="Freeform: Shape 413">
                  <a:extLst>
                    <a:ext uri="{FF2B5EF4-FFF2-40B4-BE49-F238E27FC236}">
                      <a16:creationId xmlns="" xmlns:a16="http://schemas.microsoft.com/office/drawing/2014/main" id="{343B030F-D33E-4A0D-8A47-FF26325CD670}"/>
                    </a:ext>
                  </a:extLst>
                </p:cNvPr>
                <p:cNvSpPr/>
                <p:nvPr/>
              </p:nvSpPr>
              <p:spPr>
                <a:xfrm>
                  <a:off x="4259991" y="2364522"/>
                  <a:ext cx="35786" cy="2732362"/>
                </a:xfrm>
                <a:custGeom>
                  <a:avLst/>
                  <a:gdLst>
                    <a:gd name="connsiteX0" fmla="*/ 0 w 35786"/>
                    <a:gd name="connsiteY0" fmla="*/ 19486 h 2732362"/>
                    <a:gd name="connsiteX1" fmla="*/ 0 w 35786"/>
                    <a:gd name="connsiteY1" fmla="*/ 2712876 h 2732362"/>
                    <a:gd name="connsiteX2" fmla="*/ 34642 w 35786"/>
                    <a:gd name="connsiteY2" fmla="*/ 2712876 h 2732362"/>
                    <a:gd name="connsiteX3" fmla="*/ 34642 w 35786"/>
                    <a:gd name="connsiteY3" fmla="*/ 19486 h 2732362"/>
                    <a:gd name="connsiteX4" fmla="*/ 0 w 35786"/>
                    <a:gd name="connsiteY4" fmla="*/ 19486 h 27323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2732362">
                      <a:moveTo>
                        <a:pt x="0" y="19486"/>
                      </a:moveTo>
                      <a:cubicBezTo>
                        <a:pt x="0" y="920170"/>
                        <a:pt x="0" y="1812193"/>
                        <a:pt x="0" y="2712876"/>
                      </a:cubicBezTo>
                      <a:cubicBezTo>
                        <a:pt x="0" y="2738858"/>
                        <a:pt x="34642" y="2738858"/>
                        <a:pt x="34642" y="2712876"/>
                      </a:cubicBezTo>
                      <a:cubicBezTo>
                        <a:pt x="34642" y="1812193"/>
                        <a:pt x="34642" y="920170"/>
                        <a:pt x="34642" y="19486"/>
                      </a:cubicBezTo>
                      <a:cubicBezTo>
                        <a:pt x="43302" y="-6495"/>
                        <a:pt x="0" y="-6495"/>
                        <a:pt x="0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74" name="Freeform: Shape 414">
                  <a:extLst>
                    <a:ext uri="{FF2B5EF4-FFF2-40B4-BE49-F238E27FC236}">
                      <a16:creationId xmlns="" xmlns:a16="http://schemas.microsoft.com/office/drawing/2014/main" id="{8F6456A1-2BDF-44F2-A148-29A65630235C}"/>
                    </a:ext>
                  </a:extLst>
                </p:cNvPr>
                <p:cNvSpPr/>
                <p:nvPr/>
              </p:nvSpPr>
              <p:spPr>
                <a:xfrm>
                  <a:off x="4147406" y="2285204"/>
                  <a:ext cx="259812" cy="272347"/>
                </a:xfrm>
                <a:custGeom>
                  <a:avLst/>
                  <a:gdLst>
                    <a:gd name="connsiteX0" fmla="*/ 129906 w 259812"/>
                    <a:gd name="connsiteY0" fmla="*/ 20860 h 272347"/>
                    <a:gd name="connsiteX1" fmla="*/ 0 w 259812"/>
                    <a:gd name="connsiteY1" fmla="*/ 211389 h 272347"/>
                    <a:gd name="connsiteX2" fmla="*/ 129906 w 259812"/>
                    <a:gd name="connsiteY2" fmla="*/ 254691 h 272347"/>
                    <a:gd name="connsiteX3" fmla="*/ 259813 w 259812"/>
                    <a:gd name="connsiteY3" fmla="*/ 81483 h 272347"/>
                    <a:gd name="connsiteX4" fmla="*/ 129906 w 259812"/>
                    <a:gd name="connsiteY4" fmla="*/ 20860 h 2723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2347">
                      <a:moveTo>
                        <a:pt x="129906" y="20860"/>
                      </a:moveTo>
                      <a:cubicBezTo>
                        <a:pt x="60623" y="64162"/>
                        <a:pt x="0" y="150766"/>
                        <a:pt x="0" y="211389"/>
                      </a:cubicBezTo>
                      <a:cubicBezTo>
                        <a:pt x="0" y="272012"/>
                        <a:pt x="60623" y="289333"/>
                        <a:pt x="129906" y="254691"/>
                      </a:cubicBezTo>
                      <a:cubicBezTo>
                        <a:pt x="199190" y="220050"/>
                        <a:pt x="259813" y="142106"/>
                        <a:pt x="259813" y="81483"/>
                      </a:cubicBezTo>
                      <a:cubicBezTo>
                        <a:pt x="259813" y="3539"/>
                        <a:pt x="207850" y="-22442"/>
                        <a:pt x="129906" y="2086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75" name="Freeform: Shape 415">
                  <a:extLst>
                    <a:ext uri="{FF2B5EF4-FFF2-40B4-BE49-F238E27FC236}">
                      <a16:creationId xmlns="" xmlns:a16="http://schemas.microsoft.com/office/drawing/2014/main" id="{F8A421D7-599D-4F9F-A619-9B0E53578E0E}"/>
                    </a:ext>
                  </a:extLst>
                </p:cNvPr>
                <p:cNvSpPr/>
                <p:nvPr/>
              </p:nvSpPr>
              <p:spPr>
                <a:xfrm>
                  <a:off x="4147406" y="4886534"/>
                  <a:ext cx="259812" cy="270834"/>
                </a:xfrm>
                <a:custGeom>
                  <a:avLst/>
                  <a:gdLst>
                    <a:gd name="connsiteX0" fmla="*/ 129906 w 259812"/>
                    <a:gd name="connsiteY0" fmla="*/ 17656 h 270834"/>
                    <a:gd name="connsiteX1" fmla="*/ 0 w 259812"/>
                    <a:gd name="connsiteY1" fmla="*/ 60958 h 270834"/>
                    <a:gd name="connsiteX2" fmla="*/ 129906 w 259812"/>
                    <a:gd name="connsiteY2" fmla="*/ 251487 h 270834"/>
                    <a:gd name="connsiteX3" fmla="*/ 259813 w 259812"/>
                    <a:gd name="connsiteY3" fmla="*/ 199524 h 270834"/>
                    <a:gd name="connsiteX4" fmla="*/ 129906 w 259812"/>
                    <a:gd name="connsiteY4" fmla="*/ 17656 h 2708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0834">
                      <a:moveTo>
                        <a:pt x="129906" y="17656"/>
                      </a:moveTo>
                      <a:cubicBezTo>
                        <a:pt x="60623" y="-16986"/>
                        <a:pt x="0" y="335"/>
                        <a:pt x="0" y="60958"/>
                      </a:cubicBezTo>
                      <a:cubicBezTo>
                        <a:pt x="0" y="121581"/>
                        <a:pt x="60623" y="208185"/>
                        <a:pt x="129906" y="251487"/>
                      </a:cubicBezTo>
                      <a:cubicBezTo>
                        <a:pt x="199190" y="294789"/>
                        <a:pt x="259813" y="260147"/>
                        <a:pt x="259813" y="199524"/>
                      </a:cubicBezTo>
                      <a:cubicBezTo>
                        <a:pt x="259813" y="121581"/>
                        <a:pt x="207850" y="43637"/>
                        <a:pt x="129906" y="1765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1361" name="Graphic 1">
                <a:extLst>
                  <a:ext uri="{FF2B5EF4-FFF2-40B4-BE49-F238E27FC236}">
                    <a16:creationId xmlns="" xmlns:a16="http://schemas.microsoft.com/office/drawing/2014/main" id="{EF30AD65-4F1A-4993-A3F2-716CCA4AFFC4}"/>
                  </a:ext>
                </a:extLst>
              </p:cNvPr>
              <p:cNvGrpSpPr/>
              <p:nvPr/>
            </p:nvGrpSpPr>
            <p:grpSpPr>
              <a:xfrm>
                <a:off x="4744975" y="2132856"/>
                <a:ext cx="259812" cy="3169713"/>
                <a:chOff x="4744975" y="2132856"/>
                <a:chExt cx="259812" cy="3169713"/>
              </a:xfrm>
              <a:grpFill/>
            </p:grpSpPr>
            <p:sp>
              <p:nvSpPr>
                <p:cNvPr id="1370" name="Freeform: Shape 410">
                  <a:extLst>
                    <a:ext uri="{FF2B5EF4-FFF2-40B4-BE49-F238E27FC236}">
                      <a16:creationId xmlns="" xmlns:a16="http://schemas.microsoft.com/office/drawing/2014/main" id="{C82662C0-62BF-47EA-B641-1ED888B2A6CE}"/>
                    </a:ext>
                  </a:extLst>
                </p:cNvPr>
                <p:cNvSpPr/>
                <p:nvPr/>
              </p:nvSpPr>
              <p:spPr>
                <a:xfrm>
                  <a:off x="4857560" y="2203062"/>
                  <a:ext cx="34641" cy="3049709"/>
                </a:xfrm>
                <a:custGeom>
                  <a:avLst/>
                  <a:gdLst>
                    <a:gd name="connsiteX0" fmla="*/ 0 w 34641"/>
                    <a:gd name="connsiteY0" fmla="*/ 16398 h 3049709"/>
                    <a:gd name="connsiteX1" fmla="*/ 0 w 34641"/>
                    <a:gd name="connsiteY1" fmla="*/ 3030223 h 3049709"/>
                    <a:gd name="connsiteX2" fmla="*/ 34641 w 34641"/>
                    <a:gd name="connsiteY2" fmla="*/ 3030223 h 3049709"/>
                    <a:gd name="connsiteX3" fmla="*/ 34641 w 34641"/>
                    <a:gd name="connsiteY3" fmla="*/ 16398 h 3049709"/>
                    <a:gd name="connsiteX4" fmla="*/ 0 w 34641"/>
                    <a:gd name="connsiteY4" fmla="*/ 16398 h 30497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3049709">
                      <a:moveTo>
                        <a:pt x="0" y="16398"/>
                      </a:moveTo>
                      <a:cubicBezTo>
                        <a:pt x="0" y="1021006"/>
                        <a:pt x="0" y="2025615"/>
                        <a:pt x="0" y="3030223"/>
                      </a:cubicBezTo>
                      <a:cubicBezTo>
                        <a:pt x="0" y="3056205"/>
                        <a:pt x="34641" y="3056205"/>
                        <a:pt x="34641" y="3030223"/>
                      </a:cubicBezTo>
                      <a:cubicBezTo>
                        <a:pt x="34641" y="2025615"/>
                        <a:pt x="34641" y="1021006"/>
                        <a:pt x="34641" y="16398"/>
                      </a:cubicBezTo>
                      <a:cubicBezTo>
                        <a:pt x="34641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71" name="Freeform: Shape 411">
                  <a:extLst>
                    <a:ext uri="{FF2B5EF4-FFF2-40B4-BE49-F238E27FC236}">
                      <a16:creationId xmlns="" xmlns:a16="http://schemas.microsoft.com/office/drawing/2014/main" id="{3E2761A7-8AEB-4545-B29F-7D740A66F213}"/>
                    </a:ext>
                  </a:extLst>
                </p:cNvPr>
                <p:cNvSpPr/>
                <p:nvPr/>
              </p:nvSpPr>
              <p:spPr>
                <a:xfrm>
                  <a:off x="4744975" y="2132856"/>
                  <a:ext cx="259812" cy="259812"/>
                </a:xfrm>
                <a:custGeom>
                  <a:avLst/>
                  <a:gdLst>
                    <a:gd name="connsiteX0" fmla="*/ 129906 w 259812"/>
                    <a:gd name="connsiteY0" fmla="*/ 0 h 259812"/>
                    <a:gd name="connsiteX1" fmla="*/ 0 w 259812"/>
                    <a:gd name="connsiteY1" fmla="*/ 138567 h 259812"/>
                    <a:gd name="connsiteX2" fmla="*/ 129906 w 259812"/>
                    <a:gd name="connsiteY2" fmla="*/ 259813 h 259812"/>
                    <a:gd name="connsiteX3" fmla="*/ 259813 w 259812"/>
                    <a:gd name="connsiteY3" fmla="*/ 138567 h 259812"/>
                    <a:gd name="connsiteX4" fmla="*/ 129906 w 259812"/>
                    <a:gd name="connsiteY4" fmla="*/ 0 h 2598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59812">
                      <a:moveTo>
                        <a:pt x="129906" y="0"/>
                      </a:moveTo>
                      <a:cubicBezTo>
                        <a:pt x="60623" y="0"/>
                        <a:pt x="0" y="69283"/>
                        <a:pt x="0" y="138567"/>
                      </a:cubicBezTo>
                      <a:cubicBezTo>
                        <a:pt x="0" y="207850"/>
                        <a:pt x="60623" y="259813"/>
                        <a:pt x="129906" y="259813"/>
                      </a:cubicBezTo>
                      <a:cubicBezTo>
                        <a:pt x="199189" y="259813"/>
                        <a:pt x="259813" y="207850"/>
                        <a:pt x="259813" y="138567"/>
                      </a:cubicBezTo>
                      <a:cubicBezTo>
                        <a:pt x="259813" y="69283"/>
                        <a:pt x="199189" y="0"/>
                        <a:pt x="129906" y="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72" name="Freeform: Shape 412">
                  <a:extLst>
                    <a:ext uri="{FF2B5EF4-FFF2-40B4-BE49-F238E27FC236}">
                      <a16:creationId xmlns="" xmlns:a16="http://schemas.microsoft.com/office/drawing/2014/main" id="{F19DD995-249F-465C-9C03-F44819E55EE6}"/>
                    </a:ext>
                  </a:extLst>
                </p:cNvPr>
                <p:cNvSpPr/>
                <p:nvPr/>
              </p:nvSpPr>
              <p:spPr>
                <a:xfrm>
                  <a:off x="4744975" y="5042756"/>
                  <a:ext cx="259812" cy="259812"/>
                </a:xfrm>
                <a:custGeom>
                  <a:avLst/>
                  <a:gdLst>
                    <a:gd name="connsiteX0" fmla="*/ 129906 w 259812"/>
                    <a:gd name="connsiteY0" fmla="*/ 0 h 259812"/>
                    <a:gd name="connsiteX1" fmla="*/ 0 w 259812"/>
                    <a:gd name="connsiteY1" fmla="*/ 121246 h 259812"/>
                    <a:gd name="connsiteX2" fmla="*/ 129906 w 259812"/>
                    <a:gd name="connsiteY2" fmla="*/ 259813 h 259812"/>
                    <a:gd name="connsiteX3" fmla="*/ 259813 w 259812"/>
                    <a:gd name="connsiteY3" fmla="*/ 121246 h 259812"/>
                    <a:gd name="connsiteX4" fmla="*/ 129906 w 259812"/>
                    <a:gd name="connsiteY4" fmla="*/ 0 h 2598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59812">
                      <a:moveTo>
                        <a:pt x="129906" y="0"/>
                      </a:moveTo>
                      <a:cubicBezTo>
                        <a:pt x="60623" y="0"/>
                        <a:pt x="0" y="51963"/>
                        <a:pt x="0" y="121246"/>
                      </a:cubicBezTo>
                      <a:cubicBezTo>
                        <a:pt x="0" y="190529"/>
                        <a:pt x="60623" y="259813"/>
                        <a:pt x="129906" y="259813"/>
                      </a:cubicBezTo>
                      <a:cubicBezTo>
                        <a:pt x="199189" y="259813"/>
                        <a:pt x="259813" y="190529"/>
                        <a:pt x="259813" y="121246"/>
                      </a:cubicBezTo>
                      <a:cubicBezTo>
                        <a:pt x="259813" y="51963"/>
                        <a:pt x="199189" y="0"/>
                        <a:pt x="129906" y="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1362" name="Graphic 1">
                <a:extLst>
                  <a:ext uri="{FF2B5EF4-FFF2-40B4-BE49-F238E27FC236}">
                    <a16:creationId xmlns="" xmlns:a16="http://schemas.microsoft.com/office/drawing/2014/main" id="{96928737-BBAC-4D22-8DB2-72F5830CF08E}"/>
                  </a:ext>
                </a:extLst>
              </p:cNvPr>
              <p:cNvGrpSpPr/>
              <p:nvPr/>
            </p:nvGrpSpPr>
            <p:grpSpPr>
              <a:xfrm>
                <a:off x="5342544" y="2282126"/>
                <a:ext cx="259812" cy="2871172"/>
                <a:chOff x="5342544" y="2282126"/>
                <a:chExt cx="259812" cy="2871172"/>
              </a:xfrm>
              <a:grpFill/>
            </p:grpSpPr>
            <p:sp>
              <p:nvSpPr>
                <p:cNvPr id="1367" name="Freeform: Shape 407">
                  <a:extLst>
                    <a:ext uri="{FF2B5EF4-FFF2-40B4-BE49-F238E27FC236}">
                      <a16:creationId xmlns="" xmlns:a16="http://schemas.microsoft.com/office/drawing/2014/main" id="{A5D8C3EB-91B5-49F2-A802-896D2114BEC6}"/>
                    </a:ext>
                  </a:extLst>
                </p:cNvPr>
                <p:cNvSpPr/>
                <p:nvPr/>
              </p:nvSpPr>
              <p:spPr>
                <a:xfrm>
                  <a:off x="5455129" y="2358950"/>
                  <a:ext cx="34641" cy="2737934"/>
                </a:xfrm>
                <a:custGeom>
                  <a:avLst/>
                  <a:gdLst>
                    <a:gd name="connsiteX0" fmla="*/ 0 w 34641"/>
                    <a:gd name="connsiteY0" fmla="*/ 16398 h 2737934"/>
                    <a:gd name="connsiteX1" fmla="*/ 0 w 34641"/>
                    <a:gd name="connsiteY1" fmla="*/ 2718448 h 2737934"/>
                    <a:gd name="connsiteX2" fmla="*/ 34642 w 34641"/>
                    <a:gd name="connsiteY2" fmla="*/ 2718448 h 2737934"/>
                    <a:gd name="connsiteX3" fmla="*/ 34642 w 34641"/>
                    <a:gd name="connsiteY3" fmla="*/ 16398 h 2737934"/>
                    <a:gd name="connsiteX4" fmla="*/ 0 w 34641"/>
                    <a:gd name="connsiteY4" fmla="*/ 16398 h 27379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2737934">
                      <a:moveTo>
                        <a:pt x="0" y="16398"/>
                      </a:moveTo>
                      <a:cubicBezTo>
                        <a:pt x="0" y="917081"/>
                        <a:pt x="0" y="1817765"/>
                        <a:pt x="0" y="2718448"/>
                      </a:cubicBezTo>
                      <a:cubicBezTo>
                        <a:pt x="0" y="2744430"/>
                        <a:pt x="34642" y="2744430"/>
                        <a:pt x="34642" y="2718448"/>
                      </a:cubicBezTo>
                      <a:cubicBezTo>
                        <a:pt x="34642" y="1817765"/>
                        <a:pt x="34642" y="917081"/>
                        <a:pt x="34642" y="16398"/>
                      </a:cubicBezTo>
                      <a:cubicBezTo>
                        <a:pt x="3464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68" name="Freeform: Shape 408">
                  <a:extLst>
                    <a:ext uri="{FF2B5EF4-FFF2-40B4-BE49-F238E27FC236}">
                      <a16:creationId xmlns="" xmlns:a16="http://schemas.microsoft.com/office/drawing/2014/main" id="{4D9568C4-AE6F-40FE-924B-055C62A1A88A}"/>
                    </a:ext>
                  </a:extLst>
                </p:cNvPr>
                <p:cNvSpPr/>
                <p:nvPr/>
              </p:nvSpPr>
              <p:spPr>
                <a:xfrm>
                  <a:off x="5342544" y="2282126"/>
                  <a:ext cx="259812" cy="266764"/>
                </a:xfrm>
                <a:custGeom>
                  <a:avLst/>
                  <a:gdLst>
                    <a:gd name="connsiteX0" fmla="*/ 129906 w 259812"/>
                    <a:gd name="connsiteY0" fmla="*/ 15277 h 266764"/>
                    <a:gd name="connsiteX1" fmla="*/ 0 w 259812"/>
                    <a:gd name="connsiteY1" fmla="*/ 75900 h 266764"/>
                    <a:gd name="connsiteX2" fmla="*/ 129906 w 259812"/>
                    <a:gd name="connsiteY2" fmla="*/ 249109 h 266764"/>
                    <a:gd name="connsiteX3" fmla="*/ 259813 w 259812"/>
                    <a:gd name="connsiteY3" fmla="*/ 205807 h 266764"/>
                    <a:gd name="connsiteX4" fmla="*/ 129906 w 259812"/>
                    <a:gd name="connsiteY4" fmla="*/ 15277 h 2667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6764">
                      <a:moveTo>
                        <a:pt x="129906" y="15277"/>
                      </a:moveTo>
                      <a:cubicBezTo>
                        <a:pt x="60623" y="-19364"/>
                        <a:pt x="0" y="6617"/>
                        <a:pt x="0" y="75900"/>
                      </a:cubicBezTo>
                      <a:cubicBezTo>
                        <a:pt x="0" y="145184"/>
                        <a:pt x="60623" y="214467"/>
                        <a:pt x="129906" y="249109"/>
                      </a:cubicBezTo>
                      <a:cubicBezTo>
                        <a:pt x="199189" y="283750"/>
                        <a:pt x="259813" y="266430"/>
                        <a:pt x="259813" y="205807"/>
                      </a:cubicBezTo>
                      <a:cubicBezTo>
                        <a:pt x="259813" y="145184"/>
                        <a:pt x="199189" y="58579"/>
                        <a:pt x="129906" y="15277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69" name="Freeform: Shape 409">
                  <a:extLst>
                    <a:ext uri="{FF2B5EF4-FFF2-40B4-BE49-F238E27FC236}">
                      <a16:creationId xmlns="" xmlns:a16="http://schemas.microsoft.com/office/drawing/2014/main" id="{296E938A-AB72-4EDF-ABF8-C8338DDB9DF0}"/>
                    </a:ext>
                  </a:extLst>
                </p:cNvPr>
                <p:cNvSpPr/>
                <p:nvPr/>
              </p:nvSpPr>
              <p:spPr>
                <a:xfrm>
                  <a:off x="5342544" y="4886534"/>
                  <a:ext cx="259812" cy="266764"/>
                </a:xfrm>
                <a:custGeom>
                  <a:avLst/>
                  <a:gdLst>
                    <a:gd name="connsiteX0" fmla="*/ 129906 w 259812"/>
                    <a:gd name="connsiteY0" fmla="*/ 17656 h 266764"/>
                    <a:gd name="connsiteX1" fmla="*/ 0 w 259812"/>
                    <a:gd name="connsiteY1" fmla="*/ 190864 h 266764"/>
                    <a:gd name="connsiteX2" fmla="*/ 129906 w 259812"/>
                    <a:gd name="connsiteY2" fmla="*/ 251487 h 266764"/>
                    <a:gd name="connsiteX3" fmla="*/ 259813 w 259812"/>
                    <a:gd name="connsiteY3" fmla="*/ 60958 h 266764"/>
                    <a:gd name="connsiteX4" fmla="*/ 129906 w 259812"/>
                    <a:gd name="connsiteY4" fmla="*/ 17656 h 2667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6764">
                      <a:moveTo>
                        <a:pt x="129906" y="17656"/>
                      </a:moveTo>
                      <a:cubicBezTo>
                        <a:pt x="60623" y="52298"/>
                        <a:pt x="0" y="121581"/>
                        <a:pt x="0" y="190864"/>
                      </a:cubicBezTo>
                      <a:cubicBezTo>
                        <a:pt x="0" y="260147"/>
                        <a:pt x="60623" y="286129"/>
                        <a:pt x="129906" y="251487"/>
                      </a:cubicBezTo>
                      <a:cubicBezTo>
                        <a:pt x="199189" y="208185"/>
                        <a:pt x="259813" y="121581"/>
                        <a:pt x="259813" y="60958"/>
                      </a:cubicBezTo>
                      <a:cubicBezTo>
                        <a:pt x="259813" y="335"/>
                        <a:pt x="199189" y="-16986"/>
                        <a:pt x="129906" y="1765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1363" name="Graphic 1">
                <a:extLst>
                  <a:ext uri="{FF2B5EF4-FFF2-40B4-BE49-F238E27FC236}">
                    <a16:creationId xmlns="" xmlns:a16="http://schemas.microsoft.com/office/drawing/2014/main" id="{1D51D4B3-03DC-48C4-B3FC-56DC4CD9E536}"/>
                  </a:ext>
                </a:extLst>
              </p:cNvPr>
              <p:cNvGrpSpPr/>
              <p:nvPr/>
            </p:nvGrpSpPr>
            <p:grpSpPr>
              <a:xfrm>
                <a:off x="5940112" y="2700211"/>
                <a:ext cx="181869" cy="2035002"/>
                <a:chOff x="5940112" y="2700211"/>
                <a:chExt cx="181869" cy="2035002"/>
              </a:xfrm>
              <a:grpFill/>
            </p:grpSpPr>
            <p:sp>
              <p:nvSpPr>
                <p:cNvPr id="1364" name="Freeform: Shape 404">
                  <a:extLst>
                    <a:ext uri="{FF2B5EF4-FFF2-40B4-BE49-F238E27FC236}">
                      <a16:creationId xmlns="" xmlns:a16="http://schemas.microsoft.com/office/drawing/2014/main" id="{3D210EF2-0848-41E8-8E6F-D7604F6F8002}"/>
                    </a:ext>
                  </a:extLst>
                </p:cNvPr>
                <p:cNvSpPr/>
                <p:nvPr/>
              </p:nvSpPr>
              <p:spPr>
                <a:xfrm>
                  <a:off x="6044038" y="2800631"/>
                  <a:ext cx="35786" cy="1845911"/>
                </a:xfrm>
                <a:custGeom>
                  <a:avLst/>
                  <a:gdLst>
                    <a:gd name="connsiteX0" fmla="*/ 0 w 35786"/>
                    <a:gd name="connsiteY0" fmla="*/ 16398 h 1845911"/>
                    <a:gd name="connsiteX1" fmla="*/ 0 w 35786"/>
                    <a:gd name="connsiteY1" fmla="*/ 1826425 h 1845911"/>
                    <a:gd name="connsiteX2" fmla="*/ 34642 w 35786"/>
                    <a:gd name="connsiteY2" fmla="*/ 1826425 h 1845911"/>
                    <a:gd name="connsiteX3" fmla="*/ 34642 w 35786"/>
                    <a:gd name="connsiteY3" fmla="*/ 16398 h 1845911"/>
                    <a:gd name="connsiteX4" fmla="*/ 0 w 35786"/>
                    <a:gd name="connsiteY4" fmla="*/ 16398 h 18459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1845911">
                      <a:moveTo>
                        <a:pt x="0" y="16398"/>
                      </a:moveTo>
                      <a:cubicBezTo>
                        <a:pt x="0" y="622627"/>
                        <a:pt x="0" y="1220196"/>
                        <a:pt x="0" y="1826425"/>
                      </a:cubicBezTo>
                      <a:cubicBezTo>
                        <a:pt x="0" y="1852406"/>
                        <a:pt x="34642" y="1852406"/>
                        <a:pt x="34642" y="1826425"/>
                      </a:cubicBezTo>
                      <a:cubicBezTo>
                        <a:pt x="34642" y="1220196"/>
                        <a:pt x="34642" y="622627"/>
                        <a:pt x="34642" y="16398"/>
                      </a:cubicBezTo>
                      <a:cubicBezTo>
                        <a:pt x="4330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65" name="Freeform: Shape 405">
                  <a:extLst>
                    <a:ext uri="{FF2B5EF4-FFF2-40B4-BE49-F238E27FC236}">
                      <a16:creationId xmlns="" xmlns:a16="http://schemas.microsoft.com/office/drawing/2014/main" id="{F230EB71-253A-48A8-A22F-C0DC371624C7}"/>
                    </a:ext>
                  </a:extLst>
                </p:cNvPr>
                <p:cNvSpPr/>
                <p:nvPr/>
              </p:nvSpPr>
              <p:spPr>
                <a:xfrm>
                  <a:off x="5940112" y="2700211"/>
                  <a:ext cx="181869" cy="255384"/>
                </a:xfrm>
                <a:custGeom>
                  <a:avLst/>
                  <a:gdLst>
                    <a:gd name="connsiteX0" fmla="*/ 0 w 181869"/>
                    <a:gd name="connsiteY0" fmla="*/ 30213 h 255384"/>
                    <a:gd name="connsiteX1" fmla="*/ 129906 w 181869"/>
                    <a:gd name="connsiteY1" fmla="*/ 220743 h 255384"/>
                    <a:gd name="connsiteX2" fmla="*/ 181869 w 181869"/>
                    <a:gd name="connsiteY2" fmla="*/ 255384 h 255384"/>
                    <a:gd name="connsiteX3" fmla="*/ 181869 w 181869"/>
                    <a:gd name="connsiteY3" fmla="*/ 116818 h 255384"/>
                    <a:gd name="connsiteX4" fmla="*/ 129906 w 181869"/>
                    <a:gd name="connsiteY4" fmla="*/ 64855 h 255384"/>
                    <a:gd name="connsiteX5" fmla="*/ 0 w 181869"/>
                    <a:gd name="connsiteY5" fmla="*/ 30213 h 2553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81869" h="255384">
                      <a:moveTo>
                        <a:pt x="0" y="30213"/>
                      </a:moveTo>
                      <a:cubicBezTo>
                        <a:pt x="0" y="82176"/>
                        <a:pt x="60623" y="160120"/>
                        <a:pt x="129906" y="220743"/>
                      </a:cubicBezTo>
                      <a:cubicBezTo>
                        <a:pt x="147228" y="238063"/>
                        <a:pt x="164548" y="246724"/>
                        <a:pt x="181869" y="255384"/>
                      </a:cubicBezTo>
                      <a:lnTo>
                        <a:pt x="181869" y="116818"/>
                      </a:lnTo>
                      <a:cubicBezTo>
                        <a:pt x="164548" y="99497"/>
                        <a:pt x="147228" y="82176"/>
                        <a:pt x="129906" y="64855"/>
                      </a:cubicBezTo>
                      <a:cubicBezTo>
                        <a:pt x="51963" y="-4428"/>
                        <a:pt x="0" y="-21749"/>
                        <a:pt x="0" y="3021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66" name="Freeform: Shape 406">
                  <a:extLst>
                    <a:ext uri="{FF2B5EF4-FFF2-40B4-BE49-F238E27FC236}">
                      <a16:creationId xmlns="" xmlns:a16="http://schemas.microsoft.com/office/drawing/2014/main" id="{B55B417F-978A-41F1-BC52-56F7E75C7E21}"/>
                    </a:ext>
                  </a:extLst>
                </p:cNvPr>
                <p:cNvSpPr/>
                <p:nvPr/>
              </p:nvSpPr>
              <p:spPr>
                <a:xfrm>
                  <a:off x="5940112" y="4471169"/>
                  <a:ext cx="181869" cy="264044"/>
                </a:xfrm>
                <a:custGeom>
                  <a:avLst/>
                  <a:gdLst>
                    <a:gd name="connsiteX0" fmla="*/ 0 w 181869"/>
                    <a:gd name="connsiteY0" fmla="*/ 233831 h 264044"/>
                    <a:gd name="connsiteX1" fmla="*/ 129906 w 181869"/>
                    <a:gd name="connsiteY1" fmla="*/ 199190 h 264044"/>
                    <a:gd name="connsiteX2" fmla="*/ 181869 w 181869"/>
                    <a:gd name="connsiteY2" fmla="*/ 138567 h 264044"/>
                    <a:gd name="connsiteX3" fmla="*/ 181869 w 181869"/>
                    <a:gd name="connsiteY3" fmla="*/ 0 h 264044"/>
                    <a:gd name="connsiteX4" fmla="*/ 129906 w 181869"/>
                    <a:gd name="connsiteY4" fmla="*/ 34642 h 264044"/>
                    <a:gd name="connsiteX5" fmla="*/ 0 w 181869"/>
                    <a:gd name="connsiteY5" fmla="*/ 233831 h 2640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81869" h="264044">
                      <a:moveTo>
                        <a:pt x="0" y="233831"/>
                      </a:moveTo>
                      <a:cubicBezTo>
                        <a:pt x="0" y="285794"/>
                        <a:pt x="60623" y="268473"/>
                        <a:pt x="129906" y="199190"/>
                      </a:cubicBezTo>
                      <a:cubicBezTo>
                        <a:pt x="147228" y="181869"/>
                        <a:pt x="164548" y="164548"/>
                        <a:pt x="181869" y="138567"/>
                      </a:cubicBezTo>
                      <a:lnTo>
                        <a:pt x="181869" y="0"/>
                      </a:lnTo>
                      <a:cubicBezTo>
                        <a:pt x="164548" y="8660"/>
                        <a:pt x="147228" y="25981"/>
                        <a:pt x="129906" y="34642"/>
                      </a:cubicBezTo>
                      <a:cubicBezTo>
                        <a:pt x="51963" y="103925"/>
                        <a:pt x="0" y="181869"/>
                        <a:pt x="0" y="23383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</p:grpSp>
        <p:grpSp>
          <p:nvGrpSpPr>
            <p:cNvPr id="505" name="Graphic 1">
              <a:extLst>
                <a:ext uri="{FF2B5EF4-FFF2-40B4-BE49-F238E27FC236}">
                  <a16:creationId xmlns="" xmlns:a16="http://schemas.microsoft.com/office/drawing/2014/main" id="{D7BD81C5-8DF6-4624-AC04-F9D0292D4808}"/>
                </a:ext>
              </a:extLst>
            </p:cNvPr>
            <p:cNvGrpSpPr/>
            <p:nvPr/>
          </p:nvGrpSpPr>
          <p:grpSpPr>
            <a:xfrm>
              <a:off x="1878998" y="2672916"/>
              <a:ext cx="2240756" cy="1046067"/>
              <a:chOff x="6061358" y="2132856"/>
              <a:chExt cx="6789768" cy="3169713"/>
            </a:xfrm>
            <a:grpFill/>
          </p:grpSpPr>
          <p:grpSp>
            <p:nvGrpSpPr>
              <p:cNvPr id="1300" name="Graphic 1">
                <a:extLst>
                  <a:ext uri="{FF2B5EF4-FFF2-40B4-BE49-F238E27FC236}">
                    <a16:creationId xmlns="" xmlns:a16="http://schemas.microsoft.com/office/drawing/2014/main" id="{84369B1C-D7B3-4903-84E3-CF94AF0D68D6}"/>
                  </a:ext>
                </a:extLst>
              </p:cNvPr>
              <p:cNvGrpSpPr/>
              <p:nvPr/>
            </p:nvGrpSpPr>
            <p:grpSpPr>
              <a:xfrm>
                <a:off x="6061358" y="2249492"/>
                <a:ext cx="6781107" cy="2951210"/>
                <a:chOff x="6061358" y="2249492"/>
                <a:chExt cx="6781107" cy="2951210"/>
              </a:xfrm>
              <a:grpFill/>
            </p:grpSpPr>
            <p:sp>
              <p:nvSpPr>
                <p:cNvPr id="1348" name="Freeform: Shape 388">
                  <a:extLst>
                    <a:ext uri="{FF2B5EF4-FFF2-40B4-BE49-F238E27FC236}">
                      <a16:creationId xmlns="" xmlns:a16="http://schemas.microsoft.com/office/drawing/2014/main" id="{7D3004B6-9905-442B-B97C-76F97E7D2DEA}"/>
                    </a:ext>
                  </a:extLst>
                </p:cNvPr>
                <p:cNvSpPr/>
                <p:nvPr/>
              </p:nvSpPr>
              <p:spPr>
                <a:xfrm>
                  <a:off x="12842466" y="3137464"/>
                  <a:ext cx="86604" cy="60622"/>
                </a:xfrm>
                <a:custGeom>
                  <a:avLst/>
                  <a:gdLst>
                    <a:gd name="connsiteX0" fmla="*/ 0 w 86604"/>
                    <a:gd name="connsiteY0" fmla="*/ 60623 h 60622"/>
                    <a:gd name="connsiteX1" fmla="*/ 0 w 86604"/>
                    <a:gd name="connsiteY1" fmla="*/ 0 h 60622"/>
                    <a:gd name="connsiteX2" fmla="*/ 0 w 86604"/>
                    <a:gd name="connsiteY2" fmla="*/ 0 h 60622"/>
                    <a:gd name="connsiteX3" fmla="*/ 0 w 86604"/>
                    <a:gd name="connsiteY3" fmla="*/ 60623 h 60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6604" h="60622">
                      <a:moveTo>
                        <a:pt x="0" y="60623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60623"/>
                      </a:ln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49" name="Freeform: Shape 389">
                  <a:extLst>
                    <a:ext uri="{FF2B5EF4-FFF2-40B4-BE49-F238E27FC236}">
                      <a16:creationId xmlns="" xmlns:a16="http://schemas.microsoft.com/office/drawing/2014/main" id="{BC84A5B6-9562-4278-953F-6A16C032E521}"/>
                    </a:ext>
                  </a:extLst>
                </p:cNvPr>
                <p:cNvSpPr/>
                <p:nvPr/>
              </p:nvSpPr>
              <p:spPr>
                <a:xfrm>
                  <a:off x="6061358" y="2249492"/>
                  <a:ext cx="6772447" cy="2951210"/>
                </a:xfrm>
                <a:custGeom>
                  <a:avLst/>
                  <a:gdLst>
                    <a:gd name="connsiteX0" fmla="*/ 6096935 w 6772447"/>
                    <a:gd name="connsiteY0" fmla="*/ 299064 h 2951210"/>
                    <a:gd name="connsiteX1" fmla="*/ 5369460 w 6772447"/>
                    <a:gd name="connsiteY1" fmla="*/ 4609 h 2951210"/>
                    <a:gd name="connsiteX2" fmla="*/ 4598682 w 6772447"/>
                    <a:gd name="connsiteY2" fmla="*/ 195139 h 2951210"/>
                    <a:gd name="connsiteX3" fmla="*/ 3100430 w 6772447"/>
                    <a:gd name="connsiteY3" fmla="*/ 1615447 h 2951210"/>
                    <a:gd name="connsiteX4" fmla="*/ 2312332 w 6772447"/>
                    <a:gd name="connsiteY4" fmla="*/ 2412206 h 2951210"/>
                    <a:gd name="connsiteX5" fmla="*/ 1472271 w 6772447"/>
                    <a:gd name="connsiteY5" fmla="*/ 2888529 h 2951210"/>
                    <a:gd name="connsiteX6" fmla="*/ 0 w 6772447"/>
                    <a:gd name="connsiteY6" fmla="*/ 2273639 h 2951210"/>
                    <a:gd name="connsiteX7" fmla="*/ 0 w 6772447"/>
                    <a:gd name="connsiteY7" fmla="*/ 2334262 h 2951210"/>
                    <a:gd name="connsiteX8" fmla="*/ 1030590 w 6772447"/>
                    <a:gd name="connsiteY8" fmla="*/ 2931831 h 2951210"/>
                    <a:gd name="connsiteX9" fmla="*/ 2537503 w 6772447"/>
                    <a:gd name="connsiteY9" fmla="*/ 2264979 h 2951210"/>
                    <a:gd name="connsiteX10" fmla="*/ 4079057 w 6772447"/>
                    <a:gd name="connsiteY10" fmla="*/ 628160 h 2951210"/>
                    <a:gd name="connsiteX11" fmla="*/ 4884476 w 6772447"/>
                    <a:gd name="connsiteY11" fmla="*/ 108534 h 2951210"/>
                    <a:gd name="connsiteX12" fmla="*/ 5802481 w 6772447"/>
                    <a:gd name="connsiteY12" fmla="*/ 177818 h 2951210"/>
                    <a:gd name="connsiteX13" fmla="*/ 6729146 w 6772447"/>
                    <a:gd name="connsiteY13" fmla="*/ 913953 h 2951210"/>
                    <a:gd name="connsiteX14" fmla="*/ 6772448 w 6772447"/>
                    <a:gd name="connsiteY14" fmla="*/ 957255 h 2951210"/>
                    <a:gd name="connsiteX15" fmla="*/ 6772448 w 6772447"/>
                    <a:gd name="connsiteY15" fmla="*/ 896632 h 2951210"/>
                    <a:gd name="connsiteX16" fmla="*/ 6096935 w 6772447"/>
                    <a:gd name="connsiteY16" fmla="*/ 299064 h 29512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6772447" h="2951210">
                      <a:moveTo>
                        <a:pt x="6096935" y="299064"/>
                      </a:moveTo>
                      <a:cubicBezTo>
                        <a:pt x="5880425" y="151836"/>
                        <a:pt x="5637933" y="30591"/>
                        <a:pt x="5369460" y="4609"/>
                      </a:cubicBezTo>
                      <a:cubicBezTo>
                        <a:pt x="5100987" y="-21372"/>
                        <a:pt x="4832513" y="65232"/>
                        <a:pt x="4598682" y="195139"/>
                      </a:cubicBezTo>
                      <a:cubicBezTo>
                        <a:pt x="4001114" y="532895"/>
                        <a:pt x="3550772" y="1104483"/>
                        <a:pt x="3100430" y="1615447"/>
                      </a:cubicBezTo>
                      <a:cubicBezTo>
                        <a:pt x="2849278" y="1892581"/>
                        <a:pt x="2598126" y="2169714"/>
                        <a:pt x="2312332" y="2412206"/>
                      </a:cubicBezTo>
                      <a:cubicBezTo>
                        <a:pt x="2069840" y="2620056"/>
                        <a:pt x="1792707" y="2810585"/>
                        <a:pt x="1472271" y="2888529"/>
                      </a:cubicBezTo>
                      <a:cubicBezTo>
                        <a:pt x="909344" y="3018435"/>
                        <a:pt x="398379" y="2654698"/>
                        <a:pt x="0" y="2273639"/>
                      </a:cubicBezTo>
                      <a:lnTo>
                        <a:pt x="0" y="2334262"/>
                      </a:lnTo>
                      <a:cubicBezTo>
                        <a:pt x="294454" y="2611396"/>
                        <a:pt x="632211" y="2853887"/>
                        <a:pt x="1030590" y="2931831"/>
                      </a:cubicBezTo>
                      <a:cubicBezTo>
                        <a:pt x="1619499" y="3044416"/>
                        <a:pt x="2139124" y="2646037"/>
                        <a:pt x="2537503" y="2264979"/>
                      </a:cubicBezTo>
                      <a:cubicBezTo>
                        <a:pt x="3083109" y="1745354"/>
                        <a:pt x="3524791" y="1130464"/>
                        <a:pt x="4079057" y="628160"/>
                      </a:cubicBezTo>
                      <a:cubicBezTo>
                        <a:pt x="4312889" y="411649"/>
                        <a:pt x="4581362" y="212459"/>
                        <a:pt x="4884476" y="108534"/>
                      </a:cubicBezTo>
                      <a:cubicBezTo>
                        <a:pt x="5196252" y="4609"/>
                        <a:pt x="5508026" y="39251"/>
                        <a:pt x="5802481" y="177818"/>
                      </a:cubicBezTo>
                      <a:cubicBezTo>
                        <a:pt x="6157558" y="351026"/>
                        <a:pt x="6460672" y="628160"/>
                        <a:pt x="6729146" y="913953"/>
                      </a:cubicBezTo>
                      <a:cubicBezTo>
                        <a:pt x="6746466" y="931274"/>
                        <a:pt x="6755127" y="948595"/>
                        <a:pt x="6772448" y="957255"/>
                      </a:cubicBezTo>
                      <a:lnTo>
                        <a:pt x="6772448" y="896632"/>
                      </a:lnTo>
                      <a:cubicBezTo>
                        <a:pt x="6573258" y="671462"/>
                        <a:pt x="6348087" y="463611"/>
                        <a:pt x="6096935" y="29906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1301" name="Graphic 1">
                <a:extLst>
                  <a:ext uri="{FF2B5EF4-FFF2-40B4-BE49-F238E27FC236}">
                    <a16:creationId xmlns="" xmlns:a16="http://schemas.microsoft.com/office/drawing/2014/main" id="{51F1F404-A2E3-4BFC-BF54-8ADE64107063}"/>
                  </a:ext>
                </a:extLst>
              </p:cNvPr>
              <p:cNvGrpSpPr/>
              <p:nvPr/>
            </p:nvGrpSpPr>
            <p:grpSpPr>
              <a:xfrm>
                <a:off x="6078679" y="2250581"/>
                <a:ext cx="6772447" cy="2941634"/>
                <a:chOff x="6078679" y="2250581"/>
                <a:chExt cx="6772447" cy="2941634"/>
              </a:xfrm>
              <a:grpFill/>
            </p:grpSpPr>
            <p:sp>
              <p:nvSpPr>
                <p:cNvPr id="1346" name="Freeform: Shape 386">
                  <a:extLst>
                    <a:ext uri="{FF2B5EF4-FFF2-40B4-BE49-F238E27FC236}">
                      <a16:creationId xmlns="" xmlns:a16="http://schemas.microsoft.com/office/drawing/2014/main" id="{00942BE0-16F3-434A-879F-C04C18D7DEEA}"/>
                    </a:ext>
                  </a:extLst>
                </p:cNvPr>
                <p:cNvSpPr/>
                <p:nvPr/>
              </p:nvSpPr>
              <p:spPr>
                <a:xfrm>
                  <a:off x="12842466" y="4237337"/>
                  <a:ext cx="86604" cy="51962"/>
                </a:xfrm>
                <a:custGeom>
                  <a:avLst/>
                  <a:gdLst>
                    <a:gd name="connsiteX0" fmla="*/ 0 w 86604"/>
                    <a:gd name="connsiteY0" fmla="*/ 51963 h 51962"/>
                    <a:gd name="connsiteX1" fmla="*/ 0 w 86604"/>
                    <a:gd name="connsiteY1" fmla="*/ 0 h 51962"/>
                    <a:gd name="connsiteX2" fmla="*/ 0 w 86604"/>
                    <a:gd name="connsiteY2" fmla="*/ 0 h 51962"/>
                    <a:gd name="connsiteX3" fmla="*/ 0 w 86604"/>
                    <a:gd name="connsiteY3" fmla="*/ 51963 h 519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6604" h="51962">
                      <a:moveTo>
                        <a:pt x="0" y="51963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51963"/>
                      </a:ln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47" name="Freeform: Shape 387">
                  <a:extLst>
                    <a:ext uri="{FF2B5EF4-FFF2-40B4-BE49-F238E27FC236}">
                      <a16:creationId xmlns="" xmlns:a16="http://schemas.microsoft.com/office/drawing/2014/main" id="{C19DFE52-9444-48D6-9C50-5CDCB9871D3B}"/>
                    </a:ext>
                  </a:extLst>
                </p:cNvPr>
                <p:cNvSpPr/>
                <p:nvPr/>
              </p:nvSpPr>
              <p:spPr>
                <a:xfrm>
                  <a:off x="6078679" y="2250581"/>
                  <a:ext cx="6772447" cy="2941634"/>
                </a:xfrm>
                <a:custGeom>
                  <a:avLst/>
                  <a:gdLst>
                    <a:gd name="connsiteX0" fmla="*/ 6226841 w 6772447"/>
                    <a:gd name="connsiteY0" fmla="*/ 2489061 h 2941634"/>
                    <a:gd name="connsiteX1" fmla="*/ 5386780 w 6772447"/>
                    <a:gd name="connsiteY1" fmla="*/ 2896100 h 2941634"/>
                    <a:gd name="connsiteX2" fmla="*/ 4477436 w 6772447"/>
                    <a:gd name="connsiteY2" fmla="*/ 2636288 h 2941634"/>
                    <a:gd name="connsiteX3" fmla="*/ 2901240 w 6772447"/>
                    <a:gd name="connsiteY3" fmla="*/ 1060092 h 2941634"/>
                    <a:gd name="connsiteX4" fmla="*/ 1446290 w 6772447"/>
                    <a:gd name="connsiteY4" fmla="*/ 20841 h 2941634"/>
                    <a:gd name="connsiteX5" fmla="*/ 0 w 6772447"/>
                    <a:gd name="connsiteY5" fmla="*/ 627071 h 2941634"/>
                    <a:gd name="connsiteX6" fmla="*/ 0 w 6772447"/>
                    <a:gd name="connsiteY6" fmla="*/ 679033 h 2941634"/>
                    <a:gd name="connsiteX7" fmla="*/ 155887 w 6772447"/>
                    <a:gd name="connsiteY7" fmla="*/ 540466 h 2941634"/>
                    <a:gd name="connsiteX8" fmla="*/ 995948 w 6772447"/>
                    <a:gd name="connsiteY8" fmla="*/ 64143 h 2941634"/>
                    <a:gd name="connsiteX9" fmla="*/ 2710711 w 6772447"/>
                    <a:gd name="connsiteY9" fmla="*/ 912864 h 2941634"/>
                    <a:gd name="connsiteX10" fmla="*/ 4226284 w 6772447"/>
                    <a:gd name="connsiteY10" fmla="*/ 2497721 h 2941634"/>
                    <a:gd name="connsiteX11" fmla="*/ 5715877 w 6772447"/>
                    <a:gd name="connsiteY11" fmla="*/ 2852798 h 2941634"/>
                    <a:gd name="connsiteX12" fmla="*/ 6555937 w 6772447"/>
                    <a:gd name="connsiteY12" fmla="*/ 2255229 h 2941634"/>
                    <a:gd name="connsiteX13" fmla="*/ 6772447 w 6772447"/>
                    <a:gd name="connsiteY13" fmla="*/ 2038719 h 2941634"/>
                    <a:gd name="connsiteX14" fmla="*/ 6772447 w 6772447"/>
                    <a:gd name="connsiteY14" fmla="*/ 1986756 h 2941634"/>
                    <a:gd name="connsiteX15" fmla="*/ 6226841 w 6772447"/>
                    <a:gd name="connsiteY15" fmla="*/ 2489061 h 29416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6772447" h="2941634">
                      <a:moveTo>
                        <a:pt x="6226841" y="2489061"/>
                      </a:moveTo>
                      <a:cubicBezTo>
                        <a:pt x="5984349" y="2679590"/>
                        <a:pt x="5698556" y="2852798"/>
                        <a:pt x="5386780" y="2896100"/>
                      </a:cubicBezTo>
                      <a:cubicBezTo>
                        <a:pt x="5057684" y="2939402"/>
                        <a:pt x="4745910" y="2809496"/>
                        <a:pt x="4477436" y="2636288"/>
                      </a:cubicBezTo>
                      <a:cubicBezTo>
                        <a:pt x="3853886" y="2220588"/>
                        <a:pt x="3394884" y="1597037"/>
                        <a:pt x="2901240" y="1060092"/>
                      </a:cubicBezTo>
                      <a:cubicBezTo>
                        <a:pt x="2511522" y="635731"/>
                        <a:pt x="2035198" y="133427"/>
                        <a:pt x="1446290" y="20841"/>
                      </a:cubicBezTo>
                      <a:cubicBezTo>
                        <a:pt x="892023" y="-91744"/>
                        <a:pt x="389719" y="271993"/>
                        <a:pt x="0" y="627071"/>
                      </a:cubicBezTo>
                      <a:lnTo>
                        <a:pt x="0" y="679033"/>
                      </a:lnTo>
                      <a:cubicBezTo>
                        <a:pt x="51962" y="627071"/>
                        <a:pt x="103925" y="583769"/>
                        <a:pt x="155887" y="540466"/>
                      </a:cubicBezTo>
                      <a:cubicBezTo>
                        <a:pt x="398379" y="332616"/>
                        <a:pt x="675512" y="142087"/>
                        <a:pt x="995948" y="64143"/>
                      </a:cubicBezTo>
                      <a:cubicBezTo>
                        <a:pt x="1680121" y="-91744"/>
                        <a:pt x="2269030" y="462523"/>
                        <a:pt x="2710711" y="912864"/>
                      </a:cubicBezTo>
                      <a:cubicBezTo>
                        <a:pt x="3221676" y="1432490"/>
                        <a:pt x="3654697" y="2038719"/>
                        <a:pt x="4226284" y="2497721"/>
                      </a:cubicBezTo>
                      <a:cubicBezTo>
                        <a:pt x="4659306" y="2844138"/>
                        <a:pt x="5170270" y="3077969"/>
                        <a:pt x="5715877" y="2852798"/>
                      </a:cubicBezTo>
                      <a:cubicBezTo>
                        <a:pt x="6036312" y="2722892"/>
                        <a:pt x="6313445" y="2497721"/>
                        <a:pt x="6555937" y="2255229"/>
                      </a:cubicBezTo>
                      <a:cubicBezTo>
                        <a:pt x="6625220" y="2185946"/>
                        <a:pt x="6703164" y="2116663"/>
                        <a:pt x="6772447" y="2038719"/>
                      </a:cubicBezTo>
                      <a:lnTo>
                        <a:pt x="6772447" y="1986756"/>
                      </a:lnTo>
                      <a:cubicBezTo>
                        <a:pt x="6599239" y="2159965"/>
                        <a:pt x="6417370" y="2333173"/>
                        <a:pt x="6226841" y="248906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1302" name="Graphic 1">
                <a:extLst>
                  <a:ext uri="{FF2B5EF4-FFF2-40B4-BE49-F238E27FC236}">
                    <a16:creationId xmlns="" xmlns:a16="http://schemas.microsoft.com/office/drawing/2014/main" id="{3B09BC74-CF74-4571-82E3-2E27F1E56856}"/>
                  </a:ext>
                </a:extLst>
              </p:cNvPr>
              <p:cNvGrpSpPr/>
              <p:nvPr/>
            </p:nvGrpSpPr>
            <p:grpSpPr>
              <a:xfrm>
                <a:off x="12539351" y="2839471"/>
                <a:ext cx="259812" cy="1756483"/>
                <a:chOff x="12539351" y="2839471"/>
                <a:chExt cx="259812" cy="1756483"/>
              </a:xfrm>
              <a:grpFill/>
            </p:grpSpPr>
            <p:sp>
              <p:nvSpPr>
                <p:cNvPr id="1343" name="Freeform: Shape 383">
                  <a:extLst>
                    <a:ext uri="{FF2B5EF4-FFF2-40B4-BE49-F238E27FC236}">
                      <a16:creationId xmlns="" xmlns:a16="http://schemas.microsoft.com/office/drawing/2014/main" id="{2E2E7BA2-B865-4598-BB7F-7808553D493C}"/>
                    </a:ext>
                  </a:extLst>
                </p:cNvPr>
                <p:cNvSpPr/>
                <p:nvPr/>
              </p:nvSpPr>
              <p:spPr>
                <a:xfrm>
                  <a:off x="12643277" y="2947858"/>
                  <a:ext cx="35786" cy="1551456"/>
                </a:xfrm>
                <a:custGeom>
                  <a:avLst/>
                  <a:gdLst>
                    <a:gd name="connsiteX0" fmla="*/ 0 w 35786"/>
                    <a:gd name="connsiteY0" fmla="*/ 16398 h 1551456"/>
                    <a:gd name="connsiteX1" fmla="*/ 0 w 35786"/>
                    <a:gd name="connsiteY1" fmla="*/ 1531971 h 1551456"/>
                    <a:gd name="connsiteX2" fmla="*/ 34641 w 35786"/>
                    <a:gd name="connsiteY2" fmla="*/ 1531971 h 1551456"/>
                    <a:gd name="connsiteX3" fmla="*/ 34641 w 35786"/>
                    <a:gd name="connsiteY3" fmla="*/ 16398 h 1551456"/>
                    <a:gd name="connsiteX4" fmla="*/ 0 w 35786"/>
                    <a:gd name="connsiteY4" fmla="*/ 16398 h 15514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1551456">
                      <a:moveTo>
                        <a:pt x="0" y="16398"/>
                      </a:moveTo>
                      <a:cubicBezTo>
                        <a:pt x="0" y="518702"/>
                        <a:pt x="0" y="1029667"/>
                        <a:pt x="0" y="1531971"/>
                      </a:cubicBezTo>
                      <a:cubicBezTo>
                        <a:pt x="0" y="1557952"/>
                        <a:pt x="34641" y="1557952"/>
                        <a:pt x="34641" y="1531971"/>
                      </a:cubicBezTo>
                      <a:cubicBezTo>
                        <a:pt x="34641" y="1029667"/>
                        <a:pt x="34641" y="518702"/>
                        <a:pt x="34641" y="16398"/>
                      </a:cubicBezTo>
                      <a:cubicBezTo>
                        <a:pt x="4330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44" name="Freeform: Shape 384">
                  <a:extLst>
                    <a:ext uri="{FF2B5EF4-FFF2-40B4-BE49-F238E27FC236}">
                      <a16:creationId xmlns="" xmlns:a16="http://schemas.microsoft.com/office/drawing/2014/main" id="{9B4B7B28-C597-4038-A118-A0C56757D232}"/>
                    </a:ext>
                  </a:extLst>
                </p:cNvPr>
                <p:cNvSpPr/>
                <p:nvPr/>
              </p:nvSpPr>
              <p:spPr>
                <a:xfrm>
                  <a:off x="12539351" y="2839471"/>
                  <a:ext cx="259812" cy="289400"/>
                </a:xfrm>
                <a:custGeom>
                  <a:avLst/>
                  <a:gdLst>
                    <a:gd name="connsiteX0" fmla="*/ 0 w 259812"/>
                    <a:gd name="connsiteY0" fmla="*/ 20860 h 289400"/>
                    <a:gd name="connsiteX1" fmla="*/ 129906 w 259812"/>
                    <a:gd name="connsiteY1" fmla="*/ 211389 h 289400"/>
                    <a:gd name="connsiteX2" fmla="*/ 259813 w 259812"/>
                    <a:gd name="connsiteY2" fmla="*/ 280673 h 289400"/>
                    <a:gd name="connsiteX3" fmla="*/ 129906 w 259812"/>
                    <a:gd name="connsiteY3" fmla="*/ 81483 h 289400"/>
                    <a:gd name="connsiteX4" fmla="*/ 0 w 259812"/>
                    <a:gd name="connsiteY4" fmla="*/ 20860 h 2894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9400">
                      <a:moveTo>
                        <a:pt x="0" y="20860"/>
                      </a:moveTo>
                      <a:cubicBezTo>
                        <a:pt x="0" y="64162"/>
                        <a:pt x="60624" y="142106"/>
                        <a:pt x="129906" y="211389"/>
                      </a:cubicBezTo>
                      <a:cubicBezTo>
                        <a:pt x="199190" y="272012"/>
                        <a:pt x="259813" y="306654"/>
                        <a:pt x="259813" y="280673"/>
                      </a:cubicBezTo>
                      <a:cubicBezTo>
                        <a:pt x="259813" y="254691"/>
                        <a:pt x="199190" y="159427"/>
                        <a:pt x="129906" y="81483"/>
                      </a:cubicBezTo>
                      <a:cubicBezTo>
                        <a:pt x="51963" y="3539"/>
                        <a:pt x="0" y="-22442"/>
                        <a:pt x="0" y="2086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45" name="Freeform: Shape 385">
                  <a:extLst>
                    <a:ext uri="{FF2B5EF4-FFF2-40B4-BE49-F238E27FC236}">
                      <a16:creationId xmlns="" xmlns:a16="http://schemas.microsoft.com/office/drawing/2014/main" id="{38ACC2AD-4B09-46E8-AE65-29C2EE535139}"/>
                    </a:ext>
                  </a:extLst>
                </p:cNvPr>
                <p:cNvSpPr/>
                <p:nvPr/>
              </p:nvSpPr>
              <p:spPr>
                <a:xfrm>
                  <a:off x="12539351" y="4306553"/>
                  <a:ext cx="259812" cy="289400"/>
                </a:xfrm>
                <a:custGeom>
                  <a:avLst/>
                  <a:gdLst>
                    <a:gd name="connsiteX0" fmla="*/ 129906 w 259812"/>
                    <a:gd name="connsiteY0" fmla="*/ 78011 h 289400"/>
                    <a:gd name="connsiteX1" fmla="*/ 0 w 259812"/>
                    <a:gd name="connsiteY1" fmla="*/ 268540 h 289400"/>
                    <a:gd name="connsiteX2" fmla="*/ 129906 w 259812"/>
                    <a:gd name="connsiteY2" fmla="*/ 207917 h 289400"/>
                    <a:gd name="connsiteX3" fmla="*/ 259813 w 259812"/>
                    <a:gd name="connsiteY3" fmla="*/ 8728 h 289400"/>
                    <a:gd name="connsiteX4" fmla="*/ 129906 w 259812"/>
                    <a:gd name="connsiteY4" fmla="*/ 78011 h 2894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9400">
                      <a:moveTo>
                        <a:pt x="129906" y="78011"/>
                      </a:moveTo>
                      <a:cubicBezTo>
                        <a:pt x="60624" y="138634"/>
                        <a:pt x="0" y="225238"/>
                        <a:pt x="0" y="268540"/>
                      </a:cubicBezTo>
                      <a:cubicBezTo>
                        <a:pt x="0" y="311843"/>
                        <a:pt x="60624" y="285861"/>
                        <a:pt x="129906" y="207917"/>
                      </a:cubicBezTo>
                      <a:cubicBezTo>
                        <a:pt x="199190" y="129974"/>
                        <a:pt x="259813" y="43369"/>
                        <a:pt x="259813" y="8728"/>
                      </a:cubicBezTo>
                      <a:cubicBezTo>
                        <a:pt x="259813" y="-17254"/>
                        <a:pt x="199190" y="17388"/>
                        <a:pt x="129906" y="7801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1303" name="Graphic 1">
                <a:extLst>
                  <a:ext uri="{FF2B5EF4-FFF2-40B4-BE49-F238E27FC236}">
                    <a16:creationId xmlns="" xmlns:a16="http://schemas.microsoft.com/office/drawing/2014/main" id="{0153F8ED-2395-4B9A-B422-78D6D2962D50}"/>
                  </a:ext>
                </a:extLst>
              </p:cNvPr>
              <p:cNvGrpSpPr/>
              <p:nvPr/>
            </p:nvGrpSpPr>
            <p:grpSpPr>
              <a:xfrm>
                <a:off x="11941783" y="2364807"/>
                <a:ext cx="259812" cy="2702002"/>
                <a:chOff x="11941783" y="2364807"/>
                <a:chExt cx="259812" cy="2702002"/>
              </a:xfrm>
              <a:grpFill/>
            </p:grpSpPr>
            <p:sp>
              <p:nvSpPr>
                <p:cNvPr id="1340" name="Freeform: Shape 380">
                  <a:extLst>
                    <a:ext uri="{FF2B5EF4-FFF2-40B4-BE49-F238E27FC236}">
                      <a16:creationId xmlns="" xmlns:a16="http://schemas.microsoft.com/office/drawing/2014/main" id="{8B1D934C-8D53-4D74-BF36-F30EF50B6E2D}"/>
                    </a:ext>
                  </a:extLst>
                </p:cNvPr>
                <p:cNvSpPr/>
                <p:nvPr/>
              </p:nvSpPr>
              <p:spPr>
                <a:xfrm>
                  <a:off x="12054368" y="2445554"/>
                  <a:ext cx="34641" cy="2556065"/>
                </a:xfrm>
                <a:custGeom>
                  <a:avLst/>
                  <a:gdLst>
                    <a:gd name="connsiteX0" fmla="*/ 0 w 34641"/>
                    <a:gd name="connsiteY0" fmla="*/ 16398 h 2556065"/>
                    <a:gd name="connsiteX1" fmla="*/ 0 w 34641"/>
                    <a:gd name="connsiteY1" fmla="*/ 2536580 h 2556065"/>
                    <a:gd name="connsiteX2" fmla="*/ 34641 w 34641"/>
                    <a:gd name="connsiteY2" fmla="*/ 2536580 h 2556065"/>
                    <a:gd name="connsiteX3" fmla="*/ 34641 w 34641"/>
                    <a:gd name="connsiteY3" fmla="*/ 16398 h 2556065"/>
                    <a:gd name="connsiteX4" fmla="*/ 0 w 34641"/>
                    <a:gd name="connsiteY4" fmla="*/ 16398 h 25560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2556065">
                      <a:moveTo>
                        <a:pt x="0" y="16398"/>
                      </a:moveTo>
                      <a:cubicBezTo>
                        <a:pt x="0" y="856458"/>
                        <a:pt x="0" y="1696519"/>
                        <a:pt x="0" y="2536580"/>
                      </a:cubicBezTo>
                      <a:cubicBezTo>
                        <a:pt x="0" y="2562561"/>
                        <a:pt x="34641" y="2562561"/>
                        <a:pt x="34641" y="2536580"/>
                      </a:cubicBezTo>
                      <a:cubicBezTo>
                        <a:pt x="34641" y="1696519"/>
                        <a:pt x="34641" y="856458"/>
                        <a:pt x="34641" y="16398"/>
                      </a:cubicBezTo>
                      <a:cubicBezTo>
                        <a:pt x="34641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41" name="Freeform: Shape 381">
                  <a:extLst>
                    <a:ext uri="{FF2B5EF4-FFF2-40B4-BE49-F238E27FC236}">
                      <a16:creationId xmlns="" xmlns:a16="http://schemas.microsoft.com/office/drawing/2014/main" id="{4E74566B-4026-4DBF-8687-E66132956FE0}"/>
                    </a:ext>
                  </a:extLst>
                </p:cNvPr>
                <p:cNvSpPr/>
                <p:nvPr/>
              </p:nvSpPr>
              <p:spPr>
                <a:xfrm>
                  <a:off x="11941783" y="2364807"/>
                  <a:ext cx="259812" cy="271435"/>
                </a:xfrm>
                <a:custGeom>
                  <a:avLst/>
                  <a:gdLst>
                    <a:gd name="connsiteX0" fmla="*/ 129906 w 259812"/>
                    <a:gd name="connsiteY0" fmla="*/ 27861 h 271435"/>
                    <a:gd name="connsiteX1" fmla="*/ 0 w 259812"/>
                    <a:gd name="connsiteY1" fmla="*/ 62502 h 271435"/>
                    <a:gd name="connsiteX2" fmla="*/ 129906 w 259812"/>
                    <a:gd name="connsiteY2" fmla="*/ 244371 h 271435"/>
                    <a:gd name="connsiteX3" fmla="*/ 259813 w 259812"/>
                    <a:gd name="connsiteY3" fmla="*/ 218390 h 271435"/>
                    <a:gd name="connsiteX4" fmla="*/ 129906 w 259812"/>
                    <a:gd name="connsiteY4" fmla="*/ 27861 h 2714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1435">
                      <a:moveTo>
                        <a:pt x="129906" y="27861"/>
                      </a:moveTo>
                      <a:cubicBezTo>
                        <a:pt x="60623" y="-24102"/>
                        <a:pt x="0" y="1880"/>
                        <a:pt x="0" y="62502"/>
                      </a:cubicBezTo>
                      <a:cubicBezTo>
                        <a:pt x="0" y="123125"/>
                        <a:pt x="60623" y="201069"/>
                        <a:pt x="129906" y="244371"/>
                      </a:cubicBezTo>
                      <a:cubicBezTo>
                        <a:pt x="199190" y="287673"/>
                        <a:pt x="259813" y="279013"/>
                        <a:pt x="259813" y="218390"/>
                      </a:cubicBezTo>
                      <a:cubicBezTo>
                        <a:pt x="259813" y="157767"/>
                        <a:pt x="199190" y="79823"/>
                        <a:pt x="129906" y="2786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42" name="Freeform: Shape 382">
                  <a:extLst>
                    <a:ext uri="{FF2B5EF4-FFF2-40B4-BE49-F238E27FC236}">
                      <a16:creationId xmlns="" xmlns:a16="http://schemas.microsoft.com/office/drawing/2014/main" id="{48C02735-BF6C-4D7F-9F99-375A260EB21B}"/>
                    </a:ext>
                  </a:extLst>
                </p:cNvPr>
                <p:cNvSpPr/>
                <p:nvPr/>
              </p:nvSpPr>
              <p:spPr>
                <a:xfrm>
                  <a:off x="11941783" y="4799182"/>
                  <a:ext cx="259812" cy="267628"/>
                </a:xfrm>
                <a:custGeom>
                  <a:avLst/>
                  <a:gdLst>
                    <a:gd name="connsiteX0" fmla="*/ 129906 w 259812"/>
                    <a:gd name="connsiteY0" fmla="*/ 27064 h 267628"/>
                    <a:gd name="connsiteX1" fmla="*/ 0 w 259812"/>
                    <a:gd name="connsiteY1" fmla="*/ 208933 h 267628"/>
                    <a:gd name="connsiteX2" fmla="*/ 129906 w 259812"/>
                    <a:gd name="connsiteY2" fmla="*/ 243574 h 267628"/>
                    <a:gd name="connsiteX3" fmla="*/ 259813 w 259812"/>
                    <a:gd name="connsiteY3" fmla="*/ 53045 h 267628"/>
                    <a:gd name="connsiteX4" fmla="*/ 129906 w 259812"/>
                    <a:gd name="connsiteY4" fmla="*/ 27064 h 2676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7628">
                      <a:moveTo>
                        <a:pt x="129906" y="27064"/>
                      </a:moveTo>
                      <a:cubicBezTo>
                        <a:pt x="60623" y="70366"/>
                        <a:pt x="0" y="148310"/>
                        <a:pt x="0" y="208933"/>
                      </a:cubicBezTo>
                      <a:cubicBezTo>
                        <a:pt x="0" y="269556"/>
                        <a:pt x="60623" y="286876"/>
                        <a:pt x="129906" y="243574"/>
                      </a:cubicBezTo>
                      <a:cubicBezTo>
                        <a:pt x="199190" y="191612"/>
                        <a:pt x="259813" y="105008"/>
                        <a:pt x="259813" y="53045"/>
                      </a:cubicBezTo>
                      <a:cubicBezTo>
                        <a:pt x="259813" y="-7578"/>
                        <a:pt x="199190" y="-16238"/>
                        <a:pt x="129906" y="2706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1304" name="Graphic 1">
                <a:extLst>
                  <a:ext uri="{FF2B5EF4-FFF2-40B4-BE49-F238E27FC236}">
                    <a16:creationId xmlns="" xmlns:a16="http://schemas.microsoft.com/office/drawing/2014/main" id="{454D2828-76FE-46E3-8FC4-9C6A2A1079F1}"/>
                  </a:ext>
                </a:extLst>
              </p:cNvPr>
              <p:cNvGrpSpPr/>
              <p:nvPr/>
            </p:nvGrpSpPr>
            <p:grpSpPr>
              <a:xfrm>
                <a:off x="11344214" y="2140689"/>
                <a:ext cx="259812" cy="3154047"/>
                <a:chOff x="11344214" y="2140689"/>
                <a:chExt cx="259812" cy="3154047"/>
              </a:xfrm>
              <a:grpFill/>
            </p:grpSpPr>
            <p:sp>
              <p:nvSpPr>
                <p:cNvPr id="1337" name="Freeform: Shape 377">
                  <a:extLst>
                    <a:ext uri="{FF2B5EF4-FFF2-40B4-BE49-F238E27FC236}">
                      <a16:creationId xmlns="" xmlns:a16="http://schemas.microsoft.com/office/drawing/2014/main" id="{2B8F26FA-6A37-4407-9E94-4217006B391A}"/>
                    </a:ext>
                  </a:extLst>
                </p:cNvPr>
                <p:cNvSpPr/>
                <p:nvPr/>
              </p:nvSpPr>
              <p:spPr>
                <a:xfrm>
                  <a:off x="11456799" y="2211723"/>
                  <a:ext cx="34642" cy="3032388"/>
                </a:xfrm>
                <a:custGeom>
                  <a:avLst/>
                  <a:gdLst>
                    <a:gd name="connsiteX0" fmla="*/ 0 w 34642"/>
                    <a:gd name="connsiteY0" fmla="*/ 16398 h 3032388"/>
                    <a:gd name="connsiteX1" fmla="*/ 0 w 34642"/>
                    <a:gd name="connsiteY1" fmla="*/ 3012903 h 3032388"/>
                    <a:gd name="connsiteX2" fmla="*/ 34642 w 34642"/>
                    <a:gd name="connsiteY2" fmla="*/ 3012903 h 3032388"/>
                    <a:gd name="connsiteX3" fmla="*/ 34642 w 34642"/>
                    <a:gd name="connsiteY3" fmla="*/ 16398 h 3032388"/>
                    <a:gd name="connsiteX4" fmla="*/ 0 w 34642"/>
                    <a:gd name="connsiteY4" fmla="*/ 16398 h 30323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2" h="3032388">
                      <a:moveTo>
                        <a:pt x="0" y="16398"/>
                      </a:moveTo>
                      <a:cubicBezTo>
                        <a:pt x="0" y="1012346"/>
                        <a:pt x="0" y="2016954"/>
                        <a:pt x="0" y="3012903"/>
                      </a:cubicBezTo>
                      <a:cubicBezTo>
                        <a:pt x="0" y="3038884"/>
                        <a:pt x="34642" y="3038884"/>
                        <a:pt x="34642" y="3012903"/>
                      </a:cubicBezTo>
                      <a:cubicBezTo>
                        <a:pt x="34642" y="2016954"/>
                        <a:pt x="34642" y="1021006"/>
                        <a:pt x="34642" y="16398"/>
                      </a:cubicBezTo>
                      <a:cubicBezTo>
                        <a:pt x="3464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38" name="Freeform: Shape 378">
                  <a:extLst>
                    <a:ext uri="{FF2B5EF4-FFF2-40B4-BE49-F238E27FC236}">
                      <a16:creationId xmlns="" xmlns:a16="http://schemas.microsoft.com/office/drawing/2014/main" id="{02EF860E-CC0E-470D-8054-D0F18C70C83E}"/>
                    </a:ext>
                  </a:extLst>
                </p:cNvPr>
                <p:cNvSpPr/>
                <p:nvPr/>
              </p:nvSpPr>
              <p:spPr>
                <a:xfrm>
                  <a:off x="11344214" y="2140689"/>
                  <a:ext cx="259812" cy="261737"/>
                </a:xfrm>
                <a:custGeom>
                  <a:avLst/>
                  <a:gdLst>
                    <a:gd name="connsiteX0" fmla="*/ 129906 w 259812"/>
                    <a:gd name="connsiteY0" fmla="*/ 827 h 261737"/>
                    <a:gd name="connsiteX1" fmla="*/ 0 w 259812"/>
                    <a:gd name="connsiteY1" fmla="*/ 122073 h 261737"/>
                    <a:gd name="connsiteX2" fmla="*/ 129906 w 259812"/>
                    <a:gd name="connsiteY2" fmla="*/ 260640 h 261737"/>
                    <a:gd name="connsiteX3" fmla="*/ 259813 w 259812"/>
                    <a:gd name="connsiteY3" fmla="*/ 156715 h 261737"/>
                    <a:gd name="connsiteX4" fmla="*/ 129906 w 259812"/>
                    <a:gd name="connsiteY4" fmla="*/ 827 h 2617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737">
                      <a:moveTo>
                        <a:pt x="129906" y="827"/>
                      </a:moveTo>
                      <a:cubicBezTo>
                        <a:pt x="60623" y="-7833"/>
                        <a:pt x="0" y="52790"/>
                        <a:pt x="0" y="122073"/>
                      </a:cubicBezTo>
                      <a:cubicBezTo>
                        <a:pt x="0" y="191357"/>
                        <a:pt x="60623" y="251980"/>
                        <a:pt x="129906" y="260640"/>
                      </a:cubicBezTo>
                      <a:cubicBezTo>
                        <a:pt x="199189" y="269300"/>
                        <a:pt x="259813" y="225998"/>
                        <a:pt x="259813" y="156715"/>
                      </a:cubicBezTo>
                      <a:cubicBezTo>
                        <a:pt x="259813" y="87432"/>
                        <a:pt x="199189" y="9488"/>
                        <a:pt x="129906" y="827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39" name="Freeform: Shape 379">
                  <a:extLst>
                    <a:ext uri="{FF2B5EF4-FFF2-40B4-BE49-F238E27FC236}">
                      <a16:creationId xmlns="" xmlns:a16="http://schemas.microsoft.com/office/drawing/2014/main" id="{B3C70C4C-DB5A-4E11-A2BD-6B600E52BF42}"/>
                    </a:ext>
                  </a:extLst>
                </p:cNvPr>
                <p:cNvSpPr/>
                <p:nvPr/>
              </p:nvSpPr>
              <p:spPr>
                <a:xfrm>
                  <a:off x="11344214" y="5032998"/>
                  <a:ext cx="259812" cy="261737"/>
                </a:xfrm>
                <a:custGeom>
                  <a:avLst/>
                  <a:gdLst>
                    <a:gd name="connsiteX0" fmla="*/ 129906 w 259812"/>
                    <a:gd name="connsiteY0" fmla="*/ 1098 h 261737"/>
                    <a:gd name="connsiteX1" fmla="*/ 0 w 259812"/>
                    <a:gd name="connsiteY1" fmla="*/ 139665 h 261737"/>
                    <a:gd name="connsiteX2" fmla="*/ 129906 w 259812"/>
                    <a:gd name="connsiteY2" fmla="*/ 260911 h 261737"/>
                    <a:gd name="connsiteX3" fmla="*/ 259813 w 259812"/>
                    <a:gd name="connsiteY3" fmla="*/ 105023 h 261737"/>
                    <a:gd name="connsiteX4" fmla="*/ 129906 w 259812"/>
                    <a:gd name="connsiteY4" fmla="*/ 1098 h 2617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737">
                      <a:moveTo>
                        <a:pt x="129906" y="1098"/>
                      </a:moveTo>
                      <a:cubicBezTo>
                        <a:pt x="60623" y="9758"/>
                        <a:pt x="0" y="70381"/>
                        <a:pt x="0" y="139665"/>
                      </a:cubicBezTo>
                      <a:cubicBezTo>
                        <a:pt x="0" y="208948"/>
                        <a:pt x="60623" y="269571"/>
                        <a:pt x="129906" y="260911"/>
                      </a:cubicBezTo>
                      <a:cubicBezTo>
                        <a:pt x="199189" y="252250"/>
                        <a:pt x="259813" y="174306"/>
                        <a:pt x="259813" y="105023"/>
                      </a:cubicBezTo>
                      <a:cubicBezTo>
                        <a:pt x="259813" y="35740"/>
                        <a:pt x="199189" y="-7562"/>
                        <a:pt x="129906" y="10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1305" name="Graphic 1">
                <a:extLst>
                  <a:ext uri="{FF2B5EF4-FFF2-40B4-BE49-F238E27FC236}">
                    <a16:creationId xmlns="" xmlns:a16="http://schemas.microsoft.com/office/drawing/2014/main" id="{DA500E86-3408-4D80-9026-6C7EF022947F}"/>
                  </a:ext>
                </a:extLst>
              </p:cNvPr>
              <p:cNvGrpSpPr/>
              <p:nvPr/>
            </p:nvGrpSpPr>
            <p:grpSpPr>
              <a:xfrm>
                <a:off x="10746645" y="2219494"/>
                <a:ext cx="259812" cy="2996436"/>
                <a:chOff x="10746645" y="2219494"/>
                <a:chExt cx="259812" cy="2996436"/>
              </a:xfrm>
              <a:grpFill/>
            </p:grpSpPr>
            <p:sp>
              <p:nvSpPr>
                <p:cNvPr id="1334" name="Freeform: Shape 374">
                  <a:extLst>
                    <a:ext uri="{FF2B5EF4-FFF2-40B4-BE49-F238E27FC236}">
                      <a16:creationId xmlns="" xmlns:a16="http://schemas.microsoft.com/office/drawing/2014/main" id="{473F9915-8B46-409B-992C-9715C676B610}"/>
                    </a:ext>
                  </a:extLst>
                </p:cNvPr>
                <p:cNvSpPr/>
                <p:nvPr/>
              </p:nvSpPr>
              <p:spPr>
                <a:xfrm>
                  <a:off x="10859230" y="2295238"/>
                  <a:ext cx="35786" cy="2870928"/>
                </a:xfrm>
                <a:custGeom>
                  <a:avLst/>
                  <a:gdLst>
                    <a:gd name="connsiteX0" fmla="*/ 0 w 35786"/>
                    <a:gd name="connsiteY0" fmla="*/ 19486 h 2870928"/>
                    <a:gd name="connsiteX1" fmla="*/ 0 w 35786"/>
                    <a:gd name="connsiteY1" fmla="*/ 2851443 h 2870928"/>
                    <a:gd name="connsiteX2" fmla="*/ 34641 w 35786"/>
                    <a:gd name="connsiteY2" fmla="*/ 2851443 h 2870928"/>
                    <a:gd name="connsiteX3" fmla="*/ 34641 w 35786"/>
                    <a:gd name="connsiteY3" fmla="*/ 19486 h 2870928"/>
                    <a:gd name="connsiteX4" fmla="*/ 0 w 35786"/>
                    <a:gd name="connsiteY4" fmla="*/ 19486 h 28709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2870928">
                      <a:moveTo>
                        <a:pt x="0" y="19486"/>
                      </a:moveTo>
                      <a:cubicBezTo>
                        <a:pt x="0" y="963472"/>
                        <a:pt x="0" y="1907457"/>
                        <a:pt x="0" y="2851443"/>
                      </a:cubicBezTo>
                      <a:cubicBezTo>
                        <a:pt x="0" y="2877424"/>
                        <a:pt x="34641" y="2877424"/>
                        <a:pt x="34641" y="2851443"/>
                      </a:cubicBezTo>
                      <a:cubicBezTo>
                        <a:pt x="34641" y="1907457"/>
                        <a:pt x="34641" y="963472"/>
                        <a:pt x="34641" y="19486"/>
                      </a:cubicBezTo>
                      <a:cubicBezTo>
                        <a:pt x="43302" y="-6495"/>
                        <a:pt x="0" y="-6495"/>
                        <a:pt x="0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35" name="Freeform: Shape 375">
                  <a:extLst>
                    <a:ext uri="{FF2B5EF4-FFF2-40B4-BE49-F238E27FC236}">
                      <a16:creationId xmlns="" xmlns:a16="http://schemas.microsoft.com/office/drawing/2014/main" id="{B8F0E461-7C90-48ED-9548-C6308CE28185}"/>
                    </a:ext>
                  </a:extLst>
                </p:cNvPr>
                <p:cNvSpPr/>
                <p:nvPr/>
              </p:nvSpPr>
              <p:spPr>
                <a:xfrm>
                  <a:off x="10746645" y="2219494"/>
                  <a:ext cx="259812" cy="261149"/>
                </a:xfrm>
                <a:custGeom>
                  <a:avLst/>
                  <a:gdLst>
                    <a:gd name="connsiteX0" fmla="*/ 129906 w 259812"/>
                    <a:gd name="connsiteY0" fmla="*/ 8626 h 261149"/>
                    <a:gd name="connsiteX1" fmla="*/ 0 w 259812"/>
                    <a:gd name="connsiteY1" fmla="*/ 190495 h 261149"/>
                    <a:gd name="connsiteX2" fmla="*/ 129906 w 259812"/>
                    <a:gd name="connsiteY2" fmla="*/ 251118 h 261149"/>
                    <a:gd name="connsiteX3" fmla="*/ 259813 w 259812"/>
                    <a:gd name="connsiteY3" fmla="*/ 86570 h 261149"/>
                    <a:gd name="connsiteX4" fmla="*/ 129906 w 259812"/>
                    <a:gd name="connsiteY4" fmla="*/ 8626 h 2611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149">
                      <a:moveTo>
                        <a:pt x="129906" y="8626"/>
                      </a:moveTo>
                      <a:cubicBezTo>
                        <a:pt x="60623" y="43268"/>
                        <a:pt x="0" y="121212"/>
                        <a:pt x="0" y="190495"/>
                      </a:cubicBezTo>
                      <a:cubicBezTo>
                        <a:pt x="0" y="251118"/>
                        <a:pt x="60623" y="277099"/>
                        <a:pt x="129906" y="251118"/>
                      </a:cubicBezTo>
                      <a:cubicBezTo>
                        <a:pt x="199190" y="225137"/>
                        <a:pt x="259813" y="155853"/>
                        <a:pt x="259813" y="86570"/>
                      </a:cubicBezTo>
                      <a:cubicBezTo>
                        <a:pt x="259813" y="17287"/>
                        <a:pt x="207851" y="-17355"/>
                        <a:pt x="129906" y="862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36" name="Freeform: Shape 376">
                  <a:extLst>
                    <a:ext uri="{FF2B5EF4-FFF2-40B4-BE49-F238E27FC236}">
                      <a16:creationId xmlns="" xmlns:a16="http://schemas.microsoft.com/office/drawing/2014/main" id="{6B0DA132-E274-4CCC-8CA3-8F83F60143EC}"/>
                    </a:ext>
                  </a:extLst>
                </p:cNvPr>
                <p:cNvSpPr/>
                <p:nvPr/>
              </p:nvSpPr>
              <p:spPr>
                <a:xfrm>
                  <a:off x="10746645" y="4954780"/>
                  <a:ext cx="259812" cy="261149"/>
                </a:xfrm>
                <a:custGeom>
                  <a:avLst/>
                  <a:gdLst>
                    <a:gd name="connsiteX0" fmla="*/ 129906 w 259812"/>
                    <a:gd name="connsiteY0" fmla="*/ 10032 h 261149"/>
                    <a:gd name="connsiteX1" fmla="*/ 0 w 259812"/>
                    <a:gd name="connsiteY1" fmla="*/ 70655 h 261149"/>
                    <a:gd name="connsiteX2" fmla="*/ 129906 w 259812"/>
                    <a:gd name="connsiteY2" fmla="*/ 252524 h 261149"/>
                    <a:gd name="connsiteX3" fmla="*/ 259813 w 259812"/>
                    <a:gd name="connsiteY3" fmla="*/ 174580 h 261149"/>
                    <a:gd name="connsiteX4" fmla="*/ 129906 w 259812"/>
                    <a:gd name="connsiteY4" fmla="*/ 10032 h 2611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149">
                      <a:moveTo>
                        <a:pt x="129906" y="10032"/>
                      </a:moveTo>
                      <a:cubicBezTo>
                        <a:pt x="60623" y="-15949"/>
                        <a:pt x="0" y="10032"/>
                        <a:pt x="0" y="70655"/>
                      </a:cubicBezTo>
                      <a:cubicBezTo>
                        <a:pt x="0" y="131278"/>
                        <a:pt x="60623" y="217882"/>
                        <a:pt x="129906" y="252524"/>
                      </a:cubicBezTo>
                      <a:cubicBezTo>
                        <a:pt x="199190" y="278505"/>
                        <a:pt x="259813" y="243863"/>
                        <a:pt x="259813" y="174580"/>
                      </a:cubicBezTo>
                      <a:cubicBezTo>
                        <a:pt x="259813" y="105297"/>
                        <a:pt x="207851" y="36013"/>
                        <a:pt x="129906" y="10032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1306" name="Graphic 1">
                <a:extLst>
                  <a:ext uri="{FF2B5EF4-FFF2-40B4-BE49-F238E27FC236}">
                    <a16:creationId xmlns="" xmlns:a16="http://schemas.microsoft.com/office/drawing/2014/main" id="{B6635293-2357-49A3-8816-AE0E0E1779B9}"/>
                  </a:ext>
                </a:extLst>
              </p:cNvPr>
              <p:cNvGrpSpPr/>
              <p:nvPr/>
            </p:nvGrpSpPr>
            <p:grpSpPr>
              <a:xfrm>
                <a:off x="10157736" y="2578595"/>
                <a:ext cx="259812" cy="2271697"/>
                <a:chOff x="10157736" y="2578595"/>
                <a:chExt cx="259812" cy="2271697"/>
              </a:xfrm>
              <a:grpFill/>
            </p:grpSpPr>
            <p:sp>
              <p:nvSpPr>
                <p:cNvPr id="1331" name="Freeform: Shape 371">
                  <a:extLst>
                    <a:ext uri="{FF2B5EF4-FFF2-40B4-BE49-F238E27FC236}">
                      <a16:creationId xmlns="" xmlns:a16="http://schemas.microsoft.com/office/drawing/2014/main" id="{97DA45C7-B046-4275-B972-FB1AE9094DE2}"/>
                    </a:ext>
                  </a:extLst>
                </p:cNvPr>
                <p:cNvSpPr/>
                <p:nvPr/>
              </p:nvSpPr>
              <p:spPr>
                <a:xfrm>
                  <a:off x="10270321" y="2674132"/>
                  <a:ext cx="34641" cy="2102316"/>
                </a:xfrm>
                <a:custGeom>
                  <a:avLst/>
                  <a:gdLst>
                    <a:gd name="connsiteX0" fmla="*/ 0 w 34641"/>
                    <a:gd name="connsiteY0" fmla="*/ 12991 h 2102316"/>
                    <a:gd name="connsiteX1" fmla="*/ 0 w 34641"/>
                    <a:gd name="connsiteY1" fmla="*/ 2082831 h 2102316"/>
                    <a:gd name="connsiteX2" fmla="*/ 34642 w 34641"/>
                    <a:gd name="connsiteY2" fmla="*/ 2082831 h 2102316"/>
                    <a:gd name="connsiteX3" fmla="*/ 34642 w 34641"/>
                    <a:gd name="connsiteY3" fmla="*/ 12991 h 2102316"/>
                    <a:gd name="connsiteX4" fmla="*/ 0 w 34641"/>
                    <a:gd name="connsiteY4" fmla="*/ 12991 h 21023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2102316">
                      <a:moveTo>
                        <a:pt x="0" y="12991"/>
                      </a:moveTo>
                      <a:cubicBezTo>
                        <a:pt x="0" y="705824"/>
                        <a:pt x="0" y="1389997"/>
                        <a:pt x="0" y="2082831"/>
                      </a:cubicBezTo>
                      <a:cubicBezTo>
                        <a:pt x="0" y="2108812"/>
                        <a:pt x="34642" y="2108812"/>
                        <a:pt x="34642" y="2082831"/>
                      </a:cubicBezTo>
                      <a:cubicBezTo>
                        <a:pt x="34642" y="1389997"/>
                        <a:pt x="34642" y="705824"/>
                        <a:pt x="34642" y="12991"/>
                      </a:cubicBezTo>
                      <a:cubicBezTo>
                        <a:pt x="34642" y="-4330"/>
                        <a:pt x="0" y="-4330"/>
                        <a:pt x="0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32" name="Freeform: Shape 372">
                  <a:extLst>
                    <a:ext uri="{FF2B5EF4-FFF2-40B4-BE49-F238E27FC236}">
                      <a16:creationId xmlns="" xmlns:a16="http://schemas.microsoft.com/office/drawing/2014/main" id="{6046AD56-669E-4CBD-BDC2-8ABB38F78D08}"/>
                    </a:ext>
                  </a:extLst>
                </p:cNvPr>
                <p:cNvSpPr/>
                <p:nvPr/>
              </p:nvSpPr>
              <p:spPr>
                <a:xfrm>
                  <a:off x="10157736" y="2578595"/>
                  <a:ext cx="259812" cy="274157"/>
                </a:xfrm>
                <a:custGeom>
                  <a:avLst/>
                  <a:gdLst>
                    <a:gd name="connsiteX0" fmla="*/ 129906 w 259812"/>
                    <a:gd name="connsiteY0" fmla="*/ 47904 h 274157"/>
                    <a:gd name="connsiteX1" fmla="*/ 0 w 259812"/>
                    <a:gd name="connsiteY1" fmla="*/ 247094 h 274157"/>
                    <a:gd name="connsiteX2" fmla="*/ 129906 w 259812"/>
                    <a:gd name="connsiteY2" fmla="*/ 221113 h 274157"/>
                    <a:gd name="connsiteX3" fmla="*/ 259813 w 259812"/>
                    <a:gd name="connsiteY3" fmla="*/ 30583 h 274157"/>
                    <a:gd name="connsiteX4" fmla="*/ 129906 w 259812"/>
                    <a:gd name="connsiteY4" fmla="*/ 47904 h 2741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4157">
                      <a:moveTo>
                        <a:pt x="129906" y="47904"/>
                      </a:moveTo>
                      <a:cubicBezTo>
                        <a:pt x="60623" y="117188"/>
                        <a:pt x="0" y="203792"/>
                        <a:pt x="0" y="247094"/>
                      </a:cubicBezTo>
                      <a:cubicBezTo>
                        <a:pt x="0" y="290396"/>
                        <a:pt x="60623" y="281736"/>
                        <a:pt x="129906" y="221113"/>
                      </a:cubicBezTo>
                      <a:cubicBezTo>
                        <a:pt x="199189" y="169150"/>
                        <a:pt x="259813" y="82546"/>
                        <a:pt x="259813" y="30583"/>
                      </a:cubicBezTo>
                      <a:cubicBezTo>
                        <a:pt x="259813" y="-12719"/>
                        <a:pt x="199189" y="-12719"/>
                        <a:pt x="129906" y="4790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33" name="Freeform: Shape 373">
                  <a:extLst>
                    <a:ext uri="{FF2B5EF4-FFF2-40B4-BE49-F238E27FC236}">
                      <a16:creationId xmlns="" xmlns:a16="http://schemas.microsoft.com/office/drawing/2014/main" id="{9C5A1A4E-9178-400A-8BC0-790BB57A1812}"/>
                    </a:ext>
                  </a:extLst>
                </p:cNvPr>
                <p:cNvSpPr/>
                <p:nvPr/>
              </p:nvSpPr>
              <p:spPr>
                <a:xfrm>
                  <a:off x="10157736" y="4576533"/>
                  <a:ext cx="259812" cy="273760"/>
                </a:xfrm>
                <a:custGeom>
                  <a:avLst/>
                  <a:gdLst>
                    <a:gd name="connsiteX0" fmla="*/ 129906 w 259812"/>
                    <a:gd name="connsiteY0" fmla="*/ 50524 h 273760"/>
                    <a:gd name="connsiteX1" fmla="*/ 0 w 259812"/>
                    <a:gd name="connsiteY1" fmla="*/ 24542 h 273760"/>
                    <a:gd name="connsiteX2" fmla="*/ 129906 w 259812"/>
                    <a:gd name="connsiteY2" fmla="*/ 223732 h 273760"/>
                    <a:gd name="connsiteX3" fmla="*/ 259813 w 259812"/>
                    <a:gd name="connsiteY3" fmla="*/ 232392 h 273760"/>
                    <a:gd name="connsiteX4" fmla="*/ 129906 w 259812"/>
                    <a:gd name="connsiteY4" fmla="*/ 50524 h 2737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3760">
                      <a:moveTo>
                        <a:pt x="129906" y="50524"/>
                      </a:moveTo>
                      <a:cubicBezTo>
                        <a:pt x="60623" y="-1439"/>
                        <a:pt x="0" y="-18760"/>
                        <a:pt x="0" y="24542"/>
                      </a:cubicBezTo>
                      <a:cubicBezTo>
                        <a:pt x="0" y="67844"/>
                        <a:pt x="60623" y="163109"/>
                        <a:pt x="129906" y="223732"/>
                      </a:cubicBezTo>
                      <a:cubicBezTo>
                        <a:pt x="199189" y="284355"/>
                        <a:pt x="259813" y="293015"/>
                        <a:pt x="259813" y="232392"/>
                      </a:cubicBezTo>
                      <a:cubicBezTo>
                        <a:pt x="259813" y="189090"/>
                        <a:pt x="199189" y="102486"/>
                        <a:pt x="129906" y="5052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1307" name="Graphic 1">
                <a:extLst>
                  <a:ext uri="{FF2B5EF4-FFF2-40B4-BE49-F238E27FC236}">
                    <a16:creationId xmlns="" xmlns:a16="http://schemas.microsoft.com/office/drawing/2014/main" id="{B4F98B8E-BE34-4C4A-B58B-E6DF2AEFAE63}"/>
                  </a:ext>
                </a:extLst>
              </p:cNvPr>
              <p:cNvGrpSpPr/>
              <p:nvPr/>
            </p:nvGrpSpPr>
            <p:grpSpPr>
              <a:xfrm>
                <a:off x="9560167" y="3155892"/>
                <a:ext cx="259812" cy="1132235"/>
                <a:chOff x="9560167" y="3155892"/>
                <a:chExt cx="259812" cy="1132235"/>
              </a:xfrm>
              <a:grpFill/>
            </p:grpSpPr>
            <p:sp>
              <p:nvSpPr>
                <p:cNvPr id="1328" name="Freeform: Shape 368">
                  <a:extLst>
                    <a:ext uri="{FF2B5EF4-FFF2-40B4-BE49-F238E27FC236}">
                      <a16:creationId xmlns="" xmlns:a16="http://schemas.microsoft.com/office/drawing/2014/main" id="{41465BBC-4C54-40F3-8F55-30ECB9B55C24}"/>
                    </a:ext>
                  </a:extLst>
                </p:cNvPr>
                <p:cNvSpPr/>
                <p:nvPr/>
              </p:nvSpPr>
              <p:spPr>
                <a:xfrm>
                  <a:off x="9672753" y="3268294"/>
                  <a:ext cx="34641" cy="901925"/>
                </a:xfrm>
                <a:custGeom>
                  <a:avLst/>
                  <a:gdLst>
                    <a:gd name="connsiteX0" fmla="*/ 0 w 34641"/>
                    <a:gd name="connsiteY0" fmla="*/ 16398 h 901925"/>
                    <a:gd name="connsiteX1" fmla="*/ 0 w 34641"/>
                    <a:gd name="connsiteY1" fmla="*/ 882439 h 901925"/>
                    <a:gd name="connsiteX2" fmla="*/ 34641 w 34641"/>
                    <a:gd name="connsiteY2" fmla="*/ 882439 h 901925"/>
                    <a:gd name="connsiteX3" fmla="*/ 34641 w 34641"/>
                    <a:gd name="connsiteY3" fmla="*/ 16398 h 901925"/>
                    <a:gd name="connsiteX4" fmla="*/ 0 w 34641"/>
                    <a:gd name="connsiteY4" fmla="*/ 16398 h 901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901925">
                      <a:moveTo>
                        <a:pt x="0" y="16398"/>
                      </a:moveTo>
                      <a:cubicBezTo>
                        <a:pt x="0" y="302191"/>
                        <a:pt x="0" y="596646"/>
                        <a:pt x="0" y="882439"/>
                      </a:cubicBezTo>
                      <a:cubicBezTo>
                        <a:pt x="0" y="908421"/>
                        <a:pt x="34641" y="908421"/>
                        <a:pt x="34641" y="882439"/>
                      </a:cubicBezTo>
                      <a:cubicBezTo>
                        <a:pt x="34641" y="596646"/>
                        <a:pt x="34641" y="302191"/>
                        <a:pt x="34641" y="16398"/>
                      </a:cubicBezTo>
                      <a:cubicBezTo>
                        <a:pt x="34641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29" name="Freeform: Shape 369">
                  <a:extLst>
                    <a:ext uri="{FF2B5EF4-FFF2-40B4-BE49-F238E27FC236}">
                      <a16:creationId xmlns="" xmlns:a16="http://schemas.microsoft.com/office/drawing/2014/main" id="{9A28D03D-400F-4B25-8050-C0F65AF81E17}"/>
                    </a:ext>
                  </a:extLst>
                </p:cNvPr>
                <p:cNvSpPr/>
                <p:nvPr/>
              </p:nvSpPr>
              <p:spPr>
                <a:xfrm>
                  <a:off x="9560167" y="3155892"/>
                  <a:ext cx="259812" cy="288043"/>
                </a:xfrm>
                <a:custGeom>
                  <a:avLst/>
                  <a:gdLst>
                    <a:gd name="connsiteX0" fmla="*/ 129906 w 259812"/>
                    <a:gd name="connsiteY0" fmla="*/ 102818 h 288043"/>
                    <a:gd name="connsiteX1" fmla="*/ 0 w 259812"/>
                    <a:gd name="connsiteY1" fmla="*/ 284687 h 288043"/>
                    <a:gd name="connsiteX2" fmla="*/ 129906 w 259812"/>
                    <a:gd name="connsiteY2" fmla="*/ 180762 h 288043"/>
                    <a:gd name="connsiteX3" fmla="*/ 259813 w 259812"/>
                    <a:gd name="connsiteY3" fmla="*/ 7553 h 288043"/>
                    <a:gd name="connsiteX4" fmla="*/ 129906 w 259812"/>
                    <a:gd name="connsiteY4" fmla="*/ 102818 h 2880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8043">
                      <a:moveTo>
                        <a:pt x="129906" y="102818"/>
                      </a:moveTo>
                      <a:cubicBezTo>
                        <a:pt x="60623" y="189422"/>
                        <a:pt x="0" y="267366"/>
                        <a:pt x="0" y="284687"/>
                      </a:cubicBezTo>
                      <a:cubicBezTo>
                        <a:pt x="0" y="302008"/>
                        <a:pt x="60623" y="250045"/>
                        <a:pt x="129906" y="180762"/>
                      </a:cubicBezTo>
                      <a:cubicBezTo>
                        <a:pt x="199190" y="111478"/>
                        <a:pt x="259813" y="33535"/>
                        <a:pt x="259813" y="7553"/>
                      </a:cubicBezTo>
                      <a:cubicBezTo>
                        <a:pt x="259813" y="-18428"/>
                        <a:pt x="199190" y="24874"/>
                        <a:pt x="129906" y="10281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30" name="Freeform: Shape 370">
                  <a:extLst>
                    <a:ext uri="{FF2B5EF4-FFF2-40B4-BE49-F238E27FC236}">
                      <a16:creationId xmlns="" xmlns:a16="http://schemas.microsoft.com/office/drawing/2014/main" id="{58DE8D55-87E1-4C86-9D13-9514E403670D}"/>
                    </a:ext>
                  </a:extLst>
                </p:cNvPr>
                <p:cNvSpPr/>
                <p:nvPr/>
              </p:nvSpPr>
              <p:spPr>
                <a:xfrm>
                  <a:off x="9560167" y="3991508"/>
                  <a:ext cx="259812" cy="296619"/>
                </a:xfrm>
                <a:custGeom>
                  <a:avLst/>
                  <a:gdLst>
                    <a:gd name="connsiteX0" fmla="*/ 0 w 259812"/>
                    <a:gd name="connsiteY0" fmla="*/ 3338 h 296619"/>
                    <a:gd name="connsiteX1" fmla="*/ 129906 w 259812"/>
                    <a:gd name="connsiteY1" fmla="*/ 185206 h 296619"/>
                    <a:gd name="connsiteX2" fmla="*/ 259813 w 259812"/>
                    <a:gd name="connsiteY2" fmla="*/ 289131 h 296619"/>
                    <a:gd name="connsiteX3" fmla="*/ 129906 w 259812"/>
                    <a:gd name="connsiteY3" fmla="*/ 115923 h 296619"/>
                    <a:gd name="connsiteX4" fmla="*/ 0 w 259812"/>
                    <a:gd name="connsiteY4" fmla="*/ 3338 h 2966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96619">
                      <a:moveTo>
                        <a:pt x="0" y="3338"/>
                      </a:moveTo>
                      <a:cubicBezTo>
                        <a:pt x="0" y="20659"/>
                        <a:pt x="60623" y="98602"/>
                        <a:pt x="129906" y="185206"/>
                      </a:cubicBezTo>
                      <a:cubicBezTo>
                        <a:pt x="199190" y="271811"/>
                        <a:pt x="259813" y="315113"/>
                        <a:pt x="259813" y="289131"/>
                      </a:cubicBezTo>
                      <a:cubicBezTo>
                        <a:pt x="259813" y="263150"/>
                        <a:pt x="199190" y="185206"/>
                        <a:pt x="129906" y="115923"/>
                      </a:cubicBezTo>
                      <a:cubicBezTo>
                        <a:pt x="60623" y="37979"/>
                        <a:pt x="0" y="-13983"/>
                        <a:pt x="0" y="333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1308" name="Graphic 1">
                <a:extLst>
                  <a:ext uri="{FF2B5EF4-FFF2-40B4-BE49-F238E27FC236}">
                    <a16:creationId xmlns="" xmlns:a16="http://schemas.microsoft.com/office/drawing/2014/main" id="{8BB2DF4E-0398-4617-870B-EB11F557B9EF}"/>
                  </a:ext>
                </a:extLst>
              </p:cNvPr>
              <p:cNvGrpSpPr/>
              <p:nvPr/>
            </p:nvGrpSpPr>
            <p:grpSpPr>
              <a:xfrm>
                <a:off x="8962598" y="3316014"/>
                <a:ext cx="259812" cy="794735"/>
                <a:chOff x="8962598" y="3316014"/>
                <a:chExt cx="259812" cy="794735"/>
              </a:xfrm>
              <a:grpFill/>
            </p:grpSpPr>
            <p:sp>
              <p:nvSpPr>
                <p:cNvPr id="1325" name="Freeform: Shape 365">
                  <a:extLst>
                    <a:ext uri="{FF2B5EF4-FFF2-40B4-BE49-F238E27FC236}">
                      <a16:creationId xmlns="" xmlns:a16="http://schemas.microsoft.com/office/drawing/2014/main" id="{279FECE4-690C-4252-91E9-A04B14475C9D}"/>
                    </a:ext>
                  </a:extLst>
                </p:cNvPr>
                <p:cNvSpPr/>
                <p:nvPr/>
              </p:nvSpPr>
              <p:spPr>
                <a:xfrm>
                  <a:off x="9075184" y="3436249"/>
                  <a:ext cx="35786" cy="552101"/>
                </a:xfrm>
                <a:custGeom>
                  <a:avLst/>
                  <a:gdLst>
                    <a:gd name="connsiteX0" fmla="*/ 0 w 35786"/>
                    <a:gd name="connsiteY0" fmla="*/ 12991 h 552101"/>
                    <a:gd name="connsiteX1" fmla="*/ 0 w 35786"/>
                    <a:gd name="connsiteY1" fmla="*/ 532616 h 552101"/>
                    <a:gd name="connsiteX2" fmla="*/ 34642 w 35786"/>
                    <a:gd name="connsiteY2" fmla="*/ 532616 h 552101"/>
                    <a:gd name="connsiteX3" fmla="*/ 34642 w 35786"/>
                    <a:gd name="connsiteY3" fmla="*/ 12991 h 552101"/>
                    <a:gd name="connsiteX4" fmla="*/ 0 w 35786"/>
                    <a:gd name="connsiteY4" fmla="*/ 12991 h 5521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552101">
                      <a:moveTo>
                        <a:pt x="0" y="12991"/>
                      </a:moveTo>
                      <a:cubicBezTo>
                        <a:pt x="0" y="186199"/>
                        <a:pt x="0" y="359407"/>
                        <a:pt x="0" y="532616"/>
                      </a:cubicBezTo>
                      <a:cubicBezTo>
                        <a:pt x="0" y="558597"/>
                        <a:pt x="34642" y="558597"/>
                        <a:pt x="34642" y="532616"/>
                      </a:cubicBezTo>
                      <a:cubicBezTo>
                        <a:pt x="34642" y="359407"/>
                        <a:pt x="34642" y="186199"/>
                        <a:pt x="34642" y="12991"/>
                      </a:cubicBezTo>
                      <a:cubicBezTo>
                        <a:pt x="43302" y="-4330"/>
                        <a:pt x="0" y="-4330"/>
                        <a:pt x="0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26" name="Freeform: Shape 366">
                  <a:extLst>
                    <a:ext uri="{FF2B5EF4-FFF2-40B4-BE49-F238E27FC236}">
                      <a16:creationId xmlns="" xmlns:a16="http://schemas.microsoft.com/office/drawing/2014/main" id="{87659C2A-D2B2-4AE4-A897-6E06FE47E5AE}"/>
                    </a:ext>
                  </a:extLst>
                </p:cNvPr>
                <p:cNvSpPr/>
                <p:nvPr/>
              </p:nvSpPr>
              <p:spPr>
                <a:xfrm>
                  <a:off x="8962598" y="3821637"/>
                  <a:ext cx="259812" cy="289112"/>
                </a:xfrm>
                <a:custGeom>
                  <a:avLst/>
                  <a:gdLst>
                    <a:gd name="connsiteX0" fmla="*/ 129906 w 259812"/>
                    <a:gd name="connsiteY0" fmla="*/ 121246 h 289112"/>
                    <a:gd name="connsiteX1" fmla="*/ 0 w 259812"/>
                    <a:gd name="connsiteY1" fmla="*/ 285794 h 289112"/>
                    <a:gd name="connsiteX2" fmla="*/ 129906 w 259812"/>
                    <a:gd name="connsiteY2" fmla="*/ 164548 h 289112"/>
                    <a:gd name="connsiteX3" fmla="*/ 259813 w 259812"/>
                    <a:gd name="connsiteY3" fmla="*/ 0 h 289112"/>
                    <a:gd name="connsiteX4" fmla="*/ 129906 w 259812"/>
                    <a:gd name="connsiteY4" fmla="*/ 121246 h 2891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9112">
                      <a:moveTo>
                        <a:pt x="129906" y="121246"/>
                      </a:moveTo>
                      <a:cubicBezTo>
                        <a:pt x="60623" y="190529"/>
                        <a:pt x="0" y="268473"/>
                        <a:pt x="0" y="285794"/>
                      </a:cubicBezTo>
                      <a:cubicBezTo>
                        <a:pt x="0" y="303115"/>
                        <a:pt x="60623" y="251152"/>
                        <a:pt x="129906" y="164548"/>
                      </a:cubicBezTo>
                      <a:cubicBezTo>
                        <a:pt x="199190" y="77944"/>
                        <a:pt x="259813" y="0"/>
                        <a:pt x="259813" y="0"/>
                      </a:cubicBezTo>
                      <a:cubicBezTo>
                        <a:pt x="259813" y="0"/>
                        <a:pt x="207850" y="51963"/>
                        <a:pt x="129906" y="12124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27" name="Freeform: Shape 367">
                  <a:extLst>
                    <a:ext uri="{FF2B5EF4-FFF2-40B4-BE49-F238E27FC236}">
                      <a16:creationId xmlns="" xmlns:a16="http://schemas.microsoft.com/office/drawing/2014/main" id="{64A2B472-7E8B-44CC-BABC-22B02EDF9FE5}"/>
                    </a:ext>
                  </a:extLst>
                </p:cNvPr>
                <p:cNvSpPr/>
                <p:nvPr/>
              </p:nvSpPr>
              <p:spPr>
                <a:xfrm>
                  <a:off x="8962598" y="3316014"/>
                  <a:ext cx="259812" cy="289939"/>
                </a:xfrm>
                <a:custGeom>
                  <a:avLst/>
                  <a:gdLst>
                    <a:gd name="connsiteX0" fmla="*/ 0 w 259812"/>
                    <a:gd name="connsiteY0" fmla="*/ 3319 h 289939"/>
                    <a:gd name="connsiteX1" fmla="*/ 129906 w 259812"/>
                    <a:gd name="connsiteY1" fmla="*/ 167867 h 289939"/>
                    <a:gd name="connsiteX2" fmla="*/ 259813 w 259812"/>
                    <a:gd name="connsiteY2" fmla="*/ 289113 h 289939"/>
                    <a:gd name="connsiteX3" fmla="*/ 129906 w 259812"/>
                    <a:gd name="connsiteY3" fmla="*/ 124565 h 289939"/>
                    <a:gd name="connsiteX4" fmla="*/ 0 w 259812"/>
                    <a:gd name="connsiteY4" fmla="*/ 3319 h 2899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9939">
                      <a:moveTo>
                        <a:pt x="0" y="3319"/>
                      </a:moveTo>
                      <a:cubicBezTo>
                        <a:pt x="0" y="20640"/>
                        <a:pt x="60623" y="98583"/>
                        <a:pt x="129906" y="167867"/>
                      </a:cubicBezTo>
                      <a:cubicBezTo>
                        <a:pt x="199190" y="237150"/>
                        <a:pt x="259813" y="297773"/>
                        <a:pt x="259813" y="289113"/>
                      </a:cubicBezTo>
                      <a:cubicBezTo>
                        <a:pt x="259813" y="280452"/>
                        <a:pt x="199190" y="211169"/>
                        <a:pt x="129906" y="124565"/>
                      </a:cubicBezTo>
                      <a:cubicBezTo>
                        <a:pt x="60623" y="37960"/>
                        <a:pt x="0" y="-14002"/>
                        <a:pt x="0" y="3319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1309" name="Graphic 1">
                <a:extLst>
                  <a:ext uri="{FF2B5EF4-FFF2-40B4-BE49-F238E27FC236}">
                    <a16:creationId xmlns="" xmlns:a16="http://schemas.microsoft.com/office/drawing/2014/main" id="{445163AA-21C6-4105-8494-A80A1BD00D84}"/>
                  </a:ext>
                </a:extLst>
              </p:cNvPr>
              <p:cNvGrpSpPr/>
              <p:nvPr/>
            </p:nvGrpSpPr>
            <p:grpSpPr>
              <a:xfrm>
                <a:off x="8373690" y="2708872"/>
                <a:ext cx="259812" cy="2017681"/>
                <a:chOff x="8373690" y="2708872"/>
                <a:chExt cx="259812" cy="2017681"/>
              </a:xfrm>
              <a:grpFill/>
            </p:grpSpPr>
            <p:sp>
              <p:nvSpPr>
                <p:cNvPr id="1322" name="Freeform: Shape 362">
                  <a:extLst>
                    <a:ext uri="{FF2B5EF4-FFF2-40B4-BE49-F238E27FC236}">
                      <a16:creationId xmlns="" xmlns:a16="http://schemas.microsoft.com/office/drawing/2014/main" id="{61D123BA-BC1C-4A4B-9C85-4EBC99ECDE99}"/>
                    </a:ext>
                  </a:extLst>
                </p:cNvPr>
                <p:cNvSpPr/>
                <p:nvPr/>
              </p:nvSpPr>
              <p:spPr>
                <a:xfrm>
                  <a:off x="8477615" y="2791971"/>
                  <a:ext cx="35786" cy="1828590"/>
                </a:xfrm>
                <a:custGeom>
                  <a:avLst/>
                  <a:gdLst>
                    <a:gd name="connsiteX0" fmla="*/ 0 w 35786"/>
                    <a:gd name="connsiteY0" fmla="*/ 16398 h 1828590"/>
                    <a:gd name="connsiteX1" fmla="*/ 0 w 35786"/>
                    <a:gd name="connsiteY1" fmla="*/ 1809104 h 1828590"/>
                    <a:gd name="connsiteX2" fmla="*/ 34642 w 35786"/>
                    <a:gd name="connsiteY2" fmla="*/ 1809104 h 1828590"/>
                    <a:gd name="connsiteX3" fmla="*/ 34642 w 35786"/>
                    <a:gd name="connsiteY3" fmla="*/ 16398 h 1828590"/>
                    <a:gd name="connsiteX4" fmla="*/ 0 w 35786"/>
                    <a:gd name="connsiteY4" fmla="*/ 16398 h 18285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1828590">
                      <a:moveTo>
                        <a:pt x="0" y="16398"/>
                      </a:moveTo>
                      <a:cubicBezTo>
                        <a:pt x="0" y="613966"/>
                        <a:pt x="0" y="1211535"/>
                        <a:pt x="0" y="1809104"/>
                      </a:cubicBezTo>
                      <a:cubicBezTo>
                        <a:pt x="0" y="1835086"/>
                        <a:pt x="34642" y="1835086"/>
                        <a:pt x="34642" y="1809104"/>
                      </a:cubicBezTo>
                      <a:cubicBezTo>
                        <a:pt x="34642" y="1211535"/>
                        <a:pt x="34642" y="613966"/>
                        <a:pt x="34642" y="16398"/>
                      </a:cubicBezTo>
                      <a:cubicBezTo>
                        <a:pt x="4330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23" name="Freeform: Shape 363">
                  <a:extLst>
                    <a:ext uri="{FF2B5EF4-FFF2-40B4-BE49-F238E27FC236}">
                      <a16:creationId xmlns="" xmlns:a16="http://schemas.microsoft.com/office/drawing/2014/main" id="{8974ED80-AD0E-495D-9B3C-30A4FB13D85F}"/>
                    </a:ext>
                  </a:extLst>
                </p:cNvPr>
                <p:cNvSpPr/>
                <p:nvPr/>
              </p:nvSpPr>
              <p:spPr>
                <a:xfrm>
                  <a:off x="8373690" y="4444852"/>
                  <a:ext cx="259812" cy="281700"/>
                </a:xfrm>
                <a:custGeom>
                  <a:avLst/>
                  <a:gdLst>
                    <a:gd name="connsiteX0" fmla="*/ 129906 w 259812"/>
                    <a:gd name="connsiteY0" fmla="*/ 60958 h 281700"/>
                    <a:gd name="connsiteX1" fmla="*/ 0 w 259812"/>
                    <a:gd name="connsiteY1" fmla="*/ 251487 h 281700"/>
                    <a:gd name="connsiteX2" fmla="*/ 129906 w 259812"/>
                    <a:gd name="connsiteY2" fmla="*/ 216845 h 281700"/>
                    <a:gd name="connsiteX3" fmla="*/ 259813 w 259812"/>
                    <a:gd name="connsiteY3" fmla="*/ 17656 h 281700"/>
                    <a:gd name="connsiteX4" fmla="*/ 129906 w 259812"/>
                    <a:gd name="connsiteY4" fmla="*/ 60958 h 2817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1700">
                      <a:moveTo>
                        <a:pt x="129906" y="60958"/>
                      </a:moveTo>
                      <a:cubicBezTo>
                        <a:pt x="60623" y="121581"/>
                        <a:pt x="0" y="199525"/>
                        <a:pt x="0" y="251487"/>
                      </a:cubicBezTo>
                      <a:cubicBezTo>
                        <a:pt x="0" y="303450"/>
                        <a:pt x="60623" y="286129"/>
                        <a:pt x="129906" y="216845"/>
                      </a:cubicBezTo>
                      <a:cubicBezTo>
                        <a:pt x="199189" y="147562"/>
                        <a:pt x="259813" y="52297"/>
                        <a:pt x="259813" y="17656"/>
                      </a:cubicBezTo>
                      <a:cubicBezTo>
                        <a:pt x="259813" y="-16986"/>
                        <a:pt x="199189" y="335"/>
                        <a:pt x="129906" y="6095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24" name="Freeform: Shape 364">
                  <a:extLst>
                    <a:ext uri="{FF2B5EF4-FFF2-40B4-BE49-F238E27FC236}">
                      <a16:creationId xmlns="" xmlns:a16="http://schemas.microsoft.com/office/drawing/2014/main" id="{7B8B6D4D-8279-4670-A6C8-57D1B812E1FE}"/>
                    </a:ext>
                  </a:extLst>
                </p:cNvPr>
                <p:cNvSpPr/>
                <p:nvPr/>
              </p:nvSpPr>
              <p:spPr>
                <a:xfrm>
                  <a:off x="8373690" y="2708872"/>
                  <a:ext cx="259812" cy="281700"/>
                </a:xfrm>
                <a:custGeom>
                  <a:avLst/>
                  <a:gdLst>
                    <a:gd name="connsiteX0" fmla="*/ 0 w 259812"/>
                    <a:gd name="connsiteY0" fmla="*/ 30213 h 281700"/>
                    <a:gd name="connsiteX1" fmla="*/ 129906 w 259812"/>
                    <a:gd name="connsiteY1" fmla="*/ 220743 h 281700"/>
                    <a:gd name="connsiteX2" fmla="*/ 259813 w 259812"/>
                    <a:gd name="connsiteY2" fmla="*/ 264045 h 281700"/>
                    <a:gd name="connsiteX3" fmla="*/ 129906 w 259812"/>
                    <a:gd name="connsiteY3" fmla="*/ 64855 h 281700"/>
                    <a:gd name="connsiteX4" fmla="*/ 0 w 259812"/>
                    <a:gd name="connsiteY4" fmla="*/ 30213 h 2817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1700">
                      <a:moveTo>
                        <a:pt x="0" y="30213"/>
                      </a:moveTo>
                      <a:cubicBezTo>
                        <a:pt x="0" y="82176"/>
                        <a:pt x="60623" y="160120"/>
                        <a:pt x="129906" y="220743"/>
                      </a:cubicBezTo>
                      <a:cubicBezTo>
                        <a:pt x="199189" y="281365"/>
                        <a:pt x="259813" y="298686"/>
                        <a:pt x="259813" y="264045"/>
                      </a:cubicBezTo>
                      <a:cubicBezTo>
                        <a:pt x="259813" y="229403"/>
                        <a:pt x="199189" y="134138"/>
                        <a:pt x="129906" y="64855"/>
                      </a:cubicBezTo>
                      <a:cubicBezTo>
                        <a:pt x="51962" y="-4428"/>
                        <a:pt x="0" y="-21749"/>
                        <a:pt x="0" y="3021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1310" name="Graphic 1">
                <a:extLst>
                  <a:ext uri="{FF2B5EF4-FFF2-40B4-BE49-F238E27FC236}">
                    <a16:creationId xmlns="" xmlns:a16="http://schemas.microsoft.com/office/drawing/2014/main" id="{EB059435-0C34-4B89-972C-DDA621045349}"/>
                  </a:ext>
                </a:extLst>
              </p:cNvPr>
              <p:cNvGrpSpPr/>
              <p:nvPr/>
            </p:nvGrpSpPr>
            <p:grpSpPr>
              <a:xfrm>
                <a:off x="7776121" y="2286716"/>
                <a:ext cx="259812" cy="2863814"/>
                <a:chOff x="7776121" y="2286716"/>
                <a:chExt cx="259812" cy="2863814"/>
              </a:xfrm>
              <a:grpFill/>
            </p:grpSpPr>
            <p:sp>
              <p:nvSpPr>
                <p:cNvPr id="1319" name="Freeform: Shape 359">
                  <a:extLst>
                    <a:ext uri="{FF2B5EF4-FFF2-40B4-BE49-F238E27FC236}">
                      <a16:creationId xmlns="" xmlns:a16="http://schemas.microsoft.com/office/drawing/2014/main" id="{5C2A12C8-276D-4D80-8E1A-BB2E4501292E}"/>
                    </a:ext>
                  </a:extLst>
                </p:cNvPr>
                <p:cNvSpPr/>
                <p:nvPr/>
              </p:nvSpPr>
              <p:spPr>
                <a:xfrm>
                  <a:off x="7888706" y="2341629"/>
                  <a:ext cx="34641" cy="2729273"/>
                </a:xfrm>
                <a:custGeom>
                  <a:avLst/>
                  <a:gdLst>
                    <a:gd name="connsiteX0" fmla="*/ 0 w 34641"/>
                    <a:gd name="connsiteY0" fmla="*/ 16398 h 2729273"/>
                    <a:gd name="connsiteX1" fmla="*/ 0 w 34641"/>
                    <a:gd name="connsiteY1" fmla="*/ 2709788 h 2729273"/>
                    <a:gd name="connsiteX2" fmla="*/ 34642 w 34641"/>
                    <a:gd name="connsiteY2" fmla="*/ 2709788 h 2729273"/>
                    <a:gd name="connsiteX3" fmla="*/ 34642 w 34641"/>
                    <a:gd name="connsiteY3" fmla="*/ 16398 h 2729273"/>
                    <a:gd name="connsiteX4" fmla="*/ 0 w 34641"/>
                    <a:gd name="connsiteY4" fmla="*/ 16398 h 27292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2729273">
                      <a:moveTo>
                        <a:pt x="0" y="16398"/>
                      </a:moveTo>
                      <a:cubicBezTo>
                        <a:pt x="0" y="917081"/>
                        <a:pt x="0" y="1809104"/>
                        <a:pt x="0" y="2709788"/>
                      </a:cubicBezTo>
                      <a:cubicBezTo>
                        <a:pt x="0" y="2735769"/>
                        <a:pt x="34642" y="2735769"/>
                        <a:pt x="34642" y="2709788"/>
                      </a:cubicBezTo>
                      <a:cubicBezTo>
                        <a:pt x="34642" y="1809104"/>
                        <a:pt x="34642" y="917081"/>
                        <a:pt x="34642" y="16398"/>
                      </a:cubicBezTo>
                      <a:cubicBezTo>
                        <a:pt x="3464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20" name="Freeform: Shape 360">
                  <a:extLst>
                    <a:ext uri="{FF2B5EF4-FFF2-40B4-BE49-F238E27FC236}">
                      <a16:creationId xmlns="" xmlns:a16="http://schemas.microsoft.com/office/drawing/2014/main" id="{B591FAD2-42BB-4CEE-9622-D82BD7D87034}"/>
                    </a:ext>
                  </a:extLst>
                </p:cNvPr>
                <p:cNvSpPr/>
                <p:nvPr/>
              </p:nvSpPr>
              <p:spPr>
                <a:xfrm>
                  <a:off x="7776121" y="4886167"/>
                  <a:ext cx="259812" cy="264363"/>
                </a:xfrm>
                <a:custGeom>
                  <a:avLst/>
                  <a:gdLst>
                    <a:gd name="connsiteX0" fmla="*/ 129906 w 259812"/>
                    <a:gd name="connsiteY0" fmla="*/ 18023 h 264363"/>
                    <a:gd name="connsiteX1" fmla="*/ 0 w 259812"/>
                    <a:gd name="connsiteY1" fmla="*/ 191231 h 264363"/>
                    <a:gd name="connsiteX2" fmla="*/ 129906 w 259812"/>
                    <a:gd name="connsiteY2" fmla="*/ 243193 h 264363"/>
                    <a:gd name="connsiteX3" fmla="*/ 259813 w 259812"/>
                    <a:gd name="connsiteY3" fmla="*/ 52664 h 264363"/>
                    <a:gd name="connsiteX4" fmla="*/ 129906 w 259812"/>
                    <a:gd name="connsiteY4" fmla="*/ 18023 h 2643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4363">
                      <a:moveTo>
                        <a:pt x="129906" y="18023"/>
                      </a:moveTo>
                      <a:cubicBezTo>
                        <a:pt x="60623" y="52664"/>
                        <a:pt x="0" y="130608"/>
                        <a:pt x="0" y="191231"/>
                      </a:cubicBezTo>
                      <a:cubicBezTo>
                        <a:pt x="0" y="260514"/>
                        <a:pt x="60623" y="286496"/>
                        <a:pt x="129906" y="243193"/>
                      </a:cubicBezTo>
                      <a:cubicBezTo>
                        <a:pt x="199189" y="199891"/>
                        <a:pt x="259813" y="113287"/>
                        <a:pt x="259813" y="52664"/>
                      </a:cubicBezTo>
                      <a:cubicBezTo>
                        <a:pt x="259813" y="702"/>
                        <a:pt x="199189" y="-16619"/>
                        <a:pt x="129906" y="1802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21" name="Freeform: Shape 361">
                  <a:extLst>
                    <a:ext uri="{FF2B5EF4-FFF2-40B4-BE49-F238E27FC236}">
                      <a16:creationId xmlns="" xmlns:a16="http://schemas.microsoft.com/office/drawing/2014/main" id="{092A996F-25A5-436A-BFCA-E97D89DAABD4}"/>
                    </a:ext>
                  </a:extLst>
                </p:cNvPr>
                <p:cNvSpPr/>
                <p:nvPr/>
              </p:nvSpPr>
              <p:spPr>
                <a:xfrm>
                  <a:off x="7776121" y="2286716"/>
                  <a:ext cx="259812" cy="262174"/>
                </a:xfrm>
                <a:custGeom>
                  <a:avLst/>
                  <a:gdLst>
                    <a:gd name="connsiteX0" fmla="*/ 129906 w 259812"/>
                    <a:gd name="connsiteY0" fmla="*/ 19348 h 262174"/>
                    <a:gd name="connsiteX1" fmla="*/ 0 w 259812"/>
                    <a:gd name="connsiteY1" fmla="*/ 71310 h 262174"/>
                    <a:gd name="connsiteX2" fmla="*/ 129906 w 259812"/>
                    <a:gd name="connsiteY2" fmla="*/ 244519 h 262174"/>
                    <a:gd name="connsiteX3" fmla="*/ 259813 w 259812"/>
                    <a:gd name="connsiteY3" fmla="*/ 201217 h 262174"/>
                    <a:gd name="connsiteX4" fmla="*/ 129906 w 259812"/>
                    <a:gd name="connsiteY4" fmla="*/ 19348 h 2621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2174">
                      <a:moveTo>
                        <a:pt x="129906" y="19348"/>
                      </a:moveTo>
                      <a:cubicBezTo>
                        <a:pt x="60623" y="-23954"/>
                        <a:pt x="0" y="10687"/>
                        <a:pt x="0" y="71310"/>
                      </a:cubicBezTo>
                      <a:cubicBezTo>
                        <a:pt x="0" y="140594"/>
                        <a:pt x="60623" y="209877"/>
                        <a:pt x="129906" y="244519"/>
                      </a:cubicBezTo>
                      <a:cubicBezTo>
                        <a:pt x="199189" y="279160"/>
                        <a:pt x="259813" y="261840"/>
                        <a:pt x="259813" y="201217"/>
                      </a:cubicBezTo>
                      <a:cubicBezTo>
                        <a:pt x="259813" y="140594"/>
                        <a:pt x="199189" y="53989"/>
                        <a:pt x="129906" y="1934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1311" name="Graphic 1">
                <a:extLst>
                  <a:ext uri="{FF2B5EF4-FFF2-40B4-BE49-F238E27FC236}">
                    <a16:creationId xmlns="" xmlns:a16="http://schemas.microsoft.com/office/drawing/2014/main" id="{873841C8-6529-4421-8328-8D91A2D12B20}"/>
                  </a:ext>
                </a:extLst>
              </p:cNvPr>
              <p:cNvGrpSpPr/>
              <p:nvPr/>
            </p:nvGrpSpPr>
            <p:grpSpPr>
              <a:xfrm>
                <a:off x="7178552" y="2132856"/>
                <a:ext cx="259812" cy="3169713"/>
                <a:chOff x="7178552" y="2132856"/>
                <a:chExt cx="259812" cy="3169713"/>
              </a:xfrm>
              <a:grpFill/>
            </p:grpSpPr>
            <p:sp>
              <p:nvSpPr>
                <p:cNvPr id="1316" name="Freeform: Shape 356">
                  <a:extLst>
                    <a:ext uri="{FF2B5EF4-FFF2-40B4-BE49-F238E27FC236}">
                      <a16:creationId xmlns="" xmlns:a16="http://schemas.microsoft.com/office/drawing/2014/main" id="{DC711BFD-B0F7-4DA0-96F8-3B6235CC4541}"/>
                    </a:ext>
                  </a:extLst>
                </p:cNvPr>
                <p:cNvSpPr/>
                <p:nvPr/>
              </p:nvSpPr>
              <p:spPr>
                <a:xfrm>
                  <a:off x="7291138" y="2177081"/>
                  <a:ext cx="34641" cy="3049709"/>
                </a:xfrm>
                <a:custGeom>
                  <a:avLst/>
                  <a:gdLst>
                    <a:gd name="connsiteX0" fmla="*/ 0 w 34641"/>
                    <a:gd name="connsiteY0" fmla="*/ 16398 h 3049709"/>
                    <a:gd name="connsiteX1" fmla="*/ 0 w 34641"/>
                    <a:gd name="connsiteY1" fmla="*/ 3030223 h 3049709"/>
                    <a:gd name="connsiteX2" fmla="*/ 34641 w 34641"/>
                    <a:gd name="connsiteY2" fmla="*/ 3030223 h 3049709"/>
                    <a:gd name="connsiteX3" fmla="*/ 34641 w 34641"/>
                    <a:gd name="connsiteY3" fmla="*/ 16398 h 3049709"/>
                    <a:gd name="connsiteX4" fmla="*/ 0 w 34641"/>
                    <a:gd name="connsiteY4" fmla="*/ 16398 h 30497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3049709">
                      <a:moveTo>
                        <a:pt x="0" y="16398"/>
                      </a:moveTo>
                      <a:cubicBezTo>
                        <a:pt x="0" y="1021006"/>
                        <a:pt x="0" y="2025615"/>
                        <a:pt x="0" y="3030223"/>
                      </a:cubicBezTo>
                      <a:cubicBezTo>
                        <a:pt x="0" y="3056205"/>
                        <a:pt x="34641" y="3056205"/>
                        <a:pt x="34641" y="3030223"/>
                      </a:cubicBezTo>
                      <a:cubicBezTo>
                        <a:pt x="34641" y="2025615"/>
                        <a:pt x="34641" y="1021006"/>
                        <a:pt x="34641" y="16398"/>
                      </a:cubicBezTo>
                      <a:cubicBezTo>
                        <a:pt x="34641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17" name="Freeform: Shape 357">
                  <a:extLst>
                    <a:ext uri="{FF2B5EF4-FFF2-40B4-BE49-F238E27FC236}">
                      <a16:creationId xmlns="" xmlns:a16="http://schemas.microsoft.com/office/drawing/2014/main" id="{49E579C7-375F-4347-BB86-09355816C910}"/>
                    </a:ext>
                  </a:extLst>
                </p:cNvPr>
                <p:cNvSpPr/>
                <p:nvPr/>
              </p:nvSpPr>
              <p:spPr>
                <a:xfrm>
                  <a:off x="7178552" y="5042756"/>
                  <a:ext cx="259812" cy="259812"/>
                </a:xfrm>
                <a:custGeom>
                  <a:avLst/>
                  <a:gdLst>
                    <a:gd name="connsiteX0" fmla="*/ 129906 w 259812"/>
                    <a:gd name="connsiteY0" fmla="*/ 0 h 259812"/>
                    <a:gd name="connsiteX1" fmla="*/ 0 w 259812"/>
                    <a:gd name="connsiteY1" fmla="*/ 121246 h 259812"/>
                    <a:gd name="connsiteX2" fmla="*/ 129906 w 259812"/>
                    <a:gd name="connsiteY2" fmla="*/ 259813 h 259812"/>
                    <a:gd name="connsiteX3" fmla="*/ 259813 w 259812"/>
                    <a:gd name="connsiteY3" fmla="*/ 121246 h 259812"/>
                    <a:gd name="connsiteX4" fmla="*/ 129906 w 259812"/>
                    <a:gd name="connsiteY4" fmla="*/ 0 h 2598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59812">
                      <a:moveTo>
                        <a:pt x="129906" y="0"/>
                      </a:moveTo>
                      <a:cubicBezTo>
                        <a:pt x="60623" y="0"/>
                        <a:pt x="0" y="51963"/>
                        <a:pt x="0" y="121246"/>
                      </a:cubicBezTo>
                      <a:cubicBezTo>
                        <a:pt x="0" y="190529"/>
                        <a:pt x="60623" y="259813"/>
                        <a:pt x="129906" y="259813"/>
                      </a:cubicBezTo>
                      <a:cubicBezTo>
                        <a:pt x="199190" y="259813"/>
                        <a:pt x="259813" y="190529"/>
                        <a:pt x="259813" y="121246"/>
                      </a:cubicBezTo>
                      <a:cubicBezTo>
                        <a:pt x="259813" y="51963"/>
                        <a:pt x="199190" y="0"/>
                        <a:pt x="129906" y="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18" name="Freeform: Shape 358">
                  <a:extLst>
                    <a:ext uri="{FF2B5EF4-FFF2-40B4-BE49-F238E27FC236}">
                      <a16:creationId xmlns="" xmlns:a16="http://schemas.microsoft.com/office/drawing/2014/main" id="{61166A75-C730-4CDF-B90A-B0A1CA1232BE}"/>
                    </a:ext>
                  </a:extLst>
                </p:cNvPr>
                <p:cNvSpPr/>
                <p:nvPr/>
              </p:nvSpPr>
              <p:spPr>
                <a:xfrm>
                  <a:off x="7178552" y="2132856"/>
                  <a:ext cx="259812" cy="259812"/>
                </a:xfrm>
                <a:custGeom>
                  <a:avLst/>
                  <a:gdLst>
                    <a:gd name="connsiteX0" fmla="*/ 129906 w 259812"/>
                    <a:gd name="connsiteY0" fmla="*/ 0 h 259812"/>
                    <a:gd name="connsiteX1" fmla="*/ 0 w 259812"/>
                    <a:gd name="connsiteY1" fmla="*/ 138567 h 259812"/>
                    <a:gd name="connsiteX2" fmla="*/ 129906 w 259812"/>
                    <a:gd name="connsiteY2" fmla="*/ 259813 h 259812"/>
                    <a:gd name="connsiteX3" fmla="*/ 259813 w 259812"/>
                    <a:gd name="connsiteY3" fmla="*/ 138567 h 259812"/>
                    <a:gd name="connsiteX4" fmla="*/ 129906 w 259812"/>
                    <a:gd name="connsiteY4" fmla="*/ 0 h 2598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59812">
                      <a:moveTo>
                        <a:pt x="129906" y="0"/>
                      </a:moveTo>
                      <a:cubicBezTo>
                        <a:pt x="60623" y="0"/>
                        <a:pt x="0" y="69283"/>
                        <a:pt x="0" y="138567"/>
                      </a:cubicBezTo>
                      <a:cubicBezTo>
                        <a:pt x="0" y="207850"/>
                        <a:pt x="60623" y="259813"/>
                        <a:pt x="129906" y="259813"/>
                      </a:cubicBezTo>
                      <a:cubicBezTo>
                        <a:pt x="199190" y="259813"/>
                        <a:pt x="259813" y="207850"/>
                        <a:pt x="259813" y="138567"/>
                      </a:cubicBezTo>
                      <a:cubicBezTo>
                        <a:pt x="259813" y="69283"/>
                        <a:pt x="199190" y="0"/>
                        <a:pt x="129906" y="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1312" name="Graphic 1">
                <a:extLst>
                  <a:ext uri="{FF2B5EF4-FFF2-40B4-BE49-F238E27FC236}">
                    <a16:creationId xmlns="" xmlns:a16="http://schemas.microsoft.com/office/drawing/2014/main" id="{B5235111-B049-44F3-95E6-85510C21DD1C}"/>
                  </a:ext>
                </a:extLst>
              </p:cNvPr>
              <p:cNvGrpSpPr/>
              <p:nvPr/>
            </p:nvGrpSpPr>
            <p:grpSpPr>
              <a:xfrm>
                <a:off x="6589644" y="2282126"/>
                <a:ext cx="259812" cy="2871172"/>
                <a:chOff x="6589644" y="2282126"/>
                <a:chExt cx="259812" cy="2871172"/>
              </a:xfrm>
              <a:grpFill/>
            </p:grpSpPr>
            <p:sp>
              <p:nvSpPr>
                <p:cNvPr id="1313" name="Freeform: Shape 353">
                  <a:extLst>
                    <a:ext uri="{FF2B5EF4-FFF2-40B4-BE49-F238E27FC236}">
                      <a16:creationId xmlns="" xmlns:a16="http://schemas.microsoft.com/office/drawing/2014/main" id="{B439FFE7-9FAB-46FA-BAB8-BA5410BD0ED5}"/>
                    </a:ext>
                  </a:extLst>
                </p:cNvPr>
                <p:cNvSpPr/>
                <p:nvPr/>
              </p:nvSpPr>
              <p:spPr>
                <a:xfrm>
                  <a:off x="6693569" y="2338540"/>
                  <a:ext cx="35786" cy="2741022"/>
                </a:xfrm>
                <a:custGeom>
                  <a:avLst/>
                  <a:gdLst>
                    <a:gd name="connsiteX0" fmla="*/ 0 w 35786"/>
                    <a:gd name="connsiteY0" fmla="*/ 19486 h 2741022"/>
                    <a:gd name="connsiteX1" fmla="*/ 0 w 35786"/>
                    <a:gd name="connsiteY1" fmla="*/ 2721537 h 2741022"/>
                    <a:gd name="connsiteX2" fmla="*/ 34642 w 35786"/>
                    <a:gd name="connsiteY2" fmla="*/ 2721537 h 2741022"/>
                    <a:gd name="connsiteX3" fmla="*/ 34642 w 35786"/>
                    <a:gd name="connsiteY3" fmla="*/ 19486 h 2741022"/>
                    <a:gd name="connsiteX4" fmla="*/ 0 w 35786"/>
                    <a:gd name="connsiteY4" fmla="*/ 19486 h 27410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2741022">
                      <a:moveTo>
                        <a:pt x="0" y="19486"/>
                      </a:moveTo>
                      <a:cubicBezTo>
                        <a:pt x="0" y="920170"/>
                        <a:pt x="0" y="1820853"/>
                        <a:pt x="0" y="2721537"/>
                      </a:cubicBezTo>
                      <a:cubicBezTo>
                        <a:pt x="0" y="2747518"/>
                        <a:pt x="34642" y="2747518"/>
                        <a:pt x="34642" y="2721537"/>
                      </a:cubicBezTo>
                      <a:cubicBezTo>
                        <a:pt x="34642" y="1820853"/>
                        <a:pt x="34642" y="920170"/>
                        <a:pt x="34642" y="19486"/>
                      </a:cubicBezTo>
                      <a:cubicBezTo>
                        <a:pt x="43302" y="-6495"/>
                        <a:pt x="0" y="-6495"/>
                        <a:pt x="0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14" name="Freeform: Shape 354">
                  <a:extLst>
                    <a:ext uri="{FF2B5EF4-FFF2-40B4-BE49-F238E27FC236}">
                      <a16:creationId xmlns="" xmlns:a16="http://schemas.microsoft.com/office/drawing/2014/main" id="{6BCE01A6-8CC1-4FAF-B92C-A854282FE406}"/>
                    </a:ext>
                  </a:extLst>
                </p:cNvPr>
                <p:cNvSpPr/>
                <p:nvPr/>
              </p:nvSpPr>
              <p:spPr>
                <a:xfrm>
                  <a:off x="6589644" y="4886534"/>
                  <a:ext cx="259812" cy="266764"/>
                </a:xfrm>
                <a:custGeom>
                  <a:avLst/>
                  <a:gdLst>
                    <a:gd name="connsiteX0" fmla="*/ 129906 w 259812"/>
                    <a:gd name="connsiteY0" fmla="*/ 17656 h 266764"/>
                    <a:gd name="connsiteX1" fmla="*/ 0 w 259812"/>
                    <a:gd name="connsiteY1" fmla="*/ 60958 h 266764"/>
                    <a:gd name="connsiteX2" fmla="*/ 129906 w 259812"/>
                    <a:gd name="connsiteY2" fmla="*/ 251487 h 266764"/>
                    <a:gd name="connsiteX3" fmla="*/ 259813 w 259812"/>
                    <a:gd name="connsiteY3" fmla="*/ 190864 h 266764"/>
                    <a:gd name="connsiteX4" fmla="*/ 129906 w 259812"/>
                    <a:gd name="connsiteY4" fmla="*/ 17656 h 2667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6764">
                      <a:moveTo>
                        <a:pt x="129906" y="17656"/>
                      </a:moveTo>
                      <a:cubicBezTo>
                        <a:pt x="60623" y="-16986"/>
                        <a:pt x="0" y="335"/>
                        <a:pt x="0" y="60958"/>
                      </a:cubicBezTo>
                      <a:cubicBezTo>
                        <a:pt x="0" y="121581"/>
                        <a:pt x="60623" y="208185"/>
                        <a:pt x="129906" y="251487"/>
                      </a:cubicBezTo>
                      <a:cubicBezTo>
                        <a:pt x="199190" y="286129"/>
                        <a:pt x="259813" y="260147"/>
                        <a:pt x="259813" y="190864"/>
                      </a:cubicBezTo>
                      <a:cubicBezTo>
                        <a:pt x="251152" y="130241"/>
                        <a:pt x="199190" y="52298"/>
                        <a:pt x="129906" y="1765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15" name="Freeform: Shape 355">
                  <a:extLst>
                    <a:ext uri="{FF2B5EF4-FFF2-40B4-BE49-F238E27FC236}">
                      <a16:creationId xmlns="" xmlns:a16="http://schemas.microsoft.com/office/drawing/2014/main" id="{60358B75-12F2-468F-B274-CAEF315B8BBC}"/>
                    </a:ext>
                  </a:extLst>
                </p:cNvPr>
                <p:cNvSpPr/>
                <p:nvPr/>
              </p:nvSpPr>
              <p:spPr>
                <a:xfrm>
                  <a:off x="6589644" y="2282126"/>
                  <a:ext cx="259812" cy="266764"/>
                </a:xfrm>
                <a:custGeom>
                  <a:avLst/>
                  <a:gdLst>
                    <a:gd name="connsiteX0" fmla="*/ 129906 w 259812"/>
                    <a:gd name="connsiteY0" fmla="*/ 15277 h 266764"/>
                    <a:gd name="connsiteX1" fmla="*/ 0 w 259812"/>
                    <a:gd name="connsiteY1" fmla="*/ 205807 h 266764"/>
                    <a:gd name="connsiteX2" fmla="*/ 129906 w 259812"/>
                    <a:gd name="connsiteY2" fmla="*/ 249109 h 266764"/>
                    <a:gd name="connsiteX3" fmla="*/ 259813 w 259812"/>
                    <a:gd name="connsiteY3" fmla="*/ 75900 h 266764"/>
                    <a:gd name="connsiteX4" fmla="*/ 129906 w 259812"/>
                    <a:gd name="connsiteY4" fmla="*/ 15277 h 2667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6764">
                      <a:moveTo>
                        <a:pt x="129906" y="15277"/>
                      </a:moveTo>
                      <a:cubicBezTo>
                        <a:pt x="60623" y="58579"/>
                        <a:pt x="0" y="145184"/>
                        <a:pt x="0" y="205807"/>
                      </a:cubicBezTo>
                      <a:cubicBezTo>
                        <a:pt x="0" y="266430"/>
                        <a:pt x="60623" y="283750"/>
                        <a:pt x="129906" y="249109"/>
                      </a:cubicBezTo>
                      <a:cubicBezTo>
                        <a:pt x="199190" y="214467"/>
                        <a:pt x="259813" y="145184"/>
                        <a:pt x="259813" y="75900"/>
                      </a:cubicBezTo>
                      <a:cubicBezTo>
                        <a:pt x="251152" y="6617"/>
                        <a:pt x="199190" y="-19364"/>
                        <a:pt x="129906" y="15277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</p:grpSp>
        <p:sp>
          <p:nvSpPr>
            <p:cNvPr id="521" name="Freeform: Shape 272">
              <a:extLst>
                <a:ext uri="{FF2B5EF4-FFF2-40B4-BE49-F238E27FC236}">
                  <a16:creationId xmlns="" xmlns:a16="http://schemas.microsoft.com/office/drawing/2014/main" id="{CD0BF5DF-0938-4F7A-B8C5-985C68E7107B}"/>
                </a:ext>
              </a:extLst>
            </p:cNvPr>
            <p:cNvSpPr/>
            <p:nvPr/>
          </p:nvSpPr>
          <p:spPr>
            <a:xfrm>
              <a:off x="-338893" y="3038754"/>
              <a:ext cx="2229323" cy="546863"/>
            </a:xfrm>
            <a:custGeom>
              <a:avLst/>
              <a:gdLst>
                <a:gd name="connsiteX0" fmla="*/ 2598126 w 6755126"/>
                <a:gd name="connsiteY0" fmla="*/ 1654140 h 1657063"/>
                <a:gd name="connsiteX1" fmla="*/ 3741301 w 6755126"/>
                <a:gd name="connsiteY1" fmla="*/ 1498253 h 1657063"/>
                <a:gd name="connsiteX2" fmla="*/ 5949708 w 6755126"/>
                <a:gd name="connsiteY2" fmla="*/ 441681 h 1657063"/>
                <a:gd name="connsiteX3" fmla="*/ 6755127 w 6755126"/>
                <a:gd name="connsiteY3" fmla="*/ 25981 h 1657063"/>
                <a:gd name="connsiteX4" fmla="*/ 6755127 w 6755126"/>
                <a:gd name="connsiteY4" fmla="*/ 0 h 1657063"/>
                <a:gd name="connsiteX5" fmla="*/ 6278804 w 6755126"/>
                <a:gd name="connsiteY5" fmla="*/ 233831 h 1657063"/>
                <a:gd name="connsiteX6" fmla="*/ 4053076 w 6755126"/>
                <a:gd name="connsiteY6" fmla="*/ 1359686 h 1657063"/>
                <a:gd name="connsiteX7" fmla="*/ 2901240 w 6755126"/>
                <a:gd name="connsiteY7" fmla="*/ 1628159 h 1657063"/>
                <a:gd name="connsiteX8" fmla="*/ 1697442 w 6755126"/>
                <a:gd name="connsiteY8" fmla="*/ 1463611 h 1657063"/>
                <a:gd name="connsiteX9" fmla="*/ 0 w 6755126"/>
                <a:gd name="connsiteY9" fmla="*/ 666852 h 1657063"/>
                <a:gd name="connsiteX10" fmla="*/ 0 w 6755126"/>
                <a:gd name="connsiteY10" fmla="*/ 701494 h 1657063"/>
                <a:gd name="connsiteX11" fmla="*/ 1480932 w 6755126"/>
                <a:gd name="connsiteY11" fmla="*/ 1420309 h 1657063"/>
                <a:gd name="connsiteX12" fmla="*/ 2598126 w 6755126"/>
                <a:gd name="connsiteY12" fmla="*/ 1654140 h 1657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755126" h="1657063">
                  <a:moveTo>
                    <a:pt x="2598126" y="1654140"/>
                  </a:moveTo>
                  <a:cubicBezTo>
                    <a:pt x="2987845" y="1671461"/>
                    <a:pt x="3368903" y="1610838"/>
                    <a:pt x="3741301" y="1498253"/>
                  </a:cubicBezTo>
                  <a:cubicBezTo>
                    <a:pt x="4529399" y="1264421"/>
                    <a:pt x="5239553" y="831400"/>
                    <a:pt x="5949708" y="441681"/>
                  </a:cubicBezTo>
                  <a:cubicBezTo>
                    <a:pt x="6209520" y="294454"/>
                    <a:pt x="6477994" y="155888"/>
                    <a:pt x="6755127" y="25981"/>
                  </a:cubicBezTo>
                  <a:lnTo>
                    <a:pt x="6755127" y="0"/>
                  </a:lnTo>
                  <a:cubicBezTo>
                    <a:pt x="6590579" y="77944"/>
                    <a:pt x="6434692" y="155888"/>
                    <a:pt x="6278804" y="233831"/>
                  </a:cubicBezTo>
                  <a:cubicBezTo>
                    <a:pt x="5542668" y="614890"/>
                    <a:pt x="4832514" y="1065232"/>
                    <a:pt x="4053076" y="1359686"/>
                  </a:cubicBezTo>
                  <a:cubicBezTo>
                    <a:pt x="3680678" y="1498253"/>
                    <a:pt x="3299619" y="1602177"/>
                    <a:pt x="2901240" y="1628159"/>
                  </a:cubicBezTo>
                  <a:cubicBezTo>
                    <a:pt x="2494201" y="1654140"/>
                    <a:pt x="2087161" y="1584857"/>
                    <a:pt x="1697442" y="1463611"/>
                  </a:cubicBezTo>
                  <a:cubicBezTo>
                    <a:pt x="1108534" y="1273082"/>
                    <a:pt x="545606" y="978627"/>
                    <a:pt x="0" y="666852"/>
                  </a:cubicBezTo>
                  <a:lnTo>
                    <a:pt x="0" y="701494"/>
                  </a:lnTo>
                  <a:cubicBezTo>
                    <a:pt x="484983" y="969967"/>
                    <a:pt x="969967" y="1229780"/>
                    <a:pt x="1480932" y="1420309"/>
                  </a:cubicBezTo>
                  <a:cubicBezTo>
                    <a:pt x="1844669" y="1550215"/>
                    <a:pt x="2217067" y="1636819"/>
                    <a:pt x="2598126" y="165414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2" name="Freeform: Shape 273">
              <a:extLst>
                <a:ext uri="{FF2B5EF4-FFF2-40B4-BE49-F238E27FC236}">
                  <a16:creationId xmlns="" xmlns:a16="http://schemas.microsoft.com/office/drawing/2014/main" id="{8A33E317-7D0A-4407-B759-DD6C92D7FEC0}"/>
                </a:ext>
              </a:extLst>
            </p:cNvPr>
            <p:cNvSpPr/>
            <p:nvPr/>
          </p:nvSpPr>
          <p:spPr>
            <a:xfrm>
              <a:off x="-338893" y="2886309"/>
              <a:ext cx="2229323" cy="549721"/>
            </a:xfrm>
            <a:custGeom>
              <a:avLst/>
              <a:gdLst>
                <a:gd name="connsiteX0" fmla="*/ 2572145 w 6755126"/>
                <a:gd name="connsiteY0" fmla="*/ 37565 h 1665723"/>
                <a:gd name="connsiteX1" fmla="*/ 3775942 w 6755126"/>
                <a:gd name="connsiteY1" fmla="*/ 202113 h 1665723"/>
                <a:gd name="connsiteX2" fmla="*/ 6027651 w 6755126"/>
                <a:gd name="connsiteY2" fmla="*/ 1293326 h 1665723"/>
                <a:gd name="connsiteX3" fmla="*/ 6755127 w 6755126"/>
                <a:gd name="connsiteY3" fmla="*/ 1665724 h 1665723"/>
                <a:gd name="connsiteX4" fmla="*/ 6755127 w 6755126"/>
                <a:gd name="connsiteY4" fmla="*/ 1631082 h 1665723"/>
                <a:gd name="connsiteX5" fmla="*/ 6200860 w 6755126"/>
                <a:gd name="connsiteY5" fmla="*/ 1353949 h 1665723"/>
                <a:gd name="connsiteX6" fmla="*/ 3992453 w 6755126"/>
                <a:gd name="connsiteY6" fmla="*/ 245415 h 1665723"/>
                <a:gd name="connsiteX7" fmla="*/ 2883919 w 6755126"/>
                <a:gd name="connsiteY7" fmla="*/ 2923 h 1665723"/>
                <a:gd name="connsiteX8" fmla="*/ 1740744 w 6755126"/>
                <a:gd name="connsiteY8" fmla="*/ 158811 h 1665723"/>
                <a:gd name="connsiteX9" fmla="*/ 0 w 6755126"/>
                <a:gd name="connsiteY9" fmla="*/ 964230 h 1665723"/>
                <a:gd name="connsiteX10" fmla="*/ 0 w 6755126"/>
                <a:gd name="connsiteY10" fmla="*/ 998872 h 1665723"/>
                <a:gd name="connsiteX11" fmla="*/ 1428969 w 6755126"/>
                <a:gd name="connsiteY11" fmla="*/ 306038 h 1665723"/>
                <a:gd name="connsiteX12" fmla="*/ 2572145 w 6755126"/>
                <a:gd name="connsiteY12" fmla="*/ 37565 h 1665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755126" h="1665723">
                  <a:moveTo>
                    <a:pt x="2572145" y="37565"/>
                  </a:moveTo>
                  <a:cubicBezTo>
                    <a:pt x="2979184" y="11584"/>
                    <a:pt x="3386224" y="80867"/>
                    <a:pt x="3775942" y="202113"/>
                  </a:cubicBezTo>
                  <a:cubicBezTo>
                    <a:pt x="4572701" y="453265"/>
                    <a:pt x="5291516" y="894947"/>
                    <a:pt x="6027651" y="1293326"/>
                  </a:cubicBezTo>
                  <a:cubicBezTo>
                    <a:pt x="6261483" y="1423232"/>
                    <a:pt x="6512635" y="1553138"/>
                    <a:pt x="6755127" y="1665724"/>
                  </a:cubicBezTo>
                  <a:lnTo>
                    <a:pt x="6755127" y="1631082"/>
                  </a:lnTo>
                  <a:cubicBezTo>
                    <a:pt x="6564598" y="1544478"/>
                    <a:pt x="6382728" y="1449214"/>
                    <a:pt x="6200860" y="1353949"/>
                  </a:cubicBezTo>
                  <a:cubicBezTo>
                    <a:pt x="5473385" y="972890"/>
                    <a:pt x="4771891" y="522549"/>
                    <a:pt x="3992453" y="245415"/>
                  </a:cubicBezTo>
                  <a:cubicBezTo>
                    <a:pt x="3637376" y="115509"/>
                    <a:pt x="3264978" y="20244"/>
                    <a:pt x="2883919" y="2923"/>
                  </a:cubicBezTo>
                  <a:cubicBezTo>
                    <a:pt x="2502861" y="-14397"/>
                    <a:pt x="2113142" y="46226"/>
                    <a:pt x="1740744" y="158811"/>
                  </a:cubicBezTo>
                  <a:cubicBezTo>
                    <a:pt x="1125854" y="349340"/>
                    <a:pt x="562927" y="652455"/>
                    <a:pt x="0" y="964230"/>
                  </a:cubicBezTo>
                  <a:lnTo>
                    <a:pt x="0" y="998872"/>
                  </a:lnTo>
                  <a:cubicBezTo>
                    <a:pt x="459002" y="739059"/>
                    <a:pt x="926665" y="496567"/>
                    <a:pt x="1428969" y="306038"/>
                  </a:cubicBezTo>
                  <a:cubicBezTo>
                    <a:pt x="1792707" y="158811"/>
                    <a:pt x="2182426" y="54886"/>
                    <a:pt x="2572145" y="3756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992" name="Graphic 1">
              <a:extLst>
                <a:ext uri="{FF2B5EF4-FFF2-40B4-BE49-F238E27FC236}">
                  <a16:creationId xmlns="" xmlns:a16="http://schemas.microsoft.com/office/drawing/2014/main" id="{25AA7E29-8D60-417A-8E4A-5C8A3709616C}"/>
                </a:ext>
              </a:extLst>
            </p:cNvPr>
            <p:cNvGrpSpPr/>
            <p:nvPr/>
          </p:nvGrpSpPr>
          <p:grpSpPr>
            <a:xfrm>
              <a:off x="-313170" y="3158051"/>
              <a:ext cx="60020" cy="157382"/>
              <a:chOff x="-581182" y="3602874"/>
              <a:chExt cx="181868" cy="476887"/>
            </a:xfrm>
            <a:grpFill/>
          </p:grpSpPr>
          <p:sp>
            <p:nvSpPr>
              <p:cNvPr id="1297" name="Freeform: Shape 335">
                <a:extLst>
                  <a:ext uri="{FF2B5EF4-FFF2-40B4-BE49-F238E27FC236}">
                    <a16:creationId xmlns="" xmlns:a16="http://schemas.microsoft.com/office/drawing/2014/main" id="{4F7B11E4-D65B-47DF-A679-2A0F890BFF02}"/>
                  </a:ext>
                </a:extLst>
              </p:cNvPr>
              <p:cNvSpPr/>
              <p:nvPr/>
            </p:nvSpPr>
            <p:spPr>
              <a:xfrm>
                <a:off x="-503238" y="3635438"/>
                <a:ext cx="25981" cy="407039"/>
              </a:xfrm>
              <a:custGeom>
                <a:avLst/>
                <a:gdLst>
                  <a:gd name="connsiteX0" fmla="*/ 0 w 25981"/>
                  <a:gd name="connsiteY0" fmla="*/ 12991 h 407039"/>
                  <a:gd name="connsiteX1" fmla="*/ 0 w 25981"/>
                  <a:gd name="connsiteY1" fmla="*/ 394049 h 407039"/>
                  <a:gd name="connsiteX2" fmla="*/ 25981 w 25981"/>
                  <a:gd name="connsiteY2" fmla="*/ 394049 h 407039"/>
                  <a:gd name="connsiteX3" fmla="*/ 25981 w 25981"/>
                  <a:gd name="connsiteY3" fmla="*/ 12991 h 407039"/>
                  <a:gd name="connsiteX4" fmla="*/ 0 w 25981"/>
                  <a:gd name="connsiteY4" fmla="*/ 12991 h 4070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407039">
                    <a:moveTo>
                      <a:pt x="0" y="12991"/>
                    </a:moveTo>
                    <a:cubicBezTo>
                      <a:pt x="0" y="142897"/>
                      <a:pt x="0" y="264143"/>
                      <a:pt x="0" y="394049"/>
                    </a:cubicBezTo>
                    <a:cubicBezTo>
                      <a:pt x="0" y="411370"/>
                      <a:pt x="25981" y="411370"/>
                      <a:pt x="25981" y="394049"/>
                    </a:cubicBezTo>
                    <a:cubicBezTo>
                      <a:pt x="25981" y="264143"/>
                      <a:pt x="25981" y="142897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98" name="Freeform: Shape 336">
                <a:extLst>
                  <a:ext uri="{FF2B5EF4-FFF2-40B4-BE49-F238E27FC236}">
                    <a16:creationId xmlns="" xmlns:a16="http://schemas.microsoft.com/office/drawing/2014/main" id="{A7753242-A269-4A95-8E00-0955E84E8893}"/>
                  </a:ext>
                </a:extLst>
              </p:cNvPr>
              <p:cNvSpPr/>
              <p:nvPr/>
            </p:nvSpPr>
            <p:spPr>
              <a:xfrm>
                <a:off x="-581182" y="3975272"/>
                <a:ext cx="181868" cy="104489"/>
              </a:xfrm>
              <a:custGeom>
                <a:avLst/>
                <a:gdLst>
                  <a:gd name="connsiteX0" fmla="*/ 95265 w 181868"/>
                  <a:gd name="connsiteY0" fmla="*/ 36895 h 104489"/>
                  <a:gd name="connsiteX1" fmla="*/ 0 w 181868"/>
                  <a:gd name="connsiteY1" fmla="*/ 2253 h 104489"/>
                  <a:gd name="connsiteX2" fmla="*/ 95265 w 181868"/>
                  <a:gd name="connsiteY2" fmla="*/ 71536 h 104489"/>
                  <a:gd name="connsiteX3" fmla="*/ 181869 w 181868"/>
                  <a:gd name="connsiteY3" fmla="*/ 97517 h 104489"/>
                  <a:gd name="connsiteX4" fmla="*/ 95265 w 181868"/>
                  <a:gd name="connsiteY4" fmla="*/ 36895 h 1044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1868" h="104489">
                    <a:moveTo>
                      <a:pt x="95265" y="36895"/>
                    </a:moveTo>
                    <a:cubicBezTo>
                      <a:pt x="43302" y="10913"/>
                      <a:pt x="0" y="-6408"/>
                      <a:pt x="0" y="2253"/>
                    </a:cubicBezTo>
                    <a:cubicBezTo>
                      <a:pt x="0" y="10913"/>
                      <a:pt x="43302" y="36895"/>
                      <a:pt x="95265" y="71536"/>
                    </a:cubicBezTo>
                    <a:cubicBezTo>
                      <a:pt x="138567" y="97517"/>
                      <a:pt x="181869" y="114838"/>
                      <a:pt x="181869" y="97517"/>
                    </a:cubicBezTo>
                    <a:cubicBezTo>
                      <a:pt x="181869" y="88857"/>
                      <a:pt x="138567" y="62876"/>
                      <a:pt x="95265" y="368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99" name="Freeform: Shape 337">
                <a:extLst>
                  <a:ext uri="{FF2B5EF4-FFF2-40B4-BE49-F238E27FC236}">
                    <a16:creationId xmlns="" xmlns:a16="http://schemas.microsoft.com/office/drawing/2014/main" id="{7FE1FA57-72FA-4475-9EA9-A2BE2D45B226}"/>
                  </a:ext>
                </a:extLst>
              </p:cNvPr>
              <p:cNvSpPr/>
              <p:nvPr/>
            </p:nvSpPr>
            <p:spPr>
              <a:xfrm>
                <a:off x="-581182" y="3602874"/>
                <a:ext cx="181868" cy="108430"/>
              </a:xfrm>
              <a:custGeom>
                <a:avLst/>
                <a:gdLst>
                  <a:gd name="connsiteX0" fmla="*/ 95265 w 181868"/>
                  <a:gd name="connsiteY0" fmla="*/ 36894 h 108430"/>
                  <a:gd name="connsiteX1" fmla="*/ 0 w 181868"/>
                  <a:gd name="connsiteY1" fmla="*/ 106178 h 108430"/>
                  <a:gd name="connsiteX2" fmla="*/ 95265 w 181868"/>
                  <a:gd name="connsiteY2" fmla="*/ 71536 h 108430"/>
                  <a:gd name="connsiteX3" fmla="*/ 181869 w 181868"/>
                  <a:gd name="connsiteY3" fmla="*/ 2253 h 108430"/>
                  <a:gd name="connsiteX4" fmla="*/ 95265 w 181868"/>
                  <a:gd name="connsiteY4" fmla="*/ 36894 h 1084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1868" h="108430">
                    <a:moveTo>
                      <a:pt x="95265" y="36894"/>
                    </a:moveTo>
                    <a:cubicBezTo>
                      <a:pt x="43302" y="71536"/>
                      <a:pt x="0" y="97517"/>
                      <a:pt x="0" y="106178"/>
                    </a:cubicBezTo>
                    <a:cubicBezTo>
                      <a:pt x="0" y="114838"/>
                      <a:pt x="43302" y="97517"/>
                      <a:pt x="95265" y="71536"/>
                    </a:cubicBezTo>
                    <a:cubicBezTo>
                      <a:pt x="138567" y="45555"/>
                      <a:pt x="181869" y="19574"/>
                      <a:pt x="181869" y="2253"/>
                    </a:cubicBezTo>
                    <a:cubicBezTo>
                      <a:pt x="181869" y="-6408"/>
                      <a:pt x="138567" y="10913"/>
                      <a:pt x="95265" y="3689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993" name="Graphic 1">
              <a:extLst>
                <a:ext uri="{FF2B5EF4-FFF2-40B4-BE49-F238E27FC236}">
                  <a16:creationId xmlns="" xmlns:a16="http://schemas.microsoft.com/office/drawing/2014/main" id="{BE2D9FFE-701F-4E58-8C80-0071B316DC30}"/>
                </a:ext>
              </a:extLst>
            </p:cNvPr>
            <p:cNvGrpSpPr/>
            <p:nvPr/>
          </p:nvGrpSpPr>
          <p:grpSpPr>
            <a:xfrm>
              <a:off x="-173123" y="3079306"/>
              <a:ext cx="62878" cy="314978"/>
              <a:chOff x="-156821" y="3364268"/>
              <a:chExt cx="190529" cy="954423"/>
            </a:xfrm>
            <a:grpFill/>
          </p:grpSpPr>
          <p:sp>
            <p:nvSpPr>
              <p:cNvPr id="1294" name="Freeform: Shape 332">
                <a:extLst>
                  <a:ext uri="{FF2B5EF4-FFF2-40B4-BE49-F238E27FC236}">
                    <a16:creationId xmlns="" xmlns:a16="http://schemas.microsoft.com/office/drawing/2014/main" id="{EEFD8A36-304A-4B92-BDB2-83E34BB92E9E}"/>
                  </a:ext>
                </a:extLst>
              </p:cNvPr>
              <p:cNvSpPr/>
              <p:nvPr/>
            </p:nvSpPr>
            <p:spPr>
              <a:xfrm>
                <a:off x="-78877" y="3392946"/>
                <a:ext cx="27371" cy="883362"/>
              </a:xfrm>
              <a:custGeom>
                <a:avLst/>
                <a:gdLst>
                  <a:gd name="connsiteX0" fmla="*/ 0 w 27371"/>
                  <a:gd name="connsiteY0" fmla="*/ 12991 h 883362"/>
                  <a:gd name="connsiteX1" fmla="*/ 0 w 27371"/>
                  <a:gd name="connsiteY1" fmla="*/ 870372 h 883362"/>
                  <a:gd name="connsiteX2" fmla="*/ 25981 w 27371"/>
                  <a:gd name="connsiteY2" fmla="*/ 870372 h 883362"/>
                  <a:gd name="connsiteX3" fmla="*/ 25981 w 27371"/>
                  <a:gd name="connsiteY3" fmla="*/ 12991 h 883362"/>
                  <a:gd name="connsiteX4" fmla="*/ 0 w 27371"/>
                  <a:gd name="connsiteY4" fmla="*/ 12991 h 8833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371" h="883362">
                    <a:moveTo>
                      <a:pt x="0" y="12991"/>
                    </a:moveTo>
                    <a:cubicBezTo>
                      <a:pt x="0" y="298784"/>
                      <a:pt x="0" y="584578"/>
                      <a:pt x="0" y="870372"/>
                    </a:cubicBezTo>
                    <a:cubicBezTo>
                      <a:pt x="0" y="887693"/>
                      <a:pt x="25981" y="887693"/>
                      <a:pt x="25981" y="870372"/>
                    </a:cubicBezTo>
                    <a:cubicBezTo>
                      <a:pt x="25981" y="584578"/>
                      <a:pt x="25981" y="298784"/>
                      <a:pt x="25981" y="12991"/>
                    </a:cubicBezTo>
                    <a:cubicBezTo>
                      <a:pt x="3464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95" name="Freeform: Shape 333">
                <a:extLst>
                  <a:ext uri="{FF2B5EF4-FFF2-40B4-BE49-F238E27FC236}">
                    <a16:creationId xmlns="" xmlns:a16="http://schemas.microsoft.com/office/drawing/2014/main" id="{2A8ECE0B-5F2B-49B2-9E1B-2F1D55D32C2F}"/>
                  </a:ext>
                </a:extLst>
              </p:cNvPr>
              <p:cNvSpPr/>
              <p:nvPr/>
            </p:nvSpPr>
            <p:spPr>
              <a:xfrm>
                <a:off x="-156821" y="4199284"/>
                <a:ext cx="190529" cy="119407"/>
              </a:xfrm>
              <a:custGeom>
                <a:avLst/>
                <a:gdLst>
                  <a:gd name="connsiteX0" fmla="*/ 95265 w 190529"/>
                  <a:gd name="connsiteY0" fmla="*/ 20732 h 119407"/>
                  <a:gd name="connsiteX1" fmla="*/ 0 w 190529"/>
                  <a:gd name="connsiteY1" fmla="*/ 12072 h 119407"/>
                  <a:gd name="connsiteX2" fmla="*/ 95265 w 190529"/>
                  <a:gd name="connsiteY2" fmla="*/ 98676 h 119407"/>
                  <a:gd name="connsiteX3" fmla="*/ 190529 w 190529"/>
                  <a:gd name="connsiteY3" fmla="*/ 107336 h 119407"/>
                  <a:gd name="connsiteX4" fmla="*/ 95265 w 190529"/>
                  <a:gd name="connsiteY4" fmla="*/ 20732 h 1194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9407">
                    <a:moveTo>
                      <a:pt x="95265" y="20732"/>
                    </a:moveTo>
                    <a:cubicBezTo>
                      <a:pt x="43302" y="-5249"/>
                      <a:pt x="0" y="-5249"/>
                      <a:pt x="0" y="12072"/>
                    </a:cubicBezTo>
                    <a:cubicBezTo>
                      <a:pt x="0" y="29393"/>
                      <a:pt x="43302" y="72695"/>
                      <a:pt x="95265" y="98676"/>
                    </a:cubicBezTo>
                    <a:cubicBezTo>
                      <a:pt x="147227" y="124657"/>
                      <a:pt x="190529" y="124657"/>
                      <a:pt x="190529" y="107336"/>
                    </a:cubicBezTo>
                    <a:cubicBezTo>
                      <a:pt x="190529" y="81355"/>
                      <a:pt x="147227" y="46713"/>
                      <a:pt x="95265" y="2073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96" name="Freeform: Shape 334">
                <a:extLst>
                  <a:ext uri="{FF2B5EF4-FFF2-40B4-BE49-F238E27FC236}">
                    <a16:creationId xmlns="" xmlns:a16="http://schemas.microsoft.com/office/drawing/2014/main" id="{E685E01D-9C9E-4C25-9E1F-86D28DD63CE1}"/>
                  </a:ext>
                </a:extLst>
              </p:cNvPr>
              <p:cNvSpPr/>
              <p:nvPr/>
            </p:nvSpPr>
            <p:spPr>
              <a:xfrm>
                <a:off x="-156821" y="3364268"/>
                <a:ext cx="190529" cy="120393"/>
              </a:xfrm>
              <a:custGeom>
                <a:avLst/>
                <a:gdLst>
                  <a:gd name="connsiteX0" fmla="*/ 95265 w 190529"/>
                  <a:gd name="connsiteY0" fmla="*/ 24348 h 120393"/>
                  <a:gd name="connsiteX1" fmla="*/ 0 w 190529"/>
                  <a:gd name="connsiteY1" fmla="*/ 110952 h 120393"/>
                  <a:gd name="connsiteX2" fmla="*/ 95265 w 190529"/>
                  <a:gd name="connsiteY2" fmla="*/ 102292 h 120393"/>
                  <a:gd name="connsiteX3" fmla="*/ 190529 w 190529"/>
                  <a:gd name="connsiteY3" fmla="*/ 15687 h 120393"/>
                  <a:gd name="connsiteX4" fmla="*/ 95265 w 190529"/>
                  <a:gd name="connsiteY4" fmla="*/ 24348 h 120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20393">
                    <a:moveTo>
                      <a:pt x="95265" y="24348"/>
                    </a:moveTo>
                    <a:cubicBezTo>
                      <a:pt x="43302" y="50329"/>
                      <a:pt x="0" y="93631"/>
                      <a:pt x="0" y="110952"/>
                    </a:cubicBezTo>
                    <a:cubicBezTo>
                      <a:pt x="0" y="128273"/>
                      <a:pt x="43302" y="119612"/>
                      <a:pt x="95265" y="102292"/>
                    </a:cubicBezTo>
                    <a:cubicBezTo>
                      <a:pt x="147227" y="76310"/>
                      <a:pt x="190529" y="41669"/>
                      <a:pt x="190529" y="15687"/>
                    </a:cubicBezTo>
                    <a:cubicBezTo>
                      <a:pt x="190529" y="-10294"/>
                      <a:pt x="147227" y="-1633"/>
                      <a:pt x="95265" y="2434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994" name="Graphic 1">
              <a:extLst>
                <a:ext uri="{FF2B5EF4-FFF2-40B4-BE49-F238E27FC236}">
                  <a16:creationId xmlns="" xmlns:a16="http://schemas.microsoft.com/office/drawing/2014/main" id="{6A59D1BD-EFB8-4F80-B93D-7F81C80EDDAE}"/>
                </a:ext>
              </a:extLst>
            </p:cNvPr>
            <p:cNvGrpSpPr/>
            <p:nvPr/>
          </p:nvGrpSpPr>
          <p:grpSpPr>
            <a:xfrm>
              <a:off x="-33076" y="3007854"/>
              <a:ext cx="62878" cy="456027"/>
              <a:chOff x="267538" y="3147758"/>
              <a:chExt cx="190529" cy="1381819"/>
            </a:xfrm>
            <a:grpFill/>
          </p:grpSpPr>
          <p:sp>
            <p:nvSpPr>
              <p:cNvPr id="1291" name="Freeform: Shape 329">
                <a:extLst>
                  <a:ext uri="{FF2B5EF4-FFF2-40B4-BE49-F238E27FC236}">
                    <a16:creationId xmlns="" xmlns:a16="http://schemas.microsoft.com/office/drawing/2014/main" id="{4E170169-76D7-4DEC-A6CA-481FD480D180}"/>
                  </a:ext>
                </a:extLst>
              </p:cNvPr>
              <p:cNvSpPr/>
              <p:nvPr/>
            </p:nvSpPr>
            <p:spPr>
              <a:xfrm>
                <a:off x="354142" y="3176436"/>
                <a:ext cx="25981" cy="1325044"/>
              </a:xfrm>
              <a:custGeom>
                <a:avLst/>
                <a:gdLst>
                  <a:gd name="connsiteX0" fmla="*/ 0 w 25981"/>
                  <a:gd name="connsiteY0" fmla="*/ 12991 h 1325044"/>
                  <a:gd name="connsiteX1" fmla="*/ 0 w 25981"/>
                  <a:gd name="connsiteY1" fmla="*/ 1312054 h 1325044"/>
                  <a:gd name="connsiteX2" fmla="*/ 25981 w 25981"/>
                  <a:gd name="connsiteY2" fmla="*/ 1312054 h 1325044"/>
                  <a:gd name="connsiteX3" fmla="*/ 25981 w 25981"/>
                  <a:gd name="connsiteY3" fmla="*/ 12991 h 1325044"/>
                  <a:gd name="connsiteX4" fmla="*/ 0 w 25981"/>
                  <a:gd name="connsiteY4" fmla="*/ 12991 h 13250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325044">
                    <a:moveTo>
                      <a:pt x="0" y="12991"/>
                    </a:moveTo>
                    <a:cubicBezTo>
                      <a:pt x="0" y="446012"/>
                      <a:pt x="0" y="879033"/>
                      <a:pt x="0" y="1312054"/>
                    </a:cubicBezTo>
                    <a:cubicBezTo>
                      <a:pt x="0" y="1329374"/>
                      <a:pt x="25981" y="1329374"/>
                      <a:pt x="25981" y="1312054"/>
                    </a:cubicBezTo>
                    <a:cubicBezTo>
                      <a:pt x="25981" y="879033"/>
                      <a:pt x="25981" y="446012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92" name="Freeform: Shape 330">
                <a:extLst>
                  <a:ext uri="{FF2B5EF4-FFF2-40B4-BE49-F238E27FC236}">
                    <a16:creationId xmlns="" xmlns:a16="http://schemas.microsoft.com/office/drawing/2014/main" id="{DFED106D-1ED6-4004-9495-EEC7841E5972}"/>
                  </a:ext>
                </a:extLst>
              </p:cNvPr>
              <p:cNvSpPr/>
              <p:nvPr/>
            </p:nvSpPr>
            <p:spPr>
              <a:xfrm>
                <a:off x="267538" y="4398474"/>
                <a:ext cx="190529" cy="131103"/>
              </a:xfrm>
              <a:custGeom>
                <a:avLst/>
                <a:gdLst>
                  <a:gd name="connsiteX0" fmla="*/ 95265 w 190529"/>
                  <a:gd name="connsiteY0" fmla="*/ 12071 h 131103"/>
                  <a:gd name="connsiteX1" fmla="*/ 0 w 190529"/>
                  <a:gd name="connsiteY1" fmla="*/ 20732 h 131103"/>
                  <a:gd name="connsiteX2" fmla="*/ 95265 w 190529"/>
                  <a:gd name="connsiteY2" fmla="*/ 115997 h 131103"/>
                  <a:gd name="connsiteX3" fmla="*/ 190529 w 190529"/>
                  <a:gd name="connsiteY3" fmla="*/ 98676 h 131103"/>
                  <a:gd name="connsiteX4" fmla="*/ 95265 w 190529"/>
                  <a:gd name="connsiteY4" fmla="*/ 12071 h 1311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31103">
                    <a:moveTo>
                      <a:pt x="95265" y="12071"/>
                    </a:moveTo>
                    <a:cubicBezTo>
                      <a:pt x="43302" y="-5249"/>
                      <a:pt x="0" y="-5249"/>
                      <a:pt x="0" y="20732"/>
                    </a:cubicBezTo>
                    <a:cubicBezTo>
                      <a:pt x="0" y="46713"/>
                      <a:pt x="43302" y="90015"/>
                      <a:pt x="95265" y="115997"/>
                    </a:cubicBezTo>
                    <a:cubicBezTo>
                      <a:pt x="147227" y="141978"/>
                      <a:pt x="190529" y="133317"/>
                      <a:pt x="190529" y="98676"/>
                    </a:cubicBezTo>
                    <a:cubicBezTo>
                      <a:pt x="190529" y="64034"/>
                      <a:pt x="147227" y="38053"/>
                      <a:pt x="95265" y="1207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93" name="Freeform: Shape 331">
                <a:extLst>
                  <a:ext uri="{FF2B5EF4-FFF2-40B4-BE49-F238E27FC236}">
                    <a16:creationId xmlns="" xmlns:a16="http://schemas.microsoft.com/office/drawing/2014/main" id="{FC9A7CFF-694C-4B6A-9CBF-80A8733586EC}"/>
                  </a:ext>
                </a:extLst>
              </p:cNvPr>
              <p:cNvSpPr/>
              <p:nvPr/>
            </p:nvSpPr>
            <p:spPr>
              <a:xfrm>
                <a:off x="267538" y="3147758"/>
                <a:ext cx="190529" cy="135299"/>
              </a:xfrm>
              <a:custGeom>
                <a:avLst/>
                <a:gdLst>
                  <a:gd name="connsiteX0" fmla="*/ 95265 w 190529"/>
                  <a:gd name="connsiteY0" fmla="*/ 15687 h 135299"/>
                  <a:gd name="connsiteX1" fmla="*/ 0 w 190529"/>
                  <a:gd name="connsiteY1" fmla="*/ 110952 h 135299"/>
                  <a:gd name="connsiteX2" fmla="*/ 95265 w 190529"/>
                  <a:gd name="connsiteY2" fmla="*/ 119612 h 135299"/>
                  <a:gd name="connsiteX3" fmla="*/ 190529 w 190529"/>
                  <a:gd name="connsiteY3" fmla="*/ 24348 h 135299"/>
                  <a:gd name="connsiteX4" fmla="*/ 95265 w 190529"/>
                  <a:gd name="connsiteY4" fmla="*/ 15687 h 1352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35299">
                    <a:moveTo>
                      <a:pt x="95265" y="15687"/>
                    </a:moveTo>
                    <a:cubicBezTo>
                      <a:pt x="43302" y="41669"/>
                      <a:pt x="0" y="84971"/>
                      <a:pt x="0" y="110952"/>
                    </a:cubicBezTo>
                    <a:cubicBezTo>
                      <a:pt x="0" y="136933"/>
                      <a:pt x="43302" y="145594"/>
                      <a:pt x="95265" y="119612"/>
                    </a:cubicBezTo>
                    <a:cubicBezTo>
                      <a:pt x="147227" y="102292"/>
                      <a:pt x="190529" y="58989"/>
                      <a:pt x="190529" y="24348"/>
                    </a:cubicBezTo>
                    <a:cubicBezTo>
                      <a:pt x="190529" y="-1633"/>
                      <a:pt x="147227" y="-10294"/>
                      <a:pt x="95265" y="1568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995" name="Graphic 1">
              <a:extLst>
                <a:ext uri="{FF2B5EF4-FFF2-40B4-BE49-F238E27FC236}">
                  <a16:creationId xmlns="" xmlns:a16="http://schemas.microsoft.com/office/drawing/2014/main" id="{1756EB2F-EEA9-401C-A2C1-6AA61EF6A779}"/>
                </a:ext>
              </a:extLst>
            </p:cNvPr>
            <p:cNvGrpSpPr/>
            <p:nvPr/>
          </p:nvGrpSpPr>
          <p:grpSpPr>
            <a:xfrm>
              <a:off x="109830" y="2945052"/>
              <a:ext cx="62878" cy="581822"/>
              <a:chOff x="700559" y="2957461"/>
              <a:chExt cx="190529" cy="1762994"/>
            </a:xfrm>
            <a:grpFill/>
          </p:grpSpPr>
          <p:sp>
            <p:nvSpPr>
              <p:cNvPr id="1288" name="Freeform: Shape 326">
                <a:extLst>
                  <a:ext uri="{FF2B5EF4-FFF2-40B4-BE49-F238E27FC236}">
                    <a16:creationId xmlns="" xmlns:a16="http://schemas.microsoft.com/office/drawing/2014/main" id="{D1046D99-F3CE-4EA9-82A5-EDAF52822A12}"/>
                  </a:ext>
                </a:extLst>
              </p:cNvPr>
              <p:cNvSpPr/>
              <p:nvPr/>
            </p:nvSpPr>
            <p:spPr>
              <a:xfrm>
                <a:off x="778503" y="2988897"/>
                <a:ext cx="25981" cy="1685791"/>
              </a:xfrm>
              <a:custGeom>
                <a:avLst/>
                <a:gdLst>
                  <a:gd name="connsiteX0" fmla="*/ 0 w 25981"/>
                  <a:gd name="connsiteY0" fmla="*/ 10000 h 1685791"/>
                  <a:gd name="connsiteX1" fmla="*/ 0 w 25981"/>
                  <a:gd name="connsiteY1" fmla="*/ 1672801 h 1685791"/>
                  <a:gd name="connsiteX2" fmla="*/ 25981 w 25981"/>
                  <a:gd name="connsiteY2" fmla="*/ 1672801 h 1685791"/>
                  <a:gd name="connsiteX3" fmla="*/ 25981 w 25981"/>
                  <a:gd name="connsiteY3" fmla="*/ 10000 h 1685791"/>
                  <a:gd name="connsiteX4" fmla="*/ 0 w 25981"/>
                  <a:gd name="connsiteY4" fmla="*/ 10000 h 16857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685791">
                    <a:moveTo>
                      <a:pt x="0" y="10000"/>
                    </a:moveTo>
                    <a:cubicBezTo>
                      <a:pt x="0" y="564267"/>
                      <a:pt x="0" y="1118534"/>
                      <a:pt x="0" y="1672801"/>
                    </a:cubicBezTo>
                    <a:cubicBezTo>
                      <a:pt x="0" y="1690121"/>
                      <a:pt x="25981" y="1690121"/>
                      <a:pt x="25981" y="1672801"/>
                    </a:cubicBezTo>
                    <a:cubicBezTo>
                      <a:pt x="25981" y="1118534"/>
                      <a:pt x="25981" y="564267"/>
                      <a:pt x="25981" y="10000"/>
                    </a:cubicBezTo>
                    <a:cubicBezTo>
                      <a:pt x="2598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89" name="Freeform: Shape 327">
                <a:extLst>
                  <a:ext uri="{FF2B5EF4-FFF2-40B4-BE49-F238E27FC236}">
                    <a16:creationId xmlns="" xmlns:a16="http://schemas.microsoft.com/office/drawing/2014/main" id="{981B63C3-2ED9-4D55-8E4A-4E86E728F446}"/>
                  </a:ext>
                </a:extLst>
              </p:cNvPr>
              <p:cNvSpPr/>
              <p:nvPr/>
            </p:nvSpPr>
            <p:spPr>
              <a:xfrm>
                <a:off x="700559" y="4568299"/>
                <a:ext cx="190529" cy="152156"/>
              </a:xfrm>
              <a:custGeom>
                <a:avLst/>
                <a:gdLst>
                  <a:gd name="connsiteX0" fmla="*/ 95265 w 190529"/>
                  <a:gd name="connsiteY0" fmla="*/ 6795 h 152156"/>
                  <a:gd name="connsiteX1" fmla="*/ 0 w 190529"/>
                  <a:gd name="connsiteY1" fmla="*/ 41437 h 152156"/>
                  <a:gd name="connsiteX2" fmla="*/ 95265 w 190529"/>
                  <a:gd name="connsiteY2" fmla="*/ 145362 h 152156"/>
                  <a:gd name="connsiteX3" fmla="*/ 190529 w 190529"/>
                  <a:gd name="connsiteY3" fmla="*/ 110720 h 152156"/>
                  <a:gd name="connsiteX4" fmla="*/ 95265 w 190529"/>
                  <a:gd name="connsiteY4" fmla="*/ 6795 h 152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52156">
                    <a:moveTo>
                      <a:pt x="95265" y="6795"/>
                    </a:moveTo>
                    <a:cubicBezTo>
                      <a:pt x="43302" y="-10526"/>
                      <a:pt x="0" y="6795"/>
                      <a:pt x="0" y="41437"/>
                    </a:cubicBezTo>
                    <a:cubicBezTo>
                      <a:pt x="0" y="76078"/>
                      <a:pt x="43302" y="128041"/>
                      <a:pt x="95265" y="145362"/>
                    </a:cubicBezTo>
                    <a:cubicBezTo>
                      <a:pt x="147227" y="162683"/>
                      <a:pt x="190529" y="145362"/>
                      <a:pt x="190529" y="110720"/>
                    </a:cubicBezTo>
                    <a:cubicBezTo>
                      <a:pt x="190529" y="67418"/>
                      <a:pt x="147227" y="24116"/>
                      <a:pt x="95265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90" name="Freeform: Shape 328">
                <a:extLst>
                  <a:ext uri="{FF2B5EF4-FFF2-40B4-BE49-F238E27FC236}">
                    <a16:creationId xmlns="" xmlns:a16="http://schemas.microsoft.com/office/drawing/2014/main" id="{80CD361E-74D5-45B8-BDF2-ED5F15A9AAE4}"/>
                  </a:ext>
                </a:extLst>
              </p:cNvPr>
              <p:cNvSpPr/>
              <p:nvPr/>
            </p:nvSpPr>
            <p:spPr>
              <a:xfrm>
                <a:off x="700559" y="2957461"/>
                <a:ext cx="190529" cy="152156"/>
              </a:xfrm>
              <a:custGeom>
                <a:avLst/>
                <a:gdLst>
                  <a:gd name="connsiteX0" fmla="*/ 95265 w 190529"/>
                  <a:gd name="connsiteY0" fmla="*/ 6795 h 152156"/>
                  <a:gd name="connsiteX1" fmla="*/ 0 w 190529"/>
                  <a:gd name="connsiteY1" fmla="*/ 110720 h 152156"/>
                  <a:gd name="connsiteX2" fmla="*/ 95265 w 190529"/>
                  <a:gd name="connsiteY2" fmla="*/ 145362 h 152156"/>
                  <a:gd name="connsiteX3" fmla="*/ 190529 w 190529"/>
                  <a:gd name="connsiteY3" fmla="*/ 41437 h 152156"/>
                  <a:gd name="connsiteX4" fmla="*/ 95265 w 190529"/>
                  <a:gd name="connsiteY4" fmla="*/ 6795 h 152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52156">
                    <a:moveTo>
                      <a:pt x="95265" y="6795"/>
                    </a:moveTo>
                    <a:cubicBezTo>
                      <a:pt x="43302" y="24116"/>
                      <a:pt x="0" y="76078"/>
                      <a:pt x="0" y="110720"/>
                    </a:cubicBezTo>
                    <a:cubicBezTo>
                      <a:pt x="0" y="145362"/>
                      <a:pt x="43302" y="162683"/>
                      <a:pt x="95265" y="145362"/>
                    </a:cubicBezTo>
                    <a:cubicBezTo>
                      <a:pt x="147227" y="128041"/>
                      <a:pt x="190529" y="84739"/>
                      <a:pt x="190529" y="41437"/>
                    </a:cubicBezTo>
                    <a:cubicBezTo>
                      <a:pt x="190529" y="6795"/>
                      <a:pt x="147227" y="-10526"/>
                      <a:pt x="95265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996" name="Graphic 1">
              <a:extLst>
                <a:ext uri="{FF2B5EF4-FFF2-40B4-BE49-F238E27FC236}">
                  <a16:creationId xmlns="" xmlns:a16="http://schemas.microsoft.com/office/drawing/2014/main" id="{0374EAB5-E58C-4771-8D76-62501D8798D4}"/>
                </a:ext>
              </a:extLst>
            </p:cNvPr>
            <p:cNvGrpSpPr/>
            <p:nvPr/>
          </p:nvGrpSpPr>
          <p:grpSpPr>
            <a:xfrm>
              <a:off x="249877" y="2899801"/>
              <a:ext cx="62878" cy="674922"/>
              <a:chOff x="1124920" y="2820345"/>
              <a:chExt cx="190529" cy="2045097"/>
            </a:xfrm>
            <a:grpFill/>
          </p:grpSpPr>
          <p:sp>
            <p:nvSpPr>
              <p:cNvPr id="1285" name="Freeform: Shape 323">
                <a:extLst>
                  <a:ext uri="{FF2B5EF4-FFF2-40B4-BE49-F238E27FC236}">
                    <a16:creationId xmlns="" xmlns:a16="http://schemas.microsoft.com/office/drawing/2014/main" id="{03155C8D-C740-4F3E-BB45-3EF06313A7B7}"/>
                  </a:ext>
                </a:extLst>
              </p:cNvPr>
              <p:cNvSpPr/>
              <p:nvPr/>
            </p:nvSpPr>
            <p:spPr>
              <a:xfrm>
                <a:off x="1211524" y="2850330"/>
                <a:ext cx="25981" cy="1962924"/>
              </a:xfrm>
              <a:custGeom>
                <a:avLst/>
                <a:gdLst>
                  <a:gd name="connsiteX0" fmla="*/ 0 w 25981"/>
                  <a:gd name="connsiteY0" fmla="*/ 10000 h 1962924"/>
                  <a:gd name="connsiteX1" fmla="*/ 0 w 25981"/>
                  <a:gd name="connsiteY1" fmla="*/ 1949934 h 1962924"/>
                  <a:gd name="connsiteX2" fmla="*/ 25981 w 25981"/>
                  <a:gd name="connsiteY2" fmla="*/ 1949934 h 1962924"/>
                  <a:gd name="connsiteX3" fmla="*/ 25981 w 25981"/>
                  <a:gd name="connsiteY3" fmla="*/ 10000 h 1962924"/>
                  <a:gd name="connsiteX4" fmla="*/ 0 w 25981"/>
                  <a:gd name="connsiteY4" fmla="*/ 10000 h 19629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962924">
                    <a:moveTo>
                      <a:pt x="0" y="10000"/>
                    </a:moveTo>
                    <a:cubicBezTo>
                      <a:pt x="0" y="659532"/>
                      <a:pt x="0" y="1300403"/>
                      <a:pt x="0" y="1949934"/>
                    </a:cubicBezTo>
                    <a:cubicBezTo>
                      <a:pt x="0" y="1967255"/>
                      <a:pt x="25981" y="1967255"/>
                      <a:pt x="25981" y="1949934"/>
                    </a:cubicBezTo>
                    <a:cubicBezTo>
                      <a:pt x="25981" y="1300403"/>
                      <a:pt x="25981" y="659532"/>
                      <a:pt x="25981" y="10000"/>
                    </a:cubicBezTo>
                    <a:cubicBezTo>
                      <a:pt x="2598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86" name="Freeform: Shape 324">
                <a:extLst>
                  <a:ext uri="{FF2B5EF4-FFF2-40B4-BE49-F238E27FC236}">
                    <a16:creationId xmlns="" xmlns:a16="http://schemas.microsoft.com/office/drawing/2014/main" id="{48F0C0C9-D7F2-4D8A-801A-284B89725A93}"/>
                  </a:ext>
                </a:extLst>
              </p:cNvPr>
              <p:cNvSpPr/>
              <p:nvPr/>
            </p:nvSpPr>
            <p:spPr>
              <a:xfrm>
                <a:off x="1124920" y="4694680"/>
                <a:ext cx="190529" cy="170762"/>
              </a:xfrm>
              <a:custGeom>
                <a:avLst/>
                <a:gdLst>
                  <a:gd name="connsiteX0" fmla="*/ 95265 w 190529"/>
                  <a:gd name="connsiteY0" fmla="*/ 1659 h 170762"/>
                  <a:gd name="connsiteX1" fmla="*/ 0 w 190529"/>
                  <a:gd name="connsiteY1" fmla="*/ 62282 h 170762"/>
                  <a:gd name="connsiteX2" fmla="*/ 95265 w 190529"/>
                  <a:gd name="connsiteY2" fmla="*/ 166207 h 170762"/>
                  <a:gd name="connsiteX3" fmla="*/ 190529 w 190529"/>
                  <a:gd name="connsiteY3" fmla="*/ 105584 h 170762"/>
                  <a:gd name="connsiteX4" fmla="*/ 95265 w 190529"/>
                  <a:gd name="connsiteY4" fmla="*/ 1659 h 17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70762">
                    <a:moveTo>
                      <a:pt x="95265" y="1659"/>
                    </a:moveTo>
                    <a:cubicBezTo>
                      <a:pt x="43302" y="-7001"/>
                      <a:pt x="0" y="18980"/>
                      <a:pt x="0" y="62282"/>
                    </a:cubicBezTo>
                    <a:cubicBezTo>
                      <a:pt x="0" y="105584"/>
                      <a:pt x="43302" y="157547"/>
                      <a:pt x="95265" y="166207"/>
                    </a:cubicBezTo>
                    <a:cubicBezTo>
                      <a:pt x="147227" y="183528"/>
                      <a:pt x="190529" y="148886"/>
                      <a:pt x="190529" y="105584"/>
                    </a:cubicBezTo>
                    <a:cubicBezTo>
                      <a:pt x="190529" y="62282"/>
                      <a:pt x="147227" y="10320"/>
                      <a:pt x="95265" y="165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87" name="Freeform: Shape 325">
                <a:extLst>
                  <a:ext uri="{FF2B5EF4-FFF2-40B4-BE49-F238E27FC236}">
                    <a16:creationId xmlns="" xmlns:a16="http://schemas.microsoft.com/office/drawing/2014/main" id="{7AEACFEC-4222-447F-ACA0-5A02851406FE}"/>
                  </a:ext>
                </a:extLst>
              </p:cNvPr>
              <p:cNvSpPr/>
              <p:nvPr/>
            </p:nvSpPr>
            <p:spPr>
              <a:xfrm>
                <a:off x="1124920" y="2820345"/>
                <a:ext cx="190529" cy="171551"/>
              </a:xfrm>
              <a:custGeom>
                <a:avLst/>
                <a:gdLst>
                  <a:gd name="connsiteX0" fmla="*/ 95265 w 190529"/>
                  <a:gd name="connsiteY0" fmla="*/ 5344 h 171551"/>
                  <a:gd name="connsiteX1" fmla="*/ 0 w 190529"/>
                  <a:gd name="connsiteY1" fmla="*/ 109269 h 171551"/>
                  <a:gd name="connsiteX2" fmla="*/ 95265 w 190529"/>
                  <a:gd name="connsiteY2" fmla="*/ 169892 h 171551"/>
                  <a:gd name="connsiteX3" fmla="*/ 190529 w 190529"/>
                  <a:gd name="connsiteY3" fmla="*/ 65967 h 171551"/>
                  <a:gd name="connsiteX4" fmla="*/ 95265 w 190529"/>
                  <a:gd name="connsiteY4" fmla="*/ 5344 h 1715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71551">
                    <a:moveTo>
                      <a:pt x="95265" y="5344"/>
                    </a:moveTo>
                    <a:cubicBezTo>
                      <a:pt x="43302" y="22665"/>
                      <a:pt x="0" y="65967"/>
                      <a:pt x="0" y="109269"/>
                    </a:cubicBezTo>
                    <a:cubicBezTo>
                      <a:pt x="0" y="152571"/>
                      <a:pt x="43302" y="178552"/>
                      <a:pt x="95265" y="169892"/>
                    </a:cubicBezTo>
                    <a:cubicBezTo>
                      <a:pt x="147227" y="161231"/>
                      <a:pt x="190529" y="109269"/>
                      <a:pt x="190529" y="65967"/>
                    </a:cubicBezTo>
                    <a:cubicBezTo>
                      <a:pt x="190529" y="14004"/>
                      <a:pt x="147227" y="-11977"/>
                      <a:pt x="95265" y="534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997" name="Graphic 1">
              <a:extLst>
                <a:ext uri="{FF2B5EF4-FFF2-40B4-BE49-F238E27FC236}">
                  <a16:creationId xmlns="" xmlns:a16="http://schemas.microsoft.com/office/drawing/2014/main" id="{5EF6C946-4AB9-4117-8FAD-E557BD6F4DAA}"/>
                </a:ext>
              </a:extLst>
            </p:cNvPr>
            <p:cNvGrpSpPr/>
            <p:nvPr/>
          </p:nvGrpSpPr>
          <p:grpSpPr>
            <a:xfrm>
              <a:off x="392782" y="2869758"/>
              <a:ext cx="62878" cy="735339"/>
              <a:chOff x="1557941" y="2729310"/>
              <a:chExt cx="190529" cy="2228168"/>
            </a:xfrm>
            <a:grpFill/>
          </p:grpSpPr>
          <p:sp>
            <p:nvSpPr>
              <p:cNvPr id="1282" name="Freeform: Shape 320">
                <a:extLst>
                  <a:ext uri="{FF2B5EF4-FFF2-40B4-BE49-F238E27FC236}">
                    <a16:creationId xmlns="" xmlns:a16="http://schemas.microsoft.com/office/drawing/2014/main" id="{831C0C69-A439-4827-919D-C37758CC04B6}"/>
                  </a:ext>
                </a:extLst>
              </p:cNvPr>
              <p:cNvSpPr/>
              <p:nvPr/>
            </p:nvSpPr>
            <p:spPr>
              <a:xfrm>
                <a:off x="1635884" y="2763726"/>
                <a:ext cx="25981" cy="2136133"/>
              </a:xfrm>
              <a:custGeom>
                <a:avLst/>
                <a:gdLst>
                  <a:gd name="connsiteX0" fmla="*/ 0 w 25981"/>
                  <a:gd name="connsiteY0" fmla="*/ 10000 h 2136133"/>
                  <a:gd name="connsiteX1" fmla="*/ 0 w 25981"/>
                  <a:gd name="connsiteY1" fmla="*/ 2123142 h 2136133"/>
                  <a:gd name="connsiteX2" fmla="*/ 25981 w 25981"/>
                  <a:gd name="connsiteY2" fmla="*/ 2123142 h 2136133"/>
                  <a:gd name="connsiteX3" fmla="*/ 25981 w 25981"/>
                  <a:gd name="connsiteY3" fmla="*/ 10000 h 2136133"/>
                  <a:gd name="connsiteX4" fmla="*/ 0 w 25981"/>
                  <a:gd name="connsiteY4" fmla="*/ 10000 h 21361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2136133">
                    <a:moveTo>
                      <a:pt x="0" y="10000"/>
                    </a:moveTo>
                    <a:cubicBezTo>
                      <a:pt x="0" y="711494"/>
                      <a:pt x="0" y="1412988"/>
                      <a:pt x="0" y="2123142"/>
                    </a:cubicBezTo>
                    <a:cubicBezTo>
                      <a:pt x="0" y="2140463"/>
                      <a:pt x="25981" y="2140463"/>
                      <a:pt x="25981" y="2123142"/>
                    </a:cubicBezTo>
                    <a:cubicBezTo>
                      <a:pt x="25981" y="1421649"/>
                      <a:pt x="25981" y="720155"/>
                      <a:pt x="25981" y="10000"/>
                    </a:cubicBezTo>
                    <a:cubicBezTo>
                      <a:pt x="2598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83" name="Freeform: Shape 321">
                <a:extLst>
                  <a:ext uri="{FF2B5EF4-FFF2-40B4-BE49-F238E27FC236}">
                    <a16:creationId xmlns="" xmlns:a16="http://schemas.microsoft.com/office/drawing/2014/main" id="{C74FC721-6299-4F78-B7B3-25786F181F3C}"/>
                  </a:ext>
                </a:extLst>
              </p:cNvPr>
              <p:cNvSpPr/>
              <p:nvPr/>
            </p:nvSpPr>
            <p:spPr>
              <a:xfrm>
                <a:off x="1557941" y="4772957"/>
                <a:ext cx="190529" cy="184521"/>
              </a:xfrm>
              <a:custGeom>
                <a:avLst/>
                <a:gdLst>
                  <a:gd name="connsiteX0" fmla="*/ 95265 w 190529"/>
                  <a:gd name="connsiteY0" fmla="*/ 1326 h 184521"/>
                  <a:gd name="connsiteX1" fmla="*/ 0 w 190529"/>
                  <a:gd name="connsiteY1" fmla="*/ 79270 h 184521"/>
                  <a:gd name="connsiteX2" fmla="*/ 95265 w 190529"/>
                  <a:gd name="connsiteY2" fmla="*/ 183195 h 184521"/>
                  <a:gd name="connsiteX3" fmla="*/ 190529 w 190529"/>
                  <a:gd name="connsiteY3" fmla="*/ 105251 h 184521"/>
                  <a:gd name="connsiteX4" fmla="*/ 95265 w 190529"/>
                  <a:gd name="connsiteY4" fmla="*/ 1326 h 1845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84521">
                    <a:moveTo>
                      <a:pt x="95265" y="1326"/>
                    </a:moveTo>
                    <a:cubicBezTo>
                      <a:pt x="43302" y="-7334"/>
                      <a:pt x="0" y="27307"/>
                      <a:pt x="0" y="79270"/>
                    </a:cubicBezTo>
                    <a:cubicBezTo>
                      <a:pt x="0" y="131233"/>
                      <a:pt x="43302" y="174535"/>
                      <a:pt x="95265" y="183195"/>
                    </a:cubicBezTo>
                    <a:cubicBezTo>
                      <a:pt x="147227" y="191856"/>
                      <a:pt x="190529" y="157214"/>
                      <a:pt x="190529" y="105251"/>
                    </a:cubicBezTo>
                    <a:cubicBezTo>
                      <a:pt x="190529" y="44628"/>
                      <a:pt x="147227" y="1326"/>
                      <a:pt x="95265" y="132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84" name="Freeform: Shape 322">
                <a:extLst>
                  <a:ext uri="{FF2B5EF4-FFF2-40B4-BE49-F238E27FC236}">
                    <a16:creationId xmlns="" xmlns:a16="http://schemas.microsoft.com/office/drawing/2014/main" id="{8C8FCC51-73BC-407E-B796-972B6BDE8741}"/>
                  </a:ext>
                </a:extLst>
              </p:cNvPr>
              <p:cNvSpPr/>
              <p:nvPr/>
            </p:nvSpPr>
            <p:spPr>
              <a:xfrm>
                <a:off x="1557941" y="2729310"/>
                <a:ext cx="190529" cy="184309"/>
              </a:xfrm>
              <a:custGeom>
                <a:avLst/>
                <a:gdLst>
                  <a:gd name="connsiteX0" fmla="*/ 95265 w 190529"/>
                  <a:gd name="connsiteY0" fmla="*/ 1115 h 184309"/>
                  <a:gd name="connsiteX1" fmla="*/ 0 w 190529"/>
                  <a:gd name="connsiteY1" fmla="*/ 105040 h 184309"/>
                  <a:gd name="connsiteX2" fmla="*/ 95265 w 190529"/>
                  <a:gd name="connsiteY2" fmla="*/ 182983 h 184309"/>
                  <a:gd name="connsiteX3" fmla="*/ 190529 w 190529"/>
                  <a:gd name="connsiteY3" fmla="*/ 79058 h 184309"/>
                  <a:gd name="connsiteX4" fmla="*/ 95265 w 190529"/>
                  <a:gd name="connsiteY4" fmla="*/ 1115 h 1843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84309">
                    <a:moveTo>
                      <a:pt x="95265" y="1115"/>
                    </a:moveTo>
                    <a:cubicBezTo>
                      <a:pt x="43302" y="9775"/>
                      <a:pt x="0" y="53077"/>
                      <a:pt x="0" y="105040"/>
                    </a:cubicBezTo>
                    <a:cubicBezTo>
                      <a:pt x="0" y="157002"/>
                      <a:pt x="43302" y="191644"/>
                      <a:pt x="95265" y="182983"/>
                    </a:cubicBezTo>
                    <a:cubicBezTo>
                      <a:pt x="147227" y="174323"/>
                      <a:pt x="190529" y="131021"/>
                      <a:pt x="190529" y="79058"/>
                    </a:cubicBezTo>
                    <a:cubicBezTo>
                      <a:pt x="190529" y="35756"/>
                      <a:pt x="147227" y="-7546"/>
                      <a:pt x="95265" y="111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998" name="Graphic 1">
              <a:extLst>
                <a:ext uri="{FF2B5EF4-FFF2-40B4-BE49-F238E27FC236}">
                  <a16:creationId xmlns="" xmlns:a16="http://schemas.microsoft.com/office/drawing/2014/main" id="{4FE6F0C5-49A0-4E79-8E09-2D6C81860D30}"/>
                </a:ext>
              </a:extLst>
            </p:cNvPr>
            <p:cNvGrpSpPr/>
            <p:nvPr/>
          </p:nvGrpSpPr>
          <p:grpSpPr>
            <a:xfrm>
              <a:off x="532829" y="2861551"/>
              <a:ext cx="62878" cy="754540"/>
              <a:chOff x="1982301" y="2704443"/>
              <a:chExt cx="190529" cy="2286350"/>
            </a:xfrm>
            <a:grpFill/>
          </p:grpSpPr>
          <p:sp>
            <p:nvSpPr>
              <p:cNvPr id="1279" name="Freeform: Shape 317">
                <a:extLst>
                  <a:ext uri="{FF2B5EF4-FFF2-40B4-BE49-F238E27FC236}">
                    <a16:creationId xmlns="" xmlns:a16="http://schemas.microsoft.com/office/drawing/2014/main" id="{368B0EAE-3860-4C61-BD15-5FBE99A0591A}"/>
                  </a:ext>
                </a:extLst>
              </p:cNvPr>
              <p:cNvSpPr/>
              <p:nvPr/>
            </p:nvSpPr>
            <p:spPr>
              <a:xfrm>
                <a:off x="2068905" y="2734755"/>
                <a:ext cx="25981" cy="2191085"/>
              </a:xfrm>
              <a:custGeom>
                <a:avLst/>
                <a:gdLst>
                  <a:gd name="connsiteX0" fmla="*/ 0 w 25981"/>
                  <a:gd name="connsiteY0" fmla="*/ 12991 h 2191085"/>
                  <a:gd name="connsiteX1" fmla="*/ 0 w 25981"/>
                  <a:gd name="connsiteY1" fmla="*/ 2178095 h 2191085"/>
                  <a:gd name="connsiteX2" fmla="*/ 25981 w 25981"/>
                  <a:gd name="connsiteY2" fmla="*/ 2178095 h 2191085"/>
                  <a:gd name="connsiteX3" fmla="*/ 25981 w 25981"/>
                  <a:gd name="connsiteY3" fmla="*/ 12991 h 2191085"/>
                  <a:gd name="connsiteX4" fmla="*/ 0 w 25981"/>
                  <a:gd name="connsiteY4" fmla="*/ 12991 h 21910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2191085">
                    <a:moveTo>
                      <a:pt x="0" y="12991"/>
                    </a:moveTo>
                    <a:cubicBezTo>
                      <a:pt x="0" y="731805"/>
                      <a:pt x="0" y="1459281"/>
                      <a:pt x="0" y="2178095"/>
                    </a:cubicBezTo>
                    <a:cubicBezTo>
                      <a:pt x="0" y="2195416"/>
                      <a:pt x="25981" y="2195416"/>
                      <a:pt x="25981" y="2178095"/>
                    </a:cubicBezTo>
                    <a:cubicBezTo>
                      <a:pt x="25981" y="1459281"/>
                      <a:pt x="25981" y="731805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80" name="Freeform: Shape 318">
                <a:extLst>
                  <a:ext uri="{FF2B5EF4-FFF2-40B4-BE49-F238E27FC236}">
                    <a16:creationId xmlns="" xmlns:a16="http://schemas.microsoft.com/office/drawing/2014/main" id="{B64C8198-2260-4B71-A447-6623FD38D3F9}"/>
                  </a:ext>
                </a:extLst>
              </p:cNvPr>
              <p:cNvSpPr/>
              <p:nvPr/>
            </p:nvSpPr>
            <p:spPr>
              <a:xfrm>
                <a:off x="1982301" y="4800264"/>
                <a:ext cx="190529" cy="190529"/>
              </a:xfrm>
              <a:custGeom>
                <a:avLst/>
                <a:gdLst>
                  <a:gd name="connsiteX0" fmla="*/ 95265 w 190529"/>
                  <a:gd name="connsiteY0" fmla="*/ 0 h 190529"/>
                  <a:gd name="connsiteX1" fmla="*/ 0 w 190529"/>
                  <a:gd name="connsiteY1" fmla="*/ 95265 h 190529"/>
                  <a:gd name="connsiteX2" fmla="*/ 95265 w 190529"/>
                  <a:gd name="connsiteY2" fmla="*/ 190529 h 190529"/>
                  <a:gd name="connsiteX3" fmla="*/ 190529 w 190529"/>
                  <a:gd name="connsiteY3" fmla="*/ 95265 h 190529"/>
                  <a:gd name="connsiteX4" fmla="*/ 95265 w 190529"/>
                  <a:gd name="connsiteY4" fmla="*/ 0 h 190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90529">
                    <a:moveTo>
                      <a:pt x="95265" y="0"/>
                    </a:moveTo>
                    <a:cubicBezTo>
                      <a:pt x="43302" y="0"/>
                      <a:pt x="0" y="43302"/>
                      <a:pt x="0" y="95265"/>
                    </a:cubicBezTo>
                    <a:cubicBezTo>
                      <a:pt x="0" y="147227"/>
                      <a:pt x="43302" y="190529"/>
                      <a:pt x="95265" y="190529"/>
                    </a:cubicBezTo>
                    <a:cubicBezTo>
                      <a:pt x="147227" y="190529"/>
                      <a:pt x="190529" y="147227"/>
                      <a:pt x="190529" y="95265"/>
                    </a:cubicBezTo>
                    <a:cubicBezTo>
                      <a:pt x="190529" y="34642"/>
                      <a:pt x="147227" y="0"/>
                      <a:pt x="95265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81" name="Freeform: Shape 319">
                <a:extLst>
                  <a:ext uri="{FF2B5EF4-FFF2-40B4-BE49-F238E27FC236}">
                    <a16:creationId xmlns="" xmlns:a16="http://schemas.microsoft.com/office/drawing/2014/main" id="{78EB358F-D979-4F32-8B64-59179FBA5C9E}"/>
                  </a:ext>
                </a:extLst>
              </p:cNvPr>
              <p:cNvSpPr/>
              <p:nvPr/>
            </p:nvSpPr>
            <p:spPr>
              <a:xfrm>
                <a:off x="1982301" y="2704443"/>
                <a:ext cx="190529" cy="190529"/>
              </a:xfrm>
              <a:custGeom>
                <a:avLst/>
                <a:gdLst>
                  <a:gd name="connsiteX0" fmla="*/ 95265 w 190529"/>
                  <a:gd name="connsiteY0" fmla="*/ 0 h 190529"/>
                  <a:gd name="connsiteX1" fmla="*/ 0 w 190529"/>
                  <a:gd name="connsiteY1" fmla="*/ 95265 h 190529"/>
                  <a:gd name="connsiteX2" fmla="*/ 95265 w 190529"/>
                  <a:gd name="connsiteY2" fmla="*/ 190529 h 190529"/>
                  <a:gd name="connsiteX3" fmla="*/ 190529 w 190529"/>
                  <a:gd name="connsiteY3" fmla="*/ 95265 h 190529"/>
                  <a:gd name="connsiteX4" fmla="*/ 95265 w 190529"/>
                  <a:gd name="connsiteY4" fmla="*/ 0 h 190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90529">
                    <a:moveTo>
                      <a:pt x="95265" y="0"/>
                    </a:moveTo>
                    <a:cubicBezTo>
                      <a:pt x="43302" y="0"/>
                      <a:pt x="0" y="43302"/>
                      <a:pt x="0" y="95265"/>
                    </a:cubicBezTo>
                    <a:cubicBezTo>
                      <a:pt x="0" y="147227"/>
                      <a:pt x="43302" y="190529"/>
                      <a:pt x="95265" y="190529"/>
                    </a:cubicBezTo>
                    <a:cubicBezTo>
                      <a:pt x="147227" y="190529"/>
                      <a:pt x="190529" y="147227"/>
                      <a:pt x="190529" y="95265"/>
                    </a:cubicBezTo>
                    <a:cubicBezTo>
                      <a:pt x="190529" y="43302"/>
                      <a:pt x="147227" y="0"/>
                      <a:pt x="95265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999" name="Graphic 1">
              <a:extLst>
                <a:ext uri="{FF2B5EF4-FFF2-40B4-BE49-F238E27FC236}">
                  <a16:creationId xmlns="" xmlns:a16="http://schemas.microsoft.com/office/drawing/2014/main" id="{02758C65-E473-41CC-98F7-E9CE32AF74D4}"/>
                </a:ext>
              </a:extLst>
            </p:cNvPr>
            <p:cNvGrpSpPr/>
            <p:nvPr/>
          </p:nvGrpSpPr>
          <p:grpSpPr>
            <a:xfrm>
              <a:off x="675735" y="2869688"/>
              <a:ext cx="62878" cy="735409"/>
              <a:chOff x="2415322" y="2729098"/>
              <a:chExt cx="190529" cy="2228380"/>
            </a:xfrm>
            <a:grpFill/>
          </p:grpSpPr>
          <p:sp>
            <p:nvSpPr>
              <p:cNvPr id="1276" name="Freeform: Shape 314">
                <a:extLst>
                  <a:ext uri="{FF2B5EF4-FFF2-40B4-BE49-F238E27FC236}">
                    <a16:creationId xmlns="" xmlns:a16="http://schemas.microsoft.com/office/drawing/2014/main" id="{756D3F86-F764-4422-871C-EC028E9DE7A3}"/>
                  </a:ext>
                </a:extLst>
              </p:cNvPr>
              <p:cNvSpPr/>
              <p:nvPr/>
            </p:nvSpPr>
            <p:spPr>
              <a:xfrm>
                <a:off x="2493266" y="2760736"/>
                <a:ext cx="25981" cy="2139123"/>
              </a:xfrm>
              <a:custGeom>
                <a:avLst/>
                <a:gdLst>
                  <a:gd name="connsiteX0" fmla="*/ 0 w 25981"/>
                  <a:gd name="connsiteY0" fmla="*/ 12991 h 2139123"/>
                  <a:gd name="connsiteX1" fmla="*/ 0 w 25981"/>
                  <a:gd name="connsiteY1" fmla="*/ 2126133 h 2139123"/>
                  <a:gd name="connsiteX2" fmla="*/ 25981 w 25981"/>
                  <a:gd name="connsiteY2" fmla="*/ 2126133 h 2139123"/>
                  <a:gd name="connsiteX3" fmla="*/ 25981 w 25981"/>
                  <a:gd name="connsiteY3" fmla="*/ 12991 h 2139123"/>
                  <a:gd name="connsiteX4" fmla="*/ 0 w 25981"/>
                  <a:gd name="connsiteY4" fmla="*/ 12991 h 21391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2139123">
                    <a:moveTo>
                      <a:pt x="0" y="12991"/>
                    </a:moveTo>
                    <a:cubicBezTo>
                      <a:pt x="0" y="714485"/>
                      <a:pt x="0" y="1424639"/>
                      <a:pt x="0" y="2126133"/>
                    </a:cubicBezTo>
                    <a:cubicBezTo>
                      <a:pt x="0" y="2143454"/>
                      <a:pt x="25981" y="2143454"/>
                      <a:pt x="25981" y="2126133"/>
                    </a:cubicBezTo>
                    <a:cubicBezTo>
                      <a:pt x="25981" y="1424639"/>
                      <a:pt x="25981" y="714485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77" name="Freeform: Shape 315">
                <a:extLst>
                  <a:ext uri="{FF2B5EF4-FFF2-40B4-BE49-F238E27FC236}">
                    <a16:creationId xmlns="" xmlns:a16="http://schemas.microsoft.com/office/drawing/2014/main" id="{278FE8DF-5B86-4491-B462-D7C1D0734139}"/>
                  </a:ext>
                </a:extLst>
              </p:cNvPr>
              <p:cNvSpPr/>
              <p:nvPr/>
            </p:nvSpPr>
            <p:spPr>
              <a:xfrm>
                <a:off x="2415322" y="4772957"/>
                <a:ext cx="190529" cy="184521"/>
              </a:xfrm>
              <a:custGeom>
                <a:avLst/>
                <a:gdLst>
                  <a:gd name="connsiteX0" fmla="*/ 95264 w 190529"/>
                  <a:gd name="connsiteY0" fmla="*/ 1326 h 184521"/>
                  <a:gd name="connsiteX1" fmla="*/ 0 w 190529"/>
                  <a:gd name="connsiteY1" fmla="*/ 105251 h 184521"/>
                  <a:gd name="connsiteX2" fmla="*/ 95264 w 190529"/>
                  <a:gd name="connsiteY2" fmla="*/ 183195 h 184521"/>
                  <a:gd name="connsiteX3" fmla="*/ 190529 w 190529"/>
                  <a:gd name="connsiteY3" fmla="*/ 79270 h 184521"/>
                  <a:gd name="connsiteX4" fmla="*/ 95264 w 190529"/>
                  <a:gd name="connsiteY4" fmla="*/ 1326 h 1845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84521">
                    <a:moveTo>
                      <a:pt x="95264" y="1326"/>
                    </a:moveTo>
                    <a:cubicBezTo>
                      <a:pt x="43302" y="9987"/>
                      <a:pt x="0" y="53289"/>
                      <a:pt x="0" y="105251"/>
                    </a:cubicBezTo>
                    <a:cubicBezTo>
                      <a:pt x="0" y="157214"/>
                      <a:pt x="43302" y="191856"/>
                      <a:pt x="95264" y="183195"/>
                    </a:cubicBezTo>
                    <a:cubicBezTo>
                      <a:pt x="147227" y="174535"/>
                      <a:pt x="190529" y="131233"/>
                      <a:pt x="190529" y="79270"/>
                    </a:cubicBezTo>
                    <a:cubicBezTo>
                      <a:pt x="181869" y="27307"/>
                      <a:pt x="147227" y="-7334"/>
                      <a:pt x="95264" y="132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78" name="Freeform: Shape 316">
                <a:extLst>
                  <a:ext uri="{FF2B5EF4-FFF2-40B4-BE49-F238E27FC236}">
                    <a16:creationId xmlns="" xmlns:a16="http://schemas.microsoft.com/office/drawing/2014/main" id="{4579678F-2263-4985-ABB7-489F79B250CE}"/>
                  </a:ext>
                </a:extLst>
              </p:cNvPr>
              <p:cNvSpPr/>
              <p:nvPr/>
            </p:nvSpPr>
            <p:spPr>
              <a:xfrm>
                <a:off x="2415322" y="2729098"/>
                <a:ext cx="190529" cy="184521"/>
              </a:xfrm>
              <a:custGeom>
                <a:avLst/>
                <a:gdLst>
                  <a:gd name="connsiteX0" fmla="*/ 95264 w 190529"/>
                  <a:gd name="connsiteY0" fmla="*/ 1326 h 184521"/>
                  <a:gd name="connsiteX1" fmla="*/ 0 w 190529"/>
                  <a:gd name="connsiteY1" fmla="*/ 79270 h 184521"/>
                  <a:gd name="connsiteX2" fmla="*/ 95264 w 190529"/>
                  <a:gd name="connsiteY2" fmla="*/ 183195 h 184521"/>
                  <a:gd name="connsiteX3" fmla="*/ 190529 w 190529"/>
                  <a:gd name="connsiteY3" fmla="*/ 105251 h 184521"/>
                  <a:gd name="connsiteX4" fmla="*/ 95264 w 190529"/>
                  <a:gd name="connsiteY4" fmla="*/ 1326 h 1845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84521">
                    <a:moveTo>
                      <a:pt x="95264" y="1326"/>
                    </a:moveTo>
                    <a:cubicBezTo>
                      <a:pt x="43302" y="-7334"/>
                      <a:pt x="0" y="27308"/>
                      <a:pt x="0" y="79270"/>
                    </a:cubicBezTo>
                    <a:cubicBezTo>
                      <a:pt x="0" y="131233"/>
                      <a:pt x="43302" y="174535"/>
                      <a:pt x="95264" y="183195"/>
                    </a:cubicBezTo>
                    <a:cubicBezTo>
                      <a:pt x="147227" y="191856"/>
                      <a:pt x="190529" y="157214"/>
                      <a:pt x="190529" y="105251"/>
                    </a:cubicBezTo>
                    <a:cubicBezTo>
                      <a:pt x="181869" y="53289"/>
                      <a:pt x="147227" y="9987"/>
                      <a:pt x="95264" y="132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001" name="Graphic 1">
              <a:extLst>
                <a:ext uri="{FF2B5EF4-FFF2-40B4-BE49-F238E27FC236}">
                  <a16:creationId xmlns="" xmlns:a16="http://schemas.microsoft.com/office/drawing/2014/main" id="{9BDA2510-86A2-4225-9465-D0BEF09B3603}"/>
                </a:ext>
              </a:extLst>
            </p:cNvPr>
            <p:cNvGrpSpPr/>
            <p:nvPr/>
          </p:nvGrpSpPr>
          <p:grpSpPr>
            <a:xfrm>
              <a:off x="815782" y="2900061"/>
              <a:ext cx="62878" cy="674661"/>
              <a:chOff x="2839683" y="2821134"/>
              <a:chExt cx="190528" cy="2044308"/>
            </a:xfrm>
            <a:grpFill/>
          </p:grpSpPr>
          <p:sp>
            <p:nvSpPr>
              <p:cNvPr id="1273" name="Freeform: Shape 311">
                <a:extLst>
                  <a:ext uri="{FF2B5EF4-FFF2-40B4-BE49-F238E27FC236}">
                    <a16:creationId xmlns="" xmlns:a16="http://schemas.microsoft.com/office/drawing/2014/main" id="{E9593914-0798-4AF1-8365-0698BF2658EE}"/>
                  </a:ext>
                </a:extLst>
              </p:cNvPr>
              <p:cNvSpPr/>
              <p:nvPr/>
            </p:nvSpPr>
            <p:spPr>
              <a:xfrm>
                <a:off x="2926287" y="2847340"/>
                <a:ext cx="25981" cy="1965915"/>
              </a:xfrm>
              <a:custGeom>
                <a:avLst/>
                <a:gdLst>
                  <a:gd name="connsiteX0" fmla="*/ 0 w 25981"/>
                  <a:gd name="connsiteY0" fmla="*/ 12991 h 1965915"/>
                  <a:gd name="connsiteX1" fmla="*/ 0 w 25981"/>
                  <a:gd name="connsiteY1" fmla="*/ 1952924 h 1965915"/>
                  <a:gd name="connsiteX2" fmla="*/ 25981 w 25981"/>
                  <a:gd name="connsiteY2" fmla="*/ 1952924 h 1965915"/>
                  <a:gd name="connsiteX3" fmla="*/ 25981 w 25981"/>
                  <a:gd name="connsiteY3" fmla="*/ 12991 h 1965915"/>
                  <a:gd name="connsiteX4" fmla="*/ 0 w 25981"/>
                  <a:gd name="connsiteY4" fmla="*/ 12991 h 19659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965915">
                    <a:moveTo>
                      <a:pt x="0" y="12991"/>
                    </a:moveTo>
                    <a:cubicBezTo>
                      <a:pt x="0" y="662522"/>
                      <a:pt x="0" y="1303393"/>
                      <a:pt x="0" y="1952924"/>
                    </a:cubicBezTo>
                    <a:cubicBezTo>
                      <a:pt x="0" y="1970245"/>
                      <a:pt x="25981" y="1970245"/>
                      <a:pt x="25981" y="1952924"/>
                    </a:cubicBezTo>
                    <a:cubicBezTo>
                      <a:pt x="25981" y="1303393"/>
                      <a:pt x="25981" y="662522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74" name="Freeform: Shape 312">
                <a:extLst>
                  <a:ext uri="{FF2B5EF4-FFF2-40B4-BE49-F238E27FC236}">
                    <a16:creationId xmlns="" xmlns:a16="http://schemas.microsoft.com/office/drawing/2014/main" id="{89DC5B3B-504A-4B5F-AF51-FBAFD3845300}"/>
                  </a:ext>
                </a:extLst>
              </p:cNvPr>
              <p:cNvSpPr/>
              <p:nvPr/>
            </p:nvSpPr>
            <p:spPr>
              <a:xfrm>
                <a:off x="2839683" y="4694680"/>
                <a:ext cx="190528" cy="170762"/>
              </a:xfrm>
              <a:custGeom>
                <a:avLst/>
                <a:gdLst>
                  <a:gd name="connsiteX0" fmla="*/ 95264 w 190528"/>
                  <a:gd name="connsiteY0" fmla="*/ 1659 h 170762"/>
                  <a:gd name="connsiteX1" fmla="*/ 0 w 190528"/>
                  <a:gd name="connsiteY1" fmla="*/ 105584 h 170762"/>
                  <a:gd name="connsiteX2" fmla="*/ 95264 w 190528"/>
                  <a:gd name="connsiteY2" fmla="*/ 166207 h 170762"/>
                  <a:gd name="connsiteX3" fmla="*/ 190529 w 190528"/>
                  <a:gd name="connsiteY3" fmla="*/ 62282 h 170762"/>
                  <a:gd name="connsiteX4" fmla="*/ 95264 w 190528"/>
                  <a:gd name="connsiteY4" fmla="*/ 1659 h 17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70762">
                    <a:moveTo>
                      <a:pt x="95264" y="1659"/>
                    </a:moveTo>
                    <a:cubicBezTo>
                      <a:pt x="43302" y="10320"/>
                      <a:pt x="0" y="62282"/>
                      <a:pt x="0" y="105584"/>
                    </a:cubicBezTo>
                    <a:cubicBezTo>
                      <a:pt x="0" y="148886"/>
                      <a:pt x="43302" y="183528"/>
                      <a:pt x="95264" y="166207"/>
                    </a:cubicBezTo>
                    <a:cubicBezTo>
                      <a:pt x="147227" y="148886"/>
                      <a:pt x="190529" y="105584"/>
                      <a:pt x="190529" y="62282"/>
                    </a:cubicBezTo>
                    <a:cubicBezTo>
                      <a:pt x="190529" y="18980"/>
                      <a:pt x="147227" y="-7001"/>
                      <a:pt x="95264" y="165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75" name="Freeform: Shape 313">
                <a:extLst>
                  <a:ext uri="{FF2B5EF4-FFF2-40B4-BE49-F238E27FC236}">
                    <a16:creationId xmlns="" xmlns:a16="http://schemas.microsoft.com/office/drawing/2014/main" id="{BB46BD50-0B9A-46B5-BA23-BDB718B1780A}"/>
                  </a:ext>
                </a:extLst>
              </p:cNvPr>
              <p:cNvSpPr/>
              <p:nvPr/>
            </p:nvSpPr>
            <p:spPr>
              <a:xfrm>
                <a:off x="2839683" y="2821134"/>
                <a:ext cx="190528" cy="170762"/>
              </a:xfrm>
              <a:custGeom>
                <a:avLst/>
                <a:gdLst>
                  <a:gd name="connsiteX0" fmla="*/ 95264 w 190528"/>
                  <a:gd name="connsiteY0" fmla="*/ 4555 h 170762"/>
                  <a:gd name="connsiteX1" fmla="*/ 0 w 190528"/>
                  <a:gd name="connsiteY1" fmla="*/ 65178 h 170762"/>
                  <a:gd name="connsiteX2" fmla="*/ 95264 w 190528"/>
                  <a:gd name="connsiteY2" fmla="*/ 169103 h 170762"/>
                  <a:gd name="connsiteX3" fmla="*/ 190529 w 190528"/>
                  <a:gd name="connsiteY3" fmla="*/ 108480 h 170762"/>
                  <a:gd name="connsiteX4" fmla="*/ 95264 w 190528"/>
                  <a:gd name="connsiteY4" fmla="*/ 4555 h 17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70762">
                    <a:moveTo>
                      <a:pt x="95264" y="4555"/>
                    </a:moveTo>
                    <a:cubicBezTo>
                      <a:pt x="43302" y="-12766"/>
                      <a:pt x="0" y="21876"/>
                      <a:pt x="0" y="65178"/>
                    </a:cubicBezTo>
                    <a:cubicBezTo>
                      <a:pt x="0" y="108480"/>
                      <a:pt x="43302" y="160443"/>
                      <a:pt x="95264" y="169103"/>
                    </a:cubicBezTo>
                    <a:cubicBezTo>
                      <a:pt x="147227" y="177763"/>
                      <a:pt x="190529" y="151782"/>
                      <a:pt x="190529" y="108480"/>
                    </a:cubicBezTo>
                    <a:cubicBezTo>
                      <a:pt x="190529" y="65178"/>
                      <a:pt x="147227" y="13215"/>
                      <a:pt x="95264" y="455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002" name="Graphic 1">
              <a:extLst>
                <a:ext uri="{FF2B5EF4-FFF2-40B4-BE49-F238E27FC236}">
                  <a16:creationId xmlns="" xmlns:a16="http://schemas.microsoft.com/office/drawing/2014/main" id="{436032C5-ABD0-45AE-9A69-AB7691F4A419}"/>
                </a:ext>
              </a:extLst>
            </p:cNvPr>
            <p:cNvGrpSpPr/>
            <p:nvPr/>
          </p:nvGrpSpPr>
          <p:grpSpPr>
            <a:xfrm>
              <a:off x="958687" y="2945052"/>
              <a:ext cx="62878" cy="583608"/>
              <a:chOff x="3272704" y="2957461"/>
              <a:chExt cx="190528" cy="1768406"/>
            </a:xfrm>
            <a:grpFill/>
          </p:grpSpPr>
          <p:sp>
            <p:nvSpPr>
              <p:cNvPr id="1270" name="Freeform: Shape 308">
                <a:extLst>
                  <a:ext uri="{FF2B5EF4-FFF2-40B4-BE49-F238E27FC236}">
                    <a16:creationId xmlns="" xmlns:a16="http://schemas.microsoft.com/office/drawing/2014/main" id="{F324E512-E2EE-480F-BC47-24FC0BEF2E86}"/>
                  </a:ext>
                </a:extLst>
              </p:cNvPr>
              <p:cNvSpPr/>
              <p:nvPr/>
            </p:nvSpPr>
            <p:spPr>
              <a:xfrm>
                <a:off x="3350647" y="2985907"/>
                <a:ext cx="25981" cy="1688781"/>
              </a:xfrm>
              <a:custGeom>
                <a:avLst/>
                <a:gdLst>
                  <a:gd name="connsiteX0" fmla="*/ 0 w 25981"/>
                  <a:gd name="connsiteY0" fmla="*/ 12991 h 1688781"/>
                  <a:gd name="connsiteX1" fmla="*/ 0 w 25981"/>
                  <a:gd name="connsiteY1" fmla="*/ 1675791 h 1688781"/>
                  <a:gd name="connsiteX2" fmla="*/ 25981 w 25981"/>
                  <a:gd name="connsiteY2" fmla="*/ 1675791 h 1688781"/>
                  <a:gd name="connsiteX3" fmla="*/ 25981 w 25981"/>
                  <a:gd name="connsiteY3" fmla="*/ 12991 h 1688781"/>
                  <a:gd name="connsiteX4" fmla="*/ 0 w 25981"/>
                  <a:gd name="connsiteY4" fmla="*/ 12991 h 16887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688781">
                    <a:moveTo>
                      <a:pt x="0" y="12991"/>
                    </a:moveTo>
                    <a:cubicBezTo>
                      <a:pt x="0" y="567257"/>
                      <a:pt x="0" y="1121524"/>
                      <a:pt x="0" y="1675791"/>
                    </a:cubicBezTo>
                    <a:cubicBezTo>
                      <a:pt x="0" y="1693112"/>
                      <a:pt x="25981" y="1693112"/>
                      <a:pt x="25981" y="1675791"/>
                    </a:cubicBezTo>
                    <a:cubicBezTo>
                      <a:pt x="25981" y="1121524"/>
                      <a:pt x="25981" y="567257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71" name="Freeform: Shape 309">
                <a:extLst>
                  <a:ext uri="{FF2B5EF4-FFF2-40B4-BE49-F238E27FC236}">
                    <a16:creationId xmlns="" xmlns:a16="http://schemas.microsoft.com/office/drawing/2014/main" id="{7A78D3DD-22B4-4AE5-86F3-8E91826BFE76}"/>
                  </a:ext>
                </a:extLst>
              </p:cNvPr>
              <p:cNvSpPr/>
              <p:nvPr/>
            </p:nvSpPr>
            <p:spPr>
              <a:xfrm>
                <a:off x="3272704" y="4568299"/>
                <a:ext cx="190528" cy="157568"/>
              </a:xfrm>
              <a:custGeom>
                <a:avLst/>
                <a:gdLst>
                  <a:gd name="connsiteX0" fmla="*/ 95264 w 190528"/>
                  <a:gd name="connsiteY0" fmla="*/ 6795 h 157568"/>
                  <a:gd name="connsiteX1" fmla="*/ 0 w 190528"/>
                  <a:gd name="connsiteY1" fmla="*/ 110720 h 157568"/>
                  <a:gd name="connsiteX2" fmla="*/ 95264 w 190528"/>
                  <a:gd name="connsiteY2" fmla="*/ 145362 h 157568"/>
                  <a:gd name="connsiteX3" fmla="*/ 190529 w 190528"/>
                  <a:gd name="connsiteY3" fmla="*/ 41437 h 157568"/>
                  <a:gd name="connsiteX4" fmla="*/ 95264 w 190528"/>
                  <a:gd name="connsiteY4" fmla="*/ 6795 h 1575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57568">
                    <a:moveTo>
                      <a:pt x="95264" y="6795"/>
                    </a:moveTo>
                    <a:cubicBezTo>
                      <a:pt x="43302" y="24116"/>
                      <a:pt x="0" y="67418"/>
                      <a:pt x="0" y="110720"/>
                    </a:cubicBezTo>
                    <a:cubicBezTo>
                      <a:pt x="0" y="154022"/>
                      <a:pt x="43302" y="171343"/>
                      <a:pt x="95264" y="145362"/>
                    </a:cubicBezTo>
                    <a:cubicBezTo>
                      <a:pt x="147227" y="128041"/>
                      <a:pt x="190529" y="76078"/>
                      <a:pt x="190529" y="41437"/>
                    </a:cubicBezTo>
                    <a:cubicBezTo>
                      <a:pt x="181869" y="6795"/>
                      <a:pt x="147227" y="-10526"/>
                      <a:pt x="95264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72" name="Freeform: Shape 310">
                <a:extLst>
                  <a:ext uri="{FF2B5EF4-FFF2-40B4-BE49-F238E27FC236}">
                    <a16:creationId xmlns="" xmlns:a16="http://schemas.microsoft.com/office/drawing/2014/main" id="{57C536E5-2EE9-42A2-AE72-A4995B5C372A}"/>
                  </a:ext>
                </a:extLst>
              </p:cNvPr>
              <p:cNvSpPr/>
              <p:nvPr/>
            </p:nvSpPr>
            <p:spPr>
              <a:xfrm>
                <a:off x="3272704" y="2957461"/>
                <a:ext cx="190528" cy="152156"/>
              </a:xfrm>
              <a:custGeom>
                <a:avLst/>
                <a:gdLst>
                  <a:gd name="connsiteX0" fmla="*/ 95264 w 190528"/>
                  <a:gd name="connsiteY0" fmla="*/ 6795 h 152156"/>
                  <a:gd name="connsiteX1" fmla="*/ 0 w 190528"/>
                  <a:gd name="connsiteY1" fmla="*/ 41437 h 152156"/>
                  <a:gd name="connsiteX2" fmla="*/ 95264 w 190528"/>
                  <a:gd name="connsiteY2" fmla="*/ 145362 h 152156"/>
                  <a:gd name="connsiteX3" fmla="*/ 190529 w 190528"/>
                  <a:gd name="connsiteY3" fmla="*/ 110720 h 152156"/>
                  <a:gd name="connsiteX4" fmla="*/ 95264 w 190528"/>
                  <a:gd name="connsiteY4" fmla="*/ 6795 h 152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52156">
                    <a:moveTo>
                      <a:pt x="95264" y="6795"/>
                    </a:moveTo>
                    <a:cubicBezTo>
                      <a:pt x="43302" y="-10526"/>
                      <a:pt x="0" y="6795"/>
                      <a:pt x="0" y="41437"/>
                    </a:cubicBezTo>
                    <a:cubicBezTo>
                      <a:pt x="0" y="84739"/>
                      <a:pt x="43302" y="128041"/>
                      <a:pt x="95264" y="145362"/>
                    </a:cubicBezTo>
                    <a:cubicBezTo>
                      <a:pt x="147227" y="162683"/>
                      <a:pt x="190529" y="145362"/>
                      <a:pt x="190529" y="110720"/>
                    </a:cubicBezTo>
                    <a:cubicBezTo>
                      <a:pt x="181869" y="76078"/>
                      <a:pt x="147227" y="32776"/>
                      <a:pt x="95264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003" name="Graphic 1">
              <a:extLst>
                <a:ext uri="{FF2B5EF4-FFF2-40B4-BE49-F238E27FC236}">
                  <a16:creationId xmlns="" xmlns:a16="http://schemas.microsoft.com/office/drawing/2014/main" id="{74A43EB6-547E-4433-8DEF-0C3D26F0D10C}"/>
                </a:ext>
              </a:extLst>
            </p:cNvPr>
            <p:cNvGrpSpPr/>
            <p:nvPr/>
          </p:nvGrpSpPr>
          <p:grpSpPr>
            <a:xfrm>
              <a:off x="1098734" y="3005187"/>
              <a:ext cx="62878" cy="461552"/>
              <a:chOff x="3697064" y="3139678"/>
              <a:chExt cx="190529" cy="1398559"/>
            </a:xfrm>
            <a:grpFill/>
          </p:grpSpPr>
          <p:sp>
            <p:nvSpPr>
              <p:cNvPr id="1267" name="Freeform: Shape 305">
                <a:extLst>
                  <a:ext uri="{FF2B5EF4-FFF2-40B4-BE49-F238E27FC236}">
                    <a16:creationId xmlns="" xmlns:a16="http://schemas.microsoft.com/office/drawing/2014/main" id="{DDA5C233-F5BA-4188-BE5B-C04D853A8507}"/>
                  </a:ext>
                </a:extLst>
              </p:cNvPr>
              <p:cNvSpPr/>
              <p:nvPr/>
            </p:nvSpPr>
            <p:spPr>
              <a:xfrm>
                <a:off x="3775008" y="3170766"/>
                <a:ext cx="27371" cy="1322053"/>
              </a:xfrm>
              <a:custGeom>
                <a:avLst/>
                <a:gdLst>
                  <a:gd name="connsiteX0" fmla="*/ 0 w 27371"/>
                  <a:gd name="connsiteY0" fmla="*/ 10000 h 1322053"/>
                  <a:gd name="connsiteX1" fmla="*/ 0 w 27371"/>
                  <a:gd name="connsiteY1" fmla="*/ 1309063 h 1322053"/>
                  <a:gd name="connsiteX2" fmla="*/ 25981 w 27371"/>
                  <a:gd name="connsiteY2" fmla="*/ 1309063 h 1322053"/>
                  <a:gd name="connsiteX3" fmla="*/ 25981 w 27371"/>
                  <a:gd name="connsiteY3" fmla="*/ 10000 h 1322053"/>
                  <a:gd name="connsiteX4" fmla="*/ 0 w 27371"/>
                  <a:gd name="connsiteY4" fmla="*/ 10000 h 13220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371" h="1322053">
                    <a:moveTo>
                      <a:pt x="0" y="10000"/>
                    </a:moveTo>
                    <a:cubicBezTo>
                      <a:pt x="0" y="443021"/>
                      <a:pt x="0" y="876042"/>
                      <a:pt x="0" y="1309063"/>
                    </a:cubicBezTo>
                    <a:cubicBezTo>
                      <a:pt x="0" y="1326384"/>
                      <a:pt x="25981" y="1326384"/>
                      <a:pt x="25981" y="1309063"/>
                    </a:cubicBezTo>
                    <a:cubicBezTo>
                      <a:pt x="25981" y="876042"/>
                      <a:pt x="25981" y="443021"/>
                      <a:pt x="25981" y="10000"/>
                    </a:cubicBezTo>
                    <a:cubicBezTo>
                      <a:pt x="3464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68" name="Freeform: Shape 306">
                <a:extLst>
                  <a:ext uri="{FF2B5EF4-FFF2-40B4-BE49-F238E27FC236}">
                    <a16:creationId xmlns="" xmlns:a16="http://schemas.microsoft.com/office/drawing/2014/main" id="{DBEAA00A-A687-477E-8926-5C9977969F28}"/>
                  </a:ext>
                </a:extLst>
              </p:cNvPr>
              <p:cNvSpPr/>
              <p:nvPr/>
            </p:nvSpPr>
            <p:spPr>
              <a:xfrm>
                <a:off x="3697064" y="4401534"/>
                <a:ext cx="190529" cy="136703"/>
              </a:xfrm>
              <a:custGeom>
                <a:avLst/>
                <a:gdLst>
                  <a:gd name="connsiteX0" fmla="*/ 95265 w 190529"/>
                  <a:gd name="connsiteY0" fmla="*/ 9011 h 136703"/>
                  <a:gd name="connsiteX1" fmla="*/ 0 w 190529"/>
                  <a:gd name="connsiteY1" fmla="*/ 104276 h 136703"/>
                  <a:gd name="connsiteX2" fmla="*/ 95265 w 190529"/>
                  <a:gd name="connsiteY2" fmla="*/ 121597 h 136703"/>
                  <a:gd name="connsiteX3" fmla="*/ 190529 w 190529"/>
                  <a:gd name="connsiteY3" fmla="*/ 26332 h 136703"/>
                  <a:gd name="connsiteX4" fmla="*/ 95265 w 190529"/>
                  <a:gd name="connsiteY4" fmla="*/ 9011 h 1367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36703">
                    <a:moveTo>
                      <a:pt x="95265" y="9011"/>
                    </a:moveTo>
                    <a:cubicBezTo>
                      <a:pt x="43302" y="26332"/>
                      <a:pt x="0" y="69634"/>
                      <a:pt x="0" y="104276"/>
                    </a:cubicBezTo>
                    <a:cubicBezTo>
                      <a:pt x="0" y="138918"/>
                      <a:pt x="43302" y="147578"/>
                      <a:pt x="95265" y="121597"/>
                    </a:cubicBezTo>
                    <a:cubicBezTo>
                      <a:pt x="147227" y="95615"/>
                      <a:pt x="190529" y="52313"/>
                      <a:pt x="190529" y="26332"/>
                    </a:cubicBezTo>
                    <a:cubicBezTo>
                      <a:pt x="190529" y="351"/>
                      <a:pt x="147227" y="-8309"/>
                      <a:pt x="95265" y="901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69" name="Freeform: Shape 307">
                <a:extLst>
                  <a:ext uri="{FF2B5EF4-FFF2-40B4-BE49-F238E27FC236}">
                    <a16:creationId xmlns="" xmlns:a16="http://schemas.microsoft.com/office/drawing/2014/main" id="{5E0D11D6-FF01-44C4-A888-80CC6C2DD002}"/>
                  </a:ext>
                </a:extLst>
              </p:cNvPr>
              <p:cNvSpPr/>
              <p:nvPr/>
            </p:nvSpPr>
            <p:spPr>
              <a:xfrm>
                <a:off x="3697064" y="3139678"/>
                <a:ext cx="190529" cy="139763"/>
              </a:xfrm>
              <a:custGeom>
                <a:avLst/>
                <a:gdLst>
                  <a:gd name="connsiteX0" fmla="*/ 95265 w 190529"/>
                  <a:gd name="connsiteY0" fmla="*/ 15107 h 139763"/>
                  <a:gd name="connsiteX1" fmla="*/ 0 w 190529"/>
                  <a:gd name="connsiteY1" fmla="*/ 32427 h 139763"/>
                  <a:gd name="connsiteX2" fmla="*/ 95265 w 190529"/>
                  <a:gd name="connsiteY2" fmla="*/ 127692 h 139763"/>
                  <a:gd name="connsiteX3" fmla="*/ 190529 w 190529"/>
                  <a:gd name="connsiteY3" fmla="*/ 119032 h 139763"/>
                  <a:gd name="connsiteX4" fmla="*/ 95265 w 190529"/>
                  <a:gd name="connsiteY4" fmla="*/ 15107 h 1397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39763">
                    <a:moveTo>
                      <a:pt x="95265" y="15107"/>
                    </a:moveTo>
                    <a:cubicBezTo>
                      <a:pt x="43302" y="-10875"/>
                      <a:pt x="0" y="-2214"/>
                      <a:pt x="0" y="32427"/>
                    </a:cubicBezTo>
                    <a:cubicBezTo>
                      <a:pt x="0" y="67069"/>
                      <a:pt x="43302" y="110371"/>
                      <a:pt x="95265" y="127692"/>
                    </a:cubicBezTo>
                    <a:cubicBezTo>
                      <a:pt x="147227" y="145013"/>
                      <a:pt x="190529" y="145013"/>
                      <a:pt x="190529" y="119032"/>
                    </a:cubicBezTo>
                    <a:cubicBezTo>
                      <a:pt x="190529" y="84390"/>
                      <a:pt x="147227" y="41088"/>
                      <a:pt x="95265" y="1510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004" name="Graphic 1">
              <a:extLst>
                <a:ext uri="{FF2B5EF4-FFF2-40B4-BE49-F238E27FC236}">
                  <a16:creationId xmlns="" xmlns:a16="http://schemas.microsoft.com/office/drawing/2014/main" id="{5A61E45F-678B-4A4B-8A4A-F3DFB59169D4}"/>
                </a:ext>
              </a:extLst>
            </p:cNvPr>
            <p:cNvGrpSpPr/>
            <p:nvPr/>
          </p:nvGrpSpPr>
          <p:grpSpPr>
            <a:xfrm>
              <a:off x="1238782" y="3079306"/>
              <a:ext cx="62878" cy="316172"/>
              <a:chOff x="4121425" y="3364268"/>
              <a:chExt cx="190529" cy="958039"/>
            </a:xfrm>
            <a:grpFill/>
          </p:grpSpPr>
          <p:sp>
            <p:nvSpPr>
              <p:cNvPr id="1264" name="Freeform: Shape 302">
                <a:extLst>
                  <a:ext uri="{FF2B5EF4-FFF2-40B4-BE49-F238E27FC236}">
                    <a16:creationId xmlns="" xmlns:a16="http://schemas.microsoft.com/office/drawing/2014/main" id="{F886DBB2-9456-4458-AA12-CF2AE4A81339}"/>
                  </a:ext>
                </a:extLst>
              </p:cNvPr>
              <p:cNvSpPr/>
              <p:nvPr/>
            </p:nvSpPr>
            <p:spPr>
              <a:xfrm>
                <a:off x="4208029" y="3392946"/>
                <a:ext cx="25981" cy="892023"/>
              </a:xfrm>
              <a:custGeom>
                <a:avLst/>
                <a:gdLst>
                  <a:gd name="connsiteX0" fmla="*/ 0 w 25981"/>
                  <a:gd name="connsiteY0" fmla="*/ 12991 h 892023"/>
                  <a:gd name="connsiteX1" fmla="*/ 0 w 25981"/>
                  <a:gd name="connsiteY1" fmla="*/ 879033 h 892023"/>
                  <a:gd name="connsiteX2" fmla="*/ 25981 w 25981"/>
                  <a:gd name="connsiteY2" fmla="*/ 879033 h 892023"/>
                  <a:gd name="connsiteX3" fmla="*/ 25981 w 25981"/>
                  <a:gd name="connsiteY3" fmla="*/ 12991 h 892023"/>
                  <a:gd name="connsiteX4" fmla="*/ 0 w 25981"/>
                  <a:gd name="connsiteY4" fmla="*/ 12991 h 8920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892023">
                    <a:moveTo>
                      <a:pt x="0" y="12991"/>
                    </a:moveTo>
                    <a:cubicBezTo>
                      <a:pt x="0" y="298784"/>
                      <a:pt x="0" y="593239"/>
                      <a:pt x="0" y="879033"/>
                    </a:cubicBezTo>
                    <a:cubicBezTo>
                      <a:pt x="0" y="896353"/>
                      <a:pt x="25981" y="896353"/>
                      <a:pt x="25981" y="879033"/>
                    </a:cubicBezTo>
                    <a:cubicBezTo>
                      <a:pt x="25981" y="593239"/>
                      <a:pt x="25981" y="298784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65" name="Freeform: Shape 303">
                <a:extLst>
                  <a:ext uri="{FF2B5EF4-FFF2-40B4-BE49-F238E27FC236}">
                    <a16:creationId xmlns="" xmlns:a16="http://schemas.microsoft.com/office/drawing/2014/main" id="{961EF9EB-21EE-4BD6-AF1A-95AF7D57ABDF}"/>
                  </a:ext>
                </a:extLst>
              </p:cNvPr>
              <p:cNvSpPr/>
              <p:nvPr/>
            </p:nvSpPr>
            <p:spPr>
              <a:xfrm>
                <a:off x="4121425" y="4201915"/>
                <a:ext cx="190529" cy="120393"/>
              </a:xfrm>
              <a:custGeom>
                <a:avLst/>
                <a:gdLst>
                  <a:gd name="connsiteX0" fmla="*/ 95264 w 190529"/>
                  <a:gd name="connsiteY0" fmla="*/ 18102 h 120393"/>
                  <a:gd name="connsiteX1" fmla="*/ 0 w 190529"/>
                  <a:gd name="connsiteY1" fmla="*/ 104706 h 120393"/>
                  <a:gd name="connsiteX2" fmla="*/ 95264 w 190529"/>
                  <a:gd name="connsiteY2" fmla="*/ 96046 h 120393"/>
                  <a:gd name="connsiteX3" fmla="*/ 190529 w 190529"/>
                  <a:gd name="connsiteY3" fmla="*/ 9441 h 120393"/>
                  <a:gd name="connsiteX4" fmla="*/ 95264 w 190529"/>
                  <a:gd name="connsiteY4" fmla="*/ 18102 h 120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20393">
                    <a:moveTo>
                      <a:pt x="95264" y="18102"/>
                    </a:moveTo>
                    <a:cubicBezTo>
                      <a:pt x="43302" y="44083"/>
                      <a:pt x="0" y="78725"/>
                      <a:pt x="0" y="104706"/>
                    </a:cubicBezTo>
                    <a:cubicBezTo>
                      <a:pt x="0" y="130687"/>
                      <a:pt x="43302" y="122027"/>
                      <a:pt x="95264" y="96046"/>
                    </a:cubicBezTo>
                    <a:cubicBezTo>
                      <a:pt x="147227" y="70064"/>
                      <a:pt x="190529" y="26762"/>
                      <a:pt x="190529" y="9441"/>
                    </a:cubicBezTo>
                    <a:cubicBezTo>
                      <a:pt x="190529" y="-7880"/>
                      <a:pt x="147227" y="781"/>
                      <a:pt x="95264" y="1810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66" name="Freeform: Shape 304">
                <a:extLst>
                  <a:ext uri="{FF2B5EF4-FFF2-40B4-BE49-F238E27FC236}">
                    <a16:creationId xmlns="" xmlns:a16="http://schemas.microsoft.com/office/drawing/2014/main" id="{C5C63D25-C16B-4878-AA4D-344B95CB1BF5}"/>
                  </a:ext>
                </a:extLst>
              </p:cNvPr>
              <p:cNvSpPr/>
              <p:nvPr/>
            </p:nvSpPr>
            <p:spPr>
              <a:xfrm>
                <a:off x="4121425" y="3364268"/>
                <a:ext cx="190529" cy="123023"/>
              </a:xfrm>
              <a:custGeom>
                <a:avLst/>
                <a:gdLst>
                  <a:gd name="connsiteX0" fmla="*/ 95264 w 190529"/>
                  <a:gd name="connsiteY0" fmla="*/ 24348 h 123023"/>
                  <a:gd name="connsiteX1" fmla="*/ 0 w 190529"/>
                  <a:gd name="connsiteY1" fmla="*/ 15687 h 123023"/>
                  <a:gd name="connsiteX2" fmla="*/ 95264 w 190529"/>
                  <a:gd name="connsiteY2" fmla="*/ 102292 h 123023"/>
                  <a:gd name="connsiteX3" fmla="*/ 190529 w 190529"/>
                  <a:gd name="connsiteY3" fmla="*/ 110952 h 123023"/>
                  <a:gd name="connsiteX4" fmla="*/ 95264 w 190529"/>
                  <a:gd name="connsiteY4" fmla="*/ 24348 h 1230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23023">
                    <a:moveTo>
                      <a:pt x="95264" y="24348"/>
                    </a:moveTo>
                    <a:cubicBezTo>
                      <a:pt x="43302" y="-1633"/>
                      <a:pt x="0" y="-10294"/>
                      <a:pt x="0" y="15687"/>
                    </a:cubicBezTo>
                    <a:cubicBezTo>
                      <a:pt x="0" y="41669"/>
                      <a:pt x="43302" y="76310"/>
                      <a:pt x="95264" y="102292"/>
                    </a:cubicBezTo>
                    <a:cubicBezTo>
                      <a:pt x="147227" y="128273"/>
                      <a:pt x="190529" y="128273"/>
                      <a:pt x="190529" y="110952"/>
                    </a:cubicBezTo>
                    <a:cubicBezTo>
                      <a:pt x="190529" y="93631"/>
                      <a:pt x="147227" y="50329"/>
                      <a:pt x="95264" y="2434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005" name="Graphic 1">
              <a:extLst>
                <a:ext uri="{FF2B5EF4-FFF2-40B4-BE49-F238E27FC236}">
                  <a16:creationId xmlns="" xmlns:a16="http://schemas.microsoft.com/office/drawing/2014/main" id="{A4663863-E1C5-481E-B98A-FD2CC5C44FD5}"/>
                </a:ext>
              </a:extLst>
            </p:cNvPr>
            <p:cNvGrpSpPr/>
            <p:nvPr/>
          </p:nvGrpSpPr>
          <p:grpSpPr>
            <a:xfrm>
              <a:off x="1381687" y="3157763"/>
              <a:ext cx="62878" cy="159257"/>
              <a:chOff x="4554446" y="3602003"/>
              <a:chExt cx="190529" cy="482570"/>
            </a:xfrm>
            <a:grpFill/>
          </p:grpSpPr>
          <p:sp>
            <p:nvSpPr>
              <p:cNvPr id="1261" name="Freeform: Shape 299">
                <a:extLst>
                  <a:ext uri="{FF2B5EF4-FFF2-40B4-BE49-F238E27FC236}">
                    <a16:creationId xmlns="" xmlns:a16="http://schemas.microsoft.com/office/drawing/2014/main" id="{761AB3D8-A5CF-4E8F-B20D-1810CDE9A81A}"/>
                  </a:ext>
                </a:extLst>
              </p:cNvPr>
              <p:cNvSpPr/>
              <p:nvPr/>
            </p:nvSpPr>
            <p:spPr>
              <a:xfrm>
                <a:off x="4632389" y="3635438"/>
                <a:ext cx="27371" cy="407039"/>
              </a:xfrm>
              <a:custGeom>
                <a:avLst/>
                <a:gdLst>
                  <a:gd name="connsiteX0" fmla="*/ 0 w 27371"/>
                  <a:gd name="connsiteY0" fmla="*/ 12991 h 407039"/>
                  <a:gd name="connsiteX1" fmla="*/ 0 w 27371"/>
                  <a:gd name="connsiteY1" fmla="*/ 394049 h 407039"/>
                  <a:gd name="connsiteX2" fmla="*/ 25982 w 27371"/>
                  <a:gd name="connsiteY2" fmla="*/ 394049 h 407039"/>
                  <a:gd name="connsiteX3" fmla="*/ 25982 w 27371"/>
                  <a:gd name="connsiteY3" fmla="*/ 12991 h 407039"/>
                  <a:gd name="connsiteX4" fmla="*/ 0 w 27371"/>
                  <a:gd name="connsiteY4" fmla="*/ 12991 h 4070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371" h="407039">
                    <a:moveTo>
                      <a:pt x="0" y="12991"/>
                    </a:moveTo>
                    <a:cubicBezTo>
                      <a:pt x="0" y="142897"/>
                      <a:pt x="0" y="272803"/>
                      <a:pt x="0" y="394049"/>
                    </a:cubicBezTo>
                    <a:cubicBezTo>
                      <a:pt x="0" y="411370"/>
                      <a:pt x="25982" y="411370"/>
                      <a:pt x="25982" y="394049"/>
                    </a:cubicBezTo>
                    <a:cubicBezTo>
                      <a:pt x="25982" y="264143"/>
                      <a:pt x="25982" y="134237"/>
                      <a:pt x="25982" y="12991"/>
                    </a:cubicBezTo>
                    <a:cubicBezTo>
                      <a:pt x="3464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62" name="Freeform: Shape 300">
                <a:extLst>
                  <a:ext uri="{FF2B5EF4-FFF2-40B4-BE49-F238E27FC236}">
                    <a16:creationId xmlns="" xmlns:a16="http://schemas.microsoft.com/office/drawing/2014/main" id="{CC654C96-5A4A-499C-891E-90F97A332369}"/>
                  </a:ext>
                </a:extLst>
              </p:cNvPr>
              <p:cNvSpPr/>
              <p:nvPr/>
            </p:nvSpPr>
            <p:spPr>
              <a:xfrm>
                <a:off x="4554446" y="3975272"/>
                <a:ext cx="190529" cy="109301"/>
              </a:xfrm>
              <a:custGeom>
                <a:avLst/>
                <a:gdLst>
                  <a:gd name="connsiteX0" fmla="*/ 95264 w 190529"/>
                  <a:gd name="connsiteY0" fmla="*/ 36895 h 109301"/>
                  <a:gd name="connsiteX1" fmla="*/ 0 w 190529"/>
                  <a:gd name="connsiteY1" fmla="*/ 106178 h 109301"/>
                  <a:gd name="connsiteX2" fmla="*/ 95264 w 190529"/>
                  <a:gd name="connsiteY2" fmla="*/ 71536 h 109301"/>
                  <a:gd name="connsiteX3" fmla="*/ 190529 w 190529"/>
                  <a:gd name="connsiteY3" fmla="*/ 2253 h 109301"/>
                  <a:gd name="connsiteX4" fmla="*/ 95264 w 190529"/>
                  <a:gd name="connsiteY4" fmla="*/ 36895 h 109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09301">
                    <a:moveTo>
                      <a:pt x="95264" y="36895"/>
                    </a:moveTo>
                    <a:cubicBezTo>
                      <a:pt x="43302" y="62876"/>
                      <a:pt x="0" y="97517"/>
                      <a:pt x="0" y="106178"/>
                    </a:cubicBezTo>
                    <a:cubicBezTo>
                      <a:pt x="0" y="114838"/>
                      <a:pt x="43302" y="106178"/>
                      <a:pt x="95264" y="71536"/>
                    </a:cubicBezTo>
                    <a:cubicBezTo>
                      <a:pt x="147227" y="36895"/>
                      <a:pt x="190529" y="10913"/>
                      <a:pt x="190529" y="2253"/>
                    </a:cubicBezTo>
                    <a:cubicBezTo>
                      <a:pt x="190529" y="-6408"/>
                      <a:pt x="147227" y="10913"/>
                      <a:pt x="95264" y="368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63" name="Freeform: Shape 301">
                <a:extLst>
                  <a:ext uri="{FF2B5EF4-FFF2-40B4-BE49-F238E27FC236}">
                    <a16:creationId xmlns="" xmlns:a16="http://schemas.microsoft.com/office/drawing/2014/main" id="{8B498DD5-31AC-45EE-BBC9-99E1F3ABA5D9}"/>
                  </a:ext>
                </a:extLst>
              </p:cNvPr>
              <p:cNvSpPr/>
              <p:nvPr/>
            </p:nvSpPr>
            <p:spPr>
              <a:xfrm>
                <a:off x="4554446" y="3602003"/>
                <a:ext cx="190529" cy="109301"/>
              </a:xfrm>
              <a:custGeom>
                <a:avLst/>
                <a:gdLst>
                  <a:gd name="connsiteX0" fmla="*/ 95264 w 190529"/>
                  <a:gd name="connsiteY0" fmla="*/ 37765 h 109301"/>
                  <a:gd name="connsiteX1" fmla="*/ 0 w 190529"/>
                  <a:gd name="connsiteY1" fmla="*/ 3124 h 109301"/>
                  <a:gd name="connsiteX2" fmla="*/ 95264 w 190529"/>
                  <a:gd name="connsiteY2" fmla="*/ 72407 h 109301"/>
                  <a:gd name="connsiteX3" fmla="*/ 190529 w 190529"/>
                  <a:gd name="connsiteY3" fmla="*/ 107049 h 109301"/>
                  <a:gd name="connsiteX4" fmla="*/ 95264 w 190529"/>
                  <a:gd name="connsiteY4" fmla="*/ 37765 h 109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09301">
                    <a:moveTo>
                      <a:pt x="95264" y="37765"/>
                    </a:moveTo>
                    <a:cubicBezTo>
                      <a:pt x="43302" y="3124"/>
                      <a:pt x="0" y="-5537"/>
                      <a:pt x="0" y="3124"/>
                    </a:cubicBezTo>
                    <a:cubicBezTo>
                      <a:pt x="0" y="11784"/>
                      <a:pt x="43302" y="46426"/>
                      <a:pt x="95264" y="72407"/>
                    </a:cubicBezTo>
                    <a:cubicBezTo>
                      <a:pt x="147227" y="98388"/>
                      <a:pt x="190529" y="115709"/>
                      <a:pt x="190529" y="107049"/>
                    </a:cubicBezTo>
                    <a:cubicBezTo>
                      <a:pt x="190529" y="98388"/>
                      <a:pt x="147227" y="72407"/>
                      <a:pt x="95264" y="3776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006" name="Graphic 1">
              <a:extLst>
                <a:ext uri="{FF2B5EF4-FFF2-40B4-BE49-F238E27FC236}">
                  <a16:creationId xmlns="" xmlns:a16="http://schemas.microsoft.com/office/drawing/2014/main" id="{1C0E0C9C-4F97-4945-892C-83FB057996A2}"/>
                </a:ext>
              </a:extLst>
            </p:cNvPr>
            <p:cNvGrpSpPr/>
            <p:nvPr/>
          </p:nvGrpSpPr>
          <p:grpSpPr>
            <a:xfrm>
              <a:off x="1521734" y="3198808"/>
              <a:ext cx="62878" cy="74310"/>
              <a:chOff x="4978806" y="3726373"/>
              <a:chExt cx="190529" cy="225170"/>
            </a:xfrm>
            <a:grpFill/>
          </p:grpSpPr>
          <p:sp>
            <p:nvSpPr>
              <p:cNvPr id="1258" name="Freeform: Shape 296">
                <a:extLst>
                  <a:ext uri="{FF2B5EF4-FFF2-40B4-BE49-F238E27FC236}">
                    <a16:creationId xmlns="" xmlns:a16="http://schemas.microsoft.com/office/drawing/2014/main" id="{9DC4ED98-ECED-4EF5-ABB5-FBB722727AEB}"/>
                  </a:ext>
                </a:extLst>
              </p:cNvPr>
              <p:cNvSpPr/>
              <p:nvPr/>
            </p:nvSpPr>
            <p:spPr>
              <a:xfrm>
                <a:off x="5065410" y="3770598"/>
                <a:ext cx="25981" cy="141973"/>
              </a:xfrm>
              <a:custGeom>
                <a:avLst/>
                <a:gdLst>
                  <a:gd name="connsiteX0" fmla="*/ 0 w 25981"/>
                  <a:gd name="connsiteY0" fmla="*/ 16398 h 141973"/>
                  <a:gd name="connsiteX1" fmla="*/ 0 w 25981"/>
                  <a:gd name="connsiteY1" fmla="*/ 128983 h 141973"/>
                  <a:gd name="connsiteX2" fmla="*/ 25982 w 25981"/>
                  <a:gd name="connsiteY2" fmla="*/ 128983 h 141973"/>
                  <a:gd name="connsiteX3" fmla="*/ 25982 w 25981"/>
                  <a:gd name="connsiteY3" fmla="*/ 16398 h 141973"/>
                  <a:gd name="connsiteX4" fmla="*/ 0 w 25981"/>
                  <a:gd name="connsiteY4" fmla="*/ 16398 h 1419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41973">
                    <a:moveTo>
                      <a:pt x="0" y="16398"/>
                    </a:moveTo>
                    <a:cubicBezTo>
                      <a:pt x="0" y="51039"/>
                      <a:pt x="0" y="94341"/>
                      <a:pt x="0" y="128983"/>
                    </a:cubicBezTo>
                    <a:cubicBezTo>
                      <a:pt x="0" y="146304"/>
                      <a:pt x="25982" y="146304"/>
                      <a:pt x="25982" y="128983"/>
                    </a:cubicBezTo>
                    <a:cubicBezTo>
                      <a:pt x="25982" y="94341"/>
                      <a:pt x="25982" y="51039"/>
                      <a:pt x="25982" y="16398"/>
                    </a:cubicBezTo>
                    <a:cubicBezTo>
                      <a:pt x="25982" y="-923"/>
                      <a:pt x="0" y="-9584"/>
                      <a:pt x="0" y="1639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59" name="Freeform: Shape 297">
                <a:extLst>
                  <a:ext uri="{FF2B5EF4-FFF2-40B4-BE49-F238E27FC236}">
                    <a16:creationId xmlns="" xmlns:a16="http://schemas.microsoft.com/office/drawing/2014/main" id="{B6BC0D5B-BFE5-4E69-9FD4-833BE080EA6E}"/>
                  </a:ext>
                </a:extLst>
              </p:cNvPr>
              <p:cNvSpPr/>
              <p:nvPr/>
            </p:nvSpPr>
            <p:spPr>
              <a:xfrm>
                <a:off x="4978806" y="3726373"/>
                <a:ext cx="190529" cy="112585"/>
              </a:xfrm>
              <a:custGeom>
                <a:avLst/>
                <a:gdLst>
                  <a:gd name="connsiteX0" fmla="*/ 95264 w 190529"/>
                  <a:gd name="connsiteY0" fmla="*/ 51963 h 112585"/>
                  <a:gd name="connsiteX1" fmla="*/ 0 w 190529"/>
                  <a:gd name="connsiteY1" fmla="*/ 112586 h 112585"/>
                  <a:gd name="connsiteX2" fmla="*/ 95264 w 190529"/>
                  <a:gd name="connsiteY2" fmla="*/ 60623 h 112585"/>
                  <a:gd name="connsiteX3" fmla="*/ 190530 w 190529"/>
                  <a:gd name="connsiteY3" fmla="*/ 0 h 112585"/>
                  <a:gd name="connsiteX4" fmla="*/ 95264 w 190529"/>
                  <a:gd name="connsiteY4" fmla="*/ 51963 h 1125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2585">
                    <a:moveTo>
                      <a:pt x="95264" y="51963"/>
                    </a:moveTo>
                    <a:cubicBezTo>
                      <a:pt x="43302" y="86604"/>
                      <a:pt x="0" y="112586"/>
                      <a:pt x="0" y="112586"/>
                    </a:cubicBezTo>
                    <a:cubicBezTo>
                      <a:pt x="0" y="112586"/>
                      <a:pt x="43302" y="95265"/>
                      <a:pt x="95264" y="60623"/>
                    </a:cubicBezTo>
                    <a:cubicBezTo>
                      <a:pt x="147228" y="34642"/>
                      <a:pt x="190530" y="8660"/>
                      <a:pt x="190530" y="0"/>
                    </a:cubicBezTo>
                    <a:cubicBezTo>
                      <a:pt x="190530" y="0"/>
                      <a:pt x="147228" y="25981"/>
                      <a:pt x="95264" y="5196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60" name="Freeform: Shape 298">
                <a:extLst>
                  <a:ext uri="{FF2B5EF4-FFF2-40B4-BE49-F238E27FC236}">
                    <a16:creationId xmlns="" xmlns:a16="http://schemas.microsoft.com/office/drawing/2014/main" id="{985D1C0C-9863-417D-81FD-4806607BAFE2}"/>
                  </a:ext>
                </a:extLst>
              </p:cNvPr>
              <p:cNvSpPr/>
              <p:nvPr/>
            </p:nvSpPr>
            <p:spPr>
              <a:xfrm>
                <a:off x="4978806" y="3838958"/>
                <a:ext cx="190529" cy="112585"/>
              </a:xfrm>
              <a:custGeom>
                <a:avLst/>
                <a:gdLst>
                  <a:gd name="connsiteX0" fmla="*/ 95264 w 190529"/>
                  <a:gd name="connsiteY0" fmla="*/ 51962 h 112585"/>
                  <a:gd name="connsiteX1" fmla="*/ 0 w 190529"/>
                  <a:gd name="connsiteY1" fmla="*/ 0 h 112585"/>
                  <a:gd name="connsiteX2" fmla="*/ 95264 w 190529"/>
                  <a:gd name="connsiteY2" fmla="*/ 60623 h 112585"/>
                  <a:gd name="connsiteX3" fmla="*/ 190530 w 190529"/>
                  <a:gd name="connsiteY3" fmla="*/ 112585 h 112585"/>
                  <a:gd name="connsiteX4" fmla="*/ 95264 w 190529"/>
                  <a:gd name="connsiteY4" fmla="*/ 51962 h 1125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2585">
                    <a:moveTo>
                      <a:pt x="95264" y="51962"/>
                    </a:moveTo>
                    <a:cubicBezTo>
                      <a:pt x="43302" y="25981"/>
                      <a:pt x="0" y="0"/>
                      <a:pt x="0" y="0"/>
                    </a:cubicBezTo>
                    <a:cubicBezTo>
                      <a:pt x="0" y="0"/>
                      <a:pt x="43302" y="25981"/>
                      <a:pt x="95264" y="60623"/>
                    </a:cubicBezTo>
                    <a:cubicBezTo>
                      <a:pt x="147228" y="95264"/>
                      <a:pt x="190530" y="112585"/>
                      <a:pt x="190530" y="112585"/>
                    </a:cubicBezTo>
                    <a:cubicBezTo>
                      <a:pt x="190530" y="103925"/>
                      <a:pt x="147228" y="77944"/>
                      <a:pt x="95264" y="5196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007" name="Graphic 1">
              <a:extLst>
                <a:ext uri="{FF2B5EF4-FFF2-40B4-BE49-F238E27FC236}">
                  <a16:creationId xmlns="" xmlns:a16="http://schemas.microsoft.com/office/drawing/2014/main" id="{B0ECB6A1-D260-428F-88E1-A30FDBD28AD7}"/>
                </a:ext>
              </a:extLst>
            </p:cNvPr>
            <p:cNvGrpSpPr/>
            <p:nvPr/>
          </p:nvGrpSpPr>
          <p:grpSpPr>
            <a:xfrm>
              <a:off x="1664640" y="3119338"/>
              <a:ext cx="62878" cy="233808"/>
              <a:chOff x="5411827" y="3485569"/>
              <a:chExt cx="190529" cy="708466"/>
            </a:xfrm>
            <a:grpFill/>
          </p:grpSpPr>
          <p:sp>
            <p:nvSpPr>
              <p:cNvPr id="1255" name="Freeform: Shape 293">
                <a:extLst>
                  <a:ext uri="{FF2B5EF4-FFF2-40B4-BE49-F238E27FC236}">
                    <a16:creationId xmlns="" xmlns:a16="http://schemas.microsoft.com/office/drawing/2014/main" id="{08D97EF7-E3CF-4748-9147-F402531334C4}"/>
                  </a:ext>
                </a:extLst>
              </p:cNvPr>
              <p:cNvSpPr/>
              <p:nvPr/>
            </p:nvSpPr>
            <p:spPr>
              <a:xfrm>
                <a:off x="5489771" y="3522853"/>
                <a:ext cx="25981" cy="640870"/>
              </a:xfrm>
              <a:custGeom>
                <a:avLst/>
                <a:gdLst>
                  <a:gd name="connsiteX0" fmla="*/ 0 w 25981"/>
                  <a:gd name="connsiteY0" fmla="*/ 12991 h 640870"/>
                  <a:gd name="connsiteX1" fmla="*/ 0 w 25981"/>
                  <a:gd name="connsiteY1" fmla="*/ 627880 h 640870"/>
                  <a:gd name="connsiteX2" fmla="*/ 25982 w 25981"/>
                  <a:gd name="connsiteY2" fmla="*/ 627880 h 640870"/>
                  <a:gd name="connsiteX3" fmla="*/ 25982 w 25981"/>
                  <a:gd name="connsiteY3" fmla="*/ 12991 h 640870"/>
                  <a:gd name="connsiteX4" fmla="*/ 0 w 25981"/>
                  <a:gd name="connsiteY4" fmla="*/ 12991 h 64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640870">
                    <a:moveTo>
                      <a:pt x="0" y="12991"/>
                    </a:moveTo>
                    <a:cubicBezTo>
                      <a:pt x="0" y="220841"/>
                      <a:pt x="0" y="420030"/>
                      <a:pt x="0" y="627880"/>
                    </a:cubicBezTo>
                    <a:cubicBezTo>
                      <a:pt x="0" y="645201"/>
                      <a:pt x="25982" y="645201"/>
                      <a:pt x="25982" y="627880"/>
                    </a:cubicBezTo>
                    <a:cubicBezTo>
                      <a:pt x="25982" y="420030"/>
                      <a:pt x="25982" y="220841"/>
                      <a:pt x="25982" y="12991"/>
                    </a:cubicBezTo>
                    <a:cubicBezTo>
                      <a:pt x="2598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56" name="Freeform: Shape 294">
                <a:extLst>
                  <a:ext uri="{FF2B5EF4-FFF2-40B4-BE49-F238E27FC236}">
                    <a16:creationId xmlns="" xmlns:a16="http://schemas.microsoft.com/office/drawing/2014/main" id="{476B0268-68F5-4F83-9DF8-43A8F0F9F703}"/>
                  </a:ext>
                </a:extLst>
              </p:cNvPr>
              <p:cNvSpPr/>
              <p:nvPr/>
            </p:nvSpPr>
            <p:spPr>
              <a:xfrm>
                <a:off x="5411827" y="3485569"/>
                <a:ext cx="190529" cy="114144"/>
              </a:xfrm>
              <a:custGeom>
                <a:avLst/>
                <a:gdLst>
                  <a:gd name="connsiteX0" fmla="*/ 95264 w 190529"/>
                  <a:gd name="connsiteY0" fmla="*/ 32953 h 114144"/>
                  <a:gd name="connsiteX1" fmla="*/ 0 w 190529"/>
                  <a:gd name="connsiteY1" fmla="*/ 110897 h 114144"/>
                  <a:gd name="connsiteX2" fmla="*/ 95264 w 190529"/>
                  <a:gd name="connsiteY2" fmla="*/ 84916 h 114144"/>
                  <a:gd name="connsiteX3" fmla="*/ 190530 w 190529"/>
                  <a:gd name="connsiteY3" fmla="*/ 6972 h 114144"/>
                  <a:gd name="connsiteX4" fmla="*/ 95264 w 190529"/>
                  <a:gd name="connsiteY4" fmla="*/ 32953 h 114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4144">
                    <a:moveTo>
                      <a:pt x="95264" y="32953"/>
                    </a:moveTo>
                    <a:cubicBezTo>
                      <a:pt x="43302" y="67595"/>
                      <a:pt x="0" y="102237"/>
                      <a:pt x="0" y="110897"/>
                    </a:cubicBezTo>
                    <a:cubicBezTo>
                      <a:pt x="0" y="119558"/>
                      <a:pt x="43302" y="110897"/>
                      <a:pt x="95264" y="84916"/>
                    </a:cubicBezTo>
                    <a:cubicBezTo>
                      <a:pt x="147228" y="58935"/>
                      <a:pt x="190530" y="24293"/>
                      <a:pt x="190530" y="6972"/>
                    </a:cubicBezTo>
                    <a:cubicBezTo>
                      <a:pt x="190530" y="-10349"/>
                      <a:pt x="147228" y="6972"/>
                      <a:pt x="95264" y="3295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57" name="Freeform: Shape 295">
                <a:extLst>
                  <a:ext uri="{FF2B5EF4-FFF2-40B4-BE49-F238E27FC236}">
                    <a16:creationId xmlns="" xmlns:a16="http://schemas.microsoft.com/office/drawing/2014/main" id="{517D2C5D-C3E0-44B9-AA82-4145A9B029ED}"/>
                  </a:ext>
                </a:extLst>
              </p:cNvPr>
              <p:cNvSpPr/>
              <p:nvPr/>
            </p:nvSpPr>
            <p:spPr>
              <a:xfrm>
                <a:off x="5411827" y="4078202"/>
                <a:ext cx="190529" cy="115833"/>
              </a:xfrm>
              <a:custGeom>
                <a:avLst/>
                <a:gdLst>
                  <a:gd name="connsiteX0" fmla="*/ 95264 w 190529"/>
                  <a:gd name="connsiteY0" fmla="*/ 29229 h 115833"/>
                  <a:gd name="connsiteX1" fmla="*/ 0 w 190529"/>
                  <a:gd name="connsiteY1" fmla="*/ 3248 h 115833"/>
                  <a:gd name="connsiteX2" fmla="*/ 95264 w 190529"/>
                  <a:gd name="connsiteY2" fmla="*/ 81191 h 115833"/>
                  <a:gd name="connsiteX3" fmla="*/ 190530 w 190529"/>
                  <a:gd name="connsiteY3" fmla="*/ 107173 h 115833"/>
                  <a:gd name="connsiteX4" fmla="*/ 95264 w 190529"/>
                  <a:gd name="connsiteY4" fmla="*/ 29229 h 1158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5833">
                    <a:moveTo>
                      <a:pt x="95264" y="29229"/>
                    </a:moveTo>
                    <a:cubicBezTo>
                      <a:pt x="43302" y="3248"/>
                      <a:pt x="0" y="-5413"/>
                      <a:pt x="0" y="3248"/>
                    </a:cubicBezTo>
                    <a:cubicBezTo>
                      <a:pt x="0" y="11908"/>
                      <a:pt x="43302" y="46550"/>
                      <a:pt x="95264" y="81191"/>
                    </a:cubicBezTo>
                    <a:cubicBezTo>
                      <a:pt x="147228" y="115833"/>
                      <a:pt x="190530" y="124494"/>
                      <a:pt x="190530" y="107173"/>
                    </a:cubicBezTo>
                    <a:cubicBezTo>
                      <a:pt x="190530" y="89852"/>
                      <a:pt x="147228" y="55210"/>
                      <a:pt x="95264" y="2922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008" name="Graphic 1">
              <a:extLst>
                <a:ext uri="{FF2B5EF4-FFF2-40B4-BE49-F238E27FC236}">
                  <a16:creationId xmlns="" xmlns:a16="http://schemas.microsoft.com/office/drawing/2014/main" id="{EC09A149-7240-4531-9B89-B47B4D8B62A8}"/>
                </a:ext>
              </a:extLst>
            </p:cNvPr>
            <p:cNvGrpSpPr/>
            <p:nvPr/>
          </p:nvGrpSpPr>
          <p:grpSpPr>
            <a:xfrm>
              <a:off x="1804687" y="3043755"/>
              <a:ext cx="62878" cy="387273"/>
              <a:chOff x="5836187" y="3256545"/>
              <a:chExt cx="190528" cy="1173486"/>
            </a:xfrm>
            <a:grpFill/>
          </p:grpSpPr>
          <p:sp>
            <p:nvSpPr>
              <p:cNvPr id="1252" name="Freeform: Shape 290">
                <a:extLst>
                  <a:ext uri="{FF2B5EF4-FFF2-40B4-BE49-F238E27FC236}">
                    <a16:creationId xmlns="" xmlns:a16="http://schemas.microsoft.com/office/drawing/2014/main" id="{A9B3612B-39B7-45CA-9455-7DE583038D52}"/>
                  </a:ext>
                </a:extLst>
              </p:cNvPr>
              <p:cNvSpPr/>
              <p:nvPr/>
            </p:nvSpPr>
            <p:spPr>
              <a:xfrm>
                <a:off x="5922792" y="3297682"/>
                <a:ext cx="25981" cy="1099873"/>
              </a:xfrm>
              <a:custGeom>
                <a:avLst/>
                <a:gdLst>
                  <a:gd name="connsiteX0" fmla="*/ 0 w 25981"/>
                  <a:gd name="connsiteY0" fmla="*/ 12991 h 1099873"/>
                  <a:gd name="connsiteX1" fmla="*/ 0 w 25981"/>
                  <a:gd name="connsiteY1" fmla="*/ 1086883 h 1099873"/>
                  <a:gd name="connsiteX2" fmla="*/ 25982 w 25981"/>
                  <a:gd name="connsiteY2" fmla="*/ 1086883 h 1099873"/>
                  <a:gd name="connsiteX3" fmla="*/ 25982 w 25981"/>
                  <a:gd name="connsiteY3" fmla="*/ 12991 h 1099873"/>
                  <a:gd name="connsiteX4" fmla="*/ 0 w 25981"/>
                  <a:gd name="connsiteY4" fmla="*/ 12991 h 10998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099873">
                    <a:moveTo>
                      <a:pt x="0" y="12991"/>
                    </a:moveTo>
                    <a:cubicBezTo>
                      <a:pt x="0" y="368068"/>
                      <a:pt x="0" y="731805"/>
                      <a:pt x="0" y="1086883"/>
                    </a:cubicBezTo>
                    <a:cubicBezTo>
                      <a:pt x="0" y="1104204"/>
                      <a:pt x="25982" y="1104204"/>
                      <a:pt x="25982" y="1086883"/>
                    </a:cubicBezTo>
                    <a:cubicBezTo>
                      <a:pt x="25982" y="731805"/>
                      <a:pt x="25982" y="368068"/>
                      <a:pt x="25982" y="12991"/>
                    </a:cubicBezTo>
                    <a:cubicBezTo>
                      <a:pt x="2598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53" name="Freeform: Shape 291">
                <a:extLst>
                  <a:ext uri="{FF2B5EF4-FFF2-40B4-BE49-F238E27FC236}">
                    <a16:creationId xmlns="" xmlns:a16="http://schemas.microsoft.com/office/drawing/2014/main" id="{B1C6BE9E-8A92-431A-B59E-D222E772B664}"/>
                  </a:ext>
                </a:extLst>
              </p:cNvPr>
              <p:cNvSpPr/>
              <p:nvPr/>
            </p:nvSpPr>
            <p:spPr>
              <a:xfrm>
                <a:off x="5836187" y="3256545"/>
                <a:ext cx="190528" cy="134236"/>
              </a:xfrm>
              <a:custGeom>
                <a:avLst/>
                <a:gdLst>
                  <a:gd name="connsiteX0" fmla="*/ 95264 w 190528"/>
                  <a:gd name="connsiteY0" fmla="*/ 19486 h 134236"/>
                  <a:gd name="connsiteX1" fmla="*/ 0 w 190528"/>
                  <a:gd name="connsiteY1" fmla="*/ 114751 h 134236"/>
                  <a:gd name="connsiteX2" fmla="*/ 95264 w 190528"/>
                  <a:gd name="connsiteY2" fmla="*/ 114751 h 134236"/>
                  <a:gd name="connsiteX3" fmla="*/ 190529 w 190528"/>
                  <a:gd name="connsiteY3" fmla="*/ 19486 h 134236"/>
                  <a:gd name="connsiteX4" fmla="*/ 95264 w 190528"/>
                  <a:gd name="connsiteY4" fmla="*/ 19486 h 134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34236">
                    <a:moveTo>
                      <a:pt x="95264" y="19486"/>
                    </a:moveTo>
                    <a:cubicBezTo>
                      <a:pt x="43302" y="45467"/>
                      <a:pt x="0" y="88769"/>
                      <a:pt x="0" y="114751"/>
                    </a:cubicBezTo>
                    <a:cubicBezTo>
                      <a:pt x="0" y="140732"/>
                      <a:pt x="43302" y="140732"/>
                      <a:pt x="95264" y="114751"/>
                    </a:cubicBezTo>
                    <a:cubicBezTo>
                      <a:pt x="147227" y="88769"/>
                      <a:pt x="190529" y="54128"/>
                      <a:pt x="190529" y="19486"/>
                    </a:cubicBezTo>
                    <a:cubicBezTo>
                      <a:pt x="190529" y="-6495"/>
                      <a:pt x="147227" y="-6495"/>
                      <a:pt x="95264" y="1948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54" name="Freeform: Shape 292">
                <a:extLst>
                  <a:ext uri="{FF2B5EF4-FFF2-40B4-BE49-F238E27FC236}">
                    <a16:creationId xmlns="" xmlns:a16="http://schemas.microsoft.com/office/drawing/2014/main" id="{53379D6C-A50E-4950-B0F2-C59D82C55241}"/>
                  </a:ext>
                </a:extLst>
              </p:cNvPr>
              <p:cNvSpPr/>
              <p:nvPr/>
            </p:nvSpPr>
            <p:spPr>
              <a:xfrm>
                <a:off x="5836187" y="4295795"/>
                <a:ext cx="190528" cy="134236"/>
              </a:xfrm>
              <a:custGeom>
                <a:avLst/>
                <a:gdLst>
                  <a:gd name="connsiteX0" fmla="*/ 95264 w 190528"/>
                  <a:gd name="connsiteY0" fmla="*/ 19486 h 134236"/>
                  <a:gd name="connsiteX1" fmla="*/ 0 w 190528"/>
                  <a:gd name="connsiteY1" fmla="*/ 19486 h 134236"/>
                  <a:gd name="connsiteX2" fmla="*/ 95264 w 190528"/>
                  <a:gd name="connsiteY2" fmla="*/ 114750 h 134236"/>
                  <a:gd name="connsiteX3" fmla="*/ 190529 w 190528"/>
                  <a:gd name="connsiteY3" fmla="*/ 114750 h 134236"/>
                  <a:gd name="connsiteX4" fmla="*/ 95264 w 190528"/>
                  <a:gd name="connsiteY4" fmla="*/ 19486 h 134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34236">
                    <a:moveTo>
                      <a:pt x="95264" y="19486"/>
                    </a:moveTo>
                    <a:cubicBezTo>
                      <a:pt x="43302" y="-6495"/>
                      <a:pt x="0" y="-6495"/>
                      <a:pt x="0" y="19486"/>
                    </a:cubicBezTo>
                    <a:cubicBezTo>
                      <a:pt x="0" y="45467"/>
                      <a:pt x="43302" y="88769"/>
                      <a:pt x="95264" y="114750"/>
                    </a:cubicBezTo>
                    <a:cubicBezTo>
                      <a:pt x="147227" y="140732"/>
                      <a:pt x="190529" y="140732"/>
                      <a:pt x="190529" y="114750"/>
                    </a:cubicBezTo>
                    <a:cubicBezTo>
                      <a:pt x="190529" y="80109"/>
                      <a:pt x="147227" y="45467"/>
                      <a:pt x="95264" y="1948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1009" name="Freeform: Shape 176">
              <a:extLst>
                <a:ext uri="{FF2B5EF4-FFF2-40B4-BE49-F238E27FC236}">
                  <a16:creationId xmlns="" xmlns:a16="http://schemas.microsoft.com/office/drawing/2014/main" id="{CF760C0B-3572-4B6E-AF8C-C7F8D74AE43E}"/>
                </a:ext>
              </a:extLst>
            </p:cNvPr>
            <p:cNvSpPr/>
            <p:nvPr/>
          </p:nvSpPr>
          <p:spPr>
            <a:xfrm>
              <a:off x="-338893" y="3001598"/>
              <a:ext cx="2198326" cy="472848"/>
            </a:xfrm>
            <a:custGeom>
              <a:avLst/>
              <a:gdLst>
                <a:gd name="connsiteX0" fmla="*/ 381058 w 6661201"/>
                <a:gd name="connsiteY0" fmla="*/ 1281742 h 1432788"/>
                <a:gd name="connsiteX1" fmla="*/ 736136 w 6661201"/>
                <a:gd name="connsiteY1" fmla="*/ 1428969 h 1432788"/>
                <a:gd name="connsiteX2" fmla="*/ 1108534 w 6661201"/>
                <a:gd name="connsiteY2" fmla="*/ 1333705 h 1432788"/>
                <a:gd name="connsiteX3" fmla="*/ 1836009 w 6661201"/>
                <a:gd name="connsiteY3" fmla="*/ 649531 h 1432788"/>
                <a:gd name="connsiteX4" fmla="*/ 2217067 w 6661201"/>
                <a:gd name="connsiteY4" fmla="*/ 259813 h 1432788"/>
                <a:gd name="connsiteX5" fmla="*/ 2624107 w 6661201"/>
                <a:gd name="connsiteY5" fmla="*/ 34642 h 1432788"/>
                <a:gd name="connsiteX6" fmla="*/ 3455507 w 6661201"/>
                <a:gd name="connsiteY6" fmla="*/ 441681 h 1432788"/>
                <a:gd name="connsiteX7" fmla="*/ 4191643 w 6661201"/>
                <a:gd name="connsiteY7" fmla="*/ 1212459 h 1432788"/>
                <a:gd name="connsiteX8" fmla="*/ 4919118 w 6661201"/>
                <a:gd name="connsiteY8" fmla="*/ 1385667 h 1432788"/>
                <a:gd name="connsiteX9" fmla="*/ 5326158 w 6661201"/>
                <a:gd name="connsiteY9" fmla="*/ 1099873 h 1432788"/>
                <a:gd name="connsiteX10" fmla="*/ 5724537 w 6661201"/>
                <a:gd name="connsiteY10" fmla="*/ 666852 h 1432788"/>
                <a:gd name="connsiteX11" fmla="*/ 6157558 w 6661201"/>
                <a:gd name="connsiteY11" fmla="*/ 233831 h 1432788"/>
                <a:gd name="connsiteX12" fmla="*/ 6651202 w 6661201"/>
                <a:gd name="connsiteY12" fmla="*/ 17321 h 1432788"/>
                <a:gd name="connsiteX13" fmla="*/ 6651202 w 6661201"/>
                <a:gd name="connsiteY13" fmla="*/ 0 h 1432788"/>
                <a:gd name="connsiteX14" fmla="*/ 5923727 w 6661201"/>
                <a:gd name="connsiteY14" fmla="*/ 433021 h 1432788"/>
                <a:gd name="connsiteX15" fmla="*/ 5170270 w 6661201"/>
                <a:gd name="connsiteY15" fmla="*/ 1212459 h 1432788"/>
                <a:gd name="connsiteX16" fmla="*/ 4763230 w 6661201"/>
                <a:gd name="connsiteY16" fmla="*/ 1411648 h 1432788"/>
                <a:gd name="connsiteX17" fmla="*/ 4321549 w 6661201"/>
                <a:gd name="connsiteY17" fmla="*/ 1281742 h 1432788"/>
                <a:gd name="connsiteX18" fmla="*/ 3550772 w 6661201"/>
                <a:gd name="connsiteY18" fmla="*/ 519625 h 1432788"/>
                <a:gd name="connsiteX19" fmla="*/ 2840617 w 6661201"/>
                <a:gd name="connsiteY19" fmla="*/ 17321 h 1432788"/>
                <a:gd name="connsiteX20" fmla="*/ 2104482 w 6661201"/>
                <a:gd name="connsiteY20" fmla="*/ 337756 h 1432788"/>
                <a:gd name="connsiteX21" fmla="*/ 1351025 w 6661201"/>
                <a:gd name="connsiteY21" fmla="*/ 1134515 h 1432788"/>
                <a:gd name="connsiteX22" fmla="*/ 961307 w 6661201"/>
                <a:gd name="connsiteY22" fmla="*/ 1385667 h 1432788"/>
                <a:gd name="connsiteX23" fmla="*/ 519625 w 6661201"/>
                <a:gd name="connsiteY23" fmla="*/ 1342365 h 1432788"/>
                <a:gd name="connsiteX24" fmla="*/ 69283 w 6661201"/>
                <a:gd name="connsiteY24" fmla="*/ 987288 h 1432788"/>
                <a:gd name="connsiteX25" fmla="*/ 0 w 6661201"/>
                <a:gd name="connsiteY25" fmla="*/ 909344 h 1432788"/>
                <a:gd name="connsiteX26" fmla="*/ 0 w 6661201"/>
                <a:gd name="connsiteY26" fmla="*/ 943986 h 1432788"/>
                <a:gd name="connsiteX27" fmla="*/ 381058 w 6661201"/>
                <a:gd name="connsiteY27" fmla="*/ 1281742 h 1432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6661201" h="1432788">
                  <a:moveTo>
                    <a:pt x="381058" y="1281742"/>
                  </a:moveTo>
                  <a:cubicBezTo>
                    <a:pt x="484983" y="1351025"/>
                    <a:pt x="606229" y="1411648"/>
                    <a:pt x="736136" y="1428969"/>
                  </a:cubicBezTo>
                  <a:cubicBezTo>
                    <a:pt x="866042" y="1446290"/>
                    <a:pt x="995948" y="1402988"/>
                    <a:pt x="1108534" y="1333705"/>
                  </a:cubicBezTo>
                  <a:cubicBezTo>
                    <a:pt x="1402988" y="1169157"/>
                    <a:pt x="1619498" y="892023"/>
                    <a:pt x="1836009" y="649531"/>
                  </a:cubicBezTo>
                  <a:cubicBezTo>
                    <a:pt x="1957255" y="510965"/>
                    <a:pt x="2078501" y="381058"/>
                    <a:pt x="2217067" y="259813"/>
                  </a:cubicBezTo>
                  <a:cubicBezTo>
                    <a:pt x="2338313" y="155888"/>
                    <a:pt x="2468219" y="69283"/>
                    <a:pt x="2624107" y="34642"/>
                  </a:cubicBezTo>
                  <a:cubicBezTo>
                    <a:pt x="2953203" y="-43302"/>
                    <a:pt x="3247657" y="225171"/>
                    <a:pt x="3455507" y="441681"/>
                  </a:cubicBezTo>
                  <a:cubicBezTo>
                    <a:pt x="3706659" y="692834"/>
                    <a:pt x="3914509" y="987288"/>
                    <a:pt x="4191643" y="1212459"/>
                  </a:cubicBezTo>
                  <a:cubicBezTo>
                    <a:pt x="4399493" y="1385667"/>
                    <a:pt x="4650645" y="1489592"/>
                    <a:pt x="4919118" y="1385667"/>
                  </a:cubicBezTo>
                  <a:cubicBezTo>
                    <a:pt x="5075005" y="1325044"/>
                    <a:pt x="5204912" y="1212459"/>
                    <a:pt x="5326158" y="1099873"/>
                  </a:cubicBezTo>
                  <a:cubicBezTo>
                    <a:pt x="5464724" y="961307"/>
                    <a:pt x="5594631" y="814079"/>
                    <a:pt x="5724537" y="666852"/>
                  </a:cubicBezTo>
                  <a:cubicBezTo>
                    <a:pt x="5863103" y="510965"/>
                    <a:pt x="6001671" y="363738"/>
                    <a:pt x="6157558" y="233831"/>
                  </a:cubicBezTo>
                  <a:cubicBezTo>
                    <a:pt x="6296124" y="121246"/>
                    <a:pt x="6460672" y="17321"/>
                    <a:pt x="6651202" y="17321"/>
                  </a:cubicBezTo>
                  <a:cubicBezTo>
                    <a:pt x="6659862" y="17321"/>
                    <a:pt x="6668523" y="0"/>
                    <a:pt x="6651202" y="0"/>
                  </a:cubicBezTo>
                  <a:cubicBezTo>
                    <a:pt x="6356748" y="8660"/>
                    <a:pt x="6114256" y="233831"/>
                    <a:pt x="5923727" y="433021"/>
                  </a:cubicBezTo>
                  <a:cubicBezTo>
                    <a:pt x="5672574" y="692834"/>
                    <a:pt x="5456064" y="987288"/>
                    <a:pt x="5170270" y="1212459"/>
                  </a:cubicBezTo>
                  <a:cubicBezTo>
                    <a:pt x="5049024" y="1307723"/>
                    <a:pt x="4910458" y="1394328"/>
                    <a:pt x="4763230" y="1411648"/>
                  </a:cubicBezTo>
                  <a:cubicBezTo>
                    <a:pt x="4607343" y="1428969"/>
                    <a:pt x="4451456" y="1368346"/>
                    <a:pt x="4321549" y="1281742"/>
                  </a:cubicBezTo>
                  <a:cubicBezTo>
                    <a:pt x="4018434" y="1082552"/>
                    <a:pt x="3793263" y="779438"/>
                    <a:pt x="3550772" y="519625"/>
                  </a:cubicBezTo>
                  <a:cubicBezTo>
                    <a:pt x="3360242" y="311775"/>
                    <a:pt x="3126411" y="69283"/>
                    <a:pt x="2840617" y="17321"/>
                  </a:cubicBezTo>
                  <a:cubicBezTo>
                    <a:pt x="2554824" y="-34642"/>
                    <a:pt x="2303672" y="155888"/>
                    <a:pt x="2104482" y="337756"/>
                  </a:cubicBezTo>
                  <a:cubicBezTo>
                    <a:pt x="1836009" y="588908"/>
                    <a:pt x="1628159" y="883363"/>
                    <a:pt x="1351025" y="1134515"/>
                  </a:cubicBezTo>
                  <a:cubicBezTo>
                    <a:pt x="1238440" y="1238440"/>
                    <a:pt x="1108534" y="1333705"/>
                    <a:pt x="961307" y="1385667"/>
                  </a:cubicBezTo>
                  <a:cubicBezTo>
                    <a:pt x="814079" y="1428969"/>
                    <a:pt x="666852" y="1411648"/>
                    <a:pt x="519625" y="1342365"/>
                  </a:cubicBezTo>
                  <a:cubicBezTo>
                    <a:pt x="346417" y="1255761"/>
                    <a:pt x="199190" y="1117194"/>
                    <a:pt x="69283" y="987288"/>
                  </a:cubicBezTo>
                  <a:cubicBezTo>
                    <a:pt x="43302" y="961307"/>
                    <a:pt x="25981" y="935325"/>
                    <a:pt x="0" y="909344"/>
                  </a:cubicBezTo>
                  <a:lnTo>
                    <a:pt x="0" y="943986"/>
                  </a:lnTo>
                  <a:cubicBezTo>
                    <a:pt x="121246" y="1065232"/>
                    <a:pt x="242492" y="1186478"/>
                    <a:pt x="381058" y="1281742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0" name="Freeform: Shape 177">
              <a:extLst>
                <a:ext uri="{FF2B5EF4-FFF2-40B4-BE49-F238E27FC236}">
                  <a16:creationId xmlns="" xmlns:a16="http://schemas.microsoft.com/office/drawing/2014/main" id="{B44BC161-A932-4E81-B3B9-F54FF9B4317C}"/>
                </a:ext>
              </a:extLst>
            </p:cNvPr>
            <p:cNvSpPr/>
            <p:nvPr/>
          </p:nvSpPr>
          <p:spPr>
            <a:xfrm>
              <a:off x="-338893" y="3000337"/>
              <a:ext cx="2198326" cy="475706"/>
            </a:xfrm>
            <a:custGeom>
              <a:avLst/>
              <a:gdLst>
                <a:gd name="connsiteX0" fmla="*/ 311775 w 6661201"/>
                <a:gd name="connsiteY0" fmla="*/ 220330 h 1441448"/>
                <a:gd name="connsiteX1" fmla="*/ 718815 w 6661201"/>
                <a:gd name="connsiteY1" fmla="*/ 21140 h 1441448"/>
                <a:gd name="connsiteX2" fmla="*/ 1160496 w 6661201"/>
                <a:gd name="connsiteY2" fmla="*/ 151046 h 1441448"/>
                <a:gd name="connsiteX3" fmla="*/ 1931273 w 6661201"/>
                <a:gd name="connsiteY3" fmla="*/ 921824 h 1441448"/>
                <a:gd name="connsiteX4" fmla="*/ 2641428 w 6661201"/>
                <a:gd name="connsiteY4" fmla="*/ 1424128 h 1441448"/>
                <a:gd name="connsiteX5" fmla="*/ 3377563 w 6661201"/>
                <a:gd name="connsiteY5" fmla="*/ 1103693 h 1441448"/>
                <a:gd name="connsiteX6" fmla="*/ 4131020 w 6661201"/>
                <a:gd name="connsiteY6" fmla="*/ 306934 h 1441448"/>
                <a:gd name="connsiteX7" fmla="*/ 4520739 w 6661201"/>
                <a:gd name="connsiteY7" fmla="*/ 55782 h 1441448"/>
                <a:gd name="connsiteX8" fmla="*/ 4962420 w 6661201"/>
                <a:gd name="connsiteY8" fmla="*/ 90424 h 1441448"/>
                <a:gd name="connsiteX9" fmla="*/ 5412762 w 6661201"/>
                <a:gd name="connsiteY9" fmla="*/ 445501 h 1441448"/>
                <a:gd name="connsiteX10" fmla="*/ 5828462 w 6661201"/>
                <a:gd name="connsiteY10" fmla="*/ 904503 h 1441448"/>
                <a:gd name="connsiteX11" fmla="*/ 6651202 w 6661201"/>
                <a:gd name="connsiteY11" fmla="*/ 1441449 h 1441448"/>
                <a:gd name="connsiteX12" fmla="*/ 6651202 w 6661201"/>
                <a:gd name="connsiteY12" fmla="*/ 1424128 h 1441448"/>
                <a:gd name="connsiteX13" fmla="*/ 5837123 w 6661201"/>
                <a:gd name="connsiteY13" fmla="*/ 895842 h 1441448"/>
                <a:gd name="connsiteX14" fmla="*/ 5100987 w 6661201"/>
                <a:gd name="connsiteY14" fmla="*/ 151046 h 1441448"/>
                <a:gd name="connsiteX15" fmla="*/ 4745910 w 6661201"/>
                <a:gd name="connsiteY15" fmla="*/ 3819 h 1441448"/>
                <a:gd name="connsiteX16" fmla="*/ 4373512 w 6661201"/>
                <a:gd name="connsiteY16" fmla="*/ 99084 h 1441448"/>
                <a:gd name="connsiteX17" fmla="*/ 3646036 w 6661201"/>
                <a:gd name="connsiteY17" fmla="*/ 783257 h 1441448"/>
                <a:gd name="connsiteX18" fmla="*/ 3264978 w 6661201"/>
                <a:gd name="connsiteY18" fmla="*/ 1172976 h 1441448"/>
                <a:gd name="connsiteX19" fmla="*/ 2857938 w 6661201"/>
                <a:gd name="connsiteY19" fmla="*/ 1398147 h 1441448"/>
                <a:gd name="connsiteX20" fmla="*/ 2026538 w 6661201"/>
                <a:gd name="connsiteY20" fmla="*/ 991107 h 1441448"/>
                <a:gd name="connsiteX21" fmla="*/ 1290402 w 6661201"/>
                <a:gd name="connsiteY21" fmla="*/ 220330 h 1441448"/>
                <a:gd name="connsiteX22" fmla="*/ 562927 w 6661201"/>
                <a:gd name="connsiteY22" fmla="*/ 47121 h 1441448"/>
                <a:gd name="connsiteX23" fmla="*/ 155888 w 6661201"/>
                <a:gd name="connsiteY23" fmla="*/ 332915 h 1441448"/>
                <a:gd name="connsiteX24" fmla="*/ 0 w 6661201"/>
                <a:gd name="connsiteY24" fmla="*/ 488803 h 1441448"/>
                <a:gd name="connsiteX25" fmla="*/ 0 w 6661201"/>
                <a:gd name="connsiteY25" fmla="*/ 514784 h 1441448"/>
                <a:gd name="connsiteX26" fmla="*/ 311775 w 6661201"/>
                <a:gd name="connsiteY26" fmla="*/ 220330 h 1441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661201" h="1441448">
                  <a:moveTo>
                    <a:pt x="311775" y="220330"/>
                  </a:moveTo>
                  <a:cubicBezTo>
                    <a:pt x="433021" y="125065"/>
                    <a:pt x="571588" y="38461"/>
                    <a:pt x="718815" y="21140"/>
                  </a:cubicBezTo>
                  <a:cubicBezTo>
                    <a:pt x="874702" y="3819"/>
                    <a:pt x="1030590" y="64442"/>
                    <a:pt x="1160496" y="151046"/>
                  </a:cubicBezTo>
                  <a:cubicBezTo>
                    <a:pt x="1463611" y="350236"/>
                    <a:pt x="1688782" y="653351"/>
                    <a:pt x="1931273" y="921824"/>
                  </a:cubicBezTo>
                  <a:cubicBezTo>
                    <a:pt x="2121803" y="1129674"/>
                    <a:pt x="2355634" y="1372166"/>
                    <a:pt x="2641428" y="1424128"/>
                  </a:cubicBezTo>
                  <a:cubicBezTo>
                    <a:pt x="2927222" y="1476091"/>
                    <a:pt x="3178374" y="1285561"/>
                    <a:pt x="3377563" y="1103693"/>
                  </a:cubicBezTo>
                  <a:cubicBezTo>
                    <a:pt x="3646036" y="852540"/>
                    <a:pt x="3853886" y="558086"/>
                    <a:pt x="4131020" y="306934"/>
                  </a:cubicBezTo>
                  <a:cubicBezTo>
                    <a:pt x="4243605" y="203009"/>
                    <a:pt x="4373512" y="107744"/>
                    <a:pt x="4520739" y="55782"/>
                  </a:cubicBezTo>
                  <a:cubicBezTo>
                    <a:pt x="4667966" y="3819"/>
                    <a:pt x="4823853" y="21140"/>
                    <a:pt x="4962420" y="90424"/>
                  </a:cubicBezTo>
                  <a:cubicBezTo>
                    <a:pt x="5135628" y="177028"/>
                    <a:pt x="5282856" y="315594"/>
                    <a:pt x="5412762" y="445501"/>
                  </a:cubicBezTo>
                  <a:cubicBezTo>
                    <a:pt x="5559989" y="592728"/>
                    <a:pt x="5689895" y="748615"/>
                    <a:pt x="5828462" y="904503"/>
                  </a:cubicBezTo>
                  <a:cubicBezTo>
                    <a:pt x="6044973" y="1138334"/>
                    <a:pt x="6313446" y="1432789"/>
                    <a:pt x="6651202" y="1441449"/>
                  </a:cubicBezTo>
                  <a:cubicBezTo>
                    <a:pt x="6659862" y="1441449"/>
                    <a:pt x="6668523" y="1424128"/>
                    <a:pt x="6651202" y="1424128"/>
                  </a:cubicBezTo>
                  <a:cubicBezTo>
                    <a:pt x="6313446" y="1415468"/>
                    <a:pt x="6044973" y="1129674"/>
                    <a:pt x="5837123" y="895842"/>
                  </a:cubicBezTo>
                  <a:cubicBezTo>
                    <a:pt x="5603291" y="644690"/>
                    <a:pt x="5386781" y="350236"/>
                    <a:pt x="5100987" y="151046"/>
                  </a:cubicBezTo>
                  <a:cubicBezTo>
                    <a:pt x="4997062" y="81763"/>
                    <a:pt x="4875816" y="21140"/>
                    <a:pt x="4745910" y="3819"/>
                  </a:cubicBezTo>
                  <a:cubicBezTo>
                    <a:pt x="4616003" y="-13501"/>
                    <a:pt x="4486097" y="29801"/>
                    <a:pt x="4373512" y="99084"/>
                  </a:cubicBezTo>
                  <a:cubicBezTo>
                    <a:pt x="4079057" y="263632"/>
                    <a:pt x="3862547" y="540765"/>
                    <a:pt x="3646036" y="783257"/>
                  </a:cubicBezTo>
                  <a:cubicBezTo>
                    <a:pt x="3524791" y="921824"/>
                    <a:pt x="3403545" y="1051730"/>
                    <a:pt x="3264978" y="1172976"/>
                  </a:cubicBezTo>
                  <a:cubicBezTo>
                    <a:pt x="3143732" y="1276901"/>
                    <a:pt x="3013826" y="1363505"/>
                    <a:pt x="2857938" y="1398147"/>
                  </a:cubicBezTo>
                  <a:cubicBezTo>
                    <a:pt x="2528842" y="1476091"/>
                    <a:pt x="2234388" y="1207618"/>
                    <a:pt x="2026538" y="991107"/>
                  </a:cubicBezTo>
                  <a:cubicBezTo>
                    <a:pt x="1775386" y="739955"/>
                    <a:pt x="1567536" y="445501"/>
                    <a:pt x="1290402" y="220330"/>
                  </a:cubicBezTo>
                  <a:cubicBezTo>
                    <a:pt x="1082552" y="47121"/>
                    <a:pt x="831400" y="-56804"/>
                    <a:pt x="562927" y="47121"/>
                  </a:cubicBezTo>
                  <a:cubicBezTo>
                    <a:pt x="407040" y="107744"/>
                    <a:pt x="277133" y="220330"/>
                    <a:pt x="155888" y="332915"/>
                  </a:cubicBezTo>
                  <a:cubicBezTo>
                    <a:pt x="103925" y="384878"/>
                    <a:pt x="51963" y="436840"/>
                    <a:pt x="0" y="488803"/>
                  </a:cubicBezTo>
                  <a:lnTo>
                    <a:pt x="0" y="514784"/>
                  </a:lnTo>
                  <a:cubicBezTo>
                    <a:pt x="95265" y="410859"/>
                    <a:pt x="199190" y="306934"/>
                    <a:pt x="311775" y="22033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1011" name="Graphic 1">
              <a:extLst>
                <a:ext uri="{FF2B5EF4-FFF2-40B4-BE49-F238E27FC236}">
                  <a16:creationId xmlns="" xmlns:a16="http://schemas.microsoft.com/office/drawing/2014/main" id="{72CCB38E-D3DE-4082-88C5-B9EA62654427}"/>
                </a:ext>
              </a:extLst>
            </p:cNvPr>
            <p:cNvGrpSpPr/>
            <p:nvPr/>
          </p:nvGrpSpPr>
          <p:grpSpPr>
            <a:xfrm>
              <a:off x="-313170" y="3096013"/>
              <a:ext cx="40013" cy="281267"/>
              <a:chOff x="-581182" y="3414894"/>
              <a:chExt cx="121245" cy="852273"/>
            </a:xfrm>
            <a:grpFill/>
          </p:grpSpPr>
          <p:sp>
            <p:nvSpPr>
              <p:cNvPr id="1249" name="Freeform: Shape 269">
                <a:extLst>
                  <a:ext uri="{FF2B5EF4-FFF2-40B4-BE49-F238E27FC236}">
                    <a16:creationId xmlns="" xmlns:a16="http://schemas.microsoft.com/office/drawing/2014/main" id="{66C8F21F-90FF-4C44-ABCE-CA9ECBCDE86F}"/>
                  </a:ext>
                </a:extLst>
              </p:cNvPr>
              <p:cNvSpPr/>
              <p:nvPr/>
            </p:nvSpPr>
            <p:spPr>
              <a:xfrm>
                <a:off x="-529219" y="3460065"/>
                <a:ext cx="17320" cy="752631"/>
              </a:xfrm>
              <a:custGeom>
                <a:avLst/>
                <a:gdLst>
                  <a:gd name="connsiteX0" fmla="*/ 0 w 17320"/>
                  <a:gd name="connsiteY0" fmla="*/ 6495 h 752631"/>
                  <a:gd name="connsiteX1" fmla="*/ 0 w 17320"/>
                  <a:gd name="connsiteY1" fmla="*/ 742631 h 752631"/>
                  <a:gd name="connsiteX2" fmla="*/ 17321 w 17320"/>
                  <a:gd name="connsiteY2" fmla="*/ 742631 h 752631"/>
                  <a:gd name="connsiteX3" fmla="*/ 17321 w 17320"/>
                  <a:gd name="connsiteY3" fmla="*/ 6495 h 752631"/>
                  <a:gd name="connsiteX4" fmla="*/ 0 w 17320"/>
                  <a:gd name="connsiteY4" fmla="*/ 6495 h 752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752631">
                    <a:moveTo>
                      <a:pt x="0" y="6495"/>
                    </a:moveTo>
                    <a:cubicBezTo>
                      <a:pt x="0" y="248987"/>
                      <a:pt x="0" y="500139"/>
                      <a:pt x="0" y="742631"/>
                    </a:cubicBezTo>
                    <a:cubicBezTo>
                      <a:pt x="0" y="751291"/>
                      <a:pt x="17321" y="759952"/>
                      <a:pt x="17321" y="742631"/>
                    </a:cubicBezTo>
                    <a:cubicBezTo>
                      <a:pt x="17321" y="500139"/>
                      <a:pt x="17321" y="248987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50" name="Freeform: Shape 270">
                <a:extLst>
                  <a:ext uri="{FF2B5EF4-FFF2-40B4-BE49-F238E27FC236}">
                    <a16:creationId xmlns="" xmlns:a16="http://schemas.microsoft.com/office/drawing/2014/main" id="{76786339-66DA-41AA-BA8F-7E44395C3A73}"/>
                  </a:ext>
                </a:extLst>
              </p:cNvPr>
              <p:cNvSpPr/>
              <p:nvPr/>
            </p:nvSpPr>
            <p:spPr>
              <a:xfrm>
                <a:off x="-581182" y="4126440"/>
                <a:ext cx="121245" cy="140727"/>
              </a:xfrm>
              <a:custGeom>
                <a:avLst/>
                <a:gdLst>
                  <a:gd name="connsiteX0" fmla="*/ 0 w 121245"/>
                  <a:gd name="connsiteY0" fmla="*/ 6972 h 140727"/>
                  <a:gd name="connsiteX1" fmla="*/ 60623 w 121245"/>
                  <a:gd name="connsiteY1" fmla="*/ 102237 h 140727"/>
                  <a:gd name="connsiteX2" fmla="*/ 121246 w 121245"/>
                  <a:gd name="connsiteY2" fmla="*/ 128218 h 140727"/>
                  <a:gd name="connsiteX3" fmla="*/ 60623 w 121245"/>
                  <a:gd name="connsiteY3" fmla="*/ 32953 h 140727"/>
                  <a:gd name="connsiteX4" fmla="*/ 0 w 121245"/>
                  <a:gd name="connsiteY4" fmla="*/ 6972 h 140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0727">
                    <a:moveTo>
                      <a:pt x="0" y="6972"/>
                    </a:moveTo>
                    <a:cubicBezTo>
                      <a:pt x="0" y="24293"/>
                      <a:pt x="25981" y="67595"/>
                      <a:pt x="60623" y="102237"/>
                    </a:cubicBezTo>
                    <a:cubicBezTo>
                      <a:pt x="95265" y="136878"/>
                      <a:pt x="121246" y="154199"/>
                      <a:pt x="121246" y="128218"/>
                    </a:cubicBezTo>
                    <a:cubicBezTo>
                      <a:pt x="121246" y="110897"/>
                      <a:pt x="95265" y="67595"/>
                      <a:pt x="60623" y="32953"/>
                    </a:cubicBezTo>
                    <a:cubicBezTo>
                      <a:pt x="25981" y="6972"/>
                      <a:pt x="0" y="-10349"/>
                      <a:pt x="0" y="697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51" name="Freeform: Shape 271">
                <a:extLst>
                  <a:ext uri="{FF2B5EF4-FFF2-40B4-BE49-F238E27FC236}">
                    <a16:creationId xmlns="" xmlns:a16="http://schemas.microsoft.com/office/drawing/2014/main" id="{B338596F-519E-4AD8-9A86-C17FFD24EAB9}"/>
                  </a:ext>
                </a:extLst>
              </p:cNvPr>
              <p:cNvSpPr/>
              <p:nvPr/>
            </p:nvSpPr>
            <p:spPr>
              <a:xfrm>
                <a:off x="-581182" y="3414894"/>
                <a:ext cx="121245" cy="145065"/>
              </a:xfrm>
              <a:custGeom>
                <a:avLst/>
                <a:gdLst>
                  <a:gd name="connsiteX0" fmla="*/ 60623 w 121245"/>
                  <a:gd name="connsiteY0" fmla="*/ 43005 h 145065"/>
                  <a:gd name="connsiteX1" fmla="*/ 0 w 121245"/>
                  <a:gd name="connsiteY1" fmla="*/ 138270 h 145065"/>
                  <a:gd name="connsiteX2" fmla="*/ 60623 w 121245"/>
                  <a:gd name="connsiteY2" fmla="*/ 103628 h 145065"/>
                  <a:gd name="connsiteX3" fmla="*/ 121246 w 121245"/>
                  <a:gd name="connsiteY3" fmla="*/ 8364 h 145065"/>
                  <a:gd name="connsiteX4" fmla="*/ 60623 w 121245"/>
                  <a:gd name="connsiteY4" fmla="*/ 43005 h 145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5065">
                    <a:moveTo>
                      <a:pt x="60623" y="43005"/>
                    </a:moveTo>
                    <a:cubicBezTo>
                      <a:pt x="25981" y="77647"/>
                      <a:pt x="0" y="120949"/>
                      <a:pt x="0" y="138270"/>
                    </a:cubicBezTo>
                    <a:cubicBezTo>
                      <a:pt x="0" y="155591"/>
                      <a:pt x="25981" y="138270"/>
                      <a:pt x="60623" y="103628"/>
                    </a:cubicBezTo>
                    <a:cubicBezTo>
                      <a:pt x="95265" y="68987"/>
                      <a:pt x="121246" y="34345"/>
                      <a:pt x="121246" y="8364"/>
                    </a:cubicBezTo>
                    <a:cubicBezTo>
                      <a:pt x="121246" y="-8957"/>
                      <a:pt x="95265" y="-297"/>
                      <a:pt x="60623" y="4300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012" name="Graphic 1">
              <a:extLst>
                <a:ext uri="{FF2B5EF4-FFF2-40B4-BE49-F238E27FC236}">
                  <a16:creationId xmlns="" xmlns:a16="http://schemas.microsoft.com/office/drawing/2014/main" id="{210AC3B4-F424-4F76-8E64-B6D6F427B66A}"/>
                </a:ext>
              </a:extLst>
            </p:cNvPr>
            <p:cNvGrpSpPr/>
            <p:nvPr/>
          </p:nvGrpSpPr>
          <p:grpSpPr>
            <a:xfrm>
              <a:off x="-218852" y="3019477"/>
              <a:ext cx="40013" cy="435829"/>
              <a:chOff x="-295388" y="3182980"/>
              <a:chExt cx="121245" cy="1320615"/>
            </a:xfrm>
            <a:grpFill/>
          </p:grpSpPr>
          <p:sp>
            <p:nvSpPr>
              <p:cNvPr id="1246" name="Freeform: Shape 266">
                <a:extLst>
                  <a:ext uri="{FF2B5EF4-FFF2-40B4-BE49-F238E27FC236}">
                    <a16:creationId xmlns="" xmlns:a16="http://schemas.microsoft.com/office/drawing/2014/main" id="{B211F809-C5A4-481E-96EC-97B56EE1CDBA}"/>
                  </a:ext>
                </a:extLst>
              </p:cNvPr>
              <p:cNvSpPr/>
              <p:nvPr/>
            </p:nvSpPr>
            <p:spPr>
              <a:xfrm>
                <a:off x="-243425" y="3214068"/>
                <a:ext cx="17320" cy="1249779"/>
              </a:xfrm>
              <a:custGeom>
                <a:avLst/>
                <a:gdLst>
                  <a:gd name="connsiteX0" fmla="*/ 0 w 17320"/>
                  <a:gd name="connsiteY0" fmla="*/ 10000 h 1249779"/>
                  <a:gd name="connsiteX1" fmla="*/ 0 w 17320"/>
                  <a:gd name="connsiteY1" fmla="*/ 1239780 h 1249779"/>
                  <a:gd name="connsiteX2" fmla="*/ 17321 w 17320"/>
                  <a:gd name="connsiteY2" fmla="*/ 1239780 h 1249779"/>
                  <a:gd name="connsiteX3" fmla="*/ 17321 w 17320"/>
                  <a:gd name="connsiteY3" fmla="*/ 10000 h 1249779"/>
                  <a:gd name="connsiteX4" fmla="*/ 0 w 17320"/>
                  <a:gd name="connsiteY4" fmla="*/ 10000 h 12497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249779">
                    <a:moveTo>
                      <a:pt x="0" y="10000"/>
                    </a:moveTo>
                    <a:cubicBezTo>
                      <a:pt x="0" y="417040"/>
                      <a:pt x="0" y="824080"/>
                      <a:pt x="0" y="1239780"/>
                    </a:cubicBezTo>
                    <a:cubicBezTo>
                      <a:pt x="0" y="1248440"/>
                      <a:pt x="17321" y="1257101"/>
                      <a:pt x="17321" y="1239780"/>
                    </a:cubicBezTo>
                    <a:cubicBezTo>
                      <a:pt x="17321" y="832740"/>
                      <a:pt x="17321" y="425700"/>
                      <a:pt x="17321" y="10000"/>
                    </a:cubicBezTo>
                    <a:cubicBezTo>
                      <a:pt x="1732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47" name="Freeform: Shape 267">
                <a:extLst>
                  <a:ext uri="{FF2B5EF4-FFF2-40B4-BE49-F238E27FC236}">
                    <a16:creationId xmlns="" xmlns:a16="http://schemas.microsoft.com/office/drawing/2014/main" id="{3082EC7F-DE37-4B8B-B551-097ACEFA59F5}"/>
                  </a:ext>
                </a:extLst>
              </p:cNvPr>
              <p:cNvSpPr/>
              <p:nvPr/>
            </p:nvSpPr>
            <p:spPr>
              <a:xfrm>
                <a:off x="-295388" y="4372493"/>
                <a:ext cx="121245" cy="131103"/>
              </a:xfrm>
              <a:custGeom>
                <a:avLst/>
                <a:gdLst>
                  <a:gd name="connsiteX0" fmla="*/ 60623 w 121245"/>
                  <a:gd name="connsiteY0" fmla="*/ 12072 h 131103"/>
                  <a:gd name="connsiteX1" fmla="*/ 0 w 121245"/>
                  <a:gd name="connsiteY1" fmla="*/ 20732 h 131103"/>
                  <a:gd name="connsiteX2" fmla="*/ 60623 w 121245"/>
                  <a:gd name="connsiteY2" fmla="*/ 115997 h 131103"/>
                  <a:gd name="connsiteX3" fmla="*/ 121246 w 121245"/>
                  <a:gd name="connsiteY3" fmla="*/ 98676 h 131103"/>
                  <a:gd name="connsiteX4" fmla="*/ 60623 w 121245"/>
                  <a:gd name="connsiteY4" fmla="*/ 12072 h 1311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1103">
                    <a:moveTo>
                      <a:pt x="60623" y="12072"/>
                    </a:moveTo>
                    <a:cubicBezTo>
                      <a:pt x="25981" y="-5249"/>
                      <a:pt x="0" y="-5249"/>
                      <a:pt x="0" y="20732"/>
                    </a:cubicBezTo>
                    <a:cubicBezTo>
                      <a:pt x="0" y="46713"/>
                      <a:pt x="25981" y="90015"/>
                      <a:pt x="60623" y="115997"/>
                    </a:cubicBezTo>
                    <a:cubicBezTo>
                      <a:pt x="95265" y="141978"/>
                      <a:pt x="121246" y="133317"/>
                      <a:pt x="121246" y="98676"/>
                    </a:cubicBezTo>
                    <a:cubicBezTo>
                      <a:pt x="121246" y="64034"/>
                      <a:pt x="95265" y="29393"/>
                      <a:pt x="60623" y="1207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48" name="Freeform: Shape 268">
                <a:extLst>
                  <a:ext uri="{FF2B5EF4-FFF2-40B4-BE49-F238E27FC236}">
                    <a16:creationId xmlns="" xmlns:a16="http://schemas.microsoft.com/office/drawing/2014/main" id="{66F693D6-B09E-458A-A82A-5B289369C746}"/>
                  </a:ext>
                </a:extLst>
              </p:cNvPr>
              <p:cNvSpPr/>
              <p:nvPr/>
            </p:nvSpPr>
            <p:spPr>
              <a:xfrm>
                <a:off x="-295388" y="3182980"/>
                <a:ext cx="121245" cy="134719"/>
              </a:xfrm>
              <a:custGeom>
                <a:avLst/>
                <a:gdLst>
                  <a:gd name="connsiteX0" fmla="*/ 60623 w 121245"/>
                  <a:gd name="connsiteY0" fmla="*/ 15107 h 134719"/>
                  <a:gd name="connsiteX1" fmla="*/ 0 w 121245"/>
                  <a:gd name="connsiteY1" fmla="*/ 110371 h 134719"/>
                  <a:gd name="connsiteX2" fmla="*/ 60623 w 121245"/>
                  <a:gd name="connsiteY2" fmla="*/ 119032 h 134719"/>
                  <a:gd name="connsiteX3" fmla="*/ 121246 w 121245"/>
                  <a:gd name="connsiteY3" fmla="*/ 32427 h 134719"/>
                  <a:gd name="connsiteX4" fmla="*/ 60623 w 121245"/>
                  <a:gd name="connsiteY4" fmla="*/ 15107 h 1347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4719">
                    <a:moveTo>
                      <a:pt x="60623" y="15107"/>
                    </a:moveTo>
                    <a:cubicBezTo>
                      <a:pt x="25981" y="41088"/>
                      <a:pt x="0" y="84390"/>
                      <a:pt x="0" y="110371"/>
                    </a:cubicBezTo>
                    <a:cubicBezTo>
                      <a:pt x="0" y="136352"/>
                      <a:pt x="25981" y="145013"/>
                      <a:pt x="60623" y="119032"/>
                    </a:cubicBezTo>
                    <a:cubicBezTo>
                      <a:pt x="95265" y="101711"/>
                      <a:pt x="121246" y="58409"/>
                      <a:pt x="121246" y="32427"/>
                    </a:cubicBezTo>
                    <a:cubicBezTo>
                      <a:pt x="121246" y="-2214"/>
                      <a:pt x="95265" y="-10875"/>
                      <a:pt x="60623" y="1510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013" name="Graphic 1">
              <a:extLst>
                <a:ext uri="{FF2B5EF4-FFF2-40B4-BE49-F238E27FC236}">
                  <a16:creationId xmlns="" xmlns:a16="http://schemas.microsoft.com/office/drawing/2014/main" id="{73A5BE33-904F-41B0-B671-58C3DBAF5772}"/>
                </a:ext>
              </a:extLst>
            </p:cNvPr>
            <p:cNvGrpSpPr/>
            <p:nvPr/>
          </p:nvGrpSpPr>
          <p:grpSpPr>
            <a:xfrm>
              <a:off x="-121677" y="2984005"/>
              <a:ext cx="40013" cy="506329"/>
              <a:chOff x="-934" y="3075495"/>
              <a:chExt cx="121245" cy="1534240"/>
            </a:xfrm>
            <a:grpFill/>
          </p:grpSpPr>
          <p:sp>
            <p:nvSpPr>
              <p:cNvPr id="1243" name="Freeform: Shape 263">
                <a:extLst>
                  <a:ext uri="{FF2B5EF4-FFF2-40B4-BE49-F238E27FC236}">
                    <a16:creationId xmlns="" xmlns:a16="http://schemas.microsoft.com/office/drawing/2014/main" id="{B7178C29-0818-4B9E-A59E-14B21A0C5B52}"/>
                  </a:ext>
                </a:extLst>
              </p:cNvPr>
              <p:cNvSpPr/>
              <p:nvPr/>
            </p:nvSpPr>
            <p:spPr>
              <a:xfrm>
                <a:off x="51028" y="3098492"/>
                <a:ext cx="17320" cy="1477941"/>
              </a:xfrm>
              <a:custGeom>
                <a:avLst/>
                <a:gdLst>
                  <a:gd name="connsiteX0" fmla="*/ 0 w 17320"/>
                  <a:gd name="connsiteY0" fmla="*/ 12991 h 1477941"/>
                  <a:gd name="connsiteX1" fmla="*/ 0 w 17320"/>
                  <a:gd name="connsiteY1" fmla="*/ 1467941 h 1477941"/>
                  <a:gd name="connsiteX2" fmla="*/ 17321 w 17320"/>
                  <a:gd name="connsiteY2" fmla="*/ 1467941 h 1477941"/>
                  <a:gd name="connsiteX3" fmla="*/ 17321 w 17320"/>
                  <a:gd name="connsiteY3" fmla="*/ 12991 h 1477941"/>
                  <a:gd name="connsiteX4" fmla="*/ 0 w 17320"/>
                  <a:gd name="connsiteY4" fmla="*/ 12991 h 14779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477941">
                    <a:moveTo>
                      <a:pt x="0" y="12991"/>
                    </a:moveTo>
                    <a:cubicBezTo>
                      <a:pt x="0" y="497974"/>
                      <a:pt x="0" y="982958"/>
                      <a:pt x="0" y="1467941"/>
                    </a:cubicBezTo>
                    <a:cubicBezTo>
                      <a:pt x="0" y="1476602"/>
                      <a:pt x="17321" y="1485262"/>
                      <a:pt x="17321" y="1467941"/>
                    </a:cubicBezTo>
                    <a:cubicBezTo>
                      <a:pt x="17321" y="982958"/>
                      <a:pt x="17321" y="497974"/>
                      <a:pt x="17321" y="12991"/>
                    </a:cubicBezTo>
                    <a:cubicBezTo>
                      <a:pt x="1732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44" name="Freeform: Shape 264">
                <a:extLst>
                  <a:ext uri="{FF2B5EF4-FFF2-40B4-BE49-F238E27FC236}">
                    <a16:creationId xmlns="" xmlns:a16="http://schemas.microsoft.com/office/drawing/2014/main" id="{72DA64AE-D228-4B3A-8C50-C06346496182}"/>
                  </a:ext>
                </a:extLst>
              </p:cNvPr>
              <p:cNvSpPr/>
              <p:nvPr/>
            </p:nvSpPr>
            <p:spPr>
              <a:xfrm>
                <a:off x="-934" y="4479829"/>
                <a:ext cx="121245" cy="129906"/>
              </a:xfrm>
              <a:custGeom>
                <a:avLst/>
                <a:gdLst>
                  <a:gd name="connsiteX0" fmla="*/ 60623 w 121245"/>
                  <a:gd name="connsiteY0" fmla="*/ 0 h 129906"/>
                  <a:gd name="connsiteX1" fmla="*/ 0 w 121245"/>
                  <a:gd name="connsiteY1" fmla="*/ 51963 h 129906"/>
                  <a:gd name="connsiteX2" fmla="*/ 60623 w 121245"/>
                  <a:gd name="connsiteY2" fmla="*/ 129906 h 129906"/>
                  <a:gd name="connsiteX3" fmla="*/ 121246 w 121245"/>
                  <a:gd name="connsiteY3" fmla="*/ 69283 h 129906"/>
                  <a:gd name="connsiteX4" fmla="*/ 60623 w 121245"/>
                  <a:gd name="connsiteY4" fmla="*/ 0 h 1299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29906">
                    <a:moveTo>
                      <a:pt x="60623" y="0"/>
                    </a:moveTo>
                    <a:cubicBezTo>
                      <a:pt x="25981" y="0"/>
                      <a:pt x="0" y="17321"/>
                      <a:pt x="0" y="51963"/>
                    </a:cubicBezTo>
                    <a:cubicBezTo>
                      <a:pt x="0" y="86604"/>
                      <a:pt x="25981" y="121246"/>
                      <a:pt x="60623" y="129906"/>
                    </a:cubicBezTo>
                    <a:cubicBezTo>
                      <a:pt x="95265" y="129906"/>
                      <a:pt x="121246" y="103925"/>
                      <a:pt x="121246" y="69283"/>
                    </a:cubicBezTo>
                    <a:cubicBezTo>
                      <a:pt x="121246" y="34642"/>
                      <a:pt x="95265" y="8660"/>
                      <a:pt x="60623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45" name="Freeform: Shape 265">
                <a:extLst>
                  <a:ext uri="{FF2B5EF4-FFF2-40B4-BE49-F238E27FC236}">
                    <a16:creationId xmlns="" xmlns:a16="http://schemas.microsoft.com/office/drawing/2014/main" id="{5260BCB2-41B4-461D-A79A-CCFE05F46CDB}"/>
                  </a:ext>
                </a:extLst>
              </p:cNvPr>
              <p:cNvSpPr/>
              <p:nvPr/>
            </p:nvSpPr>
            <p:spPr>
              <a:xfrm>
                <a:off x="-934" y="3075495"/>
                <a:ext cx="121245" cy="131252"/>
              </a:xfrm>
              <a:custGeom>
                <a:avLst/>
                <a:gdLst>
                  <a:gd name="connsiteX0" fmla="*/ 60623 w 121245"/>
                  <a:gd name="connsiteY0" fmla="*/ 1346 h 131252"/>
                  <a:gd name="connsiteX1" fmla="*/ 0 w 121245"/>
                  <a:gd name="connsiteY1" fmla="*/ 79290 h 131252"/>
                  <a:gd name="connsiteX2" fmla="*/ 60623 w 121245"/>
                  <a:gd name="connsiteY2" fmla="*/ 131252 h 131252"/>
                  <a:gd name="connsiteX3" fmla="*/ 121246 w 121245"/>
                  <a:gd name="connsiteY3" fmla="*/ 61969 h 131252"/>
                  <a:gd name="connsiteX4" fmla="*/ 60623 w 121245"/>
                  <a:gd name="connsiteY4" fmla="*/ 1346 h 1312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1252">
                    <a:moveTo>
                      <a:pt x="60623" y="1346"/>
                    </a:moveTo>
                    <a:cubicBezTo>
                      <a:pt x="25981" y="10006"/>
                      <a:pt x="0" y="44648"/>
                      <a:pt x="0" y="79290"/>
                    </a:cubicBezTo>
                    <a:cubicBezTo>
                      <a:pt x="0" y="113931"/>
                      <a:pt x="25981" y="131252"/>
                      <a:pt x="60623" y="131252"/>
                    </a:cubicBezTo>
                    <a:cubicBezTo>
                      <a:pt x="95265" y="122592"/>
                      <a:pt x="121246" y="96611"/>
                      <a:pt x="121246" y="61969"/>
                    </a:cubicBezTo>
                    <a:cubicBezTo>
                      <a:pt x="121246" y="27327"/>
                      <a:pt x="95265" y="-7314"/>
                      <a:pt x="60623" y="134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014" name="Graphic 1">
              <a:extLst>
                <a:ext uri="{FF2B5EF4-FFF2-40B4-BE49-F238E27FC236}">
                  <a16:creationId xmlns="" xmlns:a16="http://schemas.microsoft.com/office/drawing/2014/main" id="{D733676F-1DEE-43D0-ACB2-E9BAAF35054A}"/>
                </a:ext>
              </a:extLst>
            </p:cNvPr>
            <p:cNvGrpSpPr/>
            <p:nvPr/>
          </p:nvGrpSpPr>
          <p:grpSpPr>
            <a:xfrm>
              <a:off x="-27360" y="2996889"/>
              <a:ext cx="40013" cy="478539"/>
              <a:chOff x="284859" y="3114535"/>
              <a:chExt cx="121245" cy="1450032"/>
            </a:xfrm>
            <a:grpFill/>
          </p:grpSpPr>
          <p:sp>
            <p:nvSpPr>
              <p:cNvPr id="1240" name="Freeform: Shape 260">
                <a:extLst>
                  <a:ext uri="{FF2B5EF4-FFF2-40B4-BE49-F238E27FC236}">
                    <a16:creationId xmlns="" xmlns:a16="http://schemas.microsoft.com/office/drawing/2014/main" id="{00B74147-AAC5-45A8-AEFB-A70ABE9E85EF}"/>
                  </a:ext>
                </a:extLst>
              </p:cNvPr>
              <p:cNvSpPr/>
              <p:nvPr/>
            </p:nvSpPr>
            <p:spPr>
              <a:xfrm>
                <a:off x="336822" y="3139629"/>
                <a:ext cx="17320" cy="1393502"/>
              </a:xfrm>
              <a:custGeom>
                <a:avLst/>
                <a:gdLst>
                  <a:gd name="connsiteX0" fmla="*/ 0 w 17320"/>
                  <a:gd name="connsiteY0" fmla="*/ 6495 h 1393502"/>
                  <a:gd name="connsiteX1" fmla="*/ 0 w 17320"/>
                  <a:gd name="connsiteY1" fmla="*/ 1383502 h 1393502"/>
                  <a:gd name="connsiteX2" fmla="*/ 17321 w 17320"/>
                  <a:gd name="connsiteY2" fmla="*/ 1383502 h 1393502"/>
                  <a:gd name="connsiteX3" fmla="*/ 17321 w 17320"/>
                  <a:gd name="connsiteY3" fmla="*/ 6495 h 1393502"/>
                  <a:gd name="connsiteX4" fmla="*/ 0 w 17320"/>
                  <a:gd name="connsiteY4" fmla="*/ 6495 h 13935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393502">
                    <a:moveTo>
                      <a:pt x="0" y="6495"/>
                    </a:moveTo>
                    <a:cubicBezTo>
                      <a:pt x="0" y="465498"/>
                      <a:pt x="0" y="924500"/>
                      <a:pt x="0" y="1383502"/>
                    </a:cubicBezTo>
                    <a:cubicBezTo>
                      <a:pt x="0" y="1392162"/>
                      <a:pt x="17321" y="1400823"/>
                      <a:pt x="17321" y="1383502"/>
                    </a:cubicBezTo>
                    <a:cubicBezTo>
                      <a:pt x="17321" y="924500"/>
                      <a:pt x="17321" y="465498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41" name="Freeform: Shape 261">
                <a:extLst>
                  <a:ext uri="{FF2B5EF4-FFF2-40B4-BE49-F238E27FC236}">
                    <a16:creationId xmlns="" xmlns:a16="http://schemas.microsoft.com/office/drawing/2014/main" id="{6955DCB1-469E-451B-B910-AB48F47EEE51}"/>
                  </a:ext>
                </a:extLst>
              </p:cNvPr>
              <p:cNvSpPr/>
              <p:nvPr/>
            </p:nvSpPr>
            <p:spPr>
              <a:xfrm>
                <a:off x="284859" y="4441940"/>
                <a:ext cx="121245" cy="122628"/>
              </a:xfrm>
              <a:custGeom>
                <a:avLst/>
                <a:gdLst>
                  <a:gd name="connsiteX0" fmla="*/ 60623 w 121245"/>
                  <a:gd name="connsiteY0" fmla="*/ 3248 h 122628"/>
                  <a:gd name="connsiteX1" fmla="*/ 0 w 121245"/>
                  <a:gd name="connsiteY1" fmla="*/ 81191 h 122628"/>
                  <a:gd name="connsiteX2" fmla="*/ 60623 w 121245"/>
                  <a:gd name="connsiteY2" fmla="*/ 115833 h 122628"/>
                  <a:gd name="connsiteX3" fmla="*/ 121246 w 121245"/>
                  <a:gd name="connsiteY3" fmla="*/ 29229 h 122628"/>
                  <a:gd name="connsiteX4" fmla="*/ 60623 w 121245"/>
                  <a:gd name="connsiteY4" fmla="*/ 3248 h 122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22628">
                    <a:moveTo>
                      <a:pt x="60623" y="3248"/>
                    </a:moveTo>
                    <a:cubicBezTo>
                      <a:pt x="25981" y="11908"/>
                      <a:pt x="0" y="46550"/>
                      <a:pt x="0" y="81191"/>
                    </a:cubicBezTo>
                    <a:cubicBezTo>
                      <a:pt x="0" y="115833"/>
                      <a:pt x="25981" y="133154"/>
                      <a:pt x="60623" y="115833"/>
                    </a:cubicBezTo>
                    <a:cubicBezTo>
                      <a:pt x="95265" y="98512"/>
                      <a:pt x="121246" y="63871"/>
                      <a:pt x="121246" y="29229"/>
                    </a:cubicBezTo>
                    <a:cubicBezTo>
                      <a:pt x="121246" y="3248"/>
                      <a:pt x="95265" y="-5413"/>
                      <a:pt x="60623" y="324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42" name="Freeform: Shape 262">
                <a:extLst>
                  <a:ext uri="{FF2B5EF4-FFF2-40B4-BE49-F238E27FC236}">
                    <a16:creationId xmlns="" xmlns:a16="http://schemas.microsoft.com/office/drawing/2014/main" id="{E4997923-E002-474D-83E1-E8BC1E6B7BFB}"/>
                  </a:ext>
                </a:extLst>
              </p:cNvPr>
              <p:cNvSpPr/>
              <p:nvPr/>
            </p:nvSpPr>
            <p:spPr>
              <a:xfrm>
                <a:off x="284859" y="3114535"/>
                <a:ext cx="121245" cy="121317"/>
              </a:xfrm>
              <a:custGeom>
                <a:avLst/>
                <a:gdLst>
                  <a:gd name="connsiteX0" fmla="*/ 60623 w 121245"/>
                  <a:gd name="connsiteY0" fmla="*/ 5608 h 121317"/>
                  <a:gd name="connsiteX1" fmla="*/ 0 w 121245"/>
                  <a:gd name="connsiteY1" fmla="*/ 40250 h 121317"/>
                  <a:gd name="connsiteX2" fmla="*/ 60623 w 121245"/>
                  <a:gd name="connsiteY2" fmla="*/ 118194 h 121317"/>
                  <a:gd name="connsiteX3" fmla="*/ 121246 w 121245"/>
                  <a:gd name="connsiteY3" fmla="*/ 83552 h 121317"/>
                  <a:gd name="connsiteX4" fmla="*/ 60623 w 121245"/>
                  <a:gd name="connsiteY4" fmla="*/ 5608 h 121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21317">
                    <a:moveTo>
                      <a:pt x="60623" y="5608"/>
                    </a:moveTo>
                    <a:cubicBezTo>
                      <a:pt x="25981" y="-11713"/>
                      <a:pt x="0" y="14269"/>
                      <a:pt x="0" y="40250"/>
                    </a:cubicBezTo>
                    <a:cubicBezTo>
                      <a:pt x="0" y="74892"/>
                      <a:pt x="25981" y="109533"/>
                      <a:pt x="60623" y="118194"/>
                    </a:cubicBezTo>
                    <a:cubicBezTo>
                      <a:pt x="95265" y="126854"/>
                      <a:pt x="121246" y="118194"/>
                      <a:pt x="121246" y="83552"/>
                    </a:cubicBezTo>
                    <a:cubicBezTo>
                      <a:pt x="121246" y="57571"/>
                      <a:pt x="95265" y="22929"/>
                      <a:pt x="60623" y="560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015" name="Graphic 1">
              <a:extLst>
                <a:ext uri="{FF2B5EF4-FFF2-40B4-BE49-F238E27FC236}">
                  <a16:creationId xmlns="" xmlns:a16="http://schemas.microsoft.com/office/drawing/2014/main" id="{B4F75ACE-A332-4BB6-A0EB-F788DF2803B4}"/>
                </a:ext>
              </a:extLst>
            </p:cNvPr>
            <p:cNvGrpSpPr/>
            <p:nvPr/>
          </p:nvGrpSpPr>
          <p:grpSpPr>
            <a:xfrm>
              <a:off x="66958" y="3055506"/>
              <a:ext cx="40457" cy="363771"/>
              <a:chOff x="570653" y="3292153"/>
              <a:chExt cx="122591" cy="1102271"/>
            </a:xfrm>
            <a:grpFill/>
          </p:grpSpPr>
          <p:sp>
            <p:nvSpPr>
              <p:cNvPr id="1237" name="Freeform: Shape 257">
                <a:extLst>
                  <a:ext uri="{FF2B5EF4-FFF2-40B4-BE49-F238E27FC236}">
                    <a16:creationId xmlns="" xmlns:a16="http://schemas.microsoft.com/office/drawing/2014/main" id="{993EECA2-8930-4A0D-A859-D520C5804F5A}"/>
                  </a:ext>
                </a:extLst>
              </p:cNvPr>
              <p:cNvSpPr/>
              <p:nvPr/>
            </p:nvSpPr>
            <p:spPr>
              <a:xfrm>
                <a:off x="622615" y="3326654"/>
                <a:ext cx="17320" cy="1024609"/>
              </a:xfrm>
              <a:custGeom>
                <a:avLst/>
                <a:gdLst>
                  <a:gd name="connsiteX0" fmla="*/ 0 w 17320"/>
                  <a:gd name="connsiteY0" fmla="*/ 10000 h 1024609"/>
                  <a:gd name="connsiteX1" fmla="*/ 0 w 17320"/>
                  <a:gd name="connsiteY1" fmla="*/ 1014609 h 1024609"/>
                  <a:gd name="connsiteX2" fmla="*/ 17321 w 17320"/>
                  <a:gd name="connsiteY2" fmla="*/ 1014609 h 1024609"/>
                  <a:gd name="connsiteX3" fmla="*/ 17321 w 17320"/>
                  <a:gd name="connsiteY3" fmla="*/ 10000 h 1024609"/>
                  <a:gd name="connsiteX4" fmla="*/ 0 w 17320"/>
                  <a:gd name="connsiteY4" fmla="*/ 10000 h 10246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024609">
                    <a:moveTo>
                      <a:pt x="0" y="10000"/>
                    </a:moveTo>
                    <a:cubicBezTo>
                      <a:pt x="0" y="347756"/>
                      <a:pt x="0" y="676853"/>
                      <a:pt x="0" y="1014609"/>
                    </a:cubicBezTo>
                    <a:cubicBezTo>
                      <a:pt x="0" y="1023269"/>
                      <a:pt x="17321" y="1031930"/>
                      <a:pt x="17321" y="1014609"/>
                    </a:cubicBezTo>
                    <a:cubicBezTo>
                      <a:pt x="17321" y="676853"/>
                      <a:pt x="17321" y="347756"/>
                      <a:pt x="17321" y="10000"/>
                    </a:cubicBezTo>
                    <a:cubicBezTo>
                      <a:pt x="1732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38" name="Freeform: Shape 258">
                <a:extLst>
                  <a:ext uri="{FF2B5EF4-FFF2-40B4-BE49-F238E27FC236}">
                    <a16:creationId xmlns="" xmlns:a16="http://schemas.microsoft.com/office/drawing/2014/main" id="{B1AC339F-7930-4602-B5B5-A7B8EDDC7EDF}"/>
                  </a:ext>
                </a:extLst>
              </p:cNvPr>
              <p:cNvSpPr/>
              <p:nvPr/>
            </p:nvSpPr>
            <p:spPr>
              <a:xfrm>
                <a:off x="570653" y="4259907"/>
                <a:ext cx="122591" cy="134516"/>
              </a:xfrm>
              <a:custGeom>
                <a:avLst/>
                <a:gdLst>
                  <a:gd name="connsiteX0" fmla="*/ 60623 w 122591"/>
                  <a:gd name="connsiteY0" fmla="*/ 20732 h 134516"/>
                  <a:gd name="connsiteX1" fmla="*/ 0 w 122591"/>
                  <a:gd name="connsiteY1" fmla="*/ 115997 h 134516"/>
                  <a:gd name="connsiteX2" fmla="*/ 60623 w 122591"/>
                  <a:gd name="connsiteY2" fmla="*/ 107336 h 134516"/>
                  <a:gd name="connsiteX3" fmla="*/ 121246 w 122591"/>
                  <a:gd name="connsiteY3" fmla="*/ 12072 h 134516"/>
                  <a:gd name="connsiteX4" fmla="*/ 60623 w 122591"/>
                  <a:gd name="connsiteY4" fmla="*/ 20732 h 1345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91" h="134516">
                    <a:moveTo>
                      <a:pt x="60623" y="20732"/>
                    </a:moveTo>
                    <a:cubicBezTo>
                      <a:pt x="25981" y="46713"/>
                      <a:pt x="0" y="90015"/>
                      <a:pt x="0" y="115997"/>
                    </a:cubicBezTo>
                    <a:cubicBezTo>
                      <a:pt x="0" y="141978"/>
                      <a:pt x="25981" y="141978"/>
                      <a:pt x="60623" y="107336"/>
                    </a:cubicBezTo>
                    <a:cubicBezTo>
                      <a:pt x="95265" y="72694"/>
                      <a:pt x="121246" y="29392"/>
                      <a:pt x="121246" y="12072"/>
                    </a:cubicBezTo>
                    <a:cubicBezTo>
                      <a:pt x="129906" y="-5249"/>
                      <a:pt x="95265" y="-5249"/>
                      <a:pt x="60623" y="2073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39" name="Freeform: Shape 259">
                <a:extLst>
                  <a:ext uri="{FF2B5EF4-FFF2-40B4-BE49-F238E27FC236}">
                    <a16:creationId xmlns="" xmlns:a16="http://schemas.microsoft.com/office/drawing/2014/main" id="{A5425843-CA36-4056-A29D-99D411479A88}"/>
                  </a:ext>
                </a:extLst>
              </p:cNvPr>
              <p:cNvSpPr/>
              <p:nvPr/>
            </p:nvSpPr>
            <p:spPr>
              <a:xfrm>
                <a:off x="570653" y="3292153"/>
                <a:ext cx="121245" cy="138132"/>
              </a:xfrm>
              <a:custGeom>
                <a:avLst/>
                <a:gdLst>
                  <a:gd name="connsiteX0" fmla="*/ 0 w 121245"/>
                  <a:gd name="connsiteY0" fmla="*/ 18520 h 138132"/>
                  <a:gd name="connsiteX1" fmla="*/ 60623 w 121245"/>
                  <a:gd name="connsiteY1" fmla="*/ 113784 h 138132"/>
                  <a:gd name="connsiteX2" fmla="*/ 121246 w 121245"/>
                  <a:gd name="connsiteY2" fmla="*/ 122445 h 138132"/>
                  <a:gd name="connsiteX3" fmla="*/ 60623 w 121245"/>
                  <a:gd name="connsiteY3" fmla="*/ 27180 h 138132"/>
                  <a:gd name="connsiteX4" fmla="*/ 0 w 121245"/>
                  <a:gd name="connsiteY4" fmla="*/ 18520 h 1381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8132">
                    <a:moveTo>
                      <a:pt x="0" y="18520"/>
                    </a:moveTo>
                    <a:cubicBezTo>
                      <a:pt x="0" y="44501"/>
                      <a:pt x="25981" y="87803"/>
                      <a:pt x="60623" y="113784"/>
                    </a:cubicBezTo>
                    <a:cubicBezTo>
                      <a:pt x="95265" y="139766"/>
                      <a:pt x="121246" y="148426"/>
                      <a:pt x="121246" y="122445"/>
                    </a:cubicBezTo>
                    <a:cubicBezTo>
                      <a:pt x="121246" y="105124"/>
                      <a:pt x="95265" y="53161"/>
                      <a:pt x="60623" y="27180"/>
                    </a:cubicBezTo>
                    <a:cubicBezTo>
                      <a:pt x="25981" y="-7461"/>
                      <a:pt x="0" y="-7461"/>
                      <a:pt x="0" y="1852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016" name="Graphic 1">
              <a:extLst>
                <a:ext uri="{FF2B5EF4-FFF2-40B4-BE49-F238E27FC236}">
                  <a16:creationId xmlns="" xmlns:a16="http://schemas.microsoft.com/office/drawing/2014/main" id="{85E07BE7-DB55-462F-8E0E-5F253FC6B44B}"/>
                </a:ext>
              </a:extLst>
            </p:cNvPr>
            <p:cNvGrpSpPr/>
            <p:nvPr/>
          </p:nvGrpSpPr>
          <p:grpSpPr>
            <a:xfrm>
              <a:off x="164134" y="3146647"/>
              <a:ext cx="40013" cy="182565"/>
              <a:chOff x="865107" y="3568320"/>
              <a:chExt cx="121245" cy="553196"/>
            </a:xfrm>
            <a:grpFill/>
          </p:grpSpPr>
          <p:sp>
            <p:nvSpPr>
              <p:cNvPr id="1234" name="Freeform: Shape 254">
                <a:extLst>
                  <a:ext uri="{FF2B5EF4-FFF2-40B4-BE49-F238E27FC236}">
                    <a16:creationId xmlns="" xmlns:a16="http://schemas.microsoft.com/office/drawing/2014/main" id="{FFE483BA-6F62-41E4-97C7-B67BE0A66B26}"/>
                  </a:ext>
                </a:extLst>
              </p:cNvPr>
              <p:cNvSpPr/>
              <p:nvPr/>
            </p:nvSpPr>
            <p:spPr>
              <a:xfrm>
                <a:off x="917070" y="3621108"/>
                <a:ext cx="17320" cy="444360"/>
              </a:xfrm>
              <a:custGeom>
                <a:avLst/>
                <a:gdLst>
                  <a:gd name="connsiteX0" fmla="*/ 0 w 17320"/>
                  <a:gd name="connsiteY0" fmla="*/ 10000 h 444360"/>
                  <a:gd name="connsiteX1" fmla="*/ 0 w 17320"/>
                  <a:gd name="connsiteY1" fmla="*/ 434361 h 444360"/>
                  <a:gd name="connsiteX2" fmla="*/ 17321 w 17320"/>
                  <a:gd name="connsiteY2" fmla="*/ 434361 h 444360"/>
                  <a:gd name="connsiteX3" fmla="*/ 17321 w 17320"/>
                  <a:gd name="connsiteY3" fmla="*/ 10000 h 444360"/>
                  <a:gd name="connsiteX4" fmla="*/ 0 w 17320"/>
                  <a:gd name="connsiteY4" fmla="*/ 10000 h 4443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444360">
                    <a:moveTo>
                      <a:pt x="0" y="10000"/>
                    </a:moveTo>
                    <a:cubicBezTo>
                      <a:pt x="0" y="148567"/>
                      <a:pt x="0" y="287134"/>
                      <a:pt x="0" y="434361"/>
                    </a:cubicBezTo>
                    <a:cubicBezTo>
                      <a:pt x="0" y="443021"/>
                      <a:pt x="17321" y="451682"/>
                      <a:pt x="17321" y="434361"/>
                    </a:cubicBezTo>
                    <a:cubicBezTo>
                      <a:pt x="17321" y="295794"/>
                      <a:pt x="17321" y="157227"/>
                      <a:pt x="17321" y="10000"/>
                    </a:cubicBezTo>
                    <a:cubicBezTo>
                      <a:pt x="1732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35" name="Freeform: Shape 255">
                <a:extLst>
                  <a:ext uri="{FF2B5EF4-FFF2-40B4-BE49-F238E27FC236}">
                    <a16:creationId xmlns="" xmlns:a16="http://schemas.microsoft.com/office/drawing/2014/main" id="{8917315D-D8FD-4CAA-A4D3-42C20EBF2B38}"/>
                  </a:ext>
                </a:extLst>
              </p:cNvPr>
              <p:cNvSpPr/>
              <p:nvPr/>
            </p:nvSpPr>
            <p:spPr>
              <a:xfrm>
                <a:off x="865107" y="3975846"/>
                <a:ext cx="121245" cy="145670"/>
              </a:xfrm>
              <a:custGeom>
                <a:avLst/>
                <a:gdLst>
                  <a:gd name="connsiteX0" fmla="*/ 0 w 121245"/>
                  <a:gd name="connsiteY0" fmla="*/ 140245 h 145670"/>
                  <a:gd name="connsiteX1" fmla="*/ 60623 w 121245"/>
                  <a:gd name="connsiteY1" fmla="*/ 88283 h 145670"/>
                  <a:gd name="connsiteX2" fmla="*/ 121246 w 121245"/>
                  <a:gd name="connsiteY2" fmla="*/ 1678 h 145670"/>
                  <a:gd name="connsiteX3" fmla="*/ 60623 w 121245"/>
                  <a:gd name="connsiteY3" fmla="*/ 53641 h 145670"/>
                  <a:gd name="connsiteX4" fmla="*/ 0 w 121245"/>
                  <a:gd name="connsiteY4" fmla="*/ 140245 h 1456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5670">
                    <a:moveTo>
                      <a:pt x="0" y="140245"/>
                    </a:moveTo>
                    <a:cubicBezTo>
                      <a:pt x="0" y="157566"/>
                      <a:pt x="25981" y="131585"/>
                      <a:pt x="60623" y="88283"/>
                    </a:cubicBezTo>
                    <a:cubicBezTo>
                      <a:pt x="95265" y="44981"/>
                      <a:pt x="121246" y="10339"/>
                      <a:pt x="121246" y="1678"/>
                    </a:cubicBezTo>
                    <a:cubicBezTo>
                      <a:pt x="121246" y="-6982"/>
                      <a:pt x="95265" y="18999"/>
                      <a:pt x="60623" y="53641"/>
                    </a:cubicBezTo>
                    <a:cubicBezTo>
                      <a:pt x="25981" y="88283"/>
                      <a:pt x="0" y="122924"/>
                      <a:pt x="0" y="14024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36" name="Freeform: Shape 256">
                <a:extLst>
                  <a:ext uri="{FF2B5EF4-FFF2-40B4-BE49-F238E27FC236}">
                    <a16:creationId xmlns="" xmlns:a16="http://schemas.microsoft.com/office/drawing/2014/main" id="{505A40AA-3097-4476-A4A9-2F107910E87D}"/>
                  </a:ext>
                </a:extLst>
              </p:cNvPr>
              <p:cNvSpPr/>
              <p:nvPr/>
            </p:nvSpPr>
            <p:spPr>
              <a:xfrm>
                <a:off x="865107" y="3568320"/>
                <a:ext cx="121245" cy="142410"/>
              </a:xfrm>
              <a:custGeom>
                <a:avLst/>
                <a:gdLst>
                  <a:gd name="connsiteX0" fmla="*/ 0 w 121245"/>
                  <a:gd name="connsiteY0" fmla="*/ 2165 h 142410"/>
                  <a:gd name="connsiteX1" fmla="*/ 60623 w 121245"/>
                  <a:gd name="connsiteY1" fmla="*/ 88769 h 142410"/>
                  <a:gd name="connsiteX2" fmla="*/ 121246 w 121245"/>
                  <a:gd name="connsiteY2" fmla="*/ 140732 h 142410"/>
                  <a:gd name="connsiteX3" fmla="*/ 60623 w 121245"/>
                  <a:gd name="connsiteY3" fmla="*/ 54128 h 142410"/>
                  <a:gd name="connsiteX4" fmla="*/ 0 w 121245"/>
                  <a:gd name="connsiteY4" fmla="*/ 2165 h 142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2410">
                    <a:moveTo>
                      <a:pt x="0" y="2165"/>
                    </a:moveTo>
                    <a:cubicBezTo>
                      <a:pt x="0" y="19486"/>
                      <a:pt x="25981" y="54128"/>
                      <a:pt x="60623" y="88769"/>
                    </a:cubicBezTo>
                    <a:cubicBezTo>
                      <a:pt x="95265" y="123411"/>
                      <a:pt x="121246" y="149392"/>
                      <a:pt x="121246" y="140732"/>
                    </a:cubicBezTo>
                    <a:cubicBezTo>
                      <a:pt x="121246" y="132071"/>
                      <a:pt x="95265" y="97430"/>
                      <a:pt x="60623" y="54128"/>
                    </a:cubicBezTo>
                    <a:cubicBezTo>
                      <a:pt x="25981" y="10826"/>
                      <a:pt x="0" y="-6495"/>
                      <a:pt x="0" y="216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017" name="Graphic 1">
              <a:extLst>
                <a:ext uri="{FF2B5EF4-FFF2-40B4-BE49-F238E27FC236}">
                  <a16:creationId xmlns="" xmlns:a16="http://schemas.microsoft.com/office/drawing/2014/main" id="{9C29BAC4-76F4-4FCA-9F63-2BD20A728F92}"/>
                </a:ext>
              </a:extLst>
            </p:cNvPr>
            <p:cNvGrpSpPr/>
            <p:nvPr/>
          </p:nvGrpSpPr>
          <p:grpSpPr>
            <a:xfrm>
              <a:off x="258451" y="3172536"/>
              <a:ext cx="40013" cy="126852"/>
              <a:chOff x="1150901" y="3646769"/>
              <a:chExt cx="121245" cy="384377"/>
            </a:xfrm>
            <a:grpFill/>
          </p:grpSpPr>
          <p:sp>
            <p:nvSpPr>
              <p:cNvPr id="1231" name="Freeform: Shape 251">
                <a:extLst>
                  <a:ext uri="{FF2B5EF4-FFF2-40B4-BE49-F238E27FC236}">
                    <a16:creationId xmlns="" xmlns:a16="http://schemas.microsoft.com/office/drawing/2014/main" id="{504F63AD-708E-4247-B48B-9C247CF3FFFE}"/>
                  </a:ext>
                </a:extLst>
              </p:cNvPr>
              <p:cNvSpPr/>
              <p:nvPr/>
            </p:nvSpPr>
            <p:spPr>
              <a:xfrm>
                <a:off x="1202863" y="3707712"/>
                <a:ext cx="17320" cy="271152"/>
              </a:xfrm>
              <a:custGeom>
                <a:avLst/>
                <a:gdLst>
                  <a:gd name="connsiteX0" fmla="*/ 0 w 17320"/>
                  <a:gd name="connsiteY0" fmla="*/ 10000 h 271152"/>
                  <a:gd name="connsiteX1" fmla="*/ 0 w 17320"/>
                  <a:gd name="connsiteY1" fmla="*/ 261152 h 271152"/>
                  <a:gd name="connsiteX2" fmla="*/ 17321 w 17320"/>
                  <a:gd name="connsiteY2" fmla="*/ 261152 h 271152"/>
                  <a:gd name="connsiteX3" fmla="*/ 17321 w 17320"/>
                  <a:gd name="connsiteY3" fmla="*/ 10000 h 271152"/>
                  <a:gd name="connsiteX4" fmla="*/ 0 w 17320"/>
                  <a:gd name="connsiteY4" fmla="*/ 10000 h 2711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271152">
                    <a:moveTo>
                      <a:pt x="0" y="10000"/>
                    </a:moveTo>
                    <a:cubicBezTo>
                      <a:pt x="0" y="96604"/>
                      <a:pt x="0" y="174548"/>
                      <a:pt x="0" y="261152"/>
                    </a:cubicBezTo>
                    <a:cubicBezTo>
                      <a:pt x="0" y="269813"/>
                      <a:pt x="17321" y="278473"/>
                      <a:pt x="17321" y="261152"/>
                    </a:cubicBezTo>
                    <a:cubicBezTo>
                      <a:pt x="17321" y="174548"/>
                      <a:pt x="17321" y="96604"/>
                      <a:pt x="17321" y="10000"/>
                    </a:cubicBezTo>
                    <a:cubicBezTo>
                      <a:pt x="1732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32" name="Freeform: Shape 252">
                <a:extLst>
                  <a:ext uri="{FF2B5EF4-FFF2-40B4-BE49-F238E27FC236}">
                    <a16:creationId xmlns="" xmlns:a16="http://schemas.microsoft.com/office/drawing/2014/main" id="{29484325-11C9-4C9E-B86A-8F76DFE5C278}"/>
                  </a:ext>
                </a:extLst>
              </p:cNvPr>
              <p:cNvSpPr/>
              <p:nvPr/>
            </p:nvSpPr>
            <p:spPr>
              <a:xfrm>
                <a:off x="1150901" y="3646769"/>
                <a:ext cx="121245" cy="140226"/>
              </a:xfrm>
              <a:custGeom>
                <a:avLst/>
                <a:gdLst>
                  <a:gd name="connsiteX0" fmla="*/ 60623 w 121245"/>
                  <a:gd name="connsiteY0" fmla="*/ 62282 h 140226"/>
                  <a:gd name="connsiteX1" fmla="*/ 0 w 121245"/>
                  <a:gd name="connsiteY1" fmla="*/ 140226 h 140226"/>
                  <a:gd name="connsiteX2" fmla="*/ 60623 w 121245"/>
                  <a:gd name="connsiteY2" fmla="*/ 79603 h 140226"/>
                  <a:gd name="connsiteX3" fmla="*/ 121246 w 121245"/>
                  <a:gd name="connsiteY3" fmla="*/ 1659 h 140226"/>
                  <a:gd name="connsiteX4" fmla="*/ 60623 w 121245"/>
                  <a:gd name="connsiteY4" fmla="*/ 62282 h 1402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0226">
                    <a:moveTo>
                      <a:pt x="60623" y="62282"/>
                    </a:moveTo>
                    <a:cubicBezTo>
                      <a:pt x="25981" y="105584"/>
                      <a:pt x="0" y="140226"/>
                      <a:pt x="0" y="140226"/>
                    </a:cubicBezTo>
                    <a:cubicBezTo>
                      <a:pt x="0" y="140226"/>
                      <a:pt x="25981" y="114245"/>
                      <a:pt x="60623" y="79603"/>
                    </a:cubicBezTo>
                    <a:cubicBezTo>
                      <a:pt x="95265" y="44961"/>
                      <a:pt x="121246" y="10320"/>
                      <a:pt x="121246" y="1659"/>
                    </a:cubicBezTo>
                    <a:cubicBezTo>
                      <a:pt x="121246" y="-7001"/>
                      <a:pt x="95265" y="18980"/>
                      <a:pt x="60623" y="6228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33" name="Freeform: Shape 253">
                <a:extLst>
                  <a:ext uri="{FF2B5EF4-FFF2-40B4-BE49-F238E27FC236}">
                    <a16:creationId xmlns="" xmlns:a16="http://schemas.microsoft.com/office/drawing/2014/main" id="{C4731899-690C-4C16-A6DD-204BF16FE4CE}"/>
                  </a:ext>
                </a:extLst>
              </p:cNvPr>
              <p:cNvSpPr/>
              <p:nvPr/>
            </p:nvSpPr>
            <p:spPr>
              <a:xfrm>
                <a:off x="1150901" y="3890920"/>
                <a:ext cx="121245" cy="140226"/>
              </a:xfrm>
              <a:custGeom>
                <a:avLst/>
                <a:gdLst>
                  <a:gd name="connsiteX0" fmla="*/ 0 w 121245"/>
                  <a:gd name="connsiteY0" fmla="*/ 0 h 140226"/>
                  <a:gd name="connsiteX1" fmla="*/ 60623 w 121245"/>
                  <a:gd name="connsiteY1" fmla="*/ 77944 h 140226"/>
                  <a:gd name="connsiteX2" fmla="*/ 121246 w 121245"/>
                  <a:gd name="connsiteY2" fmla="*/ 138567 h 140226"/>
                  <a:gd name="connsiteX3" fmla="*/ 60623 w 121245"/>
                  <a:gd name="connsiteY3" fmla="*/ 60623 h 140226"/>
                  <a:gd name="connsiteX4" fmla="*/ 0 w 121245"/>
                  <a:gd name="connsiteY4" fmla="*/ 0 h 1402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0226">
                    <a:moveTo>
                      <a:pt x="0" y="0"/>
                    </a:moveTo>
                    <a:cubicBezTo>
                      <a:pt x="0" y="0"/>
                      <a:pt x="25981" y="43302"/>
                      <a:pt x="60623" y="77944"/>
                    </a:cubicBezTo>
                    <a:cubicBezTo>
                      <a:pt x="95265" y="121246"/>
                      <a:pt x="121246" y="147227"/>
                      <a:pt x="121246" y="138567"/>
                    </a:cubicBezTo>
                    <a:cubicBezTo>
                      <a:pt x="121246" y="129906"/>
                      <a:pt x="95265" y="95265"/>
                      <a:pt x="60623" y="60623"/>
                    </a:cubicBezTo>
                    <a:cubicBezTo>
                      <a:pt x="25981" y="2598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018" name="Graphic 1">
              <a:extLst>
                <a:ext uri="{FF2B5EF4-FFF2-40B4-BE49-F238E27FC236}">
                  <a16:creationId xmlns="" xmlns:a16="http://schemas.microsoft.com/office/drawing/2014/main" id="{96D29014-75EE-4CDD-B0FE-ED124DAB3822}"/>
                </a:ext>
              </a:extLst>
            </p:cNvPr>
            <p:cNvGrpSpPr/>
            <p:nvPr/>
          </p:nvGrpSpPr>
          <p:grpSpPr>
            <a:xfrm>
              <a:off x="355627" y="3074321"/>
              <a:ext cx="40013" cy="323823"/>
              <a:chOff x="1445355" y="3349163"/>
              <a:chExt cx="121245" cy="981224"/>
            </a:xfrm>
            <a:grpFill/>
          </p:grpSpPr>
          <p:sp>
            <p:nvSpPr>
              <p:cNvPr id="1228" name="Freeform: Shape 248">
                <a:extLst>
                  <a:ext uri="{FF2B5EF4-FFF2-40B4-BE49-F238E27FC236}">
                    <a16:creationId xmlns="" xmlns:a16="http://schemas.microsoft.com/office/drawing/2014/main" id="{CE80F54C-0F43-4A40-AF9F-5F4173245672}"/>
                  </a:ext>
                </a:extLst>
              </p:cNvPr>
              <p:cNvSpPr/>
              <p:nvPr/>
            </p:nvSpPr>
            <p:spPr>
              <a:xfrm>
                <a:off x="1488657" y="3399442"/>
                <a:ext cx="19088" cy="891197"/>
              </a:xfrm>
              <a:custGeom>
                <a:avLst/>
                <a:gdLst>
                  <a:gd name="connsiteX0" fmla="*/ 0 w 19088"/>
                  <a:gd name="connsiteY0" fmla="*/ 6495 h 891197"/>
                  <a:gd name="connsiteX1" fmla="*/ 0 w 19088"/>
                  <a:gd name="connsiteY1" fmla="*/ 881198 h 891197"/>
                  <a:gd name="connsiteX2" fmla="*/ 17321 w 19088"/>
                  <a:gd name="connsiteY2" fmla="*/ 881198 h 891197"/>
                  <a:gd name="connsiteX3" fmla="*/ 17321 w 19088"/>
                  <a:gd name="connsiteY3" fmla="*/ 6495 h 891197"/>
                  <a:gd name="connsiteX4" fmla="*/ 0 w 19088"/>
                  <a:gd name="connsiteY4" fmla="*/ 6495 h 891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88" h="891197">
                    <a:moveTo>
                      <a:pt x="0" y="6495"/>
                    </a:moveTo>
                    <a:cubicBezTo>
                      <a:pt x="0" y="300950"/>
                      <a:pt x="0" y="586743"/>
                      <a:pt x="0" y="881198"/>
                    </a:cubicBezTo>
                    <a:cubicBezTo>
                      <a:pt x="0" y="889858"/>
                      <a:pt x="17321" y="898518"/>
                      <a:pt x="17321" y="881198"/>
                    </a:cubicBezTo>
                    <a:cubicBezTo>
                      <a:pt x="17321" y="586743"/>
                      <a:pt x="17321" y="300950"/>
                      <a:pt x="17321" y="6495"/>
                    </a:cubicBezTo>
                    <a:cubicBezTo>
                      <a:pt x="2598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29" name="Freeform: Shape 249">
                <a:extLst>
                  <a:ext uri="{FF2B5EF4-FFF2-40B4-BE49-F238E27FC236}">
                    <a16:creationId xmlns="" xmlns:a16="http://schemas.microsoft.com/office/drawing/2014/main" id="{2C274F06-4959-4E0B-8E6E-D4390E07EFE6}"/>
                  </a:ext>
                </a:extLst>
              </p:cNvPr>
              <p:cNvSpPr/>
              <p:nvPr/>
            </p:nvSpPr>
            <p:spPr>
              <a:xfrm>
                <a:off x="1445355" y="3349163"/>
                <a:ext cx="121245" cy="134717"/>
              </a:xfrm>
              <a:custGeom>
                <a:avLst/>
                <a:gdLst>
                  <a:gd name="connsiteX0" fmla="*/ 60623 w 121245"/>
                  <a:gd name="connsiteY0" fmla="*/ 30793 h 134717"/>
                  <a:gd name="connsiteX1" fmla="*/ 0 w 121245"/>
                  <a:gd name="connsiteY1" fmla="*/ 126057 h 134717"/>
                  <a:gd name="connsiteX2" fmla="*/ 60623 w 121245"/>
                  <a:gd name="connsiteY2" fmla="*/ 100076 h 134717"/>
                  <a:gd name="connsiteX3" fmla="*/ 121246 w 121245"/>
                  <a:gd name="connsiteY3" fmla="*/ 4811 h 134717"/>
                  <a:gd name="connsiteX4" fmla="*/ 60623 w 121245"/>
                  <a:gd name="connsiteY4" fmla="*/ 30793 h 134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4717">
                    <a:moveTo>
                      <a:pt x="60623" y="30793"/>
                    </a:moveTo>
                    <a:cubicBezTo>
                      <a:pt x="25981" y="65434"/>
                      <a:pt x="0" y="108736"/>
                      <a:pt x="0" y="126057"/>
                    </a:cubicBezTo>
                    <a:cubicBezTo>
                      <a:pt x="0" y="143378"/>
                      <a:pt x="25981" y="134718"/>
                      <a:pt x="60623" y="100076"/>
                    </a:cubicBezTo>
                    <a:cubicBezTo>
                      <a:pt x="95265" y="74095"/>
                      <a:pt x="121246" y="30793"/>
                      <a:pt x="121246" y="4811"/>
                    </a:cubicBezTo>
                    <a:cubicBezTo>
                      <a:pt x="121246" y="-3849"/>
                      <a:pt x="95265" y="-3849"/>
                      <a:pt x="60623" y="3079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30" name="Freeform: Shape 250">
                <a:extLst>
                  <a:ext uri="{FF2B5EF4-FFF2-40B4-BE49-F238E27FC236}">
                    <a16:creationId xmlns="" xmlns:a16="http://schemas.microsoft.com/office/drawing/2014/main" id="{C33B1665-0303-40F9-A532-E4116781B6D8}"/>
                  </a:ext>
                </a:extLst>
              </p:cNvPr>
              <p:cNvSpPr/>
              <p:nvPr/>
            </p:nvSpPr>
            <p:spPr>
              <a:xfrm>
                <a:off x="1445355" y="4195723"/>
                <a:ext cx="121245" cy="134664"/>
              </a:xfrm>
              <a:custGeom>
                <a:avLst/>
                <a:gdLst>
                  <a:gd name="connsiteX0" fmla="*/ 60623 w 121245"/>
                  <a:gd name="connsiteY0" fmla="*/ 32953 h 134664"/>
                  <a:gd name="connsiteX1" fmla="*/ 0 w 121245"/>
                  <a:gd name="connsiteY1" fmla="*/ 6972 h 134664"/>
                  <a:gd name="connsiteX2" fmla="*/ 60623 w 121245"/>
                  <a:gd name="connsiteY2" fmla="*/ 102237 h 134664"/>
                  <a:gd name="connsiteX3" fmla="*/ 121246 w 121245"/>
                  <a:gd name="connsiteY3" fmla="*/ 119558 h 134664"/>
                  <a:gd name="connsiteX4" fmla="*/ 60623 w 121245"/>
                  <a:gd name="connsiteY4" fmla="*/ 32953 h 1346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4664">
                    <a:moveTo>
                      <a:pt x="60623" y="32953"/>
                    </a:moveTo>
                    <a:cubicBezTo>
                      <a:pt x="25981" y="6972"/>
                      <a:pt x="0" y="-10349"/>
                      <a:pt x="0" y="6972"/>
                    </a:cubicBezTo>
                    <a:cubicBezTo>
                      <a:pt x="0" y="24293"/>
                      <a:pt x="25981" y="67595"/>
                      <a:pt x="60623" y="102237"/>
                    </a:cubicBezTo>
                    <a:cubicBezTo>
                      <a:pt x="95265" y="136878"/>
                      <a:pt x="121246" y="145539"/>
                      <a:pt x="121246" y="119558"/>
                    </a:cubicBezTo>
                    <a:cubicBezTo>
                      <a:pt x="121246" y="102237"/>
                      <a:pt x="95265" y="58935"/>
                      <a:pt x="60623" y="3295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019" name="Graphic 1">
              <a:extLst>
                <a:ext uri="{FF2B5EF4-FFF2-40B4-BE49-F238E27FC236}">
                  <a16:creationId xmlns="" xmlns:a16="http://schemas.microsoft.com/office/drawing/2014/main" id="{2B28F896-2C33-42D1-B017-95E1F1A968E8}"/>
                </a:ext>
              </a:extLst>
            </p:cNvPr>
            <p:cNvGrpSpPr/>
            <p:nvPr/>
          </p:nvGrpSpPr>
          <p:grpSpPr>
            <a:xfrm>
              <a:off x="449944" y="3007314"/>
              <a:ext cx="40013" cy="460155"/>
              <a:chOff x="1731149" y="3146125"/>
              <a:chExt cx="121245" cy="1394327"/>
            </a:xfrm>
            <a:grpFill/>
          </p:grpSpPr>
          <p:sp>
            <p:nvSpPr>
              <p:cNvPr id="1225" name="Freeform: Shape 245">
                <a:extLst>
                  <a:ext uri="{FF2B5EF4-FFF2-40B4-BE49-F238E27FC236}">
                    <a16:creationId xmlns="" xmlns:a16="http://schemas.microsoft.com/office/drawing/2014/main" id="{F72217FA-7DB2-4B6F-A95A-DC76651D7594}"/>
                  </a:ext>
                </a:extLst>
              </p:cNvPr>
              <p:cNvSpPr/>
              <p:nvPr/>
            </p:nvSpPr>
            <p:spPr>
              <a:xfrm>
                <a:off x="1783112" y="3182931"/>
                <a:ext cx="17320" cy="1324218"/>
              </a:xfrm>
              <a:custGeom>
                <a:avLst/>
                <a:gdLst>
                  <a:gd name="connsiteX0" fmla="*/ 0 w 17320"/>
                  <a:gd name="connsiteY0" fmla="*/ 6495 h 1324218"/>
                  <a:gd name="connsiteX1" fmla="*/ 0 w 17320"/>
                  <a:gd name="connsiteY1" fmla="*/ 1314219 h 1324218"/>
                  <a:gd name="connsiteX2" fmla="*/ 17321 w 17320"/>
                  <a:gd name="connsiteY2" fmla="*/ 1314219 h 1324218"/>
                  <a:gd name="connsiteX3" fmla="*/ 17321 w 17320"/>
                  <a:gd name="connsiteY3" fmla="*/ 6495 h 1324218"/>
                  <a:gd name="connsiteX4" fmla="*/ 0 w 17320"/>
                  <a:gd name="connsiteY4" fmla="*/ 6495 h 13242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324218">
                    <a:moveTo>
                      <a:pt x="0" y="6495"/>
                    </a:moveTo>
                    <a:cubicBezTo>
                      <a:pt x="0" y="439516"/>
                      <a:pt x="0" y="881198"/>
                      <a:pt x="0" y="1314219"/>
                    </a:cubicBezTo>
                    <a:cubicBezTo>
                      <a:pt x="0" y="1322879"/>
                      <a:pt x="17321" y="1331539"/>
                      <a:pt x="17321" y="1314219"/>
                    </a:cubicBezTo>
                    <a:cubicBezTo>
                      <a:pt x="17321" y="881198"/>
                      <a:pt x="17321" y="439516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26" name="Freeform: Shape 246">
                <a:extLst>
                  <a:ext uri="{FF2B5EF4-FFF2-40B4-BE49-F238E27FC236}">
                    <a16:creationId xmlns="" xmlns:a16="http://schemas.microsoft.com/office/drawing/2014/main" id="{36B60C2E-8287-47A4-AE0C-2AFA50468C84}"/>
                  </a:ext>
                </a:extLst>
              </p:cNvPr>
              <p:cNvSpPr/>
              <p:nvPr/>
            </p:nvSpPr>
            <p:spPr>
              <a:xfrm>
                <a:off x="1731149" y="3146125"/>
                <a:ext cx="121245" cy="130257"/>
              </a:xfrm>
              <a:custGeom>
                <a:avLst/>
                <a:gdLst>
                  <a:gd name="connsiteX0" fmla="*/ 60623 w 121245"/>
                  <a:gd name="connsiteY0" fmla="*/ 8660 h 130257"/>
                  <a:gd name="connsiteX1" fmla="*/ 0 w 121245"/>
                  <a:gd name="connsiteY1" fmla="*/ 103925 h 130257"/>
                  <a:gd name="connsiteX2" fmla="*/ 60623 w 121245"/>
                  <a:gd name="connsiteY2" fmla="*/ 121246 h 130257"/>
                  <a:gd name="connsiteX3" fmla="*/ 121246 w 121245"/>
                  <a:gd name="connsiteY3" fmla="*/ 34642 h 130257"/>
                  <a:gd name="connsiteX4" fmla="*/ 60623 w 121245"/>
                  <a:gd name="connsiteY4" fmla="*/ 8660 h 130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0257">
                    <a:moveTo>
                      <a:pt x="60623" y="8660"/>
                    </a:moveTo>
                    <a:cubicBezTo>
                      <a:pt x="25981" y="25981"/>
                      <a:pt x="0" y="69283"/>
                      <a:pt x="0" y="103925"/>
                    </a:cubicBezTo>
                    <a:cubicBezTo>
                      <a:pt x="0" y="129906"/>
                      <a:pt x="25981" y="138567"/>
                      <a:pt x="60623" y="121246"/>
                    </a:cubicBezTo>
                    <a:cubicBezTo>
                      <a:pt x="95265" y="103925"/>
                      <a:pt x="121246" y="69283"/>
                      <a:pt x="121246" y="34642"/>
                    </a:cubicBezTo>
                    <a:cubicBezTo>
                      <a:pt x="121246" y="0"/>
                      <a:pt x="95265" y="-8660"/>
                      <a:pt x="60623" y="866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27" name="Freeform: Shape 247">
                <a:extLst>
                  <a:ext uri="{FF2B5EF4-FFF2-40B4-BE49-F238E27FC236}">
                    <a16:creationId xmlns="" xmlns:a16="http://schemas.microsoft.com/office/drawing/2014/main" id="{69819C3A-4849-47D3-88F9-89375BC76F1F}"/>
                  </a:ext>
                </a:extLst>
              </p:cNvPr>
              <p:cNvSpPr/>
              <p:nvPr/>
            </p:nvSpPr>
            <p:spPr>
              <a:xfrm>
                <a:off x="1731149" y="4410195"/>
                <a:ext cx="121245" cy="130257"/>
              </a:xfrm>
              <a:custGeom>
                <a:avLst/>
                <a:gdLst>
                  <a:gd name="connsiteX0" fmla="*/ 60623 w 121245"/>
                  <a:gd name="connsiteY0" fmla="*/ 9011 h 130257"/>
                  <a:gd name="connsiteX1" fmla="*/ 0 w 121245"/>
                  <a:gd name="connsiteY1" fmla="*/ 26332 h 130257"/>
                  <a:gd name="connsiteX2" fmla="*/ 60623 w 121245"/>
                  <a:gd name="connsiteY2" fmla="*/ 121597 h 130257"/>
                  <a:gd name="connsiteX3" fmla="*/ 121246 w 121245"/>
                  <a:gd name="connsiteY3" fmla="*/ 95615 h 130257"/>
                  <a:gd name="connsiteX4" fmla="*/ 60623 w 121245"/>
                  <a:gd name="connsiteY4" fmla="*/ 9011 h 130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0257">
                    <a:moveTo>
                      <a:pt x="60623" y="9011"/>
                    </a:moveTo>
                    <a:cubicBezTo>
                      <a:pt x="25981" y="-8309"/>
                      <a:pt x="0" y="351"/>
                      <a:pt x="0" y="26332"/>
                    </a:cubicBezTo>
                    <a:cubicBezTo>
                      <a:pt x="0" y="52313"/>
                      <a:pt x="25981" y="95615"/>
                      <a:pt x="60623" y="121597"/>
                    </a:cubicBezTo>
                    <a:cubicBezTo>
                      <a:pt x="95265" y="138918"/>
                      <a:pt x="121246" y="130257"/>
                      <a:pt x="121246" y="95615"/>
                    </a:cubicBezTo>
                    <a:cubicBezTo>
                      <a:pt x="121246" y="60974"/>
                      <a:pt x="95265" y="26332"/>
                      <a:pt x="60623" y="901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020" name="Graphic 1">
              <a:extLst>
                <a:ext uri="{FF2B5EF4-FFF2-40B4-BE49-F238E27FC236}">
                  <a16:creationId xmlns="" xmlns:a16="http://schemas.microsoft.com/office/drawing/2014/main" id="{B45E6438-3025-4C48-B302-8D4781C4A35A}"/>
                </a:ext>
              </a:extLst>
            </p:cNvPr>
            <p:cNvGrpSpPr/>
            <p:nvPr/>
          </p:nvGrpSpPr>
          <p:grpSpPr>
            <a:xfrm>
              <a:off x="544262" y="2981591"/>
              <a:ext cx="40457" cy="511601"/>
              <a:chOff x="2016943" y="3068181"/>
              <a:chExt cx="122591" cy="1550215"/>
            </a:xfrm>
            <a:grpFill/>
          </p:grpSpPr>
          <p:sp>
            <p:nvSpPr>
              <p:cNvPr id="1222" name="Freeform: Shape 242">
                <a:extLst>
                  <a:ext uri="{FF2B5EF4-FFF2-40B4-BE49-F238E27FC236}">
                    <a16:creationId xmlns="" xmlns:a16="http://schemas.microsoft.com/office/drawing/2014/main" id="{746F735A-10D3-4351-B5C0-A57F1D615708}"/>
                  </a:ext>
                </a:extLst>
              </p:cNvPr>
              <p:cNvSpPr/>
              <p:nvPr/>
            </p:nvSpPr>
            <p:spPr>
              <a:xfrm>
                <a:off x="2068905" y="3104988"/>
                <a:ext cx="17320" cy="1480106"/>
              </a:xfrm>
              <a:custGeom>
                <a:avLst/>
                <a:gdLst>
                  <a:gd name="connsiteX0" fmla="*/ 0 w 17320"/>
                  <a:gd name="connsiteY0" fmla="*/ 6495 h 1480106"/>
                  <a:gd name="connsiteX1" fmla="*/ 0 w 17320"/>
                  <a:gd name="connsiteY1" fmla="*/ 1470106 h 1480106"/>
                  <a:gd name="connsiteX2" fmla="*/ 17321 w 17320"/>
                  <a:gd name="connsiteY2" fmla="*/ 1470106 h 1480106"/>
                  <a:gd name="connsiteX3" fmla="*/ 17321 w 17320"/>
                  <a:gd name="connsiteY3" fmla="*/ 6495 h 1480106"/>
                  <a:gd name="connsiteX4" fmla="*/ 0 w 17320"/>
                  <a:gd name="connsiteY4" fmla="*/ 6495 h 14801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480106">
                    <a:moveTo>
                      <a:pt x="0" y="6495"/>
                    </a:moveTo>
                    <a:cubicBezTo>
                      <a:pt x="0" y="491479"/>
                      <a:pt x="0" y="985123"/>
                      <a:pt x="0" y="1470106"/>
                    </a:cubicBezTo>
                    <a:cubicBezTo>
                      <a:pt x="0" y="1478767"/>
                      <a:pt x="17321" y="1487427"/>
                      <a:pt x="17321" y="1470106"/>
                    </a:cubicBezTo>
                    <a:cubicBezTo>
                      <a:pt x="17321" y="985123"/>
                      <a:pt x="17321" y="491479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23" name="Freeform: Shape 243">
                <a:extLst>
                  <a:ext uri="{FF2B5EF4-FFF2-40B4-BE49-F238E27FC236}">
                    <a16:creationId xmlns="" xmlns:a16="http://schemas.microsoft.com/office/drawing/2014/main" id="{134B8E3A-707C-4F53-9D10-10076A9F47F9}"/>
                  </a:ext>
                </a:extLst>
              </p:cNvPr>
              <p:cNvSpPr/>
              <p:nvPr/>
            </p:nvSpPr>
            <p:spPr>
              <a:xfrm>
                <a:off x="2016943" y="3068181"/>
                <a:ext cx="122591" cy="129906"/>
              </a:xfrm>
              <a:custGeom>
                <a:avLst/>
                <a:gdLst>
                  <a:gd name="connsiteX0" fmla="*/ 60623 w 122591"/>
                  <a:gd name="connsiteY0" fmla="*/ 0 h 129906"/>
                  <a:gd name="connsiteX1" fmla="*/ 0 w 122591"/>
                  <a:gd name="connsiteY1" fmla="*/ 69283 h 129906"/>
                  <a:gd name="connsiteX2" fmla="*/ 60623 w 122591"/>
                  <a:gd name="connsiteY2" fmla="*/ 129906 h 129906"/>
                  <a:gd name="connsiteX3" fmla="*/ 121246 w 122591"/>
                  <a:gd name="connsiteY3" fmla="*/ 69283 h 129906"/>
                  <a:gd name="connsiteX4" fmla="*/ 60623 w 122591"/>
                  <a:gd name="connsiteY4" fmla="*/ 0 h 1299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91" h="129906">
                    <a:moveTo>
                      <a:pt x="60623" y="0"/>
                    </a:moveTo>
                    <a:cubicBezTo>
                      <a:pt x="25981" y="0"/>
                      <a:pt x="0" y="34642"/>
                      <a:pt x="0" y="69283"/>
                    </a:cubicBezTo>
                    <a:cubicBezTo>
                      <a:pt x="0" y="103925"/>
                      <a:pt x="25981" y="129906"/>
                      <a:pt x="60623" y="129906"/>
                    </a:cubicBezTo>
                    <a:cubicBezTo>
                      <a:pt x="95265" y="129906"/>
                      <a:pt x="121246" y="103925"/>
                      <a:pt x="121246" y="69283"/>
                    </a:cubicBezTo>
                    <a:cubicBezTo>
                      <a:pt x="129906" y="34642"/>
                      <a:pt x="95265" y="0"/>
                      <a:pt x="60623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24" name="Freeform: Shape 244">
                <a:extLst>
                  <a:ext uri="{FF2B5EF4-FFF2-40B4-BE49-F238E27FC236}">
                    <a16:creationId xmlns="" xmlns:a16="http://schemas.microsoft.com/office/drawing/2014/main" id="{DFA8F0AA-EA3E-417A-8FB7-26E5617A61E8}"/>
                  </a:ext>
                </a:extLst>
              </p:cNvPr>
              <p:cNvSpPr/>
              <p:nvPr/>
            </p:nvSpPr>
            <p:spPr>
              <a:xfrm>
                <a:off x="2016943" y="4488490"/>
                <a:ext cx="122591" cy="129906"/>
              </a:xfrm>
              <a:custGeom>
                <a:avLst/>
                <a:gdLst>
                  <a:gd name="connsiteX0" fmla="*/ 60623 w 122591"/>
                  <a:gd name="connsiteY0" fmla="*/ 0 h 129906"/>
                  <a:gd name="connsiteX1" fmla="*/ 0 w 122591"/>
                  <a:gd name="connsiteY1" fmla="*/ 60623 h 129906"/>
                  <a:gd name="connsiteX2" fmla="*/ 60623 w 122591"/>
                  <a:gd name="connsiteY2" fmla="*/ 129906 h 129906"/>
                  <a:gd name="connsiteX3" fmla="*/ 121246 w 122591"/>
                  <a:gd name="connsiteY3" fmla="*/ 60623 h 129906"/>
                  <a:gd name="connsiteX4" fmla="*/ 60623 w 122591"/>
                  <a:gd name="connsiteY4" fmla="*/ 0 h 1299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91" h="129906">
                    <a:moveTo>
                      <a:pt x="60623" y="0"/>
                    </a:moveTo>
                    <a:cubicBezTo>
                      <a:pt x="25981" y="0"/>
                      <a:pt x="0" y="25981"/>
                      <a:pt x="0" y="60623"/>
                    </a:cubicBezTo>
                    <a:cubicBezTo>
                      <a:pt x="0" y="95264"/>
                      <a:pt x="25981" y="129906"/>
                      <a:pt x="60623" y="129906"/>
                    </a:cubicBezTo>
                    <a:cubicBezTo>
                      <a:pt x="95265" y="129906"/>
                      <a:pt x="121246" y="95264"/>
                      <a:pt x="121246" y="60623"/>
                    </a:cubicBezTo>
                    <a:cubicBezTo>
                      <a:pt x="129906" y="25981"/>
                      <a:pt x="95265" y="0"/>
                      <a:pt x="60623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021" name="Graphic 1">
              <a:extLst>
                <a:ext uri="{FF2B5EF4-FFF2-40B4-BE49-F238E27FC236}">
                  <a16:creationId xmlns="" xmlns:a16="http://schemas.microsoft.com/office/drawing/2014/main" id="{15D9412B-F4D9-4893-AB1D-3763248F685B}"/>
                </a:ext>
              </a:extLst>
            </p:cNvPr>
            <p:cNvGrpSpPr/>
            <p:nvPr/>
          </p:nvGrpSpPr>
          <p:grpSpPr>
            <a:xfrm>
              <a:off x="641437" y="3007314"/>
              <a:ext cx="40013" cy="460155"/>
              <a:chOff x="2311397" y="3146125"/>
              <a:chExt cx="121245" cy="1394327"/>
            </a:xfrm>
            <a:grpFill/>
          </p:grpSpPr>
          <p:sp>
            <p:nvSpPr>
              <p:cNvPr id="1219" name="Freeform: Shape 239">
                <a:extLst>
                  <a:ext uri="{FF2B5EF4-FFF2-40B4-BE49-F238E27FC236}">
                    <a16:creationId xmlns="" xmlns:a16="http://schemas.microsoft.com/office/drawing/2014/main" id="{75474628-5BFA-4C63-8934-B2551065CFDB}"/>
                  </a:ext>
                </a:extLst>
              </p:cNvPr>
              <p:cNvSpPr/>
              <p:nvPr/>
            </p:nvSpPr>
            <p:spPr>
              <a:xfrm>
                <a:off x="2363360" y="3182931"/>
                <a:ext cx="17320" cy="1324218"/>
              </a:xfrm>
              <a:custGeom>
                <a:avLst/>
                <a:gdLst>
                  <a:gd name="connsiteX0" fmla="*/ 0 w 17320"/>
                  <a:gd name="connsiteY0" fmla="*/ 6495 h 1324218"/>
                  <a:gd name="connsiteX1" fmla="*/ 0 w 17320"/>
                  <a:gd name="connsiteY1" fmla="*/ 1314219 h 1324218"/>
                  <a:gd name="connsiteX2" fmla="*/ 17321 w 17320"/>
                  <a:gd name="connsiteY2" fmla="*/ 1314219 h 1324218"/>
                  <a:gd name="connsiteX3" fmla="*/ 17321 w 17320"/>
                  <a:gd name="connsiteY3" fmla="*/ 6495 h 1324218"/>
                  <a:gd name="connsiteX4" fmla="*/ 0 w 17320"/>
                  <a:gd name="connsiteY4" fmla="*/ 6495 h 13242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324218">
                    <a:moveTo>
                      <a:pt x="0" y="6495"/>
                    </a:moveTo>
                    <a:cubicBezTo>
                      <a:pt x="0" y="439516"/>
                      <a:pt x="0" y="881198"/>
                      <a:pt x="0" y="1314219"/>
                    </a:cubicBezTo>
                    <a:cubicBezTo>
                      <a:pt x="0" y="1322879"/>
                      <a:pt x="17321" y="1331539"/>
                      <a:pt x="17321" y="1314219"/>
                    </a:cubicBezTo>
                    <a:cubicBezTo>
                      <a:pt x="17321" y="881198"/>
                      <a:pt x="17321" y="439516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20" name="Freeform: Shape 240">
                <a:extLst>
                  <a:ext uri="{FF2B5EF4-FFF2-40B4-BE49-F238E27FC236}">
                    <a16:creationId xmlns="" xmlns:a16="http://schemas.microsoft.com/office/drawing/2014/main" id="{5E9E5CB1-42ED-484C-AA9D-01BDF3F60BE8}"/>
                  </a:ext>
                </a:extLst>
              </p:cNvPr>
              <p:cNvSpPr/>
              <p:nvPr/>
            </p:nvSpPr>
            <p:spPr>
              <a:xfrm>
                <a:off x="2311397" y="3146125"/>
                <a:ext cx="121245" cy="130257"/>
              </a:xfrm>
              <a:custGeom>
                <a:avLst/>
                <a:gdLst>
                  <a:gd name="connsiteX0" fmla="*/ 60623 w 121245"/>
                  <a:gd name="connsiteY0" fmla="*/ 8660 h 130257"/>
                  <a:gd name="connsiteX1" fmla="*/ 0 w 121245"/>
                  <a:gd name="connsiteY1" fmla="*/ 34642 h 130257"/>
                  <a:gd name="connsiteX2" fmla="*/ 60623 w 121245"/>
                  <a:gd name="connsiteY2" fmla="*/ 121246 h 130257"/>
                  <a:gd name="connsiteX3" fmla="*/ 121246 w 121245"/>
                  <a:gd name="connsiteY3" fmla="*/ 103925 h 130257"/>
                  <a:gd name="connsiteX4" fmla="*/ 60623 w 121245"/>
                  <a:gd name="connsiteY4" fmla="*/ 8660 h 130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0257">
                    <a:moveTo>
                      <a:pt x="60623" y="8660"/>
                    </a:moveTo>
                    <a:cubicBezTo>
                      <a:pt x="25981" y="-8660"/>
                      <a:pt x="0" y="0"/>
                      <a:pt x="0" y="34642"/>
                    </a:cubicBezTo>
                    <a:cubicBezTo>
                      <a:pt x="0" y="69283"/>
                      <a:pt x="25981" y="103925"/>
                      <a:pt x="60623" y="121246"/>
                    </a:cubicBezTo>
                    <a:cubicBezTo>
                      <a:pt x="95265" y="138567"/>
                      <a:pt x="121246" y="129906"/>
                      <a:pt x="121246" y="103925"/>
                    </a:cubicBezTo>
                    <a:cubicBezTo>
                      <a:pt x="121246" y="69283"/>
                      <a:pt x="95265" y="25981"/>
                      <a:pt x="60623" y="866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21" name="Freeform: Shape 241">
                <a:extLst>
                  <a:ext uri="{FF2B5EF4-FFF2-40B4-BE49-F238E27FC236}">
                    <a16:creationId xmlns="" xmlns:a16="http://schemas.microsoft.com/office/drawing/2014/main" id="{19A47CE9-9EB8-4A4F-AC99-4224C898F3EE}"/>
                  </a:ext>
                </a:extLst>
              </p:cNvPr>
              <p:cNvSpPr/>
              <p:nvPr/>
            </p:nvSpPr>
            <p:spPr>
              <a:xfrm>
                <a:off x="2311397" y="4410195"/>
                <a:ext cx="121245" cy="130257"/>
              </a:xfrm>
              <a:custGeom>
                <a:avLst/>
                <a:gdLst>
                  <a:gd name="connsiteX0" fmla="*/ 60623 w 121245"/>
                  <a:gd name="connsiteY0" fmla="*/ 9011 h 130257"/>
                  <a:gd name="connsiteX1" fmla="*/ 0 w 121245"/>
                  <a:gd name="connsiteY1" fmla="*/ 95615 h 130257"/>
                  <a:gd name="connsiteX2" fmla="*/ 60623 w 121245"/>
                  <a:gd name="connsiteY2" fmla="*/ 121597 h 130257"/>
                  <a:gd name="connsiteX3" fmla="*/ 121246 w 121245"/>
                  <a:gd name="connsiteY3" fmla="*/ 26332 h 130257"/>
                  <a:gd name="connsiteX4" fmla="*/ 60623 w 121245"/>
                  <a:gd name="connsiteY4" fmla="*/ 9011 h 130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0257">
                    <a:moveTo>
                      <a:pt x="60623" y="9011"/>
                    </a:moveTo>
                    <a:cubicBezTo>
                      <a:pt x="25981" y="26332"/>
                      <a:pt x="0" y="60974"/>
                      <a:pt x="0" y="95615"/>
                    </a:cubicBezTo>
                    <a:cubicBezTo>
                      <a:pt x="0" y="130257"/>
                      <a:pt x="25981" y="138918"/>
                      <a:pt x="60623" y="121597"/>
                    </a:cubicBezTo>
                    <a:cubicBezTo>
                      <a:pt x="95265" y="104276"/>
                      <a:pt x="121246" y="60974"/>
                      <a:pt x="121246" y="26332"/>
                    </a:cubicBezTo>
                    <a:cubicBezTo>
                      <a:pt x="121246" y="351"/>
                      <a:pt x="95265" y="-8309"/>
                      <a:pt x="60623" y="901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022" name="Graphic 1">
              <a:extLst>
                <a:ext uri="{FF2B5EF4-FFF2-40B4-BE49-F238E27FC236}">
                  <a16:creationId xmlns="" xmlns:a16="http://schemas.microsoft.com/office/drawing/2014/main" id="{8C90BE4A-9CA7-4AAC-86F0-7A1124143BD0}"/>
                </a:ext>
              </a:extLst>
            </p:cNvPr>
            <p:cNvGrpSpPr/>
            <p:nvPr/>
          </p:nvGrpSpPr>
          <p:grpSpPr>
            <a:xfrm>
              <a:off x="735755" y="3073781"/>
              <a:ext cx="40013" cy="327220"/>
              <a:chOff x="2597191" y="3347528"/>
              <a:chExt cx="121245" cy="991519"/>
            </a:xfrm>
            <a:grpFill/>
          </p:grpSpPr>
          <p:sp>
            <p:nvSpPr>
              <p:cNvPr id="1216" name="Freeform: Shape 236">
                <a:extLst>
                  <a:ext uri="{FF2B5EF4-FFF2-40B4-BE49-F238E27FC236}">
                    <a16:creationId xmlns="" xmlns:a16="http://schemas.microsoft.com/office/drawing/2014/main" id="{9B82DC0A-58CD-4531-8317-54FE6A6B8589}"/>
                  </a:ext>
                </a:extLst>
              </p:cNvPr>
              <p:cNvSpPr/>
              <p:nvPr/>
            </p:nvSpPr>
            <p:spPr>
              <a:xfrm>
                <a:off x="2649153" y="3395937"/>
                <a:ext cx="17320" cy="903363"/>
              </a:xfrm>
              <a:custGeom>
                <a:avLst/>
                <a:gdLst>
                  <a:gd name="connsiteX0" fmla="*/ 0 w 17320"/>
                  <a:gd name="connsiteY0" fmla="*/ 10000 h 903363"/>
                  <a:gd name="connsiteX1" fmla="*/ 0 w 17320"/>
                  <a:gd name="connsiteY1" fmla="*/ 893363 h 903363"/>
                  <a:gd name="connsiteX2" fmla="*/ 17321 w 17320"/>
                  <a:gd name="connsiteY2" fmla="*/ 893363 h 903363"/>
                  <a:gd name="connsiteX3" fmla="*/ 17321 w 17320"/>
                  <a:gd name="connsiteY3" fmla="*/ 10000 h 903363"/>
                  <a:gd name="connsiteX4" fmla="*/ 0 w 17320"/>
                  <a:gd name="connsiteY4" fmla="*/ 10000 h 9033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903363">
                    <a:moveTo>
                      <a:pt x="0" y="10000"/>
                    </a:moveTo>
                    <a:cubicBezTo>
                      <a:pt x="0" y="304454"/>
                      <a:pt x="0" y="598909"/>
                      <a:pt x="0" y="893363"/>
                    </a:cubicBezTo>
                    <a:cubicBezTo>
                      <a:pt x="0" y="902023"/>
                      <a:pt x="17321" y="910684"/>
                      <a:pt x="17321" y="893363"/>
                    </a:cubicBezTo>
                    <a:cubicBezTo>
                      <a:pt x="17321" y="598909"/>
                      <a:pt x="17321" y="304454"/>
                      <a:pt x="17321" y="10000"/>
                    </a:cubicBezTo>
                    <a:cubicBezTo>
                      <a:pt x="1732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17" name="Freeform: Shape 237">
                <a:extLst>
                  <a:ext uri="{FF2B5EF4-FFF2-40B4-BE49-F238E27FC236}">
                    <a16:creationId xmlns="" xmlns:a16="http://schemas.microsoft.com/office/drawing/2014/main" id="{FF461EED-3BB2-4D9B-B5CA-A2D47A1AA5CB}"/>
                  </a:ext>
                </a:extLst>
              </p:cNvPr>
              <p:cNvSpPr/>
              <p:nvPr/>
            </p:nvSpPr>
            <p:spPr>
              <a:xfrm>
                <a:off x="2597191" y="3347528"/>
                <a:ext cx="121245" cy="140544"/>
              </a:xfrm>
              <a:custGeom>
                <a:avLst/>
                <a:gdLst>
                  <a:gd name="connsiteX0" fmla="*/ 0 w 121245"/>
                  <a:gd name="connsiteY0" fmla="*/ 15107 h 140544"/>
                  <a:gd name="connsiteX1" fmla="*/ 60623 w 121245"/>
                  <a:gd name="connsiteY1" fmla="*/ 110371 h 140544"/>
                  <a:gd name="connsiteX2" fmla="*/ 121246 w 121245"/>
                  <a:gd name="connsiteY2" fmla="*/ 127692 h 140544"/>
                  <a:gd name="connsiteX3" fmla="*/ 60623 w 121245"/>
                  <a:gd name="connsiteY3" fmla="*/ 32427 h 140544"/>
                  <a:gd name="connsiteX4" fmla="*/ 0 w 121245"/>
                  <a:gd name="connsiteY4" fmla="*/ 15107 h 1405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0544">
                    <a:moveTo>
                      <a:pt x="0" y="15107"/>
                    </a:moveTo>
                    <a:cubicBezTo>
                      <a:pt x="0" y="41088"/>
                      <a:pt x="25982" y="75730"/>
                      <a:pt x="60623" y="110371"/>
                    </a:cubicBezTo>
                    <a:cubicBezTo>
                      <a:pt x="95265" y="136353"/>
                      <a:pt x="121246" y="153673"/>
                      <a:pt x="121246" y="127692"/>
                    </a:cubicBezTo>
                    <a:cubicBezTo>
                      <a:pt x="121246" y="110371"/>
                      <a:pt x="95265" y="67069"/>
                      <a:pt x="60623" y="32427"/>
                    </a:cubicBezTo>
                    <a:cubicBezTo>
                      <a:pt x="25982" y="-2214"/>
                      <a:pt x="0" y="-10875"/>
                      <a:pt x="0" y="1510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18" name="Freeform: Shape 238">
                <a:extLst>
                  <a:ext uri="{FF2B5EF4-FFF2-40B4-BE49-F238E27FC236}">
                    <a16:creationId xmlns="" xmlns:a16="http://schemas.microsoft.com/office/drawing/2014/main" id="{716D88D9-6AC4-4E80-B420-EBFAAD1BB075}"/>
                  </a:ext>
                </a:extLst>
              </p:cNvPr>
              <p:cNvSpPr/>
              <p:nvPr/>
            </p:nvSpPr>
            <p:spPr>
              <a:xfrm>
                <a:off x="2597191" y="4202345"/>
                <a:ext cx="121245" cy="136703"/>
              </a:xfrm>
              <a:custGeom>
                <a:avLst/>
                <a:gdLst>
                  <a:gd name="connsiteX0" fmla="*/ 60623 w 121245"/>
                  <a:gd name="connsiteY0" fmla="*/ 26332 h 136703"/>
                  <a:gd name="connsiteX1" fmla="*/ 0 w 121245"/>
                  <a:gd name="connsiteY1" fmla="*/ 121597 h 136703"/>
                  <a:gd name="connsiteX2" fmla="*/ 60623 w 121245"/>
                  <a:gd name="connsiteY2" fmla="*/ 104276 h 136703"/>
                  <a:gd name="connsiteX3" fmla="*/ 121246 w 121245"/>
                  <a:gd name="connsiteY3" fmla="*/ 9011 h 136703"/>
                  <a:gd name="connsiteX4" fmla="*/ 60623 w 121245"/>
                  <a:gd name="connsiteY4" fmla="*/ 26332 h 1367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6703">
                    <a:moveTo>
                      <a:pt x="60623" y="26332"/>
                    </a:moveTo>
                    <a:cubicBezTo>
                      <a:pt x="25982" y="52313"/>
                      <a:pt x="0" y="95616"/>
                      <a:pt x="0" y="121597"/>
                    </a:cubicBezTo>
                    <a:cubicBezTo>
                      <a:pt x="0" y="147578"/>
                      <a:pt x="25982" y="138918"/>
                      <a:pt x="60623" y="104276"/>
                    </a:cubicBezTo>
                    <a:cubicBezTo>
                      <a:pt x="95265" y="69634"/>
                      <a:pt x="121246" y="26332"/>
                      <a:pt x="121246" y="9011"/>
                    </a:cubicBezTo>
                    <a:cubicBezTo>
                      <a:pt x="121246" y="-8310"/>
                      <a:pt x="95265" y="351"/>
                      <a:pt x="60623" y="2633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023" name="Graphic 1">
              <a:extLst>
                <a:ext uri="{FF2B5EF4-FFF2-40B4-BE49-F238E27FC236}">
                  <a16:creationId xmlns="" xmlns:a16="http://schemas.microsoft.com/office/drawing/2014/main" id="{59A72522-6F2E-4891-8C8A-B94E33491DF5}"/>
                </a:ext>
              </a:extLst>
            </p:cNvPr>
            <p:cNvGrpSpPr/>
            <p:nvPr/>
          </p:nvGrpSpPr>
          <p:grpSpPr>
            <a:xfrm>
              <a:off x="830073" y="3172536"/>
              <a:ext cx="42872" cy="129710"/>
              <a:chOff x="2882985" y="3646769"/>
              <a:chExt cx="129906" cy="393037"/>
            </a:xfrm>
            <a:grpFill/>
          </p:grpSpPr>
          <p:sp>
            <p:nvSpPr>
              <p:cNvPr id="1213" name="Freeform: Shape 233">
                <a:extLst>
                  <a:ext uri="{FF2B5EF4-FFF2-40B4-BE49-F238E27FC236}">
                    <a16:creationId xmlns="" xmlns:a16="http://schemas.microsoft.com/office/drawing/2014/main" id="{3BE04676-6BEA-46AF-8203-9054BF9BD6F4}"/>
                  </a:ext>
                </a:extLst>
              </p:cNvPr>
              <p:cNvSpPr/>
              <p:nvPr/>
            </p:nvSpPr>
            <p:spPr>
              <a:xfrm>
                <a:off x="2934947" y="3702556"/>
                <a:ext cx="19088" cy="276308"/>
              </a:xfrm>
              <a:custGeom>
                <a:avLst/>
                <a:gdLst>
                  <a:gd name="connsiteX0" fmla="*/ 0 w 19088"/>
                  <a:gd name="connsiteY0" fmla="*/ 6495 h 276308"/>
                  <a:gd name="connsiteX1" fmla="*/ 0 w 19088"/>
                  <a:gd name="connsiteY1" fmla="*/ 266308 h 276308"/>
                  <a:gd name="connsiteX2" fmla="*/ 17321 w 19088"/>
                  <a:gd name="connsiteY2" fmla="*/ 266308 h 276308"/>
                  <a:gd name="connsiteX3" fmla="*/ 17321 w 19088"/>
                  <a:gd name="connsiteY3" fmla="*/ 6495 h 276308"/>
                  <a:gd name="connsiteX4" fmla="*/ 0 w 19088"/>
                  <a:gd name="connsiteY4" fmla="*/ 6495 h 2763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88" h="276308">
                    <a:moveTo>
                      <a:pt x="0" y="6495"/>
                    </a:moveTo>
                    <a:cubicBezTo>
                      <a:pt x="0" y="93100"/>
                      <a:pt x="0" y="179704"/>
                      <a:pt x="0" y="266308"/>
                    </a:cubicBezTo>
                    <a:cubicBezTo>
                      <a:pt x="0" y="274968"/>
                      <a:pt x="17321" y="283629"/>
                      <a:pt x="17321" y="266308"/>
                    </a:cubicBezTo>
                    <a:cubicBezTo>
                      <a:pt x="17321" y="179704"/>
                      <a:pt x="17321" y="93100"/>
                      <a:pt x="17321" y="6495"/>
                    </a:cubicBezTo>
                    <a:cubicBezTo>
                      <a:pt x="2598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14" name="Freeform: Shape 234">
                <a:extLst>
                  <a:ext uri="{FF2B5EF4-FFF2-40B4-BE49-F238E27FC236}">
                    <a16:creationId xmlns="" xmlns:a16="http://schemas.microsoft.com/office/drawing/2014/main" id="{3C3D7B9E-92F5-4B8F-AAD2-7F020EB9A750}"/>
                  </a:ext>
                </a:extLst>
              </p:cNvPr>
              <p:cNvSpPr/>
              <p:nvPr/>
            </p:nvSpPr>
            <p:spPr>
              <a:xfrm>
                <a:off x="2882985" y="3646769"/>
                <a:ext cx="121245" cy="140226"/>
              </a:xfrm>
              <a:custGeom>
                <a:avLst/>
                <a:gdLst>
                  <a:gd name="connsiteX0" fmla="*/ 0 w 121245"/>
                  <a:gd name="connsiteY0" fmla="*/ 1659 h 140226"/>
                  <a:gd name="connsiteX1" fmla="*/ 60623 w 121245"/>
                  <a:gd name="connsiteY1" fmla="*/ 79603 h 140226"/>
                  <a:gd name="connsiteX2" fmla="*/ 121246 w 121245"/>
                  <a:gd name="connsiteY2" fmla="*/ 140226 h 140226"/>
                  <a:gd name="connsiteX3" fmla="*/ 60623 w 121245"/>
                  <a:gd name="connsiteY3" fmla="*/ 62282 h 140226"/>
                  <a:gd name="connsiteX4" fmla="*/ 0 w 121245"/>
                  <a:gd name="connsiteY4" fmla="*/ 1659 h 1402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0226">
                    <a:moveTo>
                      <a:pt x="0" y="1659"/>
                    </a:moveTo>
                    <a:cubicBezTo>
                      <a:pt x="0" y="10320"/>
                      <a:pt x="25981" y="44961"/>
                      <a:pt x="60623" y="79603"/>
                    </a:cubicBezTo>
                    <a:cubicBezTo>
                      <a:pt x="95264" y="114245"/>
                      <a:pt x="121246" y="140226"/>
                      <a:pt x="121246" y="140226"/>
                    </a:cubicBezTo>
                    <a:cubicBezTo>
                      <a:pt x="121246" y="140226"/>
                      <a:pt x="95264" y="96924"/>
                      <a:pt x="60623" y="62282"/>
                    </a:cubicBezTo>
                    <a:cubicBezTo>
                      <a:pt x="34641" y="18980"/>
                      <a:pt x="0" y="-7001"/>
                      <a:pt x="0" y="165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15" name="Freeform: Shape 235">
                <a:extLst>
                  <a:ext uri="{FF2B5EF4-FFF2-40B4-BE49-F238E27FC236}">
                    <a16:creationId xmlns="" xmlns:a16="http://schemas.microsoft.com/office/drawing/2014/main" id="{466F74CF-5B61-4131-9E43-BE3FDCBBEFF7}"/>
                  </a:ext>
                </a:extLst>
              </p:cNvPr>
              <p:cNvSpPr/>
              <p:nvPr/>
            </p:nvSpPr>
            <p:spPr>
              <a:xfrm>
                <a:off x="2891645" y="3898235"/>
                <a:ext cx="121245" cy="141572"/>
              </a:xfrm>
              <a:custGeom>
                <a:avLst/>
                <a:gdLst>
                  <a:gd name="connsiteX0" fmla="*/ 60623 w 121245"/>
                  <a:gd name="connsiteY0" fmla="*/ 61969 h 141572"/>
                  <a:gd name="connsiteX1" fmla="*/ 0 w 121245"/>
                  <a:gd name="connsiteY1" fmla="*/ 139913 h 141572"/>
                  <a:gd name="connsiteX2" fmla="*/ 60623 w 121245"/>
                  <a:gd name="connsiteY2" fmla="*/ 79290 h 141572"/>
                  <a:gd name="connsiteX3" fmla="*/ 121246 w 121245"/>
                  <a:gd name="connsiteY3" fmla="*/ 1346 h 141572"/>
                  <a:gd name="connsiteX4" fmla="*/ 60623 w 121245"/>
                  <a:gd name="connsiteY4" fmla="*/ 61969 h 141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1572">
                    <a:moveTo>
                      <a:pt x="60623" y="61969"/>
                    </a:moveTo>
                    <a:cubicBezTo>
                      <a:pt x="25981" y="96611"/>
                      <a:pt x="0" y="131252"/>
                      <a:pt x="0" y="139913"/>
                    </a:cubicBezTo>
                    <a:cubicBezTo>
                      <a:pt x="0" y="148573"/>
                      <a:pt x="25981" y="122592"/>
                      <a:pt x="60623" y="79290"/>
                    </a:cubicBezTo>
                    <a:cubicBezTo>
                      <a:pt x="95264" y="35988"/>
                      <a:pt x="121246" y="1346"/>
                      <a:pt x="121246" y="1346"/>
                    </a:cubicBezTo>
                    <a:cubicBezTo>
                      <a:pt x="121246" y="-7314"/>
                      <a:pt x="95264" y="27327"/>
                      <a:pt x="60623" y="6196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024" name="Graphic 1">
              <a:extLst>
                <a:ext uri="{FF2B5EF4-FFF2-40B4-BE49-F238E27FC236}">
                  <a16:creationId xmlns="" xmlns:a16="http://schemas.microsoft.com/office/drawing/2014/main" id="{85126F30-E382-4F96-B374-109F182C78CA}"/>
                </a:ext>
              </a:extLst>
            </p:cNvPr>
            <p:cNvGrpSpPr/>
            <p:nvPr/>
          </p:nvGrpSpPr>
          <p:grpSpPr>
            <a:xfrm>
              <a:off x="927248" y="3146807"/>
              <a:ext cx="40013" cy="178471"/>
              <a:chOff x="3177439" y="3568807"/>
              <a:chExt cx="121245" cy="540789"/>
            </a:xfrm>
            <a:grpFill/>
          </p:grpSpPr>
          <p:sp>
            <p:nvSpPr>
              <p:cNvPr id="1210" name="Freeform: Shape 230">
                <a:extLst>
                  <a:ext uri="{FF2B5EF4-FFF2-40B4-BE49-F238E27FC236}">
                    <a16:creationId xmlns="" xmlns:a16="http://schemas.microsoft.com/office/drawing/2014/main" id="{5A6E5E51-B7AC-4074-9657-71AC23F67BBF}"/>
                  </a:ext>
                </a:extLst>
              </p:cNvPr>
              <p:cNvSpPr/>
              <p:nvPr/>
            </p:nvSpPr>
            <p:spPr>
              <a:xfrm>
                <a:off x="3229402" y="3624613"/>
                <a:ext cx="17320" cy="423535"/>
              </a:xfrm>
              <a:custGeom>
                <a:avLst/>
                <a:gdLst>
                  <a:gd name="connsiteX0" fmla="*/ 0 w 17320"/>
                  <a:gd name="connsiteY0" fmla="*/ 6495 h 423535"/>
                  <a:gd name="connsiteX1" fmla="*/ 0 w 17320"/>
                  <a:gd name="connsiteY1" fmla="*/ 413535 h 423535"/>
                  <a:gd name="connsiteX2" fmla="*/ 17321 w 17320"/>
                  <a:gd name="connsiteY2" fmla="*/ 413535 h 423535"/>
                  <a:gd name="connsiteX3" fmla="*/ 17321 w 17320"/>
                  <a:gd name="connsiteY3" fmla="*/ 6495 h 423535"/>
                  <a:gd name="connsiteX4" fmla="*/ 0 w 17320"/>
                  <a:gd name="connsiteY4" fmla="*/ 6495 h 4235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423535">
                    <a:moveTo>
                      <a:pt x="0" y="6495"/>
                    </a:moveTo>
                    <a:cubicBezTo>
                      <a:pt x="0" y="145062"/>
                      <a:pt x="0" y="283629"/>
                      <a:pt x="0" y="413535"/>
                    </a:cubicBezTo>
                    <a:cubicBezTo>
                      <a:pt x="0" y="422195"/>
                      <a:pt x="17321" y="430856"/>
                      <a:pt x="17321" y="413535"/>
                    </a:cubicBezTo>
                    <a:cubicBezTo>
                      <a:pt x="17321" y="274968"/>
                      <a:pt x="17321" y="136402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11" name="Freeform: Shape 231">
                <a:extLst>
                  <a:ext uri="{FF2B5EF4-FFF2-40B4-BE49-F238E27FC236}">
                    <a16:creationId xmlns="" xmlns:a16="http://schemas.microsoft.com/office/drawing/2014/main" id="{2AD5F87B-393D-4ECC-9AF9-FBB9FC6E5231}"/>
                  </a:ext>
                </a:extLst>
              </p:cNvPr>
              <p:cNvSpPr/>
              <p:nvPr/>
            </p:nvSpPr>
            <p:spPr>
              <a:xfrm>
                <a:off x="3177439" y="3968864"/>
                <a:ext cx="121245" cy="140731"/>
              </a:xfrm>
              <a:custGeom>
                <a:avLst/>
                <a:gdLst>
                  <a:gd name="connsiteX0" fmla="*/ 0 w 121245"/>
                  <a:gd name="connsiteY0" fmla="*/ 0 h 140731"/>
                  <a:gd name="connsiteX1" fmla="*/ 60623 w 121245"/>
                  <a:gd name="connsiteY1" fmla="*/ 86604 h 140731"/>
                  <a:gd name="connsiteX2" fmla="*/ 121246 w 121245"/>
                  <a:gd name="connsiteY2" fmla="*/ 138567 h 140731"/>
                  <a:gd name="connsiteX3" fmla="*/ 60623 w 121245"/>
                  <a:gd name="connsiteY3" fmla="*/ 51962 h 140731"/>
                  <a:gd name="connsiteX4" fmla="*/ 0 w 121245"/>
                  <a:gd name="connsiteY4" fmla="*/ 0 h 1407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0731">
                    <a:moveTo>
                      <a:pt x="0" y="0"/>
                    </a:moveTo>
                    <a:cubicBezTo>
                      <a:pt x="0" y="8660"/>
                      <a:pt x="25981" y="43302"/>
                      <a:pt x="60623" y="86604"/>
                    </a:cubicBezTo>
                    <a:cubicBezTo>
                      <a:pt x="95265" y="129906"/>
                      <a:pt x="121246" y="147227"/>
                      <a:pt x="121246" y="138567"/>
                    </a:cubicBezTo>
                    <a:cubicBezTo>
                      <a:pt x="121246" y="121246"/>
                      <a:pt x="95265" y="86604"/>
                      <a:pt x="60623" y="51962"/>
                    </a:cubicBezTo>
                    <a:cubicBezTo>
                      <a:pt x="25981" y="1732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12" name="Freeform: Shape 232">
                <a:extLst>
                  <a:ext uri="{FF2B5EF4-FFF2-40B4-BE49-F238E27FC236}">
                    <a16:creationId xmlns="" xmlns:a16="http://schemas.microsoft.com/office/drawing/2014/main" id="{992C9D88-FB9F-448F-B6F9-6637C7ADCF9C}"/>
                  </a:ext>
                </a:extLst>
              </p:cNvPr>
              <p:cNvSpPr/>
              <p:nvPr/>
            </p:nvSpPr>
            <p:spPr>
              <a:xfrm>
                <a:off x="3177439" y="3568807"/>
                <a:ext cx="121245" cy="141923"/>
              </a:xfrm>
              <a:custGeom>
                <a:avLst/>
                <a:gdLst>
                  <a:gd name="connsiteX0" fmla="*/ 60623 w 121245"/>
                  <a:gd name="connsiteY0" fmla="*/ 53641 h 141923"/>
                  <a:gd name="connsiteX1" fmla="*/ 0 w 121245"/>
                  <a:gd name="connsiteY1" fmla="*/ 140245 h 141923"/>
                  <a:gd name="connsiteX2" fmla="*/ 60623 w 121245"/>
                  <a:gd name="connsiteY2" fmla="*/ 88283 h 141923"/>
                  <a:gd name="connsiteX3" fmla="*/ 121246 w 121245"/>
                  <a:gd name="connsiteY3" fmla="*/ 1679 h 141923"/>
                  <a:gd name="connsiteX4" fmla="*/ 60623 w 121245"/>
                  <a:gd name="connsiteY4" fmla="*/ 53641 h 1419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1923">
                    <a:moveTo>
                      <a:pt x="60623" y="53641"/>
                    </a:moveTo>
                    <a:cubicBezTo>
                      <a:pt x="25981" y="96943"/>
                      <a:pt x="0" y="131585"/>
                      <a:pt x="0" y="140245"/>
                    </a:cubicBezTo>
                    <a:cubicBezTo>
                      <a:pt x="0" y="148906"/>
                      <a:pt x="25981" y="122924"/>
                      <a:pt x="60623" y="88283"/>
                    </a:cubicBezTo>
                    <a:cubicBezTo>
                      <a:pt x="95265" y="53641"/>
                      <a:pt x="121246" y="18999"/>
                      <a:pt x="121246" y="1679"/>
                    </a:cubicBezTo>
                    <a:cubicBezTo>
                      <a:pt x="121246" y="-6982"/>
                      <a:pt x="95265" y="18999"/>
                      <a:pt x="60623" y="5364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025" name="Graphic 1">
              <a:extLst>
                <a:ext uri="{FF2B5EF4-FFF2-40B4-BE49-F238E27FC236}">
                  <a16:creationId xmlns="" xmlns:a16="http://schemas.microsoft.com/office/drawing/2014/main" id="{9F340D03-CBE0-49B0-8E03-BB506F22FDFC}"/>
                </a:ext>
              </a:extLst>
            </p:cNvPr>
            <p:cNvGrpSpPr/>
            <p:nvPr/>
          </p:nvGrpSpPr>
          <p:grpSpPr>
            <a:xfrm>
              <a:off x="1021566" y="3055506"/>
              <a:ext cx="40457" cy="363771"/>
              <a:chOff x="3463233" y="3292153"/>
              <a:chExt cx="122591" cy="1102271"/>
            </a:xfrm>
            <a:grpFill/>
          </p:grpSpPr>
          <p:sp>
            <p:nvSpPr>
              <p:cNvPr id="1207" name="Freeform: Shape 227">
                <a:extLst>
                  <a:ext uri="{FF2B5EF4-FFF2-40B4-BE49-F238E27FC236}">
                    <a16:creationId xmlns="" xmlns:a16="http://schemas.microsoft.com/office/drawing/2014/main" id="{455355DB-8E52-464F-ABD5-4391F51AB04F}"/>
                  </a:ext>
                </a:extLst>
              </p:cNvPr>
              <p:cNvSpPr/>
              <p:nvPr/>
            </p:nvSpPr>
            <p:spPr>
              <a:xfrm>
                <a:off x="3515195" y="3330158"/>
                <a:ext cx="17320" cy="1012443"/>
              </a:xfrm>
              <a:custGeom>
                <a:avLst/>
                <a:gdLst>
                  <a:gd name="connsiteX0" fmla="*/ 0 w 17320"/>
                  <a:gd name="connsiteY0" fmla="*/ 6495 h 1012443"/>
                  <a:gd name="connsiteX1" fmla="*/ 0 w 17320"/>
                  <a:gd name="connsiteY1" fmla="*/ 1002443 h 1012443"/>
                  <a:gd name="connsiteX2" fmla="*/ 17321 w 17320"/>
                  <a:gd name="connsiteY2" fmla="*/ 1002443 h 1012443"/>
                  <a:gd name="connsiteX3" fmla="*/ 17321 w 17320"/>
                  <a:gd name="connsiteY3" fmla="*/ 6495 h 1012443"/>
                  <a:gd name="connsiteX4" fmla="*/ 0 w 17320"/>
                  <a:gd name="connsiteY4" fmla="*/ 6495 h 10124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012443">
                    <a:moveTo>
                      <a:pt x="0" y="6495"/>
                    </a:moveTo>
                    <a:cubicBezTo>
                      <a:pt x="0" y="335591"/>
                      <a:pt x="0" y="673348"/>
                      <a:pt x="0" y="1002443"/>
                    </a:cubicBezTo>
                    <a:cubicBezTo>
                      <a:pt x="0" y="1011104"/>
                      <a:pt x="17321" y="1019764"/>
                      <a:pt x="17321" y="1002443"/>
                    </a:cubicBezTo>
                    <a:cubicBezTo>
                      <a:pt x="17321" y="673348"/>
                      <a:pt x="17321" y="335591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08" name="Freeform: Shape 228">
                <a:extLst>
                  <a:ext uri="{FF2B5EF4-FFF2-40B4-BE49-F238E27FC236}">
                    <a16:creationId xmlns="" xmlns:a16="http://schemas.microsoft.com/office/drawing/2014/main" id="{DA5012E3-ED39-431C-A4B9-050E79A53460}"/>
                  </a:ext>
                </a:extLst>
              </p:cNvPr>
              <p:cNvSpPr/>
              <p:nvPr/>
            </p:nvSpPr>
            <p:spPr>
              <a:xfrm>
                <a:off x="3463233" y="4256292"/>
                <a:ext cx="122591" cy="138132"/>
              </a:xfrm>
              <a:custGeom>
                <a:avLst/>
                <a:gdLst>
                  <a:gd name="connsiteX0" fmla="*/ 60623 w 122591"/>
                  <a:gd name="connsiteY0" fmla="*/ 24348 h 138132"/>
                  <a:gd name="connsiteX1" fmla="*/ 0 w 122591"/>
                  <a:gd name="connsiteY1" fmla="*/ 15687 h 138132"/>
                  <a:gd name="connsiteX2" fmla="*/ 60623 w 122591"/>
                  <a:gd name="connsiteY2" fmla="*/ 110952 h 138132"/>
                  <a:gd name="connsiteX3" fmla="*/ 121246 w 122591"/>
                  <a:gd name="connsiteY3" fmla="*/ 119612 h 138132"/>
                  <a:gd name="connsiteX4" fmla="*/ 60623 w 122591"/>
                  <a:gd name="connsiteY4" fmla="*/ 24348 h 1381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91" h="138132">
                    <a:moveTo>
                      <a:pt x="60623" y="24348"/>
                    </a:moveTo>
                    <a:cubicBezTo>
                      <a:pt x="25982" y="-1633"/>
                      <a:pt x="0" y="-10294"/>
                      <a:pt x="0" y="15687"/>
                    </a:cubicBezTo>
                    <a:cubicBezTo>
                      <a:pt x="0" y="33008"/>
                      <a:pt x="25982" y="84971"/>
                      <a:pt x="60623" y="110952"/>
                    </a:cubicBezTo>
                    <a:cubicBezTo>
                      <a:pt x="95265" y="145594"/>
                      <a:pt x="121246" y="145594"/>
                      <a:pt x="121246" y="119612"/>
                    </a:cubicBezTo>
                    <a:cubicBezTo>
                      <a:pt x="129906" y="93631"/>
                      <a:pt x="95265" y="50329"/>
                      <a:pt x="60623" y="2434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09" name="Freeform: Shape 229">
                <a:extLst>
                  <a:ext uri="{FF2B5EF4-FFF2-40B4-BE49-F238E27FC236}">
                    <a16:creationId xmlns="" xmlns:a16="http://schemas.microsoft.com/office/drawing/2014/main" id="{93328441-40B8-4F73-A422-008695A69226}"/>
                  </a:ext>
                </a:extLst>
              </p:cNvPr>
              <p:cNvSpPr/>
              <p:nvPr/>
            </p:nvSpPr>
            <p:spPr>
              <a:xfrm>
                <a:off x="3463233" y="3292153"/>
                <a:ext cx="122591" cy="134516"/>
              </a:xfrm>
              <a:custGeom>
                <a:avLst/>
                <a:gdLst>
                  <a:gd name="connsiteX0" fmla="*/ 60623 w 122591"/>
                  <a:gd name="connsiteY0" fmla="*/ 27180 h 134516"/>
                  <a:gd name="connsiteX1" fmla="*/ 0 w 122591"/>
                  <a:gd name="connsiteY1" fmla="*/ 122445 h 134516"/>
                  <a:gd name="connsiteX2" fmla="*/ 60623 w 122591"/>
                  <a:gd name="connsiteY2" fmla="*/ 113784 h 134516"/>
                  <a:gd name="connsiteX3" fmla="*/ 121246 w 122591"/>
                  <a:gd name="connsiteY3" fmla="*/ 18520 h 134516"/>
                  <a:gd name="connsiteX4" fmla="*/ 60623 w 122591"/>
                  <a:gd name="connsiteY4" fmla="*/ 27180 h 1345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91" h="134516">
                    <a:moveTo>
                      <a:pt x="60623" y="27180"/>
                    </a:moveTo>
                    <a:cubicBezTo>
                      <a:pt x="25982" y="61822"/>
                      <a:pt x="0" y="105124"/>
                      <a:pt x="0" y="122445"/>
                    </a:cubicBezTo>
                    <a:cubicBezTo>
                      <a:pt x="0" y="139766"/>
                      <a:pt x="25982" y="139766"/>
                      <a:pt x="60623" y="113784"/>
                    </a:cubicBezTo>
                    <a:cubicBezTo>
                      <a:pt x="95265" y="87803"/>
                      <a:pt x="121246" y="44501"/>
                      <a:pt x="121246" y="18520"/>
                    </a:cubicBezTo>
                    <a:cubicBezTo>
                      <a:pt x="129906" y="-7461"/>
                      <a:pt x="95265" y="-7461"/>
                      <a:pt x="60623" y="2718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026" name="Graphic 1">
              <a:extLst>
                <a:ext uri="{FF2B5EF4-FFF2-40B4-BE49-F238E27FC236}">
                  <a16:creationId xmlns="" xmlns:a16="http://schemas.microsoft.com/office/drawing/2014/main" id="{49003662-5956-4616-B437-611CDEEEC2A3}"/>
                </a:ext>
              </a:extLst>
            </p:cNvPr>
            <p:cNvGrpSpPr/>
            <p:nvPr/>
          </p:nvGrpSpPr>
          <p:grpSpPr>
            <a:xfrm>
              <a:off x="1118741" y="2996549"/>
              <a:ext cx="40013" cy="481737"/>
              <a:chOff x="3757687" y="3113506"/>
              <a:chExt cx="121245" cy="1459722"/>
            </a:xfrm>
            <a:grpFill/>
          </p:grpSpPr>
          <p:sp>
            <p:nvSpPr>
              <p:cNvPr id="1204" name="Freeform: Shape 224">
                <a:extLst>
                  <a:ext uri="{FF2B5EF4-FFF2-40B4-BE49-F238E27FC236}">
                    <a16:creationId xmlns="" xmlns:a16="http://schemas.microsoft.com/office/drawing/2014/main" id="{DF76ED48-6A23-4D21-826B-418C1FE8D060}"/>
                  </a:ext>
                </a:extLst>
              </p:cNvPr>
              <p:cNvSpPr/>
              <p:nvPr/>
            </p:nvSpPr>
            <p:spPr>
              <a:xfrm>
                <a:off x="3809649" y="3139629"/>
                <a:ext cx="17320" cy="1384841"/>
              </a:xfrm>
              <a:custGeom>
                <a:avLst/>
                <a:gdLst>
                  <a:gd name="connsiteX0" fmla="*/ 0 w 17320"/>
                  <a:gd name="connsiteY0" fmla="*/ 6495 h 1384841"/>
                  <a:gd name="connsiteX1" fmla="*/ 0 w 17320"/>
                  <a:gd name="connsiteY1" fmla="*/ 1374842 h 1384841"/>
                  <a:gd name="connsiteX2" fmla="*/ 17321 w 17320"/>
                  <a:gd name="connsiteY2" fmla="*/ 1374842 h 1384841"/>
                  <a:gd name="connsiteX3" fmla="*/ 17321 w 17320"/>
                  <a:gd name="connsiteY3" fmla="*/ 6495 h 1384841"/>
                  <a:gd name="connsiteX4" fmla="*/ 0 w 17320"/>
                  <a:gd name="connsiteY4" fmla="*/ 6495 h 13848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384841">
                    <a:moveTo>
                      <a:pt x="0" y="6495"/>
                    </a:moveTo>
                    <a:cubicBezTo>
                      <a:pt x="0" y="465498"/>
                      <a:pt x="0" y="924500"/>
                      <a:pt x="0" y="1374842"/>
                    </a:cubicBezTo>
                    <a:cubicBezTo>
                      <a:pt x="0" y="1383502"/>
                      <a:pt x="17321" y="1392162"/>
                      <a:pt x="17321" y="1374842"/>
                    </a:cubicBezTo>
                    <a:cubicBezTo>
                      <a:pt x="17321" y="915839"/>
                      <a:pt x="17321" y="456837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05" name="Freeform: Shape 225">
                <a:extLst>
                  <a:ext uri="{FF2B5EF4-FFF2-40B4-BE49-F238E27FC236}">
                    <a16:creationId xmlns="" xmlns:a16="http://schemas.microsoft.com/office/drawing/2014/main" id="{3AA53FD1-13F9-41CE-A924-2C1ACF0E137D}"/>
                  </a:ext>
                </a:extLst>
              </p:cNvPr>
              <p:cNvSpPr/>
              <p:nvPr/>
            </p:nvSpPr>
            <p:spPr>
              <a:xfrm>
                <a:off x="3757687" y="4442064"/>
                <a:ext cx="121245" cy="131164"/>
              </a:xfrm>
              <a:custGeom>
                <a:avLst/>
                <a:gdLst>
                  <a:gd name="connsiteX0" fmla="*/ 60623 w 121245"/>
                  <a:gd name="connsiteY0" fmla="*/ 3124 h 131164"/>
                  <a:gd name="connsiteX1" fmla="*/ 0 w 121245"/>
                  <a:gd name="connsiteY1" fmla="*/ 37765 h 131164"/>
                  <a:gd name="connsiteX2" fmla="*/ 60623 w 121245"/>
                  <a:gd name="connsiteY2" fmla="*/ 124369 h 131164"/>
                  <a:gd name="connsiteX3" fmla="*/ 121246 w 121245"/>
                  <a:gd name="connsiteY3" fmla="*/ 89728 h 131164"/>
                  <a:gd name="connsiteX4" fmla="*/ 60623 w 121245"/>
                  <a:gd name="connsiteY4" fmla="*/ 3124 h 1311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1164">
                    <a:moveTo>
                      <a:pt x="60623" y="3124"/>
                    </a:moveTo>
                    <a:cubicBezTo>
                      <a:pt x="25981" y="-5537"/>
                      <a:pt x="0" y="3124"/>
                      <a:pt x="0" y="37765"/>
                    </a:cubicBezTo>
                    <a:cubicBezTo>
                      <a:pt x="0" y="72407"/>
                      <a:pt x="25981" y="107049"/>
                      <a:pt x="60623" y="124369"/>
                    </a:cubicBezTo>
                    <a:cubicBezTo>
                      <a:pt x="95264" y="141690"/>
                      <a:pt x="121246" y="124369"/>
                      <a:pt x="121246" y="89728"/>
                    </a:cubicBezTo>
                    <a:cubicBezTo>
                      <a:pt x="121246" y="46426"/>
                      <a:pt x="95264" y="11784"/>
                      <a:pt x="60623" y="312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06" name="Freeform: Shape 226">
                <a:extLst>
                  <a:ext uri="{FF2B5EF4-FFF2-40B4-BE49-F238E27FC236}">
                    <a16:creationId xmlns="" xmlns:a16="http://schemas.microsoft.com/office/drawing/2014/main" id="{C1DB6E7A-AF71-4836-BB32-1242B42C11ED}"/>
                  </a:ext>
                </a:extLst>
              </p:cNvPr>
              <p:cNvSpPr/>
              <p:nvPr/>
            </p:nvSpPr>
            <p:spPr>
              <a:xfrm>
                <a:off x="3757687" y="3113506"/>
                <a:ext cx="121245" cy="131006"/>
              </a:xfrm>
              <a:custGeom>
                <a:avLst/>
                <a:gdLst>
                  <a:gd name="connsiteX0" fmla="*/ 60623 w 121245"/>
                  <a:gd name="connsiteY0" fmla="*/ 6637 h 131006"/>
                  <a:gd name="connsiteX1" fmla="*/ 0 w 121245"/>
                  <a:gd name="connsiteY1" fmla="*/ 93242 h 131006"/>
                  <a:gd name="connsiteX2" fmla="*/ 60623 w 121245"/>
                  <a:gd name="connsiteY2" fmla="*/ 127883 h 131006"/>
                  <a:gd name="connsiteX3" fmla="*/ 121246 w 121245"/>
                  <a:gd name="connsiteY3" fmla="*/ 49939 h 131006"/>
                  <a:gd name="connsiteX4" fmla="*/ 60623 w 121245"/>
                  <a:gd name="connsiteY4" fmla="*/ 6637 h 1310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1006">
                    <a:moveTo>
                      <a:pt x="60623" y="6637"/>
                    </a:moveTo>
                    <a:cubicBezTo>
                      <a:pt x="25981" y="23958"/>
                      <a:pt x="0" y="58600"/>
                      <a:pt x="0" y="93242"/>
                    </a:cubicBezTo>
                    <a:cubicBezTo>
                      <a:pt x="0" y="127883"/>
                      <a:pt x="25981" y="136544"/>
                      <a:pt x="60623" y="127883"/>
                    </a:cubicBezTo>
                    <a:cubicBezTo>
                      <a:pt x="95264" y="119223"/>
                      <a:pt x="121246" y="84581"/>
                      <a:pt x="121246" y="49939"/>
                    </a:cubicBezTo>
                    <a:cubicBezTo>
                      <a:pt x="121246" y="6637"/>
                      <a:pt x="95264" y="-10683"/>
                      <a:pt x="60623" y="663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027" name="Graphic 1">
              <a:extLst>
                <a:ext uri="{FF2B5EF4-FFF2-40B4-BE49-F238E27FC236}">
                  <a16:creationId xmlns="" xmlns:a16="http://schemas.microsoft.com/office/drawing/2014/main" id="{4BD8CCF2-79FB-4C7F-9DC1-DFFEDF6B569E}"/>
                </a:ext>
              </a:extLst>
            </p:cNvPr>
            <p:cNvGrpSpPr/>
            <p:nvPr/>
          </p:nvGrpSpPr>
          <p:grpSpPr>
            <a:xfrm>
              <a:off x="1213059" y="2984005"/>
              <a:ext cx="40013" cy="506329"/>
              <a:chOff x="4043481" y="3075495"/>
              <a:chExt cx="121245" cy="1534240"/>
            </a:xfrm>
            <a:grpFill/>
          </p:grpSpPr>
          <p:sp>
            <p:nvSpPr>
              <p:cNvPr id="1201" name="Freeform: Shape 221">
                <a:extLst>
                  <a:ext uri="{FF2B5EF4-FFF2-40B4-BE49-F238E27FC236}">
                    <a16:creationId xmlns="" xmlns:a16="http://schemas.microsoft.com/office/drawing/2014/main" id="{AF956DAC-4EBD-4E20-8393-1885133E14E4}"/>
                  </a:ext>
                </a:extLst>
              </p:cNvPr>
              <p:cNvSpPr/>
              <p:nvPr/>
            </p:nvSpPr>
            <p:spPr>
              <a:xfrm>
                <a:off x="4095443" y="3096327"/>
                <a:ext cx="17320" cy="1471445"/>
              </a:xfrm>
              <a:custGeom>
                <a:avLst/>
                <a:gdLst>
                  <a:gd name="connsiteX0" fmla="*/ 0 w 17320"/>
                  <a:gd name="connsiteY0" fmla="*/ 6495 h 1471445"/>
                  <a:gd name="connsiteX1" fmla="*/ 0 w 17320"/>
                  <a:gd name="connsiteY1" fmla="*/ 1461446 h 1471445"/>
                  <a:gd name="connsiteX2" fmla="*/ 17321 w 17320"/>
                  <a:gd name="connsiteY2" fmla="*/ 1461446 h 1471445"/>
                  <a:gd name="connsiteX3" fmla="*/ 17321 w 17320"/>
                  <a:gd name="connsiteY3" fmla="*/ 6495 h 1471445"/>
                  <a:gd name="connsiteX4" fmla="*/ 0 w 17320"/>
                  <a:gd name="connsiteY4" fmla="*/ 6495 h 14714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471445">
                    <a:moveTo>
                      <a:pt x="0" y="6495"/>
                    </a:moveTo>
                    <a:cubicBezTo>
                      <a:pt x="0" y="491479"/>
                      <a:pt x="0" y="976462"/>
                      <a:pt x="0" y="1461446"/>
                    </a:cubicBezTo>
                    <a:cubicBezTo>
                      <a:pt x="0" y="1470106"/>
                      <a:pt x="17321" y="1478767"/>
                      <a:pt x="17321" y="1461446"/>
                    </a:cubicBezTo>
                    <a:cubicBezTo>
                      <a:pt x="17321" y="976462"/>
                      <a:pt x="17321" y="491479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02" name="Freeform: Shape 222">
                <a:extLst>
                  <a:ext uri="{FF2B5EF4-FFF2-40B4-BE49-F238E27FC236}">
                    <a16:creationId xmlns="" xmlns:a16="http://schemas.microsoft.com/office/drawing/2014/main" id="{2B68876E-3BF2-41D6-93C9-6843DC51D036}"/>
                  </a:ext>
                </a:extLst>
              </p:cNvPr>
              <p:cNvSpPr/>
              <p:nvPr/>
            </p:nvSpPr>
            <p:spPr>
              <a:xfrm>
                <a:off x="4043481" y="4479829"/>
                <a:ext cx="121245" cy="129906"/>
              </a:xfrm>
              <a:custGeom>
                <a:avLst/>
                <a:gdLst>
                  <a:gd name="connsiteX0" fmla="*/ 60623 w 121245"/>
                  <a:gd name="connsiteY0" fmla="*/ 0 h 129906"/>
                  <a:gd name="connsiteX1" fmla="*/ 0 w 121245"/>
                  <a:gd name="connsiteY1" fmla="*/ 69283 h 129906"/>
                  <a:gd name="connsiteX2" fmla="*/ 60623 w 121245"/>
                  <a:gd name="connsiteY2" fmla="*/ 129906 h 129906"/>
                  <a:gd name="connsiteX3" fmla="*/ 121246 w 121245"/>
                  <a:gd name="connsiteY3" fmla="*/ 51963 h 129906"/>
                  <a:gd name="connsiteX4" fmla="*/ 60623 w 121245"/>
                  <a:gd name="connsiteY4" fmla="*/ 0 h 1299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29906">
                    <a:moveTo>
                      <a:pt x="60623" y="0"/>
                    </a:moveTo>
                    <a:cubicBezTo>
                      <a:pt x="25981" y="0"/>
                      <a:pt x="0" y="34642"/>
                      <a:pt x="0" y="69283"/>
                    </a:cubicBezTo>
                    <a:cubicBezTo>
                      <a:pt x="0" y="103925"/>
                      <a:pt x="25981" y="129906"/>
                      <a:pt x="60623" y="129906"/>
                    </a:cubicBezTo>
                    <a:cubicBezTo>
                      <a:pt x="95265" y="121246"/>
                      <a:pt x="121246" y="86604"/>
                      <a:pt x="121246" y="51963"/>
                    </a:cubicBezTo>
                    <a:cubicBezTo>
                      <a:pt x="121246" y="17321"/>
                      <a:pt x="95265" y="0"/>
                      <a:pt x="60623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03" name="Freeform: Shape 223">
                <a:extLst>
                  <a:ext uri="{FF2B5EF4-FFF2-40B4-BE49-F238E27FC236}">
                    <a16:creationId xmlns="" xmlns:a16="http://schemas.microsoft.com/office/drawing/2014/main" id="{7E23D096-3B30-444A-A178-9250D87FAE18}"/>
                  </a:ext>
                </a:extLst>
              </p:cNvPr>
              <p:cNvSpPr/>
              <p:nvPr/>
            </p:nvSpPr>
            <p:spPr>
              <a:xfrm>
                <a:off x="4043481" y="3075495"/>
                <a:ext cx="121245" cy="131252"/>
              </a:xfrm>
              <a:custGeom>
                <a:avLst/>
                <a:gdLst>
                  <a:gd name="connsiteX0" fmla="*/ 60623 w 121245"/>
                  <a:gd name="connsiteY0" fmla="*/ 1346 h 131252"/>
                  <a:gd name="connsiteX1" fmla="*/ 0 w 121245"/>
                  <a:gd name="connsiteY1" fmla="*/ 61969 h 131252"/>
                  <a:gd name="connsiteX2" fmla="*/ 60623 w 121245"/>
                  <a:gd name="connsiteY2" fmla="*/ 131252 h 131252"/>
                  <a:gd name="connsiteX3" fmla="*/ 121246 w 121245"/>
                  <a:gd name="connsiteY3" fmla="*/ 79290 h 131252"/>
                  <a:gd name="connsiteX4" fmla="*/ 60623 w 121245"/>
                  <a:gd name="connsiteY4" fmla="*/ 1346 h 1312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1252">
                    <a:moveTo>
                      <a:pt x="60623" y="1346"/>
                    </a:moveTo>
                    <a:cubicBezTo>
                      <a:pt x="25981" y="-7314"/>
                      <a:pt x="0" y="27327"/>
                      <a:pt x="0" y="61969"/>
                    </a:cubicBezTo>
                    <a:cubicBezTo>
                      <a:pt x="0" y="96611"/>
                      <a:pt x="25981" y="122592"/>
                      <a:pt x="60623" y="131252"/>
                    </a:cubicBezTo>
                    <a:cubicBezTo>
                      <a:pt x="95265" y="131252"/>
                      <a:pt x="121246" y="113931"/>
                      <a:pt x="121246" y="79290"/>
                    </a:cubicBezTo>
                    <a:cubicBezTo>
                      <a:pt x="121246" y="44648"/>
                      <a:pt x="95265" y="1346"/>
                      <a:pt x="60623" y="134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028" name="Graphic 1">
              <a:extLst>
                <a:ext uri="{FF2B5EF4-FFF2-40B4-BE49-F238E27FC236}">
                  <a16:creationId xmlns="" xmlns:a16="http://schemas.microsoft.com/office/drawing/2014/main" id="{399B7775-4F24-41E6-9F53-1506A545049A}"/>
                </a:ext>
              </a:extLst>
            </p:cNvPr>
            <p:cNvGrpSpPr/>
            <p:nvPr/>
          </p:nvGrpSpPr>
          <p:grpSpPr>
            <a:xfrm>
              <a:off x="1307376" y="3019477"/>
              <a:ext cx="40561" cy="435829"/>
              <a:chOff x="4329274" y="3182980"/>
              <a:chExt cx="122905" cy="1320615"/>
            </a:xfrm>
            <a:grpFill/>
          </p:grpSpPr>
          <p:sp>
            <p:nvSpPr>
              <p:cNvPr id="1198" name="Freeform: Shape 218">
                <a:extLst>
                  <a:ext uri="{FF2B5EF4-FFF2-40B4-BE49-F238E27FC236}">
                    <a16:creationId xmlns="" xmlns:a16="http://schemas.microsoft.com/office/drawing/2014/main" id="{4859699E-FC71-4DAD-9CA7-B36AF2378625}"/>
                  </a:ext>
                </a:extLst>
              </p:cNvPr>
              <p:cNvSpPr/>
              <p:nvPr/>
            </p:nvSpPr>
            <p:spPr>
              <a:xfrm>
                <a:off x="4381237" y="3211078"/>
                <a:ext cx="19088" cy="1252770"/>
              </a:xfrm>
              <a:custGeom>
                <a:avLst/>
                <a:gdLst>
                  <a:gd name="connsiteX0" fmla="*/ 0 w 19088"/>
                  <a:gd name="connsiteY0" fmla="*/ 12991 h 1252770"/>
                  <a:gd name="connsiteX1" fmla="*/ 0 w 19088"/>
                  <a:gd name="connsiteY1" fmla="*/ 1242770 h 1252770"/>
                  <a:gd name="connsiteX2" fmla="*/ 17321 w 19088"/>
                  <a:gd name="connsiteY2" fmla="*/ 1242770 h 1252770"/>
                  <a:gd name="connsiteX3" fmla="*/ 17321 w 19088"/>
                  <a:gd name="connsiteY3" fmla="*/ 12991 h 1252770"/>
                  <a:gd name="connsiteX4" fmla="*/ 0 w 19088"/>
                  <a:gd name="connsiteY4" fmla="*/ 12991 h 12527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88" h="1252770">
                    <a:moveTo>
                      <a:pt x="0" y="12991"/>
                    </a:moveTo>
                    <a:cubicBezTo>
                      <a:pt x="0" y="420030"/>
                      <a:pt x="0" y="835731"/>
                      <a:pt x="0" y="1242770"/>
                    </a:cubicBezTo>
                    <a:cubicBezTo>
                      <a:pt x="0" y="1251431"/>
                      <a:pt x="17321" y="1260091"/>
                      <a:pt x="17321" y="1242770"/>
                    </a:cubicBezTo>
                    <a:cubicBezTo>
                      <a:pt x="17321" y="835731"/>
                      <a:pt x="17321" y="420030"/>
                      <a:pt x="1732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99" name="Freeform: Shape 219">
                <a:extLst>
                  <a:ext uri="{FF2B5EF4-FFF2-40B4-BE49-F238E27FC236}">
                    <a16:creationId xmlns="" xmlns:a16="http://schemas.microsoft.com/office/drawing/2014/main" id="{4D74C33E-AEF9-4F9E-B9C1-A9DFD4280661}"/>
                  </a:ext>
                </a:extLst>
              </p:cNvPr>
              <p:cNvSpPr/>
              <p:nvPr/>
            </p:nvSpPr>
            <p:spPr>
              <a:xfrm>
                <a:off x="4329274" y="4372493"/>
                <a:ext cx="121245" cy="131103"/>
              </a:xfrm>
              <a:custGeom>
                <a:avLst/>
                <a:gdLst>
                  <a:gd name="connsiteX0" fmla="*/ 60623 w 121245"/>
                  <a:gd name="connsiteY0" fmla="*/ 12072 h 131103"/>
                  <a:gd name="connsiteX1" fmla="*/ 0 w 121245"/>
                  <a:gd name="connsiteY1" fmla="*/ 98676 h 131103"/>
                  <a:gd name="connsiteX2" fmla="*/ 60623 w 121245"/>
                  <a:gd name="connsiteY2" fmla="*/ 115997 h 131103"/>
                  <a:gd name="connsiteX3" fmla="*/ 121246 w 121245"/>
                  <a:gd name="connsiteY3" fmla="*/ 20732 h 131103"/>
                  <a:gd name="connsiteX4" fmla="*/ 60623 w 121245"/>
                  <a:gd name="connsiteY4" fmla="*/ 12072 h 1311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1103">
                    <a:moveTo>
                      <a:pt x="60623" y="12072"/>
                    </a:moveTo>
                    <a:cubicBezTo>
                      <a:pt x="25982" y="29393"/>
                      <a:pt x="0" y="72695"/>
                      <a:pt x="0" y="98676"/>
                    </a:cubicBezTo>
                    <a:cubicBezTo>
                      <a:pt x="0" y="133317"/>
                      <a:pt x="25982" y="141978"/>
                      <a:pt x="60623" y="115997"/>
                    </a:cubicBezTo>
                    <a:cubicBezTo>
                      <a:pt x="95265" y="90015"/>
                      <a:pt x="121246" y="46713"/>
                      <a:pt x="121246" y="20732"/>
                    </a:cubicBezTo>
                    <a:cubicBezTo>
                      <a:pt x="121246" y="-5249"/>
                      <a:pt x="103925" y="-5249"/>
                      <a:pt x="60623" y="1207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00" name="Freeform: Shape 220">
                <a:extLst>
                  <a:ext uri="{FF2B5EF4-FFF2-40B4-BE49-F238E27FC236}">
                    <a16:creationId xmlns="" xmlns:a16="http://schemas.microsoft.com/office/drawing/2014/main" id="{9428608D-68DD-4C94-BFA4-066D80B28985}"/>
                  </a:ext>
                </a:extLst>
              </p:cNvPr>
              <p:cNvSpPr/>
              <p:nvPr/>
            </p:nvSpPr>
            <p:spPr>
              <a:xfrm>
                <a:off x="4329274" y="3182980"/>
                <a:ext cx="122905" cy="131103"/>
              </a:xfrm>
              <a:custGeom>
                <a:avLst/>
                <a:gdLst>
                  <a:gd name="connsiteX0" fmla="*/ 60623 w 122905"/>
                  <a:gd name="connsiteY0" fmla="*/ 15107 h 131103"/>
                  <a:gd name="connsiteX1" fmla="*/ 0 w 122905"/>
                  <a:gd name="connsiteY1" fmla="*/ 32427 h 131103"/>
                  <a:gd name="connsiteX2" fmla="*/ 60623 w 122905"/>
                  <a:gd name="connsiteY2" fmla="*/ 119032 h 131103"/>
                  <a:gd name="connsiteX3" fmla="*/ 121246 w 122905"/>
                  <a:gd name="connsiteY3" fmla="*/ 110371 h 131103"/>
                  <a:gd name="connsiteX4" fmla="*/ 60623 w 122905"/>
                  <a:gd name="connsiteY4" fmla="*/ 15107 h 1311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905" h="131103">
                    <a:moveTo>
                      <a:pt x="60623" y="15107"/>
                    </a:moveTo>
                    <a:cubicBezTo>
                      <a:pt x="25982" y="-10875"/>
                      <a:pt x="0" y="-2214"/>
                      <a:pt x="0" y="32427"/>
                    </a:cubicBezTo>
                    <a:cubicBezTo>
                      <a:pt x="0" y="67069"/>
                      <a:pt x="25982" y="101711"/>
                      <a:pt x="60623" y="119032"/>
                    </a:cubicBezTo>
                    <a:cubicBezTo>
                      <a:pt x="95265" y="136352"/>
                      <a:pt x="121246" y="136352"/>
                      <a:pt x="121246" y="110371"/>
                    </a:cubicBezTo>
                    <a:cubicBezTo>
                      <a:pt x="129906" y="75730"/>
                      <a:pt x="103925" y="32427"/>
                      <a:pt x="60623" y="1510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029" name="Graphic 1">
              <a:extLst>
                <a:ext uri="{FF2B5EF4-FFF2-40B4-BE49-F238E27FC236}">
                  <a16:creationId xmlns="" xmlns:a16="http://schemas.microsoft.com/office/drawing/2014/main" id="{4CBCF71C-3D5D-49FA-AD41-7BADE88B3F18}"/>
                </a:ext>
              </a:extLst>
            </p:cNvPr>
            <p:cNvGrpSpPr/>
            <p:nvPr/>
          </p:nvGrpSpPr>
          <p:grpSpPr>
            <a:xfrm>
              <a:off x="1404552" y="3096013"/>
              <a:ext cx="40013" cy="284125"/>
              <a:chOff x="4623729" y="3414894"/>
              <a:chExt cx="121245" cy="860933"/>
            </a:xfrm>
            <a:grpFill/>
          </p:grpSpPr>
          <p:sp>
            <p:nvSpPr>
              <p:cNvPr id="1195" name="Freeform: Shape 215">
                <a:extLst>
                  <a:ext uri="{FF2B5EF4-FFF2-40B4-BE49-F238E27FC236}">
                    <a16:creationId xmlns="" xmlns:a16="http://schemas.microsoft.com/office/drawing/2014/main" id="{B91A06D9-1887-4C1C-AF94-F0C947E83683}"/>
                  </a:ext>
                </a:extLst>
              </p:cNvPr>
              <p:cNvSpPr/>
              <p:nvPr/>
            </p:nvSpPr>
            <p:spPr>
              <a:xfrm>
                <a:off x="4675691" y="3456560"/>
                <a:ext cx="17320" cy="764796"/>
              </a:xfrm>
              <a:custGeom>
                <a:avLst/>
                <a:gdLst>
                  <a:gd name="connsiteX0" fmla="*/ 0 w 17320"/>
                  <a:gd name="connsiteY0" fmla="*/ 10000 h 764796"/>
                  <a:gd name="connsiteX1" fmla="*/ 0 w 17320"/>
                  <a:gd name="connsiteY1" fmla="*/ 754796 h 764796"/>
                  <a:gd name="connsiteX2" fmla="*/ 17321 w 17320"/>
                  <a:gd name="connsiteY2" fmla="*/ 754796 h 764796"/>
                  <a:gd name="connsiteX3" fmla="*/ 17321 w 17320"/>
                  <a:gd name="connsiteY3" fmla="*/ 10000 h 764796"/>
                  <a:gd name="connsiteX4" fmla="*/ 0 w 17320"/>
                  <a:gd name="connsiteY4" fmla="*/ 10000 h 7647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764796">
                    <a:moveTo>
                      <a:pt x="0" y="10000"/>
                    </a:moveTo>
                    <a:cubicBezTo>
                      <a:pt x="0" y="261152"/>
                      <a:pt x="0" y="503644"/>
                      <a:pt x="0" y="754796"/>
                    </a:cubicBezTo>
                    <a:cubicBezTo>
                      <a:pt x="0" y="763457"/>
                      <a:pt x="17321" y="772117"/>
                      <a:pt x="17321" y="754796"/>
                    </a:cubicBezTo>
                    <a:cubicBezTo>
                      <a:pt x="17321" y="503644"/>
                      <a:pt x="17321" y="261152"/>
                      <a:pt x="17321" y="10000"/>
                    </a:cubicBezTo>
                    <a:cubicBezTo>
                      <a:pt x="1732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96" name="Freeform: Shape 216">
                <a:extLst>
                  <a:ext uri="{FF2B5EF4-FFF2-40B4-BE49-F238E27FC236}">
                    <a16:creationId xmlns="" xmlns:a16="http://schemas.microsoft.com/office/drawing/2014/main" id="{FA34CDF2-E6C8-41F7-9A17-BD440358B311}"/>
                  </a:ext>
                </a:extLst>
              </p:cNvPr>
              <p:cNvSpPr/>
              <p:nvPr/>
            </p:nvSpPr>
            <p:spPr>
              <a:xfrm>
                <a:off x="4623729" y="4135101"/>
                <a:ext cx="121245" cy="140727"/>
              </a:xfrm>
              <a:custGeom>
                <a:avLst/>
                <a:gdLst>
                  <a:gd name="connsiteX0" fmla="*/ 60623 w 121245"/>
                  <a:gd name="connsiteY0" fmla="*/ 32953 h 140727"/>
                  <a:gd name="connsiteX1" fmla="*/ 0 w 121245"/>
                  <a:gd name="connsiteY1" fmla="*/ 128218 h 140727"/>
                  <a:gd name="connsiteX2" fmla="*/ 60623 w 121245"/>
                  <a:gd name="connsiteY2" fmla="*/ 102237 h 140727"/>
                  <a:gd name="connsiteX3" fmla="*/ 121246 w 121245"/>
                  <a:gd name="connsiteY3" fmla="*/ 6972 h 140727"/>
                  <a:gd name="connsiteX4" fmla="*/ 60623 w 121245"/>
                  <a:gd name="connsiteY4" fmla="*/ 32953 h 140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0727">
                    <a:moveTo>
                      <a:pt x="60623" y="32953"/>
                    </a:moveTo>
                    <a:cubicBezTo>
                      <a:pt x="25981" y="67595"/>
                      <a:pt x="0" y="102237"/>
                      <a:pt x="0" y="128218"/>
                    </a:cubicBezTo>
                    <a:cubicBezTo>
                      <a:pt x="0" y="154199"/>
                      <a:pt x="25981" y="136878"/>
                      <a:pt x="60623" y="102237"/>
                    </a:cubicBezTo>
                    <a:cubicBezTo>
                      <a:pt x="95264" y="67595"/>
                      <a:pt x="121246" y="24293"/>
                      <a:pt x="121246" y="6972"/>
                    </a:cubicBezTo>
                    <a:cubicBezTo>
                      <a:pt x="121246" y="-10349"/>
                      <a:pt x="95264" y="6972"/>
                      <a:pt x="60623" y="3295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97" name="Freeform: Shape 217">
                <a:extLst>
                  <a:ext uri="{FF2B5EF4-FFF2-40B4-BE49-F238E27FC236}">
                    <a16:creationId xmlns="" xmlns:a16="http://schemas.microsoft.com/office/drawing/2014/main" id="{8D4F9B6B-8303-4134-9549-702DCB92E81D}"/>
                  </a:ext>
                </a:extLst>
              </p:cNvPr>
              <p:cNvSpPr/>
              <p:nvPr/>
            </p:nvSpPr>
            <p:spPr>
              <a:xfrm>
                <a:off x="4623729" y="3414894"/>
                <a:ext cx="121245" cy="141393"/>
              </a:xfrm>
              <a:custGeom>
                <a:avLst/>
                <a:gdLst>
                  <a:gd name="connsiteX0" fmla="*/ 0 w 121245"/>
                  <a:gd name="connsiteY0" fmla="*/ 8364 h 141393"/>
                  <a:gd name="connsiteX1" fmla="*/ 60623 w 121245"/>
                  <a:gd name="connsiteY1" fmla="*/ 103628 h 141393"/>
                  <a:gd name="connsiteX2" fmla="*/ 121246 w 121245"/>
                  <a:gd name="connsiteY2" fmla="*/ 138270 h 141393"/>
                  <a:gd name="connsiteX3" fmla="*/ 60623 w 121245"/>
                  <a:gd name="connsiteY3" fmla="*/ 43005 h 141393"/>
                  <a:gd name="connsiteX4" fmla="*/ 0 w 121245"/>
                  <a:gd name="connsiteY4" fmla="*/ 8364 h 141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1393">
                    <a:moveTo>
                      <a:pt x="0" y="8364"/>
                    </a:moveTo>
                    <a:cubicBezTo>
                      <a:pt x="0" y="25685"/>
                      <a:pt x="25981" y="68987"/>
                      <a:pt x="60623" y="103628"/>
                    </a:cubicBezTo>
                    <a:cubicBezTo>
                      <a:pt x="95264" y="138270"/>
                      <a:pt x="121246" y="146930"/>
                      <a:pt x="121246" y="138270"/>
                    </a:cubicBezTo>
                    <a:cubicBezTo>
                      <a:pt x="121246" y="120949"/>
                      <a:pt x="95264" y="77647"/>
                      <a:pt x="60623" y="43005"/>
                    </a:cubicBezTo>
                    <a:cubicBezTo>
                      <a:pt x="25981" y="-297"/>
                      <a:pt x="0" y="-8957"/>
                      <a:pt x="0" y="836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030" name="Graphic 1">
              <a:extLst>
                <a:ext uri="{FF2B5EF4-FFF2-40B4-BE49-F238E27FC236}">
                  <a16:creationId xmlns="" xmlns:a16="http://schemas.microsoft.com/office/drawing/2014/main" id="{539CF841-29BD-4A83-8605-55A0FC8A331D}"/>
                </a:ext>
              </a:extLst>
            </p:cNvPr>
            <p:cNvGrpSpPr/>
            <p:nvPr/>
          </p:nvGrpSpPr>
          <p:grpSpPr>
            <a:xfrm>
              <a:off x="1498870" y="3198265"/>
              <a:ext cx="40013" cy="78151"/>
              <a:chOff x="4909523" y="3724731"/>
              <a:chExt cx="121245" cy="236808"/>
            </a:xfrm>
            <a:grpFill/>
          </p:grpSpPr>
          <p:sp>
            <p:nvSpPr>
              <p:cNvPr id="1190" name="Freeform: Shape 210">
                <a:extLst>
                  <a:ext uri="{FF2B5EF4-FFF2-40B4-BE49-F238E27FC236}">
                    <a16:creationId xmlns="" xmlns:a16="http://schemas.microsoft.com/office/drawing/2014/main" id="{961FC40A-20FF-4B5B-8097-98FE6BA6AB37}"/>
                  </a:ext>
                </a:extLst>
              </p:cNvPr>
              <p:cNvSpPr/>
              <p:nvPr/>
            </p:nvSpPr>
            <p:spPr>
              <a:xfrm>
                <a:off x="4961485" y="3780500"/>
                <a:ext cx="17320" cy="120420"/>
              </a:xfrm>
              <a:custGeom>
                <a:avLst/>
                <a:gdLst>
                  <a:gd name="connsiteX0" fmla="*/ 0 w 17320"/>
                  <a:gd name="connsiteY0" fmla="*/ 6495 h 120420"/>
                  <a:gd name="connsiteX1" fmla="*/ 0 w 17320"/>
                  <a:gd name="connsiteY1" fmla="*/ 110420 h 120420"/>
                  <a:gd name="connsiteX2" fmla="*/ 17321 w 17320"/>
                  <a:gd name="connsiteY2" fmla="*/ 110420 h 120420"/>
                  <a:gd name="connsiteX3" fmla="*/ 17321 w 17320"/>
                  <a:gd name="connsiteY3" fmla="*/ 6495 h 120420"/>
                  <a:gd name="connsiteX4" fmla="*/ 0 w 17320"/>
                  <a:gd name="connsiteY4" fmla="*/ 6495 h 120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20420">
                    <a:moveTo>
                      <a:pt x="0" y="6495"/>
                    </a:moveTo>
                    <a:cubicBezTo>
                      <a:pt x="0" y="41137"/>
                      <a:pt x="0" y="75779"/>
                      <a:pt x="0" y="110420"/>
                    </a:cubicBezTo>
                    <a:cubicBezTo>
                      <a:pt x="0" y="119081"/>
                      <a:pt x="17321" y="127741"/>
                      <a:pt x="17321" y="110420"/>
                    </a:cubicBezTo>
                    <a:cubicBezTo>
                      <a:pt x="17321" y="75779"/>
                      <a:pt x="17321" y="41137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91" name="Freeform: Shape 211">
                <a:extLst>
                  <a:ext uri="{FF2B5EF4-FFF2-40B4-BE49-F238E27FC236}">
                    <a16:creationId xmlns="" xmlns:a16="http://schemas.microsoft.com/office/drawing/2014/main" id="{6EBAD58D-02C7-40C4-BCBC-654B89DF7180}"/>
                  </a:ext>
                </a:extLst>
              </p:cNvPr>
              <p:cNvSpPr/>
              <p:nvPr/>
            </p:nvSpPr>
            <p:spPr>
              <a:xfrm>
                <a:off x="5022108" y="3821637"/>
                <a:ext cx="8660" cy="8660"/>
              </a:xfrm>
              <a:custGeom>
                <a:avLst/>
                <a:gdLst>
                  <a:gd name="connsiteX0" fmla="*/ 8660 w 8660"/>
                  <a:gd name="connsiteY0" fmla="*/ 0 h 8660"/>
                  <a:gd name="connsiteX1" fmla="*/ 0 w 8660"/>
                  <a:gd name="connsiteY1" fmla="*/ 8660 h 8660"/>
                  <a:gd name="connsiteX2" fmla="*/ 8660 w 8660"/>
                  <a:gd name="connsiteY2" fmla="*/ 0 h 86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660" h="8660">
                    <a:moveTo>
                      <a:pt x="8660" y="0"/>
                    </a:moveTo>
                    <a:cubicBezTo>
                      <a:pt x="8660" y="0"/>
                      <a:pt x="8660" y="8660"/>
                      <a:pt x="0" y="8660"/>
                    </a:cubicBezTo>
                    <a:cubicBezTo>
                      <a:pt x="8660" y="0"/>
                      <a:pt x="8660" y="0"/>
                      <a:pt x="8660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92" name="Freeform: Shape 212">
                <a:extLst>
                  <a:ext uri="{FF2B5EF4-FFF2-40B4-BE49-F238E27FC236}">
                    <a16:creationId xmlns="" xmlns:a16="http://schemas.microsoft.com/office/drawing/2014/main" id="{24D05377-9EBC-42AF-AA54-B6629BDAF5BE}"/>
                  </a:ext>
                </a:extLst>
              </p:cNvPr>
              <p:cNvSpPr/>
              <p:nvPr/>
            </p:nvSpPr>
            <p:spPr>
              <a:xfrm>
                <a:off x="4909523" y="3830298"/>
                <a:ext cx="112585" cy="131242"/>
              </a:xfrm>
              <a:custGeom>
                <a:avLst/>
                <a:gdLst>
                  <a:gd name="connsiteX0" fmla="*/ 0 w 112585"/>
                  <a:gd name="connsiteY0" fmla="*/ 129906 h 131242"/>
                  <a:gd name="connsiteX1" fmla="*/ 60623 w 112585"/>
                  <a:gd name="connsiteY1" fmla="*/ 60623 h 131242"/>
                  <a:gd name="connsiteX2" fmla="*/ 112585 w 112585"/>
                  <a:gd name="connsiteY2" fmla="*/ 0 h 131242"/>
                  <a:gd name="connsiteX3" fmla="*/ 60623 w 112585"/>
                  <a:gd name="connsiteY3" fmla="*/ 51963 h 131242"/>
                  <a:gd name="connsiteX4" fmla="*/ 0 w 112585"/>
                  <a:gd name="connsiteY4" fmla="*/ 129906 h 1312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2585" h="131242">
                    <a:moveTo>
                      <a:pt x="0" y="129906"/>
                    </a:moveTo>
                    <a:cubicBezTo>
                      <a:pt x="0" y="138567"/>
                      <a:pt x="25981" y="103925"/>
                      <a:pt x="60623" y="60623"/>
                    </a:cubicBezTo>
                    <a:cubicBezTo>
                      <a:pt x="77943" y="34642"/>
                      <a:pt x="103925" y="8660"/>
                      <a:pt x="112585" y="0"/>
                    </a:cubicBezTo>
                    <a:cubicBezTo>
                      <a:pt x="103925" y="8660"/>
                      <a:pt x="86604" y="34642"/>
                      <a:pt x="60623" y="51963"/>
                    </a:cubicBezTo>
                    <a:cubicBezTo>
                      <a:pt x="25981" y="95265"/>
                      <a:pt x="0" y="121246"/>
                      <a:pt x="0" y="12990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93" name="Freeform: Shape 213">
                <a:extLst>
                  <a:ext uri="{FF2B5EF4-FFF2-40B4-BE49-F238E27FC236}">
                    <a16:creationId xmlns="" xmlns:a16="http://schemas.microsoft.com/office/drawing/2014/main" id="{836582A6-C22A-463A-BB24-F483486DE029}"/>
                  </a:ext>
                </a:extLst>
              </p:cNvPr>
              <p:cNvSpPr/>
              <p:nvPr/>
            </p:nvSpPr>
            <p:spPr>
              <a:xfrm>
                <a:off x="5022108" y="3856279"/>
                <a:ext cx="8660" cy="8660"/>
              </a:xfrm>
              <a:custGeom>
                <a:avLst/>
                <a:gdLst>
                  <a:gd name="connsiteX0" fmla="*/ 8660 w 8660"/>
                  <a:gd name="connsiteY0" fmla="*/ 8660 h 8660"/>
                  <a:gd name="connsiteX1" fmla="*/ 0 w 8660"/>
                  <a:gd name="connsiteY1" fmla="*/ 0 h 8660"/>
                  <a:gd name="connsiteX2" fmla="*/ 8660 w 8660"/>
                  <a:gd name="connsiteY2" fmla="*/ 8660 h 86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660" h="8660">
                    <a:moveTo>
                      <a:pt x="8660" y="8660"/>
                    </a:moveTo>
                    <a:cubicBezTo>
                      <a:pt x="8660" y="8660"/>
                      <a:pt x="8660" y="0"/>
                      <a:pt x="0" y="0"/>
                    </a:cubicBezTo>
                    <a:cubicBezTo>
                      <a:pt x="8660" y="0"/>
                      <a:pt x="8660" y="8660"/>
                      <a:pt x="8660" y="866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94" name="Freeform: Shape 214">
                <a:extLst>
                  <a:ext uri="{FF2B5EF4-FFF2-40B4-BE49-F238E27FC236}">
                    <a16:creationId xmlns="" xmlns:a16="http://schemas.microsoft.com/office/drawing/2014/main" id="{6D1A9731-EF44-48BA-A730-B2DCCE993853}"/>
                  </a:ext>
                </a:extLst>
              </p:cNvPr>
              <p:cNvSpPr/>
              <p:nvPr/>
            </p:nvSpPr>
            <p:spPr>
              <a:xfrm>
                <a:off x="4909523" y="3724731"/>
                <a:ext cx="112585" cy="131547"/>
              </a:xfrm>
              <a:custGeom>
                <a:avLst/>
                <a:gdLst>
                  <a:gd name="connsiteX0" fmla="*/ 0 w 112585"/>
                  <a:gd name="connsiteY0" fmla="*/ 1641 h 131547"/>
                  <a:gd name="connsiteX1" fmla="*/ 60623 w 112585"/>
                  <a:gd name="connsiteY1" fmla="*/ 79585 h 131547"/>
                  <a:gd name="connsiteX2" fmla="*/ 112585 w 112585"/>
                  <a:gd name="connsiteY2" fmla="*/ 131547 h 131547"/>
                  <a:gd name="connsiteX3" fmla="*/ 60623 w 112585"/>
                  <a:gd name="connsiteY3" fmla="*/ 70925 h 131547"/>
                  <a:gd name="connsiteX4" fmla="*/ 0 w 112585"/>
                  <a:gd name="connsiteY4" fmla="*/ 1641 h 1315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2585" h="131547">
                    <a:moveTo>
                      <a:pt x="0" y="1641"/>
                    </a:moveTo>
                    <a:cubicBezTo>
                      <a:pt x="0" y="10302"/>
                      <a:pt x="25981" y="44943"/>
                      <a:pt x="60623" y="79585"/>
                    </a:cubicBezTo>
                    <a:cubicBezTo>
                      <a:pt x="77943" y="105566"/>
                      <a:pt x="103925" y="122887"/>
                      <a:pt x="112585" y="131547"/>
                    </a:cubicBezTo>
                    <a:cubicBezTo>
                      <a:pt x="103925" y="114227"/>
                      <a:pt x="86604" y="96906"/>
                      <a:pt x="60623" y="70925"/>
                    </a:cubicBezTo>
                    <a:cubicBezTo>
                      <a:pt x="25981" y="18962"/>
                      <a:pt x="0" y="-7019"/>
                      <a:pt x="0" y="164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031" name="Graphic 1">
              <a:extLst>
                <a:ext uri="{FF2B5EF4-FFF2-40B4-BE49-F238E27FC236}">
                  <a16:creationId xmlns="" xmlns:a16="http://schemas.microsoft.com/office/drawing/2014/main" id="{70D0A474-2B2B-4987-9EED-F35373D6D267}"/>
                </a:ext>
              </a:extLst>
            </p:cNvPr>
            <p:cNvGrpSpPr/>
            <p:nvPr/>
          </p:nvGrpSpPr>
          <p:grpSpPr>
            <a:xfrm>
              <a:off x="1593187" y="3125112"/>
              <a:ext cx="42872" cy="227365"/>
              <a:chOff x="5195316" y="3503067"/>
              <a:chExt cx="129906" cy="688945"/>
            </a:xfrm>
            <a:grpFill/>
          </p:grpSpPr>
          <p:sp>
            <p:nvSpPr>
              <p:cNvPr id="1187" name="Freeform: Shape 207">
                <a:extLst>
                  <a:ext uri="{FF2B5EF4-FFF2-40B4-BE49-F238E27FC236}">
                    <a16:creationId xmlns="" xmlns:a16="http://schemas.microsoft.com/office/drawing/2014/main" id="{EA693B1B-8C83-4BE3-B75C-B7FC395D1B42}"/>
                  </a:ext>
                </a:extLst>
              </p:cNvPr>
              <p:cNvSpPr/>
              <p:nvPr/>
            </p:nvSpPr>
            <p:spPr>
              <a:xfrm>
                <a:off x="5255940" y="3555329"/>
                <a:ext cx="17320" cy="579422"/>
              </a:xfrm>
              <a:custGeom>
                <a:avLst/>
                <a:gdLst>
                  <a:gd name="connsiteX0" fmla="*/ 0 w 17320"/>
                  <a:gd name="connsiteY0" fmla="*/ 6495 h 579422"/>
                  <a:gd name="connsiteX1" fmla="*/ 0 w 17320"/>
                  <a:gd name="connsiteY1" fmla="*/ 569423 h 579422"/>
                  <a:gd name="connsiteX2" fmla="*/ 17321 w 17320"/>
                  <a:gd name="connsiteY2" fmla="*/ 569423 h 579422"/>
                  <a:gd name="connsiteX3" fmla="*/ 17321 w 17320"/>
                  <a:gd name="connsiteY3" fmla="*/ 6495 h 579422"/>
                  <a:gd name="connsiteX4" fmla="*/ 0 w 17320"/>
                  <a:gd name="connsiteY4" fmla="*/ 6495 h 5794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579422">
                    <a:moveTo>
                      <a:pt x="0" y="6495"/>
                    </a:moveTo>
                    <a:cubicBezTo>
                      <a:pt x="0" y="197025"/>
                      <a:pt x="0" y="378893"/>
                      <a:pt x="0" y="569423"/>
                    </a:cubicBezTo>
                    <a:cubicBezTo>
                      <a:pt x="0" y="578083"/>
                      <a:pt x="17321" y="586744"/>
                      <a:pt x="17321" y="569423"/>
                    </a:cubicBezTo>
                    <a:cubicBezTo>
                      <a:pt x="17321" y="378893"/>
                      <a:pt x="17321" y="197025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88" name="Freeform: Shape 208">
                <a:extLst>
                  <a:ext uri="{FF2B5EF4-FFF2-40B4-BE49-F238E27FC236}">
                    <a16:creationId xmlns="" xmlns:a16="http://schemas.microsoft.com/office/drawing/2014/main" id="{C79BA866-236D-4F9D-B68A-81EF3B3EA477}"/>
                  </a:ext>
                </a:extLst>
              </p:cNvPr>
              <p:cNvSpPr/>
              <p:nvPr/>
            </p:nvSpPr>
            <p:spPr>
              <a:xfrm>
                <a:off x="5203977" y="3503067"/>
                <a:ext cx="121245" cy="138908"/>
              </a:xfrm>
              <a:custGeom>
                <a:avLst/>
                <a:gdLst>
                  <a:gd name="connsiteX0" fmla="*/ 60623 w 121245"/>
                  <a:gd name="connsiteY0" fmla="*/ 41437 h 138908"/>
                  <a:gd name="connsiteX1" fmla="*/ 0 w 121245"/>
                  <a:gd name="connsiteY1" fmla="*/ 136701 h 138908"/>
                  <a:gd name="connsiteX2" fmla="*/ 60623 w 121245"/>
                  <a:gd name="connsiteY2" fmla="*/ 93399 h 138908"/>
                  <a:gd name="connsiteX3" fmla="*/ 121246 w 121245"/>
                  <a:gd name="connsiteY3" fmla="*/ 6795 h 138908"/>
                  <a:gd name="connsiteX4" fmla="*/ 60623 w 121245"/>
                  <a:gd name="connsiteY4" fmla="*/ 41437 h 1389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8908">
                    <a:moveTo>
                      <a:pt x="60623" y="41437"/>
                    </a:moveTo>
                    <a:cubicBezTo>
                      <a:pt x="25982" y="84739"/>
                      <a:pt x="0" y="119381"/>
                      <a:pt x="0" y="136701"/>
                    </a:cubicBezTo>
                    <a:cubicBezTo>
                      <a:pt x="0" y="145362"/>
                      <a:pt x="25982" y="128041"/>
                      <a:pt x="60623" y="93399"/>
                    </a:cubicBezTo>
                    <a:cubicBezTo>
                      <a:pt x="95265" y="58758"/>
                      <a:pt x="121246" y="24116"/>
                      <a:pt x="121246" y="6795"/>
                    </a:cubicBezTo>
                    <a:cubicBezTo>
                      <a:pt x="121246" y="-10526"/>
                      <a:pt x="95265" y="6795"/>
                      <a:pt x="60623" y="4143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89" name="Freeform: Shape 209">
                <a:extLst>
                  <a:ext uri="{FF2B5EF4-FFF2-40B4-BE49-F238E27FC236}">
                    <a16:creationId xmlns="" xmlns:a16="http://schemas.microsoft.com/office/drawing/2014/main" id="{317E48A4-7A75-44D3-B195-9C017D310334}"/>
                  </a:ext>
                </a:extLst>
              </p:cNvPr>
              <p:cNvSpPr/>
              <p:nvPr/>
            </p:nvSpPr>
            <p:spPr>
              <a:xfrm>
                <a:off x="5195316" y="4044643"/>
                <a:ext cx="121245" cy="147369"/>
              </a:xfrm>
              <a:custGeom>
                <a:avLst/>
                <a:gdLst>
                  <a:gd name="connsiteX0" fmla="*/ 0 w 121245"/>
                  <a:gd name="connsiteY0" fmla="*/ 2165 h 147369"/>
                  <a:gd name="connsiteX1" fmla="*/ 60623 w 121245"/>
                  <a:gd name="connsiteY1" fmla="*/ 97430 h 147369"/>
                  <a:gd name="connsiteX2" fmla="*/ 121246 w 121245"/>
                  <a:gd name="connsiteY2" fmla="*/ 140732 h 147369"/>
                  <a:gd name="connsiteX3" fmla="*/ 60623 w 121245"/>
                  <a:gd name="connsiteY3" fmla="*/ 54128 h 147369"/>
                  <a:gd name="connsiteX4" fmla="*/ 0 w 121245"/>
                  <a:gd name="connsiteY4" fmla="*/ 2165 h 1473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7369">
                    <a:moveTo>
                      <a:pt x="0" y="2165"/>
                    </a:moveTo>
                    <a:cubicBezTo>
                      <a:pt x="0" y="10826"/>
                      <a:pt x="25982" y="54128"/>
                      <a:pt x="60623" y="97430"/>
                    </a:cubicBezTo>
                    <a:cubicBezTo>
                      <a:pt x="95264" y="140732"/>
                      <a:pt x="121246" y="158053"/>
                      <a:pt x="121246" y="140732"/>
                    </a:cubicBezTo>
                    <a:cubicBezTo>
                      <a:pt x="121246" y="123411"/>
                      <a:pt x="95264" y="88769"/>
                      <a:pt x="60623" y="54128"/>
                    </a:cubicBezTo>
                    <a:cubicBezTo>
                      <a:pt x="34642" y="10826"/>
                      <a:pt x="0" y="-6495"/>
                      <a:pt x="0" y="216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032" name="Graphic 1">
              <a:extLst>
                <a:ext uri="{FF2B5EF4-FFF2-40B4-BE49-F238E27FC236}">
                  <a16:creationId xmlns="" xmlns:a16="http://schemas.microsoft.com/office/drawing/2014/main" id="{FCEB7D9D-64F8-463A-9817-9D636FF416E1}"/>
                </a:ext>
              </a:extLst>
            </p:cNvPr>
            <p:cNvGrpSpPr/>
            <p:nvPr/>
          </p:nvGrpSpPr>
          <p:grpSpPr>
            <a:xfrm>
              <a:off x="1690363" y="3038039"/>
              <a:ext cx="40013" cy="398706"/>
              <a:chOff x="5489771" y="3239224"/>
              <a:chExt cx="121245" cy="1208128"/>
            </a:xfrm>
            <a:grpFill/>
          </p:grpSpPr>
          <p:sp>
            <p:nvSpPr>
              <p:cNvPr id="1184" name="Freeform: Shape 204">
                <a:extLst>
                  <a:ext uri="{FF2B5EF4-FFF2-40B4-BE49-F238E27FC236}">
                    <a16:creationId xmlns="" xmlns:a16="http://schemas.microsoft.com/office/drawing/2014/main" id="{DE90A46B-85E3-4DF3-8E93-1B433E75235D}"/>
                  </a:ext>
                </a:extLst>
              </p:cNvPr>
              <p:cNvSpPr/>
              <p:nvPr/>
            </p:nvSpPr>
            <p:spPr>
              <a:xfrm>
                <a:off x="5541733" y="3280361"/>
                <a:ext cx="17321" cy="1131524"/>
              </a:xfrm>
              <a:custGeom>
                <a:avLst/>
                <a:gdLst>
                  <a:gd name="connsiteX0" fmla="*/ 0 w 17321"/>
                  <a:gd name="connsiteY0" fmla="*/ 12991 h 1131524"/>
                  <a:gd name="connsiteX1" fmla="*/ 0 w 17321"/>
                  <a:gd name="connsiteY1" fmla="*/ 1121524 h 1131524"/>
                  <a:gd name="connsiteX2" fmla="*/ 17321 w 17321"/>
                  <a:gd name="connsiteY2" fmla="*/ 1121524 h 1131524"/>
                  <a:gd name="connsiteX3" fmla="*/ 17321 w 17321"/>
                  <a:gd name="connsiteY3" fmla="*/ 12991 h 1131524"/>
                  <a:gd name="connsiteX4" fmla="*/ 0 w 17321"/>
                  <a:gd name="connsiteY4" fmla="*/ 12991 h 11315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1" h="1131524">
                    <a:moveTo>
                      <a:pt x="0" y="12991"/>
                    </a:moveTo>
                    <a:cubicBezTo>
                      <a:pt x="0" y="385389"/>
                      <a:pt x="0" y="749126"/>
                      <a:pt x="0" y="1121524"/>
                    </a:cubicBezTo>
                    <a:cubicBezTo>
                      <a:pt x="0" y="1130185"/>
                      <a:pt x="17321" y="1138845"/>
                      <a:pt x="17321" y="1121524"/>
                    </a:cubicBezTo>
                    <a:cubicBezTo>
                      <a:pt x="17321" y="749126"/>
                      <a:pt x="17321" y="385389"/>
                      <a:pt x="17321" y="12991"/>
                    </a:cubicBezTo>
                    <a:cubicBezTo>
                      <a:pt x="1732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85" name="Freeform: Shape 205">
                <a:extLst>
                  <a:ext uri="{FF2B5EF4-FFF2-40B4-BE49-F238E27FC236}">
                    <a16:creationId xmlns="" xmlns:a16="http://schemas.microsoft.com/office/drawing/2014/main" id="{954E8EAB-9490-40FE-B728-D360BD7CFDAB}"/>
                  </a:ext>
                </a:extLst>
              </p:cNvPr>
              <p:cNvSpPr/>
              <p:nvPr/>
            </p:nvSpPr>
            <p:spPr>
              <a:xfrm>
                <a:off x="5489771" y="3239224"/>
                <a:ext cx="121245" cy="134236"/>
              </a:xfrm>
              <a:custGeom>
                <a:avLst/>
                <a:gdLst>
                  <a:gd name="connsiteX0" fmla="*/ 60623 w 121245"/>
                  <a:gd name="connsiteY0" fmla="*/ 19486 h 134236"/>
                  <a:gd name="connsiteX1" fmla="*/ 0 w 121245"/>
                  <a:gd name="connsiteY1" fmla="*/ 114751 h 134236"/>
                  <a:gd name="connsiteX2" fmla="*/ 60623 w 121245"/>
                  <a:gd name="connsiteY2" fmla="*/ 114751 h 134236"/>
                  <a:gd name="connsiteX3" fmla="*/ 121246 w 121245"/>
                  <a:gd name="connsiteY3" fmla="*/ 19486 h 134236"/>
                  <a:gd name="connsiteX4" fmla="*/ 60623 w 121245"/>
                  <a:gd name="connsiteY4" fmla="*/ 19486 h 134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4236">
                    <a:moveTo>
                      <a:pt x="60623" y="19486"/>
                    </a:moveTo>
                    <a:cubicBezTo>
                      <a:pt x="25982" y="45467"/>
                      <a:pt x="0" y="88769"/>
                      <a:pt x="0" y="114751"/>
                    </a:cubicBezTo>
                    <a:cubicBezTo>
                      <a:pt x="0" y="140732"/>
                      <a:pt x="25982" y="140732"/>
                      <a:pt x="60623" y="114751"/>
                    </a:cubicBezTo>
                    <a:cubicBezTo>
                      <a:pt x="95264" y="88769"/>
                      <a:pt x="121246" y="54128"/>
                      <a:pt x="121246" y="19486"/>
                    </a:cubicBezTo>
                    <a:cubicBezTo>
                      <a:pt x="121246" y="-6495"/>
                      <a:pt x="95264" y="-6495"/>
                      <a:pt x="60623" y="1948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86" name="Freeform: Shape 206">
                <a:extLst>
                  <a:ext uri="{FF2B5EF4-FFF2-40B4-BE49-F238E27FC236}">
                    <a16:creationId xmlns="" xmlns:a16="http://schemas.microsoft.com/office/drawing/2014/main" id="{77345FE9-F092-4FFB-968E-6FCB98FF6C5F}"/>
                  </a:ext>
                </a:extLst>
              </p:cNvPr>
              <p:cNvSpPr/>
              <p:nvPr/>
            </p:nvSpPr>
            <p:spPr>
              <a:xfrm>
                <a:off x="5489771" y="4313116"/>
                <a:ext cx="121245" cy="134236"/>
              </a:xfrm>
              <a:custGeom>
                <a:avLst/>
                <a:gdLst>
                  <a:gd name="connsiteX0" fmla="*/ 60623 w 121245"/>
                  <a:gd name="connsiteY0" fmla="*/ 19486 h 134236"/>
                  <a:gd name="connsiteX1" fmla="*/ 0 w 121245"/>
                  <a:gd name="connsiteY1" fmla="*/ 19486 h 134236"/>
                  <a:gd name="connsiteX2" fmla="*/ 60623 w 121245"/>
                  <a:gd name="connsiteY2" fmla="*/ 114751 h 134236"/>
                  <a:gd name="connsiteX3" fmla="*/ 121246 w 121245"/>
                  <a:gd name="connsiteY3" fmla="*/ 114751 h 134236"/>
                  <a:gd name="connsiteX4" fmla="*/ 60623 w 121245"/>
                  <a:gd name="connsiteY4" fmla="*/ 19486 h 134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4236">
                    <a:moveTo>
                      <a:pt x="60623" y="19486"/>
                    </a:moveTo>
                    <a:cubicBezTo>
                      <a:pt x="25982" y="-6495"/>
                      <a:pt x="0" y="-6495"/>
                      <a:pt x="0" y="19486"/>
                    </a:cubicBezTo>
                    <a:cubicBezTo>
                      <a:pt x="0" y="45467"/>
                      <a:pt x="25982" y="88769"/>
                      <a:pt x="60623" y="114751"/>
                    </a:cubicBezTo>
                    <a:cubicBezTo>
                      <a:pt x="95264" y="140732"/>
                      <a:pt x="121246" y="140732"/>
                      <a:pt x="121246" y="114751"/>
                    </a:cubicBezTo>
                    <a:cubicBezTo>
                      <a:pt x="121246" y="80109"/>
                      <a:pt x="95264" y="36807"/>
                      <a:pt x="60623" y="1948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033" name="Graphic 1">
              <a:extLst>
                <a:ext uri="{FF2B5EF4-FFF2-40B4-BE49-F238E27FC236}">
                  <a16:creationId xmlns="" xmlns:a16="http://schemas.microsoft.com/office/drawing/2014/main" id="{B0AF0FC1-D96F-4824-AC31-4ED483F744FA}"/>
                </a:ext>
              </a:extLst>
            </p:cNvPr>
            <p:cNvGrpSpPr/>
            <p:nvPr/>
          </p:nvGrpSpPr>
          <p:grpSpPr>
            <a:xfrm>
              <a:off x="1784680" y="2989605"/>
              <a:ext cx="40457" cy="492883"/>
              <a:chOff x="5775565" y="3092463"/>
              <a:chExt cx="122591" cy="1493497"/>
            </a:xfrm>
            <a:grpFill/>
          </p:grpSpPr>
          <p:sp>
            <p:nvSpPr>
              <p:cNvPr id="1181" name="Freeform: Shape 201">
                <a:extLst>
                  <a:ext uri="{FF2B5EF4-FFF2-40B4-BE49-F238E27FC236}">
                    <a16:creationId xmlns="" xmlns:a16="http://schemas.microsoft.com/office/drawing/2014/main" id="{3055588C-CD87-4E17-A32B-1165D2364400}"/>
                  </a:ext>
                </a:extLst>
              </p:cNvPr>
              <p:cNvSpPr/>
              <p:nvPr/>
            </p:nvSpPr>
            <p:spPr>
              <a:xfrm>
                <a:off x="5827527" y="3130969"/>
                <a:ext cx="17320" cy="1436804"/>
              </a:xfrm>
              <a:custGeom>
                <a:avLst/>
                <a:gdLst>
                  <a:gd name="connsiteX0" fmla="*/ 0 w 17320"/>
                  <a:gd name="connsiteY0" fmla="*/ 6495 h 1436804"/>
                  <a:gd name="connsiteX1" fmla="*/ 0 w 17320"/>
                  <a:gd name="connsiteY1" fmla="*/ 1426804 h 1436804"/>
                  <a:gd name="connsiteX2" fmla="*/ 17321 w 17320"/>
                  <a:gd name="connsiteY2" fmla="*/ 1426804 h 1436804"/>
                  <a:gd name="connsiteX3" fmla="*/ 17321 w 17320"/>
                  <a:gd name="connsiteY3" fmla="*/ 6495 h 1436804"/>
                  <a:gd name="connsiteX4" fmla="*/ 0 w 17320"/>
                  <a:gd name="connsiteY4" fmla="*/ 6495 h 14368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436804">
                    <a:moveTo>
                      <a:pt x="0" y="6495"/>
                    </a:moveTo>
                    <a:cubicBezTo>
                      <a:pt x="0" y="482818"/>
                      <a:pt x="0" y="950481"/>
                      <a:pt x="0" y="1426804"/>
                    </a:cubicBezTo>
                    <a:cubicBezTo>
                      <a:pt x="0" y="1435465"/>
                      <a:pt x="17321" y="1444125"/>
                      <a:pt x="17321" y="1426804"/>
                    </a:cubicBezTo>
                    <a:cubicBezTo>
                      <a:pt x="17321" y="950481"/>
                      <a:pt x="17321" y="482818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82" name="Freeform: Shape 202">
                <a:extLst>
                  <a:ext uri="{FF2B5EF4-FFF2-40B4-BE49-F238E27FC236}">
                    <a16:creationId xmlns="" xmlns:a16="http://schemas.microsoft.com/office/drawing/2014/main" id="{2DDF4284-022E-4CCD-B0FD-4FBBFC6677B6}"/>
                  </a:ext>
                </a:extLst>
              </p:cNvPr>
              <p:cNvSpPr/>
              <p:nvPr/>
            </p:nvSpPr>
            <p:spPr>
              <a:xfrm>
                <a:off x="5775565" y="3092463"/>
                <a:ext cx="122591" cy="125151"/>
              </a:xfrm>
              <a:custGeom>
                <a:avLst/>
                <a:gdLst>
                  <a:gd name="connsiteX0" fmla="*/ 60623 w 122591"/>
                  <a:gd name="connsiteY0" fmla="*/ 1699 h 125151"/>
                  <a:gd name="connsiteX1" fmla="*/ 0 w 122591"/>
                  <a:gd name="connsiteY1" fmla="*/ 79643 h 125151"/>
                  <a:gd name="connsiteX2" fmla="*/ 60623 w 122591"/>
                  <a:gd name="connsiteY2" fmla="*/ 122945 h 125151"/>
                  <a:gd name="connsiteX3" fmla="*/ 121245 w 122591"/>
                  <a:gd name="connsiteY3" fmla="*/ 45001 h 125151"/>
                  <a:gd name="connsiteX4" fmla="*/ 60623 w 122591"/>
                  <a:gd name="connsiteY4" fmla="*/ 1699 h 1251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91" h="125151">
                    <a:moveTo>
                      <a:pt x="60623" y="1699"/>
                    </a:moveTo>
                    <a:cubicBezTo>
                      <a:pt x="25981" y="10359"/>
                      <a:pt x="0" y="53661"/>
                      <a:pt x="0" y="79643"/>
                    </a:cubicBezTo>
                    <a:cubicBezTo>
                      <a:pt x="0" y="114284"/>
                      <a:pt x="25981" y="131605"/>
                      <a:pt x="60623" y="122945"/>
                    </a:cubicBezTo>
                    <a:cubicBezTo>
                      <a:pt x="95264" y="114284"/>
                      <a:pt x="121245" y="79643"/>
                      <a:pt x="121245" y="45001"/>
                    </a:cubicBezTo>
                    <a:cubicBezTo>
                      <a:pt x="129906" y="19020"/>
                      <a:pt x="95264" y="-6962"/>
                      <a:pt x="60623" y="169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83" name="Freeform: Shape 203">
                <a:extLst>
                  <a:ext uri="{FF2B5EF4-FFF2-40B4-BE49-F238E27FC236}">
                    <a16:creationId xmlns="" xmlns:a16="http://schemas.microsoft.com/office/drawing/2014/main" id="{A2F1162E-DA28-4442-B0EF-FB88DD641412}"/>
                  </a:ext>
                </a:extLst>
              </p:cNvPr>
              <p:cNvSpPr/>
              <p:nvPr/>
            </p:nvSpPr>
            <p:spPr>
              <a:xfrm>
                <a:off x="5775565" y="4460301"/>
                <a:ext cx="122591" cy="125659"/>
              </a:xfrm>
              <a:custGeom>
                <a:avLst/>
                <a:gdLst>
                  <a:gd name="connsiteX0" fmla="*/ 60623 w 122591"/>
                  <a:gd name="connsiteY0" fmla="*/ 2207 h 125659"/>
                  <a:gd name="connsiteX1" fmla="*/ 0 w 122591"/>
                  <a:gd name="connsiteY1" fmla="*/ 45509 h 125659"/>
                  <a:gd name="connsiteX2" fmla="*/ 60623 w 122591"/>
                  <a:gd name="connsiteY2" fmla="*/ 123453 h 125659"/>
                  <a:gd name="connsiteX3" fmla="*/ 121245 w 122591"/>
                  <a:gd name="connsiteY3" fmla="*/ 80151 h 125659"/>
                  <a:gd name="connsiteX4" fmla="*/ 60623 w 122591"/>
                  <a:gd name="connsiteY4" fmla="*/ 2207 h 1256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91" h="125659">
                    <a:moveTo>
                      <a:pt x="60623" y="2207"/>
                    </a:moveTo>
                    <a:cubicBezTo>
                      <a:pt x="25981" y="-6453"/>
                      <a:pt x="0" y="10867"/>
                      <a:pt x="0" y="45509"/>
                    </a:cubicBezTo>
                    <a:cubicBezTo>
                      <a:pt x="0" y="80151"/>
                      <a:pt x="25981" y="114793"/>
                      <a:pt x="60623" y="123453"/>
                    </a:cubicBezTo>
                    <a:cubicBezTo>
                      <a:pt x="95264" y="132113"/>
                      <a:pt x="121245" y="114793"/>
                      <a:pt x="121245" y="80151"/>
                    </a:cubicBezTo>
                    <a:cubicBezTo>
                      <a:pt x="129906" y="45509"/>
                      <a:pt x="95264" y="10867"/>
                      <a:pt x="60623" y="220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1034" name="Freeform: Shape 110">
              <a:extLst>
                <a:ext uri="{FF2B5EF4-FFF2-40B4-BE49-F238E27FC236}">
                  <a16:creationId xmlns="" xmlns:a16="http://schemas.microsoft.com/office/drawing/2014/main" id="{C8AD84A1-B5B8-4C0A-91EE-761C91BFAEBA}"/>
                </a:ext>
              </a:extLst>
            </p:cNvPr>
            <p:cNvSpPr/>
            <p:nvPr/>
          </p:nvSpPr>
          <p:spPr>
            <a:xfrm>
              <a:off x="1890430" y="2886309"/>
              <a:ext cx="2232182" cy="546863"/>
            </a:xfrm>
            <a:custGeom>
              <a:avLst/>
              <a:gdLst>
                <a:gd name="connsiteX0" fmla="*/ 5265535 w 6763787"/>
                <a:gd name="connsiteY0" fmla="*/ 245415 h 1657063"/>
                <a:gd name="connsiteX1" fmla="*/ 4157001 w 6763787"/>
                <a:gd name="connsiteY1" fmla="*/ 2923 h 1657063"/>
                <a:gd name="connsiteX2" fmla="*/ 3013826 w 6763787"/>
                <a:gd name="connsiteY2" fmla="*/ 158811 h 1657063"/>
                <a:gd name="connsiteX3" fmla="*/ 805419 w 6763787"/>
                <a:gd name="connsiteY3" fmla="*/ 1215382 h 1657063"/>
                <a:gd name="connsiteX4" fmla="*/ 0 w 6763787"/>
                <a:gd name="connsiteY4" fmla="*/ 1631082 h 1657063"/>
                <a:gd name="connsiteX5" fmla="*/ 0 w 6763787"/>
                <a:gd name="connsiteY5" fmla="*/ 1657064 h 1657063"/>
                <a:gd name="connsiteX6" fmla="*/ 476323 w 6763787"/>
                <a:gd name="connsiteY6" fmla="*/ 1423232 h 1657063"/>
                <a:gd name="connsiteX7" fmla="*/ 2702050 w 6763787"/>
                <a:gd name="connsiteY7" fmla="*/ 297378 h 1657063"/>
                <a:gd name="connsiteX8" fmla="*/ 3853886 w 6763787"/>
                <a:gd name="connsiteY8" fmla="*/ 28905 h 1657063"/>
                <a:gd name="connsiteX9" fmla="*/ 5057684 w 6763787"/>
                <a:gd name="connsiteY9" fmla="*/ 193453 h 1657063"/>
                <a:gd name="connsiteX10" fmla="*/ 6763788 w 6763787"/>
                <a:gd name="connsiteY10" fmla="*/ 981551 h 1657063"/>
                <a:gd name="connsiteX11" fmla="*/ 6763788 w 6763787"/>
                <a:gd name="connsiteY11" fmla="*/ 946909 h 1657063"/>
                <a:gd name="connsiteX12" fmla="*/ 5265535 w 6763787"/>
                <a:gd name="connsiteY12" fmla="*/ 245415 h 1657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763787" h="1657063">
                  <a:moveTo>
                    <a:pt x="5265535" y="245415"/>
                  </a:moveTo>
                  <a:cubicBezTo>
                    <a:pt x="4910457" y="115509"/>
                    <a:pt x="4538059" y="20244"/>
                    <a:pt x="4157001" y="2923"/>
                  </a:cubicBezTo>
                  <a:cubicBezTo>
                    <a:pt x="3767282" y="-14397"/>
                    <a:pt x="3386224" y="46226"/>
                    <a:pt x="3013826" y="158811"/>
                  </a:cubicBezTo>
                  <a:cubicBezTo>
                    <a:pt x="2225727" y="392642"/>
                    <a:pt x="1515573" y="825663"/>
                    <a:pt x="805419" y="1215382"/>
                  </a:cubicBezTo>
                  <a:cubicBezTo>
                    <a:pt x="545607" y="1362609"/>
                    <a:pt x="277133" y="1501176"/>
                    <a:pt x="0" y="1631082"/>
                  </a:cubicBezTo>
                  <a:lnTo>
                    <a:pt x="0" y="1657064"/>
                  </a:lnTo>
                  <a:cubicBezTo>
                    <a:pt x="164548" y="1579120"/>
                    <a:pt x="320435" y="1501176"/>
                    <a:pt x="476323" y="1423232"/>
                  </a:cubicBezTo>
                  <a:cubicBezTo>
                    <a:pt x="1212459" y="1042174"/>
                    <a:pt x="1922613" y="591832"/>
                    <a:pt x="2702050" y="297378"/>
                  </a:cubicBezTo>
                  <a:cubicBezTo>
                    <a:pt x="3074449" y="158811"/>
                    <a:pt x="3455507" y="54886"/>
                    <a:pt x="3853886" y="28905"/>
                  </a:cubicBezTo>
                  <a:cubicBezTo>
                    <a:pt x="4260926" y="2923"/>
                    <a:pt x="4667965" y="72207"/>
                    <a:pt x="5057684" y="193453"/>
                  </a:cubicBezTo>
                  <a:cubicBezTo>
                    <a:pt x="5655254" y="383982"/>
                    <a:pt x="6209520" y="678436"/>
                    <a:pt x="6763788" y="981551"/>
                  </a:cubicBezTo>
                  <a:lnTo>
                    <a:pt x="6763788" y="946909"/>
                  </a:lnTo>
                  <a:cubicBezTo>
                    <a:pt x="6270143" y="695757"/>
                    <a:pt x="5785160" y="435944"/>
                    <a:pt x="5265535" y="24541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5" name="Freeform: Shape 111">
              <a:extLst>
                <a:ext uri="{FF2B5EF4-FFF2-40B4-BE49-F238E27FC236}">
                  <a16:creationId xmlns="" xmlns:a16="http://schemas.microsoft.com/office/drawing/2014/main" id="{79C54CD3-3138-4E2C-B982-4D307617A714}"/>
                </a:ext>
              </a:extLst>
            </p:cNvPr>
            <p:cNvSpPr/>
            <p:nvPr/>
          </p:nvSpPr>
          <p:spPr>
            <a:xfrm>
              <a:off x="1887572" y="3041612"/>
              <a:ext cx="2229323" cy="549721"/>
            </a:xfrm>
            <a:custGeom>
              <a:avLst/>
              <a:gdLst>
                <a:gd name="connsiteX0" fmla="*/ 5334818 w 6755125"/>
                <a:gd name="connsiteY0" fmla="*/ 1359686 h 1665723"/>
                <a:gd name="connsiteX1" fmla="*/ 4182982 w 6755125"/>
                <a:gd name="connsiteY1" fmla="*/ 1628159 h 1665723"/>
                <a:gd name="connsiteX2" fmla="*/ 2979184 w 6755125"/>
                <a:gd name="connsiteY2" fmla="*/ 1463611 h 1665723"/>
                <a:gd name="connsiteX3" fmla="*/ 727475 w 6755125"/>
                <a:gd name="connsiteY3" fmla="*/ 372398 h 1665723"/>
                <a:gd name="connsiteX4" fmla="*/ 0 w 6755125"/>
                <a:gd name="connsiteY4" fmla="*/ 0 h 1665723"/>
                <a:gd name="connsiteX5" fmla="*/ 0 w 6755125"/>
                <a:gd name="connsiteY5" fmla="*/ 34642 h 1665723"/>
                <a:gd name="connsiteX6" fmla="*/ 554267 w 6755125"/>
                <a:gd name="connsiteY6" fmla="*/ 311775 h 1665723"/>
                <a:gd name="connsiteX7" fmla="*/ 2762674 w 6755125"/>
                <a:gd name="connsiteY7" fmla="*/ 1420309 h 1665723"/>
                <a:gd name="connsiteX8" fmla="*/ 3871207 w 6755125"/>
                <a:gd name="connsiteY8" fmla="*/ 1662800 h 1665723"/>
                <a:gd name="connsiteX9" fmla="*/ 5014383 w 6755125"/>
                <a:gd name="connsiteY9" fmla="*/ 1506913 h 1665723"/>
                <a:gd name="connsiteX10" fmla="*/ 6755126 w 6755125"/>
                <a:gd name="connsiteY10" fmla="*/ 710154 h 1665723"/>
                <a:gd name="connsiteX11" fmla="*/ 6755126 w 6755125"/>
                <a:gd name="connsiteY11" fmla="*/ 675513 h 1665723"/>
                <a:gd name="connsiteX12" fmla="*/ 5334818 w 6755125"/>
                <a:gd name="connsiteY12" fmla="*/ 1359686 h 1665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755125" h="1665723">
                  <a:moveTo>
                    <a:pt x="5334818" y="1359686"/>
                  </a:moveTo>
                  <a:cubicBezTo>
                    <a:pt x="4962420" y="1498253"/>
                    <a:pt x="4581362" y="1602178"/>
                    <a:pt x="4182982" y="1628159"/>
                  </a:cubicBezTo>
                  <a:cubicBezTo>
                    <a:pt x="3775942" y="1654140"/>
                    <a:pt x="3368903" y="1584857"/>
                    <a:pt x="2979184" y="1463611"/>
                  </a:cubicBezTo>
                  <a:cubicBezTo>
                    <a:pt x="2182425" y="1212459"/>
                    <a:pt x="1463611" y="770777"/>
                    <a:pt x="727475" y="372398"/>
                  </a:cubicBezTo>
                  <a:cubicBezTo>
                    <a:pt x="493644" y="242492"/>
                    <a:pt x="242491" y="112585"/>
                    <a:pt x="0" y="0"/>
                  </a:cubicBezTo>
                  <a:lnTo>
                    <a:pt x="0" y="34642"/>
                  </a:lnTo>
                  <a:cubicBezTo>
                    <a:pt x="190529" y="121246"/>
                    <a:pt x="372398" y="216510"/>
                    <a:pt x="554267" y="311775"/>
                  </a:cubicBezTo>
                  <a:cubicBezTo>
                    <a:pt x="1281742" y="692834"/>
                    <a:pt x="1983236" y="1143175"/>
                    <a:pt x="2762674" y="1420309"/>
                  </a:cubicBezTo>
                  <a:cubicBezTo>
                    <a:pt x="3117751" y="1550215"/>
                    <a:pt x="3490148" y="1645480"/>
                    <a:pt x="3871207" y="1662800"/>
                  </a:cubicBezTo>
                  <a:cubicBezTo>
                    <a:pt x="4260926" y="1680121"/>
                    <a:pt x="4641984" y="1619498"/>
                    <a:pt x="5014383" y="1506913"/>
                  </a:cubicBezTo>
                  <a:cubicBezTo>
                    <a:pt x="5629272" y="1325044"/>
                    <a:pt x="6192199" y="1013269"/>
                    <a:pt x="6755126" y="710154"/>
                  </a:cubicBezTo>
                  <a:lnTo>
                    <a:pt x="6755126" y="675513"/>
                  </a:lnTo>
                  <a:cubicBezTo>
                    <a:pt x="6296125" y="918004"/>
                    <a:pt x="5828462" y="1169157"/>
                    <a:pt x="5334818" y="1359686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1036" name="Graphic 1">
              <a:extLst>
                <a:ext uri="{FF2B5EF4-FFF2-40B4-BE49-F238E27FC236}">
                  <a16:creationId xmlns="" xmlns:a16="http://schemas.microsoft.com/office/drawing/2014/main" id="{F758004B-569C-49A8-8D2F-D06BB1B67404}"/>
                </a:ext>
              </a:extLst>
            </p:cNvPr>
            <p:cNvGrpSpPr/>
            <p:nvPr/>
          </p:nvGrpSpPr>
          <p:grpSpPr>
            <a:xfrm>
              <a:off x="4031152" y="3157763"/>
              <a:ext cx="62879" cy="159257"/>
              <a:chOff x="12582653" y="3602003"/>
              <a:chExt cx="190530" cy="482570"/>
            </a:xfrm>
            <a:grpFill/>
          </p:grpSpPr>
          <p:sp>
            <p:nvSpPr>
              <p:cNvPr id="1178" name="Freeform: Shape 173">
                <a:extLst>
                  <a:ext uri="{FF2B5EF4-FFF2-40B4-BE49-F238E27FC236}">
                    <a16:creationId xmlns="" xmlns:a16="http://schemas.microsoft.com/office/drawing/2014/main" id="{BB37D653-ABC9-41C7-88FE-B4E97DA2BD07}"/>
                  </a:ext>
                </a:extLst>
              </p:cNvPr>
              <p:cNvSpPr/>
              <p:nvPr/>
            </p:nvSpPr>
            <p:spPr>
              <a:xfrm>
                <a:off x="12660598" y="3640692"/>
                <a:ext cx="27371" cy="410446"/>
              </a:xfrm>
              <a:custGeom>
                <a:avLst/>
                <a:gdLst>
                  <a:gd name="connsiteX0" fmla="*/ 0 w 27371"/>
                  <a:gd name="connsiteY0" fmla="*/ 16398 h 410446"/>
                  <a:gd name="connsiteX1" fmla="*/ 0 w 27371"/>
                  <a:gd name="connsiteY1" fmla="*/ 397456 h 410446"/>
                  <a:gd name="connsiteX2" fmla="*/ 25982 w 27371"/>
                  <a:gd name="connsiteY2" fmla="*/ 397456 h 410446"/>
                  <a:gd name="connsiteX3" fmla="*/ 25982 w 27371"/>
                  <a:gd name="connsiteY3" fmla="*/ 16398 h 410446"/>
                  <a:gd name="connsiteX4" fmla="*/ 0 w 27371"/>
                  <a:gd name="connsiteY4" fmla="*/ 16398 h 41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371" h="410446">
                    <a:moveTo>
                      <a:pt x="0" y="16398"/>
                    </a:moveTo>
                    <a:cubicBezTo>
                      <a:pt x="0" y="146304"/>
                      <a:pt x="0" y="267550"/>
                      <a:pt x="0" y="397456"/>
                    </a:cubicBezTo>
                    <a:cubicBezTo>
                      <a:pt x="0" y="414777"/>
                      <a:pt x="25982" y="414777"/>
                      <a:pt x="25982" y="397456"/>
                    </a:cubicBezTo>
                    <a:cubicBezTo>
                      <a:pt x="25982" y="267550"/>
                      <a:pt x="25982" y="146304"/>
                      <a:pt x="25982" y="16398"/>
                    </a:cubicBezTo>
                    <a:cubicBezTo>
                      <a:pt x="34641" y="-923"/>
                      <a:pt x="0" y="-9584"/>
                      <a:pt x="0" y="1639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79" name="Freeform: Shape 174">
                <a:extLst>
                  <a:ext uri="{FF2B5EF4-FFF2-40B4-BE49-F238E27FC236}">
                    <a16:creationId xmlns="" xmlns:a16="http://schemas.microsoft.com/office/drawing/2014/main" id="{D262CAD4-ECD0-4E48-9B35-5B62296FFBDF}"/>
                  </a:ext>
                </a:extLst>
              </p:cNvPr>
              <p:cNvSpPr/>
              <p:nvPr/>
            </p:nvSpPr>
            <p:spPr>
              <a:xfrm>
                <a:off x="12582653" y="3602003"/>
                <a:ext cx="190530" cy="109301"/>
              </a:xfrm>
              <a:custGeom>
                <a:avLst/>
                <a:gdLst>
                  <a:gd name="connsiteX0" fmla="*/ 95265 w 190530"/>
                  <a:gd name="connsiteY0" fmla="*/ 37765 h 109301"/>
                  <a:gd name="connsiteX1" fmla="*/ 0 w 190530"/>
                  <a:gd name="connsiteY1" fmla="*/ 3124 h 109301"/>
                  <a:gd name="connsiteX2" fmla="*/ 95265 w 190530"/>
                  <a:gd name="connsiteY2" fmla="*/ 72407 h 109301"/>
                  <a:gd name="connsiteX3" fmla="*/ 190530 w 190530"/>
                  <a:gd name="connsiteY3" fmla="*/ 107049 h 109301"/>
                  <a:gd name="connsiteX4" fmla="*/ 95265 w 190530"/>
                  <a:gd name="connsiteY4" fmla="*/ 37765 h 109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30" h="109301">
                    <a:moveTo>
                      <a:pt x="95265" y="37765"/>
                    </a:moveTo>
                    <a:cubicBezTo>
                      <a:pt x="43302" y="3124"/>
                      <a:pt x="0" y="-5537"/>
                      <a:pt x="0" y="3124"/>
                    </a:cubicBezTo>
                    <a:cubicBezTo>
                      <a:pt x="0" y="11784"/>
                      <a:pt x="43302" y="46426"/>
                      <a:pt x="95265" y="72407"/>
                    </a:cubicBezTo>
                    <a:cubicBezTo>
                      <a:pt x="147228" y="98388"/>
                      <a:pt x="190530" y="115709"/>
                      <a:pt x="190530" y="107049"/>
                    </a:cubicBezTo>
                    <a:cubicBezTo>
                      <a:pt x="190530" y="107049"/>
                      <a:pt x="147228" y="72407"/>
                      <a:pt x="95265" y="3776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80" name="Freeform: Shape 175">
                <a:extLst>
                  <a:ext uri="{FF2B5EF4-FFF2-40B4-BE49-F238E27FC236}">
                    <a16:creationId xmlns="" xmlns:a16="http://schemas.microsoft.com/office/drawing/2014/main" id="{156D0511-4F6F-4748-A2A6-E2D87906F445}"/>
                  </a:ext>
                </a:extLst>
              </p:cNvPr>
              <p:cNvSpPr/>
              <p:nvPr/>
            </p:nvSpPr>
            <p:spPr>
              <a:xfrm>
                <a:off x="12582653" y="3974401"/>
                <a:ext cx="190530" cy="110172"/>
              </a:xfrm>
              <a:custGeom>
                <a:avLst/>
                <a:gdLst>
                  <a:gd name="connsiteX0" fmla="*/ 95265 w 190530"/>
                  <a:gd name="connsiteY0" fmla="*/ 37765 h 110172"/>
                  <a:gd name="connsiteX1" fmla="*/ 0 w 190530"/>
                  <a:gd name="connsiteY1" fmla="*/ 107049 h 110172"/>
                  <a:gd name="connsiteX2" fmla="*/ 95265 w 190530"/>
                  <a:gd name="connsiteY2" fmla="*/ 72407 h 110172"/>
                  <a:gd name="connsiteX3" fmla="*/ 190530 w 190530"/>
                  <a:gd name="connsiteY3" fmla="*/ 3124 h 110172"/>
                  <a:gd name="connsiteX4" fmla="*/ 95265 w 190530"/>
                  <a:gd name="connsiteY4" fmla="*/ 37765 h 1101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30" h="110172">
                    <a:moveTo>
                      <a:pt x="95265" y="37765"/>
                    </a:moveTo>
                    <a:cubicBezTo>
                      <a:pt x="43302" y="63747"/>
                      <a:pt x="0" y="98388"/>
                      <a:pt x="0" y="107049"/>
                    </a:cubicBezTo>
                    <a:cubicBezTo>
                      <a:pt x="0" y="115709"/>
                      <a:pt x="43302" y="107049"/>
                      <a:pt x="95265" y="72407"/>
                    </a:cubicBezTo>
                    <a:cubicBezTo>
                      <a:pt x="147228" y="37765"/>
                      <a:pt x="190530" y="11784"/>
                      <a:pt x="190530" y="3124"/>
                    </a:cubicBezTo>
                    <a:cubicBezTo>
                      <a:pt x="190530" y="-5537"/>
                      <a:pt x="147228" y="3124"/>
                      <a:pt x="95265" y="3776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037" name="Graphic 1">
              <a:extLst>
                <a:ext uri="{FF2B5EF4-FFF2-40B4-BE49-F238E27FC236}">
                  <a16:creationId xmlns="" xmlns:a16="http://schemas.microsoft.com/office/drawing/2014/main" id="{6B4786A7-5C94-4F9F-9AD8-DD0689E95CC3}"/>
                </a:ext>
              </a:extLst>
            </p:cNvPr>
            <p:cNvGrpSpPr/>
            <p:nvPr/>
          </p:nvGrpSpPr>
          <p:grpSpPr>
            <a:xfrm>
              <a:off x="3888247" y="3079306"/>
              <a:ext cx="62879" cy="316172"/>
              <a:chOff x="12149632" y="3364268"/>
              <a:chExt cx="190530" cy="958039"/>
            </a:xfrm>
            <a:grpFill/>
          </p:grpSpPr>
          <p:sp>
            <p:nvSpPr>
              <p:cNvPr id="1175" name="Freeform: Shape 170">
                <a:extLst>
                  <a:ext uri="{FF2B5EF4-FFF2-40B4-BE49-F238E27FC236}">
                    <a16:creationId xmlns="" xmlns:a16="http://schemas.microsoft.com/office/drawing/2014/main" id="{89653DCC-8574-4BC4-8313-9539A2E4723E}"/>
                  </a:ext>
                </a:extLst>
              </p:cNvPr>
              <p:cNvSpPr/>
              <p:nvPr/>
            </p:nvSpPr>
            <p:spPr>
              <a:xfrm>
                <a:off x="12236236" y="3401607"/>
                <a:ext cx="25981" cy="883362"/>
              </a:xfrm>
              <a:custGeom>
                <a:avLst/>
                <a:gdLst>
                  <a:gd name="connsiteX0" fmla="*/ 0 w 25981"/>
                  <a:gd name="connsiteY0" fmla="*/ 12991 h 883362"/>
                  <a:gd name="connsiteX1" fmla="*/ 0 w 25981"/>
                  <a:gd name="connsiteY1" fmla="*/ 870372 h 883362"/>
                  <a:gd name="connsiteX2" fmla="*/ 25982 w 25981"/>
                  <a:gd name="connsiteY2" fmla="*/ 870372 h 883362"/>
                  <a:gd name="connsiteX3" fmla="*/ 25982 w 25981"/>
                  <a:gd name="connsiteY3" fmla="*/ 12991 h 883362"/>
                  <a:gd name="connsiteX4" fmla="*/ 0 w 25981"/>
                  <a:gd name="connsiteY4" fmla="*/ 12991 h 8833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883362">
                    <a:moveTo>
                      <a:pt x="0" y="12991"/>
                    </a:moveTo>
                    <a:cubicBezTo>
                      <a:pt x="0" y="298784"/>
                      <a:pt x="0" y="584578"/>
                      <a:pt x="0" y="870372"/>
                    </a:cubicBezTo>
                    <a:cubicBezTo>
                      <a:pt x="0" y="887693"/>
                      <a:pt x="25982" y="887693"/>
                      <a:pt x="25982" y="870372"/>
                    </a:cubicBezTo>
                    <a:cubicBezTo>
                      <a:pt x="25982" y="584578"/>
                      <a:pt x="25982" y="298784"/>
                      <a:pt x="25982" y="12991"/>
                    </a:cubicBezTo>
                    <a:cubicBezTo>
                      <a:pt x="2598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76" name="Freeform: Shape 171">
                <a:extLst>
                  <a:ext uri="{FF2B5EF4-FFF2-40B4-BE49-F238E27FC236}">
                    <a16:creationId xmlns="" xmlns:a16="http://schemas.microsoft.com/office/drawing/2014/main" id="{42FBFF83-FAC7-4DFF-B0CF-7A954A2393C8}"/>
                  </a:ext>
                </a:extLst>
              </p:cNvPr>
              <p:cNvSpPr/>
              <p:nvPr/>
            </p:nvSpPr>
            <p:spPr>
              <a:xfrm>
                <a:off x="12149632" y="3364268"/>
                <a:ext cx="190530" cy="123023"/>
              </a:xfrm>
              <a:custGeom>
                <a:avLst/>
                <a:gdLst>
                  <a:gd name="connsiteX0" fmla="*/ 95265 w 190530"/>
                  <a:gd name="connsiteY0" fmla="*/ 24348 h 123023"/>
                  <a:gd name="connsiteX1" fmla="*/ 0 w 190530"/>
                  <a:gd name="connsiteY1" fmla="*/ 15687 h 123023"/>
                  <a:gd name="connsiteX2" fmla="*/ 95265 w 190530"/>
                  <a:gd name="connsiteY2" fmla="*/ 102292 h 123023"/>
                  <a:gd name="connsiteX3" fmla="*/ 190530 w 190530"/>
                  <a:gd name="connsiteY3" fmla="*/ 110952 h 123023"/>
                  <a:gd name="connsiteX4" fmla="*/ 95265 w 190530"/>
                  <a:gd name="connsiteY4" fmla="*/ 24348 h 1230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30" h="123023">
                    <a:moveTo>
                      <a:pt x="95265" y="24348"/>
                    </a:moveTo>
                    <a:cubicBezTo>
                      <a:pt x="43302" y="-1633"/>
                      <a:pt x="0" y="-10294"/>
                      <a:pt x="0" y="15687"/>
                    </a:cubicBezTo>
                    <a:cubicBezTo>
                      <a:pt x="0" y="41669"/>
                      <a:pt x="43302" y="76310"/>
                      <a:pt x="95265" y="102292"/>
                    </a:cubicBezTo>
                    <a:cubicBezTo>
                      <a:pt x="147228" y="128273"/>
                      <a:pt x="190530" y="128273"/>
                      <a:pt x="190530" y="110952"/>
                    </a:cubicBezTo>
                    <a:cubicBezTo>
                      <a:pt x="190530" y="93631"/>
                      <a:pt x="147228" y="58989"/>
                      <a:pt x="95265" y="2434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77" name="Freeform: Shape 172">
                <a:extLst>
                  <a:ext uri="{FF2B5EF4-FFF2-40B4-BE49-F238E27FC236}">
                    <a16:creationId xmlns="" xmlns:a16="http://schemas.microsoft.com/office/drawing/2014/main" id="{E19170AD-2609-4764-B296-28D4B9941DDE}"/>
                  </a:ext>
                </a:extLst>
              </p:cNvPr>
              <p:cNvSpPr/>
              <p:nvPr/>
            </p:nvSpPr>
            <p:spPr>
              <a:xfrm>
                <a:off x="12149632" y="4199284"/>
                <a:ext cx="190530" cy="123023"/>
              </a:xfrm>
              <a:custGeom>
                <a:avLst/>
                <a:gdLst>
                  <a:gd name="connsiteX0" fmla="*/ 95265 w 190530"/>
                  <a:gd name="connsiteY0" fmla="*/ 20732 h 123023"/>
                  <a:gd name="connsiteX1" fmla="*/ 0 w 190530"/>
                  <a:gd name="connsiteY1" fmla="*/ 107336 h 123023"/>
                  <a:gd name="connsiteX2" fmla="*/ 95265 w 190530"/>
                  <a:gd name="connsiteY2" fmla="*/ 98676 h 123023"/>
                  <a:gd name="connsiteX3" fmla="*/ 190530 w 190530"/>
                  <a:gd name="connsiteY3" fmla="*/ 12072 h 123023"/>
                  <a:gd name="connsiteX4" fmla="*/ 95265 w 190530"/>
                  <a:gd name="connsiteY4" fmla="*/ 20732 h 1230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30" h="123023">
                    <a:moveTo>
                      <a:pt x="95265" y="20732"/>
                    </a:moveTo>
                    <a:cubicBezTo>
                      <a:pt x="43302" y="46713"/>
                      <a:pt x="0" y="81355"/>
                      <a:pt x="0" y="107336"/>
                    </a:cubicBezTo>
                    <a:cubicBezTo>
                      <a:pt x="0" y="133317"/>
                      <a:pt x="43302" y="124657"/>
                      <a:pt x="95265" y="98676"/>
                    </a:cubicBezTo>
                    <a:cubicBezTo>
                      <a:pt x="147228" y="72695"/>
                      <a:pt x="190530" y="29393"/>
                      <a:pt x="190530" y="12072"/>
                    </a:cubicBezTo>
                    <a:cubicBezTo>
                      <a:pt x="190530" y="-5249"/>
                      <a:pt x="147228" y="-5249"/>
                      <a:pt x="95265" y="2073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038" name="Graphic 1">
              <a:extLst>
                <a:ext uri="{FF2B5EF4-FFF2-40B4-BE49-F238E27FC236}">
                  <a16:creationId xmlns="" xmlns:a16="http://schemas.microsoft.com/office/drawing/2014/main" id="{845CBBD7-B730-4E4E-BFB5-A61809A1377F}"/>
                </a:ext>
              </a:extLst>
            </p:cNvPr>
            <p:cNvGrpSpPr/>
            <p:nvPr/>
          </p:nvGrpSpPr>
          <p:grpSpPr>
            <a:xfrm>
              <a:off x="3748200" y="3008045"/>
              <a:ext cx="62878" cy="458694"/>
              <a:chOff x="11725272" y="3148339"/>
              <a:chExt cx="190528" cy="1389899"/>
            </a:xfrm>
            <a:grpFill/>
          </p:grpSpPr>
          <p:sp>
            <p:nvSpPr>
              <p:cNvPr id="1172" name="Freeform: Shape 167">
                <a:extLst>
                  <a:ext uri="{FF2B5EF4-FFF2-40B4-BE49-F238E27FC236}">
                    <a16:creationId xmlns="" xmlns:a16="http://schemas.microsoft.com/office/drawing/2014/main" id="{E2E48398-A267-4C43-A02F-988DCF99CCAD}"/>
                  </a:ext>
                </a:extLst>
              </p:cNvPr>
              <p:cNvSpPr/>
              <p:nvPr/>
            </p:nvSpPr>
            <p:spPr>
              <a:xfrm>
                <a:off x="11803215" y="3185096"/>
                <a:ext cx="27371" cy="1325044"/>
              </a:xfrm>
              <a:custGeom>
                <a:avLst/>
                <a:gdLst>
                  <a:gd name="connsiteX0" fmla="*/ 0 w 27371"/>
                  <a:gd name="connsiteY0" fmla="*/ 12991 h 1325044"/>
                  <a:gd name="connsiteX1" fmla="*/ 0 w 27371"/>
                  <a:gd name="connsiteY1" fmla="*/ 1312053 h 1325044"/>
                  <a:gd name="connsiteX2" fmla="*/ 25982 w 27371"/>
                  <a:gd name="connsiteY2" fmla="*/ 1312053 h 1325044"/>
                  <a:gd name="connsiteX3" fmla="*/ 25982 w 27371"/>
                  <a:gd name="connsiteY3" fmla="*/ 12991 h 1325044"/>
                  <a:gd name="connsiteX4" fmla="*/ 0 w 27371"/>
                  <a:gd name="connsiteY4" fmla="*/ 12991 h 13250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371" h="1325044">
                    <a:moveTo>
                      <a:pt x="0" y="12991"/>
                    </a:moveTo>
                    <a:cubicBezTo>
                      <a:pt x="0" y="446011"/>
                      <a:pt x="0" y="879032"/>
                      <a:pt x="0" y="1312053"/>
                    </a:cubicBezTo>
                    <a:cubicBezTo>
                      <a:pt x="0" y="1329374"/>
                      <a:pt x="25982" y="1329374"/>
                      <a:pt x="25982" y="1312053"/>
                    </a:cubicBezTo>
                    <a:cubicBezTo>
                      <a:pt x="25982" y="879032"/>
                      <a:pt x="25982" y="446011"/>
                      <a:pt x="25982" y="12991"/>
                    </a:cubicBezTo>
                    <a:cubicBezTo>
                      <a:pt x="3464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73" name="Freeform: Shape 168">
                <a:extLst>
                  <a:ext uri="{FF2B5EF4-FFF2-40B4-BE49-F238E27FC236}">
                    <a16:creationId xmlns="" xmlns:a16="http://schemas.microsoft.com/office/drawing/2014/main" id="{254D25ED-F83B-41D3-AD66-4CBE94F6B3CC}"/>
                  </a:ext>
                </a:extLst>
              </p:cNvPr>
              <p:cNvSpPr/>
              <p:nvPr/>
            </p:nvSpPr>
            <p:spPr>
              <a:xfrm>
                <a:off x="11725272" y="3148339"/>
                <a:ext cx="190528" cy="139763"/>
              </a:xfrm>
              <a:custGeom>
                <a:avLst/>
                <a:gdLst>
                  <a:gd name="connsiteX0" fmla="*/ 95265 w 190528"/>
                  <a:gd name="connsiteY0" fmla="*/ 15107 h 139763"/>
                  <a:gd name="connsiteX1" fmla="*/ 0 w 190528"/>
                  <a:gd name="connsiteY1" fmla="*/ 32428 h 139763"/>
                  <a:gd name="connsiteX2" fmla="*/ 95265 w 190528"/>
                  <a:gd name="connsiteY2" fmla="*/ 127692 h 139763"/>
                  <a:gd name="connsiteX3" fmla="*/ 190529 w 190528"/>
                  <a:gd name="connsiteY3" fmla="*/ 119032 h 139763"/>
                  <a:gd name="connsiteX4" fmla="*/ 95265 w 190528"/>
                  <a:gd name="connsiteY4" fmla="*/ 15107 h 1397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39763">
                    <a:moveTo>
                      <a:pt x="95265" y="15107"/>
                    </a:moveTo>
                    <a:cubicBezTo>
                      <a:pt x="43302" y="-10875"/>
                      <a:pt x="0" y="-2214"/>
                      <a:pt x="0" y="32428"/>
                    </a:cubicBezTo>
                    <a:cubicBezTo>
                      <a:pt x="0" y="67069"/>
                      <a:pt x="43302" y="110371"/>
                      <a:pt x="95265" y="127692"/>
                    </a:cubicBezTo>
                    <a:cubicBezTo>
                      <a:pt x="147227" y="145013"/>
                      <a:pt x="190529" y="145013"/>
                      <a:pt x="190529" y="119032"/>
                    </a:cubicBezTo>
                    <a:cubicBezTo>
                      <a:pt x="190529" y="84390"/>
                      <a:pt x="147227" y="41088"/>
                      <a:pt x="95265" y="1510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74" name="Freeform: Shape 169">
                <a:extLst>
                  <a:ext uri="{FF2B5EF4-FFF2-40B4-BE49-F238E27FC236}">
                    <a16:creationId xmlns="" xmlns:a16="http://schemas.microsoft.com/office/drawing/2014/main" id="{892E33A0-6163-49C0-BB00-D1049978F09C}"/>
                  </a:ext>
                </a:extLst>
              </p:cNvPr>
              <p:cNvSpPr/>
              <p:nvPr/>
            </p:nvSpPr>
            <p:spPr>
              <a:xfrm>
                <a:off x="11725272" y="4399168"/>
                <a:ext cx="190528" cy="139069"/>
              </a:xfrm>
              <a:custGeom>
                <a:avLst/>
                <a:gdLst>
                  <a:gd name="connsiteX0" fmla="*/ 95265 w 190528"/>
                  <a:gd name="connsiteY0" fmla="*/ 11377 h 139069"/>
                  <a:gd name="connsiteX1" fmla="*/ 0 w 190528"/>
                  <a:gd name="connsiteY1" fmla="*/ 106642 h 139069"/>
                  <a:gd name="connsiteX2" fmla="*/ 95265 w 190528"/>
                  <a:gd name="connsiteY2" fmla="*/ 123963 h 139069"/>
                  <a:gd name="connsiteX3" fmla="*/ 190529 w 190528"/>
                  <a:gd name="connsiteY3" fmla="*/ 28698 h 139069"/>
                  <a:gd name="connsiteX4" fmla="*/ 95265 w 190528"/>
                  <a:gd name="connsiteY4" fmla="*/ 11377 h 1390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39069">
                    <a:moveTo>
                      <a:pt x="95265" y="11377"/>
                    </a:moveTo>
                    <a:cubicBezTo>
                      <a:pt x="43302" y="28698"/>
                      <a:pt x="0" y="72000"/>
                      <a:pt x="0" y="106642"/>
                    </a:cubicBezTo>
                    <a:cubicBezTo>
                      <a:pt x="0" y="141283"/>
                      <a:pt x="43302" y="149944"/>
                      <a:pt x="95265" y="123963"/>
                    </a:cubicBezTo>
                    <a:cubicBezTo>
                      <a:pt x="147227" y="97981"/>
                      <a:pt x="190529" y="54679"/>
                      <a:pt x="190529" y="28698"/>
                    </a:cubicBezTo>
                    <a:cubicBezTo>
                      <a:pt x="190529" y="-5944"/>
                      <a:pt x="147227" y="-5944"/>
                      <a:pt x="95265" y="1137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039" name="Graphic 1">
              <a:extLst>
                <a:ext uri="{FF2B5EF4-FFF2-40B4-BE49-F238E27FC236}">
                  <a16:creationId xmlns="" xmlns:a16="http://schemas.microsoft.com/office/drawing/2014/main" id="{2849613A-89B6-4294-8CBF-04B7E97DC15C}"/>
                </a:ext>
              </a:extLst>
            </p:cNvPr>
            <p:cNvGrpSpPr/>
            <p:nvPr/>
          </p:nvGrpSpPr>
          <p:grpSpPr>
            <a:xfrm>
              <a:off x="3608153" y="2945052"/>
              <a:ext cx="62878" cy="583608"/>
              <a:chOff x="11300912" y="2957461"/>
              <a:chExt cx="190528" cy="1768406"/>
            </a:xfrm>
            <a:grpFill/>
          </p:grpSpPr>
          <p:sp>
            <p:nvSpPr>
              <p:cNvPr id="1169" name="Freeform: Shape 164">
                <a:extLst>
                  <a:ext uri="{FF2B5EF4-FFF2-40B4-BE49-F238E27FC236}">
                    <a16:creationId xmlns="" xmlns:a16="http://schemas.microsoft.com/office/drawing/2014/main" id="{1868D612-A410-419F-BB80-B22BE8765DBA}"/>
                  </a:ext>
                </a:extLst>
              </p:cNvPr>
              <p:cNvSpPr/>
              <p:nvPr/>
            </p:nvSpPr>
            <p:spPr>
              <a:xfrm>
                <a:off x="11378855" y="3003228"/>
                <a:ext cx="25981" cy="1688781"/>
              </a:xfrm>
              <a:custGeom>
                <a:avLst/>
                <a:gdLst>
                  <a:gd name="connsiteX0" fmla="*/ 0 w 25981"/>
                  <a:gd name="connsiteY0" fmla="*/ 12991 h 1688781"/>
                  <a:gd name="connsiteX1" fmla="*/ 0 w 25981"/>
                  <a:gd name="connsiteY1" fmla="*/ 1675791 h 1688781"/>
                  <a:gd name="connsiteX2" fmla="*/ 25982 w 25981"/>
                  <a:gd name="connsiteY2" fmla="*/ 1675791 h 1688781"/>
                  <a:gd name="connsiteX3" fmla="*/ 25982 w 25981"/>
                  <a:gd name="connsiteY3" fmla="*/ 12991 h 1688781"/>
                  <a:gd name="connsiteX4" fmla="*/ 0 w 25981"/>
                  <a:gd name="connsiteY4" fmla="*/ 12991 h 16887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688781">
                    <a:moveTo>
                      <a:pt x="0" y="12991"/>
                    </a:moveTo>
                    <a:cubicBezTo>
                      <a:pt x="0" y="567258"/>
                      <a:pt x="0" y="1121524"/>
                      <a:pt x="0" y="1675791"/>
                    </a:cubicBezTo>
                    <a:cubicBezTo>
                      <a:pt x="0" y="1693112"/>
                      <a:pt x="25982" y="1693112"/>
                      <a:pt x="25982" y="1675791"/>
                    </a:cubicBezTo>
                    <a:cubicBezTo>
                      <a:pt x="25982" y="1121524"/>
                      <a:pt x="25982" y="567258"/>
                      <a:pt x="25982" y="12991"/>
                    </a:cubicBezTo>
                    <a:cubicBezTo>
                      <a:pt x="2598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70" name="Freeform: Shape 165">
                <a:extLst>
                  <a:ext uri="{FF2B5EF4-FFF2-40B4-BE49-F238E27FC236}">
                    <a16:creationId xmlns="" xmlns:a16="http://schemas.microsoft.com/office/drawing/2014/main" id="{2C8ABE24-C446-49FD-BBAA-CBA371A4B9A2}"/>
                  </a:ext>
                </a:extLst>
              </p:cNvPr>
              <p:cNvSpPr/>
              <p:nvPr/>
            </p:nvSpPr>
            <p:spPr>
              <a:xfrm>
                <a:off x="11300912" y="2957461"/>
                <a:ext cx="190528" cy="152156"/>
              </a:xfrm>
              <a:custGeom>
                <a:avLst/>
                <a:gdLst>
                  <a:gd name="connsiteX0" fmla="*/ 95264 w 190528"/>
                  <a:gd name="connsiteY0" fmla="*/ 6795 h 152156"/>
                  <a:gd name="connsiteX1" fmla="*/ 0 w 190528"/>
                  <a:gd name="connsiteY1" fmla="*/ 41437 h 152156"/>
                  <a:gd name="connsiteX2" fmla="*/ 95264 w 190528"/>
                  <a:gd name="connsiteY2" fmla="*/ 145362 h 152156"/>
                  <a:gd name="connsiteX3" fmla="*/ 190529 w 190528"/>
                  <a:gd name="connsiteY3" fmla="*/ 110720 h 152156"/>
                  <a:gd name="connsiteX4" fmla="*/ 95264 w 190528"/>
                  <a:gd name="connsiteY4" fmla="*/ 6795 h 152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52156">
                    <a:moveTo>
                      <a:pt x="95264" y="6795"/>
                    </a:moveTo>
                    <a:cubicBezTo>
                      <a:pt x="43302" y="-10526"/>
                      <a:pt x="0" y="6795"/>
                      <a:pt x="0" y="41437"/>
                    </a:cubicBezTo>
                    <a:cubicBezTo>
                      <a:pt x="0" y="84739"/>
                      <a:pt x="43302" y="128041"/>
                      <a:pt x="95264" y="145362"/>
                    </a:cubicBezTo>
                    <a:cubicBezTo>
                      <a:pt x="147227" y="162683"/>
                      <a:pt x="190529" y="145362"/>
                      <a:pt x="190529" y="110720"/>
                    </a:cubicBezTo>
                    <a:cubicBezTo>
                      <a:pt x="181868" y="76078"/>
                      <a:pt x="147227" y="32776"/>
                      <a:pt x="95264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71" name="Freeform: Shape 166">
                <a:extLst>
                  <a:ext uri="{FF2B5EF4-FFF2-40B4-BE49-F238E27FC236}">
                    <a16:creationId xmlns="" xmlns:a16="http://schemas.microsoft.com/office/drawing/2014/main" id="{A4A5D8CF-AF8E-4155-BB4A-A7B80D5D66EC}"/>
                  </a:ext>
                </a:extLst>
              </p:cNvPr>
              <p:cNvSpPr/>
              <p:nvPr/>
            </p:nvSpPr>
            <p:spPr>
              <a:xfrm>
                <a:off x="11300912" y="4568299"/>
                <a:ext cx="190528" cy="157568"/>
              </a:xfrm>
              <a:custGeom>
                <a:avLst/>
                <a:gdLst>
                  <a:gd name="connsiteX0" fmla="*/ 95264 w 190528"/>
                  <a:gd name="connsiteY0" fmla="*/ 6795 h 157568"/>
                  <a:gd name="connsiteX1" fmla="*/ 0 w 190528"/>
                  <a:gd name="connsiteY1" fmla="*/ 110720 h 157568"/>
                  <a:gd name="connsiteX2" fmla="*/ 95264 w 190528"/>
                  <a:gd name="connsiteY2" fmla="*/ 145362 h 157568"/>
                  <a:gd name="connsiteX3" fmla="*/ 190529 w 190528"/>
                  <a:gd name="connsiteY3" fmla="*/ 41437 h 157568"/>
                  <a:gd name="connsiteX4" fmla="*/ 95264 w 190528"/>
                  <a:gd name="connsiteY4" fmla="*/ 6795 h 1575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57568">
                    <a:moveTo>
                      <a:pt x="95264" y="6795"/>
                    </a:moveTo>
                    <a:cubicBezTo>
                      <a:pt x="43302" y="24116"/>
                      <a:pt x="0" y="67418"/>
                      <a:pt x="0" y="110720"/>
                    </a:cubicBezTo>
                    <a:cubicBezTo>
                      <a:pt x="0" y="154022"/>
                      <a:pt x="43302" y="171343"/>
                      <a:pt x="95264" y="145362"/>
                    </a:cubicBezTo>
                    <a:cubicBezTo>
                      <a:pt x="147227" y="128041"/>
                      <a:pt x="190529" y="76078"/>
                      <a:pt x="190529" y="41437"/>
                    </a:cubicBezTo>
                    <a:cubicBezTo>
                      <a:pt x="181868" y="6795"/>
                      <a:pt x="147227" y="-10526"/>
                      <a:pt x="95264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040" name="Graphic 1">
              <a:extLst>
                <a:ext uri="{FF2B5EF4-FFF2-40B4-BE49-F238E27FC236}">
                  <a16:creationId xmlns="" xmlns:a16="http://schemas.microsoft.com/office/drawing/2014/main" id="{289CEABB-39BE-467E-A718-350CF70C5CCA}"/>
                </a:ext>
              </a:extLst>
            </p:cNvPr>
            <p:cNvGrpSpPr/>
            <p:nvPr/>
          </p:nvGrpSpPr>
          <p:grpSpPr>
            <a:xfrm>
              <a:off x="3465247" y="2900061"/>
              <a:ext cx="62878" cy="674661"/>
              <a:chOff x="10867891" y="2821134"/>
              <a:chExt cx="190528" cy="2044308"/>
            </a:xfrm>
            <a:grpFill/>
          </p:grpSpPr>
          <p:sp>
            <p:nvSpPr>
              <p:cNvPr id="1166" name="Freeform: Shape 161">
                <a:extLst>
                  <a:ext uri="{FF2B5EF4-FFF2-40B4-BE49-F238E27FC236}">
                    <a16:creationId xmlns="" xmlns:a16="http://schemas.microsoft.com/office/drawing/2014/main" id="{858FB86E-1C2B-4DE2-8B13-ECA5B8495FF1}"/>
                  </a:ext>
                </a:extLst>
              </p:cNvPr>
              <p:cNvSpPr/>
              <p:nvPr/>
            </p:nvSpPr>
            <p:spPr>
              <a:xfrm>
                <a:off x="10954495" y="2864661"/>
                <a:ext cx="25980" cy="1965915"/>
              </a:xfrm>
              <a:custGeom>
                <a:avLst/>
                <a:gdLst>
                  <a:gd name="connsiteX0" fmla="*/ 0 w 25980"/>
                  <a:gd name="connsiteY0" fmla="*/ 12991 h 1965915"/>
                  <a:gd name="connsiteX1" fmla="*/ 0 w 25980"/>
                  <a:gd name="connsiteY1" fmla="*/ 1952925 h 1965915"/>
                  <a:gd name="connsiteX2" fmla="*/ 25980 w 25980"/>
                  <a:gd name="connsiteY2" fmla="*/ 1952925 h 1965915"/>
                  <a:gd name="connsiteX3" fmla="*/ 25980 w 25980"/>
                  <a:gd name="connsiteY3" fmla="*/ 12991 h 1965915"/>
                  <a:gd name="connsiteX4" fmla="*/ 0 w 25980"/>
                  <a:gd name="connsiteY4" fmla="*/ 12991 h 19659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0" h="1965915">
                    <a:moveTo>
                      <a:pt x="0" y="12991"/>
                    </a:moveTo>
                    <a:cubicBezTo>
                      <a:pt x="0" y="662522"/>
                      <a:pt x="0" y="1303393"/>
                      <a:pt x="0" y="1952925"/>
                    </a:cubicBezTo>
                    <a:cubicBezTo>
                      <a:pt x="0" y="1970245"/>
                      <a:pt x="25980" y="1970245"/>
                      <a:pt x="25980" y="1952925"/>
                    </a:cubicBezTo>
                    <a:cubicBezTo>
                      <a:pt x="25980" y="1303393"/>
                      <a:pt x="25980" y="662522"/>
                      <a:pt x="25980" y="12991"/>
                    </a:cubicBezTo>
                    <a:cubicBezTo>
                      <a:pt x="25980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67" name="Freeform: Shape 162">
                <a:extLst>
                  <a:ext uri="{FF2B5EF4-FFF2-40B4-BE49-F238E27FC236}">
                    <a16:creationId xmlns="" xmlns:a16="http://schemas.microsoft.com/office/drawing/2014/main" id="{85081977-5689-4BB6-96C5-E0C6C2E001F3}"/>
                  </a:ext>
                </a:extLst>
              </p:cNvPr>
              <p:cNvSpPr/>
              <p:nvPr/>
            </p:nvSpPr>
            <p:spPr>
              <a:xfrm>
                <a:off x="10867891" y="2821134"/>
                <a:ext cx="190528" cy="170762"/>
              </a:xfrm>
              <a:custGeom>
                <a:avLst/>
                <a:gdLst>
                  <a:gd name="connsiteX0" fmla="*/ 95264 w 190528"/>
                  <a:gd name="connsiteY0" fmla="*/ 4555 h 170762"/>
                  <a:gd name="connsiteX1" fmla="*/ 0 w 190528"/>
                  <a:gd name="connsiteY1" fmla="*/ 65178 h 170762"/>
                  <a:gd name="connsiteX2" fmla="*/ 95264 w 190528"/>
                  <a:gd name="connsiteY2" fmla="*/ 169103 h 170762"/>
                  <a:gd name="connsiteX3" fmla="*/ 190529 w 190528"/>
                  <a:gd name="connsiteY3" fmla="*/ 108480 h 170762"/>
                  <a:gd name="connsiteX4" fmla="*/ 95264 w 190528"/>
                  <a:gd name="connsiteY4" fmla="*/ 4555 h 17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70762">
                    <a:moveTo>
                      <a:pt x="95264" y="4555"/>
                    </a:moveTo>
                    <a:cubicBezTo>
                      <a:pt x="43302" y="-12766"/>
                      <a:pt x="0" y="21876"/>
                      <a:pt x="0" y="65178"/>
                    </a:cubicBezTo>
                    <a:cubicBezTo>
                      <a:pt x="0" y="108480"/>
                      <a:pt x="43302" y="160443"/>
                      <a:pt x="95264" y="169103"/>
                    </a:cubicBezTo>
                    <a:cubicBezTo>
                      <a:pt x="147227" y="177763"/>
                      <a:pt x="190529" y="151782"/>
                      <a:pt x="190529" y="108480"/>
                    </a:cubicBezTo>
                    <a:cubicBezTo>
                      <a:pt x="190529" y="65178"/>
                      <a:pt x="147227" y="13215"/>
                      <a:pt x="95264" y="455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68" name="Freeform: Shape 163">
                <a:extLst>
                  <a:ext uri="{FF2B5EF4-FFF2-40B4-BE49-F238E27FC236}">
                    <a16:creationId xmlns="" xmlns:a16="http://schemas.microsoft.com/office/drawing/2014/main" id="{83688370-DEFD-4ECA-AB60-815CACF8EA8E}"/>
                  </a:ext>
                </a:extLst>
              </p:cNvPr>
              <p:cNvSpPr/>
              <p:nvPr/>
            </p:nvSpPr>
            <p:spPr>
              <a:xfrm>
                <a:off x="10867891" y="4690996"/>
                <a:ext cx="190528" cy="174446"/>
              </a:xfrm>
              <a:custGeom>
                <a:avLst/>
                <a:gdLst>
                  <a:gd name="connsiteX0" fmla="*/ 95264 w 190528"/>
                  <a:gd name="connsiteY0" fmla="*/ 5344 h 174446"/>
                  <a:gd name="connsiteX1" fmla="*/ 0 w 190528"/>
                  <a:gd name="connsiteY1" fmla="*/ 109269 h 174446"/>
                  <a:gd name="connsiteX2" fmla="*/ 95264 w 190528"/>
                  <a:gd name="connsiteY2" fmla="*/ 169892 h 174446"/>
                  <a:gd name="connsiteX3" fmla="*/ 190529 w 190528"/>
                  <a:gd name="connsiteY3" fmla="*/ 65967 h 174446"/>
                  <a:gd name="connsiteX4" fmla="*/ 95264 w 190528"/>
                  <a:gd name="connsiteY4" fmla="*/ 5344 h 174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74446">
                    <a:moveTo>
                      <a:pt x="95264" y="5344"/>
                    </a:moveTo>
                    <a:cubicBezTo>
                      <a:pt x="43302" y="14004"/>
                      <a:pt x="0" y="65967"/>
                      <a:pt x="0" y="109269"/>
                    </a:cubicBezTo>
                    <a:cubicBezTo>
                      <a:pt x="0" y="152571"/>
                      <a:pt x="43302" y="187213"/>
                      <a:pt x="95264" y="169892"/>
                    </a:cubicBezTo>
                    <a:cubicBezTo>
                      <a:pt x="147227" y="152571"/>
                      <a:pt x="190529" y="109269"/>
                      <a:pt x="190529" y="65967"/>
                    </a:cubicBezTo>
                    <a:cubicBezTo>
                      <a:pt x="190529" y="14004"/>
                      <a:pt x="147227" y="-11977"/>
                      <a:pt x="95264" y="534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041" name="Graphic 1">
              <a:extLst>
                <a:ext uri="{FF2B5EF4-FFF2-40B4-BE49-F238E27FC236}">
                  <a16:creationId xmlns="" xmlns:a16="http://schemas.microsoft.com/office/drawing/2014/main" id="{CE9D15DF-CC0A-4920-A4A8-AAF2BA4D398C}"/>
                </a:ext>
              </a:extLst>
            </p:cNvPr>
            <p:cNvGrpSpPr/>
            <p:nvPr/>
          </p:nvGrpSpPr>
          <p:grpSpPr>
            <a:xfrm>
              <a:off x="3325200" y="2869688"/>
              <a:ext cx="62878" cy="735409"/>
              <a:chOff x="10443530" y="2729098"/>
              <a:chExt cx="190528" cy="2228380"/>
            </a:xfrm>
            <a:grpFill/>
          </p:grpSpPr>
          <p:sp>
            <p:nvSpPr>
              <p:cNvPr id="1163" name="Freeform: Shape 158">
                <a:extLst>
                  <a:ext uri="{FF2B5EF4-FFF2-40B4-BE49-F238E27FC236}">
                    <a16:creationId xmlns="" xmlns:a16="http://schemas.microsoft.com/office/drawing/2014/main" id="{8673F15B-0CE1-4D43-9352-E8B99583116B}"/>
                  </a:ext>
                </a:extLst>
              </p:cNvPr>
              <p:cNvSpPr/>
              <p:nvPr/>
            </p:nvSpPr>
            <p:spPr>
              <a:xfrm>
                <a:off x="10521474" y="2781047"/>
                <a:ext cx="25980" cy="2136133"/>
              </a:xfrm>
              <a:custGeom>
                <a:avLst/>
                <a:gdLst>
                  <a:gd name="connsiteX0" fmla="*/ 0 w 25980"/>
                  <a:gd name="connsiteY0" fmla="*/ 10000 h 2136133"/>
                  <a:gd name="connsiteX1" fmla="*/ 0 w 25980"/>
                  <a:gd name="connsiteY1" fmla="*/ 2123143 h 2136133"/>
                  <a:gd name="connsiteX2" fmla="*/ 25980 w 25980"/>
                  <a:gd name="connsiteY2" fmla="*/ 2123143 h 2136133"/>
                  <a:gd name="connsiteX3" fmla="*/ 25980 w 25980"/>
                  <a:gd name="connsiteY3" fmla="*/ 10000 h 2136133"/>
                  <a:gd name="connsiteX4" fmla="*/ 0 w 25980"/>
                  <a:gd name="connsiteY4" fmla="*/ 10000 h 21361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0" h="2136133">
                    <a:moveTo>
                      <a:pt x="0" y="10000"/>
                    </a:moveTo>
                    <a:cubicBezTo>
                      <a:pt x="0" y="711494"/>
                      <a:pt x="0" y="1412988"/>
                      <a:pt x="0" y="2123143"/>
                    </a:cubicBezTo>
                    <a:cubicBezTo>
                      <a:pt x="0" y="2140463"/>
                      <a:pt x="25980" y="2140463"/>
                      <a:pt x="25980" y="2123143"/>
                    </a:cubicBezTo>
                    <a:cubicBezTo>
                      <a:pt x="25980" y="1421649"/>
                      <a:pt x="25980" y="720155"/>
                      <a:pt x="25980" y="10000"/>
                    </a:cubicBezTo>
                    <a:cubicBezTo>
                      <a:pt x="25980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64" name="Freeform: Shape 159">
                <a:extLst>
                  <a:ext uri="{FF2B5EF4-FFF2-40B4-BE49-F238E27FC236}">
                    <a16:creationId xmlns="" xmlns:a16="http://schemas.microsoft.com/office/drawing/2014/main" id="{E3C3ECE5-9D5C-4F37-8CF7-3B46F7B13C31}"/>
                  </a:ext>
                </a:extLst>
              </p:cNvPr>
              <p:cNvSpPr/>
              <p:nvPr/>
            </p:nvSpPr>
            <p:spPr>
              <a:xfrm>
                <a:off x="10443530" y="2729098"/>
                <a:ext cx="190528" cy="184521"/>
              </a:xfrm>
              <a:custGeom>
                <a:avLst/>
                <a:gdLst>
                  <a:gd name="connsiteX0" fmla="*/ 95265 w 190528"/>
                  <a:gd name="connsiteY0" fmla="*/ 1326 h 184521"/>
                  <a:gd name="connsiteX1" fmla="*/ 0 w 190528"/>
                  <a:gd name="connsiteY1" fmla="*/ 79270 h 184521"/>
                  <a:gd name="connsiteX2" fmla="*/ 95265 w 190528"/>
                  <a:gd name="connsiteY2" fmla="*/ 183195 h 184521"/>
                  <a:gd name="connsiteX3" fmla="*/ 190529 w 190528"/>
                  <a:gd name="connsiteY3" fmla="*/ 105251 h 184521"/>
                  <a:gd name="connsiteX4" fmla="*/ 95265 w 190528"/>
                  <a:gd name="connsiteY4" fmla="*/ 1326 h 1845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84521">
                    <a:moveTo>
                      <a:pt x="95265" y="1326"/>
                    </a:moveTo>
                    <a:cubicBezTo>
                      <a:pt x="43302" y="-7334"/>
                      <a:pt x="0" y="27308"/>
                      <a:pt x="0" y="79270"/>
                    </a:cubicBezTo>
                    <a:cubicBezTo>
                      <a:pt x="0" y="131233"/>
                      <a:pt x="43302" y="174535"/>
                      <a:pt x="95265" y="183195"/>
                    </a:cubicBezTo>
                    <a:cubicBezTo>
                      <a:pt x="147227" y="191856"/>
                      <a:pt x="190529" y="157214"/>
                      <a:pt x="190529" y="105251"/>
                    </a:cubicBezTo>
                    <a:cubicBezTo>
                      <a:pt x="181869" y="61949"/>
                      <a:pt x="147227" y="9987"/>
                      <a:pt x="95265" y="132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65" name="Freeform: Shape 160">
                <a:extLst>
                  <a:ext uri="{FF2B5EF4-FFF2-40B4-BE49-F238E27FC236}">
                    <a16:creationId xmlns="" xmlns:a16="http://schemas.microsoft.com/office/drawing/2014/main" id="{35E260DD-D6A2-4080-8774-1F0DD849D7B6}"/>
                  </a:ext>
                </a:extLst>
              </p:cNvPr>
              <p:cNvSpPr/>
              <p:nvPr/>
            </p:nvSpPr>
            <p:spPr>
              <a:xfrm>
                <a:off x="10443530" y="4772957"/>
                <a:ext cx="190528" cy="184521"/>
              </a:xfrm>
              <a:custGeom>
                <a:avLst/>
                <a:gdLst>
                  <a:gd name="connsiteX0" fmla="*/ 95265 w 190528"/>
                  <a:gd name="connsiteY0" fmla="*/ 1326 h 184521"/>
                  <a:gd name="connsiteX1" fmla="*/ 0 w 190528"/>
                  <a:gd name="connsiteY1" fmla="*/ 105251 h 184521"/>
                  <a:gd name="connsiteX2" fmla="*/ 95265 w 190528"/>
                  <a:gd name="connsiteY2" fmla="*/ 183195 h 184521"/>
                  <a:gd name="connsiteX3" fmla="*/ 190529 w 190528"/>
                  <a:gd name="connsiteY3" fmla="*/ 79270 h 184521"/>
                  <a:gd name="connsiteX4" fmla="*/ 95265 w 190528"/>
                  <a:gd name="connsiteY4" fmla="*/ 1326 h 1845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84521">
                    <a:moveTo>
                      <a:pt x="95265" y="1326"/>
                    </a:moveTo>
                    <a:cubicBezTo>
                      <a:pt x="43302" y="9987"/>
                      <a:pt x="0" y="53289"/>
                      <a:pt x="0" y="105251"/>
                    </a:cubicBezTo>
                    <a:cubicBezTo>
                      <a:pt x="0" y="157214"/>
                      <a:pt x="43302" y="191856"/>
                      <a:pt x="95265" y="183195"/>
                    </a:cubicBezTo>
                    <a:cubicBezTo>
                      <a:pt x="147227" y="174535"/>
                      <a:pt x="190529" y="131233"/>
                      <a:pt x="190529" y="79270"/>
                    </a:cubicBezTo>
                    <a:cubicBezTo>
                      <a:pt x="181869" y="27307"/>
                      <a:pt x="147227" y="-7334"/>
                      <a:pt x="95265" y="132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042" name="Graphic 1">
              <a:extLst>
                <a:ext uri="{FF2B5EF4-FFF2-40B4-BE49-F238E27FC236}">
                  <a16:creationId xmlns="" xmlns:a16="http://schemas.microsoft.com/office/drawing/2014/main" id="{710879E7-4D41-418D-96A8-9E11C39A34A1}"/>
                </a:ext>
              </a:extLst>
            </p:cNvPr>
            <p:cNvGrpSpPr/>
            <p:nvPr/>
          </p:nvGrpSpPr>
          <p:grpSpPr>
            <a:xfrm>
              <a:off x="3182295" y="2861551"/>
              <a:ext cx="62878" cy="754540"/>
              <a:chOff x="10010509" y="2704443"/>
              <a:chExt cx="190529" cy="2286350"/>
            </a:xfrm>
            <a:grpFill/>
          </p:grpSpPr>
          <p:sp>
            <p:nvSpPr>
              <p:cNvPr id="1160" name="Freeform: Shape 155">
                <a:extLst>
                  <a:ext uri="{FF2B5EF4-FFF2-40B4-BE49-F238E27FC236}">
                    <a16:creationId xmlns="" xmlns:a16="http://schemas.microsoft.com/office/drawing/2014/main" id="{64E93D6F-FCD0-49A7-A966-DE312F070840}"/>
                  </a:ext>
                </a:extLst>
              </p:cNvPr>
              <p:cNvSpPr/>
              <p:nvPr/>
            </p:nvSpPr>
            <p:spPr>
              <a:xfrm>
                <a:off x="10097113" y="2752075"/>
                <a:ext cx="25981" cy="2191085"/>
              </a:xfrm>
              <a:custGeom>
                <a:avLst/>
                <a:gdLst>
                  <a:gd name="connsiteX0" fmla="*/ 0 w 25981"/>
                  <a:gd name="connsiteY0" fmla="*/ 12991 h 2191085"/>
                  <a:gd name="connsiteX1" fmla="*/ 0 w 25981"/>
                  <a:gd name="connsiteY1" fmla="*/ 2178095 h 2191085"/>
                  <a:gd name="connsiteX2" fmla="*/ 25982 w 25981"/>
                  <a:gd name="connsiteY2" fmla="*/ 2178095 h 2191085"/>
                  <a:gd name="connsiteX3" fmla="*/ 25982 w 25981"/>
                  <a:gd name="connsiteY3" fmla="*/ 12991 h 2191085"/>
                  <a:gd name="connsiteX4" fmla="*/ 0 w 25981"/>
                  <a:gd name="connsiteY4" fmla="*/ 12991 h 21910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2191085">
                    <a:moveTo>
                      <a:pt x="0" y="12991"/>
                    </a:moveTo>
                    <a:cubicBezTo>
                      <a:pt x="0" y="731805"/>
                      <a:pt x="0" y="1459281"/>
                      <a:pt x="0" y="2178095"/>
                    </a:cubicBezTo>
                    <a:cubicBezTo>
                      <a:pt x="0" y="2195416"/>
                      <a:pt x="25982" y="2195416"/>
                      <a:pt x="25982" y="2178095"/>
                    </a:cubicBezTo>
                    <a:cubicBezTo>
                      <a:pt x="25982" y="1459281"/>
                      <a:pt x="25982" y="731805"/>
                      <a:pt x="25982" y="12991"/>
                    </a:cubicBezTo>
                    <a:cubicBezTo>
                      <a:pt x="2598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61" name="Freeform: Shape 156">
                <a:extLst>
                  <a:ext uri="{FF2B5EF4-FFF2-40B4-BE49-F238E27FC236}">
                    <a16:creationId xmlns="" xmlns:a16="http://schemas.microsoft.com/office/drawing/2014/main" id="{C676D5E3-F656-4225-BC00-50A27423939B}"/>
                  </a:ext>
                </a:extLst>
              </p:cNvPr>
              <p:cNvSpPr/>
              <p:nvPr/>
            </p:nvSpPr>
            <p:spPr>
              <a:xfrm>
                <a:off x="10010509" y="2704443"/>
                <a:ext cx="190529" cy="190529"/>
              </a:xfrm>
              <a:custGeom>
                <a:avLst/>
                <a:gdLst>
                  <a:gd name="connsiteX0" fmla="*/ 95265 w 190529"/>
                  <a:gd name="connsiteY0" fmla="*/ 0 h 190529"/>
                  <a:gd name="connsiteX1" fmla="*/ 0 w 190529"/>
                  <a:gd name="connsiteY1" fmla="*/ 95265 h 190529"/>
                  <a:gd name="connsiteX2" fmla="*/ 95265 w 190529"/>
                  <a:gd name="connsiteY2" fmla="*/ 190529 h 190529"/>
                  <a:gd name="connsiteX3" fmla="*/ 190530 w 190529"/>
                  <a:gd name="connsiteY3" fmla="*/ 95265 h 190529"/>
                  <a:gd name="connsiteX4" fmla="*/ 95265 w 190529"/>
                  <a:gd name="connsiteY4" fmla="*/ 0 h 190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90529">
                    <a:moveTo>
                      <a:pt x="95265" y="0"/>
                    </a:moveTo>
                    <a:cubicBezTo>
                      <a:pt x="43302" y="0"/>
                      <a:pt x="0" y="43302"/>
                      <a:pt x="0" y="95265"/>
                    </a:cubicBezTo>
                    <a:cubicBezTo>
                      <a:pt x="0" y="147227"/>
                      <a:pt x="43302" y="190529"/>
                      <a:pt x="95265" y="190529"/>
                    </a:cubicBezTo>
                    <a:cubicBezTo>
                      <a:pt x="147228" y="190529"/>
                      <a:pt x="190530" y="147227"/>
                      <a:pt x="190530" y="95265"/>
                    </a:cubicBezTo>
                    <a:cubicBezTo>
                      <a:pt x="190530" y="43302"/>
                      <a:pt x="147228" y="0"/>
                      <a:pt x="95265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62" name="Freeform: Shape 157">
                <a:extLst>
                  <a:ext uri="{FF2B5EF4-FFF2-40B4-BE49-F238E27FC236}">
                    <a16:creationId xmlns="" xmlns:a16="http://schemas.microsoft.com/office/drawing/2014/main" id="{D4236854-D779-4D35-856C-A4A2EBA188AA}"/>
                  </a:ext>
                </a:extLst>
              </p:cNvPr>
              <p:cNvSpPr/>
              <p:nvPr/>
            </p:nvSpPr>
            <p:spPr>
              <a:xfrm>
                <a:off x="10010509" y="4800264"/>
                <a:ext cx="190529" cy="190529"/>
              </a:xfrm>
              <a:custGeom>
                <a:avLst/>
                <a:gdLst>
                  <a:gd name="connsiteX0" fmla="*/ 95265 w 190529"/>
                  <a:gd name="connsiteY0" fmla="*/ 0 h 190529"/>
                  <a:gd name="connsiteX1" fmla="*/ 0 w 190529"/>
                  <a:gd name="connsiteY1" fmla="*/ 95265 h 190529"/>
                  <a:gd name="connsiteX2" fmla="*/ 95265 w 190529"/>
                  <a:gd name="connsiteY2" fmla="*/ 190529 h 190529"/>
                  <a:gd name="connsiteX3" fmla="*/ 190530 w 190529"/>
                  <a:gd name="connsiteY3" fmla="*/ 95265 h 190529"/>
                  <a:gd name="connsiteX4" fmla="*/ 95265 w 190529"/>
                  <a:gd name="connsiteY4" fmla="*/ 0 h 190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90529">
                    <a:moveTo>
                      <a:pt x="95265" y="0"/>
                    </a:moveTo>
                    <a:cubicBezTo>
                      <a:pt x="43302" y="0"/>
                      <a:pt x="0" y="43302"/>
                      <a:pt x="0" y="95265"/>
                    </a:cubicBezTo>
                    <a:cubicBezTo>
                      <a:pt x="0" y="147227"/>
                      <a:pt x="43302" y="190529"/>
                      <a:pt x="95265" y="190529"/>
                    </a:cubicBezTo>
                    <a:cubicBezTo>
                      <a:pt x="147228" y="190529"/>
                      <a:pt x="190530" y="147227"/>
                      <a:pt x="190530" y="95265"/>
                    </a:cubicBezTo>
                    <a:cubicBezTo>
                      <a:pt x="190530" y="34642"/>
                      <a:pt x="147228" y="0"/>
                      <a:pt x="95265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043" name="Graphic 1">
              <a:extLst>
                <a:ext uri="{FF2B5EF4-FFF2-40B4-BE49-F238E27FC236}">
                  <a16:creationId xmlns="" xmlns:a16="http://schemas.microsoft.com/office/drawing/2014/main" id="{81E0D170-17A3-4769-A7FC-C57B9DA969C5}"/>
                </a:ext>
              </a:extLst>
            </p:cNvPr>
            <p:cNvGrpSpPr/>
            <p:nvPr/>
          </p:nvGrpSpPr>
          <p:grpSpPr>
            <a:xfrm>
              <a:off x="3042247" y="2869758"/>
              <a:ext cx="62878" cy="735339"/>
              <a:chOff x="9586149" y="2729310"/>
              <a:chExt cx="190528" cy="2228168"/>
            </a:xfrm>
            <a:grpFill/>
          </p:grpSpPr>
          <p:sp>
            <p:nvSpPr>
              <p:cNvPr id="1157" name="Freeform: Shape 152">
                <a:extLst>
                  <a:ext uri="{FF2B5EF4-FFF2-40B4-BE49-F238E27FC236}">
                    <a16:creationId xmlns="" xmlns:a16="http://schemas.microsoft.com/office/drawing/2014/main" id="{FCBE6B98-AFC3-4235-B59D-670CB2E3ECF0}"/>
                  </a:ext>
                </a:extLst>
              </p:cNvPr>
              <p:cNvSpPr/>
              <p:nvPr/>
            </p:nvSpPr>
            <p:spPr>
              <a:xfrm>
                <a:off x="9664092" y="2781047"/>
                <a:ext cx="25981" cy="2136133"/>
              </a:xfrm>
              <a:custGeom>
                <a:avLst/>
                <a:gdLst>
                  <a:gd name="connsiteX0" fmla="*/ 0 w 25981"/>
                  <a:gd name="connsiteY0" fmla="*/ 10000 h 2136133"/>
                  <a:gd name="connsiteX1" fmla="*/ 0 w 25981"/>
                  <a:gd name="connsiteY1" fmla="*/ 2123143 h 2136133"/>
                  <a:gd name="connsiteX2" fmla="*/ 25982 w 25981"/>
                  <a:gd name="connsiteY2" fmla="*/ 2123143 h 2136133"/>
                  <a:gd name="connsiteX3" fmla="*/ 25982 w 25981"/>
                  <a:gd name="connsiteY3" fmla="*/ 10000 h 2136133"/>
                  <a:gd name="connsiteX4" fmla="*/ 0 w 25981"/>
                  <a:gd name="connsiteY4" fmla="*/ 10000 h 21361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2136133">
                    <a:moveTo>
                      <a:pt x="0" y="10000"/>
                    </a:moveTo>
                    <a:cubicBezTo>
                      <a:pt x="0" y="711494"/>
                      <a:pt x="0" y="1421649"/>
                      <a:pt x="0" y="2123143"/>
                    </a:cubicBezTo>
                    <a:cubicBezTo>
                      <a:pt x="0" y="2140463"/>
                      <a:pt x="25982" y="2140463"/>
                      <a:pt x="25982" y="2123143"/>
                    </a:cubicBezTo>
                    <a:cubicBezTo>
                      <a:pt x="25982" y="1421649"/>
                      <a:pt x="25982" y="711494"/>
                      <a:pt x="25982" y="10000"/>
                    </a:cubicBezTo>
                    <a:cubicBezTo>
                      <a:pt x="25982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58" name="Freeform: Shape 153">
                <a:extLst>
                  <a:ext uri="{FF2B5EF4-FFF2-40B4-BE49-F238E27FC236}">
                    <a16:creationId xmlns="" xmlns:a16="http://schemas.microsoft.com/office/drawing/2014/main" id="{3577908C-C637-4BB9-A7F0-FD5CB5F766FD}"/>
                  </a:ext>
                </a:extLst>
              </p:cNvPr>
              <p:cNvSpPr/>
              <p:nvPr/>
            </p:nvSpPr>
            <p:spPr>
              <a:xfrm>
                <a:off x="9586149" y="2729310"/>
                <a:ext cx="190528" cy="184309"/>
              </a:xfrm>
              <a:custGeom>
                <a:avLst/>
                <a:gdLst>
                  <a:gd name="connsiteX0" fmla="*/ 95264 w 190528"/>
                  <a:gd name="connsiteY0" fmla="*/ 1115 h 184309"/>
                  <a:gd name="connsiteX1" fmla="*/ 0 w 190528"/>
                  <a:gd name="connsiteY1" fmla="*/ 105040 h 184309"/>
                  <a:gd name="connsiteX2" fmla="*/ 95264 w 190528"/>
                  <a:gd name="connsiteY2" fmla="*/ 182983 h 184309"/>
                  <a:gd name="connsiteX3" fmla="*/ 190529 w 190528"/>
                  <a:gd name="connsiteY3" fmla="*/ 79058 h 184309"/>
                  <a:gd name="connsiteX4" fmla="*/ 95264 w 190528"/>
                  <a:gd name="connsiteY4" fmla="*/ 1115 h 1843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84309">
                    <a:moveTo>
                      <a:pt x="95264" y="1115"/>
                    </a:moveTo>
                    <a:cubicBezTo>
                      <a:pt x="43302" y="9775"/>
                      <a:pt x="0" y="53077"/>
                      <a:pt x="0" y="105040"/>
                    </a:cubicBezTo>
                    <a:cubicBezTo>
                      <a:pt x="0" y="157002"/>
                      <a:pt x="43302" y="191644"/>
                      <a:pt x="95264" y="182983"/>
                    </a:cubicBezTo>
                    <a:cubicBezTo>
                      <a:pt x="147227" y="174323"/>
                      <a:pt x="190529" y="131021"/>
                      <a:pt x="190529" y="79058"/>
                    </a:cubicBezTo>
                    <a:cubicBezTo>
                      <a:pt x="190529" y="35756"/>
                      <a:pt x="147227" y="-7546"/>
                      <a:pt x="95264" y="111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59" name="Freeform: Shape 154">
                <a:extLst>
                  <a:ext uri="{FF2B5EF4-FFF2-40B4-BE49-F238E27FC236}">
                    <a16:creationId xmlns="" xmlns:a16="http://schemas.microsoft.com/office/drawing/2014/main" id="{041A78A9-A440-4372-9FAA-4C4BBCA80B82}"/>
                  </a:ext>
                </a:extLst>
              </p:cNvPr>
              <p:cNvSpPr/>
              <p:nvPr/>
            </p:nvSpPr>
            <p:spPr>
              <a:xfrm>
                <a:off x="9586149" y="4772957"/>
                <a:ext cx="190528" cy="184521"/>
              </a:xfrm>
              <a:custGeom>
                <a:avLst/>
                <a:gdLst>
                  <a:gd name="connsiteX0" fmla="*/ 95264 w 190528"/>
                  <a:gd name="connsiteY0" fmla="*/ 1326 h 184521"/>
                  <a:gd name="connsiteX1" fmla="*/ 0 w 190528"/>
                  <a:gd name="connsiteY1" fmla="*/ 79270 h 184521"/>
                  <a:gd name="connsiteX2" fmla="*/ 95264 w 190528"/>
                  <a:gd name="connsiteY2" fmla="*/ 183195 h 184521"/>
                  <a:gd name="connsiteX3" fmla="*/ 190529 w 190528"/>
                  <a:gd name="connsiteY3" fmla="*/ 105251 h 184521"/>
                  <a:gd name="connsiteX4" fmla="*/ 95264 w 190528"/>
                  <a:gd name="connsiteY4" fmla="*/ 1326 h 1845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84521">
                    <a:moveTo>
                      <a:pt x="95264" y="1326"/>
                    </a:moveTo>
                    <a:cubicBezTo>
                      <a:pt x="43302" y="-7334"/>
                      <a:pt x="0" y="27307"/>
                      <a:pt x="0" y="79270"/>
                    </a:cubicBezTo>
                    <a:cubicBezTo>
                      <a:pt x="0" y="131233"/>
                      <a:pt x="43302" y="174535"/>
                      <a:pt x="95264" y="183195"/>
                    </a:cubicBezTo>
                    <a:cubicBezTo>
                      <a:pt x="147227" y="191856"/>
                      <a:pt x="190529" y="157214"/>
                      <a:pt x="190529" y="105251"/>
                    </a:cubicBezTo>
                    <a:cubicBezTo>
                      <a:pt x="190529" y="44628"/>
                      <a:pt x="147227" y="1326"/>
                      <a:pt x="95264" y="132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044" name="Graphic 1">
              <a:extLst>
                <a:ext uri="{FF2B5EF4-FFF2-40B4-BE49-F238E27FC236}">
                  <a16:creationId xmlns="" xmlns:a16="http://schemas.microsoft.com/office/drawing/2014/main" id="{503B97DB-1AE5-4DEE-A6C4-3087A0AA1B53}"/>
                </a:ext>
              </a:extLst>
            </p:cNvPr>
            <p:cNvGrpSpPr/>
            <p:nvPr/>
          </p:nvGrpSpPr>
          <p:grpSpPr>
            <a:xfrm>
              <a:off x="2899342" y="2899801"/>
              <a:ext cx="62878" cy="674922"/>
              <a:chOff x="9153128" y="2820345"/>
              <a:chExt cx="190528" cy="2045097"/>
            </a:xfrm>
            <a:grpFill/>
          </p:grpSpPr>
          <p:sp>
            <p:nvSpPr>
              <p:cNvPr id="1154" name="Freeform: Shape 149">
                <a:extLst>
                  <a:ext uri="{FF2B5EF4-FFF2-40B4-BE49-F238E27FC236}">
                    <a16:creationId xmlns="" xmlns:a16="http://schemas.microsoft.com/office/drawing/2014/main" id="{0772D68D-C5D2-4D7B-9047-CE9183EF51BE}"/>
                  </a:ext>
                </a:extLst>
              </p:cNvPr>
              <p:cNvSpPr/>
              <p:nvPr/>
            </p:nvSpPr>
            <p:spPr>
              <a:xfrm>
                <a:off x="9239732" y="2864661"/>
                <a:ext cx="25980" cy="1965915"/>
              </a:xfrm>
              <a:custGeom>
                <a:avLst/>
                <a:gdLst>
                  <a:gd name="connsiteX0" fmla="*/ 0 w 25980"/>
                  <a:gd name="connsiteY0" fmla="*/ 12991 h 1965915"/>
                  <a:gd name="connsiteX1" fmla="*/ 0 w 25980"/>
                  <a:gd name="connsiteY1" fmla="*/ 1952925 h 1965915"/>
                  <a:gd name="connsiteX2" fmla="*/ 25981 w 25980"/>
                  <a:gd name="connsiteY2" fmla="*/ 1952925 h 1965915"/>
                  <a:gd name="connsiteX3" fmla="*/ 25981 w 25980"/>
                  <a:gd name="connsiteY3" fmla="*/ 12991 h 1965915"/>
                  <a:gd name="connsiteX4" fmla="*/ 0 w 25980"/>
                  <a:gd name="connsiteY4" fmla="*/ 12991 h 19659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0" h="1965915">
                    <a:moveTo>
                      <a:pt x="0" y="12991"/>
                    </a:moveTo>
                    <a:cubicBezTo>
                      <a:pt x="0" y="662522"/>
                      <a:pt x="0" y="1303393"/>
                      <a:pt x="0" y="1952925"/>
                    </a:cubicBezTo>
                    <a:cubicBezTo>
                      <a:pt x="0" y="1970245"/>
                      <a:pt x="25981" y="1970245"/>
                      <a:pt x="25981" y="1952925"/>
                    </a:cubicBezTo>
                    <a:cubicBezTo>
                      <a:pt x="25981" y="1303393"/>
                      <a:pt x="25981" y="662522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55" name="Freeform: Shape 150">
                <a:extLst>
                  <a:ext uri="{FF2B5EF4-FFF2-40B4-BE49-F238E27FC236}">
                    <a16:creationId xmlns="" xmlns:a16="http://schemas.microsoft.com/office/drawing/2014/main" id="{E404C0B9-61A0-48DA-9AE9-AF3DAF110FDF}"/>
                  </a:ext>
                </a:extLst>
              </p:cNvPr>
              <p:cNvSpPr/>
              <p:nvPr/>
            </p:nvSpPr>
            <p:spPr>
              <a:xfrm>
                <a:off x="9153128" y="2820345"/>
                <a:ext cx="190528" cy="171551"/>
              </a:xfrm>
              <a:custGeom>
                <a:avLst/>
                <a:gdLst>
                  <a:gd name="connsiteX0" fmla="*/ 95264 w 190528"/>
                  <a:gd name="connsiteY0" fmla="*/ 5344 h 171551"/>
                  <a:gd name="connsiteX1" fmla="*/ 0 w 190528"/>
                  <a:gd name="connsiteY1" fmla="*/ 109269 h 171551"/>
                  <a:gd name="connsiteX2" fmla="*/ 95264 w 190528"/>
                  <a:gd name="connsiteY2" fmla="*/ 169892 h 171551"/>
                  <a:gd name="connsiteX3" fmla="*/ 190529 w 190528"/>
                  <a:gd name="connsiteY3" fmla="*/ 65967 h 171551"/>
                  <a:gd name="connsiteX4" fmla="*/ 95264 w 190528"/>
                  <a:gd name="connsiteY4" fmla="*/ 5344 h 1715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71551">
                    <a:moveTo>
                      <a:pt x="95264" y="5344"/>
                    </a:moveTo>
                    <a:cubicBezTo>
                      <a:pt x="43302" y="22665"/>
                      <a:pt x="0" y="65967"/>
                      <a:pt x="0" y="109269"/>
                    </a:cubicBezTo>
                    <a:cubicBezTo>
                      <a:pt x="0" y="152571"/>
                      <a:pt x="43302" y="178552"/>
                      <a:pt x="95264" y="169892"/>
                    </a:cubicBezTo>
                    <a:cubicBezTo>
                      <a:pt x="147227" y="161231"/>
                      <a:pt x="190529" y="109269"/>
                      <a:pt x="190529" y="65967"/>
                    </a:cubicBezTo>
                    <a:cubicBezTo>
                      <a:pt x="190529" y="14004"/>
                      <a:pt x="147227" y="-11977"/>
                      <a:pt x="95264" y="534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56" name="Freeform: Shape 151">
                <a:extLst>
                  <a:ext uri="{FF2B5EF4-FFF2-40B4-BE49-F238E27FC236}">
                    <a16:creationId xmlns="" xmlns:a16="http://schemas.microsoft.com/office/drawing/2014/main" id="{EC4FFC72-F48A-484A-AED9-4A988AAA190F}"/>
                  </a:ext>
                </a:extLst>
              </p:cNvPr>
              <p:cNvSpPr/>
              <p:nvPr/>
            </p:nvSpPr>
            <p:spPr>
              <a:xfrm>
                <a:off x="9153128" y="4694680"/>
                <a:ext cx="190528" cy="170762"/>
              </a:xfrm>
              <a:custGeom>
                <a:avLst/>
                <a:gdLst>
                  <a:gd name="connsiteX0" fmla="*/ 95264 w 190528"/>
                  <a:gd name="connsiteY0" fmla="*/ 1659 h 170762"/>
                  <a:gd name="connsiteX1" fmla="*/ 0 w 190528"/>
                  <a:gd name="connsiteY1" fmla="*/ 62282 h 170762"/>
                  <a:gd name="connsiteX2" fmla="*/ 95264 w 190528"/>
                  <a:gd name="connsiteY2" fmla="*/ 166207 h 170762"/>
                  <a:gd name="connsiteX3" fmla="*/ 190529 w 190528"/>
                  <a:gd name="connsiteY3" fmla="*/ 105584 h 170762"/>
                  <a:gd name="connsiteX4" fmla="*/ 95264 w 190528"/>
                  <a:gd name="connsiteY4" fmla="*/ 1659 h 17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70762">
                    <a:moveTo>
                      <a:pt x="95264" y="1659"/>
                    </a:moveTo>
                    <a:cubicBezTo>
                      <a:pt x="43302" y="-7001"/>
                      <a:pt x="0" y="18980"/>
                      <a:pt x="0" y="62282"/>
                    </a:cubicBezTo>
                    <a:cubicBezTo>
                      <a:pt x="0" y="105584"/>
                      <a:pt x="43302" y="157547"/>
                      <a:pt x="95264" y="166207"/>
                    </a:cubicBezTo>
                    <a:cubicBezTo>
                      <a:pt x="147227" y="183528"/>
                      <a:pt x="190529" y="148886"/>
                      <a:pt x="190529" y="105584"/>
                    </a:cubicBezTo>
                    <a:cubicBezTo>
                      <a:pt x="190529" y="62282"/>
                      <a:pt x="147227" y="10320"/>
                      <a:pt x="95264" y="165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045" name="Graphic 1">
              <a:extLst>
                <a:ext uri="{FF2B5EF4-FFF2-40B4-BE49-F238E27FC236}">
                  <a16:creationId xmlns="" xmlns:a16="http://schemas.microsoft.com/office/drawing/2014/main" id="{7DF1428A-48A2-4351-B3B8-AF726CD1A885}"/>
                </a:ext>
              </a:extLst>
            </p:cNvPr>
            <p:cNvGrpSpPr/>
            <p:nvPr/>
          </p:nvGrpSpPr>
          <p:grpSpPr>
            <a:xfrm>
              <a:off x="2759295" y="2945052"/>
              <a:ext cx="62878" cy="581822"/>
              <a:chOff x="8728767" y="2957461"/>
              <a:chExt cx="190528" cy="1762994"/>
            </a:xfrm>
            <a:grpFill/>
          </p:grpSpPr>
          <p:sp>
            <p:nvSpPr>
              <p:cNvPr id="1151" name="Freeform: Shape 146">
                <a:extLst>
                  <a:ext uri="{FF2B5EF4-FFF2-40B4-BE49-F238E27FC236}">
                    <a16:creationId xmlns="" xmlns:a16="http://schemas.microsoft.com/office/drawing/2014/main" id="{61A03704-7717-4996-8C88-ED919F1C0745}"/>
                  </a:ext>
                </a:extLst>
              </p:cNvPr>
              <p:cNvSpPr/>
              <p:nvPr/>
            </p:nvSpPr>
            <p:spPr>
              <a:xfrm>
                <a:off x="8806711" y="3003228"/>
                <a:ext cx="25980" cy="1688781"/>
              </a:xfrm>
              <a:custGeom>
                <a:avLst/>
                <a:gdLst>
                  <a:gd name="connsiteX0" fmla="*/ 0 w 25980"/>
                  <a:gd name="connsiteY0" fmla="*/ 12991 h 1688781"/>
                  <a:gd name="connsiteX1" fmla="*/ 0 w 25980"/>
                  <a:gd name="connsiteY1" fmla="*/ 1675791 h 1688781"/>
                  <a:gd name="connsiteX2" fmla="*/ 25981 w 25980"/>
                  <a:gd name="connsiteY2" fmla="*/ 1675791 h 1688781"/>
                  <a:gd name="connsiteX3" fmla="*/ 25981 w 25980"/>
                  <a:gd name="connsiteY3" fmla="*/ 12991 h 1688781"/>
                  <a:gd name="connsiteX4" fmla="*/ 0 w 25980"/>
                  <a:gd name="connsiteY4" fmla="*/ 12991 h 16887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0" h="1688781">
                    <a:moveTo>
                      <a:pt x="0" y="12991"/>
                    </a:moveTo>
                    <a:cubicBezTo>
                      <a:pt x="0" y="567258"/>
                      <a:pt x="0" y="1121524"/>
                      <a:pt x="0" y="1675791"/>
                    </a:cubicBezTo>
                    <a:cubicBezTo>
                      <a:pt x="0" y="1693112"/>
                      <a:pt x="25981" y="1693112"/>
                      <a:pt x="25981" y="1675791"/>
                    </a:cubicBezTo>
                    <a:cubicBezTo>
                      <a:pt x="25981" y="1121524"/>
                      <a:pt x="25981" y="567258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52" name="Freeform: Shape 147">
                <a:extLst>
                  <a:ext uri="{FF2B5EF4-FFF2-40B4-BE49-F238E27FC236}">
                    <a16:creationId xmlns="" xmlns:a16="http://schemas.microsoft.com/office/drawing/2014/main" id="{FAC09A29-AB6F-412E-8579-E123A7722C86}"/>
                  </a:ext>
                </a:extLst>
              </p:cNvPr>
              <p:cNvSpPr/>
              <p:nvPr/>
            </p:nvSpPr>
            <p:spPr>
              <a:xfrm>
                <a:off x="8728767" y="2957461"/>
                <a:ext cx="190528" cy="152156"/>
              </a:xfrm>
              <a:custGeom>
                <a:avLst/>
                <a:gdLst>
                  <a:gd name="connsiteX0" fmla="*/ 95264 w 190528"/>
                  <a:gd name="connsiteY0" fmla="*/ 6795 h 152156"/>
                  <a:gd name="connsiteX1" fmla="*/ 0 w 190528"/>
                  <a:gd name="connsiteY1" fmla="*/ 110720 h 152156"/>
                  <a:gd name="connsiteX2" fmla="*/ 95264 w 190528"/>
                  <a:gd name="connsiteY2" fmla="*/ 145362 h 152156"/>
                  <a:gd name="connsiteX3" fmla="*/ 190529 w 190528"/>
                  <a:gd name="connsiteY3" fmla="*/ 41437 h 152156"/>
                  <a:gd name="connsiteX4" fmla="*/ 95264 w 190528"/>
                  <a:gd name="connsiteY4" fmla="*/ 6795 h 152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52156">
                    <a:moveTo>
                      <a:pt x="95264" y="6795"/>
                    </a:moveTo>
                    <a:cubicBezTo>
                      <a:pt x="43302" y="24116"/>
                      <a:pt x="0" y="76078"/>
                      <a:pt x="0" y="110720"/>
                    </a:cubicBezTo>
                    <a:cubicBezTo>
                      <a:pt x="0" y="145362"/>
                      <a:pt x="43302" y="162683"/>
                      <a:pt x="95264" y="145362"/>
                    </a:cubicBezTo>
                    <a:cubicBezTo>
                      <a:pt x="147227" y="128041"/>
                      <a:pt x="190529" y="84739"/>
                      <a:pt x="190529" y="41437"/>
                    </a:cubicBezTo>
                    <a:cubicBezTo>
                      <a:pt x="190529" y="6795"/>
                      <a:pt x="147227" y="-10526"/>
                      <a:pt x="95264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53" name="Freeform: Shape 148">
                <a:extLst>
                  <a:ext uri="{FF2B5EF4-FFF2-40B4-BE49-F238E27FC236}">
                    <a16:creationId xmlns="" xmlns:a16="http://schemas.microsoft.com/office/drawing/2014/main" id="{5CB09C32-0BF6-46DE-9488-28BAAF096F40}"/>
                  </a:ext>
                </a:extLst>
              </p:cNvPr>
              <p:cNvSpPr/>
              <p:nvPr/>
            </p:nvSpPr>
            <p:spPr>
              <a:xfrm>
                <a:off x="8728767" y="4568299"/>
                <a:ext cx="190528" cy="152156"/>
              </a:xfrm>
              <a:custGeom>
                <a:avLst/>
                <a:gdLst>
                  <a:gd name="connsiteX0" fmla="*/ 95264 w 190528"/>
                  <a:gd name="connsiteY0" fmla="*/ 6795 h 152156"/>
                  <a:gd name="connsiteX1" fmla="*/ 0 w 190528"/>
                  <a:gd name="connsiteY1" fmla="*/ 41437 h 152156"/>
                  <a:gd name="connsiteX2" fmla="*/ 95264 w 190528"/>
                  <a:gd name="connsiteY2" fmla="*/ 145362 h 152156"/>
                  <a:gd name="connsiteX3" fmla="*/ 190529 w 190528"/>
                  <a:gd name="connsiteY3" fmla="*/ 110720 h 152156"/>
                  <a:gd name="connsiteX4" fmla="*/ 95264 w 190528"/>
                  <a:gd name="connsiteY4" fmla="*/ 6795 h 152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52156">
                    <a:moveTo>
                      <a:pt x="95264" y="6795"/>
                    </a:moveTo>
                    <a:cubicBezTo>
                      <a:pt x="43302" y="-10526"/>
                      <a:pt x="0" y="6795"/>
                      <a:pt x="0" y="41437"/>
                    </a:cubicBezTo>
                    <a:cubicBezTo>
                      <a:pt x="0" y="76078"/>
                      <a:pt x="43302" y="128041"/>
                      <a:pt x="95264" y="145362"/>
                    </a:cubicBezTo>
                    <a:cubicBezTo>
                      <a:pt x="147227" y="162683"/>
                      <a:pt x="190529" y="145362"/>
                      <a:pt x="190529" y="110720"/>
                    </a:cubicBezTo>
                    <a:cubicBezTo>
                      <a:pt x="190529" y="67418"/>
                      <a:pt x="147227" y="24116"/>
                      <a:pt x="95264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046" name="Graphic 1">
              <a:extLst>
                <a:ext uri="{FF2B5EF4-FFF2-40B4-BE49-F238E27FC236}">
                  <a16:creationId xmlns="" xmlns:a16="http://schemas.microsoft.com/office/drawing/2014/main" id="{5850CAE1-00DB-4675-B858-706CA4DD5F56}"/>
                </a:ext>
              </a:extLst>
            </p:cNvPr>
            <p:cNvGrpSpPr/>
            <p:nvPr/>
          </p:nvGrpSpPr>
          <p:grpSpPr>
            <a:xfrm>
              <a:off x="2616389" y="3004996"/>
              <a:ext cx="62878" cy="458885"/>
              <a:chOff x="8295746" y="3139098"/>
              <a:chExt cx="190528" cy="1390479"/>
            </a:xfrm>
            <a:grpFill/>
          </p:grpSpPr>
          <p:sp>
            <p:nvSpPr>
              <p:cNvPr id="1148" name="Freeform: Shape 143">
                <a:extLst>
                  <a:ext uri="{FF2B5EF4-FFF2-40B4-BE49-F238E27FC236}">
                    <a16:creationId xmlns="" xmlns:a16="http://schemas.microsoft.com/office/drawing/2014/main" id="{7D8E001C-57CE-49D0-9A6E-FB979AAD7755}"/>
                  </a:ext>
                </a:extLst>
              </p:cNvPr>
              <p:cNvSpPr/>
              <p:nvPr/>
            </p:nvSpPr>
            <p:spPr>
              <a:xfrm>
                <a:off x="8382351" y="3185096"/>
                <a:ext cx="25980" cy="1325044"/>
              </a:xfrm>
              <a:custGeom>
                <a:avLst/>
                <a:gdLst>
                  <a:gd name="connsiteX0" fmla="*/ 0 w 25980"/>
                  <a:gd name="connsiteY0" fmla="*/ 12991 h 1325044"/>
                  <a:gd name="connsiteX1" fmla="*/ 0 w 25980"/>
                  <a:gd name="connsiteY1" fmla="*/ 1312053 h 1325044"/>
                  <a:gd name="connsiteX2" fmla="*/ 25981 w 25980"/>
                  <a:gd name="connsiteY2" fmla="*/ 1312053 h 1325044"/>
                  <a:gd name="connsiteX3" fmla="*/ 25981 w 25980"/>
                  <a:gd name="connsiteY3" fmla="*/ 12991 h 1325044"/>
                  <a:gd name="connsiteX4" fmla="*/ 0 w 25980"/>
                  <a:gd name="connsiteY4" fmla="*/ 12991 h 13250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0" h="1325044">
                    <a:moveTo>
                      <a:pt x="0" y="12991"/>
                    </a:moveTo>
                    <a:cubicBezTo>
                      <a:pt x="0" y="446011"/>
                      <a:pt x="0" y="879032"/>
                      <a:pt x="0" y="1312053"/>
                    </a:cubicBezTo>
                    <a:cubicBezTo>
                      <a:pt x="0" y="1329374"/>
                      <a:pt x="25981" y="1329374"/>
                      <a:pt x="25981" y="1312053"/>
                    </a:cubicBezTo>
                    <a:cubicBezTo>
                      <a:pt x="25981" y="879032"/>
                      <a:pt x="25981" y="446011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49" name="Freeform: Shape 144">
                <a:extLst>
                  <a:ext uri="{FF2B5EF4-FFF2-40B4-BE49-F238E27FC236}">
                    <a16:creationId xmlns="" xmlns:a16="http://schemas.microsoft.com/office/drawing/2014/main" id="{117BB0B0-3404-4B17-8976-BB905E9BEF30}"/>
                  </a:ext>
                </a:extLst>
              </p:cNvPr>
              <p:cNvSpPr/>
              <p:nvPr/>
            </p:nvSpPr>
            <p:spPr>
              <a:xfrm>
                <a:off x="8295746" y="3139098"/>
                <a:ext cx="190528" cy="135299"/>
              </a:xfrm>
              <a:custGeom>
                <a:avLst/>
                <a:gdLst>
                  <a:gd name="connsiteX0" fmla="*/ 95264 w 190528"/>
                  <a:gd name="connsiteY0" fmla="*/ 15687 h 135299"/>
                  <a:gd name="connsiteX1" fmla="*/ 0 w 190528"/>
                  <a:gd name="connsiteY1" fmla="*/ 110952 h 135299"/>
                  <a:gd name="connsiteX2" fmla="*/ 95264 w 190528"/>
                  <a:gd name="connsiteY2" fmla="*/ 119612 h 135299"/>
                  <a:gd name="connsiteX3" fmla="*/ 190529 w 190528"/>
                  <a:gd name="connsiteY3" fmla="*/ 24348 h 135299"/>
                  <a:gd name="connsiteX4" fmla="*/ 95264 w 190528"/>
                  <a:gd name="connsiteY4" fmla="*/ 15687 h 1352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35299">
                    <a:moveTo>
                      <a:pt x="95264" y="15687"/>
                    </a:moveTo>
                    <a:cubicBezTo>
                      <a:pt x="43302" y="41669"/>
                      <a:pt x="0" y="84971"/>
                      <a:pt x="0" y="110952"/>
                    </a:cubicBezTo>
                    <a:cubicBezTo>
                      <a:pt x="0" y="136933"/>
                      <a:pt x="43302" y="145594"/>
                      <a:pt x="95264" y="119612"/>
                    </a:cubicBezTo>
                    <a:cubicBezTo>
                      <a:pt x="147227" y="102292"/>
                      <a:pt x="190529" y="58989"/>
                      <a:pt x="190529" y="24348"/>
                    </a:cubicBezTo>
                    <a:cubicBezTo>
                      <a:pt x="190529" y="-1633"/>
                      <a:pt x="147227" y="-10294"/>
                      <a:pt x="95264" y="1568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50" name="Freeform: Shape 145">
                <a:extLst>
                  <a:ext uri="{FF2B5EF4-FFF2-40B4-BE49-F238E27FC236}">
                    <a16:creationId xmlns="" xmlns:a16="http://schemas.microsoft.com/office/drawing/2014/main" id="{B3681A61-1B0A-482C-9D66-BABDFABC28EA}"/>
                  </a:ext>
                </a:extLst>
              </p:cNvPr>
              <p:cNvSpPr/>
              <p:nvPr/>
            </p:nvSpPr>
            <p:spPr>
              <a:xfrm>
                <a:off x="8295746" y="4398474"/>
                <a:ext cx="190528" cy="131103"/>
              </a:xfrm>
              <a:custGeom>
                <a:avLst/>
                <a:gdLst>
                  <a:gd name="connsiteX0" fmla="*/ 95264 w 190528"/>
                  <a:gd name="connsiteY0" fmla="*/ 12071 h 131103"/>
                  <a:gd name="connsiteX1" fmla="*/ 0 w 190528"/>
                  <a:gd name="connsiteY1" fmla="*/ 20732 h 131103"/>
                  <a:gd name="connsiteX2" fmla="*/ 95264 w 190528"/>
                  <a:gd name="connsiteY2" fmla="*/ 115997 h 131103"/>
                  <a:gd name="connsiteX3" fmla="*/ 190529 w 190528"/>
                  <a:gd name="connsiteY3" fmla="*/ 98676 h 131103"/>
                  <a:gd name="connsiteX4" fmla="*/ 95264 w 190528"/>
                  <a:gd name="connsiteY4" fmla="*/ 12071 h 1311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31103">
                    <a:moveTo>
                      <a:pt x="95264" y="12071"/>
                    </a:moveTo>
                    <a:cubicBezTo>
                      <a:pt x="43302" y="-5249"/>
                      <a:pt x="0" y="-5249"/>
                      <a:pt x="0" y="20732"/>
                    </a:cubicBezTo>
                    <a:cubicBezTo>
                      <a:pt x="0" y="46713"/>
                      <a:pt x="43302" y="90015"/>
                      <a:pt x="95264" y="115997"/>
                    </a:cubicBezTo>
                    <a:cubicBezTo>
                      <a:pt x="147227" y="141978"/>
                      <a:pt x="190529" y="133317"/>
                      <a:pt x="190529" y="98676"/>
                    </a:cubicBezTo>
                    <a:cubicBezTo>
                      <a:pt x="190529" y="81355"/>
                      <a:pt x="147227" y="38053"/>
                      <a:pt x="95264" y="1207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047" name="Graphic 1">
              <a:extLst>
                <a:ext uri="{FF2B5EF4-FFF2-40B4-BE49-F238E27FC236}">
                  <a16:creationId xmlns="" xmlns:a16="http://schemas.microsoft.com/office/drawing/2014/main" id="{F302541D-62AC-4725-8535-CDCD5F461CE7}"/>
                </a:ext>
              </a:extLst>
            </p:cNvPr>
            <p:cNvGrpSpPr/>
            <p:nvPr/>
          </p:nvGrpSpPr>
          <p:grpSpPr>
            <a:xfrm>
              <a:off x="2476342" y="3078371"/>
              <a:ext cx="62878" cy="317106"/>
              <a:chOff x="7871386" y="3361436"/>
              <a:chExt cx="190528" cy="960871"/>
            </a:xfrm>
            <a:grpFill/>
          </p:grpSpPr>
          <p:sp>
            <p:nvSpPr>
              <p:cNvPr id="1145" name="Freeform: Shape 140">
                <a:extLst>
                  <a:ext uri="{FF2B5EF4-FFF2-40B4-BE49-F238E27FC236}">
                    <a16:creationId xmlns="" xmlns:a16="http://schemas.microsoft.com/office/drawing/2014/main" id="{2520551C-991B-4980-ABF2-0334574DB77B}"/>
                  </a:ext>
                </a:extLst>
              </p:cNvPr>
              <p:cNvSpPr/>
              <p:nvPr/>
            </p:nvSpPr>
            <p:spPr>
              <a:xfrm>
                <a:off x="7949330" y="3401607"/>
                <a:ext cx="27370" cy="892023"/>
              </a:xfrm>
              <a:custGeom>
                <a:avLst/>
                <a:gdLst>
                  <a:gd name="connsiteX0" fmla="*/ 0 w 27370"/>
                  <a:gd name="connsiteY0" fmla="*/ 12991 h 892023"/>
                  <a:gd name="connsiteX1" fmla="*/ 0 w 27370"/>
                  <a:gd name="connsiteY1" fmla="*/ 879032 h 892023"/>
                  <a:gd name="connsiteX2" fmla="*/ 25981 w 27370"/>
                  <a:gd name="connsiteY2" fmla="*/ 879032 h 892023"/>
                  <a:gd name="connsiteX3" fmla="*/ 25981 w 27370"/>
                  <a:gd name="connsiteY3" fmla="*/ 12991 h 892023"/>
                  <a:gd name="connsiteX4" fmla="*/ 0 w 27370"/>
                  <a:gd name="connsiteY4" fmla="*/ 12991 h 8920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370" h="892023">
                    <a:moveTo>
                      <a:pt x="0" y="12991"/>
                    </a:moveTo>
                    <a:cubicBezTo>
                      <a:pt x="0" y="298784"/>
                      <a:pt x="0" y="593239"/>
                      <a:pt x="0" y="879032"/>
                    </a:cubicBezTo>
                    <a:cubicBezTo>
                      <a:pt x="0" y="896353"/>
                      <a:pt x="25981" y="896353"/>
                      <a:pt x="25981" y="879032"/>
                    </a:cubicBezTo>
                    <a:cubicBezTo>
                      <a:pt x="25981" y="593239"/>
                      <a:pt x="25981" y="298784"/>
                      <a:pt x="25981" y="12991"/>
                    </a:cubicBezTo>
                    <a:cubicBezTo>
                      <a:pt x="3464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46" name="Freeform: Shape 141">
                <a:extLst>
                  <a:ext uri="{FF2B5EF4-FFF2-40B4-BE49-F238E27FC236}">
                    <a16:creationId xmlns="" xmlns:a16="http://schemas.microsoft.com/office/drawing/2014/main" id="{449EAAC7-0387-4C68-ADD0-D462F943E73C}"/>
                  </a:ext>
                </a:extLst>
              </p:cNvPr>
              <p:cNvSpPr/>
              <p:nvPr/>
            </p:nvSpPr>
            <p:spPr>
              <a:xfrm>
                <a:off x="7871386" y="3361436"/>
                <a:ext cx="190528" cy="123225"/>
              </a:xfrm>
              <a:custGeom>
                <a:avLst/>
                <a:gdLst>
                  <a:gd name="connsiteX0" fmla="*/ 95264 w 190528"/>
                  <a:gd name="connsiteY0" fmla="*/ 27180 h 123225"/>
                  <a:gd name="connsiteX1" fmla="*/ 0 w 190528"/>
                  <a:gd name="connsiteY1" fmla="*/ 113784 h 123225"/>
                  <a:gd name="connsiteX2" fmla="*/ 95264 w 190528"/>
                  <a:gd name="connsiteY2" fmla="*/ 105124 h 123225"/>
                  <a:gd name="connsiteX3" fmla="*/ 190529 w 190528"/>
                  <a:gd name="connsiteY3" fmla="*/ 18520 h 123225"/>
                  <a:gd name="connsiteX4" fmla="*/ 95264 w 190528"/>
                  <a:gd name="connsiteY4" fmla="*/ 27180 h 1232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23225">
                    <a:moveTo>
                      <a:pt x="95264" y="27180"/>
                    </a:moveTo>
                    <a:cubicBezTo>
                      <a:pt x="43302" y="53161"/>
                      <a:pt x="0" y="96464"/>
                      <a:pt x="0" y="113784"/>
                    </a:cubicBezTo>
                    <a:cubicBezTo>
                      <a:pt x="0" y="131105"/>
                      <a:pt x="43302" y="122445"/>
                      <a:pt x="95264" y="105124"/>
                    </a:cubicBezTo>
                    <a:cubicBezTo>
                      <a:pt x="147227" y="79143"/>
                      <a:pt x="190529" y="44501"/>
                      <a:pt x="190529" y="18520"/>
                    </a:cubicBezTo>
                    <a:cubicBezTo>
                      <a:pt x="190529" y="-7461"/>
                      <a:pt x="147227" y="-7461"/>
                      <a:pt x="95264" y="2718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47" name="Freeform: Shape 142">
                <a:extLst>
                  <a:ext uri="{FF2B5EF4-FFF2-40B4-BE49-F238E27FC236}">
                    <a16:creationId xmlns="" xmlns:a16="http://schemas.microsoft.com/office/drawing/2014/main" id="{EC771AEA-7812-4593-ADE1-06C6A3798F26}"/>
                  </a:ext>
                </a:extLst>
              </p:cNvPr>
              <p:cNvSpPr/>
              <p:nvPr/>
            </p:nvSpPr>
            <p:spPr>
              <a:xfrm>
                <a:off x="7871386" y="4199284"/>
                <a:ext cx="190528" cy="123023"/>
              </a:xfrm>
              <a:custGeom>
                <a:avLst/>
                <a:gdLst>
                  <a:gd name="connsiteX0" fmla="*/ 95264 w 190528"/>
                  <a:gd name="connsiteY0" fmla="*/ 20732 h 123023"/>
                  <a:gd name="connsiteX1" fmla="*/ 0 w 190528"/>
                  <a:gd name="connsiteY1" fmla="*/ 12072 h 123023"/>
                  <a:gd name="connsiteX2" fmla="*/ 95264 w 190528"/>
                  <a:gd name="connsiteY2" fmla="*/ 98676 h 123023"/>
                  <a:gd name="connsiteX3" fmla="*/ 190529 w 190528"/>
                  <a:gd name="connsiteY3" fmla="*/ 107336 h 123023"/>
                  <a:gd name="connsiteX4" fmla="*/ 95264 w 190528"/>
                  <a:gd name="connsiteY4" fmla="*/ 20732 h 1230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23023">
                    <a:moveTo>
                      <a:pt x="95264" y="20732"/>
                    </a:moveTo>
                    <a:cubicBezTo>
                      <a:pt x="43302" y="-5249"/>
                      <a:pt x="0" y="-5249"/>
                      <a:pt x="0" y="12072"/>
                    </a:cubicBezTo>
                    <a:cubicBezTo>
                      <a:pt x="0" y="29393"/>
                      <a:pt x="43302" y="72695"/>
                      <a:pt x="95264" y="98676"/>
                    </a:cubicBezTo>
                    <a:cubicBezTo>
                      <a:pt x="147227" y="124657"/>
                      <a:pt x="190529" y="133317"/>
                      <a:pt x="190529" y="107336"/>
                    </a:cubicBezTo>
                    <a:cubicBezTo>
                      <a:pt x="190529" y="90015"/>
                      <a:pt x="147227" y="46713"/>
                      <a:pt x="95264" y="2073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048" name="Graphic 1">
              <a:extLst>
                <a:ext uri="{FF2B5EF4-FFF2-40B4-BE49-F238E27FC236}">
                  <a16:creationId xmlns="" xmlns:a16="http://schemas.microsoft.com/office/drawing/2014/main" id="{760A9E31-A313-4666-A509-D7C4D0C5C567}"/>
                </a:ext>
              </a:extLst>
            </p:cNvPr>
            <p:cNvGrpSpPr/>
            <p:nvPr/>
          </p:nvGrpSpPr>
          <p:grpSpPr>
            <a:xfrm>
              <a:off x="2336295" y="3157763"/>
              <a:ext cx="62878" cy="159257"/>
              <a:chOff x="7447025" y="3602003"/>
              <a:chExt cx="190529" cy="482570"/>
            </a:xfrm>
            <a:grpFill/>
          </p:grpSpPr>
          <p:sp>
            <p:nvSpPr>
              <p:cNvPr id="1142" name="Freeform: Shape 137">
                <a:extLst>
                  <a:ext uri="{FF2B5EF4-FFF2-40B4-BE49-F238E27FC236}">
                    <a16:creationId xmlns="" xmlns:a16="http://schemas.microsoft.com/office/drawing/2014/main" id="{B7E1B9B0-C347-4005-9A78-F25ABFF6061D}"/>
                  </a:ext>
                </a:extLst>
              </p:cNvPr>
              <p:cNvSpPr/>
              <p:nvPr/>
            </p:nvSpPr>
            <p:spPr>
              <a:xfrm>
                <a:off x="7524969" y="3635438"/>
                <a:ext cx="25981" cy="407039"/>
              </a:xfrm>
              <a:custGeom>
                <a:avLst/>
                <a:gdLst>
                  <a:gd name="connsiteX0" fmla="*/ 0 w 25981"/>
                  <a:gd name="connsiteY0" fmla="*/ 12991 h 407039"/>
                  <a:gd name="connsiteX1" fmla="*/ 0 w 25981"/>
                  <a:gd name="connsiteY1" fmla="*/ 394049 h 407039"/>
                  <a:gd name="connsiteX2" fmla="*/ 25982 w 25981"/>
                  <a:gd name="connsiteY2" fmla="*/ 394049 h 407039"/>
                  <a:gd name="connsiteX3" fmla="*/ 25982 w 25981"/>
                  <a:gd name="connsiteY3" fmla="*/ 12991 h 407039"/>
                  <a:gd name="connsiteX4" fmla="*/ 0 w 25981"/>
                  <a:gd name="connsiteY4" fmla="*/ 12991 h 4070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407039">
                    <a:moveTo>
                      <a:pt x="0" y="12991"/>
                    </a:moveTo>
                    <a:cubicBezTo>
                      <a:pt x="0" y="142897"/>
                      <a:pt x="0" y="272803"/>
                      <a:pt x="0" y="394049"/>
                    </a:cubicBezTo>
                    <a:cubicBezTo>
                      <a:pt x="0" y="411370"/>
                      <a:pt x="25982" y="411370"/>
                      <a:pt x="25982" y="394049"/>
                    </a:cubicBezTo>
                    <a:cubicBezTo>
                      <a:pt x="25982" y="264143"/>
                      <a:pt x="25982" y="134237"/>
                      <a:pt x="25982" y="12991"/>
                    </a:cubicBezTo>
                    <a:cubicBezTo>
                      <a:pt x="2598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43" name="Freeform: Shape 138">
                <a:extLst>
                  <a:ext uri="{FF2B5EF4-FFF2-40B4-BE49-F238E27FC236}">
                    <a16:creationId xmlns="" xmlns:a16="http://schemas.microsoft.com/office/drawing/2014/main" id="{85A57FB9-1849-4990-94BF-6925B14F7CF4}"/>
                  </a:ext>
                </a:extLst>
              </p:cNvPr>
              <p:cNvSpPr/>
              <p:nvPr/>
            </p:nvSpPr>
            <p:spPr>
              <a:xfrm>
                <a:off x="7447025" y="3602003"/>
                <a:ext cx="190529" cy="109301"/>
              </a:xfrm>
              <a:custGeom>
                <a:avLst/>
                <a:gdLst>
                  <a:gd name="connsiteX0" fmla="*/ 95264 w 190529"/>
                  <a:gd name="connsiteY0" fmla="*/ 37765 h 109301"/>
                  <a:gd name="connsiteX1" fmla="*/ 0 w 190529"/>
                  <a:gd name="connsiteY1" fmla="*/ 107049 h 109301"/>
                  <a:gd name="connsiteX2" fmla="*/ 95264 w 190529"/>
                  <a:gd name="connsiteY2" fmla="*/ 72407 h 109301"/>
                  <a:gd name="connsiteX3" fmla="*/ 190530 w 190529"/>
                  <a:gd name="connsiteY3" fmla="*/ 3124 h 109301"/>
                  <a:gd name="connsiteX4" fmla="*/ 95264 w 190529"/>
                  <a:gd name="connsiteY4" fmla="*/ 37765 h 109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09301">
                    <a:moveTo>
                      <a:pt x="95264" y="37765"/>
                    </a:moveTo>
                    <a:cubicBezTo>
                      <a:pt x="43302" y="72407"/>
                      <a:pt x="0" y="98388"/>
                      <a:pt x="0" y="107049"/>
                    </a:cubicBezTo>
                    <a:cubicBezTo>
                      <a:pt x="0" y="115709"/>
                      <a:pt x="43302" y="98388"/>
                      <a:pt x="95264" y="72407"/>
                    </a:cubicBezTo>
                    <a:cubicBezTo>
                      <a:pt x="147228" y="46426"/>
                      <a:pt x="190530" y="11784"/>
                      <a:pt x="190530" y="3124"/>
                    </a:cubicBezTo>
                    <a:cubicBezTo>
                      <a:pt x="190530" y="-5537"/>
                      <a:pt x="138567" y="3124"/>
                      <a:pt x="95264" y="3776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44" name="Freeform: Shape 139">
                <a:extLst>
                  <a:ext uri="{FF2B5EF4-FFF2-40B4-BE49-F238E27FC236}">
                    <a16:creationId xmlns="" xmlns:a16="http://schemas.microsoft.com/office/drawing/2014/main" id="{4DE42E60-138D-463E-B131-C9A67C8F4CD5}"/>
                  </a:ext>
                </a:extLst>
              </p:cNvPr>
              <p:cNvSpPr/>
              <p:nvPr/>
            </p:nvSpPr>
            <p:spPr>
              <a:xfrm>
                <a:off x="7447025" y="3975272"/>
                <a:ext cx="190529" cy="109301"/>
              </a:xfrm>
              <a:custGeom>
                <a:avLst/>
                <a:gdLst>
                  <a:gd name="connsiteX0" fmla="*/ 95264 w 190529"/>
                  <a:gd name="connsiteY0" fmla="*/ 36895 h 109301"/>
                  <a:gd name="connsiteX1" fmla="*/ 0 w 190529"/>
                  <a:gd name="connsiteY1" fmla="*/ 2253 h 109301"/>
                  <a:gd name="connsiteX2" fmla="*/ 95264 w 190529"/>
                  <a:gd name="connsiteY2" fmla="*/ 71536 h 109301"/>
                  <a:gd name="connsiteX3" fmla="*/ 190530 w 190529"/>
                  <a:gd name="connsiteY3" fmla="*/ 106178 h 109301"/>
                  <a:gd name="connsiteX4" fmla="*/ 95264 w 190529"/>
                  <a:gd name="connsiteY4" fmla="*/ 36895 h 109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09301">
                    <a:moveTo>
                      <a:pt x="95264" y="36895"/>
                    </a:moveTo>
                    <a:cubicBezTo>
                      <a:pt x="43302" y="10913"/>
                      <a:pt x="0" y="-6408"/>
                      <a:pt x="0" y="2253"/>
                    </a:cubicBezTo>
                    <a:cubicBezTo>
                      <a:pt x="0" y="10913"/>
                      <a:pt x="43302" y="36895"/>
                      <a:pt x="95264" y="71536"/>
                    </a:cubicBezTo>
                    <a:cubicBezTo>
                      <a:pt x="147228" y="106178"/>
                      <a:pt x="190530" y="114838"/>
                      <a:pt x="190530" y="106178"/>
                    </a:cubicBezTo>
                    <a:cubicBezTo>
                      <a:pt x="181869" y="88857"/>
                      <a:pt x="138567" y="62876"/>
                      <a:pt x="95264" y="368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049" name="Graphic 1">
              <a:extLst>
                <a:ext uri="{FF2B5EF4-FFF2-40B4-BE49-F238E27FC236}">
                  <a16:creationId xmlns="" xmlns:a16="http://schemas.microsoft.com/office/drawing/2014/main" id="{BD9BBA1D-DC5A-4DC7-A97F-C9FC8FDF97B9}"/>
                </a:ext>
              </a:extLst>
            </p:cNvPr>
            <p:cNvGrpSpPr/>
            <p:nvPr/>
          </p:nvGrpSpPr>
          <p:grpSpPr>
            <a:xfrm>
              <a:off x="2193389" y="3201112"/>
              <a:ext cx="62878" cy="72560"/>
              <a:chOff x="7014004" y="3733354"/>
              <a:chExt cx="190529" cy="219867"/>
            </a:xfrm>
            <a:grpFill/>
          </p:grpSpPr>
          <p:sp>
            <p:nvSpPr>
              <p:cNvPr id="1139" name="Freeform: Shape 134">
                <a:extLst>
                  <a:ext uri="{FF2B5EF4-FFF2-40B4-BE49-F238E27FC236}">
                    <a16:creationId xmlns="" xmlns:a16="http://schemas.microsoft.com/office/drawing/2014/main" id="{DA62CAA7-5662-4B42-9451-7893E14937FE}"/>
                  </a:ext>
                </a:extLst>
              </p:cNvPr>
              <p:cNvSpPr/>
              <p:nvPr/>
            </p:nvSpPr>
            <p:spPr>
              <a:xfrm>
                <a:off x="7091948" y="3768335"/>
                <a:ext cx="27371" cy="135576"/>
              </a:xfrm>
              <a:custGeom>
                <a:avLst/>
                <a:gdLst>
                  <a:gd name="connsiteX0" fmla="*/ 0 w 27371"/>
                  <a:gd name="connsiteY0" fmla="*/ 10000 h 135576"/>
                  <a:gd name="connsiteX1" fmla="*/ 0 w 27371"/>
                  <a:gd name="connsiteY1" fmla="*/ 122586 h 135576"/>
                  <a:gd name="connsiteX2" fmla="*/ 25982 w 27371"/>
                  <a:gd name="connsiteY2" fmla="*/ 122586 h 135576"/>
                  <a:gd name="connsiteX3" fmla="*/ 25982 w 27371"/>
                  <a:gd name="connsiteY3" fmla="*/ 10000 h 135576"/>
                  <a:gd name="connsiteX4" fmla="*/ 0 w 27371"/>
                  <a:gd name="connsiteY4" fmla="*/ 10000 h 1355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371" h="135576">
                    <a:moveTo>
                      <a:pt x="0" y="10000"/>
                    </a:moveTo>
                    <a:cubicBezTo>
                      <a:pt x="0" y="44642"/>
                      <a:pt x="0" y="87944"/>
                      <a:pt x="0" y="122586"/>
                    </a:cubicBezTo>
                    <a:cubicBezTo>
                      <a:pt x="0" y="139907"/>
                      <a:pt x="25982" y="139907"/>
                      <a:pt x="25982" y="122586"/>
                    </a:cubicBezTo>
                    <a:cubicBezTo>
                      <a:pt x="25982" y="87944"/>
                      <a:pt x="25982" y="44642"/>
                      <a:pt x="25982" y="10000"/>
                    </a:cubicBezTo>
                    <a:cubicBezTo>
                      <a:pt x="34642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40" name="Freeform: Shape 135">
                <a:extLst>
                  <a:ext uri="{FF2B5EF4-FFF2-40B4-BE49-F238E27FC236}">
                    <a16:creationId xmlns="" xmlns:a16="http://schemas.microsoft.com/office/drawing/2014/main" id="{CE37D376-E5BF-46BA-9BEE-5643B4F04650}"/>
                  </a:ext>
                </a:extLst>
              </p:cNvPr>
              <p:cNvSpPr/>
              <p:nvPr/>
            </p:nvSpPr>
            <p:spPr>
              <a:xfrm>
                <a:off x="7014004" y="3838958"/>
                <a:ext cx="190529" cy="114263"/>
              </a:xfrm>
              <a:custGeom>
                <a:avLst/>
                <a:gdLst>
                  <a:gd name="connsiteX0" fmla="*/ 0 w 190529"/>
                  <a:gd name="connsiteY0" fmla="*/ 112585 h 114263"/>
                  <a:gd name="connsiteX1" fmla="*/ 95264 w 190529"/>
                  <a:gd name="connsiteY1" fmla="*/ 60623 h 114263"/>
                  <a:gd name="connsiteX2" fmla="*/ 190530 w 190529"/>
                  <a:gd name="connsiteY2" fmla="*/ 0 h 114263"/>
                  <a:gd name="connsiteX3" fmla="*/ 95264 w 190529"/>
                  <a:gd name="connsiteY3" fmla="*/ 51962 h 114263"/>
                  <a:gd name="connsiteX4" fmla="*/ 0 w 190529"/>
                  <a:gd name="connsiteY4" fmla="*/ 112585 h 1142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4263">
                    <a:moveTo>
                      <a:pt x="0" y="112585"/>
                    </a:moveTo>
                    <a:cubicBezTo>
                      <a:pt x="0" y="121246"/>
                      <a:pt x="43302" y="95264"/>
                      <a:pt x="95264" y="60623"/>
                    </a:cubicBezTo>
                    <a:cubicBezTo>
                      <a:pt x="147228" y="25981"/>
                      <a:pt x="190530" y="0"/>
                      <a:pt x="190530" y="0"/>
                    </a:cubicBezTo>
                    <a:cubicBezTo>
                      <a:pt x="190530" y="0"/>
                      <a:pt x="147228" y="17321"/>
                      <a:pt x="95264" y="51962"/>
                    </a:cubicBezTo>
                    <a:cubicBezTo>
                      <a:pt x="43302" y="77944"/>
                      <a:pt x="0" y="103925"/>
                      <a:pt x="0" y="11258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41" name="Freeform: Shape 136">
                <a:extLst>
                  <a:ext uri="{FF2B5EF4-FFF2-40B4-BE49-F238E27FC236}">
                    <a16:creationId xmlns="" xmlns:a16="http://schemas.microsoft.com/office/drawing/2014/main" id="{67040A80-A093-4272-8D9A-9E5D84CC9803}"/>
                  </a:ext>
                </a:extLst>
              </p:cNvPr>
              <p:cNvSpPr/>
              <p:nvPr/>
            </p:nvSpPr>
            <p:spPr>
              <a:xfrm>
                <a:off x="7014004" y="3733354"/>
                <a:ext cx="190529" cy="114263"/>
              </a:xfrm>
              <a:custGeom>
                <a:avLst/>
                <a:gdLst>
                  <a:gd name="connsiteX0" fmla="*/ 0 w 190529"/>
                  <a:gd name="connsiteY0" fmla="*/ 1679 h 114263"/>
                  <a:gd name="connsiteX1" fmla="*/ 95264 w 190529"/>
                  <a:gd name="connsiteY1" fmla="*/ 62302 h 114263"/>
                  <a:gd name="connsiteX2" fmla="*/ 190530 w 190529"/>
                  <a:gd name="connsiteY2" fmla="*/ 114264 h 114263"/>
                  <a:gd name="connsiteX3" fmla="*/ 95264 w 190529"/>
                  <a:gd name="connsiteY3" fmla="*/ 53641 h 114263"/>
                  <a:gd name="connsiteX4" fmla="*/ 0 w 190529"/>
                  <a:gd name="connsiteY4" fmla="*/ 1679 h 1142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4263">
                    <a:moveTo>
                      <a:pt x="0" y="1679"/>
                    </a:moveTo>
                    <a:cubicBezTo>
                      <a:pt x="0" y="10339"/>
                      <a:pt x="43302" y="36320"/>
                      <a:pt x="95264" y="62302"/>
                    </a:cubicBezTo>
                    <a:cubicBezTo>
                      <a:pt x="147228" y="88283"/>
                      <a:pt x="190530" y="114264"/>
                      <a:pt x="190530" y="114264"/>
                    </a:cubicBezTo>
                    <a:cubicBezTo>
                      <a:pt x="190530" y="114264"/>
                      <a:pt x="147228" y="88283"/>
                      <a:pt x="95264" y="53641"/>
                    </a:cubicBezTo>
                    <a:cubicBezTo>
                      <a:pt x="43302" y="18999"/>
                      <a:pt x="0" y="-6982"/>
                      <a:pt x="0" y="167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050" name="Graphic 1">
              <a:extLst>
                <a:ext uri="{FF2B5EF4-FFF2-40B4-BE49-F238E27FC236}">
                  <a16:creationId xmlns="" xmlns:a16="http://schemas.microsoft.com/office/drawing/2014/main" id="{87CFD052-5989-4A9E-96BA-BB0200B44E1D}"/>
                </a:ext>
              </a:extLst>
            </p:cNvPr>
            <p:cNvGrpSpPr/>
            <p:nvPr/>
          </p:nvGrpSpPr>
          <p:grpSpPr>
            <a:xfrm>
              <a:off x="2053342" y="3118781"/>
              <a:ext cx="62878" cy="234365"/>
              <a:chOff x="6589644" y="3483881"/>
              <a:chExt cx="190529" cy="710154"/>
            </a:xfrm>
            <a:grpFill/>
          </p:grpSpPr>
          <p:sp>
            <p:nvSpPr>
              <p:cNvPr id="1136" name="Freeform: Shape 131">
                <a:extLst>
                  <a:ext uri="{FF2B5EF4-FFF2-40B4-BE49-F238E27FC236}">
                    <a16:creationId xmlns="" xmlns:a16="http://schemas.microsoft.com/office/drawing/2014/main" id="{BD9FDCE5-17DC-4B56-B687-9F1EE6DB6D27}"/>
                  </a:ext>
                </a:extLst>
              </p:cNvPr>
              <p:cNvSpPr/>
              <p:nvPr/>
            </p:nvSpPr>
            <p:spPr>
              <a:xfrm>
                <a:off x="6667587" y="3519446"/>
                <a:ext cx="25981" cy="644277"/>
              </a:xfrm>
              <a:custGeom>
                <a:avLst/>
                <a:gdLst>
                  <a:gd name="connsiteX0" fmla="*/ 0 w 25981"/>
                  <a:gd name="connsiteY0" fmla="*/ 16398 h 644277"/>
                  <a:gd name="connsiteX1" fmla="*/ 0 w 25981"/>
                  <a:gd name="connsiteY1" fmla="*/ 631287 h 644277"/>
                  <a:gd name="connsiteX2" fmla="*/ 25982 w 25981"/>
                  <a:gd name="connsiteY2" fmla="*/ 631287 h 644277"/>
                  <a:gd name="connsiteX3" fmla="*/ 25982 w 25981"/>
                  <a:gd name="connsiteY3" fmla="*/ 16398 h 644277"/>
                  <a:gd name="connsiteX4" fmla="*/ 0 w 25981"/>
                  <a:gd name="connsiteY4" fmla="*/ 16398 h 6442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644277">
                    <a:moveTo>
                      <a:pt x="0" y="16398"/>
                    </a:moveTo>
                    <a:cubicBezTo>
                      <a:pt x="0" y="224248"/>
                      <a:pt x="0" y="423437"/>
                      <a:pt x="0" y="631287"/>
                    </a:cubicBezTo>
                    <a:cubicBezTo>
                      <a:pt x="0" y="648608"/>
                      <a:pt x="25982" y="648608"/>
                      <a:pt x="25982" y="631287"/>
                    </a:cubicBezTo>
                    <a:cubicBezTo>
                      <a:pt x="25982" y="423437"/>
                      <a:pt x="25982" y="224248"/>
                      <a:pt x="25982" y="16398"/>
                    </a:cubicBezTo>
                    <a:cubicBezTo>
                      <a:pt x="25982" y="-923"/>
                      <a:pt x="0" y="-9584"/>
                      <a:pt x="0" y="1639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37" name="Freeform: Shape 132">
                <a:extLst>
                  <a:ext uri="{FF2B5EF4-FFF2-40B4-BE49-F238E27FC236}">
                    <a16:creationId xmlns="" xmlns:a16="http://schemas.microsoft.com/office/drawing/2014/main" id="{610751D4-7004-4CEC-921D-2C0149168BF7}"/>
                  </a:ext>
                </a:extLst>
              </p:cNvPr>
              <p:cNvSpPr/>
              <p:nvPr/>
            </p:nvSpPr>
            <p:spPr>
              <a:xfrm>
                <a:off x="6589644" y="4078202"/>
                <a:ext cx="190529" cy="115833"/>
              </a:xfrm>
              <a:custGeom>
                <a:avLst/>
                <a:gdLst>
                  <a:gd name="connsiteX0" fmla="*/ 95265 w 190529"/>
                  <a:gd name="connsiteY0" fmla="*/ 29229 h 115833"/>
                  <a:gd name="connsiteX1" fmla="*/ 0 w 190529"/>
                  <a:gd name="connsiteY1" fmla="*/ 107173 h 115833"/>
                  <a:gd name="connsiteX2" fmla="*/ 95265 w 190529"/>
                  <a:gd name="connsiteY2" fmla="*/ 81191 h 115833"/>
                  <a:gd name="connsiteX3" fmla="*/ 190530 w 190529"/>
                  <a:gd name="connsiteY3" fmla="*/ 3248 h 115833"/>
                  <a:gd name="connsiteX4" fmla="*/ 95265 w 190529"/>
                  <a:gd name="connsiteY4" fmla="*/ 29229 h 1158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5833">
                    <a:moveTo>
                      <a:pt x="95265" y="29229"/>
                    </a:moveTo>
                    <a:cubicBezTo>
                      <a:pt x="43302" y="55210"/>
                      <a:pt x="0" y="89852"/>
                      <a:pt x="0" y="107173"/>
                    </a:cubicBezTo>
                    <a:cubicBezTo>
                      <a:pt x="0" y="124494"/>
                      <a:pt x="43302" y="115833"/>
                      <a:pt x="95265" y="81191"/>
                    </a:cubicBezTo>
                    <a:cubicBezTo>
                      <a:pt x="147228" y="46550"/>
                      <a:pt x="190530" y="11908"/>
                      <a:pt x="190530" y="3248"/>
                    </a:cubicBezTo>
                    <a:cubicBezTo>
                      <a:pt x="181869" y="-5413"/>
                      <a:pt x="147228" y="3248"/>
                      <a:pt x="95265" y="2922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38" name="Freeform: Shape 133">
                <a:extLst>
                  <a:ext uri="{FF2B5EF4-FFF2-40B4-BE49-F238E27FC236}">
                    <a16:creationId xmlns="" xmlns:a16="http://schemas.microsoft.com/office/drawing/2014/main" id="{CCABE479-7933-44F1-BAB8-C052430B36A7}"/>
                  </a:ext>
                </a:extLst>
              </p:cNvPr>
              <p:cNvSpPr/>
              <p:nvPr/>
            </p:nvSpPr>
            <p:spPr>
              <a:xfrm>
                <a:off x="6589644" y="3483881"/>
                <a:ext cx="190529" cy="115833"/>
              </a:xfrm>
              <a:custGeom>
                <a:avLst/>
                <a:gdLst>
                  <a:gd name="connsiteX0" fmla="*/ 95265 w 190529"/>
                  <a:gd name="connsiteY0" fmla="*/ 34642 h 115833"/>
                  <a:gd name="connsiteX1" fmla="*/ 0 w 190529"/>
                  <a:gd name="connsiteY1" fmla="*/ 8660 h 115833"/>
                  <a:gd name="connsiteX2" fmla="*/ 95265 w 190529"/>
                  <a:gd name="connsiteY2" fmla="*/ 86604 h 115833"/>
                  <a:gd name="connsiteX3" fmla="*/ 190530 w 190529"/>
                  <a:gd name="connsiteY3" fmla="*/ 112585 h 115833"/>
                  <a:gd name="connsiteX4" fmla="*/ 95265 w 190529"/>
                  <a:gd name="connsiteY4" fmla="*/ 34642 h 1158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5833">
                    <a:moveTo>
                      <a:pt x="95265" y="34642"/>
                    </a:moveTo>
                    <a:cubicBezTo>
                      <a:pt x="43302" y="0"/>
                      <a:pt x="0" y="-8660"/>
                      <a:pt x="0" y="8660"/>
                    </a:cubicBezTo>
                    <a:cubicBezTo>
                      <a:pt x="0" y="25981"/>
                      <a:pt x="43302" y="60623"/>
                      <a:pt x="95265" y="86604"/>
                    </a:cubicBezTo>
                    <a:cubicBezTo>
                      <a:pt x="147228" y="112585"/>
                      <a:pt x="190530" y="121246"/>
                      <a:pt x="190530" y="112585"/>
                    </a:cubicBezTo>
                    <a:cubicBezTo>
                      <a:pt x="181869" y="103925"/>
                      <a:pt x="147228" y="69283"/>
                      <a:pt x="95265" y="3464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051" name="Graphic 1">
              <a:extLst>
                <a:ext uri="{FF2B5EF4-FFF2-40B4-BE49-F238E27FC236}">
                  <a16:creationId xmlns="" xmlns:a16="http://schemas.microsoft.com/office/drawing/2014/main" id="{6DF2F70D-3ECC-4946-B325-F8B9B09CFCD9}"/>
                </a:ext>
              </a:extLst>
            </p:cNvPr>
            <p:cNvGrpSpPr/>
            <p:nvPr/>
          </p:nvGrpSpPr>
          <p:grpSpPr>
            <a:xfrm>
              <a:off x="1910437" y="3043755"/>
              <a:ext cx="62878" cy="387273"/>
              <a:chOff x="6156623" y="3256545"/>
              <a:chExt cx="190529" cy="1173486"/>
            </a:xfrm>
            <a:grpFill/>
          </p:grpSpPr>
          <p:sp>
            <p:nvSpPr>
              <p:cNvPr id="1133" name="Freeform: Shape 128">
                <a:extLst>
                  <a:ext uri="{FF2B5EF4-FFF2-40B4-BE49-F238E27FC236}">
                    <a16:creationId xmlns="" xmlns:a16="http://schemas.microsoft.com/office/drawing/2014/main" id="{E5167F22-8B72-4581-829E-19A4BB7DB1ED}"/>
                  </a:ext>
                </a:extLst>
              </p:cNvPr>
              <p:cNvSpPr/>
              <p:nvPr/>
            </p:nvSpPr>
            <p:spPr>
              <a:xfrm>
                <a:off x="6243227" y="3289021"/>
                <a:ext cx="25981" cy="1099873"/>
              </a:xfrm>
              <a:custGeom>
                <a:avLst/>
                <a:gdLst>
                  <a:gd name="connsiteX0" fmla="*/ 0 w 25981"/>
                  <a:gd name="connsiteY0" fmla="*/ 12991 h 1099873"/>
                  <a:gd name="connsiteX1" fmla="*/ 0 w 25981"/>
                  <a:gd name="connsiteY1" fmla="*/ 1086883 h 1099873"/>
                  <a:gd name="connsiteX2" fmla="*/ 25982 w 25981"/>
                  <a:gd name="connsiteY2" fmla="*/ 1086883 h 1099873"/>
                  <a:gd name="connsiteX3" fmla="*/ 25982 w 25981"/>
                  <a:gd name="connsiteY3" fmla="*/ 12991 h 1099873"/>
                  <a:gd name="connsiteX4" fmla="*/ 0 w 25981"/>
                  <a:gd name="connsiteY4" fmla="*/ 12991 h 10998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099873">
                    <a:moveTo>
                      <a:pt x="0" y="12991"/>
                    </a:moveTo>
                    <a:cubicBezTo>
                      <a:pt x="0" y="368068"/>
                      <a:pt x="0" y="731805"/>
                      <a:pt x="0" y="1086883"/>
                    </a:cubicBezTo>
                    <a:cubicBezTo>
                      <a:pt x="0" y="1104203"/>
                      <a:pt x="25982" y="1104203"/>
                      <a:pt x="25982" y="1086883"/>
                    </a:cubicBezTo>
                    <a:cubicBezTo>
                      <a:pt x="25982" y="731805"/>
                      <a:pt x="25982" y="368068"/>
                      <a:pt x="25982" y="12991"/>
                    </a:cubicBezTo>
                    <a:cubicBezTo>
                      <a:pt x="2598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34" name="Freeform: Shape 129">
                <a:extLst>
                  <a:ext uri="{FF2B5EF4-FFF2-40B4-BE49-F238E27FC236}">
                    <a16:creationId xmlns="" xmlns:a16="http://schemas.microsoft.com/office/drawing/2014/main" id="{F767134E-814F-4EB5-A907-873E2BC75317}"/>
                  </a:ext>
                </a:extLst>
              </p:cNvPr>
              <p:cNvSpPr/>
              <p:nvPr/>
            </p:nvSpPr>
            <p:spPr>
              <a:xfrm>
                <a:off x="6156623" y="4295795"/>
                <a:ext cx="190529" cy="134236"/>
              </a:xfrm>
              <a:custGeom>
                <a:avLst/>
                <a:gdLst>
                  <a:gd name="connsiteX0" fmla="*/ 95265 w 190529"/>
                  <a:gd name="connsiteY0" fmla="*/ 19486 h 134236"/>
                  <a:gd name="connsiteX1" fmla="*/ 0 w 190529"/>
                  <a:gd name="connsiteY1" fmla="*/ 114750 h 134236"/>
                  <a:gd name="connsiteX2" fmla="*/ 95265 w 190529"/>
                  <a:gd name="connsiteY2" fmla="*/ 114750 h 134236"/>
                  <a:gd name="connsiteX3" fmla="*/ 190530 w 190529"/>
                  <a:gd name="connsiteY3" fmla="*/ 19486 h 134236"/>
                  <a:gd name="connsiteX4" fmla="*/ 95265 w 190529"/>
                  <a:gd name="connsiteY4" fmla="*/ 19486 h 134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34236">
                    <a:moveTo>
                      <a:pt x="95265" y="19486"/>
                    </a:moveTo>
                    <a:cubicBezTo>
                      <a:pt x="43302" y="45467"/>
                      <a:pt x="0" y="80109"/>
                      <a:pt x="0" y="114750"/>
                    </a:cubicBezTo>
                    <a:cubicBezTo>
                      <a:pt x="0" y="140732"/>
                      <a:pt x="43302" y="140732"/>
                      <a:pt x="95265" y="114750"/>
                    </a:cubicBezTo>
                    <a:cubicBezTo>
                      <a:pt x="147228" y="88769"/>
                      <a:pt x="190530" y="45467"/>
                      <a:pt x="190530" y="19486"/>
                    </a:cubicBezTo>
                    <a:cubicBezTo>
                      <a:pt x="190530" y="-6495"/>
                      <a:pt x="147228" y="-6495"/>
                      <a:pt x="95265" y="1948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35" name="Freeform: Shape 130">
                <a:extLst>
                  <a:ext uri="{FF2B5EF4-FFF2-40B4-BE49-F238E27FC236}">
                    <a16:creationId xmlns="" xmlns:a16="http://schemas.microsoft.com/office/drawing/2014/main" id="{32480060-6F12-4960-8C80-52F402C829C2}"/>
                  </a:ext>
                </a:extLst>
              </p:cNvPr>
              <p:cNvSpPr/>
              <p:nvPr/>
            </p:nvSpPr>
            <p:spPr>
              <a:xfrm>
                <a:off x="6156623" y="3256545"/>
                <a:ext cx="190529" cy="134236"/>
              </a:xfrm>
              <a:custGeom>
                <a:avLst/>
                <a:gdLst>
                  <a:gd name="connsiteX0" fmla="*/ 95265 w 190529"/>
                  <a:gd name="connsiteY0" fmla="*/ 19486 h 134236"/>
                  <a:gd name="connsiteX1" fmla="*/ 0 w 190529"/>
                  <a:gd name="connsiteY1" fmla="*/ 19486 h 134236"/>
                  <a:gd name="connsiteX2" fmla="*/ 95265 w 190529"/>
                  <a:gd name="connsiteY2" fmla="*/ 114751 h 134236"/>
                  <a:gd name="connsiteX3" fmla="*/ 190530 w 190529"/>
                  <a:gd name="connsiteY3" fmla="*/ 114751 h 134236"/>
                  <a:gd name="connsiteX4" fmla="*/ 95265 w 190529"/>
                  <a:gd name="connsiteY4" fmla="*/ 19486 h 134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34236">
                    <a:moveTo>
                      <a:pt x="95265" y="19486"/>
                    </a:moveTo>
                    <a:cubicBezTo>
                      <a:pt x="43302" y="-6495"/>
                      <a:pt x="0" y="-6495"/>
                      <a:pt x="0" y="19486"/>
                    </a:cubicBezTo>
                    <a:cubicBezTo>
                      <a:pt x="0" y="45467"/>
                      <a:pt x="43302" y="88769"/>
                      <a:pt x="95265" y="114751"/>
                    </a:cubicBezTo>
                    <a:cubicBezTo>
                      <a:pt x="147228" y="140732"/>
                      <a:pt x="190530" y="140732"/>
                      <a:pt x="190530" y="114751"/>
                    </a:cubicBezTo>
                    <a:cubicBezTo>
                      <a:pt x="190530" y="88769"/>
                      <a:pt x="147228" y="45467"/>
                      <a:pt x="95265" y="1948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1052" name="Freeform: Shape 14">
              <a:extLst>
                <a:ext uri="{FF2B5EF4-FFF2-40B4-BE49-F238E27FC236}">
                  <a16:creationId xmlns="" xmlns:a16="http://schemas.microsoft.com/office/drawing/2014/main" id="{078BBAFB-B24E-4940-8E45-7A7377FA8B2F}"/>
                </a:ext>
              </a:extLst>
            </p:cNvPr>
            <p:cNvSpPr/>
            <p:nvPr/>
          </p:nvSpPr>
          <p:spPr>
            <a:xfrm>
              <a:off x="1918569" y="3000337"/>
              <a:ext cx="2198326" cy="472848"/>
            </a:xfrm>
            <a:custGeom>
              <a:avLst/>
              <a:gdLst>
                <a:gd name="connsiteX0" fmla="*/ 6280143 w 6661201"/>
                <a:gd name="connsiteY0" fmla="*/ 151046 h 1432788"/>
                <a:gd name="connsiteX1" fmla="*/ 5925066 w 6661201"/>
                <a:gd name="connsiteY1" fmla="*/ 3819 h 1432788"/>
                <a:gd name="connsiteX2" fmla="*/ 5552669 w 6661201"/>
                <a:gd name="connsiteY2" fmla="*/ 99084 h 1432788"/>
                <a:gd name="connsiteX3" fmla="*/ 4825193 w 6661201"/>
                <a:gd name="connsiteY3" fmla="*/ 783257 h 1432788"/>
                <a:gd name="connsiteX4" fmla="*/ 4444135 w 6661201"/>
                <a:gd name="connsiteY4" fmla="*/ 1172976 h 1432788"/>
                <a:gd name="connsiteX5" fmla="*/ 4037095 w 6661201"/>
                <a:gd name="connsiteY5" fmla="*/ 1398147 h 1432788"/>
                <a:gd name="connsiteX6" fmla="*/ 3205695 w 6661201"/>
                <a:gd name="connsiteY6" fmla="*/ 991107 h 1432788"/>
                <a:gd name="connsiteX7" fmla="*/ 2469559 w 6661201"/>
                <a:gd name="connsiteY7" fmla="*/ 220330 h 1432788"/>
                <a:gd name="connsiteX8" fmla="*/ 1742084 w 6661201"/>
                <a:gd name="connsiteY8" fmla="*/ 47121 h 1432788"/>
                <a:gd name="connsiteX9" fmla="*/ 1335044 w 6661201"/>
                <a:gd name="connsiteY9" fmla="*/ 332915 h 1432788"/>
                <a:gd name="connsiteX10" fmla="*/ 936665 w 6661201"/>
                <a:gd name="connsiteY10" fmla="*/ 765936 h 1432788"/>
                <a:gd name="connsiteX11" fmla="*/ 503644 w 6661201"/>
                <a:gd name="connsiteY11" fmla="*/ 1198957 h 1432788"/>
                <a:gd name="connsiteX12" fmla="*/ 10000 w 6661201"/>
                <a:gd name="connsiteY12" fmla="*/ 1415468 h 1432788"/>
                <a:gd name="connsiteX13" fmla="*/ 10000 w 6661201"/>
                <a:gd name="connsiteY13" fmla="*/ 1432789 h 1432788"/>
                <a:gd name="connsiteX14" fmla="*/ 737475 w 6661201"/>
                <a:gd name="connsiteY14" fmla="*/ 999768 h 1432788"/>
                <a:gd name="connsiteX15" fmla="*/ 1490932 w 6661201"/>
                <a:gd name="connsiteY15" fmla="*/ 220330 h 1432788"/>
                <a:gd name="connsiteX16" fmla="*/ 1897972 w 6661201"/>
                <a:gd name="connsiteY16" fmla="*/ 21140 h 1432788"/>
                <a:gd name="connsiteX17" fmla="*/ 2339653 w 6661201"/>
                <a:gd name="connsiteY17" fmla="*/ 151046 h 1432788"/>
                <a:gd name="connsiteX18" fmla="*/ 3110430 w 6661201"/>
                <a:gd name="connsiteY18" fmla="*/ 913163 h 1432788"/>
                <a:gd name="connsiteX19" fmla="*/ 3820584 w 6661201"/>
                <a:gd name="connsiteY19" fmla="*/ 1415468 h 1432788"/>
                <a:gd name="connsiteX20" fmla="*/ 4556721 w 6661201"/>
                <a:gd name="connsiteY20" fmla="*/ 1095032 h 1432788"/>
                <a:gd name="connsiteX21" fmla="*/ 5310177 w 6661201"/>
                <a:gd name="connsiteY21" fmla="*/ 298274 h 1432788"/>
                <a:gd name="connsiteX22" fmla="*/ 5699896 w 6661201"/>
                <a:gd name="connsiteY22" fmla="*/ 47121 h 1432788"/>
                <a:gd name="connsiteX23" fmla="*/ 6141576 w 6661201"/>
                <a:gd name="connsiteY23" fmla="*/ 81763 h 1432788"/>
                <a:gd name="connsiteX24" fmla="*/ 6591919 w 6661201"/>
                <a:gd name="connsiteY24" fmla="*/ 436840 h 1432788"/>
                <a:gd name="connsiteX25" fmla="*/ 6661201 w 6661201"/>
                <a:gd name="connsiteY25" fmla="*/ 514784 h 1432788"/>
                <a:gd name="connsiteX26" fmla="*/ 6661201 w 6661201"/>
                <a:gd name="connsiteY26" fmla="*/ 480142 h 1432788"/>
                <a:gd name="connsiteX27" fmla="*/ 6280143 w 6661201"/>
                <a:gd name="connsiteY27" fmla="*/ 151046 h 1432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6661201" h="1432788">
                  <a:moveTo>
                    <a:pt x="6280143" y="151046"/>
                  </a:moveTo>
                  <a:cubicBezTo>
                    <a:pt x="6176219" y="81763"/>
                    <a:pt x="6054972" y="21140"/>
                    <a:pt x="5925066" y="3819"/>
                  </a:cubicBezTo>
                  <a:cubicBezTo>
                    <a:pt x="5795160" y="-13501"/>
                    <a:pt x="5665253" y="29801"/>
                    <a:pt x="5552669" y="99084"/>
                  </a:cubicBezTo>
                  <a:cubicBezTo>
                    <a:pt x="5258214" y="263632"/>
                    <a:pt x="5041703" y="540765"/>
                    <a:pt x="4825193" y="783257"/>
                  </a:cubicBezTo>
                  <a:cubicBezTo>
                    <a:pt x="4703948" y="921824"/>
                    <a:pt x="4582701" y="1051730"/>
                    <a:pt x="4444135" y="1172976"/>
                  </a:cubicBezTo>
                  <a:cubicBezTo>
                    <a:pt x="4322888" y="1276901"/>
                    <a:pt x="4192983" y="1363505"/>
                    <a:pt x="4037095" y="1398147"/>
                  </a:cubicBezTo>
                  <a:cubicBezTo>
                    <a:pt x="3707999" y="1476091"/>
                    <a:pt x="3413545" y="1207618"/>
                    <a:pt x="3205695" y="991107"/>
                  </a:cubicBezTo>
                  <a:cubicBezTo>
                    <a:pt x="2954542" y="739955"/>
                    <a:pt x="2746692" y="445501"/>
                    <a:pt x="2469559" y="220330"/>
                  </a:cubicBezTo>
                  <a:cubicBezTo>
                    <a:pt x="2261709" y="47121"/>
                    <a:pt x="2010557" y="-56804"/>
                    <a:pt x="1742084" y="47121"/>
                  </a:cubicBezTo>
                  <a:cubicBezTo>
                    <a:pt x="1586197" y="107744"/>
                    <a:pt x="1456290" y="220330"/>
                    <a:pt x="1335044" y="332915"/>
                  </a:cubicBezTo>
                  <a:cubicBezTo>
                    <a:pt x="1196478" y="471482"/>
                    <a:pt x="1066572" y="618709"/>
                    <a:pt x="936665" y="765936"/>
                  </a:cubicBezTo>
                  <a:cubicBezTo>
                    <a:pt x="798098" y="921824"/>
                    <a:pt x="659531" y="1069051"/>
                    <a:pt x="503644" y="1198957"/>
                  </a:cubicBezTo>
                  <a:cubicBezTo>
                    <a:pt x="365077" y="1311543"/>
                    <a:pt x="200530" y="1415468"/>
                    <a:pt x="10000" y="1415468"/>
                  </a:cubicBezTo>
                  <a:cubicBezTo>
                    <a:pt x="1340" y="1415468"/>
                    <a:pt x="-7321" y="1432789"/>
                    <a:pt x="10000" y="1432789"/>
                  </a:cubicBezTo>
                  <a:cubicBezTo>
                    <a:pt x="304454" y="1424128"/>
                    <a:pt x="546946" y="1198957"/>
                    <a:pt x="737475" y="999768"/>
                  </a:cubicBezTo>
                  <a:cubicBezTo>
                    <a:pt x="988628" y="739955"/>
                    <a:pt x="1205138" y="445501"/>
                    <a:pt x="1490932" y="220330"/>
                  </a:cubicBezTo>
                  <a:cubicBezTo>
                    <a:pt x="1612178" y="125065"/>
                    <a:pt x="1750744" y="38461"/>
                    <a:pt x="1897972" y="21140"/>
                  </a:cubicBezTo>
                  <a:cubicBezTo>
                    <a:pt x="2053859" y="3819"/>
                    <a:pt x="2209747" y="64442"/>
                    <a:pt x="2339653" y="151046"/>
                  </a:cubicBezTo>
                  <a:cubicBezTo>
                    <a:pt x="2642768" y="350236"/>
                    <a:pt x="2867938" y="653351"/>
                    <a:pt x="3110430" y="913163"/>
                  </a:cubicBezTo>
                  <a:cubicBezTo>
                    <a:pt x="3300959" y="1121013"/>
                    <a:pt x="3534791" y="1363505"/>
                    <a:pt x="3820584" y="1415468"/>
                  </a:cubicBezTo>
                  <a:cubicBezTo>
                    <a:pt x="4106378" y="1467430"/>
                    <a:pt x="4357531" y="1276901"/>
                    <a:pt x="4556721" y="1095032"/>
                  </a:cubicBezTo>
                  <a:cubicBezTo>
                    <a:pt x="4825193" y="843880"/>
                    <a:pt x="5033044" y="549426"/>
                    <a:pt x="5310177" y="298274"/>
                  </a:cubicBezTo>
                  <a:cubicBezTo>
                    <a:pt x="5422763" y="194349"/>
                    <a:pt x="5552669" y="99084"/>
                    <a:pt x="5699896" y="47121"/>
                  </a:cubicBezTo>
                  <a:cubicBezTo>
                    <a:pt x="5847123" y="-4841"/>
                    <a:pt x="6003010" y="12480"/>
                    <a:pt x="6141576" y="81763"/>
                  </a:cubicBezTo>
                  <a:cubicBezTo>
                    <a:pt x="6314785" y="168367"/>
                    <a:pt x="6462013" y="306934"/>
                    <a:pt x="6591919" y="436840"/>
                  </a:cubicBezTo>
                  <a:cubicBezTo>
                    <a:pt x="6617899" y="462821"/>
                    <a:pt x="6635221" y="488803"/>
                    <a:pt x="6661201" y="514784"/>
                  </a:cubicBezTo>
                  <a:lnTo>
                    <a:pt x="6661201" y="480142"/>
                  </a:lnTo>
                  <a:cubicBezTo>
                    <a:pt x="6548617" y="358897"/>
                    <a:pt x="6427370" y="246311"/>
                    <a:pt x="6280143" y="151046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3" name="Freeform: Shape 15">
              <a:extLst>
                <a:ext uri="{FF2B5EF4-FFF2-40B4-BE49-F238E27FC236}">
                  <a16:creationId xmlns="" xmlns:a16="http://schemas.microsoft.com/office/drawing/2014/main" id="{4C918BE7-1E6B-45FD-B660-D4794A570503}"/>
                </a:ext>
              </a:extLst>
            </p:cNvPr>
            <p:cNvSpPr/>
            <p:nvPr/>
          </p:nvSpPr>
          <p:spPr>
            <a:xfrm>
              <a:off x="1918569" y="2995881"/>
              <a:ext cx="2198326" cy="475706"/>
            </a:xfrm>
            <a:custGeom>
              <a:avLst/>
              <a:gdLst>
                <a:gd name="connsiteX0" fmla="*/ 6349427 w 6661201"/>
                <a:gd name="connsiteY0" fmla="*/ 1221119 h 1441448"/>
                <a:gd name="connsiteX1" fmla="*/ 5942388 w 6661201"/>
                <a:gd name="connsiteY1" fmla="*/ 1420309 h 1441448"/>
                <a:gd name="connsiteX2" fmla="*/ 5500706 w 6661201"/>
                <a:gd name="connsiteY2" fmla="*/ 1290403 h 1441448"/>
                <a:gd name="connsiteX3" fmla="*/ 4729929 w 6661201"/>
                <a:gd name="connsiteY3" fmla="*/ 519625 h 1441448"/>
                <a:gd name="connsiteX4" fmla="*/ 4019774 w 6661201"/>
                <a:gd name="connsiteY4" fmla="*/ 17321 h 1441448"/>
                <a:gd name="connsiteX5" fmla="*/ 3283639 w 6661201"/>
                <a:gd name="connsiteY5" fmla="*/ 337756 h 1441448"/>
                <a:gd name="connsiteX6" fmla="*/ 2530182 w 6661201"/>
                <a:gd name="connsiteY6" fmla="*/ 1134515 h 1441448"/>
                <a:gd name="connsiteX7" fmla="*/ 2140463 w 6661201"/>
                <a:gd name="connsiteY7" fmla="*/ 1385667 h 1441448"/>
                <a:gd name="connsiteX8" fmla="*/ 1698782 w 6661201"/>
                <a:gd name="connsiteY8" fmla="*/ 1351025 h 1441448"/>
                <a:gd name="connsiteX9" fmla="*/ 1248440 w 6661201"/>
                <a:gd name="connsiteY9" fmla="*/ 995948 h 1441448"/>
                <a:gd name="connsiteX10" fmla="*/ 832740 w 6661201"/>
                <a:gd name="connsiteY10" fmla="*/ 536946 h 1441448"/>
                <a:gd name="connsiteX11" fmla="*/ 10000 w 6661201"/>
                <a:gd name="connsiteY11" fmla="*/ 0 h 1441448"/>
                <a:gd name="connsiteX12" fmla="*/ 10000 w 6661201"/>
                <a:gd name="connsiteY12" fmla="*/ 17321 h 1441448"/>
                <a:gd name="connsiteX13" fmla="*/ 824080 w 6661201"/>
                <a:gd name="connsiteY13" fmla="*/ 545606 h 1441448"/>
                <a:gd name="connsiteX14" fmla="*/ 1560215 w 6661201"/>
                <a:gd name="connsiteY14" fmla="*/ 1290403 h 1441448"/>
                <a:gd name="connsiteX15" fmla="*/ 1915292 w 6661201"/>
                <a:gd name="connsiteY15" fmla="*/ 1437630 h 1441448"/>
                <a:gd name="connsiteX16" fmla="*/ 2287691 w 6661201"/>
                <a:gd name="connsiteY16" fmla="*/ 1342365 h 1441448"/>
                <a:gd name="connsiteX17" fmla="*/ 3015166 w 6661201"/>
                <a:gd name="connsiteY17" fmla="*/ 658192 h 1441448"/>
                <a:gd name="connsiteX18" fmla="*/ 3396224 w 6661201"/>
                <a:gd name="connsiteY18" fmla="*/ 268473 h 1441448"/>
                <a:gd name="connsiteX19" fmla="*/ 3803264 w 6661201"/>
                <a:gd name="connsiteY19" fmla="*/ 43302 h 1441448"/>
                <a:gd name="connsiteX20" fmla="*/ 4634664 w 6661201"/>
                <a:gd name="connsiteY20" fmla="*/ 450342 h 1441448"/>
                <a:gd name="connsiteX21" fmla="*/ 5370800 w 6661201"/>
                <a:gd name="connsiteY21" fmla="*/ 1221119 h 1441448"/>
                <a:gd name="connsiteX22" fmla="*/ 6098274 w 6661201"/>
                <a:gd name="connsiteY22" fmla="*/ 1394327 h 1441448"/>
                <a:gd name="connsiteX23" fmla="*/ 6505315 w 6661201"/>
                <a:gd name="connsiteY23" fmla="*/ 1108534 h 1441448"/>
                <a:gd name="connsiteX24" fmla="*/ 6661201 w 6661201"/>
                <a:gd name="connsiteY24" fmla="*/ 952646 h 1441448"/>
                <a:gd name="connsiteX25" fmla="*/ 6661201 w 6661201"/>
                <a:gd name="connsiteY25" fmla="*/ 926665 h 1441448"/>
                <a:gd name="connsiteX26" fmla="*/ 6349427 w 6661201"/>
                <a:gd name="connsiteY26" fmla="*/ 1221119 h 1441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661201" h="1441448">
                  <a:moveTo>
                    <a:pt x="6349427" y="1221119"/>
                  </a:moveTo>
                  <a:cubicBezTo>
                    <a:pt x="6228180" y="1316384"/>
                    <a:pt x="6089615" y="1402988"/>
                    <a:pt x="5942388" y="1420309"/>
                  </a:cubicBezTo>
                  <a:cubicBezTo>
                    <a:pt x="5786500" y="1437630"/>
                    <a:pt x="5630612" y="1377007"/>
                    <a:pt x="5500706" y="1290403"/>
                  </a:cubicBezTo>
                  <a:cubicBezTo>
                    <a:pt x="5197591" y="1091213"/>
                    <a:pt x="4972420" y="788098"/>
                    <a:pt x="4729929" y="519625"/>
                  </a:cubicBezTo>
                  <a:cubicBezTo>
                    <a:pt x="4539399" y="311775"/>
                    <a:pt x="4305568" y="69283"/>
                    <a:pt x="4019774" y="17321"/>
                  </a:cubicBezTo>
                  <a:cubicBezTo>
                    <a:pt x="3733980" y="-34642"/>
                    <a:pt x="3482828" y="155888"/>
                    <a:pt x="3283639" y="337756"/>
                  </a:cubicBezTo>
                  <a:cubicBezTo>
                    <a:pt x="3015166" y="588909"/>
                    <a:pt x="2807316" y="883363"/>
                    <a:pt x="2530182" y="1134515"/>
                  </a:cubicBezTo>
                  <a:cubicBezTo>
                    <a:pt x="2417597" y="1238440"/>
                    <a:pt x="2287691" y="1333705"/>
                    <a:pt x="2140463" y="1385667"/>
                  </a:cubicBezTo>
                  <a:cubicBezTo>
                    <a:pt x="1993236" y="1437630"/>
                    <a:pt x="1837348" y="1420309"/>
                    <a:pt x="1698782" y="1351025"/>
                  </a:cubicBezTo>
                  <a:cubicBezTo>
                    <a:pt x="1525573" y="1264421"/>
                    <a:pt x="1378347" y="1125854"/>
                    <a:pt x="1248440" y="995948"/>
                  </a:cubicBezTo>
                  <a:cubicBezTo>
                    <a:pt x="1101213" y="848721"/>
                    <a:pt x="971306" y="692833"/>
                    <a:pt x="832740" y="536946"/>
                  </a:cubicBezTo>
                  <a:cubicBezTo>
                    <a:pt x="616229" y="303115"/>
                    <a:pt x="347757" y="8660"/>
                    <a:pt x="10000" y="0"/>
                  </a:cubicBezTo>
                  <a:cubicBezTo>
                    <a:pt x="1340" y="0"/>
                    <a:pt x="-7321" y="17321"/>
                    <a:pt x="10000" y="17321"/>
                  </a:cubicBezTo>
                  <a:cubicBezTo>
                    <a:pt x="347757" y="25981"/>
                    <a:pt x="616229" y="311775"/>
                    <a:pt x="824080" y="545606"/>
                  </a:cubicBezTo>
                  <a:cubicBezTo>
                    <a:pt x="1057911" y="796759"/>
                    <a:pt x="1274421" y="1091213"/>
                    <a:pt x="1560215" y="1290403"/>
                  </a:cubicBezTo>
                  <a:cubicBezTo>
                    <a:pt x="1664140" y="1359686"/>
                    <a:pt x="1785386" y="1420309"/>
                    <a:pt x="1915292" y="1437630"/>
                  </a:cubicBezTo>
                  <a:cubicBezTo>
                    <a:pt x="2045198" y="1454950"/>
                    <a:pt x="2175105" y="1411648"/>
                    <a:pt x="2287691" y="1342365"/>
                  </a:cubicBezTo>
                  <a:cubicBezTo>
                    <a:pt x="2582145" y="1177817"/>
                    <a:pt x="2798655" y="900684"/>
                    <a:pt x="3015166" y="658192"/>
                  </a:cubicBezTo>
                  <a:cubicBezTo>
                    <a:pt x="3136411" y="519625"/>
                    <a:pt x="3257657" y="389719"/>
                    <a:pt x="3396224" y="268473"/>
                  </a:cubicBezTo>
                  <a:cubicBezTo>
                    <a:pt x="3517470" y="164548"/>
                    <a:pt x="3647376" y="77944"/>
                    <a:pt x="3803264" y="43302"/>
                  </a:cubicBezTo>
                  <a:cubicBezTo>
                    <a:pt x="4132359" y="-34642"/>
                    <a:pt x="4426814" y="233831"/>
                    <a:pt x="4634664" y="450342"/>
                  </a:cubicBezTo>
                  <a:cubicBezTo>
                    <a:pt x="4885816" y="701494"/>
                    <a:pt x="5093666" y="995948"/>
                    <a:pt x="5370800" y="1221119"/>
                  </a:cubicBezTo>
                  <a:cubicBezTo>
                    <a:pt x="5578649" y="1394327"/>
                    <a:pt x="5829802" y="1498253"/>
                    <a:pt x="6098274" y="1394327"/>
                  </a:cubicBezTo>
                  <a:cubicBezTo>
                    <a:pt x="6254162" y="1333705"/>
                    <a:pt x="6384068" y="1221119"/>
                    <a:pt x="6505315" y="1108534"/>
                  </a:cubicBezTo>
                  <a:cubicBezTo>
                    <a:pt x="6557277" y="1056571"/>
                    <a:pt x="6609240" y="1004609"/>
                    <a:pt x="6661201" y="952646"/>
                  </a:cubicBezTo>
                  <a:lnTo>
                    <a:pt x="6661201" y="926665"/>
                  </a:lnTo>
                  <a:cubicBezTo>
                    <a:pt x="6565938" y="1039250"/>
                    <a:pt x="6462013" y="1134515"/>
                    <a:pt x="6349427" y="1221119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4" name="Freeform: Shape 107">
              <a:extLst>
                <a:ext uri="{FF2B5EF4-FFF2-40B4-BE49-F238E27FC236}">
                  <a16:creationId xmlns="" xmlns:a16="http://schemas.microsoft.com/office/drawing/2014/main" id="{D5DE404B-9AD7-4446-B796-B8C0BEF4B216}"/>
                </a:ext>
              </a:extLst>
            </p:cNvPr>
            <p:cNvSpPr/>
            <p:nvPr/>
          </p:nvSpPr>
          <p:spPr>
            <a:xfrm>
              <a:off x="4071166" y="3113778"/>
              <a:ext cx="5716" cy="248383"/>
            </a:xfrm>
            <a:custGeom>
              <a:avLst/>
              <a:gdLst>
                <a:gd name="connsiteX0" fmla="*/ 0 w 17320"/>
                <a:gd name="connsiteY0" fmla="*/ 6495 h 752631"/>
                <a:gd name="connsiteX1" fmla="*/ 0 w 17320"/>
                <a:gd name="connsiteY1" fmla="*/ 742631 h 752631"/>
                <a:gd name="connsiteX2" fmla="*/ 17321 w 17320"/>
                <a:gd name="connsiteY2" fmla="*/ 742631 h 752631"/>
                <a:gd name="connsiteX3" fmla="*/ 17321 w 17320"/>
                <a:gd name="connsiteY3" fmla="*/ 6495 h 752631"/>
                <a:gd name="connsiteX4" fmla="*/ 0 w 17320"/>
                <a:gd name="connsiteY4" fmla="*/ 6495 h 752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752631">
                  <a:moveTo>
                    <a:pt x="0" y="6495"/>
                  </a:moveTo>
                  <a:cubicBezTo>
                    <a:pt x="0" y="248987"/>
                    <a:pt x="0" y="500139"/>
                    <a:pt x="0" y="742631"/>
                  </a:cubicBezTo>
                  <a:cubicBezTo>
                    <a:pt x="0" y="751291"/>
                    <a:pt x="17321" y="759952"/>
                    <a:pt x="17321" y="742631"/>
                  </a:cubicBezTo>
                  <a:cubicBezTo>
                    <a:pt x="17321" y="500139"/>
                    <a:pt x="17321" y="248987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5" name="Freeform: Shape 108">
              <a:extLst>
                <a:ext uri="{FF2B5EF4-FFF2-40B4-BE49-F238E27FC236}">
                  <a16:creationId xmlns="" xmlns:a16="http://schemas.microsoft.com/office/drawing/2014/main" id="{27404A2B-3409-49E0-B4B1-A3EEDC53286E}"/>
                </a:ext>
              </a:extLst>
            </p:cNvPr>
            <p:cNvSpPr/>
            <p:nvPr/>
          </p:nvSpPr>
          <p:spPr>
            <a:xfrm>
              <a:off x="4051159" y="3096013"/>
              <a:ext cx="40014" cy="46662"/>
            </a:xfrm>
            <a:custGeom>
              <a:avLst/>
              <a:gdLst>
                <a:gd name="connsiteX0" fmla="*/ 0 w 121245"/>
                <a:gd name="connsiteY0" fmla="*/ 8364 h 141393"/>
                <a:gd name="connsiteX1" fmla="*/ 60623 w 121245"/>
                <a:gd name="connsiteY1" fmla="*/ 103628 h 141393"/>
                <a:gd name="connsiteX2" fmla="*/ 121245 w 121245"/>
                <a:gd name="connsiteY2" fmla="*/ 138270 h 141393"/>
                <a:gd name="connsiteX3" fmla="*/ 60623 w 121245"/>
                <a:gd name="connsiteY3" fmla="*/ 43005 h 141393"/>
                <a:gd name="connsiteX4" fmla="*/ 0 w 121245"/>
                <a:gd name="connsiteY4" fmla="*/ 8364 h 141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1393">
                  <a:moveTo>
                    <a:pt x="0" y="8364"/>
                  </a:moveTo>
                  <a:cubicBezTo>
                    <a:pt x="0" y="25685"/>
                    <a:pt x="25980" y="68987"/>
                    <a:pt x="60623" y="103628"/>
                  </a:cubicBezTo>
                  <a:cubicBezTo>
                    <a:pt x="95264" y="138270"/>
                    <a:pt x="121245" y="146930"/>
                    <a:pt x="121245" y="138270"/>
                  </a:cubicBezTo>
                  <a:cubicBezTo>
                    <a:pt x="121245" y="120949"/>
                    <a:pt x="95264" y="77647"/>
                    <a:pt x="60623" y="43005"/>
                  </a:cubicBezTo>
                  <a:cubicBezTo>
                    <a:pt x="34641" y="-297"/>
                    <a:pt x="0" y="-8957"/>
                    <a:pt x="0" y="8364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6" name="Freeform: Shape 109">
              <a:extLst>
                <a:ext uri="{FF2B5EF4-FFF2-40B4-BE49-F238E27FC236}">
                  <a16:creationId xmlns="" xmlns:a16="http://schemas.microsoft.com/office/drawing/2014/main" id="{03D49B7D-3E88-4934-A79B-BB3533B700E1}"/>
                </a:ext>
              </a:extLst>
            </p:cNvPr>
            <p:cNvSpPr/>
            <p:nvPr/>
          </p:nvSpPr>
          <p:spPr>
            <a:xfrm>
              <a:off x="4054017" y="3331867"/>
              <a:ext cx="40014" cy="47000"/>
            </a:xfrm>
            <a:custGeom>
              <a:avLst/>
              <a:gdLst>
                <a:gd name="connsiteX0" fmla="*/ 60623 w 121246"/>
                <a:gd name="connsiteY0" fmla="*/ 38491 h 142415"/>
                <a:gd name="connsiteX1" fmla="*/ 0 w 121246"/>
                <a:gd name="connsiteY1" fmla="*/ 133755 h 142415"/>
                <a:gd name="connsiteX2" fmla="*/ 60623 w 121246"/>
                <a:gd name="connsiteY2" fmla="*/ 107774 h 142415"/>
                <a:gd name="connsiteX3" fmla="*/ 121247 w 121246"/>
                <a:gd name="connsiteY3" fmla="*/ 12510 h 142415"/>
                <a:gd name="connsiteX4" fmla="*/ 60623 w 121246"/>
                <a:gd name="connsiteY4" fmla="*/ 38491 h 142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6" h="142415">
                  <a:moveTo>
                    <a:pt x="60623" y="38491"/>
                  </a:moveTo>
                  <a:cubicBezTo>
                    <a:pt x="25982" y="73132"/>
                    <a:pt x="0" y="107774"/>
                    <a:pt x="0" y="133755"/>
                  </a:cubicBezTo>
                  <a:cubicBezTo>
                    <a:pt x="0" y="151076"/>
                    <a:pt x="25982" y="142416"/>
                    <a:pt x="60623" y="107774"/>
                  </a:cubicBezTo>
                  <a:cubicBezTo>
                    <a:pt x="95265" y="73132"/>
                    <a:pt x="121247" y="29830"/>
                    <a:pt x="121247" y="12510"/>
                  </a:cubicBezTo>
                  <a:cubicBezTo>
                    <a:pt x="121247" y="-13472"/>
                    <a:pt x="95265" y="3849"/>
                    <a:pt x="60623" y="3849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7" name="Freeform: Shape 104">
              <a:extLst>
                <a:ext uri="{FF2B5EF4-FFF2-40B4-BE49-F238E27FC236}">
                  <a16:creationId xmlns="" xmlns:a16="http://schemas.microsoft.com/office/drawing/2014/main" id="{C5635006-89A2-4211-A644-5659A1C43539}"/>
                </a:ext>
              </a:extLst>
            </p:cNvPr>
            <p:cNvSpPr/>
            <p:nvPr/>
          </p:nvSpPr>
          <p:spPr>
            <a:xfrm>
              <a:off x="3973989" y="3033751"/>
              <a:ext cx="5716" cy="411295"/>
            </a:xfrm>
            <a:custGeom>
              <a:avLst/>
              <a:gdLst>
                <a:gd name="connsiteX0" fmla="*/ 0 w 17321"/>
                <a:gd name="connsiteY0" fmla="*/ 6495 h 1246274"/>
                <a:gd name="connsiteX1" fmla="*/ 0 w 17321"/>
                <a:gd name="connsiteY1" fmla="*/ 1236275 h 1246274"/>
                <a:gd name="connsiteX2" fmla="*/ 17322 w 17321"/>
                <a:gd name="connsiteY2" fmla="*/ 1236275 h 1246274"/>
                <a:gd name="connsiteX3" fmla="*/ 17322 w 17321"/>
                <a:gd name="connsiteY3" fmla="*/ 6495 h 1246274"/>
                <a:gd name="connsiteX4" fmla="*/ 0 w 17321"/>
                <a:gd name="connsiteY4" fmla="*/ 6495 h 1246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1" h="1246274">
                  <a:moveTo>
                    <a:pt x="0" y="6495"/>
                  </a:moveTo>
                  <a:cubicBezTo>
                    <a:pt x="0" y="413535"/>
                    <a:pt x="0" y="820575"/>
                    <a:pt x="0" y="1236275"/>
                  </a:cubicBezTo>
                  <a:cubicBezTo>
                    <a:pt x="0" y="1244935"/>
                    <a:pt x="17322" y="1253596"/>
                    <a:pt x="17322" y="1236275"/>
                  </a:cubicBezTo>
                  <a:cubicBezTo>
                    <a:pt x="17322" y="829235"/>
                    <a:pt x="17322" y="422195"/>
                    <a:pt x="17322" y="6495"/>
                  </a:cubicBezTo>
                  <a:cubicBezTo>
                    <a:pt x="17322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8" name="Freeform: Shape 105">
              <a:extLst>
                <a:ext uri="{FF2B5EF4-FFF2-40B4-BE49-F238E27FC236}">
                  <a16:creationId xmlns="" xmlns:a16="http://schemas.microsoft.com/office/drawing/2014/main" id="{2A04D0A4-11D6-47CD-A595-5A877ADE9517}"/>
                </a:ext>
              </a:extLst>
            </p:cNvPr>
            <p:cNvSpPr/>
            <p:nvPr/>
          </p:nvSpPr>
          <p:spPr>
            <a:xfrm>
              <a:off x="3956841" y="3019477"/>
              <a:ext cx="40013" cy="43267"/>
            </a:xfrm>
            <a:custGeom>
              <a:avLst/>
              <a:gdLst>
                <a:gd name="connsiteX0" fmla="*/ 60623 w 121245"/>
                <a:gd name="connsiteY0" fmla="*/ 15107 h 131103"/>
                <a:gd name="connsiteX1" fmla="*/ 0 w 121245"/>
                <a:gd name="connsiteY1" fmla="*/ 32427 h 131103"/>
                <a:gd name="connsiteX2" fmla="*/ 60623 w 121245"/>
                <a:gd name="connsiteY2" fmla="*/ 119032 h 131103"/>
                <a:gd name="connsiteX3" fmla="*/ 121245 w 121245"/>
                <a:gd name="connsiteY3" fmla="*/ 110371 h 131103"/>
                <a:gd name="connsiteX4" fmla="*/ 60623 w 121245"/>
                <a:gd name="connsiteY4" fmla="*/ 15107 h 1311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1103">
                  <a:moveTo>
                    <a:pt x="60623" y="15107"/>
                  </a:moveTo>
                  <a:cubicBezTo>
                    <a:pt x="25982" y="-10875"/>
                    <a:pt x="0" y="-2214"/>
                    <a:pt x="0" y="32427"/>
                  </a:cubicBezTo>
                  <a:cubicBezTo>
                    <a:pt x="0" y="67069"/>
                    <a:pt x="25982" y="101711"/>
                    <a:pt x="60623" y="119032"/>
                  </a:cubicBezTo>
                  <a:cubicBezTo>
                    <a:pt x="95264" y="136352"/>
                    <a:pt x="121245" y="136352"/>
                    <a:pt x="121245" y="110371"/>
                  </a:cubicBezTo>
                  <a:cubicBezTo>
                    <a:pt x="121245" y="84390"/>
                    <a:pt x="95264" y="41088"/>
                    <a:pt x="60623" y="15107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9" name="Freeform: Shape 106">
              <a:extLst>
                <a:ext uri="{FF2B5EF4-FFF2-40B4-BE49-F238E27FC236}">
                  <a16:creationId xmlns="" xmlns:a16="http://schemas.microsoft.com/office/drawing/2014/main" id="{6B6F57A1-0A6E-4CD7-963A-6D8D4567290C}"/>
                </a:ext>
              </a:extLst>
            </p:cNvPr>
            <p:cNvSpPr/>
            <p:nvPr/>
          </p:nvSpPr>
          <p:spPr>
            <a:xfrm>
              <a:off x="3956841" y="3410846"/>
              <a:ext cx="40013" cy="44460"/>
            </a:xfrm>
            <a:custGeom>
              <a:avLst/>
              <a:gdLst>
                <a:gd name="connsiteX0" fmla="*/ 60623 w 121245"/>
                <a:gd name="connsiteY0" fmla="*/ 15687 h 134719"/>
                <a:gd name="connsiteX1" fmla="*/ 0 w 121245"/>
                <a:gd name="connsiteY1" fmla="*/ 102292 h 134719"/>
                <a:gd name="connsiteX2" fmla="*/ 60623 w 121245"/>
                <a:gd name="connsiteY2" fmla="*/ 119612 h 134719"/>
                <a:gd name="connsiteX3" fmla="*/ 121245 w 121245"/>
                <a:gd name="connsiteY3" fmla="*/ 24348 h 134719"/>
                <a:gd name="connsiteX4" fmla="*/ 60623 w 121245"/>
                <a:gd name="connsiteY4" fmla="*/ 15687 h 134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4719">
                  <a:moveTo>
                    <a:pt x="60623" y="15687"/>
                  </a:moveTo>
                  <a:cubicBezTo>
                    <a:pt x="25982" y="33008"/>
                    <a:pt x="0" y="76310"/>
                    <a:pt x="0" y="102292"/>
                  </a:cubicBezTo>
                  <a:cubicBezTo>
                    <a:pt x="0" y="136933"/>
                    <a:pt x="25982" y="145594"/>
                    <a:pt x="60623" y="119612"/>
                  </a:cubicBezTo>
                  <a:cubicBezTo>
                    <a:pt x="95264" y="93631"/>
                    <a:pt x="121245" y="50329"/>
                    <a:pt x="121245" y="24348"/>
                  </a:cubicBezTo>
                  <a:cubicBezTo>
                    <a:pt x="121245" y="-1634"/>
                    <a:pt x="95264" y="-10294"/>
                    <a:pt x="60623" y="15687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0" name="Freeform: Shape 101">
              <a:extLst>
                <a:ext uri="{FF2B5EF4-FFF2-40B4-BE49-F238E27FC236}">
                  <a16:creationId xmlns="" xmlns:a16="http://schemas.microsoft.com/office/drawing/2014/main" id="{FC8AEE26-F4A0-48AB-91D9-D5CE08EE2901}"/>
                </a:ext>
              </a:extLst>
            </p:cNvPr>
            <p:cNvSpPr/>
            <p:nvPr/>
          </p:nvSpPr>
          <p:spPr>
            <a:xfrm>
              <a:off x="3879673" y="2996596"/>
              <a:ext cx="5716" cy="485605"/>
            </a:xfrm>
            <a:custGeom>
              <a:avLst/>
              <a:gdLst>
                <a:gd name="connsiteX0" fmla="*/ 0 w 17320"/>
                <a:gd name="connsiteY0" fmla="*/ 6495 h 1471445"/>
                <a:gd name="connsiteX1" fmla="*/ 0 w 17320"/>
                <a:gd name="connsiteY1" fmla="*/ 1461446 h 1471445"/>
                <a:gd name="connsiteX2" fmla="*/ 17321 w 17320"/>
                <a:gd name="connsiteY2" fmla="*/ 1461446 h 1471445"/>
                <a:gd name="connsiteX3" fmla="*/ 17321 w 17320"/>
                <a:gd name="connsiteY3" fmla="*/ 6495 h 1471445"/>
                <a:gd name="connsiteX4" fmla="*/ 0 w 17320"/>
                <a:gd name="connsiteY4" fmla="*/ 6495 h 1471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1471445">
                  <a:moveTo>
                    <a:pt x="0" y="6495"/>
                  </a:moveTo>
                  <a:cubicBezTo>
                    <a:pt x="0" y="491479"/>
                    <a:pt x="0" y="976462"/>
                    <a:pt x="0" y="1461446"/>
                  </a:cubicBezTo>
                  <a:cubicBezTo>
                    <a:pt x="0" y="1470106"/>
                    <a:pt x="17321" y="1478767"/>
                    <a:pt x="17321" y="1461446"/>
                  </a:cubicBezTo>
                  <a:cubicBezTo>
                    <a:pt x="17321" y="976462"/>
                    <a:pt x="17321" y="491479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1" name="Freeform: Shape 102">
              <a:extLst>
                <a:ext uri="{FF2B5EF4-FFF2-40B4-BE49-F238E27FC236}">
                  <a16:creationId xmlns="" xmlns:a16="http://schemas.microsoft.com/office/drawing/2014/main" id="{8D555E23-8F6C-484A-9EDF-4DCEC27BAC2A}"/>
                </a:ext>
              </a:extLst>
            </p:cNvPr>
            <p:cNvSpPr/>
            <p:nvPr/>
          </p:nvSpPr>
          <p:spPr>
            <a:xfrm>
              <a:off x="3862524" y="2984005"/>
              <a:ext cx="40013" cy="43316"/>
            </a:xfrm>
            <a:custGeom>
              <a:avLst/>
              <a:gdLst>
                <a:gd name="connsiteX0" fmla="*/ 60623 w 121245"/>
                <a:gd name="connsiteY0" fmla="*/ 1346 h 131252"/>
                <a:gd name="connsiteX1" fmla="*/ 0 w 121245"/>
                <a:gd name="connsiteY1" fmla="*/ 61969 h 131252"/>
                <a:gd name="connsiteX2" fmla="*/ 60623 w 121245"/>
                <a:gd name="connsiteY2" fmla="*/ 131252 h 131252"/>
                <a:gd name="connsiteX3" fmla="*/ 121245 w 121245"/>
                <a:gd name="connsiteY3" fmla="*/ 79290 h 131252"/>
                <a:gd name="connsiteX4" fmla="*/ 60623 w 121245"/>
                <a:gd name="connsiteY4" fmla="*/ 1346 h 131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1252">
                  <a:moveTo>
                    <a:pt x="60623" y="1346"/>
                  </a:moveTo>
                  <a:cubicBezTo>
                    <a:pt x="25982" y="-7314"/>
                    <a:pt x="0" y="27327"/>
                    <a:pt x="0" y="61969"/>
                  </a:cubicBezTo>
                  <a:cubicBezTo>
                    <a:pt x="0" y="96611"/>
                    <a:pt x="25982" y="122592"/>
                    <a:pt x="60623" y="131252"/>
                  </a:cubicBezTo>
                  <a:cubicBezTo>
                    <a:pt x="95265" y="131252"/>
                    <a:pt x="121245" y="113931"/>
                    <a:pt x="121245" y="79290"/>
                  </a:cubicBezTo>
                  <a:cubicBezTo>
                    <a:pt x="121245" y="44648"/>
                    <a:pt x="95265" y="10006"/>
                    <a:pt x="60623" y="1346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2" name="Freeform: Shape 103">
              <a:extLst>
                <a:ext uri="{FF2B5EF4-FFF2-40B4-BE49-F238E27FC236}">
                  <a16:creationId xmlns="" xmlns:a16="http://schemas.microsoft.com/office/drawing/2014/main" id="{65C2CC4A-1CA8-4C01-82A7-6A828046363E}"/>
                </a:ext>
              </a:extLst>
            </p:cNvPr>
            <p:cNvSpPr/>
            <p:nvPr/>
          </p:nvSpPr>
          <p:spPr>
            <a:xfrm>
              <a:off x="3862524" y="3447462"/>
              <a:ext cx="40013" cy="42872"/>
            </a:xfrm>
            <a:custGeom>
              <a:avLst/>
              <a:gdLst>
                <a:gd name="connsiteX0" fmla="*/ 60623 w 121245"/>
                <a:gd name="connsiteY0" fmla="*/ 0 h 129906"/>
                <a:gd name="connsiteX1" fmla="*/ 0 w 121245"/>
                <a:gd name="connsiteY1" fmla="*/ 69283 h 129906"/>
                <a:gd name="connsiteX2" fmla="*/ 60623 w 121245"/>
                <a:gd name="connsiteY2" fmla="*/ 129906 h 129906"/>
                <a:gd name="connsiteX3" fmla="*/ 121245 w 121245"/>
                <a:gd name="connsiteY3" fmla="*/ 51963 h 129906"/>
                <a:gd name="connsiteX4" fmla="*/ 60623 w 121245"/>
                <a:gd name="connsiteY4" fmla="*/ 0 h 129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9906">
                  <a:moveTo>
                    <a:pt x="60623" y="0"/>
                  </a:moveTo>
                  <a:cubicBezTo>
                    <a:pt x="25982" y="0"/>
                    <a:pt x="0" y="34642"/>
                    <a:pt x="0" y="69283"/>
                  </a:cubicBezTo>
                  <a:cubicBezTo>
                    <a:pt x="0" y="103925"/>
                    <a:pt x="25982" y="129906"/>
                    <a:pt x="60623" y="129906"/>
                  </a:cubicBezTo>
                  <a:cubicBezTo>
                    <a:pt x="95265" y="121246"/>
                    <a:pt x="121245" y="86604"/>
                    <a:pt x="121245" y="51963"/>
                  </a:cubicBezTo>
                  <a:cubicBezTo>
                    <a:pt x="121245" y="17321"/>
                    <a:pt x="95265" y="0"/>
                    <a:pt x="60623" y="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3" name="Freeform: Shape 98">
              <a:extLst>
                <a:ext uri="{FF2B5EF4-FFF2-40B4-BE49-F238E27FC236}">
                  <a16:creationId xmlns="" xmlns:a16="http://schemas.microsoft.com/office/drawing/2014/main" id="{767E95A7-F31C-4A38-98E1-44EF7BCAB508}"/>
                </a:ext>
              </a:extLst>
            </p:cNvPr>
            <p:cNvSpPr/>
            <p:nvPr/>
          </p:nvSpPr>
          <p:spPr>
            <a:xfrm>
              <a:off x="3782496" y="3008028"/>
              <a:ext cx="6299" cy="459883"/>
            </a:xfrm>
            <a:custGeom>
              <a:avLst/>
              <a:gdLst>
                <a:gd name="connsiteX0" fmla="*/ 0 w 19088"/>
                <a:gd name="connsiteY0" fmla="*/ 6495 h 1393502"/>
                <a:gd name="connsiteX1" fmla="*/ 0 w 19088"/>
                <a:gd name="connsiteY1" fmla="*/ 1383502 h 1393502"/>
                <a:gd name="connsiteX2" fmla="*/ 17321 w 19088"/>
                <a:gd name="connsiteY2" fmla="*/ 1383502 h 1393502"/>
                <a:gd name="connsiteX3" fmla="*/ 17321 w 19088"/>
                <a:gd name="connsiteY3" fmla="*/ 6495 h 1393502"/>
                <a:gd name="connsiteX4" fmla="*/ 0 w 19088"/>
                <a:gd name="connsiteY4" fmla="*/ 6495 h 1393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88" h="1393502">
                  <a:moveTo>
                    <a:pt x="0" y="6495"/>
                  </a:moveTo>
                  <a:cubicBezTo>
                    <a:pt x="0" y="465498"/>
                    <a:pt x="0" y="924500"/>
                    <a:pt x="0" y="1383502"/>
                  </a:cubicBezTo>
                  <a:cubicBezTo>
                    <a:pt x="0" y="1392162"/>
                    <a:pt x="17321" y="1400823"/>
                    <a:pt x="17321" y="1383502"/>
                  </a:cubicBezTo>
                  <a:cubicBezTo>
                    <a:pt x="17321" y="924500"/>
                    <a:pt x="17321" y="465498"/>
                    <a:pt x="17321" y="6495"/>
                  </a:cubicBezTo>
                  <a:cubicBezTo>
                    <a:pt x="25982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4" name="Freeform: Shape 99">
              <a:extLst>
                <a:ext uri="{FF2B5EF4-FFF2-40B4-BE49-F238E27FC236}">
                  <a16:creationId xmlns="" xmlns:a16="http://schemas.microsoft.com/office/drawing/2014/main" id="{072AFEFD-A95B-43FD-9F81-726498E6791E}"/>
                </a:ext>
              </a:extLst>
            </p:cNvPr>
            <p:cNvSpPr/>
            <p:nvPr/>
          </p:nvSpPr>
          <p:spPr>
            <a:xfrm>
              <a:off x="3765348" y="2996549"/>
              <a:ext cx="40457" cy="43235"/>
            </a:xfrm>
            <a:custGeom>
              <a:avLst/>
              <a:gdLst>
                <a:gd name="connsiteX0" fmla="*/ 60623 w 122591"/>
                <a:gd name="connsiteY0" fmla="*/ 6637 h 131006"/>
                <a:gd name="connsiteX1" fmla="*/ 0 w 122591"/>
                <a:gd name="connsiteY1" fmla="*/ 93242 h 131006"/>
                <a:gd name="connsiteX2" fmla="*/ 60623 w 122591"/>
                <a:gd name="connsiteY2" fmla="*/ 127883 h 131006"/>
                <a:gd name="connsiteX3" fmla="*/ 121245 w 122591"/>
                <a:gd name="connsiteY3" fmla="*/ 49939 h 131006"/>
                <a:gd name="connsiteX4" fmla="*/ 60623 w 122591"/>
                <a:gd name="connsiteY4" fmla="*/ 6637 h 131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31006">
                  <a:moveTo>
                    <a:pt x="60623" y="6637"/>
                  </a:moveTo>
                  <a:cubicBezTo>
                    <a:pt x="25980" y="23958"/>
                    <a:pt x="0" y="58600"/>
                    <a:pt x="0" y="93242"/>
                  </a:cubicBezTo>
                  <a:cubicBezTo>
                    <a:pt x="0" y="127883"/>
                    <a:pt x="25980" y="136544"/>
                    <a:pt x="60623" y="127883"/>
                  </a:cubicBezTo>
                  <a:cubicBezTo>
                    <a:pt x="95264" y="119223"/>
                    <a:pt x="121245" y="84581"/>
                    <a:pt x="121245" y="49939"/>
                  </a:cubicBezTo>
                  <a:cubicBezTo>
                    <a:pt x="129906" y="6637"/>
                    <a:pt x="95264" y="-10683"/>
                    <a:pt x="60623" y="6637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5" name="Freeform: Shape 100">
              <a:extLst>
                <a:ext uri="{FF2B5EF4-FFF2-40B4-BE49-F238E27FC236}">
                  <a16:creationId xmlns="" xmlns:a16="http://schemas.microsoft.com/office/drawing/2014/main" id="{B8D80EF8-F1AB-49F5-8BC6-D4A4934CBED1}"/>
                </a:ext>
              </a:extLst>
            </p:cNvPr>
            <p:cNvSpPr/>
            <p:nvPr/>
          </p:nvSpPr>
          <p:spPr>
            <a:xfrm>
              <a:off x="3765348" y="3434999"/>
              <a:ext cx="40457" cy="43287"/>
            </a:xfrm>
            <a:custGeom>
              <a:avLst/>
              <a:gdLst>
                <a:gd name="connsiteX0" fmla="*/ 60623 w 122591"/>
                <a:gd name="connsiteY0" fmla="*/ 3124 h 131164"/>
                <a:gd name="connsiteX1" fmla="*/ 0 w 122591"/>
                <a:gd name="connsiteY1" fmla="*/ 37765 h 131164"/>
                <a:gd name="connsiteX2" fmla="*/ 60623 w 122591"/>
                <a:gd name="connsiteY2" fmla="*/ 124369 h 131164"/>
                <a:gd name="connsiteX3" fmla="*/ 121245 w 122591"/>
                <a:gd name="connsiteY3" fmla="*/ 89728 h 131164"/>
                <a:gd name="connsiteX4" fmla="*/ 60623 w 122591"/>
                <a:gd name="connsiteY4" fmla="*/ 3124 h 1311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31164">
                  <a:moveTo>
                    <a:pt x="60623" y="3124"/>
                  </a:moveTo>
                  <a:cubicBezTo>
                    <a:pt x="25980" y="-5537"/>
                    <a:pt x="0" y="3124"/>
                    <a:pt x="0" y="37765"/>
                  </a:cubicBezTo>
                  <a:cubicBezTo>
                    <a:pt x="0" y="72407"/>
                    <a:pt x="25980" y="107049"/>
                    <a:pt x="60623" y="124369"/>
                  </a:cubicBezTo>
                  <a:cubicBezTo>
                    <a:pt x="95264" y="141690"/>
                    <a:pt x="121245" y="124369"/>
                    <a:pt x="121245" y="89728"/>
                  </a:cubicBezTo>
                  <a:cubicBezTo>
                    <a:pt x="129906" y="55086"/>
                    <a:pt x="95264" y="20444"/>
                    <a:pt x="60623" y="3124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6" name="Freeform: Shape 95">
              <a:extLst>
                <a:ext uri="{FF2B5EF4-FFF2-40B4-BE49-F238E27FC236}">
                  <a16:creationId xmlns="" xmlns:a16="http://schemas.microsoft.com/office/drawing/2014/main" id="{A0D5B046-B1F0-43CE-8475-F43076F6AEB7}"/>
                </a:ext>
              </a:extLst>
            </p:cNvPr>
            <p:cNvSpPr/>
            <p:nvPr/>
          </p:nvSpPr>
          <p:spPr>
            <a:xfrm>
              <a:off x="3688179" y="3069750"/>
              <a:ext cx="5716" cy="338141"/>
            </a:xfrm>
            <a:custGeom>
              <a:avLst/>
              <a:gdLst>
                <a:gd name="connsiteX0" fmla="*/ 0 w 17321"/>
                <a:gd name="connsiteY0" fmla="*/ 10000 h 1024608"/>
                <a:gd name="connsiteX1" fmla="*/ 0 w 17321"/>
                <a:gd name="connsiteY1" fmla="*/ 1014609 h 1024608"/>
                <a:gd name="connsiteX2" fmla="*/ 17322 w 17321"/>
                <a:gd name="connsiteY2" fmla="*/ 1014609 h 1024608"/>
                <a:gd name="connsiteX3" fmla="*/ 17322 w 17321"/>
                <a:gd name="connsiteY3" fmla="*/ 10000 h 1024608"/>
                <a:gd name="connsiteX4" fmla="*/ 0 w 17321"/>
                <a:gd name="connsiteY4" fmla="*/ 10000 h 1024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1" h="1024608">
                  <a:moveTo>
                    <a:pt x="0" y="10000"/>
                  </a:moveTo>
                  <a:cubicBezTo>
                    <a:pt x="0" y="347757"/>
                    <a:pt x="0" y="676853"/>
                    <a:pt x="0" y="1014609"/>
                  </a:cubicBezTo>
                  <a:cubicBezTo>
                    <a:pt x="0" y="1023269"/>
                    <a:pt x="17322" y="1031930"/>
                    <a:pt x="17322" y="1014609"/>
                  </a:cubicBezTo>
                  <a:cubicBezTo>
                    <a:pt x="17322" y="676853"/>
                    <a:pt x="17322" y="347757"/>
                    <a:pt x="17322" y="10000"/>
                  </a:cubicBezTo>
                  <a:cubicBezTo>
                    <a:pt x="17322" y="1340"/>
                    <a:pt x="0" y="-7321"/>
                    <a:pt x="0" y="1000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7" name="Freeform: Shape 96">
              <a:extLst>
                <a:ext uri="{FF2B5EF4-FFF2-40B4-BE49-F238E27FC236}">
                  <a16:creationId xmlns="" xmlns:a16="http://schemas.microsoft.com/office/drawing/2014/main" id="{F2A050F2-E9B9-479C-B7C6-22168B95955A}"/>
                </a:ext>
              </a:extLst>
            </p:cNvPr>
            <p:cNvSpPr/>
            <p:nvPr/>
          </p:nvSpPr>
          <p:spPr>
            <a:xfrm>
              <a:off x="3671031" y="3054776"/>
              <a:ext cx="40013" cy="42265"/>
            </a:xfrm>
            <a:custGeom>
              <a:avLst/>
              <a:gdLst>
                <a:gd name="connsiteX0" fmla="*/ 60623 w 121245"/>
                <a:gd name="connsiteY0" fmla="*/ 20732 h 128068"/>
                <a:gd name="connsiteX1" fmla="*/ 0 w 121245"/>
                <a:gd name="connsiteY1" fmla="*/ 115997 h 128068"/>
                <a:gd name="connsiteX2" fmla="*/ 60623 w 121245"/>
                <a:gd name="connsiteY2" fmla="*/ 107336 h 128068"/>
                <a:gd name="connsiteX3" fmla="*/ 121245 w 121245"/>
                <a:gd name="connsiteY3" fmla="*/ 12072 h 128068"/>
                <a:gd name="connsiteX4" fmla="*/ 60623 w 121245"/>
                <a:gd name="connsiteY4" fmla="*/ 20732 h 128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8068">
                  <a:moveTo>
                    <a:pt x="60623" y="20732"/>
                  </a:moveTo>
                  <a:cubicBezTo>
                    <a:pt x="25982" y="55374"/>
                    <a:pt x="0" y="98676"/>
                    <a:pt x="0" y="115997"/>
                  </a:cubicBezTo>
                  <a:cubicBezTo>
                    <a:pt x="0" y="133317"/>
                    <a:pt x="25982" y="133317"/>
                    <a:pt x="60623" y="107336"/>
                  </a:cubicBezTo>
                  <a:cubicBezTo>
                    <a:pt x="95264" y="81355"/>
                    <a:pt x="121245" y="38053"/>
                    <a:pt x="121245" y="12072"/>
                  </a:cubicBezTo>
                  <a:cubicBezTo>
                    <a:pt x="121245" y="-5249"/>
                    <a:pt x="95264" y="-5249"/>
                    <a:pt x="60623" y="20732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8" name="Freeform: Shape 97">
              <a:extLst>
                <a:ext uri="{FF2B5EF4-FFF2-40B4-BE49-F238E27FC236}">
                  <a16:creationId xmlns="" xmlns:a16="http://schemas.microsoft.com/office/drawing/2014/main" id="{EA91800C-C392-4D01-9B80-8681FA9F2D46}"/>
                </a:ext>
              </a:extLst>
            </p:cNvPr>
            <p:cNvSpPr/>
            <p:nvPr/>
          </p:nvSpPr>
          <p:spPr>
            <a:xfrm>
              <a:off x="3671031" y="3373691"/>
              <a:ext cx="40013" cy="45586"/>
            </a:xfrm>
            <a:custGeom>
              <a:avLst/>
              <a:gdLst>
                <a:gd name="connsiteX0" fmla="*/ 60623 w 121245"/>
                <a:gd name="connsiteY0" fmla="*/ 24348 h 138132"/>
                <a:gd name="connsiteX1" fmla="*/ 0 w 121245"/>
                <a:gd name="connsiteY1" fmla="*/ 15687 h 138132"/>
                <a:gd name="connsiteX2" fmla="*/ 60623 w 121245"/>
                <a:gd name="connsiteY2" fmla="*/ 110952 h 138132"/>
                <a:gd name="connsiteX3" fmla="*/ 121245 w 121245"/>
                <a:gd name="connsiteY3" fmla="*/ 119612 h 138132"/>
                <a:gd name="connsiteX4" fmla="*/ 60623 w 121245"/>
                <a:gd name="connsiteY4" fmla="*/ 24348 h 138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8132">
                  <a:moveTo>
                    <a:pt x="60623" y="24348"/>
                  </a:moveTo>
                  <a:cubicBezTo>
                    <a:pt x="25982" y="-1633"/>
                    <a:pt x="0" y="-10294"/>
                    <a:pt x="0" y="15687"/>
                  </a:cubicBezTo>
                  <a:cubicBezTo>
                    <a:pt x="0" y="33008"/>
                    <a:pt x="25982" y="84971"/>
                    <a:pt x="60623" y="110952"/>
                  </a:cubicBezTo>
                  <a:cubicBezTo>
                    <a:pt x="95264" y="145594"/>
                    <a:pt x="121245" y="145594"/>
                    <a:pt x="121245" y="119612"/>
                  </a:cubicBezTo>
                  <a:cubicBezTo>
                    <a:pt x="121245" y="93631"/>
                    <a:pt x="95264" y="50329"/>
                    <a:pt x="60623" y="24348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9" name="Freeform: Shape 92">
              <a:extLst>
                <a:ext uri="{FF2B5EF4-FFF2-40B4-BE49-F238E27FC236}">
                  <a16:creationId xmlns="" xmlns:a16="http://schemas.microsoft.com/office/drawing/2014/main" id="{A3C75A6C-B59E-4536-9874-90BDC45EF46D}"/>
                </a:ext>
              </a:extLst>
            </p:cNvPr>
            <p:cNvSpPr/>
            <p:nvPr/>
          </p:nvSpPr>
          <p:spPr>
            <a:xfrm>
              <a:off x="3593862" y="3165225"/>
              <a:ext cx="5716" cy="145491"/>
            </a:xfrm>
            <a:custGeom>
              <a:avLst/>
              <a:gdLst>
                <a:gd name="connsiteX0" fmla="*/ 0 w 17320"/>
                <a:gd name="connsiteY0" fmla="*/ 6495 h 440855"/>
                <a:gd name="connsiteX1" fmla="*/ 0 w 17320"/>
                <a:gd name="connsiteY1" fmla="*/ 430856 h 440855"/>
                <a:gd name="connsiteX2" fmla="*/ 17321 w 17320"/>
                <a:gd name="connsiteY2" fmla="*/ 430856 h 440855"/>
                <a:gd name="connsiteX3" fmla="*/ 17321 w 17320"/>
                <a:gd name="connsiteY3" fmla="*/ 6495 h 440855"/>
                <a:gd name="connsiteX4" fmla="*/ 0 w 17320"/>
                <a:gd name="connsiteY4" fmla="*/ 6495 h 440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440855">
                  <a:moveTo>
                    <a:pt x="0" y="6495"/>
                  </a:moveTo>
                  <a:cubicBezTo>
                    <a:pt x="0" y="145062"/>
                    <a:pt x="0" y="283629"/>
                    <a:pt x="0" y="430856"/>
                  </a:cubicBezTo>
                  <a:cubicBezTo>
                    <a:pt x="0" y="439516"/>
                    <a:pt x="17321" y="448177"/>
                    <a:pt x="17321" y="430856"/>
                  </a:cubicBezTo>
                  <a:cubicBezTo>
                    <a:pt x="17321" y="292289"/>
                    <a:pt x="17321" y="153722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0" name="Freeform: Shape 93">
              <a:extLst>
                <a:ext uri="{FF2B5EF4-FFF2-40B4-BE49-F238E27FC236}">
                  <a16:creationId xmlns="" xmlns:a16="http://schemas.microsoft.com/office/drawing/2014/main" id="{9EF050C3-9E99-4DFE-8FD4-7F59E9D9C543}"/>
                </a:ext>
              </a:extLst>
            </p:cNvPr>
            <p:cNvSpPr/>
            <p:nvPr/>
          </p:nvSpPr>
          <p:spPr>
            <a:xfrm>
              <a:off x="3576713" y="3146647"/>
              <a:ext cx="40014" cy="46998"/>
            </a:xfrm>
            <a:custGeom>
              <a:avLst/>
              <a:gdLst>
                <a:gd name="connsiteX0" fmla="*/ 60623 w 121245"/>
                <a:gd name="connsiteY0" fmla="*/ 54128 h 142410"/>
                <a:gd name="connsiteX1" fmla="*/ 0 w 121245"/>
                <a:gd name="connsiteY1" fmla="*/ 140732 h 142410"/>
                <a:gd name="connsiteX2" fmla="*/ 60623 w 121245"/>
                <a:gd name="connsiteY2" fmla="*/ 88769 h 142410"/>
                <a:gd name="connsiteX3" fmla="*/ 121245 w 121245"/>
                <a:gd name="connsiteY3" fmla="*/ 2165 h 142410"/>
                <a:gd name="connsiteX4" fmla="*/ 60623 w 121245"/>
                <a:gd name="connsiteY4" fmla="*/ 54128 h 142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2410">
                  <a:moveTo>
                    <a:pt x="60623" y="54128"/>
                  </a:moveTo>
                  <a:cubicBezTo>
                    <a:pt x="25982" y="97430"/>
                    <a:pt x="0" y="132071"/>
                    <a:pt x="0" y="140732"/>
                  </a:cubicBezTo>
                  <a:cubicBezTo>
                    <a:pt x="0" y="149392"/>
                    <a:pt x="25982" y="123411"/>
                    <a:pt x="60623" y="88769"/>
                  </a:cubicBezTo>
                  <a:cubicBezTo>
                    <a:pt x="95265" y="54128"/>
                    <a:pt x="121245" y="19486"/>
                    <a:pt x="121245" y="2165"/>
                  </a:cubicBezTo>
                  <a:cubicBezTo>
                    <a:pt x="121245" y="-6495"/>
                    <a:pt x="95265" y="10826"/>
                    <a:pt x="60623" y="54128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1" name="Freeform: Shape 94">
              <a:extLst>
                <a:ext uri="{FF2B5EF4-FFF2-40B4-BE49-F238E27FC236}">
                  <a16:creationId xmlns="" xmlns:a16="http://schemas.microsoft.com/office/drawing/2014/main" id="{C2EB49DC-7E4D-4D26-87D7-CA88FF339D9E}"/>
                </a:ext>
              </a:extLst>
            </p:cNvPr>
            <p:cNvSpPr/>
            <p:nvPr/>
          </p:nvSpPr>
          <p:spPr>
            <a:xfrm>
              <a:off x="3573855" y="3281139"/>
              <a:ext cx="40014" cy="46998"/>
            </a:xfrm>
            <a:custGeom>
              <a:avLst/>
              <a:gdLst>
                <a:gd name="connsiteX0" fmla="*/ 0 w 121246"/>
                <a:gd name="connsiteY0" fmla="*/ 1678 h 142410"/>
                <a:gd name="connsiteX1" fmla="*/ 60624 w 121246"/>
                <a:gd name="connsiteY1" fmla="*/ 88283 h 142410"/>
                <a:gd name="connsiteX2" fmla="*/ 121247 w 121246"/>
                <a:gd name="connsiteY2" fmla="*/ 140245 h 142410"/>
                <a:gd name="connsiteX3" fmla="*/ 60624 w 121246"/>
                <a:gd name="connsiteY3" fmla="*/ 53641 h 142410"/>
                <a:gd name="connsiteX4" fmla="*/ 0 w 121246"/>
                <a:gd name="connsiteY4" fmla="*/ 1678 h 142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6" h="142410">
                  <a:moveTo>
                    <a:pt x="0" y="1678"/>
                  </a:moveTo>
                  <a:cubicBezTo>
                    <a:pt x="0" y="10339"/>
                    <a:pt x="25982" y="44981"/>
                    <a:pt x="60624" y="88283"/>
                  </a:cubicBezTo>
                  <a:cubicBezTo>
                    <a:pt x="95265" y="131585"/>
                    <a:pt x="121247" y="148906"/>
                    <a:pt x="121247" y="140245"/>
                  </a:cubicBezTo>
                  <a:cubicBezTo>
                    <a:pt x="121247" y="122924"/>
                    <a:pt x="95265" y="88283"/>
                    <a:pt x="60624" y="53641"/>
                  </a:cubicBezTo>
                  <a:cubicBezTo>
                    <a:pt x="34642" y="18999"/>
                    <a:pt x="0" y="-6982"/>
                    <a:pt x="0" y="1678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2" name="Freeform: Shape 89">
              <a:extLst>
                <a:ext uri="{FF2B5EF4-FFF2-40B4-BE49-F238E27FC236}">
                  <a16:creationId xmlns="" xmlns:a16="http://schemas.microsoft.com/office/drawing/2014/main" id="{A03A8F3B-0A70-4251-BB30-1ABAA0F05693}"/>
                </a:ext>
              </a:extLst>
            </p:cNvPr>
            <p:cNvSpPr/>
            <p:nvPr/>
          </p:nvSpPr>
          <p:spPr>
            <a:xfrm>
              <a:off x="3496686" y="3191662"/>
              <a:ext cx="5716" cy="90472"/>
            </a:xfrm>
            <a:custGeom>
              <a:avLst/>
              <a:gdLst>
                <a:gd name="connsiteX0" fmla="*/ 0 w 17320"/>
                <a:gd name="connsiteY0" fmla="*/ 12991 h 274142"/>
                <a:gd name="connsiteX1" fmla="*/ 0 w 17320"/>
                <a:gd name="connsiteY1" fmla="*/ 264143 h 274142"/>
                <a:gd name="connsiteX2" fmla="*/ 17321 w 17320"/>
                <a:gd name="connsiteY2" fmla="*/ 264143 h 274142"/>
                <a:gd name="connsiteX3" fmla="*/ 17321 w 17320"/>
                <a:gd name="connsiteY3" fmla="*/ 12991 h 274142"/>
                <a:gd name="connsiteX4" fmla="*/ 0 w 17320"/>
                <a:gd name="connsiteY4" fmla="*/ 12991 h 274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274142">
                  <a:moveTo>
                    <a:pt x="0" y="12991"/>
                  </a:moveTo>
                  <a:cubicBezTo>
                    <a:pt x="0" y="99595"/>
                    <a:pt x="0" y="177539"/>
                    <a:pt x="0" y="264143"/>
                  </a:cubicBezTo>
                  <a:cubicBezTo>
                    <a:pt x="0" y="272803"/>
                    <a:pt x="17321" y="281464"/>
                    <a:pt x="17321" y="264143"/>
                  </a:cubicBezTo>
                  <a:cubicBezTo>
                    <a:pt x="17321" y="177539"/>
                    <a:pt x="17321" y="99595"/>
                    <a:pt x="17321" y="12991"/>
                  </a:cubicBezTo>
                  <a:cubicBezTo>
                    <a:pt x="17321" y="-4330"/>
                    <a:pt x="0" y="-4330"/>
                    <a:pt x="0" y="1299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3" name="Freeform: Shape 90">
              <a:extLst>
                <a:ext uri="{FF2B5EF4-FFF2-40B4-BE49-F238E27FC236}">
                  <a16:creationId xmlns="" xmlns:a16="http://schemas.microsoft.com/office/drawing/2014/main" id="{CC0F7CA1-468A-44C2-885E-5D3FDCFF481D}"/>
                </a:ext>
              </a:extLst>
            </p:cNvPr>
            <p:cNvSpPr/>
            <p:nvPr/>
          </p:nvSpPr>
          <p:spPr>
            <a:xfrm>
              <a:off x="3479538" y="3253111"/>
              <a:ext cx="40457" cy="46277"/>
            </a:xfrm>
            <a:custGeom>
              <a:avLst/>
              <a:gdLst>
                <a:gd name="connsiteX0" fmla="*/ 60623 w 122591"/>
                <a:gd name="connsiteY0" fmla="*/ 60623 h 140226"/>
                <a:gd name="connsiteX1" fmla="*/ 0 w 122591"/>
                <a:gd name="connsiteY1" fmla="*/ 138567 h 140226"/>
                <a:gd name="connsiteX2" fmla="*/ 60623 w 122591"/>
                <a:gd name="connsiteY2" fmla="*/ 77944 h 140226"/>
                <a:gd name="connsiteX3" fmla="*/ 121245 w 122591"/>
                <a:gd name="connsiteY3" fmla="*/ 0 h 140226"/>
                <a:gd name="connsiteX4" fmla="*/ 60623 w 122591"/>
                <a:gd name="connsiteY4" fmla="*/ 60623 h 140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40226">
                  <a:moveTo>
                    <a:pt x="60623" y="60623"/>
                  </a:moveTo>
                  <a:cubicBezTo>
                    <a:pt x="25980" y="95265"/>
                    <a:pt x="0" y="129906"/>
                    <a:pt x="0" y="138567"/>
                  </a:cubicBezTo>
                  <a:cubicBezTo>
                    <a:pt x="0" y="147227"/>
                    <a:pt x="25980" y="121246"/>
                    <a:pt x="60623" y="77944"/>
                  </a:cubicBezTo>
                  <a:cubicBezTo>
                    <a:pt x="95264" y="34642"/>
                    <a:pt x="121245" y="0"/>
                    <a:pt x="121245" y="0"/>
                  </a:cubicBezTo>
                  <a:cubicBezTo>
                    <a:pt x="129906" y="0"/>
                    <a:pt x="95264" y="25981"/>
                    <a:pt x="60623" y="60623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4" name="Freeform: Shape 91">
              <a:extLst>
                <a:ext uri="{FF2B5EF4-FFF2-40B4-BE49-F238E27FC236}">
                  <a16:creationId xmlns="" xmlns:a16="http://schemas.microsoft.com/office/drawing/2014/main" id="{D81AC410-847A-44A4-89E6-E306B4846FF1}"/>
                </a:ext>
              </a:extLst>
            </p:cNvPr>
            <p:cNvSpPr/>
            <p:nvPr/>
          </p:nvSpPr>
          <p:spPr>
            <a:xfrm>
              <a:off x="3479538" y="3172536"/>
              <a:ext cx="40013" cy="46277"/>
            </a:xfrm>
            <a:custGeom>
              <a:avLst/>
              <a:gdLst>
                <a:gd name="connsiteX0" fmla="*/ 0 w 121245"/>
                <a:gd name="connsiteY0" fmla="*/ 1659 h 140226"/>
                <a:gd name="connsiteX1" fmla="*/ 60623 w 121245"/>
                <a:gd name="connsiteY1" fmla="*/ 79603 h 140226"/>
                <a:gd name="connsiteX2" fmla="*/ 121245 w 121245"/>
                <a:gd name="connsiteY2" fmla="*/ 140226 h 140226"/>
                <a:gd name="connsiteX3" fmla="*/ 60623 w 121245"/>
                <a:gd name="connsiteY3" fmla="*/ 62282 h 140226"/>
                <a:gd name="connsiteX4" fmla="*/ 0 w 121245"/>
                <a:gd name="connsiteY4" fmla="*/ 1659 h 140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0226">
                  <a:moveTo>
                    <a:pt x="0" y="1659"/>
                  </a:moveTo>
                  <a:cubicBezTo>
                    <a:pt x="0" y="10320"/>
                    <a:pt x="25980" y="44961"/>
                    <a:pt x="60623" y="79603"/>
                  </a:cubicBezTo>
                  <a:cubicBezTo>
                    <a:pt x="95264" y="114245"/>
                    <a:pt x="121245" y="140226"/>
                    <a:pt x="121245" y="140226"/>
                  </a:cubicBezTo>
                  <a:cubicBezTo>
                    <a:pt x="121245" y="140226"/>
                    <a:pt x="95264" y="96924"/>
                    <a:pt x="60623" y="62282"/>
                  </a:cubicBezTo>
                  <a:cubicBezTo>
                    <a:pt x="25980" y="18980"/>
                    <a:pt x="0" y="-7001"/>
                    <a:pt x="0" y="1659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5" name="Freeform: Shape 86">
              <a:extLst>
                <a:ext uri="{FF2B5EF4-FFF2-40B4-BE49-F238E27FC236}">
                  <a16:creationId xmlns="" xmlns:a16="http://schemas.microsoft.com/office/drawing/2014/main" id="{D1C3D7EE-CB2A-46F5-9DA2-0751C6589938}"/>
                </a:ext>
              </a:extLst>
            </p:cNvPr>
            <p:cNvSpPr/>
            <p:nvPr/>
          </p:nvSpPr>
          <p:spPr>
            <a:xfrm>
              <a:off x="3402368" y="3088055"/>
              <a:ext cx="5716" cy="294112"/>
            </a:xfrm>
            <a:custGeom>
              <a:avLst/>
              <a:gdLst>
                <a:gd name="connsiteX0" fmla="*/ 0 w 17321"/>
                <a:gd name="connsiteY0" fmla="*/ 6495 h 891197"/>
                <a:gd name="connsiteX1" fmla="*/ 0 w 17321"/>
                <a:gd name="connsiteY1" fmla="*/ 881198 h 891197"/>
                <a:gd name="connsiteX2" fmla="*/ 17322 w 17321"/>
                <a:gd name="connsiteY2" fmla="*/ 881198 h 891197"/>
                <a:gd name="connsiteX3" fmla="*/ 17322 w 17321"/>
                <a:gd name="connsiteY3" fmla="*/ 6495 h 891197"/>
                <a:gd name="connsiteX4" fmla="*/ 0 w 17321"/>
                <a:gd name="connsiteY4" fmla="*/ 6495 h 891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1" h="891197">
                  <a:moveTo>
                    <a:pt x="0" y="6495"/>
                  </a:moveTo>
                  <a:cubicBezTo>
                    <a:pt x="0" y="300950"/>
                    <a:pt x="0" y="586743"/>
                    <a:pt x="0" y="881198"/>
                  </a:cubicBezTo>
                  <a:cubicBezTo>
                    <a:pt x="0" y="889858"/>
                    <a:pt x="17322" y="898518"/>
                    <a:pt x="17322" y="881198"/>
                  </a:cubicBezTo>
                  <a:cubicBezTo>
                    <a:pt x="17322" y="586743"/>
                    <a:pt x="17322" y="300950"/>
                    <a:pt x="17322" y="6495"/>
                  </a:cubicBezTo>
                  <a:cubicBezTo>
                    <a:pt x="17322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6" name="Freeform: Shape 87">
              <a:extLst>
                <a:ext uri="{FF2B5EF4-FFF2-40B4-BE49-F238E27FC236}">
                  <a16:creationId xmlns="" xmlns:a16="http://schemas.microsoft.com/office/drawing/2014/main" id="{19192089-430F-46B1-90BA-1D143F44EF86}"/>
                </a:ext>
              </a:extLst>
            </p:cNvPr>
            <p:cNvSpPr/>
            <p:nvPr/>
          </p:nvSpPr>
          <p:spPr>
            <a:xfrm>
              <a:off x="3385220" y="3353875"/>
              <a:ext cx="40013" cy="47126"/>
            </a:xfrm>
            <a:custGeom>
              <a:avLst/>
              <a:gdLst>
                <a:gd name="connsiteX0" fmla="*/ 60623 w 121245"/>
                <a:gd name="connsiteY0" fmla="*/ 32428 h 142798"/>
                <a:gd name="connsiteX1" fmla="*/ 0 w 121245"/>
                <a:gd name="connsiteY1" fmla="*/ 127692 h 142798"/>
                <a:gd name="connsiteX2" fmla="*/ 60623 w 121245"/>
                <a:gd name="connsiteY2" fmla="*/ 110371 h 142798"/>
                <a:gd name="connsiteX3" fmla="*/ 121245 w 121245"/>
                <a:gd name="connsiteY3" fmla="*/ 15107 h 142798"/>
                <a:gd name="connsiteX4" fmla="*/ 60623 w 121245"/>
                <a:gd name="connsiteY4" fmla="*/ 32428 h 142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2798">
                  <a:moveTo>
                    <a:pt x="60623" y="32428"/>
                  </a:moveTo>
                  <a:cubicBezTo>
                    <a:pt x="25982" y="58409"/>
                    <a:pt x="0" y="101711"/>
                    <a:pt x="0" y="127692"/>
                  </a:cubicBezTo>
                  <a:cubicBezTo>
                    <a:pt x="0" y="153673"/>
                    <a:pt x="25982" y="145013"/>
                    <a:pt x="60623" y="110371"/>
                  </a:cubicBezTo>
                  <a:cubicBezTo>
                    <a:pt x="95264" y="75730"/>
                    <a:pt x="121245" y="32428"/>
                    <a:pt x="121245" y="15107"/>
                  </a:cubicBezTo>
                  <a:cubicBezTo>
                    <a:pt x="121245" y="-10875"/>
                    <a:pt x="95264" y="-2214"/>
                    <a:pt x="60623" y="32428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7" name="Freeform: Shape 88">
              <a:extLst>
                <a:ext uri="{FF2B5EF4-FFF2-40B4-BE49-F238E27FC236}">
                  <a16:creationId xmlns="" xmlns:a16="http://schemas.microsoft.com/office/drawing/2014/main" id="{4129F087-FEEB-4B70-8A09-FFD3261C4E6C}"/>
                </a:ext>
              </a:extLst>
            </p:cNvPr>
            <p:cNvSpPr/>
            <p:nvPr/>
          </p:nvSpPr>
          <p:spPr>
            <a:xfrm>
              <a:off x="3385220" y="3075195"/>
              <a:ext cx="40013" cy="45886"/>
            </a:xfrm>
            <a:custGeom>
              <a:avLst/>
              <a:gdLst>
                <a:gd name="connsiteX0" fmla="*/ 0 w 121245"/>
                <a:gd name="connsiteY0" fmla="*/ 10821 h 139039"/>
                <a:gd name="connsiteX1" fmla="*/ 60623 w 121245"/>
                <a:gd name="connsiteY1" fmla="*/ 106086 h 139039"/>
                <a:gd name="connsiteX2" fmla="*/ 121245 w 121245"/>
                <a:gd name="connsiteY2" fmla="*/ 132067 h 139039"/>
                <a:gd name="connsiteX3" fmla="*/ 60623 w 121245"/>
                <a:gd name="connsiteY3" fmla="*/ 36803 h 139039"/>
                <a:gd name="connsiteX4" fmla="*/ 0 w 121245"/>
                <a:gd name="connsiteY4" fmla="*/ 10821 h 139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9039">
                  <a:moveTo>
                    <a:pt x="0" y="10821"/>
                  </a:moveTo>
                  <a:cubicBezTo>
                    <a:pt x="0" y="36803"/>
                    <a:pt x="25982" y="71444"/>
                    <a:pt x="60623" y="106086"/>
                  </a:cubicBezTo>
                  <a:cubicBezTo>
                    <a:pt x="95264" y="132067"/>
                    <a:pt x="121245" y="149388"/>
                    <a:pt x="121245" y="132067"/>
                  </a:cubicBezTo>
                  <a:cubicBezTo>
                    <a:pt x="121245" y="114746"/>
                    <a:pt x="95264" y="71444"/>
                    <a:pt x="60623" y="36803"/>
                  </a:cubicBezTo>
                  <a:cubicBezTo>
                    <a:pt x="25982" y="-6500"/>
                    <a:pt x="0" y="-6500"/>
                    <a:pt x="0" y="1082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8" name="Freeform: Shape 83">
              <a:extLst>
                <a:ext uri="{FF2B5EF4-FFF2-40B4-BE49-F238E27FC236}">
                  <a16:creationId xmlns="" xmlns:a16="http://schemas.microsoft.com/office/drawing/2014/main" id="{0BB5A097-BAE4-4684-94D9-95D35FF14D43}"/>
                </a:ext>
              </a:extLst>
            </p:cNvPr>
            <p:cNvSpPr/>
            <p:nvPr/>
          </p:nvSpPr>
          <p:spPr>
            <a:xfrm>
              <a:off x="3305193" y="3016603"/>
              <a:ext cx="6299" cy="437018"/>
            </a:xfrm>
            <a:custGeom>
              <a:avLst/>
              <a:gdLst>
                <a:gd name="connsiteX0" fmla="*/ 0 w 19088"/>
                <a:gd name="connsiteY0" fmla="*/ 6495 h 1324218"/>
                <a:gd name="connsiteX1" fmla="*/ 0 w 19088"/>
                <a:gd name="connsiteY1" fmla="*/ 1314219 h 1324218"/>
                <a:gd name="connsiteX2" fmla="*/ 17321 w 19088"/>
                <a:gd name="connsiteY2" fmla="*/ 1314219 h 1324218"/>
                <a:gd name="connsiteX3" fmla="*/ 17321 w 19088"/>
                <a:gd name="connsiteY3" fmla="*/ 6495 h 1324218"/>
                <a:gd name="connsiteX4" fmla="*/ 0 w 19088"/>
                <a:gd name="connsiteY4" fmla="*/ 6495 h 1324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88" h="1324218">
                  <a:moveTo>
                    <a:pt x="0" y="6495"/>
                  </a:moveTo>
                  <a:cubicBezTo>
                    <a:pt x="0" y="439516"/>
                    <a:pt x="0" y="881198"/>
                    <a:pt x="0" y="1314219"/>
                  </a:cubicBezTo>
                  <a:cubicBezTo>
                    <a:pt x="0" y="1322879"/>
                    <a:pt x="17321" y="1331539"/>
                    <a:pt x="17321" y="1314219"/>
                  </a:cubicBezTo>
                  <a:cubicBezTo>
                    <a:pt x="17321" y="881198"/>
                    <a:pt x="17321" y="439516"/>
                    <a:pt x="17321" y="6495"/>
                  </a:cubicBezTo>
                  <a:cubicBezTo>
                    <a:pt x="25982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9" name="Freeform: Shape 84">
              <a:extLst>
                <a:ext uri="{FF2B5EF4-FFF2-40B4-BE49-F238E27FC236}">
                  <a16:creationId xmlns="" xmlns:a16="http://schemas.microsoft.com/office/drawing/2014/main" id="{FBA43758-ABD3-49FB-8C75-C9ACE51D80C1}"/>
                </a:ext>
              </a:extLst>
            </p:cNvPr>
            <p:cNvSpPr/>
            <p:nvPr/>
          </p:nvSpPr>
          <p:spPr>
            <a:xfrm>
              <a:off x="3288045" y="3424482"/>
              <a:ext cx="40561" cy="42987"/>
            </a:xfrm>
            <a:custGeom>
              <a:avLst/>
              <a:gdLst>
                <a:gd name="connsiteX0" fmla="*/ 60623 w 122905"/>
                <a:gd name="connsiteY0" fmla="*/ 9011 h 130257"/>
                <a:gd name="connsiteX1" fmla="*/ 0 w 122905"/>
                <a:gd name="connsiteY1" fmla="*/ 95615 h 130257"/>
                <a:gd name="connsiteX2" fmla="*/ 60623 w 122905"/>
                <a:gd name="connsiteY2" fmla="*/ 121597 h 130257"/>
                <a:gd name="connsiteX3" fmla="*/ 121246 w 122905"/>
                <a:gd name="connsiteY3" fmla="*/ 26332 h 130257"/>
                <a:gd name="connsiteX4" fmla="*/ 60623 w 122905"/>
                <a:gd name="connsiteY4" fmla="*/ 9011 h 130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905" h="130257">
                  <a:moveTo>
                    <a:pt x="60623" y="9011"/>
                  </a:moveTo>
                  <a:cubicBezTo>
                    <a:pt x="25981" y="26332"/>
                    <a:pt x="0" y="60974"/>
                    <a:pt x="0" y="95615"/>
                  </a:cubicBezTo>
                  <a:cubicBezTo>
                    <a:pt x="0" y="130257"/>
                    <a:pt x="25981" y="138918"/>
                    <a:pt x="60623" y="121597"/>
                  </a:cubicBezTo>
                  <a:cubicBezTo>
                    <a:pt x="95264" y="104276"/>
                    <a:pt x="121246" y="60974"/>
                    <a:pt x="121246" y="26332"/>
                  </a:cubicBezTo>
                  <a:cubicBezTo>
                    <a:pt x="129906" y="351"/>
                    <a:pt x="103925" y="-8309"/>
                    <a:pt x="60623" y="901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0" name="Freeform: Shape 85">
              <a:extLst>
                <a:ext uri="{FF2B5EF4-FFF2-40B4-BE49-F238E27FC236}">
                  <a16:creationId xmlns="" xmlns:a16="http://schemas.microsoft.com/office/drawing/2014/main" id="{659B3A87-14C7-4A73-A06B-158BA9913F01}"/>
                </a:ext>
              </a:extLst>
            </p:cNvPr>
            <p:cNvSpPr/>
            <p:nvPr/>
          </p:nvSpPr>
          <p:spPr>
            <a:xfrm>
              <a:off x="3288045" y="3007314"/>
              <a:ext cx="40561" cy="42987"/>
            </a:xfrm>
            <a:custGeom>
              <a:avLst/>
              <a:gdLst>
                <a:gd name="connsiteX0" fmla="*/ 60623 w 122905"/>
                <a:gd name="connsiteY0" fmla="*/ 8660 h 130257"/>
                <a:gd name="connsiteX1" fmla="*/ 0 w 122905"/>
                <a:gd name="connsiteY1" fmla="*/ 34642 h 130257"/>
                <a:gd name="connsiteX2" fmla="*/ 60623 w 122905"/>
                <a:gd name="connsiteY2" fmla="*/ 121246 h 130257"/>
                <a:gd name="connsiteX3" fmla="*/ 121246 w 122905"/>
                <a:gd name="connsiteY3" fmla="*/ 103925 h 130257"/>
                <a:gd name="connsiteX4" fmla="*/ 60623 w 122905"/>
                <a:gd name="connsiteY4" fmla="*/ 8660 h 130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905" h="130257">
                  <a:moveTo>
                    <a:pt x="60623" y="8660"/>
                  </a:moveTo>
                  <a:cubicBezTo>
                    <a:pt x="25981" y="-8660"/>
                    <a:pt x="0" y="0"/>
                    <a:pt x="0" y="34642"/>
                  </a:cubicBezTo>
                  <a:cubicBezTo>
                    <a:pt x="0" y="69283"/>
                    <a:pt x="25981" y="103925"/>
                    <a:pt x="60623" y="121246"/>
                  </a:cubicBezTo>
                  <a:cubicBezTo>
                    <a:pt x="95264" y="138567"/>
                    <a:pt x="121246" y="129906"/>
                    <a:pt x="121246" y="103925"/>
                  </a:cubicBezTo>
                  <a:cubicBezTo>
                    <a:pt x="129906" y="69283"/>
                    <a:pt x="103925" y="25981"/>
                    <a:pt x="60623" y="866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1" name="Freeform: Shape 80">
              <a:extLst>
                <a:ext uri="{FF2B5EF4-FFF2-40B4-BE49-F238E27FC236}">
                  <a16:creationId xmlns="" xmlns:a16="http://schemas.microsoft.com/office/drawing/2014/main" id="{3D2F85C5-83ED-49BD-9C88-A457AAB8DF56}"/>
                </a:ext>
              </a:extLst>
            </p:cNvPr>
            <p:cNvSpPr/>
            <p:nvPr/>
          </p:nvSpPr>
          <p:spPr>
            <a:xfrm>
              <a:off x="3210875" y="2990880"/>
              <a:ext cx="5716" cy="488464"/>
            </a:xfrm>
            <a:custGeom>
              <a:avLst/>
              <a:gdLst>
                <a:gd name="connsiteX0" fmla="*/ 0 w 17321"/>
                <a:gd name="connsiteY0" fmla="*/ 6495 h 1480106"/>
                <a:gd name="connsiteX1" fmla="*/ 0 w 17321"/>
                <a:gd name="connsiteY1" fmla="*/ 1470106 h 1480106"/>
                <a:gd name="connsiteX2" fmla="*/ 17321 w 17321"/>
                <a:gd name="connsiteY2" fmla="*/ 1470106 h 1480106"/>
                <a:gd name="connsiteX3" fmla="*/ 17321 w 17321"/>
                <a:gd name="connsiteY3" fmla="*/ 6495 h 1480106"/>
                <a:gd name="connsiteX4" fmla="*/ 0 w 17321"/>
                <a:gd name="connsiteY4" fmla="*/ 6495 h 1480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1" h="1480106">
                  <a:moveTo>
                    <a:pt x="0" y="6495"/>
                  </a:moveTo>
                  <a:cubicBezTo>
                    <a:pt x="0" y="491479"/>
                    <a:pt x="0" y="985123"/>
                    <a:pt x="0" y="1470106"/>
                  </a:cubicBezTo>
                  <a:cubicBezTo>
                    <a:pt x="0" y="1478767"/>
                    <a:pt x="17321" y="1487427"/>
                    <a:pt x="17321" y="1470106"/>
                  </a:cubicBezTo>
                  <a:cubicBezTo>
                    <a:pt x="17321" y="985123"/>
                    <a:pt x="17321" y="491479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2" name="Freeform: Shape 81">
              <a:extLst>
                <a:ext uri="{FF2B5EF4-FFF2-40B4-BE49-F238E27FC236}">
                  <a16:creationId xmlns="" xmlns:a16="http://schemas.microsoft.com/office/drawing/2014/main" id="{3B720C84-3D4D-4928-903F-D8B5D4B15F68}"/>
                </a:ext>
              </a:extLst>
            </p:cNvPr>
            <p:cNvSpPr/>
            <p:nvPr/>
          </p:nvSpPr>
          <p:spPr>
            <a:xfrm>
              <a:off x="3193727" y="3450321"/>
              <a:ext cx="40013" cy="42871"/>
            </a:xfrm>
            <a:custGeom>
              <a:avLst/>
              <a:gdLst>
                <a:gd name="connsiteX0" fmla="*/ 60623 w 121245"/>
                <a:gd name="connsiteY0" fmla="*/ 0 h 129906"/>
                <a:gd name="connsiteX1" fmla="*/ 0 w 121245"/>
                <a:gd name="connsiteY1" fmla="*/ 60623 h 129906"/>
                <a:gd name="connsiteX2" fmla="*/ 60623 w 121245"/>
                <a:gd name="connsiteY2" fmla="*/ 129906 h 129906"/>
                <a:gd name="connsiteX3" fmla="*/ 121246 w 121245"/>
                <a:gd name="connsiteY3" fmla="*/ 60623 h 129906"/>
                <a:gd name="connsiteX4" fmla="*/ 60623 w 121245"/>
                <a:gd name="connsiteY4" fmla="*/ 0 h 129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9906">
                  <a:moveTo>
                    <a:pt x="60623" y="0"/>
                  </a:moveTo>
                  <a:cubicBezTo>
                    <a:pt x="25982" y="0"/>
                    <a:pt x="0" y="25981"/>
                    <a:pt x="0" y="60623"/>
                  </a:cubicBezTo>
                  <a:cubicBezTo>
                    <a:pt x="0" y="95264"/>
                    <a:pt x="25982" y="129906"/>
                    <a:pt x="60623" y="129906"/>
                  </a:cubicBezTo>
                  <a:cubicBezTo>
                    <a:pt x="95264" y="129906"/>
                    <a:pt x="121246" y="95264"/>
                    <a:pt x="121246" y="60623"/>
                  </a:cubicBezTo>
                  <a:cubicBezTo>
                    <a:pt x="121246" y="25981"/>
                    <a:pt x="95264" y="0"/>
                    <a:pt x="60623" y="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5" name="Freeform: Shape 82">
              <a:extLst>
                <a:ext uri="{FF2B5EF4-FFF2-40B4-BE49-F238E27FC236}">
                  <a16:creationId xmlns="" xmlns:a16="http://schemas.microsoft.com/office/drawing/2014/main" id="{48F5FBA6-FE24-4166-A745-4E67D5097BAB}"/>
                </a:ext>
              </a:extLst>
            </p:cNvPr>
            <p:cNvSpPr/>
            <p:nvPr/>
          </p:nvSpPr>
          <p:spPr>
            <a:xfrm>
              <a:off x="3193727" y="2981591"/>
              <a:ext cx="40013" cy="42871"/>
            </a:xfrm>
            <a:custGeom>
              <a:avLst/>
              <a:gdLst>
                <a:gd name="connsiteX0" fmla="*/ 60623 w 121245"/>
                <a:gd name="connsiteY0" fmla="*/ 0 h 129906"/>
                <a:gd name="connsiteX1" fmla="*/ 0 w 121245"/>
                <a:gd name="connsiteY1" fmla="*/ 69283 h 129906"/>
                <a:gd name="connsiteX2" fmla="*/ 60623 w 121245"/>
                <a:gd name="connsiteY2" fmla="*/ 129906 h 129906"/>
                <a:gd name="connsiteX3" fmla="*/ 121246 w 121245"/>
                <a:gd name="connsiteY3" fmla="*/ 69283 h 129906"/>
                <a:gd name="connsiteX4" fmla="*/ 60623 w 121245"/>
                <a:gd name="connsiteY4" fmla="*/ 0 h 129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9906">
                  <a:moveTo>
                    <a:pt x="60623" y="0"/>
                  </a:moveTo>
                  <a:cubicBezTo>
                    <a:pt x="25982" y="0"/>
                    <a:pt x="0" y="34642"/>
                    <a:pt x="0" y="69283"/>
                  </a:cubicBezTo>
                  <a:cubicBezTo>
                    <a:pt x="0" y="103925"/>
                    <a:pt x="25982" y="129906"/>
                    <a:pt x="60623" y="129906"/>
                  </a:cubicBezTo>
                  <a:cubicBezTo>
                    <a:pt x="95264" y="129906"/>
                    <a:pt x="121246" y="103925"/>
                    <a:pt x="121246" y="69283"/>
                  </a:cubicBezTo>
                  <a:cubicBezTo>
                    <a:pt x="121246" y="34642"/>
                    <a:pt x="95264" y="0"/>
                    <a:pt x="60623" y="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7" name="Freeform: Shape 77">
              <a:extLst>
                <a:ext uri="{FF2B5EF4-FFF2-40B4-BE49-F238E27FC236}">
                  <a16:creationId xmlns="" xmlns:a16="http://schemas.microsoft.com/office/drawing/2014/main" id="{04B12763-4CC7-4A4F-A9C9-5D50F2A5F2CD}"/>
                </a:ext>
              </a:extLst>
            </p:cNvPr>
            <p:cNvSpPr/>
            <p:nvPr/>
          </p:nvSpPr>
          <p:spPr>
            <a:xfrm>
              <a:off x="3116558" y="3015446"/>
              <a:ext cx="5716" cy="438174"/>
            </a:xfrm>
            <a:custGeom>
              <a:avLst/>
              <a:gdLst>
                <a:gd name="connsiteX0" fmla="*/ 0 w 17320"/>
                <a:gd name="connsiteY0" fmla="*/ 10000 h 1327723"/>
                <a:gd name="connsiteX1" fmla="*/ 0 w 17320"/>
                <a:gd name="connsiteY1" fmla="*/ 1317724 h 1327723"/>
                <a:gd name="connsiteX2" fmla="*/ 17321 w 17320"/>
                <a:gd name="connsiteY2" fmla="*/ 1317724 h 1327723"/>
                <a:gd name="connsiteX3" fmla="*/ 17321 w 17320"/>
                <a:gd name="connsiteY3" fmla="*/ 10000 h 1327723"/>
                <a:gd name="connsiteX4" fmla="*/ 0 w 17320"/>
                <a:gd name="connsiteY4" fmla="*/ 10000 h 1327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1327723">
                  <a:moveTo>
                    <a:pt x="0" y="10000"/>
                  </a:moveTo>
                  <a:cubicBezTo>
                    <a:pt x="0" y="443021"/>
                    <a:pt x="0" y="884703"/>
                    <a:pt x="0" y="1317724"/>
                  </a:cubicBezTo>
                  <a:cubicBezTo>
                    <a:pt x="0" y="1326384"/>
                    <a:pt x="17321" y="1335044"/>
                    <a:pt x="17321" y="1317724"/>
                  </a:cubicBezTo>
                  <a:cubicBezTo>
                    <a:pt x="17321" y="884703"/>
                    <a:pt x="17321" y="443021"/>
                    <a:pt x="17321" y="10000"/>
                  </a:cubicBezTo>
                  <a:cubicBezTo>
                    <a:pt x="17321" y="1340"/>
                    <a:pt x="0" y="-7321"/>
                    <a:pt x="0" y="1000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1" name="Freeform: Shape 78">
              <a:extLst>
                <a:ext uri="{FF2B5EF4-FFF2-40B4-BE49-F238E27FC236}">
                  <a16:creationId xmlns="" xmlns:a16="http://schemas.microsoft.com/office/drawing/2014/main" id="{53FD58F6-1AD9-4F19-B24D-63E0224B5AEA}"/>
                </a:ext>
              </a:extLst>
            </p:cNvPr>
            <p:cNvSpPr/>
            <p:nvPr/>
          </p:nvSpPr>
          <p:spPr>
            <a:xfrm>
              <a:off x="3099409" y="3424482"/>
              <a:ext cx="40013" cy="42987"/>
            </a:xfrm>
            <a:custGeom>
              <a:avLst/>
              <a:gdLst>
                <a:gd name="connsiteX0" fmla="*/ 60623 w 121245"/>
                <a:gd name="connsiteY0" fmla="*/ 9011 h 130257"/>
                <a:gd name="connsiteX1" fmla="*/ 0 w 121245"/>
                <a:gd name="connsiteY1" fmla="*/ 26332 h 130257"/>
                <a:gd name="connsiteX2" fmla="*/ 60623 w 121245"/>
                <a:gd name="connsiteY2" fmla="*/ 121597 h 130257"/>
                <a:gd name="connsiteX3" fmla="*/ 121245 w 121245"/>
                <a:gd name="connsiteY3" fmla="*/ 95615 h 130257"/>
                <a:gd name="connsiteX4" fmla="*/ 60623 w 121245"/>
                <a:gd name="connsiteY4" fmla="*/ 9011 h 130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0257">
                  <a:moveTo>
                    <a:pt x="60623" y="9011"/>
                  </a:moveTo>
                  <a:cubicBezTo>
                    <a:pt x="25981" y="-8309"/>
                    <a:pt x="0" y="351"/>
                    <a:pt x="0" y="26332"/>
                  </a:cubicBezTo>
                  <a:cubicBezTo>
                    <a:pt x="0" y="52313"/>
                    <a:pt x="25981" y="95615"/>
                    <a:pt x="60623" y="121597"/>
                  </a:cubicBezTo>
                  <a:cubicBezTo>
                    <a:pt x="95264" y="138918"/>
                    <a:pt x="121245" y="130257"/>
                    <a:pt x="121245" y="95615"/>
                  </a:cubicBezTo>
                  <a:cubicBezTo>
                    <a:pt x="121245" y="60974"/>
                    <a:pt x="95264" y="26332"/>
                    <a:pt x="60623" y="901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3" name="Freeform: Shape 79">
              <a:extLst>
                <a:ext uri="{FF2B5EF4-FFF2-40B4-BE49-F238E27FC236}">
                  <a16:creationId xmlns="" xmlns:a16="http://schemas.microsoft.com/office/drawing/2014/main" id="{2D3AAA24-CA2A-42DA-8676-826A8F5B562D}"/>
                </a:ext>
              </a:extLst>
            </p:cNvPr>
            <p:cNvSpPr/>
            <p:nvPr/>
          </p:nvSpPr>
          <p:spPr>
            <a:xfrm>
              <a:off x="3099409" y="3007314"/>
              <a:ext cx="40013" cy="42987"/>
            </a:xfrm>
            <a:custGeom>
              <a:avLst/>
              <a:gdLst>
                <a:gd name="connsiteX0" fmla="*/ 60623 w 121245"/>
                <a:gd name="connsiteY0" fmla="*/ 8660 h 130257"/>
                <a:gd name="connsiteX1" fmla="*/ 0 w 121245"/>
                <a:gd name="connsiteY1" fmla="*/ 103925 h 130257"/>
                <a:gd name="connsiteX2" fmla="*/ 60623 w 121245"/>
                <a:gd name="connsiteY2" fmla="*/ 121246 h 130257"/>
                <a:gd name="connsiteX3" fmla="*/ 121245 w 121245"/>
                <a:gd name="connsiteY3" fmla="*/ 34642 h 130257"/>
                <a:gd name="connsiteX4" fmla="*/ 60623 w 121245"/>
                <a:gd name="connsiteY4" fmla="*/ 8660 h 130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0257">
                  <a:moveTo>
                    <a:pt x="60623" y="8660"/>
                  </a:moveTo>
                  <a:cubicBezTo>
                    <a:pt x="25981" y="25981"/>
                    <a:pt x="0" y="69283"/>
                    <a:pt x="0" y="103925"/>
                  </a:cubicBezTo>
                  <a:cubicBezTo>
                    <a:pt x="0" y="129906"/>
                    <a:pt x="25981" y="138567"/>
                    <a:pt x="60623" y="121246"/>
                  </a:cubicBezTo>
                  <a:cubicBezTo>
                    <a:pt x="95264" y="103925"/>
                    <a:pt x="121245" y="69283"/>
                    <a:pt x="121245" y="34642"/>
                  </a:cubicBezTo>
                  <a:cubicBezTo>
                    <a:pt x="121245" y="0"/>
                    <a:pt x="95264" y="-8660"/>
                    <a:pt x="60623" y="866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4" name="Freeform: Shape 74">
              <a:extLst>
                <a:ext uri="{FF2B5EF4-FFF2-40B4-BE49-F238E27FC236}">
                  <a16:creationId xmlns="" xmlns:a16="http://schemas.microsoft.com/office/drawing/2014/main" id="{0C87A845-29D4-4480-9008-91B651D35F52}"/>
                </a:ext>
              </a:extLst>
            </p:cNvPr>
            <p:cNvSpPr/>
            <p:nvPr/>
          </p:nvSpPr>
          <p:spPr>
            <a:xfrm>
              <a:off x="3019382" y="3088055"/>
              <a:ext cx="5716" cy="296970"/>
            </a:xfrm>
            <a:custGeom>
              <a:avLst/>
              <a:gdLst>
                <a:gd name="connsiteX0" fmla="*/ 0 w 17320"/>
                <a:gd name="connsiteY0" fmla="*/ 6495 h 899858"/>
                <a:gd name="connsiteX1" fmla="*/ 0 w 17320"/>
                <a:gd name="connsiteY1" fmla="*/ 889858 h 899858"/>
                <a:gd name="connsiteX2" fmla="*/ 17321 w 17320"/>
                <a:gd name="connsiteY2" fmla="*/ 889858 h 899858"/>
                <a:gd name="connsiteX3" fmla="*/ 17321 w 17320"/>
                <a:gd name="connsiteY3" fmla="*/ 6495 h 899858"/>
                <a:gd name="connsiteX4" fmla="*/ 0 w 17320"/>
                <a:gd name="connsiteY4" fmla="*/ 6495 h 899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899858">
                  <a:moveTo>
                    <a:pt x="0" y="6495"/>
                  </a:moveTo>
                  <a:cubicBezTo>
                    <a:pt x="0" y="300950"/>
                    <a:pt x="0" y="595404"/>
                    <a:pt x="0" y="889858"/>
                  </a:cubicBezTo>
                  <a:cubicBezTo>
                    <a:pt x="0" y="898518"/>
                    <a:pt x="17321" y="907179"/>
                    <a:pt x="17321" y="889858"/>
                  </a:cubicBezTo>
                  <a:cubicBezTo>
                    <a:pt x="17321" y="595404"/>
                    <a:pt x="17321" y="300950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5" name="Freeform: Shape 75">
              <a:extLst>
                <a:ext uri="{FF2B5EF4-FFF2-40B4-BE49-F238E27FC236}">
                  <a16:creationId xmlns="" xmlns:a16="http://schemas.microsoft.com/office/drawing/2014/main" id="{6217518D-E663-4631-A7FE-620F96E4DE1B}"/>
                </a:ext>
              </a:extLst>
            </p:cNvPr>
            <p:cNvSpPr/>
            <p:nvPr/>
          </p:nvSpPr>
          <p:spPr>
            <a:xfrm>
              <a:off x="3002234" y="3354619"/>
              <a:ext cx="40457" cy="46382"/>
            </a:xfrm>
            <a:custGeom>
              <a:avLst/>
              <a:gdLst>
                <a:gd name="connsiteX0" fmla="*/ 60623 w 122591"/>
                <a:gd name="connsiteY0" fmla="*/ 30173 h 140544"/>
                <a:gd name="connsiteX1" fmla="*/ 0 w 122591"/>
                <a:gd name="connsiteY1" fmla="*/ 12852 h 140544"/>
                <a:gd name="connsiteX2" fmla="*/ 60623 w 122591"/>
                <a:gd name="connsiteY2" fmla="*/ 108117 h 140544"/>
                <a:gd name="connsiteX3" fmla="*/ 121246 w 122591"/>
                <a:gd name="connsiteY3" fmla="*/ 125438 h 140544"/>
                <a:gd name="connsiteX4" fmla="*/ 60623 w 122591"/>
                <a:gd name="connsiteY4" fmla="*/ 30173 h 140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40544">
                  <a:moveTo>
                    <a:pt x="60623" y="30173"/>
                  </a:moveTo>
                  <a:cubicBezTo>
                    <a:pt x="25981" y="4192"/>
                    <a:pt x="0" y="-13129"/>
                    <a:pt x="0" y="12852"/>
                  </a:cubicBezTo>
                  <a:cubicBezTo>
                    <a:pt x="0" y="30173"/>
                    <a:pt x="25981" y="73475"/>
                    <a:pt x="60623" y="108117"/>
                  </a:cubicBezTo>
                  <a:cubicBezTo>
                    <a:pt x="95264" y="142759"/>
                    <a:pt x="121246" y="151419"/>
                    <a:pt x="121246" y="125438"/>
                  </a:cubicBezTo>
                  <a:cubicBezTo>
                    <a:pt x="129906" y="99456"/>
                    <a:pt x="95264" y="56154"/>
                    <a:pt x="60623" y="30173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6" name="Freeform: Shape 76">
              <a:extLst>
                <a:ext uri="{FF2B5EF4-FFF2-40B4-BE49-F238E27FC236}">
                  <a16:creationId xmlns="" xmlns:a16="http://schemas.microsoft.com/office/drawing/2014/main" id="{2AA607A6-529B-40A7-AB22-A70CAE06914D}"/>
                </a:ext>
              </a:extLst>
            </p:cNvPr>
            <p:cNvSpPr/>
            <p:nvPr/>
          </p:nvSpPr>
          <p:spPr>
            <a:xfrm>
              <a:off x="3002234" y="3073781"/>
              <a:ext cx="40457" cy="45115"/>
            </a:xfrm>
            <a:custGeom>
              <a:avLst/>
              <a:gdLst>
                <a:gd name="connsiteX0" fmla="*/ 60623 w 122591"/>
                <a:gd name="connsiteY0" fmla="*/ 32427 h 136703"/>
                <a:gd name="connsiteX1" fmla="*/ 0 w 122591"/>
                <a:gd name="connsiteY1" fmla="*/ 127692 h 136703"/>
                <a:gd name="connsiteX2" fmla="*/ 60623 w 122591"/>
                <a:gd name="connsiteY2" fmla="*/ 110371 h 136703"/>
                <a:gd name="connsiteX3" fmla="*/ 121246 w 122591"/>
                <a:gd name="connsiteY3" fmla="*/ 15107 h 136703"/>
                <a:gd name="connsiteX4" fmla="*/ 60623 w 122591"/>
                <a:gd name="connsiteY4" fmla="*/ 32427 h 136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36703">
                  <a:moveTo>
                    <a:pt x="60623" y="32427"/>
                  </a:moveTo>
                  <a:cubicBezTo>
                    <a:pt x="25981" y="67069"/>
                    <a:pt x="0" y="110371"/>
                    <a:pt x="0" y="127692"/>
                  </a:cubicBezTo>
                  <a:cubicBezTo>
                    <a:pt x="0" y="145013"/>
                    <a:pt x="25981" y="136353"/>
                    <a:pt x="60623" y="110371"/>
                  </a:cubicBezTo>
                  <a:cubicBezTo>
                    <a:pt x="95264" y="84390"/>
                    <a:pt x="121246" y="41088"/>
                    <a:pt x="121246" y="15107"/>
                  </a:cubicBezTo>
                  <a:cubicBezTo>
                    <a:pt x="129906" y="-10875"/>
                    <a:pt x="95264" y="-2214"/>
                    <a:pt x="60623" y="32427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7" name="Freeform: Shape 71">
              <a:extLst>
                <a:ext uri="{FF2B5EF4-FFF2-40B4-BE49-F238E27FC236}">
                  <a16:creationId xmlns="" xmlns:a16="http://schemas.microsoft.com/office/drawing/2014/main" id="{48C15DEF-CCF0-4803-9CE5-F34D889C1FB6}"/>
                </a:ext>
              </a:extLst>
            </p:cNvPr>
            <p:cNvSpPr/>
            <p:nvPr/>
          </p:nvSpPr>
          <p:spPr>
            <a:xfrm>
              <a:off x="2925064" y="3190947"/>
              <a:ext cx="5716" cy="91187"/>
            </a:xfrm>
            <a:custGeom>
              <a:avLst/>
              <a:gdLst>
                <a:gd name="connsiteX0" fmla="*/ 0 w 17321"/>
                <a:gd name="connsiteY0" fmla="*/ 6495 h 276308"/>
                <a:gd name="connsiteX1" fmla="*/ 0 w 17321"/>
                <a:gd name="connsiteY1" fmla="*/ 266308 h 276308"/>
                <a:gd name="connsiteX2" fmla="*/ 17321 w 17321"/>
                <a:gd name="connsiteY2" fmla="*/ 266308 h 276308"/>
                <a:gd name="connsiteX3" fmla="*/ 17321 w 17321"/>
                <a:gd name="connsiteY3" fmla="*/ 6495 h 276308"/>
                <a:gd name="connsiteX4" fmla="*/ 0 w 17321"/>
                <a:gd name="connsiteY4" fmla="*/ 6495 h 276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1" h="276308">
                  <a:moveTo>
                    <a:pt x="0" y="6495"/>
                  </a:moveTo>
                  <a:cubicBezTo>
                    <a:pt x="0" y="93100"/>
                    <a:pt x="0" y="179704"/>
                    <a:pt x="0" y="266308"/>
                  </a:cubicBezTo>
                  <a:cubicBezTo>
                    <a:pt x="0" y="274968"/>
                    <a:pt x="17321" y="283629"/>
                    <a:pt x="17321" y="266308"/>
                  </a:cubicBezTo>
                  <a:cubicBezTo>
                    <a:pt x="17321" y="179704"/>
                    <a:pt x="17321" y="93100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8" name="Freeform: Shape 72">
              <a:extLst>
                <a:ext uri="{FF2B5EF4-FFF2-40B4-BE49-F238E27FC236}">
                  <a16:creationId xmlns="" xmlns:a16="http://schemas.microsoft.com/office/drawing/2014/main" id="{F16C5C84-DEBD-43EB-A160-6B2A274CC638}"/>
                </a:ext>
              </a:extLst>
            </p:cNvPr>
            <p:cNvSpPr/>
            <p:nvPr/>
          </p:nvSpPr>
          <p:spPr>
            <a:xfrm>
              <a:off x="2907916" y="3255525"/>
              <a:ext cx="40013" cy="46721"/>
            </a:xfrm>
            <a:custGeom>
              <a:avLst/>
              <a:gdLst>
                <a:gd name="connsiteX0" fmla="*/ 0 w 121245"/>
                <a:gd name="connsiteY0" fmla="*/ 1346 h 141572"/>
                <a:gd name="connsiteX1" fmla="*/ 60623 w 121245"/>
                <a:gd name="connsiteY1" fmla="*/ 79290 h 141572"/>
                <a:gd name="connsiteX2" fmla="*/ 121246 w 121245"/>
                <a:gd name="connsiteY2" fmla="*/ 139913 h 141572"/>
                <a:gd name="connsiteX3" fmla="*/ 60623 w 121245"/>
                <a:gd name="connsiteY3" fmla="*/ 61969 h 141572"/>
                <a:gd name="connsiteX4" fmla="*/ 0 w 121245"/>
                <a:gd name="connsiteY4" fmla="*/ 1346 h 141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1572">
                  <a:moveTo>
                    <a:pt x="0" y="1346"/>
                  </a:moveTo>
                  <a:cubicBezTo>
                    <a:pt x="0" y="1346"/>
                    <a:pt x="25982" y="44648"/>
                    <a:pt x="60623" y="79290"/>
                  </a:cubicBezTo>
                  <a:cubicBezTo>
                    <a:pt x="95264" y="122592"/>
                    <a:pt x="121246" y="148573"/>
                    <a:pt x="121246" y="139913"/>
                  </a:cubicBezTo>
                  <a:cubicBezTo>
                    <a:pt x="121246" y="131252"/>
                    <a:pt x="95264" y="96611"/>
                    <a:pt x="60623" y="61969"/>
                  </a:cubicBezTo>
                  <a:cubicBezTo>
                    <a:pt x="25982" y="27327"/>
                    <a:pt x="0" y="-7314"/>
                    <a:pt x="0" y="1346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9" name="Freeform: Shape 73">
              <a:extLst>
                <a:ext uri="{FF2B5EF4-FFF2-40B4-BE49-F238E27FC236}">
                  <a16:creationId xmlns="" xmlns:a16="http://schemas.microsoft.com/office/drawing/2014/main" id="{317BB690-570B-49BF-8F0C-CCF642C29BAA}"/>
                </a:ext>
              </a:extLst>
            </p:cNvPr>
            <p:cNvSpPr/>
            <p:nvPr/>
          </p:nvSpPr>
          <p:spPr>
            <a:xfrm>
              <a:off x="2907916" y="3170226"/>
              <a:ext cx="40013" cy="45729"/>
            </a:xfrm>
            <a:custGeom>
              <a:avLst/>
              <a:gdLst>
                <a:gd name="connsiteX0" fmla="*/ 60623 w 121245"/>
                <a:gd name="connsiteY0" fmla="*/ 60623 h 138566"/>
                <a:gd name="connsiteX1" fmla="*/ 0 w 121245"/>
                <a:gd name="connsiteY1" fmla="*/ 138567 h 138566"/>
                <a:gd name="connsiteX2" fmla="*/ 60623 w 121245"/>
                <a:gd name="connsiteY2" fmla="*/ 77944 h 138566"/>
                <a:gd name="connsiteX3" fmla="*/ 121246 w 121245"/>
                <a:gd name="connsiteY3" fmla="*/ 0 h 138566"/>
                <a:gd name="connsiteX4" fmla="*/ 60623 w 121245"/>
                <a:gd name="connsiteY4" fmla="*/ 60623 h 138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8566">
                  <a:moveTo>
                    <a:pt x="60623" y="60623"/>
                  </a:moveTo>
                  <a:cubicBezTo>
                    <a:pt x="25982" y="103925"/>
                    <a:pt x="0" y="138567"/>
                    <a:pt x="0" y="138567"/>
                  </a:cubicBezTo>
                  <a:cubicBezTo>
                    <a:pt x="0" y="138567"/>
                    <a:pt x="25982" y="112586"/>
                    <a:pt x="60623" y="77944"/>
                  </a:cubicBezTo>
                  <a:cubicBezTo>
                    <a:pt x="95264" y="43302"/>
                    <a:pt x="121246" y="8660"/>
                    <a:pt x="121246" y="0"/>
                  </a:cubicBezTo>
                  <a:cubicBezTo>
                    <a:pt x="121246" y="0"/>
                    <a:pt x="95264" y="25981"/>
                    <a:pt x="60623" y="60623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0" name="Freeform: Shape 68">
              <a:extLst>
                <a:ext uri="{FF2B5EF4-FFF2-40B4-BE49-F238E27FC236}">
                  <a16:creationId xmlns="" xmlns:a16="http://schemas.microsoft.com/office/drawing/2014/main" id="{3DC03B0E-4E51-45DB-AAA3-66AD44DAFCF0}"/>
                </a:ext>
              </a:extLst>
            </p:cNvPr>
            <p:cNvSpPr/>
            <p:nvPr/>
          </p:nvSpPr>
          <p:spPr>
            <a:xfrm>
              <a:off x="2827890" y="3166926"/>
              <a:ext cx="6299" cy="140931"/>
            </a:xfrm>
            <a:custGeom>
              <a:avLst/>
              <a:gdLst>
                <a:gd name="connsiteX0" fmla="*/ 0 w 19087"/>
                <a:gd name="connsiteY0" fmla="*/ 10000 h 427040"/>
                <a:gd name="connsiteX1" fmla="*/ 0 w 19087"/>
                <a:gd name="connsiteY1" fmla="*/ 417040 h 427040"/>
                <a:gd name="connsiteX2" fmla="*/ 17321 w 19087"/>
                <a:gd name="connsiteY2" fmla="*/ 417040 h 427040"/>
                <a:gd name="connsiteX3" fmla="*/ 17321 w 19087"/>
                <a:gd name="connsiteY3" fmla="*/ 10000 h 427040"/>
                <a:gd name="connsiteX4" fmla="*/ 0 w 19087"/>
                <a:gd name="connsiteY4" fmla="*/ 10000 h 427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87" h="427040">
                  <a:moveTo>
                    <a:pt x="0" y="10000"/>
                  </a:moveTo>
                  <a:cubicBezTo>
                    <a:pt x="0" y="148567"/>
                    <a:pt x="0" y="287134"/>
                    <a:pt x="0" y="417040"/>
                  </a:cubicBezTo>
                  <a:cubicBezTo>
                    <a:pt x="0" y="425700"/>
                    <a:pt x="17321" y="434361"/>
                    <a:pt x="17321" y="417040"/>
                  </a:cubicBezTo>
                  <a:cubicBezTo>
                    <a:pt x="17321" y="278473"/>
                    <a:pt x="17321" y="139906"/>
                    <a:pt x="17321" y="10000"/>
                  </a:cubicBezTo>
                  <a:cubicBezTo>
                    <a:pt x="25981" y="1340"/>
                    <a:pt x="0" y="-7321"/>
                    <a:pt x="0" y="1000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1" name="Freeform: Shape 69">
              <a:extLst>
                <a:ext uri="{FF2B5EF4-FFF2-40B4-BE49-F238E27FC236}">
                  <a16:creationId xmlns="" xmlns:a16="http://schemas.microsoft.com/office/drawing/2014/main" id="{D07BEECA-0195-4AD1-A732-8DC2AD4840CD}"/>
                </a:ext>
              </a:extLst>
            </p:cNvPr>
            <p:cNvSpPr/>
            <p:nvPr/>
          </p:nvSpPr>
          <p:spPr>
            <a:xfrm>
              <a:off x="2810741" y="3148429"/>
              <a:ext cx="40013" cy="48074"/>
            </a:xfrm>
            <a:custGeom>
              <a:avLst/>
              <a:gdLst>
                <a:gd name="connsiteX0" fmla="*/ 0 w 121245"/>
                <a:gd name="connsiteY0" fmla="*/ 5425 h 145670"/>
                <a:gd name="connsiteX1" fmla="*/ 60623 w 121245"/>
                <a:gd name="connsiteY1" fmla="*/ 92030 h 145670"/>
                <a:gd name="connsiteX2" fmla="*/ 121246 w 121245"/>
                <a:gd name="connsiteY2" fmla="*/ 143992 h 145670"/>
                <a:gd name="connsiteX3" fmla="*/ 60623 w 121245"/>
                <a:gd name="connsiteY3" fmla="*/ 57388 h 145670"/>
                <a:gd name="connsiteX4" fmla="*/ 0 w 121245"/>
                <a:gd name="connsiteY4" fmla="*/ 5425 h 145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5670">
                  <a:moveTo>
                    <a:pt x="0" y="5425"/>
                  </a:moveTo>
                  <a:cubicBezTo>
                    <a:pt x="0" y="22746"/>
                    <a:pt x="25982" y="57388"/>
                    <a:pt x="60623" y="92030"/>
                  </a:cubicBezTo>
                  <a:cubicBezTo>
                    <a:pt x="95265" y="126671"/>
                    <a:pt x="121246" y="152652"/>
                    <a:pt x="121246" y="143992"/>
                  </a:cubicBezTo>
                  <a:cubicBezTo>
                    <a:pt x="121246" y="135332"/>
                    <a:pt x="95265" y="100690"/>
                    <a:pt x="60623" y="57388"/>
                  </a:cubicBezTo>
                  <a:cubicBezTo>
                    <a:pt x="34642" y="14086"/>
                    <a:pt x="0" y="-11895"/>
                    <a:pt x="0" y="542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2" name="Freeform: Shape 70">
              <a:extLst>
                <a:ext uri="{FF2B5EF4-FFF2-40B4-BE49-F238E27FC236}">
                  <a16:creationId xmlns="" xmlns:a16="http://schemas.microsoft.com/office/drawing/2014/main" id="{F2D6D1DB-7130-45DA-AD39-358E6D2956DE}"/>
                </a:ext>
              </a:extLst>
            </p:cNvPr>
            <p:cNvSpPr/>
            <p:nvPr/>
          </p:nvSpPr>
          <p:spPr>
            <a:xfrm>
              <a:off x="2810741" y="3278280"/>
              <a:ext cx="40013" cy="48074"/>
            </a:xfrm>
            <a:custGeom>
              <a:avLst/>
              <a:gdLst>
                <a:gd name="connsiteX0" fmla="*/ 0 w 121245"/>
                <a:gd name="connsiteY0" fmla="*/ 140245 h 145670"/>
                <a:gd name="connsiteX1" fmla="*/ 60623 w 121245"/>
                <a:gd name="connsiteY1" fmla="*/ 88283 h 145670"/>
                <a:gd name="connsiteX2" fmla="*/ 121246 w 121245"/>
                <a:gd name="connsiteY2" fmla="*/ 1679 h 145670"/>
                <a:gd name="connsiteX3" fmla="*/ 60623 w 121245"/>
                <a:gd name="connsiteY3" fmla="*/ 53641 h 145670"/>
                <a:gd name="connsiteX4" fmla="*/ 0 w 121245"/>
                <a:gd name="connsiteY4" fmla="*/ 140245 h 145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5670">
                  <a:moveTo>
                    <a:pt x="0" y="140245"/>
                  </a:moveTo>
                  <a:cubicBezTo>
                    <a:pt x="0" y="157566"/>
                    <a:pt x="25982" y="131585"/>
                    <a:pt x="60623" y="88283"/>
                  </a:cubicBezTo>
                  <a:cubicBezTo>
                    <a:pt x="95265" y="44981"/>
                    <a:pt x="121246" y="10339"/>
                    <a:pt x="121246" y="1679"/>
                  </a:cubicBezTo>
                  <a:cubicBezTo>
                    <a:pt x="121246" y="-6982"/>
                    <a:pt x="95265" y="18999"/>
                    <a:pt x="60623" y="53641"/>
                  </a:cubicBezTo>
                  <a:cubicBezTo>
                    <a:pt x="34642" y="88283"/>
                    <a:pt x="0" y="131585"/>
                    <a:pt x="0" y="14024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3" name="Freeform: Shape 65">
              <a:extLst>
                <a:ext uri="{FF2B5EF4-FFF2-40B4-BE49-F238E27FC236}">
                  <a16:creationId xmlns="" xmlns:a16="http://schemas.microsoft.com/office/drawing/2014/main" id="{143F6213-502B-4503-A3B9-920F71E71A07}"/>
                </a:ext>
              </a:extLst>
            </p:cNvPr>
            <p:cNvSpPr/>
            <p:nvPr/>
          </p:nvSpPr>
          <p:spPr>
            <a:xfrm>
              <a:off x="2733571" y="3070907"/>
              <a:ext cx="5716" cy="334126"/>
            </a:xfrm>
            <a:custGeom>
              <a:avLst/>
              <a:gdLst>
                <a:gd name="connsiteX0" fmla="*/ 0 w 17320"/>
                <a:gd name="connsiteY0" fmla="*/ 6495 h 1012443"/>
                <a:gd name="connsiteX1" fmla="*/ 0 w 17320"/>
                <a:gd name="connsiteY1" fmla="*/ 1002444 h 1012443"/>
                <a:gd name="connsiteX2" fmla="*/ 17321 w 17320"/>
                <a:gd name="connsiteY2" fmla="*/ 1002444 h 1012443"/>
                <a:gd name="connsiteX3" fmla="*/ 17321 w 17320"/>
                <a:gd name="connsiteY3" fmla="*/ 6495 h 1012443"/>
                <a:gd name="connsiteX4" fmla="*/ 0 w 17320"/>
                <a:gd name="connsiteY4" fmla="*/ 6495 h 1012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1012443">
                  <a:moveTo>
                    <a:pt x="0" y="6495"/>
                  </a:moveTo>
                  <a:cubicBezTo>
                    <a:pt x="0" y="335591"/>
                    <a:pt x="0" y="673348"/>
                    <a:pt x="0" y="1002444"/>
                  </a:cubicBezTo>
                  <a:cubicBezTo>
                    <a:pt x="0" y="1011104"/>
                    <a:pt x="17321" y="1019764"/>
                    <a:pt x="17321" y="1002444"/>
                  </a:cubicBezTo>
                  <a:cubicBezTo>
                    <a:pt x="17321" y="673348"/>
                    <a:pt x="17321" y="335591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4" name="Freeform: Shape 66">
              <a:extLst>
                <a:ext uri="{FF2B5EF4-FFF2-40B4-BE49-F238E27FC236}">
                  <a16:creationId xmlns="" xmlns:a16="http://schemas.microsoft.com/office/drawing/2014/main" id="{7ECCA6D7-104D-4232-B328-EA82AD0357F2}"/>
                </a:ext>
              </a:extLst>
            </p:cNvPr>
            <p:cNvSpPr/>
            <p:nvPr/>
          </p:nvSpPr>
          <p:spPr>
            <a:xfrm>
              <a:off x="2716423" y="3055506"/>
              <a:ext cx="40013" cy="45586"/>
            </a:xfrm>
            <a:custGeom>
              <a:avLst/>
              <a:gdLst>
                <a:gd name="connsiteX0" fmla="*/ 0 w 121245"/>
                <a:gd name="connsiteY0" fmla="*/ 18520 h 138132"/>
                <a:gd name="connsiteX1" fmla="*/ 60623 w 121245"/>
                <a:gd name="connsiteY1" fmla="*/ 113784 h 138132"/>
                <a:gd name="connsiteX2" fmla="*/ 121246 w 121245"/>
                <a:gd name="connsiteY2" fmla="*/ 122445 h 138132"/>
                <a:gd name="connsiteX3" fmla="*/ 60623 w 121245"/>
                <a:gd name="connsiteY3" fmla="*/ 27180 h 138132"/>
                <a:gd name="connsiteX4" fmla="*/ 0 w 121245"/>
                <a:gd name="connsiteY4" fmla="*/ 18520 h 138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8132">
                  <a:moveTo>
                    <a:pt x="0" y="18520"/>
                  </a:moveTo>
                  <a:cubicBezTo>
                    <a:pt x="0" y="44501"/>
                    <a:pt x="25981" y="87803"/>
                    <a:pt x="60623" y="113784"/>
                  </a:cubicBezTo>
                  <a:cubicBezTo>
                    <a:pt x="95264" y="139766"/>
                    <a:pt x="121246" y="148426"/>
                    <a:pt x="121246" y="122445"/>
                  </a:cubicBezTo>
                  <a:cubicBezTo>
                    <a:pt x="121246" y="105124"/>
                    <a:pt x="95264" y="53161"/>
                    <a:pt x="60623" y="27180"/>
                  </a:cubicBezTo>
                  <a:cubicBezTo>
                    <a:pt x="25981" y="-7461"/>
                    <a:pt x="0" y="-7461"/>
                    <a:pt x="0" y="1852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5" name="Freeform: Shape 67">
              <a:extLst>
                <a:ext uri="{FF2B5EF4-FFF2-40B4-BE49-F238E27FC236}">
                  <a16:creationId xmlns="" xmlns:a16="http://schemas.microsoft.com/office/drawing/2014/main" id="{A7C328F0-3888-48EB-A883-4D0F359C108B}"/>
                </a:ext>
              </a:extLst>
            </p:cNvPr>
            <p:cNvSpPr/>
            <p:nvPr/>
          </p:nvSpPr>
          <p:spPr>
            <a:xfrm>
              <a:off x="2716423" y="3373691"/>
              <a:ext cx="40013" cy="45586"/>
            </a:xfrm>
            <a:custGeom>
              <a:avLst/>
              <a:gdLst>
                <a:gd name="connsiteX0" fmla="*/ 60623 w 121245"/>
                <a:gd name="connsiteY0" fmla="*/ 24348 h 138132"/>
                <a:gd name="connsiteX1" fmla="*/ 0 w 121245"/>
                <a:gd name="connsiteY1" fmla="*/ 119612 h 138132"/>
                <a:gd name="connsiteX2" fmla="*/ 60623 w 121245"/>
                <a:gd name="connsiteY2" fmla="*/ 110952 h 138132"/>
                <a:gd name="connsiteX3" fmla="*/ 121246 w 121245"/>
                <a:gd name="connsiteY3" fmla="*/ 15687 h 138132"/>
                <a:gd name="connsiteX4" fmla="*/ 60623 w 121245"/>
                <a:gd name="connsiteY4" fmla="*/ 24348 h 138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8132">
                  <a:moveTo>
                    <a:pt x="60623" y="24348"/>
                  </a:moveTo>
                  <a:cubicBezTo>
                    <a:pt x="25981" y="50329"/>
                    <a:pt x="0" y="93631"/>
                    <a:pt x="0" y="119612"/>
                  </a:cubicBezTo>
                  <a:cubicBezTo>
                    <a:pt x="0" y="145594"/>
                    <a:pt x="25981" y="145594"/>
                    <a:pt x="60623" y="110952"/>
                  </a:cubicBezTo>
                  <a:cubicBezTo>
                    <a:pt x="95264" y="76310"/>
                    <a:pt x="121246" y="33008"/>
                    <a:pt x="121246" y="15687"/>
                  </a:cubicBezTo>
                  <a:cubicBezTo>
                    <a:pt x="121246" y="-10294"/>
                    <a:pt x="95264" y="-1633"/>
                    <a:pt x="60623" y="24348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6" name="Freeform: Shape 62">
              <a:extLst>
                <a:ext uri="{FF2B5EF4-FFF2-40B4-BE49-F238E27FC236}">
                  <a16:creationId xmlns="" xmlns:a16="http://schemas.microsoft.com/office/drawing/2014/main" id="{4F697E73-0D29-449B-8DF0-CF14B2105F34}"/>
                </a:ext>
              </a:extLst>
            </p:cNvPr>
            <p:cNvSpPr/>
            <p:nvPr/>
          </p:nvSpPr>
          <p:spPr>
            <a:xfrm>
              <a:off x="2639253" y="3008743"/>
              <a:ext cx="5716" cy="459168"/>
            </a:xfrm>
            <a:custGeom>
              <a:avLst/>
              <a:gdLst>
                <a:gd name="connsiteX0" fmla="*/ 0 w 17321"/>
                <a:gd name="connsiteY0" fmla="*/ 12991 h 1391337"/>
                <a:gd name="connsiteX1" fmla="*/ 0 w 17321"/>
                <a:gd name="connsiteY1" fmla="*/ 1381337 h 1391337"/>
                <a:gd name="connsiteX2" fmla="*/ 17321 w 17321"/>
                <a:gd name="connsiteY2" fmla="*/ 1381337 h 1391337"/>
                <a:gd name="connsiteX3" fmla="*/ 17321 w 17321"/>
                <a:gd name="connsiteY3" fmla="*/ 12991 h 1391337"/>
                <a:gd name="connsiteX4" fmla="*/ 0 w 17321"/>
                <a:gd name="connsiteY4" fmla="*/ 12991 h 1391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1" h="1391337">
                  <a:moveTo>
                    <a:pt x="0" y="12991"/>
                  </a:moveTo>
                  <a:cubicBezTo>
                    <a:pt x="0" y="471993"/>
                    <a:pt x="0" y="930995"/>
                    <a:pt x="0" y="1381337"/>
                  </a:cubicBezTo>
                  <a:cubicBezTo>
                    <a:pt x="0" y="1389997"/>
                    <a:pt x="17321" y="1398658"/>
                    <a:pt x="17321" y="1381337"/>
                  </a:cubicBezTo>
                  <a:cubicBezTo>
                    <a:pt x="17321" y="922335"/>
                    <a:pt x="17321" y="463332"/>
                    <a:pt x="17321" y="12991"/>
                  </a:cubicBezTo>
                  <a:cubicBezTo>
                    <a:pt x="17321" y="-4330"/>
                    <a:pt x="0" y="-4330"/>
                    <a:pt x="0" y="1299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7" name="Freeform: Shape 63">
              <a:extLst>
                <a:ext uri="{FF2B5EF4-FFF2-40B4-BE49-F238E27FC236}">
                  <a16:creationId xmlns="" xmlns:a16="http://schemas.microsoft.com/office/drawing/2014/main" id="{47ACC537-C3F8-414C-891D-226A2C25001A}"/>
                </a:ext>
              </a:extLst>
            </p:cNvPr>
            <p:cNvSpPr/>
            <p:nvPr/>
          </p:nvSpPr>
          <p:spPr>
            <a:xfrm>
              <a:off x="2622105" y="2996497"/>
              <a:ext cx="40013" cy="40429"/>
            </a:xfrm>
            <a:custGeom>
              <a:avLst/>
              <a:gdLst>
                <a:gd name="connsiteX0" fmla="*/ 60623 w 121245"/>
                <a:gd name="connsiteY0" fmla="*/ 6795 h 122504"/>
                <a:gd name="connsiteX1" fmla="*/ 0 w 121245"/>
                <a:gd name="connsiteY1" fmla="*/ 41437 h 122504"/>
                <a:gd name="connsiteX2" fmla="*/ 60623 w 121245"/>
                <a:gd name="connsiteY2" fmla="*/ 119381 h 122504"/>
                <a:gd name="connsiteX3" fmla="*/ 121246 w 121245"/>
                <a:gd name="connsiteY3" fmla="*/ 84739 h 122504"/>
                <a:gd name="connsiteX4" fmla="*/ 60623 w 121245"/>
                <a:gd name="connsiteY4" fmla="*/ 6795 h 122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2504">
                  <a:moveTo>
                    <a:pt x="60623" y="6795"/>
                  </a:moveTo>
                  <a:cubicBezTo>
                    <a:pt x="25982" y="-10526"/>
                    <a:pt x="0" y="6795"/>
                    <a:pt x="0" y="41437"/>
                  </a:cubicBezTo>
                  <a:cubicBezTo>
                    <a:pt x="0" y="76078"/>
                    <a:pt x="25982" y="110720"/>
                    <a:pt x="60623" y="119381"/>
                  </a:cubicBezTo>
                  <a:cubicBezTo>
                    <a:pt x="95264" y="128041"/>
                    <a:pt x="121246" y="119381"/>
                    <a:pt x="121246" y="84739"/>
                  </a:cubicBezTo>
                  <a:cubicBezTo>
                    <a:pt x="121246" y="58758"/>
                    <a:pt x="95264" y="24116"/>
                    <a:pt x="60623" y="67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8" name="Freeform: Shape 64">
              <a:extLst>
                <a:ext uri="{FF2B5EF4-FFF2-40B4-BE49-F238E27FC236}">
                  <a16:creationId xmlns="" xmlns:a16="http://schemas.microsoft.com/office/drawing/2014/main" id="{FB08B7CA-B922-4613-A1B1-CA6D2D81286B}"/>
                </a:ext>
              </a:extLst>
            </p:cNvPr>
            <p:cNvSpPr/>
            <p:nvPr/>
          </p:nvSpPr>
          <p:spPr>
            <a:xfrm>
              <a:off x="2622105" y="3434958"/>
              <a:ext cx="40013" cy="40470"/>
            </a:xfrm>
            <a:custGeom>
              <a:avLst/>
              <a:gdLst>
                <a:gd name="connsiteX0" fmla="*/ 60623 w 121245"/>
                <a:gd name="connsiteY0" fmla="*/ 3248 h 122628"/>
                <a:gd name="connsiteX1" fmla="*/ 0 w 121245"/>
                <a:gd name="connsiteY1" fmla="*/ 81191 h 122628"/>
                <a:gd name="connsiteX2" fmla="*/ 60623 w 121245"/>
                <a:gd name="connsiteY2" fmla="*/ 115833 h 122628"/>
                <a:gd name="connsiteX3" fmla="*/ 121246 w 121245"/>
                <a:gd name="connsiteY3" fmla="*/ 29229 h 122628"/>
                <a:gd name="connsiteX4" fmla="*/ 60623 w 121245"/>
                <a:gd name="connsiteY4" fmla="*/ 3248 h 122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2628">
                  <a:moveTo>
                    <a:pt x="60623" y="3248"/>
                  </a:moveTo>
                  <a:cubicBezTo>
                    <a:pt x="25982" y="11908"/>
                    <a:pt x="0" y="46550"/>
                    <a:pt x="0" y="81191"/>
                  </a:cubicBezTo>
                  <a:cubicBezTo>
                    <a:pt x="0" y="115833"/>
                    <a:pt x="25982" y="133154"/>
                    <a:pt x="60623" y="115833"/>
                  </a:cubicBezTo>
                  <a:cubicBezTo>
                    <a:pt x="95264" y="98512"/>
                    <a:pt x="121246" y="63871"/>
                    <a:pt x="121246" y="29229"/>
                  </a:cubicBezTo>
                  <a:cubicBezTo>
                    <a:pt x="121246" y="3248"/>
                    <a:pt x="95264" y="-5413"/>
                    <a:pt x="60623" y="3248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9" name="Freeform: Shape 59">
              <a:extLst>
                <a:ext uri="{FF2B5EF4-FFF2-40B4-BE49-F238E27FC236}">
                  <a16:creationId xmlns="" xmlns:a16="http://schemas.microsoft.com/office/drawing/2014/main" id="{5DEBC7F5-BD6C-42E1-85D7-9456AB38FBE7}"/>
                </a:ext>
              </a:extLst>
            </p:cNvPr>
            <p:cNvSpPr/>
            <p:nvPr/>
          </p:nvSpPr>
          <p:spPr>
            <a:xfrm>
              <a:off x="2542079" y="2995440"/>
              <a:ext cx="5716" cy="486762"/>
            </a:xfrm>
            <a:custGeom>
              <a:avLst/>
              <a:gdLst>
                <a:gd name="connsiteX0" fmla="*/ 0 w 17320"/>
                <a:gd name="connsiteY0" fmla="*/ 10000 h 1474950"/>
                <a:gd name="connsiteX1" fmla="*/ 0 w 17320"/>
                <a:gd name="connsiteY1" fmla="*/ 1464951 h 1474950"/>
                <a:gd name="connsiteX2" fmla="*/ 17321 w 17320"/>
                <a:gd name="connsiteY2" fmla="*/ 1464951 h 1474950"/>
                <a:gd name="connsiteX3" fmla="*/ 17321 w 17320"/>
                <a:gd name="connsiteY3" fmla="*/ 10000 h 1474950"/>
                <a:gd name="connsiteX4" fmla="*/ 0 w 17320"/>
                <a:gd name="connsiteY4" fmla="*/ 10000 h 1474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1474950">
                  <a:moveTo>
                    <a:pt x="0" y="10000"/>
                  </a:moveTo>
                  <a:cubicBezTo>
                    <a:pt x="0" y="494984"/>
                    <a:pt x="0" y="979967"/>
                    <a:pt x="0" y="1464951"/>
                  </a:cubicBezTo>
                  <a:cubicBezTo>
                    <a:pt x="0" y="1473611"/>
                    <a:pt x="17321" y="1482271"/>
                    <a:pt x="17321" y="1464951"/>
                  </a:cubicBezTo>
                  <a:cubicBezTo>
                    <a:pt x="17321" y="979967"/>
                    <a:pt x="17321" y="494984"/>
                    <a:pt x="17321" y="10000"/>
                  </a:cubicBezTo>
                  <a:cubicBezTo>
                    <a:pt x="17321" y="1340"/>
                    <a:pt x="0" y="-7321"/>
                    <a:pt x="0" y="1000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0" name="Freeform: Shape 60">
              <a:extLst>
                <a:ext uri="{FF2B5EF4-FFF2-40B4-BE49-F238E27FC236}">
                  <a16:creationId xmlns="" xmlns:a16="http://schemas.microsoft.com/office/drawing/2014/main" id="{93BF1928-F8D5-4803-935D-DFE22E5682FF}"/>
                </a:ext>
              </a:extLst>
            </p:cNvPr>
            <p:cNvSpPr/>
            <p:nvPr/>
          </p:nvSpPr>
          <p:spPr>
            <a:xfrm>
              <a:off x="2524930" y="2984005"/>
              <a:ext cx="40457" cy="43316"/>
            </a:xfrm>
            <a:custGeom>
              <a:avLst/>
              <a:gdLst>
                <a:gd name="connsiteX0" fmla="*/ 60623 w 122591"/>
                <a:gd name="connsiteY0" fmla="*/ 1346 h 131252"/>
                <a:gd name="connsiteX1" fmla="*/ 0 w 122591"/>
                <a:gd name="connsiteY1" fmla="*/ 79290 h 131252"/>
                <a:gd name="connsiteX2" fmla="*/ 60623 w 122591"/>
                <a:gd name="connsiteY2" fmla="*/ 131252 h 131252"/>
                <a:gd name="connsiteX3" fmla="*/ 121246 w 122591"/>
                <a:gd name="connsiteY3" fmla="*/ 61969 h 131252"/>
                <a:gd name="connsiteX4" fmla="*/ 60623 w 122591"/>
                <a:gd name="connsiteY4" fmla="*/ 1346 h 131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31252">
                  <a:moveTo>
                    <a:pt x="60623" y="1346"/>
                  </a:moveTo>
                  <a:cubicBezTo>
                    <a:pt x="25982" y="10006"/>
                    <a:pt x="0" y="44648"/>
                    <a:pt x="0" y="79290"/>
                  </a:cubicBezTo>
                  <a:cubicBezTo>
                    <a:pt x="0" y="113931"/>
                    <a:pt x="25982" y="131252"/>
                    <a:pt x="60623" y="131252"/>
                  </a:cubicBezTo>
                  <a:cubicBezTo>
                    <a:pt x="95265" y="131252"/>
                    <a:pt x="121246" y="96611"/>
                    <a:pt x="121246" y="61969"/>
                  </a:cubicBezTo>
                  <a:cubicBezTo>
                    <a:pt x="129906" y="27327"/>
                    <a:pt x="95265" y="-7314"/>
                    <a:pt x="60623" y="1346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1" name="Freeform: Shape 61">
              <a:extLst>
                <a:ext uri="{FF2B5EF4-FFF2-40B4-BE49-F238E27FC236}">
                  <a16:creationId xmlns="" xmlns:a16="http://schemas.microsoft.com/office/drawing/2014/main" id="{2C5AC0BC-1DD7-47F8-A443-1403F595320C}"/>
                </a:ext>
              </a:extLst>
            </p:cNvPr>
            <p:cNvSpPr/>
            <p:nvPr/>
          </p:nvSpPr>
          <p:spPr>
            <a:xfrm>
              <a:off x="2524930" y="3447462"/>
              <a:ext cx="40457" cy="43316"/>
            </a:xfrm>
            <a:custGeom>
              <a:avLst/>
              <a:gdLst>
                <a:gd name="connsiteX0" fmla="*/ 60623 w 122591"/>
                <a:gd name="connsiteY0" fmla="*/ 0 h 131252"/>
                <a:gd name="connsiteX1" fmla="*/ 0 w 122591"/>
                <a:gd name="connsiteY1" fmla="*/ 51963 h 131252"/>
                <a:gd name="connsiteX2" fmla="*/ 60623 w 122591"/>
                <a:gd name="connsiteY2" fmla="*/ 129906 h 131252"/>
                <a:gd name="connsiteX3" fmla="*/ 121246 w 122591"/>
                <a:gd name="connsiteY3" fmla="*/ 69283 h 131252"/>
                <a:gd name="connsiteX4" fmla="*/ 60623 w 122591"/>
                <a:gd name="connsiteY4" fmla="*/ 0 h 131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31252">
                  <a:moveTo>
                    <a:pt x="60623" y="0"/>
                  </a:moveTo>
                  <a:cubicBezTo>
                    <a:pt x="25982" y="0"/>
                    <a:pt x="0" y="17321"/>
                    <a:pt x="0" y="51963"/>
                  </a:cubicBezTo>
                  <a:cubicBezTo>
                    <a:pt x="0" y="86604"/>
                    <a:pt x="25982" y="121246"/>
                    <a:pt x="60623" y="129906"/>
                  </a:cubicBezTo>
                  <a:cubicBezTo>
                    <a:pt x="95265" y="138567"/>
                    <a:pt x="121246" y="103925"/>
                    <a:pt x="121246" y="69283"/>
                  </a:cubicBezTo>
                  <a:cubicBezTo>
                    <a:pt x="129906" y="34642"/>
                    <a:pt x="95265" y="8660"/>
                    <a:pt x="60623" y="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2" name="Freeform: Shape 56">
              <a:extLst>
                <a:ext uri="{FF2B5EF4-FFF2-40B4-BE49-F238E27FC236}">
                  <a16:creationId xmlns="" xmlns:a16="http://schemas.microsoft.com/office/drawing/2014/main" id="{844B664F-61F7-45C9-8A6D-A4D75E84AB04}"/>
                </a:ext>
              </a:extLst>
            </p:cNvPr>
            <p:cNvSpPr/>
            <p:nvPr/>
          </p:nvSpPr>
          <p:spPr>
            <a:xfrm>
              <a:off x="2447761" y="3032595"/>
              <a:ext cx="5716" cy="412452"/>
            </a:xfrm>
            <a:custGeom>
              <a:avLst/>
              <a:gdLst>
                <a:gd name="connsiteX0" fmla="*/ 0 w 17320"/>
                <a:gd name="connsiteY0" fmla="*/ 10000 h 1249779"/>
                <a:gd name="connsiteX1" fmla="*/ 0 w 17320"/>
                <a:gd name="connsiteY1" fmla="*/ 1239780 h 1249779"/>
                <a:gd name="connsiteX2" fmla="*/ 17321 w 17320"/>
                <a:gd name="connsiteY2" fmla="*/ 1239780 h 1249779"/>
                <a:gd name="connsiteX3" fmla="*/ 17321 w 17320"/>
                <a:gd name="connsiteY3" fmla="*/ 10000 h 1249779"/>
                <a:gd name="connsiteX4" fmla="*/ 0 w 17320"/>
                <a:gd name="connsiteY4" fmla="*/ 10000 h 12497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1249779">
                  <a:moveTo>
                    <a:pt x="0" y="10000"/>
                  </a:moveTo>
                  <a:cubicBezTo>
                    <a:pt x="0" y="417040"/>
                    <a:pt x="0" y="832740"/>
                    <a:pt x="0" y="1239780"/>
                  </a:cubicBezTo>
                  <a:cubicBezTo>
                    <a:pt x="0" y="1248440"/>
                    <a:pt x="17321" y="1257101"/>
                    <a:pt x="17321" y="1239780"/>
                  </a:cubicBezTo>
                  <a:cubicBezTo>
                    <a:pt x="17321" y="832740"/>
                    <a:pt x="17321" y="417040"/>
                    <a:pt x="17321" y="10000"/>
                  </a:cubicBezTo>
                  <a:cubicBezTo>
                    <a:pt x="17321" y="1340"/>
                    <a:pt x="0" y="-7321"/>
                    <a:pt x="0" y="1000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3" name="Freeform: Shape 57">
              <a:extLst>
                <a:ext uri="{FF2B5EF4-FFF2-40B4-BE49-F238E27FC236}">
                  <a16:creationId xmlns="" xmlns:a16="http://schemas.microsoft.com/office/drawing/2014/main" id="{F5404E37-9581-46F8-8099-DB1B728500FD}"/>
                </a:ext>
              </a:extLst>
            </p:cNvPr>
            <p:cNvSpPr/>
            <p:nvPr/>
          </p:nvSpPr>
          <p:spPr>
            <a:xfrm>
              <a:off x="2430612" y="3019477"/>
              <a:ext cx="40013" cy="44460"/>
            </a:xfrm>
            <a:custGeom>
              <a:avLst/>
              <a:gdLst>
                <a:gd name="connsiteX0" fmla="*/ 60623 w 121245"/>
                <a:gd name="connsiteY0" fmla="*/ 15107 h 134719"/>
                <a:gd name="connsiteX1" fmla="*/ 0 w 121245"/>
                <a:gd name="connsiteY1" fmla="*/ 110371 h 134719"/>
                <a:gd name="connsiteX2" fmla="*/ 60623 w 121245"/>
                <a:gd name="connsiteY2" fmla="*/ 119032 h 134719"/>
                <a:gd name="connsiteX3" fmla="*/ 121246 w 121245"/>
                <a:gd name="connsiteY3" fmla="*/ 32427 h 134719"/>
                <a:gd name="connsiteX4" fmla="*/ 60623 w 121245"/>
                <a:gd name="connsiteY4" fmla="*/ 15107 h 134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4719">
                  <a:moveTo>
                    <a:pt x="60623" y="15107"/>
                  </a:moveTo>
                  <a:cubicBezTo>
                    <a:pt x="25981" y="41088"/>
                    <a:pt x="0" y="84390"/>
                    <a:pt x="0" y="110371"/>
                  </a:cubicBezTo>
                  <a:cubicBezTo>
                    <a:pt x="0" y="136352"/>
                    <a:pt x="25981" y="145013"/>
                    <a:pt x="60623" y="119032"/>
                  </a:cubicBezTo>
                  <a:cubicBezTo>
                    <a:pt x="95264" y="101711"/>
                    <a:pt x="121246" y="58409"/>
                    <a:pt x="121246" y="32427"/>
                  </a:cubicBezTo>
                  <a:cubicBezTo>
                    <a:pt x="121246" y="-2214"/>
                    <a:pt x="95264" y="-10875"/>
                    <a:pt x="60623" y="15107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4" name="Freeform: Shape 58">
              <a:extLst>
                <a:ext uri="{FF2B5EF4-FFF2-40B4-BE49-F238E27FC236}">
                  <a16:creationId xmlns="" xmlns:a16="http://schemas.microsoft.com/office/drawing/2014/main" id="{633AD114-BE12-45D7-BB37-EC0EA716CA01}"/>
                </a:ext>
              </a:extLst>
            </p:cNvPr>
            <p:cNvSpPr/>
            <p:nvPr/>
          </p:nvSpPr>
          <p:spPr>
            <a:xfrm>
              <a:off x="2430612" y="3412040"/>
              <a:ext cx="40013" cy="43267"/>
            </a:xfrm>
            <a:custGeom>
              <a:avLst/>
              <a:gdLst>
                <a:gd name="connsiteX0" fmla="*/ 60623 w 121245"/>
                <a:gd name="connsiteY0" fmla="*/ 12072 h 131103"/>
                <a:gd name="connsiteX1" fmla="*/ 0 w 121245"/>
                <a:gd name="connsiteY1" fmla="*/ 20732 h 131103"/>
                <a:gd name="connsiteX2" fmla="*/ 60623 w 121245"/>
                <a:gd name="connsiteY2" fmla="*/ 115997 h 131103"/>
                <a:gd name="connsiteX3" fmla="*/ 121246 w 121245"/>
                <a:gd name="connsiteY3" fmla="*/ 98676 h 131103"/>
                <a:gd name="connsiteX4" fmla="*/ 60623 w 121245"/>
                <a:gd name="connsiteY4" fmla="*/ 12072 h 1311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1103">
                  <a:moveTo>
                    <a:pt x="60623" y="12072"/>
                  </a:moveTo>
                  <a:cubicBezTo>
                    <a:pt x="25981" y="-5249"/>
                    <a:pt x="0" y="-5249"/>
                    <a:pt x="0" y="20732"/>
                  </a:cubicBezTo>
                  <a:cubicBezTo>
                    <a:pt x="0" y="46713"/>
                    <a:pt x="25981" y="90015"/>
                    <a:pt x="60623" y="115997"/>
                  </a:cubicBezTo>
                  <a:cubicBezTo>
                    <a:pt x="95264" y="141978"/>
                    <a:pt x="121246" y="133317"/>
                    <a:pt x="121246" y="98676"/>
                  </a:cubicBezTo>
                  <a:cubicBezTo>
                    <a:pt x="121246" y="72695"/>
                    <a:pt x="95264" y="29393"/>
                    <a:pt x="60623" y="12072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6" name="Freeform: Shape 53">
              <a:extLst>
                <a:ext uri="{FF2B5EF4-FFF2-40B4-BE49-F238E27FC236}">
                  <a16:creationId xmlns="" xmlns:a16="http://schemas.microsoft.com/office/drawing/2014/main" id="{E11681B4-50C9-4564-8CD7-8393C9B2271E}"/>
                </a:ext>
              </a:extLst>
            </p:cNvPr>
            <p:cNvSpPr/>
            <p:nvPr/>
          </p:nvSpPr>
          <p:spPr>
            <a:xfrm>
              <a:off x="2353444" y="3111634"/>
              <a:ext cx="5716" cy="253384"/>
            </a:xfrm>
            <a:custGeom>
              <a:avLst/>
              <a:gdLst>
                <a:gd name="connsiteX0" fmla="*/ 0 w 17321"/>
                <a:gd name="connsiteY0" fmla="*/ 12991 h 767786"/>
                <a:gd name="connsiteX1" fmla="*/ 0 w 17321"/>
                <a:gd name="connsiteY1" fmla="*/ 757787 h 767786"/>
                <a:gd name="connsiteX2" fmla="*/ 17321 w 17321"/>
                <a:gd name="connsiteY2" fmla="*/ 757787 h 767786"/>
                <a:gd name="connsiteX3" fmla="*/ 17321 w 17321"/>
                <a:gd name="connsiteY3" fmla="*/ 12991 h 767786"/>
                <a:gd name="connsiteX4" fmla="*/ 0 w 17321"/>
                <a:gd name="connsiteY4" fmla="*/ 12991 h 767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1" h="767786">
                  <a:moveTo>
                    <a:pt x="0" y="12991"/>
                  </a:moveTo>
                  <a:cubicBezTo>
                    <a:pt x="0" y="264143"/>
                    <a:pt x="0" y="506635"/>
                    <a:pt x="0" y="757787"/>
                  </a:cubicBezTo>
                  <a:cubicBezTo>
                    <a:pt x="0" y="766447"/>
                    <a:pt x="17321" y="775107"/>
                    <a:pt x="17321" y="757787"/>
                  </a:cubicBezTo>
                  <a:cubicBezTo>
                    <a:pt x="17321" y="506635"/>
                    <a:pt x="17321" y="264143"/>
                    <a:pt x="17321" y="12991"/>
                  </a:cubicBezTo>
                  <a:cubicBezTo>
                    <a:pt x="17321" y="-4330"/>
                    <a:pt x="0" y="-4330"/>
                    <a:pt x="0" y="1299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7" name="Freeform: Shape 54">
              <a:extLst>
                <a:ext uri="{FF2B5EF4-FFF2-40B4-BE49-F238E27FC236}">
                  <a16:creationId xmlns="" xmlns:a16="http://schemas.microsoft.com/office/drawing/2014/main" id="{8489A2F8-9A83-4879-8459-588236E86652}"/>
                </a:ext>
              </a:extLst>
            </p:cNvPr>
            <p:cNvSpPr/>
            <p:nvPr/>
          </p:nvSpPr>
          <p:spPr>
            <a:xfrm>
              <a:off x="2336295" y="3094884"/>
              <a:ext cx="40013" cy="46145"/>
            </a:xfrm>
            <a:custGeom>
              <a:avLst/>
              <a:gdLst>
                <a:gd name="connsiteX0" fmla="*/ 60623 w 121245"/>
                <a:gd name="connsiteY0" fmla="*/ 37765 h 139824"/>
                <a:gd name="connsiteX1" fmla="*/ 0 w 121245"/>
                <a:gd name="connsiteY1" fmla="*/ 133030 h 139824"/>
                <a:gd name="connsiteX2" fmla="*/ 60623 w 121245"/>
                <a:gd name="connsiteY2" fmla="*/ 98388 h 139824"/>
                <a:gd name="connsiteX3" fmla="*/ 121246 w 121245"/>
                <a:gd name="connsiteY3" fmla="*/ 3124 h 139824"/>
                <a:gd name="connsiteX4" fmla="*/ 60623 w 121245"/>
                <a:gd name="connsiteY4" fmla="*/ 37765 h 139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9824">
                  <a:moveTo>
                    <a:pt x="60623" y="37765"/>
                  </a:moveTo>
                  <a:cubicBezTo>
                    <a:pt x="25982" y="72407"/>
                    <a:pt x="0" y="115709"/>
                    <a:pt x="0" y="133030"/>
                  </a:cubicBezTo>
                  <a:cubicBezTo>
                    <a:pt x="0" y="150351"/>
                    <a:pt x="25982" y="133030"/>
                    <a:pt x="60623" y="98388"/>
                  </a:cubicBezTo>
                  <a:cubicBezTo>
                    <a:pt x="95264" y="63747"/>
                    <a:pt x="121246" y="29105"/>
                    <a:pt x="121246" y="3124"/>
                  </a:cubicBezTo>
                  <a:cubicBezTo>
                    <a:pt x="121246" y="-5537"/>
                    <a:pt x="95264" y="3124"/>
                    <a:pt x="60623" y="3776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8" name="Freeform: Shape 55">
              <a:extLst>
                <a:ext uri="{FF2B5EF4-FFF2-40B4-BE49-F238E27FC236}">
                  <a16:creationId xmlns="" xmlns:a16="http://schemas.microsoft.com/office/drawing/2014/main" id="{EAE4CBD6-764E-48A9-9807-2A596264B75A}"/>
                </a:ext>
              </a:extLst>
            </p:cNvPr>
            <p:cNvSpPr/>
            <p:nvPr/>
          </p:nvSpPr>
          <p:spPr>
            <a:xfrm>
              <a:off x="2336295" y="3332107"/>
              <a:ext cx="40013" cy="45172"/>
            </a:xfrm>
            <a:custGeom>
              <a:avLst/>
              <a:gdLst>
                <a:gd name="connsiteX0" fmla="*/ 60623 w 121245"/>
                <a:gd name="connsiteY0" fmla="*/ 37765 h 136878"/>
                <a:gd name="connsiteX1" fmla="*/ 0 w 121245"/>
                <a:gd name="connsiteY1" fmla="*/ 3124 h 136878"/>
                <a:gd name="connsiteX2" fmla="*/ 60623 w 121245"/>
                <a:gd name="connsiteY2" fmla="*/ 98388 h 136878"/>
                <a:gd name="connsiteX3" fmla="*/ 121246 w 121245"/>
                <a:gd name="connsiteY3" fmla="*/ 124369 h 136878"/>
                <a:gd name="connsiteX4" fmla="*/ 60623 w 121245"/>
                <a:gd name="connsiteY4" fmla="*/ 37765 h 136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6878">
                  <a:moveTo>
                    <a:pt x="60623" y="37765"/>
                  </a:moveTo>
                  <a:cubicBezTo>
                    <a:pt x="25982" y="3124"/>
                    <a:pt x="0" y="-5537"/>
                    <a:pt x="0" y="3124"/>
                  </a:cubicBezTo>
                  <a:cubicBezTo>
                    <a:pt x="0" y="20444"/>
                    <a:pt x="25982" y="63746"/>
                    <a:pt x="60623" y="98388"/>
                  </a:cubicBezTo>
                  <a:cubicBezTo>
                    <a:pt x="95264" y="133030"/>
                    <a:pt x="121246" y="150351"/>
                    <a:pt x="121246" y="124369"/>
                  </a:cubicBezTo>
                  <a:cubicBezTo>
                    <a:pt x="121246" y="107049"/>
                    <a:pt x="95264" y="72407"/>
                    <a:pt x="60623" y="3776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9" name="Freeform: Shape 48">
              <a:extLst>
                <a:ext uri="{FF2B5EF4-FFF2-40B4-BE49-F238E27FC236}">
                  <a16:creationId xmlns="" xmlns:a16="http://schemas.microsoft.com/office/drawing/2014/main" id="{3395197B-02A1-4307-B873-1256CEFB6B25}"/>
                </a:ext>
              </a:extLst>
            </p:cNvPr>
            <p:cNvSpPr/>
            <p:nvPr/>
          </p:nvSpPr>
          <p:spPr>
            <a:xfrm>
              <a:off x="2256268" y="3216670"/>
              <a:ext cx="5716" cy="39741"/>
            </a:xfrm>
            <a:custGeom>
              <a:avLst/>
              <a:gdLst>
                <a:gd name="connsiteX0" fmla="*/ 0 w 17320"/>
                <a:gd name="connsiteY0" fmla="*/ 6495 h 120420"/>
                <a:gd name="connsiteX1" fmla="*/ 0 w 17320"/>
                <a:gd name="connsiteY1" fmla="*/ 110420 h 120420"/>
                <a:gd name="connsiteX2" fmla="*/ 17321 w 17320"/>
                <a:gd name="connsiteY2" fmla="*/ 110420 h 120420"/>
                <a:gd name="connsiteX3" fmla="*/ 17321 w 17320"/>
                <a:gd name="connsiteY3" fmla="*/ 6495 h 120420"/>
                <a:gd name="connsiteX4" fmla="*/ 0 w 17320"/>
                <a:gd name="connsiteY4" fmla="*/ 6495 h 120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120420">
                  <a:moveTo>
                    <a:pt x="0" y="6495"/>
                  </a:moveTo>
                  <a:cubicBezTo>
                    <a:pt x="0" y="41137"/>
                    <a:pt x="0" y="75779"/>
                    <a:pt x="0" y="110420"/>
                  </a:cubicBezTo>
                  <a:cubicBezTo>
                    <a:pt x="0" y="119081"/>
                    <a:pt x="17321" y="127741"/>
                    <a:pt x="17321" y="110420"/>
                  </a:cubicBezTo>
                  <a:cubicBezTo>
                    <a:pt x="17321" y="75779"/>
                    <a:pt x="17321" y="41137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0" name="Freeform: Shape 49">
              <a:extLst>
                <a:ext uri="{FF2B5EF4-FFF2-40B4-BE49-F238E27FC236}">
                  <a16:creationId xmlns="" xmlns:a16="http://schemas.microsoft.com/office/drawing/2014/main" id="{588D8C78-159D-4DC2-8686-D66553A9793D}"/>
                </a:ext>
              </a:extLst>
            </p:cNvPr>
            <p:cNvSpPr/>
            <p:nvPr/>
          </p:nvSpPr>
          <p:spPr>
            <a:xfrm>
              <a:off x="2239119" y="3238821"/>
              <a:ext cx="2858" cy="4042"/>
            </a:xfrm>
            <a:custGeom>
              <a:avLst/>
              <a:gdLst>
                <a:gd name="connsiteX0" fmla="*/ 8661 w 8660"/>
                <a:gd name="connsiteY0" fmla="*/ 0 h 12247"/>
                <a:gd name="connsiteX1" fmla="*/ 0 w 8660"/>
                <a:gd name="connsiteY1" fmla="*/ 8660 h 12247"/>
                <a:gd name="connsiteX2" fmla="*/ 8661 w 8660"/>
                <a:gd name="connsiteY2" fmla="*/ 0 h 122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660" h="12247">
                  <a:moveTo>
                    <a:pt x="8661" y="0"/>
                  </a:moveTo>
                  <a:cubicBezTo>
                    <a:pt x="0" y="8660"/>
                    <a:pt x="0" y="8660"/>
                    <a:pt x="0" y="8660"/>
                  </a:cubicBezTo>
                  <a:cubicBezTo>
                    <a:pt x="0" y="17321"/>
                    <a:pt x="0" y="8660"/>
                    <a:pt x="8661" y="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1" name="Freeform: Shape 50">
              <a:extLst>
                <a:ext uri="{FF2B5EF4-FFF2-40B4-BE49-F238E27FC236}">
                  <a16:creationId xmlns="" xmlns:a16="http://schemas.microsoft.com/office/drawing/2014/main" id="{E0C8ECE3-C459-4501-BF92-EEFD304732D3}"/>
                </a:ext>
              </a:extLst>
            </p:cNvPr>
            <p:cNvSpPr/>
            <p:nvPr/>
          </p:nvSpPr>
          <p:spPr>
            <a:xfrm>
              <a:off x="2241977" y="3195949"/>
              <a:ext cx="37155" cy="42872"/>
            </a:xfrm>
            <a:custGeom>
              <a:avLst/>
              <a:gdLst>
                <a:gd name="connsiteX0" fmla="*/ 51962 w 112585"/>
                <a:gd name="connsiteY0" fmla="*/ 69283 h 129906"/>
                <a:gd name="connsiteX1" fmla="*/ 0 w 112585"/>
                <a:gd name="connsiteY1" fmla="*/ 129906 h 129906"/>
                <a:gd name="connsiteX2" fmla="*/ 51962 w 112585"/>
                <a:gd name="connsiteY2" fmla="*/ 77944 h 129906"/>
                <a:gd name="connsiteX3" fmla="*/ 112585 w 112585"/>
                <a:gd name="connsiteY3" fmla="*/ 0 h 129906"/>
                <a:gd name="connsiteX4" fmla="*/ 51962 w 112585"/>
                <a:gd name="connsiteY4" fmla="*/ 69283 h 129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585" h="129906">
                  <a:moveTo>
                    <a:pt x="51962" y="69283"/>
                  </a:moveTo>
                  <a:cubicBezTo>
                    <a:pt x="34641" y="95265"/>
                    <a:pt x="8660" y="121246"/>
                    <a:pt x="0" y="129906"/>
                  </a:cubicBezTo>
                  <a:cubicBezTo>
                    <a:pt x="8660" y="121246"/>
                    <a:pt x="25981" y="95265"/>
                    <a:pt x="51962" y="77944"/>
                  </a:cubicBezTo>
                  <a:cubicBezTo>
                    <a:pt x="86604" y="43302"/>
                    <a:pt x="112585" y="8660"/>
                    <a:pt x="112585" y="0"/>
                  </a:cubicBezTo>
                  <a:cubicBezTo>
                    <a:pt x="112585" y="0"/>
                    <a:pt x="86604" y="25981"/>
                    <a:pt x="51962" y="69283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2" name="Freeform: Shape 51">
              <a:extLst>
                <a:ext uri="{FF2B5EF4-FFF2-40B4-BE49-F238E27FC236}">
                  <a16:creationId xmlns="" xmlns:a16="http://schemas.microsoft.com/office/drawing/2014/main" id="{98576A74-A814-4BF2-A90E-C4AFE2F9A758}"/>
                </a:ext>
              </a:extLst>
            </p:cNvPr>
            <p:cNvSpPr/>
            <p:nvPr/>
          </p:nvSpPr>
          <p:spPr>
            <a:xfrm>
              <a:off x="2239119" y="3229063"/>
              <a:ext cx="2858" cy="4042"/>
            </a:xfrm>
            <a:custGeom>
              <a:avLst/>
              <a:gdLst>
                <a:gd name="connsiteX0" fmla="*/ 8661 w 8660"/>
                <a:gd name="connsiteY0" fmla="*/ 12248 h 12247"/>
                <a:gd name="connsiteX1" fmla="*/ 0 w 8660"/>
                <a:gd name="connsiteY1" fmla="*/ 3587 h 12247"/>
                <a:gd name="connsiteX2" fmla="*/ 8661 w 8660"/>
                <a:gd name="connsiteY2" fmla="*/ 12248 h 122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660" h="12247">
                  <a:moveTo>
                    <a:pt x="8661" y="12248"/>
                  </a:moveTo>
                  <a:cubicBezTo>
                    <a:pt x="0" y="3587"/>
                    <a:pt x="0" y="-5073"/>
                    <a:pt x="0" y="3587"/>
                  </a:cubicBezTo>
                  <a:cubicBezTo>
                    <a:pt x="0" y="3587"/>
                    <a:pt x="0" y="3587"/>
                    <a:pt x="8661" y="12248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3" name="Freeform: Shape 52">
              <a:extLst>
                <a:ext uri="{FF2B5EF4-FFF2-40B4-BE49-F238E27FC236}">
                  <a16:creationId xmlns="" xmlns:a16="http://schemas.microsoft.com/office/drawing/2014/main" id="{423BCC67-53BC-44B4-822E-BDAD3FD10CD2}"/>
                </a:ext>
              </a:extLst>
            </p:cNvPr>
            <p:cNvSpPr/>
            <p:nvPr/>
          </p:nvSpPr>
          <p:spPr>
            <a:xfrm>
              <a:off x="2241977" y="3233105"/>
              <a:ext cx="37155" cy="42872"/>
            </a:xfrm>
            <a:custGeom>
              <a:avLst/>
              <a:gdLst>
                <a:gd name="connsiteX0" fmla="*/ 0 w 112585"/>
                <a:gd name="connsiteY0" fmla="*/ 0 h 129906"/>
                <a:gd name="connsiteX1" fmla="*/ 51962 w 112585"/>
                <a:gd name="connsiteY1" fmla="*/ 60623 h 129906"/>
                <a:gd name="connsiteX2" fmla="*/ 112585 w 112585"/>
                <a:gd name="connsiteY2" fmla="*/ 129906 h 129906"/>
                <a:gd name="connsiteX3" fmla="*/ 51962 w 112585"/>
                <a:gd name="connsiteY3" fmla="*/ 51963 h 129906"/>
                <a:gd name="connsiteX4" fmla="*/ 0 w 112585"/>
                <a:gd name="connsiteY4" fmla="*/ 0 h 129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585" h="129906">
                  <a:moveTo>
                    <a:pt x="0" y="0"/>
                  </a:moveTo>
                  <a:cubicBezTo>
                    <a:pt x="8660" y="17321"/>
                    <a:pt x="25981" y="34642"/>
                    <a:pt x="51962" y="60623"/>
                  </a:cubicBezTo>
                  <a:cubicBezTo>
                    <a:pt x="86604" y="103925"/>
                    <a:pt x="112585" y="129906"/>
                    <a:pt x="112585" y="129906"/>
                  </a:cubicBezTo>
                  <a:cubicBezTo>
                    <a:pt x="112585" y="121246"/>
                    <a:pt x="86604" y="86604"/>
                    <a:pt x="51962" y="51963"/>
                  </a:cubicBezTo>
                  <a:cubicBezTo>
                    <a:pt x="34641" y="34642"/>
                    <a:pt x="17321" y="17321"/>
                    <a:pt x="0" y="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4" name="Freeform: Shape 45">
              <a:extLst>
                <a:ext uri="{FF2B5EF4-FFF2-40B4-BE49-F238E27FC236}">
                  <a16:creationId xmlns="" xmlns:a16="http://schemas.microsoft.com/office/drawing/2014/main" id="{D19B5352-6435-43F2-A54D-28B4E2089ADE}"/>
                </a:ext>
              </a:extLst>
            </p:cNvPr>
            <p:cNvSpPr/>
            <p:nvPr/>
          </p:nvSpPr>
          <p:spPr>
            <a:xfrm>
              <a:off x="2161951" y="3139502"/>
              <a:ext cx="5716" cy="191221"/>
            </a:xfrm>
            <a:custGeom>
              <a:avLst/>
              <a:gdLst>
                <a:gd name="connsiteX0" fmla="*/ 0 w 17320"/>
                <a:gd name="connsiteY0" fmla="*/ 6495 h 579422"/>
                <a:gd name="connsiteX1" fmla="*/ 0 w 17320"/>
                <a:gd name="connsiteY1" fmla="*/ 569423 h 579422"/>
                <a:gd name="connsiteX2" fmla="*/ 17321 w 17320"/>
                <a:gd name="connsiteY2" fmla="*/ 569423 h 579422"/>
                <a:gd name="connsiteX3" fmla="*/ 17321 w 17320"/>
                <a:gd name="connsiteY3" fmla="*/ 6495 h 579422"/>
                <a:gd name="connsiteX4" fmla="*/ 0 w 17320"/>
                <a:gd name="connsiteY4" fmla="*/ 6495 h 579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579422">
                  <a:moveTo>
                    <a:pt x="0" y="6495"/>
                  </a:moveTo>
                  <a:cubicBezTo>
                    <a:pt x="0" y="197025"/>
                    <a:pt x="0" y="378893"/>
                    <a:pt x="0" y="569423"/>
                  </a:cubicBezTo>
                  <a:cubicBezTo>
                    <a:pt x="0" y="578083"/>
                    <a:pt x="17321" y="586744"/>
                    <a:pt x="17321" y="569423"/>
                  </a:cubicBezTo>
                  <a:cubicBezTo>
                    <a:pt x="17321" y="378893"/>
                    <a:pt x="17321" y="197025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5" name="Freeform: Shape 46">
              <a:extLst>
                <a:ext uri="{FF2B5EF4-FFF2-40B4-BE49-F238E27FC236}">
                  <a16:creationId xmlns="" xmlns:a16="http://schemas.microsoft.com/office/drawing/2014/main" id="{DE3E5560-EB0F-438A-8415-867ACDE7CC97}"/>
                </a:ext>
              </a:extLst>
            </p:cNvPr>
            <p:cNvSpPr/>
            <p:nvPr/>
          </p:nvSpPr>
          <p:spPr>
            <a:xfrm>
              <a:off x="2144802" y="3301699"/>
              <a:ext cx="40013" cy="47920"/>
            </a:xfrm>
            <a:custGeom>
              <a:avLst/>
              <a:gdLst>
                <a:gd name="connsiteX0" fmla="*/ 60623 w 121245"/>
                <a:gd name="connsiteY0" fmla="*/ 51963 h 145204"/>
                <a:gd name="connsiteX1" fmla="*/ 0 w 121245"/>
                <a:gd name="connsiteY1" fmla="*/ 138567 h 145204"/>
                <a:gd name="connsiteX2" fmla="*/ 60623 w 121245"/>
                <a:gd name="connsiteY2" fmla="*/ 95265 h 145204"/>
                <a:gd name="connsiteX3" fmla="*/ 121246 w 121245"/>
                <a:gd name="connsiteY3" fmla="*/ 0 h 145204"/>
                <a:gd name="connsiteX4" fmla="*/ 60623 w 121245"/>
                <a:gd name="connsiteY4" fmla="*/ 51963 h 1452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5204">
                  <a:moveTo>
                    <a:pt x="60623" y="51963"/>
                  </a:moveTo>
                  <a:cubicBezTo>
                    <a:pt x="25981" y="86604"/>
                    <a:pt x="0" y="121246"/>
                    <a:pt x="0" y="138567"/>
                  </a:cubicBezTo>
                  <a:cubicBezTo>
                    <a:pt x="0" y="155887"/>
                    <a:pt x="25981" y="138567"/>
                    <a:pt x="60623" y="95265"/>
                  </a:cubicBezTo>
                  <a:cubicBezTo>
                    <a:pt x="95264" y="51963"/>
                    <a:pt x="121246" y="17321"/>
                    <a:pt x="121246" y="0"/>
                  </a:cubicBezTo>
                  <a:cubicBezTo>
                    <a:pt x="121246" y="0"/>
                    <a:pt x="95264" y="17321"/>
                    <a:pt x="60623" y="51963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6" name="Freeform: Shape 47">
              <a:extLst>
                <a:ext uri="{FF2B5EF4-FFF2-40B4-BE49-F238E27FC236}">
                  <a16:creationId xmlns="" xmlns:a16="http://schemas.microsoft.com/office/drawing/2014/main" id="{7A8C97E8-F3AD-4725-957E-A2D662179289}"/>
                </a:ext>
              </a:extLst>
            </p:cNvPr>
            <p:cNvSpPr/>
            <p:nvPr/>
          </p:nvSpPr>
          <p:spPr>
            <a:xfrm>
              <a:off x="2144802" y="3123753"/>
              <a:ext cx="40013" cy="44343"/>
            </a:xfrm>
            <a:custGeom>
              <a:avLst/>
              <a:gdLst>
                <a:gd name="connsiteX0" fmla="*/ 0 w 121245"/>
                <a:gd name="connsiteY0" fmla="*/ 2253 h 134366"/>
                <a:gd name="connsiteX1" fmla="*/ 60623 w 121245"/>
                <a:gd name="connsiteY1" fmla="*/ 88857 h 134366"/>
                <a:gd name="connsiteX2" fmla="*/ 121246 w 121245"/>
                <a:gd name="connsiteY2" fmla="*/ 132159 h 134366"/>
                <a:gd name="connsiteX3" fmla="*/ 60623 w 121245"/>
                <a:gd name="connsiteY3" fmla="*/ 36895 h 134366"/>
                <a:gd name="connsiteX4" fmla="*/ 0 w 121245"/>
                <a:gd name="connsiteY4" fmla="*/ 2253 h 134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4366">
                  <a:moveTo>
                    <a:pt x="0" y="2253"/>
                  </a:moveTo>
                  <a:cubicBezTo>
                    <a:pt x="0" y="19574"/>
                    <a:pt x="25981" y="54215"/>
                    <a:pt x="60623" y="88857"/>
                  </a:cubicBezTo>
                  <a:cubicBezTo>
                    <a:pt x="95264" y="123499"/>
                    <a:pt x="121246" y="140820"/>
                    <a:pt x="121246" y="132159"/>
                  </a:cubicBezTo>
                  <a:cubicBezTo>
                    <a:pt x="121246" y="123499"/>
                    <a:pt x="95264" y="80197"/>
                    <a:pt x="60623" y="36895"/>
                  </a:cubicBezTo>
                  <a:cubicBezTo>
                    <a:pt x="25981" y="10913"/>
                    <a:pt x="0" y="-6408"/>
                    <a:pt x="0" y="2253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7" name="Freeform: Shape 42">
              <a:extLst>
                <a:ext uri="{FF2B5EF4-FFF2-40B4-BE49-F238E27FC236}">
                  <a16:creationId xmlns="" xmlns:a16="http://schemas.microsoft.com/office/drawing/2014/main" id="{21D136D5-C94E-412E-BCF1-F8EA6E69BD2B}"/>
                </a:ext>
              </a:extLst>
            </p:cNvPr>
            <p:cNvSpPr/>
            <p:nvPr/>
          </p:nvSpPr>
          <p:spPr>
            <a:xfrm>
              <a:off x="2064774" y="3048757"/>
              <a:ext cx="6299" cy="373425"/>
            </a:xfrm>
            <a:custGeom>
              <a:avLst/>
              <a:gdLst>
                <a:gd name="connsiteX0" fmla="*/ 0 w 19088"/>
                <a:gd name="connsiteY0" fmla="*/ 12991 h 1131524"/>
                <a:gd name="connsiteX1" fmla="*/ 0 w 19088"/>
                <a:gd name="connsiteY1" fmla="*/ 1121524 h 1131524"/>
                <a:gd name="connsiteX2" fmla="*/ 17321 w 19088"/>
                <a:gd name="connsiteY2" fmla="*/ 1121524 h 1131524"/>
                <a:gd name="connsiteX3" fmla="*/ 17321 w 19088"/>
                <a:gd name="connsiteY3" fmla="*/ 12991 h 1131524"/>
                <a:gd name="connsiteX4" fmla="*/ 0 w 19088"/>
                <a:gd name="connsiteY4" fmla="*/ 12991 h 1131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88" h="1131524">
                  <a:moveTo>
                    <a:pt x="0" y="12991"/>
                  </a:moveTo>
                  <a:cubicBezTo>
                    <a:pt x="0" y="385389"/>
                    <a:pt x="0" y="749126"/>
                    <a:pt x="0" y="1121524"/>
                  </a:cubicBezTo>
                  <a:cubicBezTo>
                    <a:pt x="0" y="1130185"/>
                    <a:pt x="17321" y="1138845"/>
                    <a:pt x="17321" y="1121524"/>
                  </a:cubicBezTo>
                  <a:cubicBezTo>
                    <a:pt x="17321" y="749126"/>
                    <a:pt x="17321" y="385389"/>
                    <a:pt x="17321" y="12991"/>
                  </a:cubicBezTo>
                  <a:cubicBezTo>
                    <a:pt x="25982" y="-4330"/>
                    <a:pt x="0" y="-4330"/>
                    <a:pt x="0" y="1299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8" name="Freeform: Shape 43">
              <a:extLst>
                <a:ext uri="{FF2B5EF4-FFF2-40B4-BE49-F238E27FC236}">
                  <a16:creationId xmlns="" xmlns:a16="http://schemas.microsoft.com/office/drawing/2014/main" id="{72C4A655-BC2B-422E-A50A-26BB0E489A36}"/>
                </a:ext>
              </a:extLst>
            </p:cNvPr>
            <p:cNvSpPr/>
            <p:nvPr/>
          </p:nvSpPr>
          <p:spPr>
            <a:xfrm>
              <a:off x="2047626" y="3392444"/>
              <a:ext cx="40457" cy="45410"/>
            </a:xfrm>
            <a:custGeom>
              <a:avLst/>
              <a:gdLst>
                <a:gd name="connsiteX0" fmla="*/ 60623 w 122591"/>
                <a:gd name="connsiteY0" fmla="*/ 19486 h 137598"/>
                <a:gd name="connsiteX1" fmla="*/ 0 w 122591"/>
                <a:gd name="connsiteY1" fmla="*/ 114751 h 137598"/>
                <a:gd name="connsiteX2" fmla="*/ 60623 w 122591"/>
                <a:gd name="connsiteY2" fmla="*/ 114751 h 137598"/>
                <a:gd name="connsiteX3" fmla="*/ 121246 w 122591"/>
                <a:gd name="connsiteY3" fmla="*/ 19486 h 137598"/>
                <a:gd name="connsiteX4" fmla="*/ 60623 w 122591"/>
                <a:gd name="connsiteY4" fmla="*/ 19486 h 137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37598">
                  <a:moveTo>
                    <a:pt x="60623" y="19486"/>
                  </a:moveTo>
                  <a:cubicBezTo>
                    <a:pt x="25982" y="45467"/>
                    <a:pt x="0" y="80109"/>
                    <a:pt x="0" y="114751"/>
                  </a:cubicBezTo>
                  <a:cubicBezTo>
                    <a:pt x="0" y="140732"/>
                    <a:pt x="25982" y="149392"/>
                    <a:pt x="60623" y="114751"/>
                  </a:cubicBezTo>
                  <a:cubicBezTo>
                    <a:pt x="95264" y="88769"/>
                    <a:pt x="121246" y="45467"/>
                    <a:pt x="121246" y="19486"/>
                  </a:cubicBezTo>
                  <a:cubicBezTo>
                    <a:pt x="129906" y="-6495"/>
                    <a:pt x="95264" y="-6495"/>
                    <a:pt x="60623" y="19486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9" name="Freeform: Shape 44">
              <a:extLst>
                <a:ext uri="{FF2B5EF4-FFF2-40B4-BE49-F238E27FC236}">
                  <a16:creationId xmlns="" xmlns:a16="http://schemas.microsoft.com/office/drawing/2014/main" id="{38566CE4-18E1-4C11-88E7-DA43D760C074}"/>
                </a:ext>
              </a:extLst>
            </p:cNvPr>
            <p:cNvSpPr/>
            <p:nvPr/>
          </p:nvSpPr>
          <p:spPr>
            <a:xfrm>
              <a:off x="2047626" y="3038039"/>
              <a:ext cx="40457" cy="44300"/>
            </a:xfrm>
            <a:custGeom>
              <a:avLst/>
              <a:gdLst>
                <a:gd name="connsiteX0" fmla="*/ 60623 w 122591"/>
                <a:gd name="connsiteY0" fmla="*/ 19486 h 134236"/>
                <a:gd name="connsiteX1" fmla="*/ 0 w 122591"/>
                <a:gd name="connsiteY1" fmla="*/ 19486 h 134236"/>
                <a:gd name="connsiteX2" fmla="*/ 60623 w 122591"/>
                <a:gd name="connsiteY2" fmla="*/ 114751 h 134236"/>
                <a:gd name="connsiteX3" fmla="*/ 121246 w 122591"/>
                <a:gd name="connsiteY3" fmla="*/ 114751 h 134236"/>
                <a:gd name="connsiteX4" fmla="*/ 60623 w 122591"/>
                <a:gd name="connsiteY4" fmla="*/ 19486 h 134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34236">
                  <a:moveTo>
                    <a:pt x="60623" y="19486"/>
                  </a:moveTo>
                  <a:cubicBezTo>
                    <a:pt x="25982" y="-6495"/>
                    <a:pt x="0" y="-6495"/>
                    <a:pt x="0" y="19486"/>
                  </a:cubicBezTo>
                  <a:cubicBezTo>
                    <a:pt x="0" y="45467"/>
                    <a:pt x="25982" y="88769"/>
                    <a:pt x="60623" y="114751"/>
                  </a:cubicBezTo>
                  <a:cubicBezTo>
                    <a:pt x="95264" y="140732"/>
                    <a:pt x="121246" y="140732"/>
                    <a:pt x="121246" y="114751"/>
                  </a:cubicBezTo>
                  <a:cubicBezTo>
                    <a:pt x="129906" y="88769"/>
                    <a:pt x="95264" y="45467"/>
                    <a:pt x="60623" y="19486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0" name="Freeform: Shape 39">
              <a:extLst>
                <a:ext uri="{FF2B5EF4-FFF2-40B4-BE49-F238E27FC236}">
                  <a16:creationId xmlns="" xmlns:a16="http://schemas.microsoft.com/office/drawing/2014/main" id="{D4D30BEC-B683-4A27-9E2D-51F17EFF0C9D}"/>
                </a:ext>
              </a:extLst>
            </p:cNvPr>
            <p:cNvSpPr/>
            <p:nvPr/>
          </p:nvSpPr>
          <p:spPr>
            <a:xfrm>
              <a:off x="1970457" y="2997311"/>
              <a:ext cx="5716" cy="476317"/>
            </a:xfrm>
            <a:custGeom>
              <a:avLst/>
              <a:gdLst>
                <a:gd name="connsiteX0" fmla="*/ 0 w 17320"/>
                <a:gd name="connsiteY0" fmla="*/ 12991 h 1443299"/>
                <a:gd name="connsiteX1" fmla="*/ 0 w 17320"/>
                <a:gd name="connsiteY1" fmla="*/ 1433299 h 1443299"/>
                <a:gd name="connsiteX2" fmla="*/ 17321 w 17320"/>
                <a:gd name="connsiteY2" fmla="*/ 1433299 h 1443299"/>
                <a:gd name="connsiteX3" fmla="*/ 17321 w 17320"/>
                <a:gd name="connsiteY3" fmla="*/ 12991 h 1443299"/>
                <a:gd name="connsiteX4" fmla="*/ 0 w 17320"/>
                <a:gd name="connsiteY4" fmla="*/ 12991 h 1443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1443299">
                  <a:moveTo>
                    <a:pt x="0" y="12991"/>
                  </a:moveTo>
                  <a:cubicBezTo>
                    <a:pt x="0" y="489314"/>
                    <a:pt x="0" y="956976"/>
                    <a:pt x="0" y="1433299"/>
                  </a:cubicBezTo>
                  <a:cubicBezTo>
                    <a:pt x="0" y="1441960"/>
                    <a:pt x="17321" y="1450620"/>
                    <a:pt x="17321" y="1433299"/>
                  </a:cubicBezTo>
                  <a:cubicBezTo>
                    <a:pt x="17321" y="956976"/>
                    <a:pt x="17321" y="489314"/>
                    <a:pt x="17321" y="12991"/>
                  </a:cubicBezTo>
                  <a:cubicBezTo>
                    <a:pt x="17321" y="-4330"/>
                    <a:pt x="0" y="-4330"/>
                    <a:pt x="0" y="1299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1" name="Freeform: Shape 40">
              <a:extLst>
                <a:ext uri="{FF2B5EF4-FFF2-40B4-BE49-F238E27FC236}">
                  <a16:creationId xmlns="" xmlns:a16="http://schemas.microsoft.com/office/drawing/2014/main" id="{ED8854CF-5631-468F-94CB-4743806BBC6F}"/>
                </a:ext>
              </a:extLst>
            </p:cNvPr>
            <p:cNvSpPr/>
            <p:nvPr/>
          </p:nvSpPr>
          <p:spPr>
            <a:xfrm>
              <a:off x="1953308" y="3441018"/>
              <a:ext cx="40013" cy="42561"/>
            </a:xfrm>
            <a:custGeom>
              <a:avLst/>
              <a:gdLst>
                <a:gd name="connsiteX0" fmla="*/ 60623 w 121245"/>
                <a:gd name="connsiteY0" fmla="*/ 2207 h 128966"/>
                <a:gd name="connsiteX1" fmla="*/ 0 w 121245"/>
                <a:gd name="connsiteY1" fmla="*/ 80151 h 128966"/>
                <a:gd name="connsiteX2" fmla="*/ 60623 w 121245"/>
                <a:gd name="connsiteY2" fmla="*/ 123453 h 128966"/>
                <a:gd name="connsiteX3" fmla="*/ 121246 w 121245"/>
                <a:gd name="connsiteY3" fmla="*/ 45509 h 128966"/>
                <a:gd name="connsiteX4" fmla="*/ 60623 w 121245"/>
                <a:gd name="connsiteY4" fmla="*/ 2207 h 128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8966">
                  <a:moveTo>
                    <a:pt x="60623" y="2207"/>
                  </a:moveTo>
                  <a:cubicBezTo>
                    <a:pt x="25982" y="10867"/>
                    <a:pt x="0" y="45509"/>
                    <a:pt x="0" y="80151"/>
                  </a:cubicBezTo>
                  <a:cubicBezTo>
                    <a:pt x="0" y="114793"/>
                    <a:pt x="25982" y="140774"/>
                    <a:pt x="60623" y="123453"/>
                  </a:cubicBezTo>
                  <a:cubicBezTo>
                    <a:pt x="95265" y="114793"/>
                    <a:pt x="121246" y="71490"/>
                    <a:pt x="121246" y="45509"/>
                  </a:cubicBezTo>
                  <a:cubicBezTo>
                    <a:pt x="121246" y="10867"/>
                    <a:pt x="95265" y="-6453"/>
                    <a:pt x="60623" y="2207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2" name="Freeform: Shape 41">
              <a:extLst>
                <a:ext uri="{FF2B5EF4-FFF2-40B4-BE49-F238E27FC236}">
                  <a16:creationId xmlns="" xmlns:a16="http://schemas.microsoft.com/office/drawing/2014/main" id="{860F03A0-7F27-40B3-A182-C88CFA8C8A18}"/>
                </a:ext>
              </a:extLst>
            </p:cNvPr>
            <p:cNvSpPr/>
            <p:nvPr/>
          </p:nvSpPr>
          <p:spPr>
            <a:xfrm>
              <a:off x="1953308" y="2989437"/>
              <a:ext cx="40013" cy="41470"/>
            </a:xfrm>
            <a:custGeom>
              <a:avLst/>
              <a:gdLst>
                <a:gd name="connsiteX0" fmla="*/ 60623 w 121245"/>
                <a:gd name="connsiteY0" fmla="*/ 2207 h 125659"/>
                <a:gd name="connsiteX1" fmla="*/ 0 w 121245"/>
                <a:gd name="connsiteY1" fmla="*/ 45509 h 125659"/>
                <a:gd name="connsiteX2" fmla="*/ 60623 w 121245"/>
                <a:gd name="connsiteY2" fmla="*/ 123453 h 125659"/>
                <a:gd name="connsiteX3" fmla="*/ 121246 w 121245"/>
                <a:gd name="connsiteY3" fmla="*/ 80151 h 125659"/>
                <a:gd name="connsiteX4" fmla="*/ 60623 w 121245"/>
                <a:gd name="connsiteY4" fmla="*/ 2207 h 125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5659">
                  <a:moveTo>
                    <a:pt x="60623" y="2207"/>
                  </a:moveTo>
                  <a:cubicBezTo>
                    <a:pt x="25982" y="-6453"/>
                    <a:pt x="0" y="10867"/>
                    <a:pt x="0" y="45509"/>
                  </a:cubicBezTo>
                  <a:cubicBezTo>
                    <a:pt x="0" y="80151"/>
                    <a:pt x="25982" y="114792"/>
                    <a:pt x="60623" y="123453"/>
                  </a:cubicBezTo>
                  <a:cubicBezTo>
                    <a:pt x="95265" y="132113"/>
                    <a:pt x="121246" y="114792"/>
                    <a:pt x="121246" y="80151"/>
                  </a:cubicBezTo>
                  <a:cubicBezTo>
                    <a:pt x="121246" y="54169"/>
                    <a:pt x="95265" y="10867"/>
                    <a:pt x="60623" y="2207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pic>
        <p:nvPicPr>
          <p:cNvPr id="991" name="Graphic 2">
            <a:extLst>
              <a:ext uri="{FF2B5EF4-FFF2-40B4-BE49-F238E27FC236}">
                <a16:creationId xmlns="" xmlns:a16="http://schemas.microsoft.com/office/drawing/2014/main" id="{B8F57DB2-2ECE-4A49-89E8-727AA5FA3C8A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="" xmlns:asvg="http://schemas.microsoft.com/office/drawing/2016/SVG/main" r:embed="rId17"/>
              </a:ext>
            </a:extLst>
          </a:blip>
          <a:stretch>
            <a:fillRect/>
          </a:stretch>
        </p:blipFill>
        <p:spPr>
          <a:xfrm>
            <a:off x="3134503" y="140204"/>
            <a:ext cx="296953" cy="509062"/>
          </a:xfrm>
          <a:prstGeom prst="rect">
            <a:avLst/>
          </a:prstGeom>
        </p:spPr>
      </p:pic>
      <p:grpSp>
        <p:nvGrpSpPr>
          <p:cNvPr id="3" name="Группа 2"/>
          <p:cNvGrpSpPr/>
          <p:nvPr/>
        </p:nvGrpSpPr>
        <p:grpSpPr>
          <a:xfrm>
            <a:off x="2965256" y="3312000"/>
            <a:ext cx="929105" cy="931565"/>
            <a:chOff x="7537234" y="4543174"/>
            <a:chExt cx="929105" cy="931565"/>
          </a:xfrm>
        </p:grpSpPr>
        <p:sp>
          <p:nvSpPr>
            <p:cNvPr id="1461" name="Oval 11">
              <a:extLst>
                <a:ext uri="{FF2B5EF4-FFF2-40B4-BE49-F238E27FC236}">
                  <a16:creationId xmlns="" xmlns:a16="http://schemas.microsoft.com/office/drawing/2014/main" id="{650145AA-EE25-4B1F-AB68-F8EF271FB7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37234" y="4543174"/>
              <a:ext cx="929105" cy="931565"/>
            </a:xfrm>
            <a:prstGeom prst="ellipse">
              <a:avLst/>
            </a:prstGeom>
            <a:solidFill>
              <a:srgbClr val="21B5D1"/>
            </a:solidFill>
            <a:ln>
              <a:noFill/>
            </a:ln>
            <a:effectLst>
              <a:glow rad="101600">
                <a:schemeClr val="bg1">
                  <a:alpha val="75000"/>
                </a:schemeClr>
              </a:glow>
              <a:outerShdw blurRad="558800" sx="102000" sy="102000" algn="ctr" rotWithShape="0">
                <a:prstClr val="black">
                  <a:alpha val="10000"/>
                </a:prstClr>
              </a:outerShdw>
            </a:effectLst>
          </p:spPr>
          <p:txBody>
            <a:bodyPr vert="horz" wrap="square" lIns="0" tIns="0" rIns="0" bIns="0" numCol="1" anchor="ctr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 sz="1400" b="1" dirty="0">
                <a:solidFill>
                  <a:schemeClr val="bg1"/>
                </a:solidFill>
                <a:latin typeface="Roboto Condensed" panose="02000000000000000000" pitchFamily="2" charset="0"/>
                <a:ea typeface="Roboto Condensed" panose="02000000000000000000" pitchFamily="2" charset="0"/>
              </a:endParaRPr>
            </a:p>
          </p:txBody>
        </p:sp>
        <p:pic>
          <p:nvPicPr>
            <p:cNvPr id="1462" name="Рисунок 64" descr="Значок &quot;Крестик&quot; контур">
              <a:extLst>
                <a:ext uri="{FF2B5EF4-FFF2-40B4-BE49-F238E27FC236}">
                  <a16:creationId xmlns="" xmlns:a16="http://schemas.microsoft.com/office/drawing/2014/main" id="{CB189192-AF75-4F87-AA1E-697CC4276786}"/>
                </a:ext>
              </a:extLst>
            </p:cNvPr>
            <p:cNvPicPr>
              <a:picLocks noChangeAspect="1"/>
            </p:cNvPicPr>
            <p:nvPr/>
          </p:nvPicPr>
          <p:blipFill>
            <a:blip r:embed="rId18">
              <a:extLst>
                <a:ext uri="{96DAC541-7B7A-43D3-8B79-37D633B846F1}">
                  <asvg:svgBlip xmlns="" xmlns:asvg="http://schemas.microsoft.com/office/drawing/2016/SVG/main" r:embed="rId7"/>
                </a:ext>
              </a:extLst>
            </a:blip>
            <a:stretch>
              <a:fillRect/>
            </a:stretch>
          </p:blipFill>
          <p:spPr>
            <a:xfrm>
              <a:off x="7624187" y="4631357"/>
              <a:ext cx="755199" cy="755199"/>
            </a:xfrm>
            <a:prstGeom prst="rect">
              <a:avLst/>
            </a:prstGeom>
          </p:spPr>
        </p:pic>
      </p:grpSp>
      <p:grpSp>
        <p:nvGrpSpPr>
          <p:cNvPr id="1463" name="Группа 1462"/>
          <p:cNvGrpSpPr/>
          <p:nvPr/>
        </p:nvGrpSpPr>
        <p:grpSpPr>
          <a:xfrm>
            <a:off x="453447" y="1475213"/>
            <a:ext cx="929105" cy="931565"/>
            <a:chOff x="7537234" y="4543174"/>
            <a:chExt cx="929105" cy="931565"/>
          </a:xfrm>
        </p:grpSpPr>
        <p:sp>
          <p:nvSpPr>
            <p:cNvPr id="1464" name="Oval 11">
              <a:extLst>
                <a:ext uri="{FF2B5EF4-FFF2-40B4-BE49-F238E27FC236}">
                  <a16:creationId xmlns="" xmlns:a16="http://schemas.microsoft.com/office/drawing/2014/main" id="{650145AA-EE25-4B1F-AB68-F8EF271FB7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37234" y="4543174"/>
              <a:ext cx="929105" cy="931565"/>
            </a:xfrm>
            <a:prstGeom prst="ellipse">
              <a:avLst/>
            </a:prstGeom>
            <a:solidFill>
              <a:srgbClr val="21B5D1"/>
            </a:solidFill>
            <a:ln>
              <a:noFill/>
            </a:ln>
            <a:effectLst>
              <a:glow rad="101600">
                <a:schemeClr val="bg1">
                  <a:alpha val="75000"/>
                </a:schemeClr>
              </a:glow>
              <a:outerShdw blurRad="558800" sx="102000" sy="102000" algn="ctr" rotWithShape="0">
                <a:prstClr val="black">
                  <a:alpha val="10000"/>
                </a:prstClr>
              </a:outerShdw>
            </a:effectLst>
          </p:spPr>
          <p:txBody>
            <a:bodyPr vert="horz" wrap="square" lIns="0" tIns="0" rIns="0" bIns="0" numCol="1" anchor="ctr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 sz="1400" b="1" dirty="0">
                <a:solidFill>
                  <a:schemeClr val="bg1"/>
                </a:solidFill>
                <a:latin typeface="Roboto Condensed" panose="02000000000000000000" pitchFamily="2" charset="0"/>
                <a:ea typeface="Roboto Condensed" panose="02000000000000000000" pitchFamily="2" charset="0"/>
              </a:endParaRPr>
            </a:p>
          </p:txBody>
        </p:sp>
        <p:pic>
          <p:nvPicPr>
            <p:cNvPr id="1465" name="Рисунок 64" descr="Значок &quot;Крестик&quot; контур">
              <a:extLst>
                <a:ext uri="{FF2B5EF4-FFF2-40B4-BE49-F238E27FC236}">
                  <a16:creationId xmlns="" xmlns:a16="http://schemas.microsoft.com/office/drawing/2014/main" id="{CB189192-AF75-4F87-AA1E-697CC4276786}"/>
                </a:ext>
              </a:extLst>
            </p:cNvPr>
            <p:cNvPicPr>
              <a:picLocks noChangeAspect="1"/>
            </p:cNvPicPr>
            <p:nvPr/>
          </p:nvPicPr>
          <p:blipFill>
            <a:blip r:embed="rId18">
              <a:extLst>
                <a:ext uri="{96DAC541-7B7A-43D3-8B79-37D633B846F1}">
                  <asvg:svgBlip xmlns="" xmlns:asvg="http://schemas.microsoft.com/office/drawing/2016/SVG/main" r:embed="rId7"/>
                </a:ext>
              </a:extLst>
            </a:blip>
            <a:stretch>
              <a:fillRect/>
            </a:stretch>
          </p:blipFill>
          <p:spPr>
            <a:xfrm>
              <a:off x="7624187" y="4631357"/>
              <a:ext cx="755199" cy="755199"/>
            </a:xfrm>
            <a:prstGeom prst="rect">
              <a:avLst/>
            </a:prstGeom>
          </p:spPr>
        </p:pic>
      </p:grpSp>
      <p:grpSp>
        <p:nvGrpSpPr>
          <p:cNvPr id="1466" name="Группа 1465"/>
          <p:cNvGrpSpPr/>
          <p:nvPr/>
        </p:nvGrpSpPr>
        <p:grpSpPr>
          <a:xfrm>
            <a:off x="5707519" y="5184329"/>
            <a:ext cx="929105" cy="931565"/>
            <a:chOff x="7537234" y="4543174"/>
            <a:chExt cx="929105" cy="931565"/>
          </a:xfrm>
        </p:grpSpPr>
        <p:sp>
          <p:nvSpPr>
            <p:cNvPr id="1467" name="Oval 11">
              <a:extLst>
                <a:ext uri="{FF2B5EF4-FFF2-40B4-BE49-F238E27FC236}">
                  <a16:creationId xmlns="" xmlns:a16="http://schemas.microsoft.com/office/drawing/2014/main" id="{650145AA-EE25-4B1F-AB68-F8EF271FB7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37234" y="4543174"/>
              <a:ext cx="929105" cy="931565"/>
            </a:xfrm>
            <a:prstGeom prst="ellipse">
              <a:avLst/>
            </a:prstGeom>
            <a:solidFill>
              <a:srgbClr val="21B5D1"/>
            </a:solidFill>
            <a:ln>
              <a:noFill/>
            </a:ln>
            <a:effectLst>
              <a:glow rad="101600">
                <a:schemeClr val="bg1">
                  <a:alpha val="75000"/>
                </a:schemeClr>
              </a:glow>
              <a:outerShdw blurRad="558800" sx="102000" sy="102000" algn="ctr" rotWithShape="0">
                <a:prstClr val="black">
                  <a:alpha val="10000"/>
                </a:prstClr>
              </a:outerShdw>
            </a:effectLst>
          </p:spPr>
          <p:txBody>
            <a:bodyPr vert="horz" wrap="square" lIns="0" tIns="0" rIns="0" bIns="0" numCol="1" anchor="ctr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 sz="1400" b="1" dirty="0">
                <a:solidFill>
                  <a:schemeClr val="bg1"/>
                </a:solidFill>
                <a:latin typeface="Roboto Condensed" panose="02000000000000000000" pitchFamily="2" charset="0"/>
                <a:ea typeface="Roboto Condensed" panose="02000000000000000000" pitchFamily="2" charset="0"/>
              </a:endParaRPr>
            </a:p>
          </p:txBody>
        </p:sp>
        <p:pic>
          <p:nvPicPr>
            <p:cNvPr id="1468" name="Рисунок 64" descr="Значок &quot;Крестик&quot; контур">
              <a:extLst>
                <a:ext uri="{FF2B5EF4-FFF2-40B4-BE49-F238E27FC236}">
                  <a16:creationId xmlns="" xmlns:a16="http://schemas.microsoft.com/office/drawing/2014/main" id="{CB189192-AF75-4F87-AA1E-697CC4276786}"/>
                </a:ext>
              </a:extLst>
            </p:cNvPr>
            <p:cNvPicPr>
              <a:picLocks noChangeAspect="1"/>
            </p:cNvPicPr>
            <p:nvPr/>
          </p:nvPicPr>
          <p:blipFill>
            <a:blip r:embed="rId18">
              <a:extLst>
                <a:ext uri="{96DAC541-7B7A-43D3-8B79-37D633B846F1}">
                  <asvg:svgBlip xmlns="" xmlns:asvg="http://schemas.microsoft.com/office/drawing/2016/SVG/main" r:embed="rId7"/>
                </a:ext>
              </a:extLst>
            </a:blip>
            <a:stretch>
              <a:fillRect/>
            </a:stretch>
          </p:blipFill>
          <p:spPr>
            <a:xfrm>
              <a:off x="7624187" y="4631357"/>
              <a:ext cx="755199" cy="755199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296180241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92" name="Group 25">
            <a:extLst>
              <a:ext uri="{FF2B5EF4-FFF2-40B4-BE49-F238E27FC236}">
                <a16:creationId xmlns:a16="http://schemas.microsoft.com/office/drawing/2014/main" xmlns="" id="{158FD8C6-C8F9-864A-A0D0-490A439D31E8}"/>
              </a:ext>
            </a:extLst>
          </p:cNvPr>
          <p:cNvGrpSpPr>
            <a:grpSpLocks noChangeAspect="1"/>
          </p:cNvGrpSpPr>
          <p:nvPr/>
        </p:nvGrpSpPr>
        <p:grpSpPr>
          <a:xfrm>
            <a:off x="3627322" y="1164778"/>
            <a:ext cx="4859152" cy="4803063"/>
            <a:chOff x="5332392" y="1162508"/>
            <a:chExt cx="4637313" cy="4583787"/>
          </a:xfrm>
          <a:solidFill>
            <a:schemeClr val="bg1">
              <a:lumMod val="85000"/>
              <a:alpha val="51000"/>
            </a:schemeClr>
          </a:solidFill>
        </p:grpSpPr>
        <p:sp>
          <p:nvSpPr>
            <p:cNvPr id="993" name="Freeform: Shape 160">
              <a:extLst>
                <a:ext uri="{FF2B5EF4-FFF2-40B4-BE49-F238E27FC236}">
                  <a16:creationId xmlns:a16="http://schemas.microsoft.com/office/drawing/2014/main" xmlns="" id="{E104DD19-584A-4C41-9F9F-C282114F454D}"/>
                </a:ext>
              </a:extLst>
            </p:cNvPr>
            <p:cNvSpPr/>
            <p:nvPr/>
          </p:nvSpPr>
          <p:spPr>
            <a:xfrm rot="688558">
              <a:off x="5387191" y="1209284"/>
              <a:ext cx="4531905" cy="4498950"/>
            </a:xfrm>
            <a:custGeom>
              <a:avLst/>
              <a:gdLst>
                <a:gd name="connsiteX0" fmla="*/ 1953871 w 4531905"/>
                <a:gd name="connsiteY0" fmla="*/ 4230079 h 4498950"/>
                <a:gd name="connsiteX1" fmla="*/ 1949756 w 4531905"/>
                <a:gd name="connsiteY1" fmla="*/ 4240015 h 4498950"/>
                <a:gd name="connsiteX2" fmla="*/ 1947477 w 4531905"/>
                <a:gd name="connsiteY2" fmla="*/ 4240958 h 4498950"/>
                <a:gd name="connsiteX3" fmla="*/ 2440312 w 4531905"/>
                <a:gd name="connsiteY3" fmla="*/ 4487263 h 4498950"/>
                <a:gd name="connsiteX4" fmla="*/ 2947765 w 4531905"/>
                <a:gd name="connsiteY4" fmla="*/ 4170078 h 4498950"/>
                <a:gd name="connsiteX5" fmla="*/ 2943996 w 4531905"/>
                <a:gd name="connsiteY5" fmla="*/ 4161017 h 4498950"/>
                <a:gd name="connsiteX6" fmla="*/ 1359105 w 4531905"/>
                <a:gd name="connsiteY6" fmla="*/ 4014441 h 4498950"/>
                <a:gd name="connsiteX7" fmla="*/ 1626018 w 4531905"/>
                <a:gd name="connsiteY7" fmla="*/ 4418082 h 4498950"/>
                <a:gd name="connsiteX8" fmla="*/ 1893977 w 4531905"/>
                <a:gd name="connsiteY8" fmla="*/ 4233030 h 4498950"/>
                <a:gd name="connsiteX9" fmla="*/ 1891011 w 4531905"/>
                <a:gd name="connsiteY9" fmla="*/ 4225870 h 4498950"/>
                <a:gd name="connsiteX10" fmla="*/ 2367552 w 4531905"/>
                <a:gd name="connsiteY10" fmla="*/ 3510480 h 4498950"/>
                <a:gd name="connsiteX11" fmla="*/ 2367421 w 4531905"/>
                <a:gd name="connsiteY11" fmla="*/ 3510796 h 4498950"/>
                <a:gd name="connsiteX12" fmla="*/ 2340978 w 4531905"/>
                <a:gd name="connsiteY12" fmla="*/ 3521749 h 4498950"/>
                <a:gd name="connsiteX13" fmla="*/ 2338113 w 4531905"/>
                <a:gd name="connsiteY13" fmla="*/ 3520562 h 4498950"/>
                <a:gd name="connsiteX14" fmla="*/ 1942471 w 4531905"/>
                <a:gd name="connsiteY14" fmla="*/ 4184112 h 4498950"/>
                <a:gd name="connsiteX15" fmla="*/ 1949756 w 4531905"/>
                <a:gd name="connsiteY15" fmla="*/ 4187129 h 4498950"/>
                <a:gd name="connsiteX16" fmla="*/ 1960709 w 4531905"/>
                <a:gd name="connsiteY16" fmla="*/ 4213572 h 4498950"/>
                <a:gd name="connsiteX17" fmla="*/ 1958186 w 4531905"/>
                <a:gd name="connsiteY17" fmla="*/ 4219662 h 4498950"/>
                <a:gd name="connsiteX18" fmla="*/ 2943470 w 4531905"/>
                <a:gd name="connsiteY18" fmla="*/ 4150999 h 4498950"/>
                <a:gd name="connsiteX19" fmla="*/ 2952635 w 4531905"/>
                <a:gd name="connsiteY19" fmla="*/ 4128965 h 4498950"/>
                <a:gd name="connsiteX20" fmla="*/ 2953893 w 4531905"/>
                <a:gd name="connsiteY20" fmla="*/ 4128441 h 4498950"/>
                <a:gd name="connsiteX21" fmla="*/ 721049 w 4531905"/>
                <a:gd name="connsiteY21" fmla="*/ 3674339 h 4498950"/>
                <a:gd name="connsiteX22" fmla="*/ 718702 w 4531905"/>
                <a:gd name="connsiteY22" fmla="*/ 3679980 h 4498950"/>
                <a:gd name="connsiteX23" fmla="*/ 710806 w 4531905"/>
                <a:gd name="connsiteY23" fmla="*/ 3683265 h 4498950"/>
                <a:gd name="connsiteX24" fmla="*/ 947282 w 4531905"/>
                <a:gd name="connsiteY24" fmla="*/ 4106293 h 4498950"/>
                <a:gd name="connsiteX25" fmla="*/ 1332226 w 4531905"/>
                <a:gd name="connsiteY25" fmla="*/ 4001820 h 4498950"/>
                <a:gd name="connsiteX26" fmla="*/ 4040208 w 4531905"/>
                <a:gd name="connsiteY26" fmla="*/ 2927407 h 4498950"/>
                <a:gd name="connsiteX27" fmla="*/ 3506560 w 4531905"/>
                <a:gd name="connsiteY27" fmla="*/ 4110502 h 4498950"/>
                <a:gd name="connsiteX28" fmla="*/ 4323894 w 4531905"/>
                <a:gd name="connsiteY28" fmla="*/ 3174436 h 4498950"/>
                <a:gd name="connsiteX29" fmla="*/ 4077702 w 4531905"/>
                <a:gd name="connsiteY29" fmla="*/ 2922069 h 4498950"/>
                <a:gd name="connsiteX30" fmla="*/ 4052537 w 4531905"/>
                <a:gd name="connsiteY30" fmla="*/ 2932535 h 4498950"/>
                <a:gd name="connsiteX31" fmla="*/ 4029630 w 4531905"/>
                <a:gd name="connsiteY31" fmla="*/ 2923007 h 4498950"/>
                <a:gd name="connsiteX32" fmla="*/ 3007551 w 4531905"/>
                <a:gd name="connsiteY32" fmla="*/ 4133829 h 4498950"/>
                <a:gd name="connsiteX33" fmla="*/ 3013065 w 4531905"/>
                <a:gd name="connsiteY33" fmla="*/ 4147194 h 4498950"/>
                <a:gd name="connsiteX34" fmla="*/ 3484533 w 4531905"/>
                <a:gd name="connsiteY34" fmla="*/ 4134342 h 4498950"/>
                <a:gd name="connsiteX35" fmla="*/ 4030705 w 4531905"/>
                <a:gd name="connsiteY35" fmla="*/ 2923455 h 4498950"/>
                <a:gd name="connsiteX36" fmla="*/ 2795539 w 4531905"/>
                <a:gd name="connsiteY36" fmla="*/ 2866268 h 4498950"/>
                <a:gd name="connsiteX37" fmla="*/ 2371651 w 4531905"/>
                <a:gd name="connsiteY37" fmla="*/ 3468123 h 4498950"/>
                <a:gd name="connsiteX38" fmla="*/ 2378373 w 4531905"/>
                <a:gd name="connsiteY38" fmla="*/ 3484353 h 4498950"/>
                <a:gd name="connsiteX39" fmla="*/ 2371800 w 4531905"/>
                <a:gd name="connsiteY39" fmla="*/ 3500225 h 4498950"/>
                <a:gd name="connsiteX40" fmla="*/ 2964037 w 4531905"/>
                <a:gd name="connsiteY40" fmla="*/ 4124222 h 4498950"/>
                <a:gd name="connsiteX41" fmla="*/ 2975309 w 4531905"/>
                <a:gd name="connsiteY41" fmla="*/ 4119534 h 4498950"/>
                <a:gd name="connsiteX42" fmla="*/ 2960349 w 4531905"/>
                <a:gd name="connsiteY42" fmla="*/ 3997314 h 4498950"/>
                <a:gd name="connsiteX43" fmla="*/ 2821902 w 4531905"/>
                <a:gd name="connsiteY43" fmla="*/ 2866785 h 4498950"/>
                <a:gd name="connsiteX44" fmla="*/ 2810059 w 4531905"/>
                <a:gd name="connsiteY44" fmla="*/ 2869193 h 4498950"/>
                <a:gd name="connsiteX45" fmla="*/ 1043573 w 4531905"/>
                <a:gd name="connsiteY45" fmla="*/ 3049367 h 4498950"/>
                <a:gd name="connsiteX46" fmla="*/ 708100 w 4531905"/>
                <a:gd name="connsiteY46" fmla="*/ 3622749 h 4498950"/>
                <a:gd name="connsiteX47" fmla="*/ 718702 w 4531905"/>
                <a:gd name="connsiteY47" fmla="*/ 3627159 h 4498950"/>
                <a:gd name="connsiteX48" fmla="*/ 729687 w 4531905"/>
                <a:gd name="connsiteY48" fmla="*/ 3653570 h 4498950"/>
                <a:gd name="connsiteX49" fmla="*/ 724901 w 4531905"/>
                <a:gd name="connsiteY49" fmla="*/ 3665077 h 4498950"/>
                <a:gd name="connsiteX50" fmla="*/ 1347294 w 4531905"/>
                <a:gd name="connsiteY50" fmla="*/ 3998745 h 4498950"/>
                <a:gd name="connsiteX51" fmla="*/ 1886138 w 4531905"/>
                <a:gd name="connsiteY51" fmla="*/ 4213040 h 4498950"/>
                <a:gd name="connsiteX52" fmla="*/ 1888903 w 4531905"/>
                <a:gd name="connsiteY52" fmla="*/ 4206363 h 4498950"/>
                <a:gd name="connsiteX53" fmla="*/ 1082540 w 4531905"/>
                <a:gd name="connsiteY53" fmla="*/ 3051440 h 4498950"/>
                <a:gd name="connsiteX54" fmla="*/ 1065548 w 4531905"/>
                <a:gd name="connsiteY54" fmla="*/ 3058507 h 4498950"/>
                <a:gd name="connsiteX55" fmla="*/ 1098976 w 4531905"/>
                <a:gd name="connsiteY55" fmla="*/ 3030652 h 4498950"/>
                <a:gd name="connsiteX56" fmla="*/ 1091974 w 4531905"/>
                <a:gd name="connsiteY56" fmla="*/ 3047486 h 4498950"/>
                <a:gd name="connsiteX57" fmla="*/ 1893455 w 4531905"/>
                <a:gd name="connsiteY57" fmla="*/ 4195374 h 4498950"/>
                <a:gd name="connsiteX58" fmla="*/ 1896870 w 4531905"/>
                <a:gd name="connsiteY58" fmla="*/ 4187129 h 4498950"/>
                <a:gd name="connsiteX59" fmla="*/ 1923313 w 4531905"/>
                <a:gd name="connsiteY59" fmla="*/ 4176177 h 4498950"/>
                <a:gd name="connsiteX60" fmla="*/ 1932778 w 4531905"/>
                <a:gd name="connsiteY60" fmla="*/ 4180097 h 4498950"/>
                <a:gd name="connsiteX61" fmla="*/ 2328368 w 4531905"/>
                <a:gd name="connsiteY61" fmla="*/ 3516526 h 4498950"/>
                <a:gd name="connsiteX62" fmla="*/ 2314535 w 4531905"/>
                <a:gd name="connsiteY62" fmla="*/ 3510797 h 4498950"/>
                <a:gd name="connsiteX63" fmla="*/ 2303582 w 4531905"/>
                <a:gd name="connsiteY63" fmla="*/ 3484354 h 4498950"/>
                <a:gd name="connsiteX64" fmla="*/ 2307148 w 4531905"/>
                <a:gd name="connsiteY64" fmla="*/ 3475746 h 4498950"/>
                <a:gd name="connsiteX65" fmla="*/ 4511573 w 4531905"/>
                <a:gd name="connsiteY65" fmla="*/ 2310595 h 4498950"/>
                <a:gd name="connsiteX66" fmla="*/ 4075258 w 4531905"/>
                <a:gd name="connsiteY66" fmla="*/ 2867193 h 4498950"/>
                <a:gd name="connsiteX67" fmla="*/ 4078949 w 4531905"/>
                <a:gd name="connsiteY67" fmla="*/ 2868729 h 4498950"/>
                <a:gd name="connsiteX68" fmla="*/ 4089934 w 4531905"/>
                <a:gd name="connsiteY68" fmla="*/ 2895139 h 4498950"/>
                <a:gd name="connsiteX69" fmla="*/ 4082692 w 4531905"/>
                <a:gd name="connsiteY69" fmla="*/ 2912551 h 4498950"/>
                <a:gd name="connsiteX70" fmla="*/ 4327865 w 4531905"/>
                <a:gd name="connsiteY70" fmla="*/ 3163685 h 4498950"/>
                <a:gd name="connsiteX71" fmla="*/ 3604025 w 4531905"/>
                <a:gd name="connsiteY71" fmla="*/ 2397485 h 4498950"/>
                <a:gd name="connsiteX72" fmla="*/ 3595958 w 4531905"/>
                <a:gd name="connsiteY72" fmla="*/ 2409484 h 4498950"/>
                <a:gd name="connsiteX73" fmla="*/ 3556575 w 4531905"/>
                <a:gd name="connsiteY73" fmla="*/ 2425814 h 4498950"/>
                <a:gd name="connsiteX74" fmla="*/ 3551028 w 4531905"/>
                <a:gd name="connsiteY74" fmla="*/ 2424695 h 4498950"/>
                <a:gd name="connsiteX75" fmla="*/ 2998710 w 4531905"/>
                <a:gd name="connsiteY75" fmla="*/ 4126132 h 4498950"/>
                <a:gd name="connsiteX76" fmla="*/ 3000278 w 4531905"/>
                <a:gd name="connsiteY76" fmla="*/ 4126782 h 4498950"/>
                <a:gd name="connsiteX77" fmla="*/ 4023265 w 4531905"/>
                <a:gd name="connsiteY77" fmla="*/ 2914670 h 4498950"/>
                <a:gd name="connsiteX78" fmla="*/ 4015142 w 4531905"/>
                <a:gd name="connsiteY78" fmla="*/ 2895140 h 4498950"/>
                <a:gd name="connsiteX79" fmla="*/ 4026127 w 4531905"/>
                <a:gd name="connsiteY79" fmla="*/ 2868729 h 4498950"/>
                <a:gd name="connsiteX80" fmla="*/ 4027158 w 4531905"/>
                <a:gd name="connsiteY80" fmla="*/ 2868300 h 4498950"/>
                <a:gd name="connsiteX81" fmla="*/ 3508299 w 4531905"/>
                <a:gd name="connsiteY81" fmla="*/ 2396016 h 4498950"/>
                <a:gd name="connsiteX82" fmla="*/ 2862847 w 4531905"/>
                <a:gd name="connsiteY82" fmla="*/ 2800623 h 4498950"/>
                <a:gd name="connsiteX83" fmla="*/ 2865454 w 4531905"/>
                <a:gd name="connsiteY83" fmla="*/ 2813568 h 4498950"/>
                <a:gd name="connsiteX84" fmla="*/ 2849238 w 4531905"/>
                <a:gd name="connsiteY84" fmla="*/ 2852862 h 4498950"/>
                <a:gd name="connsiteX85" fmla="*/ 2831961 w 4531905"/>
                <a:gd name="connsiteY85" fmla="*/ 2864584 h 4498950"/>
                <a:gd name="connsiteX86" fmla="*/ 2985872 w 4531905"/>
                <a:gd name="connsiteY86" fmla="*/ 4120810 h 4498950"/>
                <a:gd name="connsiteX87" fmla="*/ 2989455 w 4531905"/>
                <a:gd name="connsiteY87" fmla="*/ 4122295 h 4498950"/>
                <a:gd name="connsiteX88" fmla="*/ 3541005 w 4531905"/>
                <a:gd name="connsiteY88" fmla="*/ 2422672 h 4498950"/>
                <a:gd name="connsiteX89" fmla="*/ 3535003 w 4531905"/>
                <a:gd name="connsiteY89" fmla="*/ 2421461 h 4498950"/>
                <a:gd name="connsiteX90" fmla="*/ 3517398 w 4531905"/>
                <a:gd name="connsiteY90" fmla="*/ 2409571 h 4498950"/>
                <a:gd name="connsiteX91" fmla="*/ 407050 w 4531905"/>
                <a:gd name="connsiteY91" fmla="*/ 2933286 h 4498950"/>
                <a:gd name="connsiteX92" fmla="*/ 399612 w 4531905"/>
                <a:gd name="connsiteY92" fmla="*/ 2936366 h 4498950"/>
                <a:gd name="connsiteX93" fmla="*/ 311087 w 4531905"/>
                <a:gd name="connsiteY93" fmla="*/ 3416343 h 4498950"/>
                <a:gd name="connsiteX94" fmla="*/ 664382 w 4531905"/>
                <a:gd name="connsiteY94" fmla="*/ 3630763 h 4498950"/>
                <a:gd name="connsiteX95" fmla="*/ 665881 w 4531905"/>
                <a:gd name="connsiteY95" fmla="*/ 3627159 h 4498950"/>
                <a:gd name="connsiteX96" fmla="*/ 671213 w 4531905"/>
                <a:gd name="connsiteY96" fmla="*/ 3624941 h 4498950"/>
                <a:gd name="connsiteX97" fmla="*/ 660277 w 4531905"/>
                <a:gd name="connsiteY97" fmla="*/ 3596287 h 4498950"/>
                <a:gd name="connsiteX98" fmla="*/ 427672 w 4531905"/>
                <a:gd name="connsiteY98" fmla="*/ 2911809 h 4498950"/>
                <a:gd name="connsiteX99" fmla="*/ 421205 w 4531905"/>
                <a:gd name="connsiteY99" fmla="*/ 2927422 h 4498950"/>
                <a:gd name="connsiteX100" fmla="*/ 416654 w 4531905"/>
                <a:gd name="connsiteY100" fmla="*/ 2929307 h 4498950"/>
                <a:gd name="connsiteX101" fmla="*/ 680740 w 4531905"/>
                <a:gd name="connsiteY101" fmla="*/ 3620979 h 4498950"/>
                <a:gd name="connsiteX102" fmla="*/ 692291 w 4531905"/>
                <a:gd name="connsiteY102" fmla="*/ 3616174 h 4498950"/>
                <a:gd name="connsiteX103" fmla="*/ 698792 w 4531905"/>
                <a:gd name="connsiteY103" fmla="*/ 3618878 h 4498950"/>
                <a:gd name="connsiteX104" fmla="*/ 1036623 w 4531905"/>
                <a:gd name="connsiteY104" fmla="*/ 3041477 h 4498950"/>
                <a:gd name="connsiteX105" fmla="*/ 1028152 w 4531905"/>
                <a:gd name="connsiteY105" fmla="*/ 3021112 h 4498950"/>
                <a:gd name="connsiteX106" fmla="*/ 1032152 w 4531905"/>
                <a:gd name="connsiteY106" fmla="*/ 3011494 h 4498950"/>
                <a:gd name="connsiteX107" fmla="*/ 1971238 w 4531905"/>
                <a:gd name="connsiteY107" fmla="*/ 2593983 h 4498950"/>
                <a:gd name="connsiteX108" fmla="*/ 1968512 w 4531905"/>
                <a:gd name="connsiteY108" fmla="*/ 2607492 h 4498950"/>
                <a:gd name="connsiteX109" fmla="*/ 1956621 w 4531905"/>
                <a:gd name="connsiteY109" fmla="*/ 2625098 h 4498950"/>
                <a:gd name="connsiteX110" fmla="*/ 1953599 w 4531905"/>
                <a:gd name="connsiteY110" fmla="*/ 2627127 h 4498950"/>
                <a:gd name="connsiteX111" fmla="*/ 2339374 w 4531905"/>
                <a:gd name="connsiteY111" fmla="*/ 3447622 h 4498950"/>
                <a:gd name="connsiteX112" fmla="*/ 2340978 w 4531905"/>
                <a:gd name="connsiteY112" fmla="*/ 3446958 h 4498950"/>
                <a:gd name="connsiteX113" fmla="*/ 2366535 w 4531905"/>
                <a:gd name="connsiteY113" fmla="*/ 3457544 h 4498950"/>
                <a:gd name="connsiteX114" fmla="*/ 2785366 w 4531905"/>
                <a:gd name="connsiteY114" fmla="*/ 2862766 h 4498950"/>
                <a:gd name="connsiteX115" fmla="*/ 2770766 w 4531905"/>
                <a:gd name="connsiteY115" fmla="*/ 2852950 h 4498950"/>
                <a:gd name="connsiteX116" fmla="*/ 2754434 w 4531905"/>
                <a:gd name="connsiteY116" fmla="*/ 2813568 h 4498950"/>
                <a:gd name="connsiteX117" fmla="*/ 2755572 w 4531905"/>
                <a:gd name="connsiteY117" fmla="*/ 2807931 h 4498950"/>
                <a:gd name="connsiteX118" fmla="*/ 1867671 w 4531905"/>
                <a:gd name="connsiteY118" fmla="*/ 2609683 h 4498950"/>
                <a:gd name="connsiteX119" fmla="*/ 1093963 w 4531905"/>
                <a:gd name="connsiteY119" fmla="*/ 2999520 h 4498950"/>
                <a:gd name="connsiteX120" fmla="*/ 1102883 w 4531905"/>
                <a:gd name="connsiteY120" fmla="*/ 3020967 h 4498950"/>
                <a:gd name="connsiteX121" fmla="*/ 2311093 w 4531905"/>
                <a:gd name="connsiteY121" fmla="*/ 3466220 h 4498950"/>
                <a:gd name="connsiteX122" fmla="*/ 2314535 w 4531905"/>
                <a:gd name="connsiteY122" fmla="*/ 3457910 h 4498950"/>
                <a:gd name="connsiteX123" fmla="*/ 2329895 w 4531905"/>
                <a:gd name="connsiteY123" fmla="*/ 3451548 h 4498950"/>
                <a:gd name="connsiteX124" fmla="*/ 1944984 w 4531905"/>
                <a:gd name="connsiteY124" fmla="*/ 2632909 h 4498950"/>
                <a:gd name="connsiteX125" fmla="*/ 1938945 w 4531905"/>
                <a:gd name="connsiteY125" fmla="*/ 2636963 h 4498950"/>
                <a:gd name="connsiteX126" fmla="*/ 1917238 w 4531905"/>
                <a:gd name="connsiteY126" fmla="*/ 2641312 h 4498950"/>
                <a:gd name="connsiteX127" fmla="*/ 1878060 w 4531905"/>
                <a:gd name="connsiteY127" fmla="*/ 2625098 h 4498950"/>
                <a:gd name="connsiteX128" fmla="*/ 764059 w 4531905"/>
                <a:gd name="connsiteY128" fmla="*/ 2108418 h 4498950"/>
                <a:gd name="connsiteX129" fmla="*/ 419069 w 4531905"/>
                <a:gd name="connsiteY129" fmla="*/ 2873652 h 4498950"/>
                <a:gd name="connsiteX130" fmla="*/ 421205 w 4531905"/>
                <a:gd name="connsiteY130" fmla="*/ 2874537 h 4498950"/>
                <a:gd name="connsiteX131" fmla="*/ 432157 w 4531905"/>
                <a:gd name="connsiteY131" fmla="*/ 2900980 h 4498950"/>
                <a:gd name="connsiteX132" fmla="*/ 431738 w 4531905"/>
                <a:gd name="connsiteY132" fmla="*/ 2901993 h 4498950"/>
                <a:gd name="connsiteX133" fmla="*/ 1036192 w 4531905"/>
                <a:gd name="connsiteY133" fmla="*/ 3001782 h 4498950"/>
                <a:gd name="connsiteX134" fmla="*/ 1039137 w 4531905"/>
                <a:gd name="connsiteY134" fmla="*/ 2994701 h 4498950"/>
                <a:gd name="connsiteX135" fmla="*/ 1048712 w 4531905"/>
                <a:gd name="connsiteY135" fmla="*/ 2990719 h 4498950"/>
                <a:gd name="connsiteX136" fmla="*/ 779199 w 4531905"/>
                <a:gd name="connsiteY136" fmla="*/ 2105428 h 4498950"/>
                <a:gd name="connsiteX137" fmla="*/ 768020 w 4531905"/>
                <a:gd name="connsiteY137" fmla="*/ 2110058 h 4498950"/>
                <a:gd name="connsiteX138" fmla="*/ 798737 w 4531905"/>
                <a:gd name="connsiteY138" fmla="*/ 2088789 h 4498950"/>
                <a:gd name="connsiteX139" fmla="*/ 794464 w 4531905"/>
                <a:gd name="connsiteY139" fmla="*/ 2099106 h 4498950"/>
                <a:gd name="connsiteX140" fmla="*/ 788732 w 4531905"/>
                <a:gd name="connsiteY140" fmla="*/ 2101480 h 4498950"/>
                <a:gd name="connsiteX141" fmla="*/ 1058043 w 4531905"/>
                <a:gd name="connsiteY141" fmla="*/ 2986837 h 4498950"/>
                <a:gd name="connsiteX142" fmla="*/ 1065548 w 4531905"/>
                <a:gd name="connsiteY142" fmla="*/ 2983716 h 4498950"/>
                <a:gd name="connsiteX143" fmla="*/ 1086125 w 4531905"/>
                <a:gd name="connsiteY143" fmla="*/ 2992275 h 4498950"/>
                <a:gd name="connsiteX144" fmla="*/ 1864683 w 4531905"/>
                <a:gd name="connsiteY144" fmla="*/ 2599993 h 4498950"/>
                <a:gd name="connsiteX145" fmla="*/ 1861846 w 4531905"/>
                <a:gd name="connsiteY145" fmla="*/ 2585920 h 4498950"/>
                <a:gd name="connsiteX146" fmla="*/ 1866195 w 4531905"/>
                <a:gd name="connsiteY146" fmla="*/ 2564348 h 4498950"/>
                <a:gd name="connsiteX147" fmla="*/ 1870311 w 4531905"/>
                <a:gd name="connsiteY147" fmla="*/ 2558241 h 4498950"/>
                <a:gd name="connsiteX148" fmla="*/ 4116318 w 4531905"/>
                <a:gd name="connsiteY148" fmla="*/ 1373257 h 4498950"/>
                <a:gd name="connsiteX149" fmla="*/ 4058341 w 4531905"/>
                <a:gd name="connsiteY149" fmla="*/ 2860157 h 4498950"/>
                <a:gd name="connsiteX150" fmla="*/ 4065496 w 4531905"/>
                <a:gd name="connsiteY150" fmla="*/ 2863133 h 4498950"/>
                <a:gd name="connsiteX151" fmla="*/ 4515154 w 4531905"/>
                <a:gd name="connsiteY151" fmla="*/ 2289632 h 4498950"/>
                <a:gd name="connsiteX152" fmla="*/ 4203990 w 4531905"/>
                <a:gd name="connsiteY152" fmla="*/ 1687487 h 4498950"/>
                <a:gd name="connsiteX153" fmla="*/ 4120668 w 4531905"/>
                <a:gd name="connsiteY153" fmla="*/ 1372380 h 4498950"/>
                <a:gd name="connsiteX154" fmla="*/ 4093285 w 4531905"/>
                <a:gd name="connsiteY154" fmla="*/ 1373036 h 4498950"/>
                <a:gd name="connsiteX155" fmla="*/ 3588568 w 4531905"/>
                <a:gd name="connsiteY155" fmla="*/ 2325894 h 4498950"/>
                <a:gd name="connsiteX156" fmla="*/ 3595958 w 4531905"/>
                <a:gd name="connsiteY156" fmla="*/ 2330836 h 4498950"/>
                <a:gd name="connsiteX157" fmla="*/ 3612203 w 4531905"/>
                <a:gd name="connsiteY157" fmla="*/ 2370189 h 4498950"/>
                <a:gd name="connsiteX158" fmla="*/ 3608711 w 4531905"/>
                <a:gd name="connsiteY158" fmla="*/ 2387521 h 4498950"/>
                <a:gd name="connsiteX159" fmla="*/ 4037020 w 4531905"/>
                <a:gd name="connsiteY159" fmla="*/ 2864198 h 4498950"/>
                <a:gd name="connsiteX160" fmla="*/ 4048022 w 4531905"/>
                <a:gd name="connsiteY160" fmla="*/ 2859622 h 4498950"/>
                <a:gd name="connsiteX161" fmla="*/ 4106105 w 4531905"/>
                <a:gd name="connsiteY161" fmla="*/ 1375316 h 4498950"/>
                <a:gd name="connsiteX162" fmla="*/ 4105361 w 4531905"/>
                <a:gd name="connsiteY162" fmla="*/ 1375466 h 4498950"/>
                <a:gd name="connsiteX163" fmla="*/ 2769884 w 4531905"/>
                <a:gd name="connsiteY163" fmla="*/ 1624303 h 4498950"/>
                <a:gd name="connsiteX164" fmla="*/ 2755914 w 4531905"/>
                <a:gd name="connsiteY164" fmla="*/ 1633781 h 4498950"/>
                <a:gd name="connsiteX165" fmla="*/ 2747987 w 4531905"/>
                <a:gd name="connsiteY165" fmla="*/ 1635392 h 4498950"/>
                <a:gd name="connsiteX166" fmla="*/ 2822569 w 4531905"/>
                <a:gd name="connsiteY166" fmla="*/ 2760641 h 4498950"/>
                <a:gd name="connsiteX167" fmla="*/ 2831632 w 4531905"/>
                <a:gd name="connsiteY167" fmla="*/ 2762426 h 4498950"/>
                <a:gd name="connsiteX168" fmla="*/ 2849239 w 4531905"/>
                <a:gd name="connsiteY168" fmla="*/ 2774302 h 4498950"/>
                <a:gd name="connsiteX169" fmla="*/ 2859964 w 4531905"/>
                <a:gd name="connsiteY169" fmla="*/ 2790266 h 4498950"/>
                <a:gd name="connsiteX170" fmla="*/ 3504371 w 4531905"/>
                <a:gd name="connsiteY170" fmla="*/ 2386099 h 4498950"/>
                <a:gd name="connsiteX171" fmla="*/ 3501183 w 4531905"/>
                <a:gd name="connsiteY171" fmla="*/ 2370189 h 4498950"/>
                <a:gd name="connsiteX172" fmla="*/ 3517398 w 4531905"/>
                <a:gd name="connsiteY172" fmla="*/ 2331012 h 4498950"/>
                <a:gd name="connsiteX173" fmla="*/ 3530267 w 4531905"/>
                <a:gd name="connsiteY173" fmla="*/ 2322339 h 4498950"/>
                <a:gd name="connsiteX174" fmla="*/ 2710790 w 4531905"/>
                <a:gd name="connsiteY174" fmla="*/ 1632507 h 4498950"/>
                <a:gd name="connsiteX175" fmla="*/ 1955216 w 4531905"/>
                <a:gd name="connsiteY175" fmla="*/ 2545799 h 4498950"/>
                <a:gd name="connsiteX176" fmla="*/ 1956621 w 4531905"/>
                <a:gd name="connsiteY176" fmla="*/ 2546742 h 4498950"/>
                <a:gd name="connsiteX177" fmla="*/ 1968512 w 4531905"/>
                <a:gd name="connsiteY177" fmla="*/ 2564348 h 4498950"/>
                <a:gd name="connsiteX178" fmla="*/ 1972398 w 4531905"/>
                <a:gd name="connsiteY178" fmla="*/ 2583604 h 4498950"/>
                <a:gd name="connsiteX179" fmla="*/ 2757642 w 4531905"/>
                <a:gd name="connsiteY179" fmla="*/ 2797669 h 4498950"/>
                <a:gd name="connsiteX180" fmla="*/ 2758787 w 4531905"/>
                <a:gd name="connsiteY180" fmla="*/ 2791996 h 4498950"/>
                <a:gd name="connsiteX181" fmla="*/ 2810059 w 4531905"/>
                <a:gd name="connsiteY181" fmla="*/ 2758176 h 4498950"/>
                <a:gd name="connsiteX182" fmla="*/ 2812225 w 4531905"/>
                <a:gd name="connsiteY182" fmla="*/ 2758603 h 4498950"/>
                <a:gd name="connsiteX183" fmla="*/ 2737834 w 4531905"/>
                <a:gd name="connsiteY183" fmla="*/ 1637457 h 4498950"/>
                <a:gd name="connsiteX184" fmla="*/ 2734343 w 4531905"/>
                <a:gd name="connsiteY184" fmla="*/ 1638166 h 4498950"/>
                <a:gd name="connsiteX185" fmla="*/ 2712734 w 4531905"/>
                <a:gd name="connsiteY185" fmla="*/ 1633814 h 4498950"/>
                <a:gd name="connsiteX186" fmla="*/ 4157833 w 4531905"/>
                <a:gd name="connsiteY186" fmla="*/ 1334551 h 4498950"/>
                <a:gd name="connsiteX187" fmla="*/ 4156403 w 4531905"/>
                <a:gd name="connsiteY187" fmla="*/ 1341645 h 4498950"/>
                <a:gd name="connsiteX188" fmla="*/ 4144538 w 4531905"/>
                <a:gd name="connsiteY188" fmla="*/ 1359251 h 4498950"/>
                <a:gd name="connsiteX189" fmla="*/ 4130256 w 4531905"/>
                <a:gd name="connsiteY189" fmla="*/ 1368876 h 4498950"/>
                <a:gd name="connsiteX190" fmla="*/ 4213339 w 4531905"/>
                <a:gd name="connsiteY190" fmla="*/ 1683514 h 4498950"/>
                <a:gd name="connsiteX191" fmla="*/ 4510403 w 4531905"/>
                <a:gd name="connsiteY191" fmla="*/ 2258242 h 4498950"/>
                <a:gd name="connsiteX192" fmla="*/ 4353574 w 4531905"/>
                <a:gd name="connsiteY192" fmla="*/ 1356300 h 4498950"/>
                <a:gd name="connsiteX193" fmla="*/ 2789136 w 4531905"/>
                <a:gd name="connsiteY193" fmla="*/ 1585518 h 4498950"/>
                <a:gd name="connsiteX194" fmla="*/ 2785385 w 4531905"/>
                <a:gd name="connsiteY194" fmla="*/ 1604150 h 4498950"/>
                <a:gd name="connsiteX195" fmla="*/ 2776755 w 4531905"/>
                <a:gd name="connsiteY195" fmla="*/ 1617014 h 4498950"/>
                <a:gd name="connsiteX196" fmla="*/ 3540398 w 4531905"/>
                <a:gd name="connsiteY196" fmla="*/ 2318059 h 4498950"/>
                <a:gd name="connsiteX197" fmla="*/ 3556575 w 4531905"/>
                <a:gd name="connsiteY197" fmla="*/ 2314798 h 4498950"/>
                <a:gd name="connsiteX198" fmla="*/ 3578282 w 4531905"/>
                <a:gd name="connsiteY198" fmla="*/ 2319015 h 4498950"/>
                <a:gd name="connsiteX199" fmla="*/ 3579992 w 4531905"/>
                <a:gd name="connsiteY199" fmla="*/ 2320158 h 4498950"/>
                <a:gd name="connsiteX200" fmla="*/ 4082975 w 4531905"/>
                <a:gd name="connsiteY200" fmla="*/ 1370595 h 4498950"/>
                <a:gd name="connsiteX201" fmla="*/ 4066065 w 4531905"/>
                <a:gd name="connsiteY201" fmla="*/ 1359251 h 4498950"/>
                <a:gd name="connsiteX202" fmla="*/ 4054119 w 4531905"/>
                <a:gd name="connsiteY202" fmla="*/ 1341645 h 4498950"/>
                <a:gd name="connsiteX203" fmla="*/ 4054046 w 4531905"/>
                <a:gd name="connsiteY203" fmla="*/ 1341285 h 4498950"/>
                <a:gd name="connsiteX204" fmla="*/ 271054 w 4531905"/>
                <a:gd name="connsiteY204" fmla="*/ 2007881 h 4498950"/>
                <a:gd name="connsiteX205" fmla="*/ 12620 w 4531905"/>
                <a:gd name="connsiteY205" fmla="*/ 2493366 h 4498950"/>
                <a:gd name="connsiteX206" fmla="*/ 377472 w 4531905"/>
                <a:gd name="connsiteY206" fmla="*/ 2870745 h 4498950"/>
                <a:gd name="connsiteX207" fmla="*/ 390884 w 4531905"/>
                <a:gd name="connsiteY207" fmla="*/ 2865190 h 4498950"/>
                <a:gd name="connsiteX208" fmla="*/ 284492 w 4531905"/>
                <a:gd name="connsiteY208" fmla="*/ 2007984 h 4498950"/>
                <a:gd name="connsiteX209" fmla="*/ 277897 w 4531905"/>
                <a:gd name="connsiteY209" fmla="*/ 2010727 h 4498950"/>
                <a:gd name="connsiteX210" fmla="*/ 311924 w 4531905"/>
                <a:gd name="connsiteY210" fmla="*/ 1981431 h 4498950"/>
                <a:gd name="connsiteX211" fmla="*/ 304308 w 4531905"/>
                <a:gd name="connsiteY211" fmla="*/ 1999742 h 4498950"/>
                <a:gd name="connsiteX212" fmla="*/ 294376 w 4531905"/>
                <a:gd name="connsiteY212" fmla="*/ 2003873 h 4498950"/>
                <a:gd name="connsiteX213" fmla="*/ 401373 w 4531905"/>
                <a:gd name="connsiteY213" fmla="*/ 2866322 h 4498950"/>
                <a:gd name="connsiteX214" fmla="*/ 409590 w 4531905"/>
                <a:gd name="connsiteY214" fmla="*/ 2869725 h 4498950"/>
                <a:gd name="connsiteX215" fmla="*/ 754549 w 4531905"/>
                <a:gd name="connsiteY215" fmla="*/ 2104478 h 4498950"/>
                <a:gd name="connsiteX216" fmla="*/ 741577 w 4531905"/>
                <a:gd name="connsiteY216" fmla="*/ 2099106 h 4498950"/>
                <a:gd name="connsiteX217" fmla="*/ 730624 w 4531905"/>
                <a:gd name="connsiteY217" fmla="*/ 2072663 h 4498950"/>
                <a:gd name="connsiteX218" fmla="*/ 732197 w 4531905"/>
                <a:gd name="connsiteY218" fmla="*/ 2068867 h 4498950"/>
                <a:gd name="connsiteX219" fmla="*/ 1589540 w 4531905"/>
                <a:gd name="connsiteY219" fmla="*/ 1565165 h 4498950"/>
                <a:gd name="connsiteX220" fmla="*/ 800964 w 4531905"/>
                <a:gd name="connsiteY220" fmla="*/ 2061913 h 4498950"/>
                <a:gd name="connsiteX221" fmla="*/ 805416 w 4531905"/>
                <a:gd name="connsiteY221" fmla="*/ 2072663 h 4498950"/>
                <a:gd name="connsiteX222" fmla="*/ 802699 w 4531905"/>
                <a:gd name="connsiteY222" fmla="*/ 2079223 h 4498950"/>
                <a:gd name="connsiteX223" fmla="*/ 1876280 w 4531905"/>
                <a:gd name="connsiteY223" fmla="*/ 2549383 h 4498950"/>
                <a:gd name="connsiteX224" fmla="*/ 1878060 w 4531905"/>
                <a:gd name="connsiteY224" fmla="*/ 2546742 h 4498950"/>
                <a:gd name="connsiteX225" fmla="*/ 1895666 w 4531905"/>
                <a:gd name="connsiteY225" fmla="*/ 2534877 h 4498950"/>
                <a:gd name="connsiteX226" fmla="*/ 1906763 w 4531905"/>
                <a:gd name="connsiteY226" fmla="*/ 2532640 h 4498950"/>
                <a:gd name="connsiteX227" fmla="*/ 1647527 w 4531905"/>
                <a:gd name="connsiteY227" fmla="*/ 1582116 h 4498950"/>
                <a:gd name="connsiteX228" fmla="*/ 1631393 w 4531905"/>
                <a:gd name="connsiteY228" fmla="*/ 1585349 h 4498950"/>
                <a:gd name="connsiteX229" fmla="*/ 1592216 w 4531905"/>
                <a:gd name="connsiteY229" fmla="*/ 1569135 h 4498950"/>
                <a:gd name="connsiteX230" fmla="*/ 1685713 w 4531905"/>
                <a:gd name="connsiteY230" fmla="*/ 1536433 h 4498950"/>
                <a:gd name="connsiteX231" fmla="*/ 1682667 w 4531905"/>
                <a:gd name="connsiteY231" fmla="*/ 1551529 h 4498950"/>
                <a:gd name="connsiteX232" fmla="*/ 1670776 w 4531905"/>
                <a:gd name="connsiteY232" fmla="*/ 1569134 h 4498950"/>
                <a:gd name="connsiteX233" fmla="*/ 1657006 w 4531905"/>
                <a:gd name="connsiteY233" fmla="*/ 1578378 h 4498950"/>
                <a:gd name="connsiteX234" fmla="*/ 1916710 w 4531905"/>
                <a:gd name="connsiteY234" fmla="*/ 2530634 h 4498950"/>
                <a:gd name="connsiteX235" fmla="*/ 1917238 w 4531905"/>
                <a:gd name="connsiteY235" fmla="*/ 2530528 h 4498950"/>
                <a:gd name="connsiteX236" fmla="*/ 1938945 w 4531905"/>
                <a:gd name="connsiteY236" fmla="*/ 2534877 h 4498950"/>
                <a:gd name="connsiteX237" fmla="*/ 1946789 w 4531905"/>
                <a:gd name="connsiteY237" fmla="*/ 2540142 h 4498950"/>
                <a:gd name="connsiteX238" fmla="*/ 2702536 w 4531905"/>
                <a:gd name="connsiteY238" fmla="*/ 1626958 h 4498950"/>
                <a:gd name="connsiteX239" fmla="*/ 2695047 w 4531905"/>
                <a:gd name="connsiteY239" fmla="*/ 1621923 h 4498950"/>
                <a:gd name="connsiteX240" fmla="*/ 2683102 w 4531905"/>
                <a:gd name="connsiteY240" fmla="*/ 1604248 h 4498950"/>
                <a:gd name="connsiteX241" fmla="*/ 2680576 w 4531905"/>
                <a:gd name="connsiteY241" fmla="*/ 1591750 h 4498950"/>
                <a:gd name="connsiteX242" fmla="*/ 3194897 w 4531905"/>
                <a:gd name="connsiteY242" fmla="*/ 1030417 h 4498950"/>
                <a:gd name="connsiteX243" fmla="*/ 3193487 w 4531905"/>
                <a:gd name="connsiteY243" fmla="*/ 1032504 h 4498950"/>
                <a:gd name="connsiteX244" fmla="*/ 3154104 w 4531905"/>
                <a:gd name="connsiteY244" fmla="*/ 1048719 h 4498950"/>
                <a:gd name="connsiteX245" fmla="*/ 3136802 w 4531905"/>
                <a:gd name="connsiteY245" fmla="*/ 1045231 h 4498950"/>
                <a:gd name="connsiteX246" fmla="*/ 2776328 w 4531905"/>
                <a:gd name="connsiteY246" fmla="*/ 1547566 h 4498950"/>
                <a:gd name="connsiteX247" fmla="*/ 2785353 w 4531905"/>
                <a:gd name="connsiteY247" fmla="*/ 1560936 h 4498950"/>
                <a:gd name="connsiteX248" fmla="*/ 2788246 w 4531905"/>
                <a:gd name="connsiteY248" fmla="*/ 1575201 h 4498950"/>
                <a:gd name="connsiteX249" fmla="*/ 4052007 w 4531905"/>
                <a:gd name="connsiteY249" fmla="*/ 1331253 h 4498950"/>
                <a:gd name="connsiteX250" fmla="*/ 4049734 w 4531905"/>
                <a:gd name="connsiteY250" fmla="*/ 1320072 h 4498950"/>
                <a:gd name="connsiteX251" fmla="*/ 4051780 w 4531905"/>
                <a:gd name="connsiteY251" fmla="*/ 1309912 h 4498950"/>
                <a:gd name="connsiteX252" fmla="*/ 1367717 w 4531905"/>
                <a:gd name="connsiteY252" fmla="*/ 1124294 h 4498950"/>
                <a:gd name="connsiteX253" fmla="*/ 795510 w 4531905"/>
                <a:gd name="connsiteY253" fmla="*/ 2048745 h 4498950"/>
                <a:gd name="connsiteX254" fmla="*/ 797071 w 4531905"/>
                <a:gd name="connsiteY254" fmla="*/ 2052514 h 4498950"/>
                <a:gd name="connsiteX255" fmla="*/ 1583816 w 4531905"/>
                <a:gd name="connsiteY255" fmla="*/ 1556671 h 4498950"/>
                <a:gd name="connsiteX256" fmla="*/ 1580350 w 4531905"/>
                <a:gd name="connsiteY256" fmla="*/ 1551529 h 4498950"/>
                <a:gd name="connsiteX257" fmla="*/ 1576001 w 4531905"/>
                <a:gd name="connsiteY257" fmla="*/ 1529957 h 4498950"/>
                <a:gd name="connsiteX258" fmla="*/ 1592216 w 4531905"/>
                <a:gd name="connsiteY258" fmla="*/ 1490662 h 4498950"/>
                <a:gd name="connsiteX259" fmla="*/ 1606755 w 4531905"/>
                <a:gd name="connsiteY259" fmla="*/ 1480797 h 4498950"/>
                <a:gd name="connsiteX260" fmla="*/ 1415657 w 4531905"/>
                <a:gd name="connsiteY260" fmla="*/ 1124859 h 4498950"/>
                <a:gd name="connsiteX261" fmla="*/ 1413769 w 4531905"/>
                <a:gd name="connsiteY261" fmla="*/ 1126135 h 4498950"/>
                <a:gd name="connsiteX262" fmla="*/ 1392062 w 4531905"/>
                <a:gd name="connsiteY262" fmla="*/ 1130521 h 4498950"/>
                <a:gd name="connsiteX263" fmla="*/ 1370491 w 4531905"/>
                <a:gd name="connsiteY263" fmla="*/ 1126168 h 4498950"/>
                <a:gd name="connsiteX264" fmla="*/ 1352086 w 4531905"/>
                <a:gd name="connsiteY264" fmla="*/ 1113087 h 4498950"/>
                <a:gd name="connsiteX265" fmla="*/ 308948 w 4531905"/>
                <a:gd name="connsiteY265" fmla="*/ 1957953 h 4498950"/>
                <a:gd name="connsiteX266" fmla="*/ 314586 w 4531905"/>
                <a:gd name="connsiteY266" fmla="*/ 1971617 h 4498950"/>
                <a:gd name="connsiteX267" fmla="*/ 736114 w 4531905"/>
                <a:gd name="connsiteY267" fmla="*/ 2059411 h 4498950"/>
                <a:gd name="connsiteX268" fmla="*/ 741577 w 4531905"/>
                <a:gd name="connsiteY268" fmla="*/ 2046220 h 4498950"/>
                <a:gd name="connsiteX269" fmla="*/ 768020 w 4531905"/>
                <a:gd name="connsiteY269" fmla="*/ 2035267 h 4498950"/>
                <a:gd name="connsiteX270" fmla="*/ 786832 w 4531905"/>
                <a:gd name="connsiteY270" fmla="*/ 2043059 h 4498950"/>
                <a:gd name="connsiteX271" fmla="*/ 1359166 w 4531905"/>
                <a:gd name="connsiteY271" fmla="*/ 1118519 h 4498950"/>
                <a:gd name="connsiteX272" fmla="*/ 1352885 w 4531905"/>
                <a:gd name="connsiteY272" fmla="*/ 1114277 h 4498950"/>
                <a:gd name="connsiteX273" fmla="*/ 3242615 w 4531905"/>
                <a:gd name="connsiteY273" fmla="*/ 546861 h 4498950"/>
                <a:gd name="connsiteX274" fmla="*/ 3242483 w 4531905"/>
                <a:gd name="connsiteY274" fmla="*/ 547182 h 4498950"/>
                <a:gd name="connsiteX275" fmla="*/ 3216040 w 4531905"/>
                <a:gd name="connsiteY275" fmla="*/ 558135 h 4498950"/>
                <a:gd name="connsiteX276" fmla="*/ 3215764 w 4531905"/>
                <a:gd name="connsiteY276" fmla="*/ 558021 h 4498950"/>
                <a:gd name="connsiteX277" fmla="*/ 3168540 w 4531905"/>
                <a:gd name="connsiteY277" fmla="*/ 940617 h 4498950"/>
                <a:gd name="connsiteX278" fmla="*/ 3175812 w 4531905"/>
                <a:gd name="connsiteY278" fmla="*/ 942086 h 4498950"/>
                <a:gd name="connsiteX279" fmla="*/ 3209732 w 4531905"/>
                <a:gd name="connsiteY279" fmla="*/ 993327 h 4498950"/>
                <a:gd name="connsiteX280" fmla="*/ 3205378 w 4531905"/>
                <a:gd name="connsiteY280" fmla="*/ 1014899 h 4498950"/>
                <a:gd name="connsiteX281" fmla="*/ 3200820 w 4531905"/>
                <a:gd name="connsiteY281" fmla="*/ 1021648 h 4498950"/>
                <a:gd name="connsiteX282" fmla="*/ 4053802 w 4531905"/>
                <a:gd name="connsiteY282" fmla="*/ 1299878 h 4498950"/>
                <a:gd name="connsiteX283" fmla="*/ 4054087 w 4531905"/>
                <a:gd name="connsiteY283" fmla="*/ 1298464 h 4498950"/>
                <a:gd name="connsiteX284" fmla="*/ 4062532 w 4531905"/>
                <a:gd name="connsiteY284" fmla="*/ 1285904 h 4498950"/>
                <a:gd name="connsiteX285" fmla="*/ 403424 w 4531905"/>
                <a:gd name="connsiteY285" fmla="*/ 1121370 h 4498950"/>
                <a:gd name="connsiteX286" fmla="*/ 80401 w 4531905"/>
                <a:gd name="connsiteY286" fmla="*/ 1488822 h 4498950"/>
                <a:gd name="connsiteX287" fmla="*/ 275919 w 4531905"/>
                <a:gd name="connsiteY287" fmla="*/ 1936757 h 4498950"/>
                <a:gd name="connsiteX288" fmla="*/ 277897 w 4531905"/>
                <a:gd name="connsiteY288" fmla="*/ 1935935 h 4498950"/>
                <a:gd name="connsiteX289" fmla="*/ 284926 w 4531905"/>
                <a:gd name="connsiteY289" fmla="*/ 1938849 h 4498950"/>
                <a:gd name="connsiteX290" fmla="*/ 326400 w 4531905"/>
                <a:gd name="connsiteY290" fmla="*/ 1671382 h 4498950"/>
                <a:gd name="connsiteX291" fmla="*/ 411129 w 4531905"/>
                <a:gd name="connsiteY291" fmla="*/ 1124575 h 4498950"/>
                <a:gd name="connsiteX292" fmla="*/ 458902 w 4531905"/>
                <a:gd name="connsiteY292" fmla="*/ 1097797 h 4498950"/>
                <a:gd name="connsiteX293" fmla="*/ 450152 w 4531905"/>
                <a:gd name="connsiteY293" fmla="*/ 1118835 h 4498950"/>
                <a:gd name="connsiteX294" fmla="*/ 423741 w 4531905"/>
                <a:gd name="connsiteY294" fmla="*/ 1129820 h 4498950"/>
                <a:gd name="connsiteX295" fmla="*/ 420718 w 4531905"/>
                <a:gd name="connsiteY295" fmla="*/ 1128563 h 4498950"/>
                <a:gd name="connsiteX296" fmla="*/ 343127 w 4531905"/>
                <a:gd name="connsiteY296" fmla="*/ 1629362 h 4498950"/>
                <a:gd name="connsiteX297" fmla="*/ 294589 w 4531905"/>
                <a:gd name="connsiteY297" fmla="*/ 1942854 h 4498950"/>
                <a:gd name="connsiteX298" fmla="*/ 304396 w 4531905"/>
                <a:gd name="connsiteY298" fmla="*/ 1946920 h 4498950"/>
                <a:gd name="connsiteX299" fmla="*/ 304871 w 4531905"/>
                <a:gd name="connsiteY299" fmla="*/ 1948073 h 4498950"/>
                <a:gd name="connsiteX300" fmla="*/ 1346387 w 4531905"/>
                <a:gd name="connsiteY300" fmla="*/ 1104597 h 4498950"/>
                <a:gd name="connsiteX301" fmla="*/ 1341020 w 4531905"/>
                <a:gd name="connsiteY301" fmla="*/ 1096601 h 4498950"/>
                <a:gd name="connsiteX302" fmla="*/ 1337547 w 4531905"/>
                <a:gd name="connsiteY302" fmla="*/ 1079271 h 4498950"/>
                <a:gd name="connsiteX303" fmla="*/ 3253120 w 4531905"/>
                <a:gd name="connsiteY303" fmla="*/ 519977 h 4498950"/>
                <a:gd name="connsiteX304" fmla="*/ 3253436 w 4531905"/>
                <a:gd name="connsiteY304" fmla="*/ 520739 h 4498950"/>
                <a:gd name="connsiteX305" fmla="*/ 3246904 w 4531905"/>
                <a:gd name="connsiteY305" fmla="*/ 536507 h 4498950"/>
                <a:gd name="connsiteX306" fmla="*/ 4069689 w 4531905"/>
                <a:gd name="connsiteY306" fmla="*/ 1278271 h 4498950"/>
                <a:gd name="connsiteX307" fmla="*/ 4083653 w 4531905"/>
                <a:gd name="connsiteY307" fmla="*/ 1268833 h 4498950"/>
                <a:gd name="connsiteX308" fmla="*/ 4084589 w 4531905"/>
                <a:gd name="connsiteY308" fmla="*/ 1268644 h 4498950"/>
                <a:gd name="connsiteX309" fmla="*/ 3769966 w 4531905"/>
                <a:gd name="connsiteY309" fmla="*/ 513726 h 4498950"/>
                <a:gd name="connsiteX310" fmla="*/ 2281453 w 4531905"/>
                <a:gd name="connsiteY310" fmla="*/ 624450 h 4498950"/>
                <a:gd name="connsiteX311" fmla="*/ 1671008 w 4531905"/>
                <a:gd name="connsiteY311" fmla="*/ 1491093 h 4498950"/>
                <a:gd name="connsiteX312" fmla="*/ 1682667 w 4531905"/>
                <a:gd name="connsiteY312" fmla="*/ 1508381 h 4498950"/>
                <a:gd name="connsiteX313" fmla="*/ 1686236 w 4531905"/>
                <a:gd name="connsiteY313" fmla="*/ 1526071 h 4498950"/>
                <a:gd name="connsiteX314" fmla="*/ 2678990 w 4531905"/>
                <a:gd name="connsiteY314" fmla="*/ 1581178 h 4498950"/>
                <a:gd name="connsiteX315" fmla="*/ 2683069 w 4531905"/>
                <a:gd name="connsiteY315" fmla="*/ 1560969 h 4498950"/>
                <a:gd name="connsiteX316" fmla="*/ 2694960 w 4531905"/>
                <a:gd name="connsiteY316" fmla="*/ 1543364 h 4498950"/>
                <a:gd name="connsiteX317" fmla="*/ 2710781 w 4531905"/>
                <a:gd name="connsiteY317" fmla="*/ 1532744 h 4498950"/>
                <a:gd name="connsiteX318" fmla="*/ 2334906 w 4531905"/>
                <a:gd name="connsiteY318" fmla="*/ 617093 h 4498950"/>
                <a:gd name="connsiteX319" fmla="*/ 2324231 w 4531905"/>
                <a:gd name="connsiteY319" fmla="*/ 624336 h 4498950"/>
                <a:gd name="connsiteX320" fmla="*/ 2302660 w 4531905"/>
                <a:gd name="connsiteY320" fmla="*/ 628722 h 4498950"/>
                <a:gd name="connsiteX321" fmla="*/ 2354967 w 4531905"/>
                <a:gd name="connsiteY321" fmla="*/ 588418 h 4498950"/>
                <a:gd name="connsiteX322" fmla="*/ 2353702 w 4531905"/>
                <a:gd name="connsiteY322" fmla="*/ 594703 h 4498950"/>
                <a:gd name="connsiteX323" fmla="*/ 2343210 w 4531905"/>
                <a:gd name="connsiteY323" fmla="*/ 610344 h 4498950"/>
                <a:gd name="connsiteX324" fmla="*/ 2720749 w 4531905"/>
                <a:gd name="connsiteY324" fmla="*/ 1529873 h 4498950"/>
                <a:gd name="connsiteX325" fmla="*/ 2734343 w 4531905"/>
                <a:gd name="connsiteY325" fmla="*/ 1527150 h 4498950"/>
                <a:gd name="connsiteX326" fmla="*/ 2755816 w 4531905"/>
                <a:gd name="connsiteY326" fmla="*/ 1531400 h 4498950"/>
                <a:gd name="connsiteX327" fmla="*/ 2769106 w 4531905"/>
                <a:gd name="connsiteY327" fmla="*/ 1540358 h 4498950"/>
                <a:gd name="connsiteX328" fmla="*/ 3127537 w 4531905"/>
                <a:gd name="connsiteY328" fmla="*/ 1041003 h 4498950"/>
                <a:gd name="connsiteX329" fmla="*/ 3114927 w 4531905"/>
                <a:gd name="connsiteY329" fmla="*/ 1032504 h 4498950"/>
                <a:gd name="connsiteX330" fmla="*/ 3098712 w 4531905"/>
                <a:gd name="connsiteY330" fmla="*/ 993327 h 4498950"/>
                <a:gd name="connsiteX331" fmla="*/ 3099768 w 4531905"/>
                <a:gd name="connsiteY331" fmla="*/ 988083 h 4498950"/>
                <a:gd name="connsiteX332" fmla="*/ 2256752 w 4531905"/>
                <a:gd name="connsiteY332" fmla="*/ 602694 h 4498950"/>
                <a:gd name="connsiteX333" fmla="*/ 1442348 w 4531905"/>
                <a:gd name="connsiteY333" fmla="*/ 1051860 h 4498950"/>
                <a:gd name="connsiteX334" fmla="*/ 1443336 w 4531905"/>
                <a:gd name="connsiteY334" fmla="*/ 1053323 h 4498950"/>
                <a:gd name="connsiteX335" fmla="*/ 1447689 w 4531905"/>
                <a:gd name="connsiteY335" fmla="*/ 1074894 h 4498950"/>
                <a:gd name="connsiteX336" fmla="*/ 1431445 w 4531905"/>
                <a:gd name="connsiteY336" fmla="*/ 1114189 h 4498950"/>
                <a:gd name="connsiteX337" fmla="*/ 1424036 w 4531905"/>
                <a:gd name="connsiteY337" fmla="*/ 1119197 h 4498950"/>
                <a:gd name="connsiteX338" fmla="*/ 1616543 w 4531905"/>
                <a:gd name="connsiteY338" fmla="*/ 1477349 h 4498950"/>
                <a:gd name="connsiteX339" fmla="*/ 1631392 w 4531905"/>
                <a:gd name="connsiteY339" fmla="*/ 1474330 h 4498950"/>
                <a:gd name="connsiteX340" fmla="*/ 1653100 w 4531905"/>
                <a:gd name="connsiteY340" fmla="*/ 1478814 h 4498950"/>
                <a:gd name="connsiteX341" fmla="*/ 1662686 w 4531905"/>
                <a:gd name="connsiteY341" fmla="*/ 1485287 h 4498950"/>
                <a:gd name="connsiteX342" fmla="*/ 2272794 w 4531905"/>
                <a:gd name="connsiteY342" fmla="*/ 618817 h 4498950"/>
                <a:gd name="connsiteX343" fmla="*/ 2263364 w 4531905"/>
                <a:gd name="connsiteY343" fmla="*/ 612478 h 4498950"/>
                <a:gd name="connsiteX344" fmla="*/ 2356650 w 4531905"/>
                <a:gd name="connsiteY344" fmla="*/ 566196 h 4498950"/>
                <a:gd name="connsiteX345" fmla="*/ 2358052 w 4531905"/>
                <a:gd name="connsiteY345" fmla="*/ 573094 h 4498950"/>
                <a:gd name="connsiteX346" fmla="*/ 2357039 w 4531905"/>
                <a:gd name="connsiteY346" fmla="*/ 578127 h 4498950"/>
                <a:gd name="connsiteX347" fmla="*/ 3101836 w 4531905"/>
                <a:gd name="connsiteY347" fmla="*/ 977806 h 4498950"/>
                <a:gd name="connsiteX348" fmla="*/ 3103062 w 4531905"/>
                <a:gd name="connsiteY348" fmla="*/ 971718 h 4498950"/>
                <a:gd name="connsiteX349" fmla="*/ 3154104 w 4531905"/>
                <a:gd name="connsiteY349" fmla="*/ 937700 h 4498950"/>
                <a:gd name="connsiteX350" fmla="*/ 3158415 w 4531905"/>
                <a:gd name="connsiteY350" fmla="*/ 938571 h 4498950"/>
                <a:gd name="connsiteX351" fmla="*/ 3205892 w 4531905"/>
                <a:gd name="connsiteY351" fmla="*/ 553932 h 4498950"/>
                <a:gd name="connsiteX352" fmla="*/ 3189596 w 4531905"/>
                <a:gd name="connsiteY352" fmla="*/ 547183 h 4498950"/>
                <a:gd name="connsiteX353" fmla="*/ 3179411 w 4531905"/>
                <a:gd name="connsiteY353" fmla="*/ 522592 h 4498950"/>
                <a:gd name="connsiteX354" fmla="*/ 933110 w 4531905"/>
                <a:gd name="connsiteY354" fmla="*/ 667004 h 4498950"/>
                <a:gd name="connsiteX355" fmla="*/ 453115 w 4531905"/>
                <a:gd name="connsiteY355" fmla="*/ 1072982 h 4498950"/>
                <a:gd name="connsiteX356" fmla="*/ 459131 w 4531905"/>
                <a:gd name="connsiteY356" fmla="*/ 1087564 h 4498950"/>
                <a:gd name="connsiteX357" fmla="*/ 1337832 w 4531905"/>
                <a:gd name="connsiteY357" fmla="*/ 1069129 h 4498950"/>
                <a:gd name="connsiteX358" fmla="*/ 1341020 w 4531905"/>
                <a:gd name="connsiteY358" fmla="*/ 1053322 h 4498950"/>
                <a:gd name="connsiteX359" fmla="*/ 1350715 w 4531905"/>
                <a:gd name="connsiteY359" fmla="*/ 1038936 h 4498950"/>
                <a:gd name="connsiteX360" fmla="*/ 975062 w 4531905"/>
                <a:gd name="connsiteY360" fmla="*/ 674596 h 4498950"/>
                <a:gd name="connsiteX361" fmla="*/ 960610 w 4531905"/>
                <a:gd name="connsiteY361" fmla="*/ 680607 h 4498950"/>
                <a:gd name="connsiteX362" fmla="*/ 934199 w 4531905"/>
                <a:gd name="connsiteY362" fmla="*/ 669622 h 4498950"/>
                <a:gd name="connsiteX363" fmla="*/ 996394 w 4531905"/>
                <a:gd name="connsiteY363" fmla="*/ 647086 h 4498950"/>
                <a:gd name="connsiteX364" fmla="*/ 987021 w 4531905"/>
                <a:gd name="connsiteY364" fmla="*/ 669622 h 4498950"/>
                <a:gd name="connsiteX365" fmla="*/ 985350 w 4531905"/>
                <a:gd name="connsiteY365" fmla="*/ 670317 h 4498950"/>
                <a:gd name="connsiteX366" fmla="*/ 1358500 w 4531905"/>
                <a:gd name="connsiteY366" fmla="*/ 1031933 h 4498950"/>
                <a:gd name="connsiteX367" fmla="*/ 1370491 w 4531905"/>
                <a:gd name="connsiteY367" fmla="*/ 1023851 h 4498950"/>
                <a:gd name="connsiteX368" fmla="*/ 1392062 w 4531905"/>
                <a:gd name="connsiteY368" fmla="*/ 1019502 h 4498950"/>
                <a:gd name="connsiteX369" fmla="*/ 1431445 w 4531905"/>
                <a:gd name="connsiteY369" fmla="*/ 1035717 h 4498950"/>
                <a:gd name="connsiteX370" fmla="*/ 1436650 w 4531905"/>
                <a:gd name="connsiteY370" fmla="*/ 1043423 h 4498950"/>
                <a:gd name="connsiteX371" fmla="*/ 2251313 w 4531905"/>
                <a:gd name="connsiteY371" fmla="*/ 594281 h 4498950"/>
                <a:gd name="connsiteX372" fmla="*/ 2247032 w 4531905"/>
                <a:gd name="connsiteY372" fmla="*/ 573094 h 4498950"/>
                <a:gd name="connsiteX373" fmla="*/ 2247213 w 4531905"/>
                <a:gd name="connsiteY373" fmla="*/ 572502 h 4498950"/>
                <a:gd name="connsiteX374" fmla="*/ 581038 w 4531905"/>
                <a:gd name="connsiteY374" fmla="*/ 663310 h 4498950"/>
                <a:gd name="connsiteX375" fmla="*/ 438015 w 4531905"/>
                <a:gd name="connsiteY375" fmla="*/ 1060946 h 4498950"/>
                <a:gd name="connsiteX376" fmla="*/ 447008 w 4531905"/>
                <a:gd name="connsiteY376" fmla="*/ 1064674 h 4498950"/>
                <a:gd name="connsiteX377" fmla="*/ 928959 w 4531905"/>
                <a:gd name="connsiteY377" fmla="*/ 657024 h 4498950"/>
                <a:gd name="connsiteX378" fmla="*/ 926293 w 4531905"/>
                <a:gd name="connsiteY378" fmla="*/ 650616 h 4498950"/>
                <a:gd name="connsiteX379" fmla="*/ 2324653 w 4531905"/>
                <a:gd name="connsiteY379" fmla="*/ 169638 h 4498950"/>
                <a:gd name="connsiteX380" fmla="*/ 2322982 w 4531905"/>
                <a:gd name="connsiteY380" fmla="*/ 173656 h 4498950"/>
                <a:gd name="connsiteX381" fmla="*/ 2296572 w 4531905"/>
                <a:gd name="connsiteY381" fmla="*/ 184641 h 4498950"/>
                <a:gd name="connsiteX382" fmla="*/ 2292233 w 4531905"/>
                <a:gd name="connsiteY382" fmla="*/ 182837 h 4498950"/>
                <a:gd name="connsiteX383" fmla="*/ 2319987 w 4531905"/>
                <a:gd name="connsiteY383" fmla="*/ 521213 h 4498950"/>
                <a:gd name="connsiteX384" fmla="*/ 2324132 w 4531905"/>
                <a:gd name="connsiteY384" fmla="*/ 522052 h 4498950"/>
                <a:gd name="connsiteX385" fmla="*/ 2353669 w 4531905"/>
                <a:gd name="connsiteY385" fmla="*/ 551523 h 4498950"/>
                <a:gd name="connsiteX386" fmla="*/ 2354565 w 4531905"/>
                <a:gd name="connsiteY386" fmla="*/ 555935 h 4498950"/>
                <a:gd name="connsiteX387" fmla="*/ 3182233 w 4531905"/>
                <a:gd name="connsiteY387" fmla="*/ 512076 h 4498950"/>
                <a:gd name="connsiteX388" fmla="*/ 3183766 w 4531905"/>
                <a:gd name="connsiteY388" fmla="*/ 508376 h 4498950"/>
                <a:gd name="connsiteX389" fmla="*/ 2264803 w 4531905"/>
                <a:gd name="connsiteY389" fmla="*/ 160775 h 4498950"/>
                <a:gd name="connsiteX390" fmla="*/ 994236 w 4531905"/>
                <a:gd name="connsiteY390" fmla="*/ 634149 h 4498950"/>
                <a:gd name="connsiteX391" fmla="*/ 995355 w 4531905"/>
                <a:gd name="connsiteY391" fmla="*/ 636838 h 4498950"/>
                <a:gd name="connsiteX392" fmla="*/ 2250460 w 4531905"/>
                <a:gd name="connsiteY392" fmla="*/ 561877 h 4498950"/>
                <a:gd name="connsiteX393" fmla="*/ 2256498 w 4531905"/>
                <a:gd name="connsiteY393" fmla="*/ 542114 h 4498950"/>
                <a:gd name="connsiteX394" fmla="*/ 2280952 w 4531905"/>
                <a:gd name="connsiteY394" fmla="*/ 522052 h 4498950"/>
                <a:gd name="connsiteX395" fmla="*/ 2302660 w 4531905"/>
                <a:gd name="connsiteY395" fmla="*/ 517703 h 4498950"/>
                <a:gd name="connsiteX396" fmla="*/ 2309592 w 4531905"/>
                <a:gd name="connsiteY396" fmla="*/ 519107 h 4498950"/>
                <a:gd name="connsiteX397" fmla="*/ 2281682 w 4531905"/>
                <a:gd name="connsiteY397" fmla="*/ 178448 h 4498950"/>
                <a:gd name="connsiteX398" fmla="*/ 2270161 w 4531905"/>
                <a:gd name="connsiteY398" fmla="*/ 173656 h 4498950"/>
                <a:gd name="connsiteX399" fmla="*/ 2333578 w 4531905"/>
                <a:gd name="connsiteY399" fmla="*/ 146308 h 4498950"/>
                <a:gd name="connsiteX400" fmla="*/ 2333968 w 4531905"/>
                <a:gd name="connsiteY400" fmla="*/ 147245 h 4498950"/>
                <a:gd name="connsiteX401" fmla="*/ 2328585 w 4531905"/>
                <a:gd name="connsiteY401" fmla="*/ 160186 h 4498950"/>
                <a:gd name="connsiteX402" fmla="*/ 3187706 w 4531905"/>
                <a:gd name="connsiteY402" fmla="*/ 498861 h 4498950"/>
                <a:gd name="connsiteX403" fmla="*/ 3189597 w 4531905"/>
                <a:gd name="connsiteY403" fmla="*/ 494296 h 4498950"/>
                <a:gd name="connsiteX404" fmla="*/ 3198595 w 4531905"/>
                <a:gd name="connsiteY404" fmla="*/ 490569 h 4498950"/>
                <a:gd name="connsiteX405" fmla="*/ 2995172 w 4531905"/>
                <a:gd name="connsiteY405" fmla="*/ 51889 h 4498950"/>
                <a:gd name="connsiteX406" fmla="*/ 1666919 w 4531905"/>
                <a:gd name="connsiteY406" fmla="*/ 10986 h 4498950"/>
                <a:gd name="connsiteX407" fmla="*/ 987893 w 4531905"/>
                <a:gd name="connsiteY407" fmla="*/ 618897 h 4498950"/>
                <a:gd name="connsiteX408" fmla="*/ 990302 w 4531905"/>
                <a:gd name="connsiteY408" fmla="*/ 624690 h 4498950"/>
                <a:gd name="connsiteX409" fmla="*/ 2260906 w 4531905"/>
                <a:gd name="connsiteY409" fmla="*/ 151406 h 4498950"/>
                <a:gd name="connsiteX410" fmla="*/ 2259375 w 4531905"/>
                <a:gd name="connsiteY410" fmla="*/ 147725 h 4498950"/>
                <a:gd name="connsiteX411" fmla="*/ 1664117 w 4531905"/>
                <a:gd name="connsiteY411" fmla="*/ 0 h 4498950"/>
                <a:gd name="connsiteX412" fmla="*/ 1666686 w 4531905"/>
                <a:gd name="connsiteY412" fmla="*/ 467 h 4498950"/>
                <a:gd name="connsiteX413" fmla="*/ 2263009 w 4531905"/>
                <a:gd name="connsiteY413" fmla="*/ 138030 h 4498950"/>
                <a:gd name="connsiteX414" fmla="*/ 2270161 w 4531905"/>
                <a:gd name="connsiteY414" fmla="*/ 120834 h 4498950"/>
                <a:gd name="connsiteX415" fmla="*/ 2296572 w 4531905"/>
                <a:gd name="connsiteY415" fmla="*/ 109849 h 4498950"/>
                <a:gd name="connsiteX416" fmla="*/ 2322982 w 4531905"/>
                <a:gd name="connsiteY416" fmla="*/ 120834 h 4498950"/>
                <a:gd name="connsiteX417" fmla="*/ 2329514 w 4531905"/>
                <a:gd name="connsiteY417" fmla="*/ 136539 h 4498950"/>
                <a:gd name="connsiteX418" fmla="*/ 3001014 w 4531905"/>
                <a:gd name="connsiteY418" fmla="*/ 40670 h 4498950"/>
                <a:gd name="connsiteX419" fmla="*/ 3208073 w 4531905"/>
                <a:gd name="connsiteY419" fmla="*/ 486644 h 4498950"/>
                <a:gd name="connsiteX420" fmla="*/ 3216040 w 4531905"/>
                <a:gd name="connsiteY420" fmla="*/ 483343 h 4498950"/>
                <a:gd name="connsiteX421" fmla="*/ 3242483 w 4531905"/>
                <a:gd name="connsiteY421" fmla="*/ 494296 h 4498950"/>
                <a:gd name="connsiteX422" fmla="*/ 3249036 w 4531905"/>
                <a:gd name="connsiteY422" fmla="*/ 510118 h 4498950"/>
                <a:gd name="connsiteX423" fmla="*/ 3776510 w 4531905"/>
                <a:gd name="connsiteY423" fmla="*/ 503676 h 4498950"/>
                <a:gd name="connsiteX424" fmla="*/ 3777914 w 4531905"/>
                <a:gd name="connsiteY424" fmla="*/ 506947 h 4498950"/>
                <a:gd name="connsiteX425" fmla="*/ 4094521 w 4531905"/>
                <a:gd name="connsiteY425" fmla="*/ 1266637 h 4498950"/>
                <a:gd name="connsiteX426" fmla="*/ 4105361 w 4531905"/>
                <a:gd name="connsiteY426" fmla="*/ 1264447 h 4498950"/>
                <a:gd name="connsiteX427" fmla="*/ 4160753 w 4531905"/>
                <a:gd name="connsiteY427" fmla="*/ 1320072 h 4498950"/>
                <a:gd name="connsiteX428" fmla="*/ 4159791 w 4531905"/>
                <a:gd name="connsiteY428" fmla="*/ 1324840 h 4498950"/>
                <a:gd name="connsiteX429" fmla="*/ 4362457 w 4531905"/>
                <a:gd name="connsiteY429" fmla="*/ 1347420 h 4498950"/>
                <a:gd name="connsiteX430" fmla="*/ 4363156 w 4531905"/>
                <a:gd name="connsiteY430" fmla="*/ 1351160 h 4498950"/>
                <a:gd name="connsiteX431" fmla="*/ 4524254 w 4531905"/>
                <a:gd name="connsiteY431" fmla="*/ 2278026 h 4498950"/>
                <a:gd name="connsiteX432" fmla="*/ 4530971 w 4531905"/>
                <a:gd name="connsiteY432" fmla="*/ 2269459 h 4498950"/>
                <a:gd name="connsiteX433" fmla="*/ 4526432 w 4531905"/>
                <a:gd name="connsiteY433" fmla="*/ 2290560 h 4498950"/>
                <a:gd name="connsiteX434" fmla="*/ 4531905 w 4531905"/>
                <a:gd name="connsiteY434" fmla="*/ 2322048 h 4498950"/>
                <a:gd name="connsiteX435" fmla="*/ 4523256 w 4531905"/>
                <a:gd name="connsiteY435" fmla="*/ 2305311 h 4498950"/>
                <a:gd name="connsiteX436" fmla="*/ 4336475 w 4531905"/>
                <a:gd name="connsiteY436" fmla="*/ 3172733 h 4498950"/>
                <a:gd name="connsiteX437" fmla="*/ 4337682 w 4531905"/>
                <a:gd name="connsiteY437" fmla="*/ 3173969 h 4498950"/>
                <a:gd name="connsiteX438" fmla="*/ 4335722 w 4531905"/>
                <a:gd name="connsiteY438" fmla="*/ 3176231 h 4498950"/>
                <a:gd name="connsiteX439" fmla="*/ 4333943 w 4531905"/>
                <a:gd name="connsiteY439" fmla="*/ 3184489 h 4498950"/>
                <a:gd name="connsiteX440" fmla="*/ 4331079 w 4531905"/>
                <a:gd name="connsiteY440" fmla="*/ 3181556 h 4498950"/>
                <a:gd name="connsiteX441" fmla="*/ 3491702 w 4531905"/>
                <a:gd name="connsiteY441" fmla="*/ 4142852 h 4498950"/>
                <a:gd name="connsiteX442" fmla="*/ 3490903 w 4531905"/>
                <a:gd name="connsiteY442" fmla="*/ 4144624 h 4498950"/>
                <a:gd name="connsiteX443" fmla="*/ 3490155 w 4531905"/>
                <a:gd name="connsiteY443" fmla="*/ 4144624 h 4498950"/>
                <a:gd name="connsiteX444" fmla="*/ 3468931 w 4531905"/>
                <a:gd name="connsiteY444" fmla="*/ 4168931 h 4498950"/>
                <a:gd name="connsiteX445" fmla="*/ 3479798 w 4531905"/>
                <a:gd name="connsiteY445" fmla="*/ 4144838 h 4498950"/>
                <a:gd name="connsiteX446" fmla="*/ 3015558 w 4531905"/>
                <a:gd name="connsiteY446" fmla="*/ 4157498 h 4498950"/>
                <a:gd name="connsiteX447" fmla="*/ 3005456 w 4531905"/>
                <a:gd name="connsiteY447" fmla="*/ 4181786 h 4498950"/>
                <a:gd name="connsiteX448" fmla="*/ 2979045 w 4531905"/>
                <a:gd name="connsiteY448" fmla="*/ 4192771 h 4498950"/>
                <a:gd name="connsiteX449" fmla="*/ 2952635 w 4531905"/>
                <a:gd name="connsiteY449" fmla="*/ 4181786 h 4498950"/>
                <a:gd name="connsiteX450" fmla="*/ 2951807 w 4531905"/>
                <a:gd name="connsiteY450" fmla="*/ 4179796 h 4498950"/>
                <a:gd name="connsiteX451" fmla="*/ 2440781 w 4531905"/>
                <a:gd name="connsiteY451" fmla="*/ 4498950 h 4498950"/>
                <a:gd name="connsiteX452" fmla="*/ 1934957 w 4531905"/>
                <a:gd name="connsiteY452" fmla="*/ 4246145 h 4498950"/>
                <a:gd name="connsiteX453" fmla="*/ 1923313 w 4531905"/>
                <a:gd name="connsiteY453" fmla="*/ 4250968 h 4498950"/>
                <a:gd name="connsiteX454" fmla="*/ 1900052 w 4531905"/>
                <a:gd name="connsiteY454" fmla="*/ 4241333 h 4498950"/>
                <a:gd name="connsiteX455" fmla="*/ 1623214 w 4531905"/>
                <a:gd name="connsiteY455" fmla="*/ 4432339 h 4498950"/>
                <a:gd name="connsiteX456" fmla="*/ 1620409 w 4531905"/>
                <a:gd name="connsiteY456" fmla="*/ 4427898 h 4498950"/>
                <a:gd name="connsiteX457" fmla="*/ 1343729 w 4531905"/>
                <a:gd name="connsiteY457" fmla="*/ 4009620 h 4498950"/>
                <a:gd name="connsiteX458" fmla="*/ 942139 w 4531905"/>
                <a:gd name="connsiteY458" fmla="*/ 4118449 h 4498950"/>
                <a:gd name="connsiteX459" fmla="*/ 701196 w 4531905"/>
                <a:gd name="connsiteY459" fmla="*/ 3687262 h 4498950"/>
                <a:gd name="connsiteX460" fmla="*/ 692292 w 4531905"/>
                <a:gd name="connsiteY460" fmla="*/ 3690965 h 4498950"/>
                <a:gd name="connsiteX461" fmla="*/ 654896 w 4531905"/>
                <a:gd name="connsiteY461" fmla="*/ 3653570 h 4498950"/>
                <a:gd name="connsiteX462" fmla="*/ 660366 w 4531905"/>
                <a:gd name="connsiteY462" fmla="*/ 3640419 h 4498950"/>
                <a:gd name="connsiteX463" fmla="*/ 299868 w 4531905"/>
                <a:gd name="connsiteY463" fmla="*/ 3421484 h 4498950"/>
                <a:gd name="connsiteX464" fmla="*/ 389271 w 4531905"/>
                <a:gd name="connsiteY464" fmla="*/ 2936101 h 4498950"/>
                <a:gd name="connsiteX465" fmla="*/ 368319 w 4531905"/>
                <a:gd name="connsiteY465" fmla="*/ 2927423 h 4498950"/>
                <a:gd name="connsiteX466" fmla="*/ 357366 w 4531905"/>
                <a:gd name="connsiteY466" fmla="*/ 2900980 h 4498950"/>
                <a:gd name="connsiteX467" fmla="*/ 367897 w 4531905"/>
                <a:gd name="connsiteY467" fmla="*/ 2875556 h 4498950"/>
                <a:gd name="connsiteX468" fmla="*/ 0 w 4531905"/>
                <a:gd name="connsiteY468" fmla="*/ 2495003 h 4498950"/>
                <a:gd name="connsiteX469" fmla="*/ 1870 w 4531905"/>
                <a:gd name="connsiteY469" fmla="*/ 2491730 h 4498950"/>
                <a:gd name="connsiteX470" fmla="*/ 261562 w 4531905"/>
                <a:gd name="connsiteY470" fmla="*/ 2003933 h 4498950"/>
                <a:gd name="connsiteX471" fmla="*/ 251487 w 4531905"/>
                <a:gd name="connsiteY471" fmla="*/ 1999742 h 4498950"/>
                <a:gd name="connsiteX472" fmla="*/ 240501 w 4531905"/>
                <a:gd name="connsiteY472" fmla="*/ 1973331 h 4498950"/>
                <a:gd name="connsiteX473" fmla="*/ 251486 w 4531905"/>
                <a:gd name="connsiteY473" fmla="*/ 1946920 h 4498950"/>
                <a:gd name="connsiteX474" fmla="*/ 266478 w 4531905"/>
                <a:gd name="connsiteY474" fmla="*/ 1940684 h 4498950"/>
                <a:gd name="connsiteX475" fmla="*/ 68247 w 4531905"/>
                <a:gd name="connsiteY475" fmla="*/ 1486953 h 4498950"/>
                <a:gd name="connsiteX476" fmla="*/ 70350 w 4531905"/>
                <a:gd name="connsiteY476" fmla="*/ 1484617 h 4498950"/>
                <a:gd name="connsiteX477" fmla="*/ 395578 w 4531905"/>
                <a:gd name="connsiteY477" fmla="*/ 1114624 h 4498950"/>
                <a:gd name="connsiteX478" fmla="*/ 386345 w 4531905"/>
                <a:gd name="connsiteY478" fmla="*/ 1092424 h 4498950"/>
                <a:gd name="connsiteX479" fmla="*/ 423740 w 4531905"/>
                <a:gd name="connsiteY479" fmla="*/ 1055028 h 4498950"/>
                <a:gd name="connsiteX480" fmla="*/ 428786 w 4531905"/>
                <a:gd name="connsiteY480" fmla="*/ 1057120 h 4498950"/>
                <a:gd name="connsiteX481" fmla="*/ 574028 w 4531905"/>
                <a:gd name="connsiteY481" fmla="*/ 653259 h 4498950"/>
                <a:gd name="connsiteX482" fmla="*/ 924330 w 4531905"/>
                <a:gd name="connsiteY482" fmla="*/ 640526 h 4498950"/>
                <a:gd name="connsiteX483" fmla="*/ 934198 w 4531905"/>
                <a:gd name="connsiteY483" fmla="*/ 616800 h 4498950"/>
                <a:gd name="connsiteX484" fmla="*/ 960609 w 4531905"/>
                <a:gd name="connsiteY484" fmla="*/ 605815 h 4498950"/>
                <a:gd name="connsiteX485" fmla="*/ 978741 w 4531905"/>
                <a:gd name="connsiteY485" fmla="*/ 613357 h 4498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4531905" h="4498950">
                  <a:moveTo>
                    <a:pt x="1953871" y="4230079"/>
                  </a:moveTo>
                  <a:lnTo>
                    <a:pt x="1949756" y="4240015"/>
                  </a:lnTo>
                  <a:lnTo>
                    <a:pt x="1947477" y="4240958"/>
                  </a:lnTo>
                  <a:lnTo>
                    <a:pt x="2440312" y="4487263"/>
                  </a:lnTo>
                  <a:lnTo>
                    <a:pt x="2947765" y="4170078"/>
                  </a:lnTo>
                  <a:lnTo>
                    <a:pt x="2943996" y="4161017"/>
                  </a:lnTo>
                  <a:close/>
                  <a:moveTo>
                    <a:pt x="1359105" y="4014441"/>
                  </a:moveTo>
                  <a:lnTo>
                    <a:pt x="1626018" y="4418082"/>
                  </a:lnTo>
                  <a:lnTo>
                    <a:pt x="1893977" y="4233030"/>
                  </a:lnTo>
                  <a:lnTo>
                    <a:pt x="1891011" y="4225870"/>
                  </a:lnTo>
                  <a:close/>
                  <a:moveTo>
                    <a:pt x="2367552" y="3510480"/>
                  </a:moveTo>
                  <a:lnTo>
                    <a:pt x="2367421" y="3510796"/>
                  </a:lnTo>
                  <a:cubicBezTo>
                    <a:pt x="2360654" y="3517563"/>
                    <a:pt x="2351305" y="3521749"/>
                    <a:pt x="2340978" y="3521749"/>
                  </a:cubicBezTo>
                  <a:lnTo>
                    <a:pt x="2338113" y="3520562"/>
                  </a:lnTo>
                  <a:lnTo>
                    <a:pt x="1942471" y="4184112"/>
                  </a:lnTo>
                  <a:lnTo>
                    <a:pt x="1949756" y="4187129"/>
                  </a:lnTo>
                  <a:cubicBezTo>
                    <a:pt x="1956523" y="4193896"/>
                    <a:pt x="1960709" y="4203245"/>
                    <a:pt x="1960709" y="4213572"/>
                  </a:cubicBezTo>
                  <a:lnTo>
                    <a:pt x="1958186" y="4219662"/>
                  </a:lnTo>
                  <a:lnTo>
                    <a:pt x="2943470" y="4150999"/>
                  </a:lnTo>
                  <a:lnTo>
                    <a:pt x="2952635" y="4128965"/>
                  </a:lnTo>
                  <a:lnTo>
                    <a:pt x="2953893" y="4128441"/>
                  </a:lnTo>
                  <a:close/>
                  <a:moveTo>
                    <a:pt x="721049" y="3674339"/>
                  </a:moveTo>
                  <a:lnTo>
                    <a:pt x="718702" y="3679980"/>
                  </a:lnTo>
                  <a:lnTo>
                    <a:pt x="710806" y="3683265"/>
                  </a:lnTo>
                  <a:lnTo>
                    <a:pt x="947282" y="4106293"/>
                  </a:lnTo>
                  <a:lnTo>
                    <a:pt x="1332226" y="4001820"/>
                  </a:lnTo>
                  <a:close/>
                  <a:moveTo>
                    <a:pt x="4040208" y="2927407"/>
                  </a:moveTo>
                  <a:lnTo>
                    <a:pt x="3506560" y="4110502"/>
                  </a:lnTo>
                  <a:lnTo>
                    <a:pt x="4323894" y="3174436"/>
                  </a:lnTo>
                  <a:lnTo>
                    <a:pt x="4077702" y="2922069"/>
                  </a:lnTo>
                  <a:lnTo>
                    <a:pt x="4052537" y="2932535"/>
                  </a:lnTo>
                  <a:close/>
                  <a:moveTo>
                    <a:pt x="4029630" y="2923007"/>
                  </a:moveTo>
                  <a:lnTo>
                    <a:pt x="3007551" y="4133829"/>
                  </a:lnTo>
                  <a:lnTo>
                    <a:pt x="3013065" y="4147194"/>
                  </a:lnTo>
                  <a:lnTo>
                    <a:pt x="3484533" y="4134342"/>
                  </a:lnTo>
                  <a:lnTo>
                    <a:pt x="4030705" y="2923455"/>
                  </a:lnTo>
                  <a:close/>
                  <a:moveTo>
                    <a:pt x="2795539" y="2866268"/>
                  </a:moveTo>
                  <a:lnTo>
                    <a:pt x="2371651" y="3468123"/>
                  </a:lnTo>
                  <a:lnTo>
                    <a:pt x="2378373" y="3484353"/>
                  </a:lnTo>
                  <a:lnTo>
                    <a:pt x="2371800" y="3500225"/>
                  </a:lnTo>
                  <a:lnTo>
                    <a:pt x="2964037" y="4124222"/>
                  </a:lnTo>
                  <a:lnTo>
                    <a:pt x="2975309" y="4119534"/>
                  </a:lnTo>
                  <a:lnTo>
                    <a:pt x="2960349" y="3997314"/>
                  </a:lnTo>
                  <a:lnTo>
                    <a:pt x="2821902" y="2866785"/>
                  </a:lnTo>
                  <a:lnTo>
                    <a:pt x="2810059" y="2869193"/>
                  </a:lnTo>
                  <a:close/>
                  <a:moveTo>
                    <a:pt x="1043573" y="3049367"/>
                  </a:moveTo>
                  <a:lnTo>
                    <a:pt x="708100" y="3622749"/>
                  </a:lnTo>
                  <a:lnTo>
                    <a:pt x="718702" y="3627159"/>
                  </a:lnTo>
                  <a:cubicBezTo>
                    <a:pt x="725480" y="3633937"/>
                    <a:pt x="729687" y="3643286"/>
                    <a:pt x="729687" y="3653570"/>
                  </a:cubicBezTo>
                  <a:lnTo>
                    <a:pt x="724901" y="3665077"/>
                  </a:lnTo>
                  <a:lnTo>
                    <a:pt x="1347294" y="3998745"/>
                  </a:lnTo>
                  <a:lnTo>
                    <a:pt x="1886138" y="4213040"/>
                  </a:lnTo>
                  <a:lnTo>
                    <a:pt x="1888903" y="4206363"/>
                  </a:lnTo>
                  <a:lnTo>
                    <a:pt x="1082540" y="3051440"/>
                  </a:lnTo>
                  <a:lnTo>
                    <a:pt x="1065548" y="3058507"/>
                  </a:lnTo>
                  <a:close/>
                  <a:moveTo>
                    <a:pt x="1098976" y="3030652"/>
                  </a:moveTo>
                  <a:lnTo>
                    <a:pt x="1091974" y="3047486"/>
                  </a:lnTo>
                  <a:lnTo>
                    <a:pt x="1893455" y="4195374"/>
                  </a:lnTo>
                  <a:lnTo>
                    <a:pt x="1896870" y="4187129"/>
                  </a:lnTo>
                  <a:cubicBezTo>
                    <a:pt x="1903637" y="4180362"/>
                    <a:pt x="1912986" y="4176176"/>
                    <a:pt x="1923313" y="4176177"/>
                  </a:cubicBezTo>
                  <a:lnTo>
                    <a:pt x="1932778" y="4180097"/>
                  </a:lnTo>
                  <a:lnTo>
                    <a:pt x="2328368" y="3516526"/>
                  </a:lnTo>
                  <a:lnTo>
                    <a:pt x="2314535" y="3510797"/>
                  </a:lnTo>
                  <a:cubicBezTo>
                    <a:pt x="2307768" y="3504029"/>
                    <a:pt x="2303582" y="3494681"/>
                    <a:pt x="2303582" y="3484354"/>
                  </a:cubicBezTo>
                  <a:lnTo>
                    <a:pt x="2307148" y="3475746"/>
                  </a:lnTo>
                  <a:close/>
                  <a:moveTo>
                    <a:pt x="4511573" y="2310595"/>
                  </a:moveTo>
                  <a:lnTo>
                    <a:pt x="4075258" y="2867193"/>
                  </a:lnTo>
                  <a:lnTo>
                    <a:pt x="4078949" y="2868729"/>
                  </a:lnTo>
                  <a:cubicBezTo>
                    <a:pt x="4085727" y="2875507"/>
                    <a:pt x="4089934" y="2884856"/>
                    <a:pt x="4089934" y="2895139"/>
                  </a:cubicBezTo>
                  <a:lnTo>
                    <a:pt x="4082692" y="2912551"/>
                  </a:lnTo>
                  <a:lnTo>
                    <a:pt x="4327865" y="3163685"/>
                  </a:lnTo>
                  <a:close/>
                  <a:moveTo>
                    <a:pt x="3604025" y="2397485"/>
                  </a:moveTo>
                  <a:lnTo>
                    <a:pt x="3595958" y="2409484"/>
                  </a:lnTo>
                  <a:cubicBezTo>
                    <a:pt x="3585907" y="2419562"/>
                    <a:pt x="3572001" y="2425814"/>
                    <a:pt x="3556575" y="2425814"/>
                  </a:cubicBezTo>
                  <a:lnTo>
                    <a:pt x="3551028" y="2424695"/>
                  </a:lnTo>
                  <a:lnTo>
                    <a:pt x="2998710" y="4126132"/>
                  </a:lnTo>
                  <a:lnTo>
                    <a:pt x="3000278" y="4126782"/>
                  </a:lnTo>
                  <a:lnTo>
                    <a:pt x="4023265" y="2914670"/>
                  </a:lnTo>
                  <a:lnTo>
                    <a:pt x="4015142" y="2895140"/>
                  </a:lnTo>
                  <a:cubicBezTo>
                    <a:pt x="4015142" y="2884856"/>
                    <a:pt x="4019349" y="2875507"/>
                    <a:pt x="4026127" y="2868729"/>
                  </a:cubicBezTo>
                  <a:lnTo>
                    <a:pt x="4027158" y="2868300"/>
                  </a:lnTo>
                  <a:close/>
                  <a:moveTo>
                    <a:pt x="3508299" y="2396016"/>
                  </a:moveTo>
                  <a:lnTo>
                    <a:pt x="2862847" y="2800623"/>
                  </a:lnTo>
                  <a:lnTo>
                    <a:pt x="2865454" y="2813568"/>
                  </a:lnTo>
                  <a:cubicBezTo>
                    <a:pt x="2865454" y="2828877"/>
                    <a:pt x="2859260" y="2842783"/>
                    <a:pt x="2849238" y="2852862"/>
                  </a:cubicBezTo>
                  <a:lnTo>
                    <a:pt x="2831961" y="2864584"/>
                  </a:lnTo>
                  <a:lnTo>
                    <a:pt x="2985872" y="4120810"/>
                  </a:lnTo>
                  <a:lnTo>
                    <a:pt x="2989455" y="4122295"/>
                  </a:lnTo>
                  <a:lnTo>
                    <a:pt x="3541005" y="2422672"/>
                  </a:lnTo>
                  <a:lnTo>
                    <a:pt x="3535003" y="2421461"/>
                  </a:lnTo>
                  <a:cubicBezTo>
                    <a:pt x="3528376" y="2418657"/>
                    <a:pt x="3522409" y="2414596"/>
                    <a:pt x="3517398" y="2409571"/>
                  </a:cubicBezTo>
                  <a:close/>
                  <a:moveTo>
                    <a:pt x="407050" y="2933286"/>
                  </a:moveTo>
                  <a:lnTo>
                    <a:pt x="399612" y="2936366"/>
                  </a:lnTo>
                  <a:lnTo>
                    <a:pt x="311087" y="3416343"/>
                  </a:lnTo>
                  <a:lnTo>
                    <a:pt x="664382" y="3630763"/>
                  </a:lnTo>
                  <a:lnTo>
                    <a:pt x="665881" y="3627159"/>
                  </a:lnTo>
                  <a:lnTo>
                    <a:pt x="671213" y="3624941"/>
                  </a:lnTo>
                  <a:lnTo>
                    <a:pt x="660277" y="3596287"/>
                  </a:lnTo>
                  <a:close/>
                  <a:moveTo>
                    <a:pt x="427672" y="2911809"/>
                  </a:moveTo>
                  <a:lnTo>
                    <a:pt x="421205" y="2927422"/>
                  </a:lnTo>
                  <a:lnTo>
                    <a:pt x="416654" y="2929307"/>
                  </a:lnTo>
                  <a:lnTo>
                    <a:pt x="680740" y="3620979"/>
                  </a:lnTo>
                  <a:lnTo>
                    <a:pt x="692291" y="3616174"/>
                  </a:lnTo>
                  <a:lnTo>
                    <a:pt x="698792" y="3618878"/>
                  </a:lnTo>
                  <a:lnTo>
                    <a:pt x="1036623" y="3041477"/>
                  </a:lnTo>
                  <a:lnTo>
                    <a:pt x="1028152" y="3021112"/>
                  </a:lnTo>
                  <a:lnTo>
                    <a:pt x="1032152" y="3011494"/>
                  </a:lnTo>
                  <a:close/>
                  <a:moveTo>
                    <a:pt x="1971238" y="2593983"/>
                  </a:moveTo>
                  <a:lnTo>
                    <a:pt x="1968512" y="2607492"/>
                  </a:lnTo>
                  <a:cubicBezTo>
                    <a:pt x="1965707" y="2614120"/>
                    <a:pt x="1961646" y="2620088"/>
                    <a:pt x="1956621" y="2625098"/>
                  </a:cubicBezTo>
                  <a:lnTo>
                    <a:pt x="1953599" y="2627127"/>
                  </a:lnTo>
                  <a:lnTo>
                    <a:pt x="2339374" y="3447622"/>
                  </a:lnTo>
                  <a:lnTo>
                    <a:pt x="2340978" y="3446958"/>
                  </a:lnTo>
                  <a:lnTo>
                    <a:pt x="2366535" y="3457544"/>
                  </a:lnTo>
                  <a:lnTo>
                    <a:pt x="2785366" y="2862766"/>
                  </a:lnTo>
                  <a:lnTo>
                    <a:pt x="2770766" y="2852950"/>
                  </a:lnTo>
                  <a:cubicBezTo>
                    <a:pt x="2760686" y="2842900"/>
                    <a:pt x="2754434" y="2828994"/>
                    <a:pt x="2754434" y="2813568"/>
                  </a:cubicBezTo>
                  <a:lnTo>
                    <a:pt x="2755572" y="2807931"/>
                  </a:lnTo>
                  <a:close/>
                  <a:moveTo>
                    <a:pt x="1867671" y="2609683"/>
                  </a:moveTo>
                  <a:lnTo>
                    <a:pt x="1093963" y="2999520"/>
                  </a:lnTo>
                  <a:lnTo>
                    <a:pt x="1102883" y="3020967"/>
                  </a:lnTo>
                  <a:lnTo>
                    <a:pt x="2311093" y="3466220"/>
                  </a:lnTo>
                  <a:lnTo>
                    <a:pt x="2314535" y="3457910"/>
                  </a:lnTo>
                  <a:lnTo>
                    <a:pt x="2329895" y="3451548"/>
                  </a:lnTo>
                  <a:lnTo>
                    <a:pt x="1944984" y="2632909"/>
                  </a:lnTo>
                  <a:lnTo>
                    <a:pt x="1938945" y="2636963"/>
                  </a:lnTo>
                  <a:cubicBezTo>
                    <a:pt x="1932284" y="2639764"/>
                    <a:pt x="1924951" y="2641312"/>
                    <a:pt x="1917238" y="2641312"/>
                  </a:cubicBezTo>
                  <a:cubicBezTo>
                    <a:pt x="1901929" y="2641312"/>
                    <a:pt x="1888081" y="2635119"/>
                    <a:pt x="1878060" y="2625098"/>
                  </a:cubicBezTo>
                  <a:close/>
                  <a:moveTo>
                    <a:pt x="764059" y="2108418"/>
                  </a:moveTo>
                  <a:lnTo>
                    <a:pt x="419069" y="2873652"/>
                  </a:lnTo>
                  <a:lnTo>
                    <a:pt x="421205" y="2874537"/>
                  </a:lnTo>
                  <a:cubicBezTo>
                    <a:pt x="427972" y="2881304"/>
                    <a:pt x="432158" y="2890653"/>
                    <a:pt x="432157" y="2900980"/>
                  </a:cubicBezTo>
                  <a:lnTo>
                    <a:pt x="431738" y="2901993"/>
                  </a:lnTo>
                  <a:lnTo>
                    <a:pt x="1036192" y="3001782"/>
                  </a:lnTo>
                  <a:lnTo>
                    <a:pt x="1039137" y="2994701"/>
                  </a:lnTo>
                  <a:lnTo>
                    <a:pt x="1048712" y="2990719"/>
                  </a:lnTo>
                  <a:lnTo>
                    <a:pt x="779199" y="2105428"/>
                  </a:lnTo>
                  <a:lnTo>
                    <a:pt x="768020" y="2110058"/>
                  </a:lnTo>
                  <a:close/>
                  <a:moveTo>
                    <a:pt x="798737" y="2088789"/>
                  </a:moveTo>
                  <a:lnTo>
                    <a:pt x="794464" y="2099106"/>
                  </a:lnTo>
                  <a:lnTo>
                    <a:pt x="788732" y="2101480"/>
                  </a:lnTo>
                  <a:lnTo>
                    <a:pt x="1058043" y="2986837"/>
                  </a:lnTo>
                  <a:lnTo>
                    <a:pt x="1065548" y="2983716"/>
                  </a:lnTo>
                  <a:lnTo>
                    <a:pt x="1086125" y="2992275"/>
                  </a:lnTo>
                  <a:lnTo>
                    <a:pt x="1864683" y="2599993"/>
                  </a:lnTo>
                  <a:lnTo>
                    <a:pt x="1861846" y="2585920"/>
                  </a:lnTo>
                  <a:cubicBezTo>
                    <a:pt x="1861846" y="2578266"/>
                    <a:pt x="1863394" y="2570976"/>
                    <a:pt x="1866195" y="2564348"/>
                  </a:cubicBezTo>
                  <a:lnTo>
                    <a:pt x="1870311" y="2558241"/>
                  </a:lnTo>
                  <a:close/>
                  <a:moveTo>
                    <a:pt x="4116318" y="1373257"/>
                  </a:moveTo>
                  <a:lnTo>
                    <a:pt x="4058341" y="2860157"/>
                  </a:lnTo>
                  <a:lnTo>
                    <a:pt x="4065496" y="2863133"/>
                  </a:lnTo>
                  <a:lnTo>
                    <a:pt x="4515154" y="2289632"/>
                  </a:lnTo>
                  <a:lnTo>
                    <a:pt x="4203990" y="1687487"/>
                  </a:lnTo>
                  <a:lnTo>
                    <a:pt x="4120668" y="1372380"/>
                  </a:lnTo>
                  <a:close/>
                  <a:moveTo>
                    <a:pt x="4093285" y="1373036"/>
                  </a:moveTo>
                  <a:lnTo>
                    <a:pt x="3588568" y="2325894"/>
                  </a:lnTo>
                  <a:lnTo>
                    <a:pt x="3595958" y="2330836"/>
                  </a:lnTo>
                  <a:cubicBezTo>
                    <a:pt x="3606009" y="2340857"/>
                    <a:pt x="3612203" y="2354764"/>
                    <a:pt x="3612203" y="2370189"/>
                  </a:cubicBezTo>
                  <a:lnTo>
                    <a:pt x="3608711" y="2387521"/>
                  </a:lnTo>
                  <a:lnTo>
                    <a:pt x="4037020" y="2864198"/>
                  </a:lnTo>
                  <a:lnTo>
                    <a:pt x="4048022" y="2859622"/>
                  </a:lnTo>
                  <a:lnTo>
                    <a:pt x="4106105" y="1375316"/>
                  </a:lnTo>
                  <a:lnTo>
                    <a:pt x="4105361" y="1375466"/>
                  </a:lnTo>
                  <a:close/>
                  <a:moveTo>
                    <a:pt x="2769884" y="1624303"/>
                  </a:moveTo>
                  <a:lnTo>
                    <a:pt x="2755914" y="1633781"/>
                  </a:lnTo>
                  <a:lnTo>
                    <a:pt x="2747987" y="1635392"/>
                  </a:lnTo>
                  <a:lnTo>
                    <a:pt x="2822569" y="2760641"/>
                  </a:lnTo>
                  <a:lnTo>
                    <a:pt x="2831632" y="2762426"/>
                  </a:lnTo>
                  <a:cubicBezTo>
                    <a:pt x="2838261" y="2765216"/>
                    <a:pt x="2844228" y="2769277"/>
                    <a:pt x="2849239" y="2774302"/>
                  </a:cubicBezTo>
                  <a:lnTo>
                    <a:pt x="2859964" y="2790266"/>
                  </a:lnTo>
                  <a:lnTo>
                    <a:pt x="3504371" y="2386099"/>
                  </a:lnTo>
                  <a:lnTo>
                    <a:pt x="3501183" y="2370189"/>
                  </a:lnTo>
                  <a:cubicBezTo>
                    <a:pt x="3501183" y="2354880"/>
                    <a:pt x="3507377" y="2341032"/>
                    <a:pt x="3517398" y="2331012"/>
                  </a:cubicBezTo>
                  <a:lnTo>
                    <a:pt x="3530267" y="2322339"/>
                  </a:lnTo>
                  <a:close/>
                  <a:moveTo>
                    <a:pt x="2710790" y="1632507"/>
                  </a:moveTo>
                  <a:lnTo>
                    <a:pt x="1955216" y="2545799"/>
                  </a:lnTo>
                  <a:lnTo>
                    <a:pt x="1956621" y="2546742"/>
                  </a:lnTo>
                  <a:cubicBezTo>
                    <a:pt x="1961646" y="2551753"/>
                    <a:pt x="1965707" y="2557720"/>
                    <a:pt x="1968512" y="2564348"/>
                  </a:cubicBezTo>
                  <a:lnTo>
                    <a:pt x="1972398" y="2583604"/>
                  </a:lnTo>
                  <a:lnTo>
                    <a:pt x="2757642" y="2797669"/>
                  </a:lnTo>
                  <a:lnTo>
                    <a:pt x="2758787" y="2791996"/>
                  </a:lnTo>
                  <a:cubicBezTo>
                    <a:pt x="2767201" y="2772111"/>
                    <a:pt x="2786921" y="2758176"/>
                    <a:pt x="2810059" y="2758176"/>
                  </a:cubicBezTo>
                  <a:lnTo>
                    <a:pt x="2812225" y="2758603"/>
                  </a:lnTo>
                  <a:lnTo>
                    <a:pt x="2737834" y="1637457"/>
                  </a:lnTo>
                  <a:lnTo>
                    <a:pt x="2734343" y="1638166"/>
                  </a:lnTo>
                  <a:cubicBezTo>
                    <a:pt x="2726688" y="1638166"/>
                    <a:pt x="2719384" y="1636618"/>
                    <a:pt x="2712734" y="1633814"/>
                  </a:cubicBezTo>
                  <a:close/>
                  <a:moveTo>
                    <a:pt x="4157833" y="1334551"/>
                  </a:moveTo>
                  <a:lnTo>
                    <a:pt x="4156403" y="1341645"/>
                  </a:lnTo>
                  <a:cubicBezTo>
                    <a:pt x="4153602" y="1348273"/>
                    <a:pt x="4149548" y="1354241"/>
                    <a:pt x="4144538" y="1359251"/>
                  </a:cubicBezTo>
                  <a:lnTo>
                    <a:pt x="4130256" y="1368876"/>
                  </a:lnTo>
                  <a:lnTo>
                    <a:pt x="4213339" y="1683514"/>
                  </a:lnTo>
                  <a:lnTo>
                    <a:pt x="4510403" y="2258242"/>
                  </a:lnTo>
                  <a:lnTo>
                    <a:pt x="4353574" y="1356300"/>
                  </a:lnTo>
                  <a:close/>
                  <a:moveTo>
                    <a:pt x="2789136" y="1585518"/>
                  </a:moveTo>
                  <a:lnTo>
                    <a:pt x="2785385" y="1604150"/>
                  </a:lnTo>
                  <a:lnTo>
                    <a:pt x="2776755" y="1617014"/>
                  </a:lnTo>
                  <a:lnTo>
                    <a:pt x="3540398" y="2318059"/>
                  </a:lnTo>
                  <a:lnTo>
                    <a:pt x="3556575" y="2314798"/>
                  </a:lnTo>
                  <a:cubicBezTo>
                    <a:pt x="3564288" y="2314739"/>
                    <a:pt x="3571620" y="2316243"/>
                    <a:pt x="3578282" y="2319015"/>
                  </a:cubicBezTo>
                  <a:lnTo>
                    <a:pt x="3579992" y="2320158"/>
                  </a:lnTo>
                  <a:lnTo>
                    <a:pt x="4082975" y="1370595"/>
                  </a:lnTo>
                  <a:lnTo>
                    <a:pt x="4066065" y="1359251"/>
                  </a:lnTo>
                  <a:cubicBezTo>
                    <a:pt x="4061025" y="1354240"/>
                    <a:pt x="4056943" y="1348273"/>
                    <a:pt x="4054119" y="1341645"/>
                  </a:cubicBezTo>
                  <a:lnTo>
                    <a:pt x="4054046" y="1341285"/>
                  </a:lnTo>
                  <a:close/>
                  <a:moveTo>
                    <a:pt x="271054" y="2007881"/>
                  </a:moveTo>
                  <a:lnTo>
                    <a:pt x="12620" y="2493366"/>
                  </a:lnTo>
                  <a:lnTo>
                    <a:pt x="377472" y="2870745"/>
                  </a:lnTo>
                  <a:lnTo>
                    <a:pt x="390884" y="2865190"/>
                  </a:lnTo>
                  <a:lnTo>
                    <a:pt x="284492" y="2007984"/>
                  </a:lnTo>
                  <a:lnTo>
                    <a:pt x="277897" y="2010727"/>
                  </a:lnTo>
                  <a:close/>
                  <a:moveTo>
                    <a:pt x="311924" y="1981431"/>
                  </a:moveTo>
                  <a:lnTo>
                    <a:pt x="304308" y="1999742"/>
                  </a:lnTo>
                  <a:lnTo>
                    <a:pt x="294376" y="2003873"/>
                  </a:lnTo>
                  <a:lnTo>
                    <a:pt x="401373" y="2866322"/>
                  </a:lnTo>
                  <a:lnTo>
                    <a:pt x="409590" y="2869725"/>
                  </a:lnTo>
                  <a:lnTo>
                    <a:pt x="754549" y="2104478"/>
                  </a:lnTo>
                  <a:lnTo>
                    <a:pt x="741577" y="2099106"/>
                  </a:lnTo>
                  <a:cubicBezTo>
                    <a:pt x="734810" y="2092339"/>
                    <a:pt x="730625" y="2082990"/>
                    <a:pt x="730624" y="2072663"/>
                  </a:cubicBezTo>
                  <a:lnTo>
                    <a:pt x="732197" y="2068867"/>
                  </a:lnTo>
                  <a:close/>
                  <a:moveTo>
                    <a:pt x="1589540" y="1565165"/>
                  </a:moveTo>
                  <a:lnTo>
                    <a:pt x="800964" y="2061913"/>
                  </a:lnTo>
                  <a:lnTo>
                    <a:pt x="805416" y="2072663"/>
                  </a:lnTo>
                  <a:lnTo>
                    <a:pt x="802699" y="2079223"/>
                  </a:lnTo>
                  <a:lnTo>
                    <a:pt x="1876280" y="2549383"/>
                  </a:lnTo>
                  <a:lnTo>
                    <a:pt x="1878060" y="2546742"/>
                  </a:lnTo>
                  <a:cubicBezTo>
                    <a:pt x="1883070" y="2541732"/>
                    <a:pt x="1889038" y="2537678"/>
                    <a:pt x="1895666" y="2534877"/>
                  </a:cubicBezTo>
                  <a:lnTo>
                    <a:pt x="1906763" y="2532640"/>
                  </a:lnTo>
                  <a:lnTo>
                    <a:pt x="1647527" y="1582116"/>
                  </a:lnTo>
                  <a:lnTo>
                    <a:pt x="1631393" y="1585349"/>
                  </a:lnTo>
                  <a:cubicBezTo>
                    <a:pt x="1616085" y="1585350"/>
                    <a:pt x="1602237" y="1579156"/>
                    <a:pt x="1592216" y="1569135"/>
                  </a:cubicBezTo>
                  <a:close/>
                  <a:moveTo>
                    <a:pt x="1685713" y="1536433"/>
                  </a:moveTo>
                  <a:lnTo>
                    <a:pt x="1682667" y="1551529"/>
                  </a:lnTo>
                  <a:cubicBezTo>
                    <a:pt x="1679862" y="1558157"/>
                    <a:pt x="1675801" y="1564124"/>
                    <a:pt x="1670776" y="1569134"/>
                  </a:cubicBezTo>
                  <a:lnTo>
                    <a:pt x="1657006" y="1578378"/>
                  </a:lnTo>
                  <a:lnTo>
                    <a:pt x="1916710" y="2530634"/>
                  </a:lnTo>
                  <a:lnTo>
                    <a:pt x="1917238" y="2530528"/>
                  </a:lnTo>
                  <a:cubicBezTo>
                    <a:pt x="1924951" y="2530528"/>
                    <a:pt x="1932284" y="2532076"/>
                    <a:pt x="1938945" y="2534877"/>
                  </a:cubicBezTo>
                  <a:lnTo>
                    <a:pt x="1946789" y="2540142"/>
                  </a:lnTo>
                  <a:lnTo>
                    <a:pt x="2702536" y="1626958"/>
                  </a:lnTo>
                  <a:lnTo>
                    <a:pt x="2695047" y="1621923"/>
                  </a:lnTo>
                  <a:cubicBezTo>
                    <a:pt x="2690007" y="1616898"/>
                    <a:pt x="2685924" y="1610909"/>
                    <a:pt x="2683102" y="1604248"/>
                  </a:cubicBezTo>
                  <a:lnTo>
                    <a:pt x="2680576" y="1591750"/>
                  </a:lnTo>
                  <a:close/>
                  <a:moveTo>
                    <a:pt x="3194897" y="1030417"/>
                  </a:moveTo>
                  <a:lnTo>
                    <a:pt x="3193487" y="1032504"/>
                  </a:lnTo>
                  <a:cubicBezTo>
                    <a:pt x="3183437" y="1042525"/>
                    <a:pt x="3169529" y="1048720"/>
                    <a:pt x="3154104" y="1048719"/>
                  </a:cubicBezTo>
                  <a:lnTo>
                    <a:pt x="3136802" y="1045231"/>
                  </a:lnTo>
                  <a:lnTo>
                    <a:pt x="2776328" y="1547566"/>
                  </a:lnTo>
                  <a:lnTo>
                    <a:pt x="2785353" y="1560936"/>
                  </a:lnTo>
                  <a:lnTo>
                    <a:pt x="2788246" y="1575201"/>
                  </a:lnTo>
                  <a:lnTo>
                    <a:pt x="4052007" y="1331253"/>
                  </a:lnTo>
                  <a:lnTo>
                    <a:pt x="4049734" y="1320072"/>
                  </a:lnTo>
                  <a:lnTo>
                    <a:pt x="4051780" y="1309912"/>
                  </a:lnTo>
                  <a:close/>
                  <a:moveTo>
                    <a:pt x="1367717" y="1124294"/>
                  </a:moveTo>
                  <a:lnTo>
                    <a:pt x="795510" y="2048745"/>
                  </a:lnTo>
                  <a:lnTo>
                    <a:pt x="797071" y="2052514"/>
                  </a:lnTo>
                  <a:lnTo>
                    <a:pt x="1583816" y="1556671"/>
                  </a:lnTo>
                  <a:lnTo>
                    <a:pt x="1580350" y="1551529"/>
                  </a:lnTo>
                  <a:cubicBezTo>
                    <a:pt x="1577549" y="1544901"/>
                    <a:pt x="1576001" y="1537611"/>
                    <a:pt x="1576001" y="1529957"/>
                  </a:cubicBezTo>
                  <a:cubicBezTo>
                    <a:pt x="1576001" y="1514648"/>
                    <a:pt x="1582195" y="1500741"/>
                    <a:pt x="1592216" y="1490662"/>
                  </a:cubicBezTo>
                  <a:lnTo>
                    <a:pt x="1606755" y="1480797"/>
                  </a:lnTo>
                  <a:lnTo>
                    <a:pt x="1415657" y="1124859"/>
                  </a:lnTo>
                  <a:lnTo>
                    <a:pt x="1413769" y="1126135"/>
                  </a:lnTo>
                  <a:cubicBezTo>
                    <a:pt x="1407108" y="1128958"/>
                    <a:pt x="1399775" y="1130521"/>
                    <a:pt x="1392062" y="1130521"/>
                  </a:cubicBezTo>
                  <a:cubicBezTo>
                    <a:pt x="1384408" y="1130521"/>
                    <a:pt x="1377119" y="1128973"/>
                    <a:pt x="1370491" y="1126168"/>
                  </a:cubicBezTo>
                  <a:close/>
                  <a:moveTo>
                    <a:pt x="1352086" y="1113087"/>
                  </a:moveTo>
                  <a:lnTo>
                    <a:pt x="308948" y="1957953"/>
                  </a:lnTo>
                  <a:lnTo>
                    <a:pt x="314586" y="1971617"/>
                  </a:lnTo>
                  <a:lnTo>
                    <a:pt x="736114" y="2059411"/>
                  </a:lnTo>
                  <a:lnTo>
                    <a:pt x="741577" y="2046220"/>
                  </a:lnTo>
                  <a:cubicBezTo>
                    <a:pt x="748344" y="2039453"/>
                    <a:pt x="757693" y="2035267"/>
                    <a:pt x="768020" y="2035267"/>
                  </a:cubicBezTo>
                  <a:lnTo>
                    <a:pt x="786832" y="2043059"/>
                  </a:lnTo>
                  <a:lnTo>
                    <a:pt x="1359166" y="1118519"/>
                  </a:lnTo>
                  <a:lnTo>
                    <a:pt x="1352885" y="1114277"/>
                  </a:lnTo>
                  <a:close/>
                  <a:moveTo>
                    <a:pt x="3242615" y="546861"/>
                  </a:moveTo>
                  <a:lnTo>
                    <a:pt x="3242483" y="547182"/>
                  </a:lnTo>
                  <a:cubicBezTo>
                    <a:pt x="3235716" y="553950"/>
                    <a:pt x="3226367" y="558136"/>
                    <a:pt x="3216040" y="558135"/>
                  </a:cubicBezTo>
                  <a:lnTo>
                    <a:pt x="3215764" y="558021"/>
                  </a:lnTo>
                  <a:lnTo>
                    <a:pt x="3168540" y="940617"/>
                  </a:lnTo>
                  <a:lnTo>
                    <a:pt x="3175812" y="942086"/>
                  </a:lnTo>
                  <a:cubicBezTo>
                    <a:pt x="3195795" y="950555"/>
                    <a:pt x="3209732" y="970364"/>
                    <a:pt x="3209732" y="993327"/>
                  </a:cubicBezTo>
                  <a:cubicBezTo>
                    <a:pt x="3209731" y="1000982"/>
                    <a:pt x="3208184" y="1008270"/>
                    <a:pt x="3205378" y="1014899"/>
                  </a:cubicBezTo>
                  <a:lnTo>
                    <a:pt x="3200820" y="1021648"/>
                  </a:lnTo>
                  <a:lnTo>
                    <a:pt x="4053802" y="1299878"/>
                  </a:lnTo>
                  <a:lnTo>
                    <a:pt x="4054087" y="1298464"/>
                  </a:lnTo>
                  <a:lnTo>
                    <a:pt x="4062532" y="1285904"/>
                  </a:lnTo>
                  <a:close/>
                  <a:moveTo>
                    <a:pt x="403424" y="1121370"/>
                  </a:moveTo>
                  <a:lnTo>
                    <a:pt x="80401" y="1488822"/>
                  </a:lnTo>
                  <a:lnTo>
                    <a:pt x="275919" y="1936757"/>
                  </a:lnTo>
                  <a:lnTo>
                    <a:pt x="277897" y="1935935"/>
                  </a:lnTo>
                  <a:lnTo>
                    <a:pt x="284926" y="1938849"/>
                  </a:lnTo>
                  <a:lnTo>
                    <a:pt x="326400" y="1671382"/>
                  </a:lnTo>
                  <a:lnTo>
                    <a:pt x="411129" y="1124575"/>
                  </a:lnTo>
                  <a:close/>
                  <a:moveTo>
                    <a:pt x="458902" y="1097797"/>
                  </a:moveTo>
                  <a:lnTo>
                    <a:pt x="450152" y="1118835"/>
                  </a:lnTo>
                  <a:cubicBezTo>
                    <a:pt x="443374" y="1125613"/>
                    <a:pt x="434025" y="1129820"/>
                    <a:pt x="423741" y="1129820"/>
                  </a:cubicBezTo>
                  <a:lnTo>
                    <a:pt x="420718" y="1128563"/>
                  </a:lnTo>
                  <a:lnTo>
                    <a:pt x="343127" y="1629362"/>
                  </a:lnTo>
                  <a:lnTo>
                    <a:pt x="294589" y="1942854"/>
                  </a:lnTo>
                  <a:lnTo>
                    <a:pt x="304396" y="1946920"/>
                  </a:lnTo>
                  <a:lnTo>
                    <a:pt x="304871" y="1948073"/>
                  </a:lnTo>
                  <a:lnTo>
                    <a:pt x="1346387" y="1104597"/>
                  </a:lnTo>
                  <a:lnTo>
                    <a:pt x="1341020" y="1096601"/>
                  </a:lnTo>
                  <a:lnTo>
                    <a:pt x="1337547" y="1079271"/>
                  </a:lnTo>
                  <a:close/>
                  <a:moveTo>
                    <a:pt x="3253120" y="519977"/>
                  </a:moveTo>
                  <a:lnTo>
                    <a:pt x="3253436" y="520739"/>
                  </a:lnTo>
                  <a:lnTo>
                    <a:pt x="3246904" y="536507"/>
                  </a:lnTo>
                  <a:lnTo>
                    <a:pt x="4069689" y="1278271"/>
                  </a:lnTo>
                  <a:lnTo>
                    <a:pt x="4083653" y="1268833"/>
                  </a:lnTo>
                  <a:lnTo>
                    <a:pt x="4084589" y="1268644"/>
                  </a:lnTo>
                  <a:lnTo>
                    <a:pt x="3769966" y="513726"/>
                  </a:lnTo>
                  <a:close/>
                  <a:moveTo>
                    <a:pt x="2281453" y="624450"/>
                  </a:moveTo>
                  <a:lnTo>
                    <a:pt x="1671008" y="1491093"/>
                  </a:lnTo>
                  <a:lnTo>
                    <a:pt x="1682667" y="1508381"/>
                  </a:lnTo>
                  <a:lnTo>
                    <a:pt x="1686236" y="1526071"/>
                  </a:lnTo>
                  <a:lnTo>
                    <a:pt x="2678990" y="1581178"/>
                  </a:lnTo>
                  <a:lnTo>
                    <a:pt x="2683069" y="1560969"/>
                  </a:lnTo>
                  <a:cubicBezTo>
                    <a:pt x="2685874" y="1554341"/>
                    <a:pt x="2689935" y="1548374"/>
                    <a:pt x="2694960" y="1543364"/>
                  </a:cubicBezTo>
                  <a:lnTo>
                    <a:pt x="2710781" y="1532744"/>
                  </a:lnTo>
                  <a:lnTo>
                    <a:pt x="2334906" y="617093"/>
                  </a:lnTo>
                  <a:lnTo>
                    <a:pt x="2324231" y="624336"/>
                  </a:lnTo>
                  <a:cubicBezTo>
                    <a:pt x="2317603" y="627159"/>
                    <a:pt x="2310314" y="628722"/>
                    <a:pt x="2302660" y="628722"/>
                  </a:cubicBezTo>
                  <a:close/>
                  <a:moveTo>
                    <a:pt x="2354967" y="588418"/>
                  </a:moveTo>
                  <a:lnTo>
                    <a:pt x="2353702" y="594703"/>
                  </a:lnTo>
                  <a:lnTo>
                    <a:pt x="2343210" y="610344"/>
                  </a:lnTo>
                  <a:lnTo>
                    <a:pt x="2720749" y="1529873"/>
                  </a:lnTo>
                  <a:lnTo>
                    <a:pt x="2734343" y="1527150"/>
                  </a:lnTo>
                  <a:cubicBezTo>
                    <a:pt x="2741938" y="1527091"/>
                    <a:pt x="2749198" y="1528610"/>
                    <a:pt x="2755816" y="1531400"/>
                  </a:cubicBezTo>
                  <a:lnTo>
                    <a:pt x="2769106" y="1540358"/>
                  </a:lnTo>
                  <a:lnTo>
                    <a:pt x="3127537" y="1041003"/>
                  </a:lnTo>
                  <a:lnTo>
                    <a:pt x="3114927" y="1032504"/>
                  </a:lnTo>
                  <a:cubicBezTo>
                    <a:pt x="3104906" y="1022483"/>
                    <a:pt x="3098712" y="1008635"/>
                    <a:pt x="3098712" y="993327"/>
                  </a:cubicBezTo>
                  <a:lnTo>
                    <a:pt x="3099768" y="988083"/>
                  </a:lnTo>
                  <a:close/>
                  <a:moveTo>
                    <a:pt x="2256752" y="602694"/>
                  </a:moveTo>
                  <a:lnTo>
                    <a:pt x="1442348" y="1051860"/>
                  </a:lnTo>
                  <a:lnTo>
                    <a:pt x="1443336" y="1053323"/>
                  </a:lnTo>
                  <a:cubicBezTo>
                    <a:pt x="1446141" y="1059951"/>
                    <a:pt x="1447690" y="1067240"/>
                    <a:pt x="1447689" y="1074894"/>
                  </a:cubicBezTo>
                  <a:cubicBezTo>
                    <a:pt x="1447689" y="1090203"/>
                    <a:pt x="1441495" y="1104110"/>
                    <a:pt x="1431445" y="1114189"/>
                  </a:cubicBezTo>
                  <a:lnTo>
                    <a:pt x="1424036" y="1119197"/>
                  </a:lnTo>
                  <a:lnTo>
                    <a:pt x="1616543" y="1477349"/>
                  </a:lnTo>
                  <a:lnTo>
                    <a:pt x="1631392" y="1474330"/>
                  </a:lnTo>
                  <a:cubicBezTo>
                    <a:pt x="1639105" y="1474388"/>
                    <a:pt x="1646439" y="1475980"/>
                    <a:pt x="1653100" y="1478814"/>
                  </a:cubicBezTo>
                  <a:lnTo>
                    <a:pt x="1662686" y="1485287"/>
                  </a:lnTo>
                  <a:lnTo>
                    <a:pt x="2272794" y="618817"/>
                  </a:lnTo>
                  <a:lnTo>
                    <a:pt x="2263364" y="612478"/>
                  </a:lnTo>
                  <a:close/>
                  <a:moveTo>
                    <a:pt x="2356650" y="566196"/>
                  </a:moveTo>
                  <a:lnTo>
                    <a:pt x="2358052" y="573094"/>
                  </a:lnTo>
                  <a:lnTo>
                    <a:pt x="2357039" y="578127"/>
                  </a:lnTo>
                  <a:lnTo>
                    <a:pt x="3101836" y="977806"/>
                  </a:lnTo>
                  <a:lnTo>
                    <a:pt x="3103062" y="971718"/>
                  </a:lnTo>
                  <a:cubicBezTo>
                    <a:pt x="3111464" y="951768"/>
                    <a:pt x="3131141" y="937700"/>
                    <a:pt x="3154104" y="937700"/>
                  </a:cubicBezTo>
                  <a:lnTo>
                    <a:pt x="3158415" y="938571"/>
                  </a:lnTo>
                  <a:lnTo>
                    <a:pt x="3205892" y="553932"/>
                  </a:lnTo>
                  <a:lnTo>
                    <a:pt x="3189596" y="547183"/>
                  </a:lnTo>
                  <a:lnTo>
                    <a:pt x="3179411" y="522592"/>
                  </a:lnTo>
                  <a:close/>
                  <a:moveTo>
                    <a:pt x="933110" y="667004"/>
                  </a:moveTo>
                  <a:lnTo>
                    <a:pt x="453115" y="1072982"/>
                  </a:lnTo>
                  <a:lnTo>
                    <a:pt x="459131" y="1087564"/>
                  </a:lnTo>
                  <a:lnTo>
                    <a:pt x="1337832" y="1069129"/>
                  </a:lnTo>
                  <a:lnTo>
                    <a:pt x="1341020" y="1053322"/>
                  </a:lnTo>
                  <a:lnTo>
                    <a:pt x="1350715" y="1038936"/>
                  </a:lnTo>
                  <a:lnTo>
                    <a:pt x="975062" y="674596"/>
                  </a:lnTo>
                  <a:lnTo>
                    <a:pt x="960610" y="680607"/>
                  </a:lnTo>
                  <a:cubicBezTo>
                    <a:pt x="950326" y="680607"/>
                    <a:pt x="940977" y="676400"/>
                    <a:pt x="934199" y="669622"/>
                  </a:cubicBezTo>
                  <a:close/>
                  <a:moveTo>
                    <a:pt x="996394" y="647086"/>
                  </a:moveTo>
                  <a:lnTo>
                    <a:pt x="987021" y="669622"/>
                  </a:lnTo>
                  <a:lnTo>
                    <a:pt x="985350" y="670317"/>
                  </a:lnTo>
                  <a:lnTo>
                    <a:pt x="1358500" y="1031933"/>
                  </a:lnTo>
                  <a:lnTo>
                    <a:pt x="1370491" y="1023851"/>
                  </a:lnTo>
                  <a:cubicBezTo>
                    <a:pt x="1377119" y="1021051"/>
                    <a:pt x="1384408" y="1019502"/>
                    <a:pt x="1392062" y="1019502"/>
                  </a:cubicBezTo>
                  <a:cubicBezTo>
                    <a:pt x="1407488" y="1019502"/>
                    <a:pt x="1421394" y="1025696"/>
                    <a:pt x="1431445" y="1035717"/>
                  </a:cubicBezTo>
                  <a:lnTo>
                    <a:pt x="1436650" y="1043423"/>
                  </a:lnTo>
                  <a:lnTo>
                    <a:pt x="2251313" y="594281"/>
                  </a:lnTo>
                  <a:lnTo>
                    <a:pt x="2247032" y="573094"/>
                  </a:lnTo>
                  <a:lnTo>
                    <a:pt x="2247213" y="572502"/>
                  </a:lnTo>
                  <a:close/>
                  <a:moveTo>
                    <a:pt x="581038" y="663310"/>
                  </a:moveTo>
                  <a:lnTo>
                    <a:pt x="438015" y="1060946"/>
                  </a:lnTo>
                  <a:lnTo>
                    <a:pt x="447008" y="1064674"/>
                  </a:lnTo>
                  <a:lnTo>
                    <a:pt x="928959" y="657024"/>
                  </a:lnTo>
                  <a:lnTo>
                    <a:pt x="926293" y="650616"/>
                  </a:lnTo>
                  <a:close/>
                  <a:moveTo>
                    <a:pt x="2324653" y="169638"/>
                  </a:moveTo>
                  <a:lnTo>
                    <a:pt x="2322982" y="173656"/>
                  </a:lnTo>
                  <a:cubicBezTo>
                    <a:pt x="2316204" y="180434"/>
                    <a:pt x="2306855" y="184641"/>
                    <a:pt x="2296572" y="184641"/>
                  </a:cubicBezTo>
                  <a:lnTo>
                    <a:pt x="2292233" y="182837"/>
                  </a:lnTo>
                  <a:lnTo>
                    <a:pt x="2319987" y="521213"/>
                  </a:lnTo>
                  <a:lnTo>
                    <a:pt x="2324132" y="522052"/>
                  </a:lnTo>
                  <a:cubicBezTo>
                    <a:pt x="2337367" y="527654"/>
                    <a:pt x="2348031" y="538267"/>
                    <a:pt x="2353669" y="551523"/>
                  </a:cubicBezTo>
                  <a:lnTo>
                    <a:pt x="2354565" y="555935"/>
                  </a:lnTo>
                  <a:lnTo>
                    <a:pt x="3182233" y="512076"/>
                  </a:lnTo>
                  <a:lnTo>
                    <a:pt x="3183766" y="508376"/>
                  </a:lnTo>
                  <a:close/>
                  <a:moveTo>
                    <a:pt x="2264803" y="160775"/>
                  </a:moveTo>
                  <a:lnTo>
                    <a:pt x="994236" y="634149"/>
                  </a:lnTo>
                  <a:lnTo>
                    <a:pt x="995355" y="636838"/>
                  </a:lnTo>
                  <a:lnTo>
                    <a:pt x="2250460" y="561877"/>
                  </a:lnTo>
                  <a:lnTo>
                    <a:pt x="2256498" y="542114"/>
                  </a:lnTo>
                  <a:cubicBezTo>
                    <a:pt x="2262480" y="533274"/>
                    <a:pt x="2270960" y="526254"/>
                    <a:pt x="2280952" y="522052"/>
                  </a:cubicBezTo>
                  <a:cubicBezTo>
                    <a:pt x="2287613" y="519250"/>
                    <a:pt x="2294946" y="517702"/>
                    <a:pt x="2302660" y="517703"/>
                  </a:cubicBezTo>
                  <a:lnTo>
                    <a:pt x="2309592" y="519107"/>
                  </a:lnTo>
                  <a:lnTo>
                    <a:pt x="2281682" y="178448"/>
                  </a:lnTo>
                  <a:lnTo>
                    <a:pt x="2270161" y="173656"/>
                  </a:lnTo>
                  <a:close/>
                  <a:moveTo>
                    <a:pt x="2333578" y="146308"/>
                  </a:moveTo>
                  <a:lnTo>
                    <a:pt x="2333968" y="147245"/>
                  </a:lnTo>
                  <a:lnTo>
                    <a:pt x="2328585" y="160186"/>
                  </a:lnTo>
                  <a:lnTo>
                    <a:pt x="3187706" y="498861"/>
                  </a:lnTo>
                  <a:lnTo>
                    <a:pt x="3189597" y="494296"/>
                  </a:lnTo>
                  <a:lnTo>
                    <a:pt x="3198595" y="490569"/>
                  </a:lnTo>
                  <a:lnTo>
                    <a:pt x="2995172" y="51889"/>
                  </a:lnTo>
                  <a:close/>
                  <a:moveTo>
                    <a:pt x="1666919" y="10986"/>
                  </a:moveTo>
                  <a:lnTo>
                    <a:pt x="987893" y="618897"/>
                  </a:lnTo>
                  <a:lnTo>
                    <a:pt x="990302" y="624690"/>
                  </a:lnTo>
                  <a:lnTo>
                    <a:pt x="2260906" y="151406"/>
                  </a:lnTo>
                  <a:lnTo>
                    <a:pt x="2259375" y="147725"/>
                  </a:lnTo>
                  <a:close/>
                  <a:moveTo>
                    <a:pt x="1664117" y="0"/>
                  </a:moveTo>
                  <a:lnTo>
                    <a:pt x="1666686" y="467"/>
                  </a:lnTo>
                  <a:lnTo>
                    <a:pt x="2263009" y="138030"/>
                  </a:lnTo>
                  <a:lnTo>
                    <a:pt x="2270161" y="120834"/>
                  </a:lnTo>
                  <a:cubicBezTo>
                    <a:pt x="2276939" y="114057"/>
                    <a:pt x="2286288" y="109849"/>
                    <a:pt x="2296572" y="109849"/>
                  </a:cubicBezTo>
                  <a:cubicBezTo>
                    <a:pt x="2306855" y="109850"/>
                    <a:pt x="2316204" y="114057"/>
                    <a:pt x="2322982" y="120834"/>
                  </a:cubicBezTo>
                  <a:lnTo>
                    <a:pt x="2329514" y="136539"/>
                  </a:lnTo>
                  <a:lnTo>
                    <a:pt x="3001014" y="40670"/>
                  </a:lnTo>
                  <a:lnTo>
                    <a:pt x="3208073" y="486644"/>
                  </a:lnTo>
                  <a:lnTo>
                    <a:pt x="3216040" y="483343"/>
                  </a:lnTo>
                  <a:cubicBezTo>
                    <a:pt x="3226367" y="483343"/>
                    <a:pt x="3235716" y="487529"/>
                    <a:pt x="3242483" y="494296"/>
                  </a:cubicBezTo>
                  <a:lnTo>
                    <a:pt x="3249036" y="510118"/>
                  </a:lnTo>
                  <a:lnTo>
                    <a:pt x="3776510" y="503676"/>
                  </a:lnTo>
                  <a:lnTo>
                    <a:pt x="3777914" y="506947"/>
                  </a:lnTo>
                  <a:lnTo>
                    <a:pt x="4094521" y="1266637"/>
                  </a:lnTo>
                  <a:lnTo>
                    <a:pt x="4105361" y="1264447"/>
                  </a:lnTo>
                  <a:cubicBezTo>
                    <a:pt x="4135743" y="1264447"/>
                    <a:pt x="4160753" y="1289220"/>
                    <a:pt x="4160753" y="1320072"/>
                  </a:cubicBezTo>
                  <a:lnTo>
                    <a:pt x="4159791" y="1324840"/>
                  </a:lnTo>
                  <a:lnTo>
                    <a:pt x="4362457" y="1347420"/>
                  </a:lnTo>
                  <a:lnTo>
                    <a:pt x="4363156" y="1351160"/>
                  </a:lnTo>
                  <a:lnTo>
                    <a:pt x="4524254" y="2278026"/>
                  </a:lnTo>
                  <a:lnTo>
                    <a:pt x="4530971" y="2269459"/>
                  </a:lnTo>
                  <a:lnTo>
                    <a:pt x="4526432" y="2290560"/>
                  </a:lnTo>
                  <a:lnTo>
                    <a:pt x="4531905" y="2322048"/>
                  </a:lnTo>
                  <a:lnTo>
                    <a:pt x="4523256" y="2305311"/>
                  </a:lnTo>
                  <a:lnTo>
                    <a:pt x="4336475" y="3172733"/>
                  </a:lnTo>
                  <a:lnTo>
                    <a:pt x="4337682" y="3173969"/>
                  </a:lnTo>
                  <a:lnTo>
                    <a:pt x="4335722" y="3176231"/>
                  </a:lnTo>
                  <a:lnTo>
                    <a:pt x="4333943" y="3184489"/>
                  </a:lnTo>
                  <a:lnTo>
                    <a:pt x="4331079" y="3181556"/>
                  </a:lnTo>
                  <a:lnTo>
                    <a:pt x="3491702" y="4142852"/>
                  </a:lnTo>
                  <a:lnTo>
                    <a:pt x="3490903" y="4144624"/>
                  </a:lnTo>
                  <a:lnTo>
                    <a:pt x="3490155" y="4144624"/>
                  </a:lnTo>
                  <a:lnTo>
                    <a:pt x="3468931" y="4168931"/>
                  </a:lnTo>
                  <a:lnTo>
                    <a:pt x="3479798" y="4144838"/>
                  </a:lnTo>
                  <a:lnTo>
                    <a:pt x="3015558" y="4157498"/>
                  </a:lnTo>
                  <a:lnTo>
                    <a:pt x="3005456" y="4181786"/>
                  </a:lnTo>
                  <a:cubicBezTo>
                    <a:pt x="2998678" y="4188564"/>
                    <a:pt x="2989329" y="4192771"/>
                    <a:pt x="2979045" y="4192771"/>
                  </a:cubicBezTo>
                  <a:cubicBezTo>
                    <a:pt x="2968762" y="4192771"/>
                    <a:pt x="2959413" y="4188564"/>
                    <a:pt x="2952635" y="4181786"/>
                  </a:cubicBezTo>
                  <a:lnTo>
                    <a:pt x="2951807" y="4179796"/>
                  </a:lnTo>
                  <a:lnTo>
                    <a:pt x="2440781" y="4498950"/>
                  </a:lnTo>
                  <a:lnTo>
                    <a:pt x="1934957" y="4246145"/>
                  </a:lnTo>
                  <a:lnTo>
                    <a:pt x="1923313" y="4250968"/>
                  </a:lnTo>
                  <a:lnTo>
                    <a:pt x="1900052" y="4241333"/>
                  </a:lnTo>
                  <a:lnTo>
                    <a:pt x="1623214" y="4432339"/>
                  </a:lnTo>
                  <a:lnTo>
                    <a:pt x="1620409" y="4427898"/>
                  </a:lnTo>
                  <a:lnTo>
                    <a:pt x="1343729" y="4009620"/>
                  </a:lnTo>
                  <a:lnTo>
                    <a:pt x="942139" y="4118449"/>
                  </a:lnTo>
                  <a:lnTo>
                    <a:pt x="701196" y="3687262"/>
                  </a:lnTo>
                  <a:lnTo>
                    <a:pt x="692292" y="3690965"/>
                  </a:lnTo>
                  <a:cubicBezTo>
                    <a:pt x="671724" y="3690966"/>
                    <a:pt x="654896" y="3674138"/>
                    <a:pt x="654896" y="3653570"/>
                  </a:cubicBezTo>
                  <a:lnTo>
                    <a:pt x="660366" y="3640419"/>
                  </a:lnTo>
                  <a:lnTo>
                    <a:pt x="299868" y="3421484"/>
                  </a:lnTo>
                  <a:lnTo>
                    <a:pt x="389271" y="2936101"/>
                  </a:lnTo>
                  <a:lnTo>
                    <a:pt x="368319" y="2927423"/>
                  </a:lnTo>
                  <a:cubicBezTo>
                    <a:pt x="361551" y="2920655"/>
                    <a:pt x="357366" y="2911307"/>
                    <a:pt x="357366" y="2900980"/>
                  </a:cubicBezTo>
                  <a:lnTo>
                    <a:pt x="367897" y="2875556"/>
                  </a:lnTo>
                  <a:lnTo>
                    <a:pt x="0" y="2495003"/>
                  </a:lnTo>
                  <a:lnTo>
                    <a:pt x="1870" y="2491730"/>
                  </a:lnTo>
                  <a:lnTo>
                    <a:pt x="261562" y="2003933"/>
                  </a:lnTo>
                  <a:lnTo>
                    <a:pt x="251487" y="1999742"/>
                  </a:lnTo>
                  <a:cubicBezTo>
                    <a:pt x="244708" y="1992964"/>
                    <a:pt x="240501" y="1983615"/>
                    <a:pt x="240501" y="1973331"/>
                  </a:cubicBezTo>
                  <a:cubicBezTo>
                    <a:pt x="240501" y="1963047"/>
                    <a:pt x="244708" y="1953698"/>
                    <a:pt x="251486" y="1946920"/>
                  </a:cubicBezTo>
                  <a:lnTo>
                    <a:pt x="266478" y="1940684"/>
                  </a:lnTo>
                  <a:lnTo>
                    <a:pt x="68247" y="1486953"/>
                  </a:lnTo>
                  <a:lnTo>
                    <a:pt x="70350" y="1484617"/>
                  </a:lnTo>
                  <a:lnTo>
                    <a:pt x="395578" y="1114624"/>
                  </a:lnTo>
                  <a:lnTo>
                    <a:pt x="386345" y="1092424"/>
                  </a:lnTo>
                  <a:cubicBezTo>
                    <a:pt x="386344" y="1071856"/>
                    <a:pt x="403173" y="1055028"/>
                    <a:pt x="423740" y="1055028"/>
                  </a:cubicBezTo>
                  <a:lnTo>
                    <a:pt x="428786" y="1057120"/>
                  </a:lnTo>
                  <a:lnTo>
                    <a:pt x="574028" y="653259"/>
                  </a:lnTo>
                  <a:lnTo>
                    <a:pt x="924330" y="640526"/>
                  </a:lnTo>
                  <a:lnTo>
                    <a:pt x="934198" y="616800"/>
                  </a:lnTo>
                  <a:cubicBezTo>
                    <a:pt x="940976" y="610022"/>
                    <a:pt x="950326" y="605815"/>
                    <a:pt x="960609" y="605815"/>
                  </a:cubicBezTo>
                  <a:lnTo>
                    <a:pt x="978741" y="61335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chemeClr val="lt1"/>
                </a:solidFill>
              </a:endParaRPr>
            </a:p>
          </p:txBody>
        </p:sp>
        <p:sp>
          <p:nvSpPr>
            <p:cNvPr id="994" name="Freeform: Shape 156">
              <a:extLst>
                <a:ext uri="{FF2B5EF4-FFF2-40B4-BE49-F238E27FC236}">
                  <a16:creationId xmlns:a16="http://schemas.microsoft.com/office/drawing/2014/main" xmlns="" id="{E0C4FF96-8E94-D849-9501-D8A398653BC2}"/>
                </a:ext>
              </a:extLst>
            </p:cNvPr>
            <p:cNvSpPr/>
            <p:nvPr/>
          </p:nvSpPr>
          <p:spPr>
            <a:xfrm rot="688558">
              <a:off x="5332392" y="1162508"/>
              <a:ext cx="4637313" cy="4583787"/>
            </a:xfrm>
            <a:custGeom>
              <a:avLst/>
              <a:gdLst>
                <a:gd name="connsiteX0" fmla="*/ 2090395 w 4637313"/>
                <a:gd name="connsiteY0" fmla="*/ 4356074 h 4583787"/>
                <a:gd name="connsiteX1" fmla="*/ 1725774 w 4637313"/>
                <a:gd name="connsiteY1" fmla="*/ 4463280 h 4583787"/>
                <a:gd name="connsiteX2" fmla="*/ 1727162 w 4637313"/>
                <a:gd name="connsiteY2" fmla="*/ 4470171 h 4583787"/>
                <a:gd name="connsiteX3" fmla="*/ 2441743 w 4637313"/>
                <a:gd name="connsiteY3" fmla="*/ 4529703 h 4583787"/>
                <a:gd name="connsiteX4" fmla="*/ 2441477 w 4637313"/>
                <a:gd name="connsiteY4" fmla="*/ 4528395 h 4583787"/>
                <a:gd name="connsiteX5" fmla="*/ 2444117 w 4637313"/>
                <a:gd name="connsiteY5" fmla="*/ 4515289 h 4583787"/>
                <a:gd name="connsiteX6" fmla="*/ 2193352 w 4637313"/>
                <a:gd name="connsiteY6" fmla="*/ 4370656 h 4583787"/>
                <a:gd name="connsiteX7" fmla="*/ 2175214 w 4637313"/>
                <a:gd name="connsiteY7" fmla="*/ 4382885 h 4583787"/>
                <a:gd name="connsiteX8" fmla="*/ 2147921 w 4637313"/>
                <a:gd name="connsiteY8" fmla="*/ 4388395 h 4583787"/>
                <a:gd name="connsiteX9" fmla="*/ 2098340 w 4637313"/>
                <a:gd name="connsiteY9" fmla="*/ 4367859 h 4583787"/>
                <a:gd name="connsiteX10" fmla="*/ 2967317 w 4637313"/>
                <a:gd name="connsiteY10" fmla="*/ 4142926 h 4583787"/>
                <a:gd name="connsiteX11" fmla="*/ 2967222 w 4637313"/>
                <a:gd name="connsiteY11" fmla="*/ 4143397 h 4583787"/>
                <a:gd name="connsiteX12" fmla="*/ 2902614 w 4637313"/>
                <a:gd name="connsiteY12" fmla="*/ 4186220 h 4583787"/>
                <a:gd name="connsiteX13" fmla="*/ 2875322 w 4637313"/>
                <a:gd name="connsiteY13" fmla="*/ 4180711 h 4583787"/>
                <a:gd name="connsiteX14" fmla="*/ 2859991 w 4637313"/>
                <a:gd name="connsiteY14" fmla="*/ 4170374 h 4583787"/>
                <a:gd name="connsiteX15" fmla="*/ 2542692 w 4637313"/>
                <a:gd name="connsiteY15" fmla="*/ 4498654 h 4583787"/>
                <a:gd name="connsiteX16" fmla="*/ 2548147 w 4637313"/>
                <a:gd name="connsiteY16" fmla="*/ 4506786 h 4583787"/>
                <a:gd name="connsiteX17" fmla="*/ 2549984 w 4637313"/>
                <a:gd name="connsiteY17" fmla="*/ 4515912 h 4583787"/>
                <a:gd name="connsiteX18" fmla="*/ 3517208 w 4637313"/>
                <a:gd name="connsiteY18" fmla="*/ 4189375 h 4583787"/>
                <a:gd name="connsiteX19" fmla="*/ 3517119 w 4637313"/>
                <a:gd name="connsiteY19" fmla="*/ 4188931 h 4583787"/>
                <a:gd name="connsiteX20" fmla="*/ 2842446 w 4637313"/>
                <a:gd name="connsiteY20" fmla="*/ 4149979 h 4583787"/>
                <a:gd name="connsiteX21" fmla="*/ 2217612 w 4637313"/>
                <a:gd name="connsiteY21" fmla="*/ 4320389 h 4583787"/>
                <a:gd name="connsiteX22" fmla="*/ 2212528 w 4637313"/>
                <a:gd name="connsiteY22" fmla="*/ 4345571 h 4583787"/>
                <a:gd name="connsiteX23" fmla="*/ 2200675 w 4637313"/>
                <a:gd name="connsiteY23" fmla="*/ 4363152 h 4583787"/>
                <a:gd name="connsiteX24" fmla="*/ 2446963 w 4637313"/>
                <a:gd name="connsiteY24" fmla="*/ 4505100 h 4583787"/>
                <a:gd name="connsiteX25" fmla="*/ 2457720 w 4637313"/>
                <a:gd name="connsiteY25" fmla="*/ 4489099 h 4583787"/>
                <a:gd name="connsiteX26" fmla="*/ 2497102 w 4637313"/>
                <a:gd name="connsiteY26" fmla="*/ 4472767 h 4583787"/>
                <a:gd name="connsiteX27" fmla="*/ 2536281 w 4637313"/>
                <a:gd name="connsiteY27" fmla="*/ 4489099 h 4583787"/>
                <a:gd name="connsiteX28" fmla="*/ 2536914 w 4637313"/>
                <a:gd name="connsiteY28" fmla="*/ 4490042 h 4583787"/>
                <a:gd name="connsiteX29" fmla="*/ 2851947 w 4637313"/>
                <a:gd name="connsiteY29" fmla="*/ 4164071 h 4583787"/>
                <a:gd name="connsiteX30" fmla="*/ 1504042 w 4637313"/>
                <a:gd name="connsiteY30" fmla="*/ 4199993 h 4583787"/>
                <a:gd name="connsiteX31" fmla="*/ 1502756 w 4637313"/>
                <a:gd name="connsiteY31" fmla="*/ 4201911 h 4583787"/>
                <a:gd name="connsiteX32" fmla="*/ 1488615 w 4637313"/>
                <a:gd name="connsiteY32" fmla="*/ 4211506 h 4583787"/>
                <a:gd name="connsiteX33" fmla="*/ 1650101 w 4637313"/>
                <a:gd name="connsiteY33" fmla="*/ 4423374 h 4583787"/>
                <a:gd name="connsiteX34" fmla="*/ 1650818 w 4637313"/>
                <a:gd name="connsiteY34" fmla="*/ 4422892 h 4583787"/>
                <a:gd name="connsiteX35" fmla="*/ 1672525 w 4637313"/>
                <a:gd name="connsiteY35" fmla="*/ 4418543 h 4583787"/>
                <a:gd name="connsiteX36" fmla="*/ 1723570 w 4637313"/>
                <a:gd name="connsiteY36" fmla="*/ 4452330 h 4583787"/>
                <a:gd name="connsiteX37" fmla="*/ 1723759 w 4637313"/>
                <a:gd name="connsiteY37" fmla="*/ 4453269 h 4583787"/>
                <a:gd name="connsiteX38" fmla="*/ 2084443 w 4637313"/>
                <a:gd name="connsiteY38" fmla="*/ 4347247 h 4583787"/>
                <a:gd name="connsiteX39" fmla="*/ 2083313 w 4637313"/>
                <a:gd name="connsiteY39" fmla="*/ 4345571 h 4583787"/>
                <a:gd name="connsiteX40" fmla="*/ 2079502 w 4637313"/>
                <a:gd name="connsiteY40" fmla="*/ 4326692 h 4583787"/>
                <a:gd name="connsiteX41" fmla="*/ 1035862 w 4637313"/>
                <a:gd name="connsiteY41" fmla="*/ 4165942 h 4583787"/>
                <a:gd name="connsiteX42" fmla="*/ 1036658 w 4637313"/>
                <a:gd name="connsiteY42" fmla="*/ 4169869 h 4583787"/>
                <a:gd name="connsiteX43" fmla="*/ 1628305 w 4637313"/>
                <a:gd name="connsiteY43" fmla="*/ 4441920 h 4583787"/>
                <a:gd name="connsiteX44" fmla="*/ 1633143 w 4637313"/>
                <a:gd name="connsiteY44" fmla="*/ 4434757 h 4583787"/>
                <a:gd name="connsiteX45" fmla="*/ 1641615 w 4637313"/>
                <a:gd name="connsiteY45" fmla="*/ 4429070 h 4583787"/>
                <a:gd name="connsiteX46" fmla="*/ 1478588 w 4637313"/>
                <a:gd name="connsiteY46" fmla="*/ 4215191 h 4583787"/>
                <a:gd name="connsiteX47" fmla="*/ 1463577 w 4637313"/>
                <a:gd name="connsiteY47" fmla="*/ 4218243 h 4583787"/>
                <a:gd name="connsiteX48" fmla="*/ 1424283 w 4637313"/>
                <a:gd name="connsiteY48" fmla="*/ 4201998 h 4583787"/>
                <a:gd name="connsiteX49" fmla="*/ 1414989 w 4637313"/>
                <a:gd name="connsiteY49" fmla="*/ 4188245 h 4583787"/>
                <a:gd name="connsiteX50" fmla="*/ 3948495 w 4637313"/>
                <a:gd name="connsiteY50" fmla="*/ 3354452 h 4583787"/>
                <a:gd name="connsiteX51" fmla="*/ 2963807 w 4637313"/>
                <a:gd name="connsiteY51" fmla="*/ 4083744 h 4583787"/>
                <a:gd name="connsiteX52" fmla="*/ 2967222 w 4637313"/>
                <a:gd name="connsiteY52" fmla="*/ 4088810 h 4583787"/>
                <a:gd name="connsiteX53" fmla="*/ 2972732 w 4637313"/>
                <a:gd name="connsiteY53" fmla="*/ 4116103 h 4583787"/>
                <a:gd name="connsiteX54" fmla="*/ 2969334 w 4637313"/>
                <a:gd name="connsiteY54" fmla="*/ 4132935 h 4583787"/>
                <a:gd name="connsiteX55" fmla="*/ 3515016 w 4637313"/>
                <a:gd name="connsiteY55" fmla="*/ 4178503 h 4583787"/>
                <a:gd name="connsiteX56" fmla="*/ 3514969 w 4637313"/>
                <a:gd name="connsiteY56" fmla="*/ 4178275 h 4583787"/>
                <a:gd name="connsiteX57" fmla="*/ 3548790 w 4637313"/>
                <a:gd name="connsiteY57" fmla="*/ 4127033 h 4583787"/>
                <a:gd name="connsiteX58" fmla="*/ 3570254 w 4637313"/>
                <a:gd name="connsiteY58" fmla="*/ 4122669 h 4583787"/>
                <a:gd name="connsiteX59" fmla="*/ 3961348 w 4637313"/>
                <a:gd name="connsiteY59" fmla="*/ 3364253 h 4583787"/>
                <a:gd name="connsiteX60" fmla="*/ 3949900 w 4637313"/>
                <a:gd name="connsiteY60" fmla="*/ 3356535 h 4583787"/>
                <a:gd name="connsiteX61" fmla="*/ 4324166 w 4637313"/>
                <a:gd name="connsiteY61" fmla="*/ 3240739 h 4583787"/>
                <a:gd name="connsiteX62" fmla="*/ 4068684 w 4637313"/>
                <a:gd name="connsiteY62" fmla="*/ 3302428 h 4583787"/>
                <a:gd name="connsiteX63" fmla="*/ 4069598 w 4637313"/>
                <a:gd name="connsiteY63" fmla="*/ 3306954 h 4583787"/>
                <a:gd name="connsiteX64" fmla="*/ 3999481 w 4637313"/>
                <a:gd name="connsiteY64" fmla="*/ 3377071 h 4583787"/>
                <a:gd name="connsiteX65" fmla="*/ 3972187 w 4637313"/>
                <a:gd name="connsiteY65" fmla="*/ 3371561 h 4583787"/>
                <a:gd name="connsiteX66" fmla="*/ 3969951 w 4637313"/>
                <a:gd name="connsiteY66" fmla="*/ 3370054 h 4583787"/>
                <a:gd name="connsiteX67" fmla="*/ 3580795 w 4637313"/>
                <a:gd name="connsiteY67" fmla="*/ 4124802 h 4583787"/>
                <a:gd name="connsiteX68" fmla="*/ 3588711 w 4637313"/>
                <a:gd name="connsiteY68" fmla="*/ 4126438 h 4583787"/>
                <a:gd name="connsiteX69" fmla="*/ 4344379 w 4637313"/>
                <a:gd name="connsiteY69" fmla="*/ 3261062 h 4583787"/>
                <a:gd name="connsiteX70" fmla="*/ 4332507 w 4637313"/>
                <a:gd name="connsiteY70" fmla="*/ 3253080 h 4583787"/>
                <a:gd name="connsiteX71" fmla="*/ 1902929 w 4637313"/>
                <a:gd name="connsiteY71" fmla="*/ 3566046 h 4583787"/>
                <a:gd name="connsiteX72" fmla="*/ 1507624 w 4637313"/>
                <a:gd name="connsiteY72" fmla="*/ 4130660 h 4583787"/>
                <a:gd name="connsiteX73" fmla="*/ 1514621 w 4637313"/>
                <a:gd name="connsiteY73" fmla="*/ 4141043 h 4583787"/>
                <a:gd name="connsiteX74" fmla="*/ 1518971 w 4637313"/>
                <a:gd name="connsiteY74" fmla="*/ 4162615 h 4583787"/>
                <a:gd name="connsiteX75" fmla="*/ 1514622 w 4637313"/>
                <a:gd name="connsiteY75" fmla="*/ 4184224 h 4583787"/>
                <a:gd name="connsiteX76" fmla="*/ 1510071 w 4637313"/>
                <a:gd name="connsiteY76" fmla="*/ 4191007 h 4583787"/>
                <a:gd name="connsiteX77" fmla="*/ 2078279 w 4637313"/>
                <a:gd name="connsiteY77" fmla="*/ 4315921 h 4583787"/>
                <a:gd name="connsiteX78" fmla="*/ 2083313 w 4637313"/>
                <a:gd name="connsiteY78" fmla="*/ 4290984 h 4583787"/>
                <a:gd name="connsiteX79" fmla="*/ 2098340 w 4637313"/>
                <a:gd name="connsiteY79" fmla="*/ 4268697 h 4583787"/>
                <a:gd name="connsiteX80" fmla="*/ 2117813 w 4637313"/>
                <a:gd name="connsiteY80" fmla="*/ 4255567 h 4583787"/>
                <a:gd name="connsiteX81" fmla="*/ 1948644 w 4637313"/>
                <a:gd name="connsiteY81" fmla="*/ 3567783 h 4583787"/>
                <a:gd name="connsiteX82" fmla="*/ 1930090 w 4637313"/>
                <a:gd name="connsiteY82" fmla="*/ 3571529 h 4583787"/>
                <a:gd name="connsiteX83" fmla="*/ 853229 w 4637313"/>
                <a:gd name="connsiteY83" fmla="*/ 3697048 h 4583787"/>
                <a:gd name="connsiteX84" fmla="*/ 851954 w 4637313"/>
                <a:gd name="connsiteY84" fmla="*/ 3698939 h 4583787"/>
                <a:gd name="connsiteX85" fmla="*/ 835921 w 4637313"/>
                <a:gd name="connsiteY85" fmla="*/ 3709749 h 4583787"/>
                <a:gd name="connsiteX86" fmla="*/ 989818 w 4637313"/>
                <a:gd name="connsiteY86" fmla="*/ 4116653 h 4583787"/>
                <a:gd name="connsiteX87" fmla="*/ 1002880 w 4637313"/>
                <a:gd name="connsiteY87" fmla="*/ 4119321 h 4583787"/>
                <a:gd name="connsiteX88" fmla="*/ 1032417 w 4637313"/>
                <a:gd name="connsiteY88" fmla="*/ 4148954 h 4583787"/>
                <a:gd name="connsiteX89" fmla="*/ 1033772 w 4637313"/>
                <a:gd name="connsiteY89" fmla="*/ 4155639 h 4583787"/>
                <a:gd name="connsiteX90" fmla="*/ 1411035 w 4637313"/>
                <a:gd name="connsiteY90" fmla="*/ 4177874 h 4583787"/>
                <a:gd name="connsiteX91" fmla="*/ 1407952 w 4637313"/>
                <a:gd name="connsiteY91" fmla="*/ 4162615 h 4583787"/>
                <a:gd name="connsiteX92" fmla="*/ 1410527 w 4637313"/>
                <a:gd name="connsiteY92" fmla="*/ 4149852 h 4583787"/>
                <a:gd name="connsiteX93" fmla="*/ 3621692 w 4637313"/>
                <a:gd name="connsiteY93" fmla="*/ 3119458 h 4583787"/>
                <a:gd name="connsiteX94" fmla="*/ 3610506 w 4637313"/>
                <a:gd name="connsiteY94" fmla="*/ 3136043 h 4583787"/>
                <a:gd name="connsiteX95" fmla="*/ 3540447 w 4637313"/>
                <a:gd name="connsiteY95" fmla="*/ 3165082 h 4583787"/>
                <a:gd name="connsiteX96" fmla="*/ 3501890 w 4637313"/>
                <a:gd name="connsiteY96" fmla="*/ 3157289 h 4583787"/>
                <a:gd name="connsiteX97" fmla="*/ 3497904 w 4637313"/>
                <a:gd name="connsiteY97" fmla="*/ 3154601 h 4583787"/>
                <a:gd name="connsiteX98" fmla="*/ 2941248 w 4637313"/>
                <a:gd name="connsiteY98" fmla="*/ 4059141 h 4583787"/>
                <a:gd name="connsiteX99" fmla="*/ 2952195 w 4637313"/>
                <a:gd name="connsiteY99" fmla="*/ 4066522 h 4583787"/>
                <a:gd name="connsiteX100" fmla="*/ 2958107 w 4637313"/>
                <a:gd name="connsiteY100" fmla="*/ 4075290 h 4583787"/>
                <a:gd name="connsiteX101" fmla="*/ 3942719 w 4637313"/>
                <a:gd name="connsiteY101" fmla="*/ 3345884 h 4583787"/>
                <a:gd name="connsiteX102" fmla="*/ 3934873 w 4637313"/>
                <a:gd name="connsiteY102" fmla="*/ 3334247 h 4583787"/>
                <a:gd name="connsiteX103" fmla="*/ 3929364 w 4637313"/>
                <a:gd name="connsiteY103" fmla="*/ 3306954 h 4583787"/>
                <a:gd name="connsiteX104" fmla="*/ 3932949 w 4637313"/>
                <a:gd name="connsiteY104" fmla="*/ 3289194 h 4583787"/>
                <a:gd name="connsiteX105" fmla="*/ 3764434 w 4637313"/>
                <a:gd name="connsiteY105" fmla="*/ 3197284 h 4583787"/>
                <a:gd name="connsiteX106" fmla="*/ 3475167 w 4637313"/>
                <a:gd name="connsiteY106" fmla="*/ 3139266 h 4583787"/>
                <a:gd name="connsiteX107" fmla="*/ 2207665 w 4637313"/>
                <a:gd name="connsiteY107" fmla="*/ 4283770 h 4583787"/>
                <a:gd name="connsiteX108" fmla="*/ 2212528 w 4637313"/>
                <a:gd name="connsiteY108" fmla="*/ 4290984 h 4583787"/>
                <a:gd name="connsiteX109" fmla="*/ 2216409 w 4637313"/>
                <a:gd name="connsiteY109" fmla="*/ 4310209 h 4583787"/>
                <a:gd name="connsiteX110" fmla="*/ 2837509 w 4637313"/>
                <a:gd name="connsiteY110" fmla="*/ 4140927 h 4583787"/>
                <a:gd name="connsiteX111" fmla="*/ 2832497 w 4637313"/>
                <a:gd name="connsiteY111" fmla="*/ 4116103 h 4583787"/>
                <a:gd name="connsiteX112" fmla="*/ 2902615 w 4637313"/>
                <a:gd name="connsiteY112" fmla="*/ 4045986 h 4583787"/>
                <a:gd name="connsiteX113" fmla="*/ 2929908 w 4637313"/>
                <a:gd name="connsiteY113" fmla="*/ 4051496 h 4583787"/>
                <a:gd name="connsiteX114" fmla="*/ 2932750 w 4637313"/>
                <a:gd name="connsiteY114" fmla="*/ 4053412 h 4583787"/>
                <a:gd name="connsiteX115" fmla="*/ 3243396 w 4637313"/>
                <a:gd name="connsiteY115" fmla="*/ 3548668 h 4583787"/>
                <a:gd name="connsiteX116" fmla="*/ 3489361 w 4637313"/>
                <a:gd name="connsiteY116" fmla="*/ 3148839 h 4583787"/>
                <a:gd name="connsiteX117" fmla="*/ 871884 w 4637313"/>
                <a:gd name="connsiteY117" fmla="*/ 3652362 h 4583787"/>
                <a:gd name="connsiteX118" fmla="*/ 866980 w 4637313"/>
                <a:gd name="connsiteY118" fmla="*/ 3676652 h 4583787"/>
                <a:gd name="connsiteX119" fmla="*/ 858860 w 4637313"/>
                <a:gd name="connsiteY119" fmla="*/ 3688695 h 4583787"/>
                <a:gd name="connsiteX120" fmla="*/ 1413488 w 4637313"/>
                <a:gd name="connsiteY120" fmla="*/ 4139291 h 4583787"/>
                <a:gd name="connsiteX121" fmla="*/ 1424195 w 4637313"/>
                <a:gd name="connsiteY121" fmla="*/ 4123437 h 4583787"/>
                <a:gd name="connsiteX122" fmla="*/ 1463577 w 4637313"/>
                <a:gd name="connsiteY122" fmla="*/ 4107224 h 4583787"/>
                <a:gd name="connsiteX123" fmla="*/ 1485149 w 4637313"/>
                <a:gd name="connsiteY123" fmla="*/ 4111572 h 4583787"/>
                <a:gd name="connsiteX124" fmla="*/ 1500798 w 4637313"/>
                <a:gd name="connsiteY124" fmla="*/ 4122118 h 4583787"/>
                <a:gd name="connsiteX125" fmla="*/ 1894243 w 4637313"/>
                <a:gd name="connsiteY125" fmla="*/ 3560253 h 4583787"/>
                <a:gd name="connsiteX126" fmla="*/ 1880509 w 4637313"/>
                <a:gd name="connsiteY126" fmla="*/ 3550993 h 4583787"/>
                <a:gd name="connsiteX127" fmla="*/ 1865482 w 4637313"/>
                <a:gd name="connsiteY127" fmla="*/ 3528705 h 4583787"/>
                <a:gd name="connsiteX128" fmla="*/ 1863899 w 4637313"/>
                <a:gd name="connsiteY128" fmla="*/ 3520862 h 4583787"/>
                <a:gd name="connsiteX129" fmla="*/ 3448561 w 4637313"/>
                <a:gd name="connsiteY129" fmla="*/ 3101670 h 4583787"/>
                <a:gd name="connsiteX130" fmla="*/ 1998873 w 4637313"/>
                <a:gd name="connsiteY130" fmla="*/ 3494805 h 4583787"/>
                <a:gd name="connsiteX131" fmla="*/ 2000207 w 4637313"/>
                <a:gd name="connsiteY131" fmla="*/ 3501412 h 4583787"/>
                <a:gd name="connsiteX132" fmla="*/ 1979671 w 4637313"/>
                <a:gd name="connsiteY132" fmla="*/ 3550993 h 4583787"/>
                <a:gd name="connsiteX133" fmla="*/ 1958638 w 4637313"/>
                <a:gd name="connsiteY133" fmla="*/ 3565173 h 4583787"/>
                <a:gd name="connsiteX134" fmla="*/ 2127482 w 4637313"/>
                <a:gd name="connsiteY134" fmla="*/ 4252286 h 4583787"/>
                <a:gd name="connsiteX135" fmla="*/ 2147921 w 4637313"/>
                <a:gd name="connsiteY135" fmla="*/ 4248160 h 4583787"/>
                <a:gd name="connsiteX136" fmla="*/ 2197501 w 4637313"/>
                <a:gd name="connsiteY136" fmla="*/ 4268696 h 4583787"/>
                <a:gd name="connsiteX137" fmla="*/ 2201928 w 4637313"/>
                <a:gd name="connsiteY137" fmla="*/ 4275262 h 4583787"/>
                <a:gd name="connsiteX138" fmla="*/ 3467852 w 4637313"/>
                <a:gd name="connsiteY138" fmla="*/ 3132282 h 4583787"/>
                <a:gd name="connsiteX139" fmla="*/ 3449142 w 4637313"/>
                <a:gd name="connsiteY139" fmla="*/ 3104541 h 4583787"/>
                <a:gd name="connsiteX140" fmla="*/ 4341488 w 4637313"/>
                <a:gd name="connsiteY140" fmla="*/ 2781404 h 4583787"/>
                <a:gd name="connsiteX141" fmla="*/ 4039699 w 4637313"/>
                <a:gd name="connsiteY141" fmla="*/ 3251060 h 4583787"/>
                <a:gd name="connsiteX142" fmla="*/ 4049062 w 4637313"/>
                <a:gd name="connsiteY142" fmla="*/ 3257372 h 4583787"/>
                <a:gd name="connsiteX143" fmla="*/ 4064088 w 4637313"/>
                <a:gd name="connsiteY143" fmla="*/ 3279661 h 4583787"/>
                <a:gd name="connsiteX144" fmla="*/ 4066648 w 4637313"/>
                <a:gd name="connsiteY144" fmla="*/ 3292342 h 4583787"/>
                <a:gd name="connsiteX145" fmla="*/ 4319717 w 4637313"/>
                <a:gd name="connsiteY145" fmla="*/ 3231228 h 4583787"/>
                <a:gd name="connsiteX146" fmla="*/ 4316175 w 4637313"/>
                <a:gd name="connsiteY146" fmla="*/ 3213697 h 4583787"/>
                <a:gd name="connsiteX147" fmla="*/ 4371802 w 4637313"/>
                <a:gd name="connsiteY147" fmla="*/ 3158305 h 4583787"/>
                <a:gd name="connsiteX148" fmla="*/ 4377837 w 4637313"/>
                <a:gd name="connsiteY148" fmla="*/ 3159522 h 4583787"/>
                <a:gd name="connsiteX149" fmla="*/ 4356428 w 4637313"/>
                <a:gd name="connsiteY149" fmla="*/ 2785233 h 4583787"/>
                <a:gd name="connsiteX150" fmla="*/ 4343217 w 4637313"/>
                <a:gd name="connsiteY150" fmla="*/ 2782569 h 4583787"/>
                <a:gd name="connsiteX151" fmla="*/ 4321692 w 4637313"/>
                <a:gd name="connsiteY151" fmla="*/ 2764888 h 4583787"/>
                <a:gd name="connsiteX152" fmla="*/ 3955433 w 4637313"/>
                <a:gd name="connsiteY152" fmla="*/ 2911351 h 4583787"/>
                <a:gd name="connsiteX153" fmla="*/ 3634258 w 4637313"/>
                <a:gd name="connsiteY153" fmla="*/ 3039820 h 4583787"/>
                <a:gd name="connsiteX154" fmla="*/ 3639546 w 4637313"/>
                <a:gd name="connsiteY154" fmla="*/ 3065984 h 4583787"/>
                <a:gd name="connsiteX155" fmla="*/ 3631753 w 4637313"/>
                <a:gd name="connsiteY155" fmla="*/ 3104541 h 4583787"/>
                <a:gd name="connsiteX156" fmla="*/ 3627593 w 4637313"/>
                <a:gd name="connsiteY156" fmla="*/ 3110710 h 4583787"/>
                <a:gd name="connsiteX157" fmla="*/ 3935586 w 4637313"/>
                <a:gd name="connsiteY157" fmla="*/ 3278603 h 4583787"/>
                <a:gd name="connsiteX158" fmla="*/ 3949900 w 4637313"/>
                <a:gd name="connsiteY158" fmla="*/ 3257373 h 4583787"/>
                <a:gd name="connsiteX159" fmla="*/ 3999481 w 4637313"/>
                <a:gd name="connsiteY159" fmla="*/ 3236836 h 4583787"/>
                <a:gd name="connsiteX160" fmla="*/ 4026775 w 4637313"/>
                <a:gd name="connsiteY160" fmla="*/ 3242346 h 4583787"/>
                <a:gd name="connsiteX161" fmla="*/ 4031247 w 4637313"/>
                <a:gd name="connsiteY161" fmla="*/ 3245362 h 4583787"/>
                <a:gd name="connsiteX162" fmla="*/ 4333140 w 4637313"/>
                <a:gd name="connsiteY162" fmla="*/ 2775777 h 4583787"/>
                <a:gd name="connsiteX163" fmla="*/ 4325612 w 4637313"/>
                <a:gd name="connsiteY163" fmla="*/ 2770704 h 4583787"/>
                <a:gd name="connsiteX164" fmla="*/ 408270 w 4637313"/>
                <a:gd name="connsiteY164" fmla="*/ 3490546 h 4583787"/>
                <a:gd name="connsiteX165" fmla="*/ 405888 w 4637313"/>
                <a:gd name="connsiteY165" fmla="*/ 3494079 h 4583787"/>
                <a:gd name="connsiteX166" fmla="*/ 399105 w 4637313"/>
                <a:gd name="connsiteY166" fmla="*/ 3498651 h 4583787"/>
                <a:gd name="connsiteX167" fmla="*/ 969381 w 4637313"/>
                <a:gd name="connsiteY167" fmla="*/ 4117365 h 4583787"/>
                <a:gd name="connsiteX168" fmla="*/ 978659 w 4637313"/>
                <a:gd name="connsiteY168" fmla="*/ 4115491 h 4583787"/>
                <a:gd name="connsiteX169" fmla="*/ 827033 w 4637313"/>
                <a:gd name="connsiteY169" fmla="*/ 3714498 h 4583787"/>
                <a:gd name="connsiteX170" fmla="*/ 802373 w 4637313"/>
                <a:gd name="connsiteY170" fmla="*/ 3719476 h 4583787"/>
                <a:gd name="connsiteX171" fmla="*/ 732256 w 4637313"/>
                <a:gd name="connsiteY171" fmla="*/ 3649358 h 4583787"/>
                <a:gd name="connsiteX172" fmla="*/ 736252 w 4637313"/>
                <a:gd name="connsiteY172" fmla="*/ 3629563 h 4583787"/>
                <a:gd name="connsiteX173" fmla="*/ 4557448 w 4637313"/>
                <a:gd name="connsiteY173" fmla="*/ 2383908 h 4583787"/>
                <a:gd name="connsiteX174" fmla="*/ 4395981 w 4637313"/>
                <a:gd name="connsiteY174" fmla="*/ 2686633 h 4583787"/>
                <a:gd name="connsiteX175" fmla="*/ 4404172 w 4637313"/>
                <a:gd name="connsiteY175" fmla="*/ 2692143 h 4583787"/>
                <a:gd name="connsiteX176" fmla="*/ 4420416 w 4637313"/>
                <a:gd name="connsiteY176" fmla="*/ 2731527 h 4583787"/>
                <a:gd name="connsiteX177" fmla="*/ 4386496 w 4637313"/>
                <a:gd name="connsiteY177" fmla="*/ 2782569 h 4583787"/>
                <a:gd name="connsiteX178" fmla="*/ 4366900 w 4637313"/>
                <a:gd name="connsiteY178" fmla="*/ 2786496 h 4583787"/>
                <a:gd name="connsiteX179" fmla="*/ 4388378 w 4637313"/>
                <a:gd name="connsiteY179" fmla="*/ 3161647 h 4583787"/>
                <a:gd name="connsiteX180" fmla="*/ 4393374 w 4637313"/>
                <a:gd name="connsiteY180" fmla="*/ 3162654 h 4583787"/>
                <a:gd name="connsiteX181" fmla="*/ 4393759 w 4637313"/>
                <a:gd name="connsiteY181" fmla="*/ 3162914 h 4583787"/>
                <a:gd name="connsiteX182" fmla="*/ 4561154 w 4637313"/>
                <a:gd name="connsiteY182" fmla="*/ 2385915 h 4583787"/>
                <a:gd name="connsiteX183" fmla="*/ 4560114 w 4637313"/>
                <a:gd name="connsiteY183" fmla="*/ 2385705 h 4583787"/>
                <a:gd name="connsiteX184" fmla="*/ 2378065 w 4637313"/>
                <a:gd name="connsiteY184" fmla="*/ 2503381 h 4583787"/>
                <a:gd name="connsiteX185" fmla="*/ 2365939 w 4637313"/>
                <a:gd name="connsiteY185" fmla="*/ 2521366 h 4583787"/>
                <a:gd name="connsiteX186" fmla="*/ 2295866 w 4637313"/>
                <a:gd name="connsiteY186" fmla="*/ 2550391 h 4583787"/>
                <a:gd name="connsiteX187" fmla="*/ 2281425 w 4637313"/>
                <a:gd name="connsiteY187" fmla="*/ 2547475 h 4583787"/>
                <a:gd name="connsiteX188" fmla="*/ 1966375 w 4637313"/>
                <a:gd name="connsiteY188" fmla="*/ 3442867 h 4583787"/>
                <a:gd name="connsiteX189" fmla="*/ 1979671 w 4637313"/>
                <a:gd name="connsiteY189" fmla="*/ 3451831 h 4583787"/>
                <a:gd name="connsiteX190" fmla="*/ 1994697 w 4637313"/>
                <a:gd name="connsiteY190" fmla="*/ 3474119 h 4583787"/>
                <a:gd name="connsiteX191" fmla="*/ 1996847 w 4637313"/>
                <a:gd name="connsiteY191" fmla="*/ 3484769 h 4583787"/>
                <a:gd name="connsiteX192" fmla="*/ 3446530 w 4637313"/>
                <a:gd name="connsiteY192" fmla="*/ 3091620 h 4583787"/>
                <a:gd name="connsiteX193" fmla="*/ 3441349 w 4637313"/>
                <a:gd name="connsiteY193" fmla="*/ 3065984 h 4583787"/>
                <a:gd name="connsiteX194" fmla="*/ 3448654 w 4637313"/>
                <a:gd name="connsiteY194" fmla="*/ 3029840 h 4583787"/>
                <a:gd name="connsiteX195" fmla="*/ 2959448 w 4637313"/>
                <a:gd name="connsiteY195" fmla="*/ 2789229 h 4583787"/>
                <a:gd name="connsiteX196" fmla="*/ 405607 w 4637313"/>
                <a:gd name="connsiteY196" fmla="*/ 2793510 h 4583787"/>
                <a:gd name="connsiteX197" fmla="*/ 401718 w 4637313"/>
                <a:gd name="connsiteY197" fmla="*/ 2796132 h 4583787"/>
                <a:gd name="connsiteX198" fmla="*/ 391554 w 4637313"/>
                <a:gd name="connsiteY198" fmla="*/ 2798184 h 4583787"/>
                <a:gd name="connsiteX199" fmla="*/ 368671 w 4637313"/>
                <a:gd name="connsiteY199" fmla="*/ 3399674 h 4583787"/>
                <a:gd name="connsiteX200" fmla="*/ 388282 w 4637313"/>
                <a:gd name="connsiteY200" fmla="*/ 3403661 h 4583787"/>
                <a:gd name="connsiteX201" fmla="*/ 422104 w 4637313"/>
                <a:gd name="connsiteY201" fmla="*/ 3454902 h 4583787"/>
                <a:gd name="connsiteX202" fmla="*/ 417754 w 4637313"/>
                <a:gd name="connsiteY202" fmla="*/ 3476473 h 4583787"/>
                <a:gd name="connsiteX203" fmla="*/ 414056 w 4637313"/>
                <a:gd name="connsiteY203" fmla="*/ 3481961 h 4583787"/>
                <a:gd name="connsiteX204" fmla="*/ 739204 w 4637313"/>
                <a:gd name="connsiteY204" fmla="*/ 3619932 h 4583787"/>
                <a:gd name="connsiteX205" fmla="*/ 752792 w 4637313"/>
                <a:gd name="connsiteY205" fmla="*/ 3599778 h 4583787"/>
                <a:gd name="connsiteX206" fmla="*/ 772500 w 4637313"/>
                <a:gd name="connsiteY206" fmla="*/ 3586490 h 4583787"/>
                <a:gd name="connsiteX207" fmla="*/ 967330 w 4637313"/>
                <a:gd name="connsiteY207" fmla="*/ 2503487 h 4583787"/>
                <a:gd name="connsiteX208" fmla="*/ 965687 w 4637313"/>
                <a:gd name="connsiteY208" fmla="*/ 2505922 h 4583787"/>
                <a:gd name="connsiteX209" fmla="*/ 934186 w 4637313"/>
                <a:gd name="connsiteY209" fmla="*/ 2527169 h 4583787"/>
                <a:gd name="connsiteX210" fmla="*/ 902438 w 4637313"/>
                <a:gd name="connsiteY210" fmla="*/ 2533587 h 4583787"/>
                <a:gd name="connsiteX211" fmla="*/ 820778 w 4637313"/>
                <a:gd name="connsiteY211" fmla="*/ 3582957 h 4583787"/>
                <a:gd name="connsiteX212" fmla="*/ 829666 w 4637313"/>
                <a:gd name="connsiteY212" fmla="*/ 3584751 h 4583787"/>
                <a:gd name="connsiteX213" fmla="*/ 866980 w 4637313"/>
                <a:gd name="connsiteY213" fmla="*/ 3622065 h 4583787"/>
                <a:gd name="connsiteX214" fmla="*/ 871047 w 4637313"/>
                <a:gd name="connsiteY214" fmla="*/ 3642212 h 4583787"/>
                <a:gd name="connsiteX215" fmla="*/ 1861897 w 4637313"/>
                <a:gd name="connsiteY215" fmla="*/ 3510944 h 4583787"/>
                <a:gd name="connsiteX216" fmla="*/ 1859973 w 4637313"/>
                <a:gd name="connsiteY216" fmla="*/ 3501412 h 4583787"/>
                <a:gd name="connsiteX217" fmla="*/ 1865482 w 4637313"/>
                <a:gd name="connsiteY217" fmla="*/ 3474118 h 4583787"/>
                <a:gd name="connsiteX218" fmla="*/ 1880157 w 4637313"/>
                <a:gd name="connsiteY218" fmla="*/ 3452353 h 4583787"/>
                <a:gd name="connsiteX219" fmla="*/ 816005 w 4637313"/>
                <a:gd name="connsiteY219" fmla="*/ 2491740 h 4583787"/>
                <a:gd name="connsiteX220" fmla="*/ 493522 w 4637313"/>
                <a:gd name="connsiteY220" fmla="*/ 2686825 h 4583787"/>
                <a:gd name="connsiteX221" fmla="*/ 441836 w 4637313"/>
                <a:gd name="connsiteY221" fmla="*/ 2718120 h 4583787"/>
                <a:gd name="connsiteX222" fmla="*/ 444542 w 4637313"/>
                <a:gd name="connsiteY222" fmla="*/ 2731525 h 4583787"/>
                <a:gd name="connsiteX223" fmla="*/ 424006 w 4637313"/>
                <a:gd name="connsiteY223" fmla="*/ 2781106 h 4583787"/>
                <a:gd name="connsiteX224" fmla="*/ 414097 w 4637313"/>
                <a:gd name="connsiteY224" fmla="*/ 2787786 h 4583787"/>
                <a:gd name="connsiteX225" fmla="*/ 782079 w 4637313"/>
                <a:gd name="connsiteY225" fmla="*/ 3583338 h 4583787"/>
                <a:gd name="connsiteX226" fmla="*/ 802373 w 4637313"/>
                <a:gd name="connsiteY226" fmla="*/ 3579241 h 4583787"/>
                <a:gd name="connsiteX227" fmla="*/ 810609 w 4637313"/>
                <a:gd name="connsiteY227" fmla="*/ 3580904 h 4583787"/>
                <a:gd name="connsiteX228" fmla="*/ 891912 w 4637313"/>
                <a:gd name="connsiteY228" fmla="*/ 2534211 h 4583787"/>
                <a:gd name="connsiteX229" fmla="*/ 857072 w 4637313"/>
                <a:gd name="connsiteY229" fmla="*/ 2527170 h 4583787"/>
                <a:gd name="connsiteX230" fmla="*/ 825570 w 4637313"/>
                <a:gd name="connsiteY230" fmla="*/ 2505922 h 4583787"/>
                <a:gd name="connsiteX231" fmla="*/ 994153 w 4637313"/>
                <a:gd name="connsiteY231" fmla="*/ 2438709 h 4583787"/>
                <a:gd name="connsiteX232" fmla="*/ 986935 w 4637313"/>
                <a:gd name="connsiteY232" fmla="*/ 2474421 h 4583787"/>
                <a:gd name="connsiteX233" fmla="*/ 973087 w 4637313"/>
                <a:gd name="connsiteY233" fmla="*/ 2494951 h 4583787"/>
                <a:gd name="connsiteX234" fmla="*/ 1888484 w 4637313"/>
                <a:gd name="connsiteY234" fmla="*/ 3446454 h 4583787"/>
                <a:gd name="connsiteX235" fmla="*/ 1902797 w 4637313"/>
                <a:gd name="connsiteY235" fmla="*/ 3436804 h 4583787"/>
                <a:gd name="connsiteX236" fmla="*/ 1930090 w 4637313"/>
                <a:gd name="connsiteY236" fmla="*/ 3431295 h 4583787"/>
                <a:gd name="connsiteX237" fmla="*/ 1957383 w 4637313"/>
                <a:gd name="connsiteY237" fmla="*/ 3436804 h 4583787"/>
                <a:gd name="connsiteX238" fmla="*/ 1957460 w 4637313"/>
                <a:gd name="connsiteY238" fmla="*/ 3436856 h 4583787"/>
                <a:gd name="connsiteX239" fmla="*/ 2271088 w 4637313"/>
                <a:gd name="connsiteY239" fmla="*/ 2545389 h 4583787"/>
                <a:gd name="connsiteX240" fmla="*/ 2257292 w 4637313"/>
                <a:gd name="connsiteY240" fmla="*/ 2542603 h 4583787"/>
                <a:gd name="connsiteX241" fmla="*/ 2204554 w 4637313"/>
                <a:gd name="connsiteY241" fmla="*/ 2489866 h 4583787"/>
                <a:gd name="connsiteX242" fmla="*/ 2199539 w 4637313"/>
                <a:gd name="connsiteY242" fmla="*/ 2465021 h 4583787"/>
                <a:gd name="connsiteX243" fmla="*/ 106569 w 4637313"/>
                <a:gd name="connsiteY243" fmla="*/ 2574214 h 4583787"/>
                <a:gd name="connsiteX244" fmla="*/ 94804 w 4637313"/>
                <a:gd name="connsiteY244" fmla="*/ 2591670 h 4583787"/>
                <a:gd name="connsiteX245" fmla="*/ 85837 w 4637313"/>
                <a:gd name="connsiteY245" fmla="*/ 2597714 h 4583787"/>
                <a:gd name="connsiteX246" fmla="*/ 346572 w 4637313"/>
                <a:gd name="connsiteY246" fmla="*/ 3403343 h 4583787"/>
                <a:gd name="connsiteX247" fmla="*/ 358449 w 4637313"/>
                <a:gd name="connsiteY247" fmla="*/ 3400944 h 4583787"/>
                <a:gd name="connsiteX248" fmla="*/ 381063 w 4637313"/>
                <a:gd name="connsiteY248" fmla="*/ 2800302 h 4583787"/>
                <a:gd name="connsiteX249" fmla="*/ 374425 w 4637313"/>
                <a:gd name="connsiteY249" fmla="*/ 2801642 h 4583787"/>
                <a:gd name="connsiteX250" fmla="*/ 304308 w 4637313"/>
                <a:gd name="connsiteY250" fmla="*/ 2731525 h 4583787"/>
                <a:gd name="connsiteX251" fmla="*/ 309817 w 4637313"/>
                <a:gd name="connsiteY251" fmla="*/ 2704232 h 4583787"/>
                <a:gd name="connsiteX252" fmla="*/ 311263 w 4637313"/>
                <a:gd name="connsiteY252" fmla="*/ 2702089 h 4583787"/>
                <a:gd name="connsiteX253" fmla="*/ 3281776 w 4637313"/>
                <a:gd name="connsiteY253" fmla="*/ 1887104 h 4583787"/>
                <a:gd name="connsiteX254" fmla="*/ 2388453 w 4637313"/>
                <a:gd name="connsiteY254" fmla="*/ 2419038 h 4583787"/>
                <a:gd name="connsiteX255" fmla="*/ 2394964 w 4637313"/>
                <a:gd name="connsiteY255" fmla="*/ 2451292 h 4583787"/>
                <a:gd name="connsiteX256" fmla="*/ 2387177 w 4637313"/>
                <a:gd name="connsiteY256" fmla="*/ 2489866 h 4583787"/>
                <a:gd name="connsiteX257" fmla="*/ 2383807 w 4637313"/>
                <a:gd name="connsiteY257" fmla="*/ 2494865 h 4583787"/>
                <a:gd name="connsiteX258" fmla="*/ 3453579 w 4637313"/>
                <a:gd name="connsiteY258" fmla="*/ 3020847 h 4583787"/>
                <a:gd name="connsiteX259" fmla="*/ 3470388 w 4637313"/>
                <a:gd name="connsiteY259" fmla="*/ 2995925 h 4583787"/>
                <a:gd name="connsiteX260" fmla="*/ 3501890 w 4637313"/>
                <a:gd name="connsiteY260" fmla="*/ 2974678 h 4583787"/>
                <a:gd name="connsiteX261" fmla="*/ 3521519 w 4637313"/>
                <a:gd name="connsiteY261" fmla="*/ 2970711 h 4583787"/>
                <a:gd name="connsiteX262" fmla="*/ 3343674 w 4637313"/>
                <a:gd name="connsiteY262" fmla="*/ 1904254 h 4583787"/>
                <a:gd name="connsiteX263" fmla="*/ 3330329 w 4637313"/>
                <a:gd name="connsiteY263" fmla="*/ 1906948 h 4583787"/>
                <a:gd name="connsiteX264" fmla="*/ 3303036 w 4637313"/>
                <a:gd name="connsiteY264" fmla="*/ 1901438 h 4583787"/>
                <a:gd name="connsiteX265" fmla="*/ 4298658 w 4637313"/>
                <a:gd name="connsiteY265" fmla="*/ 1664149 h 4583787"/>
                <a:gd name="connsiteX266" fmla="*/ 4360464 w 4637313"/>
                <a:gd name="connsiteY266" fmla="*/ 2676779 h 4583787"/>
                <a:gd name="connsiteX267" fmla="*/ 4364789 w 4637313"/>
                <a:gd name="connsiteY267" fmla="*/ 2675899 h 4583787"/>
                <a:gd name="connsiteX268" fmla="*/ 4386496 w 4637313"/>
                <a:gd name="connsiteY268" fmla="*/ 2680253 h 4583787"/>
                <a:gd name="connsiteX269" fmla="*/ 4387464 w 4637313"/>
                <a:gd name="connsiteY269" fmla="*/ 2680903 h 4583787"/>
                <a:gd name="connsiteX270" fmla="*/ 4548894 w 4637313"/>
                <a:gd name="connsiteY270" fmla="*/ 2378143 h 4583787"/>
                <a:gd name="connsiteX271" fmla="*/ 4542508 w 4637313"/>
                <a:gd name="connsiteY271" fmla="*/ 2373839 h 4583787"/>
                <a:gd name="connsiteX272" fmla="*/ 4526294 w 4637313"/>
                <a:gd name="connsiteY272" fmla="*/ 2334660 h 4583787"/>
                <a:gd name="connsiteX273" fmla="*/ 4542507 w 4637313"/>
                <a:gd name="connsiteY273" fmla="*/ 2295367 h 4583787"/>
                <a:gd name="connsiteX274" fmla="*/ 4552157 w 4637313"/>
                <a:gd name="connsiteY274" fmla="*/ 2288820 h 4583787"/>
                <a:gd name="connsiteX275" fmla="*/ 4299865 w 4637313"/>
                <a:gd name="connsiteY275" fmla="*/ 1663907 h 4583787"/>
                <a:gd name="connsiteX276" fmla="*/ 4278551 w 4637313"/>
                <a:gd name="connsiteY276" fmla="*/ 1665173 h 4583787"/>
                <a:gd name="connsiteX277" fmla="*/ 3593879 w 4637313"/>
                <a:gd name="connsiteY277" fmla="*/ 2984710 h 4583787"/>
                <a:gd name="connsiteX278" fmla="*/ 3610507 w 4637313"/>
                <a:gd name="connsiteY278" fmla="*/ 2995925 h 4583787"/>
                <a:gd name="connsiteX279" fmla="*/ 3631753 w 4637313"/>
                <a:gd name="connsiteY279" fmla="*/ 3027426 h 4583787"/>
                <a:gd name="connsiteX280" fmla="*/ 3632203 w 4637313"/>
                <a:gd name="connsiteY280" fmla="*/ 3029651 h 4583787"/>
                <a:gd name="connsiteX281" fmla="*/ 4315814 w 4637313"/>
                <a:gd name="connsiteY281" fmla="*/ 2756166 h 4583787"/>
                <a:gd name="connsiteX282" fmla="*/ 4313747 w 4637313"/>
                <a:gd name="connsiteY282" fmla="*/ 2753098 h 4583787"/>
                <a:gd name="connsiteX283" fmla="*/ 4309397 w 4637313"/>
                <a:gd name="connsiteY283" fmla="*/ 2731527 h 4583787"/>
                <a:gd name="connsiteX284" fmla="*/ 4343217 w 4637313"/>
                <a:gd name="connsiteY284" fmla="*/ 2680285 h 4583787"/>
                <a:gd name="connsiteX285" fmla="*/ 4350260 w 4637313"/>
                <a:gd name="connsiteY285" fmla="*/ 2678853 h 4583787"/>
                <a:gd name="connsiteX286" fmla="*/ 4288538 w 4637313"/>
                <a:gd name="connsiteY286" fmla="*/ 1666176 h 4583787"/>
                <a:gd name="connsiteX287" fmla="*/ 4286025 w 4637313"/>
                <a:gd name="connsiteY287" fmla="*/ 1666680 h 4583787"/>
                <a:gd name="connsiteX288" fmla="*/ 4243458 w 4637313"/>
                <a:gd name="connsiteY288" fmla="*/ 1645436 h 4583787"/>
                <a:gd name="connsiteX289" fmla="*/ 3400184 w 4637313"/>
                <a:gd name="connsiteY289" fmla="*/ 1838131 h 4583787"/>
                <a:gd name="connsiteX290" fmla="*/ 3394936 w 4637313"/>
                <a:gd name="connsiteY290" fmla="*/ 1864123 h 4583787"/>
                <a:gd name="connsiteX291" fmla="*/ 3357622 w 4637313"/>
                <a:gd name="connsiteY291" fmla="*/ 1901438 h 4583787"/>
                <a:gd name="connsiteX292" fmla="*/ 3353949 w 4637313"/>
                <a:gd name="connsiteY292" fmla="*/ 1902180 h 4583787"/>
                <a:gd name="connsiteX293" fmla="*/ 3402901 w 4637313"/>
                <a:gd name="connsiteY293" fmla="*/ 2196178 h 4583787"/>
                <a:gd name="connsiteX294" fmla="*/ 3531696 w 4637313"/>
                <a:gd name="connsiteY294" fmla="*/ 2968654 h 4583787"/>
                <a:gd name="connsiteX295" fmla="*/ 3540447 w 4637313"/>
                <a:gd name="connsiteY295" fmla="*/ 2966885 h 4583787"/>
                <a:gd name="connsiteX296" fmla="*/ 3579005 w 4637313"/>
                <a:gd name="connsiteY296" fmla="*/ 2974678 h 4583787"/>
                <a:gd name="connsiteX297" fmla="*/ 3585225 w 4637313"/>
                <a:gd name="connsiteY297" fmla="*/ 2978873 h 4583787"/>
                <a:gd name="connsiteX298" fmla="*/ 4268028 w 4637313"/>
                <a:gd name="connsiteY298" fmla="*/ 1663051 h 4583787"/>
                <a:gd name="connsiteX299" fmla="*/ 4264454 w 4637313"/>
                <a:gd name="connsiteY299" fmla="*/ 1662330 h 4583787"/>
                <a:gd name="connsiteX300" fmla="*/ 4246848 w 4637313"/>
                <a:gd name="connsiteY300" fmla="*/ 1650465 h 4583787"/>
                <a:gd name="connsiteX301" fmla="*/ 4380779 w 4637313"/>
                <a:gd name="connsiteY301" fmla="*/ 1471232 h 4583787"/>
                <a:gd name="connsiteX302" fmla="*/ 4326553 w 4637313"/>
                <a:gd name="connsiteY302" fmla="*/ 1573695 h 4583787"/>
                <a:gd name="connsiteX303" fmla="*/ 4337299 w 4637313"/>
                <a:gd name="connsiteY303" fmla="*/ 1589679 h 4583787"/>
                <a:gd name="connsiteX304" fmla="*/ 4341653 w 4637313"/>
                <a:gd name="connsiteY304" fmla="*/ 1611288 h 4583787"/>
                <a:gd name="connsiteX305" fmla="*/ 4325408 w 4637313"/>
                <a:gd name="connsiteY305" fmla="*/ 1650465 h 4583787"/>
                <a:gd name="connsiteX306" fmla="*/ 4309721 w 4637313"/>
                <a:gd name="connsiteY306" fmla="*/ 1660995 h 4583787"/>
                <a:gd name="connsiteX307" fmla="*/ 4560956 w 4637313"/>
                <a:gd name="connsiteY307" fmla="*/ 2283250 h 4583787"/>
                <a:gd name="connsiteX308" fmla="*/ 4562460 w 4637313"/>
                <a:gd name="connsiteY308" fmla="*/ 2282944 h 4583787"/>
                <a:gd name="connsiteX309" fmla="*/ 4422350 w 4637313"/>
                <a:gd name="connsiteY309" fmla="*/ 1477099 h 4583787"/>
                <a:gd name="connsiteX310" fmla="*/ 4411771 w 4637313"/>
                <a:gd name="connsiteY310" fmla="*/ 1479235 h 4583787"/>
                <a:gd name="connsiteX311" fmla="*/ 4384477 w 4637313"/>
                <a:gd name="connsiteY311" fmla="*/ 1473725 h 4583787"/>
                <a:gd name="connsiteX312" fmla="*/ 294825 w 4637313"/>
                <a:gd name="connsiteY312" fmla="*/ 1828519 h 4583787"/>
                <a:gd name="connsiteX313" fmla="*/ 287315 w 4637313"/>
                <a:gd name="connsiteY313" fmla="*/ 1833614 h 4583787"/>
                <a:gd name="connsiteX314" fmla="*/ 265750 w 4637313"/>
                <a:gd name="connsiteY314" fmla="*/ 1837999 h 4583787"/>
                <a:gd name="connsiteX315" fmla="*/ 381901 w 4637313"/>
                <a:gd name="connsiteY315" fmla="*/ 2662917 h 4583787"/>
                <a:gd name="connsiteX316" fmla="*/ 401719 w 4637313"/>
                <a:gd name="connsiteY316" fmla="*/ 2666918 h 4583787"/>
                <a:gd name="connsiteX317" fmla="*/ 439033 w 4637313"/>
                <a:gd name="connsiteY317" fmla="*/ 2704232 h 4583787"/>
                <a:gd name="connsiteX318" fmla="*/ 439639 w 4637313"/>
                <a:gd name="connsiteY318" fmla="*/ 2707239 h 4583787"/>
                <a:gd name="connsiteX319" fmla="*/ 810094 w 4637313"/>
                <a:gd name="connsiteY319" fmla="*/ 2482976 h 4583787"/>
                <a:gd name="connsiteX320" fmla="*/ 804323 w 4637313"/>
                <a:gd name="connsiteY320" fmla="*/ 2474421 h 4583787"/>
                <a:gd name="connsiteX321" fmla="*/ 796530 w 4637313"/>
                <a:gd name="connsiteY321" fmla="*/ 2435864 h 4583787"/>
                <a:gd name="connsiteX322" fmla="*/ 825570 w 4637313"/>
                <a:gd name="connsiteY322" fmla="*/ 2365805 h 4583787"/>
                <a:gd name="connsiteX323" fmla="*/ 829477 w 4637313"/>
                <a:gd name="connsiteY323" fmla="*/ 2363170 h 4583787"/>
                <a:gd name="connsiteX324" fmla="*/ 2099538 w 4637313"/>
                <a:gd name="connsiteY324" fmla="*/ 1459860 h 4583787"/>
                <a:gd name="connsiteX325" fmla="*/ 975553 w 4637313"/>
                <a:gd name="connsiteY325" fmla="*/ 2380432 h 4583787"/>
                <a:gd name="connsiteX326" fmla="*/ 986935 w 4637313"/>
                <a:gd name="connsiteY326" fmla="*/ 2397307 h 4583787"/>
                <a:gd name="connsiteX327" fmla="*/ 993213 w 4637313"/>
                <a:gd name="connsiteY327" fmla="*/ 2428370 h 4583787"/>
                <a:gd name="connsiteX328" fmla="*/ 2197447 w 4637313"/>
                <a:gd name="connsiteY328" fmla="*/ 2454659 h 4583787"/>
                <a:gd name="connsiteX329" fmla="*/ 2196767 w 4637313"/>
                <a:gd name="connsiteY329" fmla="*/ 2451292 h 4583787"/>
                <a:gd name="connsiteX330" fmla="*/ 2257293 w 4637313"/>
                <a:gd name="connsiteY330" fmla="*/ 2359981 h 4583787"/>
                <a:gd name="connsiteX331" fmla="*/ 2288361 w 4637313"/>
                <a:gd name="connsiteY331" fmla="*/ 2353708 h 4583787"/>
                <a:gd name="connsiteX332" fmla="*/ 2244484 w 4637313"/>
                <a:gd name="connsiteY332" fmla="*/ 1967151 h 4583787"/>
                <a:gd name="connsiteX333" fmla="*/ 2189083 w 4637313"/>
                <a:gd name="connsiteY333" fmla="*/ 1479688 h 4583787"/>
                <a:gd name="connsiteX334" fmla="*/ 2163580 w 4637313"/>
                <a:gd name="connsiteY334" fmla="*/ 1484843 h 4583787"/>
                <a:gd name="connsiteX335" fmla="*/ 2125024 w 4637313"/>
                <a:gd name="connsiteY335" fmla="*/ 1477050 h 4583787"/>
                <a:gd name="connsiteX336" fmla="*/ 243953 w 4637313"/>
                <a:gd name="connsiteY336" fmla="*/ 1833524 h 4583787"/>
                <a:gd name="connsiteX337" fmla="*/ 76957 w 4637313"/>
                <a:gd name="connsiteY337" fmla="*/ 2501301 h 4583787"/>
                <a:gd name="connsiteX338" fmla="*/ 77198 w 4637313"/>
                <a:gd name="connsiteY338" fmla="*/ 2501351 h 4583787"/>
                <a:gd name="connsiteX339" fmla="*/ 111019 w 4637313"/>
                <a:gd name="connsiteY339" fmla="*/ 2552491 h 4583787"/>
                <a:gd name="connsiteX340" fmla="*/ 108776 w 4637313"/>
                <a:gd name="connsiteY340" fmla="*/ 2563615 h 4583787"/>
                <a:gd name="connsiteX341" fmla="*/ 316934 w 4637313"/>
                <a:gd name="connsiteY341" fmla="*/ 2693678 h 4583787"/>
                <a:gd name="connsiteX342" fmla="*/ 324844 w 4637313"/>
                <a:gd name="connsiteY342" fmla="*/ 2681945 h 4583787"/>
                <a:gd name="connsiteX343" fmla="*/ 347132 w 4637313"/>
                <a:gd name="connsiteY343" fmla="*/ 2666917 h 4583787"/>
                <a:gd name="connsiteX344" fmla="*/ 371671 w 4637313"/>
                <a:gd name="connsiteY344" fmla="*/ 2661963 h 4583787"/>
                <a:gd name="connsiteX345" fmla="*/ 255222 w 4637313"/>
                <a:gd name="connsiteY345" fmla="*/ 1835880 h 4583787"/>
                <a:gd name="connsiteX346" fmla="*/ 244135 w 4637313"/>
                <a:gd name="connsiteY346" fmla="*/ 1833647 h 4583787"/>
                <a:gd name="connsiteX347" fmla="*/ 2255948 w 4637313"/>
                <a:gd name="connsiteY347" fmla="*/ 1419042 h 4583787"/>
                <a:gd name="connsiteX348" fmla="*/ 2254886 w 4637313"/>
                <a:gd name="connsiteY348" fmla="*/ 1424302 h 4583787"/>
                <a:gd name="connsiteX349" fmla="*/ 2202137 w 4637313"/>
                <a:gd name="connsiteY349" fmla="*/ 1477050 h 4583787"/>
                <a:gd name="connsiteX350" fmla="*/ 2199223 w 4637313"/>
                <a:gd name="connsiteY350" fmla="*/ 1477639 h 4583787"/>
                <a:gd name="connsiteX351" fmla="*/ 2298664 w 4637313"/>
                <a:gd name="connsiteY351" fmla="*/ 2352758 h 4583787"/>
                <a:gd name="connsiteX352" fmla="*/ 2334440 w 4637313"/>
                <a:gd name="connsiteY352" fmla="*/ 2359981 h 4583787"/>
                <a:gd name="connsiteX353" fmla="*/ 2365940 w 4637313"/>
                <a:gd name="connsiteY353" fmla="*/ 2381218 h 4583787"/>
                <a:gd name="connsiteX354" fmla="*/ 2384761 w 4637313"/>
                <a:gd name="connsiteY354" fmla="*/ 2409135 h 4583787"/>
                <a:gd name="connsiteX355" fmla="*/ 2819555 w 4637313"/>
                <a:gd name="connsiteY355" fmla="*/ 2150310 h 4583787"/>
                <a:gd name="connsiteX356" fmla="*/ 3275601 w 4637313"/>
                <a:gd name="connsiteY356" fmla="*/ 1878778 h 4583787"/>
                <a:gd name="connsiteX357" fmla="*/ 3265721 w 4637313"/>
                <a:gd name="connsiteY357" fmla="*/ 1864123 h 4583787"/>
                <a:gd name="connsiteX358" fmla="*/ 3260212 w 4637313"/>
                <a:gd name="connsiteY358" fmla="*/ 1836831 h 4583787"/>
                <a:gd name="connsiteX359" fmla="*/ 3263224 w 4637313"/>
                <a:gd name="connsiteY359" fmla="*/ 1821912 h 4583787"/>
                <a:gd name="connsiteX360" fmla="*/ 3866338 w 4637313"/>
                <a:gd name="connsiteY360" fmla="*/ 1007332 h 4583787"/>
                <a:gd name="connsiteX361" fmla="*/ 3855485 w 4637313"/>
                <a:gd name="connsiteY361" fmla="*/ 1014669 h 4583787"/>
                <a:gd name="connsiteX362" fmla="*/ 3828160 w 4637313"/>
                <a:gd name="connsiteY362" fmla="*/ 1020202 h 4583787"/>
                <a:gd name="connsiteX363" fmla="*/ 3817021 w 4637313"/>
                <a:gd name="connsiteY363" fmla="*/ 1017952 h 4583787"/>
                <a:gd name="connsiteX364" fmla="*/ 3379292 w 4637313"/>
                <a:gd name="connsiteY364" fmla="*/ 1786833 h 4583787"/>
                <a:gd name="connsiteX365" fmla="*/ 3379910 w 4637313"/>
                <a:gd name="connsiteY365" fmla="*/ 1787250 h 4583787"/>
                <a:gd name="connsiteX366" fmla="*/ 3394937 w 4637313"/>
                <a:gd name="connsiteY366" fmla="*/ 1809537 h 4583787"/>
                <a:gd name="connsiteX367" fmla="*/ 3398650 w 4637313"/>
                <a:gd name="connsiteY367" fmla="*/ 1827933 h 4583787"/>
                <a:gd name="connsiteX368" fmla="*/ 4237257 w 4637313"/>
                <a:gd name="connsiteY368" fmla="*/ 1636233 h 4583787"/>
                <a:gd name="connsiteX369" fmla="*/ 4234983 w 4637313"/>
                <a:gd name="connsiteY369" fmla="*/ 1632859 h 4583787"/>
                <a:gd name="connsiteX370" fmla="*/ 4230633 w 4637313"/>
                <a:gd name="connsiteY370" fmla="*/ 1611288 h 4583787"/>
                <a:gd name="connsiteX371" fmla="*/ 4234983 w 4637313"/>
                <a:gd name="connsiteY371" fmla="*/ 1589679 h 4583787"/>
                <a:gd name="connsiteX372" fmla="*/ 4246800 w 4637313"/>
                <a:gd name="connsiteY372" fmla="*/ 1572065 h 4583787"/>
                <a:gd name="connsiteX373" fmla="*/ 3879290 w 4637313"/>
                <a:gd name="connsiteY373" fmla="*/ 997345 h 4583787"/>
                <a:gd name="connsiteX374" fmla="*/ 3877769 w 4637313"/>
                <a:gd name="connsiteY374" fmla="*/ 999604 h 4583787"/>
                <a:gd name="connsiteX375" fmla="*/ 3874831 w 4637313"/>
                <a:gd name="connsiteY375" fmla="*/ 1001590 h 4583787"/>
                <a:gd name="connsiteX376" fmla="*/ 4255204 w 4637313"/>
                <a:gd name="connsiteY376" fmla="*/ 1566323 h 4583787"/>
                <a:gd name="connsiteX377" fmla="*/ 4264453 w 4637313"/>
                <a:gd name="connsiteY377" fmla="*/ 1560047 h 4583787"/>
                <a:gd name="connsiteX378" fmla="*/ 4286025 w 4637313"/>
                <a:gd name="connsiteY378" fmla="*/ 1555660 h 4583787"/>
                <a:gd name="connsiteX379" fmla="*/ 4307733 w 4637313"/>
                <a:gd name="connsiteY379" fmla="*/ 1560046 h 4583787"/>
                <a:gd name="connsiteX380" fmla="*/ 4318487 w 4637313"/>
                <a:gd name="connsiteY380" fmla="*/ 1567314 h 4583787"/>
                <a:gd name="connsiteX381" fmla="*/ 4372305 w 4637313"/>
                <a:gd name="connsiteY381" fmla="*/ 1465519 h 4583787"/>
                <a:gd name="connsiteX382" fmla="*/ 4362190 w 4637313"/>
                <a:gd name="connsiteY382" fmla="*/ 1458699 h 4583787"/>
                <a:gd name="connsiteX383" fmla="*/ 4341653 w 4637313"/>
                <a:gd name="connsiteY383" fmla="*/ 1409118 h 4583787"/>
                <a:gd name="connsiteX384" fmla="*/ 4347163 w 4637313"/>
                <a:gd name="connsiteY384" fmla="*/ 1381824 h 4583787"/>
                <a:gd name="connsiteX385" fmla="*/ 4359638 w 4637313"/>
                <a:gd name="connsiteY385" fmla="*/ 1363322 h 4583787"/>
                <a:gd name="connsiteX386" fmla="*/ 131300 w 4637313"/>
                <a:gd name="connsiteY386" fmla="*/ 1588417 h 4583787"/>
                <a:gd name="connsiteX387" fmla="*/ 70816 w 4637313"/>
                <a:gd name="connsiteY387" fmla="*/ 2483545 h 4583787"/>
                <a:gd name="connsiteX388" fmla="*/ 234804 w 4637313"/>
                <a:gd name="connsiteY388" fmla="*/ 1827374 h 4583787"/>
                <a:gd name="connsiteX389" fmla="*/ 226448 w 4637313"/>
                <a:gd name="connsiteY389" fmla="*/ 1821756 h 4583787"/>
                <a:gd name="connsiteX390" fmla="*/ 210116 w 4637313"/>
                <a:gd name="connsiteY390" fmla="*/ 1782373 h 4583787"/>
                <a:gd name="connsiteX391" fmla="*/ 226361 w 4637313"/>
                <a:gd name="connsiteY391" fmla="*/ 1743195 h 4583787"/>
                <a:gd name="connsiteX392" fmla="*/ 228142 w 4637313"/>
                <a:gd name="connsiteY392" fmla="*/ 1741999 h 4583787"/>
                <a:gd name="connsiteX393" fmla="*/ 149908 w 4637313"/>
                <a:gd name="connsiteY393" fmla="*/ 1585533 h 4583787"/>
                <a:gd name="connsiteX394" fmla="*/ 133453 w 4637313"/>
                <a:gd name="connsiteY394" fmla="*/ 1588851 h 4583787"/>
                <a:gd name="connsiteX395" fmla="*/ 819073 w 4637313"/>
                <a:gd name="connsiteY395" fmla="*/ 1390904 h 4583787"/>
                <a:gd name="connsiteX396" fmla="*/ 307337 w 4637313"/>
                <a:gd name="connsiteY396" fmla="*/ 1746893 h 4583787"/>
                <a:gd name="connsiteX397" fmla="*/ 316753 w 4637313"/>
                <a:gd name="connsiteY397" fmla="*/ 1760801 h 4583787"/>
                <a:gd name="connsiteX398" fmla="*/ 321136 w 4637313"/>
                <a:gd name="connsiteY398" fmla="*/ 1782373 h 4583787"/>
                <a:gd name="connsiteX399" fmla="*/ 304921 w 4637313"/>
                <a:gd name="connsiteY399" fmla="*/ 1821669 h 4583787"/>
                <a:gd name="connsiteX400" fmla="*/ 303459 w 4637313"/>
                <a:gd name="connsiteY400" fmla="*/ 1822661 h 4583787"/>
                <a:gd name="connsiteX401" fmla="*/ 838131 w 4637313"/>
                <a:gd name="connsiteY401" fmla="*/ 2357333 h 4583787"/>
                <a:gd name="connsiteX402" fmla="*/ 857071 w 4637313"/>
                <a:gd name="connsiteY402" fmla="*/ 2344559 h 4583787"/>
                <a:gd name="connsiteX403" fmla="*/ 895629 w 4637313"/>
                <a:gd name="connsiteY403" fmla="*/ 2336766 h 4583787"/>
                <a:gd name="connsiteX404" fmla="*/ 897789 w 4637313"/>
                <a:gd name="connsiteY404" fmla="*/ 2337202 h 4583787"/>
                <a:gd name="connsiteX405" fmla="*/ 874768 w 4637313"/>
                <a:gd name="connsiteY405" fmla="*/ 1416321 h 4583787"/>
                <a:gd name="connsiteX406" fmla="*/ 872254 w 4637313"/>
                <a:gd name="connsiteY406" fmla="*/ 1416830 h 4583787"/>
                <a:gd name="connsiteX407" fmla="*/ 822735 w 4637313"/>
                <a:gd name="connsiteY407" fmla="*/ 1396321 h 4583787"/>
                <a:gd name="connsiteX408" fmla="*/ 941572 w 4637313"/>
                <a:gd name="connsiteY408" fmla="*/ 1350675 h 4583787"/>
                <a:gd name="connsiteX409" fmla="*/ 936873 w 4637313"/>
                <a:gd name="connsiteY409" fmla="*/ 1373937 h 4583787"/>
                <a:gd name="connsiteX410" fmla="*/ 899579 w 4637313"/>
                <a:gd name="connsiteY410" fmla="*/ 1411297 h 4583787"/>
                <a:gd name="connsiteX411" fmla="*/ 884776 w 4637313"/>
                <a:gd name="connsiteY411" fmla="*/ 1414294 h 4583787"/>
                <a:gd name="connsiteX412" fmla="*/ 907955 w 4637313"/>
                <a:gd name="connsiteY412" fmla="*/ 2339257 h 4583787"/>
                <a:gd name="connsiteX413" fmla="*/ 934186 w 4637313"/>
                <a:gd name="connsiteY413" fmla="*/ 2344559 h 4583787"/>
                <a:gd name="connsiteX414" fmla="*/ 965687 w 4637313"/>
                <a:gd name="connsiteY414" fmla="*/ 2365805 h 4583787"/>
                <a:gd name="connsiteX415" fmla="*/ 969880 w 4637313"/>
                <a:gd name="connsiteY415" fmla="*/ 2372021 h 4583787"/>
                <a:gd name="connsiteX416" fmla="*/ 2091632 w 4637313"/>
                <a:gd name="connsiteY416" fmla="*/ 1453000 h 4583787"/>
                <a:gd name="connsiteX417" fmla="*/ 2072275 w 4637313"/>
                <a:gd name="connsiteY417" fmla="*/ 1424301 h 4583787"/>
                <a:gd name="connsiteX418" fmla="*/ 2064501 w 4637313"/>
                <a:gd name="connsiteY418" fmla="*/ 1385839 h 4583787"/>
                <a:gd name="connsiteX419" fmla="*/ 3852074 w 4637313"/>
                <a:gd name="connsiteY419" fmla="*/ 597200 h 4583787"/>
                <a:gd name="connsiteX420" fmla="*/ 3840985 w 4637313"/>
                <a:gd name="connsiteY420" fmla="*/ 604694 h 4583787"/>
                <a:gd name="connsiteX421" fmla="*/ 3835816 w 4637313"/>
                <a:gd name="connsiteY421" fmla="*/ 605738 h 4583787"/>
                <a:gd name="connsiteX422" fmla="*/ 3845010 w 4637313"/>
                <a:gd name="connsiteY422" fmla="*/ 883378 h 4583787"/>
                <a:gd name="connsiteX423" fmla="*/ 3855485 w 4637313"/>
                <a:gd name="connsiteY423" fmla="*/ 885500 h 4583787"/>
                <a:gd name="connsiteX424" fmla="*/ 3898278 w 4637313"/>
                <a:gd name="connsiteY424" fmla="*/ 950084 h 4583787"/>
                <a:gd name="connsiteX425" fmla="*/ 3892778 w 4637313"/>
                <a:gd name="connsiteY425" fmla="*/ 977309 h 4583787"/>
                <a:gd name="connsiteX426" fmla="*/ 3884988 w 4637313"/>
                <a:gd name="connsiteY426" fmla="*/ 988881 h 4583787"/>
                <a:gd name="connsiteX427" fmla="*/ 4367143 w 4637313"/>
                <a:gd name="connsiteY427" fmla="*/ 1356197 h 4583787"/>
                <a:gd name="connsiteX428" fmla="*/ 4374875 w 4637313"/>
                <a:gd name="connsiteY428" fmla="*/ 1350985 h 4583787"/>
                <a:gd name="connsiteX429" fmla="*/ 1449623 w 4637313"/>
                <a:gd name="connsiteY429" fmla="*/ 1018333 h 4583787"/>
                <a:gd name="connsiteX430" fmla="*/ 934907 w 4637313"/>
                <a:gd name="connsiteY430" fmla="*/ 1316607 h 4583787"/>
                <a:gd name="connsiteX431" fmla="*/ 936872 w 4637313"/>
                <a:gd name="connsiteY431" fmla="*/ 1319520 h 4583787"/>
                <a:gd name="connsiteX432" fmla="*/ 941146 w 4637313"/>
                <a:gd name="connsiteY432" fmla="*/ 1340652 h 4583787"/>
                <a:gd name="connsiteX433" fmla="*/ 2066466 w 4637313"/>
                <a:gd name="connsiteY433" fmla="*/ 1375924 h 4583787"/>
                <a:gd name="connsiteX434" fmla="*/ 2072275 w 4637313"/>
                <a:gd name="connsiteY434" fmla="*/ 1347187 h 4583787"/>
                <a:gd name="connsiteX435" fmla="*/ 2082836 w 4637313"/>
                <a:gd name="connsiteY435" fmla="*/ 1331529 h 4583787"/>
                <a:gd name="connsiteX436" fmla="*/ 1553609 w 4637313"/>
                <a:gd name="connsiteY436" fmla="*/ 1020593 h 4583787"/>
                <a:gd name="connsiteX437" fmla="*/ 1551959 w 4637313"/>
                <a:gd name="connsiteY437" fmla="*/ 1023040 h 4583787"/>
                <a:gd name="connsiteX438" fmla="*/ 1502377 w 4637313"/>
                <a:gd name="connsiteY438" fmla="*/ 1043577 h 4583787"/>
                <a:gd name="connsiteX439" fmla="*/ 1452797 w 4637313"/>
                <a:gd name="connsiteY439" fmla="*/ 1023041 h 4583787"/>
                <a:gd name="connsiteX440" fmla="*/ 2957839 w 4637313"/>
                <a:gd name="connsiteY440" fmla="*/ 705622 h 4583787"/>
                <a:gd name="connsiteX441" fmla="*/ 2801631 w 4637313"/>
                <a:gd name="connsiteY441" fmla="*/ 843909 h 4583787"/>
                <a:gd name="connsiteX442" fmla="*/ 2246779 w 4637313"/>
                <a:gd name="connsiteY442" fmla="*/ 1335167 h 4583787"/>
                <a:gd name="connsiteX443" fmla="*/ 2254886 w 4637313"/>
                <a:gd name="connsiteY443" fmla="*/ 1347187 h 4583787"/>
                <a:gd name="connsiteX444" fmla="*/ 2262679 w 4637313"/>
                <a:gd name="connsiteY444" fmla="*/ 1385744 h 4583787"/>
                <a:gd name="connsiteX445" fmla="*/ 2258037 w 4637313"/>
                <a:gd name="connsiteY445" fmla="*/ 1408710 h 4583787"/>
                <a:gd name="connsiteX446" fmla="*/ 3265295 w 4637313"/>
                <a:gd name="connsiteY446" fmla="*/ 1811655 h 4583787"/>
                <a:gd name="connsiteX447" fmla="*/ 3265722 w 4637313"/>
                <a:gd name="connsiteY447" fmla="*/ 1809537 h 4583787"/>
                <a:gd name="connsiteX448" fmla="*/ 3303036 w 4637313"/>
                <a:gd name="connsiteY448" fmla="*/ 1772223 h 4583787"/>
                <a:gd name="connsiteX449" fmla="*/ 3313168 w 4637313"/>
                <a:gd name="connsiteY449" fmla="*/ 1770178 h 4583787"/>
                <a:gd name="connsiteX450" fmla="*/ 3029056 w 4637313"/>
                <a:gd name="connsiteY450" fmla="*/ 728719 h 4583787"/>
                <a:gd name="connsiteX451" fmla="*/ 3011531 w 4637313"/>
                <a:gd name="connsiteY451" fmla="*/ 732257 h 4583787"/>
                <a:gd name="connsiteX452" fmla="*/ 2961951 w 4637313"/>
                <a:gd name="connsiteY452" fmla="*/ 711720 h 4583787"/>
                <a:gd name="connsiteX453" fmla="*/ 3078019 w 4637313"/>
                <a:gd name="connsiteY453" fmla="*/ 680115 h 4583787"/>
                <a:gd name="connsiteX454" fmla="*/ 3076138 w 4637313"/>
                <a:gd name="connsiteY454" fmla="*/ 689433 h 4583787"/>
                <a:gd name="connsiteX455" fmla="*/ 3061112 w 4637313"/>
                <a:gd name="connsiteY455" fmla="*/ 711720 h 4583787"/>
                <a:gd name="connsiteX456" fmla="*/ 3039006 w 4637313"/>
                <a:gd name="connsiteY456" fmla="*/ 726625 h 4583787"/>
                <a:gd name="connsiteX457" fmla="*/ 3323153 w 4637313"/>
                <a:gd name="connsiteY457" fmla="*/ 1768162 h 4583787"/>
                <a:gd name="connsiteX458" fmla="*/ 3330329 w 4637313"/>
                <a:gd name="connsiteY458" fmla="*/ 1766713 h 4583787"/>
                <a:gd name="connsiteX459" fmla="*/ 3357623 w 4637313"/>
                <a:gd name="connsiteY459" fmla="*/ 1772223 h 4583787"/>
                <a:gd name="connsiteX460" fmla="*/ 3370926 w 4637313"/>
                <a:gd name="connsiteY460" fmla="*/ 1781192 h 4583787"/>
                <a:gd name="connsiteX461" fmla="*/ 3806500 w 4637313"/>
                <a:gd name="connsiteY461" fmla="*/ 1015826 h 4583787"/>
                <a:gd name="connsiteX462" fmla="*/ 3800935 w 4637313"/>
                <a:gd name="connsiteY462" fmla="*/ 1014702 h 4583787"/>
                <a:gd name="connsiteX463" fmla="*/ 3758043 w 4637313"/>
                <a:gd name="connsiteY463" fmla="*/ 950084 h 4583787"/>
                <a:gd name="connsiteX464" fmla="*/ 3760591 w 4637313"/>
                <a:gd name="connsiteY464" fmla="*/ 937426 h 4583787"/>
                <a:gd name="connsiteX465" fmla="*/ 610662 w 4637313"/>
                <a:gd name="connsiteY465" fmla="*/ 1124023 h 4583787"/>
                <a:gd name="connsiteX466" fmla="*/ 284041 w 4637313"/>
                <a:gd name="connsiteY466" fmla="*/ 1730687 h 4583787"/>
                <a:gd name="connsiteX467" fmla="*/ 287217 w 4637313"/>
                <a:gd name="connsiteY467" fmla="*/ 1731330 h 4583787"/>
                <a:gd name="connsiteX468" fmla="*/ 299664 w 4637313"/>
                <a:gd name="connsiteY468" fmla="*/ 1739713 h 4583787"/>
                <a:gd name="connsiteX469" fmla="*/ 813270 w 4637313"/>
                <a:gd name="connsiteY469" fmla="*/ 1382320 h 4583787"/>
                <a:gd name="connsiteX470" fmla="*/ 807670 w 4637313"/>
                <a:gd name="connsiteY470" fmla="*/ 1374037 h 4583787"/>
                <a:gd name="connsiteX471" fmla="*/ 802137 w 4637313"/>
                <a:gd name="connsiteY471" fmla="*/ 1346712 h 4583787"/>
                <a:gd name="connsiteX472" fmla="*/ 822647 w 4637313"/>
                <a:gd name="connsiteY472" fmla="*/ 1297192 h 4583787"/>
                <a:gd name="connsiteX473" fmla="*/ 826694 w 4637313"/>
                <a:gd name="connsiteY473" fmla="*/ 1294457 h 4583787"/>
                <a:gd name="connsiteX474" fmla="*/ 676713 w 4637313"/>
                <a:gd name="connsiteY474" fmla="*/ 1127849 h 4583787"/>
                <a:gd name="connsiteX475" fmla="*/ 668186 w 4637313"/>
                <a:gd name="connsiteY475" fmla="*/ 1133611 h 4583787"/>
                <a:gd name="connsiteX476" fmla="*/ 646479 w 4637313"/>
                <a:gd name="connsiteY476" fmla="*/ 1137997 h 4583787"/>
                <a:gd name="connsiteX477" fmla="*/ 624907 w 4637313"/>
                <a:gd name="connsiteY477" fmla="*/ 1133644 h 4583787"/>
                <a:gd name="connsiteX478" fmla="*/ 599241 w 4637313"/>
                <a:gd name="connsiteY478" fmla="*/ 1109746 h 4583787"/>
                <a:gd name="connsiteX479" fmla="*/ 175690 w 4637313"/>
                <a:gd name="connsiteY479" fmla="*/ 1498902 h 4583787"/>
                <a:gd name="connsiteX480" fmla="*/ 184465 w 4637313"/>
                <a:gd name="connsiteY480" fmla="*/ 1511883 h 4583787"/>
                <a:gd name="connsiteX481" fmla="*/ 188848 w 4637313"/>
                <a:gd name="connsiteY481" fmla="*/ 1533459 h 4583787"/>
                <a:gd name="connsiteX482" fmla="*/ 172632 w 4637313"/>
                <a:gd name="connsiteY482" fmla="*/ 1572636 h 4583787"/>
                <a:gd name="connsiteX483" fmla="*/ 159466 w 4637313"/>
                <a:gd name="connsiteY483" fmla="*/ 1581509 h 4583787"/>
                <a:gd name="connsiteX484" fmla="*/ 236804 w 4637313"/>
                <a:gd name="connsiteY484" fmla="*/ 1736185 h 4583787"/>
                <a:gd name="connsiteX485" fmla="*/ 244037 w 4637313"/>
                <a:gd name="connsiteY485" fmla="*/ 1731330 h 4583787"/>
                <a:gd name="connsiteX486" fmla="*/ 265744 w 4637313"/>
                <a:gd name="connsiteY486" fmla="*/ 1726981 h 4583787"/>
                <a:gd name="connsiteX487" fmla="*/ 273588 w 4637313"/>
                <a:gd name="connsiteY487" fmla="*/ 1728570 h 4583787"/>
                <a:gd name="connsiteX488" fmla="*/ 603438 w 4637313"/>
                <a:gd name="connsiteY488" fmla="*/ 1115998 h 4583787"/>
                <a:gd name="connsiteX489" fmla="*/ 699607 w 4637313"/>
                <a:gd name="connsiteY489" fmla="*/ 1069966 h 4583787"/>
                <a:gd name="connsiteX490" fmla="*/ 702107 w 4637313"/>
                <a:gd name="connsiteY490" fmla="*/ 1082372 h 4583787"/>
                <a:gd name="connsiteX491" fmla="*/ 685862 w 4637313"/>
                <a:gd name="connsiteY491" fmla="*/ 1121666 h 4583787"/>
                <a:gd name="connsiteX492" fmla="*/ 685226 w 4637313"/>
                <a:gd name="connsiteY492" fmla="*/ 1122096 h 4583787"/>
                <a:gd name="connsiteX493" fmla="*/ 835228 w 4637313"/>
                <a:gd name="connsiteY493" fmla="*/ 1288687 h 4583787"/>
                <a:gd name="connsiteX494" fmla="*/ 844931 w 4637313"/>
                <a:gd name="connsiteY494" fmla="*/ 1282127 h 4583787"/>
                <a:gd name="connsiteX495" fmla="*/ 872255 w 4637313"/>
                <a:gd name="connsiteY495" fmla="*/ 1276595 h 4583787"/>
                <a:gd name="connsiteX496" fmla="*/ 921863 w 4637313"/>
                <a:gd name="connsiteY496" fmla="*/ 1297279 h 4583787"/>
                <a:gd name="connsiteX497" fmla="*/ 929100 w 4637313"/>
                <a:gd name="connsiteY497" fmla="*/ 1308002 h 4583787"/>
                <a:gd name="connsiteX498" fmla="*/ 1443842 w 4637313"/>
                <a:gd name="connsiteY498" fmla="*/ 1009759 h 4583787"/>
                <a:gd name="connsiteX499" fmla="*/ 1437770 w 4637313"/>
                <a:gd name="connsiteY499" fmla="*/ 1000753 h 4583787"/>
                <a:gd name="connsiteX500" fmla="*/ 1436594 w 4637313"/>
                <a:gd name="connsiteY500" fmla="*/ 994926 h 4583787"/>
                <a:gd name="connsiteX501" fmla="*/ 3215006 w 4637313"/>
                <a:gd name="connsiteY501" fmla="*/ 342306 h 4583787"/>
                <a:gd name="connsiteX502" fmla="*/ 3214051 w 4637313"/>
                <a:gd name="connsiteY502" fmla="*/ 343720 h 4583787"/>
                <a:gd name="connsiteX503" fmla="*/ 3174668 w 4637313"/>
                <a:gd name="connsiteY503" fmla="*/ 359934 h 4583787"/>
                <a:gd name="connsiteX504" fmla="*/ 3154546 w 4637313"/>
                <a:gd name="connsiteY504" fmla="*/ 355877 h 4583787"/>
                <a:gd name="connsiteX505" fmla="*/ 3041920 w 4637313"/>
                <a:gd name="connsiteY505" fmla="*/ 599618 h 4583787"/>
                <a:gd name="connsiteX506" fmla="*/ 3061112 w 4637313"/>
                <a:gd name="connsiteY506" fmla="*/ 612558 h 4583787"/>
                <a:gd name="connsiteX507" fmla="*/ 3081648 w 4637313"/>
                <a:gd name="connsiteY507" fmla="*/ 662139 h 4583787"/>
                <a:gd name="connsiteX508" fmla="*/ 3080091 w 4637313"/>
                <a:gd name="connsiteY508" fmla="*/ 669850 h 4583787"/>
                <a:gd name="connsiteX509" fmla="*/ 3762664 w 4637313"/>
                <a:gd name="connsiteY509" fmla="*/ 927131 h 4583787"/>
                <a:gd name="connsiteX510" fmla="*/ 3763543 w 4637313"/>
                <a:gd name="connsiteY510" fmla="*/ 922761 h 4583787"/>
                <a:gd name="connsiteX511" fmla="*/ 3776389 w 4637313"/>
                <a:gd name="connsiteY511" fmla="*/ 903689 h 4583787"/>
                <a:gd name="connsiteX512" fmla="*/ 2122817 w 4637313"/>
                <a:gd name="connsiteY512" fmla="*/ 561882 h 4583787"/>
                <a:gd name="connsiteX513" fmla="*/ 1565822 w 4637313"/>
                <a:gd name="connsiteY513" fmla="*/ 944441 h 4583787"/>
                <a:gd name="connsiteX514" fmla="*/ 1566985 w 4637313"/>
                <a:gd name="connsiteY514" fmla="*/ 946166 h 4583787"/>
                <a:gd name="connsiteX515" fmla="*/ 1572495 w 4637313"/>
                <a:gd name="connsiteY515" fmla="*/ 973460 h 4583787"/>
                <a:gd name="connsiteX516" fmla="*/ 1566985 w 4637313"/>
                <a:gd name="connsiteY516" fmla="*/ 1000753 h 4583787"/>
                <a:gd name="connsiteX517" fmla="*/ 1559422 w 4637313"/>
                <a:gd name="connsiteY517" fmla="*/ 1011970 h 4583787"/>
                <a:gd name="connsiteX518" fmla="*/ 2088686 w 4637313"/>
                <a:gd name="connsiteY518" fmla="*/ 1322856 h 4583787"/>
                <a:gd name="connsiteX519" fmla="*/ 2093522 w 4637313"/>
                <a:gd name="connsiteY519" fmla="*/ 1315686 h 4583787"/>
                <a:gd name="connsiteX520" fmla="*/ 2163580 w 4637313"/>
                <a:gd name="connsiteY520" fmla="*/ 1286645 h 4583787"/>
                <a:gd name="connsiteX521" fmla="*/ 2178302 w 4637313"/>
                <a:gd name="connsiteY521" fmla="*/ 1289621 h 4583787"/>
                <a:gd name="connsiteX522" fmla="*/ 2178302 w 4637313"/>
                <a:gd name="connsiteY522" fmla="*/ 592112 h 4583787"/>
                <a:gd name="connsiteX523" fmla="*/ 2151780 w 4637313"/>
                <a:gd name="connsiteY523" fmla="*/ 586755 h 4583787"/>
                <a:gd name="connsiteX524" fmla="*/ 2129485 w 4637313"/>
                <a:gd name="connsiteY524" fmla="*/ 571745 h 4583787"/>
                <a:gd name="connsiteX525" fmla="*/ 2247591 w 4637313"/>
                <a:gd name="connsiteY525" fmla="*/ 529718 h 4583787"/>
                <a:gd name="connsiteX526" fmla="*/ 2243622 w 4637313"/>
                <a:gd name="connsiteY526" fmla="*/ 549362 h 4583787"/>
                <a:gd name="connsiteX527" fmla="*/ 2206328 w 4637313"/>
                <a:gd name="connsiteY527" fmla="*/ 586722 h 4583787"/>
                <a:gd name="connsiteX528" fmla="*/ 2188589 w 4637313"/>
                <a:gd name="connsiteY528" fmla="*/ 590314 h 4583787"/>
                <a:gd name="connsiteX529" fmla="*/ 2188588 w 4637313"/>
                <a:gd name="connsiteY529" fmla="*/ 1291700 h 4583787"/>
                <a:gd name="connsiteX530" fmla="*/ 2202138 w 4637313"/>
                <a:gd name="connsiteY530" fmla="*/ 1294439 h 4583787"/>
                <a:gd name="connsiteX531" fmla="*/ 2233639 w 4637313"/>
                <a:gd name="connsiteY531" fmla="*/ 1315686 h 4583787"/>
                <a:gd name="connsiteX532" fmla="*/ 2241057 w 4637313"/>
                <a:gd name="connsiteY532" fmla="*/ 1326685 h 4583787"/>
                <a:gd name="connsiteX533" fmla="*/ 2952221 w 4637313"/>
                <a:gd name="connsiteY533" fmla="*/ 697290 h 4583787"/>
                <a:gd name="connsiteX534" fmla="*/ 2946924 w 4637313"/>
                <a:gd name="connsiteY534" fmla="*/ 689432 h 4583787"/>
                <a:gd name="connsiteX535" fmla="*/ 2941414 w 4637313"/>
                <a:gd name="connsiteY535" fmla="*/ 662139 h 4583787"/>
                <a:gd name="connsiteX536" fmla="*/ 2945038 w 4637313"/>
                <a:gd name="connsiteY536" fmla="*/ 644187 h 4583787"/>
                <a:gd name="connsiteX537" fmla="*/ 3226769 w 4637313"/>
                <a:gd name="connsiteY537" fmla="*/ 322017 h 4583787"/>
                <a:gd name="connsiteX538" fmla="*/ 3225942 w 4637313"/>
                <a:gd name="connsiteY538" fmla="*/ 326114 h 4583787"/>
                <a:gd name="connsiteX539" fmla="*/ 3220664 w 4637313"/>
                <a:gd name="connsiteY539" fmla="*/ 333927 h 4583787"/>
                <a:gd name="connsiteX540" fmla="*/ 3783845 w 4637313"/>
                <a:gd name="connsiteY540" fmla="*/ 896912 h 4583787"/>
                <a:gd name="connsiteX541" fmla="*/ 3800837 w 4637313"/>
                <a:gd name="connsiteY541" fmla="*/ 885467 h 4583787"/>
                <a:gd name="connsiteX542" fmla="*/ 3828161 w 4637313"/>
                <a:gd name="connsiteY542" fmla="*/ 879967 h 4583787"/>
                <a:gd name="connsiteX543" fmla="*/ 3834765 w 4637313"/>
                <a:gd name="connsiteY543" fmla="*/ 881304 h 4583787"/>
                <a:gd name="connsiteX544" fmla="*/ 3825598 w 4637313"/>
                <a:gd name="connsiteY544" fmla="*/ 607803 h 4583787"/>
                <a:gd name="connsiteX545" fmla="*/ 3819277 w 4637313"/>
                <a:gd name="connsiteY545" fmla="*/ 609080 h 4583787"/>
                <a:gd name="connsiteX546" fmla="*/ 3763886 w 4637313"/>
                <a:gd name="connsiteY546" fmla="*/ 553456 h 4583787"/>
                <a:gd name="connsiteX547" fmla="*/ 3767414 w 4637313"/>
                <a:gd name="connsiteY547" fmla="*/ 535957 h 4583787"/>
                <a:gd name="connsiteX548" fmla="*/ 603327 w 4637313"/>
                <a:gd name="connsiteY548" fmla="*/ 763378 h 4583787"/>
                <a:gd name="connsiteX549" fmla="*/ 163688 w 4637313"/>
                <a:gd name="connsiteY549" fmla="*/ 1488250 h 4583787"/>
                <a:gd name="connsiteX550" fmla="*/ 168642 w 4637313"/>
                <a:gd name="connsiteY550" fmla="*/ 1491606 h 4583787"/>
                <a:gd name="connsiteX551" fmla="*/ 594654 w 4637313"/>
                <a:gd name="connsiteY551" fmla="*/ 1100173 h 4583787"/>
                <a:gd name="connsiteX552" fmla="*/ 591087 w 4637313"/>
                <a:gd name="connsiteY552" fmla="*/ 1082371 h 4583787"/>
                <a:gd name="connsiteX553" fmla="*/ 624907 w 4637313"/>
                <a:gd name="connsiteY553" fmla="*/ 1031329 h 4583787"/>
                <a:gd name="connsiteX554" fmla="*/ 628014 w 4637313"/>
                <a:gd name="connsiteY554" fmla="*/ 1030702 h 4583787"/>
                <a:gd name="connsiteX555" fmla="*/ 628014 w 4637313"/>
                <a:gd name="connsiteY555" fmla="*/ 771330 h 4583787"/>
                <a:gd name="connsiteX556" fmla="*/ 609680 w 4637313"/>
                <a:gd name="connsiteY556" fmla="*/ 767640 h 4583787"/>
                <a:gd name="connsiteX557" fmla="*/ 1447940 w 4637313"/>
                <a:gd name="connsiteY557" fmla="*/ 496067 h 4583787"/>
                <a:gd name="connsiteX558" fmla="*/ 683742 w 4637313"/>
                <a:gd name="connsiteY558" fmla="*/ 1041680 h 4583787"/>
                <a:gd name="connsiteX559" fmla="*/ 685863 w 4637313"/>
                <a:gd name="connsiteY559" fmla="*/ 1043105 h 4583787"/>
                <a:gd name="connsiteX560" fmla="*/ 697212 w 4637313"/>
                <a:gd name="connsiteY560" fmla="*/ 1059963 h 4583787"/>
                <a:gd name="connsiteX561" fmla="*/ 1434541 w 4637313"/>
                <a:gd name="connsiteY561" fmla="*/ 984757 h 4583787"/>
                <a:gd name="connsiteX562" fmla="*/ 1432260 w 4637313"/>
                <a:gd name="connsiteY562" fmla="*/ 973459 h 4583787"/>
                <a:gd name="connsiteX563" fmla="*/ 1475084 w 4637313"/>
                <a:gd name="connsiteY563" fmla="*/ 908852 h 4583787"/>
                <a:gd name="connsiteX564" fmla="*/ 1493481 w 4637313"/>
                <a:gd name="connsiteY564" fmla="*/ 905138 h 4583787"/>
                <a:gd name="connsiteX565" fmla="*/ 1486084 w 4637313"/>
                <a:gd name="connsiteY565" fmla="*/ 521574 h 4583787"/>
                <a:gd name="connsiteX566" fmla="*/ 1473055 w 4637313"/>
                <a:gd name="connsiteY566" fmla="*/ 518950 h 4583787"/>
                <a:gd name="connsiteX567" fmla="*/ 1455369 w 4637313"/>
                <a:gd name="connsiteY567" fmla="*/ 507058 h 4583787"/>
                <a:gd name="connsiteX568" fmla="*/ 1549648 w 4637313"/>
                <a:gd name="connsiteY568" fmla="*/ 469703 h 4583787"/>
                <a:gd name="connsiteX569" fmla="*/ 1545706 w 4637313"/>
                <a:gd name="connsiteY569" fmla="*/ 489284 h 4583787"/>
                <a:gd name="connsiteX570" fmla="*/ 1516235 w 4637313"/>
                <a:gd name="connsiteY570" fmla="*/ 518917 h 4583787"/>
                <a:gd name="connsiteX571" fmla="*/ 1496093 w 4637313"/>
                <a:gd name="connsiteY571" fmla="*/ 523013 h 4583787"/>
                <a:gd name="connsiteX572" fmla="*/ 1503532 w 4637313"/>
                <a:gd name="connsiteY572" fmla="*/ 903576 h 4583787"/>
                <a:gd name="connsiteX573" fmla="*/ 1529671 w 4637313"/>
                <a:gd name="connsiteY573" fmla="*/ 908852 h 4583787"/>
                <a:gd name="connsiteX574" fmla="*/ 1551959 w 4637313"/>
                <a:gd name="connsiteY574" fmla="*/ 923878 h 4583787"/>
                <a:gd name="connsiteX575" fmla="*/ 1560077 w 4637313"/>
                <a:gd name="connsiteY575" fmla="*/ 935919 h 4583787"/>
                <a:gd name="connsiteX576" fmla="*/ 2117116 w 4637313"/>
                <a:gd name="connsiteY576" fmla="*/ 553448 h 4583787"/>
                <a:gd name="connsiteX577" fmla="*/ 2114420 w 4637313"/>
                <a:gd name="connsiteY577" fmla="*/ 549461 h 4583787"/>
                <a:gd name="connsiteX578" fmla="*/ 2108888 w 4637313"/>
                <a:gd name="connsiteY578" fmla="*/ 522137 h 4583787"/>
                <a:gd name="connsiteX579" fmla="*/ 2110600 w 4637313"/>
                <a:gd name="connsiteY579" fmla="*/ 513660 h 4583787"/>
                <a:gd name="connsiteX580" fmla="*/ 1441261 w 4637313"/>
                <a:gd name="connsiteY580" fmla="*/ 478685 h 4583787"/>
                <a:gd name="connsiteX581" fmla="*/ 682481 w 4637313"/>
                <a:gd name="connsiteY581" fmla="*/ 695762 h 4583787"/>
                <a:gd name="connsiteX582" fmla="*/ 686680 w 4637313"/>
                <a:gd name="connsiteY582" fmla="*/ 716595 h 4583787"/>
                <a:gd name="connsiteX583" fmla="*/ 652860 w 4637313"/>
                <a:gd name="connsiteY583" fmla="*/ 767640 h 4583787"/>
                <a:gd name="connsiteX584" fmla="*/ 638298 w 4637313"/>
                <a:gd name="connsiteY584" fmla="*/ 770576 h 4583787"/>
                <a:gd name="connsiteX585" fmla="*/ 638298 w 4637313"/>
                <a:gd name="connsiteY585" fmla="*/ 1028629 h 4583787"/>
                <a:gd name="connsiteX586" fmla="*/ 646479 w 4637313"/>
                <a:gd name="connsiteY586" fmla="*/ 1026979 h 4583787"/>
                <a:gd name="connsiteX587" fmla="*/ 668187 w 4637313"/>
                <a:gd name="connsiteY587" fmla="*/ 1031229 h 4583787"/>
                <a:gd name="connsiteX588" fmla="*/ 674701 w 4637313"/>
                <a:gd name="connsiteY588" fmla="*/ 1035606 h 4583787"/>
                <a:gd name="connsiteX589" fmla="*/ 1442917 w 4637313"/>
                <a:gd name="connsiteY589" fmla="*/ 486881 h 4583787"/>
                <a:gd name="connsiteX590" fmla="*/ 2349359 w 4637313"/>
                <a:gd name="connsiteY590" fmla="*/ 285838 h 4583787"/>
                <a:gd name="connsiteX591" fmla="*/ 2341794 w 4637313"/>
                <a:gd name="connsiteY591" fmla="*/ 297090 h 4583787"/>
                <a:gd name="connsiteX592" fmla="*/ 2302411 w 4637313"/>
                <a:gd name="connsiteY592" fmla="*/ 313421 h 4583787"/>
                <a:gd name="connsiteX593" fmla="*/ 2285814 w 4637313"/>
                <a:gd name="connsiteY593" fmla="*/ 310071 h 4583787"/>
                <a:gd name="connsiteX594" fmla="*/ 2213533 w 4637313"/>
                <a:gd name="connsiteY594" fmla="*/ 462518 h 4583787"/>
                <a:gd name="connsiteX595" fmla="*/ 2228613 w 4637313"/>
                <a:gd name="connsiteY595" fmla="*/ 472704 h 4583787"/>
                <a:gd name="connsiteX596" fmla="*/ 2243622 w 4637313"/>
                <a:gd name="connsiteY596" fmla="*/ 494945 h 4583787"/>
                <a:gd name="connsiteX597" fmla="*/ 2248616 w 4637313"/>
                <a:gd name="connsiteY597" fmla="*/ 519632 h 4583787"/>
                <a:gd name="connsiteX598" fmla="*/ 2947424 w 4637313"/>
                <a:gd name="connsiteY598" fmla="*/ 634104 h 4583787"/>
                <a:gd name="connsiteX599" fmla="*/ 2954633 w 4637313"/>
                <a:gd name="connsiteY599" fmla="*/ 623412 h 4583787"/>
                <a:gd name="connsiteX600" fmla="*/ 3092257 w 4637313"/>
                <a:gd name="connsiteY600" fmla="*/ 121550 h 4583787"/>
                <a:gd name="connsiteX601" fmla="*/ 3081337 w 4637313"/>
                <a:gd name="connsiteY601" fmla="*/ 128930 h 4583787"/>
                <a:gd name="connsiteX602" fmla="*/ 3155760 w 4637313"/>
                <a:gd name="connsiteY602" fmla="*/ 252760 h 4583787"/>
                <a:gd name="connsiteX603" fmla="*/ 3174668 w 4637313"/>
                <a:gd name="connsiteY603" fmla="*/ 248914 h 4583787"/>
                <a:gd name="connsiteX604" fmla="*/ 3230296 w 4637313"/>
                <a:gd name="connsiteY604" fmla="*/ 304542 h 4583787"/>
                <a:gd name="connsiteX605" fmla="*/ 3228816 w 4637313"/>
                <a:gd name="connsiteY605" fmla="*/ 311876 h 4583787"/>
                <a:gd name="connsiteX606" fmla="*/ 3771691 w 4637313"/>
                <a:gd name="connsiteY606" fmla="*/ 526755 h 4583787"/>
                <a:gd name="connsiteX607" fmla="*/ 3771705 w 4637313"/>
                <a:gd name="connsiteY607" fmla="*/ 526735 h 4583787"/>
                <a:gd name="connsiteX608" fmla="*/ 2356956 w 4637313"/>
                <a:gd name="connsiteY608" fmla="*/ 263168 h 4583787"/>
                <a:gd name="connsiteX609" fmla="*/ 2354202 w 4637313"/>
                <a:gd name="connsiteY609" fmla="*/ 276839 h 4583787"/>
                <a:gd name="connsiteX610" fmla="*/ 2960343 w 4637313"/>
                <a:gd name="connsiteY610" fmla="*/ 614944 h 4583787"/>
                <a:gd name="connsiteX611" fmla="*/ 2961951 w 4637313"/>
                <a:gd name="connsiteY611" fmla="*/ 612558 h 4583787"/>
                <a:gd name="connsiteX612" fmla="*/ 3011531 w 4637313"/>
                <a:gd name="connsiteY612" fmla="*/ 592022 h 4583787"/>
                <a:gd name="connsiteX613" fmla="*/ 3032194 w 4637313"/>
                <a:gd name="connsiteY613" fmla="*/ 596193 h 4583787"/>
                <a:gd name="connsiteX614" fmla="*/ 3145611 w 4637313"/>
                <a:gd name="connsiteY614" fmla="*/ 350540 h 4583787"/>
                <a:gd name="connsiteX615" fmla="*/ 3135491 w 4637313"/>
                <a:gd name="connsiteY615" fmla="*/ 343719 h 4583787"/>
                <a:gd name="connsiteX616" fmla="*/ 3119276 w 4637313"/>
                <a:gd name="connsiteY616" fmla="*/ 304542 h 4583787"/>
                <a:gd name="connsiteX617" fmla="*/ 3120388 w 4637313"/>
                <a:gd name="connsiteY617" fmla="*/ 299017 h 4583787"/>
                <a:gd name="connsiteX618" fmla="*/ 2250463 w 4637313"/>
                <a:gd name="connsiteY618" fmla="*/ 274985 h 4583787"/>
                <a:gd name="connsiteX619" fmla="*/ 1546669 w 4637313"/>
                <a:gd name="connsiteY619" fmla="*/ 450880 h 4583787"/>
                <a:gd name="connsiteX620" fmla="*/ 1548360 w 4637313"/>
                <a:gd name="connsiteY620" fmla="*/ 459263 h 4583787"/>
                <a:gd name="connsiteX621" fmla="*/ 2112652 w 4637313"/>
                <a:gd name="connsiteY621" fmla="*/ 503503 h 4583787"/>
                <a:gd name="connsiteX622" fmla="*/ 2114387 w 4637313"/>
                <a:gd name="connsiteY622" fmla="*/ 494912 h 4583787"/>
                <a:gd name="connsiteX623" fmla="*/ 2179005 w 4637313"/>
                <a:gd name="connsiteY623" fmla="*/ 452019 h 4583787"/>
                <a:gd name="connsiteX624" fmla="*/ 2204822 w 4637313"/>
                <a:gd name="connsiteY624" fmla="*/ 457340 h 4583787"/>
                <a:gd name="connsiteX625" fmla="*/ 2276526 w 4637313"/>
                <a:gd name="connsiteY625" fmla="*/ 306155 h 4583787"/>
                <a:gd name="connsiteX626" fmla="*/ 2263233 w 4637313"/>
                <a:gd name="connsiteY626" fmla="*/ 297177 h 4583787"/>
                <a:gd name="connsiteX627" fmla="*/ 2251368 w 4637313"/>
                <a:gd name="connsiteY627" fmla="*/ 279502 h 4583787"/>
                <a:gd name="connsiteX628" fmla="*/ 3011314 w 4637313"/>
                <a:gd name="connsiteY628" fmla="*/ 106902 h 4583787"/>
                <a:gd name="connsiteX629" fmla="*/ 2356454 w 4637313"/>
                <a:gd name="connsiteY629" fmla="*/ 249930 h 4583787"/>
                <a:gd name="connsiteX630" fmla="*/ 2357075 w 4637313"/>
                <a:gd name="connsiteY630" fmla="*/ 253015 h 4583787"/>
                <a:gd name="connsiteX631" fmla="*/ 3122443 w 4637313"/>
                <a:gd name="connsiteY631" fmla="*/ 288808 h 4583787"/>
                <a:gd name="connsiteX632" fmla="*/ 3123626 w 4637313"/>
                <a:gd name="connsiteY632" fmla="*/ 282933 h 4583787"/>
                <a:gd name="connsiteX633" fmla="*/ 3135490 w 4637313"/>
                <a:gd name="connsiteY633" fmla="*/ 265247 h 4583787"/>
                <a:gd name="connsiteX634" fmla="*/ 3146790 w 4637313"/>
                <a:gd name="connsiteY634" fmla="*/ 257579 h 4583787"/>
                <a:gd name="connsiteX635" fmla="*/ 3071322 w 4637313"/>
                <a:gd name="connsiteY635" fmla="*/ 131707 h 4583787"/>
                <a:gd name="connsiteX636" fmla="*/ 3058039 w 4637313"/>
                <a:gd name="connsiteY636" fmla="*/ 134391 h 4583787"/>
                <a:gd name="connsiteX637" fmla="*/ 3018861 w 4637313"/>
                <a:gd name="connsiteY637" fmla="*/ 118147 h 4583787"/>
                <a:gd name="connsiteX638" fmla="*/ 1764526 w 4637313"/>
                <a:gd name="connsiteY638" fmla="*/ 72300 h 4583787"/>
                <a:gd name="connsiteX639" fmla="*/ 1763538 w 4637313"/>
                <a:gd name="connsiteY639" fmla="*/ 77198 h 4583787"/>
                <a:gd name="connsiteX640" fmla="*/ 1712493 w 4637313"/>
                <a:gd name="connsiteY640" fmla="*/ 111019 h 4583787"/>
                <a:gd name="connsiteX641" fmla="*/ 1695366 w 4637313"/>
                <a:gd name="connsiteY641" fmla="*/ 107571 h 4583787"/>
                <a:gd name="connsiteX642" fmla="*/ 1519023 w 4637313"/>
                <a:gd name="connsiteY642" fmla="*/ 418512 h 4583787"/>
                <a:gd name="connsiteX643" fmla="*/ 1533841 w 4637313"/>
                <a:gd name="connsiteY643" fmla="*/ 428499 h 4583787"/>
                <a:gd name="connsiteX644" fmla="*/ 1542573 w 4637313"/>
                <a:gd name="connsiteY644" fmla="*/ 441455 h 4583787"/>
                <a:gd name="connsiteX645" fmla="*/ 2248478 w 4637313"/>
                <a:gd name="connsiteY645" fmla="*/ 265076 h 4583787"/>
                <a:gd name="connsiteX646" fmla="*/ 2247019 w 4637313"/>
                <a:gd name="connsiteY646" fmla="*/ 257795 h 4583787"/>
                <a:gd name="connsiteX647" fmla="*/ 2250240 w 4637313"/>
                <a:gd name="connsiteY647" fmla="*/ 241821 h 4583787"/>
                <a:gd name="connsiteX648" fmla="*/ 1669192 w 4637313"/>
                <a:gd name="connsiteY648" fmla="*/ 88898 h 4583787"/>
                <a:gd name="connsiteX649" fmla="*/ 675596 w 4637313"/>
                <a:gd name="connsiteY649" fmla="*/ 685012 h 4583787"/>
                <a:gd name="connsiteX650" fmla="*/ 676781 w 4637313"/>
                <a:gd name="connsiteY650" fmla="*/ 686773 h 4583787"/>
                <a:gd name="connsiteX651" fmla="*/ 1439305 w 4637313"/>
                <a:gd name="connsiteY651" fmla="*/ 469001 h 4583787"/>
                <a:gd name="connsiteX652" fmla="*/ 1439037 w 4637313"/>
                <a:gd name="connsiteY652" fmla="*/ 467676 h 4583787"/>
                <a:gd name="connsiteX653" fmla="*/ 1494664 w 4637313"/>
                <a:gd name="connsiteY653" fmla="*/ 412284 h 4583787"/>
                <a:gd name="connsiteX654" fmla="*/ 1509312 w 4637313"/>
                <a:gd name="connsiteY654" fmla="*/ 415237 h 4583787"/>
                <a:gd name="connsiteX655" fmla="*/ 1686008 w 4637313"/>
                <a:gd name="connsiteY655" fmla="*/ 103398 h 4583787"/>
                <a:gd name="connsiteX656" fmla="*/ 1673199 w 4637313"/>
                <a:gd name="connsiteY656" fmla="*/ 94804 h 4583787"/>
                <a:gd name="connsiteX657" fmla="*/ 1767335 w 4637313"/>
                <a:gd name="connsiteY657" fmla="*/ 58368 h 4583787"/>
                <a:gd name="connsiteX658" fmla="*/ 1766541 w 4637313"/>
                <a:gd name="connsiteY658" fmla="*/ 62303 h 4583787"/>
                <a:gd name="connsiteX659" fmla="*/ 2253979 w 4637313"/>
                <a:gd name="connsiteY659" fmla="*/ 232350 h 4583787"/>
                <a:gd name="connsiteX660" fmla="*/ 2263233 w 4637313"/>
                <a:gd name="connsiteY660" fmla="*/ 218617 h 4583787"/>
                <a:gd name="connsiteX661" fmla="*/ 2302411 w 4637313"/>
                <a:gd name="connsiteY661" fmla="*/ 202403 h 4583787"/>
                <a:gd name="connsiteX662" fmla="*/ 2353685 w 4637313"/>
                <a:gd name="connsiteY662" fmla="*/ 236190 h 4583787"/>
                <a:gd name="connsiteX663" fmla="*/ 2354455 w 4637313"/>
                <a:gd name="connsiteY663" fmla="*/ 240013 h 4583787"/>
                <a:gd name="connsiteX664" fmla="*/ 3006459 w 4637313"/>
                <a:gd name="connsiteY664" fmla="*/ 97787 h 4583787"/>
                <a:gd name="connsiteX665" fmla="*/ 3006169 w 4637313"/>
                <a:gd name="connsiteY665" fmla="*/ 96342 h 4583787"/>
                <a:gd name="connsiteX666" fmla="*/ 1690786 w 4637313"/>
                <a:gd name="connsiteY666" fmla="*/ 4386 h 4583787"/>
                <a:gd name="connsiteX667" fmla="*/ 1712493 w 4637313"/>
                <a:gd name="connsiteY667" fmla="*/ 0 h 4583787"/>
                <a:gd name="connsiteX668" fmla="*/ 1763538 w 4637313"/>
                <a:gd name="connsiteY668" fmla="*/ 33919 h 4583787"/>
                <a:gd name="connsiteX669" fmla="*/ 1766353 w 4637313"/>
                <a:gd name="connsiteY669" fmla="*/ 47971 h 4583787"/>
                <a:gd name="connsiteX670" fmla="*/ 3004056 w 4637313"/>
                <a:gd name="connsiteY670" fmla="*/ 85795 h 4583787"/>
                <a:gd name="connsiteX671" fmla="*/ 3002647 w 4637313"/>
                <a:gd name="connsiteY671" fmla="*/ 78764 h 4583787"/>
                <a:gd name="connsiteX672" fmla="*/ 3058039 w 4637313"/>
                <a:gd name="connsiteY672" fmla="*/ 23372 h 4583787"/>
                <a:gd name="connsiteX673" fmla="*/ 3113667 w 4637313"/>
                <a:gd name="connsiteY673" fmla="*/ 78764 h 4583787"/>
                <a:gd name="connsiteX674" fmla="*/ 3109313 w 4637313"/>
                <a:gd name="connsiteY674" fmla="*/ 100373 h 4583787"/>
                <a:gd name="connsiteX675" fmla="*/ 3100080 w 4637313"/>
                <a:gd name="connsiteY675" fmla="*/ 114107 h 4583787"/>
                <a:gd name="connsiteX676" fmla="*/ 3777449 w 4637313"/>
                <a:gd name="connsiteY676" fmla="*/ 518211 h 4583787"/>
                <a:gd name="connsiteX677" fmla="*/ 3780100 w 4637313"/>
                <a:gd name="connsiteY677" fmla="*/ 514277 h 4583787"/>
                <a:gd name="connsiteX678" fmla="*/ 3819278 w 4637313"/>
                <a:gd name="connsiteY678" fmla="*/ 498063 h 4583787"/>
                <a:gd name="connsiteX679" fmla="*/ 3874905 w 4637313"/>
                <a:gd name="connsiteY679" fmla="*/ 553456 h 4583787"/>
                <a:gd name="connsiteX680" fmla="*/ 3870552 w 4637313"/>
                <a:gd name="connsiteY680" fmla="*/ 575064 h 4583787"/>
                <a:gd name="connsiteX681" fmla="*/ 3859958 w 4637313"/>
                <a:gd name="connsiteY681" fmla="*/ 590821 h 4583787"/>
                <a:gd name="connsiteX682" fmla="*/ 4383295 w 4637313"/>
                <a:gd name="connsiteY682" fmla="*/ 1345307 h 4583787"/>
                <a:gd name="connsiteX683" fmla="*/ 4384477 w 4637313"/>
                <a:gd name="connsiteY683" fmla="*/ 1344510 h 4583787"/>
                <a:gd name="connsiteX684" fmla="*/ 4411771 w 4637313"/>
                <a:gd name="connsiteY684" fmla="*/ 1339000 h 4583787"/>
                <a:gd name="connsiteX685" fmla="*/ 4481888 w 4637313"/>
                <a:gd name="connsiteY685" fmla="*/ 1409118 h 4583787"/>
                <a:gd name="connsiteX686" fmla="*/ 4439064 w 4637313"/>
                <a:gd name="connsiteY686" fmla="*/ 1473725 h 4583787"/>
                <a:gd name="connsiteX687" fmla="*/ 4432311 w 4637313"/>
                <a:gd name="connsiteY687" fmla="*/ 1475089 h 4583787"/>
                <a:gd name="connsiteX688" fmla="*/ 4572391 w 4637313"/>
                <a:gd name="connsiteY688" fmla="*/ 2280925 h 4583787"/>
                <a:gd name="connsiteX689" fmla="*/ 4581685 w 4637313"/>
                <a:gd name="connsiteY689" fmla="*/ 2279035 h 4583787"/>
                <a:gd name="connsiteX690" fmla="*/ 4637313 w 4637313"/>
                <a:gd name="connsiteY690" fmla="*/ 2334660 h 4583787"/>
                <a:gd name="connsiteX691" fmla="*/ 4581685 w 4637313"/>
                <a:gd name="connsiteY691" fmla="*/ 2390055 h 4583787"/>
                <a:gd name="connsiteX692" fmla="*/ 4570941 w 4637313"/>
                <a:gd name="connsiteY692" fmla="*/ 2387888 h 4583787"/>
                <a:gd name="connsiteX693" fmla="*/ 4402736 w 4637313"/>
                <a:gd name="connsiteY693" fmla="*/ 3168964 h 4583787"/>
                <a:gd name="connsiteX694" fmla="*/ 4410979 w 4637313"/>
                <a:gd name="connsiteY694" fmla="*/ 3174519 h 4583787"/>
                <a:gd name="connsiteX695" fmla="*/ 4427194 w 4637313"/>
                <a:gd name="connsiteY695" fmla="*/ 3213697 h 4583787"/>
                <a:gd name="connsiteX696" fmla="*/ 4371802 w 4637313"/>
                <a:gd name="connsiteY696" fmla="*/ 3269325 h 4583787"/>
                <a:gd name="connsiteX697" fmla="*/ 4353772 w 4637313"/>
                <a:gd name="connsiteY697" fmla="*/ 3265692 h 4583787"/>
                <a:gd name="connsiteX698" fmla="*/ 3597975 w 4637313"/>
                <a:gd name="connsiteY698" fmla="*/ 4131120 h 4583787"/>
                <a:gd name="connsiteX699" fmla="*/ 3609744 w 4637313"/>
                <a:gd name="connsiteY699" fmla="*/ 4139066 h 4583787"/>
                <a:gd name="connsiteX700" fmla="*/ 3625989 w 4637313"/>
                <a:gd name="connsiteY700" fmla="*/ 4178275 h 4583787"/>
                <a:gd name="connsiteX701" fmla="*/ 3570361 w 4637313"/>
                <a:gd name="connsiteY701" fmla="*/ 4233667 h 4583787"/>
                <a:gd name="connsiteX702" fmla="*/ 3531184 w 4637313"/>
                <a:gd name="connsiteY702" fmla="*/ 4217451 h 4583787"/>
                <a:gd name="connsiteX703" fmla="*/ 3527436 w 4637313"/>
                <a:gd name="connsiteY703" fmla="*/ 4211890 h 4583787"/>
                <a:gd name="connsiteX704" fmla="*/ 3519644 w 4637313"/>
                <a:gd name="connsiteY704" fmla="*/ 4220812 h 4583787"/>
                <a:gd name="connsiteX705" fmla="*/ 3525628 w 4637313"/>
                <a:gd name="connsiteY705" fmla="*/ 4209208 h 4583787"/>
                <a:gd name="connsiteX706" fmla="*/ 3519319 w 4637313"/>
                <a:gd name="connsiteY706" fmla="*/ 4199846 h 4583787"/>
                <a:gd name="connsiteX707" fmla="*/ 3519248 w 4637313"/>
                <a:gd name="connsiteY707" fmla="*/ 4199497 h 4583787"/>
                <a:gd name="connsiteX708" fmla="*/ 2552025 w 4637313"/>
                <a:gd name="connsiteY708" fmla="*/ 4526052 h 4583787"/>
                <a:gd name="connsiteX709" fmla="*/ 2552497 w 4637313"/>
                <a:gd name="connsiteY709" fmla="*/ 4528395 h 4583787"/>
                <a:gd name="connsiteX710" fmla="*/ 2497102 w 4637313"/>
                <a:gd name="connsiteY710" fmla="*/ 4583787 h 4583787"/>
                <a:gd name="connsiteX711" fmla="*/ 2445864 w 4637313"/>
                <a:gd name="connsiteY711" fmla="*/ 4549966 h 4583787"/>
                <a:gd name="connsiteX712" fmla="*/ 2443869 w 4637313"/>
                <a:gd name="connsiteY712" fmla="*/ 4540158 h 4583787"/>
                <a:gd name="connsiteX713" fmla="*/ 1726631 w 4637313"/>
                <a:gd name="connsiteY713" fmla="*/ 4480338 h 4583787"/>
                <a:gd name="connsiteX714" fmla="*/ 1723570 w 4637313"/>
                <a:gd name="connsiteY714" fmla="*/ 4495544 h 4583787"/>
                <a:gd name="connsiteX715" fmla="*/ 1672525 w 4637313"/>
                <a:gd name="connsiteY715" fmla="*/ 4529561 h 4583787"/>
                <a:gd name="connsiteX716" fmla="*/ 1616900 w 4637313"/>
                <a:gd name="connsiteY716" fmla="*/ 4473935 h 4583787"/>
                <a:gd name="connsiteX717" fmla="*/ 1621253 w 4637313"/>
                <a:gd name="connsiteY717" fmla="*/ 4452363 h 4583787"/>
                <a:gd name="connsiteX718" fmla="*/ 1622509 w 4637313"/>
                <a:gd name="connsiteY718" fmla="*/ 4450503 h 4583787"/>
                <a:gd name="connsiteX719" fmla="*/ 1034851 w 4637313"/>
                <a:gd name="connsiteY719" fmla="*/ 4180226 h 4583787"/>
                <a:gd name="connsiteX720" fmla="*/ 1032450 w 4637313"/>
                <a:gd name="connsiteY720" fmla="*/ 4192134 h 4583787"/>
                <a:gd name="connsiteX721" fmla="*/ 981407 w 4637313"/>
                <a:gd name="connsiteY721" fmla="*/ 4225955 h 4583787"/>
                <a:gd name="connsiteX722" fmla="*/ 925780 w 4637313"/>
                <a:gd name="connsiteY722" fmla="*/ 4170563 h 4583787"/>
                <a:gd name="connsiteX723" fmla="*/ 942023 w 4637313"/>
                <a:gd name="connsiteY723" fmla="*/ 4131267 h 4583787"/>
                <a:gd name="connsiteX724" fmla="*/ 958057 w 4637313"/>
                <a:gd name="connsiteY724" fmla="*/ 4120431 h 4583787"/>
                <a:gd name="connsiteX725" fmla="*/ 390540 w 4637313"/>
                <a:gd name="connsiteY725" fmla="*/ 3504423 h 4583787"/>
                <a:gd name="connsiteX726" fmla="*/ 388282 w 4637313"/>
                <a:gd name="connsiteY726" fmla="*/ 3505944 h 4583787"/>
                <a:gd name="connsiteX727" fmla="*/ 366709 w 4637313"/>
                <a:gd name="connsiteY727" fmla="*/ 3510294 h 4583787"/>
                <a:gd name="connsiteX728" fmla="*/ 311084 w 4637313"/>
                <a:gd name="connsiteY728" fmla="*/ 3454902 h 4583787"/>
                <a:gd name="connsiteX729" fmla="*/ 327327 w 4637313"/>
                <a:gd name="connsiteY729" fmla="*/ 3415607 h 4583787"/>
                <a:gd name="connsiteX730" fmla="*/ 337455 w 4637313"/>
                <a:gd name="connsiteY730" fmla="*/ 3408761 h 4583787"/>
                <a:gd name="connsiteX731" fmla="*/ 77049 w 4637313"/>
                <a:gd name="connsiteY731" fmla="*/ 2603566 h 4583787"/>
                <a:gd name="connsiteX732" fmla="*/ 55627 w 4637313"/>
                <a:gd name="connsiteY732" fmla="*/ 2607886 h 4583787"/>
                <a:gd name="connsiteX733" fmla="*/ 0 w 4637313"/>
                <a:gd name="connsiteY733" fmla="*/ 2552491 h 4583787"/>
                <a:gd name="connsiteX734" fmla="*/ 55627 w 4637313"/>
                <a:gd name="connsiteY734" fmla="*/ 2496866 h 4583787"/>
                <a:gd name="connsiteX735" fmla="*/ 59664 w 4637313"/>
                <a:gd name="connsiteY735" fmla="*/ 2497706 h 4583787"/>
                <a:gd name="connsiteX736" fmla="*/ 121372 w 4637313"/>
                <a:gd name="connsiteY736" fmla="*/ 1586415 h 4583787"/>
                <a:gd name="connsiteX737" fmla="*/ 111883 w 4637313"/>
                <a:gd name="connsiteY737" fmla="*/ 1584501 h 4583787"/>
                <a:gd name="connsiteX738" fmla="*/ 78062 w 4637313"/>
                <a:gd name="connsiteY738" fmla="*/ 1533459 h 4583787"/>
                <a:gd name="connsiteX739" fmla="*/ 133454 w 4637313"/>
                <a:gd name="connsiteY739" fmla="*/ 1477831 h 4583787"/>
                <a:gd name="connsiteX740" fmla="*/ 154928 w 4637313"/>
                <a:gd name="connsiteY740" fmla="*/ 1482316 h 4583787"/>
                <a:gd name="connsiteX741" fmla="*/ 155238 w 4637313"/>
                <a:gd name="connsiteY741" fmla="*/ 1482526 h 4583787"/>
                <a:gd name="connsiteX742" fmla="*/ 594912 w 4637313"/>
                <a:gd name="connsiteY742" fmla="*/ 757732 h 4583787"/>
                <a:gd name="connsiteX743" fmla="*/ 591993 w 4637313"/>
                <a:gd name="connsiteY743" fmla="*/ 755774 h 4583787"/>
                <a:gd name="connsiteX744" fmla="*/ 575661 w 4637313"/>
                <a:gd name="connsiteY744" fmla="*/ 716595 h 4583787"/>
                <a:gd name="connsiteX745" fmla="*/ 631289 w 4637313"/>
                <a:gd name="connsiteY745" fmla="*/ 660970 h 4583787"/>
                <a:gd name="connsiteX746" fmla="*/ 652860 w 4637313"/>
                <a:gd name="connsiteY746" fmla="*/ 665455 h 4583787"/>
                <a:gd name="connsiteX747" fmla="*/ 669581 w 4637313"/>
                <a:gd name="connsiteY747" fmla="*/ 676789 h 4583787"/>
                <a:gd name="connsiteX748" fmla="*/ 1663446 w 4637313"/>
                <a:gd name="connsiteY748" fmla="*/ 80430 h 4583787"/>
                <a:gd name="connsiteX749" fmla="*/ 1661254 w 4637313"/>
                <a:gd name="connsiteY749" fmla="*/ 77198 h 4583787"/>
                <a:gd name="connsiteX750" fmla="*/ 1656868 w 4637313"/>
                <a:gd name="connsiteY750" fmla="*/ 55628 h 4583787"/>
                <a:gd name="connsiteX751" fmla="*/ 1690786 w 4637313"/>
                <a:gd name="connsiteY751" fmla="*/ 4386 h 4583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</a:cxnLst>
              <a:rect l="l" t="t" r="r" b="b"/>
              <a:pathLst>
                <a:path w="4637313" h="4583787">
                  <a:moveTo>
                    <a:pt x="2090395" y="4356074"/>
                  </a:moveTo>
                  <a:lnTo>
                    <a:pt x="1725774" y="4463280"/>
                  </a:lnTo>
                  <a:lnTo>
                    <a:pt x="1727162" y="4470171"/>
                  </a:lnTo>
                  <a:lnTo>
                    <a:pt x="2441743" y="4529703"/>
                  </a:lnTo>
                  <a:lnTo>
                    <a:pt x="2441477" y="4528395"/>
                  </a:lnTo>
                  <a:lnTo>
                    <a:pt x="2444117" y="4515289"/>
                  </a:lnTo>
                  <a:lnTo>
                    <a:pt x="2193352" y="4370656"/>
                  </a:lnTo>
                  <a:lnTo>
                    <a:pt x="2175214" y="4382885"/>
                  </a:lnTo>
                  <a:cubicBezTo>
                    <a:pt x="2166825" y="4386433"/>
                    <a:pt x="2157602" y="4388395"/>
                    <a:pt x="2147921" y="4388395"/>
                  </a:cubicBezTo>
                  <a:cubicBezTo>
                    <a:pt x="2128558" y="4388395"/>
                    <a:pt x="2111029" y="4380547"/>
                    <a:pt x="2098340" y="4367859"/>
                  </a:cubicBezTo>
                  <a:close/>
                  <a:moveTo>
                    <a:pt x="2967317" y="4142926"/>
                  </a:moveTo>
                  <a:lnTo>
                    <a:pt x="2967222" y="4143397"/>
                  </a:lnTo>
                  <a:cubicBezTo>
                    <a:pt x="2956578" y="4168563"/>
                    <a:pt x="2931659" y="4186221"/>
                    <a:pt x="2902614" y="4186220"/>
                  </a:cubicBezTo>
                  <a:cubicBezTo>
                    <a:pt x="2892933" y="4186221"/>
                    <a:pt x="2883710" y="4184259"/>
                    <a:pt x="2875322" y="4180711"/>
                  </a:cubicBezTo>
                  <a:lnTo>
                    <a:pt x="2859991" y="4170374"/>
                  </a:lnTo>
                  <a:lnTo>
                    <a:pt x="2542692" y="4498654"/>
                  </a:lnTo>
                  <a:lnTo>
                    <a:pt x="2548147" y="4506786"/>
                  </a:lnTo>
                  <a:lnTo>
                    <a:pt x="2549984" y="4515912"/>
                  </a:lnTo>
                  <a:lnTo>
                    <a:pt x="3517208" y="4189375"/>
                  </a:lnTo>
                  <a:lnTo>
                    <a:pt x="3517119" y="4188931"/>
                  </a:lnTo>
                  <a:close/>
                  <a:moveTo>
                    <a:pt x="2842446" y="4149979"/>
                  </a:moveTo>
                  <a:lnTo>
                    <a:pt x="2217612" y="4320389"/>
                  </a:lnTo>
                  <a:lnTo>
                    <a:pt x="2212528" y="4345571"/>
                  </a:lnTo>
                  <a:lnTo>
                    <a:pt x="2200675" y="4363152"/>
                  </a:lnTo>
                  <a:lnTo>
                    <a:pt x="2446963" y="4505100"/>
                  </a:lnTo>
                  <a:lnTo>
                    <a:pt x="2457720" y="4489099"/>
                  </a:lnTo>
                  <a:cubicBezTo>
                    <a:pt x="2467770" y="4479020"/>
                    <a:pt x="2481676" y="4472767"/>
                    <a:pt x="2497102" y="4472767"/>
                  </a:cubicBezTo>
                  <a:cubicBezTo>
                    <a:pt x="2512412" y="4472767"/>
                    <a:pt x="2526260" y="4479019"/>
                    <a:pt x="2536281" y="4489099"/>
                  </a:cubicBezTo>
                  <a:lnTo>
                    <a:pt x="2536914" y="4490042"/>
                  </a:lnTo>
                  <a:lnTo>
                    <a:pt x="2851947" y="4164071"/>
                  </a:lnTo>
                  <a:close/>
                  <a:moveTo>
                    <a:pt x="1504042" y="4199993"/>
                  </a:moveTo>
                  <a:lnTo>
                    <a:pt x="1502756" y="4201911"/>
                  </a:lnTo>
                  <a:lnTo>
                    <a:pt x="1488615" y="4211506"/>
                  </a:lnTo>
                  <a:lnTo>
                    <a:pt x="1650101" y="4423374"/>
                  </a:lnTo>
                  <a:lnTo>
                    <a:pt x="1650818" y="4422892"/>
                  </a:lnTo>
                  <a:cubicBezTo>
                    <a:pt x="1657479" y="4420091"/>
                    <a:pt x="1664813" y="4418543"/>
                    <a:pt x="1672525" y="4418543"/>
                  </a:cubicBezTo>
                  <a:cubicBezTo>
                    <a:pt x="1695489" y="4418366"/>
                    <a:pt x="1715167" y="4432390"/>
                    <a:pt x="1723570" y="4452330"/>
                  </a:cubicBezTo>
                  <a:lnTo>
                    <a:pt x="1723759" y="4453269"/>
                  </a:lnTo>
                  <a:lnTo>
                    <a:pt x="2084443" y="4347247"/>
                  </a:lnTo>
                  <a:lnTo>
                    <a:pt x="2083313" y="4345571"/>
                  </a:lnTo>
                  <a:lnTo>
                    <a:pt x="2079502" y="4326692"/>
                  </a:lnTo>
                  <a:close/>
                  <a:moveTo>
                    <a:pt x="1035862" y="4165942"/>
                  </a:moveTo>
                  <a:lnTo>
                    <a:pt x="1036658" y="4169869"/>
                  </a:lnTo>
                  <a:lnTo>
                    <a:pt x="1628305" y="4441920"/>
                  </a:lnTo>
                  <a:lnTo>
                    <a:pt x="1633143" y="4434757"/>
                  </a:lnTo>
                  <a:lnTo>
                    <a:pt x="1641615" y="4429070"/>
                  </a:lnTo>
                  <a:lnTo>
                    <a:pt x="1478588" y="4215191"/>
                  </a:lnTo>
                  <a:lnTo>
                    <a:pt x="1463577" y="4218243"/>
                  </a:lnTo>
                  <a:cubicBezTo>
                    <a:pt x="1448269" y="4218243"/>
                    <a:pt x="1434363" y="4212049"/>
                    <a:pt x="1424283" y="4201998"/>
                  </a:cubicBezTo>
                  <a:lnTo>
                    <a:pt x="1414989" y="4188245"/>
                  </a:lnTo>
                  <a:close/>
                  <a:moveTo>
                    <a:pt x="3948495" y="3354452"/>
                  </a:moveTo>
                  <a:lnTo>
                    <a:pt x="2963807" y="4083744"/>
                  </a:lnTo>
                  <a:lnTo>
                    <a:pt x="2967222" y="4088810"/>
                  </a:lnTo>
                  <a:cubicBezTo>
                    <a:pt x="2970770" y="4097199"/>
                    <a:pt x="2972732" y="4106422"/>
                    <a:pt x="2972732" y="4116103"/>
                  </a:cubicBezTo>
                  <a:lnTo>
                    <a:pt x="2969334" y="4132935"/>
                  </a:lnTo>
                  <a:lnTo>
                    <a:pt x="3515016" y="4178503"/>
                  </a:lnTo>
                  <a:lnTo>
                    <a:pt x="3514969" y="4178275"/>
                  </a:lnTo>
                  <a:cubicBezTo>
                    <a:pt x="3514970" y="4155311"/>
                    <a:pt x="3528905" y="4135502"/>
                    <a:pt x="3548790" y="4127033"/>
                  </a:cubicBezTo>
                  <a:lnTo>
                    <a:pt x="3570254" y="4122669"/>
                  </a:lnTo>
                  <a:lnTo>
                    <a:pt x="3961348" y="3364253"/>
                  </a:lnTo>
                  <a:lnTo>
                    <a:pt x="3949900" y="3356535"/>
                  </a:lnTo>
                  <a:close/>
                  <a:moveTo>
                    <a:pt x="4324166" y="3240739"/>
                  </a:moveTo>
                  <a:lnTo>
                    <a:pt x="4068684" y="3302428"/>
                  </a:lnTo>
                  <a:lnTo>
                    <a:pt x="4069598" y="3306954"/>
                  </a:lnTo>
                  <a:cubicBezTo>
                    <a:pt x="4069598" y="3345680"/>
                    <a:pt x="4038207" y="3377071"/>
                    <a:pt x="3999481" y="3377071"/>
                  </a:cubicBezTo>
                  <a:cubicBezTo>
                    <a:pt x="3989799" y="3377071"/>
                    <a:pt x="3980576" y="3375109"/>
                    <a:pt x="3972187" y="3371561"/>
                  </a:cubicBezTo>
                  <a:lnTo>
                    <a:pt x="3969951" y="3370054"/>
                  </a:lnTo>
                  <a:lnTo>
                    <a:pt x="3580795" y="4124802"/>
                  </a:lnTo>
                  <a:lnTo>
                    <a:pt x="3588711" y="4126438"/>
                  </a:lnTo>
                  <a:lnTo>
                    <a:pt x="4344379" y="3261062"/>
                  </a:lnTo>
                  <a:lnTo>
                    <a:pt x="4332507" y="3253080"/>
                  </a:lnTo>
                  <a:close/>
                  <a:moveTo>
                    <a:pt x="1902929" y="3566046"/>
                  </a:moveTo>
                  <a:lnTo>
                    <a:pt x="1507624" y="4130660"/>
                  </a:lnTo>
                  <a:lnTo>
                    <a:pt x="1514621" y="4141043"/>
                  </a:lnTo>
                  <a:cubicBezTo>
                    <a:pt x="1517423" y="4147671"/>
                    <a:pt x="1518971" y="4154961"/>
                    <a:pt x="1518971" y="4162615"/>
                  </a:cubicBezTo>
                  <a:cubicBezTo>
                    <a:pt x="1518971" y="4170270"/>
                    <a:pt x="1517423" y="4177574"/>
                    <a:pt x="1514622" y="4184224"/>
                  </a:cubicBezTo>
                  <a:lnTo>
                    <a:pt x="1510071" y="4191007"/>
                  </a:lnTo>
                  <a:lnTo>
                    <a:pt x="2078279" y="4315921"/>
                  </a:lnTo>
                  <a:lnTo>
                    <a:pt x="2083313" y="4290984"/>
                  </a:lnTo>
                  <a:cubicBezTo>
                    <a:pt x="2086861" y="4282595"/>
                    <a:pt x="2091995" y="4275041"/>
                    <a:pt x="2098340" y="4268697"/>
                  </a:cubicBezTo>
                  <a:lnTo>
                    <a:pt x="2117813" y="4255567"/>
                  </a:lnTo>
                  <a:lnTo>
                    <a:pt x="1948644" y="3567783"/>
                  </a:lnTo>
                  <a:lnTo>
                    <a:pt x="1930090" y="3571529"/>
                  </a:lnTo>
                  <a:close/>
                  <a:moveTo>
                    <a:pt x="853229" y="3697048"/>
                  </a:moveTo>
                  <a:lnTo>
                    <a:pt x="851954" y="3698939"/>
                  </a:lnTo>
                  <a:lnTo>
                    <a:pt x="835921" y="3709749"/>
                  </a:lnTo>
                  <a:lnTo>
                    <a:pt x="989818" y="4116653"/>
                  </a:lnTo>
                  <a:lnTo>
                    <a:pt x="1002880" y="4119321"/>
                  </a:lnTo>
                  <a:cubicBezTo>
                    <a:pt x="1016115" y="4124967"/>
                    <a:pt x="1026778" y="4135653"/>
                    <a:pt x="1032417" y="4148954"/>
                  </a:cubicBezTo>
                  <a:lnTo>
                    <a:pt x="1033772" y="4155639"/>
                  </a:lnTo>
                  <a:lnTo>
                    <a:pt x="1411035" y="4177874"/>
                  </a:lnTo>
                  <a:lnTo>
                    <a:pt x="1407952" y="4162615"/>
                  </a:lnTo>
                  <a:lnTo>
                    <a:pt x="1410527" y="4149852"/>
                  </a:lnTo>
                  <a:close/>
                  <a:moveTo>
                    <a:pt x="3621692" y="3119458"/>
                  </a:moveTo>
                  <a:lnTo>
                    <a:pt x="3610506" y="3136043"/>
                  </a:lnTo>
                  <a:cubicBezTo>
                    <a:pt x="3592568" y="3153981"/>
                    <a:pt x="3567794" y="3165083"/>
                    <a:pt x="3540447" y="3165082"/>
                  </a:cubicBezTo>
                  <a:cubicBezTo>
                    <a:pt x="3526774" y="3165082"/>
                    <a:pt x="3513744" y="3162307"/>
                    <a:pt x="3501890" y="3157289"/>
                  </a:cubicBezTo>
                  <a:lnTo>
                    <a:pt x="3497904" y="3154601"/>
                  </a:lnTo>
                  <a:lnTo>
                    <a:pt x="2941248" y="4059141"/>
                  </a:lnTo>
                  <a:lnTo>
                    <a:pt x="2952195" y="4066522"/>
                  </a:lnTo>
                  <a:lnTo>
                    <a:pt x="2958107" y="4075290"/>
                  </a:lnTo>
                  <a:lnTo>
                    <a:pt x="3942719" y="3345884"/>
                  </a:lnTo>
                  <a:lnTo>
                    <a:pt x="3934873" y="3334247"/>
                  </a:lnTo>
                  <a:cubicBezTo>
                    <a:pt x="3931325" y="3325858"/>
                    <a:pt x="3929364" y="3316635"/>
                    <a:pt x="3929364" y="3306954"/>
                  </a:cubicBezTo>
                  <a:lnTo>
                    <a:pt x="3932949" y="3289194"/>
                  </a:lnTo>
                  <a:lnTo>
                    <a:pt x="3764434" y="3197284"/>
                  </a:lnTo>
                  <a:close/>
                  <a:moveTo>
                    <a:pt x="3475167" y="3139266"/>
                  </a:moveTo>
                  <a:lnTo>
                    <a:pt x="2207665" y="4283770"/>
                  </a:lnTo>
                  <a:lnTo>
                    <a:pt x="2212528" y="4290984"/>
                  </a:lnTo>
                  <a:lnTo>
                    <a:pt x="2216409" y="4310209"/>
                  </a:lnTo>
                  <a:lnTo>
                    <a:pt x="2837509" y="4140927"/>
                  </a:lnTo>
                  <a:lnTo>
                    <a:pt x="2832497" y="4116103"/>
                  </a:lnTo>
                  <a:cubicBezTo>
                    <a:pt x="2832497" y="4077377"/>
                    <a:pt x="2863891" y="4045986"/>
                    <a:pt x="2902615" y="4045986"/>
                  </a:cubicBezTo>
                  <a:cubicBezTo>
                    <a:pt x="2912296" y="4045986"/>
                    <a:pt x="2921519" y="4047948"/>
                    <a:pt x="2929908" y="4051496"/>
                  </a:cubicBezTo>
                  <a:lnTo>
                    <a:pt x="2932750" y="4053412"/>
                  </a:lnTo>
                  <a:lnTo>
                    <a:pt x="3243396" y="3548668"/>
                  </a:lnTo>
                  <a:lnTo>
                    <a:pt x="3489361" y="3148839"/>
                  </a:lnTo>
                  <a:close/>
                  <a:moveTo>
                    <a:pt x="871884" y="3652362"/>
                  </a:moveTo>
                  <a:lnTo>
                    <a:pt x="866980" y="3676652"/>
                  </a:lnTo>
                  <a:lnTo>
                    <a:pt x="858860" y="3688695"/>
                  </a:lnTo>
                  <a:lnTo>
                    <a:pt x="1413488" y="4139291"/>
                  </a:lnTo>
                  <a:lnTo>
                    <a:pt x="1424195" y="4123437"/>
                  </a:lnTo>
                  <a:cubicBezTo>
                    <a:pt x="1434245" y="4113417"/>
                    <a:pt x="1448151" y="4107224"/>
                    <a:pt x="1463577" y="4107224"/>
                  </a:cubicBezTo>
                  <a:cubicBezTo>
                    <a:pt x="1471231" y="4107224"/>
                    <a:pt x="1478521" y="4108772"/>
                    <a:pt x="1485149" y="4111572"/>
                  </a:cubicBezTo>
                  <a:lnTo>
                    <a:pt x="1500798" y="4122118"/>
                  </a:lnTo>
                  <a:lnTo>
                    <a:pt x="1894243" y="3560253"/>
                  </a:lnTo>
                  <a:lnTo>
                    <a:pt x="1880509" y="3550993"/>
                  </a:lnTo>
                  <a:cubicBezTo>
                    <a:pt x="1874165" y="3544648"/>
                    <a:pt x="1869030" y="3537094"/>
                    <a:pt x="1865482" y="3528705"/>
                  </a:cubicBezTo>
                  <a:lnTo>
                    <a:pt x="1863899" y="3520862"/>
                  </a:lnTo>
                  <a:close/>
                  <a:moveTo>
                    <a:pt x="3448561" y="3101670"/>
                  </a:moveTo>
                  <a:lnTo>
                    <a:pt x="1998873" y="3494805"/>
                  </a:lnTo>
                  <a:lnTo>
                    <a:pt x="2000207" y="3501412"/>
                  </a:lnTo>
                  <a:cubicBezTo>
                    <a:pt x="2000208" y="3520775"/>
                    <a:pt x="1992360" y="3538304"/>
                    <a:pt x="1979671" y="3550993"/>
                  </a:cubicBezTo>
                  <a:lnTo>
                    <a:pt x="1958638" y="3565173"/>
                  </a:lnTo>
                  <a:lnTo>
                    <a:pt x="2127482" y="4252286"/>
                  </a:lnTo>
                  <a:lnTo>
                    <a:pt x="2147921" y="4248160"/>
                  </a:lnTo>
                  <a:cubicBezTo>
                    <a:pt x="2167284" y="4248160"/>
                    <a:pt x="2184813" y="4256008"/>
                    <a:pt x="2197501" y="4268696"/>
                  </a:cubicBezTo>
                  <a:lnTo>
                    <a:pt x="2201928" y="4275262"/>
                  </a:lnTo>
                  <a:lnTo>
                    <a:pt x="3467852" y="3132282"/>
                  </a:lnTo>
                  <a:lnTo>
                    <a:pt x="3449142" y="3104541"/>
                  </a:lnTo>
                  <a:close/>
                  <a:moveTo>
                    <a:pt x="4341488" y="2781404"/>
                  </a:moveTo>
                  <a:lnTo>
                    <a:pt x="4039699" y="3251060"/>
                  </a:lnTo>
                  <a:lnTo>
                    <a:pt x="4049062" y="3257372"/>
                  </a:lnTo>
                  <a:cubicBezTo>
                    <a:pt x="4055406" y="3263717"/>
                    <a:pt x="4060540" y="3271272"/>
                    <a:pt x="4064088" y="3279661"/>
                  </a:cubicBezTo>
                  <a:lnTo>
                    <a:pt x="4066648" y="3292342"/>
                  </a:lnTo>
                  <a:lnTo>
                    <a:pt x="4319717" y="3231228"/>
                  </a:lnTo>
                  <a:lnTo>
                    <a:pt x="4316175" y="3213697"/>
                  </a:lnTo>
                  <a:cubicBezTo>
                    <a:pt x="4316175" y="3183078"/>
                    <a:pt x="4340948" y="3158305"/>
                    <a:pt x="4371802" y="3158305"/>
                  </a:cubicBezTo>
                  <a:lnTo>
                    <a:pt x="4377837" y="3159522"/>
                  </a:lnTo>
                  <a:lnTo>
                    <a:pt x="4356428" y="2785233"/>
                  </a:lnTo>
                  <a:lnTo>
                    <a:pt x="4343217" y="2782569"/>
                  </a:lnTo>
                  <a:close/>
                  <a:moveTo>
                    <a:pt x="4321692" y="2764888"/>
                  </a:moveTo>
                  <a:lnTo>
                    <a:pt x="3955433" y="2911351"/>
                  </a:lnTo>
                  <a:lnTo>
                    <a:pt x="3634258" y="3039820"/>
                  </a:lnTo>
                  <a:lnTo>
                    <a:pt x="3639546" y="3065984"/>
                  </a:lnTo>
                  <a:cubicBezTo>
                    <a:pt x="3639546" y="3079657"/>
                    <a:pt x="3636770" y="3092687"/>
                    <a:pt x="3631753" y="3104541"/>
                  </a:cubicBezTo>
                  <a:lnTo>
                    <a:pt x="3627593" y="3110710"/>
                  </a:lnTo>
                  <a:lnTo>
                    <a:pt x="3935586" y="3278603"/>
                  </a:lnTo>
                  <a:lnTo>
                    <a:pt x="3949900" y="3257373"/>
                  </a:lnTo>
                  <a:cubicBezTo>
                    <a:pt x="3962589" y="3244684"/>
                    <a:pt x="3980118" y="3236836"/>
                    <a:pt x="3999481" y="3236836"/>
                  </a:cubicBezTo>
                  <a:cubicBezTo>
                    <a:pt x="4009163" y="3236836"/>
                    <a:pt x="4018385" y="3238798"/>
                    <a:pt x="4026775" y="3242346"/>
                  </a:cubicBezTo>
                  <a:lnTo>
                    <a:pt x="4031247" y="3245362"/>
                  </a:lnTo>
                  <a:lnTo>
                    <a:pt x="4333140" y="2775777"/>
                  </a:lnTo>
                  <a:lnTo>
                    <a:pt x="4325612" y="2770704"/>
                  </a:lnTo>
                  <a:close/>
                  <a:moveTo>
                    <a:pt x="408270" y="3490546"/>
                  </a:moveTo>
                  <a:lnTo>
                    <a:pt x="405888" y="3494079"/>
                  </a:lnTo>
                  <a:lnTo>
                    <a:pt x="399105" y="3498651"/>
                  </a:lnTo>
                  <a:lnTo>
                    <a:pt x="969381" y="4117365"/>
                  </a:lnTo>
                  <a:lnTo>
                    <a:pt x="978659" y="4115491"/>
                  </a:lnTo>
                  <a:lnTo>
                    <a:pt x="827033" y="3714498"/>
                  </a:lnTo>
                  <a:lnTo>
                    <a:pt x="802373" y="3719476"/>
                  </a:lnTo>
                  <a:cubicBezTo>
                    <a:pt x="763647" y="3719476"/>
                    <a:pt x="732255" y="3688085"/>
                    <a:pt x="732256" y="3649358"/>
                  </a:cubicBezTo>
                  <a:lnTo>
                    <a:pt x="736252" y="3629563"/>
                  </a:lnTo>
                  <a:close/>
                  <a:moveTo>
                    <a:pt x="4557448" y="2383908"/>
                  </a:moveTo>
                  <a:lnTo>
                    <a:pt x="4395981" y="2686633"/>
                  </a:lnTo>
                  <a:lnTo>
                    <a:pt x="4404172" y="2692143"/>
                  </a:lnTo>
                  <a:cubicBezTo>
                    <a:pt x="4414223" y="2702194"/>
                    <a:pt x="4420416" y="2716101"/>
                    <a:pt x="4420416" y="2731527"/>
                  </a:cubicBezTo>
                  <a:cubicBezTo>
                    <a:pt x="4420417" y="2754489"/>
                    <a:pt x="4406480" y="2774166"/>
                    <a:pt x="4386496" y="2782569"/>
                  </a:cubicBezTo>
                  <a:lnTo>
                    <a:pt x="4366900" y="2786496"/>
                  </a:lnTo>
                  <a:lnTo>
                    <a:pt x="4388378" y="3161647"/>
                  </a:lnTo>
                  <a:lnTo>
                    <a:pt x="4393374" y="3162654"/>
                  </a:lnTo>
                  <a:lnTo>
                    <a:pt x="4393759" y="3162914"/>
                  </a:lnTo>
                  <a:lnTo>
                    <a:pt x="4561154" y="2385915"/>
                  </a:lnTo>
                  <a:lnTo>
                    <a:pt x="4560114" y="2385705"/>
                  </a:lnTo>
                  <a:close/>
                  <a:moveTo>
                    <a:pt x="2378065" y="2503381"/>
                  </a:moveTo>
                  <a:lnTo>
                    <a:pt x="2365939" y="2521366"/>
                  </a:lnTo>
                  <a:cubicBezTo>
                    <a:pt x="2348006" y="2539299"/>
                    <a:pt x="2323232" y="2550391"/>
                    <a:pt x="2295866" y="2550391"/>
                  </a:cubicBezTo>
                  <a:lnTo>
                    <a:pt x="2281425" y="2547475"/>
                  </a:lnTo>
                  <a:lnTo>
                    <a:pt x="1966375" y="3442867"/>
                  </a:lnTo>
                  <a:lnTo>
                    <a:pt x="1979671" y="3451831"/>
                  </a:lnTo>
                  <a:cubicBezTo>
                    <a:pt x="1986015" y="3458175"/>
                    <a:pt x="1991149" y="3465730"/>
                    <a:pt x="1994697" y="3474119"/>
                  </a:cubicBezTo>
                  <a:lnTo>
                    <a:pt x="1996847" y="3484769"/>
                  </a:lnTo>
                  <a:lnTo>
                    <a:pt x="3446530" y="3091620"/>
                  </a:lnTo>
                  <a:lnTo>
                    <a:pt x="3441349" y="3065984"/>
                  </a:lnTo>
                  <a:lnTo>
                    <a:pt x="3448654" y="3029840"/>
                  </a:lnTo>
                  <a:lnTo>
                    <a:pt x="2959448" y="2789229"/>
                  </a:lnTo>
                  <a:close/>
                  <a:moveTo>
                    <a:pt x="405607" y="2793510"/>
                  </a:moveTo>
                  <a:lnTo>
                    <a:pt x="401718" y="2796132"/>
                  </a:lnTo>
                  <a:lnTo>
                    <a:pt x="391554" y="2798184"/>
                  </a:lnTo>
                  <a:lnTo>
                    <a:pt x="368671" y="3399674"/>
                  </a:lnTo>
                  <a:lnTo>
                    <a:pt x="388282" y="3403661"/>
                  </a:lnTo>
                  <a:cubicBezTo>
                    <a:pt x="408168" y="3412130"/>
                    <a:pt x="422104" y="3431938"/>
                    <a:pt x="422104" y="3454902"/>
                  </a:cubicBezTo>
                  <a:cubicBezTo>
                    <a:pt x="422104" y="3462556"/>
                    <a:pt x="420555" y="3469845"/>
                    <a:pt x="417754" y="3476473"/>
                  </a:cubicBezTo>
                  <a:lnTo>
                    <a:pt x="414056" y="3481961"/>
                  </a:lnTo>
                  <a:lnTo>
                    <a:pt x="739204" y="3619932"/>
                  </a:lnTo>
                  <a:lnTo>
                    <a:pt x="752792" y="3599778"/>
                  </a:lnTo>
                  <a:lnTo>
                    <a:pt x="772500" y="3586490"/>
                  </a:lnTo>
                  <a:close/>
                  <a:moveTo>
                    <a:pt x="967330" y="2503487"/>
                  </a:moveTo>
                  <a:lnTo>
                    <a:pt x="965687" y="2505922"/>
                  </a:lnTo>
                  <a:cubicBezTo>
                    <a:pt x="956718" y="2514892"/>
                    <a:pt x="946040" y="2522152"/>
                    <a:pt x="934186" y="2527169"/>
                  </a:cubicBezTo>
                  <a:lnTo>
                    <a:pt x="902438" y="2533587"/>
                  </a:lnTo>
                  <a:lnTo>
                    <a:pt x="820778" y="3582957"/>
                  </a:lnTo>
                  <a:lnTo>
                    <a:pt x="829666" y="3584751"/>
                  </a:lnTo>
                  <a:cubicBezTo>
                    <a:pt x="846444" y="3591847"/>
                    <a:pt x="859884" y="3605288"/>
                    <a:pt x="866980" y="3622065"/>
                  </a:cubicBezTo>
                  <a:lnTo>
                    <a:pt x="871047" y="3642212"/>
                  </a:lnTo>
                  <a:lnTo>
                    <a:pt x="1861897" y="3510944"/>
                  </a:lnTo>
                  <a:lnTo>
                    <a:pt x="1859973" y="3501412"/>
                  </a:lnTo>
                  <a:cubicBezTo>
                    <a:pt x="1859972" y="3491730"/>
                    <a:pt x="1861935" y="3482507"/>
                    <a:pt x="1865482" y="3474118"/>
                  </a:cubicBezTo>
                  <a:lnTo>
                    <a:pt x="1880157" y="3452353"/>
                  </a:lnTo>
                  <a:close/>
                  <a:moveTo>
                    <a:pt x="816005" y="2491740"/>
                  </a:moveTo>
                  <a:lnTo>
                    <a:pt x="493522" y="2686825"/>
                  </a:lnTo>
                  <a:lnTo>
                    <a:pt x="441836" y="2718120"/>
                  </a:lnTo>
                  <a:lnTo>
                    <a:pt x="444542" y="2731525"/>
                  </a:lnTo>
                  <a:cubicBezTo>
                    <a:pt x="444543" y="2750887"/>
                    <a:pt x="436695" y="2768417"/>
                    <a:pt x="424006" y="2781106"/>
                  </a:cubicBezTo>
                  <a:lnTo>
                    <a:pt x="414097" y="2787786"/>
                  </a:lnTo>
                  <a:lnTo>
                    <a:pt x="782079" y="3583338"/>
                  </a:lnTo>
                  <a:lnTo>
                    <a:pt x="802373" y="3579241"/>
                  </a:lnTo>
                  <a:lnTo>
                    <a:pt x="810609" y="3580904"/>
                  </a:lnTo>
                  <a:lnTo>
                    <a:pt x="891912" y="2534211"/>
                  </a:lnTo>
                  <a:lnTo>
                    <a:pt x="857072" y="2527170"/>
                  </a:lnTo>
                  <a:cubicBezTo>
                    <a:pt x="845217" y="2522152"/>
                    <a:pt x="834539" y="2514892"/>
                    <a:pt x="825570" y="2505922"/>
                  </a:cubicBezTo>
                  <a:close/>
                  <a:moveTo>
                    <a:pt x="994153" y="2438709"/>
                  </a:moveTo>
                  <a:lnTo>
                    <a:pt x="986935" y="2474421"/>
                  </a:lnTo>
                  <a:lnTo>
                    <a:pt x="973087" y="2494951"/>
                  </a:lnTo>
                  <a:lnTo>
                    <a:pt x="1888484" y="3446454"/>
                  </a:lnTo>
                  <a:lnTo>
                    <a:pt x="1902797" y="3436804"/>
                  </a:lnTo>
                  <a:cubicBezTo>
                    <a:pt x="1911185" y="3433256"/>
                    <a:pt x="1920408" y="3431294"/>
                    <a:pt x="1930090" y="3431295"/>
                  </a:cubicBezTo>
                  <a:cubicBezTo>
                    <a:pt x="1939772" y="3431294"/>
                    <a:pt x="1948994" y="3433257"/>
                    <a:pt x="1957383" y="3436804"/>
                  </a:cubicBezTo>
                  <a:lnTo>
                    <a:pt x="1957460" y="3436856"/>
                  </a:lnTo>
                  <a:lnTo>
                    <a:pt x="2271088" y="2545389"/>
                  </a:lnTo>
                  <a:lnTo>
                    <a:pt x="2257292" y="2542603"/>
                  </a:lnTo>
                  <a:cubicBezTo>
                    <a:pt x="2233580" y="2532574"/>
                    <a:pt x="2214584" y="2513578"/>
                    <a:pt x="2204554" y="2489866"/>
                  </a:cubicBezTo>
                  <a:lnTo>
                    <a:pt x="2199539" y="2465021"/>
                  </a:lnTo>
                  <a:close/>
                  <a:moveTo>
                    <a:pt x="106569" y="2574214"/>
                  </a:moveTo>
                  <a:lnTo>
                    <a:pt x="94804" y="2591670"/>
                  </a:lnTo>
                  <a:lnTo>
                    <a:pt x="85837" y="2597714"/>
                  </a:lnTo>
                  <a:lnTo>
                    <a:pt x="346572" y="3403343"/>
                  </a:lnTo>
                  <a:lnTo>
                    <a:pt x="358449" y="3400944"/>
                  </a:lnTo>
                  <a:lnTo>
                    <a:pt x="381063" y="2800302"/>
                  </a:lnTo>
                  <a:lnTo>
                    <a:pt x="374425" y="2801642"/>
                  </a:lnTo>
                  <a:cubicBezTo>
                    <a:pt x="335699" y="2801642"/>
                    <a:pt x="304308" y="2770251"/>
                    <a:pt x="304308" y="2731525"/>
                  </a:cubicBezTo>
                  <a:cubicBezTo>
                    <a:pt x="304308" y="2721844"/>
                    <a:pt x="306269" y="2712621"/>
                    <a:pt x="309817" y="2704232"/>
                  </a:cubicBezTo>
                  <a:lnTo>
                    <a:pt x="311263" y="2702089"/>
                  </a:lnTo>
                  <a:close/>
                  <a:moveTo>
                    <a:pt x="3281776" y="1887104"/>
                  </a:moveTo>
                  <a:lnTo>
                    <a:pt x="2388453" y="2419038"/>
                  </a:lnTo>
                  <a:lnTo>
                    <a:pt x="2394964" y="2451292"/>
                  </a:lnTo>
                  <a:cubicBezTo>
                    <a:pt x="2394965" y="2464975"/>
                    <a:pt x="2392192" y="2478010"/>
                    <a:pt x="2387177" y="2489866"/>
                  </a:cubicBezTo>
                  <a:lnTo>
                    <a:pt x="2383807" y="2494865"/>
                  </a:lnTo>
                  <a:lnTo>
                    <a:pt x="3453579" y="3020847"/>
                  </a:lnTo>
                  <a:lnTo>
                    <a:pt x="3470388" y="2995925"/>
                  </a:lnTo>
                  <a:cubicBezTo>
                    <a:pt x="3479357" y="2986956"/>
                    <a:pt x="3490035" y="2979696"/>
                    <a:pt x="3501890" y="2974678"/>
                  </a:cubicBezTo>
                  <a:lnTo>
                    <a:pt x="3521519" y="2970711"/>
                  </a:lnTo>
                  <a:lnTo>
                    <a:pt x="3343674" y="1904254"/>
                  </a:lnTo>
                  <a:lnTo>
                    <a:pt x="3330329" y="1906948"/>
                  </a:lnTo>
                  <a:cubicBezTo>
                    <a:pt x="3320648" y="1906948"/>
                    <a:pt x="3311425" y="1904986"/>
                    <a:pt x="3303036" y="1901438"/>
                  </a:cubicBezTo>
                  <a:close/>
                  <a:moveTo>
                    <a:pt x="4298658" y="1664149"/>
                  </a:moveTo>
                  <a:lnTo>
                    <a:pt x="4360464" y="2676779"/>
                  </a:lnTo>
                  <a:lnTo>
                    <a:pt x="4364789" y="2675899"/>
                  </a:lnTo>
                  <a:cubicBezTo>
                    <a:pt x="4372502" y="2675899"/>
                    <a:pt x="4379835" y="2677448"/>
                    <a:pt x="4386496" y="2680253"/>
                  </a:cubicBezTo>
                  <a:lnTo>
                    <a:pt x="4387464" y="2680903"/>
                  </a:lnTo>
                  <a:lnTo>
                    <a:pt x="4548894" y="2378143"/>
                  </a:lnTo>
                  <a:lnTo>
                    <a:pt x="4542508" y="2373839"/>
                  </a:lnTo>
                  <a:cubicBezTo>
                    <a:pt x="4532487" y="2363818"/>
                    <a:pt x="4526294" y="2349969"/>
                    <a:pt x="4526294" y="2334660"/>
                  </a:cubicBezTo>
                  <a:cubicBezTo>
                    <a:pt x="4526294" y="2319352"/>
                    <a:pt x="4532487" y="2305446"/>
                    <a:pt x="4542507" y="2295367"/>
                  </a:cubicBezTo>
                  <a:lnTo>
                    <a:pt x="4552157" y="2288820"/>
                  </a:lnTo>
                  <a:lnTo>
                    <a:pt x="4299865" y="1663907"/>
                  </a:lnTo>
                  <a:close/>
                  <a:moveTo>
                    <a:pt x="4278551" y="1665173"/>
                  </a:moveTo>
                  <a:lnTo>
                    <a:pt x="3593879" y="2984710"/>
                  </a:lnTo>
                  <a:lnTo>
                    <a:pt x="3610507" y="2995925"/>
                  </a:lnTo>
                  <a:cubicBezTo>
                    <a:pt x="3619475" y="3004894"/>
                    <a:pt x="3626735" y="3015572"/>
                    <a:pt x="3631753" y="3027426"/>
                  </a:cubicBezTo>
                  <a:lnTo>
                    <a:pt x="3632203" y="3029651"/>
                  </a:lnTo>
                  <a:lnTo>
                    <a:pt x="4315814" y="2756166"/>
                  </a:lnTo>
                  <a:lnTo>
                    <a:pt x="4313747" y="2753098"/>
                  </a:lnTo>
                  <a:cubicBezTo>
                    <a:pt x="4310945" y="2746470"/>
                    <a:pt x="4309397" y="2739181"/>
                    <a:pt x="4309397" y="2731527"/>
                  </a:cubicBezTo>
                  <a:cubicBezTo>
                    <a:pt x="4309397" y="2708563"/>
                    <a:pt x="4323333" y="2688754"/>
                    <a:pt x="4343217" y="2680285"/>
                  </a:cubicBezTo>
                  <a:lnTo>
                    <a:pt x="4350260" y="2678853"/>
                  </a:lnTo>
                  <a:lnTo>
                    <a:pt x="4288538" y="1666176"/>
                  </a:lnTo>
                  <a:lnTo>
                    <a:pt x="4286025" y="1666680"/>
                  </a:lnTo>
                  <a:close/>
                  <a:moveTo>
                    <a:pt x="4243458" y="1645436"/>
                  </a:moveTo>
                  <a:lnTo>
                    <a:pt x="3400184" y="1838131"/>
                  </a:lnTo>
                  <a:lnTo>
                    <a:pt x="3394936" y="1864123"/>
                  </a:lnTo>
                  <a:cubicBezTo>
                    <a:pt x="3387840" y="1880900"/>
                    <a:pt x="3374400" y="1894341"/>
                    <a:pt x="3357622" y="1901438"/>
                  </a:cubicBezTo>
                  <a:lnTo>
                    <a:pt x="3353949" y="1902180"/>
                  </a:lnTo>
                  <a:lnTo>
                    <a:pt x="3402901" y="2196178"/>
                  </a:lnTo>
                  <a:lnTo>
                    <a:pt x="3531696" y="2968654"/>
                  </a:lnTo>
                  <a:lnTo>
                    <a:pt x="3540447" y="2966885"/>
                  </a:lnTo>
                  <a:cubicBezTo>
                    <a:pt x="3554121" y="2966885"/>
                    <a:pt x="3567150" y="2969660"/>
                    <a:pt x="3579005" y="2974678"/>
                  </a:cubicBezTo>
                  <a:lnTo>
                    <a:pt x="3585225" y="2978873"/>
                  </a:lnTo>
                  <a:lnTo>
                    <a:pt x="4268028" y="1663051"/>
                  </a:lnTo>
                  <a:lnTo>
                    <a:pt x="4264454" y="1662330"/>
                  </a:lnTo>
                  <a:cubicBezTo>
                    <a:pt x="4257826" y="1659529"/>
                    <a:pt x="4251859" y="1655475"/>
                    <a:pt x="4246848" y="1650465"/>
                  </a:cubicBezTo>
                  <a:close/>
                  <a:moveTo>
                    <a:pt x="4380779" y="1471232"/>
                  </a:moveTo>
                  <a:lnTo>
                    <a:pt x="4326553" y="1573695"/>
                  </a:lnTo>
                  <a:lnTo>
                    <a:pt x="4337299" y="1589679"/>
                  </a:lnTo>
                  <a:cubicBezTo>
                    <a:pt x="4340104" y="1596329"/>
                    <a:pt x="4341653" y="1603633"/>
                    <a:pt x="4341653" y="1611288"/>
                  </a:cubicBezTo>
                  <a:cubicBezTo>
                    <a:pt x="4341652" y="1626596"/>
                    <a:pt x="4335459" y="1640444"/>
                    <a:pt x="4325408" y="1650465"/>
                  </a:cubicBezTo>
                  <a:lnTo>
                    <a:pt x="4309721" y="1660995"/>
                  </a:lnTo>
                  <a:lnTo>
                    <a:pt x="4560956" y="2283250"/>
                  </a:lnTo>
                  <a:lnTo>
                    <a:pt x="4562460" y="2282944"/>
                  </a:lnTo>
                  <a:lnTo>
                    <a:pt x="4422350" y="1477099"/>
                  </a:lnTo>
                  <a:lnTo>
                    <a:pt x="4411771" y="1479235"/>
                  </a:lnTo>
                  <a:cubicBezTo>
                    <a:pt x="4402089" y="1479235"/>
                    <a:pt x="4392866" y="1477273"/>
                    <a:pt x="4384477" y="1473725"/>
                  </a:cubicBezTo>
                  <a:close/>
                  <a:moveTo>
                    <a:pt x="294825" y="1828519"/>
                  </a:moveTo>
                  <a:lnTo>
                    <a:pt x="287315" y="1833614"/>
                  </a:lnTo>
                  <a:lnTo>
                    <a:pt x="265750" y="1837999"/>
                  </a:lnTo>
                  <a:lnTo>
                    <a:pt x="381901" y="2662917"/>
                  </a:lnTo>
                  <a:lnTo>
                    <a:pt x="401719" y="2666918"/>
                  </a:lnTo>
                  <a:cubicBezTo>
                    <a:pt x="418496" y="2674014"/>
                    <a:pt x="431936" y="2687455"/>
                    <a:pt x="439033" y="2704232"/>
                  </a:cubicBezTo>
                  <a:lnTo>
                    <a:pt x="439639" y="2707239"/>
                  </a:lnTo>
                  <a:lnTo>
                    <a:pt x="810094" y="2482976"/>
                  </a:lnTo>
                  <a:lnTo>
                    <a:pt x="804323" y="2474421"/>
                  </a:lnTo>
                  <a:cubicBezTo>
                    <a:pt x="799306" y="2462566"/>
                    <a:pt x="796531" y="2449537"/>
                    <a:pt x="796530" y="2435864"/>
                  </a:cubicBezTo>
                  <a:cubicBezTo>
                    <a:pt x="796531" y="2408518"/>
                    <a:pt x="807632" y="2383743"/>
                    <a:pt x="825570" y="2365805"/>
                  </a:cubicBezTo>
                  <a:lnTo>
                    <a:pt x="829477" y="2363170"/>
                  </a:lnTo>
                  <a:close/>
                  <a:moveTo>
                    <a:pt x="2099538" y="1459860"/>
                  </a:moveTo>
                  <a:lnTo>
                    <a:pt x="975553" y="2380432"/>
                  </a:lnTo>
                  <a:lnTo>
                    <a:pt x="986935" y="2397307"/>
                  </a:lnTo>
                  <a:lnTo>
                    <a:pt x="993213" y="2428370"/>
                  </a:lnTo>
                  <a:lnTo>
                    <a:pt x="2197447" y="2454659"/>
                  </a:lnTo>
                  <a:lnTo>
                    <a:pt x="2196767" y="2451292"/>
                  </a:lnTo>
                  <a:cubicBezTo>
                    <a:pt x="2196767" y="2410243"/>
                    <a:pt x="2221725" y="2375024"/>
                    <a:pt x="2257293" y="2359981"/>
                  </a:cubicBezTo>
                  <a:lnTo>
                    <a:pt x="2288361" y="2353708"/>
                  </a:lnTo>
                  <a:lnTo>
                    <a:pt x="2244484" y="1967151"/>
                  </a:lnTo>
                  <a:lnTo>
                    <a:pt x="2189083" y="1479688"/>
                  </a:lnTo>
                  <a:lnTo>
                    <a:pt x="2163580" y="1484843"/>
                  </a:lnTo>
                  <a:cubicBezTo>
                    <a:pt x="2149908" y="1484843"/>
                    <a:pt x="2136877" y="1482067"/>
                    <a:pt x="2125024" y="1477050"/>
                  </a:cubicBezTo>
                  <a:close/>
                  <a:moveTo>
                    <a:pt x="243953" y="1833524"/>
                  </a:moveTo>
                  <a:lnTo>
                    <a:pt x="76957" y="2501301"/>
                  </a:lnTo>
                  <a:lnTo>
                    <a:pt x="77198" y="2501351"/>
                  </a:lnTo>
                  <a:cubicBezTo>
                    <a:pt x="97083" y="2509852"/>
                    <a:pt x="111019" y="2529529"/>
                    <a:pt x="111019" y="2552491"/>
                  </a:cubicBezTo>
                  <a:lnTo>
                    <a:pt x="108776" y="2563615"/>
                  </a:lnTo>
                  <a:lnTo>
                    <a:pt x="316934" y="2693678"/>
                  </a:lnTo>
                  <a:lnTo>
                    <a:pt x="324844" y="2681945"/>
                  </a:lnTo>
                  <a:cubicBezTo>
                    <a:pt x="331189" y="2675600"/>
                    <a:pt x="338743" y="2670466"/>
                    <a:pt x="347132" y="2666917"/>
                  </a:cubicBezTo>
                  <a:lnTo>
                    <a:pt x="371671" y="2661963"/>
                  </a:lnTo>
                  <a:lnTo>
                    <a:pt x="255222" y="1835880"/>
                  </a:lnTo>
                  <a:lnTo>
                    <a:pt x="244135" y="1833647"/>
                  </a:lnTo>
                  <a:close/>
                  <a:moveTo>
                    <a:pt x="2255948" y="1419042"/>
                  </a:moveTo>
                  <a:lnTo>
                    <a:pt x="2254886" y="1424302"/>
                  </a:lnTo>
                  <a:cubicBezTo>
                    <a:pt x="2244851" y="1448010"/>
                    <a:pt x="2225846" y="1467014"/>
                    <a:pt x="2202137" y="1477050"/>
                  </a:cubicBezTo>
                  <a:lnTo>
                    <a:pt x="2199223" y="1477639"/>
                  </a:lnTo>
                  <a:lnTo>
                    <a:pt x="2298664" y="2352758"/>
                  </a:lnTo>
                  <a:lnTo>
                    <a:pt x="2334440" y="2359981"/>
                  </a:lnTo>
                  <a:cubicBezTo>
                    <a:pt x="2346296" y="2364995"/>
                    <a:pt x="2356973" y="2372252"/>
                    <a:pt x="2365940" y="2381218"/>
                  </a:cubicBezTo>
                  <a:lnTo>
                    <a:pt x="2384761" y="2409135"/>
                  </a:lnTo>
                  <a:lnTo>
                    <a:pt x="2819555" y="2150310"/>
                  </a:lnTo>
                  <a:lnTo>
                    <a:pt x="3275601" y="1878778"/>
                  </a:lnTo>
                  <a:lnTo>
                    <a:pt x="3265721" y="1864123"/>
                  </a:lnTo>
                  <a:cubicBezTo>
                    <a:pt x="3262173" y="1855734"/>
                    <a:pt x="3260212" y="1846512"/>
                    <a:pt x="3260212" y="1836831"/>
                  </a:cubicBezTo>
                  <a:lnTo>
                    <a:pt x="3263224" y="1821912"/>
                  </a:lnTo>
                  <a:close/>
                  <a:moveTo>
                    <a:pt x="3866338" y="1007332"/>
                  </a:moveTo>
                  <a:lnTo>
                    <a:pt x="3855485" y="1014669"/>
                  </a:lnTo>
                  <a:cubicBezTo>
                    <a:pt x="3847092" y="1018230"/>
                    <a:pt x="3837860" y="1020202"/>
                    <a:pt x="3828160" y="1020202"/>
                  </a:cubicBezTo>
                  <a:lnTo>
                    <a:pt x="3817021" y="1017952"/>
                  </a:lnTo>
                  <a:lnTo>
                    <a:pt x="3379292" y="1786833"/>
                  </a:lnTo>
                  <a:lnTo>
                    <a:pt x="3379910" y="1787250"/>
                  </a:lnTo>
                  <a:cubicBezTo>
                    <a:pt x="3386255" y="1793594"/>
                    <a:pt x="3391388" y="1801148"/>
                    <a:pt x="3394937" y="1809537"/>
                  </a:cubicBezTo>
                  <a:lnTo>
                    <a:pt x="3398650" y="1827933"/>
                  </a:lnTo>
                  <a:lnTo>
                    <a:pt x="4237257" y="1636233"/>
                  </a:lnTo>
                  <a:lnTo>
                    <a:pt x="4234983" y="1632859"/>
                  </a:lnTo>
                  <a:cubicBezTo>
                    <a:pt x="4232182" y="1626231"/>
                    <a:pt x="4230633" y="1618942"/>
                    <a:pt x="4230633" y="1611288"/>
                  </a:cubicBezTo>
                  <a:cubicBezTo>
                    <a:pt x="4230633" y="1603633"/>
                    <a:pt x="4232182" y="1596329"/>
                    <a:pt x="4234983" y="1589679"/>
                  </a:cubicBezTo>
                  <a:lnTo>
                    <a:pt x="4246800" y="1572065"/>
                  </a:lnTo>
                  <a:close/>
                  <a:moveTo>
                    <a:pt x="3879290" y="997345"/>
                  </a:moveTo>
                  <a:lnTo>
                    <a:pt x="3877769" y="999604"/>
                  </a:lnTo>
                  <a:lnTo>
                    <a:pt x="3874831" y="1001590"/>
                  </a:lnTo>
                  <a:lnTo>
                    <a:pt x="4255204" y="1566323"/>
                  </a:lnTo>
                  <a:lnTo>
                    <a:pt x="4264453" y="1560047"/>
                  </a:lnTo>
                  <a:cubicBezTo>
                    <a:pt x="4271082" y="1557224"/>
                    <a:pt x="4278371" y="1555660"/>
                    <a:pt x="4286025" y="1555660"/>
                  </a:cubicBezTo>
                  <a:cubicBezTo>
                    <a:pt x="4293738" y="1555660"/>
                    <a:pt x="4301071" y="1557224"/>
                    <a:pt x="4307733" y="1560046"/>
                  </a:cubicBezTo>
                  <a:lnTo>
                    <a:pt x="4318487" y="1567314"/>
                  </a:lnTo>
                  <a:lnTo>
                    <a:pt x="4372305" y="1465519"/>
                  </a:lnTo>
                  <a:lnTo>
                    <a:pt x="4362190" y="1458699"/>
                  </a:lnTo>
                  <a:cubicBezTo>
                    <a:pt x="4349501" y="1446010"/>
                    <a:pt x="4341654" y="1428481"/>
                    <a:pt x="4341653" y="1409118"/>
                  </a:cubicBezTo>
                  <a:cubicBezTo>
                    <a:pt x="4341653" y="1399437"/>
                    <a:pt x="4343615" y="1390213"/>
                    <a:pt x="4347163" y="1381824"/>
                  </a:cubicBezTo>
                  <a:lnTo>
                    <a:pt x="4359638" y="1363322"/>
                  </a:lnTo>
                  <a:close/>
                  <a:moveTo>
                    <a:pt x="131300" y="1588417"/>
                  </a:moveTo>
                  <a:lnTo>
                    <a:pt x="70816" y="2483545"/>
                  </a:lnTo>
                  <a:lnTo>
                    <a:pt x="234804" y="1827374"/>
                  </a:lnTo>
                  <a:lnTo>
                    <a:pt x="226448" y="1821756"/>
                  </a:lnTo>
                  <a:cubicBezTo>
                    <a:pt x="216369" y="1811705"/>
                    <a:pt x="210117" y="1797799"/>
                    <a:pt x="210116" y="1782373"/>
                  </a:cubicBezTo>
                  <a:cubicBezTo>
                    <a:pt x="210117" y="1767064"/>
                    <a:pt x="216310" y="1753216"/>
                    <a:pt x="226361" y="1743195"/>
                  </a:cubicBezTo>
                  <a:lnTo>
                    <a:pt x="228142" y="1741999"/>
                  </a:lnTo>
                  <a:lnTo>
                    <a:pt x="149908" y="1585533"/>
                  </a:lnTo>
                  <a:lnTo>
                    <a:pt x="133453" y="1588851"/>
                  </a:lnTo>
                  <a:close/>
                  <a:moveTo>
                    <a:pt x="819073" y="1390904"/>
                  </a:moveTo>
                  <a:lnTo>
                    <a:pt x="307337" y="1746893"/>
                  </a:lnTo>
                  <a:lnTo>
                    <a:pt x="316753" y="1760801"/>
                  </a:lnTo>
                  <a:cubicBezTo>
                    <a:pt x="319573" y="1767429"/>
                    <a:pt x="321136" y="1774718"/>
                    <a:pt x="321136" y="1782373"/>
                  </a:cubicBezTo>
                  <a:cubicBezTo>
                    <a:pt x="321136" y="1797682"/>
                    <a:pt x="314942" y="1811589"/>
                    <a:pt x="304921" y="1821669"/>
                  </a:cubicBezTo>
                  <a:lnTo>
                    <a:pt x="303459" y="1822661"/>
                  </a:lnTo>
                  <a:lnTo>
                    <a:pt x="838131" y="2357333"/>
                  </a:lnTo>
                  <a:lnTo>
                    <a:pt x="857071" y="2344559"/>
                  </a:lnTo>
                  <a:cubicBezTo>
                    <a:pt x="868926" y="2339541"/>
                    <a:pt x="881956" y="2336766"/>
                    <a:pt x="895629" y="2336766"/>
                  </a:cubicBezTo>
                  <a:lnTo>
                    <a:pt x="897789" y="2337202"/>
                  </a:lnTo>
                  <a:lnTo>
                    <a:pt x="874768" y="1416321"/>
                  </a:lnTo>
                  <a:lnTo>
                    <a:pt x="872254" y="1416830"/>
                  </a:lnTo>
                  <a:cubicBezTo>
                    <a:pt x="852972" y="1416830"/>
                    <a:pt x="835443" y="1409000"/>
                    <a:pt x="822735" y="1396321"/>
                  </a:cubicBezTo>
                  <a:close/>
                  <a:moveTo>
                    <a:pt x="941572" y="1350675"/>
                  </a:moveTo>
                  <a:lnTo>
                    <a:pt x="936873" y="1373937"/>
                  </a:lnTo>
                  <a:cubicBezTo>
                    <a:pt x="929788" y="1390700"/>
                    <a:pt x="916364" y="1404176"/>
                    <a:pt x="899579" y="1411297"/>
                  </a:cubicBezTo>
                  <a:lnTo>
                    <a:pt x="884776" y="1414294"/>
                  </a:lnTo>
                  <a:lnTo>
                    <a:pt x="907955" y="2339257"/>
                  </a:lnTo>
                  <a:lnTo>
                    <a:pt x="934186" y="2344559"/>
                  </a:lnTo>
                  <a:cubicBezTo>
                    <a:pt x="946040" y="2349576"/>
                    <a:pt x="956718" y="2356836"/>
                    <a:pt x="965687" y="2365805"/>
                  </a:cubicBezTo>
                  <a:lnTo>
                    <a:pt x="969880" y="2372021"/>
                  </a:lnTo>
                  <a:lnTo>
                    <a:pt x="2091632" y="1453000"/>
                  </a:lnTo>
                  <a:lnTo>
                    <a:pt x="2072275" y="1424301"/>
                  </a:lnTo>
                  <a:lnTo>
                    <a:pt x="2064501" y="1385839"/>
                  </a:lnTo>
                  <a:close/>
                  <a:moveTo>
                    <a:pt x="3852074" y="597200"/>
                  </a:moveTo>
                  <a:lnTo>
                    <a:pt x="3840985" y="604694"/>
                  </a:lnTo>
                  <a:lnTo>
                    <a:pt x="3835816" y="605738"/>
                  </a:lnTo>
                  <a:lnTo>
                    <a:pt x="3845010" y="883378"/>
                  </a:lnTo>
                  <a:lnTo>
                    <a:pt x="3855485" y="885500"/>
                  </a:lnTo>
                  <a:cubicBezTo>
                    <a:pt x="3880662" y="896181"/>
                    <a:pt x="3898278" y="921161"/>
                    <a:pt x="3898278" y="950084"/>
                  </a:cubicBezTo>
                  <a:cubicBezTo>
                    <a:pt x="3898278" y="959725"/>
                    <a:pt x="3896321" y="968928"/>
                    <a:pt x="3892778" y="977309"/>
                  </a:cubicBezTo>
                  <a:lnTo>
                    <a:pt x="3884988" y="988881"/>
                  </a:lnTo>
                  <a:lnTo>
                    <a:pt x="4367143" y="1356197"/>
                  </a:lnTo>
                  <a:lnTo>
                    <a:pt x="4374875" y="1350985"/>
                  </a:lnTo>
                  <a:close/>
                  <a:moveTo>
                    <a:pt x="1449623" y="1018333"/>
                  </a:moveTo>
                  <a:lnTo>
                    <a:pt x="934907" y="1316607"/>
                  </a:lnTo>
                  <a:lnTo>
                    <a:pt x="936872" y="1319520"/>
                  </a:lnTo>
                  <a:lnTo>
                    <a:pt x="941146" y="1340652"/>
                  </a:lnTo>
                  <a:lnTo>
                    <a:pt x="2066466" y="1375924"/>
                  </a:lnTo>
                  <a:lnTo>
                    <a:pt x="2072275" y="1347187"/>
                  </a:lnTo>
                  <a:lnTo>
                    <a:pt x="2082836" y="1331529"/>
                  </a:lnTo>
                  <a:lnTo>
                    <a:pt x="1553609" y="1020593"/>
                  </a:lnTo>
                  <a:lnTo>
                    <a:pt x="1551959" y="1023040"/>
                  </a:lnTo>
                  <a:cubicBezTo>
                    <a:pt x="1539270" y="1035728"/>
                    <a:pt x="1521741" y="1043577"/>
                    <a:pt x="1502377" y="1043577"/>
                  </a:cubicBezTo>
                  <a:cubicBezTo>
                    <a:pt x="1483015" y="1043577"/>
                    <a:pt x="1465485" y="1035729"/>
                    <a:pt x="1452797" y="1023041"/>
                  </a:cubicBezTo>
                  <a:close/>
                  <a:moveTo>
                    <a:pt x="2957839" y="705622"/>
                  </a:moveTo>
                  <a:lnTo>
                    <a:pt x="2801631" y="843909"/>
                  </a:lnTo>
                  <a:lnTo>
                    <a:pt x="2246779" y="1335167"/>
                  </a:lnTo>
                  <a:lnTo>
                    <a:pt x="2254886" y="1347187"/>
                  </a:lnTo>
                  <a:cubicBezTo>
                    <a:pt x="2259904" y="1359041"/>
                    <a:pt x="2262679" y="1372071"/>
                    <a:pt x="2262679" y="1385744"/>
                  </a:cubicBezTo>
                  <a:lnTo>
                    <a:pt x="2258037" y="1408710"/>
                  </a:lnTo>
                  <a:lnTo>
                    <a:pt x="3265295" y="1811655"/>
                  </a:lnTo>
                  <a:lnTo>
                    <a:pt x="3265722" y="1809537"/>
                  </a:lnTo>
                  <a:cubicBezTo>
                    <a:pt x="3272818" y="1792760"/>
                    <a:pt x="3286258" y="1779319"/>
                    <a:pt x="3303036" y="1772223"/>
                  </a:cubicBezTo>
                  <a:lnTo>
                    <a:pt x="3313168" y="1770178"/>
                  </a:lnTo>
                  <a:lnTo>
                    <a:pt x="3029056" y="728719"/>
                  </a:lnTo>
                  <a:lnTo>
                    <a:pt x="3011531" y="732257"/>
                  </a:lnTo>
                  <a:cubicBezTo>
                    <a:pt x="2992169" y="732256"/>
                    <a:pt x="2974640" y="724409"/>
                    <a:pt x="2961951" y="711720"/>
                  </a:cubicBezTo>
                  <a:close/>
                  <a:moveTo>
                    <a:pt x="3078019" y="680115"/>
                  </a:moveTo>
                  <a:lnTo>
                    <a:pt x="3076138" y="689433"/>
                  </a:lnTo>
                  <a:cubicBezTo>
                    <a:pt x="3072590" y="697822"/>
                    <a:pt x="3067456" y="705375"/>
                    <a:pt x="3061112" y="711720"/>
                  </a:cubicBezTo>
                  <a:lnTo>
                    <a:pt x="3039006" y="726625"/>
                  </a:lnTo>
                  <a:lnTo>
                    <a:pt x="3323153" y="1768162"/>
                  </a:lnTo>
                  <a:lnTo>
                    <a:pt x="3330329" y="1766713"/>
                  </a:lnTo>
                  <a:cubicBezTo>
                    <a:pt x="3340011" y="1766713"/>
                    <a:pt x="3349234" y="1768675"/>
                    <a:pt x="3357623" y="1772223"/>
                  </a:cubicBezTo>
                  <a:lnTo>
                    <a:pt x="3370926" y="1781192"/>
                  </a:lnTo>
                  <a:lnTo>
                    <a:pt x="3806500" y="1015826"/>
                  </a:lnTo>
                  <a:lnTo>
                    <a:pt x="3800935" y="1014702"/>
                  </a:lnTo>
                  <a:cubicBezTo>
                    <a:pt x="3775792" y="1004075"/>
                    <a:pt x="3758043" y="979184"/>
                    <a:pt x="3758043" y="950084"/>
                  </a:cubicBezTo>
                  <a:lnTo>
                    <a:pt x="3760591" y="937426"/>
                  </a:lnTo>
                  <a:close/>
                  <a:moveTo>
                    <a:pt x="610662" y="1124023"/>
                  </a:moveTo>
                  <a:lnTo>
                    <a:pt x="284041" y="1730687"/>
                  </a:lnTo>
                  <a:lnTo>
                    <a:pt x="287217" y="1731330"/>
                  </a:lnTo>
                  <a:lnTo>
                    <a:pt x="299664" y="1739713"/>
                  </a:lnTo>
                  <a:lnTo>
                    <a:pt x="813270" y="1382320"/>
                  </a:lnTo>
                  <a:lnTo>
                    <a:pt x="807670" y="1374037"/>
                  </a:lnTo>
                  <a:cubicBezTo>
                    <a:pt x="804109" y="1365644"/>
                    <a:pt x="802137" y="1356412"/>
                    <a:pt x="802137" y="1346712"/>
                  </a:cubicBezTo>
                  <a:cubicBezTo>
                    <a:pt x="802138" y="1327430"/>
                    <a:pt x="809967" y="1309901"/>
                    <a:pt x="822647" y="1297192"/>
                  </a:cubicBezTo>
                  <a:lnTo>
                    <a:pt x="826694" y="1294457"/>
                  </a:lnTo>
                  <a:lnTo>
                    <a:pt x="676713" y="1127849"/>
                  </a:lnTo>
                  <a:lnTo>
                    <a:pt x="668186" y="1133611"/>
                  </a:lnTo>
                  <a:cubicBezTo>
                    <a:pt x="661525" y="1136434"/>
                    <a:pt x="654192" y="1137997"/>
                    <a:pt x="646479" y="1137997"/>
                  </a:cubicBezTo>
                  <a:cubicBezTo>
                    <a:pt x="638825" y="1137997"/>
                    <a:pt x="631535" y="1136448"/>
                    <a:pt x="624907" y="1133644"/>
                  </a:cubicBezTo>
                  <a:close/>
                  <a:moveTo>
                    <a:pt x="599241" y="1109746"/>
                  </a:moveTo>
                  <a:lnTo>
                    <a:pt x="175690" y="1498902"/>
                  </a:lnTo>
                  <a:lnTo>
                    <a:pt x="184465" y="1511883"/>
                  </a:lnTo>
                  <a:cubicBezTo>
                    <a:pt x="187285" y="1518515"/>
                    <a:pt x="188848" y="1525804"/>
                    <a:pt x="188848" y="1533459"/>
                  </a:cubicBezTo>
                  <a:cubicBezTo>
                    <a:pt x="188848" y="1548767"/>
                    <a:pt x="182654" y="1562615"/>
                    <a:pt x="172632" y="1572636"/>
                  </a:cubicBezTo>
                  <a:lnTo>
                    <a:pt x="159466" y="1581509"/>
                  </a:lnTo>
                  <a:lnTo>
                    <a:pt x="236804" y="1736185"/>
                  </a:lnTo>
                  <a:lnTo>
                    <a:pt x="244037" y="1731330"/>
                  </a:lnTo>
                  <a:cubicBezTo>
                    <a:pt x="250698" y="1728529"/>
                    <a:pt x="258031" y="1726981"/>
                    <a:pt x="265744" y="1726981"/>
                  </a:cubicBezTo>
                  <a:lnTo>
                    <a:pt x="273588" y="1728570"/>
                  </a:lnTo>
                  <a:lnTo>
                    <a:pt x="603438" y="1115998"/>
                  </a:lnTo>
                  <a:close/>
                  <a:moveTo>
                    <a:pt x="699607" y="1069966"/>
                  </a:moveTo>
                  <a:lnTo>
                    <a:pt x="702107" y="1082372"/>
                  </a:lnTo>
                  <a:cubicBezTo>
                    <a:pt x="702107" y="1097681"/>
                    <a:pt x="695913" y="1111587"/>
                    <a:pt x="685862" y="1121666"/>
                  </a:cubicBezTo>
                  <a:lnTo>
                    <a:pt x="685226" y="1122096"/>
                  </a:lnTo>
                  <a:lnTo>
                    <a:pt x="835228" y="1288687"/>
                  </a:lnTo>
                  <a:lnTo>
                    <a:pt x="844931" y="1282127"/>
                  </a:lnTo>
                  <a:cubicBezTo>
                    <a:pt x="853324" y="1278567"/>
                    <a:pt x="862555" y="1276595"/>
                    <a:pt x="872255" y="1276595"/>
                  </a:cubicBezTo>
                  <a:cubicBezTo>
                    <a:pt x="891655" y="1276711"/>
                    <a:pt x="909184" y="1284600"/>
                    <a:pt x="921863" y="1297279"/>
                  </a:cubicBezTo>
                  <a:lnTo>
                    <a:pt x="929100" y="1308002"/>
                  </a:lnTo>
                  <a:lnTo>
                    <a:pt x="1443842" y="1009759"/>
                  </a:lnTo>
                  <a:lnTo>
                    <a:pt x="1437770" y="1000753"/>
                  </a:lnTo>
                  <a:lnTo>
                    <a:pt x="1436594" y="994926"/>
                  </a:lnTo>
                  <a:close/>
                  <a:moveTo>
                    <a:pt x="3215006" y="342306"/>
                  </a:moveTo>
                  <a:lnTo>
                    <a:pt x="3214051" y="343720"/>
                  </a:lnTo>
                  <a:cubicBezTo>
                    <a:pt x="3204001" y="353740"/>
                    <a:pt x="3190095" y="359934"/>
                    <a:pt x="3174668" y="359934"/>
                  </a:cubicBezTo>
                  <a:lnTo>
                    <a:pt x="3154546" y="355877"/>
                  </a:lnTo>
                  <a:lnTo>
                    <a:pt x="3041920" y="599618"/>
                  </a:lnTo>
                  <a:lnTo>
                    <a:pt x="3061112" y="612558"/>
                  </a:lnTo>
                  <a:cubicBezTo>
                    <a:pt x="3073800" y="625247"/>
                    <a:pt x="3081648" y="642776"/>
                    <a:pt x="3081648" y="662139"/>
                  </a:cubicBezTo>
                  <a:lnTo>
                    <a:pt x="3080091" y="669850"/>
                  </a:lnTo>
                  <a:lnTo>
                    <a:pt x="3762664" y="927131"/>
                  </a:lnTo>
                  <a:lnTo>
                    <a:pt x="3763543" y="922761"/>
                  </a:lnTo>
                  <a:lnTo>
                    <a:pt x="3776389" y="903689"/>
                  </a:lnTo>
                  <a:close/>
                  <a:moveTo>
                    <a:pt x="2122817" y="561882"/>
                  </a:moveTo>
                  <a:lnTo>
                    <a:pt x="1565822" y="944441"/>
                  </a:lnTo>
                  <a:lnTo>
                    <a:pt x="1566985" y="946166"/>
                  </a:lnTo>
                  <a:cubicBezTo>
                    <a:pt x="1570533" y="954555"/>
                    <a:pt x="1572495" y="963778"/>
                    <a:pt x="1572495" y="973460"/>
                  </a:cubicBezTo>
                  <a:cubicBezTo>
                    <a:pt x="1572495" y="983141"/>
                    <a:pt x="1570533" y="992364"/>
                    <a:pt x="1566985" y="1000753"/>
                  </a:cubicBezTo>
                  <a:lnTo>
                    <a:pt x="1559422" y="1011970"/>
                  </a:lnTo>
                  <a:lnTo>
                    <a:pt x="2088686" y="1322856"/>
                  </a:lnTo>
                  <a:lnTo>
                    <a:pt x="2093522" y="1315686"/>
                  </a:lnTo>
                  <a:cubicBezTo>
                    <a:pt x="2111461" y="1297747"/>
                    <a:pt x="2136235" y="1286645"/>
                    <a:pt x="2163580" y="1286645"/>
                  </a:cubicBezTo>
                  <a:lnTo>
                    <a:pt x="2178302" y="1289621"/>
                  </a:lnTo>
                  <a:lnTo>
                    <a:pt x="2178302" y="592112"/>
                  </a:lnTo>
                  <a:lnTo>
                    <a:pt x="2151780" y="586755"/>
                  </a:lnTo>
                  <a:cubicBezTo>
                    <a:pt x="2143398" y="583213"/>
                    <a:pt x="2135839" y="578085"/>
                    <a:pt x="2129485" y="571745"/>
                  </a:cubicBezTo>
                  <a:close/>
                  <a:moveTo>
                    <a:pt x="2247591" y="529718"/>
                  </a:moveTo>
                  <a:lnTo>
                    <a:pt x="2243622" y="549362"/>
                  </a:lnTo>
                  <a:cubicBezTo>
                    <a:pt x="2236537" y="566124"/>
                    <a:pt x="2223112" y="579600"/>
                    <a:pt x="2206328" y="586722"/>
                  </a:cubicBezTo>
                  <a:lnTo>
                    <a:pt x="2188589" y="590314"/>
                  </a:lnTo>
                  <a:lnTo>
                    <a:pt x="2188588" y="1291700"/>
                  </a:lnTo>
                  <a:lnTo>
                    <a:pt x="2202138" y="1294439"/>
                  </a:lnTo>
                  <a:cubicBezTo>
                    <a:pt x="2213992" y="1299456"/>
                    <a:pt x="2224670" y="1306717"/>
                    <a:pt x="2233639" y="1315686"/>
                  </a:cubicBezTo>
                  <a:lnTo>
                    <a:pt x="2241057" y="1326685"/>
                  </a:lnTo>
                  <a:lnTo>
                    <a:pt x="2952221" y="697290"/>
                  </a:lnTo>
                  <a:lnTo>
                    <a:pt x="2946924" y="689432"/>
                  </a:lnTo>
                  <a:cubicBezTo>
                    <a:pt x="2943376" y="681043"/>
                    <a:pt x="2941414" y="671821"/>
                    <a:pt x="2941414" y="662139"/>
                  </a:cubicBezTo>
                  <a:lnTo>
                    <a:pt x="2945038" y="644187"/>
                  </a:lnTo>
                  <a:close/>
                  <a:moveTo>
                    <a:pt x="3226769" y="322017"/>
                  </a:moveTo>
                  <a:lnTo>
                    <a:pt x="3225942" y="326114"/>
                  </a:lnTo>
                  <a:lnTo>
                    <a:pt x="3220664" y="333927"/>
                  </a:lnTo>
                  <a:lnTo>
                    <a:pt x="3783845" y="896912"/>
                  </a:lnTo>
                  <a:lnTo>
                    <a:pt x="3800837" y="885467"/>
                  </a:lnTo>
                  <a:cubicBezTo>
                    <a:pt x="3809230" y="881924"/>
                    <a:pt x="3818461" y="879967"/>
                    <a:pt x="3828161" y="879967"/>
                  </a:cubicBezTo>
                  <a:lnTo>
                    <a:pt x="3834765" y="881304"/>
                  </a:lnTo>
                  <a:lnTo>
                    <a:pt x="3825598" y="607803"/>
                  </a:lnTo>
                  <a:lnTo>
                    <a:pt x="3819277" y="609080"/>
                  </a:lnTo>
                  <a:cubicBezTo>
                    <a:pt x="3788661" y="609080"/>
                    <a:pt x="3763885" y="584308"/>
                    <a:pt x="3763886" y="553456"/>
                  </a:cubicBezTo>
                  <a:lnTo>
                    <a:pt x="3767414" y="535957"/>
                  </a:lnTo>
                  <a:close/>
                  <a:moveTo>
                    <a:pt x="603327" y="763378"/>
                  </a:moveTo>
                  <a:lnTo>
                    <a:pt x="163688" y="1488250"/>
                  </a:lnTo>
                  <a:lnTo>
                    <a:pt x="168642" y="1491606"/>
                  </a:lnTo>
                  <a:lnTo>
                    <a:pt x="594654" y="1100173"/>
                  </a:lnTo>
                  <a:lnTo>
                    <a:pt x="591087" y="1082371"/>
                  </a:lnTo>
                  <a:cubicBezTo>
                    <a:pt x="591087" y="1059407"/>
                    <a:pt x="605023" y="1039731"/>
                    <a:pt x="624907" y="1031329"/>
                  </a:cubicBezTo>
                  <a:lnTo>
                    <a:pt x="628014" y="1030702"/>
                  </a:lnTo>
                  <a:lnTo>
                    <a:pt x="628014" y="771330"/>
                  </a:lnTo>
                  <a:lnTo>
                    <a:pt x="609680" y="767640"/>
                  </a:lnTo>
                  <a:close/>
                  <a:moveTo>
                    <a:pt x="1447940" y="496067"/>
                  </a:moveTo>
                  <a:lnTo>
                    <a:pt x="683742" y="1041680"/>
                  </a:lnTo>
                  <a:lnTo>
                    <a:pt x="685863" y="1043105"/>
                  </a:lnTo>
                  <a:lnTo>
                    <a:pt x="697212" y="1059963"/>
                  </a:lnTo>
                  <a:lnTo>
                    <a:pt x="1434541" y="984757"/>
                  </a:lnTo>
                  <a:lnTo>
                    <a:pt x="1432260" y="973459"/>
                  </a:lnTo>
                  <a:cubicBezTo>
                    <a:pt x="1432260" y="944415"/>
                    <a:pt x="1449918" y="919496"/>
                    <a:pt x="1475084" y="908852"/>
                  </a:cubicBezTo>
                  <a:lnTo>
                    <a:pt x="1493481" y="905138"/>
                  </a:lnTo>
                  <a:lnTo>
                    <a:pt x="1486084" y="521574"/>
                  </a:lnTo>
                  <a:lnTo>
                    <a:pt x="1473055" y="518950"/>
                  </a:lnTo>
                  <a:cubicBezTo>
                    <a:pt x="1466405" y="516145"/>
                    <a:pt x="1460408" y="512084"/>
                    <a:pt x="1455369" y="507058"/>
                  </a:cubicBezTo>
                  <a:close/>
                  <a:moveTo>
                    <a:pt x="1549648" y="469703"/>
                  </a:moveTo>
                  <a:lnTo>
                    <a:pt x="1545706" y="489284"/>
                  </a:lnTo>
                  <a:cubicBezTo>
                    <a:pt x="1540104" y="502585"/>
                    <a:pt x="1529492" y="513271"/>
                    <a:pt x="1516235" y="518917"/>
                  </a:cubicBezTo>
                  <a:lnTo>
                    <a:pt x="1496093" y="523013"/>
                  </a:lnTo>
                  <a:lnTo>
                    <a:pt x="1503532" y="903576"/>
                  </a:lnTo>
                  <a:lnTo>
                    <a:pt x="1529671" y="908852"/>
                  </a:lnTo>
                  <a:cubicBezTo>
                    <a:pt x="1538060" y="912400"/>
                    <a:pt x="1545614" y="917534"/>
                    <a:pt x="1551959" y="923878"/>
                  </a:cubicBezTo>
                  <a:lnTo>
                    <a:pt x="1560077" y="935919"/>
                  </a:lnTo>
                  <a:lnTo>
                    <a:pt x="2117116" y="553448"/>
                  </a:lnTo>
                  <a:lnTo>
                    <a:pt x="2114420" y="549461"/>
                  </a:lnTo>
                  <a:cubicBezTo>
                    <a:pt x="2110860" y="541069"/>
                    <a:pt x="2108887" y="531837"/>
                    <a:pt x="2108888" y="522137"/>
                  </a:cubicBezTo>
                  <a:lnTo>
                    <a:pt x="2110600" y="513660"/>
                  </a:lnTo>
                  <a:close/>
                  <a:moveTo>
                    <a:pt x="1441261" y="478685"/>
                  </a:moveTo>
                  <a:lnTo>
                    <a:pt x="682481" y="695762"/>
                  </a:lnTo>
                  <a:lnTo>
                    <a:pt x="686680" y="716595"/>
                  </a:lnTo>
                  <a:cubicBezTo>
                    <a:pt x="686681" y="739559"/>
                    <a:pt x="672744" y="759236"/>
                    <a:pt x="652860" y="767640"/>
                  </a:cubicBezTo>
                  <a:lnTo>
                    <a:pt x="638298" y="770576"/>
                  </a:lnTo>
                  <a:lnTo>
                    <a:pt x="638298" y="1028629"/>
                  </a:lnTo>
                  <a:lnTo>
                    <a:pt x="646479" y="1026979"/>
                  </a:lnTo>
                  <a:cubicBezTo>
                    <a:pt x="654192" y="1026920"/>
                    <a:pt x="661526" y="1028439"/>
                    <a:pt x="668187" y="1031229"/>
                  </a:cubicBezTo>
                  <a:lnTo>
                    <a:pt x="674701" y="1035606"/>
                  </a:lnTo>
                  <a:lnTo>
                    <a:pt x="1442917" y="486881"/>
                  </a:lnTo>
                  <a:close/>
                  <a:moveTo>
                    <a:pt x="2349359" y="285838"/>
                  </a:moveTo>
                  <a:lnTo>
                    <a:pt x="2341794" y="297090"/>
                  </a:lnTo>
                  <a:cubicBezTo>
                    <a:pt x="2331744" y="307169"/>
                    <a:pt x="2317837" y="313420"/>
                    <a:pt x="2302411" y="313421"/>
                  </a:cubicBezTo>
                  <a:lnTo>
                    <a:pt x="2285814" y="310071"/>
                  </a:lnTo>
                  <a:lnTo>
                    <a:pt x="2213533" y="462518"/>
                  </a:lnTo>
                  <a:lnTo>
                    <a:pt x="2228613" y="472704"/>
                  </a:lnTo>
                  <a:cubicBezTo>
                    <a:pt x="2234953" y="479044"/>
                    <a:pt x="2240080" y="486582"/>
                    <a:pt x="2243622" y="494945"/>
                  </a:cubicBezTo>
                  <a:lnTo>
                    <a:pt x="2248616" y="519632"/>
                  </a:lnTo>
                  <a:lnTo>
                    <a:pt x="2947424" y="634104"/>
                  </a:lnTo>
                  <a:lnTo>
                    <a:pt x="2954633" y="623412"/>
                  </a:lnTo>
                  <a:close/>
                  <a:moveTo>
                    <a:pt x="3092257" y="121550"/>
                  </a:moveTo>
                  <a:lnTo>
                    <a:pt x="3081337" y="128930"/>
                  </a:lnTo>
                  <a:lnTo>
                    <a:pt x="3155760" y="252760"/>
                  </a:lnTo>
                  <a:lnTo>
                    <a:pt x="3174668" y="248914"/>
                  </a:lnTo>
                  <a:cubicBezTo>
                    <a:pt x="3205520" y="248914"/>
                    <a:pt x="3230295" y="273691"/>
                    <a:pt x="3230296" y="304542"/>
                  </a:cubicBezTo>
                  <a:lnTo>
                    <a:pt x="3228816" y="311876"/>
                  </a:lnTo>
                  <a:lnTo>
                    <a:pt x="3771691" y="526755"/>
                  </a:lnTo>
                  <a:lnTo>
                    <a:pt x="3771705" y="526735"/>
                  </a:lnTo>
                  <a:close/>
                  <a:moveTo>
                    <a:pt x="2356956" y="263168"/>
                  </a:moveTo>
                  <a:lnTo>
                    <a:pt x="2354202" y="276839"/>
                  </a:lnTo>
                  <a:lnTo>
                    <a:pt x="2960343" y="614944"/>
                  </a:lnTo>
                  <a:lnTo>
                    <a:pt x="2961951" y="612558"/>
                  </a:lnTo>
                  <a:cubicBezTo>
                    <a:pt x="2974640" y="599870"/>
                    <a:pt x="2992169" y="592022"/>
                    <a:pt x="3011531" y="592022"/>
                  </a:cubicBezTo>
                  <a:lnTo>
                    <a:pt x="3032194" y="596193"/>
                  </a:lnTo>
                  <a:lnTo>
                    <a:pt x="3145611" y="350540"/>
                  </a:lnTo>
                  <a:lnTo>
                    <a:pt x="3135491" y="343719"/>
                  </a:lnTo>
                  <a:cubicBezTo>
                    <a:pt x="3125470" y="333698"/>
                    <a:pt x="3119276" y="319850"/>
                    <a:pt x="3119276" y="304542"/>
                  </a:cubicBezTo>
                  <a:lnTo>
                    <a:pt x="3120388" y="299017"/>
                  </a:lnTo>
                  <a:close/>
                  <a:moveTo>
                    <a:pt x="2250463" y="274985"/>
                  </a:moveTo>
                  <a:lnTo>
                    <a:pt x="1546669" y="450880"/>
                  </a:lnTo>
                  <a:lnTo>
                    <a:pt x="1548360" y="459263"/>
                  </a:lnTo>
                  <a:lnTo>
                    <a:pt x="2112652" y="503503"/>
                  </a:lnTo>
                  <a:lnTo>
                    <a:pt x="2114387" y="494912"/>
                  </a:lnTo>
                  <a:cubicBezTo>
                    <a:pt x="2125014" y="469768"/>
                    <a:pt x="2149905" y="452019"/>
                    <a:pt x="2179005" y="452019"/>
                  </a:cubicBezTo>
                  <a:lnTo>
                    <a:pt x="2204822" y="457340"/>
                  </a:lnTo>
                  <a:lnTo>
                    <a:pt x="2276526" y="306155"/>
                  </a:lnTo>
                  <a:lnTo>
                    <a:pt x="2263233" y="297177"/>
                  </a:lnTo>
                  <a:cubicBezTo>
                    <a:pt x="2258223" y="292152"/>
                    <a:pt x="2254169" y="286163"/>
                    <a:pt x="2251368" y="279502"/>
                  </a:cubicBezTo>
                  <a:close/>
                  <a:moveTo>
                    <a:pt x="3011314" y="106902"/>
                  </a:moveTo>
                  <a:lnTo>
                    <a:pt x="2356454" y="249930"/>
                  </a:lnTo>
                  <a:lnTo>
                    <a:pt x="2357075" y="253015"/>
                  </a:lnTo>
                  <a:lnTo>
                    <a:pt x="3122443" y="288808"/>
                  </a:lnTo>
                  <a:lnTo>
                    <a:pt x="3123626" y="282933"/>
                  </a:lnTo>
                  <a:cubicBezTo>
                    <a:pt x="3126427" y="276283"/>
                    <a:pt x="3130480" y="270287"/>
                    <a:pt x="3135490" y="265247"/>
                  </a:cubicBezTo>
                  <a:lnTo>
                    <a:pt x="3146790" y="257579"/>
                  </a:lnTo>
                  <a:lnTo>
                    <a:pt x="3071322" y="131707"/>
                  </a:lnTo>
                  <a:lnTo>
                    <a:pt x="3058039" y="134391"/>
                  </a:lnTo>
                  <a:cubicBezTo>
                    <a:pt x="3042730" y="134391"/>
                    <a:pt x="3028882" y="128198"/>
                    <a:pt x="3018861" y="118147"/>
                  </a:cubicBezTo>
                  <a:close/>
                  <a:moveTo>
                    <a:pt x="1764526" y="72300"/>
                  </a:moveTo>
                  <a:lnTo>
                    <a:pt x="1763538" y="77198"/>
                  </a:lnTo>
                  <a:cubicBezTo>
                    <a:pt x="1755135" y="97083"/>
                    <a:pt x="1735457" y="111019"/>
                    <a:pt x="1712493" y="111019"/>
                  </a:cubicBezTo>
                  <a:lnTo>
                    <a:pt x="1695366" y="107571"/>
                  </a:lnTo>
                  <a:lnTo>
                    <a:pt x="1519023" y="418512"/>
                  </a:lnTo>
                  <a:lnTo>
                    <a:pt x="1533841" y="428499"/>
                  </a:lnTo>
                  <a:lnTo>
                    <a:pt x="1542573" y="441455"/>
                  </a:lnTo>
                  <a:lnTo>
                    <a:pt x="2248478" y="265076"/>
                  </a:lnTo>
                  <a:lnTo>
                    <a:pt x="2247019" y="257795"/>
                  </a:lnTo>
                  <a:lnTo>
                    <a:pt x="2250240" y="241821"/>
                  </a:lnTo>
                  <a:close/>
                  <a:moveTo>
                    <a:pt x="1669192" y="88898"/>
                  </a:moveTo>
                  <a:lnTo>
                    <a:pt x="675596" y="685012"/>
                  </a:lnTo>
                  <a:lnTo>
                    <a:pt x="676781" y="686773"/>
                  </a:lnTo>
                  <a:lnTo>
                    <a:pt x="1439305" y="469001"/>
                  </a:lnTo>
                  <a:lnTo>
                    <a:pt x="1439037" y="467676"/>
                  </a:lnTo>
                  <a:cubicBezTo>
                    <a:pt x="1439036" y="437060"/>
                    <a:pt x="1463812" y="412284"/>
                    <a:pt x="1494664" y="412284"/>
                  </a:cubicBezTo>
                  <a:lnTo>
                    <a:pt x="1509312" y="415237"/>
                  </a:lnTo>
                  <a:lnTo>
                    <a:pt x="1686008" y="103398"/>
                  </a:lnTo>
                  <a:lnTo>
                    <a:pt x="1673199" y="94804"/>
                  </a:lnTo>
                  <a:close/>
                  <a:moveTo>
                    <a:pt x="1767335" y="58368"/>
                  </a:moveTo>
                  <a:lnTo>
                    <a:pt x="1766541" y="62303"/>
                  </a:lnTo>
                  <a:lnTo>
                    <a:pt x="2253979" y="232350"/>
                  </a:lnTo>
                  <a:lnTo>
                    <a:pt x="2263233" y="218617"/>
                  </a:lnTo>
                  <a:cubicBezTo>
                    <a:pt x="2273254" y="208596"/>
                    <a:pt x="2287102" y="202403"/>
                    <a:pt x="2302411" y="202403"/>
                  </a:cubicBezTo>
                  <a:cubicBezTo>
                    <a:pt x="2325550" y="202226"/>
                    <a:pt x="2345271" y="216250"/>
                    <a:pt x="2353685" y="236190"/>
                  </a:cubicBezTo>
                  <a:lnTo>
                    <a:pt x="2354455" y="240013"/>
                  </a:lnTo>
                  <a:lnTo>
                    <a:pt x="3006459" y="97787"/>
                  </a:lnTo>
                  <a:lnTo>
                    <a:pt x="3006169" y="96342"/>
                  </a:lnTo>
                  <a:close/>
                  <a:moveTo>
                    <a:pt x="1690786" y="4386"/>
                  </a:moveTo>
                  <a:cubicBezTo>
                    <a:pt x="1697447" y="1563"/>
                    <a:pt x="1704780" y="0"/>
                    <a:pt x="1712493" y="0"/>
                  </a:cubicBezTo>
                  <a:cubicBezTo>
                    <a:pt x="1735457" y="0"/>
                    <a:pt x="1755134" y="13935"/>
                    <a:pt x="1763538" y="33919"/>
                  </a:cubicBezTo>
                  <a:lnTo>
                    <a:pt x="1766353" y="47971"/>
                  </a:lnTo>
                  <a:lnTo>
                    <a:pt x="3004056" y="85795"/>
                  </a:lnTo>
                  <a:lnTo>
                    <a:pt x="3002647" y="78764"/>
                  </a:lnTo>
                  <a:cubicBezTo>
                    <a:pt x="3002648" y="48146"/>
                    <a:pt x="3027421" y="23372"/>
                    <a:pt x="3058039" y="23372"/>
                  </a:cubicBezTo>
                  <a:cubicBezTo>
                    <a:pt x="3088891" y="23372"/>
                    <a:pt x="3113667" y="48146"/>
                    <a:pt x="3113667" y="78764"/>
                  </a:cubicBezTo>
                  <a:cubicBezTo>
                    <a:pt x="3113667" y="86418"/>
                    <a:pt x="3112118" y="93723"/>
                    <a:pt x="3109313" y="100373"/>
                  </a:cubicBezTo>
                  <a:lnTo>
                    <a:pt x="3100080" y="114107"/>
                  </a:lnTo>
                  <a:lnTo>
                    <a:pt x="3777449" y="518211"/>
                  </a:lnTo>
                  <a:lnTo>
                    <a:pt x="3780100" y="514277"/>
                  </a:lnTo>
                  <a:cubicBezTo>
                    <a:pt x="3790122" y="504257"/>
                    <a:pt x="3803970" y="498063"/>
                    <a:pt x="3819278" y="498063"/>
                  </a:cubicBezTo>
                  <a:cubicBezTo>
                    <a:pt x="3850130" y="497828"/>
                    <a:pt x="3874905" y="522604"/>
                    <a:pt x="3874905" y="553456"/>
                  </a:cubicBezTo>
                  <a:cubicBezTo>
                    <a:pt x="3874905" y="561110"/>
                    <a:pt x="3873357" y="568414"/>
                    <a:pt x="3870552" y="575064"/>
                  </a:cubicBezTo>
                  <a:lnTo>
                    <a:pt x="3859958" y="590821"/>
                  </a:lnTo>
                  <a:lnTo>
                    <a:pt x="4383295" y="1345307"/>
                  </a:lnTo>
                  <a:lnTo>
                    <a:pt x="4384477" y="1344510"/>
                  </a:lnTo>
                  <a:cubicBezTo>
                    <a:pt x="4392866" y="1340962"/>
                    <a:pt x="4402089" y="1339000"/>
                    <a:pt x="4411771" y="1339000"/>
                  </a:cubicBezTo>
                  <a:cubicBezTo>
                    <a:pt x="4450497" y="1339000"/>
                    <a:pt x="4481888" y="1370392"/>
                    <a:pt x="4481888" y="1409118"/>
                  </a:cubicBezTo>
                  <a:cubicBezTo>
                    <a:pt x="4481888" y="1438162"/>
                    <a:pt x="4464230" y="1463081"/>
                    <a:pt x="4439064" y="1473725"/>
                  </a:cubicBezTo>
                  <a:lnTo>
                    <a:pt x="4432311" y="1475089"/>
                  </a:lnTo>
                  <a:lnTo>
                    <a:pt x="4572391" y="2280925"/>
                  </a:lnTo>
                  <a:lnTo>
                    <a:pt x="4581685" y="2279035"/>
                  </a:lnTo>
                  <a:cubicBezTo>
                    <a:pt x="4612304" y="2279268"/>
                    <a:pt x="4637313" y="2304044"/>
                    <a:pt x="4637313" y="2334660"/>
                  </a:cubicBezTo>
                  <a:cubicBezTo>
                    <a:pt x="4637313" y="2365279"/>
                    <a:pt x="4612537" y="2390055"/>
                    <a:pt x="4581685" y="2390055"/>
                  </a:cubicBezTo>
                  <a:lnTo>
                    <a:pt x="4570941" y="2387888"/>
                  </a:lnTo>
                  <a:lnTo>
                    <a:pt x="4402736" y="3168964"/>
                  </a:lnTo>
                  <a:lnTo>
                    <a:pt x="4410979" y="3174519"/>
                  </a:lnTo>
                  <a:cubicBezTo>
                    <a:pt x="4421000" y="3184539"/>
                    <a:pt x="4427194" y="3198387"/>
                    <a:pt x="4427194" y="3213697"/>
                  </a:cubicBezTo>
                  <a:cubicBezTo>
                    <a:pt x="4427194" y="3244316"/>
                    <a:pt x="4402418" y="3269324"/>
                    <a:pt x="4371802" y="3269325"/>
                  </a:cubicBezTo>
                  <a:lnTo>
                    <a:pt x="4353772" y="3265692"/>
                  </a:lnTo>
                  <a:lnTo>
                    <a:pt x="3597975" y="4131120"/>
                  </a:lnTo>
                  <a:lnTo>
                    <a:pt x="3609744" y="4139066"/>
                  </a:lnTo>
                  <a:cubicBezTo>
                    <a:pt x="3619795" y="4149117"/>
                    <a:pt x="3625989" y="4162966"/>
                    <a:pt x="3625989" y="4178275"/>
                  </a:cubicBezTo>
                  <a:cubicBezTo>
                    <a:pt x="3625989" y="4208891"/>
                    <a:pt x="3601213" y="4233666"/>
                    <a:pt x="3570361" y="4233667"/>
                  </a:cubicBezTo>
                  <a:cubicBezTo>
                    <a:pt x="3555052" y="4233666"/>
                    <a:pt x="3541204" y="4227473"/>
                    <a:pt x="3531184" y="4217451"/>
                  </a:cubicBezTo>
                  <a:lnTo>
                    <a:pt x="3527436" y="4211890"/>
                  </a:lnTo>
                  <a:lnTo>
                    <a:pt x="3519644" y="4220812"/>
                  </a:lnTo>
                  <a:lnTo>
                    <a:pt x="3525628" y="4209208"/>
                  </a:lnTo>
                  <a:lnTo>
                    <a:pt x="3519319" y="4199846"/>
                  </a:lnTo>
                  <a:lnTo>
                    <a:pt x="3519248" y="4199497"/>
                  </a:lnTo>
                  <a:lnTo>
                    <a:pt x="2552025" y="4526052"/>
                  </a:lnTo>
                  <a:lnTo>
                    <a:pt x="2552497" y="4528395"/>
                  </a:lnTo>
                  <a:cubicBezTo>
                    <a:pt x="2552497" y="4559011"/>
                    <a:pt x="2527721" y="4583787"/>
                    <a:pt x="2497102" y="4583787"/>
                  </a:cubicBezTo>
                  <a:cubicBezTo>
                    <a:pt x="2474140" y="4583787"/>
                    <a:pt x="2454333" y="4569850"/>
                    <a:pt x="2445864" y="4549966"/>
                  </a:cubicBezTo>
                  <a:lnTo>
                    <a:pt x="2443869" y="4540158"/>
                  </a:lnTo>
                  <a:lnTo>
                    <a:pt x="1726631" y="4480338"/>
                  </a:lnTo>
                  <a:lnTo>
                    <a:pt x="1723570" y="4495544"/>
                  </a:lnTo>
                  <a:cubicBezTo>
                    <a:pt x="1715166" y="4515494"/>
                    <a:pt x="1695489" y="4529560"/>
                    <a:pt x="1672525" y="4529561"/>
                  </a:cubicBezTo>
                  <a:cubicBezTo>
                    <a:pt x="1641909" y="4529560"/>
                    <a:pt x="1616900" y="4504787"/>
                    <a:pt x="1616900" y="4473935"/>
                  </a:cubicBezTo>
                  <a:cubicBezTo>
                    <a:pt x="1616900" y="4466281"/>
                    <a:pt x="1618449" y="4458991"/>
                    <a:pt x="1621253" y="4452363"/>
                  </a:cubicBezTo>
                  <a:lnTo>
                    <a:pt x="1622509" y="4450503"/>
                  </a:lnTo>
                  <a:lnTo>
                    <a:pt x="1034851" y="4180226"/>
                  </a:lnTo>
                  <a:lnTo>
                    <a:pt x="1032450" y="4192134"/>
                  </a:lnTo>
                  <a:cubicBezTo>
                    <a:pt x="1024046" y="4212018"/>
                    <a:pt x="1004369" y="4225955"/>
                    <a:pt x="981407" y="4225955"/>
                  </a:cubicBezTo>
                  <a:cubicBezTo>
                    <a:pt x="950789" y="4225954"/>
                    <a:pt x="925780" y="4201179"/>
                    <a:pt x="925780" y="4170563"/>
                  </a:cubicBezTo>
                  <a:cubicBezTo>
                    <a:pt x="925780" y="4155253"/>
                    <a:pt x="931973" y="4141346"/>
                    <a:pt x="942023" y="4131267"/>
                  </a:cubicBezTo>
                  <a:lnTo>
                    <a:pt x="958057" y="4120431"/>
                  </a:lnTo>
                  <a:lnTo>
                    <a:pt x="390540" y="3504423"/>
                  </a:lnTo>
                  <a:lnTo>
                    <a:pt x="388282" y="3505944"/>
                  </a:lnTo>
                  <a:cubicBezTo>
                    <a:pt x="381653" y="3508745"/>
                    <a:pt x="374364" y="3510294"/>
                    <a:pt x="366709" y="3510294"/>
                  </a:cubicBezTo>
                  <a:cubicBezTo>
                    <a:pt x="336093" y="3510294"/>
                    <a:pt x="311084" y="3485518"/>
                    <a:pt x="311084" y="3454902"/>
                  </a:cubicBezTo>
                  <a:cubicBezTo>
                    <a:pt x="311084" y="3439593"/>
                    <a:pt x="317278" y="3425686"/>
                    <a:pt x="327327" y="3415607"/>
                  </a:cubicBezTo>
                  <a:lnTo>
                    <a:pt x="337455" y="3408761"/>
                  </a:lnTo>
                  <a:lnTo>
                    <a:pt x="77049" y="2603566"/>
                  </a:lnTo>
                  <a:lnTo>
                    <a:pt x="55627" y="2607886"/>
                  </a:lnTo>
                  <a:cubicBezTo>
                    <a:pt x="25009" y="2607886"/>
                    <a:pt x="0" y="2583110"/>
                    <a:pt x="0" y="2552491"/>
                  </a:cubicBezTo>
                  <a:cubicBezTo>
                    <a:pt x="0" y="2521875"/>
                    <a:pt x="24773" y="2496866"/>
                    <a:pt x="55627" y="2496866"/>
                  </a:cubicBezTo>
                  <a:lnTo>
                    <a:pt x="59664" y="2497706"/>
                  </a:lnTo>
                  <a:lnTo>
                    <a:pt x="121372" y="1586415"/>
                  </a:lnTo>
                  <a:lnTo>
                    <a:pt x="111883" y="1584501"/>
                  </a:lnTo>
                  <a:cubicBezTo>
                    <a:pt x="91998" y="1576098"/>
                    <a:pt x="78062" y="1556421"/>
                    <a:pt x="78062" y="1533459"/>
                  </a:cubicBezTo>
                  <a:cubicBezTo>
                    <a:pt x="78062" y="1502840"/>
                    <a:pt x="102838" y="1477831"/>
                    <a:pt x="133454" y="1477831"/>
                  </a:cubicBezTo>
                  <a:cubicBezTo>
                    <a:pt x="141050" y="1477890"/>
                    <a:pt x="148310" y="1479482"/>
                    <a:pt x="154928" y="1482316"/>
                  </a:cubicBezTo>
                  <a:lnTo>
                    <a:pt x="155238" y="1482526"/>
                  </a:lnTo>
                  <a:lnTo>
                    <a:pt x="594912" y="757732"/>
                  </a:lnTo>
                  <a:lnTo>
                    <a:pt x="591993" y="755774"/>
                  </a:lnTo>
                  <a:cubicBezTo>
                    <a:pt x="581914" y="745753"/>
                    <a:pt x="575661" y="731904"/>
                    <a:pt x="575661" y="716595"/>
                  </a:cubicBezTo>
                  <a:cubicBezTo>
                    <a:pt x="575661" y="685979"/>
                    <a:pt x="600437" y="660970"/>
                    <a:pt x="631289" y="660970"/>
                  </a:cubicBezTo>
                  <a:cubicBezTo>
                    <a:pt x="638943" y="661028"/>
                    <a:pt x="646232" y="662620"/>
                    <a:pt x="652860" y="665455"/>
                  </a:cubicBezTo>
                  <a:lnTo>
                    <a:pt x="669581" y="676789"/>
                  </a:lnTo>
                  <a:lnTo>
                    <a:pt x="1663446" y="80430"/>
                  </a:lnTo>
                  <a:lnTo>
                    <a:pt x="1661254" y="77198"/>
                  </a:lnTo>
                  <a:cubicBezTo>
                    <a:pt x="1658431" y="70571"/>
                    <a:pt x="1656868" y="63282"/>
                    <a:pt x="1656868" y="55628"/>
                  </a:cubicBezTo>
                  <a:cubicBezTo>
                    <a:pt x="1656868" y="32664"/>
                    <a:pt x="1670803" y="12855"/>
                    <a:pt x="1690786" y="438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chemeClr val="lt1"/>
                </a:solidFill>
              </a:endParaRPr>
            </a:p>
          </p:txBody>
        </p:sp>
      </p:grpSp>
      <p:pic>
        <p:nvPicPr>
          <p:cNvPr id="995" name="Picture 9" descr="W:\10 РиУН\!Нашатырев\Личное\ДИО\9. Совещания\2022\Как рисовать слайды\PNG AI\kisspng-artificial-intelligence-science-artificial-brain-d-5bd15b5a1b5ef6.6360244115404470661121.png"/>
          <p:cNvPicPr>
            <a:picLocks noChangeAspect="1" noChangeArrowheads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PencilGrayscale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38032" y="1029727"/>
            <a:ext cx="3978165" cy="491845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6" name="Picture 2" descr="T:\ДСП Отделов\10 РиУН\!Нашатырев\Личное\ДИО\9. Совещания\2022\Как рисовать слайды\Иконки и стикеры\PNG\new-testament-chapter-by-chapter-old-testament-logo-book-book-f0ddcc494689d71abcc8b795018cfe8f.png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934940" y="113457"/>
            <a:ext cx="547660" cy="54763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523" name="Rectangle 26">
            <a:extLst>
              <a:ext uri="{FF2B5EF4-FFF2-40B4-BE49-F238E27FC236}">
                <a16:creationId xmlns:a16="http://schemas.microsoft.com/office/drawing/2014/main" xmlns="" id="{002D0DEC-F9F2-4A7E-94B1-CDC1E89E27E4}"/>
              </a:ext>
            </a:extLst>
          </p:cNvPr>
          <p:cNvSpPr/>
          <p:nvPr/>
        </p:nvSpPr>
        <p:spPr>
          <a:xfrm>
            <a:off x="-17" y="3"/>
            <a:ext cx="3282995" cy="774542"/>
          </a:xfrm>
          <a:prstGeom prst="rect">
            <a:avLst/>
          </a:prstGeom>
          <a:solidFill>
            <a:srgbClr val="20B7D0"/>
          </a:solidFill>
          <a:ln w="114300">
            <a:noFill/>
            <a:prstDash val="solid"/>
          </a:ln>
          <a:effectLst>
            <a:outerShdw blurRad="571500" dist="50800" dir="5400000" sx="102000" sy="102000" algn="ctr" rotWithShape="0">
              <a:schemeClr val="bg1">
                <a:alpha val="25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/>
            <a:r>
              <a:rPr lang="ru-RU" sz="1600" b="1" dirty="0">
                <a:solidFill>
                  <a:prstClr val="white"/>
                </a:solidFill>
                <a:latin typeface="Roboto Condensed" panose="02000000000000000000" pitchFamily="2" charset="0"/>
                <a:ea typeface="Roboto Condensed" panose="02000000000000000000" pitchFamily="2" charset="0"/>
              </a:rPr>
              <a:t>Использование</a:t>
            </a:r>
            <a:r>
              <a:rPr lang="ru-RU" sz="1200" b="1" dirty="0">
                <a:solidFill>
                  <a:prstClr val="white"/>
                </a:solidFill>
                <a:latin typeface="Roboto Condensed" panose="02000000000000000000" pitchFamily="2" charset="0"/>
                <a:ea typeface="Roboto Condensed" panose="02000000000000000000" pitchFamily="2" charset="0"/>
              </a:rPr>
              <a:t> </a:t>
            </a:r>
            <a:r>
              <a:rPr lang="ru-RU" sz="1600" b="1" dirty="0">
                <a:solidFill>
                  <a:prstClr val="white"/>
                </a:solidFill>
                <a:latin typeface="Roboto Condensed" panose="02000000000000000000" pitchFamily="2" charset="0"/>
                <a:ea typeface="Roboto Condensed" panose="02000000000000000000" pitchFamily="2" charset="0"/>
              </a:rPr>
              <a:t>типовых уставов</a:t>
            </a:r>
          </a:p>
        </p:txBody>
      </p:sp>
      <p:sp>
        <p:nvSpPr>
          <p:cNvPr id="524" name="Subtitle 2">
            <a:extLst>
              <a:ext uri="{FF2B5EF4-FFF2-40B4-BE49-F238E27FC236}">
                <a16:creationId xmlns:a16="http://schemas.microsoft.com/office/drawing/2014/main" xmlns="" id="{2344D0E4-F4CC-4666-BA65-228B5D600976}"/>
              </a:ext>
            </a:extLst>
          </p:cNvPr>
          <p:cNvSpPr txBox="1">
            <a:spLocks/>
          </p:cNvSpPr>
          <p:nvPr/>
        </p:nvSpPr>
        <p:spPr>
          <a:xfrm>
            <a:off x="3559166" y="35220"/>
            <a:ext cx="7325366" cy="774542"/>
          </a:xfrm>
          <a:prstGeom prst="rect">
            <a:avLst/>
          </a:prstGeom>
        </p:spPr>
        <p:txBody>
          <a:bodyPr vert="horz" lIns="0" tIns="0" rIns="0" bIns="0" rtlCol="0" anchor="ctr">
            <a:noAutofit/>
          </a:bodyPr>
          <a:lstStyle>
            <a:lvl1pPr marL="0" indent="0" algn="ctr" defTabSz="1219170" rtl="0" eaLnBrk="1" latinLnBrk="0" hangingPunct="1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None/>
              <a:defRPr sz="2000" kern="800" spc="-13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609585" indent="0" algn="ctr" defTabSz="1219170" rtl="0" eaLnBrk="1" latinLnBrk="0" hangingPunct="1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None/>
              <a:defRPr sz="1600" kern="8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1219170" indent="0" algn="ctr" defTabSz="1219170" rtl="0" eaLnBrk="1" latinLnBrk="0" hangingPunct="1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None/>
              <a:defRPr sz="1600" kern="8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828754" indent="0" algn="ctr" defTabSz="1219170" rtl="0" eaLnBrk="1" latinLnBrk="0" hangingPunct="1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None/>
              <a:defRPr sz="1600" kern="8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2438339" indent="0" algn="ctr" defTabSz="1219170" rtl="0" eaLnBrk="1" latinLnBrk="0" hangingPunct="1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None/>
              <a:defRPr sz="1600" kern="8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3047924" indent="0" algn="ctr" defTabSz="121917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2667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3657509" indent="0" algn="ctr" defTabSz="121917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2667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4267093" indent="0" algn="ctr" defTabSz="121917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2667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4876678" indent="0" algn="ctr" defTabSz="121917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2667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>
              <a:spcBef>
                <a:spcPts val="0"/>
              </a:spcBef>
              <a:tabLst>
                <a:tab pos="342900" algn="l"/>
              </a:tabLst>
            </a:pPr>
            <a:r>
              <a:rPr lang="ru-RU" sz="2600" b="1" dirty="0">
                <a:solidFill>
                  <a:schemeClr val="tx2">
                    <a:lumMod val="25000"/>
                  </a:schemeClr>
                </a:solidFill>
                <a:latin typeface="Roboto Condensed" panose="02000000000000000000" pitchFamily="2" charset="0"/>
              </a:rPr>
              <a:t>Преимущества использования типовых уставов</a:t>
            </a:r>
          </a:p>
        </p:txBody>
      </p:sp>
      <p:pic>
        <p:nvPicPr>
          <p:cNvPr id="991" name="Graphic 2">
            <a:extLst>
              <a:ext uri="{FF2B5EF4-FFF2-40B4-BE49-F238E27FC236}">
                <a16:creationId xmlns:a16="http://schemas.microsoft.com/office/drawing/2014/main" xmlns="" id="{B8F57DB2-2ECE-4A49-89E8-727AA5FA3C8A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96DAC541-7B7A-43D3-8B79-37D633B846F1}">
                <asvg:svgBlip xmlns:asvg="http://schemas.microsoft.com/office/drawing/2016/SVG/main" xmlns="" r:embed="rId17"/>
              </a:ext>
            </a:extLst>
          </a:blip>
          <a:stretch>
            <a:fillRect/>
          </a:stretch>
        </p:blipFill>
        <p:spPr>
          <a:xfrm>
            <a:off x="3134503" y="140204"/>
            <a:ext cx="296953" cy="509062"/>
          </a:xfrm>
          <a:prstGeom prst="rect">
            <a:avLst/>
          </a:prstGeom>
        </p:spPr>
      </p:pic>
      <p:sp>
        <p:nvSpPr>
          <p:cNvPr id="1000" name="TextBox 999">
            <a:extLst>
              <a:ext uri="{FF2B5EF4-FFF2-40B4-BE49-F238E27FC236}">
                <a16:creationId xmlns:a16="http://schemas.microsoft.com/office/drawing/2014/main" xmlns="" id="{CB50C58E-CFA6-4251-B708-08DA1A30FA23}"/>
              </a:ext>
            </a:extLst>
          </p:cNvPr>
          <p:cNvSpPr txBox="1"/>
          <p:nvPr/>
        </p:nvSpPr>
        <p:spPr>
          <a:xfrm>
            <a:off x="-5025" y="1"/>
            <a:ext cx="84564" cy="774544"/>
          </a:xfrm>
          <a:prstGeom prst="rect">
            <a:avLst/>
          </a:prstGeom>
          <a:gradFill flip="none" rotWithShape="1">
            <a:gsLst>
              <a:gs pos="65000">
                <a:srgbClr val="C00000"/>
              </a:gs>
              <a:gs pos="100000">
                <a:srgbClr val="FF8F8F"/>
              </a:gs>
            </a:gsLst>
            <a:lin ang="16200000" scaled="1"/>
            <a:tileRect/>
          </a:gradFill>
        </p:spPr>
        <p:txBody>
          <a:bodyPr wrap="square" lIns="180000" tIns="72000" rIns="180000" bIns="72000" anchor="ctr">
            <a:noAutofit/>
          </a:bodyPr>
          <a:lstStyle/>
          <a:p>
            <a:pPr lvl="0" algn="ctr">
              <a:buClr>
                <a:schemeClr val="dk1"/>
              </a:buClr>
              <a:buSzPts val="2400"/>
            </a:pPr>
            <a:endParaRPr lang="ru-RU" sz="2000" dirty="0">
              <a:solidFill>
                <a:srgbClr val="FF0000"/>
              </a:solidFill>
              <a:latin typeface="Roboto Condensed" panose="02000000000000000000" pitchFamily="2" charset="0"/>
              <a:ea typeface="Roboto Condensed" panose="02000000000000000000" pitchFamily="2" charset="0"/>
              <a:cs typeface="Calibri" panose="020F0502020204030204" pitchFamily="34" charset="0"/>
              <a:sym typeface="Calibri"/>
            </a:endParaRPr>
          </a:p>
        </p:txBody>
      </p:sp>
      <p:sp>
        <p:nvSpPr>
          <p:cNvPr id="1050" name="Прямоугольник 1049">
            <a:extLst>
              <a:ext uri="{FF2B5EF4-FFF2-40B4-BE49-F238E27FC236}">
                <a16:creationId xmlns:a16="http://schemas.microsoft.com/office/drawing/2014/main" xmlns="" id="{4F61F50A-146F-48DB-84F4-FCA07184657C}"/>
              </a:ext>
            </a:extLst>
          </p:cNvPr>
          <p:cNvSpPr/>
          <p:nvPr/>
        </p:nvSpPr>
        <p:spPr>
          <a:xfrm>
            <a:off x="216000" y="1260000"/>
            <a:ext cx="4500000" cy="769441"/>
          </a:xfrm>
          <a:prstGeom prst="rect">
            <a:avLst/>
          </a:prstGeom>
          <a:noFill/>
        </p:spPr>
        <p:txBody>
          <a:bodyPr wrap="square" anchor="t">
            <a:spAutoFit/>
          </a:bodyPr>
          <a:lstStyle/>
          <a:p>
            <a:pPr>
              <a:spcAft>
                <a:spcPts val="600"/>
              </a:spcAft>
            </a:pPr>
            <a:r>
              <a:rPr lang="ru-RU" sz="2200" b="1" spc="-1" dirty="0" smtClean="0">
                <a:solidFill>
                  <a:srgbClr val="20B7D0"/>
                </a:solidFill>
                <a:latin typeface="Roboto Condensed"/>
                <a:ea typeface="Roboto Condensed"/>
              </a:rPr>
              <a:t>Экономия </a:t>
            </a:r>
            <a:r>
              <a:rPr lang="ru-RU" sz="2200" b="1" spc="-1" dirty="0">
                <a:solidFill>
                  <a:srgbClr val="20B7D0"/>
                </a:solidFill>
                <a:latin typeface="Roboto Condensed"/>
                <a:ea typeface="Roboto Condensed"/>
              </a:rPr>
              <a:t>времени на составление и утверждение устава общества </a:t>
            </a:r>
          </a:p>
        </p:txBody>
      </p:sp>
      <p:sp>
        <p:nvSpPr>
          <p:cNvPr id="1060" name="Прямоугольник 1059">
            <a:extLst>
              <a:ext uri="{FF2B5EF4-FFF2-40B4-BE49-F238E27FC236}">
                <a16:creationId xmlns:a16="http://schemas.microsoft.com/office/drawing/2014/main" xmlns="" id="{4F61F50A-146F-48DB-84F4-FCA07184657C}"/>
              </a:ext>
            </a:extLst>
          </p:cNvPr>
          <p:cNvSpPr/>
          <p:nvPr/>
        </p:nvSpPr>
        <p:spPr>
          <a:xfrm>
            <a:off x="168674" y="2473277"/>
            <a:ext cx="4500000" cy="1107996"/>
          </a:xfrm>
          <a:prstGeom prst="rect">
            <a:avLst/>
          </a:prstGeom>
          <a:noFill/>
        </p:spPr>
        <p:txBody>
          <a:bodyPr wrap="square" anchor="t">
            <a:spAutoFit/>
          </a:bodyPr>
          <a:lstStyle/>
          <a:p>
            <a:pPr>
              <a:spcAft>
                <a:spcPts val="600"/>
              </a:spcAft>
            </a:pPr>
            <a:r>
              <a:rPr lang="ru-RU" sz="2200" b="1" spc="-1" dirty="0" smtClean="0">
                <a:solidFill>
                  <a:srgbClr val="0070C0"/>
                </a:solidFill>
                <a:latin typeface="Roboto Condensed"/>
                <a:ea typeface="Roboto Condensed"/>
              </a:rPr>
              <a:t>Исключается </a:t>
            </a:r>
            <a:r>
              <a:rPr lang="ru-RU" sz="2200" b="1" spc="-1" dirty="0">
                <a:solidFill>
                  <a:srgbClr val="0070C0"/>
                </a:solidFill>
                <a:latin typeface="Roboto Condensed"/>
                <a:ea typeface="Roboto Condensed"/>
              </a:rPr>
              <a:t>риск отказа в регистрации из-за ошибок в учредительном документе</a:t>
            </a:r>
            <a:endParaRPr lang="ru-RU" sz="2200" b="1" spc="-1" dirty="0">
              <a:solidFill>
                <a:schemeClr val="tx1">
                  <a:lumMod val="50000"/>
                </a:schemeClr>
              </a:solidFill>
              <a:latin typeface="Roboto Condensed"/>
              <a:ea typeface="Roboto Condensed"/>
            </a:endParaRPr>
          </a:p>
        </p:txBody>
      </p:sp>
      <p:sp>
        <p:nvSpPr>
          <p:cNvPr id="486" name="Прямоугольник 485">
            <a:extLst>
              <a:ext uri="{FF2B5EF4-FFF2-40B4-BE49-F238E27FC236}">
                <a16:creationId xmlns:a16="http://schemas.microsoft.com/office/drawing/2014/main" xmlns="" id="{4F61F50A-146F-48DB-84F4-FCA07184657C}"/>
              </a:ext>
            </a:extLst>
          </p:cNvPr>
          <p:cNvSpPr/>
          <p:nvPr/>
        </p:nvSpPr>
        <p:spPr>
          <a:xfrm>
            <a:off x="7380000" y="1260000"/>
            <a:ext cx="4500000" cy="769441"/>
          </a:xfrm>
          <a:prstGeom prst="rect">
            <a:avLst/>
          </a:prstGeom>
          <a:noFill/>
        </p:spPr>
        <p:txBody>
          <a:bodyPr wrap="square" anchor="t">
            <a:spAutoFit/>
          </a:bodyPr>
          <a:lstStyle/>
          <a:p>
            <a:pPr algn="r">
              <a:spcAft>
                <a:spcPts val="600"/>
              </a:spcAft>
            </a:pPr>
            <a:r>
              <a:rPr lang="ru-RU" sz="2200" b="1" spc="-1" dirty="0">
                <a:solidFill>
                  <a:srgbClr val="0070C0"/>
                </a:solidFill>
                <a:latin typeface="Roboto Condensed"/>
                <a:ea typeface="Roboto Condensed"/>
              </a:rPr>
              <a:t>Типовой устав не предоставляется в регистрирующий орган</a:t>
            </a:r>
          </a:p>
        </p:txBody>
      </p:sp>
      <p:sp>
        <p:nvSpPr>
          <p:cNvPr id="487" name="Прямоугольник 486">
            <a:extLst>
              <a:ext uri="{FF2B5EF4-FFF2-40B4-BE49-F238E27FC236}">
                <a16:creationId xmlns:a16="http://schemas.microsoft.com/office/drawing/2014/main" xmlns="" id="{4F61F50A-146F-48DB-84F4-FCA07184657C}"/>
              </a:ext>
            </a:extLst>
          </p:cNvPr>
          <p:cNvSpPr/>
          <p:nvPr/>
        </p:nvSpPr>
        <p:spPr>
          <a:xfrm>
            <a:off x="7380000" y="4095310"/>
            <a:ext cx="4500000" cy="1107996"/>
          </a:xfrm>
          <a:prstGeom prst="rect">
            <a:avLst/>
          </a:prstGeom>
          <a:noFill/>
        </p:spPr>
        <p:txBody>
          <a:bodyPr wrap="square" anchor="t">
            <a:spAutoFit/>
          </a:bodyPr>
          <a:lstStyle/>
          <a:p>
            <a:pPr algn="r">
              <a:spcAft>
                <a:spcPts val="600"/>
              </a:spcAft>
            </a:pPr>
            <a:r>
              <a:rPr lang="ru-RU" sz="2200" b="1" spc="-1" dirty="0">
                <a:solidFill>
                  <a:srgbClr val="0070C0"/>
                </a:solidFill>
                <a:latin typeface="Roboto Condensed"/>
                <a:ea typeface="Roboto Condensed"/>
              </a:rPr>
              <a:t>Типовые уставы имеют юридическую силу и в электронном виде</a:t>
            </a:r>
          </a:p>
        </p:txBody>
      </p:sp>
      <p:sp>
        <p:nvSpPr>
          <p:cNvPr id="488" name="Прямоугольник 487">
            <a:extLst>
              <a:ext uri="{FF2B5EF4-FFF2-40B4-BE49-F238E27FC236}">
                <a16:creationId xmlns:a16="http://schemas.microsoft.com/office/drawing/2014/main" xmlns="" id="{4F61F50A-146F-48DB-84F4-FCA07184657C}"/>
              </a:ext>
            </a:extLst>
          </p:cNvPr>
          <p:cNvSpPr/>
          <p:nvPr/>
        </p:nvSpPr>
        <p:spPr>
          <a:xfrm>
            <a:off x="216000" y="3780000"/>
            <a:ext cx="4500000" cy="1107996"/>
          </a:xfrm>
          <a:prstGeom prst="rect">
            <a:avLst/>
          </a:prstGeom>
          <a:noFill/>
        </p:spPr>
        <p:txBody>
          <a:bodyPr wrap="square" anchor="t">
            <a:spAutoFit/>
          </a:bodyPr>
          <a:lstStyle/>
          <a:p>
            <a:pPr>
              <a:spcAft>
                <a:spcPts val="600"/>
              </a:spcAft>
            </a:pPr>
            <a:r>
              <a:rPr lang="ru-RU" sz="2200" b="1" spc="-1" dirty="0" smtClean="0">
                <a:solidFill>
                  <a:srgbClr val="20B7D0"/>
                </a:solidFill>
                <a:latin typeface="Roboto Condensed"/>
                <a:ea typeface="Roboto Condensed"/>
              </a:rPr>
              <a:t>В </a:t>
            </a:r>
            <a:r>
              <a:rPr lang="ru-RU" sz="2200" b="1" spc="-1" dirty="0">
                <a:solidFill>
                  <a:srgbClr val="20B7D0"/>
                </a:solidFill>
                <a:latin typeface="Roboto Condensed"/>
                <a:ea typeface="Roboto Condensed"/>
              </a:rPr>
              <a:t>случае изменения законодательства, вносить изменения в типовой устав не </a:t>
            </a:r>
            <a:r>
              <a:rPr lang="ru-RU" sz="2200" b="1" spc="-1" dirty="0" smtClean="0">
                <a:solidFill>
                  <a:srgbClr val="20B7D0"/>
                </a:solidFill>
                <a:latin typeface="Roboto Condensed"/>
                <a:ea typeface="Roboto Condensed"/>
              </a:rPr>
              <a:t>нужно</a:t>
            </a:r>
            <a:endParaRPr lang="ru-RU" sz="2200" b="1" spc="-1" dirty="0">
              <a:solidFill>
                <a:srgbClr val="20B7D0"/>
              </a:solidFill>
              <a:latin typeface="Roboto Condensed"/>
              <a:ea typeface="Roboto Condensed"/>
            </a:endParaRPr>
          </a:p>
        </p:txBody>
      </p:sp>
      <p:sp>
        <p:nvSpPr>
          <p:cNvPr id="490" name="Прямоугольник 489">
            <a:extLst>
              <a:ext uri="{FF2B5EF4-FFF2-40B4-BE49-F238E27FC236}">
                <a16:creationId xmlns:a16="http://schemas.microsoft.com/office/drawing/2014/main" xmlns="" id="{4F61F50A-146F-48DB-84F4-FCA07184657C}"/>
              </a:ext>
            </a:extLst>
          </p:cNvPr>
          <p:cNvSpPr/>
          <p:nvPr/>
        </p:nvSpPr>
        <p:spPr>
          <a:xfrm>
            <a:off x="7380000" y="2522808"/>
            <a:ext cx="4500000" cy="1446550"/>
          </a:xfrm>
          <a:prstGeom prst="rect">
            <a:avLst/>
          </a:prstGeom>
          <a:noFill/>
        </p:spPr>
        <p:txBody>
          <a:bodyPr wrap="square" anchor="t">
            <a:spAutoFit/>
          </a:bodyPr>
          <a:lstStyle/>
          <a:p>
            <a:pPr algn="r">
              <a:spcAft>
                <a:spcPts val="600"/>
              </a:spcAft>
            </a:pPr>
            <a:r>
              <a:rPr lang="ru-RU" sz="2200" b="1" spc="-1" dirty="0">
                <a:solidFill>
                  <a:srgbClr val="20B7D0"/>
                </a:solidFill>
                <a:latin typeface="Roboto Condensed"/>
                <a:ea typeface="Roboto Condensed"/>
              </a:rPr>
              <a:t>Не нужно представлять устав контрагентам, банкам или нотариусам — все тексты есть в интернете</a:t>
            </a:r>
          </a:p>
        </p:txBody>
      </p:sp>
      <p:sp>
        <p:nvSpPr>
          <p:cNvPr id="484" name="Прямоугольник 483">
            <a:extLst>
              <a:ext uri="{FF2B5EF4-FFF2-40B4-BE49-F238E27FC236}">
                <a16:creationId xmlns:a16="http://schemas.microsoft.com/office/drawing/2014/main" xmlns="" id="{4F61F50A-146F-48DB-84F4-FCA07184657C}"/>
              </a:ext>
            </a:extLst>
          </p:cNvPr>
          <p:cNvSpPr/>
          <p:nvPr/>
        </p:nvSpPr>
        <p:spPr>
          <a:xfrm>
            <a:off x="202324" y="5393857"/>
            <a:ext cx="4500000" cy="769441"/>
          </a:xfrm>
          <a:prstGeom prst="rect">
            <a:avLst/>
          </a:prstGeom>
          <a:noFill/>
        </p:spPr>
        <p:txBody>
          <a:bodyPr wrap="square" anchor="t">
            <a:spAutoFit/>
          </a:bodyPr>
          <a:lstStyle/>
          <a:p>
            <a:pPr>
              <a:spcAft>
                <a:spcPts val="600"/>
              </a:spcAft>
            </a:pPr>
            <a:r>
              <a:rPr lang="ru-RU" sz="2200" b="1" spc="-1" dirty="0">
                <a:solidFill>
                  <a:srgbClr val="0070C0"/>
                </a:solidFill>
                <a:latin typeface="Roboto Condensed"/>
                <a:ea typeface="Roboto Condensed"/>
              </a:rPr>
              <a:t>Внесение изменений в сведения об ООО не потребует изменения устава</a:t>
            </a:r>
          </a:p>
        </p:txBody>
      </p:sp>
      <p:sp>
        <p:nvSpPr>
          <p:cNvPr id="485" name="Прямоугольник 484">
            <a:extLst>
              <a:ext uri="{FF2B5EF4-FFF2-40B4-BE49-F238E27FC236}">
                <a16:creationId xmlns:a16="http://schemas.microsoft.com/office/drawing/2014/main" xmlns="" id="{4F61F50A-146F-48DB-84F4-FCA07184657C}"/>
              </a:ext>
            </a:extLst>
          </p:cNvPr>
          <p:cNvSpPr/>
          <p:nvPr/>
        </p:nvSpPr>
        <p:spPr>
          <a:xfrm>
            <a:off x="7380000" y="5517299"/>
            <a:ext cx="4500000" cy="430887"/>
          </a:xfrm>
          <a:prstGeom prst="rect">
            <a:avLst/>
          </a:prstGeom>
          <a:noFill/>
        </p:spPr>
        <p:txBody>
          <a:bodyPr wrap="square" anchor="t">
            <a:spAutoFit/>
          </a:bodyPr>
          <a:lstStyle/>
          <a:p>
            <a:pPr algn="r">
              <a:spcAft>
                <a:spcPts val="600"/>
              </a:spcAft>
            </a:pPr>
            <a:r>
              <a:rPr lang="ru-RU" sz="2200" b="1" spc="-1" dirty="0">
                <a:solidFill>
                  <a:srgbClr val="20B7D0"/>
                </a:solidFill>
                <a:latin typeface="Roboto Condensed"/>
                <a:ea typeface="Roboto Condensed"/>
              </a:rPr>
              <a:t>Не нужно заверять устав у нотариуса</a:t>
            </a:r>
          </a:p>
        </p:txBody>
      </p:sp>
      <p:grpSp>
        <p:nvGrpSpPr>
          <p:cNvPr id="525" name="Group 502">
            <a:extLst>
              <a:ext uri="{FF2B5EF4-FFF2-40B4-BE49-F238E27FC236}">
                <a16:creationId xmlns:a16="http://schemas.microsoft.com/office/drawing/2014/main" xmlns="" id="{021E0E35-10D9-4775-80D2-3E0EB2F3BCCF}"/>
              </a:ext>
            </a:extLst>
          </p:cNvPr>
          <p:cNvGrpSpPr/>
          <p:nvPr/>
        </p:nvGrpSpPr>
        <p:grpSpPr>
          <a:xfrm>
            <a:off x="-18" y="3"/>
            <a:ext cx="3282995" cy="774541"/>
            <a:chOff x="-338891" y="2672893"/>
            <a:chExt cx="4461554" cy="1046057"/>
          </a:xfrm>
          <a:solidFill>
            <a:srgbClr val="20B7D0">
              <a:alpha val="12000"/>
            </a:srgbClr>
          </a:solidFill>
        </p:grpSpPr>
        <p:grpSp>
          <p:nvGrpSpPr>
            <p:cNvPr id="526" name="Graphic 1">
              <a:extLst>
                <a:ext uri="{FF2B5EF4-FFF2-40B4-BE49-F238E27FC236}">
                  <a16:creationId xmlns:a16="http://schemas.microsoft.com/office/drawing/2014/main" xmlns="" id="{7B31447E-0F17-4329-944F-D93CFD647A65}"/>
                </a:ext>
              </a:extLst>
            </p:cNvPr>
            <p:cNvGrpSpPr/>
            <p:nvPr/>
          </p:nvGrpSpPr>
          <p:grpSpPr>
            <a:xfrm>
              <a:off x="-107382" y="2791502"/>
              <a:ext cx="3542663" cy="641753"/>
              <a:chOff x="42367" y="2492263"/>
              <a:chExt cx="10734589" cy="1944614"/>
            </a:xfrm>
            <a:grpFill/>
          </p:grpSpPr>
          <p:grpSp>
            <p:nvGrpSpPr>
              <p:cNvPr id="952" name="Graphic 1">
                <a:extLst>
                  <a:ext uri="{FF2B5EF4-FFF2-40B4-BE49-F238E27FC236}">
                    <a16:creationId xmlns:a16="http://schemas.microsoft.com/office/drawing/2014/main" xmlns="" id="{09A901BF-7078-459D-876E-AED9D8A8A01C}"/>
                  </a:ext>
                </a:extLst>
              </p:cNvPr>
              <p:cNvGrpSpPr/>
              <p:nvPr/>
            </p:nvGrpSpPr>
            <p:grpSpPr>
              <a:xfrm>
                <a:off x="1757130" y="3323663"/>
                <a:ext cx="593238" cy="530450"/>
                <a:chOff x="1757130" y="3323663"/>
                <a:chExt cx="593238" cy="530450"/>
              </a:xfrm>
              <a:grpFill/>
            </p:grpSpPr>
            <p:sp>
              <p:nvSpPr>
                <p:cNvPr id="983" name="Freeform: Shape 494">
                  <a:extLst>
                    <a:ext uri="{FF2B5EF4-FFF2-40B4-BE49-F238E27FC236}">
                      <a16:creationId xmlns:a16="http://schemas.microsoft.com/office/drawing/2014/main" xmlns="" id="{6CF0BA68-EFB2-45B9-9197-0DC62A8A0F06}"/>
                    </a:ext>
                  </a:extLst>
                </p:cNvPr>
                <p:cNvSpPr/>
                <p:nvPr/>
              </p:nvSpPr>
              <p:spPr>
                <a:xfrm>
                  <a:off x="1867551" y="3706887"/>
                  <a:ext cx="134236" cy="134236"/>
                </a:xfrm>
                <a:custGeom>
                  <a:avLst/>
                  <a:gdLst>
                    <a:gd name="connsiteX0" fmla="*/ 19486 w 134236"/>
                    <a:gd name="connsiteY0" fmla="*/ 19486 h 134236"/>
                    <a:gd name="connsiteX1" fmla="*/ 19486 w 134236"/>
                    <a:gd name="connsiteY1" fmla="*/ 114751 h 134236"/>
                    <a:gd name="connsiteX2" fmla="*/ 114751 w 134236"/>
                    <a:gd name="connsiteY2" fmla="*/ 114751 h 134236"/>
                    <a:gd name="connsiteX3" fmla="*/ 114751 w 134236"/>
                    <a:gd name="connsiteY3" fmla="*/ 19486 h 134236"/>
                    <a:gd name="connsiteX4" fmla="*/ 19486 w 134236"/>
                    <a:gd name="connsiteY4" fmla="*/ 19486 h 134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236" h="134236">
                      <a:moveTo>
                        <a:pt x="19486" y="19486"/>
                      </a:moveTo>
                      <a:cubicBezTo>
                        <a:pt x="-6495" y="45467"/>
                        <a:pt x="-6495" y="88769"/>
                        <a:pt x="19486" y="114751"/>
                      </a:cubicBezTo>
                      <a:cubicBezTo>
                        <a:pt x="45467" y="140732"/>
                        <a:pt x="88769" y="140732"/>
                        <a:pt x="114751" y="114751"/>
                      </a:cubicBezTo>
                      <a:cubicBezTo>
                        <a:pt x="140732" y="88769"/>
                        <a:pt x="140732" y="45467"/>
                        <a:pt x="114751" y="19486"/>
                      </a:cubicBezTo>
                      <a:cubicBezTo>
                        <a:pt x="88769" y="-6495"/>
                        <a:pt x="45467" y="-6495"/>
                        <a:pt x="19486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  <p:sp>
              <p:nvSpPr>
                <p:cNvPr id="984" name="Freeform: Shape 495">
                  <a:extLst>
                    <a:ext uri="{FF2B5EF4-FFF2-40B4-BE49-F238E27FC236}">
                      <a16:creationId xmlns:a16="http://schemas.microsoft.com/office/drawing/2014/main" xmlns="" id="{36C08932-BD07-4B93-9211-BADAC55BAB39}"/>
                    </a:ext>
                  </a:extLst>
                </p:cNvPr>
                <p:cNvSpPr/>
                <p:nvPr/>
              </p:nvSpPr>
              <p:spPr>
                <a:xfrm>
                  <a:off x="2281086" y="3503367"/>
                  <a:ext cx="69283" cy="62788"/>
                </a:xfrm>
                <a:custGeom>
                  <a:avLst/>
                  <a:gdLst>
                    <a:gd name="connsiteX0" fmla="*/ 12990 w 69283"/>
                    <a:gd name="connsiteY0" fmla="*/ 6495 h 62788"/>
                    <a:gd name="connsiteX1" fmla="*/ 12990 w 69283"/>
                    <a:gd name="connsiteY1" fmla="*/ 49797 h 62788"/>
                    <a:gd name="connsiteX2" fmla="*/ 56293 w 69283"/>
                    <a:gd name="connsiteY2" fmla="*/ 49797 h 62788"/>
                    <a:gd name="connsiteX3" fmla="*/ 56293 w 69283"/>
                    <a:gd name="connsiteY3" fmla="*/ 6495 h 62788"/>
                    <a:gd name="connsiteX4" fmla="*/ 12990 w 69283"/>
                    <a:gd name="connsiteY4" fmla="*/ 6495 h 627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9283" h="62788">
                      <a:moveTo>
                        <a:pt x="12990" y="6495"/>
                      </a:moveTo>
                      <a:cubicBezTo>
                        <a:pt x="-4330" y="23816"/>
                        <a:pt x="-4330" y="41137"/>
                        <a:pt x="12990" y="49797"/>
                      </a:cubicBezTo>
                      <a:cubicBezTo>
                        <a:pt x="30311" y="67118"/>
                        <a:pt x="47632" y="67118"/>
                        <a:pt x="56293" y="49797"/>
                      </a:cubicBezTo>
                      <a:cubicBezTo>
                        <a:pt x="73613" y="32477"/>
                        <a:pt x="73613" y="15156"/>
                        <a:pt x="56293" y="6495"/>
                      </a:cubicBezTo>
                      <a:cubicBezTo>
                        <a:pt x="47632" y="-2165"/>
                        <a:pt x="30311" y="-2165"/>
                        <a:pt x="12990" y="6495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  <p:sp>
              <p:nvSpPr>
                <p:cNvPr id="985" name="Freeform: Shape 496">
                  <a:extLst>
                    <a:ext uri="{FF2B5EF4-FFF2-40B4-BE49-F238E27FC236}">
                      <a16:creationId xmlns:a16="http://schemas.microsoft.com/office/drawing/2014/main" xmlns="" id="{0F05D3D1-F5CA-4DFC-BA19-42A680D47B6D}"/>
                    </a:ext>
                  </a:extLst>
                </p:cNvPr>
                <p:cNvSpPr/>
                <p:nvPr/>
              </p:nvSpPr>
              <p:spPr>
                <a:xfrm>
                  <a:off x="2025603" y="3405937"/>
                  <a:ext cx="103925" cy="103925"/>
                </a:xfrm>
                <a:custGeom>
                  <a:avLst/>
                  <a:gdLst>
                    <a:gd name="connsiteX0" fmla="*/ 103925 w 103925"/>
                    <a:gd name="connsiteY0" fmla="*/ 51963 h 103925"/>
                    <a:gd name="connsiteX1" fmla="*/ 51963 w 103925"/>
                    <a:gd name="connsiteY1" fmla="*/ 103925 h 103925"/>
                    <a:gd name="connsiteX2" fmla="*/ 0 w 103925"/>
                    <a:gd name="connsiteY2" fmla="*/ 51963 h 103925"/>
                    <a:gd name="connsiteX3" fmla="*/ 51963 w 103925"/>
                    <a:gd name="connsiteY3" fmla="*/ 0 h 103925"/>
                    <a:gd name="connsiteX4" fmla="*/ 103925 w 103925"/>
                    <a:gd name="connsiteY4" fmla="*/ 51963 h 103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925" h="103925">
                      <a:moveTo>
                        <a:pt x="103925" y="51963"/>
                      </a:moveTo>
                      <a:cubicBezTo>
                        <a:pt x="103925" y="80661"/>
                        <a:pt x="80661" y="103925"/>
                        <a:pt x="51963" y="103925"/>
                      </a:cubicBezTo>
                      <a:cubicBezTo>
                        <a:pt x="23264" y="103925"/>
                        <a:pt x="0" y="80661"/>
                        <a:pt x="0" y="51963"/>
                      </a:cubicBezTo>
                      <a:cubicBezTo>
                        <a:pt x="0" y="23264"/>
                        <a:pt x="23264" y="0"/>
                        <a:pt x="51963" y="0"/>
                      </a:cubicBezTo>
                      <a:cubicBezTo>
                        <a:pt x="80661" y="0"/>
                        <a:pt x="103925" y="23264"/>
                        <a:pt x="103925" y="5196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  <p:sp>
              <p:nvSpPr>
                <p:cNvPr id="986" name="Freeform: Shape 497">
                  <a:extLst>
                    <a:ext uri="{FF2B5EF4-FFF2-40B4-BE49-F238E27FC236}">
                      <a16:creationId xmlns:a16="http://schemas.microsoft.com/office/drawing/2014/main" xmlns="" id="{80560658-401E-4C9B-BDFA-AB4E8A998444}"/>
                    </a:ext>
                  </a:extLst>
                </p:cNvPr>
                <p:cNvSpPr/>
                <p:nvPr/>
              </p:nvSpPr>
              <p:spPr>
                <a:xfrm>
                  <a:off x="1757130" y="3518523"/>
                  <a:ext cx="103925" cy="103925"/>
                </a:xfrm>
                <a:custGeom>
                  <a:avLst/>
                  <a:gdLst>
                    <a:gd name="connsiteX0" fmla="*/ 103925 w 103925"/>
                    <a:gd name="connsiteY0" fmla="*/ 51963 h 103925"/>
                    <a:gd name="connsiteX1" fmla="*/ 51963 w 103925"/>
                    <a:gd name="connsiteY1" fmla="*/ 103925 h 103925"/>
                    <a:gd name="connsiteX2" fmla="*/ 0 w 103925"/>
                    <a:gd name="connsiteY2" fmla="*/ 51963 h 103925"/>
                    <a:gd name="connsiteX3" fmla="*/ 51963 w 103925"/>
                    <a:gd name="connsiteY3" fmla="*/ 0 h 103925"/>
                    <a:gd name="connsiteX4" fmla="*/ 103925 w 103925"/>
                    <a:gd name="connsiteY4" fmla="*/ 51963 h 103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925" h="103925">
                      <a:moveTo>
                        <a:pt x="103925" y="51963"/>
                      </a:moveTo>
                      <a:cubicBezTo>
                        <a:pt x="103925" y="80661"/>
                        <a:pt x="80661" y="103925"/>
                        <a:pt x="51963" y="103925"/>
                      </a:cubicBezTo>
                      <a:cubicBezTo>
                        <a:pt x="23264" y="103925"/>
                        <a:pt x="0" y="80661"/>
                        <a:pt x="0" y="51963"/>
                      </a:cubicBezTo>
                      <a:cubicBezTo>
                        <a:pt x="0" y="23264"/>
                        <a:pt x="23264" y="0"/>
                        <a:pt x="51963" y="0"/>
                      </a:cubicBezTo>
                      <a:cubicBezTo>
                        <a:pt x="80661" y="0"/>
                        <a:pt x="103925" y="23264"/>
                        <a:pt x="103925" y="5196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  <p:sp>
              <p:nvSpPr>
                <p:cNvPr id="987" name="Freeform: Shape 498">
                  <a:extLst>
                    <a:ext uri="{FF2B5EF4-FFF2-40B4-BE49-F238E27FC236}">
                      <a16:creationId xmlns:a16="http://schemas.microsoft.com/office/drawing/2014/main" xmlns="" id="{5A1BA080-3412-4972-8038-4761D3F918B5}"/>
                    </a:ext>
                  </a:extLst>
                </p:cNvPr>
                <p:cNvSpPr/>
                <p:nvPr/>
              </p:nvSpPr>
              <p:spPr>
                <a:xfrm>
                  <a:off x="2120868" y="3605127"/>
                  <a:ext cx="103925" cy="103925"/>
                </a:xfrm>
                <a:custGeom>
                  <a:avLst/>
                  <a:gdLst>
                    <a:gd name="connsiteX0" fmla="*/ 103925 w 103925"/>
                    <a:gd name="connsiteY0" fmla="*/ 51963 h 103925"/>
                    <a:gd name="connsiteX1" fmla="*/ 51963 w 103925"/>
                    <a:gd name="connsiteY1" fmla="*/ 103925 h 103925"/>
                    <a:gd name="connsiteX2" fmla="*/ 0 w 103925"/>
                    <a:gd name="connsiteY2" fmla="*/ 51963 h 103925"/>
                    <a:gd name="connsiteX3" fmla="*/ 51963 w 103925"/>
                    <a:gd name="connsiteY3" fmla="*/ 0 h 103925"/>
                    <a:gd name="connsiteX4" fmla="*/ 103925 w 103925"/>
                    <a:gd name="connsiteY4" fmla="*/ 51963 h 103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925" h="103925">
                      <a:moveTo>
                        <a:pt x="103925" y="51963"/>
                      </a:moveTo>
                      <a:cubicBezTo>
                        <a:pt x="103925" y="80661"/>
                        <a:pt x="80660" y="103925"/>
                        <a:pt x="51963" y="103925"/>
                      </a:cubicBezTo>
                      <a:cubicBezTo>
                        <a:pt x="23264" y="103925"/>
                        <a:pt x="0" y="80661"/>
                        <a:pt x="0" y="51963"/>
                      </a:cubicBezTo>
                      <a:cubicBezTo>
                        <a:pt x="0" y="23264"/>
                        <a:pt x="23265" y="0"/>
                        <a:pt x="51963" y="0"/>
                      </a:cubicBezTo>
                      <a:cubicBezTo>
                        <a:pt x="80661" y="0"/>
                        <a:pt x="103925" y="23264"/>
                        <a:pt x="103925" y="5196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  <p:sp>
              <p:nvSpPr>
                <p:cNvPr id="988" name="Freeform: Shape 499">
                  <a:extLst>
                    <a:ext uri="{FF2B5EF4-FFF2-40B4-BE49-F238E27FC236}">
                      <a16:creationId xmlns:a16="http://schemas.microsoft.com/office/drawing/2014/main" xmlns="" id="{84A99A64-1E5B-41D8-A139-70AE41D54844}"/>
                    </a:ext>
                  </a:extLst>
                </p:cNvPr>
                <p:cNvSpPr/>
                <p:nvPr/>
              </p:nvSpPr>
              <p:spPr>
                <a:xfrm>
                  <a:off x="2062410" y="3791326"/>
                  <a:ext cx="56292" cy="62787"/>
                </a:xfrm>
                <a:custGeom>
                  <a:avLst/>
                  <a:gdLst>
                    <a:gd name="connsiteX0" fmla="*/ 6495 w 56292"/>
                    <a:gd name="connsiteY0" fmla="*/ 12991 h 62787"/>
                    <a:gd name="connsiteX1" fmla="*/ 6495 w 56292"/>
                    <a:gd name="connsiteY1" fmla="*/ 56293 h 62787"/>
                    <a:gd name="connsiteX2" fmla="*/ 49797 w 56292"/>
                    <a:gd name="connsiteY2" fmla="*/ 56293 h 62787"/>
                    <a:gd name="connsiteX3" fmla="*/ 49797 w 56292"/>
                    <a:gd name="connsiteY3" fmla="*/ 12991 h 62787"/>
                    <a:gd name="connsiteX4" fmla="*/ 6495 w 56292"/>
                    <a:gd name="connsiteY4" fmla="*/ 12991 h 627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6292" h="62787">
                      <a:moveTo>
                        <a:pt x="6495" y="12991"/>
                      </a:moveTo>
                      <a:cubicBezTo>
                        <a:pt x="-2165" y="21651"/>
                        <a:pt x="-2165" y="47632"/>
                        <a:pt x="6495" y="56293"/>
                      </a:cubicBezTo>
                      <a:cubicBezTo>
                        <a:pt x="15156" y="64953"/>
                        <a:pt x="41137" y="64953"/>
                        <a:pt x="49797" y="56293"/>
                      </a:cubicBezTo>
                      <a:cubicBezTo>
                        <a:pt x="58458" y="47632"/>
                        <a:pt x="58458" y="21651"/>
                        <a:pt x="49797" y="12991"/>
                      </a:cubicBezTo>
                      <a:cubicBezTo>
                        <a:pt x="32477" y="-4330"/>
                        <a:pt x="15156" y="-4330"/>
                        <a:pt x="6495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  <p:sp>
              <p:nvSpPr>
                <p:cNvPr id="989" name="Freeform: Shape 500">
                  <a:extLst>
                    <a:ext uri="{FF2B5EF4-FFF2-40B4-BE49-F238E27FC236}">
                      <a16:creationId xmlns:a16="http://schemas.microsoft.com/office/drawing/2014/main" xmlns="" id="{C723A09A-E876-4D53-9CC1-B2169FC87E1E}"/>
                    </a:ext>
                  </a:extLst>
                </p:cNvPr>
                <p:cNvSpPr/>
                <p:nvPr/>
              </p:nvSpPr>
              <p:spPr>
                <a:xfrm>
                  <a:off x="1839404" y="3323663"/>
                  <a:ext cx="77943" cy="77943"/>
                </a:xfrm>
                <a:custGeom>
                  <a:avLst/>
                  <a:gdLst>
                    <a:gd name="connsiteX0" fmla="*/ 12991 w 77943"/>
                    <a:gd name="connsiteY0" fmla="*/ 12991 h 77943"/>
                    <a:gd name="connsiteX1" fmla="*/ 12991 w 77943"/>
                    <a:gd name="connsiteY1" fmla="*/ 64953 h 77943"/>
                    <a:gd name="connsiteX2" fmla="*/ 64953 w 77943"/>
                    <a:gd name="connsiteY2" fmla="*/ 64953 h 77943"/>
                    <a:gd name="connsiteX3" fmla="*/ 64953 w 77943"/>
                    <a:gd name="connsiteY3" fmla="*/ 12991 h 77943"/>
                    <a:gd name="connsiteX4" fmla="*/ 12991 w 77943"/>
                    <a:gd name="connsiteY4" fmla="*/ 12991 h 779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7943" h="77943">
                      <a:moveTo>
                        <a:pt x="12991" y="12991"/>
                      </a:moveTo>
                      <a:cubicBezTo>
                        <a:pt x="-4330" y="30312"/>
                        <a:pt x="-4330" y="47632"/>
                        <a:pt x="12991" y="64953"/>
                      </a:cubicBezTo>
                      <a:cubicBezTo>
                        <a:pt x="30312" y="82274"/>
                        <a:pt x="47632" y="82274"/>
                        <a:pt x="64953" y="64953"/>
                      </a:cubicBezTo>
                      <a:cubicBezTo>
                        <a:pt x="82274" y="47632"/>
                        <a:pt x="82274" y="30312"/>
                        <a:pt x="64953" y="12991"/>
                      </a:cubicBezTo>
                      <a:cubicBezTo>
                        <a:pt x="47632" y="-4330"/>
                        <a:pt x="21651" y="-4330"/>
                        <a:pt x="12991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  <p:sp>
              <p:nvSpPr>
                <p:cNvPr id="990" name="Freeform: Shape 501">
                  <a:extLst>
                    <a:ext uri="{FF2B5EF4-FFF2-40B4-BE49-F238E27FC236}">
                      <a16:creationId xmlns:a16="http://schemas.microsoft.com/office/drawing/2014/main" xmlns="" id="{938C2294-A2B9-4BE7-BD19-688FC96ECE19}"/>
                    </a:ext>
                  </a:extLst>
                </p:cNvPr>
                <p:cNvSpPr/>
                <p:nvPr/>
              </p:nvSpPr>
              <p:spPr>
                <a:xfrm>
                  <a:off x="1980136" y="3559660"/>
                  <a:ext cx="134236" cy="134236"/>
                </a:xfrm>
                <a:custGeom>
                  <a:avLst/>
                  <a:gdLst>
                    <a:gd name="connsiteX0" fmla="*/ 19486 w 134236"/>
                    <a:gd name="connsiteY0" fmla="*/ 19486 h 134236"/>
                    <a:gd name="connsiteX1" fmla="*/ 19486 w 134236"/>
                    <a:gd name="connsiteY1" fmla="*/ 114750 h 134236"/>
                    <a:gd name="connsiteX2" fmla="*/ 114750 w 134236"/>
                    <a:gd name="connsiteY2" fmla="*/ 114750 h 134236"/>
                    <a:gd name="connsiteX3" fmla="*/ 114750 w 134236"/>
                    <a:gd name="connsiteY3" fmla="*/ 19486 h 134236"/>
                    <a:gd name="connsiteX4" fmla="*/ 19486 w 134236"/>
                    <a:gd name="connsiteY4" fmla="*/ 19486 h 134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236" h="134236">
                      <a:moveTo>
                        <a:pt x="19486" y="19486"/>
                      </a:moveTo>
                      <a:cubicBezTo>
                        <a:pt x="-6495" y="45467"/>
                        <a:pt x="-6495" y="88769"/>
                        <a:pt x="19486" y="114750"/>
                      </a:cubicBezTo>
                      <a:cubicBezTo>
                        <a:pt x="45467" y="140732"/>
                        <a:pt x="88769" y="140732"/>
                        <a:pt x="114750" y="114750"/>
                      </a:cubicBezTo>
                      <a:cubicBezTo>
                        <a:pt x="140732" y="88769"/>
                        <a:pt x="140732" y="45467"/>
                        <a:pt x="114750" y="19486"/>
                      </a:cubicBezTo>
                      <a:cubicBezTo>
                        <a:pt x="88769" y="-6495"/>
                        <a:pt x="45467" y="-6495"/>
                        <a:pt x="19486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p:grpSp>
          <p:grpSp>
            <p:nvGrpSpPr>
              <p:cNvPr id="953" name="Graphic 1">
                <a:extLst>
                  <a:ext uri="{FF2B5EF4-FFF2-40B4-BE49-F238E27FC236}">
                    <a16:creationId xmlns:a16="http://schemas.microsoft.com/office/drawing/2014/main" xmlns="" id="{0677BA31-0666-4FF2-9202-5DE5255FFF9E}"/>
                  </a:ext>
                </a:extLst>
              </p:cNvPr>
              <p:cNvGrpSpPr/>
              <p:nvPr/>
            </p:nvGrpSpPr>
            <p:grpSpPr>
              <a:xfrm>
                <a:off x="10175057" y="3531513"/>
                <a:ext cx="601899" cy="530450"/>
                <a:chOff x="10175057" y="3531513"/>
                <a:chExt cx="601899" cy="530450"/>
              </a:xfrm>
              <a:grpFill/>
            </p:grpSpPr>
            <p:sp>
              <p:nvSpPr>
                <p:cNvPr id="975" name="Freeform: Shape 486">
                  <a:extLst>
                    <a:ext uri="{FF2B5EF4-FFF2-40B4-BE49-F238E27FC236}">
                      <a16:creationId xmlns:a16="http://schemas.microsoft.com/office/drawing/2014/main" xmlns="" id="{C1F3DA72-03BB-4A49-B94D-96A6FC559E84}"/>
                    </a:ext>
                  </a:extLst>
                </p:cNvPr>
                <p:cNvSpPr/>
                <p:nvPr/>
              </p:nvSpPr>
              <p:spPr>
                <a:xfrm>
                  <a:off x="10294138" y="3914737"/>
                  <a:ext cx="134236" cy="134236"/>
                </a:xfrm>
                <a:custGeom>
                  <a:avLst/>
                  <a:gdLst>
                    <a:gd name="connsiteX0" fmla="*/ 19486 w 134236"/>
                    <a:gd name="connsiteY0" fmla="*/ 19486 h 134236"/>
                    <a:gd name="connsiteX1" fmla="*/ 19486 w 134236"/>
                    <a:gd name="connsiteY1" fmla="*/ 114751 h 134236"/>
                    <a:gd name="connsiteX2" fmla="*/ 114751 w 134236"/>
                    <a:gd name="connsiteY2" fmla="*/ 114751 h 134236"/>
                    <a:gd name="connsiteX3" fmla="*/ 114751 w 134236"/>
                    <a:gd name="connsiteY3" fmla="*/ 19486 h 134236"/>
                    <a:gd name="connsiteX4" fmla="*/ 19486 w 134236"/>
                    <a:gd name="connsiteY4" fmla="*/ 19486 h 134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236" h="134236">
                      <a:moveTo>
                        <a:pt x="19486" y="19486"/>
                      </a:moveTo>
                      <a:cubicBezTo>
                        <a:pt x="-6495" y="45467"/>
                        <a:pt x="-6495" y="88769"/>
                        <a:pt x="19486" y="114751"/>
                      </a:cubicBezTo>
                      <a:cubicBezTo>
                        <a:pt x="45467" y="140732"/>
                        <a:pt x="88769" y="140732"/>
                        <a:pt x="114751" y="114751"/>
                      </a:cubicBezTo>
                      <a:cubicBezTo>
                        <a:pt x="140732" y="88769"/>
                        <a:pt x="140732" y="45467"/>
                        <a:pt x="114751" y="19486"/>
                      </a:cubicBezTo>
                      <a:cubicBezTo>
                        <a:pt x="88769" y="-6495"/>
                        <a:pt x="45467" y="-6495"/>
                        <a:pt x="19486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  <p:sp>
              <p:nvSpPr>
                <p:cNvPr id="976" name="Freeform: Shape 487">
                  <a:extLst>
                    <a:ext uri="{FF2B5EF4-FFF2-40B4-BE49-F238E27FC236}">
                      <a16:creationId xmlns:a16="http://schemas.microsoft.com/office/drawing/2014/main" xmlns="" id="{1F7C319F-562D-49A5-AAFB-61271B257D6B}"/>
                    </a:ext>
                  </a:extLst>
                </p:cNvPr>
                <p:cNvSpPr/>
                <p:nvPr/>
              </p:nvSpPr>
              <p:spPr>
                <a:xfrm>
                  <a:off x="10707673" y="3711217"/>
                  <a:ext cx="69283" cy="62787"/>
                </a:xfrm>
                <a:custGeom>
                  <a:avLst/>
                  <a:gdLst>
                    <a:gd name="connsiteX0" fmla="*/ 12990 w 69283"/>
                    <a:gd name="connsiteY0" fmla="*/ 6495 h 62787"/>
                    <a:gd name="connsiteX1" fmla="*/ 12990 w 69283"/>
                    <a:gd name="connsiteY1" fmla="*/ 49797 h 62787"/>
                    <a:gd name="connsiteX2" fmla="*/ 56293 w 69283"/>
                    <a:gd name="connsiteY2" fmla="*/ 49797 h 62787"/>
                    <a:gd name="connsiteX3" fmla="*/ 56293 w 69283"/>
                    <a:gd name="connsiteY3" fmla="*/ 6495 h 62787"/>
                    <a:gd name="connsiteX4" fmla="*/ 12990 w 69283"/>
                    <a:gd name="connsiteY4" fmla="*/ 6495 h 627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9283" h="62787">
                      <a:moveTo>
                        <a:pt x="12990" y="6495"/>
                      </a:moveTo>
                      <a:cubicBezTo>
                        <a:pt x="-4330" y="23816"/>
                        <a:pt x="-4330" y="41137"/>
                        <a:pt x="12990" y="49797"/>
                      </a:cubicBezTo>
                      <a:cubicBezTo>
                        <a:pt x="30312" y="67118"/>
                        <a:pt x="47633" y="67118"/>
                        <a:pt x="56293" y="49797"/>
                      </a:cubicBezTo>
                      <a:cubicBezTo>
                        <a:pt x="73614" y="32477"/>
                        <a:pt x="73614" y="15156"/>
                        <a:pt x="56293" y="6495"/>
                      </a:cubicBezTo>
                      <a:cubicBezTo>
                        <a:pt x="47633" y="-2165"/>
                        <a:pt x="21651" y="-2165"/>
                        <a:pt x="12990" y="6495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  <p:sp>
              <p:nvSpPr>
                <p:cNvPr id="977" name="Freeform: Shape 488">
                  <a:extLst>
                    <a:ext uri="{FF2B5EF4-FFF2-40B4-BE49-F238E27FC236}">
                      <a16:creationId xmlns:a16="http://schemas.microsoft.com/office/drawing/2014/main" xmlns="" id="{BC3701A0-4D03-467E-8773-7EFF16AD0D96}"/>
                    </a:ext>
                  </a:extLst>
                </p:cNvPr>
                <p:cNvSpPr/>
                <p:nvPr/>
              </p:nvSpPr>
              <p:spPr>
                <a:xfrm>
                  <a:off x="10452191" y="3613787"/>
                  <a:ext cx="103925" cy="103925"/>
                </a:xfrm>
                <a:custGeom>
                  <a:avLst/>
                  <a:gdLst>
                    <a:gd name="connsiteX0" fmla="*/ 103925 w 103925"/>
                    <a:gd name="connsiteY0" fmla="*/ 51963 h 103925"/>
                    <a:gd name="connsiteX1" fmla="*/ 51962 w 103925"/>
                    <a:gd name="connsiteY1" fmla="*/ 103925 h 103925"/>
                    <a:gd name="connsiteX2" fmla="*/ -1 w 103925"/>
                    <a:gd name="connsiteY2" fmla="*/ 51963 h 103925"/>
                    <a:gd name="connsiteX3" fmla="*/ 51962 w 103925"/>
                    <a:gd name="connsiteY3" fmla="*/ 0 h 103925"/>
                    <a:gd name="connsiteX4" fmla="*/ 103925 w 103925"/>
                    <a:gd name="connsiteY4" fmla="*/ 51963 h 103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925" h="103925">
                      <a:moveTo>
                        <a:pt x="103925" y="51963"/>
                      </a:moveTo>
                      <a:cubicBezTo>
                        <a:pt x="103925" y="80661"/>
                        <a:pt x="80660" y="103925"/>
                        <a:pt x="51962" y="103925"/>
                      </a:cubicBezTo>
                      <a:cubicBezTo>
                        <a:pt x="23264" y="103925"/>
                        <a:pt x="-1" y="80661"/>
                        <a:pt x="-1" y="51963"/>
                      </a:cubicBezTo>
                      <a:cubicBezTo>
                        <a:pt x="-1" y="23264"/>
                        <a:pt x="23264" y="0"/>
                        <a:pt x="51962" y="0"/>
                      </a:cubicBezTo>
                      <a:cubicBezTo>
                        <a:pt x="80660" y="0"/>
                        <a:pt x="103925" y="23264"/>
                        <a:pt x="103925" y="5196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  <p:sp>
              <p:nvSpPr>
                <p:cNvPr id="978" name="Freeform: Shape 489">
                  <a:extLst>
                    <a:ext uri="{FF2B5EF4-FFF2-40B4-BE49-F238E27FC236}">
                      <a16:creationId xmlns:a16="http://schemas.microsoft.com/office/drawing/2014/main" xmlns="" id="{87FA0185-4084-48F5-A2BD-227DDFFB0329}"/>
                    </a:ext>
                  </a:extLst>
                </p:cNvPr>
                <p:cNvSpPr/>
                <p:nvPr/>
              </p:nvSpPr>
              <p:spPr>
                <a:xfrm>
                  <a:off x="10175057" y="3726373"/>
                  <a:ext cx="103925" cy="103925"/>
                </a:xfrm>
                <a:custGeom>
                  <a:avLst/>
                  <a:gdLst>
                    <a:gd name="connsiteX0" fmla="*/ 103925 w 103925"/>
                    <a:gd name="connsiteY0" fmla="*/ 51963 h 103925"/>
                    <a:gd name="connsiteX1" fmla="*/ 51963 w 103925"/>
                    <a:gd name="connsiteY1" fmla="*/ 103925 h 103925"/>
                    <a:gd name="connsiteX2" fmla="*/ 1 w 103925"/>
                    <a:gd name="connsiteY2" fmla="*/ 51963 h 103925"/>
                    <a:gd name="connsiteX3" fmla="*/ 51963 w 103925"/>
                    <a:gd name="connsiteY3" fmla="*/ 0 h 103925"/>
                    <a:gd name="connsiteX4" fmla="*/ 103925 w 103925"/>
                    <a:gd name="connsiteY4" fmla="*/ 51963 h 103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925" h="103925">
                      <a:moveTo>
                        <a:pt x="103925" y="51963"/>
                      </a:moveTo>
                      <a:cubicBezTo>
                        <a:pt x="103925" y="80661"/>
                        <a:pt x="80661" y="103925"/>
                        <a:pt x="51963" y="103925"/>
                      </a:cubicBezTo>
                      <a:cubicBezTo>
                        <a:pt x="23265" y="103925"/>
                        <a:pt x="1" y="80661"/>
                        <a:pt x="1" y="51963"/>
                      </a:cubicBezTo>
                      <a:cubicBezTo>
                        <a:pt x="1" y="23264"/>
                        <a:pt x="23265" y="0"/>
                        <a:pt x="51963" y="0"/>
                      </a:cubicBezTo>
                      <a:cubicBezTo>
                        <a:pt x="80661" y="0"/>
                        <a:pt x="103925" y="23264"/>
                        <a:pt x="103925" y="5196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  <p:sp>
              <p:nvSpPr>
                <p:cNvPr id="979" name="Freeform: Shape 490">
                  <a:extLst>
                    <a:ext uri="{FF2B5EF4-FFF2-40B4-BE49-F238E27FC236}">
                      <a16:creationId xmlns:a16="http://schemas.microsoft.com/office/drawing/2014/main" xmlns="" id="{7528ED03-AB5E-4D92-B9AE-76AEC3382EBB}"/>
                    </a:ext>
                  </a:extLst>
                </p:cNvPr>
                <p:cNvSpPr/>
                <p:nvPr/>
              </p:nvSpPr>
              <p:spPr>
                <a:xfrm>
                  <a:off x="10538795" y="3812977"/>
                  <a:ext cx="103925" cy="103925"/>
                </a:xfrm>
                <a:custGeom>
                  <a:avLst/>
                  <a:gdLst>
                    <a:gd name="connsiteX0" fmla="*/ 103925 w 103925"/>
                    <a:gd name="connsiteY0" fmla="*/ 51963 h 103925"/>
                    <a:gd name="connsiteX1" fmla="*/ 51962 w 103925"/>
                    <a:gd name="connsiteY1" fmla="*/ 103925 h 103925"/>
                    <a:gd name="connsiteX2" fmla="*/ -1 w 103925"/>
                    <a:gd name="connsiteY2" fmla="*/ 51963 h 103925"/>
                    <a:gd name="connsiteX3" fmla="*/ 51962 w 103925"/>
                    <a:gd name="connsiteY3" fmla="*/ 0 h 103925"/>
                    <a:gd name="connsiteX4" fmla="*/ 103925 w 103925"/>
                    <a:gd name="connsiteY4" fmla="*/ 51963 h 103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925" h="103925">
                      <a:moveTo>
                        <a:pt x="103925" y="51963"/>
                      </a:moveTo>
                      <a:cubicBezTo>
                        <a:pt x="103925" y="80661"/>
                        <a:pt x="80660" y="103925"/>
                        <a:pt x="51962" y="103925"/>
                      </a:cubicBezTo>
                      <a:cubicBezTo>
                        <a:pt x="23264" y="103925"/>
                        <a:pt x="-1" y="80661"/>
                        <a:pt x="-1" y="51963"/>
                      </a:cubicBezTo>
                      <a:cubicBezTo>
                        <a:pt x="-1" y="23264"/>
                        <a:pt x="23264" y="0"/>
                        <a:pt x="51962" y="0"/>
                      </a:cubicBezTo>
                      <a:cubicBezTo>
                        <a:pt x="80660" y="0"/>
                        <a:pt x="103925" y="23264"/>
                        <a:pt x="103925" y="5196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  <p:sp>
              <p:nvSpPr>
                <p:cNvPr id="980" name="Freeform: Shape 491">
                  <a:extLst>
                    <a:ext uri="{FF2B5EF4-FFF2-40B4-BE49-F238E27FC236}">
                      <a16:creationId xmlns:a16="http://schemas.microsoft.com/office/drawing/2014/main" xmlns="" id="{2C16E33F-821E-4E40-92BD-13FF5B598FDB}"/>
                    </a:ext>
                  </a:extLst>
                </p:cNvPr>
                <p:cNvSpPr/>
                <p:nvPr/>
              </p:nvSpPr>
              <p:spPr>
                <a:xfrm>
                  <a:off x="10480337" y="3999176"/>
                  <a:ext cx="56292" cy="62787"/>
                </a:xfrm>
                <a:custGeom>
                  <a:avLst/>
                  <a:gdLst>
                    <a:gd name="connsiteX0" fmla="*/ 6495 w 56292"/>
                    <a:gd name="connsiteY0" fmla="*/ 12991 h 62787"/>
                    <a:gd name="connsiteX1" fmla="*/ 6495 w 56292"/>
                    <a:gd name="connsiteY1" fmla="*/ 56293 h 62787"/>
                    <a:gd name="connsiteX2" fmla="*/ 49797 w 56292"/>
                    <a:gd name="connsiteY2" fmla="*/ 56293 h 62787"/>
                    <a:gd name="connsiteX3" fmla="*/ 49797 w 56292"/>
                    <a:gd name="connsiteY3" fmla="*/ 12991 h 62787"/>
                    <a:gd name="connsiteX4" fmla="*/ 6495 w 56292"/>
                    <a:gd name="connsiteY4" fmla="*/ 12991 h 627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6292" h="62787">
                      <a:moveTo>
                        <a:pt x="6495" y="12991"/>
                      </a:moveTo>
                      <a:cubicBezTo>
                        <a:pt x="-2165" y="21651"/>
                        <a:pt x="-2165" y="47632"/>
                        <a:pt x="6495" y="56293"/>
                      </a:cubicBezTo>
                      <a:cubicBezTo>
                        <a:pt x="15156" y="64953"/>
                        <a:pt x="41137" y="64953"/>
                        <a:pt x="49797" y="56293"/>
                      </a:cubicBezTo>
                      <a:cubicBezTo>
                        <a:pt x="58458" y="47632"/>
                        <a:pt x="58458" y="21651"/>
                        <a:pt x="49797" y="12991"/>
                      </a:cubicBezTo>
                      <a:cubicBezTo>
                        <a:pt x="41137" y="-4330"/>
                        <a:pt x="23815" y="-4330"/>
                        <a:pt x="6495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  <p:sp>
              <p:nvSpPr>
                <p:cNvPr id="981" name="Freeform: Shape 492">
                  <a:extLst>
                    <a:ext uri="{FF2B5EF4-FFF2-40B4-BE49-F238E27FC236}">
                      <a16:creationId xmlns:a16="http://schemas.microsoft.com/office/drawing/2014/main" xmlns="" id="{79882B3A-6ADB-4548-8CF9-B9CFA8E492CE}"/>
                    </a:ext>
                  </a:extLst>
                </p:cNvPr>
                <p:cNvSpPr/>
                <p:nvPr/>
              </p:nvSpPr>
              <p:spPr>
                <a:xfrm>
                  <a:off x="10257331" y="3531513"/>
                  <a:ext cx="77943" cy="77943"/>
                </a:xfrm>
                <a:custGeom>
                  <a:avLst/>
                  <a:gdLst>
                    <a:gd name="connsiteX0" fmla="*/ 12990 w 77943"/>
                    <a:gd name="connsiteY0" fmla="*/ 12991 h 77943"/>
                    <a:gd name="connsiteX1" fmla="*/ 12990 w 77943"/>
                    <a:gd name="connsiteY1" fmla="*/ 64953 h 77943"/>
                    <a:gd name="connsiteX2" fmla="*/ 64953 w 77943"/>
                    <a:gd name="connsiteY2" fmla="*/ 64953 h 77943"/>
                    <a:gd name="connsiteX3" fmla="*/ 64953 w 77943"/>
                    <a:gd name="connsiteY3" fmla="*/ 12991 h 77943"/>
                    <a:gd name="connsiteX4" fmla="*/ 12990 w 77943"/>
                    <a:gd name="connsiteY4" fmla="*/ 12991 h 779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7943" h="77943">
                      <a:moveTo>
                        <a:pt x="12990" y="12991"/>
                      </a:moveTo>
                      <a:cubicBezTo>
                        <a:pt x="-4330" y="30311"/>
                        <a:pt x="-4330" y="47632"/>
                        <a:pt x="12990" y="64953"/>
                      </a:cubicBezTo>
                      <a:cubicBezTo>
                        <a:pt x="30312" y="82274"/>
                        <a:pt x="47632" y="82274"/>
                        <a:pt x="64953" y="64953"/>
                      </a:cubicBezTo>
                      <a:cubicBezTo>
                        <a:pt x="82274" y="47632"/>
                        <a:pt x="82274" y="30311"/>
                        <a:pt x="64953" y="12991"/>
                      </a:cubicBezTo>
                      <a:cubicBezTo>
                        <a:pt x="56293" y="-4330"/>
                        <a:pt x="30312" y="-4330"/>
                        <a:pt x="12990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  <p:sp>
              <p:nvSpPr>
                <p:cNvPr id="982" name="Freeform: Shape 493">
                  <a:extLst>
                    <a:ext uri="{FF2B5EF4-FFF2-40B4-BE49-F238E27FC236}">
                      <a16:creationId xmlns:a16="http://schemas.microsoft.com/office/drawing/2014/main" xmlns="" id="{0D465945-C8AB-4E96-A74F-C985AE900222}"/>
                    </a:ext>
                  </a:extLst>
                </p:cNvPr>
                <p:cNvSpPr/>
                <p:nvPr/>
              </p:nvSpPr>
              <p:spPr>
                <a:xfrm>
                  <a:off x="10398063" y="3758849"/>
                  <a:ext cx="134236" cy="134236"/>
                </a:xfrm>
                <a:custGeom>
                  <a:avLst/>
                  <a:gdLst>
                    <a:gd name="connsiteX0" fmla="*/ 19486 w 134236"/>
                    <a:gd name="connsiteY0" fmla="*/ 19486 h 134236"/>
                    <a:gd name="connsiteX1" fmla="*/ 19486 w 134236"/>
                    <a:gd name="connsiteY1" fmla="*/ 114751 h 134236"/>
                    <a:gd name="connsiteX2" fmla="*/ 114751 w 134236"/>
                    <a:gd name="connsiteY2" fmla="*/ 114751 h 134236"/>
                    <a:gd name="connsiteX3" fmla="*/ 114751 w 134236"/>
                    <a:gd name="connsiteY3" fmla="*/ 19486 h 134236"/>
                    <a:gd name="connsiteX4" fmla="*/ 19486 w 134236"/>
                    <a:gd name="connsiteY4" fmla="*/ 19486 h 134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236" h="134236">
                      <a:moveTo>
                        <a:pt x="19486" y="19486"/>
                      </a:moveTo>
                      <a:cubicBezTo>
                        <a:pt x="-6495" y="45467"/>
                        <a:pt x="-6495" y="88769"/>
                        <a:pt x="19486" y="114751"/>
                      </a:cubicBezTo>
                      <a:cubicBezTo>
                        <a:pt x="45467" y="140732"/>
                        <a:pt x="88769" y="140732"/>
                        <a:pt x="114751" y="114751"/>
                      </a:cubicBezTo>
                      <a:cubicBezTo>
                        <a:pt x="140732" y="88769"/>
                        <a:pt x="140732" y="45467"/>
                        <a:pt x="114751" y="19486"/>
                      </a:cubicBezTo>
                      <a:cubicBezTo>
                        <a:pt x="88769" y="-6495"/>
                        <a:pt x="45467" y="-6495"/>
                        <a:pt x="19486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p:grpSp>
          <p:grpSp>
            <p:nvGrpSpPr>
              <p:cNvPr id="954" name="Graphic 1">
                <a:extLst>
                  <a:ext uri="{FF2B5EF4-FFF2-40B4-BE49-F238E27FC236}">
                    <a16:creationId xmlns:a16="http://schemas.microsoft.com/office/drawing/2014/main" xmlns="" id="{EA3E651F-9A21-4A0E-9CBC-38ACF8A1D9F2}"/>
                  </a:ext>
                </a:extLst>
              </p:cNvPr>
              <p:cNvGrpSpPr/>
              <p:nvPr/>
            </p:nvGrpSpPr>
            <p:grpSpPr>
              <a:xfrm>
                <a:off x="5885985" y="2492263"/>
                <a:ext cx="798923" cy="718814"/>
                <a:chOff x="5885985" y="2492263"/>
                <a:chExt cx="798923" cy="718814"/>
              </a:xfrm>
              <a:grpFill/>
            </p:grpSpPr>
            <p:sp>
              <p:nvSpPr>
                <p:cNvPr id="967" name="Freeform: Shape 478">
                  <a:extLst>
                    <a:ext uri="{FF2B5EF4-FFF2-40B4-BE49-F238E27FC236}">
                      <a16:creationId xmlns:a16="http://schemas.microsoft.com/office/drawing/2014/main" xmlns="" id="{2DEAF84B-A841-40D3-A59B-048A4E33772A}"/>
                    </a:ext>
                  </a:extLst>
                </p:cNvPr>
                <p:cNvSpPr/>
                <p:nvPr/>
              </p:nvSpPr>
              <p:spPr>
                <a:xfrm>
                  <a:off x="6044037" y="3007558"/>
                  <a:ext cx="173208" cy="173208"/>
                </a:xfrm>
                <a:custGeom>
                  <a:avLst/>
                  <a:gdLst>
                    <a:gd name="connsiteX0" fmla="*/ 173209 w 173208"/>
                    <a:gd name="connsiteY0" fmla="*/ 86604 h 173208"/>
                    <a:gd name="connsiteX1" fmla="*/ 86604 w 173208"/>
                    <a:gd name="connsiteY1" fmla="*/ 173208 h 173208"/>
                    <a:gd name="connsiteX2" fmla="*/ 0 w 173208"/>
                    <a:gd name="connsiteY2" fmla="*/ 86604 h 173208"/>
                    <a:gd name="connsiteX3" fmla="*/ 86604 w 173208"/>
                    <a:gd name="connsiteY3" fmla="*/ 0 h 173208"/>
                    <a:gd name="connsiteX4" fmla="*/ 173209 w 173208"/>
                    <a:gd name="connsiteY4" fmla="*/ 86604 h 1732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3208" h="173208">
                      <a:moveTo>
                        <a:pt x="173209" y="86604"/>
                      </a:moveTo>
                      <a:cubicBezTo>
                        <a:pt x="173209" y="134434"/>
                        <a:pt x="134434" y="173208"/>
                        <a:pt x="86604" y="173208"/>
                      </a:cubicBezTo>
                      <a:cubicBezTo>
                        <a:pt x="38774" y="173208"/>
                        <a:pt x="0" y="134434"/>
                        <a:pt x="0" y="86604"/>
                      </a:cubicBezTo>
                      <a:cubicBezTo>
                        <a:pt x="0" y="38774"/>
                        <a:pt x="38774" y="0"/>
                        <a:pt x="86604" y="0"/>
                      </a:cubicBezTo>
                      <a:cubicBezTo>
                        <a:pt x="134434" y="0"/>
                        <a:pt x="173209" y="38774"/>
                        <a:pt x="173209" y="8660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  <p:sp>
              <p:nvSpPr>
                <p:cNvPr id="968" name="Freeform: Shape 479">
                  <a:extLst>
                    <a:ext uri="{FF2B5EF4-FFF2-40B4-BE49-F238E27FC236}">
                      <a16:creationId xmlns:a16="http://schemas.microsoft.com/office/drawing/2014/main" xmlns="" id="{EED691DE-9306-43A4-99EA-D741BCB8DFA6}"/>
                    </a:ext>
                  </a:extLst>
                </p:cNvPr>
                <p:cNvSpPr/>
                <p:nvPr/>
              </p:nvSpPr>
              <p:spPr>
                <a:xfrm>
                  <a:off x="6598304" y="2730424"/>
                  <a:ext cx="86604" cy="86604"/>
                </a:xfrm>
                <a:custGeom>
                  <a:avLst/>
                  <a:gdLst>
                    <a:gd name="connsiteX0" fmla="*/ 86604 w 86604"/>
                    <a:gd name="connsiteY0" fmla="*/ 43302 h 86604"/>
                    <a:gd name="connsiteX1" fmla="*/ 43302 w 86604"/>
                    <a:gd name="connsiteY1" fmla="*/ 86604 h 86604"/>
                    <a:gd name="connsiteX2" fmla="*/ 0 w 86604"/>
                    <a:gd name="connsiteY2" fmla="*/ 43302 h 86604"/>
                    <a:gd name="connsiteX3" fmla="*/ 43302 w 86604"/>
                    <a:gd name="connsiteY3" fmla="*/ 0 h 86604"/>
                    <a:gd name="connsiteX4" fmla="*/ 86604 w 86604"/>
                    <a:gd name="connsiteY4" fmla="*/ 43302 h 866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6604" h="86604">
                      <a:moveTo>
                        <a:pt x="86604" y="43302"/>
                      </a:moveTo>
                      <a:cubicBezTo>
                        <a:pt x="86604" y="67217"/>
                        <a:pt x="67218" y="86604"/>
                        <a:pt x="43302" y="86604"/>
                      </a:cubicBezTo>
                      <a:cubicBezTo>
                        <a:pt x="19387" y="86604"/>
                        <a:pt x="0" y="67217"/>
                        <a:pt x="0" y="43302"/>
                      </a:cubicBezTo>
                      <a:cubicBezTo>
                        <a:pt x="0" y="19387"/>
                        <a:pt x="19387" y="0"/>
                        <a:pt x="43302" y="0"/>
                      </a:cubicBezTo>
                      <a:cubicBezTo>
                        <a:pt x="67218" y="0"/>
                        <a:pt x="86604" y="19387"/>
                        <a:pt x="86604" y="43302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  <p:sp>
              <p:nvSpPr>
                <p:cNvPr id="969" name="Freeform: Shape 480">
                  <a:extLst>
                    <a:ext uri="{FF2B5EF4-FFF2-40B4-BE49-F238E27FC236}">
                      <a16:creationId xmlns:a16="http://schemas.microsoft.com/office/drawing/2014/main" xmlns="" id="{FCB95C8D-F1FB-4625-94C6-6F9193DDDAA7}"/>
                    </a:ext>
                  </a:extLst>
                </p:cNvPr>
                <p:cNvSpPr/>
                <p:nvPr/>
              </p:nvSpPr>
              <p:spPr>
                <a:xfrm>
                  <a:off x="6249722" y="2598353"/>
                  <a:ext cx="134236" cy="134236"/>
                </a:xfrm>
                <a:custGeom>
                  <a:avLst/>
                  <a:gdLst>
                    <a:gd name="connsiteX0" fmla="*/ 19486 w 134236"/>
                    <a:gd name="connsiteY0" fmla="*/ 19486 h 134236"/>
                    <a:gd name="connsiteX1" fmla="*/ 19486 w 134236"/>
                    <a:gd name="connsiteY1" fmla="*/ 114751 h 134236"/>
                    <a:gd name="connsiteX2" fmla="*/ 114751 w 134236"/>
                    <a:gd name="connsiteY2" fmla="*/ 114751 h 134236"/>
                    <a:gd name="connsiteX3" fmla="*/ 114751 w 134236"/>
                    <a:gd name="connsiteY3" fmla="*/ 19486 h 134236"/>
                    <a:gd name="connsiteX4" fmla="*/ 19486 w 134236"/>
                    <a:gd name="connsiteY4" fmla="*/ 19486 h 134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236" h="134236">
                      <a:moveTo>
                        <a:pt x="19486" y="19486"/>
                      </a:moveTo>
                      <a:cubicBezTo>
                        <a:pt x="-6495" y="45467"/>
                        <a:pt x="-6495" y="88769"/>
                        <a:pt x="19486" y="114751"/>
                      </a:cubicBezTo>
                      <a:cubicBezTo>
                        <a:pt x="45468" y="140732"/>
                        <a:pt x="88770" y="140732"/>
                        <a:pt x="114751" y="114751"/>
                      </a:cubicBezTo>
                      <a:cubicBezTo>
                        <a:pt x="140732" y="88769"/>
                        <a:pt x="140732" y="45467"/>
                        <a:pt x="114751" y="19486"/>
                      </a:cubicBezTo>
                      <a:cubicBezTo>
                        <a:pt x="88770" y="-6495"/>
                        <a:pt x="45468" y="-6495"/>
                        <a:pt x="19486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  <p:sp>
              <p:nvSpPr>
                <p:cNvPr id="970" name="Freeform: Shape 481">
                  <a:extLst>
                    <a:ext uri="{FF2B5EF4-FFF2-40B4-BE49-F238E27FC236}">
                      <a16:creationId xmlns:a16="http://schemas.microsoft.com/office/drawing/2014/main" xmlns="" id="{721022DB-CD72-414C-9AF3-4A516EB4C500}"/>
                    </a:ext>
                  </a:extLst>
                </p:cNvPr>
                <p:cNvSpPr/>
                <p:nvPr/>
              </p:nvSpPr>
              <p:spPr>
                <a:xfrm>
                  <a:off x="5885985" y="2754241"/>
                  <a:ext cx="134236" cy="134236"/>
                </a:xfrm>
                <a:custGeom>
                  <a:avLst/>
                  <a:gdLst>
                    <a:gd name="connsiteX0" fmla="*/ 19486 w 134236"/>
                    <a:gd name="connsiteY0" fmla="*/ 19486 h 134236"/>
                    <a:gd name="connsiteX1" fmla="*/ 19486 w 134236"/>
                    <a:gd name="connsiteY1" fmla="*/ 114751 h 134236"/>
                    <a:gd name="connsiteX2" fmla="*/ 114751 w 134236"/>
                    <a:gd name="connsiteY2" fmla="*/ 114751 h 134236"/>
                    <a:gd name="connsiteX3" fmla="*/ 114751 w 134236"/>
                    <a:gd name="connsiteY3" fmla="*/ 19486 h 134236"/>
                    <a:gd name="connsiteX4" fmla="*/ 19486 w 134236"/>
                    <a:gd name="connsiteY4" fmla="*/ 19486 h 134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236" h="134236">
                      <a:moveTo>
                        <a:pt x="19486" y="19486"/>
                      </a:moveTo>
                      <a:cubicBezTo>
                        <a:pt x="-6495" y="45467"/>
                        <a:pt x="-6495" y="88769"/>
                        <a:pt x="19486" y="114751"/>
                      </a:cubicBezTo>
                      <a:cubicBezTo>
                        <a:pt x="45467" y="140732"/>
                        <a:pt x="88769" y="140732"/>
                        <a:pt x="114751" y="114751"/>
                      </a:cubicBezTo>
                      <a:cubicBezTo>
                        <a:pt x="140731" y="88769"/>
                        <a:pt x="140731" y="45467"/>
                        <a:pt x="114751" y="19486"/>
                      </a:cubicBezTo>
                      <a:cubicBezTo>
                        <a:pt x="88769" y="-6495"/>
                        <a:pt x="45467" y="-6495"/>
                        <a:pt x="19486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  <p:sp>
              <p:nvSpPr>
                <p:cNvPr id="971" name="Freeform: Shape 482">
                  <a:extLst>
                    <a:ext uri="{FF2B5EF4-FFF2-40B4-BE49-F238E27FC236}">
                      <a16:creationId xmlns:a16="http://schemas.microsoft.com/office/drawing/2014/main" xmlns="" id="{7854D122-88C2-414D-AD8A-18A891150B55}"/>
                    </a:ext>
                  </a:extLst>
                </p:cNvPr>
                <p:cNvSpPr/>
                <p:nvPr/>
              </p:nvSpPr>
              <p:spPr>
                <a:xfrm>
                  <a:off x="6373133" y="2868991"/>
                  <a:ext cx="138566" cy="138566"/>
                </a:xfrm>
                <a:custGeom>
                  <a:avLst/>
                  <a:gdLst>
                    <a:gd name="connsiteX0" fmla="*/ 138567 w 138566"/>
                    <a:gd name="connsiteY0" fmla="*/ 69283 h 138566"/>
                    <a:gd name="connsiteX1" fmla="*/ 69283 w 138566"/>
                    <a:gd name="connsiteY1" fmla="*/ 138567 h 138566"/>
                    <a:gd name="connsiteX2" fmla="*/ 0 w 138566"/>
                    <a:gd name="connsiteY2" fmla="*/ 69283 h 138566"/>
                    <a:gd name="connsiteX3" fmla="*/ 69283 w 138566"/>
                    <a:gd name="connsiteY3" fmla="*/ 0 h 138566"/>
                    <a:gd name="connsiteX4" fmla="*/ 138567 w 138566"/>
                    <a:gd name="connsiteY4" fmla="*/ 69283 h 1385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8566" h="138566">
                      <a:moveTo>
                        <a:pt x="138567" y="69283"/>
                      </a:moveTo>
                      <a:cubicBezTo>
                        <a:pt x="138567" y="107548"/>
                        <a:pt x="107548" y="138567"/>
                        <a:pt x="69283" y="138567"/>
                      </a:cubicBezTo>
                      <a:cubicBezTo>
                        <a:pt x="31019" y="138567"/>
                        <a:pt x="0" y="107548"/>
                        <a:pt x="0" y="69283"/>
                      </a:cubicBezTo>
                      <a:cubicBezTo>
                        <a:pt x="0" y="31019"/>
                        <a:pt x="31019" y="0"/>
                        <a:pt x="69283" y="0"/>
                      </a:cubicBezTo>
                      <a:cubicBezTo>
                        <a:pt x="107547" y="0"/>
                        <a:pt x="138567" y="31019"/>
                        <a:pt x="138567" y="6928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  <p:sp>
              <p:nvSpPr>
                <p:cNvPr id="972" name="Freeform: Shape 483">
                  <a:extLst>
                    <a:ext uri="{FF2B5EF4-FFF2-40B4-BE49-F238E27FC236}">
                      <a16:creationId xmlns:a16="http://schemas.microsoft.com/office/drawing/2014/main" xmlns="" id="{FC31CBED-AE49-4B4B-B9D2-10A4EBACAF5E}"/>
                    </a:ext>
                  </a:extLst>
                </p:cNvPr>
                <p:cNvSpPr/>
                <p:nvPr/>
              </p:nvSpPr>
              <p:spPr>
                <a:xfrm>
                  <a:off x="6290859" y="3124473"/>
                  <a:ext cx="86604" cy="86604"/>
                </a:xfrm>
                <a:custGeom>
                  <a:avLst/>
                  <a:gdLst>
                    <a:gd name="connsiteX0" fmla="*/ 12991 w 86604"/>
                    <a:gd name="connsiteY0" fmla="*/ 12991 h 86604"/>
                    <a:gd name="connsiteX1" fmla="*/ 12991 w 86604"/>
                    <a:gd name="connsiteY1" fmla="*/ 73614 h 86604"/>
                    <a:gd name="connsiteX2" fmla="*/ 73614 w 86604"/>
                    <a:gd name="connsiteY2" fmla="*/ 73614 h 86604"/>
                    <a:gd name="connsiteX3" fmla="*/ 73614 w 86604"/>
                    <a:gd name="connsiteY3" fmla="*/ 12991 h 86604"/>
                    <a:gd name="connsiteX4" fmla="*/ 12991 w 86604"/>
                    <a:gd name="connsiteY4" fmla="*/ 12991 h 866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6604" h="86604">
                      <a:moveTo>
                        <a:pt x="12991" y="12991"/>
                      </a:moveTo>
                      <a:cubicBezTo>
                        <a:pt x="-4330" y="30312"/>
                        <a:pt x="-4330" y="56293"/>
                        <a:pt x="12991" y="73614"/>
                      </a:cubicBezTo>
                      <a:cubicBezTo>
                        <a:pt x="30311" y="90934"/>
                        <a:pt x="56293" y="90934"/>
                        <a:pt x="73614" y="73614"/>
                      </a:cubicBezTo>
                      <a:cubicBezTo>
                        <a:pt x="90935" y="56293"/>
                        <a:pt x="90935" y="30312"/>
                        <a:pt x="73614" y="12991"/>
                      </a:cubicBezTo>
                      <a:cubicBezTo>
                        <a:pt x="56293" y="-4330"/>
                        <a:pt x="30311" y="-4330"/>
                        <a:pt x="12991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  <p:sp>
              <p:nvSpPr>
                <p:cNvPr id="973" name="Freeform: Shape 484">
                  <a:extLst>
                    <a:ext uri="{FF2B5EF4-FFF2-40B4-BE49-F238E27FC236}">
                      <a16:creationId xmlns:a16="http://schemas.microsoft.com/office/drawing/2014/main" xmlns="" id="{94D899D1-04F2-479C-98A9-DF6FDCC6246C}"/>
                    </a:ext>
                  </a:extLst>
                </p:cNvPr>
                <p:cNvSpPr/>
                <p:nvPr/>
              </p:nvSpPr>
              <p:spPr>
                <a:xfrm>
                  <a:off x="5996405" y="2492263"/>
                  <a:ext cx="95264" cy="95264"/>
                </a:xfrm>
                <a:custGeom>
                  <a:avLst/>
                  <a:gdLst>
                    <a:gd name="connsiteX0" fmla="*/ 12990 w 95264"/>
                    <a:gd name="connsiteY0" fmla="*/ 12991 h 95264"/>
                    <a:gd name="connsiteX1" fmla="*/ 12990 w 95264"/>
                    <a:gd name="connsiteY1" fmla="*/ 82274 h 95264"/>
                    <a:gd name="connsiteX2" fmla="*/ 82274 w 95264"/>
                    <a:gd name="connsiteY2" fmla="*/ 82274 h 95264"/>
                    <a:gd name="connsiteX3" fmla="*/ 82274 w 95264"/>
                    <a:gd name="connsiteY3" fmla="*/ 12991 h 95264"/>
                    <a:gd name="connsiteX4" fmla="*/ 12990 w 95264"/>
                    <a:gd name="connsiteY4" fmla="*/ 12991 h 952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5264" h="95264">
                      <a:moveTo>
                        <a:pt x="12990" y="12991"/>
                      </a:moveTo>
                      <a:cubicBezTo>
                        <a:pt x="-4330" y="30311"/>
                        <a:pt x="-4330" y="64953"/>
                        <a:pt x="12990" y="82274"/>
                      </a:cubicBezTo>
                      <a:cubicBezTo>
                        <a:pt x="30311" y="99595"/>
                        <a:pt x="64953" y="99595"/>
                        <a:pt x="82274" y="82274"/>
                      </a:cubicBezTo>
                      <a:cubicBezTo>
                        <a:pt x="99595" y="64953"/>
                        <a:pt x="99595" y="30311"/>
                        <a:pt x="82274" y="12991"/>
                      </a:cubicBezTo>
                      <a:cubicBezTo>
                        <a:pt x="64953" y="-4330"/>
                        <a:pt x="30311" y="-4330"/>
                        <a:pt x="12990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  <p:sp>
              <p:nvSpPr>
                <p:cNvPr id="974" name="Freeform: Shape 485">
                  <a:extLst>
                    <a:ext uri="{FF2B5EF4-FFF2-40B4-BE49-F238E27FC236}">
                      <a16:creationId xmlns:a16="http://schemas.microsoft.com/office/drawing/2014/main" xmlns="" id="{0F6B1FDE-F8E5-4ED0-A55E-C31E52229934}"/>
                    </a:ext>
                  </a:extLst>
                </p:cNvPr>
                <p:cNvSpPr/>
                <p:nvPr/>
              </p:nvSpPr>
              <p:spPr>
                <a:xfrm>
                  <a:off x="6182604" y="2808368"/>
                  <a:ext cx="173208" cy="173208"/>
                </a:xfrm>
                <a:custGeom>
                  <a:avLst/>
                  <a:gdLst>
                    <a:gd name="connsiteX0" fmla="*/ 173208 w 173208"/>
                    <a:gd name="connsiteY0" fmla="*/ 86604 h 173208"/>
                    <a:gd name="connsiteX1" fmla="*/ 86604 w 173208"/>
                    <a:gd name="connsiteY1" fmla="*/ 173208 h 173208"/>
                    <a:gd name="connsiteX2" fmla="*/ 0 w 173208"/>
                    <a:gd name="connsiteY2" fmla="*/ 86604 h 173208"/>
                    <a:gd name="connsiteX3" fmla="*/ 86604 w 173208"/>
                    <a:gd name="connsiteY3" fmla="*/ 0 h 173208"/>
                    <a:gd name="connsiteX4" fmla="*/ 173208 w 173208"/>
                    <a:gd name="connsiteY4" fmla="*/ 86604 h 1732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3208" h="173208">
                      <a:moveTo>
                        <a:pt x="173208" y="86604"/>
                      </a:moveTo>
                      <a:cubicBezTo>
                        <a:pt x="173208" y="134434"/>
                        <a:pt x="134434" y="173208"/>
                        <a:pt x="86604" y="173208"/>
                      </a:cubicBezTo>
                      <a:cubicBezTo>
                        <a:pt x="38774" y="173208"/>
                        <a:pt x="0" y="134434"/>
                        <a:pt x="0" y="86604"/>
                      </a:cubicBezTo>
                      <a:cubicBezTo>
                        <a:pt x="0" y="38774"/>
                        <a:pt x="38774" y="0"/>
                        <a:pt x="86604" y="0"/>
                      </a:cubicBezTo>
                      <a:cubicBezTo>
                        <a:pt x="134434" y="0"/>
                        <a:pt x="173208" y="38774"/>
                        <a:pt x="173208" y="8660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p:grpSp>
          <p:grpSp>
            <p:nvGrpSpPr>
              <p:cNvPr id="955" name="Graphic 1">
                <a:extLst>
                  <a:ext uri="{FF2B5EF4-FFF2-40B4-BE49-F238E27FC236}">
                    <a16:creationId xmlns:a16="http://schemas.microsoft.com/office/drawing/2014/main" xmlns="" id="{0E0888A0-47AE-43E9-B3CB-A10FF8BD64F2}"/>
                  </a:ext>
                </a:extLst>
              </p:cNvPr>
              <p:cNvGrpSpPr/>
              <p:nvPr/>
            </p:nvGrpSpPr>
            <p:grpSpPr>
              <a:xfrm>
                <a:off x="7860560" y="3817307"/>
                <a:ext cx="794593" cy="372397"/>
                <a:chOff x="7860560" y="3817307"/>
                <a:chExt cx="794593" cy="372397"/>
              </a:xfrm>
              <a:grpFill/>
            </p:grpSpPr>
            <p:sp>
              <p:nvSpPr>
                <p:cNvPr id="964" name="Freeform: Shape 475">
                  <a:extLst>
                    <a:ext uri="{FF2B5EF4-FFF2-40B4-BE49-F238E27FC236}">
                      <a16:creationId xmlns:a16="http://schemas.microsoft.com/office/drawing/2014/main" xmlns="" id="{7C91781A-CEBB-4B76-9185-C50DE31CAFA3}"/>
                    </a:ext>
                  </a:extLst>
                </p:cNvPr>
                <p:cNvSpPr/>
                <p:nvPr/>
              </p:nvSpPr>
              <p:spPr>
                <a:xfrm>
                  <a:off x="8559889" y="4087945"/>
                  <a:ext cx="95264" cy="101759"/>
                </a:xfrm>
                <a:custGeom>
                  <a:avLst/>
                  <a:gdLst>
                    <a:gd name="connsiteX0" fmla="*/ 12990 w 95264"/>
                    <a:gd name="connsiteY0" fmla="*/ 19486 h 101759"/>
                    <a:gd name="connsiteX1" fmla="*/ 12990 w 95264"/>
                    <a:gd name="connsiteY1" fmla="*/ 88769 h 101759"/>
                    <a:gd name="connsiteX2" fmla="*/ 82274 w 95264"/>
                    <a:gd name="connsiteY2" fmla="*/ 88769 h 101759"/>
                    <a:gd name="connsiteX3" fmla="*/ 82274 w 95264"/>
                    <a:gd name="connsiteY3" fmla="*/ 19486 h 101759"/>
                    <a:gd name="connsiteX4" fmla="*/ 12990 w 95264"/>
                    <a:gd name="connsiteY4" fmla="*/ 19486 h 1017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5264" h="101759">
                      <a:moveTo>
                        <a:pt x="12990" y="19486"/>
                      </a:moveTo>
                      <a:cubicBezTo>
                        <a:pt x="-4330" y="36807"/>
                        <a:pt x="-4330" y="71448"/>
                        <a:pt x="12990" y="88769"/>
                      </a:cubicBezTo>
                      <a:cubicBezTo>
                        <a:pt x="30312" y="106090"/>
                        <a:pt x="64953" y="106090"/>
                        <a:pt x="82274" y="88769"/>
                      </a:cubicBezTo>
                      <a:cubicBezTo>
                        <a:pt x="99595" y="71448"/>
                        <a:pt x="99595" y="36807"/>
                        <a:pt x="82274" y="19486"/>
                      </a:cubicBezTo>
                      <a:cubicBezTo>
                        <a:pt x="64953" y="-6495"/>
                        <a:pt x="30312" y="-6495"/>
                        <a:pt x="12990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  <p:sp>
              <p:nvSpPr>
                <p:cNvPr id="965" name="Freeform: Shape 476">
                  <a:extLst>
                    <a:ext uri="{FF2B5EF4-FFF2-40B4-BE49-F238E27FC236}">
                      <a16:creationId xmlns:a16="http://schemas.microsoft.com/office/drawing/2014/main" xmlns="" id="{01F46A47-4A19-4B3F-B66C-427E2F6BD5C0}"/>
                    </a:ext>
                  </a:extLst>
                </p:cNvPr>
                <p:cNvSpPr/>
                <p:nvPr/>
              </p:nvSpPr>
              <p:spPr>
                <a:xfrm>
                  <a:off x="8148519" y="3942883"/>
                  <a:ext cx="164547" cy="164547"/>
                </a:xfrm>
                <a:custGeom>
                  <a:avLst/>
                  <a:gdLst>
                    <a:gd name="connsiteX0" fmla="*/ 25981 w 164547"/>
                    <a:gd name="connsiteY0" fmla="*/ 25981 h 164547"/>
                    <a:gd name="connsiteX1" fmla="*/ 25981 w 164547"/>
                    <a:gd name="connsiteY1" fmla="*/ 138567 h 164547"/>
                    <a:gd name="connsiteX2" fmla="*/ 138567 w 164547"/>
                    <a:gd name="connsiteY2" fmla="*/ 138567 h 164547"/>
                    <a:gd name="connsiteX3" fmla="*/ 138567 w 164547"/>
                    <a:gd name="connsiteY3" fmla="*/ 25981 h 164547"/>
                    <a:gd name="connsiteX4" fmla="*/ 25981 w 164547"/>
                    <a:gd name="connsiteY4" fmla="*/ 25981 h 1645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64547" h="164547">
                      <a:moveTo>
                        <a:pt x="25981" y="25981"/>
                      </a:moveTo>
                      <a:cubicBezTo>
                        <a:pt x="-8660" y="60623"/>
                        <a:pt x="-8660" y="103925"/>
                        <a:pt x="25981" y="138567"/>
                      </a:cubicBezTo>
                      <a:cubicBezTo>
                        <a:pt x="60623" y="173208"/>
                        <a:pt x="103925" y="173208"/>
                        <a:pt x="138567" y="138567"/>
                      </a:cubicBezTo>
                      <a:cubicBezTo>
                        <a:pt x="173208" y="103925"/>
                        <a:pt x="173208" y="60623"/>
                        <a:pt x="138567" y="25981"/>
                      </a:cubicBezTo>
                      <a:cubicBezTo>
                        <a:pt x="112586" y="-8660"/>
                        <a:pt x="60623" y="-8660"/>
                        <a:pt x="25981" y="2598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  <p:sp>
              <p:nvSpPr>
                <p:cNvPr id="966" name="Freeform: Shape 477">
                  <a:extLst>
                    <a:ext uri="{FF2B5EF4-FFF2-40B4-BE49-F238E27FC236}">
                      <a16:creationId xmlns:a16="http://schemas.microsoft.com/office/drawing/2014/main" xmlns="" id="{8D3A4987-8CA2-4ABC-9B83-C9C68738DE97}"/>
                    </a:ext>
                  </a:extLst>
                </p:cNvPr>
                <p:cNvSpPr/>
                <p:nvPr/>
              </p:nvSpPr>
              <p:spPr>
                <a:xfrm>
                  <a:off x="7860560" y="3817307"/>
                  <a:ext cx="116915" cy="110420"/>
                </a:xfrm>
                <a:custGeom>
                  <a:avLst/>
                  <a:gdLst>
                    <a:gd name="connsiteX0" fmla="*/ 19486 w 116915"/>
                    <a:gd name="connsiteY0" fmla="*/ 12991 h 110420"/>
                    <a:gd name="connsiteX1" fmla="*/ 19486 w 116915"/>
                    <a:gd name="connsiteY1" fmla="*/ 90934 h 110420"/>
                    <a:gd name="connsiteX2" fmla="*/ 97430 w 116915"/>
                    <a:gd name="connsiteY2" fmla="*/ 90934 h 110420"/>
                    <a:gd name="connsiteX3" fmla="*/ 97430 w 116915"/>
                    <a:gd name="connsiteY3" fmla="*/ 12991 h 110420"/>
                    <a:gd name="connsiteX4" fmla="*/ 19486 w 116915"/>
                    <a:gd name="connsiteY4" fmla="*/ 12991 h 1104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6915" h="110420">
                      <a:moveTo>
                        <a:pt x="19486" y="12991"/>
                      </a:moveTo>
                      <a:cubicBezTo>
                        <a:pt x="-6495" y="38972"/>
                        <a:pt x="-6495" y="73614"/>
                        <a:pt x="19486" y="90934"/>
                      </a:cubicBezTo>
                      <a:cubicBezTo>
                        <a:pt x="45467" y="116916"/>
                        <a:pt x="80109" y="116916"/>
                        <a:pt x="97430" y="90934"/>
                      </a:cubicBezTo>
                      <a:cubicBezTo>
                        <a:pt x="123411" y="64953"/>
                        <a:pt x="123411" y="30311"/>
                        <a:pt x="97430" y="12991"/>
                      </a:cubicBezTo>
                      <a:cubicBezTo>
                        <a:pt x="80109" y="-4330"/>
                        <a:pt x="45467" y="-4330"/>
                        <a:pt x="19486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p:grpSp>
          <p:grpSp>
            <p:nvGrpSpPr>
              <p:cNvPr id="956" name="Graphic 1">
                <a:extLst>
                  <a:ext uri="{FF2B5EF4-FFF2-40B4-BE49-F238E27FC236}">
                    <a16:creationId xmlns:a16="http://schemas.microsoft.com/office/drawing/2014/main" xmlns="" id="{9D487CB7-AD3D-40AA-90AB-A78D54C24363}"/>
                  </a:ext>
                </a:extLst>
              </p:cNvPr>
              <p:cNvGrpSpPr/>
              <p:nvPr/>
            </p:nvGrpSpPr>
            <p:grpSpPr>
              <a:xfrm>
                <a:off x="42367" y="3475220"/>
                <a:ext cx="463332" cy="177538"/>
                <a:chOff x="42367" y="3475220"/>
                <a:chExt cx="463332" cy="177538"/>
              </a:xfrm>
              <a:grpFill/>
            </p:grpSpPr>
            <p:sp>
              <p:nvSpPr>
                <p:cNvPr id="961" name="Freeform: Shape 472">
                  <a:extLst>
                    <a:ext uri="{FF2B5EF4-FFF2-40B4-BE49-F238E27FC236}">
                      <a16:creationId xmlns:a16="http://schemas.microsoft.com/office/drawing/2014/main" xmlns="" id="{6A6D770D-A746-4E50-80A2-B1BD6B0663FD}"/>
                    </a:ext>
                  </a:extLst>
                </p:cNvPr>
                <p:cNvSpPr/>
                <p:nvPr/>
              </p:nvSpPr>
              <p:spPr>
                <a:xfrm>
                  <a:off x="42367" y="3475220"/>
                  <a:ext cx="103925" cy="103925"/>
                </a:xfrm>
                <a:custGeom>
                  <a:avLst/>
                  <a:gdLst>
                    <a:gd name="connsiteX0" fmla="*/ 103925 w 103925"/>
                    <a:gd name="connsiteY0" fmla="*/ 51963 h 103925"/>
                    <a:gd name="connsiteX1" fmla="*/ 51962 w 103925"/>
                    <a:gd name="connsiteY1" fmla="*/ 103925 h 103925"/>
                    <a:gd name="connsiteX2" fmla="*/ 0 w 103925"/>
                    <a:gd name="connsiteY2" fmla="*/ 51963 h 103925"/>
                    <a:gd name="connsiteX3" fmla="*/ 51962 w 103925"/>
                    <a:gd name="connsiteY3" fmla="*/ 0 h 103925"/>
                    <a:gd name="connsiteX4" fmla="*/ 103925 w 103925"/>
                    <a:gd name="connsiteY4" fmla="*/ 51963 h 103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925" h="103925">
                      <a:moveTo>
                        <a:pt x="103925" y="51963"/>
                      </a:moveTo>
                      <a:cubicBezTo>
                        <a:pt x="103925" y="80661"/>
                        <a:pt x="80661" y="103925"/>
                        <a:pt x="51962" y="103925"/>
                      </a:cubicBezTo>
                      <a:cubicBezTo>
                        <a:pt x="23264" y="103925"/>
                        <a:pt x="0" y="80661"/>
                        <a:pt x="0" y="51963"/>
                      </a:cubicBezTo>
                      <a:cubicBezTo>
                        <a:pt x="0" y="23264"/>
                        <a:pt x="23264" y="0"/>
                        <a:pt x="51962" y="0"/>
                      </a:cubicBezTo>
                      <a:cubicBezTo>
                        <a:pt x="80661" y="0"/>
                        <a:pt x="103925" y="23264"/>
                        <a:pt x="103925" y="5196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  <p:sp>
              <p:nvSpPr>
                <p:cNvPr id="962" name="Freeform: Shape 473">
                  <a:extLst>
                    <a:ext uri="{FF2B5EF4-FFF2-40B4-BE49-F238E27FC236}">
                      <a16:creationId xmlns:a16="http://schemas.microsoft.com/office/drawing/2014/main" xmlns="" id="{2F52808B-8DC3-4143-AE7F-1DD59C05F0DB}"/>
                    </a:ext>
                  </a:extLst>
                </p:cNvPr>
                <p:cNvSpPr/>
                <p:nvPr/>
              </p:nvSpPr>
              <p:spPr>
                <a:xfrm>
                  <a:off x="410435" y="3550999"/>
                  <a:ext cx="95264" cy="101759"/>
                </a:xfrm>
                <a:custGeom>
                  <a:avLst/>
                  <a:gdLst>
                    <a:gd name="connsiteX0" fmla="*/ 12991 w 95264"/>
                    <a:gd name="connsiteY0" fmla="*/ 19486 h 101759"/>
                    <a:gd name="connsiteX1" fmla="*/ 12991 w 95264"/>
                    <a:gd name="connsiteY1" fmla="*/ 88769 h 101759"/>
                    <a:gd name="connsiteX2" fmla="*/ 82274 w 95264"/>
                    <a:gd name="connsiteY2" fmla="*/ 88769 h 101759"/>
                    <a:gd name="connsiteX3" fmla="*/ 82274 w 95264"/>
                    <a:gd name="connsiteY3" fmla="*/ 19486 h 101759"/>
                    <a:gd name="connsiteX4" fmla="*/ 12991 w 95264"/>
                    <a:gd name="connsiteY4" fmla="*/ 19486 h 1017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5264" h="101759">
                      <a:moveTo>
                        <a:pt x="12991" y="19486"/>
                      </a:moveTo>
                      <a:cubicBezTo>
                        <a:pt x="-4330" y="36807"/>
                        <a:pt x="-4330" y="71449"/>
                        <a:pt x="12991" y="88769"/>
                      </a:cubicBezTo>
                      <a:cubicBezTo>
                        <a:pt x="30311" y="106090"/>
                        <a:pt x="64953" y="106090"/>
                        <a:pt x="82274" y="88769"/>
                      </a:cubicBezTo>
                      <a:cubicBezTo>
                        <a:pt x="99595" y="71449"/>
                        <a:pt x="99595" y="36807"/>
                        <a:pt x="82274" y="19486"/>
                      </a:cubicBezTo>
                      <a:cubicBezTo>
                        <a:pt x="64953" y="-6495"/>
                        <a:pt x="30311" y="-6495"/>
                        <a:pt x="12991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  <p:sp>
              <p:nvSpPr>
                <p:cNvPr id="963" name="Freeform: Shape 474">
                  <a:extLst>
                    <a:ext uri="{FF2B5EF4-FFF2-40B4-BE49-F238E27FC236}">
                      <a16:creationId xmlns:a16="http://schemas.microsoft.com/office/drawing/2014/main" xmlns="" id="{AA92CB95-8412-441E-BBF7-B25AD4D0DA28}"/>
                    </a:ext>
                  </a:extLst>
                </p:cNvPr>
                <p:cNvSpPr/>
                <p:nvPr/>
              </p:nvSpPr>
              <p:spPr>
                <a:xfrm>
                  <a:off x="265373" y="3507697"/>
                  <a:ext cx="134236" cy="134236"/>
                </a:xfrm>
                <a:custGeom>
                  <a:avLst/>
                  <a:gdLst>
                    <a:gd name="connsiteX0" fmla="*/ 19486 w 134236"/>
                    <a:gd name="connsiteY0" fmla="*/ 19486 h 134236"/>
                    <a:gd name="connsiteX1" fmla="*/ 19486 w 134236"/>
                    <a:gd name="connsiteY1" fmla="*/ 114751 h 134236"/>
                    <a:gd name="connsiteX2" fmla="*/ 114751 w 134236"/>
                    <a:gd name="connsiteY2" fmla="*/ 114751 h 134236"/>
                    <a:gd name="connsiteX3" fmla="*/ 114751 w 134236"/>
                    <a:gd name="connsiteY3" fmla="*/ 19486 h 134236"/>
                    <a:gd name="connsiteX4" fmla="*/ 19486 w 134236"/>
                    <a:gd name="connsiteY4" fmla="*/ 19486 h 134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236" h="134236">
                      <a:moveTo>
                        <a:pt x="19486" y="19486"/>
                      </a:moveTo>
                      <a:cubicBezTo>
                        <a:pt x="-6495" y="45467"/>
                        <a:pt x="-6495" y="88769"/>
                        <a:pt x="19486" y="114751"/>
                      </a:cubicBezTo>
                      <a:cubicBezTo>
                        <a:pt x="45467" y="140732"/>
                        <a:pt x="88769" y="140732"/>
                        <a:pt x="114751" y="114751"/>
                      </a:cubicBezTo>
                      <a:cubicBezTo>
                        <a:pt x="140732" y="88769"/>
                        <a:pt x="140732" y="45467"/>
                        <a:pt x="114751" y="19486"/>
                      </a:cubicBezTo>
                      <a:cubicBezTo>
                        <a:pt x="88769" y="-6495"/>
                        <a:pt x="45467" y="-6495"/>
                        <a:pt x="19486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p:grpSp>
          <p:grpSp>
            <p:nvGrpSpPr>
              <p:cNvPr id="957" name="Graphic 1">
                <a:extLst>
                  <a:ext uri="{FF2B5EF4-FFF2-40B4-BE49-F238E27FC236}">
                    <a16:creationId xmlns:a16="http://schemas.microsoft.com/office/drawing/2014/main" xmlns="" id="{7AF4EEE7-8FDA-4EBF-9D6D-8A34501A094B}"/>
                  </a:ext>
                </a:extLst>
              </p:cNvPr>
              <p:cNvGrpSpPr/>
              <p:nvPr/>
            </p:nvGrpSpPr>
            <p:grpSpPr>
              <a:xfrm>
                <a:off x="4952474" y="4159043"/>
                <a:ext cx="433722" cy="277835"/>
                <a:chOff x="4952474" y="4159043"/>
                <a:chExt cx="433722" cy="277835"/>
              </a:xfrm>
              <a:grpFill/>
            </p:grpSpPr>
            <p:sp>
              <p:nvSpPr>
                <p:cNvPr id="958" name="Freeform: Shape 469">
                  <a:extLst>
                    <a:ext uri="{FF2B5EF4-FFF2-40B4-BE49-F238E27FC236}">
                      <a16:creationId xmlns:a16="http://schemas.microsoft.com/office/drawing/2014/main" xmlns="" id="{4C6485CE-F2BF-4EE4-AE3A-63DCFC77EF6F}"/>
                    </a:ext>
                  </a:extLst>
                </p:cNvPr>
                <p:cNvSpPr/>
                <p:nvPr/>
              </p:nvSpPr>
              <p:spPr>
                <a:xfrm>
                  <a:off x="5281570" y="4332251"/>
                  <a:ext cx="104626" cy="104626"/>
                </a:xfrm>
                <a:custGeom>
                  <a:avLst/>
                  <a:gdLst>
                    <a:gd name="connsiteX0" fmla="*/ 78295 w 104626"/>
                    <a:gd name="connsiteY0" fmla="*/ 95616 h 104626"/>
                    <a:gd name="connsiteX1" fmla="*/ 95615 w 104626"/>
                    <a:gd name="connsiteY1" fmla="*/ 26332 h 104626"/>
                    <a:gd name="connsiteX2" fmla="*/ 26332 w 104626"/>
                    <a:gd name="connsiteY2" fmla="*/ 9011 h 104626"/>
                    <a:gd name="connsiteX3" fmla="*/ 9011 w 104626"/>
                    <a:gd name="connsiteY3" fmla="*/ 78295 h 104626"/>
                    <a:gd name="connsiteX4" fmla="*/ 78295 w 104626"/>
                    <a:gd name="connsiteY4" fmla="*/ 95616 h 1046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4626" h="104626">
                      <a:moveTo>
                        <a:pt x="78295" y="95616"/>
                      </a:moveTo>
                      <a:cubicBezTo>
                        <a:pt x="104276" y="78295"/>
                        <a:pt x="112937" y="52313"/>
                        <a:pt x="95615" y="26332"/>
                      </a:cubicBezTo>
                      <a:cubicBezTo>
                        <a:pt x="78295" y="351"/>
                        <a:pt x="52313" y="-8310"/>
                        <a:pt x="26332" y="9011"/>
                      </a:cubicBezTo>
                      <a:cubicBezTo>
                        <a:pt x="351" y="26332"/>
                        <a:pt x="-8309" y="52313"/>
                        <a:pt x="9011" y="78295"/>
                      </a:cubicBezTo>
                      <a:cubicBezTo>
                        <a:pt x="26332" y="104276"/>
                        <a:pt x="52313" y="112936"/>
                        <a:pt x="78295" y="9561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  <p:sp>
              <p:nvSpPr>
                <p:cNvPr id="959" name="Freeform: Shape 470">
                  <a:extLst>
                    <a:ext uri="{FF2B5EF4-FFF2-40B4-BE49-F238E27FC236}">
                      <a16:creationId xmlns:a16="http://schemas.microsoft.com/office/drawing/2014/main" xmlns="" id="{CBC94C97-0CF0-45AF-9DBF-FAA15E580DBD}"/>
                    </a:ext>
                  </a:extLst>
                </p:cNvPr>
                <p:cNvSpPr/>
                <p:nvPr/>
              </p:nvSpPr>
              <p:spPr>
                <a:xfrm>
                  <a:off x="4952474" y="4159043"/>
                  <a:ext cx="104626" cy="104626"/>
                </a:xfrm>
                <a:custGeom>
                  <a:avLst/>
                  <a:gdLst>
                    <a:gd name="connsiteX0" fmla="*/ 78294 w 104626"/>
                    <a:gd name="connsiteY0" fmla="*/ 95616 h 104626"/>
                    <a:gd name="connsiteX1" fmla="*/ 95616 w 104626"/>
                    <a:gd name="connsiteY1" fmla="*/ 26332 h 104626"/>
                    <a:gd name="connsiteX2" fmla="*/ 26332 w 104626"/>
                    <a:gd name="connsiteY2" fmla="*/ 9011 h 104626"/>
                    <a:gd name="connsiteX3" fmla="*/ 9011 w 104626"/>
                    <a:gd name="connsiteY3" fmla="*/ 78295 h 104626"/>
                    <a:gd name="connsiteX4" fmla="*/ 78294 w 104626"/>
                    <a:gd name="connsiteY4" fmla="*/ 95616 h 1046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4626" h="104626">
                      <a:moveTo>
                        <a:pt x="78294" y="95616"/>
                      </a:moveTo>
                      <a:cubicBezTo>
                        <a:pt x="104276" y="78295"/>
                        <a:pt x="112936" y="52313"/>
                        <a:pt x="95616" y="26332"/>
                      </a:cubicBezTo>
                      <a:cubicBezTo>
                        <a:pt x="78294" y="351"/>
                        <a:pt x="52314" y="-8310"/>
                        <a:pt x="26332" y="9011"/>
                      </a:cubicBezTo>
                      <a:cubicBezTo>
                        <a:pt x="351" y="26332"/>
                        <a:pt x="-8310" y="52313"/>
                        <a:pt x="9011" y="78295"/>
                      </a:cubicBezTo>
                      <a:cubicBezTo>
                        <a:pt x="26332" y="104276"/>
                        <a:pt x="60974" y="112936"/>
                        <a:pt x="78294" y="9561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  <p:sp>
              <p:nvSpPr>
                <p:cNvPr id="960" name="Freeform: Shape 471">
                  <a:extLst>
                    <a:ext uri="{FF2B5EF4-FFF2-40B4-BE49-F238E27FC236}">
                      <a16:creationId xmlns:a16="http://schemas.microsoft.com/office/drawing/2014/main" xmlns="" id="{008A64BD-96BD-4140-94FC-FD4DA5CCD248}"/>
                    </a:ext>
                  </a:extLst>
                </p:cNvPr>
                <p:cNvSpPr/>
                <p:nvPr/>
              </p:nvSpPr>
              <p:spPr>
                <a:xfrm>
                  <a:off x="5048090" y="4202696"/>
                  <a:ext cx="138566" cy="138566"/>
                </a:xfrm>
                <a:custGeom>
                  <a:avLst/>
                  <a:gdLst>
                    <a:gd name="connsiteX0" fmla="*/ 103925 w 138566"/>
                    <a:gd name="connsiteY0" fmla="*/ 129906 h 138566"/>
                    <a:gd name="connsiteX1" fmla="*/ 129906 w 138566"/>
                    <a:gd name="connsiteY1" fmla="*/ 34642 h 138566"/>
                    <a:gd name="connsiteX2" fmla="*/ 34642 w 138566"/>
                    <a:gd name="connsiteY2" fmla="*/ 8660 h 138566"/>
                    <a:gd name="connsiteX3" fmla="*/ 8660 w 138566"/>
                    <a:gd name="connsiteY3" fmla="*/ 103925 h 138566"/>
                    <a:gd name="connsiteX4" fmla="*/ 103925 w 138566"/>
                    <a:gd name="connsiteY4" fmla="*/ 129906 h 1385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8566" h="138566">
                      <a:moveTo>
                        <a:pt x="103925" y="129906"/>
                      </a:moveTo>
                      <a:cubicBezTo>
                        <a:pt x="138567" y="112586"/>
                        <a:pt x="147227" y="69283"/>
                        <a:pt x="129906" y="34642"/>
                      </a:cubicBezTo>
                      <a:cubicBezTo>
                        <a:pt x="112585" y="0"/>
                        <a:pt x="69283" y="-8660"/>
                        <a:pt x="34642" y="8660"/>
                      </a:cubicBezTo>
                      <a:cubicBezTo>
                        <a:pt x="0" y="25981"/>
                        <a:pt x="-8660" y="69283"/>
                        <a:pt x="8660" y="103925"/>
                      </a:cubicBezTo>
                      <a:cubicBezTo>
                        <a:pt x="34642" y="138567"/>
                        <a:pt x="69283" y="147227"/>
                        <a:pt x="103925" y="12990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p:grpSp>
        </p:grpSp>
        <p:grpSp>
          <p:nvGrpSpPr>
            <p:cNvPr id="527" name="Graphic 1">
              <a:extLst>
                <a:ext uri="{FF2B5EF4-FFF2-40B4-BE49-F238E27FC236}">
                  <a16:creationId xmlns:a16="http://schemas.microsoft.com/office/drawing/2014/main" xmlns="" id="{E1C44059-30F6-4DA4-912F-15E21A86A7AE}"/>
                </a:ext>
              </a:extLst>
            </p:cNvPr>
            <p:cNvGrpSpPr/>
            <p:nvPr/>
          </p:nvGrpSpPr>
          <p:grpSpPr>
            <a:xfrm>
              <a:off x="2997271" y="2678609"/>
              <a:ext cx="454445" cy="402990"/>
              <a:chOff x="9449747" y="2150176"/>
              <a:chExt cx="1377006" cy="1221119"/>
            </a:xfrm>
            <a:grpFill/>
          </p:grpSpPr>
          <p:sp>
            <p:nvSpPr>
              <p:cNvPr id="944" name="Freeform: Shape 455">
                <a:extLst>
                  <a:ext uri="{FF2B5EF4-FFF2-40B4-BE49-F238E27FC236}">
                    <a16:creationId xmlns:a16="http://schemas.microsoft.com/office/drawing/2014/main" xmlns="" id="{9B191F3D-990D-4C8D-8E81-18FD70841B99}"/>
                  </a:ext>
                </a:extLst>
              </p:cNvPr>
              <p:cNvSpPr/>
              <p:nvPr/>
            </p:nvSpPr>
            <p:spPr>
              <a:xfrm>
                <a:off x="9713890" y="3031374"/>
                <a:ext cx="307444" cy="307444"/>
              </a:xfrm>
              <a:custGeom>
                <a:avLst/>
                <a:gdLst>
                  <a:gd name="connsiteX0" fmla="*/ 45467 w 307444"/>
                  <a:gd name="connsiteY0" fmla="*/ 45467 h 307444"/>
                  <a:gd name="connsiteX1" fmla="*/ 45467 w 307444"/>
                  <a:gd name="connsiteY1" fmla="*/ 261978 h 307444"/>
                  <a:gd name="connsiteX2" fmla="*/ 261978 w 307444"/>
                  <a:gd name="connsiteY2" fmla="*/ 261978 h 307444"/>
                  <a:gd name="connsiteX3" fmla="*/ 261978 w 307444"/>
                  <a:gd name="connsiteY3" fmla="*/ 45467 h 307444"/>
                  <a:gd name="connsiteX4" fmla="*/ 45467 w 307444"/>
                  <a:gd name="connsiteY4" fmla="*/ 45467 h 307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7444" h="307444">
                    <a:moveTo>
                      <a:pt x="45467" y="45467"/>
                    </a:moveTo>
                    <a:cubicBezTo>
                      <a:pt x="-15156" y="106090"/>
                      <a:pt x="-15156" y="201355"/>
                      <a:pt x="45467" y="261978"/>
                    </a:cubicBezTo>
                    <a:cubicBezTo>
                      <a:pt x="106090" y="322601"/>
                      <a:pt x="201355" y="322601"/>
                      <a:pt x="261978" y="261978"/>
                    </a:cubicBezTo>
                    <a:cubicBezTo>
                      <a:pt x="322601" y="201355"/>
                      <a:pt x="322601" y="106090"/>
                      <a:pt x="261978" y="45467"/>
                    </a:cubicBezTo>
                    <a:cubicBezTo>
                      <a:pt x="201355" y="-15156"/>
                      <a:pt x="106090" y="-15156"/>
                      <a:pt x="45467" y="4546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accent6">
                      <a:lumMod val="75000"/>
                    </a:schemeClr>
                  </a:solidFill>
                </a:endParaRPr>
              </a:p>
            </p:txBody>
          </p:sp>
          <p:sp>
            <p:nvSpPr>
              <p:cNvPr id="945" name="Freeform: Shape 456">
                <a:extLst>
                  <a:ext uri="{FF2B5EF4-FFF2-40B4-BE49-F238E27FC236}">
                    <a16:creationId xmlns:a16="http://schemas.microsoft.com/office/drawing/2014/main" xmlns="" id="{30BC9135-195E-4EC3-9D97-629E42E7017B}"/>
                  </a:ext>
                </a:extLst>
              </p:cNvPr>
              <p:cNvSpPr/>
              <p:nvPr/>
            </p:nvSpPr>
            <p:spPr>
              <a:xfrm>
                <a:off x="10675197" y="2557216"/>
                <a:ext cx="151556" cy="158052"/>
              </a:xfrm>
              <a:custGeom>
                <a:avLst/>
                <a:gdLst>
                  <a:gd name="connsiteX0" fmla="*/ 19486 w 151556"/>
                  <a:gd name="connsiteY0" fmla="*/ 25981 h 158052"/>
                  <a:gd name="connsiteX1" fmla="*/ 19486 w 151556"/>
                  <a:gd name="connsiteY1" fmla="*/ 138567 h 158052"/>
                  <a:gd name="connsiteX2" fmla="*/ 132071 w 151556"/>
                  <a:gd name="connsiteY2" fmla="*/ 138567 h 158052"/>
                  <a:gd name="connsiteX3" fmla="*/ 132071 w 151556"/>
                  <a:gd name="connsiteY3" fmla="*/ 25981 h 158052"/>
                  <a:gd name="connsiteX4" fmla="*/ 19486 w 151556"/>
                  <a:gd name="connsiteY4" fmla="*/ 25981 h 1580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1556" h="158052">
                    <a:moveTo>
                      <a:pt x="19486" y="25981"/>
                    </a:moveTo>
                    <a:cubicBezTo>
                      <a:pt x="-6495" y="51963"/>
                      <a:pt x="-6495" y="103925"/>
                      <a:pt x="19486" y="138567"/>
                    </a:cubicBezTo>
                    <a:cubicBezTo>
                      <a:pt x="45466" y="164548"/>
                      <a:pt x="97429" y="164548"/>
                      <a:pt x="132071" y="138567"/>
                    </a:cubicBezTo>
                    <a:cubicBezTo>
                      <a:pt x="158052" y="112585"/>
                      <a:pt x="158052" y="60623"/>
                      <a:pt x="132071" y="25981"/>
                    </a:cubicBezTo>
                    <a:cubicBezTo>
                      <a:pt x="97429" y="-8660"/>
                      <a:pt x="45466" y="-8660"/>
                      <a:pt x="19486" y="2598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accent6">
                      <a:lumMod val="75000"/>
                    </a:schemeClr>
                  </a:solidFill>
                </a:endParaRPr>
              </a:p>
            </p:txBody>
          </p:sp>
          <p:sp>
            <p:nvSpPr>
              <p:cNvPr id="946" name="Freeform: Shape 457">
                <a:extLst>
                  <a:ext uri="{FF2B5EF4-FFF2-40B4-BE49-F238E27FC236}">
                    <a16:creationId xmlns:a16="http://schemas.microsoft.com/office/drawing/2014/main" xmlns="" id="{C62B8AE5-8D8D-409B-9970-BE6184F163C7}"/>
                  </a:ext>
                </a:extLst>
              </p:cNvPr>
              <p:cNvSpPr/>
              <p:nvPr/>
            </p:nvSpPr>
            <p:spPr>
              <a:xfrm>
                <a:off x="10071132" y="2340706"/>
                <a:ext cx="242491" cy="242491"/>
              </a:xfrm>
              <a:custGeom>
                <a:avLst/>
                <a:gdLst>
                  <a:gd name="connsiteX0" fmla="*/ 242491 w 242491"/>
                  <a:gd name="connsiteY0" fmla="*/ 121246 h 242491"/>
                  <a:gd name="connsiteX1" fmla="*/ 121245 w 242491"/>
                  <a:gd name="connsiteY1" fmla="*/ 242492 h 242491"/>
                  <a:gd name="connsiteX2" fmla="*/ -1 w 242491"/>
                  <a:gd name="connsiteY2" fmla="*/ 121246 h 242491"/>
                  <a:gd name="connsiteX3" fmla="*/ 121245 w 242491"/>
                  <a:gd name="connsiteY3" fmla="*/ 0 h 242491"/>
                  <a:gd name="connsiteX4" fmla="*/ 242491 w 242491"/>
                  <a:gd name="connsiteY4" fmla="*/ 121246 h 2424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2491" h="242491">
                    <a:moveTo>
                      <a:pt x="242491" y="121246"/>
                    </a:moveTo>
                    <a:cubicBezTo>
                      <a:pt x="242491" y="188208"/>
                      <a:pt x="188208" y="242492"/>
                      <a:pt x="121245" y="242492"/>
                    </a:cubicBezTo>
                    <a:cubicBezTo>
                      <a:pt x="54283" y="242492"/>
                      <a:pt x="-1" y="188208"/>
                      <a:pt x="-1" y="121246"/>
                    </a:cubicBezTo>
                    <a:cubicBezTo>
                      <a:pt x="-1" y="54284"/>
                      <a:pt x="54283" y="0"/>
                      <a:pt x="121245" y="0"/>
                    </a:cubicBezTo>
                    <a:cubicBezTo>
                      <a:pt x="188208" y="0"/>
                      <a:pt x="242491" y="54284"/>
                      <a:pt x="242491" y="12124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accent6">
                      <a:lumMod val="75000"/>
                    </a:schemeClr>
                  </a:solidFill>
                </a:endParaRPr>
              </a:p>
            </p:txBody>
          </p:sp>
          <p:sp>
            <p:nvSpPr>
              <p:cNvPr id="947" name="Freeform: Shape 458">
                <a:extLst>
                  <a:ext uri="{FF2B5EF4-FFF2-40B4-BE49-F238E27FC236}">
                    <a16:creationId xmlns:a16="http://schemas.microsoft.com/office/drawing/2014/main" xmlns="" id="{7DFBD619-F842-44A3-9D30-36B2D476E9D2}"/>
                  </a:ext>
                </a:extLst>
              </p:cNvPr>
              <p:cNvSpPr/>
              <p:nvPr/>
            </p:nvSpPr>
            <p:spPr>
              <a:xfrm>
                <a:off x="9449747" y="2611344"/>
                <a:ext cx="229501" cy="229501"/>
              </a:xfrm>
              <a:custGeom>
                <a:avLst/>
                <a:gdLst>
                  <a:gd name="connsiteX0" fmla="*/ 32477 w 229501"/>
                  <a:gd name="connsiteY0" fmla="*/ 32477 h 229501"/>
                  <a:gd name="connsiteX1" fmla="*/ 32477 w 229501"/>
                  <a:gd name="connsiteY1" fmla="*/ 197025 h 229501"/>
                  <a:gd name="connsiteX2" fmla="*/ 197025 w 229501"/>
                  <a:gd name="connsiteY2" fmla="*/ 197025 h 229501"/>
                  <a:gd name="connsiteX3" fmla="*/ 197025 w 229501"/>
                  <a:gd name="connsiteY3" fmla="*/ 32477 h 229501"/>
                  <a:gd name="connsiteX4" fmla="*/ 32477 w 229501"/>
                  <a:gd name="connsiteY4" fmla="*/ 32477 h 2295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9501" h="229501">
                    <a:moveTo>
                      <a:pt x="32477" y="32477"/>
                    </a:moveTo>
                    <a:cubicBezTo>
                      <a:pt x="-10826" y="75779"/>
                      <a:pt x="-10826" y="153722"/>
                      <a:pt x="32477" y="197025"/>
                    </a:cubicBezTo>
                    <a:cubicBezTo>
                      <a:pt x="75779" y="240327"/>
                      <a:pt x="153723" y="240327"/>
                      <a:pt x="197025" y="197025"/>
                    </a:cubicBezTo>
                    <a:cubicBezTo>
                      <a:pt x="240327" y="153722"/>
                      <a:pt x="240327" y="75779"/>
                      <a:pt x="197025" y="32477"/>
                    </a:cubicBezTo>
                    <a:cubicBezTo>
                      <a:pt x="153723" y="-10826"/>
                      <a:pt x="84439" y="-10826"/>
                      <a:pt x="32477" y="3247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accent6">
                      <a:lumMod val="75000"/>
                    </a:schemeClr>
                  </a:solidFill>
                </a:endParaRPr>
              </a:p>
            </p:txBody>
          </p:sp>
          <p:sp>
            <p:nvSpPr>
              <p:cNvPr id="948" name="Freeform: Shape 459">
                <a:extLst>
                  <a:ext uri="{FF2B5EF4-FFF2-40B4-BE49-F238E27FC236}">
                    <a16:creationId xmlns:a16="http://schemas.microsoft.com/office/drawing/2014/main" xmlns="" id="{951BFEFE-0BBE-4C2E-A0CB-6067F33B2892}"/>
                  </a:ext>
                </a:extLst>
              </p:cNvPr>
              <p:cNvSpPr/>
              <p:nvPr/>
            </p:nvSpPr>
            <p:spPr>
              <a:xfrm>
                <a:off x="10289808" y="2793212"/>
                <a:ext cx="229500" cy="229501"/>
              </a:xfrm>
              <a:custGeom>
                <a:avLst/>
                <a:gdLst>
                  <a:gd name="connsiteX0" fmla="*/ 32477 w 229500"/>
                  <a:gd name="connsiteY0" fmla="*/ 32477 h 229501"/>
                  <a:gd name="connsiteX1" fmla="*/ 32477 w 229500"/>
                  <a:gd name="connsiteY1" fmla="*/ 197025 h 229501"/>
                  <a:gd name="connsiteX2" fmla="*/ 197024 w 229500"/>
                  <a:gd name="connsiteY2" fmla="*/ 197025 h 229501"/>
                  <a:gd name="connsiteX3" fmla="*/ 197024 w 229500"/>
                  <a:gd name="connsiteY3" fmla="*/ 32477 h 229501"/>
                  <a:gd name="connsiteX4" fmla="*/ 32477 w 229500"/>
                  <a:gd name="connsiteY4" fmla="*/ 32477 h 2295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9500" h="229501">
                    <a:moveTo>
                      <a:pt x="32477" y="32477"/>
                    </a:moveTo>
                    <a:cubicBezTo>
                      <a:pt x="-10826" y="75779"/>
                      <a:pt x="-10826" y="153722"/>
                      <a:pt x="32477" y="197025"/>
                    </a:cubicBezTo>
                    <a:cubicBezTo>
                      <a:pt x="75779" y="240327"/>
                      <a:pt x="153722" y="240327"/>
                      <a:pt x="197024" y="197025"/>
                    </a:cubicBezTo>
                    <a:cubicBezTo>
                      <a:pt x="240326" y="153722"/>
                      <a:pt x="240326" y="75779"/>
                      <a:pt x="197024" y="32477"/>
                    </a:cubicBezTo>
                    <a:cubicBezTo>
                      <a:pt x="153722" y="-10826"/>
                      <a:pt x="75779" y="-10826"/>
                      <a:pt x="32477" y="3247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accent6">
                      <a:lumMod val="75000"/>
                    </a:schemeClr>
                  </a:solidFill>
                </a:endParaRPr>
              </a:p>
            </p:txBody>
          </p:sp>
          <p:sp>
            <p:nvSpPr>
              <p:cNvPr id="949" name="Freeform: Shape 460">
                <a:extLst>
                  <a:ext uri="{FF2B5EF4-FFF2-40B4-BE49-F238E27FC236}">
                    <a16:creationId xmlns:a16="http://schemas.microsoft.com/office/drawing/2014/main" xmlns="" id="{FC60FAF8-0FF2-470F-BC90-3749BC6FBD93}"/>
                  </a:ext>
                </a:extLst>
              </p:cNvPr>
              <p:cNvSpPr/>
              <p:nvPr/>
            </p:nvSpPr>
            <p:spPr>
              <a:xfrm>
                <a:off x="10140415" y="3232729"/>
                <a:ext cx="138566" cy="138566"/>
              </a:xfrm>
              <a:custGeom>
                <a:avLst/>
                <a:gdLst>
                  <a:gd name="connsiteX0" fmla="*/ 138567 w 138566"/>
                  <a:gd name="connsiteY0" fmla="*/ 69283 h 138566"/>
                  <a:gd name="connsiteX1" fmla="*/ 69283 w 138566"/>
                  <a:gd name="connsiteY1" fmla="*/ 138567 h 138566"/>
                  <a:gd name="connsiteX2" fmla="*/ 0 w 138566"/>
                  <a:gd name="connsiteY2" fmla="*/ 69283 h 138566"/>
                  <a:gd name="connsiteX3" fmla="*/ 69283 w 138566"/>
                  <a:gd name="connsiteY3" fmla="*/ 0 h 138566"/>
                  <a:gd name="connsiteX4" fmla="*/ 138567 w 138566"/>
                  <a:gd name="connsiteY4" fmla="*/ 69283 h 1385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8566" h="138566">
                    <a:moveTo>
                      <a:pt x="138567" y="69283"/>
                    </a:moveTo>
                    <a:cubicBezTo>
                      <a:pt x="138567" y="107547"/>
                      <a:pt x="107548" y="138567"/>
                      <a:pt x="69283" y="138567"/>
                    </a:cubicBezTo>
                    <a:cubicBezTo>
                      <a:pt x="31019" y="138567"/>
                      <a:pt x="0" y="107547"/>
                      <a:pt x="0" y="69283"/>
                    </a:cubicBezTo>
                    <a:cubicBezTo>
                      <a:pt x="0" y="31019"/>
                      <a:pt x="31019" y="0"/>
                      <a:pt x="69283" y="0"/>
                    </a:cubicBezTo>
                    <a:cubicBezTo>
                      <a:pt x="107547" y="0"/>
                      <a:pt x="138567" y="31019"/>
                      <a:pt x="138567" y="6928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accent6">
                      <a:lumMod val="75000"/>
                    </a:schemeClr>
                  </a:solidFill>
                </a:endParaRPr>
              </a:p>
            </p:txBody>
          </p:sp>
          <p:sp>
            <p:nvSpPr>
              <p:cNvPr id="950" name="Freeform: Shape 461">
                <a:extLst>
                  <a:ext uri="{FF2B5EF4-FFF2-40B4-BE49-F238E27FC236}">
                    <a16:creationId xmlns:a16="http://schemas.microsoft.com/office/drawing/2014/main" xmlns="" id="{8EBE8211-3B7C-471B-98AE-6AA1E0F48961}"/>
                  </a:ext>
                </a:extLst>
              </p:cNvPr>
              <p:cNvSpPr/>
              <p:nvPr/>
            </p:nvSpPr>
            <p:spPr>
              <a:xfrm>
                <a:off x="9638111" y="2150176"/>
                <a:ext cx="173208" cy="173208"/>
              </a:xfrm>
              <a:custGeom>
                <a:avLst/>
                <a:gdLst>
                  <a:gd name="connsiteX0" fmla="*/ 173209 w 173208"/>
                  <a:gd name="connsiteY0" fmla="*/ 86604 h 173208"/>
                  <a:gd name="connsiteX1" fmla="*/ 86604 w 173208"/>
                  <a:gd name="connsiteY1" fmla="*/ 173208 h 173208"/>
                  <a:gd name="connsiteX2" fmla="*/ 0 w 173208"/>
                  <a:gd name="connsiteY2" fmla="*/ 86604 h 173208"/>
                  <a:gd name="connsiteX3" fmla="*/ 86604 w 173208"/>
                  <a:gd name="connsiteY3" fmla="*/ 0 h 173208"/>
                  <a:gd name="connsiteX4" fmla="*/ 173209 w 173208"/>
                  <a:gd name="connsiteY4" fmla="*/ 86604 h 1732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8" h="173208">
                    <a:moveTo>
                      <a:pt x="173209" y="86604"/>
                    </a:moveTo>
                    <a:cubicBezTo>
                      <a:pt x="173209" y="134434"/>
                      <a:pt x="134434" y="173208"/>
                      <a:pt x="86604" y="173208"/>
                    </a:cubicBezTo>
                    <a:cubicBezTo>
                      <a:pt x="38774" y="173208"/>
                      <a:pt x="0" y="134434"/>
                      <a:pt x="0" y="86604"/>
                    </a:cubicBezTo>
                    <a:cubicBezTo>
                      <a:pt x="0" y="38774"/>
                      <a:pt x="38774" y="0"/>
                      <a:pt x="86604" y="0"/>
                    </a:cubicBezTo>
                    <a:cubicBezTo>
                      <a:pt x="134434" y="0"/>
                      <a:pt x="173209" y="38774"/>
                      <a:pt x="173209" y="8660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accent6">
                      <a:lumMod val="75000"/>
                    </a:schemeClr>
                  </a:solidFill>
                </a:endParaRPr>
              </a:p>
            </p:txBody>
          </p:sp>
          <p:sp>
            <p:nvSpPr>
              <p:cNvPr id="951" name="Freeform: Shape 462">
                <a:extLst>
                  <a:ext uri="{FF2B5EF4-FFF2-40B4-BE49-F238E27FC236}">
                    <a16:creationId xmlns:a16="http://schemas.microsoft.com/office/drawing/2014/main" xmlns="" id="{E0F0A9DF-0AF5-417D-8872-9EE0DBC142B7}"/>
                  </a:ext>
                </a:extLst>
              </p:cNvPr>
              <p:cNvSpPr/>
              <p:nvPr/>
            </p:nvSpPr>
            <p:spPr>
              <a:xfrm>
                <a:off x="9956382" y="2684957"/>
                <a:ext cx="307444" cy="307444"/>
              </a:xfrm>
              <a:custGeom>
                <a:avLst/>
                <a:gdLst>
                  <a:gd name="connsiteX0" fmla="*/ 45467 w 307444"/>
                  <a:gd name="connsiteY0" fmla="*/ 45467 h 307444"/>
                  <a:gd name="connsiteX1" fmla="*/ 45467 w 307444"/>
                  <a:gd name="connsiteY1" fmla="*/ 261978 h 307444"/>
                  <a:gd name="connsiteX2" fmla="*/ 261977 w 307444"/>
                  <a:gd name="connsiteY2" fmla="*/ 261978 h 307444"/>
                  <a:gd name="connsiteX3" fmla="*/ 261977 w 307444"/>
                  <a:gd name="connsiteY3" fmla="*/ 45467 h 307444"/>
                  <a:gd name="connsiteX4" fmla="*/ 45467 w 307444"/>
                  <a:gd name="connsiteY4" fmla="*/ 45467 h 307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7444" h="307444">
                    <a:moveTo>
                      <a:pt x="45467" y="45467"/>
                    </a:moveTo>
                    <a:cubicBezTo>
                      <a:pt x="-15156" y="106090"/>
                      <a:pt x="-15156" y="201355"/>
                      <a:pt x="45467" y="261978"/>
                    </a:cubicBezTo>
                    <a:cubicBezTo>
                      <a:pt x="106090" y="322601"/>
                      <a:pt x="201355" y="322601"/>
                      <a:pt x="261977" y="261978"/>
                    </a:cubicBezTo>
                    <a:cubicBezTo>
                      <a:pt x="322601" y="201355"/>
                      <a:pt x="322601" y="106090"/>
                      <a:pt x="261977" y="45467"/>
                    </a:cubicBezTo>
                    <a:cubicBezTo>
                      <a:pt x="201355" y="-15156"/>
                      <a:pt x="106090" y="-15156"/>
                      <a:pt x="45467" y="4546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accent6">
                      <a:lumMod val="75000"/>
                    </a:schemeClr>
                  </a:solidFill>
                </a:endParaRPr>
              </a:p>
            </p:txBody>
          </p:sp>
        </p:grpSp>
        <p:grpSp>
          <p:nvGrpSpPr>
            <p:cNvPr id="528" name="Graphic 1">
              <a:extLst>
                <a:ext uri="{FF2B5EF4-FFF2-40B4-BE49-F238E27FC236}">
                  <a16:creationId xmlns:a16="http://schemas.microsoft.com/office/drawing/2014/main" xmlns="" id="{32143BC1-2815-4454-BBB1-A78EB42921A5}"/>
                </a:ext>
              </a:extLst>
            </p:cNvPr>
            <p:cNvGrpSpPr/>
            <p:nvPr/>
          </p:nvGrpSpPr>
          <p:grpSpPr>
            <a:xfrm>
              <a:off x="355635" y="3273089"/>
              <a:ext cx="419432" cy="377267"/>
              <a:chOff x="1445355" y="3951543"/>
              <a:chExt cx="1270916" cy="1143175"/>
            </a:xfrm>
            <a:grpFill/>
          </p:grpSpPr>
          <p:sp>
            <p:nvSpPr>
              <p:cNvPr id="936" name="Freeform: Shape 447">
                <a:extLst>
                  <a:ext uri="{FF2B5EF4-FFF2-40B4-BE49-F238E27FC236}">
                    <a16:creationId xmlns:a16="http://schemas.microsoft.com/office/drawing/2014/main" xmlns="" id="{A0284E1D-192C-490D-97ED-81DCAF913611}"/>
                  </a:ext>
                </a:extLst>
              </p:cNvPr>
              <p:cNvSpPr/>
              <p:nvPr/>
            </p:nvSpPr>
            <p:spPr>
              <a:xfrm>
                <a:off x="2190151" y="3994846"/>
                <a:ext cx="277133" cy="277133"/>
              </a:xfrm>
              <a:custGeom>
                <a:avLst/>
                <a:gdLst>
                  <a:gd name="connsiteX0" fmla="*/ 277133 w 277133"/>
                  <a:gd name="connsiteY0" fmla="*/ 138567 h 277133"/>
                  <a:gd name="connsiteX1" fmla="*/ 138567 w 277133"/>
                  <a:gd name="connsiteY1" fmla="*/ 277133 h 277133"/>
                  <a:gd name="connsiteX2" fmla="*/ 0 w 277133"/>
                  <a:gd name="connsiteY2" fmla="*/ 138567 h 277133"/>
                  <a:gd name="connsiteX3" fmla="*/ 138567 w 277133"/>
                  <a:gd name="connsiteY3" fmla="*/ 0 h 277133"/>
                  <a:gd name="connsiteX4" fmla="*/ 277133 w 277133"/>
                  <a:gd name="connsiteY4" fmla="*/ 138567 h 2771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7133" h="277133">
                    <a:moveTo>
                      <a:pt x="277133" y="138567"/>
                    </a:moveTo>
                    <a:cubicBezTo>
                      <a:pt x="277133" y="215095"/>
                      <a:pt x="215095" y="277133"/>
                      <a:pt x="138567" y="277133"/>
                    </a:cubicBezTo>
                    <a:cubicBezTo>
                      <a:pt x="62038" y="277133"/>
                      <a:pt x="0" y="215095"/>
                      <a:pt x="0" y="138567"/>
                    </a:cubicBezTo>
                    <a:cubicBezTo>
                      <a:pt x="0" y="62038"/>
                      <a:pt x="62038" y="0"/>
                      <a:pt x="138567" y="0"/>
                    </a:cubicBezTo>
                    <a:cubicBezTo>
                      <a:pt x="215095" y="0"/>
                      <a:pt x="277133" y="62038"/>
                      <a:pt x="277133" y="13856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accent6">
                      <a:lumMod val="75000"/>
                    </a:schemeClr>
                  </a:solidFill>
                </a:endParaRPr>
              </a:p>
            </p:txBody>
          </p:sp>
          <p:sp>
            <p:nvSpPr>
              <p:cNvPr id="937" name="Freeform: Shape 448">
                <a:extLst>
                  <a:ext uri="{FF2B5EF4-FFF2-40B4-BE49-F238E27FC236}">
                    <a16:creationId xmlns:a16="http://schemas.microsoft.com/office/drawing/2014/main" xmlns="" id="{A2EABFDC-7307-4C24-A022-9F495F9984D0}"/>
                  </a:ext>
                </a:extLst>
              </p:cNvPr>
              <p:cNvSpPr/>
              <p:nvPr/>
            </p:nvSpPr>
            <p:spPr>
              <a:xfrm>
                <a:off x="1445355" y="4575094"/>
                <a:ext cx="138566" cy="138566"/>
              </a:xfrm>
              <a:custGeom>
                <a:avLst/>
                <a:gdLst>
                  <a:gd name="connsiteX0" fmla="*/ 138567 w 138566"/>
                  <a:gd name="connsiteY0" fmla="*/ 69283 h 138566"/>
                  <a:gd name="connsiteX1" fmla="*/ 69283 w 138566"/>
                  <a:gd name="connsiteY1" fmla="*/ 138567 h 138566"/>
                  <a:gd name="connsiteX2" fmla="*/ 0 w 138566"/>
                  <a:gd name="connsiteY2" fmla="*/ 69283 h 138566"/>
                  <a:gd name="connsiteX3" fmla="*/ 69283 w 138566"/>
                  <a:gd name="connsiteY3" fmla="*/ 0 h 138566"/>
                  <a:gd name="connsiteX4" fmla="*/ 138567 w 138566"/>
                  <a:gd name="connsiteY4" fmla="*/ 69283 h 1385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8566" h="138566">
                    <a:moveTo>
                      <a:pt x="138567" y="69283"/>
                    </a:moveTo>
                    <a:cubicBezTo>
                      <a:pt x="138567" y="107547"/>
                      <a:pt x="107548" y="138567"/>
                      <a:pt x="69283" y="138567"/>
                    </a:cubicBezTo>
                    <a:cubicBezTo>
                      <a:pt x="31019" y="138567"/>
                      <a:pt x="0" y="107547"/>
                      <a:pt x="0" y="69283"/>
                    </a:cubicBezTo>
                    <a:cubicBezTo>
                      <a:pt x="0" y="31019"/>
                      <a:pt x="31019" y="0"/>
                      <a:pt x="69283" y="0"/>
                    </a:cubicBezTo>
                    <a:cubicBezTo>
                      <a:pt x="107548" y="0"/>
                      <a:pt x="138567" y="31019"/>
                      <a:pt x="138567" y="6928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accent6">
                      <a:lumMod val="75000"/>
                    </a:schemeClr>
                  </a:solidFill>
                </a:endParaRPr>
              </a:p>
            </p:txBody>
          </p:sp>
          <p:sp>
            <p:nvSpPr>
              <p:cNvPr id="938" name="Freeform: Shape 449">
                <a:extLst>
                  <a:ext uri="{FF2B5EF4-FFF2-40B4-BE49-F238E27FC236}">
                    <a16:creationId xmlns:a16="http://schemas.microsoft.com/office/drawing/2014/main" xmlns="" id="{FCDCD605-EE17-4037-A04B-8EC754C42233}"/>
                  </a:ext>
                </a:extLst>
              </p:cNvPr>
              <p:cNvSpPr/>
              <p:nvPr/>
            </p:nvSpPr>
            <p:spPr>
              <a:xfrm>
                <a:off x="1915183" y="4698505"/>
                <a:ext cx="220840" cy="214345"/>
              </a:xfrm>
              <a:custGeom>
                <a:avLst/>
                <a:gdLst>
                  <a:gd name="connsiteX0" fmla="*/ 188364 w 220840"/>
                  <a:gd name="connsiteY0" fmla="*/ 188364 h 214345"/>
                  <a:gd name="connsiteX1" fmla="*/ 188364 w 220840"/>
                  <a:gd name="connsiteY1" fmla="*/ 32477 h 214345"/>
                  <a:gd name="connsiteX2" fmla="*/ 32477 w 220840"/>
                  <a:gd name="connsiteY2" fmla="*/ 32477 h 214345"/>
                  <a:gd name="connsiteX3" fmla="*/ 32477 w 220840"/>
                  <a:gd name="connsiteY3" fmla="*/ 188364 h 214345"/>
                  <a:gd name="connsiteX4" fmla="*/ 188364 w 220840"/>
                  <a:gd name="connsiteY4" fmla="*/ 188364 h 2143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0840" h="214345">
                    <a:moveTo>
                      <a:pt x="188364" y="188364"/>
                    </a:moveTo>
                    <a:cubicBezTo>
                      <a:pt x="231666" y="145062"/>
                      <a:pt x="231666" y="75779"/>
                      <a:pt x="188364" y="32477"/>
                    </a:cubicBezTo>
                    <a:cubicBezTo>
                      <a:pt x="145062" y="-10826"/>
                      <a:pt x="75779" y="-10826"/>
                      <a:pt x="32477" y="32477"/>
                    </a:cubicBezTo>
                    <a:cubicBezTo>
                      <a:pt x="-10826" y="75779"/>
                      <a:pt x="-10826" y="145062"/>
                      <a:pt x="32477" y="188364"/>
                    </a:cubicBezTo>
                    <a:cubicBezTo>
                      <a:pt x="75779" y="223006"/>
                      <a:pt x="145062" y="223006"/>
                      <a:pt x="188364" y="18836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accent6">
                      <a:lumMod val="75000"/>
                    </a:schemeClr>
                  </a:solidFill>
                </a:endParaRPr>
              </a:p>
            </p:txBody>
          </p:sp>
          <p:sp>
            <p:nvSpPr>
              <p:cNvPr id="939" name="Freeform: Shape 450">
                <a:extLst>
                  <a:ext uri="{FF2B5EF4-FFF2-40B4-BE49-F238E27FC236}">
                    <a16:creationId xmlns:a16="http://schemas.microsoft.com/office/drawing/2014/main" xmlns="" id="{F8F8D82C-4C35-4ABA-8E7E-943787FAC32E}"/>
                  </a:ext>
                </a:extLst>
              </p:cNvPr>
              <p:cNvSpPr/>
              <p:nvPr/>
            </p:nvSpPr>
            <p:spPr>
              <a:xfrm>
                <a:off x="2495431" y="4447352"/>
                <a:ext cx="220840" cy="220840"/>
              </a:xfrm>
              <a:custGeom>
                <a:avLst/>
                <a:gdLst>
                  <a:gd name="connsiteX0" fmla="*/ 188364 w 220840"/>
                  <a:gd name="connsiteY0" fmla="*/ 188364 h 220840"/>
                  <a:gd name="connsiteX1" fmla="*/ 188364 w 220840"/>
                  <a:gd name="connsiteY1" fmla="*/ 32477 h 220840"/>
                  <a:gd name="connsiteX2" fmla="*/ 32477 w 220840"/>
                  <a:gd name="connsiteY2" fmla="*/ 32477 h 220840"/>
                  <a:gd name="connsiteX3" fmla="*/ 32477 w 220840"/>
                  <a:gd name="connsiteY3" fmla="*/ 188364 h 220840"/>
                  <a:gd name="connsiteX4" fmla="*/ 188364 w 220840"/>
                  <a:gd name="connsiteY4" fmla="*/ 188364 h 2208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0840" h="220840">
                    <a:moveTo>
                      <a:pt x="188364" y="188364"/>
                    </a:moveTo>
                    <a:cubicBezTo>
                      <a:pt x="231666" y="145062"/>
                      <a:pt x="231666" y="75779"/>
                      <a:pt x="188364" y="32477"/>
                    </a:cubicBezTo>
                    <a:cubicBezTo>
                      <a:pt x="145062" y="-10826"/>
                      <a:pt x="75779" y="-10826"/>
                      <a:pt x="32477" y="32477"/>
                    </a:cubicBezTo>
                    <a:cubicBezTo>
                      <a:pt x="-10826" y="75779"/>
                      <a:pt x="-10826" y="145062"/>
                      <a:pt x="32477" y="188364"/>
                    </a:cubicBezTo>
                    <a:cubicBezTo>
                      <a:pt x="75779" y="231666"/>
                      <a:pt x="145062" y="231666"/>
                      <a:pt x="188364" y="18836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accent6">
                      <a:lumMod val="75000"/>
                    </a:schemeClr>
                  </a:solidFill>
                </a:endParaRPr>
              </a:p>
            </p:txBody>
          </p:sp>
          <p:sp>
            <p:nvSpPr>
              <p:cNvPr id="940" name="Freeform: Shape 451">
                <a:extLst>
                  <a:ext uri="{FF2B5EF4-FFF2-40B4-BE49-F238E27FC236}">
                    <a16:creationId xmlns:a16="http://schemas.microsoft.com/office/drawing/2014/main" xmlns="" id="{98F9A916-C087-410E-B5A4-98D86AB74613}"/>
                  </a:ext>
                </a:extLst>
              </p:cNvPr>
              <p:cNvSpPr/>
              <p:nvPr/>
            </p:nvSpPr>
            <p:spPr>
              <a:xfrm>
                <a:off x="1722489" y="4271979"/>
                <a:ext cx="225170" cy="225170"/>
              </a:xfrm>
              <a:custGeom>
                <a:avLst/>
                <a:gdLst>
                  <a:gd name="connsiteX0" fmla="*/ 225171 w 225170"/>
                  <a:gd name="connsiteY0" fmla="*/ 112585 h 225170"/>
                  <a:gd name="connsiteX1" fmla="*/ 112586 w 225170"/>
                  <a:gd name="connsiteY1" fmla="*/ 225171 h 225170"/>
                  <a:gd name="connsiteX2" fmla="*/ 0 w 225170"/>
                  <a:gd name="connsiteY2" fmla="*/ 112585 h 225170"/>
                  <a:gd name="connsiteX3" fmla="*/ 112586 w 225170"/>
                  <a:gd name="connsiteY3" fmla="*/ 0 h 225170"/>
                  <a:gd name="connsiteX4" fmla="*/ 225171 w 225170"/>
                  <a:gd name="connsiteY4" fmla="*/ 112585 h 2251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5170" h="225170">
                    <a:moveTo>
                      <a:pt x="225171" y="112585"/>
                    </a:moveTo>
                    <a:cubicBezTo>
                      <a:pt x="225171" y="174765"/>
                      <a:pt x="174765" y="225171"/>
                      <a:pt x="112586" y="225171"/>
                    </a:cubicBezTo>
                    <a:cubicBezTo>
                      <a:pt x="50406" y="225171"/>
                      <a:pt x="0" y="174765"/>
                      <a:pt x="0" y="112585"/>
                    </a:cubicBezTo>
                    <a:cubicBezTo>
                      <a:pt x="0" y="50406"/>
                      <a:pt x="50406" y="0"/>
                      <a:pt x="112586" y="0"/>
                    </a:cubicBezTo>
                    <a:cubicBezTo>
                      <a:pt x="174765" y="0"/>
                      <a:pt x="225171" y="50406"/>
                      <a:pt x="225171" y="11258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accent6">
                      <a:lumMod val="75000"/>
                    </a:schemeClr>
                  </a:solidFill>
                </a:endParaRPr>
              </a:p>
            </p:txBody>
          </p:sp>
          <p:sp>
            <p:nvSpPr>
              <p:cNvPr id="941" name="Freeform: Shape 452">
                <a:extLst>
                  <a:ext uri="{FF2B5EF4-FFF2-40B4-BE49-F238E27FC236}">
                    <a16:creationId xmlns:a16="http://schemas.microsoft.com/office/drawing/2014/main" xmlns="" id="{48238F24-DD75-44EE-B65F-8AA59EB6DDE2}"/>
                  </a:ext>
                </a:extLst>
              </p:cNvPr>
              <p:cNvSpPr/>
              <p:nvPr/>
            </p:nvSpPr>
            <p:spPr>
              <a:xfrm>
                <a:off x="1938999" y="3951543"/>
                <a:ext cx="138566" cy="138566"/>
              </a:xfrm>
              <a:custGeom>
                <a:avLst/>
                <a:gdLst>
                  <a:gd name="connsiteX0" fmla="*/ 138567 w 138566"/>
                  <a:gd name="connsiteY0" fmla="*/ 69283 h 138566"/>
                  <a:gd name="connsiteX1" fmla="*/ 69283 w 138566"/>
                  <a:gd name="connsiteY1" fmla="*/ 138567 h 138566"/>
                  <a:gd name="connsiteX2" fmla="*/ 0 w 138566"/>
                  <a:gd name="connsiteY2" fmla="*/ 69283 h 138566"/>
                  <a:gd name="connsiteX3" fmla="*/ 69283 w 138566"/>
                  <a:gd name="connsiteY3" fmla="*/ 0 h 138566"/>
                  <a:gd name="connsiteX4" fmla="*/ 138567 w 138566"/>
                  <a:gd name="connsiteY4" fmla="*/ 69283 h 1385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8566" h="138566">
                    <a:moveTo>
                      <a:pt x="138567" y="69283"/>
                    </a:moveTo>
                    <a:cubicBezTo>
                      <a:pt x="138567" y="107547"/>
                      <a:pt x="107548" y="138567"/>
                      <a:pt x="69283" y="138567"/>
                    </a:cubicBezTo>
                    <a:cubicBezTo>
                      <a:pt x="31019" y="138567"/>
                      <a:pt x="0" y="107547"/>
                      <a:pt x="0" y="69283"/>
                    </a:cubicBezTo>
                    <a:cubicBezTo>
                      <a:pt x="0" y="31019"/>
                      <a:pt x="31019" y="0"/>
                      <a:pt x="69283" y="0"/>
                    </a:cubicBezTo>
                    <a:cubicBezTo>
                      <a:pt x="107548" y="0"/>
                      <a:pt x="138567" y="31019"/>
                      <a:pt x="138567" y="6928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accent6">
                      <a:lumMod val="75000"/>
                    </a:schemeClr>
                  </a:solidFill>
                </a:endParaRPr>
              </a:p>
            </p:txBody>
          </p:sp>
          <p:sp>
            <p:nvSpPr>
              <p:cNvPr id="942" name="Freeform: Shape 453">
                <a:extLst>
                  <a:ext uri="{FF2B5EF4-FFF2-40B4-BE49-F238E27FC236}">
                    <a16:creationId xmlns:a16="http://schemas.microsoft.com/office/drawing/2014/main" xmlns="" id="{C972A2A9-3A53-48C9-8042-9419124F9032}"/>
                  </a:ext>
                </a:extLst>
              </p:cNvPr>
              <p:cNvSpPr/>
              <p:nvPr/>
            </p:nvSpPr>
            <p:spPr>
              <a:xfrm>
                <a:off x="2380680" y="4930171"/>
                <a:ext cx="164547" cy="164547"/>
              </a:xfrm>
              <a:custGeom>
                <a:avLst/>
                <a:gdLst>
                  <a:gd name="connsiteX0" fmla="*/ 138567 w 164547"/>
                  <a:gd name="connsiteY0" fmla="*/ 138567 h 164547"/>
                  <a:gd name="connsiteX1" fmla="*/ 138567 w 164547"/>
                  <a:gd name="connsiteY1" fmla="*/ 25981 h 164547"/>
                  <a:gd name="connsiteX2" fmla="*/ 25981 w 164547"/>
                  <a:gd name="connsiteY2" fmla="*/ 25981 h 164547"/>
                  <a:gd name="connsiteX3" fmla="*/ 25981 w 164547"/>
                  <a:gd name="connsiteY3" fmla="*/ 138567 h 164547"/>
                  <a:gd name="connsiteX4" fmla="*/ 138567 w 164547"/>
                  <a:gd name="connsiteY4" fmla="*/ 138567 h 1645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4547" h="164547">
                    <a:moveTo>
                      <a:pt x="138567" y="138567"/>
                    </a:moveTo>
                    <a:cubicBezTo>
                      <a:pt x="173208" y="103925"/>
                      <a:pt x="173208" y="51963"/>
                      <a:pt x="138567" y="25981"/>
                    </a:cubicBezTo>
                    <a:cubicBezTo>
                      <a:pt x="103925" y="-8660"/>
                      <a:pt x="51963" y="-8660"/>
                      <a:pt x="25981" y="25981"/>
                    </a:cubicBezTo>
                    <a:cubicBezTo>
                      <a:pt x="-8660" y="60623"/>
                      <a:pt x="-8660" y="112585"/>
                      <a:pt x="25981" y="138567"/>
                    </a:cubicBezTo>
                    <a:cubicBezTo>
                      <a:pt x="51963" y="173208"/>
                      <a:pt x="103925" y="173208"/>
                      <a:pt x="138567" y="13856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accent6">
                      <a:lumMod val="75000"/>
                    </a:schemeClr>
                  </a:solidFill>
                </a:endParaRPr>
              </a:p>
            </p:txBody>
          </p:sp>
          <p:sp>
            <p:nvSpPr>
              <p:cNvPr id="943" name="Freeform: Shape 454">
                <a:extLst>
                  <a:ext uri="{FF2B5EF4-FFF2-40B4-BE49-F238E27FC236}">
                    <a16:creationId xmlns:a16="http://schemas.microsoft.com/office/drawing/2014/main" xmlns="" id="{2F7FB0E3-8A43-4036-B2B0-D198F0AE82DC}"/>
                  </a:ext>
                </a:extLst>
              </p:cNvPr>
              <p:cNvSpPr/>
              <p:nvPr/>
            </p:nvSpPr>
            <p:spPr>
              <a:xfrm>
                <a:off x="1945494" y="4304456"/>
                <a:ext cx="298784" cy="292289"/>
              </a:xfrm>
              <a:custGeom>
                <a:avLst/>
                <a:gdLst>
                  <a:gd name="connsiteX0" fmla="*/ 253317 w 298784"/>
                  <a:gd name="connsiteY0" fmla="*/ 253317 h 292289"/>
                  <a:gd name="connsiteX1" fmla="*/ 253317 w 298784"/>
                  <a:gd name="connsiteY1" fmla="*/ 45467 h 292289"/>
                  <a:gd name="connsiteX2" fmla="*/ 45467 w 298784"/>
                  <a:gd name="connsiteY2" fmla="*/ 45467 h 292289"/>
                  <a:gd name="connsiteX3" fmla="*/ 45467 w 298784"/>
                  <a:gd name="connsiteY3" fmla="*/ 253317 h 292289"/>
                  <a:gd name="connsiteX4" fmla="*/ 253317 w 298784"/>
                  <a:gd name="connsiteY4" fmla="*/ 253317 h 2922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8784" h="292289">
                    <a:moveTo>
                      <a:pt x="253317" y="253317"/>
                    </a:moveTo>
                    <a:cubicBezTo>
                      <a:pt x="313940" y="192694"/>
                      <a:pt x="313940" y="106090"/>
                      <a:pt x="253317" y="45467"/>
                    </a:cubicBezTo>
                    <a:cubicBezTo>
                      <a:pt x="192694" y="-15156"/>
                      <a:pt x="106090" y="-15156"/>
                      <a:pt x="45467" y="45467"/>
                    </a:cubicBezTo>
                    <a:cubicBezTo>
                      <a:pt x="-15156" y="106090"/>
                      <a:pt x="-15156" y="192694"/>
                      <a:pt x="45467" y="253317"/>
                    </a:cubicBezTo>
                    <a:cubicBezTo>
                      <a:pt x="106090" y="305280"/>
                      <a:pt x="201355" y="305280"/>
                      <a:pt x="253317" y="25331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accent6">
                      <a:lumMod val="75000"/>
                    </a:schemeClr>
                  </a:solidFill>
                </a:endParaRPr>
              </a:p>
            </p:txBody>
          </p:sp>
        </p:grpSp>
        <p:grpSp>
          <p:nvGrpSpPr>
            <p:cNvPr id="529" name="Graphic 1">
              <a:extLst>
                <a:ext uri="{FF2B5EF4-FFF2-40B4-BE49-F238E27FC236}">
                  <a16:creationId xmlns:a16="http://schemas.microsoft.com/office/drawing/2014/main" xmlns="" id="{451363D2-DA39-4D84-9893-6FB681A53FAF}"/>
                </a:ext>
              </a:extLst>
            </p:cNvPr>
            <p:cNvGrpSpPr/>
            <p:nvPr/>
          </p:nvGrpSpPr>
          <p:grpSpPr>
            <a:xfrm>
              <a:off x="-338891" y="2672893"/>
              <a:ext cx="2237923" cy="1046057"/>
              <a:chOff x="-659126" y="2132856"/>
              <a:chExt cx="6781108" cy="3169713"/>
            </a:xfrm>
            <a:grpFill/>
          </p:grpSpPr>
          <p:grpSp>
            <p:nvGrpSpPr>
              <p:cNvPr id="882" name="Graphic 1">
                <a:extLst>
                  <a:ext uri="{FF2B5EF4-FFF2-40B4-BE49-F238E27FC236}">
                    <a16:creationId xmlns:a16="http://schemas.microsoft.com/office/drawing/2014/main" xmlns="" id="{E42EAF7F-5186-40D6-ABC6-84476C16C667}"/>
                  </a:ext>
                </a:extLst>
              </p:cNvPr>
              <p:cNvGrpSpPr/>
              <p:nvPr/>
            </p:nvGrpSpPr>
            <p:grpSpPr>
              <a:xfrm>
                <a:off x="-659126" y="2243382"/>
                <a:ext cx="6781108" cy="2942550"/>
                <a:chOff x="-659126" y="2243382"/>
                <a:chExt cx="6781108" cy="2942550"/>
              </a:xfrm>
              <a:grpFill/>
            </p:grpSpPr>
            <p:sp>
              <p:nvSpPr>
                <p:cNvPr id="934" name="Freeform: Shape 442">
                  <a:extLst>
                    <a:ext uri="{FF2B5EF4-FFF2-40B4-BE49-F238E27FC236}">
                      <a16:creationId xmlns:a16="http://schemas.microsoft.com/office/drawing/2014/main" xmlns="" id="{ACA7C929-B2ED-4E12-A3F9-4955D3C5858B}"/>
                    </a:ext>
                  </a:extLst>
                </p:cNvPr>
                <p:cNvSpPr/>
                <p:nvPr/>
              </p:nvSpPr>
              <p:spPr>
                <a:xfrm>
                  <a:off x="-659126" y="4228677"/>
                  <a:ext cx="86604" cy="69283"/>
                </a:xfrm>
                <a:custGeom>
                  <a:avLst/>
                  <a:gdLst>
                    <a:gd name="connsiteX0" fmla="*/ 0 w 86604"/>
                    <a:gd name="connsiteY0" fmla="*/ 0 h 69283"/>
                    <a:gd name="connsiteX1" fmla="*/ 0 w 86604"/>
                    <a:gd name="connsiteY1" fmla="*/ 69283 h 69283"/>
                    <a:gd name="connsiteX2" fmla="*/ 0 w 86604"/>
                    <a:gd name="connsiteY2" fmla="*/ 69283 h 69283"/>
                    <a:gd name="connsiteX3" fmla="*/ 0 w 86604"/>
                    <a:gd name="connsiteY3" fmla="*/ 0 h 692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6604" h="69283">
                      <a:moveTo>
                        <a:pt x="0" y="0"/>
                      </a:moveTo>
                      <a:lnTo>
                        <a:pt x="0" y="69283"/>
                      </a:lnTo>
                      <a:lnTo>
                        <a:pt x="0" y="6928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  <p:sp>
              <p:nvSpPr>
                <p:cNvPr id="935" name="Freeform: Shape 443">
                  <a:extLst>
                    <a:ext uri="{FF2B5EF4-FFF2-40B4-BE49-F238E27FC236}">
                      <a16:creationId xmlns:a16="http://schemas.microsoft.com/office/drawing/2014/main" xmlns="" id="{B9408EE2-77A4-4D0B-8EC9-47F0F318D8C2}"/>
                    </a:ext>
                  </a:extLst>
                </p:cNvPr>
                <p:cNvSpPr/>
                <p:nvPr/>
              </p:nvSpPr>
              <p:spPr>
                <a:xfrm>
                  <a:off x="-659126" y="2243382"/>
                  <a:ext cx="6781108" cy="2942550"/>
                </a:xfrm>
                <a:custGeom>
                  <a:avLst/>
                  <a:gdLst>
                    <a:gd name="connsiteX0" fmla="*/ 684173 w 6781108"/>
                    <a:gd name="connsiteY0" fmla="*/ 2643487 h 2942550"/>
                    <a:gd name="connsiteX1" fmla="*/ 1411648 w 6781108"/>
                    <a:gd name="connsiteY1" fmla="*/ 2937941 h 2942550"/>
                    <a:gd name="connsiteX2" fmla="*/ 2182426 w 6781108"/>
                    <a:gd name="connsiteY2" fmla="*/ 2747412 h 2942550"/>
                    <a:gd name="connsiteX3" fmla="*/ 3680678 w 6781108"/>
                    <a:gd name="connsiteY3" fmla="*/ 1327103 h 2942550"/>
                    <a:gd name="connsiteX4" fmla="*/ 4468776 w 6781108"/>
                    <a:gd name="connsiteY4" fmla="*/ 530345 h 2942550"/>
                    <a:gd name="connsiteX5" fmla="*/ 5308837 w 6781108"/>
                    <a:gd name="connsiteY5" fmla="*/ 54022 h 2942550"/>
                    <a:gd name="connsiteX6" fmla="*/ 6781108 w 6781108"/>
                    <a:gd name="connsiteY6" fmla="*/ 668911 h 2942550"/>
                    <a:gd name="connsiteX7" fmla="*/ 6781108 w 6781108"/>
                    <a:gd name="connsiteY7" fmla="*/ 616949 h 2942550"/>
                    <a:gd name="connsiteX8" fmla="*/ 5750518 w 6781108"/>
                    <a:gd name="connsiteY8" fmla="*/ 19380 h 2942550"/>
                    <a:gd name="connsiteX9" fmla="*/ 4243605 w 6781108"/>
                    <a:gd name="connsiteY9" fmla="*/ 686232 h 2942550"/>
                    <a:gd name="connsiteX10" fmla="*/ 2702051 w 6781108"/>
                    <a:gd name="connsiteY10" fmla="*/ 2323052 h 2942550"/>
                    <a:gd name="connsiteX11" fmla="*/ 1896632 w 6781108"/>
                    <a:gd name="connsiteY11" fmla="*/ 2842676 h 2942550"/>
                    <a:gd name="connsiteX12" fmla="*/ 978627 w 6781108"/>
                    <a:gd name="connsiteY12" fmla="*/ 2773393 h 2942550"/>
                    <a:gd name="connsiteX13" fmla="*/ 51963 w 6781108"/>
                    <a:gd name="connsiteY13" fmla="*/ 2037258 h 2942550"/>
                    <a:gd name="connsiteX14" fmla="*/ 8660 w 6781108"/>
                    <a:gd name="connsiteY14" fmla="*/ 1993955 h 2942550"/>
                    <a:gd name="connsiteX15" fmla="*/ 0 w 6781108"/>
                    <a:gd name="connsiteY15" fmla="*/ 2054578 h 2942550"/>
                    <a:gd name="connsiteX16" fmla="*/ 684173 w 6781108"/>
                    <a:gd name="connsiteY16" fmla="*/ 2643487 h 29425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6781108" h="2942550">
                      <a:moveTo>
                        <a:pt x="684173" y="2643487"/>
                      </a:moveTo>
                      <a:cubicBezTo>
                        <a:pt x="900684" y="2790714"/>
                        <a:pt x="1143175" y="2911960"/>
                        <a:pt x="1411648" y="2937941"/>
                      </a:cubicBezTo>
                      <a:cubicBezTo>
                        <a:pt x="1680121" y="2963922"/>
                        <a:pt x="1948594" y="2877318"/>
                        <a:pt x="2182426" y="2747412"/>
                      </a:cubicBezTo>
                      <a:cubicBezTo>
                        <a:pt x="2779994" y="2409656"/>
                        <a:pt x="3230336" y="1838068"/>
                        <a:pt x="3680678" y="1327103"/>
                      </a:cubicBezTo>
                      <a:cubicBezTo>
                        <a:pt x="3931830" y="1049970"/>
                        <a:pt x="4182982" y="772836"/>
                        <a:pt x="4468776" y="530345"/>
                      </a:cubicBezTo>
                      <a:cubicBezTo>
                        <a:pt x="4711268" y="322495"/>
                        <a:pt x="4988401" y="131965"/>
                        <a:pt x="5308837" y="54022"/>
                      </a:cubicBezTo>
                      <a:cubicBezTo>
                        <a:pt x="5871764" y="-75885"/>
                        <a:pt x="6382728" y="287853"/>
                        <a:pt x="6781108" y="668911"/>
                      </a:cubicBezTo>
                      <a:lnTo>
                        <a:pt x="6781108" y="616949"/>
                      </a:lnTo>
                      <a:cubicBezTo>
                        <a:pt x="6486654" y="339815"/>
                        <a:pt x="6148897" y="97324"/>
                        <a:pt x="5750518" y="19380"/>
                      </a:cubicBezTo>
                      <a:cubicBezTo>
                        <a:pt x="5161610" y="-93206"/>
                        <a:pt x="4641984" y="305174"/>
                        <a:pt x="4243605" y="686232"/>
                      </a:cubicBezTo>
                      <a:cubicBezTo>
                        <a:pt x="3697999" y="1205857"/>
                        <a:pt x="3256317" y="1820747"/>
                        <a:pt x="2702051" y="2323052"/>
                      </a:cubicBezTo>
                      <a:cubicBezTo>
                        <a:pt x="2468219" y="2539562"/>
                        <a:pt x="2199746" y="2738752"/>
                        <a:pt x="1896632" y="2842676"/>
                      </a:cubicBezTo>
                      <a:cubicBezTo>
                        <a:pt x="1584857" y="2946602"/>
                        <a:pt x="1273082" y="2911960"/>
                        <a:pt x="978627" y="2773393"/>
                      </a:cubicBezTo>
                      <a:cubicBezTo>
                        <a:pt x="623550" y="2600185"/>
                        <a:pt x="320436" y="2314391"/>
                        <a:pt x="51963" y="2037258"/>
                      </a:cubicBezTo>
                      <a:cubicBezTo>
                        <a:pt x="34642" y="2019937"/>
                        <a:pt x="25981" y="2002616"/>
                        <a:pt x="8660" y="1993955"/>
                      </a:cubicBezTo>
                      <a:lnTo>
                        <a:pt x="0" y="2054578"/>
                      </a:lnTo>
                      <a:cubicBezTo>
                        <a:pt x="207850" y="2271089"/>
                        <a:pt x="433021" y="2478939"/>
                        <a:pt x="684173" y="2643487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p:grpSp>
          <p:grpSp>
            <p:nvGrpSpPr>
              <p:cNvPr id="883" name="Graphic 1">
                <a:extLst>
                  <a:ext uri="{FF2B5EF4-FFF2-40B4-BE49-F238E27FC236}">
                    <a16:creationId xmlns:a16="http://schemas.microsoft.com/office/drawing/2014/main" xmlns="" id="{F7DA8B9C-B413-4140-976B-12AA2FC3140B}"/>
                  </a:ext>
                </a:extLst>
              </p:cNvPr>
              <p:cNvGrpSpPr/>
              <p:nvPr/>
            </p:nvGrpSpPr>
            <p:grpSpPr>
              <a:xfrm>
                <a:off x="-659126" y="2251869"/>
                <a:ext cx="6763786" cy="2932974"/>
                <a:chOff x="-659126" y="2251869"/>
                <a:chExt cx="6763786" cy="2932974"/>
              </a:xfrm>
              <a:grpFill/>
            </p:grpSpPr>
            <p:sp>
              <p:nvSpPr>
                <p:cNvPr id="932" name="Freeform: Shape 440">
                  <a:extLst>
                    <a:ext uri="{FF2B5EF4-FFF2-40B4-BE49-F238E27FC236}">
                      <a16:creationId xmlns:a16="http://schemas.microsoft.com/office/drawing/2014/main" xmlns="" id="{B2071E10-4525-4997-A54C-0CF6A8E30E69}"/>
                    </a:ext>
                  </a:extLst>
                </p:cNvPr>
                <p:cNvSpPr/>
                <p:nvPr/>
              </p:nvSpPr>
              <p:spPr>
                <a:xfrm>
                  <a:off x="-659126" y="3146124"/>
                  <a:ext cx="86604" cy="51962"/>
                </a:xfrm>
                <a:custGeom>
                  <a:avLst/>
                  <a:gdLst>
                    <a:gd name="connsiteX0" fmla="*/ 0 w 86604"/>
                    <a:gd name="connsiteY0" fmla="*/ 0 h 51962"/>
                    <a:gd name="connsiteX1" fmla="*/ 0 w 86604"/>
                    <a:gd name="connsiteY1" fmla="*/ 51963 h 51962"/>
                    <a:gd name="connsiteX2" fmla="*/ 0 w 86604"/>
                    <a:gd name="connsiteY2" fmla="*/ 51963 h 51962"/>
                    <a:gd name="connsiteX3" fmla="*/ 0 w 86604"/>
                    <a:gd name="connsiteY3" fmla="*/ 0 h 519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6604" h="51962">
                      <a:moveTo>
                        <a:pt x="0" y="0"/>
                      </a:moveTo>
                      <a:lnTo>
                        <a:pt x="0" y="51963"/>
                      </a:lnTo>
                      <a:lnTo>
                        <a:pt x="0" y="519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  <p:sp>
              <p:nvSpPr>
                <p:cNvPr id="933" name="Freeform: Shape 441">
                  <a:extLst>
                    <a:ext uri="{FF2B5EF4-FFF2-40B4-BE49-F238E27FC236}">
                      <a16:creationId xmlns:a16="http://schemas.microsoft.com/office/drawing/2014/main" xmlns="" id="{7104BC11-4736-47E9-A983-FB402A2D354D}"/>
                    </a:ext>
                  </a:extLst>
                </p:cNvPr>
                <p:cNvSpPr/>
                <p:nvPr/>
              </p:nvSpPr>
              <p:spPr>
                <a:xfrm>
                  <a:off x="-659126" y="2251869"/>
                  <a:ext cx="6763786" cy="2932974"/>
                </a:xfrm>
                <a:custGeom>
                  <a:avLst/>
                  <a:gdLst>
                    <a:gd name="connsiteX0" fmla="*/ 536946 w 6763786"/>
                    <a:gd name="connsiteY0" fmla="*/ 443914 h 2932974"/>
                    <a:gd name="connsiteX1" fmla="*/ 1377007 w 6763786"/>
                    <a:gd name="connsiteY1" fmla="*/ 36874 h 2932974"/>
                    <a:gd name="connsiteX2" fmla="*/ 2286351 w 6763786"/>
                    <a:gd name="connsiteY2" fmla="*/ 296687 h 2932974"/>
                    <a:gd name="connsiteX3" fmla="*/ 3862547 w 6763786"/>
                    <a:gd name="connsiteY3" fmla="*/ 1872883 h 2932974"/>
                    <a:gd name="connsiteX4" fmla="*/ 5317497 w 6763786"/>
                    <a:gd name="connsiteY4" fmla="*/ 2912133 h 2932974"/>
                    <a:gd name="connsiteX5" fmla="*/ 6763787 w 6763786"/>
                    <a:gd name="connsiteY5" fmla="*/ 2305904 h 2932974"/>
                    <a:gd name="connsiteX6" fmla="*/ 6763787 w 6763786"/>
                    <a:gd name="connsiteY6" fmla="*/ 2253941 h 2932974"/>
                    <a:gd name="connsiteX7" fmla="*/ 6607900 w 6763786"/>
                    <a:gd name="connsiteY7" fmla="*/ 2392508 h 2932974"/>
                    <a:gd name="connsiteX8" fmla="*/ 5767839 w 6763786"/>
                    <a:gd name="connsiteY8" fmla="*/ 2868831 h 2932974"/>
                    <a:gd name="connsiteX9" fmla="*/ 4070397 w 6763786"/>
                    <a:gd name="connsiteY9" fmla="*/ 2028770 h 2932974"/>
                    <a:gd name="connsiteX10" fmla="*/ 2554824 w 6763786"/>
                    <a:gd name="connsiteY10" fmla="*/ 443914 h 2932974"/>
                    <a:gd name="connsiteX11" fmla="*/ 1065232 w 6763786"/>
                    <a:gd name="connsiteY11" fmla="*/ 88837 h 2932974"/>
                    <a:gd name="connsiteX12" fmla="*/ 216510 w 6763786"/>
                    <a:gd name="connsiteY12" fmla="*/ 677745 h 2932974"/>
                    <a:gd name="connsiteX13" fmla="*/ 0 w 6763786"/>
                    <a:gd name="connsiteY13" fmla="*/ 894256 h 2932974"/>
                    <a:gd name="connsiteX14" fmla="*/ 0 w 6763786"/>
                    <a:gd name="connsiteY14" fmla="*/ 946218 h 2932974"/>
                    <a:gd name="connsiteX15" fmla="*/ 536946 w 6763786"/>
                    <a:gd name="connsiteY15" fmla="*/ 443914 h 29329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6763786" h="2932974">
                      <a:moveTo>
                        <a:pt x="536946" y="443914"/>
                      </a:moveTo>
                      <a:cubicBezTo>
                        <a:pt x="779438" y="253385"/>
                        <a:pt x="1065232" y="80176"/>
                        <a:pt x="1377007" y="36874"/>
                      </a:cubicBezTo>
                      <a:cubicBezTo>
                        <a:pt x="1706103" y="-6428"/>
                        <a:pt x="2017878" y="123478"/>
                        <a:pt x="2286351" y="296687"/>
                      </a:cubicBezTo>
                      <a:cubicBezTo>
                        <a:pt x="2909901" y="712387"/>
                        <a:pt x="3368903" y="1335937"/>
                        <a:pt x="3862547" y="1872883"/>
                      </a:cubicBezTo>
                      <a:cubicBezTo>
                        <a:pt x="4252266" y="2297244"/>
                        <a:pt x="4728589" y="2799548"/>
                        <a:pt x="5317497" y="2912133"/>
                      </a:cubicBezTo>
                      <a:cubicBezTo>
                        <a:pt x="5871764" y="3024719"/>
                        <a:pt x="6374068" y="2660981"/>
                        <a:pt x="6763787" y="2305904"/>
                      </a:cubicBezTo>
                      <a:lnTo>
                        <a:pt x="6763787" y="2253941"/>
                      </a:lnTo>
                      <a:cubicBezTo>
                        <a:pt x="6711825" y="2305904"/>
                        <a:pt x="6659862" y="2349206"/>
                        <a:pt x="6607900" y="2392508"/>
                      </a:cubicBezTo>
                      <a:cubicBezTo>
                        <a:pt x="6365408" y="2600358"/>
                        <a:pt x="6088275" y="2790887"/>
                        <a:pt x="5767839" y="2868831"/>
                      </a:cubicBezTo>
                      <a:cubicBezTo>
                        <a:pt x="5100987" y="3033379"/>
                        <a:pt x="4503418" y="2470452"/>
                        <a:pt x="4070397" y="2028770"/>
                      </a:cubicBezTo>
                      <a:cubicBezTo>
                        <a:pt x="3559432" y="1509145"/>
                        <a:pt x="3126411" y="902916"/>
                        <a:pt x="2554824" y="443914"/>
                      </a:cubicBezTo>
                      <a:cubicBezTo>
                        <a:pt x="2121803" y="97497"/>
                        <a:pt x="1610838" y="-136334"/>
                        <a:pt x="1065232" y="88837"/>
                      </a:cubicBezTo>
                      <a:cubicBezTo>
                        <a:pt x="736136" y="218743"/>
                        <a:pt x="467663" y="443914"/>
                        <a:pt x="216510" y="677745"/>
                      </a:cubicBezTo>
                      <a:cubicBezTo>
                        <a:pt x="138567" y="747029"/>
                        <a:pt x="69283" y="824972"/>
                        <a:pt x="0" y="894256"/>
                      </a:cubicBezTo>
                      <a:lnTo>
                        <a:pt x="0" y="946218"/>
                      </a:lnTo>
                      <a:cubicBezTo>
                        <a:pt x="173208" y="773010"/>
                        <a:pt x="346417" y="599801"/>
                        <a:pt x="536946" y="44391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p:grpSp>
          <p:grpSp>
            <p:nvGrpSpPr>
              <p:cNvPr id="884" name="Graphic 1">
                <a:extLst>
                  <a:ext uri="{FF2B5EF4-FFF2-40B4-BE49-F238E27FC236}">
                    <a16:creationId xmlns:a16="http://schemas.microsoft.com/office/drawing/2014/main" xmlns="" id="{31D9AF07-94DB-4807-8758-24E796E85D2B}"/>
                  </a:ext>
                </a:extLst>
              </p:cNvPr>
              <p:cNvGrpSpPr/>
              <p:nvPr/>
            </p:nvGrpSpPr>
            <p:grpSpPr>
              <a:xfrm>
                <a:off x="-607163" y="2839471"/>
                <a:ext cx="259812" cy="1756483"/>
                <a:chOff x="-607163" y="2839471"/>
                <a:chExt cx="259812" cy="1756483"/>
              </a:xfrm>
              <a:grpFill/>
            </p:grpSpPr>
            <p:sp>
              <p:nvSpPr>
                <p:cNvPr id="929" name="Freeform: Shape 437">
                  <a:extLst>
                    <a:ext uri="{FF2B5EF4-FFF2-40B4-BE49-F238E27FC236}">
                      <a16:creationId xmlns:a16="http://schemas.microsoft.com/office/drawing/2014/main" xmlns="" id="{8110267A-0C15-4768-B5C0-A028F1D55C85}"/>
                    </a:ext>
                  </a:extLst>
                </p:cNvPr>
                <p:cNvSpPr/>
                <p:nvPr/>
              </p:nvSpPr>
              <p:spPr>
                <a:xfrm>
                  <a:off x="-494578" y="2936109"/>
                  <a:ext cx="34641" cy="1554545"/>
                </a:xfrm>
                <a:custGeom>
                  <a:avLst/>
                  <a:gdLst>
                    <a:gd name="connsiteX0" fmla="*/ 0 w 34641"/>
                    <a:gd name="connsiteY0" fmla="*/ 19486 h 1554545"/>
                    <a:gd name="connsiteX1" fmla="*/ 0 w 34641"/>
                    <a:gd name="connsiteY1" fmla="*/ 1535059 h 1554545"/>
                    <a:gd name="connsiteX2" fmla="*/ 34642 w 34641"/>
                    <a:gd name="connsiteY2" fmla="*/ 1535059 h 1554545"/>
                    <a:gd name="connsiteX3" fmla="*/ 34642 w 34641"/>
                    <a:gd name="connsiteY3" fmla="*/ 19486 h 1554545"/>
                    <a:gd name="connsiteX4" fmla="*/ 0 w 34641"/>
                    <a:gd name="connsiteY4" fmla="*/ 19486 h 15545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1554545">
                      <a:moveTo>
                        <a:pt x="0" y="19486"/>
                      </a:moveTo>
                      <a:cubicBezTo>
                        <a:pt x="0" y="521790"/>
                        <a:pt x="0" y="1032755"/>
                        <a:pt x="0" y="1535059"/>
                      </a:cubicBezTo>
                      <a:cubicBezTo>
                        <a:pt x="0" y="1561041"/>
                        <a:pt x="34642" y="1561041"/>
                        <a:pt x="34642" y="1535059"/>
                      </a:cubicBezTo>
                      <a:cubicBezTo>
                        <a:pt x="34642" y="1032755"/>
                        <a:pt x="34642" y="521790"/>
                        <a:pt x="34642" y="19486"/>
                      </a:cubicBezTo>
                      <a:cubicBezTo>
                        <a:pt x="34642" y="-6495"/>
                        <a:pt x="0" y="-6495"/>
                        <a:pt x="0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  <p:sp>
              <p:nvSpPr>
                <p:cNvPr id="930" name="Freeform: Shape 438">
                  <a:extLst>
                    <a:ext uri="{FF2B5EF4-FFF2-40B4-BE49-F238E27FC236}">
                      <a16:creationId xmlns:a16="http://schemas.microsoft.com/office/drawing/2014/main" xmlns="" id="{9220931B-3F57-408C-A013-079CDC0F0520}"/>
                    </a:ext>
                  </a:extLst>
                </p:cNvPr>
                <p:cNvSpPr/>
                <p:nvPr/>
              </p:nvSpPr>
              <p:spPr>
                <a:xfrm>
                  <a:off x="-607163" y="4306553"/>
                  <a:ext cx="259812" cy="289400"/>
                </a:xfrm>
                <a:custGeom>
                  <a:avLst/>
                  <a:gdLst>
                    <a:gd name="connsiteX0" fmla="*/ 129906 w 259812"/>
                    <a:gd name="connsiteY0" fmla="*/ 78011 h 289400"/>
                    <a:gd name="connsiteX1" fmla="*/ 0 w 259812"/>
                    <a:gd name="connsiteY1" fmla="*/ 8728 h 289400"/>
                    <a:gd name="connsiteX2" fmla="*/ 129906 w 259812"/>
                    <a:gd name="connsiteY2" fmla="*/ 207917 h 289400"/>
                    <a:gd name="connsiteX3" fmla="*/ 259813 w 259812"/>
                    <a:gd name="connsiteY3" fmla="*/ 268540 h 289400"/>
                    <a:gd name="connsiteX4" fmla="*/ 129906 w 259812"/>
                    <a:gd name="connsiteY4" fmla="*/ 78011 h 2894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9400">
                      <a:moveTo>
                        <a:pt x="129906" y="78011"/>
                      </a:moveTo>
                      <a:cubicBezTo>
                        <a:pt x="60623" y="17388"/>
                        <a:pt x="0" y="-17254"/>
                        <a:pt x="0" y="8728"/>
                      </a:cubicBezTo>
                      <a:cubicBezTo>
                        <a:pt x="0" y="34709"/>
                        <a:pt x="60623" y="129974"/>
                        <a:pt x="129906" y="207917"/>
                      </a:cubicBezTo>
                      <a:cubicBezTo>
                        <a:pt x="199190" y="285861"/>
                        <a:pt x="259813" y="311843"/>
                        <a:pt x="259813" y="268540"/>
                      </a:cubicBezTo>
                      <a:cubicBezTo>
                        <a:pt x="259813" y="225238"/>
                        <a:pt x="199190" y="138634"/>
                        <a:pt x="129906" y="7801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  <p:sp>
              <p:nvSpPr>
                <p:cNvPr id="931" name="Freeform: Shape 439">
                  <a:extLst>
                    <a:ext uri="{FF2B5EF4-FFF2-40B4-BE49-F238E27FC236}">
                      <a16:creationId xmlns:a16="http://schemas.microsoft.com/office/drawing/2014/main" xmlns="" id="{9A28FD76-0EC6-4379-B3A0-25B228412E5A}"/>
                    </a:ext>
                  </a:extLst>
                </p:cNvPr>
                <p:cNvSpPr/>
                <p:nvPr/>
              </p:nvSpPr>
              <p:spPr>
                <a:xfrm>
                  <a:off x="-607163" y="2839471"/>
                  <a:ext cx="259812" cy="290555"/>
                </a:xfrm>
                <a:custGeom>
                  <a:avLst/>
                  <a:gdLst>
                    <a:gd name="connsiteX0" fmla="*/ 129906 w 259812"/>
                    <a:gd name="connsiteY0" fmla="*/ 81483 h 290555"/>
                    <a:gd name="connsiteX1" fmla="*/ 0 w 259812"/>
                    <a:gd name="connsiteY1" fmla="*/ 280673 h 290555"/>
                    <a:gd name="connsiteX2" fmla="*/ 129906 w 259812"/>
                    <a:gd name="connsiteY2" fmla="*/ 211389 h 290555"/>
                    <a:gd name="connsiteX3" fmla="*/ 259813 w 259812"/>
                    <a:gd name="connsiteY3" fmla="*/ 20860 h 290555"/>
                    <a:gd name="connsiteX4" fmla="*/ 129906 w 259812"/>
                    <a:gd name="connsiteY4" fmla="*/ 81483 h 290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90555">
                      <a:moveTo>
                        <a:pt x="129906" y="81483"/>
                      </a:moveTo>
                      <a:cubicBezTo>
                        <a:pt x="51963" y="159427"/>
                        <a:pt x="0" y="246031"/>
                        <a:pt x="0" y="280673"/>
                      </a:cubicBezTo>
                      <a:cubicBezTo>
                        <a:pt x="0" y="306654"/>
                        <a:pt x="60623" y="280673"/>
                        <a:pt x="129906" y="211389"/>
                      </a:cubicBezTo>
                      <a:cubicBezTo>
                        <a:pt x="199190" y="150766"/>
                        <a:pt x="259813" y="64162"/>
                        <a:pt x="259813" y="20860"/>
                      </a:cubicBezTo>
                      <a:cubicBezTo>
                        <a:pt x="259813" y="-22442"/>
                        <a:pt x="199190" y="3539"/>
                        <a:pt x="129906" y="8148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p:grpSp>
          <p:grpSp>
            <p:nvGrpSpPr>
              <p:cNvPr id="885" name="Graphic 1">
                <a:extLst>
                  <a:ext uri="{FF2B5EF4-FFF2-40B4-BE49-F238E27FC236}">
                    <a16:creationId xmlns:a16="http://schemas.microsoft.com/office/drawing/2014/main" xmlns="" id="{FCD217F5-B627-4AF8-9CC6-FE4AAECF07E1}"/>
                  </a:ext>
                </a:extLst>
              </p:cNvPr>
              <p:cNvGrpSpPr/>
              <p:nvPr/>
            </p:nvGrpSpPr>
            <p:grpSpPr>
              <a:xfrm>
                <a:off x="-9594" y="2362455"/>
                <a:ext cx="259812" cy="2708162"/>
                <a:chOff x="-9594" y="2362455"/>
                <a:chExt cx="259812" cy="2708162"/>
              </a:xfrm>
              <a:grpFill/>
            </p:grpSpPr>
            <p:sp>
              <p:nvSpPr>
                <p:cNvPr id="926" name="Freeform: Shape 434">
                  <a:extLst>
                    <a:ext uri="{FF2B5EF4-FFF2-40B4-BE49-F238E27FC236}">
                      <a16:creationId xmlns:a16="http://schemas.microsoft.com/office/drawing/2014/main" xmlns="" id="{AFB9A4DD-20E8-4574-B59A-54281C26FAAD}"/>
                    </a:ext>
                  </a:extLst>
                </p:cNvPr>
                <p:cNvSpPr/>
                <p:nvPr/>
              </p:nvSpPr>
              <p:spPr>
                <a:xfrm>
                  <a:off x="94330" y="2425145"/>
                  <a:ext cx="35786" cy="2559153"/>
                </a:xfrm>
                <a:custGeom>
                  <a:avLst/>
                  <a:gdLst>
                    <a:gd name="connsiteX0" fmla="*/ 0 w 35786"/>
                    <a:gd name="connsiteY0" fmla="*/ 19486 h 2559153"/>
                    <a:gd name="connsiteX1" fmla="*/ 0 w 35786"/>
                    <a:gd name="connsiteY1" fmla="*/ 2539668 h 2559153"/>
                    <a:gd name="connsiteX2" fmla="*/ 34642 w 35786"/>
                    <a:gd name="connsiteY2" fmla="*/ 2539668 h 2559153"/>
                    <a:gd name="connsiteX3" fmla="*/ 34642 w 35786"/>
                    <a:gd name="connsiteY3" fmla="*/ 19486 h 2559153"/>
                    <a:gd name="connsiteX4" fmla="*/ 0 w 35786"/>
                    <a:gd name="connsiteY4" fmla="*/ 19486 h 2559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2559153">
                      <a:moveTo>
                        <a:pt x="0" y="19486"/>
                      </a:moveTo>
                      <a:cubicBezTo>
                        <a:pt x="0" y="859547"/>
                        <a:pt x="0" y="1699607"/>
                        <a:pt x="0" y="2539668"/>
                      </a:cubicBezTo>
                      <a:cubicBezTo>
                        <a:pt x="0" y="2565649"/>
                        <a:pt x="34642" y="2565649"/>
                        <a:pt x="34642" y="2539668"/>
                      </a:cubicBezTo>
                      <a:cubicBezTo>
                        <a:pt x="34642" y="1699607"/>
                        <a:pt x="34642" y="859547"/>
                        <a:pt x="34642" y="19486"/>
                      </a:cubicBezTo>
                      <a:cubicBezTo>
                        <a:pt x="43302" y="-6495"/>
                        <a:pt x="0" y="-6495"/>
                        <a:pt x="0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  <p:sp>
              <p:nvSpPr>
                <p:cNvPr id="927" name="Freeform: Shape 435">
                  <a:extLst>
                    <a:ext uri="{FF2B5EF4-FFF2-40B4-BE49-F238E27FC236}">
                      <a16:creationId xmlns:a16="http://schemas.microsoft.com/office/drawing/2014/main" xmlns="" id="{BCCCA664-BADC-48AB-B6A2-683077636870}"/>
                    </a:ext>
                  </a:extLst>
                </p:cNvPr>
                <p:cNvSpPr/>
                <p:nvPr/>
              </p:nvSpPr>
              <p:spPr>
                <a:xfrm>
                  <a:off x="-9594" y="4799182"/>
                  <a:ext cx="259812" cy="271435"/>
                </a:xfrm>
                <a:custGeom>
                  <a:avLst/>
                  <a:gdLst>
                    <a:gd name="connsiteX0" fmla="*/ 129906 w 259812"/>
                    <a:gd name="connsiteY0" fmla="*/ 27064 h 271435"/>
                    <a:gd name="connsiteX1" fmla="*/ 0 w 259812"/>
                    <a:gd name="connsiteY1" fmla="*/ 53045 h 271435"/>
                    <a:gd name="connsiteX2" fmla="*/ 129906 w 259812"/>
                    <a:gd name="connsiteY2" fmla="*/ 243574 h 271435"/>
                    <a:gd name="connsiteX3" fmla="*/ 259813 w 259812"/>
                    <a:gd name="connsiteY3" fmla="*/ 208933 h 271435"/>
                    <a:gd name="connsiteX4" fmla="*/ 129906 w 259812"/>
                    <a:gd name="connsiteY4" fmla="*/ 27064 h 2714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1435">
                      <a:moveTo>
                        <a:pt x="129906" y="27064"/>
                      </a:moveTo>
                      <a:cubicBezTo>
                        <a:pt x="60623" y="-16238"/>
                        <a:pt x="0" y="-7578"/>
                        <a:pt x="0" y="53045"/>
                      </a:cubicBezTo>
                      <a:cubicBezTo>
                        <a:pt x="0" y="105008"/>
                        <a:pt x="51963" y="191612"/>
                        <a:pt x="129906" y="243574"/>
                      </a:cubicBezTo>
                      <a:cubicBezTo>
                        <a:pt x="199190" y="295537"/>
                        <a:pt x="259813" y="269556"/>
                        <a:pt x="259813" y="208933"/>
                      </a:cubicBezTo>
                      <a:cubicBezTo>
                        <a:pt x="251152" y="148310"/>
                        <a:pt x="199190" y="70366"/>
                        <a:pt x="129906" y="2706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  <p:sp>
              <p:nvSpPr>
                <p:cNvPr id="928" name="Freeform: Shape 436">
                  <a:extLst>
                    <a:ext uri="{FF2B5EF4-FFF2-40B4-BE49-F238E27FC236}">
                      <a16:creationId xmlns:a16="http://schemas.microsoft.com/office/drawing/2014/main" xmlns="" id="{10C12B43-BF0F-4570-8381-9F5C4AF19B75}"/>
                    </a:ext>
                  </a:extLst>
                </p:cNvPr>
                <p:cNvSpPr/>
                <p:nvPr/>
              </p:nvSpPr>
              <p:spPr>
                <a:xfrm>
                  <a:off x="-9594" y="2362455"/>
                  <a:ext cx="259812" cy="273787"/>
                </a:xfrm>
                <a:custGeom>
                  <a:avLst/>
                  <a:gdLst>
                    <a:gd name="connsiteX0" fmla="*/ 129906 w 259812"/>
                    <a:gd name="connsiteY0" fmla="*/ 30213 h 273787"/>
                    <a:gd name="connsiteX1" fmla="*/ 0 w 259812"/>
                    <a:gd name="connsiteY1" fmla="*/ 220743 h 273787"/>
                    <a:gd name="connsiteX2" fmla="*/ 129906 w 259812"/>
                    <a:gd name="connsiteY2" fmla="*/ 246724 h 273787"/>
                    <a:gd name="connsiteX3" fmla="*/ 259813 w 259812"/>
                    <a:gd name="connsiteY3" fmla="*/ 64855 h 273787"/>
                    <a:gd name="connsiteX4" fmla="*/ 129906 w 259812"/>
                    <a:gd name="connsiteY4" fmla="*/ 30213 h 2737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3787">
                      <a:moveTo>
                        <a:pt x="129906" y="30213"/>
                      </a:moveTo>
                      <a:cubicBezTo>
                        <a:pt x="51963" y="82176"/>
                        <a:pt x="0" y="168780"/>
                        <a:pt x="0" y="220743"/>
                      </a:cubicBezTo>
                      <a:cubicBezTo>
                        <a:pt x="0" y="281365"/>
                        <a:pt x="51963" y="290026"/>
                        <a:pt x="129906" y="246724"/>
                      </a:cubicBezTo>
                      <a:cubicBezTo>
                        <a:pt x="199190" y="203422"/>
                        <a:pt x="259813" y="125478"/>
                        <a:pt x="259813" y="64855"/>
                      </a:cubicBezTo>
                      <a:cubicBezTo>
                        <a:pt x="251152" y="-4428"/>
                        <a:pt x="199190" y="-21749"/>
                        <a:pt x="129906" y="3021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p:grpSp>
          <p:grpSp>
            <p:nvGrpSpPr>
              <p:cNvPr id="886" name="Graphic 1">
                <a:extLst>
                  <a:ext uri="{FF2B5EF4-FFF2-40B4-BE49-F238E27FC236}">
                    <a16:creationId xmlns:a16="http://schemas.microsoft.com/office/drawing/2014/main" xmlns="" id="{C905D18F-686E-4F57-8B07-BB6C1939F2E4}"/>
                  </a:ext>
                </a:extLst>
              </p:cNvPr>
              <p:cNvGrpSpPr/>
              <p:nvPr/>
            </p:nvGrpSpPr>
            <p:grpSpPr>
              <a:xfrm>
                <a:off x="579313" y="2140689"/>
                <a:ext cx="259812" cy="3154047"/>
                <a:chOff x="579313" y="2140689"/>
                <a:chExt cx="259812" cy="3154047"/>
              </a:xfrm>
              <a:grpFill/>
            </p:grpSpPr>
            <p:sp>
              <p:nvSpPr>
                <p:cNvPr id="923" name="Freeform: Shape 431">
                  <a:extLst>
                    <a:ext uri="{FF2B5EF4-FFF2-40B4-BE49-F238E27FC236}">
                      <a16:creationId xmlns:a16="http://schemas.microsoft.com/office/drawing/2014/main" xmlns="" id="{9301EE53-FF04-4BF4-B0CD-6628CC5797DB}"/>
                    </a:ext>
                  </a:extLst>
                </p:cNvPr>
                <p:cNvSpPr/>
                <p:nvPr/>
              </p:nvSpPr>
              <p:spPr>
                <a:xfrm>
                  <a:off x="691899" y="2189148"/>
                  <a:ext cx="34641" cy="3028981"/>
                </a:xfrm>
                <a:custGeom>
                  <a:avLst/>
                  <a:gdLst>
                    <a:gd name="connsiteX0" fmla="*/ 0 w 34641"/>
                    <a:gd name="connsiteY0" fmla="*/ 12991 h 3028981"/>
                    <a:gd name="connsiteX1" fmla="*/ 0 w 34641"/>
                    <a:gd name="connsiteY1" fmla="*/ 3009496 h 3028981"/>
                    <a:gd name="connsiteX2" fmla="*/ 34642 w 34641"/>
                    <a:gd name="connsiteY2" fmla="*/ 3009496 h 3028981"/>
                    <a:gd name="connsiteX3" fmla="*/ 34642 w 34641"/>
                    <a:gd name="connsiteY3" fmla="*/ 12991 h 3028981"/>
                    <a:gd name="connsiteX4" fmla="*/ 0 w 34641"/>
                    <a:gd name="connsiteY4" fmla="*/ 12991 h 30289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3028981">
                      <a:moveTo>
                        <a:pt x="0" y="12991"/>
                      </a:moveTo>
                      <a:cubicBezTo>
                        <a:pt x="0" y="1008939"/>
                        <a:pt x="0" y="2004887"/>
                        <a:pt x="0" y="3009496"/>
                      </a:cubicBezTo>
                      <a:cubicBezTo>
                        <a:pt x="0" y="3035477"/>
                        <a:pt x="34642" y="3035477"/>
                        <a:pt x="34642" y="3009496"/>
                      </a:cubicBezTo>
                      <a:cubicBezTo>
                        <a:pt x="34642" y="2013547"/>
                        <a:pt x="34642" y="1008939"/>
                        <a:pt x="34642" y="12991"/>
                      </a:cubicBezTo>
                      <a:cubicBezTo>
                        <a:pt x="34642" y="-4330"/>
                        <a:pt x="0" y="-4330"/>
                        <a:pt x="0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  <p:sp>
              <p:nvSpPr>
                <p:cNvPr id="924" name="Freeform: Shape 432">
                  <a:extLst>
                    <a:ext uri="{FF2B5EF4-FFF2-40B4-BE49-F238E27FC236}">
                      <a16:creationId xmlns:a16="http://schemas.microsoft.com/office/drawing/2014/main" xmlns="" id="{BFA4EE9A-BAC8-4428-92FA-5ABA4FFED9F2}"/>
                    </a:ext>
                  </a:extLst>
                </p:cNvPr>
                <p:cNvSpPr/>
                <p:nvPr/>
              </p:nvSpPr>
              <p:spPr>
                <a:xfrm>
                  <a:off x="579313" y="5032998"/>
                  <a:ext cx="259812" cy="261737"/>
                </a:xfrm>
                <a:custGeom>
                  <a:avLst/>
                  <a:gdLst>
                    <a:gd name="connsiteX0" fmla="*/ 129906 w 259812"/>
                    <a:gd name="connsiteY0" fmla="*/ 1098 h 261737"/>
                    <a:gd name="connsiteX1" fmla="*/ 0 w 259812"/>
                    <a:gd name="connsiteY1" fmla="*/ 105023 h 261737"/>
                    <a:gd name="connsiteX2" fmla="*/ 129906 w 259812"/>
                    <a:gd name="connsiteY2" fmla="*/ 260911 h 261737"/>
                    <a:gd name="connsiteX3" fmla="*/ 259812 w 259812"/>
                    <a:gd name="connsiteY3" fmla="*/ 139665 h 261737"/>
                    <a:gd name="connsiteX4" fmla="*/ 129906 w 259812"/>
                    <a:gd name="connsiteY4" fmla="*/ 1098 h 2617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737">
                      <a:moveTo>
                        <a:pt x="129906" y="1098"/>
                      </a:moveTo>
                      <a:cubicBezTo>
                        <a:pt x="60623" y="-7562"/>
                        <a:pt x="0" y="35740"/>
                        <a:pt x="0" y="105023"/>
                      </a:cubicBezTo>
                      <a:cubicBezTo>
                        <a:pt x="0" y="174306"/>
                        <a:pt x="60623" y="243590"/>
                        <a:pt x="129906" y="260911"/>
                      </a:cubicBezTo>
                      <a:cubicBezTo>
                        <a:pt x="199190" y="269571"/>
                        <a:pt x="259812" y="208948"/>
                        <a:pt x="259812" y="139665"/>
                      </a:cubicBezTo>
                      <a:cubicBezTo>
                        <a:pt x="259812" y="70381"/>
                        <a:pt x="199190" y="9758"/>
                        <a:pt x="129906" y="10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  <p:sp>
              <p:nvSpPr>
                <p:cNvPr id="925" name="Freeform: Shape 433">
                  <a:extLst>
                    <a:ext uri="{FF2B5EF4-FFF2-40B4-BE49-F238E27FC236}">
                      <a16:creationId xmlns:a16="http://schemas.microsoft.com/office/drawing/2014/main" xmlns="" id="{8409B368-24B7-4289-A470-667199CD3338}"/>
                    </a:ext>
                  </a:extLst>
                </p:cNvPr>
                <p:cNvSpPr/>
                <p:nvPr/>
              </p:nvSpPr>
              <p:spPr>
                <a:xfrm>
                  <a:off x="579313" y="2140689"/>
                  <a:ext cx="259812" cy="261737"/>
                </a:xfrm>
                <a:custGeom>
                  <a:avLst/>
                  <a:gdLst>
                    <a:gd name="connsiteX0" fmla="*/ 129906 w 259812"/>
                    <a:gd name="connsiteY0" fmla="*/ 827 h 261737"/>
                    <a:gd name="connsiteX1" fmla="*/ 0 w 259812"/>
                    <a:gd name="connsiteY1" fmla="*/ 156715 h 261737"/>
                    <a:gd name="connsiteX2" fmla="*/ 129906 w 259812"/>
                    <a:gd name="connsiteY2" fmla="*/ 260640 h 261737"/>
                    <a:gd name="connsiteX3" fmla="*/ 259812 w 259812"/>
                    <a:gd name="connsiteY3" fmla="*/ 122073 h 261737"/>
                    <a:gd name="connsiteX4" fmla="*/ 129906 w 259812"/>
                    <a:gd name="connsiteY4" fmla="*/ 827 h 2617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737">
                      <a:moveTo>
                        <a:pt x="129906" y="827"/>
                      </a:moveTo>
                      <a:cubicBezTo>
                        <a:pt x="60623" y="9488"/>
                        <a:pt x="0" y="87432"/>
                        <a:pt x="0" y="156715"/>
                      </a:cubicBezTo>
                      <a:cubicBezTo>
                        <a:pt x="0" y="225998"/>
                        <a:pt x="60623" y="269300"/>
                        <a:pt x="129906" y="260640"/>
                      </a:cubicBezTo>
                      <a:cubicBezTo>
                        <a:pt x="199190" y="251980"/>
                        <a:pt x="259812" y="191357"/>
                        <a:pt x="259812" y="122073"/>
                      </a:cubicBezTo>
                      <a:cubicBezTo>
                        <a:pt x="259812" y="52790"/>
                        <a:pt x="199190" y="-7833"/>
                        <a:pt x="129906" y="827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p:grpSp>
          <p:grpSp>
            <p:nvGrpSpPr>
              <p:cNvPr id="887" name="Graphic 1">
                <a:extLst>
                  <a:ext uri="{FF2B5EF4-FFF2-40B4-BE49-F238E27FC236}">
                    <a16:creationId xmlns:a16="http://schemas.microsoft.com/office/drawing/2014/main" xmlns="" id="{BF46E705-CDFC-4211-A482-04CA33E4A43E}"/>
                  </a:ext>
                </a:extLst>
              </p:cNvPr>
              <p:cNvGrpSpPr/>
              <p:nvPr/>
            </p:nvGrpSpPr>
            <p:grpSpPr>
              <a:xfrm>
                <a:off x="1176882" y="2219494"/>
                <a:ext cx="259812" cy="2996436"/>
                <a:chOff x="1176882" y="2219494"/>
                <a:chExt cx="259812" cy="2996436"/>
              </a:xfrm>
              <a:grpFill/>
            </p:grpSpPr>
            <p:sp>
              <p:nvSpPr>
                <p:cNvPr id="920" name="Freeform: Shape 428">
                  <a:extLst>
                    <a:ext uri="{FF2B5EF4-FFF2-40B4-BE49-F238E27FC236}">
                      <a16:creationId xmlns:a16="http://schemas.microsoft.com/office/drawing/2014/main" xmlns="" id="{0FCAF1E2-5F2D-4DB5-B940-49C030B4F595}"/>
                    </a:ext>
                  </a:extLst>
                </p:cNvPr>
                <p:cNvSpPr/>
                <p:nvPr/>
              </p:nvSpPr>
              <p:spPr>
                <a:xfrm>
                  <a:off x="1289468" y="2269257"/>
                  <a:ext cx="34641" cy="2870928"/>
                </a:xfrm>
                <a:custGeom>
                  <a:avLst/>
                  <a:gdLst>
                    <a:gd name="connsiteX0" fmla="*/ 0 w 34641"/>
                    <a:gd name="connsiteY0" fmla="*/ 19486 h 2870928"/>
                    <a:gd name="connsiteX1" fmla="*/ 0 w 34641"/>
                    <a:gd name="connsiteY1" fmla="*/ 2851443 h 2870928"/>
                    <a:gd name="connsiteX2" fmla="*/ 34642 w 34641"/>
                    <a:gd name="connsiteY2" fmla="*/ 2851443 h 2870928"/>
                    <a:gd name="connsiteX3" fmla="*/ 34642 w 34641"/>
                    <a:gd name="connsiteY3" fmla="*/ 19486 h 2870928"/>
                    <a:gd name="connsiteX4" fmla="*/ 0 w 34641"/>
                    <a:gd name="connsiteY4" fmla="*/ 19486 h 28709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2870928">
                      <a:moveTo>
                        <a:pt x="0" y="19486"/>
                      </a:moveTo>
                      <a:cubicBezTo>
                        <a:pt x="0" y="963472"/>
                        <a:pt x="0" y="1907457"/>
                        <a:pt x="0" y="2851443"/>
                      </a:cubicBezTo>
                      <a:cubicBezTo>
                        <a:pt x="0" y="2877424"/>
                        <a:pt x="34642" y="2877424"/>
                        <a:pt x="34642" y="2851443"/>
                      </a:cubicBezTo>
                      <a:cubicBezTo>
                        <a:pt x="34642" y="1907457"/>
                        <a:pt x="34642" y="963472"/>
                        <a:pt x="34642" y="19486"/>
                      </a:cubicBezTo>
                      <a:cubicBezTo>
                        <a:pt x="34642" y="-6495"/>
                        <a:pt x="0" y="-6495"/>
                        <a:pt x="0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  <p:sp>
              <p:nvSpPr>
                <p:cNvPr id="921" name="Freeform: Shape 429">
                  <a:extLst>
                    <a:ext uri="{FF2B5EF4-FFF2-40B4-BE49-F238E27FC236}">
                      <a16:creationId xmlns:a16="http://schemas.microsoft.com/office/drawing/2014/main" xmlns="" id="{4E826540-45F6-4B1B-93F6-461367377BCB}"/>
                    </a:ext>
                  </a:extLst>
                </p:cNvPr>
                <p:cNvSpPr/>
                <p:nvPr/>
              </p:nvSpPr>
              <p:spPr>
                <a:xfrm>
                  <a:off x="1176882" y="4954780"/>
                  <a:ext cx="259812" cy="261149"/>
                </a:xfrm>
                <a:custGeom>
                  <a:avLst/>
                  <a:gdLst>
                    <a:gd name="connsiteX0" fmla="*/ 129906 w 259812"/>
                    <a:gd name="connsiteY0" fmla="*/ 10032 h 261149"/>
                    <a:gd name="connsiteX1" fmla="*/ 0 w 259812"/>
                    <a:gd name="connsiteY1" fmla="*/ 174580 h 261149"/>
                    <a:gd name="connsiteX2" fmla="*/ 129906 w 259812"/>
                    <a:gd name="connsiteY2" fmla="*/ 252524 h 261149"/>
                    <a:gd name="connsiteX3" fmla="*/ 259813 w 259812"/>
                    <a:gd name="connsiteY3" fmla="*/ 70655 h 261149"/>
                    <a:gd name="connsiteX4" fmla="*/ 129906 w 259812"/>
                    <a:gd name="connsiteY4" fmla="*/ 10032 h 2611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149">
                      <a:moveTo>
                        <a:pt x="129906" y="10032"/>
                      </a:moveTo>
                      <a:cubicBezTo>
                        <a:pt x="60623" y="36013"/>
                        <a:pt x="0" y="105297"/>
                        <a:pt x="0" y="174580"/>
                      </a:cubicBezTo>
                      <a:cubicBezTo>
                        <a:pt x="0" y="243863"/>
                        <a:pt x="60623" y="278505"/>
                        <a:pt x="129906" y="252524"/>
                      </a:cubicBezTo>
                      <a:cubicBezTo>
                        <a:pt x="199190" y="217882"/>
                        <a:pt x="259813" y="139938"/>
                        <a:pt x="259813" y="70655"/>
                      </a:cubicBezTo>
                      <a:cubicBezTo>
                        <a:pt x="259813" y="10032"/>
                        <a:pt x="199190" y="-15949"/>
                        <a:pt x="129906" y="10032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  <p:sp>
              <p:nvSpPr>
                <p:cNvPr id="922" name="Freeform: Shape 430">
                  <a:extLst>
                    <a:ext uri="{FF2B5EF4-FFF2-40B4-BE49-F238E27FC236}">
                      <a16:creationId xmlns:a16="http://schemas.microsoft.com/office/drawing/2014/main" xmlns="" id="{34A4EB53-06E1-422E-8D9F-EC18104EC4E2}"/>
                    </a:ext>
                  </a:extLst>
                </p:cNvPr>
                <p:cNvSpPr/>
                <p:nvPr/>
              </p:nvSpPr>
              <p:spPr>
                <a:xfrm>
                  <a:off x="1176882" y="2219494"/>
                  <a:ext cx="259812" cy="261149"/>
                </a:xfrm>
                <a:custGeom>
                  <a:avLst/>
                  <a:gdLst>
                    <a:gd name="connsiteX0" fmla="*/ 129906 w 259812"/>
                    <a:gd name="connsiteY0" fmla="*/ 8626 h 261149"/>
                    <a:gd name="connsiteX1" fmla="*/ 0 w 259812"/>
                    <a:gd name="connsiteY1" fmla="*/ 86570 h 261149"/>
                    <a:gd name="connsiteX2" fmla="*/ 129906 w 259812"/>
                    <a:gd name="connsiteY2" fmla="*/ 251118 h 261149"/>
                    <a:gd name="connsiteX3" fmla="*/ 259813 w 259812"/>
                    <a:gd name="connsiteY3" fmla="*/ 190495 h 261149"/>
                    <a:gd name="connsiteX4" fmla="*/ 129906 w 259812"/>
                    <a:gd name="connsiteY4" fmla="*/ 8626 h 2611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149">
                      <a:moveTo>
                        <a:pt x="129906" y="8626"/>
                      </a:moveTo>
                      <a:cubicBezTo>
                        <a:pt x="60623" y="-17355"/>
                        <a:pt x="0" y="17287"/>
                        <a:pt x="0" y="86570"/>
                      </a:cubicBezTo>
                      <a:cubicBezTo>
                        <a:pt x="0" y="155853"/>
                        <a:pt x="60623" y="225137"/>
                        <a:pt x="129906" y="251118"/>
                      </a:cubicBezTo>
                      <a:cubicBezTo>
                        <a:pt x="199190" y="277099"/>
                        <a:pt x="259813" y="251118"/>
                        <a:pt x="259813" y="190495"/>
                      </a:cubicBezTo>
                      <a:cubicBezTo>
                        <a:pt x="259813" y="121212"/>
                        <a:pt x="199190" y="43268"/>
                        <a:pt x="129906" y="862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p:grpSp>
          <p:grpSp>
            <p:nvGrpSpPr>
              <p:cNvPr id="888" name="Graphic 1">
                <a:extLst>
                  <a:ext uri="{FF2B5EF4-FFF2-40B4-BE49-F238E27FC236}">
                    <a16:creationId xmlns:a16="http://schemas.microsoft.com/office/drawing/2014/main" xmlns="" id="{5172B582-5B2B-4C6D-ADDF-D2A678382DF8}"/>
                  </a:ext>
                </a:extLst>
              </p:cNvPr>
              <p:cNvGrpSpPr/>
              <p:nvPr/>
            </p:nvGrpSpPr>
            <p:grpSpPr>
              <a:xfrm>
                <a:off x="1774451" y="2579887"/>
                <a:ext cx="259812" cy="2275650"/>
                <a:chOff x="1774451" y="2579887"/>
                <a:chExt cx="259812" cy="2275650"/>
              </a:xfrm>
              <a:grpFill/>
            </p:grpSpPr>
            <p:sp>
              <p:nvSpPr>
                <p:cNvPr id="917" name="Freeform: Shape 425">
                  <a:extLst>
                    <a:ext uri="{FF2B5EF4-FFF2-40B4-BE49-F238E27FC236}">
                      <a16:creationId xmlns:a16="http://schemas.microsoft.com/office/drawing/2014/main" xmlns="" id="{B489B7AD-D54A-4A10-9372-FB3DEC743B64}"/>
                    </a:ext>
                  </a:extLst>
                </p:cNvPr>
                <p:cNvSpPr/>
                <p:nvPr/>
              </p:nvSpPr>
              <p:spPr>
                <a:xfrm>
                  <a:off x="1878376" y="2653404"/>
                  <a:ext cx="35786" cy="2105723"/>
                </a:xfrm>
                <a:custGeom>
                  <a:avLst/>
                  <a:gdLst>
                    <a:gd name="connsiteX0" fmla="*/ 0 w 35786"/>
                    <a:gd name="connsiteY0" fmla="*/ 16398 h 2105723"/>
                    <a:gd name="connsiteX1" fmla="*/ 0 w 35786"/>
                    <a:gd name="connsiteY1" fmla="*/ 2086238 h 2105723"/>
                    <a:gd name="connsiteX2" fmla="*/ 34642 w 35786"/>
                    <a:gd name="connsiteY2" fmla="*/ 2086238 h 2105723"/>
                    <a:gd name="connsiteX3" fmla="*/ 34642 w 35786"/>
                    <a:gd name="connsiteY3" fmla="*/ 16398 h 2105723"/>
                    <a:gd name="connsiteX4" fmla="*/ 0 w 35786"/>
                    <a:gd name="connsiteY4" fmla="*/ 16398 h 21057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2105723">
                      <a:moveTo>
                        <a:pt x="0" y="16398"/>
                      </a:moveTo>
                      <a:cubicBezTo>
                        <a:pt x="0" y="709231"/>
                        <a:pt x="0" y="1393404"/>
                        <a:pt x="0" y="2086238"/>
                      </a:cubicBezTo>
                      <a:cubicBezTo>
                        <a:pt x="0" y="2112219"/>
                        <a:pt x="34642" y="2112219"/>
                        <a:pt x="34642" y="2086238"/>
                      </a:cubicBezTo>
                      <a:cubicBezTo>
                        <a:pt x="34642" y="1393404"/>
                        <a:pt x="34642" y="709231"/>
                        <a:pt x="34642" y="16398"/>
                      </a:cubicBezTo>
                      <a:cubicBezTo>
                        <a:pt x="4330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  <p:sp>
              <p:nvSpPr>
                <p:cNvPr id="918" name="Freeform: Shape 426">
                  <a:extLst>
                    <a:ext uri="{FF2B5EF4-FFF2-40B4-BE49-F238E27FC236}">
                      <a16:creationId xmlns:a16="http://schemas.microsoft.com/office/drawing/2014/main" xmlns="" id="{4CCC9005-B87A-44A1-ACCE-ACC06B414AFC}"/>
                    </a:ext>
                  </a:extLst>
                </p:cNvPr>
                <p:cNvSpPr/>
                <p:nvPr/>
              </p:nvSpPr>
              <p:spPr>
                <a:xfrm>
                  <a:off x="1774451" y="4578361"/>
                  <a:ext cx="259812" cy="277176"/>
                </a:xfrm>
                <a:custGeom>
                  <a:avLst/>
                  <a:gdLst>
                    <a:gd name="connsiteX0" fmla="*/ 129906 w 259812"/>
                    <a:gd name="connsiteY0" fmla="*/ 48696 h 277176"/>
                    <a:gd name="connsiteX1" fmla="*/ 0 w 259812"/>
                    <a:gd name="connsiteY1" fmla="*/ 239225 h 277176"/>
                    <a:gd name="connsiteX2" fmla="*/ 129906 w 259812"/>
                    <a:gd name="connsiteY2" fmla="*/ 230564 h 277176"/>
                    <a:gd name="connsiteX3" fmla="*/ 259813 w 259812"/>
                    <a:gd name="connsiteY3" fmla="*/ 31375 h 277176"/>
                    <a:gd name="connsiteX4" fmla="*/ 129906 w 259812"/>
                    <a:gd name="connsiteY4" fmla="*/ 48696 h 2771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7176">
                      <a:moveTo>
                        <a:pt x="129906" y="48696"/>
                      </a:moveTo>
                      <a:cubicBezTo>
                        <a:pt x="60623" y="100658"/>
                        <a:pt x="0" y="187262"/>
                        <a:pt x="0" y="239225"/>
                      </a:cubicBezTo>
                      <a:cubicBezTo>
                        <a:pt x="0" y="291187"/>
                        <a:pt x="60623" y="291187"/>
                        <a:pt x="129906" y="230564"/>
                      </a:cubicBezTo>
                      <a:cubicBezTo>
                        <a:pt x="199190" y="161281"/>
                        <a:pt x="259813" y="74677"/>
                        <a:pt x="259813" y="31375"/>
                      </a:cubicBezTo>
                      <a:cubicBezTo>
                        <a:pt x="259813" y="-20588"/>
                        <a:pt x="199190" y="-3267"/>
                        <a:pt x="129906" y="4869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  <p:sp>
              <p:nvSpPr>
                <p:cNvPr id="919" name="Freeform: Shape 427">
                  <a:extLst>
                    <a:ext uri="{FF2B5EF4-FFF2-40B4-BE49-F238E27FC236}">
                      <a16:creationId xmlns:a16="http://schemas.microsoft.com/office/drawing/2014/main" xmlns="" id="{498836D4-BE5D-4A41-8988-149CABDD5049}"/>
                    </a:ext>
                  </a:extLst>
                </p:cNvPr>
                <p:cNvSpPr/>
                <p:nvPr/>
              </p:nvSpPr>
              <p:spPr>
                <a:xfrm>
                  <a:off x="1774451" y="2579887"/>
                  <a:ext cx="259812" cy="279004"/>
                </a:xfrm>
                <a:custGeom>
                  <a:avLst/>
                  <a:gdLst>
                    <a:gd name="connsiteX0" fmla="*/ 129906 w 259812"/>
                    <a:gd name="connsiteY0" fmla="*/ 46612 h 279004"/>
                    <a:gd name="connsiteX1" fmla="*/ 0 w 259812"/>
                    <a:gd name="connsiteY1" fmla="*/ 37952 h 279004"/>
                    <a:gd name="connsiteX2" fmla="*/ 129906 w 259812"/>
                    <a:gd name="connsiteY2" fmla="*/ 228481 h 279004"/>
                    <a:gd name="connsiteX3" fmla="*/ 259813 w 259812"/>
                    <a:gd name="connsiteY3" fmla="*/ 254462 h 279004"/>
                    <a:gd name="connsiteX4" fmla="*/ 129906 w 259812"/>
                    <a:gd name="connsiteY4" fmla="*/ 46612 h 2790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9004">
                      <a:moveTo>
                        <a:pt x="129906" y="46612"/>
                      </a:moveTo>
                      <a:cubicBezTo>
                        <a:pt x="60623" y="-14011"/>
                        <a:pt x="0" y="-14011"/>
                        <a:pt x="0" y="37952"/>
                      </a:cubicBezTo>
                      <a:cubicBezTo>
                        <a:pt x="0" y="89914"/>
                        <a:pt x="60623" y="176519"/>
                        <a:pt x="129906" y="228481"/>
                      </a:cubicBezTo>
                      <a:cubicBezTo>
                        <a:pt x="199190" y="280444"/>
                        <a:pt x="259813" y="297764"/>
                        <a:pt x="259813" y="254462"/>
                      </a:cubicBezTo>
                      <a:cubicBezTo>
                        <a:pt x="259813" y="211160"/>
                        <a:pt x="199190" y="115896"/>
                        <a:pt x="129906" y="46612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p:grpSp>
          <p:grpSp>
            <p:nvGrpSpPr>
              <p:cNvPr id="889" name="Graphic 1">
                <a:extLst>
                  <a:ext uri="{FF2B5EF4-FFF2-40B4-BE49-F238E27FC236}">
                    <a16:creationId xmlns:a16="http://schemas.microsoft.com/office/drawing/2014/main" xmlns="" id="{194CC0F2-93A3-4870-9A56-24ACD44BFD2B}"/>
                  </a:ext>
                </a:extLst>
              </p:cNvPr>
              <p:cNvGrpSpPr/>
              <p:nvPr/>
            </p:nvGrpSpPr>
            <p:grpSpPr>
              <a:xfrm>
                <a:off x="2363360" y="3155892"/>
                <a:ext cx="259812" cy="1123575"/>
                <a:chOff x="2363360" y="3155892"/>
                <a:chExt cx="259812" cy="1123575"/>
              </a:xfrm>
              <a:grpFill/>
            </p:grpSpPr>
            <p:sp>
              <p:nvSpPr>
                <p:cNvPr id="914" name="Freeform: Shape 422">
                  <a:extLst>
                    <a:ext uri="{FF2B5EF4-FFF2-40B4-BE49-F238E27FC236}">
                      <a16:creationId xmlns:a16="http://schemas.microsoft.com/office/drawing/2014/main" xmlns="" id="{E7232938-D002-4640-88AA-64312197BB42}"/>
                    </a:ext>
                  </a:extLst>
                </p:cNvPr>
                <p:cNvSpPr/>
                <p:nvPr/>
              </p:nvSpPr>
              <p:spPr>
                <a:xfrm>
                  <a:off x="2475945" y="3259633"/>
                  <a:ext cx="35786" cy="901925"/>
                </a:xfrm>
                <a:custGeom>
                  <a:avLst/>
                  <a:gdLst>
                    <a:gd name="connsiteX0" fmla="*/ 0 w 35786"/>
                    <a:gd name="connsiteY0" fmla="*/ 16398 h 901925"/>
                    <a:gd name="connsiteX1" fmla="*/ 0 w 35786"/>
                    <a:gd name="connsiteY1" fmla="*/ 882440 h 901925"/>
                    <a:gd name="connsiteX2" fmla="*/ 34641 w 35786"/>
                    <a:gd name="connsiteY2" fmla="*/ 882440 h 901925"/>
                    <a:gd name="connsiteX3" fmla="*/ 34641 w 35786"/>
                    <a:gd name="connsiteY3" fmla="*/ 16398 h 901925"/>
                    <a:gd name="connsiteX4" fmla="*/ 0 w 35786"/>
                    <a:gd name="connsiteY4" fmla="*/ 16398 h 901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901925">
                      <a:moveTo>
                        <a:pt x="0" y="16398"/>
                      </a:moveTo>
                      <a:cubicBezTo>
                        <a:pt x="0" y="302191"/>
                        <a:pt x="0" y="596646"/>
                        <a:pt x="0" y="882440"/>
                      </a:cubicBezTo>
                      <a:cubicBezTo>
                        <a:pt x="0" y="908421"/>
                        <a:pt x="34641" y="908421"/>
                        <a:pt x="34641" y="882440"/>
                      </a:cubicBezTo>
                      <a:cubicBezTo>
                        <a:pt x="34641" y="596646"/>
                        <a:pt x="34641" y="302191"/>
                        <a:pt x="34641" y="16398"/>
                      </a:cubicBezTo>
                      <a:cubicBezTo>
                        <a:pt x="4330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  <p:sp>
              <p:nvSpPr>
                <p:cNvPr id="915" name="Freeform: Shape 423">
                  <a:extLst>
                    <a:ext uri="{FF2B5EF4-FFF2-40B4-BE49-F238E27FC236}">
                      <a16:creationId xmlns:a16="http://schemas.microsoft.com/office/drawing/2014/main" xmlns="" id="{8A02E3D1-970B-4BDD-8F4D-DCAEB8ED99E3}"/>
                    </a:ext>
                  </a:extLst>
                </p:cNvPr>
                <p:cNvSpPr/>
                <p:nvPr/>
              </p:nvSpPr>
              <p:spPr>
                <a:xfrm>
                  <a:off x="2363360" y="3985241"/>
                  <a:ext cx="259812" cy="294226"/>
                </a:xfrm>
                <a:custGeom>
                  <a:avLst/>
                  <a:gdLst>
                    <a:gd name="connsiteX0" fmla="*/ 129906 w 259812"/>
                    <a:gd name="connsiteY0" fmla="*/ 113530 h 294226"/>
                    <a:gd name="connsiteX1" fmla="*/ 0 w 259812"/>
                    <a:gd name="connsiteY1" fmla="*/ 286738 h 294226"/>
                    <a:gd name="connsiteX2" fmla="*/ 129906 w 259812"/>
                    <a:gd name="connsiteY2" fmla="*/ 182813 h 294226"/>
                    <a:gd name="connsiteX3" fmla="*/ 259813 w 259812"/>
                    <a:gd name="connsiteY3" fmla="*/ 944 h 294226"/>
                    <a:gd name="connsiteX4" fmla="*/ 129906 w 259812"/>
                    <a:gd name="connsiteY4" fmla="*/ 113530 h 2942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94226">
                      <a:moveTo>
                        <a:pt x="129906" y="113530"/>
                      </a:moveTo>
                      <a:cubicBezTo>
                        <a:pt x="60623" y="182813"/>
                        <a:pt x="0" y="260757"/>
                        <a:pt x="0" y="286738"/>
                      </a:cubicBezTo>
                      <a:cubicBezTo>
                        <a:pt x="0" y="312719"/>
                        <a:pt x="60623" y="269417"/>
                        <a:pt x="129906" y="182813"/>
                      </a:cubicBezTo>
                      <a:cubicBezTo>
                        <a:pt x="199190" y="96209"/>
                        <a:pt x="259813" y="18265"/>
                        <a:pt x="259813" y="944"/>
                      </a:cubicBezTo>
                      <a:cubicBezTo>
                        <a:pt x="259813" y="-7716"/>
                        <a:pt x="207850" y="44246"/>
                        <a:pt x="129906" y="11353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  <p:sp>
              <p:nvSpPr>
                <p:cNvPr id="916" name="Freeform: Shape 424">
                  <a:extLst>
                    <a:ext uri="{FF2B5EF4-FFF2-40B4-BE49-F238E27FC236}">
                      <a16:creationId xmlns:a16="http://schemas.microsoft.com/office/drawing/2014/main" xmlns="" id="{B9E90804-BC6E-4F34-B16D-7EF14EA1EDD9}"/>
                    </a:ext>
                  </a:extLst>
                </p:cNvPr>
                <p:cNvSpPr/>
                <p:nvPr/>
              </p:nvSpPr>
              <p:spPr>
                <a:xfrm>
                  <a:off x="2363360" y="3155892"/>
                  <a:ext cx="259812" cy="288043"/>
                </a:xfrm>
                <a:custGeom>
                  <a:avLst/>
                  <a:gdLst>
                    <a:gd name="connsiteX0" fmla="*/ 0 w 259812"/>
                    <a:gd name="connsiteY0" fmla="*/ 7553 h 288043"/>
                    <a:gd name="connsiteX1" fmla="*/ 129906 w 259812"/>
                    <a:gd name="connsiteY1" fmla="*/ 180762 h 288043"/>
                    <a:gd name="connsiteX2" fmla="*/ 259813 w 259812"/>
                    <a:gd name="connsiteY2" fmla="*/ 284687 h 288043"/>
                    <a:gd name="connsiteX3" fmla="*/ 129906 w 259812"/>
                    <a:gd name="connsiteY3" fmla="*/ 102818 h 288043"/>
                    <a:gd name="connsiteX4" fmla="*/ 0 w 259812"/>
                    <a:gd name="connsiteY4" fmla="*/ 7553 h 2880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8043">
                      <a:moveTo>
                        <a:pt x="0" y="7553"/>
                      </a:moveTo>
                      <a:cubicBezTo>
                        <a:pt x="0" y="33535"/>
                        <a:pt x="60623" y="111478"/>
                        <a:pt x="129906" y="180762"/>
                      </a:cubicBezTo>
                      <a:cubicBezTo>
                        <a:pt x="199190" y="250045"/>
                        <a:pt x="259813" y="302008"/>
                        <a:pt x="259813" y="284687"/>
                      </a:cubicBezTo>
                      <a:cubicBezTo>
                        <a:pt x="259813" y="267366"/>
                        <a:pt x="199190" y="189422"/>
                        <a:pt x="129906" y="102818"/>
                      </a:cubicBezTo>
                      <a:cubicBezTo>
                        <a:pt x="60623" y="24874"/>
                        <a:pt x="0" y="-18428"/>
                        <a:pt x="0" y="755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p:grpSp>
          <p:grpSp>
            <p:nvGrpSpPr>
              <p:cNvPr id="890" name="Graphic 1">
                <a:extLst>
                  <a:ext uri="{FF2B5EF4-FFF2-40B4-BE49-F238E27FC236}">
                    <a16:creationId xmlns:a16="http://schemas.microsoft.com/office/drawing/2014/main" xmlns="" id="{8121C1F8-ACB6-4E19-80D7-D7F8987CC5B2}"/>
                  </a:ext>
                </a:extLst>
              </p:cNvPr>
              <p:cNvGrpSpPr/>
              <p:nvPr/>
            </p:nvGrpSpPr>
            <p:grpSpPr>
              <a:xfrm>
                <a:off x="2960928" y="3316014"/>
                <a:ext cx="259812" cy="794735"/>
                <a:chOff x="2960928" y="3316014"/>
                <a:chExt cx="259812" cy="794735"/>
              </a:xfrm>
              <a:grpFill/>
            </p:grpSpPr>
            <p:sp>
              <p:nvSpPr>
                <p:cNvPr id="911" name="Freeform: Shape 419">
                  <a:extLst>
                    <a:ext uri="{FF2B5EF4-FFF2-40B4-BE49-F238E27FC236}">
                      <a16:creationId xmlns:a16="http://schemas.microsoft.com/office/drawing/2014/main" xmlns="" id="{C8300187-28AE-4BFC-8F1C-9DAAE1BC8BF6}"/>
                    </a:ext>
                  </a:extLst>
                </p:cNvPr>
                <p:cNvSpPr/>
                <p:nvPr/>
              </p:nvSpPr>
              <p:spPr>
                <a:xfrm>
                  <a:off x="3073514" y="3441502"/>
                  <a:ext cx="34641" cy="555508"/>
                </a:xfrm>
                <a:custGeom>
                  <a:avLst/>
                  <a:gdLst>
                    <a:gd name="connsiteX0" fmla="*/ 0 w 34641"/>
                    <a:gd name="connsiteY0" fmla="*/ 16398 h 555508"/>
                    <a:gd name="connsiteX1" fmla="*/ 0 w 34641"/>
                    <a:gd name="connsiteY1" fmla="*/ 536023 h 555508"/>
                    <a:gd name="connsiteX2" fmla="*/ 34642 w 34641"/>
                    <a:gd name="connsiteY2" fmla="*/ 536023 h 555508"/>
                    <a:gd name="connsiteX3" fmla="*/ 34642 w 34641"/>
                    <a:gd name="connsiteY3" fmla="*/ 16398 h 555508"/>
                    <a:gd name="connsiteX4" fmla="*/ 0 w 34641"/>
                    <a:gd name="connsiteY4" fmla="*/ 16398 h 5555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555508">
                      <a:moveTo>
                        <a:pt x="0" y="16398"/>
                      </a:moveTo>
                      <a:cubicBezTo>
                        <a:pt x="0" y="189606"/>
                        <a:pt x="0" y="362814"/>
                        <a:pt x="0" y="536023"/>
                      </a:cubicBezTo>
                      <a:cubicBezTo>
                        <a:pt x="0" y="562004"/>
                        <a:pt x="34642" y="562004"/>
                        <a:pt x="34642" y="536023"/>
                      </a:cubicBezTo>
                      <a:cubicBezTo>
                        <a:pt x="34642" y="362814"/>
                        <a:pt x="34642" y="189606"/>
                        <a:pt x="34642" y="16398"/>
                      </a:cubicBezTo>
                      <a:cubicBezTo>
                        <a:pt x="3464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  <p:sp>
              <p:nvSpPr>
                <p:cNvPr id="912" name="Freeform: Shape 420">
                  <a:extLst>
                    <a:ext uri="{FF2B5EF4-FFF2-40B4-BE49-F238E27FC236}">
                      <a16:creationId xmlns:a16="http://schemas.microsoft.com/office/drawing/2014/main" xmlns="" id="{3E0FB1F6-6D56-46B4-9E83-0BFB676EBE77}"/>
                    </a:ext>
                  </a:extLst>
                </p:cNvPr>
                <p:cNvSpPr/>
                <p:nvPr/>
              </p:nvSpPr>
              <p:spPr>
                <a:xfrm>
                  <a:off x="2960928" y="3316014"/>
                  <a:ext cx="259812" cy="289939"/>
                </a:xfrm>
                <a:custGeom>
                  <a:avLst/>
                  <a:gdLst>
                    <a:gd name="connsiteX0" fmla="*/ 129906 w 259812"/>
                    <a:gd name="connsiteY0" fmla="*/ 124565 h 289939"/>
                    <a:gd name="connsiteX1" fmla="*/ 0 w 259812"/>
                    <a:gd name="connsiteY1" fmla="*/ 289113 h 289939"/>
                    <a:gd name="connsiteX2" fmla="*/ 129906 w 259812"/>
                    <a:gd name="connsiteY2" fmla="*/ 167867 h 289939"/>
                    <a:gd name="connsiteX3" fmla="*/ 259813 w 259812"/>
                    <a:gd name="connsiteY3" fmla="*/ 3319 h 289939"/>
                    <a:gd name="connsiteX4" fmla="*/ 129906 w 259812"/>
                    <a:gd name="connsiteY4" fmla="*/ 124565 h 2899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9939">
                      <a:moveTo>
                        <a:pt x="129906" y="124565"/>
                      </a:moveTo>
                      <a:cubicBezTo>
                        <a:pt x="60623" y="211169"/>
                        <a:pt x="0" y="289113"/>
                        <a:pt x="0" y="289113"/>
                      </a:cubicBezTo>
                      <a:cubicBezTo>
                        <a:pt x="0" y="297773"/>
                        <a:pt x="60623" y="237150"/>
                        <a:pt x="129906" y="167867"/>
                      </a:cubicBezTo>
                      <a:cubicBezTo>
                        <a:pt x="199190" y="98583"/>
                        <a:pt x="259813" y="20640"/>
                        <a:pt x="259813" y="3319"/>
                      </a:cubicBezTo>
                      <a:cubicBezTo>
                        <a:pt x="259813" y="-14002"/>
                        <a:pt x="199190" y="37960"/>
                        <a:pt x="129906" y="124565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  <p:sp>
              <p:nvSpPr>
                <p:cNvPr id="913" name="Freeform: Shape 421">
                  <a:extLst>
                    <a:ext uri="{FF2B5EF4-FFF2-40B4-BE49-F238E27FC236}">
                      <a16:creationId xmlns:a16="http://schemas.microsoft.com/office/drawing/2014/main" xmlns="" id="{B1CBAD39-1828-4D31-A3EF-2E9E04F06226}"/>
                    </a:ext>
                  </a:extLst>
                </p:cNvPr>
                <p:cNvSpPr/>
                <p:nvPr/>
              </p:nvSpPr>
              <p:spPr>
                <a:xfrm>
                  <a:off x="2960928" y="3821637"/>
                  <a:ext cx="259812" cy="289112"/>
                </a:xfrm>
                <a:custGeom>
                  <a:avLst/>
                  <a:gdLst>
                    <a:gd name="connsiteX0" fmla="*/ 0 w 259812"/>
                    <a:gd name="connsiteY0" fmla="*/ 0 h 289112"/>
                    <a:gd name="connsiteX1" fmla="*/ 129906 w 259812"/>
                    <a:gd name="connsiteY1" fmla="*/ 164548 h 289112"/>
                    <a:gd name="connsiteX2" fmla="*/ 259813 w 259812"/>
                    <a:gd name="connsiteY2" fmla="*/ 285794 h 289112"/>
                    <a:gd name="connsiteX3" fmla="*/ 129906 w 259812"/>
                    <a:gd name="connsiteY3" fmla="*/ 121246 h 289112"/>
                    <a:gd name="connsiteX4" fmla="*/ 0 w 259812"/>
                    <a:gd name="connsiteY4" fmla="*/ 0 h 2891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9112">
                      <a:moveTo>
                        <a:pt x="0" y="0"/>
                      </a:moveTo>
                      <a:cubicBezTo>
                        <a:pt x="0" y="8660"/>
                        <a:pt x="60623" y="77944"/>
                        <a:pt x="129906" y="164548"/>
                      </a:cubicBezTo>
                      <a:cubicBezTo>
                        <a:pt x="199190" y="251152"/>
                        <a:pt x="259813" y="303115"/>
                        <a:pt x="259813" y="285794"/>
                      </a:cubicBezTo>
                      <a:cubicBezTo>
                        <a:pt x="259813" y="268473"/>
                        <a:pt x="199190" y="190529"/>
                        <a:pt x="129906" y="121246"/>
                      </a:cubicBezTo>
                      <a:cubicBezTo>
                        <a:pt x="60623" y="51963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p:grpSp>
          <p:grpSp>
            <p:nvGrpSpPr>
              <p:cNvPr id="891" name="Graphic 1">
                <a:extLst>
                  <a:ext uri="{FF2B5EF4-FFF2-40B4-BE49-F238E27FC236}">
                    <a16:creationId xmlns:a16="http://schemas.microsoft.com/office/drawing/2014/main" xmlns="" id="{9730D8FE-295B-43E4-B26A-D6972D37AF2B}"/>
                  </a:ext>
                </a:extLst>
              </p:cNvPr>
              <p:cNvGrpSpPr/>
              <p:nvPr/>
            </p:nvGrpSpPr>
            <p:grpSpPr>
              <a:xfrm>
                <a:off x="3558497" y="2708872"/>
                <a:ext cx="259812" cy="2017681"/>
                <a:chOff x="3558497" y="2708872"/>
                <a:chExt cx="259812" cy="2017681"/>
              </a:xfrm>
              <a:grpFill/>
            </p:grpSpPr>
            <p:sp>
              <p:nvSpPr>
                <p:cNvPr id="908" name="Freeform: Shape 416">
                  <a:extLst>
                    <a:ext uri="{FF2B5EF4-FFF2-40B4-BE49-F238E27FC236}">
                      <a16:creationId xmlns:a16="http://schemas.microsoft.com/office/drawing/2014/main" xmlns="" id="{5F9F07DF-228D-44B1-B7CD-067A71D083D1}"/>
                    </a:ext>
                  </a:extLst>
                </p:cNvPr>
                <p:cNvSpPr/>
                <p:nvPr/>
              </p:nvSpPr>
              <p:spPr>
                <a:xfrm>
                  <a:off x="3671083" y="2809291"/>
                  <a:ext cx="34641" cy="1828590"/>
                </a:xfrm>
                <a:custGeom>
                  <a:avLst/>
                  <a:gdLst>
                    <a:gd name="connsiteX0" fmla="*/ 0 w 34641"/>
                    <a:gd name="connsiteY0" fmla="*/ 16398 h 1828590"/>
                    <a:gd name="connsiteX1" fmla="*/ 0 w 34641"/>
                    <a:gd name="connsiteY1" fmla="*/ 1809104 h 1828590"/>
                    <a:gd name="connsiteX2" fmla="*/ 34642 w 34641"/>
                    <a:gd name="connsiteY2" fmla="*/ 1809104 h 1828590"/>
                    <a:gd name="connsiteX3" fmla="*/ 34642 w 34641"/>
                    <a:gd name="connsiteY3" fmla="*/ 16398 h 1828590"/>
                    <a:gd name="connsiteX4" fmla="*/ 0 w 34641"/>
                    <a:gd name="connsiteY4" fmla="*/ 16398 h 18285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1828590">
                      <a:moveTo>
                        <a:pt x="0" y="16398"/>
                      </a:moveTo>
                      <a:cubicBezTo>
                        <a:pt x="0" y="613966"/>
                        <a:pt x="0" y="1211535"/>
                        <a:pt x="0" y="1809104"/>
                      </a:cubicBezTo>
                      <a:cubicBezTo>
                        <a:pt x="0" y="1835086"/>
                        <a:pt x="34642" y="1835086"/>
                        <a:pt x="34642" y="1809104"/>
                      </a:cubicBezTo>
                      <a:cubicBezTo>
                        <a:pt x="34642" y="1211535"/>
                        <a:pt x="34642" y="613966"/>
                        <a:pt x="34642" y="16398"/>
                      </a:cubicBezTo>
                      <a:cubicBezTo>
                        <a:pt x="3464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  <p:sp>
              <p:nvSpPr>
                <p:cNvPr id="909" name="Freeform: Shape 417">
                  <a:extLst>
                    <a:ext uri="{FF2B5EF4-FFF2-40B4-BE49-F238E27FC236}">
                      <a16:creationId xmlns:a16="http://schemas.microsoft.com/office/drawing/2014/main" xmlns="" id="{BC6D4247-1394-42D8-A5AB-B5F35A550D4E}"/>
                    </a:ext>
                  </a:extLst>
                </p:cNvPr>
                <p:cNvSpPr/>
                <p:nvPr/>
              </p:nvSpPr>
              <p:spPr>
                <a:xfrm>
                  <a:off x="3558497" y="2708872"/>
                  <a:ext cx="259812" cy="281700"/>
                </a:xfrm>
                <a:custGeom>
                  <a:avLst/>
                  <a:gdLst>
                    <a:gd name="connsiteX0" fmla="*/ 129906 w 259812"/>
                    <a:gd name="connsiteY0" fmla="*/ 64855 h 281700"/>
                    <a:gd name="connsiteX1" fmla="*/ 0 w 259812"/>
                    <a:gd name="connsiteY1" fmla="*/ 264045 h 281700"/>
                    <a:gd name="connsiteX2" fmla="*/ 129906 w 259812"/>
                    <a:gd name="connsiteY2" fmla="*/ 220743 h 281700"/>
                    <a:gd name="connsiteX3" fmla="*/ 259813 w 259812"/>
                    <a:gd name="connsiteY3" fmla="*/ 30213 h 281700"/>
                    <a:gd name="connsiteX4" fmla="*/ 129906 w 259812"/>
                    <a:gd name="connsiteY4" fmla="*/ 64855 h 2817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1700">
                      <a:moveTo>
                        <a:pt x="129906" y="64855"/>
                      </a:moveTo>
                      <a:cubicBezTo>
                        <a:pt x="60623" y="134138"/>
                        <a:pt x="0" y="229403"/>
                        <a:pt x="0" y="264045"/>
                      </a:cubicBezTo>
                      <a:cubicBezTo>
                        <a:pt x="0" y="298686"/>
                        <a:pt x="60623" y="281365"/>
                        <a:pt x="129906" y="220743"/>
                      </a:cubicBezTo>
                      <a:cubicBezTo>
                        <a:pt x="199190" y="160120"/>
                        <a:pt x="259813" y="73515"/>
                        <a:pt x="259813" y="30213"/>
                      </a:cubicBezTo>
                      <a:cubicBezTo>
                        <a:pt x="259813" y="-21749"/>
                        <a:pt x="199190" y="-4428"/>
                        <a:pt x="129906" y="64855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  <p:sp>
              <p:nvSpPr>
                <p:cNvPr id="910" name="Freeform: Shape 418">
                  <a:extLst>
                    <a:ext uri="{FF2B5EF4-FFF2-40B4-BE49-F238E27FC236}">
                      <a16:creationId xmlns:a16="http://schemas.microsoft.com/office/drawing/2014/main" xmlns="" id="{EE3C8E17-664D-44CC-9611-17D728354208}"/>
                    </a:ext>
                  </a:extLst>
                </p:cNvPr>
                <p:cNvSpPr/>
                <p:nvPr/>
              </p:nvSpPr>
              <p:spPr>
                <a:xfrm>
                  <a:off x="3558497" y="4444852"/>
                  <a:ext cx="259812" cy="281700"/>
                </a:xfrm>
                <a:custGeom>
                  <a:avLst/>
                  <a:gdLst>
                    <a:gd name="connsiteX0" fmla="*/ 129906 w 259812"/>
                    <a:gd name="connsiteY0" fmla="*/ 60958 h 281700"/>
                    <a:gd name="connsiteX1" fmla="*/ 0 w 259812"/>
                    <a:gd name="connsiteY1" fmla="*/ 17656 h 281700"/>
                    <a:gd name="connsiteX2" fmla="*/ 129906 w 259812"/>
                    <a:gd name="connsiteY2" fmla="*/ 216845 h 281700"/>
                    <a:gd name="connsiteX3" fmla="*/ 259813 w 259812"/>
                    <a:gd name="connsiteY3" fmla="*/ 251487 h 281700"/>
                    <a:gd name="connsiteX4" fmla="*/ 129906 w 259812"/>
                    <a:gd name="connsiteY4" fmla="*/ 60958 h 2817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1700">
                      <a:moveTo>
                        <a:pt x="129906" y="60958"/>
                      </a:moveTo>
                      <a:cubicBezTo>
                        <a:pt x="60623" y="335"/>
                        <a:pt x="0" y="-16986"/>
                        <a:pt x="0" y="17656"/>
                      </a:cubicBezTo>
                      <a:cubicBezTo>
                        <a:pt x="0" y="52297"/>
                        <a:pt x="60623" y="147562"/>
                        <a:pt x="129906" y="216845"/>
                      </a:cubicBezTo>
                      <a:cubicBezTo>
                        <a:pt x="199190" y="286129"/>
                        <a:pt x="259813" y="303450"/>
                        <a:pt x="259813" y="251487"/>
                      </a:cubicBezTo>
                      <a:cubicBezTo>
                        <a:pt x="259813" y="208185"/>
                        <a:pt x="199190" y="121581"/>
                        <a:pt x="129906" y="6095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p:grpSp>
          <p:grpSp>
            <p:nvGrpSpPr>
              <p:cNvPr id="892" name="Graphic 1">
                <a:extLst>
                  <a:ext uri="{FF2B5EF4-FFF2-40B4-BE49-F238E27FC236}">
                    <a16:creationId xmlns:a16="http://schemas.microsoft.com/office/drawing/2014/main" xmlns="" id="{714CDEBB-A990-4BCB-9070-73CD057EFC56}"/>
                  </a:ext>
                </a:extLst>
              </p:cNvPr>
              <p:cNvGrpSpPr/>
              <p:nvPr/>
            </p:nvGrpSpPr>
            <p:grpSpPr>
              <a:xfrm>
                <a:off x="4147406" y="2285204"/>
                <a:ext cx="259812" cy="2872164"/>
                <a:chOff x="4147406" y="2285204"/>
                <a:chExt cx="259812" cy="2872164"/>
              </a:xfrm>
              <a:grpFill/>
            </p:grpSpPr>
            <p:sp>
              <p:nvSpPr>
                <p:cNvPr id="905" name="Freeform: Shape 413">
                  <a:extLst>
                    <a:ext uri="{FF2B5EF4-FFF2-40B4-BE49-F238E27FC236}">
                      <a16:creationId xmlns:a16="http://schemas.microsoft.com/office/drawing/2014/main" xmlns="" id="{343B030F-D33E-4A0D-8A47-FF26325CD670}"/>
                    </a:ext>
                  </a:extLst>
                </p:cNvPr>
                <p:cNvSpPr/>
                <p:nvPr/>
              </p:nvSpPr>
              <p:spPr>
                <a:xfrm>
                  <a:off x="4259991" y="2364522"/>
                  <a:ext cx="35786" cy="2732362"/>
                </a:xfrm>
                <a:custGeom>
                  <a:avLst/>
                  <a:gdLst>
                    <a:gd name="connsiteX0" fmla="*/ 0 w 35786"/>
                    <a:gd name="connsiteY0" fmla="*/ 19486 h 2732362"/>
                    <a:gd name="connsiteX1" fmla="*/ 0 w 35786"/>
                    <a:gd name="connsiteY1" fmla="*/ 2712876 h 2732362"/>
                    <a:gd name="connsiteX2" fmla="*/ 34642 w 35786"/>
                    <a:gd name="connsiteY2" fmla="*/ 2712876 h 2732362"/>
                    <a:gd name="connsiteX3" fmla="*/ 34642 w 35786"/>
                    <a:gd name="connsiteY3" fmla="*/ 19486 h 2732362"/>
                    <a:gd name="connsiteX4" fmla="*/ 0 w 35786"/>
                    <a:gd name="connsiteY4" fmla="*/ 19486 h 27323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2732362">
                      <a:moveTo>
                        <a:pt x="0" y="19486"/>
                      </a:moveTo>
                      <a:cubicBezTo>
                        <a:pt x="0" y="920170"/>
                        <a:pt x="0" y="1812193"/>
                        <a:pt x="0" y="2712876"/>
                      </a:cubicBezTo>
                      <a:cubicBezTo>
                        <a:pt x="0" y="2738858"/>
                        <a:pt x="34642" y="2738858"/>
                        <a:pt x="34642" y="2712876"/>
                      </a:cubicBezTo>
                      <a:cubicBezTo>
                        <a:pt x="34642" y="1812193"/>
                        <a:pt x="34642" y="920170"/>
                        <a:pt x="34642" y="19486"/>
                      </a:cubicBezTo>
                      <a:cubicBezTo>
                        <a:pt x="43302" y="-6495"/>
                        <a:pt x="0" y="-6495"/>
                        <a:pt x="0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  <p:sp>
              <p:nvSpPr>
                <p:cNvPr id="906" name="Freeform: Shape 414">
                  <a:extLst>
                    <a:ext uri="{FF2B5EF4-FFF2-40B4-BE49-F238E27FC236}">
                      <a16:creationId xmlns:a16="http://schemas.microsoft.com/office/drawing/2014/main" xmlns="" id="{8F6456A1-2BDF-44F2-A148-29A65630235C}"/>
                    </a:ext>
                  </a:extLst>
                </p:cNvPr>
                <p:cNvSpPr/>
                <p:nvPr/>
              </p:nvSpPr>
              <p:spPr>
                <a:xfrm>
                  <a:off x="4147406" y="2285204"/>
                  <a:ext cx="259812" cy="272347"/>
                </a:xfrm>
                <a:custGeom>
                  <a:avLst/>
                  <a:gdLst>
                    <a:gd name="connsiteX0" fmla="*/ 129906 w 259812"/>
                    <a:gd name="connsiteY0" fmla="*/ 20860 h 272347"/>
                    <a:gd name="connsiteX1" fmla="*/ 0 w 259812"/>
                    <a:gd name="connsiteY1" fmla="*/ 211389 h 272347"/>
                    <a:gd name="connsiteX2" fmla="*/ 129906 w 259812"/>
                    <a:gd name="connsiteY2" fmla="*/ 254691 h 272347"/>
                    <a:gd name="connsiteX3" fmla="*/ 259813 w 259812"/>
                    <a:gd name="connsiteY3" fmla="*/ 81483 h 272347"/>
                    <a:gd name="connsiteX4" fmla="*/ 129906 w 259812"/>
                    <a:gd name="connsiteY4" fmla="*/ 20860 h 2723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2347">
                      <a:moveTo>
                        <a:pt x="129906" y="20860"/>
                      </a:moveTo>
                      <a:cubicBezTo>
                        <a:pt x="60623" y="64162"/>
                        <a:pt x="0" y="150766"/>
                        <a:pt x="0" y="211389"/>
                      </a:cubicBezTo>
                      <a:cubicBezTo>
                        <a:pt x="0" y="272012"/>
                        <a:pt x="60623" y="289333"/>
                        <a:pt x="129906" y="254691"/>
                      </a:cubicBezTo>
                      <a:cubicBezTo>
                        <a:pt x="199190" y="220050"/>
                        <a:pt x="259813" y="142106"/>
                        <a:pt x="259813" y="81483"/>
                      </a:cubicBezTo>
                      <a:cubicBezTo>
                        <a:pt x="259813" y="3539"/>
                        <a:pt x="207850" y="-22442"/>
                        <a:pt x="129906" y="2086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  <p:sp>
              <p:nvSpPr>
                <p:cNvPr id="907" name="Freeform: Shape 415">
                  <a:extLst>
                    <a:ext uri="{FF2B5EF4-FFF2-40B4-BE49-F238E27FC236}">
                      <a16:creationId xmlns:a16="http://schemas.microsoft.com/office/drawing/2014/main" xmlns="" id="{F8A421D7-599D-4F9F-A619-9B0E53578E0E}"/>
                    </a:ext>
                  </a:extLst>
                </p:cNvPr>
                <p:cNvSpPr/>
                <p:nvPr/>
              </p:nvSpPr>
              <p:spPr>
                <a:xfrm>
                  <a:off x="4147406" y="4886534"/>
                  <a:ext cx="259812" cy="270834"/>
                </a:xfrm>
                <a:custGeom>
                  <a:avLst/>
                  <a:gdLst>
                    <a:gd name="connsiteX0" fmla="*/ 129906 w 259812"/>
                    <a:gd name="connsiteY0" fmla="*/ 17656 h 270834"/>
                    <a:gd name="connsiteX1" fmla="*/ 0 w 259812"/>
                    <a:gd name="connsiteY1" fmla="*/ 60958 h 270834"/>
                    <a:gd name="connsiteX2" fmla="*/ 129906 w 259812"/>
                    <a:gd name="connsiteY2" fmla="*/ 251487 h 270834"/>
                    <a:gd name="connsiteX3" fmla="*/ 259813 w 259812"/>
                    <a:gd name="connsiteY3" fmla="*/ 199524 h 270834"/>
                    <a:gd name="connsiteX4" fmla="*/ 129906 w 259812"/>
                    <a:gd name="connsiteY4" fmla="*/ 17656 h 2708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0834">
                      <a:moveTo>
                        <a:pt x="129906" y="17656"/>
                      </a:moveTo>
                      <a:cubicBezTo>
                        <a:pt x="60623" y="-16986"/>
                        <a:pt x="0" y="335"/>
                        <a:pt x="0" y="60958"/>
                      </a:cubicBezTo>
                      <a:cubicBezTo>
                        <a:pt x="0" y="121581"/>
                        <a:pt x="60623" y="208185"/>
                        <a:pt x="129906" y="251487"/>
                      </a:cubicBezTo>
                      <a:cubicBezTo>
                        <a:pt x="199190" y="294789"/>
                        <a:pt x="259813" y="260147"/>
                        <a:pt x="259813" y="199524"/>
                      </a:cubicBezTo>
                      <a:cubicBezTo>
                        <a:pt x="259813" y="121581"/>
                        <a:pt x="207850" y="43637"/>
                        <a:pt x="129906" y="1765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p:grpSp>
          <p:grpSp>
            <p:nvGrpSpPr>
              <p:cNvPr id="893" name="Graphic 1">
                <a:extLst>
                  <a:ext uri="{FF2B5EF4-FFF2-40B4-BE49-F238E27FC236}">
                    <a16:creationId xmlns:a16="http://schemas.microsoft.com/office/drawing/2014/main" xmlns="" id="{EF30AD65-4F1A-4993-A3F2-716CCA4AFFC4}"/>
                  </a:ext>
                </a:extLst>
              </p:cNvPr>
              <p:cNvGrpSpPr/>
              <p:nvPr/>
            </p:nvGrpSpPr>
            <p:grpSpPr>
              <a:xfrm>
                <a:off x="4744975" y="2132856"/>
                <a:ext cx="259812" cy="3169713"/>
                <a:chOff x="4744975" y="2132856"/>
                <a:chExt cx="259812" cy="3169713"/>
              </a:xfrm>
              <a:grpFill/>
            </p:grpSpPr>
            <p:sp>
              <p:nvSpPr>
                <p:cNvPr id="902" name="Freeform: Shape 410">
                  <a:extLst>
                    <a:ext uri="{FF2B5EF4-FFF2-40B4-BE49-F238E27FC236}">
                      <a16:creationId xmlns:a16="http://schemas.microsoft.com/office/drawing/2014/main" xmlns="" id="{C82662C0-62BF-47EA-B641-1ED888B2A6CE}"/>
                    </a:ext>
                  </a:extLst>
                </p:cNvPr>
                <p:cNvSpPr/>
                <p:nvPr/>
              </p:nvSpPr>
              <p:spPr>
                <a:xfrm>
                  <a:off x="4857560" y="2203062"/>
                  <a:ext cx="34641" cy="3049709"/>
                </a:xfrm>
                <a:custGeom>
                  <a:avLst/>
                  <a:gdLst>
                    <a:gd name="connsiteX0" fmla="*/ 0 w 34641"/>
                    <a:gd name="connsiteY0" fmla="*/ 16398 h 3049709"/>
                    <a:gd name="connsiteX1" fmla="*/ 0 w 34641"/>
                    <a:gd name="connsiteY1" fmla="*/ 3030223 h 3049709"/>
                    <a:gd name="connsiteX2" fmla="*/ 34641 w 34641"/>
                    <a:gd name="connsiteY2" fmla="*/ 3030223 h 3049709"/>
                    <a:gd name="connsiteX3" fmla="*/ 34641 w 34641"/>
                    <a:gd name="connsiteY3" fmla="*/ 16398 h 3049709"/>
                    <a:gd name="connsiteX4" fmla="*/ 0 w 34641"/>
                    <a:gd name="connsiteY4" fmla="*/ 16398 h 30497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3049709">
                      <a:moveTo>
                        <a:pt x="0" y="16398"/>
                      </a:moveTo>
                      <a:cubicBezTo>
                        <a:pt x="0" y="1021006"/>
                        <a:pt x="0" y="2025615"/>
                        <a:pt x="0" y="3030223"/>
                      </a:cubicBezTo>
                      <a:cubicBezTo>
                        <a:pt x="0" y="3056205"/>
                        <a:pt x="34641" y="3056205"/>
                        <a:pt x="34641" y="3030223"/>
                      </a:cubicBezTo>
                      <a:cubicBezTo>
                        <a:pt x="34641" y="2025615"/>
                        <a:pt x="34641" y="1021006"/>
                        <a:pt x="34641" y="16398"/>
                      </a:cubicBezTo>
                      <a:cubicBezTo>
                        <a:pt x="34641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  <p:sp>
              <p:nvSpPr>
                <p:cNvPr id="903" name="Freeform: Shape 411">
                  <a:extLst>
                    <a:ext uri="{FF2B5EF4-FFF2-40B4-BE49-F238E27FC236}">
                      <a16:creationId xmlns:a16="http://schemas.microsoft.com/office/drawing/2014/main" xmlns="" id="{3E2761A7-8AEB-4545-B29F-7D740A66F213}"/>
                    </a:ext>
                  </a:extLst>
                </p:cNvPr>
                <p:cNvSpPr/>
                <p:nvPr/>
              </p:nvSpPr>
              <p:spPr>
                <a:xfrm>
                  <a:off x="4744975" y="2132856"/>
                  <a:ext cx="259812" cy="259812"/>
                </a:xfrm>
                <a:custGeom>
                  <a:avLst/>
                  <a:gdLst>
                    <a:gd name="connsiteX0" fmla="*/ 129906 w 259812"/>
                    <a:gd name="connsiteY0" fmla="*/ 0 h 259812"/>
                    <a:gd name="connsiteX1" fmla="*/ 0 w 259812"/>
                    <a:gd name="connsiteY1" fmla="*/ 138567 h 259812"/>
                    <a:gd name="connsiteX2" fmla="*/ 129906 w 259812"/>
                    <a:gd name="connsiteY2" fmla="*/ 259813 h 259812"/>
                    <a:gd name="connsiteX3" fmla="*/ 259813 w 259812"/>
                    <a:gd name="connsiteY3" fmla="*/ 138567 h 259812"/>
                    <a:gd name="connsiteX4" fmla="*/ 129906 w 259812"/>
                    <a:gd name="connsiteY4" fmla="*/ 0 h 2598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59812">
                      <a:moveTo>
                        <a:pt x="129906" y="0"/>
                      </a:moveTo>
                      <a:cubicBezTo>
                        <a:pt x="60623" y="0"/>
                        <a:pt x="0" y="69283"/>
                        <a:pt x="0" y="138567"/>
                      </a:cubicBezTo>
                      <a:cubicBezTo>
                        <a:pt x="0" y="207850"/>
                        <a:pt x="60623" y="259813"/>
                        <a:pt x="129906" y="259813"/>
                      </a:cubicBezTo>
                      <a:cubicBezTo>
                        <a:pt x="199189" y="259813"/>
                        <a:pt x="259813" y="207850"/>
                        <a:pt x="259813" y="138567"/>
                      </a:cubicBezTo>
                      <a:cubicBezTo>
                        <a:pt x="259813" y="69283"/>
                        <a:pt x="199189" y="0"/>
                        <a:pt x="129906" y="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  <p:sp>
              <p:nvSpPr>
                <p:cNvPr id="904" name="Freeform: Shape 412">
                  <a:extLst>
                    <a:ext uri="{FF2B5EF4-FFF2-40B4-BE49-F238E27FC236}">
                      <a16:creationId xmlns:a16="http://schemas.microsoft.com/office/drawing/2014/main" xmlns="" id="{F19DD995-249F-465C-9C03-F44819E55EE6}"/>
                    </a:ext>
                  </a:extLst>
                </p:cNvPr>
                <p:cNvSpPr/>
                <p:nvPr/>
              </p:nvSpPr>
              <p:spPr>
                <a:xfrm>
                  <a:off x="4744975" y="5042756"/>
                  <a:ext cx="259812" cy="259812"/>
                </a:xfrm>
                <a:custGeom>
                  <a:avLst/>
                  <a:gdLst>
                    <a:gd name="connsiteX0" fmla="*/ 129906 w 259812"/>
                    <a:gd name="connsiteY0" fmla="*/ 0 h 259812"/>
                    <a:gd name="connsiteX1" fmla="*/ 0 w 259812"/>
                    <a:gd name="connsiteY1" fmla="*/ 121246 h 259812"/>
                    <a:gd name="connsiteX2" fmla="*/ 129906 w 259812"/>
                    <a:gd name="connsiteY2" fmla="*/ 259813 h 259812"/>
                    <a:gd name="connsiteX3" fmla="*/ 259813 w 259812"/>
                    <a:gd name="connsiteY3" fmla="*/ 121246 h 259812"/>
                    <a:gd name="connsiteX4" fmla="*/ 129906 w 259812"/>
                    <a:gd name="connsiteY4" fmla="*/ 0 h 2598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59812">
                      <a:moveTo>
                        <a:pt x="129906" y="0"/>
                      </a:moveTo>
                      <a:cubicBezTo>
                        <a:pt x="60623" y="0"/>
                        <a:pt x="0" y="51963"/>
                        <a:pt x="0" y="121246"/>
                      </a:cubicBezTo>
                      <a:cubicBezTo>
                        <a:pt x="0" y="190529"/>
                        <a:pt x="60623" y="259813"/>
                        <a:pt x="129906" y="259813"/>
                      </a:cubicBezTo>
                      <a:cubicBezTo>
                        <a:pt x="199189" y="259813"/>
                        <a:pt x="259813" y="190529"/>
                        <a:pt x="259813" y="121246"/>
                      </a:cubicBezTo>
                      <a:cubicBezTo>
                        <a:pt x="259813" y="51963"/>
                        <a:pt x="199189" y="0"/>
                        <a:pt x="129906" y="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p:grpSp>
          <p:grpSp>
            <p:nvGrpSpPr>
              <p:cNvPr id="894" name="Graphic 1">
                <a:extLst>
                  <a:ext uri="{FF2B5EF4-FFF2-40B4-BE49-F238E27FC236}">
                    <a16:creationId xmlns:a16="http://schemas.microsoft.com/office/drawing/2014/main" xmlns="" id="{96928737-BBAC-4D22-8DB2-72F5830CF08E}"/>
                  </a:ext>
                </a:extLst>
              </p:cNvPr>
              <p:cNvGrpSpPr/>
              <p:nvPr/>
            </p:nvGrpSpPr>
            <p:grpSpPr>
              <a:xfrm>
                <a:off x="5342544" y="2282126"/>
                <a:ext cx="259812" cy="2871172"/>
                <a:chOff x="5342544" y="2282126"/>
                <a:chExt cx="259812" cy="2871172"/>
              </a:xfrm>
              <a:grpFill/>
            </p:grpSpPr>
            <p:sp>
              <p:nvSpPr>
                <p:cNvPr id="899" name="Freeform: Shape 407">
                  <a:extLst>
                    <a:ext uri="{FF2B5EF4-FFF2-40B4-BE49-F238E27FC236}">
                      <a16:creationId xmlns:a16="http://schemas.microsoft.com/office/drawing/2014/main" xmlns="" id="{A5D8C3EB-91B5-49F2-A802-896D2114BEC6}"/>
                    </a:ext>
                  </a:extLst>
                </p:cNvPr>
                <p:cNvSpPr/>
                <p:nvPr/>
              </p:nvSpPr>
              <p:spPr>
                <a:xfrm>
                  <a:off x="5455129" y="2358950"/>
                  <a:ext cx="34641" cy="2737934"/>
                </a:xfrm>
                <a:custGeom>
                  <a:avLst/>
                  <a:gdLst>
                    <a:gd name="connsiteX0" fmla="*/ 0 w 34641"/>
                    <a:gd name="connsiteY0" fmla="*/ 16398 h 2737934"/>
                    <a:gd name="connsiteX1" fmla="*/ 0 w 34641"/>
                    <a:gd name="connsiteY1" fmla="*/ 2718448 h 2737934"/>
                    <a:gd name="connsiteX2" fmla="*/ 34642 w 34641"/>
                    <a:gd name="connsiteY2" fmla="*/ 2718448 h 2737934"/>
                    <a:gd name="connsiteX3" fmla="*/ 34642 w 34641"/>
                    <a:gd name="connsiteY3" fmla="*/ 16398 h 2737934"/>
                    <a:gd name="connsiteX4" fmla="*/ 0 w 34641"/>
                    <a:gd name="connsiteY4" fmla="*/ 16398 h 27379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2737934">
                      <a:moveTo>
                        <a:pt x="0" y="16398"/>
                      </a:moveTo>
                      <a:cubicBezTo>
                        <a:pt x="0" y="917081"/>
                        <a:pt x="0" y="1817765"/>
                        <a:pt x="0" y="2718448"/>
                      </a:cubicBezTo>
                      <a:cubicBezTo>
                        <a:pt x="0" y="2744430"/>
                        <a:pt x="34642" y="2744430"/>
                        <a:pt x="34642" y="2718448"/>
                      </a:cubicBezTo>
                      <a:cubicBezTo>
                        <a:pt x="34642" y="1817765"/>
                        <a:pt x="34642" y="917081"/>
                        <a:pt x="34642" y="16398"/>
                      </a:cubicBezTo>
                      <a:cubicBezTo>
                        <a:pt x="3464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  <p:sp>
              <p:nvSpPr>
                <p:cNvPr id="900" name="Freeform: Shape 408">
                  <a:extLst>
                    <a:ext uri="{FF2B5EF4-FFF2-40B4-BE49-F238E27FC236}">
                      <a16:creationId xmlns:a16="http://schemas.microsoft.com/office/drawing/2014/main" xmlns="" id="{4D9568C4-AE6F-40FE-924B-055C62A1A88A}"/>
                    </a:ext>
                  </a:extLst>
                </p:cNvPr>
                <p:cNvSpPr/>
                <p:nvPr/>
              </p:nvSpPr>
              <p:spPr>
                <a:xfrm>
                  <a:off x="5342544" y="2282126"/>
                  <a:ext cx="259812" cy="266764"/>
                </a:xfrm>
                <a:custGeom>
                  <a:avLst/>
                  <a:gdLst>
                    <a:gd name="connsiteX0" fmla="*/ 129906 w 259812"/>
                    <a:gd name="connsiteY0" fmla="*/ 15277 h 266764"/>
                    <a:gd name="connsiteX1" fmla="*/ 0 w 259812"/>
                    <a:gd name="connsiteY1" fmla="*/ 75900 h 266764"/>
                    <a:gd name="connsiteX2" fmla="*/ 129906 w 259812"/>
                    <a:gd name="connsiteY2" fmla="*/ 249109 h 266764"/>
                    <a:gd name="connsiteX3" fmla="*/ 259813 w 259812"/>
                    <a:gd name="connsiteY3" fmla="*/ 205807 h 266764"/>
                    <a:gd name="connsiteX4" fmla="*/ 129906 w 259812"/>
                    <a:gd name="connsiteY4" fmla="*/ 15277 h 2667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6764">
                      <a:moveTo>
                        <a:pt x="129906" y="15277"/>
                      </a:moveTo>
                      <a:cubicBezTo>
                        <a:pt x="60623" y="-19364"/>
                        <a:pt x="0" y="6617"/>
                        <a:pt x="0" y="75900"/>
                      </a:cubicBezTo>
                      <a:cubicBezTo>
                        <a:pt x="0" y="145184"/>
                        <a:pt x="60623" y="214467"/>
                        <a:pt x="129906" y="249109"/>
                      </a:cubicBezTo>
                      <a:cubicBezTo>
                        <a:pt x="199189" y="283750"/>
                        <a:pt x="259813" y="266430"/>
                        <a:pt x="259813" y="205807"/>
                      </a:cubicBezTo>
                      <a:cubicBezTo>
                        <a:pt x="259813" y="145184"/>
                        <a:pt x="199189" y="58579"/>
                        <a:pt x="129906" y="15277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  <p:sp>
              <p:nvSpPr>
                <p:cNvPr id="901" name="Freeform: Shape 409">
                  <a:extLst>
                    <a:ext uri="{FF2B5EF4-FFF2-40B4-BE49-F238E27FC236}">
                      <a16:creationId xmlns:a16="http://schemas.microsoft.com/office/drawing/2014/main" xmlns="" id="{296E938A-AB72-4EDF-ABF8-C8338DDB9DF0}"/>
                    </a:ext>
                  </a:extLst>
                </p:cNvPr>
                <p:cNvSpPr/>
                <p:nvPr/>
              </p:nvSpPr>
              <p:spPr>
                <a:xfrm>
                  <a:off x="5342544" y="4886534"/>
                  <a:ext cx="259812" cy="266764"/>
                </a:xfrm>
                <a:custGeom>
                  <a:avLst/>
                  <a:gdLst>
                    <a:gd name="connsiteX0" fmla="*/ 129906 w 259812"/>
                    <a:gd name="connsiteY0" fmla="*/ 17656 h 266764"/>
                    <a:gd name="connsiteX1" fmla="*/ 0 w 259812"/>
                    <a:gd name="connsiteY1" fmla="*/ 190864 h 266764"/>
                    <a:gd name="connsiteX2" fmla="*/ 129906 w 259812"/>
                    <a:gd name="connsiteY2" fmla="*/ 251487 h 266764"/>
                    <a:gd name="connsiteX3" fmla="*/ 259813 w 259812"/>
                    <a:gd name="connsiteY3" fmla="*/ 60958 h 266764"/>
                    <a:gd name="connsiteX4" fmla="*/ 129906 w 259812"/>
                    <a:gd name="connsiteY4" fmla="*/ 17656 h 2667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6764">
                      <a:moveTo>
                        <a:pt x="129906" y="17656"/>
                      </a:moveTo>
                      <a:cubicBezTo>
                        <a:pt x="60623" y="52298"/>
                        <a:pt x="0" y="121581"/>
                        <a:pt x="0" y="190864"/>
                      </a:cubicBezTo>
                      <a:cubicBezTo>
                        <a:pt x="0" y="260147"/>
                        <a:pt x="60623" y="286129"/>
                        <a:pt x="129906" y="251487"/>
                      </a:cubicBezTo>
                      <a:cubicBezTo>
                        <a:pt x="199189" y="208185"/>
                        <a:pt x="259813" y="121581"/>
                        <a:pt x="259813" y="60958"/>
                      </a:cubicBezTo>
                      <a:cubicBezTo>
                        <a:pt x="259813" y="335"/>
                        <a:pt x="199189" y="-16986"/>
                        <a:pt x="129906" y="1765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p:grpSp>
          <p:grpSp>
            <p:nvGrpSpPr>
              <p:cNvPr id="895" name="Graphic 1">
                <a:extLst>
                  <a:ext uri="{FF2B5EF4-FFF2-40B4-BE49-F238E27FC236}">
                    <a16:creationId xmlns:a16="http://schemas.microsoft.com/office/drawing/2014/main" xmlns="" id="{1D51D4B3-03DC-48C4-B3FC-56DC4CD9E536}"/>
                  </a:ext>
                </a:extLst>
              </p:cNvPr>
              <p:cNvGrpSpPr/>
              <p:nvPr/>
            </p:nvGrpSpPr>
            <p:grpSpPr>
              <a:xfrm>
                <a:off x="5940112" y="2700211"/>
                <a:ext cx="181869" cy="2035002"/>
                <a:chOff x="5940112" y="2700211"/>
                <a:chExt cx="181869" cy="2035002"/>
              </a:xfrm>
              <a:grpFill/>
            </p:grpSpPr>
            <p:sp>
              <p:nvSpPr>
                <p:cNvPr id="896" name="Freeform: Shape 404">
                  <a:extLst>
                    <a:ext uri="{FF2B5EF4-FFF2-40B4-BE49-F238E27FC236}">
                      <a16:creationId xmlns:a16="http://schemas.microsoft.com/office/drawing/2014/main" xmlns="" id="{3D210EF2-0848-41E8-8E6F-D7604F6F8002}"/>
                    </a:ext>
                  </a:extLst>
                </p:cNvPr>
                <p:cNvSpPr/>
                <p:nvPr/>
              </p:nvSpPr>
              <p:spPr>
                <a:xfrm>
                  <a:off x="6044038" y="2800631"/>
                  <a:ext cx="35786" cy="1845911"/>
                </a:xfrm>
                <a:custGeom>
                  <a:avLst/>
                  <a:gdLst>
                    <a:gd name="connsiteX0" fmla="*/ 0 w 35786"/>
                    <a:gd name="connsiteY0" fmla="*/ 16398 h 1845911"/>
                    <a:gd name="connsiteX1" fmla="*/ 0 w 35786"/>
                    <a:gd name="connsiteY1" fmla="*/ 1826425 h 1845911"/>
                    <a:gd name="connsiteX2" fmla="*/ 34642 w 35786"/>
                    <a:gd name="connsiteY2" fmla="*/ 1826425 h 1845911"/>
                    <a:gd name="connsiteX3" fmla="*/ 34642 w 35786"/>
                    <a:gd name="connsiteY3" fmla="*/ 16398 h 1845911"/>
                    <a:gd name="connsiteX4" fmla="*/ 0 w 35786"/>
                    <a:gd name="connsiteY4" fmla="*/ 16398 h 18459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1845911">
                      <a:moveTo>
                        <a:pt x="0" y="16398"/>
                      </a:moveTo>
                      <a:cubicBezTo>
                        <a:pt x="0" y="622627"/>
                        <a:pt x="0" y="1220196"/>
                        <a:pt x="0" y="1826425"/>
                      </a:cubicBezTo>
                      <a:cubicBezTo>
                        <a:pt x="0" y="1852406"/>
                        <a:pt x="34642" y="1852406"/>
                        <a:pt x="34642" y="1826425"/>
                      </a:cubicBezTo>
                      <a:cubicBezTo>
                        <a:pt x="34642" y="1220196"/>
                        <a:pt x="34642" y="622627"/>
                        <a:pt x="34642" y="16398"/>
                      </a:cubicBezTo>
                      <a:cubicBezTo>
                        <a:pt x="4330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  <p:sp>
              <p:nvSpPr>
                <p:cNvPr id="897" name="Freeform: Shape 405">
                  <a:extLst>
                    <a:ext uri="{FF2B5EF4-FFF2-40B4-BE49-F238E27FC236}">
                      <a16:creationId xmlns:a16="http://schemas.microsoft.com/office/drawing/2014/main" xmlns="" id="{F230EB71-253A-48A8-A22F-C0DC371624C7}"/>
                    </a:ext>
                  </a:extLst>
                </p:cNvPr>
                <p:cNvSpPr/>
                <p:nvPr/>
              </p:nvSpPr>
              <p:spPr>
                <a:xfrm>
                  <a:off x="5940112" y="2700211"/>
                  <a:ext cx="181869" cy="255384"/>
                </a:xfrm>
                <a:custGeom>
                  <a:avLst/>
                  <a:gdLst>
                    <a:gd name="connsiteX0" fmla="*/ 0 w 181869"/>
                    <a:gd name="connsiteY0" fmla="*/ 30213 h 255384"/>
                    <a:gd name="connsiteX1" fmla="*/ 129906 w 181869"/>
                    <a:gd name="connsiteY1" fmla="*/ 220743 h 255384"/>
                    <a:gd name="connsiteX2" fmla="*/ 181869 w 181869"/>
                    <a:gd name="connsiteY2" fmla="*/ 255384 h 255384"/>
                    <a:gd name="connsiteX3" fmla="*/ 181869 w 181869"/>
                    <a:gd name="connsiteY3" fmla="*/ 116818 h 255384"/>
                    <a:gd name="connsiteX4" fmla="*/ 129906 w 181869"/>
                    <a:gd name="connsiteY4" fmla="*/ 64855 h 255384"/>
                    <a:gd name="connsiteX5" fmla="*/ 0 w 181869"/>
                    <a:gd name="connsiteY5" fmla="*/ 30213 h 2553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81869" h="255384">
                      <a:moveTo>
                        <a:pt x="0" y="30213"/>
                      </a:moveTo>
                      <a:cubicBezTo>
                        <a:pt x="0" y="82176"/>
                        <a:pt x="60623" y="160120"/>
                        <a:pt x="129906" y="220743"/>
                      </a:cubicBezTo>
                      <a:cubicBezTo>
                        <a:pt x="147228" y="238063"/>
                        <a:pt x="164548" y="246724"/>
                        <a:pt x="181869" y="255384"/>
                      </a:cubicBezTo>
                      <a:lnTo>
                        <a:pt x="181869" y="116818"/>
                      </a:lnTo>
                      <a:cubicBezTo>
                        <a:pt x="164548" y="99497"/>
                        <a:pt x="147228" y="82176"/>
                        <a:pt x="129906" y="64855"/>
                      </a:cubicBezTo>
                      <a:cubicBezTo>
                        <a:pt x="51963" y="-4428"/>
                        <a:pt x="0" y="-21749"/>
                        <a:pt x="0" y="3021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  <p:sp>
              <p:nvSpPr>
                <p:cNvPr id="898" name="Freeform: Shape 406">
                  <a:extLst>
                    <a:ext uri="{FF2B5EF4-FFF2-40B4-BE49-F238E27FC236}">
                      <a16:creationId xmlns:a16="http://schemas.microsoft.com/office/drawing/2014/main" xmlns="" id="{B55B417F-978A-41F1-BC52-56F7E75C7E21}"/>
                    </a:ext>
                  </a:extLst>
                </p:cNvPr>
                <p:cNvSpPr/>
                <p:nvPr/>
              </p:nvSpPr>
              <p:spPr>
                <a:xfrm>
                  <a:off x="5940112" y="4471169"/>
                  <a:ext cx="181869" cy="264044"/>
                </a:xfrm>
                <a:custGeom>
                  <a:avLst/>
                  <a:gdLst>
                    <a:gd name="connsiteX0" fmla="*/ 0 w 181869"/>
                    <a:gd name="connsiteY0" fmla="*/ 233831 h 264044"/>
                    <a:gd name="connsiteX1" fmla="*/ 129906 w 181869"/>
                    <a:gd name="connsiteY1" fmla="*/ 199190 h 264044"/>
                    <a:gd name="connsiteX2" fmla="*/ 181869 w 181869"/>
                    <a:gd name="connsiteY2" fmla="*/ 138567 h 264044"/>
                    <a:gd name="connsiteX3" fmla="*/ 181869 w 181869"/>
                    <a:gd name="connsiteY3" fmla="*/ 0 h 264044"/>
                    <a:gd name="connsiteX4" fmla="*/ 129906 w 181869"/>
                    <a:gd name="connsiteY4" fmla="*/ 34642 h 264044"/>
                    <a:gd name="connsiteX5" fmla="*/ 0 w 181869"/>
                    <a:gd name="connsiteY5" fmla="*/ 233831 h 2640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81869" h="264044">
                      <a:moveTo>
                        <a:pt x="0" y="233831"/>
                      </a:moveTo>
                      <a:cubicBezTo>
                        <a:pt x="0" y="285794"/>
                        <a:pt x="60623" y="268473"/>
                        <a:pt x="129906" y="199190"/>
                      </a:cubicBezTo>
                      <a:cubicBezTo>
                        <a:pt x="147228" y="181869"/>
                        <a:pt x="164548" y="164548"/>
                        <a:pt x="181869" y="138567"/>
                      </a:cubicBezTo>
                      <a:lnTo>
                        <a:pt x="181869" y="0"/>
                      </a:lnTo>
                      <a:cubicBezTo>
                        <a:pt x="164548" y="8660"/>
                        <a:pt x="147228" y="25981"/>
                        <a:pt x="129906" y="34642"/>
                      </a:cubicBezTo>
                      <a:cubicBezTo>
                        <a:pt x="51963" y="103925"/>
                        <a:pt x="0" y="181869"/>
                        <a:pt x="0" y="23383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p:grpSp>
        </p:grpSp>
        <p:grpSp>
          <p:nvGrpSpPr>
            <p:cNvPr id="530" name="Graphic 1">
              <a:extLst>
                <a:ext uri="{FF2B5EF4-FFF2-40B4-BE49-F238E27FC236}">
                  <a16:creationId xmlns:a16="http://schemas.microsoft.com/office/drawing/2014/main" xmlns="" id="{D7BD81C5-8DF6-4624-AC04-F9D0292D4808}"/>
                </a:ext>
              </a:extLst>
            </p:cNvPr>
            <p:cNvGrpSpPr/>
            <p:nvPr/>
          </p:nvGrpSpPr>
          <p:grpSpPr>
            <a:xfrm>
              <a:off x="1879024" y="2672893"/>
              <a:ext cx="2240781" cy="1046057"/>
              <a:chOff x="6061358" y="2132856"/>
              <a:chExt cx="6789768" cy="3169713"/>
            </a:xfrm>
            <a:grpFill/>
          </p:grpSpPr>
          <p:grpSp>
            <p:nvGrpSpPr>
              <p:cNvPr id="832" name="Graphic 1">
                <a:extLst>
                  <a:ext uri="{FF2B5EF4-FFF2-40B4-BE49-F238E27FC236}">
                    <a16:creationId xmlns:a16="http://schemas.microsoft.com/office/drawing/2014/main" xmlns="" id="{84369B1C-D7B3-4903-84E3-CF94AF0D68D6}"/>
                  </a:ext>
                </a:extLst>
              </p:cNvPr>
              <p:cNvGrpSpPr/>
              <p:nvPr/>
            </p:nvGrpSpPr>
            <p:grpSpPr>
              <a:xfrm>
                <a:off x="6061358" y="2249492"/>
                <a:ext cx="6781107" cy="2951210"/>
                <a:chOff x="6061358" y="2249492"/>
                <a:chExt cx="6781107" cy="2951210"/>
              </a:xfrm>
              <a:grpFill/>
            </p:grpSpPr>
            <p:sp>
              <p:nvSpPr>
                <p:cNvPr id="880" name="Freeform: Shape 388">
                  <a:extLst>
                    <a:ext uri="{FF2B5EF4-FFF2-40B4-BE49-F238E27FC236}">
                      <a16:creationId xmlns:a16="http://schemas.microsoft.com/office/drawing/2014/main" xmlns="" id="{7D3004B6-9905-442B-B97C-76F97E7D2DEA}"/>
                    </a:ext>
                  </a:extLst>
                </p:cNvPr>
                <p:cNvSpPr/>
                <p:nvPr/>
              </p:nvSpPr>
              <p:spPr>
                <a:xfrm>
                  <a:off x="12842466" y="3137464"/>
                  <a:ext cx="86604" cy="60622"/>
                </a:xfrm>
                <a:custGeom>
                  <a:avLst/>
                  <a:gdLst>
                    <a:gd name="connsiteX0" fmla="*/ 0 w 86604"/>
                    <a:gd name="connsiteY0" fmla="*/ 60623 h 60622"/>
                    <a:gd name="connsiteX1" fmla="*/ 0 w 86604"/>
                    <a:gd name="connsiteY1" fmla="*/ 0 h 60622"/>
                    <a:gd name="connsiteX2" fmla="*/ 0 w 86604"/>
                    <a:gd name="connsiteY2" fmla="*/ 0 h 60622"/>
                    <a:gd name="connsiteX3" fmla="*/ 0 w 86604"/>
                    <a:gd name="connsiteY3" fmla="*/ 60623 h 60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6604" h="60622">
                      <a:moveTo>
                        <a:pt x="0" y="60623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60623"/>
                      </a:ln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  <p:sp>
              <p:nvSpPr>
                <p:cNvPr id="881" name="Freeform: Shape 389">
                  <a:extLst>
                    <a:ext uri="{FF2B5EF4-FFF2-40B4-BE49-F238E27FC236}">
                      <a16:creationId xmlns:a16="http://schemas.microsoft.com/office/drawing/2014/main" xmlns="" id="{BC84A5B6-9562-4278-953F-6A16C032E521}"/>
                    </a:ext>
                  </a:extLst>
                </p:cNvPr>
                <p:cNvSpPr/>
                <p:nvPr/>
              </p:nvSpPr>
              <p:spPr>
                <a:xfrm>
                  <a:off x="6061358" y="2249492"/>
                  <a:ext cx="6772447" cy="2951210"/>
                </a:xfrm>
                <a:custGeom>
                  <a:avLst/>
                  <a:gdLst>
                    <a:gd name="connsiteX0" fmla="*/ 6096935 w 6772447"/>
                    <a:gd name="connsiteY0" fmla="*/ 299064 h 2951210"/>
                    <a:gd name="connsiteX1" fmla="*/ 5369460 w 6772447"/>
                    <a:gd name="connsiteY1" fmla="*/ 4609 h 2951210"/>
                    <a:gd name="connsiteX2" fmla="*/ 4598682 w 6772447"/>
                    <a:gd name="connsiteY2" fmla="*/ 195139 h 2951210"/>
                    <a:gd name="connsiteX3" fmla="*/ 3100430 w 6772447"/>
                    <a:gd name="connsiteY3" fmla="*/ 1615447 h 2951210"/>
                    <a:gd name="connsiteX4" fmla="*/ 2312332 w 6772447"/>
                    <a:gd name="connsiteY4" fmla="*/ 2412206 h 2951210"/>
                    <a:gd name="connsiteX5" fmla="*/ 1472271 w 6772447"/>
                    <a:gd name="connsiteY5" fmla="*/ 2888529 h 2951210"/>
                    <a:gd name="connsiteX6" fmla="*/ 0 w 6772447"/>
                    <a:gd name="connsiteY6" fmla="*/ 2273639 h 2951210"/>
                    <a:gd name="connsiteX7" fmla="*/ 0 w 6772447"/>
                    <a:gd name="connsiteY7" fmla="*/ 2334262 h 2951210"/>
                    <a:gd name="connsiteX8" fmla="*/ 1030590 w 6772447"/>
                    <a:gd name="connsiteY8" fmla="*/ 2931831 h 2951210"/>
                    <a:gd name="connsiteX9" fmla="*/ 2537503 w 6772447"/>
                    <a:gd name="connsiteY9" fmla="*/ 2264979 h 2951210"/>
                    <a:gd name="connsiteX10" fmla="*/ 4079057 w 6772447"/>
                    <a:gd name="connsiteY10" fmla="*/ 628160 h 2951210"/>
                    <a:gd name="connsiteX11" fmla="*/ 4884476 w 6772447"/>
                    <a:gd name="connsiteY11" fmla="*/ 108534 h 2951210"/>
                    <a:gd name="connsiteX12" fmla="*/ 5802481 w 6772447"/>
                    <a:gd name="connsiteY12" fmla="*/ 177818 h 2951210"/>
                    <a:gd name="connsiteX13" fmla="*/ 6729146 w 6772447"/>
                    <a:gd name="connsiteY13" fmla="*/ 913953 h 2951210"/>
                    <a:gd name="connsiteX14" fmla="*/ 6772448 w 6772447"/>
                    <a:gd name="connsiteY14" fmla="*/ 957255 h 2951210"/>
                    <a:gd name="connsiteX15" fmla="*/ 6772448 w 6772447"/>
                    <a:gd name="connsiteY15" fmla="*/ 896632 h 2951210"/>
                    <a:gd name="connsiteX16" fmla="*/ 6096935 w 6772447"/>
                    <a:gd name="connsiteY16" fmla="*/ 299064 h 29512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6772447" h="2951210">
                      <a:moveTo>
                        <a:pt x="6096935" y="299064"/>
                      </a:moveTo>
                      <a:cubicBezTo>
                        <a:pt x="5880425" y="151836"/>
                        <a:pt x="5637933" y="30591"/>
                        <a:pt x="5369460" y="4609"/>
                      </a:cubicBezTo>
                      <a:cubicBezTo>
                        <a:pt x="5100987" y="-21372"/>
                        <a:pt x="4832513" y="65232"/>
                        <a:pt x="4598682" y="195139"/>
                      </a:cubicBezTo>
                      <a:cubicBezTo>
                        <a:pt x="4001114" y="532895"/>
                        <a:pt x="3550772" y="1104483"/>
                        <a:pt x="3100430" y="1615447"/>
                      </a:cubicBezTo>
                      <a:cubicBezTo>
                        <a:pt x="2849278" y="1892581"/>
                        <a:pt x="2598126" y="2169714"/>
                        <a:pt x="2312332" y="2412206"/>
                      </a:cubicBezTo>
                      <a:cubicBezTo>
                        <a:pt x="2069840" y="2620056"/>
                        <a:pt x="1792707" y="2810585"/>
                        <a:pt x="1472271" y="2888529"/>
                      </a:cubicBezTo>
                      <a:cubicBezTo>
                        <a:pt x="909344" y="3018435"/>
                        <a:pt x="398379" y="2654698"/>
                        <a:pt x="0" y="2273639"/>
                      </a:cubicBezTo>
                      <a:lnTo>
                        <a:pt x="0" y="2334262"/>
                      </a:lnTo>
                      <a:cubicBezTo>
                        <a:pt x="294454" y="2611396"/>
                        <a:pt x="632211" y="2853887"/>
                        <a:pt x="1030590" y="2931831"/>
                      </a:cubicBezTo>
                      <a:cubicBezTo>
                        <a:pt x="1619499" y="3044416"/>
                        <a:pt x="2139124" y="2646037"/>
                        <a:pt x="2537503" y="2264979"/>
                      </a:cubicBezTo>
                      <a:cubicBezTo>
                        <a:pt x="3083109" y="1745354"/>
                        <a:pt x="3524791" y="1130464"/>
                        <a:pt x="4079057" y="628160"/>
                      </a:cubicBezTo>
                      <a:cubicBezTo>
                        <a:pt x="4312889" y="411649"/>
                        <a:pt x="4581362" y="212459"/>
                        <a:pt x="4884476" y="108534"/>
                      </a:cubicBezTo>
                      <a:cubicBezTo>
                        <a:pt x="5196252" y="4609"/>
                        <a:pt x="5508026" y="39251"/>
                        <a:pt x="5802481" y="177818"/>
                      </a:cubicBezTo>
                      <a:cubicBezTo>
                        <a:pt x="6157558" y="351026"/>
                        <a:pt x="6460672" y="628160"/>
                        <a:pt x="6729146" y="913953"/>
                      </a:cubicBezTo>
                      <a:cubicBezTo>
                        <a:pt x="6746466" y="931274"/>
                        <a:pt x="6755127" y="948595"/>
                        <a:pt x="6772448" y="957255"/>
                      </a:cubicBezTo>
                      <a:lnTo>
                        <a:pt x="6772448" y="896632"/>
                      </a:lnTo>
                      <a:cubicBezTo>
                        <a:pt x="6573258" y="671462"/>
                        <a:pt x="6348087" y="463611"/>
                        <a:pt x="6096935" y="29906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p:grpSp>
          <p:grpSp>
            <p:nvGrpSpPr>
              <p:cNvPr id="833" name="Graphic 1">
                <a:extLst>
                  <a:ext uri="{FF2B5EF4-FFF2-40B4-BE49-F238E27FC236}">
                    <a16:creationId xmlns:a16="http://schemas.microsoft.com/office/drawing/2014/main" xmlns="" id="{51F1F404-A2E3-4BFC-BF54-8ADE64107063}"/>
                  </a:ext>
                </a:extLst>
              </p:cNvPr>
              <p:cNvGrpSpPr/>
              <p:nvPr/>
            </p:nvGrpSpPr>
            <p:grpSpPr>
              <a:xfrm>
                <a:off x="6078679" y="2250581"/>
                <a:ext cx="6772447" cy="2941634"/>
                <a:chOff x="6078679" y="2250581"/>
                <a:chExt cx="6772447" cy="2941634"/>
              </a:xfrm>
              <a:grpFill/>
            </p:grpSpPr>
            <p:sp>
              <p:nvSpPr>
                <p:cNvPr id="878" name="Freeform: Shape 386">
                  <a:extLst>
                    <a:ext uri="{FF2B5EF4-FFF2-40B4-BE49-F238E27FC236}">
                      <a16:creationId xmlns:a16="http://schemas.microsoft.com/office/drawing/2014/main" xmlns="" id="{00942BE0-16F3-434A-879F-C04C18D7DEEA}"/>
                    </a:ext>
                  </a:extLst>
                </p:cNvPr>
                <p:cNvSpPr/>
                <p:nvPr/>
              </p:nvSpPr>
              <p:spPr>
                <a:xfrm>
                  <a:off x="12842466" y="4237337"/>
                  <a:ext cx="86604" cy="51962"/>
                </a:xfrm>
                <a:custGeom>
                  <a:avLst/>
                  <a:gdLst>
                    <a:gd name="connsiteX0" fmla="*/ 0 w 86604"/>
                    <a:gd name="connsiteY0" fmla="*/ 51963 h 51962"/>
                    <a:gd name="connsiteX1" fmla="*/ 0 w 86604"/>
                    <a:gd name="connsiteY1" fmla="*/ 0 h 51962"/>
                    <a:gd name="connsiteX2" fmla="*/ 0 w 86604"/>
                    <a:gd name="connsiteY2" fmla="*/ 0 h 51962"/>
                    <a:gd name="connsiteX3" fmla="*/ 0 w 86604"/>
                    <a:gd name="connsiteY3" fmla="*/ 51963 h 519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6604" h="51962">
                      <a:moveTo>
                        <a:pt x="0" y="51963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51963"/>
                      </a:ln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  <p:sp>
              <p:nvSpPr>
                <p:cNvPr id="879" name="Freeform: Shape 387">
                  <a:extLst>
                    <a:ext uri="{FF2B5EF4-FFF2-40B4-BE49-F238E27FC236}">
                      <a16:creationId xmlns:a16="http://schemas.microsoft.com/office/drawing/2014/main" xmlns="" id="{C19DFE52-9444-48D6-9C50-5CDCB9871D3B}"/>
                    </a:ext>
                  </a:extLst>
                </p:cNvPr>
                <p:cNvSpPr/>
                <p:nvPr/>
              </p:nvSpPr>
              <p:spPr>
                <a:xfrm>
                  <a:off x="6078679" y="2250581"/>
                  <a:ext cx="6772447" cy="2941634"/>
                </a:xfrm>
                <a:custGeom>
                  <a:avLst/>
                  <a:gdLst>
                    <a:gd name="connsiteX0" fmla="*/ 6226841 w 6772447"/>
                    <a:gd name="connsiteY0" fmla="*/ 2489061 h 2941634"/>
                    <a:gd name="connsiteX1" fmla="*/ 5386780 w 6772447"/>
                    <a:gd name="connsiteY1" fmla="*/ 2896100 h 2941634"/>
                    <a:gd name="connsiteX2" fmla="*/ 4477436 w 6772447"/>
                    <a:gd name="connsiteY2" fmla="*/ 2636288 h 2941634"/>
                    <a:gd name="connsiteX3" fmla="*/ 2901240 w 6772447"/>
                    <a:gd name="connsiteY3" fmla="*/ 1060092 h 2941634"/>
                    <a:gd name="connsiteX4" fmla="*/ 1446290 w 6772447"/>
                    <a:gd name="connsiteY4" fmla="*/ 20841 h 2941634"/>
                    <a:gd name="connsiteX5" fmla="*/ 0 w 6772447"/>
                    <a:gd name="connsiteY5" fmla="*/ 627071 h 2941634"/>
                    <a:gd name="connsiteX6" fmla="*/ 0 w 6772447"/>
                    <a:gd name="connsiteY6" fmla="*/ 679033 h 2941634"/>
                    <a:gd name="connsiteX7" fmla="*/ 155887 w 6772447"/>
                    <a:gd name="connsiteY7" fmla="*/ 540466 h 2941634"/>
                    <a:gd name="connsiteX8" fmla="*/ 995948 w 6772447"/>
                    <a:gd name="connsiteY8" fmla="*/ 64143 h 2941634"/>
                    <a:gd name="connsiteX9" fmla="*/ 2710711 w 6772447"/>
                    <a:gd name="connsiteY9" fmla="*/ 912864 h 2941634"/>
                    <a:gd name="connsiteX10" fmla="*/ 4226284 w 6772447"/>
                    <a:gd name="connsiteY10" fmla="*/ 2497721 h 2941634"/>
                    <a:gd name="connsiteX11" fmla="*/ 5715877 w 6772447"/>
                    <a:gd name="connsiteY11" fmla="*/ 2852798 h 2941634"/>
                    <a:gd name="connsiteX12" fmla="*/ 6555937 w 6772447"/>
                    <a:gd name="connsiteY12" fmla="*/ 2255229 h 2941634"/>
                    <a:gd name="connsiteX13" fmla="*/ 6772447 w 6772447"/>
                    <a:gd name="connsiteY13" fmla="*/ 2038719 h 2941634"/>
                    <a:gd name="connsiteX14" fmla="*/ 6772447 w 6772447"/>
                    <a:gd name="connsiteY14" fmla="*/ 1986756 h 2941634"/>
                    <a:gd name="connsiteX15" fmla="*/ 6226841 w 6772447"/>
                    <a:gd name="connsiteY15" fmla="*/ 2489061 h 29416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6772447" h="2941634">
                      <a:moveTo>
                        <a:pt x="6226841" y="2489061"/>
                      </a:moveTo>
                      <a:cubicBezTo>
                        <a:pt x="5984349" y="2679590"/>
                        <a:pt x="5698556" y="2852798"/>
                        <a:pt x="5386780" y="2896100"/>
                      </a:cubicBezTo>
                      <a:cubicBezTo>
                        <a:pt x="5057684" y="2939402"/>
                        <a:pt x="4745910" y="2809496"/>
                        <a:pt x="4477436" y="2636288"/>
                      </a:cubicBezTo>
                      <a:cubicBezTo>
                        <a:pt x="3853886" y="2220588"/>
                        <a:pt x="3394884" y="1597037"/>
                        <a:pt x="2901240" y="1060092"/>
                      </a:cubicBezTo>
                      <a:cubicBezTo>
                        <a:pt x="2511522" y="635731"/>
                        <a:pt x="2035198" y="133427"/>
                        <a:pt x="1446290" y="20841"/>
                      </a:cubicBezTo>
                      <a:cubicBezTo>
                        <a:pt x="892023" y="-91744"/>
                        <a:pt x="389719" y="271993"/>
                        <a:pt x="0" y="627071"/>
                      </a:cubicBezTo>
                      <a:lnTo>
                        <a:pt x="0" y="679033"/>
                      </a:lnTo>
                      <a:cubicBezTo>
                        <a:pt x="51962" y="627071"/>
                        <a:pt x="103925" y="583769"/>
                        <a:pt x="155887" y="540466"/>
                      </a:cubicBezTo>
                      <a:cubicBezTo>
                        <a:pt x="398379" y="332616"/>
                        <a:pt x="675512" y="142087"/>
                        <a:pt x="995948" y="64143"/>
                      </a:cubicBezTo>
                      <a:cubicBezTo>
                        <a:pt x="1680121" y="-91744"/>
                        <a:pt x="2269030" y="462523"/>
                        <a:pt x="2710711" y="912864"/>
                      </a:cubicBezTo>
                      <a:cubicBezTo>
                        <a:pt x="3221676" y="1432490"/>
                        <a:pt x="3654697" y="2038719"/>
                        <a:pt x="4226284" y="2497721"/>
                      </a:cubicBezTo>
                      <a:cubicBezTo>
                        <a:pt x="4659306" y="2844138"/>
                        <a:pt x="5170270" y="3077969"/>
                        <a:pt x="5715877" y="2852798"/>
                      </a:cubicBezTo>
                      <a:cubicBezTo>
                        <a:pt x="6036312" y="2722892"/>
                        <a:pt x="6313445" y="2497721"/>
                        <a:pt x="6555937" y="2255229"/>
                      </a:cubicBezTo>
                      <a:cubicBezTo>
                        <a:pt x="6625220" y="2185946"/>
                        <a:pt x="6703164" y="2116663"/>
                        <a:pt x="6772447" y="2038719"/>
                      </a:cubicBezTo>
                      <a:lnTo>
                        <a:pt x="6772447" y="1986756"/>
                      </a:lnTo>
                      <a:cubicBezTo>
                        <a:pt x="6599239" y="2159965"/>
                        <a:pt x="6417370" y="2333173"/>
                        <a:pt x="6226841" y="248906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p:grpSp>
          <p:grpSp>
            <p:nvGrpSpPr>
              <p:cNvPr id="834" name="Graphic 1">
                <a:extLst>
                  <a:ext uri="{FF2B5EF4-FFF2-40B4-BE49-F238E27FC236}">
                    <a16:creationId xmlns:a16="http://schemas.microsoft.com/office/drawing/2014/main" xmlns="" id="{3B09BC74-CF74-4571-82E3-2E27F1E56856}"/>
                  </a:ext>
                </a:extLst>
              </p:cNvPr>
              <p:cNvGrpSpPr/>
              <p:nvPr/>
            </p:nvGrpSpPr>
            <p:grpSpPr>
              <a:xfrm>
                <a:off x="12539351" y="2839471"/>
                <a:ext cx="259812" cy="1756483"/>
                <a:chOff x="12539351" y="2839471"/>
                <a:chExt cx="259812" cy="1756483"/>
              </a:xfrm>
              <a:grpFill/>
            </p:grpSpPr>
            <p:sp>
              <p:nvSpPr>
                <p:cNvPr id="875" name="Freeform: Shape 383">
                  <a:extLst>
                    <a:ext uri="{FF2B5EF4-FFF2-40B4-BE49-F238E27FC236}">
                      <a16:creationId xmlns:a16="http://schemas.microsoft.com/office/drawing/2014/main" xmlns="" id="{2E2E7BA2-B865-4598-BB7F-7808553D493C}"/>
                    </a:ext>
                  </a:extLst>
                </p:cNvPr>
                <p:cNvSpPr/>
                <p:nvPr/>
              </p:nvSpPr>
              <p:spPr>
                <a:xfrm>
                  <a:off x="12643277" y="2947858"/>
                  <a:ext cx="35786" cy="1551456"/>
                </a:xfrm>
                <a:custGeom>
                  <a:avLst/>
                  <a:gdLst>
                    <a:gd name="connsiteX0" fmla="*/ 0 w 35786"/>
                    <a:gd name="connsiteY0" fmla="*/ 16398 h 1551456"/>
                    <a:gd name="connsiteX1" fmla="*/ 0 w 35786"/>
                    <a:gd name="connsiteY1" fmla="*/ 1531971 h 1551456"/>
                    <a:gd name="connsiteX2" fmla="*/ 34641 w 35786"/>
                    <a:gd name="connsiteY2" fmla="*/ 1531971 h 1551456"/>
                    <a:gd name="connsiteX3" fmla="*/ 34641 w 35786"/>
                    <a:gd name="connsiteY3" fmla="*/ 16398 h 1551456"/>
                    <a:gd name="connsiteX4" fmla="*/ 0 w 35786"/>
                    <a:gd name="connsiteY4" fmla="*/ 16398 h 15514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1551456">
                      <a:moveTo>
                        <a:pt x="0" y="16398"/>
                      </a:moveTo>
                      <a:cubicBezTo>
                        <a:pt x="0" y="518702"/>
                        <a:pt x="0" y="1029667"/>
                        <a:pt x="0" y="1531971"/>
                      </a:cubicBezTo>
                      <a:cubicBezTo>
                        <a:pt x="0" y="1557952"/>
                        <a:pt x="34641" y="1557952"/>
                        <a:pt x="34641" y="1531971"/>
                      </a:cubicBezTo>
                      <a:cubicBezTo>
                        <a:pt x="34641" y="1029667"/>
                        <a:pt x="34641" y="518702"/>
                        <a:pt x="34641" y="16398"/>
                      </a:cubicBezTo>
                      <a:cubicBezTo>
                        <a:pt x="4330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  <p:sp>
              <p:nvSpPr>
                <p:cNvPr id="876" name="Freeform: Shape 384">
                  <a:extLst>
                    <a:ext uri="{FF2B5EF4-FFF2-40B4-BE49-F238E27FC236}">
                      <a16:creationId xmlns:a16="http://schemas.microsoft.com/office/drawing/2014/main" xmlns="" id="{9B4B7B28-C597-4038-A118-A0C56757D232}"/>
                    </a:ext>
                  </a:extLst>
                </p:cNvPr>
                <p:cNvSpPr/>
                <p:nvPr/>
              </p:nvSpPr>
              <p:spPr>
                <a:xfrm>
                  <a:off x="12539351" y="2839471"/>
                  <a:ext cx="259812" cy="289400"/>
                </a:xfrm>
                <a:custGeom>
                  <a:avLst/>
                  <a:gdLst>
                    <a:gd name="connsiteX0" fmla="*/ 0 w 259812"/>
                    <a:gd name="connsiteY0" fmla="*/ 20860 h 289400"/>
                    <a:gd name="connsiteX1" fmla="*/ 129906 w 259812"/>
                    <a:gd name="connsiteY1" fmla="*/ 211389 h 289400"/>
                    <a:gd name="connsiteX2" fmla="*/ 259813 w 259812"/>
                    <a:gd name="connsiteY2" fmla="*/ 280673 h 289400"/>
                    <a:gd name="connsiteX3" fmla="*/ 129906 w 259812"/>
                    <a:gd name="connsiteY3" fmla="*/ 81483 h 289400"/>
                    <a:gd name="connsiteX4" fmla="*/ 0 w 259812"/>
                    <a:gd name="connsiteY4" fmla="*/ 20860 h 2894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9400">
                      <a:moveTo>
                        <a:pt x="0" y="20860"/>
                      </a:moveTo>
                      <a:cubicBezTo>
                        <a:pt x="0" y="64162"/>
                        <a:pt x="60624" y="142106"/>
                        <a:pt x="129906" y="211389"/>
                      </a:cubicBezTo>
                      <a:cubicBezTo>
                        <a:pt x="199190" y="272012"/>
                        <a:pt x="259813" y="306654"/>
                        <a:pt x="259813" y="280673"/>
                      </a:cubicBezTo>
                      <a:cubicBezTo>
                        <a:pt x="259813" y="254691"/>
                        <a:pt x="199190" y="159427"/>
                        <a:pt x="129906" y="81483"/>
                      </a:cubicBezTo>
                      <a:cubicBezTo>
                        <a:pt x="51963" y="3539"/>
                        <a:pt x="0" y="-22442"/>
                        <a:pt x="0" y="2086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  <p:sp>
              <p:nvSpPr>
                <p:cNvPr id="877" name="Freeform: Shape 385">
                  <a:extLst>
                    <a:ext uri="{FF2B5EF4-FFF2-40B4-BE49-F238E27FC236}">
                      <a16:creationId xmlns:a16="http://schemas.microsoft.com/office/drawing/2014/main" xmlns="" id="{38ACC2AD-4B09-46E8-AE65-29C2EE535139}"/>
                    </a:ext>
                  </a:extLst>
                </p:cNvPr>
                <p:cNvSpPr/>
                <p:nvPr/>
              </p:nvSpPr>
              <p:spPr>
                <a:xfrm>
                  <a:off x="12539351" y="4306553"/>
                  <a:ext cx="259812" cy="289400"/>
                </a:xfrm>
                <a:custGeom>
                  <a:avLst/>
                  <a:gdLst>
                    <a:gd name="connsiteX0" fmla="*/ 129906 w 259812"/>
                    <a:gd name="connsiteY0" fmla="*/ 78011 h 289400"/>
                    <a:gd name="connsiteX1" fmla="*/ 0 w 259812"/>
                    <a:gd name="connsiteY1" fmla="*/ 268540 h 289400"/>
                    <a:gd name="connsiteX2" fmla="*/ 129906 w 259812"/>
                    <a:gd name="connsiteY2" fmla="*/ 207917 h 289400"/>
                    <a:gd name="connsiteX3" fmla="*/ 259813 w 259812"/>
                    <a:gd name="connsiteY3" fmla="*/ 8728 h 289400"/>
                    <a:gd name="connsiteX4" fmla="*/ 129906 w 259812"/>
                    <a:gd name="connsiteY4" fmla="*/ 78011 h 2894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9400">
                      <a:moveTo>
                        <a:pt x="129906" y="78011"/>
                      </a:moveTo>
                      <a:cubicBezTo>
                        <a:pt x="60624" y="138634"/>
                        <a:pt x="0" y="225238"/>
                        <a:pt x="0" y="268540"/>
                      </a:cubicBezTo>
                      <a:cubicBezTo>
                        <a:pt x="0" y="311843"/>
                        <a:pt x="60624" y="285861"/>
                        <a:pt x="129906" y="207917"/>
                      </a:cubicBezTo>
                      <a:cubicBezTo>
                        <a:pt x="199190" y="129974"/>
                        <a:pt x="259813" y="43369"/>
                        <a:pt x="259813" y="8728"/>
                      </a:cubicBezTo>
                      <a:cubicBezTo>
                        <a:pt x="259813" y="-17254"/>
                        <a:pt x="199190" y="17388"/>
                        <a:pt x="129906" y="7801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p:grpSp>
          <p:grpSp>
            <p:nvGrpSpPr>
              <p:cNvPr id="835" name="Graphic 1">
                <a:extLst>
                  <a:ext uri="{FF2B5EF4-FFF2-40B4-BE49-F238E27FC236}">
                    <a16:creationId xmlns:a16="http://schemas.microsoft.com/office/drawing/2014/main" xmlns="" id="{0153F8ED-2395-4B9A-B422-78D6D2962D50}"/>
                  </a:ext>
                </a:extLst>
              </p:cNvPr>
              <p:cNvGrpSpPr/>
              <p:nvPr/>
            </p:nvGrpSpPr>
            <p:grpSpPr>
              <a:xfrm>
                <a:off x="11941783" y="2364807"/>
                <a:ext cx="259812" cy="2702002"/>
                <a:chOff x="11941783" y="2364807"/>
                <a:chExt cx="259812" cy="2702002"/>
              </a:xfrm>
              <a:grpFill/>
            </p:grpSpPr>
            <p:sp>
              <p:nvSpPr>
                <p:cNvPr id="872" name="Freeform: Shape 380">
                  <a:extLst>
                    <a:ext uri="{FF2B5EF4-FFF2-40B4-BE49-F238E27FC236}">
                      <a16:creationId xmlns:a16="http://schemas.microsoft.com/office/drawing/2014/main" xmlns="" id="{8B1D934C-8D53-4D74-BF36-F30EF50B6E2D}"/>
                    </a:ext>
                  </a:extLst>
                </p:cNvPr>
                <p:cNvSpPr/>
                <p:nvPr/>
              </p:nvSpPr>
              <p:spPr>
                <a:xfrm>
                  <a:off x="12054368" y="2445554"/>
                  <a:ext cx="34641" cy="2556065"/>
                </a:xfrm>
                <a:custGeom>
                  <a:avLst/>
                  <a:gdLst>
                    <a:gd name="connsiteX0" fmla="*/ 0 w 34641"/>
                    <a:gd name="connsiteY0" fmla="*/ 16398 h 2556065"/>
                    <a:gd name="connsiteX1" fmla="*/ 0 w 34641"/>
                    <a:gd name="connsiteY1" fmla="*/ 2536580 h 2556065"/>
                    <a:gd name="connsiteX2" fmla="*/ 34641 w 34641"/>
                    <a:gd name="connsiteY2" fmla="*/ 2536580 h 2556065"/>
                    <a:gd name="connsiteX3" fmla="*/ 34641 w 34641"/>
                    <a:gd name="connsiteY3" fmla="*/ 16398 h 2556065"/>
                    <a:gd name="connsiteX4" fmla="*/ 0 w 34641"/>
                    <a:gd name="connsiteY4" fmla="*/ 16398 h 25560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2556065">
                      <a:moveTo>
                        <a:pt x="0" y="16398"/>
                      </a:moveTo>
                      <a:cubicBezTo>
                        <a:pt x="0" y="856458"/>
                        <a:pt x="0" y="1696519"/>
                        <a:pt x="0" y="2536580"/>
                      </a:cubicBezTo>
                      <a:cubicBezTo>
                        <a:pt x="0" y="2562561"/>
                        <a:pt x="34641" y="2562561"/>
                        <a:pt x="34641" y="2536580"/>
                      </a:cubicBezTo>
                      <a:cubicBezTo>
                        <a:pt x="34641" y="1696519"/>
                        <a:pt x="34641" y="856458"/>
                        <a:pt x="34641" y="16398"/>
                      </a:cubicBezTo>
                      <a:cubicBezTo>
                        <a:pt x="34641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  <p:sp>
              <p:nvSpPr>
                <p:cNvPr id="873" name="Freeform: Shape 381">
                  <a:extLst>
                    <a:ext uri="{FF2B5EF4-FFF2-40B4-BE49-F238E27FC236}">
                      <a16:creationId xmlns:a16="http://schemas.microsoft.com/office/drawing/2014/main" xmlns="" id="{4E74566B-4026-4DBF-8687-E66132956FE0}"/>
                    </a:ext>
                  </a:extLst>
                </p:cNvPr>
                <p:cNvSpPr/>
                <p:nvPr/>
              </p:nvSpPr>
              <p:spPr>
                <a:xfrm>
                  <a:off x="11941783" y="2364807"/>
                  <a:ext cx="259812" cy="271435"/>
                </a:xfrm>
                <a:custGeom>
                  <a:avLst/>
                  <a:gdLst>
                    <a:gd name="connsiteX0" fmla="*/ 129906 w 259812"/>
                    <a:gd name="connsiteY0" fmla="*/ 27861 h 271435"/>
                    <a:gd name="connsiteX1" fmla="*/ 0 w 259812"/>
                    <a:gd name="connsiteY1" fmla="*/ 62502 h 271435"/>
                    <a:gd name="connsiteX2" fmla="*/ 129906 w 259812"/>
                    <a:gd name="connsiteY2" fmla="*/ 244371 h 271435"/>
                    <a:gd name="connsiteX3" fmla="*/ 259813 w 259812"/>
                    <a:gd name="connsiteY3" fmla="*/ 218390 h 271435"/>
                    <a:gd name="connsiteX4" fmla="*/ 129906 w 259812"/>
                    <a:gd name="connsiteY4" fmla="*/ 27861 h 2714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1435">
                      <a:moveTo>
                        <a:pt x="129906" y="27861"/>
                      </a:moveTo>
                      <a:cubicBezTo>
                        <a:pt x="60623" y="-24102"/>
                        <a:pt x="0" y="1880"/>
                        <a:pt x="0" y="62502"/>
                      </a:cubicBezTo>
                      <a:cubicBezTo>
                        <a:pt x="0" y="123125"/>
                        <a:pt x="60623" y="201069"/>
                        <a:pt x="129906" y="244371"/>
                      </a:cubicBezTo>
                      <a:cubicBezTo>
                        <a:pt x="199190" y="287673"/>
                        <a:pt x="259813" y="279013"/>
                        <a:pt x="259813" y="218390"/>
                      </a:cubicBezTo>
                      <a:cubicBezTo>
                        <a:pt x="259813" y="157767"/>
                        <a:pt x="199190" y="79823"/>
                        <a:pt x="129906" y="2786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  <p:sp>
              <p:nvSpPr>
                <p:cNvPr id="874" name="Freeform: Shape 382">
                  <a:extLst>
                    <a:ext uri="{FF2B5EF4-FFF2-40B4-BE49-F238E27FC236}">
                      <a16:creationId xmlns:a16="http://schemas.microsoft.com/office/drawing/2014/main" xmlns="" id="{48C02735-BF6C-4D7F-9F99-375A260EB21B}"/>
                    </a:ext>
                  </a:extLst>
                </p:cNvPr>
                <p:cNvSpPr/>
                <p:nvPr/>
              </p:nvSpPr>
              <p:spPr>
                <a:xfrm>
                  <a:off x="11941783" y="4799182"/>
                  <a:ext cx="259812" cy="267628"/>
                </a:xfrm>
                <a:custGeom>
                  <a:avLst/>
                  <a:gdLst>
                    <a:gd name="connsiteX0" fmla="*/ 129906 w 259812"/>
                    <a:gd name="connsiteY0" fmla="*/ 27064 h 267628"/>
                    <a:gd name="connsiteX1" fmla="*/ 0 w 259812"/>
                    <a:gd name="connsiteY1" fmla="*/ 208933 h 267628"/>
                    <a:gd name="connsiteX2" fmla="*/ 129906 w 259812"/>
                    <a:gd name="connsiteY2" fmla="*/ 243574 h 267628"/>
                    <a:gd name="connsiteX3" fmla="*/ 259813 w 259812"/>
                    <a:gd name="connsiteY3" fmla="*/ 53045 h 267628"/>
                    <a:gd name="connsiteX4" fmla="*/ 129906 w 259812"/>
                    <a:gd name="connsiteY4" fmla="*/ 27064 h 2676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7628">
                      <a:moveTo>
                        <a:pt x="129906" y="27064"/>
                      </a:moveTo>
                      <a:cubicBezTo>
                        <a:pt x="60623" y="70366"/>
                        <a:pt x="0" y="148310"/>
                        <a:pt x="0" y="208933"/>
                      </a:cubicBezTo>
                      <a:cubicBezTo>
                        <a:pt x="0" y="269556"/>
                        <a:pt x="60623" y="286876"/>
                        <a:pt x="129906" y="243574"/>
                      </a:cubicBezTo>
                      <a:cubicBezTo>
                        <a:pt x="199190" y="191612"/>
                        <a:pt x="259813" y="105008"/>
                        <a:pt x="259813" y="53045"/>
                      </a:cubicBezTo>
                      <a:cubicBezTo>
                        <a:pt x="259813" y="-7578"/>
                        <a:pt x="199190" y="-16238"/>
                        <a:pt x="129906" y="2706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p:grpSp>
          <p:grpSp>
            <p:nvGrpSpPr>
              <p:cNvPr id="836" name="Graphic 1">
                <a:extLst>
                  <a:ext uri="{FF2B5EF4-FFF2-40B4-BE49-F238E27FC236}">
                    <a16:creationId xmlns:a16="http://schemas.microsoft.com/office/drawing/2014/main" xmlns="" id="{454D2828-76FE-46E3-8FC4-9C6A2A1079F1}"/>
                  </a:ext>
                </a:extLst>
              </p:cNvPr>
              <p:cNvGrpSpPr/>
              <p:nvPr/>
            </p:nvGrpSpPr>
            <p:grpSpPr>
              <a:xfrm>
                <a:off x="11344214" y="2140689"/>
                <a:ext cx="259812" cy="3154047"/>
                <a:chOff x="11344214" y="2140689"/>
                <a:chExt cx="259812" cy="3154047"/>
              </a:xfrm>
              <a:grpFill/>
            </p:grpSpPr>
            <p:sp>
              <p:nvSpPr>
                <p:cNvPr id="869" name="Freeform: Shape 377">
                  <a:extLst>
                    <a:ext uri="{FF2B5EF4-FFF2-40B4-BE49-F238E27FC236}">
                      <a16:creationId xmlns:a16="http://schemas.microsoft.com/office/drawing/2014/main" xmlns="" id="{2B8F26FA-6A37-4407-9E94-4217006B391A}"/>
                    </a:ext>
                  </a:extLst>
                </p:cNvPr>
                <p:cNvSpPr/>
                <p:nvPr/>
              </p:nvSpPr>
              <p:spPr>
                <a:xfrm>
                  <a:off x="11456799" y="2211723"/>
                  <a:ext cx="34642" cy="3032388"/>
                </a:xfrm>
                <a:custGeom>
                  <a:avLst/>
                  <a:gdLst>
                    <a:gd name="connsiteX0" fmla="*/ 0 w 34642"/>
                    <a:gd name="connsiteY0" fmla="*/ 16398 h 3032388"/>
                    <a:gd name="connsiteX1" fmla="*/ 0 w 34642"/>
                    <a:gd name="connsiteY1" fmla="*/ 3012903 h 3032388"/>
                    <a:gd name="connsiteX2" fmla="*/ 34642 w 34642"/>
                    <a:gd name="connsiteY2" fmla="*/ 3012903 h 3032388"/>
                    <a:gd name="connsiteX3" fmla="*/ 34642 w 34642"/>
                    <a:gd name="connsiteY3" fmla="*/ 16398 h 3032388"/>
                    <a:gd name="connsiteX4" fmla="*/ 0 w 34642"/>
                    <a:gd name="connsiteY4" fmla="*/ 16398 h 30323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2" h="3032388">
                      <a:moveTo>
                        <a:pt x="0" y="16398"/>
                      </a:moveTo>
                      <a:cubicBezTo>
                        <a:pt x="0" y="1012346"/>
                        <a:pt x="0" y="2016954"/>
                        <a:pt x="0" y="3012903"/>
                      </a:cubicBezTo>
                      <a:cubicBezTo>
                        <a:pt x="0" y="3038884"/>
                        <a:pt x="34642" y="3038884"/>
                        <a:pt x="34642" y="3012903"/>
                      </a:cubicBezTo>
                      <a:cubicBezTo>
                        <a:pt x="34642" y="2016954"/>
                        <a:pt x="34642" y="1021006"/>
                        <a:pt x="34642" y="16398"/>
                      </a:cubicBezTo>
                      <a:cubicBezTo>
                        <a:pt x="3464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  <p:sp>
              <p:nvSpPr>
                <p:cNvPr id="870" name="Freeform: Shape 378">
                  <a:extLst>
                    <a:ext uri="{FF2B5EF4-FFF2-40B4-BE49-F238E27FC236}">
                      <a16:creationId xmlns:a16="http://schemas.microsoft.com/office/drawing/2014/main" xmlns="" id="{02EF860E-CC0E-470D-8054-D0F18C70C83E}"/>
                    </a:ext>
                  </a:extLst>
                </p:cNvPr>
                <p:cNvSpPr/>
                <p:nvPr/>
              </p:nvSpPr>
              <p:spPr>
                <a:xfrm>
                  <a:off x="11344214" y="2140689"/>
                  <a:ext cx="259812" cy="261737"/>
                </a:xfrm>
                <a:custGeom>
                  <a:avLst/>
                  <a:gdLst>
                    <a:gd name="connsiteX0" fmla="*/ 129906 w 259812"/>
                    <a:gd name="connsiteY0" fmla="*/ 827 h 261737"/>
                    <a:gd name="connsiteX1" fmla="*/ 0 w 259812"/>
                    <a:gd name="connsiteY1" fmla="*/ 122073 h 261737"/>
                    <a:gd name="connsiteX2" fmla="*/ 129906 w 259812"/>
                    <a:gd name="connsiteY2" fmla="*/ 260640 h 261737"/>
                    <a:gd name="connsiteX3" fmla="*/ 259813 w 259812"/>
                    <a:gd name="connsiteY3" fmla="*/ 156715 h 261737"/>
                    <a:gd name="connsiteX4" fmla="*/ 129906 w 259812"/>
                    <a:gd name="connsiteY4" fmla="*/ 827 h 2617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737">
                      <a:moveTo>
                        <a:pt x="129906" y="827"/>
                      </a:moveTo>
                      <a:cubicBezTo>
                        <a:pt x="60623" y="-7833"/>
                        <a:pt x="0" y="52790"/>
                        <a:pt x="0" y="122073"/>
                      </a:cubicBezTo>
                      <a:cubicBezTo>
                        <a:pt x="0" y="191357"/>
                        <a:pt x="60623" y="251980"/>
                        <a:pt x="129906" y="260640"/>
                      </a:cubicBezTo>
                      <a:cubicBezTo>
                        <a:pt x="199189" y="269300"/>
                        <a:pt x="259813" y="225998"/>
                        <a:pt x="259813" y="156715"/>
                      </a:cubicBezTo>
                      <a:cubicBezTo>
                        <a:pt x="259813" y="87432"/>
                        <a:pt x="199189" y="9488"/>
                        <a:pt x="129906" y="827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  <p:sp>
              <p:nvSpPr>
                <p:cNvPr id="871" name="Freeform: Shape 379">
                  <a:extLst>
                    <a:ext uri="{FF2B5EF4-FFF2-40B4-BE49-F238E27FC236}">
                      <a16:creationId xmlns:a16="http://schemas.microsoft.com/office/drawing/2014/main" xmlns="" id="{B3C70C4C-DB5A-4E11-A2BD-6B600E52BF42}"/>
                    </a:ext>
                  </a:extLst>
                </p:cNvPr>
                <p:cNvSpPr/>
                <p:nvPr/>
              </p:nvSpPr>
              <p:spPr>
                <a:xfrm>
                  <a:off x="11344214" y="5032998"/>
                  <a:ext cx="259812" cy="261737"/>
                </a:xfrm>
                <a:custGeom>
                  <a:avLst/>
                  <a:gdLst>
                    <a:gd name="connsiteX0" fmla="*/ 129906 w 259812"/>
                    <a:gd name="connsiteY0" fmla="*/ 1098 h 261737"/>
                    <a:gd name="connsiteX1" fmla="*/ 0 w 259812"/>
                    <a:gd name="connsiteY1" fmla="*/ 139665 h 261737"/>
                    <a:gd name="connsiteX2" fmla="*/ 129906 w 259812"/>
                    <a:gd name="connsiteY2" fmla="*/ 260911 h 261737"/>
                    <a:gd name="connsiteX3" fmla="*/ 259813 w 259812"/>
                    <a:gd name="connsiteY3" fmla="*/ 105023 h 261737"/>
                    <a:gd name="connsiteX4" fmla="*/ 129906 w 259812"/>
                    <a:gd name="connsiteY4" fmla="*/ 1098 h 2617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737">
                      <a:moveTo>
                        <a:pt x="129906" y="1098"/>
                      </a:moveTo>
                      <a:cubicBezTo>
                        <a:pt x="60623" y="9758"/>
                        <a:pt x="0" y="70381"/>
                        <a:pt x="0" y="139665"/>
                      </a:cubicBezTo>
                      <a:cubicBezTo>
                        <a:pt x="0" y="208948"/>
                        <a:pt x="60623" y="269571"/>
                        <a:pt x="129906" y="260911"/>
                      </a:cubicBezTo>
                      <a:cubicBezTo>
                        <a:pt x="199189" y="252250"/>
                        <a:pt x="259813" y="174306"/>
                        <a:pt x="259813" y="105023"/>
                      </a:cubicBezTo>
                      <a:cubicBezTo>
                        <a:pt x="259813" y="35740"/>
                        <a:pt x="199189" y="-7562"/>
                        <a:pt x="129906" y="10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p:grpSp>
          <p:grpSp>
            <p:nvGrpSpPr>
              <p:cNvPr id="837" name="Graphic 1">
                <a:extLst>
                  <a:ext uri="{FF2B5EF4-FFF2-40B4-BE49-F238E27FC236}">
                    <a16:creationId xmlns:a16="http://schemas.microsoft.com/office/drawing/2014/main" xmlns="" id="{DA500E86-3408-4D80-9026-6C7EF022947F}"/>
                  </a:ext>
                </a:extLst>
              </p:cNvPr>
              <p:cNvGrpSpPr/>
              <p:nvPr/>
            </p:nvGrpSpPr>
            <p:grpSpPr>
              <a:xfrm>
                <a:off x="10746645" y="2219494"/>
                <a:ext cx="259812" cy="2996436"/>
                <a:chOff x="10746645" y="2219494"/>
                <a:chExt cx="259812" cy="2996436"/>
              </a:xfrm>
              <a:grpFill/>
            </p:grpSpPr>
            <p:sp>
              <p:nvSpPr>
                <p:cNvPr id="866" name="Freeform: Shape 374">
                  <a:extLst>
                    <a:ext uri="{FF2B5EF4-FFF2-40B4-BE49-F238E27FC236}">
                      <a16:creationId xmlns:a16="http://schemas.microsoft.com/office/drawing/2014/main" xmlns="" id="{473F9915-8B46-409B-992C-9715C676B610}"/>
                    </a:ext>
                  </a:extLst>
                </p:cNvPr>
                <p:cNvSpPr/>
                <p:nvPr/>
              </p:nvSpPr>
              <p:spPr>
                <a:xfrm>
                  <a:off x="10859230" y="2295238"/>
                  <a:ext cx="35786" cy="2870928"/>
                </a:xfrm>
                <a:custGeom>
                  <a:avLst/>
                  <a:gdLst>
                    <a:gd name="connsiteX0" fmla="*/ 0 w 35786"/>
                    <a:gd name="connsiteY0" fmla="*/ 19486 h 2870928"/>
                    <a:gd name="connsiteX1" fmla="*/ 0 w 35786"/>
                    <a:gd name="connsiteY1" fmla="*/ 2851443 h 2870928"/>
                    <a:gd name="connsiteX2" fmla="*/ 34641 w 35786"/>
                    <a:gd name="connsiteY2" fmla="*/ 2851443 h 2870928"/>
                    <a:gd name="connsiteX3" fmla="*/ 34641 w 35786"/>
                    <a:gd name="connsiteY3" fmla="*/ 19486 h 2870928"/>
                    <a:gd name="connsiteX4" fmla="*/ 0 w 35786"/>
                    <a:gd name="connsiteY4" fmla="*/ 19486 h 28709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2870928">
                      <a:moveTo>
                        <a:pt x="0" y="19486"/>
                      </a:moveTo>
                      <a:cubicBezTo>
                        <a:pt x="0" y="963472"/>
                        <a:pt x="0" y="1907457"/>
                        <a:pt x="0" y="2851443"/>
                      </a:cubicBezTo>
                      <a:cubicBezTo>
                        <a:pt x="0" y="2877424"/>
                        <a:pt x="34641" y="2877424"/>
                        <a:pt x="34641" y="2851443"/>
                      </a:cubicBezTo>
                      <a:cubicBezTo>
                        <a:pt x="34641" y="1907457"/>
                        <a:pt x="34641" y="963472"/>
                        <a:pt x="34641" y="19486"/>
                      </a:cubicBezTo>
                      <a:cubicBezTo>
                        <a:pt x="43302" y="-6495"/>
                        <a:pt x="0" y="-6495"/>
                        <a:pt x="0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  <p:sp>
              <p:nvSpPr>
                <p:cNvPr id="867" name="Freeform: Shape 375">
                  <a:extLst>
                    <a:ext uri="{FF2B5EF4-FFF2-40B4-BE49-F238E27FC236}">
                      <a16:creationId xmlns:a16="http://schemas.microsoft.com/office/drawing/2014/main" xmlns="" id="{B8F0E461-7C90-48ED-9548-C6308CE28185}"/>
                    </a:ext>
                  </a:extLst>
                </p:cNvPr>
                <p:cNvSpPr/>
                <p:nvPr/>
              </p:nvSpPr>
              <p:spPr>
                <a:xfrm>
                  <a:off x="10746645" y="2219494"/>
                  <a:ext cx="259812" cy="261149"/>
                </a:xfrm>
                <a:custGeom>
                  <a:avLst/>
                  <a:gdLst>
                    <a:gd name="connsiteX0" fmla="*/ 129906 w 259812"/>
                    <a:gd name="connsiteY0" fmla="*/ 8626 h 261149"/>
                    <a:gd name="connsiteX1" fmla="*/ 0 w 259812"/>
                    <a:gd name="connsiteY1" fmla="*/ 190495 h 261149"/>
                    <a:gd name="connsiteX2" fmla="*/ 129906 w 259812"/>
                    <a:gd name="connsiteY2" fmla="*/ 251118 h 261149"/>
                    <a:gd name="connsiteX3" fmla="*/ 259813 w 259812"/>
                    <a:gd name="connsiteY3" fmla="*/ 86570 h 261149"/>
                    <a:gd name="connsiteX4" fmla="*/ 129906 w 259812"/>
                    <a:gd name="connsiteY4" fmla="*/ 8626 h 2611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149">
                      <a:moveTo>
                        <a:pt x="129906" y="8626"/>
                      </a:moveTo>
                      <a:cubicBezTo>
                        <a:pt x="60623" y="43268"/>
                        <a:pt x="0" y="121212"/>
                        <a:pt x="0" y="190495"/>
                      </a:cubicBezTo>
                      <a:cubicBezTo>
                        <a:pt x="0" y="251118"/>
                        <a:pt x="60623" y="277099"/>
                        <a:pt x="129906" y="251118"/>
                      </a:cubicBezTo>
                      <a:cubicBezTo>
                        <a:pt x="199190" y="225137"/>
                        <a:pt x="259813" y="155853"/>
                        <a:pt x="259813" y="86570"/>
                      </a:cubicBezTo>
                      <a:cubicBezTo>
                        <a:pt x="259813" y="17287"/>
                        <a:pt x="207851" y="-17355"/>
                        <a:pt x="129906" y="862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  <p:sp>
              <p:nvSpPr>
                <p:cNvPr id="868" name="Freeform: Shape 376">
                  <a:extLst>
                    <a:ext uri="{FF2B5EF4-FFF2-40B4-BE49-F238E27FC236}">
                      <a16:creationId xmlns:a16="http://schemas.microsoft.com/office/drawing/2014/main" xmlns="" id="{6B0DA132-E274-4CCC-8CA3-8F83F60143EC}"/>
                    </a:ext>
                  </a:extLst>
                </p:cNvPr>
                <p:cNvSpPr/>
                <p:nvPr/>
              </p:nvSpPr>
              <p:spPr>
                <a:xfrm>
                  <a:off x="10746645" y="4954780"/>
                  <a:ext cx="259812" cy="261149"/>
                </a:xfrm>
                <a:custGeom>
                  <a:avLst/>
                  <a:gdLst>
                    <a:gd name="connsiteX0" fmla="*/ 129906 w 259812"/>
                    <a:gd name="connsiteY0" fmla="*/ 10032 h 261149"/>
                    <a:gd name="connsiteX1" fmla="*/ 0 w 259812"/>
                    <a:gd name="connsiteY1" fmla="*/ 70655 h 261149"/>
                    <a:gd name="connsiteX2" fmla="*/ 129906 w 259812"/>
                    <a:gd name="connsiteY2" fmla="*/ 252524 h 261149"/>
                    <a:gd name="connsiteX3" fmla="*/ 259813 w 259812"/>
                    <a:gd name="connsiteY3" fmla="*/ 174580 h 261149"/>
                    <a:gd name="connsiteX4" fmla="*/ 129906 w 259812"/>
                    <a:gd name="connsiteY4" fmla="*/ 10032 h 2611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149">
                      <a:moveTo>
                        <a:pt x="129906" y="10032"/>
                      </a:moveTo>
                      <a:cubicBezTo>
                        <a:pt x="60623" y="-15949"/>
                        <a:pt x="0" y="10032"/>
                        <a:pt x="0" y="70655"/>
                      </a:cubicBezTo>
                      <a:cubicBezTo>
                        <a:pt x="0" y="131278"/>
                        <a:pt x="60623" y="217882"/>
                        <a:pt x="129906" y="252524"/>
                      </a:cubicBezTo>
                      <a:cubicBezTo>
                        <a:pt x="199190" y="278505"/>
                        <a:pt x="259813" y="243863"/>
                        <a:pt x="259813" y="174580"/>
                      </a:cubicBezTo>
                      <a:cubicBezTo>
                        <a:pt x="259813" y="105297"/>
                        <a:pt x="207851" y="36013"/>
                        <a:pt x="129906" y="10032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p:grpSp>
          <p:grpSp>
            <p:nvGrpSpPr>
              <p:cNvPr id="838" name="Graphic 1">
                <a:extLst>
                  <a:ext uri="{FF2B5EF4-FFF2-40B4-BE49-F238E27FC236}">
                    <a16:creationId xmlns:a16="http://schemas.microsoft.com/office/drawing/2014/main" xmlns="" id="{B6635293-2357-49A3-8816-AE0E0E1779B9}"/>
                  </a:ext>
                </a:extLst>
              </p:cNvPr>
              <p:cNvGrpSpPr/>
              <p:nvPr/>
            </p:nvGrpSpPr>
            <p:grpSpPr>
              <a:xfrm>
                <a:off x="10157736" y="2578595"/>
                <a:ext cx="259812" cy="2271697"/>
                <a:chOff x="10157736" y="2578595"/>
                <a:chExt cx="259812" cy="2271697"/>
              </a:xfrm>
              <a:grpFill/>
            </p:grpSpPr>
            <p:sp>
              <p:nvSpPr>
                <p:cNvPr id="863" name="Freeform: Shape 371">
                  <a:extLst>
                    <a:ext uri="{FF2B5EF4-FFF2-40B4-BE49-F238E27FC236}">
                      <a16:creationId xmlns:a16="http://schemas.microsoft.com/office/drawing/2014/main" xmlns="" id="{97DA45C7-B046-4275-B972-FB1AE9094DE2}"/>
                    </a:ext>
                  </a:extLst>
                </p:cNvPr>
                <p:cNvSpPr/>
                <p:nvPr/>
              </p:nvSpPr>
              <p:spPr>
                <a:xfrm>
                  <a:off x="10270321" y="2674132"/>
                  <a:ext cx="34641" cy="2102316"/>
                </a:xfrm>
                <a:custGeom>
                  <a:avLst/>
                  <a:gdLst>
                    <a:gd name="connsiteX0" fmla="*/ 0 w 34641"/>
                    <a:gd name="connsiteY0" fmla="*/ 12991 h 2102316"/>
                    <a:gd name="connsiteX1" fmla="*/ 0 w 34641"/>
                    <a:gd name="connsiteY1" fmla="*/ 2082831 h 2102316"/>
                    <a:gd name="connsiteX2" fmla="*/ 34642 w 34641"/>
                    <a:gd name="connsiteY2" fmla="*/ 2082831 h 2102316"/>
                    <a:gd name="connsiteX3" fmla="*/ 34642 w 34641"/>
                    <a:gd name="connsiteY3" fmla="*/ 12991 h 2102316"/>
                    <a:gd name="connsiteX4" fmla="*/ 0 w 34641"/>
                    <a:gd name="connsiteY4" fmla="*/ 12991 h 21023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2102316">
                      <a:moveTo>
                        <a:pt x="0" y="12991"/>
                      </a:moveTo>
                      <a:cubicBezTo>
                        <a:pt x="0" y="705824"/>
                        <a:pt x="0" y="1389997"/>
                        <a:pt x="0" y="2082831"/>
                      </a:cubicBezTo>
                      <a:cubicBezTo>
                        <a:pt x="0" y="2108812"/>
                        <a:pt x="34642" y="2108812"/>
                        <a:pt x="34642" y="2082831"/>
                      </a:cubicBezTo>
                      <a:cubicBezTo>
                        <a:pt x="34642" y="1389997"/>
                        <a:pt x="34642" y="705824"/>
                        <a:pt x="34642" y="12991"/>
                      </a:cubicBezTo>
                      <a:cubicBezTo>
                        <a:pt x="34642" y="-4330"/>
                        <a:pt x="0" y="-4330"/>
                        <a:pt x="0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  <p:sp>
              <p:nvSpPr>
                <p:cNvPr id="864" name="Freeform: Shape 372">
                  <a:extLst>
                    <a:ext uri="{FF2B5EF4-FFF2-40B4-BE49-F238E27FC236}">
                      <a16:creationId xmlns:a16="http://schemas.microsoft.com/office/drawing/2014/main" xmlns="" id="{6046AD56-669E-4CBD-BDC2-8ABB38F78D08}"/>
                    </a:ext>
                  </a:extLst>
                </p:cNvPr>
                <p:cNvSpPr/>
                <p:nvPr/>
              </p:nvSpPr>
              <p:spPr>
                <a:xfrm>
                  <a:off x="10157736" y="2578595"/>
                  <a:ext cx="259812" cy="274157"/>
                </a:xfrm>
                <a:custGeom>
                  <a:avLst/>
                  <a:gdLst>
                    <a:gd name="connsiteX0" fmla="*/ 129906 w 259812"/>
                    <a:gd name="connsiteY0" fmla="*/ 47904 h 274157"/>
                    <a:gd name="connsiteX1" fmla="*/ 0 w 259812"/>
                    <a:gd name="connsiteY1" fmla="*/ 247094 h 274157"/>
                    <a:gd name="connsiteX2" fmla="*/ 129906 w 259812"/>
                    <a:gd name="connsiteY2" fmla="*/ 221113 h 274157"/>
                    <a:gd name="connsiteX3" fmla="*/ 259813 w 259812"/>
                    <a:gd name="connsiteY3" fmla="*/ 30583 h 274157"/>
                    <a:gd name="connsiteX4" fmla="*/ 129906 w 259812"/>
                    <a:gd name="connsiteY4" fmla="*/ 47904 h 2741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4157">
                      <a:moveTo>
                        <a:pt x="129906" y="47904"/>
                      </a:moveTo>
                      <a:cubicBezTo>
                        <a:pt x="60623" y="117188"/>
                        <a:pt x="0" y="203792"/>
                        <a:pt x="0" y="247094"/>
                      </a:cubicBezTo>
                      <a:cubicBezTo>
                        <a:pt x="0" y="290396"/>
                        <a:pt x="60623" y="281736"/>
                        <a:pt x="129906" y="221113"/>
                      </a:cubicBezTo>
                      <a:cubicBezTo>
                        <a:pt x="199189" y="169150"/>
                        <a:pt x="259813" y="82546"/>
                        <a:pt x="259813" y="30583"/>
                      </a:cubicBezTo>
                      <a:cubicBezTo>
                        <a:pt x="259813" y="-12719"/>
                        <a:pt x="199189" y="-12719"/>
                        <a:pt x="129906" y="4790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  <p:sp>
              <p:nvSpPr>
                <p:cNvPr id="865" name="Freeform: Shape 373">
                  <a:extLst>
                    <a:ext uri="{FF2B5EF4-FFF2-40B4-BE49-F238E27FC236}">
                      <a16:creationId xmlns:a16="http://schemas.microsoft.com/office/drawing/2014/main" xmlns="" id="{9C5A1A4E-9178-400A-8BC0-790BB57A1812}"/>
                    </a:ext>
                  </a:extLst>
                </p:cNvPr>
                <p:cNvSpPr/>
                <p:nvPr/>
              </p:nvSpPr>
              <p:spPr>
                <a:xfrm>
                  <a:off x="10157736" y="4576533"/>
                  <a:ext cx="259812" cy="273760"/>
                </a:xfrm>
                <a:custGeom>
                  <a:avLst/>
                  <a:gdLst>
                    <a:gd name="connsiteX0" fmla="*/ 129906 w 259812"/>
                    <a:gd name="connsiteY0" fmla="*/ 50524 h 273760"/>
                    <a:gd name="connsiteX1" fmla="*/ 0 w 259812"/>
                    <a:gd name="connsiteY1" fmla="*/ 24542 h 273760"/>
                    <a:gd name="connsiteX2" fmla="*/ 129906 w 259812"/>
                    <a:gd name="connsiteY2" fmla="*/ 223732 h 273760"/>
                    <a:gd name="connsiteX3" fmla="*/ 259813 w 259812"/>
                    <a:gd name="connsiteY3" fmla="*/ 232392 h 273760"/>
                    <a:gd name="connsiteX4" fmla="*/ 129906 w 259812"/>
                    <a:gd name="connsiteY4" fmla="*/ 50524 h 2737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3760">
                      <a:moveTo>
                        <a:pt x="129906" y="50524"/>
                      </a:moveTo>
                      <a:cubicBezTo>
                        <a:pt x="60623" y="-1439"/>
                        <a:pt x="0" y="-18760"/>
                        <a:pt x="0" y="24542"/>
                      </a:cubicBezTo>
                      <a:cubicBezTo>
                        <a:pt x="0" y="67844"/>
                        <a:pt x="60623" y="163109"/>
                        <a:pt x="129906" y="223732"/>
                      </a:cubicBezTo>
                      <a:cubicBezTo>
                        <a:pt x="199189" y="284355"/>
                        <a:pt x="259813" y="293015"/>
                        <a:pt x="259813" y="232392"/>
                      </a:cubicBezTo>
                      <a:cubicBezTo>
                        <a:pt x="259813" y="189090"/>
                        <a:pt x="199189" y="102486"/>
                        <a:pt x="129906" y="5052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p:grpSp>
          <p:grpSp>
            <p:nvGrpSpPr>
              <p:cNvPr id="839" name="Graphic 1">
                <a:extLst>
                  <a:ext uri="{FF2B5EF4-FFF2-40B4-BE49-F238E27FC236}">
                    <a16:creationId xmlns:a16="http://schemas.microsoft.com/office/drawing/2014/main" xmlns="" id="{B4F98B8E-BE34-4C4A-B58B-E6DF2AEFAE63}"/>
                  </a:ext>
                </a:extLst>
              </p:cNvPr>
              <p:cNvGrpSpPr/>
              <p:nvPr/>
            </p:nvGrpSpPr>
            <p:grpSpPr>
              <a:xfrm>
                <a:off x="9560167" y="3155892"/>
                <a:ext cx="259812" cy="1132235"/>
                <a:chOff x="9560167" y="3155892"/>
                <a:chExt cx="259812" cy="1132235"/>
              </a:xfrm>
              <a:grpFill/>
            </p:grpSpPr>
            <p:sp>
              <p:nvSpPr>
                <p:cNvPr id="860" name="Freeform: Shape 368">
                  <a:extLst>
                    <a:ext uri="{FF2B5EF4-FFF2-40B4-BE49-F238E27FC236}">
                      <a16:creationId xmlns:a16="http://schemas.microsoft.com/office/drawing/2014/main" xmlns="" id="{41465BBC-4C54-40F3-8F55-30ECB9B55C24}"/>
                    </a:ext>
                  </a:extLst>
                </p:cNvPr>
                <p:cNvSpPr/>
                <p:nvPr/>
              </p:nvSpPr>
              <p:spPr>
                <a:xfrm>
                  <a:off x="9672753" y="3268294"/>
                  <a:ext cx="34641" cy="901925"/>
                </a:xfrm>
                <a:custGeom>
                  <a:avLst/>
                  <a:gdLst>
                    <a:gd name="connsiteX0" fmla="*/ 0 w 34641"/>
                    <a:gd name="connsiteY0" fmla="*/ 16398 h 901925"/>
                    <a:gd name="connsiteX1" fmla="*/ 0 w 34641"/>
                    <a:gd name="connsiteY1" fmla="*/ 882439 h 901925"/>
                    <a:gd name="connsiteX2" fmla="*/ 34641 w 34641"/>
                    <a:gd name="connsiteY2" fmla="*/ 882439 h 901925"/>
                    <a:gd name="connsiteX3" fmla="*/ 34641 w 34641"/>
                    <a:gd name="connsiteY3" fmla="*/ 16398 h 901925"/>
                    <a:gd name="connsiteX4" fmla="*/ 0 w 34641"/>
                    <a:gd name="connsiteY4" fmla="*/ 16398 h 901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901925">
                      <a:moveTo>
                        <a:pt x="0" y="16398"/>
                      </a:moveTo>
                      <a:cubicBezTo>
                        <a:pt x="0" y="302191"/>
                        <a:pt x="0" y="596646"/>
                        <a:pt x="0" y="882439"/>
                      </a:cubicBezTo>
                      <a:cubicBezTo>
                        <a:pt x="0" y="908421"/>
                        <a:pt x="34641" y="908421"/>
                        <a:pt x="34641" y="882439"/>
                      </a:cubicBezTo>
                      <a:cubicBezTo>
                        <a:pt x="34641" y="596646"/>
                        <a:pt x="34641" y="302191"/>
                        <a:pt x="34641" y="16398"/>
                      </a:cubicBezTo>
                      <a:cubicBezTo>
                        <a:pt x="34641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  <p:sp>
              <p:nvSpPr>
                <p:cNvPr id="861" name="Freeform: Shape 369">
                  <a:extLst>
                    <a:ext uri="{FF2B5EF4-FFF2-40B4-BE49-F238E27FC236}">
                      <a16:creationId xmlns:a16="http://schemas.microsoft.com/office/drawing/2014/main" xmlns="" id="{9A28D03D-400F-4B25-8050-C0F65AF81E17}"/>
                    </a:ext>
                  </a:extLst>
                </p:cNvPr>
                <p:cNvSpPr/>
                <p:nvPr/>
              </p:nvSpPr>
              <p:spPr>
                <a:xfrm>
                  <a:off x="9560167" y="3155892"/>
                  <a:ext cx="259812" cy="288043"/>
                </a:xfrm>
                <a:custGeom>
                  <a:avLst/>
                  <a:gdLst>
                    <a:gd name="connsiteX0" fmla="*/ 129906 w 259812"/>
                    <a:gd name="connsiteY0" fmla="*/ 102818 h 288043"/>
                    <a:gd name="connsiteX1" fmla="*/ 0 w 259812"/>
                    <a:gd name="connsiteY1" fmla="*/ 284687 h 288043"/>
                    <a:gd name="connsiteX2" fmla="*/ 129906 w 259812"/>
                    <a:gd name="connsiteY2" fmla="*/ 180762 h 288043"/>
                    <a:gd name="connsiteX3" fmla="*/ 259813 w 259812"/>
                    <a:gd name="connsiteY3" fmla="*/ 7553 h 288043"/>
                    <a:gd name="connsiteX4" fmla="*/ 129906 w 259812"/>
                    <a:gd name="connsiteY4" fmla="*/ 102818 h 2880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8043">
                      <a:moveTo>
                        <a:pt x="129906" y="102818"/>
                      </a:moveTo>
                      <a:cubicBezTo>
                        <a:pt x="60623" y="189422"/>
                        <a:pt x="0" y="267366"/>
                        <a:pt x="0" y="284687"/>
                      </a:cubicBezTo>
                      <a:cubicBezTo>
                        <a:pt x="0" y="302008"/>
                        <a:pt x="60623" y="250045"/>
                        <a:pt x="129906" y="180762"/>
                      </a:cubicBezTo>
                      <a:cubicBezTo>
                        <a:pt x="199190" y="111478"/>
                        <a:pt x="259813" y="33535"/>
                        <a:pt x="259813" y="7553"/>
                      </a:cubicBezTo>
                      <a:cubicBezTo>
                        <a:pt x="259813" y="-18428"/>
                        <a:pt x="199190" y="24874"/>
                        <a:pt x="129906" y="10281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  <p:sp>
              <p:nvSpPr>
                <p:cNvPr id="862" name="Freeform: Shape 370">
                  <a:extLst>
                    <a:ext uri="{FF2B5EF4-FFF2-40B4-BE49-F238E27FC236}">
                      <a16:creationId xmlns:a16="http://schemas.microsoft.com/office/drawing/2014/main" xmlns="" id="{58DE8D55-87E1-4C86-9D13-9514E403670D}"/>
                    </a:ext>
                  </a:extLst>
                </p:cNvPr>
                <p:cNvSpPr/>
                <p:nvPr/>
              </p:nvSpPr>
              <p:spPr>
                <a:xfrm>
                  <a:off x="9560167" y="3991508"/>
                  <a:ext cx="259812" cy="296619"/>
                </a:xfrm>
                <a:custGeom>
                  <a:avLst/>
                  <a:gdLst>
                    <a:gd name="connsiteX0" fmla="*/ 0 w 259812"/>
                    <a:gd name="connsiteY0" fmla="*/ 3338 h 296619"/>
                    <a:gd name="connsiteX1" fmla="*/ 129906 w 259812"/>
                    <a:gd name="connsiteY1" fmla="*/ 185206 h 296619"/>
                    <a:gd name="connsiteX2" fmla="*/ 259813 w 259812"/>
                    <a:gd name="connsiteY2" fmla="*/ 289131 h 296619"/>
                    <a:gd name="connsiteX3" fmla="*/ 129906 w 259812"/>
                    <a:gd name="connsiteY3" fmla="*/ 115923 h 296619"/>
                    <a:gd name="connsiteX4" fmla="*/ 0 w 259812"/>
                    <a:gd name="connsiteY4" fmla="*/ 3338 h 2966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96619">
                      <a:moveTo>
                        <a:pt x="0" y="3338"/>
                      </a:moveTo>
                      <a:cubicBezTo>
                        <a:pt x="0" y="20659"/>
                        <a:pt x="60623" y="98602"/>
                        <a:pt x="129906" y="185206"/>
                      </a:cubicBezTo>
                      <a:cubicBezTo>
                        <a:pt x="199190" y="271811"/>
                        <a:pt x="259813" y="315113"/>
                        <a:pt x="259813" y="289131"/>
                      </a:cubicBezTo>
                      <a:cubicBezTo>
                        <a:pt x="259813" y="263150"/>
                        <a:pt x="199190" y="185206"/>
                        <a:pt x="129906" y="115923"/>
                      </a:cubicBezTo>
                      <a:cubicBezTo>
                        <a:pt x="60623" y="37979"/>
                        <a:pt x="0" y="-13983"/>
                        <a:pt x="0" y="333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p:grpSp>
          <p:grpSp>
            <p:nvGrpSpPr>
              <p:cNvPr id="840" name="Graphic 1">
                <a:extLst>
                  <a:ext uri="{FF2B5EF4-FFF2-40B4-BE49-F238E27FC236}">
                    <a16:creationId xmlns:a16="http://schemas.microsoft.com/office/drawing/2014/main" xmlns="" id="{8BB2DF4E-0398-4617-870B-EB11F557B9EF}"/>
                  </a:ext>
                </a:extLst>
              </p:cNvPr>
              <p:cNvGrpSpPr/>
              <p:nvPr/>
            </p:nvGrpSpPr>
            <p:grpSpPr>
              <a:xfrm>
                <a:off x="8962598" y="3316014"/>
                <a:ext cx="259812" cy="794735"/>
                <a:chOff x="8962598" y="3316014"/>
                <a:chExt cx="259812" cy="794735"/>
              </a:xfrm>
              <a:grpFill/>
            </p:grpSpPr>
            <p:sp>
              <p:nvSpPr>
                <p:cNvPr id="857" name="Freeform: Shape 365">
                  <a:extLst>
                    <a:ext uri="{FF2B5EF4-FFF2-40B4-BE49-F238E27FC236}">
                      <a16:creationId xmlns:a16="http://schemas.microsoft.com/office/drawing/2014/main" xmlns="" id="{279FECE4-690C-4252-91E9-A04B14475C9D}"/>
                    </a:ext>
                  </a:extLst>
                </p:cNvPr>
                <p:cNvSpPr/>
                <p:nvPr/>
              </p:nvSpPr>
              <p:spPr>
                <a:xfrm>
                  <a:off x="9075184" y="3436249"/>
                  <a:ext cx="35786" cy="552101"/>
                </a:xfrm>
                <a:custGeom>
                  <a:avLst/>
                  <a:gdLst>
                    <a:gd name="connsiteX0" fmla="*/ 0 w 35786"/>
                    <a:gd name="connsiteY0" fmla="*/ 12991 h 552101"/>
                    <a:gd name="connsiteX1" fmla="*/ 0 w 35786"/>
                    <a:gd name="connsiteY1" fmla="*/ 532616 h 552101"/>
                    <a:gd name="connsiteX2" fmla="*/ 34642 w 35786"/>
                    <a:gd name="connsiteY2" fmla="*/ 532616 h 552101"/>
                    <a:gd name="connsiteX3" fmla="*/ 34642 w 35786"/>
                    <a:gd name="connsiteY3" fmla="*/ 12991 h 552101"/>
                    <a:gd name="connsiteX4" fmla="*/ 0 w 35786"/>
                    <a:gd name="connsiteY4" fmla="*/ 12991 h 5521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552101">
                      <a:moveTo>
                        <a:pt x="0" y="12991"/>
                      </a:moveTo>
                      <a:cubicBezTo>
                        <a:pt x="0" y="186199"/>
                        <a:pt x="0" y="359407"/>
                        <a:pt x="0" y="532616"/>
                      </a:cubicBezTo>
                      <a:cubicBezTo>
                        <a:pt x="0" y="558597"/>
                        <a:pt x="34642" y="558597"/>
                        <a:pt x="34642" y="532616"/>
                      </a:cubicBezTo>
                      <a:cubicBezTo>
                        <a:pt x="34642" y="359407"/>
                        <a:pt x="34642" y="186199"/>
                        <a:pt x="34642" y="12991"/>
                      </a:cubicBezTo>
                      <a:cubicBezTo>
                        <a:pt x="43302" y="-4330"/>
                        <a:pt x="0" y="-4330"/>
                        <a:pt x="0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  <p:sp>
              <p:nvSpPr>
                <p:cNvPr id="858" name="Freeform: Shape 366">
                  <a:extLst>
                    <a:ext uri="{FF2B5EF4-FFF2-40B4-BE49-F238E27FC236}">
                      <a16:creationId xmlns:a16="http://schemas.microsoft.com/office/drawing/2014/main" xmlns="" id="{87659C2A-D2B2-4AE4-A897-6E06FE47E5AE}"/>
                    </a:ext>
                  </a:extLst>
                </p:cNvPr>
                <p:cNvSpPr/>
                <p:nvPr/>
              </p:nvSpPr>
              <p:spPr>
                <a:xfrm>
                  <a:off x="8962598" y="3821637"/>
                  <a:ext cx="259812" cy="289112"/>
                </a:xfrm>
                <a:custGeom>
                  <a:avLst/>
                  <a:gdLst>
                    <a:gd name="connsiteX0" fmla="*/ 129906 w 259812"/>
                    <a:gd name="connsiteY0" fmla="*/ 121246 h 289112"/>
                    <a:gd name="connsiteX1" fmla="*/ 0 w 259812"/>
                    <a:gd name="connsiteY1" fmla="*/ 285794 h 289112"/>
                    <a:gd name="connsiteX2" fmla="*/ 129906 w 259812"/>
                    <a:gd name="connsiteY2" fmla="*/ 164548 h 289112"/>
                    <a:gd name="connsiteX3" fmla="*/ 259813 w 259812"/>
                    <a:gd name="connsiteY3" fmla="*/ 0 h 289112"/>
                    <a:gd name="connsiteX4" fmla="*/ 129906 w 259812"/>
                    <a:gd name="connsiteY4" fmla="*/ 121246 h 2891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9112">
                      <a:moveTo>
                        <a:pt x="129906" y="121246"/>
                      </a:moveTo>
                      <a:cubicBezTo>
                        <a:pt x="60623" y="190529"/>
                        <a:pt x="0" y="268473"/>
                        <a:pt x="0" y="285794"/>
                      </a:cubicBezTo>
                      <a:cubicBezTo>
                        <a:pt x="0" y="303115"/>
                        <a:pt x="60623" y="251152"/>
                        <a:pt x="129906" y="164548"/>
                      </a:cubicBezTo>
                      <a:cubicBezTo>
                        <a:pt x="199190" y="77944"/>
                        <a:pt x="259813" y="0"/>
                        <a:pt x="259813" y="0"/>
                      </a:cubicBezTo>
                      <a:cubicBezTo>
                        <a:pt x="259813" y="0"/>
                        <a:pt x="207850" y="51963"/>
                        <a:pt x="129906" y="12124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  <p:sp>
              <p:nvSpPr>
                <p:cNvPr id="859" name="Freeform: Shape 367">
                  <a:extLst>
                    <a:ext uri="{FF2B5EF4-FFF2-40B4-BE49-F238E27FC236}">
                      <a16:creationId xmlns:a16="http://schemas.microsoft.com/office/drawing/2014/main" xmlns="" id="{64A2B472-7E8B-44CC-BABC-22B02EDF9FE5}"/>
                    </a:ext>
                  </a:extLst>
                </p:cNvPr>
                <p:cNvSpPr/>
                <p:nvPr/>
              </p:nvSpPr>
              <p:spPr>
                <a:xfrm>
                  <a:off x="8962598" y="3316014"/>
                  <a:ext cx="259812" cy="289939"/>
                </a:xfrm>
                <a:custGeom>
                  <a:avLst/>
                  <a:gdLst>
                    <a:gd name="connsiteX0" fmla="*/ 0 w 259812"/>
                    <a:gd name="connsiteY0" fmla="*/ 3319 h 289939"/>
                    <a:gd name="connsiteX1" fmla="*/ 129906 w 259812"/>
                    <a:gd name="connsiteY1" fmla="*/ 167867 h 289939"/>
                    <a:gd name="connsiteX2" fmla="*/ 259813 w 259812"/>
                    <a:gd name="connsiteY2" fmla="*/ 289113 h 289939"/>
                    <a:gd name="connsiteX3" fmla="*/ 129906 w 259812"/>
                    <a:gd name="connsiteY3" fmla="*/ 124565 h 289939"/>
                    <a:gd name="connsiteX4" fmla="*/ 0 w 259812"/>
                    <a:gd name="connsiteY4" fmla="*/ 3319 h 2899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9939">
                      <a:moveTo>
                        <a:pt x="0" y="3319"/>
                      </a:moveTo>
                      <a:cubicBezTo>
                        <a:pt x="0" y="20640"/>
                        <a:pt x="60623" y="98583"/>
                        <a:pt x="129906" y="167867"/>
                      </a:cubicBezTo>
                      <a:cubicBezTo>
                        <a:pt x="199190" y="237150"/>
                        <a:pt x="259813" y="297773"/>
                        <a:pt x="259813" y="289113"/>
                      </a:cubicBezTo>
                      <a:cubicBezTo>
                        <a:pt x="259813" y="280452"/>
                        <a:pt x="199190" y="211169"/>
                        <a:pt x="129906" y="124565"/>
                      </a:cubicBezTo>
                      <a:cubicBezTo>
                        <a:pt x="60623" y="37960"/>
                        <a:pt x="0" y="-14002"/>
                        <a:pt x="0" y="3319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p:grpSp>
          <p:grpSp>
            <p:nvGrpSpPr>
              <p:cNvPr id="841" name="Graphic 1">
                <a:extLst>
                  <a:ext uri="{FF2B5EF4-FFF2-40B4-BE49-F238E27FC236}">
                    <a16:creationId xmlns:a16="http://schemas.microsoft.com/office/drawing/2014/main" xmlns="" id="{445163AA-21C6-4105-8494-A80A1BD00D84}"/>
                  </a:ext>
                </a:extLst>
              </p:cNvPr>
              <p:cNvGrpSpPr/>
              <p:nvPr/>
            </p:nvGrpSpPr>
            <p:grpSpPr>
              <a:xfrm>
                <a:off x="8373690" y="2708872"/>
                <a:ext cx="259812" cy="2017681"/>
                <a:chOff x="8373690" y="2708872"/>
                <a:chExt cx="259812" cy="2017681"/>
              </a:xfrm>
              <a:grpFill/>
            </p:grpSpPr>
            <p:sp>
              <p:nvSpPr>
                <p:cNvPr id="854" name="Freeform: Shape 362">
                  <a:extLst>
                    <a:ext uri="{FF2B5EF4-FFF2-40B4-BE49-F238E27FC236}">
                      <a16:creationId xmlns:a16="http://schemas.microsoft.com/office/drawing/2014/main" xmlns="" id="{61D123BA-BC1C-4A4B-9C85-4EBC99ECDE99}"/>
                    </a:ext>
                  </a:extLst>
                </p:cNvPr>
                <p:cNvSpPr/>
                <p:nvPr/>
              </p:nvSpPr>
              <p:spPr>
                <a:xfrm>
                  <a:off x="8477615" y="2791971"/>
                  <a:ext cx="35786" cy="1828590"/>
                </a:xfrm>
                <a:custGeom>
                  <a:avLst/>
                  <a:gdLst>
                    <a:gd name="connsiteX0" fmla="*/ 0 w 35786"/>
                    <a:gd name="connsiteY0" fmla="*/ 16398 h 1828590"/>
                    <a:gd name="connsiteX1" fmla="*/ 0 w 35786"/>
                    <a:gd name="connsiteY1" fmla="*/ 1809104 h 1828590"/>
                    <a:gd name="connsiteX2" fmla="*/ 34642 w 35786"/>
                    <a:gd name="connsiteY2" fmla="*/ 1809104 h 1828590"/>
                    <a:gd name="connsiteX3" fmla="*/ 34642 w 35786"/>
                    <a:gd name="connsiteY3" fmla="*/ 16398 h 1828590"/>
                    <a:gd name="connsiteX4" fmla="*/ 0 w 35786"/>
                    <a:gd name="connsiteY4" fmla="*/ 16398 h 18285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1828590">
                      <a:moveTo>
                        <a:pt x="0" y="16398"/>
                      </a:moveTo>
                      <a:cubicBezTo>
                        <a:pt x="0" y="613966"/>
                        <a:pt x="0" y="1211535"/>
                        <a:pt x="0" y="1809104"/>
                      </a:cubicBezTo>
                      <a:cubicBezTo>
                        <a:pt x="0" y="1835086"/>
                        <a:pt x="34642" y="1835086"/>
                        <a:pt x="34642" y="1809104"/>
                      </a:cubicBezTo>
                      <a:cubicBezTo>
                        <a:pt x="34642" y="1211535"/>
                        <a:pt x="34642" y="613966"/>
                        <a:pt x="34642" y="16398"/>
                      </a:cubicBezTo>
                      <a:cubicBezTo>
                        <a:pt x="4330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  <p:sp>
              <p:nvSpPr>
                <p:cNvPr id="855" name="Freeform: Shape 363">
                  <a:extLst>
                    <a:ext uri="{FF2B5EF4-FFF2-40B4-BE49-F238E27FC236}">
                      <a16:creationId xmlns:a16="http://schemas.microsoft.com/office/drawing/2014/main" xmlns="" id="{8974ED80-AD0E-495D-9B3C-30A4FB13D85F}"/>
                    </a:ext>
                  </a:extLst>
                </p:cNvPr>
                <p:cNvSpPr/>
                <p:nvPr/>
              </p:nvSpPr>
              <p:spPr>
                <a:xfrm>
                  <a:off x="8373690" y="4444852"/>
                  <a:ext cx="259812" cy="281700"/>
                </a:xfrm>
                <a:custGeom>
                  <a:avLst/>
                  <a:gdLst>
                    <a:gd name="connsiteX0" fmla="*/ 129906 w 259812"/>
                    <a:gd name="connsiteY0" fmla="*/ 60958 h 281700"/>
                    <a:gd name="connsiteX1" fmla="*/ 0 w 259812"/>
                    <a:gd name="connsiteY1" fmla="*/ 251487 h 281700"/>
                    <a:gd name="connsiteX2" fmla="*/ 129906 w 259812"/>
                    <a:gd name="connsiteY2" fmla="*/ 216845 h 281700"/>
                    <a:gd name="connsiteX3" fmla="*/ 259813 w 259812"/>
                    <a:gd name="connsiteY3" fmla="*/ 17656 h 281700"/>
                    <a:gd name="connsiteX4" fmla="*/ 129906 w 259812"/>
                    <a:gd name="connsiteY4" fmla="*/ 60958 h 2817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1700">
                      <a:moveTo>
                        <a:pt x="129906" y="60958"/>
                      </a:moveTo>
                      <a:cubicBezTo>
                        <a:pt x="60623" y="121581"/>
                        <a:pt x="0" y="199525"/>
                        <a:pt x="0" y="251487"/>
                      </a:cubicBezTo>
                      <a:cubicBezTo>
                        <a:pt x="0" y="303450"/>
                        <a:pt x="60623" y="286129"/>
                        <a:pt x="129906" y="216845"/>
                      </a:cubicBezTo>
                      <a:cubicBezTo>
                        <a:pt x="199189" y="147562"/>
                        <a:pt x="259813" y="52297"/>
                        <a:pt x="259813" y="17656"/>
                      </a:cubicBezTo>
                      <a:cubicBezTo>
                        <a:pt x="259813" y="-16986"/>
                        <a:pt x="199189" y="335"/>
                        <a:pt x="129906" y="6095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  <p:sp>
              <p:nvSpPr>
                <p:cNvPr id="856" name="Freeform: Shape 364">
                  <a:extLst>
                    <a:ext uri="{FF2B5EF4-FFF2-40B4-BE49-F238E27FC236}">
                      <a16:creationId xmlns:a16="http://schemas.microsoft.com/office/drawing/2014/main" xmlns="" id="{7B8B6D4D-8279-4670-A6C8-57D1B812E1FE}"/>
                    </a:ext>
                  </a:extLst>
                </p:cNvPr>
                <p:cNvSpPr/>
                <p:nvPr/>
              </p:nvSpPr>
              <p:spPr>
                <a:xfrm>
                  <a:off x="8373690" y="2708872"/>
                  <a:ext cx="259812" cy="281700"/>
                </a:xfrm>
                <a:custGeom>
                  <a:avLst/>
                  <a:gdLst>
                    <a:gd name="connsiteX0" fmla="*/ 0 w 259812"/>
                    <a:gd name="connsiteY0" fmla="*/ 30213 h 281700"/>
                    <a:gd name="connsiteX1" fmla="*/ 129906 w 259812"/>
                    <a:gd name="connsiteY1" fmla="*/ 220743 h 281700"/>
                    <a:gd name="connsiteX2" fmla="*/ 259813 w 259812"/>
                    <a:gd name="connsiteY2" fmla="*/ 264045 h 281700"/>
                    <a:gd name="connsiteX3" fmla="*/ 129906 w 259812"/>
                    <a:gd name="connsiteY3" fmla="*/ 64855 h 281700"/>
                    <a:gd name="connsiteX4" fmla="*/ 0 w 259812"/>
                    <a:gd name="connsiteY4" fmla="*/ 30213 h 2817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1700">
                      <a:moveTo>
                        <a:pt x="0" y="30213"/>
                      </a:moveTo>
                      <a:cubicBezTo>
                        <a:pt x="0" y="82176"/>
                        <a:pt x="60623" y="160120"/>
                        <a:pt x="129906" y="220743"/>
                      </a:cubicBezTo>
                      <a:cubicBezTo>
                        <a:pt x="199189" y="281365"/>
                        <a:pt x="259813" y="298686"/>
                        <a:pt x="259813" y="264045"/>
                      </a:cubicBezTo>
                      <a:cubicBezTo>
                        <a:pt x="259813" y="229403"/>
                        <a:pt x="199189" y="134138"/>
                        <a:pt x="129906" y="64855"/>
                      </a:cubicBezTo>
                      <a:cubicBezTo>
                        <a:pt x="51962" y="-4428"/>
                        <a:pt x="0" y="-21749"/>
                        <a:pt x="0" y="3021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p:grpSp>
          <p:grpSp>
            <p:nvGrpSpPr>
              <p:cNvPr id="842" name="Graphic 1">
                <a:extLst>
                  <a:ext uri="{FF2B5EF4-FFF2-40B4-BE49-F238E27FC236}">
                    <a16:creationId xmlns:a16="http://schemas.microsoft.com/office/drawing/2014/main" xmlns="" id="{EB059435-0C34-4B89-972C-DDA621045349}"/>
                  </a:ext>
                </a:extLst>
              </p:cNvPr>
              <p:cNvGrpSpPr/>
              <p:nvPr/>
            </p:nvGrpSpPr>
            <p:grpSpPr>
              <a:xfrm>
                <a:off x="7776121" y="2286716"/>
                <a:ext cx="259812" cy="2863814"/>
                <a:chOff x="7776121" y="2286716"/>
                <a:chExt cx="259812" cy="2863814"/>
              </a:xfrm>
              <a:grpFill/>
            </p:grpSpPr>
            <p:sp>
              <p:nvSpPr>
                <p:cNvPr id="851" name="Freeform: Shape 359">
                  <a:extLst>
                    <a:ext uri="{FF2B5EF4-FFF2-40B4-BE49-F238E27FC236}">
                      <a16:creationId xmlns:a16="http://schemas.microsoft.com/office/drawing/2014/main" xmlns="" id="{5C2A12C8-276D-4D80-8E1A-BB2E4501292E}"/>
                    </a:ext>
                  </a:extLst>
                </p:cNvPr>
                <p:cNvSpPr/>
                <p:nvPr/>
              </p:nvSpPr>
              <p:spPr>
                <a:xfrm>
                  <a:off x="7888706" y="2341629"/>
                  <a:ext cx="34641" cy="2729273"/>
                </a:xfrm>
                <a:custGeom>
                  <a:avLst/>
                  <a:gdLst>
                    <a:gd name="connsiteX0" fmla="*/ 0 w 34641"/>
                    <a:gd name="connsiteY0" fmla="*/ 16398 h 2729273"/>
                    <a:gd name="connsiteX1" fmla="*/ 0 w 34641"/>
                    <a:gd name="connsiteY1" fmla="*/ 2709788 h 2729273"/>
                    <a:gd name="connsiteX2" fmla="*/ 34642 w 34641"/>
                    <a:gd name="connsiteY2" fmla="*/ 2709788 h 2729273"/>
                    <a:gd name="connsiteX3" fmla="*/ 34642 w 34641"/>
                    <a:gd name="connsiteY3" fmla="*/ 16398 h 2729273"/>
                    <a:gd name="connsiteX4" fmla="*/ 0 w 34641"/>
                    <a:gd name="connsiteY4" fmla="*/ 16398 h 27292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2729273">
                      <a:moveTo>
                        <a:pt x="0" y="16398"/>
                      </a:moveTo>
                      <a:cubicBezTo>
                        <a:pt x="0" y="917081"/>
                        <a:pt x="0" y="1809104"/>
                        <a:pt x="0" y="2709788"/>
                      </a:cubicBezTo>
                      <a:cubicBezTo>
                        <a:pt x="0" y="2735769"/>
                        <a:pt x="34642" y="2735769"/>
                        <a:pt x="34642" y="2709788"/>
                      </a:cubicBezTo>
                      <a:cubicBezTo>
                        <a:pt x="34642" y="1809104"/>
                        <a:pt x="34642" y="917081"/>
                        <a:pt x="34642" y="16398"/>
                      </a:cubicBezTo>
                      <a:cubicBezTo>
                        <a:pt x="3464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  <p:sp>
              <p:nvSpPr>
                <p:cNvPr id="852" name="Freeform: Shape 360">
                  <a:extLst>
                    <a:ext uri="{FF2B5EF4-FFF2-40B4-BE49-F238E27FC236}">
                      <a16:creationId xmlns:a16="http://schemas.microsoft.com/office/drawing/2014/main" xmlns="" id="{B591FAD2-42BB-4CEE-9622-D82BD7D87034}"/>
                    </a:ext>
                  </a:extLst>
                </p:cNvPr>
                <p:cNvSpPr/>
                <p:nvPr/>
              </p:nvSpPr>
              <p:spPr>
                <a:xfrm>
                  <a:off x="7776121" y="4886167"/>
                  <a:ext cx="259812" cy="264363"/>
                </a:xfrm>
                <a:custGeom>
                  <a:avLst/>
                  <a:gdLst>
                    <a:gd name="connsiteX0" fmla="*/ 129906 w 259812"/>
                    <a:gd name="connsiteY0" fmla="*/ 18023 h 264363"/>
                    <a:gd name="connsiteX1" fmla="*/ 0 w 259812"/>
                    <a:gd name="connsiteY1" fmla="*/ 191231 h 264363"/>
                    <a:gd name="connsiteX2" fmla="*/ 129906 w 259812"/>
                    <a:gd name="connsiteY2" fmla="*/ 243193 h 264363"/>
                    <a:gd name="connsiteX3" fmla="*/ 259813 w 259812"/>
                    <a:gd name="connsiteY3" fmla="*/ 52664 h 264363"/>
                    <a:gd name="connsiteX4" fmla="*/ 129906 w 259812"/>
                    <a:gd name="connsiteY4" fmla="*/ 18023 h 2643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4363">
                      <a:moveTo>
                        <a:pt x="129906" y="18023"/>
                      </a:moveTo>
                      <a:cubicBezTo>
                        <a:pt x="60623" y="52664"/>
                        <a:pt x="0" y="130608"/>
                        <a:pt x="0" y="191231"/>
                      </a:cubicBezTo>
                      <a:cubicBezTo>
                        <a:pt x="0" y="260514"/>
                        <a:pt x="60623" y="286496"/>
                        <a:pt x="129906" y="243193"/>
                      </a:cubicBezTo>
                      <a:cubicBezTo>
                        <a:pt x="199189" y="199891"/>
                        <a:pt x="259813" y="113287"/>
                        <a:pt x="259813" y="52664"/>
                      </a:cubicBezTo>
                      <a:cubicBezTo>
                        <a:pt x="259813" y="702"/>
                        <a:pt x="199189" y="-16619"/>
                        <a:pt x="129906" y="1802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  <p:sp>
              <p:nvSpPr>
                <p:cNvPr id="853" name="Freeform: Shape 361">
                  <a:extLst>
                    <a:ext uri="{FF2B5EF4-FFF2-40B4-BE49-F238E27FC236}">
                      <a16:creationId xmlns:a16="http://schemas.microsoft.com/office/drawing/2014/main" xmlns="" id="{092A996F-25A5-436A-BFCA-E97D89DAABD4}"/>
                    </a:ext>
                  </a:extLst>
                </p:cNvPr>
                <p:cNvSpPr/>
                <p:nvPr/>
              </p:nvSpPr>
              <p:spPr>
                <a:xfrm>
                  <a:off x="7776121" y="2286716"/>
                  <a:ext cx="259812" cy="262174"/>
                </a:xfrm>
                <a:custGeom>
                  <a:avLst/>
                  <a:gdLst>
                    <a:gd name="connsiteX0" fmla="*/ 129906 w 259812"/>
                    <a:gd name="connsiteY0" fmla="*/ 19348 h 262174"/>
                    <a:gd name="connsiteX1" fmla="*/ 0 w 259812"/>
                    <a:gd name="connsiteY1" fmla="*/ 71310 h 262174"/>
                    <a:gd name="connsiteX2" fmla="*/ 129906 w 259812"/>
                    <a:gd name="connsiteY2" fmla="*/ 244519 h 262174"/>
                    <a:gd name="connsiteX3" fmla="*/ 259813 w 259812"/>
                    <a:gd name="connsiteY3" fmla="*/ 201217 h 262174"/>
                    <a:gd name="connsiteX4" fmla="*/ 129906 w 259812"/>
                    <a:gd name="connsiteY4" fmla="*/ 19348 h 2621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2174">
                      <a:moveTo>
                        <a:pt x="129906" y="19348"/>
                      </a:moveTo>
                      <a:cubicBezTo>
                        <a:pt x="60623" y="-23954"/>
                        <a:pt x="0" y="10687"/>
                        <a:pt x="0" y="71310"/>
                      </a:cubicBezTo>
                      <a:cubicBezTo>
                        <a:pt x="0" y="140594"/>
                        <a:pt x="60623" y="209877"/>
                        <a:pt x="129906" y="244519"/>
                      </a:cubicBezTo>
                      <a:cubicBezTo>
                        <a:pt x="199189" y="279160"/>
                        <a:pt x="259813" y="261840"/>
                        <a:pt x="259813" y="201217"/>
                      </a:cubicBezTo>
                      <a:cubicBezTo>
                        <a:pt x="259813" y="140594"/>
                        <a:pt x="199189" y="53989"/>
                        <a:pt x="129906" y="1934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p:grpSp>
          <p:grpSp>
            <p:nvGrpSpPr>
              <p:cNvPr id="843" name="Graphic 1">
                <a:extLst>
                  <a:ext uri="{FF2B5EF4-FFF2-40B4-BE49-F238E27FC236}">
                    <a16:creationId xmlns:a16="http://schemas.microsoft.com/office/drawing/2014/main" xmlns="" id="{873841C8-6529-4421-8328-8D91A2D12B20}"/>
                  </a:ext>
                </a:extLst>
              </p:cNvPr>
              <p:cNvGrpSpPr/>
              <p:nvPr/>
            </p:nvGrpSpPr>
            <p:grpSpPr>
              <a:xfrm>
                <a:off x="7178552" y="2132856"/>
                <a:ext cx="259812" cy="3169713"/>
                <a:chOff x="7178552" y="2132856"/>
                <a:chExt cx="259812" cy="3169713"/>
              </a:xfrm>
              <a:grpFill/>
            </p:grpSpPr>
            <p:sp>
              <p:nvSpPr>
                <p:cNvPr id="848" name="Freeform: Shape 356">
                  <a:extLst>
                    <a:ext uri="{FF2B5EF4-FFF2-40B4-BE49-F238E27FC236}">
                      <a16:creationId xmlns:a16="http://schemas.microsoft.com/office/drawing/2014/main" xmlns="" id="{DC711BFD-B0F7-4DA0-96F8-3B6235CC4541}"/>
                    </a:ext>
                  </a:extLst>
                </p:cNvPr>
                <p:cNvSpPr/>
                <p:nvPr/>
              </p:nvSpPr>
              <p:spPr>
                <a:xfrm>
                  <a:off x="7291138" y="2177081"/>
                  <a:ext cx="34641" cy="3049709"/>
                </a:xfrm>
                <a:custGeom>
                  <a:avLst/>
                  <a:gdLst>
                    <a:gd name="connsiteX0" fmla="*/ 0 w 34641"/>
                    <a:gd name="connsiteY0" fmla="*/ 16398 h 3049709"/>
                    <a:gd name="connsiteX1" fmla="*/ 0 w 34641"/>
                    <a:gd name="connsiteY1" fmla="*/ 3030223 h 3049709"/>
                    <a:gd name="connsiteX2" fmla="*/ 34641 w 34641"/>
                    <a:gd name="connsiteY2" fmla="*/ 3030223 h 3049709"/>
                    <a:gd name="connsiteX3" fmla="*/ 34641 w 34641"/>
                    <a:gd name="connsiteY3" fmla="*/ 16398 h 3049709"/>
                    <a:gd name="connsiteX4" fmla="*/ 0 w 34641"/>
                    <a:gd name="connsiteY4" fmla="*/ 16398 h 30497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3049709">
                      <a:moveTo>
                        <a:pt x="0" y="16398"/>
                      </a:moveTo>
                      <a:cubicBezTo>
                        <a:pt x="0" y="1021006"/>
                        <a:pt x="0" y="2025615"/>
                        <a:pt x="0" y="3030223"/>
                      </a:cubicBezTo>
                      <a:cubicBezTo>
                        <a:pt x="0" y="3056205"/>
                        <a:pt x="34641" y="3056205"/>
                        <a:pt x="34641" y="3030223"/>
                      </a:cubicBezTo>
                      <a:cubicBezTo>
                        <a:pt x="34641" y="2025615"/>
                        <a:pt x="34641" y="1021006"/>
                        <a:pt x="34641" y="16398"/>
                      </a:cubicBezTo>
                      <a:cubicBezTo>
                        <a:pt x="34641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  <p:sp>
              <p:nvSpPr>
                <p:cNvPr id="849" name="Freeform: Shape 357">
                  <a:extLst>
                    <a:ext uri="{FF2B5EF4-FFF2-40B4-BE49-F238E27FC236}">
                      <a16:creationId xmlns:a16="http://schemas.microsoft.com/office/drawing/2014/main" xmlns="" id="{49E579C7-375F-4347-BB86-09355816C910}"/>
                    </a:ext>
                  </a:extLst>
                </p:cNvPr>
                <p:cNvSpPr/>
                <p:nvPr/>
              </p:nvSpPr>
              <p:spPr>
                <a:xfrm>
                  <a:off x="7178552" y="5042756"/>
                  <a:ext cx="259812" cy="259812"/>
                </a:xfrm>
                <a:custGeom>
                  <a:avLst/>
                  <a:gdLst>
                    <a:gd name="connsiteX0" fmla="*/ 129906 w 259812"/>
                    <a:gd name="connsiteY0" fmla="*/ 0 h 259812"/>
                    <a:gd name="connsiteX1" fmla="*/ 0 w 259812"/>
                    <a:gd name="connsiteY1" fmla="*/ 121246 h 259812"/>
                    <a:gd name="connsiteX2" fmla="*/ 129906 w 259812"/>
                    <a:gd name="connsiteY2" fmla="*/ 259813 h 259812"/>
                    <a:gd name="connsiteX3" fmla="*/ 259813 w 259812"/>
                    <a:gd name="connsiteY3" fmla="*/ 121246 h 259812"/>
                    <a:gd name="connsiteX4" fmla="*/ 129906 w 259812"/>
                    <a:gd name="connsiteY4" fmla="*/ 0 h 2598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59812">
                      <a:moveTo>
                        <a:pt x="129906" y="0"/>
                      </a:moveTo>
                      <a:cubicBezTo>
                        <a:pt x="60623" y="0"/>
                        <a:pt x="0" y="51963"/>
                        <a:pt x="0" y="121246"/>
                      </a:cubicBezTo>
                      <a:cubicBezTo>
                        <a:pt x="0" y="190529"/>
                        <a:pt x="60623" y="259813"/>
                        <a:pt x="129906" y="259813"/>
                      </a:cubicBezTo>
                      <a:cubicBezTo>
                        <a:pt x="199190" y="259813"/>
                        <a:pt x="259813" y="190529"/>
                        <a:pt x="259813" y="121246"/>
                      </a:cubicBezTo>
                      <a:cubicBezTo>
                        <a:pt x="259813" y="51963"/>
                        <a:pt x="199190" y="0"/>
                        <a:pt x="129906" y="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  <p:sp>
              <p:nvSpPr>
                <p:cNvPr id="850" name="Freeform: Shape 358">
                  <a:extLst>
                    <a:ext uri="{FF2B5EF4-FFF2-40B4-BE49-F238E27FC236}">
                      <a16:creationId xmlns:a16="http://schemas.microsoft.com/office/drawing/2014/main" xmlns="" id="{61166A75-C730-4CDF-B90A-B0A1CA1232BE}"/>
                    </a:ext>
                  </a:extLst>
                </p:cNvPr>
                <p:cNvSpPr/>
                <p:nvPr/>
              </p:nvSpPr>
              <p:spPr>
                <a:xfrm>
                  <a:off x="7178552" y="2132856"/>
                  <a:ext cx="259812" cy="259812"/>
                </a:xfrm>
                <a:custGeom>
                  <a:avLst/>
                  <a:gdLst>
                    <a:gd name="connsiteX0" fmla="*/ 129906 w 259812"/>
                    <a:gd name="connsiteY0" fmla="*/ 0 h 259812"/>
                    <a:gd name="connsiteX1" fmla="*/ 0 w 259812"/>
                    <a:gd name="connsiteY1" fmla="*/ 138567 h 259812"/>
                    <a:gd name="connsiteX2" fmla="*/ 129906 w 259812"/>
                    <a:gd name="connsiteY2" fmla="*/ 259813 h 259812"/>
                    <a:gd name="connsiteX3" fmla="*/ 259813 w 259812"/>
                    <a:gd name="connsiteY3" fmla="*/ 138567 h 259812"/>
                    <a:gd name="connsiteX4" fmla="*/ 129906 w 259812"/>
                    <a:gd name="connsiteY4" fmla="*/ 0 h 2598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59812">
                      <a:moveTo>
                        <a:pt x="129906" y="0"/>
                      </a:moveTo>
                      <a:cubicBezTo>
                        <a:pt x="60623" y="0"/>
                        <a:pt x="0" y="69283"/>
                        <a:pt x="0" y="138567"/>
                      </a:cubicBezTo>
                      <a:cubicBezTo>
                        <a:pt x="0" y="207850"/>
                        <a:pt x="60623" y="259813"/>
                        <a:pt x="129906" y="259813"/>
                      </a:cubicBezTo>
                      <a:cubicBezTo>
                        <a:pt x="199190" y="259813"/>
                        <a:pt x="259813" y="207850"/>
                        <a:pt x="259813" y="138567"/>
                      </a:cubicBezTo>
                      <a:cubicBezTo>
                        <a:pt x="259813" y="69283"/>
                        <a:pt x="199190" y="0"/>
                        <a:pt x="129906" y="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p:grpSp>
          <p:grpSp>
            <p:nvGrpSpPr>
              <p:cNvPr id="844" name="Graphic 1">
                <a:extLst>
                  <a:ext uri="{FF2B5EF4-FFF2-40B4-BE49-F238E27FC236}">
                    <a16:creationId xmlns:a16="http://schemas.microsoft.com/office/drawing/2014/main" xmlns="" id="{B5235111-B049-44F3-95E6-85510C21DD1C}"/>
                  </a:ext>
                </a:extLst>
              </p:cNvPr>
              <p:cNvGrpSpPr/>
              <p:nvPr/>
            </p:nvGrpSpPr>
            <p:grpSpPr>
              <a:xfrm>
                <a:off x="6589644" y="2282126"/>
                <a:ext cx="259812" cy="2871172"/>
                <a:chOff x="6589644" y="2282126"/>
                <a:chExt cx="259812" cy="2871172"/>
              </a:xfrm>
              <a:grpFill/>
            </p:grpSpPr>
            <p:sp>
              <p:nvSpPr>
                <p:cNvPr id="845" name="Freeform: Shape 353">
                  <a:extLst>
                    <a:ext uri="{FF2B5EF4-FFF2-40B4-BE49-F238E27FC236}">
                      <a16:creationId xmlns:a16="http://schemas.microsoft.com/office/drawing/2014/main" xmlns="" id="{B439FFE7-9FAB-46FA-BAB8-BA5410BD0ED5}"/>
                    </a:ext>
                  </a:extLst>
                </p:cNvPr>
                <p:cNvSpPr/>
                <p:nvPr/>
              </p:nvSpPr>
              <p:spPr>
                <a:xfrm>
                  <a:off x="6693569" y="2338540"/>
                  <a:ext cx="35786" cy="2741022"/>
                </a:xfrm>
                <a:custGeom>
                  <a:avLst/>
                  <a:gdLst>
                    <a:gd name="connsiteX0" fmla="*/ 0 w 35786"/>
                    <a:gd name="connsiteY0" fmla="*/ 19486 h 2741022"/>
                    <a:gd name="connsiteX1" fmla="*/ 0 w 35786"/>
                    <a:gd name="connsiteY1" fmla="*/ 2721537 h 2741022"/>
                    <a:gd name="connsiteX2" fmla="*/ 34642 w 35786"/>
                    <a:gd name="connsiteY2" fmla="*/ 2721537 h 2741022"/>
                    <a:gd name="connsiteX3" fmla="*/ 34642 w 35786"/>
                    <a:gd name="connsiteY3" fmla="*/ 19486 h 2741022"/>
                    <a:gd name="connsiteX4" fmla="*/ 0 w 35786"/>
                    <a:gd name="connsiteY4" fmla="*/ 19486 h 27410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2741022">
                      <a:moveTo>
                        <a:pt x="0" y="19486"/>
                      </a:moveTo>
                      <a:cubicBezTo>
                        <a:pt x="0" y="920170"/>
                        <a:pt x="0" y="1820853"/>
                        <a:pt x="0" y="2721537"/>
                      </a:cubicBezTo>
                      <a:cubicBezTo>
                        <a:pt x="0" y="2747518"/>
                        <a:pt x="34642" y="2747518"/>
                        <a:pt x="34642" y="2721537"/>
                      </a:cubicBezTo>
                      <a:cubicBezTo>
                        <a:pt x="34642" y="1820853"/>
                        <a:pt x="34642" y="920170"/>
                        <a:pt x="34642" y="19486"/>
                      </a:cubicBezTo>
                      <a:cubicBezTo>
                        <a:pt x="43302" y="-6495"/>
                        <a:pt x="0" y="-6495"/>
                        <a:pt x="0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  <p:sp>
              <p:nvSpPr>
                <p:cNvPr id="846" name="Freeform: Shape 354">
                  <a:extLst>
                    <a:ext uri="{FF2B5EF4-FFF2-40B4-BE49-F238E27FC236}">
                      <a16:creationId xmlns:a16="http://schemas.microsoft.com/office/drawing/2014/main" xmlns="" id="{6BCE01A6-8CC1-4FAF-B92C-A854282FE406}"/>
                    </a:ext>
                  </a:extLst>
                </p:cNvPr>
                <p:cNvSpPr/>
                <p:nvPr/>
              </p:nvSpPr>
              <p:spPr>
                <a:xfrm>
                  <a:off x="6589644" y="4886534"/>
                  <a:ext cx="259812" cy="266764"/>
                </a:xfrm>
                <a:custGeom>
                  <a:avLst/>
                  <a:gdLst>
                    <a:gd name="connsiteX0" fmla="*/ 129906 w 259812"/>
                    <a:gd name="connsiteY0" fmla="*/ 17656 h 266764"/>
                    <a:gd name="connsiteX1" fmla="*/ 0 w 259812"/>
                    <a:gd name="connsiteY1" fmla="*/ 60958 h 266764"/>
                    <a:gd name="connsiteX2" fmla="*/ 129906 w 259812"/>
                    <a:gd name="connsiteY2" fmla="*/ 251487 h 266764"/>
                    <a:gd name="connsiteX3" fmla="*/ 259813 w 259812"/>
                    <a:gd name="connsiteY3" fmla="*/ 190864 h 266764"/>
                    <a:gd name="connsiteX4" fmla="*/ 129906 w 259812"/>
                    <a:gd name="connsiteY4" fmla="*/ 17656 h 2667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6764">
                      <a:moveTo>
                        <a:pt x="129906" y="17656"/>
                      </a:moveTo>
                      <a:cubicBezTo>
                        <a:pt x="60623" y="-16986"/>
                        <a:pt x="0" y="335"/>
                        <a:pt x="0" y="60958"/>
                      </a:cubicBezTo>
                      <a:cubicBezTo>
                        <a:pt x="0" y="121581"/>
                        <a:pt x="60623" y="208185"/>
                        <a:pt x="129906" y="251487"/>
                      </a:cubicBezTo>
                      <a:cubicBezTo>
                        <a:pt x="199190" y="286129"/>
                        <a:pt x="259813" y="260147"/>
                        <a:pt x="259813" y="190864"/>
                      </a:cubicBezTo>
                      <a:cubicBezTo>
                        <a:pt x="251152" y="130241"/>
                        <a:pt x="199190" y="52298"/>
                        <a:pt x="129906" y="1765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  <p:sp>
              <p:nvSpPr>
                <p:cNvPr id="847" name="Freeform: Shape 355">
                  <a:extLst>
                    <a:ext uri="{FF2B5EF4-FFF2-40B4-BE49-F238E27FC236}">
                      <a16:creationId xmlns:a16="http://schemas.microsoft.com/office/drawing/2014/main" xmlns="" id="{60358B75-12F2-468F-B274-CAEF315B8BBC}"/>
                    </a:ext>
                  </a:extLst>
                </p:cNvPr>
                <p:cNvSpPr/>
                <p:nvPr/>
              </p:nvSpPr>
              <p:spPr>
                <a:xfrm>
                  <a:off x="6589644" y="2282126"/>
                  <a:ext cx="259812" cy="266764"/>
                </a:xfrm>
                <a:custGeom>
                  <a:avLst/>
                  <a:gdLst>
                    <a:gd name="connsiteX0" fmla="*/ 129906 w 259812"/>
                    <a:gd name="connsiteY0" fmla="*/ 15277 h 266764"/>
                    <a:gd name="connsiteX1" fmla="*/ 0 w 259812"/>
                    <a:gd name="connsiteY1" fmla="*/ 205807 h 266764"/>
                    <a:gd name="connsiteX2" fmla="*/ 129906 w 259812"/>
                    <a:gd name="connsiteY2" fmla="*/ 249109 h 266764"/>
                    <a:gd name="connsiteX3" fmla="*/ 259813 w 259812"/>
                    <a:gd name="connsiteY3" fmla="*/ 75900 h 266764"/>
                    <a:gd name="connsiteX4" fmla="*/ 129906 w 259812"/>
                    <a:gd name="connsiteY4" fmla="*/ 15277 h 2667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6764">
                      <a:moveTo>
                        <a:pt x="129906" y="15277"/>
                      </a:moveTo>
                      <a:cubicBezTo>
                        <a:pt x="60623" y="58579"/>
                        <a:pt x="0" y="145184"/>
                        <a:pt x="0" y="205807"/>
                      </a:cubicBezTo>
                      <a:cubicBezTo>
                        <a:pt x="0" y="266430"/>
                        <a:pt x="60623" y="283750"/>
                        <a:pt x="129906" y="249109"/>
                      </a:cubicBezTo>
                      <a:cubicBezTo>
                        <a:pt x="199190" y="214467"/>
                        <a:pt x="259813" y="145184"/>
                        <a:pt x="259813" y="75900"/>
                      </a:cubicBezTo>
                      <a:cubicBezTo>
                        <a:pt x="251152" y="6617"/>
                        <a:pt x="199190" y="-19364"/>
                        <a:pt x="129906" y="15277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p:grpSp>
        </p:grpSp>
        <p:sp>
          <p:nvSpPr>
            <p:cNvPr id="531" name="Freeform: Shape 272">
              <a:extLst>
                <a:ext uri="{FF2B5EF4-FFF2-40B4-BE49-F238E27FC236}">
                  <a16:creationId xmlns:a16="http://schemas.microsoft.com/office/drawing/2014/main" xmlns="" id="{CD0BF5DF-0938-4F7A-B8C5-985C68E7107B}"/>
                </a:ext>
              </a:extLst>
            </p:cNvPr>
            <p:cNvSpPr/>
            <p:nvPr/>
          </p:nvSpPr>
          <p:spPr>
            <a:xfrm>
              <a:off x="-338891" y="3038728"/>
              <a:ext cx="2229348" cy="546858"/>
            </a:xfrm>
            <a:custGeom>
              <a:avLst/>
              <a:gdLst>
                <a:gd name="connsiteX0" fmla="*/ 2598126 w 6755126"/>
                <a:gd name="connsiteY0" fmla="*/ 1654140 h 1657063"/>
                <a:gd name="connsiteX1" fmla="*/ 3741301 w 6755126"/>
                <a:gd name="connsiteY1" fmla="*/ 1498253 h 1657063"/>
                <a:gd name="connsiteX2" fmla="*/ 5949708 w 6755126"/>
                <a:gd name="connsiteY2" fmla="*/ 441681 h 1657063"/>
                <a:gd name="connsiteX3" fmla="*/ 6755127 w 6755126"/>
                <a:gd name="connsiteY3" fmla="*/ 25981 h 1657063"/>
                <a:gd name="connsiteX4" fmla="*/ 6755127 w 6755126"/>
                <a:gd name="connsiteY4" fmla="*/ 0 h 1657063"/>
                <a:gd name="connsiteX5" fmla="*/ 6278804 w 6755126"/>
                <a:gd name="connsiteY5" fmla="*/ 233831 h 1657063"/>
                <a:gd name="connsiteX6" fmla="*/ 4053076 w 6755126"/>
                <a:gd name="connsiteY6" fmla="*/ 1359686 h 1657063"/>
                <a:gd name="connsiteX7" fmla="*/ 2901240 w 6755126"/>
                <a:gd name="connsiteY7" fmla="*/ 1628159 h 1657063"/>
                <a:gd name="connsiteX8" fmla="*/ 1697442 w 6755126"/>
                <a:gd name="connsiteY8" fmla="*/ 1463611 h 1657063"/>
                <a:gd name="connsiteX9" fmla="*/ 0 w 6755126"/>
                <a:gd name="connsiteY9" fmla="*/ 666852 h 1657063"/>
                <a:gd name="connsiteX10" fmla="*/ 0 w 6755126"/>
                <a:gd name="connsiteY10" fmla="*/ 701494 h 1657063"/>
                <a:gd name="connsiteX11" fmla="*/ 1480932 w 6755126"/>
                <a:gd name="connsiteY11" fmla="*/ 1420309 h 1657063"/>
                <a:gd name="connsiteX12" fmla="*/ 2598126 w 6755126"/>
                <a:gd name="connsiteY12" fmla="*/ 1654140 h 1657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755126" h="1657063">
                  <a:moveTo>
                    <a:pt x="2598126" y="1654140"/>
                  </a:moveTo>
                  <a:cubicBezTo>
                    <a:pt x="2987845" y="1671461"/>
                    <a:pt x="3368903" y="1610838"/>
                    <a:pt x="3741301" y="1498253"/>
                  </a:cubicBezTo>
                  <a:cubicBezTo>
                    <a:pt x="4529399" y="1264421"/>
                    <a:pt x="5239553" y="831400"/>
                    <a:pt x="5949708" y="441681"/>
                  </a:cubicBezTo>
                  <a:cubicBezTo>
                    <a:pt x="6209520" y="294454"/>
                    <a:pt x="6477994" y="155888"/>
                    <a:pt x="6755127" y="25981"/>
                  </a:cubicBezTo>
                  <a:lnTo>
                    <a:pt x="6755127" y="0"/>
                  </a:lnTo>
                  <a:cubicBezTo>
                    <a:pt x="6590579" y="77944"/>
                    <a:pt x="6434692" y="155888"/>
                    <a:pt x="6278804" y="233831"/>
                  </a:cubicBezTo>
                  <a:cubicBezTo>
                    <a:pt x="5542668" y="614890"/>
                    <a:pt x="4832514" y="1065232"/>
                    <a:pt x="4053076" y="1359686"/>
                  </a:cubicBezTo>
                  <a:cubicBezTo>
                    <a:pt x="3680678" y="1498253"/>
                    <a:pt x="3299619" y="1602177"/>
                    <a:pt x="2901240" y="1628159"/>
                  </a:cubicBezTo>
                  <a:cubicBezTo>
                    <a:pt x="2494201" y="1654140"/>
                    <a:pt x="2087161" y="1584857"/>
                    <a:pt x="1697442" y="1463611"/>
                  </a:cubicBezTo>
                  <a:cubicBezTo>
                    <a:pt x="1108534" y="1273082"/>
                    <a:pt x="545606" y="978627"/>
                    <a:pt x="0" y="666852"/>
                  </a:cubicBezTo>
                  <a:lnTo>
                    <a:pt x="0" y="701494"/>
                  </a:lnTo>
                  <a:cubicBezTo>
                    <a:pt x="484983" y="969967"/>
                    <a:pt x="969967" y="1229780"/>
                    <a:pt x="1480932" y="1420309"/>
                  </a:cubicBezTo>
                  <a:cubicBezTo>
                    <a:pt x="1844669" y="1550215"/>
                    <a:pt x="2217067" y="1636819"/>
                    <a:pt x="2598126" y="165414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accent6">
                    <a:lumMod val="75000"/>
                  </a:schemeClr>
                </a:solidFill>
              </a:endParaRPr>
            </a:p>
          </p:txBody>
        </p:sp>
        <p:sp>
          <p:nvSpPr>
            <p:cNvPr id="532" name="Freeform: Shape 273">
              <a:extLst>
                <a:ext uri="{FF2B5EF4-FFF2-40B4-BE49-F238E27FC236}">
                  <a16:creationId xmlns:a16="http://schemas.microsoft.com/office/drawing/2014/main" xmlns="" id="{8A33E317-7D0A-4407-B759-DD6C92D7FEC0}"/>
                </a:ext>
              </a:extLst>
            </p:cNvPr>
            <p:cNvSpPr/>
            <p:nvPr/>
          </p:nvSpPr>
          <p:spPr>
            <a:xfrm>
              <a:off x="-338891" y="2886284"/>
              <a:ext cx="2229348" cy="549716"/>
            </a:xfrm>
            <a:custGeom>
              <a:avLst/>
              <a:gdLst>
                <a:gd name="connsiteX0" fmla="*/ 2572145 w 6755126"/>
                <a:gd name="connsiteY0" fmla="*/ 37565 h 1665723"/>
                <a:gd name="connsiteX1" fmla="*/ 3775942 w 6755126"/>
                <a:gd name="connsiteY1" fmla="*/ 202113 h 1665723"/>
                <a:gd name="connsiteX2" fmla="*/ 6027651 w 6755126"/>
                <a:gd name="connsiteY2" fmla="*/ 1293326 h 1665723"/>
                <a:gd name="connsiteX3" fmla="*/ 6755127 w 6755126"/>
                <a:gd name="connsiteY3" fmla="*/ 1665724 h 1665723"/>
                <a:gd name="connsiteX4" fmla="*/ 6755127 w 6755126"/>
                <a:gd name="connsiteY4" fmla="*/ 1631082 h 1665723"/>
                <a:gd name="connsiteX5" fmla="*/ 6200860 w 6755126"/>
                <a:gd name="connsiteY5" fmla="*/ 1353949 h 1665723"/>
                <a:gd name="connsiteX6" fmla="*/ 3992453 w 6755126"/>
                <a:gd name="connsiteY6" fmla="*/ 245415 h 1665723"/>
                <a:gd name="connsiteX7" fmla="*/ 2883919 w 6755126"/>
                <a:gd name="connsiteY7" fmla="*/ 2923 h 1665723"/>
                <a:gd name="connsiteX8" fmla="*/ 1740744 w 6755126"/>
                <a:gd name="connsiteY8" fmla="*/ 158811 h 1665723"/>
                <a:gd name="connsiteX9" fmla="*/ 0 w 6755126"/>
                <a:gd name="connsiteY9" fmla="*/ 964230 h 1665723"/>
                <a:gd name="connsiteX10" fmla="*/ 0 w 6755126"/>
                <a:gd name="connsiteY10" fmla="*/ 998872 h 1665723"/>
                <a:gd name="connsiteX11" fmla="*/ 1428969 w 6755126"/>
                <a:gd name="connsiteY11" fmla="*/ 306038 h 1665723"/>
                <a:gd name="connsiteX12" fmla="*/ 2572145 w 6755126"/>
                <a:gd name="connsiteY12" fmla="*/ 37565 h 1665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755126" h="1665723">
                  <a:moveTo>
                    <a:pt x="2572145" y="37565"/>
                  </a:moveTo>
                  <a:cubicBezTo>
                    <a:pt x="2979184" y="11584"/>
                    <a:pt x="3386224" y="80867"/>
                    <a:pt x="3775942" y="202113"/>
                  </a:cubicBezTo>
                  <a:cubicBezTo>
                    <a:pt x="4572701" y="453265"/>
                    <a:pt x="5291516" y="894947"/>
                    <a:pt x="6027651" y="1293326"/>
                  </a:cubicBezTo>
                  <a:cubicBezTo>
                    <a:pt x="6261483" y="1423232"/>
                    <a:pt x="6512635" y="1553138"/>
                    <a:pt x="6755127" y="1665724"/>
                  </a:cubicBezTo>
                  <a:lnTo>
                    <a:pt x="6755127" y="1631082"/>
                  </a:lnTo>
                  <a:cubicBezTo>
                    <a:pt x="6564598" y="1544478"/>
                    <a:pt x="6382728" y="1449214"/>
                    <a:pt x="6200860" y="1353949"/>
                  </a:cubicBezTo>
                  <a:cubicBezTo>
                    <a:pt x="5473385" y="972890"/>
                    <a:pt x="4771891" y="522549"/>
                    <a:pt x="3992453" y="245415"/>
                  </a:cubicBezTo>
                  <a:cubicBezTo>
                    <a:pt x="3637376" y="115509"/>
                    <a:pt x="3264978" y="20244"/>
                    <a:pt x="2883919" y="2923"/>
                  </a:cubicBezTo>
                  <a:cubicBezTo>
                    <a:pt x="2502861" y="-14397"/>
                    <a:pt x="2113142" y="46226"/>
                    <a:pt x="1740744" y="158811"/>
                  </a:cubicBezTo>
                  <a:cubicBezTo>
                    <a:pt x="1125854" y="349340"/>
                    <a:pt x="562927" y="652455"/>
                    <a:pt x="0" y="964230"/>
                  </a:cubicBezTo>
                  <a:lnTo>
                    <a:pt x="0" y="998872"/>
                  </a:lnTo>
                  <a:cubicBezTo>
                    <a:pt x="459002" y="739059"/>
                    <a:pt x="926665" y="496567"/>
                    <a:pt x="1428969" y="306038"/>
                  </a:cubicBezTo>
                  <a:cubicBezTo>
                    <a:pt x="1792707" y="158811"/>
                    <a:pt x="2182426" y="54886"/>
                    <a:pt x="2572145" y="3756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accent6">
                    <a:lumMod val="75000"/>
                  </a:schemeClr>
                </a:solidFill>
              </a:endParaRPr>
            </a:p>
          </p:txBody>
        </p:sp>
        <p:grpSp>
          <p:nvGrpSpPr>
            <p:cNvPr id="533" name="Graphic 1">
              <a:extLst>
                <a:ext uri="{FF2B5EF4-FFF2-40B4-BE49-F238E27FC236}">
                  <a16:creationId xmlns:a16="http://schemas.microsoft.com/office/drawing/2014/main" xmlns="" id="{25AA7E29-8D60-417A-8E4A-5C8A3709616C}"/>
                </a:ext>
              </a:extLst>
            </p:cNvPr>
            <p:cNvGrpSpPr/>
            <p:nvPr/>
          </p:nvGrpSpPr>
          <p:grpSpPr>
            <a:xfrm>
              <a:off x="-313168" y="3158023"/>
              <a:ext cx="60021" cy="157381"/>
              <a:chOff x="-581182" y="3602874"/>
              <a:chExt cx="181868" cy="476887"/>
            </a:xfrm>
            <a:grpFill/>
          </p:grpSpPr>
          <p:sp>
            <p:nvSpPr>
              <p:cNvPr id="829" name="Freeform: Shape 335">
                <a:extLst>
                  <a:ext uri="{FF2B5EF4-FFF2-40B4-BE49-F238E27FC236}">
                    <a16:creationId xmlns:a16="http://schemas.microsoft.com/office/drawing/2014/main" xmlns="" id="{4F7B11E4-D65B-47DF-A679-2A0F890BFF02}"/>
                  </a:ext>
                </a:extLst>
              </p:cNvPr>
              <p:cNvSpPr/>
              <p:nvPr/>
            </p:nvSpPr>
            <p:spPr>
              <a:xfrm>
                <a:off x="-503238" y="3635438"/>
                <a:ext cx="25981" cy="407039"/>
              </a:xfrm>
              <a:custGeom>
                <a:avLst/>
                <a:gdLst>
                  <a:gd name="connsiteX0" fmla="*/ 0 w 25981"/>
                  <a:gd name="connsiteY0" fmla="*/ 12991 h 407039"/>
                  <a:gd name="connsiteX1" fmla="*/ 0 w 25981"/>
                  <a:gd name="connsiteY1" fmla="*/ 394049 h 407039"/>
                  <a:gd name="connsiteX2" fmla="*/ 25981 w 25981"/>
                  <a:gd name="connsiteY2" fmla="*/ 394049 h 407039"/>
                  <a:gd name="connsiteX3" fmla="*/ 25981 w 25981"/>
                  <a:gd name="connsiteY3" fmla="*/ 12991 h 407039"/>
                  <a:gd name="connsiteX4" fmla="*/ 0 w 25981"/>
                  <a:gd name="connsiteY4" fmla="*/ 12991 h 4070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407039">
                    <a:moveTo>
                      <a:pt x="0" y="12991"/>
                    </a:moveTo>
                    <a:cubicBezTo>
                      <a:pt x="0" y="142897"/>
                      <a:pt x="0" y="264143"/>
                      <a:pt x="0" y="394049"/>
                    </a:cubicBezTo>
                    <a:cubicBezTo>
                      <a:pt x="0" y="411370"/>
                      <a:pt x="25981" y="411370"/>
                      <a:pt x="25981" y="394049"/>
                    </a:cubicBezTo>
                    <a:cubicBezTo>
                      <a:pt x="25981" y="264143"/>
                      <a:pt x="25981" y="142897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accent6">
                      <a:lumMod val="75000"/>
                    </a:schemeClr>
                  </a:solidFill>
                </a:endParaRPr>
              </a:p>
            </p:txBody>
          </p:sp>
          <p:sp>
            <p:nvSpPr>
              <p:cNvPr id="830" name="Freeform: Shape 336">
                <a:extLst>
                  <a:ext uri="{FF2B5EF4-FFF2-40B4-BE49-F238E27FC236}">
                    <a16:creationId xmlns:a16="http://schemas.microsoft.com/office/drawing/2014/main" xmlns="" id="{A7753242-A269-4A95-8E00-0955E84E8893}"/>
                  </a:ext>
                </a:extLst>
              </p:cNvPr>
              <p:cNvSpPr/>
              <p:nvPr/>
            </p:nvSpPr>
            <p:spPr>
              <a:xfrm>
                <a:off x="-581182" y="3975272"/>
                <a:ext cx="181868" cy="104489"/>
              </a:xfrm>
              <a:custGeom>
                <a:avLst/>
                <a:gdLst>
                  <a:gd name="connsiteX0" fmla="*/ 95265 w 181868"/>
                  <a:gd name="connsiteY0" fmla="*/ 36895 h 104489"/>
                  <a:gd name="connsiteX1" fmla="*/ 0 w 181868"/>
                  <a:gd name="connsiteY1" fmla="*/ 2253 h 104489"/>
                  <a:gd name="connsiteX2" fmla="*/ 95265 w 181868"/>
                  <a:gd name="connsiteY2" fmla="*/ 71536 h 104489"/>
                  <a:gd name="connsiteX3" fmla="*/ 181869 w 181868"/>
                  <a:gd name="connsiteY3" fmla="*/ 97517 h 104489"/>
                  <a:gd name="connsiteX4" fmla="*/ 95265 w 181868"/>
                  <a:gd name="connsiteY4" fmla="*/ 36895 h 1044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1868" h="104489">
                    <a:moveTo>
                      <a:pt x="95265" y="36895"/>
                    </a:moveTo>
                    <a:cubicBezTo>
                      <a:pt x="43302" y="10913"/>
                      <a:pt x="0" y="-6408"/>
                      <a:pt x="0" y="2253"/>
                    </a:cubicBezTo>
                    <a:cubicBezTo>
                      <a:pt x="0" y="10913"/>
                      <a:pt x="43302" y="36895"/>
                      <a:pt x="95265" y="71536"/>
                    </a:cubicBezTo>
                    <a:cubicBezTo>
                      <a:pt x="138567" y="97517"/>
                      <a:pt x="181869" y="114838"/>
                      <a:pt x="181869" y="97517"/>
                    </a:cubicBezTo>
                    <a:cubicBezTo>
                      <a:pt x="181869" y="88857"/>
                      <a:pt x="138567" y="62876"/>
                      <a:pt x="95265" y="368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accent6">
                      <a:lumMod val="75000"/>
                    </a:schemeClr>
                  </a:solidFill>
                </a:endParaRPr>
              </a:p>
            </p:txBody>
          </p:sp>
          <p:sp>
            <p:nvSpPr>
              <p:cNvPr id="831" name="Freeform: Shape 337">
                <a:extLst>
                  <a:ext uri="{FF2B5EF4-FFF2-40B4-BE49-F238E27FC236}">
                    <a16:creationId xmlns:a16="http://schemas.microsoft.com/office/drawing/2014/main" xmlns="" id="{7FE1FA57-72FA-4475-9EA9-A2BE2D45B226}"/>
                  </a:ext>
                </a:extLst>
              </p:cNvPr>
              <p:cNvSpPr/>
              <p:nvPr/>
            </p:nvSpPr>
            <p:spPr>
              <a:xfrm>
                <a:off x="-581182" y="3602874"/>
                <a:ext cx="181868" cy="108430"/>
              </a:xfrm>
              <a:custGeom>
                <a:avLst/>
                <a:gdLst>
                  <a:gd name="connsiteX0" fmla="*/ 95265 w 181868"/>
                  <a:gd name="connsiteY0" fmla="*/ 36894 h 108430"/>
                  <a:gd name="connsiteX1" fmla="*/ 0 w 181868"/>
                  <a:gd name="connsiteY1" fmla="*/ 106178 h 108430"/>
                  <a:gd name="connsiteX2" fmla="*/ 95265 w 181868"/>
                  <a:gd name="connsiteY2" fmla="*/ 71536 h 108430"/>
                  <a:gd name="connsiteX3" fmla="*/ 181869 w 181868"/>
                  <a:gd name="connsiteY3" fmla="*/ 2253 h 108430"/>
                  <a:gd name="connsiteX4" fmla="*/ 95265 w 181868"/>
                  <a:gd name="connsiteY4" fmla="*/ 36894 h 1084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1868" h="108430">
                    <a:moveTo>
                      <a:pt x="95265" y="36894"/>
                    </a:moveTo>
                    <a:cubicBezTo>
                      <a:pt x="43302" y="71536"/>
                      <a:pt x="0" y="97517"/>
                      <a:pt x="0" y="106178"/>
                    </a:cubicBezTo>
                    <a:cubicBezTo>
                      <a:pt x="0" y="114838"/>
                      <a:pt x="43302" y="97517"/>
                      <a:pt x="95265" y="71536"/>
                    </a:cubicBezTo>
                    <a:cubicBezTo>
                      <a:pt x="138567" y="45555"/>
                      <a:pt x="181869" y="19574"/>
                      <a:pt x="181869" y="2253"/>
                    </a:cubicBezTo>
                    <a:cubicBezTo>
                      <a:pt x="181869" y="-6408"/>
                      <a:pt x="138567" y="10913"/>
                      <a:pt x="95265" y="3689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accent6">
                      <a:lumMod val="75000"/>
                    </a:schemeClr>
                  </a:solidFill>
                </a:endParaRPr>
              </a:p>
            </p:txBody>
          </p:sp>
        </p:grpSp>
        <p:grpSp>
          <p:nvGrpSpPr>
            <p:cNvPr id="534" name="Graphic 1">
              <a:extLst>
                <a:ext uri="{FF2B5EF4-FFF2-40B4-BE49-F238E27FC236}">
                  <a16:creationId xmlns:a16="http://schemas.microsoft.com/office/drawing/2014/main" xmlns="" id="{BE2D9FFE-701F-4E58-8C80-0071B316DC30}"/>
                </a:ext>
              </a:extLst>
            </p:cNvPr>
            <p:cNvGrpSpPr/>
            <p:nvPr/>
          </p:nvGrpSpPr>
          <p:grpSpPr>
            <a:xfrm>
              <a:off x="-173119" y="3079279"/>
              <a:ext cx="62879" cy="314976"/>
              <a:chOff x="-156821" y="3364268"/>
              <a:chExt cx="190529" cy="954423"/>
            </a:xfrm>
            <a:grpFill/>
          </p:grpSpPr>
          <p:sp>
            <p:nvSpPr>
              <p:cNvPr id="826" name="Freeform: Shape 332">
                <a:extLst>
                  <a:ext uri="{FF2B5EF4-FFF2-40B4-BE49-F238E27FC236}">
                    <a16:creationId xmlns:a16="http://schemas.microsoft.com/office/drawing/2014/main" xmlns="" id="{EEFD8A36-304A-4B92-BDB2-83E34BB92E9E}"/>
                  </a:ext>
                </a:extLst>
              </p:cNvPr>
              <p:cNvSpPr/>
              <p:nvPr/>
            </p:nvSpPr>
            <p:spPr>
              <a:xfrm>
                <a:off x="-78877" y="3392946"/>
                <a:ext cx="27371" cy="883362"/>
              </a:xfrm>
              <a:custGeom>
                <a:avLst/>
                <a:gdLst>
                  <a:gd name="connsiteX0" fmla="*/ 0 w 27371"/>
                  <a:gd name="connsiteY0" fmla="*/ 12991 h 883362"/>
                  <a:gd name="connsiteX1" fmla="*/ 0 w 27371"/>
                  <a:gd name="connsiteY1" fmla="*/ 870372 h 883362"/>
                  <a:gd name="connsiteX2" fmla="*/ 25981 w 27371"/>
                  <a:gd name="connsiteY2" fmla="*/ 870372 h 883362"/>
                  <a:gd name="connsiteX3" fmla="*/ 25981 w 27371"/>
                  <a:gd name="connsiteY3" fmla="*/ 12991 h 883362"/>
                  <a:gd name="connsiteX4" fmla="*/ 0 w 27371"/>
                  <a:gd name="connsiteY4" fmla="*/ 12991 h 8833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371" h="883362">
                    <a:moveTo>
                      <a:pt x="0" y="12991"/>
                    </a:moveTo>
                    <a:cubicBezTo>
                      <a:pt x="0" y="298784"/>
                      <a:pt x="0" y="584578"/>
                      <a:pt x="0" y="870372"/>
                    </a:cubicBezTo>
                    <a:cubicBezTo>
                      <a:pt x="0" y="887693"/>
                      <a:pt x="25981" y="887693"/>
                      <a:pt x="25981" y="870372"/>
                    </a:cubicBezTo>
                    <a:cubicBezTo>
                      <a:pt x="25981" y="584578"/>
                      <a:pt x="25981" y="298784"/>
                      <a:pt x="25981" y="12991"/>
                    </a:cubicBezTo>
                    <a:cubicBezTo>
                      <a:pt x="3464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accent6">
                      <a:lumMod val="75000"/>
                    </a:schemeClr>
                  </a:solidFill>
                </a:endParaRPr>
              </a:p>
            </p:txBody>
          </p:sp>
          <p:sp>
            <p:nvSpPr>
              <p:cNvPr id="827" name="Freeform: Shape 333">
                <a:extLst>
                  <a:ext uri="{FF2B5EF4-FFF2-40B4-BE49-F238E27FC236}">
                    <a16:creationId xmlns:a16="http://schemas.microsoft.com/office/drawing/2014/main" xmlns="" id="{2A8ECE0B-5F2B-49B2-9E1B-2F1D55D32C2F}"/>
                  </a:ext>
                </a:extLst>
              </p:cNvPr>
              <p:cNvSpPr/>
              <p:nvPr/>
            </p:nvSpPr>
            <p:spPr>
              <a:xfrm>
                <a:off x="-156821" y="4199284"/>
                <a:ext cx="190529" cy="119407"/>
              </a:xfrm>
              <a:custGeom>
                <a:avLst/>
                <a:gdLst>
                  <a:gd name="connsiteX0" fmla="*/ 95265 w 190529"/>
                  <a:gd name="connsiteY0" fmla="*/ 20732 h 119407"/>
                  <a:gd name="connsiteX1" fmla="*/ 0 w 190529"/>
                  <a:gd name="connsiteY1" fmla="*/ 12072 h 119407"/>
                  <a:gd name="connsiteX2" fmla="*/ 95265 w 190529"/>
                  <a:gd name="connsiteY2" fmla="*/ 98676 h 119407"/>
                  <a:gd name="connsiteX3" fmla="*/ 190529 w 190529"/>
                  <a:gd name="connsiteY3" fmla="*/ 107336 h 119407"/>
                  <a:gd name="connsiteX4" fmla="*/ 95265 w 190529"/>
                  <a:gd name="connsiteY4" fmla="*/ 20732 h 1194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9407">
                    <a:moveTo>
                      <a:pt x="95265" y="20732"/>
                    </a:moveTo>
                    <a:cubicBezTo>
                      <a:pt x="43302" y="-5249"/>
                      <a:pt x="0" y="-5249"/>
                      <a:pt x="0" y="12072"/>
                    </a:cubicBezTo>
                    <a:cubicBezTo>
                      <a:pt x="0" y="29393"/>
                      <a:pt x="43302" y="72695"/>
                      <a:pt x="95265" y="98676"/>
                    </a:cubicBezTo>
                    <a:cubicBezTo>
                      <a:pt x="147227" y="124657"/>
                      <a:pt x="190529" y="124657"/>
                      <a:pt x="190529" y="107336"/>
                    </a:cubicBezTo>
                    <a:cubicBezTo>
                      <a:pt x="190529" y="81355"/>
                      <a:pt x="147227" y="46713"/>
                      <a:pt x="95265" y="2073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accent6">
                      <a:lumMod val="75000"/>
                    </a:schemeClr>
                  </a:solidFill>
                </a:endParaRPr>
              </a:p>
            </p:txBody>
          </p:sp>
          <p:sp>
            <p:nvSpPr>
              <p:cNvPr id="828" name="Freeform: Shape 334">
                <a:extLst>
                  <a:ext uri="{FF2B5EF4-FFF2-40B4-BE49-F238E27FC236}">
                    <a16:creationId xmlns:a16="http://schemas.microsoft.com/office/drawing/2014/main" xmlns="" id="{E685E01D-9C9E-4C25-9E1F-86D28DD63CE1}"/>
                  </a:ext>
                </a:extLst>
              </p:cNvPr>
              <p:cNvSpPr/>
              <p:nvPr/>
            </p:nvSpPr>
            <p:spPr>
              <a:xfrm>
                <a:off x="-156821" y="3364268"/>
                <a:ext cx="190529" cy="120393"/>
              </a:xfrm>
              <a:custGeom>
                <a:avLst/>
                <a:gdLst>
                  <a:gd name="connsiteX0" fmla="*/ 95265 w 190529"/>
                  <a:gd name="connsiteY0" fmla="*/ 24348 h 120393"/>
                  <a:gd name="connsiteX1" fmla="*/ 0 w 190529"/>
                  <a:gd name="connsiteY1" fmla="*/ 110952 h 120393"/>
                  <a:gd name="connsiteX2" fmla="*/ 95265 w 190529"/>
                  <a:gd name="connsiteY2" fmla="*/ 102292 h 120393"/>
                  <a:gd name="connsiteX3" fmla="*/ 190529 w 190529"/>
                  <a:gd name="connsiteY3" fmla="*/ 15687 h 120393"/>
                  <a:gd name="connsiteX4" fmla="*/ 95265 w 190529"/>
                  <a:gd name="connsiteY4" fmla="*/ 24348 h 120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20393">
                    <a:moveTo>
                      <a:pt x="95265" y="24348"/>
                    </a:moveTo>
                    <a:cubicBezTo>
                      <a:pt x="43302" y="50329"/>
                      <a:pt x="0" y="93631"/>
                      <a:pt x="0" y="110952"/>
                    </a:cubicBezTo>
                    <a:cubicBezTo>
                      <a:pt x="0" y="128273"/>
                      <a:pt x="43302" y="119612"/>
                      <a:pt x="95265" y="102292"/>
                    </a:cubicBezTo>
                    <a:cubicBezTo>
                      <a:pt x="147227" y="76310"/>
                      <a:pt x="190529" y="41669"/>
                      <a:pt x="190529" y="15687"/>
                    </a:cubicBezTo>
                    <a:cubicBezTo>
                      <a:pt x="190529" y="-10294"/>
                      <a:pt x="147227" y="-1633"/>
                      <a:pt x="95265" y="2434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accent6">
                      <a:lumMod val="75000"/>
                    </a:schemeClr>
                  </a:solidFill>
                </a:endParaRPr>
              </a:p>
            </p:txBody>
          </p:sp>
        </p:grpSp>
        <p:grpSp>
          <p:nvGrpSpPr>
            <p:cNvPr id="535" name="Graphic 1">
              <a:extLst>
                <a:ext uri="{FF2B5EF4-FFF2-40B4-BE49-F238E27FC236}">
                  <a16:creationId xmlns:a16="http://schemas.microsoft.com/office/drawing/2014/main" xmlns="" id="{6A59D1BD-EFB8-4F80-B93D-7F81C80EDDAE}"/>
                </a:ext>
              </a:extLst>
            </p:cNvPr>
            <p:cNvGrpSpPr/>
            <p:nvPr/>
          </p:nvGrpSpPr>
          <p:grpSpPr>
            <a:xfrm>
              <a:off x="-33071" y="3007829"/>
              <a:ext cx="62879" cy="456023"/>
              <a:chOff x="267538" y="3147758"/>
              <a:chExt cx="190529" cy="1381819"/>
            </a:xfrm>
            <a:grpFill/>
          </p:grpSpPr>
          <p:sp>
            <p:nvSpPr>
              <p:cNvPr id="823" name="Freeform: Shape 329">
                <a:extLst>
                  <a:ext uri="{FF2B5EF4-FFF2-40B4-BE49-F238E27FC236}">
                    <a16:creationId xmlns:a16="http://schemas.microsoft.com/office/drawing/2014/main" xmlns="" id="{4E170169-76D7-4DEC-A6CA-481FD480D180}"/>
                  </a:ext>
                </a:extLst>
              </p:cNvPr>
              <p:cNvSpPr/>
              <p:nvPr/>
            </p:nvSpPr>
            <p:spPr>
              <a:xfrm>
                <a:off x="354142" y="3176436"/>
                <a:ext cx="25981" cy="1325044"/>
              </a:xfrm>
              <a:custGeom>
                <a:avLst/>
                <a:gdLst>
                  <a:gd name="connsiteX0" fmla="*/ 0 w 25981"/>
                  <a:gd name="connsiteY0" fmla="*/ 12991 h 1325044"/>
                  <a:gd name="connsiteX1" fmla="*/ 0 w 25981"/>
                  <a:gd name="connsiteY1" fmla="*/ 1312054 h 1325044"/>
                  <a:gd name="connsiteX2" fmla="*/ 25981 w 25981"/>
                  <a:gd name="connsiteY2" fmla="*/ 1312054 h 1325044"/>
                  <a:gd name="connsiteX3" fmla="*/ 25981 w 25981"/>
                  <a:gd name="connsiteY3" fmla="*/ 12991 h 1325044"/>
                  <a:gd name="connsiteX4" fmla="*/ 0 w 25981"/>
                  <a:gd name="connsiteY4" fmla="*/ 12991 h 13250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325044">
                    <a:moveTo>
                      <a:pt x="0" y="12991"/>
                    </a:moveTo>
                    <a:cubicBezTo>
                      <a:pt x="0" y="446012"/>
                      <a:pt x="0" y="879033"/>
                      <a:pt x="0" y="1312054"/>
                    </a:cubicBezTo>
                    <a:cubicBezTo>
                      <a:pt x="0" y="1329374"/>
                      <a:pt x="25981" y="1329374"/>
                      <a:pt x="25981" y="1312054"/>
                    </a:cubicBezTo>
                    <a:cubicBezTo>
                      <a:pt x="25981" y="879033"/>
                      <a:pt x="25981" y="446012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accent6">
                      <a:lumMod val="75000"/>
                    </a:schemeClr>
                  </a:solidFill>
                </a:endParaRPr>
              </a:p>
            </p:txBody>
          </p:sp>
          <p:sp>
            <p:nvSpPr>
              <p:cNvPr id="824" name="Freeform: Shape 330">
                <a:extLst>
                  <a:ext uri="{FF2B5EF4-FFF2-40B4-BE49-F238E27FC236}">
                    <a16:creationId xmlns:a16="http://schemas.microsoft.com/office/drawing/2014/main" xmlns="" id="{DFED106D-1ED6-4004-9495-EEC7841E5972}"/>
                  </a:ext>
                </a:extLst>
              </p:cNvPr>
              <p:cNvSpPr/>
              <p:nvPr/>
            </p:nvSpPr>
            <p:spPr>
              <a:xfrm>
                <a:off x="267538" y="4398474"/>
                <a:ext cx="190529" cy="131103"/>
              </a:xfrm>
              <a:custGeom>
                <a:avLst/>
                <a:gdLst>
                  <a:gd name="connsiteX0" fmla="*/ 95265 w 190529"/>
                  <a:gd name="connsiteY0" fmla="*/ 12071 h 131103"/>
                  <a:gd name="connsiteX1" fmla="*/ 0 w 190529"/>
                  <a:gd name="connsiteY1" fmla="*/ 20732 h 131103"/>
                  <a:gd name="connsiteX2" fmla="*/ 95265 w 190529"/>
                  <a:gd name="connsiteY2" fmla="*/ 115997 h 131103"/>
                  <a:gd name="connsiteX3" fmla="*/ 190529 w 190529"/>
                  <a:gd name="connsiteY3" fmla="*/ 98676 h 131103"/>
                  <a:gd name="connsiteX4" fmla="*/ 95265 w 190529"/>
                  <a:gd name="connsiteY4" fmla="*/ 12071 h 1311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31103">
                    <a:moveTo>
                      <a:pt x="95265" y="12071"/>
                    </a:moveTo>
                    <a:cubicBezTo>
                      <a:pt x="43302" y="-5249"/>
                      <a:pt x="0" y="-5249"/>
                      <a:pt x="0" y="20732"/>
                    </a:cubicBezTo>
                    <a:cubicBezTo>
                      <a:pt x="0" y="46713"/>
                      <a:pt x="43302" y="90015"/>
                      <a:pt x="95265" y="115997"/>
                    </a:cubicBezTo>
                    <a:cubicBezTo>
                      <a:pt x="147227" y="141978"/>
                      <a:pt x="190529" y="133317"/>
                      <a:pt x="190529" y="98676"/>
                    </a:cubicBezTo>
                    <a:cubicBezTo>
                      <a:pt x="190529" y="64034"/>
                      <a:pt x="147227" y="38053"/>
                      <a:pt x="95265" y="1207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accent6">
                      <a:lumMod val="75000"/>
                    </a:schemeClr>
                  </a:solidFill>
                </a:endParaRPr>
              </a:p>
            </p:txBody>
          </p:sp>
          <p:sp>
            <p:nvSpPr>
              <p:cNvPr id="825" name="Freeform: Shape 331">
                <a:extLst>
                  <a:ext uri="{FF2B5EF4-FFF2-40B4-BE49-F238E27FC236}">
                    <a16:creationId xmlns:a16="http://schemas.microsoft.com/office/drawing/2014/main" xmlns="" id="{FC9A7CFF-694C-4B6A-9CBF-80A8733586EC}"/>
                  </a:ext>
                </a:extLst>
              </p:cNvPr>
              <p:cNvSpPr/>
              <p:nvPr/>
            </p:nvSpPr>
            <p:spPr>
              <a:xfrm>
                <a:off x="267538" y="3147758"/>
                <a:ext cx="190529" cy="135299"/>
              </a:xfrm>
              <a:custGeom>
                <a:avLst/>
                <a:gdLst>
                  <a:gd name="connsiteX0" fmla="*/ 95265 w 190529"/>
                  <a:gd name="connsiteY0" fmla="*/ 15687 h 135299"/>
                  <a:gd name="connsiteX1" fmla="*/ 0 w 190529"/>
                  <a:gd name="connsiteY1" fmla="*/ 110952 h 135299"/>
                  <a:gd name="connsiteX2" fmla="*/ 95265 w 190529"/>
                  <a:gd name="connsiteY2" fmla="*/ 119612 h 135299"/>
                  <a:gd name="connsiteX3" fmla="*/ 190529 w 190529"/>
                  <a:gd name="connsiteY3" fmla="*/ 24348 h 135299"/>
                  <a:gd name="connsiteX4" fmla="*/ 95265 w 190529"/>
                  <a:gd name="connsiteY4" fmla="*/ 15687 h 1352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35299">
                    <a:moveTo>
                      <a:pt x="95265" y="15687"/>
                    </a:moveTo>
                    <a:cubicBezTo>
                      <a:pt x="43302" y="41669"/>
                      <a:pt x="0" y="84971"/>
                      <a:pt x="0" y="110952"/>
                    </a:cubicBezTo>
                    <a:cubicBezTo>
                      <a:pt x="0" y="136933"/>
                      <a:pt x="43302" y="145594"/>
                      <a:pt x="95265" y="119612"/>
                    </a:cubicBezTo>
                    <a:cubicBezTo>
                      <a:pt x="147227" y="102292"/>
                      <a:pt x="190529" y="58989"/>
                      <a:pt x="190529" y="24348"/>
                    </a:cubicBezTo>
                    <a:cubicBezTo>
                      <a:pt x="190529" y="-1633"/>
                      <a:pt x="147227" y="-10294"/>
                      <a:pt x="95265" y="1568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accent6">
                      <a:lumMod val="75000"/>
                    </a:schemeClr>
                  </a:solidFill>
                </a:endParaRPr>
              </a:p>
            </p:txBody>
          </p:sp>
        </p:grpSp>
        <p:grpSp>
          <p:nvGrpSpPr>
            <p:cNvPr id="536" name="Graphic 1">
              <a:extLst>
                <a:ext uri="{FF2B5EF4-FFF2-40B4-BE49-F238E27FC236}">
                  <a16:creationId xmlns:a16="http://schemas.microsoft.com/office/drawing/2014/main" xmlns="" id="{1756EB2F-EEA9-401C-A2C1-6AA61EF6A779}"/>
                </a:ext>
              </a:extLst>
            </p:cNvPr>
            <p:cNvGrpSpPr/>
            <p:nvPr/>
          </p:nvGrpSpPr>
          <p:grpSpPr>
            <a:xfrm>
              <a:off x="109836" y="2945027"/>
              <a:ext cx="62879" cy="581816"/>
              <a:chOff x="700559" y="2957461"/>
              <a:chExt cx="190529" cy="1762994"/>
            </a:xfrm>
            <a:grpFill/>
          </p:grpSpPr>
          <p:sp>
            <p:nvSpPr>
              <p:cNvPr id="820" name="Freeform: Shape 326">
                <a:extLst>
                  <a:ext uri="{FF2B5EF4-FFF2-40B4-BE49-F238E27FC236}">
                    <a16:creationId xmlns:a16="http://schemas.microsoft.com/office/drawing/2014/main" xmlns="" id="{D1046D99-F3CE-4EA9-82A5-EDAF52822A12}"/>
                  </a:ext>
                </a:extLst>
              </p:cNvPr>
              <p:cNvSpPr/>
              <p:nvPr/>
            </p:nvSpPr>
            <p:spPr>
              <a:xfrm>
                <a:off x="778503" y="2988897"/>
                <a:ext cx="25981" cy="1685791"/>
              </a:xfrm>
              <a:custGeom>
                <a:avLst/>
                <a:gdLst>
                  <a:gd name="connsiteX0" fmla="*/ 0 w 25981"/>
                  <a:gd name="connsiteY0" fmla="*/ 10000 h 1685791"/>
                  <a:gd name="connsiteX1" fmla="*/ 0 w 25981"/>
                  <a:gd name="connsiteY1" fmla="*/ 1672801 h 1685791"/>
                  <a:gd name="connsiteX2" fmla="*/ 25981 w 25981"/>
                  <a:gd name="connsiteY2" fmla="*/ 1672801 h 1685791"/>
                  <a:gd name="connsiteX3" fmla="*/ 25981 w 25981"/>
                  <a:gd name="connsiteY3" fmla="*/ 10000 h 1685791"/>
                  <a:gd name="connsiteX4" fmla="*/ 0 w 25981"/>
                  <a:gd name="connsiteY4" fmla="*/ 10000 h 16857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685791">
                    <a:moveTo>
                      <a:pt x="0" y="10000"/>
                    </a:moveTo>
                    <a:cubicBezTo>
                      <a:pt x="0" y="564267"/>
                      <a:pt x="0" y="1118534"/>
                      <a:pt x="0" y="1672801"/>
                    </a:cubicBezTo>
                    <a:cubicBezTo>
                      <a:pt x="0" y="1690121"/>
                      <a:pt x="25981" y="1690121"/>
                      <a:pt x="25981" y="1672801"/>
                    </a:cubicBezTo>
                    <a:cubicBezTo>
                      <a:pt x="25981" y="1118534"/>
                      <a:pt x="25981" y="564267"/>
                      <a:pt x="25981" y="10000"/>
                    </a:cubicBezTo>
                    <a:cubicBezTo>
                      <a:pt x="2598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accent6">
                      <a:lumMod val="75000"/>
                    </a:schemeClr>
                  </a:solidFill>
                </a:endParaRPr>
              </a:p>
            </p:txBody>
          </p:sp>
          <p:sp>
            <p:nvSpPr>
              <p:cNvPr id="821" name="Freeform: Shape 327">
                <a:extLst>
                  <a:ext uri="{FF2B5EF4-FFF2-40B4-BE49-F238E27FC236}">
                    <a16:creationId xmlns:a16="http://schemas.microsoft.com/office/drawing/2014/main" xmlns="" id="{981B63C3-2ED9-4D55-8E4A-4E86E728F446}"/>
                  </a:ext>
                </a:extLst>
              </p:cNvPr>
              <p:cNvSpPr/>
              <p:nvPr/>
            </p:nvSpPr>
            <p:spPr>
              <a:xfrm>
                <a:off x="700559" y="4568299"/>
                <a:ext cx="190529" cy="152156"/>
              </a:xfrm>
              <a:custGeom>
                <a:avLst/>
                <a:gdLst>
                  <a:gd name="connsiteX0" fmla="*/ 95265 w 190529"/>
                  <a:gd name="connsiteY0" fmla="*/ 6795 h 152156"/>
                  <a:gd name="connsiteX1" fmla="*/ 0 w 190529"/>
                  <a:gd name="connsiteY1" fmla="*/ 41437 h 152156"/>
                  <a:gd name="connsiteX2" fmla="*/ 95265 w 190529"/>
                  <a:gd name="connsiteY2" fmla="*/ 145362 h 152156"/>
                  <a:gd name="connsiteX3" fmla="*/ 190529 w 190529"/>
                  <a:gd name="connsiteY3" fmla="*/ 110720 h 152156"/>
                  <a:gd name="connsiteX4" fmla="*/ 95265 w 190529"/>
                  <a:gd name="connsiteY4" fmla="*/ 6795 h 152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52156">
                    <a:moveTo>
                      <a:pt x="95265" y="6795"/>
                    </a:moveTo>
                    <a:cubicBezTo>
                      <a:pt x="43302" y="-10526"/>
                      <a:pt x="0" y="6795"/>
                      <a:pt x="0" y="41437"/>
                    </a:cubicBezTo>
                    <a:cubicBezTo>
                      <a:pt x="0" y="76078"/>
                      <a:pt x="43302" y="128041"/>
                      <a:pt x="95265" y="145362"/>
                    </a:cubicBezTo>
                    <a:cubicBezTo>
                      <a:pt x="147227" y="162683"/>
                      <a:pt x="190529" y="145362"/>
                      <a:pt x="190529" y="110720"/>
                    </a:cubicBezTo>
                    <a:cubicBezTo>
                      <a:pt x="190529" y="67418"/>
                      <a:pt x="147227" y="24116"/>
                      <a:pt x="95265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accent6">
                      <a:lumMod val="75000"/>
                    </a:schemeClr>
                  </a:solidFill>
                </a:endParaRPr>
              </a:p>
            </p:txBody>
          </p:sp>
          <p:sp>
            <p:nvSpPr>
              <p:cNvPr id="822" name="Freeform: Shape 328">
                <a:extLst>
                  <a:ext uri="{FF2B5EF4-FFF2-40B4-BE49-F238E27FC236}">
                    <a16:creationId xmlns:a16="http://schemas.microsoft.com/office/drawing/2014/main" xmlns="" id="{80CD361E-74D5-45B8-BDF2-ED5F15A9AAE4}"/>
                  </a:ext>
                </a:extLst>
              </p:cNvPr>
              <p:cNvSpPr/>
              <p:nvPr/>
            </p:nvSpPr>
            <p:spPr>
              <a:xfrm>
                <a:off x="700559" y="2957461"/>
                <a:ext cx="190529" cy="152156"/>
              </a:xfrm>
              <a:custGeom>
                <a:avLst/>
                <a:gdLst>
                  <a:gd name="connsiteX0" fmla="*/ 95265 w 190529"/>
                  <a:gd name="connsiteY0" fmla="*/ 6795 h 152156"/>
                  <a:gd name="connsiteX1" fmla="*/ 0 w 190529"/>
                  <a:gd name="connsiteY1" fmla="*/ 110720 h 152156"/>
                  <a:gd name="connsiteX2" fmla="*/ 95265 w 190529"/>
                  <a:gd name="connsiteY2" fmla="*/ 145362 h 152156"/>
                  <a:gd name="connsiteX3" fmla="*/ 190529 w 190529"/>
                  <a:gd name="connsiteY3" fmla="*/ 41437 h 152156"/>
                  <a:gd name="connsiteX4" fmla="*/ 95265 w 190529"/>
                  <a:gd name="connsiteY4" fmla="*/ 6795 h 152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52156">
                    <a:moveTo>
                      <a:pt x="95265" y="6795"/>
                    </a:moveTo>
                    <a:cubicBezTo>
                      <a:pt x="43302" y="24116"/>
                      <a:pt x="0" y="76078"/>
                      <a:pt x="0" y="110720"/>
                    </a:cubicBezTo>
                    <a:cubicBezTo>
                      <a:pt x="0" y="145362"/>
                      <a:pt x="43302" y="162683"/>
                      <a:pt x="95265" y="145362"/>
                    </a:cubicBezTo>
                    <a:cubicBezTo>
                      <a:pt x="147227" y="128041"/>
                      <a:pt x="190529" y="84739"/>
                      <a:pt x="190529" y="41437"/>
                    </a:cubicBezTo>
                    <a:cubicBezTo>
                      <a:pt x="190529" y="6795"/>
                      <a:pt x="147227" y="-10526"/>
                      <a:pt x="95265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accent6">
                      <a:lumMod val="75000"/>
                    </a:schemeClr>
                  </a:solidFill>
                </a:endParaRPr>
              </a:p>
            </p:txBody>
          </p:sp>
        </p:grpSp>
        <p:grpSp>
          <p:nvGrpSpPr>
            <p:cNvPr id="537" name="Graphic 1">
              <a:extLst>
                <a:ext uri="{FF2B5EF4-FFF2-40B4-BE49-F238E27FC236}">
                  <a16:creationId xmlns:a16="http://schemas.microsoft.com/office/drawing/2014/main" xmlns="" id="{0374EAB5-E58C-4771-8D76-62501D8798D4}"/>
                </a:ext>
              </a:extLst>
            </p:cNvPr>
            <p:cNvGrpSpPr/>
            <p:nvPr/>
          </p:nvGrpSpPr>
          <p:grpSpPr>
            <a:xfrm>
              <a:off x="249886" y="2899776"/>
              <a:ext cx="62879" cy="674916"/>
              <a:chOff x="1124920" y="2820345"/>
              <a:chExt cx="190529" cy="2045097"/>
            </a:xfrm>
            <a:grpFill/>
          </p:grpSpPr>
          <p:sp>
            <p:nvSpPr>
              <p:cNvPr id="817" name="Freeform: Shape 323">
                <a:extLst>
                  <a:ext uri="{FF2B5EF4-FFF2-40B4-BE49-F238E27FC236}">
                    <a16:creationId xmlns:a16="http://schemas.microsoft.com/office/drawing/2014/main" xmlns="" id="{03155C8D-C740-4F3E-BB45-3EF06313A7B7}"/>
                  </a:ext>
                </a:extLst>
              </p:cNvPr>
              <p:cNvSpPr/>
              <p:nvPr/>
            </p:nvSpPr>
            <p:spPr>
              <a:xfrm>
                <a:off x="1211524" y="2850330"/>
                <a:ext cx="25981" cy="1962924"/>
              </a:xfrm>
              <a:custGeom>
                <a:avLst/>
                <a:gdLst>
                  <a:gd name="connsiteX0" fmla="*/ 0 w 25981"/>
                  <a:gd name="connsiteY0" fmla="*/ 10000 h 1962924"/>
                  <a:gd name="connsiteX1" fmla="*/ 0 w 25981"/>
                  <a:gd name="connsiteY1" fmla="*/ 1949934 h 1962924"/>
                  <a:gd name="connsiteX2" fmla="*/ 25981 w 25981"/>
                  <a:gd name="connsiteY2" fmla="*/ 1949934 h 1962924"/>
                  <a:gd name="connsiteX3" fmla="*/ 25981 w 25981"/>
                  <a:gd name="connsiteY3" fmla="*/ 10000 h 1962924"/>
                  <a:gd name="connsiteX4" fmla="*/ 0 w 25981"/>
                  <a:gd name="connsiteY4" fmla="*/ 10000 h 19629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962924">
                    <a:moveTo>
                      <a:pt x="0" y="10000"/>
                    </a:moveTo>
                    <a:cubicBezTo>
                      <a:pt x="0" y="659532"/>
                      <a:pt x="0" y="1300403"/>
                      <a:pt x="0" y="1949934"/>
                    </a:cubicBezTo>
                    <a:cubicBezTo>
                      <a:pt x="0" y="1967255"/>
                      <a:pt x="25981" y="1967255"/>
                      <a:pt x="25981" y="1949934"/>
                    </a:cubicBezTo>
                    <a:cubicBezTo>
                      <a:pt x="25981" y="1300403"/>
                      <a:pt x="25981" y="659532"/>
                      <a:pt x="25981" y="10000"/>
                    </a:cubicBezTo>
                    <a:cubicBezTo>
                      <a:pt x="2598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accent6">
                      <a:lumMod val="75000"/>
                    </a:schemeClr>
                  </a:solidFill>
                </a:endParaRPr>
              </a:p>
            </p:txBody>
          </p:sp>
          <p:sp>
            <p:nvSpPr>
              <p:cNvPr id="818" name="Freeform: Shape 324">
                <a:extLst>
                  <a:ext uri="{FF2B5EF4-FFF2-40B4-BE49-F238E27FC236}">
                    <a16:creationId xmlns:a16="http://schemas.microsoft.com/office/drawing/2014/main" xmlns="" id="{48F0C0C9-D7F2-4D8A-801A-284B89725A93}"/>
                  </a:ext>
                </a:extLst>
              </p:cNvPr>
              <p:cNvSpPr/>
              <p:nvPr/>
            </p:nvSpPr>
            <p:spPr>
              <a:xfrm>
                <a:off x="1124920" y="4694680"/>
                <a:ext cx="190529" cy="170762"/>
              </a:xfrm>
              <a:custGeom>
                <a:avLst/>
                <a:gdLst>
                  <a:gd name="connsiteX0" fmla="*/ 95265 w 190529"/>
                  <a:gd name="connsiteY0" fmla="*/ 1659 h 170762"/>
                  <a:gd name="connsiteX1" fmla="*/ 0 w 190529"/>
                  <a:gd name="connsiteY1" fmla="*/ 62282 h 170762"/>
                  <a:gd name="connsiteX2" fmla="*/ 95265 w 190529"/>
                  <a:gd name="connsiteY2" fmla="*/ 166207 h 170762"/>
                  <a:gd name="connsiteX3" fmla="*/ 190529 w 190529"/>
                  <a:gd name="connsiteY3" fmla="*/ 105584 h 170762"/>
                  <a:gd name="connsiteX4" fmla="*/ 95265 w 190529"/>
                  <a:gd name="connsiteY4" fmla="*/ 1659 h 17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70762">
                    <a:moveTo>
                      <a:pt x="95265" y="1659"/>
                    </a:moveTo>
                    <a:cubicBezTo>
                      <a:pt x="43302" y="-7001"/>
                      <a:pt x="0" y="18980"/>
                      <a:pt x="0" y="62282"/>
                    </a:cubicBezTo>
                    <a:cubicBezTo>
                      <a:pt x="0" y="105584"/>
                      <a:pt x="43302" y="157547"/>
                      <a:pt x="95265" y="166207"/>
                    </a:cubicBezTo>
                    <a:cubicBezTo>
                      <a:pt x="147227" y="183528"/>
                      <a:pt x="190529" y="148886"/>
                      <a:pt x="190529" y="105584"/>
                    </a:cubicBezTo>
                    <a:cubicBezTo>
                      <a:pt x="190529" y="62282"/>
                      <a:pt x="147227" y="10320"/>
                      <a:pt x="95265" y="165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accent6">
                      <a:lumMod val="75000"/>
                    </a:schemeClr>
                  </a:solidFill>
                </a:endParaRPr>
              </a:p>
            </p:txBody>
          </p:sp>
          <p:sp>
            <p:nvSpPr>
              <p:cNvPr id="819" name="Freeform: Shape 325">
                <a:extLst>
                  <a:ext uri="{FF2B5EF4-FFF2-40B4-BE49-F238E27FC236}">
                    <a16:creationId xmlns:a16="http://schemas.microsoft.com/office/drawing/2014/main" xmlns="" id="{7AEACFEC-4222-447F-ACA0-5A02851406FE}"/>
                  </a:ext>
                </a:extLst>
              </p:cNvPr>
              <p:cNvSpPr/>
              <p:nvPr/>
            </p:nvSpPr>
            <p:spPr>
              <a:xfrm>
                <a:off x="1124920" y="2820345"/>
                <a:ext cx="190529" cy="171551"/>
              </a:xfrm>
              <a:custGeom>
                <a:avLst/>
                <a:gdLst>
                  <a:gd name="connsiteX0" fmla="*/ 95265 w 190529"/>
                  <a:gd name="connsiteY0" fmla="*/ 5344 h 171551"/>
                  <a:gd name="connsiteX1" fmla="*/ 0 w 190529"/>
                  <a:gd name="connsiteY1" fmla="*/ 109269 h 171551"/>
                  <a:gd name="connsiteX2" fmla="*/ 95265 w 190529"/>
                  <a:gd name="connsiteY2" fmla="*/ 169892 h 171551"/>
                  <a:gd name="connsiteX3" fmla="*/ 190529 w 190529"/>
                  <a:gd name="connsiteY3" fmla="*/ 65967 h 171551"/>
                  <a:gd name="connsiteX4" fmla="*/ 95265 w 190529"/>
                  <a:gd name="connsiteY4" fmla="*/ 5344 h 1715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71551">
                    <a:moveTo>
                      <a:pt x="95265" y="5344"/>
                    </a:moveTo>
                    <a:cubicBezTo>
                      <a:pt x="43302" y="22665"/>
                      <a:pt x="0" y="65967"/>
                      <a:pt x="0" y="109269"/>
                    </a:cubicBezTo>
                    <a:cubicBezTo>
                      <a:pt x="0" y="152571"/>
                      <a:pt x="43302" y="178552"/>
                      <a:pt x="95265" y="169892"/>
                    </a:cubicBezTo>
                    <a:cubicBezTo>
                      <a:pt x="147227" y="161231"/>
                      <a:pt x="190529" y="109269"/>
                      <a:pt x="190529" y="65967"/>
                    </a:cubicBezTo>
                    <a:cubicBezTo>
                      <a:pt x="190529" y="14004"/>
                      <a:pt x="147227" y="-11977"/>
                      <a:pt x="95265" y="534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accent6">
                      <a:lumMod val="75000"/>
                    </a:schemeClr>
                  </a:solidFill>
                </a:endParaRPr>
              </a:p>
            </p:txBody>
          </p:sp>
        </p:grpSp>
        <p:grpSp>
          <p:nvGrpSpPr>
            <p:cNvPr id="538" name="Graphic 1">
              <a:extLst>
                <a:ext uri="{FF2B5EF4-FFF2-40B4-BE49-F238E27FC236}">
                  <a16:creationId xmlns:a16="http://schemas.microsoft.com/office/drawing/2014/main" xmlns="" id="{5EF6C946-4AB9-4117-8FAD-E557BD6F4DAA}"/>
                </a:ext>
              </a:extLst>
            </p:cNvPr>
            <p:cNvGrpSpPr/>
            <p:nvPr/>
          </p:nvGrpSpPr>
          <p:grpSpPr>
            <a:xfrm>
              <a:off x="392791" y="2869733"/>
              <a:ext cx="62879" cy="735332"/>
              <a:chOff x="1557941" y="2729310"/>
              <a:chExt cx="190529" cy="2228168"/>
            </a:xfrm>
            <a:grpFill/>
          </p:grpSpPr>
          <p:sp>
            <p:nvSpPr>
              <p:cNvPr id="814" name="Freeform: Shape 320">
                <a:extLst>
                  <a:ext uri="{FF2B5EF4-FFF2-40B4-BE49-F238E27FC236}">
                    <a16:creationId xmlns:a16="http://schemas.microsoft.com/office/drawing/2014/main" xmlns="" id="{831C0C69-A439-4827-919D-C37758CC04B6}"/>
                  </a:ext>
                </a:extLst>
              </p:cNvPr>
              <p:cNvSpPr/>
              <p:nvPr/>
            </p:nvSpPr>
            <p:spPr>
              <a:xfrm>
                <a:off x="1635884" y="2763726"/>
                <a:ext cx="25981" cy="2136133"/>
              </a:xfrm>
              <a:custGeom>
                <a:avLst/>
                <a:gdLst>
                  <a:gd name="connsiteX0" fmla="*/ 0 w 25981"/>
                  <a:gd name="connsiteY0" fmla="*/ 10000 h 2136133"/>
                  <a:gd name="connsiteX1" fmla="*/ 0 w 25981"/>
                  <a:gd name="connsiteY1" fmla="*/ 2123142 h 2136133"/>
                  <a:gd name="connsiteX2" fmla="*/ 25981 w 25981"/>
                  <a:gd name="connsiteY2" fmla="*/ 2123142 h 2136133"/>
                  <a:gd name="connsiteX3" fmla="*/ 25981 w 25981"/>
                  <a:gd name="connsiteY3" fmla="*/ 10000 h 2136133"/>
                  <a:gd name="connsiteX4" fmla="*/ 0 w 25981"/>
                  <a:gd name="connsiteY4" fmla="*/ 10000 h 21361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2136133">
                    <a:moveTo>
                      <a:pt x="0" y="10000"/>
                    </a:moveTo>
                    <a:cubicBezTo>
                      <a:pt x="0" y="711494"/>
                      <a:pt x="0" y="1412988"/>
                      <a:pt x="0" y="2123142"/>
                    </a:cubicBezTo>
                    <a:cubicBezTo>
                      <a:pt x="0" y="2140463"/>
                      <a:pt x="25981" y="2140463"/>
                      <a:pt x="25981" y="2123142"/>
                    </a:cubicBezTo>
                    <a:cubicBezTo>
                      <a:pt x="25981" y="1421649"/>
                      <a:pt x="25981" y="720155"/>
                      <a:pt x="25981" y="10000"/>
                    </a:cubicBezTo>
                    <a:cubicBezTo>
                      <a:pt x="2598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accent6">
                      <a:lumMod val="75000"/>
                    </a:schemeClr>
                  </a:solidFill>
                </a:endParaRPr>
              </a:p>
            </p:txBody>
          </p:sp>
          <p:sp>
            <p:nvSpPr>
              <p:cNvPr id="815" name="Freeform: Shape 321">
                <a:extLst>
                  <a:ext uri="{FF2B5EF4-FFF2-40B4-BE49-F238E27FC236}">
                    <a16:creationId xmlns:a16="http://schemas.microsoft.com/office/drawing/2014/main" xmlns="" id="{C74FC721-6299-4F78-B7B3-25786F181F3C}"/>
                  </a:ext>
                </a:extLst>
              </p:cNvPr>
              <p:cNvSpPr/>
              <p:nvPr/>
            </p:nvSpPr>
            <p:spPr>
              <a:xfrm>
                <a:off x="1557941" y="4772957"/>
                <a:ext cx="190529" cy="184521"/>
              </a:xfrm>
              <a:custGeom>
                <a:avLst/>
                <a:gdLst>
                  <a:gd name="connsiteX0" fmla="*/ 95265 w 190529"/>
                  <a:gd name="connsiteY0" fmla="*/ 1326 h 184521"/>
                  <a:gd name="connsiteX1" fmla="*/ 0 w 190529"/>
                  <a:gd name="connsiteY1" fmla="*/ 79270 h 184521"/>
                  <a:gd name="connsiteX2" fmla="*/ 95265 w 190529"/>
                  <a:gd name="connsiteY2" fmla="*/ 183195 h 184521"/>
                  <a:gd name="connsiteX3" fmla="*/ 190529 w 190529"/>
                  <a:gd name="connsiteY3" fmla="*/ 105251 h 184521"/>
                  <a:gd name="connsiteX4" fmla="*/ 95265 w 190529"/>
                  <a:gd name="connsiteY4" fmla="*/ 1326 h 1845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84521">
                    <a:moveTo>
                      <a:pt x="95265" y="1326"/>
                    </a:moveTo>
                    <a:cubicBezTo>
                      <a:pt x="43302" y="-7334"/>
                      <a:pt x="0" y="27307"/>
                      <a:pt x="0" y="79270"/>
                    </a:cubicBezTo>
                    <a:cubicBezTo>
                      <a:pt x="0" y="131233"/>
                      <a:pt x="43302" y="174535"/>
                      <a:pt x="95265" y="183195"/>
                    </a:cubicBezTo>
                    <a:cubicBezTo>
                      <a:pt x="147227" y="191856"/>
                      <a:pt x="190529" y="157214"/>
                      <a:pt x="190529" y="105251"/>
                    </a:cubicBezTo>
                    <a:cubicBezTo>
                      <a:pt x="190529" y="44628"/>
                      <a:pt x="147227" y="1326"/>
                      <a:pt x="95265" y="132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accent6">
                      <a:lumMod val="75000"/>
                    </a:schemeClr>
                  </a:solidFill>
                </a:endParaRPr>
              </a:p>
            </p:txBody>
          </p:sp>
          <p:sp>
            <p:nvSpPr>
              <p:cNvPr id="816" name="Freeform: Shape 322">
                <a:extLst>
                  <a:ext uri="{FF2B5EF4-FFF2-40B4-BE49-F238E27FC236}">
                    <a16:creationId xmlns:a16="http://schemas.microsoft.com/office/drawing/2014/main" xmlns="" id="{8C8FCC51-73BC-407E-B796-972B6BDE8741}"/>
                  </a:ext>
                </a:extLst>
              </p:cNvPr>
              <p:cNvSpPr/>
              <p:nvPr/>
            </p:nvSpPr>
            <p:spPr>
              <a:xfrm>
                <a:off x="1557941" y="2729310"/>
                <a:ext cx="190529" cy="184309"/>
              </a:xfrm>
              <a:custGeom>
                <a:avLst/>
                <a:gdLst>
                  <a:gd name="connsiteX0" fmla="*/ 95265 w 190529"/>
                  <a:gd name="connsiteY0" fmla="*/ 1115 h 184309"/>
                  <a:gd name="connsiteX1" fmla="*/ 0 w 190529"/>
                  <a:gd name="connsiteY1" fmla="*/ 105040 h 184309"/>
                  <a:gd name="connsiteX2" fmla="*/ 95265 w 190529"/>
                  <a:gd name="connsiteY2" fmla="*/ 182983 h 184309"/>
                  <a:gd name="connsiteX3" fmla="*/ 190529 w 190529"/>
                  <a:gd name="connsiteY3" fmla="*/ 79058 h 184309"/>
                  <a:gd name="connsiteX4" fmla="*/ 95265 w 190529"/>
                  <a:gd name="connsiteY4" fmla="*/ 1115 h 1843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84309">
                    <a:moveTo>
                      <a:pt x="95265" y="1115"/>
                    </a:moveTo>
                    <a:cubicBezTo>
                      <a:pt x="43302" y="9775"/>
                      <a:pt x="0" y="53077"/>
                      <a:pt x="0" y="105040"/>
                    </a:cubicBezTo>
                    <a:cubicBezTo>
                      <a:pt x="0" y="157002"/>
                      <a:pt x="43302" y="191644"/>
                      <a:pt x="95265" y="182983"/>
                    </a:cubicBezTo>
                    <a:cubicBezTo>
                      <a:pt x="147227" y="174323"/>
                      <a:pt x="190529" y="131021"/>
                      <a:pt x="190529" y="79058"/>
                    </a:cubicBezTo>
                    <a:cubicBezTo>
                      <a:pt x="190529" y="35756"/>
                      <a:pt x="147227" y="-7546"/>
                      <a:pt x="95265" y="111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accent6">
                      <a:lumMod val="75000"/>
                    </a:schemeClr>
                  </a:solidFill>
                </a:endParaRPr>
              </a:p>
            </p:txBody>
          </p:sp>
        </p:grpSp>
        <p:grpSp>
          <p:nvGrpSpPr>
            <p:cNvPr id="539" name="Graphic 1">
              <a:extLst>
                <a:ext uri="{FF2B5EF4-FFF2-40B4-BE49-F238E27FC236}">
                  <a16:creationId xmlns:a16="http://schemas.microsoft.com/office/drawing/2014/main" xmlns="" id="{4FE6F0C5-49A0-4E79-8E09-2D6C81860D30}"/>
                </a:ext>
              </a:extLst>
            </p:cNvPr>
            <p:cNvGrpSpPr/>
            <p:nvPr/>
          </p:nvGrpSpPr>
          <p:grpSpPr>
            <a:xfrm>
              <a:off x="532841" y="2861527"/>
              <a:ext cx="62879" cy="754533"/>
              <a:chOff x="1982301" y="2704443"/>
              <a:chExt cx="190529" cy="2286350"/>
            </a:xfrm>
            <a:grpFill/>
          </p:grpSpPr>
          <p:sp>
            <p:nvSpPr>
              <p:cNvPr id="811" name="Freeform: Shape 317">
                <a:extLst>
                  <a:ext uri="{FF2B5EF4-FFF2-40B4-BE49-F238E27FC236}">
                    <a16:creationId xmlns:a16="http://schemas.microsoft.com/office/drawing/2014/main" xmlns="" id="{368B0EAE-3860-4C61-BD15-5FBE99A0591A}"/>
                  </a:ext>
                </a:extLst>
              </p:cNvPr>
              <p:cNvSpPr/>
              <p:nvPr/>
            </p:nvSpPr>
            <p:spPr>
              <a:xfrm>
                <a:off x="2068905" y="2734755"/>
                <a:ext cx="25981" cy="2191085"/>
              </a:xfrm>
              <a:custGeom>
                <a:avLst/>
                <a:gdLst>
                  <a:gd name="connsiteX0" fmla="*/ 0 w 25981"/>
                  <a:gd name="connsiteY0" fmla="*/ 12991 h 2191085"/>
                  <a:gd name="connsiteX1" fmla="*/ 0 w 25981"/>
                  <a:gd name="connsiteY1" fmla="*/ 2178095 h 2191085"/>
                  <a:gd name="connsiteX2" fmla="*/ 25981 w 25981"/>
                  <a:gd name="connsiteY2" fmla="*/ 2178095 h 2191085"/>
                  <a:gd name="connsiteX3" fmla="*/ 25981 w 25981"/>
                  <a:gd name="connsiteY3" fmla="*/ 12991 h 2191085"/>
                  <a:gd name="connsiteX4" fmla="*/ 0 w 25981"/>
                  <a:gd name="connsiteY4" fmla="*/ 12991 h 21910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2191085">
                    <a:moveTo>
                      <a:pt x="0" y="12991"/>
                    </a:moveTo>
                    <a:cubicBezTo>
                      <a:pt x="0" y="731805"/>
                      <a:pt x="0" y="1459281"/>
                      <a:pt x="0" y="2178095"/>
                    </a:cubicBezTo>
                    <a:cubicBezTo>
                      <a:pt x="0" y="2195416"/>
                      <a:pt x="25981" y="2195416"/>
                      <a:pt x="25981" y="2178095"/>
                    </a:cubicBezTo>
                    <a:cubicBezTo>
                      <a:pt x="25981" y="1459281"/>
                      <a:pt x="25981" y="731805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accent6">
                      <a:lumMod val="75000"/>
                    </a:schemeClr>
                  </a:solidFill>
                </a:endParaRPr>
              </a:p>
            </p:txBody>
          </p:sp>
          <p:sp>
            <p:nvSpPr>
              <p:cNvPr id="812" name="Freeform: Shape 318">
                <a:extLst>
                  <a:ext uri="{FF2B5EF4-FFF2-40B4-BE49-F238E27FC236}">
                    <a16:creationId xmlns:a16="http://schemas.microsoft.com/office/drawing/2014/main" xmlns="" id="{B64C8198-2260-4B71-A447-6623FD38D3F9}"/>
                  </a:ext>
                </a:extLst>
              </p:cNvPr>
              <p:cNvSpPr/>
              <p:nvPr/>
            </p:nvSpPr>
            <p:spPr>
              <a:xfrm>
                <a:off x="1982301" y="4800264"/>
                <a:ext cx="190529" cy="190529"/>
              </a:xfrm>
              <a:custGeom>
                <a:avLst/>
                <a:gdLst>
                  <a:gd name="connsiteX0" fmla="*/ 95265 w 190529"/>
                  <a:gd name="connsiteY0" fmla="*/ 0 h 190529"/>
                  <a:gd name="connsiteX1" fmla="*/ 0 w 190529"/>
                  <a:gd name="connsiteY1" fmla="*/ 95265 h 190529"/>
                  <a:gd name="connsiteX2" fmla="*/ 95265 w 190529"/>
                  <a:gd name="connsiteY2" fmla="*/ 190529 h 190529"/>
                  <a:gd name="connsiteX3" fmla="*/ 190529 w 190529"/>
                  <a:gd name="connsiteY3" fmla="*/ 95265 h 190529"/>
                  <a:gd name="connsiteX4" fmla="*/ 95265 w 190529"/>
                  <a:gd name="connsiteY4" fmla="*/ 0 h 190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90529">
                    <a:moveTo>
                      <a:pt x="95265" y="0"/>
                    </a:moveTo>
                    <a:cubicBezTo>
                      <a:pt x="43302" y="0"/>
                      <a:pt x="0" y="43302"/>
                      <a:pt x="0" y="95265"/>
                    </a:cubicBezTo>
                    <a:cubicBezTo>
                      <a:pt x="0" y="147227"/>
                      <a:pt x="43302" y="190529"/>
                      <a:pt x="95265" y="190529"/>
                    </a:cubicBezTo>
                    <a:cubicBezTo>
                      <a:pt x="147227" y="190529"/>
                      <a:pt x="190529" y="147227"/>
                      <a:pt x="190529" y="95265"/>
                    </a:cubicBezTo>
                    <a:cubicBezTo>
                      <a:pt x="190529" y="34642"/>
                      <a:pt x="147227" y="0"/>
                      <a:pt x="95265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accent6">
                      <a:lumMod val="75000"/>
                    </a:schemeClr>
                  </a:solidFill>
                </a:endParaRPr>
              </a:p>
            </p:txBody>
          </p:sp>
          <p:sp>
            <p:nvSpPr>
              <p:cNvPr id="813" name="Freeform: Shape 319">
                <a:extLst>
                  <a:ext uri="{FF2B5EF4-FFF2-40B4-BE49-F238E27FC236}">
                    <a16:creationId xmlns:a16="http://schemas.microsoft.com/office/drawing/2014/main" xmlns="" id="{78EB358F-D979-4F32-8B64-59179FBA5C9E}"/>
                  </a:ext>
                </a:extLst>
              </p:cNvPr>
              <p:cNvSpPr/>
              <p:nvPr/>
            </p:nvSpPr>
            <p:spPr>
              <a:xfrm>
                <a:off x="1982301" y="2704443"/>
                <a:ext cx="190529" cy="190529"/>
              </a:xfrm>
              <a:custGeom>
                <a:avLst/>
                <a:gdLst>
                  <a:gd name="connsiteX0" fmla="*/ 95265 w 190529"/>
                  <a:gd name="connsiteY0" fmla="*/ 0 h 190529"/>
                  <a:gd name="connsiteX1" fmla="*/ 0 w 190529"/>
                  <a:gd name="connsiteY1" fmla="*/ 95265 h 190529"/>
                  <a:gd name="connsiteX2" fmla="*/ 95265 w 190529"/>
                  <a:gd name="connsiteY2" fmla="*/ 190529 h 190529"/>
                  <a:gd name="connsiteX3" fmla="*/ 190529 w 190529"/>
                  <a:gd name="connsiteY3" fmla="*/ 95265 h 190529"/>
                  <a:gd name="connsiteX4" fmla="*/ 95265 w 190529"/>
                  <a:gd name="connsiteY4" fmla="*/ 0 h 190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90529">
                    <a:moveTo>
                      <a:pt x="95265" y="0"/>
                    </a:moveTo>
                    <a:cubicBezTo>
                      <a:pt x="43302" y="0"/>
                      <a:pt x="0" y="43302"/>
                      <a:pt x="0" y="95265"/>
                    </a:cubicBezTo>
                    <a:cubicBezTo>
                      <a:pt x="0" y="147227"/>
                      <a:pt x="43302" y="190529"/>
                      <a:pt x="95265" y="190529"/>
                    </a:cubicBezTo>
                    <a:cubicBezTo>
                      <a:pt x="147227" y="190529"/>
                      <a:pt x="190529" y="147227"/>
                      <a:pt x="190529" y="95265"/>
                    </a:cubicBezTo>
                    <a:cubicBezTo>
                      <a:pt x="190529" y="43302"/>
                      <a:pt x="147227" y="0"/>
                      <a:pt x="95265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accent6">
                      <a:lumMod val="75000"/>
                    </a:schemeClr>
                  </a:solidFill>
                </a:endParaRPr>
              </a:p>
            </p:txBody>
          </p:sp>
        </p:grpSp>
        <p:grpSp>
          <p:nvGrpSpPr>
            <p:cNvPr id="540" name="Graphic 1">
              <a:extLst>
                <a:ext uri="{FF2B5EF4-FFF2-40B4-BE49-F238E27FC236}">
                  <a16:creationId xmlns:a16="http://schemas.microsoft.com/office/drawing/2014/main" xmlns="" id="{02758C65-E473-41CC-98F7-E9CE32AF74D4}"/>
                </a:ext>
              </a:extLst>
            </p:cNvPr>
            <p:cNvGrpSpPr/>
            <p:nvPr/>
          </p:nvGrpSpPr>
          <p:grpSpPr>
            <a:xfrm>
              <a:off x="675748" y="2869664"/>
              <a:ext cx="62879" cy="735402"/>
              <a:chOff x="2415322" y="2729098"/>
              <a:chExt cx="190529" cy="2228380"/>
            </a:xfrm>
            <a:grpFill/>
          </p:grpSpPr>
          <p:sp>
            <p:nvSpPr>
              <p:cNvPr id="808" name="Freeform: Shape 314">
                <a:extLst>
                  <a:ext uri="{FF2B5EF4-FFF2-40B4-BE49-F238E27FC236}">
                    <a16:creationId xmlns:a16="http://schemas.microsoft.com/office/drawing/2014/main" xmlns="" id="{756D3F86-F764-4422-871C-EC028E9DE7A3}"/>
                  </a:ext>
                </a:extLst>
              </p:cNvPr>
              <p:cNvSpPr/>
              <p:nvPr/>
            </p:nvSpPr>
            <p:spPr>
              <a:xfrm>
                <a:off x="2493266" y="2760736"/>
                <a:ext cx="25981" cy="2139123"/>
              </a:xfrm>
              <a:custGeom>
                <a:avLst/>
                <a:gdLst>
                  <a:gd name="connsiteX0" fmla="*/ 0 w 25981"/>
                  <a:gd name="connsiteY0" fmla="*/ 12991 h 2139123"/>
                  <a:gd name="connsiteX1" fmla="*/ 0 w 25981"/>
                  <a:gd name="connsiteY1" fmla="*/ 2126133 h 2139123"/>
                  <a:gd name="connsiteX2" fmla="*/ 25981 w 25981"/>
                  <a:gd name="connsiteY2" fmla="*/ 2126133 h 2139123"/>
                  <a:gd name="connsiteX3" fmla="*/ 25981 w 25981"/>
                  <a:gd name="connsiteY3" fmla="*/ 12991 h 2139123"/>
                  <a:gd name="connsiteX4" fmla="*/ 0 w 25981"/>
                  <a:gd name="connsiteY4" fmla="*/ 12991 h 21391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2139123">
                    <a:moveTo>
                      <a:pt x="0" y="12991"/>
                    </a:moveTo>
                    <a:cubicBezTo>
                      <a:pt x="0" y="714485"/>
                      <a:pt x="0" y="1424639"/>
                      <a:pt x="0" y="2126133"/>
                    </a:cubicBezTo>
                    <a:cubicBezTo>
                      <a:pt x="0" y="2143454"/>
                      <a:pt x="25981" y="2143454"/>
                      <a:pt x="25981" y="2126133"/>
                    </a:cubicBezTo>
                    <a:cubicBezTo>
                      <a:pt x="25981" y="1424639"/>
                      <a:pt x="25981" y="714485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accent6">
                      <a:lumMod val="75000"/>
                    </a:schemeClr>
                  </a:solidFill>
                </a:endParaRPr>
              </a:p>
            </p:txBody>
          </p:sp>
          <p:sp>
            <p:nvSpPr>
              <p:cNvPr id="809" name="Freeform: Shape 315">
                <a:extLst>
                  <a:ext uri="{FF2B5EF4-FFF2-40B4-BE49-F238E27FC236}">
                    <a16:creationId xmlns:a16="http://schemas.microsoft.com/office/drawing/2014/main" xmlns="" id="{278FE8DF-5B86-4491-B462-D7C1D0734139}"/>
                  </a:ext>
                </a:extLst>
              </p:cNvPr>
              <p:cNvSpPr/>
              <p:nvPr/>
            </p:nvSpPr>
            <p:spPr>
              <a:xfrm>
                <a:off x="2415322" y="4772957"/>
                <a:ext cx="190529" cy="184521"/>
              </a:xfrm>
              <a:custGeom>
                <a:avLst/>
                <a:gdLst>
                  <a:gd name="connsiteX0" fmla="*/ 95264 w 190529"/>
                  <a:gd name="connsiteY0" fmla="*/ 1326 h 184521"/>
                  <a:gd name="connsiteX1" fmla="*/ 0 w 190529"/>
                  <a:gd name="connsiteY1" fmla="*/ 105251 h 184521"/>
                  <a:gd name="connsiteX2" fmla="*/ 95264 w 190529"/>
                  <a:gd name="connsiteY2" fmla="*/ 183195 h 184521"/>
                  <a:gd name="connsiteX3" fmla="*/ 190529 w 190529"/>
                  <a:gd name="connsiteY3" fmla="*/ 79270 h 184521"/>
                  <a:gd name="connsiteX4" fmla="*/ 95264 w 190529"/>
                  <a:gd name="connsiteY4" fmla="*/ 1326 h 1845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84521">
                    <a:moveTo>
                      <a:pt x="95264" y="1326"/>
                    </a:moveTo>
                    <a:cubicBezTo>
                      <a:pt x="43302" y="9987"/>
                      <a:pt x="0" y="53289"/>
                      <a:pt x="0" y="105251"/>
                    </a:cubicBezTo>
                    <a:cubicBezTo>
                      <a:pt x="0" y="157214"/>
                      <a:pt x="43302" y="191856"/>
                      <a:pt x="95264" y="183195"/>
                    </a:cubicBezTo>
                    <a:cubicBezTo>
                      <a:pt x="147227" y="174535"/>
                      <a:pt x="190529" y="131233"/>
                      <a:pt x="190529" y="79270"/>
                    </a:cubicBezTo>
                    <a:cubicBezTo>
                      <a:pt x="181869" y="27307"/>
                      <a:pt x="147227" y="-7334"/>
                      <a:pt x="95264" y="132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accent6">
                      <a:lumMod val="75000"/>
                    </a:schemeClr>
                  </a:solidFill>
                </a:endParaRPr>
              </a:p>
            </p:txBody>
          </p:sp>
          <p:sp>
            <p:nvSpPr>
              <p:cNvPr id="810" name="Freeform: Shape 316">
                <a:extLst>
                  <a:ext uri="{FF2B5EF4-FFF2-40B4-BE49-F238E27FC236}">
                    <a16:creationId xmlns:a16="http://schemas.microsoft.com/office/drawing/2014/main" xmlns="" id="{4579678F-2263-4985-ABB7-489F79B250CE}"/>
                  </a:ext>
                </a:extLst>
              </p:cNvPr>
              <p:cNvSpPr/>
              <p:nvPr/>
            </p:nvSpPr>
            <p:spPr>
              <a:xfrm>
                <a:off x="2415322" y="2729098"/>
                <a:ext cx="190529" cy="184521"/>
              </a:xfrm>
              <a:custGeom>
                <a:avLst/>
                <a:gdLst>
                  <a:gd name="connsiteX0" fmla="*/ 95264 w 190529"/>
                  <a:gd name="connsiteY0" fmla="*/ 1326 h 184521"/>
                  <a:gd name="connsiteX1" fmla="*/ 0 w 190529"/>
                  <a:gd name="connsiteY1" fmla="*/ 79270 h 184521"/>
                  <a:gd name="connsiteX2" fmla="*/ 95264 w 190529"/>
                  <a:gd name="connsiteY2" fmla="*/ 183195 h 184521"/>
                  <a:gd name="connsiteX3" fmla="*/ 190529 w 190529"/>
                  <a:gd name="connsiteY3" fmla="*/ 105251 h 184521"/>
                  <a:gd name="connsiteX4" fmla="*/ 95264 w 190529"/>
                  <a:gd name="connsiteY4" fmla="*/ 1326 h 1845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84521">
                    <a:moveTo>
                      <a:pt x="95264" y="1326"/>
                    </a:moveTo>
                    <a:cubicBezTo>
                      <a:pt x="43302" y="-7334"/>
                      <a:pt x="0" y="27308"/>
                      <a:pt x="0" y="79270"/>
                    </a:cubicBezTo>
                    <a:cubicBezTo>
                      <a:pt x="0" y="131233"/>
                      <a:pt x="43302" y="174535"/>
                      <a:pt x="95264" y="183195"/>
                    </a:cubicBezTo>
                    <a:cubicBezTo>
                      <a:pt x="147227" y="191856"/>
                      <a:pt x="190529" y="157214"/>
                      <a:pt x="190529" y="105251"/>
                    </a:cubicBezTo>
                    <a:cubicBezTo>
                      <a:pt x="181869" y="53289"/>
                      <a:pt x="147227" y="9987"/>
                      <a:pt x="95264" y="132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accent6">
                      <a:lumMod val="75000"/>
                    </a:schemeClr>
                  </a:solidFill>
                </a:endParaRPr>
              </a:p>
            </p:txBody>
          </p:sp>
        </p:grpSp>
        <p:grpSp>
          <p:nvGrpSpPr>
            <p:cNvPr id="541" name="Graphic 1">
              <a:extLst>
                <a:ext uri="{FF2B5EF4-FFF2-40B4-BE49-F238E27FC236}">
                  <a16:creationId xmlns:a16="http://schemas.microsoft.com/office/drawing/2014/main" xmlns="" id="{9BDA2510-86A2-4225-9465-D0BEF09B3603}"/>
                </a:ext>
              </a:extLst>
            </p:cNvPr>
            <p:cNvGrpSpPr/>
            <p:nvPr/>
          </p:nvGrpSpPr>
          <p:grpSpPr>
            <a:xfrm>
              <a:off x="815797" y="2900037"/>
              <a:ext cx="62879" cy="674655"/>
              <a:chOff x="2839683" y="2821134"/>
              <a:chExt cx="190528" cy="2044308"/>
            </a:xfrm>
            <a:grpFill/>
          </p:grpSpPr>
          <p:sp>
            <p:nvSpPr>
              <p:cNvPr id="805" name="Freeform: Shape 311">
                <a:extLst>
                  <a:ext uri="{FF2B5EF4-FFF2-40B4-BE49-F238E27FC236}">
                    <a16:creationId xmlns:a16="http://schemas.microsoft.com/office/drawing/2014/main" xmlns="" id="{E9593914-0798-4AF1-8365-0698BF2658EE}"/>
                  </a:ext>
                </a:extLst>
              </p:cNvPr>
              <p:cNvSpPr/>
              <p:nvPr/>
            </p:nvSpPr>
            <p:spPr>
              <a:xfrm>
                <a:off x="2926287" y="2847340"/>
                <a:ext cx="25981" cy="1965915"/>
              </a:xfrm>
              <a:custGeom>
                <a:avLst/>
                <a:gdLst>
                  <a:gd name="connsiteX0" fmla="*/ 0 w 25981"/>
                  <a:gd name="connsiteY0" fmla="*/ 12991 h 1965915"/>
                  <a:gd name="connsiteX1" fmla="*/ 0 w 25981"/>
                  <a:gd name="connsiteY1" fmla="*/ 1952924 h 1965915"/>
                  <a:gd name="connsiteX2" fmla="*/ 25981 w 25981"/>
                  <a:gd name="connsiteY2" fmla="*/ 1952924 h 1965915"/>
                  <a:gd name="connsiteX3" fmla="*/ 25981 w 25981"/>
                  <a:gd name="connsiteY3" fmla="*/ 12991 h 1965915"/>
                  <a:gd name="connsiteX4" fmla="*/ 0 w 25981"/>
                  <a:gd name="connsiteY4" fmla="*/ 12991 h 19659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965915">
                    <a:moveTo>
                      <a:pt x="0" y="12991"/>
                    </a:moveTo>
                    <a:cubicBezTo>
                      <a:pt x="0" y="662522"/>
                      <a:pt x="0" y="1303393"/>
                      <a:pt x="0" y="1952924"/>
                    </a:cubicBezTo>
                    <a:cubicBezTo>
                      <a:pt x="0" y="1970245"/>
                      <a:pt x="25981" y="1970245"/>
                      <a:pt x="25981" y="1952924"/>
                    </a:cubicBezTo>
                    <a:cubicBezTo>
                      <a:pt x="25981" y="1303393"/>
                      <a:pt x="25981" y="662522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accent6">
                      <a:lumMod val="75000"/>
                    </a:schemeClr>
                  </a:solidFill>
                </a:endParaRPr>
              </a:p>
            </p:txBody>
          </p:sp>
          <p:sp>
            <p:nvSpPr>
              <p:cNvPr id="806" name="Freeform: Shape 312">
                <a:extLst>
                  <a:ext uri="{FF2B5EF4-FFF2-40B4-BE49-F238E27FC236}">
                    <a16:creationId xmlns:a16="http://schemas.microsoft.com/office/drawing/2014/main" xmlns="" id="{89DC5B3B-504A-4B5F-AF51-FBAFD3845300}"/>
                  </a:ext>
                </a:extLst>
              </p:cNvPr>
              <p:cNvSpPr/>
              <p:nvPr/>
            </p:nvSpPr>
            <p:spPr>
              <a:xfrm>
                <a:off x="2839683" y="4694680"/>
                <a:ext cx="190528" cy="170762"/>
              </a:xfrm>
              <a:custGeom>
                <a:avLst/>
                <a:gdLst>
                  <a:gd name="connsiteX0" fmla="*/ 95264 w 190528"/>
                  <a:gd name="connsiteY0" fmla="*/ 1659 h 170762"/>
                  <a:gd name="connsiteX1" fmla="*/ 0 w 190528"/>
                  <a:gd name="connsiteY1" fmla="*/ 105584 h 170762"/>
                  <a:gd name="connsiteX2" fmla="*/ 95264 w 190528"/>
                  <a:gd name="connsiteY2" fmla="*/ 166207 h 170762"/>
                  <a:gd name="connsiteX3" fmla="*/ 190529 w 190528"/>
                  <a:gd name="connsiteY3" fmla="*/ 62282 h 170762"/>
                  <a:gd name="connsiteX4" fmla="*/ 95264 w 190528"/>
                  <a:gd name="connsiteY4" fmla="*/ 1659 h 17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70762">
                    <a:moveTo>
                      <a:pt x="95264" y="1659"/>
                    </a:moveTo>
                    <a:cubicBezTo>
                      <a:pt x="43302" y="10320"/>
                      <a:pt x="0" y="62282"/>
                      <a:pt x="0" y="105584"/>
                    </a:cubicBezTo>
                    <a:cubicBezTo>
                      <a:pt x="0" y="148886"/>
                      <a:pt x="43302" y="183528"/>
                      <a:pt x="95264" y="166207"/>
                    </a:cubicBezTo>
                    <a:cubicBezTo>
                      <a:pt x="147227" y="148886"/>
                      <a:pt x="190529" y="105584"/>
                      <a:pt x="190529" y="62282"/>
                    </a:cubicBezTo>
                    <a:cubicBezTo>
                      <a:pt x="190529" y="18980"/>
                      <a:pt x="147227" y="-7001"/>
                      <a:pt x="95264" y="165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accent6">
                      <a:lumMod val="75000"/>
                    </a:schemeClr>
                  </a:solidFill>
                </a:endParaRPr>
              </a:p>
            </p:txBody>
          </p:sp>
          <p:sp>
            <p:nvSpPr>
              <p:cNvPr id="807" name="Freeform: Shape 313">
                <a:extLst>
                  <a:ext uri="{FF2B5EF4-FFF2-40B4-BE49-F238E27FC236}">
                    <a16:creationId xmlns:a16="http://schemas.microsoft.com/office/drawing/2014/main" xmlns="" id="{BB46BD50-0B9A-46B5-BA23-BDB718B1780A}"/>
                  </a:ext>
                </a:extLst>
              </p:cNvPr>
              <p:cNvSpPr/>
              <p:nvPr/>
            </p:nvSpPr>
            <p:spPr>
              <a:xfrm>
                <a:off x="2839683" y="2821134"/>
                <a:ext cx="190528" cy="170762"/>
              </a:xfrm>
              <a:custGeom>
                <a:avLst/>
                <a:gdLst>
                  <a:gd name="connsiteX0" fmla="*/ 95264 w 190528"/>
                  <a:gd name="connsiteY0" fmla="*/ 4555 h 170762"/>
                  <a:gd name="connsiteX1" fmla="*/ 0 w 190528"/>
                  <a:gd name="connsiteY1" fmla="*/ 65178 h 170762"/>
                  <a:gd name="connsiteX2" fmla="*/ 95264 w 190528"/>
                  <a:gd name="connsiteY2" fmla="*/ 169103 h 170762"/>
                  <a:gd name="connsiteX3" fmla="*/ 190529 w 190528"/>
                  <a:gd name="connsiteY3" fmla="*/ 108480 h 170762"/>
                  <a:gd name="connsiteX4" fmla="*/ 95264 w 190528"/>
                  <a:gd name="connsiteY4" fmla="*/ 4555 h 17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70762">
                    <a:moveTo>
                      <a:pt x="95264" y="4555"/>
                    </a:moveTo>
                    <a:cubicBezTo>
                      <a:pt x="43302" y="-12766"/>
                      <a:pt x="0" y="21876"/>
                      <a:pt x="0" y="65178"/>
                    </a:cubicBezTo>
                    <a:cubicBezTo>
                      <a:pt x="0" y="108480"/>
                      <a:pt x="43302" y="160443"/>
                      <a:pt x="95264" y="169103"/>
                    </a:cubicBezTo>
                    <a:cubicBezTo>
                      <a:pt x="147227" y="177763"/>
                      <a:pt x="190529" y="151782"/>
                      <a:pt x="190529" y="108480"/>
                    </a:cubicBezTo>
                    <a:cubicBezTo>
                      <a:pt x="190529" y="65178"/>
                      <a:pt x="147227" y="13215"/>
                      <a:pt x="95264" y="455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accent6">
                      <a:lumMod val="75000"/>
                    </a:schemeClr>
                  </a:solidFill>
                </a:endParaRPr>
              </a:p>
            </p:txBody>
          </p:sp>
        </p:grpSp>
        <p:grpSp>
          <p:nvGrpSpPr>
            <p:cNvPr id="542" name="Graphic 1">
              <a:extLst>
                <a:ext uri="{FF2B5EF4-FFF2-40B4-BE49-F238E27FC236}">
                  <a16:creationId xmlns:a16="http://schemas.microsoft.com/office/drawing/2014/main" xmlns="" id="{436032C5-ABD0-45AE-9A69-AB7691F4A419}"/>
                </a:ext>
              </a:extLst>
            </p:cNvPr>
            <p:cNvGrpSpPr/>
            <p:nvPr/>
          </p:nvGrpSpPr>
          <p:grpSpPr>
            <a:xfrm>
              <a:off x="958703" y="2945028"/>
              <a:ext cx="62879" cy="583603"/>
              <a:chOff x="3272704" y="2957461"/>
              <a:chExt cx="190528" cy="1768406"/>
            </a:xfrm>
            <a:grpFill/>
          </p:grpSpPr>
          <p:sp>
            <p:nvSpPr>
              <p:cNvPr id="802" name="Freeform: Shape 308">
                <a:extLst>
                  <a:ext uri="{FF2B5EF4-FFF2-40B4-BE49-F238E27FC236}">
                    <a16:creationId xmlns:a16="http://schemas.microsoft.com/office/drawing/2014/main" xmlns="" id="{F324E512-E2EE-480F-BC47-24FC0BEF2E86}"/>
                  </a:ext>
                </a:extLst>
              </p:cNvPr>
              <p:cNvSpPr/>
              <p:nvPr/>
            </p:nvSpPr>
            <p:spPr>
              <a:xfrm>
                <a:off x="3350647" y="2985907"/>
                <a:ext cx="25981" cy="1688781"/>
              </a:xfrm>
              <a:custGeom>
                <a:avLst/>
                <a:gdLst>
                  <a:gd name="connsiteX0" fmla="*/ 0 w 25981"/>
                  <a:gd name="connsiteY0" fmla="*/ 12991 h 1688781"/>
                  <a:gd name="connsiteX1" fmla="*/ 0 w 25981"/>
                  <a:gd name="connsiteY1" fmla="*/ 1675791 h 1688781"/>
                  <a:gd name="connsiteX2" fmla="*/ 25981 w 25981"/>
                  <a:gd name="connsiteY2" fmla="*/ 1675791 h 1688781"/>
                  <a:gd name="connsiteX3" fmla="*/ 25981 w 25981"/>
                  <a:gd name="connsiteY3" fmla="*/ 12991 h 1688781"/>
                  <a:gd name="connsiteX4" fmla="*/ 0 w 25981"/>
                  <a:gd name="connsiteY4" fmla="*/ 12991 h 16887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688781">
                    <a:moveTo>
                      <a:pt x="0" y="12991"/>
                    </a:moveTo>
                    <a:cubicBezTo>
                      <a:pt x="0" y="567257"/>
                      <a:pt x="0" y="1121524"/>
                      <a:pt x="0" y="1675791"/>
                    </a:cubicBezTo>
                    <a:cubicBezTo>
                      <a:pt x="0" y="1693112"/>
                      <a:pt x="25981" y="1693112"/>
                      <a:pt x="25981" y="1675791"/>
                    </a:cubicBezTo>
                    <a:cubicBezTo>
                      <a:pt x="25981" y="1121524"/>
                      <a:pt x="25981" y="567257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accent6">
                      <a:lumMod val="75000"/>
                    </a:schemeClr>
                  </a:solidFill>
                </a:endParaRPr>
              </a:p>
            </p:txBody>
          </p:sp>
          <p:sp>
            <p:nvSpPr>
              <p:cNvPr id="803" name="Freeform: Shape 309">
                <a:extLst>
                  <a:ext uri="{FF2B5EF4-FFF2-40B4-BE49-F238E27FC236}">
                    <a16:creationId xmlns:a16="http://schemas.microsoft.com/office/drawing/2014/main" xmlns="" id="{7A78D3DD-22B4-4AE5-86F3-8E91826BFE76}"/>
                  </a:ext>
                </a:extLst>
              </p:cNvPr>
              <p:cNvSpPr/>
              <p:nvPr/>
            </p:nvSpPr>
            <p:spPr>
              <a:xfrm>
                <a:off x="3272704" y="4568299"/>
                <a:ext cx="190528" cy="157568"/>
              </a:xfrm>
              <a:custGeom>
                <a:avLst/>
                <a:gdLst>
                  <a:gd name="connsiteX0" fmla="*/ 95264 w 190528"/>
                  <a:gd name="connsiteY0" fmla="*/ 6795 h 157568"/>
                  <a:gd name="connsiteX1" fmla="*/ 0 w 190528"/>
                  <a:gd name="connsiteY1" fmla="*/ 110720 h 157568"/>
                  <a:gd name="connsiteX2" fmla="*/ 95264 w 190528"/>
                  <a:gd name="connsiteY2" fmla="*/ 145362 h 157568"/>
                  <a:gd name="connsiteX3" fmla="*/ 190529 w 190528"/>
                  <a:gd name="connsiteY3" fmla="*/ 41437 h 157568"/>
                  <a:gd name="connsiteX4" fmla="*/ 95264 w 190528"/>
                  <a:gd name="connsiteY4" fmla="*/ 6795 h 1575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57568">
                    <a:moveTo>
                      <a:pt x="95264" y="6795"/>
                    </a:moveTo>
                    <a:cubicBezTo>
                      <a:pt x="43302" y="24116"/>
                      <a:pt x="0" y="67418"/>
                      <a:pt x="0" y="110720"/>
                    </a:cubicBezTo>
                    <a:cubicBezTo>
                      <a:pt x="0" y="154022"/>
                      <a:pt x="43302" y="171343"/>
                      <a:pt x="95264" y="145362"/>
                    </a:cubicBezTo>
                    <a:cubicBezTo>
                      <a:pt x="147227" y="128041"/>
                      <a:pt x="190529" y="76078"/>
                      <a:pt x="190529" y="41437"/>
                    </a:cubicBezTo>
                    <a:cubicBezTo>
                      <a:pt x="181869" y="6795"/>
                      <a:pt x="147227" y="-10526"/>
                      <a:pt x="95264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accent6">
                      <a:lumMod val="75000"/>
                    </a:schemeClr>
                  </a:solidFill>
                </a:endParaRPr>
              </a:p>
            </p:txBody>
          </p:sp>
          <p:sp>
            <p:nvSpPr>
              <p:cNvPr id="804" name="Freeform: Shape 310">
                <a:extLst>
                  <a:ext uri="{FF2B5EF4-FFF2-40B4-BE49-F238E27FC236}">
                    <a16:creationId xmlns:a16="http://schemas.microsoft.com/office/drawing/2014/main" xmlns="" id="{57C536E5-2EE9-42A2-AE72-A4995B5C372A}"/>
                  </a:ext>
                </a:extLst>
              </p:cNvPr>
              <p:cNvSpPr/>
              <p:nvPr/>
            </p:nvSpPr>
            <p:spPr>
              <a:xfrm>
                <a:off x="3272704" y="2957461"/>
                <a:ext cx="190528" cy="152156"/>
              </a:xfrm>
              <a:custGeom>
                <a:avLst/>
                <a:gdLst>
                  <a:gd name="connsiteX0" fmla="*/ 95264 w 190528"/>
                  <a:gd name="connsiteY0" fmla="*/ 6795 h 152156"/>
                  <a:gd name="connsiteX1" fmla="*/ 0 w 190528"/>
                  <a:gd name="connsiteY1" fmla="*/ 41437 h 152156"/>
                  <a:gd name="connsiteX2" fmla="*/ 95264 w 190528"/>
                  <a:gd name="connsiteY2" fmla="*/ 145362 h 152156"/>
                  <a:gd name="connsiteX3" fmla="*/ 190529 w 190528"/>
                  <a:gd name="connsiteY3" fmla="*/ 110720 h 152156"/>
                  <a:gd name="connsiteX4" fmla="*/ 95264 w 190528"/>
                  <a:gd name="connsiteY4" fmla="*/ 6795 h 152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52156">
                    <a:moveTo>
                      <a:pt x="95264" y="6795"/>
                    </a:moveTo>
                    <a:cubicBezTo>
                      <a:pt x="43302" y="-10526"/>
                      <a:pt x="0" y="6795"/>
                      <a:pt x="0" y="41437"/>
                    </a:cubicBezTo>
                    <a:cubicBezTo>
                      <a:pt x="0" y="84739"/>
                      <a:pt x="43302" y="128041"/>
                      <a:pt x="95264" y="145362"/>
                    </a:cubicBezTo>
                    <a:cubicBezTo>
                      <a:pt x="147227" y="162683"/>
                      <a:pt x="190529" y="145362"/>
                      <a:pt x="190529" y="110720"/>
                    </a:cubicBezTo>
                    <a:cubicBezTo>
                      <a:pt x="181869" y="76078"/>
                      <a:pt x="147227" y="32776"/>
                      <a:pt x="95264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accent6">
                      <a:lumMod val="75000"/>
                    </a:schemeClr>
                  </a:solidFill>
                </a:endParaRPr>
              </a:p>
            </p:txBody>
          </p:sp>
        </p:grpSp>
        <p:grpSp>
          <p:nvGrpSpPr>
            <p:cNvPr id="543" name="Graphic 1">
              <a:extLst>
                <a:ext uri="{FF2B5EF4-FFF2-40B4-BE49-F238E27FC236}">
                  <a16:creationId xmlns:a16="http://schemas.microsoft.com/office/drawing/2014/main" xmlns="" id="{74A43EB6-547E-4433-8DEF-0C3D26F0D10C}"/>
                </a:ext>
              </a:extLst>
            </p:cNvPr>
            <p:cNvGrpSpPr/>
            <p:nvPr/>
          </p:nvGrpSpPr>
          <p:grpSpPr>
            <a:xfrm>
              <a:off x="1098752" y="3005163"/>
              <a:ext cx="62879" cy="461548"/>
              <a:chOff x="3697064" y="3139678"/>
              <a:chExt cx="190529" cy="1398559"/>
            </a:xfrm>
            <a:grpFill/>
          </p:grpSpPr>
          <p:sp>
            <p:nvSpPr>
              <p:cNvPr id="799" name="Freeform: Shape 305">
                <a:extLst>
                  <a:ext uri="{FF2B5EF4-FFF2-40B4-BE49-F238E27FC236}">
                    <a16:creationId xmlns:a16="http://schemas.microsoft.com/office/drawing/2014/main" xmlns="" id="{DDA5C233-F5BA-4188-BE5B-C04D853A8507}"/>
                  </a:ext>
                </a:extLst>
              </p:cNvPr>
              <p:cNvSpPr/>
              <p:nvPr/>
            </p:nvSpPr>
            <p:spPr>
              <a:xfrm>
                <a:off x="3775008" y="3170766"/>
                <a:ext cx="27371" cy="1322053"/>
              </a:xfrm>
              <a:custGeom>
                <a:avLst/>
                <a:gdLst>
                  <a:gd name="connsiteX0" fmla="*/ 0 w 27371"/>
                  <a:gd name="connsiteY0" fmla="*/ 10000 h 1322053"/>
                  <a:gd name="connsiteX1" fmla="*/ 0 w 27371"/>
                  <a:gd name="connsiteY1" fmla="*/ 1309063 h 1322053"/>
                  <a:gd name="connsiteX2" fmla="*/ 25981 w 27371"/>
                  <a:gd name="connsiteY2" fmla="*/ 1309063 h 1322053"/>
                  <a:gd name="connsiteX3" fmla="*/ 25981 w 27371"/>
                  <a:gd name="connsiteY3" fmla="*/ 10000 h 1322053"/>
                  <a:gd name="connsiteX4" fmla="*/ 0 w 27371"/>
                  <a:gd name="connsiteY4" fmla="*/ 10000 h 13220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371" h="1322053">
                    <a:moveTo>
                      <a:pt x="0" y="10000"/>
                    </a:moveTo>
                    <a:cubicBezTo>
                      <a:pt x="0" y="443021"/>
                      <a:pt x="0" y="876042"/>
                      <a:pt x="0" y="1309063"/>
                    </a:cubicBezTo>
                    <a:cubicBezTo>
                      <a:pt x="0" y="1326384"/>
                      <a:pt x="25981" y="1326384"/>
                      <a:pt x="25981" y="1309063"/>
                    </a:cubicBezTo>
                    <a:cubicBezTo>
                      <a:pt x="25981" y="876042"/>
                      <a:pt x="25981" y="443021"/>
                      <a:pt x="25981" y="10000"/>
                    </a:cubicBezTo>
                    <a:cubicBezTo>
                      <a:pt x="3464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accent6">
                      <a:lumMod val="75000"/>
                    </a:schemeClr>
                  </a:solidFill>
                </a:endParaRPr>
              </a:p>
            </p:txBody>
          </p:sp>
          <p:sp>
            <p:nvSpPr>
              <p:cNvPr id="800" name="Freeform: Shape 306">
                <a:extLst>
                  <a:ext uri="{FF2B5EF4-FFF2-40B4-BE49-F238E27FC236}">
                    <a16:creationId xmlns:a16="http://schemas.microsoft.com/office/drawing/2014/main" xmlns="" id="{DBEAA00A-A687-477E-8926-5C9977969F28}"/>
                  </a:ext>
                </a:extLst>
              </p:cNvPr>
              <p:cNvSpPr/>
              <p:nvPr/>
            </p:nvSpPr>
            <p:spPr>
              <a:xfrm>
                <a:off x="3697064" y="4401534"/>
                <a:ext cx="190529" cy="136703"/>
              </a:xfrm>
              <a:custGeom>
                <a:avLst/>
                <a:gdLst>
                  <a:gd name="connsiteX0" fmla="*/ 95265 w 190529"/>
                  <a:gd name="connsiteY0" fmla="*/ 9011 h 136703"/>
                  <a:gd name="connsiteX1" fmla="*/ 0 w 190529"/>
                  <a:gd name="connsiteY1" fmla="*/ 104276 h 136703"/>
                  <a:gd name="connsiteX2" fmla="*/ 95265 w 190529"/>
                  <a:gd name="connsiteY2" fmla="*/ 121597 h 136703"/>
                  <a:gd name="connsiteX3" fmla="*/ 190529 w 190529"/>
                  <a:gd name="connsiteY3" fmla="*/ 26332 h 136703"/>
                  <a:gd name="connsiteX4" fmla="*/ 95265 w 190529"/>
                  <a:gd name="connsiteY4" fmla="*/ 9011 h 1367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36703">
                    <a:moveTo>
                      <a:pt x="95265" y="9011"/>
                    </a:moveTo>
                    <a:cubicBezTo>
                      <a:pt x="43302" y="26332"/>
                      <a:pt x="0" y="69634"/>
                      <a:pt x="0" y="104276"/>
                    </a:cubicBezTo>
                    <a:cubicBezTo>
                      <a:pt x="0" y="138918"/>
                      <a:pt x="43302" y="147578"/>
                      <a:pt x="95265" y="121597"/>
                    </a:cubicBezTo>
                    <a:cubicBezTo>
                      <a:pt x="147227" y="95615"/>
                      <a:pt x="190529" y="52313"/>
                      <a:pt x="190529" y="26332"/>
                    </a:cubicBezTo>
                    <a:cubicBezTo>
                      <a:pt x="190529" y="351"/>
                      <a:pt x="147227" y="-8309"/>
                      <a:pt x="95265" y="901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accent6">
                      <a:lumMod val="75000"/>
                    </a:schemeClr>
                  </a:solidFill>
                </a:endParaRPr>
              </a:p>
            </p:txBody>
          </p:sp>
          <p:sp>
            <p:nvSpPr>
              <p:cNvPr id="801" name="Freeform: Shape 307">
                <a:extLst>
                  <a:ext uri="{FF2B5EF4-FFF2-40B4-BE49-F238E27FC236}">
                    <a16:creationId xmlns:a16="http://schemas.microsoft.com/office/drawing/2014/main" xmlns="" id="{5E0D11D6-FF01-44C4-A888-80CC6C2DD002}"/>
                  </a:ext>
                </a:extLst>
              </p:cNvPr>
              <p:cNvSpPr/>
              <p:nvPr/>
            </p:nvSpPr>
            <p:spPr>
              <a:xfrm>
                <a:off x="3697064" y="3139678"/>
                <a:ext cx="190529" cy="139763"/>
              </a:xfrm>
              <a:custGeom>
                <a:avLst/>
                <a:gdLst>
                  <a:gd name="connsiteX0" fmla="*/ 95265 w 190529"/>
                  <a:gd name="connsiteY0" fmla="*/ 15107 h 139763"/>
                  <a:gd name="connsiteX1" fmla="*/ 0 w 190529"/>
                  <a:gd name="connsiteY1" fmla="*/ 32427 h 139763"/>
                  <a:gd name="connsiteX2" fmla="*/ 95265 w 190529"/>
                  <a:gd name="connsiteY2" fmla="*/ 127692 h 139763"/>
                  <a:gd name="connsiteX3" fmla="*/ 190529 w 190529"/>
                  <a:gd name="connsiteY3" fmla="*/ 119032 h 139763"/>
                  <a:gd name="connsiteX4" fmla="*/ 95265 w 190529"/>
                  <a:gd name="connsiteY4" fmla="*/ 15107 h 1397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39763">
                    <a:moveTo>
                      <a:pt x="95265" y="15107"/>
                    </a:moveTo>
                    <a:cubicBezTo>
                      <a:pt x="43302" y="-10875"/>
                      <a:pt x="0" y="-2214"/>
                      <a:pt x="0" y="32427"/>
                    </a:cubicBezTo>
                    <a:cubicBezTo>
                      <a:pt x="0" y="67069"/>
                      <a:pt x="43302" y="110371"/>
                      <a:pt x="95265" y="127692"/>
                    </a:cubicBezTo>
                    <a:cubicBezTo>
                      <a:pt x="147227" y="145013"/>
                      <a:pt x="190529" y="145013"/>
                      <a:pt x="190529" y="119032"/>
                    </a:cubicBezTo>
                    <a:cubicBezTo>
                      <a:pt x="190529" y="84390"/>
                      <a:pt x="147227" y="41088"/>
                      <a:pt x="95265" y="1510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accent6">
                      <a:lumMod val="75000"/>
                    </a:schemeClr>
                  </a:solidFill>
                </a:endParaRPr>
              </a:p>
            </p:txBody>
          </p:sp>
        </p:grpSp>
        <p:grpSp>
          <p:nvGrpSpPr>
            <p:cNvPr id="544" name="Graphic 1">
              <a:extLst>
                <a:ext uri="{FF2B5EF4-FFF2-40B4-BE49-F238E27FC236}">
                  <a16:creationId xmlns:a16="http://schemas.microsoft.com/office/drawing/2014/main" xmlns="" id="{5A61E45F-678B-4A4B-8A4A-F3DFB59169D4}"/>
                </a:ext>
              </a:extLst>
            </p:cNvPr>
            <p:cNvGrpSpPr/>
            <p:nvPr/>
          </p:nvGrpSpPr>
          <p:grpSpPr>
            <a:xfrm>
              <a:off x="1238801" y="3079281"/>
              <a:ext cx="62879" cy="316170"/>
              <a:chOff x="4121425" y="3364268"/>
              <a:chExt cx="190529" cy="958039"/>
            </a:xfrm>
            <a:grpFill/>
          </p:grpSpPr>
          <p:sp>
            <p:nvSpPr>
              <p:cNvPr id="796" name="Freeform: Shape 302">
                <a:extLst>
                  <a:ext uri="{FF2B5EF4-FFF2-40B4-BE49-F238E27FC236}">
                    <a16:creationId xmlns:a16="http://schemas.microsoft.com/office/drawing/2014/main" xmlns="" id="{F886DBB2-9456-4458-AA12-CF2AE4A81339}"/>
                  </a:ext>
                </a:extLst>
              </p:cNvPr>
              <p:cNvSpPr/>
              <p:nvPr/>
            </p:nvSpPr>
            <p:spPr>
              <a:xfrm>
                <a:off x="4208029" y="3392946"/>
                <a:ext cx="25981" cy="892023"/>
              </a:xfrm>
              <a:custGeom>
                <a:avLst/>
                <a:gdLst>
                  <a:gd name="connsiteX0" fmla="*/ 0 w 25981"/>
                  <a:gd name="connsiteY0" fmla="*/ 12991 h 892023"/>
                  <a:gd name="connsiteX1" fmla="*/ 0 w 25981"/>
                  <a:gd name="connsiteY1" fmla="*/ 879033 h 892023"/>
                  <a:gd name="connsiteX2" fmla="*/ 25981 w 25981"/>
                  <a:gd name="connsiteY2" fmla="*/ 879033 h 892023"/>
                  <a:gd name="connsiteX3" fmla="*/ 25981 w 25981"/>
                  <a:gd name="connsiteY3" fmla="*/ 12991 h 892023"/>
                  <a:gd name="connsiteX4" fmla="*/ 0 w 25981"/>
                  <a:gd name="connsiteY4" fmla="*/ 12991 h 8920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892023">
                    <a:moveTo>
                      <a:pt x="0" y="12991"/>
                    </a:moveTo>
                    <a:cubicBezTo>
                      <a:pt x="0" y="298784"/>
                      <a:pt x="0" y="593239"/>
                      <a:pt x="0" y="879033"/>
                    </a:cubicBezTo>
                    <a:cubicBezTo>
                      <a:pt x="0" y="896353"/>
                      <a:pt x="25981" y="896353"/>
                      <a:pt x="25981" y="879033"/>
                    </a:cubicBezTo>
                    <a:cubicBezTo>
                      <a:pt x="25981" y="593239"/>
                      <a:pt x="25981" y="298784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accent6">
                      <a:lumMod val="75000"/>
                    </a:schemeClr>
                  </a:solidFill>
                </a:endParaRPr>
              </a:p>
            </p:txBody>
          </p:sp>
          <p:sp>
            <p:nvSpPr>
              <p:cNvPr id="797" name="Freeform: Shape 303">
                <a:extLst>
                  <a:ext uri="{FF2B5EF4-FFF2-40B4-BE49-F238E27FC236}">
                    <a16:creationId xmlns:a16="http://schemas.microsoft.com/office/drawing/2014/main" xmlns="" id="{961EF9EB-21EE-4BD6-AF1A-95AF7D57ABDF}"/>
                  </a:ext>
                </a:extLst>
              </p:cNvPr>
              <p:cNvSpPr/>
              <p:nvPr/>
            </p:nvSpPr>
            <p:spPr>
              <a:xfrm>
                <a:off x="4121425" y="4201915"/>
                <a:ext cx="190529" cy="120393"/>
              </a:xfrm>
              <a:custGeom>
                <a:avLst/>
                <a:gdLst>
                  <a:gd name="connsiteX0" fmla="*/ 95264 w 190529"/>
                  <a:gd name="connsiteY0" fmla="*/ 18102 h 120393"/>
                  <a:gd name="connsiteX1" fmla="*/ 0 w 190529"/>
                  <a:gd name="connsiteY1" fmla="*/ 104706 h 120393"/>
                  <a:gd name="connsiteX2" fmla="*/ 95264 w 190529"/>
                  <a:gd name="connsiteY2" fmla="*/ 96046 h 120393"/>
                  <a:gd name="connsiteX3" fmla="*/ 190529 w 190529"/>
                  <a:gd name="connsiteY3" fmla="*/ 9441 h 120393"/>
                  <a:gd name="connsiteX4" fmla="*/ 95264 w 190529"/>
                  <a:gd name="connsiteY4" fmla="*/ 18102 h 120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20393">
                    <a:moveTo>
                      <a:pt x="95264" y="18102"/>
                    </a:moveTo>
                    <a:cubicBezTo>
                      <a:pt x="43302" y="44083"/>
                      <a:pt x="0" y="78725"/>
                      <a:pt x="0" y="104706"/>
                    </a:cubicBezTo>
                    <a:cubicBezTo>
                      <a:pt x="0" y="130687"/>
                      <a:pt x="43302" y="122027"/>
                      <a:pt x="95264" y="96046"/>
                    </a:cubicBezTo>
                    <a:cubicBezTo>
                      <a:pt x="147227" y="70064"/>
                      <a:pt x="190529" y="26762"/>
                      <a:pt x="190529" y="9441"/>
                    </a:cubicBezTo>
                    <a:cubicBezTo>
                      <a:pt x="190529" y="-7880"/>
                      <a:pt x="147227" y="781"/>
                      <a:pt x="95264" y="1810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accent6">
                      <a:lumMod val="75000"/>
                    </a:schemeClr>
                  </a:solidFill>
                </a:endParaRPr>
              </a:p>
            </p:txBody>
          </p:sp>
          <p:sp>
            <p:nvSpPr>
              <p:cNvPr id="798" name="Freeform: Shape 304">
                <a:extLst>
                  <a:ext uri="{FF2B5EF4-FFF2-40B4-BE49-F238E27FC236}">
                    <a16:creationId xmlns:a16="http://schemas.microsoft.com/office/drawing/2014/main" xmlns="" id="{C5C63D25-C16B-4878-AA4D-344B95CB1BF5}"/>
                  </a:ext>
                </a:extLst>
              </p:cNvPr>
              <p:cNvSpPr/>
              <p:nvPr/>
            </p:nvSpPr>
            <p:spPr>
              <a:xfrm>
                <a:off x="4121425" y="3364268"/>
                <a:ext cx="190529" cy="123023"/>
              </a:xfrm>
              <a:custGeom>
                <a:avLst/>
                <a:gdLst>
                  <a:gd name="connsiteX0" fmla="*/ 95264 w 190529"/>
                  <a:gd name="connsiteY0" fmla="*/ 24348 h 123023"/>
                  <a:gd name="connsiteX1" fmla="*/ 0 w 190529"/>
                  <a:gd name="connsiteY1" fmla="*/ 15687 h 123023"/>
                  <a:gd name="connsiteX2" fmla="*/ 95264 w 190529"/>
                  <a:gd name="connsiteY2" fmla="*/ 102292 h 123023"/>
                  <a:gd name="connsiteX3" fmla="*/ 190529 w 190529"/>
                  <a:gd name="connsiteY3" fmla="*/ 110952 h 123023"/>
                  <a:gd name="connsiteX4" fmla="*/ 95264 w 190529"/>
                  <a:gd name="connsiteY4" fmla="*/ 24348 h 1230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23023">
                    <a:moveTo>
                      <a:pt x="95264" y="24348"/>
                    </a:moveTo>
                    <a:cubicBezTo>
                      <a:pt x="43302" y="-1633"/>
                      <a:pt x="0" y="-10294"/>
                      <a:pt x="0" y="15687"/>
                    </a:cubicBezTo>
                    <a:cubicBezTo>
                      <a:pt x="0" y="41669"/>
                      <a:pt x="43302" y="76310"/>
                      <a:pt x="95264" y="102292"/>
                    </a:cubicBezTo>
                    <a:cubicBezTo>
                      <a:pt x="147227" y="128273"/>
                      <a:pt x="190529" y="128273"/>
                      <a:pt x="190529" y="110952"/>
                    </a:cubicBezTo>
                    <a:cubicBezTo>
                      <a:pt x="190529" y="93631"/>
                      <a:pt x="147227" y="50329"/>
                      <a:pt x="95264" y="2434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accent6">
                      <a:lumMod val="75000"/>
                    </a:schemeClr>
                  </a:solidFill>
                </a:endParaRPr>
              </a:p>
            </p:txBody>
          </p:sp>
        </p:grpSp>
        <p:grpSp>
          <p:nvGrpSpPr>
            <p:cNvPr id="545" name="Graphic 1">
              <a:extLst>
                <a:ext uri="{FF2B5EF4-FFF2-40B4-BE49-F238E27FC236}">
                  <a16:creationId xmlns:a16="http://schemas.microsoft.com/office/drawing/2014/main" xmlns="" id="{A4663863-E1C5-481E-B98A-FD2CC5C44FD5}"/>
                </a:ext>
              </a:extLst>
            </p:cNvPr>
            <p:cNvGrpSpPr/>
            <p:nvPr/>
          </p:nvGrpSpPr>
          <p:grpSpPr>
            <a:xfrm>
              <a:off x="1381707" y="3157737"/>
              <a:ext cx="62879" cy="159256"/>
              <a:chOff x="4554446" y="3602003"/>
              <a:chExt cx="190529" cy="482570"/>
            </a:xfrm>
            <a:grpFill/>
          </p:grpSpPr>
          <p:sp>
            <p:nvSpPr>
              <p:cNvPr id="793" name="Freeform: Shape 299">
                <a:extLst>
                  <a:ext uri="{FF2B5EF4-FFF2-40B4-BE49-F238E27FC236}">
                    <a16:creationId xmlns:a16="http://schemas.microsoft.com/office/drawing/2014/main" xmlns="" id="{761AB3D8-A5CF-4E8F-B20D-1810CDE9A81A}"/>
                  </a:ext>
                </a:extLst>
              </p:cNvPr>
              <p:cNvSpPr/>
              <p:nvPr/>
            </p:nvSpPr>
            <p:spPr>
              <a:xfrm>
                <a:off x="4632389" y="3635438"/>
                <a:ext cx="27371" cy="407039"/>
              </a:xfrm>
              <a:custGeom>
                <a:avLst/>
                <a:gdLst>
                  <a:gd name="connsiteX0" fmla="*/ 0 w 27371"/>
                  <a:gd name="connsiteY0" fmla="*/ 12991 h 407039"/>
                  <a:gd name="connsiteX1" fmla="*/ 0 w 27371"/>
                  <a:gd name="connsiteY1" fmla="*/ 394049 h 407039"/>
                  <a:gd name="connsiteX2" fmla="*/ 25982 w 27371"/>
                  <a:gd name="connsiteY2" fmla="*/ 394049 h 407039"/>
                  <a:gd name="connsiteX3" fmla="*/ 25982 w 27371"/>
                  <a:gd name="connsiteY3" fmla="*/ 12991 h 407039"/>
                  <a:gd name="connsiteX4" fmla="*/ 0 w 27371"/>
                  <a:gd name="connsiteY4" fmla="*/ 12991 h 4070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371" h="407039">
                    <a:moveTo>
                      <a:pt x="0" y="12991"/>
                    </a:moveTo>
                    <a:cubicBezTo>
                      <a:pt x="0" y="142897"/>
                      <a:pt x="0" y="272803"/>
                      <a:pt x="0" y="394049"/>
                    </a:cubicBezTo>
                    <a:cubicBezTo>
                      <a:pt x="0" y="411370"/>
                      <a:pt x="25982" y="411370"/>
                      <a:pt x="25982" y="394049"/>
                    </a:cubicBezTo>
                    <a:cubicBezTo>
                      <a:pt x="25982" y="264143"/>
                      <a:pt x="25982" y="134237"/>
                      <a:pt x="25982" y="12991"/>
                    </a:cubicBezTo>
                    <a:cubicBezTo>
                      <a:pt x="3464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accent6">
                      <a:lumMod val="75000"/>
                    </a:schemeClr>
                  </a:solidFill>
                </a:endParaRPr>
              </a:p>
            </p:txBody>
          </p:sp>
          <p:sp>
            <p:nvSpPr>
              <p:cNvPr id="794" name="Freeform: Shape 300">
                <a:extLst>
                  <a:ext uri="{FF2B5EF4-FFF2-40B4-BE49-F238E27FC236}">
                    <a16:creationId xmlns:a16="http://schemas.microsoft.com/office/drawing/2014/main" xmlns="" id="{CC654C96-5A4A-499C-891E-90F97A332369}"/>
                  </a:ext>
                </a:extLst>
              </p:cNvPr>
              <p:cNvSpPr/>
              <p:nvPr/>
            </p:nvSpPr>
            <p:spPr>
              <a:xfrm>
                <a:off x="4554446" y="3975272"/>
                <a:ext cx="190529" cy="109301"/>
              </a:xfrm>
              <a:custGeom>
                <a:avLst/>
                <a:gdLst>
                  <a:gd name="connsiteX0" fmla="*/ 95264 w 190529"/>
                  <a:gd name="connsiteY0" fmla="*/ 36895 h 109301"/>
                  <a:gd name="connsiteX1" fmla="*/ 0 w 190529"/>
                  <a:gd name="connsiteY1" fmla="*/ 106178 h 109301"/>
                  <a:gd name="connsiteX2" fmla="*/ 95264 w 190529"/>
                  <a:gd name="connsiteY2" fmla="*/ 71536 h 109301"/>
                  <a:gd name="connsiteX3" fmla="*/ 190529 w 190529"/>
                  <a:gd name="connsiteY3" fmla="*/ 2253 h 109301"/>
                  <a:gd name="connsiteX4" fmla="*/ 95264 w 190529"/>
                  <a:gd name="connsiteY4" fmla="*/ 36895 h 109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09301">
                    <a:moveTo>
                      <a:pt x="95264" y="36895"/>
                    </a:moveTo>
                    <a:cubicBezTo>
                      <a:pt x="43302" y="62876"/>
                      <a:pt x="0" y="97517"/>
                      <a:pt x="0" y="106178"/>
                    </a:cubicBezTo>
                    <a:cubicBezTo>
                      <a:pt x="0" y="114838"/>
                      <a:pt x="43302" y="106178"/>
                      <a:pt x="95264" y="71536"/>
                    </a:cubicBezTo>
                    <a:cubicBezTo>
                      <a:pt x="147227" y="36895"/>
                      <a:pt x="190529" y="10913"/>
                      <a:pt x="190529" y="2253"/>
                    </a:cubicBezTo>
                    <a:cubicBezTo>
                      <a:pt x="190529" y="-6408"/>
                      <a:pt x="147227" y="10913"/>
                      <a:pt x="95264" y="368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accent6">
                      <a:lumMod val="75000"/>
                    </a:schemeClr>
                  </a:solidFill>
                </a:endParaRPr>
              </a:p>
            </p:txBody>
          </p:sp>
          <p:sp>
            <p:nvSpPr>
              <p:cNvPr id="795" name="Freeform: Shape 301">
                <a:extLst>
                  <a:ext uri="{FF2B5EF4-FFF2-40B4-BE49-F238E27FC236}">
                    <a16:creationId xmlns:a16="http://schemas.microsoft.com/office/drawing/2014/main" xmlns="" id="{8B498DD5-31AC-45EE-BBC9-99E1F3ABA5D9}"/>
                  </a:ext>
                </a:extLst>
              </p:cNvPr>
              <p:cNvSpPr/>
              <p:nvPr/>
            </p:nvSpPr>
            <p:spPr>
              <a:xfrm>
                <a:off x="4554446" y="3602003"/>
                <a:ext cx="190529" cy="109301"/>
              </a:xfrm>
              <a:custGeom>
                <a:avLst/>
                <a:gdLst>
                  <a:gd name="connsiteX0" fmla="*/ 95264 w 190529"/>
                  <a:gd name="connsiteY0" fmla="*/ 37765 h 109301"/>
                  <a:gd name="connsiteX1" fmla="*/ 0 w 190529"/>
                  <a:gd name="connsiteY1" fmla="*/ 3124 h 109301"/>
                  <a:gd name="connsiteX2" fmla="*/ 95264 w 190529"/>
                  <a:gd name="connsiteY2" fmla="*/ 72407 h 109301"/>
                  <a:gd name="connsiteX3" fmla="*/ 190529 w 190529"/>
                  <a:gd name="connsiteY3" fmla="*/ 107049 h 109301"/>
                  <a:gd name="connsiteX4" fmla="*/ 95264 w 190529"/>
                  <a:gd name="connsiteY4" fmla="*/ 37765 h 109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09301">
                    <a:moveTo>
                      <a:pt x="95264" y="37765"/>
                    </a:moveTo>
                    <a:cubicBezTo>
                      <a:pt x="43302" y="3124"/>
                      <a:pt x="0" y="-5537"/>
                      <a:pt x="0" y="3124"/>
                    </a:cubicBezTo>
                    <a:cubicBezTo>
                      <a:pt x="0" y="11784"/>
                      <a:pt x="43302" y="46426"/>
                      <a:pt x="95264" y="72407"/>
                    </a:cubicBezTo>
                    <a:cubicBezTo>
                      <a:pt x="147227" y="98388"/>
                      <a:pt x="190529" y="115709"/>
                      <a:pt x="190529" y="107049"/>
                    </a:cubicBezTo>
                    <a:cubicBezTo>
                      <a:pt x="190529" y="98388"/>
                      <a:pt x="147227" y="72407"/>
                      <a:pt x="95264" y="3776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accent6">
                      <a:lumMod val="75000"/>
                    </a:schemeClr>
                  </a:solidFill>
                </a:endParaRPr>
              </a:p>
            </p:txBody>
          </p:sp>
        </p:grpSp>
        <p:grpSp>
          <p:nvGrpSpPr>
            <p:cNvPr id="546" name="Graphic 1">
              <a:extLst>
                <a:ext uri="{FF2B5EF4-FFF2-40B4-BE49-F238E27FC236}">
                  <a16:creationId xmlns:a16="http://schemas.microsoft.com/office/drawing/2014/main" xmlns="" id="{1C0E0C9C-4F97-4945-892C-83FB057996A2}"/>
                </a:ext>
              </a:extLst>
            </p:cNvPr>
            <p:cNvGrpSpPr/>
            <p:nvPr/>
          </p:nvGrpSpPr>
          <p:grpSpPr>
            <a:xfrm>
              <a:off x="1521757" y="3198782"/>
              <a:ext cx="62879" cy="74309"/>
              <a:chOff x="4978806" y="3726373"/>
              <a:chExt cx="190529" cy="225170"/>
            </a:xfrm>
            <a:grpFill/>
          </p:grpSpPr>
          <p:sp>
            <p:nvSpPr>
              <p:cNvPr id="790" name="Freeform: Shape 296">
                <a:extLst>
                  <a:ext uri="{FF2B5EF4-FFF2-40B4-BE49-F238E27FC236}">
                    <a16:creationId xmlns:a16="http://schemas.microsoft.com/office/drawing/2014/main" xmlns="" id="{9DC4ED98-ECED-4EF5-ABB5-FBB722727AEB}"/>
                  </a:ext>
                </a:extLst>
              </p:cNvPr>
              <p:cNvSpPr/>
              <p:nvPr/>
            </p:nvSpPr>
            <p:spPr>
              <a:xfrm>
                <a:off x="5065410" y="3770598"/>
                <a:ext cx="25981" cy="141973"/>
              </a:xfrm>
              <a:custGeom>
                <a:avLst/>
                <a:gdLst>
                  <a:gd name="connsiteX0" fmla="*/ 0 w 25981"/>
                  <a:gd name="connsiteY0" fmla="*/ 16398 h 141973"/>
                  <a:gd name="connsiteX1" fmla="*/ 0 w 25981"/>
                  <a:gd name="connsiteY1" fmla="*/ 128983 h 141973"/>
                  <a:gd name="connsiteX2" fmla="*/ 25982 w 25981"/>
                  <a:gd name="connsiteY2" fmla="*/ 128983 h 141973"/>
                  <a:gd name="connsiteX3" fmla="*/ 25982 w 25981"/>
                  <a:gd name="connsiteY3" fmla="*/ 16398 h 141973"/>
                  <a:gd name="connsiteX4" fmla="*/ 0 w 25981"/>
                  <a:gd name="connsiteY4" fmla="*/ 16398 h 1419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41973">
                    <a:moveTo>
                      <a:pt x="0" y="16398"/>
                    </a:moveTo>
                    <a:cubicBezTo>
                      <a:pt x="0" y="51039"/>
                      <a:pt x="0" y="94341"/>
                      <a:pt x="0" y="128983"/>
                    </a:cubicBezTo>
                    <a:cubicBezTo>
                      <a:pt x="0" y="146304"/>
                      <a:pt x="25982" y="146304"/>
                      <a:pt x="25982" y="128983"/>
                    </a:cubicBezTo>
                    <a:cubicBezTo>
                      <a:pt x="25982" y="94341"/>
                      <a:pt x="25982" y="51039"/>
                      <a:pt x="25982" y="16398"/>
                    </a:cubicBezTo>
                    <a:cubicBezTo>
                      <a:pt x="25982" y="-923"/>
                      <a:pt x="0" y="-9584"/>
                      <a:pt x="0" y="1639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accent6">
                      <a:lumMod val="75000"/>
                    </a:schemeClr>
                  </a:solidFill>
                </a:endParaRPr>
              </a:p>
            </p:txBody>
          </p:sp>
          <p:sp>
            <p:nvSpPr>
              <p:cNvPr id="791" name="Freeform: Shape 297">
                <a:extLst>
                  <a:ext uri="{FF2B5EF4-FFF2-40B4-BE49-F238E27FC236}">
                    <a16:creationId xmlns:a16="http://schemas.microsoft.com/office/drawing/2014/main" xmlns="" id="{B6BC0D5B-BFE5-4E69-9FD4-833BE080EA6E}"/>
                  </a:ext>
                </a:extLst>
              </p:cNvPr>
              <p:cNvSpPr/>
              <p:nvPr/>
            </p:nvSpPr>
            <p:spPr>
              <a:xfrm>
                <a:off x="4978806" y="3726373"/>
                <a:ext cx="190529" cy="112585"/>
              </a:xfrm>
              <a:custGeom>
                <a:avLst/>
                <a:gdLst>
                  <a:gd name="connsiteX0" fmla="*/ 95264 w 190529"/>
                  <a:gd name="connsiteY0" fmla="*/ 51963 h 112585"/>
                  <a:gd name="connsiteX1" fmla="*/ 0 w 190529"/>
                  <a:gd name="connsiteY1" fmla="*/ 112586 h 112585"/>
                  <a:gd name="connsiteX2" fmla="*/ 95264 w 190529"/>
                  <a:gd name="connsiteY2" fmla="*/ 60623 h 112585"/>
                  <a:gd name="connsiteX3" fmla="*/ 190530 w 190529"/>
                  <a:gd name="connsiteY3" fmla="*/ 0 h 112585"/>
                  <a:gd name="connsiteX4" fmla="*/ 95264 w 190529"/>
                  <a:gd name="connsiteY4" fmla="*/ 51963 h 1125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2585">
                    <a:moveTo>
                      <a:pt x="95264" y="51963"/>
                    </a:moveTo>
                    <a:cubicBezTo>
                      <a:pt x="43302" y="86604"/>
                      <a:pt x="0" y="112586"/>
                      <a:pt x="0" y="112586"/>
                    </a:cubicBezTo>
                    <a:cubicBezTo>
                      <a:pt x="0" y="112586"/>
                      <a:pt x="43302" y="95265"/>
                      <a:pt x="95264" y="60623"/>
                    </a:cubicBezTo>
                    <a:cubicBezTo>
                      <a:pt x="147228" y="34642"/>
                      <a:pt x="190530" y="8660"/>
                      <a:pt x="190530" y="0"/>
                    </a:cubicBezTo>
                    <a:cubicBezTo>
                      <a:pt x="190530" y="0"/>
                      <a:pt x="147228" y="25981"/>
                      <a:pt x="95264" y="5196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accent6">
                      <a:lumMod val="75000"/>
                    </a:schemeClr>
                  </a:solidFill>
                </a:endParaRPr>
              </a:p>
            </p:txBody>
          </p:sp>
          <p:sp>
            <p:nvSpPr>
              <p:cNvPr id="792" name="Freeform: Shape 298">
                <a:extLst>
                  <a:ext uri="{FF2B5EF4-FFF2-40B4-BE49-F238E27FC236}">
                    <a16:creationId xmlns:a16="http://schemas.microsoft.com/office/drawing/2014/main" xmlns="" id="{985D1C0C-9863-417D-81FD-4806607BAFE2}"/>
                  </a:ext>
                </a:extLst>
              </p:cNvPr>
              <p:cNvSpPr/>
              <p:nvPr/>
            </p:nvSpPr>
            <p:spPr>
              <a:xfrm>
                <a:off x="4978806" y="3838958"/>
                <a:ext cx="190529" cy="112585"/>
              </a:xfrm>
              <a:custGeom>
                <a:avLst/>
                <a:gdLst>
                  <a:gd name="connsiteX0" fmla="*/ 95264 w 190529"/>
                  <a:gd name="connsiteY0" fmla="*/ 51962 h 112585"/>
                  <a:gd name="connsiteX1" fmla="*/ 0 w 190529"/>
                  <a:gd name="connsiteY1" fmla="*/ 0 h 112585"/>
                  <a:gd name="connsiteX2" fmla="*/ 95264 w 190529"/>
                  <a:gd name="connsiteY2" fmla="*/ 60623 h 112585"/>
                  <a:gd name="connsiteX3" fmla="*/ 190530 w 190529"/>
                  <a:gd name="connsiteY3" fmla="*/ 112585 h 112585"/>
                  <a:gd name="connsiteX4" fmla="*/ 95264 w 190529"/>
                  <a:gd name="connsiteY4" fmla="*/ 51962 h 1125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2585">
                    <a:moveTo>
                      <a:pt x="95264" y="51962"/>
                    </a:moveTo>
                    <a:cubicBezTo>
                      <a:pt x="43302" y="25981"/>
                      <a:pt x="0" y="0"/>
                      <a:pt x="0" y="0"/>
                    </a:cubicBezTo>
                    <a:cubicBezTo>
                      <a:pt x="0" y="0"/>
                      <a:pt x="43302" y="25981"/>
                      <a:pt x="95264" y="60623"/>
                    </a:cubicBezTo>
                    <a:cubicBezTo>
                      <a:pt x="147228" y="95264"/>
                      <a:pt x="190530" y="112585"/>
                      <a:pt x="190530" y="112585"/>
                    </a:cubicBezTo>
                    <a:cubicBezTo>
                      <a:pt x="190530" y="103925"/>
                      <a:pt x="147228" y="77944"/>
                      <a:pt x="95264" y="5196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accent6">
                      <a:lumMod val="75000"/>
                    </a:schemeClr>
                  </a:solidFill>
                </a:endParaRPr>
              </a:p>
            </p:txBody>
          </p:sp>
        </p:grpSp>
        <p:grpSp>
          <p:nvGrpSpPr>
            <p:cNvPr id="547" name="Graphic 1">
              <a:extLst>
                <a:ext uri="{FF2B5EF4-FFF2-40B4-BE49-F238E27FC236}">
                  <a16:creationId xmlns:a16="http://schemas.microsoft.com/office/drawing/2014/main" xmlns="" id="{B0ECB6A1-D260-428F-88E1-A30FDBD28AD7}"/>
                </a:ext>
              </a:extLst>
            </p:cNvPr>
            <p:cNvGrpSpPr/>
            <p:nvPr/>
          </p:nvGrpSpPr>
          <p:grpSpPr>
            <a:xfrm>
              <a:off x="1664664" y="3119313"/>
              <a:ext cx="62879" cy="233806"/>
              <a:chOff x="5411827" y="3485569"/>
              <a:chExt cx="190529" cy="708466"/>
            </a:xfrm>
            <a:grpFill/>
          </p:grpSpPr>
          <p:sp>
            <p:nvSpPr>
              <p:cNvPr id="787" name="Freeform: Shape 293">
                <a:extLst>
                  <a:ext uri="{FF2B5EF4-FFF2-40B4-BE49-F238E27FC236}">
                    <a16:creationId xmlns:a16="http://schemas.microsoft.com/office/drawing/2014/main" xmlns="" id="{08D97EF7-E3CF-4748-9147-F402531334C4}"/>
                  </a:ext>
                </a:extLst>
              </p:cNvPr>
              <p:cNvSpPr/>
              <p:nvPr/>
            </p:nvSpPr>
            <p:spPr>
              <a:xfrm>
                <a:off x="5489771" y="3522853"/>
                <a:ext cx="25981" cy="640870"/>
              </a:xfrm>
              <a:custGeom>
                <a:avLst/>
                <a:gdLst>
                  <a:gd name="connsiteX0" fmla="*/ 0 w 25981"/>
                  <a:gd name="connsiteY0" fmla="*/ 12991 h 640870"/>
                  <a:gd name="connsiteX1" fmla="*/ 0 w 25981"/>
                  <a:gd name="connsiteY1" fmla="*/ 627880 h 640870"/>
                  <a:gd name="connsiteX2" fmla="*/ 25982 w 25981"/>
                  <a:gd name="connsiteY2" fmla="*/ 627880 h 640870"/>
                  <a:gd name="connsiteX3" fmla="*/ 25982 w 25981"/>
                  <a:gd name="connsiteY3" fmla="*/ 12991 h 640870"/>
                  <a:gd name="connsiteX4" fmla="*/ 0 w 25981"/>
                  <a:gd name="connsiteY4" fmla="*/ 12991 h 64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640870">
                    <a:moveTo>
                      <a:pt x="0" y="12991"/>
                    </a:moveTo>
                    <a:cubicBezTo>
                      <a:pt x="0" y="220841"/>
                      <a:pt x="0" y="420030"/>
                      <a:pt x="0" y="627880"/>
                    </a:cubicBezTo>
                    <a:cubicBezTo>
                      <a:pt x="0" y="645201"/>
                      <a:pt x="25982" y="645201"/>
                      <a:pt x="25982" y="627880"/>
                    </a:cubicBezTo>
                    <a:cubicBezTo>
                      <a:pt x="25982" y="420030"/>
                      <a:pt x="25982" y="220841"/>
                      <a:pt x="25982" y="12991"/>
                    </a:cubicBezTo>
                    <a:cubicBezTo>
                      <a:pt x="2598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accent6">
                      <a:lumMod val="75000"/>
                    </a:schemeClr>
                  </a:solidFill>
                </a:endParaRPr>
              </a:p>
            </p:txBody>
          </p:sp>
          <p:sp>
            <p:nvSpPr>
              <p:cNvPr id="788" name="Freeform: Shape 294">
                <a:extLst>
                  <a:ext uri="{FF2B5EF4-FFF2-40B4-BE49-F238E27FC236}">
                    <a16:creationId xmlns:a16="http://schemas.microsoft.com/office/drawing/2014/main" xmlns="" id="{476B0268-68F5-4F83-9DF8-43A8F0F9F703}"/>
                  </a:ext>
                </a:extLst>
              </p:cNvPr>
              <p:cNvSpPr/>
              <p:nvPr/>
            </p:nvSpPr>
            <p:spPr>
              <a:xfrm>
                <a:off x="5411827" y="3485569"/>
                <a:ext cx="190529" cy="114144"/>
              </a:xfrm>
              <a:custGeom>
                <a:avLst/>
                <a:gdLst>
                  <a:gd name="connsiteX0" fmla="*/ 95264 w 190529"/>
                  <a:gd name="connsiteY0" fmla="*/ 32953 h 114144"/>
                  <a:gd name="connsiteX1" fmla="*/ 0 w 190529"/>
                  <a:gd name="connsiteY1" fmla="*/ 110897 h 114144"/>
                  <a:gd name="connsiteX2" fmla="*/ 95264 w 190529"/>
                  <a:gd name="connsiteY2" fmla="*/ 84916 h 114144"/>
                  <a:gd name="connsiteX3" fmla="*/ 190530 w 190529"/>
                  <a:gd name="connsiteY3" fmla="*/ 6972 h 114144"/>
                  <a:gd name="connsiteX4" fmla="*/ 95264 w 190529"/>
                  <a:gd name="connsiteY4" fmla="*/ 32953 h 114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4144">
                    <a:moveTo>
                      <a:pt x="95264" y="32953"/>
                    </a:moveTo>
                    <a:cubicBezTo>
                      <a:pt x="43302" y="67595"/>
                      <a:pt x="0" y="102237"/>
                      <a:pt x="0" y="110897"/>
                    </a:cubicBezTo>
                    <a:cubicBezTo>
                      <a:pt x="0" y="119558"/>
                      <a:pt x="43302" y="110897"/>
                      <a:pt x="95264" y="84916"/>
                    </a:cubicBezTo>
                    <a:cubicBezTo>
                      <a:pt x="147228" y="58935"/>
                      <a:pt x="190530" y="24293"/>
                      <a:pt x="190530" y="6972"/>
                    </a:cubicBezTo>
                    <a:cubicBezTo>
                      <a:pt x="190530" y="-10349"/>
                      <a:pt x="147228" y="6972"/>
                      <a:pt x="95264" y="3295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accent6">
                      <a:lumMod val="75000"/>
                    </a:schemeClr>
                  </a:solidFill>
                </a:endParaRPr>
              </a:p>
            </p:txBody>
          </p:sp>
          <p:sp>
            <p:nvSpPr>
              <p:cNvPr id="789" name="Freeform: Shape 295">
                <a:extLst>
                  <a:ext uri="{FF2B5EF4-FFF2-40B4-BE49-F238E27FC236}">
                    <a16:creationId xmlns:a16="http://schemas.microsoft.com/office/drawing/2014/main" xmlns="" id="{517D2C5D-C3E0-44B9-AA82-4145A9B029ED}"/>
                  </a:ext>
                </a:extLst>
              </p:cNvPr>
              <p:cNvSpPr/>
              <p:nvPr/>
            </p:nvSpPr>
            <p:spPr>
              <a:xfrm>
                <a:off x="5411827" y="4078202"/>
                <a:ext cx="190529" cy="115833"/>
              </a:xfrm>
              <a:custGeom>
                <a:avLst/>
                <a:gdLst>
                  <a:gd name="connsiteX0" fmla="*/ 95264 w 190529"/>
                  <a:gd name="connsiteY0" fmla="*/ 29229 h 115833"/>
                  <a:gd name="connsiteX1" fmla="*/ 0 w 190529"/>
                  <a:gd name="connsiteY1" fmla="*/ 3248 h 115833"/>
                  <a:gd name="connsiteX2" fmla="*/ 95264 w 190529"/>
                  <a:gd name="connsiteY2" fmla="*/ 81191 h 115833"/>
                  <a:gd name="connsiteX3" fmla="*/ 190530 w 190529"/>
                  <a:gd name="connsiteY3" fmla="*/ 107173 h 115833"/>
                  <a:gd name="connsiteX4" fmla="*/ 95264 w 190529"/>
                  <a:gd name="connsiteY4" fmla="*/ 29229 h 1158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5833">
                    <a:moveTo>
                      <a:pt x="95264" y="29229"/>
                    </a:moveTo>
                    <a:cubicBezTo>
                      <a:pt x="43302" y="3248"/>
                      <a:pt x="0" y="-5413"/>
                      <a:pt x="0" y="3248"/>
                    </a:cubicBezTo>
                    <a:cubicBezTo>
                      <a:pt x="0" y="11908"/>
                      <a:pt x="43302" y="46550"/>
                      <a:pt x="95264" y="81191"/>
                    </a:cubicBezTo>
                    <a:cubicBezTo>
                      <a:pt x="147228" y="115833"/>
                      <a:pt x="190530" y="124494"/>
                      <a:pt x="190530" y="107173"/>
                    </a:cubicBezTo>
                    <a:cubicBezTo>
                      <a:pt x="190530" y="89852"/>
                      <a:pt x="147228" y="55210"/>
                      <a:pt x="95264" y="2922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accent6">
                      <a:lumMod val="75000"/>
                    </a:schemeClr>
                  </a:solidFill>
                </a:endParaRPr>
              </a:p>
            </p:txBody>
          </p:sp>
        </p:grpSp>
        <p:grpSp>
          <p:nvGrpSpPr>
            <p:cNvPr id="548" name="Graphic 1">
              <a:extLst>
                <a:ext uri="{FF2B5EF4-FFF2-40B4-BE49-F238E27FC236}">
                  <a16:creationId xmlns:a16="http://schemas.microsoft.com/office/drawing/2014/main" xmlns="" id="{EC09A149-7240-4531-9B89-B47B4D8B62A8}"/>
                </a:ext>
              </a:extLst>
            </p:cNvPr>
            <p:cNvGrpSpPr/>
            <p:nvPr/>
          </p:nvGrpSpPr>
          <p:grpSpPr>
            <a:xfrm>
              <a:off x="1804713" y="3043730"/>
              <a:ext cx="62879" cy="387269"/>
              <a:chOff x="5836187" y="3256545"/>
              <a:chExt cx="190528" cy="1173486"/>
            </a:xfrm>
            <a:grpFill/>
          </p:grpSpPr>
          <p:sp>
            <p:nvSpPr>
              <p:cNvPr id="784" name="Freeform: Shape 290">
                <a:extLst>
                  <a:ext uri="{FF2B5EF4-FFF2-40B4-BE49-F238E27FC236}">
                    <a16:creationId xmlns:a16="http://schemas.microsoft.com/office/drawing/2014/main" xmlns="" id="{A9B3612B-39B7-45CA-9455-7DE583038D52}"/>
                  </a:ext>
                </a:extLst>
              </p:cNvPr>
              <p:cNvSpPr/>
              <p:nvPr/>
            </p:nvSpPr>
            <p:spPr>
              <a:xfrm>
                <a:off x="5922792" y="3297682"/>
                <a:ext cx="25981" cy="1099873"/>
              </a:xfrm>
              <a:custGeom>
                <a:avLst/>
                <a:gdLst>
                  <a:gd name="connsiteX0" fmla="*/ 0 w 25981"/>
                  <a:gd name="connsiteY0" fmla="*/ 12991 h 1099873"/>
                  <a:gd name="connsiteX1" fmla="*/ 0 w 25981"/>
                  <a:gd name="connsiteY1" fmla="*/ 1086883 h 1099873"/>
                  <a:gd name="connsiteX2" fmla="*/ 25982 w 25981"/>
                  <a:gd name="connsiteY2" fmla="*/ 1086883 h 1099873"/>
                  <a:gd name="connsiteX3" fmla="*/ 25982 w 25981"/>
                  <a:gd name="connsiteY3" fmla="*/ 12991 h 1099873"/>
                  <a:gd name="connsiteX4" fmla="*/ 0 w 25981"/>
                  <a:gd name="connsiteY4" fmla="*/ 12991 h 10998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099873">
                    <a:moveTo>
                      <a:pt x="0" y="12991"/>
                    </a:moveTo>
                    <a:cubicBezTo>
                      <a:pt x="0" y="368068"/>
                      <a:pt x="0" y="731805"/>
                      <a:pt x="0" y="1086883"/>
                    </a:cubicBezTo>
                    <a:cubicBezTo>
                      <a:pt x="0" y="1104204"/>
                      <a:pt x="25982" y="1104204"/>
                      <a:pt x="25982" y="1086883"/>
                    </a:cubicBezTo>
                    <a:cubicBezTo>
                      <a:pt x="25982" y="731805"/>
                      <a:pt x="25982" y="368068"/>
                      <a:pt x="25982" y="12991"/>
                    </a:cubicBezTo>
                    <a:cubicBezTo>
                      <a:pt x="2598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accent6">
                      <a:lumMod val="75000"/>
                    </a:schemeClr>
                  </a:solidFill>
                </a:endParaRPr>
              </a:p>
            </p:txBody>
          </p:sp>
          <p:sp>
            <p:nvSpPr>
              <p:cNvPr id="785" name="Freeform: Shape 291">
                <a:extLst>
                  <a:ext uri="{FF2B5EF4-FFF2-40B4-BE49-F238E27FC236}">
                    <a16:creationId xmlns:a16="http://schemas.microsoft.com/office/drawing/2014/main" xmlns="" id="{B1C6BE9E-8A92-431A-B59E-D222E772B664}"/>
                  </a:ext>
                </a:extLst>
              </p:cNvPr>
              <p:cNvSpPr/>
              <p:nvPr/>
            </p:nvSpPr>
            <p:spPr>
              <a:xfrm>
                <a:off x="5836187" y="3256545"/>
                <a:ext cx="190528" cy="134236"/>
              </a:xfrm>
              <a:custGeom>
                <a:avLst/>
                <a:gdLst>
                  <a:gd name="connsiteX0" fmla="*/ 95264 w 190528"/>
                  <a:gd name="connsiteY0" fmla="*/ 19486 h 134236"/>
                  <a:gd name="connsiteX1" fmla="*/ 0 w 190528"/>
                  <a:gd name="connsiteY1" fmla="*/ 114751 h 134236"/>
                  <a:gd name="connsiteX2" fmla="*/ 95264 w 190528"/>
                  <a:gd name="connsiteY2" fmla="*/ 114751 h 134236"/>
                  <a:gd name="connsiteX3" fmla="*/ 190529 w 190528"/>
                  <a:gd name="connsiteY3" fmla="*/ 19486 h 134236"/>
                  <a:gd name="connsiteX4" fmla="*/ 95264 w 190528"/>
                  <a:gd name="connsiteY4" fmla="*/ 19486 h 134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34236">
                    <a:moveTo>
                      <a:pt x="95264" y="19486"/>
                    </a:moveTo>
                    <a:cubicBezTo>
                      <a:pt x="43302" y="45467"/>
                      <a:pt x="0" y="88769"/>
                      <a:pt x="0" y="114751"/>
                    </a:cubicBezTo>
                    <a:cubicBezTo>
                      <a:pt x="0" y="140732"/>
                      <a:pt x="43302" y="140732"/>
                      <a:pt x="95264" y="114751"/>
                    </a:cubicBezTo>
                    <a:cubicBezTo>
                      <a:pt x="147227" y="88769"/>
                      <a:pt x="190529" y="54128"/>
                      <a:pt x="190529" y="19486"/>
                    </a:cubicBezTo>
                    <a:cubicBezTo>
                      <a:pt x="190529" y="-6495"/>
                      <a:pt x="147227" y="-6495"/>
                      <a:pt x="95264" y="1948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accent6">
                      <a:lumMod val="75000"/>
                    </a:schemeClr>
                  </a:solidFill>
                </a:endParaRPr>
              </a:p>
            </p:txBody>
          </p:sp>
          <p:sp>
            <p:nvSpPr>
              <p:cNvPr id="786" name="Freeform: Shape 292">
                <a:extLst>
                  <a:ext uri="{FF2B5EF4-FFF2-40B4-BE49-F238E27FC236}">
                    <a16:creationId xmlns:a16="http://schemas.microsoft.com/office/drawing/2014/main" xmlns="" id="{53379D6C-A50E-4950-B0F2-C59D82C55241}"/>
                  </a:ext>
                </a:extLst>
              </p:cNvPr>
              <p:cNvSpPr/>
              <p:nvPr/>
            </p:nvSpPr>
            <p:spPr>
              <a:xfrm>
                <a:off x="5836187" y="4295795"/>
                <a:ext cx="190528" cy="134236"/>
              </a:xfrm>
              <a:custGeom>
                <a:avLst/>
                <a:gdLst>
                  <a:gd name="connsiteX0" fmla="*/ 95264 w 190528"/>
                  <a:gd name="connsiteY0" fmla="*/ 19486 h 134236"/>
                  <a:gd name="connsiteX1" fmla="*/ 0 w 190528"/>
                  <a:gd name="connsiteY1" fmla="*/ 19486 h 134236"/>
                  <a:gd name="connsiteX2" fmla="*/ 95264 w 190528"/>
                  <a:gd name="connsiteY2" fmla="*/ 114750 h 134236"/>
                  <a:gd name="connsiteX3" fmla="*/ 190529 w 190528"/>
                  <a:gd name="connsiteY3" fmla="*/ 114750 h 134236"/>
                  <a:gd name="connsiteX4" fmla="*/ 95264 w 190528"/>
                  <a:gd name="connsiteY4" fmla="*/ 19486 h 134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34236">
                    <a:moveTo>
                      <a:pt x="95264" y="19486"/>
                    </a:moveTo>
                    <a:cubicBezTo>
                      <a:pt x="43302" y="-6495"/>
                      <a:pt x="0" y="-6495"/>
                      <a:pt x="0" y="19486"/>
                    </a:cubicBezTo>
                    <a:cubicBezTo>
                      <a:pt x="0" y="45467"/>
                      <a:pt x="43302" y="88769"/>
                      <a:pt x="95264" y="114750"/>
                    </a:cubicBezTo>
                    <a:cubicBezTo>
                      <a:pt x="147227" y="140732"/>
                      <a:pt x="190529" y="140732"/>
                      <a:pt x="190529" y="114750"/>
                    </a:cubicBezTo>
                    <a:cubicBezTo>
                      <a:pt x="190529" y="80109"/>
                      <a:pt x="147227" y="45467"/>
                      <a:pt x="95264" y="1948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accent6">
                      <a:lumMod val="75000"/>
                    </a:schemeClr>
                  </a:solidFill>
                </a:endParaRPr>
              </a:p>
            </p:txBody>
          </p:sp>
        </p:grpSp>
        <p:sp>
          <p:nvSpPr>
            <p:cNvPr id="549" name="Freeform: Shape 176">
              <a:extLst>
                <a:ext uri="{FF2B5EF4-FFF2-40B4-BE49-F238E27FC236}">
                  <a16:creationId xmlns:a16="http://schemas.microsoft.com/office/drawing/2014/main" xmlns="" id="{CF760C0B-3572-4B6E-AF8C-C7F8D74AE43E}"/>
                </a:ext>
              </a:extLst>
            </p:cNvPr>
            <p:cNvSpPr/>
            <p:nvPr/>
          </p:nvSpPr>
          <p:spPr>
            <a:xfrm>
              <a:off x="-338891" y="3001574"/>
              <a:ext cx="2198349" cy="472844"/>
            </a:xfrm>
            <a:custGeom>
              <a:avLst/>
              <a:gdLst>
                <a:gd name="connsiteX0" fmla="*/ 381058 w 6661201"/>
                <a:gd name="connsiteY0" fmla="*/ 1281742 h 1432788"/>
                <a:gd name="connsiteX1" fmla="*/ 736136 w 6661201"/>
                <a:gd name="connsiteY1" fmla="*/ 1428969 h 1432788"/>
                <a:gd name="connsiteX2" fmla="*/ 1108534 w 6661201"/>
                <a:gd name="connsiteY2" fmla="*/ 1333705 h 1432788"/>
                <a:gd name="connsiteX3" fmla="*/ 1836009 w 6661201"/>
                <a:gd name="connsiteY3" fmla="*/ 649531 h 1432788"/>
                <a:gd name="connsiteX4" fmla="*/ 2217067 w 6661201"/>
                <a:gd name="connsiteY4" fmla="*/ 259813 h 1432788"/>
                <a:gd name="connsiteX5" fmla="*/ 2624107 w 6661201"/>
                <a:gd name="connsiteY5" fmla="*/ 34642 h 1432788"/>
                <a:gd name="connsiteX6" fmla="*/ 3455507 w 6661201"/>
                <a:gd name="connsiteY6" fmla="*/ 441681 h 1432788"/>
                <a:gd name="connsiteX7" fmla="*/ 4191643 w 6661201"/>
                <a:gd name="connsiteY7" fmla="*/ 1212459 h 1432788"/>
                <a:gd name="connsiteX8" fmla="*/ 4919118 w 6661201"/>
                <a:gd name="connsiteY8" fmla="*/ 1385667 h 1432788"/>
                <a:gd name="connsiteX9" fmla="*/ 5326158 w 6661201"/>
                <a:gd name="connsiteY9" fmla="*/ 1099873 h 1432788"/>
                <a:gd name="connsiteX10" fmla="*/ 5724537 w 6661201"/>
                <a:gd name="connsiteY10" fmla="*/ 666852 h 1432788"/>
                <a:gd name="connsiteX11" fmla="*/ 6157558 w 6661201"/>
                <a:gd name="connsiteY11" fmla="*/ 233831 h 1432788"/>
                <a:gd name="connsiteX12" fmla="*/ 6651202 w 6661201"/>
                <a:gd name="connsiteY12" fmla="*/ 17321 h 1432788"/>
                <a:gd name="connsiteX13" fmla="*/ 6651202 w 6661201"/>
                <a:gd name="connsiteY13" fmla="*/ 0 h 1432788"/>
                <a:gd name="connsiteX14" fmla="*/ 5923727 w 6661201"/>
                <a:gd name="connsiteY14" fmla="*/ 433021 h 1432788"/>
                <a:gd name="connsiteX15" fmla="*/ 5170270 w 6661201"/>
                <a:gd name="connsiteY15" fmla="*/ 1212459 h 1432788"/>
                <a:gd name="connsiteX16" fmla="*/ 4763230 w 6661201"/>
                <a:gd name="connsiteY16" fmla="*/ 1411648 h 1432788"/>
                <a:gd name="connsiteX17" fmla="*/ 4321549 w 6661201"/>
                <a:gd name="connsiteY17" fmla="*/ 1281742 h 1432788"/>
                <a:gd name="connsiteX18" fmla="*/ 3550772 w 6661201"/>
                <a:gd name="connsiteY18" fmla="*/ 519625 h 1432788"/>
                <a:gd name="connsiteX19" fmla="*/ 2840617 w 6661201"/>
                <a:gd name="connsiteY19" fmla="*/ 17321 h 1432788"/>
                <a:gd name="connsiteX20" fmla="*/ 2104482 w 6661201"/>
                <a:gd name="connsiteY20" fmla="*/ 337756 h 1432788"/>
                <a:gd name="connsiteX21" fmla="*/ 1351025 w 6661201"/>
                <a:gd name="connsiteY21" fmla="*/ 1134515 h 1432788"/>
                <a:gd name="connsiteX22" fmla="*/ 961307 w 6661201"/>
                <a:gd name="connsiteY22" fmla="*/ 1385667 h 1432788"/>
                <a:gd name="connsiteX23" fmla="*/ 519625 w 6661201"/>
                <a:gd name="connsiteY23" fmla="*/ 1342365 h 1432788"/>
                <a:gd name="connsiteX24" fmla="*/ 69283 w 6661201"/>
                <a:gd name="connsiteY24" fmla="*/ 987288 h 1432788"/>
                <a:gd name="connsiteX25" fmla="*/ 0 w 6661201"/>
                <a:gd name="connsiteY25" fmla="*/ 909344 h 1432788"/>
                <a:gd name="connsiteX26" fmla="*/ 0 w 6661201"/>
                <a:gd name="connsiteY26" fmla="*/ 943986 h 1432788"/>
                <a:gd name="connsiteX27" fmla="*/ 381058 w 6661201"/>
                <a:gd name="connsiteY27" fmla="*/ 1281742 h 1432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6661201" h="1432788">
                  <a:moveTo>
                    <a:pt x="381058" y="1281742"/>
                  </a:moveTo>
                  <a:cubicBezTo>
                    <a:pt x="484983" y="1351025"/>
                    <a:pt x="606229" y="1411648"/>
                    <a:pt x="736136" y="1428969"/>
                  </a:cubicBezTo>
                  <a:cubicBezTo>
                    <a:pt x="866042" y="1446290"/>
                    <a:pt x="995948" y="1402988"/>
                    <a:pt x="1108534" y="1333705"/>
                  </a:cubicBezTo>
                  <a:cubicBezTo>
                    <a:pt x="1402988" y="1169157"/>
                    <a:pt x="1619498" y="892023"/>
                    <a:pt x="1836009" y="649531"/>
                  </a:cubicBezTo>
                  <a:cubicBezTo>
                    <a:pt x="1957255" y="510965"/>
                    <a:pt x="2078501" y="381058"/>
                    <a:pt x="2217067" y="259813"/>
                  </a:cubicBezTo>
                  <a:cubicBezTo>
                    <a:pt x="2338313" y="155888"/>
                    <a:pt x="2468219" y="69283"/>
                    <a:pt x="2624107" y="34642"/>
                  </a:cubicBezTo>
                  <a:cubicBezTo>
                    <a:pt x="2953203" y="-43302"/>
                    <a:pt x="3247657" y="225171"/>
                    <a:pt x="3455507" y="441681"/>
                  </a:cubicBezTo>
                  <a:cubicBezTo>
                    <a:pt x="3706659" y="692834"/>
                    <a:pt x="3914509" y="987288"/>
                    <a:pt x="4191643" y="1212459"/>
                  </a:cubicBezTo>
                  <a:cubicBezTo>
                    <a:pt x="4399493" y="1385667"/>
                    <a:pt x="4650645" y="1489592"/>
                    <a:pt x="4919118" y="1385667"/>
                  </a:cubicBezTo>
                  <a:cubicBezTo>
                    <a:pt x="5075005" y="1325044"/>
                    <a:pt x="5204912" y="1212459"/>
                    <a:pt x="5326158" y="1099873"/>
                  </a:cubicBezTo>
                  <a:cubicBezTo>
                    <a:pt x="5464724" y="961307"/>
                    <a:pt x="5594631" y="814079"/>
                    <a:pt x="5724537" y="666852"/>
                  </a:cubicBezTo>
                  <a:cubicBezTo>
                    <a:pt x="5863103" y="510965"/>
                    <a:pt x="6001671" y="363738"/>
                    <a:pt x="6157558" y="233831"/>
                  </a:cubicBezTo>
                  <a:cubicBezTo>
                    <a:pt x="6296124" y="121246"/>
                    <a:pt x="6460672" y="17321"/>
                    <a:pt x="6651202" y="17321"/>
                  </a:cubicBezTo>
                  <a:cubicBezTo>
                    <a:pt x="6659862" y="17321"/>
                    <a:pt x="6668523" y="0"/>
                    <a:pt x="6651202" y="0"/>
                  </a:cubicBezTo>
                  <a:cubicBezTo>
                    <a:pt x="6356748" y="8660"/>
                    <a:pt x="6114256" y="233831"/>
                    <a:pt x="5923727" y="433021"/>
                  </a:cubicBezTo>
                  <a:cubicBezTo>
                    <a:pt x="5672574" y="692834"/>
                    <a:pt x="5456064" y="987288"/>
                    <a:pt x="5170270" y="1212459"/>
                  </a:cubicBezTo>
                  <a:cubicBezTo>
                    <a:pt x="5049024" y="1307723"/>
                    <a:pt x="4910458" y="1394328"/>
                    <a:pt x="4763230" y="1411648"/>
                  </a:cubicBezTo>
                  <a:cubicBezTo>
                    <a:pt x="4607343" y="1428969"/>
                    <a:pt x="4451456" y="1368346"/>
                    <a:pt x="4321549" y="1281742"/>
                  </a:cubicBezTo>
                  <a:cubicBezTo>
                    <a:pt x="4018434" y="1082552"/>
                    <a:pt x="3793263" y="779438"/>
                    <a:pt x="3550772" y="519625"/>
                  </a:cubicBezTo>
                  <a:cubicBezTo>
                    <a:pt x="3360242" y="311775"/>
                    <a:pt x="3126411" y="69283"/>
                    <a:pt x="2840617" y="17321"/>
                  </a:cubicBezTo>
                  <a:cubicBezTo>
                    <a:pt x="2554824" y="-34642"/>
                    <a:pt x="2303672" y="155888"/>
                    <a:pt x="2104482" y="337756"/>
                  </a:cubicBezTo>
                  <a:cubicBezTo>
                    <a:pt x="1836009" y="588908"/>
                    <a:pt x="1628159" y="883363"/>
                    <a:pt x="1351025" y="1134515"/>
                  </a:cubicBezTo>
                  <a:cubicBezTo>
                    <a:pt x="1238440" y="1238440"/>
                    <a:pt x="1108534" y="1333705"/>
                    <a:pt x="961307" y="1385667"/>
                  </a:cubicBezTo>
                  <a:cubicBezTo>
                    <a:pt x="814079" y="1428969"/>
                    <a:pt x="666852" y="1411648"/>
                    <a:pt x="519625" y="1342365"/>
                  </a:cubicBezTo>
                  <a:cubicBezTo>
                    <a:pt x="346417" y="1255761"/>
                    <a:pt x="199190" y="1117194"/>
                    <a:pt x="69283" y="987288"/>
                  </a:cubicBezTo>
                  <a:cubicBezTo>
                    <a:pt x="43302" y="961307"/>
                    <a:pt x="25981" y="935325"/>
                    <a:pt x="0" y="909344"/>
                  </a:cubicBezTo>
                  <a:lnTo>
                    <a:pt x="0" y="943986"/>
                  </a:lnTo>
                  <a:cubicBezTo>
                    <a:pt x="121246" y="1065232"/>
                    <a:pt x="242492" y="1186478"/>
                    <a:pt x="381058" y="1281742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accent6">
                    <a:lumMod val="75000"/>
                  </a:schemeClr>
                </a:solidFill>
              </a:endParaRPr>
            </a:p>
          </p:txBody>
        </p:sp>
        <p:sp>
          <p:nvSpPr>
            <p:cNvPr id="550" name="Freeform: Shape 177">
              <a:extLst>
                <a:ext uri="{FF2B5EF4-FFF2-40B4-BE49-F238E27FC236}">
                  <a16:creationId xmlns:a16="http://schemas.microsoft.com/office/drawing/2014/main" xmlns="" id="{B44BC161-A932-4E81-B3B9-F54FF9B4317C}"/>
                </a:ext>
              </a:extLst>
            </p:cNvPr>
            <p:cNvSpPr/>
            <p:nvPr/>
          </p:nvSpPr>
          <p:spPr>
            <a:xfrm>
              <a:off x="-338891" y="3000313"/>
              <a:ext cx="2198349" cy="475702"/>
            </a:xfrm>
            <a:custGeom>
              <a:avLst/>
              <a:gdLst>
                <a:gd name="connsiteX0" fmla="*/ 311775 w 6661201"/>
                <a:gd name="connsiteY0" fmla="*/ 220330 h 1441448"/>
                <a:gd name="connsiteX1" fmla="*/ 718815 w 6661201"/>
                <a:gd name="connsiteY1" fmla="*/ 21140 h 1441448"/>
                <a:gd name="connsiteX2" fmla="*/ 1160496 w 6661201"/>
                <a:gd name="connsiteY2" fmla="*/ 151046 h 1441448"/>
                <a:gd name="connsiteX3" fmla="*/ 1931273 w 6661201"/>
                <a:gd name="connsiteY3" fmla="*/ 921824 h 1441448"/>
                <a:gd name="connsiteX4" fmla="*/ 2641428 w 6661201"/>
                <a:gd name="connsiteY4" fmla="*/ 1424128 h 1441448"/>
                <a:gd name="connsiteX5" fmla="*/ 3377563 w 6661201"/>
                <a:gd name="connsiteY5" fmla="*/ 1103693 h 1441448"/>
                <a:gd name="connsiteX6" fmla="*/ 4131020 w 6661201"/>
                <a:gd name="connsiteY6" fmla="*/ 306934 h 1441448"/>
                <a:gd name="connsiteX7" fmla="*/ 4520739 w 6661201"/>
                <a:gd name="connsiteY7" fmla="*/ 55782 h 1441448"/>
                <a:gd name="connsiteX8" fmla="*/ 4962420 w 6661201"/>
                <a:gd name="connsiteY8" fmla="*/ 90424 h 1441448"/>
                <a:gd name="connsiteX9" fmla="*/ 5412762 w 6661201"/>
                <a:gd name="connsiteY9" fmla="*/ 445501 h 1441448"/>
                <a:gd name="connsiteX10" fmla="*/ 5828462 w 6661201"/>
                <a:gd name="connsiteY10" fmla="*/ 904503 h 1441448"/>
                <a:gd name="connsiteX11" fmla="*/ 6651202 w 6661201"/>
                <a:gd name="connsiteY11" fmla="*/ 1441449 h 1441448"/>
                <a:gd name="connsiteX12" fmla="*/ 6651202 w 6661201"/>
                <a:gd name="connsiteY12" fmla="*/ 1424128 h 1441448"/>
                <a:gd name="connsiteX13" fmla="*/ 5837123 w 6661201"/>
                <a:gd name="connsiteY13" fmla="*/ 895842 h 1441448"/>
                <a:gd name="connsiteX14" fmla="*/ 5100987 w 6661201"/>
                <a:gd name="connsiteY14" fmla="*/ 151046 h 1441448"/>
                <a:gd name="connsiteX15" fmla="*/ 4745910 w 6661201"/>
                <a:gd name="connsiteY15" fmla="*/ 3819 h 1441448"/>
                <a:gd name="connsiteX16" fmla="*/ 4373512 w 6661201"/>
                <a:gd name="connsiteY16" fmla="*/ 99084 h 1441448"/>
                <a:gd name="connsiteX17" fmla="*/ 3646036 w 6661201"/>
                <a:gd name="connsiteY17" fmla="*/ 783257 h 1441448"/>
                <a:gd name="connsiteX18" fmla="*/ 3264978 w 6661201"/>
                <a:gd name="connsiteY18" fmla="*/ 1172976 h 1441448"/>
                <a:gd name="connsiteX19" fmla="*/ 2857938 w 6661201"/>
                <a:gd name="connsiteY19" fmla="*/ 1398147 h 1441448"/>
                <a:gd name="connsiteX20" fmla="*/ 2026538 w 6661201"/>
                <a:gd name="connsiteY20" fmla="*/ 991107 h 1441448"/>
                <a:gd name="connsiteX21" fmla="*/ 1290402 w 6661201"/>
                <a:gd name="connsiteY21" fmla="*/ 220330 h 1441448"/>
                <a:gd name="connsiteX22" fmla="*/ 562927 w 6661201"/>
                <a:gd name="connsiteY22" fmla="*/ 47121 h 1441448"/>
                <a:gd name="connsiteX23" fmla="*/ 155888 w 6661201"/>
                <a:gd name="connsiteY23" fmla="*/ 332915 h 1441448"/>
                <a:gd name="connsiteX24" fmla="*/ 0 w 6661201"/>
                <a:gd name="connsiteY24" fmla="*/ 488803 h 1441448"/>
                <a:gd name="connsiteX25" fmla="*/ 0 w 6661201"/>
                <a:gd name="connsiteY25" fmla="*/ 514784 h 1441448"/>
                <a:gd name="connsiteX26" fmla="*/ 311775 w 6661201"/>
                <a:gd name="connsiteY26" fmla="*/ 220330 h 1441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661201" h="1441448">
                  <a:moveTo>
                    <a:pt x="311775" y="220330"/>
                  </a:moveTo>
                  <a:cubicBezTo>
                    <a:pt x="433021" y="125065"/>
                    <a:pt x="571588" y="38461"/>
                    <a:pt x="718815" y="21140"/>
                  </a:cubicBezTo>
                  <a:cubicBezTo>
                    <a:pt x="874702" y="3819"/>
                    <a:pt x="1030590" y="64442"/>
                    <a:pt x="1160496" y="151046"/>
                  </a:cubicBezTo>
                  <a:cubicBezTo>
                    <a:pt x="1463611" y="350236"/>
                    <a:pt x="1688782" y="653351"/>
                    <a:pt x="1931273" y="921824"/>
                  </a:cubicBezTo>
                  <a:cubicBezTo>
                    <a:pt x="2121803" y="1129674"/>
                    <a:pt x="2355634" y="1372166"/>
                    <a:pt x="2641428" y="1424128"/>
                  </a:cubicBezTo>
                  <a:cubicBezTo>
                    <a:pt x="2927222" y="1476091"/>
                    <a:pt x="3178374" y="1285561"/>
                    <a:pt x="3377563" y="1103693"/>
                  </a:cubicBezTo>
                  <a:cubicBezTo>
                    <a:pt x="3646036" y="852540"/>
                    <a:pt x="3853886" y="558086"/>
                    <a:pt x="4131020" y="306934"/>
                  </a:cubicBezTo>
                  <a:cubicBezTo>
                    <a:pt x="4243605" y="203009"/>
                    <a:pt x="4373512" y="107744"/>
                    <a:pt x="4520739" y="55782"/>
                  </a:cubicBezTo>
                  <a:cubicBezTo>
                    <a:pt x="4667966" y="3819"/>
                    <a:pt x="4823853" y="21140"/>
                    <a:pt x="4962420" y="90424"/>
                  </a:cubicBezTo>
                  <a:cubicBezTo>
                    <a:pt x="5135628" y="177028"/>
                    <a:pt x="5282856" y="315594"/>
                    <a:pt x="5412762" y="445501"/>
                  </a:cubicBezTo>
                  <a:cubicBezTo>
                    <a:pt x="5559989" y="592728"/>
                    <a:pt x="5689895" y="748615"/>
                    <a:pt x="5828462" y="904503"/>
                  </a:cubicBezTo>
                  <a:cubicBezTo>
                    <a:pt x="6044973" y="1138334"/>
                    <a:pt x="6313446" y="1432789"/>
                    <a:pt x="6651202" y="1441449"/>
                  </a:cubicBezTo>
                  <a:cubicBezTo>
                    <a:pt x="6659862" y="1441449"/>
                    <a:pt x="6668523" y="1424128"/>
                    <a:pt x="6651202" y="1424128"/>
                  </a:cubicBezTo>
                  <a:cubicBezTo>
                    <a:pt x="6313446" y="1415468"/>
                    <a:pt x="6044973" y="1129674"/>
                    <a:pt x="5837123" y="895842"/>
                  </a:cubicBezTo>
                  <a:cubicBezTo>
                    <a:pt x="5603291" y="644690"/>
                    <a:pt x="5386781" y="350236"/>
                    <a:pt x="5100987" y="151046"/>
                  </a:cubicBezTo>
                  <a:cubicBezTo>
                    <a:pt x="4997062" y="81763"/>
                    <a:pt x="4875816" y="21140"/>
                    <a:pt x="4745910" y="3819"/>
                  </a:cubicBezTo>
                  <a:cubicBezTo>
                    <a:pt x="4616003" y="-13501"/>
                    <a:pt x="4486097" y="29801"/>
                    <a:pt x="4373512" y="99084"/>
                  </a:cubicBezTo>
                  <a:cubicBezTo>
                    <a:pt x="4079057" y="263632"/>
                    <a:pt x="3862547" y="540765"/>
                    <a:pt x="3646036" y="783257"/>
                  </a:cubicBezTo>
                  <a:cubicBezTo>
                    <a:pt x="3524791" y="921824"/>
                    <a:pt x="3403545" y="1051730"/>
                    <a:pt x="3264978" y="1172976"/>
                  </a:cubicBezTo>
                  <a:cubicBezTo>
                    <a:pt x="3143732" y="1276901"/>
                    <a:pt x="3013826" y="1363505"/>
                    <a:pt x="2857938" y="1398147"/>
                  </a:cubicBezTo>
                  <a:cubicBezTo>
                    <a:pt x="2528842" y="1476091"/>
                    <a:pt x="2234388" y="1207618"/>
                    <a:pt x="2026538" y="991107"/>
                  </a:cubicBezTo>
                  <a:cubicBezTo>
                    <a:pt x="1775386" y="739955"/>
                    <a:pt x="1567536" y="445501"/>
                    <a:pt x="1290402" y="220330"/>
                  </a:cubicBezTo>
                  <a:cubicBezTo>
                    <a:pt x="1082552" y="47121"/>
                    <a:pt x="831400" y="-56804"/>
                    <a:pt x="562927" y="47121"/>
                  </a:cubicBezTo>
                  <a:cubicBezTo>
                    <a:pt x="407040" y="107744"/>
                    <a:pt x="277133" y="220330"/>
                    <a:pt x="155888" y="332915"/>
                  </a:cubicBezTo>
                  <a:cubicBezTo>
                    <a:pt x="103925" y="384878"/>
                    <a:pt x="51963" y="436840"/>
                    <a:pt x="0" y="488803"/>
                  </a:cubicBezTo>
                  <a:lnTo>
                    <a:pt x="0" y="514784"/>
                  </a:lnTo>
                  <a:cubicBezTo>
                    <a:pt x="95265" y="410859"/>
                    <a:pt x="199190" y="306934"/>
                    <a:pt x="311775" y="22033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accent6">
                    <a:lumMod val="75000"/>
                  </a:schemeClr>
                </a:solidFill>
              </a:endParaRPr>
            </a:p>
          </p:txBody>
        </p:sp>
        <p:grpSp>
          <p:nvGrpSpPr>
            <p:cNvPr id="551" name="Graphic 1">
              <a:extLst>
                <a:ext uri="{FF2B5EF4-FFF2-40B4-BE49-F238E27FC236}">
                  <a16:creationId xmlns:a16="http://schemas.microsoft.com/office/drawing/2014/main" xmlns="" id="{72CCB38E-D3DE-4082-88C5-B9EA62654427}"/>
                </a:ext>
              </a:extLst>
            </p:cNvPr>
            <p:cNvGrpSpPr/>
            <p:nvPr/>
          </p:nvGrpSpPr>
          <p:grpSpPr>
            <a:xfrm>
              <a:off x="-313168" y="3095987"/>
              <a:ext cx="40014" cy="281265"/>
              <a:chOff x="-581182" y="3414894"/>
              <a:chExt cx="121245" cy="852273"/>
            </a:xfrm>
            <a:grpFill/>
          </p:grpSpPr>
          <p:sp>
            <p:nvSpPr>
              <p:cNvPr id="781" name="Freeform: Shape 269">
                <a:extLst>
                  <a:ext uri="{FF2B5EF4-FFF2-40B4-BE49-F238E27FC236}">
                    <a16:creationId xmlns:a16="http://schemas.microsoft.com/office/drawing/2014/main" xmlns="" id="{66C8F21F-90FF-4C44-ABCE-CA9ECBCDE86F}"/>
                  </a:ext>
                </a:extLst>
              </p:cNvPr>
              <p:cNvSpPr/>
              <p:nvPr/>
            </p:nvSpPr>
            <p:spPr>
              <a:xfrm>
                <a:off x="-529219" y="3460065"/>
                <a:ext cx="17320" cy="752631"/>
              </a:xfrm>
              <a:custGeom>
                <a:avLst/>
                <a:gdLst>
                  <a:gd name="connsiteX0" fmla="*/ 0 w 17320"/>
                  <a:gd name="connsiteY0" fmla="*/ 6495 h 752631"/>
                  <a:gd name="connsiteX1" fmla="*/ 0 w 17320"/>
                  <a:gd name="connsiteY1" fmla="*/ 742631 h 752631"/>
                  <a:gd name="connsiteX2" fmla="*/ 17321 w 17320"/>
                  <a:gd name="connsiteY2" fmla="*/ 742631 h 752631"/>
                  <a:gd name="connsiteX3" fmla="*/ 17321 w 17320"/>
                  <a:gd name="connsiteY3" fmla="*/ 6495 h 752631"/>
                  <a:gd name="connsiteX4" fmla="*/ 0 w 17320"/>
                  <a:gd name="connsiteY4" fmla="*/ 6495 h 752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752631">
                    <a:moveTo>
                      <a:pt x="0" y="6495"/>
                    </a:moveTo>
                    <a:cubicBezTo>
                      <a:pt x="0" y="248987"/>
                      <a:pt x="0" y="500139"/>
                      <a:pt x="0" y="742631"/>
                    </a:cubicBezTo>
                    <a:cubicBezTo>
                      <a:pt x="0" y="751291"/>
                      <a:pt x="17321" y="759952"/>
                      <a:pt x="17321" y="742631"/>
                    </a:cubicBezTo>
                    <a:cubicBezTo>
                      <a:pt x="17321" y="500139"/>
                      <a:pt x="17321" y="248987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accent6">
                      <a:lumMod val="75000"/>
                    </a:schemeClr>
                  </a:solidFill>
                </a:endParaRPr>
              </a:p>
            </p:txBody>
          </p:sp>
          <p:sp>
            <p:nvSpPr>
              <p:cNvPr id="782" name="Freeform: Shape 270">
                <a:extLst>
                  <a:ext uri="{FF2B5EF4-FFF2-40B4-BE49-F238E27FC236}">
                    <a16:creationId xmlns:a16="http://schemas.microsoft.com/office/drawing/2014/main" xmlns="" id="{76786339-66DA-41AA-BA8F-7E44395C3A73}"/>
                  </a:ext>
                </a:extLst>
              </p:cNvPr>
              <p:cNvSpPr/>
              <p:nvPr/>
            </p:nvSpPr>
            <p:spPr>
              <a:xfrm>
                <a:off x="-581182" y="4126440"/>
                <a:ext cx="121245" cy="140727"/>
              </a:xfrm>
              <a:custGeom>
                <a:avLst/>
                <a:gdLst>
                  <a:gd name="connsiteX0" fmla="*/ 0 w 121245"/>
                  <a:gd name="connsiteY0" fmla="*/ 6972 h 140727"/>
                  <a:gd name="connsiteX1" fmla="*/ 60623 w 121245"/>
                  <a:gd name="connsiteY1" fmla="*/ 102237 h 140727"/>
                  <a:gd name="connsiteX2" fmla="*/ 121246 w 121245"/>
                  <a:gd name="connsiteY2" fmla="*/ 128218 h 140727"/>
                  <a:gd name="connsiteX3" fmla="*/ 60623 w 121245"/>
                  <a:gd name="connsiteY3" fmla="*/ 32953 h 140727"/>
                  <a:gd name="connsiteX4" fmla="*/ 0 w 121245"/>
                  <a:gd name="connsiteY4" fmla="*/ 6972 h 140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0727">
                    <a:moveTo>
                      <a:pt x="0" y="6972"/>
                    </a:moveTo>
                    <a:cubicBezTo>
                      <a:pt x="0" y="24293"/>
                      <a:pt x="25981" y="67595"/>
                      <a:pt x="60623" y="102237"/>
                    </a:cubicBezTo>
                    <a:cubicBezTo>
                      <a:pt x="95265" y="136878"/>
                      <a:pt x="121246" y="154199"/>
                      <a:pt x="121246" y="128218"/>
                    </a:cubicBezTo>
                    <a:cubicBezTo>
                      <a:pt x="121246" y="110897"/>
                      <a:pt x="95265" y="67595"/>
                      <a:pt x="60623" y="32953"/>
                    </a:cubicBezTo>
                    <a:cubicBezTo>
                      <a:pt x="25981" y="6972"/>
                      <a:pt x="0" y="-10349"/>
                      <a:pt x="0" y="697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accent6">
                      <a:lumMod val="75000"/>
                    </a:schemeClr>
                  </a:solidFill>
                </a:endParaRPr>
              </a:p>
            </p:txBody>
          </p:sp>
          <p:sp>
            <p:nvSpPr>
              <p:cNvPr id="783" name="Freeform: Shape 271">
                <a:extLst>
                  <a:ext uri="{FF2B5EF4-FFF2-40B4-BE49-F238E27FC236}">
                    <a16:creationId xmlns:a16="http://schemas.microsoft.com/office/drawing/2014/main" xmlns="" id="{B338596F-519E-4AD8-9A86-C17FFD24EAB9}"/>
                  </a:ext>
                </a:extLst>
              </p:cNvPr>
              <p:cNvSpPr/>
              <p:nvPr/>
            </p:nvSpPr>
            <p:spPr>
              <a:xfrm>
                <a:off x="-581182" y="3414894"/>
                <a:ext cx="121245" cy="145065"/>
              </a:xfrm>
              <a:custGeom>
                <a:avLst/>
                <a:gdLst>
                  <a:gd name="connsiteX0" fmla="*/ 60623 w 121245"/>
                  <a:gd name="connsiteY0" fmla="*/ 43005 h 145065"/>
                  <a:gd name="connsiteX1" fmla="*/ 0 w 121245"/>
                  <a:gd name="connsiteY1" fmla="*/ 138270 h 145065"/>
                  <a:gd name="connsiteX2" fmla="*/ 60623 w 121245"/>
                  <a:gd name="connsiteY2" fmla="*/ 103628 h 145065"/>
                  <a:gd name="connsiteX3" fmla="*/ 121246 w 121245"/>
                  <a:gd name="connsiteY3" fmla="*/ 8364 h 145065"/>
                  <a:gd name="connsiteX4" fmla="*/ 60623 w 121245"/>
                  <a:gd name="connsiteY4" fmla="*/ 43005 h 145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5065">
                    <a:moveTo>
                      <a:pt x="60623" y="43005"/>
                    </a:moveTo>
                    <a:cubicBezTo>
                      <a:pt x="25981" y="77647"/>
                      <a:pt x="0" y="120949"/>
                      <a:pt x="0" y="138270"/>
                    </a:cubicBezTo>
                    <a:cubicBezTo>
                      <a:pt x="0" y="155591"/>
                      <a:pt x="25981" y="138270"/>
                      <a:pt x="60623" y="103628"/>
                    </a:cubicBezTo>
                    <a:cubicBezTo>
                      <a:pt x="95265" y="68987"/>
                      <a:pt x="121246" y="34345"/>
                      <a:pt x="121246" y="8364"/>
                    </a:cubicBezTo>
                    <a:cubicBezTo>
                      <a:pt x="121246" y="-8957"/>
                      <a:pt x="95265" y="-297"/>
                      <a:pt x="60623" y="4300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accent6">
                      <a:lumMod val="75000"/>
                    </a:schemeClr>
                  </a:solidFill>
                </a:endParaRPr>
              </a:p>
            </p:txBody>
          </p:sp>
        </p:grpSp>
        <p:grpSp>
          <p:nvGrpSpPr>
            <p:cNvPr id="552" name="Graphic 1">
              <a:extLst>
                <a:ext uri="{FF2B5EF4-FFF2-40B4-BE49-F238E27FC236}">
                  <a16:creationId xmlns:a16="http://schemas.microsoft.com/office/drawing/2014/main" xmlns="" id="{210AC3B4-F424-4F76-8E64-B6D6F427B66A}"/>
                </a:ext>
              </a:extLst>
            </p:cNvPr>
            <p:cNvGrpSpPr/>
            <p:nvPr/>
          </p:nvGrpSpPr>
          <p:grpSpPr>
            <a:xfrm>
              <a:off x="-218849" y="3019453"/>
              <a:ext cx="40014" cy="435826"/>
              <a:chOff x="-295388" y="3182980"/>
              <a:chExt cx="121245" cy="1320615"/>
            </a:xfrm>
            <a:grpFill/>
          </p:grpSpPr>
          <p:sp>
            <p:nvSpPr>
              <p:cNvPr id="778" name="Freeform: Shape 266">
                <a:extLst>
                  <a:ext uri="{FF2B5EF4-FFF2-40B4-BE49-F238E27FC236}">
                    <a16:creationId xmlns:a16="http://schemas.microsoft.com/office/drawing/2014/main" xmlns="" id="{B211F809-C5A4-481E-96EC-97B56EE1CDBA}"/>
                  </a:ext>
                </a:extLst>
              </p:cNvPr>
              <p:cNvSpPr/>
              <p:nvPr/>
            </p:nvSpPr>
            <p:spPr>
              <a:xfrm>
                <a:off x="-243425" y="3214068"/>
                <a:ext cx="17320" cy="1249779"/>
              </a:xfrm>
              <a:custGeom>
                <a:avLst/>
                <a:gdLst>
                  <a:gd name="connsiteX0" fmla="*/ 0 w 17320"/>
                  <a:gd name="connsiteY0" fmla="*/ 10000 h 1249779"/>
                  <a:gd name="connsiteX1" fmla="*/ 0 w 17320"/>
                  <a:gd name="connsiteY1" fmla="*/ 1239780 h 1249779"/>
                  <a:gd name="connsiteX2" fmla="*/ 17321 w 17320"/>
                  <a:gd name="connsiteY2" fmla="*/ 1239780 h 1249779"/>
                  <a:gd name="connsiteX3" fmla="*/ 17321 w 17320"/>
                  <a:gd name="connsiteY3" fmla="*/ 10000 h 1249779"/>
                  <a:gd name="connsiteX4" fmla="*/ 0 w 17320"/>
                  <a:gd name="connsiteY4" fmla="*/ 10000 h 12497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249779">
                    <a:moveTo>
                      <a:pt x="0" y="10000"/>
                    </a:moveTo>
                    <a:cubicBezTo>
                      <a:pt x="0" y="417040"/>
                      <a:pt x="0" y="824080"/>
                      <a:pt x="0" y="1239780"/>
                    </a:cubicBezTo>
                    <a:cubicBezTo>
                      <a:pt x="0" y="1248440"/>
                      <a:pt x="17321" y="1257101"/>
                      <a:pt x="17321" y="1239780"/>
                    </a:cubicBezTo>
                    <a:cubicBezTo>
                      <a:pt x="17321" y="832740"/>
                      <a:pt x="17321" y="425700"/>
                      <a:pt x="17321" y="10000"/>
                    </a:cubicBezTo>
                    <a:cubicBezTo>
                      <a:pt x="1732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accent6">
                      <a:lumMod val="75000"/>
                    </a:schemeClr>
                  </a:solidFill>
                </a:endParaRPr>
              </a:p>
            </p:txBody>
          </p:sp>
          <p:sp>
            <p:nvSpPr>
              <p:cNvPr id="779" name="Freeform: Shape 267">
                <a:extLst>
                  <a:ext uri="{FF2B5EF4-FFF2-40B4-BE49-F238E27FC236}">
                    <a16:creationId xmlns:a16="http://schemas.microsoft.com/office/drawing/2014/main" xmlns="" id="{3082EC7F-DE37-4B8B-B551-097ACEFA59F5}"/>
                  </a:ext>
                </a:extLst>
              </p:cNvPr>
              <p:cNvSpPr/>
              <p:nvPr/>
            </p:nvSpPr>
            <p:spPr>
              <a:xfrm>
                <a:off x="-295388" y="4372493"/>
                <a:ext cx="121245" cy="131103"/>
              </a:xfrm>
              <a:custGeom>
                <a:avLst/>
                <a:gdLst>
                  <a:gd name="connsiteX0" fmla="*/ 60623 w 121245"/>
                  <a:gd name="connsiteY0" fmla="*/ 12072 h 131103"/>
                  <a:gd name="connsiteX1" fmla="*/ 0 w 121245"/>
                  <a:gd name="connsiteY1" fmla="*/ 20732 h 131103"/>
                  <a:gd name="connsiteX2" fmla="*/ 60623 w 121245"/>
                  <a:gd name="connsiteY2" fmla="*/ 115997 h 131103"/>
                  <a:gd name="connsiteX3" fmla="*/ 121246 w 121245"/>
                  <a:gd name="connsiteY3" fmla="*/ 98676 h 131103"/>
                  <a:gd name="connsiteX4" fmla="*/ 60623 w 121245"/>
                  <a:gd name="connsiteY4" fmla="*/ 12072 h 1311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1103">
                    <a:moveTo>
                      <a:pt x="60623" y="12072"/>
                    </a:moveTo>
                    <a:cubicBezTo>
                      <a:pt x="25981" y="-5249"/>
                      <a:pt x="0" y="-5249"/>
                      <a:pt x="0" y="20732"/>
                    </a:cubicBezTo>
                    <a:cubicBezTo>
                      <a:pt x="0" y="46713"/>
                      <a:pt x="25981" y="90015"/>
                      <a:pt x="60623" y="115997"/>
                    </a:cubicBezTo>
                    <a:cubicBezTo>
                      <a:pt x="95265" y="141978"/>
                      <a:pt x="121246" y="133317"/>
                      <a:pt x="121246" y="98676"/>
                    </a:cubicBezTo>
                    <a:cubicBezTo>
                      <a:pt x="121246" y="64034"/>
                      <a:pt x="95265" y="29393"/>
                      <a:pt x="60623" y="1207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accent6">
                      <a:lumMod val="75000"/>
                    </a:schemeClr>
                  </a:solidFill>
                </a:endParaRPr>
              </a:p>
            </p:txBody>
          </p:sp>
          <p:sp>
            <p:nvSpPr>
              <p:cNvPr id="780" name="Freeform: Shape 268">
                <a:extLst>
                  <a:ext uri="{FF2B5EF4-FFF2-40B4-BE49-F238E27FC236}">
                    <a16:creationId xmlns:a16="http://schemas.microsoft.com/office/drawing/2014/main" xmlns="" id="{66F693D6-B09E-458A-A82A-5B289369C746}"/>
                  </a:ext>
                </a:extLst>
              </p:cNvPr>
              <p:cNvSpPr/>
              <p:nvPr/>
            </p:nvSpPr>
            <p:spPr>
              <a:xfrm>
                <a:off x="-295388" y="3182980"/>
                <a:ext cx="121245" cy="134719"/>
              </a:xfrm>
              <a:custGeom>
                <a:avLst/>
                <a:gdLst>
                  <a:gd name="connsiteX0" fmla="*/ 60623 w 121245"/>
                  <a:gd name="connsiteY0" fmla="*/ 15107 h 134719"/>
                  <a:gd name="connsiteX1" fmla="*/ 0 w 121245"/>
                  <a:gd name="connsiteY1" fmla="*/ 110371 h 134719"/>
                  <a:gd name="connsiteX2" fmla="*/ 60623 w 121245"/>
                  <a:gd name="connsiteY2" fmla="*/ 119032 h 134719"/>
                  <a:gd name="connsiteX3" fmla="*/ 121246 w 121245"/>
                  <a:gd name="connsiteY3" fmla="*/ 32427 h 134719"/>
                  <a:gd name="connsiteX4" fmla="*/ 60623 w 121245"/>
                  <a:gd name="connsiteY4" fmla="*/ 15107 h 1347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4719">
                    <a:moveTo>
                      <a:pt x="60623" y="15107"/>
                    </a:moveTo>
                    <a:cubicBezTo>
                      <a:pt x="25981" y="41088"/>
                      <a:pt x="0" y="84390"/>
                      <a:pt x="0" y="110371"/>
                    </a:cubicBezTo>
                    <a:cubicBezTo>
                      <a:pt x="0" y="136352"/>
                      <a:pt x="25981" y="145013"/>
                      <a:pt x="60623" y="119032"/>
                    </a:cubicBezTo>
                    <a:cubicBezTo>
                      <a:pt x="95265" y="101711"/>
                      <a:pt x="121246" y="58409"/>
                      <a:pt x="121246" y="32427"/>
                    </a:cubicBezTo>
                    <a:cubicBezTo>
                      <a:pt x="121246" y="-2214"/>
                      <a:pt x="95265" y="-10875"/>
                      <a:pt x="60623" y="1510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accent6">
                      <a:lumMod val="75000"/>
                    </a:schemeClr>
                  </a:solidFill>
                </a:endParaRPr>
              </a:p>
            </p:txBody>
          </p:sp>
        </p:grpSp>
        <p:grpSp>
          <p:nvGrpSpPr>
            <p:cNvPr id="553" name="Graphic 1">
              <a:extLst>
                <a:ext uri="{FF2B5EF4-FFF2-40B4-BE49-F238E27FC236}">
                  <a16:creationId xmlns:a16="http://schemas.microsoft.com/office/drawing/2014/main" xmlns="" id="{73A5BE33-904F-41B0-B671-58C3DBAF5772}"/>
                </a:ext>
              </a:extLst>
            </p:cNvPr>
            <p:cNvGrpSpPr/>
            <p:nvPr/>
          </p:nvGrpSpPr>
          <p:grpSpPr>
            <a:xfrm>
              <a:off x="-121673" y="2983981"/>
              <a:ext cx="40014" cy="506325"/>
              <a:chOff x="-934" y="3075495"/>
              <a:chExt cx="121245" cy="1534240"/>
            </a:xfrm>
            <a:grpFill/>
          </p:grpSpPr>
          <p:sp>
            <p:nvSpPr>
              <p:cNvPr id="775" name="Freeform: Shape 263">
                <a:extLst>
                  <a:ext uri="{FF2B5EF4-FFF2-40B4-BE49-F238E27FC236}">
                    <a16:creationId xmlns:a16="http://schemas.microsoft.com/office/drawing/2014/main" xmlns="" id="{B7178C29-0818-4B9E-A59E-14B21A0C5B52}"/>
                  </a:ext>
                </a:extLst>
              </p:cNvPr>
              <p:cNvSpPr/>
              <p:nvPr/>
            </p:nvSpPr>
            <p:spPr>
              <a:xfrm>
                <a:off x="51028" y="3098492"/>
                <a:ext cx="17320" cy="1477941"/>
              </a:xfrm>
              <a:custGeom>
                <a:avLst/>
                <a:gdLst>
                  <a:gd name="connsiteX0" fmla="*/ 0 w 17320"/>
                  <a:gd name="connsiteY0" fmla="*/ 12991 h 1477941"/>
                  <a:gd name="connsiteX1" fmla="*/ 0 w 17320"/>
                  <a:gd name="connsiteY1" fmla="*/ 1467941 h 1477941"/>
                  <a:gd name="connsiteX2" fmla="*/ 17321 w 17320"/>
                  <a:gd name="connsiteY2" fmla="*/ 1467941 h 1477941"/>
                  <a:gd name="connsiteX3" fmla="*/ 17321 w 17320"/>
                  <a:gd name="connsiteY3" fmla="*/ 12991 h 1477941"/>
                  <a:gd name="connsiteX4" fmla="*/ 0 w 17320"/>
                  <a:gd name="connsiteY4" fmla="*/ 12991 h 14779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477941">
                    <a:moveTo>
                      <a:pt x="0" y="12991"/>
                    </a:moveTo>
                    <a:cubicBezTo>
                      <a:pt x="0" y="497974"/>
                      <a:pt x="0" y="982958"/>
                      <a:pt x="0" y="1467941"/>
                    </a:cubicBezTo>
                    <a:cubicBezTo>
                      <a:pt x="0" y="1476602"/>
                      <a:pt x="17321" y="1485262"/>
                      <a:pt x="17321" y="1467941"/>
                    </a:cubicBezTo>
                    <a:cubicBezTo>
                      <a:pt x="17321" y="982958"/>
                      <a:pt x="17321" y="497974"/>
                      <a:pt x="17321" y="12991"/>
                    </a:cubicBezTo>
                    <a:cubicBezTo>
                      <a:pt x="1732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accent6">
                      <a:lumMod val="75000"/>
                    </a:schemeClr>
                  </a:solidFill>
                </a:endParaRPr>
              </a:p>
            </p:txBody>
          </p:sp>
          <p:sp>
            <p:nvSpPr>
              <p:cNvPr id="776" name="Freeform: Shape 264">
                <a:extLst>
                  <a:ext uri="{FF2B5EF4-FFF2-40B4-BE49-F238E27FC236}">
                    <a16:creationId xmlns:a16="http://schemas.microsoft.com/office/drawing/2014/main" xmlns="" id="{72DA64AE-D228-4B3A-8C50-C06346496182}"/>
                  </a:ext>
                </a:extLst>
              </p:cNvPr>
              <p:cNvSpPr/>
              <p:nvPr/>
            </p:nvSpPr>
            <p:spPr>
              <a:xfrm>
                <a:off x="-934" y="4479829"/>
                <a:ext cx="121245" cy="129906"/>
              </a:xfrm>
              <a:custGeom>
                <a:avLst/>
                <a:gdLst>
                  <a:gd name="connsiteX0" fmla="*/ 60623 w 121245"/>
                  <a:gd name="connsiteY0" fmla="*/ 0 h 129906"/>
                  <a:gd name="connsiteX1" fmla="*/ 0 w 121245"/>
                  <a:gd name="connsiteY1" fmla="*/ 51963 h 129906"/>
                  <a:gd name="connsiteX2" fmla="*/ 60623 w 121245"/>
                  <a:gd name="connsiteY2" fmla="*/ 129906 h 129906"/>
                  <a:gd name="connsiteX3" fmla="*/ 121246 w 121245"/>
                  <a:gd name="connsiteY3" fmla="*/ 69283 h 129906"/>
                  <a:gd name="connsiteX4" fmla="*/ 60623 w 121245"/>
                  <a:gd name="connsiteY4" fmla="*/ 0 h 1299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29906">
                    <a:moveTo>
                      <a:pt x="60623" y="0"/>
                    </a:moveTo>
                    <a:cubicBezTo>
                      <a:pt x="25981" y="0"/>
                      <a:pt x="0" y="17321"/>
                      <a:pt x="0" y="51963"/>
                    </a:cubicBezTo>
                    <a:cubicBezTo>
                      <a:pt x="0" y="86604"/>
                      <a:pt x="25981" y="121246"/>
                      <a:pt x="60623" y="129906"/>
                    </a:cubicBezTo>
                    <a:cubicBezTo>
                      <a:pt x="95265" y="129906"/>
                      <a:pt x="121246" y="103925"/>
                      <a:pt x="121246" y="69283"/>
                    </a:cubicBezTo>
                    <a:cubicBezTo>
                      <a:pt x="121246" y="34642"/>
                      <a:pt x="95265" y="8660"/>
                      <a:pt x="60623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accent6">
                      <a:lumMod val="75000"/>
                    </a:schemeClr>
                  </a:solidFill>
                </a:endParaRPr>
              </a:p>
            </p:txBody>
          </p:sp>
          <p:sp>
            <p:nvSpPr>
              <p:cNvPr id="777" name="Freeform: Shape 265">
                <a:extLst>
                  <a:ext uri="{FF2B5EF4-FFF2-40B4-BE49-F238E27FC236}">
                    <a16:creationId xmlns:a16="http://schemas.microsoft.com/office/drawing/2014/main" xmlns="" id="{5260BCB2-41B4-461D-A79A-CCFE05F46CDB}"/>
                  </a:ext>
                </a:extLst>
              </p:cNvPr>
              <p:cNvSpPr/>
              <p:nvPr/>
            </p:nvSpPr>
            <p:spPr>
              <a:xfrm>
                <a:off x="-934" y="3075495"/>
                <a:ext cx="121245" cy="131252"/>
              </a:xfrm>
              <a:custGeom>
                <a:avLst/>
                <a:gdLst>
                  <a:gd name="connsiteX0" fmla="*/ 60623 w 121245"/>
                  <a:gd name="connsiteY0" fmla="*/ 1346 h 131252"/>
                  <a:gd name="connsiteX1" fmla="*/ 0 w 121245"/>
                  <a:gd name="connsiteY1" fmla="*/ 79290 h 131252"/>
                  <a:gd name="connsiteX2" fmla="*/ 60623 w 121245"/>
                  <a:gd name="connsiteY2" fmla="*/ 131252 h 131252"/>
                  <a:gd name="connsiteX3" fmla="*/ 121246 w 121245"/>
                  <a:gd name="connsiteY3" fmla="*/ 61969 h 131252"/>
                  <a:gd name="connsiteX4" fmla="*/ 60623 w 121245"/>
                  <a:gd name="connsiteY4" fmla="*/ 1346 h 1312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1252">
                    <a:moveTo>
                      <a:pt x="60623" y="1346"/>
                    </a:moveTo>
                    <a:cubicBezTo>
                      <a:pt x="25981" y="10006"/>
                      <a:pt x="0" y="44648"/>
                      <a:pt x="0" y="79290"/>
                    </a:cubicBezTo>
                    <a:cubicBezTo>
                      <a:pt x="0" y="113931"/>
                      <a:pt x="25981" y="131252"/>
                      <a:pt x="60623" y="131252"/>
                    </a:cubicBezTo>
                    <a:cubicBezTo>
                      <a:pt x="95265" y="122592"/>
                      <a:pt x="121246" y="96611"/>
                      <a:pt x="121246" y="61969"/>
                    </a:cubicBezTo>
                    <a:cubicBezTo>
                      <a:pt x="121246" y="27327"/>
                      <a:pt x="95265" y="-7314"/>
                      <a:pt x="60623" y="134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accent6">
                      <a:lumMod val="75000"/>
                    </a:schemeClr>
                  </a:solidFill>
                </a:endParaRPr>
              </a:p>
            </p:txBody>
          </p:sp>
        </p:grpSp>
        <p:grpSp>
          <p:nvGrpSpPr>
            <p:cNvPr id="554" name="Graphic 1">
              <a:extLst>
                <a:ext uri="{FF2B5EF4-FFF2-40B4-BE49-F238E27FC236}">
                  <a16:creationId xmlns:a16="http://schemas.microsoft.com/office/drawing/2014/main" xmlns="" id="{D733676F-1DEE-43D0-ACB2-E9BAAF35054A}"/>
                </a:ext>
              </a:extLst>
            </p:cNvPr>
            <p:cNvGrpSpPr/>
            <p:nvPr/>
          </p:nvGrpSpPr>
          <p:grpSpPr>
            <a:xfrm>
              <a:off x="-27355" y="2996865"/>
              <a:ext cx="40014" cy="478534"/>
              <a:chOff x="284859" y="3114535"/>
              <a:chExt cx="121245" cy="1450032"/>
            </a:xfrm>
            <a:grpFill/>
          </p:grpSpPr>
          <p:sp>
            <p:nvSpPr>
              <p:cNvPr id="772" name="Freeform: Shape 260">
                <a:extLst>
                  <a:ext uri="{FF2B5EF4-FFF2-40B4-BE49-F238E27FC236}">
                    <a16:creationId xmlns:a16="http://schemas.microsoft.com/office/drawing/2014/main" xmlns="" id="{00B74147-AAC5-45A8-AEFB-A70ABE9E85EF}"/>
                  </a:ext>
                </a:extLst>
              </p:cNvPr>
              <p:cNvSpPr/>
              <p:nvPr/>
            </p:nvSpPr>
            <p:spPr>
              <a:xfrm>
                <a:off x="336822" y="3139629"/>
                <a:ext cx="17320" cy="1393502"/>
              </a:xfrm>
              <a:custGeom>
                <a:avLst/>
                <a:gdLst>
                  <a:gd name="connsiteX0" fmla="*/ 0 w 17320"/>
                  <a:gd name="connsiteY0" fmla="*/ 6495 h 1393502"/>
                  <a:gd name="connsiteX1" fmla="*/ 0 w 17320"/>
                  <a:gd name="connsiteY1" fmla="*/ 1383502 h 1393502"/>
                  <a:gd name="connsiteX2" fmla="*/ 17321 w 17320"/>
                  <a:gd name="connsiteY2" fmla="*/ 1383502 h 1393502"/>
                  <a:gd name="connsiteX3" fmla="*/ 17321 w 17320"/>
                  <a:gd name="connsiteY3" fmla="*/ 6495 h 1393502"/>
                  <a:gd name="connsiteX4" fmla="*/ 0 w 17320"/>
                  <a:gd name="connsiteY4" fmla="*/ 6495 h 13935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393502">
                    <a:moveTo>
                      <a:pt x="0" y="6495"/>
                    </a:moveTo>
                    <a:cubicBezTo>
                      <a:pt x="0" y="465498"/>
                      <a:pt x="0" y="924500"/>
                      <a:pt x="0" y="1383502"/>
                    </a:cubicBezTo>
                    <a:cubicBezTo>
                      <a:pt x="0" y="1392162"/>
                      <a:pt x="17321" y="1400823"/>
                      <a:pt x="17321" y="1383502"/>
                    </a:cubicBezTo>
                    <a:cubicBezTo>
                      <a:pt x="17321" y="924500"/>
                      <a:pt x="17321" y="465498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accent6">
                      <a:lumMod val="75000"/>
                    </a:schemeClr>
                  </a:solidFill>
                </a:endParaRPr>
              </a:p>
            </p:txBody>
          </p:sp>
          <p:sp>
            <p:nvSpPr>
              <p:cNvPr id="773" name="Freeform: Shape 261">
                <a:extLst>
                  <a:ext uri="{FF2B5EF4-FFF2-40B4-BE49-F238E27FC236}">
                    <a16:creationId xmlns:a16="http://schemas.microsoft.com/office/drawing/2014/main" xmlns="" id="{6955DCB1-469E-451B-B910-AB48F47EEE51}"/>
                  </a:ext>
                </a:extLst>
              </p:cNvPr>
              <p:cNvSpPr/>
              <p:nvPr/>
            </p:nvSpPr>
            <p:spPr>
              <a:xfrm>
                <a:off x="284859" y="4441940"/>
                <a:ext cx="121245" cy="122628"/>
              </a:xfrm>
              <a:custGeom>
                <a:avLst/>
                <a:gdLst>
                  <a:gd name="connsiteX0" fmla="*/ 60623 w 121245"/>
                  <a:gd name="connsiteY0" fmla="*/ 3248 h 122628"/>
                  <a:gd name="connsiteX1" fmla="*/ 0 w 121245"/>
                  <a:gd name="connsiteY1" fmla="*/ 81191 h 122628"/>
                  <a:gd name="connsiteX2" fmla="*/ 60623 w 121245"/>
                  <a:gd name="connsiteY2" fmla="*/ 115833 h 122628"/>
                  <a:gd name="connsiteX3" fmla="*/ 121246 w 121245"/>
                  <a:gd name="connsiteY3" fmla="*/ 29229 h 122628"/>
                  <a:gd name="connsiteX4" fmla="*/ 60623 w 121245"/>
                  <a:gd name="connsiteY4" fmla="*/ 3248 h 122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22628">
                    <a:moveTo>
                      <a:pt x="60623" y="3248"/>
                    </a:moveTo>
                    <a:cubicBezTo>
                      <a:pt x="25981" y="11908"/>
                      <a:pt x="0" y="46550"/>
                      <a:pt x="0" y="81191"/>
                    </a:cubicBezTo>
                    <a:cubicBezTo>
                      <a:pt x="0" y="115833"/>
                      <a:pt x="25981" y="133154"/>
                      <a:pt x="60623" y="115833"/>
                    </a:cubicBezTo>
                    <a:cubicBezTo>
                      <a:pt x="95265" y="98512"/>
                      <a:pt x="121246" y="63871"/>
                      <a:pt x="121246" y="29229"/>
                    </a:cubicBezTo>
                    <a:cubicBezTo>
                      <a:pt x="121246" y="3248"/>
                      <a:pt x="95265" y="-5413"/>
                      <a:pt x="60623" y="324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accent6">
                      <a:lumMod val="75000"/>
                    </a:schemeClr>
                  </a:solidFill>
                </a:endParaRPr>
              </a:p>
            </p:txBody>
          </p:sp>
          <p:sp>
            <p:nvSpPr>
              <p:cNvPr id="774" name="Freeform: Shape 262">
                <a:extLst>
                  <a:ext uri="{FF2B5EF4-FFF2-40B4-BE49-F238E27FC236}">
                    <a16:creationId xmlns:a16="http://schemas.microsoft.com/office/drawing/2014/main" xmlns="" id="{E4997923-E002-474D-83E1-E8BC1E6B7BFB}"/>
                  </a:ext>
                </a:extLst>
              </p:cNvPr>
              <p:cNvSpPr/>
              <p:nvPr/>
            </p:nvSpPr>
            <p:spPr>
              <a:xfrm>
                <a:off x="284859" y="3114535"/>
                <a:ext cx="121245" cy="121317"/>
              </a:xfrm>
              <a:custGeom>
                <a:avLst/>
                <a:gdLst>
                  <a:gd name="connsiteX0" fmla="*/ 60623 w 121245"/>
                  <a:gd name="connsiteY0" fmla="*/ 5608 h 121317"/>
                  <a:gd name="connsiteX1" fmla="*/ 0 w 121245"/>
                  <a:gd name="connsiteY1" fmla="*/ 40250 h 121317"/>
                  <a:gd name="connsiteX2" fmla="*/ 60623 w 121245"/>
                  <a:gd name="connsiteY2" fmla="*/ 118194 h 121317"/>
                  <a:gd name="connsiteX3" fmla="*/ 121246 w 121245"/>
                  <a:gd name="connsiteY3" fmla="*/ 83552 h 121317"/>
                  <a:gd name="connsiteX4" fmla="*/ 60623 w 121245"/>
                  <a:gd name="connsiteY4" fmla="*/ 5608 h 121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21317">
                    <a:moveTo>
                      <a:pt x="60623" y="5608"/>
                    </a:moveTo>
                    <a:cubicBezTo>
                      <a:pt x="25981" y="-11713"/>
                      <a:pt x="0" y="14269"/>
                      <a:pt x="0" y="40250"/>
                    </a:cubicBezTo>
                    <a:cubicBezTo>
                      <a:pt x="0" y="74892"/>
                      <a:pt x="25981" y="109533"/>
                      <a:pt x="60623" y="118194"/>
                    </a:cubicBezTo>
                    <a:cubicBezTo>
                      <a:pt x="95265" y="126854"/>
                      <a:pt x="121246" y="118194"/>
                      <a:pt x="121246" y="83552"/>
                    </a:cubicBezTo>
                    <a:cubicBezTo>
                      <a:pt x="121246" y="57571"/>
                      <a:pt x="95265" y="22929"/>
                      <a:pt x="60623" y="560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accent6">
                      <a:lumMod val="75000"/>
                    </a:schemeClr>
                  </a:solidFill>
                </a:endParaRPr>
              </a:p>
            </p:txBody>
          </p:sp>
        </p:grpSp>
        <p:grpSp>
          <p:nvGrpSpPr>
            <p:cNvPr id="555" name="Graphic 1">
              <a:extLst>
                <a:ext uri="{FF2B5EF4-FFF2-40B4-BE49-F238E27FC236}">
                  <a16:creationId xmlns:a16="http://schemas.microsoft.com/office/drawing/2014/main" xmlns="" id="{B4F75ACE-A332-4BB6-A0EB-F788DF2803B4}"/>
                </a:ext>
              </a:extLst>
            </p:cNvPr>
            <p:cNvGrpSpPr/>
            <p:nvPr/>
          </p:nvGrpSpPr>
          <p:grpSpPr>
            <a:xfrm>
              <a:off x="66964" y="3055481"/>
              <a:ext cx="40457" cy="363768"/>
              <a:chOff x="570653" y="3292153"/>
              <a:chExt cx="122591" cy="1102271"/>
            </a:xfrm>
            <a:grpFill/>
          </p:grpSpPr>
          <p:sp>
            <p:nvSpPr>
              <p:cNvPr id="769" name="Freeform: Shape 257">
                <a:extLst>
                  <a:ext uri="{FF2B5EF4-FFF2-40B4-BE49-F238E27FC236}">
                    <a16:creationId xmlns:a16="http://schemas.microsoft.com/office/drawing/2014/main" xmlns="" id="{993EECA2-8930-4A0D-A859-D520C5804F5A}"/>
                  </a:ext>
                </a:extLst>
              </p:cNvPr>
              <p:cNvSpPr/>
              <p:nvPr/>
            </p:nvSpPr>
            <p:spPr>
              <a:xfrm>
                <a:off x="622615" y="3326654"/>
                <a:ext cx="17320" cy="1024609"/>
              </a:xfrm>
              <a:custGeom>
                <a:avLst/>
                <a:gdLst>
                  <a:gd name="connsiteX0" fmla="*/ 0 w 17320"/>
                  <a:gd name="connsiteY0" fmla="*/ 10000 h 1024609"/>
                  <a:gd name="connsiteX1" fmla="*/ 0 w 17320"/>
                  <a:gd name="connsiteY1" fmla="*/ 1014609 h 1024609"/>
                  <a:gd name="connsiteX2" fmla="*/ 17321 w 17320"/>
                  <a:gd name="connsiteY2" fmla="*/ 1014609 h 1024609"/>
                  <a:gd name="connsiteX3" fmla="*/ 17321 w 17320"/>
                  <a:gd name="connsiteY3" fmla="*/ 10000 h 1024609"/>
                  <a:gd name="connsiteX4" fmla="*/ 0 w 17320"/>
                  <a:gd name="connsiteY4" fmla="*/ 10000 h 10246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024609">
                    <a:moveTo>
                      <a:pt x="0" y="10000"/>
                    </a:moveTo>
                    <a:cubicBezTo>
                      <a:pt x="0" y="347756"/>
                      <a:pt x="0" y="676853"/>
                      <a:pt x="0" y="1014609"/>
                    </a:cubicBezTo>
                    <a:cubicBezTo>
                      <a:pt x="0" y="1023269"/>
                      <a:pt x="17321" y="1031930"/>
                      <a:pt x="17321" y="1014609"/>
                    </a:cubicBezTo>
                    <a:cubicBezTo>
                      <a:pt x="17321" y="676853"/>
                      <a:pt x="17321" y="347756"/>
                      <a:pt x="17321" y="10000"/>
                    </a:cubicBezTo>
                    <a:cubicBezTo>
                      <a:pt x="1732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accent6">
                      <a:lumMod val="75000"/>
                    </a:schemeClr>
                  </a:solidFill>
                </a:endParaRPr>
              </a:p>
            </p:txBody>
          </p:sp>
          <p:sp>
            <p:nvSpPr>
              <p:cNvPr id="770" name="Freeform: Shape 258">
                <a:extLst>
                  <a:ext uri="{FF2B5EF4-FFF2-40B4-BE49-F238E27FC236}">
                    <a16:creationId xmlns:a16="http://schemas.microsoft.com/office/drawing/2014/main" xmlns="" id="{B1AC339F-7930-4602-B5B5-A7B8EDDC7EDF}"/>
                  </a:ext>
                </a:extLst>
              </p:cNvPr>
              <p:cNvSpPr/>
              <p:nvPr/>
            </p:nvSpPr>
            <p:spPr>
              <a:xfrm>
                <a:off x="570653" y="4259907"/>
                <a:ext cx="122591" cy="134516"/>
              </a:xfrm>
              <a:custGeom>
                <a:avLst/>
                <a:gdLst>
                  <a:gd name="connsiteX0" fmla="*/ 60623 w 122591"/>
                  <a:gd name="connsiteY0" fmla="*/ 20732 h 134516"/>
                  <a:gd name="connsiteX1" fmla="*/ 0 w 122591"/>
                  <a:gd name="connsiteY1" fmla="*/ 115997 h 134516"/>
                  <a:gd name="connsiteX2" fmla="*/ 60623 w 122591"/>
                  <a:gd name="connsiteY2" fmla="*/ 107336 h 134516"/>
                  <a:gd name="connsiteX3" fmla="*/ 121246 w 122591"/>
                  <a:gd name="connsiteY3" fmla="*/ 12072 h 134516"/>
                  <a:gd name="connsiteX4" fmla="*/ 60623 w 122591"/>
                  <a:gd name="connsiteY4" fmla="*/ 20732 h 1345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91" h="134516">
                    <a:moveTo>
                      <a:pt x="60623" y="20732"/>
                    </a:moveTo>
                    <a:cubicBezTo>
                      <a:pt x="25981" y="46713"/>
                      <a:pt x="0" y="90015"/>
                      <a:pt x="0" y="115997"/>
                    </a:cubicBezTo>
                    <a:cubicBezTo>
                      <a:pt x="0" y="141978"/>
                      <a:pt x="25981" y="141978"/>
                      <a:pt x="60623" y="107336"/>
                    </a:cubicBezTo>
                    <a:cubicBezTo>
                      <a:pt x="95265" y="72694"/>
                      <a:pt x="121246" y="29392"/>
                      <a:pt x="121246" y="12072"/>
                    </a:cubicBezTo>
                    <a:cubicBezTo>
                      <a:pt x="129906" y="-5249"/>
                      <a:pt x="95265" y="-5249"/>
                      <a:pt x="60623" y="2073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accent6">
                      <a:lumMod val="75000"/>
                    </a:schemeClr>
                  </a:solidFill>
                </a:endParaRPr>
              </a:p>
            </p:txBody>
          </p:sp>
          <p:sp>
            <p:nvSpPr>
              <p:cNvPr id="771" name="Freeform: Shape 259">
                <a:extLst>
                  <a:ext uri="{FF2B5EF4-FFF2-40B4-BE49-F238E27FC236}">
                    <a16:creationId xmlns:a16="http://schemas.microsoft.com/office/drawing/2014/main" xmlns="" id="{A5425843-CA36-4056-A29D-99D411479A88}"/>
                  </a:ext>
                </a:extLst>
              </p:cNvPr>
              <p:cNvSpPr/>
              <p:nvPr/>
            </p:nvSpPr>
            <p:spPr>
              <a:xfrm>
                <a:off x="570653" y="3292153"/>
                <a:ext cx="121245" cy="138132"/>
              </a:xfrm>
              <a:custGeom>
                <a:avLst/>
                <a:gdLst>
                  <a:gd name="connsiteX0" fmla="*/ 0 w 121245"/>
                  <a:gd name="connsiteY0" fmla="*/ 18520 h 138132"/>
                  <a:gd name="connsiteX1" fmla="*/ 60623 w 121245"/>
                  <a:gd name="connsiteY1" fmla="*/ 113784 h 138132"/>
                  <a:gd name="connsiteX2" fmla="*/ 121246 w 121245"/>
                  <a:gd name="connsiteY2" fmla="*/ 122445 h 138132"/>
                  <a:gd name="connsiteX3" fmla="*/ 60623 w 121245"/>
                  <a:gd name="connsiteY3" fmla="*/ 27180 h 138132"/>
                  <a:gd name="connsiteX4" fmla="*/ 0 w 121245"/>
                  <a:gd name="connsiteY4" fmla="*/ 18520 h 1381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8132">
                    <a:moveTo>
                      <a:pt x="0" y="18520"/>
                    </a:moveTo>
                    <a:cubicBezTo>
                      <a:pt x="0" y="44501"/>
                      <a:pt x="25981" y="87803"/>
                      <a:pt x="60623" y="113784"/>
                    </a:cubicBezTo>
                    <a:cubicBezTo>
                      <a:pt x="95265" y="139766"/>
                      <a:pt x="121246" y="148426"/>
                      <a:pt x="121246" y="122445"/>
                    </a:cubicBezTo>
                    <a:cubicBezTo>
                      <a:pt x="121246" y="105124"/>
                      <a:pt x="95265" y="53161"/>
                      <a:pt x="60623" y="27180"/>
                    </a:cubicBezTo>
                    <a:cubicBezTo>
                      <a:pt x="25981" y="-7461"/>
                      <a:pt x="0" y="-7461"/>
                      <a:pt x="0" y="1852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accent6">
                      <a:lumMod val="75000"/>
                    </a:schemeClr>
                  </a:solidFill>
                </a:endParaRPr>
              </a:p>
            </p:txBody>
          </p:sp>
        </p:grpSp>
        <p:grpSp>
          <p:nvGrpSpPr>
            <p:cNvPr id="556" name="Graphic 1">
              <a:extLst>
                <a:ext uri="{FF2B5EF4-FFF2-40B4-BE49-F238E27FC236}">
                  <a16:creationId xmlns:a16="http://schemas.microsoft.com/office/drawing/2014/main" xmlns="" id="{85E07BE7-DB55-462F-8E0E-5F253FC6B44B}"/>
                </a:ext>
              </a:extLst>
            </p:cNvPr>
            <p:cNvGrpSpPr/>
            <p:nvPr/>
          </p:nvGrpSpPr>
          <p:grpSpPr>
            <a:xfrm>
              <a:off x="164141" y="3146621"/>
              <a:ext cx="40014" cy="182564"/>
              <a:chOff x="865107" y="3568320"/>
              <a:chExt cx="121245" cy="553196"/>
            </a:xfrm>
            <a:grpFill/>
          </p:grpSpPr>
          <p:sp>
            <p:nvSpPr>
              <p:cNvPr id="766" name="Freeform: Shape 254">
                <a:extLst>
                  <a:ext uri="{FF2B5EF4-FFF2-40B4-BE49-F238E27FC236}">
                    <a16:creationId xmlns:a16="http://schemas.microsoft.com/office/drawing/2014/main" xmlns="" id="{FFE483BA-6F62-41E4-97C7-B67BE0A66B26}"/>
                  </a:ext>
                </a:extLst>
              </p:cNvPr>
              <p:cNvSpPr/>
              <p:nvPr/>
            </p:nvSpPr>
            <p:spPr>
              <a:xfrm>
                <a:off x="917070" y="3621108"/>
                <a:ext cx="17320" cy="444360"/>
              </a:xfrm>
              <a:custGeom>
                <a:avLst/>
                <a:gdLst>
                  <a:gd name="connsiteX0" fmla="*/ 0 w 17320"/>
                  <a:gd name="connsiteY0" fmla="*/ 10000 h 444360"/>
                  <a:gd name="connsiteX1" fmla="*/ 0 w 17320"/>
                  <a:gd name="connsiteY1" fmla="*/ 434361 h 444360"/>
                  <a:gd name="connsiteX2" fmla="*/ 17321 w 17320"/>
                  <a:gd name="connsiteY2" fmla="*/ 434361 h 444360"/>
                  <a:gd name="connsiteX3" fmla="*/ 17321 w 17320"/>
                  <a:gd name="connsiteY3" fmla="*/ 10000 h 444360"/>
                  <a:gd name="connsiteX4" fmla="*/ 0 w 17320"/>
                  <a:gd name="connsiteY4" fmla="*/ 10000 h 4443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444360">
                    <a:moveTo>
                      <a:pt x="0" y="10000"/>
                    </a:moveTo>
                    <a:cubicBezTo>
                      <a:pt x="0" y="148567"/>
                      <a:pt x="0" y="287134"/>
                      <a:pt x="0" y="434361"/>
                    </a:cubicBezTo>
                    <a:cubicBezTo>
                      <a:pt x="0" y="443021"/>
                      <a:pt x="17321" y="451682"/>
                      <a:pt x="17321" y="434361"/>
                    </a:cubicBezTo>
                    <a:cubicBezTo>
                      <a:pt x="17321" y="295794"/>
                      <a:pt x="17321" y="157227"/>
                      <a:pt x="17321" y="10000"/>
                    </a:cubicBezTo>
                    <a:cubicBezTo>
                      <a:pt x="1732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accent6">
                      <a:lumMod val="75000"/>
                    </a:schemeClr>
                  </a:solidFill>
                </a:endParaRPr>
              </a:p>
            </p:txBody>
          </p:sp>
          <p:sp>
            <p:nvSpPr>
              <p:cNvPr id="767" name="Freeform: Shape 255">
                <a:extLst>
                  <a:ext uri="{FF2B5EF4-FFF2-40B4-BE49-F238E27FC236}">
                    <a16:creationId xmlns:a16="http://schemas.microsoft.com/office/drawing/2014/main" xmlns="" id="{8917315D-D8FD-4CAA-A4D3-42C20EBF2B38}"/>
                  </a:ext>
                </a:extLst>
              </p:cNvPr>
              <p:cNvSpPr/>
              <p:nvPr/>
            </p:nvSpPr>
            <p:spPr>
              <a:xfrm>
                <a:off x="865107" y="3975846"/>
                <a:ext cx="121245" cy="145670"/>
              </a:xfrm>
              <a:custGeom>
                <a:avLst/>
                <a:gdLst>
                  <a:gd name="connsiteX0" fmla="*/ 0 w 121245"/>
                  <a:gd name="connsiteY0" fmla="*/ 140245 h 145670"/>
                  <a:gd name="connsiteX1" fmla="*/ 60623 w 121245"/>
                  <a:gd name="connsiteY1" fmla="*/ 88283 h 145670"/>
                  <a:gd name="connsiteX2" fmla="*/ 121246 w 121245"/>
                  <a:gd name="connsiteY2" fmla="*/ 1678 h 145670"/>
                  <a:gd name="connsiteX3" fmla="*/ 60623 w 121245"/>
                  <a:gd name="connsiteY3" fmla="*/ 53641 h 145670"/>
                  <a:gd name="connsiteX4" fmla="*/ 0 w 121245"/>
                  <a:gd name="connsiteY4" fmla="*/ 140245 h 1456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5670">
                    <a:moveTo>
                      <a:pt x="0" y="140245"/>
                    </a:moveTo>
                    <a:cubicBezTo>
                      <a:pt x="0" y="157566"/>
                      <a:pt x="25981" y="131585"/>
                      <a:pt x="60623" y="88283"/>
                    </a:cubicBezTo>
                    <a:cubicBezTo>
                      <a:pt x="95265" y="44981"/>
                      <a:pt x="121246" y="10339"/>
                      <a:pt x="121246" y="1678"/>
                    </a:cubicBezTo>
                    <a:cubicBezTo>
                      <a:pt x="121246" y="-6982"/>
                      <a:pt x="95265" y="18999"/>
                      <a:pt x="60623" y="53641"/>
                    </a:cubicBezTo>
                    <a:cubicBezTo>
                      <a:pt x="25981" y="88283"/>
                      <a:pt x="0" y="122924"/>
                      <a:pt x="0" y="14024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accent6">
                      <a:lumMod val="75000"/>
                    </a:schemeClr>
                  </a:solidFill>
                </a:endParaRPr>
              </a:p>
            </p:txBody>
          </p:sp>
          <p:sp>
            <p:nvSpPr>
              <p:cNvPr id="768" name="Freeform: Shape 256">
                <a:extLst>
                  <a:ext uri="{FF2B5EF4-FFF2-40B4-BE49-F238E27FC236}">
                    <a16:creationId xmlns:a16="http://schemas.microsoft.com/office/drawing/2014/main" xmlns="" id="{505A40AA-3097-4476-A4A9-2F107910E87D}"/>
                  </a:ext>
                </a:extLst>
              </p:cNvPr>
              <p:cNvSpPr/>
              <p:nvPr/>
            </p:nvSpPr>
            <p:spPr>
              <a:xfrm>
                <a:off x="865107" y="3568320"/>
                <a:ext cx="121245" cy="142410"/>
              </a:xfrm>
              <a:custGeom>
                <a:avLst/>
                <a:gdLst>
                  <a:gd name="connsiteX0" fmla="*/ 0 w 121245"/>
                  <a:gd name="connsiteY0" fmla="*/ 2165 h 142410"/>
                  <a:gd name="connsiteX1" fmla="*/ 60623 w 121245"/>
                  <a:gd name="connsiteY1" fmla="*/ 88769 h 142410"/>
                  <a:gd name="connsiteX2" fmla="*/ 121246 w 121245"/>
                  <a:gd name="connsiteY2" fmla="*/ 140732 h 142410"/>
                  <a:gd name="connsiteX3" fmla="*/ 60623 w 121245"/>
                  <a:gd name="connsiteY3" fmla="*/ 54128 h 142410"/>
                  <a:gd name="connsiteX4" fmla="*/ 0 w 121245"/>
                  <a:gd name="connsiteY4" fmla="*/ 2165 h 142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2410">
                    <a:moveTo>
                      <a:pt x="0" y="2165"/>
                    </a:moveTo>
                    <a:cubicBezTo>
                      <a:pt x="0" y="19486"/>
                      <a:pt x="25981" y="54128"/>
                      <a:pt x="60623" y="88769"/>
                    </a:cubicBezTo>
                    <a:cubicBezTo>
                      <a:pt x="95265" y="123411"/>
                      <a:pt x="121246" y="149392"/>
                      <a:pt x="121246" y="140732"/>
                    </a:cubicBezTo>
                    <a:cubicBezTo>
                      <a:pt x="121246" y="132071"/>
                      <a:pt x="95265" y="97430"/>
                      <a:pt x="60623" y="54128"/>
                    </a:cubicBezTo>
                    <a:cubicBezTo>
                      <a:pt x="25981" y="10826"/>
                      <a:pt x="0" y="-6495"/>
                      <a:pt x="0" y="216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accent6">
                      <a:lumMod val="75000"/>
                    </a:schemeClr>
                  </a:solidFill>
                </a:endParaRPr>
              </a:p>
            </p:txBody>
          </p:sp>
        </p:grpSp>
        <p:grpSp>
          <p:nvGrpSpPr>
            <p:cNvPr id="557" name="Graphic 1">
              <a:extLst>
                <a:ext uri="{FF2B5EF4-FFF2-40B4-BE49-F238E27FC236}">
                  <a16:creationId xmlns:a16="http://schemas.microsoft.com/office/drawing/2014/main" xmlns="" id="{9C29BAC4-76F4-4FCA-9F63-2BD20A728F92}"/>
                </a:ext>
              </a:extLst>
            </p:cNvPr>
            <p:cNvGrpSpPr/>
            <p:nvPr/>
          </p:nvGrpSpPr>
          <p:grpSpPr>
            <a:xfrm>
              <a:off x="258459" y="3172509"/>
              <a:ext cx="40014" cy="126851"/>
              <a:chOff x="1150901" y="3646769"/>
              <a:chExt cx="121245" cy="384377"/>
            </a:xfrm>
            <a:grpFill/>
          </p:grpSpPr>
          <p:sp>
            <p:nvSpPr>
              <p:cNvPr id="763" name="Freeform: Shape 251">
                <a:extLst>
                  <a:ext uri="{FF2B5EF4-FFF2-40B4-BE49-F238E27FC236}">
                    <a16:creationId xmlns:a16="http://schemas.microsoft.com/office/drawing/2014/main" xmlns="" id="{504F63AD-708E-4247-B48B-9C247CF3FFFE}"/>
                  </a:ext>
                </a:extLst>
              </p:cNvPr>
              <p:cNvSpPr/>
              <p:nvPr/>
            </p:nvSpPr>
            <p:spPr>
              <a:xfrm>
                <a:off x="1202863" y="3707712"/>
                <a:ext cx="17320" cy="271152"/>
              </a:xfrm>
              <a:custGeom>
                <a:avLst/>
                <a:gdLst>
                  <a:gd name="connsiteX0" fmla="*/ 0 w 17320"/>
                  <a:gd name="connsiteY0" fmla="*/ 10000 h 271152"/>
                  <a:gd name="connsiteX1" fmla="*/ 0 w 17320"/>
                  <a:gd name="connsiteY1" fmla="*/ 261152 h 271152"/>
                  <a:gd name="connsiteX2" fmla="*/ 17321 w 17320"/>
                  <a:gd name="connsiteY2" fmla="*/ 261152 h 271152"/>
                  <a:gd name="connsiteX3" fmla="*/ 17321 w 17320"/>
                  <a:gd name="connsiteY3" fmla="*/ 10000 h 271152"/>
                  <a:gd name="connsiteX4" fmla="*/ 0 w 17320"/>
                  <a:gd name="connsiteY4" fmla="*/ 10000 h 2711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271152">
                    <a:moveTo>
                      <a:pt x="0" y="10000"/>
                    </a:moveTo>
                    <a:cubicBezTo>
                      <a:pt x="0" y="96604"/>
                      <a:pt x="0" y="174548"/>
                      <a:pt x="0" y="261152"/>
                    </a:cubicBezTo>
                    <a:cubicBezTo>
                      <a:pt x="0" y="269813"/>
                      <a:pt x="17321" y="278473"/>
                      <a:pt x="17321" y="261152"/>
                    </a:cubicBezTo>
                    <a:cubicBezTo>
                      <a:pt x="17321" y="174548"/>
                      <a:pt x="17321" y="96604"/>
                      <a:pt x="17321" y="10000"/>
                    </a:cubicBezTo>
                    <a:cubicBezTo>
                      <a:pt x="1732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accent6">
                      <a:lumMod val="75000"/>
                    </a:schemeClr>
                  </a:solidFill>
                </a:endParaRPr>
              </a:p>
            </p:txBody>
          </p:sp>
          <p:sp>
            <p:nvSpPr>
              <p:cNvPr id="764" name="Freeform: Shape 252">
                <a:extLst>
                  <a:ext uri="{FF2B5EF4-FFF2-40B4-BE49-F238E27FC236}">
                    <a16:creationId xmlns:a16="http://schemas.microsoft.com/office/drawing/2014/main" xmlns="" id="{29484325-11C9-4C9E-B86A-8F76DFE5C278}"/>
                  </a:ext>
                </a:extLst>
              </p:cNvPr>
              <p:cNvSpPr/>
              <p:nvPr/>
            </p:nvSpPr>
            <p:spPr>
              <a:xfrm>
                <a:off x="1150901" y="3646769"/>
                <a:ext cx="121245" cy="140226"/>
              </a:xfrm>
              <a:custGeom>
                <a:avLst/>
                <a:gdLst>
                  <a:gd name="connsiteX0" fmla="*/ 60623 w 121245"/>
                  <a:gd name="connsiteY0" fmla="*/ 62282 h 140226"/>
                  <a:gd name="connsiteX1" fmla="*/ 0 w 121245"/>
                  <a:gd name="connsiteY1" fmla="*/ 140226 h 140226"/>
                  <a:gd name="connsiteX2" fmla="*/ 60623 w 121245"/>
                  <a:gd name="connsiteY2" fmla="*/ 79603 h 140226"/>
                  <a:gd name="connsiteX3" fmla="*/ 121246 w 121245"/>
                  <a:gd name="connsiteY3" fmla="*/ 1659 h 140226"/>
                  <a:gd name="connsiteX4" fmla="*/ 60623 w 121245"/>
                  <a:gd name="connsiteY4" fmla="*/ 62282 h 1402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0226">
                    <a:moveTo>
                      <a:pt x="60623" y="62282"/>
                    </a:moveTo>
                    <a:cubicBezTo>
                      <a:pt x="25981" y="105584"/>
                      <a:pt x="0" y="140226"/>
                      <a:pt x="0" y="140226"/>
                    </a:cubicBezTo>
                    <a:cubicBezTo>
                      <a:pt x="0" y="140226"/>
                      <a:pt x="25981" y="114245"/>
                      <a:pt x="60623" y="79603"/>
                    </a:cubicBezTo>
                    <a:cubicBezTo>
                      <a:pt x="95265" y="44961"/>
                      <a:pt x="121246" y="10320"/>
                      <a:pt x="121246" y="1659"/>
                    </a:cubicBezTo>
                    <a:cubicBezTo>
                      <a:pt x="121246" y="-7001"/>
                      <a:pt x="95265" y="18980"/>
                      <a:pt x="60623" y="6228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accent6">
                      <a:lumMod val="75000"/>
                    </a:schemeClr>
                  </a:solidFill>
                </a:endParaRPr>
              </a:p>
            </p:txBody>
          </p:sp>
          <p:sp>
            <p:nvSpPr>
              <p:cNvPr id="765" name="Freeform: Shape 253">
                <a:extLst>
                  <a:ext uri="{FF2B5EF4-FFF2-40B4-BE49-F238E27FC236}">
                    <a16:creationId xmlns:a16="http://schemas.microsoft.com/office/drawing/2014/main" xmlns="" id="{C4731899-690C-4C16-A6DD-204BF16FE4CE}"/>
                  </a:ext>
                </a:extLst>
              </p:cNvPr>
              <p:cNvSpPr/>
              <p:nvPr/>
            </p:nvSpPr>
            <p:spPr>
              <a:xfrm>
                <a:off x="1150901" y="3890920"/>
                <a:ext cx="121245" cy="140226"/>
              </a:xfrm>
              <a:custGeom>
                <a:avLst/>
                <a:gdLst>
                  <a:gd name="connsiteX0" fmla="*/ 0 w 121245"/>
                  <a:gd name="connsiteY0" fmla="*/ 0 h 140226"/>
                  <a:gd name="connsiteX1" fmla="*/ 60623 w 121245"/>
                  <a:gd name="connsiteY1" fmla="*/ 77944 h 140226"/>
                  <a:gd name="connsiteX2" fmla="*/ 121246 w 121245"/>
                  <a:gd name="connsiteY2" fmla="*/ 138567 h 140226"/>
                  <a:gd name="connsiteX3" fmla="*/ 60623 w 121245"/>
                  <a:gd name="connsiteY3" fmla="*/ 60623 h 140226"/>
                  <a:gd name="connsiteX4" fmla="*/ 0 w 121245"/>
                  <a:gd name="connsiteY4" fmla="*/ 0 h 1402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0226">
                    <a:moveTo>
                      <a:pt x="0" y="0"/>
                    </a:moveTo>
                    <a:cubicBezTo>
                      <a:pt x="0" y="0"/>
                      <a:pt x="25981" y="43302"/>
                      <a:pt x="60623" y="77944"/>
                    </a:cubicBezTo>
                    <a:cubicBezTo>
                      <a:pt x="95265" y="121246"/>
                      <a:pt x="121246" y="147227"/>
                      <a:pt x="121246" y="138567"/>
                    </a:cubicBezTo>
                    <a:cubicBezTo>
                      <a:pt x="121246" y="129906"/>
                      <a:pt x="95265" y="95265"/>
                      <a:pt x="60623" y="60623"/>
                    </a:cubicBezTo>
                    <a:cubicBezTo>
                      <a:pt x="25981" y="2598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accent6">
                      <a:lumMod val="75000"/>
                    </a:schemeClr>
                  </a:solidFill>
                </a:endParaRPr>
              </a:p>
            </p:txBody>
          </p:sp>
        </p:grpSp>
        <p:grpSp>
          <p:nvGrpSpPr>
            <p:cNvPr id="558" name="Graphic 1">
              <a:extLst>
                <a:ext uri="{FF2B5EF4-FFF2-40B4-BE49-F238E27FC236}">
                  <a16:creationId xmlns:a16="http://schemas.microsoft.com/office/drawing/2014/main" xmlns="" id="{96D29014-75EE-4CDD-B0FE-ED124DAB3822}"/>
                </a:ext>
              </a:extLst>
            </p:cNvPr>
            <p:cNvGrpSpPr/>
            <p:nvPr/>
          </p:nvGrpSpPr>
          <p:grpSpPr>
            <a:xfrm>
              <a:off x="355636" y="3074296"/>
              <a:ext cx="40014" cy="323820"/>
              <a:chOff x="1445355" y="3349163"/>
              <a:chExt cx="121245" cy="981224"/>
            </a:xfrm>
            <a:grpFill/>
          </p:grpSpPr>
          <p:sp>
            <p:nvSpPr>
              <p:cNvPr id="760" name="Freeform: Shape 248">
                <a:extLst>
                  <a:ext uri="{FF2B5EF4-FFF2-40B4-BE49-F238E27FC236}">
                    <a16:creationId xmlns:a16="http://schemas.microsoft.com/office/drawing/2014/main" xmlns="" id="{CE80F54C-0F43-4A40-AF9F-5F4173245672}"/>
                  </a:ext>
                </a:extLst>
              </p:cNvPr>
              <p:cNvSpPr/>
              <p:nvPr/>
            </p:nvSpPr>
            <p:spPr>
              <a:xfrm>
                <a:off x="1488657" y="3399442"/>
                <a:ext cx="19088" cy="891197"/>
              </a:xfrm>
              <a:custGeom>
                <a:avLst/>
                <a:gdLst>
                  <a:gd name="connsiteX0" fmla="*/ 0 w 19088"/>
                  <a:gd name="connsiteY0" fmla="*/ 6495 h 891197"/>
                  <a:gd name="connsiteX1" fmla="*/ 0 w 19088"/>
                  <a:gd name="connsiteY1" fmla="*/ 881198 h 891197"/>
                  <a:gd name="connsiteX2" fmla="*/ 17321 w 19088"/>
                  <a:gd name="connsiteY2" fmla="*/ 881198 h 891197"/>
                  <a:gd name="connsiteX3" fmla="*/ 17321 w 19088"/>
                  <a:gd name="connsiteY3" fmla="*/ 6495 h 891197"/>
                  <a:gd name="connsiteX4" fmla="*/ 0 w 19088"/>
                  <a:gd name="connsiteY4" fmla="*/ 6495 h 891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88" h="891197">
                    <a:moveTo>
                      <a:pt x="0" y="6495"/>
                    </a:moveTo>
                    <a:cubicBezTo>
                      <a:pt x="0" y="300950"/>
                      <a:pt x="0" y="586743"/>
                      <a:pt x="0" y="881198"/>
                    </a:cubicBezTo>
                    <a:cubicBezTo>
                      <a:pt x="0" y="889858"/>
                      <a:pt x="17321" y="898518"/>
                      <a:pt x="17321" y="881198"/>
                    </a:cubicBezTo>
                    <a:cubicBezTo>
                      <a:pt x="17321" y="586743"/>
                      <a:pt x="17321" y="300950"/>
                      <a:pt x="17321" y="6495"/>
                    </a:cubicBezTo>
                    <a:cubicBezTo>
                      <a:pt x="2598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accent6">
                      <a:lumMod val="75000"/>
                    </a:schemeClr>
                  </a:solidFill>
                </a:endParaRPr>
              </a:p>
            </p:txBody>
          </p:sp>
          <p:sp>
            <p:nvSpPr>
              <p:cNvPr id="761" name="Freeform: Shape 249">
                <a:extLst>
                  <a:ext uri="{FF2B5EF4-FFF2-40B4-BE49-F238E27FC236}">
                    <a16:creationId xmlns:a16="http://schemas.microsoft.com/office/drawing/2014/main" xmlns="" id="{2C274F06-4959-4E0B-8E6E-D4390E07EFE6}"/>
                  </a:ext>
                </a:extLst>
              </p:cNvPr>
              <p:cNvSpPr/>
              <p:nvPr/>
            </p:nvSpPr>
            <p:spPr>
              <a:xfrm>
                <a:off x="1445355" y="3349163"/>
                <a:ext cx="121245" cy="134717"/>
              </a:xfrm>
              <a:custGeom>
                <a:avLst/>
                <a:gdLst>
                  <a:gd name="connsiteX0" fmla="*/ 60623 w 121245"/>
                  <a:gd name="connsiteY0" fmla="*/ 30793 h 134717"/>
                  <a:gd name="connsiteX1" fmla="*/ 0 w 121245"/>
                  <a:gd name="connsiteY1" fmla="*/ 126057 h 134717"/>
                  <a:gd name="connsiteX2" fmla="*/ 60623 w 121245"/>
                  <a:gd name="connsiteY2" fmla="*/ 100076 h 134717"/>
                  <a:gd name="connsiteX3" fmla="*/ 121246 w 121245"/>
                  <a:gd name="connsiteY3" fmla="*/ 4811 h 134717"/>
                  <a:gd name="connsiteX4" fmla="*/ 60623 w 121245"/>
                  <a:gd name="connsiteY4" fmla="*/ 30793 h 134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4717">
                    <a:moveTo>
                      <a:pt x="60623" y="30793"/>
                    </a:moveTo>
                    <a:cubicBezTo>
                      <a:pt x="25981" y="65434"/>
                      <a:pt x="0" y="108736"/>
                      <a:pt x="0" y="126057"/>
                    </a:cubicBezTo>
                    <a:cubicBezTo>
                      <a:pt x="0" y="143378"/>
                      <a:pt x="25981" y="134718"/>
                      <a:pt x="60623" y="100076"/>
                    </a:cubicBezTo>
                    <a:cubicBezTo>
                      <a:pt x="95265" y="74095"/>
                      <a:pt x="121246" y="30793"/>
                      <a:pt x="121246" y="4811"/>
                    </a:cubicBezTo>
                    <a:cubicBezTo>
                      <a:pt x="121246" y="-3849"/>
                      <a:pt x="95265" y="-3849"/>
                      <a:pt x="60623" y="3079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accent6">
                      <a:lumMod val="75000"/>
                    </a:schemeClr>
                  </a:solidFill>
                </a:endParaRPr>
              </a:p>
            </p:txBody>
          </p:sp>
          <p:sp>
            <p:nvSpPr>
              <p:cNvPr id="762" name="Freeform: Shape 250">
                <a:extLst>
                  <a:ext uri="{FF2B5EF4-FFF2-40B4-BE49-F238E27FC236}">
                    <a16:creationId xmlns:a16="http://schemas.microsoft.com/office/drawing/2014/main" xmlns="" id="{C33B1665-0303-40F9-A532-E4116781B6D8}"/>
                  </a:ext>
                </a:extLst>
              </p:cNvPr>
              <p:cNvSpPr/>
              <p:nvPr/>
            </p:nvSpPr>
            <p:spPr>
              <a:xfrm>
                <a:off x="1445355" y="4195723"/>
                <a:ext cx="121245" cy="134664"/>
              </a:xfrm>
              <a:custGeom>
                <a:avLst/>
                <a:gdLst>
                  <a:gd name="connsiteX0" fmla="*/ 60623 w 121245"/>
                  <a:gd name="connsiteY0" fmla="*/ 32953 h 134664"/>
                  <a:gd name="connsiteX1" fmla="*/ 0 w 121245"/>
                  <a:gd name="connsiteY1" fmla="*/ 6972 h 134664"/>
                  <a:gd name="connsiteX2" fmla="*/ 60623 w 121245"/>
                  <a:gd name="connsiteY2" fmla="*/ 102237 h 134664"/>
                  <a:gd name="connsiteX3" fmla="*/ 121246 w 121245"/>
                  <a:gd name="connsiteY3" fmla="*/ 119558 h 134664"/>
                  <a:gd name="connsiteX4" fmla="*/ 60623 w 121245"/>
                  <a:gd name="connsiteY4" fmla="*/ 32953 h 1346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4664">
                    <a:moveTo>
                      <a:pt x="60623" y="32953"/>
                    </a:moveTo>
                    <a:cubicBezTo>
                      <a:pt x="25981" y="6972"/>
                      <a:pt x="0" y="-10349"/>
                      <a:pt x="0" y="6972"/>
                    </a:cubicBezTo>
                    <a:cubicBezTo>
                      <a:pt x="0" y="24293"/>
                      <a:pt x="25981" y="67595"/>
                      <a:pt x="60623" y="102237"/>
                    </a:cubicBezTo>
                    <a:cubicBezTo>
                      <a:pt x="95265" y="136878"/>
                      <a:pt x="121246" y="145539"/>
                      <a:pt x="121246" y="119558"/>
                    </a:cubicBezTo>
                    <a:cubicBezTo>
                      <a:pt x="121246" y="102237"/>
                      <a:pt x="95265" y="58935"/>
                      <a:pt x="60623" y="3295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accent6">
                      <a:lumMod val="75000"/>
                    </a:schemeClr>
                  </a:solidFill>
                </a:endParaRPr>
              </a:p>
            </p:txBody>
          </p:sp>
        </p:grpSp>
        <p:grpSp>
          <p:nvGrpSpPr>
            <p:cNvPr id="559" name="Graphic 1">
              <a:extLst>
                <a:ext uri="{FF2B5EF4-FFF2-40B4-BE49-F238E27FC236}">
                  <a16:creationId xmlns:a16="http://schemas.microsoft.com/office/drawing/2014/main" xmlns="" id="{2B28F896-2C33-42D1-B017-95E1F1A968E8}"/>
                </a:ext>
              </a:extLst>
            </p:cNvPr>
            <p:cNvGrpSpPr/>
            <p:nvPr/>
          </p:nvGrpSpPr>
          <p:grpSpPr>
            <a:xfrm>
              <a:off x="449954" y="3007290"/>
              <a:ext cx="40014" cy="460151"/>
              <a:chOff x="1731149" y="3146125"/>
              <a:chExt cx="121245" cy="1394327"/>
            </a:xfrm>
            <a:grpFill/>
          </p:grpSpPr>
          <p:sp>
            <p:nvSpPr>
              <p:cNvPr id="757" name="Freeform: Shape 245">
                <a:extLst>
                  <a:ext uri="{FF2B5EF4-FFF2-40B4-BE49-F238E27FC236}">
                    <a16:creationId xmlns:a16="http://schemas.microsoft.com/office/drawing/2014/main" xmlns="" id="{F72217FA-7DB2-4B6F-A95A-DC76651D7594}"/>
                  </a:ext>
                </a:extLst>
              </p:cNvPr>
              <p:cNvSpPr/>
              <p:nvPr/>
            </p:nvSpPr>
            <p:spPr>
              <a:xfrm>
                <a:off x="1783112" y="3182931"/>
                <a:ext cx="17320" cy="1324218"/>
              </a:xfrm>
              <a:custGeom>
                <a:avLst/>
                <a:gdLst>
                  <a:gd name="connsiteX0" fmla="*/ 0 w 17320"/>
                  <a:gd name="connsiteY0" fmla="*/ 6495 h 1324218"/>
                  <a:gd name="connsiteX1" fmla="*/ 0 w 17320"/>
                  <a:gd name="connsiteY1" fmla="*/ 1314219 h 1324218"/>
                  <a:gd name="connsiteX2" fmla="*/ 17321 w 17320"/>
                  <a:gd name="connsiteY2" fmla="*/ 1314219 h 1324218"/>
                  <a:gd name="connsiteX3" fmla="*/ 17321 w 17320"/>
                  <a:gd name="connsiteY3" fmla="*/ 6495 h 1324218"/>
                  <a:gd name="connsiteX4" fmla="*/ 0 w 17320"/>
                  <a:gd name="connsiteY4" fmla="*/ 6495 h 13242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324218">
                    <a:moveTo>
                      <a:pt x="0" y="6495"/>
                    </a:moveTo>
                    <a:cubicBezTo>
                      <a:pt x="0" y="439516"/>
                      <a:pt x="0" y="881198"/>
                      <a:pt x="0" y="1314219"/>
                    </a:cubicBezTo>
                    <a:cubicBezTo>
                      <a:pt x="0" y="1322879"/>
                      <a:pt x="17321" y="1331539"/>
                      <a:pt x="17321" y="1314219"/>
                    </a:cubicBezTo>
                    <a:cubicBezTo>
                      <a:pt x="17321" y="881198"/>
                      <a:pt x="17321" y="439516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accent6">
                      <a:lumMod val="75000"/>
                    </a:schemeClr>
                  </a:solidFill>
                </a:endParaRPr>
              </a:p>
            </p:txBody>
          </p:sp>
          <p:sp>
            <p:nvSpPr>
              <p:cNvPr id="758" name="Freeform: Shape 246">
                <a:extLst>
                  <a:ext uri="{FF2B5EF4-FFF2-40B4-BE49-F238E27FC236}">
                    <a16:creationId xmlns:a16="http://schemas.microsoft.com/office/drawing/2014/main" xmlns="" id="{36B60C2E-8287-47A4-AE0C-2AFA50468C84}"/>
                  </a:ext>
                </a:extLst>
              </p:cNvPr>
              <p:cNvSpPr/>
              <p:nvPr/>
            </p:nvSpPr>
            <p:spPr>
              <a:xfrm>
                <a:off x="1731149" y="3146125"/>
                <a:ext cx="121245" cy="130257"/>
              </a:xfrm>
              <a:custGeom>
                <a:avLst/>
                <a:gdLst>
                  <a:gd name="connsiteX0" fmla="*/ 60623 w 121245"/>
                  <a:gd name="connsiteY0" fmla="*/ 8660 h 130257"/>
                  <a:gd name="connsiteX1" fmla="*/ 0 w 121245"/>
                  <a:gd name="connsiteY1" fmla="*/ 103925 h 130257"/>
                  <a:gd name="connsiteX2" fmla="*/ 60623 w 121245"/>
                  <a:gd name="connsiteY2" fmla="*/ 121246 h 130257"/>
                  <a:gd name="connsiteX3" fmla="*/ 121246 w 121245"/>
                  <a:gd name="connsiteY3" fmla="*/ 34642 h 130257"/>
                  <a:gd name="connsiteX4" fmla="*/ 60623 w 121245"/>
                  <a:gd name="connsiteY4" fmla="*/ 8660 h 130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0257">
                    <a:moveTo>
                      <a:pt x="60623" y="8660"/>
                    </a:moveTo>
                    <a:cubicBezTo>
                      <a:pt x="25981" y="25981"/>
                      <a:pt x="0" y="69283"/>
                      <a:pt x="0" y="103925"/>
                    </a:cubicBezTo>
                    <a:cubicBezTo>
                      <a:pt x="0" y="129906"/>
                      <a:pt x="25981" y="138567"/>
                      <a:pt x="60623" y="121246"/>
                    </a:cubicBezTo>
                    <a:cubicBezTo>
                      <a:pt x="95265" y="103925"/>
                      <a:pt x="121246" y="69283"/>
                      <a:pt x="121246" y="34642"/>
                    </a:cubicBezTo>
                    <a:cubicBezTo>
                      <a:pt x="121246" y="0"/>
                      <a:pt x="95265" y="-8660"/>
                      <a:pt x="60623" y="866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accent6">
                      <a:lumMod val="75000"/>
                    </a:schemeClr>
                  </a:solidFill>
                </a:endParaRPr>
              </a:p>
            </p:txBody>
          </p:sp>
          <p:sp>
            <p:nvSpPr>
              <p:cNvPr id="759" name="Freeform: Shape 247">
                <a:extLst>
                  <a:ext uri="{FF2B5EF4-FFF2-40B4-BE49-F238E27FC236}">
                    <a16:creationId xmlns:a16="http://schemas.microsoft.com/office/drawing/2014/main" xmlns="" id="{69819C3A-4849-47D3-88F9-89375BC76F1F}"/>
                  </a:ext>
                </a:extLst>
              </p:cNvPr>
              <p:cNvSpPr/>
              <p:nvPr/>
            </p:nvSpPr>
            <p:spPr>
              <a:xfrm>
                <a:off x="1731149" y="4410195"/>
                <a:ext cx="121245" cy="130257"/>
              </a:xfrm>
              <a:custGeom>
                <a:avLst/>
                <a:gdLst>
                  <a:gd name="connsiteX0" fmla="*/ 60623 w 121245"/>
                  <a:gd name="connsiteY0" fmla="*/ 9011 h 130257"/>
                  <a:gd name="connsiteX1" fmla="*/ 0 w 121245"/>
                  <a:gd name="connsiteY1" fmla="*/ 26332 h 130257"/>
                  <a:gd name="connsiteX2" fmla="*/ 60623 w 121245"/>
                  <a:gd name="connsiteY2" fmla="*/ 121597 h 130257"/>
                  <a:gd name="connsiteX3" fmla="*/ 121246 w 121245"/>
                  <a:gd name="connsiteY3" fmla="*/ 95615 h 130257"/>
                  <a:gd name="connsiteX4" fmla="*/ 60623 w 121245"/>
                  <a:gd name="connsiteY4" fmla="*/ 9011 h 130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0257">
                    <a:moveTo>
                      <a:pt x="60623" y="9011"/>
                    </a:moveTo>
                    <a:cubicBezTo>
                      <a:pt x="25981" y="-8309"/>
                      <a:pt x="0" y="351"/>
                      <a:pt x="0" y="26332"/>
                    </a:cubicBezTo>
                    <a:cubicBezTo>
                      <a:pt x="0" y="52313"/>
                      <a:pt x="25981" y="95615"/>
                      <a:pt x="60623" y="121597"/>
                    </a:cubicBezTo>
                    <a:cubicBezTo>
                      <a:pt x="95265" y="138918"/>
                      <a:pt x="121246" y="130257"/>
                      <a:pt x="121246" y="95615"/>
                    </a:cubicBezTo>
                    <a:cubicBezTo>
                      <a:pt x="121246" y="60974"/>
                      <a:pt x="95265" y="26332"/>
                      <a:pt x="60623" y="901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accent6">
                      <a:lumMod val="75000"/>
                    </a:schemeClr>
                  </a:solidFill>
                </a:endParaRPr>
              </a:p>
            </p:txBody>
          </p:sp>
        </p:grpSp>
        <p:grpSp>
          <p:nvGrpSpPr>
            <p:cNvPr id="560" name="Graphic 1">
              <a:extLst>
                <a:ext uri="{FF2B5EF4-FFF2-40B4-BE49-F238E27FC236}">
                  <a16:creationId xmlns:a16="http://schemas.microsoft.com/office/drawing/2014/main" xmlns="" id="{B45E6438-3025-4C48-B302-8D4781C4A35A}"/>
                </a:ext>
              </a:extLst>
            </p:cNvPr>
            <p:cNvGrpSpPr/>
            <p:nvPr/>
          </p:nvGrpSpPr>
          <p:grpSpPr>
            <a:xfrm>
              <a:off x="544273" y="2981567"/>
              <a:ext cx="40457" cy="511597"/>
              <a:chOff x="2016943" y="3068181"/>
              <a:chExt cx="122591" cy="1550215"/>
            </a:xfrm>
            <a:grpFill/>
          </p:grpSpPr>
          <p:sp>
            <p:nvSpPr>
              <p:cNvPr id="754" name="Freeform: Shape 242">
                <a:extLst>
                  <a:ext uri="{FF2B5EF4-FFF2-40B4-BE49-F238E27FC236}">
                    <a16:creationId xmlns:a16="http://schemas.microsoft.com/office/drawing/2014/main" xmlns="" id="{746F735A-10D3-4351-B5C0-A57F1D615708}"/>
                  </a:ext>
                </a:extLst>
              </p:cNvPr>
              <p:cNvSpPr/>
              <p:nvPr/>
            </p:nvSpPr>
            <p:spPr>
              <a:xfrm>
                <a:off x="2068905" y="3104988"/>
                <a:ext cx="17320" cy="1480106"/>
              </a:xfrm>
              <a:custGeom>
                <a:avLst/>
                <a:gdLst>
                  <a:gd name="connsiteX0" fmla="*/ 0 w 17320"/>
                  <a:gd name="connsiteY0" fmla="*/ 6495 h 1480106"/>
                  <a:gd name="connsiteX1" fmla="*/ 0 w 17320"/>
                  <a:gd name="connsiteY1" fmla="*/ 1470106 h 1480106"/>
                  <a:gd name="connsiteX2" fmla="*/ 17321 w 17320"/>
                  <a:gd name="connsiteY2" fmla="*/ 1470106 h 1480106"/>
                  <a:gd name="connsiteX3" fmla="*/ 17321 w 17320"/>
                  <a:gd name="connsiteY3" fmla="*/ 6495 h 1480106"/>
                  <a:gd name="connsiteX4" fmla="*/ 0 w 17320"/>
                  <a:gd name="connsiteY4" fmla="*/ 6495 h 14801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480106">
                    <a:moveTo>
                      <a:pt x="0" y="6495"/>
                    </a:moveTo>
                    <a:cubicBezTo>
                      <a:pt x="0" y="491479"/>
                      <a:pt x="0" y="985123"/>
                      <a:pt x="0" y="1470106"/>
                    </a:cubicBezTo>
                    <a:cubicBezTo>
                      <a:pt x="0" y="1478767"/>
                      <a:pt x="17321" y="1487427"/>
                      <a:pt x="17321" y="1470106"/>
                    </a:cubicBezTo>
                    <a:cubicBezTo>
                      <a:pt x="17321" y="985123"/>
                      <a:pt x="17321" y="491479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accent6">
                      <a:lumMod val="75000"/>
                    </a:schemeClr>
                  </a:solidFill>
                </a:endParaRPr>
              </a:p>
            </p:txBody>
          </p:sp>
          <p:sp>
            <p:nvSpPr>
              <p:cNvPr id="755" name="Freeform: Shape 243">
                <a:extLst>
                  <a:ext uri="{FF2B5EF4-FFF2-40B4-BE49-F238E27FC236}">
                    <a16:creationId xmlns:a16="http://schemas.microsoft.com/office/drawing/2014/main" xmlns="" id="{134B8E3A-707C-4F53-9D10-10076A9F47F9}"/>
                  </a:ext>
                </a:extLst>
              </p:cNvPr>
              <p:cNvSpPr/>
              <p:nvPr/>
            </p:nvSpPr>
            <p:spPr>
              <a:xfrm>
                <a:off x="2016943" y="3068181"/>
                <a:ext cx="122591" cy="129906"/>
              </a:xfrm>
              <a:custGeom>
                <a:avLst/>
                <a:gdLst>
                  <a:gd name="connsiteX0" fmla="*/ 60623 w 122591"/>
                  <a:gd name="connsiteY0" fmla="*/ 0 h 129906"/>
                  <a:gd name="connsiteX1" fmla="*/ 0 w 122591"/>
                  <a:gd name="connsiteY1" fmla="*/ 69283 h 129906"/>
                  <a:gd name="connsiteX2" fmla="*/ 60623 w 122591"/>
                  <a:gd name="connsiteY2" fmla="*/ 129906 h 129906"/>
                  <a:gd name="connsiteX3" fmla="*/ 121246 w 122591"/>
                  <a:gd name="connsiteY3" fmla="*/ 69283 h 129906"/>
                  <a:gd name="connsiteX4" fmla="*/ 60623 w 122591"/>
                  <a:gd name="connsiteY4" fmla="*/ 0 h 1299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91" h="129906">
                    <a:moveTo>
                      <a:pt x="60623" y="0"/>
                    </a:moveTo>
                    <a:cubicBezTo>
                      <a:pt x="25981" y="0"/>
                      <a:pt x="0" y="34642"/>
                      <a:pt x="0" y="69283"/>
                    </a:cubicBezTo>
                    <a:cubicBezTo>
                      <a:pt x="0" y="103925"/>
                      <a:pt x="25981" y="129906"/>
                      <a:pt x="60623" y="129906"/>
                    </a:cubicBezTo>
                    <a:cubicBezTo>
                      <a:pt x="95265" y="129906"/>
                      <a:pt x="121246" y="103925"/>
                      <a:pt x="121246" y="69283"/>
                    </a:cubicBezTo>
                    <a:cubicBezTo>
                      <a:pt x="129906" y="34642"/>
                      <a:pt x="95265" y="0"/>
                      <a:pt x="60623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accent6">
                      <a:lumMod val="75000"/>
                    </a:schemeClr>
                  </a:solidFill>
                </a:endParaRPr>
              </a:p>
            </p:txBody>
          </p:sp>
          <p:sp>
            <p:nvSpPr>
              <p:cNvPr id="756" name="Freeform: Shape 244">
                <a:extLst>
                  <a:ext uri="{FF2B5EF4-FFF2-40B4-BE49-F238E27FC236}">
                    <a16:creationId xmlns:a16="http://schemas.microsoft.com/office/drawing/2014/main" xmlns="" id="{DFA8F0AA-EA3E-417A-8FB7-26E5617A61E8}"/>
                  </a:ext>
                </a:extLst>
              </p:cNvPr>
              <p:cNvSpPr/>
              <p:nvPr/>
            </p:nvSpPr>
            <p:spPr>
              <a:xfrm>
                <a:off x="2016943" y="4488490"/>
                <a:ext cx="122591" cy="129906"/>
              </a:xfrm>
              <a:custGeom>
                <a:avLst/>
                <a:gdLst>
                  <a:gd name="connsiteX0" fmla="*/ 60623 w 122591"/>
                  <a:gd name="connsiteY0" fmla="*/ 0 h 129906"/>
                  <a:gd name="connsiteX1" fmla="*/ 0 w 122591"/>
                  <a:gd name="connsiteY1" fmla="*/ 60623 h 129906"/>
                  <a:gd name="connsiteX2" fmla="*/ 60623 w 122591"/>
                  <a:gd name="connsiteY2" fmla="*/ 129906 h 129906"/>
                  <a:gd name="connsiteX3" fmla="*/ 121246 w 122591"/>
                  <a:gd name="connsiteY3" fmla="*/ 60623 h 129906"/>
                  <a:gd name="connsiteX4" fmla="*/ 60623 w 122591"/>
                  <a:gd name="connsiteY4" fmla="*/ 0 h 1299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91" h="129906">
                    <a:moveTo>
                      <a:pt x="60623" y="0"/>
                    </a:moveTo>
                    <a:cubicBezTo>
                      <a:pt x="25981" y="0"/>
                      <a:pt x="0" y="25981"/>
                      <a:pt x="0" y="60623"/>
                    </a:cubicBezTo>
                    <a:cubicBezTo>
                      <a:pt x="0" y="95264"/>
                      <a:pt x="25981" y="129906"/>
                      <a:pt x="60623" y="129906"/>
                    </a:cubicBezTo>
                    <a:cubicBezTo>
                      <a:pt x="95265" y="129906"/>
                      <a:pt x="121246" y="95264"/>
                      <a:pt x="121246" y="60623"/>
                    </a:cubicBezTo>
                    <a:cubicBezTo>
                      <a:pt x="129906" y="25981"/>
                      <a:pt x="95265" y="0"/>
                      <a:pt x="60623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accent6">
                      <a:lumMod val="75000"/>
                    </a:schemeClr>
                  </a:solidFill>
                </a:endParaRPr>
              </a:p>
            </p:txBody>
          </p:sp>
        </p:grpSp>
        <p:grpSp>
          <p:nvGrpSpPr>
            <p:cNvPr id="561" name="Graphic 1">
              <a:extLst>
                <a:ext uri="{FF2B5EF4-FFF2-40B4-BE49-F238E27FC236}">
                  <a16:creationId xmlns:a16="http://schemas.microsoft.com/office/drawing/2014/main" xmlns="" id="{15D9412B-F4D9-4893-AB1D-3763248F685B}"/>
                </a:ext>
              </a:extLst>
            </p:cNvPr>
            <p:cNvGrpSpPr/>
            <p:nvPr/>
          </p:nvGrpSpPr>
          <p:grpSpPr>
            <a:xfrm>
              <a:off x="641449" y="3007290"/>
              <a:ext cx="40014" cy="460151"/>
              <a:chOff x="2311397" y="3146125"/>
              <a:chExt cx="121245" cy="1394327"/>
            </a:xfrm>
            <a:grpFill/>
          </p:grpSpPr>
          <p:sp>
            <p:nvSpPr>
              <p:cNvPr id="751" name="Freeform: Shape 239">
                <a:extLst>
                  <a:ext uri="{FF2B5EF4-FFF2-40B4-BE49-F238E27FC236}">
                    <a16:creationId xmlns:a16="http://schemas.microsoft.com/office/drawing/2014/main" xmlns="" id="{75474628-5BFA-4C63-8934-B2551065CFDB}"/>
                  </a:ext>
                </a:extLst>
              </p:cNvPr>
              <p:cNvSpPr/>
              <p:nvPr/>
            </p:nvSpPr>
            <p:spPr>
              <a:xfrm>
                <a:off x="2363360" y="3182931"/>
                <a:ext cx="17320" cy="1324218"/>
              </a:xfrm>
              <a:custGeom>
                <a:avLst/>
                <a:gdLst>
                  <a:gd name="connsiteX0" fmla="*/ 0 w 17320"/>
                  <a:gd name="connsiteY0" fmla="*/ 6495 h 1324218"/>
                  <a:gd name="connsiteX1" fmla="*/ 0 w 17320"/>
                  <a:gd name="connsiteY1" fmla="*/ 1314219 h 1324218"/>
                  <a:gd name="connsiteX2" fmla="*/ 17321 w 17320"/>
                  <a:gd name="connsiteY2" fmla="*/ 1314219 h 1324218"/>
                  <a:gd name="connsiteX3" fmla="*/ 17321 w 17320"/>
                  <a:gd name="connsiteY3" fmla="*/ 6495 h 1324218"/>
                  <a:gd name="connsiteX4" fmla="*/ 0 w 17320"/>
                  <a:gd name="connsiteY4" fmla="*/ 6495 h 13242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324218">
                    <a:moveTo>
                      <a:pt x="0" y="6495"/>
                    </a:moveTo>
                    <a:cubicBezTo>
                      <a:pt x="0" y="439516"/>
                      <a:pt x="0" y="881198"/>
                      <a:pt x="0" y="1314219"/>
                    </a:cubicBezTo>
                    <a:cubicBezTo>
                      <a:pt x="0" y="1322879"/>
                      <a:pt x="17321" y="1331539"/>
                      <a:pt x="17321" y="1314219"/>
                    </a:cubicBezTo>
                    <a:cubicBezTo>
                      <a:pt x="17321" y="881198"/>
                      <a:pt x="17321" y="439516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accent6">
                      <a:lumMod val="75000"/>
                    </a:schemeClr>
                  </a:solidFill>
                </a:endParaRPr>
              </a:p>
            </p:txBody>
          </p:sp>
          <p:sp>
            <p:nvSpPr>
              <p:cNvPr id="752" name="Freeform: Shape 240">
                <a:extLst>
                  <a:ext uri="{FF2B5EF4-FFF2-40B4-BE49-F238E27FC236}">
                    <a16:creationId xmlns:a16="http://schemas.microsoft.com/office/drawing/2014/main" xmlns="" id="{5E9E5CB1-42ED-484C-AA9D-01BDF3F60BE8}"/>
                  </a:ext>
                </a:extLst>
              </p:cNvPr>
              <p:cNvSpPr/>
              <p:nvPr/>
            </p:nvSpPr>
            <p:spPr>
              <a:xfrm>
                <a:off x="2311397" y="3146125"/>
                <a:ext cx="121245" cy="130257"/>
              </a:xfrm>
              <a:custGeom>
                <a:avLst/>
                <a:gdLst>
                  <a:gd name="connsiteX0" fmla="*/ 60623 w 121245"/>
                  <a:gd name="connsiteY0" fmla="*/ 8660 h 130257"/>
                  <a:gd name="connsiteX1" fmla="*/ 0 w 121245"/>
                  <a:gd name="connsiteY1" fmla="*/ 34642 h 130257"/>
                  <a:gd name="connsiteX2" fmla="*/ 60623 w 121245"/>
                  <a:gd name="connsiteY2" fmla="*/ 121246 h 130257"/>
                  <a:gd name="connsiteX3" fmla="*/ 121246 w 121245"/>
                  <a:gd name="connsiteY3" fmla="*/ 103925 h 130257"/>
                  <a:gd name="connsiteX4" fmla="*/ 60623 w 121245"/>
                  <a:gd name="connsiteY4" fmla="*/ 8660 h 130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0257">
                    <a:moveTo>
                      <a:pt x="60623" y="8660"/>
                    </a:moveTo>
                    <a:cubicBezTo>
                      <a:pt x="25981" y="-8660"/>
                      <a:pt x="0" y="0"/>
                      <a:pt x="0" y="34642"/>
                    </a:cubicBezTo>
                    <a:cubicBezTo>
                      <a:pt x="0" y="69283"/>
                      <a:pt x="25981" y="103925"/>
                      <a:pt x="60623" y="121246"/>
                    </a:cubicBezTo>
                    <a:cubicBezTo>
                      <a:pt x="95265" y="138567"/>
                      <a:pt x="121246" y="129906"/>
                      <a:pt x="121246" y="103925"/>
                    </a:cubicBezTo>
                    <a:cubicBezTo>
                      <a:pt x="121246" y="69283"/>
                      <a:pt x="95265" y="25981"/>
                      <a:pt x="60623" y="866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accent6">
                      <a:lumMod val="75000"/>
                    </a:schemeClr>
                  </a:solidFill>
                </a:endParaRPr>
              </a:p>
            </p:txBody>
          </p:sp>
          <p:sp>
            <p:nvSpPr>
              <p:cNvPr id="753" name="Freeform: Shape 241">
                <a:extLst>
                  <a:ext uri="{FF2B5EF4-FFF2-40B4-BE49-F238E27FC236}">
                    <a16:creationId xmlns:a16="http://schemas.microsoft.com/office/drawing/2014/main" xmlns="" id="{19A47CE9-9EB8-4A4F-AC99-4224C898F3EE}"/>
                  </a:ext>
                </a:extLst>
              </p:cNvPr>
              <p:cNvSpPr/>
              <p:nvPr/>
            </p:nvSpPr>
            <p:spPr>
              <a:xfrm>
                <a:off x="2311397" y="4410195"/>
                <a:ext cx="121245" cy="130257"/>
              </a:xfrm>
              <a:custGeom>
                <a:avLst/>
                <a:gdLst>
                  <a:gd name="connsiteX0" fmla="*/ 60623 w 121245"/>
                  <a:gd name="connsiteY0" fmla="*/ 9011 h 130257"/>
                  <a:gd name="connsiteX1" fmla="*/ 0 w 121245"/>
                  <a:gd name="connsiteY1" fmla="*/ 95615 h 130257"/>
                  <a:gd name="connsiteX2" fmla="*/ 60623 w 121245"/>
                  <a:gd name="connsiteY2" fmla="*/ 121597 h 130257"/>
                  <a:gd name="connsiteX3" fmla="*/ 121246 w 121245"/>
                  <a:gd name="connsiteY3" fmla="*/ 26332 h 130257"/>
                  <a:gd name="connsiteX4" fmla="*/ 60623 w 121245"/>
                  <a:gd name="connsiteY4" fmla="*/ 9011 h 130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0257">
                    <a:moveTo>
                      <a:pt x="60623" y="9011"/>
                    </a:moveTo>
                    <a:cubicBezTo>
                      <a:pt x="25981" y="26332"/>
                      <a:pt x="0" y="60974"/>
                      <a:pt x="0" y="95615"/>
                    </a:cubicBezTo>
                    <a:cubicBezTo>
                      <a:pt x="0" y="130257"/>
                      <a:pt x="25981" y="138918"/>
                      <a:pt x="60623" y="121597"/>
                    </a:cubicBezTo>
                    <a:cubicBezTo>
                      <a:pt x="95265" y="104276"/>
                      <a:pt x="121246" y="60974"/>
                      <a:pt x="121246" y="26332"/>
                    </a:cubicBezTo>
                    <a:cubicBezTo>
                      <a:pt x="121246" y="351"/>
                      <a:pt x="95265" y="-8309"/>
                      <a:pt x="60623" y="901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accent6">
                      <a:lumMod val="75000"/>
                    </a:schemeClr>
                  </a:solidFill>
                </a:endParaRPr>
              </a:p>
            </p:txBody>
          </p:sp>
        </p:grpSp>
        <p:grpSp>
          <p:nvGrpSpPr>
            <p:cNvPr id="562" name="Graphic 1">
              <a:extLst>
                <a:ext uri="{FF2B5EF4-FFF2-40B4-BE49-F238E27FC236}">
                  <a16:creationId xmlns:a16="http://schemas.microsoft.com/office/drawing/2014/main" xmlns="" id="{8C90BE4A-9CA7-4AAC-86F0-7A1124143BD0}"/>
                </a:ext>
              </a:extLst>
            </p:cNvPr>
            <p:cNvGrpSpPr/>
            <p:nvPr/>
          </p:nvGrpSpPr>
          <p:grpSpPr>
            <a:xfrm>
              <a:off x="735768" y="3073756"/>
              <a:ext cx="40014" cy="327217"/>
              <a:chOff x="2597191" y="3347528"/>
              <a:chExt cx="121245" cy="991519"/>
            </a:xfrm>
            <a:grpFill/>
          </p:grpSpPr>
          <p:sp>
            <p:nvSpPr>
              <p:cNvPr id="748" name="Freeform: Shape 236">
                <a:extLst>
                  <a:ext uri="{FF2B5EF4-FFF2-40B4-BE49-F238E27FC236}">
                    <a16:creationId xmlns:a16="http://schemas.microsoft.com/office/drawing/2014/main" xmlns="" id="{9B82DC0A-58CD-4531-8317-54FE6A6B8589}"/>
                  </a:ext>
                </a:extLst>
              </p:cNvPr>
              <p:cNvSpPr/>
              <p:nvPr/>
            </p:nvSpPr>
            <p:spPr>
              <a:xfrm>
                <a:off x="2649153" y="3395937"/>
                <a:ext cx="17320" cy="903363"/>
              </a:xfrm>
              <a:custGeom>
                <a:avLst/>
                <a:gdLst>
                  <a:gd name="connsiteX0" fmla="*/ 0 w 17320"/>
                  <a:gd name="connsiteY0" fmla="*/ 10000 h 903363"/>
                  <a:gd name="connsiteX1" fmla="*/ 0 w 17320"/>
                  <a:gd name="connsiteY1" fmla="*/ 893363 h 903363"/>
                  <a:gd name="connsiteX2" fmla="*/ 17321 w 17320"/>
                  <a:gd name="connsiteY2" fmla="*/ 893363 h 903363"/>
                  <a:gd name="connsiteX3" fmla="*/ 17321 w 17320"/>
                  <a:gd name="connsiteY3" fmla="*/ 10000 h 903363"/>
                  <a:gd name="connsiteX4" fmla="*/ 0 w 17320"/>
                  <a:gd name="connsiteY4" fmla="*/ 10000 h 9033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903363">
                    <a:moveTo>
                      <a:pt x="0" y="10000"/>
                    </a:moveTo>
                    <a:cubicBezTo>
                      <a:pt x="0" y="304454"/>
                      <a:pt x="0" y="598909"/>
                      <a:pt x="0" y="893363"/>
                    </a:cubicBezTo>
                    <a:cubicBezTo>
                      <a:pt x="0" y="902023"/>
                      <a:pt x="17321" y="910684"/>
                      <a:pt x="17321" y="893363"/>
                    </a:cubicBezTo>
                    <a:cubicBezTo>
                      <a:pt x="17321" y="598909"/>
                      <a:pt x="17321" y="304454"/>
                      <a:pt x="17321" y="10000"/>
                    </a:cubicBezTo>
                    <a:cubicBezTo>
                      <a:pt x="1732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accent6">
                      <a:lumMod val="75000"/>
                    </a:schemeClr>
                  </a:solidFill>
                </a:endParaRPr>
              </a:p>
            </p:txBody>
          </p:sp>
          <p:sp>
            <p:nvSpPr>
              <p:cNvPr id="749" name="Freeform: Shape 237">
                <a:extLst>
                  <a:ext uri="{FF2B5EF4-FFF2-40B4-BE49-F238E27FC236}">
                    <a16:creationId xmlns:a16="http://schemas.microsoft.com/office/drawing/2014/main" xmlns="" id="{FF461EED-3BB2-4D9B-B5CA-A2D47A1AA5CB}"/>
                  </a:ext>
                </a:extLst>
              </p:cNvPr>
              <p:cNvSpPr/>
              <p:nvPr/>
            </p:nvSpPr>
            <p:spPr>
              <a:xfrm>
                <a:off x="2597191" y="3347528"/>
                <a:ext cx="121245" cy="140544"/>
              </a:xfrm>
              <a:custGeom>
                <a:avLst/>
                <a:gdLst>
                  <a:gd name="connsiteX0" fmla="*/ 0 w 121245"/>
                  <a:gd name="connsiteY0" fmla="*/ 15107 h 140544"/>
                  <a:gd name="connsiteX1" fmla="*/ 60623 w 121245"/>
                  <a:gd name="connsiteY1" fmla="*/ 110371 h 140544"/>
                  <a:gd name="connsiteX2" fmla="*/ 121246 w 121245"/>
                  <a:gd name="connsiteY2" fmla="*/ 127692 h 140544"/>
                  <a:gd name="connsiteX3" fmla="*/ 60623 w 121245"/>
                  <a:gd name="connsiteY3" fmla="*/ 32427 h 140544"/>
                  <a:gd name="connsiteX4" fmla="*/ 0 w 121245"/>
                  <a:gd name="connsiteY4" fmla="*/ 15107 h 1405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0544">
                    <a:moveTo>
                      <a:pt x="0" y="15107"/>
                    </a:moveTo>
                    <a:cubicBezTo>
                      <a:pt x="0" y="41088"/>
                      <a:pt x="25982" y="75730"/>
                      <a:pt x="60623" y="110371"/>
                    </a:cubicBezTo>
                    <a:cubicBezTo>
                      <a:pt x="95265" y="136353"/>
                      <a:pt x="121246" y="153673"/>
                      <a:pt x="121246" y="127692"/>
                    </a:cubicBezTo>
                    <a:cubicBezTo>
                      <a:pt x="121246" y="110371"/>
                      <a:pt x="95265" y="67069"/>
                      <a:pt x="60623" y="32427"/>
                    </a:cubicBezTo>
                    <a:cubicBezTo>
                      <a:pt x="25982" y="-2214"/>
                      <a:pt x="0" y="-10875"/>
                      <a:pt x="0" y="1510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accent6">
                      <a:lumMod val="75000"/>
                    </a:schemeClr>
                  </a:solidFill>
                </a:endParaRPr>
              </a:p>
            </p:txBody>
          </p:sp>
          <p:sp>
            <p:nvSpPr>
              <p:cNvPr id="750" name="Freeform: Shape 238">
                <a:extLst>
                  <a:ext uri="{FF2B5EF4-FFF2-40B4-BE49-F238E27FC236}">
                    <a16:creationId xmlns:a16="http://schemas.microsoft.com/office/drawing/2014/main" xmlns="" id="{716D88D9-6AC4-4E80-B420-EBFAAD1BB075}"/>
                  </a:ext>
                </a:extLst>
              </p:cNvPr>
              <p:cNvSpPr/>
              <p:nvPr/>
            </p:nvSpPr>
            <p:spPr>
              <a:xfrm>
                <a:off x="2597191" y="4202345"/>
                <a:ext cx="121245" cy="136703"/>
              </a:xfrm>
              <a:custGeom>
                <a:avLst/>
                <a:gdLst>
                  <a:gd name="connsiteX0" fmla="*/ 60623 w 121245"/>
                  <a:gd name="connsiteY0" fmla="*/ 26332 h 136703"/>
                  <a:gd name="connsiteX1" fmla="*/ 0 w 121245"/>
                  <a:gd name="connsiteY1" fmla="*/ 121597 h 136703"/>
                  <a:gd name="connsiteX2" fmla="*/ 60623 w 121245"/>
                  <a:gd name="connsiteY2" fmla="*/ 104276 h 136703"/>
                  <a:gd name="connsiteX3" fmla="*/ 121246 w 121245"/>
                  <a:gd name="connsiteY3" fmla="*/ 9011 h 136703"/>
                  <a:gd name="connsiteX4" fmla="*/ 60623 w 121245"/>
                  <a:gd name="connsiteY4" fmla="*/ 26332 h 1367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6703">
                    <a:moveTo>
                      <a:pt x="60623" y="26332"/>
                    </a:moveTo>
                    <a:cubicBezTo>
                      <a:pt x="25982" y="52313"/>
                      <a:pt x="0" y="95616"/>
                      <a:pt x="0" y="121597"/>
                    </a:cubicBezTo>
                    <a:cubicBezTo>
                      <a:pt x="0" y="147578"/>
                      <a:pt x="25982" y="138918"/>
                      <a:pt x="60623" y="104276"/>
                    </a:cubicBezTo>
                    <a:cubicBezTo>
                      <a:pt x="95265" y="69634"/>
                      <a:pt x="121246" y="26332"/>
                      <a:pt x="121246" y="9011"/>
                    </a:cubicBezTo>
                    <a:cubicBezTo>
                      <a:pt x="121246" y="-8310"/>
                      <a:pt x="95265" y="351"/>
                      <a:pt x="60623" y="2633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accent6">
                      <a:lumMod val="75000"/>
                    </a:schemeClr>
                  </a:solidFill>
                </a:endParaRPr>
              </a:p>
            </p:txBody>
          </p:sp>
        </p:grpSp>
        <p:grpSp>
          <p:nvGrpSpPr>
            <p:cNvPr id="563" name="Graphic 1">
              <a:extLst>
                <a:ext uri="{FF2B5EF4-FFF2-40B4-BE49-F238E27FC236}">
                  <a16:creationId xmlns:a16="http://schemas.microsoft.com/office/drawing/2014/main" xmlns="" id="{59A72522-6F2E-4891-8C8A-B94E33491DF5}"/>
                </a:ext>
              </a:extLst>
            </p:cNvPr>
            <p:cNvGrpSpPr/>
            <p:nvPr/>
          </p:nvGrpSpPr>
          <p:grpSpPr>
            <a:xfrm>
              <a:off x="830087" y="3172509"/>
              <a:ext cx="42872" cy="129708"/>
              <a:chOff x="2882985" y="3646769"/>
              <a:chExt cx="129906" cy="393037"/>
            </a:xfrm>
            <a:grpFill/>
          </p:grpSpPr>
          <p:sp>
            <p:nvSpPr>
              <p:cNvPr id="745" name="Freeform: Shape 233">
                <a:extLst>
                  <a:ext uri="{FF2B5EF4-FFF2-40B4-BE49-F238E27FC236}">
                    <a16:creationId xmlns:a16="http://schemas.microsoft.com/office/drawing/2014/main" xmlns="" id="{3BE04676-6BEA-46AF-8203-9054BF9BD6F4}"/>
                  </a:ext>
                </a:extLst>
              </p:cNvPr>
              <p:cNvSpPr/>
              <p:nvPr/>
            </p:nvSpPr>
            <p:spPr>
              <a:xfrm>
                <a:off x="2934947" y="3702556"/>
                <a:ext cx="19088" cy="276308"/>
              </a:xfrm>
              <a:custGeom>
                <a:avLst/>
                <a:gdLst>
                  <a:gd name="connsiteX0" fmla="*/ 0 w 19088"/>
                  <a:gd name="connsiteY0" fmla="*/ 6495 h 276308"/>
                  <a:gd name="connsiteX1" fmla="*/ 0 w 19088"/>
                  <a:gd name="connsiteY1" fmla="*/ 266308 h 276308"/>
                  <a:gd name="connsiteX2" fmla="*/ 17321 w 19088"/>
                  <a:gd name="connsiteY2" fmla="*/ 266308 h 276308"/>
                  <a:gd name="connsiteX3" fmla="*/ 17321 w 19088"/>
                  <a:gd name="connsiteY3" fmla="*/ 6495 h 276308"/>
                  <a:gd name="connsiteX4" fmla="*/ 0 w 19088"/>
                  <a:gd name="connsiteY4" fmla="*/ 6495 h 2763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88" h="276308">
                    <a:moveTo>
                      <a:pt x="0" y="6495"/>
                    </a:moveTo>
                    <a:cubicBezTo>
                      <a:pt x="0" y="93100"/>
                      <a:pt x="0" y="179704"/>
                      <a:pt x="0" y="266308"/>
                    </a:cubicBezTo>
                    <a:cubicBezTo>
                      <a:pt x="0" y="274968"/>
                      <a:pt x="17321" y="283629"/>
                      <a:pt x="17321" y="266308"/>
                    </a:cubicBezTo>
                    <a:cubicBezTo>
                      <a:pt x="17321" y="179704"/>
                      <a:pt x="17321" y="93100"/>
                      <a:pt x="17321" y="6495"/>
                    </a:cubicBezTo>
                    <a:cubicBezTo>
                      <a:pt x="2598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accent6">
                      <a:lumMod val="75000"/>
                    </a:schemeClr>
                  </a:solidFill>
                </a:endParaRPr>
              </a:p>
            </p:txBody>
          </p:sp>
          <p:sp>
            <p:nvSpPr>
              <p:cNvPr id="746" name="Freeform: Shape 234">
                <a:extLst>
                  <a:ext uri="{FF2B5EF4-FFF2-40B4-BE49-F238E27FC236}">
                    <a16:creationId xmlns:a16="http://schemas.microsoft.com/office/drawing/2014/main" xmlns="" id="{3C3D7B9E-92F5-4B8F-AAD2-7F020EB9A750}"/>
                  </a:ext>
                </a:extLst>
              </p:cNvPr>
              <p:cNvSpPr/>
              <p:nvPr/>
            </p:nvSpPr>
            <p:spPr>
              <a:xfrm>
                <a:off x="2882985" y="3646769"/>
                <a:ext cx="121245" cy="140226"/>
              </a:xfrm>
              <a:custGeom>
                <a:avLst/>
                <a:gdLst>
                  <a:gd name="connsiteX0" fmla="*/ 0 w 121245"/>
                  <a:gd name="connsiteY0" fmla="*/ 1659 h 140226"/>
                  <a:gd name="connsiteX1" fmla="*/ 60623 w 121245"/>
                  <a:gd name="connsiteY1" fmla="*/ 79603 h 140226"/>
                  <a:gd name="connsiteX2" fmla="*/ 121246 w 121245"/>
                  <a:gd name="connsiteY2" fmla="*/ 140226 h 140226"/>
                  <a:gd name="connsiteX3" fmla="*/ 60623 w 121245"/>
                  <a:gd name="connsiteY3" fmla="*/ 62282 h 140226"/>
                  <a:gd name="connsiteX4" fmla="*/ 0 w 121245"/>
                  <a:gd name="connsiteY4" fmla="*/ 1659 h 1402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0226">
                    <a:moveTo>
                      <a:pt x="0" y="1659"/>
                    </a:moveTo>
                    <a:cubicBezTo>
                      <a:pt x="0" y="10320"/>
                      <a:pt x="25981" y="44961"/>
                      <a:pt x="60623" y="79603"/>
                    </a:cubicBezTo>
                    <a:cubicBezTo>
                      <a:pt x="95264" y="114245"/>
                      <a:pt x="121246" y="140226"/>
                      <a:pt x="121246" y="140226"/>
                    </a:cubicBezTo>
                    <a:cubicBezTo>
                      <a:pt x="121246" y="140226"/>
                      <a:pt x="95264" y="96924"/>
                      <a:pt x="60623" y="62282"/>
                    </a:cubicBezTo>
                    <a:cubicBezTo>
                      <a:pt x="34641" y="18980"/>
                      <a:pt x="0" y="-7001"/>
                      <a:pt x="0" y="165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accent6">
                      <a:lumMod val="75000"/>
                    </a:schemeClr>
                  </a:solidFill>
                </a:endParaRPr>
              </a:p>
            </p:txBody>
          </p:sp>
          <p:sp>
            <p:nvSpPr>
              <p:cNvPr id="747" name="Freeform: Shape 235">
                <a:extLst>
                  <a:ext uri="{FF2B5EF4-FFF2-40B4-BE49-F238E27FC236}">
                    <a16:creationId xmlns:a16="http://schemas.microsoft.com/office/drawing/2014/main" xmlns="" id="{466F74CF-5B61-4131-9E43-BE3FDCBBEFF7}"/>
                  </a:ext>
                </a:extLst>
              </p:cNvPr>
              <p:cNvSpPr/>
              <p:nvPr/>
            </p:nvSpPr>
            <p:spPr>
              <a:xfrm>
                <a:off x="2891645" y="3898235"/>
                <a:ext cx="121245" cy="141572"/>
              </a:xfrm>
              <a:custGeom>
                <a:avLst/>
                <a:gdLst>
                  <a:gd name="connsiteX0" fmla="*/ 60623 w 121245"/>
                  <a:gd name="connsiteY0" fmla="*/ 61969 h 141572"/>
                  <a:gd name="connsiteX1" fmla="*/ 0 w 121245"/>
                  <a:gd name="connsiteY1" fmla="*/ 139913 h 141572"/>
                  <a:gd name="connsiteX2" fmla="*/ 60623 w 121245"/>
                  <a:gd name="connsiteY2" fmla="*/ 79290 h 141572"/>
                  <a:gd name="connsiteX3" fmla="*/ 121246 w 121245"/>
                  <a:gd name="connsiteY3" fmla="*/ 1346 h 141572"/>
                  <a:gd name="connsiteX4" fmla="*/ 60623 w 121245"/>
                  <a:gd name="connsiteY4" fmla="*/ 61969 h 141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1572">
                    <a:moveTo>
                      <a:pt x="60623" y="61969"/>
                    </a:moveTo>
                    <a:cubicBezTo>
                      <a:pt x="25981" y="96611"/>
                      <a:pt x="0" y="131252"/>
                      <a:pt x="0" y="139913"/>
                    </a:cubicBezTo>
                    <a:cubicBezTo>
                      <a:pt x="0" y="148573"/>
                      <a:pt x="25981" y="122592"/>
                      <a:pt x="60623" y="79290"/>
                    </a:cubicBezTo>
                    <a:cubicBezTo>
                      <a:pt x="95264" y="35988"/>
                      <a:pt x="121246" y="1346"/>
                      <a:pt x="121246" y="1346"/>
                    </a:cubicBezTo>
                    <a:cubicBezTo>
                      <a:pt x="121246" y="-7314"/>
                      <a:pt x="95264" y="27327"/>
                      <a:pt x="60623" y="6196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accent6">
                      <a:lumMod val="75000"/>
                    </a:schemeClr>
                  </a:solidFill>
                </a:endParaRPr>
              </a:p>
            </p:txBody>
          </p:sp>
        </p:grpSp>
        <p:grpSp>
          <p:nvGrpSpPr>
            <p:cNvPr id="564" name="Graphic 1">
              <a:extLst>
                <a:ext uri="{FF2B5EF4-FFF2-40B4-BE49-F238E27FC236}">
                  <a16:creationId xmlns:a16="http://schemas.microsoft.com/office/drawing/2014/main" xmlns="" id="{85126F30-E382-4F96-B374-109F182C78CA}"/>
                </a:ext>
              </a:extLst>
            </p:cNvPr>
            <p:cNvGrpSpPr/>
            <p:nvPr/>
          </p:nvGrpSpPr>
          <p:grpSpPr>
            <a:xfrm>
              <a:off x="927263" y="3146781"/>
              <a:ext cx="40014" cy="178470"/>
              <a:chOff x="3177439" y="3568807"/>
              <a:chExt cx="121245" cy="540789"/>
            </a:xfrm>
            <a:grpFill/>
          </p:grpSpPr>
          <p:sp>
            <p:nvSpPr>
              <p:cNvPr id="742" name="Freeform: Shape 230">
                <a:extLst>
                  <a:ext uri="{FF2B5EF4-FFF2-40B4-BE49-F238E27FC236}">
                    <a16:creationId xmlns:a16="http://schemas.microsoft.com/office/drawing/2014/main" xmlns="" id="{5A6E5E51-B7AC-4074-9657-71AC23F67BBF}"/>
                  </a:ext>
                </a:extLst>
              </p:cNvPr>
              <p:cNvSpPr/>
              <p:nvPr/>
            </p:nvSpPr>
            <p:spPr>
              <a:xfrm>
                <a:off x="3229402" y="3624613"/>
                <a:ext cx="17320" cy="423535"/>
              </a:xfrm>
              <a:custGeom>
                <a:avLst/>
                <a:gdLst>
                  <a:gd name="connsiteX0" fmla="*/ 0 w 17320"/>
                  <a:gd name="connsiteY0" fmla="*/ 6495 h 423535"/>
                  <a:gd name="connsiteX1" fmla="*/ 0 w 17320"/>
                  <a:gd name="connsiteY1" fmla="*/ 413535 h 423535"/>
                  <a:gd name="connsiteX2" fmla="*/ 17321 w 17320"/>
                  <a:gd name="connsiteY2" fmla="*/ 413535 h 423535"/>
                  <a:gd name="connsiteX3" fmla="*/ 17321 w 17320"/>
                  <a:gd name="connsiteY3" fmla="*/ 6495 h 423535"/>
                  <a:gd name="connsiteX4" fmla="*/ 0 w 17320"/>
                  <a:gd name="connsiteY4" fmla="*/ 6495 h 4235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423535">
                    <a:moveTo>
                      <a:pt x="0" y="6495"/>
                    </a:moveTo>
                    <a:cubicBezTo>
                      <a:pt x="0" y="145062"/>
                      <a:pt x="0" y="283629"/>
                      <a:pt x="0" y="413535"/>
                    </a:cubicBezTo>
                    <a:cubicBezTo>
                      <a:pt x="0" y="422195"/>
                      <a:pt x="17321" y="430856"/>
                      <a:pt x="17321" y="413535"/>
                    </a:cubicBezTo>
                    <a:cubicBezTo>
                      <a:pt x="17321" y="274968"/>
                      <a:pt x="17321" y="136402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accent6">
                      <a:lumMod val="75000"/>
                    </a:schemeClr>
                  </a:solidFill>
                </a:endParaRPr>
              </a:p>
            </p:txBody>
          </p:sp>
          <p:sp>
            <p:nvSpPr>
              <p:cNvPr id="743" name="Freeform: Shape 231">
                <a:extLst>
                  <a:ext uri="{FF2B5EF4-FFF2-40B4-BE49-F238E27FC236}">
                    <a16:creationId xmlns:a16="http://schemas.microsoft.com/office/drawing/2014/main" xmlns="" id="{2AD5F87B-393D-4ECC-9AF9-FBB9FC6E5231}"/>
                  </a:ext>
                </a:extLst>
              </p:cNvPr>
              <p:cNvSpPr/>
              <p:nvPr/>
            </p:nvSpPr>
            <p:spPr>
              <a:xfrm>
                <a:off x="3177439" y="3968864"/>
                <a:ext cx="121245" cy="140731"/>
              </a:xfrm>
              <a:custGeom>
                <a:avLst/>
                <a:gdLst>
                  <a:gd name="connsiteX0" fmla="*/ 0 w 121245"/>
                  <a:gd name="connsiteY0" fmla="*/ 0 h 140731"/>
                  <a:gd name="connsiteX1" fmla="*/ 60623 w 121245"/>
                  <a:gd name="connsiteY1" fmla="*/ 86604 h 140731"/>
                  <a:gd name="connsiteX2" fmla="*/ 121246 w 121245"/>
                  <a:gd name="connsiteY2" fmla="*/ 138567 h 140731"/>
                  <a:gd name="connsiteX3" fmla="*/ 60623 w 121245"/>
                  <a:gd name="connsiteY3" fmla="*/ 51962 h 140731"/>
                  <a:gd name="connsiteX4" fmla="*/ 0 w 121245"/>
                  <a:gd name="connsiteY4" fmla="*/ 0 h 1407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0731">
                    <a:moveTo>
                      <a:pt x="0" y="0"/>
                    </a:moveTo>
                    <a:cubicBezTo>
                      <a:pt x="0" y="8660"/>
                      <a:pt x="25981" y="43302"/>
                      <a:pt x="60623" y="86604"/>
                    </a:cubicBezTo>
                    <a:cubicBezTo>
                      <a:pt x="95265" y="129906"/>
                      <a:pt x="121246" y="147227"/>
                      <a:pt x="121246" y="138567"/>
                    </a:cubicBezTo>
                    <a:cubicBezTo>
                      <a:pt x="121246" y="121246"/>
                      <a:pt x="95265" y="86604"/>
                      <a:pt x="60623" y="51962"/>
                    </a:cubicBezTo>
                    <a:cubicBezTo>
                      <a:pt x="25981" y="1732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accent6">
                      <a:lumMod val="75000"/>
                    </a:schemeClr>
                  </a:solidFill>
                </a:endParaRPr>
              </a:p>
            </p:txBody>
          </p:sp>
          <p:sp>
            <p:nvSpPr>
              <p:cNvPr id="744" name="Freeform: Shape 232">
                <a:extLst>
                  <a:ext uri="{FF2B5EF4-FFF2-40B4-BE49-F238E27FC236}">
                    <a16:creationId xmlns:a16="http://schemas.microsoft.com/office/drawing/2014/main" xmlns="" id="{992C9D88-FB9F-448F-B6F9-6637C7ADCF9C}"/>
                  </a:ext>
                </a:extLst>
              </p:cNvPr>
              <p:cNvSpPr/>
              <p:nvPr/>
            </p:nvSpPr>
            <p:spPr>
              <a:xfrm>
                <a:off x="3177439" y="3568807"/>
                <a:ext cx="121245" cy="141923"/>
              </a:xfrm>
              <a:custGeom>
                <a:avLst/>
                <a:gdLst>
                  <a:gd name="connsiteX0" fmla="*/ 60623 w 121245"/>
                  <a:gd name="connsiteY0" fmla="*/ 53641 h 141923"/>
                  <a:gd name="connsiteX1" fmla="*/ 0 w 121245"/>
                  <a:gd name="connsiteY1" fmla="*/ 140245 h 141923"/>
                  <a:gd name="connsiteX2" fmla="*/ 60623 w 121245"/>
                  <a:gd name="connsiteY2" fmla="*/ 88283 h 141923"/>
                  <a:gd name="connsiteX3" fmla="*/ 121246 w 121245"/>
                  <a:gd name="connsiteY3" fmla="*/ 1679 h 141923"/>
                  <a:gd name="connsiteX4" fmla="*/ 60623 w 121245"/>
                  <a:gd name="connsiteY4" fmla="*/ 53641 h 1419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1923">
                    <a:moveTo>
                      <a:pt x="60623" y="53641"/>
                    </a:moveTo>
                    <a:cubicBezTo>
                      <a:pt x="25981" y="96943"/>
                      <a:pt x="0" y="131585"/>
                      <a:pt x="0" y="140245"/>
                    </a:cubicBezTo>
                    <a:cubicBezTo>
                      <a:pt x="0" y="148906"/>
                      <a:pt x="25981" y="122924"/>
                      <a:pt x="60623" y="88283"/>
                    </a:cubicBezTo>
                    <a:cubicBezTo>
                      <a:pt x="95265" y="53641"/>
                      <a:pt x="121246" y="18999"/>
                      <a:pt x="121246" y="1679"/>
                    </a:cubicBezTo>
                    <a:cubicBezTo>
                      <a:pt x="121246" y="-6982"/>
                      <a:pt x="95265" y="18999"/>
                      <a:pt x="60623" y="5364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accent6">
                      <a:lumMod val="75000"/>
                    </a:schemeClr>
                  </a:solidFill>
                </a:endParaRPr>
              </a:p>
            </p:txBody>
          </p:sp>
        </p:grpSp>
        <p:grpSp>
          <p:nvGrpSpPr>
            <p:cNvPr id="565" name="Graphic 1">
              <a:extLst>
                <a:ext uri="{FF2B5EF4-FFF2-40B4-BE49-F238E27FC236}">
                  <a16:creationId xmlns:a16="http://schemas.microsoft.com/office/drawing/2014/main" xmlns="" id="{9F340D03-CBE0-49B0-8E03-BB506F22FDFC}"/>
                </a:ext>
              </a:extLst>
            </p:cNvPr>
            <p:cNvGrpSpPr/>
            <p:nvPr/>
          </p:nvGrpSpPr>
          <p:grpSpPr>
            <a:xfrm>
              <a:off x="1021582" y="3055481"/>
              <a:ext cx="40457" cy="363768"/>
              <a:chOff x="3463233" y="3292153"/>
              <a:chExt cx="122591" cy="1102271"/>
            </a:xfrm>
            <a:grpFill/>
          </p:grpSpPr>
          <p:sp>
            <p:nvSpPr>
              <p:cNvPr id="739" name="Freeform: Shape 227">
                <a:extLst>
                  <a:ext uri="{FF2B5EF4-FFF2-40B4-BE49-F238E27FC236}">
                    <a16:creationId xmlns:a16="http://schemas.microsoft.com/office/drawing/2014/main" xmlns="" id="{455355DB-8E52-464F-ABD5-4391F51AB04F}"/>
                  </a:ext>
                </a:extLst>
              </p:cNvPr>
              <p:cNvSpPr/>
              <p:nvPr/>
            </p:nvSpPr>
            <p:spPr>
              <a:xfrm>
                <a:off x="3515195" y="3330158"/>
                <a:ext cx="17320" cy="1012443"/>
              </a:xfrm>
              <a:custGeom>
                <a:avLst/>
                <a:gdLst>
                  <a:gd name="connsiteX0" fmla="*/ 0 w 17320"/>
                  <a:gd name="connsiteY0" fmla="*/ 6495 h 1012443"/>
                  <a:gd name="connsiteX1" fmla="*/ 0 w 17320"/>
                  <a:gd name="connsiteY1" fmla="*/ 1002443 h 1012443"/>
                  <a:gd name="connsiteX2" fmla="*/ 17321 w 17320"/>
                  <a:gd name="connsiteY2" fmla="*/ 1002443 h 1012443"/>
                  <a:gd name="connsiteX3" fmla="*/ 17321 w 17320"/>
                  <a:gd name="connsiteY3" fmla="*/ 6495 h 1012443"/>
                  <a:gd name="connsiteX4" fmla="*/ 0 w 17320"/>
                  <a:gd name="connsiteY4" fmla="*/ 6495 h 10124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012443">
                    <a:moveTo>
                      <a:pt x="0" y="6495"/>
                    </a:moveTo>
                    <a:cubicBezTo>
                      <a:pt x="0" y="335591"/>
                      <a:pt x="0" y="673348"/>
                      <a:pt x="0" y="1002443"/>
                    </a:cubicBezTo>
                    <a:cubicBezTo>
                      <a:pt x="0" y="1011104"/>
                      <a:pt x="17321" y="1019764"/>
                      <a:pt x="17321" y="1002443"/>
                    </a:cubicBezTo>
                    <a:cubicBezTo>
                      <a:pt x="17321" y="673348"/>
                      <a:pt x="17321" y="335591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accent6">
                      <a:lumMod val="75000"/>
                    </a:schemeClr>
                  </a:solidFill>
                </a:endParaRPr>
              </a:p>
            </p:txBody>
          </p:sp>
          <p:sp>
            <p:nvSpPr>
              <p:cNvPr id="740" name="Freeform: Shape 228">
                <a:extLst>
                  <a:ext uri="{FF2B5EF4-FFF2-40B4-BE49-F238E27FC236}">
                    <a16:creationId xmlns:a16="http://schemas.microsoft.com/office/drawing/2014/main" xmlns="" id="{DA5012E3-ED39-431C-A4B9-050E79A53460}"/>
                  </a:ext>
                </a:extLst>
              </p:cNvPr>
              <p:cNvSpPr/>
              <p:nvPr/>
            </p:nvSpPr>
            <p:spPr>
              <a:xfrm>
                <a:off x="3463233" y="4256292"/>
                <a:ext cx="122591" cy="138132"/>
              </a:xfrm>
              <a:custGeom>
                <a:avLst/>
                <a:gdLst>
                  <a:gd name="connsiteX0" fmla="*/ 60623 w 122591"/>
                  <a:gd name="connsiteY0" fmla="*/ 24348 h 138132"/>
                  <a:gd name="connsiteX1" fmla="*/ 0 w 122591"/>
                  <a:gd name="connsiteY1" fmla="*/ 15687 h 138132"/>
                  <a:gd name="connsiteX2" fmla="*/ 60623 w 122591"/>
                  <a:gd name="connsiteY2" fmla="*/ 110952 h 138132"/>
                  <a:gd name="connsiteX3" fmla="*/ 121246 w 122591"/>
                  <a:gd name="connsiteY3" fmla="*/ 119612 h 138132"/>
                  <a:gd name="connsiteX4" fmla="*/ 60623 w 122591"/>
                  <a:gd name="connsiteY4" fmla="*/ 24348 h 1381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91" h="138132">
                    <a:moveTo>
                      <a:pt x="60623" y="24348"/>
                    </a:moveTo>
                    <a:cubicBezTo>
                      <a:pt x="25982" y="-1633"/>
                      <a:pt x="0" y="-10294"/>
                      <a:pt x="0" y="15687"/>
                    </a:cubicBezTo>
                    <a:cubicBezTo>
                      <a:pt x="0" y="33008"/>
                      <a:pt x="25982" y="84971"/>
                      <a:pt x="60623" y="110952"/>
                    </a:cubicBezTo>
                    <a:cubicBezTo>
                      <a:pt x="95265" y="145594"/>
                      <a:pt x="121246" y="145594"/>
                      <a:pt x="121246" y="119612"/>
                    </a:cubicBezTo>
                    <a:cubicBezTo>
                      <a:pt x="129906" y="93631"/>
                      <a:pt x="95265" y="50329"/>
                      <a:pt x="60623" y="2434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accent6">
                      <a:lumMod val="75000"/>
                    </a:schemeClr>
                  </a:solidFill>
                </a:endParaRPr>
              </a:p>
            </p:txBody>
          </p:sp>
          <p:sp>
            <p:nvSpPr>
              <p:cNvPr id="741" name="Freeform: Shape 229">
                <a:extLst>
                  <a:ext uri="{FF2B5EF4-FFF2-40B4-BE49-F238E27FC236}">
                    <a16:creationId xmlns:a16="http://schemas.microsoft.com/office/drawing/2014/main" xmlns="" id="{93328441-40B8-4F73-A422-008695A69226}"/>
                  </a:ext>
                </a:extLst>
              </p:cNvPr>
              <p:cNvSpPr/>
              <p:nvPr/>
            </p:nvSpPr>
            <p:spPr>
              <a:xfrm>
                <a:off x="3463233" y="3292153"/>
                <a:ext cx="122591" cy="134516"/>
              </a:xfrm>
              <a:custGeom>
                <a:avLst/>
                <a:gdLst>
                  <a:gd name="connsiteX0" fmla="*/ 60623 w 122591"/>
                  <a:gd name="connsiteY0" fmla="*/ 27180 h 134516"/>
                  <a:gd name="connsiteX1" fmla="*/ 0 w 122591"/>
                  <a:gd name="connsiteY1" fmla="*/ 122445 h 134516"/>
                  <a:gd name="connsiteX2" fmla="*/ 60623 w 122591"/>
                  <a:gd name="connsiteY2" fmla="*/ 113784 h 134516"/>
                  <a:gd name="connsiteX3" fmla="*/ 121246 w 122591"/>
                  <a:gd name="connsiteY3" fmla="*/ 18520 h 134516"/>
                  <a:gd name="connsiteX4" fmla="*/ 60623 w 122591"/>
                  <a:gd name="connsiteY4" fmla="*/ 27180 h 1345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91" h="134516">
                    <a:moveTo>
                      <a:pt x="60623" y="27180"/>
                    </a:moveTo>
                    <a:cubicBezTo>
                      <a:pt x="25982" y="61822"/>
                      <a:pt x="0" y="105124"/>
                      <a:pt x="0" y="122445"/>
                    </a:cubicBezTo>
                    <a:cubicBezTo>
                      <a:pt x="0" y="139766"/>
                      <a:pt x="25982" y="139766"/>
                      <a:pt x="60623" y="113784"/>
                    </a:cubicBezTo>
                    <a:cubicBezTo>
                      <a:pt x="95265" y="87803"/>
                      <a:pt x="121246" y="44501"/>
                      <a:pt x="121246" y="18520"/>
                    </a:cubicBezTo>
                    <a:cubicBezTo>
                      <a:pt x="129906" y="-7461"/>
                      <a:pt x="95265" y="-7461"/>
                      <a:pt x="60623" y="2718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accent6">
                      <a:lumMod val="75000"/>
                    </a:schemeClr>
                  </a:solidFill>
                </a:endParaRPr>
              </a:p>
            </p:txBody>
          </p:sp>
        </p:grpSp>
        <p:grpSp>
          <p:nvGrpSpPr>
            <p:cNvPr id="566" name="Graphic 1">
              <a:extLst>
                <a:ext uri="{FF2B5EF4-FFF2-40B4-BE49-F238E27FC236}">
                  <a16:creationId xmlns:a16="http://schemas.microsoft.com/office/drawing/2014/main" xmlns="" id="{49003662-5956-4616-B437-611CDEEEC2A3}"/>
                </a:ext>
              </a:extLst>
            </p:cNvPr>
            <p:cNvGrpSpPr/>
            <p:nvPr/>
          </p:nvGrpSpPr>
          <p:grpSpPr>
            <a:xfrm>
              <a:off x="1118758" y="2996524"/>
              <a:ext cx="40014" cy="481732"/>
              <a:chOff x="3757687" y="3113506"/>
              <a:chExt cx="121245" cy="1459722"/>
            </a:xfrm>
            <a:grpFill/>
          </p:grpSpPr>
          <p:sp>
            <p:nvSpPr>
              <p:cNvPr id="736" name="Freeform: Shape 224">
                <a:extLst>
                  <a:ext uri="{FF2B5EF4-FFF2-40B4-BE49-F238E27FC236}">
                    <a16:creationId xmlns:a16="http://schemas.microsoft.com/office/drawing/2014/main" xmlns="" id="{DF76ED48-6A23-4D21-826B-418C1FE8D060}"/>
                  </a:ext>
                </a:extLst>
              </p:cNvPr>
              <p:cNvSpPr/>
              <p:nvPr/>
            </p:nvSpPr>
            <p:spPr>
              <a:xfrm>
                <a:off x="3809649" y="3139629"/>
                <a:ext cx="17320" cy="1384841"/>
              </a:xfrm>
              <a:custGeom>
                <a:avLst/>
                <a:gdLst>
                  <a:gd name="connsiteX0" fmla="*/ 0 w 17320"/>
                  <a:gd name="connsiteY0" fmla="*/ 6495 h 1384841"/>
                  <a:gd name="connsiteX1" fmla="*/ 0 w 17320"/>
                  <a:gd name="connsiteY1" fmla="*/ 1374842 h 1384841"/>
                  <a:gd name="connsiteX2" fmla="*/ 17321 w 17320"/>
                  <a:gd name="connsiteY2" fmla="*/ 1374842 h 1384841"/>
                  <a:gd name="connsiteX3" fmla="*/ 17321 w 17320"/>
                  <a:gd name="connsiteY3" fmla="*/ 6495 h 1384841"/>
                  <a:gd name="connsiteX4" fmla="*/ 0 w 17320"/>
                  <a:gd name="connsiteY4" fmla="*/ 6495 h 13848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384841">
                    <a:moveTo>
                      <a:pt x="0" y="6495"/>
                    </a:moveTo>
                    <a:cubicBezTo>
                      <a:pt x="0" y="465498"/>
                      <a:pt x="0" y="924500"/>
                      <a:pt x="0" y="1374842"/>
                    </a:cubicBezTo>
                    <a:cubicBezTo>
                      <a:pt x="0" y="1383502"/>
                      <a:pt x="17321" y="1392162"/>
                      <a:pt x="17321" y="1374842"/>
                    </a:cubicBezTo>
                    <a:cubicBezTo>
                      <a:pt x="17321" y="915839"/>
                      <a:pt x="17321" y="456837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accent6">
                      <a:lumMod val="75000"/>
                    </a:schemeClr>
                  </a:solidFill>
                </a:endParaRPr>
              </a:p>
            </p:txBody>
          </p:sp>
          <p:sp>
            <p:nvSpPr>
              <p:cNvPr id="737" name="Freeform: Shape 225">
                <a:extLst>
                  <a:ext uri="{FF2B5EF4-FFF2-40B4-BE49-F238E27FC236}">
                    <a16:creationId xmlns:a16="http://schemas.microsoft.com/office/drawing/2014/main" xmlns="" id="{3AA53FD1-13F9-41CE-A924-2C1ACF0E137D}"/>
                  </a:ext>
                </a:extLst>
              </p:cNvPr>
              <p:cNvSpPr/>
              <p:nvPr/>
            </p:nvSpPr>
            <p:spPr>
              <a:xfrm>
                <a:off x="3757687" y="4442064"/>
                <a:ext cx="121245" cy="131164"/>
              </a:xfrm>
              <a:custGeom>
                <a:avLst/>
                <a:gdLst>
                  <a:gd name="connsiteX0" fmla="*/ 60623 w 121245"/>
                  <a:gd name="connsiteY0" fmla="*/ 3124 h 131164"/>
                  <a:gd name="connsiteX1" fmla="*/ 0 w 121245"/>
                  <a:gd name="connsiteY1" fmla="*/ 37765 h 131164"/>
                  <a:gd name="connsiteX2" fmla="*/ 60623 w 121245"/>
                  <a:gd name="connsiteY2" fmla="*/ 124369 h 131164"/>
                  <a:gd name="connsiteX3" fmla="*/ 121246 w 121245"/>
                  <a:gd name="connsiteY3" fmla="*/ 89728 h 131164"/>
                  <a:gd name="connsiteX4" fmla="*/ 60623 w 121245"/>
                  <a:gd name="connsiteY4" fmla="*/ 3124 h 1311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1164">
                    <a:moveTo>
                      <a:pt x="60623" y="3124"/>
                    </a:moveTo>
                    <a:cubicBezTo>
                      <a:pt x="25981" y="-5537"/>
                      <a:pt x="0" y="3124"/>
                      <a:pt x="0" y="37765"/>
                    </a:cubicBezTo>
                    <a:cubicBezTo>
                      <a:pt x="0" y="72407"/>
                      <a:pt x="25981" y="107049"/>
                      <a:pt x="60623" y="124369"/>
                    </a:cubicBezTo>
                    <a:cubicBezTo>
                      <a:pt x="95264" y="141690"/>
                      <a:pt x="121246" y="124369"/>
                      <a:pt x="121246" y="89728"/>
                    </a:cubicBezTo>
                    <a:cubicBezTo>
                      <a:pt x="121246" y="46426"/>
                      <a:pt x="95264" y="11784"/>
                      <a:pt x="60623" y="312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accent6">
                      <a:lumMod val="75000"/>
                    </a:schemeClr>
                  </a:solidFill>
                </a:endParaRPr>
              </a:p>
            </p:txBody>
          </p:sp>
          <p:sp>
            <p:nvSpPr>
              <p:cNvPr id="738" name="Freeform: Shape 226">
                <a:extLst>
                  <a:ext uri="{FF2B5EF4-FFF2-40B4-BE49-F238E27FC236}">
                    <a16:creationId xmlns:a16="http://schemas.microsoft.com/office/drawing/2014/main" xmlns="" id="{C1DB6E7A-AF71-4836-BB32-1242B42C11ED}"/>
                  </a:ext>
                </a:extLst>
              </p:cNvPr>
              <p:cNvSpPr/>
              <p:nvPr/>
            </p:nvSpPr>
            <p:spPr>
              <a:xfrm>
                <a:off x="3757687" y="3113506"/>
                <a:ext cx="121245" cy="131006"/>
              </a:xfrm>
              <a:custGeom>
                <a:avLst/>
                <a:gdLst>
                  <a:gd name="connsiteX0" fmla="*/ 60623 w 121245"/>
                  <a:gd name="connsiteY0" fmla="*/ 6637 h 131006"/>
                  <a:gd name="connsiteX1" fmla="*/ 0 w 121245"/>
                  <a:gd name="connsiteY1" fmla="*/ 93242 h 131006"/>
                  <a:gd name="connsiteX2" fmla="*/ 60623 w 121245"/>
                  <a:gd name="connsiteY2" fmla="*/ 127883 h 131006"/>
                  <a:gd name="connsiteX3" fmla="*/ 121246 w 121245"/>
                  <a:gd name="connsiteY3" fmla="*/ 49939 h 131006"/>
                  <a:gd name="connsiteX4" fmla="*/ 60623 w 121245"/>
                  <a:gd name="connsiteY4" fmla="*/ 6637 h 1310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1006">
                    <a:moveTo>
                      <a:pt x="60623" y="6637"/>
                    </a:moveTo>
                    <a:cubicBezTo>
                      <a:pt x="25981" y="23958"/>
                      <a:pt x="0" y="58600"/>
                      <a:pt x="0" y="93242"/>
                    </a:cubicBezTo>
                    <a:cubicBezTo>
                      <a:pt x="0" y="127883"/>
                      <a:pt x="25981" y="136544"/>
                      <a:pt x="60623" y="127883"/>
                    </a:cubicBezTo>
                    <a:cubicBezTo>
                      <a:pt x="95264" y="119223"/>
                      <a:pt x="121246" y="84581"/>
                      <a:pt x="121246" y="49939"/>
                    </a:cubicBezTo>
                    <a:cubicBezTo>
                      <a:pt x="121246" y="6637"/>
                      <a:pt x="95264" y="-10683"/>
                      <a:pt x="60623" y="663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accent6">
                      <a:lumMod val="75000"/>
                    </a:schemeClr>
                  </a:solidFill>
                </a:endParaRPr>
              </a:p>
            </p:txBody>
          </p:sp>
        </p:grpSp>
        <p:grpSp>
          <p:nvGrpSpPr>
            <p:cNvPr id="567" name="Graphic 1">
              <a:extLst>
                <a:ext uri="{FF2B5EF4-FFF2-40B4-BE49-F238E27FC236}">
                  <a16:creationId xmlns:a16="http://schemas.microsoft.com/office/drawing/2014/main" xmlns="" id="{4BD8CCF2-79FB-4C7F-9DC1-DFFEDF6B569E}"/>
                </a:ext>
              </a:extLst>
            </p:cNvPr>
            <p:cNvGrpSpPr/>
            <p:nvPr/>
          </p:nvGrpSpPr>
          <p:grpSpPr>
            <a:xfrm>
              <a:off x="1213077" y="2983981"/>
              <a:ext cx="40014" cy="506325"/>
              <a:chOff x="4043481" y="3075495"/>
              <a:chExt cx="121245" cy="1534240"/>
            </a:xfrm>
            <a:grpFill/>
          </p:grpSpPr>
          <p:sp>
            <p:nvSpPr>
              <p:cNvPr id="733" name="Freeform: Shape 221">
                <a:extLst>
                  <a:ext uri="{FF2B5EF4-FFF2-40B4-BE49-F238E27FC236}">
                    <a16:creationId xmlns:a16="http://schemas.microsoft.com/office/drawing/2014/main" xmlns="" id="{AF956DAC-4EBD-4E20-8393-1885133E14E4}"/>
                  </a:ext>
                </a:extLst>
              </p:cNvPr>
              <p:cNvSpPr/>
              <p:nvPr/>
            </p:nvSpPr>
            <p:spPr>
              <a:xfrm>
                <a:off x="4095443" y="3096327"/>
                <a:ext cx="17320" cy="1471445"/>
              </a:xfrm>
              <a:custGeom>
                <a:avLst/>
                <a:gdLst>
                  <a:gd name="connsiteX0" fmla="*/ 0 w 17320"/>
                  <a:gd name="connsiteY0" fmla="*/ 6495 h 1471445"/>
                  <a:gd name="connsiteX1" fmla="*/ 0 w 17320"/>
                  <a:gd name="connsiteY1" fmla="*/ 1461446 h 1471445"/>
                  <a:gd name="connsiteX2" fmla="*/ 17321 w 17320"/>
                  <a:gd name="connsiteY2" fmla="*/ 1461446 h 1471445"/>
                  <a:gd name="connsiteX3" fmla="*/ 17321 w 17320"/>
                  <a:gd name="connsiteY3" fmla="*/ 6495 h 1471445"/>
                  <a:gd name="connsiteX4" fmla="*/ 0 w 17320"/>
                  <a:gd name="connsiteY4" fmla="*/ 6495 h 14714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471445">
                    <a:moveTo>
                      <a:pt x="0" y="6495"/>
                    </a:moveTo>
                    <a:cubicBezTo>
                      <a:pt x="0" y="491479"/>
                      <a:pt x="0" y="976462"/>
                      <a:pt x="0" y="1461446"/>
                    </a:cubicBezTo>
                    <a:cubicBezTo>
                      <a:pt x="0" y="1470106"/>
                      <a:pt x="17321" y="1478767"/>
                      <a:pt x="17321" y="1461446"/>
                    </a:cubicBezTo>
                    <a:cubicBezTo>
                      <a:pt x="17321" y="976462"/>
                      <a:pt x="17321" y="491479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accent6">
                      <a:lumMod val="75000"/>
                    </a:schemeClr>
                  </a:solidFill>
                </a:endParaRPr>
              </a:p>
            </p:txBody>
          </p:sp>
          <p:sp>
            <p:nvSpPr>
              <p:cNvPr id="734" name="Freeform: Shape 222">
                <a:extLst>
                  <a:ext uri="{FF2B5EF4-FFF2-40B4-BE49-F238E27FC236}">
                    <a16:creationId xmlns:a16="http://schemas.microsoft.com/office/drawing/2014/main" xmlns="" id="{2B68876E-3BF2-41D6-93C9-6843DC51D036}"/>
                  </a:ext>
                </a:extLst>
              </p:cNvPr>
              <p:cNvSpPr/>
              <p:nvPr/>
            </p:nvSpPr>
            <p:spPr>
              <a:xfrm>
                <a:off x="4043481" y="4479829"/>
                <a:ext cx="121245" cy="129906"/>
              </a:xfrm>
              <a:custGeom>
                <a:avLst/>
                <a:gdLst>
                  <a:gd name="connsiteX0" fmla="*/ 60623 w 121245"/>
                  <a:gd name="connsiteY0" fmla="*/ 0 h 129906"/>
                  <a:gd name="connsiteX1" fmla="*/ 0 w 121245"/>
                  <a:gd name="connsiteY1" fmla="*/ 69283 h 129906"/>
                  <a:gd name="connsiteX2" fmla="*/ 60623 w 121245"/>
                  <a:gd name="connsiteY2" fmla="*/ 129906 h 129906"/>
                  <a:gd name="connsiteX3" fmla="*/ 121246 w 121245"/>
                  <a:gd name="connsiteY3" fmla="*/ 51963 h 129906"/>
                  <a:gd name="connsiteX4" fmla="*/ 60623 w 121245"/>
                  <a:gd name="connsiteY4" fmla="*/ 0 h 1299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29906">
                    <a:moveTo>
                      <a:pt x="60623" y="0"/>
                    </a:moveTo>
                    <a:cubicBezTo>
                      <a:pt x="25981" y="0"/>
                      <a:pt x="0" y="34642"/>
                      <a:pt x="0" y="69283"/>
                    </a:cubicBezTo>
                    <a:cubicBezTo>
                      <a:pt x="0" y="103925"/>
                      <a:pt x="25981" y="129906"/>
                      <a:pt x="60623" y="129906"/>
                    </a:cubicBezTo>
                    <a:cubicBezTo>
                      <a:pt x="95265" y="121246"/>
                      <a:pt x="121246" y="86604"/>
                      <a:pt x="121246" y="51963"/>
                    </a:cubicBezTo>
                    <a:cubicBezTo>
                      <a:pt x="121246" y="17321"/>
                      <a:pt x="95265" y="0"/>
                      <a:pt x="60623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accent6">
                      <a:lumMod val="75000"/>
                    </a:schemeClr>
                  </a:solidFill>
                </a:endParaRPr>
              </a:p>
            </p:txBody>
          </p:sp>
          <p:sp>
            <p:nvSpPr>
              <p:cNvPr id="735" name="Freeform: Shape 223">
                <a:extLst>
                  <a:ext uri="{FF2B5EF4-FFF2-40B4-BE49-F238E27FC236}">
                    <a16:creationId xmlns:a16="http://schemas.microsoft.com/office/drawing/2014/main" xmlns="" id="{7E23D096-3B30-444A-A178-9250D87FAE18}"/>
                  </a:ext>
                </a:extLst>
              </p:cNvPr>
              <p:cNvSpPr/>
              <p:nvPr/>
            </p:nvSpPr>
            <p:spPr>
              <a:xfrm>
                <a:off x="4043481" y="3075495"/>
                <a:ext cx="121245" cy="131252"/>
              </a:xfrm>
              <a:custGeom>
                <a:avLst/>
                <a:gdLst>
                  <a:gd name="connsiteX0" fmla="*/ 60623 w 121245"/>
                  <a:gd name="connsiteY0" fmla="*/ 1346 h 131252"/>
                  <a:gd name="connsiteX1" fmla="*/ 0 w 121245"/>
                  <a:gd name="connsiteY1" fmla="*/ 61969 h 131252"/>
                  <a:gd name="connsiteX2" fmla="*/ 60623 w 121245"/>
                  <a:gd name="connsiteY2" fmla="*/ 131252 h 131252"/>
                  <a:gd name="connsiteX3" fmla="*/ 121246 w 121245"/>
                  <a:gd name="connsiteY3" fmla="*/ 79290 h 131252"/>
                  <a:gd name="connsiteX4" fmla="*/ 60623 w 121245"/>
                  <a:gd name="connsiteY4" fmla="*/ 1346 h 1312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1252">
                    <a:moveTo>
                      <a:pt x="60623" y="1346"/>
                    </a:moveTo>
                    <a:cubicBezTo>
                      <a:pt x="25981" y="-7314"/>
                      <a:pt x="0" y="27327"/>
                      <a:pt x="0" y="61969"/>
                    </a:cubicBezTo>
                    <a:cubicBezTo>
                      <a:pt x="0" y="96611"/>
                      <a:pt x="25981" y="122592"/>
                      <a:pt x="60623" y="131252"/>
                    </a:cubicBezTo>
                    <a:cubicBezTo>
                      <a:pt x="95265" y="131252"/>
                      <a:pt x="121246" y="113931"/>
                      <a:pt x="121246" y="79290"/>
                    </a:cubicBezTo>
                    <a:cubicBezTo>
                      <a:pt x="121246" y="44648"/>
                      <a:pt x="95265" y="1346"/>
                      <a:pt x="60623" y="134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accent6">
                      <a:lumMod val="75000"/>
                    </a:schemeClr>
                  </a:solidFill>
                </a:endParaRPr>
              </a:p>
            </p:txBody>
          </p:sp>
        </p:grpSp>
        <p:grpSp>
          <p:nvGrpSpPr>
            <p:cNvPr id="568" name="Graphic 1">
              <a:extLst>
                <a:ext uri="{FF2B5EF4-FFF2-40B4-BE49-F238E27FC236}">
                  <a16:creationId xmlns:a16="http://schemas.microsoft.com/office/drawing/2014/main" xmlns="" id="{399B7775-4F24-41E6-9F53-1506A545049A}"/>
                </a:ext>
              </a:extLst>
            </p:cNvPr>
            <p:cNvGrpSpPr/>
            <p:nvPr/>
          </p:nvGrpSpPr>
          <p:grpSpPr>
            <a:xfrm>
              <a:off x="1307395" y="3019453"/>
              <a:ext cx="40562" cy="435826"/>
              <a:chOff x="4329274" y="3182980"/>
              <a:chExt cx="122905" cy="1320615"/>
            </a:xfrm>
            <a:grpFill/>
          </p:grpSpPr>
          <p:sp>
            <p:nvSpPr>
              <p:cNvPr id="730" name="Freeform: Shape 218">
                <a:extLst>
                  <a:ext uri="{FF2B5EF4-FFF2-40B4-BE49-F238E27FC236}">
                    <a16:creationId xmlns:a16="http://schemas.microsoft.com/office/drawing/2014/main" xmlns="" id="{4859699E-FC71-4DAD-9CA7-B36AF2378625}"/>
                  </a:ext>
                </a:extLst>
              </p:cNvPr>
              <p:cNvSpPr/>
              <p:nvPr/>
            </p:nvSpPr>
            <p:spPr>
              <a:xfrm>
                <a:off x="4381237" y="3211078"/>
                <a:ext cx="19088" cy="1252770"/>
              </a:xfrm>
              <a:custGeom>
                <a:avLst/>
                <a:gdLst>
                  <a:gd name="connsiteX0" fmla="*/ 0 w 19088"/>
                  <a:gd name="connsiteY0" fmla="*/ 12991 h 1252770"/>
                  <a:gd name="connsiteX1" fmla="*/ 0 w 19088"/>
                  <a:gd name="connsiteY1" fmla="*/ 1242770 h 1252770"/>
                  <a:gd name="connsiteX2" fmla="*/ 17321 w 19088"/>
                  <a:gd name="connsiteY2" fmla="*/ 1242770 h 1252770"/>
                  <a:gd name="connsiteX3" fmla="*/ 17321 w 19088"/>
                  <a:gd name="connsiteY3" fmla="*/ 12991 h 1252770"/>
                  <a:gd name="connsiteX4" fmla="*/ 0 w 19088"/>
                  <a:gd name="connsiteY4" fmla="*/ 12991 h 12527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88" h="1252770">
                    <a:moveTo>
                      <a:pt x="0" y="12991"/>
                    </a:moveTo>
                    <a:cubicBezTo>
                      <a:pt x="0" y="420030"/>
                      <a:pt x="0" y="835731"/>
                      <a:pt x="0" y="1242770"/>
                    </a:cubicBezTo>
                    <a:cubicBezTo>
                      <a:pt x="0" y="1251431"/>
                      <a:pt x="17321" y="1260091"/>
                      <a:pt x="17321" y="1242770"/>
                    </a:cubicBezTo>
                    <a:cubicBezTo>
                      <a:pt x="17321" y="835731"/>
                      <a:pt x="17321" y="420030"/>
                      <a:pt x="1732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accent6">
                      <a:lumMod val="75000"/>
                    </a:schemeClr>
                  </a:solidFill>
                </a:endParaRPr>
              </a:p>
            </p:txBody>
          </p:sp>
          <p:sp>
            <p:nvSpPr>
              <p:cNvPr id="731" name="Freeform: Shape 219">
                <a:extLst>
                  <a:ext uri="{FF2B5EF4-FFF2-40B4-BE49-F238E27FC236}">
                    <a16:creationId xmlns:a16="http://schemas.microsoft.com/office/drawing/2014/main" xmlns="" id="{4D74C33E-AEF9-4F9E-B9C1-A9DFD4280661}"/>
                  </a:ext>
                </a:extLst>
              </p:cNvPr>
              <p:cNvSpPr/>
              <p:nvPr/>
            </p:nvSpPr>
            <p:spPr>
              <a:xfrm>
                <a:off x="4329274" y="4372493"/>
                <a:ext cx="121245" cy="131103"/>
              </a:xfrm>
              <a:custGeom>
                <a:avLst/>
                <a:gdLst>
                  <a:gd name="connsiteX0" fmla="*/ 60623 w 121245"/>
                  <a:gd name="connsiteY0" fmla="*/ 12072 h 131103"/>
                  <a:gd name="connsiteX1" fmla="*/ 0 w 121245"/>
                  <a:gd name="connsiteY1" fmla="*/ 98676 h 131103"/>
                  <a:gd name="connsiteX2" fmla="*/ 60623 w 121245"/>
                  <a:gd name="connsiteY2" fmla="*/ 115997 h 131103"/>
                  <a:gd name="connsiteX3" fmla="*/ 121246 w 121245"/>
                  <a:gd name="connsiteY3" fmla="*/ 20732 h 131103"/>
                  <a:gd name="connsiteX4" fmla="*/ 60623 w 121245"/>
                  <a:gd name="connsiteY4" fmla="*/ 12072 h 1311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1103">
                    <a:moveTo>
                      <a:pt x="60623" y="12072"/>
                    </a:moveTo>
                    <a:cubicBezTo>
                      <a:pt x="25982" y="29393"/>
                      <a:pt x="0" y="72695"/>
                      <a:pt x="0" y="98676"/>
                    </a:cubicBezTo>
                    <a:cubicBezTo>
                      <a:pt x="0" y="133317"/>
                      <a:pt x="25982" y="141978"/>
                      <a:pt x="60623" y="115997"/>
                    </a:cubicBezTo>
                    <a:cubicBezTo>
                      <a:pt x="95265" y="90015"/>
                      <a:pt x="121246" y="46713"/>
                      <a:pt x="121246" y="20732"/>
                    </a:cubicBezTo>
                    <a:cubicBezTo>
                      <a:pt x="121246" y="-5249"/>
                      <a:pt x="103925" y="-5249"/>
                      <a:pt x="60623" y="1207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accent6">
                      <a:lumMod val="75000"/>
                    </a:schemeClr>
                  </a:solidFill>
                </a:endParaRPr>
              </a:p>
            </p:txBody>
          </p:sp>
          <p:sp>
            <p:nvSpPr>
              <p:cNvPr id="732" name="Freeform: Shape 220">
                <a:extLst>
                  <a:ext uri="{FF2B5EF4-FFF2-40B4-BE49-F238E27FC236}">
                    <a16:creationId xmlns:a16="http://schemas.microsoft.com/office/drawing/2014/main" xmlns="" id="{9428608D-68DD-4C94-BFA4-066D80B28985}"/>
                  </a:ext>
                </a:extLst>
              </p:cNvPr>
              <p:cNvSpPr/>
              <p:nvPr/>
            </p:nvSpPr>
            <p:spPr>
              <a:xfrm>
                <a:off x="4329274" y="3182980"/>
                <a:ext cx="122905" cy="131103"/>
              </a:xfrm>
              <a:custGeom>
                <a:avLst/>
                <a:gdLst>
                  <a:gd name="connsiteX0" fmla="*/ 60623 w 122905"/>
                  <a:gd name="connsiteY0" fmla="*/ 15107 h 131103"/>
                  <a:gd name="connsiteX1" fmla="*/ 0 w 122905"/>
                  <a:gd name="connsiteY1" fmla="*/ 32427 h 131103"/>
                  <a:gd name="connsiteX2" fmla="*/ 60623 w 122905"/>
                  <a:gd name="connsiteY2" fmla="*/ 119032 h 131103"/>
                  <a:gd name="connsiteX3" fmla="*/ 121246 w 122905"/>
                  <a:gd name="connsiteY3" fmla="*/ 110371 h 131103"/>
                  <a:gd name="connsiteX4" fmla="*/ 60623 w 122905"/>
                  <a:gd name="connsiteY4" fmla="*/ 15107 h 1311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905" h="131103">
                    <a:moveTo>
                      <a:pt x="60623" y="15107"/>
                    </a:moveTo>
                    <a:cubicBezTo>
                      <a:pt x="25982" y="-10875"/>
                      <a:pt x="0" y="-2214"/>
                      <a:pt x="0" y="32427"/>
                    </a:cubicBezTo>
                    <a:cubicBezTo>
                      <a:pt x="0" y="67069"/>
                      <a:pt x="25982" y="101711"/>
                      <a:pt x="60623" y="119032"/>
                    </a:cubicBezTo>
                    <a:cubicBezTo>
                      <a:pt x="95265" y="136352"/>
                      <a:pt x="121246" y="136352"/>
                      <a:pt x="121246" y="110371"/>
                    </a:cubicBezTo>
                    <a:cubicBezTo>
                      <a:pt x="129906" y="75730"/>
                      <a:pt x="103925" y="32427"/>
                      <a:pt x="60623" y="1510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accent6">
                      <a:lumMod val="75000"/>
                    </a:schemeClr>
                  </a:solidFill>
                </a:endParaRPr>
              </a:p>
            </p:txBody>
          </p:sp>
        </p:grpSp>
        <p:grpSp>
          <p:nvGrpSpPr>
            <p:cNvPr id="569" name="Graphic 1">
              <a:extLst>
                <a:ext uri="{FF2B5EF4-FFF2-40B4-BE49-F238E27FC236}">
                  <a16:creationId xmlns:a16="http://schemas.microsoft.com/office/drawing/2014/main" xmlns="" id="{4CBCF71C-3D5D-49FA-AD41-7BADE88B3F18}"/>
                </a:ext>
              </a:extLst>
            </p:cNvPr>
            <p:cNvGrpSpPr/>
            <p:nvPr/>
          </p:nvGrpSpPr>
          <p:grpSpPr>
            <a:xfrm>
              <a:off x="1404572" y="3095987"/>
              <a:ext cx="40014" cy="284122"/>
              <a:chOff x="4623729" y="3414894"/>
              <a:chExt cx="121245" cy="860933"/>
            </a:xfrm>
            <a:grpFill/>
          </p:grpSpPr>
          <p:sp>
            <p:nvSpPr>
              <p:cNvPr id="727" name="Freeform: Shape 215">
                <a:extLst>
                  <a:ext uri="{FF2B5EF4-FFF2-40B4-BE49-F238E27FC236}">
                    <a16:creationId xmlns:a16="http://schemas.microsoft.com/office/drawing/2014/main" xmlns="" id="{B91A06D9-1887-4C1C-AF94-F0C947E83683}"/>
                  </a:ext>
                </a:extLst>
              </p:cNvPr>
              <p:cNvSpPr/>
              <p:nvPr/>
            </p:nvSpPr>
            <p:spPr>
              <a:xfrm>
                <a:off x="4675691" y="3456560"/>
                <a:ext cx="17320" cy="764796"/>
              </a:xfrm>
              <a:custGeom>
                <a:avLst/>
                <a:gdLst>
                  <a:gd name="connsiteX0" fmla="*/ 0 w 17320"/>
                  <a:gd name="connsiteY0" fmla="*/ 10000 h 764796"/>
                  <a:gd name="connsiteX1" fmla="*/ 0 w 17320"/>
                  <a:gd name="connsiteY1" fmla="*/ 754796 h 764796"/>
                  <a:gd name="connsiteX2" fmla="*/ 17321 w 17320"/>
                  <a:gd name="connsiteY2" fmla="*/ 754796 h 764796"/>
                  <a:gd name="connsiteX3" fmla="*/ 17321 w 17320"/>
                  <a:gd name="connsiteY3" fmla="*/ 10000 h 764796"/>
                  <a:gd name="connsiteX4" fmla="*/ 0 w 17320"/>
                  <a:gd name="connsiteY4" fmla="*/ 10000 h 7647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764796">
                    <a:moveTo>
                      <a:pt x="0" y="10000"/>
                    </a:moveTo>
                    <a:cubicBezTo>
                      <a:pt x="0" y="261152"/>
                      <a:pt x="0" y="503644"/>
                      <a:pt x="0" y="754796"/>
                    </a:cubicBezTo>
                    <a:cubicBezTo>
                      <a:pt x="0" y="763457"/>
                      <a:pt x="17321" y="772117"/>
                      <a:pt x="17321" y="754796"/>
                    </a:cubicBezTo>
                    <a:cubicBezTo>
                      <a:pt x="17321" y="503644"/>
                      <a:pt x="17321" y="261152"/>
                      <a:pt x="17321" y="10000"/>
                    </a:cubicBezTo>
                    <a:cubicBezTo>
                      <a:pt x="1732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accent6">
                      <a:lumMod val="75000"/>
                    </a:schemeClr>
                  </a:solidFill>
                </a:endParaRPr>
              </a:p>
            </p:txBody>
          </p:sp>
          <p:sp>
            <p:nvSpPr>
              <p:cNvPr id="728" name="Freeform: Shape 216">
                <a:extLst>
                  <a:ext uri="{FF2B5EF4-FFF2-40B4-BE49-F238E27FC236}">
                    <a16:creationId xmlns:a16="http://schemas.microsoft.com/office/drawing/2014/main" xmlns="" id="{FA34CDF2-E6C8-41F7-9A17-BD440358B311}"/>
                  </a:ext>
                </a:extLst>
              </p:cNvPr>
              <p:cNvSpPr/>
              <p:nvPr/>
            </p:nvSpPr>
            <p:spPr>
              <a:xfrm>
                <a:off x="4623729" y="4135101"/>
                <a:ext cx="121245" cy="140727"/>
              </a:xfrm>
              <a:custGeom>
                <a:avLst/>
                <a:gdLst>
                  <a:gd name="connsiteX0" fmla="*/ 60623 w 121245"/>
                  <a:gd name="connsiteY0" fmla="*/ 32953 h 140727"/>
                  <a:gd name="connsiteX1" fmla="*/ 0 w 121245"/>
                  <a:gd name="connsiteY1" fmla="*/ 128218 h 140727"/>
                  <a:gd name="connsiteX2" fmla="*/ 60623 w 121245"/>
                  <a:gd name="connsiteY2" fmla="*/ 102237 h 140727"/>
                  <a:gd name="connsiteX3" fmla="*/ 121246 w 121245"/>
                  <a:gd name="connsiteY3" fmla="*/ 6972 h 140727"/>
                  <a:gd name="connsiteX4" fmla="*/ 60623 w 121245"/>
                  <a:gd name="connsiteY4" fmla="*/ 32953 h 140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0727">
                    <a:moveTo>
                      <a:pt x="60623" y="32953"/>
                    </a:moveTo>
                    <a:cubicBezTo>
                      <a:pt x="25981" y="67595"/>
                      <a:pt x="0" y="102237"/>
                      <a:pt x="0" y="128218"/>
                    </a:cubicBezTo>
                    <a:cubicBezTo>
                      <a:pt x="0" y="154199"/>
                      <a:pt x="25981" y="136878"/>
                      <a:pt x="60623" y="102237"/>
                    </a:cubicBezTo>
                    <a:cubicBezTo>
                      <a:pt x="95264" y="67595"/>
                      <a:pt x="121246" y="24293"/>
                      <a:pt x="121246" y="6972"/>
                    </a:cubicBezTo>
                    <a:cubicBezTo>
                      <a:pt x="121246" y="-10349"/>
                      <a:pt x="95264" y="6972"/>
                      <a:pt x="60623" y="3295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accent6">
                      <a:lumMod val="75000"/>
                    </a:schemeClr>
                  </a:solidFill>
                </a:endParaRPr>
              </a:p>
            </p:txBody>
          </p:sp>
          <p:sp>
            <p:nvSpPr>
              <p:cNvPr id="729" name="Freeform: Shape 217">
                <a:extLst>
                  <a:ext uri="{FF2B5EF4-FFF2-40B4-BE49-F238E27FC236}">
                    <a16:creationId xmlns:a16="http://schemas.microsoft.com/office/drawing/2014/main" xmlns="" id="{8D4F9B6B-8303-4134-9549-702DCB92E81D}"/>
                  </a:ext>
                </a:extLst>
              </p:cNvPr>
              <p:cNvSpPr/>
              <p:nvPr/>
            </p:nvSpPr>
            <p:spPr>
              <a:xfrm>
                <a:off x="4623729" y="3414894"/>
                <a:ext cx="121245" cy="141393"/>
              </a:xfrm>
              <a:custGeom>
                <a:avLst/>
                <a:gdLst>
                  <a:gd name="connsiteX0" fmla="*/ 0 w 121245"/>
                  <a:gd name="connsiteY0" fmla="*/ 8364 h 141393"/>
                  <a:gd name="connsiteX1" fmla="*/ 60623 w 121245"/>
                  <a:gd name="connsiteY1" fmla="*/ 103628 h 141393"/>
                  <a:gd name="connsiteX2" fmla="*/ 121246 w 121245"/>
                  <a:gd name="connsiteY2" fmla="*/ 138270 h 141393"/>
                  <a:gd name="connsiteX3" fmla="*/ 60623 w 121245"/>
                  <a:gd name="connsiteY3" fmla="*/ 43005 h 141393"/>
                  <a:gd name="connsiteX4" fmla="*/ 0 w 121245"/>
                  <a:gd name="connsiteY4" fmla="*/ 8364 h 141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1393">
                    <a:moveTo>
                      <a:pt x="0" y="8364"/>
                    </a:moveTo>
                    <a:cubicBezTo>
                      <a:pt x="0" y="25685"/>
                      <a:pt x="25981" y="68987"/>
                      <a:pt x="60623" y="103628"/>
                    </a:cubicBezTo>
                    <a:cubicBezTo>
                      <a:pt x="95264" y="138270"/>
                      <a:pt x="121246" y="146930"/>
                      <a:pt x="121246" y="138270"/>
                    </a:cubicBezTo>
                    <a:cubicBezTo>
                      <a:pt x="121246" y="120949"/>
                      <a:pt x="95264" y="77647"/>
                      <a:pt x="60623" y="43005"/>
                    </a:cubicBezTo>
                    <a:cubicBezTo>
                      <a:pt x="25981" y="-297"/>
                      <a:pt x="0" y="-8957"/>
                      <a:pt x="0" y="836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accent6">
                      <a:lumMod val="75000"/>
                    </a:schemeClr>
                  </a:solidFill>
                </a:endParaRPr>
              </a:p>
            </p:txBody>
          </p:sp>
        </p:grpSp>
        <p:grpSp>
          <p:nvGrpSpPr>
            <p:cNvPr id="570" name="Graphic 1">
              <a:extLst>
                <a:ext uri="{FF2B5EF4-FFF2-40B4-BE49-F238E27FC236}">
                  <a16:creationId xmlns:a16="http://schemas.microsoft.com/office/drawing/2014/main" xmlns="" id="{539CF841-29BD-4A83-8605-55A0FC8A331D}"/>
                </a:ext>
              </a:extLst>
            </p:cNvPr>
            <p:cNvGrpSpPr/>
            <p:nvPr/>
          </p:nvGrpSpPr>
          <p:grpSpPr>
            <a:xfrm>
              <a:off x="1498890" y="3198239"/>
              <a:ext cx="40014" cy="78150"/>
              <a:chOff x="4909523" y="3724731"/>
              <a:chExt cx="121245" cy="236808"/>
            </a:xfrm>
            <a:grpFill/>
          </p:grpSpPr>
          <p:sp>
            <p:nvSpPr>
              <p:cNvPr id="722" name="Freeform: Shape 210">
                <a:extLst>
                  <a:ext uri="{FF2B5EF4-FFF2-40B4-BE49-F238E27FC236}">
                    <a16:creationId xmlns:a16="http://schemas.microsoft.com/office/drawing/2014/main" xmlns="" id="{961FC40A-20FF-4B5B-8097-98FE6BA6AB37}"/>
                  </a:ext>
                </a:extLst>
              </p:cNvPr>
              <p:cNvSpPr/>
              <p:nvPr/>
            </p:nvSpPr>
            <p:spPr>
              <a:xfrm>
                <a:off x="4961485" y="3780500"/>
                <a:ext cx="17320" cy="120420"/>
              </a:xfrm>
              <a:custGeom>
                <a:avLst/>
                <a:gdLst>
                  <a:gd name="connsiteX0" fmla="*/ 0 w 17320"/>
                  <a:gd name="connsiteY0" fmla="*/ 6495 h 120420"/>
                  <a:gd name="connsiteX1" fmla="*/ 0 w 17320"/>
                  <a:gd name="connsiteY1" fmla="*/ 110420 h 120420"/>
                  <a:gd name="connsiteX2" fmla="*/ 17321 w 17320"/>
                  <a:gd name="connsiteY2" fmla="*/ 110420 h 120420"/>
                  <a:gd name="connsiteX3" fmla="*/ 17321 w 17320"/>
                  <a:gd name="connsiteY3" fmla="*/ 6495 h 120420"/>
                  <a:gd name="connsiteX4" fmla="*/ 0 w 17320"/>
                  <a:gd name="connsiteY4" fmla="*/ 6495 h 120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20420">
                    <a:moveTo>
                      <a:pt x="0" y="6495"/>
                    </a:moveTo>
                    <a:cubicBezTo>
                      <a:pt x="0" y="41137"/>
                      <a:pt x="0" y="75779"/>
                      <a:pt x="0" y="110420"/>
                    </a:cubicBezTo>
                    <a:cubicBezTo>
                      <a:pt x="0" y="119081"/>
                      <a:pt x="17321" y="127741"/>
                      <a:pt x="17321" y="110420"/>
                    </a:cubicBezTo>
                    <a:cubicBezTo>
                      <a:pt x="17321" y="75779"/>
                      <a:pt x="17321" y="41137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accent6">
                      <a:lumMod val="75000"/>
                    </a:schemeClr>
                  </a:solidFill>
                </a:endParaRPr>
              </a:p>
            </p:txBody>
          </p:sp>
          <p:sp>
            <p:nvSpPr>
              <p:cNvPr id="723" name="Freeform: Shape 211">
                <a:extLst>
                  <a:ext uri="{FF2B5EF4-FFF2-40B4-BE49-F238E27FC236}">
                    <a16:creationId xmlns:a16="http://schemas.microsoft.com/office/drawing/2014/main" xmlns="" id="{6EBAD58D-02C7-40C4-BCBC-654B89DF7180}"/>
                  </a:ext>
                </a:extLst>
              </p:cNvPr>
              <p:cNvSpPr/>
              <p:nvPr/>
            </p:nvSpPr>
            <p:spPr>
              <a:xfrm>
                <a:off x="5022108" y="3821637"/>
                <a:ext cx="8660" cy="8660"/>
              </a:xfrm>
              <a:custGeom>
                <a:avLst/>
                <a:gdLst>
                  <a:gd name="connsiteX0" fmla="*/ 8660 w 8660"/>
                  <a:gd name="connsiteY0" fmla="*/ 0 h 8660"/>
                  <a:gd name="connsiteX1" fmla="*/ 0 w 8660"/>
                  <a:gd name="connsiteY1" fmla="*/ 8660 h 8660"/>
                  <a:gd name="connsiteX2" fmla="*/ 8660 w 8660"/>
                  <a:gd name="connsiteY2" fmla="*/ 0 h 86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660" h="8660">
                    <a:moveTo>
                      <a:pt x="8660" y="0"/>
                    </a:moveTo>
                    <a:cubicBezTo>
                      <a:pt x="8660" y="0"/>
                      <a:pt x="8660" y="8660"/>
                      <a:pt x="0" y="8660"/>
                    </a:cubicBezTo>
                    <a:cubicBezTo>
                      <a:pt x="8660" y="0"/>
                      <a:pt x="8660" y="0"/>
                      <a:pt x="8660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accent6">
                      <a:lumMod val="75000"/>
                    </a:schemeClr>
                  </a:solidFill>
                </a:endParaRPr>
              </a:p>
            </p:txBody>
          </p:sp>
          <p:sp>
            <p:nvSpPr>
              <p:cNvPr id="724" name="Freeform: Shape 212">
                <a:extLst>
                  <a:ext uri="{FF2B5EF4-FFF2-40B4-BE49-F238E27FC236}">
                    <a16:creationId xmlns:a16="http://schemas.microsoft.com/office/drawing/2014/main" xmlns="" id="{24D05377-9EBC-42AF-AA54-B6629BDAF5BE}"/>
                  </a:ext>
                </a:extLst>
              </p:cNvPr>
              <p:cNvSpPr/>
              <p:nvPr/>
            </p:nvSpPr>
            <p:spPr>
              <a:xfrm>
                <a:off x="4909523" y="3830298"/>
                <a:ext cx="112585" cy="131242"/>
              </a:xfrm>
              <a:custGeom>
                <a:avLst/>
                <a:gdLst>
                  <a:gd name="connsiteX0" fmla="*/ 0 w 112585"/>
                  <a:gd name="connsiteY0" fmla="*/ 129906 h 131242"/>
                  <a:gd name="connsiteX1" fmla="*/ 60623 w 112585"/>
                  <a:gd name="connsiteY1" fmla="*/ 60623 h 131242"/>
                  <a:gd name="connsiteX2" fmla="*/ 112585 w 112585"/>
                  <a:gd name="connsiteY2" fmla="*/ 0 h 131242"/>
                  <a:gd name="connsiteX3" fmla="*/ 60623 w 112585"/>
                  <a:gd name="connsiteY3" fmla="*/ 51963 h 131242"/>
                  <a:gd name="connsiteX4" fmla="*/ 0 w 112585"/>
                  <a:gd name="connsiteY4" fmla="*/ 129906 h 1312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2585" h="131242">
                    <a:moveTo>
                      <a:pt x="0" y="129906"/>
                    </a:moveTo>
                    <a:cubicBezTo>
                      <a:pt x="0" y="138567"/>
                      <a:pt x="25981" y="103925"/>
                      <a:pt x="60623" y="60623"/>
                    </a:cubicBezTo>
                    <a:cubicBezTo>
                      <a:pt x="77943" y="34642"/>
                      <a:pt x="103925" y="8660"/>
                      <a:pt x="112585" y="0"/>
                    </a:cubicBezTo>
                    <a:cubicBezTo>
                      <a:pt x="103925" y="8660"/>
                      <a:pt x="86604" y="34642"/>
                      <a:pt x="60623" y="51963"/>
                    </a:cubicBezTo>
                    <a:cubicBezTo>
                      <a:pt x="25981" y="95265"/>
                      <a:pt x="0" y="121246"/>
                      <a:pt x="0" y="12990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accent6">
                      <a:lumMod val="75000"/>
                    </a:schemeClr>
                  </a:solidFill>
                </a:endParaRPr>
              </a:p>
            </p:txBody>
          </p:sp>
          <p:sp>
            <p:nvSpPr>
              <p:cNvPr id="725" name="Freeform: Shape 213">
                <a:extLst>
                  <a:ext uri="{FF2B5EF4-FFF2-40B4-BE49-F238E27FC236}">
                    <a16:creationId xmlns:a16="http://schemas.microsoft.com/office/drawing/2014/main" xmlns="" id="{836582A6-C22A-463A-BB24-F483486DE029}"/>
                  </a:ext>
                </a:extLst>
              </p:cNvPr>
              <p:cNvSpPr/>
              <p:nvPr/>
            </p:nvSpPr>
            <p:spPr>
              <a:xfrm>
                <a:off x="5022108" y="3856279"/>
                <a:ext cx="8660" cy="8660"/>
              </a:xfrm>
              <a:custGeom>
                <a:avLst/>
                <a:gdLst>
                  <a:gd name="connsiteX0" fmla="*/ 8660 w 8660"/>
                  <a:gd name="connsiteY0" fmla="*/ 8660 h 8660"/>
                  <a:gd name="connsiteX1" fmla="*/ 0 w 8660"/>
                  <a:gd name="connsiteY1" fmla="*/ 0 h 8660"/>
                  <a:gd name="connsiteX2" fmla="*/ 8660 w 8660"/>
                  <a:gd name="connsiteY2" fmla="*/ 8660 h 86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660" h="8660">
                    <a:moveTo>
                      <a:pt x="8660" y="8660"/>
                    </a:moveTo>
                    <a:cubicBezTo>
                      <a:pt x="8660" y="8660"/>
                      <a:pt x="8660" y="0"/>
                      <a:pt x="0" y="0"/>
                    </a:cubicBezTo>
                    <a:cubicBezTo>
                      <a:pt x="8660" y="0"/>
                      <a:pt x="8660" y="8660"/>
                      <a:pt x="8660" y="866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accent6">
                      <a:lumMod val="75000"/>
                    </a:schemeClr>
                  </a:solidFill>
                </a:endParaRPr>
              </a:p>
            </p:txBody>
          </p:sp>
          <p:sp>
            <p:nvSpPr>
              <p:cNvPr id="726" name="Freeform: Shape 214">
                <a:extLst>
                  <a:ext uri="{FF2B5EF4-FFF2-40B4-BE49-F238E27FC236}">
                    <a16:creationId xmlns:a16="http://schemas.microsoft.com/office/drawing/2014/main" xmlns="" id="{6D1A9731-EF44-48BA-A730-B2DCCE993853}"/>
                  </a:ext>
                </a:extLst>
              </p:cNvPr>
              <p:cNvSpPr/>
              <p:nvPr/>
            </p:nvSpPr>
            <p:spPr>
              <a:xfrm>
                <a:off x="4909523" y="3724731"/>
                <a:ext cx="112585" cy="131547"/>
              </a:xfrm>
              <a:custGeom>
                <a:avLst/>
                <a:gdLst>
                  <a:gd name="connsiteX0" fmla="*/ 0 w 112585"/>
                  <a:gd name="connsiteY0" fmla="*/ 1641 h 131547"/>
                  <a:gd name="connsiteX1" fmla="*/ 60623 w 112585"/>
                  <a:gd name="connsiteY1" fmla="*/ 79585 h 131547"/>
                  <a:gd name="connsiteX2" fmla="*/ 112585 w 112585"/>
                  <a:gd name="connsiteY2" fmla="*/ 131547 h 131547"/>
                  <a:gd name="connsiteX3" fmla="*/ 60623 w 112585"/>
                  <a:gd name="connsiteY3" fmla="*/ 70925 h 131547"/>
                  <a:gd name="connsiteX4" fmla="*/ 0 w 112585"/>
                  <a:gd name="connsiteY4" fmla="*/ 1641 h 1315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2585" h="131547">
                    <a:moveTo>
                      <a:pt x="0" y="1641"/>
                    </a:moveTo>
                    <a:cubicBezTo>
                      <a:pt x="0" y="10302"/>
                      <a:pt x="25981" y="44943"/>
                      <a:pt x="60623" y="79585"/>
                    </a:cubicBezTo>
                    <a:cubicBezTo>
                      <a:pt x="77943" y="105566"/>
                      <a:pt x="103925" y="122887"/>
                      <a:pt x="112585" y="131547"/>
                    </a:cubicBezTo>
                    <a:cubicBezTo>
                      <a:pt x="103925" y="114227"/>
                      <a:pt x="86604" y="96906"/>
                      <a:pt x="60623" y="70925"/>
                    </a:cubicBezTo>
                    <a:cubicBezTo>
                      <a:pt x="25981" y="18962"/>
                      <a:pt x="0" y="-7019"/>
                      <a:pt x="0" y="164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accent6">
                      <a:lumMod val="75000"/>
                    </a:schemeClr>
                  </a:solidFill>
                </a:endParaRPr>
              </a:p>
            </p:txBody>
          </p:sp>
        </p:grpSp>
        <p:grpSp>
          <p:nvGrpSpPr>
            <p:cNvPr id="571" name="Graphic 1">
              <a:extLst>
                <a:ext uri="{FF2B5EF4-FFF2-40B4-BE49-F238E27FC236}">
                  <a16:creationId xmlns:a16="http://schemas.microsoft.com/office/drawing/2014/main" xmlns="" id="{70D0A474-2B2B-4987-9EED-F35373D6D267}"/>
                </a:ext>
              </a:extLst>
            </p:cNvPr>
            <p:cNvGrpSpPr/>
            <p:nvPr/>
          </p:nvGrpSpPr>
          <p:grpSpPr>
            <a:xfrm>
              <a:off x="1593209" y="3125086"/>
              <a:ext cx="42872" cy="227363"/>
              <a:chOff x="5195316" y="3503067"/>
              <a:chExt cx="129906" cy="688945"/>
            </a:xfrm>
            <a:grpFill/>
          </p:grpSpPr>
          <p:sp>
            <p:nvSpPr>
              <p:cNvPr id="719" name="Freeform: Shape 207">
                <a:extLst>
                  <a:ext uri="{FF2B5EF4-FFF2-40B4-BE49-F238E27FC236}">
                    <a16:creationId xmlns:a16="http://schemas.microsoft.com/office/drawing/2014/main" xmlns="" id="{EA693B1B-8C83-4BE3-B75C-B7FC395D1B42}"/>
                  </a:ext>
                </a:extLst>
              </p:cNvPr>
              <p:cNvSpPr/>
              <p:nvPr/>
            </p:nvSpPr>
            <p:spPr>
              <a:xfrm>
                <a:off x="5255940" y="3555329"/>
                <a:ext cx="17320" cy="579422"/>
              </a:xfrm>
              <a:custGeom>
                <a:avLst/>
                <a:gdLst>
                  <a:gd name="connsiteX0" fmla="*/ 0 w 17320"/>
                  <a:gd name="connsiteY0" fmla="*/ 6495 h 579422"/>
                  <a:gd name="connsiteX1" fmla="*/ 0 w 17320"/>
                  <a:gd name="connsiteY1" fmla="*/ 569423 h 579422"/>
                  <a:gd name="connsiteX2" fmla="*/ 17321 w 17320"/>
                  <a:gd name="connsiteY2" fmla="*/ 569423 h 579422"/>
                  <a:gd name="connsiteX3" fmla="*/ 17321 w 17320"/>
                  <a:gd name="connsiteY3" fmla="*/ 6495 h 579422"/>
                  <a:gd name="connsiteX4" fmla="*/ 0 w 17320"/>
                  <a:gd name="connsiteY4" fmla="*/ 6495 h 5794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579422">
                    <a:moveTo>
                      <a:pt x="0" y="6495"/>
                    </a:moveTo>
                    <a:cubicBezTo>
                      <a:pt x="0" y="197025"/>
                      <a:pt x="0" y="378893"/>
                      <a:pt x="0" y="569423"/>
                    </a:cubicBezTo>
                    <a:cubicBezTo>
                      <a:pt x="0" y="578083"/>
                      <a:pt x="17321" y="586744"/>
                      <a:pt x="17321" y="569423"/>
                    </a:cubicBezTo>
                    <a:cubicBezTo>
                      <a:pt x="17321" y="378893"/>
                      <a:pt x="17321" y="197025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accent6">
                      <a:lumMod val="75000"/>
                    </a:schemeClr>
                  </a:solidFill>
                </a:endParaRPr>
              </a:p>
            </p:txBody>
          </p:sp>
          <p:sp>
            <p:nvSpPr>
              <p:cNvPr id="720" name="Freeform: Shape 208">
                <a:extLst>
                  <a:ext uri="{FF2B5EF4-FFF2-40B4-BE49-F238E27FC236}">
                    <a16:creationId xmlns:a16="http://schemas.microsoft.com/office/drawing/2014/main" xmlns="" id="{C79BA866-236D-4F9D-B68A-81EF3B3EA477}"/>
                  </a:ext>
                </a:extLst>
              </p:cNvPr>
              <p:cNvSpPr/>
              <p:nvPr/>
            </p:nvSpPr>
            <p:spPr>
              <a:xfrm>
                <a:off x="5203977" y="3503067"/>
                <a:ext cx="121245" cy="138908"/>
              </a:xfrm>
              <a:custGeom>
                <a:avLst/>
                <a:gdLst>
                  <a:gd name="connsiteX0" fmla="*/ 60623 w 121245"/>
                  <a:gd name="connsiteY0" fmla="*/ 41437 h 138908"/>
                  <a:gd name="connsiteX1" fmla="*/ 0 w 121245"/>
                  <a:gd name="connsiteY1" fmla="*/ 136701 h 138908"/>
                  <a:gd name="connsiteX2" fmla="*/ 60623 w 121245"/>
                  <a:gd name="connsiteY2" fmla="*/ 93399 h 138908"/>
                  <a:gd name="connsiteX3" fmla="*/ 121246 w 121245"/>
                  <a:gd name="connsiteY3" fmla="*/ 6795 h 138908"/>
                  <a:gd name="connsiteX4" fmla="*/ 60623 w 121245"/>
                  <a:gd name="connsiteY4" fmla="*/ 41437 h 1389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8908">
                    <a:moveTo>
                      <a:pt x="60623" y="41437"/>
                    </a:moveTo>
                    <a:cubicBezTo>
                      <a:pt x="25982" y="84739"/>
                      <a:pt x="0" y="119381"/>
                      <a:pt x="0" y="136701"/>
                    </a:cubicBezTo>
                    <a:cubicBezTo>
                      <a:pt x="0" y="145362"/>
                      <a:pt x="25982" y="128041"/>
                      <a:pt x="60623" y="93399"/>
                    </a:cubicBezTo>
                    <a:cubicBezTo>
                      <a:pt x="95265" y="58758"/>
                      <a:pt x="121246" y="24116"/>
                      <a:pt x="121246" y="6795"/>
                    </a:cubicBezTo>
                    <a:cubicBezTo>
                      <a:pt x="121246" y="-10526"/>
                      <a:pt x="95265" y="6795"/>
                      <a:pt x="60623" y="4143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accent6">
                      <a:lumMod val="75000"/>
                    </a:schemeClr>
                  </a:solidFill>
                </a:endParaRPr>
              </a:p>
            </p:txBody>
          </p:sp>
          <p:sp>
            <p:nvSpPr>
              <p:cNvPr id="721" name="Freeform: Shape 209">
                <a:extLst>
                  <a:ext uri="{FF2B5EF4-FFF2-40B4-BE49-F238E27FC236}">
                    <a16:creationId xmlns:a16="http://schemas.microsoft.com/office/drawing/2014/main" xmlns="" id="{317E48A4-7A75-44D3-B195-9C017D310334}"/>
                  </a:ext>
                </a:extLst>
              </p:cNvPr>
              <p:cNvSpPr/>
              <p:nvPr/>
            </p:nvSpPr>
            <p:spPr>
              <a:xfrm>
                <a:off x="5195316" y="4044643"/>
                <a:ext cx="121245" cy="147369"/>
              </a:xfrm>
              <a:custGeom>
                <a:avLst/>
                <a:gdLst>
                  <a:gd name="connsiteX0" fmla="*/ 0 w 121245"/>
                  <a:gd name="connsiteY0" fmla="*/ 2165 h 147369"/>
                  <a:gd name="connsiteX1" fmla="*/ 60623 w 121245"/>
                  <a:gd name="connsiteY1" fmla="*/ 97430 h 147369"/>
                  <a:gd name="connsiteX2" fmla="*/ 121246 w 121245"/>
                  <a:gd name="connsiteY2" fmla="*/ 140732 h 147369"/>
                  <a:gd name="connsiteX3" fmla="*/ 60623 w 121245"/>
                  <a:gd name="connsiteY3" fmla="*/ 54128 h 147369"/>
                  <a:gd name="connsiteX4" fmla="*/ 0 w 121245"/>
                  <a:gd name="connsiteY4" fmla="*/ 2165 h 1473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7369">
                    <a:moveTo>
                      <a:pt x="0" y="2165"/>
                    </a:moveTo>
                    <a:cubicBezTo>
                      <a:pt x="0" y="10826"/>
                      <a:pt x="25982" y="54128"/>
                      <a:pt x="60623" y="97430"/>
                    </a:cubicBezTo>
                    <a:cubicBezTo>
                      <a:pt x="95264" y="140732"/>
                      <a:pt x="121246" y="158053"/>
                      <a:pt x="121246" y="140732"/>
                    </a:cubicBezTo>
                    <a:cubicBezTo>
                      <a:pt x="121246" y="123411"/>
                      <a:pt x="95264" y="88769"/>
                      <a:pt x="60623" y="54128"/>
                    </a:cubicBezTo>
                    <a:cubicBezTo>
                      <a:pt x="34642" y="10826"/>
                      <a:pt x="0" y="-6495"/>
                      <a:pt x="0" y="216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accent6">
                      <a:lumMod val="75000"/>
                    </a:schemeClr>
                  </a:solidFill>
                </a:endParaRPr>
              </a:p>
            </p:txBody>
          </p:sp>
        </p:grpSp>
        <p:grpSp>
          <p:nvGrpSpPr>
            <p:cNvPr id="572" name="Graphic 1">
              <a:extLst>
                <a:ext uri="{FF2B5EF4-FFF2-40B4-BE49-F238E27FC236}">
                  <a16:creationId xmlns:a16="http://schemas.microsoft.com/office/drawing/2014/main" xmlns="" id="{FCEB7D9D-64F8-463A-9817-9D636FF416E1}"/>
                </a:ext>
              </a:extLst>
            </p:cNvPr>
            <p:cNvGrpSpPr/>
            <p:nvPr/>
          </p:nvGrpSpPr>
          <p:grpSpPr>
            <a:xfrm>
              <a:off x="1690385" y="3038015"/>
              <a:ext cx="40014" cy="398702"/>
              <a:chOff x="5489771" y="3239224"/>
              <a:chExt cx="121245" cy="1208128"/>
            </a:xfrm>
            <a:grpFill/>
          </p:grpSpPr>
          <p:sp>
            <p:nvSpPr>
              <p:cNvPr id="716" name="Freeform: Shape 204">
                <a:extLst>
                  <a:ext uri="{FF2B5EF4-FFF2-40B4-BE49-F238E27FC236}">
                    <a16:creationId xmlns:a16="http://schemas.microsoft.com/office/drawing/2014/main" xmlns="" id="{DE90A46B-85E3-4DF3-8E93-1B433E75235D}"/>
                  </a:ext>
                </a:extLst>
              </p:cNvPr>
              <p:cNvSpPr/>
              <p:nvPr/>
            </p:nvSpPr>
            <p:spPr>
              <a:xfrm>
                <a:off x="5541733" y="3280361"/>
                <a:ext cx="17321" cy="1131524"/>
              </a:xfrm>
              <a:custGeom>
                <a:avLst/>
                <a:gdLst>
                  <a:gd name="connsiteX0" fmla="*/ 0 w 17321"/>
                  <a:gd name="connsiteY0" fmla="*/ 12991 h 1131524"/>
                  <a:gd name="connsiteX1" fmla="*/ 0 w 17321"/>
                  <a:gd name="connsiteY1" fmla="*/ 1121524 h 1131524"/>
                  <a:gd name="connsiteX2" fmla="*/ 17321 w 17321"/>
                  <a:gd name="connsiteY2" fmla="*/ 1121524 h 1131524"/>
                  <a:gd name="connsiteX3" fmla="*/ 17321 w 17321"/>
                  <a:gd name="connsiteY3" fmla="*/ 12991 h 1131524"/>
                  <a:gd name="connsiteX4" fmla="*/ 0 w 17321"/>
                  <a:gd name="connsiteY4" fmla="*/ 12991 h 11315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1" h="1131524">
                    <a:moveTo>
                      <a:pt x="0" y="12991"/>
                    </a:moveTo>
                    <a:cubicBezTo>
                      <a:pt x="0" y="385389"/>
                      <a:pt x="0" y="749126"/>
                      <a:pt x="0" y="1121524"/>
                    </a:cubicBezTo>
                    <a:cubicBezTo>
                      <a:pt x="0" y="1130185"/>
                      <a:pt x="17321" y="1138845"/>
                      <a:pt x="17321" y="1121524"/>
                    </a:cubicBezTo>
                    <a:cubicBezTo>
                      <a:pt x="17321" y="749126"/>
                      <a:pt x="17321" y="385389"/>
                      <a:pt x="17321" y="12991"/>
                    </a:cubicBezTo>
                    <a:cubicBezTo>
                      <a:pt x="1732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accent6">
                      <a:lumMod val="75000"/>
                    </a:schemeClr>
                  </a:solidFill>
                </a:endParaRPr>
              </a:p>
            </p:txBody>
          </p:sp>
          <p:sp>
            <p:nvSpPr>
              <p:cNvPr id="717" name="Freeform: Shape 205">
                <a:extLst>
                  <a:ext uri="{FF2B5EF4-FFF2-40B4-BE49-F238E27FC236}">
                    <a16:creationId xmlns:a16="http://schemas.microsoft.com/office/drawing/2014/main" xmlns="" id="{954E8EAB-9490-40FE-B728-D360BD7CFDAB}"/>
                  </a:ext>
                </a:extLst>
              </p:cNvPr>
              <p:cNvSpPr/>
              <p:nvPr/>
            </p:nvSpPr>
            <p:spPr>
              <a:xfrm>
                <a:off x="5489771" y="3239224"/>
                <a:ext cx="121245" cy="134236"/>
              </a:xfrm>
              <a:custGeom>
                <a:avLst/>
                <a:gdLst>
                  <a:gd name="connsiteX0" fmla="*/ 60623 w 121245"/>
                  <a:gd name="connsiteY0" fmla="*/ 19486 h 134236"/>
                  <a:gd name="connsiteX1" fmla="*/ 0 w 121245"/>
                  <a:gd name="connsiteY1" fmla="*/ 114751 h 134236"/>
                  <a:gd name="connsiteX2" fmla="*/ 60623 w 121245"/>
                  <a:gd name="connsiteY2" fmla="*/ 114751 h 134236"/>
                  <a:gd name="connsiteX3" fmla="*/ 121246 w 121245"/>
                  <a:gd name="connsiteY3" fmla="*/ 19486 h 134236"/>
                  <a:gd name="connsiteX4" fmla="*/ 60623 w 121245"/>
                  <a:gd name="connsiteY4" fmla="*/ 19486 h 134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4236">
                    <a:moveTo>
                      <a:pt x="60623" y="19486"/>
                    </a:moveTo>
                    <a:cubicBezTo>
                      <a:pt x="25982" y="45467"/>
                      <a:pt x="0" y="88769"/>
                      <a:pt x="0" y="114751"/>
                    </a:cubicBezTo>
                    <a:cubicBezTo>
                      <a:pt x="0" y="140732"/>
                      <a:pt x="25982" y="140732"/>
                      <a:pt x="60623" y="114751"/>
                    </a:cubicBezTo>
                    <a:cubicBezTo>
                      <a:pt x="95264" y="88769"/>
                      <a:pt x="121246" y="54128"/>
                      <a:pt x="121246" y="19486"/>
                    </a:cubicBezTo>
                    <a:cubicBezTo>
                      <a:pt x="121246" y="-6495"/>
                      <a:pt x="95264" y="-6495"/>
                      <a:pt x="60623" y="1948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accent6">
                      <a:lumMod val="75000"/>
                    </a:schemeClr>
                  </a:solidFill>
                </a:endParaRPr>
              </a:p>
            </p:txBody>
          </p:sp>
          <p:sp>
            <p:nvSpPr>
              <p:cNvPr id="718" name="Freeform: Shape 206">
                <a:extLst>
                  <a:ext uri="{FF2B5EF4-FFF2-40B4-BE49-F238E27FC236}">
                    <a16:creationId xmlns:a16="http://schemas.microsoft.com/office/drawing/2014/main" xmlns="" id="{77345FE9-F092-4FFB-968E-6FCB98FF6C5F}"/>
                  </a:ext>
                </a:extLst>
              </p:cNvPr>
              <p:cNvSpPr/>
              <p:nvPr/>
            </p:nvSpPr>
            <p:spPr>
              <a:xfrm>
                <a:off x="5489771" y="4313116"/>
                <a:ext cx="121245" cy="134236"/>
              </a:xfrm>
              <a:custGeom>
                <a:avLst/>
                <a:gdLst>
                  <a:gd name="connsiteX0" fmla="*/ 60623 w 121245"/>
                  <a:gd name="connsiteY0" fmla="*/ 19486 h 134236"/>
                  <a:gd name="connsiteX1" fmla="*/ 0 w 121245"/>
                  <a:gd name="connsiteY1" fmla="*/ 19486 h 134236"/>
                  <a:gd name="connsiteX2" fmla="*/ 60623 w 121245"/>
                  <a:gd name="connsiteY2" fmla="*/ 114751 h 134236"/>
                  <a:gd name="connsiteX3" fmla="*/ 121246 w 121245"/>
                  <a:gd name="connsiteY3" fmla="*/ 114751 h 134236"/>
                  <a:gd name="connsiteX4" fmla="*/ 60623 w 121245"/>
                  <a:gd name="connsiteY4" fmla="*/ 19486 h 134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4236">
                    <a:moveTo>
                      <a:pt x="60623" y="19486"/>
                    </a:moveTo>
                    <a:cubicBezTo>
                      <a:pt x="25982" y="-6495"/>
                      <a:pt x="0" y="-6495"/>
                      <a:pt x="0" y="19486"/>
                    </a:cubicBezTo>
                    <a:cubicBezTo>
                      <a:pt x="0" y="45467"/>
                      <a:pt x="25982" y="88769"/>
                      <a:pt x="60623" y="114751"/>
                    </a:cubicBezTo>
                    <a:cubicBezTo>
                      <a:pt x="95264" y="140732"/>
                      <a:pt x="121246" y="140732"/>
                      <a:pt x="121246" y="114751"/>
                    </a:cubicBezTo>
                    <a:cubicBezTo>
                      <a:pt x="121246" y="80109"/>
                      <a:pt x="95264" y="36807"/>
                      <a:pt x="60623" y="1948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accent6">
                      <a:lumMod val="75000"/>
                    </a:schemeClr>
                  </a:solidFill>
                </a:endParaRPr>
              </a:p>
            </p:txBody>
          </p:sp>
        </p:grpSp>
        <p:grpSp>
          <p:nvGrpSpPr>
            <p:cNvPr id="573" name="Graphic 1">
              <a:extLst>
                <a:ext uri="{FF2B5EF4-FFF2-40B4-BE49-F238E27FC236}">
                  <a16:creationId xmlns:a16="http://schemas.microsoft.com/office/drawing/2014/main" xmlns="" id="{B0AF0FC1-D96F-4824-AC31-4ED483F744FA}"/>
                </a:ext>
              </a:extLst>
            </p:cNvPr>
            <p:cNvGrpSpPr/>
            <p:nvPr/>
          </p:nvGrpSpPr>
          <p:grpSpPr>
            <a:xfrm>
              <a:off x="1784704" y="2989581"/>
              <a:ext cx="40457" cy="492878"/>
              <a:chOff x="5775565" y="3092463"/>
              <a:chExt cx="122591" cy="1493497"/>
            </a:xfrm>
            <a:grpFill/>
          </p:grpSpPr>
          <p:sp>
            <p:nvSpPr>
              <p:cNvPr id="713" name="Freeform: Shape 201">
                <a:extLst>
                  <a:ext uri="{FF2B5EF4-FFF2-40B4-BE49-F238E27FC236}">
                    <a16:creationId xmlns:a16="http://schemas.microsoft.com/office/drawing/2014/main" xmlns="" id="{3055588C-CD87-4E17-A32B-1165D2364400}"/>
                  </a:ext>
                </a:extLst>
              </p:cNvPr>
              <p:cNvSpPr/>
              <p:nvPr/>
            </p:nvSpPr>
            <p:spPr>
              <a:xfrm>
                <a:off x="5827527" y="3130969"/>
                <a:ext cx="17320" cy="1436804"/>
              </a:xfrm>
              <a:custGeom>
                <a:avLst/>
                <a:gdLst>
                  <a:gd name="connsiteX0" fmla="*/ 0 w 17320"/>
                  <a:gd name="connsiteY0" fmla="*/ 6495 h 1436804"/>
                  <a:gd name="connsiteX1" fmla="*/ 0 w 17320"/>
                  <a:gd name="connsiteY1" fmla="*/ 1426804 h 1436804"/>
                  <a:gd name="connsiteX2" fmla="*/ 17321 w 17320"/>
                  <a:gd name="connsiteY2" fmla="*/ 1426804 h 1436804"/>
                  <a:gd name="connsiteX3" fmla="*/ 17321 w 17320"/>
                  <a:gd name="connsiteY3" fmla="*/ 6495 h 1436804"/>
                  <a:gd name="connsiteX4" fmla="*/ 0 w 17320"/>
                  <a:gd name="connsiteY4" fmla="*/ 6495 h 14368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436804">
                    <a:moveTo>
                      <a:pt x="0" y="6495"/>
                    </a:moveTo>
                    <a:cubicBezTo>
                      <a:pt x="0" y="482818"/>
                      <a:pt x="0" y="950481"/>
                      <a:pt x="0" y="1426804"/>
                    </a:cubicBezTo>
                    <a:cubicBezTo>
                      <a:pt x="0" y="1435465"/>
                      <a:pt x="17321" y="1444125"/>
                      <a:pt x="17321" y="1426804"/>
                    </a:cubicBezTo>
                    <a:cubicBezTo>
                      <a:pt x="17321" y="950481"/>
                      <a:pt x="17321" y="482818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accent6">
                      <a:lumMod val="75000"/>
                    </a:schemeClr>
                  </a:solidFill>
                </a:endParaRPr>
              </a:p>
            </p:txBody>
          </p:sp>
          <p:sp>
            <p:nvSpPr>
              <p:cNvPr id="714" name="Freeform: Shape 202">
                <a:extLst>
                  <a:ext uri="{FF2B5EF4-FFF2-40B4-BE49-F238E27FC236}">
                    <a16:creationId xmlns:a16="http://schemas.microsoft.com/office/drawing/2014/main" xmlns="" id="{2DDF4284-022E-4CCD-B0FD-4FBBFC6677B6}"/>
                  </a:ext>
                </a:extLst>
              </p:cNvPr>
              <p:cNvSpPr/>
              <p:nvPr/>
            </p:nvSpPr>
            <p:spPr>
              <a:xfrm>
                <a:off x="5775565" y="3092463"/>
                <a:ext cx="122591" cy="125151"/>
              </a:xfrm>
              <a:custGeom>
                <a:avLst/>
                <a:gdLst>
                  <a:gd name="connsiteX0" fmla="*/ 60623 w 122591"/>
                  <a:gd name="connsiteY0" fmla="*/ 1699 h 125151"/>
                  <a:gd name="connsiteX1" fmla="*/ 0 w 122591"/>
                  <a:gd name="connsiteY1" fmla="*/ 79643 h 125151"/>
                  <a:gd name="connsiteX2" fmla="*/ 60623 w 122591"/>
                  <a:gd name="connsiteY2" fmla="*/ 122945 h 125151"/>
                  <a:gd name="connsiteX3" fmla="*/ 121245 w 122591"/>
                  <a:gd name="connsiteY3" fmla="*/ 45001 h 125151"/>
                  <a:gd name="connsiteX4" fmla="*/ 60623 w 122591"/>
                  <a:gd name="connsiteY4" fmla="*/ 1699 h 1251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91" h="125151">
                    <a:moveTo>
                      <a:pt x="60623" y="1699"/>
                    </a:moveTo>
                    <a:cubicBezTo>
                      <a:pt x="25981" y="10359"/>
                      <a:pt x="0" y="53661"/>
                      <a:pt x="0" y="79643"/>
                    </a:cubicBezTo>
                    <a:cubicBezTo>
                      <a:pt x="0" y="114284"/>
                      <a:pt x="25981" y="131605"/>
                      <a:pt x="60623" y="122945"/>
                    </a:cubicBezTo>
                    <a:cubicBezTo>
                      <a:pt x="95264" y="114284"/>
                      <a:pt x="121245" y="79643"/>
                      <a:pt x="121245" y="45001"/>
                    </a:cubicBezTo>
                    <a:cubicBezTo>
                      <a:pt x="129906" y="19020"/>
                      <a:pt x="95264" y="-6962"/>
                      <a:pt x="60623" y="169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accent6">
                      <a:lumMod val="75000"/>
                    </a:schemeClr>
                  </a:solidFill>
                </a:endParaRPr>
              </a:p>
            </p:txBody>
          </p:sp>
          <p:sp>
            <p:nvSpPr>
              <p:cNvPr id="715" name="Freeform: Shape 203">
                <a:extLst>
                  <a:ext uri="{FF2B5EF4-FFF2-40B4-BE49-F238E27FC236}">
                    <a16:creationId xmlns:a16="http://schemas.microsoft.com/office/drawing/2014/main" xmlns="" id="{A2F1162E-DA28-4442-B0EF-FB88DD641412}"/>
                  </a:ext>
                </a:extLst>
              </p:cNvPr>
              <p:cNvSpPr/>
              <p:nvPr/>
            </p:nvSpPr>
            <p:spPr>
              <a:xfrm>
                <a:off x="5775565" y="4460301"/>
                <a:ext cx="122591" cy="125659"/>
              </a:xfrm>
              <a:custGeom>
                <a:avLst/>
                <a:gdLst>
                  <a:gd name="connsiteX0" fmla="*/ 60623 w 122591"/>
                  <a:gd name="connsiteY0" fmla="*/ 2207 h 125659"/>
                  <a:gd name="connsiteX1" fmla="*/ 0 w 122591"/>
                  <a:gd name="connsiteY1" fmla="*/ 45509 h 125659"/>
                  <a:gd name="connsiteX2" fmla="*/ 60623 w 122591"/>
                  <a:gd name="connsiteY2" fmla="*/ 123453 h 125659"/>
                  <a:gd name="connsiteX3" fmla="*/ 121245 w 122591"/>
                  <a:gd name="connsiteY3" fmla="*/ 80151 h 125659"/>
                  <a:gd name="connsiteX4" fmla="*/ 60623 w 122591"/>
                  <a:gd name="connsiteY4" fmla="*/ 2207 h 1256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91" h="125659">
                    <a:moveTo>
                      <a:pt x="60623" y="2207"/>
                    </a:moveTo>
                    <a:cubicBezTo>
                      <a:pt x="25981" y="-6453"/>
                      <a:pt x="0" y="10867"/>
                      <a:pt x="0" y="45509"/>
                    </a:cubicBezTo>
                    <a:cubicBezTo>
                      <a:pt x="0" y="80151"/>
                      <a:pt x="25981" y="114793"/>
                      <a:pt x="60623" y="123453"/>
                    </a:cubicBezTo>
                    <a:cubicBezTo>
                      <a:pt x="95264" y="132113"/>
                      <a:pt x="121245" y="114793"/>
                      <a:pt x="121245" y="80151"/>
                    </a:cubicBezTo>
                    <a:cubicBezTo>
                      <a:pt x="129906" y="45509"/>
                      <a:pt x="95264" y="10867"/>
                      <a:pt x="60623" y="220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accent6">
                      <a:lumMod val="75000"/>
                    </a:schemeClr>
                  </a:solidFill>
                </a:endParaRPr>
              </a:p>
            </p:txBody>
          </p:sp>
        </p:grpSp>
        <p:sp>
          <p:nvSpPr>
            <p:cNvPr id="574" name="Freeform: Shape 110">
              <a:extLst>
                <a:ext uri="{FF2B5EF4-FFF2-40B4-BE49-F238E27FC236}">
                  <a16:creationId xmlns:a16="http://schemas.microsoft.com/office/drawing/2014/main" xmlns="" id="{C8AD84A1-B5B8-4C0A-91EE-761C91BFAEBA}"/>
                </a:ext>
              </a:extLst>
            </p:cNvPr>
            <p:cNvSpPr/>
            <p:nvPr/>
          </p:nvSpPr>
          <p:spPr>
            <a:xfrm>
              <a:off x="1890455" y="2886286"/>
              <a:ext cx="2232208" cy="546859"/>
            </a:xfrm>
            <a:custGeom>
              <a:avLst/>
              <a:gdLst>
                <a:gd name="connsiteX0" fmla="*/ 5265535 w 6763787"/>
                <a:gd name="connsiteY0" fmla="*/ 245415 h 1657063"/>
                <a:gd name="connsiteX1" fmla="*/ 4157001 w 6763787"/>
                <a:gd name="connsiteY1" fmla="*/ 2923 h 1657063"/>
                <a:gd name="connsiteX2" fmla="*/ 3013826 w 6763787"/>
                <a:gd name="connsiteY2" fmla="*/ 158811 h 1657063"/>
                <a:gd name="connsiteX3" fmla="*/ 805419 w 6763787"/>
                <a:gd name="connsiteY3" fmla="*/ 1215382 h 1657063"/>
                <a:gd name="connsiteX4" fmla="*/ 0 w 6763787"/>
                <a:gd name="connsiteY4" fmla="*/ 1631082 h 1657063"/>
                <a:gd name="connsiteX5" fmla="*/ 0 w 6763787"/>
                <a:gd name="connsiteY5" fmla="*/ 1657064 h 1657063"/>
                <a:gd name="connsiteX6" fmla="*/ 476323 w 6763787"/>
                <a:gd name="connsiteY6" fmla="*/ 1423232 h 1657063"/>
                <a:gd name="connsiteX7" fmla="*/ 2702050 w 6763787"/>
                <a:gd name="connsiteY7" fmla="*/ 297378 h 1657063"/>
                <a:gd name="connsiteX8" fmla="*/ 3853886 w 6763787"/>
                <a:gd name="connsiteY8" fmla="*/ 28905 h 1657063"/>
                <a:gd name="connsiteX9" fmla="*/ 5057684 w 6763787"/>
                <a:gd name="connsiteY9" fmla="*/ 193453 h 1657063"/>
                <a:gd name="connsiteX10" fmla="*/ 6763788 w 6763787"/>
                <a:gd name="connsiteY10" fmla="*/ 981551 h 1657063"/>
                <a:gd name="connsiteX11" fmla="*/ 6763788 w 6763787"/>
                <a:gd name="connsiteY11" fmla="*/ 946909 h 1657063"/>
                <a:gd name="connsiteX12" fmla="*/ 5265535 w 6763787"/>
                <a:gd name="connsiteY12" fmla="*/ 245415 h 1657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763787" h="1657063">
                  <a:moveTo>
                    <a:pt x="5265535" y="245415"/>
                  </a:moveTo>
                  <a:cubicBezTo>
                    <a:pt x="4910457" y="115509"/>
                    <a:pt x="4538059" y="20244"/>
                    <a:pt x="4157001" y="2923"/>
                  </a:cubicBezTo>
                  <a:cubicBezTo>
                    <a:pt x="3767282" y="-14397"/>
                    <a:pt x="3386224" y="46226"/>
                    <a:pt x="3013826" y="158811"/>
                  </a:cubicBezTo>
                  <a:cubicBezTo>
                    <a:pt x="2225727" y="392642"/>
                    <a:pt x="1515573" y="825663"/>
                    <a:pt x="805419" y="1215382"/>
                  </a:cubicBezTo>
                  <a:cubicBezTo>
                    <a:pt x="545607" y="1362609"/>
                    <a:pt x="277133" y="1501176"/>
                    <a:pt x="0" y="1631082"/>
                  </a:cubicBezTo>
                  <a:lnTo>
                    <a:pt x="0" y="1657064"/>
                  </a:lnTo>
                  <a:cubicBezTo>
                    <a:pt x="164548" y="1579120"/>
                    <a:pt x="320435" y="1501176"/>
                    <a:pt x="476323" y="1423232"/>
                  </a:cubicBezTo>
                  <a:cubicBezTo>
                    <a:pt x="1212459" y="1042174"/>
                    <a:pt x="1922613" y="591832"/>
                    <a:pt x="2702050" y="297378"/>
                  </a:cubicBezTo>
                  <a:cubicBezTo>
                    <a:pt x="3074449" y="158811"/>
                    <a:pt x="3455507" y="54886"/>
                    <a:pt x="3853886" y="28905"/>
                  </a:cubicBezTo>
                  <a:cubicBezTo>
                    <a:pt x="4260926" y="2923"/>
                    <a:pt x="4667965" y="72207"/>
                    <a:pt x="5057684" y="193453"/>
                  </a:cubicBezTo>
                  <a:cubicBezTo>
                    <a:pt x="5655254" y="383982"/>
                    <a:pt x="6209520" y="678436"/>
                    <a:pt x="6763788" y="981551"/>
                  </a:cubicBezTo>
                  <a:lnTo>
                    <a:pt x="6763788" y="946909"/>
                  </a:lnTo>
                  <a:cubicBezTo>
                    <a:pt x="6270143" y="695757"/>
                    <a:pt x="5785160" y="435944"/>
                    <a:pt x="5265535" y="24541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accent6">
                    <a:lumMod val="75000"/>
                  </a:schemeClr>
                </a:solidFill>
              </a:endParaRPr>
            </a:p>
          </p:txBody>
        </p:sp>
        <p:sp>
          <p:nvSpPr>
            <p:cNvPr id="575" name="Freeform: Shape 111">
              <a:extLst>
                <a:ext uri="{FF2B5EF4-FFF2-40B4-BE49-F238E27FC236}">
                  <a16:creationId xmlns:a16="http://schemas.microsoft.com/office/drawing/2014/main" xmlns="" id="{79C54CD3-3138-4E2C-B982-4D307617A714}"/>
                </a:ext>
              </a:extLst>
            </p:cNvPr>
            <p:cNvSpPr/>
            <p:nvPr/>
          </p:nvSpPr>
          <p:spPr>
            <a:xfrm>
              <a:off x="1887597" y="3041587"/>
              <a:ext cx="2229350" cy="549716"/>
            </a:xfrm>
            <a:custGeom>
              <a:avLst/>
              <a:gdLst>
                <a:gd name="connsiteX0" fmla="*/ 5334818 w 6755125"/>
                <a:gd name="connsiteY0" fmla="*/ 1359686 h 1665723"/>
                <a:gd name="connsiteX1" fmla="*/ 4182982 w 6755125"/>
                <a:gd name="connsiteY1" fmla="*/ 1628159 h 1665723"/>
                <a:gd name="connsiteX2" fmla="*/ 2979184 w 6755125"/>
                <a:gd name="connsiteY2" fmla="*/ 1463611 h 1665723"/>
                <a:gd name="connsiteX3" fmla="*/ 727475 w 6755125"/>
                <a:gd name="connsiteY3" fmla="*/ 372398 h 1665723"/>
                <a:gd name="connsiteX4" fmla="*/ 0 w 6755125"/>
                <a:gd name="connsiteY4" fmla="*/ 0 h 1665723"/>
                <a:gd name="connsiteX5" fmla="*/ 0 w 6755125"/>
                <a:gd name="connsiteY5" fmla="*/ 34642 h 1665723"/>
                <a:gd name="connsiteX6" fmla="*/ 554267 w 6755125"/>
                <a:gd name="connsiteY6" fmla="*/ 311775 h 1665723"/>
                <a:gd name="connsiteX7" fmla="*/ 2762674 w 6755125"/>
                <a:gd name="connsiteY7" fmla="*/ 1420309 h 1665723"/>
                <a:gd name="connsiteX8" fmla="*/ 3871207 w 6755125"/>
                <a:gd name="connsiteY8" fmla="*/ 1662800 h 1665723"/>
                <a:gd name="connsiteX9" fmla="*/ 5014383 w 6755125"/>
                <a:gd name="connsiteY9" fmla="*/ 1506913 h 1665723"/>
                <a:gd name="connsiteX10" fmla="*/ 6755126 w 6755125"/>
                <a:gd name="connsiteY10" fmla="*/ 710154 h 1665723"/>
                <a:gd name="connsiteX11" fmla="*/ 6755126 w 6755125"/>
                <a:gd name="connsiteY11" fmla="*/ 675513 h 1665723"/>
                <a:gd name="connsiteX12" fmla="*/ 5334818 w 6755125"/>
                <a:gd name="connsiteY12" fmla="*/ 1359686 h 1665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755125" h="1665723">
                  <a:moveTo>
                    <a:pt x="5334818" y="1359686"/>
                  </a:moveTo>
                  <a:cubicBezTo>
                    <a:pt x="4962420" y="1498253"/>
                    <a:pt x="4581362" y="1602178"/>
                    <a:pt x="4182982" y="1628159"/>
                  </a:cubicBezTo>
                  <a:cubicBezTo>
                    <a:pt x="3775942" y="1654140"/>
                    <a:pt x="3368903" y="1584857"/>
                    <a:pt x="2979184" y="1463611"/>
                  </a:cubicBezTo>
                  <a:cubicBezTo>
                    <a:pt x="2182425" y="1212459"/>
                    <a:pt x="1463611" y="770777"/>
                    <a:pt x="727475" y="372398"/>
                  </a:cubicBezTo>
                  <a:cubicBezTo>
                    <a:pt x="493644" y="242492"/>
                    <a:pt x="242491" y="112585"/>
                    <a:pt x="0" y="0"/>
                  </a:cubicBezTo>
                  <a:lnTo>
                    <a:pt x="0" y="34642"/>
                  </a:lnTo>
                  <a:cubicBezTo>
                    <a:pt x="190529" y="121246"/>
                    <a:pt x="372398" y="216510"/>
                    <a:pt x="554267" y="311775"/>
                  </a:cubicBezTo>
                  <a:cubicBezTo>
                    <a:pt x="1281742" y="692834"/>
                    <a:pt x="1983236" y="1143175"/>
                    <a:pt x="2762674" y="1420309"/>
                  </a:cubicBezTo>
                  <a:cubicBezTo>
                    <a:pt x="3117751" y="1550215"/>
                    <a:pt x="3490148" y="1645480"/>
                    <a:pt x="3871207" y="1662800"/>
                  </a:cubicBezTo>
                  <a:cubicBezTo>
                    <a:pt x="4260926" y="1680121"/>
                    <a:pt x="4641984" y="1619498"/>
                    <a:pt x="5014383" y="1506913"/>
                  </a:cubicBezTo>
                  <a:cubicBezTo>
                    <a:pt x="5629272" y="1325044"/>
                    <a:pt x="6192199" y="1013269"/>
                    <a:pt x="6755126" y="710154"/>
                  </a:cubicBezTo>
                  <a:lnTo>
                    <a:pt x="6755126" y="675513"/>
                  </a:lnTo>
                  <a:cubicBezTo>
                    <a:pt x="6296125" y="918004"/>
                    <a:pt x="5828462" y="1169157"/>
                    <a:pt x="5334818" y="1359686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accent6">
                    <a:lumMod val="75000"/>
                  </a:schemeClr>
                </a:solidFill>
              </a:endParaRPr>
            </a:p>
          </p:txBody>
        </p:sp>
        <p:grpSp>
          <p:nvGrpSpPr>
            <p:cNvPr id="576" name="Graphic 1">
              <a:extLst>
                <a:ext uri="{FF2B5EF4-FFF2-40B4-BE49-F238E27FC236}">
                  <a16:creationId xmlns:a16="http://schemas.microsoft.com/office/drawing/2014/main" xmlns="" id="{F758004B-569C-49A8-8D2F-D06BB1B67404}"/>
                </a:ext>
              </a:extLst>
            </p:cNvPr>
            <p:cNvGrpSpPr/>
            <p:nvPr/>
          </p:nvGrpSpPr>
          <p:grpSpPr>
            <a:xfrm>
              <a:off x="4031202" y="3157737"/>
              <a:ext cx="62879" cy="159256"/>
              <a:chOff x="12582653" y="3602003"/>
              <a:chExt cx="190530" cy="482570"/>
            </a:xfrm>
            <a:grpFill/>
          </p:grpSpPr>
          <p:sp>
            <p:nvSpPr>
              <p:cNvPr id="710" name="Freeform: Shape 173">
                <a:extLst>
                  <a:ext uri="{FF2B5EF4-FFF2-40B4-BE49-F238E27FC236}">
                    <a16:creationId xmlns:a16="http://schemas.microsoft.com/office/drawing/2014/main" xmlns="" id="{BB37D653-ABC9-41C7-88FE-B4E97DA2BD07}"/>
                  </a:ext>
                </a:extLst>
              </p:cNvPr>
              <p:cNvSpPr/>
              <p:nvPr/>
            </p:nvSpPr>
            <p:spPr>
              <a:xfrm>
                <a:off x="12660598" y="3640692"/>
                <a:ext cx="27371" cy="410446"/>
              </a:xfrm>
              <a:custGeom>
                <a:avLst/>
                <a:gdLst>
                  <a:gd name="connsiteX0" fmla="*/ 0 w 27371"/>
                  <a:gd name="connsiteY0" fmla="*/ 16398 h 410446"/>
                  <a:gd name="connsiteX1" fmla="*/ 0 w 27371"/>
                  <a:gd name="connsiteY1" fmla="*/ 397456 h 410446"/>
                  <a:gd name="connsiteX2" fmla="*/ 25982 w 27371"/>
                  <a:gd name="connsiteY2" fmla="*/ 397456 h 410446"/>
                  <a:gd name="connsiteX3" fmla="*/ 25982 w 27371"/>
                  <a:gd name="connsiteY3" fmla="*/ 16398 h 410446"/>
                  <a:gd name="connsiteX4" fmla="*/ 0 w 27371"/>
                  <a:gd name="connsiteY4" fmla="*/ 16398 h 41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371" h="410446">
                    <a:moveTo>
                      <a:pt x="0" y="16398"/>
                    </a:moveTo>
                    <a:cubicBezTo>
                      <a:pt x="0" y="146304"/>
                      <a:pt x="0" y="267550"/>
                      <a:pt x="0" y="397456"/>
                    </a:cubicBezTo>
                    <a:cubicBezTo>
                      <a:pt x="0" y="414777"/>
                      <a:pt x="25982" y="414777"/>
                      <a:pt x="25982" y="397456"/>
                    </a:cubicBezTo>
                    <a:cubicBezTo>
                      <a:pt x="25982" y="267550"/>
                      <a:pt x="25982" y="146304"/>
                      <a:pt x="25982" y="16398"/>
                    </a:cubicBezTo>
                    <a:cubicBezTo>
                      <a:pt x="34641" y="-923"/>
                      <a:pt x="0" y="-9584"/>
                      <a:pt x="0" y="1639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accent6">
                      <a:lumMod val="75000"/>
                    </a:schemeClr>
                  </a:solidFill>
                </a:endParaRPr>
              </a:p>
            </p:txBody>
          </p:sp>
          <p:sp>
            <p:nvSpPr>
              <p:cNvPr id="711" name="Freeform: Shape 174">
                <a:extLst>
                  <a:ext uri="{FF2B5EF4-FFF2-40B4-BE49-F238E27FC236}">
                    <a16:creationId xmlns:a16="http://schemas.microsoft.com/office/drawing/2014/main" xmlns="" id="{D262CAD4-ECD0-4E48-9B35-5B62296FFBDF}"/>
                  </a:ext>
                </a:extLst>
              </p:cNvPr>
              <p:cNvSpPr/>
              <p:nvPr/>
            </p:nvSpPr>
            <p:spPr>
              <a:xfrm>
                <a:off x="12582653" y="3602003"/>
                <a:ext cx="190530" cy="109301"/>
              </a:xfrm>
              <a:custGeom>
                <a:avLst/>
                <a:gdLst>
                  <a:gd name="connsiteX0" fmla="*/ 95265 w 190530"/>
                  <a:gd name="connsiteY0" fmla="*/ 37765 h 109301"/>
                  <a:gd name="connsiteX1" fmla="*/ 0 w 190530"/>
                  <a:gd name="connsiteY1" fmla="*/ 3124 h 109301"/>
                  <a:gd name="connsiteX2" fmla="*/ 95265 w 190530"/>
                  <a:gd name="connsiteY2" fmla="*/ 72407 h 109301"/>
                  <a:gd name="connsiteX3" fmla="*/ 190530 w 190530"/>
                  <a:gd name="connsiteY3" fmla="*/ 107049 h 109301"/>
                  <a:gd name="connsiteX4" fmla="*/ 95265 w 190530"/>
                  <a:gd name="connsiteY4" fmla="*/ 37765 h 109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30" h="109301">
                    <a:moveTo>
                      <a:pt x="95265" y="37765"/>
                    </a:moveTo>
                    <a:cubicBezTo>
                      <a:pt x="43302" y="3124"/>
                      <a:pt x="0" y="-5537"/>
                      <a:pt x="0" y="3124"/>
                    </a:cubicBezTo>
                    <a:cubicBezTo>
                      <a:pt x="0" y="11784"/>
                      <a:pt x="43302" y="46426"/>
                      <a:pt x="95265" y="72407"/>
                    </a:cubicBezTo>
                    <a:cubicBezTo>
                      <a:pt x="147228" y="98388"/>
                      <a:pt x="190530" y="115709"/>
                      <a:pt x="190530" y="107049"/>
                    </a:cubicBezTo>
                    <a:cubicBezTo>
                      <a:pt x="190530" y="107049"/>
                      <a:pt x="147228" y="72407"/>
                      <a:pt x="95265" y="3776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accent6">
                      <a:lumMod val="75000"/>
                    </a:schemeClr>
                  </a:solidFill>
                </a:endParaRPr>
              </a:p>
            </p:txBody>
          </p:sp>
          <p:sp>
            <p:nvSpPr>
              <p:cNvPr id="712" name="Freeform: Shape 175">
                <a:extLst>
                  <a:ext uri="{FF2B5EF4-FFF2-40B4-BE49-F238E27FC236}">
                    <a16:creationId xmlns:a16="http://schemas.microsoft.com/office/drawing/2014/main" xmlns="" id="{156D0511-4F6F-4748-A2A6-E2D87906F445}"/>
                  </a:ext>
                </a:extLst>
              </p:cNvPr>
              <p:cNvSpPr/>
              <p:nvPr/>
            </p:nvSpPr>
            <p:spPr>
              <a:xfrm>
                <a:off x="12582653" y="3974401"/>
                <a:ext cx="190530" cy="110172"/>
              </a:xfrm>
              <a:custGeom>
                <a:avLst/>
                <a:gdLst>
                  <a:gd name="connsiteX0" fmla="*/ 95265 w 190530"/>
                  <a:gd name="connsiteY0" fmla="*/ 37765 h 110172"/>
                  <a:gd name="connsiteX1" fmla="*/ 0 w 190530"/>
                  <a:gd name="connsiteY1" fmla="*/ 107049 h 110172"/>
                  <a:gd name="connsiteX2" fmla="*/ 95265 w 190530"/>
                  <a:gd name="connsiteY2" fmla="*/ 72407 h 110172"/>
                  <a:gd name="connsiteX3" fmla="*/ 190530 w 190530"/>
                  <a:gd name="connsiteY3" fmla="*/ 3124 h 110172"/>
                  <a:gd name="connsiteX4" fmla="*/ 95265 w 190530"/>
                  <a:gd name="connsiteY4" fmla="*/ 37765 h 1101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30" h="110172">
                    <a:moveTo>
                      <a:pt x="95265" y="37765"/>
                    </a:moveTo>
                    <a:cubicBezTo>
                      <a:pt x="43302" y="63747"/>
                      <a:pt x="0" y="98388"/>
                      <a:pt x="0" y="107049"/>
                    </a:cubicBezTo>
                    <a:cubicBezTo>
                      <a:pt x="0" y="115709"/>
                      <a:pt x="43302" y="107049"/>
                      <a:pt x="95265" y="72407"/>
                    </a:cubicBezTo>
                    <a:cubicBezTo>
                      <a:pt x="147228" y="37765"/>
                      <a:pt x="190530" y="11784"/>
                      <a:pt x="190530" y="3124"/>
                    </a:cubicBezTo>
                    <a:cubicBezTo>
                      <a:pt x="190530" y="-5537"/>
                      <a:pt x="147228" y="3124"/>
                      <a:pt x="95265" y="3776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accent6">
                      <a:lumMod val="75000"/>
                    </a:schemeClr>
                  </a:solidFill>
                </a:endParaRPr>
              </a:p>
            </p:txBody>
          </p:sp>
        </p:grpSp>
        <p:grpSp>
          <p:nvGrpSpPr>
            <p:cNvPr id="577" name="Graphic 1">
              <a:extLst>
                <a:ext uri="{FF2B5EF4-FFF2-40B4-BE49-F238E27FC236}">
                  <a16:creationId xmlns:a16="http://schemas.microsoft.com/office/drawing/2014/main" xmlns="" id="{6B4786A7-5C94-4F9F-9AD8-DD0689E95CC3}"/>
                </a:ext>
              </a:extLst>
            </p:cNvPr>
            <p:cNvGrpSpPr/>
            <p:nvPr/>
          </p:nvGrpSpPr>
          <p:grpSpPr>
            <a:xfrm>
              <a:off x="3888296" y="3079281"/>
              <a:ext cx="62879" cy="316170"/>
              <a:chOff x="12149632" y="3364268"/>
              <a:chExt cx="190530" cy="958039"/>
            </a:xfrm>
            <a:grpFill/>
          </p:grpSpPr>
          <p:sp>
            <p:nvSpPr>
              <p:cNvPr id="707" name="Freeform: Shape 170">
                <a:extLst>
                  <a:ext uri="{FF2B5EF4-FFF2-40B4-BE49-F238E27FC236}">
                    <a16:creationId xmlns:a16="http://schemas.microsoft.com/office/drawing/2014/main" xmlns="" id="{89653DCC-8574-4BC4-8313-9539A2E4723E}"/>
                  </a:ext>
                </a:extLst>
              </p:cNvPr>
              <p:cNvSpPr/>
              <p:nvPr/>
            </p:nvSpPr>
            <p:spPr>
              <a:xfrm>
                <a:off x="12236236" y="3401607"/>
                <a:ext cx="25981" cy="883362"/>
              </a:xfrm>
              <a:custGeom>
                <a:avLst/>
                <a:gdLst>
                  <a:gd name="connsiteX0" fmla="*/ 0 w 25981"/>
                  <a:gd name="connsiteY0" fmla="*/ 12991 h 883362"/>
                  <a:gd name="connsiteX1" fmla="*/ 0 w 25981"/>
                  <a:gd name="connsiteY1" fmla="*/ 870372 h 883362"/>
                  <a:gd name="connsiteX2" fmla="*/ 25982 w 25981"/>
                  <a:gd name="connsiteY2" fmla="*/ 870372 h 883362"/>
                  <a:gd name="connsiteX3" fmla="*/ 25982 w 25981"/>
                  <a:gd name="connsiteY3" fmla="*/ 12991 h 883362"/>
                  <a:gd name="connsiteX4" fmla="*/ 0 w 25981"/>
                  <a:gd name="connsiteY4" fmla="*/ 12991 h 8833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883362">
                    <a:moveTo>
                      <a:pt x="0" y="12991"/>
                    </a:moveTo>
                    <a:cubicBezTo>
                      <a:pt x="0" y="298784"/>
                      <a:pt x="0" y="584578"/>
                      <a:pt x="0" y="870372"/>
                    </a:cubicBezTo>
                    <a:cubicBezTo>
                      <a:pt x="0" y="887693"/>
                      <a:pt x="25982" y="887693"/>
                      <a:pt x="25982" y="870372"/>
                    </a:cubicBezTo>
                    <a:cubicBezTo>
                      <a:pt x="25982" y="584578"/>
                      <a:pt x="25982" y="298784"/>
                      <a:pt x="25982" y="12991"/>
                    </a:cubicBezTo>
                    <a:cubicBezTo>
                      <a:pt x="2598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accent6">
                      <a:lumMod val="75000"/>
                    </a:schemeClr>
                  </a:solidFill>
                </a:endParaRPr>
              </a:p>
            </p:txBody>
          </p:sp>
          <p:sp>
            <p:nvSpPr>
              <p:cNvPr id="708" name="Freeform: Shape 171">
                <a:extLst>
                  <a:ext uri="{FF2B5EF4-FFF2-40B4-BE49-F238E27FC236}">
                    <a16:creationId xmlns:a16="http://schemas.microsoft.com/office/drawing/2014/main" xmlns="" id="{42FBFF83-FAC7-4DFF-B0CF-7A954A2393C8}"/>
                  </a:ext>
                </a:extLst>
              </p:cNvPr>
              <p:cNvSpPr/>
              <p:nvPr/>
            </p:nvSpPr>
            <p:spPr>
              <a:xfrm>
                <a:off x="12149632" y="3364268"/>
                <a:ext cx="190530" cy="123023"/>
              </a:xfrm>
              <a:custGeom>
                <a:avLst/>
                <a:gdLst>
                  <a:gd name="connsiteX0" fmla="*/ 95265 w 190530"/>
                  <a:gd name="connsiteY0" fmla="*/ 24348 h 123023"/>
                  <a:gd name="connsiteX1" fmla="*/ 0 w 190530"/>
                  <a:gd name="connsiteY1" fmla="*/ 15687 h 123023"/>
                  <a:gd name="connsiteX2" fmla="*/ 95265 w 190530"/>
                  <a:gd name="connsiteY2" fmla="*/ 102292 h 123023"/>
                  <a:gd name="connsiteX3" fmla="*/ 190530 w 190530"/>
                  <a:gd name="connsiteY3" fmla="*/ 110952 h 123023"/>
                  <a:gd name="connsiteX4" fmla="*/ 95265 w 190530"/>
                  <a:gd name="connsiteY4" fmla="*/ 24348 h 1230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30" h="123023">
                    <a:moveTo>
                      <a:pt x="95265" y="24348"/>
                    </a:moveTo>
                    <a:cubicBezTo>
                      <a:pt x="43302" y="-1633"/>
                      <a:pt x="0" y="-10294"/>
                      <a:pt x="0" y="15687"/>
                    </a:cubicBezTo>
                    <a:cubicBezTo>
                      <a:pt x="0" y="41669"/>
                      <a:pt x="43302" y="76310"/>
                      <a:pt x="95265" y="102292"/>
                    </a:cubicBezTo>
                    <a:cubicBezTo>
                      <a:pt x="147228" y="128273"/>
                      <a:pt x="190530" y="128273"/>
                      <a:pt x="190530" y="110952"/>
                    </a:cubicBezTo>
                    <a:cubicBezTo>
                      <a:pt x="190530" y="93631"/>
                      <a:pt x="147228" y="58989"/>
                      <a:pt x="95265" y="2434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accent6">
                      <a:lumMod val="75000"/>
                    </a:schemeClr>
                  </a:solidFill>
                </a:endParaRPr>
              </a:p>
            </p:txBody>
          </p:sp>
          <p:sp>
            <p:nvSpPr>
              <p:cNvPr id="709" name="Freeform: Shape 172">
                <a:extLst>
                  <a:ext uri="{FF2B5EF4-FFF2-40B4-BE49-F238E27FC236}">
                    <a16:creationId xmlns:a16="http://schemas.microsoft.com/office/drawing/2014/main" xmlns="" id="{E19170AD-2609-4764-B296-28D4B9941DDE}"/>
                  </a:ext>
                </a:extLst>
              </p:cNvPr>
              <p:cNvSpPr/>
              <p:nvPr/>
            </p:nvSpPr>
            <p:spPr>
              <a:xfrm>
                <a:off x="12149632" y="4199284"/>
                <a:ext cx="190530" cy="123023"/>
              </a:xfrm>
              <a:custGeom>
                <a:avLst/>
                <a:gdLst>
                  <a:gd name="connsiteX0" fmla="*/ 95265 w 190530"/>
                  <a:gd name="connsiteY0" fmla="*/ 20732 h 123023"/>
                  <a:gd name="connsiteX1" fmla="*/ 0 w 190530"/>
                  <a:gd name="connsiteY1" fmla="*/ 107336 h 123023"/>
                  <a:gd name="connsiteX2" fmla="*/ 95265 w 190530"/>
                  <a:gd name="connsiteY2" fmla="*/ 98676 h 123023"/>
                  <a:gd name="connsiteX3" fmla="*/ 190530 w 190530"/>
                  <a:gd name="connsiteY3" fmla="*/ 12072 h 123023"/>
                  <a:gd name="connsiteX4" fmla="*/ 95265 w 190530"/>
                  <a:gd name="connsiteY4" fmla="*/ 20732 h 1230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30" h="123023">
                    <a:moveTo>
                      <a:pt x="95265" y="20732"/>
                    </a:moveTo>
                    <a:cubicBezTo>
                      <a:pt x="43302" y="46713"/>
                      <a:pt x="0" y="81355"/>
                      <a:pt x="0" y="107336"/>
                    </a:cubicBezTo>
                    <a:cubicBezTo>
                      <a:pt x="0" y="133317"/>
                      <a:pt x="43302" y="124657"/>
                      <a:pt x="95265" y="98676"/>
                    </a:cubicBezTo>
                    <a:cubicBezTo>
                      <a:pt x="147228" y="72695"/>
                      <a:pt x="190530" y="29393"/>
                      <a:pt x="190530" y="12072"/>
                    </a:cubicBezTo>
                    <a:cubicBezTo>
                      <a:pt x="190530" y="-5249"/>
                      <a:pt x="147228" y="-5249"/>
                      <a:pt x="95265" y="2073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accent6">
                      <a:lumMod val="75000"/>
                    </a:schemeClr>
                  </a:solidFill>
                </a:endParaRPr>
              </a:p>
            </p:txBody>
          </p:sp>
        </p:grpSp>
        <p:grpSp>
          <p:nvGrpSpPr>
            <p:cNvPr id="578" name="Graphic 1">
              <a:extLst>
                <a:ext uri="{FF2B5EF4-FFF2-40B4-BE49-F238E27FC236}">
                  <a16:creationId xmlns:a16="http://schemas.microsoft.com/office/drawing/2014/main" xmlns="" id="{845CBBD7-B730-4E4E-BFB5-A61809A1377F}"/>
                </a:ext>
              </a:extLst>
            </p:cNvPr>
            <p:cNvGrpSpPr/>
            <p:nvPr/>
          </p:nvGrpSpPr>
          <p:grpSpPr>
            <a:xfrm>
              <a:off x="3748246" y="3008020"/>
              <a:ext cx="62879" cy="458691"/>
              <a:chOff x="11725272" y="3148339"/>
              <a:chExt cx="190528" cy="1389899"/>
            </a:xfrm>
            <a:grpFill/>
          </p:grpSpPr>
          <p:sp>
            <p:nvSpPr>
              <p:cNvPr id="704" name="Freeform: Shape 167">
                <a:extLst>
                  <a:ext uri="{FF2B5EF4-FFF2-40B4-BE49-F238E27FC236}">
                    <a16:creationId xmlns:a16="http://schemas.microsoft.com/office/drawing/2014/main" xmlns="" id="{E2E48398-A267-4C43-A02F-988DCF99CCAD}"/>
                  </a:ext>
                </a:extLst>
              </p:cNvPr>
              <p:cNvSpPr/>
              <p:nvPr/>
            </p:nvSpPr>
            <p:spPr>
              <a:xfrm>
                <a:off x="11803215" y="3185096"/>
                <a:ext cx="27371" cy="1325044"/>
              </a:xfrm>
              <a:custGeom>
                <a:avLst/>
                <a:gdLst>
                  <a:gd name="connsiteX0" fmla="*/ 0 w 27371"/>
                  <a:gd name="connsiteY0" fmla="*/ 12991 h 1325044"/>
                  <a:gd name="connsiteX1" fmla="*/ 0 w 27371"/>
                  <a:gd name="connsiteY1" fmla="*/ 1312053 h 1325044"/>
                  <a:gd name="connsiteX2" fmla="*/ 25982 w 27371"/>
                  <a:gd name="connsiteY2" fmla="*/ 1312053 h 1325044"/>
                  <a:gd name="connsiteX3" fmla="*/ 25982 w 27371"/>
                  <a:gd name="connsiteY3" fmla="*/ 12991 h 1325044"/>
                  <a:gd name="connsiteX4" fmla="*/ 0 w 27371"/>
                  <a:gd name="connsiteY4" fmla="*/ 12991 h 13250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371" h="1325044">
                    <a:moveTo>
                      <a:pt x="0" y="12991"/>
                    </a:moveTo>
                    <a:cubicBezTo>
                      <a:pt x="0" y="446011"/>
                      <a:pt x="0" y="879032"/>
                      <a:pt x="0" y="1312053"/>
                    </a:cubicBezTo>
                    <a:cubicBezTo>
                      <a:pt x="0" y="1329374"/>
                      <a:pt x="25982" y="1329374"/>
                      <a:pt x="25982" y="1312053"/>
                    </a:cubicBezTo>
                    <a:cubicBezTo>
                      <a:pt x="25982" y="879032"/>
                      <a:pt x="25982" y="446011"/>
                      <a:pt x="25982" y="12991"/>
                    </a:cubicBezTo>
                    <a:cubicBezTo>
                      <a:pt x="3464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accent6">
                      <a:lumMod val="75000"/>
                    </a:schemeClr>
                  </a:solidFill>
                </a:endParaRPr>
              </a:p>
            </p:txBody>
          </p:sp>
          <p:sp>
            <p:nvSpPr>
              <p:cNvPr id="705" name="Freeform: Shape 168">
                <a:extLst>
                  <a:ext uri="{FF2B5EF4-FFF2-40B4-BE49-F238E27FC236}">
                    <a16:creationId xmlns:a16="http://schemas.microsoft.com/office/drawing/2014/main" xmlns="" id="{254D25ED-F83B-41D3-AD66-4CBE94F6B3CC}"/>
                  </a:ext>
                </a:extLst>
              </p:cNvPr>
              <p:cNvSpPr/>
              <p:nvPr/>
            </p:nvSpPr>
            <p:spPr>
              <a:xfrm>
                <a:off x="11725272" y="3148339"/>
                <a:ext cx="190528" cy="139763"/>
              </a:xfrm>
              <a:custGeom>
                <a:avLst/>
                <a:gdLst>
                  <a:gd name="connsiteX0" fmla="*/ 95265 w 190528"/>
                  <a:gd name="connsiteY0" fmla="*/ 15107 h 139763"/>
                  <a:gd name="connsiteX1" fmla="*/ 0 w 190528"/>
                  <a:gd name="connsiteY1" fmla="*/ 32428 h 139763"/>
                  <a:gd name="connsiteX2" fmla="*/ 95265 w 190528"/>
                  <a:gd name="connsiteY2" fmla="*/ 127692 h 139763"/>
                  <a:gd name="connsiteX3" fmla="*/ 190529 w 190528"/>
                  <a:gd name="connsiteY3" fmla="*/ 119032 h 139763"/>
                  <a:gd name="connsiteX4" fmla="*/ 95265 w 190528"/>
                  <a:gd name="connsiteY4" fmla="*/ 15107 h 1397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39763">
                    <a:moveTo>
                      <a:pt x="95265" y="15107"/>
                    </a:moveTo>
                    <a:cubicBezTo>
                      <a:pt x="43302" y="-10875"/>
                      <a:pt x="0" y="-2214"/>
                      <a:pt x="0" y="32428"/>
                    </a:cubicBezTo>
                    <a:cubicBezTo>
                      <a:pt x="0" y="67069"/>
                      <a:pt x="43302" y="110371"/>
                      <a:pt x="95265" y="127692"/>
                    </a:cubicBezTo>
                    <a:cubicBezTo>
                      <a:pt x="147227" y="145013"/>
                      <a:pt x="190529" y="145013"/>
                      <a:pt x="190529" y="119032"/>
                    </a:cubicBezTo>
                    <a:cubicBezTo>
                      <a:pt x="190529" y="84390"/>
                      <a:pt x="147227" y="41088"/>
                      <a:pt x="95265" y="1510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accent6">
                      <a:lumMod val="75000"/>
                    </a:schemeClr>
                  </a:solidFill>
                </a:endParaRPr>
              </a:p>
            </p:txBody>
          </p:sp>
          <p:sp>
            <p:nvSpPr>
              <p:cNvPr id="706" name="Freeform: Shape 169">
                <a:extLst>
                  <a:ext uri="{FF2B5EF4-FFF2-40B4-BE49-F238E27FC236}">
                    <a16:creationId xmlns:a16="http://schemas.microsoft.com/office/drawing/2014/main" xmlns="" id="{892E33A0-6163-49C0-BB00-D1049978F09C}"/>
                  </a:ext>
                </a:extLst>
              </p:cNvPr>
              <p:cNvSpPr/>
              <p:nvPr/>
            </p:nvSpPr>
            <p:spPr>
              <a:xfrm>
                <a:off x="11725272" y="4399168"/>
                <a:ext cx="190528" cy="139069"/>
              </a:xfrm>
              <a:custGeom>
                <a:avLst/>
                <a:gdLst>
                  <a:gd name="connsiteX0" fmla="*/ 95265 w 190528"/>
                  <a:gd name="connsiteY0" fmla="*/ 11377 h 139069"/>
                  <a:gd name="connsiteX1" fmla="*/ 0 w 190528"/>
                  <a:gd name="connsiteY1" fmla="*/ 106642 h 139069"/>
                  <a:gd name="connsiteX2" fmla="*/ 95265 w 190528"/>
                  <a:gd name="connsiteY2" fmla="*/ 123963 h 139069"/>
                  <a:gd name="connsiteX3" fmla="*/ 190529 w 190528"/>
                  <a:gd name="connsiteY3" fmla="*/ 28698 h 139069"/>
                  <a:gd name="connsiteX4" fmla="*/ 95265 w 190528"/>
                  <a:gd name="connsiteY4" fmla="*/ 11377 h 1390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39069">
                    <a:moveTo>
                      <a:pt x="95265" y="11377"/>
                    </a:moveTo>
                    <a:cubicBezTo>
                      <a:pt x="43302" y="28698"/>
                      <a:pt x="0" y="72000"/>
                      <a:pt x="0" y="106642"/>
                    </a:cubicBezTo>
                    <a:cubicBezTo>
                      <a:pt x="0" y="141283"/>
                      <a:pt x="43302" y="149944"/>
                      <a:pt x="95265" y="123963"/>
                    </a:cubicBezTo>
                    <a:cubicBezTo>
                      <a:pt x="147227" y="97981"/>
                      <a:pt x="190529" y="54679"/>
                      <a:pt x="190529" y="28698"/>
                    </a:cubicBezTo>
                    <a:cubicBezTo>
                      <a:pt x="190529" y="-5944"/>
                      <a:pt x="147227" y="-5944"/>
                      <a:pt x="95265" y="1137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accent6">
                      <a:lumMod val="75000"/>
                    </a:schemeClr>
                  </a:solidFill>
                </a:endParaRPr>
              </a:p>
            </p:txBody>
          </p:sp>
        </p:grpSp>
        <p:grpSp>
          <p:nvGrpSpPr>
            <p:cNvPr id="579" name="Graphic 1">
              <a:extLst>
                <a:ext uri="{FF2B5EF4-FFF2-40B4-BE49-F238E27FC236}">
                  <a16:creationId xmlns:a16="http://schemas.microsoft.com/office/drawing/2014/main" xmlns="" id="{2849613A-89B6-4294-8CBF-04B7E97DC15C}"/>
                </a:ext>
              </a:extLst>
            </p:cNvPr>
            <p:cNvGrpSpPr/>
            <p:nvPr/>
          </p:nvGrpSpPr>
          <p:grpSpPr>
            <a:xfrm>
              <a:off x="3608198" y="2945028"/>
              <a:ext cx="62879" cy="583603"/>
              <a:chOff x="11300912" y="2957461"/>
              <a:chExt cx="190528" cy="1768406"/>
            </a:xfrm>
            <a:grpFill/>
          </p:grpSpPr>
          <p:sp>
            <p:nvSpPr>
              <p:cNvPr id="701" name="Freeform: Shape 164">
                <a:extLst>
                  <a:ext uri="{FF2B5EF4-FFF2-40B4-BE49-F238E27FC236}">
                    <a16:creationId xmlns:a16="http://schemas.microsoft.com/office/drawing/2014/main" xmlns="" id="{1868D612-A410-419F-BB80-B22BE8765DBA}"/>
                  </a:ext>
                </a:extLst>
              </p:cNvPr>
              <p:cNvSpPr/>
              <p:nvPr/>
            </p:nvSpPr>
            <p:spPr>
              <a:xfrm>
                <a:off x="11378855" y="3003228"/>
                <a:ext cx="25981" cy="1688781"/>
              </a:xfrm>
              <a:custGeom>
                <a:avLst/>
                <a:gdLst>
                  <a:gd name="connsiteX0" fmla="*/ 0 w 25981"/>
                  <a:gd name="connsiteY0" fmla="*/ 12991 h 1688781"/>
                  <a:gd name="connsiteX1" fmla="*/ 0 w 25981"/>
                  <a:gd name="connsiteY1" fmla="*/ 1675791 h 1688781"/>
                  <a:gd name="connsiteX2" fmla="*/ 25982 w 25981"/>
                  <a:gd name="connsiteY2" fmla="*/ 1675791 h 1688781"/>
                  <a:gd name="connsiteX3" fmla="*/ 25982 w 25981"/>
                  <a:gd name="connsiteY3" fmla="*/ 12991 h 1688781"/>
                  <a:gd name="connsiteX4" fmla="*/ 0 w 25981"/>
                  <a:gd name="connsiteY4" fmla="*/ 12991 h 16887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688781">
                    <a:moveTo>
                      <a:pt x="0" y="12991"/>
                    </a:moveTo>
                    <a:cubicBezTo>
                      <a:pt x="0" y="567258"/>
                      <a:pt x="0" y="1121524"/>
                      <a:pt x="0" y="1675791"/>
                    </a:cubicBezTo>
                    <a:cubicBezTo>
                      <a:pt x="0" y="1693112"/>
                      <a:pt x="25982" y="1693112"/>
                      <a:pt x="25982" y="1675791"/>
                    </a:cubicBezTo>
                    <a:cubicBezTo>
                      <a:pt x="25982" y="1121524"/>
                      <a:pt x="25982" y="567258"/>
                      <a:pt x="25982" y="12991"/>
                    </a:cubicBezTo>
                    <a:cubicBezTo>
                      <a:pt x="2598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accent6">
                      <a:lumMod val="75000"/>
                    </a:schemeClr>
                  </a:solidFill>
                </a:endParaRPr>
              </a:p>
            </p:txBody>
          </p:sp>
          <p:sp>
            <p:nvSpPr>
              <p:cNvPr id="702" name="Freeform: Shape 165">
                <a:extLst>
                  <a:ext uri="{FF2B5EF4-FFF2-40B4-BE49-F238E27FC236}">
                    <a16:creationId xmlns:a16="http://schemas.microsoft.com/office/drawing/2014/main" xmlns="" id="{2C8ABE24-C446-49FD-BBAA-CBA371A4B9A2}"/>
                  </a:ext>
                </a:extLst>
              </p:cNvPr>
              <p:cNvSpPr/>
              <p:nvPr/>
            </p:nvSpPr>
            <p:spPr>
              <a:xfrm>
                <a:off x="11300912" y="2957461"/>
                <a:ext cx="190528" cy="152156"/>
              </a:xfrm>
              <a:custGeom>
                <a:avLst/>
                <a:gdLst>
                  <a:gd name="connsiteX0" fmla="*/ 95264 w 190528"/>
                  <a:gd name="connsiteY0" fmla="*/ 6795 h 152156"/>
                  <a:gd name="connsiteX1" fmla="*/ 0 w 190528"/>
                  <a:gd name="connsiteY1" fmla="*/ 41437 h 152156"/>
                  <a:gd name="connsiteX2" fmla="*/ 95264 w 190528"/>
                  <a:gd name="connsiteY2" fmla="*/ 145362 h 152156"/>
                  <a:gd name="connsiteX3" fmla="*/ 190529 w 190528"/>
                  <a:gd name="connsiteY3" fmla="*/ 110720 h 152156"/>
                  <a:gd name="connsiteX4" fmla="*/ 95264 w 190528"/>
                  <a:gd name="connsiteY4" fmla="*/ 6795 h 152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52156">
                    <a:moveTo>
                      <a:pt x="95264" y="6795"/>
                    </a:moveTo>
                    <a:cubicBezTo>
                      <a:pt x="43302" y="-10526"/>
                      <a:pt x="0" y="6795"/>
                      <a:pt x="0" y="41437"/>
                    </a:cubicBezTo>
                    <a:cubicBezTo>
                      <a:pt x="0" y="84739"/>
                      <a:pt x="43302" y="128041"/>
                      <a:pt x="95264" y="145362"/>
                    </a:cubicBezTo>
                    <a:cubicBezTo>
                      <a:pt x="147227" y="162683"/>
                      <a:pt x="190529" y="145362"/>
                      <a:pt x="190529" y="110720"/>
                    </a:cubicBezTo>
                    <a:cubicBezTo>
                      <a:pt x="181868" y="76078"/>
                      <a:pt x="147227" y="32776"/>
                      <a:pt x="95264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accent6">
                      <a:lumMod val="75000"/>
                    </a:schemeClr>
                  </a:solidFill>
                </a:endParaRPr>
              </a:p>
            </p:txBody>
          </p:sp>
          <p:sp>
            <p:nvSpPr>
              <p:cNvPr id="703" name="Freeform: Shape 166">
                <a:extLst>
                  <a:ext uri="{FF2B5EF4-FFF2-40B4-BE49-F238E27FC236}">
                    <a16:creationId xmlns:a16="http://schemas.microsoft.com/office/drawing/2014/main" xmlns="" id="{A4A5D8CF-AF8E-4155-BB4A-A7B80D5D66EC}"/>
                  </a:ext>
                </a:extLst>
              </p:cNvPr>
              <p:cNvSpPr/>
              <p:nvPr/>
            </p:nvSpPr>
            <p:spPr>
              <a:xfrm>
                <a:off x="11300912" y="4568299"/>
                <a:ext cx="190528" cy="157568"/>
              </a:xfrm>
              <a:custGeom>
                <a:avLst/>
                <a:gdLst>
                  <a:gd name="connsiteX0" fmla="*/ 95264 w 190528"/>
                  <a:gd name="connsiteY0" fmla="*/ 6795 h 157568"/>
                  <a:gd name="connsiteX1" fmla="*/ 0 w 190528"/>
                  <a:gd name="connsiteY1" fmla="*/ 110720 h 157568"/>
                  <a:gd name="connsiteX2" fmla="*/ 95264 w 190528"/>
                  <a:gd name="connsiteY2" fmla="*/ 145362 h 157568"/>
                  <a:gd name="connsiteX3" fmla="*/ 190529 w 190528"/>
                  <a:gd name="connsiteY3" fmla="*/ 41437 h 157568"/>
                  <a:gd name="connsiteX4" fmla="*/ 95264 w 190528"/>
                  <a:gd name="connsiteY4" fmla="*/ 6795 h 1575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57568">
                    <a:moveTo>
                      <a:pt x="95264" y="6795"/>
                    </a:moveTo>
                    <a:cubicBezTo>
                      <a:pt x="43302" y="24116"/>
                      <a:pt x="0" y="67418"/>
                      <a:pt x="0" y="110720"/>
                    </a:cubicBezTo>
                    <a:cubicBezTo>
                      <a:pt x="0" y="154022"/>
                      <a:pt x="43302" y="171343"/>
                      <a:pt x="95264" y="145362"/>
                    </a:cubicBezTo>
                    <a:cubicBezTo>
                      <a:pt x="147227" y="128041"/>
                      <a:pt x="190529" y="76078"/>
                      <a:pt x="190529" y="41437"/>
                    </a:cubicBezTo>
                    <a:cubicBezTo>
                      <a:pt x="181868" y="6795"/>
                      <a:pt x="147227" y="-10526"/>
                      <a:pt x="95264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accent6">
                      <a:lumMod val="75000"/>
                    </a:schemeClr>
                  </a:solidFill>
                </a:endParaRPr>
              </a:p>
            </p:txBody>
          </p:sp>
        </p:grpSp>
        <p:grpSp>
          <p:nvGrpSpPr>
            <p:cNvPr id="580" name="Graphic 1">
              <a:extLst>
                <a:ext uri="{FF2B5EF4-FFF2-40B4-BE49-F238E27FC236}">
                  <a16:creationId xmlns:a16="http://schemas.microsoft.com/office/drawing/2014/main" xmlns="" id="{289CEABB-39BE-467E-A718-350CF70C5CCA}"/>
                </a:ext>
              </a:extLst>
            </p:cNvPr>
            <p:cNvGrpSpPr/>
            <p:nvPr/>
          </p:nvGrpSpPr>
          <p:grpSpPr>
            <a:xfrm>
              <a:off x="3465290" y="2900037"/>
              <a:ext cx="62879" cy="674655"/>
              <a:chOff x="10867891" y="2821134"/>
              <a:chExt cx="190528" cy="2044308"/>
            </a:xfrm>
            <a:grpFill/>
          </p:grpSpPr>
          <p:sp>
            <p:nvSpPr>
              <p:cNvPr id="698" name="Freeform: Shape 161">
                <a:extLst>
                  <a:ext uri="{FF2B5EF4-FFF2-40B4-BE49-F238E27FC236}">
                    <a16:creationId xmlns:a16="http://schemas.microsoft.com/office/drawing/2014/main" xmlns="" id="{858FB86E-1C2B-4DE2-8B13-ECA5B8495FF1}"/>
                  </a:ext>
                </a:extLst>
              </p:cNvPr>
              <p:cNvSpPr/>
              <p:nvPr/>
            </p:nvSpPr>
            <p:spPr>
              <a:xfrm>
                <a:off x="10954495" y="2864661"/>
                <a:ext cx="25980" cy="1965915"/>
              </a:xfrm>
              <a:custGeom>
                <a:avLst/>
                <a:gdLst>
                  <a:gd name="connsiteX0" fmla="*/ 0 w 25980"/>
                  <a:gd name="connsiteY0" fmla="*/ 12991 h 1965915"/>
                  <a:gd name="connsiteX1" fmla="*/ 0 w 25980"/>
                  <a:gd name="connsiteY1" fmla="*/ 1952925 h 1965915"/>
                  <a:gd name="connsiteX2" fmla="*/ 25980 w 25980"/>
                  <a:gd name="connsiteY2" fmla="*/ 1952925 h 1965915"/>
                  <a:gd name="connsiteX3" fmla="*/ 25980 w 25980"/>
                  <a:gd name="connsiteY3" fmla="*/ 12991 h 1965915"/>
                  <a:gd name="connsiteX4" fmla="*/ 0 w 25980"/>
                  <a:gd name="connsiteY4" fmla="*/ 12991 h 19659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0" h="1965915">
                    <a:moveTo>
                      <a:pt x="0" y="12991"/>
                    </a:moveTo>
                    <a:cubicBezTo>
                      <a:pt x="0" y="662522"/>
                      <a:pt x="0" y="1303393"/>
                      <a:pt x="0" y="1952925"/>
                    </a:cubicBezTo>
                    <a:cubicBezTo>
                      <a:pt x="0" y="1970245"/>
                      <a:pt x="25980" y="1970245"/>
                      <a:pt x="25980" y="1952925"/>
                    </a:cubicBezTo>
                    <a:cubicBezTo>
                      <a:pt x="25980" y="1303393"/>
                      <a:pt x="25980" y="662522"/>
                      <a:pt x="25980" y="12991"/>
                    </a:cubicBezTo>
                    <a:cubicBezTo>
                      <a:pt x="25980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accent6">
                      <a:lumMod val="75000"/>
                    </a:schemeClr>
                  </a:solidFill>
                </a:endParaRPr>
              </a:p>
            </p:txBody>
          </p:sp>
          <p:sp>
            <p:nvSpPr>
              <p:cNvPr id="699" name="Freeform: Shape 162">
                <a:extLst>
                  <a:ext uri="{FF2B5EF4-FFF2-40B4-BE49-F238E27FC236}">
                    <a16:creationId xmlns:a16="http://schemas.microsoft.com/office/drawing/2014/main" xmlns="" id="{85081977-5689-4BB6-96C5-E0C6C2E001F3}"/>
                  </a:ext>
                </a:extLst>
              </p:cNvPr>
              <p:cNvSpPr/>
              <p:nvPr/>
            </p:nvSpPr>
            <p:spPr>
              <a:xfrm>
                <a:off x="10867891" y="2821134"/>
                <a:ext cx="190528" cy="170762"/>
              </a:xfrm>
              <a:custGeom>
                <a:avLst/>
                <a:gdLst>
                  <a:gd name="connsiteX0" fmla="*/ 95264 w 190528"/>
                  <a:gd name="connsiteY0" fmla="*/ 4555 h 170762"/>
                  <a:gd name="connsiteX1" fmla="*/ 0 w 190528"/>
                  <a:gd name="connsiteY1" fmla="*/ 65178 h 170762"/>
                  <a:gd name="connsiteX2" fmla="*/ 95264 w 190528"/>
                  <a:gd name="connsiteY2" fmla="*/ 169103 h 170762"/>
                  <a:gd name="connsiteX3" fmla="*/ 190529 w 190528"/>
                  <a:gd name="connsiteY3" fmla="*/ 108480 h 170762"/>
                  <a:gd name="connsiteX4" fmla="*/ 95264 w 190528"/>
                  <a:gd name="connsiteY4" fmla="*/ 4555 h 17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70762">
                    <a:moveTo>
                      <a:pt x="95264" y="4555"/>
                    </a:moveTo>
                    <a:cubicBezTo>
                      <a:pt x="43302" y="-12766"/>
                      <a:pt x="0" y="21876"/>
                      <a:pt x="0" y="65178"/>
                    </a:cubicBezTo>
                    <a:cubicBezTo>
                      <a:pt x="0" y="108480"/>
                      <a:pt x="43302" y="160443"/>
                      <a:pt x="95264" y="169103"/>
                    </a:cubicBezTo>
                    <a:cubicBezTo>
                      <a:pt x="147227" y="177763"/>
                      <a:pt x="190529" y="151782"/>
                      <a:pt x="190529" y="108480"/>
                    </a:cubicBezTo>
                    <a:cubicBezTo>
                      <a:pt x="190529" y="65178"/>
                      <a:pt x="147227" y="13215"/>
                      <a:pt x="95264" y="455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accent6">
                      <a:lumMod val="75000"/>
                    </a:schemeClr>
                  </a:solidFill>
                </a:endParaRPr>
              </a:p>
            </p:txBody>
          </p:sp>
          <p:sp>
            <p:nvSpPr>
              <p:cNvPr id="700" name="Freeform: Shape 163">
                <a:extLst>
                  <a:ext uri="{FF2B5EF4-FFF2-40B4-BE49-F238E27FC236}">
                    <a16:creationId xmlns:a16="http://schemas.microsoft.com/office/drawing/2014/main" xmlns="" id="{83688370-DEFD-4ECA-AB60-815CACF8EA8E}"/>
                  </a:ext>
                </a:extLst>
              </p:cNvPr>
              <p:cNvSpPr/>
              <p:nvPr/>
            </p:nvSpPr>
            <p:spPr>
              <a:xfrm>
                <a:off x="10867891" y="4690996"/>
                <a:ext cx="190528" cy="174446"/>
              </a:xfrm>
              <a:custGeom>
                <a:avLst/>
                <a:gdLst>
                  <a:gd name="connsiteX0" fmla="*/ 95264 w 190528"/>
                  <a:gd name="connsiteY0" fmla="*/ 5344 h 174446"/>
                  <a:gd name="connsiteX1" fmla="*/ 0 w 190528"/>
                  <a:gd name="connsiteY1" fmla="*/ 109269 h 174446"/>
                  <a:gd name="connsiteX2" fmla="*/ 95264 w 190528"/>
                  <a:gd name="connsiteY2" fmla="*/ 169892 h 174446"/>
                  <a:gd name="connsiteX3" fmla="*/ 190529 w 190528"/>
                  <a:gd name="connsiteY3" fmla="*/ 65967 h 174446"/>
                  <a:gd name="connsiteX4" fmla="*/ 95264 w 190528"/>
                  <a:gd name="connsiteY4" fmla="*/ 5344 h 174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74446">
                    <a:moveTo>
                      <a:pt x="95264" y="5344"/>
                    </a:moveTo>
                    <a:cubicBezTo>
                      <a:pt x="43302" y="14004"/>
                      <a:pt x="0" y="65967"/>
                      <a:pt x="0" y="109269"/>
                    </a:cubicBezTo>
                    <a:cubicBezTo>
                      <a:pt x="0" y="152571"/>
                      <a:pt x="43302" y="187213"/>
                      <a:pt x="95264" y="169892"/>
                    </a:cubicBezTo>
                    <a:cubicBezTo>
                      <a:pt x="147227" y="152571"/>
                      <a:pt x="190529" y="109269"/>
                      <a:pt x="190529" y="65967"/>
                    </a:cubicBezTo>
                    <a:cubicBezTo>
                      <a:pt x="190529" y="14004"/>
                      <a:pt x="147227" y="-11977"/>
                      <a:pt x="95264" y="534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accent6">
                      <a:lumMod val="75000"/>
                    </a:schemeClr>
                  </a:solidFill>
                </a:endParaRPr>
              </a:p>
            </p:txBody>
          </p:sp>
        </p:grpSp>
        <p:grpSp>
          <p:nvGrpSpPr>
            <p:cNvPr id="581" name="Graphic 1">
              <a:extLst>
                <a:ext uri="{FF2B5EF4-FFF2-40B4-BE49-F238E27FC236}">
                  <a16:creationId xmlns:a16="http://schemas.microsoft.com/office/drawing/2014/main" xmlns="" id="{CE9D15DF-CC0A-4920-A4A8-AAF2BA4D398C}"/>
                </a:ext>
              </a:extLst>
            </p:cNvPr>
            <p:cNvGrpSpPr/>
            <p:nvPr/>
          </p:nvGrpSpPr>
          <p:grpSpPr>
            <a:xfrm>
              <a:off x="3325242" y="2869664"/>
              <a:ext cx="62879" cy="735402"/>
              <a:chOff x="10443530" y="2729098"/>
              <a:chExt cx="190528" cy="2228380"/>
            </a:xfrm>
            <a:grpFill/>
          </p:grpSpPr>
          <p:sp>
            <p:nvSpPr>
              <p:cNvPr id="695" name="Freeform: Shape 158">
                <a:extLst>
                  <a:ext uri="{FF2B5EF4-FFF2-40B4-BE49-F238E27FC236}">
                    <a16:creationId xmlns:a16="http://schemas.microsoft.com/office/drawing/2014/main" xmlns="" id="{8673F15B-0CE1-4D43-9352-E8B99583116B}"/>
                  </a:ext>
                </a:extLst>
              </p:cNvPr>
              <p:cNvSpPr/>
              <p:nvPr/>
            </p:nvSpPr>
            <p:spPr>
              <a:xfrm>
                <a:off x="10521474" y="2781047"/>
                <a:ext cx="25980" cy="2136133"/>
              </a:xfrm>
              <a:custGeom>
                <a:avLst/>
                <a:gdLst>
                  <a:gd name="connsiteX0" fmla="*/ 0 w 25980"/>
                  <a:gd name="connsiteY0" fmla="*/ 10000 h 2136133"/>
                  <a:gd name="connsiteX1" fmla="*/ 0 w 25980"/>
                  <a:gd name="connsiteY1" fmla="*/ 2123143 h 2136133"/>
                  <a:gd name="connsiteX2" fmla="*/ 25980 w 25980"/>
                  <a:gd name="connsiteY2" fmla="*/ 2123143 h 2136133"/>
                  <a:gd name="connsiteX3" fmla="*/ 25980 w 25980"/>
                  <a:gd name="connsiteY3" fmla="*/ 10000 h 2136133"/>
                  <a:gd name="connsiteX4" fmla="*/ 0 w 25980"/>
                  <a:gd name="connsiteY4" fmla="*/ 10000 h 21361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0" h="2136133">
                    <a:moveTo>
                      <a:pt x="0" y="10000"/>
                    </a:moveTo>
                    <a:cubicBezTo>
                      <a:pt x="0" y="711494"/>
                      <a:pt x="0" y="1412988"/>
                      <a:pt x="0" y="2123143"/>
                    </a:cubicBezTo>
                    <a:cubicBezTo>
                      <a:pt x="0" y="2140463"/>
                      <a:pt x="25980" y="2140463"/>
                      <a:pt x="25980" y="2123143"/>
                    </a:cubicBezTo>
                    <a:cubicBezTo>
                      <a:pt x="25980" y="1421649"/>
                      <a:pt x="25980" y="720155"/>
                      <a:pt x="25980" y="10000"/>
                    </a:cubicBezTo>
                    <a:cubicBezTo>
                      <a:pt x="25980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accent6">
                      <a:lumMod val="75000"/>
                    </a:schemeClr>
                  </a:solidFill>
                </a:endParaRPr>
              </a:p>
            </p:txBody>
          </p:sp>
          <p:sp>
            <p:nvSpPr>
              <p:cNvPr id="696" name="Freeform: Shape 159">
                <a:extLst>
                  <a:ext uri="{FF2B5EF4-FFF2-40B4-BE49-F238E27FC236}">
                    <a16:creationId xmlns:a16="http://schemas.microsoft.com/office/drawing/2014/main" xmlns="" id="{E3C3ECE5-9D5C-4F37-8CF7-3B46F7B13C31}"/>
                  </a:ext>
                </a:extLst>
              </p:cNvPr>
              <p:cNvSpPr/>
              <p:nvPr/>
            </p:nvSpPr>
            <p:spPr>
              <a:xfrm>
                <a:off x="10443530" y="2729098"/>
                <a:ext cx="190528" cy="184521"/>
              </a:xfrm>
              <a:custGeom>
                <a:avLst/>
                <a:gdLst>
                  <a:gd name="connsiteX0" fmla="*/ 95265 w 190528"/>
                  <a:gd name="connsiteY0" fmla="*/ 1326 h 184521"/>
                  <a:gd name="connsiteX1" fmla="*/ 0 w 190528"/>
                  <a:gd name="connsiteY1" fmla="*/ 79270 h 184521"/>
                  <a:gd name="connsiteX2" fmla="*/ 95265 w 190528"/>
                  <a:gd name="connsiteY2" fmla="*/ 183195 h 184521"/>
                  <a:gd name="connsiteX3" fmla="*/ 190529 w 190528"/>
                  <a:gd name="connsiteY3" fmla="*/ 105251 h 184521"/>
                  <a:gd name="connsiteX4" fmla="*/ 95265 w 190528"/>
                  <a:gd name="connsiteY4" fmla="*/ 1326 h 1845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84521">
                    <a:moveTo>
                      <a:pt x="95265" y="1326"/>
                    </a:moveTo>
                    <a:cubicBezTo>
                      <a:pt x="43302" y="-7334"/>
                      <a:pt x="0" y="27308"/>
                      <a:pt x="0" y="79270"/>
                    </a:cubicBezTo>
                    <a:cubicBezTo>
                      <a:pt x="0" y="131233"/>
                      <a:pt x="43302" y="174535"/>
                      <a:pt x="95265" y="183195"/>
                    </a:cubicBezTo>
                    <a:cubicBezTo>
                      <a:pt x="147227" y="191856"/>
                      <a:pt x="190529" y="157214"/>
                      <a:pt x="190529" y="105251"/>
                    </a:cubicBezTo>
                    <a:cubicBezTo>
                      <a:pt x="181869" y="61949"/>
                      <a:pt x="147227" y="9987"/>
                      <a:pt x="95265" y="132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accent6">
                      <a:lumMod val="75000"/>
                    </a:schemeClr>
                  </a:solidFill>
                </a:endParaRPr>
              </a:p>
            </p:txBody>
          </p:sp>
          <p:sp>
            <p:nvSpPr>
              <p:cNvPr id="697" name="Freeform: Shape 160">
                <a:extLst>
                  <a:ext uri="{FF2B5EF4-FFF2-40B4-BE49-F238E27FC236}">
                    <a16:creationId xmlns:a16="http://schemas.microsoft.com/office/drawing/2014/main" xmlns="" id="{35E260DD-D6A2-4080-8774-1F0DD849D7B6}"/>
                  </a:ext>
                </a:extLst>
              </p:cNvPr>
              <p:cNvSpPr/>
              <p:nvPr/>
            </p:nvSpPr>
            <p:spPr>
              <a:xfrm>
                <a:off x="10443530" y="4772957"/>
                <a:ext cx="190528" cy="184521"/>
              </a:xfrm>
              <a:custGeom>
                <a:avLst/>
                <a:gdLst>
                  <a:gd name="connsiteX0" fmla="*/ 95265 w 190528"/>
                  <a:gd name="connsiteY0" fmla="*/ 1326 h 184521"/>
                  <a:gd name="connsiteX1" fmla="*/ 0 w 190528"/>
                  <a:gd name="connsiteY1" fmla="*/ 105251 h 184521"/>
                  <a:gd name="connsiteX2" fmla="*/ 95265 w 190528"/>
                  <a:gd name="connsiteY2" fmla="*/ 183195 h 184521"/>
                  <a:gd name="connsiteX3" fmla="*/ 190529 w 190528"/>
                  <a:gd name="connsiteY3" fmla="*/ 79270 h 184521"/>
                  <a:gd name="connsiteX4" fmla="*/ 95265 w 190528"/>
                  <a:gd name="connsiteY4" fmla="*/ 1326 h 1845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84521">
                    <a:moveTo>
                      <a:pt x="95265" y="1326"/>
                    </a:moveTo>
                    <a:cubicBezTo>
                      <a:pt x="43302" y="9987"/>
                      <a:pt x="0" y="53289"/>
                      <a:pt x="0" y="105251"/>
                    </a:cubicBezTo>
                    <a:cubicBezTo>
                      <a:pt x="0" y="157214"/>
                      <a:pt x="43302" y="191856"/>
                      <a:pt x="95265" y="183195"/>
                    </a:cubicBezTo>
                    <a:cubicBezTo>
                      <a:pt x="147227" y="174535"/>
                      <a:pt x="190529" y="131233"/>
                      <a:pt x="190529" y="79270"/>
                    </a:cubicBezTo>
                    <a:cubicBezTo>
                      <a:pt x="181869" y="27307"/>
                      <a:pt x="147227" y="-7334"/>
                      <a:pt x="95265" y="132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accent6">
                      <a:lumMod val="75000"/>
                    </a:schemeClr>
                  </a:solidFill>
                </a:endParaRPr>
              </a:p>
            </p:txBody>
          </p:sp>
        </p:grpSp>
        <p:grpSp>
          <p:nvGrpSpPr>
            <p:cNvPr id="582" name="Graphic 1">
              <a:extLst>
                <a:ext uri="{FF2B5EF4-FFF2-40B4-BE49-F238E27FC236}">
                  <a16:creationId xmlns:a16="http://schemas.microsoft.com/office/drawing/2014/main" xmlns="" id="{710879E7-4D41-418D-96A8-9E11C39A34A1}"/>
                </a:ext>
              </a:extLst>
            </p:cNvPr>
            <p:cNvGrpSpPr/>
            <p:nvPr/>
          </p:nvGrpSpPr>
          <p:grpSpPr>
            <a:xfrm>
              <a:off x="3182334" y="2861526"/>
              <a:ext cx="62879" cy="754533"/>
              <a:chOff x="10010509" y="2704443"/>
              <a:chExt cx="190529" cy="2286350"/>
            </a:xfrm>
            <a:grpFill/>
          </p:grpSpPr>
          <p:sp>
            <p:nvSpPr>
              <p:cNvPr id="692" name="Freeform: Shape 155">
                <a:extLst>
                  <a:ext uri="{FF2B5EF4-FFF2-40B4-BE49-F238E27FC236}">
                    <a16:creationId xmlns:a16="http://schemas.microsoft.com/office/drawing/2014/main" xmlns="" id="{64E93D6F-FCD0-49A7-A966-DE312F070840}"/>
                  </a:ext>
                </a:extLst>
              </p:cNvPr>
              <p:cNvSpPr/>
              <p:nvPr/>
            </p:nvSpPr>
            <p:spPr>
              <a:xfrm>
                <a:off x="10097113" y="2752075"/>
                <a:ext cx="25981" cy="2191085"/>
              </a:xfrm>
              <a:custGeom>
                <a:avLst/>
                <a:gdLst>
                  <a:gd name="connsiteX0" fmla="*/ 0 w 25981"/>
                  <a:gd name="connsiteY0" fmla="*/ 12991 h 2191085"/>
                  <a:gd name="connsiteX1" fmla="*/ 0 w 25981"/>
                  <a:gd name="connsiteY1" fmla="*/ 2178095 h 2191085"/>
                  <a:gd name="connsiteX2" fmla="*/ 25982 w 25981"/>
                  <a:gd name="connsiteY2" fmla="*/ 2178095 h 2191085"/>
                  <a:gd name="connsiteX3" fmla="*/ 25982 w 25981"/>
                  <a:gd name="connsiteY3" fmla="*/ 12991 h 2191085"/>
                  <a:gd name="connsiteX4" fmla="*/ 0 w 25981"/>
                  <a:gd name="connsiteY4" fmla="*/ 12991 h 21910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2191085">
                    <a:moveTo>
                      <a:pt x="0" y="12991"/>
                    </a:moveTo>
                    <a:cubicBezTo>
                      <a:pt x="0" y="731805"/>
                      <a:pt x="0" y="1459281"/>
                      <a:pt x="0" y="2178095"/>
                    </a:cubicBezTo>
                    <a:cubicBezTo>
                      <a:pt x="0" y="2195416"/>
                      <a:pt x="25982" y="2195416"/>
                      <a:pt x="25982" y="2178095"/>
                    </a:cubicBezTo>
                    <a:cubicBezTo>
                      <a:pt x="25982" y="1459281"/>
                      <a:pt x="25982" y="731805"/>
                      <a:pt x="25982" y="12991"/>
                    </a:cubicBezTo>
                    <a:cubicBezTo>
                      <a:pt x="2598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accent6">
                      <a:lumMod val="75000"/>
                    </a:schemeClr>
                  </a:solidFill>
                </a:endParaRPr>
              </a:p>
            </p:txBody>
          </p:sp>
          <p:sp>
            <p:nvSpPr>
              <p:cNvPr id="693" name="Freeform: Shape 156">
                <a:extLst>
                  <a:ext uri="{FF2B5EF4-FFF2-40B4-BE49-F238E27FC236}">
                    <a16:creationId xmlns:a16="http://schemas.microsoft.com/office/drawing/2014/main" xmlns="" id="{C676D5E3-F656-4225-BC00-50A27423939B}"/>
                  </a:ext>
                </a:extLst>
              </p:cNvPr>
              <p:cNvSpPr/>
              <p:nvPr/>
            </p:nvSpPr>
            <p:spPr>
              <a:xfrm>
                <a:off x="10010509" y="2704443"/>
                <a:ext cx="190529" cy="190529"/>
              </a:xfrm>
              <a:custGeom>
                <a:avLst/>
                <a:gdLst>
                  <a:gd name="connsiteX0" fmla="*/ 95265 w 190529"/>
                  <a:gd name="connsiteY0" fmla="*/ 0 h 190529"/>
                  <a:gd name="connsiteX1" fmla="*/ 0 w 190529"/>
                  <a:gd name="connsiteY1" fmla="*/ 95265 h 190529"/>
                  <a:gd name="connsiteX2" fmla="*/ 95265 w 190529"/>
                  <a:gd name="connsiteY2" fmla="*/ 190529 h 190529"/>
                  <a:gd name="connsiteX3" fmla="*/ 190530 w 190529"/>
                  <a:gd name="connsiteY3" fmla="*/ 95265 h 190529"/>
                  <a:gd name="connsiteX4" fmla="*/ 95265 w 190529"/>
                  <a:gd name="connsiteY4" fmla="*/ 0 h 190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90529">
                    <a:moveTo>
                      <a:pt x="95265" y="0"/>
                    </a:moveTo>
                    <a:cubicBezTo>
                      <a:pt x="43302" y="0"/>
                      <a:pt x="0" y="43302"/>
                      <a:pt x="0" y="95265"/>
                    </a:cubicBezTo>
                    <a:cubicBezTo>
                      <a:pt x="0" y="147227"/>
                      <a:pt x="43302" y="190529"/>
                      <a:pt x="95265" y="190529"/>
                    </a:cubicBezTo>
                    <a:cubicBezTo>
                      <a:pt x="147228" y="190529"/>
                      <a:pt x="190530" y="147227"/>
                      <a:pt x="190530" y="95265"/>
                    </a:cubicBezTo>
                    <a:cubicBezTo>
                      <a:pt x="190530" y="43302"/>
                      <a:pt x="147228" y="0"/>
                      <a:pt x="95265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accent6">
                      <a:lumMod val="75000"/>
                    </a:schemeClr>
                  </a:solidFill>
                </a:endParaRPr>
              </a:p>
            </p:txBody>
          </p:sp>
          <p:sp>
            <p:nvSpPr>
              <p:cNvPr id="694" name="Freeform: Shape 157">
                <a:extLst>
                  <a:ext uri="{FF2B5EF4-FFF2-40B4-BE49-F238E27FC236}">
                    <a16:creationId xmlns:a16="http://schemas.microsoft.com/office/drawing/2014/main" xmlns="" id="{D4236854-D779-4D35-856C-A4A2EBA188AA}"/>
                  </a:ext>
                </a:extLst>
              </p:cNvPr>
              <p:cNvSpPr/>
              <p:nvPr/>
            </p:nvSpPr>
            <p:spPr>
              <a:xfrm>
                <a:off x="10010509" y="4800264"/>
                <a:ext cx="190529" cy="190529"/>
              </a:xfrm>
              <a:custGeom>
                <a:avLst/>
                <a:gdLst>
                  <a:gd name="connsiteX0" fmla="*/ 95265 w 190529"/>
                  <a:gd name="connsiteY0" fmla="*/ 0 h 190529"/>
                  <a:gd name="connsiteX1" fmla="*/ 0 w 190529"/>
                  <a:gd name="connsiteY1" fmla="*/ 95265 h 190529"/>
                  <a:gd name="connsiteX2" fmla="*/ 95265 w 190529"/>
                  <a:gd name="connsiteY2" fmla="*/ 190529 h 190529"/>
                  <a:gd name="connsiteX3" fmla="*/ 190530 w 190529"/>
                  <a:gd name="connsiteY3" fmla="*/ 95265 h 190529"/>
                  <a:gd name="connsiteX4" fmla="*/ 95265 w 190529"/>
                  <a:gd name="connsiteY4" fmla="*/ 0 h 190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90529">
                    <a:moveTo>
                      <a:pt x="95265" y="0"/>
                    </a:moveTo>
                    <a:cubicBezTo>
                      <a:pt x="43302" y="0"/>
                      <a:pt x="0" y="43302"/>
                      <a:pt x="0" y="95265"/>
                    </a:cubicBezTo>
                    <a:cubicBezTo>
                      <a:pt x="0" y="147227"/>
                      <a:pt x="43302" y="190529"/>
                      <a:pt x="95265" y="190529"/>
                    </a:cubicBezTo>
                    <a:cubicBezTo>
                      <a:pt x="147228" y="190529"/>
                      <a:pt x="190530" y="147227"/>
                      <a:pt x="190530" y="95265"/>
                    </a:cubicBezTo>
                    <a:cubicBezTo>
                      <a:pt x="190530" y="34642"/>
                      <a:pt x="147228" y="0"/>
                      <a:pt x="95265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accent6">
                      <a:lumMod val="75000"/>
                    </a:schemeClr>
                  </a:solidFill>
                </a:endParaRPr>
              </a:p>
            </p:txBody>
          </p:sp>
        </p:grpSp>
        <p:grpSp>
          <p:nvGrpSpPr>
            <p:cNvPr id="583" name="Graphic 1">
              <a:extLst>
                <a:ext uri="{FF2B5EF4-FFF2-40B4-BE49-F238E27FC236}">
                  <a16:creationId xmlns:a16="http://schemas.microsoft.com/office/drawing/2014/main" xmlns="" id="{81E0D170-17A3-4769-A7FC-C57B9DA969C5}"/>
                </a:ext>
              </a:extLst>
            </p:cNvPr>
            <p:cNvGrpSpPr/>
            <p:nvPr/>
          </p:nvGrpSpPr>
          <p:grpSpPr>
            <a:xfrm>
              <a:off x="3042285" y="2869732"/>
              <a:ext cx="62879" cy="735332"/>
              <a:chOff x="9586149" y="2729310"/>
              <a:chExt cx="190528" cy="2228168"/>
            </a:xfrm>
            <a:grpFill/>
          </p:grpSpPr>
          <p:sp>
            <p:nvSpPr>
              <p:cNvPr id="689" name="Freeform: Shape 152">
                <a:extLst>
                  <a:ext uri="{FF2B5EF4-FFF2-40B4-BE49-F238E27FC236}">
                    <a16:creationId xmlns:a16="http://schemas.microsoft.com/office/drawing/2014/main" xmlns="" id="{FCBE6B98-AFC3-4235-B59D-670CB2E3ECF0}"/>
                  </a:ext>
                </a:extLst>
              </p:cNvPr>
              <p:cNvSpPr/>
              <p:nvPr/>
            </p:nvSpPr>
            <p:spPr>
              <a:xfrm>
                <a:off x="9664092" y="2781047"/>
                <a:ext cx="25981" cy="2136133"/>
              </a:xfrm>
              <a:custGeom>
                <a:avLst/>
                <a:gdLst>
                  <a:gd name="connsiteX0" fmla="*/ 0 w 25981"/>
                  <a:gd name="connsiteY0" fmla="*/ 10000 h 2136133"/>
                  <a:gd name="connsiteX1" fmla="*/ 0 w 25981"/>
                  <a:gd name="connsiteY1" fmla="*/ 2123143 h 2136133"/>
                  <a:gd name="connsiteX2" fmla="*/ 25982 w 25981"/>
                  <a:gd name="connsiteY2" fmla="*/ 2123143 h 2136133"/>
                  <a:gd name="connsiteX3" fmla="*/ 25982 w 25981"/>
                  <a:gd name="connsiteY3" fmla="*/ 10000 h 2136133"/>
                  <a:gd name="connsiteX4" fmla="*/ 0 w 25981"/>
                  <a:gd name="connsiteY4" fmla="*/ 10000 h 21361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2136133">
                    <a:moveTo>
                      <a:pt x="0" y="10000"/>
                    </a:moveTo>
                    <a:cubicBezTo>
                      <a:pt x="0" y="711494"/>
                      <a:pt x="0" y="1421649"/>
                      <a:pt x="0" y="2123143"/>
                    </a:cubicBezTo>
                    <a:cubicBezTo>
                      <a:pt x="0" y="2140463"/>
                      <a:pt x="25982" y="2140463"/>
                      <a:pt x="25982" y="2123143"/>
                    </a:cubicBezTo>
                    <a:cubicBezTo>
                      <a:pt x="25982" y="1421649"/>
                      <a:pt x="25982" y="711494"/>
                      <a:pt x="25982" y="10000"/>
                    </a:cubicBezTo>
                    <a:cubicBezTo>
                      <a:pt x="25982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accent6">
                      <a:lumMod val="75000"/>
                    </a:schemeClr>
                  </a:solidFill>
                </a:endParaRPr>
              </a:p>
            </p:txBody>
          </p:sp>
          <p:sp>
            <p:nvSpPr>
              <p:cNvPr id="690" name="Freeform: Shape 153">
                <a:extLst>
                  <a:ext uri="{FF2B5EF4-FFF2-40B4-BE49-F238E27FC236}">
                    <a16:creationId xmlns:a16="http://schemas.microsoft.com/office/drawing/2014/main" xmlns="" id="{3577908C-C637-4BB9-A7F0-FD5CB5F766FD}"/>
                  </a:ext>
                </a:extLst>
              </p:cNvPr>
              <p:cNvSpPr/>
              <p:nvPr/>
            </p:nvSpPr>
            <p:spPr>
              <a:xfrm>
                <a:off x="9586149" y="2729310"/>
                <a:ext cx="190528" cy="184309"/>
              </a:xfrm>
              <a:custGeom>
                <a:avLst/>
                <a:gdLst>
                  <a:gd name="connsiteX0" fmla="*/ 95264 w 190528"/>
                  <a:gd name="connsiteY0" fmla="*/ 1115 h 184309"/>
                  <a:gd name="connsiteX1" fmla="*/ 0 w 190528"/>
                  <a:gd name="connsiteY1" fmla="*/ 105040 h 184309"/>
                  <a:gd name="connsiteX2" fmla="*/ 95264 w 190528"/>
                  <a:gd name="connsiteY2" fmla="*/ 182983 h 184309"/>
                  <a:gd name="connsiteX3" fmla="*/ 190529 w 190528"/>
                  <a:gd name="connsiteY3" fmla="*/ 79058 h 184309"/>
                  <a:gd name="connsiteX4" fmla="*/ 95264 w 190528"/>
                  <a:gd name="connsiteY4" fmla="*/ 1115 h 1843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84309">
                    <a:moveTo>
                      <a:pt x="95264" y="1115"/>
                    </a:moveTo>
                    <a:cubicBezTo>
                      <a:pt x="43302" y="9775"/>
                      <a:pt x="0" y="53077"/>
                      <a:pt x="0" y="105040"/>
                    </a:cubicBezTo>
                    <a:cubicBezTo>
                      <a:pt x="0" y="157002"/>
                      <a:pt x="43302" y="191644"/>
                      <a:pt x="95264" y="182983"/>
                    </a:cubicBezTo>
                    <a:cubicBezTo>
                      <a:pt x="147227" y="174323"/>
                      <a:pt x="190529" y="131021"/>
                      <a:pt x="190529" y="79058"/>
                    </a:cubicBezTo>
                    <a:cubicBezTo>
                      <a:pt x="190529" y="35756"/>
                      <a:pt x="147227" y="-7546"/>
                      <a:pt x="95264" y="111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accent6">
                      <a:lumMod val="75000"/>
                    </a:schemeClr>
                  </a:solidFill>
                </a:endParaRPr>
              </a:p>
            </p:txBody>
          </p:sp>
          <p:sp>
            <p:nvSpPr>
              <p:cNvPr id="691" name="Freeform: Shape 154">
                <a:extLst>
                  <a:ext uri="{FF2B5EF4-FFF2-40B4-BE49-F238E27FC236}">
                    <a16:creationId xmlns:a16="http://schemas.microsoft.com/office/drawing/2014/main" xmlns="" id="{041A78A9-A440-4372-9FAA-4C4BBCA80B82}"/>
                  </a:ext>
                </a:extLst>
              </p:cNvPr>
              <p:cNvSpPr/>
              <p:nvPr/>
            </p:nvSpPr>
            <p:spPr>
              <a:xfrm>
                <a:off x="9586149" y="4772957"/>
                <a:ext cx="190528" cy="184521"/>
              </a:xfrm>
              <a:custGeom>
                <a:avLst/>
                <a:gdLst>
                  <a:gd name="connsiteX0" fmla="*/ 95264 w 190528"/>
                  <a:gd name="connsiteY0" fmla="*/ 1326 h 184521"/>
                  <a:gd name="connsiteX1" fmla="*/ 0 w 190528"/>
                  <a:gd name="connsiteY1" fmla="*/ 79270 h 184521"/>
                  <a:gd name="connsiteX2" fmla="*/ 95264 w 190528"/>
                  <a:gd name="connsiteY2" fmla="*/ 183195 h 184521"/>
                  <a:gd name="connsiteX3" fmla="*/ 190529 w 190528"/>
                  <a:gd name="connsiteY3" fmla="*/ 105251 h 184521"/>
                  <a:gd name="connsiteX4" fmla="*/ 95264 w 190528"/>
                  <a:gd name="connsiteY4" fmla="*/ 1326 h 1845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84521">
                    <a:moveTo>
                      <a:pt x="95264" y="1326"/>
                    </a:moveTo>
                    <a:cubicBezTo>
                      <a:pt x="43302" y="-7334"/>
                      <a:pt x="0" y="27307"/>
                      <a:pt x="0" y="79270"/>
                    </a:cubicBezTo>
                    <a:cubicBezTo>
                      <a:pt x="0" y="131233"/>
                      <a:pt x="43302" y="174535"/>
                      <a:pt x="95264" y="183195"/>
                    </a:cubicBezTo>
                    <a:cubicBezTo>
                      <a:pt x="147227" y="191856"/>
                      <a:pt x="190529" y="157214"/>
                      <a:pt x="190529" y="105251"/>
                    </a:cubicBezTo>
                    <a:cubicBezTo>
                      <a:pt x="190529" y="44628"/>
                      <a:pt x="147227" y="1326"/>
                      <a:pt x="95264" y="132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accent6">
                      <a:lumMod val="75000"/>
                    </a:schemeClr>
                  </a:solidFill>
                </a:endParaRPr>
              </a:p>
            </p:txBody>
          </p:sp>
        </p:grpSp>
        <p:grpSp>
          <p:nvGrpSpPr>
            <p:cNvPr id="584" name="Graphic 1">
              <a:extLst>
                <a:ext uri="{FF2B5EF4-FFF2-40B4-BE49-F238E27FC236}">
                  <a16:creationId xmlns:a16="http://schemas.microsoft.com/office/drawing/2014/main" xmlns="" id="{503B97DB-1AE5-4DEE-A6C4-3087A0AA1B53}"/>
                </a:ext>
              </a:extLst>
            </p:cNvPr>
            <p:cNvGrpSpPr/>
            <p:nvPr/>
          </p:nvGrpSpPr>
          <p:grpSpPr>
            <a:xfrm>
              <a:off x="2899379" y="2899775"/>
              <a:ext cx="62879" cy="674916"/>
              <a:chOff x="9153128" y="2820345"/>
              <a:chExt cx="190528" cy="2045097"/>
            </a:xfrm>
            <a:grpFill/>
          </p:grpSpPr>
          <p:sp>
            <p:nvSpPr>
              <p:cNvPr id="686" name="Freeform: Shape 149">
                <a:extLst>
                  <a:ext uri="{FF2B5EF4-FFF2-40B4-BE49-F238E27FC236}">
                    <a16:creationId xmlns:a16="http://schemas.microsoft.com/office/drawing/2014/main" xmlns="" id="{0772D68D-C5D2-4D7B-9047-CE9183EF51BE}"/>
                  </a:ext>
                </a:extLst>
              </p:cNvPr>
              <p:cNvSpPr/>
              <p:nvPr/>
            </p:nvSpPr>
            <p:spPr>
              <a:xfrm>
                <a:off x="9239732" y="2864661"/>
                <a:ext cx="25980" cy="1965915"/>
              </a:xfrm>
              <a:custGeom>
                <a:avLst/>
                <a:gdLst>
                  <a:gd name="connsiteX0" fmla="*/ 0 w 25980"/>
                  <a:gd name="connsiteY0" fmla="*/ 12991 h 1965915"/>
                  <a:gd name="connsiteX1" fmla="*/ 0 w 25980"/>
                  <a:gd name="connsiteY1" fmla="*/ 1952925 h 1965915"/>
                  <a:gd name="connsiteX2" fmla="*/ 25981 w 25980"/>
                  <a:gd name="connsiteY2" fmla="*/ 1952925 h 1965915"/>
                  <a:gd name="connsiteX3" fmla="*/ 25981 w 25980"/>
                  <a:gd name="connsiteY3" fmla="*/ 12991 h 1965915"/>
                  <a:gd name="connsiteX4" fmla="*/ 0 w 25980"/>
                  <a:gd name="connsiteY4" fmla="*/ 12991 h 19659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0" h="1965915">
                    <a:moveTo>
                      <a:pt x="0" y="12991"/>
                    </a:moveTo>
                    <a:cubicBezTo>
                      <a:pt x="0" y="662522"/>
                      <a:pt x="0" y="1303393"/>
                      <a:pt x="0" y="1952925"/>
                    </a:cubicBezTo>
                    <a:cubicBezTo>
                      <a:pt x="0" y="1970245"/>
                      <a:pt x="25981" y="1970245"/>
                      <a:pt x="25981" y="1952925"/>
                    </a:cubicBezTo>
                    <a:cubicBezTo>
                      <a:pt x="25981" y="1303393"/>
                      <a:pt x="25981" y="662522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accent6">
                      <a:lumMod val="75000"/>
                    </a:schemeClr>
                  </a:solidFill>
                </a:endParaRPr>
              </a:p>
            </p:txBody>
          </p:sp>
          <p:sp>
            <p:nvSpPr>
              <p:cNvPr id="687" name="Freeform: Shape 150">
                <a:extLst>
                  <a:ext uri="{FF2B5EF4-FFF2-40B4-BE49-F238E27FC236}">
                    <a16:creationId xmlns:a16="http://schemas.microsoft.com/office/drawing/2014/main" xmlns="" id="{E404C0B9-61A0-48DA-9AE9-AF3DAF110FDF}"/>
                  </a:ext>
                </a:extLst>
              </p:cNvPr>
              <p:cNvSpPr/>
              <p:nvPr/>
            </p:nvSpPr>
            <p:spPr>
              <a:xfrm>
                <a:off x="9153128" y="2820345"/>
                <a:ext cx="190528" cy="171551"/>
              </a:xfrm>
              <a:custGeom>
                <a:avLst/>
                <a:gdLst>
                  <a:gd name="connsiteX0" fmla="*/ 95264 w 190528"/>
                  <a:gd name="connsiteY0" fmla="*/ 5344 h 171551"/>
                  <a:gd name="connsiteX1" fmla="*/ 0 w 190528"/>
                  <a:gd name="connsiteY1" fmla="*/ 109269 h 171551"/>
                  <a:gd name="connsiteX2" fmla="*/ 95264 w 190528"/>
                  <a:gd name="connsiteY2" fmla="*/ 169892 h 171551"/>
                  <a:gd name="connsiteX3" fmla="*/ 190529 w 190528"/>
                  <a:gd name="connsiteY3" fmla="*/ 65967 h 171551"/>
                  <a:gd name="connsiteX4" fmla="*/ 95264 w 190528"/>
                  <a:gd name="connsiteY4" fmla="*/ 5344 h 1715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71551">
                    <a:moveTo>
                      <a:pt x="95264" y="5344"/>
                    </a:moveTo>
                    <a:cubicBezTo>
                      <a:pt x="43302" y="22665"/>
                      <a:pt x="0" y="65967"/>
                      <a:pt x="0" y="109269"/>
                    </a:cubicBezTo>
                    <a:cubicBezTo>
                      <a:pt x="0" y="152571"/>
                      <a:pt x="43302" y="178552"/>
                      <a:pt x="95264" y="169892"/>
                    </a:cubicBezTo>
                    <a:cubicBezTo>
                      <a:pt x="147227" y="161231"/>
                      <a:pt x="190529" y="109269"/>
                      <a:pt x="190529" y="65967"/>
                    </a:cubicBezTo>
                    <a:cubicBezTo>
                      <a:pt x="190529" y="14004"/>
                      <a:pt x="147227" y="-11977"/>
                      <a:pt x="95264" y="534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accent6">
                      <a:lumMod val="75000"/>
                    </a:schemeClr>
                  </a:solidFill>
                </a:endParaRPr>
              </a:p>
            </p:txBody>
          </p:sp>
          <p:sp>
            <p:nvSpPr>
              <p:cNvPr id="688" name="Freeform: Shape 151">
                <a:extLst>
                  <a:ext uri="{FF2B5EF4-FFF2-40B4-BE49-F238E27FC236}">
                    <a16:creationId xmlns:a16="http://schemas.microsoft.com/office/drawing/2014/main" xmlns="" id="{EC4FFC72-F48A-484A-AED9-4A988AAA190F}"/>
                  </a:ext>
                </a:extLst>
              </p:cNvPr>
              <p:cNvSpPr/>
              <p:nvPr/>
            </p:nvSpPr>
            <p:spPr>
              <a:xfrm>
                <a:off x="9153128" y="4694680"/>
                <a:ext cx="190528" cy="170762"/>
              </a:xfrm>
              <a:custGeom>
                <a:avLst/>
                <a:gdLst>
                  <a:gd name="connsiteX0" fmla="*/ 95264 w 190528"/>
                  <a:gd name="connsiteY0" fmla="*/ 1659 h 170762"/>
                  <a:gd name="connsiteX1" fmla="*/ 0 w 190528"/>
                  <a:gd name="connsiteY1" fmla="*/ 62282 h 170762"/>
                  <a:gd name="connsiteX2" fmla="*/ 95264 w 190528"/>
                  <a:gd name="connsiteY2" fmla="*/ 166207 h 170762"/>
                  <a:gd name="connsiteX3" fmla="*/ 190529 w 190528"/>
                  <a:gd name="connsiteY3" fmla="*/ 105584 h 170762"/>
                  <a:gd name="connsiteX4" fmla="*/ 95264 w 190528"/>
                  <a:gd name="connsiteY4" fmla="*/ 1659 h 17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70762">
                    <a:moveTo>
                      <a:pt x="95264" y="1659"/>
                    </a:moveTo>
                    <a:cubicBezTo>
                      <a:pt x="43302" y="-7001"/>
                      <a:pt x="0" y="18980"/>
                      <a:pt x="0" y="62282"/>
                    </a:cubicBezTo>
                    <a:cubicBezTo>
                      <a:pt x="0" y="105584"/>
                      <a:pt x="43302" y="157547"/>
                      <a:pt x="95264" y="166207"/>
                    </a:cubicBezTo>
                    <a:cubicBezTo>
                      <a:pt x="147227" y="183528"/>
                      <a:pt x="190529" y="148886"/>
                      <a:pt x="190529" y="105584"/>
                    </a:cubicBezTo>
                    <a:cubicBezTo>
                      <a:pt x="190529" y="62282"/>
                      <a:pt x="147227" y="10320"/>
                      <a:pt x="95264" y="165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accent6">
                      <a:lumMod val="75000"/>
                    </a:schemeClr>
                  </a:solidFill>
                </a:endParaRPr>
              </a:p>
            </p:txBody>
          </p:sp>
        </p:grpSp>
        <p:grpSp>
          <p:nvGrpSpPr>
            <p:cNvPr id="585" name="Graphic 1">
              <a:extLst>
                <a:ext uri="{FF2B5EF4-FFF2-40B4-BE49-F238E27FC236}">
                  <a16:creationId xmlns:a16="http://schemas.microsoft.com/office/drawing/2014/main" xmlns="" id="{7DF1428A-48A2-4351-B3B8-AF726CD1A885}"/>
                </a:ext>
              </a:extLst>
            </p:cNvPr>
            <p:cNvGrpSpPr/>
            <p:nvPr/>
          </p:nvGrpSpPr>
          <p:grpSpPr>
            <a:xfrm>
              <a:off x="2759330" y="2945023"/>
              <a:ext cx="62879" cy="581816"/>
              <a:chOff x="8728767" y="2957461"/>
              <a:chExt cx="190528" cy="1762994"/>
            </a:xfrm>
            <a:grpFill/>
          </p:grpSpPr>
          <p:sp>
            <p:nvSpPr>
              <p:cNvPr id="683" name="Freeform: Shape 146">
                <a:extLst>
                  <a:ext uri="{FF2B5EF4-FFF2-40B4-BE49-F238E27FC236}">
                    <a16:creationId xmlns:a16="http://schemas.microsoft.com/office/drawing/2014/main" xmlns="" id="{61A03704-7717-4996-8C88-ED919F1C0745}"/>
                  </a:ext>
                </a:extLst>
              </p:cNvPr>
              <p:cNvSpPr/>
              <p:nvPr/>
            </p:nvSpPr>
            <p:spPr>
              <a:xfrm>
                <a:off x="8806711" y="3003228"/>
                <a:ext cx="25980" cy="1688781"/>
              </a:xfrm>
              <a:custGeom>
                <a:avLst/>
                <a:gdLst>
                  <a:gd name="connsiteX0" fmla="*/ 0 w 25980"/>
                  <a:gd name="connsiteY0" fmla="*/ 12991 h 1688781"/>
                  <a:gd name="connsiteX1" fmla="*/ 0 w 25980"/>
                  <a:gd name="connsiteY1" fmla="*/ 1675791 h 1688781"/>
                  <a:gd name="connsiteX2" fmla="*/ 25981 w 25980"/>
                  <a:gd name="connsiteY2" fmla="*/ 1675791 h 1688781"/>
                  <a:gd name="connsiteX3" fmla="*/ 25981 w 25980"/>
                  <a:gd name="connsiteY3" fmla="*/ 12991 h 1688781"/>
                  <a:gd name="connsiteX4" fmla="*/ 0 w 25980"/>
                  <a:gd name="connsiteY4" fmla="*/ 12991 h 16887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0" h="1688781">
                    <a:moveTo>
                      <a:pt x="0" y="12991"/>
                    </a:moveTo>
                    <a:cubicBezTo>
                      <a:pt x="0" y="567258"/>
                      <a:pt x="0" y="1121524"/>
                      <a:pt x="0" y="1675791"/>
                    </a:cubicBezTo>
                    <a:cubicBezTo>
                      <a:pt x="0" y="1693112"/>
                      <a:pt x="25981" y="1693112"/>
                      <a:pt x="25981" y="1675791"/>
                    </a:cubicBezTo>
                    <a:cubicBezTo>
                      <a:pt x="25981" y="1121524"/>
                      <a:pt x="25981" y="567258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accent6">
                      <a:lumMod val="75000"/>
                    </a:schemeClr>
                  </a:solidFill>
                </a:endParaRPr>
              </a:p>
            </p:txBody>
          </p:sp>
          <p:sp>
            <p:nvSpPr>
              <p:cNvPr id="684" name="Freeform: Shape 147">
                <a:extLst>
                  <a:ext uri="{FF2B5EF4-FFF2-40B4-BE49-F238E27FC236}">
                    <a16:creationId xmlns:a16="http://schemas.microsoft.com/office/drawing/2014/main" xmlns="" id="{FAC09A29-AB6F-412E-8579-E123A7722C86}"/>
                  </a:ext>
                </a:extLst>
              </p:cNvPr>
              <p:cNvSpPr/>
              <p:nvPr/>
            </p:nvSpPr>
            <p:spPr>
              <a:xfrm>
                <a:off x="8728767" y="2957461"/>
                <a:ext cx="190528" cy="152156"/>
              </a:xfrm>
              <a:custGeom>
                <a:avLst/>
                <a:gdLst>
                  <a:gd name="connsiteX0" fmla="*/ 95264 w 190528"/>
                  <a:gd name="connsiteY0" fmla="*/ 6795 h 152156"/>
                  <a:gd name="connsiteX1" fmla="*/ 0 w 190528"/>
                  <a:gd name="connsiteY1" fmla="*/ 110720 h 152156"/>
                  <a:gd name="connsiteX2" fmla="*/ 95264 w 190528"/>
                  <a:gd name="connsiteY2" fmla="*/ 145362 h 152156"/>
                  <a:gd name="connsiteX3" fmla="*/ 190529 w 190528"/>
                  <a:gd name="connsiteY3" fmla="*/ 41437 h 152156"/>
                  <a:gd name="connsiteX4" fmla="*/ 95264 w 190528"/>
                  <a:gd name="connsiteY4" fmla="*/ 6795 h 152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52156">
                    <a:moveTo>
                      <a:pt x="95264" y="6795"/>
                    </a:moveTo>
                    <a:cubicBezTo>
                      <a:pt x="43302" y="24116"/>
                      <a:pt x="0" y="76078"/>
                      <a:pt x="0" y="110720"/>
                    </a:cubicBezTo>
                    <a:cubicBezTo>
                      <a:pt x="0" y="145362"/>
                      <a:pt x="43302" y="162683"/>
                      <a:pt x="95264" y="145362"/>
                    </a:cubicBezTo>
                    <a:cubicBezTo>
                      <a:pt x="147227" y="128041"/>
                      <a:pt x="190529" y="84739"/>
                      <a:pt x="190529" y="41437"/>
                    </a:cubicBezTo>
                    <a:cubicBezTo>
                      <a:pt x="190529" y="6795"/>
                      <a:pt x="147227" y="-10526"/>
                      <a:pt x="95264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accent6">
                      <a:lumMod val="75000"/>
                    </a:schemeClr>
                  </a:solidFill>
                </a:endParaRPr>
              </a:p>
            </p:txBody>
          </p:sp>
          <p:sp>
            <p:nvSpPr>
              <p:cNvPr id="685" name="Freeform: Shape 148">
                <a:extLst>
                  <a:ext uri="{FF2B5EF4-FFF2-40B4-BE49-F238E27FC236}">
                    <a16:creationId xmlns:a16="http://schemas.microsoft.com/office/drawing/2014/main" xmlns="" id="{5CB09C32-0BF6-46DE-9488-28BAAF096F40}"/>
                  </a:ext>
                </a:extLst>
              </p:cNvPr>
              <p:cNvSpPr/>
              <p:nvPr/>
            </p:nvSpPr>
            <p:spPr>
              <a:xfrm>
                <a:off x="8728767" y="4568299"/>
                <a:ext cx="190528" cy="152156"/>
              </a:xfrm>
              <a:custGeom>
                <a:avLst/>
                <a:gdLst>
                  <a:gd name="connsiteX0" fmla="*/ 95264 w 190528"/>
                  <a:gd name="connsiteY0" fmla="*/ 6795 h 152156"/>
                  <a:gd name="connsiteX1" fmla="*/ 0 w 190528"/>
                  <a:gd name="connsiteY1" fmla="*/ 41437 h 152156"/>
                  <a:gd name="connsiteX2" fmla="*/ 95264 w 190528"/>
                  <a:gd name="connsiteY2" fmla="*/ 145362 h 152156"/>
                  <a:gd name="connsiteX3" fmla="*/ 190529 w 190528"/>
                  <a:gd name="connsiteY3" fmla="*/ 110720 h 152156"/>
                  <a:gd name="connsiteX4" fmla="*/ 95264 w 190528"/>
                  <a:gd name="connsiteY4" fmla="*/ 6795 h 152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52156">
                    <a:moveTo>
                      <a:pt x="95264" y="6795"/>
                    </a:moveTo>
                    <a:cubicBezTo>
                      <a:pt x="43302" y="-10526"/>
                      <a:pt x="0" y="6795"/>
                      <a:pt x="0" y="41437"/>
                    </a:cubicBezTo>
                    <a:cubicBezTo>
                      <a:pt x="0" y="76078"/>
                      <a:pt x="43302" y="128041"/>
                      <a:pt x="95264" y="145362"/>
                    </a:cubicBezTo>
                    <a:cubicBezTo>
                      <a:pt x="147227" y="162683"/>
                      <a:pt x="190529" y="145362"/>
                      <a:pt x="190529" y="110720"/>
                    </a:cubicBezTo>
                    <a:cubicBezTo>
                      <a:pt x="190529" y="67418"/>
                      <a:pt x="147227" y="24116"/>
                      <a:pt x="95264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accent6">
                      <a:lumMod val="75000"/>
                    </a:schemeClr>
                  </a:solidFill>
                </a:endParaRPr>
              </a:p>
            </p:txBody>
          </p:sp>
        </p:grpSp>
        <p:grpSp>
          <p:nvGrpSpPr>
            <p:cNvPr id="586" name="Graphic 1">
              <a:extLst>
                <a:ext uri="{FF2B5EF4-FFF2-40B4-BE49-F238E27FC236}">
                  <a16:creationId xmlns:a16="http://schemas.microsoft.com/office/drawing/2014/main" xmlns="" id="{5850CAE1-00DB-4675-B858-706CA4DD5F56}"/>
                </a:ext>
              </a:extLst>
            </p:cNvPr>
            <p:cNvGrpSpPr/>
            <p:nvPr/>
          </p:nvGrpSpPr>
          <p:grpSpPr>
            <a:xfrm>
              <a:off x="2616422" y="3004967"/>
              <a:ext cx="62879" cy="458880"/>
              <a:chOff x="8295746" y="3139098"/>
              <a:chExt cx="190528" cy="1390479"/>
            </a:xfrm>
            <a:grpFill/>
          </p:grpSpPr>
          <p:sp>
            <p:nvSpPr>
              <p:cNvPr id="680" name="Freeform: Shape 143">
                <a:extLst>
                  <a:ext uri="{FF2B5EF4-FFF2-40B4-BE49-F238E27FC236}">
                    <a16:creationId xmlns:a16="http://schemas.microsoft.com/office/drawing/2014/main" xmlns="" id="{7D8E001C-57CE-49D0-9A6E-FB979AAD7755}"/>
                  </a:ext>
                </a:extLst>
              </p:cNvPr>
              <p:cNvSpPr/>
              <p:nvPr/>
            </p:nvSpPr>
            <p:spPr>
              <a:xfrm>
                <a:off x="8382351" y="3185096"/>
                <a:ext cx="25980" cy="1325044"/>
              </a:xfrm>
              <a:custGeom>
                <a:avLst/>
                <a:gdLst>
                  <a:gd name="connsiteX0" fmla="*/ 0 w 25980"/>
                  <a:gd name="connsiteY0" fmla="*/ 12991 h 1325044"/>
                  <a:gd name="connsiteX1" fmla="*/ 0 w 25980"/>
                  <a:gd name="connsiteY1" fmla="*/ 1312053 h 1325044"/>
                  <a:gd name="connsiteX2" fmla="*/ 25981 w 25980"/>
                  <a:gd name="connsiteY2" fmla="*/ 1312053 h 1325044"/>
                  <a:gd name="connsiteX3" fmla="*/ 25981 w 25980"/>
                  <a:gd name="connsiteY3" fmla="*/ 12991 h 1325044"/>
                  <a:gd name="connsiteX4" fmla="*/ 0 w 25980"/>
                  <a:gd name="connsiteY4" fmla="*/ 12991 h 13250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0" h="1325044">
                    <a:moveTo>
                      <a:pt x="0" y="12991"/>
                    </a:moveTo>
                    <a:cubicBezTo>
                      <a:pt x="0" y="446011"/>
                      <a:pt x="0" y="879032"/>
                      <a:pt x="0" y="1312053"/>
                    </a:cubicBezTo>
                    <a:cubicBezTo>
                      <a:pt x="0" y="1329374"/>
                      <a:pt x="25981" y="1329374"/>
                      <a:pt x="25981" y="1312053"/>
                    </a:cubicBezTo>
                    <a:cubicBezTo>
                      <a:pt x="25981" y="879032"/>
                      <a:pt x="25981" y="446011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accent6">
                      <a:lumMod val="75000"/>
                    </a:schemeClr>
                  </a:solidFill>
                </a:endParaRPr>
              </a:p>
            </p:txBody>
          </p:sp>
          <p:sp>
            <p:nvSpPr>
              <p:cNvPr id="681" name="Freeform: Shape 144">
                <a:extLst>
                  <a:ext uri="{FF2B5EF4-FFF2-40B4-BE49-F238E27FC236}">
                    <a16:creationId xmlns:a16="http://schemas.microsoft.com/office/drawing/2014/main" xmlns="" id="{117BB0B0-3404-4B17-8976-BB905E9BEF30}"/>
                  </a:ext>
                </a:extLst>
              </p:cNvPr>
              <p:cNvSpPr/>
              <p:nvPr/>
            </p:nvSpPr>
            <p:spPr>
              <a:xfrm>
                <a:off x="8295746" y="3139098"/>
                <a:ext cx="190528" cy="135299"/>
              </a:xfrm>
              <a:custGeom>
                <a:avLst/>
                <a:gdLst>
                  <a:gd name="connsiteX0" fmla="*/ 95264 w 190528"/>
                  <a:gd name="connsiteY0" fmla="*/ 15687 h 135299"/>
                  <a:gd name="connsiteX1" fmla="*/ 0 w 190528"/>
                  <a:gd name="connsiteY1" fmla="*/ 110952 h 135299"/>
                  <a:gd name="connsiteX2" fmla="*/ 95264 w 190528"/>
                  <a:gd name="connsiteY2" fmla="*/ 119612 h 135299"/>
                  <a:gd name="connsiteX3" fmla="*/ 190529 w 190528"/>
                  <a:gd name="connsiteY3" fmla="*/ 24348 h 135299"/>
                  <a:gd name="connsiteX4" fmla="*/ 95264 w 190528"/>
                  <a:gd name="connsiteY4" fmla="*/ 15687 h 1352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35299">
                    <a:moveTo>
                      <a:pt x="95264" y="15687"/>
                    </a:moveTo>
                    <a:cubicBezTo>
                      <a:pt x="43302" y="41669"/>
                      <a:pt x="0" y="84971"/>
                      <a:pt x="0" y="110952"/>
                    </a:cubicBezTo>
                    <a:cubicBezTo>
                      <a:pt x="0" y="136933"/>
                      <a:pt x="43302" y="145594"/>
                      <a:pt x="95264" y="119612"/>
                    </a:cubicBezTo>
                    <a:cubicBezTo>
                      <a:pt x="147227" y="102292"/>
                      <a:pt x="190529" y="58989"/>
                      <a:pt x="190529" y="24348"/>
                    </a:cubicBezTo>
                    <a:cubicBezTo>
                      <a:pt x="190529" y="-1633"/>
                      <a:pt x="147227" y="-10294"/>
                      <a:pt x="95264" y="1568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accent6">
                      <a:lumMod val="75000"/>
                    </a:schemeClr>
                  </a:solidFill>
                </a:endParaRPr>
              </a:p>
            </p:txBody>
          </p:sp>
          <p:sp>
            <p:nvSpPr>
              <p:cNvPr id="682" name="Freeform: Shape 145">
                <a:extLst>
                  <a:ext uri="{FF2B5EF4-FFF2-40B4-BE49-F238E27FC236}">
                    <a16:creationId xmlns:a16="http://schemas.microsoft.com/office/drawing/2014/main" xmlns="" id="{B3681A61-1B0A-482C-9D66-BABDFABC28EA}"/>
                  </a:ext>
                </a:extLst>
              </p:cNvPr>
              <p:cNvSpPr/>
              <p:nvPr/>
            </p:nvSpPr>
            <p:spPr>
              <a:xfrm>
                <a:off x="8295746" y="4398474"/>
                <a:ext cx="190528" cy="131103"/>
              </a:xfrm>
              <a:custGeom>
                <a:avLst/>
                <a:gdLst>
                  <a:gd name="connsiteX0" fmla="*/ 95264 w 190528"/>
                  <a:gd name="connsiteY0" fmla="*/ 12071 h 131103"/>
                  <a:gd name="connsiteX1" fmla="*/ 0 w 190528"/>
                  <a:gd name="connsiteY1" fmla="*/ 20732 h 131103"/>
                  <a:gd name="connsiteX2" fmla="*/ 95264 w 190528"/>
                  <a:gd name="connsiteY2" fmla="*/ 115997 h 131103"/>
                  <a:gd name="connsiteX3" fmla="*/ 190529 w 190528"/>
                  <a:gd name="connsiteY3" fmla="*/ 98676 h 131103"/>
                  <a:gd name="connsiteX4" fmla="*/ 95264 w 190528"/>
                  <a:gd name="connsiteY4" fmla="*/ 12071 h 1311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31103">
                    <a:moveTo>
                      <a:pt x="95264" y="12071"/>
                    </a:moveTo>
                    <a:cubicBezTo>
                      <a:pt x="43302" y="-5249"/>
                      <a:pt x="0" y="-5249"/>
                      <a:pt x="0" y="20732"/>
                    </a:cubicBezTo>
                    <a:cubicBezTo>
                      <a:pt x="0" y="46713"/>
                      <a:pt x="43302" y="90015"/>
                      <a:pt x="95264" y="115997"/>
                    </a:cubicBezTo>
                    <a:cubicBezTo>
                      <a:pt x="147227" y="141978"/>
                      <a:pt x="190529" y="133317"/>
                      <a:pt x="190529" y="98676"/>
                    </a:cubicBezTo>
                    <a:cubicBezTo>
                      <a:pt x="190529" y="81355"/>
                      <a:pt x="147227" y="38053"/>
                      <a:pt x="95264" y="1207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accent6">
                      <a:lumMod val="75000"/>
                    </a:schemeClr>
                  </a:solidFill>
                </a:endParaRPr>
              </a:p>
            </p:txBody>
          </p:sp>
        </p:grpSp>
        <p:grpSp>
          <p:nvGrpSpPr>
            <p:cNvPr id="587" name="Graphic 1">
              <a:extLst>
                <a:ext uri="{FF2B5EF4-FFF2-40B4-BE49-F238E27FC236}">
                  <a16:creationId xmlns:a16="http://schemas.microsoft.com/office/drawing/2014/main" xmlns="" id="{F302541D-62AC-4725-8535-CDCD5F461CE7}"/>
                </a:ext>
              </a:extLst>
            </p:cNvPr>
            <p:cNvGrpSpPr/>
            <p:nvPr/>
          </p:nvGrpSpPr>
          <p:grpSpPr>
            <a:xfrm>
              <a:off x="2476373" y="3078341"/>
              <a:ext cx="62879" cy="317102"/>
              <a:chOff x="7871386" y="3361436"/>
              <a:chExt cx="190528" cy="960871"/>
            </a:xfrm>
            <a:grpFill/>
          </p:grpSpPr>
          <p:sp>
            <p:nvSpPr>
              <p:cNvPr id="677" name="Freeform: Shape 140">
                <a:extLst>
                  <a:ext uri="{FF2B5EF4-FFF2-40B4-BE49-F238E27FC236}">
                    <a16:creationId xmlns:a16="http://schemas.microsoft.com/office/drawing/2014/main" xmlns="" id="{2520551C-991B-4980-ABF2-0334574DB77B}"/>
                  </a:ext>
                </a:extLst>
              </p:cNvPr>
              <p:cNvSpPr/>
              <p:nvPr/>
            </p:nvSpPr>
            <p:spPr>
              <a:xfrm>
                <a:off x="7949330" y="3401607"/>
                <a:ext cx="27370" cy="892023"/>
              </a:xfrm>
              <a:custGeom>
                <a:avLst/>
                <a:gdLst>
                  <a:gd name="connsiteX0" fmla="*/ 0 w 27370"/>
                  <a:gd name="connsiteY0" fmla="*/ 12991 h 892023"/>
                  <a:gd name="connsiteX1" fmla="*/ 0 w 27370"/>
                  <a:gd name="connsiteY1" fmla="*/ 879032 h 892023"/>
                  <a:gd name="connsiteX2" fmla="*/ 25981 w 27370"/>
                  <a:gd name="connsiteY2" fmla="*/ 879032 h 892023"/>
                  <a:gd name="connsiteX3" fmla="*/ 25981 w 27370"/>
                  <a:gd name="connsiteY3" fmla="*/ 12991 h 892023"/>
                  <a:gd name="connsiteX4" fmla="*/ 0 w 27370"/>
                  <a:gd name="connsiteY4" fmla="*/ 12991 h 8920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370" h="892023">
                    <a:moveTo>
                      <a:pt x="0" y="12991"/>
                    </a:moveTo>
                    <a:cubicBezTo>
                      <a:pt x="0" y="298784"/>
                      <a:pt x="0" y="593239"/>
                      <a:pt x="0" y="879032"/>
                    </a:cubicBezTo>
                    <a:cubicBezTo>
                      <a:pt x="0" y="896353"/>
                      <a:pt x="25981" y="896353"/>
                      <a:pt x="25981" y="879032"/>
                    </a:cubicBezTo>
                    <a:cubicBezTo>
                      <a:pt x="25981" y="593239"/>
                      <a:pt x="25981" y="298784"/>
                      <a:pt x="25981" y="12991"/>
                    </a:cubicBezTo>
                    <a:cubicBezTo>
                      <a:pt x="3464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accent6">
                      <a:lumMod val="75000"/>
                    </a:schemeClr>
                  </a:solidFill>
                </a:endParaRPr>
              </a:p>
            </p:txBody>
          </p:sp>
          <p:sp>
            <p:nvSpPr>
              <p:cNvPr id="678" name="Freeform: Shape 141">
                <a:extLst>
                  <a:ext uri="{FF2B5EF4-FFF2-40B4-BE49-F238E27FC236}">
                    <a16:creationId xmlns:a16="http://schemas.microsoft.com/office/drawing/2014/main" xmlns="" id="{449EAAC7-0387-4C68-ADD0-D462F943E73C}"/>
                  </a:ext>
                </a:extLst>
              </p:cNvPr>
              <p:cNvSpPr/>
              <p:nvPr/>
            </p:nvSpPr>
            <p:spPr>
              <a:xfrm>
                <a:off x="7871386" y="3361436"/>
                <a:ext cx="190528" cy="123225"/>
              </a:xfrm>
              <a:custGeom>
                <a:avLst/>
                <a:gdLst>
                  <a:gd name="connsiteX0" fmla="*/ 95264 w 190528"/>
                  <a:gd name="connsiteY0" fmla="*/ 27180 h 123225"/>
                  <a:gd name="connsiteX1" fmla="*/ 0 w 190528"/>
                  <a:gd name="connsiteY1" fmla="*/ 113784 h 123225"/>
                  <a:gd name="connsiteX2" fmla="*/ 95264 w 190528"/>
                  <a:gd name="connsiteY2" fmla="*/ 105124 h 123225"/>
                  <a:gd name="connsiteX3" fmla="*/ 190529 w 190528"/>
                  <a:gd name="connsiteY3" fmla="*/ 18520 h 123225"/>
                  <a:gd name="connsiteX4" fmla="*/ 95264 w 190528"/>
                  <a:gd name="connsiteY4" fmla="*/ 27180 h 1232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23225">
                    <a:moveTo>
                      <a:pt x="95264" y="27180"/>
                    </a:moveTo>
                    <a:cubicBezTo>
                      <a:pt x="43302" y="53161"/>
                      <a:pt x="0" y="96464"/>
                      <a:pt x="0" y="113784"/>
                    </a:cubicBezTo>
                    <a:cubicBezTo>
                      <a:pt x="0" y="131105"/>
                      <a:pt x="43302" y="122445"/>
                      <a:pt x="95264" y="105124"/>
                    </a:cubicBezTo>
                    <a:cubicBezTo>
                      <a:pt x="147227" y="79143"/>
                      <a:pt x="190529" y="44501"/>
                      <a:pt x="190529" y="18520"/>
                    </a:cubicBezTo>
                    <a:cubicBezTo>
                      <a:pt x="190529" y="-7461"/>
                      <a:pt x="147227" y="-7461"/>
                      <a:pt x="95264" y="2718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accent6">
                      <a:lumMod val="75000"/>
                    </a:schemeClr>
                  </a:solidFill>
                </a:endParaRPr>
              </a:p>
            </p:txBody>
          </p:sp>
          <p:sp>
            <p:nvSpPr>
              <p:cNvPr id="679" name="Freeform: Shape 142">
                <a:extLst>
                  <a:ext uri="{FF2B5EF4-FFF2-40B4-BE49-F238E27FC236}">
                    <a16:creationId xmlns:a16="http://schemas.microsoft.com/office/drawing/2014/main" xmlns="" id="{EC771AEA-7812-4593-ADE1-06C6A3798F26}"/>
                  </a:ext>
                </a:extLst>
              </p:cNvPr>
              <p:cNvSpPr/>
              <p:nvPr/>
            </p:nvSpPr>
            <p:spPr>
              <a:xfrm>
                <a:off x="7871386" y="4199284"/>
                <a:ext cx="190528" cy="123023"/>
              </a:xfrm>
              <a:custGeom>
                <a:avLst/>
                <a:gdLst>
                  <a:gd name="connsiteX0" fmla="*/ 95264 w 190528"/>
                  <a:gd name="connsiteY0" fmla="*/ 20732 h 123023"/>
                  <a:gd name="connsiteX1" fmla="*/ 0 w 190528"/>
                  <a:gd name="connsiteY1" fmla="*/ 12072 h 123023"/>
                  <a:gd name="connsiteX2" fmla="*/ 95264 w 190528"/>
                  <a:gd name="connsiteY2" fmla="*/ 98676 h 123023"/>
                  <a:gd name="connsiteX3" fmla="*/ 190529 w 190528"/>
                  <a:gd name="connsiteY3" fmla="*/ 107336 h 123023"/>
                  <a:gd name="connsiteX4" fmla="*/ 95264 w 190528"/>
                  <a:gd name="connsiteY4" fmla="*/ 20732 h 1230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23023">
                    <a:moveTo>
                      <a:pt x="95264" y="20732"/>
                    </a:moveTo>
                    <a:cubicBezTo>
                      <a:pt x="43302" y="-5249"/>
                      <a:pt x="0" y="-5249"/>
                      <a:pt x="0" y="12072"/>
                    </a:cubicBezTo>
                    <a:cubicBezTo>
                      <a:pt x="0" y="29393"/>
                      <a:pt x="43302" y="72695"/>
                      <a:pt x="95264" y="98676"/>
                    </a:cubicBezTo>
                    <a:cubicBezTo>
                      <a:pt x="147227" y="124657"/>
                      <a:pt x="190529" y="133317"/>
                      <a:pt x="190529" y="107336"/>
                    </a:cubicBezTo>
                    <a:cubicBezTo>
                      <a:pt x="190529" y="90015"/>
                      <a:pt x="147227" y="46713"/>
                      <a:pt x="95264" y="2073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accent6">
                      <a:lumMod val="75000"/>
                    </a:schemeClr>
                  </a:solidFill>
                </a:endParaRPr>
              </a:p>
            </p:txBody>
          </p:sp>
        </p:grpSp>
        <p:grpSp>
          <p:nvGrpSpPr>
            <p:cNvPr id="588" name="Graphic 1">
              <a:extLst>
                <a:ext uri="{FF2B5EF4-FFF2-40B4-BE49-F238E27FC236}">
                  <a16:creationId xmlns:a16="http://schemas.microsoft.com/office/drawing/2014/main" xmlns="" id="{760A9E31-A313-4666-A509-D7C4D0C5C567}"/>
                </a:ext>
              </a:extLst>
            </p:cNvPr>
            <p:cNvGrpSpPr/>
            <p:nvPr/>
          </p:nvGrpSpPr>
          <p:grpSpPr>
            <a:xfrm>
              <a:off x="2336325" y="3157732"/>
              <a:ext cx="62879" cy="159255"/>
              <a:chOff x="7447025" y="3602003"/>
              <a:chExt cx="190529" cy="482570"/>
            </a:xfrm>
            <a:grpFill/>
          </p:grpSpPr>
          <p:sp>
            <p:nvSpPr>
              <p:cNvPr id="674" name="Freeform: Shape 137">
                <a:extLst>
                  <a:ext uri="{FF2B5EF4-FFF2-40B4-BE49-F238E27FC236}">
                    <a16:creationId xmlns:a16="http://schemas.microsoft.com/office/drawing/2014/main" xmlns="" id="{B7E1B9B0-C347-4005-9A78-F25ABFF6061D}"/>
                  </a:ext>
                </a:extLst>
              </p:cNvPr>
              <p:cNvSpPr/>
              <p:nvPr/>
            </p:nvSpPr>
            <p:spPr>
              <a:xfrm>
                <a:off x="7524969" y="3635438"/>
                <a:ext cx="25981" cy="407039"/>
              </a:xfrm>
              <a:custGeom>
                <a:avLst/>
                <a:gdLst>
                  <a:gd name="connsiteX0" fmla="*/ 0 w 25981"/>
                  <a:gd name="connsiteY0" fmla="*/ 12991 h 407039"/>
                  <a:gd name="connsiteX1" fmla="*/ 0 w 25981"/>
                  <a:gd name="connsiteY1" fmla="*/ 394049 h 407039"/>
                  <a:gd name="connsiteX2" fmla="*/ 25982 w 25981"/>
                  <a:gd name="connsiteY2" fmla="*/ 394049 h 407039"/>
                  <a:gd name="connsiteX3" fmla="*/ 25982 w 25981"/>
                  <a:gd name="connsiteY3" fmla="*/ 12991 h 407039"/>
                  <a:gd name="connsiteX4" fmla="*/ 0 w 25981"/>
                  <a:gd name="connsiteY4" fmla="*/ 12991 h 4070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407039">
                    <a:moveTo>
                      <a:pt x="0" y="12991"/>
                    </a:moveTo>
                    <a:cubicBezTo>
                      <a:pt x="0" y="142897"/>
                      <a:pt x="0" y="272803"/>
                      <a:pt x="0" y="394049"/>
                    </a:cubicBezTo>
                    <a:cubicBezTo>
                      <a:pt x="0" y="411370"/>
                      <a:pt x="25982" y="411370"/>
                      <a:pt x="25982" y="394049"/>
                    </a:cubicBezTo>
                    <a:cubicBezTo>
                      <a:pt x="25982" y="264143"/>
                      <a:pt x="25982" y="134237"/>
                      <a:pt x="25982" y="12991"/>
                    </a:cubicBezTo>
                    <a:cubicBezTo>
                      <a:pt x="2598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accent6">
                      <a:lumMod val="75000"/>
                    </a:schemeClr>
                  </a:solidFill>
                </a:endParaRPr>
              </a:p>
            </p:txBody>
          </p:sp>
          <p:sp>
            <p:nvSpPr>
              <p:cNvPr id="675" name="Freeform: Shape 138">
                <a:extLst>
                  <a:ext uri="{FF2B5EF4-FFF2-40B4-BE49-F238E27FC236}">
                    <a16:creationId xmlns:a16="http://schemas.microsoft.com/office/drawing/2014/main" xmlns="" id="{85A57FB9-1849-4990-94BF-6925B14F7CF4}"/>
                  </a:ext>
                </a:extLst>
              </p:cNvPr>
              <p:cNvSpPr/>
              <p:nvPr/>
            </p:nvSpPr>
            <p:spPr>
              <a:xfrm>
                <a:off x="7447025" y="3602003"/>
                <a:ext cx="190529" cy="109301"/>
              </a:xfrm>
              <a:custGeom>
                <a:avLst/>
                <a:gdLst>
                  <a:gd name="connsiteX0" fmla="*/ 95264 w 190529"/>
                  <a:gd name="connsiteY0" fmla="*/ 37765 h 109301"/>
                  <a:gd name="connsiteX1" fmla="*/ 0 w 190529"/>
                  <a:gd name="connsiteY1" fmla="*/ 107049 h 109301"/>
                  <a:gd name="connsiteX2" fmla="*/ 95264 w 190529"/>
                  <a:gd name="connsiteY2" fmla="*/ 72407 h 109301"/>
                  <a:gd name="connsiteX3" fmla="*/ 190530 w 190529"/>
                  <a:gd name="connsiteY3" fmla="*/ 3124 h 109301"/>
                  <a:gd name="connsiteX4" fmla="*/ 95264 w 190529"/>
                  <a:gd name="connsiteY4" fmla="*/ 37765 h 109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09301">
                    <a:moveTo>
                      <a:pt x="95264" y="37765"/>
                    </a:moveTo>
                    <a:cubicBezTo>
                      <a:pt x="43302" y="72407"/>
                      <a:pt x="0" y="98388"/>
                      <a:pt x="0" y="107049"/>
                    </a:cubicBezTo>
                    <a:cubicBezTo>
                      <a:pt x="0" y="115709"/>
                      <a:pt x="43302" y="98388"/>
                      <a:pt x="95264" y="72407"/>
                    </a:cubicBezTo>
                    <a:cubicBezTo>
                      <a:pt x="147228" y="46426"/>
                      <a:pt x="190530" y="11784"/>
                      <a:pt x="190530" y="3124"/>
                    </a:cubicBezTo>
                    <a:cubicBezTo>
                      <a:pt x="190530" y="-5537"/>
                      <a:pt x="138567" y="3124"/>
                      <a:pt x="95264" y="3776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accent6">
                      <a:lumMod val="75000"/>
                    </a:schemeClr>
                  </a:solidFill>
                </a:endParaRPr>
              </a:p>
            </p:txBody>
          </p:sp>
          <p:sp>
            <p:nvSpPr>
              <p:cNvPr id="676" name="Freeform: Shape 139">
                <a:extLst>
                  <a:ext uri="{FF2B5EF4-FFF2-40B4-BE49-F238E27FC236}">
                    <a16:creationId xmlns:a16="http://schemas.microsoft.com/office/drawing/2014/main" xmlns="" id="{4DE42E60-138D-463E-B131-C9A67C8F4CD5}"/>
                  </a:ext>
                </a:extLst>
              </p:cNvPr>
              <p:cNvSpPr/>
              <p:nvPr/>
            </p:nvSpPr>
            <p:spPr>
              <a:xfrm>
                <a:off x="7447025" y="3975272"/>
                <a:ext cx="190529" cy="109301"/>
              </a:xfrm>
              <a:custGeom>
                <a:avLst/>
                <a:gdLst>
                  <a:gd name="connsiteX0" fmla="*/ 95264 w 190529"/>
                  <a:gd name="connsiteY0" fmla="*/ 36895 h 109301"/>
                  <a:gd name="connsiteX1" fmla="*/ 0 w 190529"/>
                  <a:gd name="connsiteY1" fmla="*/ 2253 h 109301"/>
                  <a:gd name="connsiteX2" fmla="*/ 95264 w 190529"/>
                  <a:gd name="connsiteY2" fmla="*/ 71536 h 109301"/>
                  <a:gd name="connsiteX3" fmla="*/ 190530 w 190529"/>
                  <a:gd name="connsiteY3" fmla="*/ 106178 h 109301"/>
                  <a:gd name="connsiteX4" fmla="*/ 95264 w 190529"/>
                  <a:gd name="connsiteY4" fmla="*/ 36895 h 109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09301">
                    <a:moveTo>
                      <a:pt x="95264" y="36895"/>
                    </a:moveTo>
                    <a:cubicBezTo>
                      <a:pt x="43302" y="10913"/>
                      <a:pt x="0" y="-6408"/>
                      <a:pt x="0" y="2253"/>
                    </a:cubicBezTo>
                    <a:cubicBezTo>
                      <a:pt x="0" y="10913"/>
                      <a:pt x="43302" y="36895"/>
                      <a:pt x="95264" y="71536"/>
                    </a:cubicBezTo>
                    <a:cubicBezTo>
                      <a:pt x="147228" y="106178"/>
                      <a:pt x="190530" y="114838"/>
                      <a:pt x="190530" y="106178"/>
                    </a:cubicBezTo>
                    <a:cubicBezTo>
                      <a:pt x="181869" y="88857"/>
                      <a:pt x="138567" y="62876"/>
                      <a:pt x="95264" y="368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accent6">
                      <a:lumMod val="75000"/>
                    </a:schemeClr>
                  </a:solidFill>
                </a:endParaRPr>
              </a:p>
            </p:txBody>
          </p:sp>
        </p:grpSp>
        <p:grpSp>
          <p:nvGrpSpPr>
            <p:cNvPr id="589" name="Graphic 1">
              <a:extLst>
                <a:ext uri="{FF2B5EF4-FFF2-40B4-BE49-F238E27FC236}">
                  <a16:creationId xmlns:a16="http://schemas.microsoft.com/office/drawing/2014/main" xmlns="" id="{BD9BBA1D-DC5A-4DC7-A97F-C9FC8FDF97B9}"/>
                </a:ext>
              </a:extLst>
            </p:cNvPr>
            <p:cNvGrpSpPr/>
            <p:nvPr/>
          </p:nvGrpSpPr>
          <p:grpSpPr>
            <a:xfrm>
              <a:off x="2193417" y="3201081"/>
              <a:ext cx="62879" cy="72560"/>
              <a:chOff x="7014004" y="3733354"/>
              <a:chExt cx="190529" cy="219867"/>
            </a:xfrm>
            <a:grpFill/>
          </p:grpSpPr>
          <p:sp>
            <p:nvSpPr>
              <p:cNvPr id="671" name="Freeform: Shape 134">
                <a:extLst>
                  <a:ext uri="{FF2B5EF4-FFF2-40B4-BE49-F238E27FC236}">
                    <a16:creationId xmlns:a16="http://schemas.microsoft.com/office/drawing/2014/main" xmlns="" id="{DA62CAA7-5662-4B42-9451-7893E14937FE}"/>
                  </a:ext>
                </a:extLst>
              </p:cNvPr>
              <p:cNvSpPr/>
              <p:nvPr/>
            </p:nvSpPr>
            <p:spPr>
              <a:xfrm>
                <a:off x="7091948" y="3768335"/>
                <a:ext cx="27371" cy="135576"/>
              </a:xfrm>
              <a:custGeom>
                <a:avLst/>
                <a:gdLst>
                  <a:gd name="connsiteX0" fmla="*/ 0 w 27371"/>
                  <a:gd name="connsiteY0" fmla="*/ 10000 h 135576"/>
                  <a:gd name="connsiteX1" fmla="*/ 0 w 27371"/>
                  <a:gd name="connsiteY1" fmla="*/ 122586 h 135576"/>
                  <a:gd name="connsiteX2" fmla="*/ 25982 w 27371"/>
                  <a:gd name="connsiteY2" fmla="*/ 122586 h 135576"/>
                  <a:gd name="connsiteX3" fmla="*/ 25982 w 27371"/>
                  <a:gd name="connsiteY3" fmla="*/ 10000 h 135576"/>
                  <a:gd name="connsiteX4" fmla="*/ 0 w 27371"/>
                  <a:gd name="connsiteY4" fmla="*/ 10000 h 1355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371" h="135576">
                    <a:moveTo>
                      <a:pt x="0" y="10000"/>
                    </a:moveTo>
                    <a:cubicBezTo>
                      <a:pt x="0" y="44642"/>
                      <a:pt x="0" y="87944"/>
                      <a:pt x="0" y="122586"/>
                    </a:cubicBezTo>
                    <a:cubicBezTo>
                      <a:pt x="0" y="139907"/>
                      <a:pt x="25982" y="139907"/>
                      <a:pt x="25982" y="122586"/>
                    </a:cubicBezTo>
                    <a:cubicBezTo>
                      <a:pt x="25982" y="87944"/>
                      <a:pt x="25982" y="44642"/>
                      <a:pt x="25982" y="10000"/>
                    </a:cubicBezTo>
                    <a:cubicBezTo>
                      <a:pt x="34642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accent6">
                      <a:lumMod val="75000"/>
                    </a:schemeClr>
                  </a:solidFill>
                </a:endParaRPr>
              </a:p>
            </p:txBody>
          </p:sp>
          <p:sp>
            <p:nvSpPr>
              <p:cNvPr id="672" name="Freeform: Shape 135">
                <a:extLst>
                  <a:ext uri="{FF2B5EF4-FFF2-40B4-BE49-F238E27FC236}">
                    <a16:creationId xmlns:a16="http://schemas.microsoft.com/office/drawing/2014/main" xmlns="" id="{CE37D376-E5BF-46BA-9BEE-5643B4F04650}"/>
                  </a:ext>
                </a:extLst>
              </p:cNvPr>
              <p:cNvSpPr/>
              <p:nvPr/>
            </p:nvSpPr>
            <p:spPr>
              <a:xfrm>
                <a:off x="7014004" y="3838958"/>
                <a:ext cx="190529" cy="114263"/>
              </a:xfrm>
              <a:custGeom>
                <a:avLst/>
                <a:gdLst>
                  <a:gd name="connsiteX0" fmla="*/ 0 w 190529"/>
                  <a:gd name="connsiteY0" fmla="*/ 112585 h 114263"/>
                  <a:gd name="connsiteX1" fmla="*/ 95264 w 190529"/>
                  <a:gd name="connsiteY1" fmla="*/ 60623 h 114263"/>
                  <a:gd name="connsiteX2" fmla="*/ 190530 w 190529"/>
                  <a:gd name="connsiteY2" fmla="*/ 0 h 114263"/>
                  <a:gd name="connsiteX3" fmla="*/ 95264 w 190529"/>
                  <a:gd name="connsiteY3" fmla="*/ 51962 h 114263"/>
                  <a:gd name="connsiteX4" fmla="*/ 0 w 190529"/>
                  <a:gd name="connsiteY4" fmla="*/ 112585 h 1142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4263">
                    <a:moveTo>
                      <a:pt x="0" y="112585"/>
                    </a:moveTo>
                    <a:cubicBezTo>
                      <a:pt x="0" y="121246"/>
                      <a:pt x="43302" y="95264"/>
                      <a:pt x="95264" y="60623"/>
                    </a:cubicBezTo>
                    <a:cubicBezTo>
                      <a:pt x="147228" y="25981"/>
                      <a:pt x="190530" y="0"/>
                      <a:pt x="190530" y="0"/>
                    </a:cubicBezTo>
                    <a:cubicBezTo>
                      <a:pt x="190530" y="0"/>
                      <a:pt x="147228" y="17321"/>
                      <a:pt x="95264" y="51962"/>
                    </a:cubicBezTo>
                    <a:cubicBezTo>
                      <a:pt x="43302" y="77944"/>
                      <a:pt x="0" y="103925"/>
                      <a:pt x="0" y="11258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accent6">
                      <a:lumMod val="75000"/>
                    </a:schemeClr>
                  </a:solidFill>
                </a:endParaRPr>
              </a:p>
            </p:txBody>
          </p:sp>
          <p:sp>
            <p:nvSpPr>
              <p:cNvPr id="673" name="Freeform: Shape 136">
                <a:extLst>
                  <a:ext uri="{FF2B5EF4-FFF2-40B4-BE49-F238E27FC236}">
                    <a16:creationId xmlns:a16="http://schemas.microsoft.com/office/drawing/2014/main" xmlns="" id="{67040A80-A093-4272-8D9A-9E5D84CC9803}"/>
                  </a:ext>
                </a:extLst>
              </p:cNvPr>
              <p:cNvSpPr/>
              <p:nvPr/>
            </p:nvSpPr>
            <p:spPr>
              <a:xfrm>
                <a:off x="7014004" y="3733354"/>
                <a:ext cx="190529" cy="114263"/>
              </a:xfrm>
              <a:custGeom>
                <a:avLst/>
                <a:gdLst>
                  <a:gd name="connsiteX0" fmla="*/ 0 w 190529"/>
                  <a:gd name="connsiteY0" fmla="*/ 1679 h 114263"/>
                  <a:gd name="connsiteX1" fmla="*/ 95264 w 190529"/>
                  <a:gd name="connsiteY1" fmla="*/ 62302 h 114263"/>
                  <a:gd name="connsiteX2" fmla="*/ 190530 w 190529"/>
                  <a:gd name="connsiteY2" fmla="*/ 114264 h 114263"/>
                  <a:gd name="connsiteX3" fmla="*/ 95264 w 190529"/>
                  <a:gd name="connsiteY3" fmla="*/ 53641 h 114263"/>
                  <a:gd name="connsiteX4" fmla="*/ 0 w 190529"/>
                  <a:gd name="connsiteY4" fmla="*/ 1679 h 1142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4263">
                    <a:moveTo>
                      <a:pt x="0" y="1679"/>
                    </a:moveTo>
                    <a:cubicBezTo>
                      <a:pt x="0" y="10339"/>
                      <a:pt x="43302" y="36320"/>
                      <a:pt x="95264" y="62302"/>
                    </a:cubicBezTo>
                    <a:cubicBezTo>
                      <a:pt x="147228" y="88283"/>
                      <a:pt x="190530" y="114264"/>
                      <a:pt x="190530" y="114264"/>
                    </a:cubicBezTo>
                    <a:cubicBezTo>
                      <a:pt x="190530" y="114264"/>
                      <a:pt x="147228" y="88283"/>
                      <a:pt x="95264" y="53641"/>
                    </a:cubicBezTo>
                    <a:cubicBezTo>
                      <a:pt x="43302" y="18999"/>
                      <a:pt x="0" y="-6982"/>
                      <a:pt x="0" y="167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accent6">
                      <a:lumMod val="75000"/>
                    </a:schemeClr>
                  </a:solidFill>
                </a:endParaRPr>
              </a:p>
            </p:txBody>
          </p:sp>
        </p:grpSp>
        <p:grpSp>
          <p:nvGrpSpPr>
            <p:cNvPr id="590" name="Graphic 1">
              <a:extLst>
                <a:ext uri="{FF2B5EF4-FFF2-40B4-BE49-F238E27FC236}">
                  <a16:creationId xmlns:a16="http://schemas.microsoft.com/office/drawing/2014/main" xmlns="" id="{87CFD052-5989-4A9E-96BA-BB0200B44E1D}"/>
                </a:ext>
              </a:extLst>
            </p:cNvPr>
            <p:cNvGrpSpPr/>
            <p:nvPr/>
          </p:nvGrpSpPr>
          <p:grpSpPr>
            <a:xfrm>
              <a:off x="2053368" y="3118751"/>
              <a:ext cx="62879" cy="234362"/>
              <a:chOff x="6589644" y="3483881"/>
              <a:chExt cx="190529" cy="710154"/>
            </a:xfrm>
            <a:grpFill/>
          </p:grpSpPr>
          <p:sp>
            <p:nvSpPr>
              <p:cNvPr id="668" name="Freeform: Shape 131">
                <a:extLst>
                  <a:ext uri="{FF2B5EF4-FFF2-40B4-BE49-F238E27FC236}">
                    <a16:creationId xmlns:a16="http://schemas.microsoft.com/office/drawing/2014/main" xmlns="" id="{BD9FDCE5-17DC-4B56-B687-9F1EE6DB6D27}"/>
                  </a:ext>
                </a:extLst>
              </p:cNvPr>
              <p:cNvSpPr/>
              <p:nvPr/>
            </p:nvSpPr>
            <p:spPr>
              <a:xfrm>
                <a:off x="6667587" y="3519446"/>
                <a:ext cx="25981" cy="644277"/>
              </a:xfrm>
              <a:custGeom>
                <a:avLst/>
                <a:gdLst>
                  <a:gd name="connsiteX0" fmla="*/ 0 w 25981"/>
                  <a:gd name="connsiteY0" fmla="*/ 16398 h 644277"/>
                  <a:gd name="connsiteX1" fmla="*/ 0 w 25981"/>
                  <a:gd name="connsiteY1" fmla="*/ 631287 h 644277"/>
                  <a:gd name="connsiteX2" fmla="*/ 25982 w 25981"/>
                  <a:gd name="connsiteY2" fmla="*/ 631287 h 644277"/>
                  <a:gd name="connsiteX3" fmla="*/ 25982 w 25981"/>
                  <a:gd name="connsiteY3" fmla="*/ 16398 h 644277"/>
                  <a:gd name="connsiteX4" fmla="*/ 0 w 25981"/>
                  <a:gd name="connsiteY4" fmla="*/ 16398 h 6442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644277">
                    <a:moveTo>
                      <a:pt x="0" y="16398"/>
                    </a:moveTo>
                    <a:cubicBezTo>
                      <a:pt x="0" y="224248"/>
                      <a:pt x="0" y="423437"/>
                      <a:pt x="0" y="631287"/>
                    </a:cubicBezTo>
                    <a:cubicBezTo>
                      <a:pt x="0" y="648608"/>
                      <a:pt x="25982" y="648608"/>
                      <a:pt x="25982" y="631287"/>
                    </a:cubicBezTo>
                    <a:cubicBezTo>
                      <a:pt x="25982" y="423437"/>
                      <a:pt x="25982" y="224248"/>
                      <a:pt x="25982" y="16398"/>
                    </a:cubicBezTo>
                    <a:cubicBezTo>
                      <a:pt x="25982" y="-923"/>
                      <a:pt x="0" y="-9584"/>
                      <a:pt x="0" y="1639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accent6">
                      <a:lumMod val="75000"/>
                    </a:schemeClr>
                  </a:solidFill>
                </a:endParaRPr>
              </a:p>
            </p:txBody>
          </p:sp>
          <p:sp>
            <p:nvSpPr>
              <p:cNvPr id="669" name="Freeform: Shape 132">
                <a:extLst>
                  <a:ext uri="{FF2B5EF4-FFF2-40B4-BE49-F238E27FC236}">
                    <a16:creationId xmlns:a16="http://schemas.microsoft.com/office/drawing/2014/main" xmlns="" id="{610751D4-7004-4CEC-921D-2C0149168BF7}"/>
                  </a:ext>
                </a:extLst>
              </p:cNvPr>
              <p:cNvSpPr/>
              <p:nvPr/>
            </p:nvSpPr>
            <p:spPr>
              <a:xfrm>
                <a:off x="6589644" y="4078202"/>
                <a:ext cx="190529" cy="115833"/>
              </a:xfrm>
              <a:custGeom>
                <a:avLst/>
                <a:gdLst>
                  <a:gd name="connsiteX0" fmla="*/ 95265 w 190529"/>
                  <a:gd name="connsiteY0" fmla="*/ 29229 h 115833"/>
                  <a:gd name="connsiteX1" fmla="*/ 0 w 190529"/>
                  <a:gd name="connsiteY1" fmla="*/ 107173 h 115833"/>
                  <a:gd name="connsiteX2" fmla="*/ 95265 w 190529"/>
                  <a:gd name="connsiteY2" fmla="*/ 81191 h 115833"/>
                  <a:gd name="connsiteX3" fmla="*/ 190530 w 190529"/>
                  <a:gd name="connsiteY3" fmla="*/ 3248 h 115833"/>
                  <a:gd name="connsiteX4" fmla="*/ 95265 w 190529"/>
                  <a:gd name="connsiteY4" fmla="*/ 29229 h 1158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5833">
                    <a:moveTo>
                      <a:pt x="95265" y="29229"/>
                    </a:moveTo>
                    <a:cubicBezTo>
                      <a:pt x="43302" y="55210"/>
                      <a:pt x="0" y="89852"/>
                      <a:pt x="0" y="107173"/>
                    </a:cubicBezTo>
                    <a:cubicBezTo>
                      <a:pt x="0" y="124494"/>
                      <a:pt x="43302" y="115833"/>
                      <a:pt x="95265" y="81191"/>
                    </a:cubicBezTo>
                    <a:cubicBezTo>
                      <a:pt x="147228" y="46550"/>
                      <a:pt x="190530" y="11908"/>
                      <a:pt x="190530" y="3248"/>
                    </a:cubicBezTo>
                    <a:cubicBezTo>
                      <a:pt x="181869" y="-5413"/>
                      <a:pt x="147228" y="3248"/>
                      <a:pt x="95265" y="2922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accent6">
                      <a:lumMod val="75000"/>
                    </a:schemeClr>
                  </a:solidFill>
                </a:endParaRPr>
              </a:p>
            </p:txBody>
          </p:sp>
          <p:sp>
            <p:nvSpPr>
              <p:cNvPr id="670" name="Freeform: Shape 133">
                <a:extLst>
                  <a:ext uri="{FF2B5EF4-FFF2-40B4-BE49-F238E27FC236}">
                    <a16:creationId xmlns:a16="http://schemas.microsoft.com/office/drawing/2014/main" xmlns="" id="{CCABE479-7933-44F1-BAB8-C052430B36A7}"/>
                  </a:ext>
                </a:extLst>
              </p:cNvPr>
              <p:cNvSpPr/>
              <p:nvPr/>
            </p:nvSpPr>
            <p:spPr>
              <a:xfrm>
                <a:off x="6589644" y="3483881"/>
                <a:ext cx="190529" cy="115833"/>
              </a:xfrm>
              <a:custGeom>
                <a:avLst/>
                <a:gdLst>
                  <a:gd name="connsiteX0" fmla="*/ 95265 w 190529"/>
                  <a:gd name="connsiteY0" fmla="*/ 34642 h 115833"/>
                  <a:gd name="connsiteX1" fmla="*/ 0 w 190529"/>
                  <a:gd name="connsiteY1" fmla="*/ 8660 h 115833"/>
                  <a:gd name="connsiteX2" fmla="*/ 95265 w 190529"/>
                  <a:gd name="connsiteY2" fmla="*/ 86604 h 115833"/>
                  <a:gd name="connsiteX3" fmla="*/ 190530 w 190529"/>
                  <a:gd name="connsiteY3" fmla="*/ 112585 h 115833"/>
                  <a:gd name="connsiteX4" fmla="*/ 95265 w 190529"/>
                  <a:gd name="connsiteY4" fmla="*/ 34642 h 1158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5833">
                    <a:moveTo>
                      <a:pt x="95265" y="34642"/>
                    </a:moveTo>
                    <a:cubicBezTo>
                      <a:pt x="43302" y="0"/>
                      <a:pt x="0" y="-8660"/>
                      <a:pt x="0" y="8660"/>
                    </a:cubicBezTo>
                    <a:cubicBezTo>
                      <a:pt x="0" y="25981"/>
                      <a:pt x="43302" y="60623"/>
                      <a:pt x="95265" y="86604"/>
                    </a:cubicBezTo>
                    <a:cubicBezTo>
                      <a:pt x="147228" y="112585"/>
                      <a:pt x="190530" y="121246"/>
                      <a:pt x="190530" y="112585"/>
                    </a:cubicBezTo>
                    <a:cubicBezTo>
                      <a:pt x="181869" y="103925"/>
                      <a:pt x="147228" y="69283"/>
                      <a:pt x="95265" y="3464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accent6">
                      <a:lumMod val="75000"/>
                    </a:schemeClr>
                  </a:solidFill>
                </a:endParaRPr>
              </a:p>
            </p:txBody>
          </p:sp>
        </p:grpSp>
        <p:grpSp>
          <p:nvGrpSpPr>
            <p:cNvPr id="591" name="Graphic 1">
              <a:extLst>
                <a:ext uri="{FF2B5EF4-FFF2-40B4-BE49-F238E27FC236}">
                  <a16:creationId xmlns:a16="http://schemas.microsoft.com/office/drawing/2014/main" xmlns="" id="{6DF2F70D-3ECC-4946-B325-F8B9B09CFCD9}"/>
                </a:ext>
              </a:extLst>
            </p:cNvPr>
            <p:cNvGrpSpPr/>
            <p:nvPr/>
          </p:nvGrpSpPr>
          <p:grpSpPr>
            <a:xfrm>
              <a:off x="1910462" y="3043725"/>
              <a:ext cx="62879" cy="387269"/>
              <a:chOff x="6156623" y="3256545"/>
              <a:chExt cx="190529" cy="1173486"/>
            </a:xfrm>
            <a:grpFill/>
          </p:grpSpPr>
          <p:sp>
            <p:nvSpPr>
              <p:cNvPr id="665" name="Freeform: Shape 128">
                <a:extLst>
                  <a:ext uri="{FF2B5EF4-FFF2-40B4-BE49-F238E27FC236}">
                    <a16:creationId xmlns:a16="http://schemas.microsoft.com/office/drawing/2014/main" xmlns="" id="{E5167F22-8B72-4581-829E-19A4BB7DB1ED}"/>
                  </a:ext>
                </a:extLst>
              </p:cNvPr>
              <p:cNvSpPr/>
              <p:nvPr/>
            </p:nvSpPr>
            <p:spPr>
              <a:xfrm>
                <a:off x="6243227" y="3289021"/>
                <a:ext cx="25981" cy="1099873"/>
              </a:xfrm>
              <a:custGeom>
                <a:avLst/>
                <a:gdLst>
                  <a:gd name="connsiteX0" fmla="*/ 0 w 25981"/>
                  <a:gd name="connsiteY0" fmla="*/ 12991 h 1099873"/>
                  <a:gd name="connsiteX1" fmla="*/ 0 w 25981"/>
                  <a:gd name="connsiteY1" fmla="*/ 1086883 h 1099873"/>
                  <a:gd name="connsiteX2" fmla="*/ 25982 w 25981"/>
                  <a:gd name="connsiteY2" fmla="*/ 1086883 h 1099873"/>
                  <a:gd name="connsiteX3" fmla="*/ 25982 w 25981"/>
                  <a:gd name="connsiteY3" fmla="*/ 12991 h 1099873"/>
                  <a:gd name="connsiteX4" fmla="*/ 0 w 25981"/>
                  <a:gd name="connsiteY4" fmla="*/ 12991 h 10998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099873">
                    <a:moveTo>
                      <a:pt x="0" y="12991"/>
                    </a:moveTo>
                    <a:cubicBezTo>
                      <a:pt x="0" y="368068"/>
                      <a:pt x="0" y="731805"/>
                      <a:pt x="0" y="1086883"/>
                    </a:cubicBezTo>
                    <a:cubicBezTo>
                      <a:pt x="0" y="1104203"/>
                      <a:pt x="25982" y="1104203"/>
                      <a:pt x="25982" y="1086883"/>
                    </a:cubicBezTo>
                    <a:cubicBezTo>
                      <a:pt x="25982" y="731805"/>
                      <a:pt x="25982" y="368068"/>
                      <a:pt x="25982" y="12991"/>
                    </a:cubicBezTo>
                    <a:cubicBezTo>
                      <a:pt x="2598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accent6">
                      <a:lumMod val="75000"/>
                    </a:schemeClr>
                  </a:solidFill>
                </a:endParaRPr>
              </a:p>
            </p:txBody>
          </p:sp>
          <p:sp>
            <p:nvSpPr>
              <p:cNvPr id="666" name="Freeform: Shape 129">
                <a:extLst>
                  <a:ext uri="{FF2B5EF4-FFF2-40B4-BE49-F238E27FC236}">
                    <a16:creationId xmlns:a16="http://schemas.microsoft.com/office/drawing/2014/main" xmlns="" id="{F767134E-814F-4EB5-A907-873E2BC75317}"/>
                  </a:ext>
                </a:extLst>
              </p:cNvPr>
              <p:cNvSpPr/>
              <p:nvPr/>
            </p:nvSpPr>
            <p:spPr>
              <a:xfrm>
                <a:off x="6156623" y="4295795"/>
                <a:ext cx="190529" cy="134236"/>
              </a:xfrm>
              <a:custGeom>
                <a:avLst/>
                <a:gdLst>
                  <a:gd name="connsiteX0" fmla="*/ 95265 w 190529"/>
                  <a:gd name="connsiteY0" fmla="*/ 19486 h 134236"/>
                  <a:gd name="connsiteX1" fmla="*/ 0 w 190529"/>
                  <a:gd name="connsiteY1" fmla="*/ 114750 h 134236"/>
                  <a:gd name="connsiteX2" fmla="*/ 95265 w 190529"/>
                  <a:gd name="connsiteY2" fmla="*/ 114750 h 134236"/>
                  <a:gd name="connsiteX3" fmla="*/ 190530 w 190529"/>
                  <a:gd name="connsiteY3" fmla="*/ 19486 h 134236"/>
                  <a:gd name="connsiteX4" fmla="*/ 95265 w 190529"/>
                  <a:gd name="connsiteY4" fmla="*/ 19486 h 134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34236">
                    <a:moveTo>
                      <a:pt x="95265" y="19486"/>
                    </a:moveTo>
                    <a:cubicBezTo>
                      <a:pt x="43302" y="45467"/>
                      <a:pt x="0" y="80109"/>
                      <a:pt x="0" y="114750"/>
                    </a:cubicBezTo>
                    <a:cubicBezTo>
                      <a:pt x="0" y="140732"/>
                      <a:pt x="43302" y="140732"/>
                      <a:pt x="95265" y="114750"/>
                    </a:cubicBezTo>
                    <a:cubicBezTo>
                      <a:pt x="147228" y="88769"/>
                      <a:pt x="190530" y="45467"/>
                      <a:pt x="190530" y="19486"/>
                    </a:cubicBezTo>
                    <a:cubicBezTo>
                      <a:pt x="190530" y="-6495"/>
                      <a:pt x="147228" y="-6495"/>
                      <a:pt x="95265" y="1948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accent6">
                      <a:lumMod val="75000"/>
                    </a:schemeClr>
                  </a:solidFill>
                </a:endParaRPr>
              </a:p>
            </p:txBody>
          </p:sp>
          <p:sp>
            <p:nvSpPr>
              <p:cNvPr id="667" name="Freeform: Shape 130">
                <a:extLst>
                  <a:ext uri="{FF2B5EF4-FFF2-40B4-BE49-F238E27FC236}">
                    <a16:creationId xmlns:a16="http://schemas.microsoft.com/office/drawing/2014/main" xmlns="" id="{32480060-6F12-4960-8C80-52F402C829C2}"/>
                  </a:ext>
                </a:extLst>
              </p:cNvPr>
              <p:cNvSpPr/>
              <p:nvPr/>
            </p:nvSpPr>
            <p:spPr>
              <a:xfrm>
                <a:off x="6156623" y="3256545"/>
                <a:ext cx="190529" cy="134236"/>
              </a:xfrm>
              <a:custGeom>
                <a:avLst/>
                <a:gdLst>
                  <a:gd name="connsiteX0" fmla="*/ 95265 w 190529"/>
                  <a:gd name="connsiteY0" fmla="*/ 19486 h 134236"/>
                  <a:gd name="connsiteX1" fmla="*/ 0 w 190529"/>
                  <a:gd name="connsiteY1" fmla="*/ 19486 h 134236"/>
                  <a:gd name="connsiteX2" fmla="*/ 95265 w 190529"/>
                  <a:gd name="connsiteY2" fmla="*/ 114751 h 134236"/>
                  <a:gd name="connsiteX3" fmla="*/ 190530 w 190529"/>
                  <a:gd name="connsiteY3" fmla="*/ 114751 h 134236"/>
                  <a:gd name="connsiteX4" fmla="*/ 95265 w 190529"/>
                  <a:gd name="connsiteY4" fmla="*/ 19486 h 134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34236">
                    <a:moveTo>
                      <a:pt x="95265" y="19486"/>
                    </a:moveTo>
                    <a:cubicBezTo>
                      <a:pt x="43302" y="-6495"/>
                      <a:pt x="0" y="-6495"/>
                      <a:pt x="0" y="19486"/>
                    </a:cubicBezTo>
                    <a:cubicBezTo>
                      <a:pt x="0" y="45467"/>
                      <a:pt x="43302" y="88769"/>
                      <a:pt x="95265" y="114751"/>
                    </a:cubicBezTo>
                    <a:cubicBezTo>
                      <a:pt x="147228" y="140732"/>
                      <a:pt x="190530" y="140732"/>
                      <a:pt x="190530" y="114751"/>
                    </a:cubicBezTo>
                    <a:cubicBezTo>
                      <a:pt x="190530" y="88769"/>
                      <a:pt x="147228" y="45467"/>
                      <a:pt x="95265" y="1948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accent6">
                      <a:lumMod val="75000"/>
                    </a:schemeClr>
                  </a:solidFill>
                </a:endParaRPr>
              </a:p>
            </p:txBody>
          </p:sp>
        </p:grpSp>
        <p:sp>
          <p:nvSpPr>
            <p:cNvPr id="592" name="Freeform: Shape 14">
              <a:extLst>
                <a:ext uri="{FF2B5EF4-FFF2-40B4-BE49-F238E27FC236}">
                  <a16:creationId xmlns:a16="http://schemas.microsoft.com/office/drawing/2014/main" xmlns="" id="{078BBAFB-B24E-4940-8E45-7A7377FA8B2F}"/>
                </a:ext>
              </a:extLst>
            </p:cNvPr>
            <p:cNvSpPr/>
            <p:nvPr/>
          </p:nvSpPr>
          <p:spPr>
            <a:xfrm>
              <a:off x="1918594" y="3000308"/>
              <a:ext cx="2198352" cy="472844"/>
            </a:xfrm>
            <a:custGeom>
              <a:avLst/>
              <a:gdLst>
                <a:gd name="connsiteX0" fmla="*/ 6280143 w 6661201"/>
                <a:gd name="connsiteY0" fmla="*/ 151046 h 1432788"/>
                <a:gd name="connsiteX1" fmla="*/ 5925066 w 6661201"/>
                <a:gd name="connsiteY1" fmla="*/ 3819 h 1432788"/>
                <a:gd name="connsiteX2" fmla="*/ 5552669 w 6661201"/>
                <a:gd name="connsiteY2" fmla="*/ 99084 h 1432788"/>
                <a:gd name="connsiteX3" fmla="*/ 4825193 w 6661201"/>
                <a:gd name="connsiteY3" fmla="*/ 783257 h 1432788"/>
                <a:gd name="connsiteX4" fmla="*/ 4444135 w 6661201"/>
                <a:gd name="connsiteY4" fmla="*/ 1172976 h 1432788"/>
                <a:gd name="connsiteX5" fmla="*/ 4037095 w 6661201"/>
                <a:gd name="connsiteY5" fmla="*/ 1398147 h 1432788"/>
                <a:gd name="connsiteX6" fmla="*/ 3205695 w 6661201"/>
                <a:gd name="connsiteY6" fmla="*/ 991107 h 1432788"/>
                <a:gd name="connsiteX7" fmla="*/ 2469559 w 6661201"/>
                <a:gd name="connsiteY7" fmla="*/ 220330 h 1432788"/>
                <a:gd name="connsiteX8" fmla="*/ 1742084 w 6661201"/>
                <a:gd name="connsiteY8" fmla="*/ 47121 h 1432788"/>
                <a:gd name="connsiteX9" fmla="*/ 1335044 w 6661201"/>
                <a:gd name="connsiteY9" fmla="*/ 332915 h 1432788"/>
                <a:gd name="connsiteX10" fmla="*/ 936665 w 6661201"/>
                <a:gd name="connsiteY10" fmla="*/ 765936 h 1432788"/>
                <a:gd name="connsiteX11" fmla="*/ 503644 w 6661201"/>
                <a:gd name="connsiteY11" fmla="*/ 1198957 h 1432788"/>
                <a:gd name="connsiteX12" fmla="*/ 10000 w 6661201"/>
                <a:gd name="connsiteY12" fmla="*/ 1415468 h 1432788"/>
                <a:gd name="connsiteX13" fmla="*/ 10000 w 6661201"/>
                <a:gd name="connsiteY13" fmla="*/ 1432789 h 1432788"/>
                <a:gd name="connsiteX14" fmla="*/ 737475 w 6661201"/>
                <a:gd name="connsiteY14" fmla="*/ 999768 h 1432788"/>
                <a:gd name="connsiteX15" fmla="*/ 1490932 w 6661201"/>
                <a:gd name="connsiteY15" fmla="*/ 220330 h 1432788"/>
                <a:gd name="connsiteX16" fmla="*/ 1897972 w 6661201"/>
                <a:gd name="connsiteY16" fmla="*/ 21140 h 1432788"/>
                <a:gd name="connsiteX17" fmla="*/ 2339653 w 6661201"/>
                <a:gd name="connsiteY17" fmla="*/ 151046 h 1432788"/>
                <a:gd name="connsiteX18" fmla="*/ 3110430 w 6661201"/>
                <a:gd name="connsiteY18" fmla="*/ 913163 h 1432788"/>
                <a:gd name="connsiteX19" fmla="*/ 3820584 w 6661201"/>
                <a:gd name="connsiteY19" fmla="*/ 1415468 h 1432788"/>
                <a:gd name="connsiteX20" fmla="*/ 4556721 w 6661201"/>
                <a:gd name="connsiteY20" fmla="*/ 1095032 h 1432788"/>
                <a:gd name="connsiteX21" fmla="*/ 5310177 w 6661201"/>
                <a:gd name="connsiteY21" fmla="*/ 298274 h 1432788"/>
                <a:gd name="connsiteX22" fmla="*/ 5699896 w 6661201"/>
                <a:gd name="connsiteY22" fmla="*/ 47121 h 1432788"/>
                <a:gd name="connsiteX23" fmla="*/ 6141576 w 6661201"/>
                <a:gd name="connsiteY23" fmla="*/ 81763 h 1432788"/>
                <a:gd name="connsiteX24" fmla="*/ 6591919 w 6661201"/>
                <a:gd name="connsiteY24" fmla="*/ 436840 h 1432788"/>
                <a:gd name="connsiteX25" fmla="*/ 6661201 w 6661201"/>
                <a:gd name="connsiteY25" fmla="*/ 514784 h 1432788"/>
                <a:gd name="connsiteX26" fmla="*/ 6661201 w 6661201"/>
                <a:gd name="connsiteY26" fmla="*/ 480142 h 1432788"/>
                <a:gd name="connsiteX27" fmla="*/ 6280143 w 6661201"/>
                <a:gd name="connsiteY27" fmla="*/ 151046 h 1432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6661201" h="1432788">
                  <a:moveTo>
                    <a:pt x="6280143" y="151046"/>
                  </a:moveTo>
                  <a:cubicBezTo>
                    <a:pt x="6176219" y="81763"/>
                    <a:pt x="6054972" y="21140"/>
                    <a:pt x="5925066" y="3819"/>
                  </a:cubicBezTo>
                  <a:cubicBezTo>
                    <a:pt x="5795160" y="-13501"/>
                    <a:pt x="5665253" y="29801"/>
                    <a:pt x="5552669" y="99084"/>
                  </a:cubicBezTo>
                  <a:cubicBezTo>
                    <a:pt x="5258214" y="263632"/>
                    <a:pt x="5041703" y="540765"/>
                    <a:pt x="4825193" y="783257"/>
                  </a:cubicBezTo>
                  <a:cubicBezTo>
                    <a:pt x="4703948" y="921824"/>
                    <a:pt x="4582701" y="1051730"/>
                    <a:pt x="4444135" y="1172976"/>
                  </a:cubicBezTo>
                  <a:cubicBezTo>
                    <a:pt x="4322888" y="1276901"/>
                    <a:pt x="4192983" y="1363505"/>
                    <a:pt x="4037095" y="1398147"/>
                  </a:cubicBezTo>
                  <a:cubicBezTo>
                    <a:pt x="3707999" y="1476091"/>
                    <a:pt x="3413545" y="1207618"/>
                    <a:pt x="3205695" y="991107"/>
                  </a:cubicBezTo>
                  <a:cubicBezTo>
                    <a:pt x="2954542" y="739955"/>
                    <a:pt x="2746692" y="445501"/>
                    <a:pt x="2469559" y="220330"/>
                  </a:cubicBezTo>
                  <a:cubicBezTo>
                    <a:pt x="2261709" y="47121"/>
                    <a:pt x="2010557" y="-56804"/>
                    <a:pt x="1742084" y="47121"/>
                  </a:cubicBezTo>
                  <a:cubicBezTo>
                    <a:pt x="1586197" y="107744"/>
                    <a:pt x="1456290" y="220330"/>
                    <a:pt x="1335044" y="332915"/>
                  </a:cubicBezTo>
                  <a:cubicBezTo>
                    <a:pt x="1196478" y="471482"/>
                    <a:pt x="1066572" y="618709"/>
                    <a:pt x="936665" y="765936"/>
                  </a:cubicBezTo>
                  <a:cubicBezTo>
                    <a:pt x="798098" y="921824"/>
                    <a:pt x="659531" y="1069051"/>
                    <a:pt x="503644" y="1198957"/>
                  </a:cubicBezTo>
                  <a:cubicBezTo>
                    <a:pt x="365077" y="1311543"/>
                    <a:pt x="200530" y="1415468"/>
                    <a:pt x="10000" y="1415468"/>
                  </a:cubicBezTo>
                  <a:cubicBezTo>
                    <a:pt x="1340" y="1415468"/>
                    <a:pt x="-7321" y="1432789"/>
                    <a:pt x="10000" y="1432789"/>
                  </a:cubicBezTo>
                  <a:cubicBezTo>
                    <a:pt x="304454" y="1424128"/>
                    <a:pt x="546946" y="1198957"/>
                    <a:pt x="737475" y="999768"/>
                  </a:cubicBezTo>
                  <a:cubicBezTo>
                    <a:pt x="988628" y="739955"/>
                    <a:pt x="1205138" y="445501"/>
                    <a:pt x="1490932" y="220330"/>
                  </a:cubicBezTo>
                  <a:cubicBezTo>
                    <a:pt x="1612178" y="125065"/>
                    <a:pt x="1750744" y="38461"/>
                    <a:pt x="1897972" y="21140"/>
                  </a:cubicBezTo>
                  <a:cubicBezTo>
                    <a:pt x="2053859" y="3819"/>
                    <a:pt x="2209747" y="64442"/>
                    <a:pt x="2339653" y="151046"/>
                  </a:cubicBezTo>
                  <a:cubicBezTo>
                    <a:pt x="2642768" y="350236"/>
                    <a:pt x="2867938" y="653351"/>
                    <a:pt x="3110430" y="913163"/>
                  </a:cubicBezTo>
                  <a:cubicBezTo>
                    <a:pt x="3300959" y="1121013"/>
                    <a:pt x="3534791" y="1363505"/>
                    <a:pt x="3820584" y="1415468"/>
                  </a:cubicBezTo>
                  <a:cubicBezTo>
                    <a:pt x="4106378" y="1467430"/>
                    <a:pt x="4357531" y="1276901"/>
                    <a:pt x="4556721" y="1095032"/>
                  </a:cubicBezTo>
                  <a:cubicBezTo>
                    <a:pt x="4825193" y="843880"/>
                    <a:pt x="5033044" y="549426"/>
                    <a:pt x="5310177" y="298274"/>
                  </a:cubicBezTo>
                  <a:cubicBezTo>
                    <a:pt x="5422763" y="194349"/>
                    <a:pt x="5552669" y="99084"/>
                    <a:pt x="5699896" y="47121"/>
                  </a:cubicBezTo>
                  <a:cubicBezTo>
                    <a:pt x="5847123" y="-4841"/>
                    <a:pt x="6003010" y="12480"/>
                    <a:pt x="6141576" y="81763"/>
                  </a:cubicBezTo>
                  <a:cubicBezTo>
                    <a:pt x="6314785" y="168367"/>
                    <a:pt x="6462013" y="306934"/>
                    <a:pt x="6591919" y="436840"/>
                  </a:cubicBezTo>
                  <a:cubicBezTo>
                    <a:pt x="6617899" y="462821"/>
                    <a:pt x="6635221" y="488803"/>
                    <a:pt x="6661201" y="514784"/>
                  </a:cubicBezTo>
                  <a:lnTo>
                    <a:pt x="6661201" y="480142"/>
                  </a:lnTo>
                  <a:cubicBezTo>
                    <a:pt x="6548617" y="358897"/>
                    <a:pt x="6427370" y="246311"/>
                    <a:pt x="6280143" y="151046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accent6">
                    <a:lumMod val="75000"/>
                  </a:schemeClr>
                </a:solidFill>
              </a:endParaRPr>
            </a:p>
          </p:txBody>
        </p:sp>
        <p:sp>
          <p:nvSpPr>
            <p:cNvPr id="593" name="Freeform: Shape 15">
              <a:extLst>
                <a:ext uri="{FF2B5EF4-FFF2-40B4-BE49-F238E27FC236}">
                  <a16:creationId xmlns:a16="http://schemas.microsoft.com/office/drawing/2014/main" xmlns="" id="{4C918BE7-1E6B-45FD-B660-D4794A570503}"/>
                </a:ext>
              </a:extLst>
            </p:cNvPr>
            <p:cNvSpPr/>
            <p:nvPr/>
          </p:nvSpPr>
          <p:spPr>
            <a:xfrm>
              <a:off x="1918594" y="2995851"/>
              <a:ext cx="2198352" cy="475701"/>
            </a:xfrm>
            <a:custGeom>
              <a:avLst/>
              <a:gdLst>
                <a:gd name="connsiteX0" fmla="*/ 6349427 w 6661201"/>
                <a:gd name="connsiteY0" fmla="*/ 1221119 h 1441448"/>
                <a:gd name="connsiteX1" fmla="*/ 5942388 w 6661201"/>
                <a:gd name="connsiteY1" fmla="*/ 1420309 h 1441448"/>
                <a:gd name="connsiteX2" fmla="*/ 5500706 w 6661201"/>
                <a:gd name="connsiteY2" fmla="*/ 1290403 h 1441448"/>
                <a:gd name="connsiteX3" fmla="*/ 4729929 w 6661201"/>
                <a:gd name="connsiteY3" fmla="*/ 519625 h 1441448"/>
                <a:gd name="connsiteX4" fmla="*/ 4019774 w 6661201"/>
                <a:gd name="connsiteY4" fmla="*/ 17321 h 1441448"/>
                <a:gd name="connsiteX5" fmla="*/ 3283639 w 6661201"/>
                <a:gd name="connsiteY5" fmla="*/ 337756 h 1441448"/>
                <a:gd name="connsiteX6" fmla="*/ 2530182 w 6661201"/>
                <a:gd name="connsiteY6" fmla="*/ 1134515 h 1441448"/>
                <a:gd name="connsiteX7" fmla="*/ 2140463 w 6661201"/>
                <a:gd name="connsiteY7" fmla="*/ 1385667 h 1441448"/>
                <a:gd name="connsiteX8" fmla="*/ 1698782 w 6661201"/>
                <a:gd name="connsiteY8" fmla="*/ 1351025 h 1441448"/>
                <a:gd name="connsiteX9" fmla="*/ 1248440 w 6661201"/>
                <a:gd name="connsiteY9" fmla="*/ 995948 h 1441448"/>
                <a:gd name="connsiteX10" fmla="*/ 832740 w 6661201"/>
                <a:gd name="connsiteY10" fmla="*/ 536946 h 1441448"/>
                <a:gd name="connsiteX11" fmla="*/ 10000 w 6661201"/>
                <a:gd name="connsiteY11" fmla="*/ 0 h 1441448"/>
                <a:gd name="connsiteX12" fmla="*/ 10000 w 6661201"/>
                <a:gd name="connsiteY12" fmla="*/ 17321 h 1441448"/>
                <a:gd name="connsiteX13" fmla="*/ 824080 w 6661201"/>
                <a:gd name="connsiteY13" fmla="*/ 545606 h 1441448"/>
                <a:gd name="connsiteX14" fmla="*/ 1560215 w 6661201"/>
                <a:gd name="connsiteY14" fmla="*/ 1290403 h 1441448"/>
                <a:gd name="connsiteX15" fmla="*/ 1915292 w 6661201"/>
                <a:gd name="connsiteY15" fmla="*/ 1437630 h 1441448"/>
                <a:gd name="connsiteX16" fmla="*/ 2287691 w 6661201"/>
                <a:gd name="connsiteY16" fmla="*/ 1342365 h 1441448"/>
                <a:gd name="connsiteX17" fmla="*/ 3015166 w 6661201"/>
                <a:gd name="connsiteY17" fmla="*/ 658192 h 1441448"/>
                <a:gd name="connsiteX18" fmla="*/ 3396224 w 6661201"/>
                <a:gd name="connsiteY18" fmla="*/ 268473 h 1441448"/>
                <a:gd name="connsiteX19" fmla="*/ 3803264 w 6661201"/>
                <a:gd name="connsiteY19" fmla="*/ 43302 h 1441448"/>
                <a:gd name="connsiteX20" fmla="*/ 4634664 w 6661201"/>
                <a:gd name="connsiteY20" fmla="*/ 450342 h 1441448"/>
                <a:gd name="connsiteX21" fmla="*/ 5370800 w 6661201"/>
                <a:gd name="connsiteY21" fmla="*/ 1221119 h 1441448"/>
                <a:gd name="connsiteX22" fmla="*/ 6098274 w 6661201"/>
                <a:gd name="connsiteY22" fmla="*/ 1394327 h 1441448"/>
                <a:gd name="connsiteX23" fmla="*/ 6505315 w 6661201"/>
                <a:gd name="connsiteY23" fmla="*/ 1108534 h 1441448"/>
                <a:gd name="connsiteX24" fmla="*/ 6661201 w 6661201"/>
                <a:gd name="connsiteY24" fmla="*/ 952646 h 1441448"/>
                <a:gd name="connsiteX25" fmla="*/ 6661201 w 6661201"/>
                <a:gd name="connsiteY25" fmla="*/ 926665 h 1441448"/>
                <a:gd name="connsiteX26" fmla="*/ 6349427 w 6661201"/>
                <a:gd name="connsiteY26" fmla="*/ 1221119 h 1441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661201" h="1441448">
                  <a:moveTo>
                    <a:pt x="6349427" y="1221119"/>
                  </a:moveTo>
                  <a:cubicBezTo>
                    <a:pt x="6228180" y="1316384"/>
                    <a:pt x="6089615" y="1402988"/>
                    <a:pt x="5942388" y="1420309"/>
                  </a:cubicBezTo>
                  <a:cubicBezTo>
                    <a:pt x="5786500" y="1437630"/>
                    <a:pt x="5630612" y="1377007"/>
                    <a:pt x="5500706" y="1290403"/>
                  </a:cubicBezTo>
                  <a:cubicBezTo>
                    <a:pt x="5197591" y="1091213"/>
                    <a:pt x="4972420" y="788098"/>
                    <a:pt x="4729929" y="519625"/>
                  </a:cubicBezTo>
                  <a:cubicBezTo>
                    <a:pt x="4539399" y="311775"/>
                    <a:pt x="4305568" y="69283"/>
                    <a:pt x="4019774" y="17321"/>
                  </a:cubicBezTo>
                  <a:cubicBezTo>
                    <a:pt x="3733980" y="-34642"/>
                    <a:pt x="3482828" y="155888"/>
                    <a:pt x="3283639" y="337756"/>
                  </a:cubicBezTo>
                  <a:cubicBezTo>
                    <a:pt x="3015166" y="588909"/>
                    <a:pt x="2807316" y="883363"/>
                    <a:pt x="2530182" y="1134515"/>
                  </a:cubicBezTo>
                  <a:cubicBezTo>
                    <a:pt x="2417597" y="1238440"/>
                    <a:pt x="2287691" y="1333705"/>
                    <a:pt x="2140463" y="1385667"/>
                  </a:cubicBezTo>
                  <a:cubicBezTo>
                    <a:pt x="1993236" y="1437630"/>
                    <a:pt x="1837348" y="1420309"/>
                    <a:pt x="1698782" y="1351025"/>
                  </a:cubicBezTo>
                  <a:cubicBezTo>
                    <a:pt x="1525573" y="1264421"/>
                    <a:pt x="1378347" y="1125854"/>
                    <a:pt x="1248440" y="995948"/>
                  </a:cubicBezTo>
                  <a:cubicBezTo>
                    <a:pt x="1101213" y="848721"/>
                    <a:pt x="971306" y="692833"/>
                    <a:pt x="832740" y="536946"/>
                  </a:cubicBezTo>
                  <a:cubicBezTo>
                    <a:pt x="616229" y="303115"/>
                    <a:pt x="347757" y="8660"/>
                    <a:pt x="10000" y="0"/>
                  </a:cubicBezTo>
                  <a:cubicBezTo>
                    <a:pt x="1340" y="0"/>
                    <a:pt x="-7321" y="17321"/>
                    <a:pt x="10000" y="17321"/>
                  </a:cubicBezTo>
                  <a:cubicBezTo>
                    <a:pt x="347757" y="25981"/>
                    <a:pt x="616229" y="311775"/>
                    <a:pt x="824080" y="545606"/>
                  </a:cubicBezTo>
                  <a:cubicBezTo>
                    <a:pt x="1057911" y="796759"/>
                    <a:pt x="1274421" y="1091213"/>
                    <a:pt x="1560215" y="1290403"/>
                  </a:cubicBezTo>
                  <a:cubicBezTo>
                    <a:pt x="1664140" y="1359686"/>
                    <a:pt x="1785386" y="1420309"/>
                    <a:pt x="1915292" y="1437630"/>
                  </a:cubicBezTo>
                  <a:cubicBezTo>
                    <a:pt x="2045198" y="1454950"/>
                    <a:pt x="2175105" y="1411648"/>
                    <a:pt x="2287691" y="1342365"/>
                  </a:cubicBezTo>
                  <a:cubicBezTo>
                    <a:pt x="2582145" y="1177817"/>
                    <a:pt x="2798655" y="900684"/>
                    <a:pt x="3015166" y="658192"/>
                  </a:cubicBezTo>
                  <a:cubicBezTo>
                    <a:pt x="3136411" y="519625"/>
                    <a:pt x="3257657" y="389719"/>
                    <a:pt x="3396224" y="268473"/>
                  </a:cubicBezTo>
                  <a:cubicBezTo>
                    <a:pt x="3517470" y="164548"/>
                    <a:pt x="3647376" y="77944"/>
                    <a:pt x="3803264" y="43302"/>
                  </a:cubicBezTo>
                  <a:cubicBezTo>
                    <a:pt x="4132359" y="-34642"/>
                    <a:pt x="4426814" y="233831"/>
                    <a:pt x="4634664" y="450342"/>
                  </a:cubicBezTo>
                  <a:cubicBezTo>
                    <a:pt x="4885816" y="701494"/>
                    <a:pt x="5093666" y="995948"/>
                    <a:pt x="5370800" y="1221119"/>
                  </a:cubicBezTo>
                  <a:cubicBezTo>
                    <a:pt x="5578649" y="1394327"/>
                    <a:pt x="5829802" y="1498253"/>
                    <a:pt x="6098274" y="1394327"/>
                  </a:cubicBezTo>
                  <a:cubicBezTo>
                    <a:pt x="6254162" y="1333705"/>
                    <a:pt x="6384068" y="1221119"/>
                    <a:pt x="6505315" y="1108534"/>
                  </a:cubicBezTo>
                  <a:cubicBezTo>
                    <a:pt x="6557277" y="1056571"/>
                    <a:pt x="6609240" y="1004609"/>
                    <a:pt x="6661201" y="952646"/>
                  </a:cubicBezTo>
                  <a:lnTo>
                    <a:pt x="6661201" y="926665"/>
                  </a:lnTo>
                  <a:cubicBezTo>
                    <a:pt x="6565938" y="1039250"/>
                    <a:pt x="6462013" y="1134515"/>
                    <a:pt x="6349427" y="1221119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accent6">
                    <a:lumMod val="75000"/>
                  </a:schemeClr>
                </a:solidFill>
              </a:endParaRPr>
            </a:p>
          </p:txBody>
        </p:sp>
        <p:sp>
          <p:nvSpPr>
            <p:cNvPr id="594" name="Freeform: Shape 107">
              <a:extLst>
                <a:ext uri="{FF2B5EF4-FFF2-40B4-BE49-F238E27FC236}">
                  <a16:creationId xmlns:a16="http://schemas.microsoft.com/office/drawing/2014/main" xmlns="" id="{D5DE404B-9AD7-4446-B796-B8C0BEF4B216}"/>
                </a:ext>
              </a:extLst>
            </p:cNvPr>
            <p:cNvSpPr/>
            <p:nvPr/>
          </p:nvSpPr>
          <p:spPr>
            <a:xfrm>
              <a:off x="4071217" y="3113747"/>
              <a:ext cx="5716" cy="248381"/>
            </a:xfrm>
            <a:custGeom>
              <a:avLst/>
              <a:gdLst>
                <a:gd name="connsiteX0" fmla="*/ 0 w 17320"/>
                <a:gd name="connsiteY0" fmla="*/ 6495 h 752631"/>
                <a:gd name="connsiteX1" fmla="*/ 0 w 17320"/>
                <a:gd name="connsiteY1" fmla="*/ 742631 h 752631"/>
                <a:gd name="connsiteX2" fmla="*/ 17321 w 17320"/>
                <a:gd name="connsiteY2" fmla="*/ 742631 h 752631"/>
                <a:gd name="connsiteX3" fmla="*/ 17321 w 17320"/>
                <a:gd name="connsiteY3" fmla="*/ 6495 h 752631"/>
                <a:gd name="connsiteX4" fmla="*/ 0 w 17320"/>
                <a:gd name="connsiteY4" fmla="*/ 6495 h 752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752631">
                  <a:moveTo>
                    <a:pt x="0" y="6495"/>
                  </a:moveTo>
                  <a:cubicBezTo>
                    <a:pt x="0" y="248987"/>
                    <a:pt x="0" y="500139"/>
                    <a:pt x="0" y="742631"/>
                  </a:cubicBezTo>
                  <a:cubicBezTo>
                    <a:pt x="0" y="751291"/>
                    <a:pt x="17321" y="759952"/>
                    <a:pt x="17321" y="742631"/>
                  </a:cubicBezTo>
                  <a:cubicBezTo>
                    <a:pt x="17321" y="500139"/>
                    <a:pt x="17321" y="248987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accent6">
                    <a:lumMod val="75000"/>
                  </a:schemeClr>
                </a:solidFill>
              </a:endParaRPr>
            </a:p>
          </p:txBody>
        </p:sp>
        <p:sp>
          <p:nvSpPr>
            <p:cNvPr id="595" name="Freeform: Shape 108">
              <a:extLst>
                <a:ext uri="{FF2B5EF4-FFF2-40B4-BE49-F238E27FC236}">
                  <a16:creationId xmlns:a16="http://schemas.microsoft.com/office/drawing/2014/main" xmlns="" id="{27404A2B-3409-49E0-B4B1-A3EEDC53286E}"/>
                </a:ext>
              </a:extLst>
            </p:cNvPr>
            <p:cNvSpPr/>
            <p:nvPr/>
          </p:nvSpPr>
          <p:spPr>
            <a:xfrm>
              <a:off x="4051209" y="3095982"/>
              <a:ext cx="40014" cy="46661"/>
            </a:xfrm>
            <a:custGeom>
              <a:avLst/>
              <a:gdLst>
                <a:gd name="connsiteX0" fmla="*/ 0 w 121245"/>
                <a:gd name="connsiteY0" fmla="*/ 8364 h 141393"/>
                <a:gd name="connsiteX1" fmla="*/ 60623 w 121245"/>
                <a:gd name="connsiteY1" fmla="*/ 103628 h 141393"/>
                <a:gd name="connsiteX2" fmla="*/ 121245 w 121245"/>
                <a:gd name="connsiteY2" fmla="*/ 138270 h 141393"/>
                <a:gd name="connsiteX3" fmla="*/ 60623 w 121245"/>
                <a:gd name="connsiteY3" fmla="*/ 43005 h 141393"/>
                <a:gd name="connsiteX4" fmla="*/ 0 w 121245"/>
                <a:gd name="connsiteY4" fmla="*/ 8364 h 141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1393">
                  <a:moveTo>
                    <a:pt x="0" y="8364"/>
                  </a:moveTo>
                  <a:cubicBezTo>
                    <a:pt x="0" y="25685"/>
                    <a:pt x="25980" y="68987"/>
                    <a:pt x="60623" y="103628"/>
                  </a:cubicBezTo>
                  <a:cubicBezTo>
                    <a:pt x="95264" y="138270"/>
                    <a:pt x="121245" y="146930"/>
                    <a:pt x="121245" y="138270"/>
                  </a:cubicBezTo>
                  <a:cubicBezTo>
                    <a:pt x="121245" y="120949"/>
                    <a:pt x="95264" y="77647"/>
                    <a:pt x="60623" y="43005"/>
                  </a:cubicBezTo>
                  <a:cubicBezTo>
                    <a:pt x="34641" y="-297"/>
                    <a:pt x="0" y="-8957"/>
                    <a:pt x="0" y="8364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accent6">
                    <a:lumMod val="75000"/>
                  </a:schemeClr>
                </a:solidFill>
              </a:endParaRPr>
            </a:p>
          </p:txBody>
        </p:sp>
        <p:sp>
          <p:nvSpPr>
            <p:cNvPr id="596" name="Freeform: Shape 109">
              <a:extLst>
                <a:ext uri="{FF2B5EF4-FFF2-40B4-BE49-F238E27FC236}">
                  <a16:creationId xmlns:a16="http://schemas.microsoft.com/office/drawing/2014/main" xmlns="" id="{03D49B7D-3E88-4934-A79B-BB3533B700E1}"/>
                </a:ext>
              </a:extLst>
            </p:cNvPr>
            <p:cNvSpPr/>
            <p:nvPr/>
          </p:nvSpPr>
          <p:spPr>
            <a:xfrm>
              <a:off x="4054067" y="3331834"/>
              <a:ext cx="40014" cy="46999"/>
            </a:xfrm>
            <a:custGeom>
              <a:avLst/>
              <a:gdLst>
                <a:gd name="connsiteX0" fmla="*/ 60623 w 121246"/>
                <a:gd name="connsiteY0" fmla="*/ 38491 h 142415"/>
                <a:gd name="connsiteX1" fmla="*/ 0 w 121246"/>
                <a:gd name="connsiteY1" fmla="*/ 133755 h 142415"/>
                <a:gd name="connsiteX2" fmla="*/ 60623 w 121246"/>
                <a:gd name="connsiteY2" fmla="*/ 107774 h 142415"/>
                <a:gd name="connsiteX3" fmla="*/ 121247 w 121246"/>
                <a:gd name="connsiteY3" fmla="*/ 12510 h 142415"/>
                <a:gd name="connsiteX4" fmla="*/ 60623 w 121246"/>
                <a:gd name="connsiteY4" fmla="*/ 38491 h 142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6" h="142415">
                  <a:moveTo>
                    <a:pt x="60623" y="38491"/>
                  </a:moveTo>
                  <a:cubicBezTo>
                    <a:pt x="25982" y="73132"/>
                    <a:pt x="0" y="107774"/>
                    <a:pt x="0" y="133755"/>
                  </a:cubicBezTo>
                  <a:cubicBezTo>
                    <a:pt x="0" y="151076"/>
                    <a:pt x="25982" y="142416"/>
                    <a:pt x="60623" y="107774"/>
                  </a:cubicBezTo>
                  <a:cubicBezTo>
                    <a:pt x="95265" y="73132"/>
                    <a:pt x="121247" y="29830"/>
                    <a:pt x="121247" y="12510"/>
                  </a:cubicBezTo>
                  <a:cubicBezTo>
                    <a:pt x="121247" y="-13472"/>
                    <a:pt x="95265" y="3849"/>
                    <a:pt x="60623" y="3849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accent6">
                    <a:lumMod val="75000"/>
                  </a:schemeClr>
                </a:solidFill>
              </a:endParaRPr>
            </a:p>
          </p:txBody>
        </p:sp>
        <p:sp>
          <p:nvSpPr>
            <p:cNvPr id="597" name="Freeform: Shape 104">
              <a:extLst>
                <a:ext uri="{FF2B5EF4-FFF2-40B4-BE49-F238E27FC236}">
                  <a16:creationId xmlns:a16="http://schemas.microsoft.com/office/drawing/2014/main" xmlns="" id="{C5635006-89A2-4211-A644-5659A1C43539}"/>
                </a:ext>
              </a:extLst>
            </p:cNvPr>
            <p:cNvSpPr/>
            <p:nvPr/>
          </p:nvSpPr>
          <p:spPr>
            <a:xfrm>
              <a:off x="3974039" y="3033722"/>
              <a:ext cx="5716" cy="411291"/>
            </a:xfrm>
            <a:custGeom>
              <a:avLst/>
              <a:gdLst>
                <a:gd name="connsiteX0" fmla="*/ 0 w 17321"/>
                <a:gd name="connsiteY0" fmla="*/ 6495 h 1246274"/>
                <a:gd name="connsiteX1" fmla="*/ 0 w 17321"/>
                <a:gd name="connsiteY1" fmla="*/ 1236275 h 1246274"/>
                <a:gd name="connsiteX2" fmla="*/ 17322 w 17321"/>
                <a:gd name="connsiteY2" fmla="*/ 1236275 h 1246274"/>
                <a:gd name="connsiteX3" fmla="*/ 17322 w 17321"/>
                <a:gd name="connsiteY3" fmla="*/ 6495 h 1246274"/>
                <a:gd name="connsiteX4" fmla="*/ 0 w 17321"/>
                <a:gd name="connsiteY4" fmla="*/ 6495 h 1246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1" h="1246274">
                  <a:moveTo>
                    <a:pt x="0" y="6495"/>
                  </a:moveTo>
                  <a:cubicBezTo>
                    <a:pt x="0" y="413535"/>
                    <a:pt x="0" y="820575"/>
                    <a:pt x="0" y="1236275"/>
                  </a:cubicBezTo>
                  <a:cubicBezTo>
                    <a:pt x="0" y="1244935"/>
                    <a:pt x="17322" y="1253596"/>
                    <a:pt x="17322" y="1236275"/>
                  </a:cubicBezTo>
                  <a:cubicBezTo>
                    <a:pt x="17322" y="829235"/>
                    <a:pt x="17322" y="422195"/>
                    <a:pt x="17322" y="6495"/>
                  </a:cubicBezTo>
                  <a:cubicBezTo>
                    <a:pt x="17322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accent6">
                    <a:lumMod val="75000"/>
                  </a:schemeClr>
                </a:solidFill>
              </a:endParaRPr>
            </a:p>
          </p:txBody>
        </p:sp>
        <p:sp>
          <p:nvSpPr>
            <p:cNvPr id="598" name="Freeform: Shape 105">
              <a:extLst>
                <a:ext uri="{FF2B5EF4-FFF2-40B4-BE49-F238E27FC236}">
                  <a16:creationId xmlns:a16="http://schemas.microsoft.com/office/drawing/2014/main" xmlns="" id="{2A04D0A4-11D6-47CD-A595-5A877ADE9517}"/>
                </a:ext>
              </a:extLst>
            </p:cNvPr>
            <p:cNvSpPr/>
            <p:nvPr/>
          </p:nvSpPr>
          <p:spPr>
            <a:xfrm>
              <a:off x="3956891" y="3019448"/>
              <a:ext cx="40014" cy="43266"/>
            </a:xfrm>
            <a:custGeom>
              <a:avLst/>
              <a:gdLst>
                <a:gd name="connsiteX0" fmla="*/ 60623 w 121245"/>
                <a:gd name="connsiteY0" fmla="*/ 15107 h 131103"/>
                <a:gd name="connsiteX1" fmla="*/ 0 w 121245"/>
                <a:gd name="connsiteY1" fmla="*/ 32427 h 131103"/>
                <a:gd name="connsiteX2" fmla="*/ 60623 w 121245"/>
                <a:gd name="connsiteY2" fmla="*/ 119032 h 131103"/>
                <a:gd name="connsiteX3" fmla="*/ 121245 w 121245"/>
                <a:gd name="connsiteY3" fmla="*/ 110371 h 131103"/>
                <a:gd name="connsiteX4" fmla="*/ 60623 w 121245"/>
                <a:gd name="connsiteY4" fmla="*/ 15107 h 1311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1103">
                  <a:moveTo>
                    <a:pt x="60623" y="15107"/>
                  </a:moveTo>
                  <a:cubicBezTo>
                    <a:pt x="25982" y="-10875"/>
                    <a:pt x="0" y="-2214"/>
                    <a:pt x="0" y="32427"/>
                  </a:cubicBezTo>
                  <a:cubicBezTo>
                    <a:pt x="0" y="67069"/>
                    <a:pt x="25982" y="101711"/>
                    <a:pt x="60623" y="119032"/>
                  </a:cubicBezTo>
                  <a:cubicBezTo>
                    <a:pt x="95264" y="136352"/>
                    <a:pt x="121245" y="136352"/>
                    <a:pt x="121245" y="110371"/>
                  </a:cubicBezTo>
                  <a:cubicBezTo>
                    <a:pt x="121245" y="84390"/>
                    <a:pt x="95264" y="41088"/>
                    <a:pt x="60623" y="15107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accent6">
                    <a:lumMod val="75000"/>
                  </a:schemeClr>
                </a:solidFill>
              </a:endParaRPr>
            </a:p>
          </p:txBody>
        </p:sp>
        <p:sp>
          <p:nvSpPr>
            <p:cNvPr id="599" name="Freeform: Shape 106">
              <a:extLst>
                <a:ext uri="{FF2B5EF4-FFF2-40B4-BE49-F238E27FC236}">
                  <a16:creationId xmlns:a16="http://schemas.microsoft.com/office/drawing/2014/main" xmlns="" id="{6B6F57A1-0A6E-4CD7-963A-6D8D4567290C}"/>
                </a:ext>
              </a:extLst>
            </p:cNvPr>
            <p:cNvSpPr/>
            <p:nvPr/>
          </p:nvSpPr>
          <p:spPr>
            <a:xfrm>
              <a:off x="3956891" y="3410813"/>
              <a:ext cx="40014" cy="44460"/>
            </a:xfrm>
            <a:custGeom>
              <a:avLst/>
              <a:gdLst>
                <a:gd name="connsiteX0" fmla="*/ 60623 w 121245"/>
                <a:gd name="connsiteY0" fmla="*/ 15687 h 134719"/>
                <a:gd name="connsiteX1" fmla="*/ 0 w 121245"/>
                <a:gd name="connsiteY1" fmla="*/ 102292 h 134719"/>
                <a:gd name="connsiteX2" fmla="*/ 60623 w 121245"/>
                <a:gd name="connsiteY2" fmla="*/ 119612 h 134719"/>
                <a:gd name="connsiteX3" fmla="*/ 121245 w 121245"/>
                <a:gd name="connsiteY3" fmla="*/ 24348 h 134719"/>
                <a:gd name="connsiteX4" fmla="*/ 60623 w 121245"/>
                <a:gd name="connsiteY4" fmla="*/ 15687 h 134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4719">
                  <a:moveTo>
                    <a:pt x="60623" y="15687"/>
                  </a:moveTo>
                  <a:cubicBezTo>
                    <a:pt x="25982" y="33008"/>
                    <a:pt x="0" y="76310"/>
                    <a:pt x="0" y="102292"/>
                  </a:cubicBezTo>
                  <a:cubicBezTo>
                    <a:pt x="0" y="136933"/>
                    <a:pt x="25982" y="145594"/>
                    <a:pt x="60623" y="119612"/>
                  </a:cubicBezTo>
                  <a:cubicBezTo>
                    <a:pt x="95264" y="93631"/>
                    <a:pt x="121245" y="50329"/>
                    <a:pt x="121245" y="24348"/>
                  </a:cubicBezTo>
                  <a:cubicBezTo>
                    <a:pt x="121245" y="-1634"/>
                    <a:pt x="95264" y="-10294"/>
                    <a:pt x="60623" y="15687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accent6">
                    <a:lumMod val="75000"/>
                  </a:schemeClr>
                </a:solidFill>
              </a:endParaRPr>
            </a:p>
          </p:txBody>
        </p:sp>
        <p:sp>
          <p:nvSpPr>
            <p:cNvPr id="600" name="Freeform: Shape 101">
              <a:extLst>
                <a:ext uri="{FF2B5EF4-FFF2-40B4-BE49-F238E27FC236}">
                  <a16:creationId xmlns:a16="http://schemas.microsoft.com/office/drawing/2014/main" xmlns="" id="{FC8AEE26-F4A0-48AB-91D9-D5CE08EE2901}"/>
                </a:ext>
              </a:extLst>
            </p:cNvPr>
            <p:cNvSpPr/>
            <p:nvPr/>
          </p:nvSpPr>
          <p:spPr>
            <a:xfrm>
              <a:off x="3879722" y="2996567"/>
              <a:ext cx="5716" cy="485600"/>
            </a:xfrm>
            <a:custGeom>
              <a:avLst/>
              <a:gdLst>
                <a:gd name="connsiteX0" fmla="*/ 0 w 17320"/>
                <a:gd name="connsiteY0" fmla="*/ 6495 h 1471445"/>
                <a:gd name="connsiteX1" fmla="*/ 0 w 17320"/>
                <a:gd name="connsiteY1" fmla="*/ 1461446 h 1471445"/>
                <a:gd name="connsiteX2" fmla="*/ 17321 w 17320"/>
                <a:gd name="connsiteY2" fmla="*/ 1461446 h 1471445"/>
                <a:gd name="connsiteX3" fmla="*/ 17321 w 17320"/>
                <a:gd name="connsiteY3" fmla="*/ 6495 h 1471445"/>
                <a:gd name="connsiteX4" fmla="*/ 0 w 17320"/>
                <a:gd name="connsiteY4" fmla="*/ 6495 h 1471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1471445">
                  <a:moveTo>
                    <a:pt x="0" y="6495"/>
                  </a:moveTo>
                  <a:cubicBezTo>
                    <a:pt x="0" y="491479"/>
                    <a:pt x="0" y="976462"/>
                    <a:pt x="0" y="1461446"/>
                  </a:cubicBezTo>
                  <a:cubicBezTo>
                    <a:pt x="0" y="1470106"/>
                    <a:pt x="17321" y="1478767"/>
                    <a:pt x="17321" y="1461446"/>
                  </a:cubicBezTo>
                  <a:cubicBezTo>
                    <a:pt x="17321" y="976462"/>
                    <a:pt x="17321" y="491479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accent6">
                    <a:lumMod val="75000"/>
                  </a:schemeClr>
                </a:solidFill>
              </a:endParaRPr>
            </a:p>
          </p:txBody>
        </p:sp>
        <p:sp>
          <p:nvSpPr>
            <p:cNvPr id="601" name="Freeform: Shape 102">
              <a:extLst>
                <a:ext uri="{FF2B5EF4-FFF2-40B4-BE49-F238E27FC236}">
                  <a16:creationId xmlns:a16="http://schemas.microsoft.com/office/drawing/2014/main" xmlns="" id="{8D555E23-8F6C-484A-9EDF-4DCEC27BAC2A}"/>
                </a:ext>
              </a:extLst>
            </p:cNvPr>
            <p:cNvSpPr/>
            <p:nvPr/>
          </p:nvSpPr>
          <p:spPr>
            <a:xfrm>
              <a:off x="3862572" y="2983976"/>
              <a:ext cx="40014" cy="43316"/>
            </a:xfrm>
            <a:custGeom>
              <a:avLst/>
              <a:gdLst>
                <a:gd name="connsiteX0" fmla="*/ 60623 w 121245"/>
                <a:gd name="connsiteY0" fmla="*/ 1346 h 131252"/>
                <a:gd name="connsiteX1" fmla="*/ 0 w 121245"/>
                <a:gd name="connsiteY1" fmla="*/ 61969 h 131252"/>
                <a:gd name="connsiteX2" fmla="*/ 60623 w 121245"/>
                <a:gd name="connsiteY2" fmla="*/ 131252 h 131252"/>
                <a:gd name="connsiteX3" fmla="*/ 121245 w 121245"/>
                <a:gd name="connsiteY3" fmla="*/ 79290 h 131252"/>
                <a:gd name="connsiteX4" fmla="*/ 60623 w 121245"/>
                <a:gd name="connsiteY4" fmla="*/ 1346 h 131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1252">
                  <a:moveTo>
                    <a:pt x="60623" y="1346"/>
                  </a:moveTo>
                  <a:cubicBezTo>
                    <a:pt x="25982" y="-7314"/>
                    <a:pt x="0" y="27327"/>
                    <a:pt x="0" y="61969"/>
                  </a:cubicBezTo>
                  <a:cubicBezTo>
                    <a:pt x="0" y="96611"/>
                    <a:pt x="25982" y="122592"/>
                    <a:pt x="60623" y="131252"/>
                  </a:cubicBezTo>
                  <a:cubicBezTo>
                    <a:pt x="95265" y="131252"/>
                    <a:pt x="121245" y="113931"/>
                    <a:pt x="121245" y="79290"/>
                  </a:cubicBezTo>
                  <a:cubicBezTo>
                    <a:pt x="121245" y="44648"/>
                    <a:pt x="95265" y="10006"/>
                    <a:pt x="60623" y="1346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accent6">
                    <a:lumMod val="75000"/>
                  </a:schemeClr>
                </a:solidFill>
              </a:endParaRPr>
            </a:p>
          </p:txBody>
        </p:sp>
        <p:sp>
          <p:nvSpPr>
            <p:cNvPr id="602" name="Freeform: Shape 103">
              <a:extLst>
                <a:ext uri="{FF2B5EF4-FFF2-40B4-BE49-F238E27FC236}">
                  <a16:creationId xmlns:a16="http://schemas.microsoft.com/office/drawing/2014/main" xmlns="" id="{65C2CC4A-1CA8-4C01-82A7-6A828046363E}"/>
                </a:ext>
              </a:extLst>
            </p:cNvPr>
            <p:cNvSpPr/>
            <p:nvPr/>
          </p:nvSpPr>
          <p:spPr>
            <a:xfrm>
              <a:off x="3862572" y="3447428"/>
              <a:ext cx="40014" cy="42872"/>
            </a:xfrm>
            <a:custGeom>
              <a:avLst/>
              <a:gdLst>
                <a:gd name="connsiteX0" fmla="*/ 60623 w 121245"/>
                <a:gd name="connsiteY0" fmla="*/ 0 h 129906"/>
                <a:gd name="connsiteX1" fmla="*/ 0 w 121245"/>
                <a:gd name="connsiteY1" fmla="*/ 69283 h 129906"/>
                <a:gd name="connsiteX2" fmla="*/ 60623 w 121245"/>
                <a:gd name="connsiteY2" fmla="*/ 129906 h 129906"/>
                <a:gd name="connsiteX3" fmla="*/ 121245 w 121245"/>
                <a:gd name="connsiteY3" fmla="*/ 51963 h 129906"/>
                <a:gd name="connsiteX4" fmla="*/ 60623 w 121245"/>
                <a:gd name="connsiteY4" fmla="*/ 0 h 129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9906">
                  <a:moveTo>
                    <a:pt x="60623" y="0"/>
                  </a:moveTo>
                  <a:cubicBezTo>
                    <a:pt x="25982" y="0"/>
                    <a:pt x="0" y="34642"/>
                    <a:pt x="0" y="69283"/>
                  </a:cubicBezTo>
                  <a:cubicBezTo>
                    <a:pt x="0" y="103925"/>
                    <a:pt x="25982" y="129906"/>
                    <a:pt x="60623" y="129906"/>
                  </a:cubicBezTo>
                  <a:cubicBezTo>
                    <a:pt x="95265" y="121246"/>
                    <a:pt x="121245" y="86604"/>
                    <a:pt x="121245" y="51963"/>
                  </a:cubicBezTo>
                  <a:cubicBezTo>
                    <a:pt x="121245" y="17321"/>
                    <a:pt x="95265" y="0"/>
                    <a:pt x="60623" y="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accent6">
                    <a:lumMod val="75000"/>
                  </a:schemeClr>
                </a:solidFill>
              </a:endParaRPr>
            </a:p>
          </p:txBody>
        </p:sp>
        <p:sp>
          <p:nvSpPr>
            <p:cNvPr id="603" name="Freeform: Shape 98">
              <a:extLst>
                <a:ext uri="{FF2B5EF4-FFF2-40B4-BE49-F238E27FC236}">
                  <a16:creationId xmlns:a16="http://schemas.microsoft.com/office/drawing/2014/main" xmlns="" id="{767E95A7-F31C-4A38-98E1-44EF7BCAB508}"/>
                </a:ext>
              </a:extLst>
            </p:cNvPr>
            <p:cNvSpPr/>
            <p:nvPr/>
          </p:nvSpPr>
          <p:spPr>
            <a:xfrm>
              <a:off x="3782544" y="3007998"/>
              <a:ext cx="6299" cy="459878"/>
            </a:xfrm>
            <a:custGeom>
              <a:avLst/>
              <a:gdLst>
                <a:gd name="connsiteX0" fmla="*/ 0 w 19088"/>
                <a:gd name="connsiteY0" fmla="*/ 6495 h 1393502"/>
                <a:gd name="connsiteX1" fmla="*/ 0 w 19088"/>
                <a:gd name="connsiteY1" fmla="*/ 1383502 h 1393502"/>
                <a:gd name="connsiteX2" fmla="*/ 17321 w 19088"/>
                <a:gd name="connsiteY2" fmla="*/ 1383502 h 1393502"/>
                <a:gd name="connsiteX3" fmla="*/ 17321 w 19088"/>
                <a:gd name="connsiteY3" fmla="*/ 6495 h 1393502"/>
                <a:gd name="connsiteX4" fmla="*/ 0 w 19088"/>
                <a:gd name="connsiteY4" fmla="*/ 6495 h 1393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88" h="1393502">
                  <a:moveTo>
                    <a:pt x="0" y="6495"/>
                  </a:moveTo>
                  <a:cubicBezTo>
                    <a:pt x="0" y="465498"/>
                    <a:pt x="0" y="924500"/>
                    <a:pt x="0" y="1383502"/>
                  </a:cubicBezTo>
                  <a:cubicBezTo>
                    <a:pt x="0" y="1392162"/>
                    <a:pt x="17321" y="1400823"/>
                    <a:pt x="17321" y="1383502"/>
                  </a:cubicBezTo>
                  <a:cubicBezTo>
                    <a:pt x="17321" y="924500"/>
                    <a:pt x="17321" y="465498"/>
                    <a:pt x="17321" y="6495"/>
                  </a:cubicBezTo>
                  <a:cubicBezTo>
                    <a:pt x="25982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accent6">
                    <a:lumMod val="75000"/>
                  </a:schemeClr>
                </a:solidFill>
              </a:endParaRPr>
            </a:p>
          </p:txBody>
        </p:sp>
        <p:sp>
          <p:nvSpPr>
            <p:cNvPr id="604" name="Freeform: Shape 99">
              <a:extLst>
                <a:ext uri="{FF2B5EF4-FFF2-40B4-BE49-F238E27FC236}">
                  <a16:creationId xmlns:a16="http://schemas.microsoft.com/office/drawing/2014/main" xmlns="" id="{072AFEFD-A95B-43FD-9F81-726498E6791E}"/>
                </a:ext>
              </a:extLst>
            </p:cNvPr>
            <p:cNvSpPr/>
            <p:nvPr/>
          </p:nvSpPr>
          <p:spPr>
            <a:xfrm>
              <a:off x="3765396" y="2996520"/>
              <a:ext cx="40457" cy="43235"/>
            </a:xfrm>
            <a:custGeom>
              <a:avLst/>
              <a:gdLst>
                <a:gd name="connsiteX0" fmla="*/ 60623 w 122591"/>
                <a:gd name="connsiteY0" fmla="*/ 6637 h 131006"/>
                <a:gd name="connsiteX1" fmla="*/ 0 w 122591"/>
                <a:gd name="connsiteY1" fmla="*/ 93242 h 131006"/>
                <a:gd name="connsiteX2" fmla="*/ 60623 w 122591"/>
                <a:gd name="connsiteY2" fmla="*/ 127883 h 131006"/>
                <a:gd name="connsiteX3" fmla="*/ 121245 w 122591"/>
                <a:gd name="connsiteY3" fmla="*/ 49939 h 131006"/>
                <a:gd name="connsiteX4" fmla="*/ 60623 w 122591"/>
                <a:gd name="connsiteY4" fmla="*/ 6637 h 131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31006">
                  <a:moveTo>
                    <a:pt x="60623" y="6637"/>
                  </a:moveTo>
                  <a:cubicBezTo>
                    <a:pt x="25980" y="23958"/>
                    <a:pt x="0" y="58600"/>
                    <a:pt x="0" y="93242"/>
                  </a:cubicBezTo>
                  <a:cubicBezTo>
                    <a:pt x="0" y="127883"/>
                    <a:pt x="25980" y="136544"/>
                    <a:pt x="60623" y="127883"/>
                  </a:cubicBezTo>
                  <a:cubicBezTo>
                    <a:pt x="95264" y="119223"/>
                    <a:pt x="121245" y="84581"/>
                    <a:pt x="121245" y="49939"/>
                  </a:cubicBezTo>
                  <a:cubicBezTo>
                    <a:pt x="129906" y="6637"/>
                    <a:pt x="95264" y="-10683"/>
                    <a:pt x="60623" y="6637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accent6">
                    <a:lumMod val="75000"/>
                  </a:schemeClr>
                </a:solidFill>
              </a:endParaRPr>
            </a:p>
          </p:txBody>
        </p:sp>
        <p:sp>
          <p:nvSpPr>
            <p:cNvPr id="605" name="Freeform: Shape 100">
              <a:extLst>
                <a:ext uri="{FF2B5EF4-FFF2-40B4-BE49-F238E27FC236}">
                  <a16:creationId xmlns:a16="http://schemas.microsoft.com/office/drawing/2014/main" xmlns="" id="{B8D80EF8-F1AB-49F5-8BC6-D4A4934CBED1}"/>
                </a:ext>
              </a:extLst>
            </p:cNvPr>
            <p:cNvSpPr/>
            <p:nvPr/>
          </p:nvSpPr>
          <p:spPr>
            <a:xfrm>
              <a:off x="3765396" y="3434965"/>
              <a:ext cx="40457" cy="43286"/>
            </a:xfrm>
            <a:custGeom>
              <a:avLst/>
              <a:gdLst>
                <a:gd name="connsiteX0" fmla="*/ 60623 w 122591"/>
                <a:gd name="connsiteY0" fmla="*/ 3124 h 131164"/>
                <a:gd name="connsiteX1" fmla="*/ 0 w 122591"/>
                <a:gd name="connsiteY1" fmla="*/ 37765 h 131164"/>
                <a:gd name="connsiteX2" fmla="*/ 60623 w 122591"/>
                <a:gd name="connsiteY2" fmla="*/ 124369 h 131164"/>
                <a:gd name="connsiteX3" fmla="*/ 121245 w 122591"/>
                <a:gd name="connsiteY3" fmla="*/ 89728 h 131164"/>
                <a:gd name="connsiteX4" fmla="*/ 60623 w 122591"/>
                <a:gd name="connsiteY4" fmla="*/ 3124 h 1311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31164">
                  <a:moveTo>
                    <a:pt x="60623" y="3124"/>
                  </a:moveTo>
                  <a:cubicBezTo>
                    <a:pt x="25980" y="-5537"/>
                    <a:pt x="0" y="3124"/>
                    <a:pt x="0" y="37765"/>
                  </a:cubicBezTo>
                  <a:cubicBezTo>
                    <a:pt x="0" y="72407"/>
                    <a:pt x="25980" y="107049"/>
                    <a:pt x="60623" y="124369"/>
                  </a:cubicBezTo>
                  <a:cubicBezTo>
                    <a:pt x="95264" y="141690"/>
                    <a:pt x="121245" y="124369"/>
                    <a:pt x="121245" y="89728"/>
                  </a:cubicBezTo>
                  <a:cubicBezTo>
                    <a:pt x="129906" y="55086"/>
                    <a:pt x="95264" y="20444"/>
                    <a:pt x="60623" y="3124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accent6">
                    <a:lumMod val="75000"/>
                  </a:schemeClr>
                </a:solidFill>
              </a:endParaRPr>
            </a:p>
          </p:txBody>
        </p:sp>
        <p:sp>
          <p:nvSpPr>
            <p:cNvPr id="606" name="Freeform: Shape 95">
              <a:extLst>
                <a:ext uri="{FF2B5EF4-FFF2-40B4-BE49-F238E27FC236}">
                  <a16:creationId xmlns:a16="http://schemas.microsoft.com/office/drawing/2014/main" xmlns="" id="{A0D5B046-B1F0-43CE-8475-F43076F6AEB7}"/>
                </a:ext>
              </a:extLst>
            </p:cNvPr>
            <p:cNvSpPr/>
            <p:nvPr/>
          </p:nvSpPr>
          <p:spPr>
            <a:xfrm>
              <a:off x="3688226" y="3069719"/>
              <a:ext cx="5716" cy="338137"/>
            </a:xfrm>
            <a:custGeom>
              <a:avLst/>
              <a:gdLst>
                <a:gd name="connsiteX0" fmla="*/ 0 w 17321"/>
                <a:gd name="connsiteY0" fmla="*/ 10000 h 1024608"/>
                <a:gd name="connsiteX1" fmla="*/ 0 w 17321"/>
                <a:gd name="connsiteY1" fmla="*/ 1014609 h 1024608"/>
                <a:gd name="connsiteX2" fmla="*/ 17322 w 17321"/>
                <a:gd name="connsiteY2" fmla="*/ 1014609 h 1024608"/>
                <a:gd name="connsiteX3" fmla="*/ 17322 w 17321"/>
                <a:gd name="connsiteY3" fmla="*/ 10000 h 1024608"/>
                <a:gd name="connsiteX4" fmla="*/ 0 w 17321"/>
                <a:gd name="connsiteY4" fmla="*/ 10000 h 1024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1" h="1024608">
                  <a:moveTo>
                    <a:pt x="0" y="10000"/>
                  </a:moveTo>
                  <a:cubicBezTo>
                    <a:pt x="0" y="347757"/>
                    <a:pt x="0" y="676853"/>
                    <a:pt x="0" y="1014609"/>
                  </a:cubicBezTo>
                  <a:cubicBezTo>
                    <a:pt x="0" y="1023269"/>
                    <a:pt x="17322" y="1031930"/>
                    <a:pt x="17322" y="1014609"/>
                  </a:cubicBezTo>
                  <a:cubicBezTo>
                    <a:pt x="17322" y="676853"/>
                    <a:pt x="17322" y="347757"/>
                    <a:pt x="17322" y="10000"/>
                  </a:cubicBezTo>
                  <a:cubicBezTo>
                    <a:pt x="17322" y="1340"/>
                    <a:pt x="0" y="-7321"/>
                    <a:pt x="0" y="1000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accent6">
                    <a:lumMod val="75000"/>
                  </a:schemeClr>
                </a:solidFill>
              </a:endParaRPr>
            </a:p>
          </p:txBody>
        </p:sp>
        <p:sp>
          <p:nvSpPr>
            <p:cNvPr id="607" name="Freeform: Shape 96">
              <a:extLst>
                <a:ext uri="{FF2B5EF4-FFF2-40B4-BE49-F238E27FC236}">
                  <a16:creationId xmlns:a16="http://schemas.microsoft.com/office/drawing/2014/main" xmlns="" id="{F2A050F2-E9B9-479C-B7C6-22168B95955A}"/>
                </a:ext>
              </a:extLst>
            </p:cNvPr>
            <p:cNvSpPr/>
            <p:nvPr/>
          </p:nvSpPr>
          <p:spPr>
            <a:xfrm>
              <a:off x="3671077" y="3054746"/>
              <a:ext cx="40014" cy="42264"/>
            </a:xfrm>
            <a:custGeom>
              <a:avLst/>
              <a:gdLst>
                <a:gd name="connsiteX0" fmla="*/ 60623 w 121245"/>
                <a:gd name="connsiteY0" fmla="*/ 20732 h 128068"/>
                <a:gd name="connsiteX1" fmla="*/ 0 w 121245"/>
                <a:gd name="connsiteY1" fmla="*/ 115997 h 128068"/>
                <a:gd name="connsiteX2" fmla="*/ 60623 w 121245"/>
                <a:gd name="connsiteY2" fmla="*/ 107336 h 128068"/>
                <a:gd name="connsiteX3" fmla="*/ 121245 w 121245"/>
                <a:gd name="connsiteY3" fmla="*/ 12072 h 128068"/>
                <a:gd name="connsiteX4" fmla="*/ 60623 w 121245"/>
                <a:gd name="connsiteY4" fmla="*/ 20732 h 128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8068">
                  <a:moveTo>
                    <a:pt x="60623" y="20732"/>
                  </a:moveTo>
                  <a:cubicBezTo>
                    <a:pt x="25982" y="55374"/>
                    <a:pt x="0" y="98676"/>
                    <a:pt x="0" y="115997"/>
                  </a:cubicBezTo>
                  <a:cubicBezTo>
                    <a:pt x="0" y="133317"/>
                    <a:pt x="25982" y="133317"/>
                    <a:pt x="60623" y="107336"/>
                  </a:cubicBezTo>
                  <a:cubicBezTo>
                    <a:pt x="95264" y="81355"/>
                    <a:pt x="121245" y="38053"/>
                    <a:pt x="121245" y="12072"/>
                  </a:cubicBezTo>
                  <a:cubicBezTo>
                    <a:pt x="121245" y="-5249"/>
                    <a:pt x="95264" y="-5249"/>
                    <a:pt x="60623" y="20732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accent6">
                    <a:lumMod val="75000"/>
                  </a:schemeClr>
                </a:solidFill>
              </a:endParaRPr>
            </a:p>
          </p:txBody>
        </p:sp>
        <p:sp>
          <p:nvSpPr>
            <p:cNvPr id="608" name="Freeform: Shape 97">
              <a:extLst>
                <a:ext uri="{FF2B5EF4-FFF2-40B4-BE49-F238E27FC236}">
                  <a16:creationId xmlns:a16="http://schemas.microsoft.com/office/drawing/2014/main" xmlns="" id="{EA91800C-C392-4D01-9B80-8681FA9F2D46}"/>
                </a:ext>
              </a:extLst>
            </p:cNvPr>
            <p:cNvSpPr/>
            <p:nvPr/>
          </p:nvSpPr>
          <p:spPr>
            <a:xfrm>
              <a:off x="3671077" y="3373658"/>
              <a:ext cx="40014" cy="45585"/>
            </a:xfrm>
            <a:custGeom>
              <a:avLst/>
              <a:gdLst>
                <a:gd name="connsiteX0" fmla="*/ 60623 w 121245"/>
                <a:gd name="connsiteY0" fmla="*/ 24348 h 138132"/>
                <a:gd name="connsiteX1" fmla="*/ 0 w 121245"/>
                <a:gd name="connsiteY1" fmla="*/ 15687 h 138132"/>
                <a:gd name="connsiteX2" fmla="*/ 60623 w 121245"/>
                <a:gd name="connsiteY2" fmla="*/ 110952 h 138132"/>
                <a:gd name="connsiteX3" fmla="*/ 121245 w 121245"/>
                <a:gd name="connsiteY3" fmla="*/ 119612 h 138132"/>
                <a:gd name="connsiteX4" fmla="*/ 60623 w 121245"/>
                <a:gd name="connsiteY4" fmla="*/ 24348 h 138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8132">
                  <a:moveTo>
                    <a:pt x="60623" y="24348"/>
                  </a:moveTo>
                  <a:cubicBezTo>
                    <a:pt x="25982" y="-1633"/>
                    <a:pt x="0" y="-10294"/>
                    <a:pt x="0" y="15687"/>
                  </a:cubicBezTo>
                  <a:cubicBezTo>
                    <a:pt x="0" y="33008"/>
                    <a:pt x="25982" y="84971"/>
                    <a:pt x="60623" y="110952"/>
                  </a:cubicBezTo>
                  <a:cubicBezTo>
                    <a:pt x="95264" y="145594"/>
                    <a:pt x="121245" y="145594"/>
                    <a:pt x="121245" y="119612"/>
                  </a:cubicBezTo>
                  <a:cubicBezTo>
                    <a:pt x="121245" y="93631"/>
                    <a:pt x="95264" y="50329"/>
                    <a:pt x="60623" y="24348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accent6">
                    <a:lumMod val="75000"/>
                  </a:schemeClr>
                </a:solidFill>
              </a:endParaRPr>
            </a:p>
          </p:txBody>
        </p:sp>
        <p:sp>
          <p:nvSpPr>
            <p:cNvPr id="609" name="Freeform: Shape 92">
              <a:extLst>
                <a:ext uri="{FF2B5EF4-FFF2-40B4-BE49-F238E27FC236}">
                  <a16:creationId xmlns:a16="http://schemas.microsoft.com/office/drawing/2014/main" xmlns="" id="{A3C75A6C-B59E-4536-9874-90BDC45EF46D}"/>
                </a:ext>
              </a:extLst>
            </p:cNvPr>
            <p:cNvSpPr/>
            <p:nvPr/>
          </p:nvSpPr>
          <p:spPr>
            <a:xfrm>
              <a:off x="3593908" y="3165194"/>
              <a:ext cx="5716" cy="145489"/>
            </a:xfrm>
            <a:custGeom>
              <a:avLst/>
              <a:gdLst>
                <a:gd name="connsiteX0" fmla="*/ 0 w 17320"/>
                <a:gd name="connsiteY0" fmla="*/ 6495 h 440855"/>
                <a:gd name="connsiteX1" fmla="*/ 0 w 17320"/>
                <a:gd name="connsiteY1" fmla="*/ 430856 h 440855"/>
                <a:gd name="connsiteX2" fmla="*/ 17321 w 17320"/>
                <a:gd name="connsiteY2" fmla="*/ 430856 h 440855"/>
                <a:gd name="connsiteX3" fmla="*/ 17321 w 17320"/>
                <a:gd name="connsiteY3" fmla="*/ 6495 h 440855"/>
                <a:gd name="connsiteX4" fmla="*/ 0 w 17320"/>
                <a:gd name="connsiteY4" fmla="*/ 6495 h 440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440855">
                  <a:moveTo>
                    <a:pt x="0" y="6495"/>
                  </a:moveTo>
                  <a:cubicBezTo>
                    <a:pt x="0" y="145062"/>
                    <a:pt x="0" y="283629"/>
                    <a:pt x="0" y="430856"/>
                  </a:cubicBezTo>
                  <a:cubicBezTo>
                    <a:pt x="0" y="439516"/>
                    <a:pt x="17321" y="448177"/>
                    <a:pt x="17321" y="430856"/>
                  </a:cubicBezTo>
                  <a:cubicBezTo>
                    <a:pt x="17321" y="292289"/>
                    <a:pt x="17321" y="153722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accent6">
                    <a:lumMod val="75000"/>
                  </a:schemeClr>
                </a:solidFill>
              </a:endParaRPr>
            </a:p>
          </p:txBody>
        </p:sp>
        <p:sp>
          <p:nvSpPr>
            <p:cNvPr id="610" name="Freeform: Shape 93">
              <a:extLst>
                <a:ext uri="{FF2B5EF4-FFF2-40B4-BE49-F238E27FC236}">
                  <a16:creationId xmlns:a16="http://schemas.microsoft.com/office/drawing/2014/main" xmlns="" id="{9EF050C3-9E99-4DFE-8FD4-7F59E9D9C543}"/>
                </a:ext>
              </a:extLst>
            </p:cNvPr>
            <p:cNvSpPr/>
            <p:nvPr/>
          </p:nvSpPr>
          <p:spPr>
            <a:xfrm>
              <a:off x="3576759" y="3146616"/>
              <a:ext cx="40014" cy="46998"/>
            </a:xfrm>
            <a:custGeom>
              <a:avLst/>
              <a:gdLst>
                <a:gd name="connsiteX0" fmla="*/ 60623 w 121245"/>
                <a:gd name="connsiteY0" fmla="*/ 54128 h 142410"/>
                <a:gd name="connsiteX1" fmla="*/ 0 w 121245"/>
                <a:gd name="connsiteY1" fmla="*/ 140732 h 142410"/>
                <a:gd name="connsiteX2" fmla="*/ 60623 w 121245"/>
                <a:gd name="connsiteY2" fmla="*/ 88769 h 142410"/>
                <a:gd name="connsiteX3" fmla="*/ 121245 w 121245"/>
                <a:gd name="connsiteY3" fmla="*/ 2165 h 142410"/>
                <a:gd name="connsiteX4" fmla="*/ 60623 w 121245"/>
                <a:gd name="connsiteY4" fmla="*/ 54128 h 142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2410">
                  <a:moveTo>
                    <a:pt x="60623" y="54128"/>
                  </a:moveTo>
                  <a:cubicBezTo>
                    <a:pt x="25982" y="97430"/>
                    <a:pt x="0" y="132071"/>
                    <a:pt x="0" y="140732"/>
                  </a:cubicBezTo>
                  <a:cubicBezTo>
                    <a:pt x="0" y="149392"/>
                    <a:pt x="25982" y="123411"/>
                    <a:pt x="60623" y="88769"/>
                  </a:cubicBezTo>
                  <a:cubicBezTo>
                    <a:pt x="95265" y="54128"/>
                    <a:pt x="121245" y="19486"/>
                    <a:pt x="121245" y="2165"/>
                  </a:cubicBezTo>
                  <a:cubicBezTo>
                    <a:pt x="121245" y="-6495"/>
                    <a:pt x="95265" y="10826"/>
                    <a:pt x="60623" y="54128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accent6">
                    <a:lumMod val="75000"/>
                  </a:schemeClr>
                </a:solidFill>
              </a:endParaRPr>
            </a:p>
          </p:txBody>
        </p:sp>
        <p:sp>
          <p:nvSpPr>
            <p:cNvPr id="611" name="Freeform: Shape 94">
              <a:extLst>
                <a:ext uri="{FF2B5EF4-FFF2-40B4-BE49-F238E27FC236}">
                  <a16:creationId xmlns:a16="http://schemas.microsoft.com/office/drawing/2014/main" xmlns="" id="{C2EB49DC-7E4D-4D26-87D7-CA88FF339D9E}"/>
                </a:ext>
              </a:extLst>
            </p:cNvPr>
            <p:cNvSpPr/>
            <p:nvPr/>
          </p:nvSpPr>
          <p:spPr>
            <a:xfrm>
              <a:off x="3573901" y="3281106"/>
              <a:ext cx="40014" cy="46998"/>
            </a:xfrm>
            <a:custGeom>
              <a:avLst/>
              <a:gdLst>
                <a:gd name="connsiteX0" fmla="*/ 0 w 121246"/>
                <a:gd name="connsiteY0" fmla="*/ 1678 h 142410"/>
                <a:gd name="connsiteX1" fmla="*/ 60624 w 121246"/>
                <a:gd name="connsiteY1" fmla="*/ 88283 h 142410"/>
                <a:gd name="connsiteX2" fmla="*/ 121247 w 121246"/>
                <a:gd name="connsiteY2" fmla="*/ 140245 h 142410"/>
                <a:gd name="connsiteX3" fmla="*/ 60624 w 121246"/>
                <a:gd name="connsiteY3" fmla="*/ 53641 h 142410"/>
                <a:gd name="connsiteX4" fmla="*/ 0 w 121246"/>
                <a:gd name="connsiteY4" fmla="*/ 1678 h 142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6" h="142410">
                  <a:moveTo>
                    <a:pt x="0" y="1678"/>
                  </a:moveTo>
                  <a:cubicBezTo>
                    <a:pt x="0" y="10339"/>
                    <a:pt x="25982" y="44981"/>
                    <a:pt x="60624" y="88283"/>
                  </a:cubicBezTo>
                  <a:cubicBezTo>
                    <a:pt x="95265" y="131585"/>
                    <a:pt x="121247" y="148906"/>
                    <a:pt x="121247" y="140245"/>
                  </a:cubicBezTo>
                  <a:cubicBezTo>
                    <a:pt x="121247" y="122924"/>
                    <a:pt x="95265" y="88283"/>
                    <a:pt x="60624" y="53641"/>
                  </a:cubicBezTo>
                  <a:cubicBezTo>
                    <a:pt x="34642" y="18999"/>
                    <a:pt x="0" y="-6982"/>
                    <a:pt x="0" y="1678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accent6">
                    <a:lumMod val="75000"/>
                  </a:schemeClr>
                </a:solidFill>
              </a:endParaRPr>
            </a:p>
          </p:txBody>
        </p:sp>
        <p:sp>
          <p:nvSpPr>
            <p:cNvPr id="612" name="Freeform: Shape 89">
              <a:extLst>
                <a:ext uri="{FF2B5EF4-FFF2-40B4-BE49-F238E27FC236}">
                  <a16:creationId xmlns:a16="http://schemas.microsoft.com/office/drawing/2014/main" xmlns="" id="{A03A8F3B-0A70-4251-BB30-1ABAA0F05693}"/>
                </a:ext>
              </a:extLst>
            </p:cNvPr>
            <p:cNvSpPr/>
            <p:nvPr/>
          </p:nvSpPr>
          <p:spPr>
            <a:xfrm>
              <a:off x="3496731" y="3191631"/>
              <a:ext cx="5716" cy="90471"/>
            </a:xfrm>
            <a:custGeom>
              <a:avLst/>
              <a:gdLst>
                <a:gd name="connsiteX0" fmla="*/ 0 w 17320"/>
                <a:gd name="connsiteY0" fmla="*/ 12991 h 274142"/>
                <a:gd name="connsiteX1" fmla="*/ 0 w 17320"/>
                <a:gd name="connsiteY1" fmla="*/ 264143 h 274142"/>
                <a:gd name="connsiteX2" fmla="*/ 17321 w 17320"/>
                <a:gd name="connsiteY2" fmla="*/ 264143 h 274142"/>
                <a:gd name="connsiteX3" fmla="*/ 17321 w 17320"/>
                <a:gd name="connsiteY3" fmla="*/ 12991 h 274142"/>
                <a:gd name="connsiteX4" fmla="*/ 0 w 17320"/>
                <a:gd name="connsiteY4" fmla="*/ 12991 h 274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274142">
                  <a:moveTo>
                    <a:pt x="0" y="12991"/>
                  </a:moveTo>
                  <a:cubicBezTo>
                    <a:pt x="0" y="99595"/>
                    <a:pt x="0" y="177539"/>
                    <a:pt x="0" y="264143"/>
                  </a:cubicBezTo>
                  <a:cubicBezTo>
                    <a:pt x="0" y="272803"/>
                    <a:pt x="17321" y="281464"/>
                    <a:pt x="17321" y="264143"/>
                  </a:cubicBezTo>
                  <a:cubicBezTo>
                    <a:pt x="17321" y="177539"/>
                    <a:pt x="17321" y="99595"/>
                    <a:pt x="17321" y="12991"/>
                  </a:cubicBezTo>
                  <a:cubicBezTo>
                    <a:pt x="17321" y="-4330"/>
                    <a:pt x="0" y="-4330"/>
                    <a:pt x="0" y="1299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accent6">
                    <a:lumMod val="75000"/>
                  </a:schemeClr>
                </a:solidFill>
              </a:endParaRPr>
            </a:p>
          </p:txBody>
        </p:sp>
        <p:sp>
          <p:nvSpPr>
            <p:cNvPr id="613" name="Freeform: Shape 90">
              <a:extLst>
                <a:ext uri="{FF2B5EF4-FFF2-40B4-BE49-F238E27FC236}">
                  <a16:creationId xmlns:a16="http://schemas.microsoft.com/office/drawing/2014/main" xmlns="" id="{CC0F7CA1-468A-44C2-885E-5D3FDCFF481D}"/>
                </a:ext>
              </a:extLst>
            </p:cNvPr>
            <p:cNvSpPr/>
            <p:nvPr/>
          </p:nvSpPr>
          <p:spPr>
            <a:xfrm>
              <a:off x="3479582" y="3253080"/>
              <a:ext cx="40457" cy="46277"/>
            </a:xfrm>
            <a:custGeom>
              <a:avLst/>
              <a:gdLst>
                <a:gd name="connsiteX0" fmla="*/ 60623 w 122591"/>
                <a:gd name="connsiteY0" fmla="*/ 60623 h 140226"/>
                <a:gd name="connsiteX1" fmla="*/ 0 w 122591"/>
                <a:gd name="connsiteY1" fmla="*/ 138567 h 140226"/>
                <a:gd name="connsiteX2" fmla="*/ 60623 w 122591"/>
                <a:gd name="connsiteY2" fmla="*/ 77944 h 140226"/>
                <a:gd name="connsiteX3" fmla="*/ 121245 w 122591"/>
                <a:gd name="connsiteY3" fmla="*/ 0 h 140226"/>
                <a:gd name="connsiteX4" fmla="*/ 60623 w 122591"/>
                <a:gd name="connsiteY4" fmla="*/ 60623 h 140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40226">
                  <a:moveTo>
                    <a:pt x="60623" y="60623"/>
                  </a:moveTo>
                  <a:cubicBezTo>
                    <a:pt x="25980" y="95265"/>
                    <a:pt x="0" y="129906"/>
                    <a:pt x="0" y="138567"/>
                  </a:cubicBezTo>
                  <a:cubicBezTo>
                    <a:pt x="0" y="147227"/>
                    <a:pt x="25980" y="121246"/>
                    <a:pt x="60623" y="77944"/>
                  </a:cubicBezTo>
                  <a:cubicBezTo>
                    <a:pt x="95264" y="34642"/>
                    <a:pt x="121245" y="0"/>
                    <a:pt x="121245" y="0"/>
                  </a:cubicBezTo>
                  <a:cubicBezTo>
                    <a:pt x="129906" y="0"/>
                    <a:pt x="95264" y="25981"/>
                    <a:pt x="60623" y="60623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accent6">
                    <a:lumMod val="75000"/>
                  </a:schemeClr>
                </a:solidFill>
              </a:endParaRPr>
            </a:p>
          </p:txBody>
        </p:sp>
        <p:sp>
          <p:nvSpPr>
            <p:cNvPr id="614" name="Freeform: Shape 91">
              <a:extLst>
                <a:ext uri="{FF2B5EF4-FFF2-40B4-BE49-F238E27FC236}">
                  <a16:creationId xmlns:a16="http://schemas.microsoft.com/office/drawing/2014/main" xmlns="" id="{D81AC410-847A-44A4-89E6-E306B4846FF1}"/>
                </a:ext>
              </a:extLst>
            </p:cNvPr>
            <p:cNvSpPr/>
            <p:nvPr/>
          </p:nvSpPr>
          <p:spPr>
            <a:xfrm>
              <a:off x="3479582" y="3172504"/>
              <a:ext cx="40014" cy="46277"/>
            </a:xfrm>
            <a:custGeom>
              <a:avLst/>
              <a:gdLst>
                <a:gd name="connsiteX0" fmla="*/ 0 w 121245"/>
                <a:gd name="connsiteY0" fmla="*/ 1659 h 140226"/>
                <a:gd name="connsiteX1" fmla="*/ 60623 w 121245"/>
                <a:gd name="connsiteY1" fmla="*/ 79603 h 140226"/>
                <a:gd name="connsiteX2" fmla="*/ 121245 w 121245"/>
                <a:gd name="connsiteY2" fmla="*/ 140226 h 140226"/>
                <a:gd name="connsiteX3" fmla="*/ 60623 w 121245"/>
                <a:gd name="connsiteY3" fmla="*/ 62282 h 140226"/>
                <a:gd name="connsiteX4" fmla="*/ 0 w 121245"/>
                <a:gd name="connsiteY4" fmla="*/ 1659 h 140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0226">
                  <a:moveTo>
                    <a:pt x="0" y="1659"/>
                  </a:moveTo>
                  <a:cubicBezTo>
                    <a:pt x="0" y="10320"/>
                    <a:pt x="25980" y="44961"/>
                    <a:pt x="60623" y="79603"/>
                  </a:cubicBezTo>
                  <a:cubicBezTo>
                    <a:pt x="95264" y="114245"/>
                    <a:pt x="121245" y="140226"/>
                    <a:pt x="121245" y="140226"/>
                  </a:cubicBezTo>
                  <a:cubicBezTo>
                    <a:pt x="121245" y="140226"/>
                    <a:pt x="95264" y="96924"/>
                    <a:pt x="60623" y="62282"/>
                  </a:cubicBezTo>
                  <a:cubicBezTo>
                    <a:pt x="25980" y="18980"/>
                    <a:pt x="0" y="-7001"/>
                    <a:pt x="0" y="1659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accent6">
                    <a:lumMod val="75000"/>
                  </a:schemeClr>
                </a:solidFill>
              </a:endParaRPr>
            </a:p>
          </p:txBody>
        </p:sp>
        <p:sp>
          <p:nvSpPr>
            <p:cNvPr id="615" name="Freeform: Shape 86">
              <a:extLst>
                <a:ext uri="{FF2B5EF4-FFF2-40B4-BE49-F238E27FC236}">
                  <a16:creationId xmlns:a16="http://schemas.microsoft.com/office/drawing/2014/main" xmlns="" id="{D1C3D7EE-CB2A-46F5-9DA2-0751C6589938}"/>
                </a:ext>
              </a:extLst>
            </p:cNvPr>
            <p:cNvSpPr/>
            <p:nvPr/>
          </p:nvSpPr>
          <p:spPr>
            <a:xfrm>
              <a:off x="3402412" y="3088025"/>
              <a:ext cx="5716" cy="294109"/>
            </a:xfrm>
            <a:custGeom>
              <a:avLst/>
              <a:gdLst>
                <a:gd name="connsiteX0" fmla="*/ 0 w 17321"/>
                <a:gd name="connsiteY0" fmla="*/ 6495 h 891197"/>
                <a:gd name="connsiteX1" fmla="*/ 0 w 17321"/>
                <a:gd name="connsiteY1" fmla="*/ 881198 h 891197"/>
                <a:gd name="connsiteX2" fmla="*/ 17322 w 17321"/>
                <a:gd name="connsiteY2" fmla="*/ 881198 h 891197"/>
                <a:gd name="connsiteX3" fmla="*/ 17322 w 17321"/>
                <a:gd name="connsiteY3" fmla="*/ 6495 h 891197"/>
                <a:gd name="connsiteX4" fmla="*/ 0 w 17321"/>
                <a:gd name="connsiteY4" fmla="*/ 6495 h 891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1" h="891197">
                  <a:moveTo>
                    <a:pt x="0" y="6495"/>
                  </a:moveTo>
                  <a:cubicBezTo>
                    <a:pt x="0" y="300950"/>
                    <a:pt x="0" y="586743"/>
                    <a:pt x="0" y="881198"/>
                  </a:cubicBezTo>
                  <a:cubicBezTo>
                    <a:pt x="0" y="889858"/>
                    <a:pt x="17322" y="898518"/>
                    <a:pt x="17322" y="881198"/>
                  </a:cubicBezTo>
                  <a:cubicBezTo>
                    <a:pt x="17322" y="586743"/>
                    <a:pt x="17322" y="300950"/>
                    <a:pt x="17322" y="6495"/>
                  </a:cubicBezTo>
                  <a:cubicBezTo>
                    <a:pt x="17322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accent6">
                    <a:lumMod val="75000"/>
                  </a:schemeClr>
                </a:solidFill>
              </a:endParaRPr>
            </a:p>
          </p:txBody>
        </p:sp>
        <p:sp>
          <p:nvSpPr>
            <p:cNvPr id="616" name="Freeform: Shape 87">
              <a:extLst>
                <a:ext uri="{FF2B5EF4-FFF2-40B4-BE49-F238E27FC236}">
                  <a16:creationId xmlns:a16="http://schemas.microsoft.com/office/drawing/2014/main" xmlns="" id="{19192089-430F-46B1-90BA-1D143F44EF86}"/>
                </a:ext>
              </a:extLst>
            </p:cNvPr>
            <p:cNvSpPr/>
            <p:nvPr/>
          </p:nvSpPr>
          <p:spPr>
            <a:xfrm>
              <a:off x="3385264" y="3353843"/>
              <a:ext cx="40014" cy="47126"/>
            </a:xfrm>
            <a:custGeom>
              <a:avLst/>
              <a:gdLst>
                <a:gd name="connsiteX0" fmla="*/ 60623 w 121245"/>
                <a:gd name="connsiteY0" fmla="*/ 32428 h 142798"/>
                <a:gd name="connsiteX1" fmla="*/ 0 w 121245"/>
                <a:gd name="connsiteY1" fmla="*/ 127692 h 142798"/>
                <a:gd name="connsiteX2" fmla="*/ 60623 w 121245"/>
                <a:gd name="connsiteY2" fmla="*/ 110371 h 142798"/>
                <a:gd name="connsiteX3" fmla="*/ 121245 w 121245"/>
                <a:gd name="connsiteY3" fmla="*/ 15107 h 142798"/>
                <a:gd name="connsiteX4" fmla="*/ 60623 w 121245"/>
                <a:gd name="connsiteY4" fmla="*/ 32428 h 142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2798">
                  <a:moveTo>
                    <a:pt x="60623" y="32428"/>
                  </a:moveTo>
                  <a:cubicBezTo>
                    <a:pt x="25982" y="58409"/>
                    <a:pt x="0" y="101711"/>
                    <a:pt x="0" y="127692"/>
                  </a:cubicBezTo>
                  <a:cubicBezTo>
                    <a:pt x="0" y="153673"/>
                    <a:pt x="25982" y="145013"/>
                    <a:pt x="60623" y="110371"/>
                  </a:cubicBezTo>
                  <a:cubicBezTo>
                    <a:pt x="95264" y="75730"/>
                    <a:pt x="121245" y="32428"/>
                    <a:pt x="121245" y="15107"/>
                  </a:cubicBezTo>
                  <a:cubicBezTo>
                    <a:pt x="121245" y="-10875"/>
                    <a:pt x="95264" y="-2214"/>
                    <a:pt x="60623" y="32428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accent6">
                    <a:lumMod val="75000"/>
                  </a:schemeClr>
                </a:solidFill>
              </a:endParaRPr>
            </a:p>
          </p:txBody>
        </p:sp>
        <p:sp>
          <p:nvSpPr>
            <p:cNvPr id="617" name="Freeform: Shape 88">
              <a:extLst>
                <a:ext uri="{FF2B5EF4-FFF2-40B4-BE49-F238E27FC236}">
                  <a16:creationId xmlns:a16="http://schemas.microsoft.com/office/drawing/2014/main" xmlns="" id="{4129F087-FEEB-4B70-8A09-FFD3261C4E6C}"/>
                </a:ext>
              </a:extLst>
            </p:cNvPr>
            <p:cNvSpPr/>
            <p:nvPr/>
          </p:nvSpPr>
          <p:spPr>
            <a:xfrm>
              <a:off x="3385264" y="3075165"/>
              <a:ext cx="40014" cy="45885"/>
            </a:xfrm>
            <a:custGeom>
              <a:avLst/>
              <a:gdLst>
                <a:gd name="connsiteX0" fmla="*/ 0 w 121245"/>
                <a:gd name="connsiteY0" fmla="*/ 10821 h 139039"/>
                <a:gd name="connsiteX1" fmla="*/ 60623 w 121245"/>
                <a:gd name="connsiteY1" fmla="*/ 106086 h 139039"/>
                <a:gd name="connsiteX2" fmla="*/ 121245 w 121245"/>
                <a:gd name="connsiteY2" fmla="*/ 132067 h 139039"/>
                <a:gd name="connsiteX3" fmla="*/ 60623 w 121245"/>
                <a:gd name="connsiteY3" fmla="*/ 36803 h 139039"/>
                <a:gd name="connsiteX4" fmla="*/ 0 w 121245"/>
                <a:gd name="connsiteY4" fmla="*/ 10821 h 139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9039">
                  <a:moveTo>
                    <a:pt x="0" y="10821"/>
                  </a:moveTo>
                  <a:cubicBezTo>
                    <a:pt x="0" y="36803"/>
                    <a:pt x="25982" y="71444"/>
                    <a:pt x="60623" y="106086"/>
                  </a:cubicBezTo>
                  <a:cubicBezTo>
                    <a:pt x="95264" y="132067"/>
                    <a:pt x="121245" y="149388"/>
                    <a:pt x="121245" y="132067"/>
                  </a:cubicBezTo>
                  <a:cubicBezTo>
                    <a:pt x="121245" y="114746"/>
                    <a:pt x="95264" y="71444"/>
                    <a:pt x="60623" y="36803"/>
                  </a:cubicBezTo>
                  <a:cubicBezTo>
                    <a:pt x="25982" y="-6500"/>
                    <a:pt x="0" y="-6500"/>
                    <a:pt x="0" y="1082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accent6">
                    <a:lumMod val="75000"/>
                  </a:schemeClr>
                </a:solidFill>
              </a:endParaRPr>
            </a:p>
          </p:txBody>
        </p:sp>
        <p:sp>
          <p:nvSpPr>
            <p:cNvPr id="618" name="Freeform: Shape 83">
              <a:extLst>
                <a:ext uri="{FF2B5EF4-FFF2-40B4-BE49-F238E27FC236}">
                  <a16:creationId xmlns:a16="http://schemas.microsoft.com/office/drawing/2014/main" xmlns="" id="{0BB5A097-BAE4-4684-94D9-95D35FF14D43}"/>
                </a:ext>
              </a:extLst>
            </p:cNvPr>
            <p:cNvSpPr/>
            <p:nvPr/>
          </p:nvSpPr>
          <p:spPr>
            <a:xfrm>
              <a:off x="3305236" y="3016574"/>
              <a:ext cx="6299" cy="437014"/>
            </a:xfrm>
            <a:custGeom>
              <a:avLst/>
              <a:gdLst>
                <a:gd name="connsiteX0" fmla="*/ 0 w 19088"/>
                <a:gd name="connsiteY0" fmla="*/ 6495 h 1324218"/>
                <a:gd name="connsiteX1" fmla="*/ 0 w 19088"/>
                <a:gd name="connsiteY1" fmla="*/ 1314219 h 1324218"/>
                <a:gd name="connsiteX2" fmla="*/ 17321 w 19088"/>
                <a:gd name="connsiteY2" fmla="*/ 1314219 h 1324218"/>
                <a:gd name="connsiteX3" fmla="*/ 17321 w 19088"/>
                <a:gd name="connsiteY3" fmla="*/ 6495 h 1324218"/>
                <a:gd name="connsiteX4" fmla="*/ 0 w 19088"/>
                <a:gd name="connsiteY4" fmla="*/ 6495 h 1324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88" h="1324218">
                  <a:moveTo>
                    <a:pt x="0" y="6495"/>
                  </a:moveTo>
                  <a:cubicBezTo>
                    <a:pt x="0" y="439516"/>
                    <a:pt x="0" y="881198"/>
                    <a:pt x="0" y="1314219"/>
                  </a:cubicBezTo>
                  <a:cubicBezTo>
                    <a:pt x="0" y="1322879"/>
                    <a:pt x="17321" y="1331539"/>
                    <a:pt x="17321" y="1314219"/>
                  </a:cubicBezTo>
                  <a:cubicBezTo>
                    <a:pt x="17321" y="881198"/>
                    <a:pt x="17321" y="439516"/>
                    <a:pt x="17321" y="6495"/>
                  </a:cubicBezTo>
                  <a:cubicBezTo>
                    <a:pt x="25982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accent6">
                    <a:lumMod val="75000"/>
                  </a:schemeClr>
                </a:solidFill>
              </a:endParaRPr>
            </a:p>
          </p:txBody>
        </p:sp>
        <p:sp>
          <p:nvSpPr>
            <p:cNvPr id="619" name="Freeform: Shape 84">
              <a:extLst>
                <a:ext uri="{FF2B5EF4-FFF2-40B4-BE49-F238E27FC236}">
                  <a16:creationId xmlns:a16="http://schemas.microsoft.com/office/drawing/2014/main" xmlns="" id="{FBA43758-ABD3-49FB-8C75-C9ACE51D80C1}"/>
                </a:ext>
              </a:extLst>
            </p:cNvPr>
            <p:cNvSpPr/>
            <p:nvPr/>
          </p:nvSpPr>
          <p:spPr>
            <a:xfrm>
              <a:off x="3288088" y="3424448"/>
              <a:ext cx="40562" cy="42987"/>
            </a:xfrm>
            <a:custGeom>
              <a:avLst/>
              <a:gdLst>
                <a:gd name="connsiteX0" fmla="*/ 60623 w 122905"/>
                <a:gd name="connsiteY0" fmla="*/ 9011 h 130257"/>
                <a:gd name="connsiteX1" fmla="*/ 0 w 122905"/>
                <a:gd name="connsiteY1" fmla="*/ 95615 h 130257"/>
                <a:gd name="connsiteX2" fmla="*/ 60623 w 122905"/>
                <a:gd name="connsiteY2" fmla="*/ 121597 h 130257"/>
                <a:gd name="connsiteX3" fmla="*/ 121246 w 122905"/>
                <a:gd name="connsiteY3" fmla="*/ 26332 h 130257"/>
                <a:gd name="connsiteX4" fmla="*/ 60623 w 122905"/>
                <a:gd name="connsiteY4" fmla="*/ 9011 h 130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905" h="130257">
                  <a:moveTo>
                    <a:pt x="60623" y="9011"/>
                  </a:moveTo>
                  <a:cubicBezTo>
                    <a:pt x="25981" y="26332"/>
                    <a:pt x="0" y="60974"/>
                    <a:pt x="0" y="95615"/>
                  </a:cubicBezTo>
                  <a:cubicBezTo>
                    <a:pt x="0" y="130257"/>
                    <a:pt x="25981" y="138918"/>
                    <a:pt x="60623" y="121597"/>
                  </a:cubicBezTo>
                  <a:cubicBezTo>
                    <a:pt x="95264" y="104276"/>
                    <a:pt x="121246" y="60974"/>
                    <a:pt x="121246" y="26332"/>
                  </a:cubicBezTo>
                  <a:cubicBezTo>
                    <a:pt x="129906" y="351"/>
                    <a:pt x="103925" y="-8309"/>
                    <a:pt x="60623" y="901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accent6">
                    <a:lumMod val="75000"/>
                  </a:schemeClr>
                </a:solidFill>
              </a:endParaRPr>
            </a:p>
          </p:txBody>
        </p:sp>
        <p:sp>
          <p:nvSpPr>
            <p:cNvPr id="620" name="Freeform: Shape 85">
              <a:extLst>
                <a:ext uri="{FF2B5EF4-FFF2-40B4-BE49-F238E27FC236}">
                  <a16:creationId xmlns:a16="http://schemas.microsoft.com/office/drawing/2014/main" xmlns="" id="{659B3A87-14C7-4A73-A06B-158BA9913F01}"/>
                </a:ext>
              </a:extLst>
            </p:cNvPr>
            <p:cNvSpPr/>
            <p:nvPr/>
          </p:nvSpPr>
          <p:spPr>
            <a:xfrm>
              <a:off x="3288088" y="3007285"/>
              <a:ext cx="40562" cy="42987"/>
            </a:xfrm>
            <a:custGeom>
              <a:avLst/>
              <a:gdLst>
                <a:gd name="connsiteX0" fmla="*/ 60623 w 122905"/>
                <a:gd name="connsiteY0" fmla="*/ 8660 h 130257"/>
                <a:gd name="connsiteX1" fmla="*/ 0 w 122905"/>
                <a:gd name="connsiteY1" fmla="*/ 34642 h 130257"/>
                <a:gd name="connsiteX2" fmla="*/ 60623 w 122905"/>
                <a:gd name="connsiteY2" fmla="*/ 121246 h 130257"/>
                <a:gd name="connsiteX3" fmla="*/ 121246 w 122905"/>
                <a:gd name="connsiteY3" fmla="*/ 103925 h 130257"/>
                <a:gd name="connsiteX4" fmla="*/ 60623 w 122905"/>
                <a:gd name="connsiteY4" fmla="*/ 8660 h 130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905" h="130257">
                  <a:moveTo>
                    <a:pt x="60623" y="8660"/>
                  </a:moveTo>
                  <a:cubicBezTo>
                    <a:pt x="25981" y="-8660"/>
                    <a:pt x="0" y="0"/>
                    <a:pt x="0" y="34642"/>
                  </a:cubicBezTo>
                  <a:cubicBezTo>
                    <a:pt x="0" y="69283"/>
                    <a:pt x="25981" y="103925"/>
                    <a:pt x="60623" y="121246"/>
                  </a:cubicBezTo>
                  <a:cubicBezTo>
                    <a:pt x="95264" y="138567"/>
                    <a:pt x="121246" y="129906"/>
                    <a:pt x="121246" y="103925"/>
                  </a:cubicBezTo>
                  <a:cubicBezTo>
                    <a:pt x="129906" y="69283"/>
                    <a:pt x="103925" y="25981"/>
                    <a:pt x="60623" y="866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accent6">
                    <a:lumMod val="75000"/>
                  </a:schemeClr>
                </a:solidFill>
              </a:endParaRPr>
            </a:p>
          </p:txBody>
        </p:sp>
        <p:sp>
          <p:nvSpPr>
            <p:cNvPr id="621" name="Freeform: Shape 80">
              <a:extLst>
                <a:ext uri="{FF2B5EF4-FFF2-40B4-BE49-F238E27FC236}">
                  <a16:creationId xmlns:a16="http://schemas.microsoft.com/office/drawing/2014/main" xmlns="" id="{3D2F85C5-83ED-49BD-9C88-A457AAB8DF56}"/>
                </a:ext>
              </a:extLst>
            </p:cNvPr>
            <p:cNvSpPr/>
            <p:nvPr/>
          </p:nvSpPr>
          <p:spPr>
            <a:xfrm>
              <a:off x="3210916" y="2990851"/>
              <a:ext cx="5716" cy="488459"/>
            </a:xfrm>
            <a:custGeom>
              <a:avLst/>
              <a:gdLst>
                <a:gd name="connsiteX0" fmla="*/ 0 w 17321"/>
                <a:gd name="connsiteY0" fmla="*/ 6495 h 1480106"/>
                <a:gd name="connsiteX1" fmla="*/ 0 w 17321"/>
                <a:gd name="connsiteY1" fmla="*/ 1470106 h 1480106"/>
                <a:gd name="connsiteX2" fmla="*/ 17321 w 17321"/>
                <a:gd name="connsiteY2" fmla="*/ 1470106 h 1480106"/>
                <a:gd name="connsiteX3" fmla="*/ 17321 w 17321"/>
                <a:gd name="connsiteY3" fmla="*/ 6495 h 1480106"/>
                <a:gd name="connsiteX4" fmla="*/ 0 w 17321"/>
                <a:gd name="connsiteY4" fmla="*/ 6495 h 1480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1" h="1480106">
                  <a:moveTo>
                    <a:pt x="0" y="6495"/>
                  </a:moveTo>
                  <a:cubicBezTo>
                    <a:pt x="0" y="491479"/>
                    <a:pt x="0" y="985123"/>
                    <a:pt x="0" y="1470106"/>
                  </a:cubicBezTo>
                  <a:cubicBezTo>
                    <a:pt x="0" y="1478767"/>
                    <a:pt x="17321" y="1487427"/>
                    <a:pt x="17321" y="1470106"/>
                  </a:cubicBezTo>
                  <a:cubicBezTo>
                    <a:pt x="17321" y="985123"/>
                    <a:pt x="17321" y="491479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accent6">
                    <a:lumMod val="75000"/>
                  </a:schemeClr>
                </a:solidFill>
              </a:endParaRPr>
            </a:p>
          </p:txBody>
        </p:sp>
        <p:sp>
          <p:nvSpPr>
            <p:cNvPr id="622" name="Freeform: Shape 81">
              <a:extLst>
                <a:ext uri="{FF2B5EF4-FFF2-40B4-BE49-F238E27FC236}">
                  <a16:creationId xmlns:a16="http://schemas.microsoft.com/office/drawing/2014/main" xmlns="" id="{3B720C84-3D4D-4928-903F-D8B5D4B15F68}"/>
                </a:ext>
              </a:extLst>
            </p:cNvPr>
            <p:cNvSpPr/>
            <p:nvPr/>
          </p:nvSpPr>
          <p:spPr>
            <a:xfrm>
              <a:off x="3193768" y="3450282"/>
              <a:ext cx="40014" cy="42870"/>
            </a:xfrm>
            <a:custGeom>
              <a:avLst/>
              <a:gdLst>
                <a:gd name="connsiteX0" fmla="*/ 60623 w 121245"/>
                <a:gd name="connsiteY0" fmla="*/ 0 h 129906"/>
                <a:gd name="connsiteX1" fmla="*/ 0 w 121245"/>
                <a:gd name="connsiteY1" fmla="*/ 60623 h 129906"/>
                <a:gd name="connsiteX2" fmla="*/ 60623 w 121245"/>
                <a:gd name="connsiteY2" fmla="*/ 129906 h 129906"/>
                <a:gd name="connsiteX3" fmla="*/ 121246 w 121245"/>
                <a:gd name="connsiteY3" fmla="*/ 60623 h 129906"/>
                <a:gd name="connsiteX4" fmla="*/ 60623 w 121245"/>
                <a:gd name="connsiteY4" fmla="*/ 0 h 129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9906">
                  <a:moveTo>
                    <a:pt x="60623" y="0"/>
                  </a:moveTo>
                  <a:cubicBezTo>
                    <a:pt x="25982" y="0"/>
                    <a:pt x="0" y="25981"/>
                    <a:pt x="0" y="60623"/>
                  </a:cubicBezTo>
                  <a:cubicBezTo>
                    <a:pt x="0" y="95264"/>
                    <a:pt x="25982" y="129906"/>
                    <a:pt x="60623" y="129906"/>
                  </a:cubicBezTo>
                  <a:cubicBezTo>
                    <a:pt x="95264" y="129906"/>
                    <a:pt x="121246" y="95264"/>
                    <a:pt x="121246" y="60623"/>
                  </a:cubicBezTo>
                  <a:cubicBezTo>
                    <a:pt x="121246" y="25981"/>
                    <a:pt x="95264" y="0"/>
                    <a:pt x="60623" y="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accent6">
                    <a:lumMod val="75000"/>
                  </a:schemeClr>
                </a:solidFill>
              </a:endParaRPr>
            </a:p>
          </p:txBody>
        </p:sp>
        <p:sp>
          <p:nvSpPr>
            <p:cNvPr id="623" name="Freeform: Shape 82">
              <a:extLst>
                <a:ext uri="{FF2B5EF4-FFF2-40B4-BE49-F238E27FC236}">
                  <a16:creationId xmlns:a16="http://schemas.microsoft.com/office/drawing/2014/main" xmlns="" id="{48F5FBA6-FE24-4166-A745-4E67D5097BAB}"/>
                </a:ext>
              </a:extLst>
            </p:cNvPr>
            <p:cNvSpPr/>
            <p:nvPr/>
          </p:nvSpPr>
          <p:spPr>
            <a:xfrm>
              <a:off x="3193770" y="2981561"/>
              <a:ext cx="40014" cy="42870"/>
            </a:xfrm>
            <a:custGeom>
              <a:avLst/>
              <a:gdLst>
                <a:gd name="connsiteX0" fmla="*/ 60623 w 121245"/>
                <a:gd name="connsiteY0" fmla="*/ 0 h 129906"/>
                <a:gd name="connsiteX1" fmla="*/ 0 w 121245"/>
                <a:gd name="connsiteY1" fmla="*/ 69283 h 129906"/>
                <a:gd name="connsiteX2" fmla="*/ 60623 w 121245"/>
                <a:gd name="connsiteY2" fmla="*/ 129906 h 129906"/>
                <a:gd name="connsiteX3" fmla="*/ 121246 w 121245"/>
                <a:gd name="connsiteY3" fmla="*/ 69283 h 129906"/>
                <a:gd name="connsiteX4" fmla="*/ 60623 w 121245"/>
                <a:gd name="connsiteY4" fmla="*/ 0 h 129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9906">
                  <a:moveTo>
                    <a:pt x="60623" y="0"/>
                  </a:moveTo>
                  <a:cubicBezTo>
                    <a:pt x="25982" y="0"/>
                    <a:pt x="0" y="34642"/>
                    <a:pt x="0" y="69283"/>
                  </a:cubicBezTo>
                  <a:cubicBezTo>
                    <a:pt x="0" y="103925"/>
                    <a:pt x="25982" y="129906"/>
                    <a:pt x="60623" y="129906"/>
                  </a:cubicBezTo>
                  <a:cubicBezTo>
                    <a:pt x="95264" y="129906"/>
                    <a:pt x="121246" y="103925"/>
                    <a:pt x="121246" y="69283"/>
                  </a:cubicBezTo>
                  <a:cubicBezTo>
                    <a:pt x="121246" y="34642"/>
                    <a:pt x="95264" y="0"/>
                    <a:pt x="60623" y="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accent6">
                    <a:lumMod val="75000"/>
                  </a:schemeClr>
                </a:solidFill>
              </a:endParaRPr>
            </a:p>
          </p:txBody>
        </p:sp>
        <p:sp>
          <p:nvSpPr>
            <p:cNvPr id="624" name="Freeform: Shape 77">
              <a:extLst>
                <a:ext uri="{FF2B5EF4-FFF2-40B4-BE49-F238E27FC236}">
                  <a16:creationId xmlns:a16="http://schemas.microsoft.com/office/drawing/2014/main" xmlns="" id="{04B12763-4CC7-4A4F-A9C9-5D50F2A5F2CD}"/>
                </a:ext>
              </a:extLst>
            </p:cNvPr>
            <p:cNvSpPr/>
            <p:nvPr/>
          </p:nvSpPr>
          <p:spPr>
            <a:xfrm>
              <a:off x="3116600" y="3015415"/>
              <a:ext cx="5716" cy="438170"/>
            </a:xfrm>
            <a:custGeom>
              <a:avLst/>
              <a:gdLst>
                <a:gd name="connsiteX0" fmla="*/ 0 w 17320"/>
                <a:gd name="connsiteY0" fmla="*/ 10000 h 1327723"/>
                <a:gd name="connsiteX1" fmla="*/ 0 w 17320"/>
                <a:gd name="connsiteY1" fmla="*/ 1317724 h 1327723"/>
                <a:gd name="connsiteX2" fmla="*/ 17321 w 17320"/>
                <a:gd name="connsiteY2" fmla="*/ 1317724 h 1327723"/>
                <a:gd name="connsiteX3" fmla="*/ 17321 w 17320"/>
                <a:gd name="connsiteY3" fmla="*/ 10000 h 1327723"/>
                <a:gd name="connsiteX4" fmla="*/ 0 w 17320"/>
                <a:gd name="connsiteY4" fmla="*/ 10000 h 1327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1327723">
                  <a:moveTo>
                    <a:pt x="0" y="10000"/>
                  </a:moveTo>
                  <a:cubicBezTo>
                    <a:pt x="0" y="443021"/>
                    <a:pt x="0" y="884703"/>
                    <a:pt x="0" y="1317724"/>
                  </a:cubicBezTo>
                  <a:cubicBezTo>
                    <a:pt x="0" y="1326384"/>
                    <a:pt x="17321" y="1335044"/>
                    <a:pt x="17321" y="1317724"/>
                  </a:cubicBezTo>
                  <a:cubicBezTo>
                    <a:pt x="17321" y="884703"/>
                    <a:pt x="17321" y="443021"/>
                    <a:pt x="17321" y="10000"/>
                  </a:cubicBezTo>
                  <a:cubicBezTo>
                    <a:pt x="17321" y="1340"/>
                    <a:pt x="0" y="-7321"/>
                    <a:pt x="0" y="1000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accent6">
                    <a:lumMod val="75000"/>
                  </a:schemeClr>
                </a:solidFill>
              </a:endParaRPr>
            </a:p>
          </p:txBody>
        </p:sp>
        <p:sp>
          <p:nvSpPr>
            <p:cNvPr id="625" name="Freeform: Shape 78">
              <a:extLst>
                <a:ext uri="{FF2B5EF4-FFF2-40B4-BE49-F238E27FC236}">
                  <a16:creationId xmlns:a16="http://schemas.microsoft.com/office/drawing/2014/main" xmlns="" id="{53FD58F6-1AD9-4F19-B24D-63E0224B5AEA}"/>
                </a:ext>
              </a:extLst>
            </p:cNvPr>
            <p:cNvSpPr/>
            <p:nvPr/>
          </p:nvSpPr>
          <p:spPr>
            <a:xfrm>
              <a:off x="3099451" y="3424446"/>
              <a:ext cx="40014" cy="42987"/>
            </a:xfrm>
            <a:custGeom>
              <a:avLst/>
              <a:gdLst>
                <a:gd name="connsiteX0" fmla="*/ 60623 w 121245"/>
                <a:gd name="connsiteY0" fmla="*/ 9011 h 130257"/>
                <a:gd name="connsiteX1" fmla="*/ 0 w 121245"/>
                <a:gd name="connsiteY1" fmla="*/ 26332 h 130257"/>
                <a:gd name="connsiteX2" fmla="*/ 60623 w 121245"/>
                <a:gd name="connsiteY2" fmla="*/ 121597 h 130257"/>
                <a:gd name="connsiteX3" fmla="*/ 121245 w 121245"/>
                <a:gd name="connsiteY3" fmla="*/ 95615 h 130257"/>
                <a:gd name="connsiteX4" fmla="*/ 60623 w 121245"/>
                <a:gd name="connsiteY4" fmla="*/ 9011 h 130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0257">
                  <a:moveTo>
                    <a:pt x="60623" y="9011"/>
                  </a:moveTo>
                  <a:cubicBezTo>
                    <a:pt x="25981" y="-8309"/>
                    <a:pt x="0" y="351"/>
                    <a:pt x="0" y="26332"/>
                  </a:cubicBezTo>
                  <a:cubicBezTo>
                    <a:pt x="0" y="52313"/>
                    <a:pt x="25981" y="95615"/>
                    <a:pt x="60623" y="121597"/>
                  </a:cubicBezTo>
                  <a:cubicBezTo>
                    <a:pt x="95264" y="138918"/>
                    <a:pt x="121245" y="130257"/>
                    <a:pt x="121245" y="95615"/>
                  </a:cubicBezTo>
                  <a:cubicBezTo>
                    <a:pt x="121245" y="60974"/>
                    <a:pt x="95264" y="26332"/>
                    <a:pt x="60623" y="901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accent6">
                    <a:lumMod val="75000"/>
                  </a:schemeClr>
                </a:solidFill>
              </a:endParaRPr>
            </a:p>
          </p:txBody>
        </p:sp>
        <p:sp>
          <p:nvSpPr>
            <p:cNvPr id="626" name="Freeform: Shape 79">
              <a:extLst>
                <a:ext uri="{FF2B5EF4-FFF2-40B4-BE49-F238E27FC236}">
                  <a16:creationId xmlns:a16="http://schemas.microsoft.com/office/drawing/2014/main" xmlns="" id="{2D3AAA24-CA2A-42DA-8676-826A8F5B562D}"/>
                </a:ext>
              </a:extLst>
            </p:cNvPr>
            <p:cNvSpPr/>
            <p:nvPr/>
          </p:nvSpPr>
          <p:spPr>
            <a:xfrm>
              <a:off x="3099451" y="3007283"/>
              <a:ext cx="40014" cy="42987"/>
            </a:xfrm>
            <a:custGeom>
              <a:avLst/>
              <a:gdLst>
                <a:gd name="connsiteX0" fmla="*/ 60623 w 121245"/>
                <a:gd name="connsiteY0" fmla="*/ 8660 h 130257"/>
                <a:gd name="connsiteX1" fmla="*/ 0 w 121245"/>
                <a:gd name="connsiteY1" fmla="*/ 103925 h 130257"/>
                <a:gd name="connsiteX2" fmla="*/ 60623 w 121245"/>
                <a:gd name="connsiteY2" fmla="*/ 121246 h 130257"/>
                <a:gd name="connsiteX3" fmla="*/ 121245 w 121245"/>
                <a:gd name="connsiteY3" fmla="*/ 34642 h 130257"/>
                <a:gd name="connsiteX4" fmla="*/ 60623 w 121245"/>
                <a:gd name="connsiteY4" fmla="*/ 8660 h 130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0257">
                  <a:moveTo>
                    <a:pt x="60623" y="8660"/>
                  </a:moveTo>
                  <a:cubicBezTo>
                    <a:pt x="25981" y="25981"/>
                    <a:pt x="0" y="69283"/>
                    <a:pt x="0" y="103925"/>
                  </a:cubicBezTo>
                  <a:cubicBezTo>
                    <a:pt x="0" y="129906"/>
                    <a:pt x="25981" y="138567"/>
                    <a:pt x="60623" y="121246"/>
                  </a:cubicBezTo>
                  <a:cubicBezTo>
                    <a:pt x="95264" y="103925"/>
                    <a:pt x="121245" y="69283"/>
                    <a:pt x="121245" y="34642"/>
                  </a:cubicBezTo>
                  <a:cubicBezTo>
                    <a:pt x="121245" y="0"/>
                    <a:pt x="95264" y="-8660"/>
                    <a:pt x="60623" y="866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accent6">
                    <a:lumMod val="75000"/>
                  </a:schemeClr>
                </a:solidFill>
              </a:endParaRPr>
            </a:p>
          </p:txBody>
        </p:sp>
        <p:sp>
          <p:nvSpPr>
            <p:cNvPr id="627" name="Freeform: Shape 74">
              <a:extLst>
                <a:ext uri="{FF2B5EF4-FFF2-40B4-BE49-F238E27FC236}">
                  <a16:creationId xmlns:a16="http://schemas.microsoft.com/office/drawing/2014/main" xmlns="" id="{0C87A845-29D4-4480-9008-91B651D35F52}"/>
                </a:ext>
              </a:extLst>
            </p:cNvPr>
            <p:cNvSpPr/>
            <p:nvPr/>
          </p:nvSpPr>
          <p:spPr>
            <a:xfrm>
              <a:off x="3019422" y="3088023"/>
              <a:ext cx="5716" cy="296967"/>
            </a:xfrm>
            <a:custGeom>
              <a:avLst/>
              <a:gdLst>
                <a:gd name="connsiteX0" fmla="*/ 0 w 17320"/>
                <a:gd name="connsiteY0" fmla="*/ 6495 h 899858"/>
                <a:gd name="connsiteX1" fmla="*/ 0 w 17320"/>
                <a:gd name="connsiteY1" fmla="*/ 889858 h 899858"/>
                <a:gd name="connsiteX2" fmla="*/ 17321 w 17320"/>
                <a:gd name="connsiteY2" fmla="*/ 889858 h 899858"/>
                <a:gd name="connsiteX3" fmla="*/ 17321 w 17320"/>
                <a:gd name="connsiteY3" fmla="*/ 6495 h 899858"/>
                <a:gd name="connsiteX4" fmla="*/ 0 w 17320"/>
                <a:gd name="connsiteY4" fmla="*/ 6495 h 899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899858">
                  <a:moveTo>
                    <a:pt x="0" y="6495"/>
                  </a:moveTo>
                  <a:cubicBezTo>
                    <a:pt x="0" y="300950"/>
                    <a:pt x="0" y="595404"/>
                    <a:pt x="0" y="889858"/>
                  </a:cubicBezTo>
                  <a:cubicBezTo>
                    <a:pt x="0" y="898518"/>
                    <a:pt x="17321" y="907179"/>
                    <a:pt x="17321" y="889858"/>
                  </a:cubicBezTo>
                  <a:cubicBezTo>
                    <a:pt x="17321" y="595404"/>
                    <a:pt x="17321" y="300950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accent6">
                    <a:lumMod val="75000"/>
                  </a:schemeClr>
                </a:solidFill>
              </a:endParaRPr>
            </a:p>
          </p:txBody>
        </p:sp>
        <p:sp>
          <p:nvSpPr>
            <p:cNvPr id="628" name="Freeform: Shape 75">
              <a:extLst>
                <a:ext uri="{FF2B5EF4-FFF2-40B4-BE49-F238E27FC236}">
                  <a16:creationId xmlns:a16="http://schemas.microsoft.com/office/drawing/2014/main" xmlns="" id="{6217518D-E663-4631-A7FE-620F96E4DE1B}"/>
                </a:ext>
              </a:extLst>
            </p:cNvPr>
            <p:cNvSpPr/>
            <p:nvPr/>
          </p:nvSpPr>
          <p:spPr>
            <a:xfrm>
              <a:off x="3002274" y="3354584"/>
              <a:ext cx="40457" cy="46382"/>
            </a:xfrm>
            <a:custGeom>
              <a:avLst/>
              <a:gdLst>
                <a:gd name="connsiteX0" fmla="*/ 60623 w 122591"/>
                <a:gd name="connsiteY0" fmla="*/ 30173 h 140544"/>
                <a:gd name="connsiteX1" fmla="*/ 0 w 122591"/>
                <a:gd name="connsiteY1" fmla="*/ 12852 h 140544"/>
                <a:gd name="connsiteX2" fmla="*/ 60623 w 122591"/>
                <a:gd name="connsiteY2" fmla="*/ 108117 h 140544"/>
                <a:gd name="connsiteX3" fmla="*/ 121246 w 122591"/>
                <a:gd name="connsiteY3" fmla="*/ 125438 h 140544"/>
                <a:gd name="connsiteX4" fmla="*/ 60623 w 122591"/>
                <a:gd name="connsiteY4" fmla="*/ 30173 h 140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40544">
                  <a:moveTo>
                    <a:pt x="60623" y="30173"/>
                  </a:moveTo>
                  <a:cubicBezTo>
                    <a:pt x="25981" y="4192"/>
                    <a:pt x="0" y="-13129"/>
                    <a:pt x="0" y="12852"/>
                  </a:cubicBezTo>
                  <a:cubicBezTo>
                    <a:pt x="0" y="30173"/>
                    <a:pt x="25981" y="73475"/>
                    <a:pt x="60623" y="108117"/>
                  </a:cubicBezTo>
                  <a:cubicBezTo>
                    <a:pt x="95264" y="142759"/>
                    <a:pt x="121246" y="151419"/>
                    <a:pt x="121246" y="125438"/>
                  </a:cubicBezTo>
                  <a:cubicBezTo>
                    <a:pt x="129906" y="99456"/>
                    <a:pt x="95264" y="56154"/>
                    <a:pt x="60623" y="30173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accent6">
                    <a:lumMod val="75000"/>
                  </a:schemeClr>
                </a:solidFill>
              </a:endParaRPr>
            </a:p>
          </p:txBody>
        </p:sp>
        <p:sp>
          <p:nvSpPr>
            <p:cNvPr id="629" name="Freeform: Shape 76">
              <a:extLst>
                <a:ext uri="{FF2B5EF4-FFF2-40B4-BE49-F238E27FC236}">
                  <a16:creationId xmlns:a16="http://schemas.microsoft.com/office/drawing/2014/main" xmlns="" id="{2AA607A6-529B-40A7-AB22-A70CAE06914D}"/>
                </a:ext>
              </a:extLst>
            </p:cNvPr>
            <p:cNvSpPr/>
            <p:nvPr/>
          </p:nvSpPr>
          <p:spPr>
            <a:xfrm>
              <a:off x="3002276" y="3073749"/>
              <a:ext cx="40457" cy="45115"/>
            </a:xfrm>
            <a:custGeom>
              <a:avLst/>
              <a:gdLst>
                <a:gd name="connsiteX0" fmla="*/ 60623 w 122591"/>
                <a:gd name="connsiteY0" fmla="*/ 32427 h 136703"/>
                <a:gd name="connsiteX1" fmla="*/ 0 w 122591"/>
                <a:gd name="connsiteY1" fmla="*/ 127692 h 136703"/>
                <a:gd name="connsiteX2" fmla="*/ 60623 w 122591"/>
                <a:gd name="connsiteY2" fmla="*/ 110371 h 136703"/>
                <a:gd name="connsiteX3" fmla="*/ 121246 w 122591"/>
                <a:gd name="connsiteY3" fmla="*/ 15107 h 136703"/>
                <a:gd name="connsiteX4" fmla="*/ 60623 w 122591"/>
                <a:gd name="connsiteY4" fmla="*/ 32427 h 136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36703">
                  <a:moveTo>
                    <a:pt x="60623" y="32427"/>
                  </a:moveTo>
                  <a:cubicBezTo>
                    <a:pt x="25981" y="67069"/>
                    <a:pt x="0" y="110371"/>
                    <a:pt x="0" y="127692"/>
                  </a:cubicBezTo>
                  <a:cubicBezTo>
                    <a:pt x="0" y="145013"/>
                    <a:pt x="25981" y="136353"/>
                    <a:pt x="60623" y="110371"/>
                  </a:cubicBezTo>
                  <a:cubicBezTo>
                    <a:pt x="95264" y="84390"/>
                    <a:pt x="121246" y="41088"/>
                    <a:pt x="121246" y="15107"/>
                  </a:cubicBezTo>
                  <a:cubicBezTo>
                    <a:pt x="129906" y="-10875"/>
                    <a:pt x="95264" y="-2214"/>
                    <a:pt x="60623" y="32427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accent6">
                    <a:lumMod val="75000"/>
                  </a:schemeClr>
                </a:solidFill>
              </a:endParaRPr>
            </a:p>
          </p:txBody>
        </p:sp>
        <p:sp>
          <p:nvSpPr>
            <p:cNvPr id="630" name="Freeform: Shape 71">
              <a:extLst>
                <a:ext uri="{FF2B5EF4-FFF2-40B4-BE49-F238E27FC236}">
                  <a16:creationId xmlns:a16="http://schemas.microsoft.com/office/drawing/2014/main" xmlns="" id="{48C15DEF-CCF0-4803-9CE5-F34D889C1FB6}"/>
                </a:ext>
              </a:extLst>
            </p:cNvPr>
            <p:cNvSpPr/>
            <p:nvPr/>
          </p:nvSpPr>
          <p:spPr>
            <a:xfrm>
              <a:off x="2925105" y="3190913"/>
              <a:ext cx="5716" cy="91186"/>
            </a:xfrm>
            <a:custGeom>
              <a:avLst/>
              <a:gdLst>
                <a:gd name="connsiteX0" fmla="*/ 0 w 17321"/>
                <a:gd name="connsiteY0" fmla="*/ 6495 h 276308"/>
                <a:gd name="connsiteX1" fmla="*/ 0 w 17321"/>
                <a:gd name="connsiteY1" fmla="*/ 266308 h 276308"/>
                <a:gd name="connsiteX2" fmla="*/ 17321 w 17321"/>
                <a:gd name="connsiteY2" fmla="*/ 266308 h 276308"/>
                <a:gd name="connsiteX3" fmla="*/ 17321 w 17321"/>
                <a:gd name="connsiteY3" fmla="*/ 6495 h 276308"/>
                <a:gd name="connsiteX4" fmla="*/ 0 w 17321"/>
                <a:gd name="connsiteY4" fmla="*/ 6495 h 276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1" h="276308">
                  <a:moveTo>
                    <a:pt x="0" y="6495"/>
                  </a:moveTo>
                  <a:cubicBezTo>
                    <a:pt x="0" y="93100"/>
                    <a:pt x="0" y="179704"/>
                    <a:pt x="0" y="266308"/>
                  </a:cubicBezTo>
                  <a:cubicBezTo>
                    <a:pt x="0" y="274968"/>
                    <a:pt x="17321" y="283629"/>
                    <a:pt x="17321" y="266308"/>
                  </a:cubicBezTo>
                  <a:cubicBezTo>
                    <a:pt x="17321" y="179704"/>
                    <a:pt x="17321" y="93100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accent6">
                    <a:lumMod val="75000"/>
                  </a:schemeClr>
                </a:solidFill>
              </a:endParaRPr>
            </a:p>
          </p:txBody>
        </p:sp>
        <p:sp>
          <p:nvSpPr>
            <p:cNvPr id="631" name="Freeform: Shape 72">
              <a:extLst>
                <a:ext uri="{FF2B5EF4-FFF2-40B4-BE49-F238E27FC236}">
                  <a16:creationId xmlns:a16="http://schemas.microsoft.com/office/drawing/2014/main" xmlns="" id="{F16C5C84-DEBD-43EB-A160-6B2A274CC638}"/>
                </a:ext>
              </a:extLst>
            </p:cNvPr>
            <p:cNvSpPr/>
            <p:nvPr/>
          </p:nvSpPr>
          <p:spPr>
            <a:xfrm>
              <a:off x="2907957" y="3255491"/>
              <a:ext cx="40014" cy="46721"/>
            </a:xfrm>
            <a:custGeom>
              <a:avLst/>
              <a:gdLst>
                <a:gd name="connsiteX0" fmla="*/ 0 w 121245"/>
                <a:gd name="connsiteY0" fmla="*/ 1346 h 141572"/>
                <a:gd name="connsiteX1" fmla="*/ 60623 w 121245"/>
                <a:gd name="connsiteY1" fmla="*/ 79290 h 141572"/>
                <a:gd name="connsiteX2" fmla="*/ 121246 w 121245"/>
                <a:gd name="connsiteY2" fmla="*/ 139913 h 141572"/>
                <a:gd name="connsiteX3" fmla="*/ 60623 w 121245"/>
                <a:gd name="connsiteY3" fmla="*/ 61969 h 141572"/>
                <a:gd name="connsiteX4" fmla="*/ 0 w 121245"/>
                <a:gd name="connsiteY4" fmla="*/ 1346 h 141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1572">
                  <a:moveTo>
                    <a:pt x="0" y="1346"/>
                  </a:moveTo>
                  <a:cubicBezTo>
                    <a:pt x="0" y="1346"/>
                    <a:pt x="25982" y="44648"/>
                    <a:pt x="60623" y="79290"/>
                  </a:cubicBezTo>
                  <a:cubicBezTo>
                    <a:pt x="95264" y="122592"/>
                    <a:pt x="121246" y="148573"/>
                    <a:pt x="121246" y="139913"/>
                  </a:cubicBezTo>
                  <a:cubicBezTo>
                    <a:pt x="121246" y="131252"/>
                    <a:pt x="95264" y="96611"/>
                    <a:pt x="60623" y="61969"/>
                  </a:cubicBezTo>
                  <a:cubicBezTo>
                    <a:pt x="25982" y="27327"/>
                    <a:pt x="0" y="-7314"/>
                    <a:pt x="0" y="1346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accent6">
                    <a:lumMod val="75000"/>
                  </a:schemeClr>
                </a:solidFill>
              </a:endParaRPr>
            </a:p>
          </p:txBody>
        </p:sp>
        <p:sp>
          <p:nvSpPr>
            <p:cNvPr id="632" name="Freeform: Shape 73">
              <a:extLst>
                <a:ext uri="{FF2B5EF4-FFF2-40B4-BE49-F238E27FC236}">
                  <a16:creationId xmlns:a16="http://schemas.microsoft.com/office/drawing/2014/main" xmlns="" id="{317BB690-570B-49BF-8F0C-CCF642C29BAA}"/>
                </a:ext>
              </a:extLst>
            </p:cNvPr>
            <p:cNvSpPr/>
            <p:nvPr/>
          </p:nvSpPr>
          <p:spPr>
            <a:xfrm>
              <a:off x="2907957" y="3170193"/>
              <a:ext cx="40014" cy="45728"/>
            </a:xfrm>
            <a:custGeom>
              <a:avLst/>
              <a:gdLst>
                <a:gd name="connsiteX0" fmla="*/ 60623 w 121245"/>
                <a:gd name="connsiteY0" fmla="*/ 60623 h 138566"/>
                <a:gd name="connsiteX1" fmla="*/ 0 w 121245"/>
                <a:gd name="connsiteY1" fmla="*/ 138567 h 138566"/>
                <a:gd name="connsiteX2" fmla="*/ 60623 w 121245"/>
                <a:gd name="connsiteY2" fmla="*/ 77944 h 138566"/>
                <a:gd name="connsiteX3" fmla="*/ 121246 w 121245"/>
                <a:gd name="connsiteY3" fmla="*/ 0 h 138566"/>
                <a:gd name="connsiteX4" fmla="*/ 60623 w 121245"/>
                <a:gd name="connsiteY4" fmla="*/ 60623 h 138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8566">
                  <a:moveTo>
                    <a:pt x="60623" y="60623"/>
                  </a:moveTo>
                  <a:cubicBezTo>
                    <a:pt x="25982" y="103925"/>
                    <a:pt x="0" y="138567"/>
                    <a:pt x="0" y="138567"/>
                  </a:cubicBezTo>
                  <a:cubicBezTo>
                    <a:pt x="0" y="138567"/>
                    <a:pt x="25982" y="112586"/>
                    <a:pt x="60623" y="77944"/>
                  </a:cubicBezTo>
                  <a:cubicBezTo>
                    <a:pt x="95264" y="43302"/>
                    <a:pt x="121246" y="8660"/>
                    <a:pt x="121246" y="0"/>
                  </a:cubicBezTo>
                  <a:cubicBezTo>
                    <a:pt x="121246" y="0"/>
                    <a:pt x="95264" y="25981"/>
                    <a:pt x="60623" y="60623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accent6">
                    <a:lumMod val="75000"/>
                  </a:schemeClr>
                </a:solidFill>
              </a:endParaRPr>
            </a:p>
          </p:txBody>
        </p:sp>
        <p:sp>
          <p:nvSpPr>
            <p:cNvPr id="633" name="Freeform: Shape 68">
              <a:extLst>
                <a:ext uri="{FF2B5EF4-FFF2-40B4-BE49-F238E27FC236}">
                  <a16:creationId xmlns:a16="http://schemas.microsoft.com/office/drawing/2014/main" xmlns="" id="{3DC03B0E-4E51-45DB-AAA3-66AD44DAFCF0}"/>
                </a:ext>
              </a:extLst>
            </p:cNvPr>
            <p:cNvSpPr/>
            <p:nvPr/>
          </p:nvSpPr>
          <p:spPr>
            <a:xfrm>
              <a:off x="2827930" y="3166894"/>
              <a:ext cx="6299" cy="140930"/>
            </a:xfrm>
            <a:custGeom>
              <a:avLst/>
              <a:gdLst>
                <a:gd name="connsiteX0" fmla="*/ 0 w 19087"/>
                <a:gd name="connsiteY0" fmla="*/ 10000 h 427040"/>
                <a:gd name="connsiteX1" fmla="*/ 0 w 19087"/>
                <a:gd name="connsiteY1" fmla="*/ 417040 h 427040"/>
                <a:gd name="connsiteX2" fmla="*/ 17321 w 19087"/>
                <a:gd name="connsiteY2" fmla="*/ 417040 h 427040"/>
                <a:gd name="connsiteX3" fmla="*/ 17321 w 19087"/>
                <a:gd name="connsiteY3" fmla="*/ 10000 h 427040"/>
                <a:gd name="connsiteX4" fmla="*/ 0 w 19087"/>
                <a:gd name="connsiteY4" fmla="*/ 10000 h 427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87" h="427040">
                  <a:moveTo>
                    <a:pt x="0" y="10000"/>
                  </a:moveTo>
                  <a:cubicBezTo>
                    <a:pt x="0" y="148567"/>
                    <a:pt x="0" y="287134"/>
                    <a:pt x="0" y="417040"/>
                  </a:cubicBezTo>
                  <a:cubicBezTo>
                    <a:pt x="0" y="425700"/>
                    <a:pt x="17321" y="434361"/>
                    <a:pt x="17321" y="417040"/>
                  </a:cubicBezTo>
                  <a:cubicBezTo>
                    <a:pt x="17321" y="278473"/>
                    <a:pt x="17321" y="139906"/>
                    <a:pt x="17321" y="10000"/>
                  </a:cubicBezTo>
                  <a:cubicBezTo>
                    <a:pt x="25981" y="1340"/>
                    <a:pt x="0" y="-7321"/>
                    <a:pt x="0" y="1000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accent6">
                    <a:lumMod val="75000"/>
                  </a:schemeClr>
                </a:solidFill>
              </a:endParaRPr>
            </a:p>
          </p:txBody>
        </p:sp>
        <p:sp>
          <p:nvSpPr>
            <p:cNvPr id="634" name="Freeform: Shape 69">
              <a:extLst>
                <a:ext uri="{FF2B5EF4-FFF2-40B4-BE49-F238E27FC236}">
                  <a16:creationId xmlns:a16="http://schemas.microsoft.com/office/drawing/2014/main" xmlns="" id="{D07BEECA-0195-4AD1-A732-8DC2AD4840CD}"/>
                </a:ext>
              </a:extLst>
            </p:cNvPr>
            <p:cNvSpPr/>
            <p:nvPr/>
          </p:nvSpPr>
          <p:spPr>
            <a:xfrm>
              <a:off x="2810781" y="3148397"/>
              <a:ext cx="40014" cy="48074"/>
            </a:xfrm>
            <a:custGeom>
              <a:avLst/>
              <a:gdLst>
                <a:gd name="connsiteX0" fmla="*/ 0 w 121245"/>
                <a:gd name="connsiteY0" fmla="*/ 5425 h 145670"/>
                <a:gd name="connsiteX1" fmla="*/ 60623 w 121245"/>
                <a:gd name="connsiteY1" fmla="*/ 92030 h 145670"/>
                <a:gd name="connsiteX2" fmla="*/ 121246 w 121245"/>
                <a:gd name="connsiteY2" fmla="*/ 143992 h 145670"/>
                <a:gd name="connsiteX3" fmla="*/ 60623 w 121245"/>
                <a:gd name="connsiteY3" fmla="*/ 57388 h 145670"/>
                <a:gd name="connsiteX4" fmla="*/ 0 w 121245"/>
                <a:gd name="connsiteY4" fmla="*/ 5425 h 145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5670">
                  <a:moveTo>
                    <a:pt x="0" y="5425"/>
                  </a:moveTo>
                  <a:cubicBezTo>
                    <a:pt x="0" y="22746"/>
                    <a:pt x="25982" y="57388"/>
                    <a:pt x="60623" y="92030"/>
                  </a:cubicBezTo>
                  <a:cubicBezTo>
                    <a:pt x="95265" y="126671"/>
                    <a:pt x="121246" y="152652"/>
                    <a:pt x="121246" y="143992"/>
                  </a:cubicBezTo>
                  <a:cubicBezTo>
                    <a:pt x="121246" y="135332"/>
                    <a:pt x="95265" y="100690"/>
                    <a:pt x="60623" y="57388"/>
                  </a:cubicBezTo>
                  <a:cubicBezTo>
                    <a:pt x="34642" y="14086"/>
                    <a:pt x="0" y="-11895"/>
                    <a:pt x="0" y="542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accent6">
                    <a:lumMod val="75000"/>
                  </a:schemeClr>
                </a:solidFill>
              </a:endParaRPr>
            </a:p>
          </p:txBody>
        </p:sp>
        <p:sp>
          <p:nvSpPr>
            <p:cNvPr id="635" name="Freeform: Shape 70">
              <a:extLst>
                <a:ext uri="{FF2B5EF4-FFF2-40B4-BE49-F238E27FC236}">
                  <a16:creationId xmlns:a16="http://schemas.microsoft.com/office/drawing/2014/main" xmlns="" id="{F2D6D1DB-7130-45DA-AD39-358E6D2956DE}"/>
                </a:ext>
              </a:extLst>
            </p:cNvPr>
            <p:cNvSpPr/>
            <p:nvPr/>
          </p:nvSpPr>
          <p:spPr>
            <a:xfrm>
              <a:off x="2810781" y="3278247"/>
              <a:ext cx="40014" cy="48074"/>
            </a:xfrm>
            <a:custGeom>
              <a:avLst/>
              <a:gdLst>
                <a:gd name="connsiteX0" fmla="*/ 0 w 121245"/>
                <a:gd name="connsiteY0" fmla="*/ 140245 h 145670"/>
                <a:gd name="connsiteX1" fmla="*/ 60623 w 121245"/>
                <a:gd name="connsiteY1" fmla="*/ 88283 h 145670"/>
                <a:gd name="connsiteX2" fmla="*/ 121246 w 121245"/>
                <a:gd name="connsiteY2" fmla="*/ 1679 h 145670"/>
                <a:gd name="connsiteX3" fmla="*/ 60623 w 121245"/>
                <a:gd name="connsiteY3" fmla="*/ 53641 h 145670"/>
                <a:gd name="connsiteX4" fmla="*/ 0 w 121245"/>
                <a:gd name="connsiteY4" fmla="*/ 140245 h 145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5670">
                  <a:moveTo>
                    <a:pt x="0" y="140245"/>
                  </a:moveTo>
                  <a:cubicBezTo>
                    <a:pt x="0" y="157566"/>
                    <a:pt x="25982" y="131585"/>
                    <a:pt x="60623" y="88283"/>
                  </a:cubicBezTo>
                  <a:cubicBezTo>
                    <a:pt x="95265" y="44981"/>
                    <a:pt x="121246" y="10339"/>
                    <a:pt x="121246" y="1679"/>
                  </a:cubicBezTo>
                  <a:cubicBezTo>
                    <a:pt x="121246" y="-6982"/>
                    <a:pt x="95265" y="18999"/>
                    <a:pt x="60623" y="53641"/>
                  </a:cubicBezTo>
                  <a:cubicBezTo>
                    <a:pt x="34642" y="88283"/>
                    <a:pt x="0" y="131585"/>
                    <a:pt x="0" y="14024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accent6">
                    <a:lumMod val="75000"/>
                  </a:schemeClr>
                </a:solidFill>
              </a:endParaRPr>
            </a:p>
          </p:txBody>
        </p:sp>
        <p:sp>
          <p:nvSpPr>
            <p:cNvPr id="636" name="Freeform: Shape 65">
              <a:extLst>
                <a:ext uri="{FF2B5EF4-FFF2-40B4-BE49-F238E27FC236}">
                  <a16:creationId xmlns:a16="http://schemas.microsoft.com/office/drawing/2014/main" xmlns="" id="{143F6213-502B-4503-A3B9-920F71E71A07}"/>
                </a:ext>
              </a:extLst>
            </p:cNvPr>
            <p:cNvSpPr/>
            <p:nvPr/>
          </p:nvSpPr>
          <p:spPr>
            <a:xfrm>
              <a:off x="2733609" y="3070875"/>
              <a:ext cx="5716" cy="334122"/>
            </a:xfrm>
            <a:custGeom>
              <a:avLst/>
              <a:gdLst>
                <a:gd name="connsiteX0" fmla="*/ 0 w 17320"/>
                <a:gd name="connsiteY0" fmla="*/ 6495 h 1012443"/>
                <a:gd name="connsiteX1" fmla="*/ 0 w 17320"/>
                <a:gd name="connsiteY1" fmla="*/ 1002444 h 1012443"/>
                <a:gd name="connsiteX2" fmla="*/ 17321 w 17320"/>
                <a:gd name="connsiteY2" fmla="*/ 1002444 h 1012443"/>
                <a:gd name="connsiteX3" fmla="*/ 17321 w 17320"/>
                <a:gd name="connsiteY3" fmla="*/ 6495 h 1012443"/>
                <a:gd name="connsiteX4" fmla="*/ 0 w 17320"/>
                <a:gd name="connsiteY4" fmla="*/ 6495 h 1012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1012443">
                  <a:moveTo>
                    <a:pt x="0" y="6495"/>
                  </a:moveTo>
                  <a:cubicBezTo>
                    <a:pt x="0" y="335591"/>
                    <a:pt x="0" y="673348"/>
                    <a:pt x="0" y="1002444"/>
                  </a:cubicBezTo>
                  <a:cubicBezTo>
                    <a:pt x="0" y="1011104"/>
                    <a:pt x="17321" y="1019764"/>
                    <a:pt x="17321" y="1002444"/>
                  </a:cubicBezTo>
                  <a:cubicBezTo>
                    <a:pt x="17321" y="673348"/>
                    <a:pt x="17321" y="335591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accent6">
                    <a:lumMod val="75000"/>
                  </a:schemeClr>
                </a:solidFill>
              </a:endParaRPr>
            </a:p>
          </p:txBody>
        </p:sp>
        <p:sp>
          <p:nvSpPr>
            <p:cNvPr id="637" name="Freeform: Shape 66">
              <a:extLst>
                <a:ext uri="{FF2B5EF4-FFF2-40B4-BE49-F238E27FC236}">
                  <a16:creationId xmlns:a16="http://schemas.microsoft.com/office/drawing/2014/main" xmlns="" id="{7ECCA6D7-104D-4232-B328-EA82AD0357F2}"/>
                </a:ext>
              </a:extLst>
            </p:cNvPr>
            <p:cNvSpPr/>
            <p:nvPr/>
          </p:nvSpPr>
          <p:spPr>
            <a:xfrm>
              <a:off x="2716461" y="3055475"/>
              <a:ext cx="40014" cy="45585"/>
            </a:xfrm>
            <a:custGeom>
              <a:avLst/>
              <a:gdLst>
                <a:gd name="connsiteX0" fmla="*/ 0 w 121245"/>
                <a:gd name="connsiteY0" fmla="*/ 18520 h 138132"/>
                <a:gd name="connsiteX1" fmla="*/ 60623 w 121245"/>
                <a:gd name="connsiteY1" fmla="*/ 113784 h 138132"/>
                <a:gd name="connsiteX2" fmla="*/ 121246 w 121245"/>
                <a:gd name="connsiteY2" fmla="*/ 122445 h 138132"/>
                <a:gd name="connsiteX3" fmla="*/ 60623 w 121245"/>
                <a:gd name="connsiteY3" fmla="*/ 27180 h 138132"/>
                <a:gd name="connsiteX4" fmla="*/ 0 w 121245"/>
                <a:gd name="connsiteY4" fmla="*/ 18520 h 138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8132">
                  <a:moveTo>
                    <a:pt x="0" y="18520"/>
                  </a:moveTo>
                  <a:cubicBezTo>
                    <a:pt x="0" y="44501"/>
                    <a:pt x="25981" y="87803"/>
                    <a:pt x="60623" y="113784"/>
                  </a:cubicBezTo>
                  <a:cubicBezTo>
                    <a:pt x="95264" y="139766"/>
                    <a:pt x="121246" y="148426"/>
                    <a:pt x="121246" y="122445"/>
                  </a:cubicBezTo>
                  <a:cubicBezTo>
                    <a:pt x="121246" y="105124"/>
                    <a:pt x="95264" y="53161"/>
                    <a:pt x="60623" y="27180"/>
                  </a:cubicBezTo>
                  <a:cubicBezTo>
                    <a:pt x="25981" y="-7461"/>
                    <a:pt x="0" y="-7461"/>
                    <a:pt x="0" y="1852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accent6">
                    <a:lumMod val="75000"/>
                  </a:schemeClr>
                </a:solidFill>
              </a:endParaRPr>
            </a:p>
          </p:txBody>
        </p:sp>
        <p:sp>
          <p:nvSpPr>
            <p:cNvPr id="638" name="Freeform: Shape 67">
              <a:extLst>
                <a:ext uri="{FF2B5EF4-FFF2-40B4-BE49-F238E27FC236}">
                  <a16:creationId xmlns:a16="http://schemas.microsoft.com/office/drawing/2014/main" xmlns="" id="{A7C328F0-3888-48EB-A883-4D0F359C108B}"/>
                </a:ext>
              </a:extLst>
            </p:cNvPr>
            <p:cNvSpPr/>
            <p:nvPr/>
          </p:nvSpPr>
          <p:spPr>
            <a:xfrm>
              <a:off x="2716463" y="3373656"/>
              <a:ext cx="40014" cy="45585"/>
            </a:xfrm>
            <a:custGeom>
              <a:avLst/>
              <a:gdLst>
                <a:gd name="connsiteX0" fmla="*/ 60623 w 121245"/>
                <a:gd name="connsiteY0" fmla="*/ 24348 h 138132"/>
                <a:gd name="connsiteX1" fmla="*/ 0 w 121245"/>
                <a:gd name="connsiteY1" fmla="*/ 119612 h 138132"/>
                <a:gd name="connsiteX2" fmla="*/ 60623 w 121245"/>
                <a:gd name="connsiteY2" fmla="*/ 110952 h 138132"/>
                <a:gd name="connsiteX3" fmla="*/ 121246 w 121245"/>
                <a:gd name="connsiteY3" fmla="*/ 15687 h 138132"/>
                <a:gd name="connsiteX4" fmla="*/ 60623 w 121245"/>
                <a:gd name="connsiteY4" fmla="*/ 24348 h 138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8132">
                  <a:moveTo>
                    <a:pt x="60623" y="24348"/>
                  </a:moveTo>
                  <a:cubicBezTo>
                    <a:pt x="25981" y="50329"/>
                    <a:pt x="0" y="93631"/>
                    <a:pt x="0" y="119612"/>
                  </a:cubicBezTo>
                  <a:cubicBezTo>
                    <a:pt x="0" y="145594"/>
                    <a:pt x="25981" y="145594"/>
                    <a:pt x="60623" y="110952"/>
                  </a:cubicBezTo>
                  <a:cubicBezTo>
                    <a:pt x="95264" y="76310"/>
                    <a:pt x="121246" y="33008"/>
                    <a:pt x="121246" y="15687"/>
                  </a:cubicBezTo>
                  <a:cubicBezTo>
                    <a:pt x="121246" y="-10294"/>
                    <a:pt x="95264" y="-1633"/>
                    <a:pt x="60623" y="24348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accent6">
                    <a:lumMod val="75000"/>
                  </a:schemeClr>
                </a:solidFill>
              </a:endParaRPr>
            </a:p>
          </p:txBody>
        </p:sp>
        <p:sp>
          <p:nvSpPr>
            <p:cNvPr id="639" name="Freeform: Shape 62">
              <a:extLst>
                <a:ext uri="{FF2B5EF4-FFF2-40B4-BE49-F238E27FC236}">
                  <a16:creationId xmlns:a16="http://schemas.microsoft.com/office/drawing/2014/main" xmlns="" id="{4F697E73-0D29-449B-8DF0-CF14B2105F34}"/>
                </a:ext>
              </a:extLst>
            </p:cNvPr>
            <p:cNvSpPr/>
            <p:nvPr/>
          </p:nvSpPr>
          <p:spPr>
            <a:xfrm>
              <a:off x="2639292" y="3008712"/>
              <a:ext cx="5716" cy="459162"/>
            </a:xfrm>
            <a:custGeom>
              <a:avLst/>
              <a:gdLst>
                <a:gd name="connsiteX0" fmla="*/ 0 w 17321"/>
                <a:gd name="connsiteY0" fmla="*/ 12991 h 1391337"/>
                <a:gd name="connsiteX1" fmla="*/ 0 w 17321"/>
                <a:gd name="connsiteY1" fmla="*/ 1381337 h 1391337"/>
                <a:gd name="connsiteX2" fmla="*/ 17321 w 17321"/>
                <a:gd name="connsiteY2" fmla="*/ 1381337 h 1391337"/>
                <a:gd name="connsiteX3" fmla="*/ 17321 w 17321"/>
                <a:gd name="connsiteY3" fmla="*/ 12991 h 1391337"/>
                <a:gd name="connsiteX4" fmla="*/ 0 w 17321"/>
                <a:gd name="connsiteY4" fmla="*/ 12991 h 1391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1" h="1391337">
                  <a:moveTo>
                    <a:pt x="0" y="12991"/>
                  </a:moveTo>
                  <a:cubicBezTo>
                    <a:pt x="0" y="471993"/>
                    <a:pt x="0" y="930995"/>
                    <a:pt x="0" y="1381337"/>
                  </a:cubicBezTo>
                  <a:cubicBezTo>
                    <a:pt x="0" y="1389997"/>
                    <a:pt x="17321" y="1398658"/>
                    <a:pt x="17321" y="1381337"/>
                  </a:cubicBezTo>
                  <a:cubicBezTo>
                    <a:pt x="17321" y="922335"/>
                    <a:pt x="17321" y="463332"/>
                    <a:pt x="17321" y="12991"/>
                  </a:cubicBezTo>
                  <a:cubicBezTo>
                    <a:pt x="17321" y="-4330"/>
                    <a:pt x="0" y="-4330"/>
                    <a:pt x="0" y="1299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accent6">
                    <a:lumMod val="75000"/>
                  </a:schemeClr>
                </a:solidFill>
              </a:endParaRPr>
            </a:p>
          </p:txBody>
        </p:sp>
        <p:sp>
          <p:nvSpPr>
            <p:cNvPr id="640" name="Freeform: Shape 63">
              <a:extLst>
                <a:ext uri="{FF2B5EF4-FFF2-40B4-BE49-F238E27FC236}">
                  <a16:creationId xmlns:a16="http://schemas.microsoft.com/office/drawing/2014/main" xmlns="" id="{47ACC537-C3F8-414C-891D-226A2C25001A}"/>
                </a:ext>
              </a:extLst>
            </p:cNvPr>
            <p:cNvSpPr/>
            <p:nvPr/>
          </p:nvSpPr>
          <p:spPr>
            <a:xfrm>
              <a:off x="2622144" y="2996467"/>
              <a:ext cx="40014" cy="40429"/>
            </a:xfrm>
            <a:custGeom>
              <a:avLst/>
              <a:gdLst>
                <a:gd name="connsiteX0" fmla="*/ 60623 w 121245"/>
                <a:gd name="connsiteY0" fmla="*/ 6795 h 122504"/>
                <a:gd name="connsiteX1" fmla="*/ 0 w 121245"/>
                <a:gd name="connsiteY1" fmla="*/ 41437 h 122504"/>
                <a:gd name="connsiteX2" fmla="*/ 60623 w 121245"/>
                <a:gd name="connsiteY2" fmla="*/ 119381 h 122504"/>
                <a:gd name="connsiteX3" fmla="*/ 121246 w 121245"/>
                <a:gd name="connsiteY3" fmla="*/ 84739 h 122504"/>
                <a:gd name="connsiteX4" fmla="*/ 60623 w 121245"/>
                <a:gd name="connsiteY4" fmla="*/ 6795 h 122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2504">
                  <a:moveTo>
                    <a:pt x="60623" y="6795"/>
                  </a:moveTo>
                  <a:cubicBezTo>
                    <a:pt x="25982" y="-10526"/>
                    <a:pt x="0" y="6795"/>
                    <a:pt x="0" y="41437"/>
                  </a:cubicBezTo>
                  <a:cubicBezTo>
                    <a:pt x="0" y="76078"/>
                    <a:pt x="25982" y="110720"/>
                    <a:pt x="60623" y="119381"/>
                  </a:cubicBezTo>
                  <a:cubicBezTo>
                    <a:pt x="95264" y="128041"/>
                    <a:pt x="121246" y="119381"/>
                    <a:pt x="121246" y="84739"/>
                  </a:cubicBezTo>
                  <a:cubicBezTo>
                    <a:pt x="121246" y="58758"/>
                    <a:pt x="95264" y="24116"/>
                    <a:pt x="60623" y="67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accent6">
                    <a:lumMod val="75000"/>
                  </a:schemeClr>
                </a:solidFill>
              </a:endParaRPr>
            </a:p>
          </p:txBody>
        </p:sp>
        <p:sp>
          <p:nvSpPr>
            <p:cNvPr id="641" name="Freeform: Shape 64">
              <a:extLst>
                <a:ext uri="{FF2B5EF4-FFF2-40B4-BE49-F238E27FC236}">
                  <a16:creationId xmlns:a16="http://schemas.microsoft.com/office/drawing/2014/main" xmlns="" id="{FB08B7CA-B922-4613-A1B1-CA6D2D81286B}"/>
                </a:ext>
              </a:extLst>
            </p:cNvPr>
            <p:cNvSpPr/>
            <p:nvPr/>
          </p:nvSpPr>
          <p:spPr>
            <a:xfrm>
              <a:off x="2622144" y="3434922"/>
              <a:ext cx="40014" cy="40469"/>
            </a:xfrm>
            <a:custGeom>
              <a:avLst/>
              <a:gdLst>
                <a:gd name="connsiteX0" fmla="*/ 60623 w 121245"/>
                <a:gd name="connsiteY0" fmla="*/ 3248 h 122628"/>
                <a:gd name="connsiteX1" fmla="*/ 0 w 121245"/>
                <a:gd name="connsiteY1" fmla="*/ 81191 h 122628"/>
                <a:gd name="connsiteX2" fmla="*/ 60623 w 121245"/>
                <a:gd name="connsiteY2" fmla="*/ 115833 h 122628"/>
                <a:gd name="connsiteX3" fmla="*/ 121246 w 121245"/>
                <a:gd name="connsiteY3" fmla="*/ 29229 h 122628"/>
                <a:gd name="connsiteX4" fmla="*/ 60623 w 121245"/>
                <a:gd name="connsiteY4" fmla="*/ 3248 h 122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2628">
                  <a:moveTo>
                    <a:pt x="60623" y="3248"/>
                  </a:moveTo>
                  <a:cubicBezTo>
                    <a:pt x="25982" y="11908"/>
                    <a:pt x="0" y="46550"/>
                    <a:pt x="0" y="81191"/>
                  </a:cubicBezTo>
                  <a:cubicBezTo>
                    <a:pt x="0" y="115833"/>
                    <a:pt x="25982" y="133154"/>
                    <a:pt x="60623" y="115833"/>
                  </a:cubicBezTo>
                  <a:cubicBezTo>
                    <a:pt x="95264" y="98512"/>
                    <a:pt x="121246" y="63871"/>
                    <a:pt x="121246" y="29229"/>
                  </a:cubicBezTo>
                  <a:cubicBezTo>
                    <a:pt x="121246" y="3248"/>
                    <a:pt x="95264" y="-5413"/>
                    <a:pt x="60623" y="3248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accent6">
                    <a:lumMod val="75000"/>
                  </a:schemeClr>
                </a:solidFill>
              </a:endParaRPr>
            </a:p>
          </p:txBody>
        </p:sp>
        <p:sp>
          <p:nvSpPr>
            <p:cNvPr id="642" name="Freeform: Shape 59">
              <a:extLst>
                <a:ext uri="{FF2B5EF4-FFF2-40B4-BE49-F238E27FC236}">
                  <a16:creationId xmlns:a16="http://schemas.microsoft.com/office/drawing/2014/main" xmlns="" id="{5DEBC7F5-BD6C-42E1-85D7-9456AB38FBE7}"/>
                </a:ext>
              </a:extLst>
            </p:cNvPr>
            <p:cNvSpPr/>
            <p:nvPr/>
          </p:nvSpPr>
          <p:spPr>
            <a:xfrm>
              <a:off x="2542117" y="2995409"/>
              <a:ext cx="5716" cy="486757"/>
            </a:xfrm>
            <a:custGeom>
              <a:avLst/>
              <a:gdLst>
                <a:gd name="connsiteX0" fmla="*/ 0 w 17320"/>
                <a:gd name="connsiteY0" fmla="*/ 10000 h 1474950"/>
                <a:gd name="connsiteX1" fmla="*/ 0 w 17320"/>
                <a:gd name="connsiteY1" fmla="*/ 1464951 h 1474950"/>
                <a:gd name="connsiteX2" fmla="*/ 17321 w 17320"/>
                <a:gd name="connsiteY2" fmla="*/ 1464951 h 1474950"/>
                <a:gd name="connsiteX3" fmla="*/ 17321 w 17320"/>
                <a:gd name="connsiteY3" fmla="*/ 10000 h 1474950"/>
                <a:gd name="connsiteX4" fmla="*/ 0 w 17320"/>
                <a:gd name="connsiteY4" fmla="*/ 10000 h 1474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1474950">
                  <a:moveTo>
                    <a:pt x="0" y="10000"/>
                  </a:moveTo>
                  <a:cubicBezTo>
                    <a:pt x="0" y="494984"/>
                    <a:pt x="0" y="979967"/>
                    <a:pt x="0" y="1464951"/>
                  </a:cubicBezTo>
                  <a:cubicBezTo>
                    <a:pt x="0" y="1473611"/>
                    <a:pt x="17321" y="1482271"/>
                    <a:pt x="17321" y="1464951"/>
                  </a:cubicBezTo>
                  <a:cubicBezTo>
                    <a:pt x="17321" y="979967"/>
                    <a:pt x="17321" y="494984"/>
                    <a:pt x="17321" y="10000"/>
                  </a:cubicBezTo>
                  <a:cubicBezTo>
                    <a:pt x="17321" y="1340"/>
                    <a:pt x="0" y="-7321"/>
                    <a:pt x="0" y="1000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accent6">
                    <a:lumMod val="75000"/>
                  </a:schemeClr>
                </a:solidFill>
              </a:endParaRPr>
            </a:p>
          </p:txBody>
        </p:sp>
        <p:sp>
          <p:nvSpPr>
            <p:cNvPr id="643" name="Freeform: Shape 60">
              <a:extLst>
                <a:ext uri="{FF2B5EF4-FFF2-40B4-BE49-F238E27FC236}">
                  <a16:creationId xmlns:a16="http://schemas.microsoft.com/office/drawing/2014/main" xmlns="" id="{93BF1928-F8D5-4803-935D-DFE22E5682FF}"/>
                </a:ext>
              </a:extLst>
            </p:cNvPr>
            <p:cNvSpPr/>
            <p:nvPr/>
          </p:nvSpPr>
          <p:spPr>
            <a:xfrm>
              <a:off x="2524967" y="2983974"/>
              <a:ext cx="40457" cy="43316"/>
            </a:xfrm>
            <a:custGeom>
              <a:avLst/>
              <a:gdLst>
                <a:gd name="connsiteX0" fmla="*/ 60623 w 122591"/>
                <a:gd name="connsiteY0" fmla="*/ 1346 h 131252"/>
                <a:gd name="connsiteX1" fmla="*/ 0 w 122591"/>
                <a:gd name="connsiteY1" fmla="*/ 79290 h 131252"/>
                <a:gd name="connsiteX2" fmla="*/ 60623 w 122591"/>
                <a:gd name="connsiteY2" fmla="*/ 131252 h 131252"/>
                <a:gd name="connsiteX3" fmla="*/ 121246 w 122591"/>
                <a:gd name="connsiteY3" fmla="*/ 61969 h 131252"/>
                <a:gd name="connsiteX4" fmla="*/ 60623 w 122591"/>
                <a:gd name="connsiteY4" fmla="*/ 1346 h 131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31252">
                  <a:moveTo>
                    <a:pt x="60623" y="1346"/>
                  </a:moveTo>
                  <a:cubicBezTo>
                    <a:pt x="25982" y="10006"/>
                    <a:pt x="0" y="44648"/>
                    <a:pt x="0" y="79290"/>
                  </a:cubicBezTo>
                  <a:cubicBezTo>
                    <a:pt x="0" y="113931"/>
                    <a:pt x="25982" y="131252"/>
                    <a:pt x="60623" y="131252"/>
                  </a:cubicBezTo>
                  <a:cubicBezTo>
                    <a:pt x="95265" y="131252"/>
                    <a:pt x="121246" y="96611"/>
                    <a:pt x="121246" y="61969"/>
                  </a:cubicBezTo>
                  <a:cubicBezTo>
                    <a:pt x="129906" y="27327"/>
                    <a:pt x="95265" y="-7314"/>
                    <a:pt x="60623" y="1346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accent6">
                    <a:lumMod val="75000"/>
                  </a:schemeClr>
                </a:solidFill>
              </a:endParaRPr>
            </a:p>
          </p:txBody>
        </p:sp>
        <p:sp>
          <p:nvSpPr>
            <p:cNvPr id="644" name="Freeform: Shape 61">
              <a:extLst>
                <a:ext uri="{FF2B5EF4-FFF2-40B4-BE49-F238E27FC236}">
                  <a16:creationId xmlns:a16="http://schemas.microsoft.com/office/drawing/2014/main" xmlns="" id="{2C5AC0BC-1DD7-47F8-A443-1403F595320C}"/>
                </a:ext>
              </a:extLst>
            </p:cNvPr>
            <p:cNvSpPr/>
            <p:nvPr/>
          </p:nvSpPr>
          <p:spPr>
            <a:xfrm>
              <a:off x="2524969" y="3447426"/>
              <a:ext cx="40457" cy="43316"/>
            </a:xfrm>
            <a:custGeom>
              <a:avLst/>
              <a:gdLst>
                <a:gd name="connsiteX0" fmla="*/ 60623 w 122591"/>
                <a:gd name="connsiteY0" fmla="*/ 0 h 131252"/>
                <a:gd name="connsiteX1" fmla="*/ 0 w 122591"/>
                <a:gd name="connsiteY1" fmla="*/ 51963 h 131252"/>
                <a:gd name="connsiteX2" fmla="*/ 60623 w 122591"/>
                <a:gd name="connsiteY2" fmla="*/ 129906 h 131252"/>
                <a:gd name="connsiteX3" fmla="*/ 121246 w 122591"/>
                <a:gd name="connsiteY3" fmla="*/ 69283 h 131252"/>
                <a:gd name="connsiteX4" fmla="*/ 60623 w 122591"/>
                <a:gd name="connsiteY4" fmla="*/ 0 h 131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31252">
                  <a:moveTo>
                    <a:pt x="60623" y="0"/>
                  </a:moveTo>
                  <a:cubicBezTo>
                    <a:pt x="25982" y="0"/>
                    <a:pt x="0" y="17321"/>
                    <a:pt x="0" y="51963"/>
                  </a:cubicBezTo>
                  <a:cubicBezTo>
                    <a:pt x="0" y="86604"/>
                    <a:pt x="25982" y="121246"/>
                    <a:pt x="60623" y="129906"/>
                  </a:cubicBezTo>
                  <a:cubicBezTo>
                    <a:pt x="95265" y="138567"/>
                    <a:pt x="121246" y="103925"/>
                    <a:pt x="121246" y="69283"/>
                  </a:cubicBezTo>
                  <a:cubicBezTo>
                    <a:pt x="129906" y="34642"/>
                    <a:pt x="95265" y="8660"/>
                    <a:pt x="60623" y="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accent6">
                    <a:lumMod val="75000"/>
                  </a:schemeClr>
                </a:solidFill>
              </a:endParaRPr>
            </a:p>
          </p:txBody>
        </p:sp>
        <p:sp>
          <p:nvSpPr>
            <p:cNvPr id="645" name="Freeform: Shape 56">
              <a:extLst>
                <a:ext uri="{FF2B5EF4-FFF2-40B4-BE49-F238E27FC236}">
                  <a16:creationId xmlns:a16="http://schemas.microsoft.com/office/drawing/2014/main" xmlns="" id="{844B664F-61F7-45C9-8A6D-A4D75E84AB04}"/>
                </a:ext>
              </a:extLst>
            </p:cNvPr>
            <p:cNvSpPr/>
            <p:nvPr/>
          </p:nvSpPr>
          <p:spPr>
            <a:xfrm>
              <a:off x="2447799" y="3032564"/>
              <a:ext cx="5716" cy="412447"/>
            </a:xfrm>
            <a:custGeom>
              <a:avLst/>
              <a:gdLst>
                <a:gd name="connsiteX0" fmla="*/ 0 w 17320"/>
                <a:gd name="connsiteY0" fmla="*/ 10000 h 1249779"/>
                <a:gd name="connsiteX1" fmla="*/ 0 w 17320"/>
                <a:gd name="connsiteY1" fmla="*/ 1239780 h 1249779"/>
                <a:gd name="connsiteX2" fmla="*/ 17321 w 17320"/>
                <a:gd name="connsiteY2" fmla="*/ 1239780 h 1249779"/>
                <a:gd name="connsiteX3" fmla="*/ 17321 w 17320"/>
                <a:gd name="connsiteY3" fmla="*/ 10000 h 1249779"/>
                <a:gd name="connsiteX4" fmla="*/ 0 w 17320"/>
                <a:gd name="connsiteY4" fmla="*/ 10000 h 12497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1249779">
                  <a:moveTo>
                    <a:pt x="0" y="10000"/>
                  </a:moveTo>
                  <a:cubicBezTo>
                    <a:pt x="0" y="417040"/>
                    <a:pt x="0" y="832740"/>
                    <a:pt x="0" y="1239780"/>
                  </a:cubicBezTo>
                  <a:cubicBezTo>
                    <a:pt x="0" y="1248440"/>
                    <a:pt x="17321" y="1257101"/>
                    <a:pt x="17321" y="1239780"/>
                  </a:cubicBezTo>
                  <a:cubicBezTo>
                    <a:pt x="17321" y="832740"/>
                    <a:pt x="17321" y="417040"/>
                    <a:pt x="17321" y="10000"/>
                  </a:cubicBezTo>
                  <a:cubicBezTo>
                    <a:pt x="17321" y="1340"/>
                    <a:pt x="0" y="-7321"/>
                    <a:pt x="0" y="1000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accent6">
                    <a:lumMod val="75000"/>
                  </a:schemeClr>
                </a:solidFill>
              </a:endParaRPr>
            </a:p>
          </p:txBody>
        </p:sp>
        <p:sp>
          <p:nvSpPr>
            <p:cNvPr id="646" name="Freeform: Shape 57">
              <a:extLst>
                <a:ext uri="{FF2B5EF4-FFF2-40B4-BE49-F238E27FC236}">
                  <a16:creationId xmlns:a16="http://schemas.microsoft.com/office/drawing/2014/main" xmlns="" id="{F5404E37-9581-46F8-8099-DB1B728500FD}"/>
                </a:ext>
              </a:extLst>
            </p:cNvPr>
            <p:cNvSpPr/>
            <p:nvPr/>
          </p:nvSpPr>
          <p:spPr>
            <a:xfrm>
              <a:off x="2430649" y="3019446"/>
              <a:ext cx="40014" cy="44460"/>
            </a:xfrm>
            <a:custGeom>
              <a:avLst/>
              <a:gdLst>
                <a:gd name="connsiteX0" fmla="*/ 60623 w 121245"/>
                <a:gd name="connsiteY0" fmla="*/ 15107 h 134719"/>
                <a:gd name="connsiteX1" fmla="*/ 0 w 121245"/>
                <a:gd name="connsiteY1" fmla="*/ 110371 h 134719"/>
                <a:gd name="connsiteX2" fmla="*/ 60623 w 121245"/>
                <a:gd name="connsiteY2" fmla="*/ 119032 h 134719"/>
                <a:gd name="connsiteX3" fmla="*/ 121246 w 121245"/>
                <a:gd name="connsiteY3" fmla="*/ 32427 h 134719"/>
                <a:gd name="connsiteX4" fmla="*/ 60623 w 121245"/>
                <a:gd name="connsiteY4" fmla="*/ 15107 h 134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4719">
                  <a:moveTo>
                    <a:pt x="60623" y="15107"/>
                  </a:moveTo>
                  <a:cubicBezTo>
                    <a:pt x="25981" y="41088"/>
                    <a:pt x="0" y="84390"/>
                    <a:pt x="0" y="110371"/>
                  </a:cubicBezTo>
                  <a:cubicBezTo>
                    <a:pt x="0" y="136352"/>
                    <a:pt x="25981" y="145013"/>
                    <a:pt x="60623" y="119032"/>
                  </a:cubicBezTo>
                  <a:cubicBezTo>
                    <a:pt x="95264" y="101711"/>
                    <a:pt x="121246" y="58409"/>
                    <a:pt x="121246" y="32427"/>
                  </a:cubicBezTo>
                  <a:cubicBezTo>
                    <a:pt x="121246" y="-2214"/>
                    <a:pt x="95264" y="-10875"/>
                    <a:pt x="60623" y="15107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accent6">
                    <a:lumMod val="75000"/>
                  </a:schemeClr>
                </a:solidFill>
              </a:endParaRPr>
            </a:p>
          </p:txBody>
        </p:sp>
        <p:sp>
          <p:nvSpPr>
            <p:cNvPr id="647" name="Freeform: Shape 58">
              <a:extLst>
                <a:ext uri="{FF2B5EF4-FFF2-40B4-BE49-F238E27FC236}">
                  <a16:creationId xmlns:a16="http://schemas.microsoft.com/office/drawing/2014/main" xmlns="" id="{633AD114-BE12-45D7-BB37-EC0EA716CA01}"/>
                </a:ext>
              </a:extLst>
            </p:cNvPr>
            <p:cNvSpPr/>
            <p:nvPr/>
          </p:nvSpPr>
          <p:spPr>
            <a:xfrm>
              <a:off x="2430651" y="3412005"/>
              <a:ext cx="40014" cy="43266"/>
            </a:xfrm>
            <a:custGeom>
              <a:avLst/>
              <a:gdLst>
                <a:gd name="connsiteX0" fmla="*/ 60623 w 121245"/>
                <a:gd name="connsiteY0" fmla="*/ 12072 h 131103"/>
                <a:gd name="connsiteX1" fmla="*/ 0 w 121245"/>
                <a:gd name="connsiteY1" fmla="*/ 20732 h 131103"/>
                <a:gd name="connsiteX2" fmla="*/ 60623 w 121245"/>
                <a:gd name="connsiteY2" fmla="*/ 115997 h 131103"/>
                <a:gd name="connsiteX3" fmla="*/ 121246 w 121245"/>
                <a:gd name="connsiteY3" fmla="*/ 98676 h 131103"/>
                <a:gd name="connsiteX4" fmla="*/ 60623 w 121245"/>
                <a:gd name="connsiteY4" fmla="*/ 12072 h 1311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1103">
                  <a:moveTo>
                    <a:pt x="60623" y="12072"/>
                  </a:moveTo>
                  <a:cubicBezTo>
                    <a:pt x="25981" y="-5249"/>
                    <a:pt x="0" y="-5249"/>
                    <a:pt x="0" y="20732"/>
                  </a:cubicBezTo>
                  <a:cubicBezTo>
                    <a:pt x="0" y="46713"/>
                    <a:pt x="25981" y="90015"/>
                    <a:pt x="60623" y="115997"/>
                  </a:cubicBezTo>
                  <a:cubicBezTo>
                    <a:pt x="95264" y="141978"/>
                    <a:pt x="121246" y="133317"/>
                    <a:pt x="121246" y="98676"/>
                  </a:cubicBezTo>
                  <a:cubicBezTo>
                    <a:pt x="121246" y="72695"/>
                    <a:pt x="95264" y="29393"/>
                    <a:pt x="60623" y="12072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accent6">
                    <a:lumMod val="75000"/>
                  </a:schemeClr>
                </a:solidFill>
              </a:endParaRPr>
            </a:p>
          </p:txBody>
        </p:sp>
        <p:sp>
          <p:nvSpPr>
            <p:cNvPr id="648" name="Freeform: Shape 53">
              <a:extLst>
                <a:ext uri="{FF2B5EF4-FFF2-40B4-BE49-F238E27FC236}">
                  <a16:creationId xmlns:a16="http://schemas.microsoft.com/office/drawing/2014/main" xmlns="" id="{E11681B4-50C9-4564-8CD7-8393C9B2271E}"/>
                </a:ext>
              </a:extLst>
            </p:cNvPr>
            <p:cNvSpPr/>
            <p:nvPr/>
          </p:nvSpPr>
          <p:spPr>
            <a:xfrm>
              <a:off x="2353482" y="3111602"/>
              <a:ext cx="5716" cy="253382"/>
            </a:xfrm>
            <a:custGeom>
              <a:avLst/>
              <a:gdLst>
                <a:gd name="connsiteX0" fmla="*/ 0 w 17321"/>
                <a:gd name="connsiteY0" fmla="*/ 12991 h 767786"/>
                <a:gd name="connsiteX1" fmla="*/ 0 w 17321"/>
                <a:gd name="connsiteY1" fmla="*/ 757787 h 767786"/>
                <a:gd name="connsiteX2" fmla="*/ 17321 w 17321"/>
                <a:gd name="connsiteY2" fmla="*/ 757787 h 767786"/>
                <a:gd name="connsiteX3" fmla="*/ 17321 w 17321"/>
                <a:gd name="connsiteY3" fmla="*/ 12991 h 767786"/>
                <a:gd name="connsiteX4" fmla="*/ 0 w 17321"/>
                <a:gd name="connsiteY4" fmla="*/ 12991 h 767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1" h="767786">
                  <a:moveTo>
                    <a:pt x="0" y="12991"/>
                  </a:moveTo>
                  <a:cubicBezTo>
                    <a:pt x="0" y="264143"/>
                    <a:pt x="0" y="506635"/>
                    <a:pt x="0" y="757787"/>
                  </a:cubicBezTo>
                  <a:cubicBezTo>
                    <a:pt x="0" y="766447"/>
                    <a:pt x="17321" y="775107"/>
                    <a:pt x="17321" y="757787"/>
                  </a:cubicBezTo>
                  <a:cubicBezTo>
                    <a:pt x="17321" y="506635"/>
                    <a:pt x="17321" y="264143"/>
                    <a:pt x="17321" y="12991"/>
                  </a:cubicBezTo>
                  <a:cubicBezTo>
                    <a:pt x="17321" y="-4330"/>
                    <a:pt x="0" y="-4330"/>
                    <a:pt x="0" y="1299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accent6">
                    <a:lumMod val="75000"/>
                  </a:schemeClr>
                </a:solidFill>
              </a:endParaRPr>
            </a:p>
          </p:txBody>
        </p:sp>
        <p:sp>
          <p:nvSpPr>
            <p:cNvPr id="649" name="Freeform: Shape 54">
              <a:extLst>
                <a:ext uri="{FF2B5EF4-FFF2-40B4-BE49-F238E27FC236}">
                  <a16:creationId xmlns:a16="http://schemas.microsoft.com/office/drawing/2014/main" xmlns="" id="{8489A2F8-9A83-4879-8459-588236E86652}"/>
                </a:ext>
              </a:extLst>
            </p:cNvPr>
            <p:cNvSpPr/>
            <p:nvPr/>
          </p:nvSpPr>
          <p:spPr>
            <a:xfrm>
              <a:off x="2336333" y="3094851"/>
              <a:ext cx="40014" cy="46144"/>
            </a:xfrm>
            <a:custGeom>
              <a:avLst/>
              <a:gdLst>
                <a:gd name="connsiteX0" fmla="*/ 60623 w 121245"/>
                <a:gd name="connsiteY0" fmla="*/ 37765 h 139824"/>
                <a:gd name="connsiteX1" fmla="*/ 0 w 121245"/>
                <a:gd name="connsiteY1" fmla="*/ 133030 h 139824"/>
                <a:gd name="connsiteX2" fmla="*/ 60623 w 121245"/>
                <a:gd name="connsiteY2" fmla="*/ 98388 h 139824"/>
                <a:gd name="connsiteX3" fmla="*/ 121246 w 121245"/>
                <a:gd name="connsiteY3" fmla="*/ 3124 h 139824"/>
                <a:gd name="connsiteX4" fmla="*/ 60623 w 121245"/>
                <a:gd name="connsiteY4" fmla="*/ 37765 h 139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9824">
                  <a:moveTo>
                    <a:pt x="60623" y="37765"/>
                  </a:moveTo>
                  <a:cubicBezTo>
                    <a:pt x="25982" y="72407"/>
                    <a:pt x="0" y="115709"/>
                    <a:pt x="0" y="133030"/>
                  </a:cubicBezTo>
                  <a:cubicBezTo>
                    <a:pt x="0" y="150351"/>
                    <a:pt x="25982" y="133030"/>
                    <a:pt x="60623" y="98388"/>
                  </a:cubicBezTo>
                  <a:cubicBezTo>
                    <a:pt x="95264" y="63747"/>
                    <a:pt x="121246" y="29105"/>
                    <a:pt x="121246" y="3124"/>
                  </a:cubicBezTo>
                  <a:cubicBezTo>
                    <a:pt x="121246" y="-5537"/>
                    <a:pt x="95264" y="3124"/>
                    <a:pt x="60623" y="3776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accent6">
                    <a:lumMod val="75000"/>
                  </a:schemeClr>
                </a:solidFill>
              </a:endParaRPr>
            </a:p>
          </p:txBody>
        </p:sp>
        <p:sp>
          <p:nvSpPr>
            <p:cNvPr id="650" name="Freeform: Shape 55">
              <a:extLst>
                <a:ext uri="{FF2B5EF4-FFF2-40B4-BE49-F238E27FC236}">
                  <a16:creationId xmlns:a16="http://schemas.microsoft.com/office/drawing/2014/main" xmlns="" id="{EAE4CBD6-764E-48A9-9807-2A596264B75A}"/>
                </a:ext>
              </a:extLst>
            </p:cNvPr>
            <p:cNvSpPr/>
            <p:nvPr/>
          </p:nvSpPr>
          <p:spPr>
            <a:xfrm>
              <a:off x="2336333" y="3332073"/>
              <a:ext cx="40014" cy="45172"/>
            </a:xfrm>
            <a:custGeom>
              <a:avLst/>
              <a:gdLst>
                <a:gd name="connsiteX0" fmla="*/ 60623 w 121245"/>
                <a:gd name="connsiteY0" fmla="*/ 37765 h 136878"/>
                <a:gd name="connsiteX1" fmla="*/ 0 w 121245"/>
                <a:gd name="connsiteY1" fmla="*/ 3124 h 136878"/>
                <a:gd name="connsiteX2" fmla="*/ 60623 w 121245"/>
                <a:gd name="connsiteY2" fmla="*/ 98388 h 136878"/>
                <a:gd name="connsiteX3" fmla="*/ 121246 w 121245"/>
                <a:gd name="connsiteY3" fmla="*/ 124369 h 136878"/>
                <a:gd name="connsiteX4" fmla="*/ 60623 w 121245"/>
                <a:gd name="connsiteY4" fmla="*/ 37765 h 136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6878">
                  <a:moveTo>
                    <a:pt x="60623" y="37765"/>
                  </a:moveTo>
                  <a:cubicBezTo>
                    <a:pt x="25982" y="3124"/>
                    <a:pt x="0" y="-5537"/>
                    <a:pt x="0" y="3124"/>
                  </a:cubicBezTo>
                  <a:cubicBezTo>
                    <a:pt x="0" y="20444"/>
                    <a:pt x="25982" y="63746"/>
                    <a:pt x="60623" y="98388"/>
                  </a:cubicBezTo>
                  <a:cubicBezTo>
                    <a:pt x="95264" y="133030"/>
                    <a:pt x="121246" y="150351"/>
                    <a:pt x="121246" y="124369"/>
                  </a:cubicBezTo>
                  <a:cubicBezTo>
                    <a:pt x="121246" y="107049"/>
                    <a:pt x="95264" y="72407"/>
                    <a:pt x="60623" y="3776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accent6">
                    <a:lumMod val="75000"/>
                  </a:schemeClr>
                </a:solidFill>
              </a:endParaRPr>
            </a:p>
          </p:txBody>
        </p:sp>
        <p:sp>
          <p:nvSpPr>
            <p:cNvPr id="651" name="Freeform: Shape 48">
              <a:extLst>
                <a:ext uri="{FF2B5EF4-FFF2-40B4-BE49-F238E27FC236}">
                  <a16:creationId xmlns:a16="http://schemas.microsoft.com/office/drawing/2014/main" xmlns="" id="{3395197B-02A1-4307-B873-1256CEFB6B25}"/>
                </a:ext>
              </a:extLst>
            </p:cNvPr>
            <p:cNvSpPr/>
            <p:nvPr/>
          </p:nvSpPr>
          <p:spPr>
            <a:xfrm>
              <a:off x="2256304" y="3216637"/>
              <a:ext cx="5716" cy="39740"/>
            </a:xfrm>
            <a:custGeom>
              <a:avLst/>
              <a:gdLst>
                <a:gd name="connsiteX0" fmla="*/ 0 w 17320"/>
                <a:gd name="connsiteY0" fmla="*/ 6495 h 120420"/>
                <a:gd name="connsiteX1" fmla="*/ 0 w 17320"/>
                <a:gd name="connsiteY1" fmla="*/ 110420 h 120420"/>
                <a:gd name="connsiteX2" fmla="*/ 17321 w 17320"/>
                <a:gd name="connsiteY2" fmla="*/ 110420 h 120420"/>
                <a:gd name="connsiteX3" fmla="*/ 17321 w 17320"/>
                <a:gd name="connsiteY3" fmla="*/ 6495 h 120420"/>
                <a:gd name="connsiteX4" fmla="*/ 0 w 17320"/>
                <a:gd name="connsiteY4" fmla="*/ 6495 h 120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120420">
                  <a:moveTo>
                    <a:pt x="0" y="6495"/>
                  </a:moveTo>
                  <a:cubicBezTo>
                    <a:pt x="0" y="41137"/>
                    <a:pt x="0" y="75779"/>
                    <a:pt x="0" y="110420"/>
                  </a:cubicBezTo>
                  <a:cubicBezTo>
                    <a:pt x="0" y="119081"/>
                    <a:pt x="17321" y="127741"/>
                    <a:pt x="17321" y="110420"/>
                  </a:cubicBezTo>
                  <a:cubicBezTo>
                    <a:pt x="17321" y="75779"/>
                    <a:pt x="17321" y="41137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accent6">
                    <a:lumMod val="75000"/>
                  </a:schemeClr>
                </a:solidFill>
              </a:endParaRPr>
            </a:p>
          </p:txBody>
        </p:sp>
        <p:sp>
          <p:nvSpPr>
            <p:cNvPr id="652" name="Freeform: Shape 49">
              <a:extLst>
                <a:ext uri="{FF2B5EF4-FFF2-40B4-BE49-F238E27FC236}">
                  <a16:creationId xmlns:a16="http://schemas.microsoft.com/office/drawing/2014/main" xmlns="" id="{588D8C78-159D-4DC2-8686-D66553A9793D}"/>
                </a:ext>
              </a:extLst>
            </p:cNvPr>
            <p:cNvSpPr/>
            <p:nvPr/>
          </p:nvSpPr>
          <p:spPr>
            <a:xfrm>
              <a:off x="2239155" y="3238788"/>
              <a:ext cx="2858" cy="4042"/>
            </a:xfrm>
            <a:custGeom>
              <a:avLst/>
              <a:gdLst>
                <a:gd name="connsiteX0" fmla="*/ 8661 w 8660"/>
                <a:gd name="connsiteY0" fmla="*/ 0 h 12247"/>
                <a:gd name="connsiteX1" fmla="*/ 0 w 8660"/>
                <a:gd name="connsiteY1" fmla="*/ 8660 h 12247"/>
                <a:gd name="connsiteX2" fmla="*/ 8661 w 8660"/>
                <a:gd name="connsiteY2" fmla="*/ 0 h 122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660" h="12247">
                  <a:moveTo>
                    <a:pt x="8661" y="0"/>
                  </a:moveTo>
                  <a:cubicBezTo>
                    <a:pt x="0" y="8660"/>
                    <a:pt x="0" y="8660"/>
                    <a:pt x="0" y="8660"/>
                  </a:cubicBezTo>
                  <a:cubicBezTo>
                    <a:pt x="0" y="17321"/>
                    <a:pt x="0" y="8660"/>
                    <a:pt x="8661" y="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accent6">
                    <a:lumMod val="75000"/>
                  </a:schemeClr>
                </a:solidFill>
              </a:endParaRPr>
            </a:p>
          </p:txBody>
        </p:sp>
        <p:sp>
          <p:nvSpPr>
            <p:cNvPr id="653" name="Freeform: Shape 50">
              <a:extLst>
                <a:ext uri="{FF2B5EF4-FFF2-40B4-BE49-F238E27FC236}">
                  <a16:creationId xmlns:a16="http://schemas.microsoft.com/office/drawing/2014/main" xmlns="" id="{E0C8ECE3-C459-4501-BF92-EEFD304732D3}"/>
                </a:ext>
              </a:extLst>
            </p:cNvPr>
            <p:cNvSpPr/>
            <p:nvPr/>
          </p:nvSpPr>
          <p:spPr>
            <a:xfrm>
              <a:off x="2242013" y="3195916"/>
              <a:ext cx="37155" cy="42872"/>
            </a:xfrm>
            <a:custGeom>
              <a:avLst/>
              <a:gdLst>
                <a:gd name="connsiteX0" fmla="*/ 51962 w 112585"/>
                <a:gd name="connsiteY0" fmla="*/ 69283 h 129906"/>
                <a:gd name="connsiteX1" fmla="*/ 0 w 112585"/>
                <a:gd name="connsiteY1" fmla="*/ 129906 h 129906"/>
                <a:gd name="connsiteX2" fmla="*/ 51962 w 112585"/>
                <a:gd name="connsiteY2" fmla="*/ 77944 h 129906"/>
                <a:gd name="connsiteX3" fmla="*/ 112585 w 112585"/>
                <a:gd name="connsiteY3" fmla="*/ 0 h 129906"/>
                <a:gd name="connsiteX4" fmla="*/ 51962 w 112585"/>
                <a:gd name="connsiteY4" fmla="*/ 69283 h 129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585" h="129906">
                  <a:moveTo>
                    <a:pt x="51962" y="69283"/>
                  </a:moveTo>
                  <a:cubicBezTo>
                    <a:pt x="34641" y="95265"/>
                    <a:pt x="8660" y="121246"/>
                    <a:pt x="0" y="129906"/>
                  </a:cubicBezTo>
                  <a:cubicBezTo>
                    <a:pt x="8660" y="121246"/>
                    <a:pt x="25981" y="95265"/>
                    <a:pt x="51962" y="77944"/>
                  </a:cubicBezTo>
                  <a:cubicBezTo>
                    <a:pt x="86604" y="43302"/>
                    <a:pt x="112585" y="8660"/>
                    <a:pt x="112585" y="0"/>
                  </a:cubicBezTo>
                  <a:cubicBezTo>
                    <a:pt x="112585" y="0"/>
                    <a:pt x="86604" y="25981"/>
                    <a:pt x="51962" y="69283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accent6">
                    <a:lumMod val="75000"/>
                  </a:schemeClr>
                </a:solidFill>
              </a:endParaRPr>
            </a:p>
          </p:txBody>
        </p:sp>
        <p:sp>
          <p:nvSpPr>
            <p:cNvPr id="654" name="Freeform: Shape 51">
              <a:extLst>
                <a:ext uri="{FF2B5EF4-FFF2-40B4-BE49-F238E27FC236}">
                  <a16:creationId xmlns:a16="http://schemas.microsoft.com/office/drawing/2014/main" xmlns="" id="{98576A74-A814-4BF2-A90E-C4AFE2F9A758}"/>
                </a:ext>
              </a:extLst>
            </p:cNvPr>
            <p:cNvSpPr/>
            <p:nvPr/>
          </p:nvSpPr>
          <p:spPr>
            <a:xfrm>
              <a:off x="2239155" y="3229030"/>
              <a:ext cx="2858" cy="4042"/>
            </a:xfrm>
            <a:custGeom>
              <a:avLst/>
              <a:gdLst>
                <a:gd name="connsiteX0" fmla="*/ 8661 w 8660"/>
                <a:gd name="connsiteY0" fmla="*/ 12248 h 12247"/>
                <a:gd name="connsiteX1" fmla="*/ 0 w 8660"/>
                <a:gd name="connsiteY1" fmla="*/ 3587 h 12247"/>
                <a:gd name="connsiteX2" fmla="*/ 8661 w 8660"/>
                <a:gd name="connsiteY2" fmla="*/ 12248 h 122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660" h="12247">
                  <a:moveTo>
                    <a:pt x="8661" y="12248"/>
                  </a:moveTo>
                  <a:cubicBezTo>
                    <a:pt x="0" y="3587"/>
                    <a:pt x="0" y="-5073"/>
                    <a:pt x="0" y="3587"/>
                  </a:cubicBezTo>
                  <a:cubicBezTo>
                    <a:pt x="0" y="3587"/>
                    <a:pt x="0" y="3587"/>
                    <a:pt x="8661" y="12248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accent6">
                    <a:lumMod val="75000"/>
                  </a:schemeClr>
                </a:solidFill>
              </a:endParaRPr>
            </a:p>
          </p:txBody>
        </p:sp>
        <p:sp>
          <p:nvSpPr>
            <p:cNvPr id="655" name="Freeform: Shape 52">
              <a:extLst>
                <a:ext uri="{FF2B5EF4-FFF2-40B4-BE49-F238E27FC236}">
                  <a16:creationId xmlns:a16="http://schemas.microsoft.com/office/drawing/2014/main" xmlns="" id="{423BCC67-53BC-44B4-822E-BDAD3FD10CD2}"/>
                </a:ext>
              </a:extLst>
            </p:cNvPr>
            <p:cNvSpPr/>
            <p:nvPr/>
          </p:nvSpPr>
          <p:spPr>
            <a:xfrm>
              <a:off x="2242013" y="3233072"/>
              <a:ext cx="37155" cy="42872"/>
            </a:xfrm>
            <a:custGeom>
              <a:avLst/>
              <a:gdLst>
                <a:gd name="connsiteX0" fmla="*/ 0 w 112585"/>
                <a:gd name="connsiteY0" fmla="*/ 0 h 129906"/>
                <a:gd name="connsiteX1" fmla="*/ 51962 w 112585"/>
                <a:gd name="connsiteY1" fmla="*/ 60623 h 129906"/>
                <a:gd name="connsiteX2" fmla="*/ 112585 w 112585"/>
                <a:gd name="connsiteY2" fmla="*/ 129906 h 129906"/>
                <a:gd name="connsiteX3" fmla="*/ 51962 w 112585"/>
                <a:gd name="connsiteY3" fmla="*/ 51963 h 129906"/>
                <a:gd name="connsiteX4" fmla="*/ 0 w 112585"/>
                <a:gd name="connsiteY4" fmla="*/ 0 h 129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585" h="129906">
                  <a:moveTo>
                    <a:pt x="0" y="0"/>
                  </a:moveTo>
                  <a:cubicBezTo>
                    <a:pt x="8660" y="17321"/>
                    <a:pt x="25981" y="34642"/>
                    <a:pt x="51962" y="60623"/>
                  </a:cubicBezTo>
                  <a:cubicBezTo>
                    <a:pt x="86604" y="103925"/>
                    <a:pt x="112585" y="129906"/>
                    <a:pt x="112585" y="129906"/>
                  </a:cubicBezTo>
                  <a:cubicBezTo>
                    <a:pt x="112585" y="121246"/>
                    <a:pt x="86604" y="86604"/>
                    <a:pt x="51962" y="51963"/>
                  </a:cubicBezTo>
                  <a:cubicBezTo>
                    <a:pt x="34641" y="34642"/>
                    <a:pt x="17321" y="17321"/>
                    <a:pt x="0" y="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accent6">
                    <a:lumMod val="75000"/>
                  </a:schemeClr>
                </a:solidFill>
              </a:endParaRPr>
            </a:p>
          </p:txBody>
        </p:sp>
        <p:sp>
          <p:nvSpPr>
            <p:cNvPr id="656" name="Freeform: Shape 45">
              <a:extLst>
                <a:ext uri="{FF2B5EF4-FFF2-40B4-BE49-F238E27FC236}">
                  <a16:creationId xmlns:a16="http://schemas.microsoft.com/office/drawing/2014/main" xmlns="" id="{D19B5352-6435-43F2-A54D-28B4E2089ADE}"/>
                </a:ext>
              </a:extLst>
            </p:cNvPr>
            <p:cNvSpPr/>
            <p:nvPr/>
          </p:nvSpPr>
          <p:spPr>
            <a:xfrm>
              <a:off x="2161986" y="3139470"/>
              <a:ext cx="5716" cy="191219"/>
            </a:xfrm>
            <a:custGeom>
              <a:avLst/>
              <a:gdLst>
                <a:gd name="connsiteX0" fmla="*/ 0 w 17320"/>
                <a:gd name="connsiteY0" fmla="*/ 6495 h 579422"/>
                <a:gd name="connsiteX1" fmla="*/ 0 w 17320"/>
                <a:gd name="connsiteY1" fmla="*/ 569423 h 579422"/>
                <a:gd name="connsiteX2" fmla="*/ 17321 w 17320"/>
                <a:gd name="connsiteY2" fmla="*/ 569423 h 579422"/>
                <a:gd name="connsiteX3" fmla="*/ 17321 w 17320"/>
                <a:gd name="connsiteY3" fmla="*/ 6495 h 579422"/>
                <a:gd name="connsiteX4" fmla="*/ 0 w 17320"/>
                <a:gd name="connsiteY4" fmla="*/ 6495 h 579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579422">
                  <a:moveTo>
                    <a:pt x="0" y="6495"/>
                  </a:moveTo>
                  <a:cubicBezTo>
                    <a:pt x="0" y="197025"/>
                    <a:pt x="0" y="378893"/>
                    <a:pt x="0" y="569423"/>
                  </a:cubicBezTo>
                  <a:cubicBezTo>
                    <a:pt x="0" y="578083"/>
                    <a:pt x="17321" y="586744"/>
                    <a:pt x="17321" y="569423"/>
                  </a:cubicBezTo>
                  <a:cubicBezTo>
                    <a:pt x="17321" y="378893"/>
                    <a:pt x="17321" y="197025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accent6">
                    <a:lumMod val="75000"/>
                  </a:schemeClr>
                </a:solidFill>
              </a:endParaRPr>
            </a:p>
          </p:txBody>
        </p:sp>
        <p:sp>
          <p:nvSpPr>
            <p:cNvPr id="657" name="Freeform: Shape 46">
              <a:extLst>
                <a:ext uri="{FF2B5EF4-FFF2-40B4-BE49-F238E27FC236}">
                  <a16:creationId xmlns:a16="http://schemas.microsoft.com/office/drawing/2014/main" xmlns="" id="{DE3E5560-EB0F-438A-8415-867ACDE7CC97}"/>
                </a:ext>
              </a:extLst>
            </p:cNvPr>
            <p:cNvSpPr/>
            <p:nvPr/>
          </p:nvSpPr>
          <p:spPr>
            <a:xfrm>
              <a:off x="2144837" y="3301665"/>
              <a:ext cx="40014" cy="47919"/>
            </a:xfrm>
            <a:custGeom>
              <a:avLst/>
              <a:gdLst>
                <a:gd name="connsiteX0" fmla="*/ 60623 w 121245"/>
                <a:gd name="connsiteY0" fmla="*/ 51963 h 145204"/>
                <a:gd name="connsiteX1" fmla="*/ 0 w 121245"/>
                <a:gd name="connsiteY1" fmla="*/ 138567 h 145204"/>
                <a:gd name="connsiteX2" fmla="*/ 60623 w 121245"/>
                <a:gd name="connsiteY2" fmla="*/ 95265 h 145204"/>
                <a:gd name="connsiteX3" fmla="*/ 121246 w 121245"/>
                <a:gd name="connsiteY3" fmla="*/ 0 h 145204"/>
                <a:gd name="connsiteX4" fmla="*/ 60623 w 121245"/>
                <a:gd name="connsiteY4" fmla="*/ 51963 h 1452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5204">
                  <a:moveTo>
                    <a:pt x="60623" y="51963"/>
                  </a:moveTo>
                  <a:cubicBezTo>
                    <a:pt x="25981" y="86604"/>
                    <a:pt x="0" y="121246"/>
                    <a:pt x="0" y="138567"/>
                  </a:cubicBezTo>
                  <a:cubicBezTo>
                    <a:pt x="0" y="155887"/>
                    <a:pt x="25981" y="138567"/>
                    <a:pt x="60623" y="95265"/>
                  </a:cubicBezTo>
                  <a:cubicBezTo>
                    <a:pt x="95264" y="51963"/>
                    <a:pt x="121246" y="17321"/>
                    <a:pt x="121246" y="0"/>
                  </a:cubicBezTo>
                  <a:cubicBezTo>
                    <a:pt x="121246" y="0"/>
                    <a:pt x="95264" y="17321"/>
                    <a:pt x="60623" y="51963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accent6">
                    <a:lumMod val="75000"/>
                  </a:schemeClr>
                </a:solidFill>
              </a:endParaRPr>
            </a:p>
          </p:txBody>
        </p:sp>
        <p:sp>
          <p:nvSpPr>
            <p:cNvPr id="658" name="Freeform: Shape 47">
              <a:extLst>
                <a:ext uri="{FF2B5EF4-FFF2-40B4-BE49-F238E27FC236}">
                  <a16:creationId xmlns:a16="http://schemas.microsoft.com/office/drawing/2014/main" xmlns="" id="{7A8C97E8-F3AD-4725-957E-A2D662179289}"/>
                </a:ext>
              </a:extLst>
            </p:cNvPr>
            <p:cNvSpPr/>
            <p:nvPr/>
          </p:nvSpPr>
          <p:spPr>
            <a:xfrm>
              <a:off x="2144837" y="3123721"/>
              <a:ext cx="40014" cy="44343"/>
            </a:xfrm>
            <a:custGeom>
              <a:avLst/>
              <a:gdLst>
                <a:gd name="connsiteX0" fmla="*/ 0 w 121245"/>
                <a:gd name="connsiteY0" fmla="*/ 2253 h 134366"/>
                <a:gd name="connsiteX1" fmla="*/ 60623 w 121245"/>
                <a:gd name="connsiteY1" fmla="*/ 88857 h 134366"/>
                <a:gd name="connsiteX2" fmla="*/ 121246 w 121245"/>
                <a:gd name="connsiteY2" fmla="*/ 132159 h 134366"/>
                <a:gd name="connsiteX3" fmla="*/ 60623 w 121245"/>
                <a:gd name="connsiteY3" fmla="*/ 36895 h 134366"/>
                <a:gd name="connsiteX4" fmla="*/ 0 w 121245"/>
                <a:gd name="connsiteY4" fmla="*/ 2253 h 134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4366">
                  <a:moveTo>
                    <a:pt x="0" y="2253"/>
                  </a:moveTo>
                  <a:cubicBezTo>
                    <a:pt x="0" y="19574"/>
                    <a:pt x="25981" y="54215"/>
                    <a:pt x="60623" y="88857"/>
                  </a:cubicBezTo>
                  <a:cubicBezTo>
                    <a:pt x="95264" y="123499"/>
                    <a:pt x="121246" y="140820"/>
                    <a:pt x="121246" y="132159"/>
                  </a:cubicBezTo>
                  <a:cubicBezTo>
                    <a:pt x="121246" y="123499"/>
                    <a:pt x="95264" y="80197"/>
                    <a:pt x="60623" y="36895"/>
                  </a:cubicBezTo>
                  <a:cubicBezTo>
                    <a:pt x="25981" y="10913"/>
                    <a:pt x="0" y="-6408"/>
                    <a:pt x="0" y="2253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accent6">
                    <a:lumMod val="75000"/>
                  </a:schemeClr>
                </a:solidFill>
              </a:endParaRPr>
            </a:p>
          </p:txBody>
        </p:sp>
        <p:sp>
          <p:nvSpPr>
            <p:cNvPr id="659" name="Freeform: Shape 42">
              <a:extLst>
                <a:ext uri="{FF2B5EF4-FFF2-40B4-BE49-F238E27FC236}">
                  <a16:creationId xmlns:a16="http://schemas.microsoft.com/office/drawing/2014/main" xmlns="" id="{21D136D5-C94E-412E-BCF1-F8EA6E69BD2B}"/>
                </a:ext>
              </a:extLst>
            </p:cNvPr>
            <p:cNvSpPr/>
            <p:nvPr/>
          </p:nvSpPr>
          <p:spPr>
            <a:xfrm>
              <a:off x="2064808" y="3048726"/>
              <a:ext cx="6299" cy="373422"/>
            </a:xfrm>
            <a:custGeom>
              <a:avLst/>
              <a:gdLst>
                <a:gd name="connsiteX0" fmla="*/ 0 w 19088"/>
                <a:gd name="connsiteY0" fmla="*/ 12991 h 1131524"/>
                <a:gd name="connsiteX1" fmla="*/ 0 w 19088"/>
                <a:gd name="connsiteY1" fmla="*/ 1121524 h 1131524"/>
                <a:gd name="connsiteX2" fmla="*/ 17321 w 19088"/>
                <a:gd name="connsiteY2" fmla="*/ 1121524 h 1131524"/>
                <a:gd name="connsiteX3" fmla="*/ 17321 w 19088"/>
                <a:gd name="connsiteY3" fmla="*/ 12991 h 1131524"/>
                <a:gd name="connsiteX4" fmla="*/ 0 w 19088"/>
                <a:gd name="connsiteY4" fmla="*/ 12991 h 1131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88" h="1131524">
                  <a:moveTo>
                    <a:pt x="0" y="12991"/>
                  </a:moveTo>
                  <a:cubicBezTo>
                    <a:pt x="0" y="385389"/>
                    <a:pt x="0" y="749126"/>
                    <a:pt x="0" y="1121524"/>
                  </a:cubicBezTo>
                  <a:cubicBezTo>
                    <a:pt x="0" y="1130185"/>
                    <a:pt x="17321" y="1138845"/>
                    <a:pt x="17321" y="1121524"/>
                  </a:cubicBezTo>
                  <a:cubicBezTo>
                    <a:pt x="17321" y="749126"/>
                    <a:pt x="17321" y="385389"/>
                    <a:pt x="17321" y="12991"/>
                  </a:cubicBezTo>
                  <a:cubicBezTo>
                    <a:pt x="25982" y="-4330"/>
                    <a:pt x="0" y="-4330"/>
                    <a:pt x="0" y="1299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accent6">
                    <a:lumMod val="75000"/>
                  </a:schemeClr>
                </a:solidFill>
              </a:endParaRPr>
            </a:p>
          </p:txBody>
        </p:sp>
        <p:sp>
          <p:nvSpPr>
            <p:cNvPr id="660" name="Freeform: Shape 43">
              <a:extLst>
                <a:ext uri="{FF2B5EF4-FFF2-40B4-BE49-F238E27FC236}">
                  <a16:creationId xmlns:a16="http://schemas.microsoft.com/office/drawing/2014/main" xmlns="" id="{72C4A655-BC2B-422E-A50A-26BB0E489A36}"/>
                </a:ext>
              </a:extLst>
            </p:cNvPr>
            <p:cNvSpPr/>
            <p:nvPr/>
          </p:nvSpPr>
          <p:spPr>
            <a:xfrm>
              <a:off x="2047659" y="3392409"/>
              <a:ext cx="40457" cy="45410"/>
            </a:xfrm>
            <a:custGeom>
              <a:avLst/>
              <a:gdLst>
                <a:gd name="connsiteX0" fmla="*/ 60623 w 122591"/>
                <a:gd name="connsiteY0" fmla="*/ 19486 h 137598"/>
                <a:gd name="connsiteX1" fmla="*/ 0 w 122591"/>
                <a:gd name="connsiteY1" fmla="*/ 114751 h 137598"/>
                <a:gd name="connsiteX2" fmla="*/ 60623 w 122591"/>
                <a:gd name="connsiteY2" fmla="*/ 114751 h 137598"/>
                <a:gd name="connsiteX3" fmla="*/ 121246 w 122591"/>
                <a:gd name="connsiteY3" fmla="*/ 19486 h 137598"/>
                <a:gd name="connsiteX4" fmla="*/ 60623 w 122591"/>
                <a:gd name="connsiteY4" fmla="*/ 19486 h 137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37598">
                  <a:moveTo>
                    <a:pt x="60623" y="19486"/>
                  </a:moveTo>
                  <a:cubicBezTo>
                    <a:pt x="25982" y="45467"/>
                    <a:pt x="0" y="80109"/>
                    <a:pt x="0" y="114751"/>
                  </a:cubicBezTo>
                  <a:cubicBezTo>
                    <a:pt x="0" y="140732"/>
                    <a:pt x="25982" y="149392"/>
                    <a:pt x="60623" y="114751"/>
                  </a:cubicBezTo>
                  <a:cubicBezTo>
                    <a:pt x="95264" y="88769"/>
                    <a:pt x="121246" y="45467"/>
                    <a:pt x="121246" y="19486"/>
                  </a:cubicBezTo>
                  <a:cubicBezTo>
                    <a:pt x="129906" y="-6495"/>
                    <a:pt x="95264" y="-6495"/>
                    <a:pt x="60623" y="19486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accent6">
                    <a:lumMod val="75000"/>
                  </a:schemeClr>
                </a:solidFill>
              </a:endParaRPr>
            </a:p>
          </p:txBody>
        </p:sp>
        <p:sp>
          <p:nvSpPr>
            <p:cNvPr id="661" name="Freeform: Shape 44">
              <a:extLst>
                <a:ext uri="{FF2B5EF4-FFF2-40B4-BE49-F238E27FC236}">
                  <a16:creationId xmlns:a16="http://schemas.microsoft.com/office/drawing/2014/main" xmlns="" id="{38566CE4-18E1-4C11-88E7-DA43D760C074}"/>
                </a:ext>
              </a:extLst>
            </p:cNvPr>
            <p:cNvSpPr/>
            <p:nvPr/>
          </p:nvSpPr>
          <p:spPr>
            <a:xfrm>
              <a:off x="2047662" y="3038008"/>
              <a:ext cx="40457" cy="44299"/>
            </a:xfrm>
            <a:custGeom>
              <a:avLst/>
              <a:gdLst>
                <a:gd name="connsiteX0" fmla="*/ 60623 w 122591"/>
                <a:gd name="connsiteY0" fmla="*/ 19486 h 134236"/>
                <a:gd name="connsiteX1" fmla="*/ 0 w 122591"/>
                <a:gd name="connsiteY1" fmla="*/ 19486 h 134236"/>
                <a:gd name="connsiteX2" fmla="*/ 60623 w 122591"/>
                <a:gd name="connsiteY2" fmla="*/ 114751 h 134236"/>
                <a:gd name="connsiteX3" fmla="*/ 121246 w 122591"/>
                <a:gd name="connsiteY3" fmla="*/ 114751 h 134236"/>
                <a:gd name="connsiteX4" fmla="*/ 60623 w 122591"/>
                <a:gd name="connsiteY4" fmla="*/ 19486 h 134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34236">
                  <a:moveTo>
                    <a:pt x="60623" y="19486"/>
                  </a:moveTo>
                  <a:cubicBezTo>
                    <a:pt x="25982" y="-6495"/>
                    <a:pt x="0" y="-6495"/>
                    <a:pt x="0" y="19486"/>
                  </a:cubicBezTo>
                  <a:cubicBezTo>
                    <a:pt x="0" y="45467"/>
                    <a:pt x="25982" y="88769"/>
                    <a:pt x="60623" y="114751"/>
                  </a:cubicBezTo>
                  <a:cubicBezTo>
                    <a:pt x="95264" y="140732"/>
                    <a:pt x="121246" y="140732"/>
                    <a:pt x="121246" y="114751"/>
                  </a:cubicBezTo>
                  <a:cubicBezTo>
                    <a:pt x="129906" y="88769"/>
                    <a:pt x="95264" y="45467"/>
                    <a:pt x="60623" y="19486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accent6">
                    <a:lumMod val="75000"/>
                  </a:schemeClr>
                </a:solidFill>
              </a:endParaRPr>
            </a:p>
          </p:txBody>
        </p:sp>
        <p:sp>
          <p:nvSpPr>
            <p:cNvPr id="662" name="Freeform: Shape 39">
              <a:extLst>
                <a:ext uri="{FF2B5EF4-FFF2-40B4-BE49-F238E27FC236}">
                  <a16:creationId xmlns:a16="http://schemas.microsoft.com/office/drawing/2014/main" xmlns="" id="{D4D30BEC-B683-4A27-9E2D-51F17EFF0C9D}"/>
                </a:ext>
              </a:extLst>
            </p:cNvPr>
            <p:cNvSpPr/>
            <p:nvPr/>
          </p:nvSpPr>
          <p:spPr>
            <a:xfrm>
              <a:off x="1970491" y="2997280"/>
              <a:ext cx="5716" cy="476312"/>
            </a:xfrm>
            <a:custGeom>
              <a:avLst/>
              <a:gdLst>
                <a:gd name="connsiteX0" fmla="*/ 0 w 17320"/>
                <a:gd name="connsiteY0" fmla="*/ 12991 h 1443299"/>
                <a:gd name="connsiteX1" fmla="*/ 0 w 17320"/>
                <a:gd name="connsiteY1" fmla="*/ 1433299 h 1443299"/>
                <a:gd name="connsiteX2" fmla="*/ 17321 w 17320"/>
                <a:gd name="connsiteY2" fmla="*/ 1433299 h 1443299"/>
                <a:gd name="connsiteX3" fmla="*/ 17321 w 17320"/>
                <a:gd name="connsiteY3" fmla="*/ 12991 h 1443299"/>
                <a:gd name="connsiteX4" fmla="*/ 0 w 17320"/>
                <a:gd name="connsiteY4" fmla="*/ 12991 h 1443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1443299">
                  <a:moveTo>
                    <a:pt x="0" y="12991"/>
                  </a:moveTo>
                  <a:cubicBezTo>
                    <a:pt x="0" y="489314"/>
                    <a:pt x="0" y="956976"/>
                    <a:pt x="0" y="1433299"/>
                  </a:cubicBezTo>
                  <a:cubicBezTo>
                    <a:pt x="0" y="1441960"/>
                    <a:pt x="17321" y="1450620"/>
                    <a:pt x="17321" y="1433299"/>
                  </a:cubicBezTo>
                  <a:cubicBezTo>
                    <a:pt x="17321" y="956976"/>
                    <a:pt x="17321" y="489314"/>
                    <a:pt x="17321" y="12991"/>
                  </a:cubicBezTo>
                  <a:cubicBezTo>
                    <a:pt x="17321" y="-4330"/>
                    <a:pt x="0" y="-4330"/>
                    <a:pt x="0" y="1299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accent6">
                    <a:lumMod val="75000"/>
                  </a:schemeClr>
                </a:solidFill>
              </a:endParaRPr>
            </a:p>
          </p:txBody>
        </p:sp>
        <p:sp>
          <p:nvSpPr>
            <p:cNvPr id="663" name="Freeform: Shape 40">
              <a:extLst>
                <a:ext uri="{FF2B5EF4-FFF2-40B4-BE49-F238E27FC236}">
                  <a16:creationId xmlns:a16="http://schemas.microsoft.com/office/drawing/2014/main" xmlns="" id="{ED8854CF-5631-468F-94CB-4743806BBC6F}"/>
                </a:ext>
              </a:extLst>
            </p:cNvPr>
            <p:cNvSpPr/>
            <p:nvPr/>
          </p:nvSpPr>
          <p:spPr>
            <a:xfrm>
              <a:off x="1953326" y="3440984"/>
              <a:ext cx="40014" cy="42561"/>
            </a:xfrm>
            <a:custGeom>
              <a:avLst/>
              <a:gdLst>
                <a:gd name="connsiteX0" fmla="*/ 60623 w 121245"/>
                <a:gd name="connsiteY0" fmla="*/ 2207 h 128966"/>
                <a:gd name="connsiteX1" fmla="*/ 0 w 121245"/>
                <a:gd name="connsiteY1" fmla="*/ 80151 h 128966"/>
                <a:gd name="connsiteX2" fmla="*/ 60623 w 121245"/>
                <a:gd name="connsiteY2" fmla="*/ 123453 h 128966"/>
                <a:gd name="connsiteX3" fmla="*/ 121246 w 121245"/>
                <a:gd name="connsiteY3" fmla="*/ 45509 h 128966"/>
                <a:gd name="connsiteX4" fmla="*/ 60623 w 121245"/>
                <a:gd name="connsiteY4" fmla="*/ 2207 h 128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8966">
                  <a:moveTo>
                    <a:pt x="60623" y="2207"/>
                  </a:moveTo>
                  <a:cubicBezTo>
                    <a:pt x="25982" y="10867"/>
                    <a:pt x="0" y="45509"/>
                    <a:pt x="0" y="80151"/>
                  </a:cubicBezTo>
                  <a:cubicBezTo>
                    <a:pt x="0" y="114793"/>
                    <a:pt x="25982" y="140774"/>
                    <a:pt x="60623" y="123453"/>
                  </a:cubicBezTo>
                  <a:cubicBezTo>
                    <a:pt x="95265" y="114793"/>
                    <a:pt x="121246" y="71490"/>
                    <a:pt x="121246" y="45509"/>
                  </a:cubicBezTo>
                  <a:cubicBezTo>
                    <a:pt x="121246" y="10867"/>
                    <a:pt x="95265" y="-6453"/>
                    <a:pt x="60623" y="2207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accent6">
                    <a:lumMod val="75000"/>
                  </a:schemeClr>
                </a:solidFill>
              </a:endParaRPr>
            </a:p>
          </p:txBody>
        </p:sp>
        <p:sp>
          <p:nvSpPr>
            <p:cNvPr id="664" name="Freeform: Shape 41">
              <a:extLst>
                <a:ext uri="{FF2B5EF4-FFF2-40B4-BE49-F238E27FC236}">
                  <a16:creationId xmlns:a16="http://schemas.microsoft.com/office/drawing/2014/main" xmlns="" id="{860F03A0-7F27-40B3-A182-C88CFA8C8A18}"/>
                </a:ext>
              </a:extLst>
            </p:cNvPr>
            <p:cNvSpPr/>
            <p:nvPr/>
          </p:nvSpPr>
          <p:spPr>
            <a:xfrm>
              <a:off x="1953308" y="2989437"/>
              <a:ext cx="40014" cy="41470"/>
            </a:xfrm>
            <a:custGeom>
              <a:avLst/>
              <a:gdLst>
                <a:gd name="connsiteX0" fmla="*/ 60623 w 121245"/>
                <a:gd name="connsiteY0" fmla="*/ 2207 h 125659"/>
                <a:gd name="connsiteX1" fmla="*/ 0 w 121245"/>
                <a:gd name="connsiteY1" fmla="*/ 45509 h 125659"/>
                <a:gd name="connsiteX2" fmla="*/ 60623 w 121245"/>
                <a:gd name="connsiteY2" fmla="*/ 123453 h 125659"/>
                <a:gd name="connsiteX3" fmla="*/ 121246 w 121245"/>
                <a:gd name="connsiteY3" fmla="*/ 80151 h 125659"/>
                <a:gd name="connsiteX4" fmla="*/ 60623 w 121245"/>
                <a:gd name="connsiteY4" fmla="*/ 2207 h 125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5659">
                  <a:moveTo>
                    <a:pt x="60623" y="2207"/>
                  </a:moveTo>
                  <a:cubicBezTo>
                    <a:pt x="25982" y="-6453"/>
                    <a:pt x="0" y="10867"/>
                    <a:pt x="0" y="45509"/>
                  </a:cubicBezTo>
                  <a:cubicBezTo>
                    <a:pt x="0" y="80151"/>
                    <a:pt x="25982" y="114792"/>
                    <a:pt x="60623" y="123453"/>
                  </a:cubicBezTo>
                  <a:cubicBezTo>
                    <a:pt x="95265" y="132113"/>
                    <a:pt x="121246" y="114792"/>
                    <a:pt x="121246" y="80151"/>
                  </a:cubicBezTo>
                  <a:cubicBezTo>
                    <a:pt x="121246" y="54169"/>
                    <a:pt x="95265" y="10867"/>
                    <a:pt x="60623" y="2207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accent6">
                    <a:lumMod val="75000"/>
                  </a:schemeClr>
                </a:solidFill>
              </a:endParaRPr>
            </a:p>
          </p:txBody>
        </p:sp>
      </p:grpSp>
      <p:grpSp>
        <p:nvGrpSpPr>
          <p:cNvPr id="489" name="Group 502">
            <a:extLst>
              <a:ext uri="{FF2B5EF4-FFF2-40B4-BE49-F238E27FC236}">
                <a16:creationId xmlns="" xmlns:a16="http://schemas.microsoft.com/office/drawing/2014/main" id="{021E0E35-10D9-4775-80D2-3E0EB2F3BCCF}"/>
              </a:ext>
            </a:extLst>
          </p:cNvPr>
          <p:cNvGrpSpPr/>
          <p:nvPr/>
        </p:nvGrpSpPr>
        <p:grpSpPr>
          <a:xfrm>
            <a:off x="88399" y="41886"/>
            <a:ext cx="3282995" cy="774541"/>
            <a:chOff x="-338893" y="2672916"/>
            <a:chExt cx="4461505" cy="1046067"/>
          </a:xfrm>
          <a:solidFill>
            <a:schemeClr val="bg1">
              <a:alpha val="12000"/>
            </a:schemeClr>
          </a:solidFill>
        </p:grpSpPr>
        <p:grpSp>
          <p:nvGrpSpPr>
            <p:cNvPr id="491" name="Graphic 1">
              <a:extLst>
                <a:ext uri="{FF2B5EF4-FFF2-40B4-BE49-F238E27FC236}">
                  <a16:creationId xmlns="" xmlns:a16="http://schemas.microsoft.com/office/drawing/2014/main" id="{7B31447E-0F17-4329-944F-D93CFD647A65}"/>
                </a:ext>
              </a:extLst>
            </p:cNvPr>
            <p:cNvGrpSpPr/>
            <p:nvPr/>
          </p:nvGrpSpPr>
          <p:grpSpPr>
            <a:xfrm>
              <a:off x="-107387" y="2791527"/>
              <a:ext cx="3542624" cy="641760"/>
              <a:chOff x="42367" y="2492263"/>
              <a:chExt cx="10734589" cy="1944614"/>
            </a:xfrm>
            <a:grpFill/>
          </p:grpSpPr>
          <p:grpSp>
            <p:nvGrpSpPr>
              <p:cNvPr id="1393" name="Graphic 1">
                <a:extLst>
                  <a:ext uri="{FF2B5EF4-FFF2-40B4-BE49-F238E27FC236}">
                    <a16:creationId xmlns="" xmlns:a16="http://schemas.microsoft.com/office/drawing/2014/main" id="{09A901BF-7078-459D-876E-AED9D8A8A01C}"/>
                  </a:ext>
                </a:extLst>
              </p:cNvPr>
              <p:cNvGrpSpPr/>
              <p:nvPr/>
            </p:nvGrpSpPr>
            <p:grpSpPr>
              <a:xfrm>
                <a:off x="1757130" y="3323663"/>
                <a:ext cx="593238" cy="530450"/>
                <a:chOff x="1757130" y="3323663"/>
                <a:chExt cx="593238" cy="530450"/>
              </a:xfrm>
              <a:grpFill/>
            </p:grpSpPr>
            <p:sp>
              <p:nvSpPr>
                <p:cNvPr id="1424" name="Freeform: Shape 494">
                  <a:extLst>
                    <a:ext uri="{FF2B5EF4-FFF2-40B4-BE49-F238E27FC236}">
                      <a16:creationId xmlns="" xmlns:a16="http://schemas.microsoft.com/office/drawing/2014/main" id="{6CF0BA68-EFB2-45B9-9197-0DC62A8A0F06}"/>
                    </a:ext>
                  </a:extLst>
                </p:cNvPr>
                <p:cNvSpPr/>
                <p:nvPr/>
              </p:nvSpPr>
              <p:spPr>
                <a:xfrm>
                  <a:off x="1867551" y="3706887"/>
                  <a:ext cx="134236" cy="134236"/>
                </a:xfrm>
                <a:custGeom>
                  <a:avLst/>
                  <a:gdLst>
                    <a:gd name="connsiteX0" fmla="*/ 19486 w 134236"/>
                    <a:gd name="connsiteY0" fmla="*/ 19486 h 134236"/>
                    <a:gd name="connsiteX1" fmla="*/ 19486 w 134236"/>
                    <a:gd name="connsiteY1" fmla="*/ 114751 h 134236"/>
                    <a:gd name="connsiteX2" fmla="*/ 114751 w 134236"/>
                    <a:gd name="connsiteY2" fmla="*/ 114751 h 134236"/>
                    <a:gd name="connsiteX3" fmla="*/ 114751 w 134236"/>
                    <a:gd name="connsiteY3" fmla="*/ 19486 h 134236"/>
                    <a:gd name="connsiteX4" fmla="*/ 19486 w 134236"/>
                    <a:gd name="connsiteY4" fmla="*/ 19486 h 134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236" h="134236">
                      <a:moveTo>
                        <a:pt x="19486" y="19486"/>
                      </a:moveTo>
                      <a:cubicBezTo>
                        <a:pt x="-6495" y="45467"/>
                        <a:pt x="-6495" y="88769"/>
                        <a:pt x="19486" y="114751"/>
                      </a:cubicBezTo>
                      <a:cubicBezTo>
                        <a:pt x="45467" y="140732"/>
                        <a:pt x="88769" y="140732"/>
                        <a:pt x="114751" y="114751"/>
                      </a:cubicBezTo>
                      <a:cubicBezTo>
                        <a:pt x="140732" y="88769"/>
                        <a:pt x="140732" y="45467"/>
                        <a:pt x="114751" y="19486"/>
                      </a:cubicBezTo>
                      <a:cubicBezTo>
                        <a:pt x="88769" y="-6495"/>
                        <a:pt x="45467" y="-6495"/>
                        <a:pt x="19486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425" name="Freeform: Shape 495">
                  <a:extLst>
                    <a:ext uri="{FF2B5EF4-FFF2-40B4-BE49-F238E27FC236}">
                      <a16:creationId xmlns="" xmlns:a16="http://schemas.microsoft.com/office/drawing/2014/main" id="{36C08932-BD07-4B93-9211-BADAC55BAB39}"/>
                    </a:ext>
                  </a:extLst>
                </p:cNvPr>
                <p:cNvSpPr/>
                <p:nvPr/>
              </p:nvSpPr>
              <p:spPr>
                <a:xfrm>
                  <a:off x="2281086" y="3503367"/>
                  <a:ext cx="69283" cy="62788"/>
                </a:xfrm>
                <a:custGeom>
                  <a:avLst/>
                  <a:gdLst>
                    <a:gd name="connsiteX0" fmla="*/ 12990 w 69283"/>
                    <a:gd name="connsiteY0" fmla="*/ 6495 h 62788"/>
                    <a:gd name="connsiteX1" fmla="*/ 12990 w 69283"/>
                    <a:gd name="connsiteY1" fmla="*/ 49797 h 62788"/>
                    <a:gd name="connsiteX2" fmla="*/ 56293 w 69283"/>
                    <a:gd name="connsiteY2" fmla="*/ 49797 h 62788"/>
                    <a:gd name="connsiteX3" fmla="*/ 56293 w 69283"/>
                    <a:gd name="connsiteY3" fmla="*/ 6495 h 62788"/>
                    <a:gd name="connsiteX4" fmla="*/ 12990 w 69283"/>
                    <a:gd name="connsiteY4" fmla="*/ 6495 h 627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9283" h="62788">
                      <a:moveTo>
                        <a:pt x="12990" y="6495"/>
                      </a:moveTo>
                      <a:cubicBezTo>
                        <a:pt x="-4330" y="23816"/>
                        <a:pt x="-4330" y="41137"/>
                        <a:pt x="12990" y="49797"/>
                      </a:cubicBezTo>
                      <a:cubicBezTo>
                        <a:pt x="30311" y="67118"/>
                        <a:pt x="47632" y="67118"/>
                        <a:pt x="56293" y="49797"/>
                      </a:cubicBezTo>
                      <a:cubicBezTo>
                        <a:pt x="73613" y="32477"/>
                        <a:pt x="73613" y="15156"/>
                        <a:pt x="56293" y="6495"/>
                      </a:cubicBezTo>
                      <a:cubicBezTo>
                        <a:pt x="47632" y="-2165"/>
                        <a:pt x="30311" y="-2165"/>
                        <a:pt x="12990" y="6495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426" name="Freeform: Shape 496">
                  <a:extLst>
                    <a:ext uri="{FF2B5EF4-FFF2-40B4-BE49-F238E27FC236}">
                      <a16:creationId xmlns="" xmlns:a16="http://schemas.microsoft.com/office/drawing/2014/main" id="{0F05D3D1-F5CA-4DFC-BA19-42A680D47B6D}"/>
                    </a:ext>
                  </a:extLst>
                </p:cNvPr>
                <p:cNvSpPr/>
                <p:nvPr/>
              </p:nvSpPr>
              <p:spPr>
                <a:xfrm>
                  <a:off x="2025603" y="3405937"/>
                  <a:ext cx="103925" cy="103925"/>
                </a:xfrm>
                <a:custGeom>
                  <a:avLst/>
                  <a:gdLst>
                    <a:gd name="connsiteX0" fmla="*/ 103925 w 103925"/>
                    <a:gd name="connsiteY0" fmla="*/ 51963 h 103925"/>
                    <a:gd name="connsiteX1" fmla="*/ 51963 w 103925"/>
                    <a:gd name="connsiteY1" fmla="*/ 103925 h 103925"/>
                    <a:gd name="connsiteX2" fmla="*/ 0 w 103925"/>
                    <a:gd name="connsiteY2" fmla="*/ 51963 h 103925"/>
                    <a:gd name="connsiteX3" fmla="*/ 51963 w 103925"/>
                    <a:gd name="connsiteY3" fmla="*/ 0 h 103925"/>
                    <a:gd name="connsiteX4" fmla="*/ 103925 w 103925"/>
                    <a:gd name="connsiteY4" fmla="*/ 51963 h 103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925" h="103925">
                      <a:moveTo>
                        <a:pt x="103925" y="51963"/>
                      </a:moveTo>
                      <a:cubicBezTo>
                        <a:pt x="103925" y="80661"/>
                        <a:pt x="80661" y="103925"/>
                        <a:pt x="51963" y="103925"/>
                      </a:cubicBezTo>
                      <a:cubicBezTo>
                        <a:pt x="23264" y="103925"/>
                        <a:pt x="0" y="80661"/>
                        <a:pt x="0" y="51963"/>
                      </a:cubicBezTo>
                      <a:cubicBezTo>
                        <a:pt x="0" y="23264"/>
                        <a:pt x="23264" y="0"/>
                        <a:pt x="51963" y="0"/>
                      </a:cubicBezTo>
                      <a:cubicBezTo>
                        <a:pt x="80661" y="0"/>
                        <a:pt x="103925" y="23264"/>
                        <a:pt x="103925" y="5196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427" name="Freeform: Shape 497">
                  <a:extLst>
                    <a:ext uri="{FF2B5EF4-FFF2-40B4-BE49-F238E27FC236}">
                      <a16:creationId xmlns="" xmlns:a16="http://schemas.microsoft.com/office/drawing/2014/main" id="{80560658-401E-4C9B-BDFA-AB4E8A998444}"/>
                    </a:ext>
                  </a:extLst>
                </p:cNvPr>
                <p:cNvSpPr/>
                <p:nvPr/>
              </p:nvSpPr>
              <p:spPr>
                <a:xfrm>
                  <a:off x="1757130" y="3518523"/>
                  <a:ext cx="103925" cy="103925"/>
                </a:xfrm>
                <a:custGeom>
                  <a:avLst/>
                  <a:gdLst>
                    <a:gd name="connsiteX0" fmla="*/ 103925 w 103925"/>
                    <a:gd name="connsiteY0" fmla="*/ 51963 h 103925"/>
                    <a:gd name="connsiteX1" fmla="*/ 51963 w 103925"/>
                    <a:gd name="connsiteY1" fmla="*/ 103925 h 103925"/>
                    <a:gd name="connsiteX2" fmla="*/ 0 w 103925"/>
                    <a:gd name="connsiteY2" fmla="*/ 51963 h 103925"/>
                    <a:gd name="connsiteX3" fmla="*/ 51963 w 103925"/>
                    <a:gd name="connsiteY3" fmla="*/ 0 h 103925"/>
                    <a:gd name="connsiteX4" fmla="*/ 103925 w 103925"/>
                    <a:gd name="connsiteY4" fmla="*/ 51963 h 103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925" h="103925">
                      <a:moveTo>
                        <a:pt x="103925" y="51963"/>
                      </a:moveTo>
                      <a:cubicBezTo>
                        <a:pt x="103925" y="80661"/>
                        <a:pt x="80661" y="103925"/>
                        <a:pt x="51963" y="103925"/>
                      </a:cubicBezTo>
                      <a:cubicBezTo>
                        <a:pt x="23264" y="103925"/>
                        <a:pt x="0" y="80661"/>
                        <a:pt x="0" y="51963"/>
                      </a:cubicBezTo>
                      <a:cubicBezTo>
                        <a:pt x="0" y="23264"/>
                        <a:pt x="23264" y="0"/>
                        <a:pt x="51963" y="0"/>
                      </a:cubicBezTo>
                      <a:cubicBezTo>
                        <a:pt x="80661" y="0"/>
                        <a:pt x="103925" y="23264"/>
                        <a:pt x="103925" y="5196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428" name="Freeform: Shape 498">
                  <a:extLst>
                    <a:ext uri="{FF2B5EF4-FFF2-40B4-BE49-F238E27FC236}">
                      <a16:creationId xmlns="" xmlns:a16="http://schemas.microsoft.com/office/drawing/2014/main" id="{5A1BA080-3412-4972-8038-4761D3F918B5}"/>
                    </a:ext>
                  </a:extLst>
                </p:cNvPr>
                <p:cNvSpPr/>
                <p:nvPr/>
              </p:nvSpPr>
              <p:spPr>
                <a:xfrm>
                  <a:off x="2120868" y="3605127"/>
                  <a:ext cx="103925" cy="103925"/>
                </a:xfrm>
                <a:custGeom>
                  <a:avLst/>
                  <a:gdLst>
                    <a:gd name="connsiteX0" fmla="*/ 103925 w 103925"/>
                    <a:gd name="connsiteY0" fmla="*/ 51963 h 103925"/>
                    <a:gd name="connsiteX1" fmla="*/ 51963 w 103925"/>
                    <a:gd name="connsiteY1" fmla="*/ 103925 h 103925"/>
                    <a:gd name="connsiteX2" fmla="*/ 0 w 103925"/>
                    <a:gd name="connsiteY2" fmla="*/ 51963 h 103925"/>
                    <a:gd name="connsiteX3" fmla="*/ 51963 w 103925"/>
                    <a:gd name="connsiteY3" fmla="*/ 0 h 103925"/>
                    <a:gd name="connsiteX4" fmla="*/ 103925 w 103925"/>
                    <a:gd name="connsiteY4" fmla="*/ 51963 h 103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925" h="103925">
                      <a:moveTo>
                        <a:pt x="103925" y="51963"/>
                      </a:moveTo>
                      <a:cubicBezTo>
                        <a:pt x="103925" y="80661"/>
                        <a:pt x="80660" y="103925"/>
                        <a:pt x="51963" y="103925"/>
                      </a:cubicBezTo>
                      <a:cubicBezTo>
                        <a:pt x="23264" y="103925"/>
                        <a:pt x="0" y="80661"/>
                        <a:pt x="0" y="51963"/>
                      </a:cubicBezTo>
                      <a:cubicBezTo>
                        <a:pt x="0" y="23264"/>
                        <a:pt x="23265" y="0"/>
                        <a:pt x="51963" y="0"/>
                      </a:cubicBezTo>
                      <a:cubicBezTo>
                        <a:pt x="80661" y="0"/>
                        <a:pt x="103925" y="23264"/>
                        <a:pt x="103925" y="5196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429" name="Freeform: Shape 499">
                  <a:extLst>
                    <a:ext uri="{FF2B5EF4-FFF2-40B4-BE49-F238E27FC236}">
                      <a16:creationId xmlns="" xmlns:a16="http://schemas.microsoft.com/office/drawing/2014/main" id="{84A99A64-1E5B-41D8-A139-70AE41D54844}"/>
                    </a:ext>
                  </a:extLst>
                </p:cNvPr>
                <p:cNvSpPr/>
                <p:nvPr/>
              </p:nvSpPr>
              <p:spPr>
                <a:xfrm>
                  <a:off x="2062410" y="3791326"/>
                  <a:ext cx="56292" cy="62787"/>
                </a:xfrm>
                <a:custGeom>
                  <a:avLst/>
                  <a:gdLst>
                    <a:gd name="connsiteX0" fmla="*/ 6495 w 56292"/>
                    <a:gd name="connsiteY0" fmla="*/ 12991 h 62787"/>
                    <a:gd name="connsiteX1" fmla="*/ 6495 w 56292"/>
                    <a:gd name="connsiteY1" fmla="*/ 56293 h 62787"/>
                    <a:gd name="connsiteX2" fmla="*/ 49797 w 56292"/>
                    <a:gd name="connsiteY2" fmla="*/ 56293 h 62787"/>
                    <a:gd name="connsiteX3" fmla="*/ 49797 w 56292"/>
                    <a:gd name="connsiteY3" fmla="*/ 12991 h 62787"/>
                    <a:gd name="connsiteX4" fmla="*/ 6495 w 56292"/>
                    <a:gd name="connsiteY4" fmla="*/ 12991 h 627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6292" h="62787">
                      <a:moveTo>
                        <a:pt x="6495" y="12991"/>
                      </a:moveTo>
                      <a:cubicBezTo>
                        <a:pt x="-2165" y="21651"/>
                        <a:pt x="-2165" y="47632"/>
                        <a:pt x="6495" y="56293"/>
                      </a:cubicBezTo>
                      <a:cubicBezTo>
                        <a:pt x="15156" y="64953"/>
                        <a:pt x="41137" y="64953"/>
                        <a:pt x="49797" y="56293"/>
                      </a:cubicBezTo>
                      <a:cubicBezTo>
                        <a:pt x="58458" y="47632"/>
                        <a:pt x="58458" y="21651"/>
                        <a:pt x="49797" y="12991"/>
                      </a:cubicBezTo>
                      <a:cubicBezTo>
                        <a:pt x="32477" y="-4330"/>
                        <a:pt x="15156" y="-4330"/>
                        <a:pt x="6495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430" name="Freeform: Shape 500">
                  <a:extLst>
                    <a:ext uri="{FF2B5EF4-FFF2-40B4-BE49-F238E27FC236}">
                      <a16:creationId xmlns="" xmlns:a16="http://schemas.microsoft.com/office/drawing/2014/main" id="{C723A09A-E876-4D53-9CC1-B2169FC87E1E}"/>
                    </a:ext>
                  </a:extLst>
                </p:cNvPr>
                <p:cNvSpPr/>
                <p:nvPr/>
              </p:nvSpPr>
              <p:spPr>
                <a:xfrm>
                  <a:off x="1839404" y="3323663"/>
                  <a:ext cx="77943" cy="77943"/>
                </a:xfrm>
                <a:custGeom>
                  <a:avLst/>
                  <a:gdLst>
                    <a:gd name="connsiteX0" fmla="*/ 12991 w 77943"/>
                    <a:gd name="connsiteY0" fmla="*/ 12991 h 77943"/>
                    <a:gd name="connsiteX1" fmla="*/ 12991 w 77943"/>
                    <a:gd name="connsiteY1" fmla="*/ 64953 h 77943"/>
                    <a:gd name="connsiteX2" fmla="*/ 64953 w 77943"/>
                    <a:gd name="connsiteY2" fmla="*/ 64953 h 77943"/>
                    <a:gd name="connsiteX3" fmla="*/ 64953 w 77943"/>
                    <a:gd name="connsiteY3" fmla="*/ 12991 h 77943"/>
                    <a:gd name="connsiteX4" fmla="*/ 12991 w 77943"/>
                    <a:gd name="connsiteY4" fmla="*/ 12991 h 779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7943" h="77943">
                      <a:moveTo>
                        <a:pt x="12991" y="12991"/>
                      </a:moveTo>
                      <a:cubicBezTo>
                        <a:pt x="-4330" y="30312"/>
                        <a:pt x="-4330" y="47632"/>
                        <a:pt x="12991" y="64953"/>
                      </a:cubicBezTo>
                      <a:cubicBezTo>
                        <a:pt x="30312" y="82274"/>
                        <a:pt x="47632" y="82274"/>
                        <a:pt x="64953" y="64953"/>
                      </a:cubicBezTo>
                      <a:cubicBezTo>
                        <a:pt x="82274" y="47632"/>
                        <a:pt x="82274" y="30312"/>
                        <a:pt x="64953" y="12991"/>
                      </a:cubicBezTo>
                      <a:cubicBezTo>
                        <a:pt x="47632" y="-4330"/>
                        <a:pt x="21651" y="-4330"/>
                        <a:pt x="12991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431" name="Freeform: Shape 501">
                  <a:extLst>
                    <a:ext uri="{FF2B5EF4-FFF2-40B4-BE49-F238E27FC236}">
                      <a16:creationId xmlns="" xmlns:a16="http://schemas.microsoft.com/office/drawing/2014/main" id="{938C2294-A2B9-4BE7-BD19-688FC96ECE19}"/>
                    </a:ext>
                  </a:extLst>
                </p:cNvPr>
                <p:cNvSpPr/>
                <p:nvPr/>
              </p:nvSpPr>
              <p:spPr>
                <a:xfrm>
                  <a:off x="1980136" y="3559660"/>
                  <a:ext cx="134236" cy="134236"/>
                </a:xfrm>
                <a:custGeom>
                  <a:avLst/>
                  <a:gdLst>
                    <a:gd name="connsiteX0" fmla="*/ 19486 w 134236"/>
                    <a:gd name="connsiteY0" fmla="*/ 19486 h 134236"/>
                    <a:gd name="connsiteX1" fmla="*/ 19486 w 134236"/>
                    <a:gd name="connsiteY1" fmla="*/ 114750 h 134236"/>
                    <a:gd name="connsiteX2" fmla="*/ 114750 w 134236"/>
                    <a:gd name="connsiteY2" fmla="*/ 114750 h 134236"/>
                    <a:gd name="connsiteX3" fmla="*/ 114750 w 134236"/>
                    <a:gd name="connsiteY3" fmla="*/ 19486 h 134236"/>
                    <a:gd name="connsiteX4" fmla="*/ 19486 w 134236"/>
                    <a:gd name="connsiteY4" fmla="*/ 19486 h 134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236" h="134236">
                      <a:moveTo>
                        <a:pt x="19486" y="19486"/>
                      </a:moveTo>
                      <a:cubicBezTo>
                        <a:pt x="-6495" y="45467"/>
                        <a:pt x="-6495" y="88769"/>
                        <a:pt x="19486" y="114750"/>
                      </a:cubicBezTo>
                      <a:cubicBezTo>
                        <a:pt x="45467" y="140732"/>
                        <a:pt x="88769" y="140732"/>
                        <a:pt x="114750" y="114750"/>
                      </a:cubicBezTo>
                      <a:cubicBezTo>
                        <a:pt x="140732" y="88769"/>
                        <a:pt x="140732" y="45467"/>
                        <a:pt x="114750" y="19486"/>
                      </a:cubicBezTo>
                      <a:cubicBezTo>
                        <a:pt x="88769" y="-6495"/>
                        <a:pt x="45467" y="-6495"/>
                        <a:pt x="19486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1394" name="Graphic 1">
                <a:extLst>
                  <a:ext uri="{FF2B5EF4-FFF2-40B4-BE49-F238E27FC236}">
                    <a16:creationId xmlns="" xmlns:a16="http://schemas.microsoft.com/office/drawing/2014/main" id="{0677BA31-0666-4FF2-9202-5DE5255FFF9E}"/>
                  </a:ext>
                </a:extLst>
              </p:cNvPr>
              <p:cNvGrpSpPr/>
              <p:nvPr/>
            </p:nvGrpSpPr>
            <p:grpSpPr>
              <a:xfrm>
                <a:off x="10175057" y="3531513"/>
                <a:ext cx="601899" cy="530450"/>
                <a:chOff x="10175057" y="3531513"/>
                <a:chExt cx="601899" cy="530450"/>
              </a:xfrm>
              <a:grpFill/>
            </p:grpSpPr>
            <p:sp>
              <p:nvSpPr>
                <p:cNvPr id="1416" name="Freeform: Shape 486">
                  <a:extLst>
                    <a:ext uri="{FF2B5EF4-FFF2-40B4-BE49-F238E27FC236}">
                      <a16:creationId xmlns="" xmlns:a16="http://schemas.microsoft.com/office/drawing/2014/main" id="{C1F3DA72-03BB-4A49-B94D-96A6FC559E84}"/>
                    </a:ext>
                  </a:extLst>
                </p:cNvPr>
                <p:cNvSpPr/>
                <p:nvPr/>
              </p:nvSpPr>
              <p:spPr>
                <a:xfrm>
                  <a:off x="10294138" y="3914737"/>
                  <a:ext cx="134236" cy="134236"/>
                </a:xfrm>
                <a:custGeom>
                  <a:avLst/>
                  <a:gdLst>
                    <a:gd name="connsiteX0" fmla="*/ 19486 w 134236"/>
                    <a:gd name="connsiteY0" fmla="*/ 19486 h 134236"/>
                    <a:gd name="connsiteX1" fmla="*/ 19486 w 134236"/>
                    <a:gd name="connsiteY1" fmla="*/ 114751 h 134236"/>
                    <a:gd name="connsiteX2" fmla="*/ 114751 w 134236"/>
                    <a:gd name="connsiteY2" fmla="*/ 114751 h 134236"/>
                    <a:gd name="connsiteX3" fmla="*/ 114751 w 134236"/>
                    <a:gd name="connsiteY3" fmla="*/ 19486 h 134236"/>
                    <a:gd name="connsiteX4" fmla="*/ 19486 w 134236"/>
                    <a:gd name="connsiteY4" fmla="*/ 19486 h 134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236" h="134236">
                      <a:moveTo>
                        <a:pt x="19486" y="19486"/>
                      </a:moveTo>
                      <a:cubicBezTo>
                        <a:pt x="-6495" y="45467"/>
                        <a:pt x="-6495" y="88769"/>
                        <a:pt x="19486" y="114751"/>
                      </a:cubicBezTo>
                      <a:cubicBezTo>
                        <a:pt x="45467" y="140732"/>
                        <a:pt x="88769" y="140732"/>
                        <a:pt x="114751" y="114751"/>
                      </a:cubicBezTo>
                      <a:cubicBezTo>
                        <a:pt x="140732" y="88769"/>
                        <a:pt x="140732" y="45467"/>
                        <a:pt x="114751" y="19486"/>
                      </a:cubicBezTo>
                      <a:cubicBezTo>
                        <a:pt x="88769" y="-6495"/>
                        <a:pt x="45467" y="-6495"/>
                        <a:pt x="19486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417" name="Freeform: Shape 487">
                  <a:extLst>
                    <a:ext uri="{FF2B5EF4-FFF2-40B4-BE49-F238E27FC236}">
                      <a16:creationId xmlns="" xmlns:a16="http://schemas.microsoft.com/office/drawing/2014/main" id="{1F7C319F-562D-49A5-AAFB-61271B257D6B}"/>
                    </a:ext>
                  </a:extLst>
                </p:cNvPr>
                <p:cNvSpPr/>
                <p:nvPr/>
              </p:nvSpPr>
              <p:spPr>
                <a:xfrm>
                  <a:off x="10707673" y="3711217"/>
                  <a:ext cx="69283" cy="62787"/>
                </a:xfrm>
                <a:custGeom>
                  <a:avLst/>
                  <a:gdLst>
                    <a:gd name="connsiteX0" fmla="*/ 12990 w 69283"/>
                    <a:gd name="connsiteY0" fmla="*/ 6495 h 62787"/>
                    <a:gd name="connsiteX1" fmla="*/ 12990 w 69283"/>
                    <a:gd name="connsiteY1" fmla="*/ 49797 h 62787"/>
                    <a:gd name="connsiteX2" fmla="*/ 56293 w 69283"/>
                    <a:gd name="connsiteY2" fmla="*/ 49797 h 62787"/>
                    <a:gd name="connsiteX3" fmla="*/ 56293 w 69283"/>
                    <a:gd name="connsiteY3" fmla="*/ 6495 h 62787"/>
                    <a:gd name="connsiteX4" fmla="*/ 12990 w 69283"/>
                    <a:gd name="connsiteY4" fmla="*/ 6495 h 627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9283" h="62787">
                      <a:moveTo>
                        <a:pt x="12990" y="6495"/>
                      </a:moveTo>
                      <a:cubicBezTo>
                        <a:pt x="-4330" y="23816"/>
                        <a:pt x="-4330" y="41137"/>
                        <a:pt x="12990" y="49797"/>
                      </a:cubicBezTo>
                      <a:cubicBezTo>
                        <a:pt x="30312" y="67118"/>
                        <a:pt x="47633" y="67118"/>
                        <a:pt x="56293" y="49797"/>
                      </a:cubicBezTo>
                      <a:cubicBezTo>
                        <a:pt x="73614" y="32477"/>
                        <a:pt x="73614" y="15156"/>
                        <a:pt x="56293" y="6495"/>
                      </a:cubicBezTo>
                      <a:cubicBezTo>
                        <a:pt x="47633" y="-2165"/>
                        <a:pt x="21651" y="-2165"/>
                        <a:pt x="12990" y="6495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418" name="Freeform: Shape 488">
                  <a:extLst>
                    <a:ext uri="{FF2B5EF4-FFF2-40B4-BE49-F238E27FC236}">
                      <a16:creationId xmlns="" xmlns:a16="http://schemas.microsoft.com/office/drawing/2014/main" id="{BC3701A0-4D03-467E-8773-7EFF16AD0D96}"/>
                    </a:ext>
                  </a:extLst>
                </p:cNvPr>
                <p:cNvSpPr/>
                <p:nvPr/>
              </p:nvSpPr>
              <p:spPr>
                <a:xfrm>
                  <a:off x="10452191" y="3613787"/>
                  <a:ext cx="103925" cy="103925"/>
                </a:xfrm>
                <a:custGeom>
                  <a:avLst/>
                  <a:gdLst>
                    <a:gd name="connsiteX0" fmla="*/ 103925 w 103925"/>
                    <a:gd name="connsiteY0" fmla="*/ 51963 h 103925"/>
                    <a:gd name="connsiteX1" fmla="*/ 51962 w 103925"/>
                    <a:gd name="connsiteY1" fmla="*/ 103925 h 103925"/>
                    <a:gd name="connsiteX2" fmla="*/ -1 w 103925"/>
                    <a:gd name="connsiteY2" fmla="*/ 51963 h 103925"/>
                    <a:gd name="connsiteX3" fmla="*/ 51962 w 103925"/>
                    <a:gd name="connsiteY3" fmla="*/ 0 h 103925"/>
                    <a:gd name="connsiteX4" fmla="*/ 103925 w 103925"/>
                    <a:gd name="connsiteY4" fmla="*/ 51963 h 103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925" h="103925">
                      <a:moveTo>
                        <a:pt x="103925" y="51963"/>
                      </a:moveTo>
                      <a:cubicBezTo>
                        <a:pt x="103925" y="80661"/>
                        <a:pt x="80660" y="103925"/>
                        <a:pt x="51962" y="103925"/>
                      </a:cubicBezTo>
                      <a:cubicBezTo>
                        <a:pt x="23264" y="103925"/>
                        <a:pt x="-1" y="80661"/>
                        <a:pt x="-1" y="51963"/>
                      </a:cubicBezTo>
                      <a:cubicBezTo>
                        <a:pt x="-1" y="23264"/>
                        <a:pt x="23264" y="0"/>
                        <a:pt x="51962" y="0"/>
                      </a:cubicBezTo>
                      <a:cubicBezTo>
                        <a:pt x="80660" y="0"/>
                        <a:pt x="103925" y="23264"/>
                        <a:pt x="103925" y="5196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419" name="Freeform: Shape 489">
                  <a:extLst>
                    <a:ext uri="{FF2B5EF4-FFF2-40B4-BE49-F238E27FC236}">
                      <a16:creationId xmlns="" xmlns:a16="http://schemas.microsoft.com/office/drawing/2014/main" id="{87FA0185-4084-48F5-A2BD-227DDFFB0329}"/>
                    </a:ext>
                  </a:extLst>
                </p:cNvPr>
                <p:cNvSpPr/>
                <p:nvPr/>
              </p:nvSpPr>
              <p:spPr>
                <a:xfrm>
                  <a:off x="10175057" y="3726373"/>
                  <a:ext cx="103925" cy="103925"/>
                </a:xfrm>
                <a:custGeom>
                  <a:avLst/>
                  <a:gdLst>
                    <a:gd name="connsiteX0" fmla="*/ 103925 w 103925"/>
                    <a:gd name="connsiteY0" fmla="*/ 51963 h 103925"/>
                    <a:gd name="connsiteX1" fmla="*/ 51963 w 103925"/>
                    <a:gd name="connsiteY1" fmla="*/ 103925 h 103925"/>
                    <a:gd name="connsiteX2" fmla="*/ 1 w 103925"/>
                    <a:gd name="connsiteY2" fmla="*/ 51963 h 103925"/>
                    <a:gd name="connsiteX3" fmla="*/ 51963 w 103925"/>
                    <a:gd name="connsiteY3" fmla="*/ 0 h 103925"/>
                    <a:gd name="connsiteX4" fmla="*/ 103925 w 103925"/>
                    <a:gd name="connsiteY4" fmla="*/ 51963 h 103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925" h="103925">
                      <a:moveTo>
                        <a:pt x="103925" y="51963"/>
                      </a:moveTo>
                      <a:cubicBezTo>
                        <a:pt x="103925" y="80661"/>
                        <a:pt x="80661" y="103925"/>
                        <a:pt x="51963" y="103925"/>
                      </a:cubicBezTo>
                      <a:cubicBezTo>
                        <a:pt x="23265" y="103925"/>
                        <a:pt x="1" y="80661"/>
                        <a:pt x="1" y="51963"/>
                      </a:cubicBezTo>
                      <a:cubicBezTo>
                        <a:pt x="1" y="23264"/>
                        <a:pt x="23265" y="0"/>
                        <a:pt x="51963" y="0"/>
                      </a:cubicBezTo>
                      <a:cubicBezTo>
                        <a:pt x="80661" y="0"/>
                        <a:pt x="103925" y="23264"/>
                        <a:pt x="103925" y="5196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420" name="Freeform: Shape 490">
                  <a:extLst>
                    <a:ext uri="{FF2B5EF4-FFF2-40B4-BE49-F238E27FC236}">
                      <a16:creationId xmlns="" xmlns:a16="http://schemas.microsoft.com/office/drawing/2014/main" id="{7528ED03-AB5E-4D92-B9AE-76AEC3382EBB}"/>
                    </a:ext>
                  </a:extLst>
                </p:cNvPr>
                <p:cNvSpPr/>
                <p:nvPr/>
              </p:nvSpPr>
              <p:spPr>
                <a:xfrm>
                  <a:off x="10538795" y="3812977"/>
                  <a:ext cx="103925" cy="103925"/>
                </a:xfrm>
                <a:custGeom>
                  <a:avLst/>
                  <a:gdLst>
                    <a:gd name="connsiteX0" fmla="*/ 103925 w 103925"/>
                    <a:gd name="connsiteY0" fmla="*/ 51963 h 103925"/>
                    <a:gd name="connsiteX1" fmla="*/ 51962 w 103925"/>
                    <a:gd name="connsiteY1" fmla="*/ 103925 h 103925"/>
                    <a:gd name="connsiteX2" fmla="*/ -1 w 103925"/>
                    <a:gd name="connsiteY2" fmla="*/ 51963 h 103925"/>
                    <a:gd name="connsiteX3" fmla="*/ 51962 w 103925"/>
                    <a:gd name="connsiteY3" fmla="*/ 0 h 103925"/>
                    <a:gd name="connsiteX4" fmla="*/ 103925 w 103925"/>
                    <a:gd name="connsiteY4" fmla="*/ 51963 h 103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925" h="103925">
                      <a:moveTo>
                        <a:pt x="103925" y="51963"/>
                      </a:moveTo>
                      <a:cubicBezTo>
                        <a:pt x="103925" y="80661"/>
                        <a:pt x="80660" y="103925"/>
                        <a:pt x="51962" y="103925"/>
                      </a:cubicBezTo>
                      <a:cubicBezTo>
                        <a:pt x="23264" y="103925"/>
                        <a:pt x="-1" y="80661"/>
                        <a:pt x="-1" y="51963"/>
                      </a:cubicBezTo>
                      <a:cubicBezTo>
                        <a:pt x="-1" y="23264"/>
                        <a:pt x="23264" y="0"/>
                        <a:pt x="51962" y="0"/>
                      </a:cubicBezTo>
                      <a:cubicBezTo>
                        <a:pt x="80660" y="0"/>
                        <a:pt x="103925" y="23264"/>
                        <a:pt x="103925" y="5196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421" name="Freeform: Shape 491">
                  <a:extLst>
                    <a:ext uri="{FF2B5EF4-FFF2-40B4-BE49-F238E27FC236}">
                      <a16:creationId xmlns="" xmlns:a16="http://schemas.microsoft.com/office/drawing/2014/main" id="{2C16E33F-821E-4E40-92BD-13FF5B598FDB}"/>
                    </a:ext>
                  </a:extLst>
                </p:cNvPr>
                <p:cNvSpPr/>
                <p:nvPr/>
              </p:nvSpPr>
              <p:spPr>
                <a:xfrm>
                  <a:off x="10480337" y="3999176"/>
                  <a:ext cx="56292" cy="62787"/>
                </a:xfrm>
                <a:custGeom>
                  <a:avLst/>
                  <a:gdLst>
                    <a:gd name="connsiteX0" fmla="*/ 6495 w 56292"/>
                    <a:gd name="connsiteY0" fmla="*/ 12991 h 62787"/>
                    <a:gd name="connsiteX1" fmla="*/ 6495 w 56292"/>
                    <a:gd name="connsiteY1" fmla="*/ 56293 h 62787"/>
                    <a:gd name="connsiteX2" fmla="*/ 49797 w 56292"/>
                    <a:gd name="connsiteY2" fmla="*/ 56293 h 62787"/>
                    <a:gd name="connsiteX3" fmla="*/ 49797 w 56292"/>
                    <a:gd name="connsiteY3" fmla="*/ 12991 h 62787"/>
                    <a:gd name="connsiteX4" fmla="*/ 6495 w 56292"/>
                    <a:gd name="connsiteY4" fmla="*/ 12991 h 627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6292" h="62787">
                      <a:moveTo>
                        <a:pt x="6495" y="12991"/>
                      </a:moveTo>
                      <a:cubicBezTo>
                        <a:pt x="-2165" y="21651"/>
                        <a:pt x="-2165" y="47632"/>
                        <a:pt x="6495" y="56293"/>
                      </a:cubicBezTo>
                      <a:cubicBezTo>
                        <a:pt x="15156" y="64953"/>
                        <a:pt x="41137" y="64953"/>
                        <a:pt x="49797" y="56293"/>
                      </a:cubicBezTo>
                      <a:cubicBezTo>
                        <a:pt x="58458" y="47632"/>
                        <a:pt x="58458" y="21651"/>
                        <a:pt x="49797" y="12991"/>
                      </a:cubicBezTo>
                      <a:cubicBezTo>
                        <a:pt x="41137" y="-4330"/>
                        <a:pt x="23815" y="-4330"/>
                        <a:pt x="6495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422" name="Freeform: Shape 492">
                  <a:extLst>
                    <a:ext uri="{FF2B5EF4-FFF2-40B4-BE49-F238E27FC236}">
                      <a16:creationId xmlns="" xmlns:a16="http://schemas.microsoft.com/office/drawing/2014/main" id="{79882B3A-6ADB-4548-8CF9-B9CFA8E492CE}"/>
                    </a:ext>
                  </a:extLst>
                </p:cNvPr>
                <p:cNvSpPr/>
                <p:nvPr/>
              </p:nvSpPr>
              <p:spPr>
                <a:xfrm>
                  <a:off x="10257331" y="3531513"/>
                  <a:ext cx="77943" cy="77943"/>
                </a:xfrm>
                <a:custGeom>
                  <a:avLst/>
                  <a:gdLst>
                    <a:gd name="connsiteX0" fmla="*/ 12990 w 77943"/>
                    <a:gd name="connsiteY0" fmla="*/ 12991 h 77943"/>
                    <a:gd name="connsiteX1" fmla="*/ 12990 w 77943"/>
                    <a:gd name="connsiteY1" fmla="*/ 64953 h 77943"/>
                    <a:gd name="connsiteX2" fmla="*/ 64953 w 77943"/>
                    <a:gd name="connsiteY2" fmla="*/ 64953 h 77943"/>
                    <a:gd name="connsiteX3" fmla="*/ 64953 w 77943"/>
                    <a:gd name="connsiteY3" fmla="*/ 12991 h 77943"/>
                    <a:gd name="connsiteX4" fmla="*/ 12990 w 77943"/>
                    <a:gd name="connsiteY4" fmla="*/ 12991 h 779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7943" h="77943">
                      <a:moveTo>
                        <a:pt x="12990" y="12991"/>
                      </a:moveTo>
                      <a:cubicBezTo>
                        <a:pt x="-4330" y="30311"/>
                        <a:pt x="-4330" y="47632"/>
                        <a:pt x="12990" y="64953"/>
                      </a:cubicBezTo>
                      <a:cubicBezTo>
                        <a:pt x="30312" y="82274"/>
                        <a:pt x="47632" y="82274"/>
                        <a:pt x="64953" y="64953"/>
                      </a:cubicBezTo>
                      <a:cubicBezTo>
                        <a:pt x="82274" y="47632"/>
                        <a:pt x="82274" y="30311"/>
                        <a:pt x="64953" y="12991"/>
                      </a:cubicBezTo>
                      <a:cubicBezTo>
                        <a:pt x="56293" y="-4330"/>
                        <a:pt x="30312" y="-4330"/>
                        <a:pt x="12990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423" name="Freeform: Shape 493">
                  <a:extLst>
                    <a:ext uri="{FF2B5EF4-FFF2-40B4-BE49-F238E27FC236}">
                      <a16:creationId xmlns="" xmlns:a16="http://schemas.microsoft.com/office/drawing/2014/main" id="{0D465945-C8AB-4E96-A74F-C985AE900222}"/>
                    </a:ext>
                  </a:extLst>
                </p:cNvPr>
                <p:cNvSpPr/>
                <p:nvPr/>
              </p:nvSpPr>
              <p:spPr>
                <a:xfrm>
                  <a:off x="10398063" y="3758849"/>
                  <a:ext cx="134236" cy="134236"/>
                </a:xfrm>
                <a:custGeom>
                  <a:avLst/>
                  <a:gdLst>
                    <a:gd name="connsiteX0" fmla="*/ 19486 w 134236"/>
                    <a:gd name="connsiteY0" fmla="*/ 19486 h 134236"/>
                    <a:gd name="connsiteX1" fmla="*/ 19486 w 134236"/>
                    <a:gd name="connsiteY1" fmla="*/ 114751 h 134236"/>
                    <a:gd name="connsiteX2" fmla="*/ 114751 w 134236"/>
                    <a:gd name="connsiteY2" fmla="*/ 114751 h 134236"/>
                    <a:gd name="connsiteX3" fmla="*/ 114751 w 134236"/>
                    <a:gd name="connsiteY3" fmla="*/ 19486 h 134236"/>
                    <a:gd name="connsiteX4" fmla="*/ 19486 w 134236"/>
                    <a:gd name="connsiteY4" fmla="*/ 19486 h 134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236" h="134236">
                      <a:moveTo>
                        <a:pt x="19486" y="19486"/>
                      </a:moveTo>
                      <a:cubicBezTo>
                        <a:pt x="-6495" y="45467"/>
                        <a:pt x="-6495" y="88769"/>
                        <a:pt x="19486" y="114751"/>
                      </a:cubicBezTo>
                      <a:cubicBezTo>
                        <a:pt x="45467" y="140732"/>
                        <a:pt x="88769" y="140732"/>
                        <a:pt x="114751" y="114751"/>
                      </a:cubicBezTo>
                      <a:cubicBezTo>
                        <a:pt x="140732" y="88769"/>
                        <a:pt x="140732" y="45467"/>
                        <a:pt x="114751" y="19486"/>
                      </a:cubicBezTo>
                      <a:cubicBezTo>
                        <a:pt x="88769" y="-6495"/>
                        <a:pt x="45467" y="-6495"/>
                        <a:pt x="19486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1395" name="Graphic 1">
                <a:extLst>
                  <a:ext uri="{FF2B5EF4-FFF2-40B4-BE49-F238E27FC236}">
                    <a16:creationId xmlns="" xmlns:a16="http://schemas.microsoft.com/office/drawing/2014/main" id="{EA3E651F-9A21-4A0E-9CBC-38ACF8A1D9F2}"/>
                  </a:ext>
                </a:extLst>
              </p:cNvPr>
              <p:cNvGrpSpPr/>
              <p:nvPr/>
            </p:nvGrpSpPr>
            <p:grpSpPr>
              <a:xfrm>
                <a:off x="5885985" y="2492263"/>
                <a:ext cx="798923" cy="718814"/>
                <a:chOff x="5885985" y="2492263"/>
                <a:chExt cx="798923" cy="718814"/>
              </a:xfrm>
              <a:grpFill/>
            </p:grpSpPr>
            <p:sp>
              <p:nvSpPr>
                <p:cNvPr id="1408" name="Freeform: Shape 478">
                  <a:extLst>
                    <a:ext uri="{FF2B5EF4-FFF2-40B4-BE49-F238E27FC236}">
                      <a16:creationId xmlns="" xmlns:a16="http://schemas.microsoft.com/office/drawing/2014/main" id="{2DEAF84B-A841-40D3-A59B-048A4E33772A}"/>
                    </a:ext>
                  </a:extLst>
                </p:cNvPr>
                <p:cNvSpPr/>
                <p:nvPr/>
              </p:nvSpPr>
              <p:spPr>
                <a:xfrm>
                  <a:off x="6044037" y="3007558"/>
                  <a:ext cx="173208" cy="173208"/>
                </a:xfrm>
                <a:custGeom>
                  <a:avLst/>
                  <a:gdLst>
                    <a:gd name="connsiteX0" fmla="*/ 173209 w 173208"/>
                    <a:gd name="connsiteY0" fmla="*/ 86604 h 173208"/>
                    <a:gd name="connsiteX1" fmla="*/ 86604 w 173208"/>
                    <a:gd name="connsiteY1" fmla="*/ 173208 h 173208"/>
                    <a:gd name="connsiteX2" fmla="*/ 0 w 173208"/>
                    <a:gd name="connsiteY2" fmla="*/ 86604 h 173208"/>
                    <a:gd name="connsiteX3" fmla="*/ 86604 w 173208"/>
                    <a:gd name="connsiteY3" fmla="*/ 0 h 173208"/>
                    <a:gd name="connsiteX4" fmla="*/ 173209 w 173208"/>
                    <a:gd name="connsiteY4" fmla="*/ 86604 h 1732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3208" h="173208">
                      <a:moveTo>
                        <a:pt x="173209" y="86604"/>
                      </a:moveTo>
                      <a:cubicBezTo>
                        <a:pt x="173209" y="134434"/>
                        <a:pt x="134434" y="173208"/>
                        <a:pt x="86604" y="173208"/>
                      </a:cubicBezTo>
                      <a:cubicBezTo>
                        <a:pt x="38774" y="173208"/>
                        <a:pt x="0" y="134434"/>
                        <a:pt x="0" y="86604"/>
                      </a:cubicBezTo>
                      <a:cubicBezTo>
                        <a:pt x="0" y="38774"/>
                        <a:pt x="38774" y="0"/>
                        <a:pt x="86604" y="0"/>
                      </a:cubicBezTo>
                      <a:cubicBezTo>
                        <a:pt x="134434" y="0"/>
                        <a:pt x="173209" y="38774"/>
                        <a:pt x="173209" y="8660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409" name="Freeform: Shape 479">
                  <a:extLst>
                    <a:ext uri="{FF2B5EF4-FFF2-40B4-BE49-F238E27FC236}">
                      <a16:creationId xmlns="" xmlns:a16="http://schemas.microsoft.com/office/drawing/2014/main" id="{EED691DE-9306-43A4-99EA-D741BCB8DFA6}"/>
                    </a:ext>
                  </a:extLst>
                </p:cNvPr>
                <p:cNvSpPr/>
                <p:nvPr/>
              </p:nvSpPr>
              <p:spPr>
                <a:xfrm>
                  <a:off x="6598304" y="2730424"/>
                  <a:ext cx="86604" cy="86604"/>
                </a:xfrm>
                <a:custGeom>
                  <a:avLst/>
                  <a:gdLst>
                    <a:gd name="connsiteX0" fmla="*/ 86604 w 86604"/>
                    <a:gd name="connsiteY0" fmla="*/ 43302 h 86604"/>
                    <a:gd name="connsiteX1" fmla="*/ 43302 w 86604"/>
                    <a:gd name="connsiteY1" fmla="*/ 86604 h 86604"/>
                    <a:gd name="connsiteX2" fmla="*/ 0 w 86604"/>
                    <a:gd name="connsiteY2" fmla="*/ 43302 h 86604"/>
                    <a:gd name="connsiteX3" fmla="*/ 43302 w 86604"/>
                    <a:gd name="connsiteY3" fmla="*/ 0 h 86604"/>
                    <a:gd name="connsiteX4" fmla="*/ 86604 w 86604"/>
                    <a:gd name="connsiteY4" fmla="*/ 43302 h 866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6604" h="86604">
                      <a:moveTo>
                        <a:pt x="86604" y="43302"/>
                      </a:moveTo>
                      <a:cubicBezTo>
                        <a:pt x="86604" y="67217"/>
                        <a:pt x="67218" y="86604"/>
                        <a:pt x="43302" y="86604"/>
                      </a:cubicBezTo>
                      <a:cubicBezTo>
                        <a:pt x="19387" y="86604"/>
                        <a:pt x="0" y="67217"/>
                        <a:pt x="0" y="43302"/>
                      </a:cubicBezTo>
                      <a:cubicBezTo>
                        <a:pt x="0" y="19387"/>
                        <a:pt x="19387" y="0"/>
                        <a:pt x="43302" y="0"/>
                      </a:cubicBezTo>
                      <a:cubicBezTo>
                        <a:pt x="67218" y="0"/>
                        <a:pt x="86604" y="19387"/>
                        <a:pt x="86604" y="43302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410" name="Freeform: Shape 480">
                  <a:extLst>
                    <a:ext uri="{FF2B5EF4-FFF2-40B4-BE49-F238E27FC236}">
                      <a16:creationId xmlns="" xmlns:a16="http://schemas.microsoft.com/office/drawing/2014/main" id="{FCB95C8D-F1FB-4625-94C6-6F9193DDDAA7}"/>
                    </a:ext>
                  </a:extLst>
                </p:cNvPr>
                <p:cNvSpPr/>
                <p:nvPr/>
              </p:nvSpPr>
              <p:spPr>
                <a:xfrm>
                  <a:off x="6249722" y="2598353"/>
                  <a:ext cx="134236" cy="134236"/>
                </a:xfrm>
                <a:custGeom>
                  <a:avLst/>
                  <a:gdLst>
                    <a:gd name="connsiteX0" fmla="*/ 19486 w 134236"/>
                    <a:gd name="connsiteY0" fmla="*/ 19486 h 134236"/>
                    <a:gd name="connsiteX1" fmla="*/ 19486 w 134236"/>
                    <a:gd name="connsiteY1" fmla="*/ 114751 h 134236"/>
                    <a:gd name="connsiteX2" fmla="*/ 114751 w 134236"/>
                    <a:gd name="connsiteY2" fmla="*/ 114751 h 134236"/>
                    <a:gd name="connsiteX3" fmla="*/ 114751 w 134236"/>
                    <a:gd name="connsiteY3" fmla="*/ 19486 h 134236"/>
                    <a:gd name="connsiteX4" fmla="*/ 19486 w 134236"/>
                    <a:gd name="connsiteY4" fmla="*/ 19486 h 134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236" h="134236">
                      <a:moveTo>
                        <a:pt x="19486" y="19486"/>
                      </a:moveTo>
                      <a:cubicBezTo>
                        <a:pt x="-6495" y="45467"/>
                        <a:pt x="-6495" y="88769"/>
                        <a:pt x="19486" y="114751"/>
                      </a:cubicBezTo>
                      <a:cubicBezTo>
                        <a:pt x="45468" y="140732"/>
                        <a:pt x="88770" y="140732"/>
                        <a:pt x="114751" y="114751"/>
                      </a:cubicBezTo>
                      <a:cubicBezTo>
                        <a:pt x="140732" y="88769"/>
                        <a:pt x="140732" y="45467"/>
                        <a:pt x="114751" y="19486"/>
                      </a:cubicBezTo>
                      <a:cubicBezTo>
                        <a:pt x="88770" y="-6495"/>
                        <a:pt x="45468" y="-6495"/>
                        <a:pt x="19486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411" name="Freeform: Shape 481">
                  <a:extLst>
                    <a:ext uri="{FF2B5EF4-FFF2-40B4-BE49-F238E27FC236}">
                      <a16:creationId xmlns="" xmlns:a16="http://schemas.microsoft.com/office/drawing/2014/main" id="{721022DB-CD72-414C-9AF3-4A516EB4C500}"/>
                    </a:ext>
                  </a:extLst>
                </p:cNvPr>
                <p:cNvSpPr/>
                <p:nvPr/>
              </p:nvSpPr>
              <p:spPr>
                <a:xfrm>
                  <a:off x="5885985" y="2754241"/>
                  <a:ext cx="134236" cy="134236"/>
                </a:xfrm>
                <a:custGeom>
                  <a:avLst/>
                  <a:gdLst>
                    <a:gd name="connsiteX0" fmla="*/ 19486 w 134236"/>
                    <a:gd name="connsiteY0" fmla="*/ 19486 h 134236"/>
                    <a:gd name="connsiteX1" fmla="*/ 19486 w 134236"/>
                    <a:gd name="connsiteY1" fmla="*/ 114751 h 134236"/>
                    <a:gd name="connsiteX2" fmla="*/ 114751 w 134236"/>
                    <a:gd name="connsiteY2" fmla="*/ 114751 h 134236"/>
                    <a:gd name="connsiteX3" fmla="*/ 114751 w 134236"/>
                    <a:gd name="connsiteY3" fmla="*/ 19486 h 134236"/>
                    <a:gd name="connsiteX4" fmla="*/ 19486 w 134236"/>
                    <a:gd name="connsiteY4" fmla="*/ 19486 h 134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236" h="134236">
                      <a:moveTo>
                        <a:pt x="19486" y="19486"/>
                      </a:moveTo>
                      <a:cubicBezTo>
                        <a:pt x="-6495" y="45467"/>
                        <a:pt x="-6495" y="88769"/>
                        <a:pt x="19486" y="114751"/>
                      </a:cubicBezTo>
                      <a:cubicBezTo>
                        <a:pt x="45467" y="140732"/>
                        <a:pt x="88769" y="140732"/>
                        <a:pt x="114751" y="114751"/>
                      </a:cubicBezTo>
                      <a:cubicBezTo>
                        <a:pt x="140731" y="88769"/>
                        <a:pt x="140731" y="45467"/>
                        <a:pt x="114751" y="19486"/>
                      </a:cubicBezTo>
                      <a:cubicBezTo>
                        <a:pt x="88769" y="-6495"/>
                        <a:pt x="45467" y="-6495"/>
                        <a:pt x="19486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412" name="Freeform: Shape 482">
                  <a:extLst>
                    <a:ext uri="{FF2B5EF4-FFF2-40B4-BE49-F238E27FC236}">
                      <a16:creationId xmlns="" xmlns:a16="http://schemas.microsoft.com/office/drawing/2014/main" id="{7854D122-88C2-414D-AD8A-18A891150B55}"/>
                    </a:ext>
                  </a:extLst>
                </p:cNvPr>
                <p:cNvSpPr/>
                <p:nvPr/>
              </p:nvSpPr>
              <p:spPr>
                <a:xfrm>
                  <a:off x="6373133" y="2868991"/>
                  <a:ext cx="138566" cy="138566"/>
                </a:xfrm>
                <a:custGeom>
                  <a:avLst/>
                  <a:gdLst>
                    <a:gd name="connsiteX0" fmla="*/ 138567 w 138566"/>
                    <a:gd name="connsiteY0" fmla="*/ 69283 h 138566"/>
                    <a:gd name="connsiteX1" fmla="*/ 69283 w 138566"/>
                    <a:gd name="connsiteY1" fmla="*/ 138567 h 138566"/>
                    <a:gd name="connsiteX2" fmla="*/ 0 w 138566"/>
                    <a:gd name="connsiteY2" fmla="*/ 69283 h 138566"/>
                    <a:gd name="connsiteX3" fmla="*/ 69283 w 138566"/>
                    <a:gd name="connsiteY3" fmla="*/ 0 h 138566"/>
                    <a:gd name="connsiteX4" fmla="*/ 138567 w 138566"/>
                    <a:gd name="connsiteY4" fmla="*/ 69283 h 1385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8566" h="138566">
                      <a:moveTo>
                        <a:pt x="138567" y="69283"/>
                      </a:moveTo>
                      <a:cubicBezTo>
                        <a:pt x="138567" y="107548"/>
                        <a:pt x="107548" y="138567"/>
                        <a:pt x="69283" y="138567"/>
                      </a:cubicBezTo>
                      <a:cubicBezTo>
                        <a:pt x="31019" y="138567"/>
                        <a:pt x="0" y="107548"/>
                        <a:pt x="0" y="69283"/>
                      </a:cubicBezTo>
                      <a:cubicBezTo>
                        <a:pt x="0" y="31019"/>
                        <a:pt x="31019" y="0"/>
                        <a:pt x="69283" y="0"/>
                      </a:cubicBezTo>
                      <a:cubicBezTo>
                        <a:pt x="107547" y="0"/>
                        <a:pt x="138567" y="31019"/>
                        <a:pt x="138567" y="6928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413" name="Freeform: Shape 483">
                  <a:extLst>
                    <a:ext uri="{FF2B5EF4-FFF2-40B4-BE49-F238E27FC236}">
                      <a16:creationId xmlns="" xmlns:a16="http://schemas.microsoft.com/office/drawing/2014/main" id="{FC31CBED-AE49-4B4B-B9D2-10A4EBACAF5E}"/>
                    </a:ext>
                  </a:extLst>
                </p:cNvPr>
                <p:cNvSpPr/>
                <p:nvPr/>
              </p:nvSpPr>
              <p:spPr>
                <a:xfrm>
                  <a:off x="6290859" y="3124473"/>
                  <a:ext cx="86604" cy="86604"/>
                </a:xfrm>
                <a:custGeom>
                  <a:avLst/>
                  <a:gdLst>
                    <a:gd name="connsiteX0" fmla="*/ 12991 w 86604"/>
                    <a:gd name="connsiteY0" fmla="*/ 12991 h 86604"/>
                    <a:gd name="connsiteX1" fmla="*/ 12991 w 86604"/>
                    <a:gd name="connsiteY1" fmla="*/ 73614 h 86604"/>
                    <a:gd name="connsiteX2" fmla="*/ 73614 w 86604"/>
                    <a:gd name="connsiteY2" fmla="*/ 73614 h 86604"/>
                    <a:gd name="connsiteX3" fmla="*/ 73614 w 86604"/>
                    <a:gd name="connsiteY3" fmla="*/ 12991 h 86604"/>
                    <a:gd name="connsiteX4" fmla="*/ 12991 w 86604"/>
                    <a:gd name="connsiteY4" fmla="*/ 12991 h 866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6604" h="86604">
                      <a:moveTo>
                        <a:pt x="12991" y="12991"/>
                      </a:moveTo>
                      <a:cubicBezTo>
                        <a:pt x="-4330" y="30312"/>
                        <a:pt x="-4330" y="56293"/>
                        <a:pt x="12991" y="73614"/>
                      </a:cubicBezTo>
                      <a:cubicBezTo>
                        <a:pt x="30311" y="90934"/>
                        <a:pt x="56293" y="90934"/>
                        <a:pt x="73614" y="73614"/>
                      </a:cubicBezTo>
                      <a:cubicBezTo>
                        <a:pt x="90935" y="56293"/>
                        <a:pt x="90935" y="30312"/>
                        <a:pt x="73614" y="12991"/>
                      </a:cubicBezTo>
                      <a:cubicBezTo>
                        <a:pt x="56293" y="-4330"/>
                        <a:pt x="30311" y="-4330"/>
                        <a:pt x="12991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414" name="Freeform: Shape 484">
                  <a:extLst>
                    <a:ext uri="{FF2B5EF4-FFF2-40B4-BE49-F238E27FC236}">
                      <a16:creationId xmlns="" xmlns:a16="http://schemas.microsoft.com/office/drawing/2014/main" id="{94D899D1-04F2-479C-98A9-DF6FDCC6246C}"/>
                    </a:ext>
                  </a:extLst>
                </p:cNvPr>
                <p:cNvSpPr/>
                <p:nvPr/>
              </p:nvSpPr>
              <p:spPr>
                <a:xfrm>
                  <a:off x="5996405" y="2492263"/>
                  <a:ext cx="95264" cy="95264"/>
                </a:xfrm>
                <a:custGeom>
                  <a:avLst/>
                  <a:gdLst>
                    <a:gd name="connsiteX0" fmla="*/ 12990 w 95264"/>
                    <a:gd name="connsiteY0" fmla="*/ 12991 h 95264"/>
                    <a:gd name="connsiteX1" fmla="*/ 12990 w 95264"/>
                    <a:gd name="connsiteY1" fmla="*/ 82274 h 95264"/>
                    <a:gd name="connsiteX2" fmla="*/ 82274 w 95264"/>
                    <a:gd name="connsiteY2" fmla="*/ 82274 h 95264"/>
                    <a:gd name="connsiteX3" fmla="*/ 82274 w 95264"/>
                    <a:gd name="connsiteY3" fmla="*/ 12991 h 95264"/>
                    <a:gd name="connsiteX4" fmla="*/ 12990 w 95264"/>
                    <a:gd name="connsiteY4" fmla="*/ 12991 h 952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5264" h="95264">
                      <a:moveTo>
                        <a:pt x="12990" y="12991"/>
                      </a:moveTo>
                      <a:cubicBezTo>
                        <a:pt x="-4330" y="30311"/>
                        <a:pt x="-4330" y="64953"/>
                        <a:pt x="12990" y="82274"/>
                      </a:cubicBezTo>
                      <a:cubicBezTo>
                        <a:pt x="30311" y="99595"/>
                        <a:pt x="64953" y="99595"/>
                        <a:pt x="82274" y="82274"/>
                      </a:cubicBezTo>
                      <a:cubicBezTo>
                        <a:pt x="99595" y="64953"/>
                        <a:pt x="99595" y="30311"/>
                        <a:pt x="82274" y="12991"/>
                      </a:cubicBezTo>
                      <a:cubicBezTo>
                        <a:pt x="64953" y="-4330"/>
                        <a:pt x="30311" y="-4330"/>
                        <a:pt x="12990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415" name="Freeform: Shape 485">
                  <a:extLst>
                    <a:ext uri="{FF2B5EF4-FFF2-40B4-BE49-F238E27FC236}">
                      <a16:creationId xmlns="" xmlns:a16="http://schemas.microsoft.com/office/drawing/2014/main" id="{0F6B1FDE-F8E5-4ED0-A55E-C31E52229934}"/>
                    </a:ext>
                  </a:extLst>
                </p:cNvPr>
                <p:cNvSpPr/>
                <p:nvPr/>
              </p:nvSpPr>
              <p:spPr>
                <a:xfrm>
                  <a:off x="6182604" y="2808368"/>
                  <a:ext cx="173208" cy="173208"/>
                </a:xfrm>
                <a:custGeom>
                  <a:avLst/>
                  <a:gdLst>
                    <a:gd name="connsiteX0" fmla="*/ 173208 w 173208"/>
                    <a:gd name="connsiteY0" fmla="*/ 86604 h 173208"/>
                    <a:gd name="connsiteX1" fmla="*/ 86604 w 173208"/>
                    <a:gd name="connsiteY1" fmla="*/ 173208 h 173208"/>
                    <a:gd name="connsiteX2" fmla="*/ 0 w 173208"/>
                    <a:gd name="connsiteY2" fmla="*/ 86604 h 173208"/>
                    <a:gd name="connsiteX3" fmla="*/ 86604 w 173208"/>
                    <a:gd name="connsiteY3" fmla="*/ 0 h 173208"/>
                    <a:gd name="connsiteX4" fmla="*/ 173208 w 173208"/>
                    <a:gd name="connsiteY4" fmla="*/ 86604 h 1732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3208" h="173208">
                      <a:moveTo>
                        <a:pt x="173208" y="86604"/>
                      </a:moveTo>
                      <a:cubicBezTo>
                        <a:pt x="173208" y="134434"/>
                        <a:pt x="134434" y="173208"/>
                        <a:pt x="86604" y="173208"/>
                      </a:cubicBezTo>
                      <a:cubicBezTo>
                        <a:pt x="38774" y="173208"/>
                        <a:pt x="0" y="134434"/>
                        <a:pt x="0" y="86604"/>
                      </a:cubicBezTo>
                      <a:cubicBezTo>
                        <a:pt x="0" y="38774"/>
                        <a:pt x="38774" y="0"/>
                        <a:pt x="86604" y="0"/>
                      </a:cubicBezTo>
                      <a:cubicBezTo>
                        <a:pt x="134434" y="0"/>
                        <a:pt x="173208" y="38774"/>
                        <a:pt x="173208" y="8660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1396" name="Graphic 1">
                <a:extLst>
                  <a:ext uri="{FF2B5EF4-FFF2-40B4-BE49-F238E27FC236}">
                    <a16:creationId xmlns="" xmlns:a16="http://schemas.microsoft.com/office/drawing/2014/main" id="{0E0888A0-47AE-43E9-B3CB-A10FF8BD64F2}"/>
                  </a:ext>
                </a:extLst>
              </p:cNvPr>
              <p:cNvGrpSpPr/>
              <p:nvPr/>
            </p:nvGrpSpPr>
            <p:grpSpPr>
              <a:xfrm>
                <a:off x="7860560" y="3817307"/>
                <a:ext cx="794593" cy="372397"/>
                <a:chOff x="7860560" y="3817307"/>
                <a:chExt cx="794593" cy="372397"/>
              </a:xfrm>
              <a:grpFill/>
            </p:grpSpPr>
            <p:sp>
              <p:nvSpPr>
                <p:cNvPr id="1405" name="Freeform: Shape 475">
                  <a:extLst>
                    <a:ext uri="{FF2B5EF4-FFF2-40B4-BE49-F238E27FC236}">
                      <a16:creationId xmlns="" xmlns:a16="http://schemas.microsoft.com/office/drawing/2014/main" id="{7C91781A-CEBB-4B76-9185-C50DE31CAFA3}"/>
                    </a:ext>
                  </a:extLst>
                </p:cNvPr>
                <p:cNvSpPr/>
                <p:nvPr/>
              </p:nvSpPr>
              <p:spPr>
                <a:xfrm>
                  <a:off x="8559889" y="4087945"/>
                  <a:ext cx="95264" cy="101759"/>
                </a:xfrm>
                <a:custGeom>
                  <a:avLst/>
                  <a:gdLst>
                    <a:gd name="connsiteX0" fmla="*/ 12990 w 95264"/>
                    <a:gd name="connsiteY0" fmla="*/ 19486 h 101759"/>
                    <a:gd name="connsiteX1" fmla="*/ 12990 w 95264"/>
                    <a:gd name="connsiteY1" fmla="*/ 88769 h 101759"/>
                    <a:gd name="connsiteX2" fmla="*/ 82274 w 95264"/>
                    <a:gd name="connsiteY2" fmla="*/ 88769 h 101759"/>
                    <a:gd name="connsiteX3" fmla="*/ 82274 w 95264"/>
                    <a:gd name="connsiteY3" fmla="*/ 19486 h 101759"/>
                    <a:gd name="connsiteX4" fmla="*/ 12990 w 95264"/>
                    <a:gd name="connsiteY4" fmla="*/ 19486 h 1017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5264" h="101759">
                      <a:moveTo>
                        <a:pt x="12990" y="19486"/>
                      </a:moveTo>
                      <a:cubicBezTo>
                        <a:pt x="-4330" y="36807"/>
                        <a:pt x="-4330" y="71448"/>
                        <a:pt x="12990" y="88769"/>
                      </a:cubicBezTo>
                      <a:cubicBezTo>
                        <a:pt x="30312" y="106090"/>
                        <a:pt x="64953" y="106090"/>
                        <a:pt x="82274" y="88769"/>
                      </a:cubicBezTo>
                      <a:cubicBezTo>
                        <a:pt x="99595" y="71448"/>
                        <a:pt x="99595" y="36807"/>
                        <a:pt x="82274" y="19486"/>
                      </a:cubicBezTo>
                      <a:cubicBezTo>
                        <a:pt x="64953" y="-6495"/>
                        <a:pt x="30312" y="-6495"/>
                        <a:pt x="12990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406" name="Freeform: Shape 476">
                  <a:extLst>
                    <a:ext uri="{FF2B5EF4-FFF2-40B4-BE49-F238E27FC236}">
                      <a16:creationId xmlns="" xmlns:a16="http://schemas.microsoft.com/office/drawing/2014/main" id="{01F46A47-4A19-4B3F-B66C-427E2F6BD5C0}"/>
                    </a:ext>
                  </a:extLst>
                </p:cNvPr>
                <p:cNvSpPr/>
                <p:nvPr/>
              </p:nvSpPr>
              <p:spPr>
                <a:xfrm>
                  <a:off x="8148519" y="3942883"/>
                  <a:ext cx="164547" cy="164547"/>
                </a:xfrm>
                <a:custGeom>
                  <a:avLst/>
                  <a:gdLst>
                    <a:gd name="connsiteX0" fmla="*/ 25981 w 164547"/>
                    <a:gd name="connsiteY0" fmla="*/ 25981 h 164547"/>
                    <a:gd name="connsiteX1" fmla="*/ 25981 w 164547"/>
                    <a:gd name="connsiteY1" fmla="*/ 138567 h 164547"/>
                    <a:gd name="connsiteX2" fmla="*/ 138567 w 164547"/>
                    <a:gd name="connsiteY2" fmla="*/ 138567 h 164547"/>
                    <a:gd name="connsiteX3" fmla="*/ 138567 w 164547"/>
                    <a:gd name="connsiteY3" fmla="*/ 25981 h 164547"/>
                    <a:gd name="connsiteX4" fmla="*/ 25981 w 164547"/>
                    <a:gd name="connsiteY4" fmla="*/ 25981 h 1645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64547" h="164547">
                      <a:moveTo>
                        <a:pt x="25981" y="25981"/>
                      </a:moveTo>
                      <a:cubicBezTo>
                        <a:pt x="-8660" y="60623"/>
                        <a:pt x="-8660" y="103925"/>
                        <a:pt x="25981" y="138567"/>
                      </a:cubicBezTo>
                      <a:cubicBezTo>
                        <a:pt x="60623" y="173208"/>
                        <a:pt x="103925" y="173208"/>
                        <a:pt x="138567" y="138567"/>
                      </a:cubicBezTo>
                      <a:cubicBezTo>
                        <a:pt x="173208" y="103925"/>
                        <a:pt x="173208" y="60623"/>
                        <a:pt x="138567" y="25981"/>
                      </a:cubicBezTo>
                      <a:cubicBezTo>
                        <a:pt x="112586" y="-8660"/>
                        <a:pt x="60623" y="-8660"/>
                        <a:pt x="25981" y="2598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407" name="Freeform: Shape 477">
                  <a:extLst>
                    <a:ext uri="{FF2B5EF4-FFF2-40B4-BE49-F238E27FC236}">
                      <a16:creationId xmlns="" xmlns:a16="http://schemas.microsoft.com/office/drawing/2014/main" id="{8D3A4987-8CA2-4ABC-9B83-C9C68738DE97}"/>
                    </a:ext>
                  </a:extLst>
                </p:cNvPr>
                <p:cNvSpPr/>
                <p:nvPr/>
              </p:nvSpPr>
              <p:spPr>
                <a:xfrm>
                  <a:off x="7860560" y="3817307"/>
                  <a:ext cx="116915" cy="110420"/>
                </a:xfrm>
                <a:custGeom>
                  <a:avLst/>
                  <a:gdLst>
                    <a:gd name="connsiteX0" fmla="*/ 19486 w 116915"/>
                    <a:gd name="connsiteY0" fmla="*/ 12991 h 110420"/>
                    <a:gd name="connsiteX1" fmla="*/ 19486 w 116915"/>
                    <a:gd name="connsiteY1" fmla="*/ 90934 h 110420"/>
                    <a:gd name="connsiteX2" fmla="*/ 97430 w 116915"/>
                    <a:gd name="connsiteY2" fmla="*/ 90934 h 110420"/>
                    <a:gd name="connsiteX3" fmla="*/ 97430 w 116915"/>
                    <a:gd name="connsiteY3" fmla="*/ 12991 h 110420"/>
                    <a:gd name="connsiteX4" fmla="*/ 19486 w 116915"/>
                    <a:gd name="connsiteY4" fmla="*/ 12991 h 1104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6915" h="110420">
                      <a:moveTo>
                        <a:pt x="19486" y="12991"/>
                      </a:moveTo>
                      <a:cubicBezTo>
                        <a:pt x="-6495" y="38972"/>
                        <a:pt x="-6495" y="73614"/>
                        <a:pt x="19486" y="90934"/>
                      </a:cubicBezTo>
                      <a:cubicBezTo>
                        <a:pt x="45467" y="116916"/>
                        <a:pt x="80109" y="116916"/>
                        <a:pt x="97430" y="90934"/>
                      </a:cubicBezTo>
                      <a:cubicBezTo>
                        <a:pt x="123411" y="64953"/>
                        <a:pt x="123411" y="30311"/>
                        <a:pt x="97430" y="12991"/>
                      </a:cubicBezTo>
                      <a:cubicBezTo>
                        <a:pt x="80109" y="-4330"/>
                        <a:pt x="45467" y="-4330"/>
                        <a:pt x="19486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1397" name="Graphic 1">
                <a:extLst>
                  <a:ext uri="{FF2B5EF4-FFF2-40B4-BE49-F238E27FC236}">
                    <a16:creationId xmlns="" xmlns:a16="http://schemas.microsoft.com/office/drawing/2014/main" id="{9D487CB7-AD3D-40AA-90AB-A78D54C24363}"/>
                  </a:ext>
                </a:extLst>
              </p:cNvPr>
              <p:cNvGrpSpPr/>
              <p:nvPr/>
            </p:nvGrpSpPr>
            <p:grpSpPr>
              <a:xfrm>
                <a:off x="42367" y="3475220"/>
                <a:ext cx="463332" cy="177538"/>
                <a:chOff x="42367" y="3475220"/>
                <a:chExt cx="463332" cy="177538"/>
              </a:xfrm>
              <a:grpFill/>
            </p:grpSpPr>
            <p:sp>
              <p:nvSpPr>
                <p:cNvPr id="1402" name="Freeform: Shape 472">
                  <a:extLst>
                    <a:ext uri="{FF2B5EF4-FFF2-40B4-BE49-F238E27FC236}">
                      <a16:creationId xmlns="" xmlns:a16="http://schemas.microsoft.com/office/drawing/2014/main" id="{6A6D770D-A746-4E50-80A2-B1BD6B0663FD}"/>
                    </a:ext>
                  </a:extLst>
                </p:cNvPr>
                <p:cNvSpPr/>
                <p:nvPr/>
              </p:nvSpPr>
              <p:spPr>
                <a:xfrm>
                  <a:off x="42367" y="3475220"/>
                  <a:ext cx="103925" cy="103925"/>
                </a:xfrm>
                <a:custGeom>
                  <a:avLst/>
                  <a:gdLst>
                    <a:gd name="connsiteX0" fmla="*/ 103925 w 103925"/>
                    <a:gd name="connsiteY0" fmla="*/ 51963 h 103925"/>
                    <a:gd name="connsiteX1" fmla="*/ 51962 w 103925"/>
                    <a:gd name="connsiteY1" fmla="*/ 103925 h 103925"/>
                    <a:gd name="connsiteX2" fmla="*/ 0 w 103925"/>
                    <a:gd name="connsiteY2" fmla="*/ 51963 h 103925"/>
                    <a:gd name="connsiteX3" fmla="*/ 51962 w 103925"/>
                    <a:gd name="connsiteY3" fmla="*/ 0 h 103925"/>
                    <a:gd name="connsiteX4" fmla="*/ 103925 w 103925"/>
                    <a:gd name="connsiteY4" fmla="*/ 51963 h 103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925" h="103925">
                      <a:moveTo>
                        <a:pt x="103925" y="51963"/>
                      </a:moveTo>
                      <a:cubicBezTo>
                        <a:pt x="103925" y="80661"/>
                        <a:pt x="80661" y="103925"/>
                        <a:pt x="51962" y="103925"/>
                      </a:cubicBezTo>
                      <a:cubicBezTo>
                        <a:pt x="23264" y="103925"/>
                        <a:pt x="0" y="80661"/>
                        <a:pt x="0" y="51963"/>
                      </a:cubicBezTo>
                      <a:cubicBezTo>
                        <a:pt x="0" y="23264"/>
                        <a:pt x="23264" y="0"/>
                        <a:pt x="51962" y="0"/>
                      </a:cubicBezTo>
                      <a:cubicBezTo>
                        <a:pt x="80661" y="0"/>
                        <a:pt x="103925" y="23264"/>
                        <a:pt x="103925" y="5196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403" name="Freeform: Shape 473">
                  <a:extLst>
                    <a:ext uri="{FF2B5EF4-FFF2-40B4-BE49-F238E27FC236}">
                      <a16:creationId xmlns="" xmlns:a16="http://schemas.microsoft.com/office/drawing/2014/main" id="{2F52808B-8DC3-4143-AE7F-1DD59C05F0DB}"/>
                    </a:ext>
                  </a:extLst>
                </p:cNvPr>
                <p:cNvSpPr/>
                <p:nvPr/>
              </p:nvSpPr>
              <p:spPr>
                <a:xfrm>
                  <a:off x="410435" y="3550999"/>
                  <a:ext cx="95264" cy="101759"/>
                </a:xfrm>
                <a:custGeom>
                  <a:avLst/>
                  <a:gdLst>
                    <a:gd name="connsiteX0" fmla="*/ 12991 w 95264"/>
                    <a:gd name="connsiteY0" fmla="*/ 19486 h 101759"/>
                    <a:gd name="connsiteX1" fmla="*/ 12991 w 95264"/>
                    <a:gd name="connsiteY1" fmla="*/ 88769 h 101759"/>
                    <a:gd name="connsiteX2" fmla="*/ 82274 w 95264"/>
                    <a:gd name="connsiteY2" fmla="*/ 88769 h 101759"/>
                    <a:gd name="connsiteX3" fmla="*/ 82274 w 95264"/>
                    <a:gd name="connsiteY3" fmla="*/ 19486 h 101759"/>
                    <a:gd name="connsiteX4" fmla="*/ 12991 w 95264"/>
                    <a:gd name="connsiteY4" fmla="*/ 19486 h 1017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5264" h="101759">
                      <a:moveTo>
                        <a:pt x="12991" y="19486"/>
                      </a:moveTo>
                      <a:cubicBezTo>
                        <a:pt x="-4330" y="36807"/>
                        <a:pt x="-4330" y="71449"/>
                        <a:pt x="12991" y="88769"/>
                      </a:cubicBezTo>
                      <a:cubicBezTo>
                        <a:pt x="30311" y="106090"/>
                        <a:pt x="64953" y="106090"/>
                        <a:pt x="82274" y="88769"/>
                      </a:cubicBezTo>
                      <a:cubicBezTo>
                        <a:pt x="99595" y="71449"/>
                        <a:pt x="99595" y="36807"/>
                        <a:pt x="82274" y="19486"/>
                      </a:cubicBezTo>
                      <a:cubicBezTo>
                        <a:pt x="64953" y="-6495"/>
                        <a:pt x="30311" y="-6495"/>
                        <a:pt x="12991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404" name="Freeform: Shape 474">
                  <a:extLst>
                    <a:ext uri="{FF2B5EF4-FFF2-40B4-BE49-F238E27FC236}">
                      <a16:creationId xmlns="" xmlns:a16="http://schemas.microsoft.com/office/drawing/2014/main" id="{AA92CB95-8412-441E-BBF7-B25AD4D0DA28}"/>
                    </a:ext>
                  </a:extLst>
                </p:cNvPr>
                <p:cNvSpPr/>
                <p:nvPr/>
              </p:nvSpPr>
              <p:spPr>
                <a:xfrm>
                  <a:off x="265373" y="3507697"/>
                  <a:ext cx="134236" cy="134236"/>
                </a:xfrm>
                <a:custGeom>
                  <a:avLst/>
                  <a:gdLst>
                    <a:gd name="connsiteX0" fmla="*/ 19486 w 134236"/>
                    <a:gd name="connsiteY0" fmla="*/ 19486 h 134236"/>
                    <a:gd name="connsiteX1" fmla="*/ 19486 w 134236"/>
                    <a:gd name="connsiteY1" fmla="*/ 114751 h 134236"/>
                    <a:gd name="connsiteX2" fmla="*/ 114751 w 134236"/>
                    <a:gd name="connsiteY2" fmla="*/ 114751 h 134236"/>
                    <a:gd name="connsiteX3" fmla="*/ 114751 w 134236"/>
                    <a:gd name="connsiteY3" fmla="*/ 19486 h 134236"/>
                    <a:gd name="connsiteX4" fmla="*/ 19486 w 134236"/>
                    <a:gd name="connsiteY4" fmla="*/ 19486 h 134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236" h="134236">
                      <a:moveTo>
                        <a:pt x="19486" y="19486"/>
                      </a:moveTo>
                      <a:cubicBezTo>
                        <a:pt x="-6495" y="45467"/>
                        <a:pt x="-6495" y="88769"/>
                        <a:pt x="19486" y="114751"/>
                      </a:cubicBezTo>
                      <a:cubicBezTo>
                        <a:pt x="45467" y="140732"/>
                        <a:pt x="88769" y="140732"/>
                        <a:pt x="114751" y="114751"/>
                      </a:cubicBezTo>
                      <a:cubicBezTo>
                        <a:pt x="140732" y="88769"/>
                        <a:pt x="140732" y="45467"/>
                        <a:pt x="114751" y="19486"/>
                      </a:cubicBezTo>
                      <a:cubicBezTo>
                        <a:pt x="88769" y="-6495"/>
                        <a:pt x="45467" y="-6495"/>
                        <a:pt x="19486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1398" name="Graphic 1">
                <a:extLst>
                  <a:ext uri="{FF2B5EF4-FFF2-40B4-BE49-F238E27FC236}">
                    <a16:creationId xmlns="" xmlns:a16="http://schemas.microsoft.com/office/drawing/2014/main" id="{7AF4EEE7-8FDA-4EBF-9D6D-8A34501A094B}"/>
                  </a:ext>
                </a:extLst>
              </p:cNvPr>
              <p:cNvGrpSpPr/>
              <p:nvPr/>
            </p:nvGrpSpPr>
            <p:grpSpPr>
              <a:xfrm>
                <a:off x="4952474" y="4159043"/>
                <a:ext cx="433722" cy="277835"/>
                <a:chOff x="4952474" y="4159043"/>
                <a:chExt cx="433722" cy="277835"/>
              </a:xfrm>
              <a:grpFill/>
            </p:grpSpPr>
            <p:sp>
              <p:nvSpPr>
                <p:cNvPr id="1399" name="Freeform: Shape 469">
                  <a:extLst>
                    <a:ext uri="{FF2B5EF4-FFF2-40B4-BE49-F238E27FC236}">
                      <a16:creationId xmlns="" xmlns:a16="http://schemas.microsoft.com/office/drawing/2014/main" id="{4C6485CE-F2BF-4EE4-AE3A-63DCFC77EF6F}"/>
                    </a:ext>
                  </a:extLst>
                </p:cNvPr>
                <p:cNvSpPr/>
                <p:nvPr/>
              </p:nvSpPr>
              <p:spPr>
                <a:xfrm>
                  <a:off x="5281570" y="4332251"/>
                  <a:ext cx="104626" cy="104626"/>
                </a:xfrm>
                <a:custGeom>
                  <a:avLst/>
                  <a:gdLst>
                    <a:gd name="connsiteX0" fmla="*/ 78295 w 104626"/>
                    <a:gd name="connsiteY0" fmla="*/ 95616 h 104626"/>
                    <a:gd name="connsiteX1" fmla="*/ 95615 w 104626"/>
                    <a:gd name="connsiteY1" fmla="*/ 26332 h 104626"/>
                    <a:gd name="connsiteX2" fmla="*/ 26332 w 104626"/>
                    <a:gd name="connsiteY2" fmla="*/ 9011 h 104626"/>
                    <a:gd name="connsiteX3" fmla="*/ 9011 w 104626"/>
                    <a:gd name="connsiteY3" fmla="*/ 78295 h 104626"/>
                    <a:gd name="connsiteX4" fmla="*/ 78295 w 104626"/>
                    <a:gd name="connsiteY4" fmla="*/ 95616 h 1046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4626" h="104626">
                      <a:moveTo>
                        <a:pt x="78295" y="95616"/>
                      </a:moveTo>
                      <a:cubicBezTo>
                        <a:pt x="104276" y="78295"/>
                        <a:pt x="112937" y="52313"/>
                        <a:pt x="95615" y="26332"/>
                      </a:cubicBezTo>
                      <a:cubicBezTo>
                        <a:pt x="78295" y="351"/>
                        <a:pt x="52313" y="-8310"/>
                        <a:pt x="26332" y="9011"/>
                      </a:cubicBezTo>
                      <a:cubicBezTo>
                        <a:pt x="351" y="26332"/>
                        <a:pt x="-8309" y="52313"/>
                        <a:pt x="9011" y="78295"/>
                      </a:cubicBezTo>
                      <a:cubicBezTo>
                        <a:pt x="26332" y="104276"/>
                        <a:pt x="52313" y="112936"/>
                        <a:pt x="78295" y="9561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400" name="Freeform: Shape 470">
                  <a:extLst>
                    <a:ext uri="{FF2B5EF4-FFF2-40B4-BE49-F238E27FC236}">
                      <a16:creationId xmlns="" xmlns:a16="http://schemas.microsoft.com/office/drawing/2014/main" id="{CBC94C97-0CF0-45AF-9DBF-FAA15E580DBD}"/>
                    </a:ext>
                  </a:extLst>
                </p:cNvPr>
                <p:cNvSpPr/>
                <p:nvPr/>
              </p:nvSpPr>
              <p:spPr>
                <a:xfrm>
                  <a:off x="4952474" y="4159043"/>
                  <a:ext cx="104626" cy="104626"/>
                </a:xfrm>
                <a:custGeom>
                  <a:avLst/>
                  <a:gdLst>
                    <a:gd name="connsiteX0" fmla="*/ 78294 w 104626"/>
                    <a:gd name="connsiteY0" fmla="*/ 95616 h 104626"/>
                    <a:gd name="connsiteX1" fmla="*/ 95616 w 104626"/>
                    <a:gd name="connsiteY1" fmla="*/ 26332 h 104626"/>
                    <a:gd name="connsiteX2" fmla="*/ 26332 w 104626"/>
                    <a:gd name="connsiteY2" fmla="*/ 9011 h 104626"/>
                    <a:gd name="connsiteX3" fmla="*/ 9011 w 104626"/>
                    <a:gd name="connsiteY3" fmla="*/ 78295 h 104626"/>
                    <a:gd name="connsiteX4" fmla="*/ 78294 w 104626"/>
                    <a:gd name="connsiteY4" fmla="*/ 95616 h 1046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4626" h="104626">
                      <a:moveTo>
                        <a:pt x="78294" y="95616"/>
                      </a:moveTo>
                      <a:cubicBezTo>
                        <a:pt x="104276" y="78295"/>
                        <a:pt x="112936" y="52313"/>
                        <a:pt x="95616" y="26332"/>
                      </a:cubicBezTo>
                      <a:cubicBezTo>
                        <a:pt x="78294" y="351"/>
                        <a:pt x="52314" y="-8310"/>
                        <a:pt x="26332" y="9011"/>
                      </a:cubicBezTo>
                      <a:cubicBezTo>
                        <a:pt x="351" y="26332"/>
                        <a:pt x="-8310" y="52313"/>
                        <a:pt x="9011" y="78295"/>
                      </a:cubicBezTo>
                      <a:cubicBezTo>
                        <a:pt x="26332" y="104276"/>
                        <a:pt x="60974" y="112936"/>
                        <a:pt x="78294" y="9561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401" name="Freeform: Shape 471">
                  <a:extLst>
                    <a:ext uri="{FF2B5EF4-FFF2-40B4-BE49-F238E27FC236}">
                      <a16:creationId xmlns="" xmlns:a16="http://schemas.microsoft.com/office/drawing/2014/main" id="{008A64BD-96BD-4140-94FC-FD4DA5CCD248}"/>
                    </a:ext>
                  </a:extLst>
                </p:cNvPr>
                <p:cNvSpPr/>
                <p:nvPr/>
              </p:nvSpPr>
              <p:spPr>
                <a:xfrm>
                  <a:off x="5048090" y="4202696"/>
                  <a:ext cx="138566" cy="138566"/>
                </a:xfrm>
                <a:custGeom>
                  <a:avLst/>
                  <a:gdLst>
                    <a:gd name="connsiteX0" fmla="*/ 103925 w 138566"/>
                    <a:gd name="connsiteY0" fmla="*/ 129906 h 138566"/>
                    <a:gd name="connsiteX1" fmla="*/ 129906 w 138566"/>
                    <a:gd name="connsiteY1" fmla="*/ 34642 h 138566"/>
                    <a:gd name="connsiteX2" fmla="*/ 34642 w 138566"/>
                    <a:gd name="connsiteY2" fmla="*/ 8660 h 138566"/>
                    <a:gd name="connsiteX3" fmla="*/ 8660 w 138566"/>
                    <a:gd name="connsiteY3" fmla="*/ 103925 h 138566"/>
                    <a:gd name="connsiteX4" fmla="*/ 103925 w 138566"/>
                    <a:gd name="connsiteY4" fmla="*/ 129906 h 1385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8566" h="138566">
                      <a:moveTo>
                        <a:pt x="103925" y="129906"/>
                      </a:moveTo>
                      <a:cubicBezTo>
                        <a:pt x="138567" y="112586"/>
                        <a:pt x="147227" y="69283"/>
                        <a:pt x="129906" y="34642"/>
                      </a:cubicBezTo>
                      <a:cubicBezTo>
                        <a:pt x="112585" y="0"/>
                        <a:pt x="69283" y="-8660"/>
                        <a:pt x="34642" y="8660"/>
                      </a:cubicBezTo>
                      <a:cubicBezTo>
                        <a:pt x="0" y="25981"/>
                        <a:pt x="-8660" y="69283"/>
                        <a:pt x="8660" y="103925"/>
                      </a:cubicBezTo>
                      <a:cubicBezTo>
                        <a:pt x="34642" y="138567"/>
                        <a:pt x="69283" y="147227"/>
                        <a:pt x="103925" y="12990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</p:grpSp>
        <p:grpSp>
          <p:nvGrpSpPr>
            <p:cNvPr id="492" name="Graphic 1">
              <a:extLst>
                <a:ext uri="{FF2B5EF4-FFF2-40B4-BE49-F238E27FC236}">
                  <a16:creationId xmlns="" xmlns:a16="http://schemas.microsoft.com/office/drawing/2014/main" id="{E1C44059-30F6-4DA4-912F-15E21A86A7AE}"/>
                </a:ext>
              </a:extLst>
            </p:cNvPr>
            <p:cNvGrpSpPr/>
            <p:nvPr/>
          </p:nvGrpSpPr>
          <p:grpSpPr>
            <a:xfrm>
              <a:off x="2997232" y="2678632"/>
              <a:ext cx="454439" cy="402993"/>
              <a:chOff x="9449747" y="2150176"/>
              <a:chExt cx="1377006" cy="1221119"/>
            </a:xfrm>
            <a:grpFill/>
          </p:grpSpPr>
          <p:sp>
            <p:nvSpPr>
              <p:cNvPr id="1385" name="Freeform: Shape 455">
                <a:extLst>
                  <a:ext uri="{FF2B5EF4-FFF2-40B4-BE49-F238E27FC236}">
                    <a16:creationId xmlns="" xmlns:a16="http://schemas.microsoft.com/office/drawing/2014/main" id="{9B191F3D-990D-4C8D-8E81-18FD70841B99}"/>
                  </a:ext>
                </a:extLst>
              </p:cNvPr>
              <p:cNvSpPr/>
              <p:nvPr/>
            </p:nvSpPr>
            <p:spPr>
              <a:xfrm>
                <a:off x="9713890" y="3031374"/>
                <a:ext cx="307444" cy="307444"/>
              </a:xfrm>
              <a:custGeom>
                <a:avLst/>
                <a:gdLst>
                  <a:gd name="connsiteX0" fmla="*/ 45467 w 307444"/>
                  <a:gd name="connsiteY0" fmla="*/ 45467 h 307444"/>
                  <a:gd name="connsiteX1" fmla="*/ 45467 w 307444"/>
                  <a:gd name="connsiteY1" fmla="*/ 261978 h 307444"/>
                  <a:gd name="connsiteX2" fmla="*/ 261978 w 307444"/>
                  <a:gd name="connsiteY2" fmla="*/ 261978 h 307444"/>
                  <a:gd name="connsiteX3" fmla="*/ 261978 w 307444"/>
                  <a:gd name="connsiteY3" fmla="*/ 45467 h 307444"/>
                  <a:gd name="connsiteX4" fmla="*/ 45467 w 307444"/>
                  <a:gd name="connsiteY4" fmla="*/ 45467 h 307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7444" h="307444">
                    <a:moveTo>
                      <a:pt x="45467" y="45467"/>
                    </a:moveTo>
                    <a:cubicBezTo>
                      <a:pt x="-15156" y="106090"/>
                      <a:pt x="-15156" y="201355"/>
                      <a:pt x="45467" y="261978"/>
                    </a:cubicBezTo>
                    <a:cubicBezTo>
                      <a:pt x="106090" y="322601"/>
                      <a:pt x="201355" y="322601"/>
                      <a:pt x="261978" y="261978"/>
                    </a:cubicBezTo>
                    <a:cubicBezTo>
                      <a:pt x="322601" y="201355"/>
                      <a:pt x="322601" y="106090"/>
                      <a:pt x="261978" y="45467"/>
                    </a:cubicBezTo>
                    <a:cubicBezTo>
                      <a:pt x="201355" y="-15156"/>
                      <a:pt x="106090" y="-15156"/>
                      <a:pt x="45467" y="4546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86" name="Freeform: Shape 456">
                <a:extLst>
                  <a:ext uri="{FF2B5EF4-FFF2-40B4-BE49-F238E27FC236}">
                    <a16:creationId xmlns="" xmlns:a16="http://schemas.microsoft.com/office/drawing/2014/main" id="{30BC9135-195E-4EC3-9D97-629E42E7017B}"/>
                  </a:ext>
                </a:extLst>
              </p:cNvPr>
              <p:cNvSpPr/>
              <p:nvPr/>
            </p:nvSpPr>
            <p:spPr>
              <a:xfrm>
                <a:off x="10675197" y="2557216"/>
                <a:ext cx="151556" cy="158052"/>
              </a:xfrm>
              <a:custGeom>
                <a:avLst/>
                <a:gdLst>
                  <a:gd name="connsiteX0" fmla="*/ 19486 w 151556"/>
                  <a:gd name="connsiteY0" fmla="*/ 25981 h 158052"/>
                  <a:gd name="connsiteX1" fmla="*/ 19486 w 151556"/>
                  <a:gd name="connsiteY1" fmla="*/ 138567 h 158052"/>
                  <a:gd name="connsiteX2" fmla="*/ 132071 w 151556"/>
                  <a:gd name="connsiteY2" fmla="*/ 138567 h 158052"/>
                  <a:gd name="connsiteX3" fmla="*/ 132071 w 151556"/>
                  <a:gd name="connsiteY3" fmla="*/ 25981 h 158052"/>
                  <a:gd name="connsiteX4" fmla="*/ 19486 w 151556"/>
                  <a:gd name="connsiteY4" fmla="*/ 25981 h 1580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1556" h="158052">
                    <a:moveTo>
                      <a:pt x="19486" y="25981"/>
                    </a:moveTo>
                    <a:cubicBezTo>
                      <a:pt x="-6495" y="51963"/>
                      <a:pt x="-6495" y="103925"/>
                      <a:pt x="19486" y="138567"/>
                    </a:cubicBezTo>
                    <a:cubicBezTo>
                      <a:pt x="45466" y="164548"/>
                      <a:pt x="97429" y="164548"/>
                      <a:pt x="132071" y="138567"/>
                    </a:cubicBezTo>
                    <a:cubicBezTo>
                      <a:pt x="158052" y="112585"/>
                      <a:pt x="158052" y="60623"/>
                      <a:pt x="132071" y="25981"/>
                    </a:cubicBezTo>
                    <a:cubicBezTo>
                      <a:pt x="97429" y="-8660"/>
                      <a:pt x="45466" y="-8660"/>
                      <a:pt x="19486" y="2598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87" name="Freeform: Shape 457">
                <a:extLst>
                  <a:ext uri="{FF2B5EF4-FFF2-40B4-BE49-F238E27FC236}">
                    <a16:creationId xmlns="" xmlns:a16="http://schemas.microsoft.com/office/drawing/2014/main" id="{C62B8AE5-8D8D-409B-9970-BE6184F163C7}"/>
                  </a:ext>
                </a:extLst>
              </p:cNvPr>
              <p:cNvSpPr/>
              <p:nvPr/>
            </p:nvSpPr>
            <p:spPr>
              <a:xfrm>
                <a:off x="10071132" y="2340706"/>
                <a:ext cx="242491" cy="242491"/>
              </a:xfrm>
              <a:custGeom>
                <a:avLst/>
                <a:gdLst>
                  <a:gd name="connsiteX0" fmla="*/ 242491 w 242491"/>
                  <a:gd name="connsiteY0" fmla="*/ 121246 h 242491"/>
                  <a:gd name="connsiteX1" fmla="*/ 121245 w 242491"/>
                  <a:gd name="connsiteY1" fmla="*/ 242492 h 242491"/>
                  <a:gd name="connsiteX2" fmla="*/ -1 w 242491"/>
                  <a:gd name="connsiteY2" fmla="*/ 121246 h 242491"/>
                  <a:gd name="connsiteX3" fmla="*/ 121245 w 242491"/>
                  <a:gd name="connsiteY3" fmla="*/ 0 h 242491"/>
                  <a:gd name="connsiteX4" fmla="*/ 242491 w 242491"/>
                  <a:gd name="connsiteY4" fmla="*/ 121246 h 2424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2491" h="242491">
                    <a:moveTo>
                      <a:pt x="242491" y="121246"/>
                    </a:moveTo>
                    <a:cubicBezTo>
                      <a:pt x="242491" y="188208"/>
                      <a:pt x="188208" y="242492"/>
                      <a:pt x="121245" y="242492"/>
                    </a:cubicBezTo>
                    <a:cubicBezTo>
                      <a:pt x="54283" y="242492"/>
                      <a:pt x="-1" y="188208"/>
                      <a:pt x="-1" y="121246"/>
                    </a:cubicBezTo>
                    <a:cubicBezTo>
                      <a:pt x="-1" y="54284"/>
                      <a:pt x="54283" y="0"/>
                      <a:pt x="121245" y="0"/>
                    </a:cubicBezTo>
                    <a:cubicBezTo>
                      <a:pt x="188208" y="0"/>
                      <a:pt x="242491" y="54284"/>
                      <a:pt x="242491" y="12124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88" name="Freeform: Shape 458">
                <a:extLst>
                  <a:ext uri="{FF2B5EF4-FFF2-40B4-BE49-F238E27FC236}">
                    <a16:creationId xmlns="" xmlns:a16="http://schemas.microsoft.com/office/drawing/2014/main" id="{7DFBD619-F842-44A3-9D30-36B2D476E9D2}"/>
                  </a:ext>
                </a:extLst>
              </p:cNvPr>
              <p:cNvSpPr/>
              <p:nvPr/>
            </p:nvSpPr>
            <p:spPr>
              <a:xfrm>
                <a:off x="9449747" y="2611344"/>
                <a:ext cx="229501" cy="229501"/>
              </a:xfrm>
              <a:custGeom>
                <a:avLst/>
                <a:gdLst>
                  <a:gd name="connsiteX0" fmla="*/ 32477 w 229501"/>
                  <a:gd name="connsiteY0" fmla="*/ 32477 h 229501"/>
                  <a:gd name="connsiteX1" fmla="*/ 32477 w 229501"/>
                  <a:gd name="connsiteY1" fmla="*/ 197025 h 229501"/>
                  <a:gd name="connsiteX2" fmla="*/ 197025 w 229501"/>
                  <a:gd name="connsiteY2" fmla="*/ 197025 h 229501"/>
                  <a:gd name="connsiteX3" fmla="*/ 197025 w 229501"/>
                  <a:gd name="connsiteY3" fmla="*/ 32477 h 229501"/>
                  <a:gd name="connsiteX4" fmla="*/ 32477 w 229501"/>
                  <a:gd name="connsiteY4" fmla="*/ 32477 h 2295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9501" h="229501">
                    <a:moveTo>
                      <a:pt x="32477" y="32477"/>
                    </a:moveTo>
                    <a:cubicBezTo>
                      <a:pt x="-10826" y="75779"/>
                      <a:pt x="-10826" y="153722"/>
                      <a:pt x="32477" y="197025"/>
                    </a:cubicBezTo>
                    <a:cubicBezTo>
                      <a:pt x="75779" y="240327"/>
                      <a:pt x="153723" y="240327"/>
                      <a:pt x="197025" y="197025"/>
                    </a:cubicBezTo>
                    <a:cubicBezTo>
                      <a:pt x="240327" y="153722"/>
                      <a:pt x="240327" y="75779"/>
                      <a:pt x="197025" y="32477"/>
                    </a:cubicBezTo>
                    <a:cubicBezTo>
                      <a:pt x="153723" y="-10826"/>
                      <a:pt x="84439" y="-10826"/>
                      <a:pt x="32477" y="3247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89" name="Freeform: Shape 459">
                <a:extLst>
                  <a:ext uri="{FF2B5EF4-FFF2-40B4-BE49-F238E27FC236}">
                    <a16:creationId xmlns="" xmlns:a16="http://schemas.microsoft.com/office/drawing/2014/main" id="{951BFEFE-0BBE-4C2E-A0CB-6067F33B2892}"/>
                  </a:ext>
                </a:extLst>
              </p:cNvPr>
              <p:cNvSpPr/>
              <p:nvPr/>
            </p:nvSpPr>
            <p:spPr>
              <a:xfrm>
                <a:off x="10289808" y="2793212"/>
                <a:ext cx="229500" cy="229501"/>
              </a:xfrm>
              <a:custGeom>
                <a:avLst/>
                <a:gdLst>
                  <a:gd name="connsiteX0" fmla="*/ 32477 w 229500"/>
                  <a:gd name="connsiteY0" fmla="*/ 32477 h 229501"/>
                  <a:gd name="connsiteX1" fmla="*/ 32477 w 229500"/>
                  <a:gd name="connsiteY1" fmla="*/ 197025 h 229501"/>
                  <a:gd name="connsiteX2" fmla="*/ 197024 w 229500"/>
                  <a:gd name="connsiteY2" fmla="*/ 197025 h 229501"/>
                  <a:gd name="connsiteX3" fmla="*/ 197024 w 229500"/>
                  <a:gd name="connsiteY3" fmla="*/ 32477 h 229501"/>
                  <a:gd name="connsiteX4" fmla="*/ 32477 w 229500"/>
                  <a:gd name="connsiteY4" fmla="*/ 32477 h 2295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9500" h="229501">
                    <a:moveTo>
                      <a:pt x="32477" y="32477"/>
                    </a:moveTo>
                    <a:cubicBezTo>
                      <a:pt x="-10826" y="75779"/>
                      <a:pt x="-10826" y="153722"/>
                      <a:pt x="32477" y="197025"/>
                    </a:cubicBezTo>
                    <a:cubicBezTo>
                      <a:pt x="75779" y="240327"/>
                      <a:pt x="153722" y="240327"/>
                      <a:pt x="197024" y="197025"/>
                    </a:cubicBezTo>
                    <a:cubicBezTo>
                      <a:pt x="240326" y="153722"/>
                      <a:pt x="240326" y="75779"/>
                      <a:pt x="197024" y="32477"/>
                    </a:cubicBezTo>
                    <a:cubicBezTo>
                      <a:pt x="153722" y="-10826"/>
                      <a:pt x="75779" y="-10826"/>
                      <a:pt x="32477" y="3247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90" name="Freeform: Shape 460">
                <a:extLst>
                  <a:ext uri="{FF2B5EF4-FFF2-40B4-BE49-F238E27FC236}">
                    <a16:creationId xmlns="" xmlns:a16="http://schemas.microsoft.com/office/drawing/2014/main" id="{FC60FAF8-0FF2-470F-BC90-3749BC6FBD93}"/>
                  </a:ext>
                </a:extLst>
              </p:cNvPr>
              <p:cNvSpPr/>
              <p:nvPr/>
            </p:nvSpPr>
            <p:spPr>
              <a:xfrm>
                <a:off x="10140415" y="3232729"/>
                <a:ext cx="138566" cy="138566"/>
              </a:xfrm>
              <a:custGeom>
                <a:avLst/>
                <a:gdLst>
                  <a:gd name="connsiteX0" fmla="*/ 138567 w 138566"/>
                  <a:gd name="connsiteY0" fmla="*/ 69283 h 138566"/>
                  <a:gd name="connsiteX1" fmla="*/ 69283 w 138566"/>
                  <a:gd name="connsiteY1" fmla="*/ 138567 h 138566"/>
                  <a:gd name="connsiteX2" fmla="*/ 0 w 138566"/>
                  <a:gd name="connsiteY2" fmla="*/ 69283 h 138566"/>
                  <a:gd name="connsiteX3" fmla="*/ 69283 w 138566"/>
                  <a:gd name="connsiteY3" fmla="*/ 0 h 138566"/>
                  <a:gd name="connsiteX4" fmla="*/ 138567 w 138566"/>
                  <a:gd name="connsiteY4" fmla="*/ 69283 h 1385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8566" h="138566">
                    <a:moveTo>
                      <a:pt x="138567" y="69283"/>
                    </a:moveTo>
                    <a:cubicBezTo>
                      <a:pt x="138567" y="107547"/>
                      <a:pt x="107548" y="138567"/>
                      <a:pt x="69283" y="138567"/>
                    </a:cubicBezTo>
                    <a:cubicBezTo>
                      <a:pt x="31019" y="138567"/>
                      <a:pt x="0" y="107547"/>
                      <a:pt x="0" y="69283"/>
                    </a:cubicBezTo>
                    <a:cubicBezTo>
                      <a:pt x="0" y="31019"/>
                      <a:pt x="31019" y="0"/>
                      <a:pt x="69283" y="0"/>
                    </a:cubicBezTo>
                    <a:cubicBezTo>
                      <a:pt x="107547" y="0"/>
                      <a:pt x="138567" y="31019"/>
                      <a:pt x="138567" y="6928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91" name="Freeform: Shape 461">
                <a:extLst>
                  <a:ext uri="{FF2B5EF4-FFF2-40B4-BE49-F238E27FC236}">
                    <a16:creationId xmlns="" xmlns:a16="http://schemas.microsoft.com/office/drawing/2014/main" id="{8EBE8211-3B7C-471B-98AE-6AA1E0F48961}"/>
                  </a:ext>
                </a:extLst>
              </p:cNvPr>
              <p:cNvSpPr/>
              <p:nvPr/>
            </p:nvSpPr>
            <p:spPr>
              <a:xfrm>
                <a:off x="9638111" y="2150176"/>
                <a:ext cx="173208" cy="173208"/>
              </a:xfrm>
              <a:custGeom>
                <a:avLst/>
                <a:gdLst>
                  <a:gd name="connsiteX0" fmla="*/ 173209 w 173208"/>
                  <a:gd name="connsiteY0" fmla="*/ 86604 h 173208"/>
                  <a:gd name="connsiteX1" fmla="*/ 86604 w 173208"/>
                  <a:gd name="connsiteY1" fmla="*/ 173208 h 173208"/>
                  <a:gd name="connsiteX2" fmla="*/ 0 w 173208"/>
                  <a:gd name="connsiteY2" fmla="*/ 86604 h 173208"/>
                  <a:gd name="connsiteX3" fmla="*/ 86604 w 173208"/>
                  <a:gd name="connsiteY3" fmla="*/ 0 h 173208"/>
                  <a:gd name="connsiteX4" fmla="*/ 173209 w 173208"/>
                  <a:gd name="connsiteY4" fmla="*/ 86604 h 1732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8" h="173208">
                    <a:moveTo>
                      <a:pt x="173209" y="86604"/>
                    </a:moveTo>
                    <a:cubicBezTo>
                      <a:pt x="173209" y="134434"/>
                      <a:pt x="134434" y="173208"/>
                      <a:pt x="86604" y="173208"/>
                    </a:cubicBezTo>
                    <a:cubicBezTo>
                      <a:pt x="38774" y="173208"/>
                      <a:pt x="0" y="134434"/>
                      <a:pt x="0" y="86604"/>
                    </a:cubicBezTo>
                    <a:cubicBezTo>
                      <a:pt x="0" y="38774"/>
                      <a:pt x="38774" y="0"/>
                      <a:pt x="86604" y="0"/>
                    </a:cubicBezTo>
                    <a:cubicBezTo>
                      <a:pt x="134434" y="0"/>
                      <a:pt x="173209" y="38774"/>
                      <a:pt x="173209" y="8660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92" name="Freeform: Shape 462">
                <a:extLst>
                  <a:ext uri="{FF2B5EF4-FFF2-40B4-BE49-F238E27FC236}">
                    <a16:creationId xmlns="" xmlns:a16="http://schemas.microsoft.com/office/drawing/2014/main" id="{E0F0A9DF-0AF5-417D-8872-9EE0DBC142B7}"/>
                  </a:ext>
                </a:extLst>
              </p:cNvPr>
              <p:cNvSpPr/>
              <p:nvPr/>
            </p:nvSpPr>
            <p:spPr>
              <a:xfrm>
                <a:off x="9956382" y="2684957"/>
                <a:ext cx="307444" cy="307444"/>
              </a:xfrm>
              <a:custGeom>
                <a:avLst/>
                <a:gdLst>
                  <a:gd name="connsiteX0" fmla="*/ 45467 w 307444"/>
                  <a:gd name="connsiteY0" fmla="*/ 45467 h 307444"/>
                  <a:gd name="connsiteX1" fmla="*/ 45467 w 307444"/>
                  <a:gd name="connsiteY1" fmla="*/ 261978 h 307444"/>
                  <a:gd name="connsiteX2" fmla="*/ 261977 w 307444"/>
                  <a:gd name="connsiteY2" fmla="*/ 261978 h 307444"/>
                  <a:gd name="connsiteX3" fmla="*/ 261977 w 307444"/>
                  <a:gd name="connsiteY3" fmla="*/ 45467 h 307444"/>
                  <a:gd name="connsiteX4" fmla="*/ 45467 w 307444"/>
                  <a:gd name="connsiteY4" fmla="*/ 45467 h 307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7444" h="307444">
                    <a:moveTo>
                      <a:pt x="45467" y="45467"/>
                    </a:moveTo>
                    <a:cubicBezTo>
                      <a:pt x="-15156" y="106090"/>
                      <a:pt x="-15156" y="201355"/>
                      <a:pt x="45467" y="261978"/>
                    </a:cubicBezTo>
                    <a:cubicBezTo>
                      <a:pt x="106090" y="322601"/>
                      <a:pt x="201355" y="322601"/>
                      <a:pt x="261977" y="261978"/>
                    </a:cubicBezTo>
                    <a:cubicBezTo>
                      <a:pt x="322601" y="201355"/>
                      <a:pt x="322601" y="106090"/>
                      <a:pt x="261977" y="45467"/>
                    </a:cubicBezTo>
                    <a:cubicBezTo>
                      <a:pt x="201355" y="-15156"/>
                      <a:pt x="106090" y="-15156"/>
                      <a:pt x="45467" y="4546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493" name="Graphic 1">
              <a:extLst>
                <a:ext uri="{FF2B5EF4-FFF2-40B4-BE49-F238E27FC236}">
                  <a16:creationId xmlns="" xmlns:a16="http://schemas.microsoft.com/office/drawing/2014/main" id="{32143BC1-2815-4454-BBB1-A78EB42921A5}"/>
                </a:ext>
              </a:extLst>
            </p:cNvPr>
            <p:cNvGrpSpPr/>
            <p:nvPr/>
          </p:nvGrpSpPr>
          <p:grpSpPr>
            <a:xfrm>
              <a:off x="355626" y="3273118"/>
              <a:ext cx="419427" cy="377270"/>
              <a:chOff x="1445355" y="3951543"/>
              <a:chExt cx="1270916" cy="1143175"/>
            </a:xfrm>
            <a:grpFill/>
          </p:grpSpPr>
          <p:sp>
            <p:nvSpPr>
              <p:cNvPr id="1377" name="Freeform: Shape 447">
                <a:extLst>
                  <a:ext uri="{FF2B5EF4-FFF2-40B4-BE49-F238E27FC236}">
                    <a16:creationId xmlns="" xmlns:a16="http://schemas.microsoft.com/office/drawing/2014/main" id="{A0284E1D-192C-490D-97ED-81DCAF913611}"/>
                  </a:ext>
                </a:extLst>
              </p:cNvPr>
              <p:cNvSpPr/>
              <p:nvPr/>
            </p:nvSpPr>
            <p:spPr>
              <a:xfrm>
                <a:off x="2190151" y="3994846"/>
                <a:ext cx="277133" cy="277133"/>
              </a:xfrm>
              <a:custGeom>
                <a:avLst/>
                <a:gdLst>
                  <a:gd name="connsiteX0" fmla="*/ 277133 w 277133"/>
                  <a:gd name="connsiteY0" fmla="*/ 138567 h 277133"/>
                  <a:gd name="connsiteX1" fmla="*/ 138567 w 277133"/>
                  <a:gd name="connsiteY1" fmla="*/ 277133 h 277133"/>
                  <a:gd name="connsiteX2" fmla="*/ 0 w 277133"/>
                  <a:gd name="connsiteY2" fmla="*/ 138567 h 277133"/>
                  <a:gd name="connsiteX3" fmla="*/ 138567 w 277133"/>
                  <a:gd name="connsiteY3" fmla="*/ 0 h 277133"/>
                  <a:gd name="connsiteX4" fmla="*/ 277133 w 277133"/>
                  <a:gd name="connsiteY4" fmla="*/ 138567 h 2771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7133" h="277133">
                    <a:moveTo>
                      <a:pt x="277133" y="138567"/>
                    </a:moveTo>
                    <a:cubicBezTo>
                      <a:pt x="277133" y="215095"/>
                      <a:pt x="215095" y="277133"/>
                      <a:pt x="138567" y="277133"/>
                    </a:cubicBezTo>
                    <a:cubicBezTo>
                      <a:pt x="62038" y="277133"/>
                      <a:pt x="0" y="215095"/>
                      <a:pt x="0" y="138567"/>
                    </a:cubicBezTo>
                    <a:cubicBezTo>
                      <a:pt x="0" y="62038"/>
                      <a:pt x="62038" y="0"/>
                      <a:pt x="138567" y="0"/>
                    </a:cubicBezTo>
                    <a:cubicBezTo>
                      <a:pt x="215095" y="0"/>
                      <a:pt x="277133" y="62038"/>
                      <a:pt x="277133" y="13856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78" name="Freeform: Shape 448">
                <a:extLst>
                  <a:ext uri="{FF2B5EF4-FFF2-40B4-BE49-F238E27FC236}">
                    <a16:creationId xmlns="" xmlns:a16="http://schemas.microsoft.com/office/drawing/2014/main" id="{A2EABFDC-7307-4C24-A022-9F495F9984D0}"/>
                  </a:ext>
                </a:extLst>
              </p:cNvPr>
              <p:cNvSpPr/>
              <p:nvPr/>
            </p:nvSpPr>
            <p:spPr>
              <a:xfrm>
                <a:off x="1445355" y="4575094"/>
                <a:ext cx="138566" cy="138566"/>
              </a:xfrm>
              <a:custGeom>
                <a:avLst/>
                <a:gdLst>
                  <a:gd name="connsiteX0" fmla="*/ 138567 w 138566"/>
                  <a:gd name="connsiteY0" fmla="*/ 69283 h 138566"/>
                  <a:gd name="connsiteX1" fmla="*/ 69283 w 138566"/>
                  <a:gd name="connsiteY1" fmla="*/ 138567 h 138566"/>
                  <a:gd name="connsiteX2" fmla="*/ 0 w 138566"/>
                  <a:gd name="connsiteY2" fmla="*/ 69283 h 138566"/>
                  <a:gd name="connsiteX3" fmla="*/ 69283 w 138566"/>
                  <a:gd name="connsiteY3" fmla="*/ 0 h 138566"/>
                  <a:gd name="connsiteX4" fmla="*/ 138567 w 138566"/>
                  <a:gd name="connsiteY4" fmla="*/ 69283 h 1385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8566" h="138566">
                    <a:moveTo>
                      <a:pt x="138567" y="69283"/>
                    </a:moveTo>
                    <a:cubicBezTo>
                      <a:pt x="138567" y="107547"/>
                      <a:pt x="107548" y="138567"/>
                      <a:pt x="69283" y="138567"/>
                    </a:cubicBezTo>
                    <a:cubicBezTo>
                      <a:pt x="31019" y="138567"/>
                      <a:pt x="0" y="107547"/>
                      <a:pt x="0" y="69283"/>
                    </a:cubicBezTo>
                    <a:cubicBezTo>
                      <a:pt x="0" y="31019"/>
                      <a:pt x="31019" y="0"/>
                      <a:pt x="69283" y="0"/>
                    </a:cubicBezTo>
                    <a:cubicBezTo>
                      <a:pt x="107548" y="0"/>
                      <a:pt x="138567" y="31019"/>
                      <a:pt x="138567" y="6928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79" name="Freeform: Shape 449">
                <a:extLst>
                  <a:ext uri="{FF2B5EF4-FFF2-40B4-BE49-F238E27FC236}">
                    <a16:creationId xmlns="" xmlns:a16="http://schemas.microsoft.com/office/drawing/2014/main" id="{FCDCD605-EE17-4037-A04B-8EC754C42233}"/>
                  </a:ext>
                </a:extLst>
              </p:cNvPr>
              <p:cNvSpPr/>
              <p:nvPr/>
            </p:nvSpPr>
            <p:spPr>
              <a:xfrm>
                <a:off x="1915183" y="4698505"/>
                <a:ext cx="220840" cy="214345"/>
              </a:xfrm>
              <a:custGeom>
                <a:avLst/>
                <a:gdLst>
                  <a:gd name="connsiteX0" fmla="*/ 188364 w 220840"/>
                  <a:gd name="connsiteY0" fmla="*/ 188364 h 214345"/>
                  <a:gd name="connsiteX1" fmla="*/ 188364 w 220840"/>
                  <a:gd name="connsiteY1" fmla="*/ 32477 h 214345"/>
                  <a:gd name="connsiteX2" fmla="*/ 32477 w 220840"/>
                  <a:gd name="connsiteY2" fmla="*/ 32477 h 214345"/>
                  <a:gd name="connsiteX3" fmla="*/ 32477 w 220840"/>
                  <a:gd name="connsiteY3" fmla="*/ 188364 h 214345"/>
                  <a:gd name="connsiteX4" fmla="*/ 188364 w 220840"/>
                  <a:gd name="connsiteY4" fmla="*/ 188364 h 2143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0840" h="214345">
                    <a:moveTo>
                      <a:pt x="188364" y="188364"/>
                    </a:moveTo>
                    <a:cubicBezTo>
                      <a:pt x="231666" y="145062"/>
                      <a:pt x="231666" y="75779"/>
                      <a:pt x="188364" y="32477"/>
                    </a:cubicBezTo>
                    <a:cubicBezTo>
                      <a:pt x="145062" y="-10826"/>
                      <a:pt x="75779" y="-10826"/>
                      <a:pt x="32477" y="32477"/>
                    </a:cubicBezTo>
                    <a:cubicBezTo>
                      <a:pt x="-10826" y="75779"/>
                      <a:pt x="-10826" y="145062"/>
                      <a:pt x="32477" y="188364"/>
                    </a:cubicBezTo>
                    <a:cubicBezTo>
                      <a:pt x="75779" y="223006"/>
                      <a:pt x="145062" y="223006"/>
                      <a:pt x="188364" y="18836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80" name="Freeform: Shape 450">
                <a:extLst>
                  <a:ext uri="{FF2B5EF4-FFF2-40B4-BE49-F238E27FC236}">
                    <a16:creationId xmlns="" xmlns:a16="http://schemas.microsoft.com/office/drawing/2014/main" id="{F8F8D82C-4C35-4ABA-8E7E-943787FAC32E}"/>
                  </a:ext>
                </a:extLst>
              </p:cNvPr>
              <p:cNvSpPr/>
              <p:nvPr/>
            </p:nvSpPr>
            <p:spPr>
              <a:xfrm>
                <a:off x="2495431" y="4447352"/>
                <a:ext cx="220840" cy="220840"/>
              </a:xfrm>
              <a:custGeom>
                <a:avLst/>
                <a:gdLst>
                  <a:gd name="connsiteX0" fmla="*/ 188364 w 220840"/>
                  <a:gd name="connsiteY0" fmla="*/ 188364 h 220840"/>
                  <a:gd name="connsiteX1" fmla="*/ 188364 w 220840"/>
                  <a:gd name="connsiteY1" fmla="*/ 32477 h 220840"/>
                  <a:gd name="connsiteX2" fmla="*/ 32477 w 220840"/>
                  <a:gd name="connsiteY2" fmla="*/ 32477 h 220840"/>
                  <a:gd name="connsiteX3" fmla="*/ 32477 w 220840"/>
                  <a:gd name="connsiteY3" fmla="*/ 188364 h 220840"/>
                  <a:gd name="connsiteX4" fmla="*/ 188364 w 220840"/>
                  <a:gd name="connsiteY4" fmla="*/ 188364 h 2208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0840" h="220840">
                    <a:moveTo>
                      <a:pt x="188364" y="188364"/>
                    </a:moveTo>
                    <a:cubicBezTo>
                      <a:pt x="231666" y="145062"/>
                      <a:pt x="231666" y="75779"/>
                      <a:pt x="188364" y="32477"/>
                    </a:cubicBezTo>
                    <a:cubicBezTo>
                      <a:pt x="145062" y="-10826"/>
                      <a:pt x="75779" y="-10826"/>
                      <a:pt x="32477" y="32477"/>
                    </a:cubicBezTo>
                    <a:cubicBezTo>
                      <a:pt x="-10826" y="75779"/>
                      <a:pt x="-10826" y="145062"/>
                      <a:pt x="32477" y="188364"/>
                    </a:cubicBezTo>
                    <a:cubicBezTo>
                      <a:pt x="75779" y="231666"/>
                      <a:pt x="145062" y="231666"/>
                      <a:pt x="188364" y="18836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81" name="Freeform: Shape 451">
                <a:extLst>
                  <a:ext uri="{FF2B5EF4-FFF2-40B4-BE49-F238E27FC236}">
                    <a16:creationId xmlns="" xmlns:a16="http://schemas.microsoft.com/office/drawing/2014/main" id="{98F9A916-C087-410E-B5A4-98D86AB74613}"/>
                  </a:ext>
                </a:extLst>
              </p:cNvPr>
              <p:cNvSpPr/>
              <p:nvPr/>
            </p:nvSpPr>
            <p:spPr>
              <a:xfrm>
                <a:off x="1722489" y="4271979"/>
                <a:ext cx="225170" cy="225170"/>
              </a:xfrm>
              <a:custGeom>
                <a:avLst/>
                <a:gdLst>
                  <a:gd name="connsiteX0" fmla="*/ 225171 w 225170"/>
                  <a:gd name="connsiteY0" fmla="*/ 112585 h 225170"/>
                  <a:gd name="connsiteX1" fmla="*/ 112586 w 225170"/>
                  <a:gd name="connsiteY1" fmla="*/ 225171 h 225170"/>
                  <a:gd name="connsiteX2" fmla="*/ 0 w 225170"/>
                  <a:gd name="connsiteY2" fmla="*/ 112585 h 225170"/>
                  <a:gd name="connsiteX3" fmla="*/ 112586 w 225170"/>
                  <a:gd name="connsiteY3" fmla="*/ 0 h 225170"/>
                  <a:gd name="connsiteX4" fmla="*/ 225171 w 225170"/>
                  <a:gd name="connsiteY4" fmla="*/ 112585 h 2251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5170" h="225170">
                    <a:moveTo>
                      <a:pt x="225171" y="112585"/>
                    </a:moveTo>
                    <a:cubicBezTo>
                      <a:pt x="225171" y="174765"/>
                      <a:pt x="174765" y="225171"/>
                      <a:pt x="112586" y="225171"/>
                    </a:cubicBezTo>
                    <a:cubicBezTo>
                      <a:pt x="50406" y="225171"/>
                      <a:pt x="0" y="174765"/>
                      <a:pt x="0" y="112585"/>
                    </a:cubicBezTo>
                    <a:cubicBezTo>
                      <a:pt x="0" y="50406"/>
                      <a:pt x="50406" y="0"/>
                      <a:pt x="112586" y="0"/>
                    </a:cubicBezTo>
                    <a:cubicBezTo>
                      <a:pt x="174765" y="0"/>
                      <a:pt x="225171" y="50406"/>
                      <a:pt x="225171" y="11258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82" name="Freeform: Shape 452">
                <a:extLst>
                  <a:ext uri="{FF2B5EF4-FFF2-40B4-BE49-F238E27FC236}">
                    <a16:creationId xmlns="" xmlns:a16="http://schemas.microsoft.com/office/drawing/2014/main" id="{48238F24-DD75-44EE-B65F-8AA59EB6DDE2}"/>
                  </a:ext>
                </a:extLst>
              </p:cNvPr>
              <p:cNvSpPr/>
              <p:nvPr/>
            </p:nvSpPr>
            <p:spPr>
              <a:xfrm>
                <a:off x="1938999" y="3951543"/>
                <a:ext cx="138566" cy="138566"/>
              </a:xfrm>
              <a:custGeom>
                <a:avLst/>
                <a:gdLst>
                  <a:gd name="connsiteX0" fmla="*/ 138567 w 138566"/>
                  <a:gd name="connsiteY0" fmla="*/ 69283 h 138566"/>
                  <a:gd name="connsiteX1" fmla="*/ 69283 w 138566"/>
                  <a:gd name="connsiteY1" fmla="*/ 138567 h 138566"/>
                  <a:gd name="connsiteX2" fmla="*/ 0 w 138566"/>
                  <a:gd name="connsiteY2" fmla="*/ 69283 h 138566"/>
                  <a:gd name="connsiteX3" fmla="*/ 69283 w 138566"/>
                  <a:gd name="connsiteY3" fmla="*/ 0 h 138566"/>
                  <a:gd name="connsiteX4" fmla="*/ 138567 w 138566"/>
                  <a:gd name="connsiteY4" fmla="*/ 69283 h 1385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8566" h="138566">
                    <a:moveTo>
                      <a:pt x="138567" y="69283"/>
                    </a:moveTo>
                    <a:cubicBezTo>
                      <a:pt x="138567" y="107547"/>
                      <a:pt x="107548" y="138567"/>
                      <a:pt x="69283" y="138567"/>
                    </a:cubicBezTo>
                    <a:cubicBezTo>
                      <a:pt x="31019" y="138567"/>
                      <a:pt x="0" y="107547"/>
                      <a:pt x="0" y="69283"/>
                    </a:cubicBezTo>
                    <a:cubicBezTo>
                      <a:pt x="0" y="31019"/>
                      <a:pt x="31019" y="0"/>
                      <a:pt x="69283" y="0"/>
                    </a:cubicBezTo>
                    <a:cubicBezTo>
                      <a:pt x="107548" y="0"/>
                      <a:pt x="138567" y="31019"/>
                      <a:pt x="138567" y="6928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83" name="Freeform: Shape 453">
                <a:extLst>
                  <a:ext uri="{FF2B5EF4-FFF2-40B4-BE49-F238E27FC236}">
                    <a16:creationId xmlns="" xmlns:a16="http://schemas.microsoft.com/office/drawing/2014/main" id="{C972A2A9-3A53-48C9-8042-9419124F9032}"/>
                  </a:ext>
                </a:extLst>
              </p:cNvPr>
              <p:cNvSpPr/>
              <p:nvPr/>
            </p:nvSpPr>
            <p:spPr>
              <a:xfrm>
                <a:off x="2380680" y="4930171"/>
                <a:ext cx="164547" cy="164547"/>
              </a:xfrm>
              <a:custGeom>
                <a:avLst/>
                <a:gdLst>
                  <a:gd name="connsiteX0" fmla="*/ 138567 w 164547"/>
                  <a:gd name="connsiteY0" fmla="*/ 138567 h 164547"/>
                  <a:gd name="connsiteX1" fmla="*/ 138567 w 164547"/>
                  <a:gd name="connsiteY1" fmla="*/ 25981 h 164547"/>
                  <a:gd name="connsiteX2" fmla="*/ 25981 w 164547"/>
                  <a:gd name="connsiteY2" fmla="*/ 25981 h 164547"/>
                  <a:gd name="connsiteX3" fmla="*/ 25981 w 164547"/>
                  <a:gd name="connsiteY3" fmla="*/ 138567 h 164547"/>
                  <a:gd name="connsiteX4" fmla="*/ 138567 w 164547"/>
                  <a:gd name="connsiteY4" fmla="*/ 138567 h 1645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4547" h="164547">
                    <a:moveTo>
                      <a:pt x="138567" y="138567"/>
                    </a:moveTo>
                    <a:cubicBezTo>
                      <a:pt x="173208" y="103925"/>
                      <a:pt x="173208" y="51963"/>
                      <a:pt x="138567" y="25981"/>
                    </a:cubicBezTo>
                    <a:cubicBezTo>
                      <a:pt x="103925" y="-8660"/>
                      <a:pt x="51963" y="-8660"/>
                      <a:pt x="25981" y="25981"/>
                    </a:cubicBezTo>
                    <a:cubicBezTo>
                      <a:pt x="-8660" y="60623"/>
                      <a:pt x="-8660" y="112585"/>
                      <a:pt x="25981" y="138567"/>
                    </a:cubicBezTo>
                    <a:cubicBezTo>
                      <a:pt x="51963" y="173208"/>
                      <a:pt x="103925" y="173208"/>
                      <a:pt x="138567" y="13856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84" name="Freeform: Shape 454">
                <a:extLst>
                  <a:ext uri="{FF2B5EF4-FFF2-40B4-BE49-F238E27FC236}">
                    <a16:creationId xmlns="" xmlns:a16="http://schemas.microsoft.com/office/drawing/2014/main" id="{2F7FB0E3-8A43-4036-B2B0-D198F0AE82DC}"/>
                  </a:ext>
                </a:extLst>
              </p:cNvPr>
              <p:cNvSpPr/>
              <p:nvPr/>
            </p:nvSpPr>
            <p:spPr>
              <a:xfrm>
                <a:off x="1945494" y="4304456"/>
                <a:ext cx="298784" cy="292289"/>
              </a:xfrm>
              <a:custGeom>
                <a:avLst/>
                <a:gdLst>
                  <a:gd name="connsiteX0" fmla="*/ 253317 w 298784"/>
                  <a:gd name="connsiteY0" fmla="*/ 253317 h 292289"/>
                  <a:gd name="connsiteX1" fmla="*/ 253317 w 298784"/>
                  <a:gd name="connsiteY1" fmla="*/ 45467 h 292289"/>
                  <a:gd name="connsiteX2" fmla="*/ 45467 w 298784"/>
                  <a:gd name="connsiteY2" fmla="*/ 45467 h 292289"/>
                  <a:gd name="connsiteX3" fmla="*/ 45467 w 298784"/>
                  <a:gd name="connsiteY3" fmla="*/ 253317 h 292289"/>
                  <a:gd name="connsiteX4" fmla="*/ 253317 w 298784"/>
                  <a:gd name="connsiteY4" fmla="*/ 253317 h 2922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8784" h="292289">
                    <a:moveTo>
                      <a:pt x="253317" y="253317"/>
                    </a:moveTo>
                    <a:cubicBezTo>
                      <a:pt x="313940" y="192694"/>
                      <a:pt x="313940" y="106090"/>
                      <a:pt x="253317" y="45467"/>
                    </a:cubicBezTo>
                    <a:cubicBezTo>
                      <a:pt x="192694" y="-15156"/>
                      <a:pt x="106090" y="-15156"/>
                      <a:pt x="45467" y="45467"/>
                    </a:cubicBezTo>
                    <a:cubicBezTo>
                      <a:pt x="-15156" y="106090"/>
                      <a:pt x="-15156" y="192694"/>
                      <a:pt x="45467" y="253317"/>
                    </a:cubicBezTo>
                    <a:cubicBezTo>
                      <a:pt x="106090" y="305280"/>
                      <a:pt x="201355" y="305280"/>
                      <a:pt x="253317" y="25331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494" name="Graphic 1">
              <a:extLst>
                <a:ext uri="{FF2B5EF4-FFF2-40B4-BE49-F238E27FC236}">
                  <a16:creationId xmlns="" xmlns:a16="http://schemas.microsoft.com/office/drawing/2014/main" id="{451363D2-DA39-4D84-9893-6FB681A53FAF}"/>
                </a:ext>
              </a:extLst>
            </p:cNvPr>
            <p:cNvGrpSpPr/>
            <p:nvPr/>
          </p:nvGrpSpPr>
          <p:grpSpPr>
            <a:xfrm>
              <a:off x="-338893" y="2672916"/>
              <a:ext cx="2237898" cy="1046067"/>
              <a:chOff x="-659126" y="2132856"/>
              <a:chExt cx="6781108" cy="3169713"/>
            </a:xfrm>
            <a:grpFill/>
          </p:grpSpPr>
          <p:grpSp>
            <p:nvGrpSpPr>
              <p:cNvPr id="1323" name="Graphic 1">
                <a:extLst>
                  <a:ext uri="{FF2B5EF4-FFF2-40B4-BE49-F238E27FC236}">
                    <a16:creationId xmlns="" xmlns:a16="http://schemas.microsoft.com/office/drawing/2014/main" id="{E42EAF7F-5186-40D6-ABC6-84476C16C667}"/>
                  </a:ext>
                </a:extLst>
              </p:cNvPr>
              <p:cNvGrpSpPr/>
              <p:nvPr/>
            </p:nvGrpSpPr>
            <p:grpSpPr>
              <a:xfrm>
                <a:off x="-659126" y="2243382"/>
                <a:ext cx="6781108" cy="2942550"/>
                <a:chOff x="-659126" y="2243382"/>
                <a:chExt cx="6781108" cy="2942550"/>
              </a:xfrm>
              <a:grpFill/>
            </p:grpSpPr>
            <p:sp>
              <p:nvSpPr>
                <p:cNvPr id="1375" name="Freeform: Shape 442">
                  <a:extLst>
                    <a:ext uri="{FF2B5EF4-FFF2-40B4-BE49-F238E27FC236}">
                      <a16:creationId xmlns="" xmlns:a16="http://schemas.microsoft.com/office/drawing/2014/main" id="{ACA7C929-B2ED-4E12-A3F9-4955D3C5858B}"/>
                    </a:ext>
                  </a:extLst>
                </p:cNvPr>
                <p:cNvSpPr/>
                <p:nvPr/>
              </p:nvSpPr>
              <p:spPr>
                <a:xfrm>
                  <a:off x="-659126" y="4228677"/>
                  <a:ext cx="86604" cy="69283"/>
                </a:xfrm>
                <a:custGeom>
                  <a:avLst/>
                  <a:gdLst>
                    <a:gd name="connsiteX0" fmla="*/ 0 w 86604"/>
                    <a:gd name="connsiteY0" fmla="*/ 0 h 69283"/>
                    <a:gd name="connsiteX1" fmla="*/ 0 w 86604"/>
                    <a:gd name="connsiteY1" fmla="*/ 69283 h 69283"/>
                    <a:gd name="connsiteX2" fmla="*/ 0 w 86604"/>
                    <a:gd name="connsiteY2" fmla="*/ 69283 h 69283"/>
                    <a:gd name="connsiteX3" fmla="*/ 0 w 86604"/>
                    <a:gd name="connsiteY3" fmla="*/ 0 h 692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6604" h="69283">
                      <a:moveTo>
                        <a:pt x="0" y="0"/>
                      </a:moveTo>
                      <a:lnTo>
                        <a:pt x="0" y="69283"/>
                      </a:lnTo>
                      <a:lnTo>
                        <a:pt x="0" y="6928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76" name="Freeform: Shape 443">
                  <a:extLst>
                    <a:ext uri="{FF2B5EF4-FFF2-40B4-BE49-F238E27FC236}">
                      <a16:creationId xmlns="" xmlns:a16="http://schemas.microsoft.com/office/drawing/2014/main" id="{B9408EE2-77A4-4D0B-8EC9-47F0F318D8C2}"/>
                    </a:ext>
                  </a:extLst>
                </p:cNvPr>
                <p:cNvSpPr/>
                <p:nvPr/>
              </p:nvSpPr>
              <p:spPr>
                <a:xfrm>
                  <a:off x="-659126" y="2243382"/>
                  <a:ext cx="6781108" cy="2942550"/>
                </a:xfrm>
                <a:custGeom>
                  <a:avLst/>
                  <a:gdLst>
                    <a:gd name="connsiteX0" fmla="*/ 684173 w 6781108"/>
                    <a:gd name="connsiteY0" fmla="*/ 2643487 h 2942550"/>
                    <a:gd name="connsiteX1" fmla="*/ 1411648 w 6781108"/>
                    <a:gd name="connsiteY1" fmla="*/ 2937941 h 2942550"/>
                    <a:gd name="connsiteX2" fmla="*/ 2182426 w 6781108"/>
                    <a:gd name="connsiteY2" fmla="*/ 2747412 h 2942550"/>
                    <a:gd name="connsiteX3" fmla="*/ 3680678 w 6781108"/>
                    <a:gd name="connsiteY3" fmla="*/ 1327103 h 2942550"/>
                    <a:gd name="connsiteX4" fmla="*/ 4468776 w 6781108"/>
                    <a:gd name="connsiteY4" fmla="*/ 530345 h 2942550"/>
                    <a:gd name="connsiteX5" fmla="*/ 5308837 w 6781108"/>
                    <a:gd name="connsiteY5" fmla="*/ 54022 h 2942550"/>
                    <a:gd name="connsiteX6" fmla="*/ 6781108 w 6781108"/>
                    <a:gd name="connsiteY6" fmla="*/ 668911 h 2942550"/>
                    <a:gd name="connsiteX7" fmla="*/ 6781108 w 6781108"/>
                    <a:gd name="connsiteY7" fmla="*/ 616949 h 2942550"/>
                    <a:gd name="connsiteX8" fmla="*/ 5750518 w 6781108"/>
                    <a:gd name="connsiteY8" fmla="*/ 19380 h 2942550"/>
                    <a:gd name="connsiteX9" fmla="*/ 4243605 w 6781108"/>
                    <a:gd name="connsiteY9" fmla="*/ 686232 h 2942550"/>
                    <a:gd name="connsiteX10" fmla="*/ 2702051 w 6781108"/>
                    <a:gd name="connsiteY10" fmla="*/ 2323052 h 2942550"/>
                    <a:gd name="connsiteX11" fmla="*/ 1896632 w 6781108"/>
                    <a:gd name="connsiteY11" fmla="*/ 2842676 h 2942550"/>
                    <a:gd name="connsiteX12" fmla="*/ 978627 w 6781108"/>
                    <a:gd name="connsiteY12" fmla="*/ 2773393 h 2942550"/>
                    <a:gd name="connsiteX13" fmla="*/ 51963 w 6781108"/>
                    <a:gd name="connsiteY13" fmla="*/ 2037258 h 2942550"/>
                    <a:gd name="connsiteX14" fmla="*/ 8660 w 6781108"/>
                    <a:gd name="connsiteY14" fmla="*/ 1993955 h 2942550"/>
                    <a:gd name="connsiteX15" fmla="*/ 0 w 6781108"/>
                    <a:gd name="connsiteY15" fmla="*/ 2054578 h 2942550"/>
                    <a:gd name="connsiteX16" fmla="*/ 684173 w 6781108"/>
                    <a:gd name="connsiteY16" fmla="*/ 2643487 h 29425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6781108" h="2942550">
                      <a:moveTo>
                        <a:pt x="684173" y="2643487"/>
                      </a:moveTo>
                      <a:cubicBezTo>
                        <a:pt x="900684" y="2790714"/>
                        <a:pt x="1143175" y="2911960"/>
                        <a:pt x="1411648" y="2937941"/>
                      </a:cubicBezTo>
                      <a:cubicBezTo>
                        <a:pt x="1680121" y="2963922"/>
                        <a:pt x="1948594" y="2877318"/>
                        <a:pt x="2182426" y="2747412"/>
                      </a:cubicBezTo>
                      <a:cubicBezTo>
                        <a:pt x="2779994" y="2409656"/>
                        <a:pt x="3230336" y="1838068"/>
                        <a:pt x="3680678" y="1327103"/>
                      </a:cubicBezTo>
                      <a:cubicBezTo>
                        <a:pt x="3931830" y="1049970"/>
                        <a:pt x="4182982" y="772836"/>
                        <a:pt x="4468776" y="530345"/>
                      </a:cubicBezTo>
                      <a:cubicBezTo>
                        <a:pt x="4711268" y="322495"/>
                        <a:pt x="4988401" y="131965"/>
                        <a:pt x="5308837" y="54022"/>
                      </a:cubicBezTo>
                      <a:cubicBezTo>
                        <a:pt x="5871764" y="-75885"/>
                        <a:pt x="6382728" y="287853"/>
                        <a:pt x="6781108" y="668911"/>
                      </a:cubicBezTo>
                      <a:lnTo>
                        <a:pt x="6781108" y="616949"/>
                      </a:lnTo>
                      <a:cubicBezTo>
                        <a:pt x="6486654" y="339815"/>
                        <a:pt x="6148897" y="97324"/>
                        <a:pt x="5750518" y="19380"/>
                      </a:cubicBezTo>
                      <a:cubicBezTo>
                        <a:pt x="5161610" y="-93206"/>
                        <a:pt x="4641984" y="305174"/>
                        <a:pt x="4243605" y="686232"/>
                      </a:cubicBezTo>
                      <a:cubicBezTo>
                        <a:pt x="3697999" y="1205857"/>
                        <a:pt x="3256317" y="1820747"/>
                        <a:pt x="2702051" y="2323052"/>
                      </a:cubicBezTo>
                      <a:cubicBezTo>
                        <a:pt x="2468219" y="2539562"/>
                        <a:pt x="2199746" y="2738752"/>
                        <a:pt x="1896632" y="2842676"/>
                      </a:cubicBezTo>
                      <a:cubicBezTo>
                        <a:pt x="1584857" y="2946602"/>
                        <a:pt x="1273082" y="2911960"/>
                        <a:pt x="978627" y="2773393"/>
                      </a:cubicBezTo>
                      <a:cubicBezTo>
                        <a:pt x="623550" y="2600185"/>
                        <a:pt x="320436" y="2314391"/>
                        <a:pt x="51963" y="2037258"/>
                      </a:cubicBezTo>
                      <a:cubicBezTo>
                        <a:pt x="34642" y="2019937"/>
                        <a:pt x="25981" y="2002616"/>
                        <a:pt x="8660" y="1993955"/>
                      </a:cubicBezTo>
                      <a:lnTo>
                        <a:pt x="0" y="2054578"/>
                      </a:lnTo>
                      <a:cubicBezTo>
                        <a:pt x="207850" y="2271089"/>
                        <a:pt x="433021" y="2478939"/>
                        <a:pt x="684173" y="2643487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1324" name="Graphic 1">
                <a:extLst>
                  <a:ext uri="{FF2B5EF4-FFF2-40B4-BE49-F238E27FC236}">
                    <a16:creationId xmlns="" xmlns:a16="http://schemas.microsoft.com/office/drawing/2014/main" id="{F7DA8B9C-B413-4140-976B-12AA2FC3140B}"/>
                  </a:ext>
                </a:extLst>
              </p:cNvPr>
              <p:cNvGrpSpPr/>
              <p:nvPr/>
            </p:nvGrpSpPr>
            <p:grpSpPr>
              <a:xfrm>
                <a:off x="-659126" y="2251869"/>
                <a:ext cx="6763786" cy="2932974"/>
                <a:chOff x="-659126" y="2251869"/>
                <a:chExt cx="6763786" cy="2932974"/>
              </a:xfrm>
              <a:grpFill/>
            </p:grpSpPr>
            <p:sp>
              <p:nvSpPr>
                <p:cNvPr id="1373" name="Freeform: Shape 440">
                  <a:extLst>
                    <a:ext uri="{FF2B5EF4-FFF2-40B4-BE49-F238E27FC236}">
                      <a16:creationId xmlns="" xmlns:a16="http://schemas.microsoft.com/office/drawing/2014/main" id="{B2071E10-4525-4997-A54C-0CF6A8E30E69}"/>
                    </a:ext>
                  </a:extLst>
                </p:cNvPr>
                <p:cNvSpPr/>
                <p:nvPr/>
              </p:nvSpPr>
              <p:spPr>
                <a:xfrm>
                  <a:off x="-659126" y="3146124"/>
                  <a:ext cx="86604" cy="51962"/>
                </a:xfrm>
                <a:custGeom>
                  <a:avLst/>
                  <a:gdLst>
                    <a:gd name="connsiteX0" fmla="*/ 0 w 86604"/>
                    <a:gd name="connsiteY0" fmla="*/ 0 h 51962"/>
                    <a:gd name="connsiteX1" fmla="*/ 0 w 86604"/>
                    <a:gd name="connsiteY1" fmla="*/ 51963 h 51962"/>
                    <a:gd name="connsiteX2" fmla="*/ 0 w 86604"/>
                    <a:gd name="connsiteY2" fmla="*/ 51963 h 51962"/>
                    <a:gd name="connsiteX3" fmla="*/ 0 w 86604"/>
                    <a:gd name="connsiteY3" fmla="*/ 0 h 519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6604" h="51962">
                      <a:moveTo>
                        <a:pt x="0" y="0"/>
                      </a:moveTo>
                      <a:lnTo>
                        <a:pt x="0" y="51963"/>
                      </a:lnTo>
                      <a:lnTo>
                        <a:pt x="0" y="519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74" name="Freeform: Shape 441">
                  <a:extLst>
                    <a:ext uri="{FF2B5EF4-FFF2-40B4-BE49-F238E27FC236}">
                      <a16:creationId xmlns="" xmlns:a16="http://schemas.microsoft.com/office/drawing/2014/main" id="{7104BC11-4736-47E9-A983-FB402A2D354D}"/>
                    </a:ext>
                  </a:extLst>
                </p:cNvPr>
                <p:cNvSpPr/>
                <p:nvPr/>
              </p:nvSpPr>
              <p:spPr>
                <a:xfrm>
                  <a:off x="-659126" y="2251869"/>
                  <a:ext cx="6763786" cy="2932974"/>
                </a:xfrm>
                <a:custGeom>
                  <a:avLst/>
                  <a:gdLst>
                    <a:gd name="connsiteX0" fmla="*/ 536946 w 6763786"/>
                    <a:gd name="connsiteY0" fmla="*/ 443914 h 2932974"/>
                    <a:gd name="connsiteX1" fmla="*/ 1377007 w 6763786"/>
                    <a:gd name="connsiteY1" fmla="*/ 36874 h 2932974"/>
                    <a:gd name="connsiteX2" fmla="*/ 2286351 w 6763786"/>
                    <a:gd name="connsiteY2" fmla="*/ 296687 h 2932974"/>
                    <a:gd name="connsiteX3" fmla="*/ 3862547 w 6763786"/>
                    <a:gd name="connsiteY3" fmla="*/ 1872883 h 2932974"/>
                    <a:gd name="connsiteX4" fmla="*/ 5317497 w 6763786"/>
                    <a:gd name="connsiteY4" fmla="*/ 2912133 h 2932974"/>
                    <a:gd name="connsiteX5" fmla="*/ 6763787 w 6763786"/>
                    <a:gd name="connsiteY5" fmla="*/ 2305904 h 2932974"/>
                    <a:gd name="connsiteX6" fmla="*/ 6763787 w 6763786"/>
                    <a:gd name="connsiteY6" fmla="*/ 2253941 h 2932974"/>
                    <a:gd name="connsiteX7" fmla="*/ 6607900 w 6763786"/>
                    <a:gd name="connsiteY7" fmla="*/ 2392508 h 2932974"/>
                    <a:gd name="connsiteX8" fmla="*/ 5767839 w 6763786"/>
                    <a:gd name="connsiteY8" fmla="*/ 2868831 h 2932974"/>
                    <a:gd name="connsiteX9" fmla="*/ 4070397 w 6763786"/>
                    <a:gd name="connsiteY9" fmla="*/ 2028770 h 2932974"/>
                    <a:gd name="connsiteX10" fmla="*/ 2554824 w 6763786"/>
                    <a:gd name="connsiteY10" fmla="*/ 443914 h 2932974"/>
                    <a:gd name="connsiteX11" fmla="*/ 1065232 w 6763786"/>
                    <a:gd name="connsiteY11" fmla="*/ 88837 h 2932974"/>
                    <a:gd name="connsiteX12" fmla="*/ 216510 w 6763786"/>
                    <a:gd name="connsiteY12" fmla="*/ 677745 h 2932974"/>
                    <a:gd name="connsiteX13" fmla="*/ 0 w 6763786"/>
                    <a:gd name="connsiteY13" fmla="*/ 894256 h 2932974"/>
                    <a:gd name="connsiteX14" fmla="*/ 0 w 6763786"/>
                    <a:gd name="connsiteY14" fmla="*/ 946218 h 2932974"/>
                    <a:gd name="connsiteX15" fmla="*/ 536946 w 6763786"/>
                    <a:gd name="connsiteY15" fmla="*/ 443914 h 29329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6763786" h="2932974">
                      <a:moveTo>
                        <a:pt x="536946" y="443914"/>
                      </a:moveTo>
                      <a:cubicBezTo>
                        <a:pt x="779438" y="253385"/>
                        <a:pt x="1065232" y="80176"/>
                        <a:pt x="1377007" y="36874"/>
                      </a:cubicBezTo>
                      <a:cubicBezTo>
                        <a:pt x="1706103" y="-6428"/>
                        <a:pt x="2017878" y="123478"/>
                        <a:pt x="2286351" y="296687"/>
                      </a:cubicBezTo>
                      <a:cubicBezTo>
                        <a:pt x="2909901" y="712387"/>
                        <a:pt x="3368903" y="1335937"/>
                        <a:pt x="3862547" y="1872883"/>
                      </a:cubicBezTo>
                      <a:cubicBezTo>
                        <a:pt x="4252266" y="2297244"/>
                        <a:pt x="4728589" y="2799548"/>
                        <a:pt x="5317497" y="2912133"/>
                      </a:cubicBezTo>
                      <a:cubicBezTo>
                        <a:pt x="5871764" y="3024719"/>
                        <a:pt x="6374068" y="2660981"/>
                        <a:pt x="6763787" y="2305904"/>
                      </a:cubicBezTo>
                      <a:lnTo>
                        <a:pt x="6763787" y="2253941"/>
                      </a:lnTo>
                      <a:cubicBezTo>
                        <a:pt x="6711825" y="2305904"/>
                        <a:pt x="6659862" y="2349206"/>
                        <a:pt x="6607900" y="2392508"/>
                      </a:cubicBezTo>
                      <a:cubicBezTo>
                        <a:pt x="6365408" y="2600358"/>
                        <a:pt x="6088275" y="2790887"/>
                        <a:pt x="5767839" y="2868831"/>
                      </a:cubicBezTo>
                      <a:cubicBezTo>
                        <a:pt x="5100987" y="3033379"/>
                        <a:pt x="4503418" y="2470452"/>
                        <a:pt x="4070397" y="2028770"/>
                      </a:cubicBezTo>
                      <a:cubicBezTo>
                        <a:pt x="3559432" y="1509145"/>
                        <a:pt x="3126411" y="902916"/>
                        <a:pt x="2554824" y="443914"/>
                      </a:cubicBezTo>
                      <a:cubicBezTo>
                        <a:pt x="2121803" y="97497"/>
                        <a:pt x="1610838" y="-136334"/>
                        <a:pt x="1065232" y="88837"/>
                      </a:cubicBezTo>
                      <a:cubicBezTo>
                        <a:pt x="736136" y="218743"/>
                        <a:pt x="467663" y="443914"/>
                        <a:pt x="216510" y="677745"/>
                      </a:cubicBezTo>
                      <a:cubicBezTo>
                        <a:pt x="138567" y="747029"/>
                        <a:pt x="69283" y="824972"/>
                        <a:pt x="0" y="894256"/>
                      </a:cubicBezTo>
                      <a:lnTo>
                        <a:pt x="0" y="946218"/>
                      </a:lnTo>
                      <a:cubicBezTo>
                        <a:pt x="173208" y="773010"/>
                        <a:pt x="346417" y="599801"/>
                        <a:pt x="536946" y="44391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1325" name="Graphic 1">
                <a:extLst>
                  <a:ext uri="{FF2B5EF4-FFF2-40B4-BE49-F238E27FC236}">
                    <a16:creationId xmlns="" xmlns:a16="http://schemas.microsoft.com/office/drawing/2014/main" id="{31D9AF07-94DB-4807-8758-24E796E85D2B}"/>
                  </a:ext>
                </a:extLst>
              </p:cNvPr>
              <p:cNvGrpSpPr/>
              <p:nvPr/>
            </p:nvGrpSpPr>
            <p:grpSpPr>
              <a:xfrm>
                <a:off x="-607163" y="2839471"/>
                <a:ext cx="259812" cy="1756483"/>
                <a:chOff x="-607163" y="2839471"/>
                <a:chExt cx="259812" cy="1756483"/>
              </a:xfrm>
              <a:grpFill/>
            </p:grpSpPr>
            <p:sp>
              <p:nvSpPr>
                <p:cNvPr id="1370" name="Freeform: Shape 437">
                  <a:extLst>
                    <a:ext uri="{FF2B5EF4-FFF2-40B4-BE49-F238E27FC236}">
                      <a16:creationId xmlns="" xmlns:a16="http://schemas.microsoft.com/office/drawing/2014/main" id="{8110267A-0C15-4768-B5C0-A028F1D55C85}"/>
                    </a:ext>
                  </a:extLst>
                </p:cNvPr>
                <p:cNvSpPr/>
                <p:nvPr/>
              </p:nvSpPr>
              <p:spPr>
                <a:xfrm>
                  <a:off x="-494578" y="2936109"/>
                  <a:ext cx="34641" cy="1554545"/>
                </a:xfrm>
                <a:custGeom>
                  <a:avLst/>
                  <a:gdLst>
                    <a:gd name="connsiteX0" fmla="*/ 0 w 34641"/>
                    <a:gd name="connsiteY0" fmla="*/ 19486 h 1554545"/>
                    <a:gd name="connsiteX1" fmla="*/ 0 w 34641"/>
                    <a:gd name="connsiteY1" fmla="*/ 1535059 h 1554545"/>
                    <a:gd name="connsiteX2" fmla="*/ 34642 w 34641"/>
                    <a:gd name="connsiteY2" fmla="*/ 1535059 h 1554545"/>
                    <a:gd name="connsiteX3" fmla="*/ 34642 w 34641"/>
                    <a:gd name="connsiteY3" fmla="*/ 19486 h 1554545"/>
                    <a:gd name="connsiteX4" fmla="*/ 0 w 34641"/>
                    <a:gd name="connsiteY4" fmla="*/ 19486 h 15545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1554545">
                      <a:moveTo>
                        <a:pt x="0" y="19486"/>
                      </a:moveTo>
                      <a:cubicBezTo>
                        <a:pt x="0" y="521790"/>
                        <a:pt x="0" y="1032755"/>
                        <a:pt x="0" y="1535059"/>
                      </a:cubicBezTo>
                      <a:cubicBezTo>
                        <a:pt x="0" y="1561041"/>
                        <a:pt x="34642" y="1561041"/>
                        <a:pt x="34642" y="1535059"/>
                      </a:cubicBezTo>
                      <a:cubicBezTo>
                        <a:pt x="34642" y="1032755"/>
                        <a:pt x="34642" y="521790"/>
                        <a:pt x="34642" y="19486"/>
                      </a:cubicBezTo>
                      <a:cubicBezTo>
                        <a:pt x="34642" y="-6495"/>
                        <a:pt x="0" y="-6495"/>
                        <a:pt x="0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71" name="Freeform: Shape 438">
                  <a:extLst>
                    <a:ext uri="{FF2B5EF4-FFF2-40B4-BE49-F238E27FC236}">
                      <a16:creationId xmlns="" xmlns:a16="http://schemas.microsoft.com/office/drawing/2014/main" id="{9220931B-3F57-408C-A013-079CDC0F0520}"/>
                    </a:ext>
                  </a:extLst>
                </p:cNvPr>
                <p:cNvSpPr/>
                <p:nvPr/>
              </p:nvSpPr>
              <p:spPr>
                <a:xfrm>
                  <a:off x="-607163" y="4306553"/>
                  <a:ext cx="259812" cy="289400"/>
                </a:xfrm>
                <a:custGeom>
                  <a:avLst/>
                  <a:gdLst>
                    <a:gd name="connsiteX0" fmla="*/ 129906 w 259812"/>
                    <a:gd name="connsiteY0" fmla="*/ 78011 h 289400"/>
                    <a:gd name="connsiteX1" fmla="*/ 0 w 259812"/>
                    <a:gd name="connsiteY1" fmla="*/ 8728 h 289400"/>
                    <a:gd name="connsiteX2" fmla="*/ 129906 w 259812"/>
                    <a:gd name="connsiteY2" fmla="*/ 207917 h 289400"/>
                    <a:gd name="connsiteX3" fmla="*/ 259813 w 259812"/>
                    <a:gd name="connsiteY3" fmla="*/ 268540 h 289400"/>
                    <a:gd name="connsiteX4" fmla="*/ 129906 w 259812"/>
                    <a:gd name="connsiteY4" fmla="*/ 78011 h 2894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9400">
                      <a:moveTo>
                        <a:pt x="129906" y="78011"/>
                      </a:moveTo>
                      <a:cubicBezTo>
                        <a:pt x="60623" y="17388"/>
                        <a:pt x="0" y="-17254"/>
                        <a:pt x="0" y="8728"/>
                      </a:cubicBezTo>
                      <a:cubicBezTo>
                        <a:pt x="0" y="34709"/>
                        <a:pt x="60623" y="129974"/>
                        <a:pt x="129906" y="207917"/>
                      </a:cubicBezTo>
                      <a:cubicBezTo>
                        <a:pt x="199190" y="285861"/>
                        <a:pt x="259813" y="311843"/>
                        <a:pt x="259813" y="268540"/>
                      </a:cubicBezTo>
                      <a:cubicBezTo>
                        <a:pt x="259813" y="225238"/>
                        <a:pt x="199190" y="138634"/>
                        <a:pt x="129906" y="7801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72" name="Freeform: Shape 439">
                  <a:extLst>
                    <a:ext uri="{FF2B5EF4-FFF2-40B4-BE49-F238E27FC236}">
                      <a16:creationId xmlns="" xmlns:a16="http://schemas.microsoft.com/office/drawing/2014/main" id="{9A28FD76-0EC6-4379-B3A0-25B228412E5A}"/>
                    </a:ext>
                  </a:extLst>
                </p:cNvPr>
                <p:cNvSpPr/>
                <p:nvPr/>
              </p:nvSpPr>
              <p:spPr>
                <a:xfrm>
                  <a:off x="-607163" y="2839471"/>
                  <a:ext cx="259812" cy="290555"/>
                </a:xfrm>
                <a:custGeom>
                  <a:avLst/>
                  <a:gdLst>
                    <a:gd name="connsiteX0" fmla="*/ 129906 w 259812"/>
                    <a:gd name="connsiteY0" fmla="*/ 81483 h 290555"/>
                    <a:gd name="connsiteX1" fmla="*/ 0 w 259812"/>
                    <a:gd name="connsiteY1" fmla="*/ 280673 h 290555"/>
                    <a:gd name="connsiteX2" fmla="*/ 129906 w 259812"/>
                    <a:gd name="connsiteY2" fmla="*/ 211389 h 290555"/>
                    <a:gd name="connsiteX3" fmla="*/ 259813 w 259812"/>
                    <a:gd name="connsiteY3" fmla="*/ 20860 h 290555"/>
                    <a:gd name="connsiteX4" fmla="*/ 129906 w 259812"/>
                    <a:gd name="connsiteY4" fmla="*/ 81483 h 290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90555">
                      <a:moveTo>
                        <a:pt x="129906" y="81483"/>
                      </a:moveTo>
                      <a:cubicBezTo>
                        <a:pt x="51963" y="159427"/>
                        <a:pt x="0" y="246031"/>
                        <a:pt x="0" y="280673"/>
                      </a:cubicBezTo>
                      <a:cubicBezTo>
                        <a:pt x="0" y="306654"/>
                        <a:pt x="60623" y="280673"/>
                        <a:pt x="129906" y="211389"/>
                      </a:cubicBezTo>
                      <a:cubicBezTo>
                        <a:pt x="199190" y="150766"/>
                        <a:pt x="259813" y="64162"/>
                        <a:pt x="259813" y="20860"/>
                      </a:cubicBezTo>
                      <a:cubicBezTo>
                        <a:pt x="259813" y="-22442"/>
                        <a:pt x="199190" y="3539"/>
                        <a:pt x="129906" y="8148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1326" name="Graphic 1">
                <a:extLst>
                  <a:ext uri="{FF2B5EF4-FFF2-40B4-BE49-F238E27FC236}">
                    <a16:creationId xmlns="" xmlns:a16="http://schemas.microsoft.com/office/drawing/2014/main" id="{FCD217F5-B627-4AF8-9CC6-FE4AAECF07E1}"/>
                  </a:ext>
                </a:extLst>
              </p:cNvPr>
              <p:cNvGrpSpPr/>
              <p:nvPr/>
            </p:nvGrpSpPr>
            <p:grpSpPr>
              <a:xfrm>
                <a:off x="-9594" y="2362455"/>
                <a:ext cx="259812" cy="2708162"/>
                <a:chOff x="-9594" y="2362455"/>
                <a:chExt cx="259812" cy="2708162"/>
              </a:xfrm>
              <a:grpFill/>
            </p:grpSpPr>
            <p:sp>
              <p:nvSpPr>
                <p:cNvPr id="1367" name="Freeform: Shape 434">
                  <a:extLst>
                    <a:ext uri="{FF2B5EF4-FFF2-40B4-BE49-F238E27FC236}">
                      <a16:creationId xmlns="" xmlns:a16="http://schemas.microsoft.com/office/drawing/2014/main" id="{AFB9A4DD-20E8-4574-B59A-54281C26FAAD}"/>
                    </a:ext>
                  </a:extLst>
                </p:cNvPr>
                <p:cNvSpPr/>
                <p:nvPr/>
              </p:nvSpPr>
              <p:spPr>
                <a:xfrm>
                  <a:off x="94330" y="2425145"/>
                  <a:ext cx="35786" cy="2559153"/>
                </a:xfrm>
                <a:custGeom>
                  <a:avLst/>
                  <a:gdLst>
                    <a:gd name="connsiteX0" fmla="*/ 0 w 35786"/>
                    <a:gd name="connsiteY0" fmla="*/ 19486 h 2559153"/>
                    <a:gd name="connsiteX1" fmla="*/ 0 w 35786"/>
                    <a:gd name="connsiteY1" fmla="*/ 2539668 h 2559153"/>
                    <a:gd name="connsiteX2" fmla="*/ 34642 w 35786"/>
                    <a:gd name="connsiteY2" fmla="*/ 2539668 h 2559153"/>
                    <a:gd name="connsiteX3" fmla="*/ 34642 w 35786"/>
                    <a:gd name="connsiteY3" fmla="*/ 19486 h 2559153"/>
                    <a:gd name="connsiteX4" fmla="*/ 0 w 35786"/>
                    <a:gd name="connsiteY4" fmla="*/ 19486 h 2559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2559153">
                      <a:moveTo>
                        <a:pt x="0" y="19486"/>
                      </a:moveTo>
                      <a:cubicBezTo>
                        <a:pt x="0" y="859547"/>
                        <a:pt x="0" y="1699607"/>
                        <a:pt x="0" y="2539668"/>
                      </a:cubicBezTo>
                      <a:cubicBezTo>
                        <a:pt x="0" y="2565649"/>
                        <a:pt x="34642" y="2565649"/>
                        <a:pt x="34642" y="2539668"/>
                      </a:cubicBezTo>
                      <a:cubicBezTo>
                        <a:pt x="34642" y="1699607"/>
                        <a:pt x="34642" y="859547"/>
                        <a:pt x="34642" y="19486"/>
                      </a:cubicBezTo>
                      <a:cubicBezTo>
                        <a:pt x="43302" y="-6495"/>
                        <a:pt x="0" y="-6495"/>
                        <a:pt x="0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68" name="Freeform: Shape 435">
                  <a:extLst>
                    <a:ext uri="{FF2B5EF4-FFF2-40B4-BE49-F238E27FC236}">
                      <a16:creationId xmlns="" xmlns:a16="http://schemas.microsoft.com/office/drawing/2014/main" id="{BCCCA664-BADC-48AB-B6A2-683077636870}"/>
                    </a:ext>
                  </a:extLst>
                </p:cNvPr>
                <p:cNvSpPr/>
                <p:nvPr/>
              </p:nvSpPr>
              <p:spPr>
                <a:xfrm>
                  <a:off x="-9594" y="4799182"/>
                  <a:ext cx="259812" cy="271435"/>
                </a:xfrm>
                <a:custGeom>
                  <a:avLst/>
                  <a:gdLst>
                    <a:gd name="connsiteX0" fmla="*/ 129906 w 259812"/>
                    <a:gd name="connsiteY0" fmla="*/ 27064 h 271435"/>
                    <a:gd name="connsiteX1" fmla="*/ 0 w 259812"/>
                    <a:gd name="connsiteY1" fmla="*/ 53045 h 271435"/>
                    <a:gd name="connsiteX2" fmla="*/ 129906 w 259812"/>
                    <a:gd name="connsiteY2" fmla="*/ 243574 h 271435"/>
                    <a:gd name="connsiteX3" fmla="*/ 259813 w 259812"/>
                    <a:gd name="connsiteY3" fmla="*/ 208933 h 271435"/>
                    <a:gd name="connsiteX4" fmla="*/ 129906 w 259812"/>
                    <a:gd name="connsiteY4" fmla="*/ 27064 h 2714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1435">
                      <a:moveTo>
                        <a:pt x="129906" y="27064"/>
                      </a:moveTo>
                      <a:cubicBezTo>
                        <a:pt x="60623" y="-16238"/>
                        <a:pt x="0" y="-7578"/>
                        <a:pt x="0" y="53045"/>
                      </a:cubicBezTo>
                      <a:cubicBezTo>
                        <a:pt x="0" y="105008"/>
                        <a:pt x="51963" y="191612"/>
                        <a:pt x="129906" y="243574"/>
                      </a:cubicBezTo>
                      <a:cubicBezTo>
                        <a:pt x="199190" y="295537"/>
                        <a:pt x="259813" y="269556"/>
                        <a:pt x="259813" y="208933"/>
                      </a:cubicBezTo>
                      <a:cubicBezTo>
                        <a:pt x="251152" y="148310"/>
                        <a:pt x="199190" y="70366"/>
                        <a:pt x="129906" y="2706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69" name="Freeform: Shape 436">
                  <a:extLst>
                    <a:ext uri="{FF2B5EF4-FFF2-40B4-BE49-F238E27FC236}">
                      <a16:creationId xmlns="" xmlns:a16="http://schemas.microsoft.com/office/drawing/2014/main" id="{10C12B43-BF0F-4570-8381-9F5C4AF19B75}"/>
                    </a:ext>
                  </a:extLst>
                </p:cNvPr>
                <p:cNvSpPr/>
                <p:nvPr/>
              </p:nvSpPr>
              <p:spPr>
                <a:xfrm>
                  <a:off x="-9594" y="2362455"/>
                  <a:ext cx="259812" cy="273787"/>
                </a:xfrm>
                <a:custGeom>
                  <a:avLst/>
                  <a:gdLst>
                    <a:gd name="connsiteX0" fmla="*/ 129906 w 259812"/>
                    <a:gd name="connsiteY0" fmla="*/ 30213 h 273787"/>
                    <a:gd name="connsiteX1" fmla="*/ 0 w 259812"/>
                    <a:gd name="connsiteY1" fmla="*/ 220743 h 273787"/>
                    <a:gd name="connsiteX2" fmla="*/ 129906 w 259812"/>
                    <a:gd name="connsiteY2" fmla="*/ 246724 h 273787"/>
                    <a:gd name="connsiteX3" fmla="*/ 259813 w 259812"/>
                    <a:gd name="connsiteY3" fmla="*/ 64855 h 273787"/>
                    <a:gd name="connsiteX4" fmla="*/ 129906 w 259812"/>
                    <a:gd name="connsiteY4" fmla="*/ 30213 h 2737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3787">
                      <a:moveTo>
                        <a:pt x="129906" y="30213"/>
                      </a:moveTo>
                      <a:cubicBezTo>
                        <a:pt x="51963" y="82176"/>
                        <a:pt x="0" y="168780"/>
                        <a:pt x="0" y="220743"/>
                      </a:cubicBezTo>
                      <a:cubicBezTo>
                        <a:pt x="0" y="281365"/>
                        <a:pt x="51963" y="290026"/>
                        <a:pt x="129906" y="246724"/>
                      </a:cubicBezTo>
                      <a:cubicBezTo>
                        <a:pt x="199190" y="203422"/>
                        <a:pt x="259813" y="125478"/>
                        <a:pt x="259813" y="64855"/>
                      </a:cubicBezTo>
                      <a:cubicBezTo>
                        <a:pt x="251152" y="-4428"/>
                        <a:pt x="199190" y="-21749"/>
                        <a:pt x="129906" y="3021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1327" name="Graphic 1">
                <a:extLst>
                  <a:ext uri="{FF2B5EF4-FFF2-40B4-BE49-F238E27FC236}">
                    <a16:creationId xmlns="" xmlns:a16="http://schemas.microsoft.com/office/drawing/2014/main" id="{C905D18F-686E-4F57-8B07-BB6C1939F2E4}"/>
                  </a:ext>
                </a:extLst>
              </p:cNvPr>
              <p:cNvGrpSpPr/>
              <p:nvPr/>
            </p:nvGrpSpPr>
            <p:grpSpPr>
              <a:xfrm>
                <a:off x="579313" y="2140689"/>
                <a:ext cx="259812" cy="3154047"/>
                <a:chOff x="579313" y="2140689"/>
                <a:chExt cx="259812" cy="3154047"/>
              </a:xfrm>
              <a:grpFill/>
            </p:grpSpPr>
            <p:sp>
              <p:nvSpPr>
                <p:cNvPr id="1364" name="Freeform: Shape 431">
                  <a:extLst>
                    <a:ext uri="{FF2B5EF4-FFF2-40B4-BE49-F238E27FC236}">
                      <a16:creationId xmlns="" xmlns:a16="http://schemas.microsoft.com/office/drawing/2014/main" id="{9301EE53-FF04-4BF4-B0CD-6628CC5797DB}"/>
                    </a:ext>
                  </a:extLst>
                </p:cNvPr>
                <p:cNvSpPr/>
                <p:nvPr/>
              </p:nvSpPr>
              <p:spPr>
                <a:xfrm>
                  <a:off x="691899" y="2189148"/>
                  <a:ext cx="34641" cy="3028981"/>
                </a:xfrm>
                <a:custGeom>
                  <a:avLst/>
                  <a:gdLst>
                    <a:gd name="connsiteX0" fmla="*/ 0 w 34641"/>
                    <a:gd name="connsiteY0" fmla="*/ 12991 h 3028981"/>
                    <a:gd name="connsiteX1" fmla="*/ 0 w 34641"/>
                    <a:gd name="connsiteY1" fmla="*/ 3009496 h 3028981"/>
                    <a:gd name="connsiteX2" fmla="*/ 34642 w 34641"/>
                    <a:gd name="connsiteY2" fmla="*/ 3009496 h 3028981"/>
                    <a:gd name="connsiteX3" fmla="*/ 34642 w 34641"/>
                    <a:gd name="connsiteY3" fmla="*/ 12991 h 3028981"/>
                    <a:gd name="connsiteX4" fmla="*/ 0 w 34641"/>
                    <a:gd name="connsiteY4" fmla="*/ 12991 h 30289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3028981">
                      <a:moveTo>
                        <a:pt x="0" y="12991"/>
                      </a:moveTo>
                      <a:cubicBezTo>
                        <a:pt x="0" y="1008939"/>
                        <a:pt x="0" y="2004887"/>
                        <a:pt x="0" y="3009496"/>
                      </a:cubicBezTo>
                      <a:cubicBezTo>
                        <a:pt x="0" y="3035477"/>
                        <a:pt x="34642" y="3035477"/>
                        <a:pt x="34642" y="3009496"/>
                      </a:cubicBezTo>
                      <a:cubicBezTo>
                        <a:pt x="34642" y="2013547"/>
                        <a:pt x="34642" y="1008939"/>
                        <a:pt x="34642" y="12991"/>
                      </a:cubicBezTo>
                      <a:cubicBezTo>
                        <a:pt x="34642" y="-4330"/>
                        <a:pt x="0" y="-4330"/>
                        <a:pt x="0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65" name="Freeform: Shape 432">
                  <a:extLst>
                    <a:ext uri="{FF2B5EF4-FFF2-40B4-BE49-F238E27FC236}">
                      <a16:creationId xmlns="" xmlns:a16="http://schemas.microsoft.com/office/drawing/2014/main" id="{BFA4EE9A-BAC8-4428-92FA-5ABA4FFED9F2}"/>
                    </a:ext>
                  </a:extLst>
                </p:cNvPr>
                <p:cNvSpPr/>
                <p:nvPr/>
              </p:nvSpPr>
              <p:spPr>
                <a:xfrm>
                  <a:off x="579313" y="5032998"/>
                  <a:ext cx="259812" cy="261737"/>
                </a:xfrm>
                <a:custGeom>
                  <a:avLst/>
                  <a:gdLst>
                    <a:gd name="connsiteX0" fmla="*/ 129906 w 259812"/>
                    <a:gd name="connsiteY0" fmla="*/ 1098 h 261737"/>
                    <a:gd name="connsiteX1" fmla="*/ 0 w 259812"/>
                    <a:gd name="connsiteY1" fmla="*/ 105023 h 261737"/>
                    <a:gd name="connsiteX2" fmla="*/ 129906 w 259812"/>
                    <a:gd name="connsiteY2" fmla="*/ 260911 h 261737"/>
                    <a:gd name="connsiteX3" fmla="*/ 259812 w 259812"/>
                    <a:gd name="connsiteY3" fmla="*/ 139665 h 261737"/>
                    <a:gd name="connsiteX4" fmla="*/ 129906 w 259812"/>
                    <a:gd name="connsiteY4" fmla="*/ 1098 h 2617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737">
                      <a:moveTo>
                        <a:pt x="129906" y="1098"/>
                      </a:moveTo>
                      <a:cubicBezTo>
                        <a:pt x="60623" y="-7562"/>
                        <a:pt x="0" y="35740"/>
                        <a:pt x="0" y="105023"/>
                      </a:cubicBezTo>
                      <a:cubicBezTo>
                        <a:pt x="0" y="174306"/>
                        <a:pt x="60623" y="243590"/>
                        <a:pt x="129906" y="260911"/>
                      </a:cubicBezTo>
                      <a:cubicBezTo>
                        <a:pt x="199190" y="269571"/>
                        <a:pt x="259812" y="208948"/>
                        <a:pt x="259812" y="139665"/>
                      </a:cubicBezTo>
                      <a:cubicBezTo>
                        <a:pt x="259812" y="70381"/>
                        <a:pt x="199190" y="9758"/>
                        <a:pt x="129906" y="10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66" name="Freeform: Shape 433">
                  <a:extLst>
                    <a:ext uri="{FF2B5EF4-FFF2-40B4-BE49-F238E27FC236}">
                      <a16:creationId xmlns="" xmlns:a16="http://schemas.microsoft.com/office/drawing/2014/main" id="{8409B368-24B7-4289-A470-667199CD3338}"/>
                    </a:ext>
                  </a:extLst>
                </p:cNvPr>
                <p:cNvSpPr/>
                <p:nvPr/>
              </p:nvSpPr>
              <p:spPr>
                <a:xfrm>
                  <a:off x="579313" y="2140689"/>
                  <a:ext cx="259812" cy="261737"/>
                </a:xfrm>
                <a:custGeom>
                  <a:avLst/>
                  <a:gdLst>
                    <a:gd name="connsiteX0" fmla="*/ 129906 w 259812"/>
                    <a:gd name="connsiteY0" fmla="*/ 827 h 261737"/>
                    <a:gd name="connsiteX1" fmla="*/ 0 w 259812"/>
                    <a:gd name="connsiteY1" fmla="*/ 156715 h 261737"/>
                    <a:gd name="connsiteX2" fmla="*/ 129906 w 259812"/>
                    <a:gd name="connsiteY2" fmla="*/ 260640 h 261737"/>
                    <a:gd name="connsiteX3" fmla="*/ 259812 w 259812"/>
                    <a:gd name="connsiteY3" fmla="*/ 122073 h 261737"/>
                    <a:gd name="connsiteX4" fmla="*/ 129906 w 259812"/>
                    <a:gd name="connsiteY4" fmla="*/ 827 h 2617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737">
                      <a:moveTo>
                        <a:pt x="129906" y="827"/>
                      </a:moveTo>
                      <a:cubicBezTo>
                        <a:pt x="60623" y="9488"/>
                        <a:pt x="0" y="87432"/>
                        <a:pt x="0" y="156715"/>
                      </a:cubicBezTo>
                      <a:cubicBezTo>
                        <a:pt x="0" y="225998"/>
                        <a:pt x="60623" y="269300"/>
                        <a:pt x="129906" y="260640"/>
                      </a:cubicBezTo>
                      <a:cubicBezTo>
                        <a:pt x="199190" y="251980"/>
                        <a:pt x="259812" y="191357"/>
                        <a:pt x="259812" y="122073"/>
                      </a:cubicBezTo>
                      <a:cubicBezTo>
                        <a:pt x="259812" y="52790"/>
                        <a:pt x="199190" y="-7833"/>
                        <a:pt x="129906" y="827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1328" name="Graphic 1">
                <a:extLst>
                  <a:ext uri="{FF2B5EF4-FFF2-40B4-BE49-F238E27FC236}">
                    <a16:creationId xmlns="" xmlns:a16="http://schemas.microsoft.com/office/drawing/2014/main" id="{BF46E705-CDFC-4211-A482-04CA33E4A43E}"/>
                  </a:ext>
                </a:extLst>
              </p:cNvPr>
              <p:cNvGrpSpPr/>
              <p:nvPr/>
            </p:nvGrpSpPr>
            <p:grpSpPr>
              <a:xfrm>
                <a:off x="1176882" y="2219494"/>
                <a:ext cx="259812" cy="2996436"/>
                <a:chOff x="1176882" y="2219494"/>
                <a:chExt cx="259812" cy="2996436"/>
              </a:xfrm>
              <a:grpFill/>
            </p:grpSpPr>
            <p:sp>
              <p:nvSpPr>
                <p:cNvPr id="1361" name="Freeform: Shape 428">
                  <a:extLst>
                    <a:ext uri="{FF2B5EF4-FFF2-40B4-BE49-F238E27FC236}">
                      <a16:creationId xmlns="" xmlns:a16="http://schemas.microsoft.com/office/drawing/2014/main" id="{0FCAF1E2-5F2D-4DB5-B940-49C030B4F595}"/>
                    </a:ext>
                  </a:extLst>
                </p:cNvPr>
                <p:cNvSpPr/>
                <p:nvPr/>
              </p:nvSpPr>
              <p:spPr>
                <a:xfrm>
                  <a:off x="1289468" y="2269257"/>
                  <a:ext cx="34641" cy="2870928"/>
                </a:xfrm>
                <a:custGeom>
                  <a:avLst/>
                  <a:gdLst>
                    <a:gd name="connsiteX0" fmla="*/ 0 w 34641"/>
                    <a:gd name="connsiteY0" fmla="*/ 19486 h 2870928"/>
                    <a:gd name="connsiteX1" fmla="*/ 0 w 34641"/>
                    <a:gd name="connsiteY1" fmla="*/ 2851443 h 2870928"/>
                    <a:gd name="connsiteX2" fmla="*/ 34642 w 34641"/>
                    <a:gd name="connsiteY2" fmla="*/ 2851443 h 2870928"/>
                    <a:gd name="connsiteX3" fmla="*/ 34642 w 34641"/>
                    <a:gd name="connsiteY3" fmla="*/ 19486 h 2870928"/>
                    <a:gd name="connsiteX4" fmla="*/ 0 w 34641"/>
                    <a:gd name="connsiteY4" fmla="*/ 19486 h 28709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2870928">
                      <a:moveTo>
                        <a:pt x="0" y="19486"/>
                      </a:moveTo>
                      <a:cubicBezTo>
                        <a:pt x="0" y="963472"/>
                        <a:pt x="0" y="1907457"/>
                        <a:pt x="0" y="2851443"/>
                      </a:cubicBezTo>
                      <a:cubicBezTo>
                        <a:pt x="0" y="2877424"/>
                        <a:pt x="34642" y="2877424"/>
                        <a:pt x="34642" y="2851443"/>
                      </a:cubicBezTo>
                      <a:cubicBezTo>
                        <a:pt x="34642" y="1907457"/>
                        <a:pt x="34642" y="963472"/>
                        <a:pt x="34642" y="19486"/>
                      </a:cubicBezTo>
                      <a:cubicBezTo>
                        <a:pt x="34642" y="-6495"/>
                        <a:pt x="0" y="-6495"/>
                        <a:pt x="0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62" name="Freeform: Shape 429">
                  <a:extLst>
                    <a:ext uri="{FF2B5EF4-FFF2-40B4-BE49-F238E27FC236}">
                      <a16:creationId xmlns="" xmlns:a16="http://schemas.microsoft.com/office/drawing/2014/main" id="{4E826540-45F6-4B1B-93F6-461367377BCB}"/>
                    </a:ext>
                  </a:extLst>
                </p:cNvPr>
                <p:cNvSpPr/>
                <p:nvPr/>
              </p:nvSpPr>
              <p:spPr>
                <a:xfrm>
                  <a:off x="1176882" y="4954780"/>
                  <a:ext cx="259812" cy="261149"/>
                </a:xfrm>
                <a:custGeom>
                  <a:avLst/>
                  <a:gdLst>
                    <a:gd name="connsiteX0" fmla="*/ 129906 w 259812"/>
                    <a:gd name="connsiteY0" fmla="*/ 10032 h 261149"/>
                    <a:gd name="connsiteX1" fmla="*/ 0 w 259812"/>
                    <a:gd name="connsiteY1" fmla="*/ 174580 h 261149"/>
                    <a:gd name="connsiteX2" fmla="*/ 129906 w 259812"/>
                    <a:gd name="connsiteY2" fmla="*/ 252524 h 261149"/>
                    <a:gd name="connsiteX3" fmla="*/ 259813 w 259812"/>
                    <a:gd name="connsiteY3" fmla="*/ 70655 h 261149"/>
                    <a:gd name="connsiteX4" fmla="*/ 129906 w 259812"/>
                    <a:gd name="connsiteY4" fmla="*/ 10032 h 2611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149">
                      <a:moveTo>
                        <a:pt x="129906" y="10032"/>
                      </a:moveTo>
                      <a:cubicBezTo>
                        <a:pt x="60623" y="36013"/>
                        <a:pt x="0" y="105297"/>
                        <a:pt x="0" y="174580"/>
                      </a:cubicBezTo>
                      <a:cubicBezTo>
                        <a:pt x="0" y="243863"/>
                        <a:pt x="60623" y="278505"/>
                        <a:pt x="129906" y="252524"/>
                      </a:cubicBezTo>
                      <a:cubicBezTo>
                        <a:pt x="199190" y="217882"/>
                        <a:pt x="259813" y="139938"/>
                        <a:pt x="259813" y="70655"/>
                      </a:cubicBezTo>
                      <a:cubicBezTo>
                        <a:pt x="259813" y="10032"/>
                        <a:pt x="199190" y="-15949"/>
                        <a:pt x="129906" y="10032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63" name="Freeform: Shape 430">
                  <a:extLst>
                    <a:ext uri="{FF2B5EF4-FFF2-40B4-BE49-F238E27FC236}">
                      <a16:creationId xmlns="" xmlns:a16="http://schemas.microsoft.com/office/drawing/2014/main" id="{34A4EB53-06E1-422E-8D9F-EC18104EC4E2}"/>
                    </a:ext>
                  </a:extLst>
                </p:cNvPr>
                <p:cNvSpPr/>
                <p:nvPr/>
              </p:nvSpPr>
              <p:spPr>
                <a:xfrm>
                  <a:off x="1176882" y="2219494"/>
                  <a:ext cx="259812" cy="261149"/>
                </a:xfrm>
                <a:custGeom>
                  <a:avLst/>
                  <a:gdLst>
                    <a:gd name="connsiteX0" fmla="*/ 129906 w 259812"/>
                    <a:gd name="connsiteY0" fmla="*/ 8626 h 261149"/>
                    <a:gd name="connsiteX1" fmla="*/ 0 w 259812"/>
                    <a:gd name="connsiteY1" fmla="*/ 86570 h 261149"/>
                    <a:gd name="connsiteX2" fmla="*/ 129906 w 259812"/>
                    <a:gd name="connsiteY2" fmla="*/ 251118 h 261149"/>
                    <a:gd name="connsiteX3" fmla="*/ 259813 w 259812"/>
                    <a:gd name="connsiteY3" fmla="*/ 190495 h 261149"/>
                    <a:gd name="connsiteX4" fmla="*/ 129906 w 259812"/>
                    <a:gd name="connsiteY4" fmla="*/ 8626 h 2611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149">
                      <a:moveTo>
                        <a:pt x="129906" y="8626"/>
                      </a:moveTo>
                      <a:cubicBezTo>
                        <a:pt x="60623" y="-17355"/>
                        <a:pt x="0" y="17287"/>
                        <a:pt x="0" y="86570"/>
                      </a:cubicBezTo>
                      <a:cubicBezTo>
                        <a:pt x="0" y="155853"/>
                        <a:pt x="60623" y="225137"/>
                        <a:pt x="129906" y="251118"/>
                      </a:cubicBezTo>
                      <a:cubicBezTo>
                        <a:pt x="199190" y="277099"/>
                        <a:pt x="259813" y="251118"/>
                        <a:pt x="259813" y="190495"/>
                      </a:cubicBezTo>
                      <a:cubicBezTo>
                        <a:pt x="259813" y="121212"/>
                        <a:pt x="199190" y="43268"/>
                        <a:pt x="129906" y="862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1329" name="Graphic 1">
                <a:extLst>
                  <a:ext uri="{FF2B5EF4-FFF2-40B4-BE49-F238E27FC236}">
                    <a16:creationId xmlns="" xmlns:a16="http://schemas.microsoft.com/office/drawing/2014/main" id="{5172B582-5B2B-4C6D-ADDF-D2A678382DF8}"/>
                  </a:ext>
                </a:extLst>
              </p:cNvPr>
              <p:cNvGrpSpPr/>
              <p:nvPr/>
            </p:nvGrpSpPr>
            <p:grpSpPr>
              <a:xfrm>
                <a:off x="1774451" y="2579887"/>
                <a:ext cx="259812" cy="2275650"/>
                <a:chOff x="1774451" y="2579887"/>
                <a:chExt cx="259812" cy="2275650"/>
              </a:xfrm>
              <a:grpFill/>
            </p:grpSpPr>
            <p:sp>
              <p:nvSpPr>
                <p:cNvPr id="1358" name="Freeform: Shape 425">
                  <a:extLst>
                    <a:ext uri="{FF2B5EF4-FFF2-40B4-BE49-F238E27FC236}">
                      <a16:creationId xmlns="" xmlns:a16="http://schemas.microsoft.com/office/drawing/2014/main" id="{B489B7AD-D54A-4A10-9372-FB3DEC743B64}"/>
                    </a:ext>
                  </a:extLst>
                </p:cNvPr>
                <p:cNvSpPr/>
                <p:nvPr/>
              </p:nvSpPr>
              <p:spPr>
                <a:xfrm>
                  <a:off x="1878376" y="2653404"/>
                  <a:ext cx="35786" cy="2105723"/>
                </a:xfrm>
                <a:custGeom>
                  <a:avLst/>
                  <a:gdLst>
                    <a:gd name="connsiteX0" fmla="*/ 0 w 35786"/>
                    <a:gd name="connsiteY0" fmla="*/ 16398 h 2105723"/>
                    <a:gd name="connsiteX1" fmla="*/ 0 w 35786"/>
                    <a:gd name="connsiteY1" fmla="*/ 2086238 h 2105723"/>
                    <a:gd name="connsiteX2" fmla="*/ 34642 w 35786"/>
                    <a:gd name="connsiteY2" fmla="*/ 2086238 h 2105723"/>
                    <a:gd name="connsiteX3" fmla="*/ 34642 w 35786"/>
                    <a:gd name="connsiteY3" fmla="*/ 16398 h 2105723"/>
                    <a:gd name="connsiteX4" fmla="*/ 0 w 35786"/>
                    <a:gd name="connsiteY4" fmla="*/ 16398 h 21057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2105723">
                      <a:moveTo>
                        <a:pt x="0" y="16398"/>
                      </a:moveTo>
                      <a:cubicBezTo>
                        <a:pt x="0" y="709231"/>
                        <a:pt x="0" y="1393404"/>
                        <a:pt x="0" y="2086238"/>
                      </a:cubicBezTo>
                      <a:cubicBezTo>
                        <a:pt x="0" y="2112219"/>
                        <a:pt x="34642" y="2112219"/>
                        <a:pt x="34642" y="2086238"/>
                      </a:cubicBezTo>
                      <a:cubicBezTo>
                        <a:pt x="34642" y="1393404"/>
                        <a:pt x="34642" y="709231"/>
                        <a:pt x="34642" y="16398"/>
                      </a:cubicBezTo>
                      <a:cubicBezTo>
                        <a:pt x="4330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59" name="Freeform: Shape 426">
                  <a:extLst>
                    <a:ext uri="{FF2B5EF4-FFF2-40B4-BE49-F238E27FC236}">
                      <a16:creationId xmlns="" xmlns:a16="http://schemas.microsoft.com/office/drawing/2014/main" id="{4CCC9005-B87A-44A1-ACCE-ACC06B414AFC}"/>
                    </a:ext>
                  </a:extLst>
                </p:cNvPr>
                <p:cNvSpPr/>
                <p:nvPr/>
              </p:nvSpPr>
              <p:spPr>
                <a:xfrm>
                  <a:off x="1774451" y="4578361"/>
                  <a:ext cx="259812" cy="277176"/>
                </a:xfrm>
                <a:custGeom>
                  <a:avLst/>
                  <a:gdLst>
                    <a:gd name="connsiteX0" fmla="*/ 129906 w 259812"/>
                    <a:gd name="connsiteY0" fmla="*/ 48696 h 277176"/>
                    <a:gd name="connsiteX1" fmla="*/ 0 w 259812"/>
                    <a:gd name="connsiteY1" fmla="*/ 239225 h 277176"/>
                    <a:gd name="connsiteX2" fmla="*/ 129906 w 259812"/>
                    <a:gd name="connsiteY2" fmla="*/ 230564 h 277176"/>
                    <a:gd name="connsiteX3" fmla="*/ 259813 w 259812"/>
                    <a:gd name="connsiteY3" fmla="*/ 31375 h 277176"/>
                    <a:gd name="connsiteX4" fmla="*/ 129906 w 259812"/>
                    <a:gd name="connsiteY4" fmla="*/ 48696 h 2771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7176">
                      <a:moveTo>
                        <a:pt x="129906" y="48696"/>
                      </a:moveTo>
                      <a:cubicBezTo>
                        <a:pt x="60623" y="100658"/>
                        <a:pt x="0" y="187262"/>
                        <a:pt x="0" y="239225"/>
                      </a:cubicBezTo>
                      <a:cubicBezTo>
                        <a:pt x="0" y="291187"/>
                        <a:pt x="60623" y="291187"/>
                        <a:pt x="129906" y="230564"/>
                      </a:cubicBezTo>
                      <a:cubicBezTo>
                        <a:pt x="199190" y="161281"/>
                        <a:pt x="259813" y="74677"/>
                        <a:pt x="259813" y="31375"/>
                      </a:cubicBezTo>
                      <a:cubicBezTo>
                        <a:pt x="259813" y="-20588"/>
                        <a:pt x="199190" y="-3267"/>
                        <a:pt x="129906" y="4869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60" name="Freeform: Shape 427">
                  <a:extLst>
                    <a:ext uri="{FF2B5EF4-FFF2-40B4-BE49-F238E27FC236}">
                      <a16:creationId xmlns="" xmlns:a16="http://schemas.microsoft.com/office/drawing/2014/main" id="{498836D4-BE5D-4A41-8988-149CABDD5049}"/>
                    </a:ext>
                  </a:extLst>
                </p:cNvPr>
                <p:cNvSpPr/>
                <p:nvPr/>
              </p:nvSpPr>
              <p:spPr>
                <a:xfrm>
                  <a:off x="1774451" y="2579887"/>
                  <a:ext cx="259812" cy="279004"/>
                </a:xfrm>
                <a:custGeom>
                  <a:avLst/>
                  <a:gdLst>
                    <a:gd name="connsiteX0" fmla="*/ 129906 w 259812"/>
                    <a:gd name="connsiteY0" fmla="*/ 46612 h 279004"/>
                    <a:gd name="connsiteX1" fmla="*/ 0 w 259812"/>
                    <a:gd name="connsiteY1" fmla="*/ 37952 h 279004"/>
                    <a:gd name="connsiteX2" fmla="*/ 129906 w 259812"/>
                    <a:gd name="connsiteY2" fmla="*/ 228481 h 279004"/>
                    <a:gd name="connsiteX3" fmla="*/ 259813 w 259812"/>
                    <a:gd name="connsiteY3" fmla="*/ 254462 h 279004"/>
                    <a:gd name="connsiteX4" fmla="*/ 129906 w 259812"/>
                    <a:gd name="connsiteY4" fmla="*/ 46612 h 2790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9004">
                      <a:moveTo>
                        <a:pt x="129906" y="46612"/>
                      </a:moveTo>
                      <a:cubicBezTo>
                        <a:pt x="60623" y="-14011"/>
                        <a:pt x="0" y="-14011"/>
                        <a:pt x="0" y="37952"/>
                      </a:cubicBezTo>
                      <a:cubicBezTo>
                        <a:pt x="0" y="89914"/>
                        <a:pt x="60623" y="176519"/>
                        <a:pt x="129906" y="228481"/>
                      </a:cubicBezTo>
                      <a:cubicBezTo>
                        <a:pt x="199190" y="280444"/>
                        <a:pt x="259813" y="297764"/>
                        <a:pt x="259813" y="254462"/>
                      </a:cubicBezTo>
                      <a:cubicBezTo>
                        <a:pt x="259813" y="211160"/>
                        <a:pt x="199190" y="115896"/>
                        <a:pt x="129906" y="46612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1330" name="Graphic 1">
                <a:extLst>
                  <a:ext uri="{FF2B5EF4-FFF2-40B4-BE49-F238E27FC236}">
                    <a16:creationId xmlns="" xmlns:a16="http://schemas.microsoft.com/office/drawing/2014/main" id="{194CC0F2-93A3-4870-9A56-24ACD44BFD2B}"/>
                  </a:ext>
                </a:extLst>
              </p:cNvPr>
              <p:cNvGrpSpPr/>
              <p:nvPr/>
            </p:nvGrpSpPr>
            <p:grpSpPr>
              <a:xfrm>
                <a:off x="2363360" y="3155892"/>
                <a:ext cx="259812" cy="1123575"/>
                <a:chOff x="2363360" y="3155892"/>
                <a:chExt cx="259812" cy="1123575"/>
              </a:xfrm>
              <a:grpFill/>
            </p:grpSpPr>
            <p:sp>
              <p:nvSpPr>
                <p:cNvPr id="1355" name="Freeform: Shape 422">
                  <a:extLst>
                    <a:ext uri="{FF2B5EF4-FFF2-40B4-BE49-F238E27FC236}">
                      <a16:creationId xmlns="" xmlns:a16="http://schemas.microsoft.com/office/drawing/2014/main" id="{E7232938-D002-4640-88AA-64312197BB42}"/>
                    </a:ext>
                  </a:extLst>
                </p:cNvPr>
                <p:cNvSpPr/>
                <p:nvPr/>
              </p:nvSpPr>
              <p:spPr>
                <a:xfrm>
                  <a:off x="2475945" y="3259633"/>
                  <a:ext cx="35786" cy="901925"/>
                </a:xfrm>
                <a:custGeom>
                  <a:avLst/>
                  <a:gdLst>
                    <a:gd name="connsiteX0" fmla="*/ 0 w 35786"/>
                    <a:gd name="connsiteY0" fmla="*/ 16398 h 901925"/>
                    <a:gd name="connsiteX1" fmla="*/ 0 w 35786"/>
                    <a:gd name="connsiteY1" fmla="*/ 882440 h 901925"/>
                    <a:gd name="connsiteX2" fmla="*/ 34641 w 35786"/>
                    <a:gd name="connsiteY2" fmla="*/ 882440 h 901925"/>
                    <a:gd name="connsiteX3" fmla="*/ 34641 w 35786"/>
                    <a:gd name="connsiteY3" fmla="*/ 16398 h 901925"/>
                    <a:gd name="connsiteX4" fmla="*/ 0 w 35786"/>
                    <a:gd name="connsiteY4" fmla="*/ 16398 h 901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901925">
                      <a:moveTo>
                        <a:pt x="0" y="16398"/>
                      </a:moveTo>
                      <a:cubicBezTo>
                        <a:pt x="0" y="302191"/>
                        <a:pt x="0" y="596646"/>
                        <a:pt x="0" y="882440"/>
                      </a:cubicBezTo>
                      <a:cubicBezTo>
                        <a:pt x="0" y="908421"/>
                        <a:pt x="34641" y="908421"/>
                        <a:pt x="34641" y="882440"/>
                      </a:cubicBezTo>
                      <a:cubicBezTo>
                        <a:pt x="34641" y="596646"/>
                        <a:pt x="34641" y="302191"/>
                        <a:pt x="34641" y="16398"/>
                      </a:cubicBezTo>
                      <a:cubicBezTo>
                        <a:pt x="4330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56" name="Freeform: Shape 423">
                  <a:extLst>
                    <a:ext uri="{FF2B5EF4-FFF2-40B4-BE49-F238E27FC236}">
                      <a16:creationId xmlns="" xmlns:a16="http://schemas.microsoft.com/office/drawing/2014/main" id="{8A02E3D1-970B-4BDD-8F4D-DCAEB8ED99E3}"/>
                    </a:ext>
                  </a:extLst>
                </p:cNvPr>
                <p:cNvSpPr/>
                <p:nvPr/>
              </p:nvSpPr>
              <p:spPr>
                <a:xfrm>
                  <a:off x="2363360" y="3985241"/>
                  <a:ext cx="259812" cy="294226"/>
                </a:xfrm>
                <a:custGeom>
                  <a:avLst/>
                  <a:gdLst>
                    <a:gd name="connsiteX0" fmla="*/ 129906 w 259812"/>
                    <a:gd name="connsiteY0" fmla="*/ 113530 h 294226"/>
                    <a:gd name="connsiteX1" fmla="*/ 0 w 259812"/>
                    <a:gd name="connsiteY1" fmla="*/ 286738 h 294226"/>
                    <a:gd name="connsiteX2" fmla="*/ 129906 w 259812"/>
                    <a:gd name="connsiteY2" fmla="*/ 182813 h 294226"/>
                    <a:gd name="connsiteX3" fmla="*/ 259813 w 259812"/>
                    <a:gd name="connsiteY3" fmla="*/ 944 h 294226"/>
                    <a:gd name="connsiteX4" fmla="*/ 129906 w 259812"/>
                    <a:gd name="connsiteY4" fmla="*/ 113530 h 2942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94226">
                      <a:moveTo>
                        <a:pt x="129906" y="113530"/>
                      </a:moveTo>
                      <a:cubicBezTo>
                        <a:pt x="60623" y="182813"/>
                        <a:pt x="0" y="260757"/>
                        <a:pt x="0" y="286738"/>
                      </a:cubicBezTo>
                      <a:cubicBezTo>
                        <a:pt x="0" y="312719"/>
                        <a:pt x="60623" y="269417"/>
                        <a:pt x="129906" y="182813"/>
                      </a:cubicBezTo>
                      <a:cubicBezTo>
                        <a:pt x="199190" y="96209"/>
                        <a:pt x="259813" y="18265"/>
                        <a:pt x="259813" y="944"/>
                      </a:cubicBezTo>
                      <a:cubicBezTo>
                        <a:pt x="259813" y="-7716"/>
                        <a:pt x="207850" y="44246"/>
                        <a:pt x="129906" y="11353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57" name="Freeform: Shape 424">
                  <a:extLst>
                    <a:ext uri="{FF2B5EF4-FFF2-40B4-BE49-F238E27FC236}">
                      <a16:creationId xmlns="" xmlns:a16="http://schemas.microsoft.com/office/drawing/2014/main" id="{B9E90804-BC6E-4F34-B16D-7EF14EA1EDD9}"/>
                    </a:ext>
                  </a:extLst>
                </p:cNvPr>
                <p:cNvSpPr/>
                <p:nvPr/>
              </p:nvSpPr>
              <p:spPr>
                <a:xfrm>
                  <a:off x="2363360" y="3155892"/>
                  <a:ext cx="259812" cy="288043"/>
                </a:xfrm>
                <a:custGeom>
                  <a:avLst/>
                  <a:gdLst>
                    <a:gd name="connsiteX0" fmla="*/ 0 w 259812"/>
                    <a:gd name="connsiteY0" fmla="*/ 7553 h 288043"/>
                    <a:gd name="connsiteX1" fmla="*/ 129906 w 259812"/>
                    <a:gd name="connsiteY1" fmla="*/ 180762 h 288043"/>
                    <a:gd name="connsiteX2" fmla="*/ 259813 w 259812"/>
                    <a:gd name="connsiteY2" fmla="*/ 284687 h 288043"/>
                    <a:gd name="connsiteX3" fmla="*/ 129906 w 259812"/>
                    <a:gd name="connsiteY3" fmla="*/ 102818 h 288043"/>
                    <a:gd name="connsiteX4" fmla="*/ 0 w 259812"/>
                    <a:gd name="connsiteY4" fmla="*/ 7553 h 2880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8043">
                      <a:moveTo>
                        <a:pt x="0" y="7553"/>
                      </a:moveTo>
                      <a:cubicBezTo>
                        <a:pt x="0" y="33535"/>
                        <a:pt x="60623" y="111478"/>
                        <a:pt x="129906" y="180762"/>
                      </a:cubicBezTo>
                      <a:cubicBezTo>
                        <a:pt x="199190" y="250045"/>
                        <a:pt x="259813" y="302008"/>
                        <a:pt x="259813" y="284687"/>
                      </a:cubicBezTo>
                      <a:cubicBezTo>
                        <a:pt x="259813" y="267366"/>
                        <a:pt x="199190" y="189422"/>
                        <a:pt x="129906" y="102818"/>
                      </a:cubicBezTo>
                      <a:cubicBezTo>
                        <a:pt x="60623" y="24874"/>
                        <a:pt x="0" y="-18428"/>
                        <a:pt x="0" y="755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1331" name="Graphic 1">
                <a:extLst>
                  <a:ext uri="{FF2B5EF4-FFF2-40B4-BE49-F238E27FC236}">
                    <a16:creationId xmlns="" xmlns:a16="http://schemas.microsoft.com/office/drawing/2014/main" id="{8121C1F8-ACB6-4E19-80D7-D7F8987CC5B2}"/>
                  </a:ext>
                </a:extLst>
              </p:cNvPr>
              <p:cNvGrpSpPr/>
              <p:nvPr/>
            </p:nvGrpSpPr>
            <p:grpSpPr>
              <a:xfrm>
                <a:off x="2960928" y="3316014"/>
                <a:ext cx="259812" cy="794735"/>
                <a:chOff x="2960928" y="3316014"/>
                <a:chExt cx="259812" cy="794735"/>
              </a:xfrm>
              <a:grpFill/>
            </p:grpSpPr>
            <p:sp>
              <p:nvSpPr>
                <p:cNvPr id="1352" name="Freeform: Shape 419">
                  <a:extLst>
                    <a:ext uri="{FF2B5EF4-FFF2-40B4-BE49-F238E27FC236}">
                      <a16:creationId xmlns="" xmlns:a16="http://schemas.microsoft.com/office/drawing/2014/main" id="{C8300187-28AE-4BFC-8F1C-9DAAE1BC8BF6}"/>
                    </a:ext>
                  </a:extLst>
                </p:cNvPr>
                <p:cNvSpPr/>
                <p:nvPr/>
              </p:nvSpPr>
              <p:spPr>
                <a:xfrm>
                  <a:off x="3073514" y="3441502"/>
                  <a:ext cx="34641" cy="555508"/>
                </a:xfrm>
                <a:custGeom>
                  <a:avLst/>
                  <a:gdLst>
                    <a:gd name="connsiteX0" fmla="*/ 0 w 34641"/>
                    <a:gd name="connsiteY0" fmla="*/ 16398 h 555508"/>
                    <a:gd name="connsiteX1" fmla="*/ 0 w 34641"/>
                    <a:gd name="connsiteY1" fmla="*/ 536023 h 555508"/>
                    <a:gd name="connsiteX2" fmla="*/ 34642 w 34641"/>
                    <a:gd name="connsiteY2" fmla="*/ 536023 h 555508"/>
                    <a:gd name="connsiteX3" fmla="*/ 34642 w 34641"/>
                    <a:gd name="connsiteY3" fmla="*/ 16398 h 555508"/>
                    <a:gd name="connsiteX4" fmla="*/ 0 w 34641"/>
                    <a:gd name="connsiteY4" fmla="*/ 16398 h 5555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555508">
                      <a:moveTo>
                        <a:pt x="0" y="16398"/>
                      </a:moveTo>
                      <a:cubicBezTo>
                        <a:pt x="0" y="189606"/>
                        <a:pt x="0" y="362814"/>
                        <a:pt x="0" y="536023"/>
                      </a:cubicBezTo>
                      <a:cubicBezTo>
                        <a:pt x="0" y="562004"/>
                        <a:pt x="34642" y="562004"/>
                        <a:pt x="34642" y="536023"/>
                      </a:cubicBezTo>
                      <a:cubicBezTo>
                        <a:pt x="34642" y="362814"/>
                        <a:pt x="34642" y="189606"/>
                        <a:pt x="34642" y="16398"/>
                      </a:cubicBezTo>
                      <a:cubicBezTo>
                        <a:pt x="3464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53" name="Freeform: Shape 420">
                  <a:extLst>
                    <a:ext uri="{FF2B5EF4-FFF2-40B4-BE49-F238E27FC236}">
                      <a16:creationId xmlns="" xmlns:a16="http://schemas.microsoft.com/office/drawing/2014/main" id="{3E0FB1F6-6D56-46B4-9E83-0BFB676EBE77}"/>
                    </a:ext>
                  </a:extLst>
                </p:cNvPr>
                <p:cNvSpPr/>
                <p:nvPr/>
              </p:nvSpPr>
              <p:spPr>
                <a:xfrm>
                  <a:off x="2960928" y="3316014"/>
                  <a:ext cx="259812" cy="289939"/>
                </a:xfrm>
                <a:custGeom>
                  <a:avLst/>
                  <a:gdLst>
                    <a:gd name="connsiteX0" fmla="*/ 129906 w 259812"/>
                    <a:gd name="connsiteY0" fmla="*/ 124565 h 289939"/>
                    <a:gd name="connsiteX1" fmla="*/ 0 w 259812"/>
                    <a:gd name="connsiteY1" fmla="*/ 289113 h 289939"/>
                    <a:gd name="connsiteX2" fmla="*/ 129906 w 259812"/>
                    <a:gd name="connsiteY2" fmla="*/ 167867 h 289939"/>
                    <a:gd name="connsiteX3" fmla="*/ 259813 w 259812"/>
                    <a:gd name="connsiteY3" fmla="*/ 3319 h 289939"/>
                    <a:gd name="connsiteX4" fmla="*/ 129906 w 259812"/>
                    <a:gd name="connsiteY4" fmla="*/ 124565 h 2899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9939">
                      <a:moveTo>
                        <a:pt x="129906" y="124565"/>
                      </a:moveTo>
                      <a:cubicBezTo>
                        <a:pt x="60623" y="211169"/>
                        <a:pt x="0" y="289113"/>
                        <a:pt x="0" y="289113"/>
                      </a:cubicBezTo>
                      <a:cubicBezTo>
                        <a:pt x="0" y="297773"/>
                        <a:pt x="60623" y="237150"/>
                        <a:pt x="129906" y="167867"/>
                      </a:cubicBezTo>
                      <a:cubicBezTo>
                        <a:pt x="199190" y="98583"/>
                        <a:pt x="259813" y="20640"/>
                        <a:pt x="259813" y="3319"/>
                      </a:cubicBezTo>
                      <a:cubicBezTo>
                        <a:pt x="259813" y="-14002"/>
                        <a:pt x="199190" y="37960"/>
                        <a:pt x="129906" y="124565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54" name="Freeform: Shape 421">
                  <a:extLst>
                    <a:ext uri="{FF2B5EF4-FFF2-40B4-BE49-F238E27FC236}">
                      <a16:creationId xmlns="" xmlns:a16="http://schemas.microsoft.com/office/drawing/2014/main" id="{B1CBAD39-1828-4D31-A3EF-2E9E04F06226}"/>
                    </a:ext>
                  </a:extLst>
                </p:cNvPr>
                <p:cNvSpPr/>
                <p:nvPr/>
              </p:nvSpPr>
              <p:spPr>
                <a:xfrm>
                  <a:off x="2960928" y="3821637"/>
                  <a:ext cx="259812" cy="289112"/>
                </a:xfrm>
                <a:custGeom>
                  <a:avLst/>
                  <a:gdLst>
                    <a:gd name="connsiteX0" fmla="*/ 0 w 259812"/>
                    <a:gd name="connsiteY0" fmla="*/ 0 h 289112"/>
                    <a:gd name="connsiteX1" fmla="*/ 129906 w 259812"/>
                    <a:gd name="connsiteY1" fmla="*/ 164548 h 289112"/>
                    <a:gd name="connsiteX2" fmla="*/ 259813 w 259812"/>
                    <a:gd name="connsiteY2" fmla="*/ 285794 h 289112"/>
                    <a:gd name="connsiteX3" fmla="*/ 129906 w 259812"/>
                    <a:gd name="connsiteY3" fmla="*/ 121246 h 289112"/>
                    <a:gd name="connsiteX4" fmla="*/ 0 w 259812"/>
                    <a:gd name="connsiteY4" fmla="*/ 0 h 2891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9112">
                      <a:moveTo>
                        <a:pt x="0" y="0"/>
                      </a:moveTo>
                      <a:cubicBezTo>
                        <a:pt x="0" y="8660"/>
                        <a:pt x="60623" y="77944"/>
                        <a:pt x="129906" y="164548"/>
                      </a:cubicBezTo>
                      <a:cubicBezTo>
                        <a:pt x="199190" y="251152"/>
                        <a:pt x="259813" y="303115"/>
                        <a:pt x="259813" y="285794"/>
                      </a:cubicBezTo>
                      <a:cubicBezTo>
                        <a:pt x="259813" y="268473"/>
                        <a:pt x="199190" y="190529"/>
                        <a:pt x="129906" y="121246"/>
                      </a:cubicBezTo>
                      <a:cubicBezTo>
                        <a:pt x="60623" y="51963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1332" name="Graphic 1">
                <a:extLst>
                  <a:ext uri="{FF2B5EF4-FFF2-40B4-BE49-F238E27FC236}">
                    <a16:creationId xmlns="" xmlns:a16="http://schemas.microsoft.com/office/drawing/2014/main" id="{9730D8FE-295B-43E4-B26A-D6972D37AF2B}"/>
                  </a:ext>
                </a:extLst>
              </p:cNvPr>
              <p:cNvGrpSpPr/>
              <p:nvPr/>
            </p:nvGrpSpPr>
            <p:grpSpPr>
              <a:xfrm>
                <a:off x="3558497" y="2708872"/>
                <a:ext cx="259812" cy="2017681"/>
                <a:chOff x="3558497" y="2708872"/>
                <a:chExt cx="259812" cy="2017681"/>
              </a:xfrm>
              <a:grpFill/>
            </p:grpSpPr>
            <p:sp>
              <p:nvSpPr>
                <p:cNvPr id="1349" name="Freeform: Shape 416">
                  <a:extLst>
                    <a:ext uri="{FF2B5EF4-FFF2-40B4-BE49-F238E27FC236}">
                      <a16:creationId xmlns="" xmlns:a16="http://schemas.microsoft.com/office/drawing/2014/main" id="{5F9F07DF-228D-44B1-B7CD-067A71D083D1}"/>
                    </a:ext>
                  </a:extLst>
                </p:cNvPr>
                <p:cNvSpPr/>
                <p:nvPr/>
              </p:nvSpPr>
              <p:spPr>
                <a:xfrm>
                  <a:off x="3671083" y="2809291"/>
                  <a:ext cx="34641" cy="1828590"/>
                </a:xfrm>
                <a:custGeom>
                  <a:avLst/>
                  <a:gdLst>
                    <a:gd name="connsiteX0" fmla="*/ 0 w 34641"/>
                    <a:gd name="connsiteY0" fmla="*/ 16398 h 1828590"/>
                    <a:gd name="connsiteX1" fmla="*/ 0 w 34641"/>
                    <a:gd name="connsiteY1" fmla="*/ 1809104 h 1828590"/>
                    <a:gd name="connsiteX2" fmla="*/ 34642 w 34641"/>
                    <a:gd name="connsiteY2" fmla="*/ 1809104 h 1828590"/>
                    <a:gd name="connsiteX3" fmla="*/ 34642 w 34641"/>
                    <a:gd name="connsiteY3" fmla="*/ 16398 h 1828590"/>
                    <a:gd name="connsiteX4" fmla="*/ 0 w 34641"/>
                    <a:gd name="connsiteY4" fmla="*/ 16398 h 18285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1828590">
                      <a:moveTo>
                        <a:pt x="0" y="16398"/>
                      </a:moveTo>
                      <a:cubicBezTo>
                        <a:pt x="0" y="613966"/>
                        <a:pt x="0" y="1211535"/>
                        <a:pt x="0" y="1809104"/>
                      </a:cubicBezTo>
                      <a:cubicBezTo>
                        <a:pt x="0" y="1835086"/>
                        <a:pt x="34642" y="1835086"/>
                        <a:pt x="34642" y="1809104"/>
                      </a:cubicBezTo>
                      <a:cubicBezTo>
                        <a:pt x="34642" y="1211535"/>
                        <a:pt x="34642" y="613966"/>
                        <a:pt x="34642" y="16398"/>
                      </a:cubicBezTo>
                      <a:cubicBezTo>
                        <a:pt x="3464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50" name="Freeform: Shape 417">
                  <a:extLst>
                    <a:ext uri="{FF2B5EF4-FFF2-40B4-BE49-F238E27FC236}">
                      <a16:creationId xmlns="" xmlns:a16="http://schemas.microsoft.com/office/drawing/2014/main" id="{BC6D4247-1394-42D8-A5AB-B5F35A550D4E}"/>
                    </a:ext>
                  </a:extLst>
                </p:cNvPr>
                <p:cNvSpPr/>
                <p:nvPr/>
              </p:nvSpPr>
              <p:spPr>
                <a:xfrm>
                  <a:off x="3558497" y="2708872"/>
                  <a:ext cx="259812" cy="281700"/>
                </a:xfrm>
                <a:custGeom>
                  <a:avLst/>
                  <a:gdLst>
                    <a:gd name="connsiteX0" fmla="*/ 129906 w 259812"/>
                    <a:gd name="connsiteY0" fmla="*/ 64855 h 281700"/>
                    <a:gd name="connsiteX1" fmla="*/ 0 w 259812"/>
                    <a:gd name="connsiteY1" fmla="*/ 264045 h 281700"/>
                    <a:gd name="connsiteX2" fmla="*/ 129906 w 259812"/>
                    <a:gd name="connsiteY2" fmla="*/ 220743 h 281700"/>
                    <a:gd name="connsiteX3" fmla="*/ 259813 w 259812"/>
                    <a:gd name="connsiteY3" fmla="*/ 30213 h 281700"/>
                    <a:gd name="connsiteX4" fmla="*/ 129906 w 259812"/>
                    <a:gd name="connsiteY4" fmla="*/ 64855 h 2817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1700">
                      <a:moveTo>
                        <a:pt x="129906" y="64855"/>
                      </a:moveTo>
                      <a:cubicBezTo>
                        <a:pt x="60623" y="134138"/>
                        <a:pt x="0" y="229403"/>
                        <a:pt x="0" y="264045"/>
                      </a:cubicBezTo>
                      <a:cubicBezTo>
                        <a:pt x="0" y="298686"/>
                        <a:pt x="60623" y="281365"/>
                        <a:pt x="129906" y="220743"/>
                      </a:cubicBezTo>
                      <a:cubicBezTo>
                        <a:pt x="199190" y="160120"/>
                        <a:pt x="259813" y="73515"/>
                        <a:pt x="259813" y="30213"/>
                      </a:cubicBezTo>
                      <a:cubicBezTo>
                        <a:pt x="259813" y="-21749"/>
                        <a:pt x="199190" y="-4428"/>
                        <a:pt x="129906" y="64855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51" name="Freeform: Shape 418">
                  <a:extLst>
                    <a:ext uri="{FF2B5EF4-FFF2-40B4-BE49-F238E27FC236}">
                      <a16:creationId xmlns="" xmlns:a16="http://schemas.microsoft.com/office/drawing/2014/main" id="{EE3C8E17-664D-44CC-9611-17D728354208}"/>
                    </a:ext>
                  </a:extLst>
                </p:cNvPr>
                <p:cNvSpPr/>
                <p:nvPr/>
              </p:nvSpPr>
              <p:spPr>
                <a:xfrm>
                  <a:off x="3558497" y="4444852"/>
                  <a:ext cx="259812" cy="281700"/>
                </a:xfrm>
                <a:custGeom>
                  <a:avLst/>
                  <a:gdLst>
                    <a:gd name="connsiteX0" fmla="*/ 129906 w 259812"/>
                    <a:gd name="connsiteY0" fmla="*/ 60958 h 281700"/>
                    <a:gd name="connsiteX1" fmla="*/ 0 w 259812"/>
                    <a:gd name="connsiteY1" fmla="*/ 17656 h 281700"/>
                    <a:gd name="connsiteX2" fmla="*/ 129906 w 259812"/>
                    <a:gd name="connsiteY2" fmla="*/ 216845 h 281700"/>
                    <a:gd name="connsiteX3" fmla="*/ 259813 w 259812"/>
                    <a:gd name="connsiteY3" fmla="*/ 251487 h 281700"/>
                    <a:gd name="connsiteX4" fmla="*/ 129906 w 259812"/>
                    <a:gd name="connsiteY4" fmla="*/ 60958 h 2817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1700">
                      <a:moveTo>
                        <a:pt x="129906" y="60958"/>
                      </a:moveTo>
                      <a:cubicBezTo>
                        <a:pt x="60623" y="335"/>
                        <a:pt x="0" y="-16986"/>
                        <a:pt x="0" y="17656"/>
                      </a:cubicBezTo>
                      <a:cubicBezTo>
                        <a:pt x="0" y="52297"/>
                        <a:pt x="60623" y="147562"/>
                        <a:pt x="129906" y="216845"/>
                      </a:cubicBezTo>
                      <a:cubicBezTo>
                        <a:pt x="199190" y="286129"/>
                        <a:pt x="259813" y="303450"/>
                        <a:pt x="259813" y="251487"/>
                      </a:cubicBezTo>
                      <a:cubicBezTo>
                        <a:pt x="259813" y="208185"/>
                        <a:pt x="199190" y="121581"/>
                        <a:pt x="129906" y="6095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1333" name="Graphic 1">
                <a:extLst>
                  <a:ext uri="{FF2B5EF4-FFF2-40B4-BE49-F238E27FC236}">
                    <a16:creationId xmlns="" xmlns:a16="http://schemas.microsoft.com/office/drawing/2014/main" id="{714CDEBB-A990-4BCB-9070-73CD057EFC56}"/>
                  </a:ext>
                </a:extLst>
              </p:cNvPr>
              <p:cNvGrpSpPr/>
              <p:nvPr/>
            </p:nvGrpSpPr>
            <p:grpSpPr>
              <a:xfrm>
                <a:off x="4147406" y="2285204"/>
                <a:ext cx="259812" cy="2872164"/>
                <a:chOff x="4147406" y="2285204"/>
                <a:chExt cx="259812" cy="2872164"/>
              </a:xfrm>
              <a:grpFill/>
            </p:grpSpPr>
            <p:sp>
              <p:nvSpPr>
                <p:cNvPr id="1346" name="Freeform: Shape 413">
                  <a:extLst>
                    <a:ext uri="{FF2B5EF4-FFF2-40B4-BE49-F238E27FC236}">
                      <a16:creationId xmlns="" xmlns:a16="http://schemas.microsoft.com/office/drawing/2014/main" id="{343B030F-D33E-4A0D-8A47-FF26325CD670}"/>
                    </a:ext>
                  </a:extLst>
                </p:cNvPr>
                <p:cNvSpPr/>
                <p:nvPr/>
              </p:nvSpPr>
              <p:spPr>
                <a:xfrm>
                  <a:off x="4259991" y="2364522"/>
                  <a:ext cx="35786" cy="2732362"/>
                </a:xfrm>
                <a:custGeom>
                  <a:avLst/>
                  <a:gdLst>
                    <a:gd name="connsiteX0" fmla="*/ 0 w 35786"/>
                    <a:gd name="connsiteY0" fmla="*/ 19486 h 2732362"/>
                    <a:gd name="connsiteX1" fmla="*/ 0 w 35786"/>
                    <a:gd name="connsiteY1" fmla="*/ 2712876 h 2732362"/>
                    <a:gd name="connsiteX2" fmla="*/ 34642 w 35786"/>
                    <a:gd name="connsiteY2" fmla="*/ 2712876 h 2732362"/>
                    <a:gd name="connsiteX3" fmla="*/ 34642 w 35786"/>
                    <a:gd name="connsiteY3" fmla="*/ 19486 h 2732362"/>
                    <a:gd name="connsiteX4" fmla="*/ 0 w 35786"/>
                    <a:gd name="connsiteY4" fmla="*/ 19486 h 27323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2732362">
                      <a:moveTo>
                        <a:pt x="0" y="19486"/>
                      </a:moveTo>
                      <a:cubicBezTo>
                        <a:pt x="0" y="920170"/>
                        <a:pt x="0" y="1812193"/>
                        <a:pt x="0" y="2712876"/>
                      </a:cubicBezTo>
                      <a:cubicBezTo>
                        <a:pt x="0" y="2738858"/>
                        <a:pt x="34642" y="2738858"/>
                        <a:pt x="34642" y="2712876"/>
                      </a:cubicBezTo>
                      <a:cubicBezTo>
                        <a:pt x="34642" y="1812193"/>
                        <a:pt x="34642" y="920170"/>
                        <a:pt x="34642" y="19486"/>
                      </a:cubicBezTo>
                      <a:cubicBezTo>
                        <a:pt x="43302" y="-6495"/>
                        <a:pt x="0" y="-6495"/>
                        <a:pt x="0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47" name="Freeform: Shape 414">
                  <a:extLst>
                    <a:ext uri="{FF2B5EF4-FFF2-40B4-BE49-F238E27FC236}">
                      <a16:creationId xmlns="" xmlns:a16="http://schemas.microsoft.com/office/drawing/2014/main" id="{8F6456A1-2BDF-44F2-A148-29A65630235C}"/>
                    </a:ext>
                  </a:extLst>
                </p:cNvPr>
                <p:cNvSpPr/>
                <p:nvPr/>
              </p:nvSpPr>
              <p:spPr>
                <a:xfrm>
                  <a:off x="4147406" y="2285204"/>
                  <a:ext cx="259812" cy="272347"/>
                </a:xfrm>
                <a:custGeom>
                  <a:avLst/>
                  <a:gdLst>
                    <a:gd name="connsiteX0" fmla="*/ 129906 w 259812"/>
                    <a:gd name="connsiteY0" fmla="*/ 20860 h 272347"/>
                    <a:gd name="connsiteX1" fmla="*/ 0 w 259812"/>
                    <a:gd name="connsiteY1" fmla="*/ 211389 h 272347"/>
                    <a:gd name="connsiteX2" fmla="*/ 129906 w 259812"/>
                    <a:gd name="connsiteY2" fmla="*/ 254691 h 272347"/>
                    <a:gd name="connsiteX3" fmla="*/ 259813 w 259812"/>
                    <a:gd name="connsiteY3" fmla="*/ 81483 h 272347"/>
                    <a:gd name="connsiteX4" fmla="*/ 129906 w 259812"/>
                    <a:gd name="connsiteY4" fmla="*/ 20860 h 2723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2347">
                      <a:moveTo>
                        <a:pt x="129906" y="20860"/>
                      </a:moveTo>
                      <a:cubicBezTo>
                        <a:pt x="60623" y="64162"/>
                        <a:pt x="0" y="150766"/>
                        <a:pt x="0" y="211389"/>
                      </a:cubicBezTo>
                      <a:cubicBezTo>
                        <a:pt x="0" y="272012"/>
                        <a:pt x="60623" y="289333"/>
                        <a:pt x="129906" y="254691"/>
                      </a:cubicBezTo>
                      <a:cubicBezTo>
                        <a:pt x="199190" y="220050"/>
                        <a:pt x="259813" y="142106"/>
                        <a:pt x="259813" y="81483"/>
                      </a:cubicBezTo>
                      <a:cubicBezTo>
                        <a:pt x="259813" y="3539"/>
                        <a:pt x="207850" y="-22442"/>
                        <a:pt x="129906" y="2086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48" name="Freeform: Shape 415">
                  <a:extLst>
                    <a:ext uri="{FF2B5EF4-FFF2-40B4-BE49-F238E27FC236}">
                      <a16:creationId xmlns="" xmlns:a16="http://schemas.microsoft.com/office/drawing/2014/main" id="{F8A421D7-599D-4F9F-A619-9B0E53578E0E}"/>
                    </a:ext>
                  </a:extLst>
                </p:cNvPr>
                <p:cNvSpPr/>
                <p:nvPr/>
              </p:nvSpPr>
              <p:spPr>
                <a:xfrm>
                  <a:off x="4147406" y="4886534"/>
                  <a:ext cx="259812" cy="270834"/>
                </a:xfrm>
                <a:custGeom>
                  <a:avLst/>
                  <a:gdLst>
                    <a:gd name="connsiteX0" fmla="*/ 129906 w 259812"/>
                    <a:gd name="connsiteY0" fmla="*/ 17656 h 270834"/>
                    <a:gd name="connsiteX1" fmla="*/ 0 w 259812"/>
                    <a:gd name="connsiteY1" fmla="*/ 60958 h 270834"/>
                    <a:gd name="connsiteX2" fmla="*/ 129906 w 259812"/>
                    <a:gd name="connsiteY2" fmla="*/ 251487 h 270834"/>
                    <a:gd name="connsiteX3" fmla="*/ 259813 w 259812"/>
                    <a:gd name="connsiteY3" fmla="*/ 199524 h 270834"/>
                    <a:gd name="connsiteX4" fmla="*/ 129906 w 259812"/>
                    <a:gd name="connsiteY4" fmla="*/ 17656 h 2708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0834">
                      <a:moveTo>
                        <a:pt x="129906" y="17656"/>
                      </a:moveTo>
                      <a:cubicBezTo>
                        <a:pt x="60623" y="-16986"/>
                        <a:pt x="0" y="335"/>
                        <a:pt x="0" y="60958"/>
                      </a:cubicBezTo>
                      <a:cubicBezTo>
                        <a:pt x="0" y="121581"/>
                        <a:pt x="60623" y="208185"/>
                        <a:pt x="129906" y="251487"/>
                      </a:cubicBezTo>
                      <a:cubicBezTo>
                        <a:pt x="199190" y="294789"/>
                        <a:pt x="259813" y="260147"/>
                        <a:pt x="259813" y="199524"/>
                      </a:cubicBezTo>
                      <a:cubicBezTo>
                        <a:pt x="259813" y="121581"/>
                        <a:pt x="207850" y="43637"/>
                        <a:pt x="129906" y="1765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1334" name="Graphic 1">
                <a:extLst>
                  <a:ext uri="{FF2B5EF4-FFF2-40B4-BE49-F238E27FC236}">
                    <a16:creationId xmlns="" xmlns:a16="http://schemas.microsoft.com/office/drawing/2014/main" id="{EF30AD65-4F1A-4993-A3F2-716CCA4AFFC4}"/>
                  </a:ext>
                </a:extLst>
              </p:cNvPr>
              <p:cNvGrpSpPr/>
              <p:nvPr/>
            </p:nvGrpSpPr>
            <p:grpSpPr>
              <a:xfrm>
                <a:off x="4744975" y="2132856"/>
                <a:ext cx="259812" cy="3169713"/>
                <a:chOff x="4744975" y="2132856"/>
                <a:chExt cx="259812" cy="3169713"/>
              </a:xfrm>
              <a:grpFill/>
            </p:grpSpPr>
            <p:sp>
              <p:nvSpPr>
                <p:cNvPr id="1343" name="Freeform: Shape 410">
                  <a:extLst>
                    <a:ext uri="{FF2B5EF4-FFF2-40B4-BE49-F238E27FC236}">
                      <a16:creationId xmlns="" xmlns:a16="http://schemas.microsoft.com/office/drawing/2014/main" id="{C82662C0-62BF-47EA-B641-1ED888B2A6CE}"/>
                    </a:ext>
                  </a:extLst>
                </p:cNvPr>
                <p:cNvSpPr/>
                <p:nvPr/>
              </p:nvSpPr>
              <p:spPr>
                <a:xfrm>
                  <a:off x="4857560" y="2203062"/>
                  <a:ext cx="34641" cy="3049709"/>
                </a:xfrm>
                <a:custGeom>
                  <a:avLst/>
                  <a:gdLst>
                    <a:gd name="connsiteX0" fmla="*/ 0 w 34641"/>
                    <a:gd name="connsiteY0" fmla="*/ 16398 h 3049709"/>
                    <a:gd name="connsiteX1" fmla="*/ 0 w 34641"/>
                    <a:gd name="connsiteY1" fmla="*/ 3030223 h 3049709"/>
                    <a:gd name="connsiteX2" fmla="*/ 34641 w 34641"/>
                    <a:gd name="connsiteY2" fmla="*/ 3030223 h 3049709"/>
                    <a:gd name="connsiteX3" fmla="*/ 34641 w 34641"/>
                    <a:gd name="connsiteY3" fmla="*/ 16398 h 3049709"/>
                    <a:gd name="connsiteX4" fmla="*/ 0 w 34641"/>
                    <a:gd name="connsiteY4" fmla="*/ 16398 h 30497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3049709">
                      <a:moveTo>
                        <a:pt x="0" y="16398"/>
                      </a:moveTo>
                      <a:cubicBezTo>
                        <a:pt x="0" y="1021006"/>
                        <a:pt x="0" y="2025615"/>
                        <a:pt x="0" y="3030223"/>
                      </a:cubicBezTo>
                      <a:cubicBezTo>
                        <a:pt x="0" y="3056205"/>
                        <a:pt x="34641" y="3056205"/>
                        <a:pt x="34641" y="3030223"/>
                      </a:cubicBezTo>
                      <a:cubicBezTo>
                        <a:pt x="34641" y="2025615"/>
                        <a:pt x="34641" y="1021006"/>
                        <a:pt x="34641" y="16398"/>
                      </a:cubicBezTo>
                      <a:cubicBezTo>
                        <a:pt x="34641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44" name="Freeform: Shape 411">
                  <a:extLst>
                    <a:ext uri="{FF2B5EF4-FFF2-40B4-BE49-F238E27FC236}">
                      <a16:creationId xmlns="" xmlns:a16="http://schemas.microsoft.com/office/drawing/2014/main" id="{3E2761A7-8AEB-4545-B29F-7D740A66F213}"/>
                    </a:ext>
                  </a:extLst>
                </p:cNvPr>
                <p:cNvSpPr/>
                <p:nvPr/>
              </p:nvSpPr>
              <p:spPr>
                <a:xfrm>
                  <a:off x="4744975" y="2132856"/>
                  <a:ext cx="259812" cy="259812"/>
                </a:xfrm>
                <a:custGeom>
                  <a:avLst/>
                  <a:gdLst>
                    <a:gd name="connsiteX0" fmla="*/ 129906 w 259812"/>
                    <a:gd name="connsiteY0" fmla="*/ 0 h 259812"/>
                    <a:gd name="connsiteX1" fmla="*/ 0 w 259812"/>
                    <a:gd name="connsiteY1" fmla="*/ 138567 h 259812"/>
                    <a:gd name="connsiteX2" fmla="*/ 129906 w 259812"/>
                    <a:gd name="connsiteY2" fmla="*/ 259813 h 259812"/>
                    <a:gd name="connsiteX3" fmla="*/ 259813 w 259812"/>
                    <a:gd name="connsiteY3" fmla="*/ 138567 h 259812"/>
                    <a:gd name="connsiteX4" fmla="*/ 129906 w 259812"/>
                    <a:gd name="connsiteY4" fmla="*/ 0 h 2598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59812">
                      <a:moveTo>
                        <a:pt x="129906" y="0"/>
                      </a:moveTo>
                      <a:cubicBezTo>
                        <a:pt x="60623" y="0"/>
                        <a:pt x="0" y="69283"/>
                        <a:pt x="0" y="138567"/>
                      </a:cubicBezTo>
                      <a:cubicBezTo>
                        <a:pt x="0" y="207850"/>
                        <a:pt x="60623" y="259813"/>
                        <a:pt x="129906" y="259813"/>
                      </a:cubicBezTo>
                      <a:cubicBezTo>
                        <a:pt x="199189" y="259813"/>
                        <a:pt x="259813" y="207850"/>
                        <a:pt x="259813" y="138567"/>
                      </a:cubicBezTo>
                      <a:cubicBezTo>
                        <a:pt x="259813" y="69283"/>
                        <a:pt x="199189" y="0"/>
                        <a:pt x="129906" y="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45" name="Freeform: Shape 412">
                  <a:extLst>
                    <a:ext uri="{FF2B5EF4-FFF2-40B4-BE49-F238E27FC236}">
                      <a16:creationId xmlns="" xmlns:a16="http://schemas.microsoft.com/office/drawing/2014/main" id="{F19DD995-249F-465C-9C03-F44819E55EE6}"/>
                    </a:ext>
                  </a:extLst>
                </p:cNvPr>
                <p:cNvSpPr/>
                <p:nvPr/>
              </p:nvSpPr>
              <p:spPr>
                <a:xfrm>
                  <a:off x="4744975" y="5042756"/>
                  <a:ext cx="259812" cy="259812"/>
                </a:xfrm>
                <a:custGeom>
                  <a:avLst/>
                  <a:gdLst>
                    <a:gd name="connsiteX0" fmla="*/ 129906 w 259812"/>
                    <a:gd name="connsiteY0" fmla="*/ 0 h 259812"/>
                    <a:gd name="connsiteX1" fmla="*/ 0 w 259812"/>
                    <a:gd name="connsiteY1" fmla="*/ 121246 h 259812"/>
                    <a:gd name="connsiteX2" fmla="*/ 129906 w 259812"/>
                    <a:gd name="connsiteY2" fmla="*/ 259813 h 259812"/>
                    <a:gd name="connsiteX3" fmla="*/ 259813 w 259812"/>
                    <a:gd name="connsiteY3" fmla="*/ 121246 h 259812"/>
                    <a:gd name="connsiteX4" fmla="*/ 129906 w 259812"/>
                    <a:gd name="connsiteY4" fmla="*/ 0 h 2598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59812">
                      <a:moveTo>
                        <a:pt x="129906" y="0"/>
                      </a:moveTo>
                      <a:cubicBezTo>
                        <a:pt x="60623" y="0"/>
                        <a:pt x="0" y="51963"/>
                        <a:pt x="0" y="121246"/>
                      </a:cubicBezTo>
                      <a:cubicBezTo>
                        <a:pt x="0" y="190529"/>
                        <a:pt x="60623" y="259813"/>
                        <a:pt x="129906" y="259813"/>
                      </a:cubicBezTo>
                      <a:cubicBezTo>
                        <a:pt x="199189" y="259813"/>
                        <a:pt x="259813" y="190529"/>
                        <a:pt x="259813" y="121246"/>
                      </a:cubicBezTo>
                      <a:cubicBezTo>
                        <a:pt x="259813" y="51963"/>
                        <a:pt x="199189" y="0"/>
                        <a:pt x="129906" y="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1335" name="Graphic 1">
                <a:extLst>
                  <a:ext uri="{FF2B5EF4-FFF2-40B4-BE49-F238E27FC236}">
                    <a16:creationId xmlns="" xmlns:a16="http://schemas.microsoft.com/office/drawing/2014/main" id="{96928737-BBAC-4D22-8DB2-72F5830CF08E}"/>
                  </a:ext>
                </a:extLst>
              </p:cNvPr>
              <p:cNvGrpSpPr/>
              <p:nvPr/>
            </p:nvGrpSpPr>
            <p:grpSpPr>
              <a:xfrm>
                <a:off x="5342544" y="2282126"/>
                <a:ext cx="259812" cy="2871172"/>
                <a:chOff x="5342544" y="2282126"/>
                <a:chExt cx="259812" cy="2871172"/>
              </a:xfrm>
              <a:grpFill/>
            </p:grpSpPr>
            <p:sp>
              <p:nvSpPr>
                <p:cNvPr id="1340" name="Freeform: Shape 407">
                  <a:extLst>
                    <a:ext uri="{FF2B5EF4-FFF2-40B4-BE49-F238E27FC236}">
                      <a16:creationId xmlns="" xmlns:a16="http://schemas.microsoft.com/office/drawing/2014/main" id="{A5D8C3EB-91B5-49F2-A802-896D2114BEC6}"/>
                    </a:ext>
                  </a:extLst>
                </p:cNvPr>
                <p:cNvSpPr/>
                <p:nvPr/>
              </p:nvSpPr>
              <p:spPr>
                <a:xfrm>
                  <a:off x="5455129" y="2358950"/>
                  <a:ext cx="34641" cy="2737934"/>
                </a:xfrm>
                <a:custGeom>
                  <a:avLst/>
                  <a:gdLst>
                    <a:gd name="connsiteX0" fmla="*/ 0 w 34641"/>
                    <a:gd name="connsiteY0" fmla="*/ 16398 h 2737934"/>
                    <a:gd name="connsiteX1" fmla="*/ 0 w 34641"/>
                    <a:gd name="connsiteY1" fmla="*/ 2718448 h 2737934"/>
                    <a:gd name="connsiteX2" fmla="*/ 34642 w 34641"/>
                    <a:gd name="connsiteY2" fmla="*/ 2718448 h 2737934"/>
                    <a:gd name="connsiteX3" fmla="*/ 34642 w 34641"/>
                    <a:gd name="connsiteY3" fmla="*/ 16398 h 2737934"/>
                    <a:gd name="connsiteX4" fmla="*/ 0 w 34641"/>
                    <a:gd name="connsiteY4" fmla="*/ 16398 h 27379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2737934">
                      <a:moveTo>
                        <a:pt x="0" y="16398"/>
                      </a:moveTo>
                      <a:cubicBezTo>
                        <a:pt x="0" y="917081"/>
                        <a:pt x="0" y="1817765"/>
                        <a:pt x="0" y="2718448"/>
                      </a:cubicBezTo>
                      <a:cubicBezTo>
                        <a:pt x="0" y="2744430"/>
                        <a:pt x="34642" y="2744430"/>
                        <a:pt x="34642" y="2718448"/>
                      </a:cubicBezTo>
                      <a:cubicBezTo>
                        <a:pt x="34642" y="1817765"/>
                        <a:pt x="34642" y="917081"/>
                        <a:pt x="34642" y="16398"/>
                      </a:cubicBezTo>
                      <a:cubicBezTo>
                        <a:pt x="3464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41" name="Freeform: Shape 408">
                  <a:extLst>
                    <a:ext uri="{FF2B5EF4-FFF2-40B4-BE49-F238E27FC236}">
                      <a16:creationId xmlns="" xmlns:a16="http://schemas.microsoft.com/office/drawing/2014/main" id="{4D9568C4-AE6F-40FE-924B-055C62A1A88A}"/>
                    </a:ext>
                  </a:extLst>
                </p:cNvPr>
                <p:cNvSpPr/>
                <p:nvPr/>
              </p:nvSpPr>
              <p:spPr>
                <a:xfrm>
                  <a:off x="5342544" y="2282126"/>
                  <a:ext cx="259812" cy="266764"/>
                </a:xfrm>
                <a:custGeom>
                  <a:avLst/>
                  <a:gdLst>
                    <a:gd name="connsiteX0" fmla="*/ 129906 w 259812"/>
                    <a:gd name="connsiteY0" fmla="*/ 15277 h 266764"/>
                    <a:gd name="connsiteX1" fmla="*/ 0 w 259812"/>
                    <a:gd name="connsiteY1" fmla="*/ 75900 h 266764"/>
                    <a:gd name="connsiteX2" fmla="*/ 129906 w 259812"/>
                    <a:gd name="connsiteY2" fmla="*/ 249109 h 266764"/>
                    <a:gd name="connsiteX3" fmla="*/ 259813 w 259812"/>
                    <a:gd name="connsiteY3" fmla="*/ 205807 h 266764"/>
                    <a:gd name="connsiteX4" fmla="*/ 129906 w 259812"/>
                    <a:gd name="connsiteY4" fmla="*/ 15277 h 2667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6764">
                      <a:moveTo>
                        <a:pt x="129906" y="15277"/>
                      </a:moveTo>
                      <a:cubicBezTo>
                        <a:pt x="60623" y="-19364"/>
                        <a:pt x="0" y="6617"/>
                        <a:pt x="0" y="75900"/>
                      </a:cubicBezTo>
                      <a:cubicBezTo>
                        <a:pt x="0" y="145184"/>
                        <a:pt x="60623" y="214467"/>
                        <a:pt x="129906" y="249109"/>
                      </a:cubicBezTo>
                      <a:cubicBezTo>
                        <a:pt x="199189" y="283750"/>
                        <a:pt x="259813" y="266430"/>
                        <a:pt x="259813" y="205807"/>
                      </a:cubicBezTo>
                      <a:cubicBezTo>
                        <a:pt x="259813" y="145184"/>
                        <a:pt x="199189" y="58579"/>
                        <a:pt x="129906" y="15277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42" name="Freeform: Shape 409">
                  <a:extLst>
                    <a:ext uri="{FF2B5EF4-FFF2-40B4-BE49-F238E27FC236}">
                      <a16:creationId xmlns="" xmlns:a16="http://schemas.microsoft.com/office/drawing/2014/main" id="{296E938A-AB72-4EDF-ABF8-C8338DDB9DF0}"/>
                    </a:ext>
                  </a:extLst>
                </p:cNvPr>
                <p:cNvSpPr/>
                <p:nvPr/>
              </p:nvSpPr>
              <p:spPr>
                <a:xfrm>
                  <a:off x="5342544" y="4886534"/>
                  <a:ext cx="259812" cy="266764"/>
                </a:xfrm>
                <a:custGeom>
                  <a:avLst/>
                  <a:gdLst>
                    <a:gd name="connsiteX0" fmla="*/ 129906 w 259812"/>
                    <a:gd name="connsiteY0" fmla="*/ 17656 h 266764"/>
                    <a:gd name="connsiteX1" fmla="*/ 0 w 259812"/>
                    <a:gd name="connsiteY1" fmla="*/ 190864 h 266764"/>
                    <a:gd name="connsiteX2" fmla="*/ 129906 w 259812"/>
                    <a:gd name="connsiteY2" fmla="*/ 251487 h 266764"/>
                    <a:gd name="connsiteX3" fmla="*/ 259813 w 259812"/>
                    <a:gd name="connsiteY3" fmla="*/ 60958 h 266764"/>
                    <a:gd name="connsiteX4" fmla="*/ 129906 w 259812"/>
                    <a:gd name="connsiteY4" fmla="*/ 17656 h 2667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6764">
                      <a:moveTo>
                        <a:pt x="129906" y="17656"/>
                      </a:moveTo>
                      <a:cubicBezTo>
                        <a:pt x="60623" y="52298"/>
                        <a:pt x="0" y="121581"/>
                        <a:pt x="0" y="190864"/>
                      </a:cubicBezTo>
                      <a:cubicBezTo>
                        <a:pt x="0" y="260147"/>
                        <a:pt x="60623" y="286129"/>
                        <a:pt x="129906" y="251487"/>
                      </a:cubicBezTo>
                      <a:cubicBezTo>
                        <a:pt x="199189" y="208185"/>
                        <a:pt x="259813" y="121581"/>
                        <a:pt x="259813" y="60958"/>
                      </a:cubicBezTo>
                      <a:cubicBezTo>
                        <a:pt x="259813" y="335"/>
                        <a:pt x="199189" y="-16986"/>
                        <a:pt x="129906" y="1765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1336" name="Graphic 1">
                <a:extLst>
                  <a:ext uri="{FF2B5EF4-FFF2-40B4-BE49-F238E27FC236}">
                    <a16:creationId xmlns="" xmlns:a16="http://schemas.microsoft.com/office/drawing/2014/main" id="{1D51D4B3-03DC-48C4-B3FC-56DC4CD9E536}"/>
                  </a:ext>
                </a:extLst>
              </p:cNvPr>
              <p:cNvGrpSpPr/>
              <p:nvPr/>
            </p:nvGrpSpPr>
            <p:grpSpPr>
              <a:xfrm>
                <a:off x="5940112" y="2700211"/>
                <a:ext cx="181869" cy="2035002"/>
                <a:chOff x="5940112" y="2700211"/>
                <a:chExt cx="181869" cy="2035002"/>
              </a:xfrm>
              <a:grpFill/>
            </p:grpSpPr>
            <p:sp>
              <p:nvSpPr>
                <p:cNvPr id="1337" name="Freeform: Shape 404">
                  <a:extLst>
                    <a:ext uri="{FF2B5EF4-FFF2-40B4-BE49-F238E27FC236}">
                      <a16:creationId xmlns="" xmlns:a16="http://schemas.microsoft.com/office/drawing/2014/main" id="{3D210EF2-0848-41E8-8E6F-D7604F6F8002}"/>
                    </a:ext>
                  </a:extLst>
                </p:cNvPr>
                <p:cNvSpPr/>
                <p:nvPr/>
              </p:nvSpPr>
              <p:spPr>
                <a:xfrm>
                  <a:off x="6044038" y="2800631"/>
                  <a:ext cx="35786" cy="1845911"/>
                </a:xfrm>
                <a:custGeom>
                  <a:avLst/>
                  <a:gdLst>
                    <a:gd name="connsiteX0" fmla="*/ 0 w 35786"/>
                    <a:gd name="connsiteY0" fmla="*/ 16398 h 1845911"/>
                    <a:gd name="connsiteX1" fmla="*/ 0 w 35786"/>
                    <a:gd name="connsiteY1" fmla="*/ 1826425 h 1845911"/>
                    <a:gd name="connsiteX2" fmla="*/ 34642 w 35786"/>
                    <a:gd name="connsiteY2" fmla="*/ 1826425 h 1845911"/>
                    <a:gd name="connsiteX3" fmla="*/ 34642 w 35786"/>
                    <a:gd name="connsiteY3" fmla="*/ 16398 h 1845911"/>
                    <a:gd name="connsiteX4" fmla="*/ 0 w 35786"/>
                    <a:gd name="connsiteY4" fmla="*/ 16398 h 18459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1845911">
                      <a:moveTo>
                        <a:pt x="0" y="16398"/>
                      </a:moveTo>
                      <a:cubicBezTo>
                        <a:pt x="0" y="622627"/>
                        <a:pt x="0" y="1220196"/>
                        <a:pt x="0" y="1826425"/>
                      </a:cubicBezTo>
                      <a:cubicBezTo>
                        <a:pt x="0" y="1852406"/>
                        <a:pt x="34642" y="1852406"/>
                        <a:pt x="34642" y="1826425"/>
                      </a:cubicBezTo>
                      <a:cubicBezTo>
                        <a:pt x="34642" y="1220196"/>
                        <a:pt x="34642" y="622627"/>
                        <a:pt x="34642" y="16398"/>
                      </a:cubicBezTo>
                      <a:cubicBezTo>
                        <a:pt x="4330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38" name="Freeform: Shape 405">
                  <a:extLst>
                    <a:ext uri="{FF2B5EF4-FFF2-40B4-BE49-F238E27FC236}">
                      <a16:creationId xmlns="" xmlns:a16="http://schemas.microsoft.com/office/drawing/2014/main" id="{F230EB71-253A-48A8-A22F-C0DC371624C7}"/>
                    </a:ext>
                  </a:extLst>
                </p:cNvPr>
                <p:cNvSpPr/>
                <p:nvPr/>
              </p:nvSpPr>
              <p:spPr>
                <a:xfrm>
                  <a:off x="5940112" y="2700211"/>
                  <a:ext cx="181869" cy="255384"/>
                </a:xfrm>
                <a:custGeom>
                  <a:avLst/>
                  <a:gdLst>
                    <a:gd name="connsiteX0" fmla="*/ 0 w 181869"/>
                    <a:gd name="connsiteY0" fmla="*/ 30213 h 255384"/>
                    <a:gd name="connsiteX1" fmla="*/ 129906 w 181869"/>
                    <a:gd name="connsiteY1" fmla="*/ 220743 h 255384"/>
                    <a:gd name="connsiteX2" fmla="*/ 181869 w 181869"/>
                    <a:gd name="connsiteY2" fmla="*/ 255384 h 255384"/>
                    <a:gd name="connsiteX3" fmla="*/ 181869 w 181869"/>
                    <a:gd name="connsiteY3" fmla="*/ 116818 h 255384"/>
                    <a:gd name="connsiteX4" fmla="*/ 129906 w 181869"/>
                    <a:gd name="connsiteY4" fmla="*/ 64855 h 255384"/>
                    <a:gd name="connsiteX5" fmla="*/ 0 w 181869"/>
                    <a:gd name="connsiteY5" fmla="*/ 30213 h 2553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81869" h="255384">
                      <a:moveTo>
                        <a:pt x="0" y="30213"/>
                      </a:moveTo>
                      <a:cubicBezTo>
                        <a:pt x="0" y="82176"/>
                        <a:pt x="60623" y="160120"/>
                        <a:pt x="129906" y="220743"/>
                      </a:cubicBezTo>
                      <a:cubicBezTo>
                        <a:pt x="147228" y="238063"/>
                        <a:pt x="164548" y="246724"/>
                        <a:pt x="181869" y="255384"/>
                      </a:cubicBezTo>
                      <a:lnTo>
                        <a:pt x="181869" y="116818"/>
                      </a:lnTo>
                      <a:cubicBezTo>
                        <a:pt x="164548" y="99497"/>
                        <a:pt x="147228" y="82176"/>
                        <a:pt x="129906" y="64855"/>
                      </a:cubicBezTo>
                      <a:cubicBezTo>
                        <a:pt x="51963" y="-4428"/>
                        <a:pt x="0" y="-21749"/>
                        <a:pt x="0" y="3021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39" name="Freeform: Shape 406">
                  <a:extLst>
                    <a:ext uri="{FF2B5EF4-FFF2-40B4-BE49-F238E27FC236}">
                      <a16:creationId xmlns="" xmlns:a16="http://schemas.microsoft.com/office/drawing/2014/main" id="{B55B417F-978A-41F1-BC52-56F7E75C7E21}"/>
                    </a:ext>
                  </a:extLst>
                </p:cNvPr>
                <p:cNvSpPr/>
                <p:nvPr/>
              </p:nvSpPr>
              <p:spPr>
                <a:xfrm>
                  <a:off x="5940112" y="4471169"/>
                  <a:ext cx="181869" cy="264044"/>
                </a:xfrm>
                <a:custGeom>
                  <a:avLst/>
                  <a:gdLst>
                    <a:gd name="connsiteX0" fmla="*/ 0 w 181869"/>
                    <a:gd name="connsiteY0" fmla="*/ 233831 h 264044"/>
                    <a:gd name="connsiteX1" fmla="*/ 129906 w 181869"/>
                    <a:gd name="connsiteY1" fmla="*/ 199190 h 264044"/>
                    <a:gd name="connsiteX2" fmla="*/ 181869 w 181869"/>
                    <a:gd name="connsiteY2" fmla="*/ 138567 h 264044"/>
                    <a:gd name="connsiteX3" fmla="*/ 181869 w 181869"/>
                    <a:gd name="connsiteY3" fmla="*/ 0 h 264044"/>
                    <a:gd name="connsiteX4" fmla="*/ 129906 w 181869"/>
                    <a:gd name="connsiteY4" fmla="*/ 34642 h 264044"/>
                    <a:gd name="connsiteX5" fmla="*/ 0 w 181869"/>
                    <a:gd name="connsiteY5" fmla="*/ 233831 h 2640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81869" h="264044">
                      <a:moveTo>
                        <a:pt x="0" y="233831"/>
                      </a:moveTo>
                      <a:cubicBezTo>
                        <a:pt x="0" y="285794"/>
                        <a:pt x="60623" y="268473"/>
                        <a:pt x="129906" y="199190"/>
                      </a:cubicBezTo>
                      <a:cubicBezTo>
                        <a:pt x="147228" y="181869"/>
                        <a:pt x="164548" y="164548"/>
                        <a:pt x="181869" y="138567"/>
                      </a:cubicBezTo>
                      <a:lnTo>
                        <a:pt x="181869" y="0"/>
                      </a:lnTo>
                      <a:cubicBezTo>
                        <a:pt x="164548" y="8660"/>
                        <a:pt x="147228" y="25981"/>
                        <a:pt x="129906" y="34642"/>
                      </a:cubicBezTo>
                      <a:cubicBezTo>
                        <a:pt x="51963" y="103925"/>
                        <a:pt x="0" y="181869"/>
                        <a:pt x="0" y="23383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</p:grpSp>
        <p:grpSp>
          <p:nvGrpSpPr>
            <p:cNvPr id="495" name="Graphic 1">
              <a:extLst>
                <a:ext uri="{FF2B5EF4-FFF2-40B4-BE49-F238E27FC236}">
                  <a16:creationId xmlns="" xmlns:a16="http://schemas.microsoft.com/office/drawing/2014/main" id="{D7BD81C5-8DF6-4624-AC04-F9D0292D4808}"/>
                </a:ext>
              </a:extLst>
            </p:cNvPr>
            <p:cNvGrpSpPr/>
            <p:nvPr/>
          </p:nvGrpSpPr>
          <p:grpSpPr>
            <a:xfrm>
              <a:off x="1878998" y="2672916"/>
              <a:ext cx="2240756" cy="1046067"/>
              <a:chOff x="6061358" y="2132856"/>
              <a:chExt cx="6789768" cy="3169713"/>
            </a:xfrm>
            <a:grpFill/>
          </p:grpSpPr>
          <p:grpSp>
            <p:nvGrpSpPr>
              <p:cNvPr id="1273" name="Graphic 1">
                <a:extLst>
                  <a:ext uri="{FF2B5EF4-FFF2-40B4-BE49-F238E27FC236}">
                    <a16:creationId xmlns="" xmlns:a16="http://schemas.microsoft.com/office/drawing/2014/main" id="{84369B1C-D7B3-4903-84E3-CF94AF0D68D6}"/>
                  </a:ext>
                </a:extLst>
              </p:cNvPr>
              <p:cNvGrpSpPr/>
              <p:nvPr/>
            </p:nvGrpSpPr>
            <p:grpSpPr>
              <a:xfrm>
                <a:off x="6061358" y="2249492"/>
                <a:ext cx="6781107" cy="2951210"/>
                <a:chOff x="6061358" y="2249492"/>
                <a:chExt cx="6781107" cy="2951210"/>
              </a:xfrm>
              <a:grpFill/>
            </p:grpSpPr>
            <p:sp>
              <p:nvSpPr>
                <p:cNvPr id="1321" name="Freeform: Shape 388">
                  <a:extLst>
                    <a:ext uri="{FF2B5EF4-FFF2-40B4-BE49-F238E27FC236}">
                      <a16:creationId xmlns="" xmlns:a16="http://schemas.microsoft.com/office/drawing/2014/main" id="{7D3004B6-9905-442B-B97C-76F97E7D2DEA}"/>
                    </a:ext>
                  </a:extLst>
                </p:cNvPr>
                <p:cNvSpPr/>
                <p:nvPr/>
              </p:nvSpPr>
              <p:spPr>
                <a:xfrm>
                  <a:off x="12842466" y="3137464"/>
                  <a:ext cx="86604" cy="60622"/>
                </a:xfrm>
                <a:custGeom>
                  <a:avLst/>
                  <a:gdLst>
                    <a:gd name="connsiteX0" fmla="*/ 0 w 86604"/>
                    <a:gd name="connsiteY0" fmla="*/ 60623 h 60622"/>
                    <a:gd name="connsiteX1" fmla="*/ 0 w 86604"/>
                    <a:gd name="connsiteY1" fmla="*/ 0 h 60622"/>
                    <a:gd name="connsiteX2" fmla="*/ 0 w 86604"/>
                    <a:gd name="connsiteY2" fmla="*/ 0 h 60622"/>
                    <a:gd name="connsiteX3" fmla="*/ 0 w 86604"/>
                    <a:gd name="connsiteY3" fmla="*/ 60623 h 60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6604" h="60622">
                      <a:moveTo>
                        <a:pt x="0" y="60623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60623"/>
                      </a:ln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22" name="Freeform: Shape 389">
                  <a:extLst>
                    <a:ext uri="{FF2B5EF4-FFF2-40B4-BE49-F238E27FC236}">
                      <a16:creationId xmlns="" xmlns:a16="http://schemas.microsoft.com/office/drawing/2014/main" id="{BC84A5B6-9562-4278-953F-6A16C032E521}"/>
                    </a:ext>
                  </a:extLst>
                </p:cNvPr>
                <p:cNvSpPr/>
                <p:nvPr/>
              </p:nvSpPr>
              <p:spPr>
                <a:xfrm>
                  <a:off x="6061358" y="2249492"/>
                  <a:ext cx="6772447" cy="2951210"/>
                </a:xfrm>
                <a:custGeom>
                  <a:avLst/>
                  <a:gdLst>
                    <a:gd name="connsiteX0" fmla="*/ 6096935 w 6772447"/>
                    <a:gd name="connsiteY0" fmla="*/ 299064 h 2951210"/>
                    <a:gd name="connsiteX1" fmla="*/ 5369460 w 6772447"/>
                    <a:gd name="connsiteY1" fmla="*/ 4609 h 2951210"/>
                    <a:gd name="connsiteX2" fmla="*/ 4598682 w 6772447"/>
                    <a:gd name="connsiteY2" fmla="*/ 195139 h 2951210"/>
                    <a:gd name="connsiteX3" fmla="*/ 3100430 w 6772447"/>
                    <a:gd name="connsiteY3" fmla="*/ 1615447 h 2951210"/>
                    <a:gd name="connsiteX4" fmla="*/ 2312332 w 6772447"/>
                    <a:gd name="connsiteY4" fmla="*/ 2412206 h 2951210"/>
                    <a:gd name="connsiteX5" fmla="*/ 1472271 w 6772447"/>
                    <a:gd name="connsiteY5" fmla="*/ 2888529 h 2951210"/>
                    <a:gd name="connsiteX6" fmla="*/ 0 w 6772447"/>
                    <a:gd name="connsiteY6" fmla="*/ 2273639 h 2951210"/>
                    <a:gd name="connsiteX7" fmla="*/ 0 w 6772447"/>
                    <a:gd name="connsiteY7" fmla="*/ 2334262 h 2951210"/>
                    <a:gd name="connsiteX8" fmla="*/ 1030590 w 6772447"/>
                    <a:gd name="connsiteY8" fmla="*/ 2931831 h 2951210"/>
                    <a:gd name="connsiteX9" fmla="*/ 2537503 w 6772447"/>
                    <a:gd name="connsiteY9" fmla="*/ 2264979 h 2951210"/>
                    <a:gd name="connsiteX10" fmla="*/ 4079057 w 6772447"/>
                    <a:gd name="connsiteY10" fmla="*/ 628160 h 2951210"/>
                    <a:gd name="connsiteX11" fmla="*/ 4884476 w 6772447"/>
                    <a:gd name="connsiteY11" fmla="*/ 108534 h 2951210"/>
                    <a:gd name="connsiteX12" fmla="*/ 5802481 w 6772447"/>
                    <a:gd name="connsiteY12" fmla="*/ 177818 h 2951210"/>
                    <a:gd name="connsiteX13" fmla="*/ 6729146 w 6772447"/>
                    <a:gd name="connsiteY13" fmla="*/ 913953 h 2951210"/>
                    <a:gd name="connsiteX14" fmla="*/ 6772448 w 6772447"/>
                    <a:gd name="connsiteY14" fmla="*/ 957255 h 2951210"/>
                    <a:gd name="connsiteX15" fmla="*/ 6772448 w 6772447"/>
                    <a:gd name="connsiteY15" fmla="*/ 896632 h 2951210"/>
                    <a:gd name="connsiteX16" fmla="*/ 6096935 w 6772447"/>
                    <a:gd name="connsiteY16" fmla="*/ 299064 h 29512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6772447" h="2951210">
                      <a:moveTo>
                        <a:pt x="6096935" y="299064"/>
                      </a:moveTo>
                      <a:cubicBezTo>
                        <a:pt x="5880425" y="151836"/>
                        <a:pt x="5637933" y="30591"/>
                        <a:pt x="5369460" y="4609"/>
                      </a:cubicBezTo>
                      <a:cubicBezTo>
                        <a:pt x="5100987" y="-21372"/>
                        <a:pt x="4832513" y="65232"/>
                        <a:pt x="4598682" y="195139"/>
                      </a:cubicBezTo>
                      <a:cubicBezTo>
                        <a:pt x="4001114" y="532895"/>
                        <a:pt x="3550772" y="1104483"/>
                        <a:pt x="3100430" y="1615447"/>
                      </a:cubicBezTo>
                      <a:cubicBezTo>
                        <a:pt x="2849278" y="1892581"/>
                        <a:pt x="2598126" y="2169714"/>
                        <a:pt x="2312332" y="2412206"/>
                      </a:cubicBezTo>
                      <a:cubicBezTo>
                        <a:pt x="2069840" y="2620056"/>
                        <a:pt x="1792707" y="2810585"/>
                        <a:pt x="1472271" y="2888529"/>
                      </a:cubicBezTo>
                      <a:cubicBezTo>
                        <a:pt x="909344" y="3018435"/>
                        <a:pt x="398379" y="2654698"/>
                        <a:pt x="0" y="2273639"/>
                      </a:cubicBezTo>
                      <a:lnTo>
                        <a:pt x="0" y="2334262"/>
                      </a:lnTo>
                      <a:cubicBezTo>
                        <a:pt x="294454" y="2611396"/>
                        <a:pt x="632211" y="2853887"/>
                        <a:pt x="1030590" y="2931831"/>
                      </a:cubicBezTo>
                      <a:cubicBezTo>
                        <a:pt x="1619499" y="3044416"/>
                        <a:pt x="2139124" y="2646037"/>
                        <a:pt x="2537503" y="2264979"/>
                      </a:cubicBezTo>
                      <a:cubicBezTo>
                        <a:pt x="3083109" y="1745354"/>
                        <a:pt x="3524791" y="1130464"/>
                        <a:pt x="4079057" y="628160"/>
                      </a:cubicBezTo>
                      <a:cubicBezTo>
                        <a:pt x="4312889" y="411649"/>
                        <a:pt x="4581362" y="212459"/>
                        <a:pt x="4884476" y="108534"/>
                      </a:cubicBezTo>
                      <a:cubicBezTo>
                        <a:pt x="5196252" y="4609"/>
                        <a:pt x="5508026" y="39251"/>
                        <a:pt x="5802481" y="177818"/>
                      </a:cubicBezTo>
                      <a:cubicBezTo>
                        <a:pt x="6157558" y="351026"/>
                        <a:pt x="6460672" y="628160"/>
                        <a:pt x="6729146" y="913953"/>
                      </a:cubicBezTo>
                      <a:cubicBezTo>
                        <a:pt x="6746466" y="931274"/>
                        <a:pt x="6755127" y="948595"/>
                        <a:pt x="6772448" y="957255"/>
                      </a:cubicBezTo>
                      <a:lnTo>
                        <a:pt x="6772448" y="896632"/>
                      </a:lnTo>
                      <a:cubicBezTo>
                        <a:pt x="6573258" y="671462"/>
                        <a:pt x="6348087" y="463611"/>
                        <a:pt x="6096935" y="29906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1274" name="Graphic 1">
                <a:extLst>
                  <a:ext uri="{FF2B5EF4-FFF2-40B4-BE49-F238E27FC236}">
                    <a16:creationId xmlns="" xmlns:a16="http://schemas.microsoft.com/office/drawing/2014/main" id="{51F1F404-A2E3-4BFC-BF54-8ADE64107063}"/>
                  </a:ext>
                </a:extLst>
              </p:cNvPr>
              <p:cNvGrpSpPr/>
              <p:nvPr/>
            </p:nvGrpSpPr>
            <p:grpSpPr>
              <a:xfrm>
                <a:off x="6078679" y="2250581"/>
                <a:ext cx="6772447" cy="2941634"/>
                <a:chOff x="6078679" y="2250581"/>
                <a:chExt cx="6772447" cy="2941634"/>
              </a:xfrm>
              <a:grpFill/>
            </p:grpSpPr>
            <p:sp>
              <p:nvSpPr>
                <p:cNvPr id="1319" name="Freeform: Shape 386">
                  <a:extLst>
                    <a:ext uri="{FF2B5EF4-FFF2-40B4-BE49-F238E27FC236}">
                      <a16:creationId xmlns="" xmlns:a16="http://schemas.microsoft.com/office/drawing/2014/main" id="{00942BE0-16F3-434A-879F-C04C18D7DEEA}"/>
                    </a:ext>
                  </a:extLst>
                </p:cNvPr>
                <p:cNvSpPr/>
                <p:nvPr/>
              </p:nvSpPr>
              <p:spPr>
                <a:xfrm>
                  <a:off x="12842466" y="4237337"/>
                  <a:ext cx="86604" cy="51962"/>
                </a:xfrm>
                <a:custGeom>
                  <a:avLst/>
                  <a:gdLst>
                    <a:gd name="connsiteX0" fmla="*/ 0 w 86604"/>
                    <a:gd name="connsiteY0" fmla="*/ 51963 h 51962"/>
                    <a:gd name="connsiteX1" fmla="*/ 0 w 86604"/>
                    <a:gd name="connsiteY1" fmla="*/ 0 h 51962"/>
                    <a:gd name="connsiteX2" fmla="*/ 0 w 86604"/>
                    <a:gd name="connsiteY2" fmla="*/ 0 h 51962"/>
                    <a:gd name="connsiteX3" fmla="*/ 0 w 86604"/>
                    <a:gd name="connsiteY3" fmla="*/ 51963 h 519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6604" h="51962">
                      <a:moveTo>
                        <a:pt x="0" y="51963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51963"/>
                      </a:ln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20" name="Freeform: Shape 387">
                  <a:extLst>
                    <a:ext uri="{FF2B5EF4-FFF2-40B4-BE49-F238E27FC236}">
                      <a16:creationId xmlns="" xmlns:a16="http://schemas.microsoft.com/office/drawing/2014/main" id="{C19DFE52-9444-48D6-9C50-5CDCB9871D3B}"/>
                    </a:ext>
                  </a:extLst>
                </p:cNvPr>
                <p:cNvSpPr/>
                <p:nvPr/>
              </p:nvSpPr>
              <p:spPr>
                <a:xfrm>
                  <a:off x="6078679" y="2250581"/>
                  <a:ext cx="6772447" cy="2941634"/>
                </a:xfrm>
                <a:custGeom>
                  <a:avLst/>
                  <a:gdLst>
                    <a:gd name="connsiteX0" fmla="*/ 6226841 w 6772447"/>
                    <a:gd name="connsiteY0" fmla="*/ 2489061 h 2941634"/>
                    <a:gd name="connsiteX1" fmla="*/ 5386780 w 6772447"/>
                    <a:gd name="connsiteY1" fmla="*/ 2896100 h 2941634"/>
                    <a:gd name="connsiteX2" fmla="*/ 4477436 w 6772447"/>
                    <a:gd name="connsiteY2" fmla="*/ 2636288 h 2941634"/>
                    <a:gd name="connsiteX3" fmla="*/ 2901240 w 6772447"/>
                    <a:gd name="connsiteY3" fmla="*/ 1060092 h 2941634"/>
                    <a:gd name="connsiteX4" fmla="*/ 1446290 w 6772447"/>
                    <a:gd name="connsiteY4" fmla="*/ 20841 h 2941634"/>
                    <a:gd name="connsiteX5" fmla="*/ 0 w 6772447"/>
                    <a:gd name="connsiteY5" fmla="*/ 627071 h 2941634"/>
                    <a:gd name="connsiteX6" fmla="*/ 0 w 6772447"/>
                    <a:gd name="connsiteY6" fmla="*/ 679033 h 2941634"/>
                    <a:gd name="connsiteX7" fmla="*/ 155887 w 6772447"/>
                    <a:gd name="connsiteY7" fmla="*/ 540466 h 2941634"/>
                    <a:gd name="connsiteX8" fmla="*/ 995948 w 6772447"/>
                    <a:gd name="connsiteY8" fmla="*/ 64143 h 2941634"/>
                    <a:gd name="connsiteX9" fmla="*/ 2710711 w 6772447"/>
                    <a:gd name="connsiteY9" fmla="*/ 912864 h 2941634"/>
                    <a:gd name="connsiteX10" fmla="*/ 4226284 w 6772447"/>
                    <a:gd name="connsiteY10" fmla="*/ 2497721 h 2941634"/>
                    <a:gd name="connsiteX11" fmla="*/ 5715877 w 6772447"/>
                    <a:gd name="connsiteY11" fmla="*/ 2852798 h 2941634"/>
                    <a:gd name="connsiteX12" fmla="*/ 6555937 w 6772447"/>
                    <a:gd name="connsiteY12" fmla="*/ 2255229 h 2941634"/>
                    <a:gd name="connsiteX13" fmla="*/ 6772447 w 6772447"/>
                    <a:gd name="connsiteY13" fmla="*/ 2038719 h 2941634"/>
                    <a:gd name="connsiteX14" fmla="*/ 6772447 w 6772447"/>
                    <a:gd name="connsiteY14" fmla="*/ 1986756 h 2941634"/>
                    <a:gd name="connsiteX15" fmla="*/ 6226841 w 6772447"/>
                    <a:gd name="connsiteY15" fmla="*/ 2489061 h 29416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6772447" h="2941634">
                      <a:moveTo>
                        <a:pt x="6226841" y="2489061"/>
                      </a:moveTo>
                      <a:cubicBezTo>
                        <a:pt x="5984349" y="2679590"/>
                        <a:pt x="5698556" y="2852798"/>
                        <a:pt x="5386780" y="2896100"/>
                      </a:cubicBezTo>
                      <a:cubicBezTo>
                        <a:pt x="5057684" y="2939402"/>
                        <a:pt x="4745910" y="2809496"/>
                        <a:pt x="4477436" y="2636288"/>
                      </a:cubicBezTo>
                      <a:cubicBezTo>
                        <a:pt x="3853886" y="2220588"/>
                        <a:pt x="3394884" y="1597037"/>
                        <a:pt x="2901240" y="1060092"/>
                      </a:cubicBezTo>
                      <a:cubicBezTo>
                        <a:pt x="2511522" y="635731"/>
                        <a:pt x="2035198" y="133427"/>
                        <a:pt x="1446290" y="20841"/>
                      </a:cubicBezTo>
                      <a:cubicBezTo>
                        <a:pt x="892023" y="-91744"/>
                        <a:pt x="389719" y="271993"/>
                        <a:pt x="0" y="627071"/>
                      </a:cubicBezTo>
                      <a:lnTo>
                        <a:pt x="0" y="679033"/>
                      </a:lnTo>
                      <a:cubicBezTo>
                        <a:pt x="51962" y="627071"/>
                        <a:pt x="103925" y="583769"/>
                        <a:pt x="155887" y="540466"/>
                      </a:cubicBezTo>
                      <a:cubicBezTo>
                        <a:pt x="398379" y="332616"/>
                        <a:pt x="675512" y="142087"/>
                        <a:pt x="995948" y="64143"/>
                      </a:cubicBezTo>
                      <a:cubicBezTo>
                        <a:pt x="1680121" y="-91744"/>
                        <a:pt x="2269030" y="462523"/>
                        <a:pt x="2710711" y="912864"/>
                      </a:cubicBezTo>
                      <a:cubicBezTo>
                        <a:pt x="3221676" y="1432490"/>
                        <a:pt x="3654697" y="2038719"/>
                        <a:pt x="4226284" y="2497721"/>
                      </a:cubicBezTo>
                      <a:cubicBezTo>
                        <a:pt x="4659306" y="2844138"/>
                        <a:pt x="5170270" y="3077969"/>
                        <a:pt x="5715877" y="2852798"/>
                      </a:cubicBezTo>
                      <a:cubicBezTo>
                        <a:pt x="6036312" y="2722892"/>
                        <a:pt x="6313445" y="2497721"/>
                        <a:pt x="6555937" y="2255229"/>
                      </a:cubicBezTo>
                      <a:cubicBezTo>
                        <a:pt x="6625220" y="2185946"/>
                        <a:pt x="6703164" y="2116663"/>
                        <a:pt x="6772447" y="2038719"/>
                      </a:cubicBezTo>
                      <a:lnTo>
                        <a:pt x="6772447" y="1986756"/>
                      </a:lnTo>
                      <a:cubicBezTo>
                        <a:pt x="6599239" y="2159965"/>
                        <a:pt x="6417370" y="2333173"/>
                        <a:pt x="6226841" y="248906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1275" name="Graphic 1">
                <a:extLst>
                  <a:ext uri="{FF2B5EF4-FFF2-40B4-BE49-F238E27FC236}">
                    <a16:creationId xmlns="" xmlns:a16="http://schemas.microsoft.com/office/drawing/2014/main" id="{3B09BC74-CF74-4571-82E3-2E27F1E56856}"/>
                  </a:ext>
                </a:extLst>
              </p:cNvPr>
              <p:cNvGrpSpPr/>
              <p:nvPr/>
            </p:nvGrpSpPr>
            <p:grpSpPr>
              <a:xfrm>
                <a:off x="12539351" y="2839471"/>
                <a:ext cx="259812" cy="1756483"/>
                <a:chOff x="12539351" y="2839471"/>
                <a:chExt cx="259812" cy="1756483"/>
              </a:xfrm>
              <a:grpFill/>
            </p:grpSpPr>
            <p:sp>
              <p:nvSpPr>
                <p:cNvPr id="1316" name="Freeform: Shape 383">
                  <a:extLst>
                    <a:ext uri="{FF2B5EF4-FFF2-40B4-BE49-F238E27FC236}">
                      <a16:creationId xmlns="" xmlns:a16="http://schemas.microsoft.com/office/drawing/2014/main" id="{2E2E7BA2-B865-4598-BB7F-7808553D493C}"/>
                    </a:ext>
                  </a:extLst>
                </p:cNvPr>
                <p:cNvSpPr/>
                <p:nvPr/>
              </p:nvSpPr>
              <p:spPr>
                <a:xfrm>
                  <a:off x="12643277" y="2947858"/>
                  <a:ext cx="35786" cy="1551456"/>
                </a:xfrm>
                <a:custGeom>
                  <a:avLst/>
                  <a:gdLst>
                    <a:gd name="connsiteX0" fmla="*/ 0 w 35786"/>
                    <a:gd name="connsiteY0" fmla="*/ 16398 h 1551456"/>
                    <a:gd name="connsiteX1" fmla="*/ 0 w 35786"/>
                    <a:gd name="connsiteY1" fmla="*/ 1531971 h 1551456"/>
                    <a:gd name="connsiteX2" fmla="*/ 34641 w 35786"/>
                    <a:gd name="connsiteY2" fmla="*/ 1531971 h 1551456"/>
                    <a:gd name="connsiteX3" fmla="*/ 34641 w 35786"/>
                    <a:gd name="connsiteY3" fmla="*/ 16398 h 1551456"/>
                    <a:gd name="connsiteX4" fmla="*/ 0 w 35786"/>
                    <a:gd name="connsiteY4" fmla="*/ 16398 h 15514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1551456">
                      <a:moveTo>
                        <a:pt x="0" y="16398"/>
                      </a:moveTo>
                      <a:cubicBezTo>
                        <a:pt x="0" y="518702"/>
                        <a:pt x="0" y="1029667"/>
                        <a:pt x="0" y="1531971"/>
                      </a:cubicBezTo>
                      <a:cubicBezTo>
                        <a:pt x="0" y="1557952"/>
                        <a:pt x="34641" y="1557952"/>
                        <a:pt x="34641" y="1531971"/>
                      </a:cubicBezTo>
                      <a:cubicBezTo>
                        <a:pt x="34641" y="1029667"/>
                        <a:pt x="34641" y="518702"/>
                        <a:pt x="34641" y="16398"/>
                      </a:cubicBezTo>
                      <a:cubicBezTo>
                        <a:pt x="4330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17" name="Freeform: Shape 384">
                  <a:extLst>
                    <a:ext uri="{FF2B5EF4-FFF2-40B4-BE49-F238E27FC236}">
                      <a16:creationId xmlns="" xmlns:a16="http://schemas.microsoft.com/office/drawing/2014/main" id="{9B4B7B28-C597-4038-A118-A0C56757D232}"/>
                    </a:ext>
                  </a:extLst>
                </p:cNvPr>
                <p:cNvSpPr/>
                <p:nvPr/>
              </p:nvSpPr>
              <p:spPr>
                <a:xfrm>
                  <a:off x="12539351" y="2839471"/>
                  <a:ext cx="259812" cy="289400"/>
                </a:xfrm>
                <a:custGeom>
                  <a:avLst/>
                  <a:gdLst>
                    <a:gd name="connsiteX0" fmla="*/ 0 w 259812"/>
                    <a:gd name="connsiteY0" fmla="*/ 20860 h 289400"/>
                    <a:gd name="connsiteX1" fmla="*/ 129906 w 259812"/>
                    <a:gd name="connsiteY1" fmla="*/ 211389 h 289400"/>
                    <a:gd name="connsiteX2" fmla="*/ 259813 w 259812"/>
                    <a:gd name="connsiteY2" fmla="*/ 280673 h 289400"/>
                    <a:gd name="connsiteX3" fmla="*/ 129906 w 259812"/>
                    <a:gd name="connsiteY3" fmla="*/ 81483 h 289400"/>
                    <a:gd name="connsiteX4" fmla="*/ 0 w 259812"/>
                    <a:gd name="connsiteY4" fmla="*/ 20860 h 2894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9400">
                      <a:moveTo>
                        <a:pt x="0" y="20860"/>
                      </a:moveTo>
                      <a:cubicBezTo>
                        <a:pt x="0" y="64162"/>
                        <a:pt x="60624" y="142106"/>
                        <a:pt x="129906" y="211389"/>
                      </a:cubicBezTo>
                      <a:cubicBezTo>
                        <a:pt x="199190" y="272012"/>
                        <a:pt x="259813" y="306654"/>
                        <a:pt x="259813" y="280673"/>
                      </a:cubicBezTo>
                      <a:cubicBezTo>
                        <a:pt x="259813" y="254691"/>
                        <a:pt x="199190" y="159427"/>
                        <a:pt x="129906" y="81483"/>
                      </a:cubicBezTo>
                      <a:cubicBezTo>
                        <a:pt x="51963" y="3539"/>
                        <a:pt x="0" y="-22442"/>
                        <a:pt x="0" y="2086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18" name="Freeform: Shape 385">
                  <a:extLst>
                    <a:ext uri="{FF2B5EF4-FFF2-40B4-BE49-F238E27FC236}">
                      <a16:creationId xmlns="" xmlns:a16="http://schemas.microsoft.com/office/drawing/2014/main" id="{38ACC2AD-4B09-46E8-AE65-29C2EE535139}"/>
                    </a:ext>
                  </a:extLst>
                </p:cNvPr>
                <p:cNvSpPr/>
                <p:nvPr/>
              </p:nvSpPr>
              <p:spPr>
                <a:xfrm>
                  <a:off x="12539351" y="4306553"/>
                  <a:ext cx="259812" cy="289400"/>
                </a:xfrm>
                <a:custGeom>
                  <a:avLst/>
                  <a:gdLst>
                    <a:gd name="connsiteX0" fmla="*/ 129906 w 259812"/>
                    <a:gd name="connsiteY0" fmla="*/ 78011 h 289400"/>
                    <a:gd name="connsiteX1" fmla="*/ 0 w 259812"/>
                    <a:gd name="connsiteY1" fmla="*/ 268540 h 289400"/>
                    <a:gd name="connsiteX2" fmla="*/ 129906 w 259812"/>
                    <a:gd name="connsiteY2" fmla="*/ 207917 h 289400"/>
                    <a:gd name="connsiteX3" fmla="*/ 259813 w 259812"/>
                    <a:gd name="connsiteY3" fmla="*/ 8728 h 289400"/>
                    <a:gd name="connsiteX4" fmla="*/ 129906 w 259812"/>
                    <a:gd name="connsiteY4" fmla="*/ 78011 h 2894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9400">
                      <a:moveTo>
                        <a:pt x="129906" y="78011"/>
                      </a:moveTo>
                      <a:cubicBezTo>
                        <a:pt x="60624" y="138634"/>
                        <a:pt x="0" y="225238"/>
                        <a:pt x="0" y="268540"/>
                      </a:cubicBezTo>
                      <a:cubicBezTo>
                        <a:pt x="0" y="311843"/>
                        <a:pt x="60624" y="285861"/>
                        <a:pt x="129906" y="207917"/>
                      </a:cubicBezTo>
                      <a:cubicBezTo>
                        <a:pt x="199190" y="129974"/>
                        <a:pt x="259813" y="43369"/>
                        <a:pt x="259813" y="8728"/>
                      </a:cubicBezTo>
                      <a:cubicBezTo>
                        <a:pt x="259813" y="-17254"/>
                        <a:pt x="199190" y="17388"/>
                        <a:pt x="129906" y="7801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1276" name="Graphic 1">
                <a:extLst>
                  <a:ext uri="{FF2B5EF4-FFF2-40B4-BE49-F238E27FC236}">
                    <a16:creationId xmlns="" xmlns:a16="http://schemas.microsoft.com/office/drawing/2014/main" id="{0153F8ED-2395-4B9A-B422-78D6D2962D50}"/>
                  </a:ext>
                </a:extLst>
              </p:cNvPr>
              <p:cNvGrpSpPr/>
              <p:nvPr/>
            </p:nvGrpSpPr>
            <p:grpSpPr>
              <a:xfrm>
                <a:off x="11941783" y="2364807"/>
                <a:ext cx="259812" cy="2702002"/>
                <a:chOff x="11941783" y="2364807"/>
                <a:chExt cx="259812" cy="2702002"/>
              </a:xfrm>
              <a:grpFill/>
            </p:grpSpPr>
            <p:sp>
              <p:nvSpPr>
                <p:cNvPr id="1313" name="Freeform: Shape 380">
                  <a:extLst>
                    <a:ext uri="{FF2B5EF4-FFF2-40B4-BE49-F238E27FC236}">
                      <a16:creationId xmlns="" xmlns:a16="http://schemas.microsoft.com/office/drawing/2014/main" id="{8B1D934C-8D53-4D74-BF36-F30EF50B6E2D}"/>
                    </a:ext>
                  </a:extLst>
                </p:cNvPr>
                <p:cNvSpPr/>
                <p:nvPr/>
              </p:nvSpPr>
              <p:spPr>
                <a:xfrm>
                  <a:off x="12054368" y="2445554"/>
                  <a:ext cx="34641" cy="2556065"/>
                </a:xfrm>
                <a:custGeom>
                  <a:avLst/>
                  <a:gdLst>
                    <a:gd name="connsiteX0" fmla="*/ 0 w 34641"/>
                    <a:gd name="connsiteY0" fmla="*/ 16398 h 2556065"/>
                    <a:gd name="connsiteX1" fmla="*/ 0 w 34641"/>
                    <a:gd name="connsiteY1" fmla="*/ 2536580 h 2556065"/>
                    <a:gd name="connsiteX2" fmla="*/ 34641 w 34641"/>
                    <a:gd name="connsiteY2" fmla="*/ 2536580 h 2556065"/>
                    <a:gd name="connsiteX3" fmla="*/ 34641 w 34641"/>
                    <a:gd name="connsiteY3" fmla="*/ 16398 h 2556065"/>
                    <a:gd name="connsiteX4" fmla="*/ 0 w 34641"/>
                    <a:gd name="connsiteY4" fmla="*/ 16398 h 25560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2556065">
                      <a:moveTo>
                        <a:pt x="0" y="16398"/>
                      </a:moveTo>
                      <a:cubicBezTo>
                        <a:pt x="0" y="856458"/>
                        <a:pt x="0" y="1696519"/>
                        <a:pt x="0" y="2536580"/>
                      </a:cubicBezTo>
                      <a:cubicBezTo>
                        <a:pt x="0" y="2562561"/>
                        <a:pt x="34641" y="2562561"/>
                        <a:pt x="34641" y="2536580"/>
                      </a:cubicBezTo>
                      <a:cubicBezTo>
                        <a:pt x="34641" y="1696519"/>
                        <a:pt x="34641" y="856458"/>
                        <a:pt x="34641" y="16398"/>
                      </a:cubicBezTo>
                      <a:cubicBezTo>
                        <a:pt x="34641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14" name="Freeform: Shape 381">
                  <a:extLst>
                    <a:ext uri="{FF2B5EF4-FFF2-40B4-BE49-F238E27FC236}">
                      <a16:creationId xmlns="" xmlns:a16="http://schemas.microsoft.com/office/drawing/2014/main" id="{4E74566B-4026-4DBF-8687-E66132956FE0}"/>
                    </a:ext>
                  </a:extLst>
                </p:cNvPr>
                <p:cNvSpPr/>
                <p:nvPr/>
              </p:nvSpPr>
              <p:spPr>
                <a:xfrm>
                  <a:off x="11941783" y="2364807"/>
                  <a:ext cx="259812" cy="271435"/>
                </a:xfrm>
                <a:custGeom>
                  <a:avLst/>
                  <a:gdLst>
                    <a:gd name="connsiteX0" fmla="*/ 129906 w 259812"/>
                    <a:gd name="connsiteY0" fmla="*/ 27861 h 271435"/>
                    <a:gd name="connsiteX1" fmla="*/ 0 w 259812"/>
                    <a:gd name="connsiteY1" fmla="*/ 62502 h 271435"/>
                    <a:gd name="connsiteX2" fmla="*/ 129906 w 259812"/>
                    <a:gd name="connsiteY2" fmla="*/ 244371 h 271435"/>
                    <a:gd name="connsiteX3" fmla="*/ 259813 w 259812"/>
                    <a:gd name="connsiteY3" fmla="*/ 218390 h 271435"/>
                    <a:gd name="connsiteX4" fmla="*/ 129906 w 259812"/>
                    <a:gd name="connsiteY4" fmla="*/ 27861 h 2714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1435">
                      <a:moveTo>
                        <a:pt x="129906" y="27861"/>
                      </a:moveTo>
                      <a:cubicBezTo>
                        <a:pt x="60623" y="-24102"/>
                        <a:pt x="0" y="1880"/>
                        <a:pt x="0" y="62502"/>
                      </a:cubicBezTo>
                      <a:cubicBezTo>
                        <a:pt x="0" y="123125"/>
                        <a:pt x="60623" y="201069"/>
                        <a:pt x="129906" y="244371"/>
                      </a:cubicBezTo>
                      <a:cubicBezTo>
                        <a:pt x="199190" y="287673"/>
                        <a:pt x="259813" y="279013"/>
                        <a:pt x="259813" y="218390"/>
                      </a:cubicBezTo>
                      <a:cubicBezTo>
                        <a:pt x="259813" y="157767"/>
                        <a:pt x="199190" y="79823"/>
                        <a:pt x="129906" y="2786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15" name="Freeform: Shape 382">
                  <a:extLst>
                    <a:ext uri="{FF2B5EF4-FFF2-40B4-BE49-F238E27FC236}">
                      <a16:creationId xmlns="" xmlns:a16="http://schemas.microsoft.com/office/drawing/2014/main" id="{48C02735-BF6C-4D7F-9F99-375A260EB21B}"/>
                    </a:ext>
                  </a:extLst>
                </p:cNvPr>
                <p:cNvSpPr/>
                <p:nvPr/>
              </p:nvSpPr>
              <p:spPr>
                <a:xfrm>
                  <a:off x="11941783" y="4799182"/>
                  <a:ext cx="259812" cy="267628"/>
                </a:xfrm>
                <a:custGeom>
                  <a:avLst/>
                  <a:gdLst>
                    <a:gd name="connsiteX0" fmla="*/ 129906 w 259812"/>
                    <a:gd name="connsiteY0" fmla="*/ 27064 h 267628"/>
                    <a:gd name="connsiteX1" fmla="*/ 0 w 259812"/>
                    <a:gd name="connsiteY1" fmla="*/ 208933 h 267628"/>
                    <a:gd name="connsiteX2" fmla="*/ 129906 w 259812"/>
                    <a:gd name="connsiteY2" fmla="*/ 243574 h 267628"/>
                    <a:gd name="connsiteX3" fmla="*/ 259813 w 259812"/>
                    <a:gd name="connsiteY3" fmla="*/ 53045 h 267628"/>
                    <a:gd name="connsiteX4" fmla="*/ 129906 w 259812"/>
                    <a:gd name="connsiteY4" fmla="*/ 27064 h 2676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7628">
                      <a:moveTo>
                        <a:pt x="129906" y="27064"/>
                      </a:moveTo>
                      <a:cubicBezTo>
                        <a:pt x="60623" y="70366"/>
                        <a:pt x="0" y="148310"/>
                        <a:pt x="0" y="208933"/>
                      </a:cubicBezTo>
                      <a:cubicBezTo>
                        <a:pt x="0" y="269556"/>
                        <a:pt x="60623" y="286876"/>
                        <a:pt x="129906" y="243574"/>
                      </a:cubicBezTo>
                      <a:cubicBezTo>
                        <a:pt x="199190" y="191612"/>
                        <a:pt x="259813" y="105008"/>
                        <a:pt x="259813" y="53045"/>
                      </a:cubicBezTo>
                      <a:cubicBezTo>
                        <a:pt x="259813" y="-7578"/>
                        <a:pt x="199190" y="-16238"/>
                        <a:pt x="129906" y="2706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1277" name="Graphic 1">
                <a:extLst>
                  <a:ext uri="{FF2B5EF4-FFF2-40B4-BE49-F238E27FC236}">
                    <a16:creationId xmlns="" xmlns:a16="http://schemas.microsoft.com/office/drawing/2014/main" id="{454D2828-76FE-46E3-8FC4-9C6A2A1079F1}"/>
                  </a:ext>
                </a:extLst>
              </p:cNvPr>
              <p:cNvGrpSpPr/>
              <p:nvPr/>
            </p:nvGrpSpPr>
            <p:grpSpPr>
              <a:xfrm>
                <a:off x="11344214" y="2140689"/>
                <a:ext cx="259812" cy="3154047"/>
                <a:chOff x="11344214" y="2140689"/>
                <a:chExt cx="259812" cy="3154047"/>
              </a:xfrm>
              <a:grpFill/>
            </p:grpSpPr>
            <p:sp>
              <p:nvSpPr>
                <p:cNvPr id="1310" name="Freeform: Shape 377">
                  <a:extLst>
                    <a:ext uri="{FF2B5EF4-FFF2-40B4-BE49-F238E27FC236}">
                      <a16:creationId xmlns="" xmlns:a16="http://schemas.microsoft.com/office/drawing/2014/main" id="{2B8F26FA-6A37-4407-9E94-4217006B391A}"/>
                    </a:ext>
                  </a:extLst>
                </p:cNvPr>
                <p:cNvSpPr/>
                <p:nvPr/>
              </p:nvSpPr>
              <p:spPr>
                <a:xfrm>
                  <a:off x="11456799" y="2211723"/>
                  <a:ext cx="34642" cy="3032388"/>
                </a:xfrm>
                <a:custGeom>
                  <a:avLst/>
                  <a:gdLst>
                    <a:gd name="connsiteX0" fmla="*/ 0 w 34642"/>
                    <a:gd name="connsiteY0" fmla="*/ 16398 h 3032388"/>
                    <a:gd name="connsiteX1" fmla="*/ 0 w 34642"/>
                    <a:gd name="connsiteY1" fmla="*/ 3012903 h 3032388"/>
                    <a:gd name="connsiteX2" fmla="*/ 34642 w 34642"/>
                    <a:gd name="connsiteY2" fmla="*/ 3012903 h 3032388"/>
                    <a:gd name="connsiteX3" fmla="*/ 34642 w 34642"/>
                    <a:gd name="connsiteY3" fmla="*/ 16398 h 3032388"/>
                    <a:gd name="connsiteX4" fmla="*/ 0 w 34642"/>
                    <a:gd name="connsiteY4" fmla="*/ 16398 h 30323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2" h="3032388">
                      <a:moveTo>
                        <a:pt x="0" y="16398"/>
                      </a:moveTo>
                      <a:cubicBezTo>
                        <a:pt x="0" y="1012346"/>
                        <a:pt x="0" y="2016954"/>
                        <a:pt x="0" y="3012903"/>
                      </a:cubicBezTo>
                      <a:cubicBezTo>
                        <a:pt x="0" y="3038884"/>
                        <a:pt x="34642" y="3038884"/>
                        <a:pt x="34642" y="3012903"/>
                      </a:cubicBezTo>
                      <a:cubicBezTo>
                        <a:pt x="34642" y="2016954"/>
                        <a:pt x="34642" y="1021006"/>
                        <a:pt x="34642" y="16398"/>
                      </a:cubicBezTo>
                      <a:cubicBezTo>
                        <a:pt x="3464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11" name="Freeform: Shape 378">
                  <a:extLst>
                    <a:ext uri="{FF2B5EF4-FFF2-40B4-BE49-F238E27FC236}">
                      <a16:creationId xmlns="" xmlns:a16="http://schemas.microsoft.com/office/drawing/2014/main" id="{02EF860E-CC0E-470D-8054-D0F18C70C83E}"/>
                    </a:ext>
                  </a:extLst>
                </p:cNvPr>
                <p:cNvSpPr/>
                <p:nvPr/>
              </p:nvSpPr>
              <p:spPr>
                <a:xfrm>
                  <a:off x="11344214" y="2140689"/>
                  <a:ext cx="259812" cy="261737"/>
                </a:xfrm>
                <a:custGeom>
                  <a:avLst/>
                  <a:gdLst>
                    <a:gd name="connsiteX0" fmla="*/ 129906 w 259812"/>
                    <a:gd name="connsiteY0" fmla="*/ 827 h 261737"/>
                    <a:gd name="connsiteX1" fmla="*/ 0 w 259812"/>
                    <a:gd name="connsiteY1" fmla="*/ 122073 h 261737"/>
                    <a:gd name="connsiteX2" fmla="*/ 129906 w 259812"/>
                    <a:gd name="connsiteY2" fmla="*/ 260640 h 261737"/>
                    <a:gd name="connsiteX3" fmla="*/ 259813 w 259812"/>
                    <a:gd name="connsiteY3" fmla="*/ 156715 h 261737"/>
                    <a:gd name="connsiteX4" fmla="*/ 129906 w 259812"/>
                    <a:gd name="connsiteY4" fmla="*/ 827 h 2617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737">
                      <a:moveTo>
                        <a:pt x="129906" y="827"/>
                      </a:moveTo>
                      <a:cubicBezTo>
                        <a:pt x="60623" y="-7833"/>
                        <a:pt x="0" y="52790"/>
                        <a:pt x="0" y="122073"/>
                      </a:cubicBezTo>
                      <a:cubicBezTo>
                        <a:pt x="0" y="191357"/>
                        <a:pt x="60623" y="251980"/>
                        <a:pt x="129906" y="260640"/>
                      </a:cubicBezTo>
                      <a:cubicBezTo>
                        <a:pt x="199189" y="269300"/>
                        <a:pt x="259813" y="225998"/>
                        <a:pt x="259813" y="156715"/>
                      </a:cubicBezTo>
                      <a:cubicBezTo>
                        <a:pt x="259813" y="87432"/>
                        <a:pt x="199189" y="9488"/>
                        <a:pt x="129906" y="827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12" name="Freeform: Shape 379">
                  <a:extLst>
                    <a:ext uri="{FF2B5EF4-FFF2-40B4-BE49-F238E27FC236}">
                      <a16:creationId xmlns="" xmlns:a16="http://schemas.microsoft.com/office/drawing/2014/main" id="{B3C70C4C-DB5A-4E11-A2BD-6B600E52BF42}"/>
                    </a:ext>
                  </a:extLst>
                </p:cNvPr>
                <p:cNvSpPr/>
                <p:nvPr/>
              </p:nvSpPr>
              <p:spPr>
                <a:xfrm>
                  <a:off x="11344214" y="5032998"/>
                  <a:ext cx="259812" cy="261737"/>
                </a:xfrm>
                <a:custGeom>
                  <a:avLst/>
                  <a:gdLst>
                    <a:gd name="connsiteX0" fmla="*/ 129906 w 259812"/>
                    <a:gd name="connsiteY0" fmla="*/ 1098 h 261737"/>
                    <a:gd name="connsiteX1" fmla="*/ 0 w 259812"/>
                    <a:gd name="connsiteY1" fmla="*/ 139665 h 261737"/>
                    <a:gd name="connsiteX2" fmla="*/ 129906 w 259812"/>
                    <a:gd name="connsiteY2" fmla="*/ 260911 h 261737"/>
                    <a:gd name="connsiteX3" fmla="*/ 259813 w 259812"/>
                    <a:gd name="connsiteY3" fmla="*/ 105023 h 261737"/>
                    <a:gd name="connsiteX4" fmla="*/ 129906 w 259812"/>
                    <a:gd name="connsiteY4" fmla="*/ 1098 h 2617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737">
                      <a:moveTo>
                        <a:pt x="129906" y="1098"/>
                      </a:moveTo>
                      <a:cubicBezTo>
                        <a:pt x="60623" y="9758"/>
                        <a:pt x="0" y="70381"/>
                        <a:pt x="0" y="139665"/>
                      </a:cubicBezTo>
                      <a:cubicBezTo>
                        <a:pt x="0" y="208948"/>
                        <a:pt x="60623" y="269571"/>
                        <a:pt x="129906" y="260911"/>
                      </a:cubicBezTo>
                      <a:cubicBezTo>
                        <a:pt x="199189" y="252250"/>
                        <a:pt x="259813" y="174306"/>
                        <a:pt x="259813" y="105023"/>
                      </a:cubicBezTo>
                      <a:cubicBezTo>
                        <a:pt x="259813" y="35740"/>
                        <a:pt x="199189" y="-7562"/>
                        <a:pt x="129906" y="10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1278" name="Graphic 1">
                <a:extLst>
                  <a:ext uri="{FF2B5EF4-FFF2-40B4-BE49-F238E27FC236}">
                    <a16:creationId xmlns="" xmlns:a16="http://schemas.microsoft.com/office/drawing/2014/main" id="{DA500E86-3408-4D80-9026-6C7EF022947F}"/>
                  </a:ext>
                </a:extLst>
              </p:cNvPr>
              <p:cNvGrpSpPr/>
              <p:nvPr/>
            </p:nvGrpSpPr>
            <p:grpSpPr>
              <a:xfrm>
                <a:off x="10746645" y="2219494"/>
                <a:ext cx="259812" cy="2996436"/>
                <a:chOff x="10746645" y="2219494"/>
                <a:chExt cx="259812" cy="2996436"/>
              </a:xfrm>
              <a:grpFill/>
            </p:grpSpPr>
            <p:sp>
              <p:nvSpPr>
                <p:cNvPr id="1307" name="Freeform: Shape 374">
                  <a:extLst>
                    <a:ext uri="{FF2B5EF4-FFF2-40B4-BE49-F238E27FC236}">
                      <a16:creationId xmlns="" xmlns:a16="http://schemas.microsoft.com/office/drawing/2014/main" id="{473F9915-8B46-409B-992C-9715C676B610}"/>
                    </a:ext>
                  </a:extLst>
                </p:cNvPr>
                <p:cNvSpPr/>
                <p:nvPr/>
              </p:nvSpPr>
              <p:spPr>
                <a:xfrm>
                  <a:off x="10859230" y="2295238"/>
                  <a:ext cx="35786" cy="2870928"/>
                </a:xfrm>
                <a:custGeom>
                  <a:avLst/>
                  <a:gdLst>
                    <a:gd name="connsiteX0" fmla="*/ 0 w 35786"/>
                    <a:gd name="connsiteY0" fmla="*/ 19486 h 2870928"/>
                    <a:gd name="connsiteX1" fmla="*/ 0 w 35786"/>
                    <a:gd name="connsiteY1" fmla="*/ 2851443 h 2870928"/>
                    <a:gd name="connsiteX2" fmla="*/ 34641 w 35786"/>
                    <a:gd name="connsiteY2" fmla="*/ 2851443 h 2870928"/>
                    <a:gd name="connsiteX3" fmla="*/ 34641 w 35786"/>
                    <a:gd name="connsiteY3" fmla="*/ 19486 h 2870928"/>
                    <a:gd name="connsiteX4" fmla="*/ 0 w 35786"/>
                    <a:gd name="connsiteY4" fmla="*/ 19486 h 28709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2870928">
                      <a:moveTo>
                        <a:pt x="0" y="19486"/>
                      </a:moveTo>
                      <a:cubicBezTo>
                        <a:pt x="0" y="963472"/>
                        <a:pt x="0" y="1907457"/>
                        <a:pt x="0" y="2851443"/>
                      </a:cubicBezTo>
                      <a:cubicBezTo>
                        <a:pt x="0" y="2877424"/>
                        <a:pt x="34641" y="2877424"/>
                        <a:pt x="34641" y="2851443"/>
                      </a:cubicBezTo>
                      <a:cubicBezTo>
                        <a:pt x="34641" y="1907457"/>
                        <a:pt x="34641" y="963472"/>
                        <a:pt x="34641" y="19486"/>
                      </a:cubicBezTo>
                      <a:cubicBezTo>
                        <a:pt x="43302" y="-6495"/>
                        <a:pt x="0" y="-6495"/>
                        <a:pt x="0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08" name="Freeform: Shape 375">
                  <a:extLst>
                    <a:ext uri="{FF2B5EF4-FFF2-40B4-BE49-F238E27FC236}">
                      <a16:creationId xmlns="" xmlns:a16="http://schemas.microsoft.com/office/drawing/2014/main" id="{B8F0E461-7C90-48ED-9548-C6308CE28185}"/>
                    </a:ext>
                  </a:extLst>
                </p:cNvPr>
                <p:cNvSpPr/>
                <p:nvPr/>
              </p:nvSpPr>
              <p:spPr>
                <a:xfrm>
                  <a:off x="10746645" y="2219494"/>
                  <a:ext cx="259812" cy="261149"/>
                </a:xfrm>
                <a:custGeom>
                  <a:avLst/>
                  <a:gdLst>
                    <a:gd name="connsiteX0" fmla="*/ 129906 w 259812"/>
                    <a:gd name="connsiteY0" fmla="*/ 8626 h 261149"/>
                    <a:gd name="connsiteX1" fmla="*/ 0 w 259812"/>
                    <a:gd name="connsiteY1" fmla="*/ 190495 h 261149"/>
                    <a:gd name="connsiteX2" fmla="*/ 129906 w 259812"/>
                    <a:gd name="connsiteY2" fmla="*/ 251118 h 261149"/>
                    <a:gd name="connsiteX3" fmla="*/ 259813 w 259812"/>
                    <a:gd name="connsiteY3" fmla="*/ 86570 h 261149"/>
                    <a:gd name="connsiteX4" fmla="*/ 129906 w 259812"/>
                    <a:gd name="connsiteY4" fmla="*/ 8626 h 2611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149">
                      <a:moveTo>
                        <a:pt x="129906" y="8626"/>
                      </a:moveTo>
                      <a:cubicBezTo>
                        <a:pt x="60623" y="43268"/>
                        <a:pt x="0" y="121212"/>
                        <a:pt x="0" y="190495"/>
                      </a:cubicBezTo>
                      <a:cubicBezTo>
                        <a:pt x="0" y="251118"/>
                        <a:pt x="60623" y="277099"/>
                        <a:pt x="129906" y="251118"/>
                      </a:cubicBezTo>
                      <a:cubicBezTo>
                        <a:pt x="199190" y="225137"/>
                        <a:pt x="259813" y="155853"/>
                        <a:pt x="259813" y="86570"/>
                      </a:cubicBezTo>
                      <a:cubicBezTo>
                        <a:pt x="259813" y="17287"/>
                        <a:pt x="207851" y="-17355"/>
                        <a:pt x="129906" y="862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09" name="Freeform: Shape 376">
                  <a:extLst>
                    <a:ext uri="{FF2B5EF4-FFF2-40B4-BE49-F238E27FC236}">
                      <a16:creationId xmlns="" xmlns:a16="http://schemas.microsoft.com/office/drawing/2014/main" id="{6B0DA132-E274-4CCC-8CA3-8F83F60143EC}"/>
                    </a:ext>
                  </a:extLst>
                </p:cNvPr>
                <p:cNvSpPr/>
                <p:nvPr/>
              </p:nvSpPr>
              <p:spPr>
                <a:xfrm>
                  <a:off x="10746645" y="4954780"/>
                  <a:ext cx="259812" cy="261149"/>
                </a:xfrm>
                <a:custGeom>
                  <a:avLst/>
                  <a:gdLst>
                    <a:gd name="connsiteX0" fmla="*/ 129906 w 259812"/>
                    <a:gd name="connsiteY0" fmla="*/ 10032 h 261149"/>
                    <a:gd name="connsiteX1" fmla="*/ 0 w 259812"/>
                    <a:gd name="connsiteY1" fmla="*/ 70655 h 261149"/>
                    <a:gd name="connsiteX2" fmla="*/ 129906 w 259812"/>
                    <a:gd name="connsiteY2" fmla="*/ 252524 h 261149"/>
                    <a:gd name="connsiteX3" fmla="*/ 259813 w 259812"/>
                    <a:gd name="connsiteY3" fmla="*/ 174580 h 261149"/>
                    <a:gd name="connsiteX4" fmla="*/ 129906 w 259812"/>
                    <a:gd name="connsiteY4" fmla="*/ 10032 h 2611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149">
                      <a:moveTo>
                        <a:pt x="129906" y="10032"/>
                      </a:moveTo>
                      <a:cubicBezTo>
                        <a:pt x="60623" y="-15949"/>
                        <a:pt x="0" y="10032"/>
                        <a:pt x="0" y="70655"/>
                      </a:cubicBezTo>
                      <a:cubicBezTo>
                        <a:pt x="0" y="131278"/>
                        <a:pt x="60623" y="217882"/>
                        <a:pt x="129906" y="252524"/>
                      </a:cubicBezTo>
                      <a:cubicBezTo>
                        <a:pt x="199190" y="278505"/>
                        <a:pt x="259813" y="243863"/>
                        <a:pt x="259813" y="174580"/>
                      </a:cubicBezTo>
                      <a:cubicBezTo>
                        <a:pt x="259813" y="105297"/>
                        <a:pt x="207851" y="36013"/>
                        <a:pt x="129906" y="10032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1279" name="Graphic 1">
                <a:extLst>
                  <a:ext uri="{FF2B5EF4-FFF2-40B4-BE49-F238E27FC236}">
                    <a16:creationId xmlns="" xmlns:a16="http://schemas.microsoft.com/office/drawing/2014/main" id="{B6635293-2357-49A3-8816-AE0E0E1779B9}"/>
                  </a:ext>
                </a:extLst>
              </p:cNvPr>
              <p:cNvGrpSpPr/>
              <p:nvPr/>
            </p:nvGrpSpPr>
            <p:grpSpPr>
              <a:xfrm>
                <a:off x="10157736" y="2578595"/>
                <a:ext cx="259812" cy="2271697"/>
                <a:chOff x="10157736" y="2578595"/>
                <a:chExt cx="259812" cy="2271697"/>
              </a:xfrm>
              <a:grpFill/>
            </p:grpSpPr>
            <p:sp>
              <p:nvSpPr>
                <p:cNvPr id="1304" name="Freeform: Shape 371">
                  <a:extLst>
                    <a:ext uri="{FF2B5EF4-FFF2-40B4-BE49-F238E27FC236}">
                      <a16:creationId xmlns="" xmlns:a16="http://schemas.microsoft.com/office/drawing/2014/main" id="{97DA45C7-B046-4275-B972-FB1AE9094DE2}"/>
                    </a:ext>
                  </a:extLst>
                </p:cNvPr>
                <p:cNvSpPr/>
                <p:nvPr/>
              </p:nvSpPr>
              <p:spPr>
                <a:xfrm>
                  <a:off x="10270321" y="2674132"/>
                  <a:ext cx="34641" cy="2102316"/>
                </a:xfrm>
                <a:custGeom>
                  <a:avLst/>
                  <a:gdLst>
                    <a:gd name="connsiteX0" fmla="*/ 0 w 34641"/>
                    <a:gd name="connsiteY0" fmla="*/ 12991 h 2102316"/>
                    <a:gd name="connsiteX1" fmla="*/ 0 w 34641"/>
                    <a:gd name="connsiteY1" fmla="*/ 2082831 h 2102316"/>
                    <a:gd name="connsiteX2" fmla="*/ 34642 w 34641"/>
                    <a:gd name="connsiteY2" fmla="*/ 2082831 h 2102316"/>
                    <a:gd name="connsiteX3" fmla="*/ 34642 w 34641"/>
                    <a:gd name="connsiteY3" fmla="*/ 12991 h 2102316"/>
                    <a:gd name="connsiteX4" fmla="*/ 0 w 34641"/>
                    <a:gd name="connsiteY4" fmla="*/ 12991 h 21023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2102316">
                      <a:moveTo>
                        <a:pt x="0" y="12991"/>
                      </a:moveTo>
                      <a:cubicBezTo>
                        <a:pt x="0" y="705824"/>
                        <a:pt x="0" y="1389997"/>
                        <a:pt x="0" y="2082831"/>
                      </a:cubicBezTo>
                      <a:cubicBezTo>
                        <a:pt x="0" y="2108812"/>
                        <a:pt x="34642" y="2108812"/>
                        <a:pt x="34642" y="2082831"/>
                      </a:cubicBezTo>
                      <a:cubicBezTo>
                        <a:pt x="34642" y="1389997"/>
                        <a:pt x="34642" y="705824"/>
                        <a:pt x="34642" y="12991"/>
                      </a:cubicBezTo>
                      <a:cubicBezTo>
                        <a:pt x="34642" y="-4330"/>
                        <a:pt x="0" y="-4330"/>
                        <a:pt x="0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05" name="Freeform: Shape 372">
                  <a:extLst>
                    <a:ext uri="{FF2B5EF4-FFF2-40B4-BE49-F238E27FC236}">
                      <a16:creationId xmlns="" xmlns:a16="http://schemas.microsoft.com/office/drawing/2014/main" id="{6046AD56-669E-4CBD-BDC2-8ABB38F78D08}"/>
                    </a:ext>
                  </a:extLst>
                </p:cNvPr>
                <p:cNvSpPr/>
                <p:nvPr/>
              </p:nvSpPr>
              <p:spPr>
                <a:xfrm>
                  <a:off x="10157736" y="2578595"/>
                  <a:ext cx="259812" cy="274157"/>
                </a:xfrm>
                <a:custGeom>
                  <a:avLst/>
                  <a:gdLst>
                    <a:gd name="connsiteX0" fmla="*/ 129906 w 259812"/>
                    <a:gd name="connsiteY0" fmla="*/ 47904 h 274157"/>
                    <a:gd name="connsiteX1" fmla="*/ 0 w 259812"/>
                    <a:gd name="connsiteY1" fmla="*/ 247094 h 274157"/>
                    <a:gd name="connsiteX2" fmla="*/ 129906 w 259812"/>
                    <a:gd name="connsiteY2" fmla="*/ 221113 h 274157"/>
                    <a:gd name="connsiteX3" fmla="*/ 259813 w 259812"/>
                    <a:gd name="connsiteY3" fmla="*/ 30583 h 274157"/>
                    <a:gd name="connsiteX4" fmla="*/ 129906 w 259812"/>
                    <a:gd name="connsiteY4" fmla="*/ 47904 h 2741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4157">
                      <a:moveTo>
                        <a:pt x="129906" y="47904"/>
                      </a:moveTo>
                      <a:cubicBezTo>
                        <a:pt x="60623" y="117188"/>
                        <a:pt x="0" y="203792"/>
                        <a:pt x="0" y="247094"/>
                      </a:cubicBezTo>
                      <a:cubicBezTo>
                        <a:pt x="0" y="290396"/>
                        <a:pt x="60623" y="281736"/>
                        <a:pt x="129906" y="221113"/>
                      </a:cubicBezTo>
                      <a:cubicBezTo>
                        <a:pt x="199189" y="169150"/>
                        <a:pt x="259813" y="82546"/>
                        <a:pt x="259813" y="30583"/>
                      </a:cubicBezTo>
                      <a:cubicBezTo>
                        <a:pt x="259813" y="-12719"/>
                        <a:pt x="199189" y="-12719"/>
                        <a:pt x="129906" y="4790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06" name="Freeform: Shape 373">
                  <a:extLst>
                    <a:ext uri="{FF2B5EF4-FFF2-40B4-BE49-F238E27FC236}">
                      <a16:creationId xmlns="" xmlns:a16="http://schemas.microsoft.com/office/drawing/2014/main" id="{9C5A1A4E-9178-400A-8BC0-790BB57A1812}"/>
                    </a:ext>
                  </a:extLst>
                </p:cNvPr>
                <p:cNvSpPr/>
                <p:nvPr/>
              </p:nvSpPr>
              <p:spPr>
                <a:xfrm>
                  <a:off x="10157736" y="4576533"/>
                  <a:ext cx="259812" cy="273760"/>
                </a:xfrm>
                <a:custGeom>
                  <a:avLst/>
                  <a:gdLst>
                    <a:gd name="connsiteX0" fmla="*/ 129906 w 259812"/>
                    <a:gd name="connsiteY0" fmla="*/ 50524 h 273760"/>
                    <a:gd name="connsiteX1" fmla="*/ 0 w 259812"/>
                    <a:gd name="connsiteY1" fmla="*/ 24542 h 273760"/>
                    <a:gd name="connsiteX2" fmla="*/ 129906 w 259812"/>
                    <a:gd name="connsiteY2" fmla="*/ 223732 h 273760"/>
                    <a:gd name="connsiteX3" fmla="*/ 259813 w 259812"/>
                    <a:gd name="connsiteY3" fmla="*/ 232392 h 273760"/>
                    <a:gd name="connsiteX4" fmla="*/ 129906 w 259812"/>
                    <a:gd name="connsiteY4" fmla="*/ 50524 h 2737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3760">
                      <a:moveTo>
                        <a:pt x="129906" y="50524"/>
                      </a:moveTo>
                      <a:cubicBezTo>
                        <a:pt x="60623" y="-1439"/>
                        <a:pt x="0" y="-18760"/>
                        <a:pt x="0" y="24542"/>
                      </a:cubicBezTo>
                      <a:cubicBezTo>
                        <a:pt x="0" y="67844"/>
                        <a:pt x="60623" y="163109"/>
                        <a:pt x="129906" y="223732"/>
                      </a:cubicBezTo>
                      <a:cubicBezTo>
                        <a:pt x="199189" y="284355"/>
                        <a:pt x="259813" y="293015"/>
                        <a:pt x="259813" y="232392"/>
                      </a:cubicBezTo>
                      <a:cubicBezTo>
                        <a:pt x="259813" y="189090"/>
                        <a:pt x="199189" y="102486"/>
                        <a:pt x="129906" y="5052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1280" name="Graphic 1">
                <a:extLst>
                  <a:ext uri="{FF2B5EF4-FFF2-40B4-BE49-F238E27FC236}">
                    <a16:creationId xmlns="" xmlns:a16="http://schemas.microsoft.com/office/drawing/2014/main" id="{B4F98B8E-BE34-4C4A-B58B-E6DF2AEFAE63}"/>
                  </a:ext>
                </a:extLst>
              </p:cNvPr>
              <p:cNvGrpSpPr/>
              <p:nvPr/>
            </p:nvGrpSpPr>
            <p:grpSpPr>
              <a:xfrm>
                <a:off x="9560167" y="3155892"/>
                <a:ext cx="259812" cy="1132235"/>
                <a:chOff x="9560167" y="3155892"/>
                <a:chExt cx="259812" cy="1132235"/>
              </a:xfrm>
              <a:grpFill/>
            </p:grpSpPr>
            <p:sp>
              <p:nvSpPr>
                <p:cNvPr id="1301" name="Freeform: Shape 368">
                  <a:extLst>
                    <a:ext uri="{FF2B5EF4-FFF2-40B4-BE49-F238E27FC236}">
                      <a16:creationId xmlns="" xmlns:a16="http://schemas.microsoft.com/office/drawing/2014/main" id="{41465BBC-4C54-40F3-8F55-30ECB9B55C24}"/>
                    </a:ext>
                  </a:extLst>
                </p:cNvPr>
                <p:cNvSpPr/>
                <p:nvPr/>
              </p:nvSpPr>
              <p:spPr>
                <a:xfrm>
                  <a:off x="9672753" y="3268294"/>
                  <a:ext cx="34641" cy="901925"/>
                </a:xfrm>
                <a:custGeom>
                  <a:avLst/>
                  <a:gdLst>
                    <a:gd name="connsiteX0" fmla="*/ 0 w 34641"/>
                    <a:gd name="connsiteY0" fmla="*/ 16398 h 901925"/>
                    <a:gd name="connsiteX1" fmla="*/ 0 w 34641"/>
                    <a:gd name="connsiteY1" fmla="*/ 882439 h 901925"/>
                    <a:gd name="connsiteX2" fmla="*/ 34641 w 34641"/>
                    <a:gd name="connsiteY2" fmla="*/ 882439 h 901925"/>
                    <a:gd name="connsiteX3" fmla="*/ 34641 w 34641"/>
                    <a:gd name="connsiteY3" fmla="*/ 16398 h 901925"/>
                    <a:gd name="connsiteX4" fmla="*/ 0 w 34641"/>
                    <a:gd name="connsiteY4" fmla="*/ 16398 h 901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901925">
                      <a:moveTo>
                        <a:pt x="0" y="16398"/>
                      </a:moveTo>
                      <a:cubicBezTo>
                        <a:pt x="0" y="302191"/>
                        <a:pt x="0" y="596646"/>
                        <a:pt x="0" y="882439"/>
                      </a:cubicBezTo>
                      <a:cubicBezTo>
                        <a:pt x="0" y="908421"/>
                        <a:pt x="34641" y="908421"/>
                        <a:pt x="34641" y="882439"/>
                      </a:cubicBezTo>
                      <a:cubicBezTo>
                        <a:pt x="34641" y="596646"/>
                        <a:pt x="34641" y="302191"/>
                        <a:pt x="34641" y="16398"/>
                      </a:cubicBezTo>
                      <a:cubicBezTo>
                        <a:pt x="34641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02" name="Freeform: Shape 369">
                  <a:extLst>
                    <a:ext uri="{FF2B5EF4-FFF2-40B4-BE49-F238E27FC236}">
                      <a16:creationId xmlns="" xmlns:a16="http://schemas.microsoft.com/office/drawing/2014/main" id="{9A28D03D-400F-4B25-8050-C0F65AF81E17}"/>
                    </a:ext>
                  </a:extLst>
                </p:cNvPr>
                <p:cNvSpPr/>
                <p:nvPr/>
              </p:nvSpPr>
              <p:spPr>
                <a:xfrm>
                  <a:off x="9560167" y="3155892"/>
                  <a:ext cx="259812" cy="288043"/>
                </a:xfrm>
                <a:custGeom>
                  <a:avLst/>
                  <a:gdLst>
                    <a:gd name="connsiteX0" fmla="*/ 129906 w 259812"/>
                    <a:gd name="connsiteY0" fmla="*/ 102818 h 288043"/>
                    <a:gd name="connsiteX1" fmla="*/ 0 w 259812"/>
                    <a:gd name="connsiteY1" fmla="*/ 284687 h 288043"/>
                    <a:gd name="connsiteX2" fmla="*/ 129906 w 259812"/>
                    <a:gd name="connsiteY2" fmla="*/ 180762 h 288043"/>
                    <a:gd name="connsiteX3" fmla="*/ 259813 w 259812"/>
                    <a:gd name="connsiteY3" fmla="*/ 7553 h 288043"/>
                    <a:gd name="connsiteX4" fmla="*/ 129906 w 259812"/>
                    <a:gd name="connsiteY4" fmla="*/ 102818 h 2880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8043">
                      <a:moveTo>
                        <a:pt x="129906" y="102818"/>
                      </a:moveTo>
                      <a:cubicBezTo>
                        <a:pt x="60623" y="189422"/>
                        <a:pt x="0" y="267366"/>
                        <a:pt x="0" y="284687"/>
                      </a:cubicBezTo>
                      <a:cubicBezTo>
                        <a:pt x="0" y="302008"/>
                        <a:pt x="60623" y="250045"/>
                        <a:pt x="129906" y="180762"/>
                      </a:cubicBezTo>
                      <a:cubicBezTo>
                        <a:pt x="199190" y="111478"/>
                        <a:pt x="259813" y="33535"/>
                        <a:pt x="259813" y="7553"/>
                      </a:cubicBezTo>
                      <a:cubicBezTo>
                        <a:pt x="259813" y="-18428"/>
                        <a:pt x="199190" y="24874"/>
                        <a:pt x="129906" y="10281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03" name="Freeform: Shape 370">
                  <a:extLst>
                    <a:ext uri="{FF2B5EF4-FFF2-40B4-BE49-F238E27FC236}">
                      <a16:creationId xmlns="" xmlns:a16="http://schemas.microsoft.com/office/drawing/2014/main" id="{58DE8D55-87E1-4C86-9D13-9514E403670D}"/>
                    </a:ext>
                  </a:extLst>
                </p:cNvPr>
                <p:cNvSpPr/>
                <p:nvPr/>
              </p:nvSpPr>
              <p:spPr>
                <a:xfrm>
                  <a:off x="9560167" y="3991508"/>
                  <a:ext cx="259812" cy="296619"/>
                </a:xfrm>
                <a:custGeom>
                  <a:avLst/>
                  <a:gdLst>
                    <a:gd name="connsiteX0" fmla="*/ 0 w 259812"/>
                    <a:gd name="connsiteY0" fmla="*/ 3338 h 296619"/>
                    <a:gd name="connsiteX1" fmla="*/ 129906 w 259812"/>
                    <a:gd name="connsiteY1" fmla="*/ 185206 h 296619"/>
                    <a:gd name="connsiteX2" fmla="*/ 259813 w 259812"/>
                    <a:gd name="connsiteY2" fmla="*/ 289131 h 296619"/>
                    <a:gd name="connsiteX3" fmla="*/ 129906 w 259812"/>
                    <a:gd name="connsiteY3" fmla="*/ 115923 h 296619"/>
                    <a:gd name="connsiteX4" fmla="*/ 0 w 259812"/>
                    <a:gd name="connsiteY4" fmla="*/ 3338 h 2966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96619">
                      <a:moveTo>
                        <a:pt x="0" y="3338"/>
                      </a:moveTo>
                      <a:cubicBezTo>
                        <a:pt x="0" y="20659"/>
                        <a:pt x="60623" y="98602"/>
                        <a:pt x="129906" y="185206"/>
                      </a:cubicBezTo>
                      <a:cubicBezTo>
                        <a:pt x="199190" y="271811"/>
                        <a:pt x="259813" y="315113"/>
                        <a:pt x="259813" y="289131"/>
                      </a:cubicBezTo>
                      <a:cubicBezTo>
                        <a:pt x="259813" y="263150"/>
                        <a:pt x="199190" y="185206"/>
                        <a:pt x="129906" y="115923"/>
                      </a:cubicBezTo>
                      <a:cubicBezTo>
                        <a:pt x="60623" y="37979"/>
                        <a:pt x="0" y="-13983"/>
                        <a:pt x="0" y="333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1281" name="Graphic 1">
                <a:extLst>
                  <a:ext uri="{FF2B5EF4-FFF2-40B4-BE49-F238E27FC236}">
                    <a16:creationId xmlns="" xmlns:a16="http://schemas.microsoft.com/office/drawing/2014/main" id="{8BB2DF4E-0398-4617-870B-EB11F557B9EF}"/>
                  </a:ext>
                </a:extLst>
              </p:cNvPr>
              <p:cNvGrpSpPr/>
              <p:nvPr/>
            </p:nvGrpSpPr>
            <p:grpSpPr>
              <a:xfrm>
                <a:off x="8962598" y="3316014"/>
                <a:ext cx="259812" cy="794735"/>
                <a:chOff x="8962598" y="3316014"/>
                <a:chExt cx="259812" cy="794735"/>
              </a:xfrm>
              <a:grpFill/>
            </p:grpSpPr>
            <p:sp>
              <p:nvSpPr>
                <p:cNvPr id="1298" name="Freeform: Shape 365">
                  <a:extLst>
                    <a:ext uri="{FF2B5EF4-FFF2-40B4-BE49-F238E27FC236}">
                      <a16:creationId xmlns="" xmlns:a16="http://schemas.microsoft.com/office/drawing/2014/main" id="{279FECE4-690C-4252-91E9-A04B14475C9D}"/>
                    </a:ext>
                  </a:extLst>
                </p:cNvPr>
                <p:cNvSpPr/>
                <p:nvPr/>
              </p:nvSpPr>
              <p:spPr>
                <a:xfrm>
                  <a:off x="9075184" y="3436249"/>
                  <a:ext cx="35786" cy="552101"/>
                </a:xfrm>
                <a:custGeom>
                  <a:avLst/>
                  <a:gdLst>
                    <a:gd name="connsiteX0" fmla="*/ 0 w 35786"/>
                    <a:gd name="connsiteY0" fmla="*/ 12991 h 552101"/>
                    <a:gd name="connsiteX1" fmla="*/ 0 w 35786"/>
                    <a:gd name="connsiteY1" fmla="*/ 532616 h 552101"/>
                    <a:gd name="connsiteX2" fmla="*/ 34642 w 35786"/>
                    <a:gd name="connsiteY2" fmla="*/ 532616 h 552101"/>
                    <a:gd name="connsiteX3" fmla="*/ 34642 w 35786"/>
                    <a:gd name="connsiteY3" fmla="*/ 12991 h 552101"/>
                    <a:gd name="connsiteX4" fmla="*/ 0 w 35786"/>
                    <a:gd name="connsiteY4" fmla="*/ 12991 h 5521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552101">
                      <a:moveTo>
                        <a:pt x="0" y="12991"/>
                      </a:moveTo>
                      <a:cubicBezTo>
                        <a:pt x="0" y="186199"/>
                        <a:pt x="0" y="359407"/>
                        <a:pt x="0" y="532616"/>
                      </a:cubicBezTo>
                      <a:cubicBezTo>
                        <a:pt x="0" y="558597"/>
                        <a:pt x="34642" y="558597"/>
                        <a:pt x="34642" y="532616"/>
                      </a:cubicBezTo>
                      <a:cubicBezTo>
                        <a:pt x="34642" y="359407"/>
                        <a:pt x="34642" y="186199"/>
                        <a:pt x="34642" y="12991"/>
                      </a:cubicBezTo>
                      <a:cubicBezTo>
                        <a:pt x="43302" y="-4330"/>
                        <a:pt x="0" y="-4330"/>
                        <a:pt x="0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299" name="Freeform: Shape 366">
                  <a:extLst>
                    <a:ext uri="{FF2B5EF4-FFF2-40B4-BE49-F238E27FC236}">
                      <a16:creationId xmlns="" xmlns:a16="http://schemas.microsoft.com/office/drawing/2014/main" id="{87659C2A-D2B2-4AE4-A897-6E06FE47E5AE}"/>
                    </a:ext>
                  </a:extLst>
                </p:cNvPr>
                <p:cNvSpPr/>
                <p:nvPr/>
              </p:nvSpPr>
              <p:spPr>
                <a:xfrm>
                  <a:off x="8962598" y="3821637"/>
                  <a:ext cx="259812" cy="289112"/>
                </a:xfrm>
                <a:custGeom>
                  <a:avLst/>
                  <a:gdLst>
                    <a:gd name="connsiteX0" fmla="*/ 129906 w 259812"/>
                    <a:gd name="connsiteY0" fmla="*/ 121246 h 289112"/>
                    <a:gd name="connsiteX1" fmla="*/ 0 w 259812"/>
                    <a:gd name="connsiteY1" fmla="*/ 285794 h 289112"/>
                    <a:gd name="connsiteX2" fmla="*/ 129906 w 259812"/>
                    <a:gd name="connsiteY2" fmla="*/ 164548 h 289112"/>
                    <a:gd name="connsiteX3" fmla="*/ 259813 w 259812"/>
                    <a:gd name="connsiteY3" fmla="*/ 0 h 289112"/>
                    <a:gd name="connsiteX4" fmla="*/ 129906 w 259812"/>
                    <a:gd name="connsiteY4" fmla="*/ 121246 h 2891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9112">
                      <a:moveTo>
                        <a:pt x="129906" y="121246"/>
                      </a:moveTo>
                      <a:cubicBezTo>
                        <a:pt x="60623" y="190529"/>
                        <a:pt x="0" y="268473"/>
                        <a:pt x="0" y="285794"/>
                      </a:cubicBezTo>
                      <a:cubicBezTo>
                        <a:pt x="0" y="303115"/>
                        <a:pt x="60623" y="251152"/>
                        <a:pt x="129906" y="164548"/>
                      </a:cubicBezTo>
                      <a:cubicBezTo>
                        <a:pt x="199190" y="77944"/>
                        <a:pt x="259813" y="0"/>
                        <a:pt x="259813" y="0"/>
                      </a:cubicBezTo>
                      <a:cubicBezTo>
                        <a:pt x="259813" y="0"/>
                        <a:pt x="207850" y="51963"/>
                        <a:pt x="129906" y="12124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00" name="Freeform: Shape 367">
                  <a:extLst>
                    <a:ext uri="{FF2B5EF4-FFF2-40B4-BE49-F238E27FC236}">
                      <a16:creationId xmlns="" xmlns:a16="http://schemas.microsoft.com/office/drawing/2014/main" id="{64A2B472-7E8B-44CC-BABC-22B02EDF9FE5}"/>
                    </a:ext>
                  </a:extLst>
                </p:cNvPr>
                <p:cNvSpPr/>
                <p:nvPr/>
              </p:nvSpPr>
              <p:spPr>
                <a:xfrm>
                  <a:off x="8962598" y="3316014"/>
                  <a:ext cx="259812" cy="289939"/>
                </a:xfrm>
                <a:custGeom>
                  <a:avLst/>
                  <a:gdLst>
                    <a:gd name="connsiteX0" fmla="*/ 0 w 259812"/>
                    <a:gd name="connsiteY0" fmla="*/ 3319 h 289939"/>
                    <a:gd name="connsiteX1" fmla="*/ 129906 w 259812"/>
                    <a:gd name="connsiteY1" fmla="*/ 167867 h 289939"/>
                    <a:gd name="connsiteX2" fmla="*/ 259813 w 259812"/>
                    <a:gd name="connsiteY2" fmla="*/ 289113 h 289939"/>
                    <a:gd name="connsiteX3" fmla="*/ 129906 w 259812"/>
                    <a:gd name="connsiteY3" fmla="*/ 124565 h 289939"/>
                    <a:gd name="connsiteX4" fmla="*/ 0 w 259812"/>
                    <a:gd name="connsiteY4" fmla="*/ 3319 h 2899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9939">
                      <a:moveTo>
                        <a:pt x="0" y="3319"/>
                      </a:moveTo>
                      <a:cubicBezTo>
                        <a:pt x="0" y="20640"/>
                        <a:pt x="60623" y="98583"/>
                        <a:pt x="129906" y="167867"/>
                      </a:cubicBezTo>
                      <a:cubicBezTo>
                        <a:pt x="199190" y="237150"/>
                        <a:pt x="259813" y="297773"/>
                        <a:pt x="259813" y="289113"/>
                      </a:cubicBezTo>
                      <a:cubicBezTo>
                        <a:pt x="259813" y="280452"/>
                        <a:pt x="199190" y="211169"/>
                        <a:pt x="129906" y="124565"/>
                      </a:cubicBezTo>
                      <a:cubicBezTo>
                        <a:pt x="60623" y="37960"/>
                        <a:pt x="0" y="-14002"/>
                        <a:pt x="0" y="3319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1282" name="Graphic 1">
                <a:extLst>
                  <a:ext uri="{FF2B5EF4-FFF2-40B4-BE49-F238E27FC236}">
                    <a16:creationId xmlns="" xmlns:a16="http://schemas.microsoft.com/office/drawing/2014/main" id="{445163AA-21C6-4105-8494-A80A1BD00D84}"/>
                  </a:ext>
                </a:extLst>
              </p:cNvPr>
              <p:cNvGrpSpPr/>
              <p:nvPr/>
            </p:nvGrpSpPr>
            <p:grpSpPr>
              <a:xfrm>
                <a:off x="8373690" y="2708872"/>
                <a:ext cx="259812" cy="2017681"/>
                <a:chOff x="8373690" y="2708872"/>
                <a:chExt cx="259812" cy="2017681"/>
              </a:xfrm>
              <a:grpFill/>
            </p:grpSpPr>
            <p:sp>
              <p:nvSpPr>
                <p:cNvPr id="1295" name="Freeform: Shape 362">
                  <a:extLst>
                    <a:ext uri="{FF2B5EF4-FFF2-40B4-BE49-F238E27FC236}">
                      <a16:creationId xmlns="" xmlns:a16="http://schemas.microsoft.com/office/drawing/2014/main" id="{61D123BA-BC1C-4A4B-9C85-4EBC99ECDE99}"/>
                    </a:ext>
                  </a:extLst>
                </p:cNvPr>
                <p:cNvSpPr/>
                <p:nvPr/>
              </p:nvSpPr>
              <p:spPr>
                <a:xfrm>
                  <a:off x="8477615" y="2791971"/>
                  <a:ext cx="35786" cy="1828590"/>
                </a:xfrm>
                <a:custGeom>
                  <a:avLst/>
                  <a:gdLst>
                    <a:gd name="connsiteX0" fmla="*/ 0 w 35786"/>
                    <a:gd name="connsiteY0" fmla="*/ 16398 h 1828590"/>
                    <a:gd name="connsiteX1" fmla="*/ 0 w 35786"/>
                    <a:gd name="connsiteY1" fmla="*/ 1809104 h 1828590"/>
                    <a:gd name="connsiteX2" fmla="*/ 34642 w 35786"/>
                    <a:gd name="connsiteY2" fmla="*/ 1809104 h 1828590"/>
                    <a:gd name="connsiteX3" fmla="*/ 34642 w 35786"/>
                    <a:gd name="connsiteY3" fmla="*/ 16398 h 1828590"/>
                    <a:gd name="connsiteX4" fmla="*/ 0 w 35786"/>
                    <a:gd name="connsiteY4" fmla="*/ 16398 h 18285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1828590">
                      <a:moveTo>
                        <a:pt x="0" y="16398"/>
                      </a:moveTo>
                      <a:cubicBezTo>
                        <a:pt x="0" y="613966"/>
                        <a:pt x="0" y="1211535"/>
                        <a:pt x="0" y="1809104"/>
                      </a:cubicBezTo>
                      <a:cubicBezTo>
                        <a:pt x="0" y="1835086"/>
                        <a:pt x="34642" y="1835086"/>
                        <a:pt x="34642" y="1809104"/>
                      </a:cubicBezTo>
                      <a:cubicBezTo>
                        <a:pt x="34642" y="1211535"/>
                        <a:pt x="34642" y="613966"/>
                        <a:pt x="34642" y="16398"/>
                      </a:cubicBezTo>
                      <a:cubicBezTo>
                        <a:pt x="4330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296" name="Freeform: Shape 363">
                  <a:extLst>
                    <a:ext uri="{FF2B5EF4-FFF2-40B4-BE49-F238E27FC236}">
                      <a16:creationId xmlns="" xmlns:a16="http://schemas.microsoft.com/office/drawing/2014/main" id="{8974ED80-AD0E-495D-9B3C-30A4FB13D85F}"/>
                    </a:ext>
                  </a:extLst>
                </p:cNvPr>
                <p:cNvSpPr/>
                <p:nvPr/>
              </p:nvSpPr>
              <p:spPr>
                <a:xfrm>
                  <a:off x="8373690" y="4444852"/>
                  <a:ext cx="259812" cy="281700"/>
                </a:xfrm>
                <a:custGeom>
                  <a:avLst/>
                  <a:gdLst>
                    <a:gd name="connsiteX0" fmla="*/ 129906 w 259812"/>
                    <a:gd name="connsiteY0" fmla="*/ 60958 h 281700"/>
                    <a:gd name="connsiteX1" fmla="*/ 0 w 259812"/>
                    <a:gd name="connsiteY1" fmla="*/ 251487 h 281700"/>
                    <a:gd name="connsiteX2" fmla="*/ 129906 w 259812"/>
                    <a:gd name="connsiteY2" fmla="*/ 216845 h 281700"/>
                    <a:gd name="connsiteX3" fmla="*/ 259813 w 259812"/>
                    <a:gd name="connsiteY3" fmla="*/ 17656 h 281700"/>
                    <a:gd name="connsiteX4" fmla="*/ 129906 w 259812"/>
                    <a:gd name="connsiteY4" fmla="*/ 60958 h 2817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1700">
                      <a:moveTo>
                        <a:pt x="129906" y="60958"/>
                      </a:moveTo>
                      <a:cubicBezTo>
                        <a:pt x="60623" y="121581"/>
                        <a:pt x="0" y="199525"/>
                        <a:pt x="0" y="251487"/>
                      </a:cubicBezTo>
                      <a:cubicBezTo>
                        <a:pt x="0" y="303450"/>
                        <a:pt x="60623" y="286129"/>
                        <a:pt x="129906" y="216845"/>
                      </a:cubicBezTo>
                      <a:cubicBezTo>
                        <a:pt x="199189" y="147562"/>
                        <a:pt x="259813" y="52297"/>
                        <a:pt x="259813" y="17656"/>
                      </a:cubicBezTo>
                      <a:cubicBezTo>
                        <a:pt x="259813" y="-16986"/>
                        <a:pt x="199189" y="335"/>
                        <a:pt x="129906" y="6095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297" name="Freeform: Shape 364">
                  <a:extLst>
                    <a:ext uri="{FF2B5EF4-FFF2-40B4-BE49-F238E27FC236}">
                      <a16:creationId xmlns="" xmlns:a16="http://schemas.microsoft.com/office/drawing/2014/main" id="{7B8B6D4D-8279-4670-A6C8-57D1B812E1FE}"/>
                    </a:ext>
                  </a:extLst>
                </p:cNvPr>
                <p:cNvSpPr/>
                <p:nvPr/>
              </p:nvSpPr>
              <p:spPr>
                <a:xfrm>
                  <a:off x="8373690" y="2708872"/>
                  <a:ext cx="259812" cy="281700"/>
                </a:xfrm>
                <a:custGeom>
                  <a:avLst/>
                  <a:gdLst>
                    <a:gd name="connsiteX0" fmla="*/ 0 w 259812"/>
                    <a:gd name="connsiteY0" fmla="*/ 30213 h 281700"/>
                    <a:gd name="connsiteX1" fmla="*/ 129906 w 259812"/>
                    <a:gd name="connsiteY1" fmla="*/ 220743 h 281700"/>
                    <a:gd name="connsiteX2" fmla="*/ 259813 w 259812"/>
                    <a:gd name="connsiteY2" fmla="*/ 264045 h 281700"/>
                    <a:gd name="connsiteX3" fmla="*/ 129906 w 259812"/>
                    <a:gd name="connsiteY3" fmla="*/ 64855 h 281700"/>
                    <a:gd name="connsiteX4" fmla="*/ 0 w 259812"/>
                    <a:gd name="connsiteY4" fmla="*/ 30213 h 2817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1700">
                      <a:moveTo>
                        <a:pt x="0" y="30213"/>
                      </a:moveTo>
                      <a:cubicBezTo>
                        <a:pt x="0" y="82176"/>
                        <a:pt x="60623" y="160120"/>
                        <a:pt x="129906" y="220743"/>
                      </a:cubicBezTo>
                      <a:cubicBezTo>
                        <a:pt x="199189" y="281365"/>
                        <a:pt x="259813" y="298686"/>
                        <a:pt x="259813" y="264045"/>
                      </a:cubicBezTo>
                      <a:cubicBezTo>
                        <a:pt x="259813" y="229403"/>
                        <a:pt x="199189" y="134138"/>
                        <a:pt x="129906" y="64855"/>
                      </a:cubicBezTo>
                      <a:cubicBezTo>
                        <a:pt x="51962" y="-4428"/>
                        <a:pt x="0" y="-21749"/>
                        <a:pt x="0" y="3021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1283" name="Graphic 1">
                <a:extLst>
                  <a:ext uri="{FF2B5EF4-FFF2-40B4-BE49-F238E27FC236}">
                    <a16:creationId xmlns="" xmlns:a16="http://schemas.microsoft.com/office/drawing/2014/main" id="{EB059435-0C34-4B89-972C-DDA621045349}"/>
                  </a:ext>
                </a:extLst>
              </p:cNvPr>
              <p:cNvGrpSpPr/>
              <p:nvPr/>
            </p:nvGrpSpPr>
            <p:grpSpPr>
              <a:xfrm>
                <a:off x="7776121" y="2286716"/>
                <a:ext cx="259812" cy="2863814"/>
                <a:chOff x="7776121" y="2286716"/>
                <a:chExt cx="259812" cy="2863814"/>
              </a:xfrm>
              <a:grpFill/>
            </p:grpSpPr>
            <p:sp>
              <p:nvSpPr>
                <p:cNvPr id="1292" name="Freeform: Shape 359">
                  <a:extLst>
                    <a:ext uri="{FF2B5EF4-FFF2-40B4-BE49-F238E27FC236}">
                      <a16:creationId xmlns="" xmlns:a16="http://schemas.microsoft.com/office/drawing/2014/main" id="{5C2A12C8-276D-4D80-8E1A-BB2E4501292E}"/>
                    </a:ext>
                  </a:extLst>
                </p:cNvPr>
                <p:cNvSpPr/>
                <p:nvPr/>
              </p:nvSpPr>
              <p:spPr>
                <a:xfrm>
                  <a:off x="7888706" y="2341629"/>
                  <a:ext cx="34641" cy="2729273"/>
                </a:xfrm>
                <a:custGeom>
                  <a:avLst/>
                  <a:gdLst>
                    <a:gd name="connsiteX0" fmla="*/ 0 w 34641"/>
                    <a:gd name="connsiteY0" fmla="*/ 16398 h 2729273"/>
                    <a:gd name="connsiteX1" fmla="*/ 0 w 34641"/>
                    <a:gd name="connsiteY1" fmla="*/ 2709788 h 2729273"/>
                    <a:gd name="connsiteX2" fmla="*/ 34642 w 34641"/>
                    <a:gd name="connsiteY2" fmla="*/ 2709788 h 2729273"/>
                    <a:gd name="connsiteX3" fmla="*/ 34642 w 34641"/>
                    <a:gd name="connsiteY3" fmla="*/ 16398 h 2729273"/>
                    <a:gd name="connsiteX4" fmla="*/ 0 w 34641"/>
                    <a:gd name="connsiteY4" fmla="*/ 16398 h 27292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2729273">
                      <a:moveTo>
                        <a:pt x="0" y="16398"/>
                      </a:moveTo>
                      <a:cubicBezTo>
                        <a:pt x="0" y="917081"/>
                        <a:pt x="0" y="1809104"/>
                        <a:pt x="0" y="2709788"/>
                      </a:cubicBezTo>
                      <a:cubicBezTo>
                        <a:pt x="0" y="2735769"/>
                        <a:pt x="34642" y="2735769"/>
                        <a:pt x="34642" y="2709788"/>
                      </a:cubicBezTo>
                      <a:cubicBezTo>
                        <a:pt x="34642" y="1809104"/>
                        <a:pt x="34642" y="917081"/>
                        <a:pt x="34642" y="16398"/>
                      </a:cubicBezTo>
                      <a:cubicBezTo>
                        <a:pt x="3464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293" name="Freeform: Shape 360">
                  <a:extLst>
                    <a:ext uri="{FF2B5EF4-FFF2-40B4-BE49-F238E27FC236}">
                      <a16:creationId xmlns="" xmlns:a16="http://schemas.microsoft.com/office/drawing/2014/main" id="{B591FAD2-42BB-4CEE-9622-D82BD7D87034}"/>
                    </a:ext>
                  </a:extLst>
                </p:cNvPr>
                <p:cNvSpPr/>
                <p:nvPr/>
              </p:nvSpPr>
              <p:spPr>
                <a:xfrm>
                  <a:off x="7776121" y="4886167"/>
                  <a:ext cx="259812" cy="264363"/>
                </a:xfrm>
                <a:custGeom>
                  <a:avLst/>
                  <a:gdLst>
                    <a:gd name="connsiteX0" fmla="*/ 129906 w 259812"/>
                    <a:gd name="connsiteY0" fmla="*/ 18023 h 264363"/>
                    <a:gd name="connsiteX1" fmla="*/ 0 w 259812"/>
                    <a:gd name="connsiteY1" fmla="*/ 191231 h 264363"/>
                    <a:gd name="connsiteX2" fmla="*/ 129906 w 259812"/>
                    <a:gd name="connsiteY2" fmla="*/ 243193 h 264363"/>
                    <a:gd name="connsiteX3" fmla="*/ 259813 w 259812"/>
                    <a:gd name="connsiteY3" fmla="*/ 52664 h 264363"/>
                    <a:gd name="connsiteX4" fmla="*/ 129906 w 259812"/>
                    <a:gd name="connsiteY4" fmla="*/ 18023 h 2643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4363">
                      <a:moveTo>
                        <a:pt x="129906" y="18023"/>
                      </a:moveTo>
                      <a:cubicBezTo>
                        <a:pt x="60623" y="52664"/>
                        <a:pt x="0" y="130608"/>
                        <a:pt x="0" y="191231"/>
                      </a:cubicBezTo>
                      <a:cubicBezTo>
                        <a:pt x="0" y="260514"/>
                        <a:pt x="60623" y="286496"/>
                        <a:pt x="129906" y="243193"/>
                      </a:cubicBezTo>
                      <a:cubicBezTo>
                        <a:pt x="199189" y="199891"/>
                        <a:pt x="259813" y="113287"/>
                        <a:pt x="259813" y="52664"/>
                      </a:cubicBezTo>
                      <a:cubicBezTo>
                        <a:pt x="259813" y="702"/>
                        <a:pt x="199189" y="-16619"/>
                        <a:pt x="129906" y="1802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294" name="Freeform: Shape 361">
                  <a:extLst>
                    <a:ext uri="{FF2B5EF4-FFF2-40B4-BE49-F238E27FC236}">
                      <a16:creationId xmlns="" xmlns:a16="http://schemas.microsoft.com/office/drawing/2014/main" id="{092A996F-25A5-436A-BFCA-E97D89DAABD4}"/>
                    </a:ext>
                  </a:extLst>
                </p:cNvPr>
                <p:cNvSpPr/>
                <p:nvPr/>
              </p:nvSpPr>
              <p:spPr>
                <a:xfrm>
                  <a:off x="7776121" y="2286716"/>
                  <a:ext cx="259812" cy="262174"/>
                </a:xfrm>
                <a:custGeom>
                  <a:avLst/>
                  <a:gdLst>
                    <a:gd name="connsiteX0" fmla="*/ 129906 w 259812"/>
                    <a:gd name="connsiteY0" fmla="*/ 19348 h 262174"/>
                    <a:gd name="connsiteX1" fmla="*/ 0 w 259812"/>
                    <a:gd name="connsiteY1" fmla="*/ 71310 h 262174"/>
                    <a:gd name="connsiteX2" fmla="*/ 129906 w 259812"/>
                    <a:gd name="connsiteY2" fmla="*/ 244519 h 262174"/>
                    <a:gd name="connsiteX3" fmla="*/ 259813 w 259812"/>
                    <a:gd name="connsiteY3" fmla="*/ 201217 h 262174"/>
                    <a:gd name="connsiteX4" fmla="*/ 129906 w 259812"/>
                    <a:gd name="connsiteY4" fmla="*/ 19348 h 2621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2174">
                      <a:moveTo>
                        <a:pt x="129906" y="19348"/>
                      </a:moveTo>
                      <a:cubicBezTo>
                        <a:pt x="60623" y="-23954"/>
                        <a:pt x="0" y="10687"/>
                        <a:pt x="0" y="71310"/>
                      </a:cubicBezTo>
                      <a:cubicBezTo>
                        <a:pt x="0" y="140594"/>
                        <a:pt x="60623" y="209877"/>
                        <a:pt x="129906" y="244519"/>
                      </a:cubicBezTo>
                      <a:cubicBezTo>
                        <a:pt x="199189" y="279160"/>
                        <a:pt x="259813" y="261840"/>
                        <a:pt x="259813" y="201217"/>
                      </a:cubicBezTo>
                      <a:cubicBezTo>
                        <a:pt x="259813" y="140594"/>
                        <a:pt x="199189" y="53989"/>
                        <a:pt x="129906" y="1934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1284" name="Graphic 1">
                <a:extLst>
                  <a:ext uri="{FF2B5EF4-FFF2-40B4-BE49-F238E27FC236}">
                    <a16:creationId xmlns="" xmlns:a16="http://schemas.microsoft.com/office/drawing/2014/main" id="{873841C8-6529-4421-8328-8D91A2D12B20}"/>
                  </a:ext>
                </a:extLst>
              </p:cNvPr>
              <p:cNvGrpSpPr/>
              <p:nvPr/>
            </p:nvGrpSpPr>
            <p:grpSpPr>
              <a:xfrm>
                <a:off x="7178552" y="2132856"/>
                <a:ext cx="259812" cy="3169713"/>
                <a:chOff x="7178552" y="2132856"/>
                <a:chExt cx="259812" cy="3169713"/>
              </a:xfrm>
              <a:grpFill/>
            </p:grpSpPr>
            <p:sp>
              <p:nvSpPr>
                <p:cNvPr id="1289" name="Freeform: Shape 356">
                  <a:extLst>
                    <a:ext uri="{FF2B5EF4-FFF2-40B4-BE49-F238E27FC236}">
                      <a16:creationId xmlns="" xmlns:a16="http://schemas.microsoft.com/office/drawing/2014/main" id="{DC711BFD-B0F7-4DA0-96F8-3B6235CC4541}"/>
                    </a:ext>
                  </a:extLst>
                </p:cNvPr>
                <p:cNvSpPr/>
                <p:nvPr/>
              </p:nvSpPr>
              <p:spPr>
                <a:xfrm>
                  <a:off x="7291138" y="2177081"/>
                  <a:ext cx="34641" cy="3049709"/>
                </a:xfrm>
                <a:custGeom>
                  <a:avLst/>
                  <a:gdLst>
                    <a:gd name="connsiteX0" fmla="*/ 0 w 34641"/>
                    <a:gd name="connsiteY0" fmla="*/ 16398 h 3049709"/>
                    <a:gd name="connsiteX1" fmla="*/ 0 w 34641"/>
                    <a:gd name="connsiteY1" fmla="*/ 3030223 h 3049709"/>
                    <a:gd name="connsiteX2" fmla="*/ 34641 w 34641"/>
                    <a:gd name="connsiteY2" fmla="*/ 3030223 h 3049709"/>
                    <a:gd name="connsiteX3" fmla="*/ 34641 w 34641"/>
                    <a:gd name="connsiteY3" fmla="*/ 16398 h 3049709"/>
                    <a:gd name="connsiteX4" fmla="*/ 0 w 34641"/>
                    <a:gd name="connsiteY4" fmla="*/ 16398 h 30497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3049709">
                      <a:moveTo>
                        <a:pt x="0" y="16398"/>
                      </a:moveTo>
                      <a:cubicBezTo>
                        <a:pt x="0" y="1021006"/>
                        <a:pt x="0" y="2025615"/>
                        <a:pt x="0" y="3030223"/>
                      </a:cubicBezTo>
                      <a:cubicBezTo>
                        <a:pt x="0" y="3056205"/>
                        <a:pt x="34641" y="3056205"/>
                        <a:pt x="34641" y="3030223"/>
                      </a:cubicBezTo>
                      <a:cubicBezTo>
                        <a:pt x="34641" y="2025615"/>
                        <a:pt x="34641" y="1021006"/>
                        <a:pt x="34641" y="16398"/>
                      </a:cubicBezTo>
                      <a:cubicBezTo>
                        <a:pt x="34641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290" name="Freeform: Shape 357">
                  <a:extLst>
                    <a:ext uri="{FF2B5EF4-FFF2-40B4-BE49-F238E27FC236}">
                      <a16:creationId xmlns="" xmlns:a16="http://schemas.microsoft.com/office/drawing/2014/main" id="{49E579C7-375F-4347-BB86-09355816C910}"/>
                    </a:ext>
                  </a:extLst>
                </p:cNvPr>
                <p:cNvSpPr/>
                <p:nvPr/>
              </p:nvSpPr>
              <p:spPr>
                <a:xfrm>
                  <a:off x="7178552" y="5042756"/>
                  <a:ext cx="259812" cy="259812"/>
                </a:xfrm>
                <a:custGeom>
                  <a:avLst/>
                  <a:gdLst>
                    <a:gd name="connsiteX0" fmla="*/ 129906 w 259812"/>
                    <a:gd name="connsiteY0" fmla="*/ 0 h 259812"/>
                    <a:gd name="connsiteX1" fmla="*/ 0 w 259812"/>
                    <a:gd name="connsiteY1" fmla="*/ 121246 h 259812"/>
                    <a:gd name="connsiteX2" fmla="*/ 129906 w 259812"/>
                    <a:gd name="connsiteY2" fmla="*/ 259813 h 259812"/>
                    <a:gd name="connsiteX3" fmla="*/ 259813 w 259812"/>
                    <a:gd name="connsiteY3" fmla="*/ 121246 h 259812"/>
                    <a:gd name="connsiteX4" fmla="*/ 129906 w 259812"/>
                    <a:gd name="connsiteY4" fmla="*/ 0 h 2598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59812">
                      <a:moveTo>
                        <a:pt x="129906" y="0"/>
                      </a:moveTo>
                      <a:cubicBezTo>
                        <a:pt x="60623" y="0"/>
                        <a:pt x="0" y="51963"/>
                        <a:pt x="0" y="121246"/>
                      </a:cubicBezTo>
                      <a:cubicBezTo>
                        <a:pt x="0" y="190529"/>
                        <a:pt x="60623" y="259813"/>
                        <a:pt x="129906" y="259813"/>
                      </a:cubicBezTo>
                      <a:cubicBezTo>
                        <a:pt x="199190" y="259813"/>
                        <a:pt x="259813" y="190529"/>
                        <a:pt x="259813" y="121246"/>
                      </a:cubicBezTo>
                      <a:cubicBezTo>
                        <a:pt x="259813" y="51963"/>
                        <a:pt x="199190" y="0"/>
                        <a:pt x="129906" y="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291" name="Freeform: Shape 358">
                  <a:extLst>
                    <a:ext uri="{FF2B5EF4-FFF2-40B4-BE49-F238E27FC236}">
                      <a16:creationId xmlns="" xmlns:a16="http://schemas.microsoft.com/office/drawing/2014/main" id="{61166A75-C730-4CDF-B90A-B0A1CA1232BE}"/>
                    </a:ext>
                  </a:extLst>
                </p:cNvPr>
                <p:cNvSpPr/>
                <p:nvPr/>
              </p:nvSpPr>
              <p:spPr>
                <a:xfrm>
                  <a:off x="7178552" y="2132856"/>
                  <a:ext cx="259812" cy="259812"/>
                </a:xfrm>
                <a:custGeom>
                  <a:avLst/>
                  <a:gdLst>
                    <a:gd name="connsiteX0" fmla="*/ 129906 w 259812"/>
                    <a:gd name="connsiteY0" fmla="*/ 0 h 259812"/>
                    <a:gd name="connsiteX1" fmla="*/ 0 w 259812"/>
                    <a:gd name="connsiteY1" fmla="*/ 138567 h 259812"/>
                    <a:gd name="connsiteX2" fmla="*/ 129906 w 259812"/>
                    <a:gd name="connsiteY2" fmla="*/ 259813 h 259812"/>
                    <a:gd name="connsiteX3" fmla="*/ 259813 w 259812"/>
                    <a:gd name="connsiteY3" fmla="*/ 138567 h 259812"/>
                    <a:gd name="connsiteX4" fmla="*/ 129906 w 259812"/>
                    <a:gd name="connsiteY4" fmla="*/ 0 h 2598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59812">
                      <a:moveTo>
                        <a:pt x="129906" y="0"/>
                      </a:moveTo>
                      <a:cubicBezTo>
                        <a:pt x="60623" y="0"/>
                        <a:pt x="0" y="69283"/>
                        <a:pt x="0" y="138567"/>
                      </a:cubicBezTo>
                      <a:cubicBezTo>
                        <a:pt x="0" y="207850"/>
                        <a:pt x="60623" y="259813"/>
                        <a:pt x="129906" y="259813"/>
                      </a:cubicBezTo>
                      <a:cubicBezTo>
                        <a:pt x="199190" y="259813"/>
                        <a:pt x="259813" y="207850"/>
                        <a:pt x="259813" y="138567"/>
                      </a:cubicBezTo>
                      <a:cubicBezTo>
                        <a:pt x="259813" y="69283"/>
                        <a:pt x="199190" y="0"/>
                        <a:pt x="129906" y="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1285" name="Graphic 1">
                <a:extLst>
                  <a:ext uri="{FF2B5EF4-FFF2-40B4-BE49-F238E27FC236}">
                    <a16:creationId xmlns="" xmlns:a16="http://schemas.microsoft.com/office/drawing/2014/main" id="{B5235111-B049-44F3-95E6-85510C21DD1C}"/>
                  </a:ext>
                </a:extLst>
              </p:cNvPr>
              <p:cNvGrpSpPr/>
              <p:nvPr/>
            </p:nvGrpSpPr>
            <p:grpSpPr>
              <a:xfrm>
                <a:off x="6589644" y="2282126"/>
                <a:ext cx="259812" cy="2871172"/>
                <a:chOff x="6589644" y="2282126"/>
                <a:chExt cx="259812" cy="2871172"/>
              </a:xfrm>
              <a:grpFill/>
            </p:grpSpPr>
            <p:sp>
              <p:nvSpPr>
                <p:cNvPr id="1286" name="Freeform: Shape 353">
                  <a:extLst>
                    <a:ext uri="{FF2B5EF4-FFF2-40B4-BE49-F238E27FC236}">
                      <a16:creationId xmlns="" xmlns:a16="http://schemas.microsoft.com/office/drawing/2014/main" id="{B439FFE7-9FAB-46FA-BAB8-BA5410BD0ED5}"/>
                    </a:ext>
                  </a:extLst>
                </p:cNvPr>
                <p:cNvSpPr/>
                <p:nvPr/>
              </p:nvSpPr>
              <p:spPr>
                <a:xfrm>
                  <a:off x="6693569" y="2338540"/>
                  <a:ext cx="35786" cy="2741022"/>
                </a:xfrm>
                <a:custGeom>
                  <a:avLst/>
                  <a:gdLst>
                    <a:gd name="connsiteX0" fmla="*/ 0 w 35786"/>
                    <a:gd name="connsiteY0" fmla="*/ 19486 h 2741022"/>
                    <a:gd name="connsiteX1" fmla="*/ 0 w 35786"/>
                    <a:gd name="connsiteY1" fmla="*/ 2721537 h 2741022"/>
                    <a:gd name="connsiteX2" fmla="*/ 34642 w 35786"/>
                    <a:gd name="connsiteY2" fmla="*/ 2721537 h 2741022"/>
                    <a:gd name="connsiteX3" fmla="*/ 34642 w 35786"/>
                    <a:gd name="connsiteY3" fmla="*/ 19486 h 2741022"/>
                    <a:gd name="connsiteX4" fmla="*/ 0 w 35786"/>
                    <a:gd name="connsiteY4" fmla="*/ 19486 h 27410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2741022">
                      <a:moveTo>
                        <a:pt x="0" y="19486"/>
                      </a:moveTo>
                      <a:cubicBezTo>
                        <a:pt x="0" y="920170"/>
                        <a:pt x="0" y="1820853"/>
                        <a:pt x="0" y="2721537"/>
                      </a:cubicBezTo>
                      <a:cubicBezTo>
                        <a:pt x="0" y="2747518"/>
                        <a:pt x="34642" y="2747518"/>
                        <a:pt x="34642" y="2721537"/>
                      </a:cubicBezTo>
                      <a:cubicBezTo>
                        <a:pt x="34642" y="1820853"/>
                        <a:pt x="34642" y="920170"/>
                        <a:pt x="34642" y="19486"/>
                      </a:cubicBezTo>
                      <a:cubicBezTo>
                        <a:pt x="43302" y="-6495"/>
                        <a:pt x="0" y="-6495"/>
                        <a:pt x="0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287" name="Freeform: Shape 354">
                  <a:extLst>
                    <a:ext uri="{FF2B5EF4-FFF2-40B4-BE49-F238E27FC236}">
                      <a16:creationId xmlns="" xmlns:a16="http://schemas.microsoft.com/office/drawing/2014/main" id="{6BCE01A6-8CC1-4FAF-B92C-A854282FE406}"/>
                    </a:ext>
                  </a:extLst>
                </p:cNvPr>
                <p:cNvSpPr/>
                <p:nvPr/>
              </p:nvSpPr>
              <p:spPr>
                <a:xfrm>
                  <a:off x="6589644" y="4886534"/>
                  <a:ext cx="259812" cy="266764"/>
                </a:xfrm>
                <a:custGeom>
                  <a:avLst/>
                  <a:gdLst>
                    <a:gd name="connsiteX0" fmla="*/ 129906 w 259812"/>
                    <a:gd name="connsiteY0" fmla="*/ 17656 h 266764"/>
                    <a:gd name="connsiteX1" fmla="*/ 0 w 259812"/>
                    <a:gd name="connsiteY1" fmla="*/ 60958 h 266764"/>
                    <a:gd name="connsiteX2" fmla="*/ 129906 w 259812"/>
                    <a:gd name="connsiteY2" fmla="*/ 251487 h 266764"/>
                    <a:gd name="connsiteX3" fmla="*/ 259813 w 259812"/>
                    <a:gd name="connsiteY3" fmla="*/ 190864 h 266764"/>
                    <a:gd name="connsiteX4" fmla="*/ 129906 w 259812"/>
                    <a:gd name="connsiteY4" fmla="*/ 17656 h 2667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6764">
                      <a:moveTo>
                        <a:pt x="129906" y="17656"/>
                      </a:moveTo>
                      <a:cubicBezTo>
                        <a:pt x="60623" y="-16986"/>
                        <a:pt x="0" y="335"/>
                        <a:pt x="0" y="60958"/>
                      </a:cubicBezTo>
                      <a:cubicBezTo>
                        <a:pt x="0" y="121581"/>
                        <a:pt x="60623" y="208185"/>
                        <a:pt x="129906" y="251487"/>
                      </a:cubicBezTo>
                      <a:cubicBezTo>
                        <a:pt x="199190" y="286129"/>
                        <a:pt x="259813" y="260147"/>
                        <a:pt x="259813" y="190864"/>
                      </a:cubicBezTo>
                      <a:cubicBezTo>
                        <a:pt x="251152" y="130241"/>
                        <a:pt x="199190" y="52298"/>
                        <a:pt x="129906" y="1765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288" name="Freeform: Shape 355">
                  <a:extLst>
                    <a:ext uri="{FF2B5EF4-FFF2-40B4-BE49-F238E27FC236}">
                      <a16:creationId xmlns="" xmlns:a16="http://schemas.microsoft.com/office/drawing/2014/main" id="{60358B75-12F2-468F-B274-CAEF315B8BBC}"/>
                    </a:ext>
                  </a:extLst>
                </p:cNvPr>
                <p:cNvSpPr/>
                <p:nvPr/>
              </p:nvSpPr>
              <p:spPr>
                <a:xfrm>
                  <a:off x="6589644" y="2282126"/>
                  <a:ext cx="259812" cy="266764"/>
                </a:xfrm>
                <a:custGeom>
                  <a:avLst/>
                  <a:gdLst>
                    <a:gd name="connsiteX0" fmla="*/ 129906 w 259812"/>
                    <a:gd name="connsiteY0" fmla="*/ 15277 h 266764"/>
                    <a:gd name="connsiteX1" fmla="*/ 0 w 259812"/>
                    <a:gd name="connsiteY1" fmla="*/ 205807 h 266764"/>
                    <a:gd name="connsiteX2" fmla="*/ 129906 w 259812"/>
                    <a:gd name="connsiteY2" fmla="*/ 249109 h 266764"/>
                    <a:gd name="connsiteX3" fmla="*/ 259813 w 259812"/>
                    <a:gd name="connsiteY3" fmla="*/ 75900 h 266764"/>
                    <a:gd name="connsiteX4" fmla="*/ 129906 w 259812"/>
                    <a:gd name="connsiteY4" fmla="*/ 15277 h 2667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6764">
                      <a:moveTo>
                        <a:pt x="129906" y="15277"/>
                      </a:moveTo>
                      <a:cubicBezTo>
                        <a:pt x="60623" y="58579"/>
                        <a:pt x="0" y="145184"/>
                        <a:pt x="0" y="205807"/>
                      </a:cubicBezTo>
                      <a:cubicBezTo>
                        <a:pt x="0" y="266430"/>
                        <a:pt x="60623" y="283750"/>
                        <a:pt x="129906" y="249109"/>
                      </a:cubicBezTo>
                      <a:cubicBezTo>
                        <a:pt x="199190" y="214467"/>
                        <a:pt x="259813" y="145184"/>
                        <a:pt x="259813" y="75900"/>
                      </a:cubicBezTo>
                      <a:cubicBezTo>
                        <a:pt x="251152" y="6617"/>
                        <a:pt x="199190" y="-19364"/>
                        <a:pt x="129906" y="15277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</p:grpSp>
        <p:sp>
          <p:nvSpPr>
            <p:cNvPr id="496" name="Freeform: Shape 272">
              <a:extLst>
                <a:ext uri="{FF2B5EF4-FFF2-40B4-BE49-F238E27FC236}">
                  <a16:creationId xmlns="" xmlns:a16="http://schemas.microsoft.com/office/drawing/2014/main" id="{CD0BF5DF-0938-4F7A-B8C5-985C68E7107B}"/>
                </a:ext>
              </a:extLst>
            </p:cNvPr>
            <p:cNvSpPr/>
            <p:nvPr/>
          </p:nvSpPr>
          <p:spPr>
            <a:xfrm>
              <a:off x="-338893" y="3038754"/>
              <a:ext cx="2229323" cy="546863"/>
            </a:xfrm>
            <a:custGeom>
              <a:avLst/>
              <a:gdLst>
                <a:gd name="connsiteX0" fmla="*/ 2598126 w 6755126"/>
                <a:gd name="connsiteY0" fmla="*/ 1654140 h 1657063"/>
                <a:gd name="connsiteX1" fmla="*/ 3741301 w 6755126"/>
                <a:gd name="connsiteY1" fmla="*/ 1498253 h 1657063"/>
                <a:gd name="connsiteX2" fmla="*/ 5949708 w 6755126"/>
                <a:gd name="connsiteY2" fmla="*/ 441681 h 1657063"/>
                <a:gd name="connsiteX3" fmla="*/ 6755127 w 6755126"/>
                <a:gd name="connsiteY3" fmla="*/ 25981 h 1657063"/>
                <a:gd name="connsiteX4" fmla="*/ 6755127 w 6755126"/>
                <a:gd name="connsiteY4" fmla="*/ 0 h 1657063"/>
                <a:gd name="connsiteX5" fmla="*/ 6278804 w 6755126"/>
                <a:gd name="connsiteY5" fmla="*/ 233831 h 1657063"/>
                <a:gd name="connsiteX6" fmla="*/ 4053076 w 6755126"/>
                <a:gd name="connsiteY6" fmla="*/ 1359686 h 1657063"/>
                <a:gd name="connsiteX7" fmla="*/ 2901240 w 6755126"/>
                <a:gd name="connsiteY7" fmla="*/ 1628159 h 1657063"/>
                <a:gd name="connsiteX8" fmla="*/ 1697442 w 6755126"/>
                <a:gd name="connsiteY8" fmla="*/ 1463611 h 1657063"/>
                <a:gd name="connsiteX9" fmla="*/ 0 w 6755126"/>
                <a:gd name="connsiteY9" fmla="*/ 666852 h 1657063"/>
                <a:gd name="connsiteX10" fmla="*/ 0 w 6755126"/>
                <a:gd name="connsiteY10" fmla="*/ 701494 h 1657063"/>
                <a:gd name="connsiteX11" fmla="*/ 1480932 w 6755126"/>
                <a:gd name="connsiteY11" fmla="*/ 1420309 h 1657063"/>
                <a:gd name="connsiteX12" fmla="*/ 2598126 w 6755126"/>
                <a:gd name="connsiteY12" fmla="*/ 1654140 h 1657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755126" h="1657063">
                  <a:moveTo>
                    <a:pt x="2598126" y="1654140"/>
                  </a:moveTo>
                  <a:cubicBezTo>
                    <a:pt x="2987845" y="1671461"/>
                    <a:pt x="3368903" y="1610838"/>
                    <a:pt x="3741301" y="1498253"/>
                  </a:cubicBezTo>
                  <a:cubicBezTo>
                    <a:pt x="4529399" y="1264421"/>
                    <a:pt x="5239553" y="831400"/>
                    <a:pt x="5949708" y="441681"/>
                  </a:cubicBezTo>
                  <a:cubicBezTo>
                    <a:pt x="6209520" y="294454"/>
                    <a:pt x="6477994" y="155888"/>
                    <a:pt x="6755127" y="25981"/>
                  </a:cubicBezTo>
                  <a:lnTo>
                    <a:pt x="6755127" y="0"/>
                  </a:lnTo>
                  <a:cubicBezTo>
                    <a:pt x="6590579" y="77944"/>
                    <a:pt x="6434692" y="155888"/>
                    <a:pt x="6278804" y="233831"/>
                  </a:cubicBezTo>
                  <a:cubicBezTo>
                    <a:pt x="5542668" y="614890"/>
                    <a:pt x="4832514" y="1065232"/>
                    <a:pt x="4053076" y="1359686"/>
                  </a:cubicBezTo>
                  <a:cubicBezTo>
                    <a:pt x="3680678" y="1498253"/>
                    <a:pt x="3299619" y="1602177"/>
                    <a:pt x="2901240" y="1628159"/>
                  </a:cubicBezTo>
                  <a:cubicBezTo>
                    <a:pt x="2494201" y="1654140"/>
                    <a:pt x="2087161" y="1584857"/>
                    <a:pt x="1697442" y="1463611"/>
                  </a:cubicBezTo>
                  <a:cubicBezTo>
                    <a:pt x="1108534" y="1273082"/>
                    <a:pt x="545606" y="978627"/>
                    <a:pt x="0" y="666852"/>
                  </a:cubicBezTo>
                  <a:lnTo>
                    <a:pt x="0" y="701494"/>
                  </a:lnTo>
                  <a:cubicBezTo>
                    <a:pt x="484983" y="969967"/>
                    <a:pt x="969967" y="1229780"/>
                    <a:pt x="1480932" y="1420309"/>
                  </a:cubicBezTo>
                  <a:cubicBezTo>
                    <a:pt x="1844669" y="1550215"/>
                    <a:pt x="2217067" y="1636819"/>
                    <a:pt x="2598126" y="165414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7" name="Freeform: Shape 273">
              <a:extLst>
                <a:ext uri="{FF2B5EF4-FFF2-40B4-BE49-F238E27FC236}">
                  <a16:creationId xmlns="" xmlns:a16="http://schemas.microsoft.com/office/drawing/2014/main" id="{8A33E317-7D0A-4407-B759-DD6C92D7FEC0}"/>
                </a:ext>
              </a:extLst>
            </p:cNvPr>
            <p:cNvSpPr/>
            <p:nvPr/>
          </p:nvSpPr>
          <p:spPr>
            <a:xfrm>
              <a:off x="-338893" y="2886309"/>
              <a:ext cx="2229323" cy="549721"/>
            </a:xfrm>
            <a:custGeom>
              <a:avLst/>
              <a:gdLst>
                <a:gd name="connsiteX0" fmla="*/ 2572145 w 6755126"/>
                <a:gd name="connsiteY0" fmla="*/ 37565 h 1665723"/>
                <a:gd name="connsiteX1" fmla="*/ 3775942 w 6755126"/>
                <a:gd name="connsiteY1" fmla="*/ 202113 h 1665723"/>
                <a:gd name="connsiteX2" fmla="*/ 6027651 w 6755126"/>
                <a:gd name="connsiteY2" fmla="*/ 1293326 h 1665723"/>
                <a:gd name="connsiteX3" fmla="*/ 6755127 w 6755126"/>
                <a:gd name="connsiteY3" fmla="*/ 1665724 h 1665723"/>
                <a:gd name="connsiteX4" fmla="*/ 6755127 w 6755126"/>
                <a:gd name="connsiteY4" fmla="*/ 1631082 h 1665723"/>
                <a:gd name="connsiteX5" fmla="*/ 6200860 w 6755126"/>
                <a:gd name="connsiteY5" fmla="*/ 1353949 h 1665723"/>
                <a:gd name="connsiteX6" fmla="*/ 3992453 w 6755126"/>
                <a:gd name="connsiteY6" fmla="*/ 245415 h 1665723"/>
                <a:gd name="connsiteX7" fmla="*/ 2883919 w 6755126"/>
                <a:gd name="connsiteY7" fmla="*/ 2923 h 1665723"/>
                <a:gd name="connsiteX8" fmla="*/ 1740744 w 6755126"/>
                <a:gd name="connsiteY8" fmla="*/ 158811 h 1665723"/>
                <a:gd name="connsiteX9" fmla="*/ 0 w 6755126"/>
                <a:gd name="connsiteY9" fmla="*/ 964230 h 1665723"/>
                <a:gd name="connsiteX10" fmla="*/ 0 w 6755126"/>
                <a:gd name="connsiteY10" fmla="*/ 998872 h 1665723"/>
                <a:gd name="connsiteX11" fmla="*/ 1428969 w 6755126"/>
                <a:gd name="connsiteY11" fmla="*/ 306038 h 1665723"/>
                <a:gd name="connsiteX12" fmla="*/ 2572145 w 6755126"/>
                <a:gd name="connsiteY12" fmla="*/ 37565 h 1665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755126" h="1665723">
                  <a:moveTo>
                    <a:pt x="2572145" y="37565"/>
                  </a:moveTo>
                  <a:cubicBezTo>
                    <a:pt x="2979184" y="11584"/>
                    <a:pt x="3386224" y="80867"/>
                    <a:pt x="3775942" y="202113"/>
                  </a:cubicBezTo>
                  <a:cubicBezTo>
                    <a:pt x="4572701" y="453265"/>
                    <a:pt x="5291516" y="894947"/>
                    <a:pt x="6027651" y="1293326"/>
                  </a:cubicBezTo>
                  <a:cubicBezTo>
                    <a:pt x="6261483" y="1423232"/>
                    <a:pt x="6512635" y="1553138"/>
                    <a:pt x="6755127" y="1665724"/>
                  </a:cubicBezTo>
                  <a:lnTo>
                    <a:pt x="6755127" y="1631082"/>
                  </a:lnTo>
                  <a:cubicBezTo>
                    <a:pt x="6564598" y="1544478"/>
                    <a:pt x="6382728" y="1449214"/>
                    <a:pt x="6200860" y="1353949"/>
                  </a:cubicBezTo>
                  <a:cubicBezTo>
                    <a:pt x="5473385" y="972890"/>
                    <a:pt x="4771891" y="522549"/>
                    <a:pt x="3992453" y="245415"/>
                  </a:cubicBezTo>
                  <a:cubicBezTo>
                    <a:pt x="3637376" y="115509"/>
                    <a:pt x="3264978" y="20244"/>
                    <a:pt x="2883919" y="2923"/>
                  </a:cubicBezTo>
                  <a:cubicBezTo>
                    <a:pt x="2502861" y="-14397"/>
                    <a:pt x="2113142" y="46226"/>
                    <a:pt x="1740744" y="158811"/>
                  </a:cubicBezTo>
                  <a:cubicBezTo>
                    <a:pt x="1125854" y="349340"/>
                    <a:pt x="562927" y="652455"/>
                    <a:pt x="0" y="964230"/>
                  </a:cubicBezTo>
                  <a:lnTo>
                    <a:pt x="0" y="998872"/>
                  </a:lnTo>
                  <a:cubicBezTo>
                    <a:pt x="459002" y="739059"/>
                    <a:pt x="926665" y="496567"/>
                    <a:pt x="1428969" y="306038"/>
                  </a:cubicBezTo>
                  <a:cubicBezTo>
                    <a:pt x="1792707" y="158811"/>
                    <a:pt x="2182426" y="54886"/>
                    <a:pt x="2572145" y="3756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498" name="Graphic 1">
              <a:extLst>
                <a:ext uri="{FF2B5EF4-FFF2-40B4-BE49-F238E27FC236}">
                  <a16:creationId xmlns="" xmlns:a16="http://schemas.microsoft.com/office/drawing/2014/main" id="{25AA7E29-8D60-417A-8E4A-5C8A3709616C}"/>
                </a:ext>
              </a:extLst>
            </p:cNvPr>
            <p:cNvGrpSpPr/>
            <p:nvPr/>
          </p:nvGrpSpPr>
          <p:grpSpPr>
            <a:xfrm>
              <a:off x="-313170" y="3158051"/>
              <a:ext cx="60020" cy="157382"/>
              <a:chOff x="-581182" y="3602874"/>
              <a:chExt cx="181868" cy="476887"/>
            </a:xfrm>
            <a:grpFill/>
          </p:grpSpPr>
          <p:sp>
            <p:nvSpPr>
              <p:cNvPr id="1270" name="Freeform: Shape 335">
                <a:extLst>
                  <a:ext uri="{FF2B5EF4-FFF2-40B4-BE49-F238E27FC236}">
                    <a16:creationId xmlns="" xmlns:a16="http://schemas.microsoft.com/office/drawing/2014/main" id="{4F7B11E4-D65B-47DF-A679-2A0F890BFF02}"/>
                  </a:ext>
                </a:extLst>
              </p:cNvPr>
              <p:cNvSpPr/>
              <p:nvPr/>
            </p:nvSpPr>
            <p:spPr>
              <a:xfrm>
                <a:off x="-503238" y="3635438"/>
                <a:ext cx="25981" cy="407039"/>
              </a:xfrm>
              <a:custGeom>
                <a:avLst/>
                <a:gdLst>
                  <a:gd name="connsiteX0" fmla="*/ 0 w 25981"/>
                  <a:gd name="connsiteY0" fmla="*/ 12991 h 407039"/>
                  <a:gd name="connsiteX1" fmla="*/ 0 w 25981"/>
                  <a:gd name="connsiteY1" fmla="*/ 394049 h 407039"/>
                  <a:gd name="connsiteX2" fmla="*/ 25981 w 25981"/>
                  <a:gd name="connsiteY2" fmla="*/ 394049 h 407039"/>
                  <a:gd name="connsiteX3" fmla="*/ 25981 w 25981"/>
                  <a:gd name="connsiteY3" fmla="*/ 12991 h 407039"/>
                  <a:gd name="connsiteX4" fmla="*/ 0 w 25981"/>
                  <a:gd name="connsiteY4" fmla="*/ 12991 h 4070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407039">
                    <a:moveTo>
                      <a:pt x="0" y="12991"/>
                    </a:moveTo>
                    <a:cubicBezTo>
                      <a:pt x="0" y="142897"/>
                      <a:pt x="0" y="264143"/>
                      <a:pt x="0" y="394049"/>
                    </a:cubicBezTo>
                    <a:cubicBezTo>
                      <a:pt x="0" y="411370"/>
                      <a:pt x="25981" y="411370"/>
                      <a:pt x="25981" y="394049"/>
                    </a:cubicBezTo>
                    <a:cubicBezTo>
                      <a:pt x="25981" y="264143"/>
                      <a:pt x="25981" y="142897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71" name="Freeform: Shape 336">
                <a:extLst>
                  <a:ext uri="{FF2B5EF4-FFF2-40B4-BE49-F238E27FC236}">
                    <a16:creationId xmlns="" xmlns:a16="http://schemas.microsoft.com/office/drawing/2014/main" id="{A7753242-A269-4A95-8E00-0955E84E8893}"/>
                  </a:ext>
                </a:extLst>
              </p:cNvPr>
              <p:cNvSpPr/>
              <p:nvPr/>
            </p:nvSpPr>
            <p:spPr>
              <a:xfrm>
                <a:off x="-581182" y="3975272"/>
                <a:ext cx="181868" cy="104489"/>
              </a:xfrm>
              <a:custGeom>
                <a:avLst/>
                <a:gdLst>
                  <a:gd name="connsiteX0" fmla="*/ 95265 w 181868"/>
                  <a:gd name="connsiteY0" fmla="*/ 36895 h 104489"/>
                  <a:gd name="connsiteX1" fmla="*/ 0 w 181868"/>
                  <a:gd name="connsiteY1" fmla="*/ 2253 h 104489"/>
                  <a:gd name="connsiteX2" fmla="*/ 95265 w 181868"/>
                  <a:gd name="connsiteY2" fmla="*/ 71536 h 104489"/>
                  <a:gd name="connsiteX3" fmla="*/ 181869 w 181868"/>
                  <a:gd name="connsiteY3" fmla="*/ 97517 h 104489"/>
                  <a:gd name="connsiteX4" fmla="*/ 95265 w 181868"/>
                  <a:gd name="connsiteY4" fmla="*/ 36895 h 1044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1868" h="104489">
                    <a:moveTo>
                      <a:pt x="95265" y="36895"/>
                    </a:moveTo>
                    <a:cubicBezTo>
                      <a:pt x="43302" y="10913"/>
                      <a:pt x="0" y="-6408"/>
                      <a:pt x="0" y="2253"/>
                    </a:cubicBezTo>
                    <a:cubicBezTo>
                      <a:pt x="0" y="10913"/>
                      <a:pt x="43302" y="36895"/>
                      <a:pt x="95265" y="71536"/>
                    </a:cubicBezTo>
                    <a:cubicBezTo>
                      <a:pt x="138567" y="97517"/>
                      <a:pt x="181869" y="114838"/>
                      <a:pt x="181869" y="97517"/>
                    </a:cubicBezTo>
                    <a:cubicBezTo>
                      <a:pt x="181869" y="88857"/>
                      <a:pt x="138567" y="62876"/>
                      <a:pt x="95265" y="368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72" name="Freeform: Shape 337">
                <a:extLst>
                  <a:ext uri="{FF2B5EF4-FFF2-40B4-BE49-F238E27FC236}">
                    <a16:creationId xmlns="" xmlns:a16="http://schemas.microsoft.com/office/drawing/2014/main" id="{7FE1FA57-72FA-4475-9EA9-A2BE2D45B226}"/>
                  </a:ext>
                </a:extLst>
              </p:cNvPr>
              <p:cNvSpPr/>
              <p:nvPr/>
            </p:nvSpPr>
            <p:spPr>
              <a:xfrm>
                <a:off x="-581182" y="3602874"/>
                <a:ext cx="181868" cy="108430"/>
              </a:xfrm>
              <a:custGeom>
                <a:avLst/>
                <a:gdLst>
                  <a:gd name="connsiteX0" fmla="*/ 95265 w 181868"/>
                  <a:gd name="connsiteY0" fmla="*/ 36894 h 108430"/>
                  <a:gd name="connsiteX1" fmla="*/ 0 w 181868"/>
                  <a:gd name="connsiteY1" fmla="*/ 106178 h 108430"/>
                  <a:gd name="connsiteX2" fmla="*/ 95265 w 181868"/>
                  <a:gd name="connsiteY2" fmla="*/ 71536 h 108430"/>
                  <a:gd name="connsiteX3" fmla="*/ 181869 w 181868"/>
                  <a:gd name="connsiteY3" fmla="*/ 2253 h 108430"/>
                  <a:gd name="connsiteX4" fmla="*/ 95265 w 181868"/>
                  <a:gd name="connsiteY4" fmla="*/ 36894 h 1084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1868" h="108430">
                    <a:moveTo>
                      <a:pt x="95265" y="36894"/>
                    </a:moveTo>
                    <a:cubicBezTo>
                      <a:pt x="43302" y="71536"/>
                      <a:pt x="0" y="97517"/>
                      <a:pt x="0" y="106178"/>
                    </a:cubicBezTo>
                    <a:cubicBezTo>
                      <a:pt x="0" y="114838"/>
                      <a:pt x="43302" y="97517"/>
                      <a:pt x="95265" y="71536"/>
                    </a:cubicBezTo>
                    <a:cubicBezTo>
                      <a:pt x="138567" y="45555"/>
                      <a:pt x="181869" y="19574"/>
                      <a:pt x="181869" y="2253"/>
                    </a:cubicBezTo>
                    <a:cubicBezTo>
                      <a:pt x="181869" y="-6408"/>
                      <a:pt x="138567" y="10913"/>
                      <a:pt x="95265" y="3689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499" name="Graphic 1">
              <a:extLst>
                <a:ext uri="{FF2B5EF4-FFF2-40B4-BE49-F238E27FC236}">
                  <a16:creationId xmlns="" xmlns:a16="http://schemas.microsoft.com/office/drawing/2014/main" id="{BE2D9FFE-701F-4E58-8C80-0071B316DC30}"/>
                </a:ext>
              </a:extLst>
            </p:cNvPr>
            <p:cNvGrpSpPr/>
            <p:nvPr/>
          </p:nvGrpSpPr>
          <p:grpSpPr>
            <a:xfrm>
              <a:off x="-173123" y="3079306"/>
              <a:ext cx="62878" cy="314978"/>
              <a:chOff x="-156821" y="3364268"/>
              <a:chExt cx="190529" cy="954423"/>
            </a:xfrm>
            <a:grpFill/>
          </p:grpSpPr>
          <p:sp>
            <p:nvSpPr>
              <p:cNvPr id="1267" name="Freeform: Shape 332">
                <a:extLst>
                  <a:ext uri="{FF2B5EF4-FFF2-40B4-BE49-F238E27FC236}">
                    <a16:creationId xmlns="" xmlns:a16="http://schemas.microsoft.com/office/drawing/2014/main" id="{EEFD8A36-304A-4B92-BDB2-83E34BB92E9E}"/>
                  </a:ext>
                </a:extLst>
              </p:cNvPr>
              <p:cNvSpPr/>
              <p:nvPr/>
            </p:nvSpPr>
            <p:spPr>
              <a:xfrm>
                <a:off x="-78877" y="3392946"/>
                <a:ext cx="27371" cy="883362"/>
              </a:xfrm>
              <a:custGeom>
                <a:avLst/>
                <a:gdLst>
                  <a:gd name="connsiteX0" fmla="*/ 0 w 27371"/>
                  <a:gd name="connsiteY0" fmla="*/ 12991 h 883362"/>
                  <a:gd name="connsiteX1" fmla="*/ 0 w 27371"/>
                  <a:gd name="connsiteY1" fmla="*/ 870372 h 883362"/>
                  <a:gd name="connsiteX2" fmla="*/ 25981 w 27371"/>
                  <a:gd name="connsiteY2" fmla="*/ 870372 h 883362"/>
                  <a:gd name="connsiteX3" fmla="*/ 25981 w 27371"/>
                  <a:gd name="connsiteY3" fmla="*/ 12991 h 883362"/>
                  <a:gd name="connsiteX4" fmla="*/ 0 w 27371"/>
                  <a:gd name="connsiteY4" fmla="*/ 12991 h 8833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371" h="883362">
                    <a:moveTo>
                      <a:pt x="0" y="12991"/>
                    </a:moveTo>
                    <a:cubicBezTo>
                      <a:pt x="0" y="298784"/>
                      <a:pt x="0" y="584578"/>
                      <a:pt x="0" y="870372"/>
                    </a:cubicBezTo>
                    <a:cubicBezTo>
                      <a:pt x="0" y="887693"/>
                      <a:pt x="25981" y="887693"/>
                      <a:pt x="25981" y="870372"/>
                    </a:cubicBezTo>
                    <a:cubicBezTo>
                      <a:pt x="25981" y="584578"/>
                      <a:pt x="25981" y="298784"/>
                      <a:pt x="25981" y="12991"/>
                    </a:cubicBezTo>
                    <a:cubicBezTo>
                      <a:pt x="3464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68" name="Freeform: Shape 333">
                <a:extLst>
                  <a:ext uri="{FF2B5EF4-FFF2-40B4-BE49-F238E27FC236}">
                    <a16:creationId xmlns="" xmlns:a16="http://schemas.microsoft.com/office/drawing/2014/main" id="{2A8ECE0B-5F2B-49B2-9E1B-2F1D55D32C2F}"/>
                  </a:ext>
                </a:extLst>
              </p:cNvPr>
              <p:cNvSpPr/>
              <p:nvPr/>
            </p:nvSpPr>
            <p:spPr>
              <a:xfrm>
                <a:off x="-156821" y="4199284"/>
                <a:ext cx="190529" cy="119407"/>
              </a:xfrm>
              <a:custGeom>
                <a:avLst/>
                <a:gdLst>
                  <a:gd name="connsiteX0" fmla="*/ 95265 w 190529"/>
                  <a:gd name="connsiteY0" fmla="*/ 20732 h 119407"/>
                  <a:gd name="connsiteX1" fmla="*/ 0 w 190529"/>
                  <a:gd name="connsiteY1" fmla="*/ 12072 h 119407"/>
                  <a:gd name="connsiteX2" fmla="*/ 95265 w 190529"/>
                  <a:gd name="connsiteY2" fmla="*/ 98676 h 119407"/>
                  <a:gd name="connsiteX3" fmla="*/ 190529 w 190529"/>
                  <a:gd name="connsiteY3" fmla="*/ 107336 h 119407"/>
                  <a:gd name="connsiteX4" fmla="*/ 95265 w 190529"/>
                  <a:gd name="connsiteY4" fmla="*/ 20732 h 1194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9407">
                    <a:moveTo>
                      <a:pt x="95265" y="20732"/>
                    </a:moveTo>
                    <a:cubicBezTo>
                      <a:pt x="43302" y="-5249"/>
                      <a:pt x="0" y="-5249"/>
                      <a:pt x="0" y="12072"/>
                    </a:cubicBezTo>
                    <a:cubicBezTo>
                      <a:pt x="0" y="29393"/>
                      <a:pt x="43302" y="72695"/>
                      <a:pt x="95265" y="98676"/>
                    </a:cubicBezTo>
                    <a:cubicBezTo>
                      <a:pt x="147227" y="124657"/>
                      <a:pt x="190529" y="124657"/>
                      <a:pt x="190529" y="107336"/>
                    </a:cubicBezTo>
                    <a:cubicBezTo>
                      <a:pt x="190529" y="81355"/>
                      <a:pt x="147227" y="46713"/>
                      <a:pt x="95265" y="2073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69" name="Freeform: Shape 334">
                <a:extLst>
                  <a:ext uri="{FF2B5EF4-FFF2-40B4-BE49-F238E27FC236}">
                    <a16:creationId xmlns="" xmlns:a16="http://schemas.microsoft.com/office/drawing/2014/main" id="{E685E01D-9C9E-4C25-9E1F-86D28DD63CE1}"/>
                  </a:ext>
                </a:extLst>
              </p:cNvPr>
              <p:cNvSpPr/>
              <p:nvPr/>
            </p:nvSpPr>
            <p:spPr>
              <a:xfrm>
                <a:off x="-156821" y="3364268"/>
                <a:ext cx="190529" cy="120393"/>
              </a:xfrm>
              <a:custGeom>
                <a:avLst/>
                <a:gdLst>
                  <a:gd name="connsiteX0" fmla="*/ 95265 w 190529"/>
                  <a:gd name="connsiteY0" fmla="*/ 24348 h 120393"/>
                  <a:gd name="connsiteX1" fmla="*/ 0 w 190529"/>
                  <a:gd name="connsiteY1" fmla="*/ 110952 h 120393"/>
                  <a:gd name="connsiteX2" fmla="*/ 95265 w 190529"/>
                  <a:gd name="connsiteY2" fmla="*/ 102292 h 120393"/>
                  <a:gd name="connsiteX3" fmla="*/ 190529 w 190529"/>
                  <a:gd name="connsiteY3" fmla="*/ 15687 h 120393"/>
                  <a:gd name="connsiteX4" fmla="*/ 95265 w 190529"/>
                  <a:gd name="connsiteY4" fmla="*/ 24348 h 120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20393">
                    <a:moveTo>
                      <a:pt x="95265" y="24348"/>
                    </a:moveTo>
                    <a:cubicBezTo>
                      <a:pt x="43302" y="50329"/>
                      <a:pt x="0" y="93631"/>
                      <a:pt x="0" y="110952"/>
                    </a:cubicBezTo>
                    <a:cubicBezTo>
                      <a:pt x="0" y="128273"/>
                      <a:pt x="43302" y="119612"/>
                      <a:pt x="95265" y="102292"/>
                    </a:cubicBezTo>
                    <a:cubicBezTo>
                      <a:pt x="147227" y="76310"/>
                      <a:pt x="190529" y="41669"/>
                      <a:pt x="190529" y="15687"/>
                    </a:cubicBezTo>
                    <a:cubicBezTo>
                      <a:pt x="190529" y="-10294"/>
                      <a:pt x="147227" y="-1633"/>
                      <a:pt x="95265" y="2434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00" name="Graphic 1">
              <a:extLst>
                <a:ext uri="{FF2B5EF4-FFF2-40B4-BE49-F238E27FC236}">
                  <a16:creationId xmlns="" xmlns:a16="http://schemas.microsoft.com/office/drawing/2014/main" id="{6A59D1BD-EFB8-4F80-B93D-7F81C80EDDAE}"/>
                </a:ext>
              </a:extLst>
            </p:cNvPr>
            <p:cNvGrpSpPr/>
            <p:nvPr/>
          </p:nvGrpSpPr>
          <p:grpSpPr>
            <a:xfrm>
              <a:off x="-33076" y="3007854"/>
              <a:ext cx="62878" cy="456027"/>
              <a:chOff x="267538" y="3147758"/>
              <a:chExt cx="190529" cy="1381819"/>
            </a:xfrm>
            <a:grpFill/>
          </p:grpSpPr>
          <p:sp>
            <p:nvSpPr>
              <p:cNvPr id="1264" name="Freeform: Shape 329">
                <a:extLst>
                  <a:ext uri="{FF2B5EF4-FFF2-40B4-BE49-F238E27FC236}">
                    <a16:creationId xmlns="" xmlns:a16="http://schemas.microsoft.com/office/drawing/2014/main" id="{4E170169-76D7-4DEC-A6CA-481FD480D180}"/>
                  </a:ext>
                </a:extLst>
              </p:cNvPr>
              <p:cNvSpPr/>
              <p:nvPr/>
            </p:nvSpPr>
            <p:spPr>
              <a:xfrm>
                <a:off x="354142" y="3176436"/>
                <a:ext cx="25981" cy="1325044"/>
              </a:xfrm>
              <a:custGeom>
                <a:avLst/>
                <a:gdLst>
                  <a:gd name="connsiteX0" fmla="*/ 0 w 25981"/>
                  <a:gd name="connsiteY0" fmla="*/ 12991 h 1325044"/>
                  <a:gd name="connsiteX1" fmla="*/ 0 w 25981"/>
                  <a:gd name="connsiteY1" fmla="*/ 1312054 h 1325044"/>
                  <a:gd name="connsiteX2" fmla="*/ 25981 w 25981"/>
                  <a:gd name="connsiteY2" fmla="*/ 1312054 h 1325044"/>
                  <a:gd name="connsiteX3" fmla="*/ 25981 w 25981"/>
                  <a:gd name="connsiteY3" fmla="*/ 12991 h 1325044"/>
                  <a:gd name="connsiteX4" fmla="*/ 0 w 25981"/>
                  <a:gd name="connsiteY4" fmla="*/ 12991 h 13250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325044">
                    <a:moveTo>
                      <a:pt x="0" y="12991"/>
                    </a:moveTo>
                    <a:cubicBezTo>
                      <a:pt x="0" y="446012"/>
                      <a:pt x="0" y="879033"/>
                      <a:pt x="0" y="1312054"/>
                    </a:cubicBezTo>
                    <a:cubicBezTo>
                      <a:pt x="0" y="1329374"/>
                      <a:pt x="25981" y="1329374"/>
                      <a:pt x="25981" y="1312054"/>
                    </a:cubicBezTo>
                    <a:cubicBezTo>
                      <a:pt x="25981" y="879033"/>
                      <a:pt x="25981" y="446012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65" name="Freeform: Shape 330">
                <a:extLst>
                  <a:ext uri="{FF2B5EF4-FFF2-40B4-BE49-F238E27FC236}">
                    <a16:creationId xmlns="" xmlns:a16="http://schemas.microsoft.com/office/drawing/2014/main" id="{DFED106D-1ED6-4004-9495-EEC7841E5972}"/>
                  </a:ext>
                </a:extLst>
              </p:cNvPr>
              <p:cNvSpPr/>
              <p:nvPr/>
            </p:nvSpPr>
            <p:spPr>
              <a:xfrm>
                <a:off x="267538" y="4398474"/>
                <a:ext cx="190529" cy="131103"/>
              </a:xfrm>
              <a:custGeom>
                <a:avLst/>
                <a:gdLst>
                  <a:gd name="connsiteX0" fmla="*/ 95265 w 190529"/>
                  <a:gd name="connsiteY0" fmla="*/ 12071 h 131103"/>
                  <a:gd name="connsiteX1" fmla="*/ 0 w 190529"/>
                  <a:gd name="connsiteY1" fmla="*/ 20732 h 131103"/>
                  <a:gd name="connsiteX2" fmla="*/ 95265 w 190529"/>
                  <a:gd name="connsiteY2" fmla="*/ 115997 h 131103"/>
                  <a:gd name="connsiteX3" fmla="*/ 190529 w 190529"/>
                  <a:gd name="connsiteY3" fmla="*/ 98676 h 131103"/>
                  <a:gd name="connsiteX4" fmla="*/ 95265 w 190529"/>
                  <a:gd name="connsiteY4" fmla="*/ 12071 h 1311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31103">
                    <a:moveTo>
                      <a:pt x="95265" y="12071"/>
                    </a:moveTo>
                    <a:cubicBezTo>
                      <a:pt x="43302" y="-5249"/>
                      <a:pt x="0" y="-5249"/>
                      <a:pt x="0" y="20732"/>
                    </a:cubicBezTo>
                    <a:cubicBezTo>
                      <a:pt x="0" y="46713"/>
                      <a:pt x="43302" y="90015"/>
                      <a:pt x="95265" y="115997"/>
                    </a:cubicBezTo>
                    <a:cubicBezTo>
                      <a:pt x="147227" y="141978"/>
                      <a:pt x="190529" y="133317"/>
                      <a:pt x="190529" y="98676"/>
                    </a:cubicBezTo>
                    <a:cubicBezTo>
                      <a:pt x="190529" y="64034"/>
                      <a:pt x="147227" y="38053"/>
                      <a:pt x="95265" y="1207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66" name="Freeform: Shape 331">
                <a:extLst>
                  <a:ext uri="{FF2B5EF4-FFF2-40B4-BE49-F238E27FC236}">
                    <a16:creationId xmlns="" xmlns:a16="http://schemas.microsoft.com/office/drawing/2014/main" id="{FC9A7CFF-694C-4B6A-9CBF-80A8733586EC}"/>
                  </a:ext>
                </a:extLst>
              </p:cNvPr>
              <p:cNvSpPr/>
              <p:nvPr/>
            </p:nvSpPr>
            <p:spPr>
              <a:xfrm>
                <a:off x="267538" y="3147758"/>
                <a:ext cx="190529" cy="135299"/>
              </a:xfrm>
              <a:custGeom>
                <a:avLst/>
                <a:gdLst>
                  <a:gd name="connsiteX0" fmla="*/ 95265 w 190529"/>
                  <a:gd name="connsiteY0" fmla="*/ 15687 h 135299"/>
                  <a:gd name="connsiteX1" fmla="*/ 0 w 190529"/>
                  <a:gd name="connsiteY1" fmla="*/ 110952 h 135299"/>
                  <a:gd name="connsiteX2" fmla="*/ 95265 w 190529"/>
                  <a:gd name="connsiteY2" fmla="*/ 119612 h 135299"/>
                  <a:gd name="connsiteX3" fmla="*/ 190529 w 190529"/>
                  <a:gd name="connsiteY3" fmla="*/ 24348 h 135299"/>
                  <a:gd name="connsiteX4" fmla="*/ 95265 w 190529"/>
                  <a:gd name="connsiteY4" fmla="*/ 15687 h 1352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35299">
                    <a:moveTo>
                      <a:pt x="95265" y="15687"/>
                    </a:moveTo>
                    <a:cubicBezTo>
                      <a:pt x="43302" y="41669"/>
                      <a:pt x="0" y="84971"/>
                      <a:pt x="0" y="110952"/>
                    </a:cubicBezTo>
                    <a:cubicBezTo>
                      <a:pt x="0" y="136933"/>
                      <a:pt x="43302" y="145594"/>
                      <a:pt x="95265" y="119612"/>
                    </a:cubicBezTo>
                    <a:cubicBezTo>
                      <a:pt x="147227" y="102292"/>
                      <a:pt x="190529" y="58989"/>
                      <a:pt x="190529" y="24348"/>
                    </a:cubicBezTo>
                    <a:cubicBezTo>
                      <a:pt x="190529" y="-1633"/>
                      <a:pt x="147227" y="-10294"/>
                      <a:pt x="95265" y="1568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01" name="Graphic 1">
              <a:extLst>
                <a:ext uri="{FF2B5EF4-FFF2-40B4-BE49-F238E27FC236}">
                  <a16:creationId xmlns="" xmlns:a16="http://schemas.microsoft.com/office/drawing/2014/main" id="{1756EB2F-EEA9-401C-A2C1-6AA61EF6A779}"/>
                </a:ext>
              </a:extLst>
            </p:cNvPr>
            <p:cNvGrpSpPr/>
            <p:nvPr/>
          </p:nvGrpSpPr>
          <p:grpSpPr>
            <a:xfrm>
              <a:off x="109830" y="2945052"/>
              <a:ext cx="62878" cy="581822"/>
              <a:chOff x="700559" y="2957461"/>
              <a:chExt cx="190529" cy="1762994"/>
            </a:xfrm>
            <a:grpFill/>
          </p:grpSpPr>
          <p:sp>
            <p:nvSpPr>
              <p:cNvPr id="1261" name="Freeform: Shape 326">
                <a:extLst>
                  <a:ext uri="{FF2B5EF4-FFF2-40B4-BE49-F238E27FC236}">
                    <a16:creationId xmlns="" xmlns:a16="http://schemas.microsoft.com/office/drawing/2014/main" id="{D1046D99-F3CE-4EA9-82A5-EDAF52822A12}"/>
                  </a:ext>
                </a:extLst>
              </p:cNvPr>
              <p:cNvSpPr/>
              <p:nvPr/>
            </p:nvSpPr>
            <p:spPr>
              <a:xfrm>
                <a:off x="778503" y="2988897"/>
                <a:ext cx="25981" cy="1685791"/>
              </a:xfrm>
              <a:custGeom>
                <a:avLst/>
                <a:gdLst>
                  <a:gd name="connsiteX0" fmla="*/ 0 w 25981"/>
                  <a:gd name="connsiteY0" fmla="*/ 10000 h 1685791"/>
                  <a:gd name="connsiteX1" fmla="*/ 0 w 25981"/>
                  <a:gd name="connsiteY1" fmla="*/ 1672801 h 1685791"/>
                  <a:gd name="connsiteX2" fmla="*/ 25981 w 25981"/>
                  <a:gd name="connsiteY2" fmla="*/ 1672801 h 1685791"/>
                  <a:gd name="connsiteX3" fmla="*/ 25981 w 25981"/>
                  <a:gd name="connsiteY3" fmla="*/ 10000 h 1685791"/>
                  <a:gd name="connsiteX4" fmla="*/ 0 w 25981"/>
                  <a:gd name="connsiteY4" fmla="*/ 10000 h 16857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685791">
                    <a:moveTo>
                      <a:pt x="0" y="10000"/>
                    </a:moveTo>
                    <a:cubicBezTo>
                      <a:pt x="0" y="564267"/>
                      <a:pt x="0" y="1118534"/>
                      <a:pt x="0" y="1672801"/>
                    </a:cubicBezTo>
                    <a:cubicBezTo>
                      <a:pt x="0" y="1690121"/>
                      <a:pt x="25981" y="1690121"/>
                      <a:pt x="25981" y="1672801"/>
                    </a:cubicBezTo>
                    <a:cubicBezTo>
                      <a:pt x="25981" y="1118534"/>
                      <a:pt x="25981" y="564267"/>
                      <a:pt x="25981" y="10000"/>
                    </a:cubicBezTo>
                    <a:cubicBezTo>
                      <a:pt x="2598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62" name="Freeform: Shape 327">
                <a:extLst>
                  <a:ext uri="{FF2B5EF4-FFF2-40B4-BE49-F238E27FC236}">
                    <a16:creationId xmlns="" xmlns:a16="http://schemas.microsoft.com/office/drawing/2014/main" id="{981B63C3-2ED9-4D55-8E4A-4E86E728F446}"/>
                  </a:ext>
                </a:extLst>
              </p:cNvPr>
              <p:cNvSpPr/>
              <p:nvPr/>
            </p:nvSpPr>
            <p:spPr>
              <a:xfrm>
                <a:off x="700559" y="4568299"/>
                <a:ext cx="190529" cy="152156"/>
              </a:xfrm>
              <a:custGeom>
                <a:avLst/>
                <a:gdLst>
                  <a:gd name="connsiteX0" fmla="*/ 95265 w 190529"/>
                  <a:gd name="connsiteY0" fmla="*/ 6795 h 152156"/>
                  <a:gd name="connsiteX1" fmla="*/ 0 w 190529"/>
                  <a:gd name="connsiteY1" fmla="*/ 41437 h 152156"/>
                  <a:gd name="connsiteX2" fmla="*/ 95265 w 190529"/>
                  <a:gd name="connsiteY2" fmla="*/ 145362 h 152156"/>
                  <a:gd name="connsiteX3" fmla="*/ 190529 w 190529"/>
                  <a:gd name="connsiteY3" fmla="*/ 110720 h 152156"/>
                  <a:gd name="connsiteX4" fmla="*/ 95265 w 190529"/>
                  <a:gd name="connsiteY4" fmla="*/ 6795 h 152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52156">
                    <a:moveTo>
                      <a:pt x="95265" y="6795"/>
                    </a:moveTo>
                    <a:cubicBezTo>
                      <a:pt x="43302" y="-10526"/>
                      <a:pt x="0" y="6795"/>
                      <a:pt x="0" y="41437"/>
                    </a:cubicBezTo>
                    <a:cubicBezTo>
                      <a:pt x="0" y="76078"/>
                      <a:pt x="43302" y="128041"/>
                      <a:pt x="95265" y="145362"/>
                    </a:cubicBezTo>
                    <a:cubicBezTo>
                      <a:pt x="147227" y="162683"/>
                      <a:pt x="190529" y="145362"/>
                      <a:pt x="190529" y="110720"/>
                    </a:cubicBezTo>
                    <a:cubicBezTo>
                      <a:pt x="190529" y="67418"/>
                      <a:pt x="147227" y="24116"/>
                      <a:pt x="95265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63" name="Freeform: Shape 328">
                <a:extLst>
                  <a:ext uri="{FF2B5EF4-FFF2-40B4-BE49-F238E27FC236}">
                    <a16:creationId xmlns="" xmlns:a16="http://schemas.microsoft.com/office/drawing/2014/main" id="{80CD361E-74D5-45B8-BDF2-ED5F15A9AAE4}"/>
                  </a:ext>
                </a:extLst>
              </p:cNvPr>
              <p:cNvSpPr/>
              <p:nvPr/>
            </p:nvSpPr>
            <p:spPr>
              <a:xfrm>
                <a:off x="700559" y="2957461"/>
                <a:ext cx="190529" cy="152156"/>
              </a:xfrm>
              <a:custGeom>
                <a:avLst/>
                <a:gdLst>
                  <a:gd name="connsiteX0" fmla="*/ 95265 w 190529"/>
                  <a:gd name="connsiteY0" fmla="*/ 6795 h 152156"/>
                  <a:gd name="connsiteX1" fmla="*/ 0 w 190529"/>
                  <a:gd name="connsiteY1" fmla="*/ 110720 h 152156"/>
                  <a:gd name="connsiteX2" fmla="*/ 95265 w 190529"/>
                  <a:gd name="connsiteY2" fmla="*/ 145362 h 152156"/>
                  <a:gd name="connsiteX3" fmla="*/ 190529 w 190529"/>
                  <a:gd name="connsiteY3" fmla="*/ 41437 h 152156"/>
                  <a:gd name="connsiteX4" fmla="*/ 95265 w 190529"/>
                  <a:gd name="connsiteY4" fmla="*/ 6795 h 152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52156">
                    <a:moveTo>
                      <a:pt x="95265" y="6795"/>
                    </a:moveTo>
                    <a:cubicBezTo>
                      <a:pt x="43302" y="24116"/>
                      <a:pt x="0" y="76078"/>
                      <a:pt x="0" y="110720"/>
                    </a:cubicBezTo>
                    <a:cubicBezTo>
                      <a:pt x="0" y="145362"/>
                      <a:pt x="43302" y="162683"/>
                      <a:pt x="95265" y="145362"/>
                    </a:cubicBezTo>
                    <a:cubicBezTo>
                      <a:pt x="147227" y="128041"/>
                      <a:pt x="190529" y="84739"/>
                      <a:pt x="190529" y="41437"/>
                    </a:cubicBezTo>
                    <a:cubicBezTo>
                      <a:pt x="190529" y="6795"/>
                      <a:pt x="147227" y="-10526"/>
                      <a:pt x="95265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02" name="Graphic 1">
              <a:extLst>
                <a:ext uri="{FF2B5EF4-FFF2-40B4-BE49-F238E27FC236}">
                  <a16:creationId xmlns="" xmlns:a16="http://schemas.microsoft.com/office/drawing/2014/main" id="{0374EAB5-E58C-4771-8D76-62501D8798D4}"/>
                </a:ext>
              </a:extLst>
            </p:cNvPr>
            <p:cNvGrpSpPr/>
            <p:nvPr/>
          </p:nvGrpSpPr>
          <p:grpSpPr>
            <a:xfrm>
              <a:off x="249877" y="2899801"/>
              <a:ext cx="62878" cy="674922"/>
              <a:chOff x="1124920" y="2820345"/>
              <a:chExt cx="190529" cy="2045097"/>
            </a:xfrm>
            <a:grpFill/>
          </p:grpSpPr>
          <p:sp>
            <p:nvSpPr>
              <p:cNvPr id="1258" name="Freeform: Shape 323">
                <a:extLst>
                  <a:ext uri="{FF2B5EF4-FFF2-40B4-BE49-F238E27FC236}">
                    <a16:creationId xmlns="" xmlns:a16="http://schemas.microsoft.com/office/drawing/2014/main" id="{03155C8D-C740-4F3E-BB45-3EF06313A7B7}"/>
                  </a:ext>
                </a:extLst>
              </p:cNvPr>
              <p:cNvSpPr/>
              <p:nvPr/>
            </p:nvSpPr>
            <p:spPr>
              <a:xfrm>
                <a:off x="1211524" y="2850330"/>
                <a:ext cx="25981" cy="1962924"/>
              </a:xfrm>
              <a:custGeom>
                <a:avLst/>
                <a:gdLst>
                  <a:gd name="connsiteX0" fmla="*/ 0 w 25981"/>
                  <a:gd name="connsiteY0" fmla="*/ 10000 h 1962924"/>
                  <a:gd name="connsiteX1" fmla="*/ 0 w 25981"/>
                  <a:gd name="connsiteY1" fmla="*/ 1949934 h 1962924"/>
                  <a:gd name="connsiteX2" fmla="*/ 25981 w 25981"/>
                  <a:gd name="connsiteY2" fmla="*/ 1949934 h 1962924"/>
                  <a:gd name="connsiteX3" fmla="*/ 25981 w 25981"/>
                  <a:gd name="connsiteY3" fmla="*/ 10000 h 1962924"/>
                  <a:gd name="connsiteX4" fmla="*/ 0 w 25981"/>
                  <a:gd name="connsiteY4" fmla="*/ 10000 h 19629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962924">
                    <a:moveTo>
                      <a:pt x="0" y="10000"/>
                    </a:moveTo>
                    <a:cubicBezTo>
                      <a:pt x="0" y="659532"/>
                      <a:pt x="0" y="1300403"/>
                      <a:pt x="0" y="1949934"/>
                    </a:cubicBezTo>
                    <a:cubicBezTo>
                      <a:pt x="0" y="1967255"/>
                      <a:pt x="25981" y="1967255"/>
                      <a:pt x="25981" y="1949934"/>
                    </a:cubicBezTo>
                    <a:cubicBezTo>
                      <a:pt x="25981" y="1300403"/>
                      <a:pt x="25981" y="659532"/>
                      <a:pt x="25981" y="10000"/>
                    </a:cubicBezTo>
                    <a:cubicBezTo>
                      <a:pt x="2598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59" name="Freeform: Shape 324">
                <a:extLst>
                  <a:ext uri="{FF2B5EF4-FFF2-40B4-BE49-F238E27FC236}">
                    <a16:creationId xmlns="" xmlns:a16="http://schemas.microsoft.com/office/drawing/2014/main" id="{48F0C0C9-D7F2-4D8A-801A-284B89725A93}"/>
                  </a:ext>
                </a:extLst>
              </p:cNvPr>
              <p:cNvSpPr/>
              <p:nvPr/>
            </p:nvSpPr>
            <p:spPr>
              <a:xfrm>
                <a:off x="1124920" y="4694680"/>
                <a:ext cx="190529" cy="170762"/>
              </a:xfrm>
              <a:custGeom>
                <a:avLst/>
                <a:gdLst>
                  <a:gd name="connsiteX0" fmla="*/ 95265 w 190529"/>
                  <a:gd name="connsiteY0" fmla="*/ 1659 h 170762"/>
                  <a:gd name="connsiteX1" fmla="*/ 0 w 190529"/>
                  <a:gd name="connsiteY1" fmla="*/ 62282 h 170762"/>
                  <a:gd name="connsiteX2" fmla="*/ 95265 w 190529"/>
                  <a:gd name="connsiteY2" fmla="*/ 166207 h 170762"/>
                  <a:gd name="connsiteX3" fmla="*/ 190529 w 190529"/>
                  <a:gd name="connsiteY3" fmla="*/ 105584 h 170762"/>
                  <a:gd name="connsiteX4" fmla="*/ 95265 w 190529"/>
                  <a:gd name="connsiteY4" fmla="*/ 1659 h 17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70762">
                    <a:moveTo>
                      <a:pt x="95265" y="1659"/>
                    </a:moveTo>
                    <a:cubicBezTo>
                      <a:pt x="43302" y="-7001"/>
                      <a:pt x="0" y="18980"/>
                      <a:pt x="0" y="62282"/>
                    </a:cubicBezTo>
                    <a:cubicBezTo>
                      <a:pt x="0" y="105584"/>
                      <a:pt x="43302" y="157547"/>
                      <a:pt x="95265" y="166207"/>
                    </a:cubicBezTo>
                    <a:cubicBezTo>
                      <a:pt x="147227" y="183528"/>
                      <a:pt x="190529" y="148886"/>
                      <a:pt x="190529" y="105584"/>
                    </a:cubicBezTo>
                    <a:cubicBezTo>
                      <a:pt x="190529" y="62282"/>
                      <a:pt x="147227" y="10320"/>
                      <a:pt x="95265" y="165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60" name="Freeform: Shape 325">
                <a:extLst>
                  <a:ext uri="{FF2B5EF4-FFF2-40B4-BE49-F238E27FC236}">
                    <a16:creationId xmlns="" xmlns:a16="http://schemas.microsoft.com/office/drawing/2014/main" id="{7AEACFEC-4222-447F-ACA0-5A02851406FE}"/>
                  </a:ext>
                </a:extLst>
              </p:cNvPr>
              <p:cNvSpPr/>
              <p:nvPr/>
            </p:nvSpPr>
            <p:spPr>
              <a:xfrm>
                <a:off x="1124920" y="2820345"/>
                <a:ext cx="190529" cy="171551"/>
              </a:xfrm>
              <a:custGeom>
                <a:avLst/>
                <a:gdLst>
                  <a:gd name="connsiteX0" fmla="*/ 95265 w 190529"/>
                  <a:gd name="connsiteY0" fmla="*/ 5344 h 171551"/>
                  <a:gd name="connsiteX1" fmla="*/ 0 w 190529"/>
                  <a:gd name="connsiteY1" fmla="*/ 109269 h 171551"/>
                  <a:gd name="connsiteX2" fmla="*/ 95265 w 190529"/>
                  <a:gd name="connsiteY2" fmla="*/ 169892 h 171551"/>
                  <a:gd name="connsiteX3" fmla="*/ 190529 w 190529"/>
                  <a:gd name="connsiteY3" fmla="*/ 65967 h 171551"/>
                  <a:gd name="connsiteX4" fmla="*/ 95265 w 190529"/>
                  <a:gd name="connsiteY4" fmla="*/ 5344 h 1715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71551">
                    <a:moveTo>
                      <a:pt x="95265" y="5344"/>
                    </a:moveTo>
                    <a:cubicBezTo>
                      <a:pt x="43302" y="22665"/>
                      <a:pt x="0" y="65967"/>
                      <a:pt x="0" y="109269"/>
                    </a:cubicBezTo>
                    <a:cubicBezTo>
                      <a:pt x="0" y="152571"/>
                      <a:pt x="43302" y="178552"/>
                      <a:pt x="95265" y="169892"/>
                    </a:cubicBezTo>
                    <a:cubicBezTo>
                      <a:pt x="147227" y="161231"/>
                      <a:pt x="190529" y="109269"/>
                      <a:pt x="190529" y="65967"/>
                    </a:cubicBezTo>
                    <a:cubicBezTo>
                      <a:pt x="190529" y="14004"/>
                      <a:pt x="147227" y="-11977"/>
                      <a:pt x="95265" y="534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03" name="Graphic 1">
              <a:extLst>
                <a:ext uri="{FF2B5EF4-FFF2-40B4-BE49-F238E27FC236}">
                  <a16:creationId xmlns="" xmlns:a16="http://schemas.microsoft.com/office/drawing/2014/main" id="{5EF6C946-4AB9-4117-8FAD-E557BD6F4DAA}"/>
                </a:ext>
              </a:extLst>
            </p:cNvPr>
            <p:cNvGrpSpPr/>
            <p:nvPr/>
          </p:nvGrpSpPr>
          <p:grpSpPr>
            <a:xfrm>
              <a:off x="392782" y="2869758"/>
              <a:ext cx="62878" cy="735339"/>
              <a:chOff x="1557941" y="2729310"/>
              <a:chExt cx="190529" cy="2228168"/>
            </a:xfrm>
            <a:grpFill/>
          </p:grpSpPr>
          <p:sp>
            <p:nvSpPr>
              <p:cNvPr id="1255" name="Freeform: Shape 320">
                <a:extLst>
                  <a:ext uri="{FF2B5EF4-FFF2-40B4-BE49-F238E27FC236}">
                    <a16:creationId xmlns="" xmlns:a16="http://schemas.microsoft.com/office/drawing/2014/main" id="{831C0C69-A439-4827-919D-C37758CC04B6}"/>
                  </a:ext>
                </a:extLst>
              </p:cNvPr>
              <p:cNvSpPr/>
              <p:nvPr/>
            </p:nvSpPr>
            <p:spPr>
              <a:xfrm>
                <a:off x="1635884" y="2763726"/>
                <a:ext cx="25981" cy="2136133"/>
              </a:xfrm>
              <a:custGeom>
                <a:avLst/>
                <a:gdLst>
                  <a:gd name="connsiteX0" fmla="*/ 0 w 25981"/>
                  <a:gd name="connsiteY0" fmla="*/ 10000 h 2136133"/>
                  <a:gd name="connsiteX1" fmla="*/ 0 w 25981"/>
                  <a:gd name="connsiteY1" fmla="*/ 2123142 h 2136133"/>
                  <a:gd name="connsiteX2" fmla="*/ 25981 w 25981"/>
                  <a:gd name="connsiteY2" fmla="*/ 2123142 h 2136133"/>
                  <a:gd name="connsiteX3" fmla="*/ 25981 w 25981"/>
                  <a:gd name="connsiteY3" fmla="*/ 10000 h 2136133"/>
                  <a:gd name="connsiteX4" fmla="*/ 0 w 25981"/>
                  <a:gd name="connsiteY4" fmla="*/ 10000 h 21361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2136133">
                    <a:moveTo>
                      <a:pt x="0" y="10000"/>
                    </a:moveTo>
                    <a:cubicBezTo>
                      <a:pt x="0" y="711494"/>
                      <a:pt x="0" y="1412988"/>
                      <a:pt x="0" y="2123142"/>
                    </a:cubicBezTo>
                    <a:cubicBezTo>
                      <a:pt x="0" y="2140463"/>
                      <a:pt x="25981" y="2140463"/>
                      <a:pt x="25981" y="2123142"/>
                    </a:cubicBezTo>
                    <a:cubicBezTo>
                      <a:pt x="25981" y="1421649"/>
                      <a:pt x="25981" y="720155"/>
                      <a:pt x="25981" y="10000"/>
                    </a:cubicBezTo>
                    <a:cubicBezTo>
                      <a:pt x="2598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56" name="Freeform: Shape 321">
                <a:extLst>
                  <a:ext uri="{FF2B5EF4-FFF2-40B4-BE49-F238E27FC236}">
                    <a16:creationId xmlns="" xmlns:a16="http://schemas.microsoft.com/office/drawing/2014/main" id="{C74FC721-6299-4F78-B7B3-25786F181F3C}"/>
                  </a:ext>
                </a:extLst>
              </p:cNvPr>
              <p:cNvSpPr/>
              <p:nvPr/>
            </p:nvSpPr>
            <p:spPr>
              <a:xfrm>
                <a:off x="1557941" y="4772957"/>
                <a:ext cx="190529" cy="184521"/>
              </a:xfrm>
              <a:custGeom>
                <a:avLst/>
                <a:gdLst>
                  <a:gd name="connsiteX0" fmla="*/ 95265 w 190529"/>
                  <a:gd name="connsiteY0" fmla="*/ 1326 h 184521"/>
                  <a:gd name="connsiteX1" fmla="*/ 0 w 190529"/>
                  <a:gd name="connsiteY1" fmla="*/ 79270 h 184521"/>
                  <a:gd name="connsiteX2" fmla="*/ 95265 w 190529"/>
                  <a:gd name="connsiteY2" fmla="*/ 183195 h 184521"/>
                  <a:gd name="connsiteX3" fmla="*/ 190529 w 190529"/>
                  <a:gd name="connsiteY3" fmla="*/ 105251 h 184521"/>
                  <a:gd name="connsiteX4" fmla="*/ 95265 w 190529"/>
                  <a:gd name="connsiteY4" fmla="*/ 1326 h 1845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84521">
                    <a:moveTo>
                      <a:pt x="95265" y="1326"/>
                    </a:moveTo>
                    <a:cubicBezTo>
                      <a:pt x="43302" y="-7334"/>
                      <a:pt x="0" y="27307"/>
                      <a:pt x="0" y="79270"/>
                    </a:cubicBezTo>
                    <a:cubicBezTo>
                      <a:pt x="0" y="131233"/>
                      <a:pt x="43302" y="174535"/>
                      <a:pt x="95265" y="183195"/>
                    </a:cubicBezTo>
                    <a:cubicBezTo>
                      <a:pt x="147227" y="191856"/>
                      <a:pt x="190529" y="157214"/>
                      <a:pt x="190529" y="105251"/>
                    </a:cubicBezTo>
                    <a:cubicBezTo>
                      <a:pt x="190529" y="44628"/>
                      <a:pt x="147227" y="1326"/>
                      <a:pt x="95265" y="132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57" name="Freeform: Shape 322">
                <a:extLst>
                  <a:ext uri="{FF2B5EF4-FFF2-40B4-BE49-F238E27FC236}">
                    <a16:creationId xmlns="" xmlns:a16="http://schemas.microsoft.com/office/drawing/2014/main" id="{8C8FCC51-73BC-407E-B796-972B6BDE8741}"/>
                  </a:ext>
                </a:extLst>
              </p:cNvPr>
              <p:cNvSpPr/>
              <p:nvPr/>
            </p:nvSpPr>
            <p:spPr>
              <a:xfrm>
                <a:off x="1557941" y="2729310"/>
                <a:ext cx="190529" cy="184309"/>
              </a:xfrm>
              <a:custGeom>
                <a:avLst/>
                <a:gdLst>
                  <a:gd name="connsiteX0" fmla="*/ 95265 w 190529"/>
                  <a:gd name="connsiteY0" fmla="*/ 1115 h 184309"/>
                  <a:gd name="connsiteX1" fmla="*/ 0 w 190529"/>
                  <a:gd name="connsiteY1" fmla="*/ 105040 h 184309"/>
                  <a:gd name="connsiteX2" fmla="*/ 95265 w 190529"/>
                  <a:gd name="connsiteY2" fmla="*/ 182983 h 184309"/>
                  <a:gd name="connsiteX3" fmla="*/ 190529 w 190529"/>
                  <a:gd name="connsiteY3" fmla="*/ 79058 h 184309"/>
                  <a:gd name="connsiteX4" fmla="*/ 95265 w 190529"/>
                  <a:gd name="connsiteY4" fmla="*/ 1115 h 1843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84309">
                    <a:moveTo>
                      <a:pt x="95265" y="1115"/>
                    </a:moveTo>
                    <a:cubicBezTo>
                      <a:pt x="43302" y="9775"/>
                      <a:pt x="0" y="53077"/>
                      <a:pt x="0" y="105040"/>
                    </a:cubicBezTo>
                    <a:cubicBezTo>
                      <a:pt x="0" y="157002"/>
                      <a:pt x="43302" y="191644"/>
                      <a:pt x="95265" y="182983"/>
                    </a:cubicBezTo>
                    <a:cubicBezTo>
                      <a:pt x="147227" y="174323"/>
                      <a:pt x="190529" y="131021"/>
                      <a:pt x="190529" y="79058"/>
                    </a:cubicBezTo>
                    <a:cubicBezTo>
                      <a:pt x="190529" y="35756"/>
                      <a:pt x="147227" y="-7546"/>
                      <a:pt x="95265" y="111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04" name="Graphic 1">
              <a:extLst>
                <a:ext uri="{FF2B5EF4-FFF2-40B4-BE49-F238E27FC236}">
                  <a16:creationId xmlns="" xmlns:a16="http://schemas.microsoft.com/office/drawing/2014/main" id="{4FE6F0C5-49A0-4E79-8E09-2D6C81860D30}"/>
                </a:ext>
              </a:extLst>
            </p:cNvPr>
            <p:cNvGrpSpPr/>
            <p:nvPr/>
          </p:nvGrpSpPr>
          <p:grpSpPr>
            <a:xfrm>
              <a:off x="532829" y="2861551"/>
              <a:ext cx="62878" cy="754540"/>
              <a:chOff x="1982301" y="2704443"/>
              <a:chExt cx="190529" cy="2286350"/>
            </a:xfrm>
            <a:grpFill/>
          </p:grpSpPr>
          <p:sp>
            <p:nvSpPr>
              <p:cNvPr id="1252" name="Freeform: Shape 317">
                <a:extLst>
                  <a:ext uri="{FF2B5EF4-FFF2-40B4-BE49-F238E27FC236}">
                    <a16:creationId xmlns="" xmlns:a16="http://schemas.microsoft.com/office/drawing/2014/main" id="{368B0EAE-3860-4C61-BD15-5FBE99A0591A}"/>
                  </a:ext>
                </a:extLst>
              </p:cNvPr>
              <p:cNvSpPr/>
              <p:nvPr/>
            </p:nvSpPr>
            <p:spPr>
              <a:xfrm>
                <a:off x="2068905" y="2734755"/>
                <a:ext cx="25981" cy="2191085"/>
              </a:xfrm>
              <a:custGeom>
                <a:avLst/>
                <a:gdLst>
                  <a:gd name="connsiteX0" fmla="*/ 0 w 25981"/>
                  <a:gd name="connsiteY0" fmla="*/ 12991 h 2191085"/>
                  <a:gd name="connsiteX1" fmla="*/ 0 w 25981"/>
                  <a:gd name="connsiteY1" fmla="*/ 2178095 h 2191085"/>
                  <a:gd name="connsiteX2" fmla="*/ 25981 w 25981"/>
                  <a:gd name="connsiteY2" fmla="*/ 2178095 h 2191085"/>
                  <a:gd name="connsiteX3" fmla="*/ 25981 w 25981"/>
                  <a:gd name="connsiteY3" fmla="*/ 12991 h 2191085"/>
                  <a:gd name="connsiteX4" fmla="*/ 0 w 25981"/>
                  <a:gd name="connsiteY4" fmla="*/ 12991 h 21910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2191085">
                    <a:moveTo>
                      <a:pt x="0" y="12991"/>
                    </a:moveTo>
                    <a:cubicBezTo>
                      <a:pt x="0" y="731805"/>
                      <a:pt x="0" y="1459281"/>
                      <a:pt x="0" y="2178095"/>
                    </a:cubicBezTo>
                    <a:cubicBezTo>
                      <a:pt x="0" y="2195416"/>
                      <a:pt x="25981" y="2195416"/>
                      <a:pt x="25981" y="2178095"/>
                    </a:cubicBezTo>
                    <a:cubicBezTo>
                      <a:pt x="25981" y="1459281"/>
                      <a:pt x="25981" y="731805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53" name="Freeform: Shape 318">
                <a:extLst>
                  <a:ext uri="{FF2B5EF4-FFF2-40B4-BE49-F238E27FC236}">
                    <a16:creationId xmlns="" xmlns:a16="http://schemas.microsoft.com/office/drawing/2014/main" id="{B64C8198-2260-4B71-A447-6623FD38D3F9}"/>
                  </a:ext>
                </a:extLst>
              </p:cNvPr>
              <p:cNvSpPr/>
              <p:nvPr/>
            </p:nvSpPr>
            <p:spPr>
              <a:xfrm>
                <a:off x="1982301" y="4800264"/>
                <a:ext cx="190529" cy="190529"/>
              </a:xfrm>
              <a:custGeom>
                <a:avLst/>
                <a:gdLst>
                  <a:gd name="connsiteX0" fmla="*/ 95265 w 190529"/>
                  <a:gd name="connsiteY0" fmla="*/ 0 h 190529"/>
                  <a:gd name="connsiteX1" fmla="*/ 0 w 190529"/>
                  <a:gd name="connsiteY1" fmla="*/ 95265 h 190529"/>
                  <a:gd name="connsiteX2" fmla="*/ 95265 w 190529"/>
                  <a:gd name="connsiteY2" fmla="*/ 190529 h 190529"/>
                  <a:gd name="connsiteX3" fmla="*/ 190529 w 190529"/>
                  <a:gd name="connsiteY3" fmla="*/ 95265 h 190529"/>
                  <a:gd name="connsiteX4" fmla="*/ 95265 w 190529"/>
                  <a:gd name="connsiteY4" fmla="*/ 0 h 190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90529">
                    <a:moveTo>
                      <a:pt x="95265" y="0"/>
                    </a:moveTo>
                    <a:cubicBezTo>
                      <a:pt x="43302" y="0"/>
                      <a:pt x="0" y="43302"/>
                      <a:pt x="0" y="95265"/>
                    </a:cubicBezTo>
                    <a:cubicBezTo>
                      <a:pt x="0" y="147227"/>
                      <a:pt x="43302" y="190529"/>
                      <a:pt x="95265" y="190529"/>
                    </a:cubicBezTo>
                    <a:cubicBezTo>
                      <a:pt x="147227" y="190529"/>
                      <a:pt x="190529" y="147227"/>
                      <a:pt x="190529" y="95265"/>
                    </a:cubicBezTo>
                    <a:cubicBezTo>
                      <a:pt x="190529" y="34642"/>
                      <a:pt x="147227" y="0"/>
                      <a:pt x="95265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54" name="Freeform: Shape 319">
                <a:extLst>
                  <a:ext uri="{FF2B5EF4-FFF2-40B4-BE49-F238E27FC236}">
                    <a16:creationId xmlns="" xmlns:a16="http://schemas.microsoft.com/office/drawing/2014/main" id="{78EB358F-D979-4F32-8B64-59179FBA5C9E}"/>
                  </a:ext>
                </a:extLst>
              </p:cNvPr>
              <p:cNvSpPr/>
              <p:nvPr/>
            </p:nvSpPr>
            <p:spPr>
              <a:xfrm>
                <a:off x="1982301" y="2704443"/>
                <a:ext cx="190529" cy="190529"/>
              </a:xfrm>
              <a:custGeom>
                <a:avLst/>
                <a:gdLst>
                  <a:gd name="connsiteX0" fmla="*/ 95265 w 190529"/>
                  <a:gd name="connsiteY0" fmla="*/ 0 h 190529"/>
                  <a:gd name="connsiteX1" fmla="*/ 0 w 190529"/>
                  <a:gd name="connsiteY1" fmla="*/ 95265 h 190529"/>
                  <a:gd name="connsiteX2" fmla="*/ 95265 w 190529"/>
                  <a:gd name="connsiteY2" fmla="*/ 190529 h 190529"/>
                  <a:gd name="connsiteX3" fmla="*/ 190529 w 190529"/>
                  <a:gd name="connsiteY3" fmla="*/ 95265 h 190529"/>
                  <a:gd name="connsiteX4" fmla="*/ 95265 w 190529"/>
                  <a:gd name="connsiteY4" fmla="*/ 0 h 190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90529">
                    <a:moveTo>
                      <a:pt x="95265" y="0"/>
                    </a:moveTo>
                    <a:cubicBezTo>
                      <a:pt x="43302" y="0"/>
                      <a:pt x="0" y="43302"/>
                      <a:pt x="0" y="95265"/>
                    </a:cubicBezTo>
                    <a:cubicBezTo>
                      <a:pt x="0" y="147227"/>
                      <a:pt x="43302" y="190529"/>
                      <a:pt x="95265" y="190529"/>
                    </a:cubicBezTo>
                    <a:cubicBezTo>
                      <a:pt x="147227" y="190529"/>
                      <a:pt x="190529" y="147227"/>
                      <a:pt x="190529" y="95265"/>
                    </a:cubicBezTo>
                    <a:cubicBezTo>
                      <a:pt x="190529" y="43302"/>
                      <a:pt x="147227" y="0"/>
                      <a:pt x="95265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05" name="Graphic 1">
              <a:extLst>
                <a:ext uri="{FF2B5EF4-FFF2-40B4-BE49-F238E27FC236}">
                  <a16:creationId xmlns="" xmlns:a16="http://schemas.microsoft.com/office/drawing/2014/main" id="{02758C65-E473-41CC-98F7-E9CE32AF74D4}"/>
                </a:ext>
              </a:extLst>
            </p:cNvPr>
            <p:cNvGrpSpPr/>
            <p:nvPr/>
          </p:nvGrpSpPr>
          <p:grpSpPr>
            <a:xfrm>
              <a:off x="675735" y="2869688"/>
              <a:ext cx="62878" cy="735409"/>
              <a:chOff x="2415322" y="2729098"/>
              <a:chExt cx="190529" cy="2228380"/>
            </a:xfrm>
            <a:grpFill/>
          </p:grpSpPr>
          <p:sp>
            <p:nvSpPr>
              <p:cNvPr id="1249" name="Freeform: Shape 314">
                <a:extLst>
                  <a:ext uri="{FF2B5EF4-FFF2-40B4-BE49-F238E27FC236}">
                    <a16:creationId xmlns="" xmlns:a16="http://schemas.microsoft.com/office/drawing/2014/main" id="{756D3F86-F764-4422-871C-EC028E9DE7A3}"/>
                  </a:ext>
                </a:extLst>
              </p:cNvPr>
              <p:cNvSpPr/>
              <p:nvPr/>
            </p:nvSpPr>
            <p:spPr>
              <a:xfrm>
                <a:off x="2493266" y="2760736"/>
                <a:ext cx="25981" cy="2139123"/>
              </a:xfrm>
              <a:custGeom>
                <a:avLst/>
                <a:gdLst>
                  <a:gd name="connsiteX0" fmla="*/ 0 w 25981"/>
                  <a:gd name="connsiteY0" fmla="*/ 12991 h 2139123"/>
                  <a:gd name="connsiteX1" fmla="*/ 0 w 25981"/>
                  <a:gd name="connsiteY1" fmla="*/ 2126133 h 2139123"/>
                  <a:gd name="connsiteX2" fmla="*/ 25981 w 25981"/>
                  <a:gd name="connsiteY2" fmla="*/ 2126133 h 2139123"/>
                  <a:gd name="connsiteX3" fmla="*/ 25981 w 25981"/>
                  <a:gd name="connsiteY3" fmla="*/ 12991 h 2139123"/>
                  <a:gd name="connsiteX4" fmla="*/ 0 w 25981"/>
                  <a:gd name="connsiteY4" fmla="*/ 12991 h 21391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2139123">
                    <a:moveTo>
                      <a:pt x="0" y="12991"/>
                    </a:moveTo>
                    <a:cubicBezTo>
                      <a:pt x="0" y="714485"/>
                      <a:pt x="0" y="1424639"/>
                      <a:pt x="0" y="2126133"/>
                    </a:cubicBezTo>
                    <a:cubicBezTo>
                      <a:pt x="0" y="2143454"/>
                      <a:pt x="25981" y="2143454"/>
                      <a:pt x="25981" y="2126133"/>
                    </a:cubicBezTo>
                    <a:cubicBezTo>
                      <a:pt x="25981" y="1424639"/>
                      <a:pt x="25981" y="714485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50" name="Freeform: Shape 315">
                <a:extLst>
                  <a:ext uri="{FF2B5EF4-FFF2-40B4-BE49-F238E27FC236}">
                    <a16:creationId xmlns="" xmlns:a16="http://schemas.microsoft.com/office/drawing/2014/main" id="{278FE8DF-5B86-4491-B462-D7C1D0734139}"/>
                  </a:ext>
                </a:extLst>
              </p:cNvPr>
              <p:cNvSpPr/>
              <p:nvPr/>
            </p:nvSpPr>
            <p:spPr>
              <a:xfrm>
                <a:off x="2415322" y="4772957"/>
                <a:ext cx="190529" cy="184521"/>
              </a:xfrm>
              <a:custGeom>
                <a:avLst/>
                <a:gdLst>
                  <a:gd name="connsiteX0" fmla="*/ 95264 w 190529"/>
                  <a:gd name="connsiteY0" fmla="*/ 1326 h 184521"/>
                  <a:gd name="connsiteX1" fmla="*/ 0 w 190529"/>
                  <a:gd name="connsiteY1" fmla="*/ 105251 h 184521"/>
                  <a:gd name="connsiteX2" fmla="*/ 95264 w 190529"/>
                  <a:gd name="connsiteY2" fmla="*/ 183195 h 184521"/>
                  <a:gd name="connsiteX3" fmla="*/ 190529 w 190529"/>
                  <a:gd name="connsiteY3" fmla="*/ 79270 h 184521"/>
                  <a:gd name="connsiteX4" fmla="*/ 95264 w 190529"/>
                  <a:gd name="connsiteY4" fmla="*/ 1326 h 1845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84521">
                    <a:moveTo>
                      <a:pt x="95264" y="1326"/>
                    </a:moveTo>
                    <a:cubicBezTo>
                      <a:pt x="43302" y="9987"/>
                      <a:pt x="0" y="53289"/>
                      <a:pt x="0" y="105251"/>
                    </a:cubicBezTo>
                    <a:cubicBezTo>
                      <a:pt x="0" y="157214"/>
                      <a:pt x="43302" y="191856"/>
                      <a:pt x="95264" y="183195"/>
                    </a:cubicBezTo>
                    <a:cubicBezTo>
                      <a:pt x="147227" y="174535"/>
                      <a:pt x="190529" y="131233"/>
                      <a:pt x="190529" y="79270"/>
                    </a:cubicBezTo>
                    <a:cubicBezTo>
                      <a:pt x="181869" y="27307"/>
                      <a:pt x="147227" y="-7334"/>
                      <a:pt x="95264" y="132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51" name="Freeform: Shape 316">
                <a:extLst>
                  <a:ext uri="{FF2B5EF4-FFF2-40B4-BE49-F238E27FC236}">
                    <a16:creationId xmlns="" xmlns:a16="http://schemas.microsoft.com/office/drawing/2014/main" id="{4579678F-2263-4985-ABB7-489F79B250CE}"/>
                  </a:ext>
                </a:extLst>
              </p:cNvPr>
              <p:cNvSpPr/>
              <p:nvPr/>
            </p:nvSpPr>
            <p:spPr>
              <a:xfrm>
                <a:off x="2415322" y="2729098"/>
                <a:ext cx="190529" cy="184521"/>
              </a:xfrm>
              <a:custGeom>
                <a:avLst/>
                <a:gdLst>
                  <a:gd name="connsiteX0" fmla="*/ 95264 w 190529"/>
                  <a:gd name="connsiteY0" fmla="*/ 1326 h 184521"/>
                  <a:gd name="connsiteX1" fmla="*/ 0 w 190529"/>
                  <a:gd name="connsiteY1" fmla="*/ 79270 h 184521"/>
                  <a:gd name="connsiteX2" fmla="*/ 95264 w 190529"/>
                  <a:gd name="connsiteY2" fmla="*/ 183195 h 184521"/>
                  <a:gd name="connsiteX3" fmla="*/ 190529 w 190529"/>
                  <a:gd name="connsiteY3" fmla="*/ 105251 h 184521"/>
                  <a:gd name="connsiteX4" fmla="*/ 95264 w 190529"/>
                  <a:gd name="connsiteY4" fmla="*/ 1326 h 1845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84521">
                    <a:moveTo>
                      <a:pt x="95264" y="1326"/>
                    </a:moveTo>
                    <a:cubicBezTo>
                      <a:pt x="43302" y="-7334"/>
                      <a:pt x="0" y="27308"/>
                      <a:pt x="0" y="79270"/>
                    </a:cubicBezTo>
                    <a:cubicBezTo>
                      <a:pt x="0" y="131233"/>
                      <a:pt x="43302" y="174535"/>
                      <a:pt x="95264" y="183195"/>
                    </a:cubicBezTo>
                    <a:cubicBezTo>
                      <a:pt x="147227" y="191856"/>
                      <a:pt x="190529" y="157214"/>
                      <a:pt x="190529" y="105251"/>
                    </a:cubicBezTo>
                    <a:cubicBezTo>
                      <a:pt x="181869" y="53289"/>
                      <a:pt x="147227" y="9987"/>
                      <a:pt x="95264" y="132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06" name="Graphic 1">
              <a:extLst>
                <a:ext uri="{FF2B5EF4-FFF2-40B4-BE49-F238E27FC236}">
                  <a16:creationId xmlns="" xmlns:a16="http://schemas.microsoft.com/office/drawing/2014/main" id="{9BDA2510-86A2-4225-9465-D0BEF09B3603}"/>
                </a:ext>
              </a:extLst>
            </p:cNvPr>
            <p:cNvGrpSpPr/>
            <p:nvPr/>
          </p:nvGrpSpPr>
          <p:grpSpPr>
            <a:xfrm>
              <a:off x="815782" y="2900061"/>
              <a:ext cx="62878" cy="674661"/>
              <a:chOff x="2839683" y="2821134"/>
              <a:chExt cx="190528" cy="2044308"/>
            </a:xfrm>
            <a:grpFill/>
          </p:grpSpPr>
          <p:sp>
            <p:nvSpPr>
              <p:cNvPr id="1246" name="Freeform: Shape 311">
                <a:extLst>
                  <a:ext uri="{FF2B5EF4-FFF2-40B4-BE49-F238E27FC236}">
                    <a16:creationId xmlns="" xmlns:a16="http://schemas.microsoft.com/office/drawing/2014/main" id="{E9593914-0798-4AF1-8365-0698BF2658EE}"/>
                  </a:ext>
                </a:extLst>
              </p:cNvPr>
              <p:cNvSpPr/>
              <p:nvPr/>
            </p:nvSpPr>
            <p:spPr>
              <a:xfrm>
                <a:off x="2926287" y="2847340"/>
                <a:ext cx="25981" cy="1965915"/>
              </a:xfrm>
              <a:custGeom>
                <a:avLst/>
                <a:gdLst>
                  <a:gd name="connsiteX0" fmla="*/ 0 w 25981"/>
                  <a:gd name="connsiteY0" fmla="*/ 12991 h 1965915"/>
                  <a:gd name="connsiteX1" fmla="*/ 0 w 25981"/>
                  <a:gd name="connsiteY1" fmla="*/ 1952924 h 1965915"/>
                  <a:gd name="connsiteX2" fmla="*/ 25981 w 25981"/>
                  <a:gd name="connsiteY2" fmla="*/ 1952924 h 1965915"/>
                  <a:gd name="connsiteX3" fmla="*/ 25981 w 25981"/>
                  <a:gd name="connsiteY3" fmla="*/ 12991 h 1965915"/>
                  <a:gd name="connsiteX4" fmla="*/ 0 w 25981"/>
                  <a:gd name="connsiteY4" fmla="*/ 12991 h 19659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965915">
                    <a:moveTo>
                      <a:pt x="0" y="12991"/>
                    </a:moveTo>
                    <a:cubicBezTo>
                      <a:pt x="0" y="662522"/>
                      <a:pt x="0" y="1303393"/>
                      <a:pt x="0" y="1952924"/>
                    </a:cubicBezTo>
                    <a:cubicBezTo>
                      <a:pt x="0" y="1970245"/>
                      <a:pt x="25981" y="1970245"/>
                      <a:pt x="25981" y="1952924"/>
                    </a:cubicBezTo>
                    <a:cubicBezTo>
                      <a:pt x="25981" y="1303393"/>
                      <a:pt x="25981" y="662522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47" name="Freeform: Shape 312">
                <a:extLst>
                  <a:ext uri="{FF2B5EF4-FFF2-40B4-BE49-F238E27FC236}">
                    <a16:creationId xmlns="" xmlns:a16="http://schemas.microsoft.com/office/drawing/2014/main" id="{89DC5B3B-504A-4B5F-AF51-FBAFD3845300}"/>
                  </a:ext>
                </a:extLst>
              </p:cNvPr>
              <p:cNvSpPr/>
              <p:nvPr/>
            </p:nvSpPr>
            <p:spPr>
              <a:xfrm>
                <a:off x="2839683" y="4694680"/>
                <a:ext cx="190528" cy="170762"/>
              </a:xfrm>
              <a:custGeom>
                <a:avLst/>
                <a:gdLst>
                  <a:gd name="connsiteX0" fmla="*/ 95264 w 190528"/>
                  <a:gd name="connsiteY0" fmla="*/ 1659 h 170762"/>
                  <a:gd name="connsiteX1" fmla="*/ 0 w 190528"/>
                  <a:gd name="connsiteY1" fmla="*/ 105584 h 170762"/>
                  <a:gd name="connsiteX2" fmla="*/ 95264 w 190528"/>
                  <a:gd name="connsiteY2" fmla="*/ 166207 h 170762"/>
                  <a:gd name="connsiteX3" fmla="*/ 190529 w 190528"/>
                  <a:gd name="connsiteY3" fmla="*/ 62282 h 170762"/>
                  <a:gd name="connsiteX4" fmla="*/ 95264 w 190528"/>
                  <a:gd name="connsiteY4" fmla="*/ 1659 h 17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70762">
                    <a:moveTo>
                      <a:pt x="95264" y="1659"/>
                    </a:moveTo>
                    <a:cubicBezTo>
                      <a:pt x="43302" y="10320"/>
                      <a:pt x="0" y="62282"/>
                      <a:pt x="0" y="105584"/>
                    </a:cubicBezTo>
                    <a:cubicBezTo>
                      <a:pt x="0" y="148886"/>
                      <a:pt x="43302" y="183528"/>
                      <a:pt x="95264" y="166207"/>
                    </a:cubicBezTo>
                    <a:cubicBezTo>
                      <a:pt x="147227" y="148886"/>
                      <a:pt x="190529" y="105584"/>
                      <a:pt x="190529" y="62282"/>
                    </a:cubicBezTo>
                    <a:cubicBezTo>
                      <a:pt x="190529" y="18980"/>
                      <a:pt x="147227" y="-7001"/>
                      <a:pt x="95264" y="165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48" name="Freeform: Shape 313">
                <a:extLst>
                  <a:ext uri="{FF2B5EF4-FFF2-40B4-BE49-F238E27FC236}">
                    <a16:creationId xmlns="" xmlns:a16="http://schemas.microsoft.com/office/drawing/2014/main" id="{BB46BD50-0B9A-46B5-BA23-BDB718B1780A}"/>
                  </a:ext>
                </a:extLst>
              </p:cNvPr>
              <p:cNvSpPr/>
              <p:nvPr/>
            </p:nvSpPr>
            <p:spPr>
              <a:xfrm>
                <a:off x="2839683" y="2821134"/>
                <a:ext cx="190528" cy="170762"/>
              </a:xfrm>
              <a:custGeom>
                <a:avLst/>
                <a:gdLst>
                  <a:gd name="connsiteX0" fmla="*/ 95264 w 190528"/>
                  <a:gd name="connsiteY0" fmla="*/ 4555 h 170762"/>
                  <a:gd name="connsiteX1" fmla="*/ 0 w 190528"/>
                  <a:gd name="connsiteY1" fmla="*/ 65178 h 170762"/>
                  <a:gd name="connsiteX2" fmla="*/ 95264 w 190528"/>
                  <a:gd name="connsiteY2" fmla="*/ 169103 h 170762"/>
                  <a:gd name="connsiteX3" fmla="*/ 190529 w 190528"/>
                  <a:gd name="connsiteY3" fmla="*/ 108480 h 170762"/>
                  <a:gd name="connsiteX4" fmla="*/ 95264 w 190528"/>
                  <a:gd name="connsiteY4" fmla="*/ 4555 h 17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70762">
                    <a:moveTo>
                      <a:pt x="95264" y="4555"/>
                    </a:moveTo>
                    <a:cubicBezTo>
                      <a:pt x="43302" y="-12766"/>
                      <a:pt x="0" y="21876"/>
                      <a:pt x="0" y="65178"/>
                    </a:cubicBezTo>
                    <a:cubicBezTo>
                      <a:pt x="0" y="108480"/>
                      <a:pt x="43302" y="160443"/>
                      <a:pt x="95264" y="169103"/>
                    </a:cubicBezTo>
                    <a:cubicBezTo>
                      <a:pt x="147227" y="177763"/>
                      <a:pt x="190529" y="151782"/>
                      <a:pt x="190529" y="108480"/>
                    </a:cubicBezTo>
                    <a:cubicBezTo>
                      <a:pt x="190529" y="65178"/>
                      <a:pt x="147227" y="13215"/>
                      <a:pt x="95264" y="455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07" name="Graphic 1">
              <a:extLst>
                <a:ext uri="{FF2B5EF4-FFF2-40B4-BE49-F238E27FC236}">
                  <a16:creationId xmlns="" xmlns:a16="http://schemas.microsoft.com/office/drawing/2014/main" id="{436032C5-ABD0-45AE-9A69-AB7691F4A419}"/>
                </a:ext>
              </a:extLst>
            </p:cNvPr>
            <p:cNvGrpSpPr/>
            <p:nvPr/>
          </p:nvGrpSpPr>
          <p:grpSpPr>
            <a:xfrm>
              <a:off x="958687" y="2945052"/>
              <a:ext cx="62878" cy="583608"/>
              <a:chOff x="3272704" y="2957461"/>
              <a:chExt cx="190528" cy="1768406"/>
            </a:xfrm>
            <a:grpFill/>
          </p:grpSpPr>
          <p:sp>
            <p:nvSpPr>
              <p:cNvPr id="1243" name="Freeform: Shape 308">
                <a:extLst>
                  <a:ext uri="{FF2B5EF4-FFF2-40B4-BE49-F238E27FC236}">
                    <a16:creationId xmlns="" xmlns:a16="http://schemas.microsoft.com/office/drawing/2014/main" id="{F324E512-E2EE-480F-BC47-24FC0BEF2E86}"/>
                  </a:ext>
                </a:extLst>
              </p:cNvPr>
              <p:cNvSpPr/>
              <p:nvPr/>
            </p:nvSpPr>
            <p:spPr>
              <a:xfrm>
                <a:off x="3350647" y="2985907"/>
                <a:ext cx="25981" cy="1688781"/>
              </a:xfrm>
              <a:custGeom>
                <a:avLst/>
                <a:gdLst>
                  <a:gd name="connsiteX0" fmla="*/ 0 w 25981"/>
                  <a:gd name="connsiteY0" fmla="*/ 12991 h 1688781"/>
                  <a:gd name="connsiteX1" fmla="*/ 0 w 25981"/>
                  <a:gd name="connsiteY1" fmla="*/ 1675791 h 1688781"/>
                  <a:gd name="connsiteX2" fmla="*/ 25981 w 25981"/>
                  <a:gd name="connsiteY2" fmla="*/ 1675791 h 1688781"/>
                  <a:gd name="connsiteX3" fmla="*/ 25981 w 25981"/>
                  <a:gd name="connsiteY3" fmla="*/ 12991 h 1688781"/>
                  <a:gd name="connsiteX4" fmla="*/ 0 w 25981"/>
                  <a:gd name="connsiteY4" fmla="*/ 12991 h 16887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688781">
                    <a:moveTo>
                      <a:pt x="0" y="12991"/>
                    </a:moveTo>
                    <a:cubicBezTo>
                      <a:pt x="0" y="567257"/>
                      <a:pt x="0" y="1121524"/>
                      <a:pt x="0" y="1675791"/>
                    </a:cubicBezTo>
                    <a:cubicBezTo>
                      <a:pt x="0" y="1693112"/>
                      <a:pt x="25981" y="1693112"/>
                      <a:pt x="25981" y="1675791"/>
                    </a:cubicBezTo>
                    <a:cubicBezTo>
                      <a:pt x="25981" y="1121524"/>
                      <a:pt x="25981" y="567257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44" name="Freeform: Shape 309">
                <a:extLst>
                  <a:ext uri="{FF2B5EF4-FFF2-40B4-BE49-F238E27FC236}">
                    <a16:creationId xmlns="" xmlns:a16="http://schemas.microsoft.com/office/drawing/2014/main" id="{7A78D3DD-22B4-4AE5-86F3-8E91826BFE76}"/>
                  </a:ext>
                </a:extLst>
              </p:cNvPr>
              <p:cNvSpPr/>
              <p:nvPr/>
            </p:nvSpPr>
            <p:spPr>
              <a:xfrm>
                <a:off x="3272704" y="4568299"/>
                <a:ext cx="190528" cy="157568"/>
              </a:xfrm>
              <a:custGeom>
                <a:avLst/>
                <a:gdLst>
                  <a:gd name="connsiteX0" fmla="*/ 95264 w 190528"/>
                  <a:gd name="connsiteY0" fmla="*/ 6795 h 157568"/>
                  <a:gd name="connsiteX1" fmla="*/ 0 w 190528"/>
                  <a:gd name="connsiteY1" fmla="*/ 110720 h 157568"/>
                  <a:gd name="connsiteX2" fmla="*/ 95264 w 190528"/>
                  <a:gd name="connsiteY2" fmla="*/ 145362 h 157568"/>
                  <a:gd name="connsiteX3" fmla="*/ 190529 w 190528"/>
                  <a:gd name="connsiteY3" fmla="*/ 41437 h 157568"/>
                  <a:gd name="connsiteX4" fmla="*/ 95264 w 190528"/>
                  <a:gd name="connsiteY4" fmla="*/ 6795 h 1575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57568">
                    <a:moveTo>
                      <a:pt x="95264" y="6795"/>
                    </a:moveTo>
                    <a:cubicBezTo>
                      <a:pt x="43302" y="24116"/>
                      <a:pt x="0" y="67418"/>
                      <a:pt x="0" y="110720"/>
                    </a:cubicBezTo>
                    <a:cubicBezTo>
                      <a:pt x="0" y="154022"/>
                      <a:pt x="43302" y="171343"/>
                      <a:pt x="95264" y="145362"/>
                    </a:cubicBezTo>
                    <a:cubicBezTo>
                      <a:pt x="147227" y="128041"/>
                      <a:pt x="190529" y="76078"/>
                      <a:pt x="190529" y="41437"/>
                    </a:cubicBezTo>
                    <a:cubicBezTo>
                      <a:pt x="181869" y="6795"/>
                      <a:pt x="147227" y="-10526"/>
                      <a:pt x="95264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45" name="Freeform: Shape 310">
                <a:extLst>
                  <a:ext uri="{FF2B5EF4-FFF2-40B4-BE49-F238E27FC236}">
                    <a16:creationId xmlns="" xmlns:a16="http://schemas.microsoft.com/office/drawing/2014/main" id="{57C536E5-2EE9-42A2-AE72-A4995B5C372A}"/>
                  </a:ext>
                </a:extLst>
              </p:cNvPr>
              <p:cNvSpPr/>
              <p:nvPr/>
            </p:nvSpPr>
            <p:spPr>
              <a:xfrm>
                <a:off x="3272704" y="2957461"/>
                <a:ext cx="190528" cy="152156"/>
              </a:xfrm>
              <a:custGeom>
                <a:avLst/>
                <a:gdLst>
                  <a:gd name="connsiteX0" fmla="*/ 95264 w 190528"/>
                  <a:gd name="connsiteY0" fmla="*/ 6795 h 152156"/>
                  <a:gd name="connsiteX1" fmla="*/ 0 w 190528"/>
                  <a:gd name="connsiteY1" fmla="*/ 41437 h 152156"/>
                  <a:gd name="connsiteX2" fmla="*/ 95264 w 190528"/>
                  <a:gd name="connsiteY2" fmla="*/ 145362 h 152156"/>
                  <a:gd name="connsiteX3" fmla="*/ 190529 w 190528"/>
                  <a:gd name="connsiteY3" fmla="*/ 110720 h 152156"/>
                  <a:gd name="connsiteX4" fmla="*/ 95264 w 190528"/>
                  <a:gd name="connsiteY4" fmla="*/ 6795 h 152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52156">
                    <a:moveTo>
                      <a:pt x="95264" y="6795"/>
                    </a:moveTo>
                    <a:cubicBezTo>
                      <a:pt x="43302" y="-10526"/>
                      <a:pt x="0" y="6795"/>
                      <a:pt x="0" y="41437"/>
                    </a:cubicBezTo>
                    <a:cubicBezTo>
                      <a:pt x="0" y="84739"/>
                      <a:pt x="43302" y="128041"/>
                      <a:pt x="95264" y="145362"/>
                    </a:cubicBezTo>
                    <a:cubicBezTo>
                      <a:pt x="147227" y="162683"/>
                      <a:pt x="190529" y="145362"/>
                      <a:pt x="190529" y="110720"/>
                    </a:cubicBezTo>
                    <a:cubicBezTo>
                      <a:pt x="181869" y="76078"/>
                      <a:pt x="147227" y="32776"/>
                      <a:pt x="95264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08" name="Graphic 1">
              <a:extLst>
                <a:ext uri="{FF2B5EF4-FFF2-40B4-BE49-F238E27FC236}">
                  <a16:creationId xmlns="" xmlns:a16="http://schemas.microsoft.com/office/drawing/2014/main" id="{74A43EB6-547E-4433-8DEF-0C3D26F0D10C}"/>
                </a:ext>
              </a:extLst>
            </p:cNvPr>
            <p:cNvGrpSpPr/>
            <p:nvPr/>
          </p:nvGrpSpPr>
          <p:grpSpPr>
            <a:xfrm>
              <a:off x="1098734" y="3005187"/>
              <a:ext cx="62878" cy="461552"/>
              <a:chOff x="3697064" y="3139678"/>
              <a:chExt cx="190529" cy="1398559"/>
            </a:xfrm>
            <a:grpFill/>
          </p:grpSpPr>
          <p:sp>
            <p:nvSpPr>
              <p:cNvPr id="1240" name="Freeform: Shape 305">
                <a:extLst>
                  <a:ext uri="{FF2B5EF4-FFF2-40B4-BE49-F238E27FC236}">
                    <a16:creationId xmlns="" xmlns:a16="http://schemas.microsoft.com/office/drawing/2014/main" id="{DDA5C233-F5BA-4188-BE5B-C04D853A8507}"/>
                  </a:ext>
                </a:extLst>
              </p:cNvPr>
              <p:cNvSpPr/>
              <p:nvPr/>
            </p:nvSpPr>
            <p:spPr>
              <a:xfrm>
                <a:off x="3775008" y="3170766"/>
                <a:ext cx="27371" cy="1322053"/>
              </a:xfrm>
              <a:custGeom>
                <a:avLst/>
                <a:gdLst>
                  <a:gd name="connsiteX0" fmla="*/ 0 w 27371"/>
                  <a:gd name="connsiteY0" fmla="*/ 10000 h 1322053"/>
                  <a:gd name="connsiteX1" fmla="*/ 0 w 27371"/>
                  <a:gd name="connsiteY1" fmla="*/ 1309063 h 1322053"/>
                  <a:gd name="connsiteX2" fmla="*/ 25981 w 27371"/>
                  <a:gd name="connsiteY2" fmla="*/ 1309063 h 1322053"/>
                  <a:gd name="connsiteX3" fmla="*/ 25981 w 27371"/>
                  <a:gd name="connsiteY3" fmla="*/ 10000 h 1322053"/>
                  <a:gd name="connsiteX4" fmla="*/ 0 w 27371"/>
                  <a:gd name="connsiteY4" fmla="*/ 10000 h 13220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371" h="1322053">
                    <a:moveTo>
                      <a:pt x="0" y="10000"/>
                    </a:moveTo>
                    <a:cubicBezTo>
                      <a:pt x="0" y="443021"/>
                      <a:pt x="0" y="876042"/>
                      <a:pt x="0" y="1309063"/>
                    </a:cubicBezTo>
                    <a:cubicBezTo>
                      <a:pt x="0" y="1326384"/>
                      <a:pt x="25981" y="1326384"/>
                      <a:pt x="25981" y="1309063"/>
                    </a:cubicBezTo>
                    <a:cubicBezTo>
                      <a:pt x="25981" y="876042"/>
                      <a:pt x="25981" y="443021"/>
                      <a:pt x="25981" y="10000"/>
                    </a:cubicBezTo>
                    <a:cubicBezTo>
                      <a:pt x="3464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41" name="Freeform: Shape 306">
                <a:extLst>
                  <a:ext uri="{FF2B5EF4-FFF2-40B4-BE49-F238E27FC236}">
                    <a16:creationId xmlns="" xmlns:a16="http://schemas.microsoft.com/office/drawing/2014/main" id="{DBEAA00A-A687-477E-8926-5C9977969F28}"/>
                  </a:ext>
                </a:extLst>
              </p:cNvPr>
              <p:cNvSpPr/>
              <p:nvPr/>
            </p:nvSpPr>
            <p:spPr>
              <a:xfrm>
                <a:off x="3697064" y="4401534"/>
                <a:ext cx="190529" cy="136703"/>
              </a:xfrm>
              <a:custGeom>
                <a:avLst/>
                <a:gdLst>
                  <a:gd name="connsiteX0" fmla="*/ 95265 w 190529"/>
                  <a:gd name="connsiteY0" fmla="*/ 9011 h 136703"/>
                  <a:gd name="connsiteX1" fmla="*/ 0 w 190529"/>
                  <a:gd name="connsiteY1" fmla="*/ 104276 h 136703"/>
                  <a:gd name="connsiteX2" fmla="*/ 95265 w 190529"/>
                  <a:gd name="connsiteY2" fmla="*/ 121597 h 136703"/>
                  <a:gd name="connsiteX3" fmla="*/ 190529 w 190529"/>
                  <a:gd name="connsiteY3" fmla="*/ 26332 h 136703"/>
                  <a:gd name="connsiteX4" fmla="*/ 95265 w 190529"/>
                  <a:gd name="connsiteY4" fmla="*/ 9011 h 1367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36703">
                    <a:moveTo>
                      <a:pt x="95265" y="9011"/>
                    </a:moveTo>
                    <a:cubicBezTo>
                      <a:pt x="43302" y="26332"/>
                      <a:pt x="0" y="69634"/>
                      <a:pt x="0" y="104276"/>
                    </a:cubicBezTo>
                    <a:cubicBezTo>
                      <a:pt x="0" y="138918"/>
                      <a:pt x="43302" y="147578"/>
                      <a:pt x="95265" y="121597"/>
                    </a:cubicBezTo>
                    <a:cubicBezTo>
                      <a:pt x="147227" y="95615"/>
                      <a:pt x="190529" y="52313"/>
                      <a:pt x="190529" y="26332"/>
                    </a:cubicBezTo>
                    <a:cubicBezTo>
                      <a:pt x="190529" y="351"/>
                      <a:pt x="147227" y="-8309"/>
                      <a:pt x="95265" y="901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42" name="Freeform: Shape 307">
                <a:extLst>
                  <a:ext uri="{FF2B5EF4-FFF2-40B4-BE49-F238E27FC236}">
                    <a16:creationId xmlns="" xmlns:a16="http://schemas.microsoft.com/office/drawing/2014/main" id="{5E0D11D6-FF01-44C4-A888-80CC6C2DD002}"/>
                  </a:ext>
                </a:extLst>
              </p:cNvPr>
              <p:cNvSpPr/>
              <p:nvPr/>
            </p:nvSpPr>
            <p:spPr>
              <a:xfrm>
                <a:off x="3697064" y="3139678"/>
                <a:ext cx="190529" cy="139763"/>
              </a:xfrm>
              <a:custGeom>
                <a:avLst/>
                <a:gdLst>
                  <a:gd name="connsiteX0" fmla="*/ 95265 w 190529"/>
                  <a:gd name="connsiteY0" fmla="*/ 15107 h 139763"/>
                  <a:gd name="connsiteX1" fmla="*/ 0 w 190529"/>
                  <a:gd name="connsiteY1" fmla="*/ 32427 h 139763"/>
                  <a:gd name="connsiteX2" fmla="*/ 95265 w 190529"/>
                  <a:gd name="connsiteY2" fmla="*/ 127692 h 139763"/>
                  <a:gd name="connsiteX3" fmla="*/ 190529 w 190529"/>
                  <a:gd name="connsiteY3" fmla="*/ 119032 h 139763"/>
                  <a:gd name="connsiteX4" fmla="*/ 95265 w 190529"/>
                  <a:gd name="connsiteY4" fmla="*/ 15107 h 1397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39763">
                    <a:moveTo>
                      <a:pt x="95265" y="15107"/>
                    </a:moveTo>
                    <a:cubicBezTo>
                      <a:pt x="43302" y="-10875"/>
                      <a:pt x="0" y="-2214"/>
                      <a:pt x="0" y="32427"/>
                    </a:cubicBezTo>
                    <a:cubicBezTo>
                      <a:pt x="0" y="67069"/>
                      <a:pt x="43302" y="110371"/>
                      <a:pt x="95265" y="127692"/>
                    </a:cubicBezTo>
                    <a:cubicBezTo>
                      <a:pt x="147227" y="145013"/>
                      <a:pt x="190529" y="145013"/>
                      <a:pt x="190529" y="119032"/>
                    </a:cubicBezTo>
                    <a:cubicBezTo>
                      <a:pt x="190529" y="84390"/>
                      <a:pt x="147227" y="41088"/>
                      <a:pt x="95265" y="1510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09" name="Graphic 1">
              <a:extLst>
                <a:ext uri="{FF2B5EF4-FFF2-40B4-BE49-F238E27FC236}">
                  <a16:creationId xmlns="" xmlns:a16="http://schemas.microsoft.com/office/drawing/2014/main" id="{5A61E45F-678B-4A4B-8A4A-F3DFB59169D4}"/>
                </a:ext>
              </a:extLst>
            </p:cNvPr>
            <p:cNvGrpSpPr/>
            <p:nvPr/>
          </p:nvGrpSpPr>
          <p:grpSpPr>
            <a:xfrm>
              <a:off x="1238782" y="3079306"/>
              <a:ext cx="62878" cy="316172"/>
              <a:chOff x="4121425" y="3364268"/>
              <a:chExt cx="190529" cy="958039"/>
            </a:xfrm>
            <a:grpFill/>
          </p:grpSpPr>
          <p:sp>
            <p:nvSpPr>
              <p:cNvPr id="1237" name="Freeform: Shape 302">
                <a:extLst>
                  <a:ext uri="{FF2B5EF4-FFF2-40B4-BE49-F238E27FC236}">
                    <a16:creationId xmlns="" xmlns:a16="http://schemas.microsoft.com/office/drawing/2014/main" id="{F886DBB2-9456-4458-AA12-CF2AE4A81339}"/>
                  </a:ext>
                </a:extLst>
              </p:cNvPr>
              <p:cNvSpPr/>
              <p:nvPr/>
            </p:nvSpPr>
            <p:spPr>
              <a:xfrm>
                <a:off x="4208029" y="3392946"/>
                <a:ext cx="25981" cy="892023"/>
              </a:xfrm>
              <a:custGeom>
                <a:avLst/>
                <a:gdLst>
                  <a:gd name="connsiteX0" fmla="*/ 0 w 25981"/>
                  <a:gd name="connsiteY0" fmla="*/ 12991 h 892023"/>
                  <a:gd name="connsiteX1" fmla="*/ 0 w 25981"/>
                  <a:gd name="connsiteY1" fmla="*/ 879033 h 892023"/>
                  <a:gd name="connsiteX2" fmla="*/ 25981 w 25981"/>
                  <a:gd name="connsiteY2" fmla="*/ 879033 h 892023"/>
                  <a:gd name="connsiteX3" fmla="*/ 25981 w 25981"/>
                  <a:gd name="connsiteY3" fmla="*/ 12991 h 892023"/>
                  <a:gd name="connsiteX4" fmla="*/ 0 w 25981"/>
                  <a:gd name="connsiteY4" fmla="*/ 12991 h 8920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892023">
                    <a:moveTo>
                      <a:pt x="0" y="12991"/>
                    </a:moveTo>
                    <a:cubicBezTo>
                      <a:pt x="0" y="298784"/>
                      <a:pt x="0" y="593239"/>
                      <a:pt x="0" y="879033"/>
                    </a:cubicBezTo>
                    <a:cubicBezTo>
                      <a:pt x="0" y="896353"/>
                      <a:pt x="25981" y="896353"/>
                      <a:pt x="25981" y="879033"/>
                    </a:cubicBezTo>
                    <a:cubicBezTo>
                      <a:pt x="25981" y="593239"/>
                      <a:pt x="25981" y="298784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38" name="Freeform: Shape 303">
                <a:extLst>
                  <a:ext uri="{FF2B5EF4-FFF2-40B4-BE49-F238E27FC236}">
                    <a16:creationId xmlns="" xmlns:a16="http://schemas.microsoft.com/office/drawing/2014/main" id="{961EF9EB-21EE-4BD6-AF1A-95AF7D57ABDF}"/>
                  </a:ext>
                </a:extLst>
              </p:cNvPr>
              <p:cNvSpPr/>
              <p:nvPr/>
            </p:nvSpPr>
            <p:spPr>
              <a:xfrm>
                <a:off x="4121425" y="4201915"/>
                <a:ext cx="190529" cy="120393"/>
              </a:xfrm>
              <a:custGeom>
                <a:avLst/>
                <a:gdLst>
                  <a:gd name="connsiteX0" fmla="*/ 95264 w 190529"/>
                  <a:gd name="connsiteY0" fmla="*/ 18102 h 120393"/>
                  <a:gd name="connsiteX1" fmla="*/ 0 w 190529"/>
                  <a:gd name="connsiteY1" fmla="*/ 104706 h 120393"/>
                  <a:gd name="connsiteX2" fmla="*/ 95264 w 190529"/>
                  <a:gd name="connsiteY2" fmla="*/ 96046 h 120393"/>
                  <a:gd name="connsiteX3" fmla="*/ 190529 w 190529"/>
                  <a:gd name="connsiteY3" fmla="*/ 9441 h 120393"/>
                  <a:gd name="connsiteX4" fmla="*/ 95264 w 190529"/>
                  <a:gd name="connsiteY4" fmla="*/ 18102 h 120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20393">
                    <a:moveTo>
                      <a:pt x="95264" y="18102"/>
                    </a:moveTo>
                    <a:cubicBezTo>
                      <a:pt x="43302" y="44083"/>
                      <a:pt x="0" y="78725"/>
                      <a:pt x="0" y="104706"/>
                    </a:cubicBezTo>
                    <a:cubicBezTo>
                      <a:pt x="0" y="130687"/>
                      <a:pt x="43302" y="122027"/>
                      <a:pt x="95264" y="96046"/>
                    </a:cubicBezTo>
                    <a:cubicBezTo>
                      <a:pt x="147227" y="70064"/>
                      <a:pt x="190529" y="26762"/>
                      <a:pt x="190529" y="9441"/>
                    </a:cubicBezTo>
                    <a:cubicBezTo>
                      <a:pt x="190529" y="-7880"/>
                      <a:pt x="147227" y="781"/>
                      <a:pt x="95264" y="1810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39" name="Freeform: Shape 304">
                <a:extLst>
                  <a:ext uri="{FF2B5EF4-FFF2-40B4-BE49-F238E27FC236}">
                    <a16:creationId xmlns="" xmlns:a16="http://schemas.microsoft.com/office/drawing/2014/main" id="{C5C63D25-C16B-4878-AA4D-344B95CB1BF5}"/>
                  </a:ext>
                </a:extLst>
              </p:cNvPr>
              <p:cNvSpPr/>
              <p:nvPr/>
            </p:nvSpPr>
            <p:spPr>
              <a:xfrm>
                <a:off x="4121425" y="3364268"/>
                <a:ext cx="190529" cy="123023"/>
              </a:xfrm>
              <a:custGeom>
                <a:avLst/>
                <a:gdLst>
                  <a:gd name="connsiteX0" fmla="*/ 95264 w 190529"/>
                  <a:gd name="connsiteY0" fmla="*/ 24348 h 123023"/>
                  <a:gd name="connsiteX1" fmla="*/ 0 w 190529"/>
                  <a:gd name="connsiteY1" fmla="*/ 15687 h 123023"/>
                  <a:gd name="connsiteX2" fmla="*/ 95264 w 190529"/>
                  <a:gd name="connsiteY2" fmla="*/ 102292 h 123023"/>
                  <a:gd name="connsiteX3" fmla="*/ 190529 w 190529"/>
                  <a:gd name="connsiteY3" fmla="*/ 110952 h 123023"/>
                  <a:gd name="connsiteX4" fmla="*/ 95264 w 190529"/>
                  <a:gd name="connsiteY4" fmla="*/ 24348 h 1230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23023">
                    <a:moveTo>
                      <a:pt x="95264" y="24348"/>
                    </a:moveTo>
                    <a:cubicBezTo>
                      <a:pt x="43302" y="-1633"/>
                      <a:pt x="0" y="-10294"/>
                      <a:pt x="0" y="15687"/>
                    </a:cubicBezTo>
                    <a:cubicBezTo>
                      <a:pt x="0" y="41669"/>
                      <a:pt x="43302" y="76310"/>
                      <a:pt x="95264" y="102292"/>
                    </a:cubicBezTo>
                    <a:cubicBezTo>
                      <a:pt x="147227" y="128273"/>
                      <a:pt x="190529" y="128273"/>
                      <a:pt x="190529" y="110952"/>
                    </a:cubicBezTo>
                    <a:cubicBezTo>
                      <a:pt x="190529" y="93631"/>
                      <a:pt x="147227" y="50329"/>
                      <a:pt x="95264" y="2434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10" name="Graphic 1">
              <a:extLst>
                <a:ext uri="{FF2B5EF4-FFF2-40B4-BE49-F238E27FC236}">
                  <a16:creationId xmlns="" xmlns:a16="http://schemas.microsoft.com/office/drawing/2014/main" id="{A4663863-E1C5-481E-B98A-FD2CC5C44FD5}"/>
                </a:ext>
              </a:extLst>
            </p:cNvPr>
            <p:cNvGrpSpPr/>
            <p:nvPr/>
          </p:nvGrpSpPr>
          <p:grpSpPr>
            <a:xfrm>
              <a:off x="1381687" y="3157763"/>
              <a:ext cx="62878" cy="159257"/>
              <a:chOff x="4554446" y="3602003"/>
              <a:chExt cx="190529" cy="482570"/>
            </a:xfrm>
            <a:grpFill/>
          </p:grpSpPr>
          <p:sp>
            <p:nvSpPr>
              <p:cNvPr id="1234" name="Freeform: Shape 299">
                <a:extLst>
                  <a:ext uri="{FF2B5EF4-FFF2-40B4-BE49-F238E27FC236}">
                    <a16:creationId xmlns="" xmlns:a16="http://schemas.microsoft.com/office/drawing/2014/main" id="{761AB3D8-A5CF-4E8F-B20D-1810CDE9A81A}"/>
                  </a:ext>
                </a:extLst>
              </p:cNvPr>
              <p:cNvSpPr/>
              <p:nvPr/>
            </p:nvSpPr>
            <p:spPr>
              <a:xfrm>
                <a:off x="4632389" y="3635438"/>
                <a:ext cx="27371" cy="407039"/>
              </a:xfrm>
              <a:custGeom>
                <a:avLst/>
                <a:gdLst>
                  <a:gd name="connsiteX0" fmla="*/ 0 w 27371"/>
                  <a:gd name="connsiteY0" fmla="*/ 12991 h 407039"/>
                  <a:gd name="connsiteX1" fmla="*/ 0 w 27371"/>
                  <a:gd name="connsiteY1" fmla="*/ 394049 h 407039"/>
                  <a:gd name="connsiteX2" fmla="*/ 25982 w 27371"/>
                  <a:gd name="connsiteY2" fmla="*/ 394049 h 407039"/>
                  <a:gd name="connsiteX3" fmla="*/ 25982 w 27371"/>
                  <a:gd name="connsiteY3" fmla="*/ 12991 h 407039"/>
                  <a:gd name="connsiteX4" fmla="*/ 0 w 27371"/>
                  <a:gd name="connsiteY4" fmla="*/ 12991 h 4070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371" h="407039">
                    <a:moveTo>
                      <a:pt x="0" y="12991"/>
                    </a:moveTo>
                    <a:cubicBezTo>
                      <a:pt x="0" y="142897"/>
                      <a:pt x="0" y="272803"/>
                      <a:pt x="0" y="394049"/>
                    </a:cubicBezTo>
                    <a:cubicBezTo>
                      <a:pt x="0" y="411370"/>
                      <a:pt x="25982" y="411370"/>
                      <a:pt x="25982" y="394049"/>
                    </a:cubicBezTo>
                    <a:cubicBezTo>
                      <a:pt x="25982" y="264143"/>
                      <a:pt x="25982" y="134237"/>
                      <a:pt x="25982" y="12991"/>
                    </a:cubicBezTo>
                    <a:cubicBezTo>
                      <a:pt x="3464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35" name="Freeform: Shape 300">
                <a:extLst>
                  <a:ext uri="{FF2B5EF4-FFF2-40B4-BE49-F238E27FC236}">
                    <a16:creationId xmlns="" xmlns:a16="http://schemas.microsoft.com/office/drawing/2014/main" id="{CC654C96-5A4A-499C-891E-90F97A332369}"/>
                  </a:ext>
                </a:extLst>
              </p:cNvPr>
              <p:cNvSpPr/>
              <p:nvPr/>
            </p:nvSpPr>
            <p:spPr>
              <a:xfrm>
                <a:off x="4554446" y="3975272"/>
                <a:ext cx="190529" cy="109301"/>
              </a:xfrm>
              <a:custGeom>
                <a:avLst/>
                <a:gdLst>
                  <a:gd name="connsiteX0" fmla="*/ 95264 w 190529"/>
                  <a:gd name="connsiteY0" fmla="*/ 36895 h 109301"/>
                  <a:gd name="connsiteX1" fmla="*/ 0 w 190529"/>
                  <a:gd name="connsiteY1" fmla="*/ 106178 h 109301"/>
                  <a:gd name="connsiteX2" fmla="*/ 95264 w 190529"/>
                  <a:gd name="connsiteY2" fmla="*/ 71536 h 109301"/>
                  <a:gd name="connsiteX3" fmla="*/ 190529 w 190529"/>
                  <a:gd name="connsiteY3" fmla="*/ 2253 h 109301"/>
                  <a:gd name="connsiteX4" fmla="*/ 95264 w 190529"/>
                  <a:gd name="connsiteY4" fmla="*/ 36895 h 109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09301">
                    <a:moveTo>
                      <a:pt x="95264" y="36895"/>
                    </a:moveTo>
                    <a:cubicBezTo>
                      <a:pt x="43302" y="62876"/>
                      <a:pt x="0" y="97517"/>
                      <a:pt x="0" y="106178"/>
                    </a:cubicBezTo>
                    <a:cubicBezTo>
                      <a:pt x="0" y="114838"/>
                      <a:pt x="43302" y="106178"/>
                      <a:pt x="95264" y="71536"/>
                    </a:cubicBezTo>
                    <a:cubicBezTo>
                      <a:pt x="147227" y="36895"/>
                      <a:pt x="190529" y="10913"/>
                      <a:pt x="190529" y="2253"/>
                    </a:cubicBezTo>
                    <a:cubicBezTo>
                      <a:pt x="190529" y="-6408"/>
                      <a:pt x="147227" y="10913"/>
                      <a:pt x="95264" y="368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36" name="Freeform: Shape 301">
                <a:extLst>
                  <a:ext uri="{FF2B5EF4-FFF2-40B4-BE49-F238E27FC236}">
                    <a16:creationId xmlns="" xmlns:a16="http://schemas.microsoft.com/office/drawing/2014/main" id="{8B498DD5-31AC-45EE-BBC9-99E1F3ABA5D9}"/>
                  </a:ext>
                </a:extLst>
              </p:cNvPr>
              <p:cNvSpPr/>
              <p:nvPr/>
            </p:nvSpPr>
            <p:spPr>
              <a:xfrm>
                <a:off x="4554446" y="3602003"/>
                <a:ext cx="190529" cy="109301"/>
              </a:xfrm>
              <a:custGeom>
                <a:avLst/>
                <a:gdLst>
                  <a:gd name="connsiteX0" fmla="*/ 95264 w 190529"/>
                  <a:gd name="connsiteY0" fmla="*/ 37765 h 109301"/>
                  <a:gd name="connsiteX1" fmla="*/ 0 w 190529"/>
                  <a:gd name="connsiteY1" fmla="*/ 3124 h 109301"/>
                  <a:gd name="connsiteX2" fmla="*/ 95264 w 190529"/>
                  <a:gd name="connsiteY2" fmla="*/ 72407 h 109301"/>
                  <a:gd name="connsiteX3" fmla="*/ 190529 w 190529"/>
                  <a:gd name="connsiteY3" fmla="*/ 107049 h 109301"/>
                  <a:gd name="connsiteX4" fmla="*/ 95264 w 190529"/>
                  <a:gd name="connsiteY4" fmla="*/ 37765 h 109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09301">
                    <a:moveTo>
                      <a:pt x="95264" y="37765"/>
                    </a:moveTo>
                    <a:cubicBezTo>
                      <a:pt x="43302" y="3124"/>
                      <a:pt x="0" y="-5537"/>
                      <a:pt x="0" y="3124"/>
                    </a:cubicBezTo>
                    <a:cubicBezTo>
                      <a:pt x="0" y="11784"/>
                      <a:pt x="43302" y="46426"/>
                      <a:pt x="95264" y="72407"/>
                    </a:cubicBezTo>
                    <a:cubicBezTo>
                      <a:pt x="147227" y="98388"/>
                      <a:pt x="190529" y="115709"/>
                      <a:pt x="190529" y="107049"/>
                    </a:cubicBezTo>
                    <a:cubicBezTo>
                      <a:pt x="190529" y="98388"/>
                      <a:pt x="147227" y="72407"/>
                      <a:pt x="95264" y="3776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11" name="Graphic 1">
              <a:extLst>
                <a:ext uri="{FF2B5EF4-FFF2-40B4-BE49-F238E27FC236}">
                  <a16:creationId xmlns="" xmlns:a16="http://schemas.microsoft.com/office/drawing/2014/main" id="{1C0E0C9C-4F97-4945-892C-83FB057996A2}"/>
                </a:ext>
              </a:extLst>
            </p:cNvPr>
            <p:cNvGrpSpPr/>
            <p:nvPr/>
          </p:nvGrpSpPr>
          <p:grpSpPr>
            <a:xfrm>
              <a:off x="1521734" y="3198808"/>
              <a:ext cx="62878" cy="74310"/>
              <a:chOff x="4978806" y="3726373"/>
              <a:chExt cx="190529" cy="225170"/>
            </a:xfrm>
            <a:grpFill/>
          </p:grpSpPr>
          <p:sp>
            <p:nvSpPr>
              <p:cNvPr id="1231" name="Freeform: Shape 296">
                <a:extLst>
                  <a:ext uri="{FF2B5EF4-FFF2-40B4-BE49-F238E27FC236}">
                    <a16:creationId xmlns="" xmlns:a16="http://schemas.microsoft.com/office/drawing/2014/main" id="{9DC4ED98-ECED-4EF5-ABB5-FBB722727AEB}"/>
                  </a:ext>
                </a:extLst>
              </p:cNvPr>
              <p:cNvSpPr/>
              <p:nvPr/>
            </p:nvSpPr>
            <p:spPr>
              <a:xfrm>
                <a:off x="5065410" y="3770598"/>
                <a:ext cx="25981" cy="141973"/>
              </a:xfrm>
              <a:custGeom>
                <a:avLst/>
                <a:gdLst>
                  <a:gd name="connsiteX0" fmla="*/ 0 w 25981"/>
                  <a:gd name="connsiteY0" fmla="*/ 16398 h 141973"/>
                  <a:gd name="connsiteX1" fmla="*/ 0 w 25981"/>
                  <a:gd name="connsiteY1" fmla="*/ 128983 h 141973"/>
                  <a:gd name="connsiteX2" fmla="*/ 25982 w 25981"/>
                  <a:gd name="connsiteY2" fmla="*/ 128983 h 141973"/>
                  <a:gd name="connsiteX3" fmla="*/ 25982 w 25981"/>
                  <a:gd name="connsiteY3" fmla="*/ 16398 h 141973"/>
                  <a:gd name="connsiteX4" fmla="*/ 0 w 25981"/>
                  <a:gd name="connsiteY4" fmla="*/ 16398 h 1419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41973">
                    <a:moveTo>
                      <a:pt x="0" y="16398"/>
                    </a:moveTo>
                    <a:cubicBezTo>
                      <a:pt x="0" y="51039"/>
                      <a:pt x="0" y="94341"/>
                      <a:pt x="0" y="128983"/>
                    </a:cubicBezTo>
                    <a:cubicBezTo>
                      <a:pt x="0" y="146304"/>
                      <a:pt x="25982" y="146304"/>
                      <a:pt x="25982" y="128983"/>
                    </a:cubicBezTo>
                    <a:cubicBezTo>
                      <a:pt x="25982" y="94341"/>
                      <a:pt x="25982" y="51039"/>
                      <a:pt x="25982" y="16398"/>
                    </a:cubicBezTo>
                    <a:cubicBezTo>
                      <a:pt x="25982" y="-923"/>
                      <a:pt x="0" y="-9584"/>
                      <a:pt x="0" y="1639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32" name="Freeform: Shape 297">
                <a:extLst>
                  <a:ext uri="{FF2B5EF4-FFF2-40B4-BE49-F238E27FC236}">
                    <a16:creationId xmlns="" xmlns:a16="http://schemas.microsoft.com/office/drawing/2014/main" id="{B6BC0D5B-BFE5-4E69-9FD4-833BE080EA6E}"/>
                  </a:ext>
                </a:extLst>
              </p:cNvPr>
              <p:cNvSpPr/>
              <p:nvPr/>
            </p:nvSpPr>
            <p:spPr>
              <a:xfrm>
                <a:off x="4978806" y="3726373"/>
                <a:ext cx="190529" cy="112585"/>
              </a:xfrm>
              <a:custGeom>
                <a:avLst/>
                <a:gdLst>
                  <a:gd name="connsiteX0" fmla="*/ 95264 w 190529"/>
                  <a:gd name="connsiteY0" fmla="*/ 51963 h 112585"/>
                  <a:gd name="connsiteX1" fmla="*/ 0 w 190529"/>
                  <a:gd name="connsiteY1" fmla="*/ 112586 h 112585"/>
                  <a:gd name="connsiteX2" fmla="*/ 95264 w 190529"/>
                  <a:gd name="connsiteY2" fmla="*/ 60623 h 112585"/>
                  <a:gd name="connsiteX3" fmla="*/ 190530 w 190529"/>
                  <a:gd name="connsiteY3" fmla="*/ 0 h 112585"/>
                  <a:gd name="connsiteX4" fmla="*/ 95264 w 190529"/>
                  <a:gd name="connsiteY4" fmla="*/ 51963 h 1125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2585">
                    <a:moveTo>
                      <a:pt x="95264" y="51963"/>
                    </a:moveTo>
                    <a:cubicBezTo>
                      <a:pt x="43302" y="86604"/>
                      <a:pt x="0" y="112586"/>
                      <a:pt x="0" y="112586"/>
                    </a:cubicBezTo>
                    <a:cubicBezTo>
                      <a:pt x="0" y="112586"/>
                      <a:pt x="43302" y="95265"/>
                      <a:pt x="95264" y="60623"/>
                    </a:cubicBezTo>
                    <a:cubicBezTo>
                      <a:pt x="147228" y="34642"/>
                      <a:pt x="190530" y="8660"/>
                      <a:pt x="190530" y="0"/>
                    </a:cubicBezTo>
                    <a:cubicBezTo>
                      <a:pt x="190530" y="0"/>
                      <a:pt x="147228" y="25981"/>
                      <a:pt x="95264" y="5196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33" name="Freeform: Shape 298">
                <a:extLst>
                  <a:ext uri="{FF2B5EF4-FFF2-40B4-BE49-F238E27FC236}">
                    <a16:creationId xmlns="" xmlns:a16="http://schemas.microsoft.com/office/drawing/2014/main" id="{985D1C0C-9863-417D-81FD-4806607BAFE2}"/>
                  </a:ext>
                </a:extLst>
              </p:cNvPr>
              <p:cNvSpPr/>
              <p:nvPr/>
            </p:nvSpPr>
            <p:spPr>
              <a:xfrm>
                <a:off x="4978806" y="3838958"/>
                <a:ext cx="190529" cy="112585"/>
              </a:xfrm>
              <a:custGeom>
                <a:avLst/>
                <a:gdLst>
                  <a:gd name="connsiteX0" fmla="*/ 95264 w 190529"/>
                  <a:gd name="connsiteY0" fmla="*/ 51962 h 112585"/>
                  <a:gd name="connsiteX1" fmla="*/ 0 w 190529"/>
                  <a:gd name="connsiteY1" fmla="*/ 0 h 112585"/>
                  <a:gd name="connsiteX2" fmla="*/ 95264 w 190529"/>
                  <a:gd name="connsiteY2" fmla="*/ 60623 h 112585"/>
                  <a:gd name="connsiteX3" fmla="*/ 190530 w 190529"/>
                  <a:gd name="connsiteY3" fmla="*/ 112585 h 112585"/>
                  <a:gd name="connsiteX4" fmla="*/ 95264 w 190529"/>
                  <a:gd name="connsiteY4" fmla="*/ 51962 h 1125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2585">
                    <a:moveTo>
                      <a:pt x="95264" y="51962"/>
                    </a:moveTo>
                    <a:cubicBezTo>
                      <a:pt x="43302" y="25981"/>
                      <a:pt x="0" y="0"/>
                      <a:pt x="0" y="0"/>
                    </a:cubicBezTo>
                    <a:cubicBezTo>
                      <a:pt x="0" y="0"/>
                      <a:pt x="43302" y="25981"/>
                      <a:pt x="95264" y="60623"/>
                    </a:cubicBezTo>
                    <a:cubicBezTo>
                      <a:pt x="147228" y="95264"/>
                      <a:pt x="190530" y="112585"/>
                      <a:pt x="190530" y="112585"/>
                    </a:cubicBezTo>
                    <a:cubicBezTo>
                      <a:pt x="190530" y="103925"/>
                      <a:pt x="147228" y="77944"/>
                      <a:pt x="95264" y="5196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12" name="Graphic 1">
              <a:extLst>
                <a:ext uri="{FF2B5EF4-FFF2-40B4-BE49-F238E27FC236}">
                  <a16:creationId xmlns="" xmlns:a16="http://schemas.microsoft.com/office/drawing/2014/main" id="{B0ECB6A1-D260-428F-88E1-A30FDBD28AD7}"/>
                </a:ext>
              </a:extLst>
            </p:cNvPr>
            <p:cNvGrpSpPr/>
            <p:nvPr/>
          </p:nvGrpSpPr>
          <p:grpSpPr>
            <a:xfrm>
              <a:off x="1664640" y="3119338"/>
              <a:ext cx="62878" cy="233808"/>
              <a:chOff x="5411827" y="3485569"/>
              <a:chExt cx="190529" cy="708466"/>
            </a:xfrm>
            <a:grpFill/>
          </p:grpSpPr>
          <p:sp>
            <p:nvSpPr>
              <p:cNvPr id="1228" name="Freeform: Shape 293">
                <a:extLst>
                  <a:ext uri="{FF2B5EF4-FFF2-40B4-BE49-F238E27FC236}">
                    <a16:creationId xmlns="" xmlns:a16="http://schemas.microsoft.com/office/drawing/2014/main" id="{08D97EF7-E3CF-4748-9147-F402531334C4}"/>
                  </a:ext>
                </a:extLst>
              </p:cNvPr>
              <p:cNvSpPr/>
              <p:nvPr/>
            </p:nvSpPr>
            <p:spPr>
              <a:xfrm>
                <a:off x="5489771" y="3522853"/>
                <a:ext cx="25981" cy="640870"/>
              </a:xfrm>
              <a:custGeom>
                <a:avLst/>
                <a:gdLst>
                  <a:gd name="connsiteX0" fmla="*/ 0 w 25981"/>
                  <a:gd name="connsiteY0" fmla="*/ 12991 h 640870"/>
                  <a:gd name="connsiteX1" fmla="*/ 0 w 25981"/>
                  <a:gd name="connsiteY1" fmla="*/ 627880 h 640870"/>
                  <a:gd name="connsiteX2" fmla="*/ 25982 w 25981"/>
                  <a:gd name="connsiteY2" fmla="*/ 627880 h 640870"/>
                  <a:gd name="connsiteX3" fmla="*/ 25982 w 25981"/>
                  <a:gd name="connsiteY3" fmla="*/ 12991 h 640870"/>
                  <a:gd name="connsiteX4" fmla="*/ 0 w 25981"/>
                  <a:gd name="connsiteY4" fmla="*/ 12991 h 64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640870">
                    <a:moveTo>
                      <a:pt x="0" y="12991"/>
                    </a:moveTo>
                    <a:cubicBezTo>
                      <a:pt x="0" y="220841"/>
                      <a:pt x="0" y="420030"/>
                      <a:pt x="0" y="627880"/>
                    </a:cubicBezTo>
                    <a:cubicBezTo>
                      <a:pt x="0" y="645201"/>
                      <a:pt x="25982" y="645201"/>
                      <a:pt x="25982" y="627880"/>
                    </a:cubicBezTo>
                    <a:cubicBezTo>
                      <a:pt x="25982" y="420030"/>
                      <a:pt x="25982" y="220841"/>
                      <a:pt x="25982" y="12991"/>
                    </a:cubicBezTo>
                    <a:cubicBezTo>
                      <a:pt x="2598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29" name="Freeform: Shape 294">
                <a:extLst>
                  <a:ext uri="{FF2B5EF4-FFF2-40B4-BE49-F238E27FC236}">
                    <a16:creationId xmlns="" xmlns:a16="http://schemas.microsoft.com/office/drawing/2014/main" id="{476B0268-68F5-4F83-9DF8-43A8F0F9F703}"/>
                  </a:ext>
                </a:extLst>
              </p:cNvPr>
              <p:cNvSpPr/>
              <p:nvPr/>
            </p:nvSpPr>
            <p:spPr>
              <a:xfrm>
                <a:off x="5411827" y="3485569"/>
                <a:ext cx="190529" cy="114144"/>
              </a:xfrm>
              <a:custGeom>
                <a:avLst/>
                <a:gdLst>
                  <a:gd name="connsiteX0" fmla="*/ 95264 w 190529"/>
                  <a:gd name="connsiteY0" fmla="*/ 32953 h 114144"/>
                  <a:gd name="connsiteX1" fmla="*/ 0 w 190529"/>
                  <a:gd name="connsiteY1" fmla="*/ 110897 h 114144"/>
                  <a:gd name="connsiteX2" fmla="*/ 95264 w 190529"/>
                  <a:gd name="connsiteY2" fmla="*/ 84916 h 114144"/>
                  <a:gd name="connsiteX3" fmla="*/ 190530 w 190529"/>
                  <a:gd name="connsiteY3" fmla="*/ 6972 h 114144"/>
                  <a:gd name="connsiteX4" fmla="*/ 95264 w 190529"/>
                  <a:gd name="connsiteY4" fmla="*/ 32953 h 114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4144">
                    <a:moveTo>
                      <a:pt x="95264" y="32953"/>
                    </a:moveTo>
                    <a:cubicBezTo>
                      <a:pt x="43302" y="67595"/>
                      <a:pt x="0" y="102237"/>
                      <a:pt x="0" y="110897"/>
                    </a:cubicBezTo>
                    <a:cubicBezTo>
                      <a:pt x="0" y="119558"/>
                      <a:pt x="43302" y="110897"/>
                      <a:pt x="95264" y="84916"/>
                    </a:cubicBezTo>
                    <a:cubicBezTo>
                      <a:pt x="147228" y="58935"/>
                      <a:pt x="190530" y="24293"/>
                      <a:pt x="190530" y="6972"/>
                    </a:cubicBezTo>
                    <a:cubicBezTo>
                      <a:pt x="190530" y="-10349"/>
                      <a:pt x="147228" y="6972"/>
                      <a:pt x="95264" y="3295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30" name="Freeform: Shape 295">
                <a:extLst>
                  <a:ext uri="{FF2B5EF4-FFF2-40B4-BE49-F238E27FC236}">
                    <a16:creationId xmlns="" xmlns:a16="http://schemas.microsoft.com/office/drawing/2014/main" id="{517D2C5D-C3E0-44B9-AA82-4145A9B029ED}"/>
                  </a:ext>
                </a:extLst>
              </p:cNvPr>
              <p:cNvSpPr/>
              <p:nvPr/>
            </p:nvSpPr>
            <p:spPr>
              <a:xfrm>
                <a:off x="5411827" y="4078202"/>
                <a:ext cx="190529" cy="115833"/>
              </a:xfrm>
              <a:custGeom>
                <a:avLst/>
                <a:gdLst>
                  <a:gd name="connsiteX0" fmla="*/ 95264 w 190529"/>
                  <a:gd name="connsiteY0" fmla="*/ 29229 h 115833"/>
                  <a:gd name="connsiteX1" fmla="*/ 0 w 190529"/>
                  <a:gd name="connsiteY1" fmla="*/ 3248 h 115833"/>
                  <a:gd name="connsiteX2" fmla="*/ 95264 w 190529"/>
                  <a:gd name="connsiteY2" fmla="*/ 81191 h 115833"/>
                  <a:gd name="connsiteX3" fmla="*/ 190530 w 190529"/>
                  <a:gd name="connsiteY3" fmla="*/ 107173 h 115833"/>
                  <a:gd name="connsiteX4" fmla="*/ 95264 w 190529"/>
                  <a:gd name="connsiteY4" fmla="*/ 29229 h 1158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5833">
                    <a:moveTo>
                      <a:pt x="95264" y="29229"/>
                    </a:moveTo>
                    <a:cubicBezTo>
                      <a:pt x="43302" y="3248"/>
                      <a:pt x="0" y="-5413"/>
                      <a:pt x="0" y="3248"/>
                    </a:cubicBezTo>
                    <a:cubicBezTo>
                      <a:pt x="0" y="11908"/>
                      <a:pt x="43302" y="46550"/>
                      <a:pt x="95264" y="81191"/>
                    </a:cubicBezTo>
                    <a:cubicBezTo>
                      <a:pt x="147228" y="115833"/>
                      <a:pt x="190530" y="124494"/>
                      <a:pt x="190530" y="107173"/>
                    </a:cubicBezTo>
                    <a:cubicBezTo>
                      <a:pt x="190530" y="89852"/>
                      <a:pt x="147228" y="55210"/>
                      <a:pt x="95264" y="2922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13" name="Graphic 1">
              <a:extLst>
                <a:ext uri="{FF2B5EF4-FFF2-40B4-BE49-F238E27FC236}">
                  <a16:creationId xmlns="" xmlns:a16="http://schemas.microsoft.com/office/drawing/2014/main" id="{EC09A149-7240-4531-9B89-B47B4D8B62A8}"/>
                </a:ext>
              </a:extLst>
            </p:cNvPr>
            <p:cNvGrpSpPr/>
            <p:nvPr/>
          </p:nvGrpSpPr>
          <p:grpSpPr>
            <a:xfrm>
              <a:off x="1804687" y="3043755"/>
              <a:ext cx="62878" cy="387273"/>
              <a:chOff x="5836187" y="3256545"/>
              <a:chExt cx="190528" cy="1173486"/>
            </a:xfrm>
            <a:grpFill/>
          </p:grpSpPr>
          <p:sp>
            <p:nvSpPr>
              <p:cNvPr id="1225" name="Freeform: Shape 290">
                <a:extLst>
                  <a:ext uri="{FF2B5EF4-FFF2-40B4-BE49-F238E27FC236}">
                    <a16:creationId xmlns="" xmlns:a16="http://schemas.microsoft.com/office/drawing/2014/main" id="{A9B3612B-39B7-45CA-9455-7DE583038D52}"/>
                  </a:ext>
                </a:extLst>
              </p:cNvPr>
              <p:cNvSpPr/>
              <p:nvPr/>
            </p:nvSpPr>
            <p:spPr>
              <a:xfrm>
                <a:off x="5922792" y="3297682"/>
                <a:ext cx="25981" cy="1099873"/>
              </a:xfrm>
              <a:custGeom>
                <a:avLst/>
                <a:gdLst>
                  <a:gd name="connsiteX0" fmla="*/ 0 w 25981"/>
                  <a:gd name="connsiteY0" fmla="*/ 12991 h 1099873"/>
                  <a:gd name="connsiteX1" fmla="*/ 0 w 25981"/>
                  <a:gd name="connsiteY1" fmla="*/ 1086883 h 1099873"/>
                  <a:gd name="connsiteX2" fmla="*/ 25982 w 25981"/>
                  <a:gd name="connsiteY2" fmla="*/ 1086883 h 1099873"/>
                  <a:gd name="connsiteX3" fmla="*/ 25982 w 25981"/>
                  <a:gd name="connsiteY3" fmla="*/ 12991 h 1099873"/>
                  <a:gd name="connsiteX4" fmla="*/ 0 w 25981"/>
                  <a:gd name="connsiteY4" fmla="*/ 12991 h 10998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099873">
                    <a:moveTo>
                      <a:pt x="0" y="12991"/>
                    </a:moveTo>
                    <a:cubicBezTo>
                      <a:pt x="0" y="368068"/>
                      <a:pt x="0" y="731805"/>
                      <a:pt x="0" y="1086883"/>
                    </a:cubicBezTo>
                    <a:cubicBezTo>
                      <a:pt x="0" y="1104204"/>
                      <a:pt x="25982" y="1104204"/>
                      <a:pt x="25982" y="1086883"/>
                    </a:cubicBezTo>
                    <a:cubicBezTo>
                      <a:pt x="25982" y="731805"/>
                      <a:pt x="25982" y="368068"/>
                      <a:pt x="25982" y="12991"/>
                    </a:cubicBezTo>
                    <a:cubicBezTo>
                      <a:pt x="2598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26" name="Freeform: Shape 291">
                <a:extLst>
                  <a:ext uri="{FF2B5EF4-FFF2-40B4-BE49-F238E27FC236}">
                    <a16:creationId xmlns="" xmlns:a16="http://schemas.microsoft.com/office/drawing/2014/main" id="{B1C6BE9E-8A92-431A-B59E-D222E772B664}"/>
                  </a:ext>
                </a:extLst>
              </p:cNvPr>
              <p:cNvSpPr/>
              <p:nvPr/>
            </p:nvSpPr>
            <p:spPr>
              <a:xfrm>
                <a:off x="5836187" y="3256545"/>
                <a:ext cx="190528" cy="134236"/>
              </a:xfrm>
              <a:custGeom>
                <a:avLst/>
                <a:gdLst>
                  <a:gd name="connsiteX0" fmla="*/ 95264 w 190528"/>
                  <a:gd name="connsiteY0" fmla="*/ 19486 h 134236"/>
                  <a:gd name="connsiteX1" fmla="*/ 0 w 190528"/>
                  <a:gd name="connsiteY1" fmla="*/ 114751 h 134236"/>
                  <a:gd name="connsiteX2" fmla="*/ 95264 w 190528"/>
                  <a:gd name="connsiteY2" fmla="*/ 114751 h 134236"/>
                  <a:gd name="connsiteX3" fmla="*/ 190529 w 190528"/>
                  <a:gd name="connsiteY3" fmla="*/ 19486 h 134236"/>
                  <a:gd name="connsiteX4" fmla="*/ 95264 w 190528"/>
                  <a:gd name="connsiteY4" fmla="*/ 19486 h 134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34236">
                    <a:moveTo>
                      <a:pt x="95264" y="19486"/>
                    </a:moveTo>
                    <a:cubicBezTo>
                      <a:pt x="43302" y="45467"/>
                      <a:pt x="0" y="88769"/>
                      <a:pt x="0" y="114751"/>
                    </a:cubicBezTo>
                    <a:cubicBezTo>
                      <a:pt x="0" y="140732"/>
                      <a:pt x="43302" y="140732"/>
                      <a:pt x="95264" y="114751"/>
                    </a:cubicBezTo>
                    <a:cubicBezTo>
                      <a:pt x="147227" y="88769"/>
                      <a:pt x="190529" y="54128"/>
                      <a:pt x="190529" y="19486"/>
                    </a:cubicBezTo>
                    <a:cubicBezTo>
                      <a:pt x="190529" y="-6495"/>
                      <a:pt x="147227" y="-6495"/>
                      <a:pt x="95264" y="1948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27" name="Freeform: Shape 292">
                <a:extLst>
                  <a:ext uri="{FF2B5EF4-FFF2-40B4-BE49-F238E27FC236}">
                    <a16:creationId xmlns="" xmlns:a16="http://schemas.microsoft.com/office/drawing/2014/main" id="{53379D6C-A50E-4950-B0F2-C59D82C55241}"/>
                  </a:ext>
                </a:extLst>
              </p:cNvPr>
              <p:cNvSpPr/>
              <p:nvPr/>
            </p:nvSpPr>
            <p:spPr>
              <a:xfrm>
                <a:off x="5836187" y="4295795"/>
                <a:ext cx="190528" cy="134236"/>
              </a:xfrm>
              <a:custGeom>
                <a:avLst/>
                <a:gdLst>
                  <a:gd name="connsiteX0" fmla="*/ 95264 w 190528"/>
                  <a:gd name="connsiteY0" fmla="*/ 19486 h 134236"/>
                  <a:gd name="connsiteX1" fmla="*/ 0 w 190528"/>
                  <a:gd name="connsiteY1" fmla="*/ 19486 h 134236"/>
                  <a:gd name="connsiteX2" fmla="*/ 95264 w 190528"/>
                  <a:gd name="connsiteY2" fmla="*/ 114750 h 134236"/>
                  <a:gd name="connsiteX3" fmla="*/ 190529 w 190528"/>
                  <a:gd name="connsiteY3" fmla="*/ 114750 h 134236"/>
                  <a:gd name="connsiteX4" fmla="*/ 95264 w 190528"/>
                  <a:gd name="connsiteY4" fmla="*/ 19486 h 134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34236">
                    <a:moveTo>
                      <a:pt x="95264" y="19486"/>
                    </a:moveTo>
                    <a:cubicBezTo>
                      <a:pt x="43302" y="-6495"/>
                      <a:pt x="0" y="-6495"/>
                      <a:pt x="0" y="19486"/>
                    </a:cubicBezTo>
                    <a:cubicBezTo>
                      <a:pt x="0" y="45467"/>
                      <a:pt x="43302" y="88769"/>
                      <a:pt x="95264" y="114750"/>
                    </a:cubicBezTo>
                    <a:cubicBezTo>
                      <a:pt x="147227" y="140732"/>
                      <a:pt x="190529" y="140732"/>
                      <a:pt x="190529" y="114750"/>
                    </a:cubicBezTo>
                    <a:cubicBezTo>
                      <a:pt x="190529" y="80109"/>
                      <a:pt x="147227" y="45467"/>
                      <a:pt x="95264" y="1948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514" name="Freeform: Shape 176">
              <a:extLst>
                <a:ext uri="{FF2B5EF4-FFF2-40B4-BE49-F238E27FC236}">
                  <a16:creationId xmlns="" xmlns:a16="http://schemas.microsoft.com/office/drawing/2014/main" id="{CF760C0B-3572-4B6E-AF8C-C7F8D74AE43E}"/>
                </a:ext>
              </a:extLst>
            </p:cNvPr>
            <p:cNvSpPr/>
            <p:nvPr/>
          </p:nvSpPr>
          <p:spPr>
            <a:xfrm>
              <a:off x="-338893" y="3001598"/>
              <a:ext cx="2198326" cy="472848"/>
            </a:xfrm>
            <a:custGeom>
              <a:avLst/>
              <a:gdLst>
                <a:gd name="connsiteX0" fmla="*/ 381058 w 6661201"/>
                <a:gd name="connsiteY0" fmla="*/ 1281742 h 1432788"/>
                <a:gd name="connsiteX1" fmla="*/ 736136 w 6661201"/>
                <a:gd name="connsiteY1" fmla="*/ 1428969 h 1432788"/>
                <a:gd name="connsiteX2" fmla="*/ 1108534 w 6661201"/>
                <a:gd name="connsiteY2" fmla="*/ 1333705 h 1432788"/>
                <a:gd name="connsiteX3" fmla="*/ 1836009 w 6661201"/>
                <a:gd name="connsiteY3" fmla="*/ 649531 h 1432788"/>
                <a:gd name="connsiteX4" fmla="*/ 2217067 w 6661201"/>
                <a:gd name="connsiteY4" fmla="*/ 259813 h 1432788"/>
                <a:gd name="connsiteX5" fmla="*/ 2624107 w 6661201"/>
                <a:gd name="connsiteY5" fmla="*/ 34642 h 1432788"/>
                <a:gd name="connsiteX6" fmla="*/ 3455507 w 6661201"/>
                <a:gd name="connsiteY6" fmla="*/ 441681 h 1432788"/>
                <a:gd name="connsiteX7" fmla="*/ 4191643 w 6661201"/>
                <a:gd name="connsiteY7" fmla="*/ 1212459 h 1432788"/>
                <a:gd name="connsiteX8" fmla="*/ 4919118 w 6661201"/>
                <a:gd name="connsiteY8" fmla="*/ 1385667 h 1432788"/>
                <a:gd name="connsiteX9" fmla="*/ 5326158 w 6661201"/>
                <a:gd name="connsiteY9" fmla="*/ 1099873 h 1432788"/>
                <a:gd name="connsiteX10" fmla="*/ 5724537 w 6661201"/>
                <a:gd name="connsiteY10" fmla="*/ 666852 h 1432788"/>
                <a:gd name="connsiteX11" fmla="*/ 6157558 w 6661201"/>
                <a:gd name="connsiteY11" fmla="*/ 233831 h 1432788"/>
                <a:gd name="connsiteX12" fmla="*/ 6651202 w 6661201"/>
                <a:gd name="connsiteY12" fmla="*/ 17321 h 1432788"/>
                <a:gd name="connsiteX13" fmla="*/ 6651202 w 6661201"/>
                <a:gd name="connsiteY13" fmla="*/ 0 h 1432788"/>
                <a:gd name="connsiteX14" fmla="*/ 5923727 w 6661201"/>
                <a:gd name="connsiteY14" fmla="*/ 433021 h 1432788"/>
                <a:gd name="connsiteX15" fmla="*/ 5170270 w 6661201"/>
                <a:gd name="connsiteY15" fmla="*/ 1212459 h 1432788"/>
                <a:gd name="connsiteX16" fmla="*/ 4763230 w 6661201"/>
                <a:gd name="connsiteY16" fmla="*/ 1411648 h 1432788"/>
                <a:gd name="connsiteX17" fmla="*/ 4321549 w 6661201"/>
                <a:gd name="connsiteY17" fmla="*/ 1281742 h 1432788"/>
                <a:gd name="connsiteX18" fmla="*/ 3550772 w 6661201"/>
                <a:gd name="connsiteY18" fmla="*/ 519625 h 1432788"/>
                <a:gd name="connsiteX19" fmla="*/ 2840617 w 6661201"/>
                <a:gd name="connsiteY19" fmla="*/ 17321 h 1432788"/>
                <a:gd name="connsiteX20" fmla="*/ 2104482 w 6661201"/>
                <a:gd name="connsiteY20" fmla="*/ 337756 h 1432788"/>
                <a:gd name="connsiteX21" fmla="*/ 1351025 w 6661201"/>
                <a:gd name="connsiteY21" fmla="*/ 1134515 h 1432788"/>
                <a:gd name="connsiteX22" fmla="*/ 961307 w 6661201"/>
                <a:gd name="connsiteY22" fmla="*/ 1385667 h 1432788"/>
                <a:gd name="connsiteX23" fmla="*/ 519625 w 6661201"/>
                <a:gd name="connsiteY23" fmla="*/ 1342365 h 1432788"/>
                <a:gd name="connsiteX24" fmla="*/ 69283 w 6661201"/>
                <a:gd name="connsiteY24" fmla="*/ 987288 h 1432788"/>
                <a:gd name="connsiteX25" fmla="*/ 0 w 6661201"/>
                <a:gd name="connsiteY25" fmla="*/ 909344 h 1432788"/>
                <a:gd name="connsiteX26" fmla="*/ 0 w 6661201"/>
                <a:gd name="connsiteY26" fmla="*/ 943986 h 1432788"/>
                <a:gd name="connsiteX27" fmla="*/ 381058 w 6661201"/>
                <a:gd name="connsiteY27" fmla="*/ 1281742 h 1432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6661201" h="1432788">
                  <a:moveTo>
                    <a:pt x="381058" y="1281742"/>
                  </a:moveTo>
                  <a:cubicBezTo>
                    <a:pt x="484983" y="1351025"/>
                    <a:pt x="606229" y="1411648"/>
                    <a:pt x="736136" y="1428969"/>
                  </a:cubicBezTo>
                  <a:cubicBezTo>
                    <a:pt x="866042" y="1446290"/>
                    <a:pt x="995948" y="1402988"/>
                    <a:pt x="1108534" y="1333705"/>
                  </a:cubicBezTo>
                  <a:cubicBezTo>
                    <a:pt x="1402988" y="1169157"/>
                    <a:pt x="1619498" y="892023"/>
                    <a:pt x="1836009" y="649531"/>
                  </a:cubicBezTo>
                  <a:cubicBezTo>
                    <a:pt x="1957255" y="510965"/>
                    <a:pt x="2078501" y="381058"/>
                    <a:pt x="2217067" y="259813"/>
                  </a:cubicBezTo>
                  <a:cubicBezTo>
                    <a:pt x="2338313" y="155888"/>
                    <a:pt x="2468219" y="69283"/>
                    <a:pt x="2624107" y="34642"/>
                  </a:cubicBezTo>
                  <a:cubicBezTo>
                    <a:pt x="2953203" y="-43302"/>
                    <a:pt x="3247657" y="225171"/>
                    <a:pt x="3455507" y="441681"/>
                  </a:cubicBezTo>
                  <a:cubicBezTo>
                    <a:pt x="3706659" y="692834"/>
                    <a:pt x="3914509" y="987288"/>
                    <a:pt x="4191643" y="1212459"/>
                  </a:cubicBezTo>
                  <a:cubicBezTo>
                    <a:pt x="4399493" y="1385667"/>
                    <a:pt x="4650645" y="1489592"/>
                    <a:pt x="4919118" y="1385667"/>
                  </a:cubicBezTo>
                  <a:cubicBezTo>
                    <a:pt x="5075005" y="1325044"/>
                    <a:pt x="5204912" y="1212459"/>
                    <a:pt x="5326158" y="1099873"/>
                  </a:cubicBezTo>
                  <a:cubicBezTo>
                    <a:pt x="5464724" y="961307"/>
                    <a:pt x="5594631" y="814079"/>
                    <a:pt x="5724537" y="666852"/>
                  </a:cubicBezTo>
                  <a:cubicBezTo>
                    <a:pt x="5863103" y="510965"/>
                    <a:pt x="6001671" y="363738"/>
                    <a:pt x="6157558" y="233831"/>
                  </a:cubicBezTo>
                  <a:cubicBezTo>
                    <a:pt x="6296124" y="121246"/>
                    <a:pt x="6460672" y="17321"/>
                    <a:pt x="6651202" y="17321"/>
                  </a:cubicBezTo>
                  <a:cubicBezTo>
                    <a:pt x="6659862" y="17321"/>
                    <a:pt x="6668523" y="0"/>
                    <a:pt x="6651202" y="0"/>
                  </a:cubicBezTo>
                  <a:cubicBezTo>
                    <a:pt x="6356748" y="8660"/>
                    <a:pt x="6114256" y="233831"/>
                    <a:pt x="5923727" y="433021"/>
                  </a:cubicBezTo>
                  <a:cubicBezTo>
                    <a:pt x="5672574" y="692834"/>
                    <a:pt x="5456064" y="987288"/>
                    <a:pt x="5170270" y="1212459"/>
                  </a:cubicBezTo>
                  <a:cubicBezTo>
                    <a:pt x="5049024" y="1307723"/>
                    <a:pt x="4910458" y="1394328"/>
                    <a:pt x="4763230" y="1411648"/>
                  </a:cubicBezTo>
                  <a:cubicBezTo>
                    <a:pt x="4607343" y="1428969"/>
                    <a:pt x="4451456" y="1368346"/>
                    <a:pt x="4321549" y="1281742"/>
                  </a:cubicBezTo>
                  <a:cubicBezTo>
                    <a:pt x="4018434" y="1082552"/>
                    <a:pt x="3793263" y="779438"/>
                    <a:pt x="3550772" y="519625"/>
                  </a:cubicBezTo>
                  <a:cubicBezTo>
                    <a:pt x="3360242" y="311775"/>
                    <a:pt x="3126411" y="69283"/>
                    <a:pt x="2840617" y="17321"/>
                  </a:cubicBezTo>
                  <a:cubicBezTo>
                    <a:pt x="2554824" y="-34642"/>
                    <a:pt x="2303672" y="155888"/>
                    <a:pt x="2104482" y="337756"/>
                  </a:cubicBezTo>
                  <a:cubicBezTo>
                    <a:pt x="1836009" y="588908"/>
                    <a:pt x="1628159" y="883363"/>
                    <a:pt x="1351025" y="1134515"/>
                  </a:cubicBezTo>
                  <a:cubicBezTo>
                    <a:pt x="1238440" y="1238440"/>
                    <a:pt x="1108534" y="1333705"/>
                    <a:pt x="961307" y="1385667"/>
                  </a:cubicBezTo>
                  <a:cubicBezTo>
                    <a:pt x="814079" y="1428969"/>
                    <a:pt x="666852" y="1411648"/>
                    <a:pt x="519625" y="1342365"/>
                  </a:cubicBezTo>
                  <a:cubicBezTo>
                    <a:pt x="346417" y="1255761"/>
                    <a:pt x="199190" y="1117194"/>
                    <a:pt x="69283" y="987288"/>
                  </a:cubicBezTo>
                  <a:cubicBezTo>
                    <a:pt x="43302" y="961307"/>
                    <a:pt x="25981" y="935325"/>
                    <a:pt x="0" y="909344"/>
                  </a:cubicBezTo>
                  <a:lnTo>
                    <a:pt x="0" y="943986"/>
                  </a:lnTo>
                  <a:cubicBezTo>
                    <a:pt x="121246" y="1065232"/>
                    <a:pt x="242492" y="1186478"/>
                    <a:pt x="381058" y="1281742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5" name="Freeform: Shape 177">
              <a:extLst>
                <a:ext uri="{FF2B5EF4-FFF2-40B4-BE49-F238E27FC236}">
                  <a16:creationId xmlns="" xmlns:a16="http://schemas.microsoft.com/office/drawing/2014/main" id="{B44BC161-A932-4E81-B3B9-F54FF9B4317C}"/>
                </a:ext>
              </a:extLst>
            </p:cNvPr>
            <p:cNvSpPr/>
            <p:nvPr/>
          </p:nvSpPr>
          <p:spPr>
            <a:xfrm>
              <a:off x="-338893" y="3000337"/>
              <a:ext cx="2198326" cy="475706"/>
            </a:xfrm>
            <a:custGeom>
              <a:avLst/>
              <a:gdLst>
                <a:gd name="connsiteX0" fmla="*/ 311775 w 6661201"/>
                <a:gd name="connsiteY0" fmla="*/ 220330 h 1441448"/>
                <a:gd name="connsiteX1" fmla="*/ 718815 w 6661201"/>
                <a:gd name="connsiteY1" fmla="*/ 21140 h 1441448"/>
                <a:gd name="connsiteX2" fmla="*/ 1160496 w 6661201"/>
                <a:gd name="connsiteY2" fmla="*/ 151046 h 1441448"/>
                <a:gd name="connsiteX3" fmla="*/ 1931273 w 6661201"/>
                <a:gd name="connsiteY3" fmla="*/ 921824 h 1441448"/>
                <a:gd name="connsiteX4" fmla="*/ 2641428 w 6661201"/>
                <a:gd name="connsiteY4" fmla="*/ 1424128 h 1441448"/>
                <a:gd name="connsiteX5" fmla="*/ 3377563 w 6661201"/>
                <a:gd name="connsiteY5" fmla="*/ 1103693 h 1441448"/>
                <a:gd name="connsiteX6" fmla="*/ 4131020 w 6661201"/>
                <a:gd name="connsiteY6" fmla="*/ 306934 h 1441448"/>
                <a:gd name="connsiteX7" fmla="*/ 4520739 w 6661201"/>
                <a:gd name="connsiteY7" fmla="*/ 55782 h 1441448"/>
                <a:gd name="connsiteX8" fmla="*/ 4962420 w 6661201"/>
                <a:gd name="connsiteY8" fmla="*/ 90424 h 1441448"/>
                <a:gd name="connsiteX9" fmla="*/ 5412762 w 6661201"/>
                <a:gd name="connsiteY9" fmla="*/ 445501 h 1441448"/>
                <a:gd name="connsiteX10" fmla="*/ 5828462 w 6661201"/>
                <a:gd name="connsiteY10" fmla="*/ 904503 h 1441448"/>
                <a:gd name="connsiteX11" fmla="*/ 6651202 w 6661201"/>
                <a:gd name="connsiteY11" fmla="*/ 1441449 h 1441448"/>
                <a:gd name="connsiteX12" fmla="*/ 6651202 w 6661201"/>
                <a:gd name="connsiteY12" fmla="*/ 1424128 h 1441448"/>
                <a:gd name="connsiteX13" fmla="*/ 5837123 w 6661201"/>
                <a:gd name="connsiteY13" fmla="*/ 895842 h 1441448"/>
                <a:gd name="connsiteX14" fmla="*/ 5100987 w 6661201"/>
                <a:gd name="connsiteY14" fmla="*/ 151046 h 1441448"/>
                <a:gd name="connsiteX15" fmla="*/ 4745910 w 6661201"/>
                <a:gd name="connsiteY15" fmla="*/ 3819 h 1441448"/>
                <a:gd name="connsiteX16" fmla="*/ 4373512 w 6661201"/>
                <a:gd name="connsiteY16" fmla="*/ 99084 h 1441448"/>
                <a:gd name="connsiteX17" fmla="*/ 3646036 w 6661201"/>
                <a:gd name="connsiteY17" fmla="*/ 783257 h 1441448"/>
                <a:gd name="connsiteX18" fmla="*/ 3264978 w 6661201"/>
                <a:gd name="connsiteY18" fmla="*/ 1172976 h 1441448"/>
                <a:gd name="connsiteX19" fmla="*/ 2857938 w 6661201"/>
                <a:gd name="connsiteY19" fmla="*/ 1398147 h 1441448"/>
                <a:gd name="connsiteX20" fmla="*/ 2026538 w 6661201"/>
                <a:gd name="connsiteY20" fmla="*/ 991107 h 1441448"/>
                <a:gd name="connsiteX21" fmla="*/ 1290402 w 6661201"/>
                <a:gd name="connsiteY21" fmla="*/ 220330 h 1441448"/>
                <a:gd name="connsiteX22" fmla="*/ 562927 w 6661201"/>
                <a:gd name="connsiteY22" fmla="*/ 47121 h 1441448"/>
                <a:gd name="connsiteX23" fmla="*/ 155888 w 6661201"/>
                <a:gd name="connsiteY23" fmla="*/ 332915 h 1441448"/>
                <a:gd name="connsiteX24" fmla="*/ 0 w 6661201"/>
                <a:gd name="connsiteY24" fmla="*/ 488803 h 1441448"/>
                <a:gd name="connsiteX25" fmla="*/ 0 w 6661201"/>
                <a:gd name="connsiteY25" fmla="*/ 514784 h 1441448"/>
                <a:gd name="connsiteX26" fmla="*/ 311775 w 6661201"/>
                <a:gd name="connsiteY26" fmla="*/ 220330 h 1441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661201" h="1441448">
                  <a:moveTo>
                    <a:pt x="311775" y="220330"/>
                  </a:moveTo>
                  <a:cubicBezTo>
                    <a:pt x="433021" y="125065"/>
                    <a:pt x="571588" y="38461"/>
                    <a:pt x="718815" y="21140"/>
                  </a:cubicBezTo>
                  <a:cubicBezTo>
                    <a:pt x="874702" y="3819"/>
                    <a:pt x="1030590" y="64442"/>
                    <a:pt x="1160496" y="151046"/>
                  </a:cubicBezTo>
                  <a:cubicBezTo>
                    <a:pt x="1463611" y="350236"/>
                    <a:pt x="1688782" y="653351"/>
                    <a:pt x="1931273" y="921824"/>
                  </a:cubicBezTo>
                  <a:cubicBezTo>
                    <a:pt x="2121803" y="1129674"/>
                    <a:pt x="2355634" y="1372166"/>
                    <a:pt x="2641428" y="1424128"/>
                  </a:cubicBezTo>
                  <a:cubicBezTo>
                    <a:pt x="2927222" y="1476091"/>
                    <a:pt x="3178374" y="1285561"/>
                    <a:pt x="3377563" y="1103693"/>
                  </a:cubicBezTo>
                  <a:cubicBezTo>
                    <a:pt x="3646036" y="852540"/>
                    <a:pt x="3853886" y="558086"/>
                    <a:pt x="4131020" y="306934"/>
                  </a:cubicBezTo>
                  <a:cubicBezTo>
                    <a:pt x="4243605" y="203009"/>
                    <a:pt x="4373512" y="107744"/>
                    <a:pt x="4520739" y="55782"/>
                  </a:cubicBezTo>
                  <a:cubicBezTo>
                    <a:pt x="4667966" y="3819"/>
                    <a:pt x="4823853" y="21140"/>
                    <a:pt x="4962420" y="90424"/>
                  </a:cubicBezTo>
                  <a:cubicBezTo>
                    <a:pt x="5135628" y="177028"/>
                    <a:pt x="5282856" y="315594"/>
                    <a:pt x="5412762" y="445501"/>
                  </a:cubicBezTo>
                  <a:cubicBezTo>
                    <a:pt x="5559989" y="592728"/>
                    <a:pt x="5689895" y="748615"/>
                    <a:pt x="5828462" y="904503"/>
                  </a:cubicBezTo>
                  <a:cubicBezTo>
                    <a:pt x="6044973" y="1138334"/>
                    <a:pt x="6313446" y="1432789"/>
                    <a:pt x="6651202" y="1441449"/>
                  </a:cubicBezTo>
                  <a:cubicBezTo>
                    <a:pt x="6659862" y="1441449"/>
                    <a:pt x="6668523" y="1424128"/>
                    <a:pt x="6651202" y="1424128"/>
                  </a:cubicBezTo>
                  <a:cubicBezTo>
                    <a:pt x="6313446" y="1415468"/>
                    <a:pt x="6044973" y="1129674"/>
                    <a:pt x="5837123" y="895842"/>
                  </a:cubicBezTo>
                  <a:cubicBezTo>
                    <a:pt x="5603291" y="644690"/>
                    <a:pt x="5386781" y="350236"/>
                    <a:pt x="5100987" y="151046"/>
                  </a:cubicBezTo>
                  <a:cubicBezTo>
                    <a:pt x="4997062" y="81763"/>
                    <a:pt x="4875816" y="21140"/>
                    <a:pt x="4745910" y="3819"/>
                  </a:cubicBezTo>
                  <a:cubicBezTo>
                    <a:pt x="4616003" y="-13501"/>
                    <a:pt x="4486097" y="29801"/>
                    <a:pt x="4373512" y="99084"/>
                  </a:cubicBezTo>
                  <a:cubicBezTo>
                    <a:pt x="4079057" y="263632"/>
                    <a:pt x="3862547" y="540765"/>
                    <a:pt x="3646036" y="783257"/>
                  </a:cubicBezTo>
                  <a:cubicBezTo>
                    <a:pt x="3524791" y="921824"/>
                    <a:pt x="3403545" y="1051730"/>
                    <a:pt x="3264978" y="1172976"/>
                  </a:cubicBezTo>
                  <a:cubicBezTo>
                    <a:pt x="3143732" y="1276901"/>
                    <a:pt x="3013826" y="1363505"/>
                    <a:pt x="2857938" y="1398147"/>
                  </a:cubicBezTo>
                  <a:cubicBezTo>
                    <a:pt x="2528842" y="1476091"/>
                    <a:pt x="2234388" y="1207618"/>
                    <a:pt x="2026538" y="991107"/>
                  </a:cubicBezTo>
                  <a:cubicBezTo>
                    <a:pt x="1775386" y="739955"/>
                    <a:pt x="1567536" y="445501"/>
                    <a:pt x="1290402" y="220330"/>
                  </a:cubicBezTo>
                  <a:cubicBezTo>
                    <a:pt x="1082552" y="47121"/>
                    <a:pt x="831400" y="-56804"/>
                    <a:pt x="562927" y="47121"/>
                  </a:cubicBezTo>
                  <a:cubicBezTo>
                    <a:pt x="407040" y="107744"/>
                    <a:pt x="277133" y="220330"/>
                    <a:pt x="155888" y="332915"/>
                  </a:cubicBezTo>
                  <a:cubicBezTo>
                    <a:pt x="103925" y="384878"/>
                    <a:pt x="51963" y="436840"/>
                    <a:pt x="0" y="488803"/>
                  </a:cubicBezTo>
                  <a:lnTo>
                    <a:pt x="0" y="514784"/>
                  </a:lnTo>
                  <a:cubicBezTo>
                    <a:pt x="95265" y="410859"/>
                    <a:pt x="199190" y="306934"/>
                    <a:pt x="311775" y="22033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516" name="Graphic 1">
              <a:extLst>
                <a:ext uri="{FF2B5EF4-FFF2-40B4-BE49-F238E27FC236}">
                  <a16:creationId xmlns="" xmlns:a16="http://schemas.microsoft.com/office/drawing/2014/main" id="{72CCB38E-D3DE-4082-88C5-B9EA62654427}"/>
                </a:ext>
              </a:extLst>
            </p:cNvPr>
            <p:cNvGrpSpPr/>
            <p:nvPr/>
          </p:nvGrpSpPr>
          <p:grpSpPr>
            <a:xfrm>
              <a:off x="-313170" y="3096013"/>
              <a:ext cx="40013" cy="281267"/>
              <a:chOff x="-581182" y="3414894"/>
              <a:chExt cx="121245" cy="852273"/>
            </a:xfrm>
            <a:grpFill/>
          </p:grpSpPr>
          <p:sp>
            <p:nvSpPr>
              <p:cNvPr id="1222" name="Freeform: Shape 269">
                <a:extLst>
                  <a:ext uri="{FF2B5EF4-FFF2-40B4-BE49-F238E27FC236}">
                    <a16:creationId xmlns="" xmlns:a16="http://schemas.microsoft.com/office/drawing/2014/main" id="{66C8F21F-90FF-4C44-ABCE-CA9ECBCDE86F}"/>
                  </a:ext>
                </a:extLst>
              </p:cNvPr>
              <p:cNvSpPr/>
              <p:nvPr/>
            </p:nvSpPr>
            <p:spPr>
              <a:xfrm>
                <a:off x="-529219" y="3460065"/>
                <a:ext cx="17320" cy="752631"/>
              </a:xfrm>
              <a:custGeom>
                <a:avLst/>
                <a:gdLst>
                  <a:gd name="connsiteX0" fmla="*/ 0 w 17320"/>
                  <a:gd name="connsiteY0" fmla="*/ 6495 h 752631"/>
                  <a:gd name="connsiteX1" fmla="*/ 0 w 17320"/>
                  <a:gd name="connsiteY1" fmla="*/ 742631 h 752631"/>
                  <a:gd name="connsiteX2" fmla="*/ 17321 w 17320"/>
                  <a:gd name="connsiteY2" fmla="*/ 742631 h 752631"/>
                  <a:gd name="connsiteX3" fmla="*/ 17321 w 17320"/>
                  <a:gd name="connsiteY3" fmla="*/ 6495 h 752631"/>
                  <a:gd name="connsiteX4" fmla="*/ 0 w 17320"/>
                  <a:gd name="connsiteY4" fmla="*/ 6495 h 752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752631">
                    <a:moveTo>
                      <a:pt x="0" y="6495"/>
                    </a:moveTo>
                    <a:cubicBezTo>
                      <a:pt x="0" y="248987"/>
                      <a:pt x="0" y="500139"/>
                      <a:pt x="0" y="742631"/>
                    </a:cubicBezTo>
                    <a:cubicBezTo>
                      <a:pt x="0" y="751291"/>
                      <a:pt x="17321" y="759952"/>
                      <a:pt x="17321" y="742631"/>
                    </a:cubicBezTo>
                    <a:cubicBezTo>
                      <a:pt x="17321" y="500139"/>
                      <a:pt x="17321" y="248987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23" name="Freeform: Shape 270">
                <a:extLst>
                  <a:ext uri="{FF2B5EF4-FFF2-40B4-BE49-F238E27FC236}">
                    <a16:creationId xmlns="" xmlns:a16="http://schemas.microsoft.com/office/drawing/2014/main" id="{76786339-66DA-41AA-BA8F-7E44395C3A73}"/>
                  </a:ext>
                </a:extLst>
              </p:cNvPr>
              <p:cNvSpPr/>
              <p:nvPr/>
            </p:nvSpPr>
            <p:spPr>
              <a:xfrm>
                <a:off x="-581182" y="4126440"/>
                <a:ext cx="121245" cy="140727"/>
              </a:xfrm>
              <a:custGeom>
                <a:avLst/>
                <a:gdLst>
                  <a:gd name="connsiteX0" fmla="*/ 0 w 121245"/>
                  <a:gd name="connsiteY0" fmla="*/ 6972 h 140727"/>
                  <a:gd name="connsiteX1" fmla="*/ 60623 w 121245"/>
                  <a:gd name="connsiteY1" fmla="*/ 102237 h 140727"/>
                  <a:gd name="connsiteX2" fmla="*/ 121246 w 121245"/>
                  <a:gd name="connsiteY2" fmla="*/ 128218 h 140727"/>
                  <a:gd name="connsiteX3" fmla="*/ 60623 w 121245"/>
                  <a:gd name="connsiteY3" fmla="*/ 32953 h 140727"/>
                  <a:gd name="connsiteX4" fmla="*/ 0 w 121245"/>
                  <a:gd name="connsiteY4" fmla="*/ 6972 h 140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0727">
                    <a:moveTo>
                      <a:pt x="0" y="6972"/>
                    </a:moveTo>
                    <a:cubicBezTo>
                      <a:pt x="0" y="24293"/>
                      <a:pt x="25981" y="67595"/>
                      <a:pt x="60623" y="102237"/>
                    </a:cubicBezTo>
                    <a:cubicBezTo>
                      <a:pt x="95265" y="136878"/>
                      <a:pt x="121246" y="154199"/>
                      <a:pt x="121246" y="128218"/>
                    </a:cubicBezTo>
                    <a:cubicBezTo>
                      <a:pt x="121246" y="110897"/>
                      <a:pt x="95265" y="67595"/>
                      <a:pt x="60623" y="32953"/>
                    </a:cubicBezTo>
                    <a:cubicBezTo>
                      <a:pt x="25981" y="6972"/>
                      <a:pt x="0" y="-10349"/>
                      <a:pt x="0" y="697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24" name="Freeform: Shape 271">
                <a:extLst>
                  <a:ext uri="{FF2B5EF4-FFF2-40B4-BE49-F238E27FC236}">
                    <a16:creationId xmlns="" xmlns:a16="http://schemas.microsoft.com/office/drawing/2014/main" id="{B338596F-519E-4AD8-9A86-C17FFD24EAB9}"/>
                  </a:ext>
                </a:extLst>
              </p:cNvPr>
              <p:cNvSpPr/>
              <p:nvPr/>
            </p:nvSpPr>
            <p:spPr>
              <a:xfrm>
                <a:off x="-581182" y="3414894"/>
                <a:ext cx="121245" cy="145065"/>
              </a:xfrm>
              <a:custGeom>
                <a:avLst/>
                <a:gdLst>
                  <a:gd name="connsiteX0" fmla="*/ 60623 w 121245"/>
                  <a:gd name="connsiteY0" fmla="*/ 43005 h 145065"/>
                  <a:gd name="connsiteX1" fmla="*/ 0 w 121245"/>
                  <a:gd name="connsiteY1" fmla="*/ 138270 h 145065"/>
                  <a:gd name="connsiteX2" fmla="*/ 60623 w 121245"/>
                  <a:gd name="connsiteY2" fmla="*/ 103628 h 145065"/>
                  <a:gd name="connsiteX3" fmla="*/ 121246 w 121245"/>
                  <a:gd name="connsiteY3" fmla="*/ 8364 h 145065"/>
                  <a:gd name="connsiteX4" fmla="*/ 60623 w 121245"/>
                  <a:gd name="connsiteY4" fmla="*/ 43005 h 145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5065">
                    <a:moveTo>
                      <a:pt x="60623" y="43005"/>
                    </a:moveTo>
                    <a:cubicBezTo>
                      <a:pt x="25981" y="77647"/>
                      <a:pt x="0" y="120949"/>
                      <a:pt x="0" y="138270"/>
                    </a:cubicBezTo>
                    <a:cubicBezTo>
                      <a:pt x="0" y="155591"/>
                      <a:pt x="25981" y="138270"/>
                      <a:pt x="60623" y="103628"/>
                    </a:cubicBezTo>
                    <a:cubicBezTo>
                      <a:pt x="95265" y="68987"/>
                      <a:pt x="121246" y="34345"/>
                      <a:pt x="121246" y="8364"/>
                    </a:cubicBezTo>
                    <a:cubicBezTo>
                      <a:pt x="121246" y="-8957"/>
                      <a:pt x="95265" y="-297"/>
                      <a:pt x="60623" y="4300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17" name="Graphic 1">
              <a:extLst>
                <a:ext uri="{FF2B5EF4-FFF2-40B4-BE49-F238E27FC236}">
                  <a16:creationId xmlns="" xmlns:a16="http://schemas.microsoft.com/office/drawing/2014/main" id="{210AC3B4-F424-4F76-8E64-B6D6F427B66A}"/>
                </a:ext>
              </a:extLst>
            </p:cNvPr>
            <p:cNvGrpSpPr/>
            <p:nvPr/>
          </p:nvGrpSpPr>
          <p:grpSpPr>
            <a:xfrm>
              <a:off x="-218852" y="3019477"/>
              <a:ext cx="40013" cy="435829"/>
              <a:chOff x="-295388" y="3182980"/>
              <a:chExt cx="121245" cy="1320615"/>
            </a:xfrm>
            <a:grpFill/>
          </p:grpSpPr>
          <p:sp>
            <p:nvSpPr>
              <p:cNvPr id="1219" name="Freeform: Shape 266">
                <a:extLst>
                  <a:ext uri="{FF2B5EF4-FFF2-40B4-BE49-F238E27FC236}">
                    <a16:creationId xmlns="" xmlns:a16="http://schemas.microsoft.com/office/drawing/2014/main" id="{B211F809-C5A4-481E-96EC-97B56EE1CDBA}"/>
                  </a:ext>
                </a:extLst>
              </p:cNvPr>
              <p:cNvSpPr/>
              <p:nvPr/>
            </p:nvSpPr>
            <p:spPr>
              <a:xfrm>
                <a:off x="-243425" y="3214068"/>
                <a:ext cx="17320" cy="1249779"/>
              </a:xfrm>
              <a:custGeom>
                <a:avLst/>
                <a:gdLst>
                  <a:gd name="connsiteX0" fmla="*/ 0 w 17320"/>
                  <a:gd name="connsiteY0" fmla="*/ 10000 h 1249779"/>
                  <a:gd name="connsiteX1" fmla="*/ 0 w 17320"/>
                  <a:gd name="connsiteY1" fmla="*/ 1239780 h 1249779"/>
                  <a:gd name="connsiteX2" fmla="*/ 17321 w 17320"/>
                  <a:gd name="connsiteY2" fmla="*/ 1239780 h 1249779"/>
                  <a:gd name="connsiteX3" fmla="*/ 17321 w 17320"/>
                  <a:gd name="connsiteY3" fmla="*/ 10000 h 1249779"/>
                  <a:gd name="connsiteX4" fmla="*/ 0 w 17320"/>
                  <a:gd name="connsiteY4" fmla="*/ 10000 h 12497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249779">
                    <a:moveTo>
                      <a:pt x="0" y="10000"/>
                    </a:moveTo>
                    <a:cubicBezTo>
                      <a:pt x="0" y="417040"/>
                      <a:pt x="0" y="824080"/>
                      <a:pt x="0" y="1239780"/>
                    </a:cubicBezTo>
                    <a:cubicBezTo>
                      <a:pt x="0" y="1248440"/>
                      <a:pt x="17321" y="1257101"/>
                      <a:pt x="17321" y="1239780"/>
                    </a:cubicBezTo>
                    <a:cubicBezTo>
                      <a:pt x="17321" y="832740"/>
                      <a:pt x="17321" y="425700"/>
                      <a:pt x="17321" y="10000"/>
                    </a:cubicBezTo>
                    <a:cubicBezTo>
                      <a:pt x="1732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20" name="Freeform: Shape 267">
                <a:extLst>
                  <a:ext uri="{FF2B5EF4-FFF2-40B4-BE49-F238E27FC236}">
                    <a16:creationId xmlns="" xmlns:a16="http://schemas.microsoft.com/office/drawing/2014/main" id="{3082EC7F-DE37-4B8B-B551-097ACEFA59F5}"/>
                  </a:ext>
                </a:extLst>
              </p:cNvPr>
              <p:cNvSpPr/>
              <p:nvPr/>
            </p:nvSpPr>
            <p:spPr>
              <a:xfrm>
                <a:off x="-295388" y="4372493"/>
                <a:ext cx="121245" cy="131103"/>
              </a:xfrm>
              <a:custGeom>
                <a:avLst/>
                <a:gdLst>
                  <a:gd name="connsiteX0" fmla="*/ 60623 w 121245"/>
                  <a:gd name="connsiteY0" fmla="*/ 12072 h 131103"/>
                  <a:gd name="connsiteX1" fmla="*/ 0 w 121245"/>
                  <a:gd name="connsiteY1" fmla="*/ 20732 h 131103"/>
                  <a:gd name="connsiteX2" fmla="*/ 60623 w 121245"/>
                  <a:gd name="connsiteY2" fmla="*/ 115997 h 131103"/>
                  <a:gd name="connsiteX3" fmla="*/ 121246 w 121245"/>
                  <a:gd name="connsiteY3" fmla="*/ 98676 h 131103"/>
                  <a:gd name="connsiteX4" fmla="*/ 60623 w 121245"/>
                  <a:gd name="connsiteY4" fmla="*/ 12072 h 1311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1103">
                    <a:moveTo>
                      <a:pt x="60623" y="12072"/>
                    </a:moveTo>
                    <a:cubicBezTo>
                      <a:pt x="25981" y="-5249"/>
                      <a:pt x="0" y="-5249"/>
                      <a:pt x="0" y="20732"/>
                    </a:cubicBezTo>
                    <a:cubicBezTo>
                      <a:pt x="0" y="46713"/>
                      <a:pt x="25981" y="90015"/>
                      <a:pt x="60623" y="115997"/>
                    </a:cubicBezTo>
                    <a:cubicBezTo>
                      <a:pt x="95265" y="141978"/>
                      <a:pt x="121246" y="133317"/>
                      <a:pt x="121246" y="98676"/>
                    </a:cubicBezTo>
                    <a:cubicBezTo>
                      <a:pt x="121246" y="64034"/>
                      <a:pt x="95265" y="29393"/>
                      <a:pt x="60623" y="1207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21" name="Freeform: Shape 268">
                <a:extLst>
                  <a:ext uri="{FF2B5EF4-FFF2-40B4-BE49-F238E27FC236}">
                    <a16:creationId xmlns="" xmlns:a16="http://schemas.microsoft.com/office/drawing/2014/main" id="{66F693D6-B09E-458A-A82A-5B289369C746}"/>
                  </a:ext>
                </a:extLst>
              </p:cNvPr>
              <p:cNvSpPr/>
              <p:nvPr/>
            </p:nvSpPr>
            <p:spPr>
              <a:xfrm>
                <a:off x="-295388" y="3182980"/>
                <a:ext cx="121245" cy="134719"/>
              </a:xfrm>
              <a:custGeom>
                <a:avLst/>
                <a:gdLst>
                  <a:gd name="connsiteX0" fmla="*/ 60623 w 121245"/>
                  <a:gd name="connsiteY0" fmla="*/ 15107 h 134719"/>
                  <a:gd name="connsiteX1" fmla="*/ 0 w 121245"/>
                  <a:gd name="connsiteY1" fmla="*/ 110371 h 134719"/>
                  <a:gd name="connsiteX2" fmla="*/ 60623 w 121245"/>
                  <a:gd name="connsiteY2" fmla="*/ 119032 h 134719"/>
                  <a:gd name="connsiteX3" fmla="*/ 121246 w 121245"/>
                  <a:gd name="connsiteY3" fmla="*/ 32427 h 134719"/>
                  <a:gd name="connsiteX4" fmla="*/ 60623 w 121245"/>
                  <a:gd name="connsiteY4" fmla="*/ 15107 h 1347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4719">
                    <a:moveTo>
                      <a:pt x="60623" y="15107"/>
                    </a:moveTo>
                    <a:cubicBezTo>
                      <a:pt x="25981" y="41088"/>
                      <a:pt x="0" y="84390"/>
                      <a:pt x="0" y="110371"/>
                    </a:cubicBezTo>
                    <a:cubicBezTo>
                      <a:pt x="0" y="136352"/>
                      <a:pt x="25981" y="145013"/>
                      <a:pt x="60623" y="119032"/>
                    </a:cubicBezTo>
                    <a:cubicBezTo>
                      <a:pt x="95265" y="101711"/>
                      <a:pt x="121246" y="58409"/>
                      <a:pt x="121246" y="32427"/>
                    </a:cubicBezTo>
                    <a:cubicBezTo>
                      <a:pt x="121246" y="-2214"/>
                      <a:pt x="95265" y="-10875"/>
                      <a:pt x="60623" y="1510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18" name="Graphic 1">
              <a:extLst>
                <a:ext uri="{FF2B5EF4-FFF2-40B4-BE49-F238E27FC236}">
                  <a16:creationId xmlns="" xmlns:a16="http://schemas.microsoft.com/office/drawing/2014/main" id="{73A5BE33-904F-41B0-B671-58C3DBAF5772}"/>
                </a:ext>
              </a:extLst>
            </p:cNvPr>
            <p:cNvGrpSpPr/>
            <p:nvPr/>
          </p:nvGrpSpPr>
          <p:grpSpPr>
            <a:xfrm>
              <a:off x="-121677" y="2984005"/>
              <a:ext cx="40013" cy="506329"/>
              <a:chOff x="-934" y="3075495"/>
              <a:chExt cx="121245" cy="1534240"/>
            </a:xfrm>
            <a:grpFill/>
          </p:grpSpPr>
          <p:sp>
            <p:nvSpPr>
              <p:cNvPr id="1216" name="Freeform: Shape 263">
                <a:extLst>
                  <a:ext uri="{FF2B5EF4-FFF2-40B4-BE49-F238E27FC236}">
                    <a16:creationId xmlns="" xmlns:a16="http://schemas.microsoft.com/office/drawing/2014/main" id="{B7178C29-0818-4B9E-A59E-14B21A0C5B52}"/>
                  </a:ext>
                </a:extLst>
              </p:cNvPr>
              <p:cNvSpPr/>
              <p:nvPr/>
            </p:nvSpPr>
            <p:spPr>
              <a:xfrm>
                <a:off x="51028" y="3098492"/>
                <a:ext cx="17320" cy="1477941"/>
              </a:xfrm>
              <a:custGeom>
                <a:avLst/>
                <a:gdLst>
                  <a:gd name="connsiteX0" fmla="*/ 0 w 17320"/>
                  <a:gd name="connsiteY0" fmla="*/ 12991 h 1477941"/>
                  <a:gd name="connsiteX1" fmla="*/ 0 w 17320"/>
                  <a:gd name="connsiteY1" fmla="*/ 1467941 h 1477941"/>
                  <a:gd name="connsiteX2" fmla="*/ 17321 w 17320"/>
                  <a:gd name="connsiteY2" fmla="*/ 1467941 h 1477941"/>
                  <a:gd name="connsiteX3" fmla="*/ 17321 w 17320"/>
                  <a:gd name="connsiteY3" fmla="*/ 12991 h 1477941"/>
                  <a:gd name="connsiteX4" fmla="*/ 0 w 17320"/>
                  <a:gd name="connsiteY4" fmla="*/ 12991 h 14779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477941">
                    <a:moveTo>
                      <a:pt x="0" y="12991"/>
                    </a:moveTo>
                    <a:cubicBezTo>
                      <a:pt x="0" y="497974"/>
                      <a:pt x="0" y="982958"/>
                      <a:pt x="0" y="1467941"/>
                    </a:cubicBezTo>
                    <a:cubicBezTo>
                      <a:pt x="0" y="1476602"/>
                      <a:pt x="17321" y="1485262"/>
                      <a:pt x="17321" y="1467941"/>
                    </a:cubicBezTo>
                    <a:cubicBezTo>
                      <a:pt x="17321" y="982958"/>
                      <a:pt x="17321" y="497974"/>
                      <a:pt x="17321" y="12991"/>
                    </a:cubicBezTo>
                    <a:cubicBezTo>
                      <a:pt x="1732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17" name="Freeform: Shape 264">
                <a:extLst>
                  <a:ext uri="{FF2B5EF4-FFF2-40B4-BE49-F238E27FC236}">
                    <a16:creationId xmlns="" xmlns:a16="http://schemas.microsoft.com/office/drawing/2014/main" id="{72DA64AE-D228-4B3A-8C50-C06346496182}"/>
                  </a:ext>
                </a:extLst>
              </p:cNvPr>
              <p:cNvSpPr/>
              <p:nvPr/>
            </p:nvSpPr>
            <p:spPr>
              <a:xfrm>
                <a:off x="-934" y="4479829"/>
                <a:ext cx="121245" cy="129906"/>
              </a:xfrm>
              <a:custGeom>
                <a:avLst/>
                <a:gdLst>
                  <a:gd name="connsiteX0" fmla="*/ 60623 w 121245"/>
                  <a:gd name="connsiteY0" fmla="*/ 0 h 129906"/>
                  <a:gd name="connsiteX1" fmla="*/ 0 w 121245"/>
                  <a:gd name="connsiteY1" fmla="*/ 51963 h 129906"/>
                  <a:gd name="connsiteX2" fmla="*/ 60623 w 121245"/>
                  <a:gd name="connsiteY2" fmla="*/ 129906 h 129906"/>
                  <a:gd name="connsiteX3" fmla="*/ 121246 w 121245"/>
                  <a:gd name="connsiteY3" fmla="*/ 69283 h 129906"/>
                  <a:gd name="connsiteX4" fmla="*/ 60623 w 121245"/>
                  <a:gd name="connsiteY4" fmla="*/ 0 h 1299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29906">
                    <a:moveTo>
                      <a:pt x="60623" y="0"/>
                    </a:moveTo>
                    <a:cubicBezTo>
                      <a:pt x="25981" y="0"/>
                      <a:pt x="0" y="17321"/>
                      <a:pt x="0" y="51963"/>
                    </a:cubicBezTo>
                    <a:cubicBezTo>
                      <a:pt x="0" y="86604"/>
                      <a:pt x="25981" y="121246"/>
                      <a:pt x="60623" y="129906"/>
                    </a:cubicBezTo>
                    <a:cubicBezTo>
                      <a:pt x="95265" y="129906"/>
                      <a:pt x="121246" y="103925"/>
                      <a:pt x="121246" y="69283"/>
                    </a:cubicBezTo>
                    <a:cubicBezTo>
                      <a:pt x="121246" y="34642"/>
                      <a:pt x="95265" y="8660"/>
                      <a:pt x="60623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18" name="Freeform: Shape 265">
                <a:extLst>
                  <a:ext uri="{FF2B5EF4-FFF2-40B4-BE49-F238E27FC236}">
                    <a16:creationId xmlns="" xmlns:a16="http://schemas.microsoft.com/office/drawing/2014/main" id="{5260BCB2-41B4-461D-A79A-CCFE05F46CDB}"/>
                  </a:ext>
                </a:extLst>
              </p:cNvPr>
              <p:cNvSpPr/>
              <p:nvPr/>
            </p:nvSpPr>
            <p:spPr>
              <a:xfrm>
                <a:off x="-934" y="3075495"/>
                <a:ext cx="121245" cy="131252"/>
              </a:xfrm>
              <a:custGeom>
                <a:avLst/>
                <a:gdLst>
                  <a:gd name="connsiteX0" fmla="*/ 60623 w 121245"/>
                  <a:gd name="connsiteY0" fmla="*/ 1346 h 131252"/>
                  <a:gd name="connsiteX1" fmla="*/ 0 w 121245"/>
                  <a:gd name="connsiteY1" fmla="*/ 79290 h 131252"/>
                  <a:gd name="connsiteX2" fmla="*/ 60623 w 121245"/>
                  <a:gd name="connsiteY2" fmla="*/ 131252 h 131252"/>
                  <a:gd name="connsiteX3" fmla="*/ 121246 w 121245"/>
                  <a:gd name="connsiteY3" fmla="*/ 61969 h 131252"/>
                  <a:gd name="connsiteX4" fmla="*/ 60623 w 121245"/>
                  <a:gd name="connsiteY4" fmla="*/ 1346 h 1312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1252">
                    <a:moveTo>
                      <a:pt x="60623" y="1346"/>
                    </a:moveTo>
                    <a:cubicBezTo>
                      <a:pt x="25981" y="10006"/>
                      <a:pt x="0" y="44648"/>
                      <a:pt x="0" y="79290"/>
                    </a:cubicBezTo>
                    <a:cubicBezTo>
                      <a:pt x="0" y="113931"/>
                      <a:pt x="25981" y="131252"/>
                      <a:pt x="60623" y="131252"/>
                    </a:cubicBezTo>
                    <a:cubicBezTo>
                      <a:pt x="95265" y="122592"/>
                      <a:pt x="121246" y="96611"/>
                      <a:pt x="121246" y="61969"/>
                    </a:cubicBezTo>
                    <a:cubicBezTo>
                      <a:pt x="121246" y="27327"/>
                      <a:pt x="95265" y="-7314"/>
                      <a:pt x="60623" y="134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19" name="Graphic 1">
              <a:extLst>
                <a:ext uri="{FF2B5EF4-FFF2-40B4-BE49-F238E27FC236}">
                  <a16:creationId xmlns="" xmlns:a16="http://schemas.microsoft.com/office/drawing/2014/main" id="{D733676F-1DEE-43D0-ACB2-E9BAAF35054A}"/>
                </a:ext>
              </a:extLst>
            </p:cNvPr>
            <p:cNvGrpSpPr/>
            <p:nvPr/>
          </p:nvGrpSpPr>
          <p:grpSpPr>
            <a:xfrm>
              <a:off x="-27360" y="2996889"/>
              <a:ext cx="40013" cy="478539"/>
              <a:chOff x="284859" y="3114535"/>
              <a:chExt cx="121245" cy="1450032"/>
            </a:xfrm>
            <a:grpFill/>
          </p:grpSpPr>
          <p:sp>
            <p:nvSpPr>
              <p:cNvPr id="1213" name="Freeform: Shape 260">
                <a:extLst>
                  <a:ext uri="{FF2B5EF4-FFF2-40B4-BE49-F238E27FC236}">
                    <a16:creationId xmlns="" xmlns:a16="http://schemas.microsoft.com/office/drawing/2014/main" id="{00B74147-AAC5-45A8-AEFB-A70ABE9E85EF}"/>
                  </a:ext>
                </a:extLst>
              </p:cNvPr>
              <p:cNvSpPr/>
              <p:nvPr/>
            </p:nvSpPr>
            <p:spPr>
              <a:xfrm>
                <a:off x="336822" y="3139629"/>
                <a:ext cx="17320" cy="1393502"/>
              </a:xfrm>
              <a:custGeom>
                <a:avLst/>
                <a:gdLst>
                  <a:gd name="connsiteX0" fmla="*/ 0 w 17320"/>
                  <a:gd name="connsiteY0" fmla="*/ 6495 h 1393502"/>
                  <a:gd name="connsiteX1" fmla="*/ 0 w 17320"/>
                  <a:gd name="connsiteY1" fmla="*/ 1383502 h 1393502"/>
                  <a:gd name="connsiteX2" fmla="*/ 17321 w 17320"/>
                  <a:gd name="connsiteY2" fmla="*/ 1383502 h 1393502"/>
                  <a:gd name="connsiteX3" fmla="*/ 17321 w 17320"/>
                  <a:gd name="connsiteY3" fmla="*/ 6495 h 1393502"/>
                  <a:gd name="connsiteX4" fmla="*/ 0 w 17320"/>
                  <a:gd name="connsiteY4" fmla="*/ 6495 h 13935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393502">
                    <a:moveTo>
                      <a:pt x="0" y="6495"/>
                    </a:moveTo>
                    <a:cubicBezTo>
                      <a:pt x="0" y="465498"/>
                      <a:pt x="0" y="924500"/>
                      <a:pt x="0" y="1383502"/>
                    </a:cubicBezTo>
                    <a:cubicBezTo>
                      <a:pt x="0" y="1392162"/>
                      <a:pt x="17321" y="1400823"/>
                      <a:pt x="17321" y="1383502"/>
                    </a:cubicBezTo>
                    <a:cubicBezTo>
                      <a:pt x="17321" y="924500"/>
                      <a:pt x="17321" y="465498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14" name="Freeform: Shape 261">
                <a:extLst>
                  <a:ext uri="{FF2B5EF4-FFF2-40B4-BE49-F238E27FC236}">
                    <a16:creationId xmlns="" xmlns:a16="http://schemas.microsoft.com/office/drawing/2014/main" id="{6955DCB1-469E-451B-B910-AB48F47EEE51}"/>
                  </a:ext>
                </a:extLst>
              </p:cNvPr>
              <p:cNvSpPr/>
              <p:nvPr/>
            </p:nvSpPr>
            <p:spPr>
              <a:xfrm>
                <a:off x="284859" y="4441940"/>
                <a:ext cx="121245" cy="122628"/>
              </a:xfrm>
              <a:custGeom>
                <a:avLst/>
                <a:gdLst>
                  <a:gd name="connsiteX0" fmla="*/ 60623 w 121245"/>
                  <a:gd name="connsiteY0" fmla="*/ 3248 h 122628"/>
                  <a:gd name="connsiteX1" fmla="*/ 0 w 121245"/>
                  <a:gd name="connsiteY1" fmla="*/ 81191 h 122628"/>
                  <a:gd name="connsiteX2" fmla="*/ 60623 w 121245"/>
                  <a:gd name="connsiteY2" fmla="*/ 115833 h 122628"/>
                  <a:gd name="connsiteX3" fmla="*/ 121246 w 121245"/>
                  <a:gd name="connsiteY3" fmla="*/ 29229 h 122628"/>
                  <a:gd name="connsiteX4" fmla="*/ 60623 w 121245"/>
                  <a:gd name="connsiteY4" fmla="*/ 3248 h 122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22628">
                    <a:moveTo>
                      <a:pt x="60623" y="3248"/>
                    </a:moveTo>
                    <a:cubicBezTo>
                      <a:pt x="25981" y="11908"/>
                      <a:pt x="0" y="46550"/>
                      <a:pt x="0" y="81191"/>
                    </a:cubicBezTo>
                    <a:cubicBezTo>
                      <a:pt x="0" y="115833"/>
                      <a:pt x="25981" y="133154"/>
                      <a:pt x="60623" y="115833"/>
                    </a:cubicBezTo>
                    <a:cubicBezTo>
                      <a:pt x="95265" y="98512"/>
                      <a:pt x="121246" y="63871"/>
                      <a:pt x="121246" y="29229"/>
                    </a:cubicBezTo>
                    <a:cubicBezTo>
                      <a:pt x="121246" y="3248"/>
                      <a:pt x="95265" y="-5413"/>
                      <a:pt x="60623" y="324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15" name="Freeform: Shape 262">
                <a:extLst>
                  <a:ext uri="{FF2B5EF4-FFF2-40B4-BE49-F238E27FC236}">
                    <a16:creationId xmlns="" xmlns:a16="http://schemas.microsoft.com/office/drawing/2014/main" id="{E4997923-E002-474D-83E1-E8BC1E6B7BFB}"/>
                  </a:ext>
                </a:extLst>
              </p:cNvPr>
              <p:cNvSpPr/>
              <p:nvPr/>
            </p:nvSpPr>
            <p:spPr>
              <a:xfrm>
                <a:off x="284859" y="3114535"/>
                <a:ext cx="121245" cy="121317"/>
              </a:xfrm>
              <a:custGeom>
                <a:avLst/>
                <a:gdLst>
                  <a:gd name="connsiteX0" fmla="*/ 60623 w 121245"/>
                  <a:gd name="connsiteY0" fmla="*/ 5608 h 121317"/>
                  <a:gd name="connsiteX1" fmla="*/ 0 w 121245"/>
                  <a:gd name="connsiteY1" fmla="*/ 40250 h 121317"/>
                  <a:gd name="connsiteX2" fmla="*/ 60623 w 121245"/>
                  <a:gd name="connsiteY2" fmla="*/ 118194 h 121317"/>
                  <a:gd name="connsiteX3" fmla="*/ 121246 w 121245"/>
                  <a:gd name="connsiteY3" fmla="*/ 83552 h 121317"/>
                  <a:gd name="connsiteX4" fmla="*/ 60623 w 121245"/>
                  <a:gd name="connsiteY4" fmla="*/ 5608 h 121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21317">
                    <a:moveTo>
                      <a:pt x="60623" y="5608"/>
                    </a:moveTo>
                    <a:cubicBezTo>
                      <a:pt x="25981" y="-11713"/>
                      <a:pt x="0" y="14269"/>
                      <a:pt x="0" y="40250"/>
                    </a:cubicBezTo>
                    <a:cubicBezTo>
                      <a:pt x="0" y="74892"/>
                      <a:pt x="25981" y="109533"/>
                      <a:pt x="60623" y="118194"/>
                    </a:cubicBezTo>
                    <a:cubicBezTo>
                      <a:pt x="95265" y="126854"/>
                      <a:pt x="121246" y="118194"/>
                      <a:pt x="121246" y="83552"/>
                    </a:cubicBezTo>
                    <a:cubicBezTo>
                      <a:pt x="121246" y="57571"/>
                      <a:pt x="95265" y="22929"/>
                      <a:pt x="60623" y="560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20" name="Graphic 1">
              <a:extLst>
                <a:ext uri="{FF2B5EF4-FFF2-40B4-BE49-F238E27FC236}">
                  <a16:creationId xmlns="" xmlns:a16="http://schemas.microsoft.com/office/drawing/2014/main" id="{B4F75ACE-A332-4BB6-A0EB-F788DF2803B4}"/>
                </a:ext>
              </a:extLst>
            </p:cNvPr>
            <p:cNvGrpSpPr/>
            <p:nvPr/>
          </p:nvGrpSpPr>
          <p:grpSpPr>
            <a:xfrm>
              <a:off x="66958" y="3055506"/>
              <a:ext cx="40457" cy="363771"/>
              <a:chOff x="570653" y="3292153"/>
              <a:chExt cx="122591" cy="1102271"/>
            </a:xfrm>
            <a:grpFill/>
          </p:grpSpPr>
          <p:sp>
            <p:nvSpPr>
              <p:cNvPr id="1210" name="Freeform: Shape 257">
                <a:extLst>
                  <a:ext uri="{FF2B5EF4-FFF2-40B4-BE49-F238E27FC236}">
                    <a16:creationId xmlns="" xmlns:a16="http://schemas.microsoft.com/office/drawing/2014/main" id="{993EECA2-8930-4A0D-A859-D520C5804F5A}"/>
                  </a:ext>
                </a:extLst>
              </p:cNvPr>
              <p:cNvSpPr/>
              <p:nvPr/>
            </p:nvSpPr>
            <p:spPr>
              <a:xfrm>
                <a:off x="622615" y="3326654"/>
                <a:ext cx="17320" cy="1024609"/>
              </a:xfrm>
              <a:custGeom>
                <a:avLst/>
                <a:gdLst>
                  <a:gd name="connsiteX0" fmla="*/ 0 w 17320"/>
                  <a:gd name="connsiteY0" fmla="*/ 10000 h 1024609"/>
                  <a:gd name="connsiteX1" fmla="*/ 0 w 17320"/>
                  <a:gd name="connsiteY1" fmla="*/ 1014609 h 1024609"/>
                  <a:gd name="connsiteX2" fmla="*/ 17321 w 17320"/>
                  <a:gd name="connsiteY2" fmla="*/ 1014609 h 1024609"/>
                  <a:gd name="connsiteX3" fmla="*/ 17321 w 17320"/>
                  <a:gd name="connsiteY3" fmla="*/ 10000 h 1024609"/>
                  <a:gd name="connsiteX4" fmla="*/ 0 w 17320"/>
                  <a:gd name="connsiteY4" fmla="*/ 10000 h 10246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024609">
                    <a:moveTo>
                      <a:pt x="0" y="10000"/>
                    </a:moveTo>
                    <a:cubicBezTo>
                      <a:pt x="0" y="347756"/>
                      <a:pt x="0" y="676853"/>
                      <a:pt x="0" y="1014609"/>
                    </a:cubicBezTo>
                    <a:cubicBezTo>
                      <a:pt x="0" y="1023269"/>
                      <a:pt x="17321" y="1031930"/>
                      <a:pt x="17321" y="1014609"/>
                    </a:cubicBezTo>
                    <a:cubicBezTo>
                      <a:pt x="17321" y="676853"/>
                      <a:pt x="17321" y="347756"/>
                      <a:pt x="17321" y="10000"/>
                    </a:cubicBezTo>
                    <a:cubicBezTo>
                      <a:pt x="1732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11" name="Freeform: Shape 258">
                <a:extLst>
                  <a:ext uri="{FF2B5EF4-FFF2-40B4-BE49-F238E27FC236}">
                    <a16:creationId xmlns="" xmlns:a16="http://schemas.microsoft.com/office/drawing/2014/main" id="{B1AC339F-7930-4602-B5B5-A7B8EDDC7EDF}"/>
                  </a:ext>
                </a:extLst>
              </p:cNvPr>
              <p:cNvSpPr/>
              <p:nvPr/>
            </p:nvSpPr>
            <p:spPr>
              <a:xfrm>
                <a:off x="570653" y="4259907"/>
                <a:ext cx="122591" cy="134516"/>
              </a:xfrm>
              <a:custGeom>
                <a:avLst/>
                <a:gdLst>
                  <a:gd name="connsiteX0" fmla="*/ 60623 w 122591"/>
                  <a:gd name="connsiteY0" fmla="*/ 20732 h 134516"/>
                  <a:gd name="connsiteX1" fmla="*/ 0 w 122591"/>
                  <a:gd name="connsiteY1" fmla="*/ 115997 h 134516"/>
                  <a:gd name="connsiteX2" fmla="*/ 60623 w 122591"/>
                  <a:gd name="connsiteY2" fmla="*/ 107336 h 134516"/>
                  <a:gd name="connsiteX3" fmla="*/ 121246 w 122591"/>
                  <a:gd name="connsiteY3" fmla="*/ 12072 h 134516"/>
                  <a:gd name="connsiteX4" fmla="*/ 60623 w 122591"/>
                  <a:gd name="connsiteY4" fmla="*/ 20732 h 1345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91" h="134516">
                    <a:moveTo>
                      <a:pt x="60623" y="20732"/>
                    </a:moveTo>
                    <a:cubicBezTo>
                      <a:pt x="25981" y="46713"/>
                      <a:pt x="0" y="90015"/>
                      <a:pt x="0" y="115997"/>
                    </a:cubicBezTo>
                    <a:cubicBezTo>
                      <a:pt x="0" y="141978"/>
                      <a:pt x="25981" y="141978"/>
                      <a:pt x="60623" y="107336"/>
                    </a:cubicBezTo>
                    <a:cubicBezTo>
                      <a:pt x="95265" y="72694"/>
                      <a:pt x="121246" y="29392"/>
                      <a:pt x="121246" y="12072"/>
                    </a:cubicBezTo>
                    <a:cubicBezTo>
                      <a:pt x="129906" y="-5249"/>
                      <a:pt x="95265" y="-5249"/>
                      <a:pt x="60623" y="2073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12" name="Freeform: Shape 259">
                <a:extLst>
                  <a:ext uri="{FF2B5EF4-FFF2-40B4-BE49-F238E27FC236}">
                    <a16:creationId xmlns="" xmlns:a16="http://schemas.microsoft.com/office/drawing/2014/main" id="{A5425843-CA36-4056-A29D-99D411479A88}"/>
                  </a:ext>
                </a:extLst>
              </p:cNvPr>
              <p:cNvSpPr/>
              <p:nvPr/>
            </p:nvSpPr>
            <p:spPr>
              <a:xfrm>
                <a:off x="570653" y="3292153"/>
                <a:ext cx="121245" cy="138132"/>
              </a:xfrm>
              <a:custGeom>
                <a:avLst/>
                <a:gdLst>
                  <a:gd name="connsiteX0" fmla="*/ 0 w 121245"/>
                  <a:gd name="connsiteY0" fmla="*/ 18520 h 138132"/>
                  <a:gd name="connsiteX1" fmla="*/ 60623 w 121245"/>
                  <a:gd name="connsiteY1" fmla="*/ 113784 h 138132"/>
                  <a:gd name="connsiteX2" fmla="*/ 121246 w 121245"/>
                  <a:gd name="connsiteY2" fmla="*/ 122445 h 138132"/>
                  <a:gd name="connsiteX3" fmla="*/ 60623 w 121245"/>
                  <a:gd name="connsiteY3" fmla="*/ 27180 h 138132"/>
                  <a:gd name="connsiteX4" fmla="*/ 0 w 121245"/>
                  <a:gd name="connsiteY4" fmla="*/ 18520 h 1381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8132">
                    <a:moveTo>
                      <a:pt x="0" y="18520"/>
                    </a:moveTo>
                    <a:cubicBezTo>
                      <a:pt x="0" y="44501"/>
                      <a:pt x="25981" y="87803"/>
                      <a:pt x="60623" y="113784"/>
                    </a:cubicBezTo>
                    <a:cubicBezTo>
                      <a:pt x="95265" y="139766"/>
                      <a:pt x="121246" y="148426"/>
                      <a:pt x="121246" y="122445"/>
                    </a:cubicBezTo>
                    <a:cubicBezTo>
                      <a:pt x="121246" y="105124"/>
                      <a:pt x="95265" y="53161"/>
                      <a:pt x="60623" y="27180"/>
                    </a:cubicBezTo>
                    <a:cubicBezTo>
                      <a:pt x="25981" y="-7461"/>
                      <a:pt x="0" y="-7461"/>
                      <a:pt x="0" y="1852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21" name="Graphic 1">
              <a:extLst>
                <a:ext uri="{FF2B5EF4-FFF2-40B4-BE49-F238E27FC236}">
                  <a16:creationId xmlns="" xmlns:a16="http://schemas.microsoft.com/office/drawing/2014/main" id="{85E07BE7-DB55-462F-8E0E-5F253FC6B44B}"/>
                </a:ext>
              </a:extLst>
            </p:cNvPr>
            <p:cNvGrpSpPr/>
            <p:nvPr/>
          </p:nvGrpSpPr>
          <p:grpSpPr>
            <a:xfrm>
              <a:off x="164134" y="3146647"/>
              <a:ext cx="40013" cy="182565"/>
              <a:chOff x="865107" y="3568320"/>
              <a:chExt cx="121245" cy="553196"/>
            </a:xfrm>
            <a:grpFill/>
          </p:grpSpPr>
          <p:sp>
            <p:nvSpPr>
              <p:cNvPr id="1207" name="Freeform: Shape 254">
                <a:extLst>
                  <a:ext uri="{FF2B5EF4-FFF2-40B4-BE49-F238E27FC236}">
                    <a16:creationId xmlns="" xmlns:a16="http://schemas.microsoft.com/office/drawing/2014/main" id="{FFE483BA-6F62-41E4-97C7-B67BE0A66B26}"/>
                  </a:ext>
                </a:extLst>
              </p:cNvPr>
              <p:cNvSpPr/>
              <p:nvPr/>
            </p:nvSpPr>
            <p:spPr>
              <a:xfrm>
                <a:off x="917070" y="3621108"/>
                <a:ext cx="17320" cy="444360"/>
              </a:xfrm>
              <a:custGeom>
                <a:avLst/>
                <a:gdLst>
                  <a:gd name="connsiteX0" fmla="*/ 0 w 17320"/>
                  <a:gd name="connsiteY0" fmla="*/ 10000 h 444360"/>
                  <a:gd name="connsiteX1" fmla="*/ 0 w 17320"/>
                  <a:gd name="connsiteY1" fmla="*/ 434361 h 444360"/>
                  <a:gd name="connsiteX2" fmla="*/ 17321 w 17320"/>
                  <a:gd name="connsiteY2" fmla="*/ 434361 h 444360"/>
                  <a:gd name="connsiteX3" fmla="*/ 17321 w 17320"/>
                  <a:gd name="connsiteY3" fmla="*/ 10000 h 444360"/>
                  <a:gd name="connsiteX4" fmla="*/ 0 w 17320"/>
                  <a:gd name="connsiteY4" fmla="*/ 10000 h 4443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444360">
                    <a:moveTo>
                      <a:pt x="0" y="10000"/>
                    </a:moveTo>
                    <a:cubicBezTo>
                      <a:pt x="0" y="148567"/>
                      <a:pt x="0" y="287134"/>
                      <a:pt x="0" y="434361"/>
                    </a:cubicBezTo>
                    <a:cubicBezTo>
                      <a:pt x="0" y="443021"/>
                      <a:pt x="17321" y="451682"/>
                      <a:pt x="17321" y="434361"/>
                    </a:cubicBezTo>
                    <a:cubicBezTo>
                      <a:pt x="17321" y="295794"/>
                      <a:pt x="17321" y="157227"/>
                      <a:pt x="17321" y="10000"/>
                    </a:cubicBezTo>
                    <a:cubicBezTo>
                      <a:pt x="1732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08" name="Freeform: Shape 255">
                <a:extLst>
                  <a:ext uri="{FF2B5EF4-FFF2-40B4-BE49-F238E27FC236}">
                    <a16:creationId xmlns="" xmlns:a16="http://schemas.microsoft.com/office/drawing/2014/main" id="{8917315D-D8FD-4CAA-A4D3-42C20EBF2B38}"/>
                  </a:ext>
                </a:extLst>
              </p:cNvPr>
              <p:cNvSpPr/>
              <p:nvPr/>
            </p:nvSpPr>
            <p:spPr>
              <a:xfrm>
                <a:off x="865107" y="3975846"/>
                <a:ext cx="121245" cy="145670"/>
              </a:xfrm>
              <a:custGeom>
                <a:avLst/>
                <a:gdLst>
                  <a:gd name="connsiteX0" fmla="*/ 0 w 121245"/>
                  <a:gd name="connsiteY0" fmla="*/ 140245 h 145670"/>
                  <a:gd name="connsiteX1" fmla="*/ 60623 w 121245"/>
                  <a:gd name="connsiteY1" fmla="*/ 88283 h 145670"/>
                  <a:gd name="connsiteX2" fmla="*/ 121246 w 121245"/>
                  <a:gd name="connsiteY2" fmla="*/ 1678 h 145670"/>
                  <a:gd name="connsiteX3" fmla="*/ 60623 w 121245"/>
                  <a:gd name="connsiteY3" fmla="*/ 53641 h 145670"/>
                  <a:gd name="connsiteX4" fmla="*/ 0 w 121245"/>
                  <a:gd name="connsiteY4" fmla="*/ 140245 h 1456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5670">
                    <a:moveTo>
                      <a:pt x="0" y="140245"/>
                    </a:moveTo>
                    <a:cubicBezTo>
                      <a:pt x="0" y="157566"/>
                      <a:pt x="25981" y="131585"/>
                      <a:pt x="60623" y="88283"/>
                    </a:cubicBezTo>
                    <a:cubicBezTo>
                      <a:pt x="95265" y="44981"/>
                      <a:pt x="121246" y="10339"/>
                      <a:pt x="121246" y="1678"/>
                    </a:cubicBezTo>
                    <a:cubicBezTo>
                      <a:pt x="121246" y="-6982"/>
                      <a:pt x="95265" y="18999"/>
                      <a:pt x="60623" y="53641"/>
                    </a:cubicBezTo>
                    <a:cubicBezTo>
                      <a:pt x="25981" y="88283"/>
                      <a:pt x="0" y="122924"/>
                      <a:pt x="0" y="14024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09" name="Freeform: Shape 256">
                <a:extLst>
                  <a:ext uri="{FF2B5EF4-FFF2-40B4-BE49-F238E27FC236}">
                    <a16:creationId xmlns="" xmlns:a16="http://schemas.microsoft.com/office/drawing/2014/main" id="{505A40AA-3097-4476-A4A9-2F107910E87D}"/>
                  </a:ext>
                </a:extLst>
              </p:cNvPr>
              <p:cNvSpPr/>
              <p:nvPr/>
            </p:nvSpPr>
            <p:spPr>
              <a:xfrm>
                <a:off x="865107" y="3568320"/>
                <a:ext cx="121245" cy="142410"/>
              </a:xfrm>
              <a:custGeom>
                <a:avLst/>
                <a:gdLst>
                  <a:gd name="connsiteX0" fmla="*/ 0 w 121245"/>
                  <a:gd name="connsiteY0" fmla="*/ 2165 h 142410"/>
                  <a:gd name="connsiteX1" fmla="*/ 60623 w 121245"/>
                  <a:gd name="connsiteY1" fmla="*/ 88769 h 142410"/>
                  <a:gd name="connsiteX2" fmla="*/ 121246 w 121245"/>
                  <a:gd name="connsiteY2" fmla="*/ 140732 h 142410"/>
                  <a:gd name="connsiteX3" fmla="*/ 60623 w 121245"/>
                  <a:gd name="connsiteY3" fmla="*/ 54128 h 142410"/>
                  <a:gd name="connsiteX4" fmla="*/ 0 w 121245"/>
                  <a:gd name="connsiteY4" fmla="*/ 2165 h 142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2410">
                    <a:moveTo>
                      <a:pt x="0" y="2165"/>
                    </a:moveTo>
                    <a:cubicBezTo>
                      <a:pt x="0" y="19486"/>
                      <a:pt x="25981" y="54128"/>
                      <a:pt x="60623" y="88769"/>
                    </a:cubicBezTo>
                    <a:cubicBezTo>
                      <a:pt x="95265" y="123411"/>
                      <a:pt x="121246" y="149392"/>
                      <a:pt x="121246" y="140732"/>
                    </a:cubicBezTo>
                    <a:cubicBezTo>
                      <a:pt x="121246" y="132071"/>
                      <a:pt x="95265" y="97430"/>
                      <a:pt x="60623" y="54128"/>
                    </a:cubicBezTo>
                    <a:cubicBezTo>
                      <a:pt x="25981" y="10826"/>
                      <a:pt x="0" y="-6495"/>
                      <a:pt x="0" y="216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22" name="Graphic 1">
              <a:extLst>
                <a:ext uri="{FF2B5EF4-FFF2-40B4-BE49-F238E27FC236}">
                  <a16:creationId xmlns="" xmlns:a16="http://schemas.microsoft.com/office/drawing/2014/main" id="{9C29BAC4-76F4-4FCA-9F63-2BD20A728F92}"/>
                </a:ext>
              </a:extLst>
            </p:cNvPr>
            <p:cNvGrpSpPr/>
            <p:nvPr/>
          </p:nvGrpSpPr>
          <p:grpSpPr>
            <a:xfrm>
              <a:off x="258451" y="3172536"/>
              <a:ext cx="40013" cy="126852"/>
              <a:chOff x="1150901" y="3646769"/>
              <a:chExt cx="121245" cy="384377"/>
            </a:xfrm>
            <a:grpFill/>
          </p:grpSpPr>
          <p:sp>
            <p:nvSpPr>
              <p:cNvPr id="1204" name="Freeform: Shape 251">
                <a:extLst>
                  <a:ext uri="{FF2B5EF4-FFF2-40B4-BE49-F238E27FC236}">
                    <a16:creationId xmlns="" xmlns:a16="http://schemas.microsoft.com/office/drawing/2014/main" id="{504F63AD-708E-4247-B48B-9C247CF3FFFE}"/>
                  </a:ext>
                </a:extLst>
              </p:cNvPr>
              <p:cNvSpPr/>
              <p:nvPr/>
            </p:nvSpPr>
            <p:spPr>
              <a:xfrm>
                <a:off x="1202863" y="3707712"/>
                <a:ext cx="17320" cy="271152"/>
              </a:xfrm>
              <a:custGeom>
                <a:avLst/>
                <a:gdLst>
                  <a:gd name="connsiteX0" fmla="*/ 0 w 17320"/>
                  <a:gd name="connsiteY0" fmla="*/ 10000 h 271152"/>
                  <a:gd name="connsiteX1" fmla="*/ 0 w 17320"/>
                  <a:gd name="connsiteY1" fmla="*/ 261152 h 271152"/>
                  <a:gd name="connsiteX2" fmla="*/ 17321 w 17320"/>
                  <a:gd name="connsiteY2" fmla="*/ 261152 h 271152"/>
                  <a:gd name="connsiteX3" fmla="*/ 17321 w 17320"/>
                  <a:gd name="connsiteY3" fmla="*/ 10000 h 271152"/>
                  <a:gd name="connsiteX4" fmla="*/ 0 w 17320"/>
                  <a:gd name="connsiteY4" fmla="*/ 10000 h 2711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271152">
                    <a:moveTo>
                      <a:pt x="0" y="10000"/>
                    </a:moveTo>
                    <a:cubicBezTo>
                      <a:pt x="0" y="96604"/>
                      <a:pt x="0" y="174548"/>
                      <a:pt x="0" y="261152"/>
                    </a:cubicBezTo>
                    <a:cubicBezTo>
                      <a:pt x="0" y="269813"/>
                      <a:pt x="17321" y="278473"/>
                      <a:pt x="17321" y="261152"/>
                    </a:cubicBezTo>
                    <a:cubicBezTo>
                      <a:pt x="17321" y="174548"/>
                      <a:pt x="17321" y="96604"/>
                      <a:pt x="17321" y="10000"/>
                    </a:cubicBezTo>
                    <a:cubicBezTo>
                      <a:pt x="1732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05" name="Freeform: Shape 252">
                <a:extLst>
                  <a:ext uri="{FF2B5EF4-FFF2-40B4-BE49-F238E27FC236}">
                    <a16:creationId xmlns="" xmlns:a16="http://schemas.microsoft.com/office/drawing/2014/main" id="{29484325-11C9-4C9E-B86A-8F76DFE5C278}"/>
                  </a:ext>
                </a:extLst>
              </p:cNvPr>
              <p:cNvSpPr/>
              <p:nvPr/>
            </p:nvSpPr>
            <p:spPr>
              <a:xfrm>
                <a:off x="1150901" y="3646769"/>
                <a:ext cx="121245" cy="140226"/>
              </a:xfrm>
              <a:custGeom>
                <a:avLst/>
                <a:gdLst>
                  <a:gd name="connsiteX0" fmla="*/ 60623 w 121245"/>
                  <a:gd name="connsiteY0" fmla="*/ 62282 h 140226"/>
                  <a:gd name="connsiteX1" fmla="*/ 0 w 121245"/>
                  <a:gd name="connsiteY1" fmla="*/ 140226 h 140226"/>
                  <a:gd name="connsiteX2" fmla="*/ 60623 w 121245"/>
                  <a:gd name="connsiteY2" fmla="*/ 79603 h 140226"/>
                  <a:gd name="connsiteX3" fmla="*/ 121246 w 121245"/>
                  <a:gd name="connsiteY3" fmla="*/ 1659 h 140226"/>
                  <a:gd name="connsiteX4" fmla="*/ 60623 w 121245"/>
                  <a:gd name="connsiteY4" fmla="*/ 62282 h 1402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0226">
                    <a:moveTo>
                      <a:pt x="60623" y="62282"/>
                    </a:moveTo>
                    <a:cubicBezTo>
                      <a:pt x="25981" y="105584"/>
                      <a:pt x="0" y="140226"/>
                      <a:pt x="0" y="140226"/>
                    </a:cubicBezTo>
                    <a:cubicBezTo>
                      <a:pt x="0" y="140226"/>
                      <a:pt x="25981" y="114245"/>
                      <a:pt x="60623" y="79603"/>
                    </a:cubicBezTo>
                    <a:cubicBezTo>
                      <a:pt x="95265" y="44961"/>
                      <a:pt x="121246" y="10320"/>
                      <a:pt x="121246" y="1659"/>
                    </a:cubicBezTo>
                    <a:cubicBezTo>
                      <a:pt x="121246" y="-7001"/>
                      <a:pt x="95265" y="18980"/>
                      <a:pt x="60623" y="6228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06" name="Freeform: Shape 253">
                <a:extLst>
                  <a:ext uri="{FF2B5EF4-FFF2-40B4-BE49-F238E27FC236}">
                    <a16:creationId xmlns="" xmlns:a16="http://schemas.microsoft.com/office/drawing/2014/main" id="{C4731899-690C-4C16-A6DD-204BF16FE4CE}"/>
                  </a:ext>
                </a:extLst>
              </p:cNvPr>
              <p:cNvSpPr/>
              <p:nvPr/>
            </p:nvSpPr>
            <p:spPr>
              <a:xfrm>
                <a:off x="1150901" y="3890920"/>
                <a:ext cx="121245" cy="140226"/>
              </a:xfrm>
              <a:custGeom>
                <a:avLst/>
                <a:gdLst>
                  <a:gd name="connsiteX0" fmla="*/ 0 w 121245"/>
                  <a:gd name="connsiteY0" fmla="*/ 0 h 140226"/>
                  <a:gd name="connsiteX1" fmla="*/ 60623 w 121245"/>
                  <a:gd name="connsiteY1" fmla="*/ 77944 h 140226"/>
                  <a:gd name="connsiteX2" fmla="*/ 121246 w 121245"/>
                  <a:gd name="connsiteY2" fmla="*/ 138567 h 140226"/>
                  <a:gd name="connsiteX3" fmla="*/ 60623 w 121245"/>
                  <a:gd name="connsiteY3" fmla="*/ 60623 h 140226"/>
                  <a:gd name="connsiteX4" fmla="*/ 0 w 121245"/>
                  <a:gd name="connsiteY4" fmla="*/ 0 h 1402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0226">
                    <a:moveTo>
                      <a:pt x="0" y="0"/>
                    </a:moveTo>
                    <a:cubicBezTo>
                      <a:pt x="0" y="0"/>
                      <a:pt x="25981" y="43302"/>
                      <a:pt x="60623" y="77944"/>
                    </a:cubicBezTo>
                    <a:cubicBezTo>
                      <a:pt x="95265" y="121246"/>
                      <a:pt x="121246" y="147227"/>
                      <a:pt x="121246" y="138567"/>
                    </a:cubicBezTo>
                    <a:cubicBezTo>
                      <a:pt x="121246" y="129906"/>
                      <a:pt x="95265" y="95265"/>
                      <a:pt x="60623" y="60623"/>
                    </a:cubicBezTo>
                    <a:cubicBezTo>
                      <a:pt x="25981" y="2598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996" name="Graphic 1">
              <a:extLst>
                <a:ext uri="{FF2B5EF4-FFF2-40B4-BE49-F238E27FC236}">
                  <a16:creationId xmlns="" xmlns:a16="http://schemas.microsoft.com/office/drawing/2014/main" id="{96D29014-75EE-4CDD-B0FE-ED124DAB3822}"/>
                </a:ext>
              </a:extLst>
            </p:cNvPr>
            <p:cNvGrpSpPr/>
            <p:nvPr/>
          </p:nvGrpSpPr>
          <p:grpSpPr>
            <a:xfrm>
              <a:off x="355627" y="3074321"/>
              <a:ext cx="40013" cy="323823"/>
              <a:chOff x="1445355" y="3349163"/>
              <a:chExt cx="121245" cy="981224"/>
            </a:xfrm>
            <a:grpFill/>
          </p:grpSpPr>
          <p:sp>
            <p:nvSpPr>
              <p:cNvPr id="1201" name="Freeform: Shape 248">
                <a:extLst>
                  <a:ext uri="{FF2B5EF4-FFF2-40B4-BE49-F238E27FC236}">
                    <a16:creationId xmlns="" xmlns:a16="http://schemas.microsoft.com/office/drawing/2014/main" id="{CE80F54C-0F43-4A40-AF9F-5F4173245672}"/>
                  </a:ext>
                </a:extLst>
              </p:cNvPr>
              <p:cNvSpPr/>
              <p:nvPr/>
            </p:nvSpPr>
            <p:spPr>
              <a:xfrm>
                <a:off x="1488657" y="3399442"/>
                <a:ext cx="19088" cy="891197"/>
              </a:xfrm>
              <a:custGeom>
                <a:avLst/>
                <a:gdLst>
                  <a:gd name="connsiteX0" fmla="*/ 0 w 19088"/>
                  <a:gd name="connsiteY0" fmla="*/ 6495 h 891197"/>
                  <a:gd name="connsiteX1" fmla="*/ 0 w 19088"/>
                  <a:gd name="connsiteY1" fmla="*/ 881198 h 891197"/>
                  <a:gd name="connsiteX2" fmla="*/ 17321 w 19088"/>
                  <a:gd name="connsiteY2" fmla="*/ 881198 h 891197"/>
                  <a:gd name="connsiteX3" fmla="*/ 17321 w 19088"/>
                  <a:gd name="connsiteY3" fmla="*/ 6495 h 891197"/>
                  <a:gd name="connsiteX4" fmla="*/ 0 w 19088"/>
                  <a:gd name="connsiteY4" fmla="*/ 6495 h 891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88" h="891197">
                    <a:moveTo>
                      <a:pt x="0" y="6495"/>
                    </a:moveTo>
                    <a:cubicBezTo>
                      <a:pt x="0" y="300950"/>
                      <a:pt x="0" y="586743"/>
                      <a:pt x="0" y="881198"/>
                    </a:cubicBezTo>
                    <a:cubicBezTo>
                      <a:pt x="0" y="889858"/>
                      <a:pt x="17321" y="898518"/>
                      <a:pt x="17321" y="881198"/>
                    </a:cubicBezTo>
                    <a:cubicBezTo>
                      <a:pt x="17321" y="586743"/>
                      <a:pt x="17321" y="300950"/>
                      <a:pt x="17321" y="6495"/>
                    </a:cubicBezTo>
                    <a:cubicBezTo>
                      <a:pt x="2598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02" name="Freeform: Shape 249">
                <a:extLst>
                  <a:ext uri="{FF2B5EF4-FFF2-40B4-BE49-F238E27FC236}">
                    <a16:creationId xmlns="" xmlns:a16="http://schemas.microsoft.com/office/drawing/2014/main" id="{2C274F06-4959-4E0B-8E6E-D4390E07EFE6}"/>
                  </a:ext>
                </a:extLst>
              </p:cNvPr>
              <p:cNvSpPr/>
              <p:nvPr/>
            </p:nvSpPr>
            <p:spPr>
              <a:xfrm>
                <a:off x="1445355" y="3349163"/>
                <a:ext cx="121245" cy="134717"/>
              </a:xfrm>
              <a:custGeom>
                <a:avLst/>
                <a:gdLst>
                  <a:gd name="connsiteX0" fmla="*/ 60623 w 121245"/>
                  <a:gd name="connsiteY0" fmla="*/ 30793 h 134717"/>
                  <a:gd name="connsiteX1" fmla="*/ 0 w 121245"/>
                  <a:gd name="connsiteY1" fmla="*/ 126057 h 134717"/>
                  <a:gd name="connsiteX2" fmla="*/ 60623 w 121245"/>
                  <a:gd name="connsiteY2" fmla="*/ 100076 h 134717"/>
                  <a:gd name="connsiteX3" fmla="*/ 121246 w 121245"/>
                  <a:gd name="connsiteY3" fmla="*/ 4811 h 134717"/>
                  <a:gd name="connsiteX4" fmla="*/ 60623 w 121245"/>
                  <a:gd name="connsiteY4" fmla="*/ 30793 h 134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4717">
                    <a:moveTo>
                      <a:pt x="60623" y="30793"/>
                    </a:moveTo>
                    <a:cubicBezTo>
                      <a:pt x="25981" y="65434"/>
                      <a:pt x="0" y="108736"/>
                      <a:pt x="0" y="126057"/>
                    </a:cubicBezTo>
                    <a:cubicBezTo>
                      <a:pt x="0" y="143378"/>
                      <a:pt x="25981" y="134718"/>
                      <a:pt x="60623" y="100076"/>
                    </a:cubicBezTo>
                    <a:cubicBezTo>
                      <a:pt x="95265" y="74095"/>
                      <a:pt x="121246" y="30793"/>
                      <a:pt x="121246" y="4811"/>
                    </a:cubicBezTo>
                    <a:cubicBezTo>
                      <a:pt x="121246" y="-3849"/>
                      <a:pt x="95265" y="-3849"/>
                      <a:pt x="60623" y="3079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03" name="Freeform: Shape 250">
                <a:extLst>
                  <a:ext uri="{FF2B5EF4-FFF2-40B4-BE49-F238E27FC236}">
                    <a16:creationId xmlns="" xmlns:a16="http://schemas.microsoft.com/office/drawing/2014/main" id="{C33B1665-0303-40F9-A532-E4116781B6D8}"/>
                  </a:ext>
                </a:extLst>
              </p:cNvPr>
              <p:cNvSpPr/>
              <p:nvPr/>
            </p:nvSpPr>
            <p:spPr>
              <a:xfrm>
                <a:off x="1445355" y="4195723"/>
                <a:ext cx="121245" cy="134664"/>
              </a:xfrm>
              <a:custGeom>
                <a:avLst/>
                <a:gdLst>
                  <a:gd name="connsiteX0" fmla="*/ 60623 w 121245"/>
                  <a:gd name="connsiteY0" fmla="*/ 32953 h 134664"/>
                  <a:gd name="connsiteX1" fmla="*/ 0 w 121245"/>
                  <a:gd name="connsiteY1" fmla="*/ 6972 h 134664"/>
                  <a:gd name="connsiteX2" fmla="*/ 60623 w 121245"/>
                  <a:gd name="connsiteY2" fmla="*/ 102237 h 134664"/>
                  <a:gd name="connsiteX3" fmla="*/ 121246 w 121245"/>
                  <a:gd name="connsiteY3" fmla="*/ 119558 h 134664"/>
                  <a:gd name="connsiteX4" fmla="*/ 60623 w 121245"/>
                  <a:gd name="connsiteY4" fmla="*/ 32953 h 1346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4664">
                    <a:moveTo>
                      <a:pt x="60623" y="32953"/>
                    </a:moveTo>
                    <a:cubicBezTo>
                      <a:pt x="25981" y="6972"/>
                      <a:pt x="0" y="-10349"/>
                      <a:pt x="0" y="6972"/>
                    </a:cubicBezTo>
                    <a:cubicBezTo>
                      <a:pt x="0" y="24293"/>
                      <a:pt x="25981" y="67595"/>
                      <a:pt x="60623" y="102237"/>
                    </a:cubicBezTo>
                    <a:cubicBezTo>
                      <a:pt x="95265" y="136878"/>
                      <a:pt x="121246" y="145539"/>
                      <a:pt x="121246" y="119558"/>
                    </a:cubicBezTo>
                    <a:cubicBezTo>
                      <a:pt x="121246" y="102237"/>
                      <a:pt x="95265" y="58935"/>
                      <a:pt x="60623" y="3295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997" name="Graphic 1">
              <a:extLst>
                <a:ext uri="{FF2B5EF4-FFF2-40B4-BE49-F238E27FC236}">
                  <a16:creationId xmlns="" xmlns:a16="http://schemas.microsoft.com/office/drawing/2014/main" id="{2B28F896-2C33-42D1-B017-95E1F1A968E8}"/>
                </a:ext>
              </a:extLst>
            </p:cNvPr>
            <p:cNvGrpSpPr/>
            <p:nvPr/>
          </p:nvGrpSpPr>
          <p:grpSpPr>
            <a:xfrm>
              <a:off x="449944" y="3007314"/>
              <a:ext cx="40013" cy="460155"/>
              <a:chOff x="1731149" y="3146125"/>
              <a:chExt cx="121245" cy="1394327"/>
            </a:xfrm>
            <a:grpFill/>
          </p:grpSpPr>
          <p:sp>
            <p:nvSpPr>
              <p:cNvPr id="1198" name="Freeform: Shape 245">
                <a:extLst>
                  <a:ext uri="{FF2B5EF4-FFF2-40B4-BE49-F238E27FC236}">
                    <a16:creationId xmlns="" xmlns:a16="http://schemas.microsoft.com/office/drawing/2014/main" id="{F72217FA-7DB2-4B6F-A95A-DC76651D7594}"/>
                  </a:ext>
                </a:extLst>
              </p:cNvPr>
              <p:cNvSpPr/>
              <p:nvPr/>
            </p:nvSpPr>
            <p:spPr>
              <a:xfrm>
                <a:off x="1783112" y="3182931"/>
                <a:ext cx="17320" cy="1324218"/>
              </a:xfrm>
              <a:custGeom>
                <a:avLst/>
                <a:gdLst>
                  <a:gd name="connsiteX0" fmla="*/ 0 w 17320"/>
                  <a:gd name="connsiteY0" fmla="*/ 6495 h 1324218"/>
                  <a:gd name="connsiteX1" fmla="*/ 0 w 17320"/>
                  <a:gd name="connsiteY1" fmla="*/ 1314219 h 1324218"/>
                  <a:gd name="connsiteX2" fmla="*/ 17321 w 17320"/>
                  <a:gd name="connsiteY2" fmla="*/ 1314219 h 1324218"/>
                  <a:gd name="connsiteX3" fmla="*/ 17321 w 17320"/>
                  <a:gd name="connsiteY3" fmla="*/ 6495 h 1324218"/>
                  <a:gd name="connsiteX4" fmla="*/ 0 w 17320"/>
                  <a:gd name="connsiteY4" fmla="*/ 6495 h 13242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324218">
                    <a:moveTo>
                      <a:pt x="0" y="6495"/>
                    </a:moveTo>
                    <a:cubicBezTo>
                      <a:pt x="0" y="439516"/>
                      <a:pt x="0" y="881198"/>
                      <a:pt x="0" y="1314219"/>
                    </a:cubicBezTo>
                    <a:cubicBezTo>
                      <a:pt x="0" y="1322879"/>
                      <a:pt x="17321" y="1331539"/>
                      <a:pt x="17321" y="1314219"/>
                    </a:cubicBezTo>
                    <a:cubicBezTo>
                      <a:pt x="17321" y="881198"/>
                      <a:pt x="17321" y="439516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99" name="Freeform: Shape 246">
                <a:extLst>
                  <a:ext uri="{FF2B5EF4-FFF2-40B4-BE49-F238E27FC236}">
                    <a16:creationId xmlns="" xmlns:a16="http://schemas.microsoft.com/office/drawing/2014/main" id="{36B60C2E-8287-47A4-AE0C-2AFA50468C84}"/>
                  </a:ext>
                </a:extLst>
              </p:cNvPr>
              <p:cNvSpPr/>
              <p:nvPr/>
            </p:nvSpPr>
            <p:spPr>
              <a:xfrm>
                <a:off x="1731149" y="3146125"/>
                <a:ext cx="121245" cy="130257"/>
              </a:xfrm>
              <a:custGeom>
                <a:avLst/>
                <a:gdLst>
                  <a:gd name="connsiteX0" fmla="*/ 60623 w 121245"/>
                  <a:gd name="connsiteY0" fmla="*/ 8660 h 130257"/>
                  <a:gd name="connsiteX1" fmla="*/ 0 w 121245"/>
                  <a:gd name="connsiteY1" fmla="*/ 103925 h 130257"/>
                  <a:gd name="connsiteX2" fmla="*/ 60623 w 121245"/>
                  <a:gd name="connsiteY2" fmla="*/ 121246 h 130257"/>
                  <a:gd name="connsiteX3" fmla="*/ 121246 w 121245"/>
                  <a:gd name="connsiteY3" fmla="*/ 34642 h 130257"/>
                  <a:gd name="connsiteX4" fmla="*/ 60623 w 121245"/>
                  <a:gd name="connsiteY4" fmla="*/ 8660 h 130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0257">
                    <a:moveTo>
                      <a:pt x="60623" y="8660"/>
                    </a:moveTo>
                    <a:cubicBezTo>
                      <a:pt x="25981" y="25981"/>
                      <a:pt x="0" y="69283"/>
                      <a:pt x="0" y="103925"/>
                    </a:cubicBezTo>
                    <a:cubicBezTo>
                      <a:pt x="0" y="129906"/>
                      <a:pt x="25981" y="138567"/>
                      <a:pt x="60623" y="121246"/>
                    </a:cubicBezTo>
                    <a:cubicBezTo>
                      <a:pt x="95265" y="103925"/>
                      <a:pt x="121246" y="69283"/>
                      <a:pt x="121246" y="34642"/>
                    </a:cubicBezTo>
                    <a:cubicBezTo>
                      <a:pt x="121246" y="0"/>
                      <a:pt x="95265" y="-8660"/>
                      <a:pt x="60623" y="866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00" name="Freeform: Shape 247">
                <a:extLst>
                  <a:ext uri="{FF2B5EF4-FFF2-40B4-BE49-F238E27FC236}">
                    <a16:creationId xmlns="" xmlns:a16="http://schemas.microsoft.com/office/drawing/2014/main" id="{69819C3A-4849-47D3-88F9-89375BC76F1F}"/>
                  </a:ext>
                </a:extLst>
              </p:cNvPr>
              <p:cNvSpPr/>
              <p:nvPr/>
            </p:nvSpPr>
            <p:spPr>
              <a:xfrm>
                <a:off x="1731149" y="4410195"/>
                <a:ext cx="121245" cy="130257"/>
              </a:xfrm>
              <a:custGeom>
                <a:avLst/>
                <a:gdLst>
                  <a:gd name="connsiteX0" fmla="*/ 60623 w 121245"/>
                  <a:gd name="connsiteY0" fmla="*/ 9011 h 130257"/>
                  <a:gd name="connsiteX1" fmla="*/ 0 w 121245"/>
                  <a:gd name="connsiteY1" fmla="*/ 26332 h 130257"/>
                  <a:gd name="connsiteX2" fmla="*/ 60623 w 121245"/>
                  <a:gd name="connsiteY2" fmla="*/ 121597 h 130257"/>
                  <a:gd name="connsiteX3" fmla="*/ 121246 w 121245"/>
                  <a:gd name="connsiteY3" fmla="*/ 95615 h 130257"/>
                  <a:gd name="connsiteX4" fmla="*/ 60623 w 121245"/>
                  <a:gd name="connsiteY4" fmla="*/ 9011 h 130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0257">
                    <a:moveTo>
                      <a:pt x="60623" y="9011"/>
                    </a:moveTo>
                    <a:cubicBezTo>
                      <a:pt x="25981" y="-8309"/>
                      <a:pt x="0" y="351"/>
                      <a:pt x="0" y="26332"/>
                    </a:cubicBezTo>
                    <a:cubicBezTo>
                      <a:pt x="0" y="52313"/>
                      <a:pt x="25981" y="95615"/>
                      <a:pt x="60623" y="121597"/>
                    </a:cubicBezTo>
                    <a:cubicBezTo>
                      <a:pt x="95265" y="138918"/>
                      <a:pt x="121246" y="130257"/>
                      <a:pt x="121246" y="95615"/>
                    </a:cubicBezTo>
                    <a:cubicBezTo>
                      <a:pt x="121246" y="60974"/>
                      <a:pt x="95265" y="26332"/>
                      <a:pt x="60623" y="901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998" name="Graphic 1">
              <a:extLst>
                <a:ext uri="{FF2B5EF4-FFF2-40B4-BE49-F238E27FC236}">
                  <a16:creationId xmlns="" xmlns:a16="http://schemas.microsoft.com/office/drawing/2014/main" id="{B45E6438-3025-4C48-B302-8D4781C4A35A}"/>
                </a:ext>
              </a:extLst>
            </p:cNvPr>
            <p:cNvGrpSpPr/>
            <p:nvPr/>
          </p:nvGrpSpPr>
          <p:grpSpPr>
            <a:xfrm>
              <a:off x="544262" y="2981591"/>
              <a:ext cx="40457" cy="511601"/>
              <a:chOff x="2016943" y="3068181"/>
              <a:chExt cx="122591" cy="1550215"/>
            </a:xfrm>
            <a:grpFill/>
          </p:grpSpPr>
          <p:sp>
            <p:nvSpPr>
              <p:cNvPr id="1195" name="Freeform: Shape 242">
                <a:extLst>
                  <a:ext uri="{FF2B5EF4-FFF2-40B4-BE49-F238E27FC236}">
                    <a16:creationId xmlns="" xmlns:a16="http://schemas.microsoft.com/office/drawing/2014/main" id="{746F735A-10D3-4351-B5C0-A57F1D615708}"/>
                  </a:ext>
                </a:extLst>
              </p:cNvPr>
              <p:cNvSpPr/>
              <p:nvPr/>
            </p:nvSpPr>
            <p:spPr>
              <a:xfrm>
                <a:off x="2068905" y="3104988"/>
                <a:ext cx="17320" cy="1480106"/>
              </a:xfrm>
              <a:custGeom>
                <a:avLst/>
                <a:gdLst>
                  <a:gd name="connsiteX0" fmla="*/ 0 w 17320"/>
                  <a:gd name="connsiteY0" fmla="*/ 6495 h 1480106"/>
                  <a:gd name="connsiteX1" fmla="*/ 0 w 17320"/>
                  <a:gd name="connsiteY1" fmla="*/ 1470106 h 1480106"/>
                  <a:gd name="connsiteX2" fmla="*/ 17321 w 17320"/>
                  <a:gd name="connsiteY2" fmla="*/ 1470106 h 1480106"/>
                  <a:gd name="connsiteX3" fmla="*/ 17321 w 17320"/>
                  <a:gd name="connsiteY3" fmla="*/ 6495 h 1480106"/>
                  <a:gd name="connsiteX4" fmla="*/ 0 w 17320"/>
                  <a:gd name="connsiteY4" fmla="*/ 6495 h 14801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480106">
                    <a:moveTo>
                      <a:pt x="0" y="6495"/>
                    </a:moveTo>
                    <a:cubicBezTo>
                      <a:pt x="0" y="491479"/>
                      <a:pt x="0" y="985123"/>
                      <a:pt x="0" y="1470106"/>
                    </a:cubicBezTo>
                    <a:cubicBezTo>
                      <a:pt x="0" y="1478767"/>
                      <a:pt x="17321" y="1487427"/>
                      <a:pt x="17321" y="1470106"/>
                    </a:cubicBezTo>
                    <a:cubicBezTo>
                      <a:pt x="17321" y="985123"/>
                      <a:pt x="17321" y="491479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96" name="Freeform: Shape 243">
                <a:extLst>
                  <a:ext uri="{FF2B5EF4-FFF2-40B4-BE49-F238E27FC236}">
                    <a16:creationId xmlns="" xmlns:a16="http://schemas.microsoft.com/office/drawing/2014/main" id="{134B8E3A-707C-4F53-9D10-10076A9F47F9}"/>
                  </a:ext>
                </a:extLst>
              </p:cNvPr>
              <p:cNvSpPr/>
              <p:nvPr/>
            </p:nvSpPr>
            <p:spPr>
              <a:xfrm>
                <a:off x="2016943" y="3068181"/>
                <a:ext cx="122591" cy="129906"/>
              </a:xfrm>
              <a:custGeom>
                <a:avLst/>
                <a:gdLst>
                  <a:gd name="connsiteX0" fmla="*/ 60623 w 122591"/>
                  <a:gd name="connsiteY0" fmla="*/ 0 h 129906"/>
                  <a:gd name="connsiteX1" fmla="*/ 0 w 122591"/>
                  <a:gd name="connsiteY1" fmla="*/ 69283 h 129906"/>
                  <a:gd name="connsiteX2" fmla="*/ 60623 w 122591"/>
                  <a:gd name="connsiteY2" fmla="*/ 129906 h 129906"/>
                  <a:gd name="connsiteX3" fmla="*/ 121246 w 122591"/>
                  <a:gd name="connsiteY3" fmla="*/ 69283 h 129906"/>
                  <a:gd name="connsiteX4" fmla="*/ 60623 w 122591"/>
                  <a:gd name="connsiteY4" fmla="*/ 0 h 1299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91" h="129906">
                    <a:moveTo>
                      <a:pt x="60623" y="0"/>
                    </a:moveTo>
                    <a:cubicBezTo>
                      <a:pt x="25981" y="0"/>
                      <a:pt x="0" y="34642"/>
                      <a:pt x="0" y="69283"/>
                    </a:cubicBezTo>
                    <a:cubicBezTo>
                      <a:pt x="0" y="103925"/>
                      <a:pt x="25981" y="129906"/>
                      <a:pt x="60623" y="129906"/>
                    </a:cubicBezTo>
                    <a:cubicBezTo>
                      <a:pt x="95265" y="129906"/>
                      <a:pt x="121246" y="103925"/>
                      <a:pt x="121246" y="69283"/>
                    </a:cubicBezTo>
                    <a:cubicBezTo>
                      <a:pt x="129906" y="34642"/>
                      <a:pt x="95265" y="0"/>
                      <a:pt x="60623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97" name="Freeform: Shape 244">
                <a:extLst>
                  <a:ext uri="{FF2B5EF4-FFF2-40B4-BE49-F238E27FC236}">
                    <a16:creationId xmlns="" xmlns:a16="http://schemas.microsoft.com/office/drawing/2014/main" id="{DFA8F0AA-EA3E-417A-8FB7-26E5617A61E8}"/>
                  </a:ext>
                </a:extLst>
              </p:cNvPr>
              <p:cNvSpPr/>
              <p:nvPr/>
            </p:nvSpPr>
            <p:spPr>
              <a:xfrm>
                <a:off x="2016943" y="4488490"/>
                <a:ext cx="122591" cy="129906"/>
              </a:xfrm>
              <a:custGeom>
                <a:avLst/>
                <a:gdLst>
                  <a:gd name="connsiteX0" fmla="*/ 60623 w 122591"/>
                  <a:gd name="connsiteY0" fmla="*/ 0 h 129906"/>
                  <a:gd name="connsiteX1" fmla="*/ 0 w 122591"/>
                  <a:gd name="connsiteY1" fmla="*/ 60623 h 129906"/>
                  <a:gd name="connsiteX2" fmla="*/ 60623 w 122591"/>
                  <a:gd name="connsiteY2" fmla="*/ 129906 h 129906"/>
                  <a:gd name="connsiteX3" fmla="*/ 121246 w 122591"/>
                  <a:gd name="connsiteY3" fmla="*/ 60623 h 129906"/>
                  <a:gd name="connsiteX4" fmla="*/ 60623 w 122591"/>
                  <a:gd name="connsiteY4" fmla="*/ 0 h 1299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91" h="129906">
                    <a:moveTo>
                      <a:pt x="60623" y="0"/>
                    </a:moveTo>
                    <a:cubicBezTo>
                      <a:pt x="25981" y="0"/>
                      <a:pt x="0" y="25981"/>
                      <a:pt x="0" y="60623"/>
                    </a:cubicBezTo>
                    <a:cubicBezTo>
                      <a:pt x="0" y="95264"/>
                      <a:pt x="25981" y="129906"/>
                      <a:pt x="60623" y="129906"/>
                    </a:cubicBezTo>
                    <a:cubicBezTo>
                      <a:pt x="95265" y="129906"/>
                      <a:pt x="121246" y="95264"/>
                      <a:pt x="121246" y="60623"/>
                    </a:cubicBezTo>
                    <a:cubicBezTo>
                      <a:pt x="129906" y="25981"/>
                      <a:pt x="95265" y="0"/>
                      <a:pt x="60623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999" name="Graphic 1">
              <a:extLst>
                <a:ext uri="{FF2B5EF4-FFF2-40B4-BE49-F238E27FC236}">
                  <a16:creationId xmlns="" xmlns:a16="http://schemas.microsoft.com/office/drawing/2014/main" id="{15D9412B-F4D9-4893-AB1D-3763248F685B}"/>
                </a:ext>
              </a:extLst>
            </p:cNvPr>
            <p:cNvGrpSpPr/>
            <p:nvPr/>
          </p:nvGrpSpPr>
          <p:grpSpPr>
            <a:xfrm>
              <a:off x="641437" y="3007314"/>
              <a:ext cx="40013" cy="460155"/>
              <a:chOff x="2311397" y="3146125"/>
              <a:chExt cx="121245" cy="1394327"/>
            </a:xfrm>
            <a:grpFill/>
          </p:grpSpPr>
          <p:sp>
            <p:nvSpPr>
              <p:cNvPr id="1192" name="Freeform: Shape 239">
                <a:extLst>
                  <a:ext uri="{FF2B5EF4-FFF2-40B4-BE49-F238E27FC236}">
                    <a16:creationId xmlns="" xmlns:a16="http://schemas.microsoft.com/office/drawing/2014/main" id="{75474628-5BFA-4C63-8934-B2551065CFDB}"/>
                  </a:ext>
                </a:extLst>
              </p:cNvPr>
              <p:cNvSpPr/>
              <p:nvPr/>
            </p:nvSpPr>
            <p:spPr>
              <a:xfrm>
                <a:off x="2363360" y="3182931"/>
                <a:ext cx="17320" cy="1324218"/>
              </a:xfrm>
              <a:custGeom>
                <a:avLst/>
                <a:gdLst>
                  <a:gd name="connsiteX0" fmla="*/ 0 w 17320"/>
                  <a:gd name="connsiteY0" fmla="*/ 6495 h 1324218"/>
                  <a:gd name="connsiteX1" fmla="*/ 0 w 17320"/>
                  <a:gd name="connsiteY1" fmla="*/ 1314219 h 1324218"/>
                  <a:gd name="connsiteX2" fmla="*/ 17321 w 17320"/>
                  <a:gd name="connsiteY2" fmla="*/ 1314219 h 1324218"/>
                  <a:gd name="connsiteX3" fmla="*/ 17321 w 17320"/>
                  <a:gd name="connsiteY3" fmla="*/ 6495 h 1324218"/>
                  <a:gd name="connsiteX4" fmla="*/ 0 w 17320"/>
                  <a:gd name="connsiteY4" fmla="*/ 6495 h 13242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324218">
                    <a:moveTo>
                      <a:pt x="0" y="6495"/>
                    </a:moveTo>
                    <a:cubicBezTo>
                      <a:pt x="0" y="439516"/>
                      <a:pt x="0" y="881198"/>
                      <a:pt x="0" y="1314219"/>
                    </a:cubicBezTo>
                    <a:cubicBezTo>
                      <a:pt x="0" y="1322879"/>
                      <a:pt x="17321" y="1331539"/>
                      <a:pt x="17321" y="1314219"/>
                    </a:cubicBezTo>
                    <a:cubicBezTo>
                      <a:pt x="17321" y="881198"/>
                      <a:pt x="17321" y="439516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93" name="Freeform: Shape 240">
                <a:extLst>
                  <a:ext uri="{FF2B5EF4-FFF2-40B4-BE49-F238E27FC236}">
                    <a16:creationId xmlns="" xmlns:a16="http://schemas.microsoft.com/office/drawing/2014/main" id="{5E9E5CB1-42ED-484C-AA9D-01BDF3F60BE8}"/>
                  </a:ext>
                </a:extLst>
              </p:cNvPr>
              <p:cNvSpPr/>
              <p:nvPr/>
            </p:nvSpPr>
            <p:spPr>
              <a:xfrm>
                <a:off x="2311397" y="3146125"/>
                <a:ext cx="121245" cy="130257"/>
              </a:xfrm>
              <a:custGeom>
                <a:avLst/>
                <a:gdLst>
                  <a:gd name="connsiteX0" fmla="*/ 60623 w 121245"/>
                  <a:gd name="connsiteY0" fmla="*/ 8660 h 130257"/>
                  <a:gd name="connsiteX1" fmla="*/ 0 w 121245"/>
                  <a:gd name="connsiteY1" fmla="*/ 34642 h 130257"/>
                  <a:gd name="connsiteX2" fmla="*/ 60623 w 121245"/>
                  <a:gd name="connsiteY2" fmla="*/ 121246 h 130257"/>
                  <a:gd name="connsiteX3" fmla="*/ 121246 w 121245"/>
                  <a:gd name="connsiteY3" fmla="*/ 103925 h 130257"/>
                  <a:gd name="connsiteX4" fmla="*/ 60623 w 121245"/>
                  <a:gd name="connsiteY4" fmla="*/ 8660 h 130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0257">
                    <a:moveTo>
                      <a:pt x="60623" y="8660"/>
                    </a:moveTo>
                    <a:cubicBezTo>
                      <a:pt x="25981" y="-8660"/>
                      <a:pt x="0" y="0"/>
                      <a:pt x="0" y="34642"/>
                    </a:cubicBezTo>
                    <a:cubicBezTo>
                      <a:pt x="0" y="69283"/>
                      <a:pt x="25981" y="103925"/>
                      <a:pt x="60623" y="121246"/>
                    </a:cubicBezTo>
                    <a:cubicBezTo>
                      <a:pt x="95265" y="138567"/>
                      <a:pt x="121246" y="129906"/>
                      <a:pt x="121246" y="103925"/>
                    </a:cubicBezTo>
                    <a:cubicBezTo>
                      <a:pt x="121246" y="69283"/>
                      <a:pt x="95265" y="25981"/>
                      <a:pt x="60623" y="866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94" name="Freeform: Shape 241">
                <a:extLst>
                  <a:ext uri="{FF2B5EF4-FFF2-40B4-BE49-F238E27FC236}">
                    <a16:creationId xmlns="" xmlns:a16="http://schemas.microsoft.com/office/drawing/2014/main" id="{19A47CE9-9EB8-4A4F-AC99-4224C898F3EE}"/>
                  </a:ext>
                </a:extLst>
              </p:cNvPr>
              <p:cNvSpPr/>
              <p:nvPr/>
            </p:nvSpPr>
            <p:spPr>
              <a:xfrm>
                <a:off x="2311397" y="4410195"/>
                <a:ext cx="121245" cy="130257"/>
              </a:xfrm>
              <a:custGeom>
                <a:avLst/>
                <a:gdLst>
                  <a:gd name="connsiteX0" fmla="*/ 60623 w 121245"/>
                  <a:gd name="connsiteY0" fmla="*/ 9011 h 130257"/>
                  <a:gd name="connsiteX1" fmla="*/ 0 w 121245"/>
                  <a:gd name="connsiteY1" fmla="*/ 95615 h 130257"/>
                  <a:gd name="connsiteX2" fmla="*/ 60623 w 121245"/>
                  <a:gd name="connsiteY2" fmla="*/ 121597 h 130257"/>
                  <a:gd name="connsiteX3" fmla="*/ 121246 w 121245"/>
                  <a:gd name="connsiteY3" fmla="*/ 26332 h 130257"/>
                  <a:gd name="connsiteX4" fmla="*/ 60623 w 121245"/>
                  <a:gd name="connsiteY4" fmla="*/ 9011 h 130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0257">
                    <a:moveTo>
                      <a:pt x="60623" y="9011"/>
                    </a:moveTo>
                    <a:cubicBezTo>
                      <a:pt x="25981" y="26332"/>
                      <a:pt x="0" y="60974"/>
                      <a:pt x="0" y="95615"/>
                    </a:cubicBezTo>
                    <a:cubicBezTo>
                      <a:pt x="0" y="130257"/>
                      <a:pt x="25981" y="138918"/>
                      <a:pt x="60623" y="121597"/>
                    </a:cubicBezTo>
                    <a:cubicBezTo>
                      <a:pt x="95265" y="104276"/>
                      <a:pt x="121246" y="60974"/>
                      <a:pt x="121246" y="26332"/>
                    </a:cubicBezTo>
                    <a:cubicBezTo>
                      <a:pt x="121246" y="351"/>
                      <a:pt x="95265" y="-8309"/>
                      <a:pt x="60623" y="901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001" name="Graphic 1">
              <a:extLst>
                <a:ext uri="{FF2B5EF4-FFF2-40B4-BE49-F238E27FC236}">
                  <a16:creationId xmlns="" xmlns:a16="http://schemas.microsoft.com/office/drawing/2014/main" id="{8C90BE4A-9CA7-4AAC-86F0-7A1124143BD0}"/>
                </a:ext>
              </a:extLst>
            </p:cNvPr>
            <p:cNvGrpSpPr/>
            <p:nvPr/>
          </p:nvGrpSpPr>
          <p:grpSpPr>
            <a:xfrm>
              <a:off x="735755" y="3073781"/>
              <a:ext cx="40013" cy="327220"/>
              <a:chOff x="2597191" y="3347528"/>
              <a:chExt cx="121245" cy="991519"/>
            </a:xfrm>
            <a:grpFill/>
          </p:grpSpPr>
          <p:sp>
            <p:nvSpPr>
              <p:cNvPr id="1189" name="Freeform: Shape 236">
                <a:extLst>
                  <a:ext uri="{FF2B5EF4-FFF2-40B4-BE49-F238E27FC236}">
                    <a16:creationId xmlns="" xmlns:a16="http://schemas.microsoft.com/office/drawing/2014/main" id="{9B82DC0A-58CD-4531-8317-54FE6A6B8589}"/>
                  </a:ext>
                </a:extLst>
              </p:cNvPr>
              <p:cNvSpPr/>
              <p:nvPr/>
            </p:nvSpPr>
            <p:spPr>
              <a:xfrm>
                <a:off x="2649153" y="3395937"/>
                <a:ext cx="17320" cy="903363"/>
              </a:xfrm>
              <a:custGeom>
                <a:avLst/>
                <a:gdLst>
                  <a:gd name="connsiteX0" fmla="*/ 0 w 17320"/>
                  <a:gd name="connsiteY0" fmla="*/ 10000 h 903363"/>
                  <a:gd name="connsiteX1" fmla="*/ 0 w 17320"/>
                  <a:gd name="connsiteY1" fmla="*/ 893363 h 903363"/>
                  <a:gd name="connsiteX2" fmla="*/ 17321 w 17320"/>
                  <a:gd name="connsiteY2" fmla="*/ 893363 h 903363"/>
                  <a:gd name="connsiteX3" fmla="*/ 17321 w 17320"/>
                  <a:gd name="connsiteY3" fmla="*/ 10000 h 903363"/>
                  <a:gd name="connsiteX4" fmla="*/ 0 w 17320"/>
                  <a:gd name="connsiteY4" fmla="*/ 10000 h 9033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903363">
                    <a:moveTo>
                      <a:pt x="0" y="10000"/>
                    </a:moveTo>
                    <a:cubicBezTo>
                      <a:pt x="0" y="304454"/>
                      <a:pt x="0" y="598909"/>
                      <a:pt x="0" y="893363"/>
                    </a:cubicBezTo>
                    <a:cubicBezTo>
                      <a:pt x="0" y="902023"/>
                      <a:pt x="17321" y="910684"/>
                      <a:pt x="17321" y="893363"/>
                    </a:cubicBezTo>
                    <a:cubicBezTo>
                      <a:pt x="17321" y="598909"/>
                      <a:pt x="17321" y="304454"/>
                      <a:pt x="17321" y="10000"/>
                    </a:cubicBezTo>
                    <a:cubicBezTo>
                      <a:pt x="1732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90" name="Freeform: Shape 237">
                <a:extLst>
                  <a:ext uri="{FF2B5EF4-FFF2-40B4-BE49-F238E27FC236}">
                    <a16:creationId xmlns="" xmlns:a16="http://schemas.microsoft.com/office/drawing/2014/main" id="{FF461EED-3BB2-4D9B-B5CA-A2D47A1AA5CB}"/>
                  </a:ext>
                </a:extLst>
              </p:cNvPr>
              <p:cNvSpPr/>
              <p:nvPr/>
            </p:nvSpPr>
            <p:spPr>
              <a:xfrm>
                <a:off x="2597191" y="3347528"/>
                <a:ext cx="121245" cy="140544"/>
              </a:xfrm>
              <a:custGeom>
                <a:avLst/>
                <a:gdLst>
                  <a:gd name="connsiteX0" fmla="*/ 0 w 121245"/>
                  <a:gd name="connsiteY0" fmla="*/ 15107 h 140544"/>
                  <a:gd name="connsiteX1" fmla="*/ 60623 w 121245"/>
                  <a:gd name="connsiteY1" fmla="*/ 110371 h 140544"/>
                  <a:gd name="connsiteX2" fmla="*/ 121246 w 121245"/>
                  <a:gd name="connsiteY2" fmla="*/ 127692 h 140544"/>
                  <a:gd name="connsiteX3" fmla="*/ 60623 w 121245"/>
                  <a:gd name="connsiteY3" fmla="*/ 32427 h 140544"/>
                  <a:gd name="connsiteX4" fmla="*/ 0 w 121245"/>
                  <a:gd name="connsiteY4" fmla="*/ 15107 h 1405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0544">
                    <a:moveTo>
                      <a:pt x="0" y="15107"/>
                    </a:moveTo>
                    <a:cubicBezTo>
                      <a:pt x="0" y="41088"/>
                      <a:pt x="25982" y="75730"/>
                      <a:pt x="60623" y="110371"/>
                    </a:cubicBezTo>
                    <a:cubicBezTo>
                      <a:pt x="95265" y="136353"/>
                      <a:pt x="121246" y="153673"/>
                      <a:pt x="121246" y="127692"/>
                    </a:cubicBezTo>
                    <a:cubicBezTo>
                      <a:pt x="121246" y="110371"/>
                      <a:pt x="95265" y="67069"/>
                      <a:pt x="60623" y="32427"/>
                    </a:cubicBezTo>
                    <a:cubicBezTo>
                      <a:pt x="25982" y="-2214"/>
                      <a:pt x="0" y="-10875"/>
                      <a:pt x="0" y="1510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91" name="Freeform: Shape 238">
                <a:extLst>
                  <a:ext uri="{FF2B5EF4-FFF2-40B4-BE49-F238E27FC236}">
                    <a16:creationId xmlns="" xmlns:a16="http://schemas.microsoft.com/office/drawing/2014/main" id="{716D88D9-6AC4-4E80-B420-EBFAAD1BB075}"/>
                  </a:ext>
                </a:extLst>
              </p:cNvPr>
              <p:cNvSpPr/>
              <p:nvPr/>
            </p:nvSpPr>
            <p:spPr>
              <a:xfrm>
                <a:off x="2597191" y="4202345"/>
                <a:ext cx="121245" cy="136703"/>
              </a:xfrm>
              <a:custGeom>
                <a:avLst/>
                <a:gdLst>
                  <a:gd name="connsiteX0" fmla="*/ 60623 w 121245"/>
                  <a:gd name="connsiteY0" fmla="*/ 26332 h 136703"/>
                  <a:gd name="connsiteX1" fmla="*/ 0 w 121245"/>
                  <a:gd name="connsiteY1" fmla="*/ 121597 h 136703"/>
                  <a:gd name="connsiteX2" fmla="*/ 60623 w 121245"/>
                  <a:gd name="connsiteY2" fmla="*/ 104276 h 136703"/>
                  <a:gd name="connsiteX3" fmla="*/ 121246 w 121245"/>
                  <a:gd name="connsiteY3" fmla="*/ 9011 h 136703"/>
                  <a:gd name="connsiteX4" fmla="*/ 60623 w 121245"/>
                  <a:gd name="connsiteY4" fmla="*/ 26332 h 1367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6703">
                    <a:moveTo>
                      <a:pt x="60623" y="26332"/>
                    </a:moveTo>
                    <a:cubicBezTo>
                      <a:pt x="25982" y="52313"/>
                      <a:pt x="0" y="95616"/>
                      <a:pt x="0" y="121597"/>
                    </a:cubicBezTo>
                    <a:cubicBezTo>
                      <a:pt x="0" y="147578"/>
                      <a:pt x="25982" y="138918"/>
                      <a:pt x="60623" y="104276"/>
                    </a:cubicBezTo>
                    <a:cubicBezTo>
                      <a:pt x="95265" y="69634"/>
                      <a:pt x="121246" y="26332"/>
                      <a:pt x="121246" y="9011"/>
                    </a:cubicBezTo>
                    <a:cubicBezTo>
                      <a:pt x="121246" y="-8310"/>
                      <a:pt x="95265" y="351"/>
                      <a:pt x="60623" y="2633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002" name="Graphic 1">
              <a:extLst>
                <a:ext uri="{FF2B5EF4-FFF2-40B4-BE49-F238E27FC236}">
                  <a16:creationId xmlns="" xmlns:a16="http://schemas.microsoft.com/office/drawing/2014/main" id="{59A72522-6F2E-4891-8C8A-B94E33491DF5}"/>
                </a:ext>
              </a:extLst>
            </p:cNvPr>
            <p:cNvGrpSpPr/>
            <p:nvPr/>
          </p:nvGrpSpPr>
          <p:grpSpPr>
            <a:xfrm>
              <a:off x="830073" y="3172536"/>
              <a:ext cx="42872" cy="129710"/>
              <a:chOff x="2882985" y="3646769"/>
              <a:chExt cx="129906" cy="393037"/>
            </a:xfrm>
            <a:grpFill/>
          </p:grpSpPr>
          <p:sp>
            <p:nvSpPr>
              <p:cNvPr id="1186" name="Freeform: Shape 233">
                <a:extLst>
                  <a:ext uri="{FF2B5EF4-FFF2-40B4-BE49-F238E27FC236}">
                    <a16:creationId xmlns="" xmlns:a16="http://schemas.microsoft.com/office/drawing/2014/main" id="{3BE04676-6BEA-46AF-8203-9054BF9BD6F4}"/>
                  </a:ext>
                </a:extLst>
              </p:cNvPr>
              <p:cNvSpPr/>
              <p:nvPr/>
            </p:nvSpPr>
            <p:spPr>
              <a:xfrm>
                <a:off x="2934947" y="3702556"/>
                <a:ext cx="19088" cy="276308"/>
              </a:xfrm>
              <a:custGeom>
                <a:avLst/>
                <a:gdLst>
                  <a:gd name="connsiteX0" fmla="*/ 0 w 19088"/>
                  <a:gd name="connsiteY0" fmla="*/ 6495 h 276308"/>
                  <a:gd name="connsiteX1" fmla="*/ 0 w 19088"/>
                  <a:gd name="connsiteY1" fmla="*/ 266308 h 276308"/>
                  <a:gd name="connsiteX2" fmla="*/ 17321 w 19088"/>
                  <a:gd name="connsiteY2" fmla="*/ 266308 h 276308"/>
                  <a:gd name="connsiteX3" fmla="*/ 17321 w 19088"/>
                  <a:gd name="connsiteY3" fmla="*/ 6495 h 276308"/>
                  <a:gd name="connsiteX4" fmla="*/ 0 w 19088"/>
                  <a:gd name="connsiteY4" fmla="*/ 6495 h 2763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88" h="276308">
                    <a:moveTo>
                      <a:pt x="0" y="6495"/>
                    </a:moveTo>
                    <a:cubicBezTo>
                      <a:pt x="0" y="93100"/>
                      <a:pt x="0" y="179704"/>
                      <a:pt x="0" y="266308"/>
                    </a:cubicBezTo>
                    <a:cubicBezTo>
                      <a:pt x="0" y="274968"/>
                      <a:pt x="17321" y="283629"/>
                      <a:pt x="17321" y="266308"/>
                    </a:cubicBezTo>
                    <a:cubicBezTo>
                      <a:pt x="17321" y="179704"/>
                      <a:pt x="17321" y="93100"/>
                      <a:pt x="17321" y="6495"/>
                    </a:cubicBezTo>
                    <a:cubicBezTo>
                      <a:pt x="2598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87" name="Freeform: Shape 234">
                <a:extLst>
                  <a:ext uri="{FF2B5EF4-FFF2-40B4-BE49-F238E27FC236}">
                    <a16:creationId xmlns="" xmlns:a16="http://schemas.microsoft.com/office/drawing/2014/main" id="{3C3D7B9E-92F5-4B8F-AAD2-7F020EB9A750}"/>
                  </a:ext>
                </a:extLst>
              </p:cNvPr>
              <p:cNvSpPr/>
              <p:nvPr/>
            </p:nvSpPr>
            <p:spPr>
              <a:xfrm>
                <a:off x="2882985" y="3646769"/>
                <a:ext cx="121245" cy="140226"/>
              </a:xfrm>
              <a:custGeom>
                <a:avLst/>
                <a:gdLst>
                  <a:gd name="connsiteX0" fmla="*/ 0 w 121245"/>
                  <a:gd name="connsiteY0" fmla="*/ 1659 h 140226"/>
                  <a:gd name="connsiteX1" fmla="*/ 60623 w 121245"/>
                  <a:gd name="connsiteY1" fmla="*/ 79603 h 140226"/>
                  <a:gd name="connsiteX2" fmla="*/ 121246 w 121245"/>
                  <a:gd name="connsiteY2" fmla="*/ 140226 h 140226"/>
                  <a:gd name="connsiteX3" fmla="*/ 60623 w 121245"/>
                  <a:gd name="connsiteY3" fmla="*/ 62282 h 140226"/>
                  <a:gd name="connsiteX4" fmla="*/ 0 w 121245"/>
                  <a:gd name="connsiteY4" fmla="*/ 1659 h 1402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0226">
                    <a:moveTo>
                      <a:pt x="0" y="1659"/>
                    </a:moveTo>
                    <a:cubicBezTo>
                      <a:pt x="0" y="10320"/>
                      <a:pt x="25981" y="44961"/>
                      <a:pt x="60623" y="79603"/>
                    </a:cubicBezTo>
                    <a:cubicBezTo>
                      <a:pt x="95264" y="114245"/>
                      <a:pt x="121246" y="140226"/>
                      <a:pt x="121246" y="140226"/>
                    </a:cubicBezTo>
                    <a:cubicBezTo>
                      <a:pt x="121246" y="140226"/>
                      <a:pt x="95264" y="96924"/>
                      <a:pt x="60623" y="62282"/>
                    </a:cubicBezTo>
                    <a:cubicBezTo>
                      <a:pt x="34641" y="18980"/>
                      <a:pt x="0" y="-7001"/>
                      <a:pt x="0" y="165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88" name="Freeform: Shape 235">
                <a:extLst>
                  <a:ext uri="{FF2B5EF4-FFF2-40B4-BE49-F238E27FC236}">
                    <a16:creationId xmlns="" xmlns:a16="http://schemas.microsoft.com/office/drawing/2014/main" id="{466F74CF-5B61-4131-9E43-BE3FDCBBEFF7}"/>
                  </a:ext>
                </a:extLst>
              </p:cNvPr>
              <p:cNvSpPr/>
              <p:nvPr/>
            </p:nvSpPr>
            <p:spPr>
              <a:xfrm>
                <a:off x="2891645" y="3898235"/>
                <a:ext cx="121245" cy="141572"/>
              </a:xfrm>
              <a:custGeom>
                <a:avLst/>
                <a:gdLst>
                  <a:gd name="connsiteX0" fmla="*/ 60623 w 121245"/>
                  <a:gd name="connsiteY0" fmla="*/ 61969 h 141572"/>
                  <a:gd name="connsiteX1" fmla="*/ 0 w 121245"/>
                  <a:gd name="connsiteY1" fmla="*/ 139913 h 141572"/>
                  <a:gd name="connsiteX2" fmla="*/ 60623 w 121245"/>
                  <a:gd name="connsiteY2" fmla="*/ 79290 h 141572"/>
                  <a:gd name="connsiteX3" fmla="*/ 121246 w 121245"/>
                  <a:gd name="connsiteY3" fmla="*/ 1346 h 141572"/>
                  <a:gd name="connsiteX4" fmla="*/ 60623 w 121245"/>
                  <a:gd name="connsiteY4" fmla="*/ 61969 h 141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1572">
                    <a:moveTo>
                      <a:pt x="60623" y="61969"/>
                    </a:moveTo>
                    <a:cubicBezTo>
                      <a:pt x="25981" y="96611"/>
                      <a:pt x="0" y="131252"/>
                      <a:pt x="0" y="139913"/>
                    </a:cubicBezTo>
                    <a:cubicBezTo>
                      <a:pt x="0" y="148573"/>
                      <a:pt x="25981" y="122592"/>
                      <a:pt x="60623" y="79290"/>
                    </a:cubicBezTo>
                    <a:cubicBezTo>
                      <a:pt x="95264" y="35988"/>
                      <a:pt x="121246" y="1346"/>
                      <a:pt x="121246" y="1346"/>
                    </a:cubicBezTo>
                    <a:cubicBezTo>
                      <a:pt x="121246" y="-7314"/>
                      <a:pt x="95264" y="27327"/>
                      <a:pt x="60623" y="6196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003" name="Graphic 1">
              <a:extLst>
                <a:ext uri="{FF2B5EF4-FFF2-40B4-BE49-F238E27FC236}">
                  <a16:creationId xmlns="" xmlns:a16="http://schemas.microsoft.com/office/drawing/2014/main" id="{85126F30-E382-4F96-B374-109F182C78CA}"/>
                </a:ext>
              </a:extLst>
            </p:cNvPr>
            <p:cNvGrpSpPr/>
            <p:nvPr/>
          </p:nvGrpSpPr>
          <p:grpSpPr>
            <a:xfrm>
              <a:off x="927248" y="3146807"/>
              <a:ext cx="40013" cy="178471"/>
              <a:chOff x="3177439" y="3568807"/>
              <a:chExt cx="121245" cy="540789"/>
            </a:xfrm>
            <a:grpFill/>
          </p:grpSpPr>
          <p:sp>
            <p:nvSpPr>
              <p:cNvPr id="1183" name="Freeform: Shape 230">
                <a:extLst>
                  <a:ext uri="{FF2B5EF4-FFF2-40B4-BE49-F238E27FC236}">
                    <a16:creationId xmlns="" xmlns:a16="http://schemas.microsoft.com/office/drawing/2014/main" id="{5A6E5E51-B7AC-4074-9657-71AC23F67BBF}"/>
                  </a:ext>
                </a:extLst>
              </p:cNvPr>
              <p:cNvSpPr/>
              <p:nvPr/>
            </p:nvSpPr>
            <p:spPr>
              <a:xfrm>
                <a:off x="3229402" y="3624613"/>
                <a:ext cx="17320" cy="423535"/>
              </a:xfrm>
              <a:custGeom>
                <a:avLst/>
                <a:gdLst>
                  <a:gd name="connsiteX0" fmla="*/ 0 w 17320"/>
                  <a:gd name="connsiteY0" fmla="*/ 6495 h 423535"/>
                  <a:gd name="connsiteX1" fmla="*/ 0 w 17320"/>
                  <a:gd name="connsiteY1" fmla="*/ 413535 h 423535"/>
                  <a:gd name="connsiteX2" fmla="*/ 17321 w 17320"/>
                  <a:gd name="connsiteY2" fmla="*/ 413535 h 423535"/>
                  <a:gd name="connsiteX3" fmla="*/ 17321 w 17320"/>
                  <a:gd name="connsiteY3" fmla="*/ 6495 h 423535"/>
                  <a:gd name="connsiteX4" fmla="*/ 0 w 17320"/>
                  <a:gd name="connsiteY4" fmla="*/ 6495 h 4235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423535">
                    <a:moveTo>
                      <a:pt x="0" y="6495"/>
                    </a:moveTo>
                    <a:cubicBezTo>
                      <a:pt x="0" y="145062"/>
                      <a:pt x="0" y="283629"/>
                      <a:pt x="0" y="413535"/>
                    </a:cubicBezTo>
                    <a:cubicBezTo>
                      <a:pt x="0" y="422195"/>
                      <a:pt x="17321" y="430856"/>
                      <a:pt x="17321" y="413535"/>
                    </a:cubicBezTo>
                    <a:cubicBezTo>
                      <a:pt x="17321" y="274968"/>
                      <a:pt x="17321" y="136402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84" name="Freeform: Shape 231">
                <a:extLst>
                  <a:ext uri="{FF2B5EF4-FFF2-40B4-BE49-F238E27FC236}">
                    <a16:creationId xmlns="" xmlns:a16="http://schemas.microsoft.com/office/drawing/2014/main" id="{2AD5F87B-393D-4ECC-9AF9-FBB9FC6E5231}"/>
                  </a:ext>
                </a:extLst>
              </p:cNvPr>
              <p:cNvSpPr/>
              <p:nvPr/>
            </p:nvSpPr>
            <p:spPr>
              <a:xfrm>
                <a:off x="3177439" y="3968864"/>
                <a:ext cx="121245" cy="140731"/>
              </a:xfrm>
              <a:custGeom>
                <a:avLst/>
                <a:gdLst>
                  <a:gd name="connsiteX0" fmla="*/ 0 w 121245"/>
                  <a:gd name="connsiteY0" fmla="*/ 0 h 140731"/>
                  <a:gd name="connsiteX1" fmla="*/ 60623 w 121245"/>
                  <a:gd name="connsiteY1" fmla="*/ 86604 h 140731"/>
                  <a:gd name="connsiteX2" fmla="*/ 121246 w 121245"/>
                  <a:gd name="connsiteY2" fmla="*/ 138567 h 140731"/>
                  <a:gd name="connsiteX3" fmla="*/ 60623 w 121245"/>
                  <a:gd name="connsiteY3" fmla="*/ 51962 h 140731"/>
                  <a:gd name="connsiteX4" fmla="*/ 0 w 121245"/>
                  <a:gd name="connsiteY4" fmla="*/ 0 h 1407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0731">
                    <a:moveTo>
                      <a:pt x="0" y="0"/>
                    </a:moveTo>
                    <a:cubicBezTo>
                      <a:pt x="0" y="8660"/>
                      <a:pt x="25981" y="43302"/>
                      <a:pt x="60623" y="86604"/>
                    </a:cubicBezTo>
                    <a:cubicBezTo>
                      <a:pt x="95265" y="129906"/>
                      <a:pt x="121246" y="147227"/>
                      <a:pt x="121246" y="138567"/>
                    </a:cubicBezTo>
                    <a:cubicBezTo>
                      <a:pt x="121246" y="121246"/>
                      <a:pt x="95265" y="86604"/>
                      <a:pt x="60623" y="51962"/>
                    </a:cubicBezTo>
                    <a:cubicBezTo>
                      <a:pt x="25981" y="1732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85" name="Freeform: Shape 232">
                <a:extLst>
                  <a:ext uri="{FF2B5EF4-FFF2-40B4-BE49-F238E27FC236}">
                    <a16:creationId xmlns="" xmlns:a16="http://schemas.microsoft.com/office/drawing/2014/main" id="{992C9D88-FB9F-448F-B6F9-6637C7ADCF9C}"/>
                  </a:ext>
                </a:extLst>
              </p:cNvPr>
              <p:cNvSpPr/>
              <p:nvPr/>
            </p:nvSpPr>
            <p:spPr>
              <a:xfrm>
                <a:off x="3177439" y="3568807"/>
                <a:ext cx="121245" cy="141923"/>
              </a:xfrm>
              <a:custGeom>
                <a:avLst/>
                <a:gdLst>
                  <a:gd name="connsiteX0" fmla="*/ 60623 w 121245"/>
                  <a:gd name="connsiteY0" fmla="*/ 53641 h 141923"/>
                  <a:gd name="connsiteX1" fmla="*/ 0 w 121245"/>
                  <a:gd name="connsiteY1" fmla="*/ 140245 h 141923"/>
                  <a:gd name="connsiteX2" fmla="*/ 60623 w 121245"/>
                  <a:gd name="connsiteY2" fmla="*/ 88283 h 141923"/>
                  <a:gd name="connsiteX3" fmla="*/ 121246 w 121245"/>
                  <a:gd name="connsiteY3" fmla="*/ 1679 h 141923"/>
                  <a:gd name="connsiteX4" fmla="*/ 60623 w 121245"/>
                  <a:gd name="connsiteY4" fmla="*/ 53641 h 1419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1923">
                    <a:moveTo>
                      <a:pt x="60623" y="53641"/>
                    </a:moveTo>
                    <a:cubicBezTo>
                      <a:pt x="25981" y="96943"/>
                      <a:pt x="0" y="131585"/>
                      <a:pt x="0" y="140245"/>
                    </a:cubicBezTo>
                    <a:cubicBezTo>
                      <a:pt x="0" y="148906"/>
                      <a:pt x="25981" y="122924"/>
                      <a:pt x="60623" y="88283"/>
                    </a:cubicBezTo>
                    <a:cubicBezTo>
                      <a:pt x="95265" y="53641"/>
                      <a:pt x="121246" y="18999"/>
                      <a:pt x="121246" y="1679"/>
                    </a:cubicBezTo>
                    <a:cubicBezTo>
                      <a:pt x="121246" y="-6982"/>
                      <a:pt x="95265" y="18999"/>
                      <a:pt x="60623" y="5364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004" name="Graphic 1">
              <a:extLst>
                <a:ext uri="{FF2B5EF4-FFF2-40B4-BE49-F238E27FC236}">
                  <a16:creationId xmlns="" xmlns:a16="http://schemas.microsoft.com/office/drawing/2014/main" id="{9F340D03-CBE0-49B0-8E03-BB506F22FDFC}"/>
                </a:ext>
              </a:extLst>
            </p:cNvPr>
            <p:cNvGrpSpPr/>
            <p:nvPr/>
          </p:nvGrpSpPr>
          <p:grpSpPr>
            <a:xfrm>
              <a:off x="1021566" y="3055506"/>
              <a:ext cx="40457" cy="363771"/>
              <a:chOff x="3463233" y="3292153"/>
              <a:chExt cx="122591" cy="1102271"/>
            </a:xfrm>
            <a:grpFill/>
          </p:grpSpPr>
          <p:sp>
            <p:nvSpPr>
              <p:cNvPr id="1180" name="Freeform: Shape 227">
                <a:extLst>
                  <a:ext uri="{FF2B5EF4-FFF2-40B4-BE49-F238E27FC236}">
                    <a16:creationId xmlns="" xmlns:a16="http://schemas.microsoft.com/office/drawing/2014/main" id="{455355DB-8E52-464F-ABD5-4391F51AB04F}"/>
                  </a:ext>
                </a:extLst>
              </p:cNvPr>
              <p:cNvSpPr/>
              <p:nvPr/>
            </p:nvSpPr>
            <p:spPr>
              <a:xfrm>
                <a:off x="3515195" y="3330158"/>
                <a:ext cx="17320" cy="1012443"/>
              </a:xfrm>
              <a:custGeom>
                <a:avLst/>
                <a:gdLst>
                  <a:gd name="connsiteX0" fmla="*/ 0 w 17320"/>
                  <a:gd name="connsiteY0" fmla="*/ 6495 h 1012443"/>
                  <a:gd name="connsiteX1" fmla="*/ 0 w 17320"/>
                  <a:gd name="connsiteY1" fmla="*/ 1002443 h 1012443"/>
                  <a:gd name="connsiteX2" fmla="*/ 17321 w 17320"/>
                  <a:gd name="connsiteY2" fmla="*/ 1002443 h 1012443"/>
                  <a:gd name="connsiteX3" fmla="*/ 17321 w 17320"/>
                  <a:gd name="connsiteY3" fmla="*/ 6495 h 1012443"/>
                  <a:gd name="connsiteX4" fmla="*/ 0 w 17320"/>
                  <a:gd name="connsiteY4" fmla="*/ 6495 h 10124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012443">
                    <a:moveTo>
                      <a:pt x="0" y="6495"/>
                    </a:moveTo>
                    <a:cubicBezTo>
                      <a:pt x="0" y="335591"/>
                      <a:pt x="0" y="673348"/>
                      <a:pt x="0" y="1002443"/>
                    </a:cubicBezTo>
                    <a:cubicBezTo>
                      <a:pt x="0" y="1011104"/>
                      <a:pt x="17321" y="1019764"/>
                      <a:pt x="17321" y="1002443"/>
                    </a:cubicBezTo>
                    <a:cubicBezTo>
                      <a:pt x="17321" y="673348"/>
                      <a:pt x="17321" y="335591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81" name="Freeform: Shape 228">
                <a:extLst>
                  <a:ext uri="{FF2B5EF4-FFF2-40B4-BE49-F238E27FC236}">
                    <a16:creationId xmlns="" xmlns:a16="http://schemas.microsoft.com/office/drawing/2014/main" id="{DA5012E3-ED39-431C-A4B9-050E79A53460}"/>
                  </a:ext>
                </a:extLst>
              </p:cNvPr>
              <p:cNvSpPr/>
              <p:nvPr/>
            </p:nvSpPr>
            <p:spPr>
              <a:xfrm>
                <a:off x="3463233" y="4256292"/>
                <a:ext cx="122591" cy="138132"/>
              </a:xfrm>
              <a:custGeom>
                <a:avLst/>
                <a:gdLst>
                  <a:gd name="connsiteX0" fmla="*/ 60623 w 122591"/>
                  <a:gd name="connsiteY0" fmla="*/ 24348 h 138132"/>
                  <a:gd name="connsiteX1" fmla="*/ 0 w 122591"/>
                  <a:gd name="connsiteY1" fmla="*/ 15687 h 138132"/>
                  <a:gd name="connsiteX2" fmla="*/ 60623 w 122591"/>
                  <a:gd name="connsiteY2" fmla="*/ 110952 h 138132"/>
                  <a:gd name="connsiteX3" fmla="*/ 121246 w 122591"/>
                  <a:gd name="connsiteY3" fmla="*/ 119612 h 138132"/>
                  <a:gd name="connsiteX4" fmla="*/ 60623 w 122591"/>
                  <a:gd name="connsiteY4" fmla="*/ 24348 h 1381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91" h="138132">
                    <a:moveTo>
                      <a:pt x="60623" y="24348"/>
                    </a:moveTo>
                    <a:cubicBezTo>
                      <a:pt x="25982" y="-1633"/>
                      <a:pt x="0" y="-10294"/>
                      <a:pt x="0" y="15687"/>
                    </a:cubicBezTo>
                    <a:cubicBezTo>
                      <a:pt x="0" y="33008"/>
                      <a:pt x="25982" y="84971"/>
                      <a:pt x="60623" y="110952"/>
                    </a:cubicBezTo>
                    <a:cubicBezTo>
                      <a:pt x="95265" y="145594"/>
                      <a:pt x="121246" y="145594"/>
                      <a:pt x="121246" y="119612"/>
                    </a:cubicBezTo>
                    <a:cubicBezTo>
                      <a:pt x="129906" y="93631"/>
                      <a:pt x="95265" y="50329"/>
                      <a:pt x="60623" y="2434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82" name="Freeform: Shape 229">
                <a:extLst>
                  <a:ext uri="{FF2B5EF4-FFF2-40B4-BE49-F238E27FC236}">
                    <a16:creationId xmlns="" xmlns:a16="http://schemas.microsoft.com/office/drawing/2014/main" id="{93328441-40B8-4F73-A422-008695A69226}"/>
                  </a:ext>
                </a:extLst>
              </p:cNvPr>
              <p:cNvSpPr/>
              <p:nvPr/>
            </p:nvSpPr>
            <p:spPr>
              <a:xfrm>
                <a:off x="3463233" y="3292153"/>
                <a:ext cx="122591" cy="134516"/>
              </a:xfrm>
              <a:custGeom>
                <a:avLst/>
                <a:gdLst>
                  <a:gd name="connsiteX0" fmla="*/ 60623 w 122591"/>
                  <a:gd name="connsiteY0" fmla="*/ 27180 h 134516"/>
                  <a:gd name="connsiteX1" fmla="*/ 0 w 122591"/>
                  <a:gd name="connsiteY1" fmla="*/ 122445 h 134516"/>
                  <a:gd name="connsiteX2" fmla="*/ 60623 w 122591"/>
                  <a:gd name="connsiteY2" fmla="*/ 113784 h 134516"/>
                  <a:gd name="connsiteX3" fmla="*/ 121246 w 122591"/>
                  <a:gd name="connsiteY3" fmla="*/ 18520 h 134516"/>
                  <a:gd name="connsiteX4" fmla="*/ 60623 w 122591"/>
                  <a:gd name="connsiteY4" fmla="*/ 27180 h 1345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91" h="134516">
                    <a:moveTo>
                      <a:pt x="60623" y="27180"/>
                    </a:moveTo>
                    <a:cubicBezTo>
                      <a:pt x="25982" y="61822"/>
                      <a:pt x="0" y="105124"/>
                      <a:pt x="0" y="122445"/>
                    </a:cubicBezTo>
                    <a:cubicBezTo>
                      <a:pt x="0" y="139766"/>
                      <a:pt x="25982" y="139766"/>
                      <a:pt x="60623" y="113784"/>
                    </a:cubicBezTo>
                    <a:cubicBezTo>
                      <a:pt x="95265" y="87803"/>
                      <a:pt x="121246" y="44501"/>
                      <a:pt x="121246" y="18520"/>
                    </a:cubicBezTo>
                    <a:cubicBezTo>
                      <a:pt x="129906" y="-7461"/>
                      <a:pt x="95265" y="-7461"/>
                      <a:pt x="60623" y="2718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005" name="Graphic 1">
              <a:extLst>
                <a:ext uri="{FF2B5EF4-FFF2-40B4-BE49-F238E27FC236}">
                  <a16:creationId xmlns="" xmlns:a16="http://schemas.microsoft.com/office/drawing/2014/main" id="{49003662-5956-4616-B437-611CDEEEC2A3}"/>
                </a:ext>
              </a:extLst>
            </p:cNvPr>
            <p:cNvGrpSpPr/>
            <p:nvPr/>
          </p:nvGrpSpPr>
          <p:grpSpPr>
            <a:xfrm>
              <a:off x="1118741" y="2996549"/>
              <a:ext cx="40013" cy="481737"/>
              <a:chOff x="3757687" y="3113506"/>
              <a:chExt cx="121245" cy="1459722"/>
            </a:xfrm>
            <a:grpFill/>
          </p:grpSpPr>
          <p:sp>
            <p:nvSpPr>
              <p:cNvPr id="1177" name="Freeform: Shape 224">
                <a:extLst>
                  <a:ext uri="{FF2B5EF4-FFF2-40B4-BE49-F238E27FC236}">
                    <a16:creationId xmlns="" xmlns:a16="http://schemas.microsoft.com/office/drawing/2014/main" id="{DF76ED48-6A23-4D21-826B-418C1FE8D060}"/>
                  </a:ext>
                </a:extLst>
              </p:cNvPr>
              <p:cNvSpPr/>
              <p:nvPr/>
            </p:nvSpPr>
            <p:spPr>
              <a:xfrm>
                <a:off x="3809649" y="3139629"/>
                <a:ext cx="17320" cy="1384841"/>
              </a:xfrm>
              <a:custGeom>
                <a:avLst/>
                <a:gdLst>
                  <a:gd name="connsiteX0" fmla="*/ 0 w 17320"/>
                  <a:gd name="connsiteY0" fmla="*/ 6495 h 1384841"/>
                  <a:gd name="connsiteX1" fmla="*/ 0 w 17320"/>
                  <a:gd name="connsiteY1" fmla="*/ 1374842 h 1384841"/>
                  <a:gd name="connsiteX2" fmla="*/ 17321 w 17320"/>
                  <a:gd name="connsiteY2" fmla="*/ 1374842 h 1384841"/>
                  <a:gd name="connsiteX3" fmla="*/ 17321 w 17320"/>
                  <a:gd name="connsiteY3" fmla="*/ 6495 h 1384841"/>
                  <a:gd name="connsiteX4" fmla="*/ 0 w 17320"/>
                  <a:gd name="connsiteY4" fmla="*/ 6495 h 13848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384841">
                    <a:moveTo>
                      <a:pt x="0" y="6495"/>
                    </a:moveTo>
                    <a:cubicBezTo>
                      <a:pt x="0" y="465498"/>
                      <a:pt x="0" y="924500"/>
                      <a:pt x="0" y="1374842"/>
                    </a:cubicBezTo>
                    <a:cubicBezTo>
                      <a:pt x="0" y="1383502"/>
                      <a:pt x="17321" y="1392162"/>
                      <a:pt x="17321" y="1374842"/>
                    </a:cubicBezTo>
                    <a:cubicBezTo>
                      <a:pt x="17321" y="915839"/>
                      <a:pt x="17321" y="456837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78" name="Freeform: Shape 225">
                <a:extLst>
                  <a:ext uri="{FF2B5EF4-FFF2-40B4-BE49-F238E27FC236}">
                    <a16:creationId xmlns="" xmlns:a16="http://schemas.microsoft.com/office/drawing/2014/main" id="{3AA53FD1-13F9-41CE-A924-2C1ACF0E137D}"/>
                  </a:ext>
                </a:extLst>
              </p:cNvPr>
              <p:cNvSpPr/>
              <p:nvPr/>
            </p:nvSpPr>
            <p:spPr>
              <a:xfrm>
                <a:off x="3757687" y="4442064"/>
                <a:ext cx="121245" cy="131164"/>
              </a:xfrm>
              <a:custGeom>
                <a:avLst/>
                <a:gdLst>
                  <a:gd name="connsiteX0" fmla="*/ 60623 w 121245"/>
                  <a:gd name="connsiteY0" fmla="*/ 3124 h 131164"/>
                  <a:gd name="connsiteX1" fmla="*/ 0 w 121245"/>
                  <a:gd name="connsiteY1" fmla="*/ 37765 h 131164"/>
                  <a:gd name="connsiteX2" fmla="*/ 60623 w 121245"/>
                  <a:gd name="connsiteY2" fmla="*/ 124369 h 131164"/>
                  <a:gd name="connsiteX3" fmla="*/ 121246 w 121245"/>
                  <a:gd name="connsiteY3" fmla="*/ 89728 h 131164"/>
                  <a:gd name="connsiteX4" fmla="*/ 60623 w 121245"/>
                  <a:gd name="connsiteY4" fmla="*/ 3124 h 1311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1164">
                    <a:moveTo>
                      <a:pt x="60623" y="3124"/>
                    </a:moveTo>
                    <a:cubicBezTo>
                      <a:pt x="25981" y="-5537"/>
                      <a:pt x="0" y="3124"/>
                      <a:pt x="0" y="37765"/>
                    </a:cubicBezTo>
                    <a:cubicBezTo>
                      <a:pt x="0" y="72407"/>
                      <a:pt x="25981" y="107049"/>
                      <a:pt x="60623" y="124369"/>
                    </a:cubicBezTo>
                    <a:cubicBezTo>
                      <a:pt x="95264" y="141690"/>
                      <a:pt x="121246" y="124369"/>
                      <a:pt x="121246" y="89728"/>
                    </a:cubicBezTo>
                    <a:cubicBezTo>
                      <a:pt x="121246" y="46426"/>
                      <a:pt x="95264" y="11784"/>
                      <a:pt x="60623" y="312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79" name="Freeform: Shape 226">
                <a:extLst>
                  <a:ext uri="{FF2B5EF4-FFF2-40B4-BE49-F238E27FC236}">
                    <a16:creationId xmlns="" xmlns:a16="http://schemas.microsoft.com/office/drawing/2014/main" id="{C1DB6E7A-AF71-4836-BB32-1242B42C11ED}"/>
                  </a:ext>
                </a:extLst>
              </p:cNvPr>
              <p:cNvSpPr/>
              <p:nvPr/>
            </p:nvSpPr>
            <p:spPr>
              <a:xfrm>
                <a:off x="3757687" y="3113506"/>
                <a:ext cx="121245" cy="131006"/>
              </a:xfrm>
              <a:custGeom>
                <a:avLst/>
                <a:gdLst>
                  <a:gd name="connsiteX0" fmla="*/ 60623 w 121245"/>
                  <a:gd name="connsiteY0" fmla="*/ 6637 h 131006"/>
                  <a:gd name="connsiteX1" fmla="*/ 0 w 121245"/>
                  <a:gd name="connsiteY1" fmla="*/ 93242 h 131006"/>
                  <a:gd name="connsiteX2" fmla="*/ 60623 w 121245"/>
                  <a:gd name="connsiteY2" fmla="*/ 127883 h 131006"/>
                  <a:gd name="connsiteX3" fmla="*/ 121246 w 121245"/>
                  <a:gd name="connsiteY3" fmla="*/ 49939 h 131006"/>
                  <a:gd name="connsiteX4" fmla="*/ 60623 w 121245"/>
                  <a:gd name="connsiteY4" fmla="*/ 6637 h 1310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1006">
                    <a:moveTo>
                      <a:pt x="60623" y="6637"/>
                    </a:moveTo>
                    <a:cubicBezTo>
                      <a:pt x="25981" y="23958"/>
                      <a:pt x="0" y="58600"/>
                      <a:pt x="0" y="93242"/>
                    </a:cubicBezTo>
                    <a:cubicBezTo>
                      <a:pt x="0" y="127883"/>
                      <a:pt x="25981" y="136544"/>
                      <a:pt x="60623" y="127883"/>
                    </a:cubicBezTo>
                    <a:cubicBezTo>
                      <a:pt x="95264" y="119223"/>
                      <a:pt x="121246" y="84581"/>
                      <a:pt x="121246" y="49939"/>
                    </a:cubicBezTo>
                    <a:cubicBezTo>
                      <a:pt x="121246" y="6637"/>
                      <a:pt x="95264" y="-10683"/>
                      <a:pt x="60623" y="663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006" name="Graphic 1">
              <a:extLst>
                <a:ext uri="{FF2B5EF4-FFF2-40B4-BE49-F238E27FC236}">
                  <a16:creationId xmlns="" xmlns:a16="http://schemas.microsoft.com/office/drawing/2014/main" id="{4BD8CCF2-79FB-4C7F-9DC1-DFFEDF6B569E}"/>
                </a:ext>
              </a:extLst>
            </p:cNvPr>
            <p:cNvGrpSpPr/>
            <p:nvPr/>
          </p:nvGrpSpPr>
          <p:grpSpPr>
            <a:xfrm>
              <a:off x="1213059" y="2984005"/>
              <a:ext cx="40013" cy="506329"/>
              <a:chOff x="4043481" y="3075495"/>
              <a:chExt cx="121245" cy="1534240"/>
            </a:xfrm>
            <a:grpFill/>
          </p:grpSpPr>
          <p:sp>
            <p:nvSpPr>
              <p:cNvPr id="1174" name="Freeform: Shape 221">
                <a:extLst>
                  <a:ext uri="{FF2B5EF4-FFF2-40B4-BE49-F238E27FC236}">
                    <a16:creationId xmlns="" xmlns:a16="http://schemas.microsoft.com/office/drawing/2014/main" id="{AF956DAC-4EBD-4E20-8393-1885133E14E4}"/>
                  </a:ext>
                </a:extLst>
              </p:cNvPr>
              <p:cNvSpPr/>
              <p:nvPr/>
            </p:nvSpPr>
            <p:spPr>
              <a:xfrm>
                <a:off x="4095443" y="3096327"/>
                <a:ext cx="17320" cy="1471445"/>
              </a:xfrm>
              <a:custGeom>
                <a:avLst/>
                <a:gdLst>
                  <a:gd name="connsiteX0" fmla="*/ 0 w 17320"/>
                  <a:gd name="connsiteY0" fmla="*/ 6495 h 1471445"/>
                  <a:gd name="connsiteX1" fmla="*/ 0 w 17320"/>
                  <a:gd name="connsiteY1" fmla="*/ 1461446 h 1471445"/>
                  <a:gd name="connsiteX2" fmla="*/ 17321 w 17320"/>
                  <a:gd name="connsiteY2" fmla="*/ 1461446 h 1471445"/>
                  <a:gd name="connsiteX3" fmla="*/ 17321 w 17320"/>
                  <a:gd name="connsiteY3" fmla="*/ 6495 h 1471445"/>
                  <a:gd name="connsiteX4" fmla="*/ 0 w 17320"/>
                  <a:gd name="connsiteY4" fmla="*/ 6495 h 14714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471445">
                    <a:moveTo>
                      <a:pt x="0" y="6495"/>
                    </a:moveTo>
                    <a:cubicBezTo>
                      <a:pt x="0" y="491479"/>
                      <a:pt x="0" y="976462"/>
                      <a:pt x="0" y="1461446"/>
                    </a:cubicBezTo>
                    <a:cubicBezTo>
                      <a:pt x="0" y="1470106"/>
                      <a:pt x="17321" y="1478767"/>
                      <a:pt x="17321" y="1461446"/>
                    </a:cubicBezTo>
                    <a:cubicBezTo>
                      <a:pt x="17321" y="976462"/>
                      <a:pt x="17321" y="491479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75" name="Freeform: Shape 222">
                <a:extLst>
                  <a:ext uri="{FF2B5EF4-FFF2-40B4-BE49-F238E27FC236}">
                    <a16:creationId xmlns="" xmlns:a16="http://schemas.microsoft.com/office/drawing/2014/main" id="{2B68876E-3BF2-41D6-93C9-6843DC51D036}"/>
                  </a:ext>
                </a:extLst>
              </p:cNvPr>
              <p:cNvSpPr/>
              <p:nvPr/>
            </p:nvSpPr>
            <p:spPr>
              <a:xfrm>
                <a:off x="4043481" y="4479829"/>
                <a:ext cx="121245" cy="129906"/>
              </a:xfrm>
              <a:custGeom>
                <a:avLst/>
                <a:gdLst>
                  <a:gd name="connsiteX0" fmla="*/ 60623 w 121245"/>
                  <a:gd name="connsiteY0" fmla="*/ 0 h 129906"/>
                  <a:gd name="connsiteX1" fmla="*/ 0 w 121245"/>
                  <a:gd name="connsiteY1" fmla="*/ 69283 h 129906"/>
                  <a:gd name="connsiteX2" fmla="*/ 60623 w 121245"/>
                  <a:gd name="connsiteY2" fmla="*/ 129906 h 129906"/>
                  <a:gd name="connsiteX3" fmla="*/ 121246 w 121245"/>
                  <a:gd name="connsiteY3" fmla="*/ 51963 h 129906"/>
                  <a:gd name="connsiteX4" fmla="*/ 60623 w 121245"/>
                  <a:gd name="connsiteY4" fmla="*/ 0 h 1299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29906">
                    <a:moveTo>
                      <a:pt x="60623" y="0"/>
                    </a:moveTo>
                    <a:cubicBezTo>
                      <a:pt x="25981" y="0"/>
                      <a:pt x="0" y="34642"/>
                      <a:pt x="0" y="69283"/>
                    </a:cubicBezTo>
                    <a:cubicBezTo>
                      <a:pt x="0" y="103925"/>
                      <a:pt x="25981" y="129906"/>
                      <a:pt x="60623" y="129906"/>
                    </a:cubicBezTo>
                    <a:cubicBezTo>
                      <a:pt x="95265" y="121246"/>
                      <a:pt x="121246" y="86604"/>
                      <a:pt x="121246" y="51963"/>
                    </a:cubicBezTo>
                    <a:cubicBezTo>
                      <a:pt x="121246" y="17321"/>
                      <a:pt x="95265" y="0"/>
                      <a:pt x="60623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76" name="Freeform: Shape 223">
                <a:extLst>
                  <a:ext uri="{FF2B5EF4-FFF2-40B4-BE49-F238E27FC236}">
                    <a16:creationId xmlns="" xmlns:a16="http://schemas.microsoft.com/office/drawing/2014/main" id="{7E23D096-3B30-444A-A178-9250D87FAE18}"/>
                  </a:ext>
                </a:extLst>
              </p:cNvPr>
              <p:cNvSpPr/>
              <p:nvPr/>
            </p:nvSpPr>
            <p:spPr>
              <a:xfrm>
                <a:off x="4043481" y="3075495"/>
                <a:ext cx="121245" cy="131252"/>
              </a:xfrm>
              <a:custGeom>
                <a:avLst/>
                <a:gdLst>
                  <a:gd name="connsiteX0" fmla="*/ 60623 w 121245"/>
                  <a:gd name="connsiteY0" fmla="*/ 1346 h 131252"/>
                  <a:gd name="connsiteX1" fmla="*/ 0 w 121245"/>
                  <a:gd name="connsiteY1" fmla="*/ 61969 h 131252"/>
                  <a:gd name="connsiteX2" fmla="*/ 60623 w 121245"/>
                  <a:gd name="connsiteY2" fmla="*/ 131252 h 131252"/>
                  <a:gd name="connsiteX3" fmla="*/ 121246 w 121245"/>
                  <a:gd name="connsiteY3" fmla="*/ 79290 h 131252"/>
                  <a:gd name="connsiteX4" fmla="*/ 60623 w 121245"/>
                  <a:gd name="connsiteY4" fmla="*/ 1346 h 1312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1252">
                    <a:moveTo>
                      <a:pt x="60623" y="1346"/>
                    </a:moveTo>
                    <a:cubicBezTo>
                      <a:pt x="25981" y="-7314"/>
                      <a:pt x="0" y="27327"/>
                      <a:pt x="0" y="61969"/>
                    </a:cubicBezTo>
                    <a:cubicBezTo>
                      <a:pt x="0" y="96611"/>
                      <a:pt x="25981" y="122592"/>
                      <a:pt x="60623" y="131252"/>
                    </a:cubicBezTo>
                    <a:cubicBezTo>
                      <a:pt x="95265" y="131252"/>
                      <a:pt x="121246" y="113931"/>
                      <a:pt x="121246" y="79290"/>
                    </a:cubicBezTo>
                    <a:cubicBezTo>
                      <a:pt x="121246" y="44648"/>
                      <a:pt x="95265" y="1346"/>
                      <a:pt x="60623" y="134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007" name="Graphic 1">
              <a:extLst>
                <a:ext uri="{FF2B5EF4-FFF2-40B4-BE49-F238E27FC236}">
                  <a16:creationId xmlns="" xmlns:a16="http://schemas.microsoft.com/office/drawing/2014/main" id="{399B7775-4F24-41E6-9F53-1506A545049A}"/>
                </a:ext>
              </a:extLst>
            </p:cNvPr>
            <p:cNvGrpSpPr/>
            <p:nvPr/>
          </p:nvGrpSpPr>
          <p:grpSpPr>
            <a:xfrm>
              <a:off x="1307376" y="3019477"/>
              <a:ext cx="40561" cy="435829"/>
              <a:chOff x="4329274" y="3182980"/>
              <a:chExt cx="122905" cy="1320615"/>
            </a:xfrm>
            <a:grpFill/>
          </p:grpSpPr>
          <p:sp>
            <p:nvSpPr>
              <p:cNvPr id="1171" name="Freeform: Shape 218">
                <a:extLst>
                  <a:ext uri="{FF2B5EF4-FFF2-40B4-BE49-F238E27FC236}">
                    <a16:creationId xmlns="" xmlns:a16="http://schemas.microsoft.com/office/drawing/2014/main" id="{4859699E-FC71-4DAD-9CA7-B36AF2378625}"/>
                  </a:ext>
                </a:extLst>
              </p:cNvPr>
              <p:cNvSpPr/>
              <p:nvPr/>
            </p:nvSpPr>
            <p:spPr>
              <a:xfrm>
                <a:off x="4381237" y="3211078"/>
                <a:ext cx="19088" cy="1252770"/>
              </a:xfrm>
              <a:custGeom>
                <a:avLst/>
                <a:gdLst>
                  <a:gd name="connsiteX0" fmla="*/ 0 w 19088"/>
                  <a:gd name="connsiteY0" fmla="*/ 12991 h 1252770"/>
                  <a:gd name="connsiteX1" fmla="*/ 0 w 19088"/>
                  <a:gd name="connsiteY1" fmla="*/ 1242770 h 1252770"/>
                  <a:gd name="connsiteX2" fmla="*/ 17321 w 19088"/>
                  <a:gd name="connsiteY2" fmla="*/ 1242770 h 1252770"/>
                  <a:gd name="connsiteX3" fmla="*/ 17321 w 19088"/>
                  <a:gd name="connsiteY3" fmla="*/ 12991 h 1252770"/>
                  <a:gd name="connsiteX4" fmla="*/ 0 w 19088"/>
                  <a:gd name="connsiteY4" fmla="*/ 12991 h 12527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88" h="1252770">
                    <a:moveTo>
                      <a:pt x="0" y="12991"/>
                    </a:moveTo>
                    <a:cubicBezTo>
                      <a:pt x="0" y="420030"/>
                      <a:pt x="0" y="835731"/>
                      <a:pt x="0" y="1242770"/>
                    </a:cubicBezTo>
                    <a:cubicBezTo>
                      <a:pt x="0" y="1251431"/>
                      <a:pt x="17321" y="1260091"/>
                      <a:pt x="17321" y="1242770"/>
                    </a:cubicBezTo>
                    <a:cubicBezTo>
                      <a:pt x="17321" y="835731"/>
                      <a:pt x="17321" y="420030"/>
                      <a:pt x="1732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72" name="Freeform: Shape 219">
                <a:extLst>
                  <a:ext uri="{FF2B5EF4-FFF2-40B4-BE49-F238E27FC236}">
                    <a16:creationId xmlns="" xmlns:a16="http://schemas.microsoft.com/office/drawing/2014/main" id="{4D74C33E-AEF9-4F9E-B9C1-A9DFD4280661}"/>
                  </a:ext>
                </a:extLst>
              </p:cNvPr>
              <p:cNvSpPr/>
              <p:nvPr/>
            </p:nvSpPr>
            <p:spPr>
              <a:xfrm>
                <a:off x="4329274" y="4372493"/>
                <a:ext cx="121245" cy="131103"/>
              </a:xfrm>
              <a:custGeom>
                <a:avLst/>
                <a:gdLst>
                  <a:gd name="connsiteX0" fmla="*/ 60623 w 121245"/>
                  <a:gd name="connsiteY0" fmla="*/ 12072 h 131103"/>
                  <a:gd name="connsiteX1" fmla="*/ 0 w 121245"/>
                  <a:gd name="connsiteY1" fmla="*/ 98676 h 131103"/>
                  <a:gd name="connsiteX2" fmla="*/ 60623 w 121245"/>
                  <a:gd name="connsiteY2" fmla="*/ 115997 h 131103"/>
                  <a:gd name="connsiteX3" fmla="*/ 121246 w 121245"/>
                  <a:gd name="connsiteY3" fmla="*/ 20732 h 131103"/>
                  <a:gd name="connsiteX4" fmla="*/ 60623 w 121245"/>
                  <a:gd name="connsiteY4" fmla="*/ 12072 h 1311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1103">
                    <a:moveTo>
                      <a:pt x="60623" y="12072"/>
                    </a:moveTo>
                    <a:cubicBezTo>
                      <a:pt x="25982" y="29393"/>
                      <a:pt x="0" y="72695"/>
                      <a:pt x="0" y="98676"/>
                    </a:cubicBezTo>
                    <a:cubicBezTo>
                      <a:pt x="0" y="133317"/>
                      <a:pt x="25982" y="141978"/>
                      <a:pt x="60623" y="115997"/>
                    </a:cubicBezTo>
                    <a:cubicBezTo>
                      <a:pt x="95265" y="90015"/>
                      <a:pt x="121246" y="46713"/>
                      <a:pt x="121246" y="20732"/>
                    </a:cubicBezTo>
                    <a:cubicBezTo>
                      <a:pt x="121246" y="-5249"/>
                      <a:pt x="103925" y="-5249"/>
                      <a:pt x="60623" y="1207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73" name="Freeform: Shape 220">
                <a:extLst>
                  <a:ext uri="{FF2B5EF4-FFF2-40B4-BE49-F238E27FC236}">
                    <a16:creationId xmlns="" xmlns:a16="http://schemas.microsoft.com/office/drawing/2014/main" id="{9428608D-68DD-4C94-BFA4-066D80B28985}"/>
                  </a:ext>
                </a:extLst>
              </p:cNvPr>
              <p:cNvSpPr/>
              <p:nvPr/>
            </p:nvSpPr>
            <p:spPr>
              <a:xfrm>
                <a:off x="4329274" y="3182980"/>
                <a:ext cx="122905" cy="131103"/>
              </a:xfrm>
              <a:custGeom>
                <a:avLst/>
                <a:gdLst>
                  <a:gd name="connsiteX0" fmla="*/ 60623 w 122905"/>
                  <a:gd name="connsiteY0" fmla="*/ 15107 h 131103"/>
                  <a:gd name="connsiteX1" fmla="*/ 0 w 122905"/>
                  <a:gd name="connsiteY1" fmla="*/ 32427 h 131103"/>
                  <a:gd name="connsiteX2" fmla="*/ 60623 w 122905"/>
                  <a:gd name="connsiteY2" fmla="*/ 119032 h 131103"/>
                  <a:gd name="connsiteX3" fmla="*/ 121246 w 122905"/>
                  <a:gd name="connsiteY3" fmla="*/ 110371 h 131103"/>
                  <a:gd name="connsiteX4" fmla="*/ 60623 w 122905"/>
                  <a:gd name="connsiteY4" fmla="*/ 15107 h 1311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905" h="131103">
                    <a:moveTo>
                      <a:pt x="60623" y="15107"/>
                    </a:moveTo>
                    <a:cubicBezTo>
                      <a:pt x="25982" y="-10875"/>
                      <a:pt x="0" y="-2214"/>
                      <a:pt x="0" y="32427"/>
                    </a:cubicBezTo>
                    <a:cubicBezTo>
                      <a:pt x="0" y="67069"/>
                      <a:pt x="25982" y="101711"/>
                      <a:pt x="60623" y="119032"/>
                    </a:cubicBezTo>
                    <a:cubicBezTo>
                      <a:pt x="95265" y="136352"/>
                      <a:pt x="121246" y="136352"/>
                      <a:pt x="121246" y="110371"/>
                    </a:cubicBezTo>
                    <a:cubicBezTo>
                      <a:pt x="129906" y="75730"/>
                      <a:pt x="103925" y="32427"/>
                      <a:pt x="60623" y="1510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008" name="Graphic 1">
              <a:extLst>
                <a:ext uri="{FF2B5EF4-FFF2-40B4-BE49-F238E27FC236}">
                  <a16:creationId xmlns="" xmlns:a16="http://schemas.microsoft.com/office/drawing/2014/main" id="{4CBCF71C-3D5D-49FA-AD41-7BADE88B3F18}"/>
                </a:ext>
              </a:extLst>
            </p:cNvPr>
            <p:cNvGrpSpPr/>
            <p:nvPr/>
          </p:nvGrpSpPr>
          <p:grpSpPr>
            <a:xfrm>
              <a:off x="1404552" y="3096013"/>
              <a:ext cx="40013" cy="284125"/>
              <a:chOff x="4623729" y="3414894"/>
              <a:chExt cx="121245" cy="860933"/>
            </a:xfrm>
            <a:grpFill/>
          </p:grpSpPr>
          <p:sp>
            <p:nvSpPr>
              <p:cNvPr id="1168" name="Freeform: Shape 215">
                <a:extLst>
                  <a:ext uri="{FF2B5EF4-FFF2-40B4-BE49-F238E27FC236}">
                    <a16:creationId xmlns="" xmlns:a16="http://schemas.microsoft.com/office/drawing/2014/main" id="{B91A06D9-1887-4C1C-AF94-F0C947E83683}"/>
                  </a:ext>
                </a:extLst>
              </p:cNvPr>
              <p:cNvSpPr/>
              <p:nvPr/>
            </p:nvSpPr>
            <p:spPr>
              <a:xfrm>
                <a:off x="4675691" y="3456560"/>
                <a:ext cx="17320" cy="764796"/>
              </a:xfrm>
              <a:custGeom>
                <a:avLst/>
                <a:gdLst>
                  <a:gd name="connsiteX0" fmla="*/ 0 w 17320"/>
                  <a:gd name="connsiteY0" fmla="*/ 10000 h 764796"/>
                  <a:gd name="connsiteX1" fmla="*/ 0 w 17320"/>
                  <a:gd name="connsiteY1" fmla="*/ 754796 h 764796"/>
                  <a:gd name="connsiteX2" fmla="*/ 17321 w 17320"/>
                  <a:gd name="connsiteY2" fmla="*/ 754796 h 764796"/>
                  <a:gd name="connsiteX3" fmla="*/ 17321 w 17320"/>
                  <a:gd name="connsiteY3" fmla="*/ 10000 h 764796"/>
                  <a:gd name="connsiteX4" fmla="*/ 0 w 17320"/>
                  <a:gd name="connsiteY4" fmla="*/ 10000 h 7647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764796">
                    <a:moveTo>
                      <a:pt x="0" y="10000"/>
                    </a:moveTo>
                    <a:cubicBezTo>
                      <a:pt x="0" y="261152"/>
                      <a:pt x="0" y="503644"/>
                      <a:pt x="0" y="754796"/>
                    </a:cubicBezTo>
                    <a:cubicBezTo>
                      <a:pt x="0" y="763457"/>
                      <a:pt x="17321" y="772117"/>
                      <a:pt x="17321" y="754796"/>
                    </a:cubicBezTo>
                    <a:cubicBezTo>
                      <a:pt x="17321" y="503644"/>
                      <a:pt x="17321" y="261152"/>
                      <a:pt x="17321" y="10000"/>
                    </a:cubicBezTo>
                    <a:cubicBezTo>
                      <a:pt x="1732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69" name="Freeform: Shape 216">
                <a:extLst>
                  <a:ext uri="{FF2B5EF4-FFF2-40B4-BE49-F238E27FC236}">
                    <a16:creationId xmlns="" xmlns:a16="http://schemas.microsoft.com/office/drawing/2014/main" id="{FA34CDF2-E6C8-41F7-9A17-BD440358B311}"/>
                  </a:ext>
                </a:extLst>
              </p:cNvPr>
              <p:cNvSpPr/>
              <p:nvPr/>
            </p:nvSpPr>
            <p:spPr>
              <a:xfrm>
                <a:off x="4623729" y="4135101"/>
                <a:ext cx="121245" cy="140727"/>
              </a:xfrm>
              <a:custGeom>
                <a:avLst/>
                <a:gdLst>
                  <a:gd name="connsiteX0" fmla="*/ 60623 w 121245"/>
                  <a:gd name="connsiteY0" fmla="*/ 32953 h 140727"/>
                  <a:gd name="connsiteX1" fmla="*/ 0 w 121245"/>
                  <a:gd name="connsiteY1" fmla="*/ 128218 h 140727"/>
                  <a:gd name="connsiteX2" fmla="*/ 60623 w 121245"/>
                  <a:gd name="connsiteY2" fmla="*/ 102237 h 140727"/>
                  <a:gd name="connsiteX3" fmla="*/ 121246 w 121245"/>
                  <a:gd name="connsiteY3" fmla="*/ 6972 h 140727"/>
                  <a:gd name="connsiteX4" fmla="*/ 60623 w 121245"/>
                  <a:gd name="connsiteY4" fmla="*/ 32953 h 140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0727">
                    <a:moveTo>
                      <a:pt x="60623" y="32953"/>
                    </a:moveTo>
                    <a:cubicBezTo>
                      <a:pt x="25981" y="67595"/>
                      <a:pt x="0" y="102237"/>
                      <a:pt x="0" y="128218"/>
                    </a:cubicBezTo>
                    <a:cubicBezTo>
                      <a:pt x="0" y="154199"/>
                      <a:pt x="25981" y="136878"/>
                      <a:pt x="60623" y="102237"/>
                    </a:cubicBezTo>
                    <a:cubicBezTo>
                      <a:pt x="95264" y="67595"/>
                      <a:pt x="121246" y="24293"/>
                      <a:pt x="121246" y="6972"/>
                    </a:cubicBezTo>
                    <a:cubicBezTo>
                      <a:pt x="121246" y="-10349"/>
                      <a:pt x="95264" y="6972"/>
                      <a:pt x="60623" y="3295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70" name="Freeform: Shape 217">
                <a:extLst>
                  <a:ext uri="{FF2B5EF4-FFF2-40B4-BE49-F238E27FC236}">
                    <a16:creationId xmlns="" xmlns:a16="http://schemas.microsoft.com/office/drawing/2014/main" id="{8D4F9B6B-8303-4134-9549-702DCB92E81D}"/>
                  </a:ext>
                </a:extLst>
              </p:cNvPr>
              <p:cNvSpPr/>
              <p:nvPr/>
            </p:nvSpPr>
            <p:spPr>
              <a:xfrm>
                <a:off x="4623729" y="3414894"/>
                <a:ext cx="121245" cy="141393"/>
              </a:xfrm>
              <a:custGeom>
                <a:avLst/>
                <a:gdLst>
                  <a:gd name="connsiteX0" fmla="*/ 0 w 121245"/>
                  <a:gd name="connsiteY0" fmla="*/ 8364 h 141393"/>
                  <a:gd name="connsiteX1" fmla="*/ 60623 w 121245"/>
                  <a:gd name="connsiteY1" fmla="*/ 103628 h 141393"/>
                  <a:gd name="connsiteX2" fmla="*/ 121246 w 121245"/>
                  <a:gd name="connsiteY2" fmla="*/ 138270 h 141393"/>
                  <a:gd name="connsiteX3" fmla="*/ 60623 w 121245"/>
                  <a:gd name="connsiteY3" fmla="*/ 43005 h 141393"/>
                  <a:gd name="connsiteX4" fmla="*/ 0 w 121245"/>
                  <a:gd name="connsiteY4" fmla="*/ 8364 h 141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1393">
                    <a:moveTo>
                      <a:pt x="0" y="8364"/>
                    </a:moveTo>
                    <a:cubicBezTo>
                      <a:pt x="0" y="25685"/>
                      <a:pt x="25981" y="68987"/>
                      <a:pt x="60623" y="103628"/>
                    </a:cubicBezTo>
                    <a:cubicBezTo>
                      <a:pt x="95264" y="138270"/>
                      <a:pt x="121246" y="146930"/>
                      <a:pt x="121246" y="138270"/>
                    </a:cubicBezTo>
                    <a:cubicBezTo>
                      <a:pt x="121246" y="120949"/>
                      <a:pt x="95264" y="77647"/>
                      <a:pt x="60623" y="43005"/>
                    </a:cubicBezTo>
                    <a:cubicBezTo>
                      <a:pt x="25981" y="-297"/>
                      <a:pt x="0" y="-8957"/>
                      <a:pt x="0" y="836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009" name="Graphic 1">
              <a:extLst>
                <a:ext uri="{FF2B5EF4-FFF2-40B4-BE49-F238E27FC236}">
                  <a16:creationId xmlns="" xmlns:a16="http://schemas.microsoft.com/office/drawing/2014/main" id="{539CF841-29BD-4A83-8605-55A0FC8A331D}"/>
                </a:ext>
              </a:extLst>
            </p:cNvPr>
            <p:cNvGrpSpPr/>
            <p:nvPr/>
          </p:nvGrpSpPr>
          <p:grpSpPr>
            <a:xfrm>
              <a:off x="1498870" y="3198265"/>
              <a:ext cx="40013" cy="78151"/>
              <a:chOff x="4909523" y="3724731"/>
              <a:chExt cx="121245" cy="236808"/>
            </a:xfrm>
            <a:grpFill/>
          </p:grpSpPr>
          <p:sp>
            <p:nvSpPr>
              <p:cNvPr id="1163" name="Freeform: Shape 210">
                <a:extLst>
                  <a:ext uri="{FF2B5EF4-FFF2-40B4-BE49-F238E27FC236}">
                    <a16:creationId xmlns="" xmlns:a16="http://schemas.microsoft.com/office/drawing/2014/main" id="{961FC40A-20FF-4B5B-8097-98FE6BA6AB37}"/>
                  </a:ext>
                </a:extLst>
              </p:cNvPr>
              <p:cNvSpPr/>
              <p:nvPr/>
            </p:nvSpPr>
            <p:spPr>
              <a:xfrm>
                <a:off x="4961485" y="3780500"/>
                <a:ext cx="17320" cy="120420"/>
              </a:xfrm>
              <a:custGeom>
                <a:avLst/>
                <a:gdLst>
                  <a:gd name="connsiteX0" fmla="*/ 0 w 17320"/>
                  <a:gd name="connsiteY0" fmla="*/ 6495 h 120420"/>
                  <a:gd name="connsiteX1" fmla="*/ 0 w 17320"/>
                  <a:gd name="connsiteY1" fmla="*/ 110420 h 120420"/>
                  <a:gd name="connsiteX2" fmla="*/ 17321 w 17320"/>
                  <a:gd name="connsiteY2" fmla="*/ 110420 h 120420"/>
                  <a:gd name="connsiteX3" fmla="*/ 17321 w 17320"/>
                  <a:gd name="connsiteY3" fmla="*/ 6495 h 120420"/>
                  <a:gd name="connsiteX4" fmla="*/ 0 w 17320"/>
                  <a:gd name="connsiteY4" fmla="*/ 6495 h 120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20420">
                    <a:moveTo>
                      <a:pt x="0" y="6495"/>
                    </a:moveTo>
                    <a:cubicBezTo>
                      <a:pt x="0" y="41137"/>
                      <a:pt x="0" y="75779"/>
                      <a:pt x="0" y="110420"/>
                    </a:cubicBezTo>
                    <a:cubicBezTo>
                      <a:pt x="0" y="119081"/>
                      <a:pt x="17321" y="127741"/>
                      <a:pt x="17321" y="110420"/>
                    </a:cubicBezTo>
                    <a:cubicBezTo>
                      <a:pt x="17321" y="75779"/>
                      <a:pt x="17321" y="41137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64" name="Freeform: Shape 211">
                <a:extLst>
                  <a:ext uri="{FF2B5EF4-FFF2-40B4-BE49-F238E27FC236}">
                    <a16:creationId xmlns="" xmlns:a16="http://schemas.microsoft.com/office/drawing/2014/main" id="{6EBAD58D-02C7-40C4-BCBC-654B89DF7180}"/>
                  </a:ext>
                </a:extLst>
              </p:cNvPr>
              <p:cNvSpPr/>
              <p:nvPr/>
            </p:nvSpPr>
            <p:spPr>
              <a:xfrm>
                <a:off x="5022108" y="3821637"/>
                <a:ext cx="8660" cy="8660"/>
              </a:xfrm>
              <a:custGeom>
                <a:avLst/>
                <a:gdLst>
                  <a:gd name="connsiteX0" fmla="*/ 8660 w 8660"/>
                  <a:gd name="connsiteY0" fmla="*/ 0 h 8660"/>
                  <a:gd name="connsiteX1" fmla="*/ 0 w 8660"/>
                  <a:gd name="connsiteY1" fmla="*/ 8660 h 8660"/>
                  <a:gd name="connsiteX2" fmla="*/ 8660 w 8660"/>
                  <a:gd name="connsiteY2" fmla="*/ 0 h 86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660" h="8660">
                    <a:moveTo>
                      <a:pt x="8660" y="0"/>
                    </a:moveTo>
                    <a:cubicBezTo>
                      <a:pt x="8660" y="0"/>
                      <a:pt x="8660" y="8660"/>
                      <a:pt x="0" y="8660"/>
                    </a:cubicBezTo>
                    <a:cubicBezTo>
                      <a:pt x="8660" y="0"/>
                      <a:pt x="8660" y="0"/>
                      <a:pt x="8660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65" name="Freeform: Shape 212">
                <a:extLst>
                  <a:ext uri="{FF2B5EF4-FFF2-40B4-BE49-F238E27FC236}">
                    <a16:creationId xmlns="" xmlns:a16="http://schemas.microsoft.com/office/drawing/2014/main" id="{24D05377-9EBC-42AF-AA54-B6629BDAF5BE}"/>
                  </a:ext>
                </a:extLst>
              </p:cNvPr>
              <p:cNvSpPr/>
              <p:nvPr/>
            </p:nvSpPr>
            <p:spPr>
              <a:xfrm>
                <a:off x="4909523" y="3830298"/>
                <a:ext cx="112585" cy="131242"/>
              </a:xfrm>
              <a:custGeom>
                <a:avLst/>
                <a:gdLst>
                  <a:gd name="connsiteX0" fmla="*/ 0 w 112585"/>
                  <a:gd name="connsiteY0" fmla="*/ 129906 h 131242"/>
                  <a:gd name="connsiteX1" fmla="*/ 60623 w 112585"/>
                  <a:gd name="connsiteY1" fmla="*/ 60623 h 131242"/>
                  <a:gd name="connsiteX2" fmla="*/ 112585 w 112585"/>
                  <a:gd name="connsiteY2" fmla="*/ 0 h 131242"/>
                  <a:gd name="connsiteX3" fmla="*/ 60623 w 112585"/>
                  <a:gd name="connsiteY3" fmla="*/ 51963 h 131242"/>
                  <a:gd name="connsiteX4" fmla="*/ 0 w 112585"/>
                  <a:gd name="connsiteY4" fmla="*/ 129906 h 1312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2585" h="131242">
                    <a:moveTo>
                      <a:pt x="0" y="129906"/>
                    </a:moveTo>
                    <a:cubicBezTo>
                      <a:pt x="0" y="138567"/>
                      <a:pt x="25981" y="103925"/>
                      <a:pt x="60623" y="60623"/>
                    </a:cubicBezTo>
                    <a:cubicBezTo>
                      <a:pt x="77943" y="34642"/>
                      <a:pt x="103925" y="8660"/>
                      <a:pt x="112585" y="0"/>
                    </a:cubicBezTo>
                    <a:cubicBezTo>
                      <a:pt x="103925" y="8660"/>
                      <a:pt x="86604" y="34642"/>
                      <a:pt x="60623" y="51963"/>
                    </a:cubicBezTo>
                    <a:cubicBezTo>
                      <a:pt x="25981" y="95265"/>
                      <a:pt x="0" y="121246"/>
                      <a:pt x="0" y="12990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66" name="Freeform: Shape 213">
                <a:extLst>
                  <a:ext uri="{FF2B5EF4-FFF2-40B4-BE49-F238E27FC236}">
                    <a16:creationId xmlns="" xmlns:a16="http://schemas.microsoft.com/office/drawing/2014/main" id="{836582A6-C22A-463A-BB24-F483486DE029}"/>
                  </a:ext>
                </a:extLst>
              </p:cNvPr>
              <p:cNvSpPr/>
              <p:nvPr/>
            </p:nvSpPr>
            <p:spPr>
              <a:xfrm>
                <a:off x="5022108" y="3856279"/>
                <a:ext cx="8660" cy="8660"/>
              </a:xfrm>
              <a:custGeom>
                <a:avLst/>
                <a:gdLst>
                  <a:gd name="connsiteX0" fmla="*/ 8660 w 8660"/>
                  <a:gd name="connsiteY0" fmla="*/ 8660 h 8660"/>
                  <a:gd name="connsiteX1" fmla="*/ 0 w 8660"/>
                  <a:gd name="connsiteY1" fmla="*/ 0 h 8660"/>
                  <a:gd name="connsiteX2" fmla="*/ 8660 w 8660"/>
                  <a:gd name="connsiteY2" fmla="*/ 8660 h 86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660" h="8660">
                    <a:moveTo>
                      <a:pt x="8660" y="8660"/>
                    </a:moveTo>
                    <a:cubicBezTo>
                      <a:pt x="8660" y="8660"/>
                      <a:pt x="8660" y="0"/>
                      <a:pt x="0" y="0"/>
                    </a:cubicBezTo>
                    <a:cubicBezTo>
                      <a:pt x="8660" y="0"/>
                      <a:pt x="8660" y="8660"/>
                      <a:pt x="8660" y="866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67" name="Freeform: Shape 214">
                <a:extLst>
                  <a:ext uri="{FF2B5EF4-FFF2-40B4-BE49-F238E27FC236}">
                    <a16:creationId xmlns="" xmlns:a16="http://schemas.microsoft.com/office/drawing/2014/main" id="{6D1A9731-EF44-48BA-A730-B2DCCE993853}"/>
                  </a:ext>
                </a:extLst>
              </p:cNvPr>
              <p:cNvSpPr/>
              <p:nvPr/>
            </p:nvSpPr>
            <p:spPr>
              <a:xfrm>
                <a:off x="4909523" y="3724731"/>
                <a:ext cx="112585" cy="131547"/>
              </a:xfrm>
              <a:custGeom>
                <a:avLst/>
                <a:gdLst>
                  <a:gd name="connsiteX0" fmla="*/ 0 w 112585"/>
                  <a:gd name="connsiteY0" fmla="*/ 1641 h 131547"/>
                  <a:gd name="connsiteX1" fmla="*/ 60623 w 112585"/>
                  <a:gd name="connsiteY1" fmla="*/ 79585 h 131547"/>
                  <a:gd name="connsiteX2" fmla="*/ 112585 w 112585"/>
                  <a:gd name="connsiteY2" fmla="*/ 131547 h 131547"/>
                  <a:gd name="connsiteX3" fmla="*/ 60623 w 112585"/>
                  <a:gd name="connsiteY3" fmla="*/ 70925 h 131547"/>
                  <a:gd name="connsiteX4" fmla="*/ 0 w 112585"/>
                  <a:gd name="connsiteY4" fmla="*/ 1641 h 1315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2585" h="131547">
                    <a:moveTo>
                      <a:pt x="0" y="1641"/>
                    </a:moveTo>
                    <a:cubicBezTo>
                      <a:pt x="0" y="10302"/>
                      <a:pt x="25981" y="44943"/>
                      <a:pt x="60623" y="79585"/>
                    </a:cubicBezTo>
                    <a:cubicBezTo>
                      <a:pt x="77943" y="105566"/>
                      <a:pt x="103925" y="122887"/>
                      <a:pt x="112585" y="131547"/>
                    </a:cubicBezTo>
                    <a:cubicBezTo>
                      <a:pt x="103925" y="114227"/>
                      <a:pt x="86604" y="96906"/>
                      <a:pt x="60623" y="70925"/>
                    </a:cubicBezTo>
                    <a:cubicBezTo>
                      <a:pt x="25981" y="18962"/>
                      <a:pt x="0" y="-7019"/>
                      <a:pt x="0" y="164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010" name="Graphic 1">
              <a:extLst>
                <a:ext uri="{FF2B5EF4-FFF2-40B4-BE49-F238E27FC236}">
                  <a16:creationId xmlns="" xmlns:a16="http://schemas.microsoft.com/office/drawing/2014/main" id="{70D0A474-2B2B-4987-9EED-F35373D6D267}"/>
                </a:ext>
              </a:extLst>
            </p:cNvPr>
            <p:cNvGrpSpPr/>
            <p:nvPr/>
          </p:nvGrpSpPr>
          <p:grpSpPr>
            <a:xfrm>
              <a:off x="1593187" y="3125112"/>
              <a:ext cx="42872" cy="227365"/>
              <a:chOff x="5195316" y="3503067"/>
              <a:chExt cx="129906" cy="688945"/>
            </a:xfrm>
            <a:grpFill/>
          </p:grpSpPr>
          <p:sp>
            <p:nvSpPr>
              <p:cNvPr id="1160" name="Freeform: Shape 207">
                <a:extLst>
                  <a:ext uri="{FF2B5EF4-FFF2-40B4-BE49-F238E27FC236}">
                    <a16:creationId xmlns="" xmlns:a16="http://schemas.microsoft.com/office/drawing/2014/main" id="{EA693B1B-8C83-4BE3-B75C-B7FC395D1B42}"/>
                  </a:ext>
                </a:extLst>
              </p:cNvPr>
              <p:cNvSpPr/>
              <p:nvPr/>
            </p:nvSpPr>
            <p:spPr>
              <a:xfrm>
                <a:off x="5255940" y="3555329"/>
                <a:ext cx="17320" cy="579422"/>
              </a:xfrm>
              <a:custGeom>
                <a:avLst/>
                <a:gdLst>
                  <a:gd name="connsiteX0" fmla="*/ 0 w 17320"/>
                  <a:gd name="connsiteY0" fmla="*/ 6495 h 579422"/>
                  <a:gd name="connsiteX1" fmla="*/ 0 w 17320"/>
                  <a:gd name="connsiteY1" fmla="*/ 569423 h 579422"/>
                  <a:gd name="connsiteX2" fmla="*/ 17321 w 17320"/>
                  <a:gd name="connsiteY2" fmla="*/ 569423 h 579422"/>
                  <a:gd name="connsiteX3" fmla="*/ 17321 w 17320"/>
                  <a:gd name="connsiteY3" fmla="*/ 6495 h 579422"/>
                  <a:gd name="connsiteX4" fmla="*/ 0 w 17320"/>
                  <a:gd name="connsiteY4" fmla="*/ 6495 h 5794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579422">
                    <a:moveTo>
                      <a:pt x="0" y="6495"/>
                    </a:moveTo>
                    <a:cubicBezTo>
                      <a:pt x="0" y="197025"/>
                      <a:pt x="0" y="378893"/>
                      <a:pt x="0" y="569423"/>
                    </a:cubicBezTo>
                    <a:cubicBezTo>
                      <a:pt x="0" y="578083"/>
                      <a:pt x="17321" y="586744"/>
                      <a:pt x="17321" y="569423"/>
                    </a:cubicBezTo>
                    <a:cubicBezTo>
                      <a:pt x="17321" y="378893"/>
                      <a:pt x="17321" y="197025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61" name="Freeform: Shape 208">
                <a:extLst>
                  <a:ext uri="{FF2B5EF4-FFF2-40B4-BE49-F238E27FC236}">
                    <a16:creationId xmlns="" xmlns:a16="http://schemas.microsoft.com/office/drawing/2014/main" id="{C79BA866-236D-4F9D-B68A-81EF3B3EA477}"/>
                  </a:ext>
                </a:extLst>
              </p:cNvPr>
              <p:cNvSpPr/>
              <p:nvPr/>
            </p:nvSpPr>
            <p:spPr>
              <a:xfrm>
                <a:off x="5203977" y="3503067"/>
                <a:ext cx="121245" cy="138908"/>
              </a:xfrm>
              <a:custGeom>
                <a:avLst/>
                <a:gdLst>
                  <a:gd name="connsiteX0" fmla="*/ 60623 w 121245"/>
                  <a:gd name="connsiteY0" fmla="*/ 41437 h 138908"/>
                  <a:gd name="connsiteX1" fmla="*/ 0 w 121245"/>
                  <a:gd name="connsiteY1" fmla="*/ 136701 h 138908"/>
                  <a:gd name="connsiteX2" fmla="*/ 60623 w 121245"/>
                  <a:gd name="connsiteY2" fmla="*/ 93399 h 138908"/>
                  <a:gd name="connsiteX3" fmla="*/ 121246 w 121245"/>
                  <a:gd name="connsiteY3" fmla="*/ 6795 h 138908"/>
                  <a:gd name="connsiteX4" fmla="*/ 60623 w 121245"/>
                  <a:gd name="connsiteY4" fmla="*/ 41437 h 1389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8908">
                    <a:moveTo>
                      <a:pt x="60623" y="41437"/>
                    </a:moveTo>
                    <a:cubicBezTo>
                      <a:pt x="25982" y="84739"/>
                      <a:pt x="0" y="119381"/>
                      <a:pt x="0" y="136701"/>
                    </a:cubicBezTo>
                    <a:cubicBezTo>
                      <a:pt x="0" y="145362"/>
                      <a:pt x="25982" y="128041"/>
                      <a:pt x="60623" y="93399"/>
                    </a:cubicBezTo>
                    <a:cubicBezTo>
                      <a:pt x="95265" y="58758"/>
                      <a:pt x="121246" y="24116"/>
                      <a:pt x="121246" y="6795"/>
                    </a:cubicBezTo>
                    <a:cubicBezTo>
                      <a:pt x="121246" y="-10526"/>
                      <a:pt x="95265" y="6795"/>
                      <a:pt x="60623" y="4143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62" name="Freeform: Shape 209">
                <a:extLst>
                  <a:ext uri="{FF2B5EF4-FFF2-40B4-BE49-F238E27FC236}">
                    <a16:creationId xmlns="" xmlns:a16="http://schemas.microsoft.com/office/drawing/2014/main" id="{317E48A4-7A75-44D3-B195-9C017D310334}"/>
                  </a:ext>
                </a:extLst>
              </p:cNvPr>
              <p:cNvSpPr/>
              <p:nvPr/>
            </p:nvSpPr>
            <p:spPr>
              <a:xfrm>
                <a:off x="5195316" y="4044643"/>
                <a:ext cx="121245" cy="147369"/>
              </a:xfrm>
              <a:custGeom>
                <a:avLst/>
                <a:gdLst>
                  <a:gd name="connsiteX0" fmla="*/ 0 w 121245"/>
                  <a:gd name="connsiteY0" fmla="*/ 2165 h 147369"/>
                  <a:gd name="connsiteX1" fmla="*/ 60623 w 121245"/>
                  <a:gd name="connsiteY1" fmla="*/ 97430 h 147369"/>
                  <a:gd name="connsiteX2" fmla="*/ 121246 w 121245"/>
                  <a:gd name="connsiteY2" fmla="*/ 140732 h 147369"/>
                  <a:gd name="connsiteX3" fmla="*/ 60623 w 121245"/>
                  <a:gd name="connsiteY3" fmla="*/ 54128 h 147369"/>
                  <a:gd name="connsiteX4" fmla="*/ 0 w 121245"/>
                  <a:gd name="connsiteY4" fmla="*/ 2165 h 1473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7369">
                    <a:moveTo>
                      <a:pt x="0" y="2165"/>
                    </a:moveTo>
                    <a:cubicBezTo>
                      <a:pt x="0" y="10826"/>
                      <a:pt x="25982" y="54128"/>
                      <a:pt x="60623" y="97430"/>
                    </a:cubicBezTo>
                    <a:cubicBezTo>
                      <a:pt x="95264" y="140732"/>
                      <a:pt x="121246" y="158053"/>
                      <a:pt x="121246" y="140732"/>
                    </a:cubicBezTo>
                    <a:cubicBezTo>
                      <a:pt x="121246" y="123411"/>
                      <a:pt x="95264" y="88769"/>
                      <a:pt x="60623" y="54128"/>
                    </a:cubicBezTo>
                    <a:cubicBezTo>
                      <a:pt x="34642" y="10826"/>
                      <a:pt x="0" y="-6495"/>
                      <a:pt x="0" y="216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011" name="Graphic 1">
              <a:extLst>
                <a:ext uri="{FF2B5EF4-FFF2-40B4-BE49-F238E27FC236}">
                  <a16:creationId xmlns="" xmlns:a16="http://schemas.microsoft.com/office/drawing/2014/main" id="{FCEB7D9D-64F8-463A-9817-9D636FF416E1}"/>
                </a:ext>
              </a:extLst>
            </p:cNvPr>
            <p:cNvGrpSpPr/>
            <p:nvPr/>
          </p:nvGrpSpPr>
          <p:grpSpPr>
            <a:xfrm>
              <a:off x="1690363" y="3038039"/>
              <a:ext cx="40013" cy="398706"/>
              <a:chOff x="5489771" y="3239224"/>
              <a:chExt cx="121245" cy="1208128"/>
            </a:xfrm>
            <a:grpFill/>
          </p:grpSpPr>
          <p:sp>
            <p:nvSpPr>
              <p:cNvPr id="1157" name="Freeform: Shape 204">
                <a:extLst>
                  <a:ext uri="{FF2B5EF4-FFF2-40B4-BE49-F238E27FC236}">
                    <a16:creationId xmlns="" xmlns:a16="http://schemas.microsoft.com/office/drawing/2014/main" id="{DE90A46B-85E3-4DF3-8E93-1B433E75235D}"/>
                  </a:ext>
                </a:extLst>
              </p:cNvPr>
              <p:cNvSpPr/>
              <p:nvPr/>
            </p:nvSpPr>
            <p:spPr>
              <a:xfrm>
                <a:off x="5541733" y="3280361"/>
                <a:ext cx="17321" cy="1131524"/>
              </a:xfrm>
              <a:custGeom>
                <a:avLst/>
                <a:gdLst>
                  <a:gd name="connsiteX0" fmla="*/ 0 w 17321"/>
                  <a:gd name="connsiteY0" fmla="*/ 12991 h 1131524"/>
                  <a:gd name="connsiteX1" fmla="*/ 0 w 17321"/>
                  <a:gd name="connsiteY1" fmla="*/ 1121524 h 1131524"/>
                  <a:gd name="connsiteX2" fmla="*/ 17321 w 17321"/>
                  <a:gd name="connsiteY2" fmla="*/ 1121524 h 1131524"/>
                  <a:gd name="connsiteX3" fmla="*/ 17321 w 17321"/>
                  <a:gd name="connsiteY3" fmla="*/ 12991 h 1131524"/>
                  <a:gd name="connsiteX4" fmla="*/ 0 w 17321"/>
                  <a:gd name="connsiteY4" fmla="*/ 12991 h 11315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1" h="1131524">
                    <a:moveTo>
                      <a:pt x="0" y="12991"/>
                    </a:moveTo>
                    <a:cubicBezTo>
                      <a:pt x="0" y="385389"/>
                      <a:pt x="0" y="749126"/>
                      <a:pt x="0" y="1121524"/>
                    </a:cubicBezTo>
                    <a:cubicBezTo>
                      <a:pt x="0" y="1130185"/>
                      <a:pt x="17321" y="1138845"/>
                      <a:pt x="17321" y="1121524"/>
                    </a:cubicBezTo>
                    <a:cubicBezTo>
                      <a:pt x="17321" y="749126"/>
                      <a:pt x="17321" y="385389"/>
                      <a:pt x="17321" y="12991"/>
                    </a:cubicBezTo>
                    <a:cubicBezTo>
                      <a:pt x="1732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58" name="Freeform: Shape 205">
                <a:extLst>
                  <a:ext uri="{FF2B5EF4-FFF2-40B4-BE49-F238E27FC236}">
                    <a16:creationId xmlns="" xmlns:a16="http://schemas.microsoft.com/office/drawing/2014/main" id="{954E8EAB-9490-40FE-B728-D360BD7CFDAB}"/>
                  </a:ext>
                </a:extLst>
              </p:cNvPr>
              <p:cNvSpPr/>
              <p:nvPr/>
            </p:nvSpPr>
            <p:spPr>
              <a:xfrm>
                <a:off x="5489771" y="3239224"/>
                <a:ext cx="121245" cy="134236"/>
              </a:xfrm>
              <a:custGeom>
                <a:avLst/>
                <a:gdLst>
                  <a:gd name="connsiteX0" fmla="*/ 60623 w 121245"/>
                  <a:gd name="connsiteY0" fmla="*/ 19486 h 134236"/>
                  <a:gd name="connsiteX1" fmla="*/ 0 w 121245"/>
                  <a:gd name="connsiteY1" fmla="*/ 114751 h 134236"/>
                  <a:gd name="connsiteX2" fmla="*/ 60623 w 121245"/>
                  <a:gd name="connsiteY2" fmla="*/ 114751 h 134236"/>
                  <a:gd name="connsiteX3" fmla="*/ 121246 w 121245"/>
                  <a:gd name="connsiteY3" fmla="*/ 19486 h 134236"/>
                  <a:gd name="connsiteX4" fmla="*/ 60623 w 121245"/>
                  <a:gd name="connsiteY4" fmla="*/ 19486 h 134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4236">
                    <a:moveTo>
                      <a:pt x="60623" y="19486"/>
                    </a:moveTo>
                    <a:cubicBezTo>
                      <a:pt x="25982" y="45467"/>
                      <a:pt x="0" y="88769"/>
                      <a:pt x="0" y="114751"/>
                    </a:cubicBezTo>
                    <a:cubicBezTo>
                      <a:pt x="0" y="140732"/>
                      <a:pt x="25982" y="140732"/>
                      <a:pt x="60623" y="114751"/>
                    </a:cubicBezTo>
                    <a:cubicBezTo>
                      <a:pt x="95264" y="88769"/>
                      <a:pt x="121246" y="54128"/>
                      <a:pt x="121246" y="19486"/>
                    </a:cubicBezTo>
                    <a:cubicBezTo>
                      <a:pt x="121246" y="-6495"/>
                      <a:pt x="95264" y="-6495"/>
                      <a:pt x="60623" y="1948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59" name="Freeform: Shape 206">
                <a:extLst>
                  <a:ext uri="{FF2B5EF4-FFF2-40B4-BE49-F238E27FC236}">
                    <a16:creationId xmlns="" xmlns:a16="http://schemas.microsoft.com/office/drawing/2014/main" id="{77345FE9-F092-4FFB-968E-6FCB98FF6C5F}"/>
                  </a:ext>
                </a:extLst>
              </p:cNvPr>
              <p:cNvSpPr/>
              <p:nvPr/>
            </p:nvSpPr>
            <p:spPr>
              <a:xfrm>
                <a:off x="5489771" y="4313116"/>
                <a:ext cx="121245" cy="134236"/>
              </a:xfrm>
              <a:custGeom>
                <a:avLst/>
                <a:gdLst>
                  <a:gd name="connsiteX0" fmla="*/ 60623 w 121245"/>
                  <a:gd name="connsiteY0" fmla="*/ 19486 h 134236"/>
                  <a:gd name="connsiteX1" fmla="*/ 0 w 121245"/>
                  <a:gd name="connsiteY1" fmla="*/ 19486 h 134236"/>
                  <a:gd name="connsiteX2" fmla="*/ 60623 w 121245"/>
                  <a:gd name="connsiteY2" fmla="*/ 114751 h 134236"/>
                  <a:gd name="connsiteX3" fmla="*/ 121246 w 121245"/>
                  <a:gd name="connsiteY3" fmla="*/ 114751 h 134236"/>
                  <a:gd name="connsiteX4" fmla="*/ 60623 w 121245"/>
                  <a:gd name="connsiteY4" fmla="*/ 19486 h 134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4236">
                    <a:moveTo>
                      <a:pt x="60623" y="19486"/>
                    </a:moveTo>
                    <a:cubicBezTo>
                      <a:pt x="25982" y="-6495"/>
                      <a:pt x="0" y="-6495"/>
                      <a:pt x="0" y="19486"/>
                    </a:cubicBezTo>
                    <a:cubicBezTo>
                      <a:pt x="0" y="45467"/>
                      <a:pt x="25982" y="88769"/>
                      <a:pt x="60623" y="114751"/>
                    </a:cubicBezTo>
                    <a:cubicBezTo>
                      <a:pt x="95264" y="140732"/>
                      <a:pt x="121246" y="140732"/>
                      <a:pt x="121246" y="114751"/>
                    </a:cubicBezTo>
                    <a:cubicBezTo>
                      <a:pt x="121246" y="80109"/>
                      <a:pt x="95264" y="36807"/>
                      <a:pt x="60623" y="1948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012" name="Graphic 1">
              <a:extLst>
                <a:ext uri="{FF2B5EF4-FFF2-40B4-BE49-F238E27FC236}">
                  <a16:creationId xmlns="" xmlns:a16="http://schemas.microsoft.com/office/drawing/2014/main" id="{B0AF0FC1-D96F-4824-AC31-4ED483F744FA}"/>
                </a:ext>
              </a:extLst>
            </p:cNvPr>
            <p:cNvGrpSpPr/>
            <p:nvPr/>
          </p:nvGrpSpPr>
          <p:grpSpPr>
            <a:xfrm>
              <a:off x="1784680" y="2989605"/>
              <a:ext cx="40457" cy="492883"/>
              <a:chOff x="5775565" y="3092463"/>
              <a:chExt cx="122591" cy="1493497"/>
            </a:xfrm>
            <a:grpFill/>
          </p:grpSpPr>
          <p:sp>
            <p:nvSpPr>
              <p:cNvPr id="1154" name="Freeform: Shape 201">
                <a:extLst>
                  <a:ext uri="{FF2B5EF4-FFF2-40B4-BE49-F238E27FC236}">
                    <a16:creationId xmlns="" xmlns:a16="http://schemas.microsoft.com/office/drawing/2014/main" id="{3055588C-CD87-4E17-A32B-1165D2364400}"/>
                  </a:ext>
                </a:extLst>
              </p:cNvPr>
              <p:cNvSpPr/>
              <p:nvPr/>
            </p:nvSpPr>
            <p:spPr>
              <a:xfrm>
                <a:off x="5827527" y="3130969"/>
                <a:ext cx="17320" cy="1436804"/>
              </a:xfrm>
              <a:custGeom>
                <a:avLst/>
                <a:gdLst>
                  <a:gd name="connsiteX0" fmla="*/ 0 w 17320"/>
                  <a:gd name="connsiteY0" fmla="*/ 6495 h 1436804"/>
                  <a:gd name="connsiteX1" fmla="*/ 0 w 17320"/>
                  <a:gd name="connsiteY1" fmla="*/ 1426804 h 1436804"/>
                  <a:gd name="connsiteX2" fmla="*/ 17321 w 17320"/>
                  <a:gd name="connsiteY2" fmla="*/ 1426804 h 1436804"/>
                  <a:gd name="connsiteX3" fmla="*/ 17321 w 17320"/>
                  <a:gd name="connsiteY3" fmla="*/ 6495 h 1436804"/>
                  <a:gd name="connsiteX4" fmla="*/ 0 w 17320"/>
                  <a:gd name="connsiteY4" fmla="*/ 6495 h 14368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436804">
                    <a:moveTo>
                      <a:pt x="0" y="6495"/>
                    </a:moveTo>
                    <a:cubicBezTo>
                      <a:pt x="0" y="482818"/>
                      <a:pt x="0" y="950481"/>
                      <a:pt x="0" y="1426804"/>
                    </a:cubicBezTo>
                    <a:cubicBezTo>
                      <a:pt x="0" y="1435465"/>
                      <a:pt x="17321" y="1444125"/>
                      <a:pt x="17321" y="1426804"/>
                    </a:cubicBezTo>
                    <a:cubicBezTo>
                      <a:pt x="17321" y="950481"/>
                      <a:pt x="17321" y="482818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55" name="Freeform: Shape 202">
                <a:extLst>
                  <a:ext uri="{FF2B5EF4-FFF2-40B4-BE49-F238E27FC236}">
                    <a16:creationId xmlns="" xmlns:a16="http://schemas.microsoft.com/office/drawing/2014/main" id="{2DDF4284-022E-4CCD-B0FD-4FBBFC6677B6}"/>
                  </a:ext>
                </a:extLst>
              </p:cNvPr>
              <p:cNvSpPr/>
              <p:nvPr/>
            </p:nvSpPr>
            <p:spPr>
              <a:xfrm>
                <a:off x="5775565" y="3092463"/>
                <a:ext cx="122591" cy="125151"/>
              </a:xfrm>
              <a:custGeom>
                <a:avLst/>
                <a:gdLst>
                  <a:gd name="connsiteX0" fmla="*/ 60623 w 122591"/>
                  <a:gd name="connsiteY0" fmla="*/ 1699 h 125151"/>
                  <a:gd name="connsiteX1" fmla="*/ 0 w 122591"/>
                  <a:gd name="connsiteY1" fmla="*/ 79643 h 125151"/>
                  <a:gd name="connsiteX2" fmla="*/ 60623 w 122591"/>
                  <a:gd name="connsiteY2" fmla="*/ 122945 h 125151"/>
                  <a:gd name="connsiteX3" fmla="*/ 121245 w 122591"/>
                  <a:gd name="connsiteY3" fmla="*/ 45001 h 125151"/>
                  <a:gd name="connsiteX4" fmla="*/ 60623 w 122591"/>
                  <a:gd name="connsiteY4" fmla="*/ 1699 h 1251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91" h="125151">
                    <a:moveTo>
                      <a:pt x="60623" y="1699"/>
                    </a:moveTo>
                    <a:cubicBezTo>
                      <a:pt x="25981" y="10359"/>
                      <a:pt x="0" y="53661"/>
                      <a:pt x="0" y="79643"/>
                    </a:cubicBezTo>
                    <a:cubicBezTo>
                      <a:pt x="0" y="114284"/>
                      <a:pt x="25981" y="131605"/>
                      <a:pt x="60623" y="122945"/>
                    </a:cubicBezTo>
                    <a:cubicBezTo>
                      <a:pt x="95264" y="114284"/>
                      <a:pt x="121245" y="79643"/>
                      <a:pt x="121245" y="45001"/>
                    </a:cubicBezTo>
                    <a:cubicBezTo>
                      <a:pt x="129906" y="19020"/>
                      <a:pt x="95264" y="-6962"/>
                      <a:pt x="60623" y="169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56" name="Freeform: Shape 203">
                <a:extLst>
                  <a:ext uri="{FF2B5EF4-FFF2-40B4-BE49-F238E27FC236}">
                    <a16:creationId xmlns="" xmlns:a16="http://schemas.microsoft.com/office/drawing/2014/main" id="{A2F1162E-DA28-4442-B0EF-FB88DD641412}"/>
                  </a:ext>
                </a:extLst>
              </p:cNvPr>
              <p:cNvSpPr/>
              <p:nvPr/>
            </p:nvSpPr>
            <p:spPr>
              <a:xfrm>
                <a:off x="5775565" y="4460301"/>
                <a:ext cx="122591" cy="125659"/>
              </a:xfrm>
              <a:custGeom>
                <a:avLst/>
                <a:gdLst>
                  <a:gd name="connsiteX0" fmla="*/ 60623 w 122591"/>
                  <a:gd name="connsiteY0" fmla="*/ 2207 h 125659"/>
                  <a:gd name="connsiteX1" fmla="*/ 0 w 122591"/>
                  <a:gd name="connsiteY1" fmla="*/ 45509 h 125659"/>
                  <a:gd name="connsiteX2" fmla="*/ 60623 w 122591"/>
                  <a:gd name="connsiteY2" fmla="*/ 123453 h 125659"/>
                  <a:gd name="connsiteX3" fmla="*/ 121245 w 122591"/>
                  <a:gd name="connsiteY3" fmla="*/ 80151 h 125659"/>
                  <a:gd name="connsiteX4" fmla="*/ 60623 w 122591"/>
                  <a:gd name="connsiteY4" fmla="*/ 2207 h 1256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91" h="125659">
                    <a:moveTo>
                      <a:pt x="60623" y="2207"/>
                    </a:moveTo>
                    <a:cubicBezTo>
                      <a:pt x="25981" y="-6453"/>
                      <a:pt x="0" y="10867"/>
                      <a:pt x="0" y="45509"/>
                    </a:cubicBezTo>
                    <a:cubicBezTo>
                      <a:pt x="0" y="80151"/>
                      <a:pt x="25981" y="114793"/>
                      <a:pt x="60623" y="123453"/>
                    </a:cubicBezTo>
                    <a:cubicBezTo>
                      <a:pt x="95264" y="132113"/>
                      <a:pt x="121245" y="114793"/>
                      <a:pt x="121245" y="80151"/>
                    </a:cubicBezTo>
                    <a:cubicBezTo>
                      <a:pt x="129906" y="45509"/>
                      <a:pt x="95264" y="10867"/>
                      <a:pt x="60623" y="220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1013" name="Freeform: Shape 110">
              <a:extLst>
                <a:ext uri="{FF2B5EF4-FFF2-40B4-BE49-F238E27FC236}">
                  <a16:creationId xmlns="" xmlns:a16="http://schemas.microsoft.com/office/drawing/2014/main" id="{C8AD84A1-B5B8-4C0A-91EE-761C91BFAEBA}"/>
                </a:ext>
              </a:extLst>
            </p:cNvPr>
            <p:cNvSpPr/>
            <p:nvPr/>
          </p:nvSpPr>
          <p:spPr>
            <a:xfrm>
              <a:off x="1890430" y="2886309"/>
              <a:ext cx="2232182" cy="546863"/>
            </a:xfrm>
            <a:custGeom>
              <a:avLst/>
              <a:gdLst>
                <a:gd name="connsiteX0" fmla="*/ 5265535 w 6763787"/>
                <a:gd name="connsiteY0" fmla="*/ 245415 h 1657063"/>
                <a:gd name="connsiteX1" fmla="*/ 4157001 w 6763787"/>
                <a:gd name="connsiteY1" fmla="*/ 2923 h 1657063"/>
                <a:gd name="connsiteX2" fmla="*/ 3013826 w 6763787"/>
                <a:gd name="connsiteY2" fmla="*/ 158811 h 1657063"/>
                <a:gd name="connsiteX3" fmla="*/ 805419 w 6763787"/>
                <a:gd name="connsiteY3" fmla="*/ 1215382 h 1657063"/>
                <a:gd name="connsiteX4" fmla="*/ 0 w 6763787"/>
                <a:gd name="connsiteY4" fmla="*/ 1631082 h 1657063"/>
                <a:gd name="connsiteX5" fmla="*/ 0 w 6763787"/>
                <a:gd name="connsiteY5" fmla="*/ 1657064 h 1657063"/>
                <a:gd name="connsiteX6" fmla="*/ 476323 w 6763787"/>
                <a:gd name="connsiteY6" fmla="*/ 1423232 h 1657063"/>
                <a:gd name="connsiteX7" fmla="*/ 2702050 w 6763787"/>
                <a:gd name="connsiteY7" fmla="*/ 297378 h 1657063"/>
                <a:gd name="connsiteX8" fmla="*/ 3853886 w 6763787"/>
                <a:gd name="connsiteY8" fmla="*/ 28905 h 1657063"/>
                <a:gd name="connsiteX9" fmla="*/ 5057684 w 6763787"/>
                <a:gd name="connsiteY9" fmla="*/ 193453 h 1657063"/>
                <a:gd name="connsiteX10" fmla="*/ 6763788 w 6763787"/>
                <a:gd name="connsiteY10" fmla="*/ 981551 h 1657063"/>
                <a:gd name="connsiteX11" fmla="*/ 6763788 w 6763787"/>
                <a:gd name="connsiteY11" fmla="*/ 946909 h 1657063"/>
                <a:gd name="connsiteX12" fmla="*/ 5265535 w 6763787"/>
                <a:gd name="connsiteY12" fmla="*/ 245415 h 1657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763787" h="1657063">
                  <a:moveTo>
                    <a:pt x="5265535" y="245415"/>
                  </a:moveTo>
                  <a:cubicBezTo>
                    <a:pt x="4910457" y="115509"/>
                    <a:pt x="4538059" y="20244"/>
                    <a:pt x="4157001" y="2923"/>
                  </a:cubicBezTo>
                  <a:cubicBezTo>
                    <a:pt x="3767282" y="-14397"/>
                    <a:pt x="3386224" y="46226"/>
                    <a:pt x="3013826" y="158811"/>
                  </a:cubicBezTo>
                  <a:cubicBezTo>
                    <a:pt x="2225727" y="392642"/>
                    <a:pt x="1515573" y="825663"/>
                    <a:pt x="805419" y="1215382"/>
                  </a:cubicBezTo>
                  <a:cubicBezTo>
                    <a:pt x="545607" y="1362609"/>
                    <a:pt x="277133" y="1501176"/>
                    <a:pt x="0" y="1631082"/>
                  </a:cubicBezTo>
                  <a:lnTo>
                    <a:pt x="0" y="1657064"/>
                  </a:lnTo>
                  <a:cubicBezTo>
                    <a:pt x="164548" y="1579120"/>
                    <a:pt x="320435" y="1501176"/>
                    <a:pt x="476323" y="1423232"/>
                  </a:cubicBezTo>
                  <a:cubicBezTo>
                    <a:pt x="1212459" y="1042174"/>
                    <a:pt x="1922613" y="591832"/>
                    <a:pt x="2702050" y="297378"/>
                  </a:cubicBezTo>
                  <a:cubicBezTo>
                    <a:pt x="3074449" y="158811"/>
                    <a:pt x="3455507" y="54886"/>
                    <a:pt x="3853886" y="28905"/>
                  </a:cubicBezTo>
                  <a:cubicBezTo>
                    <a:pt x="4260926" y="2923"/>
                    <a:pt x="4667965" y="72207"/>
                    <a:pt x="5057684" y="193453"/>
                  </a:cubicBezTo>
                  <a:cubicBezTo>
                    <a:pt x="5655254" y="383982"/>
                    <a:pt x="6209520" y="678436"/>
                    <a:pt x="6763788" y="981551"/>
                  </a:cubicBezTo>
                  <a:lnTo>
                    <a:pt x="6763788" y="946909"/>
                  </a:lnTo>
                  <a:cubicBezTo>
                    <a:pt x="6270143" y="695757"/>
                    <a:pt x="5785160" y="435944"/>
                    <a:pt x="5265535" y="24541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4" name="Freeform: Shape 111">
              <a:extLst>
                <a:ext uri="{FF2B5EF4-FFF2-40B4-BE49-F238E27FC236}">
                  <a16:creationId xmlns="" xmlns:a16="http://schemas.microsoft.com/office/drawing/2014/main" id="{79C54CD3-3138-4E2C-B982-4D307617A714}"/>
                </a:ext>
              </a:extLst>
            </p:cNvPr>
            <p:cNvSpPr/>
            <p:nvPr/>
          </p:nvSpPr>
          <p:spPr>
            <a:xfrm>
              <a:off x="1887572" y="3041612"/>
              <a:ext cx="2229323" cy="549721"/>
            </a:xfrm>
            <a:custGeom>
              <a:avLst/>
              <a:gdLst>
                <a:gd name="connsiteX0" fmla="*/ 5334818 w 6755125"/>
                <a:gd name="connsiteY0" fmla="*/ 1359686 h 1665723"/>
                <a:gd name="connsiteX1" fmla="*/ 4182982 w 6755125"/>
                <a:gd name="connsiteY1" fmla="*/ 1628159 h 1665723"/>
                <a:gd name="connsiteX2" fmla="*/ 2979184 w 6755125"/>
                <a:gd name="connsiteY2" fmla="*/ 1463611 h 1665723"/>
                <a:gd name="connsiteX3" fmla="*/ 727475 w 6755125"/>
                <a:gd name="connsiteY3" fmla="*/ 372398 h 1665723"/>
                <a:gd name="connsiteX4" fmla="*/ 0 w 6755125"/>
                <a:gd name="connsiteY4" fmla="*/ 0 h 1665723"/>
                <a:gd name="connsiteX5" fmla="*/ 0 w 6755125"/>
                <a:gd name="connsiteY5" fmla="*/ 34642 h 1665723"/>
                <a:gd name="connsiteX6" fmla="*/ 554267 w 6755125"/>
                <a:gd name="connsiteY6" fmla="*/ 311775 h 1665723"/>
                <a:gd name="connsiteX7" fmla="*/ 2762674 w 6755125"/>
                <a:gd name="connsiteY7" fmla="*/ 1420309 h 1665723"/>
                <a:gd name="connsiteX8" fmla="*/ 3871207 w 6755125"/>
                <a:gd name="connsiteY8" fmla="*/ 1662800 h 1665723"/>
                <a:gd name="connsiteX9" fmla="*/ 5014383 w 6755125"/>
                <a:gd name="connsiteY9" fmla="*/ 1506913 h 1665723"/>
                <a:gd name="connsiteX10" fmla="*/ 6755126 w 6755125"/>
                <a:gd name="connsiteY10" fmla="*/ 710154 h 1665723"/>
                <a:gd name="connsiteX11" fmla="*/ 6755126 w 6755125"/>
                <a:gd name="connsiteY11" fmla="*/ 675513 h 1665723"/>
                <a:gd name="connsiteX12" fmla="*/ 5334818 w 6755125"/>
                <a:gd name="connsiteY12" fmla="*/ 1359686 h 1665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755125" h="1665723">
                  <a:moveTo>
                    <a:pt x="5334818" y="1359686"/>
                  </a:moveTo>
                  <a:cubicBezTo>
                    <a:pt x="4962420" y="1498253"/>
                    <a:pt x="4581362" y="1602178"/>
                    <a:pt x="4182982" y="1628159"/>
                  </a:cubicBezTo>
                  <a:cubicBezTo>
                    <a:pt x="3775942" y="1654140"/>
                    <a:pt x="3368903" y="1584857"/>
                    <a:pt x="2979184" y="1463611"/>
                  </a:cubicBezTo>
                  <a:cubicBezTo>
                    <a:pt x="2182425" y="1212459"/>
                    <a:pt x="1463611" y="770777"/>
                    <a:pt x="727475" y="372398"/>
                  </a:cubicBezTo>
                  <a:cubicBezTo>
                    <a:pt x="493644" y="242492"/>
                    <a:pt x="242491" y="112585"/>
                    <a:pt x="0" y="0"/>
                  </a:cubicBezTo>
                  <a:lnTo>
                    <a:pt x="0" y="34642"/>
                  </a:lnTo>
                  <a:cubicBezTo>
                    <a:pt x="190529" y="121246"/>
                    <a:pt x="372398" y="216510"/>
                    <a:pt x="554267" y="311775"/>
                  </a:cubicBezTo>
                  <a:cubicBezTo>
                    <a:pt x="1281742" y="692834"/>
                    <a:pt x="1983236" y="1143175"/>
                    <a:pt x="2762674" y="1420309"/>
                  </a:cubicBezTo>
                  <a:cubicBezTo>
                    <a:pt x="3117751" y="1550215"/>
                    <a:pt x="3490148" y="1645480"/>
                    <a:pt x="3871207" y="1662800"/>
                  </a:cubicBezTo>
                  <a:cubicBezTo>
                    <a:pt x="4260926" y="1680121"/>
                    <a:pt x="4641984" y="1619498"/>
                    <a:pt x="5014383" y="1506913"/>
                  </a:cubicBezTo>
                  <a:cubicBezTo>
                    <a:pt x="5629272" y="1325044"/>
                    <a:pt x="6192199" y="1013269"/>
                    <a:pt x="6755126" y="710154"/>
                  </a:cubicBezTo>
                  <a:lnTo>
                    <a:pt x="6755126" y="675513"/>
                  </a:lnTo>
                  <a:cubicBezTo>
                    <a:pt x="6296125" y="918004"/>
                    <a:pt x="5828462" y="1169157"/>
                    <a:pt x="5334818" y="1359686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1015" name="Graphic 1">
              <a:extLst>
                <a:ext uri="{FF2B5EF4-FFF2-40B4-BE49-F238E27FC236}">
                  <a16:creationId xmlns="" xmlns:a16="http://schemas.microsoft.com/office/drawing/2014/main" id="{F758004B-569C-49A8-8D2F-D06BB1B67404}"/>
                </a:ext>
              </a:extLst>
            </p:cNvPr>
            <p:cNvGrpSpPr/>
            <p:nvPr/>
          </p:nvGrpSpPr>
          <p:grpSpPr>
            <a:xfrm>
              <a:off x="4031152" y="3157763"/>
              <a:ext cx="62879" cy="159257"/>
              <a:chOff x="12582653" y="3602003"/>
              <a:chExt cx="190530" cy="482570"/>
            </a:xfrm>
            <a:grpFill/>
          </p:grpSpPr>
          <p:sp>
            <p:nvSpPr>
              <p:cNvPr id="1151" name="Freeform: Shape 173">
                <a:extLst>
                  <a:ext uri="{FF2B5EF4-FFF2-40B4-BE49-F238E27FC236}">
                    <a16:creationId xmlns="" xmlns:a16="http://schemas.microsoft.com/office/drawing/2014/main" id="{BB37D653-ABC9-41C7-88FE-B4E97DA2BD07}"/>
                  </a:ext>
                </a:extLst>
              </p:cNvPr>
              <p:cNvSpPr/>
              <p:nvPr/>
            </p:nvSpPr>
            <p:spPr>
              <a:xfrm>
                <a:off x="12660598" y="3640692"/>
                <a:ext cx="27371" cy="410446"/>
              </a:xfrm>
              <a:custGeom>
                <a:avLst/>
                <a:gdLst>
                  <a:gd name="connsiteX0" fmla="*/ 0 w 27371"/>
                  <a:gd name="connsiteY0" fmla="*/ 16398 h 410446"/>
                  <a:gd name="connsiteX1" fmla="*/ 0 w 27371"/>
                  <a:gd name="connsiteY1" fmla="*/ 397456 h 410446"/>
                  <a:gd name="connsiteX2" fmla="*/ 25982 w 27371"/>
                  <a:gd name="connsiteY2" fmla="*/ 397456 h 410446"/>
                  <a:gd name="connsiteX3" fmla="*/ 25982 w 27371"/>
                  <a:gd name="connsiteY3" fmla="*/ 16398 h 410446"/>
                  <a:gd name="connsiteX4" fmla="*/ 0 w 27371"/>
                  <a:gd name="connsiteY4" fmla="*/ 16398 h 41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371" h="410446">
                    <a:moveTo>
                      <a:pt x="0" y="16398"/>
                    </a:moveTo>
                    <a:cubicBezTo>
                      <a:pt x="0" y="146304"/>
                      <a:pt x="0" y="267550"/>
                      <a:pt x="0" y="397456"/>
                    </a:cubicBezTo>
                    <a:cubicBezTo>
                      <a:pt x="0" y="414777"/>
                      <a:pt x="25982" y="414777"/>
                      <a:pt x="25982" y="397456"/>
                    </a:cubicBezTo>
                    <a:cubicBezTo>
                      <a:pt x="25982" y="267550"/>
                      <a:pt x="25982" y="146304"/>
                      <a:pt x="25982" y="16398"/>
                    </a:cubicBezTo>
                    <a:cubicBezTo>
                      <a:pt x="34641" y="-923"/>
                      <a:pt x="0" y="-9584"/>
                      <a:pt x="0" y="1639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52" name="Freeform: Shape 174">
                <a:extLst>
                  <a:ext uri="{FF2B5EF4-FFF2-40B4-BE49-F238E27FC236}">
                    <a16:creationId xmlns="" xmlns:a16="http://schemas.microsoft.com/office/drawing/2014/main" id="{D262CAD4-ECD0-4E48-9B35-5B62296FFBDF}"/>
                  </a:ext>
                </a:extLst>
              </p:cNvPr>
              <p:cNvSpPr/>
              <p:nvPr/>
            </p:nvSpPr>
            <p:spPr>
              <a:xfrm>
                <a:off x="12582653" y="3602003"/>
                <a:ext cx="190530" cy="109301"/>
              </a:xfrm>
              <a:custGeom>
                <a:avLst/>
                <a:gdLst>
                  <a:gd name="connsiteX0" fmla="*/ 95265 w 190530"/>
                  <a:gd name="connsiteY0" fmla="*/ 37765 h 109301"/>
                  <a:gd name="connsiteX1" fmla="*/ 0 w 190530"/>
                  <a:gd name="connsiteY1" fmla="*/ 3124 h 109301"/>
                  <a:gd name="connsiteX2" fmla="*/ 95265 w 190530"/>
                  <a:gd name="connsiteY2" fmla="*/ 72407 h 109301"/>
                  <a:gd name="connsiteX3" fmla="*/ 190530 w 190530"/>
                  <a:gd name="connsiteY3" fmla="*/ 107049 h 109301"/>
                  <a:gd name="connsiteX4" fmla="*/ 95265 w 190530"/>
                  <a:gd name="connsiteY4" fmla="*/ 37765 h 109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30" h="109301">
                    <a:moveTo>
                      <a:pt x="95265" y="37765"/>
                    </a:moveTo>
                    <a:cubicBezTo>
                      <a:pt x="43302" y="3124"/>
                      <a:pt x="0" y="-5537"/>
                      <a:pt x="0" y="3124"/>
                    </a:cubicBezTo>
                    <a:cubicBezTo>
                      <a:pt x="0" y="11784"/>
                      <a:pt x="43302" y="46426"/>
                      <a:pt x="95265" y="72407"/>
                    </a:cubicBezTo>
                    <a:cubicBezTo>
                      <a:pt x="147228" y="98388"/>
                      <a:pt x="190530" y="115709"/>
                      <a:pt x="190530" y="107049"/>
                    </a:cubicBezTo>
                    <a:cubicBezTo>
                      <a:pt x="190530" y="107049"/>
                      <a:pt x="147228" y="72407"/>
                      <a:pt x="95265" y="3776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53" name="Freeform: Shape 175">
                <a:extLst>
                  <a:ext uri="{FF2B5EF4-FFF2-40B4-BE49-F238E27FC236}">
                    <a16:creationId xmlns="" xmlns:a16="http://schemas.microsoft.com/office/drawing/2014/main" id="{156D0511-4F6F-4748-A2A6-E2D87906F445}"/>
                  </a:ext>
                </a:extLst>
              </p:cNvPr>
              <p:cNvSpPr/>
              <p:nvPr/>
            </p:nvSpPr>
            <p:spPr>
              <a:xfrm>
                <a:off x="12582653" y="3974401"/>
                <a:ext cx="190530" cy="110172"/>
              </a:xfrm>
              <a:custGeom>
                <a:avLst/>
                <a:gdLst>
                  <a:gd name="connsiteX0" fmla="*/ 95265 w 190530"/>
                  <a:gd name="connsiteY0" fmla="*/ 37765 h 110172"/>
                  <a:gd name="connsiteX1" fmla="*/ 0 w 190530"/>
                  <a:gd name="connsiteY1" fmla="*/ 107049 h 110172"/>
                  <a:gd name="connsiteX2" fmla="*/ 95265 w 190530"/>
                  <a:gd name="connsiteY2" fmla="*/ 72407 h 110172"/>
                  <a:gd name="connsiteX3" fmla="*/ 190530 w 190530"/>
                  <a:gd name="connsiteY3" fmla="*/ 3124 h 110172"/>
                  <a:gd name="connsiteX4" fmla="*/ 95265 w 190530"/>
                  <a:gd name="connsiteY4" fmla="*/ 37765 h 1101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30" h="110172">
                    <a:moveTo>
                      <a:pt x="95265" y="37765"/>
                    </a:moveTo>
                    <a:cubicBezTo>
                      <a:pt x="43302" y="63747"/>
                      <a:pt x="0" y="98388"/>
                      <a:pt x="0" y="107049"/>
                    </a:cubicBezTo>
                    <a:cubicBezTo>
                      <a:pt x="0" y="115709"/>
                      <a:pt x="43302" y="107049"/>
                      <a:pt x="95265" y="72407"/>
                    </a:cubicBezTo>
                    <a:cubicBezTo>
                      <a:pt x="147228" y="37765"/>
                      <a:pt x="190530" y="11784"/>
                      <a:pt x="190530" y="3124"/>
                    </a:cubicBezTo>
                    <a:cubicBezTo>
                      <a:pt x="190530" y="-5537"/>
                      <a:pt x="147228" y="3124"/>
                      <a:pt x="95265" y="3776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016" name="Graphic 1">
              <a:extLst>
                <a:ext uri="{FF2B5EF4-FFF2-40B4-BE49-F238E27FC236}">
                  <a16:creationId xmlns="" xmlns:a16="http://schemas.microsoft.com/office/drawing/2014/main" id="{6B4786A7-5C94-4F9F-9AD8-DD0689E95CC3}"/>
                </a:ext>
              </a:extLst>
            </p:cNvPr>
            <p:cNvGrpSpPr/>
            <p:nvPr/>
          </p:nvGrpSpPr>
          <p:grpSpPr>
            <a:xfrm>
              <a:off x="3888247" y="3079306"/>
              <a:ext cx="62879" cy="316172"/>
              <a:chOff x="12149632" y="3364268"/>
              <a:chExt cx="190530" cy="958039"/>
            </a:xfrm>
            <a:grpFill/>
          </p:grpSpPr>
          <p:sp>
            <p:nvSpPr>
              <p:cNvPr id="1148" name="Freeform: Shape 170">
                <a:extLst>
                  <a:ext uri="{FF2B5EF4-FFF2-40B4-BE49-F238E27FC236}">
                    <a16:creationId xmlns="" xmlns:a16="http://schemas.microsoft.com/office/drawing/2014/main" id="{89653DCC-8574-4BC4-8313-9539A2E4723E}"/>
                  </a:ext>
                </a:extLst>
              </p:cNvPr>
              <p:cNvSpPr/>
              <p:nvPr/>
            </p:nvSpPr>
            <p:spPr>
              <a:xfrm>
                <a:off x="12236236" y="3401607"/>
                <a:ext cx="25981" cy="883362"/>
              </a:xfrm>
              <a:custGeom>
                <a:avLst/>
                <a:gdLst>
                  <a:gd name="connsiteX0" fmla="*/ 0 w 25981"/>
                  <a:gd name="connsiteY0" fmla="*/ 12991 h 883362"/>
                  <a:gd name="connsiteX1" fmla="*/ 0 w 25981"/>
                  <a:gd name="connsiteY1" fmla="*/ 870372 h 883362"/>
                  <a:gd name="connsiteX2" fmla="*/ 25982 w 25981"/>
                  <a:gd name="connsiteY2" fmla="*/ 870372 h 883362"/>
                  <a:gd name="connsiteX3" fmla="*/ 25982 w 25981"/>
                  <a:gd name="connsiteY3" fmla="*/ 12991 h 883362"/>
                  <a:gd name="connsiteX4" fmla="*/ 0 w 25981"/>
                  <a:gd name="connsiteY4" fmla="*/ 12991 h 8833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883362">
                    <a:moveTo>
                      <a:pt x="0" y="12991"/>
                    </a:moveTo>
                    <a:cubicBezTo>
                      <a:pt x="0" y="298784"/>
                      <a:pt x="0" y="584578"/>
                      <a:pt x="0" y="870372"/>
                    </a:cubicBezTo>
                    <a:cubicBezTo>
                      <a:pt x="0" y="887693"/>
                      <a:pt x="25982" y="887693"/>
                      <a:pt x="25982" y="870372"/>
                    </a:cubicBezTo>
                    <a:cubicBezTo>
                      <a:pt x="25982" y="584578"/>
                      <a:pt x="25982" y="298784"/>
                      <a:pt x="25982" y="12991"/>
                    </a:cubicBezTo>
                    <a:cubicBezTo>
                      <a:pt x="2598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49" name="Freeform: Shape 171">
                <a:extLst>
                  <a:ext uri="{FF2B5EF4-FFF2-40B4-BE49-F238E27FC236}">
                    <a16:creationId xmlns="" xmlns:a16="http://schemas.microsoft.com/office/drawing/2014/main" id="{42FBFF83-FAC7-4DFF-B0CF-7A954A2393C8}"/>
                  </a:ext>
                </a:extLst>
              </p:cNvPr>
              <p:cNvSpPr/>
              <p:nvPr/>
            </p:nvSpPr>
            <p:spPr>
              <a:xfrm>
                <a:off x="12149632" y="3364268"/>
                <a:ext cx="190530" cy="123023"/>
              </a:xfrm>
              <a:custGeom>
                <a:avLst/>
                <a:gdLst>
                  <a:gd name="connsiteX0" fmla="*/ 95265 w 190530"/>
                  <a:gd name="connsiteY0" fmla="*/ 24348 h 123023"/>
                  <a:gd name="connsiteX1" fmla="*/ 0 w 190530"/>
                  <a:gd name="connsiteY1" fmla="*/ 15687 h 123023"/>
                  <a:gd name="connsiteX2" fmla="*/ 95265 w 190530"/>
                  <a:gd name="connsiteY2" fmla="*/ 102292 h 123023"/>
                  <a:gd name="connsiteX3" fmla="*/ 190530 w 190530"/>
                  <a:gd name="connsiteY3" fmla="*/ 110952 h 123023"/>
                  <a:gd name="connsiteX4" fmla="*/ 95265 w 190530"/>
                  <a:gd name="connsiteY4" fmla="*/ 24348 h 1230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30" h="123023">
                    <a:moveTo>
                      <a:pt x="95265" y="24348"/>
                    </a:moveTo>
                    <a:cubicBezTo>
                      <a:pt x="43302" y="-1633"/>
                      <a:pt x="0" y="-10294"/>
                      <a:pt x="0" y="15687"/>
                    </a:cubicBezTo>
                    <a:cubicBezTo>
                      <a:pt x="0" y="41669"/>
                      <a:pt x="43302" y="76310"/>
                      <a:pt x="95265" y="102292"/>
                    </a:cubicBezTo>
                    <a:cubicBezTo>
                      <a:pt x="147228" y="128273"/>
                      <a:pt x="190530" y="128273"/>
                      <a:pt x="190530" y="110952"/>
                    </a:cubicBezTo>
                    <a:cubicBezTo>
                      <a:pt x="190530" y="93631"/>
                      <a:pt x="147228" y="58989"/>
                      <a:pt x="95265" y="2434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50" name="Freeform: Shape 172">
                <a:extLst>
                  <a:ext uri="{FF2B5EF4-FFF2-40B4-BE49-F238E27FC236}">
                    <a16:creationId xmlns="" xmlns:a16="http://schemas.microsoft.com/office/drawing/2014/main" id="{E19170AD-2609-4764-B296-28D4B9941DDE}"/>
                  </a:ext>
                </a:extLst>
              </p:cNvPr>
              <p:cNvSpPr/>
              <p:nvPr/>
            </p:nvSpPr>
            <p:spPr>
              <a:xfrm>
                <a:off x="12149632" y="4199284"/>
                <a:ext cx="190530" cy="123023"/>
              </a:xfrm>
              <a:custGeom>
                <a:avLst/>
                <a:gdLst>
                  <a:gd name="connsiteX0" fmla="*/ 95265 w 190530"/>
                  <a:gd name="connsiteY0" fmla="*/ 20732 h 123023"/>
                  <a:gd name="connsiteX1" fmla="*/ 0 w 190530"/>
                  <a:gd name="connsiteY1" fmla="*/ 107336 h 123023"/>
                  <a:gd name="connsiteX2" fmla="*/ 95265 w 190530"/>
                  <a:gd name="connsiteY2" fmla="*/ 98676 h 123023"/>
                  <a:gd name="connsiteX3" fmla="*/ 190530 w 190530"/>
                  <a:gd name="connsiteY3" fmla="*/ 12072 h 123023"/>
                  <a:gd name="connsiteX4" fmla="*/ 95265 w 190530"/>
                  <a:gd name="connsiteY4" fmla="*/ 20732 h 1230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30" h="123023">
                    <a:moveTo>
                      <a:pt x="95265" y="20732"/>
                    </a:moveTo>
                    <a:cubicBezTo>
                      <a:pt x="43302" y="46713"/>
                      <a:pt x="0" y="81355"/>
                      <a:pt x="0" y="107336"/>
                    </a:cubicBezTo>
                    <a:cubicBezTo>
                      <a:pt x="0" y="133317"/>
                      <a:pt x="43302" y="124657"/>
                      <a:pt x="95265" y="98676"/>
                    </a:cubicBezTo>
                    <a:cubicBezTo>
                      <a:pt x="147228" y="72695"/>
                      <a:pt x="190530" y="29393"/>
                      <a:pt x="190530" y="12072"/>
                    </a:cubicBezTo>
                    <a:cubicBezTo>
                      <a:pt x="190530" y="-5249"/>
                      <a:pt x="147228" y="-5249"/>
                      <a:pt x="95265" y="2073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017" name="Graphic 1">
              <a:extLst>
                <a:ext uri="{FF2B5EF4-FFF2-40B4-BE49-F238E27FC236}">
                  <a16:creationId xmlns="" xmlns:a16="http://schemas.microsoft.com/office/drawing/2014/main" id="{845CBBD7-B730-4E4E-BFB5-A61809A1377F}"/>
                </a:ext>
              </a:extLst>
            </p:cNvPr>
            <p:cNvGrpSpPr/>
            <p:nvPr/>
          </p:nvGrpSpPr>
          <p:grpSpPr>
            <a:xfrm>
              <a:off x="3748200" y="3008045"/>
              <a:ext cx="62878" cy="458694"/>
              <a:chOff x="11725272" y="3148339"/>
              <a:chExt cx="190528" cy="1389899"/>
            </a:xfrm>
            <a:grpFill/>
          </p:grpSpPr>
          <p:sp>
            <p:nvSpPr>
              <p:cNvPr id="1145" name="Freeform: Shape 167">
                <a:extLst>
                  <a:ext uri="{FF2B5EF4-FFF2-40B4-BE49-F238E27FC236}">
                    <a16:creationId xmlns="" xmlns:a16="http://schemas.microsoft.com/office/drawing/2014/main" id="{E2E48398-A267-4C43-A02F-988DCF99CCAD}"/>
                  </a:ext>
                </a:extLst>
              </p:cNvPr>
              <p:cNvSpPr/>
              <p:nvPr/>
            </p:nvSpPr>
            <p:spPr>
              <a:xfrm>
                <a:off x="11803215" y="3185096"/>
                <a:ext cx="27371" cy="1325044"/>
              </a:xfrm>
              <a:custGeom>
                <a:avLst/>
                <a:gdLst>
                  <a:gd name="connsiteX0" fmla="*/ 0 w 27371"/>
                  <a:gd name="connsiteY0" fmla="*/ 12991 h 1325044"/>
                  <a:gd name="connsiteX1" fmla="*/ 0 w 27371"/>
                  <a:gd name="connsiteY1" fmla="*/ 1312053 h 1325044"/>
                  <a:gd name="connsiteX2" fmla="*/ 25982 w 27371"/>
                  <a:gd name="connsiteY2" fmla="*/ 1312053 h 1325044"/>
                  <a:gd name="connsiteX3" fmla="*/ 25982 w 27371"/>
                  <a:gd name="connsiteY3" fmla="*/ 12991 h 1325044"/>
                  <a:gd name="connsiteX4" fmla="*/ 0 w 27371"/>
                  <a:gd name="connsiteY4" fmla="*/ 12991 h 13250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371" h="1325044">
                    <a:moveTo>
                      <a:pt x="0" y="12991"/>
                    </a:moveTo>
                    <a:cubicBezTo>
                      <a:pt x="0" y="446011"/>
                      <a:pt x="0" y="879032"/>
                      <a:pt x="0" y="1312053"/>
                    </a:cubicBezTo>
                    <a:cubicBezTo>
                      <a:pt x="0" y="1329374"/>
                      <a:pt x="25982" y="1329374"/>
                      <a:pt x="25982" y="1312053"/>
                    </a:cubicBezTo>
                    <a:cubicBezTo>
                      <a:pt x="25982" y="879032"/>
                      <a:pt x="25982" y="446011"/>
                      <a:pt x="25982" y="12991"/>
                    </a:cubicBezTo>
                    <a:cubicBezTo>
                      <a:pt x="3464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46" name="Freeform: Shape 168">
                <a:extLst>
                  <a:ext uri="{FF2B5EF4-FFF2-40B4-BE49-F238E27FC236}">
                    <a16:creationId xmlns="" xmlns:a16="http://schemas.microsoft.com/office/drawing/2014/main" id="{254D25ED-F83B-41D3-AD66-4CBE94F6B3CC}"/>
                  </a:ext>
                </a:extLst>
              </p:cNvPr>
              <p:cNvSpPr/>
              <p:nvPr/>
            </p:nvSpPr>
            <p:spPr>
              <a:xfrm>
                <a:off x="11725272" y="3148339"/>
                <a:ext cx="190528" cy="139763"/>
              </a:xfrm>
              <a:custGeom>
                <a:avLst/>
                <a:gdLst>
                  <a:gd name="connsiteX0" fmla="*/ 95265 w 190528"/>
                  <a:gd name="connsiteY0" fmla="*/ 15107 h 139763"/>
                  <a:gd name="connsiteX1" fmla="*/ 0 w 190528"/>
                  <a:gd name="connsiteY1" fmla="*/ 32428 h 139763"/>
                  <a:gd name="connsiteX2" fmla="*/ 95265 w 190528"/>
                  <a:gd name="connsiteY2" fmla="*/ 127692 h 139763"/>
                  <a:gd name="connsiteX3" fmla="*/ 190529 w 190528"/>
                  <a:gd name="connsiteY3" fmla="*/ 119032 h 139763"/>
                  <a:gd name="connsiteX4" fmla="*/ 95265 w 190528"/>
                  <a:gd name="connsiteY4" fmla="*/ 15107 h 1397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39763">
                    <a:moveTo>
                      <a:pt x="95265" y="15107"/>
                    </a:moveTo>
                    <a:cubicBezTo>
                      <a:pt x="43302" y="-10875"/>
                      <a:pt x="0" y="-2214"/>
                      <a:pt x="0" y="32428"/>
                    </a:cubicBezTo>
                    <a:cubicBezTo>
                      <a:pt x="0" y="67069"/>
                      <a:pt x="43302" y="110371"/>
                      <a:pt x="95265" y="127692"/>
                    </a:cubicBezTo>
                    <a:cubicBezTo>
                      <a:pt x="147227" y="145013"/>
                      <a:pt x="190529" y="145013"/>
                      <a:pt x="190529" y="119032"/>
                    </a:cubicBezTo>
                    <a:cubicBezTo>
                      <a:pt x="190529" y="84390"/>
                      <a:pt x="147227" y="41088"/>
                      <a:pt x="95265" y="1510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47" name="Freeform: Shape 169">
                <a:extLst>
                  <a:ext uri="{FF2B5EF4-FFF2-40B4-BE49-F238E27FC236}">
                    <a16:creationId xmlns="" xmlns:a16="http://schemas.microsoft.com/office/drawing/2014/main" id="{892E33A0-6163-49C0-BB00-D1049978F09C}"/>
                  </a:ext>
                </a:extLst>
              </p:cNvPr>
              <p:cNvSpPr/>
              <p:nvPr/>
            </p:nvSpPr>
            <p:spPr>
              <a:xfrm>
                <a:off x="11725272" y="4399168"/>
                <a:ext cx="190528" cy="139069"/>
              </a:xfrm>
              <a:custGeom>
                <a:avLst/>
                <a:gdLst>
                  <a:gd name="connsiteX0" fmla="*/ 95265 w 190528"/>
                  <a:gd name="connsiteY0" fmla="*/ 11377 h 139069"/>
                  <a:gd name="connsiteX1" fmla="*/ 0 w 190528"/>
                  <a:gd name="connsiteY1" fmla="*/ 106642 h 139069"/>
                  <a:gd name="connsiteX2" fmla="*/ 95265 w 190528"/>
                  <a:gd name="connsiteY2" fmla="*/ 123963 h 139069"/>
                  <a:gd name="connsiteX3" fmla="*/ 190529 w 190528"/>
                  <a:gd name="connsiteY3" fmla="*/ 28698 h 139069"/>
                  <a:gd name="connsiteX4" fmla="*/ 95265 w 190528"/>
                  <a:gd name="connsiteY4" fmla="*/ 11377 h 1390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39069">
                    <a:moveTo>
                      <a:pt x="95265" y="11377"/>
                    </a:moveTo>
                    <a:cubicBezTo>
                      <a:pt x="43302" y="28698"/>
                      <a:pt x="0" y="72000"/>
                      <a:pt x="0" y="106642"/>
                    </a:cubicBezTo>
                    <a:cubicBezTo>
                      <a:pt x="0" y="141283"/>
                      <a:pt x="43302" y="149944"/>
                      <a:pt x="95265" y="123963"/>
                    </a:cubicBezTo>
                    <a:cubicBezTo>
                      <a:pt x="147227" y="97981"/>
                      <a:pt x="190529" y="54679"/>
                      <a:pt x="190529" y="28698"/>
                    </a:cubicBezTo>
                    <a:cubicBezTo>
                      <a:pt x="190529" y="-5944"/>
                      <a:pt x="147227" y="-5944"/>
                      <a:pt x="95265" y="1137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018" name="Graphic 1">
              <a:extLst>
                <a:ext uri="{FF2B5EF4-FFF2-40B4-BE49-F238E27FC236}">
                  <a16:creationId xmlns="" xmlns:a16="http://schemas.microsoft.com/office/drawing/2014/main" id="{2849613A-89B6-4294-8CBF-04B7E97DC15C}"/>
                </a:ext>
              </a:extLst>
            </p:cNvPr>
            <p:cNvGrpSpPr/>
            <p:nvPr/>
          </p:nvGrpSpPr>
          <p:grpSpPr>
            <a:xfrm>
              <a:off x="3608153" y="2945052"/>
              <a:ext cx="62878" cy="583608"/>
              <a:chOff x="11300912" y="2957461"/>
              <a:chExt cx="190528" cy="1768406"/>
            </a:xfrm>
            <a:grpFill/>
          </p:grpSpPr>
          <p:sp>
            <p:nvSpPr>
              <p:cNvPr id="1142" name="Freeform: Shape 164">
                <a:extLst>
                  <a:ext uri="{FF2B5EF4-FFF2-40B4-BE49-F238E27FC236}">
                    <a16:creationId xmlns="" xmlns:a16="http://schemas.microsoft.com/office/drawing/2014/main" id="{1868D612-A410-419F-BB80-B22BE8765DBA}"/>
                  </a:ext>
                </a:extLst>
              </p:cNvPr>
              <p:cNvSpPr/>
              <p:nvPr/>
            </p:nvSpPr>
            <p:spPr>
              <a:xfrm>
                <a:off x="11378855" y="3003228"/>
                <a:ext cx="25981" cy="1688781"/>
              </a:xfrm>
              <a:custGeom>
                <a:avLst/>
                <a:gdLst>
                  <a:gd name="connsiteX0" fmla="*/ 0 w 25981"/>
                  <a:gd name="connsiteY0" fmla="*/ 12991 h 1688781"/>
                  <a:gd name="connsiteX1" fmla="*/ 0 w 25981"/>
                  <a:gd name="connsiteY1" fmla="*/ 1675791 h 1688781"/>
                  <a:gd name="connsiteX2" fmla="*/ 25982 w 25981"/>
                  <a:gd name="connsiteY2" fmla="*/ 1675791 h 1688781"/>
                  <a:gd name="connsiteX3" fmla="*/ 25982 w 25981"/>
                  <a:gd name="connsiteY3" fmla="*/ 12991 h 1688781"/>
                  <a:gd name="connsiteX4" fmla="*/ 0 w 25981"/>
                  <a:gd name="connsiteY4" fmla="*/ 12991 h 16887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688781">
                    <a:moveTo>
                      <a:pt x="0" y="12991"/>
                    </a:moveTo>
                    <a:cubicBezTo>
                      <a:pt x="0" y="567258"/>
                      <a:pt x="0" y="1121524"/>
                      <a:pt x="0" y="1675791"/>
                    </a:cubicBezTo>
                    <a:cubicBezTo>
                      <a:pt x="0" y="1693112"/>
                      <a:pt x="25982" y="1693112"/>
                      <a:pt x="25982" y="1675791"/>
                    </a:cubicBezTo>
                    <a:cubicBezTo>
                      <a:pt x="25982" y="1121524"/>
                      <a:pt x="25982" y="567258"/>
                      <a:pt x="25982" y="12991"/>
                    </a:cubicBezTo>
                    <a:cubicBezTo>
                      <a:pt x="2598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43" name="Freeform: Shape 165">
                <a:extLst>
                  <a:ext uri="{FF2B5EF4-FFF2-40B4-BE49-F238E27FC236}">
                    <a16:creationId xmlns="" xmlns:a16="http://schemas.microsoft.com/office/drawing/2014/main" id="{2C8ABE24-C446-49FD-BBAA-CBA371A4B9A2}"/>
                  </a:ext>
                </a:extLst>
              </p:cNvPr>
              <p:cNvSpPr/>
              <p:nvPr/>
            </p:nvSpPr>
            <p:spPr>
              <a:xfrm>
                <a:off x="11300912" y="2957461"/>
                <a:ext cx="190528" cy="152156"/>
              </a:xfrm>
              <a:custGeom>
                <a:avLst/>
                <a:gdLst>
                  <a:gd name="connsiteX0" fmla="*/ 95264 w 190528"/>
                  <a:gd name="connsiteY0" fmla="*/ 6795 h 152156"/>
                  <a:gd name="connsiteX1" fmla="*/ 0 w 190528"/>
                  <a:gd name="connsiteY1" fmla="*/ 41437 h 152156"/>
                  <a:gd name="connsiteX2" fmla="*/ 95264 w 190528"/>
                  <a:gd name="connsiteY2" fmla="*/ 145362 h 152156"/>
                  <a:gd name="connsiteX3" fmla="*/ 190529 w 190528"/>
                  <a:gd name="connsiteY3" fmla="*/ 110720 h 152156"/>
                  <a:gd name="connsiteX4" fmla="*/ 95264 w 190528"/>
                  <a:gd name="connsiteY4" fmla="*/ 6795 h 152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52156">
                    <a:moveTo>
                      <a:pt x="95264" y="6795"/>
                    </a:moveTo>
                    <a:cubicBezTo>
                      <a:pt x="43302" y="-10526"/>
                      <a:pt x="0" y="6795"/>
                      <a:pt x="0" y="41437"/>
                    </a:cubicBezTo>
                    <a:cubicBezTo>
                      <a:pt x="0" y="84739"/>
                      <a:pt x="43302" y="128041"/>
                      <a:pt x="95264" y="145362"/>
                    </a:cubicBezTo>
                    <a:cubicBezTo>
                      <a:pt x="147227" y="162683"/>
                      <a:pt x="190529" y="145362"/>
                      <a:pt x="190529" y="110720"/>
                    </a:cubicBezTo>
                    <a:cubicBezTo>
                      <a:pt x="181868" y="76078"/>
                      <a:pt x="147227" y="32776"/>
                      <a:pt x="95264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44" name="Freeform: Shape 166">
                <a:extLst>
                  <a:ext uri="{FF2B5EF4-FFF2-40B4-BE49-F238E27FC236}">
                    <a16:creationId xmlns="" xmlns:a16="http://schemas.microsoft.com/office/drawing/2014/main" id="{A4A5D8CF-AF8E-4155-BB4A-A7B80D5D66EC}"/>
                  </a:ext>
                </a:extLst>
              </p:cNvPr>
              <p:cNvSpPr/>
              <p:nvPr/>
            </p:nvSpPr>
            <p:spPr>
              <a:xfrm>
                <a:off x="11300912" y="4568299"/>
                <a:ext cx="190528" cy="157568"/>
              </a:xfrm>
              <a:custGeom>
                <a:avLst/>
                <a:gdLst>
                  <a:gd name="connsiteX0" fmla="*/ 95264 w 190528"/>
                  <a:gd name="connsiteY0" fmla="*/ 6795 h 157568"/>
                  <a:gd name="connsiteX1" fmla="*/ 0 w 190528"/>
                  <a:gd name="connsiteY1" fmla="*/ 110720 h 157568"/>
                  <a:gd name="connsiteX2" fmla="*/ 95264 w 190528"/>
                  <a:gd name="connsiteY2" fmla="*/ 145362 h 157568"/>
                  <a:gd name="connsiteX3" fmla="*/ 190529 w 190528"/>
                  <a:gd name="connsiteY3" fmla="*/ 41437 h 157568"/>
                  <a:gd name="connsiteX4" fmla="*/ 95264 w 190528"/>
                  <a:gd name="connsiteY4" fmla="*/ 6795 h 1575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57568">
                    <a:moveTo>
                      <a:pt x="95264" y="6795"/>
                    </a:moveTo>
                    <a:cubicBezTo>
                      <a:pt x="43302" y="24116"/>
                      <a:pt x="0" y="67418"/>
                      <a:pt x="0" y="110720"/>
                    </a:cubicBezTo>
                    <a:cubicBezTo>
                      <a:pt x="0" y="154022"/>
                      <a:pt x="43302" y="171343"/>
                      <a:pt x="95264" y="145362"/>
                    </a:cubicBezTo>
                    <a:cubicBezTo>
                      <a:pt x="147227" y="128041"/>
                      <a:pt x="190529" y="76078"/>
                      <a:pt x="190529" y="41437"/>
                    </a:cubicBezTo>
                    <a:cubicBezTo>
                      <a:pt x="181868" y="6795"/>
                      <a:pt x="147227" y="-10526"/>
                      <a:pt x="95264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019" name="Graphic 1">
              <a:extLst>
                <a:ext uri="{FF2B5EF4-FFF2-40B4-BE49-F238E27FC236}">
                  <a16:creationId xmlns="" xmlns:a16="http://schemas.microsoft.com/office/drawing/2014/main" id="{289CEABB-39BE-467E-A718-350CF70C5CCA}"/>
                </a:ext>
              </a:extLst>
            </p:cNvPr>
            <p:cNvGrpSpPr/>
            <p:nvPr/>
          </p:nvGrpSpPr>
          <p:grpSpPr>
            <a:xfrm>
              <a:off x="3465247" y="2900061"/>
              <a:ext cx="62878" cy="674661"/>
              <a:chOff x="10867891" y="2821134"/>
              <a:chExt cx="190528" cy="2044308"/>
            </a:xfrm>
            <a:grpFill/>
          </p:grpSpPr>
          <p:sp>
            <p:nvSpPr>
              <p:cNvPr id="1139" name="Freeform: Shape 161">
                <a:extLst>
                  <a:ext uri="{FF2B5EF4-FFF2-40B4-BE49-F238E27FC236}">
                    <a16:creationId xmlns="" xmlns:a16="http://schemas.microsoft.com/office/drawing/2014/main" id="{858FB86E-1C2B-4DE2-8B13-ECA5B8495FF1}"/>
                  </a:ext>
                </a:extLst>
              </p:cNvPr>
              <p:cNvSpPr/>
              <p:nvPr/>
            </p:nvSpPr>
            <p:spPr>
              <a:xfrm>
                <a:off x="10954495" y="2864661"/>
                <a:ext cx="25980" cy="1965915"/>
              </a:xfrm>
              <a:custGeom>
                <a:avLst/>
                <a:gdLst>
                  <a:gd name="connsiteX0" fmla="*/ 0 w 25980"/>
                  <a:gd name="connsiteY0" fmla="*/ 12991 h 1965915"/>
                  <a:gd name="connsiteX1" fmla="*/ 0 w 25980"/>
                  <a:gd name="connsiteY1" fmla="*/ 1952925 h 1965915"/>
                  <a:gd name="connsiteX2" fmla="*/ 25980 w 25980"/>
                  <a:gd name="connsiteY2" fmla="*/ 1952925 h 1965915"/>
                  <a:gd name="connsiteX3" fmla="*/ 25980 w 25980"/>
                  <a:gd name="connsiteY3" fmla="*/ 12991 h 1965915"/>
                  <a:gd name="connsiteX4" fmla="*/ 0 w 25980"/>
                  <a:gd name="connsiteY4" fmla="*/ 12991 h 19659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0" h="1965915">
                    <a:moveTo>
                      <a:pt x="0" y="12991"/>
                    </a:moveTo>
                    <a:cubicBezTo>
                      <a:pt x="0" y="662522"/>
                      <a:pt x="0" y="1303393"/>
                      <a:pt x="0" y="1952925"/>
                    </a:cubicBezTo>
                    <a:cubicBezTo>
                      <a:pt x="0" y="1970245"/>
                      <a:pt x="25980" y="1970245"/>
                      <a:pt x="25980" y="1952925"/>
                    </a:cubicBezTo>
                    <a:cubicBezTo>
                      <a:pt x="25980" y="1303393"/>
                      <a:pt x="25980" y="662522"/>
                      <a:pt x="25980" y="12991"/>
                    </a:cubicBezTo>
                    <a:cubicBezTo>
                      <a:pt x="25980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40" name="Freeform: Shape 162">
                <a:extLst>
                  <a:ext uri="{FF2B5EF4-FFF2-40B4-BE49-F238E27FC236}">
                    <a16:creationId xmlns="" xmlns:a16="http://schemas.microsoft.com/office/drawing/2014/main" id="{85081977-5689-4BB6-96C5-E0C6C2E001F3}"/>
                  </a:ext>
                </a:extLst>
              </p:cNvPr>
              <p:cNvSpPr/>
              <p:nvPr/>
            </p:nvSpPr>
            <p:spPr>
              <a:xfrm>
                <a:off x="10867891" y="2821134"/>
                <a:ext cx="190528" cy="170762"/>
              </a:xfrm>
              <a:custGeom>
                <a:avLst/>
                <a:gdLst>
                  <a:gd name="connsiteX0" fmla="*/ 95264 w 190528"/>
                  <a:gd name="connsiteY0" fmla="*/ 4555 h 170762"/>
                  <a:gd name="connsiteX1" fmla="*/ 0 w 190528"/>
                  <a:gd name="connsiteY1" fmla="*/ 65178 h 170762"/>
                  <a:gd name="connsiteX2" fmla="*/ 95264 w 190528"/>
                  <a:gd name="connsiteY2" fmla="*/ 169103 h 170762"/>
                  <a:gd name="connsiteX3" fmla="*/ 190529 w 190528"/>
                  <a:gd name="connsiteY3" fmla="*/ 108480 h 170762"/>
                  <a:gd name="connsiteX4" fmla="*/ 95264 w 190528"/>
                  <a:gd name="connsiteY4" fmla="*/ 4555 h 17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70762">
                    <a:moveTo>
                      <a:pt x="95264" y="4555"/>
                    </a:moveTo>
                    <a:cubicBezTo>
                      <a:pt x="43302" y="-12766"/>
                      <a:pt x="0" y="21876"/>
                      <a:pt x="0" y="65178"/>
                    </a:cubicBezTo>
                    <a:cubicBezTo>
                      <a:pt x="0" y="108480"/>
                      <a:pt x="43302" y="160443"/>
                      <a:pt x="95264" y="169103"/>
                    </a:cubicBezTo>
                    <a:cubicBezTo>
                      <a:pt x="147227" y="177763"/>
                      <a:pt x="190529" y="151782"/>
                      <a:pt x="190529" y="108480"/>
                    </a:cubicBezTo>
                    <a:cubicBezTo>
                      <a:pt x="190529" y="65178"/>
                      <a:pt x="147227" y="13215"/>
                      <a:pt x="95264" y="455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41" name="Freeform: Shape 163">
                <a:extLst>
                  <a:ext uri="{FF2B5EF4-FFF2-40B4-BE49-F238E27FC236}">
                    <a16:creationId xmlns="" xmlns:a16="http://schemas.microsoft.com/office/drawing/2014/main" id="{83688370-DEFD-4ECA-AB60-815CACF8EA8E}"/>
                  </a:ext>
                </a:extLst>
              </p:cNvPr>
              <p:cNvSpPr/>
              <p:nvPr/>
            </p:nvSpPr>
            <p:spPr>
              <a:xfrm>
                <a:off x="10867891" y="4690996"/>
                <a:ext cx="190528" cy="174446"/>
              </a:xfrm>
              <a:custGeom>
                <a:avLst/>
                <a:gdLst>
                  <a:gd name="connsiteX0" fmla="*/ 95264 w 190528"/>
                  <a:gd name="connsiteY0" fmla="*/ 5344 h 174446"/>
                  <a:gd name="connsiteX1" fmla="*/ 0 w 190528"/>
                  <a:gd name="connsiteY1" fmla="*/ 109269 h 174446"/>
                  <a:gd name="connsiteX2" fmla="*/ 95264 w 190528"/>
                  <a:gd name="connsiteY2" fmla="*/ 169892 h 174446"/>
                  <a:gd name="connsiteX3" fmla="*/ 190529 w 190528"/>
                  <a:gd name="connsiteY3" fmla="*/ 65967 h 174446"/>
                  <a:gd name="connsiteX4" fmla="*/ 95264 w 190528"/>
                  <a:gd name="connsiteY4" fmla="*/ 5344 h 174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74446">
                    <a:moveTo>
                      <a:pt x="95264" y="5344"/>
                    </a:moveTo>
                    <a:cubicBezTo>
                      <a:pt x="43302" y="14004"/>
                      <a:pt x="0" y="65967"/>
                      <a:pt x="0" y="109269"/>
                    </a:cubicBezTo>
                    <a:cubicBezTo>
                      <a:pt x="0" y="152571"/>
                      <a:pt x="43302" y="187213"/>
                      <a:pt x="95264" y="169892"/>
                    </a:cubicBezTo>
                    <a:cubicBezTo>
                      <a:pt x="147227" y="152571"/>
                      <a:pt x="190529" y="109269"/>
                      <a:pt x="190529" y="65967"/>
                    </a:cubicBezTo>
                    <a:cubicBezTo>
                      <a:pt x="190529" y="14004"/>
                      <a:pt x="147227" y="-11977"/>
                      <a:pt x="95264" y="534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020" name="Graphic 1">
              <a:extLst>
                <a:ext uri="{FF2B5EF4-FFF2-40B4-BE49-F238E27FC236}">
                  <a16:creationId xmlns="" xmlns:a16="http://schemas.microsoft.com/office/drawing/2014/main" id="{CE9D15DF-CC0A-4920-A4A8-AAF2BA4D398C}"/>
                </a:ext>
              </a:extLst>
            </p:cNvPr>
            <p:cNvGrpSpPr/>
            <p:nvPr/>
          </p:nvGrpSpPr>
          <p:grpSpPr>
            <a:xfrm>
              <a:off x="3325200" y="2869688"/>
              <a:ext cx="62878" cy="735409"/>
              <a:chOff x="10443530" y="2729098"/>
              <a:chExt cx="190528" cy="2228380"/>
            </a:xfrm>
            <a:grpFill/>
          </p:grpSpPr>
          <p:sp>
            <p:nvSpPr>
              <p:cNvPr id="1136" name="Freeform: Shape 158">
                <a:extLst>
                  <a:ext uri="{FF2B5EF4-FFF2-40B4-BE49-F238E27FC236}">
                    <a16:creationId xmlns="" xmlns:a16="http://schemas.microsoft.com/office/drawing/2014/main" id="{8673F15B-0CE1-4D43-9352-E8B99583116B}"/>
                  </a:ext>
                </a:extLst>
              </p:cNvPr>
              <p:cNvSpPr/>
              <p:nvPr/>
            </p:nvSpPr>
            <p:spPr>
              <a:xfrm>
                <a:off x="10521474" y="2781047"/>
                <a:ext cx="25980" cy="2136133"/>
              </a:xfrm>
              <a:custGeom>
                <a:avLst/>
                <a:gdLst>
                  <a:gd name="connsiteX0" fmla="*/ 0 w 25980"/>
                  <a:gd name="connsiteY0" fmla="*/ 10000 h 2136133"/>
                  <a:gd name="connsiteX1" fmla="*/ 0 w 25980"/>
                  <a:gd name="connsiteY1" fmla="*/ 2123143 h 2136133"/>
                  <a:gd name="connsiteX2" fmla="*/ 25980 w 25980"/>
                  <a:gd name="connsiteY2" fmla="*/ 2123143 h 2136133"/>
                  <a:gd name="connsiteX3" fmla="*/ 25980 w 25980"/>
                  <a:gd name="connsiteY3" fmla="*/ 10000 h 2136133"/>
                  <a:gd name="connsiteX4" fmla="*/ 0 w 25980"/>
                  <a:gd name="connsiteY4" fmla="*/ 10000 h 21361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0" h="2136133">
                    <a:moveTo>
                      <a:pt x="0" y="10000"/>
                    </a:moveTo>
                    <a:cubicBezTo>
                      <a:pt x="0" y="711494"/>
                      <a:pt x="0" y="1412988"/>
                      <a:pt x="0" y="2123143"/>
                    </a:cubicBezTo>
                    <a:cubicBezTo>
                      <a:pt x="0" y="2140463"/>
                      <a:pt x="25980" y="2140463"/>
                      <a:pt x="25980" y="2123143"/>
                    </a:cubicBezTo>
                    <a:cubicBezTo>
                      <a:pt x="25980" y="1421649"/>
                      <a:pt x="25980" y="720155"/>
                      <a:pt x="25980" y="10000"/>
                    </a:cubicBezTo>
                    <a:cubicBezTo>
                      <a:pt x="25980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37" name="Freeform: Shape 159">
                <a:extLst>
                  <a:ext uri="{FF2B5EF4-FFF2-40B4-BE49-F238E27FC236}">
                    <a16:creationId xmlns="" xmlns:a16="http://schemas.microsoft.com/office/drawing/2014/main" id="{E3C3ECE5-9D5C-4F37-8CF7-3B46F7B13C31}"/>
                  </a:ext>
                </a:extLst>
              </p:cNvPr>
              <p:cNvSpPr/>
              <p:nvPr/>
            </p:nvSpPr>
            <p:spPr>
              <a:xfrm>
                <a:off x="10443530" y="2729098"/>
                <a:ext cx="190528" cy="184521"/>
              </a:xfrm>
              <a:custGeom>
                <a:avLst/>
                <a:gdLst>
                  <a:gd name="connsiteX0" fmla="*/ 95265 w 190528"/>
                  <a:gd name="connsiteY0" fmla="*/ 1326 h 184521"/>
                  <a:gd name="connsiteX1" fmla="*/ 0 w 190528"/>
                  <a:gd name="connsiteY1" fmla="*/ 79270 h 184521"/>
                  <a:gd name="connsiteX2" fmla="*/ 95265 w 190528"/>
                  <a:gd name="connsiteY2" fmla="*/ 183195 h 184521"/>
                  <a:gd name="connsiteX3" fmla="*/ 190529 w 190528"/>
                  <a:gd name="connsiteY3" fmla="*/ 105251 h 184521"/>
                  <a:gd name="connsiteX4" fmla="*/ 95265 w 190528"/>
                  <a:gd name="connsiteY4" fmla="*/ 1326 h 1845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84521">
                    <a:moveTo>
                      <a:pt x="95265" y="1326"/>
                    </a:moveTo>
                    <a:cubicBezTo>
                      <a:pt x="43302" y="-7334"/>
                      <a:pt x="0" y="27308"/>
                      <a:pt x="0" y="79270"/>
                    </a:cubicBezTo>
                    <a:cubicBezTo>
                      <a:pt x="0" y="131233"/>
                      <a:pt x="43302" y="174535"/>
                      <a:pt x="95265" y="183195"/>
                    </a:cubicBezTo>
                    <a:cubicBezTo>
                      <a:pt x="147227" y="191856"/>
                      <a:pt x="190529" y="157214"/>
                      <a:pt x="190529" y="105251"/>
                    </a:cubicBezTo>
                    <a:cubicBezTo>
                      <a:pt x="181869" y="61949"/>
                      <a:pt x="147227" y="9987"/>
                      <a:pt x="95265" y="132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38" name="Freeform: Shape 160">
                <a:extLst>
                  <a:ext uri="{FF2B5EF4-FFF2-40B4-BE49-F238E27FC236}">
                    <a16:creationId xmlns="" xmlns:a16="http://schemas.microsoft.com/office/drawing/2014/main" id="{35E260DD-D6A2-4080-8774-1F0DD849D7B6}"/>
                  </a:ext>
                </a:extLst>
              </p:cNvPr>
              <p:cNvSpPr/>
              <p:nvPr/>
            </p:nvSpPr>
            <p:spPr>
              <a:xfrm>
                <a:off x="10443530" y="4772957"/>
                <a:ext cx="190528" cy="184521"/>
              </a:xfrm>
              <a:custGeom>
                <a:avLst/>
                <a:gdLst>
                  <a:gd name="connsiteX0" fmla="*/ 95265 w 190528"/>
                  <a:gd name="connsiteY0" fmla="*/ 1326 h 184521"/>
                  <a:gd name="connsiteX1" fmla="*/ 0 w 190528"/>
                  <a:gd name="connsiteY1" fmla="*/ 105251 h 184521"/>
                  <a:gd name="connsiteX2" fmla="*/ 95265 w 190528"/>
                  <a:gd name="connsiteY2" fmla="*/ 183195 h 184521"/>
                  <a:gd name="connsiteX3" fmla="*/ 190529 w 190528"/>
                  <a:gd name="connsiteY3" fmla="*/ 79270 h 184521"/>
                  <a:gd name="connsiteX4" fmla="*/ 95265 w 190528"/>
                  <a:gd name="connsiteY4" fmla="*/ 1326 h 1845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84521">
                    <a:moveTo>
                      <a:pt x="95265" y="1326"/>
                    </a:moveTo>
                    <a:cubicBezTo>
                      <a:pt x="43302" y="9987"/>
                      <a:pt x="0" y="53289"/>
                      <a:pt x="0" y="105251"/>
                    </a:cubicBezTo>
                    <a:cubicBezTo>
                      <a:pt x="0" y="157214"/>
                      <a:pt x="43302" y="191856"/>
                      <a:pt x="95265" y="183195"/>
                    </a:cubicBezTo>
                    <a:cubicBezTo>
                      <a:pt x="147227" y="174535"/>
                      <a:pt x="190529" y="131233"/>
                      <a:pt x="190529" y="79270"/>
                    </a:cubicBezTo>
                    <a:cubicBezTo>
                      <a:pt x="181869" y="27307"/>
                      <a:pt x="147227" y="-7334"/>
                      <a:pt x="95265" y="132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021" name="Graphic 1">
              <a:extLst>
                <a:ext uri="{FF2B5EF4-FFF2-40B4-BE49-F238E27FC236}">
                  <a16:creationId xmlns="" xmlns:a16="http://schemas.microsoft.com/office/drawing/2014/main" id="{710879E7-4D41-418D-96A8-9E11C39A34A1}"/>
                </a:ext>
              </a:extLst>
            </p:cNvPr>
            <p:cNvGrpSpPr/>
            <p:nvPr/>
          </p:nvGrpSpPr>
          <p:grpSpPr>
            <a:xfrm>
              <a:off x="3182295" y="2861551"/>
              <a:ext cx="62878" cy="754540"/>
              <a:chOff x="10010509" y="2704443"/>
              <a:chExt cx="190529" cy="2286350"/>
            </a:xfrm>
            <a:grpFill/>
          </p:grpSpPr>
          <p:sp>
            <p:nvSpPr>
              <p:cNvPr id="1133" name="Freeform: Shape 155">
                <a:extLst>
                  <a:ext uri="{FF2B5EF4-FFF2-40B4-BE49-F238E27FC236}">
                    <a16:creationId xmlns="" xmlns:a16="http://schemas.microsoft.com/office/drawing/2014/main" id="{64E93D6F-FCD0-49A7-A966-DE312F070840}"/>
                  </a:ext>
                </a:extLst>
              </p:cNvPr>
              <p:cNvSpPr/>
              <p:nvPr/>
            </p:nvSpPr>
            <p:spPr>
              <a:xfrm>
                <a:off x="10097113" y="2752075"/>
                <a:ext cx="25981" cy="2191085"/>
              </a:xfrm>
              <a:custGeom>
                <a:avLst/>
                <a:gdLst>
                  <a:gd name="connsiteX0" fmla="*/ 0 w 25981"/>
                  <a:gd name="connsiteY0" fmla="*/ 12991 h 2191085"/>
                  <a:gd name="connsiteX1" fmla="*/ 0 w 25981"/>
                  <a:gd name="connsiteY1" fmla="*/ 2178095 h 2191085"/>
                  <a:gd name="connsiteX2" fmla="*/ 25982 w 25981"/>
                  <a:gd name="connsiteY2" fmla="*/ 2178095 h 2191085"/>
                  <a:gd name="connsiteX3" fmla="*/ 25982 w 25981"/>
                  <a:gd name="connsiteY3" fmla="*/ 12991 h 2191085"/>
                  <a:gd name="connsiteX4" fmla="*/ 0 w 25981"/>
                  <a:gd name="connsiteY4" fmla="*/ 12991 h 21910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2191085">
                    <a:moveTo>
                      <a:pt x="0" y="12991"/>
                    </a:moveTo>
                    <a:cubicBezTo>
                      <a:pt x="0" y="731805"/>
                      <a:pt x="0" y="1459281"/>
                      <a:pt x="0" y="2178095"/>
                    </a:cubicBezTo>
                    <a:cubicBezTo>
                      <a:pt x="0" y="2195416"/>
                      <a:pt x="25982" y="2195416"/>
                      <a:pt x="25982" y="2178095"/>
                    </a:cubicBezTo>
                    <a:cubicBezTo>
                      <a:pt x="25982" y="1459281"/>
                      <a:pt x="25982" y="731805"/>
                      <a:pt x="25982" y="12991"/>
                    </a:cubicBezTo>
                    <a:cubicBezTo>
                      <a:pt x="2598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34" name="Freeform: Shape 156">
                <a:extLst>
                  <a:ext uri="{FF2B5EF4-FFF2-40B4-BE49-F238E27FC236}">
                    <a16:creationId xmlns="" xmlns:a16="http://schemas.microsoft.com/office/drawing/2014/main" id="{C676D5E3-F656-4225-BC00-50A27423939B}"/>
                  </a:ext>
                </a:extLst>
              </p:cNvPr>
              <p:cNvSpPr/>
              <p:nvPr/>
            </p:nvSpPr>
            <p:spPr>
              <a:xfrm>
                <a:off x="10010509" y="2704443"/>
                <a:ext cx="190529" cy="190529"/>
              </a:xfrm>
              <a:custGeom>
                <a:avLst/>
                <a:gdLst>
                  <a:gd name="connsiteX0" fmla="*/ 95265 w 190529"/>
                  <a:gd name="connsiteY0" fmla="*/ 0 h 190529"/>
                  <a:gd name="connsiteX1" fmla="*/ 0 w 190529"/>
                  <a:gd name="connsiteY1" fmla="*/ 95265 h 190529"/>
                  <a:gd name="connsiteX2" fmla="*/ 95265 w 190529"/>
                  <a:gd name="connsiteY2" fmla="*/ 190529 h 190529"/>
                  <a:gd name="connsiteX3" fmla="*/ 190530 w 190529"/>
                  <a:gd name="connsiteY3" fmla="*/ 95265 h 190529"/>
                  <a:gd name="connsiteX4" fmla="*/ 95265 w 190529"/>
                  <a:gd name="connsiteY4" fmla="*/ 0 h 190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90529">
                    <a:moveTo>
                      <a:pt x="95265" y="0"/>
                    </a:moveTo>
                    <a:cubicBezTo>
                      <a:pt x="43302" y="0"/>
                      <a:pt x="0" y="43302"/>
                      <a:pt x="0" y="95265"/>
                    </a:cubicBezTo>
                    <a:cubicBezTo>
                      <a:pt x="0" y="147227"/>
                      <a:pt x="43302" y="190529"/>
                      <a:pt x="95265" y="190529"/>
                    </a:cubicBezTo>
                    <a:cubicBezTo>
                      <a:pt x="147228" y="190529"/>
                      <a:pt x="190530" y="147227"/>
                      <a:pt x="190530" y="95265"/>
                    </a:cubicBezTo>
                    <a:cubicBezTo>
                      <a:pt x="190530" y="43302"/>
                      <a:pt x="147228" y="0"/>
                      <a:pt x="95265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35" name="Freeform: Shape 157">
                <a:extLst>
                  <a:ext uri="{FF2B5EF4-FFF2-40B4-BE49-F238E27FC236}">
                    <a16:creationId xmlns="" xmlns:a16="http://schemas.microsoft.com/office/drawing/2014/main" id="{D4236854-D779-4D35-856C-A4A2EBA188AA}"/>
                  </a:ext>
                </a:extLst>
              </p:cNvPr>
              <p:cNvSpPr/>
              <p:nvPr/>
            </p:nvSpPr>
            <p:spPr>
              <a:xfrm>
                <a:off x="10010509" y="4800264"/>
                <a:ext cx="190529" cy="190529"/>
              </a:xfrm>
              <a:custGeom>
                <a:avLst/>
                <a:gdLst>
                  <a:gd name="connsiteX0" fmla="*/ 95265 w 190529"/>
                  <a:gd name="connsiteY0" fmla="*/ 0 h 190529"/>
                  <a:gd name="connsiteX1" fmla="*/ 0 w 190529"/>
                  <a:gd name="connsiteY1" fmla="*/ 95265 h 190529"/>
                  <a:gd name="connsiteX2" fmla="*/ 95265 w 190529"/>
                  <a:gd name="connsiteY2" fmla="*/ 190529 h 190529"/>
                  <a:gd name="connsiteX3" fmla="*/ 190530 w 190529"/>
                  <a:gd name="connsiteY3" fmla="*/ 95265 h 190529"/>
                  <a:gd name="connsiteX4" fmla="*/ 95265 w 190529"/>
                  <a:gd name="connsiteY4" fmla="*/ 0 h 190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90529">
                    <a:moveTo>
                      <a:pt x="95265" y="0"/>
                    </a:moveTo>
                    <a:cubicBezTo>
                      <a:pt x="43302" y="0"/>
                      <a:pt x="0" y="43302"/>
                      <a:pt x="0" y="95265"/>
                    </a:cubicBezTo>
                    <a:cubicBezTo>
                      <a:pt x="0" y="147227"/>
                      <a:pt x="43302" y="190529"/>
                      <a:pt x="95265" y="190529"/>
                    </a:cubicBezTo>
                    <a:cubicBezTo>
                      <a:pt x="147228" y="190529"/>
                      <a:pt x="190530" y="147227"/>
                      <a:pt x="190530" y="95265"/>
                    </a:cubicBezTo>
                    <a:cubicBezTo>
                      <a:pt x="190530" y="34642"/>
                      <a:pt x="147228" y="0"/>
                      <a:pt x="95265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022" name="Graphic 1">
              <a:extLst>
                <a:ext uri="{FF2B5EF4-FFF2-40B4-BE49-F238E27FC236}">
                  <a16:creationId xmlns="" xmlns:a16="http://schemas.microsoft.com/office/drawing/2014/main" id="{81E0D170-17A3-4769-A7FC-C57B9DA969C5}"/>
                </a:ext>
              </a:extLst>
            </p:cNvPr>
            <p:cNvGrpSpPr/>
            <p:nvPr/>
          </p:nvGrpSpPr>
          <p:grpSpPr>
            <a:xfrm>
              <a:off x="3042247" y="2869758"/>
              <a:ext cx="62878" cy="735339"/>
              <a:chOff x="9586149" y="2729310"/>
              <a:chExt cx="190528" cy="2228168"/>
            </a:xfrm>
            <a:grpFill/>
          </p:grpSpPr>
          <p:sp>
            <p:nvSpPr>
              <p:cNvPr id="1130" name="Freeform: Shape 152">
                <a:extLst>
                  <a:ext uri="{FF2B5EF4-FFF2-40B4-BE49-F238E27FC236}">
                    <a16:creationId xmlns="" xmlns:a16="http://schemas.microsoft.com/office/drawing/2014/main" id="{FCBE6B98-AFC3-4235-B59D-670CB2E3ECF0}"/>
                  </a:ext>
                </a:extLst>
              </p:cNvPr>
              <p:cNvSpPr/>
              <p:nvPr/>
            </p:nvSpPr>
            <p:spPr>
              <a:xfrm>
                <a:off x="9664092" y="2781047"/>
                <a:ext cx="25981" cy="2136133"/>
              </a:xfrm>
              <a:custGeom>
                <a:avLst/>
                <a:gdLst>
                  <a:gd name="connsiteX0" fmla="*/ 0 w 25981"/>
                  <a:gd name="connsiteY0" fmla="*/ 10000 h 2136133"/>
                  <a:gd name="connsiteX1" fmla="*/ 0 w 25981"/>
                  <a:gd name="connsiteY1" fmla="*/ 2123143 h 2136133"/>
                  <a:gd name="connsiteX2" fmla="*/ 25982 w 25981"/>
                  <a:gd name="connsiteY2" fmla="*/ 2123143 h 2136133"/>
                  <a:gd name="connsiteX3" fmla="*/ 25982 w 25981"/>
                  <a:gd name="connsiteY3" fmla="*/ 10000 h 2136133"/>
                  <a:gd name="connsiteX4" fmla="*/ 0 w 25981"/>
                  <a:gd name="connsiteY4" fmla="*/ 10000 h 21361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2136133">
                    <a:moveTo>
                      <a:pt x="0" y="10000"/>
                    </a:moveTo>
                    <a:cubicBezTo>
                      <a:pt x="0" y="711494"/>
                      <a:pt x="0" y="1421649"/>
                      <a:pt x="0" y="2123143"/>
                    </a:cubicBezTo>
                    <a:cubicBezTo>
                      <a:pt x="0" y="2140463"/>
                      <a:pt x="25982" y="2140463"/>
                      <a:pt x="25982" y="2123143"/>
                    </a:cubicBezTo>
                    <a:cubicBezTo>
                      <a:pt x="25982" y="1421649"/>
                      <a:pt x="25982" y="711494"/>
                      <a:pt x="25982" y="10000"/>
                    </a:cubicBezTo>
                    <a:cubicBezTo>
                      <a:pt x="25982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31" name="Freeform: Shape 153">
                <a:extLst>
                  <a:ext uri="{FF2B5EF4-FFF2-40B4-BE49-F238E27FC236}">
                    <a16:creationId xmlns="" xmlns:a16="http://schemas.microsoft.com/office/drawing/2014/main" id="{3577908C-C637-4BB9-A7F0-FD5CB5F766FD}"/>
                  </a:ext>
                </a:extLst>
              </p:cNvPr>
              <p:cNvSpPr/>
              <p:nvPr/>
            </p:nvSpPr>
            <p:spPr>
              <a:xfrm>
                <a:off x="9586149" y="2729310"/>
                <a:ext cx="190528" cy="184309"/>
              </a:xfrm>
              <a:custGeom>
                <a:avLst/>
                <a:gdLst>
                  <a:gd name="connsiteX0" fmla="*/ 95264 w 190528"/>
                  <a:gd name="connsiteY0" fmla="*/ 1115 h 184309"/>
                  <a:gd name="connsiteX1" fmla="*/ 0 w 190528"/>
                  <a:gd name="connsiteY1" fmla="*/ 105040 h 184309"/>
                  <a:gd name="connsiteX2" fmla="*/ 95264 w 190528"/>
                  <a:gd name="connsiteY2" fmla="*/ 182983 h 184309"/>
                  <a:gd name="connsiteX3" fmla="*/ 190529 w 190528"/>
                  <a:gd name="connsiteY3" fmla="*/ 79058 h 184309"/>
                  <a:gd name="connsiteX4" fmla="*/ 95264 w 190528"/>
                  <a:gd name="connsiteY4" fmla="*/ 1115 h 1843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84309">
                    <a:moveTo>
                      <a:pt x="95264" y="1115"/>
                    </a:moveTo>
                    <a:cubicBezTo>
                      <a:pt x="43302" y="9775"/>
                      <a:pt x="0" y="53077"/>
                      <a:pt x="0" y="105040"/>
                    </a:cubicBezTo>
                    <a:cubicBezTo>
                      <a:pt x="0" y="157002"/>
                      <a:pt x="43302" y="191644"/>
                      <a:pt x="95264" y="182983"/>
                    </a:cubicBezTo>
                    <a:cubicBezTo>
                      <a:pt x="147227" y="174323"/>
                      <a:pt x="190529" y="131021"/>
                      <a:pt x="190529" y="79058"/>
                    </a:cubicBezTo>
                    <a:cubicBezTo>
                      <a:pt x="190529" y="35756"/>
                      <a:pt x="147227" y="-7546"/>
                      <a:pt x="95264" y="111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32" name="Freeform: Shape 154">
                <a:extLst>
                  <a:ext uri="{FF2B5EF4-FFF2-40B4-BE49-F238E27FC236}">
                    <a16:creationId xmlns="" xmlns:a16="http://schemas.microsoft.com/office/drawing/2014/main" id="{041A78A9-A440-4372-9FAA-4C4BBCA80B82}"/>
                  </a:ext>
                </a:extLst>
              </p:cNvPr>
              <p:cNvSpPr/>
              <p:nvPr/>
            </p:nvSpPr>
            <p:spPr>
              <a:xfrm>
                <a:off x="9586149" y="4772957"/>
                <a:ext cx="190528" cy="184521"/>
              </a:xfrm>
              <a:custGeom>
                <a:avLst/>
                <a:gdLst>
                  <a:gd name="connsiteX0" fmla="*/ 95264 w 190528"/>
                  <a:gd name="connsiteY0" fmla="*/ 1326 h 184521"/>
                  <a:gd name="connsiteX1" fmla="*/ 0 w 190528"/>
                  <a:gd name="connsiteY1" fmla="*/ 79270 h 184521"/>
                  <a:gd name="connsiteX2" fmla="*/ 95264 w 190528"/>
                  <a:gd name="connsiteY2" fmla="*/ 183195 h 184521"/>
                  <a:gd name="connsiteX3" fmla="*/ 190529 w 190528"/>
                  <a:gd name="connsiteY3" fmla="*/ 105251 h 184521"/>
                  <a:gd name="connsiteX4" fmla="*/ 95264 w 190528"/>
                  <a:gd name="connsiteY4" fmla="*/ 1326 h 1845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84521">
                    <a:moveTo>
                      <a:pt x="95264" y="1326"/>
                    </a:moveTo>
                    <a:cubicBezTo>
                      <a:pt x="43302" y="-7334"/>
                      <a:pt x="0" y="27307"/>
                      <a:pt x="0" y="79270"/>
                    </a:cubicBezTo>
                    <a:cubicBezTo>
                      <a:pt x="0" y="131233"/>
                      <a:pt x="43302" y="174535"/>
                      <a:pt x="95264" y="183195"/>
                    </a:cubicBezTo>
                    <a:cubicBezTo>
                      <a:pt x="147227" y="191856"/>
                      <a:pt x="190529" y="157214"/>
                      <a:pt x="190529" y="105251"/>
                    </a:cubicBezTo>
                    <a:cubicBezTo>
                      <a:pt x="190529" y="44628"/>
                      <a:pt x="147227" y="1326"/>
                      <a:pt x="95264" y="132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023" name="Graphic 1">
              <a:extLst>
                <a:ext uri="{FF2B5EF4-FFF2-40B4-BE49-F238E27FC236}">
                  <a16:creationId xmlns="" xmlns:a16="http://schemas.microsoft.com/office/drawing/2014/main" id="{503B97DB-1AE5-4DEE-A6C4-3087A0AA1B53}"/>
                </a:ext>
              </a:extLst>
            </p:cNvPr>
            <p:cNvGrpSpPr/>
            <p:nvPr/>
          </p:nvGrpSpPr>
          <p:grpSpPr>
            <a:xfrm>
              <a:off x="2899342" y="2899801"/>
              <a:ext cx="62878" cy="674922"/>
              <a:chOff x="9153128" y="2820345"/>
              <a:chExt cx="190528" cy="2045097"/>
            </a:xfrm>
            <a:grpFill/>
          </p:grpSpPr>
          <p:sp>
            <p:nvSpPr>
              <p:cNvPr id="1127" name="Freeform: Shape 149">
                <a:extLst>
                  <a:ext uri="{FF2B5EF4-FFF2-40B4-BE49-F238E27FC236}">
                    <a16:creationId xmlns="" xmlns:a16="http://schemas.microsoft.com/office/drawing/2014/main" id="{0772D68D-C5D2-4D7B-9047-CE9183EF51BE}"/>
                  </a:ext>
                </a:extLst>
              </p:cNvPr>
              <p:cNvSpPr/>
              <p:nvPr/>
            </p:nvSpPr>
            <p:spPr>
              <a:xfrm>
                <a:off x="9239732" y="2864661"/>
                <a:ext cx="25980" cy="1965915"/>
              </a:xfrm>
              <a:custGeom>
                <a:avLst/>
                <a:gdLst>
                  <a:gd name="connsiteX0" fmla="*/ 0 w 25980"/>
                  <a:gd name="connsiteY0" fmla="*/ 12991 h 1965915"/>
                  <a:gd name="connsiteX1" fmla="*/ 0 w 25980"/>
                  <a:gd name="connsiteY1" fmla="*/ 1952925 h 1965915"/>
                  <a:gd name="connsiteX2" fmla="*/ 25981 w 25980"/>
                  <a:gd name="connsiteY2" fmla="*/ 1952925 h 1965915"/>
                  <a:gd name="connsiteX3" fmla="*/ 25981 w 25980"/>
                  <a:gd name="connsiteY3" fmla="*/ 12991 h 1965915"/>
                  <a:gd name="connsiteX4" fmla="*/ 0 w 25980"/>
                  <a:gd name="connsiteY4" fmla="*/ 12991 h 19659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0" h="1965915">
                    <a:moveTo>
                      <a:pt x="0" y="12991"/>
                    </a:moveTo>
                    <a:cubicBezTo>
                      <a:pt x="0" y="662522"/>
                      <a:pt x="0" y="1303393"/>
                      <a:pt x="0" y="1952925"/>
                    </a:cubicBezTo>
                    <a:cubicBezTo>
                      <a:pt x="0" y="1970245"/>
                      <a:pt x="25981" y="1970245"/>
                      <a:pt x="25981" y="1952925"/>
                    </a:cubicBezTo>
                    <a:cubicBezTo>
                      <a:pt x="25981" y="1303393"/>
                      <a:pt x="25981" y="662522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28" name="Freeform: Shape 150">
                <a:extLst>
                  <a:ext uri="{FF2B5EF4-FFF2-40B4-BE49-F238E27FC236}">
                    <a16:creationId xmlns="" xmlns:a16="http://schemas.microsoft.com/office/drawing/2014/main" id="{E404C0B9-61A0-48DA-9AE9-AF3DAF110FDF}"/>
                  </a:ext>
                </a:extLst>
              </p:cNvPr>
              <p:cNvSpPr/>
              <p:nvPr/>
            </p:nvSpPr>
            <p:spPr>
              <a:xfrm>
                <a:off x="9153128" y="2820345"/>
                <a:ext cx="190528" cy="171551"/>
              </a:xfrm>
              <a:custGeom>
                <a:avLst/>
                <a:gdLst>
                  <a:gd name="connsiteX0" fmla="*/ 95264 w 190528"/>
                  <a:gd name="connsiteY0" fmla="*/ 5344 h 171551"/>
                  <a:gd name="connsiteX1" fmla="*/ 0 w 190528"/>
                  <a:gd name="connsiteY1" fmla="*/ 109269 h 171551"/>
                  <a:gd name="connsiteX2" fmla="*/ 95264 w 190528"/>
                  <a:gd name="connsiteY2" fmla="*/ 169892 h 171551"/>
                  <a:gd name="connsiteX3" fmla="*/ 190529 w 190528"/>
                  <a:gd name="connsiteY3" fmla="*/ 65967 h 171551"/>
                  <a:gd name="connsiteX4" fmla="*/ 95264 w 190528"/>
                  <a:gd name="connsiteY4" fmla="*/ 5344 h 1715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71551">
                    <a:moveTo>
                      <a:pt x="95264" y="5344"/>
                    </a:moveTo>
                    <a:cubicBezTo>
                      <a:pt x="43302" y="22665"/>
                      <a:pt x="0" y="65967"/>
                      <a:pt x="0" y="109269"/>
                    </a:cubicBezTo>
                    <a:cubicBezTo>
                      <a:pt x="0" y="152571"/>
                      <a:pt x="43302" y="178552"/>
                      <a:pt x="95264" y="169892"/>
                    </a:cubicBezTo>
                    <a:cubicBezTo>
                      <a:pt x="147227" y="161231"/>
                      <a:pt x="190529" y="109269"/>
                      <a:pt x="190529" y="65967"/>
                    </a:cubicBezTo>
                    <a:cubicBezTo>
                      <a:pt x="190529" y="14004"/>
                      <a:pt x="147227" y="-11977"/>
                      <a:pt x="95264" y="534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29" name="Freeform: Shape 151">
                <a:extLst>
                  <a:ext uri="{FF2B5EF4-FFF2-40B4-BE49-F238E27FC236}">
                    <a16:creationId xmlns="" xmlns:a16="http://schemas.microsoft.com/office/drawing/2014/main" id="{EC4FFC72-F48A-484A-AED9-4A988AAA190F}"/>
                  </a:ext>
                </a:extLst>
              </p:cNvPr>
              <p:cNvSpPr/>
              <p:nvPr/>
            </p:nvSpPr>
            <p:spPr>
              <a:xfrm>
                <a:off x="9153128" y="4694680"/>
                <a:ext cx="190528" cy="170762"/>
              </a:xfrm>
              <a:custGeom>
                <a:avLst/>
                <a:gdLst>
                  <a:gd name="connsiteX0" fmla="*/ 95264 w 190528"/>
                  <a:gd name="connsiteY0" fmla="*/ 1659 h 170762"/>
                  <a:gd name="connsiteX1" fmla="*/ 0 w 190528"/>
                  <a:gd name="connsiteY1" fmla="*/ 62282 h 170762"/>
                  <a:gd name="connsiteX2" fmla="*/ 95264 w 190528"/>
                  <a:gd name="connsiteY2" fmla="*/ 166207 h 170762"/>
                  <a:gd name="connsiteX3" fmla="*/ 190529 w 190528"/>
                  <a:gd name="connsiteY3" fmla="*/ 105584 h 170762"/>
                  <a:gd name="connsiteX4" fmla="*/ 95264 w 190528"/>
                  <a:gd name="connsiteY4" fmla="*/ 1659 h 17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70762">
                    <a:moveTo>
                      <a:pt x="95264" y="1659"/>
                    </a:moveTo>
                    <a:cubicBezTo>
                      <a:pt x="43302" y="-7001"/>
                      <a:pt x="0" y="18980"/>
                      <a:pt x="0" y="62282"/>
                    </a:cubicBezTo>
                    <a:cubicBezTo>
                      <a:pt x="0" y="105584"/>
                      <a:pt x="43302" y="157547"/>
                      <a:pt x="95264" y="166207"/>
                    </a:cubicBezTo>
                    <a:cubicBezTo>
                      <a:pt x="147227" y="183528"/>
                      <a:pt x="190529" y="148886"/>
                      <a:pt x="190529" y="105584"/>
                    </a:cubicBezTo>
                    <a:cubicBezTo>
                      <a:pt x="190529" y="62282"/>
                      <a:pt x="147227" y="10320"/>
                      <a:pt x="95264" y="165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024" name="Graphic 1">
              <a:extLst>
                <a:ext uri="{FF2B5EF4-FFF2-40B4-BE49-F238E27FC236}">
                  <a16:creationId xmlns="" xmlns:a16="http://schemas.microsoft.com/office/drawing/2014/main" id="{7DF1428A-48A2-4351-B3B8-AF726CD1A885}"/>
                </a:ext>
              </a:extLst>
            </p:cNvPr>
            <p:cNvGrpSpPr/>
            <p:nvPr/>
          </p:nvGrpSpPr>
          <p:grpSpPr>
            <a:xfrm>
              <a:off x="2759295" y="2945052"/>
              <a:ext cx="62878" cy="581822"/>
              <a:chOff x="8728767" y="2957461"/>
              <a:chExt cx="190528" cy="1762994"/>
            </a:xfrm>
            <a:grpFill/>
          </p:grpSpPr>
          <p:sp>
            <p:nvSpPr>
              <p:cNvPr id="1124" name="Freeform: Shape 146">
                <a:extLst>
                  <a:ext uri="{FF2B5EF4-FFF2-40B4-BE49-F238E27FC236}">
                    <a16:creationId xmlns="" xmlns:a16="http://schemas.microsoft.com/office/drawing/2014/main" id="{61A03704-7717-4996-8C88-ED919F1C0745}"/>
                  </a:ext>
                </a:extLst>
              </p:cNvPr>
              <p:cNvSpPr/>
              <p:nvPr/>
            </p:nvSpPr>
            <p:spPr>
              <a:xfrm>
                <a:off x="8806711" y="3003228"/>
                <a:ext cx="25980" cy="1688781"/>
              </a:xfrm>
              <a:custGeom>
                <a:avLst/>
                <a:gdLst>
                  <a:gd name="connsiteX0" fmla="*/ 0 w 25980"/>
                  <a:gd name="connsiteY0" fmla="*/ 12991 h 1688781"/>
                  <a:gd name="connsiteX1" fmla="*/ 0 w 25980"/>
                  <a:gd name="connsiteY1" fmla="*/ 1675791 h 1688781"/>
                  <a:gd name="connsiteX2" fmla="*/ 25981 w 25980"/>
                  <a:gd name="connsiteY2" fmla="*/ 1675791 h 1688781"/>
                  <a:gd name="connsiteX3" fmla="*/ 25981 w 25980"/>
                  <a:gd name="connsiteY3" fmla="*/ 12991 h 1688781"/>
                  <a:gd name="connsiteX4" fmla="*/ 0 w 25980"/>
                  <a:gd name="connsiteY4" fmla="*/ 12991 h 16887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0" h="1688781">
                    <a:moveTo>
                      <a:pt x="0" y="12991"/>
                    </a:moveTo>
                    <a:cubicBezTo>
                      <a:pt x="0" y="567258"/>
                      <a:pt x="0" y="1121524"/>
                      <a:pt x="0" y="1675791"/>
                    </a:cubicBezTo>
                    <a:cubicBezTo>
                      <a:pt x="0" y="1693112"/>
                      <a:pt x="25981" y="1693112"/>
                      <a:pt x="25981" y="1675791"/>
                    </a:cubicBezTo>
                    <a:cubicBezTo>
                      <a:pt x="25981" y="1121524"/>
                      <a:pt x="25981" y="567258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25" name="Freeform: Shape 147">
                <a:extLst>
                  <a:ext uri="{FF2B5EF4-FFF2-40B4-BE49-F238E27FC236}">
                    <a16:creationId xmlns="" xmlns:a16="http://schemas.microsoft.com/office/drawing/2014/main" id="{FAC09A29-AB6F-412E-8579-E123A7722C86}"/>
                  </a:ext>
                </a:extLst>
              </p:cNvPr>
              <p:cNvSpPr/>
              <p:nvPr/>
            </p:nvSpPr>
            <p:spPr>
              <a:xfrm>
                <a:off x="8728767" y="2957461"/>
                <a:ext cx="190528" cy="152156"/>
              </a:xfrm>
              <a:custGeom>
                <a:avLst/>
                <a:gdLst>
                  <a:gd name="connsiteX0" fmla="*/ 95264 w 190528"/>
                  <a:gd name="connsiteY0" fmla="*/ 6795 h 152156"/>
                  <a:gd name="connsiteX1" fmla="*/ 0 w 190528"/>
                  <a:gd name="connsiteY1" fmla="*/ 110720 h 152156"/>
                  <a:gd name="connsiteX2" fmla="*/ 95264 w 190528"/>
                  <a:gd name="connsiteY2" fmla="*/ 145362 h 152156"/>
                  <a:gd name="connsiteX3" fmla="*/ 190529 w 190528"/>
                  <a:gd name="connsiteY3" fmla="*/ 41437 h 152156"/>
                  <a:gd name="connsiteX4" fmla="*/ 95264 w 190528"/>
                  <a:gd name="connsiteY4" fmla="*/ 6795 h 152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52156">
                    <a:moveTo>
                      <a:pt x="95264" y="6795"/>
                    </a:moveTo>
                    <a:cubicBezTo>
                      <a:pt x="43302" y="24116"/>
                      <a:pt x="0" y="76078"/>
                      <a:pt x="0" y="110720"/>
                    </a:cubicBezTo>
                    <a:cubicBezTo>
                      <a:pt x="0" y="145362"/>
                      <a:pt x="43302" y="162683"/>
                      <a:pt x="95264" y="145362"/>
                    </a:cubicBezTo>
                    <a:cubicBezTo>
                      <a:pt x="147227" y="128041"/>
                      <a:pt x="190529" y="84739"/>
                      <a:pt x="190529" y="41437"/>
                    </a:cubicBezTo>
                    <a:cubicBezTo>
                      <a:pt x="190529" y="6795"/>
                      <a:pt x="147227" y="-10526"/>
                      <a:pt x="95264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26" name="Freeform: Shape 148">
                <a:extLst>
                  <a:ext uri="{FF2B5EF4-FFF2-40B4-BE49-F238E27FC236}">
                    <a16:creationId xmlns="" xmlns:a16="http://schemas.microsoft.com/office/drawing/2014/main" id="{5CB09C32-0BF6-46DE-9488-28BAAF096F40}"/>
                  </a:ext>
                </a:extLst>
              </p:cNvPr>
              <p:cNvSpPr/>
              <p:nvPr/>
            </p:nvSpPr>
            <p:spPr>
              <a:xfrm>
                <a:off x="8728767" y="4568299"/>
                <a:ext cx="190528" cy="152156"/>
              </a:xfrm>
              <a:custGeom>
                <a:avLst/>
                <a:gdLst>
                  <a:gd name="connsiteX0" fmla="*/ 95264 w 190528"/>
                  <a:gd name="connsiteY0" fmla="*/ 6795 h 152156"/>
                  <a:gd name="connsiteX1" fmla="*/ 0 w 190528"/>
                  <a:gd name="connsiteY1" fmla="*/ 41437 h 152156"/>
                  <a:gd name="connsiteX2" fmla="*/ 95264 w 190528"/>
                  <a:gd name="connsiteY2" fmla="*/ 145362 h 152156"/>
                  <a:gd name="connsiteX3" fmla="*/ 190529 w 190528"/>
                  <a:gd name="connsiteY3" fmla="*/ 110720 h 152156"/>
                  <a:gd name="connsiteX4" fmla="*/ 95264 w 190528"/>
                  <a:gd name="connsiteY4" fmla="*/ 6795 h 152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52156">
                    <a:moveTo>
                      <a:pt x="95264" y="6795"/>
                    </a:moveTo>
                    <a:cubicBezTo>
                      <a:pt x="43302" y="-10526"/>
                      <a:pt x="0" y="6795"/>
                      <a:pt x="0" y="41437"/>
                    </a:cubicBezTo>
                    <a:cubicBezTo>
                      <a:pt x="0" y="76078"/>
                      <a:pt x="43302" y="128041"/>
                      <a:pt x="95264" y="145362"/>
                    </a:cubicBezTo>
                    <a:cubicBezTo>
                      <a:pt x="147227" y="162683"/>
                      <a:pt x="190529" y="145362"/>
                      <a:pt x="190529" y="110720"/>
                    </a:cubicBezTo>
                    <a:cubicBezTo>
                      <a:pt x="190529" y="67418"/>
                      <a:pt x="147227" y="24116"/>
                      <a:pt x="95264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025" name="Graphic 1">
              <a:extLst>
                <a:ext uri="{FF2B5EF4-FFF2-40B4-BE49-F238E27FC236}">
                  <a16:creationId xmlns="" xmlns:a16="http://schemas.microsoft.com/office/drawing/2014/main" id="{5850CAE1-00DB-4675-B858-706CA4DD5F56}"/>
                </a:ext>
              </a:extLst>
            </p:cNvPr>
            <p:cNvGrpSpPr/>
            <p:nvPr/>
          </p:nvGrpSpPr>
          <p:grpSpPr>
            <a:xfrm>
              <a:off x="2616389" y="3004996"/>
              <a:ext cx="62878" cy="458885"/>
              <a:chOff x="8295746" y="3139098"/>
              <a:chExt cx="190528" cy="1390479"/>
            </a:xfrm>
            <a:grpFill/>
          </p:grpSpPr>
          <p:sp>
            <p:nvSpPr>
              <p:cNvPr id="1121" name="Freeform: Shape 143">
                <a:extLst>
                  <a:ext uri="{FF2B5EF4-FFF2-40B4-BE49-F238E27FC236}">
                    <a16:creationId xmlns="" xmlns:a16="http://schemas.microsoft.com/office/drawing/2014/main" id="{7D8E001C-57CE-49D0-9A6E-FB979AAD7755}"/>
                  </a:ext>
                </a:extLst>
              </p:cNvPr>
              <p:cNvSpPr/>
              <p:nvPr/>
            </p:nvSpPr>
            <p:spPr>
              <a:xfrm>
                <a:off x="8382351" y="3185096"/>
                <a:ext cx="25980" cy="1325044"/>
              </a:xfrm>
              <a:custGeom>
                <a:avLst/>
                <a:gdLst>
                  <a:gd name="connsiteX0" fmla="*/ 0 w 25980"/>
                  <a:gd name="connsiteY0" fmla="*/ 12991 h 1325044"/>
                  <a:gd name="connsiteX1" fmla="*/ 0 w 25980"/>
                  <a:gd name="connsiteY1" fmla="*/ 1312053 h 1325044"/>
                  <a:gd name="connsiteX2" fmla="*/ 25981 w 25980"/>
                  <a:gd name="connsiteY2" fmla="*/ 1312053 h 1325044"/>
                  <a:gd name="connsiteX3" fmla="*/ 25981 w 25980"/>
                  <a:gd name="connsiteY3" fmla="*/ 12991 h 1325044"/>
                  <a:gd name="connsiteX4" fmla="*/ 0 w 25980"/>
                  <a:gd name="connsiteY4" fmla="*/ 12991 h 13250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0" h="1325044">
                    <a:moveTo>
                      <a:pt x="0" y="12991"/>
                    </a:moveTo>
                    <a:cubicBezTo>
                      <a:pt x="0" y="446011"/>
                      <a:pt x="0" y="879032"/>
                      <a:pt x="0" y="1312053"/>
                    </a:cubicBezTo>
                    <a:cubicBezTo>
                      <a:pt x="0" y="1329374"/>
                      <a:pt x="25981" y="1329374"/>
                      <a:pt x="25981" y="1312053"/>
                    </a:cubicBezTo>
                    <a:cubicBezTo>
                      <a:pt x="25981" y="879032"/>
                      <a:pt x="25981" y="446011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22" name="Freeform: Shape 144">
                <a:extLst>
                  <a:ext uri="{FF2B5EF4-FFF2-40B4-BE49-F238E27FC236}">
                    <a16:creationId xmlns="" xmlns:a16="http://schemas.microsoft.com/office/drawing/2014/main" id="{117BB0B0-3404-4B17-8976-BB905E9BEF30}"/>
                  </a:ext>
                </a:extLst>
              </p:cNvPr>
              <p:cNvSpPr/>
              <p:nvPr/>
            </p:nvSpPr>
            <p:spPr>
              <a:xfrm>
                <a:off x="8295746" y="3139098"/>
                <a:ext cx="190528" cy="135299"/>
              </a:xfrm>
              <a:custGeom>
                <a:avLst/>
                <a:gdLst>
                  <a:gd name="connsiteX0" fmla="*/ 95264 w 190528"/>
                  <a:gd name="connsiteY0" fmla="*/ 15687 h 135299"/>
                  <a:gd name="connsiteX1" fmla="*/ 0 w 190528"/>
                  <a:gd name="connsiteY1" fmla="*/ 110952 h 135299"/>
                  <a:gd name="connsiteX2" fmla="*/ 95264 w 190528"/>
                  <a:gd name="connsiteY2" fmla="*/ 119612 h 135299"/>
                  <a:gd name="connsiteX3" fmla="*/ 190529 w 190528"/>
                  <a:gd name="connsiteY3" fmla="*/ 24348 h 135299"/>
                  <a:gd name="connsiteX4" fmla="*/ 95264 w 190528"/>
                  <a:gd name="connsiteY4" fmla="*/ 15687 h 1352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35299">
                    <a:moveTo>
                      <a:pt x="95264" y="15687"/>
                    </a:moveTo>
                    <a:cubicBezTo>
                      <a:pt x="43302" y="41669"/>
                      <a:pt x="0" y="84971"/>
                      <a:pt x="0" y="110952"/>
                    </a:cubicBezTo>
                    <a:cubicBezTo>
                      <a:pt x="0" y="136933"/>
                      <a:pt x="43302" y="145594"/>
                      <a:pt x="95264" y="119612"/>
                    </a:cubicBezTo>
                    <a:cubicBezTo>
                      <a:pt x="147227" y="102292"/>
                      <a:pt x="190529" y="58989"/>
                      <a:pt x="190529" y="24348"/>
                    </a:cubicBezTo>
                    <a:cubicBezTo>
                      <a:pt x="190529" y="-1633"/>
                      <a:pt x="147227" y="-10294"/>
                      <a:pt x="95264" y="1568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23" name="Freeform: Shape 145">
                <a:extLst>
                  <a:ext uri="{FF2B5EF4-FFF2-40B4-BE49-F238E27FC236}">
                    <a16:creationId xmlns="" xmlns:a16="http://schemas.microsoft.com/office/drawing/2014/main" id="{B3681A61-1B0A-482C-9D66-BABDFABC28EA}"/>
                  </a:ext>
                </a:extLst>
              </p:cNvPr>
              <p:cNvSpPr/>
              <p:nvPr/>
            </p:nvSpPr>
            <p:spPr>
              <a:xfrm>
                <a:off x="8295746" y="4398474"/>
                <a:ext cx="190528" cy="131103"/>
              </a:xfrm>
              <a:custGeom>
                <a:avLst/>
                <a:gdLst>
                  <a:gd name="connsiteX0" fmla="*/ 95264 w 190528"/>
                  <a:gd name="connsiteY0" fmla="*/ 12071 h 131103"/>
                  <a:gd name="connsiteX1" fmla="*/ 0 w 190528"/>
                  <a:gd name="connsiteY1" fmla="*/ 20732 h 131103"/>
                  <a:gd name="connsiteX2" fmla="*/ 95264 w 190528"/>
                  <a:gd name="connsiteY2" fmla="*/ 115997 h 131103"/>
                  <a:gd name="connsiteX3" fmla="*/ 190529 w 190528"/>
                  <a:gd name="connsiteY3" fmla="*/ 98676 h 131103"/>
                  <a:gd name="connsiteX4" fmla="*/ 95264 w 190528"/>
                  <a:gd name="connsiteY4" fmla="*/ 12071 h 1311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31103">
                    <a:moveTo>
                      <a:pt x="95264" y="12071"/>
                    </a:moveTo>
                    <a:cubicBezTo>
                      <a:pt x="43302" y="-5249"/>
                      <a:pt x="0" y="-5249"/>
                      <a:pt x="0" y="20732"/>
                    </a:cubicBezTo>
                    <a:cubicBezTo>
                      <a:pt x="0" y="46713"/>
                      <a:pt x="43302" y="90015"/>
                      <a:pt x="95264" y="115997"/>
                    </a:cubicBezTo>
                    <a:cubicBezTo>
                      <a:pt x="147227" y="141978"/>
                      <a:pt x="190529" y="133317"/>
                      <a:pt x="190529" y="98676"/>
                    </a:cubicBezTo>
                    <a:cubicBezTo>
                      <a:pt x="190529" y="81355"/>
                      <a:pt x="147227" y="38053"/>
                      <a:pt x="95264" y="1207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026" name="Graphic 1">
              <a:extLst>
                <a:ext uri="{FF2B5EF4-FFF2-40B4-BE49-F238E27FC236}">
                  <a16:creationId xmlns="" xmlns:a16="http://schemas.microsoft.com/office/drawing/2014/main" id="{F302541D-62AC-4725-8535-CDCD5F461CE7}"/>
                </a:ext>
              </a:extLst>
            </p:cNvPr>
            <p:cNvGrpSpPr/>
            <p:nvPr/>
          </p:nvGrpSpPr>
          <p:grpSpPr>
            <a:xfrm>
              <a:off x="2476342" y="3078371"/>
              <a:ext cx="62878" cy="317106"/>
              <a:chOff x="7871386" y="3361436"/>
              <a:chExt cx="190528" cy="960871"/>
            </a:xfrm>
            <a:grpFill/>
          </p:grpSpPr>
          <p:sp>
            <p:nvSpPr>
              <p:cNvPr id="1118" name="Freeform: Shape 140">
                <a:extLst>
                  <a:ext uri="{FF2B5EF4-FFF2-40B4-BE49-F238E27FC236}">
                    <a16:creationId xmlns="" xmlns:a16="http://schemas.microsoft.com/office/drawing/2014/main" id="{2520551C-991B-4980-ABF2-0334574DB77B}"/>
                  </a:ext>
                </a:extLst>
              </p:cNvPr>
              <p:cNvSpPr/>
              <p:nvPr/>
            </p:nvSpPr>
            <p:spPr>
              <a:xfrm>
                <a:off x="7949330" y="3401607"/>
                <a:ext cx="27370" cy="892023"/>
              </a:xfrm>
              <a:custGeom>
                <a:avLst/>
                <a:gdLst>
                  <a:gd name="connsiteX0" fmla="*/ 0 w 27370"/>
                  <a:gd name="connsiteY0" fmla="*/ 12991 h 892023"/>
                  <a:gd name="connsiteX1" fmla="*/ 0 w 27370"/>
                  <a:gd name="connsiteY1" fmla="*/ 879032 h 892023"/>
                  <a:gd name="connsiteX2" fmla="*/ 25981 w 27370"/>
                  <a:gd name="connsiteY2" fmla="*/ 879032 h 892023"/>
                  <a:gd name="connsiteX3" fmla="*/ 25981 w 27370"/>
                  <a:gd name="connsiteY3" fmla="*/ 12991 h 892023"/>
                  <a:gd name="connsiteX4" fmla="*/ 0 w 27370"/>
                  <a:gd name="connsiteY4" fmla="*/ 12991 h 8920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370" h="892023">
                    <a:moveTo>
                      <a:pt x="0" y="12991"/>
                    </a:moveTo>
                    <a:cubicBezTo>
                      <a:pt x="0" y="298784"/>
                      <a:pt x="0" y="593239"/>
                      <a:pt x="0" y="879032"/>
                    </a:cubicBezTo>
                    <a:cubicBezTo>
                      <a:pt x="0" y="896353"/>
                      <a:pt x="25981" y="896353"/>
                      <a:pt x="25981" y="879032"/>
                    </a:cubicBezTo>
                    <a:cubicBezTo>
                      <a:pt x="25981" y="593239"/>
                      <a:pt x="25981" y="298784"/>
                      <a:pt x="25981" y="12991"/>
                    </a:cubicBezTo>
                    <a:cubicBezTo>
                      <a:pt x="3464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19" name="Freeform: Shape 141">
                <a:extLst>
                  <a:ext uri="{FF2B5EF4-FFF2-40B4-BE49-F238E27FC236}">
                    <a16:creationId xmlns="" xmlns:a16="http://schemas.microsoft.com/office/drawing/2014/main" id="{449EAAC7-0387-4C68-ADD0-D462F943E73C}"/>
                  </a:ext>
                </a:extLst>
              </p:cNvPr>
              <p:cNvSpPr/>
              <p:nvPr/>
            </p:nvSpPr>
            <p:spPr>
              <a:xfrm>
                <a:off x="7871386" y="3361436"/>
                <a:ext cx="190528" cy="123225"/>
              </a:xfrm>
              <a:custGeom>
                <a:avLst/>
                <a:gdLst>
                  <a:gd name="connsiteX0" fmla="*/ 95264 w 190528"/>
                  <a:gd name="connsiteY0" fmla="*/ 27180 h 123225"/>
                  <a:gd name="connsiteX1" fmla="*/ 0 w 190528"/>
                  <a:gd name="connsiteY1" fmla="*/ 113784 h 123225"/>
                  <a:gd name="connsiteX2" fmla="*/ 95264 w 190528"/>
                  <a:gd name="connsiteY2" fmla="*/ 105124 h 123225"/>
                  <a:gd name="connsiteX3" fmla="*/ 190529 w 190528"/>
                  <a:gd name="connsiteY3" fmla="*/ 18520 h 123225"/>
                  <a:gd name="connsiteX4" fmla="*/ 95264 w 190528"/>
                  <a:gd name="connsiteY4" fmla="*/ 27180 h 1232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23225">
                    <a:moveTo>
                      <a:pt x="95264" y="27180"/>
                    </a:moveTo>
                    <a:cubicBezTo>
                      <a:pt x="43302" y="53161"/>
                      <a:pt x="0" y="96464"/>
                      <a:pt x="0" y="113784"/>
                    </a:cubicBezTo>
                    <a:cubicBezTo>
                      <a:pt x="0" y="131105"/>
                      <a:pt x="43302" y="122445"/>
                      <a:pt x="95264" y="105124"/>
                    </a:cubicBezTo>
                    <a:cubicBezTo>
                      <a:pt x="147227" y="79143"/>
                      <a:pt x="190529" y="44501"/>
                      <a:pt x="190529" y="18520"/>
                    </a:cubicBezTo>
                    <a:cubicBezTo>
                      <a:pt x="190529" y="-7461"/>
                      <a:pt x="147227" y="-7461"/>
                      <a:pt x="95264" y="2718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20" name="Freeform: Shape 142">
                <a:extLst>
                  <a:ext uri="{FF2B5EF4-FFF2-40B4-BE49-F238E27FC236}">
                    <a16:creationId xmlns="" xmlns:a16="http://schemas.microsoft.com/office/drawing/2014/main" id="{EC771AEA-7812-4593-ADE1-06C6A3798F26}"/>
                  </a:ext>
                </a:extLst>
              </p:cNvPr>
              <p:cNvSpPr/>
              <p:nvPr/>
            </p:nvSpPr>
            <p:spPr>
              <a:xfrm>
                <a:off x="7871386" y="4199284"/>
                <a:ext cx="190528" cy="123023"/>
              </a:xfrm>
              <a:custGeom>
                <a:avLst/>
                <a:gdLst>
                  <a:gd name="connsiteX0" fmla="*/ 95264 w 190528"/>
                  <a:gd name="connsiteY0" fmla="*/ 20732 h 123023"/>
                  <a:gd name="connsiteX1" fmla="*/ 0 w 190528"/>
                  <a:gd name="connsiteY1" fmla="*/ 12072 h 123023"/>
                  <a:gd name="connsiteX2" fmla="*/ 95264 w 190528"/>
                  <a:gd name="connsiteY2" fmla="*/ 98676 h 123023"/>
                  <a:gd name="connsiteX3" fmla="*/ 190529 w 190528"/>
                  <a:gd name="connsiteY3" fmla="*/ 107336 h 123023"/>
                  <a:gd name="connsiteX4" fmla="*/ 95264 w 190528"/>
                  <a:gd name="connsiteY4" fmla="*/ 20732 h 1230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23023">
                    <a:moveTo>
                      <a:pt x="95264" y="20732"/>
                    </a:moveTo>
                    <a:cubicBezTo>
                      <a:pt x="43302" y="-5249"/>
                      <a:pt x="0" y="-5249"/>
                      <a:pt x="0" y="12072"/>
                    </a:cubicBezTo>
                    <a:cubicBezTo>
                      <a:pt x="0" y="29393"/>
                      <a:pt x="43302" y="72695"/>
                      <a:pt x="95264" y="98676"/>
                    </a:cubicBezTo>
                    <a:cubicBezTo>
                      <a:pt x="147227" y="124657"/>
                      <a:pt x="190529" y="133317"/>
                      <a:pt x="190529" y="107336"/>
                    </a:cubicBezTo>
                    <a:cubicBezTo>
                      <a:pt x="190529" y="90015"/>
                      <a:pt x="147227" y="46713"/>
                      <a:pt x="95264" y="2073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027" name="Graphic 1">
              <a:extLst>
                <a:ext uri="{FF2B5EF4-FFF2-40B4-BE49-F238E27FC236}">
                  <a16:creationId xmlns="" xmlns:a16="http://schemas.microsoft.com/office/drawing/2014/main" id="{760A9E31-A313-4666-A509-D7C4D0C5C567}"/>
                </a:ext>
              </a:extLst>
            </p:cNvPr>
            <p:cNvGrpSpPr/>
            <p:nvPr/>
          </p:nvGrpSpPr>
          <p:grpSpPr>
            <a:xfrm>
              <a:off x="2336295" y="3157763"/>
              <a:ext cx="62878" cy="159257"/>
              <a:chOff x="7447025" y="3602003"/>
              <a:chExt cx="190529" cy="482570"/>
            </a:xfrm>
            <a:grpFill/>
          </p:grpSpPr>
          <p:sp>
            <p:nvSpPr>
              <p:cNvPr id="1115" name="Freeform: Shape 137">
                <a:extLst>
                  <a:ext uri="{FF2B5EF4-FFF2-40B4-BE49-F238E27FC236}">
                    <a16:creationId xmlns="" xmlns:a16="http://schemas.microsoft.com/office/drawing/2014/main" id="{B7E1B9B0-C347-4005-9A78-F25ABFF6061D}"/>
                  </a:ext>
                </a:extLst>
              </p:cNvPr>
              <p:cNvSpPr/>
              <p:nvPr/>
            </p:nvSpPr>
            <p:spPr>
              <a:xfrm>
                <a:off x="7524969" y="3635438"/>
                <a:ext cx="25981" cy="407039"/>
              </a:xfrm>
              <a:custGeom>
                <a:avLst/>
                <a:gdLst>
                  <a:gd name="connsiteX0" fmla="*/ 0 w 25981"/>
                  <a:gd name="connsiteY0" fmla="*/ 12991 h 407039"/>
                  <a:gd name="connsiteX1" fmla="*/ 0 w 25981"/>
                  <a:gd name="connsiteY1" fmla="*/ 394049 h 407039"/>
                  <a:gd name="connsiteX2" fmla="*/ 25982 w 25981"/>
                  <a:gd name="connsiteY2" fmla="*/ 394049 h 407039"/>
                  <a:gd name="connsiteX3" fmla="*/ 25982 w 25981"/>
                  <a:gd name="connsiteY3" fmla="*/ 12991 h 407039"/>
                  <a:gd name="connsiteX4" fmla="*/ 0 w 25981"/>
                  <a:gd name="connsiteY4" fmla="*/ 12991 h 4070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407039">
                    <a:moveTo>
                      <a:pt x="0" y="12991"/>
                    </a:moveTo>
                    <a:cubicBezTo>
                      <a:pt x="0" y="142897"/>
                      <a:pt x="0" y="272803"/>
                      <a:pt x="0" y="394049"/>
                    </a:cubicBezTo>
                    <a:cubicBezTo>
                      <a:pt x="0" y="411370"/>
                      <a:pt x="25982" y="411370"/>
                      <a:pt x="25982" y="394049"/>
                    </a:cubicBezTo>
                    <a:cubicBezTo>
                      <a:pt x="25982" y="264143"/>
                      <a:pt x="25982" y="134237"/>
                      <a:pt x="25982" y="12991"/>
                    </a:cubicBezTo>
                    <a:cubicBezTo>
                      <a:pt x="2598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16" name="Freeform: Shape 138">
                <a:extLst>
                  <a:ext uri="{FF2B5EF4-FFF2-40B4-BE49-F238E27FC236}">
                    <a16:creationId xmlns="" xmlns:a16="http://schemas.microsoft.com/office/drawing/2014/main" id="{85A57FB9-1849-4990-94BF-6925B14F7CF4}"/>
                  </a:ext>
                </a:extLst>
              </p:cNvPr>
              <p:cNvSpPr/>
              <p:nvPr/>
            </p:nvSpPr>
            <p:spPr>
              <a:xfrm>
                <a:off x="7447025" y="3602003"/>
                <a:ext cx="190529" cy="109301"/>
              </a:xfrm>
              <a:custGeom>
                <a:avLst/>
                <a:gdLst>
                  <a:gd name="connsiteX0" fmla="*/ 95264 w 190529"/>
                  <a:gd name="connsiteY0" fmla="*/ 37765 h 109301"/>
                  <a:gd name="connsiteX1" fmla="*/ 0 w 190529"/>
                  <a:gd name="connsiteY1" fmla="*/ 107049 h 109301"/>
                  <a:gd name="connsiteX2" fmla="*/ 95264 w 190529"/>
                  <a:gd name="connsiteY2" fmla="*/ 72407 h 109301"/>
                  <a:gd name="connsiteX3" fmla="*/ 190530 w 190529"/>
                  <a:gd name="connsiteY3" fmla="*/ 3124 h 109301"/>
                  <a:gd name="connsiteX4" fmla="*/ 95264 w 190529"/>
                  <a:gd name="connsiteY4" fmla="*/ 37765 h 109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09301">
                    <a:moveTo>
                      <a:pt x="95264" y="37765"/>
                    </a:moveTo>
                    <a:cubicBezTo>
                      <a:pt x="43302" y="72407"/>
                      <a:pt x="0" y="98388"/>
                      <a:pt x="0" y="107049"/>
                    </a:cubicBezTo>
                    <a:cubicBezTo>
                      <a:pt x="0" y="115709"/>
                      <a:pt x="43302" y="98388"/>
                      <a:pt x="95264" y="72407"/>
                    </a:cubicBezTo>
                    <a:cubicBezTo>
                      <a:pt x="147228" y="46426"/>
                      <a:pt x="190530" y="11784"/>
                      <a:pt x="190530" y="3124"/>
                    </a:cubicBezTo>
                    <a:cubicBezTo>
                      <a:pt x="190530" y="-5537"/>
                      <a:pt x="138567" y="3124"/>
                      <a:pt x="95264" y="3776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17" name="Freeform: Shape 139">
                <a:extLst>
                  <a:ext uri="{FF2B5EF4-FFF2-40B4-BE49-F238E27FC236}">
                    <a16:creationId xmlns="" xmlns:a16="http://schemas.microsoft.com/office/drawing/2014/main" id="{4DE42E60-138D-463E-B131-C9A67C8F4CD5}"/>
                  </a:ext>
                </a:extLst>
              </p:cNvPr>
              <p:cNvSpPr/>
              <p:nvPr/>
            </p:nvSpPr>
            <p:spPr>
              <a:xfrm>
                <a:off x="7447025" y="3975272"/>
                <a:ext cx="190529" cy="109301"/>
              </a:xfrm>
              <a:custGeom>
                <a:avLst/>
                <a:gdLst>
                  <a:gd name="connsiteX0" fmla="*/ 95264 w 190529"/>
                  <a:gd name="connsiteY0" fmla="*/ 36895 h 109301"/>
                  <a:gd name="connsiteX1" fmla="*/ 0 w 190529"/>
                  <a:gd name="connsiteY1" fmla="*/ 2253 h 109301"/>
                  <a:gd name="connsiteX2" fmla="*/ 95264 w 190529"/>
                  <a:gd name="connsiteY2" fmla="*/ 71536 h 109301"/>
                  <a:gd name="connsiteX3" fmla="*/ 190530 w 190529"/>
                  <a:gd name="connsiteY3" fmla="*/ 106178 h 109301"/>
                  <a:gd name="connsiteX4" fmla="*/ 95264 w 190529"/>
                  <a:gd name="connsiteY4" fmla="*/ 36895 h 109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09301">
                    <a:moveTo>
                      <a:pt x="95264" y="36895"/>
                    </a:moveTo>
                    <a:cubicBezTo>
                      <a:pt x="43302" y="10913"/>
                      <a:pt x="0" y="-6408"/>
                      <a:pt x="0" y="2253"/>
                    </a:cubicBezTo>
                    <a:cubicBezTo>
                      <a:pt x="0" y="10913"/>
                      <a:pt x="43302" y="36895"/>
                      <a:pt x="95264" y="71536"/>
                    </a:cubicBezTo>
                    <a:cubicBezTo>
                      <a:pt x="147228" y="106178"/>
                      <a:pt x="190530" y="114838"/>
                      <a:pt x="190530" y="106178"/>
                    </a:cubicBezTo>
                    <a:cubicBezTo>
                      <a:pt x="181869" y="88857"/>
                      <a:pt x="138567" y="62876"/>
                      <a:pt x="95264" y="368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028" name="Graphic 1">
              <a:extLst>
                <a:ext uri="{FF2B5EF4-FFF2-40B4-BE49-F238E27FC236}">
                  <a16:creationId xmlns="" xmlns:a16="http://schemas.microsoft.com/office/drawing/2014/main" id="{BD9BBA1D-DC5A-4DC7-A97F-C9FC8FDF97B9}"/>
                </a:ext>
              </a:extLst>
            </p:cNvPr>
            <p:cNvGrpSpPr/>
            <p:nvPr/>
          </p:nvGrpSpPr>
          <p:grpSpPr>
            <a:xfrm>
              <a:off x="2193389" y="3201112"/>
              <a:ext cx="62878" cy="72560"/>
              <a:chOff x="7014004" y="3733354"/>
              <a:chExt cx="190529" cy="219867"/>
            </a:xfrm>
            <a:grpFill/>
          </p:grpSpPr>
          <p:sp>
            <p:nvSpPr>
              <p:cNvPr id="1112" name="Freeform: Shape 134">
                <a:extLst>
                  <a:ext uri="{FF2B5EF4-FFF2-40B4-BE49-F238E27FC236}">
                    <a16:creationId xmlns="" xmlns:a16="http://schemas.microsoft.com/office/drawing/2014/main" id="{DA62CAA7-5662-4B42-9451-7893E14937FE}"/>
                  </a:ext>
                </a:extLst>
              </p:cNvPr>
              <p:cNvSpPr/>
              <p:nvPr/>
            </p:nvSpPr>
            <p:spPr>
              <a:xfrm>
                <a:off x="7091948" y="3768335"/>
                <a:ext cx="27371" cy="135576"/>
              </a:xfrm>
              <a:custGeom>
                <a:avLst/>
                <a:gdLst>
                  <a:gd name="connsiteX0" fmla="*/ 0 w 27371"/>
                  <a:gd name="connsiteY0" fmla="*/ 10000 h 135576"/>
                  <a:gd name="connsiteX1" fmla="*/ 0 w 27371"/>
                  <a:gd name="connsiteY1" fmla="*/ 122586 h 135576"/>
                  <a:gd name="connsiteX2" fmla="*/ 25982 w 27371"/>
                  <a:gd name="connsiteY2" fmla="*/ 122586 h 135576"/>
                  <a:gd name="connsiteX3" fmla="*/ 25982 w 27371"/>
                  <a:gd name="connsiteY3" fmla="*/ 10000 h 135576"/>
                  <a:gd name="connsiteX4" fmla="*/ 0 w 27371"/>
                  <a:gd name="connsiteY4" fmla="*/ 10000 h 1355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371" h="135576">
                    <a:moveTo>
                      <a:pt x="0" y="10000"/>
                    </a:moveTo>
                    <a:cubicBezTo>
                      <a:pt x="0" y="44642"/>
                      <a:pt x="0" y="87944"/>
                      <a:pt x="0" y="122586"/>
                    </a:cubicBezTo>
                    <a:cubicBezTo>
                      <a:pt x="0" y="139907"/>
                      <a:pt x="25982" y="139907"/>
                      <a:pt x="25982" y="122586"/>
                    </a:cubicBezTo>
                    <a:cubicBezTo>
                      <a:pt x="25982" y="87944"/>
                      <a:pt x="25982" y="44642"/>
                      <a:pt x="25982" y="10000"/>
                    </a:cubicBezTo>
                    <a:cubicBezTo>
                      <a:pt x="34642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13" name="Freeform: Shape 135">
                <a:extLst>
                  <a:ext uri="{FF2B5EF4-FFF2-40B4-BE49-F238E27FC236}">
                    <a16:creationId xmlns="" xmlns:a16="http://schemas.microsoft.com/office/drawing/2014/main" id="{CE37D376-E5BF-46BA-9BEE-5643B4F04650}"/>
                  </a:ext>
                </a:extLst>
              </p:cNvPr>
              <p:cNvSpPr/>
              <p:nvPr/>
            </p:nvSpPr>
            <p:spPr>
              <a:xfrm>
                <a:off x="7014004" y="3838958"/>
                <a:ext cx="190529" cy="114263"/>
              </a:xfrm>
              <a:custGeom>
                <a:avLst/>
                <a:gdLst>
                  <a:gd name="connsiteX0" fmla="*/ 0 w 190529"/>
                  <a:gd name="connsiteY0" fmla="*/ 112585 h 114263"/>
                  <a:gd name="connsiteX1" fmla="*/ 95264 w 190529"/>
                  <a:gd name="connsiteY1" fmla="*/ 60623 h 114263"/>
                  <a:gd name="connsiteX2" fmla="*/ 190530 w 190529"/>
                  <a:gd name="connsiteY2" fmla="*/ 0 h 114263"/>
                  <a:gd name="connsiteX3" fmla="*/ 95264 w 190529"/>
                  <a:gd name="connsiteY3" fmla="*/ 51962 h 114263"/>
                  <a:gd name="connsiteX4" fmla="*/ 0 w 190529"/>
                  <a:gd name="connsiteY4" fmla="*/ 112585 h 1142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4263">
                    <a:moveTo>
                      <a:pt x="0" y="112585"/>
                    </a:moveTo>
                    <a:cubicBezTo>
                      <a:pt x="0" y="121246"/>
                      <a:pt x="43302" y="95264"/>
                      <a:pt x="95264" y="60623"/>
                    </a:cubicBezTo>
                    <a:cubicBezTo>
                      <a:pt x="147228" y="25981"/>
                      <a:pt x="190530" y="0"/>
                      <a:pt x="190530" y="0"/>
                    </a:cubicBezTo>
                    <a:cubicBezTo>
                      <a:pt x="190530" y="0"/>
                      <a:pt x="147228" y="17321"/>
                      <a:pt x="95264" y="51962"/>
                    </a:cubicBezTo>
                    <a:cubicBezTo>
                      <a:pt x="43302" y="77944"/>
                      <a:pt x="0" y="103925"/>
                      <a:pt x="0" y="11258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14" name="Freeform: Shape 136">
                <a:extLst>
                  <a:ext uri="{FF2B5EF4-FFF2-40B4-BE49-F238E27FC236}">
                    <a16:creationId xmlns="" xmlns:a16="http://schemas.microsoft.com/office/drawing/2014/main" id="{67040A80-A093-4272-8D9A-9E5D84CC9803}"/>
                  </a:ext>
                </a:extLst>
              </p:cNvPr>
              <p:cNvSpPr/>
              <p:nvPr/>
            </p:nvSpPr>
            <p:spPr>
              <a:xfrm>
                <a:off x="7014004" y="3733354"/>
                <a:ext cx="190529" cy="114263"/>
              </a:xfrm>
              <a:custGeom>
                <a:avLst/>
                <a:gdLst>
                  <a:gd name="connsiteX0" fmla="*/ 0 w 190529"/>
                  <a:gd name="connsiteY0" fmla="*/ 1679 h 114263"/>
                  <a:gd name="connsiteX1" fmla="*/ 95264 w 190529"/>
                  <a:gd name="connsiteY1" fmla="*/ 62302 h 114263"/>
                  <a:gd name="connsiteX2" fmla="*/ 190530 w 190529"/>
                  <a:gd name="connsiteY2" fmla="*/ 114264 h 114263"/>
                  <a:gd name="connsiteX3" fmla="*/ 95264 w 190529"/>
                  <a:gd name="connsiteY3" fmla="*/ 53641 h 114263"/>
                  <a:gd name="connsiteX4" fmla="*/ 0 w 190529"/>
                  <a:gd name="connsiteY4" fmla="*/ 1679 h 1142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4263">
                    <a:moveTo>
                      <a:pt x="0" y="1679"/>
                    </a:moveTo>
                    <a:cubicBezTo>
                      <a:pt x="0" y="10339"/>
                      <a:pt x="43302" y="36320"/>
                      <a:pt x="95264" y="62302"/>
                    </a:cubicBezTo>
                    <a:cubicBezTo>
                      <a:pt x="147228" y="88283"/>
                      <a:pt x="190530" y="114264"/>
                      <a:pt x="190530" y="114264"/>
                    </a:cubicBezTo>
                    <a:cubicBezTo>
                      <a:pt x="190530" y="114264"/>
                      <a:pt x="147228" y="88283"/>
                      <a:pt x="95264" y="53641"/>
                    </a:cubicBezTo>
                    <a:cubicBezTo>
                      <a:pt x="43302" y="18999"/>
                      <a:pt x="0" y="-6982"/>
                      <a:pt x="0" y="167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029" name="Graphic 1">
              <a:extLst>
                <a:ext uri="{FF2B5EF4-FFF2-40B4-BE49-F238E27FC236}">
                  <a16:creationId xmlns="" xmlns:a16="http://schemas.microsoft.com/office/drawing/2014/main" id="{87CFD052-5989-4A9E-96BA-BB0200B44E1D}"/>
                </a:ext>
              </a:extLst>
            </p:cNvPr>
            <p:cNvGrpSpPr/>
            <p:nvPr/>
          </p:nvGrpSpPr>
          <p:grpSpPr>
            <a:xfrm>
              <a:off x="2053342" y="3118781"/>
              <a:ext cx="62878" cy="234365"/>
              <a:chOff x="6589644" y="3483881"/>
              <a:chExt cx="190529" cy="710154"/>
            </a:xfrm>
            <a:grpFill/>
          </p:grpSpPr>
          <p:sp>
            <p:nvSpPr>
              <p:cNvPr id="1109" name="Freeform: Shape 131">
                <a:extLst>
                  <a:ext uri="{FF2B5EF4-FFF2-40B4-BE49-F238E27FC236}">
                    <a16:creationId xmlns="" xmlns:a16="http://schemas.microsoft.com/office/drawing/2014/main" id="{BD9FDCE5-17DC-4B56-B687-9F1EE6DB6D27}"/>
                  </a:ext>
                </a:extLst>
              </p:cNvPr>
              <p:cNvSpPr/>
              <p:nvPr/>
            </p:nvSpPr>
            <p:spPr>
              <a:xfrm>
                <a:off x="6667587" y="3519446"/>
                <a:ext cx="25981" cy="644277"/>
              </a:xfrm>
              <a:custGeom>
                <a:avLst/>
                <a:gdLst>
                  <a:gd name="connsiteX0" fmla="*/ 0 w 25981"/>
                  <a:gd name="connsiteY0" fmla="*/ 16398 h 644277"/>
                  <a:gd name="connsiteX1" fmla="*/ 0 w 25981"/>
                  <a:gd name="connsiteY1" fmla="*/ 631287 h 644277"/>
                  <a:gd name="connsiteX2" fmla="*/ 25982 w 25981"/>
                  <a:gd name="connsiteY2" fmla="*/ 631287 h 644277"/>
                  <a:gd name="connsiteX3" fmla="*/ 25982 w 25981"/>
                  <a:gd name="connsiteY3" fmla="*/ 16398 h 644277"/>
                  <a:gd name="connsiteX4" fmla="*/ 0 w 25981"/>
                  <a:gd name="connsiteY4" fmla="*/ 16398 h 6442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644277">
                    <a:moveTo>
                      <a:pt x="0" y="16398"/>
                    </a:moveTo>
                    <a:cubicBezTo>
                      <a:pt x="0" y="224248"/>
                      <a:pt x="0" y="423437"/>
                      <a:pt x="0" y="631287"/>
                    </a:cubicBezTo>
                    <a:cubicBezTo>
                      <a:pt x="0" y="648608"/>
                      <a:pt x="25982" y="648608"/>
                      <a:pt x="25982" y="631287"/>
                    </a:cubicBezTo>
                    <a:cubicBezTo>
                      <a:pt x="25982" y="423437"/>
                      <a:pt x="25982" y="224248"/>
                      <a:pt x="25982" y="16398"/>
                    </a:cubicBezTo>
                    <a:cubicBezTo>
                      <a:pt x="25982" y="-923"/>
                      <a:pt x="0" y="-9584"/>
                      <a:pt x="0" y="1639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10" name="Freeform: Shape 132">
                <a:extLst>
                  <a:ext uri="{FF2B5EF4-FFF2-40B4-BE49-F238E27FC236}">
                    <a16:creationId xmlns="" xmlns:a16="http://schemas.microsoft.com/office/drawing/2014/main" id="{610751D4-7004-4CEC-921D-2C0149168BF7}"/>
                  </a:ext>
                </a:extLst>
              </p:cNvPr>
              <p:cNvSpPr/>
              <p:nvPr/>
            </p:nvSpPr>
            <p:spPr>
              <a:xfrm>
                <a:off x="6589644" y="4078202"/>
                <a:ext cx="190529" cy="115833"/>
              </a:xfrm>
              <a:custGeom>
                <a:avLst/>
                <a:gdLst>
                  <a:gd name="connsiteX0" fmla="*/ 95265 w 190529"/>
                  <a:gd name="connsiteY0" fmla="*/ 29229 h 115833"/>
                  <a:gd name="connsiteX1" fmla="*/ 0 w 190529"/>
                  <a:gd name="connsiteY1" fmla="*/ 107173 h 115833"/>
                  <a:gd name="connsiteX2" fmla="*/ 95265 w 190529"/>
                  <a:gd name="connsiteY2" fmla="*/ 81191 h 115833"/>
                  <a:gd name="connsiteX3" fmla="*/ 190530 w 190529"/>
                  <a:gd name="connsiteY3" fmla="*/ 3248 h 115833"/>
                  <a:gd name="connsiteX4" fmla="*/ 95265 w 190529"/>
                  <a:gd name="connsiteY4" fmla="*/ 29229 h 1158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5833">
                    <a:moveTo>
                      <a:pt x="95265" y="29229"/>
                    </a:moveTo>
                    <a:cubicBezTo>
                      <a:pt x="43302" y="55210"/>
                      <a:pt x="0" y="89852"/>
                      <a:pt x="0" y="107173"/>
                    </a:cubicBezTo>
                    <a:cubicBezTo>
                      <a:pt x="0" y="124494"/>
                      <a:pt x="43302" y="115833"/>
                      <a:pt x="95265" y="81191"/>
                    </a:cubicBezTo>
                    <a:cubicBezTo>
                      <a:pt x="147228" y="46550"/>
                      <a:pt x="190530" y="11908"/>
                      <a:pt x="190530" y="3248"/>
                    </a:cubicBezTo>
                    <a:cubicBezTo>
                      <a:pt x="181869" y="-5413"/>
                      <a:pt x="147228" y="3248"/>
                      <a:pt x="95265" y="2922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11" name="Freeform: Shape 133">
                <a:extLst>
                  <a:ext uri="{FF2B5EF4-FFF2-40B4-BE49-F238E27FC236}">
                    <a16:creationId xmlns="" xmlns:a16="http://schemas.microsoft.com/office/drawing/2014/main" id="{CCABE479-7933-44F1-BAB8-C052430B36A7}"/>
                  </a:ext>
                </a:extLst>
              </p:cNvPr>
              <p:cNvSpPr/>
              <p:nvPr/>
            </p:nvSpPr>
            <p:spPr>
              <a:xfrm>
                <a:off x="6589644" y="3483881"/>
                <a:ext cx="190529" cy="115833"/>
              </a:xfrm>
              <a:custGeom>
                <a:avLst/>
                <a:gdLst>
                  <a:gd name="connsiteX0" fmla="*/ 95265 w 190529"/>
                  <a:gd name="connsiteY0" fmla="*/ 34642 h 115833"/>
                  <a:gd name="connsiteX1" fmla="*/ 0 w 190529"/>
                  <a:gd name="connsiteY1" fmla="*/ 8660 h 115833"/>
                  <a:gd name="connsiteX2" fmla="*/ 95265 w 190529"/>
                  <a:gd name="connsiteY2" fmla="*/ 86604 h 115833"/>
                  <a:gd name="connsiteX3" fmla="*/ 190530 w 190529"/>
                  <a:gd name="connsiteY3" fmla="*/ 112585 h 115833"/>
                  <a:gd name="connsiteX4" fmla="*/ 95265 w 190529"/>
                  <a:gd name="connsiteY4" fmla="*/ 34642 h 1158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5833">
                    <a:moveTo>
                      <a:pt x="95265" y="34642"/>
                    </a:moveTo>
                    <a:cubicBezTo>
                      <a:pt x="43302" y="0"/>
                      <a:pt x="0" y="-8660"/>
                      <a:pt x="0" y="8660"/>
                    </a:cubicBezTo>
                    <a:cubicBezTo>
                      <a:pt x="0" y="25981"/>
                      <a:pt x="43302" y="60623"/>
                      <a:pt x="95265" y="86604"/>
                    </a:cubicBezTo>
                    <a:cubicBezTo>
                      <a:pt x="147228" y="112585"/>
                      <a:pt x="190530" y="121246"/>
                      <a:pt x="190530" y="112585"/>
                    </a:cubicBezTo>
                    <a:cubicBezTo>
                      <a:pt x="181869" y="103925"/>
                      <a:pt x="147228" y="69283"/>
                      <a:pt x="95265" y="3464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030" name="Graphic 1">
              <a:extLst>
                <a:ext uri="{FF2B5EF4-FFF2-40B4-BE49-F238E27FC236}">
                  <a16:creationId xmlns="" xmlns:a16="http://schemas.microsoft.com/office/drawing/2014/main" id="{6DF2F70D-3ECC-4946-B325-F8B9B09CFCD9}"/>
                </a:ext>
              </a:extLst>
            </p:cNvPr>
            <p:cNvGrpSpPr/>
            <p:nvPr/>
          </p:nvGrpSpPr>
          <p:grpSpPr>
            <a:xfrm>
              <a:off x="1910437" y="3043755"/>
              <a:ext cx="62878" cy="387273"/>
              <a:chOff x="6156623" y="3256545"/>
              <a:chExt cx="190529" cy="1173486"/>
            </a:xfrm>
            <a:grpFill/>
          </p:grpSpPr>
          <p:sp>
            <p:nvSpPr>
              <p:cNvPr id="1106" name="Freeform: Shape 128">
                <a:extLst>
                  <a:ext uri="{FF2B5EF4-FFF2-40B4-BE49-F238E27FC236}">
                    <a16:creationId xmlns="" xmlns:a16="http://schemas.microsoft.com/office/drawing/2014/main" id="{E5167F22-8B72-4581-829E-19A4BB7DB1ED}"/>
                  </a:ext>
                </a:extLst>
              </p:cNvPr>
              <p:cNvSpPr/>
              <p:nvPr/>
            </p:nvSpPr>
            <p:spPr>
              <a:xfrm>
                <a:off x="6243227" y="3289021"/>
                <a:ext cx="25981" cy="1099873"/>
              </a:xfrm>
              <a:custGeom>
                <a:avLst/>
                <a:gdLst>
                  <a:gd name="connsiteX0" fmla="*/ 0 w 25981"/>
                  <a:gd name="connsiteY0" fmla="*/ 12991 h 1099873"/>
                  <a:gd name="connsiteX1" fmla="*/ 0 w 25981"/>
                  <a:gd name="connsiteY1" fmla="*/ 1086883 h 1099873"/>
                  <a:gd name="connsiteX2" fmla="*/ 25982 w 25981"/>
                  <a:gd name="connsiteY2" fmla="*/ 1086883 h 1099873"/>
                  <a:gd name="connsiteX3" fmla="*/ 25982 w 25981"/>
                  <a:gd name="connsiteY3" fmla="*/ 12991 h 1099873"/>
                  <a:gd name="connsiteX4" fmla="*/ 0 w 25981"/>
                  <a:gd name="connsiteY4" fmla="*/ 12991 h 10998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099873">
                    <a:moveTo>
                      <a:pt x="0" y="12991"/>
                    </a:moveTo>
                    <a:cubicBezTo>
                      <a:pt x="0" y="368068"/>
                      <a:pt x="0" y="731805"/>
                      <a:pt x="0" y="1086883"/>
                    </a:cubicBezTo>
                    <a:cubicBezTo>
                      <a:pt x="0" y="1104203"/>
                      <a:pt x="25982" y="1104203"/>
                      <a:pt x="25982" y="1086883"/>
                    </a:cubicBezTo>
                    <a:cubicBezTo>
                      <a:pt x="25982" y="731805"/>
                      <a:pt x="25982" y="368068"/>
                      <a:pt x="25982" y="12991"/>
                    </a:cubicBezTo>
                    <a:cubicBezTo>
                      <a:pt x="2598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07" name="Freeform: Shape 129">
                <a:extLst>
                  <a:ext uri="{FF2B5EF4-FFF2-40B4-BE49-F238E27FC236}">
                    <a16:creationId xmlns="" xmlns:a16="http://schemas.microsoft.com/office/drawing/2014/main" id="{F767134E-814F-4EB5-A907-873E2BC75317}"/>
                  </a:ext>
                </a:extLst>
              </p:cNvPr>
              <p:cNvSpPr/>
              <p:nvPr/>
            </p:nvSpPr>
            <p:spPr>
              <a:xfrm>
                <a:off x="6156623" y="4295795"/>
                <a:ext cx="190529" cy="134236"/>
              </a:xfrm>
              <a:custGeom>
                <a:avLst/>
                <a:gdLst>
                  <a:gd name="connsiteX0" fmla="*/ 95265 w 190529"/>
                  <a:gd name="connsiteY0" fmla="*/ 19486 h 134236"/>
                  <a:gd name="connsiteX1" fmla="*/ 0 w 190529"/>
                  <a:gd name="connsiteY1" fmla="*/ 114750 h 134236"/>
                  <a:gd name="connsiteX2" fmla="*/ 95265 w 190529"/>
                  <a:gd name="connsiteY2" fmla="*/ 114750 h 134236"/>
                  <a:gd name="connsiteX3" fmla="*/ 190530 w 190529"/>
                  <a:gd name="connsiteY3" fmla="*/ 19486 h 134236"/>
                  <a:gd name="connsiteX4" fmla="*/ 95265 w 190529"/>
                  <a:gd name="connsiteY4" fmla="*/ 19486 h 134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34236">
                    <a:moveTo>
                      <a:pt x="95265" y="19486"/>
                    </a:moveTo>
                    <a:cubicBezTo>
                      <a:pt x="43302" y="45467"/>
                      <a:pt x="0" y="80109"/>
                      <a:pt x="0" y="114750"/>
                    </a:cubicBezTo>
                    <a:cubicBezTo>
                      <a:pt x="0" y="140732"/>
                      <a:pt x="43302" y="140732"/>
                      <a:pt x="95265" y="114750"/>
                    </a:cubicBezTo>
                    <a:cubicBezTo>
                      <a:pt x="147228" y="88769"/>
                      <a:pt x="190530" y="45467"/>
                      <a:pt x="190530" y="19486"/>
                    </a:cubicBezTo>
                    <a:cubicBezTo>
                      <a:pt x="190530" y="-6495"/>
                      <a:pt x="147228" y="-6495"/>
                      <a:pt x="95265" y="1948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08" name="Freeform: Shape 130">
                <a:extLst>
                  <a:ext uri="{FF2B5EF4-FFF2-40B4-BE49-F238E27FC236}">
                    <a16:creationId xmlns="" xmlns:a16="http://schemas.microsoft.com/office/drawing/2014/main" id="{32480060-6F12-4960-8C80-52F402C829C2}"/>
                  </a:ext>
                </a:extLst>
              </p:cNvPr>
              <p:cNvSpPr/>
              <p:nvPr/>
            </p:nvSpPr>
            <p:spPr>
              <a:xfrm>
                <a:off x="6156623" y="3256545"/>
                <a:ext cx="190529" cy="134236"/>
              </a:xfrm>
              <a:custGeom>
                <a:avLst/>
                <a:gdLst>
                  <a:gd name="connsiteX0" fmla="*/ 95265 w 190529"/>
                  <a:gd name="connsiteY0" fmla="*/ 19486 h 134236"/>
                  <a:gd name="connsiteX1" fmla="*/ 0 w 190529"/>
                  <a:gd name="connsiteY1" fmla="*/ 19486 h 134236"/>
                  <a:gd name="connsiteX2" fmla="*/ 95265 w 190529"/>
                  <a:gd name="connsiteY2" fmla="*/ 114751 h 134236"/>
                  <a:gd name="connsiteX3" fmla="*/ 190530 w 190529"/>
                  <a:gd name="connsiteY3" fmla="*/ 114751 h 134236"/>
                  <a:gd name="connsiteX4" fmla="*/ 95265 w 190529"/>
                  <a:gd name="connsiteY4" fmla="*/ 19486 h 134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34236">
                    <a:moveTo>
                      <a:pt x="95265" y="19486"/>
                    </a:moveTo>
                    <a:cubicBezTo>
                      <a:pt x="43302" y="-6495"/>
                      <a:pt x="0" y="-6495"/>
                      <a:pt x="0" y="19486"/>
                    </a:cubicBezTo>
                    <a:cubicBezTo>
                      <a:pt x="0" y="45467"/>
                      <a:pt x="43302" y="88769"/>
                      <a:pt x="95265" y="114751"/>
                    </a:cubicBezTo>
                    <a:cubicBezTo>
                      <a:pt x="147228" y="140732"/>
                      <a:pt x="190530" y="140732"/>
                      <a:pt x="190530" y="114751"/>
                    </a:cubicBezTo>
                    <a:cubicBezTo>
                      <a:pt x="190530" y="88769"/>
                      <a:pt x="147228" y="45467"/>
                      <a:pt x="95265" y="1948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1031" name="Freeform: Shape 14">
              <a:extLst>
                <a:ext uri="{FF2B5EF4-FFF2-40B4-BE49-F238E27FC236}">
                  <a16:creationId xmlns="" xmlns:a16="http://schemas.microsoft.com/office/drawing/2014/main" id="{078BBAFB-B24E-4940-8E45-7A7377FA8B2F}"/>
                </a:ext>
              </a:extLst>
            </p:cNvPr>
            <p:cNvSpPr/>
            <p:nvPr/>
          </p:nvSpPr>
          <p:spPr>
            <a:xfrm>
              <a:off x="1918569" y="3000337"/>
              <a:ext cx="2198326" cy="472848"/>
            </a:xfrm>
            <a:custGeom>
              <a:avLst/>
              <a:gdLst>
                <a:gd name="connsiteX0" fmla="*/ 6280143 w 6661201"/>
                <a:gd name="connsiteY0" fmla="*/ 151046 h 1432788"/>
                <a:gd name="connsiteX1" fmla="*/ 5925066 w 6661201"/>
                <a:gd name="connsiteY1" fmla="*/ 3819 h 1432788"/>
                <a:gd name="connsiteX2" fmla="*/ 5552669 w 6661201"/>
                <a:gd name="connsiteY2" fmla="*/ 99084 h 1432788"/>
                <a:gd name="connsiteX3" fmla="*/ 4825193 w 6661201"/>
                <a:gd name="connsiteY3" fmla="*/ 783257 h 1432788"/>
                <a:gd name="connsiteX4" fmla="*/ 4444135 w 6661201"/>
                <a:gd name="connsiteY4" fmla="*/ 1172976 h 1432788"/>
                <a:gd name="connsiteX5" fmla="*/ 4037095 w 6661201"/>
                <a:gd name="connsiteY5" fmla="*/ 1398147 h 1432788"/>
                <a:gd name="connsiteX6" fmla="*/ 3205695 w 6661201"/>
                <a:gd name="connsiteY6" fmla="*/ 991107 h 1432788"/>
                <a:gd name="connsiteX7" fmla="*/ 2469559 w 6661201"/>
                <a:gd name="connsiteY7" fmla="*/ 220330 h 1432788"/>
                <a:gd name="connsiteX8" fmla="*/ 1742084 w 6661201"/>
                <a:gd name="connsiteY8" fmla="*/ 47121 h 1432788"/>
                <a:gd name="connsiteX9" fmla="*/ 1335044 w 6661201"/>
                <a:gd name="connsiteY9" fmla="*/ 332915 h 1432788"/>
                <a:gd name="connsiteX10" fmla="*/ 936665 w 6661201"/>
                <a:gd name="connsiteY10" fmla="*/ 765936 h 1432788"/>
                <a:gd name="connsiteX11" fmla="*/ 503644 w 6661201"/>
                <a:gd name="connsiteY11" fmla="*/ 1198957 h 1432788"/>
                <a:gd name="connsiteX12" fmla="*/ 10000 w 6661201"/>
                <a:gd name="connsiteY12" fmla="*/ 1415468 h 1432788"/>
                <a:gd name="connsiteX13" fmla="*/ 10000 w 6661201"/>
                <a:gd name="connsiteY13" fmla="*/ 1432789 h 1432788"/>
                <a:gd name="connsiteX14" fmla="*/ 737475 w 6661201"/>
                <a:gd name="connsiteY14" fmla="*/ 999768 h 1432788"/>
                <a:gd name="connsiteX15" fmla="*/ 1490932 w 6661201"/>
                <a:gd name="connsiteY15" fmla="*/ 220330 h 1432788"/>
                <a:gd name="connsiteX16" fmla="*/ 1897972 w 6661201"/>
                <a:gd name="connsiteY16" fmla="*/ 21140 h 1432788"/>
                <a:gd name="connsiteX17" fmla="*/ 2339653 w 6661201"/>
                <a:gd name="connsiteY17" fmla="*/ 151046 h 1432788"/>
                <a:gd name="connsiteX18" fmla="*/ 3110430 w 6661201"/>
                <a:gd name="connsiteY18" fmla="*/ 913163 h 1432788"/>
                <a:gd name="connsiteX19" fmla="*/ 3820584 w 6661201"/>
                <a:gd name="connsiteY19" fmla="*/ 1415468 h 1432788"/>
                <a:gd name="connsiteX20" fmla="*/ 4556721 w 6661201"/>
                <a:gd name="connsiteY20" fmla="*/ 1095032 h 1432788"/>
                <a:gd name="connsiteX21" fmla="*/ 5310177 w 6661201"/>
                <a:gd name="connsiteY21" fmla="*/ 298274 h 1432788"/>
                <a:gd name="connsiteX22" fmla="*/ 5699896 w 6661201"/>
                <a:gd name="connsiteY22" fmla="*/ 47121 h 1432788"/>
                <a:gd name="connsiteX23" fmla="*/ 6141576 w 6661201"/>
                <a:gd name="connsiteY23" fmla="*/ 81763 h 1432788"/>
                <a:gd name="connsiteX24" fmla="*/ 6591919 w 6661201"/>
                <a:gd name="connsiteY24" fmla="*/ 436840 h 1432788"/>
                <a:gd name="connsiteX25" fmla="*/ 6661201 w 6661201"/>
                <a:gd name="connsiteY25" fmla="*/ 514784 h 1432788"/>
                <a:gd name="connsiteX26" fmla="*/ 6661201 w 6661201"/>
                <a:gd name="connsiteY26" fmla="*/ 480142 h 1432788"/>
                <a:gd name="connsiteX27" fmla="*/ 6280143 w 6661201"/>
                <a:gd name="connsiteY27" fmla="*/ 151046 h 1432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6661201" h="1432788">
                  <a:moveTo>
                    <a:pt x="6280143" y="151046"/>
                  </a:moveTo>
                  <a:cubicBezTo>
                    <a:pt x="6176219" y="81763"/>
                    <a:pt x="6054972" y="21140"/>
                    <a:pt x="5925066" y="3819"/>
                  </a:cubicBezTo>
                  <a:cubicBezTo>
                    <a:pt x="5795160" y="-13501"/>
                    <a:pt x="5665253" y="29801"/>
                    <a:pt x="5552669" y="99084"/>
                  </a:cubicBezTo>
                  <a:cubicBezTo>
                    <a:pt x="5258214" y="263632"/>
                    <a:pt x="5041703" y="540765"/>
                    <a:pt x="4825193" y="783257"/>
                  </a:cubicBezTo>
                  <a:cubicBezTo>
                    <a:pt x="4703948" y="921824"/>
                    <a:pt x="4582701" y="1051730"/>
                    <a:pt x="4444135" y="1172976"/>
                  </a:cubicBezTo>
                  <a:cubicBezTo>
                    <a:pt x="4322888" y="1276901"/>
                    <a:pt x="4192983" y="1363505"/>
                    <a:pt x="4037095" y="1398147"/>
                  </a:cubicBezTo>
                  <a:cubicBezTo>
                    <a:pt x="3707999" y="1476091"/>
                    <a:pt x="3413545" y="1207618"/>
                    <a:pt x="3205695" y="991107"/>
                  </a:cubicBezTo>
                  <a:cubicBezTo>
                    <a:pt x="2954542" y="739955"/>
                    <a:pt x="2746692" y="445501"/>
                    <a:pt x="2469559" y="220330"/>
                  </a:cubicBezTo>
                  <a:cubicBezTo>
                    <a:pt x="2261709" y="47121"/>
                    <a:pt x="2010557" y="-56804"/>
                    <a:pt x="1742084" y="47121"/>
                  </a:cubicBezTo>
                  <a:cubicBezTo>
                    <a:pt x="1586197" y="107744"/>
                    <a:pt x="1456290" y="220330"/>
                    <a:pt x="1335044" y="332915"/>
                  </a:cubicBezTo>
                  <a:cubicBezTo>
                    <a:pt x="1196478" y="471482"/>
                    <a:pt x="1066572" y="618709"/>
                    <a:pt x="936665" y="765936"/>
                  </a:cubicBezTo>
                  <a:cubicBezTo>
                    <a:pt x="798098" y="921824"/>
                    <a:pt x="659531" y="1069051"/>
                    <a:pt x="503644" y="1198957"/>
                  </a:cubicBezTo>
                  <a:cubicBezTo>
                    <a:pt x="365077" y="1311543"/>
                    <a:pt x="200530" y="1415468"/>
                    <a:pt x="10000" y="1415468"/>
                  </a:cubicBezTo>
                  <a:cubicBezTo>
                    <a:pt x="1340" y="1415468"/>
                    <a:pt x="-7321" y="1432789"/>
                    <a:pt x="10000" y="1432789"/>
                  </a:cubicBezTo>
                  <a:cubicBezTo>
                    <a:pt x="304454" y="1424128"/>
                    <a:pt x="546946" y="1198957"/>
                    <a:pt x="737475" y="999768"/>
                  </a:cubicBezTo>
                  <a:cubicBezTo>
                    <a:pt x="988628" y="739955"/>
                    <a:pt x="1205138" y="445501"/>
                    <a:pt x="1490932" y="220330"/>
                  </a:cubicBezTo>
                  <a:cubicBezTo>
                    <a:pt x="1612178" y="125065"/>
                    <a:pt x="1750744" y="38461"/>
                    <a:pt x="1897972" y="21140"/>
                  </a:cubicBezTo>
                  <a:cubicBezTo>
                    <a:pt x="2053859" y="3819"/>
                    <a:pt x="2209747" y="64442"/>
                    <a:pt x="2339653" y="151046"/>
                  </a:cubicBezTo>
                  <a:cubicBezTo>
                    <a:pt x="2642768" y="350236"/>
                    <a:pt x="2867938" y="653351"/>
                    <a:pt x="3110430" y="913163"/>
                  </a:cubicBezTo>
                  <a:cubicBezTo>
                    <a:pt x="3300959" y="1121013"/>
                    <a:pt x="3534791" y="1363505"/>
                    <a:pt x="3820584" y="1415468"/>
                  </a:cubicBezTo>
                  <a:cubicBezTo>
                    <a:pt x="4106378" y="1467430"/>
                    <a:pt x="4357531" y="1276901"/>
                    <a:pt x="4556721" y="1095032"/>
                  </a:cubicBezTo>
                  <a:cubicBezTo>
                    <a:pt x="4825193" y="843880"/>
                    <a:pt x="5033044" y="549426"/>
                    <a:pt x="5310177" y="298274"/>
                  </a:cubicBezTo>
                  <a:cubicBezTo>
                    <a:pt x="5422763" y="194349"/>
                    <a:pt x="5552669" y="99084"/>
                    <a:pt x="5699896" y="47121"/>
                  </a:cubicBezTo>
                  <a:cubicBezTo>
                    <a:pt x="5847123" y="-4841"/>
                    <a:pt x="6003010" y="12480"/>
                    <a:pt x="6141576" y="81763"/>
                  </a:cubicBezTo>
                  <a:cubicBezTo>
                    <a:pt x="6314785" y="168367"/>
                    <a:pt x="6462013" y="306934"/>
                    <a:pt x="6591919" y="436840"/>
                  </a:cubicBezTo>
                  <a:cubicBezTo>
                    <a:pt x="6617899" y="462821"/>
                    <a:pt x="6635221" y="488803"/>
                    <a:pt x="6661201" y="514784"/>
                  </a:cubicBezTo>
                  <a:lnTo>
                    <a:pt x="6661201" y="480142"/>
                  </a:lnTo>
                  <a:cubicBezTo>
                    <a:pt x="6548617" y="358897"/>
                    <a:pt x="6427370" y="246311"/>
                    <a:pt x="6280143" y="151046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2" name="Freeform: Shape 15">
              <a:extLst>
                <a:ext uri="{FF2B5EF4-FFF2-40B4-BE49-F238E27FC236}">
                  <a16:creationId xmlns="" xmlns:a16="http://schemas.microsoft.com/office/drawing/2014/main" id="{4C918BE7-1E6B-45FD-B660-D4794A570503}"/>
                </a:ext>
              </a:extLst>
            </p:cNvPr>
            <p:cNvSpPr/>
            <p:nvPr/>
          </p:nvSpPr>
          <p:spPr>
            <a:xfrm>
              <a:off x="1918569" y="2995881"/>
              <a:ext cx="2198326" cy="475706"/>
            </a:xfrm>
            <a:custGeom>
              <a:avLst/>
              <a:gdLst>
                <a:gd name="connsiteX0" fmla="*/ 6349427 w 6661201"/>
                <a:gd name="connsiteY0" fmla="*/ 1221119 h 1441448"/>
                <a:gd name="connsiteX1" fmla="*/ 5942388 w 6661201"/>
                <a:gd name="connsiteY1" fmla="*/ 1420309 h 1441448"/>
                <a:gd name="connsiteX2" fmla="*/ 5500706 w 6661201"/>
                <a:gd name="connsiteY2" fmla="*/ 1290403 h 1441448"/>
                <a:gd name="connsiteX3" fmla="*/ 4729929 w 6661201"/>
                <a:gd name="connsiteY3" fmla="*/ 519625 h 1441448"/>
                <a:gd name="connsiteX4" fmla="*/ 4019774 w 6661201"/>
                <a:gd name="connsiteY4" fmla="*/ 17321 h 1441448"/>
                <a:gd name="connsiteX5" fmla="*/ 3283639 w 6661201"/>
                <a:gd name="connsiteY5" fmla="*/ 337756 h 1441448"/>
                <a:gd name="connsiteX6" fmla="*/ 2530182 w 6661201"/>
                <a:gd name="connsiteY6" fmla="*/ 1134515 h 1441448"/>
                <a:gd name="connsiteX7" fmla="*/ 2140463 w 6661201"/>
                <a:gd name="connsiteY7" fmla="*/ 1385667 h 1441448"/>
                <a:gd name="connsiteX8" fmla="*/ 1698782 w 6661201"/>
                <a:gd name="connsiteY8" fmla="*/ 1351025 h 1441448"/>
                <a:gd name="connsiteX9" fmla="*/ 1248440 w 6661201"/>
                <a:gd name="connsiteY9" fmla="*/ 995948 h 1441448"/>
                <a:gd name="connsiteX10" fmla="*/ 832740 w 6661201"/>
                <a:gd name="connsiteY10" fmla="*/ 536946 h 1441448"/>
                <a:gd name="connsiteX11" fmla="*/ 10000 w 6661201"/>
                <a:gd name="connsiteY11" fmla="*/ 0 h 1441448"/>
                <a:gd name="connsiteX12" fmla="*/ 10000 w 6661201"/>
                <a:gd name="connsiteY12" fmla="*/ 17321 h 1441448"/>
                <a:gd name="connsiteX13" fmla="*/ 824080 w 6661201"/>
                <a:gd name="connsiteY13" fmla="*/ 545606 h 1441448"/>
                <a:gd name="connsiteX14" fmla="*/ 1560215 w 6661201"/>
                <a:gd name="connsiteY14" fmla="*/ 1290403 h 1441448"/>
                <a:gd name="connsiteX15" fmla="*/ 1915292 w 6661201"/>
                <a:gd name="connsiteY15" fmla="*/ 1437630 h 1441448"/>
                <a:gd name="connsiteX16" fmla="*/ 2287691 w 6661201"/>
                <a:gd name="connsiteY16" fmla="*/ 1342365 h 1441448"/>
                <a:gd name="connsiteX17" fmla="*/ 3015166 w 6661201"/>
                <a:gd name="connsiteY17" fmla="*/ 658192 h 1441448"/>
                <a:gd name="connsiteX18" fmla="*/ 3396224 w 6661201"/>
                <a:gd name="connsiteY18" fmla="*/ 268473 h 1441448"/>
                <a:gd name="connsiteX19" fmla="*/ 3803264 w 6661201"/>
                <a:gd name="connsiteY19" fmla="*/ 43302 h 1441448"/>
                <a:gd name="connsiteX20" fmla="*/ 4634664 w 6661201"/>
                <a:gd name="connsiteY20" fmla="*/ 450342 h 1441448"/>
                <a:gd name="connsiteX21" fmla="*/ 5370800 w 6661201"/>
                <a:gd name="connsiteY21" fmla="*/ 1221119 h 1441448"/>
                <a:gd name="connsiteX22" fmla="*/ 6098274 w 6661201"/>
                <a:gd name="connsiteY22" fmla="*/ 1394327 h 1441448"/>
                <a:gd name="connsiteX23" fmla="*/ 6505315 w 6661201"/>
                <a:gd name="connsiteY23" fmla="*/ 1108534 h 1441448"/>
                <a:gd name="connsiteX24" fmla="*/ 6661201 w 6661201"/>
                <a:gd name="connsiteY24" fmla="*/ 952646 h 1441448"/>
                <a:gd name="connsiteX25" fmla="*/ 6661201 w 6661201"/>
                <a:gd name="connsiteY25" fmla="*/ 926665 h 1441448"/>
                <a:gd name="connsiteX26" fmla="*/ 6349427 w 6661201"/>
                <a:gd name="connsiteY26" fmla="*/ 1221119 h 1441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661201" h="1441448">
                  <a:moveTo>
                    <a:pt x="6349427" y="1221119"/>
                  </a:moveTo>
                  <a:cubicBezTo>
                    <a:pt x="6228180" y="1316384"/>
                    <a:pt x="6089615" y="1402988"/>
                    <a:pt x="5942388" y="1420309"/>
                  </a:cubicBezTo>
                  <a:cubicBezTo>
                    <a:pt x="5786500" y="1437630"/>
                    <a:pt x="5630612" y="1377007"/>
                    <a:pt x="5500706" y="1290403"/>
                  </a:cubicBezTo>
                  <a:cubicBezTo>
                    <a:pt x="5197591" y="1091213"/>
                    <a:pt x="4972420" y="788098"/>
                    <a:pt x="4729929" y="519625"/>
                  </a:cubicBezTo>
                  <a:cubicBezTo>
                    <a:pt x="4539399" y="311775"/>
                    <a:pt x="4305568" y="69283"/>
                    <a:pt x="4019774" y="17321"/>
                  </a:cubicBezTo>
                  <a:cubicBezTo>
                    <a:pt x="3733980" y="-34642"/>
                    <a:pt x="3482828" y="155888"/>
                    <a:pt x="3283639" y="337756"/>
                  </a:cubicBezTo>
                  <a:cubicBezTo>
                    <a:pt x="3015166" y="588909"/>
                    <a:pt x="2807316" y="883363"/>
                    <a:pt x="2530182" y="1134515"/>
                  </a:cubicBezTo>
                  <a:cubicBezTo>
                    <a:pt x="2417597" y="1238440"/>
                    <a:pt x="2287691" y="1333705"/>
                    <a:pt x="2140463" y="1385667"/>
                  </a:cubicBezTo>
                  <a:cubicBezTo>
                    <a:pt x="1993236" y="1437630"/>
                    <a:pt x="1837348" y="1420309"/>
                    <a:pt x="1698782" y="1351025"/>
                  </a:cubicBezTo>
                  <a:cubicBezTo>
                    <a:pt x="1525573" y="1264421"/>
                    <a:pt x="1378347" y="1125854"/>
                    <a:pt x="1248440" y="995948"/>
                  </a:cubicBezTo>
                  <a:cubicBezTo>
                    <a:pt x="1101213" y="848721"/>
                    <a:pt x="971306" y="692833"/>
                    <a:pt x="832740" y="536946"/>
                  </a:cubicBezTo>
                  <a:cubicBezTo>
                    <a:pt x="616229" y="303115"/>
                    <a:pt x="347757" y="8660"/>
                    <a:pt x="10000" y="0"/>
                  </a:cubicBezTo>
                  <a:cubicBezTo>
                    <a:pt x="1340" y="0"/>
                    <a:pt x="-7321" y="17321"/>
                    <a:pt x="10000" y="17321"/>
                  </a:cubicBezTo>
                  <a:cubicBezTo>
                    <a:pt x="347757" y="25981"/>
                    <a:pt x="616229" y="311775"/>
                    <a:pt x="824080" y="545606"/>
                  </a:cubicBezTo>
                  <a:cubicBezTo>
                    <a:pt x="1057911" y="796759"/>
                    <a:pt x="1274421" y="1091213"/>
                    <a:pt x="1560215" y="1290403"/>
                  </a:cubicBezTo>
                  <a:cubicBezTo>
                    <a:pt x="1664140" y="1359686"/>
                    <a:pt x="1785386" y="1420309"/>
                    <a:pt x="1915292" y="1437630"/>
                  </a:cubicBezTo>
                  <a:cubicBezTo>
                    <a:pt x="2045198" y="1454950"/>
                    <a:pt x="2175105" y="1411648"/>
                    <a:pt x="2287691" y="1342365"/>
                  </a:cubicBezTo>
                  <a:cubicBezTo>
                    <a:pt x="2582145" y="1177817"/>
                    <a:pt x="2798655" y="900684"/>
                    <a:pt x="3015166" y="658192"/>
                  </a:cubicBezTo>
                  <a:cubicBezTo>
                    <a:pt x="3136411" y="519625"/>
                    <a:pt x="3257657" y="389719"/>
                    <a:pt x="3396224" y="268473"/>
                  </a:cubicBezTo>
                  <a:cubicBezTo>
                    <a:pt x="3517470" y="164548"/>
                    <a:pt x="3647376" y="77944"/>
                    <a:pt x="3803264" y="43302"/>
                  </a:cubicBezTo>
                  <a:cubicBezTo>
                    <a:pt x="4132359" y="-34642"/>
                    <a:pt x="4426814" y="233831"/>
                    <a:pt x="4634664" y="450342"/>
                  </a:cubicBezTo>
                  <a:cubicBezTo>
                    <a:pt x="4885816" y="701494"/>
                    <a:pt x="5093666" y="995948"/>
                    <a:pt x="5370800" y="1221119"/>
                  </a:cubicBezTo>
                  <a:cubicBezTo>
                    <a:pt x="5578649" y="1394327"/>
                    <a:pt x="5829802" y="1498253"/>
                    <a:pt x="6098274" y="1394327"/>
                  </a:cubicBezTo>
                  <a:cubicBezTo>
                    <a:pt x="6254162" y="1333705"/>
                    <a:pt x="6384068" y="1221119"/>
                    <a:pt x="6505315" y="1108534"/>
                  </a:cubicBezTo>
                  <a:cubicBezTo>
                    <a:pt x="6557277" y="1056571"/>
                    <a:pt x="6609240" y="1004609"/>
                    <a:pt x="6661201" y="952646"/>
                  </a:cubicBezTo>
                  <a:lnTo>
                    <a:pt x="6661201" y="926665"/>
                  </a:lnTo>
                  <a:cubicBezTo>
                    <a:pt x="6565938" y="1039250"/>
                    <a:pt x="6462013" y="1134515"/>
                    <a:pt x="6349427" y="1221119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3" name="Freeform: Shape 107">
              <a:extLst>
                <a:ext uri="{FF2B5EF4-FFF2-40B4-BE49-F238E27FC236}">
                  <a16:creationId xmlns="" xmlns:a16="http://schemas.microsoft.com/office/drawing/2014/main" id="{D5DE404B-9AD7-4446-B796-B8C0BEF4B216}"/>
                </a:ext>
              </a:extLst>
            </p:cNvPr>
            <p:cNvSpPr/>
            <p:nvPr/>
          </p:nvSpPr>
          <p:spPr>
            <a:xfrm>
              <a:off x="4071166" y="3113778"/>
              <a:ext cx="5716" cy="248383"/>
            </a:xfrm>
            <a:custGeom>
              <a:avLst/>
              <a:gdLst>
                <a:gd name="connsiteX0" fmla="*/ 0 w 17320"/>
                <a:gd name="connsiteY0" fmla="*/ 6495 h 752631"/>
                <a:gd name="connsiteX1" fmla="*/ 0 w 17320"/>
                <a:gd name="connsiteY1" fmla="*/ 742631 h 752631"/>
                <a:gd name="connsiteX2" fmla="*/ 17321 w 17320"/>
                <a:gd name="connsiteY2" fmla="*/ 742631 h 752631"/>
                <a:gd name="connsiteX3" fmla="*/ 17321 w 17320"/>
                <a:gd name="connsiteY3" fmla="*/ 6495 h 752631"/>
                <a:gd name="connsiteX4" fmla="*/ 0 w 17320"/>
                <a:gd name="connsiteY4" fmla="*/ 6495 h 752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752631">
                  <a:moveTo>
                    <a:pt x="0" y="6495"/>
                  </a:moveTo>
                  <a:cubicBezTo>
                    <a:pt x="0" y="248987"/>
                    <a:pt x="0" y="500139"/>
                    <a:pt x="0" y="742631"/>
                  </a:cubicBezTo>
                  <a:cubicBezTo>
                    <a:pt x="0" y="751291"/>
                    <a:pt x="17321" y="759952"/>
                    <a:pt x="17321" y="742631"/>
                  </a:cubicBezTo>
                  <a:cubicBezTo>
                    <a:pt x="17321" y="500139"/>
                    <a:pt x="17321" y="248987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4" name="Freeform: Shape 108">
              <a:extLst>
                <a:ext uri="{FF2B5EF4-FFF2-40B4-BE49-F238E27FC236}">
                  <a16:creationId xmlns="" xmlns:a16="http://schemas.microsoft.com/office/drawing/2014/main" id="{27404A2B-3409-49E0-B4B1-A3EEDC53286E}"/>
                </a:ext>
              </a:extLst>
            </p:cNvPr>
            <p:cNvSpPr/>
            <p:nvPr/>
          </p:nvSpPr>
          <p:spPr>
            <a:xfrm>
              <a:off x="4051159" y="3096013"/>
              <a:ext cx="40014" cy="46662"/>
            </a:xfrm>
            <a:custGeom>
              <a:avLst/>
              <a:gdLst>
                <a:gd name="connsiteX0" fmla="*/ 0 w 121245"/>
                <a:gd name="connsiteY0" fmla="*/ 8364 h 141393"/>
                <a:gd name="connsiteX1" fmla="*/ 60623 w 121245"/>
                <a:gd name="connsiteY1" fmla="*/ 103628 h 141393"/>
                <a:gd name="connsiteX2" fmla="*/ 121245 w 121245"/>
                <a:gd name="connsiteY2" fmla="*/ 138270 h 141393"/>
                <a:gd name="connsiteX3" fmla="*/ 60623 w 121245"/>
                <a:gd name="connsiteY3" fmla="*/ 43005 h 141393"/>
                <a:gd name="connsiteX4" fmla="*/ 0 w 121245"/>
                <a:gd name="connsiteY4" fmla="*/ 8364 h 141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1393">
                  <a:moveTo>
                    <a:pt x="0" y="8364"/>
                  </a:moveTo>
                  <a:cubicBezTo>
                    <a:pt x="0" y="25685"/>
                    <a:pt x="25980" y="68987"/>
                    <a:pt x="60623" y="103628"/>
                  </a:cubicBezTo>
                  <a:cubicBezTo>
                    <a:pt x="95264" y="138270"/>
                    <a:pt x="121245" y="146930"/>
                    <a:pt x="121245" y="138270"/>
                  </a:cubicBezTo>
                  <a:cubicBezTo>
                    <a:pt x="121245" y="120949"/>
                    <a:pt x="95264" y="77647"/>
                    <a:pt x="60623" y="43005"/>
                  </a:cubicBezTo>
                  <a:cubicBezTo>
                    <a:pt x="34641" y="-297"/>
                    <a:pt x="0" y="-8957"/>
                    <a:pt x="0" y="8364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5" name="Freeform: Shape 109">
              <a:extLst>
                <a:ext uri="{FF2B5EF4-FFF2-40B4-BE49-F238E27FC236}">
                  <a16:creationId xmlns="" xmlns:a16="http://schemas.microsoft.com/office/drawing/2014/main" id="{03D49B7D-3E88-4934-A79B-BB3533B700E1}"/>
                </a:ext>
              </a:extLst>
            </p:cNvPr>
            <p:cNvSpPr/>
            <p:nvPr/>
          </p:nvSpPr>
          <p:spPr>
            <a:xfrm>
              <a:off x="4054017" y="3331867"/>
              <a:ext cx="40014" cy="47000"/>
            </a:xfrm>
            <a:custGeom>
              <a:avLst/>
              <a:gdLst>
                <a:gd name="connsiteX0" fmla="*/ 60623 w 121246"/>
                <a:gd name="connsiteY0" fmla="*/ 38491 h 142415"/>
                <a:gd name="connsiteX1" fmla="*/ 0 w 121246"/>
                <a:gd name="connsiteY1" fmla="*/ 133755 h 142415"/>
                <a:gd name="connsiteX2" fmla="*/ 60623 w 121246"/>
                <a:gd name="connsiteY2" fmla="*/ 107774 h 142415"/>
                <a:gd name="connsiteX3" fmla="*/ 121247 w 121246"/>
                <a:gd name="connsiteY3" fmla="*/ 12510 h 142415"/>
                <a:gd name="connsiteX4" fmla="*/ 60623 w 121246"/>
                <a:gd name="connsiteY4" fmla="*/ 38491 h 142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6" h="142415">
                  <a:moveTo>
                    <a:pt x="60623" y="38491"/>
                  </a:moveTo>
                  <a:cubicBezTo>
                    <a:pt x="25982" y="73132"/>
                    <a:pt x="0" y="107774"/>
                    <a:pt x="0" y="133755"/>
                  </a:cubicBezTo>
                  <a:cubicBezTo>
                    <a:pt x="0" y="151076"/>
                    <a:pt x="25982" y="142416"/>
                    <a:pt x="60623" y="107774"/>
                  </a:cubicBezTo>
                  <a:cubicBezTo>
                    <a:pt x="95265" y="73132"/>
                    <a:pt x="121247" y="29830"/>
                    <a:pt x="121247" y="12510"/>
                  </a:cubicBezTo>
                  <a:cubicBezTo>
                    <a:pt x="121247" y="-13472"/>
                    <a:pt x="95265" y="3849"/>
                    <a:pt x="60623" y="3849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6" name="Freeform: Shape 104">
              <a:extLst>
                <a:ext uri="{FF2B5EF4-FFF2-40B4-BE49-F238E27FC236}">
                  <a16:creationId xmlns="" xmlns:a16="http://schemas.microsoft.com/office/drawing/2014/main" id="{C5635006-89A2-4211-A644-5659A1C43539}"/>
                </a:ext>
              </a:extLst>
            </p:cNvPr>
            <p:cNvSpPr/>
            <p:nvPr/>
          </p:nvSpPr>
          <p:spPr>
            <a:xfrm>
              <a:off x="3973989" y="3033751"/>
              <a:ext cx="5716" cy="411295"/>
            </a:xfrm>
            <a:custGeom>
              <a:avLst/>
              <a:gdLst>
                <a:gd name="connsiteX0" fmla="*/ 0 w 17321"/>
                <a:gd name="connsiteY0" fmla="*/ 6495 h 1246274"/>
                <a:gd name="connsiteX1" fmla="*/ 0 w 17321"/>
                <a:gd name="connsiteY1" fmla="*/ 1236275 h 1246274"/>
                <a:gd name="connsiteX2" fmla="*/ 17322 w 17321"/>
                <a:gd name="connsiteY2" fmla="*/ 1236275 h 1246274"/>
                <a:gd name="connsiteX3" fmla="*/ 17322 w 17321"/>
                <a:gd name="connsiteY3" fmla="*/ 6495 h 1246274"/>
                <a:gd name="connsiteX4" fmla="*/ 0 w 17321"/>
                <a:gd name="connsiteY4" fmla="*/ 6495 h 1246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1" h="1246274">
                  <a:moveTo>
                    <a:pt x="0" y="6495"/>
                  </a:moveTo>
                  <a:cubicBezTo>
                    <a:pt x="0" y="413535"/>
                    <a:pt x="0" y="820575"/>
                    <a:pt x="0" y="1236275"/>
                  </a:cubicBezTo>
                  <a:cubicBezTo>
                    <a:pt x="0" y="1244935"/>
                    <a:pt x="17322" y="1253596"/>
                    <a:pt x="17322" y="1236275"/>
                  </a:cubicBezTo>
                  <a:cubicBezTo>
                    <a:pt x="17322" y="829235"/>
                    <a:pt x="17322" y="422195"/>
                    <a:pt x="17322" y="6495"/>
                  </a:cubicBezTo>
                  <a:cubicBezTo>
                    <a:pt x="17322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7" name="Freeform: Shape 105">
              <a:extLst>
                <a:ext uri="{FF2B5EF4-FFF2-40B4-BE49-F238E27FC236}">
                  <a16:creationId xmlns="" xmlns:a16="http://schemas.microsoft.com/office/drawing/2014/main" id="{2A04D0A4-11D6-47CD-A595-5A877ADE9517}"/>
                </a:ext>
              </a:extLst>
            </p:cNvPr>
            <p:cNvSpPr/>
            <p:nvPr/>
          </p:nvSpPr>
          <p:spPr>
            <a:xfrm>
              <a:off x="3956841" y="3019477"/>
              <a:ext cx="40013" cy="43267"/>
            </a:xfrm>
            <a:custGeom>
              <a:avLst/>
              <a:gdLst>
                <a:gd name="connsiteX0" fmla="*/ 60623 w 121245"/>
                <a:gd name="connsiteY0" fmla="*/ 15107 h 131103"/>
                <a:gd name="connsiteX1" fmla="*/ 0 w 121245"/>
                <a:gd name="connsiteY1" fmla="*/ 32427 h 131103"/>
                <a:gd name="connsiteX2" fmla="*/ 60623 w 121245"/>
                <a:gd name="connsiteY2" fmla="*/ 119032 h 131103"/>
                <a:gd name="connsiteX3" fmla="*/ 121245 w 121245"/>
                <a:gd name="connsiteY3" fmla="*/ 110371 h 131103"/>
                <a:gd name="connsiteX4" fmla="*/ 60623 w 121245"/>
                <a:gd name="connsiteY4" fmla="*/ 15107 h 1311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1103">
                  <a:moveTo>
                    <a:pt x="60623" y="15107"/>
                  </a:moveTo>
                  <a:cubicBezTo>
                    <a:pt x="25982" y="-10875"/>
                    <a:pt x="0" y="-2214"/>
                    <a:pt x="0" y="32427"/>
                  </a:cubicBezTo>
                  <a:cubicBezTo>
                    <a:pt x="0" y="67069"/>
                    <a:pt x="25982" y="101711"/>
                    <a:pt x="60623" y="119032"/>
                  </a:cubicBezTo>
                  <a:cubicBezTo>
                    <a:pt x="95264" y="136352"/>
                    <a:pt x="121245" y="136352"/>
                    <a:pt x="121245" y="110371"/>
                  </a:cubicBezTo>
                  <a:cubicBezTo>
                    <a:pt x="121245" y="84390"/>
                    <a:pt x="95264" y="41088"/>
                    <a:pt x="60623" y="15107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8" name="Freeform: Shape 106">
              <a:extLst>
                <a:ext uri="{FF2B5EF4-FFF2-40B4-BE49-F238E27FC236}">
                  <a16:creationId xmlns="" xmlns:a16="http://schemas.microsoft.com/office/drawing/2014/main" id="{6B6F57A1-0A6E-4CD7-963A-6D8D4567290C}"/>
                </a:ext>
              </a:extLst>
            </p:cNvPr>
            <p:cNvSpPr/>
            <p:nvPr/>
          </p:nvSpPr>
          <p:spPr>
            <a:xfrm>
              <a:off x="3956841" y="3410846"/>
              <a:ext cx="40013" cy="44460"/>
            </a:xfrm>
            <a:custGeom>
              <a:avLst/>
              <a:gdLst>
                <a:gd name="connsiteX0" fmla="*/ 60623 w 121245"/>
                <a:gd name="connsiteY0" fmla="*/ 15687 h 134719"/>
                <a:gd name="connsiteX1" fmla="*/ 0 w 121245"/>
                <a:gd name="connsiteY1" fmla="*/ 102292 h 134719"/>
                <a:gd name="connsiteX2" fmla="*/ 60623 w 121245"/>
                <a:gd name="connsiteY2" fmla="*/ 119612 h 134719"/>
                <a:gd name="connsiteX3" fmla="*/ 121245 w 121245"/>
                <a:gd name="connsiteY3" fmla="*/ 24348 h 134719"/>
                <a:gd name="connsiteX4" fmla="*/ 60623 w 121245"/>
                <a:gd name="connsiteY4" fmla="*/ 15687 h 134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4719">
                  <a:moveTo>
                    <a:pt x="60623" y="15687"/>
                  </a:moveTo>
                  <a:cubicBezTo>
                    <a:pt x="25982" y="33008"/>
                    <a:pt x="0" y="76310"/>
                    <a:pt x="0" y="102292"/>
                  </a:cubicBezTo>
                  <a:cubicBezTo>
                    <a:pt x="0" y="136933"/>
                    <a:pt x="25982" y="145594"/>
                    <a:pt x="60623" y="119612"/>
                  </a:cubicBezTo>
                  <a:cubicBezTo>
                    <a:pt x="95264" y="93631"/>
                    <a:pt x="121245" y="50329"/>
                    <a:pt x="121245" y="24348"/>
                  </a:cubicBezTo>
                  <a:cubicBezTo>
                    <a:pt x="121245" y="-1634"/>
                    <a:pt x="95264" y="-10294"/>
                    <a:pt x="60623" y="15687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9" name="Freeform: Shape 101">
              <a:extLst>
                <a:ext uri="{FF2B5EF4-FFF2-40B4-BE49-F238E27FC236}">
                  <a16:creationId xmlns="" xmlns:a16="http://schemas.microsoft.com/office/drawing/2014/main" id="{FC8AEE26-F4A0-48AB-91D9-D5CE08EE2901}"/>
                </a:ext>
              </a:extLst>
            </p:cNvPr>
            <p:cNvSpPr/>
            <p:nvPr/>
          </p:nvSpPr>
          <p:spPr>
            <a:xfrm>
              <a:off x="3879673" y="2996596"/>
              <a:ext cx="5716" cy="485605"/>
            </a:xfrm>
            <a:custGeom>
              <a:avLst/>
              <a:gdLst>
                <a:gd name="connsiteX0" fmla="*/ 0 w 17320"/>
                <a:gd name="connsiteY0" fmla="*/ 6495 h 1471445"/>
                <a:gd name="connsiteX1" fmla="*/ 0 w 17320"/>
                <a:gd name="connsiteY1" fmla="*/ 1461446 h 1471445"/>
                <a:gd name="connsiteX2" fmla="*/ 17321 w 17320"/>
                <a:gd name="connsiteY2" fmla="*/ 1461446 h 1471445"/>
                <a:gd name="connsiteX3" fmla="*/ 17321 w 17320"/>
                <a:gd name="connsiteY3" fmla="*/ 6495 h 1471445"/>
                <a:gd name="connsiteX4" fmla="*/ 0 w 17320"/>
                <a:gd name="connsiteY4" fmla="*/ 6495 h 1471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1471445">
                  <a:moveTo>
                    <a:pt x="0" y="6495"/>
                  </a:moveTo>
                  <a:cubicBezTo>
                    <a:pt x="0" y="491479"/>
                    <a:pt x="0" y="976462"/>
                    <a:pt x="0" y="1461446"/>
                  </a:cubicBezTo>
                  <a:cubicBezTo>
                    <a:pt x="0" y="1470106"/>
                    <a:pt x="17321" y="1478767"/>
                    <a:pt x="17321" y="1461446"/>
                  </a:cubicBezTo>
                  <a:cubicBezTo>
                    <a:pt x="17321" y="976462"/>
                    <a:pt x="17321" y="491479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0" name="Freeform: Shape 102">
              <a:extLst>
                <a:ext uri="{FF2B5EF4-FFF2-40B4-BE49-F238E27FC236}">
                  <a16:creationId xmlns="" xmlns:a16="http://schemas.microsoft.com/office/drawing/2014/main" id="{8D555E23-8F6C-484A-9EDF-4DCEC27BAC2A}"/>
                </a:ext>
              </a:extLst>
            </p:cNvPr>
            <p:cNvSpPr/>
            <p:nvPr/>
          </p:nvSpPr>
          <p:spPr>
            <a:xfrm>
              <a:off x="3862524" y="2984005"/>
              <a:ext cx="40013" cy="43316"/>
            </a:xfrm>
            <a:custGeom>
              <a:avLst/>
              <a:gdLst>
                <a:gd name="connsiteX0" fmla="*/ 60623 w 121245"/>
                <a:gd name="connsiteY0" fmla="*/ 1346 h 131252"/>
                <a:gd name="connsiteX1" fmla="*/ 0 w 121245"/>
                <a:gd name="connsiteY1" fmla="*/ 61969 h 131252"/>
                <a:gd name="connsiteX2" fmla="*/ 60623 w 121245"/>
                <a:gd name="connsiteY2" fmla="*/ 131252 h 131252"/>
                <a:gd name="connsiteX3" fmla="*/ 121245 w 121245"/>
                <a:gd name="connsiteY3" fmla="*/ 79290 h 131252"/>
                <a:gd name="connsiteX4" fmla="*/ 60623 w 121245"/>
                <a:gd name="connsiteY4" fmla="*/ 1346 h 131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1252">
                  <a:moveTo>
                    <a:pt x="60623" y="1346"/>
                  </a:moveTo>
                  <a:cubicBezTo>
                    <a:pt x="25982" y="-7314"/>
                    <a:pt x="0" y="27327"/>
                    <a:pt x="0" y="61969"/>
                  </a:cubicBezTo>
                  <a:cubicBezTo>
                    <a:pt x="0" y="96611"/>
                    <a:pt x="25982" y="122592"/>
                    <a:pt x="60623" y="131252"/>
                  </a:cubicBezTo>
                  <a:cubicBezTo>
                    <a:pt x="95265" y="131252"/>
                    <a:pt x="121245" y="113931"/>
                    <a:pt x="121245" y="79290"/>
                  </a:cubicBezTo>
                  <a:cubicBezTo>
                    <a:pt x="121245" y="44648"/>
                    <a:pt x="95265" y="10006"/>
                    <a:pt x="60623" y="1346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1" name="Freeform: Shape 103">
              <a:extLst>
                <a:ext uri="{FF2B5EF4-FFF2-40B4-BE49-F238E27FC236}">
                  <a16:creationId xmlns="" xmlns:a16="http://schemas.microsoft.com/office/drawing/2014/main" id="{65C2CC4A-1CA8-4C01-82A7-6A828046363E}"/>
                </a:ext>
              </a:extLst>
            </p:cNvPr>
            <p:cNvSpPr/>
            <p:nvPr/>
          </p:nvSpPr>
          <p:spPr>
            <a:xfrm>
              <a:off x="3862524" y="3447462"/>
              <a:ext cx="40013" cy="42872"/>
            </a:xfrm>
            <a:custGeom>
              <a:avLst/>
              <a:gdLst>
                <a:gd name="connsiteX0" fmla="*/ 60623 w 121245"/>
                <a:gd name="connsiteY0" fmla="*/ 0 h 129906"/>
                <a:gd name="connsiteX1" fmla="*/ 0 w 121245"/>
                <a:gd name="connsiteY1" fmla="*/ 69283 h 129906"/>
                <a:gd name="connsiteX2" fmla="*/ 60623 w 121245"/>
                <a:gd name="connsiteY2" fmla="*/ 129906 h 129906"/>
                <a:gd name="connsiteX3" fmla="*/ 121245 w 121245"/>
                <a:gd name="connsiteY3" fmla="*/ 51963 h 129906"/>
                <a:gd name="connsiteX4" fmla="*/ 60623 w 121245"/>
                <a:gd name="connsiteY4" fmla="*/ 0 h 129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9906">
                  <a:moveTo>
                    <a:pt x="60623" y="0"/>
                  </a:moveTo>
                  <a:cubicBezTo>
                    <a:pt x="25982" y="0"/>
                    <a:pt x="0" y="34642"/>
                    <a:pt x="0" y="69283"/>
                  </a:cubicBezTo>
                  <a:cubicBezTo>
                    <a:pt x="0" y="103925"/>
                    <a:pt x="25982" y="129906"/>
                    <a:pt x="60623" y="129906"/>
                  </a:cubicBezTo>
                  <a:cubicBezTo>
                    <a:pt x="95265" y="121246"/>
                    <a:pt x="121245" y="86604"/>
                    <a:pt x="121245" y="51963"/>
                  </a:cubicBezTo>
                  <a:cubicBezTo>
                    <a:pt x="121245" y="17321"/>
                    <a:pt x="95265" y="0"/>
                    <a:pt x="60623" y="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2" name="Freeform: Shape 98">
              <a:extLst>
                <a:ext uri="{FF2B5EF4-FFF2-40B4-BE49-F238E27FC236}">
                  <a16:creationId xmlns="" xmlns:a16="http://schemas.microsoft.com/office/drawing/2014/main" id="{767E95A7-F31C-4A38-98E1-44EF7BCAB508}"/>
                </a:ext>
              </a:extLst>
            </p:cNvPr>
            <p:cNvSpPr/>
            <p:nvPr/>
          </p:nvSpPr>
          <p:spPr>
            <a:xfrm>
              <a:off x="3782496" y="3008028"/>
              <a:ext cx="6299" cy="459883"/>
            </a:xfrm>
            <a:custGeom>
              <a:avLst/>
              <a:gdLst>
                <a:gd name="connsiteX0" fmla="*/ 0 w 19088"/>
                <a:gd name="connsiteY0" fmla="*/ 6495 h 1393502"/>
                <a:gd name="connsiteX1" fmla="*/ 0 w 19088"/>
                <a:gd name="connsiteY1" fmla="*/ 1383502 h 1393502"/>
                <a:gd name="connsiteX2" fmla="*/ 17321 w 19088"/>
                <a:gd name="connsiteY2" fmla="*/ 1383502 h 1393502"/>
                <a:gd name="connsiteX3" fmla="*/ 17321 w 19088"/>
                <a:gd name="connsiteY3" fmla="*/ 6495 h 1393502"/>
                <a:gd name="connsiteX4" fmla="*/ 0 w 19088"/>
                <a:gd name="connsiteY4" fmla="*/ 6495 h 1393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88" h="1393502">
                  <a:moveTo>
                    <a:pt x="0" y="6495"/>
                  </a:moveTo>
                  <a:cubicBezTo>
                    <a:pt x="0" y="465498"/>
                    <a:pt x="0" y="924500"/>
                    <a:pt x="0" y="1383502"/>
                  </a:cubicBezTo>
                  <a:cubicBezTo>
                    <a:pt x="0" y="1392162"/>
                    <a:pt x="17321" y="1400823"/>
                    <a:pt x="17321" y="1383502"/>
                  </a:cubicBezTo>
                  <a:cubicBezTo>
                    <a:pt x="17321" y="924500"/>
                    <a:pt x="17321" y="465498"/>
                    <a:pt x="17321" y="6495"/>
                  </a:cubicBezTo>
                  <a:cubicBezTo>
                    <a:pt x="25982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3" name="Freeform: Shape 99">
              <a:extLst>
                <a:ext uri="{FF2B5EF4-FFF2-40B4-BE49-F238E27FC236}">
                  <a16:creationId xmlns="" xmlns:a16="http://schemas.microsoft.com/office/drawing/2014/main" id="{072AFEFD-A95B-43FD-9F81-726498E6791E}"/>
                </a:ext>
              </a:extLst>
            </p:cNvPr>
            <p:cNvSpPr/>
            <p:nvPr/>
          </p:nvSpPr>
          <p:spPr>
            <a:xfrm>
              <a:off x="3765348" y="2996549"/>
              <a:ext cx="40457" cy="43235"/>
            </a:xfrm>
            <a:custGeom>
              <a:avLst/>
              <a:gdLst>
                <a:gd name="connsiteX0" fmla="*/ 60623 w 122591"/>
                <a:gd name="connsiteY0" fmla="*/ 6637 h 131006"/>
                <a:gd name="connsiteX1" fmla="*/ 0 w 122591"/>
                <a:gd name="connsiteY1" fmla="*/ 93242 h 131006"/>
                <a:gd name="connsiteX2" fmla="*/ 60623 w 122591"/>
                <a:gd name="connsiteY2" fmla="*/ 127883 h 131006"/>
                <a:gd name="connsiteX3" fmla="*/ 121245 w 122591"/>
                <a:gd name="connsiteY3" fmla="*/ 49939 h 131006"/>
                <a:gd name="connsiteX4" fmla="*/ 60623 w 122591"/>
                <a:gd name="connsiteY4" fmla="*/ 6637 h 131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31006">
                  <a:moveTo>
                    <a:pt x="60623" y="6637"/>
                  </a:moveTo>
                  <a:cubicBezTo>
                    <a:pt x="25980" y="23958"/>
                    <a:pt x="0" y="58600"/>
                    <a:pt x="0" y="93242"/>
                  </a:cubicBezTo>
                  <a:cubicBezTo>
                    <a:pt x="0" y="127883"/>
                    <a:pt x="25980" y="136544"/>
                    <a:pt x="60623" y="127883"/>
                  </a:cubicBezTo>
                  <a:cubicBezTo>
                    <a:pt x="95264" y="119223"/>
                    <a:pt x="121245" y="84581"/>
                    <a:pt x="121245" y="49939"/>
                  </a:cubicBezTo>
                  <a:cubicBezTo>
                    <a:pt x="129906" y="6637"/>
                    <a:pt x="95264" y="-10683"/>
                    <a:pt x="60623" y="6637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4" name="Freeform: Shape 100">
              <a:extLst>
                <a:ext uri="{FF2B5EF4-FFF2-40B4-BE49-F238E27FC236}">
                  <a16:creationId xmlns="" xmlns:a16="http://schemas.microsoft.com/office/drawing/2014/main" id="{B8D80EF8-F1AB-49F5-8BC6-D4A4934CBED1}"/>
                </a:ext>
              </a:extLst>
            </p:cNvPr>
            <p:cNvSpPr/>
            <p:nvPr/>
          </p:nvSpPr>
          <p:spPr>
            <a:xfrm>
              <a:off x="3765348" y="3434999"/>
              <a:ext cx="40457" cy="43287"/>
            </a:xfrm>
            <a:custGeom>
              <a:avLst/>
              <a:gdLst>
                <a:gd name="connsiteX0" fmla="*/ 60623 w 122591"/>
                <a:gd name="connsiteY0" fmla="*/ 3124 h 131164"/>
                <a:gd name="connsiteX1" fmla="*/ 0 w 122591"/>
                <a:gd name="connsiteY1" fmla="*/ 37765 h 131164"/>
                <a:gd name="connsiteX2" fmla="*/ 60623 w 122591"/>
                <a:gd name="connsiteY2" fmla="*/ 124369 h 131164"/>
                <a:gd name="connsiteX3" fmla="*/ 121245 w 122591"/>
                <a:gd name="connsiteY3" fmla="*/ 89728 h 131164"/>
                <a:gd name="connsiteX4" fmla="*/ 60623 w 122591"/>
                <a:gd name="connsiteY4" fmla="*/ 3124 h 1311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31164">
                  <a:moveTo>
                    <a:pt x="60623" y="3124"/>
                  </a:moveTo>
                  <a:cubicBezTo>
                    <a:pt x="25980" y="-5537"/>
                    <a:pt x="0" y="3124"/>
                    <a:pt x="0" y="37765"/>
                  </a:cubicBezTo>
                  <a:cubicBezTo>
                    <a:pt x="0" y="72407"/>
                    <a:pt x="25980" y="107049"/>
                    <a:pt x="60623" y="124369"/>
                  </a:cubicBezTo>
                  <a:cubicBezTo>
                    <a:pt x="95264" y="141690"/>
                    <a:pt x="121245" y="124369"/>
                    <a:pt x="121245" y="89728"/>
                  </a:cubicBezTo>
                  <a:cubicBezTo>
                    <a:pt x="129906" y="55086"/>
                    <a:pt x="95264" y="20444"/>
                    <a:pt x="60623" y="3124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5" name="Freeform: Shape 95">
              <a:extLst>
                <a:ext uri="{FF2B5EF4-FFF2-40B4-BE49-F238E27FC236}">
                  <a16:creationId xmlns="" xmlns:a16="http://schemas.microsoft.com/office/drawing/2014/main" id="{A0D5B046-B1F0-43CE-8475-F43076F6AEB7}"/>
                </a:ext>
              </a:extLst>
            </p:cNvPr>
            <p:cNvSpPr/>
            <p:nvPr/>
          </p:nvSpPr>
          <p:spPr>
            <a:xfrm>
              <a:off x="3688179" y="3069750"/>
              <a:ext cx="5716" cy="338141"/>
            </a:xfrm>
            <a:custGeom>
              <a:avLst/>
              <a:gdLst>
                <a:gd name="connsiteX0" fmla="*/ 0 w 17321"/>
                <a:gd name="connsiteY0" fmla="*/ 10000 h 1024608"/>
                <a:gd name="connsiteX1" fmla="*/ 0 w 17321"/>
                <a:gd name="connsiteY1" fmla="*/ 1014609 h 1024608"/>
                <a:gd name="connsiteX2" fmla="*/ 17322 w 17321"/>
                <a:gd name="connsiteY2" fmla="*/ 1014609 h 1024608"/>
                <a:gd name="connsiteX3" fmla="*/ 17322 w 17321"/>
                <a:gd name="connsiteY3" fmla="*/ 10000 h 1024608"/>
                <a:gd name="connsiteX4" fmla="*/ 0 w 17321"/>
                <a:gd name="connsiteY4" fmla="*/ 10000 h 1024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1" h="1024608">
                  <a:moveTo>
                    <a:pt x="0" y="10000"/>
                  </a:moveTo>
                  <a:cubicBezTo>
                    <a:pt x="0" y="347757"/>
                    <a:pt x="0" y="676853"/>
                    <a:pt x="0" y="1014609"/>
                  </a:cubicBezTo>
                  <a:cubicBezTo>
                    <a:pt x="0" y="1023269"/>
                    <a:pt x="17322" y="1031930"/>
                    <a:pt x="17322" y="1014609"/>
                  </a:cubicBezTo>
                  <a:cubicBezTo>
                    <a:pt x="17322" y="676853"/>
                    <a:pt x="17322" y="347757"/>
                    <a:pt x="17322" y="10000"/>
                  </a:cubicBezTo>
                  <a:cubicBezTo>
                    <a:pt x="17322" y="1340"/>
                    <a:pt x="0" y="-7321"/>
                    <a:pt x="0" y="1000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6" name="Freeform: Shape 96">
              <a:extLst>
                <a:ext uri="{FF2B5EF4-FFF2-40B4-BE49-F238E27FC236}">
                  <a16:creationId xmlns="" xmlns:a16="http://schemas.microsoft.com/office/drawing/2014/main" id="{F2A050F2-E9B9-479C-B7C6-22168B95955A}"/>
                </a:ext>
              </a:extLst>
            </p:cNvPr>
            <p:cNvSpPr/>
            <p:nvPr/>
          </p:nvSpPr>
          <p:spPr>
            <a:xfrm>
              <a:off x="3671031" y="3054776"/>
              <a:ext cx="40013" cy="42265"/>
            </a:xfrm>
            <a:custGeom>
              <a:avLst/>
              <a:gdLst>
                <a:gd name="connsiteX0" fmla="*/ 60623 w 121245"/>
                <a:gd name="connsiteY0" fmla="*/ 20732 h 128068"/>
                <a:gd name="connsiteX1" fmla="*/ 0 w 121245"/>
                <a:gd name="connsiteY1" fmla="*/ 115997 h 128068"/>
                <a:gd name="connsiteX2" fmla="*/ 60623 w 121245"/>
                <a:gd name="connsiteY2" fmla="*/ 107336 h 128068"/>
                <a:gd name="connsiteX3" fmla="*/ 121245 w 121245"/>
                <a:gd name="connsiteY3" fmla="*/ 12072 h 128068"/>
                <a:gd name="connsiteX4" fmla="*/ 60623 w 121245"/>
                <a:gd name="connsiteY4" fmla="*/ 20732 h 128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8068">
                  <a:moveTo>
                    <a:pt x="60623" y="20732"/>
                  </a:moveTo>
                  <a:cubicBezTo>
                    <a:pt x="25982" y="55374"/>
                    <a:pt x="0" y="98676"/>
                    <a:pt x="0" y="115997"/>
                  </a:cubicBezTo>
                  <a:cubicBezTo>
                    <a:pt x="0" y="133317"/>
                    <a:pt x="25982" y="133317"/>
                    <a:pt x="60623" y="107336"/>
                  </a:cubicBezTo>
                  <a:cubicBezTo>
                    <a:pt x="95264" y="81355"/>
                    <a:pt x="121245" y="38053"/>
                    <a:pt x="121245" y="12072"/>
                  </a:cubicBezTo>
                  <a:cubicBezTo>
                    <a:pt x="121245" y="-5249"/>
                    <a:pt x="95264" y="-5249"/>
                    <a:pt x="60623" y="20732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7" name="Freeform: Shape 97">
              <a:extLst>
                <a:ext uri="{FF2B5EF4-FFF2-40B4-BE49-F238E27FC236}">
                  <a16:creationId xmlns="" xmlns:a16="http://schemas.microsoft.com/office/drawing/2014/main" id="{EA91800C-C392-4D01-9B80-8681FA9F2D46}"/>
                </a:ext>
              </a:extLst>
            </p:cNvPr>
            <p:cNvSpPr/>
            <p:nvPr/>
          </p:nvSpPr>
          <p:spPr>
            <a:xfrm>
              <a:off x="3671031" y="3373691"/>
              <a:ext cx="40013" cy="45586"/>
            </a:xfrm>
            <a:custGeom>
              <a:avLst/>
              <a:gdLst>
                <a:gd name="connsiteX0" fmla="*/ 60623 w 121245"/>
                <a:gd name="connsiteY0" fmla="*/ 24348 h 138132"/>
                <a:gd name="connsiteX1" fmla="*/ 0 w 121245"/>
                <a:gd name="connsiteY1" fmla="*/ 15687 h 138132"/>
                <a:gd name="connsiteX2" fmla="*/ 60623 w 121245"/>
                <a:gd name="connsiteY2" fmla="*/ 110952 h 138132"/>
                <a:gd name="connsiteX3" fmla="*/ 121245 w 121245"/>
                <a:gd name="connsiteY3" fmla="*/ 119612 h 138132"/>
                <a:gd name="connsiteX4" fmla="*/ 60623 w 121245"/>
                <a:gd name="connsiteY4" fmla="*/ 24348 h 138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8132">
                  <a:moveTo>
                    <a:pt x="60623" y="24348"/>
                  </a:moveTo>
                  <a:cubicBezTo>
                    <a:pt x="25982" y="-1633"/>
                    <a:pt x="0" y="-10294"/>
                    <a:pt x="0" y="15687"/>
                  </a:cubicBezTo>
                  <a:cubicBezTo>
                    <a:pt x="0" y="33008"/>
                    <a:pt x="25982" y="84971"/>
                    <a:pt x="60623" y="110952"/>
                  </a:cubicBezTo>
                  <a:cubicBezTo>
                    <a:pt x="95264" y="145594"/>
                    <a:pt x="121245" y="145594"/>
                    <a:pt x="121245" y="119612"/>
                  </a:cubicBezTo>
                  <a:cubicBezTo>
                    <a:pt x="121245" y="93631"/>
                    <a:pt x="95264" y="50329"/>
                    <a:pt x="60623" y="24348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8" name="Freeform: Shape 92">
              <a:extLst>
                <a:ext uri="{FF2B5EF4-FFF2-40B4-BE49-F238E27FC236}">
                  <a16:creationId xmlns="" xmlns:a16="http://schemas.microsoft.com/office/drawing/2014/main" id="{A3C75A6C-B59E-4536-9874-90BDC45EF46D}"/>
                </a:ext>
              </a:extLst>
            </p:cNvPr>
            <p:cNvSpPr/>
            <p:nvPr/>
          </p:nvSpPr>
          <p:spPr>
            <a:xfrm>
              <a:off x="3593862" y="3165225"/>
              <a:ext cx="5716" cy="145491"/>
            </a:xfrm>
            <a:custGeom>
              <a:avLst/>
              <a:gdLst>
                <a:gd name="connsiteX0" fmla="*/ 0 w 17320"/>
                <a:gd name="connsiteY0" fmla="*/ 6495 h 440855"/>
                <a:gd name="connsiteX1" fmla="*/ 0 w 17320"/>
                <a:gd name="connsiteY1" fmla="*/ 430856 h 440855"/>
                <a:gd name="connsiteX2" fmla="*/ 17321 w 17320"/>
                <a:gd name="connsiteY2" fmla="*/ 430856 h 440855"/>
                <a:gd name="connsiteX3" fmla="*/ 17321 w 17320"/>
                <a:gd name="connsiteY3" fmla="*/ 6495 h 440855"/>
                <a:gd name="connsiteX4" fmla="*/ 0 w 17320"/>
                <a:gd name="connsiteY4" fmla="*/ 6495 h 440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440855">
                  <a:moveTo>
                    <a:pt x="0" y="6495"/>
                  </a:moveTo>
                  <a:cubicBezTo>
                    <a:pt x="0" y="145062"/>
                    <a:pt x="0" y="283629"/>
                    <a:pt x="0" y="430856"/>
                  </a:cubicBezTo>
                  <a:cubicBezTo>
                    <a:pt x="0" y="439516"/>
                    <a:pt x="17321" y="448177"/>
                    <a:pt x="17321" y="430856"/>
                  </a:cubicBezTo>
                  <a:cubicBezTo>
                    <a:pt x="17321" y="292289"/>
                    <a:pt x="17321" y="153722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9" name="Freeform: Shape 93">
              <a:extLst>
                <a:ext uri="{FF2B5EF4-FFF2-40B4-BE49-F238E27FC236}">
                  <a16:creationId xmlns="" xmlns:a16="http://schemas.microsoft.com/office/drawing/2014/main" id="{9EF050C3-9E99-4DFE-8FD4-7F59E9D9C543}"/>
                </a:ext>
              </a:extLst>
            </p:cNvPr>
            <p:cNvSpPr/>
            <p:nvPr/>
          </p:nvSpPr>
          <p:spPr>
            <a:xfrm>
              <a:off x="3576713" y="3146647"/>
              <a:ext cx="40014" cy="46998"/>
            </a:xfrm>
            <a:custGeom>
              <a:avLst/>
              <a:gdLst>
                <a:gd name="connsiteX0" fmla="*/ 60623 w 121245"/>
                <a:gd name="connsiteY0" fmla="*/ 54128 h 142410"/>
                <a:gd name="connsiteX1" fmla="*/ 0 w 121245"/>
                <a:gd name="connsiteY1" fmla="*/ 140732 h 142410"/>
                <a:gd name="connsiteX2" fmla="*/ 60623 w 121245"/>
                <a:gd name="connsiteY2" fmla="*/ 88769 h 142410"/>
                <a:gd name="connsiteX3" fmla="*/ 121245 w 121245"/>
                <a:gd name="connsiteY3" fmla="*/ 2165 h 142410"/>
                <a:gd name="connsiteX4" fmla="*/ 60623 w 121245"/>
                <a:gd name="connsiteY4" fmla="*/ 54128 h 142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2410">
                  <a:moveTo>
                    <a:pt x="60623" y="54128"/>
                  </a:moveTo>
                  <a:cubicBezTo>
                    <a:pt x="25982" y="97430"/>
                    <a:pt x="0" y="132071"/>
                    <a:pt x="0" y="140732"/>
                  </a:cubicBezTo>
                  <a:cubicBezTo>
                    <a:pt x="0" y="149392"/>
                    <a:pt x="25982" y="123411"/>
                    <a:pt x="60623" y="88769"/>
                  </a:cubicBezTo>
                  <a:cubicBezTo>
                    <a:pt x="95265" y="54128"/>
                    <a:pt x="121245" y="19486"/>
                    <a:pt x="121245" y="2165"/>
                  </a:cubicBezTo>
                  <a:cubicBezTo>
                    <a:pt x="121245" y="-6495"/>
                    <a:pt x="95265" y="10826"/>
                    <a:pt x="60623" y="54128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1" name="Freeform: Shape 94">
              <a:extLst>
                <a:ext uri="{FF2B5EF4-FFF2-40B4-BE49-F238E27FC236}">
                  <a16:creationId xmlns="" xmlns:a16="http://schemas.microsoft.com/office/drawing/2014/main" id="{C2EB49DC-7E4D-4D26-87D7-CA88FF339D9E}"/>
                </a:ext>
              </a:extLst>
            </p:cNvPr>
            <p:cNvSpPr/>
            <p:nvPr/>
          </p:nvSpPr>
          <p:spPr>
            <a:xfrm>
              <a:off x="3573855" y="3281139"/>
              <a:ext cx="40014" cy="46998"/>
            </a:xfrm>
            <a:custGeom>
              <a:avLst/>
              <a:gdLst>
                <a:gd name="connsiteX0" fmla="*/ 0 w 121246"/>
                <a:gd name="connsiteY0" fmla="*/ 1678 h 142410"/>
                <a:gd name="connsiteX1" fmla="*/ 60624 w 121246"/>
                <a:gd name="connsiteY1" fmla="*/ 88283 h 142410"/>
                <a:gd name="connsiteX2" fmla="*/ 121247 w 121246"/>
                <a:gd name="connsiteY2" fmla="*/ 140245 h 142410"/>
                <a:gd name="connsiteX3" fmla="*/ 60624 w 121246"/>
                <a:gd name="connsiteY3" fmla="*/ 53641 h 142410"/>
                <a:gd name="connsiteX4" fmla="*/ 0 w 121246"/>
                <a:gd name="connsiteY4" fmla="*/ 1678 h 142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6" h="142410">
                  <a:moveTo>
                    <a:pt x="0" y="1678"/>
                  </a:moveTo>
                  <a:cubicBezTo>
                    <a:pt x="0" y="10339"/>
                    <a:pt x="25982" y="44981"/>
                    <a:pt x="60624" y="88283"/>
                  </a:cubicBezTo>
                  <a:cubicBezTo>
                    <a:pt x="95265" y="131585"/>
                    <a:pt x="121247" y="148906"/>
                    <a:pt x="121247" y="140245"/>
                  </a:cubicBezTo>
                  <a:cubicBezTo>
                    <a:pt x="121247" y="122924"/>
                    <a:pt x="95265" y="88283"/>
                    <a:pt x="60624" y="53641"/>
                  </a:cubicBezTo>
                  <a:cubicBezTo>
                    <a:pt x="34642" y="18999"/>
                    <a:pt x="0" y="-6982"/>
                    <a:pt x="0" y="1678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2" name="Freeform: Shape 89">
              <a:extLst>
                <a:ext uri="{FF2B5EF4-FFF2-40B4-BE49-F238E27FC236}">
                  <a16:creationId xmlns="" xmlns:a16="http://schemas.microsoft.com/office/drawing/2014/main" id="{A03A8F3B-0A70-4251-BB30-1ABAA0F05693}"/>
                </a:ext>
              </a:extLst>
            </p:cNvPr>
            <p:cNvSpPr/>
            <p:nvPr/>
          </p:nvSpPr>
          <p:spPr>
            <a:xfrm>
              <a:off x="3496686" y="3191662"/>
              <a:ext cx="5716" cy="90472"/>
            </a:xfrm>
            <a:custGeom>
              <a:avLst/>
              <a:gdLst>
                <a:gd name="connsiteX0" fmla="*/ 0 w 17320"/>
                <a:gd name="connsiteY0" fmla="*/ 12991 h 274142"/>
                <a:gd name="connsiteX1" fmla="*/ 0 w 17320"/>
                <a:gd name="connsiteY1" fmla="*/ 264143 h 274142"/>
                <a:gd name="connsiteX2" fmla="*/ 17321 w 17320"/>
                <a:gd name="connsiteY2" fmla="*/ 264143 h 274142"/>
                <a:gd name="connsiteX3" fmla="*/ 17321 w 17320"/>
                <a:gd name="connsiteY3" fmla="*/ 12991 h 274142"/>
                <a:gd name="connsiteX4" fmla="*/ 0 w 17320"/>
                <a:gd name="connsiteY4" fmla="*/ 12991 h 274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274142">
                  <a:moveTo>
                    <a:pt x="0" y="12991"/>
                  </a:moveTo>
                  <a:cubicBezTo>
                    <a:pt x="0" y="99595"/>
                    <a:pt x="0" y="177539"/>
                    <a:pt x="0" y="264143"/>
                  </a:cubicBezTo>
                  <a:cubicBezTo>
                    <a:pt x="0" y="272803"/>
                    <a:pt x="17321" y="281464"/>
                    <a:pt x="17321" y="264143"/>
                  </a:cubicBezTo>
                  <a:cubicBezTo>
                    <a:pt x="17321" y="177539"/>
                    <a:pt x="17321" y="99595"/>
                    <a:pt x="17321" y="12991"/>
                  </a:cubicBezTo>
                  <a:cubicBezTo>
                    <a:pt x="17321" y="-4330"/>
                    <a:pt x="0" y="-4330"/>
                    <a:pt x="0" y="1299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3" name="Freeform: Shape 90">
              <a:extLst>
                <a:ext uri="{FF2B5EF4-FFF2-40B4-BE49-F238E27FC236}">
                  <a16:creationId xmlns="" xmlns:a16="http://schemas.microsoft.com/office/drawing/2014/main" id="{CC0F7CA1-468A-44C2-885E-5D3FDCFF481D}"/>
                </a:ext>
              </a:extLst>
            </p:cNvPr>
            <p:cNvSpPr/>
            <p:nvPr/>
          </p:nvSpPr>
          <p:spPr>
            <a:xfrm>
              <a:off x="3479538" y="3253111"/>
              <a:ext cx="40457" cy="46277"/>
            </a:xfrm>
            <a:custGeom>
              <a:avLst/>
              <a:gdLst>
                <a:gd name="connsiteX0" fmla="*/ 60623 w 122591"/>
                <a:gd name="connsiteY0" fmla="*/ 60623 h 140226"/>
                <a:gd name="connsiteX1" fmla="*/ 0 w 122591"/>
                <a:gd name="connsiteY1" fmla="*/ 138567 h 140226"/>
                <a:gd name="connsiteX2" fmla="*/ 60623 w 122591"/>
                <a:gd name="connsiteY2" fmla="*/ 77944 h 140226"/>
                <a:gd name="connsiteX3" fmla="*/ 121245 w 122591"/>
                <a:gd name="connsiteY3" fmla="*/ 0 h 140226"/>
                <a:gd name="connsiteX4" fmla="*/ 60623 w 122591"/>
                <a:gd name="connsiteY4" fmla="*/ 60623 h 140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40226">
                  <a:moveTo>
                    <a:pt x="60623" y="60623"/>
                  </a:moveTo>
                  <a:cubicBezTo>
                    <a:pt x="25980" y="95265"/>
                    <a:pt x="0" y="129906"/>
                    <a:pt x="0" y="138567"/>
                  </a:cubicBezTo>
                  <a:cubicBezTo>
                    <a:pt x="0" y="147227"/>
                    <a:pt x="25980" y="121246"/>
                    <a:pt x="60623" y="77944"/>
                  </a:cubicBezTo>
                  <a:cubicBezTo>
                    <a:pt x="95264" y="34642"/>
                    <a:pt x="121245" y="0"/>
                    <a:pt x="121245" y="0"/>
                  </a:cubicBezTo>
                  <a:cubicBezTo>
                    <a:pt x="129906" y="0"/>
                    <a:pt x="95264" y="25981"/>
                    <a:pt x="60623" y="60623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4" name="Freeform: Shape 91">
              <a:extLst>
                <a:ext uri="{FF2B5EF4-FFF2-40B4-BE49-F238E27FC236}">
                  <a16:creationId xmlns="" xmlns:a16="http://schemas.microsoft.com/office/drawing/2014/main" id="{D81AC410-847A-44A4-89E6-E306B4846FF1}"/>
                </a:ext>
              </a:extLst>
            </p:cNvPr>
            <p:cNvSpPr/>
            <p:nvPr/>
          </p:nvSpPr>
          <p:spPr>
            <a:xfrm>
              <a:off x="3479538" y="3172536"/>
              <a:ext cx="40013" cy="46277"/>
            </a:xfrm>
            <a:custGeom>
              <a:avLst/>
              <a:gdLst>
                <a:gd name="connsiteX0" fmla="*/ 0 w 121245"/>
                <a:gd name="connsiteY0" fmla="*/ 1659 h 140226"/>
                <a:gd name="connsiteX1" fmla="*/ 60623 w 121245"/>
                <a:gd name="connsiteY1" fmla="*/ 79603 h 140226"/>
                <a:gd name="connsiteX2" fmla="*/ 121245 w 121245"/>
                <a:gd name="connsiteY2" fmla="*/ 140226 h 140226"/>
                <a:gd name="connsiteX3" fmla="*/ 60623 w 121245"/>
                <a:gd name="connsiteY3" fmla="*/ 62282 h 140226"/>
                <a:gd name="connsiteX4" fmla="*/ 0 w 121245"/>
                <a:gd name="connsiteY4" fmla="*/ 1659 h 140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0226">
                  <a:moveTo>
                    <a:pt x="0" y="1659"/>
                  </a:moveTo>
                  <a:cubicBezTo>
                    <a:pt x="0" y="10320"/>
                    <a:pt x="25980" y="44961"/>
                    <a:pt x="60623" y="79603"/>
                  </a:cubicBezTo>
                  <a:cubicBezTo>
                    <a:pt x="95264" y="114245"/>
                    <a:pt x="121245" y="140226"/>
                    <a:pt x="121245" y="140226"/>
                  </a:cubicBezTo>
                  <a:cubicBezTo>
                    <a:pt x="121245" y="140226"/>
                    <a:pt x="95264" y="96924"/>
                    <a:pt x="60623" y="62282"/>
                  </a:cubicBezTo>
                  <a:cubicBezTo>
                    <a:pt x="25980" y="18980"/>
                    <a:pt x="0" y="-7001"/>
                    <a:pt x="0" y="1659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5" name="Freeform: Shape 86">
              <a:extLst>
                <a:ext uri="{FF2B5EF4-FFF2-40B4-BE49-F238E27FC236}">
                  <a16:creationId xmlns="" xmlns:a16="http://schemas.microsoft.com/office/drawing/2014/main" id="{D1C3D7EE-CB2A-46F5-9DA2-0751C6589938}"/>
                </a:ext>
              </a:extLst>
            </p:cNvPr>
            <p:cNvSpPr/>
            <p:nvPr/>
          </p:nvSpPr>
          <p:spPr>
            <a:xfrm>
              <a:off x="3402368" y="3088055"/>
              <a:ext cx="5716" cy="294112"/>
            </a:xfrm>
            <a:custGeom>
              <a:avLst/>
              <a:gdLst>
                <a:gd name="connsiteX0" fmla="*/ 0 w 17321"/>
                <a:gd name="connsiteY0" fmla="*/ 6495 h 891197"/>
                <a:gd name="connsiteX1" fmla="*/ 0 w 17321"/>
                <a:gd name="connsiteY1" fmla="*/ 881198 h 891197"/>
                <a:gd name="connsiteX2" fmla="*/ 17322 w 17321"/>
                <a:gd name="connsiteY2" fmla="*/ 881198 h 891197"/>
                <a:gd name="connsiteX3" fmla="*/ 17322 w 17321"/>
                <a:gd name="connsiteY3" fmla="*/ 6495 h 891197"/>
                <a:gd name="connsiteX4" fmla="*/ 0 w 17321"/>
                <a:gd name="connsiteY4" fmla="*/ 6495 h 891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1" h="891197">
                  <a:moveTo>
                    <a:pt x="0" y="6495"/>
                  </a:moveTo>
                  <a:cubicBezTo>
                    <a:pt x="0" y="300950"/>
                    <a:pt x="0" y="586743"/>
                    <a:pt x="0" y="881198"/>
                  </a:cubicBezTo>
                  <a:cubicBezTo>
                    <a:pt x="0" y="889858"/>
                    <a:pt x="17322" y="898518"/>
                    <a:pt x="17322" y="881198"/>
                  </a:cubicBezTo>
                  <a:cubicBezTo>
                    <a:pt x="17322" y="586743"/>
                    <a:pt x="17322" y="300950"/>
                    <a:pt x="17322" y="6495"/>
                  </a:cubicBezTo>
                  <a:cubicBezTo>
                    <a:pt x="17322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6" name="Freeform: Shape 87">
              <a:extLst>
                <a:ext uri="{FF2B5EF4-FFF2-40B4-BE49-F238E27FC236}">
                  <a16:creationId xmlns="" xmlns:a16="http://schemas.microsoft.com/office/drawing/2014/main" id="{19192089-430F-46B1-90BA-1D143F44EF86}"/>
                </a:ext>
              </a:extLst>
            </p:cNvPr>
            <p:cNvSpPr/>
            <p:nvPr/>
          </p:nvSpPr>
          <p:spPr>
            <a:xfrm>
              <a:off x="3385220" y="3353875"/>
              <a:ext cx="40013" cy="47126"/>
            </a:xfrm>
            <a:custGeom>
              <a:avLst/>
              <a:gdLst>
                <a:gd name="connsiteX0" fmla="*/ 60623 w 121245"/>
                <a:gd name="connsiteY0" fmla="*/ 32428 h 142798"/>
                <a:gd name="connsiteX1" fmla="*/ 0 w 121245"/>
                <a:gd name="connsiteY1" fmla="*/ 127692 h 142798"/>
                <a:gd name="connsiteX2" fmla="*/ 60623 w 121245"/>
                <a:gd name="connsiteY2" fmla="*/ 110371 h 142798"/>
                <a:gd name="connsiteX3" fmla="*/ 121245 w 121245"/>
                <a:gd name="connsiteY3" fmla="*/ 15107 h 142798"/>
                <a:gd name="connsiteX4" fmla="*/ 60623 w 121245"/>
                <a:gd name="connsiteY4" fmla="*/ 32428 h 142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2798">
                  <a:moveTo>
                    <a:pt x="60623" y="32428"/>
                  </a:moveTo>
                  <a:cubicBezTo>
                    <a:pt x="25982" y="58409"/>
                    <a:pt x="0" y="101711"/>
                    <a:pt x="0" y="127692"/>
                  </a:cubicBezTo>
                  <a:cubicBezTo>
                    <a:pt x="0" y="153673"/>
                    <a:pt x="25982" y="145013"/>
                    <a:pt x="60623" y="110371"/>
                  </a:cubicBezTo>
                  <a:cubicBezTo>
                    <a:pt x="95264" y="75730"/>
                    <a:pt x="121245" y="32428"/>
                    <a:pt x="121245" y="15107"/>
                  </a:cubicBezTo>
                  <a:cubicBezTo>
                    <a:pt x="121245" y="-10875"/>
                    <a:pt x="95264" y="-2214"/>
                    <a:pt x="60623" y="32428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7" name="Freeform: Shape 88">
              <a:extLst>
                <a:ext uri="{FF2B5EF4-FFF2-40B4-BE49-F238E27FC236}">
                  <a16:creationId xmlns="" xmlns:a16="http://schemas.microsoft.com/office/drawing/2014/main" id="{4129F087-FEEB-4B70-8A09-FFD3261C4E6C}"/>
                </a:ext>
              </a:extLst>
            </p:cNvPr>
            <p:cNvSpPr/>
            <p:nvPr/>
          </p:nvSpPr>
          <p:spPr>
            <a:xfrm>
              <a:off x="3385220" y="3075195"/>
              <a:ext cx="40013" cy="45886"/>
            </a:xfrm>
            <a:custGeom>
              <a:avLst/>
              <a:gdLst>
                <a:gd name="connsiteX0" fmla="*/ 0 w 121245"/>
                <a:gd name="connsiteY0" fmla="*/ 10821 h 139039"/>
                <a:gd name="connsiteX1" fmla="*/ 60623 w 121245"/>
                <a:gd name="connsiteY1" fmla="*/ 106086 h 139039"/>
                <a:gd name="connsiteX2" fmla="*/ 121245 w 121245"/>
                <a:gd name="connsiteY2" fmla="*/ 132067 h 139039"/>
                <a:gd name="connsiteX3" fmla="*/ 60623 w 121245"/>
                <a:gd name="connsiteY3" fmla="*/ 36803 h 139039"/>
                <a:gd name="connsiteX4" fmla="*/ 0 w 121245"/>
                <a:gd name="connsiteY4" fmla="*/ 10821 h 139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9039">
                  <a:moveTo>
                    <a:pt x="0" y="10821"/>
                  </a:moveTo>
                  <a:cubicBezTo>
                    <a:pt x="0" y="36803"/>
                    <a:pt x="25982" y="71444"/>
                    <a:pt x="60623" y="106086"/>
                  </a:cubicBezTo>
                  <a:cubicBezTo>
                    <a:pt x="95264" y="132067"/>
                    <a:pt x="121245" y="149388"/>
                    <a:pt x="121245" y="132067"/>
                  </a:cubicBezTo>
                  <a:cubicBezTo>
                    <a:pt x="121245" y="114746"/>
                    <a:pt x="95264" y="71444"/>
                    <a:pt x="60623" y="36803"/>
                  </a:cubicBezTo>
                  <a:cubicBezTo>
                    <a:pt x="25982" y="-6500"/>
                    <a:pt x="0" y="-6500"/>
                    <a:pt x="0" y="1082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8" name="Freeform: Shape 83">
              <a:extLst>
                <a:ext uri="{FF2B5EF4-FFF2-40B4-BE49-F238E27FC236}">
                  <a16:creationId xmlns="" xmlns:a16="http://schemas.microsoft.com/office/drawing/2014/main" id="{0BB5A097-BAE4-4684-94D9-95D35FF14D43}"/>
                </a:ext>
              </a:extLst>
            </p:cNvPr>
            <p:cNvSpPr/>
            <p:nvPr/>
          </p:nvSpPr>
          <p:spPr>
            <a:xfrm>
              <a:off x="3305193" y="3016603"/>
              <a:ext cx="6299" cy="437018"/>
            </a:xfrm>
            <a:custGeom>
              <a:avLst/>
              <a:gdLst>
                <a:gd name="connsiteX0" fmla="*/ 0 w 19088"/>
                <a:gd name="connsiteY0" fmla="*/ 6495 h 1324218"/>
                <a:gd name="connsiteX1" fmla="*/ 0 w 19088"/>
                <a:gd name="connsiteY1" fmla="*/ 1314219 h 1324218"/>
                <a:gd name="connsiteX2" fmla="*/ 17321 w 19088"/>
                <a:gd name="connsiteY2" fmla="*/ 1314219 h 1324218"/>
                <a:gd name="connsiteX3" fmla="*/ 17321 w 19088"/>
                <a:gd name="connsiteY3" fmla="*/ 6495 h 1324218"/>
                <a:gd name="connsiteX4" fmla="*/ 0 w 19088"/>
                <a:gd name="connsiteY4" fmla="*/ 6495 h 1324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88" h="1324218">
                  <a:moveTo>
                    <a:pt x="0" y="6495"/>
                  </a:moveTo>
                  <a:cubicBezTo>
                    <a:pt x="0" y="439516"/>
                    <a:pt x="0" y="881198"/>
                    <a:pt x="0" y="1314219"/>
                  </a:cubicBezTo>
                  <a:cubicBezTo>
                    <a:pt x="0" y="1322879"/>
                    <a:pt x="17321" y="1331539"/>
                    <a:pt x="17321" y="1314219"/>
                  </a:cubicBezTo>
                  <a:cubicBezTo>
                    <a:pt x="17321" y="881198"/>
                    <a:pt x="17321" y="439516"/>
                    <a:pt x="17321" y="6495"/>
                  </a:cubicBezTo>
                  <a:cubicBezTo>
                    <a:pt x="25982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9" name="Freeform: Shape 84">
              <a:extLst>
                <a:ext uri="{FF2B5EF4-FFF2-40B4-BE49-F238E27FC236}">
                  <a16:creationId xmlns="" xmlns:a16="http://schemas.microsoft.com/office/drawing/2014/main" id="{FBA43758-ABD3-49FB-8C75-C9ACE51D80C1}"/>
                </a:ext>
              </a:extLst>
            </p:cNvPr>
            <p:cNvSpPr/>
            <p:nvPr/>
          </p:nvSpPr>
          <p:spPr>
            <a:xfrm>
              <a:off x="3288045" y="3424482"/>
              <a:ext cx="40561" cy="42987"/>
            </a:xfrm>
            <a:custGeom>
              <a:avLst/>
              <a:gdLst>
                <a:gd name="connsiteX0" fmla="*/ 60623 w 122905"/>
                <a:gd name="connsiteY0" fmla="*/ 9011 h 130257"/>
                <a:gd name="connsiteX1" fmla="*/ 0 w 122905"/>
                <a:gd name="connsiteY1" fmla="*/ 95615 h 130257"/>
                <a:gd name="connsiteX2" fmla="*/ 60623 w 122905"/>
                <a:gd name="connsiteY2" fmla="*/ 121597 h 130257"/>
                <a:gd name="connsiteX3" fmla="*/ 121246 w 122905"/>
                <a:gd name="connsiteY3" fmla="*/ 26332 h 130257"/>
                <a:gd name="connsiteX4" fmla="*/ 60623 w 122905"/>
                <a:gd name="connsiteY4" fmla="*/ 9011 h 130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905" h="130257">
                  <a:moveTo>
                    <a:pt x="60623" y="9011"/>
                  </a:moveTo>
                  <a:cubicBezTo>
                    <a:pt x="25981" y="26332"/>
                    <a:pt x="0" y="60974"/>
                    <a:pt x="0" y="95615"/>
                  </a:cubicBezTo>
                  <a:cubicBezTo>
                    <a:pt x="0" y="130257"/>
                    <a:pt x="25981" y="138918"/>
                    <a:pt x="60623" y="121597"/>
                  </a:cubicBezTo>
                  <a:cubicBezTo>
                    <a:pt x="95264" y="104276"/>
                    <a:pt x="121246" y="60974"/>
                    <a:pt x="121246" y="26332"/>
                  </a:cubicBezTo>
                  <a:cubicBezTo>
                    <a:pt x="129906" y="351"/>
                    <a:pt x="103925" y="-8309"/>
                    <a:pt x="60623" y="901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1" name="Freeform: Shape 85">
              <a:extLst>
                <a:ext uri="{FF2B5EF4-FFF2-40B4-BE49-F238E27FC236}">
                  <a16:creationId xmlns="" xmlns:a16="http://schemas.microsoft.com/office/drawing/2014/main" id="{659B3A87-14C7-4A73-A06B-158BA9913F01}"/>
                </a:ext>
              </a:extLst>
            </p:cNvPr>
            <p:cNvSpPr/>
            <p:nvPr/>
          </p:nvSpPr>
          <p:spPr>
            <a:xfrm>
              <a:off x="3288045" y="3007314"/>
              <a:ext cx="40561" cy="42987"/>
            </a:xfrm>
            <a:custGeom>
              <a:avLst/>
              <a:gdLst>
                <a:gd name="connsiteX0" fmla="*/ 60623 w 122905"/>
                <a:gd name="connsiteY0" fmla="*/ 8660 h 130257"/>
                <a:gd name="connsiteX1" fmla="*/ 0 w 122905"/>
                <a:gd name="connsiteY1" fmla="*/ 34642 h 130257"/>
                <a:gd name="connsiteX2" fmla="*/ 60623 w 122905"/>
                <a:gd name="connsiteY2" fmla="*/ 121246 h 130257"/>
                <a:gd name="connsiteX3" fmla="*/ 121246 w 122905"/>
                <a:gd name="connsiteY3" fmla="*/ 103925 h 130257"/>
                <a:gd name="connsiteX4" fmla="*/ 60623 w 122905"/>
                <a:gd name="connsiteY4" fmla="*/ 8660 h 130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905" h="130257">
                  <a:moveTo>
                    <a:pt x="60623" y="8660"/>
                  </a:moveTo>
                  <a:cubicBezTo>
                    <a:pt x="25981" y="-8660"/>
                    <a:pt x="0" y="0"/>
                    <a:pt x="0" y="34642"/>
                  </a:cubicBezTo>
                  <a:cubicBezTo>
                    <a:pt x="0" y="69283"/>
                    <a:pt x="25981" y="103925"/>
                    <a:pt x="60623" y="121246"/>
                  </a:cubicBezTo>
                  <a:cubicBezTo>
                    <a:pt x="95264" y="138567"/>
                    <a:pt x="121246" y="129906"/>
                    <a:pt x="121246" y="103925"/>
                  </a:cubicBezTo>
                  <a:cubicBezTo>
                    <a:pt x="129906" y="69283"/>
                    <a:pt x="103925" y="25981"/>
                    <a:pt x="60623" y="866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2" name="Freeform: Shape 80">
              <a:extLst>
                <a:ext uri="{FF2B5EF4-FFF2-40B4-BE49-F238E27FC236}">
                  <a16:creationId xmlns="" xmlns:a16="http://schemas.microsoft.com/office/drawing/2014/main" id="{3D2F85C5-83ED-49BD-9C88-A457AAB8DF56}"/>
                </a:ext>
              </a:extLst>
            </p:cNvPr>
            <p:cNvSpPr/>
            <p:nvPr/>
          </p:nvSpPr>
          <p:spPr>
            <a:xfrm>
              <a:off x="3210875" y="2990880"/>
              <a:ext cx="5716" cy="488464"/>
            </a:xfrm>
            <a:custGeom>
              <a:avLst/>
              <a:gdLst>
                <a:gd name="connsiteX0" fmla="*/ 0 w 17321"/>
                <a:gd name="connsiteY0" fmla="*/ 6495 h 1480106"/>
                <a:gd name="connsiteX1" fmla="*/ 0 w 17321"/>
                <a:gd name="connsiteY1" fmla="*/ 1470106 h 1480106"/>
                <a:gd name="connsiteX2" fmla="*/ 17321 w 17321"/>
                <a:gd name="connsiteY2" fmla="*/ 1470106 h 1480106"/>
                <a:gd name="connsiteX3" fmla="*/ 17321 w 17321"/>
                <a:gd name="connsiteY3" fmla="*/ 6495 h 1480106"/>
                <a:gd name="connsiteX4" fmla="*/ 0 w 17321"/>
                <a:gd name="connsiteY4" fmla="*/ 6495 h 1480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1" h="1480106">
                  <a:moveTo>
                    <a:pt x="0" y="6495"/>
                  </a:moveTo>
                  <a:cubicBezTo>
                    <a:pt x="0" y="491479"/>
                    <a:pt x="0" y="985123"/>
                    <a:pt x="0" y="1470106"/>
                  </a:cubicBezTo>
                  <a:cubicBezTo>
                    <a:pt x="0" y="1478767"/>
                    <a:pt x="17321" y="1487427"/>
                    <a:pt x="17321" y="1470106"/>
                  </a:cubicBezTo>
                  <a:cubicBezTo>
                    <a:pt x="17321" y="985123"/>
                    <a:pt x="17321" y="491479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3" name="Freeform: Shape 81">
              <a:extLst>
                <a:ext uri="{FF2B5EF4-FFF2-40B4-BE49-F238E27FC236}">
                  <a16:creationId xmlns="" xmlns:a16="http://schemas.microsoft.com/office/drawing/2014/main" id="{3B720C84-3D4D-4928-903F-D8B5D4B15F68}"/>
                </a:ext>
              </a:extLst>
            </p:cNvPr>
            <p:cNvSpPr/>
            <p:nvPr/>
          </p:nvSpPr>
          <p:spPr>
            <a:xfrm>
              <a:off x="3193727" y="3450321"/>
              <a:ext cx="40013" cy="42871"/>
            </a:xfrm>
            <a:custGeom>
              <a:avLst/>
              <a:gdLst>
                <a:gd name="connsiteX0" fmla="*/ 60623 w 121245"/>
                <a:gd name="connsiteY0" fmla="*/ 0 h 129906"/>
                <a:gd name="connsiteX1" fmla="*/ 0 w 121245"/>
                <a:gd name="connsiteY1" fmla="*/ 60623 h 129906"/>
                <a:gd name="connsiteX2" fmla="*/ 60623 w 121245"/>
                <a:gd name="connsiteY2" fmla="*/ 129906 h 129906"/>
                <a:gd name="connsiteX3" fmla="*/ 121246 w 121245"/>
                <a:gd name="connsiteY3" fmla="*/ 60623 h 129906"/>
                <a:gd name="connsiteX4" fmla="*/ 60623 w 121245"/>
                <a:gd name="connsiteY4" fmla="*/ 0 h 129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9906">
                  <a:moveTo>
                    <a:pt x="60623" y="0"/>
                  </a:moveTo>
                  <a:cubicBezTo>
                    <a:pt x="25982" y="0"/>
                    <a:pt x="0" y="25981"/>
                    <a:pt x="0" y="60623"/>
                  </a:cubicBezTo>
                  <a:cubicBezTo>
                    <a:pt x="0" y="95264"/>
                    <a:pt x="25982" y="129906"/>
                    <a:pt x="60623" y="129906"/>
                  </a:cubicBezTo>
                  <a:cubicBezTo>
                    <a:pt x="95264" y="129906"/>
                    <a:pt x="121246" y="95264"/>
                    <a:pt x="121246" y="60623"/>
                  </a:cubicBezTo>
                  <a:cubicBezTo>
                    <a:pt x="121246" y="25981"/>
                    <a:pt x="95264" y="0"/>
                    <a:pt x="60623" y="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4" name="Freeform: Shape 82">
              <a:extLst>
                <a:ext uri="{FF2B5EF4-FFF2-40B4-BE49-F238E27FC236}">
                  <a16:creationId xmlns="" xmlns:a16="http://schemas.microsoft.com/office/drawing/2014/main" id="{48F5FBA6-FE24-4166-A745-4E67D5097BAB}"/>
                </a:ext>
              </a:extLst>
            </p:cNvPr>
            <p:cNvSpPr/>
            <p:nvPr/>
          </p:nvSpPr>
          <p:spPr>
            <a:xfrm>
              <a:off x="3193727" y="2981591"/>
              <a:ext cx="40013" cy="42871"/>
            </a:xfrm>
            <a:custGeom>
              <a:avLst/>
              <a:gdLst>
                <a:gd name="connsiteX0" fmla="*/ 60623 w 121245"/>
                <a:gd name="connsiteY0" fmla="*/ 0 h 129906"/>
                <a:gd name="connsiteX1" fmla="*/ 0 w 121245"/>
                <a:gd name="connsiteY1" fmla="*/ 69283 h 129906"/>
                <a:gd name="connsiteX2" fmla="*/ 60623 w 121245"/>
                <a:gd name="connsiteY2" fmla="*/ 129906 h 129906"/>
                <a:gd name="connsiteX3" fmla="*/ 121246 w 121245"/>
                <a:gd name="connsiteY3" fmla="*/ 69283 h 129906"/>
                <a:gd name="connsiteX4" fmla="*/ 60623 w 121245"/>
                <a:gd name="connsiteY4" fmla="*/ 0 h 129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9906">
                  <a:moveTo>
                    <a:pt x="60623" y="0"/>
                  </a:moveTo>
                  <a:cubicBezTo>
                    <a:pt x="25982" y="0"/>
                    <a:pt x="0" y="34642"/>
                    <a:pt x="0" y="69283"/>
                  </a:cubicBezTo>
                  <a:cubicBezTo>
                    <a:pt x="0" y="103925"/>
                    <a:pt x="25982" y="129906"/>
                    <a:pt x="60623" y="129906"/>
                  </a:cubicBezTo>
                  <a:cubicBezTo>
                    <a:pt x="95264" y="129906"/>
                    <a:pt x="121246" y="103925"/>
                    <a:pt x="121246" y="69283"/>
                  </a:cubicBezTo>
                  <a:cubicBezTo>
                    <a:pt x="121246" y="34642"/>
                    <a:pt x="95264" y="0"/>
                    <a:pt x="60623" y="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5" name="Freeform: Shape 77">
              <a:extLst>
                <a:ext uri="{FF2B5EF4-FFF2-40B4-BE49-F238E27FC236}">
                  <a16:creationId xmlns="" xmlns:a16="http://schemas.microsoft.com/office/drawing/2014/main" id="{04B12763-4CC7-4A4F-A9C9-5D50F2A5F2CD}"/>
                </a:ext>
              </a:extLst>
            </p:cNvPr>
            <p:cNvSpPr/>
            <p:nvPr/>
          </p:nvSpPr>
          <p:spPr>
            <a:xfrm>
              <a:off x="3116558" y="3015446"/>
              <a:ext cx="5716" cy="438174"/>
            </a:xfrm>
            <a:custGeom>
              <a:avLst/>
              <a:gdLst>
                <a:gd name="connsiteX0" fmla="*/ 0 w 17320"/>
                <a:gd name="connsiteY0" fmla="*/ 10000 h 1327723"/>
                <a:gd name="connsiteX1" fmla="*/ 0 w 17320"/>
                <a:gd name="connsiteY1" fmla="*/ 1317724 h 1327723"/>
                <a:gd name="connsiteX2" fmla="*/ 17321 w 17320"/>
                <a:gd name="connsiteY2" fmla="*/ 1317724 h 1327723"/>
                <a:gd name="connsiteX3" fmla="*/ 17321 w 17320"/>
                <a:gd name="connsiteY3" fmla="*/ 10000 h 1327723"/>
                <a:gd name="connsiteX4" fmla="*/ 0 w 17320"/>
                <a:gd name="connsiteY4" fmla="*/ 10000 h 1327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1327723">
                  <a:moveTo>
                    <a:pt x="0" y="10000"/>
                  </a:moveTo>
                  <a:cubicBezTo>
                    <a:pt x="0" y="443021"/>
                    <a:pt x="0" y="884703"/>
                    <a:pt x="0" y="1317724"/>
                  </a:cubicBezTo>
                  <a:cubicBezTo>
                    <a:pt x="0" y="1326384"/>
                    <a:pt x="17321" y="1335044"/>
                    <a:pt x="17321" y="1317724"/>
                  </a:cubicBezTo>
                  <a:cubicBezTo>
                    <a:pt x="17321" y="884703"/>
                    <a:pt x="17321" y="443021"/>
                    <a:pt x="17321" y="10000"/>
                  </a:cubicBezTo>
                  <a:cubicBezTo>
                    <a:pt x="17321" y="1340"/>
                    <a:pt x="0" y="-7321"/>
                    <a:pt x="0" y="1000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6" name="Freeform: Shape 78">
              <a:extLst>
                <a:ext uri="{FF2B5EF4-FFF2-40B4-BE49-F238E27FC236}">
                  <a16:creationId xmlns="" xmlns:a16="http://schemas.microsoft.com/office/drawing/2014/main" id="{53FD58F6-1AD9-4F19-B24D-63E0224B5AEA}"/>
                </a:ext>
              </a:extLst>
            </p:cNvPr>
            <p:cNvSpPr/>
            <p:nvPr/>
          </p:nvSpPr>
          <p:spPr>
            <a:xfrm>
              <a:off x="3099409" y="3424482"/>
              <a:ext cx="40013" cy="42987"/>
            </a:xfrm>
            <a:custGeom>
              <a:avLst/>
              <a:gdLst>
                <a:gd name="connsiteX0" fmla="*/ 60623 w 121245"/>
                <a:gd name="connsiteY0" fmla="*/ 9011 h 130257"/>
                <a:gd name="connsiteX1" fmla="*/ 0 w 121245"/>
                <a:gd name="connsiteY1" fmla="*/ 26332 h 130257"/>
                <a:gd name="connsiteX2" fmla="*/ 60623 w 121245"/>
                <a:gd name="connsiteY2" fmla="*/ 121597 h 130257"/>
                <a:gd name="connsiteX3" fmla="*/ 121245 w 121245"/>
                <a:gd name="connsiteY3" fmla="*/ 95615 h 130257"/>
                <a:gd name="connsiteX4" fmla="*/ 60623 w 121245"/>
                <a:gd name="connsiteY4" fmla="*/ 9011 h 130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0257">
                  <a:moveTo>
                    <a:pt x="60623" y="9011"/>
                  </a:moveTo>
                  <a:cubicBezTo>
                    <a:pt x="25981" y="-8309"/>
                    <a:pt x="0" y="351"/>
                    <a:pt x="0" y="26332"/>
                  </a:cubicBezTo>
                  <a:cubicBezTo>
                    <a:pt x="0" y="52313"/>
                    <a:pt x="25981" y="95615"/>
                    <a:pt x="60623" y="121597"/>
                  </a:cubicBezTo>
                  <a:cubicBezTo>
                    <a:pt x="95264" y="138918"/>
                    <a:pt x="121245" y="130257"/>
                    <a:pt x="121245" y="95615"/>
                  </a:cubicBezTo>
                  <a:cubicBezTo>
                    <a:pt x="121245" y="60974"/>
                    <a:pt x="95264" y="26332"/>
                    <a:pt x="60623" y="901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7" name="Freeform: Shape 79">
              <a:extLst>
                <a:ext uri="{FF2B5EF4-FFF2-40B4-BE49-F238E27FC236}">
                  <a16:creationId xmlns="" xmlns:a16="http://schemas.microsoft.com/office/drawing/2014/main" id="{2D3AAA24-CA2A-42DA-8676-826A8F5B562D}"/>
                </a:ext>
              </a:extLst>
            </p:cNvPr>
            <p:cNvSpPr/>
            <p:nvPr/>
          </p:nvSpPr>
          <p:spPr>
            <a:xfrm>
              <a:off x="3099409" y="3007314"/>
              <a:ext cx="40013" cy="42987"/>
            </a:xfrm>
            <a:custGeom>
              <a:avLst/>
              <a:gdLst>
                <a:gd name="connsiteX0" fmla="*/ 60623 w 121245"/>
                <a:gd name="connsiteY0" fmla="*/ 8660 h 130257"/>
                <a:gd name="connsiteX1" fmla="*/ 0 w 121245"/>
                <a:gd name="connsiteY1" fmla="*/ 103925 h 130257"/>
                <a:gd name="connsiteX2" fmla="*/ 60623 w 121245"/>
                <a:gd name="connsiteY2" fmla="*/ 121246 h 130257"/>
                <a:gd name="connsiteX3" fmla="*/ 121245 w 121245"/>
                <a:gd name="connsiteY3" fmla="*/ 34642 h 130257"/>
                <a:gd name="connsiteX4" fmla="*/ 60623 w 121245"/>
                <a:gd name="connsiteY4" fmla="*/ 8660 h 130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0257">
                  <a:moveTo>
                    <a:pt x="60623" y="8660"/>
                  </a:moveTo>
                  <a:cubicBezTo>
                    <a:pt x="25981" y="25981"/>
                    <a:pt x="0" y="69283"/>
                    <a:pt x="0" y="103925"/>
                  </a:cubicBezTo>
                  <a:cubicBezTo>
                    <a:pt x="0" y="129906"/>
                    <a:pt x="25981" y="138567"/>
                    <a:pt x="60623" y="121246"/>
                  </a:cubicBezTo>
                  <a:cubicBezTo>
                    <a:pt x="95264" y="103925"/>
                    <a:pt x="121245" y="69283"/>
                    <a:pt x="121245" y="34642"/>
                  </a:cubicBezTo>
                  <a:cubicBezTo>
                    <a:pt x="121245" y="0"/>
                    <a:pt x="95264" y="-8660"/>
                    <a:pt x="60623" y="866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8" name="Freeform: Shape 74">
              <a:extLst>
                <a:ext uri="{FF2B5EF4-FFF2-40B4-BE49-F238E27FC236}">
                  <a16:creationId xmlns="" xmlns:a16="http://schemas.microsoft.com/office/drawing/2014/main" id="{0C87A845-29D4-4480-9008-91B651D35F52}"/>
                </a:ext>
              </a:extLst>
            </p:cNvPr>
            <p:cNvSpPr/>
            <p:nvPr/>
          </p:nvSpPr>
          <p:spPr>
            <a:xfrm>
              <a:off x="3019382" y="3088055"/>
              <a:ext cx="5716" cy="296970"/>
            </a:xfrm>
            <a:custGeom>
              <a:avLst/>
              <a:gdLst>
                <a:gd name="connsiteX0" fmla="*/ 0 w 17320"/>
                <a:gd name="connsiteY0" fmla="*/ 6495 h 899858"/>
                <a:gd name="connsiteX1" fmla="*/ 0 w 17320"/>
                <a:gd name="connsiteY1" fmla="*/ 889858 h 899858"/>
                <a:gd name="connsiteX2" fmla="*/ 17321 w 17320"/>
                <a:gd name="connsiteY2" fmla="*/ 889858 h 899858"/>
                <a:gd name="connsiteX3" fmla="*/ 17321 w 17320"/>
                <a:gd name="connsiteY3" fmla="*/ 6495 h 899858"/>
                <a:gd name="connsiteX4" fmla="*/ 0 w 17320"/>
                <a:gd name="connsiteY4" fmla="*/ 6495 h 899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899858">
                  <a:moveTo>
                    <a:pt x="0" y="6495"/>
                  </a:moveTo>
                  <a:cubicBezTo>
                    <a:pt x="0" y="300950"/>
                    <a:pt x="0" y="595404"/>
                    <a:pt x="0" y="889858"/>
                  </a:cubicBezTo>
                  <a:cubicBezTo>
                    <a:pt x="0" y="898518"/>
                    <a:pt x="17321" y="907179"/>
                    <a:pt x="17321" y="889858"/>
                  </a:cubicBezTo>
                  <a:cubicBezTo>
                    <a:pt x="17321" y="595404"/>
                    <a:pt x="17321" y="300950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9" name="Freeform: Shape 75">
              <a:extLst>
                <a:ext uri="{FF2B5EF4-FFF2-40B4-BE49-F238E27FC236}">
                  <a16:creationId xmlns="" xmlns:a16="http://schemas.microsoft.com/office/drawing/2014/main" id="{6217518D-E663-4631-A7FE-620F96E4DE1B}"/>
                </a:ext>
              </a:extLst>
            </p:cNvPr>
            <p:cNvSpPr/>
            <p:nvPr/>
          </p:nvSpPr>
          <p:spPr>
            <a:xfrm>
              <a:off x="3002234" y="3354619"/>
              <a:ext cx="40457" cy="46382"/>
            </a:xfrm>
            <a:custGeom>
              <a:avLst/>
              <a:gdLst>
                <a:gd name="connsiteX0" fmla="*/ 60623 w 122591"/>
                <a:gd name="connsiteY0" fmla="*/ 30173 h 140544"/>
                <a:gd name="connsiteX1" fmla="*/ 0 w 122591"/>
                <a:gd name="connsiteY1" fmla="*/ 12852 h 140544"/>
                <a:gd name="connsiteX2" fmla="*/ 60623 w 122591"/>
                <a:gd name="connsiteY2" fmla="*/ 108117 h 140544"/>
                <a:gd name="connsiteX3" fmla="*/ 121246 w 122591"/>
                <a:gd name="connsiteY3" fmla="*/ 125438 h 140544"/>
                <a:gd name="connsiteX4" fmla="*/ 60623 w 122591"/>
                <a:gd name="connsiteY4" fmla="*/ 30173 h 140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40544">
                  <a:moveTo>
                    <a:pt x="60623" y="30173"/>
                  </a:moveTo>
                  <a:cubicBezTo>
                    <a:pt x="25981" y="4192"/>
                    <a:pt x="0" y="-13129"/>
                    <a:pt x="0" y="12852"/>
                  </a:cubicBezTo>
                  <a:cubicBezTo>
                    <a:pt x="0" y="30173"/>
                    <a:pt x="25981" y="73475"/>
                    <a:pt x="60623" y="108117"/>
                  </a:cubicBezTo>
                  <a:cubicBezTo>
                    <a:pt x="95264" y="142759"/>
                    <a:pt x="121246" y="151419"/>
                    <a:pt x="121246" y="125438"/>
                  </a:cubicBezTo>
                  <a:cubicBezTo>
                    <a:pt x="129906" y="99456"/>
                    <a:pt x="95264" y="56154"/>
                    <a:pt x="60623" y="30173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0" name="Freeform: Shape 76">
              <a:extLst>
                <a:ext uri="{FF2B5EF4-FFF2-40B4-BE49-F238E27FC236}">
                  <a16:creationId xmlns="" xmlns:a16="http://schemas.microsoft.com/office/drawing/2014/main" id="{2AA607A6-529B-40A7-AB22-A70CAE06914D}"/>
                </a:ext>
              </a:extLst>
            </p:cNvPr>
            <p:cNvSpPr/>
            <p:nvPr/>
          </p:nvSpPr>
          <p:spPr>
            <a:xfrm>
              <a:off x="3002234" y="3073781"/>
              <a:ext cx="40457" cy="45115"/>
            </a:xfrm>
            <a:custGeom>
              <a:avLst/>
              <a:gdLst>
                <a:gd name="connsiteX0" fmla="*/ 60623 w 122591"/>
                <a:gd name="connsiteY0" fmla="*/ 32427 h 136703"/>
                <a:gd name="connsiteX1" fmla="*/ 0 w 122591"/>
                <a:gd name="connsiteY1" fmla="*/ 127692 h 136703"/>
                <a:gd name="connsiteX2" fmla="*/ 60623 w 122591"/>
                <a:gd name="connsiteY2" fmla="*/ 110371 h 136703"/>
                <a:gd name="connsiteX3" fmla="*/ 121246 w 122591"/>
                <a:gd name="connsiteY3" fmla="*/ 15107 h 136703"/>
                <a:gd name="connsiteX4" fmla="*/ 60623 w 122591"/>
                <a:gd name="connsiteY4" fmla="*/ 32427 h 136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36703">
                  <a:moveTo>
                    <a:pt x="60623" y="32427"/>
                  </a:moveTo>
                  <a:cubicBezTo>
                    <a:pt x="25981" y="67069"/>
                    <a:pt x="0" y="110371"/>
                    <a:pt x="0" y="127692"/>
                  </a:cubicBezTo>
                  <a:cubicBezTo>
                    <a:pt x="0" y="145013"/>
                    <a:pt x="25981" y="136353"/>
                    <a:pt x="60623" y="110371"/>
                  </a:cubicBezTo>
                  <a:cubicBezTo>
                    <a:pt x="95264" y="84390"/>
                    <a:pt x="121246" y="41088"/>
                    <a:pt x="121246" y="15107"/>
                  </a:cubicBezTo>
                  <a:cubicBezTo>
                    <a:pt x="129906" y="-10875"/>
                    <a:pt x="95264" y="-2214"/>
                    <a:pt x="60623" y="32427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1" name="Freeform: Shape 71">
              <a:extLst>
                <a:ext uri="{FF2B5EF4-FFF2-40B4-BE49-F238E27FC236}">
                  <a16:creationId xmlns="" xmlns:a16="http://schemas.microsoft.com/office/drawing/2014/main" id="{48C15DEF-CCF0-4803-9CE5-F34D889C1FB6}"/>
                </a:ext>
              </a:extLst>
            </p:cNvPr>
            <p:cNvSpPr/>
            <p:nvPr/>
          </p:nvSpPr>
          <p:spPr>
            <a:xfrm>
              <a:off x="2925064" y="3190947"/>
              <a:ext cx="5716" cy="91187"/>
            </a:xfrm>
            <a:custGeom>
              <a:avLst/>
              <a:gdLst>
                <a:gd name="connsiteX0" fmla="*/ 0 w 17321"/>
                <a:gd name="connsiteY0" fmla="*/ 6495 h 276308"/>
                <a:gd name="connsiteX1" fmla="*/ 0 w 17321"/>
                <a:gd name="connsiteY1" fmla="*/ 266308 h 276308"/>
                <a:gd name="connsiteX2" fmla="*/ 17321 w 17321"/>
                <a:gd name="connsiteY2" fmla="*/ 266308 h 276308"/>
                <a:gd name="connsiteX3" fmla="*/ 17321 w 17321"/>
                <a:gd name="connsiteY3" fmla="*/ 6495 h 276308"/>
                <a:gd name="connsiteX4" fmla="*/ 0 w 17321"/>
                <a:gd name="connsiteY4" fmla="*/ 6495 h 276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1" h="276308">
                  <a:moveTo>
                    <a:pt x="0" y="6495"/>
                  </a:moveTo>
                  <a:cubicBezTo>
                    <a:pt x="0" y="93100"/>
                    <a:pt x="0" y="179704"/>
                    <a:pt x="0" y="266308"/>
                  </a:cubicBezTo>
                  <a:cubicBezTo>
                    <a:pt x="0" y="274968"/>
                    <a:pt x="17321" y="283629"/>
                    <a:pt x="17321" y="266308"/>
                  </a:cubicBezTo>
                  <a:cubicBezTo>
                    <a:pt x="17321" y="179704"/>
                    <a:pt x="17321" y="93100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2" name="Freeform: Shape 72">
              <a:extLst>
                <a:ext uri="{FF2B5EF4-FFF2-40B4-BE49-F238E27FC236}">
                  <a16:creationId xmlns="" xmlns:a16="http://schemas.microsoft.com/office/drawing/2014/main" id="{F16C5C84-DEBD-43EB-A160-6B2A274CC638}"/>
                </a:ext>
              </a:extLst>
            </p:cNvPr>
            <p:cNvSpPr/>
            <p:nvPr/>
          </p:nvSpPr>
          <p:spPr>
            <a:xfrm>
              <a:off x="2907916" y="3255525"/>
              <a:ext cx="40013" cy="46721"/>
            </a:xfrm>
            <a:custGeom>
              <a:avLst/>
              <a:gdLst>
                <a:gd name="connsiteX0" fmla="*/ 0 w 121245"/>
                <a:gd name="connsiteY0" fmla="*/ 1346 h 141572"/>
                <a:gd name="connsiteX1" fmla="*/ 60623 w 121245"/>
                <a:gd name="connsiteY1" fmla="*/ 79290 h 141572"/>
                <a:gd name="connsiteX2" fmla="*/ 121246 w 121245"/>
                <a:gd name="connsiteY2" fmla="*/ 139913 h 141572"/>
                <a:gd name="connsiteX3" fmla="*/ 60623 w 121245"/>
                <a:gd name="connsiteY3" fmla="*/ 61969 h 141572"/>
                <a:gd name="connsiteX4" fmla="*/ 0 w 121245"/>
                <a:gd name="connsiteY4" fmla="*/ 1346 h 141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1572">
                  <a:moveTo>
                    <a:pt x="0" y="1346"/>
                  </a:moveTo>
                  <a:cubicBezTo>
                    <a:pt x="0" y="1346"/>
                    <a:pt x="25982" y="44648"/>
                    <a:pt x="60623" y="79290"/>
                  </a:cubicBezTo>
                  <a:cubicBezTo>
                    <a:pt x="95264" y="122592"/>
                    <a:pt x="121246" y="148573"/>
                    <a:pt x="121246" y="139913"/>
                  </a:cubicBezTo>
                  <a:cubicBezTo>
                    <a:pt x="121246" y="131252"/>
                    <a:pt x="95264" y="96611"/>
                    <a:pt x="60623" y="61969"/>
                  </a:cubicBezTo>
                  <a:cubicBezTo>
                    <a:pt x="25982" y="27327"/>
                    <a:pt x="0" y="-7314"/>
                    <a:pt x="0" y="1346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3" name="Freeform: Shape 73">
              <a:extLst>
                <a:ext uri="{FF2B5EF4-FFF2-40B4-BE49-F238E27FC236}">
                  <a16:creationId xmlns="" xmlns:a16="http://schemas.microsoft.com/office/drawing/2014/main" id="{317BB690-570B-49BF-8F0C-CCF642C29BAA}"/>
                </a:ext>
              </a:extLst>
            </p:cNvPr>
            <p:cNvSpPr/>
            <p:nvPr/>
          </p:nvSpPr>
          <p:spPr>
            <a:xfrm>
              <a:off x="2907916" y="3170226"/>
              <a:ext cx="40013" cy="45729"/>
            </a:xfrm>
            <a:custGeom>
              <a:avLst/>
              <a:gdLst>
                <a:gd name="connsiteX0" fmla="*/ 60623 w 121245"/>
                <a:gd name="connsiteY0" fmla="*/ 60623 h 138566"/>
                <a:gd name="connsiteX1" fmla="*/ 0 w 121245"/>
                <a:gd name="connsiteY1" fmla="*/ 138567 h 138566"/>
                <a:gd name="connsiteX2" fmla="*/ 60623 w 121245"/>
                <a:gd name="connsiteY2" fmla="*/ 77944 h 138566"/>
                <a:gd name="connsiteX3" fmla="*/ 121246 w 121245"/>
                <a:gd name="connsiteY3" fmla="*/ 0 h 138566"/>
                <a:gd name="connsiteX4" fmla="*/ 60623 w 121245"/>
                <a:gd name="connsiteY4" fmla="*/ 60623 h 138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8566">
                  <a:moveTo>
                    <a:pt x="60623" y="60623"/>
                  </a:moveTo>
                  <a:cubicBezTo>
                    <a:pt x="25982" y="103925"/>
                    <a:pt x="0" y="138567"/>
                    <a:pt x="0" y="138567"/>
                  </a:cubicBezTo>
                  <a:cubicBezTo>
                    <a:pt x="0" y="138567"/>
                    <a:pt x="25982" y="112586"/>
                    <a:pt x="60623" y="77944"/>
                  </a:cubicBezTo>
                  <a:cubicBezTo>
                    <a:pt x="95264" y="43302"/>
                    <a:pt x="121246" y="8660"/>
                    <a:pt x="121246" y="0"/>
                  </a:cubicBezTo>
                  <a:cubicBezTo>
                    <a:pt x="121246" y="0"/>
                    <a:pt x="95264" y="25981"/>
                    <a:pt x="60623" y="60623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4" name="Freeform: Shape 68">
              <a:extLst>
                <a:ext uri="{FF2B5EF4-FFF2-40B4-BE49-F238E27FC236}">
                  <a16:creationId xmlns="" xmlns:a16="http://schemas.microsoft.com/office/drawing/2014/main" id="{3DC03B0E-4E51-45DB-AAA3-66AD44DAFCF0}"/>
                </a:ext>
              </a:extLst>
            </p:cNvPr>
            <p:cNvSpPr/>
            <p:nvPr/>
          </p:nvSpPr>
          <p:spPr>
            <a:xfrm>
              <a:off x="2827890" y="3166926"/>
              <a:ext cx="6299" cy="140931"/>
            </a:xfrm>
            <a:custGeom>
              <a:avLst/>
              <a:gdLst>
                <a:gd name="connsiteX0" fmla="*/ 0 w 19087"/>
                <a:gd name="connsiteY0" fmla="*/ 10000 h 427040"/>
                <a:gd name="connsiteX1" fmla="*/ 0 w 19087"/>
                <a:gd name="connsiteY1" fmla="*/ 417040 h 427040"/>
                <a:gd name="connsiteX2" fmla="*/ 17321 w 19087"/>
                <a:gd name="connsiteY2" fmla="*/ 417040 h 427040"/>
                <a:gd name="connsiteX3" fmla="*/ 17321 w 19087"/>
                <a:gd name="connsiteY3" fmla="*/ 10000 h 427040"/>
                <a:gd name="connsiteX4" fmla="*/ 0 w 19087"/>
                <a:gd name="connsiteY4" fmla="*/ 10000 h 427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87" h="427040">
                  <a:moveTo>
                    <a:pt x="0" y="10000"/>
                  </a:moveTo>
                  <a:cubicBezTo>
                    <a:pt x="0" y="148567"/>
                    <a:pt x="0" y="287134"/>
                    <a:pt x="0" y="417040"/>
                  </a:cubicBezTo>
                  <a:cubicBezTo>
                    <a:pt x="0" y="425700"/>
                    <a:pt x="17321" y="434361"/>
                    <a:pt x="17321" y="417040"/>
                  </a:cubicBezTo>
                  <a:cubicBezTo>
                    <a:pt x="17321" y="278473"/>
                    <a:pt x="17321" y="139906"/>
                    <a:pt x="17321" y="10000"/>
                  </a:cubicBezTo>
                  <a:cubicBezTo>
                    <a:pt x="25981" y="1340"/>
                    <a:pt x="0" y="-7321"/>
                    <a:pt x="0" y="1000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5" name="Freeform: Shape 69">
              <a:extLst>
                <a:ext uri="{FF2B5EF4-FFF2-40B4-BE49-F238E27FC236}">
                  <a16:creationId xmlns="" xmlns:a16="http://schemas.microsoft.com/office/drawing/2014/main" id="{D07BEECA-0195-4AD1-A732-8DC2AD4840CD}"/>
                </a:ext>
              </a:extLst>
            </p:cNvPr>
            <p:cNvSpPr/>
            <p:nvPr/>
          </p:nvSpPr>
          <p:spPr>
            <a:xfrm>
              <a:off x="2810741" y="3148429"/>
              <a:ext cx="40013" cy="48074"/>
            </a:xfrm>
            <a:custGeom>
              <a:avLst/>
              <a:gdLst>
                <a:gd name="connsiteX0" fmla="*/ 0 w 121245"/>
                <a:gd name="connsiteY0" fmla="*/ 5425 h 145670"/>
                <a:gd name="connsiteX1" fmla="*/ 60623 w 121245"/>
                <a:gd name="connsiteY1" fmla="*/ 92030 h 145670"/>
                <a:gd name="connsiteX2" fmla="*/ 121246 w 121245"/>
                <a:gd name="connsiteY2" fmla="*/ 143992 h 145670"/>
                <a:gd name="connsiteX3" fmla="*/ 60623 w 121245"/>
                <a:gd name="connsiteY3" fmla="*/ 57388 h 145670"/>
                <a:gd name="connsiteX4" fmla="*/ 0 w 121245"/>
                <a:gd name="connsiteY4" fmla="*/ 5425 h 145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5670">
                  <a:moveTo>
                    <a:pt x="0" y="5425"/>
                  </a:moveTo>
                  <a:cubicBezTo>
                    <a:pt x="0" y="22746"/>
                    <a:pt x="25982" y="57388"/>
                    <a:pt x="60623" y="92030"/>
                  </a:cubicBezTo>
                  <a:cubicBezTo>
                    <a:pt x="95265" y="126671"/>
                    <a:pt x="121246" y="152652"/>
                    <a:pt x="121246" y="143992"/>
                  </a:cubicBezTo>
                  <a:cubicBezTo>
                    <a:pt x="121246" y="135332"/>
                    <a:pt x="95265" y="100690"/>
                    <a:pt x="60623" y="57388"/>
                  </a:cubicBezTo>
                  <a:cubicBezTo>
                    <a:pt x="34642" y="14086"/>
                    <a:pt x="0" y="-11895"/>
                    <a:pt x="0" y="542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6" name="Freeform: Shape 70">
              <a:extLst>
                <a:ext uri="{FF2B5EF4-FFF2-40B4-BE49-F238E27FC236}">
                  <a16:creationId xmlns="" xmlns:a16="http://schemas.microsoft.com/office/drawing/2014/main" id="{F2D6D1DB-7130-45DA-AD39-358E6D2956DE}"/>
                </a:ext>
              </a:extLst>
            </p:cNvPr>
            <p:cNvSpPr/>
            <p:nvPr/>
          </p:nvSpPr>
          <p:spPr>
            <a:xfrm>
              <a:off x="2810741" y="3278280"/>
              <a:ext cx="40013" cy="48074"/>
            </a:xfrm>
            <a:custGeom>
              <a:avLst/>
              <a:gdLst>
                <a:gd name="connsiteX0" fmla="*/ 0 w 121245"/>
                <a:gd name="connsiteY0" fmla="*/ 140245 h 145670"/>
                <a:gd name="connsiteX1" fmla="*/ 60623 w 121245"/>
                <a:gd name="connsiteY1" fmla="*/ 88283 h 145670"/>
                <a:gd name="connsiteX2" fmla="*/ 121246 w 121245"/>
                <a:gd name="connsiteY2" fmla="*/ 1679 h 145670"/>
                <a:gd name="connsiteX3" fmla="*/ 60623 w 121245"/>
                <a:gd name="connsiteY3" fmla="*/ 53641 h 145670"/>
                <a:gd name="connsiteX4" fmla="*/ 0 w 121245"/>
                <a:gd name="connsiteY4" fmla="*/ 140245 h 145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5670">
                  <a:moveTo>
                    <a:pt x="0" y="140245"/>
                  </a:moveTo>
                  <a:cubicBezTo>
                    <a:pt x="0" y="157566"/>
                    <a:pt x="25982" y="131585"/>
                    <a:pt x="60623" y="88283"/>
                  </a:cubicBezTo>
                  <a:cubicBezTo>
                    <a:pt x="95265" y="44981"/>
                    <a:pt x="121246" y="10339"/>
                    <a:pt x="121246" y="1679"/>
                  </a:cubicBezTo>
                  <a:cubicBezTo>
                    <a:pt x="121246" y="-6982"/>
                    <a:pt x="95265" y="18999"/>
                    <a:pt x="60623" y="53641"/>
                  </a:cubicBezTo>
                  <a:cubicBezTo>
                    <a:pt x="34642" y="88283"/>
                    <a:pt x="0" y="131585"/>
                    <a:pt x="0" y="14024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7" name="Freeform: Shape 65">
              <a:extLst>
                <a:ext uri="{FF2B5EF4-FFF2-40B4-BE49-F238E27FC236}">
                  <a16:creationId xmlns="" xmlns:a16="http://schemas.microsoft.com/office/drawing/2014/main" id="{143F6213-502B-4503-A3B9-920F71E71A07}"/>
                </a:ext>
              </a:extLst>
            </p:cNvPr>
            <p:cNvSpPr/>
            <p:nvPr/>
          </p:nvSpPr>
          <p:spPr>
            <a:xfrm>
              <a:off x="2733571" y="3070907"/>
              <a:ext cx="5716" cy="334126"/>
            </a:xfrm>
            <a:custGeom>
              <a:avLst/>
              <a:gdLst>
                <a:gd name="connsiteX0" fmla="*/ 0 w 17320"/>
                <a:gd name="connsiteY0" fmla="*/ 6495 h 1012443"/>
                <a:gd name="connsiteX1" fmla="*/ 0 w 17320"/>
                <a:gd name="connsiteY1" fmla="*/ 1002444 h 1012443"/>
                <a:gd name="connsiteX2" fmla="*/ 17321 w 17320"/>
                <a:gd name="connsiteY2" fmla="*/ 1002444 h 1012443"/>
                <a:gd name="connsiteX3" fmla="*/ 17321 w 17320"/>
                <a:gd name="connsiteY3" fmla="*/ 6495 h 1012443"/>
                <a:gd name="connsiteX4" fmla="*/ 0 w 17320"/>
                <a:gd name="connsiteY4" fmla="*/ 6495 h 1012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1012443">
                  <a:moveTo>
                    <a:pt x="0" y="6495"/>
                  </a:moveTo>
                  <a:cubicBezTo>
                    <a:pt x="0" y="335591"/>
                    <a:pt x="0" y="673348"/>
                    <a:pt x="0" y="1002444"/>
                  </a:cubicBezTo>
                  <a:cubicBezTo>
                    <a:pt x="0" y="1011104"/>
                    <a:pt x="17321" y="1019764"/>
                    <a:pt x="17321" y="1002444"/>
                  </a:cubicBezTo>
                  <a:cubicBezTo>
                    <a:pt x="17321" y="673348"/>
                    <a:pt x="17321" y="335591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8" name="Freeform: Shape 66">
              <a:extLst>
                <a:ext uri="{FF2B5EF4-FFF2-40B4-BE49-F238E27FC236}">
                  <a16:creationId xmlns="" xmlns:a16="http://schemas.microsoft.com/office/drawing/2014/main" id="{7ECCA6D7-104D-4232-B328-EA82AD0357F2}"/>
                </a:ext>
              </a:extLst>
            </p:cNvPr>
            <p:cNvSpPr/>
            <p:nvPr/>
          </p:nvSpPr>
          <p:spPr>
            <a:xfrm>
              <a:off x="2716423" y="3055506"/>
              <a:ext cx="40013" cy="45586"/>
            </a:xfrm>
            <a:custGeom>
              <a:avLst/>
              <a:gdLst>
                <a:gd name="connsiteX0" fmla="*/ 0 w 121245"/>
                <a:gd name="connsiteY0" fmla="*/ 18520 h 138132"/>
                <a:gd name="connsiteX1" fmla="*/ 60623 w 121245"/>
                <a:gd name="connsiteY1" fmla="*/ 113784 h 138132"/>
                <a:gd name="connsiteX2" fmla="*/ 121246 w 121245"/>
                <a:gd name="connsiteY2" fmla="*/ 122445 h 138132"/>
                <a:gd name="connsiteX3" fmla="*/ 60623 w 121245"/>
                <a:gd name="connsiteY3" fmla="*/ 27180 h 138132"/>
                <a:gd name="connsiteX4" fmla="*/ 0 w 121245"/>
                <a:gd name="connsiteY4" fmla="*/ 18520 h 138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8132">
                  <a:moveTo>
                    <a:pt x="0" y="18520"/>
                  </a:moveTo>
                  <a:cubicBezTo>
                    <a:pt x="0" y="44501"/>
                    <a:pt x="25981" y="87803"/>
                    <a:pt x="60623" y="113784"/>
                  </a:cubicBezTo>
                  <a:cubicBezTo>
                    <a:pt x="95264" y="139766"/>
                    <a:pt x="121246" y="148426"/>
                    <a:pt x="121246" y="122445"/>
                  </a:cubicBezTo>
                  <a:cubicBezTo>
                    <a:pt x="121246" y="105124"/>
                    <a:pt x="95264" y="53161"/>
                    <a:pt x="60623" y="27180"/>
                  </a:cubicBezTo>
                  <a:cubicBezTo>
                    <a:pt x="25981" y="-7461"/>
                    <a:pt x="0" y="-7461"/>
                    <a:pt x="0" y="1852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9" name="Freeform: Shape 67">
              <a:extLst>
                <a:ext uri="{FF2B5EF4-FFF2-40B4-BE49-F238E27FC236}">
                  <a16:creationId xmlns="" xmlns:a16="http://schemas.microsoft.com/office/drawing/2014/main" id="{A7C328F0-3888-48EB-A883-4D0F359C108B}"/>
                </a:ext>
              </a:extLst>
            </p:cNvPr>
            <p:cNvSpPr/>
            <p:nvPr/>
          </p:nvSpPr>
          <p:spPr>
            <a:xfrm>
              <a:off x="2716423" y="3373691"/>
              <a:ext cx="40013" cy="45586"/>
            </a:xfrm>
            <a:custGeom>
              <a:avLst/>
              <a:gdLst>
                <a:gd name="connsiteX0" fmla="*/ 60623 w 121245"/>
                <a:gd name="connsiteY0" fmla="*/ 24348 h 138132"/>
                <a:gd name="connsiteX1" fmla="*/ 0 w 121245"/>
                <a:gd name="connsiteY1" fmla="*/ 119612 h 138132"/>
                <a:gd name="connsiteX2" fmla="*/ 60623 w 121245"/>
                <a:gd name="connsiteY2" fmla="*/ 110952 h 138132"/>
                <a:gd name="connsiteX3" fmla="*/ 121246 w 121245"/>
                <a:gd name="connsiteY3" fmla="*/ 15687 h 138132"/>
                <a:gd name="connsiteX4" fmla="*/ 60623 w 121245"/>
                <a:gd name="connsiteY4" fmla="*/ 24348 h 138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8132">
                  <a:moveTo>
                    <a:pt x="60623" y="24348"/>
                  </a:moveTo>
                  <a:cubicBezTo>
                    <a:pt x="25981" y="50329"/>
                    <a:pt x="0" y="93631"/>
                    <a:pt x="0" y="119612"/>
                  </a:cubicBezTo>
                  <a:cubicBezTo>
                    <a:pt x="0" y="145594"/>
                    <a:pt x="25981" y="145594"/>
                    <a:pt x="60623" y="110952"/>
                  </a:cubicBezTo>
                  <a:cubicBezTo>
                    <a:pt x="95264" y="76310"/>
                    <a:pt x="121246" y="33008"/>
                    <a:pt x="121246" y="15687"/>
                  </a:cubicBezTo>
                  <a:cubicBezTo>
                    <a:pt x="121246" y="-10294"/>
                    <a:pt x="95264" y="-1633"/>
                    <a:pt x="60623" y="24348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0" name="Freeform: Shape 62">
              <a:extLst>
                <a:ext uri="{FF2B5EF4-FFF2-40B4-BE49-F238E27FC236}">
                  <a16:creationId xmlns="" xmlns:a16="http://schemas.microsoft.com/office/drawing/2014/main" id="{4F697E73-0D29-449B-8DF0-CF14B2105F34}"/>
                </a:ext>
              </a:extLst>
            </p:cNvPr>
            <p:cNvSpPr/>
            <p:nvPr/>
          </p:nvSpPr>
          <p:spPr>
            <a:xfrm>
              <a:off x="2639253" y="3008743"/>
              <a:ext cx="5716" cy="459168"/>
            </a:xfrm>
            <a:custGeom>
              <a:avLst/>
              <a:gdLst>
                <a:gd name="connsiteX0" fmla="*/ 0 w 17321"/>
                <a:gd name="connsiteY0" fmla="*/ 12991 h 1391337"/>
                <a:gd name="connsiteX1" fmla="*/ 0 w 17321"/>
                <a:gd name="connsiteY1" fmla="*/ 1381337 h 1391337"/>
                <a:gd name="connsiteX2" fmla="*/ 17321 w 17321"/>
                <a:gd name="connsiteY2" fmla="*/ 1381337 h 1391337"/>
                <a:gd name="connsiteX3" fmla="*/ 17321 w 17321"/>
                <a:gd name="connsiteY3" fmla="*/ 12991 h 1391337"/>
                <a:gd name="connsiteX4" fmla="*/ 0 w 17321"/>
                <a:gd name="connsiteY4" fmla="*/ 12991 h 1391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1" h="1391337">
                  <a:moveTo>
                    <a:pt x="0" y="12991"/>
                  </a:moveTo>
                  <a:cubicBezTo>
                    <a:pt x="0" y="471993"/>
                    <a:pt x="0" y="930995"/>
                    <a:pt x="0" y="1381337"/>
                  </a:cubicBezTo>
                  <a:cubicBezTo>
                    <a:pt x="0" y="1389997"/>
                    <a:pt x="17321" y="1398658"/>
                    <a:pt x="17321" y="1381337"/>
                  </a:cubicBezTo>
                  <a:cubicBezTo>
                    <a:pt x="17321" y="922335"/>
                    <a:pt x="17321" y="463332"/>
                    <a:pt x="17321" y="12991"/>
                  </a:cubicBezTo>
                  <a:cubicBezTo>
                    <a:pt x="17321" y="-4330"/>
                    <a:pt x="0" y="-4330"/>
                    <a:pt x="0" y="1299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1" name="Freeform: Shape 63">
              <a:extLst>
                <a:ext uri="{FF2B5EF4-FFF2-40B4-BE49-F238E27FC236}">
                  <a16:creationId xmlns="" xmlns:a16="http://schemas.microsoft.com/office/drawing/2014/main" id="{47ACC537-C3F8-414C-891D-226A2C25001A}"/>
                </a:ext>
              </a:extLst>
            </p:cNvPr>
            <p:cNvSpPr/>
            <p:nvPr/>
          </p:nvSpPr>
          <p:spPr>
            <a:xfrm>
              <a:off x="2622105" y="2996497"/>
              <a:ext cx="40013" cy="40429"/>
            </a:xfrm>
            <a:custGeom>
              <a:avLst/>
              <a:gdLst>
                <a:gd name="connsiteX0" fmla="*/ 60623 w 121245"/>
                <a:gd name="connsiteY0" fmla="*/ 6795 h 122504"/>
                <a:gd name="connsiteX1" fmla="*/ 0 w 121245"/>
                <a:gd name="connsiteY1" fmla="*/ 41437 h 122504"/>
                <a:gd name="connsiteX2" fmla="*/ 60623 w 121245"/>
                <a:gd name="connsiteY2" fmla="*/ 119381 h 122504"/>
                <a:gd name="connsiteX3" fmla="*/ 121246 w 121245"/>
                <a:gd name="connsiteY3" fmla="*/ 84739 h 122504"/>
                <a:gd name="connsiteX4" fmla="*/ 60623 w 121245"/>
                <a:gd name="connsiteY4" fmla="*/ 6795 h 122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2504">
                  <a:moveTo>
                    <a:pt x="60623" y="6795"/>
                  </a:moveTo>
                  <a:cubicBezTo>
                    <a:pt x="25982" y="-10526"/>
                    <a:pt x="0" y="6795"/>
                    <a:pt x="0" y="41437"/>
                  </a:cubicBezTo>
                  <a:cubicBezTo>
                    <a:pt x="0" y="76078"/>
                    <a:pt x="25982" y="110720"/>
                    <a:pt x="60623" y="119381"/>
                  </a:cubicBezTo>
                  <a:cubicBezTo>
                    <a:pt x="95264" y="128041"/>
                    <a:pt x="121246" y="119381"/>
                    <a:pt x="121246" y="84739"/>
                  </a:cubicBezTo>
                  <a:cubicBezTo>
                    <a:pt x="121246" y="58758"/>
                    <a:pt x="95264" y="24116"/>
                    <a:pt x="60623" y="67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2" name="Freeform: Shape 64">
              <a:extLst>
                <a:ext uri="{FF2B5EF4-FFF2-40B4-BE49-F238E27FC236}">
                  <a16:creationId xmlns="" xmlns:a16="http://schemas.microsoft.com/office/drawing/2014/main" id="{FB08B7CA-B922-4613-A1B1-CA6D2D81286B}"/>
                </a:ext>
              </a:extLst>
            </p:cNvPr>
            <p:cNvSpPr/>
            <p:nvPr/>
          </p:nvSpPr>
          <p:spPr>
            <a:xfrm>
              <a:off x="2622105" y="3434958"/>
              <a:ext cx="40013" cy="40470"/>
            </a:xfrm>
            <a:custGeom>
              <a:avLst/>
              <a:gdLst>
                <a:gd name="connsiteX0" fmla="*/ 60623 w 121245"/>
                <a:gd name="connsiteY0" fmla="*/ 3248 h 122628"/>
                <a:gd name="connsiteX1" fmla="*/ 0 w 121245"/>
                <a:gd name="connsiteY1" fmla="*/ 81191 h 122628"/>
                <a:gd name="connsiteX2" fmla="*/ 60623 w 121245"/>
                <a:gd name="connsiteY2" fmla="*/ 115833 h 122628"/>
                <a:gd name="connsiteX3" fmla="*/ 121246 w 121245"/>
                <a:gd name="connsiteY3" fmla="*/ 29229 h 122628"/>
                <a:gd name="connsiteX4" fmla="*/ 60623 w 121245"/>
                <a:gd name="connsiteY4" fmla="*/ 3248 h 122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2628">
                  <a:moveTo>
                    <a:pt x="60623" y="3248"/>
                  </a:moveTo>
                  <a:cubicBezTo>
                    <a:pt x="25982" y="11908"/>
                    <a:pt x="0" y="46550"/>
                    <a:pt x="0" y="81191"/>
                  </a:cubicBezTo>
                  <a:cubicBezTo>
                    <a:pt x="0" y="115833"/>
                    <a:pt x="25982" y="133154"/>
                    <a:pt x="60623" y="115833"/>
                  </a:cubicBezTo>
                  <a:cubicBezTo>
                    <a:pt x="95264" y="98512"/>
                    <a:pt x="121246" y="63871"/>
                    <a:pt x="121246" y="29229"/>
                  </a:cubicBezTo>
                  <a:cubicBezTo>
                    <a:pt x="121246" y="3248"/>
                    <a:pt x="95264" y="-5413"/>
                    <a:pt x="60623" y="3248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3" name="Freeform: Shape 59">
              <a:extLst>
                <a:ext uri="{FF2B5EF4-FFF2-40B4-BE49-F238E27FC236}">
                  <a16:creationId xmlns="" xmlns:a16="http://schemas.microsoft.com/office/drawing/2014/main" id="{5DEBC7F5-BD6C-42E1-85D7-9456AB38FBE7}"/>
                </a:ext>
              </a:extLst>
            </p:cNvPr>
            <p:cNvSpPr/>
            <p:nvPr/>
          </p:nvSpPr>
          <p:spPr>
            <a:xfrm>
              <a:off x="2542079" y="2995440"/>
              <a:ext cx="5716" cy="486762"/>
            </a:xfrm>
            <a:custGeom>
              <a:avLst/>
              <a:gdLst>
                <a:gd name="connsiteX0" fmla="*/ 0 w 17320"/>
                <a:gd name="connsiteY0" fmla="*/ 10000 h 1474950"/>
                <a:gd name="connsiteX1" fmla="*/ 0 w 17320"/>
                <a:gd name="connsiteY1" fmla="*/ 1464951 h 1474950"/>
                <a:gd name="connsiteX2" fmla="*/ 17321 w 17320"/>
                <a:gd name="connsiteY2" fmla="*/ 1464951 h 1474950"/>
                <a:gd name="connsiteX3" fmla="*/ 17321 w 17320"/>
                <a:gd name="connsiteY3" fmla="*/ 10000 h 1474950"/>
                <a:gd name="connsiteX4" fmla="*/ 0 w 17320"/>
                <a:gd name="connsiteY4" fmla="*/ 10000 h 1474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1474950">
                  <a:moveTo>
                    <a:pt x="0" y="10000"/>
                  </a:moveTo>
                  <a:cubicBezTo>
                    <a:pt x="0" y="494984"/>
                    <a:pt x="0" y="979967"/>
                    <a:pt x="0" y="1464951"/>
                  </a:cubicBezTo>
                  <a:cubicBezTo>
                    <a:pt x="0" y="1473611"/>
                    <a:pt x="17321" y="1482271"/>
                    <a:pt x="17321" y="1464951"/>
                  </a:cubicBezTo>
                  <a:cubicBezTo>
                    <a:pt x="17321" y="979967"/>
                    <a:pt x="17321" y="494984"/>
                    <a:pt x="17321" y="10000"/>
                  </a:cubicBezTo>
                  <a:cubicBezTo>
                    <a:pt x="17321" y="1340"/>
                    <a:pt x="0" y="-7321"/>
                    <a:pt x="0" y="1000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4" name="Freeform: Shape 60">
              <a:extLst>
                <a:ext uri="{FF2B5EF4-FFF2-40B4-BE49-F238E27FC236}">
                  <a16:creationId xmlns="" xmlns:a16="http://schemas.microsoft.com/office/drawing/2014/main" id="{93BF1928-F8D5-4803-935D-DFE22E5682FF}"/>
                </a:ext>
              </a:extLst>
            </p:cNvPr>
            <p:cNvSpPr/>
            <p:nvPr/>
          </p:nvSpPr>
          <p:spPr>
            <a:xfrm>
              <a:off x="2524930" y="2984005"/>
              <a:ext cx="40457" cy="43316"/>
            </a:xfrm>
            <a:custGeom>
              <a:avLst/>
              <a:gdLst>
                <a:gd name="connsiteX0" fmla="*/ 60623 w 122591"/>
                <a:gd name="connsiteY0" fmla="*/ 1346 h 131252"/>
                <a:gd name="connsiteX1" fmla="*/ 0 w 122591"/>
                <a:gd name="connsiteY1" fmla="*/ 79290 h 131252"/>
                <a:gd name="connsiteX2" fmla="*/ 60623 w 122591"/>
                <a:gd name="connsiteY2" fmla="*/ 131252 h 131252"/>
                <a:gd name="connsiteX3" fmla="*/ 121246 w 122591"/>
                <a:gd name="connsiteY3" fmla="*/ 61969 h 131252"/>
                <a:gd name="connsiteX4" fmla="*/ 60623 w 122591"/>
                <a:gd name="connsiteY4" fmla="*/ 1346 h 131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31252">
                  <a:moveTo>
                    <a:pt x="60623" y="1346"/>
                  </a:moveTo>
                  <a:cubicBezTo>
                    <a:pt x="25982" y="10006"/>
                    <a:pt x="0" y="44648"/>
                    <a:pt x="0" y="79290"/>
                  </a:cubicBezTo>
                  <a:cubicBezTo>
                    <a:pt x="0" y="113931"/>
                    <a:pt x="25982" y="131252"/>
                    <a:pt x="60623" y="131252"/>
                  </a:cubicBezTo>
                  <a:cubicBezTo>
                    <a:pt x="95265" y="131252"/>
                    <a:pt x="121246" y="96611"/>
                    <a:pt x="121246" y="61969"/>
                  </a:cubicBezTo>
                  <a:cubicBezTo>
                    <a:pt x="129906" y="27327"/>
                    <a:pt x="95265" y="-7314"/>
                    <a:pt x="60623" y="1346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5" name="Freeform: Shape 61">
              <a:extLst>
                <a:ext uri="{FF2B5EF4-FFF2-40B4-BE49-F238E27FC236}">
                  <a16:creationId xmlns="" xmlns:a16="http://schemas.microsoft.com/office/drawing/2014/main" id="{2C5AC0BC-1DD7-47F8-A443-1403F595320C}"/>
                </a:ext>
              </a:extLst>
            </p:cNvPr>
            <p:cNvSpPr/>
            <p:nvPr/>
          </p:nvSpPr>
          <p:spPr>
            <a:xfrm>
              <a:off x="2524930" y="3447462"/>
              <a:ext cx="40457" cy="43316"/>
            </a:xfrm>
            <a:custGeom>
              <a:avLst/>
              <a:gdLst>
                <a:gd name="connsiteX0" fmla="*/ 60623 w 122591"/>
                <a:gd name="connsiteY0" fmla="*/ 0 h 131252"/>
                <a:gd name="connsiteX1" fmla="*/ 0 w 122591"/>
                <a:gd name="connsiteY1" fmla="*/ 51963 h 131252"/>
                <a:gd name="connsiteX2" fmla="*/ 60623 w 122591"/>
                <a:gd name="connsiteY2" fmla="*/ 129906 h 131252"/>
                <a:gd name="connsiteX3" fmla="*/ 121246 w 122591"/>
                <a:gd name="connsiteY3" fmla="*/ 69283 h 131252"/>
                <a:gd name="connsiteX4" fmla="*/ 60623 w 122591"/>
                <a:gd name="connsiteY4" fmla="*/ 0 h 131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31252">
                  <a:moveTo>
                    <a:pt x="60623" y="0"/>
                  </a:moveTo>
                  <a:cubicBezTo>
                    <a:pt x="25982" y="0"/>
                    <a:pt x="0" y="17321"/>
                    <a:pt x="0" y="51963"/>
                  </a:cubicBezTo>
                  <a:cubicBezTo>
                    <a:pt x="0" y="86604"/>
                    <a:pt x="25982" y="121246"/>
                    <a:pt x="60623" y="129906"/>
                  </a:cubicBezTo>
                  <a:cubicBezTo>
                    <a:pt x="95265" y="138567"/>
                    <a:pt x="121246" y="103925"/>
                    <a:pt x="121246" y="69283"/>
                  </a:cubicBezTo>
                  <a:cubicBezTo>
                    <a:pt x="129906" y="34642"/>
                    <a:pt x="95265" y="8660"/>
                    <a:pt x="60623" y="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6" name="Freeform: Shape 56">
              <a:extLst>
                <a:ext uri="{FF2B5EF4-FFF2-40B4-BE49-F238E27FC236}">
                  <a16:creationId xmlns="" xmlns:a16="http://schemas.microsoft.com/office/drawing/2014/main" id="{844B664F-61F7-45C9-8A6D-A4D75E84AB04}"/>
                </a:ext>
              </a:extLst>
            </p:cNvPr>
            <p:cNvSpPr/>
            <p:nvPr/>
          </p:nvSpPr>
          <p:spPr>
            <a:xfrm>
              <a:off x="2447761" y="3032595"/>
              <a:ext cx="5716" cy="412452"/>
            </a:xfrm>
            <a:custGeom>
              <a:avLst/>
              <a:gdLst>
                <a:gd name="connsiteX0" fmla="*/ 0 w 17320"/>
                <a:gd name="connsiteY0" fmla="*/ 10000 h 1249779"/>
                <a:gd name="connsiteX1" fmla="*/ 0 w 17320"/>
                <a:gd name="connsiteY1" fmla="*/ 1239780 h 1249779"/>
                <a:gd name="connsiteX2" fmla="*/ 17321 w 17320"/>
                <a:gd name="connsiteY2" fmla="*/ 1239780 h 1249779"/>
                <a:gd name="connsiteX3" fmla="*/ 17321 w 17320"/>
                <a:gd name="connsiteY3" fmla="*/ 10000 h 1249779"/>
                <a:gd name="connsiteX4" fmla="*/ 0 w 17320"/>
                <a:gd name="connsiteY4" fmla="*/ 10000 h 12497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1249779">
                  <a:moveTo>
                    <a:pt x="0" y="10000"/>
                  </a:moveTo>
                  <a:cubicBezTo>
                    <a:pt x="0" y="417040"/>
                    <a:pt x="0" y="832740"/>
                    <a:pt x="0" y="1239780"/>
                  </a:cubicBezTo>
                  <a:cubicBezTo>
                    <a:pt x="0" y="1248440"/>
                    <a:pt x="17321" y="1257101"/>
                    <a:pt x="17321" y="1239780"/>
                  </a:cubicBezTo>
                  <a:cubicBezTo>
                    <a:pt x="17321" y="832740"/>
                    <a:pt x="17321" y="417040"/>
                    <a:pt x="17321" y="10000"/>
                  </a:cubicBezTo>
                  <a:cubicBezTo>
                    <a:pt x="17321" y="1340"/>
                    <a:pt x="0" y="-7321"/>
                    <a:pt x="0" y="1000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7" name="Freeform: Shape 57">
              <a:extLst>
                <a:ext uri="{FF2B5EF4-FFF2-40B4-BE49-F238E27FC236}">
                  <a16:creationId xmlns="" xmlns:a16="http://schemas.microsoft.com/office/drawing/2014/main" id="{F5404E37-9581-46F8-8099-DB1B728500FD}"/>
                </a:ext>
              </a:extLst>
            </p:cNvPr>
            <p:cNvSpPr/>
            <p:nvPr/>
          </p:nvSpPr>
          <p:spPr>
            <a:xfrm>
              <a:off x="2430612" y="3019477"/>
              <a:ext cx="40013" cy="44460"/>
            </a:xfrm>
            <a:custGeom>
              <a:avLst/>
              <a:gdLst>
                <a:gd name="connsiteX0" fmla="*/ 60623 w 121245"/>
                <a:gd name="connsiteY0" fmla="*/ 15107 h 134719"/>
                <a:gd name="connsiteX1" fmla="*/ 0 w 121245"/>
                <a:gd name="connsiteY1" fmla="*/ 110371 h 134719"/>
                <a:gd name="connsiteX2" fmla="*/ 60623 w 121245"/>
                <a:gd name="connsiteY2" fmla="*/ 119032 h 134719"/>
                <a:gd name="connsiteX3" fmla="*/ 121246 w 121245"/>
                <a:gd name="connsiteY3" fmla="*/ 32427 h 134719"/>
                <a:gd name="connsiteX4" fmla="*/ 60623 w 121245"/>
                <a:gd name="connsiteY4" fmla="*/ 15107 h 134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4719">
                  <a:moveTo>
                    <a:pt x="60623" y="15107"/>
                  </a:moveTo>
                  <a:cubicBezTo>
                    <a:pt x="25981" y="41088"/>
                    <a:pt x="0" y="84390"/>
                    <a:pt x="0" y="110371"/>
                  </a:cubicBezTo>
                  <a:cubicBezTo>
                    <a:pt x="0" y="136352"/>
                    <a:pt x="25981" y="145013"/>
                    <a:pt x="60623" y="119032"/>
                  </a:cubicBezTo>
                  <a:cubicBezTo>
                    <a:pt x="95264" y="101711"/>
                    <a:pt x="121246" y="58409"/>
                    <a:pt x="121246" y="32427"/>
                  </a:cubicBezTo>
                  <a:cubicBezTo>
                    <a:pt x="121246" y="-2214"/>
                    <a:pt x="95264" y="-10875"/>
                    <a:pt x="60623" y="15107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8" name="Freeform: Shape 58">
              <a:extLst>
                <a:ext uri="{FF2B5EF4-FFF2-40B4-BE49-F238E27FC236}">
                  <a16:creationId xmlns="" xmlns:a16="http://schemas.microsoft.com/office/drawing/2014/main" id="{633AD114-BE12-45D7-BB37-EC0EA716CA01}"/>
                </a:ext>
              </a:extLst>
            </p:cNvPr>
            <p:cNvSpPr/>
            <p:nvPr/>
          </p:nvSpPr>
          <p:spPr>
            <a:xfrm>
              <a:off x="2430612" y="3412040"/>
              <a:ext cx="40013" cy="43267"/>
            </a:xfrm>
            <a:custGeom>
              <a:avLst/>
              <a:gdLst>
                <a:gd name="connsiteX0" fmla="*/ 60623 w 121245"/>
                <a:gd name="connsiteY0" fmla="*/ 12072 h 131103"/>
                <a:gd name="connsiteX1" fmla="*/ 0 w 121245"/>
                <a:gd name="connsiteY1" fmla="*/ 20732 h 131103"/>
                <a:gd name="connsiteX2" fmla="*/ 60623 w 121245"/>
                <a:gd name="connsiteY2" fmla="*/ 115997 h 131103"/>
                <a:gd name="connsiteX3" fmla="*/ 121246 w 121245"/>
                <a:gd name="connsiteY3" fmla="*/ 98676 h 131103"/>
                <a:gd name="connsiteX4" fmla="*/ 60623 w 121245"/>
                <a:gd name="connsiteY4" fmla="*/ 12072 h 1311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1103">
                  <a:moveTo>
                    <a:pt x="60623" y="12072"/>
                  </a:moveTo>
                  <a:cubicBezTo>
                    <a:pt x="25981" y="-5249"/>
                    <a:pt x="0" y="-5249"/>
                    <a:pt x="0" y="20732"/>
                  </a:cubicBezTo>
                  <a:cubicBezTo>
                    <a:pt x="0" y="46713"/>
                    <a:pt x="25981" y="90015"/>
                    <a:pt x="60623" y="115997"/>
                  </a:cubicBezTo>
                  <a:cubicBezTo>
                    <a:pt x="95264" y="141978"/>
                    <a:pt x="121246" y="133317"/>
                    <a:pt x="121246" y="98676"/>
                  </a:cubicBezTo>
                  <a:cubicBezTo>
                    <a:pt x="121246" y="72695"/>
                    <a:pt x="95264" y="29393"/>
                    <a:pt x="60623" y="12072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9" name="Freeform: Shape 53">
              <a:extLst>
                <a:ext uri="{FF2B5EF4-FFF2-40B4-BE49-F238E27FC236}">
                  <a16:creationId xmlns="" xmlns:a16="http://schemas.microsoft.com/office/drawing/2014/main" id="{E11681B4-50C9-4564-8CD7-8393C9B2271E}"/>
                </a:ext>
              </a:extLst>
            </p:cNvPr>
            <p:cNvSpPr/>
            <p:nvPr/>
          </p:nvSpPr>
          <p:spPr>
            <a:xfrm>
              <a:off x="2353444" y="3111634"/>
              <a:ext cx="5716" cy="253384"/>
            </a:xfrm>
            <a:custGeom>
              <a:avLst/>
              <a:gdLst>
                <a:gd name="connsiteX0" fmla="*/ 0 w 17321"/>
                <a:gd name="connsiteY0" fmla="*/ 12991 h 767786"/>
                <a:gd name="connsiteX1" fmla="*/ 0 w 17321"/>
                <a:gd name="connsiteY1" fmla="*/ 757787 h 767786"/>
                <a:gd name="connsiteX2" fmla="*/ 17321 w 17321"/>
                <a:gd name="connsiteY2" fmla="*/ 757787 h 767786"/>
                <a:gd name="connsiteX3" fmla="*/ 17321 w 17321"/>
                <a:gd name="connsiteY3" fmla="*/ 12991 h 767786"/>
                <a:gd name="connsiteX4" fmla="*/ 0 w 17321"/>
                <a:gd name="connsiteY4" fmla="*/ 12991 h 767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1" h="767786">
                  <a:moveTo>
                    <a:pt x="0" y="12991"/>
                  </a:moveTo>
                  <a:cubicBezTo>
                    <a:pt x="0" y="264143"/>
                    <a:pt x="0" y="506635"/>
                    <a:pt x="0" y="757787"/>
                  </a:cubicBezTo>
                  <a:cubicBezTo>
                    <a:pt x="0" y="766447"/>
                    <a:pt x="17321" y="775107"/>
                    <a:pt x="17321" y="757787"/>
                  </a:cubicBezTo>
                  <a:cubicBezTo>
                    <a:pt x="17321" y="506635"/>
                    <a:pt x="17321" y="264143"/>
                    <a:pt x="17321" y="12991"/>
                  </a:cubicBezTo>
                  <a:cubicBezTo>
                    <a:pt x="17321" y="-4330"/>
                    <a:pt x="0" y="-4330"/>
                    <a:pt x="0" y="1299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0" name="Freeform: Shape 54">
              <a:extLst>
                <a:ext uri="{FF2B5EF4-FFF2-40B4-BE49-F238E27FC236}">
                  <a16:creationId xmlns="" xmlns:a16="http://schemas.microsoft.com/office/drawing/2014/main" id="{8489A2F8-9A83-4879-8459-588236E86652}"/>
                </a:ext>
              </a:extLst>
            </p:cNvPr>
            <p:cNvSpPr/>
            <p:nvPr/>
          </p:nvSpPr>
          <p:spPr>
            <a:xfrm>
              <a:off x="2336295" y="3094884"/>
              <a:ext cx="40013" cy="46145"/>
            </a:xfrm>
            <a:custGeom>
              <a:avLst/>
              <a:gdLst>
                <a:gd name="connsiteX0" fmla="*/ 60623 w 121245"/>
                <a:gd name="connsiteY0" fmla="*/ 37765 h 139824"/>
                <a:gd name="connsiteX1" fmla="*/ 0 w 121245"/>
                <a:gd name="connsiteY1" fmla="*/ 133030 h 139824"/>
                <a:gd name="connsiteX2" fmla="*/ 60623 w 121245"/>
                <a:gd name="connsiteY2" fmla="*/ 98388 h 139824"/>
                <a:gd name="connsiteX3" fmla="*/ 121246 w 121245"/>
                <a:gd name="connsiteY3" fmla="*/ 3124 h 139824"/>
                <a:gd name="connsiteX4" fmla="*/ 60623 w 121245"/>
                <a:gd name="connsiteY4" fmla="*/ 37765 h 139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9824">
                  <a:moveTo>
                    <a:pt x="60623" y="37765"/>
                  </a:moveTo>
                  <a:cubicBezTo>
                    <a:pt x="25982" y="72407"/>
                    <a:pt x="0" y="115709"/>
                    <a:pt x="0" y="133030"/>
                  </a:cubicBezTo>
                  <a:cubicBezTo>
                    <a:pt x="0" y="150351"/>
                    <a:pt x="25982" y="133030"/>
                    <a:pt x="60623" y="98388"/>
                  </a:cubicBezTo>
                  <a:cubicBezTo>
                    <a:pt x="95264" y="63747"/>
                    <a:pt x="121246" y="29105"/>
                    <a:pt x="121246" y="3124"/>
                  </a:cubicBezTo>
                  <a:cubicBezTo>
                    <a:pt x="121246" y="-5537"/>
                    <a:pt x="95264" y="3124"/>
                    <a:pt x="60623" y="3776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1" name="Freeform: Shape 55">
              <a:extLst>
                <a:ext uri="{FF2B5EF4-FFF2-40B4-BE49-F238E27FC236}">
                  <a16:creationId xmlns="" xmlns:a16="http://schemas.microsoft.com/office/drawing/2014/main" id="{EAE4CBD6-764E-48A9-9807-2A596264B75A}"/>
                </a:ext>
              </a:extLst>
            </p:cNvPr>
            <p:cNvSpPr/>
            <p:nvPr/>
          </p:nvSpPr>
          <p:spPr>
            <a:xfrm>
              <a:off x="2336295" y="3332107"/>
              <a:ext cx="40013" cy="45172"/>
            </a:xfrm>
            <a:custGeom>
              <a:avLst/>
              <a:gdLst>
                <a:gd name="connsiteX0" fmla="*/ 60623 w 121245"/>
                <a:gd name="connsiteY0" fmla="*/ 37765 h 136878"/>
                <a:gd name="connsiteX1" fmla="*/ 0 w 121245"/>
                <a:gd name="connsiteY1" fmla="*/ 3124 h 136878"/>
                <a:gd name="connsiteX2" fmla="*/ 60623 w 121245"/>
                <a:gd name="connsiteY2" fmla="*/ 98388 h 136878"/>
                <a:gd name="connsiteX3" fmla="*/ 121246 w 121245"/>
                <a:gd name="connsiteY3" fmla="*/ 124369 h 136878"/>
                <a:gd name="connsiteX4" fmla="*/ 60623 w 121245"/>
                <a:gd name="connsiteY4" fmla="*/ 37765 h 136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6878">
                  <a:moveTo>
                    <a:pt x="60623" y="37765"/>
                  </a:moveTo>
                  <a:cubicBezTo>
                    <a:pt x="25982" y="3124"/>
                    <a:pt x="0" y="-5537"/>
                    <a:pt x="0" y="3124"/>
                  </a:cubicBezTo>
                  <a:cubicBezTo>
                    <a:pt x="0" y="20444"/>
                    <a:pt x="25982" y="63746"/>
                    <a:pt x="60623" y="98388"/>
                  </a:cubicBezTo>
                  <a:cubicBezTo>
                    <a:pt x="95264" y="133030"/>
                    <a:pt x="121246" y="150351"/>
                    <a:pt x="121246" y="124369"/>
                  </a:cubicBezTo>
                  <a:cubicBezTo>
                    <a:pt x="121246" y="107049"/>
                    <a:pt x="95264" y="72407"/>
                    <a:pt x="60623" y="3776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2" name="Freeform: Shape 48">
              <a:extLst>
                <a:ext uri="{FF2B5EF4-FFF2-40B4-BE49-F238E27FC236}">
                  <a16:creationId xmlns="" xmlns:a16="http://schemas.microsoft.com/office/drawing/2014/main" id="{3395197B-02A1-4307-B873-1256CEFB6B25}"/>
                </a:ext>
              </a:extLst>
            </p:cNvPr>
            <p:cNvSpPr/>
            <p:nvPr/>
          </p:nvSpPr>
          <p:spPr>
            <a:xfrm>
              <a:off x="2256268" y="3216670"/>
              <a:ext cx="5716" cy="39741"/>
            </a:xfrm>
            <a:custGeom>
              <a:avLst/>
              <a:gdLst>
                <a:gd name="connsiteX0" fmla="*/ 0 w 17320"/>
                <a:gd name="connsiteY0" fmla="*/ 6495 h 120420"/>
                <a:gd name="connsiteX1" fmla="*/ 0 w 17320"/>
                <a:gd name="connsiteY1" fmla="*/ 110420 h 120420"/>
                <a:gd name="connsiteX2" fmla="*/ 17321 w 17320"/>
                <a:gd name="connsiteY2" fmla="*/ 110420 h 120420"/>
                <a:gd name="connsiteX3" fmla="*/ 17321 w 17320"/>
                <a:gd name="connsiteY3" fmla="*/ 6495 h 120420"/>
                <a:gd name="connsiteX4" fmla="*/ 0 w 17320"/>
                <a:gd name="connsiteY4" fmla="*/ 6495 h 120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120420">
                  <a:moveTo>
                    <a:pt x="0" y="6495"/>
                  </a:moveTo>
                  <a:cubicBezTo>
                    <a:pt x="0" y="41137"/>
                    <a:pt x="0" y="75779"/>
                    <a:pt x="0" y="110420"/>
                  </a:cubicBezTo>
                  <a:cubicBezTo>
                    <a:pt x="0" y="119081"/>
                    <a:pt x="17321" y="127741"/>
                    <a:pt x="17321" y="110420"/>
                  </a:cubicBezTo>
                  <a:cubicBezTo>
                    <a:pt x="17321" y="75779"/>
                    <a:pt x="17321" y="41137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3" name="Freeform: Shape 49">
              <a:extLst>
                <a:ext uri="{FF2B5EF4-FFF2-40B4-BE49-F238E27FC236}">
                  <a16:creationId xmlns="" xmlns:a16="http://schemas.microsoft.com/office/drawing/2014/main" id="{588D8C78-159D-4DC2-8686-D66553A9793D}"/>
                </a:ext>
              </a:extLst>
            </p:cNvPr>
            <p:cNvSpPr/>
            <p:nvPr/>
          </p:nvSpPr>
          <p:spPr>
            <a:xfrm>
              <a:off x="2239119" y="3238821"/>
              <a:ext cx="2858" cy="4042"/>
            </a:xfrm>
            <a:custGeom>
              <a:avLst/>
              <a:gdLst>
                <a:gd name="connsiteX0" fmla="*/ 8661 w 8660"/>
                <a:gd name="connsiteY0" fmla="*/ 0 h 12247"/>
                <a:gd name="connsiteX1" fmla="*/ 0 w 8660"/>
                <a:gd name="connsiteY1" fmla="*/ 8660 h 12247"/>
                <a:gd name="connsiteX2" fmla="*/ 8661 w 8660"/>
                <a:gd name="connsiteY2" fmla="*/ 0 h 122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660" h="12247">
                  <a:moveTo>
                    <a:pt x="8661" y="0"/>
                  </a:moveTo>
                  <a:cubicBezTo>
                    <a:pt x="0" y="8660"/>
                    <a:pt x="0" y="8660"/>
                    <a:pt x="0" y="8660"/>
                  </a:cubicBezTo>
                  <a:cubicBezTo>
                    <a:pt x="0" y="17321"/>
                    <a:pt x="0" y="8660"/>
                    <a:pt x="8661" y="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4" name="Freeform: Shape 50">
              <a:extLst>
                <a:ext uri="{FF2B5EF4-FFF2-40B4-BE49-F238E27FC236}">
                  <a16:creationId xmlns="" xmlns:a16="http://schemas.microsoft.com/office/drawing/2014/main" id="{E0C8ECE3-C459-4501-BF92-EEFD304732D3}"/>
                </a:ext>
              </a:extLst>
            </p:cNvPr>
            <p:cNvSpPr/>
            <p:nvPr/>
          </p:nvSpPr>
          <p:spPr>
            <a:xfrm>
              <a:off x="2241977" y="3195949"/>
              <a:ext cx="37155" cy="42872"/>
            </a:xfrm>
            <a:custGeom>
              <a:avLst/>
              <a:gdLst>
                <a:gd name="connsiteX0" fmla="*/ 51962 w 112585"/>
                <a:gd name="connsiteY0" fmla="*/ 69283 h 129906"/>
                <a:gd name="connsiteX1" fmla="*/ 0 w 112585"/>
                <a:gd name="connsiteY1" fmla="*/ 129906 h 129906"/>
                <a:gd name="connsiteX2" fmla="*/ 51962 w 112585"/>
                <a:gd name="connsiteY2" fmla="*/ 77944 h 129906"/>
                <a:gd name="connsiteX3" fmla="*/ 112585 w 112585"/>
                <a:gd name="connsiteY3" fmla="*/ 0 h 129906"/>
                <a:gd name="connsiteX4" fmla="*/ 51962 w 112585"/>
                <a:gd name="connsiteY4" fmla="*/ 69283 h 129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585" h="129906">
                  <a:moveTo>
                    <a:pt x="51962" y="69283"/>
                  </a:moveTo>
                  <a:cubicBezTo>
                    <a:pt x="34641" y="95265"/>
                    <a:pt x="8660" y="121246"/>
                    <a:pt x="0" y="129906"/>
                  </a:cubicBezTo>
                  <a:cubicBezTo>
                    <a:pt x="8660" y="121246"/>
                    <a:pt x="25981" y="95265"/>
                    <a:pt x="51962" y="77944"/>
                  </a:cubicBezTo>
                  <a:cubicBezTo>
                    <a:pt x="86604" y="43302"/>
                    <a:pt x="112585" y="8660"/>
                    <a:pt x="112585" y="0"/>
                  </a:cubicBezTo>
                  <a:cubicBezTo>
                    <a:pt x="112585" y="0"/>
                    <a:pt x="86604" y="25981"/>
                    <a:pt x="51962" y="69283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5" name="Freeform: Shape 51">
              <a:extLst>
                <a:ext uri="{FF2B5EF4-FFF2-40B4-BE49-F238E27FC236}">
                  <a16:creationId xmlns="" xmlns:a16="http://schemas.microsoft.com/office/drawing/2014/main" id="{98576A74-A814-4BF2-A90E-C4AFE2F9A758}"/>
                </a:ext>
              </a:extLst>
            </p:cNvPr>
            <p:cNvSpPr/>
            <p:nvPr/>
          </p:nvSpPr>
          <p:spPr>
            <a:xfrm>
              <a:off x="2239119" y="3229063"/>
              <a:ext cx="2858" cy="4042"/>
            </a:xfrm>
            <a:custGeom>
              <a:avLst/>
              <a:gdLst>
                <a:gd name="connsiteX0" fmla="*/ 8661 w 8660"/>
                <a:gd name="connsiteY0" fmla="*/ 12248 h 12247"/>
                <a:gd name="connsiteX1" fmla="*/ 0 w 8660"/>
                <a:gd name="connsiteY1" fmla="*/ 3587 h 12247"/>
                <a:gd name="connsiteX2" fmla="*/ 8661 w 8660"/>
                <a:gd name="connsiteY2" fmla="*/ 12248 h 122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660" h="12247">
                  <a:moveTo>
                    <a:pt x="8661" y="12248"/>
                  </a:moveTo>
                  <a:cubicBezTo>
                    <a:pt x="0" y="3587"/>
                    <a:pt x="0" y="-5073"/>
                    <a:pt x="0" y="3587"/>
                  </a:cubicBezTo>
                  <a:cubicBezTo>
                    <a:pt x="0" y="3587"/>
                    <a:pt x="0" y="3587"/>
                    <a:pt x="8661" y="12248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6" name="Freeform: Shape 52">
              <a:extLst>
                <a:ext uri="{FF2B5EF4-FFF2-40B4-BE49-F238E27FC236}">
                  <a16:creationId xmlns="" xmlns:a16="http://schemas.microsoft.com/office/drawing/2014/main" id="{423BCC67-53BC-44B4-822E-BDAD3FD10CD2}"/>
                </a:ext>
              </a:extLst>
            </p:cNvPr>
            <p:cNvSpPr/>
            <p:nvPr/>
          </p:nvSpPr>
          <p:spPr>
            <a:xfrm>
              <a:off x="2241977" y="3233105"/>
              <a:ext cx="37155" cy="42872"/>
            </a:xfrm>
            <a:custGeom>
              <a:avLst/>
              <a:gdLst>
                <a:gd name="connsiteX0" fmla="*/ 0 w 112585"/>
                <a:gd name="connsiteY0" fmla="*/ 0 h 129906"/>
                <a:gd name="connsiteX1" fmla="*/ 51962 w 112585"/>
                <a:gd name="connsiteY1" fmla="*/ 60623 h 129906"/>
                <a:gd name="connsiteX2" fmla="*/ 112585 w 112585"/>
                <a:gd name="connsiteY2" fmla="*/ 129906 h 129906"/>
                <a:gd name="connsiteX3" fmla="*/ 51962 w 112585"/>
                <a:gd name="connsiteY3" fmla="*/ 51963 h 129906"/>
                <a:gd name="connsiteX4" fmla="*/ 0 w 112585"/>
                <a:gd name="connsiteY4" fmla="*/ 0 h 129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585" h="129906">
                  <a:moveTo>
                    <a:pt x="0" y="0"/>
                  </a:moveTo>
                  <a:cubicBezTo>
                    <a:pt x="8660" y="17321"/>
                    <a:pt x="25981" y="34642"/>
                    <a:pt x="51962" y="60623"/>
                  </a:cubicBezTo>
                  <a:cubicBezTo>
                    <a:pt x="86604" y="103925"/>
                    <a:pt x="112585" y="129906"/>
                    <a:pt x="112585" y="129906"/>
                  </a:cubicBezTo>
                  <a:cubicBezTo>
                    <a:pt x="112585" y="121246"/>
                    <a:pt x="86604" y="86604"/>
                    <a:pt x="51962" y="51963"/>
                  </a:cubicBezTo>
                  <a:cubicBezTo>
                    <a:pt x="34641" y="34642"/>
                    <a:pt x="17321" y="17321"/>
                    <a:pt x="0" y="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7" name="Freeform: Shape 45">
              <a:extLst>
                <a:ext uri="{FF2B5EF4-FFF2-40B4-BE49-F238E27FC236}">
                  <a16:creationId xmlns="" xmlns:a16="http://schemas.microsoft.com/office/drawing/2014/main" id="{D19B5352-6435-43F2-A54D-28B4E2089ADE}"/>
                </a:ext>
              </a:extLst>
            </p:cNvPr>
            <p:cNvSpPr/>
            <p:nvPr/>
          </p:nvSpPr>
          <p:spPr>
            <a:xfrm>
              <a:off x="2161951" y="3139502"/>
              <a:ext cx="5716" cy="191221"/>
            </a:xfrm>
            <a:custGeom>
              <a:avLst/>
              <a:gdLst>
                <a:gd name="connsiteX0" fmla="*/ 0 w 17320"/>
                <a:gd name="connsiteY0" fmla="*/ 6495 h 579422"/>
                <a:gd name="connsiteX1" fmla="*/ 0 w 17320"/>
                <a:gd name="connsiteY1" fmla="*/ 569423 h 579422"/>
                <a:gd name="connsiteX2" fmla="*/ 17321 w 17320"/>
                <a:gd name="connsiteY2" fmla="*/ 569423 h 579422"/>
                <a:gd name="connsiteX3" fmla="*/ 17321 w 17320"/>
                <a:gd name="connsiteY3" fmla="*/ 6495 h 579422"/>
                <a:gd name="connsiteX4" fmla="*/ 0 w 17320"/>
                <a:gd name="connsiteY4" fmla="*/ 6495 h 579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579422">
                  <a:moveTo>
                    <a:pt x="0" y="6495"/>
                  </a:moveTo>
                  <a:cubicBezTo>
                    <a:pt x="0" y="197025"/>
                    <a:pt x="0" y="378893"/>
                    <a:pt x="0" y="569423"/>
                  </a:cubicBezTo>
                  <a:cubicBezTo>
                    <a:pt x="0" y="578083"/>
                    <a:pt x="17321" y="586744"/>
                    <a:pt x="17321" y="569423"/>
                  </a:cubicBezTo>
                  <a:cubicBezTo>
                    <a:pt x="17321" y="378893"/>
                    <a:pt x="17321" y="197025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8" name="Freeform: Shape 46">
              <a:extLst>
                <a:ext uri="{FF2B5EF4-FFF2-40B4-BE49-F238E27FC236}">
                  <a16:creationId xmlns="" xmlns:a16="http://schemas.microsoft.com/office/drawing/2014/main" id="{DE3E5560-EB0F-438A-8415-867ACDE7CC97}"/>
                </a:ext>
              </a:extLst>
            </p:cNvPr>
            <p:cNvSpPr/>
            <p:nvPr/>
          </p:nvSpPr>
          <p:spPr>
            <a:xfrm>
              <a:off x="2144802" y="3301699"/>
              <a:ext cx="40013" cy="47920"/>
            </a:xfrm>
            <a:custGeom>
              <a:avLst/>
              <a:gdLst>
                <a:gd name="connsiteX0" fmla="*/ 60623 w 121245"/>
                <a:gd name="connsiteY0" fmla="*/ 51963 h 145204"/>
                <a:gd name="connsiteX1" fmla="*/ 0 w 121245"/>
                <a:gd name="connsiteY1" fmla="*/ 138567 h 145204"/>
                <a:gd name="connsiteX2" fmla="*/ 60623 w 121245"/>
                <a:gd name="connsiteY2" fmla="*/ 95265 h 145204"/>
                <a:gd name="connsiteX3" fmla="*/ 121246 w 121245"/>
                <a:gd name="connsiteY3" fmla="*/ 0 h 145204"/>
                <a:gd name="connsiteX4" fmla="*/ 60623 w 121245"/>
                <a:gd name="connsiteY4" fmla="*/ 51963 h 1452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5204">
                  <a:moveTo>
                    <a:pt x="60623" y="51963"/>
                  </a:moveTo>
                  <a:cubicBezTo>
                    <a:pt x="25981" y="86604"/>
                    <a:pt x="0" y="121246"/>
                    <a:pt x="0" y="138567"/>
                  </a:cubicBezTo>
                  <a:cubicBezTo>
                    <a:pt x="0" y="155887"/>
                    <a:pt x="25981" y="138567"/>
                    <a:pt x="60623" y="95265"/>
                  </a:cubicBezTo>
                  <a:cubicBezTo>
                    <a:pt x="95264" y="51963"/>
                    <a:pt x="121246" y="17321"/>
                    <a:pt x="121246" y="0"/>
                  </a:cubicBezTo>
                  <a:cubicBezTo>
                    <a:pt x="121246" y="0"/>
                    <a:pt x="95264" y="17321"/>
                    <a:pt x="60623" y="51963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9" name="Freeform: Shape 47">
              <a:extLst>
                <a:ext uri="{FF2B5EF4-FFF2-40B4-BE49-F238E27FC236}">
                  <a16:creationId xmlns="" xmlns:a16="http://schemas.microsoft.com/office/drawing/2014/main" id="{7A8C97E8-F3AD-4725-957E-A2D662179289}"/>
                </a:ext>
              </a:extLst>
            </p:cNvPr>
            <p:cNvSpPr/>
            <p:nvPr/>
          </p:nvSpPr>
          <p:spPr>
            <a:xfrm>
              <a:off x="2144802" y="3123753"/>
              <a:ext cx="40013" cy="44343"/>
            </a:xfrm>
            <a:custGeom>
              <a:avLst/>
              <a:gdLst>
                <a:gd name="connsiteX0" fmla="*/ 0 w 121245"/>
                <a:gd name="connsiteY0" fmla="*/ 2253 h 134366"/>
                <a:gd name="connsiteX1" fmla="*/ 60623 w 121245"/>
                <a:gd name="connsiteY1" fmla="*/ 88857 h 134366"/>
                <a:gd name="connsiteX2" fmla="*/ 121246 w 121245"/>
                <a:gd name="connsiteY2" fmla="*/ 132159 h 134366"/>
                <a:gd name="connsiteX3" fmla="*/ 60623 w 121245"/>
                <a:gd name="connsiteY3" fmla="*/ 36895 h 134366"/>
                <a:gd name="connsiteX4" fmla="*/ 0 w 121245"/>
                <a:gd name="connsiteY4" fmla="*/ 2253 h 134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4366">
                  <a:moveTo>
                    <a:pt x="0" y="2253"/>
                  </a:moveTo>
                  <a:cubicBezTo>
                    <a:pt x="0" y="19574"/>
                    <a:pt x="25981" y="54215"/>
                    <a:pt x="60623" y="88857"/>
                  </a:cubicBezTo>
                  <a:cubicBezTo>
                    <a:pt x="95264" y="123499"/>
                    <a:pt x="121246" y="140820"/>
                    <a:pt x="121246" y="132159"/>
                  </a:cubicBezTo>
                  <a:cubicBezTo>
                    <a:pt x="121246" y="123499"/>
                    <a:pt x="95264" y="80197"/>
                    <a:pt x="60623" y="36895"/>
                  </a:cubicBezTo>
                  <a:cubicBezTo>
                    <a:pt x="25981" y="10913"/>
                    <a:pt x="0" y="-6408"/>
                    <a:pt x="0" y="2253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0" name="Freeform: Shape 42">
              <a:extLst>
                <a:ext uri="{FF2B5EF4-FFF2-40B4-BE49-F238E27FC236}">
                  <a16:creationId xmlns="" xmlns:a16="http://schemas.microsoft.com/office/drawing/2014/main" id="{21D136D5-C94E-412E-BCF1-F8EA6E69BD2B}"/>
                </a:ext>
              </a:extLst>
            </p:cNvPr>
            <p:cNvSpPr/>
            <p:nvPr/>
          </p:nvSpPr>
          <p:spPr>
            <a:xfrm>
              <a:off x="2064774" y="3048757"/>
              <a:ext cx="6299" cy="373425"/>
            </a:xfrm>
            <a:custGeom>
              <a:avLst/>
              <a:gdLst>
                <a:gd name="connsiteX0" fmla="*/ 0 w 19088"/>
                <a:gd name="connsiteY0" fmla="*/ 12991 h 1131524"/>
                <a:gd name="connsiteX1" fmla="*/ 0 w 19088"/>
                <a:gd name="connsiteY1" fmla="*/ 1121524 h 1131524"/>
                <a:gd name="connsiteX2" fmla="*/ 17321 w 19088"/>
                <a:gd name="connsiteY2" fmla="*/ 1121524 h 1131524"/>
                <a:gd name="connsiteX3" fmla="*/ 17321 w 19088"/>
                <a:gd name="connsiteY3" fmla="*/ 12991 h 1131524"/>
                <a:gd name="connsiteX4" fmla="*/ 0 w 19088"/>
                <a:gd name="connsiteY4" fmla="*/ 12991 h 1131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88" h="1131524">
                  <a:moveTo>
                    <a:pt x="0" y="12991"/>
                  </a:moveTo>
                  <a:cubicBezTo>
                    <a:pt x="0" y="385389"/>
                    <a:pt x="0" y="749126"/>
                    <a:pt x="0" y="1121524"/>
                  </a:cubicBezTo>
                  <a:cubicBezTo>
                    <a:pt x="0" y="1130185"/>
                    <a:pt x="17321" y="1138845"/>
                    <a:pt x="17321" y="1121524"/>
                  </a:cubicBezTo>
                  <a:cubicBezTo>
                    <a:pt x="17321" y="749126"/>
                    <a:pt x="17321" y="385389"/>
                    <a:pt x="17321" y="12991"/>
                  </a:cubicBezTo>
                  <a:cubicBezTo>
                    <a:pt x="25982" y="-4330"/>
                    <a:pt x="0" y="-4330"/>
                    <a:pt x="0" y="1299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1" name="Freeform: Shape 43">
              <a:extLst>
                <a:ext uri="{FF2B5EF4-FFF2-40B4-BE49-F238E27FC236}">
                  <a16:creationId xmlns="" xmlns:a16="http://schemas.microsoft.com/office/drawing/2014/main" id="{72C4A655-BC2B-422E-A50A-26BB0E489A36}"/>
                </a:ext>
              </a:extLst>
            </p:cNvPr>
            <p:cNvSpPr/>
            <p:nvPr/>
          </p:nvSpPr>
          <p:spPr>
            <a:xfrm>
              <a:off x="2047626" y="3392444"/>
              <a:ext cx="40457" cy="45410"/>
            </a:xfrm>
            <a:custGeom>
              <a:avLst/>
              <a:gdLst>
                <a:gd name="connsiteX0" fmla="*/ 60623 w 122591"/>
                <a:gd name="connsiteY0" fmla="*/ 19486 h 137598"/>
                <a:gd name="connsiteX1" fmla="*/ 0 w 122591"/>
                <a:gd name="connsiteY1" fmla="*/ 114751 h 137598"/>
                <a:gd name="connsiteX2" fmla="*/ 60623 w 122591"/>
                <a:gd name="connsiteY2" fmla="*/ 114751 h 137598"/>
                <a:gd name="connsiteX3" fmla="*/ 121246 w 122591"/>
                <a:gd name="connsiteY3" fmla="*/ 19486 h 137598"/>
                <a:gd name="connsiteX4" fmla="*/ 60623 w 122591"/>
                <a:gd name="connsiteY4" fmla="*/ 19486 h 137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37598">
                  <a:moveTo>
                    <a:pt x="60623" y="19486"/>
                  </a:moveTo>
                  <a:cubicBezTo>
                    <a:pt x="25982" y="45467"/>
                    <a:pt x="0" y="80109"/>
                    <a:pt x="0" y="114751"/>
                  </a:cubicBezTo>
                  <a:cubicBezTo>
                    <a:pt x="0" y="140732"/>
                    <a:pt x="25982" y="149392"/>
                    <a:pt x="60623" y="114751"/>
                  </a:cubicBezTo>
                  <a:cubicBezTo>
                    <a:pt x="95264" y="88769"/>
                    <a:pt x="121246" y="45467"/>
                    <a:pt x="121246" y="19486"/>
                  </a:cubicBezTo>
                  <a:cubicBezTo>
                    <a:pt x="129906" y="-6495"/>
                    <a:pt x="95264" y="-6495"/>
                    <a:pt x="60623" y="19486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2" name="Freeform: Shape 44">
              <a:extLst>
                <a:ext uri="{FF2B5EF4-FFF2-40B4-BE49-F238E27FC236}">
                  <a16:creationId xmlns="" xmlns:a16="http://schemas.microsoft.com/office/drawing/2014/main" id="{38566CE4-18E1-4C11-88E7-DA43D760C074}"/>
                </a:ext>
              </a:extLst>
            </p:cNvPr>
            <p:cNvSpPr/>
            <p:nvPr/>
          </p:nvSpPr>
          <p:spPr>
            <a:xfrm>
              <a:off x="2047626" y="3038039"/>
              <a:ext cx="40457" cy="44300"/>
            </a:xfrm>
            <a:custGeom>
              <a:avLst/>
              <a:gdLst>
                <a:gd name="connsiteX0" fmla="*/ 60623 w 122591"/>
                <a:gd name="connsiteY0" fmla="*/ 19486 h 134236"/>
                <a:gd name="connsiteX1" fmla="*/ 0 w 122591"/>
                <a:gd name="connsiteY1" fmla="*/ 19486 h 134236"/>
                <a:gd name="connsiteX2" fmla="*/ 60623 w 122591"/>
                <a:gd name="connsiteY2" fmla="*/ 114751 h 134236"/>
                <a:gd name="connsiteX3" fmla="*/ 121246 w 122591"/>
                <a:gd name="connsiteY3" fmla="*/ 114751 h 134236"/>
                <a:gd name="connsiteX4" fmla="*/ 60623 w 122591"/>
                <a:gd name="connsiteY4" fmla="*/ 19486 h 134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34236">
                  <a:moveTo>
                    <a:pt x="60623" y="19486"/>
                  </a:moveTo>
                  <a:cubicBezTo>
                    <a:pt x="25982" y="-6495"/>
                    <a:pt x="0" y="-6495"/>
                    <a:pt x="0" y="19486"/>
                  </a:cubicBezTo>
                  <a:cubicBezTo>
                    <a:pt x="0" y="45467"/>
                    <a:pt x="25982" y="88769"/>
                    <a:pt x="60623" y="114751"/>
                  </a:cubicBezTo>
                  <a:cubicBezTo>
                    <a:pt x="95264" y="140732"/>
                    <a:pt x="121246" y="140732"/>
                    <a:pt x="121246" y="114751"/>
                  </a:cubicBezTo>
                  <a:cubicBezTo>
                    <a:pt x="129906" y="88769"/>
                    <a:pt x="95264" y="45467"/>
                    <a:pt x="60623" y="19486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3" name="Freeform: Shape 39">
              <a:extLst>
                <a:ext uri="{FF2B5EF4-FFF2-40B4-BE49-F238E27FC236}">
                  <a16:creationId xmlns="" xmlns:a16="http://schemas.microsoft.com/office/drawing/2014/main" id="{D4D30BEC-B683-4A27-9E2D-51F17EFF0C9D}"/>
                </a:ext>
              </a:extLst>
            </p:cNvPr>
            <p:cNvSpPr/>
            <p:nvPr/>
          </p:nvSpPr>
          <p:spPr>
            <a:xfrm>
              <a:off x="1970457" y="2997311"/>
              <a:ext cx="5716" cy="476317"/>
            </a:xfrm>
            <a:custGeom>
              <a:avLst/>
              <a:gdLst>
                <a:gd name="connsiteX0" fmla="*/ 0 w 17320"/>
                <a:gd name="connsiteY0" fmla="*/ 12991 h 1443299"/>
                <a:gd name="connsiteX1" fmla="*/ 0 w 17320"/>
                <a:gd name="connsiteY1" fmla="*/ 1433299 h 1443299"/>
                <a:gd name="connsiteX2" fmla="*/ 17321 w 17320"/>
                <a:gd name="connsiteY2" fmla="*/ 1433299 h 1443299"/>
                <a:gd name="connsiteX3" fmla="*/ 17321 w 17320"/>
                <a:gd name="connsiteY3" fmla="*/ 12991 h 1443299"/>
                <a:gd name="connsiteX4" fmla="*/ 0 w 17320"/>
                <a:gd name="connsiteY4" fmla="*/ 12991 h 1443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1443299">
                  <a:moveTo>
                    <a:pt x="0" y="12991"/>
                  </a:moveTo>
                  <a:cubicBezTo>
                    <a:pt x="0" y="489314"/>
                    <a:pt x="0" y="956976"/>
                    <a:pt x="0" y="1433299"/>
                  </a:cubicBezTo>
                  <a:cubicBezTo>
                    <a:pt x="0" y="1441960"/>
                    <a:pt x="17321" y="1450620"/>
                    <a:pt x="17321" y="1433299"/>
                  </a:cubicBezTo>
                  <a:cubicBezTo>
                    <a:pt x="17321" y="956976"/>
                    <a:pt x="17321" y="489314"/>
                    <a:pt x="17321" y="12991"/>
                  </a:cubicBezTo>
                  <a:cubicBezTo>
                    <a:pt x="17321" y="-4330"/>
                    <a:pt x="0" y="-4330"/>
                    <a:pt x="0" y="1299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4" name="Freeform: Shape 40">
              <a:extLst>
                <a:ext uri="{FF2B5EF4-FFF2-40B4-BE49-F238E27FC236}">
                  <a16:creationId xmlns="" xmlns:a16="http://schemas.microsoft.com/office/drawing/2014/main" id="{ED8854CF-5631-468F-94CB-4743806BBC6F}"/>
                </a:ext>
              </a:extLst>
            </p:cNvPr>
            <p:cNvSpPr/>
            <p:nvPr/>
          </p:nvSpPr>
          <p:spPr>
            <a:xfrm>
              <a:off x="1953308" y="3441018"/>
              <a:ext cx="40013" cy="42561"/>
            </a:xfrm>
            <a:custGeom>
              <a:avLst/>
              <a:gdLst>
                <a:gd name="connsiteX0" fmla="*/ 60623 w 121245"/>
                <a:gd name="connsiteY0" fmla="*/ 2207 h 128966"/>
                <a:gd name="connsiteX1" fmla="*/ 0 w 121245"/>
                <a:gd name="connsiteY1" fmla="*/ 80151 h 128966"/>
                <a:gd name="connsiteX2" fmla="*/ 60623 w 121245"/>
                <a:gd name="connsiteY2" fmla="*/ 123453 h 128966"/>
                <a:gd name="connsiteX3" fmla="*/ 121246 w 121245"/>
                <a:gd name="connsiteY3" fmla="*/ 45509 h 128966"/>
                <a:gd name="connsiteX4" fmla="*/ 60623 w 121245"/>
                <a:gd name="connsiteY4" fmla="*/ 2207 h 128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8966">
                  <a:moveTo>
                    <a:pt x="60623" y="2207"/>
                  </a:moveTo>
                  <a:cubicBezTo>
                    <a:pt x="25982" y="10867"/>
                    <a:pt x="0" y="45509"/>
                    <a:pt x="0" y="80151"/>
                  </a:cubicBezTo>
                  <a:cubicBezTo>
                    <a:pt x="0" y="114793"/>
                    <a:pt x="25982" y="140774"/>
                    <a:pt x="60623" y="123453"/>
                  </a:cubicBezTo>
                  <a:cubicBezTo>
                    <a:pt x="95265" y="114793"/>
                    <a:pt x="121246" y="71490"/>
                    <a:pt x="121246" y="45509"/>
                  </a:cubicBezTo>
                  <a:cubicBezTo>
                    <a:pt x="121246" y="10867"/>
                    <a:pt x="95265" y="-6453"/>
                    <a:pt x="60623" y="2207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5" name="Freeform: Shape 41">
              <a:extLst>
                <a:ext uri="{FF2B5EF4-FFF2-40B4-BE49-F238E27FC236}">
                  <a16:creationId xmlns="" xmlns:a16="http://schemas.microsoft.com/office/drawing/2014/main" id="{860F03A0-7F27-40B3-A182-C88CFA8C8A18}"/>
                </a:ext>
              </a:extLst>
            </p:cNvPr>
            <p:cNvSpPr/>
            <p:nvPr/>
          </p:nvSpPr>
          <p:spPr>
            <a:xfrm>
              <a:off x="1953308" y="2989437"/>
              <a:ext cx="40013" cy="41470"/>
            </a:xfrm>
            <a:custGeom>
              <a:avLst/>
              <a:gdLst>
                <a:gd name="connsiteX0" fmla="*/ 60623 w 121245"/>
                <a:gd name="connsiteY0" fmla="*/ 2207 h 125659"/>
                <a:gd name="connsiteX1" fmla="*/ 0 w 121245"/>
                <a:gd name="connsiteY1" fmla="*/ 45509 h 125659"/>
                <a:gd name="connsiteX2" fmla="*/ 60623 w 121245"/>
                <a:gd name="connsiteY2" fmla="*/ 123453 h 125659"/>
                <a:gd name="connsiteX3" fmla="*/ 121246 w 121245"/>
                <a:gd name="connsiteY3" fmla="*/ 80151 h 125659"/>
                <a:gd name="connsiteX4" fmla="*/ 60623 w 121245"/>
                <a:gd name="connsiteY4" fmla="*/ 2207 h 125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5659">
                  <a:moveTo>
                    <a:pt x="60623" y="2207"/>
                  </a:moveTo>
                  <a:cubicBezTo>
                    <a:pt x="25982" y="-6453"/>
                    <a:pt x="0" y="10867"/>
                    <a:pt x="0" y="45509"/>
                  </a:cubicBezTo>
                  <a:cubicBezTo>
                    <a:pt x="0" y="80151"/>
                    <a:pt x="25982" y="114792"/>
                    <a:pt x="60623" y="123453"/>
                  </a:cubicBezTo>
                  <a:cubicBezTo>
                    <a:pt x="95265" y="132113"/>
                    <a:pt x="121246" y="114792"/>
                    <a:pt x="121246" y="80151"/>
                  </a:cubicBezTo>
                  <a:cubicBezTo>
                    <a:pt x="121246" y="54169"/>
                    <a:pt x="95265" y="10867"/>
                    <a:pt x="60623" y="2207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161978996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5" name="Freeform: Shape 735">
            <a:extLst>
              <a:ext uri="{FF2B5EF4-FFF2-40B4-BE49-F238E27FC236}">
                <a16:creationId xmlns="" xmlns:a16="http://schemas.microsoft.com/office/drawing/2014/main" id="{EDC5D52B-4550-784C-B614-8ECD53107909}"/>
              </a:ext>
            </a:extLst>
          </p:cNvPr>
          <p:cNvSpPr/>
          <p:nvPr/>
        </p:nvSpPr>
        <p:spPr>
          <a:xfrm rot="16200000" flipV="1">
            <a:off x="63584" y="2812413"/>
            <a:ext cx="3950773" cy="4140402"/>
          </a:xfrm>
          <a:custGeom>
            <a:avLst/>
            <a:gdLst>
              <a:gd name="connsiteX0" fmla="*/ 95 w 1933575"/>
              <a:gd name="connsiteY0" fmla="*/ 1400658 h 1590675"/>
              <a:gd name="connsiteX1" fmla="*/ 95 w 1933575"/>
              <a:gd name="connsiteY1" fmla="*/ 1590492 h 1590675"/>
              <a:gd name="connsiteX2" fmla="*/ 549783 w 1933575"/>
              <a:gd name="connsiteY2" fmla="*/ 1590492 h 1590675"/>
              <a:gd name="connsiteX3" fmla="*/ 538639 w 1933575"/>
              <a:gd name="connsiteY3" fmla="*/ 1575347 h 1590675"/>
              <a:gd name="connsiteX4" fmla="*/ 555593 w 1933575"/>
              <a:gd name="connsiteY4" fmla="*/ 1562869 h 1590675"/>
              <a:gd name="connsiteX5" fmla="*/ 567976 w 1933575"/>
              <a:gd name="connsiteY5" fmla="*/ 1580490 h 1590675"/>
              <a:gd name="connsiteX6" fmla="*/ 552831 w 1933575"/>
              <a:gd name="connsiteY6" fmla="*/ 1590396 h 1590675"/>
              <a:gd name="connsiteX7" fmla="*/ 617315 w 1933575"/>
              <a:gd name="connsiteY7" fmla="*/ 1590396 h 1590675"/>
              <a:gd name="connsiteX8" fmla="*/ 616363 w 1933575"/>
              <a:gd name="connsiteY8" fmla="*/ 1589158 h 1590675"/>
              <a:gd name="connsiteX9" fmla="*/ 633317 w 1933575"/>
              <a:gd name="connsiteY9" fmla="*/ 1577442 h 1590675"/>
              <a:gd name="connsiteX10" fmla="*/ 643128 w 1933575"/>
              <a:gd name="connsiteY10" fmla="*/ 1590396 h 1590675"/>
              <a:gd name="connsiteX11" fmla="*/ 709422 w 1933575"/>
              <a:gd name="connsiteY11" fmla="*/ 1590396 h 1590675"/>
              <a:gd name="connsiteX12" fmla="*/ 712470 w 1933575"/>
              <a:gd name="connsiteY12" fmla="*/ 1588110 h 1590675"/>
              <a:gd name="connsiteX13" fmla="*/ 714089 w 1933575"/>
              <a:gd name="connsiteY13" fmla="*/ 1590396 h 1590675"/>
              <a:gd name="connsiteX14" fmla="*/ 955262 w 1933575"/>
              <a:gd name="connsiteY14" fmla="*/ 1590396 h 1590675"/>
              <a:gd name="connsiteX15" fmla="*/ 937355 w 1933575"/>
              <a:gd name="connsiteY15" fmla="*/ 1564964 h 1590675"/>
              <a:gd name="connsiteX16" fmla="*/ 966788 w 1933575"/>
              <a:gd name="connsiteY16" fmla="*/ 1543247 h 1590675"/>
              <a:gd name="connsiteX17" fmla="*/ 989171 w 1933575"/>
              <a:gd name="connsiteY17" fmla="*/ 1574775 h 1590675"/>
              <a:gd name="connsiteX18" fmla="*/ 963263 w 1933575"/>
              <a:gd name="connsiteY18" fmla="*/ 1590396 h 1590675"/>
              <a:gd name="connsiteX19" fmla="*/ 1022604 w 1933575"/>
              <a:gd name="connsiteY19" fmla="*/ 1590396 h 1590675"/>
              <a:gd name="connsiteX20" fmla="*/ 1014317 w 1933575"/>
              <a:gd name="connsiteY20" fmla="*/ 1579062 h 1590675"/>
              <a:gd name="connsiteX21" fmla="*/ 1047464 w 1933575"/>
              <a:gd name="connsiteY21" fmla="*/ 1554868 h 1590675"/>
              <a:gd name="connsiteX22" fmla="*/ 1066514 w 1933575"/>
              <a:gd name="connsiteY22" fmla="*/ 1586872 h 1590675"/>
              <a:gd name="connsiteX23" fmla="*/ 1061752 w 1933575"/>
              <a:gd name="connsiteY23" fmla="*/ 1590396 h 1590675"/>
              <a:gd name="connsiteX24" fmla="*/ 1098233 w 1933575"/>
              <a:gd name="connsiteY24" fmla="*/ 1590396 h 1590675"/>
              <a:gd name="connsiteX25" fmla="*/ 1127189 w 1933575"/>
              <a:gd name="connsiteY25" fmla="*/ 1567346 h 1590675"/>
              <a:gd name="connsiteX26" fmla="*/ 1136809 w 1933575"/>
              <a:gd name="connsiteY26" fmla="*/ 1590396 h 1590675"/>
              <a:gd name="connsiteX27" fmla="*/ 1193197 w 1933575"/>
              <a:gd name="connsiteY27" fmla="*/ 1590396 h 1590675"/>
              <a:gd name="connsiteX28" fmla="*/ 1201103 w 1933575"/>
              <a:gd name="connsiteY28" fmla="*/ 1576966 h 1590675"/>
              <a:gd name="connsiteX29" fmla="*/ 1183767 w 1933575"/>
              <a:gd name="connsiteY29" fmla="*/ 1533246 h 1590675"/>
              <a:gd name="connsiteX30" fmla="*/ 1152620 w 1933575"/>
              <a:gd name="connsiteY30" fmla="*/ 1530484 h 1590675"/>
              <a:gd name="connsiteX31" fmla="*/ 1127474 w 1933575"/>
              <a:gd name="connsiteY31" fmla="*/ 1548867 h 1590675"/>
              <a:gd name="connsiteX32" fmla="*/ 1092422 w 1933575"/>
              <a:gd name="connsiteY32" fmla="*/ 1512672 h 1590675"/>
              <a:gd name="connsiteX33" fmla="*/ 1049084 w 1933575"/>
              <a:gd name="connsiteY33" fmla="*/ 1542200 h 1590675"/>
              <a:gd name="connsiteX34" fmla="*/ 1022509 w 1933575"/>
              <a:gd name="connsiteY34" fmla="*/ 1498099 h 1590675"/>
              <a:gd name="connsiteX35" fmla="*/ 1062133 w 1933575"/>
              <a:gd name="connsiteY35" fmla="*/ 1460094 h 1590675"/>
              <a:gd name="connsiteX36" fmla="*/ 1036987 w 1933575"/>
              <a:gd name="connsiteY36" fmla="*/ 1421423 h 1590675"/>
              <a:gd name="connsiteX37" fmla="*/ 1005840 w 1933575"/>
              <a:gd name="connsiteY37" fmla="*/ 1423042 h 1590675"/>
              <a:gd name="connsiteX38" fmla="*/ 983552 w 1933575"/>
              <a:gd name="connsiteY38" fmla="*/ 1442949 h 1590675"/>
              <a:gd name="connsiteX39" fmla="*/ 957358 w 1933575"/>
              <a:gd name="connsiteY39" fmla="*/ 1404183 h 1590675"/>
              <a:gd name="connsiteX40" fmla="*/ 965740 w 1933575"/>
              <a:gd name="connsiteY40" fmla="*/ 1402278 h 1590675"/>
              <a:gd name="connsiteX41" fmla="*/ 997077 w 1933575"/>
              <a:gd name="connsiteY41" fmla="*/ 1367702 h 1590675"/>
              <a:gd name="connsiteX42" fmla="*/ 972122 w 1933575"/>
              <a:gd name="connsiteY42" fmla="*/ 1326935 h 1590675"/>
              <a:gd name="connsiteX43" fmla="*/ 966026 w 1933575"/>
              <a:gd name="connsiteY43" fmla="*/ 1323696 h 1590675"/>
              <a:gd name="connsiteX44" fmla="*/ 966502 w 1933575"/>
              <a:gd name="connsiteY44" fmla="*/ 1323982 h 1590675"/>
              <a:gd name="connsiteX45" fmla="*/ 918782 w 1933575"/>
              <a:gd name="connsiteY45" fmla="*/ 1353605 h 1590675"/>
              <a:gd name="connsiteX46" fmla="*/ 889635 w 1933575"/>
              <a:gd name="connsiteY46" fmla="*/ 1310171 h 1590675"/>
              <a:gd name="connsiteX47" fmla="*/ 932212 w 1933575"/>
              <a:gd name="connsiteY47" fmla="*/ 1277976 h 1590675"/>
              <a:gd name="connsiteX48" fmla="*/ 931354 w 1933575"/>
              <a:gd name="connsiteY48" fmla="*/ 1278738 h 1590675"/>
              <a:gd name="connsiteX49" fmla="*/ 908209 w 1933575"/>
              <a:gd name="connsiteY49" fmla="*/ 1234161 h 1590675"/>
              <a:gd name="connsiteX50" fmla="*/ 855059 w 1933575"/>
              <a:gd name="connsiteY50" fmla="*/ 1254164 h 1590675"/>
              <a:gd name="connsiteX51" fmla="*/ 834390 w 1933575"/>
              <a:gd name="connsiteY51" fmla="*/ 1217873 h 1590675"/>
              <a:gd name="connsiteX52" fmla="*/ 865251 w 1933575"/>
              <a:gd name="connsiteY52" fmla="*/ 1189775 h 1590675"/>
              <a:gd name="connsiteX53" fmla="*/ 839629 w 1933575"/>
              <a:gd name="connsiteY53" fmla="*/ 1142055 h 1590675"/>
              <a:gd name="connsiteX54" fmla="*/ 787051 w 1933575"/>
              <a:gd name="connsiteY54" fmla="*/ 1167581 h 1590675"/>
              <a:gd name="connsiteX55" fmla="*/ 759143 w 1933575"/>
              <a:gd name="connsiteY55" fmla="*/ 1125576 h 1590675"/>
              <a:gd name="connsiteX56" fmla="*/ 768953 w 1933575"/>
              <a:gd name="connsiteY56" fmla="*/ 1123100 h 1590675"/>
              <a:gd name="connsiteX57" fmla="*/ 800195 w 1933575"/>
              <a:gd name="connsiteY57" fmla="*/ 1084428 h 1590675"/>
              <a:gd name="connsiteX58" fmla="*/ 768953 w 1933575"/>
              <a:gd name="connsiteY58" fmla="*/ 1047186 h 1590675"/>
              <a:gd name="connsiteX59" fmla="*/ 725615 w 1933575"/>
              <a:gd name="connsiteY59" fmla="*/ 1068998 h 1590675"/>
              <a:gd name="connsiteX60" fmla="*/ 719233 w 1933575"/>
              <a:gd name="connsiteY60" fmla="*/ 1076999 h 1590675"/>
              <a:gd name="connsiteX61" fmla="*/ 695992 w 1933575"/>
              <a:gd name="connsiteY61" fmla="*/ 1034327 h 1590675"/>
              <a:gd name="connsiteX62" fmla="*/ 643319 w 1933575"/>
              <a:gd name="connsiteY62" fmla="*/ 1057187 h 1590675"/>
              <a:gd name="connsiteX63" fmla="*/ 634556 w 1933575"/>
              <a:gd name="connsiteY63" fmla="*/ 1034803 h 1590675"/>
              <a:gd name="connsiteX64" fmla="*/ 615410 w 1933575"/>
              <a:gd name="connsiteY64" fmla="*/ 1016801 h 1590675"/>
              <a:gd name="connsiteX65" fmla="*/ 625031 w 1933575"/>
              <a:gd name="connsiteY65" fmla="*/ 1014515 h 1590675"/>
              <a:gd name="connsiteX66" fmla="*/ 654844 w 1933575"/>
              <a:gd name="connsiteY66" fmla="*/ 976415 h 1590675"/>
              <a:gd name="connsiteX67" fmla="*/ 623697 w 1933575"/>
              <a:gd name="connsiteY67" fmla="*/ 939363 h 1590675"/>
              <a:gd name="connsiteX68" fmla="*/ 580644 w 1933575"/>
              <a:gd name="connsiteY68" fmla="*/ 961365 h 1590675"/>
              <a:gd name="connsiteX69" fmla="*/ 575215 w 1933575"/>
              <a:gd name="connsiteY69" fmla="*/ 969747 h 1590675"/>
              <a:gd name="connsiteX70" fmla="*/ 549688 w 1933575"/>
              <a:gd name="connsiteY70" fmla="*/ 926694 h 1590675"/>
              <a:gd name="connsiteX71" fmla="*/ 518446 w 1933575"/>
              <a:gd name="connsiteY71" fmla="*/ 928885 h 1590675"/>
              <a:gd name="connsiteX72" fmla="*/ 496157 w 1933575"/>
              <a:gd name="connsiteY72" fmla="*/ 943172 h 1590675"/>
              <a:gd name="connsiteX73" fmla="*/ 467963 w 1933575"/>
              <a:gd name="connsiteY73" fmla="*/ 911073 h 1590675"/>
              <a:gd name="connsiteX74" fmla="*/ 420338 w 1933575"/>
              <a:gd name="connsiteY74" fmla="*/ 930885 h 1590675"/>
              <a:gd name="connsiteX75" fmla="*/ 383667 w 1933575"/>
              <a:gd name="connsiteY75" fmla="*/ 895071 h 1590675"/>
              <a:gd name="connsiteX76" fmla="*/ 343281 w 1933575"/>
              <a:gd name="connsiteY76" fmla="*/ 918788 h 1590675"/>
              <a:gd name="connsiteX77" fmla="*/ 321278 w 1933575"/>
              <a:gd name="connsiteY77" fmla="*/ 882117 h 1590675"/>
              <a:gd name="connsiteX78" fmla="*/ 353092 w 1933575"/>
              <a:gd name="connsiteY78" fmla="*/ 841255 h 1590675"/>
              <a:gd name="connsiteX79" fmla="*/ 324517 w 1933575"/>
              <a:gd name="connsiteY79" fmla="*/ 806394 h 1590675"/>
              <a:gd name="connsiteX80" fmla="*/ 282131 w 1933575"/>
              <a:gd name="connsiteY80" fmla="*/ 824110 h 1590675"/>
              <a:gd name="connsiteX81" fmla="*/ 278892 w 1933575"/>
              <a:gd name="connsiteY81" fmla="*/ 855257 h 1590675"/>
              <a:gd name="connsiteX82" fmla="*/ 294227 w 1933575"/>
              <a:gd name="connsiteY82" fmla="*/ 877641 h 1590675"/>
              <a:gd name="connsiteX83" fmla="*/ 262890 w 1933575"/>
              <a:gd name="connsiteY83" fmla="*/ 902310 h 1590675"/>
              <a:gd name="connsiteX84" fmla="*/ 241078 w 1933575"/>
              <a:gd name="connsiteY84" fmla="*/ 867830 h 1590675"/>
              <a:gd name="connsiteX85" fmla="*/ 273368 w 1933575"/>
              <a:gd name="connsiteY85" fmla="*/ 826968 h 1590675"/>
              <a:gd name="connsiteX86" fmla="*/ 243269 w 1933575"/>
              <a:gd name="connsiteY86" fmla="*/ 792011 h 1590675"/>
              <a:gd name="connsiteX87" fmla="*/ 200692 w 1933575"/>
              <a:gd name="connsiteY87" fmla="*/ 812680 h 1590675"/>
              <a:gd name="connsiteX88" fmla="*/ 215741 w 1933575"/>
              <a:gd name="connsiteY88" fmla="*/ 862972 h 1590675"/>
              <a:gd name="connsiteX89" fmla="*/ 181261 w 1933575"/>
              <a:gd name="connsiteY89" fmla="*/ 890213 h 1590675"/>
              <a:gd name="connsiteX90" fmla="*/ 146304 w 1933575"/>
              <a:gd name="connsiteY90" fmla="*/ 855543 h 1590675"/>
              <a:gd name="connsiteX91" fmla="*/ 102108 w 1933575"/>
              <a:gd name="connsiteY91" fmla="*/ 884784 h 1590675"/>
              <a:gd name="connsiteX92" fmla="*/ 68866 w 1933575"/>
              <a:gd name="connsiteY92" fmla="*/ 842017 h 1590675"/>
              <a:gd name="connsiteX93" fmla="*/ 22765 w 1933575"/>
              <a:gd name="connsiteY93" fmla="*/ 870592 h 1590675"/>
              <a:gd name="connsiteX94" fmla="*/ 20955 w 1933575"/>
              <a:gd name="connsiteY94" fmla="*/ 860305 h 1590675"/>
              <a:gd name="connsiteX95" fmla="*/ 95 w 1933575"/>
              <a:gd name="connsiteY95" fmla="*/ 831635 h 1590675"/>
              <a:gd name="connsiteX96" fmla="*/ 95 w 1933575"/>
              <a:gd name="connsiteY96" fmla="*/ 901548 h 1590675"/>
              <a:gd name="connsiteX97" fmla="*/ 19336 w 1933575"/>
              <a:gd name="connsiteY97" fmla="*/ 880403 h 1590675"/>
              <a:gd name="connsiteX98" fmla="*/ 38767 w 1933575"/>
              <a:gd name="connsiteY98" fmla="*/ 915931 h 1590675"/>
              <a:gd name="connsiteX99" fmla="*/ 9716 w 1933575"/>
              <a:gd name="connsiteY99" fmla="*/ 937934 h 1590675"/>
              <a:gd name="connsiteX100" fmla="*/ 95 w 1933575"/>
              <a:gd name="connsiteY100" fmla="*/ 925266 h 1590675"/>
              <a:gd name="connsiteX101" fmla="*/ 95 w 1933575"/>
              <a:gd name="connsiteY101" fmla="*/ 969938 h 1590675"/>
              <a:gd name="connsiteX102" fmla="*/ 6382 w 1933575"/>
              <a:gd name="connsiteY102" fmla="*/ 964889 h 1590675"/>
              <a:gd name="connsiteX103" fmla="*/ 25146 w 1933575"/>
              <a:gd name="connsiteY103" fmla="*/ 994036 h 1590675"/>
              <a:gd name="connsiteX104" fmla="*/ 95 w 1933575"/>
              <a:gd name="connsiteY104" fmla="*/ 1011371 h 1590675"/>
              <a:gd name="connsiteX105" fmla="*/ 95 w 1933575"/>
              <a:gd name="connsiteY105" fmla="*/ 1059568 h 1590675"/>
              <a:gd name="connsiteX106" fmla="*/ 9239 w 1933575"/>
              <a:gd name="connsiteY106" fmla="*/ 1073475 h 1590675"/>
              <a:gd name="connsiteX107" fmla="*/ 95 w 1933575"/>
              <a:gd name="connsiteY107" fmla="*/ 1079189 h 1590675"/>
              <a:gd name="connsiteX108" fmla="*/ 95 w 1933575"/>
              <a:gd name="connsiteY108" fmla="*/ 1398277 h 1590675"/>
              <a:gd name="connsiteX109" fmla="*/ 14478 w 1933575"/>
              <a:gd name="connsiteY109" fmla="*/ 1387895 h 1590675"/>
              <a:gd name="connsiteX110" fmla="*/ 24765 w 1933575"/>
              <a:gd name="connsiteY110" fmla="*/ 1403421 h 1590675"/>
              <a:gd name="connsiteX111" fmla="*/ 9906 w 1933575"/>
              <a:gd name="connsiteY111" fmla="*/ 1413708 h 1590675"/>
              <a:gd name="connsiteX112" fmla="*/ 95 w 1933575"/>
              <a:gd name="connsiteY112" fmla="*/ 1400658 h 1590675"/>
              <a:gd name="connsiteX113" fmla="*/ 87821 w 1933575"/>
              <a:gd name="connsiteY113" fmla="*/ 1424090 h 1590675"/>
              <a:gd name="connsiteX114" fmla="*/ 79439 w 1933575"/>
              <a:gd name="connsiteY114" fmla="*/ 1413612 h 1590675"/>
              <a:gd name="connsiteX115" fmla="*/ 91821 w 1933575"/>
              <a:gd name="connsiteY115" fmla="*/ 1404183 h 1590675"/>
              <a:gd name="connsiteX116" fmla="*/ 99536 w 1933575"/>
              <a:gd name="connsiteY116" fmla="*/ 1415803 h 1590675"/>
              <a:gd name="connsiteX117" fmla="*/ 87821 w 1933575"/>
              <a:gd name="connsiteY117" fmla="*/ 1424090 h 1590675"/>
              <a:gd name="connsiteX118" fmla="*/ 102680 w 1933575"/>
              <a:gd name="connsiteY118" fmla="*/ 1348461 h 1590675"/>
              <a:gd name="connsiteX119" fmla="*/ 90392 w 1933575"/>
              <a:gd name="connsiteY119" fmla="*/ 1332840 h 1590675"/>
              <a:gd name="connsiteX120" fmla="*/ 105728 w 1933575"/>
              <a:gd name="connsiteY120" fmla="*/ 1320744 h 1590675"/>
              <a:gd name="connsiteX121" fmla="*/ 117634 w 1933575"/>
              <a:gd name="connsiteY121" fmla="*/ 1338746 h 1590675"/>
              <a:gd name="connsiteX122" fmla="*/ 102680 w 1933575"/>
              <a:gd name="connsiteY122" fmla="*/ 1348461 h 1590675"/>
              <a:gd name="connsiteX123" fmla="*/ 114586 w 1933575"/>
              <a:gd name="connsiteY123" fmla="*/ 1272547 h 1590675"/>
              <a:gd name="connsiteX124" fmla="*/ 100394 w 1933575"/>
              <a:gd name="connsiteY124" fmla="*/ 1253497 h 1590675"/>
              <a:gd name="connsiteX125" fmla="*/ 120396 w 1933575"/>
              <a:gd name="connsiteY125" fmla="*/ 1238638 h 1590675"/>
              <a:gd name="connsiteX126" fmla="*/ 134207 w 1933575"/>
              <a:gd name="connsiteY126" fmla="*/ 1259403 h 1590675"/>
              <a:gd name="connsiteX127" fmla="*/ 114586 w 1933575"/>
              <a:gd name="connsiteY127" fmla="*/ 1272547 h 1590675"/>
              <a:gd name="connsiteX128" fmla="*/ 128397 w 1933575"/>
              <a:gd name="connsiteY128" fmla="*/ 1195490 h 1590675"/>
              <a:gd name="connsiteX129" fmla="*/ 112109 w 1933575"/>
              <a:gd name="connsiteY129" fmla="*/ 1173487 h 1590675"/>
              <a:gd name="connsiteX130" fmla="*/ 134969 w 1933575"/>
              <a:gd name="connsiteY130" fmla="*/ 1156914 h 1590675"/>
              <a:gd name="connsiteX131" fmla="*/ 151067 w 1933575"/>
              <a:gd name="connsiteY131" fmla="*/ 1180250 h 1590675"/>
              <a:gd name="connsiteX132" fmla="*/ 128397 w 1933575"/>
              <a:gd name="connsiteY132" fmla="*/ 1195490 h 1590675"/>
              <a:gd name="connsiteX133" fmla="*/ 166688 w 1933575"/>
              <a:gd name="connsiteY133" fmla="*/ 1438758 h 1590675"/>
              <a:gd name="connsiteX134" fmla="*/ 158210 w 1933575"/>
              <a:gd name="connsiteY134" fmla="*/ 1427043 h 1590675"/>
              <a:gd name="connsiteX135" fmla="*/ 171545 w 1933575"/>
              <a:gd name="connsiteY135" fmla="*/ 1416184 h 1590675"/>
              <a:gd name="connsiteX136" fmla="*/ 180975 w 1933575"/>
              <a:gd name="connsiteY136" fmla="*/ 1428947 h 1590675"/>
              <a:gd name="connsiteX137" fmla="*/ 166688 w 1933575"/>
              <a:gd name="connsiteY137" fmla="*/ 1438758 h 1590675"/>
              <a:gd name="connsiteX138" fmla="*/ 179927 w 1933575"/>
              <a:gd name="connsiteY138" fmla="*/ 1362272 h 1590675"/>
              <a:gd name="connsiteX139" fmla="*/ 168212 w 1933575"/>
              <a:gd name="connsiteY139" fmla="*/ 1348080 h 1590675"/>
              <a:gd name="connsiteX140" fmla="*/ 185642 w 1933575"/>
              <a:gd name="connsiteY140" fmla="*/ 1335126 h 1590675"/>
              <a:gd name="connsiteX141" fmla="*/ 195358 w 1933575"/>
              <a:gd name="connsiteY141" fmla="*/ 1350652 h 1590675"/>
              <a:gd name="connsiteX142" fmla="*/ 179927 w 1933575"/>
              <a:gd name="connsiteY142" fmla="*/ 1362272 h 1590675"/>
              <a:gd name="connsiteX143" fmla="*/ 194310 w 1933575"/>
              <a:gd name="connsiteY143" fmla="*/ 1286739 h 1590675"/>
              <a:gd name="connsiteX144" fmla="*/ 180499 w 1933575"/>
              <a:gd name="connsiteY144" fmla="*/ 1267785 h 1590675"/>
              <a:gd name="connsiteX145" fmla="*/ 199930 w 1933575"/>
              <a:gd name="connsiteY145" fmla="*/ 1253021 h 1590675"/>
              <a:gd name="connsiteX146" fmla="*/ 213551 w 1933575"/>
              <a:gd name="connsiteY146" fmla="*/ 1273500 h 1590675"/>
              <a:gd name="connsiteX147" fmla="*/ 194310 w 1933575"/>
              <a:gd name="connsiteY147" fmla="*/ 1286739 h 1590675"/>
              <a:gd name="connsiteX148" fmla="*/ 192310 w 1933575"/>
              <a:gd name="connsiteY148" fmla="*/ 1187870 h 1590675"/>
              <a:gd name="connsiteX149" fmla="*/ 214789 w 1933575"/>
              <a:gd name="connsiteY149" fmla="*/ 1171201 h 1590675"/>
              <a:gd name="connsiteX150" fmla="*/ 230600 w 1933575"/>
              <a:gd name="connsiteY150" fmla="*/ 1194442 h 1590675"/>
              <a:gd name="connsiteX151" fmla="*/ 207931 w 1933575"/>
              <a:gd name="connsiteY151" fmla="*/ 1209492 h 1590675"/>
              <a:gd name="connsiteX152" fmla="*/ 192310 w 1933575"/>
              <a:gd name="connsiteY152" fmla="*/ 1187870 h 1590675"/>
              <a:gd name="connsiteX153" fmla="*/ 233077 w 1933575"/>
              <a:gd name="connsiteY153" fmla="*/ 1530484 h 1590675"/>
              <a:gd name="connsiteX154" fmla="*/ 223933 w 1933575"/>
              <a:gd name="connsiteY154" fmla="*/ 1518673 h 1590675"/>
              <a:gd name="connsiteX155" fmla="*/ 236125 w 1933575"/>
              <a:gd name="connsiteY155" fmla="*/ 1510672 h 1590675"/>
              <a:gd name="connsiteX156" fmla="*/ 244126 w 1933575"/>
              <a:gd name="connsiteY156" fmla="*/ 1522293 h 1590675"/>
              <a:gd name="connsiteX157" fmla="*/ 233077 w 1933575"/>
              <a:gd name="connsiteY157" fmla="*/ 1530484 h 1590675"/>
              <a:gd name="connsiteX158" fmla="*/ 246317 w 1933575"/>
              <a:gd name="connsiteY158" fmla="*/ 1452855 h 1590675"/>
              <a:gd name="connsiteX159" fmla="*/ 235934 w 1933575"/>
              <a:gd name="connsiteY159" fmla="*/ 1439139 h 1590675"/>
              <a:gd name="connsiteX160" fmla="*/ 250508 w 1933575"/>
              <a:gd name="connsiteY160" fmla="*/ 1428471 h 1590675"/>
              <a:gd name="connsiteX161" fmla="*/ 260985 w 1933575"/>
              <a:gd name="connsiteY161" fmla="*/ 1443045 h 1590675"/>
              <a:gd name="connsiteX162" fmla="*/ 246317 w 1933575"/>
              <a:gd name="connsiteY162" fmla="*/ 1452855 h 1590675"/>
              <a:gd name="connsiteX163" fmla="*/ 260033 w 1933575"/>
              <a:gd name="connsiteY163" fmla="*/ 1375798 h 1590675"/>
              <a:gd name="connsiteX164" fmla="*/ 250031 w 1933575"/>
              <a:gd name="connsiteY164" fmla="*/ 1361130 h 1590675"/>
              <a:gd name="connsiteX165" fmla="*/ 265081 w 1933575"/>
              <a:gd name="connsiteY165" fmla="*/ 1349223 h 1590675"/>
              <a:gd name="connsiteX166" fmla="*/ 275558 w 1933575"/>
              <a:gd name="connsiteY166" fmla="*/ 1365130 h 1590675"/>
              <a:gd name="connsiteX167" fmla="*/ 260033 w 1933575"/>
              <a:gd name="connsiteY167" fmla="*/ 1375798 h 1590675"/>
              <a:gd name="connsiteX168" fmla="*/ 273844 w 1933575"/>
              <a:gd name="connsiteY168" fmla="*/ 1301122 h 1590675"/>
              <a:gd name="connsiteX169" fmla="*/ 260128 w 1933575"/>
              <a:gd name="connsiteY169" fmla="*/ 1282072 h 1590675"/>
              <a:gd name="connsiteX170" fmla="*/ 279845 w 1933575"/>
              <a:gd name="connsiteY170" fmla="*/ 1267499 h 1590675"/>
              <a:gd name="connsiteX171" fmla="*/ 293751 w 1933575"/>
              <a:gd name="connsiteY171" fmla="*/ 1288073 h 1590675"/>
              <a:gd name="connsiteX172" fmla="*/ 273844 w 1933575"/>
              <a:gd name="connsiteY172" fmla="*/ 1301122 h 1590675"/>
              <a:gd name="connsiteX173" fmla="*/ 272129 w 1933575"/>
              <a:gd name="connsiteY173" fmla="*/ 1201967 h 1590675"/>
              <a:gd name="connsiteX174" fmla="*/ 294132 w 1933575"/>
              <a:gd name="connsiteY174" fmla="*/ 1185489 h 1590675"/>
              <a:gd name="connsiteX175" fmla="*/ 310325 w 1933575"/>
              <a:gd name="connsiteY175" fmla="*/ 1208730 h 1590675"/>
              <a:gd name="connsiteX176" fmla="*/ 287655 w 1933575"/>
              <a:gd name="connsiteY176" fmla="*/ 1223684 h 1590675"/>
              <a:gd name="connsiteX177" fmla="*/ 272129 w 1933575"/>
              <a:gd name="connsiteY177" fmla="*/ 1201967 h 1590675"/>
              <a:gd name="connsiteX178" fmla="*/ 312325 w 1933575"/>
              <a:gd name="connsiteY178" fmla="*/ 1545724 h 1590675"/>
              <a:gd name="connsiteX179" fmla="*/ 303467 w 1933575"/>
              <a:gd name="connsiteY179" fmla="*/ 1533532 h 1590675"/>
              <a:gd name="connsiteX180" fmla="*/ 315944 w 1933575"/>
              <a:gd name="connsiteY180" fmla="*/ 1523817 h 1590675"/>
              <a:gd name="connsiteX181" fmla="*/ 324612 w 1933575"/>
              <a:gd name="connsiteY181" fmla="*/ 1536294 h 1590675"/>
              <a:gd name="connsiteX182" fmla="*/ 312325 w 1933575"/>
              <a:gd name="connsiteY182" fmla="*/ 1545724 h 1590675"/>
              <a:gd name="connsiteX183" fmla="*/ 326231 w 1933575"/>
              <a:gd name="connsiteY183" fmla="*/ 1467524 h 1590675"/>
              <a:gd name="connsiteX184" fmla="*/ 315468 w 1933575"/>
              <a:gd name="connsiteY184" fmla="*/ 1453331 h 1590675"/>
              <a:gd name="connsiteX185" fmla="*/ 330232 w 1933575"/>
              <a:gd name="connsiteY185" fmla="*/ 1441997 h 1590675"/>
              <a:gd name="connsiteX186" fmla="*/ 341090 w 1933575"/>
              <a:gd name="connsiteY186" fmla="*/ 1457999 h 1590675"/>
              <a:gd name="connsiteX187" fmla="*/ 326231 w 1933575"/>
              <a:gd name="connsiteY187" fmla="*/ 1467524 h 1590675"/>
              <a:gd name="connsiteX188" fmla="*/ 339471 w 1933575"/>
              <a:gd name="connsiteY188" fmla="*/ 1390467 h 1590675"/>
              <a:gd name="connsiteX189" fmla="*/ 329184 w 1933575"/>
              <a:gd name="connsiteY189" fmla="*/ 1375227 h 1590675"/>
              <a:gd name="connsiteX190" fmla="*/ 345758 w 1933575"/>
              <a:gd name="connsiteY190" fmla="*/ 1361892 h 1590675"/>
              <a:gd name="connsiteX191" fmla="*/ 357569 w 1933575"/>
              <a:gd name="connsiteY191" fmla="*/ 1378275 h 1590675"/>
              <a:gd name="connsiteX192" fmla="*/ 339471 w 1933575"/>
              <a:gd name="connsiteY192" fmla="*/ 1390467 h 1590675"/>
              <a:gd name="connsiteX193" fmla="*/ 352901 w 1933575"/>
              <a:gd name="connsiteY193" fmla="*/ 1314267 h 1590675"/>
              <a:gd name="connsiteX194" fmla="*/ 339090 w 1933575"/>
              <a:gd name="connsiteY194" fmla="*/ 1296455 h 1590675"/>
              <a:gd name="connsiteX195" fmla="*/ 359474 w 1933575"/>
              <a:gd name="connsiteY195" fmla="*/ 1281215 h 1590675"/>
              <a:gd name="connsiteX196" fmla="*/ 372047 w 1933575"/>
              <a:gd name="connsiteY196" fmla="*/ 1299979 h 1590675"/>
              <a:gd name="connsiteX197" fmla="*/ 352901 w 1933575"/>
              <a:gd name="connsiteY197" fmla="*/ 1314267 h 1590675"/>
              <a:gd name="connsiteX198" fmla="*/ 351473 w 1933575"/>
              <a:gd name="connsiteY198" fmla="*/ 1216350 h 1590675"/>
              <a:gd name="connsiteX199" fmla="*/ 374047 w 1933575"/>
              <a:gd name="connsiteY199" fmla="*/ 1199490 h 1590675"/>
              <a:gd name="connsiteX200" fmla="*/ 390430 w 1933575"/>
              <a:gd name="connsiteY200" fmla="*/ 1223303 h 1590675"/>
              <a:gd name="connsiteX201" fmla="*/ 367284 w 1933575"/>
              <a:gd name="connsiteY201" fmla="*/ 1238638 h 1590675"/>
              <a:gd name="connsiteX202" fmla="*/ 351473 w 1933575"/>
              <a:gd name="connsiteY202" fmla="*/ 1216350 h 1590675"/>
              <a:gd name="connsiteX203" fmla="*/ 391859 w 1933575"/>
              <a:gd name="connsiteY203" fmla="*/ 1560583 h 1590675"/>
              <a:gd name="connsiteX204" fmla="*/ 382143 w 1933575"/>
              <a:gd name="connsiteY204" fmla="*/ 1547248 h 1590675"/>
              <a:gd name="connsiteX205" fmla="*/ 395478 w 1933575"/>
              <a:gd name="connsiteY205" fmla="*/ 1537247 h 1590675"/>
              <a:gd name="connsiteX206" fmla="*/ 405575 w 1933575"/>
              <a:gd name="connsiteY206" fmla="*/ 1551153 h 1590675"/>
              <a:gd name="connsiteX207" fmla="*/ 391859 w 1933575"/>
              <a:gd name="connsiteY207" fmla="*/ 1560583 h 1590675"/>
              <a:gd name="connsiteX208" fmla="*/ 405575 w 1933575"/>
              <a:gd name="connsiteY208" fmla="*/ 1482954 h 1590675"/>
              <a:gd name="connsiteX209" fmla="*/ 394240 w 1933575"/>
              <a:gd name="connsiteY209" fmla="*/ 1467619 h 1590675"/>
              <a:gd name="connsiteX210" fmla="*/ 410147 w 1933575"/>
              <a:gd name="connsiteY210" fmla="*/ 1455522 h 1590675"/>
              <a:gd name="connsiteX211" fmla="*/ 421481 w 1933575"/>
              <a:gd name="connsiteY211" fmla="*/ 1472286 h 1590675"/>
              <a:gd name="connsiteX212" fmla="*/ 405575 w 1933575"/>
              <a:gd name="connsiteY212" fmla="*/ 1482954 h 1590675"/>
              <a:gd name="connsiteX213" fmla="*/ 419386 w 1933575"/>
              <a:gd name="connsiteY213" fmla="*/ 1405230 h 1590675"/>
              <a:gd name="connsiteX214" fmla="*/ 406241 w 1933575"/>
              <a:gd name="connsiteY214" fmla="*/ 1387323 h 1590675"/>
              <a:gd name="connsiteX215" fmla="*/ 424625 w 1933575"/>
              <a:gd name="connsiteY215" fmla="*/ 1373512 h 1590675"/>
              <a:gd name="connsiteX216" fmla="*/ 437769 w 1933575"/>
              <a:gd name="connsiteY216" fmla="*/ 1392848 h 1590675"/>
              <a:gd name="connsiteX217" fmla="*/ 419386 w 1933575"/>
              <a:gd name="connsiteY217" fmla="*/ 1405230 h 1590675"/>
              <a:gd name="connsiteX218" fmla="*/ 432816 w 1933575"/>
              <a:gd name="connsiteY218" fmla="*/ 1328554 h 1590675"/>
              <a:gd name="connsiteX219" fmla="*/ 420243 w 1933575"/>
              <a:gd name="connsiteY219" fmla="*/ 1309314 h 1590675"/>
              <a:gd name="connsiteX220" fmla="*/ 439103 w 1933575"/>
              <a:gd name="connsiteY220" fmla="*/ 1294645 h 1590675"/>
              <a:gd name="connsiteX221" fmla="*/ 452342 w 1933575"/>
              <a:gd name="connsiteY221" fmla="*/ 1314457 h 1590675"/>
              <a:gd name="connsiteX222" fmla="*/ 432816 w 1933575"/>
              <a:gd name="connsiteY222" fmla="*/ 1328554 h 1590675"/>
              <a:gd name="connsiteX223" fmla="*/ 430339 w 1933575"/>
              <a:gd name="connsiteY223" fmla="*/ 1230256 h 1590675"/>
              <a:gd name="connsiteX224" fmla="*/ 453771 w 1933575"/>
              <a:gd name="connsiteY224" fmla="*/ 1213302 h 1590675"/>
              <a:gd name="connsiteX225" fmla="*/ 470726 w 1933575"/>
              <a:gd name="connsiteY225" fmla="*/ 1237400 h 1590675"/>
              <a:gd name="connsiteX226" fmla="*/ 446627 w 1933575"/>
              <a:gd name="connsiteY226" fmla="*/ 1253592 h 1590675"/>
              <a:gd name="connsiteX227" fmla="*/ 430339 w 1933575"/>
              <a:gd name="connsiteY227" fmla="*/ 1230256 h 1590675"/>
              <a:gd name="connsiteX228" fmla="*/ 471583 w 1933575"/>
              <a:gd name="connsiteY228" fmla="*/ 1576109 h 1590675"/>
              <a:gd name="connsiteX229" fmla="*/ 460439 w 1933575"/>
              <a:gd name="connsiteY229" fmla="*/ 1561345 h 1590675"/>
              <a:gd name="connsiteX230" fmla="*/ 475679 w 1933575"/>
              <a:gd name="connsiteY230" fmla="*/ 1550201 h 1590675"/>
              <a:gd name="connsiteX231" fmla="*/ 486347 w 1933575"/>
              <a:gd name="connsiteY231" fmla="*/ 1565917 h 1590675"/>
              <a:gd name="connsiteX232" fmla="*/ 471583 w 1933575"/>
              <a:gd name="connsiteY232" fmla="*/ 1576109 h 1590675"/>
              <a:gd name="connsiteX233" fmla="*/ 485013 w 1933575"/>
              <a:gd name="connsiteY233" fmla="*/ 1498385 h 1590675"/>
              <a:gd name="connsiteX234" fmla="*/ 472821 w 1933575"/>
              <a:gd name="connsiteY234" fmla="*/ 1481811 h 1590675"/>
              <a:gd name="connsiteX235" fmla="*/ 490061 w 1933575"/>
              <a:gd name="connsiteY235" fmla="*/ 1468762 h 1590675"/>
              <a:gd name="connsiteX236" fmla="*/ 502444 w 1933575"/>
              <a:gd name="connsiteY236" fmla="*/ 1486669 h 1590675"/>
              <a:gd name="connsiteX237" fmla="*/ 485013 w 1933575"/>
              <a:gd name="connsiteY237" fmla="*/ 1498385 h 1590675"/>
              <a:gd name="connsiteX238" fmla="*/ 498729 w 1933575"/>
              <a:gd name="connsiteY238" fmla="*/ 1420566 h 1590675"/>
              <a:gd name="connsiteX239" fmla="*/ 485204 w 1933575"/>
              <a:gd name="connsiteY239" fmla="*/ 1401516 h 1590675"/>
              <a:gd name="connsiteX240" fmla="*/ 504539 w 1933575"/>
              <a:gd name="connsiteY240" fmla="*/ 1386942 h 1590675"/>
              <a:gd name="connsiteX241" fmla="*/ 518636 w 1933575"/>
              <a:gd name="connsiteY241" fmla="*/ 1407516 h 1590675"/>
              <a:gd name="connsiteX242" fmla="*/ 498729 w 1933575"/>
              <a:gd name="connsiteY242" fmla="*/ 1420566 h 1590675"/>
              <a:gd name="connsiteX243" fmla="*/ 512445 w 1933575"/>
              <a:gd name="connsiteY243" fmla="*/ 1343508 h 1590675"/>
              <a:gd name="connsiteX244" fmla="*/ 499110 w 1933575"/>
              <a:gd name="connsiteY244" fmla="*/ 1323411 h 1590675"/>
              <a:gd name="connsiteX245" fmla="*/ 517874 w 1933575"/>
              <a:gd name="connsiteY245" fmla="*/ 1309028 h 1590675"/>
              <a:gd name="connsiteX246" fmla="*/ 533210 w 1933575"/>
              <a:gd name="connsiteY246" fmla="*/ 1328745 h 1590675"/>
              <a:gd name="connsiteX247" fmla="*/ 512445 w 1933575"/>
              <a:gd name="connsiteY247" fmla="*/ 1343508 h 1590675"/>
              <a:gd name="connsiteX248" fmla="*/ 524637 w 1933575"/>
              <a:gd name="connsiteY248" fmla="*/ 1264641 h 1590675"/>
              <a:gd name="connsiteX249" fmla="*/ 508826 w 1933575"/>
              <a:gd name="connsiteY249" fmla="*/ 1244448 h 1590675"/>
              <a:gd name="connsiteX250" fmla="*/ 531971 w 1933575"/>
              <a:gd name="connsiteY250" fmla="*/ 1228542 h 1590675"/>
              <a:gd name="connsiteX251" fmla="*/ 546259 w 1933575"/>
              <a:gd name="connsiteY251" fmla="*/ 1249782 h 1590675"/>
              <a:gd name="connsiteX252" fmla="*/ 524637 w 1933575"/>
              <a:gd name="connsiteY252" fmla="*/ 1264641 h 1590675"/>
              <a:gd name="connsiteX253" fmla="*/ 519779 w 1933575"/>
              <a:gd name="connsiteY253" fmla="*/ 1163962 h 1590675"/>
              <a:gd name="connsiteX254" fmla="*/ 545592 w 1933575"/>
              <a:gd name="connsiteY254" fmla="*/ 1144150 h 1590675"/>
              <a:gd name="connsiteX255" fmla="*/ 564737 w 1933575"/>
              <a:gd name="connsiteY255" fmla="*/ 1173297 h 1590675"/>
              <a:gd name="connsiteX256" fmla="*/ 539401 w 1933575"/>
              <a:gd name="connsiteY256" fmla="*/ 1188537 h 1590675"/>
              <a:gd name="connsiteX257" fmla="*/ 519779 w 1933575"/>
              <a:gd name="connsiteY257" fmla="*/ 1163962 h 1590675"/>
              <a:gd name="connsiteX258" fmla="*/ 564642 w 1933575"/>
              <a:gd name="connsiteY258" fmla="*/ 1514387 h 1590675"/>
              <a:gd name="connsiteX259" fmla="*/ 551117 w 1933575"/>
              <a:gd name="connsiteY259" fmla="*/ 1495432 h 1590675"/>
              <a:gd name="connsiteX260" fmla="*/ 567881 w 1933575"/>
              <a:gd name="connsiteY260" fmla="*/ 1483716 h 1590675"/>
              <a:gd name="connsiteX261" fmla="*/ 581692 w 1933575"/>
              <a:gd name="connsiteY261" fmla="*/ 1501909 h 1590675"/>
              <a:gd name="connsiteX262" fmla="*/ 564642 w 1933575"/>
              <a:gd name="connsiteY262" fmla="*/ 1514387 h 1590675"/>
              <a:gd name="connsiteX263" fmla="*/ 577406 w 1933575"/>
              <a:gd name="connsiteY263" fmla="*/ 1434091 h 1590675"/>
              <a:gd name="connsiteX264" fmla="*/ 563118 w 1933575"/>
              <a:gd name="connsiteY264" fmla="*/ 1415422 h 1590675"/>
              <a:gd name="connsiteX265" fmla="*/ 582454 w 1933575"/>
              <a:gd name="connsiteY265" fmla="*/ 1402182 h 1590675"/>
              <a:gd name="connsiteX266" fmla="*/ 597408 w 1933575"/>
              <a:gd name="connsiteY266" fmla="*/ 1421994 h 1590675"/>
              <a:gd name="connsiteX267" fmla="*/ 577406 w 1933575"/>
              <a:gd name="connsiteY267" fmla="*/ 1434091 h 1590675"/>
              <a:gd name="connsiteX268" fmla="*/ 591217 w 1933575"/>
              <a:gd name="connsiteY268" fmla="*/ 1356558 h 1590675"/>
              <a:gd name="connsiteX269" fmla="*/ 574548 w 1933575"/>
              <a:gd name="connsiteY269" fmla="*/ 1334745 h 1590675"/>
              <a:gd name="connsiteX270" fmla="*/ 595979 w 1933575"/>
              <a:gd name="connsiteY270" fmla="*/ 1318553 h 1590675"/>
              <a:gd name="connsiteX271" fmla="*/ 613220 w 1933575"/>
              <a:gd name="connsiteY271" fmla="*/ 1343127 h 1590675"/>
              <a:gd name="connsiteX272" fmla="*/ 591217 w 1933575"/>
              <a:gd name="connsiteY272" fmla="*/ 1356558 h 1590675"/>
              <a:gd name="connsiteX273" fmla="*/ 602742 w 1933575"/>
              <a:gd name="connsiteY273" fmla="*/ 1281405 h 1590675"/>
              <a:gd name="connsiteX274" fmla="*/ 587121 w 1933575"/>
              <a:gd name="connsiteY274" fmla="*/ 1257593 h 1590675"/>
              <a:gd name="connsiteX275" fmla="*/ 610838 w 1933575"/>
              <a:gd name="connsiteY275" fmla="*/ 1239019 h 1590675"/>
              <a:gd name="connsiteX276" fmla="*/ 626269 w 1933575"/>
              <a:gd name="connsiteY276" fmla="*/ 1264451 h 1590675"/>
              <a:gd name="connsiteX277" fmla="*/ 602742 w 1933575"/>
              <a:gd name="connsiteY277" fmla="*/ 1281405 h 1590675"/>
              <a:gd name="connsiteX278" fmla="*/ 596932 w 1933575"/>
              <a:gd name="connsiteY278" fmla="*/ 1178630 h 1590675"/>
              <a:gd name="connsiteX279" fmla="*/ 625316 w 1933575"/>
              <a:gd name="connsiteY279" fmla="*/ 1157199 h 1590675"/>
              <a:gd name="connsiteX280" fmla="*/ 645128 w 1933575"/>
              <a:gd name="connsiteY280" fmla="*/ 1187394 h 1590675"/>
              <a:gd name="connsiteX281" fmla="*/ 616649 w 1933575"/>
              <a:gd name="connsiteY281" fmla="*/ 1205872 h 1590675"/>
              <a:gd name="connsiteX282" fmla="*/ 596932 w 1933575"/>
              <a:gd name="connsiteY282" fmla="*/ 1178630 h 1590675"/>
              <a:gd name="connsiteX283" fmla="*/ 642747 w 1933575"/>
              <a:gd name="connsiteY283" fmla="*/ 1528008 h 1590675"/>
              <a:gd name="connsiteX284" fmla="*/ 628174 w 1933575"/>
              <a:gd name="connsiteY284" fmla="*/ 1508767 h 1590675"/>
              <a:gd name="connsiteX285" fmla="*/ 646748 w 1933575"/>
              <a:gd name="connsiteY285" fmla="*/ 1494575 h 1590675"/>
              <a:gd name="connsiteX286" fmla="*/ 662464 w 1933575"/>
              <a:gd name="connsiteY286" fmla="*/ 1515911 h 1590675"/>
              <a:gd name="connsiteX287" fmla="*/ 642747 w 1933575"/>
              <a:gd name="connsiteY287" fmla="*/ 1528008 h 1590675"/>
              <a:gd name="connsiteX288" fmla="*/ 654653 w 1933575"/>
              <a:gd name="connsiteY288" fmla="*/ 1452189 h 1590675"/>
              <a:gd name="connsiteX289" fmla="*/ 639223 w 1933575"/>
              <a:gd name="connsiteY289" fmla="*/ 1429614 h 1590675"/>
              <a:gd name="connsiteX290" fmla="*/ 661321 w 1933575"/>
              <a:gd name="connsiteY290" fmla="*/ 1412946 h 1590675"/>
              <a:gd name="connsiteX291" fmla="*/ 677894 w 1933575"/>
              <a:gd name="connsiteY291" fmla="*/ 1436663 h 1590675"/>
              <a:gd name="connsiteX292" fmla="*/ 654653 w 1933575"/>
              <a:gd name="connsiteY292" fmla="*/ 1452189 h 1590675"/>
              <a:gd name="connsiteX293" fmla="*/ 668274 w 1933575"/>
              <a:gd name="connsiteY293" fmla="*/ 1374179 h 1590675"/>
              <a:gd name="connsiteX294" fmla="*/ 651320 w 1933575"/>
              <a:gd name="connsiteY294" fmla="*/ 1349795 h 1590675"/>
              <a:gd name="connsiteX295" fmla="*/ 675894 w 1933575"/>
              <a:gd name="connsiteY295" fmla="*/ 1331507 h 1590675"/>
              <a:gd name="connsiteX296" fmla="*/ 693992 w 1933575"/>
              <a:gd name="connsiteY296" fmla="*/ 1357224 h 1590675"/>
              <a:gd name="connsiteX297" fmla="*/ 668274 w 1933575"/>
              <a:gd name="connsiteY297" fmla="*/ 1374179 h 1590675"/>
              <a:gd name="connsiteX298" fmla="*/ 720090 w 1933575"/>
              <a:gd name="connsiteY298" fmla="*/ 1546200 h 1590675"/>
              <a:gd name="connsiteX299" fmla="*/ 704564 w 1933575"/>
              <a:gd name="connsiteY299" fmla="*/ 1523436 h 1590675"/>
              <a:gd name="connsiteX300" fmla="*/ 726567 w 1933575"/>
              <a:gd name="connsiteY300" fmla="*/ 1507053 h 1590675"/>
              <a:gd name="connsiteX301" fmla="*/ 743331 w 1933575"/>
              <a:gd name="connsiteY301" fmla="*/ 1530389 h 1590675"/>
              <a:gd name="connsiteX302" fmla="*/ 720090 w 1933575"/>
              <a:gd name="connsiteY302" fmla="*/ 1546200 h 1590675"/>
              <a:gd name="connsiteX303" fmla="*/ 733806 w 1933575"/>
              <a:gd name="connsiteY303" fmla="*/ 1467714 h 1590675"/>
              <a:gd name="connsiteX304" fmla="*/ 717042 w 1933575"/>
              <a:gd name="connsiteY304" fmla="*/ 1443616 h 1590675"/>
              <a:gd name="connsiteX305" fmla="*/ 741426 w 1933575"/>
              <a:gd name="connsiteY305" fmla="*/ 1425804 h 1590675"/>
              <a:gd name="connsiteX306" fmla="*/ 759143 w 1933575"/>
              <a:gd name="connsiteY306" fmla="*/ 1451046 h 1590675"/>
              <a:gd name="connsiteX307" fmla="*/ 733806 w 1933575"/>
              <a:gd name="connsiteY307" fmla="*/ 1467714 h 1590675"/>
              <a:gd name="connsiteX308" fmla="*/ 747903 w 1933575"/>
              <a:gd name="connsiteY308" fmla="*/ 1389990 h 1590675"/>
              <a:gd name="connsiteX309" fmla="*/ 729520 w 1933575"/>
              <a:gd name="connsiteY309" fmla="*/ 1363606 h 1590675"/>
              <a:gd name="connsiteX310" fmla="*/ 755999 w 1933575"/>
              <a:gd name="connsiteY310" fmla="*/ 1343794 h 1590675"/>
              <a:gd name="connsiteX311" fmla="*/ 774668 w 1933575"/>
              <a:gd name="connsiteY311" fmla="*/ 1371893 h 1590675"/>
              <a:gd name="connsiteX312" fmla="*/ 747903 w 1933575"/>
              <a:gd name="connsiteY312" fmla="*/ 1389990 h 1590675"/>
              <a:gd name="connsiteX313" fmla="*/ 741236 w 1933575"/>
              <a:gd name="connsiteY313" fmla="*/ 1283882 h 1590675"/>
              <a:gd name="connsiteX314" fmla="*/ 770477 w 1933575"/>
              <a:gd name="connsiteY314" fmla="*/ 1261879 h 1590675"/>
              <a:gd name="connsiteX315" fmla="*/ 791432 w 1933575"/>
              <a:gd name="connsiteY315" fmla="*/ 1293216 h 1590675"/>
              <a:gd name="connsiteX316" fmla="*/ 761429 w 1933575"/>
              <a:gd name="connsiteY316" fmla="*/ 1311885 h 1590675"/>
              <a:gd name="connsiteX317" fmla="*/ 741236 w 1933575"/>
              <a:gd name="connsiteY317" fmla="*/ 1283882 h 1590675"/>
              <a:gd name="connsiteX318" fmla="*/ 799148 w 1933575"/>
              <a:gd name="connsiteY318" fmla="*/ 1562107 h 1590675"/>
              <a:gd name="connsiteX319" fmla="*/ 782288 w 1933575"/>
              <a:gd name="connsiteY319" fmla="*/ 1537628 h 1590675"/>
              <a:gd name="connsiteX320" fmla="*/ 806768 w 1933575"/>
              <a:gd name="connsiteY320" fmla="*/ 1519435 h 1590675"/>
              <a:gd name="connsiteX321" fmla="*/ 824865 w 1933575"/>
              <a:gd name="connsiteY321" fmla="*/ 1545057 h 1590675"/>
              <a:gd name="connsiteX322" fmla="*/ 799148 w 1933575"/>
              <a:gd name="connsiteY322" fmla="*/ 1562107 h 1590675"/>
              <a:gd name="connsiteX323" fmla="*/ 813245 w 1933575"/>
              <a:gd name="connsiteY323" fmla="*/ 1483812 h 1590675"/>
              <a:gd name="connsiteX324" fmla="*/ 795052 w 1933575"/>
              <a:gd name="connsiteY324" fmla="*/ 1457522 h 1590675"/>
              <a:gd name="connsiteX325" fmla="*/ 821341 w 1933575"/>
              <a:gd name="connsiteY325" fmla="*/ 1437711 h 1590675"/>
              <a:gd name="connsiteX326" fmla="*/ 840486 w 1933575"/>
              <a:gd name="connsiteY326" fmla="*/ 1465809 h 1590675"/>
              <a:gd name="connsiteX327" fmla="*/ 813245 w 1933575"/>
              <a:gd name="connsiteY327" fmla="*/ 1483812 h 1590675"/>
              <a:gd name="connsiteX328" fmla="*/ 878396 w 1933575"/>
              <a:gd name="connsiteY328" fmla="*/ 1578014 h 1590675"/>
              <a:gd name="connsiteX329" fmla="*/ 860012 w 1933575"/>
              <a:gd name="connsiteY329" fmla="*/ 1551439 h 1590675"/>
              <a:gd name="connsiteX330" fmla="*/ 886777 w 1933575"/>
              <a:gd name="connsiteY330" fmla="*/ 1531055 h 1590675"/>
              <a:gd name="connsiteX331" fmla="*/ 906113 w 1933575"/>
              <a:gd name="connsiteY331" fmla="*/ 1559821 h 1590675"/>
              <a:gd name="connsiteX332" fmla="*/ 878396 w 1933575"/>
              <a:gd name="connsiteY332" fmla="*/ 1578014 h 1590675"/>
              <a:gd name="connsiteX333" fmla="*/ 892207 w 1933575"/>
              <a:gd name="connsiteY333" fmla="*/ 1499718 h 1590675"/>
              <a:gd name="connsiteX334" fmla="*/ 872300 w 1933575"/>
              <a:gd name="connsiteY334" fmla="*/ 1471334 h 1590675"/>
              <a:gd name="connsiteX335" fmla="*/ 901446 w 1933575"/>
              <a:gd name="connsiteY335" fmla="*/ 1449998 h 1590675"/>
              <a:gd name="connsiteX336" fmla="*/ 922401 w 1933575"/>
              <a:gd name="connsiteY336" fmla="*/ 1480859 h 1590675"/>
              <a:gd name="connsiteX337" fmla="*/ 892207 w 1933575"/>
              <a:gd name="connsiteY337" fmla="*/ 1499718 h 1590675"/>
              <a:gd name="connsiteX338" fmla="*/ 982885 w 1933575"/>
              <a:gd name="connsiteY338" fmla="*/ 1460856 h 1590675"/>
              <a:gd name="connsiteX339" fmla="*/ 1007650 w 1933575"/>
              <a:gd name="connsiteY339" fmla="*/ 1494098 h 1590675"/>
              <a:gd name="connsiteX340" fmla="*/ 971074 w 1933575"/>
              <a:gd name="connsiteY340" fmla="*/ 1516006 h 1590675"/>
              <a:gd name="connsiteX341" fmla="*/ 949928 w 1933575"/>
              <a:gd name="connsiteY341" fmla="*/ 1485526 h 1590675"/>
              <a:gd name="connsiteX342" fmla="*/ 982885 w 1933575"/>
              <a:gd name="connsiteY342" fmla="*/ 1460856 h 1590675"/>
              <a:gd name="connsiteX343" fmla="*/ 915448 w 1933575"/>
              <a:gd name="connsiteY343" fmla="*/ 1368940 h 1590675"/>
              <a:gd name="connsiteX344" fmla="*/ 938975 w 1933575"/>
              <a:gd name="connsiteY344" fmla="*/ 1401706 h 1590675"/>
              <a:gd name="connsiteX345" fmla="*/ 905827 w 1933575"/>
              <a:gd name="connsiteY345" fmla="*/ 1421709 h 1590675"/>
              <a:gd name="connsiteX346" fmla="*/ 884777 w 1933575"/>
              <a:gd name="connsiteY346" fmla="*/ 1391610 h 1590675"/>
              <a:gd name="connsiteX347" fmla="*/ 915448 w 1933575"/>
              <a:gd name="connsiteY347" fmla="*/ 1368940 h 1590675"/>
              <a:gd name="connsiteX348" fmla="*/ 852011 w 1933575"/>
              <a:gd name="connsiteY348" fmla="*/ 1273404 h 1590675"/>
              <a:gd name="connsiteX349" fmla="*/ 875729 w 1933575"/>
              <a:gd name="connsiteY349" fmla="*/ 1306361 h 1590675"/>
              <a:gd name="connsiteX350" fmla="*/ 840772 w 1933575"/>
              <a:gd name="connsiteY350" fmla="*/ 1327697 h 1590675"/>
              <a:gd name="connsiteX351" fmla="*/ 819150 w 1933575"/>
              <a:gd name="connsiteY351" fmla="*/ 1297693 h 1590675"/>
              <a:gd name="connsiteX352" fmla="*/ 852011 w 1933575"/>
              <a:gd name="connsiteY352" fmla="*/ 1273404 h 1590675"/>
              <a:gd name="connsiteX353" fmla="*/ 835914 w 1933575"/>
              <a:gd name="connsiteY353" fmla="*/ 1356081 h 1590675"/>
              <a:gd name="connsiteX354" fmla="*/ 856679 w 1933575"/>
              <a:gd name="connsiteY354" fmla="*/ 1386752 h 1590675"/>
              <a:gd name="connsiteX355" fmla="*/ 827056 w 1933575"/>
              <a:gd name="connsiteY355" fmla="*/ 1405516 h 1590675"/>
              <a:gd name="connsiteX356" fmla="*/ 807244 w 1933575"/>
              <a:gd name="connsiteY356" fmla="*/ 1377608 h 1590675"/>
              <a:gd name="connsiteX357" fmla="*/ 835914 w 1933575"/>
              <a:gd name="connsiteY357" fmla="*/ 1356081 h 1590675"/>
              <a:gd name="connsiteX358" fmla="*/ 785051 w 1933575"/>
              <a:gd name="connsiteY358" fmla="*/ 1182250 h 1590675"/>
              <a:gd name="connsiteX359" fmla="*/ 804196 w 1933575"/>
              <a:gd name="connsiteY359" fmla="*/ 1214445 h 1590675"/>
              <a:gd name="connsiteX360" fmla="*/ 774859 w 1933575"/>
              <a:gd name="connsiteY360" fmla="*/ 1235590 h 1590675"/>
              <a:gd name="connsiteX361" fmla="*/ 756952 w 1933575"/>
              <a:gd name="connsiteY361" fmla="*/ 1206158 h 1590675"/>
              <a:gd name="connsiteX362" fmla="*/ 785051 w 1933575"/>
              <a:gd name="connsiteY362" fmla="*/ 1182250 h 1590675"/>
              <a:gd name="connsiteX363" fmla="*/ 719328 w 1933575"/>
              <a:gd name="connsiteY363" fmla="*/ 1077189 h 1590675"/>
              <a:gd name="connsiteX364" fmla="*/ 727043 w 1933575"/>
              <a:gd name="connsiteY364" fmla="*/ 1102621 h 1590675"/>
              <a:gd name="connsiteX365" fmla="*/ 747998 w 1933575"/>
              <a:gd name="connsiteY365" fmla="*/ 1124433 h 1590675"/>
              <a:gd name="connsiteX366" fmla="*/ 711041 w 1933575"/>
              <a:gd name="connsiteY366" fmla="*/ 1146436 h 1590675"/>
              <a:gd name="connsiteX367" fmla="*/ 685514 w 1933575"/>
              <a:gd name="connsiteY367" fmla="*/ 1110813 h 1590675"/>
              <a:gd name="connsiteX368" fmla="*/ 719328 w 1933575"/>
              <a:gd name="connsiteY368" fmla="*/ 1077189 h 1590675"/>
              <a:gd name="connsiteX369" fmla="*/ 705802 w 1933575"/>
              <a:gd name="connsiteY369" fmla="*/ 1169677 h 1590675"/>
              <a:gd name="connsiteX370" fmla="*/ 723233 w 1933575"/>
              <a:gd name="connsiteY370" fmla="*/ 1200157 h 1590675"/>
              <a:gd name="connsiteX371" fmla="*/ 695611 w 1933575"/>
              <a:gd name="connsiteY371" fmla="*/ 1220160 h 1590675"/>
              <a:gd name="connsiteX372" fmla="*/ 675227 w 1933575"/>
              <a:gd name="connsiteY372" fmla="*/ 1192823 h 1590675"/>
              <a:gd name="connsiteX373" fmla="*/ 705802 w 1933575"/>
              <a:gd name="connsiteY373" fmla="*/ 1169677 h 1590675"/>
              <a:gd name="connsiteX374" fmla="*/ 691229 w 1933575"/>
              <a:gd name="connsiteY374" fmla="*/ 1251116 h 1590675"/>
              <a:gd name="connsiteX375" fmla="*/ 710184 w 1933575"/>
              <a:gd name="connsiteY375" fmla="*/ 1278072 h 1590675"/>
              <a:gd name="connsiteX376" fmla="*/ 682085 w 1933575"/>
              <a:gd name="connsiteY376" fmla="*/ 1296550 h 1590675"/>
              <a:gd name="connsiteX377" fmla="*/ 665893 w 1933575"/>
              <a:gd name="connsiteY377" fmla="*/ 1271785 h 1590675"/>
              <a:gd name="connsiteX378" fmla="*/ 691229 w 1933575"/>
              <a:gd name="connsiteY378" fmla="*/ 1251116 h 1590675"/>
              <a:gd name="connsiteX379" fmla="*/ 639985 w 1933575"/>
              <a:gd name="connsiteY379" fmla="*/ 1075665 h 1590675"/>
              <a:gd name="connsiteX380" fmla="*/ 662464 w 1933575"/>
              <a:gd name="connsiteY380" fmla="*/ 1108527 h 1590675"/>
              <a:gd name="connsiteX381" fmla="*/ 630079 w 1933575"/>
              <a:gd name="connsiteY381" fmla="*/ 1128910 h 1590675"/>
              <a:gd name="connsiteX382" fmla="*/ 608648 w 1933575"/>
              <a:gd name="connsiteY382" fmla="*/ 1098525 h 1590675"/>
              <a:gd name="connsiteX383" fmla="*/ 639985 w 1933575"/>
              <a:gd name="connsiteY383" fmla="*/ 1075665 h 1590675"/>
              <a:gd name="connsiteX384" fmla="*/ 575215 w 1933575"/>
              <a:gd name="connsiteY384" fmla="*/ 971176 h 1590675"/>
              <a:gd name="connsiteX385" fmla="*/ 606552 w 1933575"/>
              <a:gd name="connsiteY385" fmla="*/ 1015563 h 1590675"/>
              <a:gd name="connsiteX386" fmla="*/ 565880 w 1933575"/>
              <a:gd name="connsiteY386" fmla="*/ 1039089 h 1590675"/>
              <a:gd name="connsiteX387" fmla="*/ 540449 w 1933575"/>
              <a:gd name="connsiteY387" fmla="*/ 1002609 h 1590675"/>
              <a:gd name="connsiteX388" fmla="*/ 575215 w 1933575"/>
              <a:gd name="connsiteY388" fmla="*/ 971176 h 1590675"/>
              <a:gd name="connsiteX389" fmla="*/ 560261 w 1933575"/>
              <a:gd name="connsiteY389" fmla="*/ 1061759 h 1590675"/>
              <a:gd name="connsiteX390" fmla="*/ 581216 w 1933575"/>
              <a:gd name="connsiteY390" fmla="*/ 1094430 h 1590675"/>
              <a:gd name="connsiteX391" fmla="*/ 550926 w 1933575"/>
              <a:gd name="connsiteY391" fmla="*/ 1113098 h 1590675"/>
              <a:gd name="connsiteX392" fmla="*/ 529876 w 1933575"/>
              <a:gd name="connsiteY392" fmla="*/ 1084523 h 1590675"/>
              <a:gd name="connsiteX393" fmla="*/ 560261 w 1933575"/>
              <a:gd name="connsiteY393" fmla="*/ 1061759 h 1590675"/>
              <a:gd name="connsiteX394" fmla="*/ 497014 w 1933575"/>
              <a:gd name="connsiteY394" fmla="*/ 964413 h 1590675"/>
              <a:gd name="connsiteX395" fmla="*/ 521589 w 1933575"/>
              <a:gd name="connsiteY395" fmla="*/ 999751 h 1590675"/>
              <a:gd name="connsiteX396" fmla="*/ 487109 w 1933575"/>
              <a:gd name="connsiteY396" fmla="*/ 1018325 h 1590675"/>
              <a:gd name="connsiteX397" fmla="*/ 464249 w 1933575"/>
              <a:gd name="connsiteY397" fmla="*/ 990321 h 1590675"/>
              <a:gd name="connsiteX398" fmla="*/ 497014 w 1933575"/>
              <a:gd name="connsiteY398" fmla="*/ 964413 h 1590675"/>
              <a:gd name="connsiteX399" fmla="*/ 481298 w 1933575"/>
              <a:gd name="connsiteY399" fmla="*/ 1051662 h 1590675"/>
              <a:gd name="connsiteX400" fmla="*/ 501301 w 1933575"/>
              <a:gd name="connsiteY400" fmla="*/ 1079475 h 1590675"/>
              <a:gd name="connsiteX401" fmla="*/ 473393 w 1933575"/>
              <a:gd name="connsiteY401" fmla="*/ 1096144 h 1590675"/>
              <a:gd name="connsiteX402" fmla="*/ 453104 w 1933575"/>
              <a:gd name="connsiteY402" fmla="*/ 1069950 h 1590675"/>
              <a:gd name="connsiteX403" fmla="*/ 481298 w 1933575"/>
              <a:gd name="connsiteY403" fmla="*/ 1051662 h 1590675"/>
              <a:gd name="connsiteX404" fmla="*/ 466535 w 1933575"/>
              <a:gd name="connsiteY404" fmla="*/ 1133482 h 1590675"/>
              <a:gd name="connsiteX405" fmla="*/ 485204 w 1933575"/>
              <a:gd name="connsiteY405" fmla="*/ 1159009 h 1590675"/>
              <a:gd name="connsiteX406" fmla="*/ 460724 w 1933575"/>
              <a:gd name="connsiteY406" fmla="*/ 1176249 h 1590675"/>
              <a:gd name="connsiteX407" fmla="*/ 442055 w 1933575"/>
              <a:gd name="connsiteY407" fmla="*/ 1150055 h 1590675"/>
              <a:gd name="connsiteX408" fmla="*/ 466535 w 1933575"/>
              <a:gd name="connsiteY408" fmla="*/ 1133482 h 1590675"/>
              <a:gd name="connsiteX409" fmla="*/ 416052 w 1933575"/>
              <a:gd name="connsiteY409" fmla="*/ 956698 h 1590675"/>
              <a:gd name="connsiteX410" fmla="*/ 439007 w 1933575"/>
              <a:gd name="connsiteY410" fmla="*/ 986511 h 1590675"/>
              <a:gd name="connsiteX411" fmla="*/ 408623 w 1933575"/>
              <a:gd name="connsiteY411" fmla="*/ 1007180 h 1590675"/>
              <a:gd name="connsiteX412" fmla="*/ 385953 w 1933575"/>
              <a:gd name="connsiteY412" fmla="*/ 975653 h 1590675"/>
              <a:gd name="connsiteX413" fmla="*/ 416052 w 1933575"/>
              <a:gd name="connsiteY413" fmla="*/ 956698 h 1590675"/>
              <a:gd name="connsiteX414" fmla="*/ 403765 w 1933575"/>
              <a:gd name="connsiteY414" fmla="*/ 1034613 h 1590675"/>
              <a:gd name="connsiteX415" fmla="*/ 423196 w 1933575"/>
              <a:gd name="connsiteY415" fmla="*/ 1064997 h 1590675"/>
              <a:gd name="connsiteX416" fmla="*/ 394716 w 1933575"/>
              <a:gd name="connsiteY416" fmla="*/ 1083762 h 1590675"/>
              <a:gd name="connsiteX417" fmla="*/ 374523 w 1933575"/>
              <a:gd name="connsiteY417" fmla="*/ 1056234 h 1590675"/>
              <a:gd name="connsiteX418" fmla="*/ 403765 w 1933575"/>
              <a:gd name="connsiteY418" fmla="*/ 1034613 h 1590675"/>
              <a:gd name="connsiteX419" fmla="*/ 388906 w 1933575"/>
              <a:gd name="connsiteY419" fmla="*/ 1117194 h 1590675"/>
              <a:gd name="connsiteX420" fmla="*/ 406718 w 1933575"/>
              <a:gd name="connsiteY420" fmla="*/ 1144055 h 1590675"/>
              <a:gd name="connsiteX421" fmla="*/ 381095 w 1933575"/>
              <a:gd name="connsiteY421" fmla="*/ 1161105 h 1590675"/>
              <a:gd name="connsiteX422" fmla="*/ 362998 w 1933575"/>
              <a:gd name="connsiteY422" fmla="*/ 1136054 h 1590675"/>
              <a:gd name="connsiteX423" fmla="*/ 388906 w 1933575"/>
              <a:gd name="connsiteY423" fmla="*/ 1117194 h 1590675"/>
              <a:gd name="connsiteX424" fmla="*/ 338519 w 1933575"/>
              <a:gd name="connsiteY424" fmla="*/ 938601 h 1590675"/>
              <a:gd name="connsiteX425" fmla="*/ 360521 w 1933575"/>
              <a:gd name="connsiteY425" fmla="*/ 971938 h 1590675"/>
              <a:gd name="connsiteX426" fmla="*/ 328708 w 1933575"/>
              <a:gd name="connsiteY426" fmla="*/ 992512 h 1590675"/>
              <a:gd name="connsiteX427" fmla="*/ 307086 w 1933575"/>
              <a:gd name="connsiteY427" fmla="*/ 962222 h 1590675"/>
              <a:gd name="connsiteX428" fmla="*/ 338519 w 1933575"/>
              <a:gd name="connsiteY428" fmla="*/ 938601 h 1590675"/>
              <a:gd name="connsiteX429" fmla="*/ 324136 w 1933575"/>
              <a:gd name="connsiteY429" fmla="*/ 1020896 h 1590675"/>
              <a:gd name="connsiteX430" fmla="*/ 343186 w 1933575"/>
              <a:gd name="connsiteY430" fmla="*/ 1051091 h 1590675"/>
              <a:gd name="connsiteX431" fmla="*/ 315373 w 1933575"/>
              <a:gd name="connsiteY431" fmla="*/ 1069284 h 1590675"/>
              <a:gd name="connsiteX432" fmla="*/ 295085 w 1933575"/>
              <a:gd name="connsiteY432" fmla="*/ 1042042 h 1590675"/>
              <a:gd name="connsiteX433" fmla="*/ 324136 w 1933575"/>
              <a:gd name="connsiteY433" fmla="*/ 1020896 h 1590675"/>
              <a:gd name="connsiteX434" fmla="*/ 309182 w 1933575"/>
              <a:gd name="connsiteY434" fmla="*/ 1103478 h 1590675"/>
              <a:gd name="connsiteX435" fmla="*/ 326993 w 1933575"/>
              <a:gd name="connsiteY435" fmla="*/ 1129577 h 1590675"/>
              <a:gd name="connsiteX436" fmla="*/ 301371 w 1933575"/>
              <a:gd name="connsiteY436" fmla="*/ 1146531 h 1590675"/>
              <a:gd name="connsiteX437" fmla="*/ 283464 w 1933575"/>
              <a:gd name="connsiteY437" fmla="*/ 1121862 h 1590675"/>
              <a:gd name="connsiteX438" fmla="*/ 309182 w 1933575"/>
              <a:gd name="connsiteY438" fmla="*/ 1103478 h 1590675"/>
              <a:gd name="connsiteX439" fmla="*/ 258985 w 1933575"/>
              <a:gd name="connsiteY439" fmla="*/ 923837 h 1590675"/>
              <a:gd name="connsiteX440" fmla="*/ 280321 w 1933575"/>
              <a:gd name="connsiteY440" fmla="*/ 957936 h 1590675"/>
              <a:gd name="connsiteX441" fmla="*/ 249079 w 1933575"/>
              <a:gd name="connsiteY441" fmla="*/ 978034 h 1590675"/>
              <a:gd name="connsiteX442" fmla="*/ 227457 w 1933575"/>
              <a:gd name="connsiteY442" fmla="*/ 948221 h 1590675"/>
              <a:gd name="connsiteX443" fmla="*/ 258985 w 1933575"/>
              <a:gd name="connsiteY443" fmla="*/ 923837 h 1590675"/>
              <a:gd name="connsiteX444" fmla="*/ 244602 w 1933575"/>
              <a:gd name="connsiteY444" fmla="*/ 1006895 h 1590675"/>
              <a:gd name="connsiteX445" fmla="*/ 263271 w 1933575"/>
              <a:gd name="connsiteY445" fmla="*/ 1036613 h 1590675"/>
              <a:gd name="connsiteX446" fmla="*/ 235649 w 1933575"/>
              <a:gd name="connsiteY446" fmla="*/ 1054996 h 1590675"/>
              <a:gd name="connsiteX447" fmla="*/ 215265 w 1933575"/>
              <a:gd name="connsiteY447" fmla="*/ 1027945 h 1590675"/>
              <a:gd name="connsiteX448" fmla="*/ 244602 w 1933575"/>
              <a:gd name="connsiteY448" fmla="*/ 1006895 h 1590675"/>
              <a:gd name="connsiteX449" fmla="*/ 229362 w 1933575"/>
              <a:gd name="connsiteY449" fmla="*/ 1089477 h 1590675"/>
              <a:gd name="connsiteX450" fmla="*/ 247174 w 1933575"/>
              <a:gd name="connsiteY450" fmla="*/ 1115480 h 1590675"/>
              <a:gd name="connsiteX451" fmla="*/ 221647 w 1933575"/>
              <a:gd name="connsiteY451" fmla="*/ 1132434 h 1590675"/>
              <a:gd name="connsiteX452" fmla="*/ 203930 w 1933575"/>
              <a:gd name="connsiteY452" fmla="*/ 1107669 h 1590675"/>
              <a:gd name="connsiteX453" fmla="*/ 229362 w 1933575"/>
              <a:gd name="connsiteY453" fmla="*/ 1089477 h 1590675"/>
              <a:gd name="connsiteX454" fmla="*/ 179642 w 1933575"/>
              <a:gd name="connsiteY454" fmla="*/ 911454 h 1590675"/>
              <a:gd name="connsiteX455" fmla="*/ 201073 w 1933575"/>
              <a:gd name="connsiteY455" fmla="*/ 943268 h 1590675"/>
              <a:gd name="connsiteX456" fmla="*/ 168878 w 1933575"/>
              <a:gd name="connsiteY456" fmla="*/ 964318 h 1590675"/>
              <a:gd name="connsiteX457" fmla="*/ 151162 w 1933575"/>
              <a:gd name="connsiteY457" fmla="*/ 936124 h 1590675"/>
              <a:gd name="connsiteX458" fmla="*/ 179642 w 1933575"/>
              <a:gd name="connsiteY458" fmla="*/ 911454 h 1590675"/>
              <a:gd name="connsiteX459" fmla="*/ 164687 w 1933575"/>
              <a:gd name="connsiteY459" fmla="*/ 992512 h 1590675"/>
              <a:gd name="connsiteX460" fmla="*/ 183737 w 1933575"/>
              <a:gd name="connsiteY460" fmla="*/ 1022325 h 1590675"/>
              <a:gd name="connsiteX461" fmla="*/ 155924 w 1933575"/>
              <a:gd name="connsiteY461" fmla="*/ 1040899 h 1590675"/>
              <a:gd name="connsiteX462" fmla="*/ 135446 w 1933575"/>
              <a:gd name="connsiteY462" fmla="*/ 1013658 h 1590675"/>
              <a:gd name="connsiteX463" fmla="*/ 164687 w 1933575"/>
              <a:gd name="connsiteY463" fmla="*/ 992512 h 1590675"/>
              <a:gd name="connsiteX464" fmla="*/ 149733 w 1933575"/>
              <a:gd name="connsiteY464" fmla="*/ 1074998 h 1590675"/>
              <a:gd name="connsiteX465" fmla="*/ 167640 w 1933575"/>
              <a:gd name="connsiteY465" fmla="*/ 1101192 h 1590675"/>
              <a:gd name="connsiteX466" fmla="*/ 142113 w 1933575"/>
              <a:gd name="connsiteY466" fmla="*/ 1118242 h 1590675"/>
              <a:gd name="connsiteX467" fmla="*/ 124016 w 1933575"/>
              <a:gd name="connsiteY467" fmla="*/ 1093477 h 1590675"/>
              <a:gd name="connsiteX468" fmla="*/ 149733 w 1933575"/>
              <a:gd name="connsiteY468" fmla="*/ 1074998 h 1590675"/>
              <a:gd name="connsiteX469" fmla="*/ 100108 w 1933575"/>
              <a:gd name="connsiteY469" fmla="*/ 897071 h 1590675"/>
              <a:gd name="connsiteX470" fmla="*/ 117920 w 1933575"/>
              <a:gd name="connsiteY470" fmla="*/ 930123 h 1590675"/>
              <a:gd name="connsiteX471" fmla="*/ 89726 w 1933575"/>
              <a:gd name="connsiteY471" fmla="*/ 951173 h 1590675"/>
              <a:gd name="connsiteX472" fmla="*/ 71247 w 1933575"/>
              <a:gd name="connsiteY472" fmla="*/ 921551 h 1590675"/>
              <a:gd name="connsiteX473" fmla="*/ 100108 w 1933575"/>
              <a:gd name="connsiteY473" fmla="*/ 897071 h 1590675"/>
              <a:gd name="connsiteX474" fmla="*/ 85249 w 1933575"/>
              <a:gd name="connsiteY474" fmla="*/ 977939 h 1590675"/>
              <a:gd name="connsiteX475" fmla="*/ 104204 w 1933575"/>
              <a:gd name="connsiteY475" fmla="*/ 1008228 h 1590675"/>
              <a:gd name="connsiteX476" fmla="*/ 76105 w 1933575"/>
              <a:gd name="connsiteY476" fmla="*/ 1027278 h 1590675"/>
              <a:gd name="connsiteX477" fmla="*/ 55436 w 1933575"/>
              <a:gd name="connsiteY477" fmla="*/ 999370 h 1590675"/>
              <a:gd name="connsiteX478" fmla="*/ 85249 w 1933575"/>
              <a:gd name="connsiteY478" fmla="*/ 977939 h 1590675"/>
              <a:gd name="connsiteX479" fmla="*/ 70390 w 1933575"/>
              <a:gd name="connsiteY479" fmla="*/ 1060521 h 1590675"/>
              <a:gd name="connsiteX480" fmla="*/ 88297 w 1933575"/>
              <a:gd name="connsiteY480" fmla="*/ 1087191 h 1590675"/>
              <a:gd name="connsiteX481" fmla="*/ 62389 w 1933575"/>
              <a:gd name="connsiteY481" fmla="*/ 1104336 h 1590675"/>
              <a:gd name="connsiteX482" fmla="*/ 43625 w 1933575"/>
              <a:gd name="connsiteY482" fmla="*/ 1079285 h 1590675"/>
              <a:gd name="connsiteX483" fmla="*/ 70390 w 1933575"/>
              <a:gd name="connsiteY483" fmla="*/ 1060521 h 1590675"/>
              <a:gd name="connsiteX484" fmla="*/ 55626 w 1933575"/>
              <a:gd name="connsiteY484" fmla="*/ 1142150 h 1590675"/>
              <a:gd name="connsiteX485" fmla="*/ 71723 w 1933575"/>
              <a:gd name="connsiteY485" fmla="*/ 1166248 h 1590675"/>
              <a:gd name="connsiteX486" fmla="*/ 48673 w 1933575"/>
              <a:gd name="connsiteY486" fmla="*/ 1181869 h 1590675"/>
              <a:gd name="connsiteX487" fmla="*/ 32194 w 1933575"/>
              <a:gd name="connsiteY487" fmla="*/ 1159200 h 1590675"/>
              <a:gd name="connsiteX488" fmla="*/ 55626 w 1933575"/>
              <a:gd name="connsiteY488" fmla="*/ 1142150 h 1590675"/>
              <a:gd name="connsiteX489" fmla="*/ 40767 w 1933575"/>
              <a:gd name="connsiteY489" fmla="*/ 1223874 h 1590675"/>
              <a:gd name="connsiteX490" fmla="*/ 55055 w 1933575"/>
              <a:gd name="connsiteY490" fmla="*/ 1245401 h 1590675"/>
              <a:gd name="connsiteX491" fmla="*/ 36767 w 1933575"/>
              <a:gd name="connsiteY491" fmla="*/ 1257117 h 1590675"/>
              <a:gd name="connsiteX492" fmla="*/ 22003 w 1933575"/>
              <a:gd name="connsiteY492" fmla="*/ 1238543 h 1590675"/>
              <a:gd name="connsiteX493" fmla="*/ 40767 w 1933575"/>
              <a:gd name="connsiteY493" fmla="*/ 1223874 h 1590675"/>
              <a:gd name="connsiteX494" fmla="*/ 23717 w 1933575"/>
              <a:gd name="connsiteY494" fmla="*/ 1336841 h 1590675"/>
              <a:gd name="connsiteX495" fmla="*/ 10954 w 1933575"/>
              <a:gd name="connsiteY495" fmla="*/ 1319315 h 1590675"/>
              <a:gd name="connsiteX496" fmla="*/ 26765 w 1933575"/>
              <a:gd name="connsiteY496" fmla="*/ 1307885 h 1590675"/>
              <a:gd name="connsiteX497" fmla="*/ 39529 w 1933575"/>
              <a:gd name="connsiteY497" fmla="*/ 1325125 h 1590675"/>
              <a:gd name="connsiteX498" fmla="*/ 23717 w 1933575"/>
              <a:gd name="connsiteY498" fmla="*/ 1336841 h 1590675"/>
              <a:gd name="connsiteX499" fmla="*/ 931354 w 1933575"/>
              <a:gd name="connsiteY499" fmla="*/ 1278738 h 1590675"/>
              <a:gd name="connsiteX500" fmla="*/ 947166 w 1933575"/>
              <a:gd name="connsiteY500" fmla="*/ 1254640 h 1590675"/>
              <a:gd name="connsiteX501" fmla="*/ 990505 w 1933575"/>
              <a:gd name="connsiteY501" fmla="*/ 1250639 h 1590675"/>
              <a:gd name="connsiteX502" fmla="*/ 1009460 w 1933575"/>
              <a:gd name="connsiteY502" fmla="*/ 1289978 h 1590675"/>
              <a:gd name="connsiteX503" fmla="*/ 979551 w 1933575"/>
              <a:gd name="connsiteY503" fmla="*/ 1321601 h 1590675"/>
              <a:gd name="connsiteX504" fmla="*/ 965645 w 1933575"/>
              <a:gd name="connsiteY504" fmla="*/ 1323792 h 1590675"/>
              <a:gd name="connsiteX505" fmla="*/ 966121 w 1933575"/>
              <a:gd name="connsiteY505" fmla="*/ 1324077 h 1590675"/>
              <a:gd name="connsiteX506" fmla="*/ 931831 w 1933575"/>
              <a:gd name="connsiteY506" fmla="*/ 1278167 h 1590675"/>
              <a:gd name="connsiteX507" fmla="*/ 931354 w 1933575"/>
              <a:gd name="connsiteY507" fmla="*/ 1278738 h 1590675"/>
              <a:gd name="connsiteX508" fmla="*/ 865156 w 1933575"/>
              <a:gd name="connsiteY508" fmla="*/ 1190251 h 1590675"/>
              <a:gd name="connsiteX509" fmla="*/ 909447 w 1933575"/>
              <a:gd name="connsiteY509" fmla="*/ 1150627 h 1590675"/>
              <a:gd name="connsiteX510" fmla="*/ 909066 w 1933575"/>
              <a:gd name="connsiteY510" fmla="*/ 1150341 h 1590675"/>
              <a:gd name="connsiteX511" fmla="*/ 944404 w 1933575"/>
              <a:gd name="connsiteY511" fmla="*/ 1193013 h 1590675"/>
              <a:gd name="connsiteX512" fmla="*/ 908780 w 1933575"/>
              <a:gd name="connsiteY512" fmla="*/ 1228732 h 1590675"/>
              <a:gd name="connsiteX513" fmla="*/ 868871 w 1933575"/>
              <a:gd name="connsiteY513" fmla="*/ 1199776 h 1590675"/>
              <a:gd name="connsiteX514" fmla="*/ 865251 w 1933575"/>
              <a:gd name="connsiteY514" fmla="*/ 1189680 h 1590675"/>
              <a:gd name="connsiteX515" fmla="*/ 865156 w 1933575"/>
              <a:gd name="connsiteY515" fmla="*/ 1190251 h 1590675"/>
              <a:gd name="connsiteX516" fmla="*/ 1076897 w 1933575"/>
              <a:gd name="connsiteY516" fmla="*/ 1381037 h 1590675"/>
              <a:gd name="connsiteX517" fmla="*/ 1028224 w 1933575"/>
              <a:gd name="connsiteY517" fmla="*/ 1415327 h 1590675"/>
              <a:gd name="connsiteX518" fmla="*/ 998411 w 1933575"/>
              <a:gd name="connsiteY518" fmla="*/ 1375798 h 1590675"/>
              <a:gd name="connsiteX519" fmla="*/ 1032605 w 1933575"/>
              <a:gd name="connsiteY519" fmla="*/ 1339889 h 1590675"/>
              <a:gd name="connsiteX520" fmla="*/ 1073658 w 1933575"/>
              <a:gd name="connsiteY520" fmla="*/ 1367511 h 1590675"/>
              <a:gd name="connsiteX521" fmla="*/ 1076516 w 1933575"/>
              <a:gd name="connsiteY521" fmla="*/ 1381418 h 1590675"/>
              <a:gd name="connsiteX522" fmla="*/ 1076897 w 1933575"/>
              <a:gd name="connsiteY522" fmla="*/ 1381037 h 1590675"/>
              <a:gd name="connsiteX523" fmla="*/ 432626 w 1933575"/>
              <a:gd name="connsiteY523" fmla="*/ 856590 h 1590675"/>
              <a:gd name="connsiteX524" fmla="*/ 393859 w 1933575"/>
              <a:gd name="connsiteY524" fmla="*/ 893071 h 1590675"/>
              <a:gd name="connsiteX525" fmla="*/ 356426 w 1933575"/>
              <a:gd name="connsiteY525" fmla="*/ 854971 h 1590675"/>
              <a:gd name="connsiteX526" fmla="*/ 395383 w 1933575"/>
              <a:gd name="connsiteY526" fmla="*/ 816871 h 1590675"/>
              <a:gd name="connsiteX527" fmla="*/ 432626 w 1933575"/>
              <a:gd name="connsiteY527" fmla="*/ 856590 h 1590675"/>
              <a:gd name="connsiteX528" fmla="*/ 433292 w 1933575"/>
              <a:gd name="connsiteY528" fmla="*/ 867639 h 1590675"/>
              <a:gd name="connsiteX529" fmla="*/ 470821 w 1933575"/>
              <a:gd name="connsiteY529" fmla="*/ 831254 h 1590675"/>
              <a:gd name="connsiteX530" fmla="*/ 509207 w 1933575"/>
              <a:gd name="connsiteY530" fmla="*/ 868496 h 1590675"/>
              <a:gd name="connsiteX531" fmla="*/ 472250 w 1933575"/>
              <a:gd name="connsiteY531" fmla="*/ 907168 h 1590675"/>
              <a:gd name="connsiteX532" fmla="*/ 433292 w 1933575"/>
              <a:gd name="connsiteY532" fmla="*/ 867639 h 1590675"/>
              <a:gd name="connsiteX533" fmla="*/ 76105 w 1933575"/>
              <a:gd name="connsiteY533" fmla="*/ 838969 h 1590675"/>
              <a:gd name="connsiteX534" fmla="*/ 38195 w 1933575"/>
              <a:gd name="connsiteY534" fmla="*/ 801345 h 1590675"/>
              <a:gd name="connsiteX535" fmla="*/ 76867 w 1933575"/>
              <a:gd name="connsiteY535" fmla="*/ 763055 h 1590675"/>
              <a:gd name="connsiteX536" fmla="*/ 114110 w 1933575"/>
              <a:gd name="connsiteY536" fmla="*/ 801441 h 1590675"/>
              <a:gd name="connsiteX537" fmla="*/ 76105 w 1933575"/>
              <a:gd name="connsiteY537" fmla="*/ 838969 h 1590675"/>
              <a:gd name="connsiteX538" fmla="*/ 1102424 w 1933575"/>
              <a:gd name="connsiteY538" fmla="*/ 1433805 h 1590675"/>
              <a:gd name="connsiteX539" fmla="*/ 1140238 w 1933575"/>
              <a:gd name="connsiteY539" fmla="*/ 1471620 h 1590675"/>
              <a:gd name="connsiteX540" fmla="*/ 1101376 w 1933575"/>
              <a:gd name="connsiteY540" fmla="*/ 1509720 h 1590675"/>
              <a:gd name="connsiteX541" fmla="*/ 1064324 w 1933575"/>
              <a:gd name="connsiteY541" fmla="*/ 1471239 h 1590675"/>
              <a:gd name="connsiteX542" fmla="*/ 1102424 w 1933575"/>
              <a:gd name="connsiteY542" fmla="*/ 1433805 h 1590675"/>
              <a:gd name="connsiteX543" fmla="*/ 733901 w 1933575"/>
              <a:gd name="connsiteY543" fmla="*/ 990893 h 1590675"/>
              <a:gd name="connsiteX544" fmla="*/ 697135 w 1933575"/>
              <a:gd name="connsiteY544" fmla="*/ 1029564 h 1590675"/>
              <a:gd name="connsiteX545" fmla="*/ 657701 w 1933575"/>
              <a:gd name="connsiteY545" fmla="*/ 992036 h 1590675"/>
              <a:gd name="connsiteX546" fmla="*/ 695897 w 1933575"/>
              <a:gd name="connsiteY546" fmla="*/ 953364 h 1590675"/>
              <a:gd name="connsiteX547" fmla="*/ 733901 w 1933575"/>
              <a:gd name="connsiteY547" fmla="*/ 990893 h 1590675"/>
              <a:gd name="connsiteX548" fmla="*/ 878872 w 1933575"/>
              <a:gd name="connsiteY548" fmla="*/ 1099764 h 1590675"/>
              <a:gd name="connsiteX549" fmla="*/ 839724 w 1933575"/>
              <a:gd name="connsiteY549" fmla="*/ 1137578 h 1590675"/>
              <a:gd name="connsiteX550" fmla="*/ 802672 w 1933575"/>
              <a:gd name="connsiteY550" fmla="*/ 1099192 h 1590675"/>
              <a:gd name="connsiteX551" fmla="*/ 841820 w 1933575"/>
              <a:gd name="connsiteY551" fmla="*/ 1061378 h 1590675"/>
              <a:gd name="connsiteX552" fmla="*/ 878872 w 1933575"/>
              <a:gd name="connsiteY552" fmla="*/ 1099764 h 1590675"/>
              <a:gd name="connsiteX553" fmla="*/ 193834 w 1933575"/>
              <a:gd name="connsiteY553" fmla="*/ 814680 h 1590675"/>
              <a:gd name="connsiteX554" fmla="*/ 156972 w 1933575"/>
              <a:gd name="connsiteY554" fmla="*/ 853352 h 1590675"/>
              <a:gd name="connsiteX555" fmla="*/ 117634 w 1933575"/>
              <a:gd name="connsiteY555" fmla="*/ 815823 h 1590675"/>
              <a:gd name="connsiteX556" fmla="*/ 155924 w 1933575"/>
              <a:gd name="connsiteY556" fmla="*/ 777152 h 1590675"/>
              <a:gd name="connsiteX557" fmla="*/ 193834 w 1933575"/>
              <a:gd name="connsiteY557" fmla="*/ 814680 h 1590675"/>
              <a:gd name="connsiteX558" fmla="*/ 588550 w 1933575"/>
              <a:gd name="connsiteY558" fmla="*/ 884118 h 1590675"/>
              <a:gd name="connsiteX559" fmla="*/ 550259 w 1933575"/>
              <a:gd name="connsiteY559" fmla="*/ 921170 h 1590675"/>
              <a:gd name="connsiteX560" fmla="*/ 513207 w 1933575"/>
              <a:gd name="connsiteY560" fmla="*/ 882879 h 1590675"/>
              <a:gd name="connsiteX561" fmla="*/ 551498 w 1933575"/>
              <a:gd name="connsiteY561" fmla="*/ 845827 h 1590675"/>
              <a:gd name="connsiteX562" fmla="*/ 588550 w 1933575"/>
              <a:gd name="connsiteY562" fmla="*/ 884118 h 1590675"/>
              <a:gd name="connsiteX563" fmla="*/ 775716 w 1933575"/>
              <a:gd name="connsiteY563" fmla="*/ 1043185 h 1590675"/>
              <a:gd name="connsiteX564" fmla="*/ 737902 w 1933575"/>
              <a:gd name="connsiteY564" fmla="*/ 1005656 h 1590675"/>
              <a:gd name="connsiteX565" fmla="*/ 775811 w 1933575"/>
              <a:gd name="connsiteY565" fmla="*/ 968223 h 1590675"/>
              <a:gd name="connsiteX566" fmla="*/ 812864 w 1933575"/>
              <a:gd name="connsiteY566" fmla="*/ 1004990 h 1590675"/>
              <a:gd name="connsiteX567" fmla="*/ 775716 w 1933575"/>
              <a:gd name="connsiteY567" fmla="*/ 1043185 h 1590675"/>
              <a:gd name="connsiteX568" fmla="*/ 34195 w 1933575"/>
              <a:gd name="connsiteY568" fmla="*/ 786201 h 1590675"/>
              <a:gd name="connsiteX569" fmla="*/ 95 w 1933575"/>
              <a:gd name="connsiteY569" fmla="*/ 824110 h 1590675"/>
              <a:gd name="connsiteX570" fmla="*/ 95 w 1933575"/>
              <a:gd name="connsiteY570" fmla="*/ 749625 h 1590675"/>
              <a:gd name="connsiteX571" fmla="*/ 34195 w 1933575"/>
              <a:gd name="connsiteY571" fmla="*/ 786201 h 1590675"/>
              <a:gd name="connsiteX572" fmla="*/ 909447 w 1933575"/>
              <a:gd name="connsiteY572" fmla="*/ 1150627 h 1590675"/>
              <a:gd name="connsiteX573" fmla="*/ 882968 w 1933575"/>
              <a:gd name="connsiteY573" fmla="*/ 1113956 h 1590675"/>
              <a:gd name="connsiteX574" fmla="*/ 919163 w 1933575"/>
              <a:gd name="connsiteY574" fmla="*/ 1076332 h 1590675"/>
              <a:gd name="connsiteX575" fmla="*/ 957548 w 1933575"/>
              <a:gd name="connsiteY575" fmla="*/ 1111670 h 1590675"/>
              <a:gd name="connsiteX576" fmla="*/ 923163 w 1933575"/>
              <a:gd name="connsiteY576" fmla="*/ 1150818 h 1590675"/>
              <a:gd name="connsiteX577" fmla="*/ 909161 w 1933575"/>
              <a:gd name="connsiteY577" fmla="*/ 1150341 h 1590675"/>
              <a:gd name="connsiteX578" fmla="*/ 909447 w 1933575"/>
              <a:gd name="connsiteY578" fmla="*/ 1150627 h 1590675"/>
              <a:gd name="connsiteX579" fmla="*/ 985838 w 1933575"/>
              <a:gd name="connsiteY579" fmla="*/ 1241972 h 1590675"/>
              <a:gd name="connsiteX580" fmla="*/ 948309 w 1933575"/>
              <a:gd name="connsiteY580" fmla="*/ 1204443 h 1590675"/>
              <a:gd name="connsiteX581" fmla="*/ 986219 w 1933575"/>
              <a:gd name="connsiteY581" fmla="*/ 1167201 h 1590675"/>
              <a:gd name="connsiteX582" fmla="*/ 1023080 w 1933575"/>
              <a:gd name="connsiteY582" fmla="*/ 1204062 h 1590675"/>
              <a:gd name="connsiteX583" fmla="*/ 985838 w 1933575"/>
              <a:gd name="connsiteY583" fmla="*/ 1241972 h 1590675"/>
              <a:gd name="connsiteX584" fmla="*/ 1076611 w 1933575"/>
              <a:gd name="connsiteY584" fmla="*/ 1381418 h 1590675"/>
              <a:gd name="connsiteX585" fmla="*/ 1113282 w 1933575"/>
              <a:gd name="connsiteY585" fmla="*/ 1354938 h 1590675"/>
              <a:gd name="connsiteX586" fmla="*/ 1150906 w 1933575"/>
              <a:gd name="connsiteY586" fmla="*/ 1391133 h 1590675"/>
              <a:gd name="connsiteX587" fmla="*/ 1115568 w 1933575"/>
              <a:gd name="connsiteY587" fmla="*/ 1429519 h 1590675"/>
              <a:gd name="connsiteX588" fmla="*/ 1076420 w 1933575"/>
              <a:gd name="connsiteY588" fmla="*/ 1395134 h 1590675"/>
              <a:gd name="connsiteX589" fmla="*/ 1076897 w 1933575"/>
              <a:gd name="connsiteY589" fmla="*/ 1381132 h 1590675"/>
              <a:gd name="connsiteX590" fmla="*/ 1076611 w 1933575"/>
              <a:gd name="connsiteY590" fmla="*/ 1381418 h 1590675"/>
              <a:gd name="connsiteX591" fmla="*/ 667702 w 1933575"/>
              <a:gd name="connsiteY591" fmla="*/ 897929 h 1590675"/>
              <a:gd name="connsiteX592" fmla="*/ 629412 w 1933575"/>
              <a:gd name="connsiteY592" fmla="*/ 934981 h 1590675"/>
              <a:gd name="connsiteX593" fmla="*/ 593027 w 1933575"/>
              <a:gd name="connsiteY593" fmla="*/ 897453 h 1590675"/>
              <a:gd name="connsiteX594" fmla="*/ 631317 w 1933575"/>
              <a:gd name="connsiteY594" fmla="*/ 860400 h 1590675"/>
              <a:gd name="connsiteX595" fmla="*/ 667702 w 1933575"/>
              <a:gd name="connsiteY595" fmla="*/ 897929 h 1590675"/>
              <a:gd name="connsiteX596" fmla="*/ 1051655 w 1933575"/>
              <a:gd name="connsiteY596" fmla="*/ 1261022 h 1590675"/>
              <a:gd name="connsiteX597" fmla="*/ 1088422 w 1933575"/>
              <a:gd name="connsiteY597" fmla="*/ 1299312 h 1590675"/>
              <a:gd name="connsiteX598" fmla="*/ 1049750 w 1933575"/>
              <a:gd name="connsiteY598" fmla="*/ 1335698 h 1590675"/>
              <a:gd name="connsiteX599" fmla="*/ 1013651 w 1933575"/>
              <a:gd name="connsiteY599" fmla="*/ 1298074 h 1590675"/>
              <a:gd name="connsiteX600" fmla="*/ 1051655 w 1933575"/>
              <a:gd name="connsiteY600" fmla="*/ 1261022 h 1590675"/>
              <a:gd name="connsiteX601" fmla="*/ 709327 w 1933575"/>
              <a:gd name="connsiteY601" fmla="*/ 948888 h 1590675"/>
              <a:gd name="connsiteX602" fmla="*/ 673037 w 1933575"/>
              <a:gd name="connsiteY602" fmla="*/ 911550 h 1590675"/>
              <a:gd name="connsiteX603" fmla="*/ 711422 w 1933575"/>
              <a:gd name="connsiteY603" fmla="*/ 874878 h 1590675"/>
              <a:gd name="connsiteX604" fmla="*/ 747046 w 1933575"/>
              <a:gd name="connsiteY604" fmla="*/ 912978 h 1590675"/>
              <a:gd name="connsiteX605" fmla="*/ 709327 w 1933575"/>
              <a:gd name="connsiteY605" fmla="*/ 948888 h 1590675"/>
              <a:gd name="connsiteX606" fmla="*/ 249365 w 1933575"/>
              <a:gd name="connsiteY606" fmla="*/ 786867 h 1590675"/>
              <a:gd name="connsiteX607" fmla="*/ 212503 w 1933575"/>
              <a:gd name="connsiteY607" fmla="*/ 750101 h 1590675"/>
              <a:gd name="connsiteX608" fmla="*/ 250317 w 1933575"/>
              <a:gd name="connsiteY608" fmla="*/ 712858 h 1590675"/>
              <a:gd name="connsiteX609" fmla="*/ 286512 w 1933575"/>
              <a:gd name="connsiteY609" fmla="*/ 750387 h 1590675"/>
              <a:gd name="connsiteX610" fmla="*/ 249365 w 1933575"/>
              <a:gd name="connsiteY610" fmla="*/ 786867 h 1590675"/>
              <a:gd name="connsiteX611" fmla="*/ 206883 w 1933575"/>
              <a:gd name="connsiteY611" fmla="*/ 735146 h 1590675"/>
              <a:gd name="connsiteX612" fmla="*/ 170402 w 1933575"/>
              <a:gd name="connsiteY612" fmla="*/ 772580 h 1590675"/>
              <a:gd name="connsiteX613" fmla="*/ 132969 w 1933575"/>
              <a:gd name="connsiteY613" fmla="*/ 736099 h 1590675"/>
              <a:gd name="connsiteX614" fmla="*/ 169450 w 1933575"/>
              <a:gd name="connsiteY614" fmla="*/ 698666 h 1590675"/>
              <a:gd name="connsiteX615" fmla="*/ 206883 w 1933575"/>
              <a:gd name="connsiteY615" fmla="*/ 735146 h 1590675"/>
              <a:gd name="connsiteX616" fmla="*/ 485585 w 1933575"/>
              <a:gd name="connsiteY616" fmla="*/ 755625 h 1590675"/>
              <a:gd name="connsiteX617" fmla="*/ 522351 w 1933575"/>
              <a:gd name="connsiteY617" fmla="*/ 792678 h 1590675"/>
              <a:gd name="connsiteX618" fmla="*/ 485299 w 1933575"/>
              <a:gd name="connsiteY618" fmla="*/ 829444 h 1590675"/>
              <a:gd name="connsiteX619" fmla="*/ 448532 w 1933575"/>
              <a:gd name="connsiteY619" fmla="*/ 792392 h 1590675"/>
              <a:gd name="connsiteX620" fmla="*/ 485585 w 1933575"/>
              <a:gd name="connsiteY620" fmla="*/ 755625 h 1590675"/>
              <a:gd name="connsiteX621" fmla="*/ 403955 w 1933575"/>
              <a:gd name="connsiteY621" fmla="*/ 815442 h 1590675"/>
              <a:gd name="connsiteX622" fmla="*/ 368808 w 1933575"/>
              <a:gd name="connsiteY622" fmla="*/ 778390 h 1590675"/>
              <a:gd name="connsiteX623" fmla="*/ 405479 w 1933575"/>
              <a:gd name="connsiteY623" fmla="*/ 741243 h 1590675"/>
              <a:gd name="connsiteX624" fmla="*/ 442913 w 1933575"/>
              <a:gd name="connsiteY624" fmla="*/ 777628 h 1590675"/>
              <a:gd name="connsiteX625" fmla="*/ 403955 w 1933575"/>
              <a:gd name="connsiteY625" fmla="*/ 815442 h 1590675"/>
              <a:gd name="connsiteX626" fmla="*/ 1179671 w 1933575"/>
              <a:gd name="connsiteY626" fmla="*/ 1523055 h 1590675"/>
              <a:gd name="connsiteX627" fmla="*/ 1141952 w 1933575"/>
              <a:gd name="connsiteY627" fmla="*/ 1485621 h 1590675"/>
              <a:gd name="connsiteX628" fmla="*/ 1178909 w 1933575"/>
              <a:gd name="connsiteY628" fmla="*/ 1448950 h 1590675"/>
              <a:gd name="connsiteX629" fmla="*/ 1215962 w 1933575"/>
              <a:gd name="connsiteY629" fmla="*/ 1485621 h 1590675"/>
              <a:gd name="connsiteX630" fmla="*/ 1179671 w 1933575"/>
              <a:gd name="connsiteY630" fmla="*/ 1523055 h 1590675"/>
              <a:gd name="connsiteX631" fmla="*/ 328898 w 1933575"/>
              <a:gd name="connsiteY631" fmla="*/ 801060 h 1590675"/>
              <a:gd name="connsiteX632" fmla="*/ 292037 w 1933575"/>
              <a:gd name="connsiteY632" fmla="*/ 764198 h 1590675"/>
              <a:gd name="connsiteX633" fmla="*/ 329946 w 1933575"/>
              <a:gd name="connsiteY633" fmla="*/ 727050 h 1590675"/>
              <a:gd name="connsiteX634" fmla="*/ 366046 w 1933575"/>
              <a:gd name="connsiteY634" fmla="*/ 764579 h 1590675"/>
              <a:gd name="connsiteX635" fmla="*/ 328898 w 1933575"/>
              <a:gd name="connsiteY635" fmla="*/ 801060 h 1590675"/>
              <a:gd name="connsiteX636" fmla="*/ 855059 w 1933575"/>
              <a:gd name="connsiteY636" fmla="*/ 1056901 h 1590675"/>
              <a:gd name="connsiteX637" fmla="*/ 817912 w 1933575"/>
              <a:gd name="connsiteY637" fmla="*/ 1020420 h 1590675"/>
              <a:gd name="connsiteX638" fmla="*/ 855440 w 1933575"/>
              <a:gd name="connsiteY638" fmla="*/ 982892 h 1590675"/>
              <a:gd name="connsiteX639" fmla="*/ 891921 w 1933575"/>
              <a:gd name="connsiteY639" fmla="*/ 1020135 h 1590675"/>
              <a:gd name="connsiteX640" fmla="*/ 855059 w 1933575"/>
              <a:gd name="connsiteY640" fmla="*/ 1056901 h 1590675"/>
              <a:gd name="connsiteX641" fmla="*/ 1164527 w 1933575"/>
              <a:gd name="connsiteY641" fmla="*/ 1312933 h 1590675"/>
              <a:gd name="connsiteX642" fmla="*/ 1127093 w 1933575"/>
              <a:gd name="connsiteY642" fmla="*/ 1349414 h 1590675"/>
              <a:gd name="connsiteX643" fmla="*/ 1090994 w 1933575"/>
              <a:gd name="connsiteY643" fmla="*/ 1311695 h 1590675"/>
              <a:gd name="connsiteX644" fmla="*/ 1127665 w 1933575"/>
              <a:gd name="connsiteY644" fmla="*/ 1275881 h 1590675"/>
              <a:gd name="connsiteX645" fmla="*/ 1164527 w 1933575"/>
              <a:gd name="connsiteY645" fmla="*/ 1312933 h 1590675"/>
              <a:gd name="connsiteX646" fmla="*/ 1033748 w 1933575"/>
              <a:gd name="connsiteY646" fmla="*/ 1129863 h 1590675"/>
              <a:gd name="connsiteX647" fmla="*/ 994696 w 1933575"/>
              <a:gd name="connsiteY647" fmla="*/ 1164629 h 1590675"/>
              <a:gd name="connsiteX648" fmla="*/ 960406 w 1933575"/>
              <a:gd name="connsiteY648" fmla="*/ 1125195 h 1590675"/>
              <a:gd name="connsiteX649" fmla="*/ 998696 w 1933575"/>
              <a:gd name="connsiteY649" fmla="*/ 1091191 h 1590675"/>
              <a:gd name="connsiteX650" fmla="*/ 1033748 w 1933575"/>
              <a:gd name="connsiteY650" fmla="*/ 1129863 h 1590675"/>
              <a:gd name="connsiteX651" fmla="*/ 91535 w 1933575"/>
              <a:gd name="connsiteY651" fmla="*/ 684569 h 1590675"/>
              <a:gd name="connsiteX652" fmla="*/ 127254 w 1933575"/>
              <a:gd name="connsiteY652" fmla="*/ 722859 h 1590675"/>
              <a:gd name="connsiteX653" fmla="*/ 88583 w 1933575"/>
              <a:gd name="connsiteY653" fmla="*/ 758197 h 1590675"/>
              <a:gd name="connsiteX654" fmla="*/ 53626 w 1933575"/>
              <a:gd name="connsiteY654" fmla="*/ 720573 h 1590675"/>
              <a:gd name="connsiteX655" fmla="*/ 91535 w 1933575"/>
              <a:gd name="connsiteY655" fmla="*/ 684569 h 1590675"/>
              <a:gd name="connsiteX656" fmla="*/ 1099280 w 1933575"/>
              <a:gd name="connsiteY656" fmla="*/ 1218921 h 1590675"/>
              <a:gd name="connsiteX657" fmla="*/ 1061942 w 1933575"/>
              <a:gd name="connsiteY657" fmla="*/ 1255593 h 1590675"/>
              <a:gd name="connsiteX658" fmla="*/ 1025557 w 1933575"/>
              <a:gd name="connsiteY658" fmla="*/ 1217969 h 1590675"/>
              <a:gd name="connsiteX659" fmla="*/ 1062133 w 1933575"/>
              <a:gd name="connsiteY659" fmla="*/ 1181964 h 1590675"/>
              <a:gd name="connsiteX660" fmla="*/ 1099280 w 1933575"/>
              <a:gd name="connsiteY660" fmla="*/ 1218921 h 1590675"/>
              <a:gd name="connsiteX661" fmla="*/ 971074 w 1933575"/>
              <a:gd name="connsiteY661" fmla="*/ 1034803 h 1590675"/>
              <a:gd name="connsiteX662" fmla="*/ 934212 w 1933575"/>
              <a:gd name="connsiteY662" fmla="*/ 1070617 h 1590675"/>
              <a:gd name="connsiteX663" fmla="*/ 898017 w 1933575"/>
              <a:gd name="connsiteY663" fmla="*/ 1032708 h 1590675"/>
              <a:gd name="connsiteX664" fmla="*/ 935546 w 1933575"/>
              <a:gd name="connsiteY664" fmla="*/ 997560 h 1590675"/>
              <a:gd name="connsiteX665" fmla="*/ 971074 w 1933575"/>
              <a:gd name="connsiteY665" fmla="*/ 1034803 h 1590675"/>
              <a:gd name="connsiteX666" fmla="*/ 47434 w 1933575"/>
              <a:gd name="connsiteY666" fmla="*/ 707524 h 1590675"/>
              <a:gd name="connsiteX667" fmla="*/ 9716 w 1933575"/>
              <a:gd name="connsiteY667" fmla="*/ 743910 h 1590675"/>
              <a:gd name="connsiteX668" fmla="*/ 0 w 1933575"/>
              <a:gd name="connsiteY668" fmla="*/ 742100 h 1590675"/>
              <a:gd name="connsiteX669" fmla="*/ 0 w 1933575"/>
              <a:gd name="connsiteY669" fmla="*/ 672377 h 1590675"/>
              <a:gd name="connsiteX670" fmla="*/ 11716 w 1933575"/>
              <a:gd name="connsiteY670" fmla="*/ 670567 h 1590675"/>
              <a:gd name="connsiteX671" fmla="*/ 47434 w 1933575"/>
              <a:gd name="connsiteY671" fmla="*/ 707524 h 1590675"/>
              <a:gd name="connsiteX672" fmla="*/ 1210437 w 1933575"/>
              <a:gd name="connsiteY672" fmla="*/ 1590587 h 1590675"/>
              <a:gd name="connsiteX673" fmla="*/ 1207675 w 1933575"/>
              <a:gd name="connsiteY673" fmla="*/ 1577061 h 1590675"/>
              <a:gd name="connsiteX674" fmla="*/ 1245013 w 1933575"/>
              <a:gd name="connsiteY674" fmla="*/ 1540390 h 1590675"/>
              <a:gd name="connsiteX675" fmla="*/ 1281017 w 1933575"/>
              <a:gd name="connsiteY675" fmla="*/ 1577061 h 1590675"/>
              <a:gd name="connsiteX676" fmla="*/ 1278255 w 1933575"/>
              <a:gd name="connsiteY676" fmla="*/ 1590682 h 1590675"/>
              <a:gd name="connsiteX677" fmla="*/ 1210437 w 1933575"/>
              <a:gd name="connsiteY677" fmla="*/ 1590682 h 1590675"/>
              <a:gd name="connsiteX678" fmla="*/ 1229678 w 1933575"/>
              <a:gd name="connsiteY678" fmla="*/ 1406183 h 1590675"/>
              <a:gd name="connsiteX679" fmla="*/ 1193768 w 1933575"/>
              <a:gd name="connsiteY679" fmla="*/ 1442949 h 1590675"/>
              <a:gd name="connsiteX680" fmla="*/ 1156716 w 1933575"/>
              <a:gd name="connsiteY680" fmla="*/ 1405992 h 1590675"/>
              <a:gd name="connsiteX681" fmla="*/ 1193387 w 1933575"/>
              <a:gd name="connsiteY681" fmla="*/ 1369988 h 1590675"/>
              <a:gd name="connsiteX682" fmla="*/ 1229678 w 1933575"/>
              <a:gd name="connsiteY682" fmla="*/ 1406183 h 1590675"/>
              <a:gd name="connsiteX683" fmla="*/ 644557 w 1933575"/>
              <a:gd name="connsiteY683" fmla="*/ 854495 h 1590675"/>
              <a:gd name="connsiteX684" fmla="*/ 608171 w 1933575"/>
              <a:gd name="connsiteY684" fmla="*/ 818395 h 1590675"/>
              <a:gd name="connsiteX685" fmla="*/ 645319 w 1933575"/>
              <a:gd name="connsiteY685" fmla="*/ 781629 h 1590675"/>
              <a:gd name="connsiteX686" fmla="*/ 681038 w 1933575"/>
              <a:gd name="connsiteY686" fmla="*/ 818395 h 1590675"/>
              <a:gd name="connsiteX687" fmla="*/ 644557 w 1933575"/>
              <a:gd name="connsiteY687" fmla="*/ 854495 h 1590675"/>
              <a:gd name="connsiteX688" fmla="*/ 826199 w 1933575"/>
              <a:gd name="connsiteY688" fmla="*/ 927552 h 1590675"/>
              <a:gd name="connsiteX689" fmla="*/ 787337 w 1933575"/>
              <a:gd name="connsiteY689" fmla="*/ 962699 h 1590675"/>
              <a:gd name="connsiteX690" fmla="*/ 752856 w 1933575"/>
              <a:gd name="connsiteY690" fmla="*/ 924599 h 1590675"/>
              <a:gd name="connsiteX691" fmla="*/ 791718 w 1933575"/>
              <a:gd name="connsiteY691" fmla="*/ 889452 h 1590675"/>
              <a:gd name="connsiteX692" fmla="*/ 826199 w 1933575"/>
              <a:gd name="connsiteY692" fmla="*/ 927552 h 1590675"/>
              <a:gd name="connsiteX693" fmla="*/ 563023 w 1933575"/>
              <a:gd name="connsiteY693" fmla="*/ 840493 h 1590675"/>
              <a:gd name="connsiteX694" fmla="*/ 528447 w 1933575"/>
              <a:gd name="connsiteY694" fmla="*/ 801155 h 1590675"/>
              <a:gd name="connsiteX695" fmla="*/ 567023 w 1933575"/>
              <a:gd name="connsiteY695" fmla="*/ 767246 h 1590675"/>
              <a:gd name="connsiteX696" fmla="*/ 601599 w 1933575"/>
              <a:gd name="connsiteY696" fmla="*/ 806584 h 1590675"/>
              <a:gd name="connsiteX697" fmla="*/ 563023 w 1933575"/>
              <a:gd name="connsiteY697" fmla="*/ 840493 h 1590675"/>
              <a:gd name="connsiteX698" fmla="*/ 1258157 w 1933575"/>
              <a:gd name="connsiteY698" fmla="*/ 1536294 h 1590675"/>
              <a:gd name="connsiteX699" fmla="*/ 1222534 w 1933575"/>
              <a:gd name="connsiteY699" fmla="*/ 1499528 h 1590675"/>
              <a:gd name="connsiteX700" fmla="*/ 1259681 w 1933575"/>
              <a:gd name="connsiteY700" fmla="*/ 1464285 h 1590675"/>
              <a:gd name="connsiteX701" fmla="*/ 1294638 w 1933575"/>
              <a:gd name="connsiteY701" fmla="*/ 1500385 h 1590675"/>
              <a:gd name="connsiteX702" fmla="*/ 1258157 w 1933575"/>
              <a:gd name="connsiteY702" fmla="*/ 1536294 h 1590675"/>
              <a:gd name="connsiteX703" fmla="*/ 905161 w 1933575"/>
              <a:gd name="connsiteY703" fmla="*/ 939839 h 1590675"/>
              <a:gd name="connsiteX704" fmla="*/ 869252 w 1933575"/>
              <a:gd name="connsiteY704" fmla="*/ 976320 h 1590675"/>
              <a:gd name="connsiteX705" fmla="*/ 833152 w 1933575"/>
              <a:gd name="connsiteY705" fmla="*/ 940029 h 1590675"/>
              <a:gd name="connsiteX706" fmla="*/ 868394 w 1933575"/>
              <a:gd name="connsiteY706" fmla="*/ 904311 h 1590675"/>
              <a:gd name="connsiteX707" fmla="*/ 905161 w 1933575"/>
              <a:gd name="connsiteY707" fmla="*/ 939839 h 1590675"/>
              <a:gd name="connsiteX708" fmla="*/ 299466 w 1933575"/>
              <a:gd name="connsiteY708" fmla="*/ 669614 h 1590675"/>
              <a:gd name="connsiteX709" fmla="*/ 263747 w 1933575"/>
              <a:gd name="connsiteY709" fmla="*/ 706000 h 1590675"/>
              <a:gd name="connsiteX710" fmla="*/ 228124 w 1933575"/>
              <a:gd name="connsiteY710" fmla="*/ 670948 h 1590675"/>
              <a:gd name="connsiteX711" fmla="*/ 263843 w 1933575"/>
              <a:gd name="connsiteY711" fmla="*/ 634563 h 1590675"/>
              <a:gd name="connsiteX712" fmla="*/ 299466 w 1933575"/>
              <a:gd name="connsiteY712" fmla="*/ 669614 h 1590675"/>
              <a:gd name="connsiteX713" fmla="*/ 1177576 w 1933575"/>
              <a:gd name="connsiteY713" fmla="*/ 1235114 h 1590675"/>
              <a:gd name="connsiteX714" fmla="*/ 1139190 w 1933575"/>
              <a:gd name="connsiteY714" fmla="*/ 1268547 h 1590675"/>
              <a:gd name="connsiteX715" fmla="*/ 1106424 w 1933575"/>
              <a:gd name="connsiteY715" fmla="*/ 1230923 h 1590675"/>
              <a:gd name="connsiteX716" fmla="*/ 1144810 w 1933575"/>
              <a:gd name="connsiteY716" fmla="*/ 1197490 h 1590675"/>
              <a:gd name="connsiteX717" fmla="*/ 1177576 w 1933575"/>
              <a:gd name="connsiteY717" fmla="*/ 1235114 h 1590675"/>
              <a:gd name="connsiteX718" fmla="*/ 724948 w 1933575"/>
              <a:gd name="connsiteY718" fmla="*/ 868020 h 1590675"/>
              <a:gd name="connsiteX719" fmla="*/ 688562 w 1933575"/>
              <a:gd name="connsiteY719" fmla="*/ 832302 h 1590675"/>
              <a:gd name="connsiteX720" fmla="*/ 723519 w 1933575"/>
              <a:gd name="connsiteY720" fmla="*/ 796583 h 1590675"/>
              <a:gd name="connsiteX721" fmla="*/ 759904 w 1933575"/>
              <a:gd name="connsiteY721" fmla="*/ 832302 h 1590675"/>
              <a:gd name="connsiteX722" fmla="*/ 724948 w 1933575"/>
              <a:gd name="connsiteY722" fmla="*/ 868020 h 1590675"/>
              <a:gd name="connsiteX723" fmla="*/ 1112234 w 1933575"/>
              <a:gd name="connsiteY723" fmla="*/ 1141293 h 1590675"/>
              <a:gd name="connsiteX724" fmla="*/ 1073944 w 1933575"/>
              <a:gd name="connsiteY724" fmla="*/ 1174821 h 1590675"/>
              <a:gd name="connsiteX725" fmla="*/ 1041083 w 1933575"/>
              <a:gd name="connsiteY725" fmla="*/ 1137292 h 1590675"/>
              <a:gd name="connsiteX726" fmla="*/ 1079373 w 1933575"/>
              <a:gd name="connsiteY726" fmla="*/ 1103764 h 1590675"/>
              <a:gd name="connsiteX727" fmla="*/ 1112234 w 1933575"/>
              <a:gd name="connsiteY727" fmla="*/ 1141293 h 1590675"/>
              <a:gd name="connsiteX728" fmla="*/ 219647 w 1933575"/>
              <a:gd name="connsiteY728" fmla="*/ 656279 h 1590675"/>
              <a:gd name="connsiteX729" fmla="*/ 184309 w 1933575"/>
              <a:gd name="connsiteY729" fmla="*/ 691522 h 1590675"/>
              <a:gd name="connsiteX730" fmla="*/ 148685 w 1933575"/>
              <a:gd name="connsiteY730" fmla="*/ 655137 h 1590675"/>
              <a:gd name="connsiteX731" fmla="*/ 184690 w 1933575"/>
              <a:gd name="connsiteY731" fmla="*/ 620561 h 1590675"/>
              <a:gd name="connsiteX732" fmla="*/ 219647 w 1933575"/>
              <a:gd name="connsiteY732" fmla="*/ 656279 h 1590675"/>
              <a:gd name="connsiteX733" fmla="*/ 376047 w 1933575"/>
              <a:gd name="connsiteY733" fmla="*/ 686569 h 1590675"/>
              <a:gd name="connsiteX734" fmla="*/ 337661 w 1933575"/>
              <a:gd name="connsiteY734" fmla="*/ 720002 h 1590675"/>
              <a:gd name="connsiteX735" fmla="*/ 304895 w 1933575"/>
              <a:gd name="connsiteY735" fmla="*/ 682378 h 1590675"/>
              <a:gd name="connsiteX736" fmla="*/ 343281 w 1933575"/>
              <a:gd name="connsiteY736" fmla="*/ 648945 h 1590675"/>
              <a:gd name="connsiteX737" fmla="*/ 376047 w 1933575"/>
              <a:gd name="connsiteY737" fmla="*/ 686569 h 1590675"/>
              <a:gd name="connsiteX738" fmla="*/ 1011079 w 1933575"/>
              <a:gd name="connsiteY738" fmla="*/ 1083762 h 1590675"/>
              <a:gd name="connsiteX739" fmla="*/ 975836 w 1933575"/>
              <a:gd name="connsiteY739" fmla="*/ 1048424 h 1590675"/>
              <a:gd name="connsiteX740" fmla="*/ 1012222 w 1933575"/>
              <a:gd name="connsiteY740" fmla="*/ 1012800 h 1590675"/>
              <a:gd name="connsiteX741" fmla="*/ 1046798 w 1933575"/>
              <a:gd name="connsiteY741" fmla="*/ 1048805 h 1590675"/>
              <a:gd name="connsiteX742" fmla="*/ 1011079 w 1933575"/>
              <a:gd name="connsiteY742" fmla="*/ 1083762 h 1590675"/>
              <a:gd name="connsiteX743" fmla="*/ 418052 w 1933575"/>
              <a:gd name="connsiteY743" fmla="*/ 734289 h 1590675"/>
              <a:gd name="connsiteX744" fmla="*/ 384620 w 1933575"/>
              <a:gd name="connsiteY744" fmla="*/ 695999 h 1590675"/>
              <a:gd name="connsiteX745" fmla="*/ 422148 w 1933575"/>
              <a:gd name="connsiteY745" fmla="*/ 663138 h 1590675"/>
              <a:gd name="connsiteX746" fmla="*/ 455581 w 1933575"/>
              <a:gd name="connsiteY746" fmla="*/ 701428 h 1590675"/>
              <a:gd name="connsiteX747" fmla="*/ 418052 w 1933575"/>
              <a:gd name="connsiteY747" fmla="*/ 734289 h 1590675"/>
              <a:gd name="connsiteX748" fmla="*/ 980694 w 1933575"/>
              <a:gd name="connsiteY748" fmla="*/ 954031 h 1590675"/>
              <a:gd name="connsiteX749" fmla="*/ 946023 w 1933575"/>
              <a:gd name="connsiteY749" fmla="*/ 989369 h 1590675"/>
              <a:gd name="connsiteX750" fmla="*/ 911066 w 1933575"/>
              <a:gd name="connsiteY750" fmla="*/ 954317 h 1590675"/>
              <a:gd name="connsiteX751" fmla="*/ 944975 w 1933575"/>
              <a:gd name="connsiteY751" fmla="*/ 919741 h 1590675"/>
              <a:gd name="connsiteX752" fmla="*/ 980694 w 1933575"/>
              <a:gd name="connsiteY752" fmla="*/ 954031 h 1590675"/>
              <a:gd name="connsiteX753" fmla="*/ 1289018 w 1933575"/>
              <a:gd name="connsiteY753" fmla="*/ 1590587 h 1590675"/>
              <a:gd name="connsiteX754" fmla="*/ 1289018 w 1933575"/>
              <a:gd name="connsiteY754" fmla="*/ 1590587 h 1590675"/>
              <a:gd name="connsiteX755" fmla="*/ 1324642 w 1933575"/>
              <a:gd name="connsiteY755" fmla="*/ 1556297 h 1590675"/>
              <a:gd name="connsiteX756" fmla="*/ 1358837 w 1933575"/>
              <a:gd name="connsiteY756" fmla="*/ 1590587 h 1590675"/>
              <a:gd name="connsiteX757" fmla="*/ 1289018 w 1933575"/>
              <a:gd name="connsiteY757" fmla="*/ 1590587 h 1590675"/>
              <a:gd name="connsiteX758" fmla="*/ 1271588 w 1933575"/>
              <a:gd name="connsiteY758" fmla="*/ 1455427 h 1590675"/>
              <a:gd name="connsiteX759" fmla="*/ 1237964 w 1933575"/>
              <a:gd name="connsiteY759" fmla="*/ 1419042 h 1590675"/>
              <a:gd name="connsiteX760" fmla="*/ 1274636 w 1933575"/>
              <a:gd name="connsiteY760" fmla="*/ 1385799 h 1590675"/>
              <a:gd name="connsiteX761" fmla="*/ 1307497 w 1933575"/>
              <a:gd name="connsiteY761" fmla="*/ 1421423 h 1590675"/>
              <a:gd name="connsiteX762" fmla="*/ 1271588 w 1933575"/>
              <a:gd name="connsiteY762" fmla="*/ 1455427 h 1590675"/>
              <a:gd name="connsiteX763" fmla="*/ 1242632 w 1933575"/>
              <a:gd name="connsiteY763" fmla="*/ 1326268 h 1590675"/>
              <a:gd name="connsiteX764" fmla="*/ 1208246 w 1933575"/>
              <a:gd name="connsiteY764" fmla="*/ 1362082 h 1590675"/>
              <a:gd name="connsiteX765" fmla="*/ 1172147 w 1933575"/>
              <a:gd name="connsiteY765" fmla="*/ 1326649 h 1590675"/>
              <a:gd name="connsiteX766" fmla="*/ 1207199 w 1933575"/>
              <a:gd name="connsiteY766" fmla="*/ 1291597 h 1590675"/>
              <a:gd name="connsiteX767" fmla="*/ 1242632 w 1933575"/>
              <a:gd name="connsiteY767" fmla="*/ 1326268 h 1590675"/>
              <a:gd name="connsiteX768" fmla="*/ 139637 w 1933575"/>
              <a:gd name="connsiteY768" fmla="*/ 642563 h 1590675"/>
              <a:gd name="connsiteX769" fmla="*/ 103918 w 1933575"/>
              <a:gd name="connsiteY769" fmla="*/ 677044 h 1590675"/>
              <a:gd name="connsiteX770" fmla="*/ 69437 w 1933575"/>
              <a:gd name="connsiteY770" fmla="*/ 641325 h 1590675"/>
              <a:gd name="connsiteX771" fmla="*/ 105156 w 1933575"/>
              <a:gd name="connsiteY771" fmla="*/ 606845 h 1590675"/>
              <a:gd name="connsiteX772" fmla="*/ 139637 w 1933575"/>
              <a:gd name="connsiteY772" fmla="*/ 642563 h 1590675"/>
              <a:gd name="connsiteX773" fmla="*/ 500063 w 1933575"/>
              <a:gd name="connsiteY773" fmla="*/ 748196 h 1590675"/>
              <a:gd name="connsiteX774" fmla="*/ 464344 w 1933575"/>
              <a:gd name="connsiteY774" fmla="*/ 713715 h 1590675"/>
              <a:gd name="connsiteX775" fmla="*/ 499872 w 1933575"/>
              <a:gd name="connsiteY775" fmla="*/ 677616 h 1590675"/>
              <a:gd name="connsiteX776" fmla="*/ 534829 w 1933575"/>
              <a:gd name="connsiteY776" fmla="*/ 712763 h 1590675"/>
              <a:gd name="connsiteX777" fmla="*/ 500063 w 1933575"/>
              <a:gd name="connsiteY777" fmla="*/ 748196 h 1590675"/>
              <a:gd name="connsiteX778" fmla="*/ 544449 w 1933575"/>
              <a:gd name="connsiteY778" fmla="*/ 726574 h 1590675"/>
              <a:gd name="connsiteX779" fmla="*/ 580168 w 1933575"/>
              <a:gd name="connsiteY779" fmla="*/ 692379 h 1590675"/>
              <a:gd name="connsiteX780" fmla="*/ 613982 w 1933575"/>
              <a:gd name="connsiteY780" fmla="*/ 728479 h 1590675"/>
              <a:gd name="connsiteX781" fmla="*/ 578930 w 1933575"/>
              <a:gd name="connsiteY781" fmla="*/ 762007 h 1590675"/>
              <a:gd name="connsiteX782" fmla="*/ 544449 w 1933575"/>
              <a:gd name="connsiteY782" fmla="*/ 726574 h 1590675"/>
              <a:gd name="connsiteX783" fmla="*/ 838581 w 1933575"/>
              <a:gd name="connsiteY783" fmla="*/ 846018 h 1590675"/>
              <a:gd name="connsiteX784" fmla="*/ 803910 w 1933575"/>
              <a:gd name="connsiteY784" fmla="*/ 881355 h 1590675"/>
              <a:gd name="connsiteX785" fmla="*/ 768953 w 1933575"/>
              <a:gd name="connsiteY785" fmla="*/ 846303 h 1590675"/>
              <a:gd name="connsiteX786" fmla="*/ 802862 w 1933575"/>
              <a:gd name="connsiteY786" fmla="*/ 811728 h 1590675"/>
              <a:gd name="connsiteX787" fmla="*/ 838581 w 1933575"/>
              <a:gd name="connsiteY787" fmla="*/ 846018 h 1590675"/>
              <a:gd name="connsiteX788" fmla="*/ 1155859 w 1933575"/>
              <a:gd name="connsiteY788" fmla="*/ 1119195 h 1590675"/>
              <a:gd name="connsiteX789" fmla="*/ 1190530 w 1933575"/>
              <a:gd name="connsiteY789" fmla="*/ 1152818 h 1590675"/>
              <a:gd name="connsiteX790" fmla="*/ 1155859 w 1933575"/>
              <a:gd name="connsiteY790" fmla="*/ 1187775 h 1590675"/>
              <a:gd name="connsiteX791" fmla="*/ 1121950 w 1933575"/>
              <a:gd name="connsiteY791" fmla="*/ 1153389 h 1590675"/>
              <a:gd name="connsiteX792" fmla="*/ 1155859 w 1933575"/>
              <a:gd name="connsiteY792" fmla="*/ 1119195 h 1590675"/>
              <a:gd name="connsiteX793" fmla="*/ 1125188 w 1933575"/>
              <a:gd name="connsiteY793" fmla="*/ 1062521 h 1590675"/>
              <a:gd name="connsiteX794" fmla="*/ 1091184 w 1933575"/>
              <a:gd name="connsiteY794" fmla="*/ 1096811 h 1590675"/>
              <a:gd name="connsiteX795" fmla="*/ 1056513 w 1933575"/>
              <a:gd name="connsiteY795" fmla="*/ 1061759 h 1590675"/>
              <a:gd name="connsiteX796" fmla="*/ 1091184 w 1933575"/>
              <a:gd name="connsiteY796" fmla="*/ 1028231 h 1590675"/>
              <a:gd name="connsiteX797" fmla="*/ 1125188 w 1933575"/>
              <a:gd name="connsiteY797" fmla="*/ 1062521 h 1590675"/>
              <a:gd name="connsiteX798" fmla="*/ 882968 w 1933575"/>
              <a:gd name="connsiteY798" fmla="*/ 894976 h 1590675"/>
              <a:gd name="connsiteX799" fmla="*/ 849154 w 1933575"/>
              <a:gd name="connsiteY799" fmla="*/ 860686 h 1590675"/>
              <a:gd name="connsiteX800" fmla="*/ 884492 w 1933575"/>
              <a:gd name="connsiteY800" fmla="*/ 826491 h 1590675"/>
              <a:gd name="connsiteX801" fmla="*/ 917639 w 1933575"/>
              <a:gd name="connsiteY801" fmla="*/ 861448 h 1590675"/>
              <a:gd name="connsiteX802" fmla="*/ 882968 w 1933575"/>
              <a:gd name="connsiteY802" fmla="*/ 894976 h 1590675"/>
              <a:gd name="connsiteX803" fmla="*/ 1372362 w 1933575"/>
              <a:gd name="connsiteY803" fmla="*/ 1514196 h 1590675"/>
              <a:gd name="connsiteX804" fmla="*/ 1338644 w 1933575"/>
              <a:gd name="connsiteY804" fmla="*/ 1548581 h 1590675"/>
              <a:gd name="connsiteX805" fmla="*/ 1303877 w 1933575"/>
              <a:gd name="connsiteY805" fmla="*/ 1513815 h 1590675"/>
              <a:gd name="connsiteX806" fmla="*/ 1338263 w 1933575"/>
              <a:gd name="connsiteY806" fmla="*/ 1480097 h 1590675"/>
              <a:gd name="connsiteX807" fmla="*/ 1372362 w 1933575"/>
              <a:gd name="connsiteY807" fmla="*/ 1514196 h 1590675"/>
              <a:gd name="connsiteX808" fmla="*/ 59722 w 1933575"/>
              <a:gd name="connsiteY808" fmla="*/ 627133 h 1590675"/>
              <a:gd name="connsiteX809" fmla="*/ 25146 w 1933575"/>
              <a:gd name="connsiteY809" fmla="*/ 662280 h 1590675"/>
              <a:gd name="connsiteX810" fmla="*/ 95 w 1933575"/>
              <a:gd name="connsiteY810" fmla="*/ 652184 h 1590675"/>
              <a:gd name="connsiteX811" fmla="*/ 95 w 1933575"/>
              <a:gd name="connsiteY811" fmla="*/ 603035 h 1590675"/>
              <a:gd name="connsiteX812" fmla="*/ 24194 w 1933575"/>
              <a:gd name="connsiteY812" fmla="*/ 592938 h 1590675"/>
              <a:gd name="connsiteX813" fmla="*/ 59722 w 1933575"/>
              <a:gd name="connsiteY813" fmla="*/ 627133 h 1590675"/>
              <a:gd name="connsiteX814" fmla="*/ 658844 w 1933575"/>
              <a:gd name="connsiteY814" fmla="*/ 704095 h 1590675"/>
              <a:gd name="connsiteX815" fmla="*/ 693229 w 1933575"/>
              <a:gd name="connsiteY815" fmla="*/ 739242 h 1590675"/>
              <a:gd name="connsiteX816" fmla="*/ 658749 w 1933575"/>
              <a:gd name="connsiteY816" fmla="*/ 772866 h 1590675"/>
              <a:gd name="connsiteX817" fmla="*/ 624364 w 1933575"/>
              <a:gd name="connsiteY817" fmla="*/ 737718 h 1590675"/>
              <a:gd name="connsiteX818" fmla="*/ 658844 w 1933575"/>
              <a:gd name="connsiteY818" fmla="*/ 704095 h 1590675"/>
              <a:gd name="connsiteX819" fmla="*/ 1221010 w 1933575"/>
              <a:gd name="connsiteY819" fmla="*/ 1213016 h 1590675"/>
              <a:gd name="connsiteX820" fmla="*/ 1255776 w 1933575"/>
              <a:gd name="connsiteY820" fmla="*/ 1246353 h 1590675"/>
              <a:gd name="connsiteX821" fmla="*/ 1221391 w 1933575"/>
              <a:gd name="connsiteY821" fmla="*/ 1281501 h 1590675"/>
              <a:gd name="connsiteX822" fmla="*/ 1187291 w 1933575"/>
              <a:gd name="connsiteY822" fmla="*/ 1247496 h 1590675"/>
              <a:gd name="connsiteX823" fmla="*/ 1221010 w 1933575"/>
              <a:gd name="connsiteY823" fmla="*/ 1213016 h 1590675"/>
              <a:gd name="connsiteX824" fmla="*/ 1287399 w 1933575"/>
              <a:gd name="connsiteY824" fmla="*/ 1375131 h 1590675"/>
              <a:gd name="connsiteX825" fmla="*/ 1252919 w 1933575"/>
              <a:gd name="connsiteY825" fmla="*/ 1341413 h 1590675"/>
              <a:gd name="connsiteX826" fmla="*/ 1286637 w 1933575"/>
              <a:gd name="connsiteY826" fmla="*/ 1306932 h 1590675"/>
              <a:gd name="connsiteX827" fmla="*/ 1321118 w 1933575"/>
              <a:gd name="connsiteY827" fmla="*/ 1340651 h 1590675"/>
              <a:gd name="connsiteX828" fmla="*/ 1287399 w 1933575"/>
              <a:gd name="connsiteY828" fmla="*/ 1375131 h 1590675"/>
              <a:gd name="connsiteX829" fmla="*/ 738473 w 1933575"/>
              <a:gd name="connsiteY829" fmla="*/ 718573 h 1590675"/>
              <a:gd name="connsiteX830" fmla="*/ 772477 w 1933575"/>
              <a:gd name="connsiteY830" fmla="*/ 752768 h 1590675"/>
              <a:gd name="connsiteX831" fmla="*/ 738283 w 1933575"/>
              <a:gd name="connsiteY831" fmla="*/ 786772 h 1590675"/>
              <a:gd name="connsiteX832" fmla="*/ 704279 w 1933575"/>
              <a:gd name="connsiteY832" fmla="*/ 752577 h 1590675"/>
              <a:gd name="connsiteX833" fmla="*/ 738473 w 1933575"/>
              <a:gd name="connsiteY833" fmla="*/ 718573 h 1590675"/>
              <a:gd name="connsiteX834" fmla="*/ 1025747 w 1933575"/>
              <a:gd name="connsiteY834" fmla="*/ 934600 h 1590675"/>
              <a:gd name="connsiteX835" fmla="*/ 1059561 w 1933575"/>
              <a:gd name="connsiteY835" fmla="*/ 968985 h 1590675"/>
              <a:gd name="connsiteX836" fmla="*/ 1025176 w 1933575"/>
              <a:gd name="connsiteY836" fmla="*/ 1002799 h 1590675"/>
              <a:gd name="connsiteX837" fmla="*/ 991362 w 1933575"/>
              <a:gd name="connsiteY837" fmla="*/ 968414 h 1590675"/>
              <a:gd name="connsiteX838" fmla="*/ 1025747 w 1933575"/>
              <a:gd name="connsiteY838" fmla="*/ 934600 h 1590675"/>
              <a:gd name="connsiteX839" fmla="*/ 164402 w 1933575"/>
              <a:gd name="connsiteY839" fmla="*/ 575888 h 1590675"/>
              <a:gd name="connsiteX840" fmla="*/ 199358 w 1933575"/>
              <a:gd name="connsiteY840" fmla="*/ 542551 h 1590675"/>
              <a:gd name="connsiteX841" fmla="*/ 232315 w 1933575"/>
              <a:gd name="connsiteY841" fmla="*/ 577889 h 1590675"/>
              <a:gd name="connsiteX842" fmla="*/ 198120 w 1933575"/>
              <a:gd name="connsiteY842" fmla="*/ 610560 h 1590675"/>
              <a:gd name="connsiteX843" fmla="*/ 164402 w 1933575"/>
              <a:gd name="connsiteY843" fmla="*/ 575888 h 1590675"/>
              <a:gd name="connsiteX844" fmla="*/ 119063 w 1933575"/>
              <a:gd name="connsiteY844" fmla="*/ 596081 h 1590675"/>
              <a:gd name="connsiteX845" fmla="*/ 84963 w 1933575"/>
              <a:gd name="connsiteY845" fmla="*/ 561792 h 1590675"/>
              <a:gd name="connsiteX846" fmla="*/ 118491 w 1933575"/>
              <a:gd name="connsiteY846" fmla="*/ 528454 h 1590675"/>
              <a:gd name="connsiteX847" fmla="*/ 152591 w 1933575"/>
              <a:gd name="connsiteY847" fmla="*/ 562744 h 1590675"/>
              <a:gd name="connsiteX848" fmla="*/ 119063 w 1933575"/>
              <a:gd name="connsiteY848" fmla="*/ 596081 h 1590675"/>
              <a:gd name="connsiteX849" fmla="*/ 513969 w 1933575"/>
              <a:gd name="connsiteY849" fmla="*/ 667138 h 1590675"/>
              <a:gd name="connsiteX850" fmla="*/ 480060 w 1933575"/>
              <a:gd name="connsiteY850" fmla="*/ 632753 h 1590675"/>
              <a:gd name="connsiteX851" fmla="*/ 513779 w 1933575"/>
              <a:gd name="connsiteY851" fmla="*/ 599511 h 1590675"/>
              <a:gd name="connsiteX852" fmla="*/ 547688 w 1933575"/>
              <a:gd name="connsiteY852" fmla="*/ 633896 h 1590675"/>
              <a:gd name="connsiteX853" fmla="*/ 513969 w 1933575"/>
              <a:gd name="connsiteY853" fmla="*/ 667138 h 1590675"/>
              <a:gd name="connsiteX854" fmla="*/ 434816 w 1933575"/>
              <a:gd name="connsiteY854" fmla="*/ 585128 h 1590675"/>
              <a:gd name="connsiteX855" fmla="*/ 468249 w 1933575"/>
              <a:gd name="connsiteY855" fmla="*/ 619989 h 1590675"/>
              <a:gd name="connsiteX856" fmla="*/ 433007 w 1933575"/>
              <a:gd name="connsiteY856" fmla="*/ 653041 h 1590675"/>
              <a:gd name="connsiteX857" fmla="*/ 400240 w 1933575"/>
              <a:gd name="connsiteY857" fmla="*/ 618846 h 1590675"/>
              <a:gd name="connsiteX858" fmla="*/ 434816 w 1933575"/>
              <a:gd name="connsiteY858" fmla="*/ 585128 h 1590675"/>
              <a:gd name="connsiteX859" fmla="*/ 354521 w 1933575"/>
              <a:gd name="connsiteY859" fmla="*/ 570840 h 1590675"/>
              <a:gd name="connsiteX860" fmla="*/ 388715 w 1933575"/>
              <a:gd name="connsiteY860" fmla="*/ 605130 h 1590675"/>
              <a:gd name="connsiteX861" fmla="*/ 354139 w 1933575"/>
              <a:gd name="connsiteY861" fmla="*/ 639039 h 1590675"/>
              <a:gd name="connsiteX862" fmla="*/ 320612 w 1933575"/>
              <a:gd name="connsiteY862" fmla="*/ 605511 h 1590675"/>
              <a:gd name="connsiteX863" fmla="*/ 354521 w 1933575"/>
              <a:gd name="connsiteY863" fmla="*/ 570840 h 1590675"/>
              <a:gd name="connsiteX864" fmla="*/ 312039 w 1933575"/>
              <a:gd name="connsiteY864" fmla="*/ 591129 h 1590675"/>
              <a:gd name="connsiteX865" fmla="*/ 277178 w 1933575"/>
              <a:gd name="connsiteY865" fmla="*/ 624752 h 1590675"/>
              <a:gd name="connsiteX866" fmla="*/ 243935 w 1933575"/>
              <a:gd name="connsiteY866" fmla="*/ 589509 h 1590675"/>
              <a:gd name="connsiteX867" fmla="*/ 278035 w 1933575"/>
              <a:gd name="connsiteY867" fmla="*/ 556553 h 1590675"/>
              <a:gd name="connsiteX868" fmla="*/ 312039 w 1933575"/>
              <a:gd name="connsiteY868" fmla="*/ 591129 h 1590675"/>
              <a:gd name="connsiteX869" fmla="*/ 993839 w 1933575"/>
              <a:gd name="connsiteY869" fmla="*/ 874688 h 1590675"/>
              <a:gd name="connsiteX870" fmla="*/ 960692 w 1933575"/>
              <a:gd name="connsiteY870" fmla="*/ 908692 h 1590675"/>
              <a:gd name="connsiteX871" fmla="*/ 926306 w 1933575"/>
              <a:gd name="connsiteY871" fmla="*/ 874497 h 1590675"/>
              <a:gd name="connsiteX872" fmla="*/ 960120 w 1933575"/>
              <a:gd name="connsiteY872" fmla="*/ 841255 h 1590675"/>
              <a:gd name="connsiteX873" fmla="*/ 993839 w 1933575"/>
              <a:gd name="connsiteY873" fmla="*/ 874688 h 1590675"/>
              <a:gd name="connsiteX874" fmla="*/ 593789 w 1933575"/>
              <a:gd name="connsiteY874" fmla="*/ 613893 h 1590675"/>
              <a:gd name="connsiteX875" fmla="*/ 627126 w 1933575"/>
              <a:gd name="connsiteY875" fmla="*/ 647897 h 1590675"/>
              <a:gd name="connsiteX876" fmla="*/ 593122 w 1933575"/>
              <a:gd name="connsiteY876" fmla="*/ 681235 h 1590675"/>
              <a:gd name="connsiteX877" fmla="*/ 559784 w 1933575"/>
              <a:gd name="connsiteY877" fmla="*/ 647231 h 1590675"/>
              <a:gd name="connsiteX878" fmla="*/ 593789 w 1933575"/>
              <a:gd name="connsiteY878" fmla="*/ 613893 h 1590675"/>
              <a:gd name="connsiteX879" fmla="*/ 1352836 w 1933575"/>
              <a:gd name="connsiteY879" fmla="*/ 1468572 h 1590675"/>
              <a:gd name="connsiteX880" fmla="*/ 1318546 w 1933575"/>
              <a:gd name="connsiteY880" fmla="*/ 1435710 h 1590675"/>
              <a:gd name="connsiteX881" fmla="*/ 1352455 w 1933575"/>
              <a:gd name="connsiteY881" fmla="*/ 1401039 h 1590675"/>
              <a:gd name="connsiteX882" fmla="*/ 1385983 w 1933575"/>
              <a:gd name="connsiteY882" fmla="*/ 1434567 h 1590675"/>
              <a:gd name="connsiteX883" fmla="*/ 1352836 w 1933575"/>
              <a:gd name="connsiteY883" fmla="*/ 1468572 h 1590675"/>
              <a:gd name="connsiteX884" fmla="*/ 1373505 w 1933575"/>
              <a:gd name="connsiteY884" fmla="*/ 1590587 h 1590675"/>
              <a:gd name="connsiteX885" fmla="*/ 1404461 w 1933575"/>
              <a:gd name="connsiteY885" fmla="*/ 1571727 h 1590675"/>
              <a:gd name="connsiteX886" fmla="*/ 1433322 w 1933575"/>
              <a:gd name="connsiteY886" fmla="*/ 1590587 h 1590675"/>
              <a:gd name="connsiteX887" fmla="*/ 1373505 w 1933575"/>
              <a:gd name="connsiteY887" fmla="*/ 1590587 h 1590675"/>
              <a:gd name="connsiteX888" fmla="*/ 818007 w 1933575"/>
              <a:gd name="connsiteY888" fmla="*/ 800679 h 1590675"/>
              <a:gd name="connsiteX889" fmla="*/ 784193 w 1933575"/>
              <a:gd name="connsiteY889" fmla="*/ 767341 h 1590675"/>
              <a:gd name="connsiteX890" fmla="*/ 818579 w 1933575"/>
              <a:gd name="connsiteY890" fmla="*/ 733242 h 1590675"/>
              <a:gd name="connsiteX891" fmla="*/ 851630 w 1933575"/>
              <a:gd name="connsiteY891" fmla="*/ 767246 h 1590675"/>
              <a:gd name="connsiteX892" fmla="*/ 818007 w 1933575"/>
              <a:gd name="connsiteY892" fmla="*/ 800679 h 1590675"/>
              <a:gd name="connsiteX893" fmla="*/ 39624 w 1933575"/>
              <a:gd name="connsiteY893" fmla="*/ 581604 h 1590675"/>
              <a:gd name="connsiteX894" fmla="*/ 5715 w 1933575"/>
              <a:gd name="connsiteY894" fmla="*/ 548456 h 1590675"/>
              <a:gd name="connsiteX895" fmla="*/ 38862 w 1933575"/>
              <a:gd name="connsiteY895" fmla="*/ 514547 h 1590675"/>
              <a:gd name="connsiteX896" fmla="*/ 72771 w 1933575"/>
              <a:gd name="connsiteY896" fmla="*/ 547695 h 1590675"/>
              <a:gd name="connsiteX897" fmla="*/ 39624 w 1933575"/>
              <a:gd name="connsiteY897" fmla="*/ 581604 h 1590675"/>
              <a:gd name="connsiteX898" fmla="*/ 673132 w 1933575"/>
              <a:gd name="connsiteY898" fmla="*/ 628657 h 1590675"/>
              <a:gd name="connsiteX899" fmla="*/ 706088 w 1933575"/>
              <a:gd name="connsiteY899" fmla="*/ 662566 h 1590675"/>
              <a:gd name="connsiteX900" fmla="*/ 672941 w 1933575"/>
              <a:gd name="connsiteY900" fmla="*/ 694856 h 1590675"/>
              <a:gd name="connsiteX901" fmla="*/ 639985 w 1933575"/>
              <a:gd name="connsiteY901" fmla="*/ 660947 h 1590675"/>
              <a:gd name="connsiteX902" fmla="*/ 673132 w 1933575"/>
              <a:gd name="connsiteY902" fmla="*/ 628657 h 1590675"/>
              <a:gd name="connsiteX903" fmla="*/ 1334357 w 1933575"/>
              <a:gd name="connsiteY903" fmla="*/ 1261403 h 1590675"/>
              <a:gd name="connsiteX904" fmla="*/ 1300829 w 1933575"/>
              <a:gd name="connsiteY904" fmla="*/ 1294740 h 1590675"/>
              <a:gd name="connsiteX905" fmla="*/ 1267873 w 1933575"/>
              <a:gd name="connsiteY905" fmla="*/ 1260927 h 1590675"/>
              <a:gd name="connsiteX906" fmla="*/ 1300639 w 1933575"/>
              <a:gd name="connsiteY906" fmla="*/ 1228351 h 1590675"/>
              <a:gd name="connsiteX907" fmla="*/ 1334357 w 1933575"/>
              <a:gd name="connsiteY907" fmla="*/ 1261403 h 1590675"/>
              <a:gd name="connsiteX908" fmla="*/ 1203770 w 1933575"/>
              <a:gd name="connsiteY908" fmla="*/ 1074332 h 1590675"/>
              <a:gd name="connsiteX909" fmla="*/ 1169575 w 1933575"/>
              <a:gd name="connsiteY909" fmla="*/ 1107193 h 1590675"/>
              <a:gd name="connsiteX910" fmla="*/ 1136999 w 1933575"/>
              <a:gd name="connsiteY910" fmla="*/ 1072617 h 1590675"/>
              <a:gd name="connsiteX911" fmla="*/ 1170432 w 1933575"/>
              <a:gd name="connsiteY911" fmla="*/ 1040423 h 1590675"/>
              <a:gd name="connsiteX912" fmla="*/ 1203770 w 1933575"/>
              <a:gd name="connsiteY912" fmla="*/ 1074332 h 1590675"/>
              <a:gd name="connsiteX913" fmla="*/ 1236250 w 1933575"/>
              <a:gd name="connsiteY913" fmla="*/ 1201014 h 1590675"/>
              <a:gd name="connsiteX914" fmla="*/ 1202436 w 1933575"/>
              <a:gd name="connsiteY914" fmla="*/ 1167772 h 1590675"/>
              <a:gd name="connsiteX915" fmla="*/ 1236059 w 1933575"/>
              <a:gd name="connsiteY915" fmla="*/ 1134339 h 1590675"/>
              <a:gd name="connsiteX916" fmla="*/ 1269111 w 1933575"/>
              <a:gd name="connsiteY916" fmla="*/ 1166915 h 1590675"/>
              <a:gd name="connsiteX917" fmla="*/ 1236250 w 1933575"/>
              <a:gd name="connsiteY917" fmla="*/ 1201014 h 1590675"/>
              <a:gd name="connsiteX918" fmla="*/ 1104710 w 1933575"/>
              <a:gd name="connsiteY918" fmla="*/ 1016134 h 1590675"/>
              <a:gd name="connsiteX919" fmla="*/ 1071753 w 1933575"/>
              <a:gd name="connsiteY919" fmla="*/ 982225 h 1590675"/>
              <a:gd name="connsiteX920" fmla="*/ 1106043 w 1933575"/>
              <a:gd name="connsiteY920" fmla="*/ 949650 h 1590675"/>
              <a:gd name="connsiteX921" fmla="*/ 1138238 w 1933575"/>
              <a:gd name="connsiteY921" fmla="*/ 982796 h 1590675"/>
              <a:gd name="connsiteX922" fmla="*/ 1104710 w 1933575"/>
              <a:gd name="connsiteY922" fmla="*/ 1016134 h 1590675"/>
              <a:gd name="connsiteX923" fmla="*/ 1418273 w 1933575"/>
              <a:gd name="connsiteY923" fmla="*/ 1492955 h 1590675"/>
              <a:gd name="connsiteX924" fmla="*/ 1450562 w 1933575"/>
              <a:gd name="connsiteY924" fmla="*/ 1527055 h 1590675"/>
              <a:gd name="connsiteX925" fmla="*/ 1417225 w 1933575"/>
              <a:gd name="connsiteY925" fmla="*/ 1558678 h 1590675"/>
              <a:gd name="connsiteX926" fmla="*/ 1384935 w 1933575"/>
              <a:gd name="connsiteY926" fmla="*/ 1524579 h 1590675"/>
              <a:gd name="connsiteX927" fmla="*/ 1418273 w 1933575"/>
              <a:gd name="connsiteY927" fmla="*/ 1492955 h 1590675"/>
              <a:gd name="connsiteX928" fmla="*/ 894493 w 1933575"/>
              <a:gd name="connsiteY928" fmla="*/ 814013 h 1590675"/>
              <a:gd name="connsiteX929" fmla="*/ 861822 w 1933575"/>
              <a:gd name="connsiteY929" fmla="*/ 780200 h 1590675"/>
              <a:gd name="connsiteX930" fmla="*/ 894874 w 1933575"/>
              <a:gd name="connsiteY930" fmla="*/ 748291 h 1590675"/>
              <a:gd name="connsiteX931" fmla="*/ 927545 w 1933575"/>
              <a:gd name="connsiteY931" fmla="*/ 782105 h 1590675"/>
              <a:gd name="connsiteX932" fmla="*/ 894493 w 1933575"/>
              <a:gd name="connsiteY932" fmla="*/ 814013 h 1590675"/>
              <a:gd name="connsiteX933" fmla="*/ 1398937 w 1933575"/>
              <a:gd name="connsiteY933" fmla="*/ 1355510 h 1590675"/>
              <a:gd name="connsiteX934" fmla="*/ 1366266 w 1933575"/>
              <a:gd name="connsiteY934" fmla="*/ 1387609 h 1590675"/>
              <a:gd name="connsiteX935" fmla="*/ 1334167 w 1933575"/>
              <a:gd name="connsiteY935" fmla="*/ 1354938 h 1590675"/>
              <a:gd name="connsiteX936" fmla="*/ 1366838 w 1933575"/>
              <a:gd name="connsiteY936" fmla="*/ 1322839 h 1590675"/>
              <a:gd name="connsiteX937" fmla="*/ 1398937 w 1933575"/>
              <a:gd name="connsiteY937" fmla="*/ 1355510 h 1590675"/>
              <a:gd name="connsiteX938" fmla="*/ 784860 w 1933575"/>
              <a:gd name="connsiteY938" fmla="*/ 676282 h 1590675"/>
              <a:gd name="connsiteX939" fmla="*/ 752380 w 1933575"/>
              <a:gd name="connsiteY939" fmla="*/ 708191 h 1590675"/>
              <a:gd name="connsiteX940" fmla="*/ 720471 w 1933575"/>
              <a:gd name="connsiteY940" fmla="*/ 675711 h 1590675"/>
              <a:gd name="connsiteX941" fmla="*/ 752951 w 1933575"/>
              <a:gd name="connsiteY941" fmla="*/ 643802 h 1590675"/>
              <a:gd name="connsiteX942" fmla="*/ 784860 w 1933575"/>
              <a:gd name="connsiteY942" fmla="*/ 676282 h 1590675"/>
              <a:gd name="connsiteX943" fmla="*/ 1072039 w 1933575"/>
              <a:gd name="connsiteY943" fmla="*/ 889452 h 1590675"/>
              <a:gd name="connsiteX944" fmla="*/ 1039368 w 1933575"/>
              <a:gd name="connsiteY944" fmla="*/ 921551 h 1590675"/>
              <a:gd name="connsiteX945" fmla="*/ 1007269 w 1933575"/>
              <a:gd name="connsiteY945" fmla="*/ 888880 h 1590675"/>
              <a:gd name="connsiteX946" fmla="*/ 1039940 w 1933575"/>
              <a:gd name="connsiteY946" fmla="*/ 856781 h 1590675"/>
              <a:gd name="connsiteX947" fmla="*/ 1072039 w 1933575"/>
              <a:gd name="connsiteY947" fmla="*/ 889452 h 1590675"/>
              <a:gd name="connsiteX948" fmla="*/ 607409 w 1933575"/>
              <a:gd name="connsiteY948" fmla="*/ 599320 h 1590675"/>
              <a:gd name="connsiteX949" fmla="*/ 576358 w 1933575"/>
              <a:gd name="connsiteY949" fmla="*/ 567697 h 1590675"/>
              <a:gd name="connsiteX950" fmla="*/ 607981 w 1933575"/>
              <a:gd name="connsiteY950" fmla="*/ 536646 h 1590675"/>
              <a:gd name="connsiteX951" fmla="*/ 639032 w 1933575"/>
              <a:gd name="connsiteY951" fmla="*/ 568269 h 1590675"/>
              <a:gd name="connsiteX952" fmla="*/ 607409 w 1933575"/>
              <a:gd name="connsiteY952" fmla="*/ 599320 h 1590675"/>
              <a:gd name="connsiteX953" fmla="*/ 1005935 w 1933575"/>
              <a:gd name="connsiteY953" fmla="*/ 794773 h 1590675"/>
              <a:gd name="connsiteX954" fmla="*/ 975265 w 1933575"/>
              <a:gd name="connsiteY954" fmla="*/ 826968 h 1590675"/>
              <a:gd name="connsiteX955" fmla="*/ 942785 w 1933575"/>
              <a:gd name="connsiteY955" fmla="*/ 795249 h 1590675"/>
              <a:gd name="connsiteX956" fmla="*/ 974122 w 1933575"/>
              <a:gd name="connsiteY956" fmla="*/ 763817 h 1590675"/>
              <a:gd name="connsiteX957" fmla="*/ 1005935 w 1933575"/>
              <a:gd name="connsiteY957" fmla="*/ 794773 h 1590675"/>
              <a:gd name="connsiteX958" fmla="*/ 164497 w 1933575"/>
              <a:gd name="connsiteY958" fmla="*/ 482258 h 1590675"/>
              <a:gd name="connsiteX959" fmla="*/ 133826 w 1933575"/>
              <a:gd name="connsiteY959" fmla="*/ 514262 h 1590675"/>
              <a:gd name="connsiteX960" fmla="*/ 101537 w 1933575"/>
              <a:gd name="connsiteY960" fmla="*/ 482544 h 1590675"/>
              <a:gd name="connsiteX961" fmla="*/ 132874 w 1933575"/>
              <a:gd name="connsiteY961" fmla="*/ 451302 h 1590675"/>
              <a:gd name="connsiteX962" fmla="*/ 164497 w 1933575"/>
              <a:gd name="connsiteY962" fmla="*/ 482258 h 1590675"/>
              <a:gd name="connsiteX963" fmla="*/ 559689 w 1933575"/>
              <a:gd name="connsiteY963" fmla="*/ 553219 h 1590675"/>
              <a:gd name="connsiteX964" fmla="*/ 529019 w 1933575"/>
              <a:gd name="connsiteY964" fmla="*/ 585413 h 1590675"/>
              <a:gd name="connsiteX965" fmla="*/ 496538 w 1933575"/>
              <a:gd name="connsiteY965" fmla="*/ 553695 h 1590675"/>
              <a:gd name="connsiteX966" fmla="*/ 527876 w 1933575"/>
              <a:gd name="connsiteY966" fmla="*/ 522263 h 1590675"/>
              <a:gd name="connsiteX967" fmla="*/ 559689 w 1933575"/>
              <a:gd name="connsiteY967" fmla="*/ 553219 h 1590675"/>
              <a:gd name="connsiteX968" fmla="*/ 863727 w 1933575"/>
              <a:gd name="connsiteY968" fmla="*/ 687712 h 1590675"/>
              <a:gd name="connsiteX969" fmla="*/ 832199 w 1933575"/>
              <a:gd name="connsiteY969" fmla="*/ 718859 h 1590675"/>
              <a:gd name="connsiteX970" fmla="*/ 800767 w 1933575"/>
              <a:gd name="connsiteY970" fmla="*/ 686283 h 1590675"/>
              <a:gd name="connsiteX971" fmla="*/ 833057 w 1933575"/>
              <a:gd name="connsiteY971" fmla="*/ 655898 h 1590675"/>
              <a:gd name="connsiteX972" fmla="*/ 863727 w 1933575"/>
              <a:gd name="connsiteY972" fmla="*/ 687712 h 1590675"/>
              <a:gd name="connsiteX973" fmla="*/ 321183 w 1933575"/>
              <a:gd name="connsiteY973" fmla="*/ 511309 h 1590675"/>
              <a:gd name="connsiteX974" fmla="*/ 288512 w 1933575"/>
              <a:gd name="connsiteY974" fmla="*/ 542932 h 1590675"/>
              <a:gd name="connsiteX975" fmla="*/ 257556 w 1933575"/>
              <a:gd name="connsiteY975" fmla="*/ 510928 h 1590675"/>
              <a:gd name="connsiteX976" fmla="*/ 290227 w 1933575"/>
              <a:gd name="connsiteY976" fmla="*/ 479305 h 1590675"/>
              <a:gd name="connsiteX977" fmla="*/ 321183 w 1933575"/>
              <a:gd name="connsiteY977" fmla="*/ 511309 h 1590675"/>
              <a:gd name="connsiteX978" fmla="*/ 369475 w 1933575"/>
              <a:gd name="connsiteY978" fmla="*/ 493497 h 1590675"/>
              <a:gd name="connsiteX979" fmla="*/ 400717 w 1933575"/>
              <a:gd name="connsiteY979" fmla="*/ 526549 h 1590675"/>
              <a:gd name="connsiteX980" fmla="*/ 368332 w 1933575"/>
              <a:gd name="connsiteY980" fmla="*/ 557029 h 1590675"/>
              <a:gd name="connsiteX981" fmla="*/ 337090 w 1933575"/>
              <a:gd name="connsiteY981" fmla="*/ 523977 h 1590675"/>
              <a:gd name="connsiteX982" fmla="*/ 369475 w 1933575"/>
              <a:gd name="connsiteY982" fmla="*/ 493497 h 1590675"/>
              <a:gd name="connsiteX983" fmla="*/ 1150620 w 1933575"/>
              <a:gd name="connsiteY983" fmla="*/ 903834 h 1590675"/>
              <a:gd name="connsiteX984" fmla="*/ 1118711 w 1933575"/>
              <a:gd name="connsiteY984" fmla="*/ 934695 h 1590675"/>
              <a:gd name="connsiteX985" fmla="*/ 1087850 w 1933575"/>
              <a:gd name="connsiteY985" fmla="*/ 902787 h 1590675"/>
              <a:gd name="connsiteX986" fmla="*/ 1119759 w 1933575"/>
              <a:gd name="connsiteY986" fmla="*/ 871926 h 1590675"/>
              <a:gd name="connsiteX987" fmla="*/ 1150620 w 1933575"/>
              <a:gd name="connsiteY987" fmla="*/ 903834 h 1590675"/>
              <a:gd name="connsiteX988" fmla="*/ 1250442 w 1933575"/>
              <a:gd name="connsiteY988" fmla="*/ 1056520 h 1590675"/>
              <a:gd name="connsiteX989" fmla="*/ 1281589 w 1933575"/>
              <a:gd name="connsiteY989" fmla="*/ 1088143 h 1590675"/>
              <a:gd name="connsiteX990" fmla="*/ 1248918 w 1933575"/>
              <a:gd name="connsiteY990" fmla="*/ 1119671 h 1590675"/>
              <a:gd name="connsiteX991" fmla="*/ 1218438 w 1933575"/>
              <a:gd name="connsiteY991" fmla="*/ 1087286 h 1590675"/>
              <a:gd name="connsiteX992" fmla="*/ 1250442 w 1933575"/>
              <a:gd name="connsiteY992" fmla="*/ 1056520 h 1590675"/>
              <a:gd name="connsiteX993" fmla="*/ 1184148 w 1933575"/>
              <a:gd name="connsiteY993" fmla="*/ 1028707 h 1590675"/>
              <a:gd name="connsiteX994" fmla="*/ 1153001 w 1933575"/>
              <a:gd name="connsiteY994" fmla="*/ 996989 h 1590675"/>
              <a:gd name="connsiteX995" fmla="*/ 1185767 w 1933575"/>
              <a:gd name="connsiteY995" fmla="*/ 965461 h 1590675"/>
              <a:gd name="connsiteX996" fmla="*/ 1216247 w 1933575"/>
              <a:gd name="connsiteY996" fmla="*/ 997846 h 1590675"/>
              <a:gd name="connsiteX997" fmla="*/ 1184148 w 1933575"/>
              <a:gd name="connsiteY997" fmla="*/ 1028707 h 1590675"/>
              <a:gd name="connsiteX998" fmla="*/ 213170 w 1933575"/>
              <a:gd name="connsiteY998" fmla="*/ 465208 h 1590675"/>
              <a:gd name="connsiteX999" fmla="*/ 244316 w 1933575"/>
              <a:gd name="connsiteY999" fmla="*/ 498164 h 1590675"/>
              <a:gd name="connsiteX1000" fmla="*/ 212122 w 1933575"/>
              <a:gd name="connsiteY1000" fmla="*/ 528645 h 1590675"/>
              <a:gd name="connsiteX1001" fmla="*/ 180975 w 1933575"/>
              <a:gd name="connsiteY1001" fmla="*/ 495688 h 1590675"/>
              <a:gd name="connsiteX1002" fmla="*/ 213170 w 1933575"/>
              <a:gd name="connsiteY1002" fmla="*/ 465208 h 1590675"/>
              <a:gd name="connsiteX1003" fmla="*/ 1463612 w 1933575"/>
              <a:gd name="connsiteY1003" fmla="*/ 1448569 h 1590675"/>
              <a:gd name="connsiteX1004" fmla="*/ 1431703 w 1933575"/>
              <a:gd name="connsiteY1004" fmla="*/ 1480668 h 1590675"/>
              <a:gd name="connsiteX1005" fmla="*/ 1400270 w 1933575"/>
              <a:gd name="connsiteY1005" fmla="*/ 1449426 h 1590675"/>
              <a:gd name="connsiteX1006" fmla="*/ 1432179 w 1933575"/>
              <a:gd name="connsiteY1006" fmla="*/ 1417327 h 1590675"/>
              <a:gd name="connsiteX1007" fmla="*/ 1463612 w 1933575"/>
              <a:gd name="connsiteY1007" fmla="*/ 1448569 h 1590675"/>
              <a:gd name="connsiteX1008" fmla="*/ 1380363 w 1933575"/>
              <a:gd name="connsiteY1008" fmla="*/ 1244353 h 1590675"/>
              <a:gd name="connsiteX1009" fmla="*/ 1412081 w 1933575"/>
              <a:gd name="connsiteY1009" fmla="*/ 1275309 h 1590675"/>
              <a:gd name="connsiteX1010" fmla="*/ 1381125 w 1933575"/>
              <a:gd name="connsiteY1010" fmla="*/ 1307028 h 1590675"/>
              <a:gd name="connsiteX1011" fmla="*/ 1349407 w 1933575"/>
              <a:gd name="connsiteY1011" fmla="*/ 1276071 h 1590675"/>
              <a:gd name="connsiteX1012" fmla="*/ 1380363 w 1933575"/>
              <a:gd name="connsiteY1012" fmla="*/ 1244353 h 1590675"/>
              <a:gd name="connsiteX1013" fmla="*/ 1346930 w 1933575"/>
              <a:gd name="connsiteY1013" fmla="*/ 1181964 h 1590675"/>
              <a:gd name="connsiteX1014" fmla="*/ 1315593 w 1933575"/>
              <a:gd name="connsiteY1014" fmla="*/ 1213492 h 1590675"/>
              <a:gd name="connsiteX1015" fmla="*/ 1283780 w 1933575"/>
              <a:gd name="connsiteY1015" fmla="*/ 1181107 h 1590675"/>
              <a:gd name="connsiteX1016" fmla="*/ 1315784 w 1933575"/>
              <a:gd name="connsiteY1016" fmla="*/ 1150341 h 1590675"/>
              <a:gd name="connsiteX1017" fmla="*/ 1346930 w 1933575"/>
              <a:gd name="connsiteY1017" fmla="*/ 1181964 h 1590675"/>
              <a:gd name="connsiteX1018" fmla="*/ 447294 w 1933575"/>
              <a:gd name="connsiteY1018" fmla="*/ 571317 h 1590675"/>
              <a:gd name="connsiteX1019" fmla="*/ 416719 w 1933575"/>
              <a:gd name="connsiteY1019" fmla="*/ 537598 h 1590675"/>
              <a:gd name="connsiteX1020" fmla="*/ 449675 w 1933575"/>
              <a:gd name="connsiteY1020" fmla="*/ 507689 h 1590675"/>
              <a:gd name="connsiteX1021" fmla="*/ 480251 w 1933575"/>
              <a:gd name="connsiteY1021" fmla="*/ 541408 h 1590675"/>
              <a:gd name="connsiteX1022" fmla="*/ 447294 w 1933575"/>
              <a:gd name="connsiteY1022" fmla="*/ 571317 h 1590675"/>
              <a:gd name="connsiteX1023" fmla="*/ 84677 w 1933575"/>
              <a:gd name="connsiteY1023" fmla="*/ 468542 h 1590675"/>
              <a:gd name="connsiteX1024" fmla="*/ 53054 w 1933575"/>
              <a:gd name="connsiteY1024" fmla="*/ 499784 h 1590675"/>
              <a:gd name="connsiteX1025" fmla="*/ 22193 w 1933575"/>
              <a:gd name="connsiteY1025" fmla="*/ 467780 h 1590675"/>
              <a:gd name="connsiteX1026" fmla="*/ 53150 w 1933575"/>
              <a:gd name="connsiteY1026" fmla="*/ 437204 h 1590675"/>
              <a:gd name="connsiteX1027" fmla="*/ 84677 w 1933575"/>
              <a:gd name="connsiteY1027" fmla="*/ 468542 h 1590675"/>
              <a:gd name="connsiteX1028" fmla="*/ 718376 w 1933575"/>
              <a:gd name="connsiteY1028" fmla="*/ 582556 h 1590675"/>
              <a:gd name="connsiteX1029" fmla="*/ 686086 w 1933575"/>
              <a:gd name="connsiteY1029" fmla="*/ 613227 h 1590675"/>
              <a:gd name="connsiteX1030" fmla="*/ 656082 w 1933575"/>
              <a:gd name="connsiteY1030" fmla="*/ 581699 h 1590675"/>
              <a:gd name="connsiteX1031" fmla="*/ 688372 w 1933575"/>
              <a:gd name="connsiteY1031" fmla="*/ 551028 h 1590675"/>
              <a:gd name="connsiteX1032" fmla="*/ 718376 w 1933575"/>
              <a:gd name="connsiteY1032" fmla="*/ 582556 h 1590675"/>
              <a:gd name="connsiteX1033" fmla="*/ 1446181 w 1933575"/>
              <a:gd name="connsiteY1033" fmla="*/ 1338555 h 1590675"/>
              <a:gd name="connsiteX1034" fmla="*/ 1477137 w 1933575"/>
              <a:gd name="connsiteY1034" fmla="*/ 1369226 h 1590675"/>
              <a:gd name="connsiteX1035" fmla="*/ 1445419 w 1933575"/>
              <a:gd name="connsiteY1035" fmla="*/ 1400468 h 1590675"/>
              <a:gd name="connsiteX1036" fmla="*/ 1415225 w 1933575"/>
              <a:gd name="connsiteY1036" fmla="*/ 1369130 h 1590675"/>
              <a:gd name="connsiteX1037" fmla="*/ 1446181 w 1933575"/>
              <a:gd name="connsiteY1037" fmla="*/ 1338555 h 1590675"/>
              <a:gd name="connsiteX1038" fmla="*/ 4858 w 1933575"/>
              <a:gd name="connsiteY1038" fmla="*/ 458636 h 1590675"/>
              <a:gd name="connsiteX1039" fmla="*/ 95 w 1933575"/>
              <a:gd name="connsiteY1039" fmla="*/ 473209 h 1590675"/>
              <a:gd name="connsiteX1040" fmla="*/ 95 w 1933575"/>
              <a:gd name="connsiteY1040" fmla="*/ 440919 h 1590675"/>
              <a:gd name="connsiteX1041" fmla="*/ 4858 w 1933575"/>
              <a:gd name="connsiteY1041" fmla="*/ 458636 h 1590675"/>
              <a:gd name="connsiteX1042" fmla="*/ 1084802 w 1933575"/>
              <a:gd name="connsiteY1042" fmla="*/ 809251 h 1590675"/>
              <a:gd name="connsiteX1043" fmla="*/ 1054513 w 1933575"/>
              <a:gd name="connsiteY1043" fmla="*/ 840493 h 1590675"/>
              <a:gd name="connsiteX1044" fmla="*/ 1022985 w 1933575"/>
              <a:gd name="connsiteY1044" fmla="*/ 809061 h 1590675"/>
              <a:gd name="connsiteX1045" fmla="*/ 1054037 w 1933575"/>
              <a:gd name="connsiteY1045" fmla="*/ 778580 h 1590675"/>
              <a:gd name="connsiteX1046" fmla="*/ 1084802 w 1933575"/>
              <a:gd name="connsiteY1046" fmla="*/ 809251 h 1590675"/>
              <a:gd name="connsiteX1047" fmla="*/ 1497140 w 1933575"/>
              <a:gd name="connsiteY1047" fmla="*/ 1571061 h 1590675"/>
              <a:gd name="connsiteX1048" fmla="*/ 1466278 w 1933575"/>
              <a:gd name="connsiteY1048" fmla="*/ 1540200 h 1590675"/>
              <a:gd name="connsiteX1049" fmla="*/ 1498187 w 1933575"/>
              <a:gd name="connsiteY1049" fmla="*/ 1508958 h 1590675"/>
              <a:gd name="connsiteX1050" fmla="*/ 1528382 w 1933575"/>
              <a:gd name="connsiteY1050" fmla="*/ 1540485 h 1590675"/>
              <a:gd name="connsiteX1051" fmla="*/ 1497140 w 1933575"/>
              <a:gd name="connsiteY1051" fmla="*/ 1571061 h 1590675"/>
              <a:gd name="connsiteX1052" fmla="*/ 909638 w 1933575"/>
              <a:gd name="connsiteY1052" fmla="*/ 732575 h 1590675"/>
              <a:gd name="connsiteX1053" fmla="*/ 877919 w 1933575"/>
              <a:gd name="connsiteY1053" fmla="*/ 702571 h 1590675"/>
              <a:gd name="connsiteX1054" fmla="*/ 908971 w 1933575"/>
              <a:gd name="connsiteY1054" fmla="*/ 670472 h 1590675"/>
              <a:gd name="connsiteX1055" fmla="*/ 940022 w 1933575"/>
              <a:gd name="connsiteY1055" fmla="*/ 701238 h 1590675"/>
              <a:gd name="connsiteX1056" fmla="*/ 909638 w 1933575"/>
              <a:gd name="connsiteY1056" fmla="*/ 732575 h 1590675"/>
              <a:gd name="connsiteX1057" fmla="*/ 766858 w 1933575"/>
              <a:gd name="connsiteY1057" fmla="*/ 565792 h 1590675"/>
              <a:gd name="connsiteX1058" fmla="*/ 797433 w 1933575"/>
              <a:gd name="connsiteY1058" fmla="*/ 596748 h 1590675"/>
              <a:gd name="connsiteX1059" fmla="*/ 766096 w 1933575"/>
              <a:gd name="connsiteY1059" fmla="*/ 627038 h 1590675"/>
              <a:gd name="connsiteX1060" fmla="*/ 736187 w 1933575"/>
              <a:gd name="connsiteY1060" fmla="*/ 596844 h 1590675"/>
              <a:gd name="connsiteX1061" fmla="*/ 766858 w 1933575"/>
              <a:gd name="connsiteY1061" fmla="*/ 565792 h 1590675"/>
              <a:gd name="connsiteX1062" fmla="*/ 1233583 w 1933575"/>
              <a:gd name="connsiteY1062" fmla="*/ 1010705 h 1590675"/>
              <a:gd name="connsiteX1063" fmla="*/ 1265206 w 1933575"/>
              <a:gd name="connsiteY1063" fmla="*/ 980796 h 1590675"/>
              <a:gd name="connsiteX1064" fmla="*/ 1294733 w 1933575"/>
              <a:gd name="connsiteY1064" fmla="*/ 1012800 h 1590675"/>
              <a:gd name="connsiteX1065" fmla="*/ 1263872 w 1933575"/>
              <a:gd name="connsiteY1065" fmla="*/ 1042042 h 1590675"/>
              <a:gd name="connsiteX1066" fmla="*/ 1233583 w 1933575"/>
              <a:gd name="connsiteY1066" fmla="*/ 1010705 h 1590675"/>
              <a:gd name="connsiteX1067" fmla="*/ 1360170 w 1933575"/>
              <a:gd name="connsiteY1067" fmla="*/ 1101573 h 1590675"/>
              <a:gd name="connsiteX1068" fmla="*/ 1329881 w 1933575"/>
              <a:gd name="connsiteY1068" fmla="*/ 1132911 h 1590675"/>
              <a:gd name="connsiteX1069" fmla="*/ 1298924 w 1933575"/>
              <a:gd name="connsiteY1069" fmla="*/ 1102335 h 1590675"/>
              <a:gd name="connsiteX1070" fmla="*/ 1328452 w 1933575"/>
              <a:gd name="connsiteY1070" fmla="*/ 1071760 h 1590675"/>
              <a:gd name="connsiteX1071" fmla="*/ 1360170 w 1933575"/>
              <a:gd name="connsiteY1071" fmla="*/ 1101573 h 1590675"/>
              <a:gd name="connsiteX1072" fmla="*/ 1425226 w 1933575"/>
              <a:gd name="connsiteY1072" fmla="*/ 1195680 h 1590675"/>
              <a:gd name="connsiteX1073" fmla="*/ 1394651 w 1933575"/>
              <a:gd name="connsiteY1073" fmla="*/ 1226255 h 1590675"/>
              <a:gd name="connsiteX1074" fmla="*/ 1364742 w 1933575"/>
              <a:gd name="connsiteY1074" fmla="*/ 1196347 h 1590675"/>
              <a:gd name="connsiteX1075" fmla="*/ 1395317 w 1933575"/>
              <a:gd name="connsiteY1075" fmla="*/ 1165772 h 1590675"/>
              <a:gd name="connsiteX1076" fmla="*/ 1425226 w 1933575"/>
              <a:gd name="connsiteY1076" fmla="*/ 1195680 h 1590675"/>
              <a:gd name="connsiteX1077" fmla="*/ 1199388 w 1933575"/>
              <a:gd name="connsiteY1077" fmla="*/ 947840 h 1590675"/>
              <a:gd name="connsiteX1078" fmla="*/ 1168622 w 1933575"/>
              <a:gd name="connsiteY1078" fmla="*/ 917455 h 1590675"/>
              <a:gd name="connsiteX1079" fmla="*/ 1198340 w 1933575"/>
              <a:gd name="connsiteY1079" fmla="*/ 887356 h 1590675"/>
              <a:gd name="connsiteX1080" fmla="*/ 1229106 w 1933575"/>
              <a:gd name="connsiteY1080" fmla="*/ 917741 h 1590675"/>
              <a:gd name="connsiteX1081" fmla="*/ 1199388 w 1933575"/>
              <a:gd name="connsiteY1081" fmla="*/ 947840 h 1590675"/>
              <a:gd name="connsiteX1082" fmla="*/ 303943 w 1933575"/>
              <a:gd name="connsiteY1082" fmla="*/ 461588 h 1590675"/>
              <a:gd name="connsiteX1083" fmla="*/ 273463 w 1933575"/>
              <a:gd name="connsiteY1083" fmla="*/ 432347 h 1590675"/>
              <a:gd name="connsiteX1084" fmla="*/ 303752 w 1933575"/>
              <a:gd name="connsiteY1084" fmla="*/ 401581 h 1590675"/>
              <a:gd name="connsiteX1085" fmla="*/ 333470 w 1933575"/>
              <a:gd name="connsiteY1085" fmla="*/ 431585 h 1590675"/>
              <a:gd name="connsiteX1086" fmla="*/ 303943 w 1933575"/>
              <a:gd name="connsiteY1086" fmla="*/ 461588 h 1590675"/>
              <a:gd name="connsiteX1087" fmla="*/ 353092 w 1933575"/>
              <a:gd name="connsiteY1087" fmla="*/ 445777 h 1590675"/>
              <a:gd name="connsiteX1088" fmla="*/ 382810 w 1933575"/>
              <a:gd name="connsiteY1088" fmla="*/ 415773 h 1590675"/>
              <a:gd name="connsiteX1089" fmla="*/ 413195 w 1933575"/>
              <a:gd name="connsiteY1089" fmla="*/ 446539 h 1590675"/>
              <a:gd name="connsiteX1090" fmla="*/ 382810 w 1933575"/>
              <a:gd name="connsiteY1090" fmla="*/ 475876 h 1590675"/>
              <a:gd name="connsiteX1091" fmla="*/ 353092 w 1933575"/>
              <a:gd name="connsiteY1091" fmla="*/ 445777 h 1590675"/>
              <a:gd name="connsiteX1092" fmla="*/ 492538 w 1933575"/>
              <a:gd name="connsiteY1092" fmla="*/ 460350 h 1590675"/>
              <a:gd name="connsiteX1093" fmla="*/ 462344 w 1933575"/>
              <a:gd name="connsiteY1093" fmla="*/ 489783 h 1590675"/>
              <a:gd name="connsiteX1094" fmla="*/ 432911 w 1933575"/>
              <a:gd name="connsiteY1094" fmla="*/ 459588 h 1590675"/>
              <a:gd name="connsiteX1095" fmla="*/ 463106 w 1933575"/>
              <a:gd name="connsiteY1095" fmla="*/ 430156 h 1590675"/>
              <a:gd name="connsiteX1096" fmla="*/ 492538 w 1933575"/>
              <a:gd name="connsiteY1096" fmla="*/ 460350 h 1590675"/>
              <a:gd name="connsiteX1097" fmla="*/ 1018508 w 1933575"/>
              <a:gd name="connsiteY1097" fmla="*/ 716287 h 1590675"/>
              <a:gd name="connsiteX1098" fmla="*/ 988314 w 1933575"/>
              <a:gd name="connsiteY1098" fmla="*/ 745814 h 1590675"/>
              <a:gd name="connsiteX1099" fmla="*/ 958406 w 1933575"/>
              <a:gd name="connsiteY1099" fmla="*/ 714572 h 1590675"/>
              <a:gd name="connsiteX1100" fmla="*/ 989267 w 1933575"/>
              <a:gd name="connsiteY1100" fmla="*/ 685712 h 1590675"/>
              <a:gd name="connsiteX1101" fmla="*/ 1018508 w 1933575"/>
              <a:gd name="connsiteY1101" fmla="*/ 716287 h 1590675"/>
              <a:gd name="connsiteX1102" fmla="*/ 1541526 w 1933575"/>
              <a:gd name="connsiteY1102" fmla="*/ 1460666 h 1590675"/>
              <a:gd name="connsiteX1103" fmla="*/ 1511618 w 1933575"/>
              <a:gd name="connsiteY1103" fmla="*/ 1490479 h 1590675"/>
              <a:gd name="connsiteX1104" fmla="*/ 1481423 w 1933575"/>
              <a:gd name="connsiteY1104" fmla="*/ 1459523 h 1590675"/>
              <a:gd name="connsiteX1105" fmla="*/ 1511999 w 1933575"/>
              <a:gd name="connsiteY1105" fmla="*/ 1430376 h 1590675"/>
              <a:gd name="connsiteX1106" fmla="*/ 1541526 w 1933575"/>
              <a:gd name="connsiteY1106" fmla="*/ 1460666 h 1590675"/>
              <a:gd name="connsiteX1107" fmla="*/ 1554385 w 1933575"/>
              <a:gd name="connsiteY1107" fmla="*/ 1384180 h 1590675"/>
              <a:gd name="connsiteX1108" fmla="*/ 1525238 w 1933575"/>
              <a:gd name="connsiteY1108" fmla="*/ 1412374 h 1590675"/>
              <a:gd name="connsiteX1109" fmla="*/ 1497044 w 1933575"/>
              <a:gd name="connsiteY1109" fmla="*/ 1383228 h 1590675"/>
              <a:gd name="connsiteX1110" fmla="*/ 1526191 w 1933575"/>
              <a:gd name="connsiteY1110" fmla="*/ 1355034 h 1590675"/>
              <a:gd name="connsiteX1111" fmla="*/ 1554385 w 1933575"/>
              <a:gd name="connsiteY1111" fmla="*/ 1384180 h 1590675"/>
              <a:gd name="connsiteX1112" fmla="*/ 650939 w 1933575"/>
              <a:gd name="connsiteY1112" fmla="*/ 487878 h 1590675"/>
              <a:gd name="connsiteX1113" fmla="*/ 621697 w 1933575"/>
              <a:gd name="connsiteY1113" fmla="*/ 517405 h 1590675"/>
              <a:gd name="connsiteX1114" fmla="*/ 592836 w 1933575"/>
              <a:gd name="connsiteY1114" fmla="*/ 488925 h 1590675"/>
              <a:gd name="connsiteX1115" fmla="*/ 622078 w 1933575"/>
              <a:gd name="connsiteY1115" fmla="*/ 459398 h 1590675"/>
              <a:gd name="connsiteX1116" fmla="*/ 650939 w 1933575"/>
              <a:gd name="connsiteY1116" fmla="*/ 487878 h 1590675"/>
              <a:gd name="connsiteX1117" fmla="*/ 541973 w 1933575"/>
              <a:gd name="connsiteY1117" fmla="*/ 444825 h 1590675"/>
              <a:gd name="connsiteX1118" fmla="*/ 571691 w 1933575"/>
              <a:gd name="connsiteY1118" fmla="*/ 474162 h 1590675"/>
              <a:gd name="connsiteX1119" fmla="*/ 541973 w 1933575"/>
              <a:gd name="connsiteY1119" fmla="*/ 503498 h 1590675"/>
              <a:gd name="connsiteX1120" fmla="*/ 513017 w 1933575"/>
              <a:gd name="connsiteY1120" fmla="*/ 474828 h 1590675"/>
              <a:gd name="connsiteX1121" fmla="*/ 541973 w 1933575"/>
              <a:gd name="connsiteY1121" fmla="*/ 444825 h 1590675"/>
              <a:gd name="connsiteX1122" fmla="*/ 96584 w 1933575"/>
              <a:gd name="connsiteY1122" fmla="*/ 391770 h 1590675"/>
              <a:gd name="connsiteX1123" fmla="*/ 68009 w 1933575"/>
              <a:gd name="connsiteY1123" fmla="*/ 420631 h 1590675"/>
              <a:gd name="connsiteX1124" fmla="*/ 38767 w 1933575"/>
              <a:gd name="connsiteY1124" fmla="*/ 390913 h 1590675"/>
              <a:gd name="connsiteX1125" fmla="*/ 68104 w 1933575"/>
              <a:gd name="connsiteY1125" fmla="*/ 362814 h 1590675"/>
              <a:gd name="connsiteX1126" fmla="*/ 96584 w 1933575"/>
              <a:gd name="connsiteY1126" fmla="*/ 391770 h 1590675"/>
              <a:gd name="connsiteX1127" fmla="*/ 1162812 w 1933575"/>
              <a:gd name="connsiteY1127" fmla="*/ 823729 h 1590675"/>
              <a:gd name="connsiteX1128" fmla="*/ 1133189 w 1933575"/>
              <a:gd name="connsiteY1128" fmla="*/ 853161 h 1590675"/>
              <a:gd name="connsiteX1129" fmla="*/ 1104138 w 1933575"/>
              <a:gd name="connsiteY1129" fmla="*/ 823158 h 1590675"/>
              <a:gd name="connsiteX1130" fmla="*/ 1133094 w 1933575"/>
              <a:gd name="connsiteY1130" fmla="*/ 794487 h 1590675"/>
              <a:gd name="connsiteX1131" fmla="*/ 1162812 w 1933575"/>
              <a:gd name="connsiteY1131" fmla="*/ 823729 h 1590675"/>
              <a:gd name="connsiteX1132" fmla="*/ 146780 w 1933575"/>
              <a:gd name="connsiteY1132" fmla="*/ 373959 h 1590675"/>
              <a:gd name="connsiteX1133" fmla="*/ 176403 w 1933575"/>
              <a:gd name="connsiteY1133" fmla="*/ 403391 h 1590675"/>
              <a:gd name="connsiteX1134" fmla="*/ 147638 w 1933575"/>
              <a:gd name="connsiteY1134" fmla="*/ 432347 h 1590675"/>
              <a:gd name="connsiteX1135" fmla="*/ 118015 w 1933575"/>
              <a:gd name="connsiteY1135" fmla="*/ 402914 h 1590675"/>
              <a:gd name="connsiteX1136" fmla="*/ 146780 w 1933575"/>
              <a:gd name="connsiteY1136" fmla="*/ 373959 h 1590675"/>
              <a:gd name="connsiteX1137" fmla="*/ 1605439 w 1933575"/>
              <a:gd name="connsiteY1137" fmla="*/ 1555344 h 1590675"/>
              <a:gd name="connsiteX1138" fmla="*/ 1575721 w 1933575"/>
              <a:gd name="connsiteY1138" fmla="*/ 1582872 h 1590675"/>
              <a:gd name="connsiteX1139" fmla="*/ 1548194 w 1933575"/>
              <a:gd name="connsiteY1139" fmla="*/ 1553154 h 1590675"/>
              <a:gd name="connsiteX1140" fmla="*/ 1577912 w 1933575"/>
              <a:gd name="connsiteY1140" fmla="*/ 1525626 h 1590675"/>
              <a:gd name="connsiteX1141" fmla="*/ 1605439 w 1933575"/>
              <a:gd name="connsiteY1141" fmla="*/ 1555344 h 1590675"/>
              <a:gd name="connsiteX1142" fmla="*/ 873157 w 1933575"/>
              <a:gd name="connsiteY1142" fmla="*/ 610369 h 1590675"/>
              <a:gd name="connsiteX1143" fmla="*/ 843820 w 1933575"/>
              <a:gd name="connsiteY1143" fmla="*/ 640182 h 1590675"/>
              <a:gd name="connsiteX1144" fmla="*/ 814007 w 1933575"/>
              <a:gd name="connsiteY1144" fmla="*/ 610845 h 1590675"/>
              <a:gd name="connsiteX1145" fmla="*/ 843344 w 1933575"/>
              <a:gd name="connsiteY1145" fmla="*/ 581032 h 1590675"/>
              <a:gd name="connsiteX1146" fmla="*/ 873157 w 1933575"/>
              <a:gd name="connsiteY1146" fmla="*/ 610369 h 1590675"/>
              <a:gd name="connsiteX1147" fmla="*/ 1096709 w 1933575"/>
              <a:gd name="connsiteY1147" fmla="*/ 729813 h 1590675"/>
              <a:gd name="connsiteX1148" fmla="*/ 1068229 w 1933575"/>
              <a:gd name="connsiteY1148" fmla="*/ 758578 h 1590675"/>
              <a:gd name="connsiteX1149" fmla="*/ 1039463 w 1933575"/>
              <a:gd name="connsiteY1149" fmla="*/ 730098 h 1590675"/>
              <a:gd name="connsiteX1150" fmla="*/ 1067943 w 1933575"/>
              <a:gd name="connsiteY1150" fmla="*/ 701333 h 1590675"/>
              <a:gd name="connsiteX1151" fmla="*/ 1096709 w 1933575"/>
              <a:gd name="connsiteY1151" fmla="*/ 729813 h 1590675"/>
              <a:gd name="connsiteX1152" fmla="*/ 1489710 w 1933575"/>
              <a:gd name="connsiteY1152" fmla="*/ 1289597 h 1590675"/>
              <a:gd name="connsiteX1153" fmla="*/ 1460278 w 1933575"/>
              <a:gd name="connsiteY1153" fmla="*/ 1319220 h 1590675"/>
              <a:gd name="connsiteX1154" fmla="*/ 1431036 w 1933575"/>
              <a:gd name="connsiteY1154" fmla="*/ 1289406 h 1590675"/>
              <a:gd name="connsiteX1155" fmla="*/ 1459802 w 1933575"/>
              <a:gd name="connsiteY1155" fmla="*/ 1260546 h 1590675"/>
              <a:gd name="connsiteX1156" fmla="*/ 1489710 w 1933575"/>
              <a:gd name="connsiteY1156" fmla="*/ 1289597 h 1590675"/>
              <a:gd name="connsiteX1157" fmla="*/ 922687 w 1933575"/>
              <a:gd name="connsiteY1157" fmla="*/ 596081 h 1590675"/>
              <a:gd name="connsiteX1158" fmla="*/ 951833 w 1933575"/>
              <a:gd name="connsiteY1158" fmla="*/ 624276 h 1590675"/>
              <a:gd name="connsiteX1159" fmla="*/ 923639 w 1933575"/>
              <a:gd name="connsiteY1159" fmla="*/ 653422 h 1590675"/>
              <a:gd name="connsiteX1160" fmla="*/ 894493 w 1933575"/>
              <a:gd name="connsiteY1160" fmla="*/ 625228 h 1590675"/>
              <a:gd name="connsiteX1161" fmla="*/ 922687 w 1933575"/>
              <a:gd name="connsiteY1161" fmla="*/ 596081 h 1590675"/>
              <a:gd name="connsiteX1162" fmla="*/ 226600 w 1933575"/>
              <a:gd name="connsiteY1162" fmla="*/ 446920 h 1590675"/>
              <a:gd name="connsiteX1163" fmla="*/ 197263 w 1933575"/>
              <a:gd name="connsiteY1163" fmla="*/ 417107 h 1590675"/>
              <a:gd name="connsiteX1164" fmla="*/ 227076 w 1933575"/>
              <a:gd name="connsiteY1164" fmla="*/ 387770 h 1590675"/>
              <a:gd name="connsiteX1165" fmla="*/ 256413 w 1933575"/>
              <a:gd name="connsiteY1165" fmla="*/ 417583 h 1590675"/>
              <a:gd name="connsiteX1166" fmla="*/ 226600 w 1933575"/>
              <a:gd name="connsiteY1166" fmla="*/ 446920 h 1590675"/>
              <a:gd name="connsiteX1167" fmla="*/ 701326 w 1933575"/>
              <a:gd name="connsiteY1167" fmla="*/ 473971 h 1590675"/>
              <a:gd name="connsiteX1168" fmla="*/ 730091 w 1933575"/>
              <a:gd name="connsiteY1168" fmla="*/ 502451 h 1590675"/>
              <a:gd name="connsiteX1169" fmla="*/ 701612 w 1933575"/>
              <a:gd name="connsiteY1169" fmla="*/ 531216 h 1590675"/>
              <a:gd name="connsiteX1170" fmla="*/ 672846 w 1933575"/>
              <a:gd name="connsiteY1170" fmla="*/ 502737 h 1590675"/>
              <a:gd name="connsiteX1171" fmla="*/ 701326 w 1933575"/>
              <a:gd name="connsiteY1171" fmla="*/ 473971 h 1590675"/>
              <a:gd name="connsiteX1172" fmla="*/ 1502855 w 1933575"/>
              <a:gd name="connsiteY1172" fmla="*/ 1210158 h 1590675"/>
              <a:gd name="connsiteX1173" fmla="*/ 1475137 w 1933575"/>
              <a:gd name="connsiteY1173" fmla="*/ 1238638 h 1590675"/>
              <a:gd name="connsiteX1174" fmla="*/ 1446276 w 1933575"/>
              <a:gd name="connsiteY1174" fmla="*/ 1209872 h 1590675"/>
              <a:gd name="connsiteX1175" fmla="*/ 1474756 w 1933575"/>
              <a:gd name="connsiteY1175" fmla="*/ 1182155 h 1590675"/>
              <a:gd name="connsiteX1176" fmla="*/ 1502855 w 1933575"/>
              <a:gd name="connsiteY1176" fmla="*/ 1210158 h 1590675"/>
              <a:gd name="connsiteX1177" fmla="*/ 1408462 w 1933575"/>
              <a:gd name="connsiteY1177" fmla="*/ 1088048 h 1590675"/>
              <a:gd name="connsiteX1178" fmla="*/ 1437703 w 1933575"/>
              <a:gd name="connsiteY1178" fmla="*/ 1116242 h 1590675"/>
              <a:gd name="connsiteX1179" fmla="*/ 1409224 w 1933575"/>
              <a:gd name="connsiteY1179" fmla="*/ 1145103 h 1590675"/>
              <a:gd name="connsiteX1180" fmla="*/ 1380744 w 1933575"/>
              <a:gd name="connsiteY1180" fmla="*/ 1117671 h 1590675"/>
              <a:gd name="connsiteX1181" fmla="*/ 1408462 w 1933575"/>
              <a:gd name="connsiteY1181" fmla="*/ 1088048 h 1590675"/>
              <a:gd name="connsiteX1182" fmla="*/ 16574 w 1933575"/>
              <a:gd name="connsiteY1182" fmla="*/ 377578 h 1590675"/>
              <a:gd name="connsiteX1183" fmla="*/ 95 w 1933575"/>
              <a:gd name="connsiteY1183" fmla="*/ 403391 h 1590675"/>
              <a:gd name="connsiteX1184" fmla="*/ 95 w 1933575"/>
              <a:gd name="connsiteY1184" fmla="*/ 351765 h 1590675"/>
              <a:gd name="connsiteX1185" fmla="*/ 16574 w 1933575"/>
              <a:gd name="connsiteY1185" fmla="*/ 377578 h 1590675"/>
              <a:gd name="connsiteX1186" fmla="*/ 1241298 w 1933575"/>
              <a:gd name="connsiteY1186" fmla="*/ 837540 h 1590675"/>
              <a:gd name="connsiteX1187" fmla="*/ 1213771 w 1933575"/>
              <a:gd name="connsiteY1187" fmla="*/ 866211 h 1590675"/>
              <a:gd name="connsiteX1188" fmla="*/ 1184720 w 1933575"/>
              <a:gd name="connsiteY1188" fmla="*/ 837636 h 1590675"/>
              <a:gd name="connsiteX1189" fmla="*/ 1212914 w 1933575"/>
              <a:gd name="connsiteY1189" fmla="*/ 809632 h 1590675"/>
              <a:gd name="connsiteX1190" fmla="*/ 1241298 w 1933575"/>
              <a:gd name="connsiteY1190" fmla="*/ 837540 h 1590675"/>
              <a:gd name="connsiteX1191" fmla="*/ 1343692 w 1933575"/>
              <a:gd name="connsiteY1191" fmla="*/ 994227 h 1590675"/>
              <a:gd name="connsiteX1192" fmla="*/ 1372362 w 1933575"/>
              <a:gd name="connsiteY1192" fmla="*/ 1022992 h 1590675"/>
              <a:gd name="connsiteX1193" fmla="*/ 1343311 w 1933575"/>
              <a:gd name="connsiteY1193" fmla="*/ 1051281 h 1590675"/>
              <a:gd name="connsiteX1194" fmla="*/ 1315403 w 1933575"/>
              <a:gd name="connsiteY1194" fmla="*/ 1023278 h 1590675"/>
              <a:gd name="connsiteX1195" fmla="*/ 1343692 w 1933575"/>
              <a:gd name="connsiteY1195" fmla="*/ 994227 h 1590675"/>
              <a:gd name="connsiteX1196" fmla="*/ 1306925 w 1933575"/>
              <a:gd name="connsiteY1196" fmla="*/ 932314 h 1590675"/>
              <a:gd name="connsiteX1197" fmla="*/ 1277493 w 1933575"/>
              <a:gd name="connsiteY1197" fmla="*/ 960318 h 1590675"/>
              <a:gd name="connsiteX1198" fmla="*/ 1249871 w 1933575"/>
              <a:gd name="connsiteY1198" fmla="*/ 930504 h 1590675"/>
              <a:gd name="connsiteX1199" fmla="*/ 1278541 w 1933575"/>
              <a:gd name="connsiteY1199" fmla="*/ 903263 h 1590675"/>
              <a:gd name="connsiteX1200" fmla="*/ 1306925 w 1933575"/>
              <a:gd name="connsiteY1200" fmla="*/ 932314 h 1590675"/>
              <a:gd name="connsiteX1201" fmla="*/ 780764 w 1933575"/>
              <a:gd name="connsiteY1201" fmla="*/ 488639 h 1590675"/>
              <a:gd name="connsiteX1202" fmla="*/ 809244 w 1933575"/>
              <a:gd name="connsiteY1202" fmla="*/ 516167 h 1590675"/>
              <a:gd name="connsiteX1203" fmla="*/ 780669 w 1933575"/>
              <a:gd name="connsiteY1203" fmla="*/ 544932 h 1590675"/>
              <a:gd name="connsiteX1204" fmla="*/ 752951 w 1933575"/>
              <a:gd name="connsiteY1204" fmla="*/ 516643 h 1590675"/>
              <a:gd name="connsiteX1205" fmla="*/ 780764 w 1933575"/>
              <a:gd name="connsiteY1205" fmla="*/ 488639 h 1590675"/>
              <a:gd name="connsiteX1206" fmla="*/ 238792 w 1933575"/>
              <a:gd name="connsiteY1206" fmla="*/ 368053 h 1590675"/>
              <a:gd name="connsiteX1207" fmla="*/ 210788 w 1933575"/>
              <a:gd name="connsiteY1207" fmla="*/ 341573 h 1590675"/>
              <a:gd name="connsiteX1208" fmla="*/ 238316 w 1933575"/>
              <a:gd name="connsiteY1208" fmla="*/ 313189 h 1590675"/>
              <a:gd name="connsiteX1209" fmla="*/ 265652 w 1933575"/>
              <a:gd name="connsiteY1209" fmla="*/ 340430 h 1590675"/>
              <a:gd name="connsiteX1210" fmla="*/ 238792 w 1933575"/>
              <a:gd name="connsiteY1210" fmla="*/ 368053 h 1590675"/>
              <a:gd name="connsiteX1211" fmla="*/ 1591723 w 1933575"/>
              <a:gd name="connsiteY1211" fmla="*/ 1446664 h 1590675"/>
              <a:gd name="connsiteX1212" fmla="*/ 1618964 w 1933575"/>
              <a:gd name="connsiteY1212" fmla="*/ 1475620 h 1590675"/>
              <a:gd name="connsiteX1213" fmla="*/ 1589627 w 1933575"/>
              <a:gd name="connsiteY1213" fmla="*/ 1502480 h 1590675"/>
              <a:gd name="connsiteX1214" fmla="*/ 1563053 w 1933575"/>
              <a:gd name="connsiteY1214" fmla="*/ 1474191 h 1590675"/>
              <a:gd name="connsiteX1215" fmla="*/ 1591723 w 1933575"/>
              <a:gd name="connsiteY1215" fmla="*/ 1446664 h 1590675"/>
              <a:gd name="connsiteX1216" fmla="*/ 449485 w 1933575"/>
              <a:gd name="connsiteY1216" fmla="*/ 380340 h 1590675"/>
              <a:gd name="connsiteX1217" fmla="*/ 476536 w 1933575"/>
              <a:gd name="connsiteY1217" fmla="*/ 352908 h 1590675"/>
              <a:gd name="connsiteX1218" fmla="*/ 504349 w 1933575"/>
              <a:gd name="connsiteY1218" fmla="*/ 381102 h 1590675"/>
              <a:gd name="connsiteX1219" fmla="*/ 476536 w 1933575"/>
              <a:gd name="connsiteY1219" fmla="*/ 407868 h 1590675"/>
              <a:gd name="connsiteX1220" fmla="*/ 449485 w 1933575"/>
              <a:gd name="connsiteY1220" fmla="*/ 380340 h 1590675"/>
              <a:gd name="connsiteX1221" fmla="*/ 1539526 w 1933575"/>
              <a:gd name="connsiteY1221" fmla="*/ 1276452 h 1590675"/>
              <a:gd name="connsiteX1222" fmla="*/ 1567529 w 1933575"/>
              <a:gd name="connsiteY1222" fmla="*/ 1304456 h 1590675"/>
              <a:gd name="connsiteX1223" fmla="*/ 1540288 w 1933575"/>
              <a:gd name="connsiteY1223" fmla="*/ 1331793 h 1590675"/>
              <a:gd name="connsiteX1224" fmla="*/ 1512284 w 1933575"/>
              <a:gd name="connsiteY1224" fmla="*/ 1303789 h 1590675"/>
              <a:gd name="connsiteX1225" fmla="*/ 1539526 w 1933575"/>
              <a:gd name="connsiteY1225" fmla="*/ 1276452 h 1590675"/>
              <a:gd name="connsiteX1226" fmla="*/ 885254 w 1933575"/>
              <a:gd name="connsiteY1226" fmla="*/ 531693 h 1590675"/>
              <a:gd name="connsiteX1227" fmla="*/ 857441 w 1933575"/>
              <a:gd name="connsiteY1227" fmla="*/ 558458 h 1590675"/>
              <a:gd name="connsiteX1228" fmla="*/ 830390 w 1933575"/>
              <a:gd name="connsiteY1228" fmla="*/ 529597 h 1590675"/>
              <a:gd name="connsiteX1229" fmla="*/ 858869 w 1933575"/>
              <a:gd name="connsiteY1229" fmla="*/ 503594 h 1590675"/>
              <a:gd name="connsiteX1230" fmla="*/ 885254 w 1933575"/>
              <a:gd name="connsiteY1230" fmla="*/ 531693 h 1590675"/>
              <a:gd name="connsiteX1231" fmla="*/ 1030700 w 1933575"/>
              <a:gd name="connsiteY1231" fmla="*/ 636468 h 1590675"/>
              <a:gd name="connsiteX1232" fmla="*/ 1002030 w 1933575"/>
              <a:gd name="connsiteY1232" fmla="*/ 664090 h 1590675"/>
              <a:gd name="connsiteX1233" fmla="*/ 974789 w 1933575"/>
              <a:gd name="connsiteY1233" fmla="*/ 635134 h 1590675"/>
              <a:gd name="connsiteX1234" fmla="*/ 1002697 w 1933575"/>
              <a:gd name="connsiteY1234" fmla="*/ 608178 h 1590675"/>
              <a:gd name="connsiteX1235" fmla="*/ 1030700 w 1933575"/>
              <a:gd name="connsiteY1235" fmla="*/ 636468 h 1590675"/>
              <a:gd name="connsiteX1236" fmla="*/ 1175290 w 1933575"/>
              <a:gd name="connsiteY1236" fmla="*/ 743624 h 1590675"/>
              <a:gd name="connsiteX1237" fmla="*/ 1147477 w 1933575"/>
              <a:gd name="connsiteY1237" fmla="*/ 771818 h 1590675"/>
              <a:gd name="connsiteX1238" fmla="*/ 1119950 w 1933575"/>
              <a:gd name="connsiteY1238" fmla="*/ 744767 h 1590675"/>
              <a:gd name="connsiteX1239" fmla="*/ 1147763 w 1933575"/>
              <a:gd name="connsiteY1239" fmla="*/ 716573 h 1590675"/>
              <a:gd name="connsiteX1240" fmla="*/ 1175290 w 1933575"/>
              <a:gd name="connsiteY1240" fmla="*/ 743624 h 1590675"/>
              <a:gd name="connsiteX1241" fmla="*/ 318040 w 1933575"/>
              <a:gd name="connsiteY1241" fmla="*/ 379578 h 1590675"/>
              <a:gd name="connsiteX1242" fmla="*/ 290132 w 1933575"/>
              <a:gd name="connsiteY1242" fmla="*/ 351479 h 1590675"/>
              <a:gd name="connsiteX1243" fmla="*/ 317468 w 1933575"/>
              <a:gd name="connsiteY1243" fmla="*/ 324238 h 1590675"/>
              <a:gd name="connsiteX1244" fmla="*/ 345377 w 1933575"/>
              <a:gd name="connsiteY1244" fmla="*/ 352337 h 1590675"/>
              <a:gd name="connsiteX1245" fmla="*/ 318040 w 1933575"/>
              <a:gd name="connsiteY1245" fmla="*/ 379578 h 1590675"/>
              <a:gd name="connsiteX1246" fmla="*/ 425006 w 1933575"/>
              <a:gd name="connsiteY1246" fmla="*/ 366338 h 1590675"/>
              <a:gd name="connsiteX1247" fmla="*/ 396526 w 1933575"/>
              <a:gd name="connsiteY1247" fmla="*/ 393771 h 1590675"/>
              <a:gd name="connsiteX1248" fmla="*/ 369761 w 1933575"/>
              <a:gd name="connsiteY1248" fmla="*/ 365958 h 1590675"/>
              <a:gd name="connsiteX1249" fmla="*/ 398336 w 1933575"/>
              <a:gd name="connsiteY1249" fmla="*/ 338526 h 1590675"/>
              <a:gd name="connsiteX1250" fmla="*/ 425006 w 1933575"/>
              <a:gd name="connsiteY1250" fmla="*/ 366338 h 1590675"/>
              <a:gd name="connsiteX1251" fmla="*/ 161068 w 1933575"/>
              <a:gd name="connsiteY1251" fmla="*/ 353385 h 1590675"/>
              <a:gd name="connsiteX1252" fmla="*/ 134398 w 1933575"/>
              <a:gd name="connsiteY1252" fmla="*/ 326048 h 1590675"/>
              <a:gd name="connsiteX1253" fmla="*/ 161735 w 1933575"/>
              <a:gd name="connsiteY1253" fmla="*/ 299378 h 1590675"/>
              <a:gd name="connsiteX1254" fmla="*/ 188405 w 1933575"/>
              <a:gd name="connsiteY1254" fmla="*/ 326714 h 1590675"/>
              <a:gd name="connsiteX1255" fmla="*/ 161068 w 1933575"/>
              <a:gd name="connsiteY1255" fmla="*/ 353385 h 1590675"/>
              <a:gd name="connsiteX1256" fmla="*/ 583692 w 1933575"/>
              <a:gd name="connsiteY1256" fmla="*/ 395104 h 1590675"/>
              <a:gd name="connsiteX1257" fmla="*/ 556260 w 1933575"/>
              <a:gd name="connsiteY1257" fmla="*/ 421774 h 1590675"/>
              <a:gd name="connsiteX1258" fmla="*/ 529209 w 1933575"/>
              <a:gd name="connsiteY1258" fmla="*/ 393294 h 1590675"/>
              <a:gd name="connsiteX1259" fmla="*/ 557308 w 1933575"/>
              <a:gd name="connsiteY1259" fmla="*/ 367291 h 1590675"/>
              <a:gd name="connsiteX1260" fmla="*/ 583692 w 1933575"/>
              <a:gd name="connsiteY1260" fmla="*/ 395104 h 1590675"/>
              <a:gd name="connsiteX1261" fmla="*/ 1318927 w 1933575"/>
              <a:gd name="connsiteY1261" fmla="*/ 852209 h 1590675"/>
              <a:gd name="connsiteX1262" fmla="*/ 1291876 w 1933575"/>
              <a:gd name="connsiteY1262" fmla="*/ 878498 h 1590675"/>
              <a:gd name="connsiteX1263" fmla="*/ 1266349 w 1933575"/>
              <a:gd name="connsiteY1263" fmla="*/ 852113 h 1590675"/>
              <a:gd name="connsiteX1264" fmla="*/ 1293400 w 1933575"/>
              <a:gd name="connsiteY1264" fmla="*/ 825825 h 1590675"/>
              <a:gd name="connsiteX1265" fmla="*/ 1318927 w 1933575"/>
              <a:gd name="connsiteY1265" fmla="*/ 852209 h 1590675"/>
              <a:gd name="connsiteX1266" fmla="*/ 1628775 w 1933575"/>
              <a:gd name="connsiteY1266" fmla="*/ 1397325 h 1590675"/>
              <a:gd name="connsiteX1267" fmla="*/ 1602391 w 1933575"/>
              <a:gd name="connsiteY1267" fmla="*/ 1424280 h 1590675"/>
              <a:gd name="connsiteX1268" fmla="*/ 1576197 w 1933575"/>
              <a:gd name="connsiteY1268" fmla="*/ 1398563 h 1590675"/>
              <a:gd name="connsiteX1269" fmla="*/ 1602581 w 1933575"/>
              <a:gd name="connsiteY1269" fmla="*/ 1371607 h 1590675"/>
              <a:gd name="connsiteX1270" fmla="*/ 1628775 w 1933575"/>
              <a:gd name="connsiteY1270" fmla="*/ 1397325 h 1590675"/>
              <a:gd name="connsiteX1271" fmla="*/ 1449896 w 1933575"/>
              <a:gd name="connsiteY1271" fmla="*/ 1036708 h 1590675"/>
              <a:gd name="connsiteX1272" fmla="*/ 1424369 w 1933575"/>
              <a:gd name="connsiteY1272" fmla="*/ 1063473 h 1590675"/>
              <a:gd name="connsiteX1273" fmla="*/ 1396937 w 1933575"/>
              <a:gd name="connsiteY1273" fmla="*/ 1037279 h 1590675"/>
              <a:gd name="connsiteX1274" fmla="*/ 1423892 w 1933575"/>
              <a:gd name="connsiteY1274" fmla="*/ 1010514 h 1590675"/>
              <a:gd name="connsiteX1275" fmla="*/ 1449896 w 1933575"/>
              <a:gd name="connsiteY1275" fmla="*/ 1036708 h 1590675"/>
              <a:gd name="connsiteX1276" fmla="*/ 636079 w 1933575"/>
              <a:gd name="connsiteY1276" fmla="*/ 435300 h 1590675"/>
              <a:gd name="connsiteX1277" fmla="*/ 609600 w 1933575"/>
              <a:gd name="connsiteY1277" fmla="*/ 408153 h 1590675"/>
              <a:gd name="connsiteX1278" fmla="*/ 636079 w 1933575"/>
              <a:gd name="connsiteY1278" fmla="*/ 382341 h 1590675"/>
              <a:gd name="connsiteX1279" fmla="*/ 662559 w 1933575"/>
              <a:gd name="connsiteY1279" fmla="*/ 409487 h 1590675"/>
              <a:gd name="connsiteX1280" fmla="*/ 636079 w 1933575"/>
              <a:gd name="connsiteY1280" fmla="*/ 435300 h 1590675"/>
              <a:gd name="connsiteX1281" fmla="*/ 1357789 w 1933575"/>
              <a:gd name="connsiteY1281" fmla="*/ 972700 h 1590675"/>
              <a:gd name="connsiteX1282" fmla="*/ 1331309 w 1933575"/>
              <a:gd name="connsiteY1282" fmla="*/ 945459 h 1590675"/>
              <a:gd name="connsiteX1283" fmla="*/ 1358932 w 1933575"/>
              <a:gd name="connsiteY1283" fmla="*/ 919360 h 1590675"/>
              <a:gd name="connsiteX1284" fmla="*/ 1384649 w 1933575"/>
              <a:gd name="connsiteY1284" fmla="*/ 945935 h 1590675"/>
              <a:gd name="connsiteX1285" fmla="*/ 1357789 w 1933575"/>
              <a:gd name="connsiteY1285" fmla="*/ 972700 h 1590675"/>
              <a:gd name="connsiteX1286" fmla="*/ 81439 w 1933575"/>
              <a:gd name="connsiteY1286" fmla="*/ 338430 h 1590675"/>
              <a:gd name="connsiteX1287" fmla="*/ 55531 w 1933575"/>
              <a:gd name="connsiteY1287" fmla="*/ 310998 h 1590675"/>
              <a:gd name="connsiteX1288" fmla="*/ 82296 w 1933575"/>
              <a:gd name="connsiteY1288" fmla="*/ 285852 h 1590675"/>
              <a:gd name="connsiteX1289" fmla="*/ 108204 w 1933575"/>
              <a:gd name="connsiteY1289" fmla="*/ 313284 h 1590675"/>
              <a:gd name="connsiteX1290" fmla="*/ 81439 w 1933575"/>
              <a:gd name="connsiteY1290" fmla="*/ 338430 h 1590675"/>
              <a:gd name="connsiteX1291" fmla="*/ 1627442 w 1933575"/>
              <a:gd name="connsiteY1291" fmla="*/ 1568489 h 1590675"/>
              <a:gd name="connsiteX1292" fmla="*/ 1654493 w 1933575"/>
              <a:gd name="connsiteY1292" fmla="*/ 1542200 h 1590675"/>
              <a:gd name="connsiteX1293" fmla="*/ 1679639 w 1933575"/>
              <a:gd name="connsiteY1293" fmla="*/ 1568965 h 1590675"/>
              <a:gd name="connsiteX1294" fmla="*/ 1667828 w 1933575"/>
              <a:gd name="connsiteY1294" fmla="*/ 1590492 h 1590675"/>
              <a:gd name="connsiteX1295" fmla="*/ 1639253 w 1933575"/>
              <a:gd name="connsiteY1295" fmla="*/ 1590492 h 1590675"/>
              <a:gd name="connsiteX1296" fmla="*/ 1627442 w 1933575"/>
              <a:gd name="connsiteY1296" fmla="*/ 1568489 h 1590675"/>
              <a:gd name="connsiteX1297" fmla="*/ 1108424 w 1933575"/>
              <a:gd name="connsiteY1297" fmla="*/ 650755 h 1590675"/>
              <a:gd name="connsiteX1298" fmla="*/ 1082326 w 1933575"/>
              <a:gd name="connsiteY1298" fmla="*/ 676568 h 1590675"/>
              <a:gd name="connsiteX1299" fmla="*/ 1056132 w 1933575"/>
              <a:gd name="connsiteY1299" fmla="*/ 649421 h 1590675"/>
              <a:gd name="connsiteX1300" fmla="*/ 1082897 w 1933575"/>
              <a:gd name="connsiteY1300" fmla="*/ 624276 h 1590675"/>
              <a:gd name="connsiteX1301" fmla="*/ 1108424 w 1933575"/>
              <a:gd name="connsiteY1301" fmla="*/ 650755 h 1590675"/>
              <a:gd name="connsiteX1302" fmla="*/ 937927 w 1933575"/>
              <a:gd name="connsiteY1302" fmla="*/ 519120 h 1590675"/>
              <a:gd name="connsiteX1303" fmla="*/ 963549 w 1933575"/>
              <a:gd name="connsiteY1303" fmla="*/ 545409 h 1590675"/>
              <a:gd name="connsiteX1304" fmla="*/ 936117 w 1933575"/>
              <a:gd name="connsiteY1304" fmla="*/ 571317 h 1590675"/>
              <a:gd name="connsiteX1305" fmla="*/ 911257 w 1933575"/>
              <a:gd name="connsiteY1305" fmla="*/ 544266 h 1590675"/>
              <a:gd name="connsiteX1306" fmla="*/ 937927 w 1933575"/>
              <a:gd name="connsiteY1306" fmla="*/ 519120 h 1590675"/>
              <a:gd name="connsiteX1307" fmla="*/ 1515047 w 1933575"/>
              <a:gd name="connsiteY1307" fmla="*/ 1131101 h 1590675"/>
              <a:gd name="connsiteX1308" fmla="*/ 1487710 w 1933575"/>
              <a:gd name="connsiteY1308" fmla="*/ 1157104 h 1590675"/>
              <a:gd name="connsiteX1309" fmla="*/ 1462469 w 1933575"/>
              <a:gd name="connsiteY1309" fmla="*/ 1130434 h 1590675"/>
              <a:gd name="connsiteX1310" fmla="*/ 1489805 w 1933575"/>
              <a:gd name="connsiteY1310" fmla="*/ 1104431 h 1590675"/>
              <a:gd name="connsiteX1311" fmla="*/ 1515047 w 1933575"/>
              <a:gd name="connsiteY1311" fmla="*/ 1131101 h 1590675"/>
              <a:gd name="connsiteX1312" fmla="*/ 715423 w 1933575"/>
              <a:gd name="connsiteY1312" fmla="*/ 448920 h 1590675"/>
              <a:gd name="connsiteX1313" fmla="*/ 689801 w 1933575"/>
              <a:gd name="connsiteY1313" fmla="*/ 422822 h 1590675"/>
              <a:gd name="connsiteX1314" fmla="*/ 715899 w 1933575"/>
              <a:gd name="connsiteY1314" fmla="*/ 397200 h 1590675"/>
              <a:gd name="connsiteX1315" fmla="*/ 741521 w 1933575"/>
              <a:gd name="connsiteY1315" fmla="*/ 423298 h 1590675"/>
              <a:gd name="connsiteX1316" fmla="*/ 715423 w 1933575"/>
              <a:gd name="connsiteY1316" fmla="*/ 448920 h 1590675"/>
              <a:gd name="connsiteX1317" fmla="*/ 28004 w 1933575"/>
              <a:gd name="connsiteY1317" fmla="*/ 297759 h 1590675"/>
              <a:gd name="connsiteX1318" fmla="*/ 2096 w 1933575"/>
              <a:gd name="connsiteY1318" fmla="*/ 323762 h 1590675"/>
              <a:gd name="connsiteX1319" fmla="*/ 95 w 1933575"/>
              <a:gd name="connsiteY1319" fmla="*/ 323571 h 1590675"/>
              <a:gd name="connsiteX1320" fmla="*/ 95 w 1933575"/>
              <a:gd name="connsiteY1320" fmla="*/ 272422 h 1590675"/>
              <a:gd name="connsiteX1321" fmla="*/ 1715 w 1933575"/>
              <a:gd name="connsiteY1321" fmla="*/ 272231 h 1590675"/>
              <a:gd name="connsiteX1322" fmla="*/ 28004 w 1933575"/>
              <a:gd name="connsiteY1322" fmla="*/ 297759 h 1590675"/>
              <a:gd name="connsiteX1323" fmla="*/ 1201484 w 1933575"/>
              <a:gd name="connsiteY1323" fmla="*/ 757721 h 1590675"/>
              <a:gd name="connsiteX1324" fmla="*/ 1228249 w 1933575"/>
              <a:gd name="connsiteY1324" fmla="*/ 732575 h 1590675"/>
              <a:gd name="connsiteX1325" fmla="*/ 1253014 w 1933575"/>
              <a:gd name="connsiteY1325" fmla="*/ 759721 h 1590675"/>
              <a:gd name="connsiteX1326" fmla="*/ 1226915 w 1933575"/>
              <a:gd name="connsiteY1326" fmla="*/ 784105 h 1590675"/>
              <a:gd name="connsiteX1327" fmla="*/ 1201484 w 1933575"/>
              <a:gd name="connsiteY1327" fmla="*/ 757721 h 1590675"/>
              <a:gd name="connsiteX1328" fmla="*/ 1016318 w 1933575"/>
              <a:gd name="connsiteY1328" fmla="*/ 584747 h 1590675"/>
              <a:gd name="connsiteX1329" fmla="*/ 991648 w 1933575"/>
              <a:gd name="connsiteY1329" fmla="*/ 558839 h 1590675"/>
              <a:gd name="connsiteX1330" fmla="*/ 1017556 w 1933575"/>
              <a:gd name="connsiteY1330" fmla="*/ 534169 h 1590675"/>
              <a:gd name="connsiteX1331" fmla="*/ 1042226 w 1933575"/>
              <a:gd name="connsiteY1331" fmla="*/ 560077 h 1590675"/>
              <a:gd name="connsiteX1332" fmla="*/ 1016318 w 1933575"/>
              <a:gd name="connsiteY1332" fmla="*/ 584747 h 1590675"/>
              <a:gd name="connsiteX1333" fmla="*/ 1641920 w 1933575"/>
              <a:gd name="connsiteY1333" fmla="*/ 1318267 h 1590675"/>
              <a:gd name="connsiteX1334" fmla="*/ 1616678 w 1933575"/>
              <a:gd name="connsiteY1334" fmla="*/ 1343604 h 1590675"/>
              <a:gd name="connsiteX1335" fmla="*/ 1591342 w 1933575"/>
              <a:gd name="connsiteY1335" fmla="*/ 1318362 h 1590675"/>
              <a:gd name="connsiteX1336" fmla="*/ 1616583 w 1933575"/>
              <a:gd name="connsiteY1336" fmla="*/ 1293026 h 1590675"/>
              <a:gd name="connsiteX1337" fmla="*/ 1641920 w 1933575"/>
              <a:gd name="connsiteY1337" fmla="*/ 1318267 h 1590675"/>
              <a:gd name="connsiteX1338" fmla="*/ 1667256 w 1933575"/>
              <a:gd name="connsiteY1338" fmla="*/ 1463428 h 1590675"/>
              <a:gd name="connsiteX1339" fmla="*/ 1693259 w 1933575"/>
              <a:gd name="connsiteY1339" fmla="*/ 1487907 h 1590675"/>
              <a:gd name="connsiteX1340" fmla="*/ 1667732 w 1933575"/>
              <a:gd name="connsiteY1340" fmla="*/ 1514196 h 1590675"/>
              <a:gd name="connsiteX1341" fmla="*/ 1642491 w 1933575"/>
              <a:gd name="connsiteY1341" fmla="*/ 1488955 h 1590675"/>
              <a:gd name="connsiteX1342" fmla="*/ 1667256 w 1933575"/>
              <a:gd name="connsiteY1342" fmla="*/ 1463428 h 1590675"/>
              <a:gd name="connsiteX1343" fmla="*/ 817912 w 1933575"/>
              <a:gd name="connsiteY1343" fmla="*/ 436633 h 1590675"/>
              <a:gd name="connsiteX1344" fmla="*/ 793337 w 1933575"/>
              <a:gd name="connsiteY1344" fmla="*/ 462731 h 1590675"/>
              <a:gd name="connsiteX1345" fmla="*/ 766858 w 1933575"/>
              <a:gd name="connsiteY1345" fmla="*/ 437109 h 1590675"/>
              <a:gd name="connsiteX1346" fmla="*/ 792194 w 1933575"/>
              <a:gd name="connsiteY1346" fmla="*/ 411773 h 1590675"/>
              <a:gd name="connsiteX1347" fmla="*/ 817912 w 1933575"/>
              <a:gd name="connsiteY1347" fmla="*/ 436633 h 1590675"/>
              <a:gd name="connsiteX1348" fmla="*/ 1551813 w 1933575"/>
              <a:gd name="connsiteY1348" fmla="*/ 1250259 h 1590675"/>
              <a:gd name="connsiteX1349" fmla="*/ 1525524 w 1933575"/>
              <a:gd name="connsiteY1349" fmla="*/ 1224636 h 1590675"/>
              <a:gd name="connsiteX1350" fmla="*/ 1551527 w 1933575"/>
              <a:gd name="connsiteY1350" fmla="*/ 1198728 h 1590675"/>
              <a:gd name="connsiteX1351" fmla="*/ 1577054 w 1933575"/>
              <a:gd name="connsiteY1351" fmla="*/ 1223684 h 1590675"/>
              <a:gd name="connsiteX1352" fmla="*/ 1551813 w 1933575"/>
              <a:gd name="connsiteY1352" fmla="*/ 1250259 h 1590675"/>
              <a:gd name="connsiteX1353" fmla="*/ 1161764 w 1933575"/>
              <a:gd name="connsiteY1353" fmla="*/ 639420 h 1590675"/>
              <a:gd name="connsiteX1354" fmla="*/ 1187006 w 1933575"/>
              <a:gd name="connsiteY1354" fmla="*/ 664852 h 1590675"/>
              <a:gd name="connsiteX1355" fmla="*/ 1161193 w 1933575"/>
              <a:gd name="connsiteY1355" fmla="*/ 689808 h 1590675"/>
              <a:gd name="connsiteX1356" fmla="*/ 1136618 w 1933575"/>
              <a:gd name="connsiteY1356" fmla="*/ 665043 h 1590675"/>
              <a:gd name="connsiteX1357" fmla="*/ 1161764 w 1933575"/>
              <a:gd name="connsiteY1357" fmla="*/ 639420 h 1590675"/>
              <a:gd name="connsiteX1358" fmla="*/ 1462659 w 1933575"/>
              <a:gd name="connsiteY1358" fmla="*/ 959841 h 1590675"/>
              <a:gd name="connsiteX1359" fmla="*/ 1437608 w 1933575"/>
              <a:gd name="connsiteY1359" fmla="*/ 985178 h 1590675"/>
              <a:gd name="connsiteX1360" fmla="*/ 1412557 w 1933575"/>
              <a:gd name="connsiteY1360" fmla="*/ 959746 h 1590675"/>
              <a:gd name="connsiteX1361" fmla="*/ 1436942 w 1933575"/>
              <a:gd name="connsiteY1361" fmla="*/ 935076 h 1590675"/>
              <a:gd name="connsiteX1362" fmla="*/ 1462659 w 1933575"/>
              <a:gd name="connsiteY1362" fmla="*/ 959841 h 1590675"/>
              <a:gd name="connsiteX1363" fmla="*/ 1524953 w 1933575"/>
              <a:gd name="connsiteY1363" fmla="*/ 1050900 h 1590675"/>
              <a:gd name="connsiteX1364" fmla="*/ 1499616 w 1933575"/>
              <a:gd name="connsiteY1364" fmla="*/ 1076046 h 1590675"/>
              <a:gd name="connsiteX1365" fmla="*/ 1475232 w 1933575"/>
              <a:gd name="connsiteY1365" fmla="*/ 1051472 h 1590675"/>
              <a:gd name="connsiteX1366" fmla="*/ 1500569 w 1933575"/>
              <a:gd name="connsiteY1366" fmla="*/ 1026326 h 1590675"/>
              <a:gd name="connsiteX1367" fmla="*/ 1524953 w 1933575"/>
              <a:gd name="connsiteY1367" fmla="*/ 1050900 h 1590675"/>
              <a:gd name="connsiteX1368" fmla="*/ 872681 w 1933575"/>
              <a:gd name="connsiteY1368" fmla="*/ 426822 h 1590675"/>
              <a:gd name="connsiteX1369" fmla="*/ 896684 w 1933575"/>
              <a:gd name="connsiteY1369" fmla="*/ 451778 h 1590675"/>
              <a:gd name="connsiteX1370" fmla="*/ 870585 w 1933575"/>
              <a:gd name="connsiteY1370" fmla="*/ 476067 h 1590675"/>
              <a:gd name="connsiteX1371" fmla="*/ 847344 w 1933575"/>
              <a:gd name="connsiteY1371" fmla="*/ 450444 h 1590675"/>
              <a:gd name="connsiteX1372" fmla="*/ 872681 w 1933575"/>
              <a:gd name="connsiteY1372" fmla="*/ 426822 h 1590675"/>
              <a:gd name="connsiteX1373" fmla="*/ 1371600 w 1933575"/>
              <a:gd name="connsiteY1373" fmla="*/ 891261 h 1590675"/>
              <a:gd name="connsiteX1374" fmla="*/ 1347407 w 1933575"/>
              <a:gd name="connsiteY1374" fmla="*/ 865068 h 1590675"/>
              <a:gd name="connsiteX1375" fmla="*/ 1372838 w 1933575"/>
              <a:gd name="connsiteY1375" fmla="*/ 841541 h 1590675"/>
              <a:gd name="connsiteX1376" fmla="*/ 1397032 w 1933575"/>
              <a:gd name="connsiteY1376" fmla="*/ 867735 h 1590675"/>
              <a:gd name="connsiteX1377" fmla="*/ 1371600 w 1933575"/>
              <a:gd name="connsiteY1377" fmla="*/ 891261 h 1590675"/>
              <a:gd name="connsiteX1378" fmla="*/ 411575 w 1933575"/>
              <a:gd name="connsiteY1378" fmla="*/ 264516 h 1590675"/>
              <a:gd name="connsiteX1379" fmla="*/ 436340 w 1933575"/>
              <a:gd name="connsiteY1379" fmla="*/ 290138 h 1590675"/>
              <a:gd name="connsiteX1380" fmla="*/ 411385 w 1933575"/>
              <a:gd name="connsiteY1380" fmla="*/ 314237 h 1590675"/>
              <a:gd name="connsiteX1381" fmla="*/ 386620 w 1933575"/>
              <a:gd name="connsiteY1381" fmla="*/ 288614 h 1590675"/>
              <a:gd name="connsiteX1382" fmla="*/ 411575 w 1933575"/>
              <a:gd name="connsiteY1382" fmla="*/ 264516 h 1590675"/>
              <a:gd name="connsiteX1383" fmla="*/ 332232 w 1933575"/>
              <a:gd name="connsiteY1383" fmla="*/ 250324 h 1590675"/>
              <a:gd name="connsiteX1384" fmla="*/ 356807 w 1933575"/>
              <a:gd name="connsiteY1384" fmla="*/ 276232 h 1590675"/>
              <a:gd name="connsiteX1385" fmla="*/ 331661 w 1933575"/>
              <a:gd name="connsiteY1385" fmla="*/ 300045 h 1590675"/>
              <a:gd name="connsiteX1386" fmla="*/ 307086 w 1933575"/>
              <a:gd name="connsiteY1386" fmla="*/ 274137 h 1590675"/>
              <a:gd name="connsiteX1387" fmla="*/ 332232 w 1933575"/>
              <a:gd name="connsiteY1387" fmla="*/ 250324 h 1590675"/>
              <a:gd name="connsiteX1388" fmla="*/ 252317 w 1933575"/>
              <a:gd name="connsiteY1388" fmla="*/ 285662 h 1590675"/>
              <a:gd name="connsiteX1389" fmla="*/ 227743 w 1933575"/>
              <a:gd name="connsiteY1389" fmla="*/ 261278 h 1590675"/>
              <a:gd name="connsiteX1390" fmla="*/ 253175 w 1933575"/>
              <a:gd name="connsiteY1390" fmla="*/ 236322 h 1590675"/>
              <a:gd name="connsiteX1391" fmla="*/ 276987 w 1933575"/>
              <a:gd name="connsiteY1391" fmla="*/ 261468 h 1590675"/>
              <a:gd name="connsiteX1392" fmla="*/ 252317 w 1933575"/>
              <a:gd name="connsiteY1392" fmla="*/ 285662 h 1590675"/>
              <a:gd name="connsiteX1393" fmla="*/ 1564957 w 1933575"/>
              <a:gd name="connsiteY1393" fmla="*/ 1169105 h 1590675"/>
              <a:gd name="connsiteX1394" fmla="*/ 1541336 w 1933575"/>
              <a:gd name="connsiteY1394" fmla="*/ 1144055 h 1590675"/>
              <a:gd name="connsiteX1395" fmla="*/ 1566767 w 1933575"/>
              <a:gd name="connsiteY1395" fmla="*/ 1120909 h 1590675"/>
              <a:gd name="connsiteX1396" fmla="*/ 1589627 w 1933575"/>
              <a:gd name="connsiteY1396" fmla="*/ 1145198 h 1590675"/>
              <a:gd name="connsiteX1397" fmla="*/ 1564957 w 1933575"/>
              <a:gd name="connsiteY1397" fmla="*/ 1169105 h 1590675"/>
              <a:gd name="connsiteX1398" fmla="*/ 1307211 w 1933575"/>
              <a:gd name="connsiteY1398" fmla="*/ 796773 h 1590675"/>
              <a:gd name="connsiteX1399" fmla="*/ 1282732 w 1933575"/>
              <a:gd name="connsiteY1399" fmla="*/ 772675 h 1590675"/>
              <a:gd name="connsiteX1400" fmla="*/ 1307211 w 1933575"/>
              <a:gd name="connsiteY1400" fmla="*/ 748577 h 1590675"/>
              <a:gd name="connsiteX1401" fmla="*/ 1331024 w 1933575"/>
              <a:gd name="connsiteY1401" fmla="*/ 772008 h 1590675"/>
              <a:gd name="connsiteX1402" fmla="*/ 1307211 w 1933575"/>
              <a:gd name="connsiteY1402" fmla="*/ 796773 h 1590675"/>
              <a:gd name="connsiteX1403" fmla="*/ 570357 w 1933575"/>
              <a:gd name="connsiteY1403" fmla="*/ 290901 h 1590675"/>
              <a:gd name="connsiteX1404" fmla="*/ 594836 w 1933575"/>
              <a:gd name="connsiteY1404" fmla="*/ 314999 h 1590675"/>
              <a:gd name="connsiteX1405" fmla="*/ 570357 w 1933575"/>
              <a:gd name="connsiteY1405" fmla="*/ 339097 h 1590675"/>
              <a:gd name="connsiteX1406" fmla="*/ 546545 w 1933575"/>
              <a:gd name="connsiteY1406" fmla="*/ 315666 h 1590675"/>
              <a:gd name="connsiteX1407" fmla="*/ 570357 w 1933575"/>
              <a:gd name="connsiteY1407" fmla="*/ 290901 h 1590675"/>
              <a:gd name="connsiteX1408" fmla="*/ 491490 w 1933575"/>
              <a:gd name="connsiteY1408" fmla="*/ 276422 h 1590675"/>
              <a:gd name="connsiteX1409" fmla="*/ 515588 w 1933575"/>
              <a:gd name="connsiteY1409" fmla="*/ 301187 h 1590675"/>
              <a:gd name="connsiteX1410" fmla="*/ 490823 w 1933575"/>
              <a:gd name="connsiteY1410" fmla="*/ 325286 h 1590675"/>
              <a:gd name="connsiteX1411" fmla="*/ 466725 w 1933575"/>
              <a:gd name="connsiteY1411" fmla="*/ 300521 h 1590675"/>
              <a:gd name="connsiteX1412" fmla="*/ 491490 w 1933575"/>
              <a:gd name="connsiteY1412" fmla="*/ 276422 h 1590675"/>
              <a:gd name="connsiteX1413" fmla="*/ 199739 w 1933575"/>
              <a:gd name="connsiteY1413" fmla="*/ 246323 h 1590675"/>
              <a:gd name="connsiteX1414" fmla="*/ 175736 w 1933575"/>
              <a:gd name="connsiteY1414" fmla="*/ 270898 h 1590675"/>
              <a:gd name="connsiteX1415" fmla="*/ 151448 w 1933575"/>
              <a:gd name="connsiteY1415" fmla="*/ 246514 h 1590675"/>
              <a:gd name="connsiteX1416" fmla="*/ 174784 w 1933575"/>
              <a:gd name="connsiteY1416" fmla="*/ 222606 h 1590675"/>
              <a:gd name="connsiteX1417" fmla="*/ 199739 w 1933575"/>
              <a:gd name="connsiteY1417" fmla="*/ 246323 h 1590675"/>
              <a:gd name="connsiteX1418" fmla="*/ 119348 w 1933575"/>
              <a:gd name="connsiteY1418" fmla="*/ 232703 h 1590675"/>
              <a:gd name="connsiteX1419" fmla="*/ 96012 w 1933575"/>
              <a:gd name="connsiteY1419" fmla="*/ 255848 h 1590675"/>
              <a:gd name="connsiteX1420" fmla="*/ 72866 w 1933575"/>
              <a:gd name="connsiteY1420" fmla="*/ 232512 h 1590675"/>
              <a:gd name="connsiteX1421" fmla="*/ 96203 w 1933575"/>
              <a:gd name="connsiteY1421" fmla="*/ 209367 h 1590675"/>
              <a:gd name="connsiteX1422" fmla="*/ 119348 w 1933575"/>
              <a:gd name="connsiteY1422" fmla="*/ 232703 h 1590675"/>
              <a:gd name="connsiteX1423" fmla="*/ 1120140 w 1933575"/>
              <a:gd name="connsiteY1423" fmla="*/ 574174 h 1590675"/>
              <a:gd name="connsiteX1424" fmla="*/ 1095375 w 1933575"/>
              <a:gd name="connsiteY1424" fmla="*/ 597225 h 1590675"/>
              <a:gd name="connsiteX1425" fmla="*/ 1072991 w 1933575"/>
              <a:gd name="connsiteY1425" fmla="*/ 573126 h 1590675"/>
              <a:gd name="connsiteX1426" fmla="*/ 1097756 w 1933575"/>
              <a:gd name="connsiteY1426" fmla="*/ 550076 h 1590675"/>
              <a:gd name="connsiteX1427" fmla="*/ 1120140 w 1933575"/>
              <a:gd name="connsiteY1427" fmla="*/ 574174 h 1590675"/>
              <a:gd name="connsiteX1428" fmla="*/ 1682591 w 1933575"/>
              <a:gd name="connsiteY1428" fmla="*/ 1432853 h 1590675"/>
              <a:gd name="connsiteX1429" fmla="*/ 1658398 w 1933575"/>
              <a:gd name="connsiteY1429" fmla="*/ 1409136 h 1590675"/>
              <a:gd name="connsiteX1430" fmla="*/ 1681353 w 1933575"/>
              <a:gd name="connsiteY1430" fmla="*/ 1385609 h 1590675"/>
              <a:gd name="connsiteX1431" fmla="*/ 1705547 w 1933575"/>
              <a:gd name="connsiteY1431" fmla="*/ 1409326 h 1590675"/>
              <a:gd name="connsiteX1432" fmla="*/ 1682591 w 1933575"/>
              <a:gd name="connsiteY1432" fmla="*/ 1432853 h 1590675"/>
              <a:gd name="connsiteX1433" fmla="*/ 673703 w 1933575"/>
              <a:gd name="connsiteY1433" fmla="*/ 328620 h 1590675"/>
              <a:gd name="connsiteX1434" fmla="*/ 651224 w 1933575"/>
              <a:gd name="connsiteY1434" fmla="*/ 352622 h 1590675"/>
              <a:gd name="connsiteX1435" fmla="*/ 626936 w 1933575"/>
              <a:gd name="connsiteY1435" fmla="*/ 329096 h 1590675"/>
              <a:gd name="connsiteX1436" fmla="*/ 650177 w 1933575"/>
              <a:gd name="connsiteY1436" fmla="*/ 305855 h 1590675"/>
              <a:gd name="connsiteX1437" fmla="*/ 673703 w 1933575"/>
              <a:gd name="connsiteY1437" fmla="*/ 328620 h 1590675"/>
              <a:gd name="connsiteX1438" fmla="*/ 1711262 w 1933575"/>
              <a:gd name="connsiteY1438" fmla="*/ 1590587 h 1590675"/>
              <a:gd name="connsiteX1439" fmla="*/ 1709928 w 1933575"/>
              <a:gd name="connsiteY1439" fmla="*/ 1582395 h 1590675"/>
              <a:gd name="connsiteX1440" fmla="*/ 1733455 w 1933575"/>
              <a:gd name="connsiteY1440" fmla="*/ 1559440 h 1590675"/>
              <a:gd name="connsiteX1441" fmla="*/ 1756410 w 1933575"/>
              <a:gd name="connsiteY1441" fmla="*/ 1582967 h 1590675"/>
              <a:gd name="connsiteX1442" fmla="*/ 1755077 w 1933575"/>
              <a:gd name="connsiteY1442" fmla="*/ 1590587 h 1590675"/>
              <a:gd name="connsiteX1443" fmla="*/ 1711262 w 1933575"/>
              <a:gd name="connsiteY1443" fmla="*/ 1590587 h 1590675"/>
              <a:gd name="connsiteX1444" fmla="*/ 974789 w 1933575"/>
              <a:gd name="connsiteY1444" fmla="*/ 465018 h 1590675"/>
              <a:gd name="connsiteX1445" fmla="*/ 952214 w 1933575"/>
              <a:gd name="connsiteY1445" fmla="*/ 488925 h 1590675"/>
              <a:gd name="connsiteX1446" fmla="*/ 928307 w 1933575"/>
              <a:gd name="connsiteY1446" fmla="*/ 466351 h 1590675"/>
              <a:gd name="connsiteX1447" fmla="*/ 950881 w 1933575"/>
              <a:gd name="connsiteY1447" fmla="*/ 442443 h 1590675"/>
              <a:gd name="connsiteX1448" fmla="*/ 974789 w 1933575"/>
              <a:gd name="connsiteY1448" fmla="*/ 465018 h 1590675"/>
              <a:gd name="connsiteX1449" fmla="*/ 1536859 w 1933575"/>
              <a:gd name="connsiteY1449" fmla="*/ 971843 h 1590675"/>
              <a:gd name="connsiteX1450" fmla="*/ 1513999 w 1933575"/>
              <a:gd name="connsiteY1450" fmla="*/ 994036 h 1590675"/>
              <a:gd name="connsiteX1451" fmla="*/ 1491806 w 1933575"/>
              <a:gd name="connsiteY1451" fmla="*/ 971176 h 1590675"/>
              <a:gd name="connsiteX1452" fmla="*/ 1514666 w 1933575"/>
              <a:gd name="connsiteY1452" fmla="*/ 948983 h 1590675"/>
              <a:gd name="connsiteX1453" fmla="*/ 1536859 w 1933575"/>
              <a:gd name="connsiteY1453" fmla="*/ 971843 h 1590675"/>
              <a:gd name="connsiteX1454" fmla="*/ 1240917 w 1933575"/>
              <a:gd name="connsiteY1454" fmla="*/ 655708 h 1590675"/>
              <a:gd name="connsiteX1455" fmla="*/ 1264634 w 1933575"/>
              <a:gd name="connsiteY1455" fmla="*/ 678568 h 1590675"/>
              <a:gd name="connsiteX1456" fmla="*/ 1241393 w 1933575"/>
              <a:gd name="connsiteY1456" fmla="*/ 701904 h 1590675"/>
              <a:gd name="connsiteX1457" fmla="*/ 1218438 w 1933575"/>
              <a:gd name="connsiteY1457" fmla="*/ 679806 h 1590675"/>
              <a:gd name="connsiteX1458" fmla="*/ 1240917 w 1933575"/>
              <a:gd name="connsiteY1458" fmla="*/ 655708 h 1590675"/>
              <a:gd name="connsiteX1459" fmla="*/ 1630585 w 1933575"/>
              <a:gd name="connsiteY1459" fmla="*/ 1215683 h 1590675"/>
              <a:gd name="connsiteX1460" fmla="*/ 1653921 w 1933575"/>
              <a:gd name="connsiteY1460" fmla="*/ 1238924 h 1590675"/>
              <a:gd name="connsiteX1461" fmla="*/ 1630394 w 1933575"/>
              <a:gd name="connsiteY1461" fmla="*/ 1261879 h 1590675"/>
              <a:gd name="connsiteX1462" fmla="*/ 1607820 w 1933575"/>
              <a:gd name="connsiteY1462" fmla="*/ 1239400 h 1590675"/>
              <a:gd name="connsiteX1463" fmla="*/ 1630585 w 1933575"/>
              <a:gd name="connsiteY1463" fmla="*/ 1215683 h 1590675"/>
              <a:gd name="connsiteX1464" fmla="*/ 39243 w 1933575"/>
              <a:gd name="connsiteY1464" fmla="*/ 218892 h 1590675"/>
              <a:gd name="connsiteX1465" fmla="*/ 16288 w 1933575"/>
              <a:gd name="connsiteY1465" fmla="*/ 241085 h 1590675"/>
              <a:gd name="connsiteX1466" fmla="*/ 95 w 1933575"/>
              <a:gd name="connsiteY1466" fmla="*/ 234131 h 1590675"/>
              <a:gd name="connsiteX1467" fmla="*/ 95 w 1933575"/>
              <a:gd name="connsiteY1467" fmla="*/ 202604 h 1590675"/>
              <a:gd name="connsiteX1468" fmla="*/ 17336 w 1933575"/>
              <a:gd name="connsiteY1468" fmla="*/ 195651 h 1590675"/>
              <a:gd name="connsiteX1469" fmla="*/ 39243 w 1933575"/>
              <a:gd name="connsiteY1469" fmla="*/ 218892 h 1590675"/>
              <a:gd name="connsiteX1470" fmla="*/ 1471517 w 1933575"/>
              <a:gd name="connsiteY1470" fmla="*/ 880974 h 1590675"/>
              <a:gd name="connsiteX1471" fmla="*/ 1448657 w 1933575"/>
              <a:gd name="connsiteY1471" fmla="*/ 903168 h 1590675"/>
              <a:gd name="connsiteX1472" fmla="*/ 1426464 w 1933575"/>
              <a:gd name="connsiteY1472" fmla="*/ 880308 h 1590675"/>
              <a:gd name="connsiteX1473" fmla="*/ 1449324 w 1933575"/>
              <a:gd name="connsiteY1473" fmla="*/ 858114 h 1590675"/>
              <a:gd name="connsiteX1474" fmla="*/ 1471517 w 1933575"/>
              <a:gd name="connsiteY1474" fmla="*/ 880974 h 1590675"/>
              <a:gd name="connsiteX1475" fmla="*/ 749999 w 1933575"/>
              <a:gd name="connsiteY1475" fmla="*/ 343955 h 1590675"/>
              <a:gd name="connsiteX1476" fmla="*/ 726186 w 1933575"/>
              <a:gd name="connsiteY1476" fmla="*/ 366434 h 1590675"/>
              <a:gd name="connsiteX1477" fmla="*/ 704088 w 1933575"/>
              <a:gd name="connsiteY1477" fmla="*/ 342240 h 1590675"/>
              <a:gd name="connsiteX1478" fmla="*/ 727234 w 1933575"/>
              <a:gd name="connsiteY1478" fmla="*/ 320523 h 1590675"/>
              <a:gd name="connsiteX1479" fmla="*/ 749999 w 1933575"/>
              <a:gd name="connsiteY1479" fmla="*/ 343955 h 1590675"/>
              <a:gd name="connsiteX1480" fmla="*/ 1696593 w 1933575"/>
              <a:gd name="connsiteY1480" fmla="*/ 1354938 h 1590675"/>
              <a:gd name="connsiteX1481" fmla="*/ 1673828 w 1933575"/>
              <a:gd name="connsiteY1481" fmla="*/ 1332459 h 1590675"/>
              <a:gd name="connsiteX1482" fmla="*/ 1696593 w 1933575"/>
              <a:gd name="connsiteY1482" fmla="*/ 1310076 h 1590675"/>
              <a:gd name="connsiteX1483" fmla="*/ 1718691 w 1933575"/>
              <a:gd name="connsiteY1483" fmla="*/ 1331793 h 1590675"/>
              <a:gd name="connsiteX1484" fmla="*/ 1696593 w 1933575"/>
              <a:gd name="connsiteY1484" fmla="*/ 1354938 h 1590675"/>
              <a:gd name="connsiteX1485" fmla="*/ 1383316 w 1933575"/>
              <a:gd name="connsiteY1485" fmla="*/ 764579 h 1590675"/>
              <a:gd name="connsiteX1486" fmla="*/ 1405795 w 1933575"/>
              <a:gd name="connsiteY1486" fmla="*/ 787344 h 1590675"/>
              <a:gd name="connsiteX1487" fmla="*/ 1383792 w 1933575"/>
              <a:gd name="connsiteY1487" fmla="*/ 809156 h 1590675"/>
              <a:gd name="connsiteX1488" fmla="*/ 1361313 w 1933575"/>
              <a:gd name="connsiteY1488" fmla="*/ 786391 h 1590675"/>
              <a:gd name="connsiteX1489" fmla="*/ 1383316 w 1933575"/>
              <a:gd name="connsiteY1489" fmla="*/ 764579 h 1590675"/>
              <a:gd name="connsiteX1490" fmla="*/ 807053 w 1933575"/>
              <a:gd name="connsiteY1490" fmla="*/ 335192 h 1590675"/>
              <a:gd name="connsiteX1491" fmla="*/ 829056 w 1933575"/>
              <a:gd name="connsiteY1491" fmla="*/ 358433 h 1590675"/>
              <a:gd name="connsiteX1492" fmla="*/ 805529 w 1933575"/>
              <a:gd name="connsiteY1492" fmla="*/ 380054 h 1590675"/>
              <a:gd name="connsiteX1493" fmla="*/ 784193 w 1933575"/>
              <a:gd name="connsiteY1493" fmla="*/ 357576 h 1590675"/>
              <a:gd name="connsiteX1494" fmla="*/ 807053 w 1933575"/>
              <a:gd name="connsiteY1494" fmla="*/ 335192 h 1590675"/>
              <a:gd name="connsiteX1495" fmla="*/ 1053465 w 1933575"/>
              <a:gd name="connsiteY1495" fmla="*/ 479496 h 1590675"/>
              <a:gd name="connsiteX1496" fmla="*/ 1030891 w 1933575"/>
              <a:gd name="connsiteY1496" fmla="*/ 502165 h 1590675"/>
              <a:gd name="connsiteX1497" fmla="*/ 1008888 w 1933575"/>
              <a:gd name="connsiteY1497" fmla="*/ 480258 h 1590675"/>
              <a:gd name="connsiteX1498" fmla="*/ 1031462 w 1933575"/>
              <a:gd name="connsiteY1498" fmla="*/ 457588 h 1590675"/>
              <a:gd name="connsiteX1499" fmla="*/ 1053465 w 1933575"/>
              <a:gd name="connsiteY1499" fmla="*/ 479496 h 1590675"/>
              <a:gd name="connsiteX1500" fmla="*/ 1602010 w 1933575"/>
              <a:gd name="connsiteY1500" fmla="*/ 1064997 h 1590675"/>
              <a:gd name="connsiteX1501" fmla="*/ 1580769 w 1933575"/>
              <a:gd name="connsiteY1501" fmla="*/ 1087667 h 1590675"/>
              <a:gd name="connsiteX1502" fmla="*/ 1557433 w 1933575"/>
              <a:gd name="connsiteY1502" fmla="*/ 1065759 h 1590675"/>
              <a:gd name="connsiteX1503" fmla="*/ 1580007 w 1933575"/>
              <a:gd name="connsiteY1503" fmla="*/ 1043090 h 1590675"/>
              <a:gd name="connsiteX1504" fmla="*/ 1602010 w 1933575"/>
              <a:gd name="connsiteY1504" fmla="*/ 1064997 h 1590675"/>
              <a:gd name="connsiteX1505" fmla="*/ 1198340 w 1933575"/>
              <a:gd name="connsiteY1505" fmla="*/ 584747 h 1590675"/>
              <a:gd name="connsiteX1506" fmla="*/ 1175671 w 1933575"/>
              <a:gd name="connsiteY1506" fmla="*/ 607321 h 1590675"/>
              <a:gd name="connsiteX1507" fmla="*/ 1153859 w 1933575"/>
              <a:gd name="connsiteY1507" fmla="*/ 585318 h 1590675"/>
              <a:gd name="connsiteX1508" fmla="*/ 1176528 w 1933575"/>
              <a:gd name="connsiteY1508" fmla="*/ 562744 h 1590675"/>
              <a:gd name="connsiteX1509" fmla="*/ 1198340 w 1933575"/>
              <a:gd name="connsiteY1509" fmla="*/ 584747 h 1590675"/>
              <a:gd name="connsiteX1510" fmla="*/ 1747838 w 1933575"/>
              <a:gd name="connsiteY1510" fmla="*/ 1480668 h 1590675"/>
              <a:gd name="connsiteX1511" fmla="*/ 1769840 w 1933575"/>
              <a:gd name="connsiteY1511" fmla="*/ 1503909 h 1590675"/>
              <a:gd name="connsiteX1512" fmla="*/ 1746314 w 1933575"/>
              <a:gd name="connsiteY1512" fmla="*/ 1525531 h 1590675"/>
              <a:gd name="connsiteX1513" fmla="*/ 1724978 w 1933575"/>
              <a:gd name="connsiteY1513" fmla="*/ 1503052 h 1590675"/>
              <a:gd name="connsiteX1514" fmla="*/ 1747838 w 1933575"/>
              <a:gd name="connsiteY1514" fmla="*/ 1480668 h 1590675"/>
              <a:gd name="connsiteX1515" fmla="*/ 1666399 w 1933575"/>
              <a:gd name="connsiteY1515" fmla="*/ 1160247 h 1590675"/>
              <a:gd name="connsiteX1516" fmla="*/ 1643729 w 1933575"/>
              <a:gd name="connsiteY1516" fmla="*/ 1180440 h 1590675"/>
              <a:gd name="connsiteX1517" fmla="*/ 1623917 w 1933575"/>
              <a:gd name="connsiteY1517" fmla="*/ 1157485 h 1590675"/>
              <a:gd name="connsiteX1518" fmla="*/ 1645825 w 1933575"/>
              <a:gd name="connsiteY1518" fmla="*/ 1137959 h 1590675"/>
              <a:gd name="connsiteX1519" fmla="*/ 1666399 w 1933575"/>
              <a:gd name="connsiteY1519" fmla="*/ 1160247 h 1590675"/>
              <a:gd name="connsiteX1520" fmla="*/ 1342358 w 1933575"/>
              <a:gd name="connsiteY1520" fmla="*/ 693332 h 1590675"/>
              <a:gd name="connsiteX1521" fmla="*/ 1320356 w 1933575"/>
              <a:gd name="connsiteY1521" fmla="*/ 714287 h 1590675"/>
              <a:gd name="connsiteX1522" fmla="*/ 1299686 w 1933575"/>
              <a:gd name="connsiteY1522" fmla="*/ 691998 h 1590675"/>
              <a:gd name="connsiteX1523" fmla="*/ 1320927 w 1933575"/>
              <a:gd name="connsiteY1523" fmla="*/ 671710 h 1590675"/>
              <a:gd name="connsiteX1524" fmla="*/ 1342358 w 1933575"/>
              <a:gd name="connsiteY1524" fmla="*/ 693332 h 1590675"/>
              <a:gd name="connsiteX1525" fmla="*/ 367094 w 1933575"/>
              <a:gd name="connsiteY1525" fmla="*/ 195460 h 1590675"/>
              <a:gd name="connsiteX1526" fmla="*/ 346996 w 1933575"/>
              <a:gd name="connsiteY1526" fmla="*/ 216510 h 1590675"/>
              <a:gd name="connsiteX1527" fmla="*/ 325184 w 1933575"/>
              <a:gd name="connsiteY1527" fmla="*/ 195651 h 1590675"/>
              <a:gd name="connsiteX1528" fmla="*/ 346710 w 1933575"/>
              <a:gd name="connsiteY1528" fmla="*/ 174600 h 1590675"/>
              <a:gd name="connsiteX1529" fmla="*/ 367094 w 1933575"/>
              <a:gd name="connsiteY1529" fmla="*/ 195460 h 1590675"/>
              <a:gd name="connsiteX1530" fmla="*/ 446723 w 1933575"/>
              <a:gd name="connsiteY1530" fmla="*/ 210510 h 1590675"/>
              <a:gd name="connsiteX1531" fmla="*/ 424339 w 1933575"/>
              <a:gd name="connsiteY1531" fmla="*/ 230703 h 1590675"/>
              <a:gd name="connsiteX1532" fmla="*/ 404813 w 1933575"/>
              <a:gd name="connsiteY1532" fmla="*/ 209081 h 1590675"/>
              <a:gd name="connsiteX1533" fmla="*/ 427196 w 1933575"/>
              <a:gd name="connsiteY1533" fmla="*/ 188888 h 1590675"/>
              <a:gd name="connsiteX1534" fmla="*/ 446723 w 1933575"/>
              <a:gd name="connsiteY1534" fmla="*/ 210510 h 1590675"/>
              <a:gd name="connsiteX1535" fmla="*/ 526066 w 1933575"/>
              <a:gd name="connsiteY1535" fmla="*/ 223845 h 1590675"/>
              <a:gd name="connsiteX1536" fmla="*/ 505873 w 1933575"/>
              <a:gd name="connsiteY1536" fmla="*/ 244704 h 1590675"/>
              <a:gd name="connsiteX1537" fmla="*/ 484632 w 1933575"/>
              <a:gd name="connsiteY1537" fmla="*/ 223463 h 1590675"/>
              <a:gd name="connsiteX1538" fmla="*/ 505492 w 1933575"/>
              <a:gd name="connsiteY1538" fmla="*/ 203270 h 1590675"/>
              <a:gd name="connsiteX1539" fmla="*/ 526066 w 1933575"/>
              <a:gd name="connsiteY1539" fmla="*/ 223845 h 1590675"/>
              <a:gd name="connsiteX1540" fmla="*/ 266033 w 1933575"/>
              <a:gd name="connsiteY1540" fmla="*/ 160694 h 1590675"/>
              <a:gd name="connsiteX1541" fmla="*/ 287274 w 1933575"/>
              <a:gd name="connsiteY1541" fmla="*/ 180506 h 1590675"/>
              <a:gd name="connsiteX1542" fmla="*/ 266414 w 1933575"/>
              <a:gd name="connsiteY1542" fmla="*/ 202128 h 1590675"/>
              <a:gd name="connsiteX1543" fmla="*/ 245840 w 1933575"/>
              <a:gd name="connsiteY1543" fmla="*/ 181649 h 1590675"/>
              <a:gd name="connsiteX1544" fmla="*/ 266033 w 1933575"/>
              <a:gd name="connsiteY1544" fmla="*/ 160694 h 1590675"/>
              <a:gd name="connsiteX1545" fmla="*/ 886206 w 1933575"/>
              <a:gd name="connsiteY1545" fmla="*/ 350908 h 1590675"/>
              <a:gd name="connsiteX1546" fmla="*/ 907161 w 1933575"/>
              <a:gd name="connsiteY1546" fmla="*/ 372530 h 1590675"/>
              <a:gd name="connsiteX1547" fmla="*/ 886206 w 1933575"/>
              <a:gd name="connsiteY1547" fmla="*/ 392818 h 1590675"/>
              <a:gd name="connsiteX1548" fmla="*/ 865251 w 1933575"/>
              <a:gd name="connsiteY1548" fmla="*/ 371196 h 1590675"/>
              <a:gd name="connsiteX1549" fmla="*/ 886206 w 1933575"/>
              <a:gd name="connsiteY1549" fmla="*/ 350908 h 1590675"/>
              <a:gd name="connsiteX1550" fmla="*/ 1110139 w 1933575"/>
              <a:gd name="connsiteY1550" fmla="*/ 473780 h 1590675"/>
              <a:gd name="connsiteX1551" fmla="*/ 1131094 w 1933575"/>
              <a:gd name="connsiteY1551" fmla="*/ 493878 h 1590675"/>
              <a:gd name="connsiteX1552" fmla="*/ 1110710 w 1933575"/>
              <a:gd name="connsiteY1552" fmla="*/ 514452 h 1590675"/>
              <a:gd name="connsiteX1553" fmla="*/ 1090517 w 1933575"/>
              <a:gd name="connsiteY1553" fmla="*/ 495117 h 1590675"/>
              <a:gd name="connsiteX1554" fmla="*/ 1110139 w 1933575"/>
              <a:gd name="connsiteY1554" fmla="*/ 473780 h 1590675"/>
              <a:gd name="connsiteX1555" fmla="*/ 186404 w 1933575"/>
              <a:gd name="connsiteY1555" fmla="*/ 146883 h 1590675"/>
              <a:gd name="connsiteX1556" fmla="*/ 207359 w 1933575"/>
              <a:gd name="connsiteY1556" fmla="*/ 166980 h 1590675"/>
              <a:gd name="connsiteX1557" fmla="*/ 186976 w 1933575"/>
              <a:gd name="connsiteY1557" fmla="*/ 187554 h 1590675"/>
              <a:gd name="connsiteX1558" fmla="*/ 166783 w 1933575"/>
              <a:gd name="connsiteY1558" fmla="*/ 168219 h 1590675"/>
              <a:gd name="connsiteX1559" fmla="*/ 186404 w 1933575"/>
              <a:gd name="connsiteY1559" fmla="*/ 146883 h 1590675"/>
              <a:gd name="connsiteX1560" fmla="*/ 564642 w 1933575"/>
              <a:gd name="connsiteY1560" fmla="*/ 237084 h 1590675"/>
              <a:gd name="connsiteX1561" fmla="*/ 586454 w 1933575"/>
              <a:gd name="connsiteY1561" fmla="*/ 217939 h 1590675"/>
              <a:gd name="connsiteX1562" fmla="*/ 605314 w 1933575"/>
              <a:gd name="connsiteY1562" fmla="*/ 238704 h 1590675"/>
              <a:gd name="connsiteX1563" fmla="*/ 584168 w 1933575"/>
              <a:gd name="connsiteY1563" fmla="*/ 258611 h 1590675"/>
              <a:gd name="connsiteX1564" fmla="*/ 564642 w 1933575"/>
              <a:gd name="connsiteY1564" fmla="*/ 237084 h 1590675"/>
              <a:gd name="connsiteX1565" fmla="*/ 1275683 w 1933575"/>
              <a:gd name="connsiteY1565" fmla="*/ 599511 h 1590675"/>
              <a:gd name="connsiteX1566" fmla="*/ 1254633 w 1933575"/>
              <a:gd name="connsiteY1566" fmla="*/ 619227 h 1590675"/>
              <a:gd name="connsiteX1567" fmla="*/ 1235678 w 1933575"/>
              <a:gd name="connsiteY1567" fmla="*/ 598844 h 1590675"/>
              <a:gd name="connsiteX1568" fmla="*/ 1256728 w 1933575"/>
              <a:gd name="connsiteY1568" fmla="*/ 579127 h 1590675"/>
              <a:gd name="connsiteX1569" fmla="*/ 1275683 w 1933575"/>
              <a:gd name="connsiteY1569" fmla="*/ 599511 h 1590675"/>
              <a:gd name="connsiteX1570" fmla="*/ 1730597 w 1933575"/>
              <a:gd name="connsiteY1570" fmla="*/ 1252735 h 1590675"/>
              <a:gd name="connsiteX1571" fmla="*/ 1711357 w 1933575"/>
              <a:gd name="connsiteY1571" fmla="*/ 1273119 h 1590675"/>
              <a:gd name="connsiteX1572" fmla="*/ 1690211 w 1933575"/>
              <a:gd name="connsiteY1572" fmla="*/ 1253211 h 1590675"/>
              <a:gd name="connsiteX1573" fmla="*/ 1710881 w 1933575"/>
              <a:gd name="connsiteY1573" fmla="*/ 1232828 h 1590675"/>
              <a:gd name="connsiteX1574" fmla="*/ 1730597 w 1933575"/>
              <a:gd name="connsiteY1574" fmla="*/ 1252735 h 1590675"/>
              <a:gd name="connsiteX1575" fmla="*/ 1762220 w 1933575"/>
              <a:gd name="connsiteY1575" fmla="*/ 1443806 h 1590675"/>
              <a:gd name="connsiteX1576" fmla="*/ 1741265 w 1933575"/>
              <a:gd name="connsiteY1576" fmla="*/ 1423709 h 1590675"/>
              <a:gd name="connsiteX1577" fmla="*/ 1761649 w 1933575"/>
              <a:gd name="connsiteY1577" fmla="*/ 1403135 h 1590675"/>
              <a:gd name="connsiteX1578" fmla="*/ 1781842 w 1933575"/>
              <a:gd name="connsiteY1578" fmla="*/ 1422471 h 1590675"/>
              <a:gd name="connsiteX1579" fmla="*/ 1762220 w 1933575"/>
              <a:gd name="connsiteY1579" fmla="*/ 1443806 h 1590675"/>
              <a:gd name="connsiteX1580" fmla="*/ 985742 w 1933575"/>
              <a:gd name="connsiteY1580" fmla="*/ 386151 h 1590675"/>
              <a:gd name="connsiteX1581" fmla="*/ 966121 w 1933575"/>
              <a:gd name="connsiteY1581" fmla="*/ 405962 h 1590675"/>
              <a:gd name="connsiteX1582" fmla="*/ 945928 w 1933575"/>
              <a:gd name="connsiteY1582" fmla="*/ 385293 h 1590675"/>
              <a:gd name="connsiteX1583" fmla="*/ 966311 w 1933575"/>
              <a:gd name="connsiteY1583" fmla="*/ 366148 h 1590675"/>
              <a:gd name="connsiteX1584" fmla="*/ 985742 w 1933575"/>
              <a:gd name="connsiteY1584" fmla="*/ 386151 h 1590675"/>
              <a:gd name="connsiteX1585" fmla="*/ 665131 w 1933575"/>
              <a:gd name="connsiteY1585" fmla="*/ 229750 h 1590675"/>
              <a:gd name="connsiteX1586" fmla="*/ 684467 w 1933575"/>
              <a:gd name="connsiteY1586" fmla="*/ 249943 h 1590675"/>
              <a:gd name="connsiteX1587" fmla="*/ 663226 w 1933575"/>
              <a:gd name="connsiteY1587" fmla="*/ 269660 h 1590675"/>
              <a:gd name="connsiteX1588" fmla="*/ 644557 w 1933575"/>
              <a:gd name="connsiteY1588" fmla="*/ 248800 h 1590675"/>
              <a:gd name="connsiteX1589" fmla="*/ 665131 w 1933575"/>
              <a:gd name="connsiteY1589" fmla="*/ 229750 h 1590675"/>
              <a:gd name="connsiteX1590" fmla="*/ 1793939 w 1933575"/>
              <a:gd name="connsiteY1590" fmla="*/ 1590587 h 1590675"/>
              <a:gd name="connsiteX1591" fmla="*/ 1813274 w 1933575"/>
              <a:gd name="connsiteY1591" fmla="*/ 1576966 h 1590675"/>
              <a:gd name="connsiteX1592" fmla="*/ 1831562 w 1933575"/>
              <a:gd name="connsiteY1592" fmla="*/ 1590587 h 1590675"/>
              <a:gd name="connsiteX1593" fmla="*/ 1793939 w 1933575"/>
              <a:gd name="connsiteY1593" fmla="*/ 1590587 h 1590675"/>
              <a:gd name="connsiteX1594" fmla="*/ 1548384 w 1933575"/>
              <a:gd name="connsiteY1594" fmla="*/ 895262 h 1590675"/>
              <a:gd name="connsiteX1595" fmla="*/ 1528096 w 1933575"/>
              <a:gd name="connsiteY1595" fmla="*/ 914597 h 1590675"/>
              <a:gd name="connsiteX1596" fmla="*/ 1508760 w 1933575"/>
              <a:gd name="connsiteY1596" fmla="*/ 894309 h 1590675"/>
              <a:gd name="connsiteX1597" fmla="*/ 1529048 w 1933575"/>
              <a:gd name="connsiteY1597" fmla="*/ 874973 h 1590675"/>
              <a:gd name="connsiteX1598" fmla="*/ 1548384 w 1933575"/>
              <a:gd name="connsiteY1598" fmla="*/ 895262 h 1590675"/>
              <a:gd name="connsiteX1599" fmla="*/ 130207 w 1933575"/>
              <a:gd name="connsiteY1599" fmla="*/ 153455 h 1590675"/>
              <a:gd name="connsiteX1600" fmla="*/ 110204 w 1933575"/>
              <a:gd name="connsiteY1600" fmla="*/ 172981 h 1590675"/>
              <a:gd name="connsiteX1601" fmla="*/ 90392 w 1933575"/>
              <a:gd name="connsiteY1601" fmla="*/ 151931 h 1590675"/>
              <a:gd name="connsiteX1602" fmla="*/ 111062 w 1933575"/>
              <a:gd name="connsiteY1602" fmla="*/ 133167 h 1590675"/>
              <a:gd name="connsiteX1603" fmla="*/ 130207 w 1933575"/>
              <a:gd name="connsiteY1603" fmla="*/ 153455 h 1590675"/>
              <a:gd name="connsiteX1604" fmla="*/ 1416939 w 1933575"/>
              <a:gd name="connsiteY1604" fmla="*/ 706953 h 1590675"/>
              <a:gd name="connsiteX1605" fmla="*/ 1398175 w 1933575"/>
              <a:gd name="connsiteY1605" fmla="*/ 726384 h 1590675"/>
              <a:gd name="connsiteX1606" fmla="*/ 1378744 w 1933575"/>
              <a:gd name="connsiteY1606" fmla="*/ 707619 h 1590675"/>
              <a:gd name="connsiteX1607" fmla="*/ 1397508 w 1933575"/>
              <a:gd name="connsiteY1607" fmla="*/ 688188 h 1590675"/>
              <a:gd name="connsiteX1608" fmla="*/ 1416939 w 1933575"/>
              <a:gd name="connsiteY1608" fmla="*/ 706953 h 1590675"/>
              <a:gd name="connsiteX1609" fmla="*/ 1482852 w 1933575"/>
              <a:gd name="connsiteY1609" fmla="*/ 800393 h 1590675"/>
              <a:gd name="connsiteX1610" fmla="*/ 1463421 w 1933575"/>
              <a:gd name="connsiteY1610" fmla="*/ 820681 h 1590675"/>
              <a:gd name="connsiteX1611" fmla="*/ 1443609 w 1933575"/>
              <a:gd name="connsiteY1611" fmla="*/ 800869 h 1590675"/>
              <a:gd name="connsiteX1612" fmla="*/ 1462183 w 1933575"/>
              <a:gd name="connsiteY1612" fmla="*/ 781438 h 1590675"/>
              <a:gd name="connsiteX1613" fmla="*/ 1482852 w 1933575"/>
              <a:gd name="connsiteY1613" fmla="*/ 800393 h 1590675"/>
              <a:gd name="connsiteX1614" fmla="*/ 1593532 w 1933575"/>
              <a:gd name="connsiteY1614" fmla="*/ 1005466 h 1590675"/>
              <a:gd name="connsiteX1615" fmla="*/ 1574197 w 1933575"/>
              <a:gd name="connsiteY1615" fmla="*/ 985083 h 1590675"/>
              <a:gd name="connsiteX1616" fmla="*/ 1594866 w 1933575"/>
              <a:gd name="connsiteY1616" fmla="*/ 966223 h 1590675"/>
              <a:gd name="connsiteX1617" fmla="*/ 1613440 w 1933575"/>
              <a:gd name="connsiteY1617" fmla="*/ 985749 h 1590675"/>
              <a:gd name="connsiteX1618" fmla="*/ 1593532 w 1933575"/>
              <a:gd name="connsiteY1618" fmla="*/ 1005466 h 1590675"/>
              <a:gd name="connsiteX1619" fmla="*/ 50006 w 1933575"/>
              <a:gd name="connsiteY1619" fmla="*/ 138786 h 1590675"/>
              <a:gd name="connsiteX1620" fmla="*/ 31052 w 1933575"/>
              <a:gd name="connsiteY1620" fmla="*/ 158122 h 1590675"/>
              <a:gd name="connsiteX1621" fmla="*/ 11335 w 1933575"/>
              <a:gd name="connsiteY1621" fmla="*/ 138120 h 1590675"/>
              <a:gd name="connsiteX1622" fmla="*/ 31052 w 1933575"/>
              <a:gd name="connsiteY1622" fmla="*/ 119451 h 1590675"/>
              <a:gd name="connsiteX1623" fmla="*/ 50006 w 1933575"/>
              <a:gd name="connsiteY1623" fmla="*/ 138786 h 1590675"/>
              <a:gd name="connsiteX1624" fmla="*/ 760762 w 1933575"/>
              <a:gd name="connsiteY1624" fmla="*/ 263278 h 1590675"/>
              <a:gd name="connsiteX1625" fmla="*/ 741045 w 1933575"/>
              <a:gd name="connsiteY1625" fmla="*/ 283376 h 1590675"/>
              <a:gd name="connsiteX1626" fmla="*/ 721614 w 1933575"/>
              <a:gd name="connsiteY1626" fmla="*/ 264421 h 1590675"/>
              <a:gd name="connsiteX1627" fmla="*/ 741331 w 1933575"/>
              <a:gd name="connsiteY1627" fmla="*/ 244323 h 1590675"/>
              <a:gd name="connsiteX1628" fmla="*/ 760762 w 1933575"/>
              <a:gd name="connsiteY1628" fmla="*/ 263278 h 1590675"/>
              <a:gd name="connsiteX1629" fmla="*/ 1678400 w 1933575"/>
              <a:gd name="connsiteY1629" fmla="*/ 1079952 h 1590675"/>
              <a:gd name="connsiteX1630" fmla="*/ 1658969 w 1933575"/>
              <a:gd name="connsiteY1630" fmla="*/ 1098716 h 1590675"/>
              <a:gd name="connsiteX1631" fmla="*/ 1640205 w 1933575"/>
              <a:gd name="connsiteY1631" fmla="*/ 1079285 h 1590675"/>
              <a:gd name="connsiteX1632" fmla="*/ 1659636 w 1933575"/>
              <a:gd name="connsiteY1632" fmla="*/ 1060521 h 1590675"/>
              <a:gd name="connsiteX1633" fmla="*/ 1678400 w 1933575"/>
              <a:gd name="connsiteY1633" fmla="*/ 1079952 h 1590675"/>
              <a:gd name="connsiteX1634" fmla="*/ 1827371 w 1933575"/>
              <a:gd name="connsiteY1634" fmla="*/ 1498766 h 1590675"/>
              <a:gd name="connsiteX1635" fmla="*/ 1845278 w 1933575"/>
              <a:gd name="connsiteY1635" fmla="*/ 1518959 h 1590675"/>
              <a:gd name="connsiteX1636" fmla="*/ 1825943 w 1933575"/>
              <a:gd name="connsiteY1636" fmla="*/ 1535532 h 1590675"/>
              <a:gd name="connsiteX1637" fmla="*/ 1808702 w 1933575"/>
              <a:gd name="connsiteY1637" fmla="*/ 1515435 h 1590675"/>
              <a:gd name="connsiteX1638" fmla="*/ 1827371 w 1933575"/>
              <a:gd name="connsiteY1638" fmla="*/ 1498766 h 1590675"/>
              <a:gd name="connsiteX1639" fmla="*/ 1775270 w 1933575"/>
              <a:gd name="connsiteY1639" fmla="*/ 1365606 h 1590675"/>
              <a:gd name="connsiteX1640" fmla="*/ 1756982 w 1933575"/>
              <a:gd name="connsiteY1640" fmla="*/ 1345889 h 1590675"/>
              <a:gd name="connsiteX1641" fmla="*/ 1776984 w 1933575"/>
              <a:gd name="connsiteY1641" fmla="*/ 1328078 h 1590675"/>
              <a:gd name="connsiteX1642" fmla="*/ 1794510 w 1933575"/>
              <a:gd name="connsiteY1642" fmla="*/ 1346937 h 1590675"/>
              <a:gd name="connsiteX1643" fmla="*/ 1775270 w 1933575"/>
              <a:gd name="connsiteY1643" fmla="*/ 1365606 h 1590675"/>
              <a:gd name="connsiteX1644" fmla="*/ 1189673 w 1933575"/>
              <a:gd name="connsiteY1644" fmla="*/ 489402 h 1590675"/>
              <a:gd name="connsiteX1645" fmla="*/ 1209199 w 1933575"/>
              <a:gd name="connsiteY1645" fmla="*/ 507880 h 1590675"/>
              <a:gd name="connsiteX1646" fmla="*/ 1190339 w 1933575"/>
              <a:gd name="connsiteY1646" fmla="*/ 526930 h 1590675"/>
              <a:gd name="connsiteX1647" fmla="*/ 1171670 w 1933575"/>
              <a:gd name="connsiteY1647" fmla="*/ 509213 h 1590675"/>
              <a:gd name="connsiteX1648" fmla="*/ 1189673 w 1933575"/>
              <a:gd name="connsiteY1648" fmla="*/ 489402 h 1590675"/>
              <a:gd name="connsiteX1649" fmla="*/ 1044797 w 1933575"/>
              <a:gd name="connsiteY1649" fmla="*/ 381769 h 1590675"/>
              <a:gd name="connsiteX1650" fmla="*/ 1063752 w 1933575"/>
              <a:gd name="connsiteY1650" fmla="*/ 401010 h 1590675"/>
              <a:gd name="connsiteX1651" fmla="*/ 1045274 w 1933575"/>
              <a:gd name="connsiteY1651" fmla="*/ 418631 h 1590675"/>
              <a:gd name="connsiteX1652" fmla="*/ 1026986 w 1933575"/>
              <a:gd name="connsiteY1652" fmla="*/ 399486 h 1590675"/>
              <a:gd name="connsiteX1653" fmla="*/ 1044797 w 1933575"/>
              <a:gd name="connsiteY1653" fmla="*/ 381769 h 1590675"/>
              <a:gd name="connsiteX1654" fmla="*/ 838962 w 1933575"/>
              <a:gd name="connsiteY1654" fmla="*/ 277851 h 1590675"/>
              <a:gd name="connsiteX1655" fmla="*/ 821436 w 1933575"/>
              <a:gd name="connsiteY1655" fmla="*/ 296139 h 1590675"/>
              <a:gd name="connsiteX1656" fmla="*/ 802767 w 1933575"/>
              <a:gd name="connsiteY1656" fmla="*/ 277756 h 1590675"/>
              <a:gd name="connsiteX1657" fmla="*/ 820769 w 1933575"/>
              <a:gd name="connsiteY1657" fmla="*/ 260230 h 1590675"/>
              <a:gd name="connsiteX1658" fmla="*/ 838962 w 1933575"/>
              <a:gd name="connsiteY1658" fmla="*/ 277851 h 1590675"/>
              <a:gd name="connsiteX1659" fmla="*/ 899636 w 1933575"/>
              <a:gd name="connsiteY1659" fmla="*/ 274994 h 1590675"/>
              <a:gd name="connsiteX1660" fmla="*/ 917353 w 1933575"/>
              <a:gd name="connsiteY1660" fmla="*/ 291567 h 1590675"/>
              <a:gd name="connsiteX1661" fmla="*/ 901065 w 1933575"/>
              <a:gd name="connsiteY1661" fmla="*/ 309093 h 1590675"/>
              <a:gd name="connsiteX1662" fmla="*/ 883444 w 1933575"/>
              <a:gd name="connsiteY1662" fmla="*/ 292901 h 1590675"/>
              <a:gd name="connsiteX1663" fmla="*/ 899636 w 1933575"/>
              <a:gd name="connsiteY1663" fmla="*/ 274994 h 1590675"/>
              <a:gd name="connsiteX1664" fmla="*/ 1706975 w 1933575"/>
              <a:gd name="connsiteY1664" fmla="*/ 1173582 h 1590675"/>
              <a:gd name="connsiteX1665" fmla="*/ 1726121 w 1933575"/>
              <a:gd name="connsiteY1665" fmla="*/ 1155961 h 1590675"/>
              <a:gd name="connsiteX1666" fmla="*/ 1741932 w 1933575"/>
              <a:gd name="connsiteY1666" fmla="*/ 1175297 h 1590675"/>
              <a:gd name="connsiteX1667" fmla="*/ 1723835 w 1933575"/>
              <a:gd name="connsiteY1667" fmla="*/ 1190918 h 1590675"/>
              <a:gd name="connsiteX1668" fmla="*/ 1706975 w 1933575"/>
              <a:gd name="connsiteY1668" fmla="*/ 1173582 h 1590675"/>
              <a:gd name="connsiteX1669" fmla="*/ 1332643 w 1933575"/>
              <a:gd name="connsiteY1669" fmla="*/ 595701 h 1590675"/>
              <a:gd name="connsiteX1670" fmla="*/ 1349788 w 1933575"/>
              <a:gd name="connsiteY1670" fmla="*/ 613988 h 1590675"/>
              <a:gd name="connsiteX1671" fmla="*/ 1331405 w 1933575"/>
              <a:gd name="connsiteY1671" fmla="*/ 630848 h 1590675"/>
              <a:gd name="connsiteX1672" fmla="*/ 1314926 w 1933575"/>
              <a:gd name="connsiteY1672" fmla="*/ 613512 h 1590675"/>
              <a:gd name="connsiteX1673" fmla="*/ 1332643 w 1933575"/>
              <a:gd name="connsiteY1673" fmla="*/ 595701 h 1590675"/>
              <a:gd name="connsiteX1674" fmla="*/ 1808607 w 1933575"/>
              <a:gd name="connsiteY1674" fmla="*/ 1270833 h 1590675"/>
              <a:gd name="connsiteX1675" fmla="*/ 1789557 w 1933575"/>
              <a:gd name="connsiteY1675" fmla="*/ 1282834 h 1590675"/>
              <a:gd name="connsiteX1676" fmla="*/ 1773936 w 1933575"/>
              <a:gd name="connsiteY1676" fmla="*/ 1266832 h 1590675"/>
              <a:gd name="connsiteX1677" fmla="*/ 1790319 w 1933575"/>
              <a:gd name="connsiteY1677" fmla="*/ 1251497 h 1590675"/>
              <a:gd name="connsiteX1678" fmla="*/ 1808798 w 1933575"/>
              <a:gd name="connsiteY1678" fmla="*/ 1264355 h 1590675"/>
              <a:gd name="connsiteX1679" fmla="*/ 1808607 w 1933575"/>
              <a:gd name="connsiteY1679" fmla="*/ 1270833 h 1590675"/>
              <a:gd name="connsiteX1680" fmla="*/ 1860137 w 1933575"/>
              <a:gd name="connsiteY1680" fmla="*/ 1440854 h 1590675"/>
              <a:gd name="connsiteX1681" fmla="*/ 1841468 w 1933575"/>
              <a:gd name="connsiteY1681" fmla="*/ 1453808 h 1590675"/>
              <a:gd name="connsiteX1682" fmla="*/ 1824704 w 1933575"/>
              <a:gd name="connsiteY1682" fmla="*/ 1437044 h 1590675"/>
              <a:gd name="connsiteX1683" fmla="*/ 1841373 w 1933575"/>
              <a:gd name="connsiteY1683" fmla="*/ 1421709 h 1590675"/>
              <a:gd name="connsiteX1684" fmla="*/ 1860137 w 1933575"/>
              <a:gd name="connsiteY1684" fmla="*/ 1434377 h 1590675"/>
              <a:gd name="connsiteX1685" fmla="*/ 1860137 w 1933575"/>
              <a:gd name="connsiteY1685" fmla="*/ 1440854 h 1590675"/>
              <a:gd name="connsiteX1686" fmla="*/ 1143953 w 1933575"/>
              <a:gd name="connsiteY1686" fmla="*/ 417678 h 1590675"/>
              <a:gd name="connsiteX1687" fmla="*/ 1125284 w 1933575"/>
              <a:gd name="connsiteY1687" fmla="*/ 430632 h 1590675"/>
              <a:gd name="connsiteX1688" fmla="*/ 1108520 w 1933575"/>
              <a:gd name="connsiteY1688" fmla="*/ 413868 h 1590675"/>
              <a:gd name="connsiteX1689" fmla="*/ 1125188 w 1933575"/>
              <a:gd name="connsiteY1689" fmla="*/ 398533 h 1590675"/>
              <a:gd name="connsiteX1690" fmla="*/ 1143953 w 1933575"/>
              <a:gd name="connsiteY1690" fmla="*/ 411201 h 1590675"/>
              <a:gd name="connsiteX1691" fmla="*/ 1143953 w 1933575"/>
              <a:gd name="connsiteY1691" fmla="*/ 417678 h 1590675"/>
              <a:gd name="connsiteX1692" fmla="*/ 299657 w 1933575"/>
              <a:gd name="connsiteY1692" fmla="*/ 105735 h 1590675"/>
              <a:gd name="connsiteX1693" fmla="*/ 280511 w 1933575"/>
              <a:gd name="connsiteY1693" fmla="*/ 117927 h 1590675"/>
              <a:gd name="connsiteX1694" fmla="*/ 264414 w 1933575"/>
              <a:gd name="connsiteY1694" fmla="*/ 100591 h 1590675"/>
              <a:gd name="connsiteX1695" fmla="*/ 281654 w 1933575"/>
              <a:gd name="connsiteY1695" fmla="*/ 85827 h 1590675"/>
              <a:gd name="connsiteX1696" fmla="*/ 299942 w 1933575"/>
              <a:gd name="connsiteY1696" fmla="*/ 99258 h 1590675"/>
              <a:gd name="connsiteX1697" fmla="*/ 299657 w 1933575"/>
              <a:gd name="connsiteY1697" fmla="*/ 105735 h 1590675"/>
              <a:gd name="connsiteX1698" fmla="*/ 1627156 w 1933575"/>
              <a:gd name="connsiteY1698" fmla="*/ 911645 h 1590675"/>
              <a:gd name="connsiteX1699" fmla="*/ 1608773 w 1933575"/>
              <a:gd name="connsiteY1699" fmla="*/ 925075 h 1590675"/>
              <a:gd name="connsiteX1700" fmla="*/ 1591532 w 1933575"/>
              <a:gd name="connsiteY1700" fmla="*/ 908787 h 1590675"/>
              <a:gd name="connsiteX1701" fmla="*/ 1607820 w 1933575"/>
              <a:gd name="connsiteY1701" fmla="*/ 892976 h 1590675"/>
              <a:gd name="connsiteX1702" fmla="*/ 1626965 w 1933575"/>
              <a:gd name="connsiteY1702" fmla="*/ 905168 h 1590675"/>
              <a:gd name="connsiteX1703" fmla="*/ 1627156 w 1933575"/>
              <a:gd name="connsiteY1703" fmla="*/ 911645 h 1590675"/>
              <a:gd name="connsiteX1704" fmla="*/ 457486 w 1933575"/>
              <a:gd name="connsiteY1704" fmla="*/ 125356 h 1590675"/>
              <a:gd name="connsiteX1705" fmla="*/ 439769 w 1933575"/>
              <a:gd name="connsiteY1705" fmla="*/ 146787 h 1590675"/>
              <a:gd name="connsiteX1706" fmla="*/ 423386 w 1933575"/>
              <a:gd name="connsiteY1706" fmla="*/ 130690 h 1590675"/>
              <a:gd name="connsiteX1707" fmla="*/ 440055 w 1933575"/>
              <a:gd name="connsiteY1707" fmla="*/ 114021 h 1590675"/>
              <a:gd name="connsiteX1708" fmla="*/ 457486 w 1933575"/>
              <a:gd name="connsiteY1708" fmla="*/ 125356 h 1590675"/>
              <a:gd name="connsiteX1709" fmla="*/ 1561624 w 1933575"/>
              <a:gd name="connsiteY1709" fmla="*/ 818871 h 1590675"/>
              <a:gd name="connsiteX1710" fmla="*/ 1542574 w 1933575"/>
              <a:gd name="connsiteY1710" fmla="*/ 831349 h 1590675"/>
              <a:gd name="connsiteX1711" fmla="*/ 1526191 w 1933575"/>
              <a:gd name="connsiteY1711" fmla="*/ 814204 h 1590675"/>
              <a:gd name="connsiteX1712" fmla="*/ 1543241 w 1933575"/>
              <a:gd name="connsiteY1712" fmla="*/ 799250 h 1590675"/>
              <a:gd name="connsiteX1713" fmla="*/ 1561719 w 1933575"/>
              <a:gd name="connsiteY1713" fmla="*/ 812394 h 1590675"/>
              <a:gd name="connsiteX1714" fmla="*/ 1561624 w 1933575"/>
              <a:gd name="connsiteY1714" fmla="*/ 818871 h 1590675"/>
              <a:gd name="connsiteX1715" fmla="*/ 1266920 w 1933575"/>
              <a:gd name="connsiteY1715" fmla="*/ 541218 h 1590675"/>
              <a:gd name="connsiteX1716" fmla="*/ 1254157 w 1933575"/>
              <a:gd name="connsiteY1716" fmla="*/ 522644 h 1590675"/>
              <a:gd name="connsiteX1717" fmla="*/ 1269587 w 1933575"/>
              <a:gd name="connsiteY1717" fmla="*/ 506356 h 1590675"/>
              <a:gd name="connsiteX1718" fmla="*/ 1285589 w 1933575"/>
              <a:gd name="connsiteY1718" fmla="*/ 522072 h 1590675"/>
              <a:gd name="connsiteX1719" fmla="*/ 1273493 w 1933575"/>
              <a:gd name="connsiteY1719" fmla="*/ 541122 h 1590675"/>
              <a:gd name="connsiteX1720" fmla="*/ 1266920 w 1933575"/>
              <a:gd name="connsiteY1720" fmla="*/ 541218 h 1590675"/>
              <a:gd name="connsiteX1721" fmla="*/ 538448 w 1933575"/>
              <a:gd name="connsiteY1721" fmla="*/ 147835 h 1590675"/>
              <a:gd name="connsiteX1722" fmla="*/ 519589 w 1933575"/>
              <a:gd name="connsiteY1722" fmla="*/ 160598 h 1590675"/>
              <a:gd name="connsiteX1723" fmla="*/ 503015 w 1933575"/>
              <a:gd name="connsiteY1723" fmla="*/ 143739 h 1590675"/>
              <a:gd name="connsiteX1724" fmla="*/ 519875 w 1933575"/>
              <a:gd name="connsiteY1724" fmla="*/ 128595 h 1590675"/>
              <a:gd name="connsiteX1725" fmla="*/ 538544 w 1933575"/>
              <a:gd name="connsiteY1725" fmla="*/ 141453 h 1590675"/>
              <a:gd name="connsiteX1726" fmla="*/ 538448 w 1933575"/>
              <a:gd name="connsiteY1726" fmla="*/ 147835 h 1590675"/>
              <a:gd name="connsiteX1727" fmla="*/ 355664 w 1933575"/>
              <a:gd name="connsiteY1727" fmla="*/ 98495 h 1590675"/>
              <a:gd name="connsiteX1728" fmla="*/ 377000 w 1933575"/>
              <a:gd name="connsiteY1728" fmla="*/ 116307 h 1590675"/>
              <a:gd name="connsiteX1729" fmla="*/ 360807 w 1933575"/>
              <a:gd name="connsiteY1729" fmla="*/ 132595 h 1590675"/>
              <a:gd name="connsiteX1730" fmla="*/ 344234 w 1933575"/>
              <a:gd name="connsiteY1730" fmla="*/ 115831 h 1590675"/>
              <a:gd name="connsiteX1731" fmla="*/ 355664 w 1933575"/>
              <a:gd name="connsiteY1731" fmla="*/ 98495 h 1590675"/>
              <a:gd name="connsiteX1732" fmla="*/ 1495901 w 1933575"/>
              <a:gd name="connsiteY1732" fmla="*/ 724097 h 1590675"/>
              <a:gd name="connsiteX1733" fmla="*/ 1477613 w 1933575"/>
              <a:gd name="connsiteY1733" fmla="*/ 736861 h 1590675"/>
              <a:gd name="connsiteX1734" fmla="*/ 1462088 w 1933575"/>
              <a:gd name="connsiteY1734" fmla="*/ 721526 h 1590675"/>
              <a:gd name="connsiteX1735" fmla="*/ 1476470 w 1933575"/>
              <a:gd name="connsiteY1735" fmla="*/ 706381 h 1590675"/>
              <a:gd name="connsiteX1736" fmla="*/ 1495616 w 1933575"/>
              <a:gd name="connsiteY1736" fmla="*/ 717335 h 1590675"/>
              <a:gd name="connsiteX1737" fmla="*/ 1495901 w 1933575"/>
              <a:gd name="connsiteY1737" fmla="*/ 724097 h 1590675"/>
              <a:gd name="connsiteX1738" fmla="*/ 595789 w 1933575"/>
              <a:gd name="connsiteY1738" fmla="*/ 177077 h 1590675"/>
              <a:gd name="connsiteX1739" fmla="*/ 583692 w 1933575"/>
              <a:gd name="connsiteY1739" fmla="*/ 158312 h 1590675"/>
              <a:gd name="connsiteX1740" fmla="*/ 599599 w 1933575"/>
              <a:gd name="connsiteY1740" fmla="*/ 143454 h 1590675"/>
              <a:gd name="connsiteX1741" fmla="*/ 614077 w 1933575"/>
              <a:gd name="connsiteY1741" fmla="*/ 158408 h 1590675"/>
              <a:gd name="connsiteX1742" fmla="*/ 602456 w 1933575"/>
              <a:gd name="connsiteY1742" fmla="*/ 177077 h 1590675"/>
              <a:gd name="connsiteX1743" fmla="*/ 595789 w 1933575"/>
              <a:gd name="connsiteY1743" fmla="*/ 177077 h 1590675"/>
              <a:gd name="connsiteX1744" fmla="*/ 219456 w 1933575"/>
              <a:gd name="connsiteY1744" fmla="*/ 91447 h 1590675"/>
              <a:gd name="connsiteX1745" fmla="*/ 200406 w 1933575"/>
              <a:gd name="connsiteY1745" fmla="*/ 103068 h 1590675"/>
              <a:gd name="connsiteX1746" fmla="*/ 185928 w 1933575"/>
              <a:gd name="connsiteY1746" fmla="*/ 86780 h 1590675"/>
              <a:gd name="connsiteX1747" fmla="*/ 201263 w 1933575"/>
              <a:gd name="connsiteY1747" fmla="*/ 72683 h 1590675"/>
              <a:gd name="connsiteX1748" fmla="*/ 219647 w 1933575"/>
              <a:gd name="connsiteY1748" fmla="*/ 84779 h 1590675"/>
              <a:gd name="connsiteX1749" fmla="*/ 219456 w 1933575"/>
              <a:gd name="connsiteY1749" fmla="*/ 91447 h 1590675"/>
              <a:gd name="connsiteX1750" fmla="*/ 1691354 w 1933575"/>
              <a:gd name="connsiteY1750" fmla="*/ 1003752 h 1590675"/>
              <a:gd name="connsiteX1751" fmla="*/ 1672590 w 1933575"/>
              <a:gd name="connsiteY1751" fmla="*/ 1014610 h 1590675"/>
              <a:gd name="connsiteX1752" fmla="*/ 1658588 w 1933575"/>
              <a:gd name="connsiteY1752" fmla="*/ 999561 h 1590675"/>
              <a:gd name="connsiteX1753" fmla="*/ 1674400 w 1933575"/>
              <a:gd name="connsiteY1753" fmla="*/ 984892 h 1590675"/>
              <a:gd name="connsiteX1754" fmla="*/ 1691450 w 1933575"/>
              <a:gd name="connsiteY1754" fmla="*/ 997275 h 1590675"/>
              <a:gd name="connsiteX1755" fmla="*/ 1691354 w 1933575"/>
              <a:gd name="connsiteY1755" fmla="*/ 1003752 h 1590675"/>
              <a:gd name="connsiteX1756" fmla="*/ 984123 w 1933575"/>
              <a:gd name="connsiteY1756" fmla="*/ 289186 h 1590675"/>
              <a:gd name="connsiteX1757" fmla="*/ 994601 w 1933575"/>
              <a:gd name="connsiteY1757" fmla="*/ 307188 h 1590675"/>
              <a:gd name="connsiteX1758" fmla="*/ 979361 w 1933575"/>
              <a:gd name="connsiteY1758" fmla="*/ 321476 h 1590675"/>
              <a:gd name="connsiteX1759" fmla="*/ 965454 w 1933575"/>
              <a:gd name="connsiteY1759" fmla="*/ 305950 h 1590675"/>
              <a:gd name="connsiteX1760" fmla="*/ 977551 w 1933575"/>
              <a:gd name="connsiteY1760" fmla="*/ 288900 h 1590675"/>
              <a:gd name="connsiteX1761" fmla="*/ 984123 w 1933575"/>
              <a:gd name="connsiteY1761" fmla="*/ 289186 h 1590675"/>
              <a:gd name="connsiteX1762" fmla="*/ 1755648 w 1933575"/>
              <a:gd name="connsiteY1762" fmla="*/ 1097859 h 1590675"/>
              <a:gd name="connsiteX1763" fmla="*/ 1738884 w 1933575"/>
              <a:gd name="connsiteY1763" fmla="*/ 1107955 h 1590675"/>
              <a:gd name="connsiteX1764" fmla="*/ 1724406 w 1933575"/>
              <a:gd name="connsiteY1764" fmla="*/ 1093191 h 1590675"/>
              <a:gd name="connsiteX1765" fmla="*/ 1740122 w 1933575"/>
              <a:gd name="connsiteY1765" fmla="*/ 1079761 h 1590675"/>
              <a:gd name="connsiteX1766" fmla="*/ 1755934 w 1933575"/>
              <a:gd name="connsiteY1766" fmla="*/ 1091286 h 1590675"/>
              <a:gd name="connsiteX1767" fmla="*/ 1755648 w 1933575"/>
              <a:gd name="connsiteY1767" fmla="*/ 1097859 h 1590675"/>
              <a:gd name="connsiteX1768" fmla="*/ 1415415 w 1933575"/>
              <a:gd name="connsiteY1768" fmla="*/ 610750 h 1590675"/>
              <a:gd name="connsiteX1769" fmla="*/ 1426083 w 1933575"/>
              <a:gd name="connsiteY1769" fmla="*/ 627133 h 1590675"/>
              <a:gd name="connsiteX1770" fmla="*/ 1411891 w 1933575"/>
              <a:gd name="connsiteY1770" fmla="*/ 642183 h 1590675"/>
              <a:gd name="connsiteX1771" fmla="*/ 1397889 w 1933575"/>
              <a:gd name="connsiteY1771" fmla="*/ 627038 h 1590675"/>
              <a:gd name="connsiteX1772" fmla="*/ 1408748 w 1933575"/>
              <a:gd name="connsiteY1772" fmla="*/ 610750 h 1590675"/>
              <a:gd name="connsiteX1773" fmla="*/ 1415415 w 1933575"/>
              <a:gd name="connsiteY1773" fmla="*/ 610750 h 1590675"/>
              <a:gd name="connsiteX1774" fmla="*/ 120777 w 1933575"/>
              <a:gd name="connsiteY1774" fmla="*/ 90304 h 1590675"/>
              <a:gd name="connsiteX1775" fmla="*/ 110395 w 1933575"/>
              <a:gd name="connsiteY1775" fmla="*/ 73730 h 1590675"/>
              <a:gd name="connsiteX1776" fmla="*/ 124873 w 1933575"/>
              <a:gd name="connsiteY1776" fmla="*/ 58967 h 1590675"/>
              <a:gd name="connsiteX1777" fmla="*/ 138589 w 1933575"/>
              <a:gd name="connsiteY1777" fmla="*/ 74397 h 1590675"/>
              <a:gd name="connsiteX1778" fmla="*/ 127349 w 1933575"/>
              <a:gd name="connsiteY1778" fmla="*/ 90495 h 1590675"/>
              <a:gd name="connsiteX1779" fmla="*/ 120777 w 1933575"/>
              <a:gd name="connsiteY1779" fmla="*/ 90304 h 1590675"/>
              <a:gd name="connsiteX1780" fmla="*/ 693325 w 1933575"/>
              <a:gd name="connsiteY1780" fmla="*/ 176124 h 1590675"/>
              <a:gd name="connsiteX1781" fmla="*/ 675894 w 1933575"/>
              <a:gd name="connsiteY1781" fmla="*/ 187459 h 1590675"/>
              <a:gd name="connsiteX1782" fmla="*/ 660845 w 1933575"/>
              <a:gd name="connsiteY1782" fmla="*/ 172981 h 1590675"/>
              <a:gd name="connsiteX1783" fmla="*/ 675704 w 1933575"/>
              <a:gd name="connsiteY1783" fmla="*/ 158312 h 1590675"/>
              <a:gd name="connsiteX1784" fmla="*/ 693325 w 1933575"/>
              <a:gd name="connsiteY1784" fmla="*/ 169457 h 1590675"/>
              <a:gd name="connsiteX1785" fmla="*/ 693325 w 1933575"/>
              <a:gd name="connsiteY1785" fmla="*/ 176124 h 1590675"/>
              <a:gd name="connsiteX1786" fmla="*/ 772097 w 1933575"/>
              <a:gd name="connsiteY1786" fmla="*/ 189745 h 1590675"/>
              <a:gd name="connsiteX1787" fmla="*/ 756190 w 1933575"/>
              <a:gd name="connsiteY1787" fmla="*/ 200413 h 1590675"/>
              <a:gd name="connsiteX1788" fmla="*/ 741331 w 1933575"/>
              <a:gd name="connsiteY1788" fmla="*/ 187650 h 1590675"/>
              <a:gd name="connsiteX1789" fmla="*/ 755142 w 1933575"/>
              <a:gd name="connsiteY1789" fmla="*/ 173743 h 1590675"/>
              <a:gd name="connsiteX1790" fmla="*/ 771906 w 1933575"/>
              <a:gd name="connsiteY1790" fmla="*/ 183173 h 1590675"/>
              <a:gd name="connsiteX1791" fmla="*/ 772097 w 1933575"/>
              <a:gd name="connsiteY1791" fmla="*/ 189745 h 1590675"/>
              <a:gd name="connsiteX1792" fmla="*/ 1871567 w 1933575"/>
              <a:gd name="connsiteY1792" fmla="*/ 1361796 h 1590675"/>
              <a:gd name="connsiteX1793" fmla="*/ 1854708 w 1933575"/>
              <a:gd name="connsiteY1793" fmla="*/ 1371226 h 1590675"/>
              <a:gd name="connsiteX1794" fmla="*/ 1842326 w 1933575"/>
              <a:gd name="connsiteY1794" fmla="*/ 1358463 h 1590675"/>
              <a:gd name="connsiteX1795" fmla="*/ 1855661 w 1933575"/>
              <a:gd name="connsiteY1795" fmla="*/ 1344937 h 1590675"/>
              <a:gd name="connsiteX1796" fmla="*/ 1871758 w 1933575"/>
              <a:gd name="connsiteY1796" fmla="*/ 1355319 h 1590675"/>
              <a:gd name="connsiteX1797" fmla="*/ 1871567 w 1933575"/>
              <a:gd name="connsiteY1797" fmla="*/ 1361796 h 1590675"/>
              <a:gd name="connsiteX1798" fmla="*/ 1907096 w 1933575"/>
              <a:gd name="connsiteY1798" fmla="*/ 1551153 h 1590675"/>
              <a:gd name="connsiteX1799" fmla="*/ 1893761 w 1933575"/>
              <a:gd name="connsiteY1799" fmla="*/ 1532008 h 1590675"/>
              <a:gd name="connsiteX1800" fmla="*/ 1906143 w 1933575"/>
              <a:gd name="connsiteY1800" fmla="*/ 1517911 h 1590675"/>
              <a:gd name="connsiteX1801" fmla="*/ 1919288 w 1933575"/>
              <a:gd name="connsiteY1801" fmla="*/ 1531341 h 1590675"/>
              <a:gd name="connsiteX1802" fmla="*/ 1907096 w 1933575"/>
              <a:gd name="connsiteY1802" fmla="*/ 1551153 h 1590675"/>
              <a:gd name="connsiteX1803" fmla="*/ 64580 w 1933575"/>
              <a:gd name="connsiteY1803" fmla="*/ 59348 h 1590675"/>
              <a:gd name="connsiteX1804" fmla="*/ 45244 w 1933575"/>
              <a:gd name="connsiteY1804" fmla="*/ 72111 h 1590675"/>
              <a:gd name="connsiteX1805" fmla="*/ 30956 w 1933575"/>
              <a:gd name="connsiteY1805" fmla="*/ 58300 h 1590675"/>
              <a:gd name="connsiteX1806" fmla="*/ 45339 w 1933575"/>
              <a:gd name="connsiteY1806" fmla="*/ 46108 h 1590675"/>
              <a:gd name="connsiteX1807" fmla="*/ 64580 w 1933575"/>
              <a:gd name="connsiteY1807" fmla="*/ 59348 h 1590675"/>
              <a:gd name="connsiteX1808" fmla="*/ 1224153 w 1933575"/>
              <a:gd name="connsiteY1808" fmla="*/ 429680 h 1590675"/>
              <a:gd name="connsiteX1809" fmla="*/ 1204436 w 1933575"/>
              <a:gd name="connsiteY1809" fmla="*/ 441681 h 1590675"/>
              <a:gd name="connsiteX1810" fmla="*/ 1190720 w 1933575"/>
              <a:gd name="connsiteY1810" fmla="*/ 427298 h 1590675"/>
              <a:gd name="connsiteX1811" fmla="*/ 1205579 w 1933575"/>
              <a:gd name="connsiteY1811" fmla="*/ 415678 h 1590675"/>
              <a:gd name="connsiteX1812" fmla="*/ 1224153 w 1933575"/>
              <a:gd name="connsiteY1812" fmla="*/ 429680 h 1590675"/>
              <a:gd name="connsiteX1813" fmla="*/ 1074706 w 1933575"/>
              <a:gd name="connsiteY1813" fmla="*/ 323952 h 1590675"/>
              <a:gd name="connsiteX1814" fmla="*/ 1058990 w 1933575"/>
              <a:gd name="connsiteY1814" fmla="*/ 333096 h 1590675"/>
              <a:gd name="connsiteX1815" fmla="*/ 1047179 w 1933575"/>
              <a:gd name="connsiteY1815" fmla="*/ 319571 h 1590675"/>
              <a:gd name="connsiteX1816" fmla="*/ 1059561 w 1933575"/>
              <a:gd name="connsiteY1816" fmla="*/ 308236 h 1590675"/>
              <a:gd name="connsiteX1817" fmla="*/ 1074896 w 1933575"/>
              <a:gd name="connsiteY1817" fmla="*/ 318142 h 1590675"/>
              <a:gd name="connsiteX1818" fmla="*/ 1074706 w 1933575"/>
              <a:gd name="connsiteY1818" fmla="*/ 323952 h 1590675"/>
              <a:gd name="connsiteX1819" fmla="*/ 835533 w 1933575"/>
              <a:gd name="connsiteY1819" fmla="*/ 216510 h 1590675"/>
              <a:gd name="connsiteX1820" fmla="*/ 823055 w 1933575"/>
              <a:gd name="connsiteY1820" fmla="*/ 199175 h 1590675"/>
              <a:gd name="connsiteX1821" fmla="*/ 834009 w 1933575"/>
              <a:gd name="connsiteY1821" fmla="*/ 185649 h 1590675"/>
              <a:gd name="connsiteX1822" fmla="*/ 847058 w 1933575"/>
              <a:gd name="connsiteY1822" fmla="*/ 198603 h 1590675"/>
              <a:gd name="connsiteX1823" fmla="*/ 835533 w 1933575"/>
              <a:gd name="connsiteY1823" fmla="*/ 216510 h 1590675"/>
              <a:gd name="connsiteX1824" fmla="*/ 1806512 w 1933575"/>
              <a:gd name="connsiteY1824" fmla="*/ 1172249 h 1590675"/>
              <a:gd name="connsiteX1825" fmla="*/ 1816608 w 1933575"/>
              <a:gd name="connsiteY1825" fmla="*/ 1187298 h 1590675"/>
              <a:gd name="connsiteX1826" fmla="*/ 1803845 w 1933575"/>
              <a:gd name="connsiteY1826" fmla="*/ 1199967 h 1590675"/>
              <a:gd name="connsiteX1827" fmla="*/ 1791748 w 1933575"/>
              <a:gd name="connsiteY1827" fmla="*/ 1188441 h 1590675"/>
              <a:gd name="connsiteX1828" fmla="*/ 1800606 w 1933575"/>
              <a:gd name="connsiteY1828" fmla="*/ 1172535 h 1590675"/>
              <a:gd name="connsiteX1829" fmla="*/ 1806512 w 1933575"/>
              <a:gd name="connsiteY1829" fmla="*/ 1172249 h 1590675"/>
              <a:gd name="connsiteX1830" fmla="*/ 1343882 w 1933575"/>
              <a:gd name="connsiteY1830" fmla="*/ 549123 h 1590675"/>
              <a:gd name="connsiteX1831" fmla="*/ 1334262 w 1933575"/>
              <a:gd name="connsiteY1831" fmla="*/ 533788 h 1590675"/>
              <a:gd name="connsiteX1832" fmla="*/ 1347311 w 1933575"/>
              <a:gd name="connsiteY1832" fmla="*/ 521501 h 1590675"/>
              <a:gd name="connsiteX1833" fmla="*/ 1359027 w 1933575"/>
              <a:gd name="connsiteY1833" fmla="*/ 533407 h 1590675"/>
              <a:gd name="connsiteX1834" fmla="*/ 1349693 w 1933575"/>
              <a:gd name="connsiteY1834" fmla="*/ 549123 h 1590675"/>
              <a:gd name="connsiteX1835" fmla="*/ 1343882 w 1933575"/>
              <a:gd name="connsiteY1835" fmla="*/ 549123 h 1590675"/>
              <a:gd name="connsiteX1836" fmla="*/ 914210 w 1933575"/>
              <a:gd name="connsiteY1836" fmla="*/ 196889 h 1590675"/>
              <a:gd name="connsiteX1837" fmla="*/ 924877 w 1933575"/>
              <a:gd name="connsiteY1837" fmla="*/ 212319 h 1590675"/>
              <a:gd name="connsiteX1838" fmla="*/ 914972 w 1933575"/>
              <a:gd name="connsiteY1838" fmla="*/ 223654 h 1590675"/>
              <a:gd name="connsiteX1839" fmla="*/ 904399 w 1933575"/>
              <a:gd name="connsiteY1839" fmla="*/ 212986 h 1590675"/>
              <a:gd name="connsiteX1840" fmla="*/ 914210 w 1933575"/>
              <a:gd name="connsiteY1840" fmla="*/ 196889 h 1590675"/>
              <a:gd name="connsiteX1841" fmla="*/ 1704785 w 1933575"/>
              <a:gd name="connsiteY1841" fmla="*/ 920503 h 1590675"/>
              <a:gd name="connsiteX1842" fmla="*/ 1687449 w 1933575"/>
              <a:gd name="connsiteY1842" fmla="*/ 931076 h 1590675"/>
              <a:gd name="connsiteX1843" fmla="*/ 1677067 w 1933575"/>
              <a:gd name="connsiteY1843" fmla="*/ 919551 h 1590675"/>
              <a:gd name="connsiteX1844" fmla="*/ 1687449 w 1933575"/>
              <a:gd name="connsiteY1844" fmla="*/ 909740 h 1590675"/>
              <a:gd name="connsiteX1845" fmla="*/ 1704785 w 1933575"/>
              <a:gd name="connsiteY1845" fmla="*/ 920503 h 1590675"/>
              <a:gd name="connsiteX1846" fmla="*/ 1280827 w 1933575"/>
              <a:gd name="connsiteY1846" fmla="*/ 458731 h 1590675"/>
              <a:gd name="connsiteX1847" fmla="*/ 1271111 w 1933575"/>
              <a:gd name="connsiteY1847" fmla="*/ 442634 h 1590675"/>
              <a:gd name="connsiteX1848" fmla="*/ 1281684 w 1933575"/>
              <a:gd name="connsiteY1848" fmla="*/ 431966 h 1590675"/>
              <a:gd name="connsiteX1849" fmla="*/ 1291590 w 1933575"/>
              <a:gd name="connsiteY1849" fmla="*/ 443301 h 1590675"/>
              <a:gd name="connsiteX1850" fmla="*/ 1280827 w 1933575"/>
              <a:gd name="connsiteY1850" fmla="*/ 458731 h 1590675"/>
              <a:gd name="connsiteX1851" fmla="*/ 1574006 w 1933575"/>
              <a:gd name="connsiteY1851" fmla="*/ 735337 h 1590675"/>
              <a:gd name="connsiteX1852" fmla="*/ 1556957 w 1933575"/>
              <a:gd name="connsiteY1852" fmla="*/ 746291 h 1590675"/>
              <a:gd name="connsiteX1853" fmla="*/ 1546289 w 1933575"/>
              <a:gd name="connsiteY1853" fmla="*/ 735051 h 1590675"/>
              <a:gd name="connsiteX1854" fmla="*/ 1556385 w 1933575"/>
              <a:gd name="connsiteY1854" fmla="*/ 724955 h 1590675"/>
              <a:gd name="connsiteX1855" fmla="*/ 1574006 w 1933575"/>
              <a:gd name="connsiteY1855" fmla="*/ 735337 h 1590675"/>
              <a:gd name="connsiteX1856" fmla="*/ 1621536 w 1933575"/>
              <a:gd name="connsiteY1856" fmla="*/ 812585 h 1590675"/>
              <a:gd name="connsiteX1857" fmla="*/ 1633157 w 1933575"/>
              <a:gd name="connsiteY1857" fmla="*/ 828492 h 1590675"/>
              <a:gd name="connsiteX1858" fmla="*/ 1622107 w 1933575"/>
              <a:gd name="connsiteY1858" fmla="*/ 841160 h 1590675"/>
              <a:gd name="connsiteX1859" fmla="*/ 1611440 w 1933575"/>
              <a:gd name="connsiteY1859" fmla="*/ 829635 h 1590675"/>
              <a:gd name="connsiteX1860" fmla="*/ 1621536 w 1933575"/>
              <a:gd name="connsiteY1860" fmla="*/ 812585 h 1590675"/>
              <a:gd name="connsiteX1861" fmla="*/ 453676 w 1933575"/>
              <a:gd name="connsiteY1861" fmla="*/ 64777 h 1590675"/>
              <a:gd name="connsiteX1862" fmla="*/ 444818 w 1933575"/>
              <a:gd name="connsiteY1862" fmla="*/ 50775 h 1590675"/>
              <a:gd name="connsiteX1863" fmla="*/ 455200 w 1933575"/>
              <a:gd name="connsiteY1863" fmla="*/ 40679 h 1590675"/>
              <a:gd name="connsiteX1864" fmla="*/ 463487 w 1933575"/>
              <a:gd name="connsiteY1864" fmla="*/ 51442 h 1590675"/>
              <a:gd name="connsiteX1865" fmla="*/ 453676 w 1933575"/>
              <a:gd name="connsiteY1865" fmla="*/ 64777 h 1590675"/>
              <a:gd name="connsiteX1866" fmla="*/ 1490663 w 1933575"/>
              <a:gd name="connsiteY1866" fmla="*/ 657327 h 1590675"/>
              <a:gd name="connsiteX1867" fmla="*/ 1481709 w 1933575"/>
              <a:gd name="connsiteY1867" fmla="*/ 641039 h 1590675"/>
              <a:gd name="connsiteX1868" fmla="*/ 1492949 w 1933575"/>
              <a:gd name="connsiteY1868" fmla="*/ 632181 h 1590675"/>
              <a:gd name="connsiteX1869" fmla="*/ 1501426 w 1933575"/>
              <a:gd name="connsiteY1869" fmla="*/ 642183 h 1590675"/>
              <a:gd name="connsiteX1870" fmla="*/ 1490663 w 1933575"/>
              <a:gd name="connsiteY1870" fmla="*/ 657327 h 1590675"/>
              <a:gd name="connsiteX1871" fmla="*/ 1936242 w 1933575"/>
              <a:gd name="connsiteY1871" fmla="*/ 1451046 h 1590675"/>
              <a:gd name="connsiteX1872" fmla="*/ 1921097 w 1933575"/>
              <a:gd name="connsiteY1872" fmla="*/ 1461714 h 1590675"/>
              <a:gd name="connsiteX1873" fmla="*/ 1910906 w 1933575"/>
              <a:gd name="connsiteY1873" fmla="*/ 1451617 h 1590675"/>
              <a:gd name="connsiteX1874" fmla="*/ 1919859 w 1933575"/>
              <a:gd name="connsiteY1874" fmla="*/ 1441997 h 1590675"/>
              <a:gd name="connsiteX1875" fmla="*/ 1936242 w 1933575"/>
              <a:gd name="connsiteY1875" fmla="*/ 1451046 h 1590675"/>
              <a:gd name="connsiteX1876" fmla="*/ 1154621 w 1933575"/>
              <a:gd name="connsiteY1876" fmla="*/ 335382 h 1590675"/>
              <a:gd name="connsiteX1877" fmla="*/ 1138619 w 1933575"/>
              <a:gd name="connsiteY1877" fmla="*/ 344812 h 1590675"/>
              <a:gd name="connsiteX1878" fmla="*/ 1129284 w 1933575"/>
              <a:gd name="connsiteY1878" fmla="*/ 333858 h 1590675"/>
              <a:gd name="connsiteX1879" fmla="*/ 1139095 w 1933575"/>
              <a:gd name="connsiteY1879" fmla="*/ 325095 h 1590675"/>
              <a:gd name="connsiteX1880" fmla="*/ 1154621 w 1933575"/>
              <a:gd name="connsiteY1880" fmla="*/ 335382 h 1590675"/>
              <a:gd name="connsiteX1881" fmla="*/ 1854137 w 1933575"/>
              <a:gd name="connsiteY1881" fmla="*/ 1282263 h 1590675"/>
              <a:gd name="connsiteX1882" fmla="*/ 1869377 w 1933575"/>
              <a:gd name="connsiteY1882" fmla="*/ 1271499 h 1590675"/>
              <a:gd name="connsiteX1883" fmla="*/ 1879378 w 1933575"/>
              <a:gd name="connsiteY1883" fmla="*/ 1279977 h 1590675"/>
              <a:gd name="connsiteX1884" fmla="*/ 1870520 w 1933575"/>
              <a:gd name="connsiteY1884" fmla="*/ 1291216 h 1590675"/>
              <a:gd name="connsiteX1885" fmla="*/ 1854137 w 1933575"/>
              <a:gd name="connsiteY1885" fmla="*/ 1282263 h 1590675"/>
              <a:gd name="connsiteX1886" fmla="*/ 1768507 w 1933575"/>
              <a:gd name="connsiteY1886" fmla="*/ 1013943 h 1590675"/>
              <a:gd name="connsiteX1887" fmla="*/ 1752981 w 1933575"/>
              <a:gd name="connsiteY1887" fmla="*/ 1024040 h 1590675"/>
              <a:gd name="connsiteX1888" fmla="*/ 1743170 w 1933575"/>
              <a:gd name="connsiteY1888" fmla="*/ 1013562 h 1590675"/>
              <a:gd name="connsiteX1889" fmla="*/ 1752505 w 1933575"/>
              <a:gd name="connsiteY1889" fmla="*/ 1004323 h 1590675"/>
              <a:gd name="connsiteX1890" fmla="*/ 1768507 w 1933575"/>
              <a:gd name="connsiteY1890" fmla="*/ 1013943 h 1590675"/>
              <a:gd name="connsiteX1891" fmla="*/ 388715 w 1933575"/>
              <a:gd name="connsiteY1891" fmla="*/ 37440 h 1590675"/>
              <a:gd name="connsiteX1892" fmla="*/ 374523 w 1933575"/>
              <a:gd name="connsiteY1892" fmla="*/ 45822 h 1590675"/>
              <a:gd name="connsiteX1893" fmla="*/ 364808 w 1933575"/>
              <a:gd name="connsiteY1893" fmla="*/ 35059 h 1590675"/>
              <a:gd name="connsiteX1894" fmla="*/ 375761 w 1933575"/>
              <a:gd name="connsiteY1894" fmla="*/ 27058 h 1590675"/>
              <a:gd name="connsiteX1895" fmla="*/ 388715 w 1933575"/>
              <a:gd name="connsiteY1895" fmla="*/ 37440 h 1590675"/>
              <a:gd name="connsiteX1896" fmla="*/ 227933 w 1933575"/>
              <a:gd name="connsiteY1896" fmla="*/ 7151 h 1590675"/>
              <a:gd name="connsiteX1897" fmla="*/ 215741 w 1933575"/>
              <a:gd name="connsiteY1897" fmla="*/ 16009 h 1590675"/>
              <a:gd name="connsiteX1898" fmla="*/ 207455 w 1933575"/>
              <a:gd name="connsiteY1898" fmla="*/ 7818 h 1590675"/>
              <a:gd name="connsiteX1899" fmla="*/ 214503 w 1933575"/>
              <a:gd name="connsiteY1899" fmla="*/ 7 h 1590675"/>
              <a:gd name="connsiteX1900" fmla="*/ 227933 w 1933575"/>
              <a:gd name="connsiteY1900" fmla="*/ 7151 h 1590675"/>
              <a:gd name="connsiteX1901" fmla="*/ 547307 w 1933575"/>
              <a:gd name="connsiteY1901" fmla="*/ 65825 h 1590675"/>
              <a:gd name="connsiteX1902" fmla="*/ 532924 w 1933575"/>
              <a:gd name="connsiteY1902" fmla="*/ 73540 h 1590675"/>
              <a:gd name="connsiteX1903" fmla="*/ 525113 w 1933575"/>
              <a:gd name="connsiteY1903" fmla="*/ 64872 h 1590675"/>
              <a:gd name="connsiteX1904" fmla="*/ 534829 w 1933575"/>
              <a:gd name="connsiteY1904" fmla="*/ 56204 h 1590675"/>
              <a:gd name="connsiteX1905" fmla="*/ 547307 w 1933575"/>
              <a:gd name="connsiteY1905" fmla="*/ 65825 h 1590675"/>
              <a:gd name="connsiteX1906" fmla="*/ 1438751 w 1933575"/>
              <a:gd name="connsiteY1906" fmla="*/ 547695 h 1590675"/>
              <a:gd name="connsiteX1907" fmla="*/ 1426083 w 1933575"/>
              <a:gd name="connsiteY1907" fmla="*/ 556077 h 1590675"/>
              <a:gd name="connsiteX1908" fmla="*/ 1418177 w 1933575"/>
              <a:gd name="connsiteY1908" fmla="*/ 549123 h 1590675"/>
              <a:gd name="connsiteX1909" fmla="*/ 1425702 w 1933575"/>
              <a:gd name="connsiteY1909" fmla="*/ 540075 h 1590675"/>
              <a:gd name="connsiteX1910" fmla="*/ 1438751 w 1933575"/>
              <a:gd name="connsiteY1910" fmla="*/ 547695 h 1590675"/>
              <a:gd name="connsiteX1911" fmla="*/ 994886 w 1933575"/>
              <a:gd name="connsiteY1911" fmla="*/ 238418 h 1590675"/>
              <a:gd name="connsiteX1912" fmla="*/ 986504 w 1933575"/>
              <a:gd name="connsiteY1912" fmla="*/ 227750 h 1590675"/>
              <a:gd name="connsiteX1913" fmla="*/ 994505 w 1933575"/>
              <a:gd name="connsiteY1913" fmla="*/ 218606 h 1590675"/>
              <a:gd name="connsiteX1914" fmla="*/ 1002030 w 1933575"/>
              <a:gd name="connsiteY1914" fmla="*/ 226893 h 1590675"/>
              <a:gd name="connsiteX1915" fmla="*/ 994886 w 1933575"/>
              <a:gd name="connsiteY1915" fmla="*/ 238418 h 1590675"/>
              <a:gd name="connsiteX1916" fmla="*/ 612934 w 1933575"/>
              <a:gd name="connsiteY1916" fmla="*/ 66301 h 1590675"/>
              <a:gd name="connsiteX1917" fmla="*/ 621602 w 1933575"/>
              <a:gd name="connsiteY1917" fmla="*/ 78779 h 1590675"/>
              <a:gd name="connsiteX1918" fmla="*/ 613505 w 1933575"/>
              <a:gd name="connsiteY1918" fmla="*/ 87351 h 1590675"/>
              <a:gd name="connsiteX1919" fmla="*/ 604933 w 1933575"/>
              <a:gd name="connsiteY1919" fmla="*/ 79255 h 1590675"/>
              <a:gd name="connsiteX1920" fmla="*/ 612934 w 1933575"/>
              <a:gd name="connsiteY1920" fmla="*/ 66301 h 1590675"/>
              <a:gd name="connsiteX1921" fmla="*/ 1830991 w 1933575"/>
              <a:gd name="connsiteY1921" fmla="*/ 1107384 h 1590675"/>
              <a:gd name="connsiteX1922" fmla="*/ 1818608 w 1933575"/>
              <a:gd name="connsiteY1922" fmla="*/ 1116051 h 1590675"/>
              <a:gd name="connsiteX1923" fmla="*/ 1810417 w 1933575"/>
              <a:gd name="connsiteY1923" fmla="*/ 1107669 h 1590675"/>
              <a:gd name="connsiteX1924" fmla="*/ 1817656 w 1933575"/>
              <a:gd name="connsiteY1924" fmla="*/ 1100049 h 1590675"/>
              <a:gd name="connsiteX1925" fmla="*/ 1830991 w 1933575"/>
              <a:gd name="connsiteY1925" fmla="*/ 1107384 h 1590675"/>
              <a:gd name="connsiteX1926" fmla="*/ 701612 w 1933575"/>
              <a:gd name="connsiteY1926" fmla="*/ 93828 h 1590675"/>
              <a:gd name="connsiteX1927" fmla="*/ 690277 w 1933575"/>
              <a:gd name="connsiteY1927" fmla="*/ 101067 h 1590675"/>
              <a:gd name="connsiteX1928" fmla="*/ 681800 w 1933575"/>
              <a:gd name="connsiteY1928" fmla="*/ 92304 h 1590675"/>
              <a:gd name="connsiteX1929" fmla="*/ 690753 w 1933575"/>
              <a:gd name="connsiteY1929" fmla="*/ 85542 h 1590675"/>
              <a:gd name="connsiteX1930" fmla="*/ 701612 w 1933575"/>
              <a:gd name="connsiteY1930" fmla="*/ 93828 h 1590675"/>
              <a:gd name="connsiteX1931" fmla="*/ 308610 w 1933575"/>
              <a:gd name="connsiteY1931" fmla="*/ 22200 h 1590675"/>
              <a:gd name="connsiteX1932" fmla="*/ 294799 w 1933575"/>
              <a:gd name="connsiteY1932" fmla="*/ 30963 h 1590675"/>
              <a:gd name="connsiteX1933" fmla="*/ 285750 w 1933575"/>
              <a:gd name="connsiteY1933" fmla="*/ 22772 h 1590675"/>
              <a:gd name="connsiteX1934" fmla="*/ 295370 w 1933575"/>
              <a:gd name="connsiteY1934" fmla="*/ 13533 h 1590675"/>
              <a:gd name="connsiteX1935" fmla="*/ 308610 w 1933575"/>
              <a:gd name="connsiteY1935" fmla="*/ 22200 h 1590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</a:cxnLst>
            <a:rect l="l" t="t" r="r" b="b"/>
            <a:pathLst>
              <a:path w="1933575" h="1590675">
                <a:moveTo>
                  <a:pt x="95" y="1400658"/>
                </a:moveTo>
                <a:lnTo>
                  <a:pt x="95" y="1590492"/>
                </a:lnTo>
                <a:lnTo>
                  <a:pt x="549783" y="1590492"/>
                </a:lnTo>
                <a:cubicBezTo>
                  <a:pt x="546259" y="1585634"/>
                  <a:pt x="542735" y="1580871"/>
                  <a:pt x="538639" y="1575347"/>
                </a:cubicBezTo>
                <a:cubicBezTo>
                  <a:pt x="544830" y="1570775"/>
                  <a:pt x="549974" y="1566965"/>
                  <a:pt x="555593" y="1562869"/>
                </a:cubicBezTo>
                <a:cubicBezTo>
                  <a:pt x="559689" y="1568679"/>
                  <a:pt x="563594" y="1574299"/>
                  <a:pt x="567976" y="1580490"/>
                </a:cubicBezTo>
                <a:cubicBezTo>
                  <a:pt x="562928" y="1583824"/>
                  <a:pt x="558070" y="1586967"/>
                  <a:pt x="552831" y="1590396"/>
                </a:cubicBezTo>
                <a:lnTo>
                  <a:pt x="617315" y="1590396"/>
                </a:lnTo>
                <a:cubicBezTo>
                  <a:pt x="617029" y="1590015"/>
                  <a:pt x="616744" y="1589634"/>
                  <a:pt x="616363" y="1589158"/>
                </a:cubicBezTo>
                <a:cubicBezTo>
                  <a:pt x="622459" y="1584967"/>
                  <a:pt x="627507" y="1581443"/>
                  <a:pt x="633317" y="1577442"/>
                </a:cubicBezTo>
                <a:cubicBezTo>
                  <a:pt x="636556" y="1581729"/>
                  <a:pt x="639794" y="1586015"/>
                  <a:pt x="643128" y="1590396"/>
                </a:cubicBezTo>
                <a:lnTo>
                  <a:pt x="709422" y="1590396"/>
                </a:lnTo>
                <a:cubicBezTo>
                  <a:pt x="710470" y="1589634"/>
                  <a:pt x="711422" y="1588968"/>
                  <a:pt x="712470" y="1588110"/>
                </a:cubicBezTo>
                <a:cubicBezTo>
                  <a:pt x="713042" y="1588872"/>
                  <a:pt x="713613" y="1589634"/>
                  <a:pt x="714089" y="1590396"/>
                </a:cubicBezTo>
                <a:lnTo>
                  <a:pt x="955262" y="1590396"/>
                </a:lnTo>
                <a:cubicBezTo>
                  <a:pt x="949262" y="1581919"/>
                  <a:pt x="943070" y="1573061"/>
                  <a:pt x="937355" y="1564964"/>
                </a:cubicBezTo>
                <a:cubicBezTo>
                  <a:pt x="946499" y="1558202"/>
                  <a:pt x="957263" y="1550296"/>
                  <a:pt x="966788" y="1543247"/>
                </a:cubicBezTo>
                <a:cubicBezTo>
                  <a:pt x="973646" y="1552868"/>
                  <a:pt x="982123" y="1564869"/>
                  <a:pt x="989171" y="1574775"/>
                </a:cubicBezTo>
                <a:cubicBezTo>
                  <a:pt x="981551" y="1579347"/>
                  <a:pt x="972312" y="1584967"/>
                  <a:pt x="963263" y="1590396"/>
                </a:cubicBezTo>
                <a:lnTo>
                  <a:pt x="1022604" y="1590396"/>
                </a:lnTo>
                <a:cubicBezTo>
                  <a:pt x="1019651" y="1586396"/>
                  <a:pt x="1016794" y="1582491"/>
                  <a:pt x="1014317" y="1579062"/>
                </a:cubicBezTo>
                <a:cubicBezTo>
                  <a:pt x="1024319" y="1571727"/>
                  <a:pt x="1036892" y="1562583"/>
                  <a:pt x="1047464" y="1554868"/>
                </a:cubicBezTo>
                <a:cubicBezTo>
                  <a:pt x="1052798" y="1563822"/>
                  <a:pt x="1059942" y="1575918"/>
                  <a:pt x="1066514" y="1586872"/>
                </a:cubicBezTo>
                <a:cubicBezTo>
                  <a:pt x="1064990" y="1588015"/>
                  <a:pt x="1063371" y="1589253"/>
                  <a:pt x="1061752" y="1590396"/>
                </a:cubicBezTo>
                <a:lnTo>
                  <a:pt x="1098233" y="1590396"/>
                </a:lnTo>
                <a:cubicBezTo>
                  <a:pt x="1108424" y="1582300"/>
                  <a:pt x="1118235" y="1574489"/>
                  <a:pt x="1127189" y="1567346"/>
                </a:cubicBezTo>
                <a:cubicBezTo>
                  <a:pt x="1128332" y="1576014"/>
                  <a:pt x="1131856" y="1584110"/>
                  <a:pt x="1136809" y="1590396"/>
                </a:cubicBezTo>
                <a:lnTo>
                  <a:pt x="1193197" y="1590396"/>
                </a:lnTo>
                <a:cubicBezTo>
                  <a:pt x="1196721" y="1586586"/>
                  <a:pt x="1199483" y="1582110"/>
                  <a:pt x="1201103" y="1576966"/>
                </a:cubicBezTo>
                <a:cubicBezTo>
                  <a:pt x="1206341" y="1560107"/>
                  <a:pt x="1199769" y="1540104"/>
                  <a:pt x="1183767" y="1533246"/>
                </a:cubicBezTo>
                <a:cubicBezTo>
                  <a:pt x="1174528" y="1529246"/>
                  <a:pt x="1162145" y="1527817"/>
                  <a:pt x="1152620" y="1530484"/>
                </a:cubicBezTo>
                <a:cubicBezTo>
                  <a:pt x="1143381" y="1533056"/>
                  <a:pt x="1136047" y="1542295"/>
                  <a:pt x="1127474" y="1548867"/>
                </a:cubicBezTo>
                <a:cubicBezTo>
                  <a:pt x="1124522" y="1529055"/>
                  <a:pt x="1113473" y="1515149"/>
                  <a:pt x="1092422" y="1512672"/>
                </a:cubicBezTo>
                <a:cubicBezTo>
                  <a:pt x="1071372" y="1510196"/>
                  <a:pt x="1057942" y="1522197"/>
                  <a:pt x="1049084" y="1542200"/>
                </a:cubicBezTo>
                <a:cubicBezTo>
                  <a:pt x="1046988" y="1518673"/>
                  <a:pt x="1043273" y="1512768"/>
                  <a:pt x="1022509" y="1498099"/>
                </a:cubicBezTo>
                <a:cubicBezTo>
                  <a:pt x="1048703" y="1491146"/>
                  <a:pt x="1060514" y="1479716"/>
                  <a:pt x="1062133" y="1460094"/>
                </a:cubicBezTo>
                <a:cubicBezTo>
                  <a:pt x="1063466" y="1443711"/>
                  <a:pt x="1053179" y="1425519"/>
                  <a:pt x="1036987" y="1421423"/>
                </a:cubicBezTo>
                <a:cubicBezTo>
                  <a:pt x="1027271" y="1418946"/>
                  <a:pt x="1014984" y="1419327"/>
                  <a:pt x="1005840" y="1423042"/>
                </a:cubicBezTo>
                <a:cubicBezTo>
                  <a:pt x="996982" y="1426662"/>
                  <a:pt x="990600" y="1436282"/>
                  <a:pt x="983552" y="1442949"/>
                </a:cubicBezTo>
                <a:cubicBezTo>
                  <a:pt x="981361" y="1423995"/>
                  <a:pt x="977170" y="1417613"/>
                  <a:pt x="957358" y="1404183"/>
                </a:cubicBezTo>
                <a:cubicBezTo>
                  <a:pt x="960406" y="1403516"/>
                  <a:pt x="963073" y="1402944"/>
                  <a:pt x="965740" y="1402278"/>
                </a:cubicBezTo>
                <a:cubicBezTo>
                  <a:pt x="983456" y="1397229"/>
                  <a:pt x="995363" y="1384085"/>
                  <a:pt x="997077" y="1367702"/>
                </a:cubicBezTo>
                <a:cubicBezTo>
                  <a:pt x="998792" y="1350747"/>
                  <a:pt x="989076" y="1334936"/>
                  <a:pt x="972122" y="1326935"/>
                </a:cubicBezTo>
                <a:cubicBezTo>
                  <a:pt x="970026" y="1325982"/>
                  <a:pt x="968026" y="1324744"/>
                  <a:pt x="966026" y="1323696"/>
                </a:cubicBezTo>
                <a:lnTo>
                  <a:pt x="966502" y="1323982"/>
                </a:lnTo>
                <a:cubicBezTo>
                  <a:pt x="945071" y="1322648"/>
                  <a:pt x="928688" y="1330269"/>
                  <a:pt x="918782" y="1353605"/>
                </a:cubicBezTo>
                <a:cubicBezTo>
                  <a:pt x="917829" y="1332459"/>
                  <a:pt x="909161" y="1319505"/>
                  <a:pt x="889635" y="1310171"/>
                </a:cubicBezTo>
                <a:cubicBezTo>
                  <a:pt x="912781" y="1308075"/>
                  <a:pt x="925259" y="1296264"/>
                  <a:pt x="932212" y="1277976"/>
                </a:cubicBezTo>
                <a:lnTo>
                  <a:pt x="931354" y="1278738"/>
                </a:lnTo>
                <a:cubicBezTo>
                  <a:pt x="932783" y="1259117"/>
                  <a:pt x="926783" y="1243115"/>
                  <a:pt x="908209" y="1234161"/>
                </a:cubicBezTo>
                <a:cubicBezTo>
                  <a:pt x="888111" y="1224446"/>
                  <a:pt x="869061" y="1232542"/>
                  <a:pt x="855059" y="1254164"/>
                </a:cubicBezTo>
                <a:cubicBezTo>
                  <a:pt x="848677" y="1243020"/>
                  <a:pt x="841629" y="1230637"/>
                  <a:pt x="834390" y="1217873"/>
                </a:cubicBezTo>
                <a:cubicBezTo>
                  <a:pt x="848582" y="1214540"/>
                  <a:pt x="858965" y="1204539"/>
                  <a:pt x="865251" y="1189775"/>
                </a:cubicBezTo>
                <a:cubicBezTo>
                  <a:pt x="867823" y="1165962"/>
                  <a:pt x="858679" y="1148817"/>
                  <a:pt x="839629" y="1142055"/>
                </a:cubicBezTo>
                <a:cubicBezTo>
                  <a:pt x="819626" y="1134911"/>
                  <a:pt x="803339" y="1142626"/>
                  <a:pt x="787051" y="1167581"/>
                </a:cubicBezTo>
                <a:cubicBezTo>
                  <a:pt x="787051" y="1147579"/>
                  <a:pt x="776764" y="1134720"/>
                  <a:pt x="759143" y="1125576"/>
                </a:cubicBezTo>
                <a:cubicBezTo>
                  <a:pt x="763524" y="1124433"/>
                  <a:pt x="766286" y="1123767"/>
                  <a:pt x="768953" y="1123100"/>
                </a:cubicBezTo>
                <a:cubicBezTo>
                  <a:pt x="788194" y="1117956"/>
                  <a:pt x="800672" y="1102621"/>
                  <a:pt x="800195" y="1084428"/>
                </a:cubicBezTo>
                <a:cubicBezTo>
                  <a:pt x="799719" y="1066331"/>
                  <a:pt x="787146" y="1051281"/>
                  <a:pt x="768953" y="1047186"/>
                </a:cubicBezTo>
                <a:cubicBezTo>
                  <a:pt x="751427" y="1043185"/>
                  <a:pt x="734854" y="1051662"/>
                  <a:pt x="725615" y="1068998"/>
                </a:cubicBezTo>
                <a:cubicBezTo>
                  <a:pt x="723995" y="1071951"/>
                  <a:pt x="721424" y="1074332"/>
                  <a:pt x="719233" y="1076999"/>
                </a:cubicBezTo>
                <a:cubicBezTo>
                  <a:pt x="722948" y="1058616"/>
                  <a:pt x="713613" y="1041471"/>
                  <a:pt x="695992" y="1034327"/>
                </a:cubicBezTo>
                <a:cubicBezTo>
                  <a:pt x="675989" y="1026230"/>
                  <a:pt x="657797" y="1034327"/>
                  <a:pt x="643319" y="1057187"/>
                </a:cubicBezTo>
                <a:cubicBezTo>
                  <a:pt x="640652" y="1050138"/>
                  <a:pt x="639127" y="1041471"/>
                  <a:pt x="634556" y="1034803"/>
                </a:cubicBezTo>
                <a:cubicBezTo>
                  <a:pt x="629793" y="1027945"/>
                  <a:pt x="622173" y="1022992"/>
                  <a:pt x="615410" y="1016801"/>
                </a:cubicBezTo>
                <a:cubicBezTo>
                  <a:pt x="618744" y="1016039"/>
                  <a:pt x="621887" y="1015372"/>
                  <a:pt x="625031" y="1014515"/>
                </a:cubicBezTo>
                <a:cubicBezTo>
                  <a:pt x="643223" y="1009657"/>
                  <a:pt x="655320" y="994227"/>
                  <a:pt x="654844" y="976415"/>
                </a:cubicBezTo>
                <a:cubicBezTo>
                  <a:pt x="654463" y="958317"/>
                  <a:pt x="641699" y="943172"/>
                  <a:pt x="623697" y="939363"/>
                </a:cubicBezTo>
                <a:cubicBezTo>
                  <a:pt x="605885" y="935553"/>
                  <a:pt x="589217" y="944220"/>
                  <a:pt x="580644" y="961365"/>
                </a:cubicBezTo>
                <a:cubicBezTo>
                  <a:pt x="579215" y="964318"/>
                  <a:pt x="577120" y="966985"/>
                  <a:pt x="575215" y="969747"/>
                </a:cubicBezTo>
                <a:cubicBezTo>
                  <a:pt x="576167" y="947840"/>
                  <a:pt x="567595" y="931171"/>
                  <a:pt x="549688" y="926694"/>
                </a:cubicBezTo>
                <a:cubicBezTo>
                  <a:pt x="539972" y="924313"/>
                  <a:pt x="528066" y="925551"/>
                  <a:pt x="518446" y="928885"/>
                </a:cubicBezTo>
                <a:cubicBezTo>
                  <a:pt x="508921" y="932123"/>
                  <a:pt x="500920" y="940029"/>
                  <a:pt x="496157" y="943172"/>
                </a:cubicBezTo>
                <a:cubicBezTo>
                  <a:pt x="495205" y="931743"/>
                  <a:pt x="487299" y="917074"/>
                  <a:pt x="467963" y="911073"/>
                </a:cubicBezTo>
                <a:cubicBezTo>
                  <a:pt x="447389" y="904692"/>
                  <a:pt x="432911" y="914407"/>
                  <a:pt x="420338" y="930885"/>
                </a:cubicBezTo>
                <a:cubicBezTo>
                  <a:pt x="415290" y="910502"/>
                  <a:pt x="404051" y="896976"/>
                  <a:pt x="383667" y="895071"/>
                </a:cubicBezTo>
                <a:cubicBezTo>
                  <a:pt x="363379" y="893166"/>
                  <a:pt x="349949" y="904311"/>
                  <a:pt x="343281" y="918788"/>
                </a:cubicBezTo>
                <a:cubicBezTo>
                  <a:pt x="336328" y="907263"/>
                  <a:pt x="328708" y="894500"/>
                  <a:pt x="321278" y="882117"/>
                </a:cubicBezTo>
                <a:cubicBezTo>
                  <a:pt x="343472" y="873926"/>
                  <a:pt x="354330" y="860496"/>
                  <a:pt x="353092" y="841255"/>
                </a:cubicBezTo>
                <a:cubicBezTo>
                  <a:pt x="351949" y="824491"/>
                  <a:pt x="340424" y="810394"/>
                  <a:pt x="324517" y="806394"/>
                </a:cubicBezTo>
                <a:cubicBezTo>
                  <a:pt x="307562" y="802203"/>
                  <a:pt x="288893" y="808584"/>
                  <a:pt x="282131" y="824110"/>
                </a:cubicBezTo>
                <a:cubicBezTo>
                  <a:pt x="278035" y="833349"/>
                  <a:pt x="276416" y="845637"/>
                  <a:pt x="278892" y="855257"/>
                </a:cubicBezTo>
                <a:cubicBezTo>
                  <a:pt x="281273" y="864496"/>
                  <a:pt x="290227" y="872116"/>
                  <a:pt x="294227" y="877641"/>
                </a:cubicBezTo>
                <a:cubicBezTo>
                  <a:pt x="283178" y="886404"/>
                  <a:pt x="271653" y="895452"/>
                  <a:pt x="262890" y="902310"/>
                </a:cubicBezTo>
                <a:cubicBezTo>
                  <a:pt x="256223" y="891833"/>
                  <a:pt x="248603" y="879641"/>
                  <a:pt x="241078" y="867830"/>
                </a:cubicBezTo>
                <a:cubicBezTo>
                  <a:pt x="263462" y="860400"/>
                  <a:pt x="274606" y="846589"/>
                  <a:pt x="273368" y="826968"/>
                </a:cubicBezTo>
                <a:cubicBezTo>
                  <a:pt x="272225" y="809537"/>
                  <a:pt x="260033" y="795440"/>
                  <a:pt x="243269" y="792011"/>
                </a:cubicBezTo>
                <a:cubicBezTo>
                  <a:pt x="225362" y="788391"/>
                  <a:pt x="208502" y="796583"/>
                  <a:pt x="200692" y="812680"/>
                </a:cubicBezTo>
                <a:cubicBezTo>
                  <a:pt x="191833" y="830968"/>
                  <a:pt x="197644" y="848208"/>
                  <a:pt x="215741" y="862972"/>
                </a:cubicBezTo>
                <a:cubicBezTo>
                  <a:pt x="204216" y="872021"/>
                  <a:pt x="192215" y="881546"/>
                  <a:pt x="181261" y="890213"/>
                </a:cubicBezTo>
                <a:cubicBezTo>
                  <a:pt x="178689" y="873164"/>
                  <a:pt x="167831" y="858305"/>
                  <a:pt x="146304" y="855543"/>
                </a:cubicBezTo>
                <a:cubicBezTo>
                  <a:pt x="125444" y="852876"/>
                  <a:pt x="111538" y="864210"/>
                  <a:pt x="102108" y="884784"/>
                </a:cubicBezTo>
                <a:cubicBezTo>
                  <a:pt x="100298" y="861353"/>
                  <a:pt x="90297" y="846018"/>
                  <a:pt x="68866" y="842017"/>
                </a:cubicBezTo>
                <a:cubicBezTo>
                  <a:pt x="46863" y="837921"/>
                  <a:pt x="32480" y="849828"/>
                  <a:pt x="22765" y="870592"/>
                </a:cubicBezTo>
                <a:cubicBezTo>
                  <a:pt x="21908" y="865829"/>
                  <a:pt x="21622" y="862972"/>
                  <a:pt x="20955" y="860305"/>
                </a:cubicBezTo>
                <a:cubicBezTo>
                  <a:pt x="17907" y="846875"/>
                  <a:pt x="10573" y="837064"/>
                  <a:pt x="95" y="831635"/>
                </a:cubicBezTo>
                <a:lnTo>
                  <a:pt x="95" y="901548"/>
                </a:lnTo>
                <a:cubicBezTo>
                  <a:pt x="8858" y="897167"/>
                  <a:pt x="15812" y="889833"/>
                  <a:pt x="19336" y="880403"/>
                </a:cubicBezTo>
                <a:cubicBezTo>
                  <a:pt x="25718" y="892023"/>
                  <a:pt x="32671" y="904787"/>
                  <a:pt x="38767" y="915931"/>
                </a:cubicBezTo>
                <a:cubicBezTo>
                  <a:pt x="30099" y="922503"/>
                  <a:pt x="19241" y="930695"/>
                  <a:pt x="9716" y="937934"/>
                </a:cubicBezTo>
                <a:cubicBezTo>
                  <a:pt x="6763" y="934029"/>
                  <a:pt x="3524" y="929742"/>
                  <a:pt x="95" y="925266"/>
                </a:cubicBezTo>
                <a:lnTo>
                  <a:pt x="95" y="969938"/>
                </a:lnTo>
                <a:cubicBezTo>
                  <a:pt x="2191" y="968223"/>
                  <a:pt x="4286" y="966604"/>
                  <a:pt x="6382" y="964889"/>
                </a:cubicBezTo>
                <a:cubicBezTo>
                  <a:pt x="11906" y="973367"/>
                  <a:pt x="18669" y="983939"/>
                  <a:pt x="25146" y="994036"/>
                </a:cubicBezTo>
                <a:cubicBezTo>
                  <a:pt x="17145" y="999561"/>
                  <a:pt x="8573" y="1005466"/>
                  <a:pt x="95" y="1011371"/>
                </a:cubicBezTo>
                <a:lnTo>
                  <a:pt x="95" y="1059568"/>
                </a:lnTo>
                <a:cubicBezTo>
                  <a:pt x="3143" y="1064140"/>
                  <a:pt x="6191" y="1068807"/>
                  <a:pt x="9239" y="1073475"/>
                </a:cubicBezTo>
                <a:cubicBezTo>
                  <a:pt x="6382" y="1075284"/>
                  <a:pt x="3239" y="1077189"/>
                  <a:pt x="95" y="1079189"/>
                </a:cubicBezTo>
                <a:lnTo>
                  <a:pt x="95" y="1398277"/>
                </a:lnTo>
                <a:cubicBezTo>
                  <a:pt x="4763" y="1394848"/>
                  <a:pt x="9335" y="1391610"/>
                  <a:pt x="14478" y="1387895"/>
                </a:cubicBezTo>
                <a:cubicBezTo>
                  <a:pt x="18002" y="1393229"/>
                  <a:pt x="21146" y="1398087"/>
                  <a:pt x="24765" y="1403421"/>
                </a:cubicBezTo>
                <a:cubicBezTo>
                  <a:pt x="19812" y="1406850"/>
                  <a:pt x="15240" y="1409993"/>
                  <a:pt x="9906" y="1413708"/>
                </a:cubicBezTo>
                <a:cubicBezTo>
                  <a:pt x="6572" y="1409326"/>
                  <a:pt x="3429" y="1405135"/>
                  <a:pt x="95" y="1400658"/>
                </a:cubicBezTo>
                <a:close/>
                <a:moveTo>
                  <a:pt x="87821" y="1424090"/>
                </a:moveTo>
                <a:cubicBezTo>
                  <a:pt x="84677" y="1420089"/>
                  <a:pt x="82391" y="1417232"/>
                  <a:pt x="79439" y="1413612"/>
                </a:cubicBezTo>
                <a:cubicBezTo>
                  <a:pt x="83439" y="1410564"/>
                  <a:pt x="87249" y="1407612"/>
                  <a:pt x="91821" y="1404183"/>
                </a:cubicBezTo>
                <a:cubicBezTo>
                  <a:pt x="94488" y="1408183"/>
                  <a:pt x="96965" y="1411898"/>
                  <a:pt x="99536" y="1415803"/>
                </a:cubicBezTo>
                <a:cubicBezTo>
                  <a:pt x="95536" y="1418661"/>
                  <a:pt x="92202" y="1421042"/>
                  <a:pt x="87821" y="1424090"/>
                </a:cubicBezTo>
                <a:close/>
                <a:moveTo>
                  <a:pt x="102680" y="1348461"/>
                </a:moveTo>
                <a:cubicBezTo>
                  <a:pt x="98679" y="1343318"/>
                  <a:pt x="94869" y="1338555"/>
                  <a:pt x="90392" y="1332840"/>
                </a:cubicBezTo>
                <a:cubicBezTo>
                  <a:pt x="95441" y="1328840"/>
                  <a:pt x="100394" y="1324839"/>
                  <a:pt x="105728" y="1320744"/>
                </a:cubicBezTo>
                <a:cubicBezTo>
                  <a:pt x="109633" y="1326649"/>
                  <a:pt x="113252" y="1332078"/>
                  <a:pt x="117634" y="1338746"/>
                </a:cubicBezTo>
                <a:cubicBezTo>
                  <a:pt x="112109" y="1342270"/>
                  <a:pt x="107537" y="1345318"/>
                  <a:pt x="102680" y="1348461"/>
                </a:cubicBezTo>
                <a:close/>
                <a:moveTo>
                  <a:pt x="114586" y="1272547"/>
                </a:moveTo>
                <a:cubicBezTo>
                  <a:pt x="110014" y="1266451"/>
                  <a:pt x="105251" y="1260069"/>
                  <a:pt x="100394" y="1253497"/>
                </a:cubicBezTo>
                <a:cubicBezTo>
                  <a:pt x="106966" y="1248544"/>
                  <a:pt x="113348" y="1243877"/>
                  <a:pt x="120396" y="1238638"/>
                </a:cubicBezTo>
                <a:cubicBezTo>
                  <a:pt x="124682" y="1245020"/>
                  <a:pt x="129159" y="1251687"/>
                  <a:pt x="134207" y="1259403"/>
                </a:cubicBezTo>
                <a:cubicBezTo>
                  <a:pt x="127730" y="1263784"/>
                  <a:pt x="121539" y="1267880"/>
                  <a:pt x="114586" y="1272547"/>
                </a:cubicBezTo>
                <a:close/>
                <a:moveTo>
                  <a:pt x="128397" y="1195490"/>
                </a:moveTo>
                <a:cubicBezTo>
                  <a:pt x="123444" y="1188727"/>
                  <a:pt x="118015" y="1181488"/>
                  <a:pt x="112109" y="1173487"/>
                </a:cubicBezTo>
                <a:cubicBezTo>
                  <a:pt x="119920" y="1167867"/>
                  <a:pt x="127445" y="1162438"/>
                  <a:pt x="134969" y="1156914"/>
                </a:cubicBezTo>
                <a:cubicBezTo>
                  <a:pt x="140113" y="1164343"/>
                  <a:pt x="145637" y="1172249"/>
                  <a:pt x="151067" y="1180250"/>
                </a:cubicBezTo>
                <a:cubicBezTo>
                  <a:pt x="144018" y="1185108"/>
                  <a:pt x="136493" y="1190156"/>
                  <a:pt x="128397" y="1195490"/>
                </a:cubicBezTo>
                <a:close/>
                <a:moveTo>
                  <a:pt x="166688" y="1438758"/>
                </a:moveTo>
                <a:cubicBezTo>
                  <a:pt x="163830" y="1434758"/>
                  <a:pt x="161258" y="1431138"/>
                  <a:pt x="158210" y="1427043"/>
                </a:cubicBezTo>
                <a:cubicBezTo>
                  <a:pt x="162878" y="1423328"/>
                  <a:pt x="166973" y="1419899"/>
                  <a:pt x="171545" y="1416184"/>
                </a:cubicBezTo>
                <a:cubicBezTo>
                  <a:pt x="174689" y="1420470"/>
                  <a:pt x="177451" y="1424185"/>
                  <a:pt x="180975" y="1428947"/>
                </a:cubicBezTo>
                <a:cubicBezTo>
                  <a:pt x="176403" y="1432091"/>
                  <a:pt x="172022" y="1435139"/>
                  <a:pt x="166688" y="1438758"/>
                </a:cubicBezTo>
                <a:close/>
                <a:moveTo>
                  <a:pt x="179927" y="1362272"/>
                </a:moveTo>
                <a:cubicBezTo>
                  <a:pt x="176213" y="1357796"/>
                  <a:pt x="172498" y="1353224"/>
                  <a:pt x="168212" y="1348080"/>
                </a:cubicBezTo>
                <a:cubicBezTo>
                  <a:pt x="173927" y="1343889"/>
                  <a:pt x="179356" y="1339794"/>
                  <a:pt x="185642" y="1335126"/>
                </a:cubicBezTo>
                <a:cubicBezTo>
                  <a:pt x="189262" y="1340841"/>
                  <a:pt x="192215" y="1345604"/>
                  <a:pt x="195358" y="1350652"/>
                </a:cubicBezTo>
                <a:cubicBezTo>
                  <a:pt x="190310" y="1354462"/>
                  <a:pt x="185452" y="1358081"/>
                  <a:pt x="179927" y="1362272"/>
                </a:cubicBezTo>
                <a:close/>
                <a:moveTo>
                  <a:pt x="194310" y="1286739"/>
                </a:moveTo>
                <a:cubicBezTo>
                  <a:pt x="189929" y="1280739"/>
                  <a:pt x="185547" y="1274738"/>
                  <a:pt x="180499" y="1267785"/>
                </a:cubicBezTo>
                <a:cubicBezTo>
                  <a:pt x="186785" y="1263022"/>
                  <a:pt x="193358" y="1258069"/>
                  <a:pt x="199930" y="1253021"/>
                </a:cubicBezTo>
                <a:cubicBezTo>
                  <a:pt x="204311" y="1259593"/>
                  <a:pt x="208693" y="1266261"/>
                  <a:pt x="213551" y="1273500"/>
                </a:cubicBezTo>
                <a:cubicBezTo>
                  <a:pt x="207264" y="1277881"/>
                  <a:pt x="200882" y="1282263"/>
                  <a:pt x="194310" y="1286739"/>
                </a:cubicBezTo>
                <a:close/>
                <a:moveTo>
                  <a:pt x="192310" y="1187870"/>
                </a:moveTo>
                <a:cubicBezTo>
                  <a:pt x="199263" y="1182631"/>
                  <a:pt x="206693" y="1177202"/>
                  <a:pt x="214789" y="1171201"/>
                </a:cubicBezTo>
                <a:cubicBezTo>
                  <a:pt x="220123" y="1179012"/>
                  <a:pt x="225362" y="1186727"/>
                  <a:pt x="230600" y="1194442"/>
                </a:cubicBezTo>
                <a:cubicBezTo>
                  <a:pt x="223457" y="1199205"/>
                  <a:pt x="215741" y="1204348"/>
                  <a:pt x="207931" y="1209492"/>
                </a:cubicBezTo>
                <a:cubicBezTo>
                  <a:pt x="203073" y="1202824"/>
                  <a:pt x="197834" y="1195585"/>
                  <a:pt x="192310" y="1187870"/>
                </a:cubicBezTo>
                <a:close/>
                <a:moveTo>
                  <a:pt x="233077" y="1530484"/>
                </a:moveTo>
                <a:cubicBezTo>
                  <a:pt x="229933" y="1526484"/>
                  <a:pt x="227171" y="1522864"/>
                  <a:pt x="223933" y="1518673"/>
                </a:cubicBezTo>
                <a:cubicBezTo>
                  <a:pt x="228314" y="1515816"/>
                  <a:pt x="232124" y="1513339"/>
                  <a:pt x="236125" y="1510672"/>
                </a:cubicBezTo>
                <a:cubicBezTo>
                  <a:pt x="238982" y="1514768"/>
                  <a:pt x="241364" y="1518197"/>
                  <a:pt x="244126" y="1522293"/>
                </a:cubicBezTo>
                <a:cubicBezTo>
                  <a:pt x="240411" y="1525055"/>
                  <a:pt x="237077" y="1527436"/>
                  <a:pt x="233077" y="1530484"/>
                </a:cubicBezTo>
                <a:close/>
                <a:moveTo>
                  <a:pt x="246317" y="1452855"/>
                </a:moveTo>
                <a:cubicBezTo>
                  <a:pt x="242697" y="1448093"/>
                  <a:pt x="239458" y="1443806"/>
                  <a:pt x="235934" y="1439139"/>
                </a:cubicBezTo>
                <a:cubicBezTo>
                  <a:pt x="240697" y="1435615"/>
                  <a:pt x="245174" y="1432377"/>
                  <a:pt x="250508" y="1428471"/>
                </a:cubicBezTo>
                <a:cubicBezTo>
                  <a:pt x="253841" y="1433139"/>
                  <a:pt x="257080" y="1437520"/>
                  <a:pt x="260985" y="1443045"/>
                </a:cubicBezTo>
                <a:cubicBezTo>
                  <a:pt x="255651" y="1446664"/>
                  <a:pt x="251365" y="1449522"/>
                  <a:pt x="246317" y="1452855"/>
                </a:cubicBezTo>
                <a:close/>
                <a:moveTo>
                  <a:pt x="260033" y="1375798"/>
                </a:moveTo>
                <a:cubicBezTo>
                  <a:pt x="256604" y="1370750"/>
                  <a:pt x="253556" y="1366273"/>
                  <a:pt x="250031" y="1361130"/>
                </a:cubicBezTo>
                <a:cubicBezTo>
                  <a:pt x="254984" y="1357224"/>
                  <a:pt x="259556" y="1353510"/>
                  <a:pt x="265081" y="1349223"/>
                </a:cubicBezTo>
                <a:cubicBezTo>
                  <a:pt x="268605" y="1354557"/>
                  <a:pt x="272034" y="1359701"/>
                  <a:pt x="275558" y="1365130"/>
                </a:cubicBezTo>
                <a:cubicBezTo>
                  <a:pt x="270129" y="1368845"/>
                  <a:pt x="265271" y="1372179"/>
                  <a:pt x="260033" y="1375798"/>
                </a:cubicBezTo>
                <a:close/>
                <a:moveTo>
                  <a:pt x="273844" y="1301122"/>
                </a:moveTo>
                <a:cubicBezTo>
                  <a:pt x="269462" y="1295026"/>
                  <a:pt x="265081" y="1288930"/>
                  <a:pt x="260128" y="1282072"/>
                </a:cubicBezTo>
                <a:cubicBezTo>
                  <a:pt x="266986" y="1277024"/>
                  <a:pt x="273368" y="1272356"/>
                  <a:pt x="279845" y="1267499"/>
                </a:cubicBezTo>
                <a:cubicBezTo>
                  <a:pt x="284512" y="1274357"/>
                  <a:pt x="289179" y="1281310"/>
                  <a:pt x="293751" y="1288073"/>
                </a:cubicBezTo>
                <a:cubicBezTo>
                  <a:pt x="286988" y="1292454"/>
                  <a:pt x="280416" y="1296836"/>
                  <a:pt x="273844" y="1301122"/>
                </a:cubicBezTo>
                <a:close/>
                <a:moveTo>
                  <a:pt x="272129" y="1201967"/>
                </a:moveTo>
                <a:cubicBezTo>
                  <a:pt x="279083" y="1196728"/>
                  <a:pt x="286417" y="1191299"/>
                  <a:pt x="294132" y="1185489"/>
                </a:cubicBezTo>
                <a:cubicBezTo>
                  <a:pt x="299276" y="1192823"/>
                  <a:pt x="304705" y="1200633"/>
                  <a:pt x="310325" y="1208730"/>
                </a:cubicBezTo>
                <a:cubicBezTo>
                  <a:pt x="302705" y="1213778"/>
                  <a:pt x="295085" y="1218826"/>
                  <a:pt x="287655" y="1223684"/>
                </a:cubicBezTo>
                <a:cubicBezTo>
                  <a:pt x="282607" y="1216730"/>
                  <a:pt x="277559" y="1209587"/>
                  <a:pt x="272129" y="1201967"/>
                </a:cubicBezTo>
                <a:close/>
                <a:moveTo>
                  <a:pt x="312325" y="1545724"/>
                </a:moveTo>
                <a:cubicBezTo>
                  <a:pt x="308991" y="1541152"/>
                  <a:pt x="306514" y="1537818"/>
                  <a:pt x="303467" y="1533532"/>
                </a:cubicBezTo>
                <a:cubicBezTo>
                  <a:pt x="307562" y="1530389"/>
                  <a:pt x="311372" y="1527341"/>
                  <a:pt x="315944" y="1523817"/>
                </a:cubicBezTo>
                <a:cubicBezTo>
                  <a:pt x="318897" y="1528103"/>
                  <a:pt x="321469" y="1531818"/>
                  <a:pt x="324612" y="1536294"/>
                </a:cubicBezTo>
                <a:cubicBezTo>
                  <a:pt x="320707" y="1539247"/>
                  <a:pt x="317087" y="1542009"/>
                  <a:pt x="312325" y="1545724"/>
                </a:cubicBezTo>
                <a:close/>
                <a:moveTo>
                  <a:pt x="326231" y="1467524"/>
                </a:moveTo>
                <a:cubicBezTo>
                  <a:pt x="322612" y="1462666"/>
                  <a:pt x="319278" y="1458285"/>
                  <a:pt x="315468" y="1453331"/>
                </a:cubicBezTo>
                <a:cubicBezTo>
                  <a:pt x="320326" y="1449617"/>
                  <a:pt x="324993" y="1445997"/>
                  <a:pt x="330232" y="1441997"/>
                </a:cubicBezTo>
                <a:cubicBezTo>
                  <a:pt x="333756" y="1447236"/>
                  <a:pt x="337090" y="1452189"/>
                  <a:pt x="341090" y="1457999"/>
                </a:cubicBezTo>
                <a:cubicBezTo>
                  <a:pt x="335471" y="1461618"/>
                  <a:pt x="331184" y="1464380"/>
                  <a:pt x="326231" y="1467524"/>
                </a:cubicBezTo>
                <a:close/>
                <a:moveTo>
                  <a:pt x="339471" y="1390467"/>
                </a:moveTo>
                <a:cubicBezTo>
                  <a:pt x="336042" y="1385323"/>
                  <a:pt x="332708" y="1380465"/>
                  <a:pt x="329184" y="1375227"/>
                </a:cubicBezTo>
                <a:cubicBezTo>
                  <a:pt x="334709" y="1370750"/>
                  <a:pt x="339852" y="1366654"/>
                  <a:pt x="345758" y="1361892"/>
                </a:cubicBezTo>
                <a:cubicBezTo>
                  <a:pt x="350044" y="1367797"/>
                  <a:pt x="353568" y="1372750"/>
                  <a:pt x="357569" y="1378275"/>
                </a:cubicBezTo>
                <a:cubicBezTo>
                  <a:pt x="351568" y="1382370"/>
                  <a:pt x="345853" y="1386180"/>
                  <a:pt x="339471" y="1390467"/>
                </a:cubicBezTo>
                <a:close/>
                <a:moveTo>
                  <a:pt x="352901" y="1314267"/>
                </a:moveTo>
                <a:cubicBezTo>
                  <a:pt x="348615" y="1308742"/>
                  <a:pt x="344138" y="1302932"/>
                  <a:pt x="339090" y="1296455"/>
                </a:cubicBezTo>
                <a:cubicBezTo>
                  <a:pt x="345567" y="1291597"/>
                  <a:pt x="352235" y="1286644"/>
                  <a:pt x="359474" y="1281215"/>
                </a:cubicBezTo>
                <a:cubicBezTo>
                  <a:pt x="363379" y="1287120"/>
                  <a:pt x="367475" y="1293216"/>
                  <a:pt x="372047" y="1299979"/>
                </a:cubicBezTo>
                <a:cubicBezTo>
                  <a:pt x="365379" y="1305027"/>
                  <a:pt x="359378" y="1309504"/>
                  <a:pt x="352901" y="1314267"/>
                </a:cubicBezTo>
                <a:close/>
                <a:moveTo>
                  <a:pt x="351473" y="1216350"/>
                </a:moveTo>
                <a:cubicBezTo>
                  <a:pt x="358712" y="1210920"/>
                  <a:pt x="366427" y="1205205"/>
                  <a:pt x="374047" y="1199490"/>
                </a:cubicBezTo>
                <a:cubicBezTo>
                  <a:pt x="379571" y="1207491"/>
                  <a:pt x="385096" y="1215492"/>
                  <a:pt x="390430" y="1223303"/>
                </a:cubicBezTo>
                <a:cubicBezTo>
                  <a:pt x="383191" y="1228161"/>
                  <a:pt x="375380" y="1233304"/>
                  <a:pt x="367284" y="1238638"/>
                </a:cubicBezTo>
                <a:cubicBezTo>
                  <a:pt x="362522" y="1231780"/>
                  <a:pt x="357188" y="1224255"/>
                  <a:pt x="351473" y="1216350"/>
                </a:cubicBezTo>
                <a:close/>
                <a:moveTo>
                  <a:pt x="391859" y="1560583"/>
                </a:moveTo>
                <a:cubicBezTo>
                  <a:pt x="388334" y="1555725"/>
                  <a:pt x="385382" y="1551630"/>
                  <a:pt x="382143" y="1547248"/>
                </a:cubicBezTo>
                <a:cubicBezTo>
                  <a:pt x="386715" y="1543819"/>
                  <a:pt x="390811" y="1540676"/>
                  <a:pt x="395478" y="1537247"/>
                </a:cubicBezTo>
                <a:cubicBezTo>
                  <a:pt x="398621" y="1541628"/>
                  <a:pt x="401574" y="1545724"/>
                  <a:pt x="405575" y="1551153"/>
                </a:cubicBezTo>
                <a:cubicBezTo>
                  <a:pt x="401193" y="1554201"/>
                  <a:pt x="396812" y="1557154"/>
                  <a:pt x="391859" y="1560583"/>
                </a:cubicBezTo>
                <a:close/>
                <a:moveTo>
                  <a:pt x="405575" y="1482954"/>
                </a:moveTo>
                <a:cubicBezTo>
                  <a:pt x="401860" y="1477906"/>
                  <a:pt x="398240" y="1473048"/>
                  <a:pt x="394240" y="1467619"/>
                </a:cubicBezTo>
                <a:cubicBezTo>
                  <a:pt x="399479" y="1463619"/>
                  <a:pt x="404527" y="1459809"/>
                  <a:pt x="410147" y="1455522"/>
                </a:cubicBezTo>
                <a:cubicBezTo>
                  <a:pt x="413861" y="1460952"/>
                  <a:pt x="417386" y="1466286"/>
                  <a:pt x="421481" y="1472286"/>
                </a:cubicBezTo>
                <a:cubicBezTo>
                  <a:pt x="415481" y="1476382"/>
                  <a:pt x="410909" y="1479430"/>
                  <a:pt x="405575" y="1482954"/>
                </a:cubicBezTo>
                <a:close/>
                <a:moveTo>
                  <a:pt x="419386" y="1405230"/>
                </a:moveTo>
                <a:cubicBezTo>
                  <a:pt x="415195" y="1399420"/>
                  <a:pt x="410909" y="1393705"/>
                  <a:pt x="406241" y="1387323"/>
                </a:cubicBezTo>
                <a:cubicBezTo>
                  <a:pt x="412909" y="1382275"/>
                  <a:pt x="418814" y="1377894"/>
                  <a:pt x="424625" y="1373512"/>
                </a:cubicBezTo>
                <a:cubicBezTo>
                  <a:pt x="428911" y="1379703"/>
                  <a:pt x="433007" y="1385895"/>
                  <a:pt x="437769" y="1392848"/>
                </a:cubicBezTo>
                <a:cubicBezTo>
                  <a:pt x="431959" y="1396753"/>
                  <a:pt x="425958" y="1400754"/>
                  <a:pt x="419386" y="1405230"/>
                </a:cubicBezTo>
                <a:close/>
                <a:moveTo>
                  <a:pt x="432816" y="1328554"/>
                </a:moveTo>
                <a:cubicBezTo>
                  <a:pt x="428625" y="1322077"/>
                  <a:pt x="424339" y="1315505"/>
                  <a:pt x="420243" y="1309314"/>
                </a:cubicBezTo>
                <a:cubicBezTo>
                  <a:pt x="426625" y="1304361"/>
                  <a:pt x="432530" y="1299789"/>
                  <a:pt x="439103" y="1294645"/>
                </a:cubicBezTo>
                <a:cubicBezTo>
                  <a:pt x="443389" y="1301027"/>
                  <a:pt x="447865" y="1307789"/>
                  <a:pt x="452342" y="1314457"/>
                </a:cubicBezTo>
                <a:cubicBezTo>
                  <a:pt x="445770" y="1319220"/>
                  <a:pt x="439388" y="1323792"/>
                  <a:pt x="432816" y="1328554"/>
                </a:cubicBezTo>
                <a:close/>
                <a:moveTo>
                  <a:pt x="430339" y="1230256"/>
                </a:moveTo>
                <a:cubicBezTo>
                  <a:pt x="437960" y="1224731"/>
                  <a:pt x="445770" y="1219017"/>
                  <a:pt x="453771" y="1213302"/>
                </a:cubicBezTo>
                <a:cubicBezTo>
                  <a:pt x="459677" y="1221684"/>
                  <a:pt x="465201" y="1229685"/>
                  <a:pt x="470726" y="1237400"/>
                </a:cubicBezTo>
                <a:cubicBezTo>
                  <a:pt x="463106" y="1242543"/>
                  <a:pt x="454724" y="1248163"/>
                  <a:pt x="446627" y="1253592"/>
                </a:cubicBezTo>
                <a:cubicBezTo>
                  <a:pt x="441484" y="1246258"/>
                  <a:pt x="435959" y="1238257"/>
                  <a:pt x="430339" y="1230256"/>
                </a:cubicBezTo>
                <a:close/>
                <a:moveTo>
                  <a:pt x="471583" y="1576109"/>
                </a:moveTo>
                <a:cubicBezTo>
                  <a:pt x="467773" y="1571156"/>
                  <a:pt x="464249" y="1566393"/>
                  <a:pt x="460439" y="1561345"/>
                </a:cubicBezTo>
                <a:cubicBezTo>
                  <a:pt x="466344" y="1557059"/>
                  <a:pt x="470821" y="1553725"/>
                  <a:pt x="475679" y="1550201"/>
                </a:cubicBezTo>
                <a:cubicBezTo>
                  <a:pt x="479203" y="1555344"/>
                  <a:pt x="482537" y="1560297"/>
                  <a:pt x="486347" y="1565917"/>
                </a:cubicBezTo>
                <a:cubicBezTo>
                  <a:pt x="481298" y="1569346"/>
                  <a:pt x="476822" y="1572394"/>
                  <a:pt x="471583" y="1576109"/>
                </a:cubicBezTo>
                <a:close/>
                <a:moveTo>
                  <a:pt x="485013" y="1498385"/>
                </a:moveTo>
                <a:cubicBezTo>
                  <a:pt x="480917" y="1492765"/>
                  <a:pt x="477012" y="1487622"/>
                  <a:pt x="472821" y="1481811"/>
                </a:cubicBezTo>
                <a:cubicBezTo>
                  <a:pt x="478250" y="1477620"/>
                  <a:pt x="483775" y="1473525"/>
                  <a:pt x="490061" y="1468762"/>
                </a:cubicBezTo>
                <a:cubicBezTo>
                  <a:pt x="494348" y="1475048"/>
                  <a:pt x="498062" y="1480383"/>
                  <a:pt x="502444" y="1486669"/>
                </a:cubicBezTo>
                <a:cubicBezTo>
                  <a:pt x="496824" y="1490479"/>
                  <a:pt x="491204" y="1494194"/>
                  <a:pt x="485013" y="1498385"/>
                </a:cubicBezTo>
                <a:close/>
                <a:moveTo>
                  <a:pt x="498729" y="1420566"/>
                </a:moveTo>
                <a:cubicBezTo>
                  <a:pt x="494348" y="1414374"/>
                  <a:pt x="489871" y="1408088"/>
                  <a:pt x="485204" y="1401516"/>
                </a:cubicBezTo>
                <a:cubicBezTo>
                  <a:pt x="491585" y="1396658"/>
                  <a:pt x="497872" y="1391991"/>
                  <a:pt x="504539" y="1386942"/>
                </a:cubicBezTo>
                <a:cubicBezTo>
                  <a:pt x="509588" y="1394277"/>
                  <a:pt x="514064" y="1400849"/>
                  <a:pt x="518636" y="1407516"/>
                </a:cubicBezTo>
                <a:cubicBezTo>
                  <a:pt x="512159" y="1411707"/>
                  <a:pt x="505778" y="1415994"/>
                  <a:pt x="498729" y="1420566"/>
                </a:cubicBezTo>
                <a:close/>
                <a:moveTo>
                  <a:pt x="512445" y="1343508"/>
                </a:moveTo>
                <a:cubicBezTo>
                  <a:pt x="508159" y="1337127"/>
                  <a:pt x="503777" y="1330459"/>
                  <a:pt x="499110" y="1323411"/>
                </a:cubicBezTo>
                <a:cubicBezTo>
                  <a:pt x="505397" y="1318648"/>
                  <a:pt x="511588" y="1313886"/>
                  <a:pt x="517874" y="1309028"/>
                </a:cubicBezTo>
                <a:cubicBezTo>
                  <a:pt x="523208" y="1315981"/>
                  <a:pt x="528161" y="1322268"/>
                  <a:pt x="533210" y="1328745"/>
                </a:cubicBezTo>
                <a:cubicBezTo>
                  <a:pt x="526733" y="1333412"/>
                  <a:pt x="519970" y="1338270"/>
                  <a:pt x="512445" y="1343508"/>
                </a:cubicBezTo>
                <a:close/>
                <a:moveTo>
                  <a:pt x="524637" y="1264641"/>
                </a:moveTo>
                <a:cubicBezTo>
                  <a:pt x="519398" y="1257974"/>
                  <a:pt x="514160" y="1251211"/>
                  <a:pt x="508826" y="1244448"/>
                </a:cubicBezTo>
                <a:cubicBezTo>
                  <a:pt x="516541" y="1239114"/>
                  <a:pt x="524161" y="1233876"/>
                  <a:pt x="531971" y="1228542"/>
                </a:cubicBezTo>
                <a:cubicBezTo>
                  <a:pt x="536448" y="1235209"/>
                  <a:pt x="541211" y="1242353"/>
                  <a:pt x="546259" y="1249782"/>
                </a:cubicBezTo>
                <a:cubicBezTo>
                  <a:pt x="538639" y="1255021"/>
                  <a:pt x="531781" y="1259784"/>
                  <a:pt x="524637" y="1264641"/>
                </a:cubicBezTo>
                <a:close/>
                <a:moveTo>
                  <a:pt x="519779" y="1163962"/>
                </a:moveTo>
                <a:cubicBezTo>
                  <a:pt x="528257" y="1157485"/>
                  <a:pt x="537401" y="1150437"/>
                  <a:pt x="545592" y="1144150"/>
                </a:cubicBezTo>
                <a:cubicBezTo>
                  <a:pt x="551593" y="1153199"/>
                  <a:pt x="558260" y="1163391"/>
                  <a:pt x="564737" y="1173297"/>
                </a:cubicBezTo>
                <a:cubicBezTo>
                  <a:pt x="556927" y="1177964"/>
                  <a:pt x="547878" y="1183488"/>
                  <a:pt x="539401" y="1188537"/>
                </a:cubicBezTo>
                <a:cubicBezTo>
                  <a:pt x="532543" y="1180059"/>
                  <a:pt x="525685" y="1171392"/>
                  <a:pt x="519779" y="1163962"/>
                </a:cubicBezTo>
                <a:close/>
                <a:moveTo>
                  <a:pt x="564642" y="1514387"/>
                </a:moveTo>
                <a:cubicBezTo>
                  <a:pt x="560165" y="1508196"/>
                  <a:pt x="555784" y="1502004"/>
                  <a:pt x="551117" y="1495432"/>
                </a:cubicBezTo>
                <a:cubicBezTo>
                  <a:pt x="556451" y="1491717"/>
                  <a:pt x="561785" y="1488003"/>
                  <a:pt x="567881" y="1483716"/>
                </a:cubicBezTo>
                <a:cubicBezTo>
                  <a:pt x="572738" y="1490098"/>
                  <a:pt x="576929" y="1495622"/>
                  <a:pt x="581692" y="1501909"/>
                </a:cubicBezTo>
                <a:cubicBezTo>
                  <a:pt x="576453" y="1505719"/>
                  <a:pt x="571024" y="1509720"/>
                  <a:pt x="564642" y="1514387"/>
                </a:cubicBezTo>
                <a:close/>
                <a:moveTo>
                  <a:pt x="577406" y="1434091"/>
                </a:moveTo>
                <a:cubicBezTo>
                  <a:pt x="572834" y="1428186"/>
                  <a:pt x="568357" y="1422185"/>
                  <a:pt x="563118" y="1415422"/>
                </a:cubicBezTo>
                <a:cubicBezTo>
                  <a:pt x="569881" y="1410755"/>
                  <a:pt x="576072" y="1406564"/>
                  <a:pt x="582454" y="1402182"/>
                </a:cubicBezTo>
                <a:cubicBezTo>
                  <a:pt x="587502" y="1408850"/>
                  <a:pt x="592455" y="1415422"/>
                  <a:pt x="597408" y="1421994"/>
                </a:cubicBezTo>
                <a:cubicBezTo>
                  <a:pt x="590836" y="1425995"/>
                  <a:pt x="584168" y="1430091"/>
                  <a:pt x="577406" y="1434091"/>
                </a:cubicBezTo>
                <a:close/>
                <a:moveTo>
                  <a:pt x="591217" y="1356558"/>
                </a:moveTo>
                <a:cubicBezTo>
                  <a:pt x="585407" y="1348938"/>
                  <a:pt x="579977" y="1341889"/>
                  <a:pt x="574548" y="1334745"/>
                </a:cubicBezTo>
                <a:cubicBezTo>
                  <a:pt x="581597" y="1329411"/>
                  <a:pt x="588836" y="1323887"/>
                  <a:pt x="595979" y="1318553"/>
                </a:cubicBezTo>
                <a:cubicBezTo>
                  <a:pt x="601790" y="1326744"/>
                  <a:pt x="607505" y="1335031"/>
                  <a:pt x="613220" y="1343127"/>
                </a:cubicBezTo>
                <a:cubicBezTo>
                  <a:pt x="606362" y="1347318"/>
                  <a:pt x="598932" y="1351890"/>
                  <a:pt x="591217" y="1356558"/>
                </a:cubicBezTo>
                <a:close/>
                <a:moveTo>
                  <a:pt x="602742" y="1281405"/>
                </a:moveTo>
                <a:cubicBezTo>
                  <a:pt x="597884" y="1274071"/>
                  <a:pt x="592550" y="1265880"/>
                  <a:pt x="587121" y="1257593"/>
                </a:cubicBezTo>
                <a:cubicBezTo>
                  <a:pt x="594646" y="1251687"/>
                  <a:pt x="602742" y="1245305"/>
                  <a:pt x="610838" y="1239019"/>
                </a:cubicBezTo>
                <a:cubicBezTo>
                  <a:pt x="615696" y="1247020"/>
                  <a:pt x="620840" y="1255497"/>
                  <a:pt x="626269" y="1264451"/>
                </a:cubicBezTo>
                <a:cubicBezTo>
                  <a:pt x="618554" y="1270071"/>
                  <a:pt x="610648" y="1275786"/>
                  <a:pt x="602742" y="1281405"/>
                </a:cubicBezTo>
                <a:close/>
                <a:moveTo>
                  <a:pt x="596932" y="1178630"/>
                </a:moveTo>
                <a:cubicBezTo>
                  <a:pt x="606171" y="1171677"/>
                  <a:pt x="616553" y="1163867"/>
                  <a:pt x="625316" y="1157199"/>
                </a:cubicBezTo>
                <a:cubicBezTo>
                  <a:pt x="631508" y="1166724"/>
                  <a:pt x="638461" y="1177297"/>
                  <a:pt x="645128" y="1187394"/>
                </a:cubicBezTo>
                <a:cubicBezTo>
                  <a:pt x="636651" y="1192918"/>
                  <a:pt x="626650" y="1199395"/>
                  <a:pt x="616649" y="1205872"/>
                </a:cubicBezTo>
                <a:cubicBezTo>
                  <a:pt x="610457" y="1197395"/>
                  <a:pt x="603314" y="1187489"/>
                  <a:pt x="596932" y="1178630"/>
                </a:cubicBezTo>
                <a:close/>
                <a:moveTo>
                  <a:pt x="642747" y="1528008"/>
                </a:moveTo>
                <a:cubicBezTo>
                  <a:pt x="637985" y="1521721"/>
                  <a:pt x="633317" y="1515530"/>
                  <a:pt x="628174" y="1508767"/>
                </a:cubicBezTo>
                <a:cubicBezTo>
                  <a:pt x="634365" y="1504005"/>
                  <a:pt x="640556" y="1499337"/>
                  <a:pt x="646748" y="1494575"/>
                </a:cubicBezTo>
                <a:cubicBezTo>
                  <a:pt x="652082" y="1501814"/>
                  <a:pt x="657225" y="1508862"/>
                  <a:pt x="662464" y="1515911"/>
                </a:cubicBezTo>
                <a:cubicBezTo>
                  <a:pt x="656082" y="1519816"/>
                  <a:pt x="649415" y="1523912"/>
                  <a:pt x="642747" y="1528008"/>
                </a:cubicBezTo>
                <a:close/>
                <a:moveTo>
                  <a:pt x="654653" y="1452189"/>
                </a:moveTo>
                <a:cubicBezTo>
                  <a:pt x="649700" y="1444950"/>
                  <a:pt x="644652" y="1437615"/>
                  <a:pt x="639223" y="1429614"/>
                </a:cubicBezTo>
                <a:cubicBezTo>
                  <a:pt x="646271" y="1424280"/>
                  <a:pt x="653796" y="1418565"/>
                  <a:pt x="661321" y="1412946"/>
                </a:cubicBezTo>
                <a:cubicBezTo>
                  <a:pt x="667036" y="1421042"/>
                  <a:pt x="672560" y="1428947"/>
                  <a:pt x="677894" y="1436663"/>
                </a:cubicBezTo>
                <a:cubicBezTo>
                  <a:pt x="670560" y="1441521"/>
                  <a:pt x="662750" y="1446759"/>
                  <a:pt x="654653" y="1452189"/>
                </a:cubicBezTo>
                <a:close/>
                <a:moveTo>
                  <a:pt x="668274" y="1374179"/>
                </a:moveTo>
                <a:cubicBezTo>
                  <a:pt x="663035" y="1366654"/>
                  <a:pt x="657225" y="1358272"/>
                  <a:pt x="651320" y="1349795"/>
                </a:cubicBezTo>
                <a:cubicBezTo>
                  <a:pt x="659225" y="1343985"/>
                  <a:pt x="667607" y="1337698"/>
                  <a:pt x="675894" y="1331507"/>
                </a:cubicBezTo>
                <a:cubicBezTo>
                  <a:pt x="682085" y="1340270"/>
                  <a:pt x="688181" y="1348938"/>
                  <a:pt x="693992" y="1357224"/>
                </a:cubicBezTo>
                <a:cubicBezTo>
                  <a:pt x="685800" y="1362558"/>
                  <a:pt x="676942" y="1368369"/>
                  <a:pt x="668274" y="1374179"/>
                </a:cubicBezTo>
                <a:close/>
                <a:moveTo>
                  <a:pt x="720090" y="1546200"/>
                </a:moveTo>
                <a:cubicBezTo>
                  <a:pt x="715232" y="1539152"/>
                  <a:pt x="710089" y="1531627"/>
                  <a:pt x="704564" y="1523436"/>
                </a:cubicBezTo>
                <a:cubicBezTo>
                  <a:pt x="711994" y="1517911"/>
                  <a:pt x="719138" y="1512577"/>
                  <a:pt x="726567" y="1507053"/>
                </a:cubicBezTo>
                <a:cubicBezTo>
                  <a:pt x="731806" y="1514387"/>
                  <a:pt x="737426" y="1522197"/>
                  <a:pt x="743331" y="1530389"/>
                </a:cubicBezTo>
                <a:cubicBezTo>
                  <a:pt x="736092" y="1535342"/>
                  <a:pt x="728186" y="1540771"/>
                  <a:pt x="720090" y="1546200"/>
                </a:cubicBezTo>
                <a:close/>
                <a:moveTo>
                  <a:pt x="733806" y="1467714"/>
                </a:moveTo>
                <a:cubicBezTo>
                  <a:pt x="728567" y="1460189"/>
                  <a:pt x="722852" y="1451903"/>
                  <a:pt x="717042" y="1443616"/>
                </a:cubicBezTo>
                <a:cubicBezTo>
                  <a:pt x="724948" y="1437806"/>
                  <a:pt x="733235" y="1431805"/>
                  <a:pt x="741426" y="1425804"/>
                </a:cubicBezTo>
                <a:cubicBezTo>
                  <a:pt x="746951" y="1433710"/>
                  <a:pt x="752951" y="1442283"/>
                  <a:pt x="759143" y="1451046"/>
                </a:cubicBezTo>
                <a:cubicBezTo>
                  <a:pt x="750856" y="1456570"/>
                  <a:pt x="742188" y="1462190"/>
                  <a:pt x="733806" y="1467714"/>
                </a:cubicBezTo>
                <a:close/>
                <a:moveTo>
                  <a:pt x="747903" y="1389990"/>
                </a:moveTo>
                <a:cubicBezTo>
                  <a:pt x="741998" y="1381513"/>
                  <a:pt x="735425" y="1372083"/>
                  <a:pt x="729520" y="1363606"/>
                </a:cubicBezTo>
                <a:cubicBezTo>
                  <a:pt x="738283" y="1357034"/>
                  <a:pt x="747427" y="1350176"/>
                  <a:pt x="755999" y="1343794"/>
                </a:cubicBezTo>
                <a:cubicBezTo>
                  <a:pt x="761810" y="1352557"/>
                  <a:pt x="768477" y="1362558"/>
                  <a:pt x="774668" y="1371893"/>
                </a:cubicBezTo>
                <a:cubicBezTo>
                  <a:pt x="765810" y="1377894"/>
                  <a:pt x="756571" y="1384085"/>
                  <a:pt x="747903" y="1389990"/>
                </a:cubicBezTo>
                <a:close/>
                <a:moveTo>
                  <a:pt x="741236" y="1283882"/>
                </a:moveTo>
                <a:cubicBezTo>
                  <a:pt x="750951" y="1276547"/>
                  <a:pt x="761714" y="1268451"/>
                  <a:pt x="770477" y="1261879"/>
                </a:cubicBezTo>
                <a:cubicBezTo>
                  <a:pt x="776764" y="1271309"/>
                  <a:pt x="784384" y="1282644"/>
                  <a:pt x="791432" y="1293216"/>
                </a:cubicBezTo>
                <a:cubicBezTo>
                  <a:pt x="782669" y="1298646"/>
                  <a:pt x="771716" y="1305504"/>
                  <a:pt x="761429" y="1311885"/>
                </a:cubicBezTo>
                <a:cubicBezTo>
                  <a:pt x="755047" y="1302837"/>
                  <a:pt x="747522" y="1292454"/>
                  <a:pt x="741236" y="1283882"/>
                </a:cubicBezTo>
                <a:close/>
                <a:moveTo>
                  <a:pt x="799148" y="1562107"/>
                </a:moveTo>
                <a:cubicBezTo>
                  <a:pt x="793623" y="1554011"/>
                  <a:pt x="787813" y="1545629"/>
                  <a:pt x="782288" y="1537628"/>
                </a:cubicBezTo>
                <a:cubicBezTo>
                  <a:pt x="790670" y="1531341"/>
                  <a:pt x="799243" y="1525055"/>
                  <a:pt x="806768" y="1519435"/>
                </a:cubicBezTo>
                <a:cubicBezTo>
                  <a:pt x="812864" y="1528008"/>
                  <a:pt x="818960" y="1536675"/>
                  <a:pt x="824865" y="1545057"/>
                </a:cubicBezTo>
                <a:cubicBezTo>
                  <a:pt x="816864" y="1550391"/>
                  <a:pt x="808006" y="1556202"/>
                  <a:pt x="799148" y="1562107"/>
                </a:cubicBezTo>
                <a:close/>
                <a:moveTo>
                  <a:pt x="813245" y="1483812"/>
                </a:moveTo>
                <a:cubicBezTo>
                  <a:pt x="807529" y="1475525"/>
                  <a:pt x="801243" y="1466381"/>
                  <a:pt x="795052" y="1457522"/>
                </a:cubicBezTo>
                <a:cubicBezTo>
                  <a:pt x="803815" y="1450950"/>
                  <a:pt x="813245" y="1443806"/>
                  <a:pt x="821341" y="1437711"/>
                </a:cubicBezTo>
                <a:cubicBezTo>
                  <a:pt x="827627" y="1446950"/>
                  <a:pt x="834200" y="1456665"/>
                  <a:pt x="840486" y="1465809"/>
                </a:cubicBezTo>
                <a:cubicBezTo>
                  <a:pt x="831818" y="1471620"/>
                  <a:pt x="822198" y="1477906"/>
                  <a:pt x="813245" y="1483812"/>
                </a:cubicBezTo>
                <a:close/>
                <a:moveTo>
                  <a:pt x="878396" y="1578014"/>
                </a:moveTo>
                <a:cubicBezTo>
                  <a:pt x="872490" y="1569346"/>
                  <a:pt x="865918" y="1559916"/>
                  <a:pt x="860012" y="1551439"/>
                </a:cubicBezTo>
                <a:cubicBezTo>
                  <a:pt x="869061" y="1544581"/>
                  <a:pt x="878586" y="1537342"/>
                  <a:pt x="886777" y="1531055"/>
                </a:cubicBezTo>
                <a:cubicBezTo>
                  <a:pt x="892874" y="1540104"/>
                  <a:pt x="899732" y="1550201"/>
                  <a:pt x="906113" y="1559821"/>
                </a:cubicBezTo>
                <a:cubicBezTo>
                  <a:pt x="896969" y="1565822"/>
                  <a:pt x="887444" y="1572108"/>
                  <a:pt x="878396" y="1578014"/>
                </a:cubicBezTo>
                <a:close/>
                <a:moveTo>
                  <a:pt x="892207" y="1499718"/>
                </a:moveTo>
                <a:cubicBezTo>
                  <a:pt x="886016" y="1490955"/>
                  <a:pt x="878681" y="1480478"/>
                  <a:pt x="872300" y="1471334"/>
                </a:cubicBezTo>
                <a:cubicBezTo>
                  <a:pt x="881634" y="1464476"/>
                  <a:pt x="892112" y="1456761"/>
                  <a:pt x="901446" y="1449998"/>
                </a:cubicBezTo>
                <a:cubicBezTo>
                  <a:pt x="907637" y="1459142"/>
                  <a:pt x="915352" y="1470572"/>
                  <a:pt x="922401" y="1480859"/>
                </a:cubicBezTo>
                <a:cubicBezTo>
                  <a:pt x="913162" y="1486574"/>
                  <a:pt x="902399" y="1493432"/>
                  <a:pt x="892207" y="1499718"/>
                </a:cubicBezTo>
                <a:close/>
                <a:moveTo>
                  <a:pt x="982885" y="1460856"/>
                </a:moveTo>
                <a:cubicBezTo>
                  <a:pt x="984885" y="1475048"/>
                  <a:pt x="992981" y="1488479"/>
                  <a:pt x="1007650" y="1494098"/>
                </a:cubicBezTo>
                <a:cubicBezTo>
                  <a:pt x="995648" y="1501338"/>
                  <a:pt x="982409" y="1509243"/>
                  <a:pt x="971074" y="1516006"/>
                </a:cubicBezTo>
                <a:cubicBezTo>
                  <a:pt x="964502" y="1506576"/>
                  <a:pt x="956310" y="1494765"/>
                  <a:pt x="949928" y="1485526"/>
                </a:cubicBezTo>
                <a:cubicBezTo>
                  <a:pt x="959834" y="1478097"/>
                  <a:pt x="971741" y="1469238"/>
                  <a:pt x="982885" y="1460856"/>
                </a:cubicBezTo>
                <a:close/>
                <a:moveTo>
                  <a:pt x="915448" y="1368940"/>
                </a:moveTo>
                <a:cubicBezTo>
                  <a:pt x="922592" y="1378941"/>
                  <a:pt x="931545" y="1391419"/>
                  <a:pt x="938975" y="1401706"/>
                </a:cubicBezTo>
                <a:cubicBezTo>
                  <a:pt x="929640" y="1407326"/>
                  <a:pt x="916686" y="1415136"/>
                  <a:pt x="905827" y="1421709"/>
                </a:cubicBezTo>
                <a:cubicBezTo>
                  <a:pt x="899065" y="1412088"/>
                  <a:pt x="891064" y="1400658"/>
                  <a:pt x="884777" y="1391610"/>
                </a:cubicBezTo>
                <a:cubicBezTo>
                  <a:pt x="894398" y="1384466"/>
                  <a:pt x="906018" y="1375893"/>
                  <a:pt x="915448" y="1368940"/>
                </a:cubicBezTo>
                <a:close/>
                <a:moveTo>
                  <a:pt x="852011" y="1273404"/>
                </a:moveTo>
                <a:cubicBezTo>
                  <a:pt x="853726" y="1287501"/>
                  <a:pt x="862203" y="1300741"/>
                  <a:pt x="875729" y="1306361"/>
                </a:cubicBezTo>
                <a:cubicBezTo>
                  <a:pt x="864203" y="1313409"/>
                  <a:pt x="851535" y="1321125"/>
                  <a:pt x="840772" y="1327697"/>
                </a:cubicBezTo>
                <a:cubicBezTo>
                  <a:pt x="833819" y="1317981"/>
                  <a:pt x="825818" y="1306932"/>
                  <a:pt x="819150" y="1297693"/>
                </a:cubicBezTo>
                <a:cubicBezTo>
                  <a:pt x="828961" y="1290454"/>
                  <a:pt x="840867" y="1281691"/>
                  <a:pt x="852011" y="1273404"/>
                </a:cubicBezTo>
                <a:close/>
                <a:moveTo>
                  <a:pt x="835914" y="1356081"/>
                </a:moveTo>
                <a:cubicBezTo>
                  <a:pt x="842201" y="1365416"/>
                  <a:pt x="849821" y="1376560"/>
                  <a:pt x="856679" y="1386752"/>
                </a:cubicBezTo>
                <a:cubicBezTo>
                  <a:pt x="847439" y="1392562"/>
                  <a:pt x="836771" y="1399325"/>
                  <a:pt x="827056" y="1405516"/>
                </a:cubicBezTo>
                <a:cubicBezTo>
                  <a:pt x="820674" y="1396563"/>
                  <a:pt x="813530" y="1386466"/>
                  <a:pt x="807244" y="1377608"/>
                </a:cubicBezTo>
                <a:cubicBezTo>
                  <a:pt x="816674" y="1370559"/>
                  <a:pt x="827151" y="1362749"/>
                  <a:pt x="835914" y="1356081"/>
                </a:cubicBezTo>
                <a:close/>
                <a:moveTo>
                  <a:pt x="785051" y="1182250"/>
                </a:moveTo>
                <a:cubicBezTo>
                  <a:pt x="790861" y="1192061"/>
                  <a:pt x="798004" y="1204062"/>
                  <a:pt x="804196" y="1214445"/>
                </a:cubicBezTo>
                <a:cubicBezTo>
                  <a:pt x="795528" y="1220731"/>
                  <a:pt x="784765" y="1228446"/>
                  <a:pt x="774859" y="1235590"/>
                </a:cubicBezTo>
                <a:cubicBezTo>
                  <a:pt x="769334" y="1226541"/>
                  <a:pt x="762667" y="1215588"/>
                  <a:pt x="756952" y="1206158"/>
                </a:cubicBezTo>
                <a:cubicBezTo>
                  <a:pt x="766001" y="1198443"/>
                  <a:pt x="776478" y="1189584"/>
                  <a:pt x="785051" y="1182250"/>
                </a:cubicBezTo>
                <a:close/>
                <a:moveTo>
                  <a:pt x="719328" y="1077189"/>
                </a:moveTo>
                <a:cubicBezTo>
                  <a:pt x="721709" y="1085762"/>
                  <a:pt x="722471" y="1095382"/>
                  <a:pt x="727043" y="1102621"/>
                </a:cubicBezTo>
                <a:cubicBezTo>
                  <a:pt x="732568" y="1111289"/>
                  <a:pt x="741426" y="1117861"/>
                  <a:pt x="747998" y="1124433"/>
                </a:cubicBezTo>
                <a:cubicBezTo>
                  <a:pt x="731806" y="1124338"/>
                  <a:pt x="717995" y="1133292"/>
                  <a:pt x="711041" y="1146436"/>
                </a:cubicBezTo>
                <a:cubicBezTo>
                  <a:pt x="702564" y="1134625"/>
                  <a:pt x="693706" y="1122243"/>
                  <a:pt x="685514" y="1110813"/>
                </a:cubicBezTo>
                <a:cubicBezTo>
                  <a:pt x="701135" y="1107288"/>
                  <a:pt x="717328" y="1099764"/>
                  <a:pt x="719328" y="1077189"/>
                </a:cubicBezTo>
                <a:close/>
                <a:moveTo>
                  <a:pt x="705802" y="1169677"/>
                </a:moveTo>
                <a:cubicBezTo>
                  <a:pt x="710660" y="1178154"/>
                  <a:pt x="717137" y="1189489"/>
                  <a:pt x="723233" y="1200157"/>
                </a:cubicBezTo>
                <a:cubicBezTo>
                  <a:pt x="714661" y="1206348"/>
                  <a:pt x="704469" y="1213683"/>
                  <a:pt x="695611" y="1220160"/>
                </a:cubicBezTo>
                <a:cubicBezTo>
                  <a:pt x="688848" y="1211111"/>
                  <a:pt x="681419" y="1201205"/>
                  <a:pt x="675227" y="1192823"/>
                </a:cubicBezTo>
                <a:cubicBezTo>
                  <a:pt x="684752" y="1185489"/>
                  <a:pt x="695897" y="1177106"/>
                  <a:pt x="705802" y="1169677"/>
                </a:cubicBezTo>
                <a:close/>
                <a:moveTo>
                  <a:pt x="691229" y="1251116"/>
                </a:moveTo>
                <a:cubicBezTo>
                  <a:pt x="697040" y="1259307"/>
                  <a:pt x="703612" y="1268737"/>
                  <a:pt x="710184" y="1278072"/>
                </a:cubicBezTo>
                <a:cubicBezTo>
                  <a:pt x="701326" y="1283882"/>
                  <a:pt x="691706" y="1290264"/>
                  <a:pt x="682085" y="1296550"/>
                </a:cubicBezTo>
                <a:cubicBezTo>
                  <a:pt x="677132" y="1288930"/>
                  <a:pt x="671322" y="1280167"/>
                  <a:pt x="665893" y="1271785"/>
                </a:cubicBezTo>
                <a:cubicBezTo>
                  <a:pt x="674179" y="1265022"/>
                  <a:pt x="683324" y="1257497"/>
                  <a:pt x="691229" y="1251116"/>
                </a:cubicBezTo>
                <a:close/>
                <a:moveTo>
                  <a:pt x="639985" y="1075665"/>
                </a:moveTo>
                <a:cubicBezTo>
                  <a:pt x="646748" y="1085571"/>
                  <a:pt x="655511" y="1098335"/>
                  <a:pt x="662464" y="1108527"/>
                </a:cubicBezTo>
                <a:cubicBezTo>
                  <a:pt x="652748" y="1114622"/>
                  <a:pt x="640556" y="1122338"/>
                  <a:pt x="630079" y="1128910"/>
                </a:cubicBezTo>
                <a:cubicBezTo>
                  <a:pt x="623507" y="1119576"/>
                  <a:pt x="615410" y="1108146"/>
                  <a:pt x="608648" y="1098525"/>
                </a:cubicBezTo>
                <a:cubicBezTo>
                  <a:pt x="618077" y="1091572"/>
                  <a:pt x="629984" y="1082904"/>
                  <a:pt x="639985" y="1075665"/>
                </a:cubicBezTo>
                <a:close/>
                <a:moveTo>
                  <a:pt x="575215" y="971176"/>
                </a:moveTo>
                <a:cubicBezTo>
                  <a:pt x="579025" y="990226"/>
                  <a:pt x="583502" y="1008800"/>
                  <a:pt x="606552" y="1015563"/>
                </a:cubicBezTo>
                <a:cubicBezTo>
                  <a:pt x="587216" y="1016610"/>
                  <a:pt x="572738" y="1024897"/>
                  <a:pt x="565880" y="1039089"/>
                </a:cubicBezTo>
                <a:cubicBezTo>
                  <a:pt x="557689" y="1027373"/>
                  <a:pt x="549021" y="1014896"/>
                  <a:pt x="540449" y="1002609"/>
                </a:cubicBezTo>
                <a:cubicBezTo>
                  <a:pt x="556355" y="1000608"/>
                  <a:pt x="569786" y="990417"/>
                  <a:pt x="575215" y="971176"/>
                </a:cubicBezTo>
                <a:close/>
                <a:moveTo>
                  <a:pt x="560261" y="1061759"/>
                </a:moveTo>
                <a:cubicBezTo>
                  <a:pt x="566261" y="1071189"/>
                  <a:pt x="574072" y="1083285"/>
                  <a:pt x="581216" y="1094430"/>
                </a:cubicBezTo>
                <a:cubicBezTo>
                  <a:pt x="572643" y="1099764"/>
                  <a:pt x="561499" y="1106622"/>
                  <a:pt x="550926" y="1113098"/>
                </a:cubicBezTo>
                <a:cubicBezTo>
                  <a:pt x="544163" y="1103859"/>
                  <a:pt x="536543" y="1093477"/>
                  <a:pt x="529876" y="1084523"/>
                </a:cubicBezTo>
                <a:cubicBezTo>
                  <a:pt x="539591" y="1077285"/>
                  <a:pt x="551021" y="1068712"/>
                  <a:pt x="560261" y="1061759"/>
                </a:cubicBezTo>
                <a:close/>
                <a:moveTo>
                  <a:pt x="497014" y="964413"/>
                </a:moveTo>
                <a:cubicBezTo>
                  <a:pt x="497586" y="980034"/>
                  <a:pt x="507206" y="993369"/>
                  <a:pt x="521589" y="999751"/>
                </a:cubicBezTo>
                <a:cubicBezTo>
                  <a:pt x="510159" y="1005847"/>
                  <a:pt x="497777" y="1012514"/>
                  <a:pt x="487109" y="1018325"/>
                </a:cubicBezTo>
                <a:cubicBezTo>
                  <a:pt x="480060" y="1009657"/>
                  <a:pt x="471392" y="999179"/>
                  <a:pt x="464249" y="990321"/>
                </a:cubicBezTo>
                <a:cubicBezTo>
                  <a:pt x="473869" y="982701"/>
                  <a:pt x="485680" y="973367"/>
                  <a:pt x="497014" y="964413"/>
                </a:cubicBezTo>
                <a:close/>
                <a:moveTo>
                  <a:pt x="481298" y="1051662"/>
                </a:moveTo>
                <a:cubicBezTo>
                  <a:pt x="487394" y="1060139"/>
                  <a:pt x="494633" y="1070141"/>
                  <a:pt x="501301" y="1079475"/>
                </a:cubicBezTo>
                <a:cubicBezTo>
                  <a:pt x="492443" y="1084809"/>
                  <a:pt x="482632" y="1090620"/>
                  <a:pt x="473393" y="1096144"/>
                </a:cubicBezTo>
                <a:cubicBezTo>
                  <a:pt x="466915" y="1087762"/>
                  <a:pt x="459677" y="1078428"/>
                  <a:pt x="453104" y="1069950"/>
                </a:cubicBezTo>
                <a:cubicBezTo>
                  <a:pt x="461867" y="1064330"/>
                  <a:pt x="472154" y="1057663"/>
                  <a:pt x="481298" y="1051662"/>
                </a:cubicBezTo>
                <a:close/>
                <a:moveTo>
                  <a:pt x="466535" y="1133482"/>
                </a:moveTo>
                <a:cubicBezTo>
                  <a:pt x="472631" y="1141864"/>
                  <a:pt x="478917" y="1150437"/>
                  <a:pt x="485204" y="1159009"/>
                </a:cubicBezTo>
                <a:cubicBezTo>
                  <a:pt x="477393" y="1164534"/>
                  <a:pt x="468821" y="1170534"/>
                  <a:pt x="460724" y="1176249"/>
                </a:cubicBezTo>
                <a:cubicBezTo>
                  <a:pt x="454438" y="1167391"/>
                  <a:pt x="448056" y="1158342"/>
                  <a:pt x="442055" y="1150055"/>
                </a:cubicBezTo>
                <a:cubicBezTo>
                  <a:pt x="450056" y="1144626"/>
                  <a:pt x="458438" y="1138911"/>
                  <a:pt x="466535" y="1133482"/>
                </a:cubicBezTo>
                <a:close/>
                <a:moveTo>
                  <a:pt x="416052" y="956698"/>
                </a:moveTo>
                <a:cubicBezTo>
                  <a:pt x="423005" y="965747"/>
                  <a:pt x="431578" y="976891"/>
                  <a:pt x="439007" y="986511"/>
                </a:cubicBezTo>
                <a:cubicBezTo>
                  <a:pt x="429673" y="992798"/>
                  <a:pt x="417957" y="1000799"/>
                  <a:pt x="408623" y="1007180"/>
                </a:cubicBezTo>
                <a:cubicBezTo>
                  <a:pt x="401384" y="997179"/>
                  <a:pt x="393002" y="985463"/>
                  <a:pt x="385953" y="975653"/>
                </a:cubicBezTo>
                <a:cubicBezTo>
                  <a:pt x="394526" y="970319"/>
                  <a:pt x="405765" y="963175"/>
                  <a:pt x="416052" y="956698"/>
                </a:cubicBezTo>
                <a:close/>
                <a:moveTo>
                  <a:pt x="403765" y="1034613"/>
                </a:moveTo>
                <a:cubicBezTo>
                  <a:pt x="409670" y="1043852"/>
                  <a:pt x="416719" y="1054805"/>
                  <a:pt x="423196" y="1064997"/>
                </a:cubicBezTo>
                <a:cubicBezTo>
                  <a:pt x="414433" y="1070712"/>
                  <a:pt x="404432" y="1077285"/>
                  <a:pt x="394716" y="1083762"/>
                </a:cubicBezTo>
                <a:cubicBezTo>
                  <a:pt x="388334" y="1075094"/>
                  <a:pt x="381000" y="1065093"/>
                  <a:pt x="374523" y="1056234"/>
                </a:cubicBezTo>
                <a:cubicBezTo>
                  <a:pt x="383858" y="1049376"/>
                  <a:pt x="394621" y="1041375"/>
                  <a:pt x="403765" y="1034613"/>
                </a:cubicBezTo>
                <a:close/>
                <a:moveTo>
                  <a:pt x="388906" y="1117194"/>
                </a:moveTo>
                <a:cubicBezTo>
                  <a:pt x="394526" y="1125672"/>
                  <a:pt x="400526" y="1134816"/>
                  <a:pt x="406718" y="1144055"/>
                </a:cubicBezTo>
                <a:cubicBezTo>
                  <a:pt x="398907" y="1149294"/>
                  <a:pt x="389858" y="1155294"/>
                  <a:pt x="381095" y="1161105"/>
                </a:cubicBezTo>
                <a:cubicBezTo>
                  <a:pt x="375380" y="1153199"/>
                  <a:pt x="369189" y="1144531"/>
                  <a:pt x="362998" y="1136054"/>
                </a:cubicBezTo>
                <a:cubicBezTo>
                  <a:pt x="371665" y="1129767"/>
                  <a:pt x="380524" y="1123290"/>
                  <a:pt x="388906" y="1117194"/>
                </a:cubicBezTo>
                <a:close/>
                <a:moveTo>
                  <a:pt x="338519" y="938601"/>
                </a:moveTo>
                <a:cubicBezTo>
                  <a:pt x="345186" y="948697"/>
                  <a:pt x="353663" y="961556"/>
                  <a:pt x="360521" y="971938"/>
                </a:cubicBezTo>
                <a:cubicBezTo>
                  <a:pt x="350806" y="978225"/>
                  <a:pt x="338709" y="986035"/>
                  <a:pt x="328708" y="992512"/>
                </a:cubicBezTo>
                <a:cubicBezTo>
                  <a:pt x="321945" y="982987"/>
                  <a:pt x="313754" y="971557"/>
                  <a:pt x="307086" y="962222"/>
                </a:cubicBezTo>
                <a:cubicBezTo>
                  <a:pt x="316992" y="954793"/>
                  <a:pt x="329089" y="945649"/>
                  <a:pt x="338519" y="938601"/>
                </a:cubicBezTo>
                <a:close/>
                <a:moveTo>
                  <a:pt x="324136" y="1020896"/>
                </a:moveTo>
                <a:cubicBezTo>
                  <a:pt x="329756" y="1029850"/>
                  <a:pt x="336518" y="1040518"/>
                  <a:pt x="343186" y="1051091"/>
                </a:cubicBezTo>
                <a:cubicBezTo>
                  <a:pt x="335185" y="1056330"/>
                  <a:pt x="325184" y="1062806"/>
                  <a:pt x="315373" y="1069284"/>
                </a:cubicBezTo>
                <a:cubicBezTo>
                  <a:pt x="308610" y="1060139"/>
                  <a:pt x="301466" y="1050519"/>
                  <a:pt x="295085" y="1042042"/>
                </a:cubicBezTo>
                <a:cubicBezTo>
                  <a:pt x="304324" y="1035279"/>
                  <a:pt x="314897" y="1027564"/>
                  <a:pt x="324136" y="1020896"/>
                </a:cubicBezTo>
                <a:close/>
                <a:moveTo>
                  <a:pt x="309182" y="1103478"/>
                </a:moveTo>
                <a:cubicBezTo>
                  <a:pt x="315087" y="1112146"/>
                  <a:pt x="321183" y="1121195"/>
                  <a:pt x="326993" y="1129577"/>
                </a:cubicBezTo>
                <a:cubicBezTo>
                  <a:pt x="318897" y="1134911"/>
                  <a:pt x="310039" y="1140816"/>
                  <a:pt x="301371" y="1146531"/>
                </a:cubicBezTo>
                <a:cubicBezTo>
                  <a:pt x="295561" y="1138435"/>
                  <a:pt x="289274" y="1129863"/>
                  <a:pt x="283464" y="1121862"/>
                </a:cubicBezTo>
                <a:cubicBezTo>
                  <a:pt x="291941" y="1115861"/>
                  <a:pt x="300800" y="1109479"/>
                  <a:pt x="309182" y="1103478"/>
                </a:cubicBezTo>
                <a:close/>
                <a:moveTo>
                  <a:pt x="258985" y="923837"/>
                </a:moveTo>
                <a:cubicBezTo>
                  <a:pt x="265081" y="933647"/>
                  <a:pt x="273177" y="946506"/>
                  <a:pt x="280321" y="957936"/>
                </a:cubicBezTo>
                <a:cubicBezTo>
                  <a:pt x="271272" y="963746"/>
                  <a:pt x="259270" y="971462"/>
                  <a:pt x="249079" y="978034"/>
                </a:cubicBezTo>
                <a:cubicBezTo>
                  <a:pt x="242221" y="968604"/>
                  <a:pt x="233839" y="956984"/>
                  <a:pt x="227457" y="948221"/>
                </a:cubicBezTo>
                <a:cubicBezTo>
                  <a:pt x="237554" y="940315"/>
                  <a:pt x="249745" y="930980"/>
                  <a:pt x="258985" y="923837"/>
                </a:cubicBezTo>
                <a:close/>
                <a:moveTo>
                  <a:pt x="244602" y="1006895"/>
                </a:moveTo>
                <a:cubicBezTo>
                  <a:pt x="250127" y="1015658"/>
                  <a:pt x="256985" y="1026516"/>
                  <a:pt x="263271" y="1036613"/>
                </a:cubicBezTo>
                <a:cubicBezTo>
                  <a:pt x="254794" y="1042233"/>
                  <a:pt x="244888" y="1048805"/>
                  <a:pt x="235649" y="1054996"/>
                </a:cubicBezTo>
                <a:cubicBezTo>
                  <a:pt x="228886" y="1045947"/>
                  <a:pt x="221456" y="1036137"/>
                  <a:pt x="215265" y="1027945"/>
                </a:cubicBezTo>
                <a:cubicBezTo>
                  <a:pt x="224600" y="1021182"/>
                  <a:pt x="234982" y="1013848"/>
                  <a:pt x="244602" y="1006895"/>
                </a:cubicBezTo>
                <a:close/>
                <a:moveTo>
                  <a:pt x="229362" y="1089477"/>
                </a:moveTo>
                <a:cubicBezTo>
                  <a:pt x="235268" y="1098144"/>
                  <a:pt x="241364" y="1106907"/>
                  <a:pt x="247174" y="1115480"/>
                </a:cubicBezTo>
                <a:cubicBezTo>
                  <a:pt x="239363" y="1120719"/>
                  <a:pt x="230505" y="1126529"/>
                  <a:pt x="221647" y="1132434"/>
                </a:cubicBezTo>
                <a:cubicBezTo>
                  <a:pt x="216218" y="1124910"/>
                  <a:pt x="210312" y="1116528"/>
                  <a:pt x="203930" y="1107669"/>
                </a:cubicBezTo>
                <a:cubicBezTo>
                  <a:pt x="211836" y="1102050"/>
                  <a:pt x="220599" y="1095763"/>
                  <a:pt x="229362" y="1089477"/>
                </a:cubicBezTo>
                <a:close/>
                <a:moveTo>
                  <a:pt x="179642" y="911454"/>
                </a:moveTo>
                <a:cubicBezTo>
                  <a:pt x="186023" y="920979"/>
                  <a:pt x="194310" y="933171"/>
                  <a:pt x="201073" y="943268"/>
                </a:cubicBezTo>
                <a:cubicBezTo>
                  <a:pt x="191072" y="949840"/>
                  <a:pt x="179356" y="957460"/>
                  <a:pt x="168878" y="964318"/>
                </a:cubicBezTo>
                <a:cubicBezTo>
                  <a:pt x="163640" y="955936"/>
                  <a:pt x="156972" y="945268"/>
                  <a:pt x="151162" y="936124"/>
                </a:cubicBezTo>
                <a:cubicBezTo>
                  <a:pt x="160306" y="928313"/>
                  <a:pt x="170974" y="919074"/>
                  <a:pt x="179642" y="911454"/>
                </a:cubicBezTo>
                <a:close/>
                <a:moveTo>
                  <a:pt x="164687" y="992512"/>
                </a:moveTo>
                <a:cubicBezTo>
                  <a:pt x="170498" y="1001656"/>
                  <a:pt x="177356" y="1012324"/>
                  <a:pt x="183737" y="1022325"/>
                </a:cubicBezTo>
                <a:cubicBezTo>
                  <a:pt x="175260" y="1027945"/>
                  <a:pt x="165259" y="1034613"/>
                  <a:pt x="155924" y="1040899"/>
                </a:cubicBezTo>
                <a:cubicBezTo>
                  <a:pt x="149162" y="1031850"/>
                  <a:pt x="141732" y="1021944"/>
                  <a:pt x="135446" y="1013658"/>
                </a:cubicBezTo>
                <a:cubicBezTo>
                  <a:pt x="145066" y="1006704"/>
                  <a:pt x="155734" y="998989"/>
                  <a:pt x="164687" y="992512"/>
                </a:cubicBezTo>
                <a:close/>
                <a:moveTo>
                  <a:pt x="149733" y="1074998"/>
                </a:moveTo>
                <a:cubicBezTo>
                  <a:pt x="155448" y="1083380"/>
                  <a:pt x="161735" y="1092525"/>
                  <a:pt x="167640" y="1101192"/>
                </a:cubicBezTo>
                <a:cubicBezTo>
                  <a:pt x="159734" y="1106526"/>
                  <a:pt x="150876" y="1112432"/>
                  <a:pt x="142113" y="1118242"/>
                </a:cubicBezTo>
                <a:cubicBezTo>
                  <a:pt x="136398" y="1110336"/>
                  <a:pt x="130112" y="1101764"/>
                  <a:pt x="124016" y="1093477"/>
                </a:cubicBezTo>
                <a:cubicBezTo>
                  <a:pt x="132683" y="1087286"/>
                  <a:pt x="141351" y="1081095"/>
                  <a:pt x="149733" y="1074998"/>
                </a:cubicBezTo>
                <a:close/>
                <a:moveTo>
                  <a:pt x="100108" y="897071"/>
                </a:moveTo>
                <a:cubicBezTo>
                  <a:pt x="105061" y="906216"/>
                  <a:pt x="111633" y="918503"/>
                  <a:pt x="117920" y="930123"/>
                </a:cubicBezTo>
                <a:cubicBezTo>
                  <a:pt x="109157" y="936600"/>
                  <a:pt x="98584" y="944601"/>
                  <a:pt x="89726" y="951173"/>
                </a:cubicBezTo>
                <a:cubicBezTo>
                  <a:pt x="84106" y="942125"/>
                  <a:pt x="77343" y="931362"/>
                  <a:pt x="71247" y="921551"/>
                </a:cubicBezTo>
                <a:cubicBezTo>
                  <a:pt x="80486" y="913740"/>
                  <a:pt x="91440" y="904501"/>
                  <a:pt x="100108" y="897071"/>
                </a:cubicBezTo>
                <a:close/>
                <a:moveTo>
                  <a:pt x="85249" y="977939"/>
                </a:moveTo>
                <a:cubicBezTo>
                  <a:pt x="90964" y="986988"/>
                  <a:pt x="97727" y="997751"/>
                  <a:pt x="104204" y="1008228"/>
                </a:cubicBezTo>
                <a:cubicBezTo>
                  <a:pt x="95345" y="1014229"/>
                  <a:pt x="85439" y="1020896"/>
                  <a:pt x="76105" y="1027278"/>
                </a:cubicBezTo>
                <a:cubicBezTo>
                  <a:pt x="69437" y="1018229"/>
                  <a:pt x="61912" y="1008038"/>
                  <a:pt x="55436" y="999370"/>
                </a:cubicBezTo>
                <a:cubicBezTo>
                  <a:pt x="64961" y="992512"/>
                  <a:pt x="76010" y="984606"/>
                  <a:pt x="85249" y="977939"/>
                </a:cubicBezTo>
                <a:close/>
                <a:moveTo>
                  <a:pt x="70390" y="1060521"/>
                </a:moveTo>
                <a:cubicBezTo>
                  <a:pt x="76105" y="1068998"/>
                  <a:pt x="82201" y="1078142"/>
                  <a:pt x="88297" y="1087191"/>
                </a:cubicBezTo>
                <a:cubicBezTo>
                  <a:pt x="80296" y="1092525"/>
                  <a:pt x="71247" y="1098525"/>
                  <a:pt x="62389" y="1104336"/>
                </a:cubicBezTo>
                <a:cubicBezTo>
                  <a:pt x="56102" y="1095954"/>
                  <a:pt x="49530" y="1087191"/>
                  <a:pt x="43625" y="1079285"/>
                </a:cubicBezTo>
                <a:cubicBezTo>
                  <a:pt x="52769" y="1072903"/>
                  <a:pt x="61722" y="1066521"/>
                  <a:pt x="70390" y="1060521"/>
                </a:cubicBezTo>
                <a:close/>
                <a:moveTo>
                  <a:pt x="55626" y="1142150"/>
                </a:moveTo>
                <a:cubicBezTo>
                  <a:pt x="60770" y="1149865"/>
                  <a:pt x="66199" y="1158056"/>
                  <a:pt x="71723" y="1166248"/>
                </a:cubicBezTo>
                <a:cubicBezTo>
                  <a:pt x="64103" y="1171392"/>
                  <a:pt x="56388" y="1176630"/>
                  <a:pt x="48673" y="1181869"/>
                </a:cubicBezTo>
                <a:cubicBezTo>
                  <a:pt x="43529" y="1174821"/>
                  <a:pt x="38100" y="1167296"/>
                  <a:pt x="32194" y="1159200"/>
                </a:cubicBezTo>
                <a:cubicBezTo>
                  <a:pt x="39624" y="1153770"/>
                  <a:pt x="47625" y="1147960"/>
                  <a:pt x="55626" y="1142150"/>
                </a:cubicBezTo>
                <a:close/>
                <a:moveTo>
                  <a:pt x="40767" y="1223874"/>
                </a:moveTo>
                <a:cubicBezTo>
                  <a:pt x="45434" y="1230923"/>
                  <a:pt x="50197" y="1238162"/>
                  <a:pt x="55055" y="1245401"/>
                </a:cubicBezTo>
                <a:cubicBezTo>
                  <a:pt x="49149" y="1249211"/>
                  <a:pt x="43339" y="1252926"/>
                  <a:pt x="36767" y="1257117"/>
                </a:cubicBezTo>
                <a:cubicBezTo>
                  <a:pt x="31528" y="1250544"/>
                  <a:pt x="26956" y="1244829"/>
                  <a:pt x="22003" y="1238543"/>
                </a:cubicBezTo>
                <a:cubicBezTo>
                  <a:pt x="28194" y="1233685"/>
                  <a:pt x="34385" y="1228922"/>
                  <a:pt x="40767" y="1223874"/>
                </a:cubicBezTo>
                <a:close/>
                <a:moveTo>
                  <a:pt x="23717" y="1336841"/>
                </a:moveTo>
                <a:cubicBezTo>
                  <a:pt x="19050" y="1330459"/>
                  <a:pt x="15240" y="1325220"/>
                  <a:pt x="10954" y="1319315"/>
                </a:cubicBezTo>
                <a:cubicBezTo>
                  <a:pt x="16002" y="1315695"/>
                  <a:pt x="21146" y="1311885"/>
                  <a:pt x="26765" y="1307885"/>
                </a:cubicBezTo>
                <a:cubicBezTo>
                  <a:pt x="30861" y="1313505"/>
                  <a:pt x="34957" y="1319029"/>
                  <a:pt x="39529" y="1325125"/>
                </a:cubicBezTo>
                <a:cubicBezTo>
                  <a:pt x="34195" y="1329030"/>
                  <a:pt x="29147" y="1332840"/>
                  <a:pt x="23717" y="1336841"/>
                </a:cubicBezTo>
                <a:close/>
                <a:moveTo>
                  <a:pt x="931354" y="1278738"/>
                </a:moveTo>
                <a:cubicBezTo>
                  <a:pt x="936498" y="1270642"/>
                  <a:pt x="940499" y="1261212"/>
                  <a:pt x="947166" y="1254640"/>
                </a:cubicBezTo>
                <a:cubicBezTo>
                  <a:pt x="958501" y="1243496"/>
                  <a:pt x="976694" y="1242734"/>
                  <a:pt x="990505" y="1250639"/>
                </a:cubicBezTo>
                <a:cubicBezTo>
                  <a:pt x="1004411" y="1258545"/>
                  <a:pt x="1012031" y="1274357"/>
                  <a:pt x="1009460" y="1289978"/>
                </a:cubicBezTo>
                <a:cubicBezTo>
                  <a:pt x="1006793" y="1306361"/>
                  <a:pt x="995744" y="1318172"/>
                  <a:pt x="979551" y="1321601"/>
                </a:cubicBezTo>
                <a:cubicBezTo>
                  <a:pt x="974979" y="1322553"/>
                  <a:pt x="970312" y="1323030"/>
                  <a:pt x="965645" y="1323792"/>
                </a:cubicBezTo>
                <a:lnTo>
                  <a:pt x="966121" y="1324077"/>
                </a:lnTo>
                <a:cubicBezTo>
                  <a:pt x="944118" y="1316648"/>
                  <a:pt x="932021" y="1301789"/>
                  <a:pt x="931831" y="1278167"/>
                </a:cubicBezTo>
                <a:lnTo>
                  <a:pt x="931354" y="1278738"/>
                </a:lnTo>
                <a:close/>
                <a:moveTo>
                  <a:pt x="865156" y="1190251"/>
                </a:moveTo>
                <a:cubicBezTo>
                  <a:pt x="871252" y="1167296"/>
                  <a:pt x="884301" y="1152151"/>
                  <a:pt x="909447" y="1150627"/>
                </a:cubicBezTo>
                <a:lnTo>
                  <a:pt x="909066" y="1150341"/>
                </a:lnTo>
                <a:cubicBezTo>
                  <a:pt x="935355" y="1160438"/>
                  <a:pt x="945928" y="1173297"/>
                  <a:pt x="944404" y="1193013"/>
                </a:cubicBezTo>
                <a:cubicBezTo>
                  <a:pt x="942880" y="1212349"/>
                  <a:pt x="928116" y="1227208"/>
                  <a:pt x="908780" y="1228732"/>
                </a:cubicBezTo>
                <a:cubicBezTo>
                  <a:pt x="890302" y="1230256"/>
                  <a:pt x="873824" y="1218159"/>
                  <a:pt x="868871" y="1199776"/>
                </a:cubicBezTo>
                <a:cubicBezTo>
                  <a:pt x="867918" y="1196347"/>
                  <a:pt x="866489" y="1193013"/>
                  <a:pt x="865251" y="1189680"/>
                </a:cubicBezTo>
                <a:cubicBezTo>
                  <a:pt x="865251" y="1189870"/>
                  <a:pt x="865156" y="1190251"/>
                  <a:pt x="865156" y="1190251"/>
                </a:cubicBezTo>
                <a:close/>
                <a:moveTo>
                  <a:pt x="1076897" y="1381037"/>
                </a:moveTo>
                <a:cubicBezTo>
                  <a:pt x="1065848" y="1409612"/>
                  <a:pt x="1050703" y="1420375"/>
                  <a:pt x="1028224" y="1415327"/>
                </a:cubicBezTo>
                <a:cubicBezTo>
                  <a:pt x="1009936" y="1411326"/>
                  <a:pt x="997172" y="1394372"/>
                  <a:pt x="998411" y="1375798"/>
                </a:cubicBezTo>
                <a:cubicBezTo>
                  <a:pt x="999649" y="1356843"/>
                  <a:pt x="1013651" y="1342175"/>
                  <a:pt x="1032605" y="1339889"/>
                </a:cubicBezTo>
                <a:cubicBezTo>
                  <a:pt x="1051179" y="1337698"/>
                  <a:pt x="1068800" y="1349414"/>
                  <a:pt x="1073658" y="1367511"/>
                </a:cubicBezTo>
                <a:cubicBezTo>
                  <a:pt x="1074896" y="1372083"/>
                  <a:pt x="1075563" y="1376751"/>
                  <a:pt x="1076516" y="1381418"/>
                </a:cubicBezTo>
                <a:lnTo>
                  <a:pt x="1076897" y="1381037"/>
                </a:lnTo>
                <a:close/>
                <a:moveTo>
                  <a:pt x="432626" y="856590"/>
                </a:moveTo>
                <a:cubicBezTo>
                  <a:pt x="432626" y="876688"/>
                  <a:pt x="414814" y="893452"/>
                  <a:pt x="393859" y="893071"/>
                </a:cubicBezTo>
                <a:cubicBezTo>
                  <a:pt x="372809" y="892690"/>
                  <a:pt x="356426" y="876021"/>
                  <a:pt x="356426" y="854971"/>
                </a:cubicBezTo>
                <a:cubicBezTo>
                  <a:pt x="356426" y="833349"/>
                  <a:pt x="373666" y="816490"/>
                  <a:pt x="395383" y="816871"/>
                </a:cubicBezTo>
                <a:cubicBezTo>
                  <a:pt x="416814" y="817347"/>
                  <a:pt x="432626" y="834111"/>
                  <a:pt x="432626" y="856590"/>
                </a:cubicBezTo>
                <a:close/>
                <a:moveTo>
                  <a:pt x="433292" y="867639"/>
                </a:moveTo>
                <a:cubicBezTo>
                  <a:pt x="433102" y="848208"/>
                  <a:pt x="450342" y="831444"/>
                  <a:pt x="470821" y="831254"/>
                </a:cubicBezTo>
                <a:cubicBezTo>
                  <a:pt x="492062" y="831063"/>
                  <a:pt x="508826" y="847351"/>
                  <a:pt x="509207" y="868496"/>
                </a:cubicBezTo>
                <a:cubicBezTo>
                  <a:pt x="509588" y="889737"/>
                  <a:pt x="493300" y="906692"/>
                  <a:pt x="472250" y="907168"/>
                </a:cubicBezTo>
                <a:cubicBezTo>
                  <a:pt x="449866" y="907739"/>
                  <a:pt x="433483" y="891071"/>
                  <a:pt x="433292" y="867639"/>
                </a:cubicBezTo>
                <a:close/>
                <a:moveTo>
                  <a:pt x="76105" y="838969"/>
                </a:moveTo>
                <a:cubicBezTo>
                  <a:pt x="54959" y="838969"/>
                  <a:pt x="38386" y="822491"/>
                  <a:pt x="38195" y="801345"/>
                </a:cubicBezTo>
                <a:cubicBezTo>
                  <a:pt x="38005" y="779628"/>
                  <a:pt x="55150" y="762674"/>
                  <a:pt x="76867" y="763055"/>
                </a:cubicBezTo>
                <a:cubicBezTo>
                  <a:pt x="98012" y="763436"/>
                  <a:pt x="114300" y="780200"/>
                  <a:pt x="114110" y="801441"/>
                </a:cubicBezTo>
                <a:cubicBezTo>
                  <a:pt x="113919" y="822586"/>
                  <a:pt x="97250" y="838969"/>
                  <a:pt x="76105" y="838969"/>
                </a:cubicBezTo>
                <a:close/>
                <a:moveTo>
                  <a:pt x="1102424" y="1433805"/>
                </a:moveTo>
                <a:cubicBezTo>
                  <a:pt x="1123569" y="1433901"/>
                  <a:pt x="1140143" y="1450379"/>
                  <a:pt x="1140238" y="1471620"/>
                </a:cubicBezTo>
                <a:cubicBezTo>
                  <a:pt x="1140333" y="1493337"/>
                  <a:pt x="1123188" y="1510196"/>
                  <a:pt x="1101376" y="1509720"/>
                </a:cubicBezTo>
                <a:cubicBezTo>
                  <a:pt x="1080326" y="1509243"/>
                  <a:pt x="1064038" y="1492384"/>
                  <a:pt x="1064324" y="1471239"/>
                </a:cubicBezTo>
                <a:cubicBezTo>
                  <a:pt x="1064514" y="1450188"/>
                  <a:pt x="1081183" y="1433710"/>
                  <a:pt x="1102424" y="1433805"/>
                </a:cubicBezTo>
                <a:close/>
                <a:moveTo>
                  <a:pt x="733901" y="990893"/>
                </a:moveTo>
                <a:cubicBezTo>
                  <a:pt x="734187" y="1011943"/>
                  <a:pt x="718090" y="1028897"/>
                  <a:pt x="697135" y="1029564"/>
                </a:cubicBezTo>
                <a:cubicBezTo>
                  <a:pt x="675608" y="1030231"/>
                  <a:pt x="658082" y="1013658"/>
                  <a:pt x="657701" y="992036"/>
                </a:cubicBezTo>
                <a:cubicBezTo>
                  <a:pt x="657416" y="970414"/>
                  <a:pt x="674370" y="953269"/>
                  <a:pt x="695897" y="953364"/>
                </a:cubicBezTo>
                <a:cubicBezTo>
                  <a:pt x="716852" y="953364"/>
                  <a:pt x="733520" y="969843"/>
                  <a:pt x="733901" y="990893"/>
                </a:cubicBezTo>
                <a:close/>
                <a:moveTo>
                  <a:pt x="878872" y="1099764"/>
                </a:moveTo>
                <a:cubicBezTo>
                  <a:pt x="878681" y="1121290"/>
                  <a:pt x="861346" y="1138149"/>
                  <a:pt x="839724" y="1137578"/>
                </a:cubicBezTo>
                <a:cubicBezTo>
                  <a:pt x="818769" y="1137006"/>
                  <a:pt x="802481" y="1120147"/>
                  <a:pt x="802672" y="1099192"/>
                </a:cubicBezTo>
                <a:cubicBezTo>
                  <a:pt x="802862" y="1077666"/>
                  <a:pt x="820198" y="1060902"/>
                  <a:pt x="841820" y="1061378"/>
                </a:cubicBezTo>
                <a:cubicBezTo>
                  <a:pt x="862679" y="1061854"/>
                  <a:pt x="878967" y="1078809"/>
                  <a:pt x="878872" y="1099764"/>
                </a:cubicBezTo>
                <a:close/>
                <a:moveTo>
                  <a:pt x="193834" y="814680"/>
                </a:moveTo>
                <a:cubicBezTo>
                  <a:pt x="194120" y="835730"/>
                  <a:pt x="177927" y="852685"/>
                  <a:pt x="156972" y="853352"/>
                </a:cubicBezTo>
                <a:cubicBezTo>
                  <a:pt x="135446" y="854019"/>
                  <a:pt x="117920" y="837350"/>
                  <a:pt x="117634" y="815823"/>
                </a:cubicBezTo>
                <a:cubicBezTo>
                  <a:pt x="117348" y="794202"/>
                  <a:pt x="134303" y="777056"/>
                  <a:pt x="155924" y="777152"/>
                </a:cubicBezTo>
                <a:cubicBezTo>
                  <a:pt x="176975" y="777247"/>
                  <a:pt x="193548" y="793725"/>
                  <a:pt x="193834" y="814680"/>
                </a:cubicBezTo>
                <a:close/>
                <a:moveTo>
                  <a:pt x="588550" y="884118"/>
                </a:moveTo>
                <a:cubicBezTo>
                  <a:pt x="588264" y="905358"/>
                  <a:pt x="571595" y="921455"/>
                  <a:pt x="550259" y="921170"/>
                </a:cubicBezTo>
                <a:cubicBezTo>
                  <a:pt x="529019" y="920884"/>
                  <a:pt x="512921" y="904215"/>
                  <a:pt x="513207" y="882879"/>
                </a:cubicBezTo>
                <a:cubicBezTo>
                  <a:pt x="513493" y="861638"/>
                  <a:pt x="530162" y="845541"/>
                  <a:pt x="551498" y="845827"/>
                </a:cubicBezTo>
                <a:cubicBezTo>
                  <a:pt x="572643" y="846018"/>
                  <a:pt x="588836" y="862781"/>
                  <a:pt x="588550" y="884118"/>
                </a:cubicBezTo>
                <a:close/>
                <a:moveTo>
                  <a:pt x="775716" y="1043185"/>
                </a:moveTo>
                <a:cubicBezTo>
                  <a:pt x="754285" y="1043280"/>
                  <a:pt x="737902" y="1026993"/>
                  <a:pt x="737902" y="1005656"/>
                </a:cubicBezTo>
                <a:cubicBezTo>
                  <a:pt x="737902" y="984321"/>
                  <a:pt x="754380" y="968033"/>
                  <a:pt x="775811" y="968223"/>
                </a:cubicBezTo>
                <a:cubicBezTo>
                  <a:pt x="796576" y="968414"/>
                  <a:pt x="812578" y="984321"/>
                  <a:pt x="812864" y="1004990"/>
                </a:cubicBezTo>
                <a:cubicBezTo>
                  <a:pt x="813149" y="1026421"/>
                  <a:pt x="796957" y="1042995"/>
                  <a:pt x="775716" y="1043185"/>
                </a:cubicBezTo>
                <a:close/>
                <a:moveTo>
                  <a:pt x="34195" y="786201"/>
                </a:moveTo>
                <a:cubicBezTo>
                  <a:pt x="34481" y="806489"/>
                  <a:pt x="19812" y="822396"/>
                  <a:pt x="95" y="824110"/>
                </a:cubicBezTo>
                <a:lnTo>
                  <a:pt x="95" y="749625"/>
                </a:lnTo>
                <a:cubicBezTo>
                  <a:pt x="19336" y="751339"/>
                  <a:pt x="33909" y="766388"/>
                  <a:pt x="34195" y="786201"/>
                </a:cubicBezTo>
                <a:close/>
                <a:moveTo>
                  <a:pt x="909447" y="1150627"/>
                </a:moveTo>
                <a:cubicBezTo>
                  <a:pt x="894207" y="1143007"/>
                  <a:pt x="882968" y="1132530"/>
                  <a:pt x="882968" y="1113956"/>
                </a:cubicBezTo>
                <a:cubicBezTo>
                  <a:pt x="882872" y="1093191"/>
                  <a:pt x="898589" y="1076904"/>
                  <a:pt x="919163" y="1076332"/>
                </a:cubicBezTo>
                <a:cubicBezTo>
                  <a:pt x="939927" y="1075856"/>
                  <a:pt x="956691" y="1091191"/>
                  <a:pt x="957548" y="1111670"/>
                </a:cubicBezTo>
                <a:cubicBezTo>
                  <a:pt x="958406" y="1132625"/>
                  <a:pt x="943832" y="1149389"/>
                  <a:pt x="923163" y="1150818"/>
                </a:cubicBezTo>
                <a:cubicBezTo>
                  <a:pt x="918496" y="1151103"/>
                  <a:pt x="913829" y="1150532"/>
                  <a:pt x="909161" y="1150341"/>
                </a:cubicBezTo>
                <a:cubicBezTo>
                  <a:pt x="909066" y="1150341"/>
                  <a:pt x="909447" y="1150627"/>
                  <a:pt x="909447" y="1150627"/>
                </a:cubicBezTo>
                <a:close/>
                <a:moveTo>
                  <a:pt x="985838" y="1241972"/>
                </a:moveTo>
                <a:cubicBezTo>
                  <a:pt x="964502" y="1242067"/>
                  <a:pt x="948214" y="1225779"/>
                  <a:pt x="948309" y="1204443"/>
                </a:cubicBezTo>
                <a:cubicBezTo>
                  <a:pt x="948404" y="1183203"/>
                  <a:pt x="964883" y="1167010"/>
                  <a:pt x="986219" y="1167201"/>
                </a:cubicBezTo>
                <a:cubicBezTo>
                  <a:pt x="1006888" y="1167391"/>
                  <a:pt x="1022890" y="1183393"/>
                  <a:pt x="1023080" y="1204062"/>
                </a:cubicBezTo>
                <a:cubicBezTo>
                  <a:pt x="1023271" y="1225398"/>
                  <a:pt x="1007078" y="1241877"/>
                  <a:pt x="985838" y="1241972"/>
                </a:cubicBezTo>
                <a:close/>
                <a:moveTo>
                  <a:pt x="1076611" y="1381418"/>
                </a:moveTo>
                <a:cubicBezTo>
                  <a:pt x="1084231" y="1366178"/>
                  <a:pt x="1094708" y="1354938"/>
                  <a:pt x="1113282" y="1354938"/>
                </a:cubicBezTo>
                <a:cubicBezTo>
                  <a:pt x="1134047" y="1354843"/>
                  <a:pt x="1150334" y="1370559"/>
                  <a:pt x="1150906" y="1391133"/>
                </a:cubicBezTo>
                <a:cubicBezTo>
                  <a:pt x="1151382" y="1411898"/>
                  <a:pt x="1136047" y="1428662"/>
                  <a:pt x="1115568" y="1429519"/>
                </a:cubicBezTo>
                <a:cubicBezTo>
                  <a:pt x="1094613" y="1430376"/>
                  <a:pt x="1077849" y="1415803"/>
                  <a:pt x="1076420" y="1395134"/>
                </a:cubicBezTo>
                <a:cubicBezTo>
                  <a:pt x="1076135" y="1390467"/>
                  <a:pt x="1076706" y="1385799"/>
                  <a:pt x="1076897" y="1381132"/>
                </a:cubicBezTo>
                <a:cubicBezTo>
                  <a:pt x="1076897" y="1381037"/>
                  <a:pt x="1076611" y="1381418"/>
                  <a:pt x="1076611" y="1381418"/>
                </a:cubicBezTo>
                <a:close/>
                <a:moveTo>
                  <a:pt x="667702" y="897929"/>
                </a:moveTo>
                <a:cubicBezTo>
                  <a:pt x="667607" y="919265"/>
                  <a:pt x="650843" y="935362"/>
                  <a:pt x="629412" y="934981"/>
                </a:cubicBezTo>
                <a:cubicBezTo>
                  <a:pt x="608743" y="934600"/>
                  <a:pt x="592931" y="918217"/>
                  <a:pt x="593027" y="897453"/>
                </a:cubicBezTo>
                <a:cubicBezTo>
                  <a:pt x="593122" y="876212"/>
                  <a:pt x="609886" y="860019"/>
                  <a:pt x="631317" y="860400"/>
                </a:cubicBezTo>
                <a:cubicBezTo>
                  <a:pt x="651986" y="860781"/>
                  <a:pt x="667798" y="877069"/>
                  <a:pt x="667702" y="897929"/>
                </a:cubicBezTo>
                <a:close/>
                <a:moveTo>
                  <a:pt x="1051655" y="1261022"/>
                </a:moveTo>
                <a:cubicBezTo>
                  <a:pt x="1072801" y="1261308"/>
                  <a:pt x="1088803" y="1277976"/>
                  <a:pt x="1088422" y="1299312"/>
                </a:cubicBezTo>
                <a:cubicBezTo>
                  <a:pt x="1088041" y="1320458"/>
                  <a:pt x="1071182" y="1336269"/>
                  <a:pt x="1049750" y="1335698"/>
                </a:cubicBezTo>
                <a:cubicBezTo>
                  <a:pt x="1029176" y="1335126"/>
                  <a:pt x="1013555" y="1318839"/>
                  <a:pt x="1013651" y="1298074"/>
                </a:cubicBezTo>
                <a:cubicBezTo>
                  <a:pt x="1013746" y="1276929"/>
                  <a:pt x="1030319" y="1260831"/>
                  <a:pt x="1051655" y="1261022"/>
                </a:cubicBezTo>
                <a:close/>
                <a:moveTo>
                  <a:pt x="709327" y="948888"/>
                </a:moveTo>
                <a:cubicBezTo>
                  <a:pt x="688943" y="948506"/>
                  <a:pt x="672846" y="932028"/>
                  <a:pt x="673037" y="911550"/>
                </a:cubicBezTo>
                <a:cubicBezTo>
                  <a:pt x="673227" y="890595"/>
                  <a:pt x="690372" y="874212"/>
                  <a:pt x="711422" y="874878"/>
                </a:cubicBezTo>
                <a:cubicBezTo>
                  <a:pt x="731806" y="875545"/>
                  <a:pt x="747522" y="892404"/>
                  <a:pt x="747046" y="912978"/>
                </a:cubicBezTo>
                <a:cubicBezTo>
                  <a:pt x="746474" y="933267"/>
                  <a:pt x="729806" y="949269"/>
                  <a:pt x="709327" y="948888"/>
                </a:cubicBezTo>
                <a:close/>
                <a:moveTo>
                  <a:pt x="249365" y="786867"/>
                </a:moveTo>
                <a:cubicBezTo>
                  <a:pt x="228886" y="786772"/>
                  <a:pt x="212598" y="770484"/>
                  <a:pt x="212503" y="750101"/>
                </a:cubicBezTo>
                <a:cubicBezTo>
                  <a:pt x="212408" y="729051"/>
                  <a:pt x="229267" y="712477"/>
                  <a:pt x="250317" y="712858"/>
                </a:cubicBezTo>
                <a:cubicBezTo>
                  <a:pt x="270701" y="713239"/>
                  <a:pt x="286703" y="729908"/>
                  <a:pt x="286512" y="750387"/>
                </a:cubicBezTo>
                <a:cubicBezTo>
                  <a:pt x="286322" y="770770"/>
                  <a:pt x="269843" y="786963"/>
                  <a:pt x="249365" y="786867"/>
                </a:cubicBezTo>
                <a:close/>
                <a:moveTo>
                  <a:pt x="206883" y="735146"/>
                </a:moveTo>
                <a:cubicBezTo>
                  <a:pt x="207169" y="755625"/>
                  <a:pt x="190881" y="772294"/>
                  <a:pt x="170402" y="772580"/>
                </a:cubicBezTo>
                <a:cubicBezTo>
                  <a:pt x="149924" y="772866"/>
                  <a:pt x="133255" y="756578"/>
                  <a:pt x="132969" y="736099"/>
                </a:cubicBezTo>
                <a:cubicBezTo>
                  <a:pt x="132683" y="715620"/>
                  <a:pt x="148971" y="698952"/>
                  <a:pt x="169450" y="698666"/>
                </a:cubicBezTo>
                <a:cubicBezTo>
                  <a:pt x="190024" y="698475"/>
                  <a:pt x="206693" y="714763"/>
                  <a:pt x="206883" y="735146"/>
                </a:cubicBezTo>
                <a:close/>
                <a:moveTo>
                  <a:pt x="485585" y="755625"/>
                </a:moveTo>
                <a:cubicBezTo>
                  <a:pt x="505873" y="755721"/>
                  <a:pt x="522446" y="772389"/>
                  <a:pt x="522351" y="792678"/>
                </a:cubicBezTo>
                <a:cubicBezTo>
                  <a:pt x="522256" y="812966"/>
                  <a:pt x="505778" y="829349"/>
                  <a:pt x="485299" y="829444"/>
                </a:cubicBezTo>
                <a:cubicBezTo>
                  <a:pt x="465201" y="829539"/>
                  <a:pt x="448532" y="812680"/>
                  <a:pt x="448532" y="792392"/>
                </a:cubicBezTo>
                <a:cubicBezTo>
                  <a:pt x="448628" y="772104"/>
                  <a:pt x="465296" y="755530"/>
                  <a:pt x="485585" y="755625"/>
                </a:cubicBezTo>
                <a:close/>
                <a:moveTo>
                  <a:pt x="403955" y="815442"/>
                </a:moveTo>
                <a:cubicBezTo>
                  <a:pt x="385382" y="815538"/>
                  <a:pt x="368903" y="798107"/>
                  <a:pt x="368808" y="778390"/>
                </a:cubicBezTo>
                <a:cubicBezTo>
                  <a:pt x="368713" y="757911"/>
                  <a:pt x="385001" y="741433"/>
                  <a:pt x="405479" y="741243"/>
                </a:cubicBezTo>
                <a:cubicBezTo>
                  <a:pt x="425958" y="741052"/>
                  <a:pt x="442532" y="757149"/>
                  <a:pt x="442913" y="777628"/>
                </a:cubicBezTo>
                <a:cubicBezTo>
                  <a:pt x="443198" y="799250"/>
                  <a:pt x="426625" y="815347"/>
                  <a:pt x="403955" y="815442"/>
                </a:cubicBezTo>
                <a:close/>
                <a:moveTo>
                  <a:pt x="1179671" y="1523055"/>
                </a:moveTo>
                <a:cubicBezTo>
                  <a:pt x="1158621" y="1523436"/>
                  <a:pt x="1142048" y="1506957"/>
                  <a:pt x="1141952" y="1485621"/>
                </a:cubicBezTo>
                <a:cubicBezTo>
                  <a:pt x="1141857" y="1465523"/>
                  <a:pt x="1158526" y="1449045"/>
                  <a:pt x="1178909" y="1448950"/>
                </a:cubicBezTo>
                <a:cubicBezTo>
                  <a:pt x="1199388" y="1448950"/>
                  <a:pt x="1215771" y="1465143"/>
                  <a:pt x="1215962" y="1485621"/>
                </a:cubicBezTo>
                <a:cubicBezTo>
                  <a:pt x="1216152" y="1506100"/>
                  <a:pt x="1200055" y="1522673"/>
                  <a:pt x="1179671" y="1523055"/>
                </a:cubicBezTo>
                <a:close/>
                <a:moveTo>
                  <a:pt x="328898" y="801060"/>
                </a:moveTo>
                <a:cubicBezTo>
                  <a:pt x="308420" y="800964"/>
                  <a:pt x="292132" y="784677"/>
                  <a:pt x="292037" y="764198"/>
                </a:cubicBezTo>
                <a:cubicBezTo>
                  <a:pt x="291941" y="743147"/>
                  <a:pt x="308896" y="726574"/>
                  <a:pt x="329946" y="727050"/>
                </a:cubicBezTo>
                <a:cubicBezTo>
                  <a:pt x="350330" y="727527"/>
                  <a:pt x="366332" y="744100"/>
                  <a:pt x="366046" y="764579"/>
                </a:cubicBezTo>
                <a:cubicBezTo>
                  <a:pt x="365855" y="785058"/>
                  <a:pt x="349377" y="801155"/>
                  <a:pt x="328898" y="801060"/>
                </a:cubicBezTo>
                <a:close/>
                <a:moveTo>
                  <a:pt x="855059" y="1056901"/>
                </a:moveTo>
                <a:cubicBezTo>
                  <a:pt x="834581" y="1056996"/>
                  <a:pt x="818102" y="1040804"/>
                  <a:pt x="817912" y="1020420"/>
                </a:cubicBezTo>
                <a:cubicBezTo>
                  <a:pt x="817626" y="999370"/>
                  <a:pt x="834485" y="982606"/>
                  <a:pt x="855440" y="982892"/>
                </a:cubicBezTo>
                <a:cubicBezTo>
                  <a:pt x="875824" y="983178"/>
                  <a:pt x="892016" y="999656"/>
                  <a:pt x="891921" y="1020135"/>
                </a:cubicBezTo>
                <a:cubicBezTo>
                  <a:pt x="891826" y="1040518"/>
                  <a:pt x="875538" y="1056806"/>
                  <a:pt x="855059" y="1056901"/>
                </a:cubicBezTo>
                <a:close/>
                <a:moveTo>
                  <a:pt x="1164527" y="1312933"/>
                </a:moveTo>
                <a:cubicBezTo>
                  <a:pt x="1164336" y="1333126"/>
                  <a:pt x="1147191" y="1349795"/>
                  <a:pt x="1127093" y="1349414"/>
                </a:cubicBezTo>
                <a:cubicBezTo>
                  <a:pt x="1106900" y="1349033"/>
                  <a:pt x="1090422" y="1331793"/>
                  <a:pt x="1090994" y="1311695"/>
                </a:cubicBezTo>
                <a:cubicBezTo>
                  <a:pt x="1091565" y="1292073"/>
                  <a:pt x="1108139" y="1275976"/>
                  <a:pt x="1127665" y="1275881"/>
                </a:cubicBezTo>
                <a:cubicBezTo>
                  <a:pt x="1147858" y="1275786"/>
                  <a:pt x="1164717" y="1292740"/>
                  <a:pt x="1164527" y="1312933"/>
                </a:cubicBezTo>
                <a:close/>
                <a:moveTo>
                  <a:pt x="1033748" y="1129863"/>
                </a:moveTo>
                <a:cubicBezTo>
                  <a:pt x="1032510" y="1150055"/>
                  <a:pt x="1014698" y="1165867"/>
                  <a:pt x="994696" y="1164629"/>
                </a:cubicBezTo>
                <a:cubicBezTo>
                  <a:pt x="974693" y="1163391"/>
                  <a:pt x="958787" y="1145103"/>
                  <a:pt x="960406" y="1125195"/>
                </a:cubicBezTo>
                <a:cubicBezTo>
                  <a:pt x="961930" y="1105574"/>
                  <a:pt x="979265" y="1090239"/>
                  <a:pt x="998696" y="1091191"/>
                </a:cubicBezTo>
                <a:cubicBezTo>
                  <a:pt x="1018889" y="1092144"/>
                  <a:pt x="1034987" y="1109955"/>
                  <a:pt x="1033748" y="1129863"/>
                </a:cubicBezTo>
                <a:close/>
                <a:moveTo>
                  <a:pt x="91535" y="684569"/>
                </a:moveTo>
                <a:cubicBezTo>
                  <a:pt x="111823" y="685236"/>
                  <a:pt x="128111" y="702666"/>
                  <a:pt x="127254" y="722859"/>
                </a:cubicBezTo>
                <a:cubicBezTo>
                  <a:pt x="126397" y="743147"/>
                  <a:pt x="108776" y="759245"/>
                  <a:pt x="88583" y="758197"/>
                </a:cubicBezTo>
                <a:cubicBezTo>
                  <a:pt x="68866" y="757149"/>
                  <a:pt x="53150" y="740290"/>
                  <a:pt x="53626" y="720573"/>
                </a:cubicBezTo>
                <a:cubicBezTo>
                  <a:pt x="54007" y="700380"/>
                  <a:pt x="71247" y="683997"/>
                  <a:pt x="91535" y="684569"/>
                </a:cubicBezTo>
                <a:close/>
                <a:moveTo>
                  <a:pt x="1099280" y="1218921"/>
                </a:moveTo>
                <a:cubicBezTo>
                  <a:pt x="1099185" y="1239210"/>
                  <a:pt x="1082231" y="1255878"/>
                  <a:pt x="1061942" y="1255593"/>
                </a:cubicBezTo>
                <a:cubicBezTo>
                  <a:pt x="1041654" y="1255307"/>
                  <a:pt x="1025176" y="1238257"/>
                  <a:pt x="1025557" y="1217969"/>
                </a:cubicBezTo>
                <a:cubicBezTo>
                  <a:pt x="1026033" y="1198252"/>
                  <a:pt x="1042416" y="1182060"/>
                  <a:pt x="1062133" y="1181964"/>
                </a:cubicBezTo>
                <a:cubicBezTo>
                  <a:pt x="1082516" y="1181869"/>
                  <a:pt x="1099280" y="1198633"/>
                  <a:pt x="1099280" y="1218921"/>
                </a:cubicBezTo>
                <a:close/>
                <a:moveTo>
                  <a:pt x="971074" y="1034803"/>
                </a:moveTo>
                <a:cubicBezTo>
                  <a:pt x="970598" y="1054329"/>
                  <a:pt x="953643" y="1070903"/>
                  <a:pt x="934212" y="1070617"/>
                </a:cubicBezTo>
                <a:cubicBezTo>
                  <a:pt x="914210" y="1070427"/>
                  <a:pt x="897160" y="1052520"/>
                  <a:pt x="898017" y="1032708"/>
                </a:cubicBezTo>
                <a:cubicBezTo>
                  <a:pt x="898874" y="1013086"/>
                  <a:pt x="916210" y="996894"/>
                  <a:pt x="935546" y="997560"/>
                </a:cubicBezTo>
                <a:cubicBezTo>
                  <a:pt x="955072" y="998227"/>
                  <a:pt x="971455" y="1015372"/>
                  <a:pt x="971074" y="1034803"/>
                </a:cubicBezTo>
                <a:close/>
                <a:moveTo>
                  <a:pt x="47434" y="707524"/>
                </a:moveTo>
                <a:cubicBezTo>
                  <a:pt x="47244" y="727622"/>
                  <a:pt x="29813" y="744576"/>
                  <a:pt x="9716" y="743910"/>
                </a:cubicBezTo>
                <a:cubicBezTo>
                  <a:pt x="6382" y="743814"/>
                  <a:pt x="3143" y="743052"/>
                  <a:pt x="0" y="742100"/>
                </a:cubicBezTo>
                <a:lnTo>
                  <a:pt x="0" y="672377"/>
                </a:lnTo>
                <a:cubicBezTo>
                  <a:pt x="3715" y="671138"/>
                  <a:pt x="7620" y="670377"/>
                  <a:pt x="11716" y="670567"/>
                </a:cubicBezTo>
                <a:cubicBezTo>
                  <a:pt x="31433" y="671138"/>
                  <a:pt x="47625" y="687998"/>
                  <a:pt x="47434" y="707524"/>
                </a:cubicBezTo>
                <a:close/>
                <a:moveTo>
                  <a:pt x="1210437" y="1590587"/>
                </a:moveTo>
                <a:cubicBezTo>
                  <a:pt x="1208723" y="1586396"/>
                  <a:pt x="1207675" y="1581824"/>
                  <a:pt x="1207675" y="1577061"/>
                </a:cubicBezTo>
                <a:cubicBezTo>
                  <a:pt x="1207675" y="1556964"/>
                  <a:pt x="1225010" y="1539914"/>
                  <a:pt x="1245013" y="1540390"/>
                </a:cubicBezTo>
                <a:cubicBezTo>
                  <a:pt x="1264634" y="1540771"/>
                  <a:pt x="1281017" y="1557440"/>
                  <a:pt x="1281017" y="1577061"/>
                </a:cubicBezTo>
                <a:cubicBezTo>
                  <a:pt x="1281017" y="1581824"/>
                  <a:pt x="1279970" y="1586396"/>
                  <a:pt x="1278255" y="1590682"/>
                </a:cubicBezTo>
                <a:lnTo>
                  <a:pt x="1210437" y="1590682"/>
                </a:lnTo>
                <a:close/>
                <a:moveTo>
                  <a:pt x="1229678" y="1406183"/>
                </a:moveTo>
                <a:cubicBezTo>
                  <a:pt x="1229868" y="1425614"/>
                  <a:pt x="1213295" y="1442568"/>
                  <a:pt x="1193768" y="1442949"/>
                </a:cubicBezTo>
                <a:cubicBezTo>
                  <a:pt x="1173861" y="1443330"/>
                  <a:pt x="1156335" y="1425900"/>
                  <a:pt x="1156716" y="1405992"/>
                </a:cubicBezTo>
                <a:cubicBezTo>
                  <a:pt x="1157002" y="1386466"/>
                  <a:pt x="1173956" y="1369893"/>
                  <a:pt x="1193387" y="1369988"/>
                </a:cubicBezTo>
                <a:cubicBezTo>
                  <a:pt x="1212818" y="1369988"/>
                  <a:pt x="1229487" y="1386656"/>
                  <a:pt x="1229678" y="1406183"/>
                </a:cubicBezTo>
                <a:close/>
                <a:moveTo>
                  <a:pt x="644557" y="854495"/>
                </a:moveTo>
                <a:cubicBezTo>
                  <a:pt x="625221" y="854495"/>
                  <a:pt x="608362" y="837826"/>
                  <a:pt x="608171" y="818395"/>
                </a:cubicBezTo>
                <a:cubicBezTo>
                  <a:pt x="607981" y="798488"/>
                  <a:pt x="625507" y="781152"/>
                  <a:pt x="645319" y="781629"/>
                </a:cubicBezTo>
                <a:cubicBezTo>
                  <a:pt x="664750" y="782105"/>
                  <a:pt x="681228" y="799059"/>
                  <a:pt x="681038" y="818395"/>
                </a:cubicBezTo>
                <a:cubicBezTo>
                  <a:pt x="680752" y="837921"/>
                  <a:pt x="663988" y="854495"/>
                  <a:pt x="644557" y="854495"/>
                </a:cubicBezTo>
                <a:close/>
                <a:moveTo>
                  <a:pt x="826199" y="927552"/>
                </a:moveTo>
                <a:cubicBezTo>
                  <a:pt x="825246" y="947745"/>
                  <a:pt x="807244" y="964032"/>
                  <a:pt x="787337" y="962699"/>
                </a:cubicBezTo>
                <a:cubicBezTo>
                  <a:pt x="767620" y="961365"/>
                  <a:pt x="751999" y="944030"/>
                  <a:pt x="752856" y="924599"/>
                </a:cubicBezTo>
                <a:cubicBezTo>
                  <a:pt x="753809" y="904406"/>
                  <a:pt x="771811" y="888118"/>
                  <a:pt x="791718" y="889452"/>
                </a:cubicBezTo>
                <a:cubicBezTo>
                  <a:pt x="811435" y="890785"/>
                  <a:pt x="827151" y="908121"/>
                  <a:pt x="826199" y="927552"/>
                </a:cubicBezTo>
                <a:close/>
                <a:moveTo>
                  <a:pt x="563023" y="840493"/>
                </a:moveTo>
                <a:cubicBezTo>
                  <a:pt x="542830" y="839255"/>
                  <a:pt x="526733" y="821062"/>
                  <a:pt x="528447" y="801155"/>
                </a:cubicBezTo>
                <a:cubicBezTo>
                  <a:pt x="530066" y="781438"/>
                  <a:pt x="547592" y="766008"/>
                  <a:pt x="567023" y="767246"/>
                </a:cubicBezTo>
                <a:cubicBezTo>
                  <a:pt x="587216" y="768484"/>
                  <a:pt x="603314" y="786677"/>
                  <a:pt x="601599" y="806584"/>
                </a:cubicBezTo>
                <a:cubicBezTo>
                  <a:pt x="599980" y="826301"/>
                  <a:pt x="582454" y="841731"/>
                  <a:pt x="563023" y="840493"/>
                </a:cubicBezTo>
                <a:close/>
                <a:moveTo>
                  <a:pt x="1258157" y="1536294"/>
                </a:moveTo>
                <a:cubicBezTo>
                  <a:pt x="1238536" y="1536009"/>
                  <a:pt x="1222057" y="1518959"/>
                  <a:pt x="1222534" y="1499528"/>
                </a:cubicBezTo>
                <a:cubicBezTo>
                  <a:pt x="1223105" y="1479906"/>
                  <a:pt x="1240346" y="1463523"/>
                  <a:pt x="1259681" y="1464285"/>
                </a:cubicBezTo>
                <a:cubicBezTo>
                  <a:pt x="1278827" y="1465047"/>
                  <a:pt x="1294638" y="1481335"/>
                  <a:pt x="1294638" y="1500385"/>
                </a:cubicBezTo>
                <a:cubicBezTo>
                  <a:pt x="1294543" y="1519816"/>
                  <a:pt x="1277588" y="1536485"/>
                  <a:pt x="1258157" y="1536294"/>
                </a:cubicBezTo>
                <a:close/>
                <a:moveTo>
                  <a:pt x="905161" y="939839"/>
                </a:moveTo>
                <a:cubicBezTo>
                  <a:pt x="905447" y="959365"/>
                  <a:pt x="888778" y="976224"/>
                  <a:pt x="869252" y="976320"/>
                </a:cubicBezTo>
                <a:cubicBezTo>
                  <a:pt x="849725" y="976415"/>
                  <a:pt x="832961" y="959555"/>
                  <a:pt x="833152" y="940029"/>
                </a:cubicBezTo>
                <a:cubicBezTo>
                  <a:pt x="833342" y="920979"/>
                  <a:pt x="849249" y="904787"/>
                  <a:pt x="868394" y="904311"/>
                </a:cubicBezTo>
                <a:cubicBezTo>
                  <a:pt x="887825" y="903739"/>
                  <a:pt x="904875" y="920217"/>
                  <a:pt x="905161" y="939839"/>
                </a:cubicBezTo>
                <a:close/>
                <a:moveTo>
                  <a:pt x="299466" y="669614"/>
                </a:moveTo>
                <a:cubicBezTo>
                  <a:pt x="299847" y="689331"/>
                  <a:pt x="283464" y="706000"/>
                  <a:pt x="263747" y="706000"/>
                </a:cubicBezTo>
                <a:cubicBezTo>
                  <a:pt x="244507" y="706000"/>
                  <a:pt x="228505" y="690284"/>
                  <a:pt x="228124" y="670948"/>
                </a:cubicBezTo>
                <a:cubicBezTo>
                  <a:pt x="227743" y="651231"/>
                  <a:pt x="244126" y="634563"/>
                  <a:pt x="263843" y="634563"/>
                </a:cubicBezTo>
                <a:cubicBezTo>
                  <a:pt x="282988" y="634658"/>
                  <a:pt x="299085" y="650374"/>
                  <a:pt x="299466" y="669614"/>
                </a:cubicBezTo>
                <a:close/>
                <a:moveTo>
                  <a:pt x="1177576" y="1235114"/>
                </a:moveTo>
                <a:cubicBezTo>
                  <a:pt x="1176242" y="1255116"/>
                  <a:pt x="1158812" y="1270261"/>
                  <a:pt x="1139190" y="1268547"/>
                </a:cubicBezTo>
                <a:cubicBezTo>
                  <a:pt x="1119759" y="1266832"/>
                  <a:pt x="1105186" y="1250068"/>
                  <a:pt x="1106424" y="1230923"/>
                </a:cubicBezTo>
                <a:cubicBezTo>
                  <a:pt x="1107758" y="1210920"/>
                  <a:pt x="1125188" y="1195776"/>
                  <a:pt x="1144810" y="1197490"/>
                </a:cubicBezTo>
                <a:cubicBezTo>
                  <a:pt x="1164241" y="1199300"/>
                  <a:pt x="1178814" y="1215969"/>
                  <a:pt x="1177576" y="1235114"/>
                </a:cubicBezTo>
                <a:close/>
                <a:moveTo>
                  <a:pt x="724948" y="868020"/>
                </a:moveTo>
                <a:cubicBezTo>
                  <a:pt x="705231" y="868496"/>
                  <a:pt x="688562" y="852113"/>
                  <a:pt x="688562" y="832302"/>
                </a:cubicBezTo>
                <a:cubicBezTo>
                  <a:pt x="688562" y="813061"/>
                  <a:pt x="704279" y="797059"/>
                  <a:pt x="723519" y="796583"/>
                </a:cubicBezTo>
                <a:cubicBezTo>
                  <a:pt x="743236" y="796106"/>
                  <a:pt x="759904" y="812489"/>
                  <a:pt x="759904" y="832302"/>
                </a:cubicBezTo>
                <a:cubicBezTo>
                  <a:pt x="759904" y="851542"/>
                  <a:pt x="744188" y="867544"/>
                  <a:pt x="724948" y="868020"/>
                </a:cubicBezTo>
                <a:close/>
                <a:moveTo>
                  <a:pt x="1112234" y="1141293"/>
                </a:moveTo>
                <a:cubicBezTo>
                  <a:pt x="1110996" y="1161295"/>
                  <a:pt x="1093661" y="1176440"/>
                  <a:pt x="1073944" y="1174821"/>
                </a:cubicBezTo>
                <a:cubicBezTo>
                  <a:pt x="1054513" y="1173201"/>
                  <a:pt x="1039844" y="1156437"/>
                  <a:pt x="1041083" y="1137292"/>
                </a:cubicBezTo>
                <a:cubicBezTo>
                  <a:pt x="1042321" y="1117289"/>
                  <a:pt x="1059656" y="1102145"/>
                  <a:pt x="1079373" y="1103764"/>
                </a:cubicBezTo>
                <a:cubicBezTo>
                  <a:pt x="1098804" y="1105383"/>
                  <a:pt x="1113473" y="1122147"/>
                  <a:pt x="1112234" y="1141293"/>
                </a:cubicBezTo>
                <a:close/>
                <a:moveTo>
                  <a:pt x="219647" y="656279"/>
                </a:moveTo>
                <a:cubicBezTo>
                  <a:pt x="219551" y="675806"/>
                  <a:pt x="203835" y="691427"/>
                  <a:pt x="184309" y="691522"/>
                </a:cubicBezTo>
                <a:cubicBezTo>
                  <a:pt x="164306" y="691617"/>
                  <a:pt x="148114" y="675139"/>
                  <a:pt x="148685" y="655137"/>
                </a:cubicBezTo>
                <a:cubicBezTo>
                  <a:pt x="149162" y="635610"/>
                  <a:pt x="165259" y="620275"/>
                  <a:pt x="184690" y="620561"/>
                </a:cubicBezTo>
                <a:cubicBezTo>
                  <a:pt x="204216" y="620942"/>
                  <a:pt x="219742" y="636753"/>
                  <a:pt x="219647" y="656279"/>
                </a:cubicBezTo>
                <a:close/>
                <a:moveTo>
                  <a:pt x="376047" y="686569"/>
                </a:moveTo>
                <a:cubicBezTo>
                  <a:pt x="374714" y="706571"/>
                  <a:pt x="357283" y="721716"/>
                  <a:pt x="337661" y="720002"/>
                </a:cubicBezTo>
                <a:cubicBezTo>
                  <a:pt x="318230" y="718287"/>
                  <a:pt x="303657" y="701523"/>
                  <a:pt x="304895" y="682378"/>
                </a:cubicBezTo>
                <a:cubicBezTo>
                  <a:pt x="306229" y="662376"/>
                  <a:pt x="323660" y="647231"/>
                  <a:pt x="343281" y="648945"/>
                </a:cubicBezTo>
                <a:cubicBezTo>
                  <a:pt x="362807" y="650755"/>
                  <a:pt x="377381" y="667424"/>
                  <a:pt x="376047" y="686569"/>
                </a:cubicBezTo>
                <a:close/>
                <a:moveTo>
                  <a:pt x="1011079" y="1083762"/>
                </a:moveTo>
                <a:cubicBezTo>
                  <a:pt x="991552" y="1083666"/>
                  <a:pt x="975932" y="1067950"/>
                  <a:pt x="975836" y="1048424"/>
                </a:cubicBezTo>
                <a:cubicBezTo>
                  <a:pt x="975741" y="1028421"/>
                  <a:pt x="992219" y="1012229"/>
                  <a:pt x="1012222" y="1012800"/>
                </a:cubicBezTo>
                <a:cubicBezTo>
                  <a:pt x="1031748" y="1013277"/>
                  <a:pt x="1047083" y="1029374"/>
                  <a:pt x="1046798" y="1048805"/>
                </a:cubicBezTo>
                <a:cubicBezTo>
                  <a:pt x="1046417" y="1068331"/>
                  <a:pt x="1030510" y="1083857"/>
                  <a:pt x="1011079" y="1083762"/>
                </a:cubicBezTo>
                <a:close/>
                <a:moveTo>
                  <a:pt x="418052" y="734289"/>
                </a:moveTo>
                <a:cubicBezTo>
                  <a:pt x="398050" y="732956"/>
                  <a:pt x="382905" y="715620"/>
                  <a:pt x="384620" y="695999"/>
                </a:cubicBezTo>
                <a:cubicBezTo>
                  <a:pt x="386334" y="676568"/>
                  <a:pt x="403003" y="661899"/>
                  <a:pt x="422148" y="663138"/>
                </a:cubicBezTo>
                <a:cubicBezTo>
                  <a:pt x="442151" y="664471"/>
                  <a:pt x="457295" y="681806"/>
                  <a:pt x="455581" y="701428"/>
                </a:cubicBezTo>
                <a:cubicBezTo>
                  <a:pt x="453962" y="720859"/>
                  <a:pt x="437198" y="735528"/>
                  <a:pt x="418052" y="734289"/>
                </a:cubicBezTo>
                <a:close/>
                <a:moveTo>
                  <a:pt x="980694" y="954031"/>
                </a:moveTo>
                <a:cubicBezTo>
                  <a:pt x="980980" y="974034"/>
                  <a:pt x="965930" y="989273"/>
                  <a:pt x="946023" y="989369"/>
                </a:cubicBezTo>
                <a:cubicBezTo>
                  <a:pt x="926116" y="989464"/>
                  <a:pt x="910971" y="974319"/>
                  <a:pt x="911066" y="954317"/>
                </a:cubicBezTo>
                <a:cubicBezTo>
                  <a:pt x="911162" y="934981"/>
                  <a:pt x="925735" y="920122"/>
                  <a:pt x="944975" y="919741"/>
                </a:cubicBezTo>
                <a:cubicBezTo>
                  <a:pt x="964978" y="919265"/>
                  <a:pt x="980408" y="934124"/>
                  <a:pt x="980694" y="954031"/>
                </a:cubicBezTo>
                <a:close/>
                <a:moveTo>
                  <a:pt x="1289018" y="1590587"/>
                </a:moveTo>
                <a:cubicBezTo>
                  <a:pt x="1289018" y="1590492"/>
                  <a:pt x="1288923" y="1590492"/>
                  <a:pt x="1289018" y="1590587"/>
                </a:cubicBezTo>
                <a:cubicBezTo>
                  <a:pt x="1289304" y="1570775"/>
                  <a:pt x="1304735" y="1556011"/>
                  <a:pt x="1324642" y="1556297"/>
                </a:cubicBezTo>
                <a:cubicBezTo>
                  <a:pt x="1343978" y="1556583"/>
                  <a:pt x="1358456" y="1571346"/>
                  <a:pt x="1358837" y="1590587"/>
                </a:cubicBezTo>
                <a:lnTo>
                  <a:pt x="1289018" y="1590587"/>
                </a:lnTo>
                <a:close/>
                <a:moveTo>
                  <a:pt x="1271588" y="1455427"/>
                </a:moveTo>
                <a:cubicBezTo>
                  <a:pt x="1251871" y="1454855"/>
                  <a:pt x="1237298" y="1439139"/>
                  <a:pt x="1237964" y="1419042"/>
                </a:cubicBezTo>
                <a:cubicBezTo>
                  <a:pt x="1238726" y="1399325"/>
                  <a:pt x="1254538" y="1384942"/>
                  <a:pt x="1274636" y="1385799"/>
                </a:cubicBezTo>
                <a:cubicBezTo>
                  <a:pt x="1293781" y="1386656"/>
                  <a:pt x="1307878" y="1401897"/>
                  <a:pt x="1307497" y="1421423"/>
                </a:cubicBezTo>
                <a:cubicBezTo>
                  <a:pt x="1307116" y="1441235"/>
                  <a:pt x="1291590" y="1455998"/>
                  <a:pt x="1271588" y="1455427"/>
                </a:cubicBezTo>
                <a:close/>
                <a:moveTo>
                  <a:pt x="1242632" y="1326268"/>
                </a:moveTo>
                <a:cubicBezTo>
                  <a:pt x="1242917" y="1345889"/>
                  <a:pt x="1227773" y="1361606"/>
                  <a:pt x="1208246" y="1362082"/>
                </a:cubicBezTo>
                <a:cubicBezTo>
                  <a:pt x="1188053" y="1362558"/>
                  <a:pt x="1172051" y="1346747"/>
                  <a:pt x="1172147" y="1326649"/>
                </a:cubicBezTo>
                <a:cubicBezTo>
                  <a:pt x="1172242" y="1307028"/>
                  <a:pt x="1187577" y="1291692"/>
                  <a:pt x="1207199" y="1291597"/>
                </a:cubicBezTo>
                <a:cubicBezTo>
                  <a:pt x="1226820" y="1291502"/>
                  <a:pt x="1242346" y="1306742"/>
                  <a:pt x="1242632" y="1326268"/>
                </a:cubicBezTo>
                <a:close/>
                <a:moveTo>
                  <a:pt x="139637" y="642563"/>
                </a:moveTo>
                <a:cubicBezTo>
                  <a:pt x="139351" y="662280"/>
                  <a:pt x="123730" y="677330"/>
                  <a:pt x="103918" y="677044"/>
                </a:cubicBezTo>
                <a:cubicBezTo>
                  <a:pt x="84201" y="676758"/>
                  <a:pt x="69152" y="661137"/>
                  <a:pt x="69437" y="641325"/>
                </a:cubicBezTo>
                <a:cubicBezTo>
                  <a:pt x="69723" y="621609"/>
                  <a:pt x="85344" y="606559"/>
                  <a:pt x="105156" y="606845"/>
                </a:cubicBezTo>
                <a:cubicBezTo>
                  <a:pt x="124968" y="607130"/>
                  <a:pt x="140018" y="622752"/>
                  <a:pt x="139637" y="642563"/>
                </a:cubicBezTo>
                <a:close/>
                <a:moveTo>
                  <a:pt x="500063" y="748196"/>
                </a:moveTo>
                <a:cubicBezTo>
                  <a:pt x="480441" y="748481"/>
                  <a:pt x="464820" y="733337"/>
                  <a:pt x="464344" y="713715"/>
                </a:cubicBezTo>
                <a:cubicBezTo>
                  <a:pt x="463868" y="693522"/>
                  <a:pt x="479774" y="677520"/>
                  <a:pt x="499872" y="677616"/>
                </a:cubicBezTo>
                <a:cubicBezTo>
                  <a:pt x="519494" y="677806"/>
                  <a:pt x="534829" y="693141"/>
                  <a:pt x="534829" y="712763"/>
                </a:cubicBezTo>
                <a:cubicBezTo>
                  <a:pt x="534924" y="732479"/>
                  <a:pt x="519684" y="747910"/>
                  <a:pt x="500063" y="748196"/>
                </a:cubicBezTo>
                <a:close/>
                <a:moveTo>
                  <a:pt x="544449" y="726574"/>
                </a:moveTo>
                <a:cubicBezTo>
                  <a:pt x="544735" y="706762"/>
                  <a:pt x="560165" y="691903"/>
                  <a:pt x="580168" y="692379"/>
                </a:cubicBezTo>
                <a:cubicBezTo>
                  <a:pt x="599980" y="692855"/>
                  <a:pt x="614648" y="708477"/>
                  <a:pt x="613982" y="728479"/>
                </a:cubicBezTo>
                <a:cubicBezTo>
                  <a:pt x="613410" y="747720"/>
                  <a:pt x="598361" y="762102"/>
                  <a:pt x="578930" y="762007"/>
                </a:cubicBezTo>
                <a:cubicBezTo>
                  <a:pt x="559118" y="761817"/>
                  <a:pt x="544163" y="746481"/>
                  <a:pt x="544449" y="726574"/>
                </a:cubicBezTo>
                <a:close/>
                <a:moveTo>
                  <a:pt x="838581" y="846018"/>
                </a:moveTo>
                <a:cubicBezTo>
                  <a:pt x="838867" y="866020"/>
                  <a:pt x="823817" y="881260"/>
                  <a:pt x="803910" y="881355"/>
                </a:cubicBezTo>
                <a:cubicBezTo>
                  <a:pt x="784003" y="881451"/>
                  <a:pt x="768858" y="866306"/>
                  <a:pt x="768953" y="846303"/>
                </a:cubicBezTo>
                <a:cubicBezTo>
                  <a:pt x="769049" y="826968"/>
                  <a:pt x="783622" y="812109"/>
                  <a:pt x="802862" y="811728"/>
                </a:cubicBezTo>
                <a:cubicBezTo>
                  <a:pt x="822865" y="811346"/>
                  <a:pt x="838391" y="826110"/>
                  <a:pt x="838581" y="846018"/>
                </a:cubicBezTo>
                <a:close/>
                <a:moveTo>
                  <a:pt x="1155859" y="1119195"/>
                </a:moveTo>
                <a:cubicBezTo>
                  <a:pt x="1175004" y="1119004"/>
                  <a:pt x="1190149" y="1133768"/>
                  <a:pt x="1190530" y="1152818"/>
                </a:cubicBezTo>
                <a:cubicBezTo>
                  <a:pt x="1190816" y="1172535"/>
                  <a:pt x="1175576" y="1187965"/>
                  <a:pt x="1155859" y="1187775"/>
                </a:cubicBezTo>
                <a:cubicBezTo>
                  <a:pt x="1136809" y="1187584"/>
                  <a:pt x="1121950" y="1172535"/>
                  <a:pt x="1121950" y="1153389"/>
                </a:cubicBezTo>
                <a:cubicBezTo>
                  <a:pt x="1121950" y="1134339"/>
                  <a:pt x="1136809" y="1119290"/>
                  <a:pt x="1155859" y="1119195"/>
                </a:cubicBezTo>
                <a:close/>
                <a:moveTo>
                  <a:pt x="1125188" y="1062521"/>
                </a:moveTo>
                <a:cubicBezTo>
                  <a:pt x="1125188" y="1081666"/>
                  <a:pt x="1110329" y="1096620"/>
                  <a:pt x="1091184" y="1096811"/>
                </a:cubicBezTo>
                <a:cubicBezTo>
                  <a:pt x="1071467" y="1097001"/>
                  <a:pt x="1056227" y="1081476"/>
                  <a:pt x="1056513" y="1061759"/>
                </a:cubicBezTo>
                <a:cubicBezTo>
                  <a:pt x="1056894" y="1042709"/>
                  <a:pt x="1072039" y="1028040"/>
                  <a:pt x="1091184" y="1028231"/>
                </a:cubicBezTo>
                <a:cubicBezTo>
                  <a:pt x="1110329" y="1028421"/>
                  <a:pt x="1125188" y="1043376"/>
                  <a:pt x="1125188" y="1062521"/>
                </a:cubicBezTo>
                <a:close/>
                <a:moveTo>
                  <a:pt x="882968" y="894976"/>
                </a:moveTo>
                <a:cubicBezTo>
                  <a:pt x="864013" y="894786"/>
                  <a:pt x="849059" y="879736"/>
                  <a:pt x="849154" y="860686"/>
                </a:cubicBezTo>
                <a:cubicBezTo>
                  <a:pt x="849154" y="841160"/>
                  <a:pt x="864870" y="825920"/>
                  <a:pt x="884492" y="826491"/>
                </a:cubicBezTo>
                <a:cubicBezTo>
                  <a:pt x="903351" y="826968"/>
                  <a:pt x="918020" y="842493"/>
                  <a:pt x="917639" y="861448"/>
                </a:cubicBezTo>
                <a:cubicBezTo>
                  <a:pt x="917258" y="880403"/>
                  <a:pt x="902018" y="895167"/>
                  <a:pt x="882968" y="894976"/>
                </a:cubicBezTo>
                <a:close/>
                <a:moveTo>
                  <a:pt x="1372362" y="1514196"/>
                </a:moveTo>
                <a:cubicBezTo>
                  <a:pt x="1372457" y="1533246"/>
                  <a:pt x="1357598" y="1548391"/>
                  <a:pt x="1338644" y="1548581"/>
                </a:cubicBezTo>
                <a:cubicBezTo>
                  <a:pt x="1319022" y="1548867"/>
                  <a:pt x="1303592" y="1533437"/>
                  <a:pt x="1303877" y="1513815"/>
                </a:cubicBezTo>
                <a:cubicBezTo>
                  <a:pt x="1304163" y="1494861"/>
                  <a:pt x="1319308" y="1480002"/>
                  <a:pt x="1338263" y="1480097"/>
                </a:cubicBezTo>
                <a:cubicBezTo>
                  <a:pt x="1357313" y="1480287"/>
                  <a:pt x="1372267" y="1495242"/>
                  <a:pt x="1372362" y="1514196"/>
                </a:cubicBezTo>
                <a:close/>
                <a:moveTo>
                  <a:pt x="59722" y="627133"/>
                </a:moveTo>
                <a:cubicBezTo>
                  <a:pt x="59912" y="647040"/>
                  <a:pt x="44958" y="662280"/>
                  <a:pt x="25146" y="662280"/>
                </a:cubicBezTo>
                <a:cubicBezTo>
                  <a:pt x="15145" y="662280"/>
                  <a:pt x="6382" y="658470"/>
                  <a:pt x="95" y="652184"/>
                </a:cubicBezTo>
                <a:lnTo>
                  <a:pt x="95" y="603035"/>
                </a:lnTo>
                <a:cubicBezTo>
                  <a:pt x="6096" y="596844"/>
                  <a:pt x="14573" y="593129"/>
                  <a:pt x="24194" y="592938"/>
                </a:cubicBezTo>
                <a:cubicBezTo>
                  <a:pt x="44101" y="592557"/>
                  <a:pt x="59436" y="607416"/>
                  <a:pt x="59722" y="627133"/>
                </a:cubicBezTo>
                <a:close/>
                <a:moveTo>
                  <a:pt x="658844" y="704095"/>
                </a:moveTo>
                <a:cubicBezTo>
                  <a:pt x="678561" y="704095"/>
                  <a:pt x="693515" y="719430"/>
                  <a:pt x="693229" y="739242"/>
                </a:cubicBezTo>
                <a:cubicBezTo>
                  <a:pt x="692944" y="758292"/>
                  <a:pt x="677990" y="772961"/>
                  <a:pt x="658749" y="772866"/>
                </a:cubicBezTo>
                <a:cubicBezTo>
                  <a:pt x="639032" y="772866"/>
                  <a:pt x="624078" y="757530"/>
                  <a:pt x="624364" y="737718"/>
                </a:cubicBezTo>
                <a:cubicBezTo>
                  <a:pt x="624745" y="718668"/>
                  <a:pt x="639699" y="704095"/>
                  <a:pt x="658844" y="704095"/>
                </a:cubicBezTo>
                <a:close/>
                <a:moveTo>
                  <a:pt x="1221010" y="1213016"/>
                </a:moveTo>
                <a:cubicBezTo>
                  <a:pt x="1240060" y="1212730"/>
                  <a:pt x="1255395" y="1227398"/>
                  <a:pt x="1255776" y="1246353"/>
                </a:cubicBezTo>
                <a:cubicBezTo>
                  <a:pt x="1256252" y="1265975"/>
                  <a:pt x="1240917" y="1281596"/>
                  <a:pt x="1221391" y="1281501"/>
                </a:cubicBezTo>
                <a:cubicBezTo>
                  <a:pt x="1202436" y="1281405"/>
                  <a:pt x="1187387" y="1266451"/>
                  <a:pt x="1187291" y="1247496"/>
                </a:cubicBezTo>
                <a:cubicBezTo>
                  <a:pt x="1187196" y="1228446"/>
                  <a:pt x="1202055" y="1213302"/>
                  <a:pt x="1221010" y="1213016"/>
                </a:cubicBezTo>
                <a:close/>
                <a:moveTo>
                  <a:pt x="1287399" y="1375131"/>
                </a:moveTo>
                <a:cubicBezTo>
                  <a:pt x="1268540" y="1375322"/>
                  <a:pt x="1253109" y="1360272"/>
                  <a:pt x="1252919" y="1341413"/>
                </a:cubicBezTo>
                <a:cubicBezTo>
                  <a:pt x="1252728" y="1322553"/>
                  <a:pt x="1267873" y="1307123"/>
                  <a:pt x="1286637" y="1306932"/>
                </a:cubicBezTo>
                <a:cubicBezTo>
                  <a:pt x="1305497" y="1306742"/>
                  <a:pt x="1320927" y="1321791"/>
                  <a:pt x="1321118" y="1340651"/>
                </a:cubicBezTo>
                <a:cubicBezTo>
                  <a:pt x="1321308" y="1359510"/>
                  <a:pt x="1306163" y="1374941"/>
                  <a:pt x="1287399" y="1375131"/>
                </a:cubicBezTo>
                <a:close/>
                <a:moveTo>
                  <a:pt x="738473" y="718573"/>
                </a:moveTo>
                <a:cubicBezTo>
                  <a:pt x="757238" y="718668"/>
                  <a:pt x="772573" y="734004"/>
                  <a:pt x="772477" y="752768"/>
                </a:cubicBezTo>
                <a:cubicBezTo>
                  <a:pt x="772477" y="771532"/>
                  <a:pt x="757047" y="786867"/>
                  <a:pt x="738283" y="786772"/>
                </a:cubicBezTo>
                <a:cubicBezTo>
                  <a:pt x="719519" y="786677"/>
                  <a:pt x="704183" y="771342"/>
                  <a:pt x="704279" y="752577"/>
                </a:cubicBezTo>
                <a:cubicBezTo>
                  <a:pt x="704374" y="733813"/>
                  <a:pt x="719709" y="718573"/>
                  <a:pt x="738473" y="718573"/>
                </a:cubicBezTo>
                <a:close/>
                <a:moveTo>
                  <a:pt x="1025747" y="934600"/>
                </a:moveTo>
                <a:cubicBezTo>
                  <a:pt x="1044512" y="934695"/>
                  <a:pt x="1059752" y="950126"/>
                  <a:pt x="1059561" y="968985"/>
                </a:cubicBezTo>
                <a:cubicBezTo>
                  <a:pt x="1059466" y="987750"/>
                  <a:pt x="1044035" y="1002989"/>
                  <a:pt x="1025176" y="1002799"/>
                </a:cubicBezTo>
                <a:cubicBezTo>
                  <a:pt x="1006412" y="1002704"/>
                  <a:pt x="991172" y="987273"/>
                  <a:pt x="991362" y="968414"/>
                </a:cubicBezTo>
                <a:cubicBezTo>
                  <a:pt x="991457" y="949650"/>
                  <a:pt x="1006888" y="934505"/>
                  <a:pt x="1025747" y="934600"/>
                </a:cubicBezTo>
                <a:close/>
                <a:moveTo>
                  <a:pt x="164402" y="575888"/>
                </a:moveTo>
                <a:cubicBezTo>
                  <a:pt x="164783" y="557315"/>
                  <a:pt x="180785" y="541979"/>
                  <a:pt x="199358" y="542551"/>
                </a:cubicBezTo>
                <a:cubicBezTo>
                  <a:pt x="217932" y="543122"/>
                  <a:pt x="233077" y="559315"/>
                  <a:pt x="232315" y="577889"/>
                </a:cubicBezTo>
                <a:cubicBezTo>
                  <a:pt x="231553" y="595986"/>
                  <a:pt x="216122" y="610655"/>
                  <a:pt x="198120" y="610560"/>
                </a:cubicBezTo>
                <a:cubicBezTo>
                  <a:pt x="179451" y="610369"/>
                  <a:pt x="164020" y="594462"/>
                  <a:pt x="164402" y="575888"/>
                </a:cubicBezTo>
                <a:close/>
                <a:moveTo>
                  <a:pt x="119063" y="596081"/>
                </a:moveTo>
                <a:cubicBezTo>
                  <a:pt x="100584" y="596272"/>
                  <a:pt x="84677" y="580270"/>
                  <a:pt x="84963" y="561792"/>
                </a:cubicBezTo>
                <a:cubicBezTo>
                  <a:pt x="85249" y="543789"/>
                  <a:pt x="100584" y="528549"/>
                  <a:pt x="118491" y="528454"/>
                </a:cubicBezTo>
                <a:cubicBezTo>
                  <a:pt x="136970" y="528263"/>
                  <a:pt x="152876" y="544266"/>
                  <a:pt x="152591" y="562744"/>
                </a:cubicBezTo>
                <a:cubicBezTo>
                  <a:pt x="152400" y="580746"/>
                  <a:pt x="137065" y="595986"/>
                  <a:pt x="119063" y="596081"/>
                </a:cubicBezTo>
                <a:close/>
                <a:moveTo>
                  <a:pt x="513969" y="667138"/>
                </a:moveTo>
                <a:cubicBezTo>
                  <a:pt x="495490" y="667233"/>
                  <a:pt x="479679" y="651231"/>
                  <a:pt x="480060" y="632753"/>
                </a:cubicBezTo>
                <a:cubicBezTo>
                  <a:pt x="480441" y="614751"/>
                  <a:pt x="495776" y="599606"/>
                  <a:pt x="513779" y="599511"/>
                </a:cubicBezTo>
                <a:cubicBezTo>
                  <a:pt x="532257" y="599415"/>
                  <a:pt x="548069" y="615417"/>
                  <a:pt x="547688" y="633896"/>
                </a:cubicBezTo>
                <a:cubicBezTo>
                  <a:pt x="547307" y="651898"/>
                  <a:pt x="531971" y="667043"/>
                  <a:pt x="513969" y="667138"/>
                </a:cubicBezTo>
                <a:close/>
                <a:moveTo>
                  <a:pt x="434816" y="585128"/>
                </a:moveTo>
                <a:cubicBezTo>
                  <a:pt x="453390" y="585413"/>
                  <a:pt x="468725" y="601416"/>
                  <a:pt x="468249" y="619989"/>
                </a:cubicBezTo>
                <a:cubicBezTo>
                  <a:pt x="467773" y="638563"/>
                  <a:pt x="451580" y="653803"/>
                  <a:pt x="433007" y="653041"/>
                </a:cubicBezTo>
                <a:cubicBezTo>
                  <a:pt x="414909" y="652374"/>
                  <a:pt x="400145" y="636944"/>
                  <a:pt x="400240" y="618846"/>
                </a:cubicBezTo>
                <a:cubicBezTo>
                  <a:pt x="400431" y="600272"/>
                  <a:pt x="416243" y="584842"/>
                  <a:pt x="434816" y="585128"/>
                </a:cubicBezTo>
                <a:close/>
                <a:moveTo>
                  <a:pt x="354521" y="570840"/>
                </a:moveTo>
                <a:cubicBezTo>
                  <a:pt x="373285" y="570745"/>
                  <a:pt x="388811" y="586366"/>
                  <a:pt x="388715" y="605130"/>
                </a:cubicBezTo>
                <a:cubicBezTo>
                  <a:pt x="388620" y="623895"/>
                  <a:pt x="372904" y="639325"/>
                  <a:pt x="354139" y="639039"/>
                </a:cubicBezTo>
                <a:cubicBezTo>
                  <a:pt x="335947" y="638754"/>
                  <a:pt x="320897" y="623704"/>
                  <a:pt x="320612" y="605511"/>
                </a:cubicBezTo>
                <a:cubicBezTo>
                  <a:pt x="320326" y="586652"/>
                  <a:pt x="335756" y="570936"/>
                  <a:pt x="354521" y="570840"/>
                </a:cubicBezTo>
                <a:close/>
                <a:moveTo>
                  <a:pt x="312039" y="591129"/>
                </a:moveTo>
                <a:cubicBezTo>
                  <a:pt x="311849" y="609893"/>
                  <a:pt x="295942" y="625228"/>
                  <a:pt x="277178" y="624752"/>
                </a:cubicBezTo>
                <a:cubicBezTo>
                  <a:pt x="258413" y="624276"/>
                  <a:pt x="243269" y="608273"/>
                  <a:pt x="243935" y="589509"/>
                </a:cubicBezTo>
                <a:cubicBezTo>
                  <a:pt x="244507" y="571317"/>
                  <a:pt x="259937" y="556553"/>
                  <a:pt x="278035" y="556553"/>
                </a:cubicBezTo>
                <a:cubicBezTo>
                  <a:pt x="296799" y="556648"/>
                  <a:pt x="312230" y="572364"/>
                  <a:pt x="312039" y="591129"/>
                </a:cubicBezTo>
                <a:close/>
                <a:moveTo>
                  <a:pt x="993839" y="874688"/>
                </a:moveTo>
                <a:cubicBezTo>
                  <a:pt x="994029" y="892595"/>
                  <a:pt x="978789" y="908311"/>
                  <a:pt x="960692" y="908692"/>
                </a:cubicBezTo>
                <a:cubicBezTo>
                  <a:pt x="942213" y="909073"/>
                  <a:pt x="926021" y="893071"/>
                  <a:pt x="926306" y="874497"/>
                </a:cubicBezTo>
                <a:cubicBezTo>
                  <a:pt x="926592" y="856495"/>
                  <a:pt x="942118" y="841160"/>
                  <a:pt x="960120" y="841255"/>
                </a:cubicBezTo>
                <a:cubicBezTo>
                  <a:pt x="978218" y="841255"/>
                  <a:pt x="993648" y="856590"/>
                  <a:pt x="993839" y="874688"/>
                </a:cubicBezTo>
                <a:close/>
                <a:moveTo>
                  <a:pt x="593789" y="613893"/>
                </a:moveTo>
                <a:cubicBezTo>
                  <a:pt x="611886" y="614084"/>
                  <a:pt x="627317" y="629895"/>
                  <a:pt x="627126" y="647897"/>
                </a:cubicBezTo>
                <a:cubicBezTo>
                  <a:pt x="626936" y="665995"/>
                  <a:pt x="611219" y="681426"/>
                  <a:pt x="593122" y="681235"/>
                </a:cubicBezTo>
                <a:cubicBezTo>
                  <a:pt x="575024" y="681045"/>
                  <a:pt x="559594" y="665233"/>
                  <a:pt x="559784" y="647231"/>
                </a:cubicBezTo>
                <a:cubicBezTo>
                  <a:pt x="560070" y="629133"/>
                  <a:pt x="575786" y="613703"/>
                  <a:pt x="593789" y="613893"/>
                </a:cubicBezTo>
                <a:close/>
                <a:moveTo>
                  <a:pt x="1352836" y="1468572"/>
                </a:moveTo>
                <a:cubicBezTo>
                  <a:pt x="1334929" y="1468953"/>
                  <a:pt x="1319117" y="1453808"/>
                  <a:pt x="1318546" y="1435710"/>
                </a:cubicBezTo>
                <a:cubicBezTo>
                  <a:pt x="1317974" y="1417232"/>
                  <a:pt x="1333881" y="1400944"/>
                  <a:pt x="1352455" y="1401039"/>
                </a:cubicBezTo>
                <a:cubicBezTo>
                  <a:pt x="1370457" y="1401135"/>
                  <a:pt x="1385888" y="1416565"/>
                  <a:pt x="1385983" y="1434567"/>
                </a:cubicBezTo>
                <a:cubicBezTo>
                  <a:pt x="1386173" y="1452570"/>
                  <a:pt x="1370933" y="1468191"/>
                  <a:pt x="1352836" y="1468572"/>
                </a:cubicBezTo>
                <a:close/>
                <a:moveTo>
                  <a:pt x="1373505" y="1590587"/>
                </a:moveTo>
                <a:cubicBezTo>
                  <a:pt x="1379315" y="1579252"/>
                  <a:pt x="1391317" y="1571251"/>
                  <a:pt x="1404461" y="1571727"/>
                </a:cubicBezTo>
                <a:cubicBezTo>
                  <a:pt x="1416939" y="1572204"/>
                  <a:pt x="1427893" y="1580014"/>
                  <a:pt x="1433322" y="1590587"/>
                </a:cubicBezTo>
                <a:lnTo>
                  <a:pt x="1373505" y="1590587"/>
                </a:lnTo>
                <a:close/>
                <a:moveTo>
                  <a:pt x="818007" y="800679"/>
                </a:moveTo>
                <a:cubicBezTo>
                  <a:pt x="800005" y="800679"/>
                  <a:pt x="784479" y="785343"/>
                  <a:pt x="784193" y="767341"/>
                </a:cubicBezTo>
                <a:cubicBezTo>
                  <a:pt x="783908" y="748863"/>
                  <a:pt x="800100" y="732765"/>
                  <a:pt x="818579" y="733242"/>
                </a:cubicBezTo>
                <a:cubicBezTo>
                  <a:pt x="836581" y="733622"/>
                  <a:pt x="851821" y="749339"/>
                  <a:pt x="851630" y="767246"/>
                </a:cubicBezTo>
                <a:cubicBezTo>
                  <a:pt x="851535" y="785248"/>
                  <a:pt x="836009" y="800583"/>
                  <a:pt x="818007" y="800679"/>
                </a:cubicBezTo>
                <a:close/>
                <a:moveTo>
                  <a:pt x="39624" y="581604"/>
                </a:moveTo>
                <a:cubicBezTo>
                  <a:pt x="21717" y="581889"/>
                  <a:pt x="6001" y="566459"/>
                  <a:pt x="5715" y="548456"/>
                </a:cubicBezTo>
                <a:cubicBezTo>
                  <a:pt x="5429" y="530550"/>
                  <a:pt x="20860" y="514833"/>
                  <a:pt x="38862" y="514547"/>
                </a:cubicBezTo>
                <a:cubicBezTo>
                  <a:pt x="56769" y="514262"/>
                  <a:pt x="72485" y="529692"/>
                  <a:pt x="72771" y="547695"/>
                </a:cubicBezTo>
                <a:cubicBezTo>
                  <a:pt x="72962" y="565602"/>
                  <a:pt x="57626" y="581318"/>
                  <a:pt x="39624" y="581604"/>
                </a:cubicBezTo>
                <a:close/>
                <a:moveTo>
                  <a:pt x="673132" y="628657"/>
                </a:moveTo>
                <a:cubicBezTo>
                  <a:pt x="691420" y="628752"/>
                  <a:pt x="706660" y="644373"/>
                  <a:pt x="706088" y="662566"/>
                </a:cubicBezTo>
                <a:cubicBezTo>
                  <a:pt x="705612" y="680283"/>
                  <a:pt x="690563" y="694856"/>
                  <a:pt x="672941" y="694856"/>
                </a:cubicBezTo>
                <a:cubicBezTo>
                  <a:pt x="654653" y="694761"/>
                  <a:pt x="639413" y="679139"/>
                  <a:pt x="639985" y="660947"/>
                </a:cubicBezTo>
                <a:cubicBezTo>
                  <a:pt x="640461" y="643230"/>
                  <a:pt x="655415" y="628657"/>
                  <a:pt x="673132" y="628657"/>
                </a:cubicBezTo>
                <a:close/>
                <a:moveTo>
                  <a:pt x="1334357" y="1261403"/>
                </a:moveTo>
                <a:cubicBezTo>
                  <a:pt x="1334453" y="1279405"/>
                  <a:pt x="1318832" y="1294931"/>
                  <a:pt x="1300829" y="1294740"/>
                </a:cubicBezTo>
                <a:cubicBezTo>
                  <a:pt x="1282827" y="1294550"/>
                  <a:pt x="1267492" y="1278834"/>
                  <a:pt x="1267873" y="1260927"/>
                </a:cubicBezTo>
                <a:cubicBezTo>
                  <a:pt x="1268254" y="1243401"/>
                  <a:pt x="1283113" y="1228637"/>
                  <a:pt x="1300639" y="1228351"/>
                </a:cubicBezTo>
                <a:cubicBezTo>
                  <a:pt x="1318641" y="1227970"/>
                  <a:pt x="1334357" y="1243401"/>
                  <a:pt x="1334357" y="1261403"/>
                </a:cubicBezTo>
                <a:close/>
                <a:moveTo>
                  <a:pt x="1203770" y="1074332"/>
                </a:moveTo>
                <a:cubicBezTo>
                  <a:pt x="1203484" y="1092429"/>
                  <a:pt x="1187482" y="1107764"/>
                  <a:pt x="1169575" y="1107193"/>
                </a:cubicBezTo>
                <a:cubicBezTo>
                  <a:pt x="1151382" y="1106622"/>
                  <a:pt x="1136237" y="1090524"/>
                  <a:pt x="1136999" y="1072617"/>
                </a:cubicBezTo>
                <a:cubicBezTo>
                  <a:pt x="1137761" y="1054901"/>
                  <a:pt x="1153001" y="1040328"/>
                  <a:pt x="1170432" y="1040423"/>
                </a:cubicBezTo>
                <a:cubicBezTo>
                  <a:pt x="1188625" y="1040613"/>
                  <a:pt x="1204151" y="1056330"/>
                  <a:pt x="1203770" y="1074332"/>
                </a:cubicBezTo>
                <a:close/>
                <a:moveTo>
                  <a:pt x="1236250" y="1201014"/>
                </a:moveTo>
                <a:cubicBezTo>
                  <a:pt x="1218248" y="1201300"/>
                  <a:pt x="1202531" y="1185774"/>
                  <a:pt x="1202436" y="1167772"/>
                </a:cubicBezTo>
                <a:cubicBezTo>
                  <a:pt x="1202341" y="1149675"/>
                  <a:pt x="1218057" y="1134149"/>
                  <a:pt x="1236059" y="1134339"/>
                </a:cubicBezTo>
                <a:cubicBezTo>
                  <a:pt x="1253585" y="1134530"/>
                  <a:pt x="1268635" y="1149294"/>
                  <a:pt x="1269111" y="1166915"/>
                </a:cubicBezTo>
                <a:cubicBezTo>
                  <a:pt x="1269682" y="1184822"/>
                  <a:pt x="1254347" y="1200729"/>
                  <a:pt x="1236250" y="1201014"/>
                </a:cubicBezTo>
                <a:close/>
                <a:moveTo>
                  <a:pt x="1104710" y="1016134"/>
                </a:moveTo>
                <a:cubicBezTo>
                  <a:pt x="1086612" y="1015944"/>
                  <a:pt x="1071372" y="1000132"/>
                  <a:pt x="1071753" y="982225"/>
                </a:cubicBezTo>
                <a:cubicBezTo>
                  <a:pt x="1072229" y="964128"/>
                  <a:pt x="1088136" y="948983"/>
                  <a:pt x="1106043" y="949650"/>
                </a:cubicBezTo>
                <a:cubicBezTo>
                  <a:pt x="1123664" y="950316"/>
                  <a:pt x="1138238" y="965366"/>
                  <a:pt x="1138238" y="982796"/>
                </a:cubicBezTo>
                <a:cubicBezTo>
                  <a:pt x="1138333" y="1000894"/>
                  <a:pt x="1122712" y="1016325"/>
                  <a:pt x="1104710" y="1016134"/>
                </a:cubicBezTo>
                <a:close/>
                <a:moveTo>
                  <a:pt x="1418273" y="1492955"/>
                </a:moveTo>
                <a:cubicBezTo>
                  <a:pt x="1436561" y="1493337"/>
                  <a:pt x="1451324" y="1508862"/>
                  <a:pt x="1450562" y="1527055"/>
                </a:cubicBezTo>
                <a:cubicBezTo>
                  <a:pt x="1449800" y="1544867"/>
                  <a:pt x="1434941" y="1558964"/>
                  <a:pt x="1417225" y="1558678"/>
                </a:cubicBezTo>
                <a:cubicBezTo>
                  <a:pt x="1398937" y="1558297"/>
                  <a:pt x="1384173" y="1542771"/>
                  <a:pt x="1384935" y="1524579"/>
                </a:cubicBezTo>
                <a:cubicBezTo>
                  <a:pt x="1385602" y="1506767"/>
                  <a:pt x="1400556" y="1492575"/>
                  <a:pt x="1418273" y="1492955"/>
                </a:cubicBezTo>
                <a:close/>
                <a:moveTo>
                  <a:pt x="894493" y="814013"/>
                </a:moveTo>
                <a:cubicBezTo>
                  <a:pt x="876205" y="813918"/>
                  <a:pt x="861251" y="798393"/>
                  <a:pt x="861822" y="780200"/>
                </a:cubicBezTo>
                <a:cubicBezTo>
                  <a:pt x="862394" y="762388"/>
                  <a:pt x="877157" y="748101"/>
                  <a:pt x="894874" y="748291"/>
                </a:cubicBezTo>
                <a:cubicBezTo>
                  <a:pt x="913162" y="748386"/>
                  <a:pt x="928116" y="763912"/>
                  <a:pt x="927545" y="782105"/>
                </a:cubicBezTo>
                <a:cubicBezTo>
                  <a:pt x="927068" y="799821"/>
                  <a:pt x="912209" y="814109"/>
                  <a:pt x="894493" y="814013"/>
                </a:cubicBezTo>
                <a:close/>
                <a:moveTo>
                  <a:pt x="1398937" y="1355510"/>
                </a:moveTo>
                <a:cubicBezTo>
                  <a:pt x="1398842" y="1373703"/>
                  <a:pt x="1384554" y="1387800"/>
                  <a:pt x="1366266" y="1387609"/>
                </a:cubicBezTo>
                <a:cubicBezTo>
                  <a:pt x="1348073" y="1387514"/>
                  <a:pt x="1333976" y="1373226"/>
                  <a:pt x="1334167" y="1354938"/>
                </a:cubicBezTo>
                <a:cubicBezTo>
                  <a:pt x="1334262" y="1336746"/>
                  <a:pt x="1348550" y="1322648"/>
                  <a:pt x="1366838" y="1322839"/>
                </a:cubicBezTo>
                <a:cubicBezTo>
                  <a:pt x="1385030" y="1323030"/>
                  <a:pt x="1399032" y="1337317"/>
                  <a:pt x="1398937" y="1355510"/>
                </a:cubicBezTo>
                <a:close/>
                <a:moveTo>
                  <a:pt x="784860" y="676282"/>
                </a:moveTo>
                <a:cubicBezTo>
                  <a:pt x="784670" y="694475"/>
                  <a:pt x="770573" y="708381"/>
                  <a:pt x="752380" y="708191"/>
                </a:cubicBezTo>
                <a:cubicBezTo>
                  <a:pt x="734187" y="708000"/>
                  <a:pt x="720281" y="693903"/>
                  <a:pt x="720471" y="675711"/>
                </a:cubicBezTo>
                <a:cubicBezTo>
                  <a:pt x="720662" y="657518"/>
                  <a:pt x="734759" y="643611"/>
                  <a:pt x="752951" y="643802"/>
                </a:cubicBezTo>
                <a:cubicBezTo>
                  <a:pt x="771049" y="643897"/>
                  <a:pt x="784955" y="657994"/>
                  <a:pt x="784860" y="676282"/>
                </a:cubicBezTo>
                <a:close/>
                <a:moveTo>
                  <a:pt x="1072039" y="889452"/>
                </a:moveTo>
                <a:cubicBezTo>
                  <a:pt x="1071848" y="907644"/>
                  <a:pt x="1057561" y="921741"/>
                  <a:pt x="1039368" y="921551"/>
                </a:cubicBezTo>
                <a:cubicBezTo>
                  <a:pt x="1021175" y="921360"/>
                  <a:pt x="1007078" y="907073"/>
                  <a:pt x="1007269" y="888880"/>
                </a:cubicBezTo>
                <a:cubicBezTo>
                  <a:pt x="1007459" y="870687"/>
                  <a:pt x="1021747" y="856590"/>
                  <a:pt x="1039940" y="856781"/>
                </a:cubicBezTo>
                <a:cubicBezTo>
                  <a:pt x="1058132" y="856876"/>
                  <a:pt x="1072229" y="871259"/>
                  <a:pt x="1072039" y="889452"/>
                </a:cubicBezTo>
                <a:close/>
                <a:moveTo>
                  <a:pt x="607409" y="599320"/>
                </a:moveTo>
                <a:cubicBezTo>
                  <a:pt x="589979" y="599225"/>
                  <a:pt x="576167" y="585128"/>
                  <a:pt x="576358" y="567697"/>
                </a:cubicBezTo>
                <a:cubicBezTo>
                  <a:pt x="576453" y="550266"/>
                  <a:pt x="590550" y="536455"/>
                  <a:pt x="607981" y="536646"/>
                </a:cubicBezTo>
                <a:cubicBezTo>
                  <a:pt x="625412" y="536741"/>
                  <a:pt x="639223" y="550838"/>
                  <a:pt x="639032" y="568269"/>
                </a:cubicBezTo>
                <a:cubicBezTo>
                  <a:pt x="638842" y="585604"/>
                  <a:pt x="624840" y="599415"/>
                  <a:pt x="607409" y="599320"/>
                </a:cubicBezTo>
                <a:close/>
                <a:moveTo>
                  <a:pt x="1005935" y="794773"/>
                </a:moveTo>
                <a:cubicBezTo>
                  <a:pt x="1006221" y="812489"/>
                  <a:pt x="992791" y="826491"/>
                  <a:pt x="975265" y="826968"/>
                </a:cubicBezTo>
                <a:cubicBezTo>
                  <a:pt x="956977" y="827348"/>
                  <a:pt x="942689" y="813442"/>
                  <a:pt x="942785" y="795249"/>
                </a:cubicBezTo>
                <a:cubicBezTo>
                  <a:pt x="942880" y="777533"/>
                  <a:pt x="956501" y="763912"/>
                  <a:pt x="974122" y="763817"/>
                </a:cubicBezTo>
                <a:cubicBezTo>
                  <a:pt x="991838" y="763626"/>
                  <a:pt x="1005650" y="777152"/>
                  <a:pt x="1005935" y="794773"/>
                </a:cubicBezTo>
                <a:close/>
                <a:moveTo>
                  <a:pt x="164497" y="482258"/>
                </a:moveTo>
                <a:cubicBezTo>
                  <a:pt x="164687" y="499879"/>
                  <a:pt x="151257" y="513881"/>
                  <a:pt x="133826" y="514262"/>
                </a:cubicBezTo>
                <a:cubicBezTo>
                  <a:pt x="115634" y="514643"/>
                  <a:pt x="101346" y="500641"/>
                  <a:pt x="101537" y="482544"/>
                </a:cubicBezTo>
                <a:cubicBezTo>
                  <a:pt x="101632" y="465018"/>
                  <a:pt x="115348" y="451302"/>
                  <a:pt x="132874" y="451302"/>
                </a:cubicBezTo>
                <a:cubicBezTo>
                  <a:pt x="150495" y="451111"/>
                  <a:pt x="164306" y="464732"/>
                  <a:pt x="164497" y="482258"/>
                </a:cubicBezTo>
                <a:close/>
                <a:moveTo>
                  <a:pt x="559689" y="553219"/>
                </a:moveTo>
                <a:cubicBezTo>
                  <a:pt x="559975" y="570936"/>
                  <a:pt x="546545" y="584937"/>
                  <a:pt x="529019" y="585413"/>
                </a:cubicBezTo>
                <a:cubicBezTo>
                  <a:pt x="510731" y="585890"/>
                  <a:pt x="496443" y="571983"/>
                  <a:pt x="496538" y="553695"/>
                </a:cubicBezTo>
                <a:cubicBezTo>
                  <a:pt x="496634" y="535979"/>
                  <a:pt x="510254" y="522358"/>
                  <a:pt x="527876" y="522263"/>
                </a:cubicBezTo>
                <a:cubicBezTo>
                  <a:pt x="545592" y="522072"/>
                  <a:pt x="559403" y="535598"/>
                  <a:pt x="559689" y="553219"/>
                </a:cubicBezTo>
                <a:close/>
                <a:moveTo>
                  <a:pt x="863727" y="687712"/>
                </a:moveTo>
                <a:cubicBezTo>
                  <a:pt x="863537" y="705238"/>
                  <a:pt x="849821" y="718859"/>
                  <a:pt x="832199" y="718859"/>
                </a:cubicBezTo>
                <a:cubicBezTo>
                  <a:pt x="814102" y="718859"/>
                  <a:pt x="800195" y="704476"/>
                  <a:pt x="800767" y="686283"/>
                </a:cubicBezTo>
                <a:cubicBezTo>
                  <a:pt x="801243" y="668853"/>
                  <a:pt x="815340" y="655518"/>
                  <a:pt x="833057" y="655898"/>
                </a:cubicBezTo>
                <a:cubicBezTo>
                  <a:pt x="850392" y="656184"/>
                  <a:pt x="863918" y="670186"/>
                  <a:pt x="863727" y="687712"/>
                </a:cubicBezTo>
                <a:close/>
                <a:moveTo>
                  <a:pt x="321183" y="511309"/>
                </a:moveTo>
                <a:cubicBezTo>
                  <a:pt x="321088" y="529597"/>
                  <a:pt x="306896" y="543313"/>
                  <a:pt x="288512" y="542932"/>
                </a:cubicBezTo>
                <a:cubicBezTo>
                  <a:pt x="270891" y="542551"/>
                  <a:pt x="257556" y="528740"/>
                  <a:pt x="257556" y="510928"/>
                </a:cubicBezTo>
                <a:cubicBezTo>
                  <a:pt x="257651" y="492640"/>
                  <a:pt x="271844" y="478924"/>
                  <a:pt x="290227" y="479305"/>
                </a:cubicBezTo>
                <a:cubicBezTo>
                  <a:pt x="307848" y="479686"/>
                  <a:pt x="321183" y="493497"/>
                  <a:pt x="321183" y="511309"/>
                </a:cubicBezTo>
                <a:close/>
                <a:moveTo>
                  <a:pt x="369475" y="493497"/>
                </a:moveTo>
                <a:cubicBezTo>
                  <a:pt x="387668" y="493783"/>
                  <a:pt x="401288" y="508166"/>
                  <a:pt x="400717" y="526549"/>
                </a:cubicBezTo>
                <a:cubicBezTo>
                  <a:pt x="400145" y="544170"/>
                  <a:pt x="386144" y="557315"/>
                  <a:pt x="368332" y="557029"/>
                </a:cubicBezTo>
                <a:cubicBezTo>
                  <a:pt x="350139" y="556743"/>
                  <a:pt x="336518" y="542361"/>
                  <a:pt x="337090" y="523977"/>
                </a:cubicBezTo>
                <a:cubicBezTo>
                  <a:pt x="337661" y="506451"/>
                  <a:pt x="351663" y="493307"/>
                  <a:pt x="369475" y="493497"/>
                </a:cubicBezTo>
                <a:close/>
                <a:moveTo>
                  <a:pt x="1150620" y="903834"/>
                </a:moveTo>
                <a:cubicBezTo>
                  <a:pt x="1150334" y="921265"/>
                  <a:pt x="1136237" y="934886"/>
                  <a:pt x="1118711" y="934695"/>
                </a:cubicBezTo>
                <a:cubicBezTo>
                  <a:pt x="1101281" y="934410"/>
                  <a:pt x="1087660" y="920313"/>
                  <a:pt x="1087850" y="902787"/>
                </a:cubicBezTo>
                <a:cubicBezTo>
                  <a:pt x="1088136" y="885356"/>
                  <a:pt x="1102233" y="871735"/>
                  <a:pt x="1119759" y="871926"/>
                </a:cubicBezTo>
                <a:cubicBezTo>
                  <a:pt x="1137190" y="872306"/>
                  <a:pt x="1150906" y="886404"/>
                  <a:pt x="1150620" y="903834"/>
                </a:cubicBezTo>
                <a:close/>
                <a:moveTo>
                  <a:pt x="1250442" y="1056520"/>
                </a:moveTo>
                <a:cubicBezTo>
                  <a:pt x="1268063" y="1056711"/>
                  <a:pt x="1281684" y="1070427"/>
                  <a:pt x="1281589" y="1088143"/>
                </a:cubicBezTo>
                <a:cubicBezTo>
                  <a:pt x="1281589" y="1106336"/>
                  <a:pt x="1267206" y="1120242"/>
                  <a:pt x="1248918" y="1119671"/>
                </a:cubicBezTo>
                <a:cubicBezTo>
                  <a:pt x="1231392" y="1119195"/>
                  <a:pt x="1218152" y="1105097"/>
                  <a:pt x="1218438" y="1087286"/>
                </a:cubicBezTo>
                <a:cubicBezTo>
                  <a:pt x="1218724" y="1069664"/>
                  <a:pt x="1232630" y="1056330"/>
                  <a:pt x="1250442" y="1056520"/>
                </a:cubicBezTo>
                <a:close/>
                <a:moveTo>
                  <a:pt x="1184148" y="1028707"/>
                </a:moveTo>
                <a:cubicBezTo>
                  <a:pt x="1166527" y="1028517"/>
                  <a:pt x="1153001" y="1014705"/>
                  <a:pt x="1153001" y="996989"/>
                </a:cubicBezTo>
                <a:cubicBezTo>
                  <a:pt x="1153001" y="978796"/>
                  <a:pt x="1167384" y="964985"/>
                  <a:pt x="1185767" y="965461"/>
                </a:cubicBezTo>
                <a:cubicBezTo>
                  <a:pt x="1203293" y="965937"/>
                  <a:pt x="1216533" y="980129"/>
                  <a:pt x="1216247" y="997846"/>
                </a:cubicBezTo>
                <a:cubicBezTo>
                  <a:pt x="1215866" y="1015563"/>
                  <a:pt x="1201960" y="1028897"/>
                  <a:pt x="1184148" y="1028707"/>
                </a:cubicBezTo>
                <a:close/>
                <a:moveTo>
                  <a:pt x="213170" y="465208"/>
                </a:moveTo>
                <a:cubicBezTo>
                  <a:pt x="231362" y="465494"/>
                  <a:pt x="244888" y="479781"/>
                  <a:pt x="244316" y="498164"/>
                </a:cubicBezTo>
                <a:cubicBezTo>
                  <a:pt x="243745" y="515691"/>
                  <a:pt x="229838" y="528835"/>
                  <a:pt x="212122" y="528645"/>
                </a:cubicBezTo>
                <a:cubicBezTo>
                  <a:pt x="193929" y="528359"/>
                  <a:pt x="180404" y="514071"/>
                  <a:pt x="180975" y="495688"/>
                </a:cubicBezTo>
                <a:cubicBezTo>
                  <a:pt x="181451" y="478162"/>
                  <a:pt x="195358" y="465018"/>
                  <a:pt x="213170" y="465208"/>
                </a:cubicBezTo>
                <a:close/>
                <a:moveTo>
                  <a:pt x="1463612" y="1448569"/>
                </a:moveTo>
                <a:cubicBezTo>
                  <a:pt x="1463802" y="1466857"/>
                  <a:pt x="1449991" y="1480859"/>
                  <a:pt x="1431703" y="1480668"/>
                </a:cubicBezTo>
                <a:cubicBezTo>
                  <a:pt x="1414082" y="1480573"/>
                  <a:pt x="1400461" y="1467047"/>
                  <a:pt x="1400270" y="1449426"/>
                </a:cubicBezTo>
                <a:cubicBezTo>
                  <a:pt x="1400080" y="1431138"/>
                  <a:pt x="1413891" y="1417137"/>
                  <a:pt x="1432179" y="1417327"/>
                </a:cubicBezTo>
                <a:cubicBezTo>
                  <a:pt x="1449800" y="1417518"/>
                  <a:pt x="1463421" y="1430948"/>
                  <a:pt x="1463612" y="1448569"/>
                </a:cubicBezTo>
                <a:close/>
                <a:moveTo>
                  <a:pt x="1380363" y="1244353"/>
                </a:moveTo>
                <a:cubicBezTo>
                  <a:pt x="1397794" y="1244163"/>
                  <a:pt x="1411891" y="1257879"/>
                  <a:pt x="1412081" y="1275309"/>
                </a:cubicBezTo>
                <a:cubicBezTo>
                  <a:pt x="1412272" y="1292740"/>
                  <a:pt x="1398556" y="1306837"/>
                  <a:pt x="1381125" y="1307028"/>
                </a:cubicBezTo>
                <a:cubicBezTo>
                  <a:pt x="1363694" y="1307218"/>
                  <a:pt x="1349597" y="1293502"/>
                  <a:pt x="1349407" y="1276071"/>
                </a:cubicBezTo>
                <a:cubicBezTo>
                  <a:pt x="1349216" y="1258641"/>
                  <a:pt x="1362932" y="1244544"/>
                  <a:pt x="1380363" y="1244353"/>
                </a:cubicBezTo>
                <a:close/>
                <a:moveTo>
                  <a:pt x="1346930" y="1181964"/>
                </a:moveTo>
                <a:cubicBezTo>
                  <a:pt x="1346930" y="1199681"/>
                  <a:pt x="1333310" y="1213302"/>
                  <a:pt x="1315593" y="1213492"/>
                </a:cubicBezTo>
                <a:cubicBezTo>
                  <a:pt x="1297305" y="1213587"/>
                  <a:pt x="1283399" y="1199395"/>
                  <a:pt x="1283780" y="1181107"/>
                </a:cubicBezTo>
                <a:cubicBezTo>
                  <a:pt x="1284161" y="1163486"/>
                  <a:pt x="1298067" y="1150151"/>
                  <a:pt x="1315784" y="1150341"/>
                </a:cubicBezTo>
                <a:cubicBezTo>
                  <a:pt x="1333500" y="1150532"/>
                  <a:pt x="1347026" y="1164248"/>
                  <a:pt x="1346930" y="1181964"/>
                </a:cubicBezTo>
                <a:close/>
                <a:moveTo>
                  <a:pt x="447294" y="571317"/>
                </a:moveTo>
                <a:cubicBezTo>
                  <a:pt x="429197" y="570745"/>
                  <a:pt x="415862" y="556077"/>
                  <a:pt x="416719" y="537598"/>
                </a:cubicBezTo>
                <a:cubicBezTo>
                  <a:pt x="417576" y="520072"/>
                  <a:pt x="431768" y="507118"/>
                  <a:pt x="449675" y="507689"/>
                </a:cubicBezTo>
                <a:cubicBezTo>
                  <a:pt x="467773" y="508261"/>
                  <a:pt x="481108" y="522929"/>
                  <a:pt x="480251" y="541408"/>
                </a:cubicBezTo>
                <a:cubicBezTo>
                  <a:pt x="479393" y="558934"/>
                  <a:pt x="465201" y="571888"/>
                  <a:pt x="447294" y="571317"/>
                </a:cubicBezTo>
                <a:close/>
                <a:moveTo>
                  <a:pt x="84677" y="468542"/>
                </a:moveTo>
                <a:cubicBezTo>
                  <a:pt x="84677" y="485972"/>
                  <a:pt x="70485" y="499974"/>
                  <a:pt x="53054" y="499784"/>
                </a:cubicBezTo>
                <a:cubicBezTo>
                  <a:pt x="35624" y="499593"/>
                  <a:pt x="21812" y="485211"/>
                  <a:pt x="22193" y="467780"/>
                </a:cubicBezTo>
                <a:cubicBezTo>
                  <a:pt x="22574" y="450921"/>
                  <a:pt x="36290" y="437395"/>
                  <a:pt x="53150" y="437204"/>
                </a:cubicBezTo>
                <a:cubicBezTo>
                  <a:pt x="70580" y="437014"/>
                  <a:pt x="84677" y="451111"/>
                  <a:pt x="84677" y="468542"/>
                </a:cubicBezTo>
                <a:close/>
                <a:moveTo>
                  <a:pt x="718376" y="582556"/>
                </a:moveTo>
                <a:cubicBezTo>
                  <a:pt x="718090" y="599796"/>
                  <a:pt x="703326" y="613893"/>
                  <a:pt x="686086" y="613227"/>
                </a:cubicBezTo>
                <a:cubicBezTo>
                  <a:pt x="669417" y="612560"/>
                  <a:pt x="655892" y="598368"/>
                  <a:pt x="656082" y="581699"/>
                </a:cubicBezTo>
                <a:cubicBezTo>
                  <a:pt x="656368" y="564459"/>
                  <a:pt x="671132" y="550362"/>
                  <a:pt x="688372" y="551028"/>
                </a:cubicBezTo>
                <a:cubicBezTo>
                  <a:pt x="705041" y="551695"/>
                  <a:pt x="718566" y="565887"/>
                  <a:pt x="718376" y="582556"/>
                </a:cubicBezTo>
                <a:close/>
                <a:moveTo>
                  <a:pt x="1446181" y="1338555"/>
                </a:moveTo>
                <a:cubicBezTo>
                  <a:pt x="1462754" y="1338555"/>
                  <a:pt x="1476851" y="1352557"/>
                  <a:pt x="1477137" y="1369226"/>
                </a:cubicBezTo>
                <a:cubicBezTo>
                  <a:pt x="1477328" y="1386276"/>
                  <a:pt x="1462469" y="1400944"/>
                  <a:pt x="1445419" y="1400468"/>
                </a:cubicBezTo>
                <a:cubicBezTo>
                  <a:pt x="1428845" y="1399992"/>
                  <a:pt x="1414939" y="1385609"/>
                  <a:pt x="1415225" y="1369130"/>
                </a:cubicBezTo>
                <a:cubicBezTo>
                  <a:pt x="1415415" y="1352462"/>
                  <a:pt x="1429607" y="1338460"/>
                  <a:pt x="1446181" y="1338555"/>
                </a:cubicBezTo>
                <a:close/>
                <a:moveTo>
                  <a:pt x="4858" y="458636"/>
                </a:moveTo>
                <a:cubicBezTo>
                  <a:pt x="4572" y="463970"/>
                  <a:pt x="2762" y="468923"/>
                  <a:pt x="95" y="473209"/>
                </a:cubicBezTo>
                <a:lnTo>
                  <a:pt x="95" y="440919"/>
                </a:lnTo>
                <a:cubicBezTo>
                  <a:pt x="3429" y="446063"/>
                  <a:pt x="5239" y="452159"/>
                  <a:pt x="4858" y="458636"/>
                </a:cubicBezTo>
                <a:close/>
                <a:moveTo>
                  <a:pt x="1084802" y="809251"/>
                </a:moveTo>
                <a:cubicBezTo>
                  <a:pt x="1084993" y="825729"/>
                  <a:pt x="1070991" y="840112"/>
                  <a:pt x="1054513" y="840493"/>
                </a:cubicBezTo>
                <a:cubicBezTo>
                  <a:pt x="1037558" y="840874"/>
                  <a:pt x="1022699" y="826110"/>
                  <a:pt x="1022985" y="809061"/>
                </a:cubicBezTo>
                <a:cubicBezTo>
                  <a:pt x="1023271" y="792487"/>
                  <a:pt x="1037463" y="778485"/>
                  <a:pt x="1054037" y="778580"/>
                </a:cubicBezTo>
                <a:cubicBezTo>
                  <a:pt x="1070610" y="778676"/>
                  <a:pt x="1084707" y="792678"/>
                  <a:pt x="1084802" y="809251"/>
                </a:cubicBezTo>
                <a:close/>
                <a:moveTo>
                  <a:pt x="1497140" y="1571061"/>
                </a:moveTo>
                <a:cubicBezTo>
                  <a:pt x="1480471" y="1570965"/>
                  <a:pt x="1466374" y="1556868"/>
                  <a:pt x="1466278" y="1540200"/>
                </a:cubicBezTo>
                <a:cubicBezTo>
                  <a:pt x="1466183" y="1523055"/>
                  <a:pt x="1481042" y="1508386"/>
                  <a:pt x="1498187" y="1508958"/>
                </a:cubicBezTo>
                <a:cubicBezTo>
                  <a:pt x="1514856" y="1509434"/>
                  <a:pt x="1528667" y="1523912"/>
                  <a:pt x="1528382" y="1540485"/>
                </a:cubicBezTo>
                <a:cubicBezTo>
                  <a:pt x="1528001" y="1557249"/>
                  <a:pt x="1513808" y="1571156"/>
                  <a:pt x="1497140" y="1571061"/>
                </a:cubicBezTo>
                <a:close/>
                <a:moveTo>
                  <a:pt x="909638" y="732575"/>
                </a:moveTo>
                <a:cubicBezTo>
                  <a:pt x="893064" y="732956"/>
                  <a:pt x="878491" y="719240"/>
                  <a:pt x="877919" y="702571"/>
                </a:cubicBezTo>
                <a:cubicBezTo>
                  <a:pt x="877252" y="685426"/>
                  <a:pt x="891731" y="670472"/>
                  <a:pt x="908971" y="670472"/>
                </a:cubicBezTo>
                <a:cubicBezTo>
                  <a:pt x="925640" y="670472"/>
                  <a:pt x="939832" y="684473"/>
                  <a:pt x="940022" y="701238"/>
                </a:cubicBezTo>
                <a:cubicBezTo>
                  <a:pt x="940213" y="717811"/>
                  <a:pt x="926306" y="732194"/>
                  <a:pt x="909638" y="732575"/>
                </a:cubicBezTo>
                <a:close/>
                <a:moveTo>
                  <a:pt x="766858" y="565792"/>
                </a:moveTo>
                <a:cubicBezTo>
                  <a:pt x="783336" y="565792"/>
                  <a:pt x="797719" y="580365"/>
                  <a:pt x="797433" y="596748"/>
                </a:cubicBezTo>
                <a:cubicBezTo>
                  <a:pt x="797243" y="613227"/>
                  <a:pt x="782479" y="627419"/>
                  <a:pt x="766096" y="627038"/>
                </a:cubicBezTo>
                <a:cubicBezTo>
                  <a:pt x="750094" y="626562"/>
                  <a:pt x="736473" y="612750"/>
                  <a:pt x="736187" y="596844"/>
                </a:cubicBezTo>
                <a:cubicBezTo>
                  <a:pt x="735997" y="580365"/>
                  <a:pt x="750379" y="565792"/>
                  <a:pt x="766858" y="565792"/>
                </a:cubicBezTo>
                <a:close/>
                <a:moveTo>
                  <a:pt x="1233583" y="1010705"/>
                </a:moveTo>
                <a:cubicBezTo>
                  <a:pt x="1234059" y="994227"/>
                  <a:pt x="1248918" y="980129"/>
                  <a:pt x="1265206" y="980796"/>
                </a:cubicBezTo>
                <a:cubicBezTo>
                  <a:pt x="1281779" y="981463"/>
                  <a:pt x="1295686" y="996513"/>
                  <a:pt x="1294733" y="1012800"/>
                </a:cubicBezTo>
                <a:cubicBezTo>
                  <a:pt x="1293876" y="1028897"/>
                  <a:pt x="1279684" y="1042233"/>
                  <a:pt x="1263872" y="1042042"/>
                </a:cubicBezTo>
                <a:cubicBezTo>
                  <a:pt x="1247394" y="1041756"/>
                  <a:pt x="1233202" y="1026993"/>
                  <a:pt x="1233583" y="1010705"/>
                </a:cubicBezTo>
                <a:close/>
                <a:moveTo>
                  <a:pt x="1360170" y="1101573"/>
                </a:moveTo>
                <a:cubicBezTo>
                  <a:pt x="1360646" y="1117956"/>
                  <a:pt x="1346359" y="1132625"/>
                  <a:pt x="1329881" y="1132911"/>
                </a:cubicBezTo>
                <a:cubicBezTo>
                  <a:pt x="1313498" y="1133101"/>
                  <a:pt x="1298924" y="1118718"/>
                  <a:pt x="1298924" y="1102335"/>
                </a:cubicBezTo>
                <a:cubicBezTo>
                  <a:pt x="1298924" y="1086429"/>
                  <a:pt x="1312450" y="1072427"/>
                  <a:pt x="1328452" y="1071760"/>
                </a:cubicBezTo>
                <a:cubicBezTo>
                  <a:pt x="1344835" y="1070998"/>
                  <a:pt x="1359694" y="1085095"/>
                  <a:pt x="1360170" y="1101573"/>
                </a:cubicBezTo>
                <a:close/>
                <a:moveTo>
                  <a:pt x="1425226" y="1195680"/>
                </a:moveTo>
                <a:cubicBezTo>
                  <a:pt x="1425512" y="1212254"/>
                  <a:pt x="1411224" y="1226541"/>
                  <a:pt x="1394651" y="1226255"/>
                </a:cubicBezTo>
                <a:cubicBezTo>
                  <a:pt x="1378553" y="1226065"/>
                  <a:pt x="1364932" y="1212444"/>
                  <a:pt x="1364742" y="1196347"/>
                </a:cubicBezTo>
                <a:cubicBezTo>
                  <a:pt x="1364456" y="1179773"/>
                  <a:pt x="1378744" y="1165486"/>
                  <a:pt x="1395317" y="1165772"/>
                </a:cubicBezTo>
                <a:cubicBezTo>
                  <a:pt x="1411319" y="1166058"/>
                  <a:pt x="1424940" y="1179678"/>
                  <a:pt x="1425226" y="1195680"/>
                </a:cubicBezTo>
                <a:close/>
                <a:moveTo>
                  <a:pt x="1199388" y="947840"/>
                </a:moveTo>
                <a:cubicBezTo>
                  <a:pt x="1182910" y="948221"/>
                  <a:pt x="1168527" y="933933"/>
                  <a:pt x="1168622" y="917455"/>
                </a:cubicBezTo>
                <a:cubicBezTo>
                  <a:pt x="1168718" y="901358"/>
                  <a:pt x="1182243" y="887737"/>
                  <a:pt x="1198340" y="887356"/>
                </a:cubicBezTo>
                <a:cubicBezTo>
                  <a:pt x="1214819" y="886975"/>
                  <a:pt x="1229201" y="901263"/>
                  <a:pt x="1229106" y="917741"/>
                </a:cubicBezTo>
                <a:cubicBezTo>
                  <a:pt x="1229011" y="933838"/>
                  <a:pt x="1215485" y="947459"/>
                  <a:pt x="1199388" y="947840"/>
                </a:cubicBezTo>
                <a:close/>
                <a:moveTo>
                  <a:pt x="303943" y="461588"/>
                </a:moveTo>
                <a:cubicBezTo>
                  <a:pt x="287750" y="461874"/>
                  <a:pt x="273939" y="448539"/>
                  <a:pt x="273463" y="432347"/>
                </a:cubicBezTo>
                <a:cubicBezTo>
                  <a:pt x="272987" y="415678"/>
                  <a:pt x="287084" y="401391"/>
                  <a:pt x="303752" y="401581"/>
                </a:cubicBezTo>
                <a:cubicBezTo>
                  <a:pt x="319945" y="401771"/>
                  <a:pt x="333470" y="415392"/>
                  <a:pt x="333470" y="431585"/>
                </a:cubicBezTo>
                <a:cubicBezTo>
                  <a:pt x="333565" y="447682"/>
                  <a:pt x="320135" y="461303"/>
                  <a:pt x="303943" y="461588"/>
                </a:cubicBezTo>
                <a:close/>
                <a:moveTo>
                  <a:pt x="353092" y="445777"/>
                </a:moveTo>
                <a:cubicBezTo>
                  <a:pt x="353092" y="429585"/>
                  <a:pt x="366522" y="415964"/>
                  <a:pt x="382810" y="415773"/>
                </a:cubicBezTo>
                <a:cubicBezTo>
                  <a:pt x="399574" y="415583"/>
                  <a:pt x="413671" y="429775"/>
                  <a:pt x="413195" y="446539"/>
                </a:cubicBezTo>
                <a:cubicBezTo>
                  <a:pt x="412814" y="462731"/>
                  <a:pt x="399002" y="476067"/>
                  <a:pt x="382810" y="475876"/>
                </a:cubicBezTo>
                <a:cubicBezTo>
                  <a:pt x="366522" y="475590"/>
                  <a:pt x="353092" y="461970"/>
                  <a:pt x="353092" y="445777"/>
                </a:cubicBezTo>
                <a:close/>
                <a:moveTo>
                  <a:pt x="492538" y="460350"/>
                </a:moveTo>
                <a:cubicBezTo>
                  <a:pt x="492347" y="476829"/>
                  <a:pt x="478727" y="489973"/>
                  <a:pt x="462344" y="489783"/>
                </a:cubicBezTo>
                <a:cubicBezTo>
                  <a:pt x="445865" y="489592"/>
                  <a:pt x="432721" y="475971"/>
                  <a:pt x="432911" y="459588"/>
                </a:cubicBezTo>
                <a:cubicBezTo>
                  <a:pt x="433102" y="443110"/>
                  <a:pt x="446723" y="429966"/>
                  <a:pt x="463106" y="430156"/>
                </a:cubicBezTo>
                <a:cubicBezTo>
                  <a:pt x="479584" y="430346"/>
                  <a:pt x="492728" y="443967"/>
                  <a:pt x="492538" y="460350"/>
                </a:cubicBezTo>
                <a:close/>
                <a:moveTo>
                  <a:pt x="1018508" y="716287"/>
                </a:moveTo>
                <a:cubicBezTo>
                  <a:pt x="1018223" y="732479"/>
                  <a:pt x="1004507" y="745910"/>
                  <a:pt x="988314" y="745814"/>
                </a:cubicBezTo>
                <a:cubicBezTo>
                  <a:pt x="971550" y="745719"/>
                  <a:pt x="957739" y="731241"/>
                  <a:pt x="958406" y="714572"/>
                </a:cubicBezTo>
                <a:cubicBezTo>
                  <a:pt x="959072" y="698285"/>
                  <a:pt x="973074" y="685236"/>
                  <a:pt x="989267" y="685712"/>
                </a:cubicBezTo>
                <a:cubicBezTo>
                  <a:pt x="1005554" y="686188"/>
                  <a:pt x="1018794" y="700095"/>
                  <a:pt x="1018508" y="716287"/>
                </a:cubicBezTo>
                <a:close/>
                <a:moveTo>
                  <a:pt x="1541526" y="1460666"/>
                </a:moveTo>
                <a:cubicBezTo>
                  <a:pt x="1541431" y="1476858"/>
                  <a:pt x="1527810" y="1490384"/>
                  <a:pt x="1511618" y="1490479"/>
                </a:cubicBezTo>
                <a:cubicBezTo>
                  <a:pt x="1494853" y="1490574"/>
                  <a:pt x="1480852" y="1476192"/>
                  <a:pt x="1481423" y="1459523"/>
                </a:cubicBezTo>
                <a:cubicBezTo>
                  <a:pt x="1481995" y="1443330"/>
                  <a:pt x="1495901" y="1430091"/>
                  <a:pt x="1511999" y="1430376"/>
                </a:cubicBezTo>
                <a:cubicBezTo>
                  <a:pt x="1528286" y="1430757"/>
                  <a:pt x="1541621" y="1444473"/>
                  <a:pt x="1541526" y="1460666"/>
                </a:cubicBezTo>
                <a:close/>
                <a:moveTo>
                  <a:pt x="1554385" y="1384180"/>
                </a:moveTo>
                <a:cubicBezTo>
                  <a:pt x="1554194" y="1400372"/>
                  <a:pt x="1541526" y="1412660"/>
                  <a:pt x="1525238" y="1412374"/>
                </a:cubicBezTo>
                <a:cubicBezTo>
                  <a:pt x="1509046" y="1412184"/>
                  <a:pt x="1496759" y="1399515"/>
                  <a:pt x="1497044" y="1383228"/>
                </a:cubicBezTo>
                <a:cubicBezTo>
                  <a:pt x="1497235" y="1367035"/>
                  <a:pt x="1509903" y="1354748"/>
                  <a:pt x="1526191" y="1355034"/>
                </a:cubicBezTo>
                <a:cubicBezTo>
                  <a:pt x="1542383" y="1355224"/>
                  <a:pt x="1554575" y="1367892"/>
                  <a:pt x="1554385" y="1384180"/>
                </a:cubicBezTo>
                <a:close/>
                <a:moveTo>
                  <a:pt x="650939" y="487878"/>
                </a:moveTo>
                <a:cubicBezTo>
                  <a:pt x="651224" y="504832"/>
                  <a:pt x="638651" y="517500"/>
                  <a:pt x="621697" y="517405"/>
                </a:cubicBezTo>
                <a:cubicBezTo>
                  <a:pt x="605409" y="517310"/>
                  <a:pt x="593122" y="505118"/>
                  <a:pt x="592836" y="488925"/>
                </a:cubicBezTo>
                <a:cubicBezTo>
                  <a:pt x="592550" y="471971"/>
                  <a:pt x="605123" y="459303"/>
                  <a:pt x="622078" y="459398"/>
                </a:cubicBezTo>
                <a:cubicBezTo>
                  <a:pt x="638270" y="459398"/>
                  <a:pt x="650653" y="471590"/>
                  <a:pt x="650939" y="487878"/>
                </a:cubicBezTo>
                <a:close/>
                <a:moveTo>
                  <a:pt x="541973" y="444825"/>
                </a:moveTo>
                <a:cubicBezTo>
                  <a:pt x="558737" y="444634"/>
                  <a:pt x="571691" y="457397"/>
                  <a:pt x="571691" y="474162"/>
                </a:cubicBezTo>
                <a:cubicBezTo>
                  <a:pt x="571691" y="490926"/>
                  <a:pt x="558737" y="503689"/>
                  <a:pt x="541973" y="503498"/>
                </a:cubicBezTo>
                <a:cubicBezTo>
                  <a:pt x="525780" y="503308"/>
                  <a:pt x="513302" y="490926"/>
                  <a:pt x="513017" y="474828"/>
                </a:cubicBezTo>
                <a:cubicBezTo>
                  <a:pt x="512636" y="458160"/>
                  <a:pt x="525209" y="445015"/>
                  <a:pt x="541973" y="444825"/>
                </a:cubicBezTo>
                <a:close/>
                <a:moveTo>
                  <a:pt x="96584" y="391770"/>
                </a:moveTo>
                <a:cubicBezTo>
                  <a:pt x="96584" y="408153"/>
                  <a:pt x="84296" y="420441"/>
                  <a:pt x="68009" y="420631"/>
                </a:cubicBezTo>
                <a:cubicBezTo>
                  <a:pt x="51054" y="420821"/>
                  <a:pt x="38481" y="407963"/>
                  <a:pt x="38767" y="390913"/>
                </a:cubicBezTo>
                <a:cubicBezTo>
                  <a:pt x="39148" y="374625"/>
                  <a:pt x="51721" y="362624"/>
                  <a:pt x="68104" y="362814"/>
                </a:cubicBezTo>
                <a:cubicBezTo>
                  <a:pt x="84392" y="363005"/>
                  <a:pt x="96584" y="375483"/>
                  <a:pt x="96584" y="391770"/>
                </a:cubicBezTo>
                <a:close/>
                <a:moveTo>
                  <a:pt x="1162812" y="823729"/>
                </a:moveTo>
                <a:cubicBezTo>
                  <a:pt x="1162812" y="840493"/>
                  <a:pt x="1149953" y="853256"/>
                  <a:pt x="1133189" y="853161"/>
                </a:cubicBezTo>
                <a:cubicBezTo>
                  <a:pt x="1116521" y="852971"/>
                  <a:pt x="1103852" y="839921"/>
                  <a:pt x="1104138" y="823158"/>
                </a:cubicBezTo>
                <a:cubicBezTo>
                  <a:pt x="1104424" y="807060"/>
                  <a:pt x="1116902" y="794678"/>
                  <a:pt x="1133094" y="794487"/>
                </a:cubicBezTo>
                <a:cubicBezTo>
                  <a:pt x="1149858" y="794202"/>
                  <a:pt x="1162812" y="806965"/>
                  <a:pt x="1162812" y="823729"/>
                </a:cubicBezTo>
                <a:close/>
                <a:moveTo>
                  <a:pt x="146780" y="373959"/>
                </a:moveTo>
                <a:cubicBezTo>
                  <a:pt x="163735" y="373768"/>
                  <a:pt x="176594" y="386436"/>
                  <a:pt x="176403" y="403391"/>
                </a:cubicBezTo>
                <a:cubicBezTo>
                  <a:pt x="176308" y="419679"/>
                  <a:pt x="163925" y="432156"/>
                  <a:pt x="147638" y="432347"/>
                </a:cubicBezTo>
                <a:cubicBezTo>
                  <a:pt x="130683" y="432537"/>
                  <a:pt x="117824" y="419869"/>
                  <a:pt x="118015" y="402914"/>
                </a:cubicBezTo>
                <a:cubicBezTo>
                  <a:pt x="118110" y="386627"/>
                  <a:pt x="130492" y="374149"/>
                  <a:pt x="146780" y="373959"/>
                </a:cubicBezTo>
                <a:close/>
                <a:moveTo>
                  <a:pt x="1605439" y="1555344"/>
                </a:moveTo>
                <a:cubicBezTo>
                  <a:pt x="1604867" y="1571346"/>
                  <a:pt x="1591913" y="1583348"/>
                  <a:pt x="1575721" y="1582872"/>
                </a:cubicBezTo>
                <a:cubicBezTo>
                  <a:pt x="1559719" y="1582300"/>
                  <a:pt x="1547717" y="1569346"/>
                  <a:pt x="1548194" y="1553154"/>
                </a:cubicBezTo>
                <a:cubicBezTo>
                  <a:pt x="1548765" y="1537152"/>
                  <a:pt x="1561719" y="1525150"/>
                  <a:pt x="1577912" y="1525626"/>
                </a:cubicBezTo>
                <a:cubicBezTo>
                  <a:pt x="1593914" y="1526198"/>
                  <a:pt x="1606010" y="1539152"/>
                  <a:pt x="1605439" y="1555344"/>
                </a:cubicBezTo>
                <a:close/>
                <a:moveTo>
                  <a:pt x="873157" y="610369"/>
                </a:moveTo>
                <a:cubicBezTo>
                  <a:pt x="873252" y="626943"/>
                  <a:pt x="860393" y="639992"/>
                  <a:pt x="843820" y="640182"/>
                </a:cubicBezTo>
                <a:cubicBezTo>
                  <a:pt x="827246" y="640278"/>
                  <a:pt x="814197" y="627419"/>
                  <a:pt x="814007" y="610845"/>
                </a:cubicBezTo>
                <a:cubicBezTo>
                  <a:pt x="813911" y="594272"/>
                  <a:pt x="826770" y="581222"/>
                  <a:pt x="843344" y="581032"/>
                </a:cubicBezTo>
                <a:cubicBezTo>
                  <a:pt x="859917" y="580937"/>
                  <a:pt x="872966" y="593796"/>
                  <a:pt x="873157" y="610369"/>
                </a:cubicBezTo>
                <a:close/>
                <a:moveTo>
                  <a:pt x="1096709" y="729813"/>
                </a:moveTo>
                <a:cubicBezTo>
                  <a:pt x="1096804" y="745910"/>
                  <a:pt x="1084326" y="758483"/>
                  <a:pt x="1068229" y="758578"/>
                </a:cubicBezTo>
                <a:cubicBezTo>
                  <a:pt x="1052132" y="758673"/>
                  <a:pt x="1039559" y="746196"/>
                  <a:pt x="1039463" y="730098"/>
                </a:cubicBezTo>
                <a:cubicBezTo>
                  <a:pt x="1039368" y="714001"/>
                  <a:pt x="1051846" y="701428"/>
                  <a:pt x="1067943" y="701333"/>
                </a:cubicBezTo>
                <a:cubicBezTo>
                  <a:pt x="1084040" y="701333"/>
                  <a:pt x="1096613" y="713715"/>
                  <a:pt x="1096709" y="729813"/>
                </a:cubicBezTo>
                <a:close/>
                <a:moveTo>
                  <a:pt x="1489710" y="1289597"/>
                </a:moveTo>
                <a:cubicBezTo>
                  <a:pt x="1489805" y="1306361"/>
                  <a:pt x="1477042" y="1319220"/>
                  <a:pt x="1460278" y="1319220"/>
                </a:cubicBezTo>
                <a:cubicBezTo>
                  <a:pt x="1443514" y="1319124"/>
                  <a:pt x="1430750" y="1306170"/>
                  <a:pt x="1431036" y="1289406"/>
                </a:cubicBezTo>
                <a:cubicBezTo>
                  <a:pt x="1431227" y="1273309"/>
                  <a:pt x="1443609" y="1260831"/>
                  <a:pt x="1459802" y="1260546"/>
                </a:cubicBezTo>
                <a:cubicBezTo>
                  <a:pt x="1476470" y="1260260"/>
                  <a:pt x="1489520" y="1272928"/>
                  <a:pt x="1489710" y="1289597"/>
                </a:cubicBezTo>
                <a:close/>
                <a:moveTo>
                  <a:pt x="922687" y="596081"/>
                </a:moveTo>
                <a:cubicBezTo>
                  <a:pt x="938975" y="595891"/>
                  <a:pt x="951643" y="608083"/>
                  <a:pt x="951833" y="624276"/>
                </a:cubicBezTo>
                <a:cubicBezTo>
                  <a:pt x="952024" y="640563"/>
                  <a:pt x="939832" y="653231"/>
                  <a:pt x="923639" y="653422"/>
                </a:cubicBezTo>
                <a:cubicBezTo>
                  <a:pt x="907352" y="653613"/>
                  <a:pt x="894683" y="641421"/>
                  <a:pt x="894493" y="625228"/>
                </a:cubicBezTo>
                <a:cubicBezTo>
                  <a:pt x="894207" y="608940"/>
                  <a:pt x="906494" y="596367"/>
                  <a:pt x="922687" y="596081"/>
                </a:cubicBezTo>
                <a:close/>
                <a:moveTo>
                  <a:pt x="226600" y="446920"/>
                </a:moveTo>
                <a:cubicBezTo>
                  <a:pt x="210026" y="446825"/>
                  <a:pt x="197168" y="433680"/>
                  <a:pt x="197263" y="417107"/>
                </a:cubicBezTo>
                <a:cubicBezTo>
                  <a:pt x="197358" y="400533"/>
                  <a:pt x="210503" y="387675"/>
                  <a:pt x="227076" y="387770"/>
                </a:cubicBezTo>
                <a:cubicBezTo>
                  <a:pt x="243650" y="387865"/>
                  <a:pt x="256508" y="401010"/>
                  <a:pt x="256413" y="417583"/>
                </a:cubicBezTo>
                <a:cubicBezTo>
                  <a:pt x="256223" y="434061"/>
                  <a:pt x="243173" y="447015"/>
                  <a:pt x="226600" y="446920"/>
                </a:cubicBezTo>
                <a:close/>
                <a:moveTo>
                  <a:pt x="701326" y="473971"/>
                </a:moveTo>
                <a:cubicBezTo>
                  <a:pt x="717423" y="473876"/>
                  <a:pt x="729996" y="486354"/>
                  <a:pt x="730091" y="502451"/>
                </a:cubicBezTo>
                <a:cubicBezTo>
                  <a:pt x="730187" y="518548"/>
                  <a:pt x="717709" y="531121"/>
                  <a:pt x="701612" y="531216"/>
                </a:cubicBezTo>
                <a:cubicBezTo>
                  <a:pt x="685514" y="531312"/>
                  <a:pt x="672941" y="518834"/>
                  <a:pt x="672846" y="502737"/>
                </a:cubicBezTo>
                <a:cubicBezTo>
                  <a:pt x="672751" y="486639"/>
                  <a:pt x="685229" y="474066"/>
                  <a:pt x="701326" y="473971"/>
                </a:cubicBezTo>
                <a:close/>
                <a:moveTo>
                  <a:pt x="1502855" y="1210158"/>
                </a:moveTo>
                <a:cubicBezTo>
                  <a:pt x="1502950" y="1225303"/>
                  <a:pt x="1490282" y="1238352"/>
                  <a:pt x="1475137" y="1238638"/>
                </a:cubicBezTo>
                <a:cubicBezTo>
                  <a:pt x="1459421" y="1238924"/>
                  <a:pt x="1445990" y="1225589"/>
                  <a:pt x="1446276" y="1209872"/>
                </a:cubicBezTo>
                <a:cubicBezTo>
                  <a:pt x="1446562" y="1194633"/>
                  <a:pt x="1459516" y="1182060"/>
                  <a:pt x="1474756" y="1182155"/>
                </a:cubicBezTo>
                <a:cubicBezTo>
                  <a:pt x="1489901" y="1182155"/>
                  <a:pt x="1502664" y="1194918"/>
                  <a:pt x="1502855" y="1210158"/>
                </a:cubicBezTo>
                <a:close/>
                <a:moveTo>
                  <a:pt x="1408462" y="1088048"/>
                </a:moveTo>
                <a:cubicBezTo>
                  <a:pt x="1424559" y="1087667"/>
                  <a:pt x="1437513" y="1100145"/>
                  <a:pt x="1437703" y="1116242"/>
                </a:cubicBezTo>
                <a:cubicBezTo>
                  <a:pt x="1437894" y="1132339"/>
                  <a:pt x="1425226" y="1145103"/>
                  <a:pt x="1409224" y="1145103"/>
                </a:cubicBezTo>
                <a:cubicBezTo>
                  <a:pt x="1393698" y="1145103"/>
                  <a:pt x="1381220" y="1133101"/>
                  <a:pt x="1380744" y="1117671"/>
                </a:cubicBezTo>
                <a:cubicBezTo>
                  <a:pt x="1380077" y="1101478"/>
                  <a:pt x="1392460" y="1088334"/>
                  <a:pt x="1408462" y="1088048"/>
                </a:cubicBezTo>
                <a:close/>
                <a:moveTo>
                  <a:pt x="16574" y="377578"/>
                </a:moveTo>
                <a:cubicBezTo>
                  <a:pt x="16574" y="389198"/>
                  <a:pt x="9811" y="398914"/>
                  <a:pt x="95" y="403391"/>
                </a:cubicBezTo>
                <a:lnTo>
                  <a:pt x="95" y="351765"/>
                </a:lnTo>
                <a:cubicBezTo>
                  <a:pt x="9906" y="356242"/>
                  <a:pt x="16574" y="365958"/>
                  <a:pt x="16574" y="377578"/>
                </a:cubicBezTo>
                <a:close/>
                <a:moveTo>
                  <a:pt x="1241298" y="837540"/>
                </a:moveTo>
                <a:cubicBezTo>
                  <a:pt x="1241584" y="852685"/>
                  <a:pt x="1229011" y="865829"/>
                  <a:pt x="1213771" y="866211"/>
                </a:cubicBezTo>
                <a:cubicBezTo>
                  <a:pt x="1198055" y="866687"/>
                  <a:pt x="1184529" y="853352"/>
                  <a:pt x="1184720" y="837636"/>
                </a:cubicBezTo>
                <a:cubicBezTo>
                  <a:pt x="1184910" y="822396"/>
                  <a:pt x="1197769" y="809727"/>
                  <a:pt x="1212914" y="809632"/>
                </a:cubicBezTo>
                <a:cubicBezTo>
                  <a:pt x="1228153" y="809632"/>
                  <a:pt x="1241107" y="822396"/>
                  <a:pt x="1241298" y="837540"/>
                </a:cubicBezTo>
                <a:close/>
                <a:moveTo>
                  <a:pt x="1343692" y="994227"/>
                </a:moveTo>
                <a:cubicBezTo>
                  <a:pt x="1359789" y="994131"/>
                  <a:pt x="1372457" y="1006895"/>
                  <a:pt x="1372362" y="1022992"/>
                </a:cubicBezTo>
                <a:cubicBezTo>
                  <a:pt x="1372267" y="1039089"/>
                  <a:pt x="1359408" y="1051567"/>
                  <a:pt x="1343311" y="1051281"/>
                </a:cubicBezTo>
                <a:cubicBezTo>
                  <a:pt x="1327785" y="1050996"/>
                  <a:pt x="1315593" y="1038708"/>
                  <a:pt x="1315403" y="1023278"/>
                </a:cubicBezTo>
                <a:cubicBezTo>
                  <a:pt x="1315022" y="1007085"/>
                  <a:pt x="1327595" y="994322"/>
                  <a:pt x="1343692" y="994227"/>
                </a:cubicBezTo>
                <a:close/>
                <a:moveTo>
                  <a:pt x="1306925" y="932314"/>
                </a:moveTo>
                <a:cubicBezTo>
                  <a:pt x="1306640" y="948316"/>
                  <a:pt x="1293590" y="960698"/>
                  <a:pt x="1277493" y="960318"/>
                </a:cubicBezTo>
                <a:cubicBezTo>
                  <a:pt x="1261491" y="959841"/>
                  <a:pt x="1249204" y="946602"/>
                  <a:pt x="1249871" y="930504"/>
                </a:cubicBezTo>
                <a:cubicBezTo>
                  <a:pt x="1250537" y="915074"/>
                  <a:pt x="1263015" y="903168"/>
                  <a:pt x="1278541" y="903263"/>
                </a:cubicBezTo>
                <a:cubicBezTo>
                  <a:pt x="1294638" y="903358"/>
                  <a:pt x="1307211" y="916217"/>
                  <a:pt x="1306925" y="932314"/>
                </a:cubicBezTo>
                <a:close/>
                <a:moveTo>
                  <a:pt x="780764" y="488639"/>
                </a:moveTo>
                <a:cubicBezTo>
                  <a:pt x="795719" y="488449"/>
                  <a:pt x="808863" y="501117"/>
                  <a:pt x="809244" y="516167"/>
                </a:cubicBezTo>
                <a:cubicBezTo>
                  <a:pt x="809625" y="531693"/>
                  <a:pt x="796100" y="545218"/>
                  <a:pt x="780669" y="544932"/>
                </a:cubicBezTo>
                <a:cubicBezTo>
                  <a:pt x="765620" y="544646"/>
                  <a:pt x="752856" y="531693"/>
                  <a:pt x="752951" y="516643"/>
                </a:cubicBezTo>
                <a:cubicBezTo>
                  <a:pt x="752951" y="501689"/>
                  <a:pt x="765715" y="488830"/>
                  <a:pt x="780764" y="488639"/>
                </a:cubicBezTo>
                <a:close/>
                <a:moveTo>
                  <a:pt x="238792" y="368053"/>
                </a:moveTo>
                <a:cubicBezTo>
                  <a:pt x="224219" y="368434"/>
                  <a:pt x="211360" y="356242"/>
                  <a:pt x="210788" y="341573"/>
                </a:cubicBezTo>
                <a:cubicBezTo>
                  <a:pt x="210217" y="326429"/>
                  <a:pt x="223171" y="313094"/>
                  <a:pt x="238316" y="313189"/>
                </a:cubicBezTo>
                <a:cubicBezTo>
                  <a:pt x="252984" y="313284"/>
                  <a:pt x="265462" y="325762"/>
                  <a:pt x="265652" y="340430"/>
                </a:cubicBezTo>
                <a:cubicBezTo>
                  <a:pt x="265748" y="355004"/>
                  <a:pt x="253460" y="367672"/>
                  <a:pt x="238792" y="368053"/>
                </a:cubicBezTo>
                <a:close/>
                <a:moveTo>
                  <a:pt x="1591723" y="1446664"/>
                </a:moveTo>
                <a:cubicBezTo>
                  <a:pt x="1606772" y="1447140"/>
                  <a:pt x="1619631" y="1460761"/>
                  <a:pt x="1618964" y="1475620"/>
                </a:cubicBezTo>
                <a:cubicBezTo>
                  <a:pt x="1618298" y="1490670"/>
                  <a:pt x="1604486" y="1503338"/>
                  <a:pt x="1589627" y="1502480"/>
                </a:cubicBezTo>
                <a:cubicBezTo>
                  <a:pt x="1575054" y="1501623"/>
                  <a:pt x="1562862" y="1488669"/>
                  <a:pt x="1563053" y="1474191"/>
                </a:cubicBezTo>
                <a:cubicBezTo>
                  <a:pt x="1563338" y="1459237"/>
                  <a:pt x="1576769" y="1446283"/>
                  <a:pt x="1591723" y="1446664"/>
                </a:cubicBezTo>
                <a:close/>
                <a:moveTo>
                  <a:pt x="449485" y="380340"/>
                </a:moveTo>
                <a:cubicBezTo>
                  <a:pt x="449485" y="365672"/>
                  <a:pt x="461867" y="353099"/>
                  <a:pt x="476536" y="352908"/>
                </a:cubicBezTo>
                <a:cubicBezTo>
                  <a:pt x="491681" y="352718"/>
                  <a:pt x="504825" y="365958"/>
                  <a:pt x="504349" y="381102"/>
                </a:cubicBezTo>
                <a:cubicBezTo>
                  <a:pt x="503873" y="395771"/>
                  <a:pt x="491109" y="408058"/>
                  <a:pt x="476536" y="407868"/>
                </a:cubicBezTo>
                <a:cubicBezTo>
                  <a:pt x="461867" y="407582"/>
                  <a:pt x="449485" y="395009"/>
                  <a:pt x="449485" y="380340"/>
                </a:cubicBezTo>
                <a:close/>
                <a:moveTo>
                  <a:pt x="1539526" y="1276452"/>
                </a:moveTo>
                <a:cubicBezTo>
                  <a:pt x="1554480" y="1276167"/>
                  <a:pt x="1567720" y="1289502"/>
                  <a:pt x="1567529" y="1304456"/>
                </a:cubicBezTo>
                <a:cubicBezTo>
                  <a:pt x="1567339" y="1318934"/>
                  <a:pt x="1554766" y="1331507"/>
                  <a:pt x="1540288" y="1331793"/>
                </a:cubicBezTo>
                <a:cubicBezTo>
                  <a:pt x="1525334" y="1332078"/>
                  <a:pt x="1512094" y="1318743"/>
                  <a:pt x="1512284" y="1303789"/>
                </a:cubicBezTo>
                <a:cubicBezTo>
                  <a:pt x="1512475" y="1289216"/>
                  <a:pt x="1525048" y="1276738"/>
                  <a:pt x="1539526" y="1276452"/>
                </a:cubicBezTo>
                <a:close/>
                <a:moveTo>
                  <a:pt x="885254" y="531693"/>
                </a:moveTo>
                <a:cubicBezTo>
                  <a:pt x="884873" y="546361"/>
                  <a:pt x="872014" y="558648"/>
                  <a:pt x="857441" y="558458"/>
                </a:cubicBezTo>
                <a:cubicBezTo>
                  <a:pt x="842201" y="558267"/>
                  <a:pt x="829437" y="544646"/>
                  <a:pt x="830390" y="529597"/>
                </a:cubicBezTo>
                <a:cubicBezTo>
                  <a:pt x="831247" y="514833"/>
                  <a:pt x="844296" y="502927"/>
                  <a:pt x="858869" y="503594"/>
                </a:cubicBezTo>
                <a:cubicBezTo>
                  <a:pt x="873538" y="504261"/>
                  <a:pt x="885635" y="517214"/>
                  <a:pt x="885254" y="531693"/>
                </a:cubicBezTo>
                <a:close/>
                <a:moveTo>
                  <a:pt x="1030700" y="636468"/>
                </a:moveTo>
                <a:cubicBezTo>
                  <a:pt x="1030510" y="651517"/>
                  <a:pt x="1016984" y="664566"/>
                  <a:pt x="1002030" y="664090"/>
                </a:cubicBezTo>
                <a:cubicBezTo>
                  <a:pt x="986981" y="663614"/>
                  <a:pt x="974122" y="649993"/>
                  <a:pt x="974789" y="635134"/>
                </a:cubicBezTo>
                <a:cubicBezTo>
                  <a:pt x="975455" y="620656"/>
                  <a:pt x="988219" y="608273"/>
                  <a:pt x="1002697" y="608178"/>
                </a:cubicBezTo>
                <a:cubicBezTo>
                  <a:pt x="1017746" y="608178"/>
                  <a:pt x="1030891" y="621513"/>
                  <a:pt x="1030700" y="636468"/>
                </a:cubicBezTo>
                <a:close/>
                <a:moveTo>
                  <a:pt x="1175290" y="743624"/>
                </a:moveTo>
                <a:cubicBezTo>
                  <a:pt x="1175671" y="758578"/>
                  <a:pt x="1162526" y="771913"/>
                  <a:pt x="1147477" y="771818"/>
                </a:cubicBezTo>
                <a:cubicBezTo>
                  <a:pt x="1132999" y="771722"/>
                  <a:pt x="1120331" y="759245"/>
                  <a:pt x="1119950" y="744767"/>
                </a:cubicBezTo>
                <a:cubicBezTo>
                  <a:pt x="1119569" y="729813"/>
                  <a:pt x="1132713" y="716478"/>
                  <a:pt x="1147763" y="716573"/>
                </a:cubicBezTo>
                <a:cubicBezTo>
                  <a:pt x="1162336" y="716668"/>
                  <a:pt x="1175004" y="729146"/>
                  <a:pt x="1175290" y="743624"/>
                </a:cubicBezTo>
                <a:close/>
                <a:moveTo>
                  <a:pt x="318040" y="379578"/>
                </a:moveTo>
                <a:cubicBezTo>
                  <a:pt x="303086" y="379769"/>
                  <a:pt x="289846" y="366434"/>
                  <a:pt x="290132" y="351479"/>
                </a:cubicBezTo>
                <a:cubicBezTo>
                  <a:pt x="290417" y="337002"/>
                  <a:pt x="302990" y="324429"/>
                  <a:pt x="317468" y="324238"/>
                </a:cubicBezTo>
                <a:cubicBezTo>
                  <a:pt x="332423" y="324047"/>
                  <a:pt x="345662" y="337383"/>
                  <a:pt x="345377" y="352337"/>
                </a:cubicBezTo>
                <a:cubicBezTo>
                  <a:pt x="345091" y="366910"/>
                  <a:pt x="332518" y="379388"/>
                  <a:pt x="318040" y="379578"/>
                </a:cubicBezTo>
                <a:close/>
                <a:moveTo>
                  <a:pt x="425006" y="366338"/>
                </a:moveTo>
                <a:cubicBezTo>
                  <a:pt x="424910" y="381388"/>
                  <a:pt x="411385" y="394342"/>
                  <a:pt x="396526" y="393771"/>
                </a:cubicBezTo>
                <a:cubicBezTo>
                  <a:pt x="382048" y="393199"/>
                  <a:pt x="369665" y="380340"/>
                  <a:pt x="369761" y="365958"/>
                </a:cubicBezTo>
                <a:cubicBezTo>
                  <a:pt x="369856" y="350908"/>
                  <a:pt x="383381" y="337954"/>
                  <a:pt x="398336" y="338526"/>
                </a:cubicBezTo>
                <a:cubicBezTo>
                  <a:pt x="412718" y="339097"/>
                  <a:pt x="425101" y="351956"/>
                  <a:pt x="425006" y="366338"/>
                </a:cubicBezTo>
                <a:close/>
                <a:moveTo>
                  <a:pt x="161068" y="353385"/>
                </a:moveTo>
                <a:cubicBezTo>
                  <a:pt x="146114" y="353194"/>
                  <a:pt x="134207" y="341002"/>
                  <a:pt x="134398" y="326048"/>
                </a:cubicBezTo>
                <a:cubicBezTo>
                  <a:pt x="134588" y="311094"/>
                  <a:pt x="146780" y="299187"/>
                  <a:pt x="161735" y="299378"/>
                </a:cubicBezTo>
                <a:cubicBezTo>
                  <a:pt x="176689" y="299568"/>
                  <a:pt x="188595" y="311760"/>
                  <a:pt x="188405" y="326714"/>
                </a:cubicBezTo>
                <a:cubicBezTo>
                  <a:pt x="188214" y="341669"/>
                  <a:pt x="176022" y="353575"/>
                  <a:pt x="161068" y="353385"/>
                </a:cubicBezTo>
                <a:close/>
                <a:moveTo>
                  <a:pt x="583692" y="395104"/>
                </a:moveTo>
                <a:cubicBezTo>
                  <a:pt x="583406" y="409868"/>
                  <a:pt x="571024" y="421869"/>
                  <a:pt x="556260" y="421774"/>
                </a:cubicBezTo>
                <a:cubicBezTo>
                  <a:pt x="541020" y="421679"/>
                  <a:pt x="528447" y="408439"/>
                  <a:pt x="529209" y="393294"/>
                </a:cubicBezTo>
                <a:cubicBezTo>
                  <a:pt x="529971" y="378530"/>
                  <a:pt x="542639" y="366815"/>
                  <a:pt x="557308" y="367291"/>
                </a:cubicBezTo>
                <a:cubicBezTo>
                  <a:pt x="572167" y="367958"/>
                  <a:pt x="584073" y="380436"/>
                  <a:pt x="583692" y="395104"/>
                </a:cubicBezTo>
                <a:close/>
                <a:moveTo>
                  <a:pt x="1318927" y="852209"/>
                </a:moveTo>
                <a:cubicBezTo>
                  <a:pt x="1318927" y="867449"/>
                  <a:pt x="1307211" y="878879"/>
                  <a:pt x="1291876" y="878498"/>
                </a:cubicBezTo>
                <a:cubicBezTo>
                  <a:pt x="1277207" y="878117"/>
                  <a:pt x="1266253" y="866877"/>
                  <a:pt x="1266349" y="852113"/>
                </a:cubicBezTo>
                <a:cubicBezTo>
                  <a:pt x="1266349" y="836873"/>
                  <a:pt x="1278065" y="825444"/>
                  <a:pt x="1293400" y="825825"/>
                </a:cubicBezTo>
                <a:cubicBezTo>
                  <a:pt x="1308068" y="826205"/>
                  <a:pt x="1318927" y="837445"/>
                  <a:pt x="1318927" y="852209"/>
                </a:cubicBezTo>
                <a:close/>
                <a:moveTo>
                  <a:pt x="1628775" y="1397325"/>
                </a:moveTo>
                <a:cubicBezTo>
                  <a:pt x="1629061" y="1412660"/>
                  <a:pt x="1617631" y="1424280"/>
                  <a:pt x="1602391" y="1424280"/>
                </a:cubicBezTo>
                <a:cubicBezTo>
                  <a:pt x="1587627" y="1424185"/>
                  <a:pt x="1576483" y="1413231"/>
                  <a:pt x="1576197" y="1398563"/>
                </a:cubicBezTo>
                <a:cubicBezTo>
                  <a:pt x="1575911" y="1383228"/>
                  <a:pt x="1587341" y="1371607"/>
                  <a:pt x="1602581" y="1371607"/>
                </a:cubicBezTo>
                <a:cubicBezTo>
                  <a:pt x="1617250" y="1371607"/>
                  <a:pt x="1628489" y="1382656"/>
                  <a:pt x="1628775" y="1397325"/>
                </a:cubicBezTo>
                <a:close/>
                <a:moveTo>
                  <a:pt x="1449896" y="1036708"/>
                </a:moveTo>
                <a:cubicBezTo>
                  <a:pt x="1449991" y="1051567"/>
                  <a:pt x="1439132" y="1062997"/>
                  <a:pt x="1424369" y="1063473"/>
                </a:cubicBezTo>
                <a:cubicBezTo>
                  <a:pt x="1409033" y="1063950"/>
                  <a:pt x="1397032" y="1052615"/>
                  <a:pt x="1396937" y="1037279"/>
                </a:cubicBezTo>
                <a:cubicBezTo>
                  <a:pt x="1396841" y="1021944"/>
                  <a:pt x="1408462" y="1010324"/>
                  <a:pt x="1423892" y="1010514"/>
                </a:cubicBezTo>
                <a:cubicBezTo>
                  <a:pt x="1438561" y="1010705"/>
                  <a:pt x="1449705" y="1021849"/>
                  <a:pt x="1449896" y="1036708"/>
                </a:cubicBezTo>
                <a:close/>
                <a:moveTo>
                  <a:pt x="636079" y="435300"/>
                </a:moveTo>
                <a:cubicBezTo>
                  <a:pt x="620744" y="435300"/>
                  <a:pt x="609219" y="423488"/>
                  <a:pt x="609600" y="408153"/>
                </a:cubicBezTo>
                <a:cubicBezTo>
                  <a:pt x="609886" y="393389"/>
                  <a:pt x="621221" y="382341"/>
                  <a:pt x="636079" y="382341"/>
                </a:cubicBezTo>
                <a:cubicBezTo>
                  <a:pt x="651415" y="382341"/>
                  <a:pt x="662940" y="394152"/>
                  <a:pt x="662559" y="409487"/>
                </a:cubicBezTo>
                <a:cubicBezTo>
                  <a:pt x="662273" y="424251"/>
                  <a:pt x="650939" y="435300"/>
                  <a:pt x="636079" y="435300"/>
                </a:cubicBezTo>
                <a:close/>
                <a:moveTo>
                  <a:pt x="1357789" y="972700"/>
                </a:moveTo>
                <a:cubicBezTo>
                  <a:pt x="1342549" y="972605"/>
                  <a:pt x="1331024" y="960698"/>
                  <a:pt x="1331309" y="945459"/>
                </a:cubicBezTo>
                <a:cubicBezTo>
                  <a:pt x="1331595" y="930219"/>
                  <a:pt x="1343692" y="918884"/>
                  <a:pt x="1358932" y="919360"/>
                </a:cubicBezTo>
                <a:cubicBezTo>
                  <a:pt x="1373600" y="919836"/>
                  <a:pt x="1384554" y="931266"/>
                  <a:pt x="1384649" y="945935"/>
                </a:cubicBezTo>
                <a:cubicBezTo>
                  <a:pt x="1384745" y="961079"/>
                  <a:pt x="1373029" y="972795"/>
                  <a:pt x="1357789" y="972700"/>
                </a:cubicBezTo>
                <a:close/>
                <a:moveTo>
                  <a:pt x="81439" y="338430"/>
                </a:moveTo>
                <a:cubicBezTo>
                  <a:pt x="66199" y="338240"/>
                  <a:pt x="54959" y="326334"/>
                  <a:pt x="55531" y="310998"/>
                </a:cubicBezTo>
                <a:cubicBezTo>
                  <a:pt x="56102" y="296425"/>
                  <a:pt x="67532" y="285662"/>
                  <a:pt x="82296" y="285852"/>
                </a:cubicBezTo>
                <a:cubicBezTo>
                  <a:pt x="97536" y="286043"/>
                  <a:pt x="108776" y="297949"/>
                  <a:pt x="108204" y="313284"/>
                </a:cubicBezTo>
                <a:cubicBezTo>
                  <a:pt x="107633" y="327953"/>
                  <a:pt x="96203" y="338716"/>
                  <a:pt x="81439" y="338430"/>
                </a:cubicBezTo>
                <a:close/>
                <a:moveTo>
                  <a:pt x="1627442" y="1568489"/>
                </a:moveTo>
                <a:cubicBezTo>
                  <a:pt x="1627346" y="1553154"/>
                  <a:pt x="1639157" y="1541819"/>
                  <a:pt x="1654493" y="1542200"/>
                </a:cubicBezTo>
                <a:cubicBezTo>
                  <a:pt x="1669161" y="1542676"/>
                  <a:pt x="1679924" y="1554106"/>
                  <a:pt x="1679639" y="1568965"/>
                </a:cubicBezTo>
                <a:cubicBezTo>
                  <a:pt x="1679448" y="1578300"/>
                  <a:pt x="1674876" y="1586015"/>
                  <a:pt x="1667828" y="1590492"/>
                </a:cubicBezTo>
                <a:lnTo>
                  <a:pt x="1639253" y="1590492"/>
                </a:lnTo>
                <a:cubicBezTo>
                  <a:pt x="1632109" y="1586015"/>
                  <a:pt x="1627537" y="1578109"/>
                  <a:pt x="1627442" y="1568489"/>
                </a:cubicBezTo>
                <a:close/>
                <a:moveTo>
                  <a:pt x="1108424" y="650755"/>
                </a:moveTo>
                <a:cubicBezTo>
                  <a:pt x="1108234" y="665519"/>
                  <a:pt x="1097090" y="676568"/>
                  <a:pt x="1082326" y="676568"/>
                </a:cubicBezTo>
                <a:cubicBezTo>
                  <a:pt x="1066991" y="676568"/>
                  <a:pt x="1055656" y="664852"/>
                  <a:pt x="1056132" y="649421"/>
                </a:cubicBezTo>
                <a:cubicBezTo>
                  <a:pt x="1056608" y="634753"/>
                  <a:pt x="1068134" y="623990"/>
                  <a:pt x="1082897" y="624276"/>
                </a:cubicBezTo>
                <a:cubicBezTo>
                  <a:pt x="1097661" y="624561"/>
                  <a:pt x="1108615" y="635896"/>
                  <a:pt x="1108424" y="650755"/>
                </a:cubicBezTo>
                <a:close/>
                <a:moveTo>
                  <a:pt x="937927" y="519120"/>
                </a:moveTo>
                <a:cubicBezTo>
                  <a:pt x="952691" y="519405"/>
                  <a:pt x="963644" y="530645"/>
                  <a:pt x="963549" y="545409"/>
                </a:cubicBezTo>
                <a:cubicBezTo>
                  <a:pt x="963454" y="560744"/>
                  <a:pt x="951643" y="571983"/>
                  <a:pt x="936117" y="571317"/>
                </a:cubicBezTo>
                <a:cubicBezTo>
                  <a:pt x="921449" y="570745"/>
                  <a:pt x="910781" y="559125"/>
                  <a:pt x="911257" y="544266"/>
                </a:cubicBezTo>
                <a:cubicBezTo>
                  <a:pt x="911638" y="529692"/>
                  <a:pt x="923068" y="518834"/>
                  <a:pt x="937927" y="519120"/>
                </a:cubicBezTo>
                <a:close/>
                <a:moveTo>
                  <a:pt x="1515047" y="1131101"/>
                </a:moveTo>
                <a:cubicBezTo>
                  <a:pt x="1514856" y="1146341"/>
                  <a:pt x="1503045" y="1157580"/>
                  <a:pt x="1487710" y="1157104"/>
                </a:cubicBezTo>
                <a:cubicBezTo>
                  <a:pt x="1473041" y="1156628"/>
                  <a:pt x="1462278" y="1145198"/>
                  <a:pt x="1462469" y="1130434"/>
                </a:cubicBezTo>
                <a:cubicBezTo>
                  <a:pt x="1462659" y="1115194"/>
                  <a:pt x="1474470" y="1103955"/>
                  <a:pt x="1489805" y="1104431"/>
                </a:cubicBezTo>
                <a:cubicBezTo>
                  <a:pt x="1504378" y="1104907"/>
                  <a:pt x="1515237" y="1116337"/>
                  <a:pt x="1515047" y="1131101"/>
                </a:cubicBezTo>
                <a:close/>
                <a:moveTo>
                  <a:pt x="715423" y="448920"/>
                </a:moveTo>
                <a:cubicBezTo>
                  <a:pt x="700754" y="448825"/>
                  <a:pt x="689705" y="437490"/>
                  <a:pt x="689801" y="422822"/>
                </a:cubicBezTo>
                <a:cubicBezTo>
                  <a:pt x="689896" y="408153"/>
                  <a:pt x="701231" y="397104"/>
                  <a:pt x="715899" y="397200"/>
                </a:cubicBezTo>
                <a:cubicBezTo>
                  <a:pt x="730568" y="397295"/>
                  <a:pt x="741617" y="408629"/>
                  <a:pt x="741521" y="423298"/>
                </a:cubicBezTo>
                <a:cubicBezTo>
                  <a:pt x="741426" y="437871"/>
                  <a:pt x="730091" y="449016"/>
                  <a:pt x="715423" y="448920"/>
                </a:cubicBezTo>
                <a:close/>
                <a:moveTo>
                  <a:pt x="28004" y="297759"/>
                </a:moveTo>
                <a:cubicBezTo>
                  <a:pt x="28099" y="312427"/>
                  <a:pt x="16669" y="323762"/>
                  <a:pt x="2096" y="323762"/>
                </a:cubicBezTo>
                <a:cubicBezTo>
                  <a:pt x="1429" y="323762"/>
                  <a:pt x="762" y="323571"/>
                  <a:pt x="95" y="323571"/>
                </a:cubicBezTo>
                <a:lnTo>
                  <a:pt x="95" y="272422"/>
                </a:lnTo>
                <a:cubicBezTo>
                  <a:pt x="667" y="272422"/>
                  <a:pt x="1143" y="272231"/>
                  <a:pt x="1715" y="272231"/>
                </a:cubicBezTo>
                <a:cubicBezTo>
                  <a:pt x="16383" y="271946"/>
                  <a:pt x="27908" y="283185"/>
                  <a:pt x="28004" y="297759"/>
                </a:cubicBezTo>
                <a:close/>
                <a:moveTo>
                  <a:pt x="1201484" y="757721"/>
                </a:moveTo>
                <a:cubicBezTo>
                  <a:pt x="1201769" y="743147"/>
                  <a:pt x="1213580" y="732098"/>
                  <a:pt x="1228249" y="732575"/>
                </a:cubicBezTo>
                <a:cubicBezTo>
                  <a:pt x="1242727" y="733051"/>
                  <a:pt x="1253681" y="745053"/>
                  <a:pt x="1253014" y="759721"/>
                </a:cubicBezTo>
                <a:cubicBezTo>
                  <a:pt x="1252347" y="773628"/>
                  <a:pt x="1241012" y="784296"/>
                  <a:pt x="1226915" y="784105"/>
                </a:cubicBezTo>
                <a:cubicBezTo>
                  <a:pt x="1212437" y="784010"/>
                  <a:pt x="1201198" y="772389"/>
                  <a:pt x="1201484" y="757721"/>
                </a:cubicBezTo>
                <a:close/>
                <a:moveTo>
                  <a:pt x="1016318" y="584747"/>
                </a:moveTo>
                <a:cubicBezTo>
                  <a:pt x="1002697" y="584366"/>
                  <a:pt x="991267" y="572364"/>
                  <a:pt x="991648" y="558839"/>
                </a:cubicBezTo>
                <a:cubicBezTo>
                  <a:pt x="992029" y="545218"/>
                  <a:pt x="1004030" y="533788"/>
                  <a:pt x="1017556" y="534169"/>
                </a:cubicBezTo>
                <a:cubicBezTo>
                  <a:pt x="1031177" y="534550"/>
                  <a:pt x="1042607" y="546552"/>
                  <a:pt x="1042226" y="560077"/>
                </a:cubicBezTo>
                <a:cubicBezTo>
                  <a:pt x="1041845" y="573698"/>
                  <a:pt x="1029843" y="585128"/>
                  <a:pt x="1016318" y="584747"/>
                </a:cubicBezTo>
                <a:close/>
                <a:moveTo>
                  <a:pt x="1641920" y="1318267"/>
                </a:moveTo>
                <a:cubicBezTo>
                  <a:pt x="1641920" y="1331888"/>
                  <a:pt x="1630299" y="1343604"/>
                  <a:pt x="1616678" y="1343604"/>
                </a:cubicBezTo>
                <a:cubicBezTo>
                  <a:pt x="1603057" y="1343604"/>
                  <a:pt x="1591342" y="1331983"/>
                  <a:pt x="1591342" y="1318362"/>
                </a:cubicBezTo>
                <a:cubicBezTo>
                  <a:pt x="1591342" y="1304742"/>
                  <a:pt x="1602962" y="1293026"/>
                  <a:pt x="1616583" y="1293026"/>
                </a:cubicBezTo>
                <a:cubicBezTo>
                  <a:pt x="1630204" y="1292930"/>
                  <a:pt x="1641920" y="1304646"/>
                  <a:pt x="1641920" y="1318267"/>
                </a:cubicBezTo>
                <a:close/>
                <a:moveTo>
                  <a:pt x="1667256" y="1463428"/>
                </a:moveTo>
                <a:cubicBezTo>
                  <a:pt x="1680877" y="1463142"/>
                  <a:pt x="1692688" y="1474287"/>
                  <a:pt x="1693259" y="1487907"/>
                </a:cubicBezTo>
                <a:cubicBezTo>
                  <a:pt x="1693831" y="1502004"/>
                  <a:pt x="1681925" y="1514292"/>
                  <a:pt x="1667732" y="1514196"/>
                </a:cubicBezTo>
                <a:cubicBezTo>
                  <a:pt x="1654112" y="1514101"/>
                  <a:pt x="1642586" y="1502671"/>
                  <a:pt x="1642491" y="1488955"/>
                </a:cubicBezTo>
                <a:cubicBezTo>
                  <a:pt x="1642301" y="1475430"/>
                  <a:pt x="1653635" y="1463714"/>
                  <a:pt x="1667256" y="1463428"/>
                </a:cubicBezTo>
                <a:close/>
                <a:moveTo>
                  <a:pt x="817912" y="436633"/>
                </a:moveTo>
                <a:cubicBezTo>
                  <a:pt x="818198" y="450349"/>
                  <a:pt x="807053" y="462160"/>
                  <a:pt x="793337" y="462731"/>
                </a:cubicBezTo>
                <a:cubicBezTo>
                  <a:pt x="779050" y="463303"/>
                  <a:pt x="766858" y="451397"/>
                  <a:pt x="766858" y="437109"/>
                </a:cubicBezTo>
                <a:cubicBezTo>
                  <a:pt x="766953" y="423298"/>
                  <a:pt x="778383" y="411868"/>
                  <a:pt x="792194" y="411773"/>
                </a:cubicBezTo>
                <a:cubicBezTo>
                  <a:pt x="805910" y="411582"/>
                  <a:pt x="817626" y="422917"/>
                  <a:pt x="817912" y="436633"/>
                </a:cubicBezTo>
                <a:close/>
                <a:moveTo>
                  <a:pt x="1551813" y="1250259"/>
                </a:moveTo>
                <a:cubicBezTo>
                  <a:pt x="1537145" y="1250544"/>
                  <a:pt x="1525619" y="1239210"/>
                  <a:pt x="1525524" y="1224636"/>
                </a:cubicBezTo>
                <a:cubicBezTo>
                  <a:pt x="1525429" y="1209968"/>
                  <a:pt x="1536859" y="1198633"/>
                  <a:pt x="1551527" y="1198728"/>
                </a:cubicBezTo>
                <a:cubicBezTo>
                  <a:pt x="1565624" y="1198823"/>
                  <a:pt x="1576673" y="1209682"/>
                  <a:pt x="1577054" y="1223684"/>
                </a:cubicBezTo>
                <a:cubicBezTo>
                  <a:pt x="1577435" y="1238352"/>
                  <a:pt x="1566291" y="1250068"/>
                  <a:pt x="1551813" y="1250259"/>
                </a:cubicBezTo>
                <a:close/>
                <a:moveTo>
                  <a:pt x="1161764" y="639420"/>
                </a:moveTo>
                <a:cubicBezTo>
                  <a:pt x="1175385" y="639325"/>
                  <a:pt x="1187196" y="651327"/>
                  <a:pt x="1187006" y="664852"/>
                </a:cubicBezTo>
                <a:cubicBezTo>
                  <a:pt x="1186815" y="678473"/>
                  <a:pt x="1174718" y="690188"/>
                  <a:pt x="1161193" y="689808"/>
                </a:cubicBezTo>
                <a:cubicBezTo>
                  <a:pt x="1148144" y="689427"/>
                  <a:pt x="1136904" y="678092"/>
                  <a:pt x="1136618" y="665043"/>
                </a:cubicBezTo>
                <a:cubicBezTo>
                  <a:pt x="1136428" y="651517"/>
                  <a:pt x="1148239" y="639516"/>
                  <a:pt x="1161764" y="639420"/>
                </a:cubicBezTo>
                <a:close/>
                <a:moveTo>
                  <a:pt x="1462659" y="959841"/>
                </a:moveTo>
                <a:cubicBezTo>
                  <a:pt x="1462850" y="973271"/>
                  <a:pt x="1451039" y="985178"/>
                  <a:pt x="1437608" y="985178"/>
                </a:cubicBezTo>
                <a:cubicBezTo>
                  <a:pt x="1424178" y="985178"/>
                  <a:pt x="1412367" y="973176"/>
                  <a:pt x="1412557" y="959746"/>
                </a:cubicBezTo>
                <a:cubicBezTo>
                  <a:pt x="1412748" y="946792"/>
                  <a:pt x="1423988" y="935457"/>
                  <a:pt x="1436942" y="935076"/>
                </a:cubicBezTo>
                <a:cubicBezTo>
                  <a:pt x="1450277" y="934695"/>
                  <a:pt x="1462373" y="946411"/>
                  <a:pt x="1462659" y="959841"/>
                </a:cubicBezTo>
                <a:close/>
                <a:moveTo>
                  <a:pt x="1524953" y="1050900"/>
                </a:moveTo>
                <a:cubicBezTo>
                  <a:pt x="1525143" y="1064330"/>
                  <a:pt x="1513046" y="1076332"/>
                  <a:pt x="1499616" y="1076046"/>
                </a:cubicBezTo>
                <a:cubicBezTo>
                  <a:pt x="1486662" y="1075761"/>
                  <a:pt x="1475327" y="1064330"/>
                  <a:pt x="1475232" y="1051472"/>
                </a:cubicBezTo>
                <a:cubicBezTo>
                  <a:pt x="1475042" y="1038042"/>
                  <a:pt x="1487138" y="1026040"/>
                  <a:pt x="1500569" y="1026326"/>
                </a:cubicBezTo>
                <a:cubicBezTo>
                  <a:pt x="1513523" y="1026516"/>
                  <a:pt x="1524857" y="1037946"/>
                  <a:pt x="1524953" y="1050900"/>
                </a:cubicBezTo>
                <a:close/>
                <a:moveTo>
                  <a:pt x="872681" y="426822"/>
                </a:moveTo>
                <a:cubicBezTo>
                  <a:pt x="885730" y="427203"/>
                  <a:pt x="896874" y="438824"/>
                  <a:pt x="896684" y="451778"/>
                </a:cubicBezTo>
                <a:cubicBezTo>
                  <a:pt x="896493" y="465398"/>
                  <a:pt x="884111" y="476924"/>
                  <a:pt x="870585" y="476067"/>
                </a:cubicBezTo>
                <a:cubicBezTo>
                  <a:pt x="857536" y="475209"/>
                  <a:pt x="846677" y="463303"/>
                  <a:pt x="847344" y="450444"/>
                </a:cubicBezTo>
                <a:cubicBezTo>
                  <a:pt x="848011" y="437300"/>
                  <a:pt x="859727" y="426346"/>
                  <a:pt x="872681" y="426822"/>
                </a:cubicBezTo>
                <a:close/>
                <a:moveTo>
                  <a:pt x="1371600" y="891261"/>
                </a:moveTo>
                <a:cubicBezTo>
                  <a:pt x="1358075" y="890880"/>
                  <a:pt x="1346549" y="878403"/>
                  <a:pt x="1347407" y="865068"/>
                </a:cubicBezTo>
                <a:cubicBezTo>
                  <a:pt x="1348264" y="852018"/>
                  <a:pt x="1360075" y="841160"/>
                  <a:pt x="1372838" y="841541"/>
                </a:cubicBezTo>
                <a:cubicBezTo>
                  <a:pt x="1386364" y="841922"/>
                  <a:pt x="1397889" y="854400"/>
                  <a:pt x="1397032" y="867735"/>
                </a:cubicBezTo>
                <a:cubicBezTo>
                  <a:pt x="1396270" y="880784"/>
                  <a:pt x="1384459" y="891642"/>
                  <a:pt x="1371600" y="891261"/>
                </a:cubicBezTo>
                <a:close/>
                <a:moveTo>
                  <a:pt x="411575" y="264516"/>
                </a:moveTo>
                <a:cubicBezTo>
                  <a:pt x="425006" y="264516"/>
                  <a:pt x="436912" y="276804"/>
                  <a:pt x="436340" y="290138"/>
                </a:cubicBezTo>
                <a:cubicBezTo>
                  <a:pt x="435864" y="303093"/>
                  <a:pt x="424339" y="314237"/>
                  <a:pt x="411385" y="314237"/>
                </a:cubicBezTo>
                <a:cubicBezTo>
                  <a:pt x="397955" y="314237"/>
                  <a:pt x="386048" y="301950"/>
                  <a:pt x="386620" y="288614"/>
                </a:cubicBezTo>
                <a:cubicBezTo>
                  <a:pt x="387191" y="275661"/>
                  <a:pt x="398717" y="264516"/>
                  <a:pt x="411575" y="264516"/>
                </a:cubicBezTo>
                <a:close/>
                <a:moveTo>
                  <a:pt x="332232" y="250324"/>
                </a:moveTo>
                <a:cubicBezTo>
                  <a:pt x="345758" y="250514"/>
                  <a:pt x="357473" y="262897"/>
                  <a:pt x="356807" y="276232"/>
                </a:cubicBezTo>
                <a:cubicBezTo>
                  <a:pt x="356140" y="289186"/>
                  <a:pt x="344424" y="300235"/>
                  <a:pt x="331661" y="300045"/>
                </a:cubicBezTo>
                <a:cubicBezTo>
                  <a:pt x="318135" y="299854"/>
                  <a:pt x="306419" y="287471"/>
                  <a:pt x="307086" y="274137"/>
                </a:cubicBezTo>
                <a:cubicBezTo>
                  <a:pt x="307753" y="261278"/>
                  <a:pt x="319469" y="250134"/>
                  <a:pt x="332232" y="250324"/>
                </a:cubicBezTo>
                <a:close/>
                <a:moveTo>
                  <a:pt x="252317" y="285662"/>
                </a:moveTo>
                <a:cubicBezTo>
                  <a:pt x="239268" y="285567"/>
                  <a:pt x="227933" y="274327"/>
                  <a:pt x="227743" y="261278"/>
                </a:cubicBezTo>
                <a:cubicBezTo>
                  <a:pt x="227552" y="247752"/>
                  <a:pt x="239744" y="235846"/>
                  <a:pt x="253175" y="236322"/>
                </a:cubicBezTo>
                <a:cubicBezTo>
                  <a:pt x="266224" y="236798"/>
                  <a:pt x="277273" y="248419"/>
                  <a:pt x="276987" y="261468"/>
                </a:cubicBezTo>
                <a:cubicBezTo>
                  <a:pt x="276797" y="274518"/>
                  <a:pt x="265271" y="285757"/>
                  <a:pt x="252317" y="285662"/>
                </a:cubicBezTo>
                <a:close/>
                <a:moveTo>
                  <a:pt x="1564957" y="1169105"/>
                </a:moveTo>
                <a:cubicBezTo>
                  <a:pt x="1551527" y="1168820"/>
                  <a:pt x="1540859" y="1157485"/>
                  <a:pt x="1541336" y="1144055"/>
                </a:cubicBezTo>
                <a:cubicBezTo>
                  <a:pt x="1541812" y="1130625"/>
                  <a:pt x="1553337" y="1120147"/>
                  <a:pt x="1566767" y="1120909"/>
                </a:cubicBezTo>
                <a:cubicBezTo>
                  <a:pt x="1579626" y="1121576"/>
                  <a:pt x="1589723" y="1132339"/>
                  <a:pt x="1589627" y="1145198"/>
                </a:cubicBezTo>
                <a:cubicBezTo>
                  <a:pt x="1589532" y="1158628"/>
                  <a:pt x="1578388" y="1169391"/>
                  <a:pt x="1564957" y="1169105"/>
                </a:cubicBezTo>
                <a:close/>
                <a:moveTo>
                  <a:pt x="1307211" y="796773"/>
                </a:moveTo>
                <a:cubicBezTo>
                  <a:pt x="1293781" y="796964"/>
                  <a:pt x="1282732" y="786105"/>
                  <a:pt x="1282732" y="772675"/>
                </a:cubicBezTo>
                <a:cubicBezTo>
                  <a:pt x="1282732" y="759245"/>
                  <a:pt x="1293781" y="748386"/>
                  <a:pt x="1307211" y="748577"/>
                </a:cubicBezTo>
                <a:cubicBezTo>
                  <a:pt x="1320070" y="748767"/>
                  <a:pt x="1330643" y="759150"/>
                  <a:pt x="1331024" y="772008"/>
                </a:cubicBezTo>
                <a:cubicBezTo>
                  <a:pt x="1331405" y="785343"/>
                  <a:pt x="1320641" y="796583"/>
                  <a:pt x="1307211" y="796773"/>
                </a:cubicBezTo>
                <a:close/>
                <a:moveTo>
                  <a:pt x="570357" y="290901"/>
                </a:moveTo>
                <a:cubicBezTo>
                  <a:pt x="583787" y="290710"/>
                  <a:pt x="594836" y="301569"/>
                  <a:pt x="594836" y="314999"/>
                </a:cubicBezTo>
                <a:cubicBezTo>
                  <a:pt x="594836" y="328429"/>
                  <a:pt x="583787" y="339383"/>
                  <a:pt x="570357" y="339097"/>
                </a:cubicBezTo>
                <a:cubicBezTo>
                  <a:pt x="557498" y="338906"/>
                  <a:pt x="546926" y="328524"/>
                  <a:pt x="546545" y="315666"/>
                </a:cubicBezTo>
                <a:cubicBezTo>
                  <a:pt x="546164" y="302330"/>
                  <a:pt x="556927" y="291091"/>
                  <a:pt x="570357" y="290901"/>
                </a:cubicBezTo>
                <a:close/>
                <a:moveTo>
                  <a:pt x="491490" y="276422"/>
                </a:moveTo>
                <a:cubicBezTo>
                  <a:pt x="504730" y="276613"/>
                  <a:pt x="515779" y="287948"/>
                  <a:pt x="515588" y="301187"/>
                </a:cubicBezTo>
                <a:cubicBezTo>
                  <a:pt x="515398" y="314427"/>
                  <a:pt x="504063" y="325476"/>
                  <a:pt x="490823" y="325286"/>
                </a:cubicBezTo>
                <a:cubicBezTo>
                  <a:pt x="477584" y="325095"/>
                  <a:pt x="466535" y="313761"/>
                  <a:pt x="466725" y="300521"/>
                </a:cubicBezTo>
                <a:cubicBezTo>
                  <a:pt x="466915" y="287186"/>
                  <a:pt x="478250" y="276137"/>
                  <a:pt x="491490" y="276422"/>
                </a:cubicBezTo>
                <a:close/>
                <a:moveTo>
                  <a:pt x="199739" y="246323"/>
                </a:moveTo>
                <a:cubicBezTo>
                  <a:pt x="200025" y="259754"/>
                  <a:pt x="189167" y="270898"/>
                  <a:pt x="175736" y="270898"/>
                </a:cubicBezTo>
                <a:cubicBezTo>
                  <a:pt x="162306" y="270993"/>
                  <a:pt x="151352" y="259944"/>
                  <a:pt x="151448" y="246514"/>
                </a:cubicBezTo>
                <a:cubicBezTo>
                  <a:pt x="151543" y="233655"/>
                  <a:pt x="161830" y="223083"/>
                  <a:pt x="174784" y="222606"/>
                </a:cubicBezTo>
                <a:cubicBezTo>
                  <a:pt x="188214" y="222225"/>
                  <a:pt x="199549" y="232893"/>
                  <a:pt x="199739" y="246323"/>
                </a:cubicBezTo>
                <a:close/>
                <a:moveTo>
                  <a:pt x="119348" y="232703"/>
                </a:moveTo>
                <a:cubicBezTo>
                  <a:pt x="119348" y="245943"/>
                  <a:pt x="109347" y="255944"/>
                  <a:pt x="96012" y="255848"/>
                </a:cubicBezTo>
                <a:cubicBezTo>
                  <a:pt x="82772" y="255848"/>
                  <a:pt x="72771" y="245847"/>
                  <a:pt x="72866" y="232512"/>
                </a:cubicBezTo>
                <a:cubicBezTo>
                  <a:pt x="72866" y="219177"/>
                  <a:pt x="82867" y="209271"/>
                  <a:pt x="96203" y="209367"/>
                </a:cubicBezTo>
                <a:cubicBezTo>
                  <a:pt x="109442" y="209367"/>
                  <a:pt x="119348" y="219368"/>
                  <a:pt x="119348" y="232703"/>
                </a:cubicBezTo>
                <a:close/>
                <a:moveTo>
                  <a:pt x="1120140" y="574174"/>
                </a:moveTo>
                <a:cubicBezTo>
                  <a:pt x="1119854" y="587795"/>
                  <a:pt x="1109091" y="597891"/>
                  <a:pt x="1095375" y="597225"/>
                </a:cubicBezTo>
                <a:cubicBezTo>
                  <a:pt x="1082421" y="596653"/>
                  <a:pt x="1072801" y="586271"/>
                  <a:pt x="1072991" y="573126"/>
                </a:cubicBezTo>
                <a:cubicBezTo>
                  <a:pt x="1073277" y="559505"/>
                  <a:pt x="1084040" y="549409"/>
                  <a:pt x="1097756" y="550076"/>
                </a:cubicBezTo>
                <a:cubicBezTo>
                  <a:pt x="1110710" y="550647"/>
                  <a:pt x="1120331" y="561029"/>
                  <a:pt x="1120140" y="574174"/>
                </a:cubicBezTo>
                <a:close/>
                <a:moveTo>
                  <a:pt x="1682591" y="1432853"/>
                </a:moveTo>
                <a:cubicBezTo>
                  <a:pt x="1668875" y="1433139"/>
                  <a:pt x="1658398" y="1422852"/>
                  <a:pt x="1658398" y="1409136"/>
                </a:cubicBezTo>
                <a:cubicBezTo>
                  <a:pt x="1658493" y="1395991"/>
                  <a:pt x="1668304" y="1385990"/>
                  <a:pt x="1681353" y="1385609"/>
                </a:cubicBezTo>
                <a:cubicBezTo>
                  <a:pt x="1695069" y="1385323"/>
                  <a:pt x="1705547" y="1395610"/>
                  <a:pt x="1705547" y="1409326"/>
                </a:cubicBezTo>
                <a:cubicBezTo>
                  <a:pt x="1705547" y="1422471"/>
                  <a:pt x="1695736" y="1432567"/>
                  <a:pt x="1682591" y="1432853"/>
                </a:cubicBezTo>
                <a:close/>
                <a:moveTo>
                  <a:pt x="673703" y="328620"/>
                </a:moveTo>
                <a:cubicBezTo>
                  <a:pt x="673989" y="341859"/>
                  <a:pt x="664369" y="352146"/>
                  <a:pt x="651224" y="352622"/>
                </a:cubicBezTo>
                <a:cubicBezTo>
                  <a:pt x="637413" y="353099"/>
                  <a:pt x="626840" y="342812"/>
                  <a:pt x="626936" y="329096"/>
                </a:cubicBezTo>
                <a:cubicBezTo>
                  <a:pt x="627031" y="315856"/>
                  <a:pt x="636937" y="305950"/>
                  <a:pt x="650177" y="305855"/>
                </a:cubicBezTo>
                <a:cubicBezTo>
                  <a:pt x="663321" y="305664"/>
                  <a:pt x="673418" y="315475"/>
                  <a:pt x="673703" y="328620"/>
                </a:cubicBezTo>
                <a:close/>
                <a:moveTo>
                  <a:pt x="1711262" y="1590587"/>
                </a:moveTo>
                <a:cubicBezTo>
                  <a:pt x="1710404" y="1588015"/>
                  <a:pt x="1709928" y="1585348"/>
                  <a:pt x="1709928" y="1582395"/>
                </a:cubicBezTo>
                <a:cubicBezTo>
                  <a:pt x="1710023" y="1569060"/>
                  <a:pt x="1720120" y="1559250"/>
                  <a:pt x="1733455" y="1559440"/>
                </a:cubicBezTo>
                <a:cubicBezTo>
                  <a:pt x="1746790" y="1559535"/>
                  <a:pt x="1756601" y="1569632"/>
                  <a:pt x="1756410" y="1582967"/>
                </a:cubicBezTo>
                <a:cubicBezTo>
                  <a:pt x="1756410" y="1585729"/>
                  <a:pt x="1755839" y="1588205"/>
                  <a:pt x="1755077" y="1590587"/>
                </a:cubicBezTo>
                <a:lnTo>
                  <a:pt x="1711262" y="1590587"/>
                </a:lnTo>
                <a:close/>
                <a:moveTo>
                  <a:pt x="974789" y="465018"/>
                </a:moveTo>
                <a:cubicBezTo>
                  <a:pt x="975074" y="478353"/>
                  <a:pt x="965359" y="488544"/>
                  <a:pt x="952214" y="488925"/>
                </a:cubicBezTo>
                <a:cubicBezTo>
                  <a:pt x="938879" y="489211"/>
                  <a:pt x="928688" y="479496"/>
                  <a:pt x="928307" y="466351"/>
                </a:cubicBezTo>
                <a:cubicBezTo>
                  <a:pt x="928021" y="453016"/>
                  <a:pt x="937736" y="442824"/>
                  <a:pt x="950881" y="442443"/>
                </a:cubicBezTo>
                <a:cubicBezTo>
                  <a:pt x="964311" y="442062"/>
                  <a:pt x="974503" y="451778"/>
                  <a:pt x="974789" y="465018"/>
                </a:cubicBezTo>
                <a:close/>
                <a:moveTo>
                  <a:pt x="1536859" y="971843"/>
                </a:moveTo>
                <a:cubicBezTo>
                  <a:pt x="1536668" y="984035"/>
                  <a:pt x="1526096" y="994227"/>
                  <a:pt x="1513999" y="994036"/>
                </a:cubicBezTo>
                <a:cubicBezTo>
                  <a:pt x="1501807" y="993846"/>
                  <a:pt x="1491615" y="983273"/>
                  <a:pt x="1491806" y="971176"/>
                </a:cubicBezTo>
                <a:cubicBezTo>
                  <a:pt x="1491996" y="958984"/>
                  <a:pt x="1502569" y="948792"/>
                  <a:pt x="1514666" y="948983"/>
                </a:cubicBezTo>
                <a:cubicBezTo>
                  <a:pt x="1526857" y="949173"/>
                  <a:pt x="1537049" y="959746"/>
                  <a:pt x="1536859" y="971843"/>
                </a:cubicBezTo>
                <a:close/>
                <a:moveTo>
                  <a:pt x="1240917" y="655708"/>
                </a:moveTo>
                <a:cubicBezTo>
                  <a:pt x="1254252" y="655422"/>
                  <a:pt x="1264444" y="665233"/>
                  <a:pt x="1264634" y="678568"/>
                </a:cubicBezTo>
                <a:cubicBezTo>
                  <a:pt x="1264730" y="691903"/>
                  <a:pt x="1254728" y="702000"/>
                  <a:pt x="1241393" y="701904"/>
                </a:cubicBezTo>
                <a:cubicBezTo>
                  <a:pt x="1228630" y="701809"/>
                  <a:pt x="1218819" y="692475"/>
                  <a:pt x="1218438" y="679806"/>
                </a:cubicBezTo>
                <a:cubicBezTo>
                  <a:pt x="1217867" y="666376"/>
                  <a:pt x="1227677" y="655994"/>
                  <a:pt x="1240917" y="655708"/>
                </a:cubicBezTo>
                <a:close/>
                <a:moveTo>
                  <a:pt x="1630585" y="1215683"/>
                </a:moveTo>
                <a:cubicBezTo>
                  <a:pt x="1643920" y="1215588"/>
                  <a:pt x="1654016" y="1225589"/>
                  <a:pt x="1653921" y="1238924"/>
                </a:cubicBezTo>
                <a:cubicBezTo>
                  <a:pt x="1653826" y="1252259"/>
                  <a:pt x="1643729" y="1262165"/>
                  <a:pt x="1630394" y="1261879"/>
                </a:cubicBezTo>
                <a:cubicBezTo>
                  <a:pt x="1617631" y="1261689"/>
                  <a:pt x="1608106" y="1252068"/>
                  <a:pt x="1607820" y="1239400"/>
                </a:cubicBezTo>
                <a:cubicBezTo>
                  <a:pt x="1607439" y="1225970"/>
                  <a:pt x="1617345" y="1215778"/>
                  <a:pt x="1630585" y="1215683"/>
                </a:cubicBezTo>
                <a:close/>
                <a:moveTo>
                  <a:pt x="39243" y="218892"/>
                </a:moveTo>
                <a:cubicBezTo>
                  <a:pt x="38957" y="231369"/>
                  <a:pt x="28861" y="241180"/>
                  <a:pt x="16288" y="241085"/>
                </a:cubicBezTo>
                <a:cubicBezTo>
                  <a:pt x="9906" y="241085"/>
                  <a:pt x="4191" y="238418"/>
                  <a:pt x="95" y="234131"/>
                </a:cubicBezTo>
                <a:lnTo>
                  <a:pt x="95" y="202604"/>
                </a:lnTo>
                <a:cubicBezTo>
                  <a:pt x="4382" y="198127"/>
                  <a:pt x="10573" y="195365"/>
                  <a:pt x="17336" y="195651"/>
                </a:cubicBezTo>
                <a:cubicBezTo>
                  <a:pt x="29813" y="196127"/>
                  <a:pt x="39529" y="206414"/>
                  <a:pt x="39243" y="218892"/>
                </a:cubicBezTo>
                <a:close/>
                <a:moveTo>
                  <a:pt x="1471517" y="880974"/>
                </a:moveTo>
                <a:cubicBezTo>
                  <a:pt x="1471327" y="893166"/>
                  <a:pt x="1460754" y="903358"/>
                  <a:pt x="1448657" y="903168"/>
                </a:cubicBezTo>
                <a:cubicBezTo>
                  <a:pt x="1436465" y="902977"/>
                  <a:pt x="1426274" y="892404"/>
                  <a:pt x="1426464" y="880308"/>
                </a:cubicBezTo>
                <a:cubicBezTo>
                  <a:pt x="1426655" y="868116"/>
                  <a:pt x="1437227" y="857924"/>
                  <a:pt x="1449324" y="858114"/>
                </a:cubicBezTo>
                <a:cubicBezTo>
                  <a:pt x="1461421" y="858210"/>
                  <a:pt x="1471708" y="868782"/>
                  <a:pt x="1471517" y="880974"/>
                </a:cubicBezTo>
                <a:close/>
                <a:moveTo>
                  <a:pt x="749999" y="343955"/>
                </a:moveTo>
                <a:cubicBezTo>
                  <a:pt x="749713" y="357099"/>
                  <a:pt x="739331" y="366815"/>
                  <a:pt x="726186" y="366434"/>
                </a:cubicBezTo>
                <a:cubicBezTo>
                  <a:pt x="713137" y="366053"/>
                  <a:pt x="703517" y="355480"/>
                  <a:pt x="704088" y="342240"/>
                </a:cubicBezTo>
                <a:cubicBezTo>
                  <a:pt x="704660" y="329762"/>
                  <a:pt x="714566" y="320428"/>
                  <a:pt x="727234" y="320523"/>
                </a:cubicBezTo>
                <a:cubicBezTo>
                  <a:pt x="740378" y="320523"/>
                  <a:pt x="750284" y="330715"/>
                  <a:pt x="749999" y="343955"/>
                </a:cubicBezTo>
                <a:close/>
                <a:moveTo>
                  <a:pt x="1696593" y="1354938"/>
                </a:moveTo>
                <a:cubicBezTo>
                  <a:pt x="1684592" y="1355129"/>
                  <a:pt x="1673828" y="1344556"/>
                  <a:pt x="1673828" y="1332459"/>
                </a:cubicBezTo>
                <a:cubicBezTo>
                  <a:pt x="1673828" y="1320363"/>
                  <a:pt x="1684592" y="1309790"/>
                  <a:pt x="1696593" y="1310076"/>
                </a:cubicBezTo>
                <a:cubicBezTo>
                  <a:pt x="1708118" y="1310266"/>
                  <a:pt x="1718215" y="1320267"/>
                  <a:pt x="1718691" y="1331793"/>
                </a:cubicBezTo>
                <a:cubicBezTo>
                  <a:pt x="1719072" y="1343794"/>
                  <a:pt x="1708690" y="1354748"/>
                  <a:pt x="1696593" y="1354938"/>
                </a:cubicBezTo>
                <a:close/>
                <a:moveTo>
                  <a:pt x="1383316" y="764579"/>
                </a:moveTo>
                <a:cubicBezTo>
                  <a:pt x="1395317" y="764388"/>
                  <a:pt x="1406081" y="775342"/>
                  <a:pt x="1405795" y="787344"/>
                </a:cubicBezTo>
                <a:cubicBezTo>
                  <a:pt x="1405509" y="798869"/>
                  <a:pt x="1395222" y="808965"/>
                  <a:pt x="1383792" y="809156"/>
                </a:cubicBezTo>
                <a:cubicBezTo>
                  <a:pt x="1371791" y="809346"/>
                  <a:pt x="1361027" y="798393"/>
                  <a:pt x="1361313" y="786391"/>
                </a:cubicBezTo>
                <a:cubicBezTo>
                  <a:pt x="1361599" y="774866"/>
                  <a:pt x="1371886" y="764674"/>
                  <a:pt x="1383316" y="764579"/>
                </a:cubicBezTo>
                <a:close/>
                <a:moveTo>
                  <a:pt x="807053" y="335192"/>
                </a:moveTo>
                <a:cubicBezTo>
                  <a:pt x="819150" y="335478"/>
                  <a:pt x="829532" y="346431"/>
                  <a:pt x="829056" y="358433"/>
                </a:cubicBezTo>
                <a:cubicBezTo>
                  <a:pt x="828580" y="370529"/>
                  <a:pt x="817436" y="380721"/>
                  <a:pt x="805529" y="380054"/>
                </a:cubicBezTo>
                <a:cubicBezTo>
                  <a:pt x="794004" y="379388"/>
                  <a:pt x="784193" y="369005"/>
                  <a:pt x="784193" y="357576"/>
                </a:cubicBezTo>
                <a:cubicBezTo>
                  <a:pt x="784193" y="345479"/>
                  <a:pt x="795052" y="335001"/>
                  <a:pt x="807053" y="335192"/>
                </a:cubicBezTo>
                <a:close/>
                <a:moveTo>
                  <a:pt x="1053465" y="479496"/>
                </a:moveTo>
                <a:cubicBezTo>
                  <a:pt x="1053751" y="491497"/>
                  <a:pt x="1042892" y="502355"/>
                  <a:pt x="1030891" y="502165"/>
                </a:cubicBezTo>
                <a:cubicBezTo>
                  <a:pt x="1019366" y="501975"/>
                  <a:pt x="1009174" y="491783"/>
                  <a:pt x="1008888" y="480258"/>
                </a:cubicBezTo>
                <a:cubicBezTo>
                  <a:pt x="1008602" y="468256"/>
                  <a:pt x="1019461" y="457397"/>
                  <a:pt x="1031462" y="457588"/>
                </a:cubicBezTo>
                <a:cubicBezTo>
                  <a:pt x="1042988" y="457779"/>
                  <a:pt x="1053179" y="467970"/>
                  <a:pt x="1053465" y="479496"/>
                </a:cubicBezTo>
                <a:close/>
                <a:moveTo>
                  <a:pt x="1602010" y="1064997"/>
                </a:moveTo>
                <a:cubicBezTo>
                  <a:pt x="1602200" y="1076427"/>
                  <a:pt x="1592294" y="1087000"/>
                  <a:pt x="1580769" y="1087667"/>
                </a:cubicBezTo>
                <a:cubicBezTo>
                  <a:pt x="1568863" y="1088334"/>
                  <a:pt x="1557623" y="1077761"/>
                  <a:pt x="1557433" y="1065759"/>
                </a:cubicBezTo>
                <a:cubicBezTo>
                  <a:pt x="1557242" y="1053758"/>
                  <a:pt x="1568006" y="1042899"/>
                  <a:pt x="1580007" y="1043090"/>
                </a:cubicBezTo>
                <a:cubicBezTo>
                  <a:pt x="1591532" y="1043280"/>
                  <a:pt x="1601724" y="1053472"/>
                  <a:pt x="1602010" y="1064997"/>
                </a:cubicBezTo>
                <a:close/>
                <a:moveTo>
                  <a:pt x="1198340" y="584747"/>
                </a:moveTo>
                <a:cubicBezTo>
                  <a:pt x="1198531" y="596748"/>
                  <a:pt x="1187672" y="607607"/>
                  <a:pt x="1175671" y="607321"/>
                </a:cubicBezTo>
                <a:cubicBezTo>
                  <a:pt x="1164146" y="607035"/>
                  <a:pt x="1153954" y="596844"/>
                  <a:pt x="1153859" y="585318"/>
                </a:cubicBezTo>
                <a:cubicBezTo>
                  <a:pt x="1153668" y="573317"/>
                  <a:pt x="1164527" y="562458"/>
                  <a:pt x="1176528" y="562744"/>
                </a:cubicBezTo>
                <a:cubicBezTo>
                  <a:pt x="1188053" y="563030"/>
                  <a:pt x="1198245" y="573221"/>
                  <a:pt x="1198340" y="584747"/>
                </a:cubicBezTo>
                <a:close/>
                <a:moveTo>
                  <a:pt x="1747838" y="1480668"/>
                </a:moveTo>
                <a:cubicBezTo>
                  <a:pt x="1759934" y="1480954"/>
                  <a:pt x="1770317" y="1491908"/>
                  <a:pt x="1769840" y="1503909"/>
                </a:cubicBezTo>
                <a:cubicBezTo>
                  <a:pt x="1769364" y="1516006"/>
                  <a:pt x="1758220" y="1526198"/>
                  <a:pt x="1746314" y="1525531"/>
                </a:cubicBezTo>
                <a:cubicBezTo>
                  <a:pt x="1734788" y="1524864"/>
                  <a:pt x="1724978" y="1514482"/>
                  <a:pt x="1724978" y="1503052"/>
                </a:cubicBezTo>
                <a:cubicBezTo>
                  <a:pt x="1724978" y="1490955"/>
                  <a:pt x="1735836" y="1480383"/>
                  <a:pt x="1747838" y="1480668"/>
                </a:cubicBezTo>
                <a:close/>
                <a:moveTo>
                  <a:pt x="1666399" y="1160247"/>
                </a:moveTo>
                <a:cubicBezTo>
                  <a:pt x="1665827" y="1172154"/>
                  <a:pt x="1655540" y="1181202"/>
                  <a:pt x="1643729" y="1180440"/>
                </a:cubicBezTo>
                <a:cubicBezTo>
                  <a:pt x="1631823" y="1179678"/>
                  <a:pt x="1622965" y="1169296"/>
                  <a:pt x="1623917" y="1157485"/>
                </a:cubicBezTo>
                <a:cubicBezTo>
                  <a:pt x="1624870" y="1146150"/>
                  <a:pt x="1634490" y="1137578"/>
                  <a:pt x="1645825" y="1137959"/>
                </a:cubicBezTo>
                <a:cubicBezTo>
                  <a:pt x="1657636" y="1138245"/>
                  <a:pt x="1666970" y="1148341"/>
                  <a:pt x="1666399" y="1160247"/>
                </a:cubicBezTo>
                <a:close/>
                <a:moveTo>
                  <a:pt x="1342358" y="693332"/>
                </a:moveTo>
                <a:cubicBezTo>
                  <a:pt x="1342168" y="705238"/>
                  <a:pt x="1332262" y="714668"/>
                  <a:pt x="1320356" y="714287"/>
                </a:cubicBezTo>
                <a:cubicBezTo>
                  <a:pt x="1308449" y="713906"/>
                  <a:pt x="1299115" y="703809"/>
                  <a:pt x="1299686" y="691998"/>
                </a:cubicBezTo>
                <a:cubicBezTo>
                  <a:pt x="1300258" y="680663"/>
                  <a:pt x="1309592" y="671710"/>
                  <a:pt x="1320927" y="671710"/>
                </a:cubicBezTo>
                <a:cubicBezTo>
                  <a:pt x="1332928" y="671710"/>
                  <a:pt x="1342549" y="681426"/>
                  <a:pt x="1342358" y="693332"/>
                </a:cubicBezTo>
                <a:close/>
                <a:moveTo>
                  <a:pt x="367094" y="195460"/>
                </a:moveTo>
                <a:cubicBezTo>
                  <a:pt x="367189" y="207080"/>
                  <a:pt x="358521" y="216129"/>
                  <a:pt x="346996" y="216510"/>
                </a:cubicBezTo>
                <a:cubicBezTo>
                  <a:pt x="334804" y="216987"/>
                  <a:pt x="325279" y="207843"/>
                  <a:pt x="325184" y="195651"/>
                </a:cubicBezTo>
                <a:cubicBezTo>
                  <a:pt x="325088" y="183459"/>
                  <a:pt x="334518" y="174219"/>
                  <a:pt x="346710" y="174600"/>
                </a:cubicBezTo>
                <a:cubicBezTo>
                  <a:pt x="358331" y="174981"/>
                  <a:pt x="367094" y="183839"/>
                  <a:pt x="367094" y="195460"/>
                </a:cubicBezTo>
                <a:close/>
                <a:moveTo>
                  <a:pt x="446723" y="210510"/>
                </a:moveTo>
                <a:cubicBezTo>
                  <a:pt x="446342" y="222606"/>
                  <a:pt x="436531" y="231464"/>
                  <a:pt x="424339" y="230703"/>
                </a:cubicBezTo>
                <a:cubicBezTo>
                  <a:pt x="412814" y="230036"/>
                  <a:pt x="404432" y="220701"/>
                  <a:pt x="404813" y="209081"/>
                </a:cubicBezTo>
                <a:cubicBezTo>
                  <a:pt x="405194" y="196984"/>
                  <a:pt x="415004" y="188126"/>
                  <a:pt x="427196" y="188888"/>
                </a:cubicBezTo>
                <a:cubicBezTo>
                  <a:pt x="438722" y="189650"/>
                  <a:pt x="447104" y="198889"/>
                  <a:pt x="446723" y="210510"/>
                </a:cubicBezTo>
                <a:close/>
                <a:moveTo>
                  <a:pt x="526066" y="223845"/>
                </a:moveTo>
                <a:cubicBezTo>
                  <a:pt x="526161" y="235655"/>
                  <a:pt x="517589" y="244419"/>
                  <a:pt x="505873" y="244704"/>
                </a:cubicBezTo>
                <a:cubicBezTo>
                  <a:pt x="493490" y="244990"/>
                  <a:pt x="484346" y="235846"/>
                  <a:pt x="484632" y="223463"/>
                </a:cubicBezTo>
                <a:cubicBezTo>
                  <a:pt x="484918" y="211748"/>
                  <a:pt x="493776" y="203175"/>
                  <a:pt x="505492" y="203270"/>
                </a:cubicBezTo>
                <a:cubicBezTo>
                  <a:pt x="517303" y="203461"/>
                  <a:pt x="525971" y="212129"/>
                  <a:pt x="526066" y="223845"/>
                </a:cubicBezTo>
                <a:close/>
                <a:moveTo>
                  <a:pt x="266033" y="160694"/>
                </a:moveTo>
                <a:cubicBezTo>
                  <a:pt x="277844" y="160408"/>
                  <a:pt x="286798" y="168790"/>
                  <a:pt x="287274" y="180506"/>
                </a:cubicBezTo>
                <a:cubicBezTo>
                  <a:pt x="287750" y="192888"/>
                  <a:pt x="278702" y="202223"/>
                  <a:pt x="266414" y="202128"/>
                </a:cubicBezTo>
                <a:cubicBezTo>
                  <a:pt x="254699" y="202032"/>
                  <a:pt x="245936" y="193364"/>
                  <a:pt x="245840" y="181649"/>
                </a:cubicBezTo>
                <a:cubicBezTo>
                  <a:pt x="245840" y="169838"/>
                  <a:pt x="254318" y="160979"/>
                  <a:pt x="266033" y="160694"/>
                </a:cubicBezTo>
                <a:close/>
                <a:moveTo>
                  <a:pt x="886206" y="350908"/>
                </a:moveTo>
                <a:cubicBezTo>
                  <a:pt x="898398" y="350908"/>
                  <a:pt x="907542" y="360338"/>
                  <a:pt x="907161" y="372530"/>
                </a:cubicBezTo>
                <a:cubicBezTo>
                  <a:pt x="906780" y="384150"/>
                  <a:pt x="897827" y="392818"/>
                  <a:pt x="886206" y="392818"/>
                </a:cubicBezTo>
                <a:cubicBezTo>
                  <a:pt x="874014" y="392818"/>
                  <a:pt x="864870" y="383388"/>
                  <a:pt x="865251" y="371196"/>
                </a:cubicBezTo>
                <a:cubicBezTo>
                  <a:pt x="865632" y="359576"/>
                  <a:pt x="874586" y="350908"/>
                  <a:pt x="886206" y="350908"/>
                </a:cubicBezTo>
                <a:close/>
                <a:moveTo>
                  <a:pt x="1110139" y="473780"/>
                </a:moveTo>
                <a:cubicBezTo>
                  <a:pt x="1121950" y="473495"/>
                  <a:pt x="1130903" y="482067"/>
                  <a:pt x="1131094" y="493878"/>
                </a:cubicBezTo>
                <a:cubicBezTo>
                  <a:pt x="1131189" y="505689"/>
                  <a:pt x="1122521" y="514547"/>
                  <a:pt x="1110710" y="514452"/>
                </a:cubicBezTo>
                <a:cubicBezTo>
                  <a:pt x="1099471" y="514357"/>
                  <a:pt x="1090994" y="506261"/>
                  <a:pt x="1090517" y="495117"/>
                </a:cubicBezTo>
                <a:cubicBezTo>
                  <a:pt x="1089946" y="483210"/>
                  <a:pt x="1098423" y="474066"/>
                  <a:pt x="1110139" y="473780"/>
                </a:cubicBezTo>
                <a:close/>
                <a:moveTo>
                  <a:pt x="186404" y="146883"/>
                </a:moveTo>
                <a:cubicBezTo>
                  <a:pt x="198215" y="146597"/>
                  <a:pt x="207169" y="155169"/>
                  <a:pt x="207359" y="166980"/>
                </a:cubicBezTo>
                <a:cubicBezTo>
                  <a:pt x="207455" y="178791"/>
                  <a:pt x="198787" y="187650"/>
                  <a:pt x="186976" y="187554"/>
                </a:cubicBezTo>
                <a:cubicBezTo>
                  <a:pt x="175736" y="187554"/>
                  <a:pt x="167259" y="179363"/>
                  <a:pt x="166783" y="168219"/>
                </a:cubicBezTo>
                <a:cubicBezTo>
                  <a:pt x="166211" y="156312"/>
                  <a:pt x="174689" y="147168"/>
                  <a:pt x="186404" y="146883"/>
                </a:cubicBezTo>
                <a:close/>
                <a:moveTo>
                  <a:pt x="564642" y="237084"/>
                </a:moveTo>
                <a:cubicBezTo>
                  <a:pt x="565214" y="225369"/>
                  <a:pt x="574548" y="217177"/>
                  <a:pt x="586454" y="217939"/>
                </a:cubicBezTo>
                <a:cubicBezTo>
                  <a:pt x="597599" y="218701"/>
                  <a:pt x="605504" y="227369"/>
                  <a:pt x="605314" y="238704"/>
                </a:cubicBezTo>
                <a:cubicBezTo>
                  <a:pt x="605123" y="250514"/>
                  <a:pt x="596075" y="258992"/>
                  <a:pt x="584168" y="258611"/>
                </a:cubicBezTo>
                <a:cubicBezTo>
                  <a:pt x="572453" y="258230"/>
                  <a:pt x="564071" y="248991"/>
                  <a:pt x="564642" y="237084"/>
                </a:cubicBezTo>
                <a:close/>
                <a:moveTo>
                  <a:pt x="1275683" y="599511"/>
                </a:moveTo>
                <a:cubicBezTo>
                  <a:pt x="1275493" y="611036"/>
                  <a:pt x="1266158" y="619799"/>
                  <a:pt x="1254633" y="619227"/>
                </a:cubicBezTo>
                <a:cubicBezTo>
                  <a:pt x="1243775" y="618751"/>
                  <a:pt x="1235488" y="609797"/>
                  <a:pt x="1235678" y="598844"/>
                </a:cubicBezTo>
                <a:cubicBezTo>
                  <a:pt x="1235869" y="587319"/>
                  <a:pt x="1245203" y="578555"/>
                  <a:pt x="1256728" y="579127"/>
                </a:cubicBezTo>
                <a:cubicBezTo>
                  <a:pt x="1267587" y="579698"/>
                  <a:pt x="1275874" y="588557"/>
                  <a:pt x="1275683" y="599511"/>
                </a:cubicBezTo>
                <a:close/>
                <a:moveTo>
                  <a:pt x="1730597" y="1252735"/>
                </a:moveTo>
                <a:cubicBezTo>
                  <a:pt x="1730693" y="1263879"/>
                  <a:pt x="1722406" y="1272642"/>
                  <a:pt x="1711357" y="1273119"/>
                </a:cubicBezTo>
                <a:cubicBezTo>
                  <a:pt x="1699641" y="1273595"/>
                  <a:pt x="1690402" y="1264927"/>
                  <a:pt x="1690211" y="1253211"/>
                </a:cubicBezTo>
                <a:cubicBezTo>
                  <a:pt x="1690116" y="1241496"/>
                  <a:pt x="1699165" y="1232542"/>
                  <a:pt x="1710881" y="1232828"/>
                </a:cubicBezTo>
                <a:cubicBezTo>
                  <a:pt x="1722120" y="1233018"/>
                  <a:pt x="1730502" y="1241496"/>
                  <a:pt x="1730597" y="1252735"/>
                </a:cubicBezTo>
                <a:close/>
                <a:moveTo>
                  <a:pt x="1762220" y="1443806"/>
                </a:moveTo>
                <a:cubicBezTo>
                  <a:pt x="1750409" y="1444092"/>
                  <a:pt x="1741456" y="1435520"/>
                  <a:pt x="1741265" y="1423709"/>
                </a:cubicBezTo>
                <a:cubicBezTo>
                  <a:pt x="1741170" y="1411898"/>
                  <a:pt x="1749838" y="1403039"/>
                  <a:pt x="1761649" y="1403135"/>
                </a:cubicBezTo>
                <a:cubicBezTo>
                  <a:pt x="1772888" y="1403230"/>
                  <a:pt x="1781366" y="1411326"/>
                  <a:pt x="1781842" y="1422471"/>
                </a:cubicBezTo>
                <a:cubicBezTo>
                  <a:pt x="1782413" y="1434377"/>
                  <a:pt x="1773936" y="1443521"/>
                  <a:pt x="1762220" y="1443806"/>
                </a:cubicBezTo>
                <a:close/>
                <a:moveTo>
                  <a:pt x="985742" y="386151"/>
                </a:moveTo>
                <a:cubicBezTo>
                  <a:pt x="985742" y="397009"/>
                  <a:pt x="976884" y="405867"/>
                  <a:pt x="966121" y="405962"/>
                </a:cubicBezTo>
                <a:cubicBezTo>
                  <a:pt x="954786" y="406153"/>
                  <a:pt x="945452" y="396628"/>
                  <a:pt x="945928" y="385293"/>
                </a:cubicBezTo>
                <a:cubicBezTo>
                  <a:pt x="946309" y="374530"/>
                  <a:pt x="955453" y="365958"/>
                  <a:pt x="966311" y="366148"/>
                </a:cubicBezTo>
                <a:cubicBezTo>
                  <a:pt x="977075" y="366338"/>
                  <a:pt x="985742" y="375292"/>
                  <a:pt x="985742" y="386151"/>
                </a:cubicBezTo>
                <a:close/>
                <a:moveTo>
                  <a:pt x="665131" y="229750"/>
                </a:moveTo>
                <a:cubicBezTo>
                  <a:pt x="675894" y="230036"/>
                  <a:pt x="684562" y="239085"/>
                  <a:pt x="684467" y="249943"/>
                </a:cubicBezTo>
                <a:cubicBezTo>
                  <a:pt x="684371" y="261278"/>
                  <a:pt x="674561" y="270327"/>
                  <a:pt x="663226" y="269660"/>
                </a:cubicBezTo>
                <a:cubicBezTo>
                  <a:pt x="652463" y="268993"/>
                  <a:pt x="644081" y="259563"/>
                  <a:pt x="644557" y="248800"/>
                </a:cubicBezTo>
                <a:cubicBezTo>
                  <a:pt x="645128" y="237942"/>
                  <a:pt x="654272" y="229369"/>
                  <a:pt x="665131" y="229750"/>
                </a:cubicBezTo>
                <a:close/>
                <a:moveTo>
                  <a:pt x="1793939" y="1590587"/>
                </a:moveTo>
                <a:cubicBezTo>
                  <a:pt x="1796701" y="1582491"/>
                  <a:pt x="1804321" y="1576776"/>
                  <a:pt x="1813274" y="1576966"/>
                </a:cubicBezTo>
                <a:cubicBezTo>
                  <a:pt x="1821847" y="1577156"/>
                  <a:pt x="1828991" y="1582872"/>
                  <a:pt x="1831562" y="1590587"/>
                </a:cubicBezTo>
                <a:lnTo>
                  <a:pt x="1793939" y="1590587"/>
                </a:lnTo>
                <a:close/>
                <a:moveTo>
                  <a:pt x="1548384" y="895262"/>
                </a:moveTo>
                <a:cubicBezTo>
                  <a:pt x="1548098" y="905930"/>
                  <a:pt x="1538764" y="914883"/>
                  <a:pt x="1528096" y="914597"/>
                </a:cubicBezTo>
                <a:cubicBezTo>
                  <a:pt x="1517428" y="914312"/>
                  <a:pt x="1508474" y="904977"/>
                  <a:pt x="1508760" y="894309"/>
                </a:cubicBezTo>
                <a:cubicBezTo>
                  <a:pt x="1509046" y="883641"/>
                  <a:pt x="1518380" y="874688"/>
                  <a:pt x="1529048" y="874973"/>
                </a:cubicBezTo>
                <a:cubicBezTo>
                  <a:pt x="1539716" y="875259"/>
                  <a:pt x="1548575" y="884594"/>
                  <a:pt x="1548384" y="895262"/>
                </a:cubicBezTo>
                <a:close/>
                <a:moveTo>
                  <a:pt x="130207" y="153455"/>
                </a:moveTo>
                <a:cubicBezTo>
                  <a:pt x="130016" y="164313"/>
                  <a:pt x="121063" y="172981"/>
                  <a:pt x="110204" y="172981"/>
                </a:cubicBezTo>
                <a:cubicBezTo>
                  <a:pt x="98870" y="172981"/>
                  <a:pt x="89726" y="163266"/>
                  <a:pt x="90392" y="151931"/>
                </a:cubicBezTo>
                <a:cubicBezTo>
                  <a:pt x="90964" y="141168"/>
                  <a:pt x="100298" y="132690"/>
                  <a:pt x="111062" y="133167"/>
                </a:cubicBezTo>
                <a:cubicBezTo>
                  <a:pt x="121825" y="133452"/>
                  <a:pt x="130397" y="142596"/>
                  <a:pt x="130207" y="153455"/>
                </a:cubicBezTo>
                <a:close/>
                <a:moveTo>
                  <a:pt x="1416939" y="706953"/>
                </a:moveTo>
                <a:cubicBezTo>
                  <a:pt x="1417130" y="717049"/>
                  <a:pt x="1408367" y="726193"/>
                  <a:pt x="1398175" y="726384"/>
                </a:cubicBezTo>
                <a:cubicBezTo>
                  <a:pt x="1388078" y="726574"/>
                  <a:pt x="1378934" y="717811"/>
                  <a:pt x="1378744" y="707619"/>
                </a:cubicBezTo>
                <a:cubicBezTo>
                  <a:pt x="1378553" y="697523"/>
                  <a:pt x="1387316" y="688379"/>
                  <a:pt x="1397508" y="688188"/>
                </a:cubicBezTo>
                <a:cubicBezTo>
                  <a:pt x="1407605" y="687903"/>
                  <a:pt x="1416749" y="696761"/>
                  <a:pt x="1416939" y="706953"/>
                </a:cubicBezTo>
                <a:close/>
                <a:moveTo>
                  <a:pt x="1482852" y="800393"/>
                </a:moveTo>
                <a:cubicBezTo>
                  <a:pt x="1483233" y="810966"/>
                  <a:pt x="1474089" y="820491"/>
                  <a:pt x="1463421" y="820681"/>
                </a:cubicBezTo>
                <a:cubicBezTo>
                  <a:pt x="1452753" y="820871"/>
                  <a:pt x="1443038" y="811537"/>
                  <a:pt x="1443609" y="800869"/>
                </a:cubicBezTo>
                <a:cubicBezTo>
                  <a:pt x="1444181" y="789344"/>
                  <a:pt x="1450848" y="782581"/>
                  <a:pt x="1462183" y="781438"/>
                </a:cubicBezTo>
                <a:cubicBezTo>
                  <a:pt x="1472660" y="780390"/>
                  <a:pt x="1482471" y="789820"/>
                  <a:pt x="1482852" y="800393"/>
                </a:cubicBezTo>
                <a:close/>
                <a:moveTo>
                  <a:pt x="1593532" y="1005466"/>
                </a:moveTo>
                <a:cubicBezTo>
                  <a:pt x="1582865" y="1005276"/>
                  <a:pt x="1573816" y="995655"/>
                  <a:pt x="1574197" y="985083"/>
                </a:cubicBezTo>
                <a:cubicBezTo>
                  <a:pt x="1574578" y="974414"/>
                  <a:pt x="1584389" y="965080"/>
                  <a:pt x="1594866" y="966223"/>
                </a:cubicBezTo>
                <a:cubicBezTo>
                  <a:pt x="1606201" y="967461"/>
                  <a:pt x="1612868" y="974224"/>
                  <a:pt x="1613440" y="985749"/>
                </a:cubicBezTo>
                <a:cubicBezTo>
                  <a:pt x="1614011" y="996417"/>
                  <a:pt x="1604201" y="1005656"/>
                  <a:pt x="1593532" y="1005466"/>
                </a:cubicBezTo>
                <a:close/>
                <a:moveTo>
                  <a:pt x="50006" y="138786"/>
                </a:moveTo>
                <a:cubicBezTo>
                  <a:pt x="50006" y="148883"/>
                  <a:pt x="41148" y="157931"/>
                  <a:pt x="31052" y="158122"/>
                </a:cubicBezTo>
                <a:cubicBezTo>
                  <a:pt x="20479" y="158312"/>
                  <a:pt x="10954" y="148692"/>
                  <a:pt x="11335" y="138120"/>
                </a:cubicBezTo>
                <a:cubicBezTo>
                  <a:pt x="11716" y="128023"/>
                  <a:pt x="20955" y="119260"/>
                  <a:pt x="31052" y="119451"/>
                </a:cubicBezTo>
                <a:cubicBezTo>
                  <a:pt x="41148" y="119641"/>
                  <a:pt x="50006" y="128690"/>
                  <a:pt x="50006" y="138786"/>
                </a:cubicBezTo>
                <a:close/>
                <a:moveTo>
                  <a:pt x="760762" y="263278"/>
                </a:moveTo>
                <a:cubicBezTo>
                  <a:pt x="761143" y="273755"/>
                  <a:pt x="751618" y="283471"/>
                  <a:pt x="741045" y="283376"/>
                </a:cubicBezTo>
                <a:cubicBezTo>
                  <a:pt x="731044" y="283280"/>
                  <a:pt x="721995" y="274422"/>
                  <a:pt x="721614" y="264421"/>
                </a:cubicBezTo>
                <a:cubicBezTo>
                  <a:pt x="721233" y="253848"/>
                  <a:pt x="730758" y="244228"/>
                  <a:pt x="741331" y="244323"/>
                </a:cubicBezTo>
                <a:cubicBezTo>
                  <a:pt x="751427" y="244419"/>
                  <a:pt x="760476" y="253277"/>
                  <a:pt x="760762" y="263278"/>
                </a:cubicBezTo>
                <a:close/>
                <a:moveTo>
                  <a:pt x="1678400" y="1079952"/>
                </a:moveTo>
                <a:cubicBezTo>
                  <a:pt x="1678210" y="1090143"/>
                  <a:pt x="1669066" y="1098906"/>
                  <a:pt x="1658969" y="1098716"/>
                </a:cubicBezTo>
                <a:cubicBezTo>
                  <a:pt x="1648778" y="1098525"/>
                  <a:pt x="1640015" y="1089381"/>
                  <a:pt x="1640205" y="1079285"/>
                </a:cubicBezTo>
                <a:cubicBezTo>
                  <a:pt x="1640396" y="1069093"/>
                  <a:pt x="1649540" y="1060330"/>
                  <a:pt x="1659636" y="1060521"/>
                </a:cubicBezTo>
                <a:cubicBezTo>
                  <a:pt x="1669828" y="1060711"/>
                  <a:pt x="1678591" y="1069760"/>
                  <a:pt x="1678400" y="1079952"/>
                </a:cubicBezTo>
                <a:close/>
                <a:moveTo>
                  <a:pt x="1827371" y="1498766"/>
                </a:moveTo>
                <a:cubicBezTo>
                  <a:pt x="1838516" y="1499433"/>
                  <a:pt x="1846612" y="1508577"/>
                  <a:pt x="1845278" y="1518959"/>
                </a:cubicBezTo>
                <a:cubicBezTo>
                  <a:pt x="1843850" y="1530008"/>
                  <a:pt x="1836896" y="1535723"/>
                  <a:pt x="1825943" y="1535532"/>
                </a:cubicBezTo>
                <a:cubicBezTo>
                  <a:pt x="1815465" y="1535437"/>
                  <a:pt x="1807369" y="1525817"/>
                  <a:pt x="1808702" y="1515435"/>
                </a:cubicBezTo>
                <a:cubicBezTo>
                  <a:pt x="1810131" y="1504386"/>
                  <a:pt x="1817180" y="1499242"/>
                  <a:pt x="1827371" y="1498766"/>
                </a:cubicBezTo>
                <a:close/>
                <a:moveTo>
                  <a:pt x="1775270" y="1365606"/>
                </a:moveTo>
                <a:cubicBezTo>
                  <a:pt x="1764982" y="1365321"/>
                  <a:pt x="1756410" y="1356081"/>
                  <a:pt x="1756982" y="1345889"/>
                </a:cubicBezTo>
                <a:cubicBezTo>
                  <a:pt x="1757458" y="1335603"/>
                  <a:pt x="1766983" y="1326839"/>
                  <a:pt x="1776984" y="1328078"/>
                </a:cubicBezTo>
                <a:cubicBezTo>
                  <a:pt x="1787843" y="1329411"/>
                  <a:pt x="1794034" y="1335984"/>
                  <a:pt x="1794510" y="1346937"/>
                </a:cubicBezTo>
                <a:cubicBezTo>
                  <a:pt x="1794986" y="1357129"/>
                  <a:pt x="1785557" y="1365892"/>
                  <a:pt x="1775270" y="1365606"/>
                </a:cubicBezTo>
                <a:close/>
                <a:moveTo>
                  <a:pt x="1189673" y="489402"/>
                </a:moveTo>
                <a:cubicBezTo>
                  <a:pt x="1199864" y="489021"/>
                  <a:pt x="1209008" y="497593"/>
                  <a:pt x="1209199" y="507880"/>
                </a:cubicBezTo>
                <a:cubicBezTo>
                  <a:pt x="1209389" y="518072"/>
                  <a:pt x="1200626" y="527406"/>
                  <a:pt x="1190339" y="526930"/>
                </a:cubicBezTo>
                <a:cubicBezTo>
                  <a:pt x="1179386" y="526359"/>
                  <a:pt x="1172813" y="520072"/>
                  <a:pt x="1171670" y="509213"/>
                </a:cubicBezTo>
                <a:cubicBezTo>
                  <a:pt x="1170432" y="499212"/>
                  <a:pt x="1179386" y="489878"/>
                  <a:pt x="1189673" y="489402"/>
                </a:cubicBezTo>
                <a:close/>
                <a:moveTo>
                  <a:pt x="1044797" y="381769"/>
                </a:moveTo>
                <a:cubicBezTo>
                  <a:pt x="1055942" y="381769"/>
                  <a:pt x="1064609" y="390532"/>
                  <a:pt x="1063752" y="401010"/>
                </a:cubicBezTo>
                <a:cubicBezTo>
                  <a:pt x="1062800" y="412059"/>
                  <a:pt x="1056323" y="418250"/>
                  <a:pt x="1045274" y="418631"/>
                </a:cubicBezTo>
                <a:cubicBezTo>
                  <a:pt x="1034796" y="419012"/>
                  <a:pt x="1026128" y="409963"/>
                  <a:pt x="1026986" y="399486"/>
                </a:cubicBezTo>
                <a:cubicBezTo>
                  <a:pt x="1027938" y="388437"/>
                  <a:pt x="1034510" y="382721"/>
                  <a:pt x="1044797" y="381769"/>
                </a:cubicBezTo>
                <a:close/>
                <a:moveTo>
                  <a:pt x="838962" y="277851"/>
                </a:moveTo>
                <a:cubicBezTo>
                  <a:pt x="838200" y="288805"/>
                  <a:pt x="832580" y="295377"/>
                  <a:pt x="821436" y="296139"/>
                </a:cubicBezTo>
                <a:cubicBezTo>
                  <a:pt x="810768" y="296806"/>
                  <a:pt x="802196" y="288424"/>
                  <a:pt x="802767" y="277756"/>
                </a:cubicBezTo>
                <a:cubicBezTo>
                  <a:pt x="803339" y="266612"/>
                  <a:pt x="809720" y="260230"/>
                  <a:pt x="820769" y="260230"/>
                </a:cubicBezTo>
                <a:cubicBezTo>
                  <a:pt x="832009" y="260135"/>
                  <a:pt x="837914" y="266802"/>
                  <a:pt x="838962" y="277851"/>
                </a:cubicBezTo>
                <a:close/>
                <a:moveTo>
                  <a:pt x="899636" y="274994"/>
                </a:moveTo>
                <a:cubicBezTo>
                  <a:pt x="910209" y="275756"/>
                  <a:pt x="916972" y="280899"/>
                  <a:pt x="917353" y="291567"/>
                </a:cubicBezTo>
                <a:cubicBezTo>
                  <a:pt x="917734" y="302140"/>
                  <a:pt x="911638" y="308712"/>
                  <a:pt x="901065" y="309093"/>
                </a:cubicBezTo>
                <a:cubicBezTo>
                  <a:pt x="890492" y="309474"/>
                  <a:pt x="884015" y="303473"/>
                  <a:pt x="883444" y="292901"/>
                </a:cubicBezTo>
                <a:cubicBezTo>
                  <a:pt x="882968" y="282233"/>
                  <a:pt x="889445" y="276708"/>
                  <a:pt x="899636" y="274994"/>
                </a:cubicBezTo>
                <a:close/>
                <a:moveTo>
                  <a:pt x="1706975" y="1173582"/>
                </a:moveTo>
                <a:cubicBezTo>
                  <a:pt x="1707642" y="1162152"/>
                  <a:pt x="1715929" y="1154818"/>
                  <a:pt x="1726121" y="1155961"/>
                </a:cubicBezTo>
                <a:cubicBezTo>
                  <a:pt x="1737360" y="1157199"/>
                  <a:pt x="1742980" y="1164153"/>
                  <a:pt x="1741932" y="1175297"/>
                </a:cubicBezTo>
                <a:cubicBezTo>
                  <a:pt x="1740980" y="1185870"/>
                  <a:pt x="1734217" y="1191394"/>
                  <a:pt x="1723835" y="1190918"/>
                </a:cubicBezTo>
                <a:cubicBezTo>
                  <a:pt x="1712500" y="1190251"/>
                  <a:pt x="1707356" y="1183203"/>
                  <a:pt x="1706975" y="1173582"/>
                </a:cubicBezTo>
                <a:close/>
                <a:moveTo>
                  <a:pt x="1332643" y="595701"/>
                </a:moveTo>
                <a:cubicBezTo>
                  <a:pt x="1343692" y="596939"/>
                  <a:pt x="1350169" y="602749"/>
                  <a:pt x="1349788" y="613988"/>
                </a:cubicBezTo>
                <a:cubicBezTo>
                  <a:pt x="1349407" y="625228"/>
                  <a:pt x="1342644" y="631324"/>
                  <a:pt x="1331405" y="630848"/>
                </a:cubicBezTo>
                <a:cubicBezTo>
                  <a:pt x="1320927" y="630467"/>
                  <a:pt x="1314926" y="624085"/>
                  <a:pt x="1314926" y="613512"/>
                </a:cubicBezTo>
                <a:cubicBezTo>
                  <a:pt x="1314926" y="602178"/>
                  <a:pt x="1321594" y="596653"/>
                  <a:pt x="1332643" y="595701"/>
                </a:cubicBezTo>
                <a:close/>
                <a:moveTo>
                  <a:pt x="1808607" y="1270833"/>
                </a:moveTo>
                <a:cubicBezTo>
                  <a:pt x="1802321" y="1275023"/>
                  <a:pt x="1796320" y="1281977"/>
                  <a:pt x="1789557" y="1282834"/>
                </a:cubicBezTo>
                <a:cubicBezTo>
                  <a:pt x="1780127" y="1284072"/>
                  <a:pt x="1773650" y="1276643"/>
                  <a:pt x="1773936" y="1266832"/>
                </a:cubicBezTo>
                <a:cubicBezTo>
                  <a:pt x="1774127" y="1257021"/>
                  <a:pt x="1780889" y="1249782"/>
                  <a:pt x="1790319" y="1251497"/>
                </a:cubicBezTo>
                <a:cubicBezTo>
                  <a:pt x="1797082" y="1252735"/>
                  <a:pt x="1802702" y="1259784"/>
                  <a:pt x="1808798" y="1264355"/>
                </a:cubicBezTo>
                <a:cubicBezTo>
                  <a:pt x="1808702" y="1266451"/>
                  <a:pt x="1808702" y="1268642"/>
                  <a:pt x="1808607" y="1270833"/>
                </a:cubicBezTo>
                <a:close/>
                <a:moveTo>
                  <a:pt x="1860137" y="1440854"/>
                </a:moveTo>
                <a:cubicBezTo>
                  <a:pt x="1853946" y="1445330"/>
                  <a:pt x="1848326" y="1451808"/>
                  <a:pt x="1841468" y="1453808"/>
                </a:cubicBezTo>
                <a:cubicBezTo>
                  <a:pt x="1833086" y="1456189"/>
                  <a:pt x="1823752" y="1445997"/>
                  <a:pt x="1824704" y="1437044"/>
                </a:cubicBezTo>
                <a:cubicBezTo>
                  <a:pt x="1825752" y="1427328"/>
                  <a:pt x="1831943" y="1419994"/>
                  <a:pt x="1841373" y="1421709"/>
                </a:cubicBezTo>
                <a:cubicBezTo>
                  <a:pt x="1848136" y="1422947"/>
                  <a:pt x="1853946" y="1429900"/>
                  <a:pt x="1860137" y="1434377"/>
                </a:cubicBezTo>
                <a:cubicBezTo>
                  <a:pt x="1860137" y="1436568"/>
                  <a:pt x="1860137" y="1438663"/>
                  <a:pt x="1860137" y="1440854"/>
                </a:cubicBezTo>
                <a:close/>
                <a:moveTo>
                  <a:pt x="1143953" y="417678"/>
                </a:moveTo>
                <a:cubicBezTo>
                  <a:pt x="1137761" y="422155"/>
                  <a:pt x="1132142" y="428632"/>
                  <a:pt x="1125284" y="430632"/>
                </a:cubicBezTo>
                <a:cubicBezTo>
                  <a:pt x="1116902" y="433013"/>
                  <a:pt x="1107567" y="422822"/>
                  <a:pt x="1108520" y="413868"/>
                </a:cubicBezTo>
                <a:cubicBezTo>
                  <a:pt x="1109567" y="404153"/>
                  <a:pt x="1115759" y="396819"/>
                  <a:pt x="1125188" y="398533"/>
                </a:cubicBezTo>
                <a:cubicBezTo>
                  <a:pt x="1131951" y="399771"/>
                  <a:pt x="1137761" y="406820"/>
                  <a:pt x="1143953" y="411201"/>
                </a:cubicBezTo>
                <a:cubicBezTo>
                  <a:pt x="1143857" y="413297"/>
                  <a:pt x="1143953" y="415487"/>
                  <a:pt x="1143953" y="417678"/>
                </a:cubicBezTo>
                <a:close/>
                <a:moveTo>
                  <a:pt x="299657" y="105735"/>
                </a:moveTo>
                <a:cubicBezTo>
                  <a:pt x="293275" y="110021"/>
                  <a:pt x="287465" y="116307"/>
                  <a:pt x="280511" y="117927"/>
                </a:cubicBezTo>
                <a:cubicBezTo>
                  <a:pt x="272034" y="120022"/>
                  <a:pt x="263081" y="109354"/>
                  <a:pt x="264414" y="100591"/>
                </a:cubicBezTo>
                <a:cubicBezTo>
                  <a:pt x="265843" y="90971"/>
                  <a:pt x="272320" y="83827"/>
                  <a:pt x="281654" y="85827"/>
                </a:cubicBezTo>
                <a:cubicBezTo>
                  <a:pt x="288417" y="87256"/>
                  <a:pt x="293846" y="94590"/>
                  <a:pt x="299942" y="99258"/>
                </a:cubicBezTo>
                <a:cubicBezTo>
                  <a:pt x="299752" y="101448"/>
                  <a:pt x="299752" y="103544"/>
                  <a:pt x="299657" y="105735"/>
                </a:cubicBezTo>
                <a:close/>
                <a:moveTo>
                  <a:pt x="1627156" y="911645"/>
                </a:moveTo>
                <a:cubicBezTo>
                  <a:pt x="1621060" y="916312"/>
                  <a:pt x="1615631" y="922884"/>
                  <a:pt x="1608773" y="925075"/>
                </a:cubicBezTo>
                <a:cubicBezTo>
                  <a:pt x="1600486" y="927742"/>
                  <a:pt x="1590961" y="917741"/>
                  <a:pt x="1591532" y="908787"/>
                </a:cubicBezTo>
                <a:cubicBezTo>
                  <a:pt x="1592199" y="898977"/>
                  <a:pt x="1598390" y="891642"/>
                  <a:pt x="1607820" y="892976"/>
                </a:cubicBezTo>
                <a:cubicBezTo>
                  <a:pt x="1614678" y="894023"/>
                  <a:pt x="1620584" y="900881"/>
                  <a:pt x="1626965" y="905168"/>
                </a:cubicBezTo>
                <a:cubicBezTo>
                  <a:pt x="1627061" y="907359"/>
                  <a:pt x="1627156" y="909549"/>
                  <a:pt x="1627156" y="911645"/>
                </a:cubicBezTo>
                <a:close/>
                <a:moveTo>
                  <a:pt x="457486" y="125356"/>
                </a:moveTo>
                <a:cubicBezTo>
                  <a:pt x="455771" y="140120"/>
                  <a:pt x="450437" y="146883"/>
                  <a:pt x="439769" y="146787"/>
                </a:cubicBezTo>
                <a:cubicBezTo>
                  <a:pt x="429959" y="146692"/>
                  <a:pt x="423577" y="140501"/>
                  <a:pt x="423386" y="130690"/>
                </a:cubicBezTo>
                <a:cubicBezTo>
                  <a:pt x="423196" y="120117"/>
                  <a:pt x="429863" y="112593"/>
                  <a:pt x="440055" y="114021"/>
                </a:cubicBezTo>
                <a:cubicBezTo>
                  <a:pt x="446913" y="115069"/>
                  <a:pt x="452723" y="122118"/>
                  <a:pt x="457486" y="125356"/>
                </a:cubicBezTo>
                <a:close/>
                <a:moveTo>
                  <a:pt x="1561624" y="818871"/>
                </a:moveTo>
                <a:cubicBezTo>
                  <a:pt x="1555337" y="823158"/>
                  <a:pt x="1549527" y="829539"/>
                  <a:pt x="1542574" y="831349"/>
                </a:cubicBezTo>
                <a:cubicBezTo>
                  <a:pt x="1534192" y="833540"/>
                  <a:pt x="1525048" y="823062"/>
                  <a:pt x="1526191" y="814204"/>
                </a:cubicBezTo>
                <a:cubicBezTo>
                  <a:pt x="1527524" y="804488"/>
                  <a:pt x="1533811" y="797345"/>
                  <a:pt x="1543241" y="799250"/>
                </a:cubicBezTo>
                <a:cubicBezTo>
                  <a:pt x="1550003" y="800583"/>
                  <a:pt x="1555528" y="807822"/>
                  <a:pt x="1561719" y="812394"/>
                </a:cubicBezTo>
                <a:cubicBezTo>
                  <a:pt x="1561719" y="814585"/>
                  <a:pt x="1561719" y="816680"/>
                  <a:pt x="1561624" y="818871"/>
                </a:cubicBezTo>
                <a:close/>
                <a:moveTo>
                  <a:pt x="1266920" y="541218"/>
                </a:moveTo>
                <a:cubicBezTo>
                  <a:pt x="1262444" y="535026"/>
                  <a:pt x="1255300" y="529406"/>
                  <a:pt x="1254157" y="522644"/>
                </a:cubicBezTo>
                <a:cubicBezTo>
                  <a:pt x="1252538" y="513214"/>
                  <a:pt x="1259777" y="506546"/>
                  <a:pt x="1269587" y="506356"/>
                </a:cubicBezTo>
                <a:cubicBezTo>
                  <a:pt x="1279398" y="506166"/>
                  <a:pt x="1286828" y="512643"/>
                  <a:pt x="1285589" y="522072"/>
                </a:cubicBezTo>
                <a:cubicBezTo>
                  <a:pt x="1284637" y="528835"/>
                  <a:pt x="1277779" y="534741"/>
                  <a:pt x="1273493" y="541122"/>
                </a:cubicBezTo>
                <a:cubicBezTo>
                  <a:pt x="1271302" y="541122"/>
                  <a:pt x="1269111" y="541218"/>
                  <a:pt x="1266920" y="541218"/>
                </a:cubicBezTo>
                <a:close/>
                <a:moveTo>
                  <a:pt x="538448" y="147835"/>
                </a:moveTo>
                <a:cubicBezTo>
                  <a:pt x="532257" y="152217"/>
                  <a:pt x="526542" y="158694"/>
                  <a:pt x="519589" y="160598"/>
                </a:cubicBezTo>
                <a:cubicBezTo>
                  <a:pt x="511207" y="162885"/>
                  <a:pt x="501968" y="152597"/>
                  <a:pt x="503015" y="143739"/>
                </a:cubicBezTo>
                <a:cubicBezTo>
                  <a:pt x="504158" y="134024"/>
                  <a:pt x="510445" y="126785"/>
                  <a:pt x="519875" y="128595"/>
                </a:cubicBezTo>
                <a:cubicBezTo>
                  <a:pt x="526637" y="129833"/>
                  <a:pt x="532352" y="136977"/>
                  <a:pt x="538544" y="141453"/>
                </a:cubicBezTo>
                <a:cubicBezTo>
                  <a:pt x="538544" y="143549"/>
                  <a:pt x="538544" y="145644"/>
                  <a:pt x="538448" y="147835"/>
                </a:cubicBezTo>
                <a:close/>
                <a:moveTo>
                  <a:pt x="355664" y="98495"/>
                </a:moveTo>
                <a:cubicBezTo>
                  <a:pt x="370332" y="100305"/>
                  <a:pt x="377190" y="105639"/>
                  <a:pt x="377000" y="116307"/>
                </a:cubicBezTo>
                <a:cubicBezTo>
                  <a:pt x="376904" y="126118"/>
                  <a:pt x="370618" y="132404"/>
                  <a:pt x="360807" y="132595"/>
                </a:cubicBezTo>
                <a:cubicBezTo>
                  <a:pt x="350234" y="132690"/>
                  <a:pt x="342710" y="125928"/>
                  <a:pt x="344234" y="115831"/>
                </a:cubicBezTo>
                <a:cubicBezTo>
                  <a:pt x="345281" y="109068"/>
                  <a:pt x="352425" y="103163"/>
                  <a:pt x="355664" y="98495"/>
                </a:cubicBezTo>
                <a:close/>
                <a:moveTo>
                  <a:pt x="1495901" y="724097"/>
                </a:moveTo>
                <a:cubicBezTo>
                  <a:pt x="1489805" y="728574"/>
                  <a:pt x="1484281" y="735718"/>
                  <a:pt x="1477613" y="736861"/>
                </a:cubicBezTo>
                <a:cubicBezTo>
                  <a:pt x="1468184" y="738480"/>
                  <a:pt x="1460373" y="730860"/>
                  <a:pt x="1462088" y="721526"/>
                </a:cubicBezTo>
                <a:cubicBezTo>
                  <a:pt x="1463231" y="715430"/>
                  <a:pt x="1471041" y="706857"/>
                  <a:pt x="1476470" y="706381"/>
                </a:cubicBezTo>
                <a:cubicBezTo>
                  <a:pt x="1482471" y="705905"/>
                  <a:pt x="1489139" y="713334"/>
                  <a:pt x="1495616" y="717335"/>
                </a:cubicBezTo>
                <a:cubicBezTo>
                  <a:pt x="1495711" y="719621"/>
                  <a:pt x="1495806" y="721812"/>
                  <a:pt x="1495901" y="724097"/>
                </a:cubicBezTo>
                <a:close/>
                <a:moveTo>
                  <a:pt x="595789" y="177077"/>
                </a:moveTo>
                <a:cubicBezTo>
                  <a:pt x="591598" y="170886"/>
                  <a:pt x="584645" y="164980"/>
                  <a:pt x="583692" y="158312"/>
                </a:cubicBezTo>
                <a:cubicBezTo>
                  <a:pt x="582454" y="148883"/>
                  <a:pt x="590360" y="141358"/>
                  <a:pt x="599599" y="143454"/>
                </a:cubicBezTo>
                <a:cubicBezTo>
                  <a:pt x="605600" y="144787"/>
                  <a:pt x="613886" y="152979"/>
                  <a:pt x="614077" y="158408"/>
                </a:cubicBezTo>
                <a:cubicBezTo>
                  <a:pt x="614363" y="164409"/>
                  <a:pt x="606647" y="170790"/>
                  <a:pt x="602456" y="177077"/>
                </a:cubicBezTo>
                <a:cubicBezTo>
                  <a:pt x="600266" y="177077"/>
                  <a:pt x="598075" y="177077"/>
                  <a:pt x="595789" y="177077"/>
                </a:cubicBezTo>
                <a:close/>
                <a:moveTo>
                  <a:pt x="219456" y="91447"/>
                </a:moveTo>
                <a:cubicBezTo>
                  <a:pt x="213170" y="95543"/>
                  <a:pt x="207074" y="102305"/>
                  <a:pt x="200406" y="103068"/>
                </a:cubicBezTo>
                <a:cubicBezTo>
                  <a:pt x="190976" y="104020"/>
                  <a:pt x="183547" y="96019"/>
                  <a:pt x="185928" y="86780"/>
                </a:cubicBezTo>
                <a:cubicBezTo>
                  <a:pt x="187452" y="80779"/>
                  <a:pt x="195834" y="72778"/>
                  <a:pt x="201263" y="72683"/>
                </a:cubicBezTo>
                <a:cubicBezTo>
                  <a:pt x="207264" y="72587"/>
                  <a:pt x="213551" y="80398"/>
                  <a:pt x="219647" y="84779"/>
                </a:cubicBezTo>
                <a:cubicBezTo>
                  <a:pt x="219551" y="86970"/>
                  <a:pt x="219551" y="89161"/>
                  <a:pt x="219456" y="91447"/>
                </a:cubicBezTo>
                <a:close/>
                <a:moveTo>
                  <a:pt x="1691354" y="1003752"/>
                </a:moveTo>
                <a:cubicBezTo>
                  <a:pt x="1685068" y="1007657"/>
                  <a:pt x="1678496" y="1015086"/>
                  <a:pt x="1672590" y="1014610"/>
                </a:cubicBezTo>
                <a:cubicBezTo>
                  <a:pt x="1667256" y="1014134"/>
                  <a:pt x="1659541" y="1005561"/>
                  <a:pt x="1658588" y="999561"/>
                </a:cubicBezTo>
                <a:cubicBezTo>
                  <a:pt x="1656969" y="990131"/>
                  <a:pt x="1664875" y="983082"/>
                  <a:pt x="1674400" y="984892"/>
                </a:cubicBezTo>
                <a:cubicBezTo>
                  <a:pt x="1680686" y="986130"/>
                  <a:pt x="1685830" y="992988"/>
                  <a:pt x="1691450" y="997275"/>
                </a:cubicBezTo>
                <a:cubicBezTo>
                  <a:pt x="1691450" y="999465"/>
                  <a:pt x="1691450" y="1001656"/>
                  <a:pt x="1691354" y="1003752"/>
                </a:cubicBezTo>
                <a:close/>
                <a:moveTo>
                  <a:pt x="984123" y="289186"/>
                </a:moveTo>
                <a:cubicBezTo>
                  <a:pt x="987743" y="295187"/>
                  <a:pt x="993743" y="300902"/>
                  <a:pt x="994601" y="307188"/>
                </a:cubicBezTo>
                <a:cubicBezTo>
                  <a:pt x="995744" y="316428"/>
                  <a:pt x="988790" y="321857"/>
                  <a:pt x="979361" y="321476"/>
                </a:cubicBezTo>
                <a:cubicBezTo>
                  <a:pt x="969836" y="321095"/>
                  <a:pt x="963549" y="314904"/>
                  <a:pt x="965454" y="305950"/>
                </a:cubicBezTo>
                <a:cubicBezTo>
                  <a:pt x="966788" y="299663"/>
                  <a:pt x="973265" y="294520"/>
                  <a:pt x="977551" y="288900"/>
                </a:cubicBezTo>
                <a:cubicBezTo>
                  <a:pt x="979646" y="288996"/>
                  <a:pt x="981932" y="289091"/>
                  <a:pt x="984123" y="289186"/>
                </a:cubicBezTo>
                <a:close/>
                <a:moveTo>
                  <a:pt x="1755648" y="1097859"/>
                </a:moveTo>
                <a:cubicBezTo>
                  <a:pt x="1750028" y="1101383"/>
                  <a:pt x="1744790" y="1107003"/>
                  <a:pt x="1738884" y="1107955"/>
                </a:cubicBezTo>
                <a:cubicBezTo>
                  <a:pt x="1729454" y="1109289"/>
                  <a:pt x="1724025" y="1102812"/>
                  <a:pt x="1724406" y="1093191"/>
                </a:cubicBezTo>
                <a:cubicBezTo>
                  <a:pt x="1724787" y="1083476"/>
                  <a:pt x="1731074" y="1077666"/>
                  <a:pt x="1740122" y="1079761"/>
                </a:cubicBezTo>
                <a:cubicBezTo>
                  <a:pt x="1745932" y="1081095"/>
                  <a:pt x="1750695" y="1087286"/>
                  <a:pt x="1755934" y="1091286"/>
                </a:cubicBezTo>
                <a:cubicBezTo>
                  <a:pt x="1755839" y="1093477"/>
                  <a:pt x="1755743" y="1095668"/>
                  <a:pt x="1755648" y="1097859"/>
                </a:cubicBezTo>
                <a:close/>
                <a:moveTo>
                  <a:pt x="1415415" y="610750"/>
                </a:moveTo>
                <a:cubicBezTo>
                  <a:pt x="1419130" y="616179"/>
                  <a:pt x="1425035" y="621228"/>
                  <a:pt x="1426083" y="627133"/>
                </a:cubicBezTo>
                <a:cubicBezTo>
                  <a:pt x="1427798" y="636372"/>
                  <a:pt x="1421606" y="642183"/>
                  <a:pt x="1411891" y="642183"/>
                </a:cubicBezTo>
                <a:cubicBezTo>
                  <a:pt x="1402175" y="642183"/>
                  <a:pt x="1396079" y="636277"/>
                  <a:pt x="1397889" y="627038"/>
                </a:cubicBezTo>
                <a:cubicBezTo>
                  <a:pt x="1399032" y="621132"/>
                  <a:pt x="1404938" y="616179"/>
                  <a:pt x="1408748" y="610750"/>
                </a:cubicBezTo>
                <a:cubicBezTo>
                  <a:pt x="1411034" y="610655"/>
                  <a:pt x="1413224" y="610750"/>
                  <a:pt x="1415415" y="610750"/>
                </a:cubicBezTo>
                <a:close/>
                <a:moveTo>
                  <a:pt x="120777" y="90304"/>
                </a:moveTo>
                <a:cubicBezTo>
                  <a:pt x="117158" y="84779"/>
                  <a:pt x="111347" y="79636"/>
                  <a:pt x="110395" y="73730"/>
                </a:cubicBezTo>
                <a:cubicBezTo>
                  <a:pt x="108871" y="64396"/>
                  <a:pt x="115253" y="58776"/>
                  <a:pt x="124873" y="58967"/>
                </a:cubicBezTo>
                <a:cubicBezTo>
                  <a:pt x="134588" y="59157"/>
                  <a:pt x="140494" y="65253"/>
                  <a:pt x="138589" y="74397"/>
                </a:cubicBezTo>
                <a:cubicBezTo>
                  <a:pt x="137351" y="80303"/>
                  <a:pt x="131255" y="85161"/>
                  <a:pt x="127349" y="90495"/>
                </a:cubicBezTo>
                <a:cubicBezTo>
                  <a:pt x="125159" y="90399"/>
                  <a:pt x="122968" y="90304"/>
                  <a:pt x="120777" y="90304"/>
                </a:cubicBezTo>
                <a:close/>
                <a:moveTo>
                  <a:pt x="693325" y="176124"/>
                </a:moveTo>
                <a:cubicBezTo>
                  <a:pt x="687515" y="180125"/>
                  <a:pt x="682181" y="186411"/>
                  <a:pt x="675894" y="187459"/>
                </a:cubicBezTo>
                <a:cubicBezTo>
                  <a:pt x="666750" y="189078"/>
                  <a:pt x="660940" y="182506"/>
                  <a:pt x="660845" y="172981"/>
                </a:cubicBezTo>
                <a:cubicBezTo>
                  <a:pt x="660749" y="163456"/>
                  <a:pt x="666560" y="156788"/>
                  <a:pt x="675704" y="158312"/>
                </a:cubicBezTo>
                <a:cubicBezTo>
                  <a:pt x="681990" y="159360"/>
                  <a:pt x="687515" y="165552"/>
                  <a:pt x="693325" y="169457"/>
                </a:cubicBezTo>
                <a:cubicBezTo>
                  <a:pt x="693325" y="171647"/>
                  <a:pt x="693325" y="173934"/>
                  <a:pt x="693325" y="176124"/>
                </a:cubicBezTo>
                <a:close/>
                <a:moveTo>
                  <a:pt x="772097" y="189745"/>
                </a:moveTo>
                <a:cubicBezTo>
                  <a:pt x="766763" y="193650"/>
                  <a:pt x="761143" y="200889"/>
                  <a:pt x="756190" y="200413"/>
                </a:cubicBezTo>
                <a:cubicBezTo>
                  <a:pt x="750856" y="199937"/>
                  <a:pt x="746284" y="192221"/>
                  <a:pt x="741331" y="187650"/>
                </a:cubicBezTo>
                <a:cubicBezTo>
                  <a:pt x="745903" y="182696"/>
                  <a:pt x="749903" y="174600"/>
                  <a:pt x="755142" y="173743"/>
                </a:cubicBezTo>
                <a:cubicBezTo>
                  <a:pt x="760095" y="172886"/>
                  <a:pt x="766286" y="179744"/>
                  <a:pt x="771906" y="183173"/>
                </a:cubicBezTo>
                <a:cubicBezTo>
                  <a:pt x="771906" y="185363"/>
                  <a:pt x="772001" y="187554"/>
                  <a:pt x="772097" y="189745"/>
                </a:cubicBezTo>
                <a:close/>
                <a:moveTo>
                  <a:pt x="1871567" y="1361796"/>
                </a:moveTo>
                <a:cubicBezTo>
                  <a:pt x="1865948" y="1365225"/>
                  <a:pt x="1860042" y="1371702"/>
                  <a:pt x="1854708" y="1371226"/>
                </a:cubicBezTo>
                <a:cubicBezTo>
                  <a:pt x="1849946" y="1370845"/>
                  <a:pt x="1841659" y="1362177"/>
                  <a:pt x="1842326" y="1358463"/>
                </a:cubicBezTo>
                <a:cubicBezTo>
                  <a:pt x="1843278" y="1353033"/>
                  <a:pt x="1850422" y="1345509"/>
                  <a:pt x="1855661" y="1344937"/>
                </a:cubicBezTo>
                <a:cubicBezTo>
                  <a:pt x="1860518" y="1344366"/>
                  <a:pt x="1866424" y="1351605"/>
                  <a:pt x="1871758" y="1355319"/>
                </a:cubicBezTo>
                <a:cubicBezTo>
                  <a:pt x="1871663" y="1357510"/>
                  <a:pt x="1871567" y="1359701"/>
                  <a:pt x="1871567" y="1361796"/>
                </a:cubicBezTo>
                <a:close/>
                <a:moveTo>
                  <a:pt x="1907096" y="1551153"/>
                </a:moveTo>
                <a:cubicBezTo>
                  <a:pt x="1900428" y="1542105"/>
                  <a:pt x="1893380" y="1536675"/>
                  <a:pt x="1893761" y="1532008"/>
                </a:cubicBezTo>
                <a:cubicBezTo>
                  <a:pt x="1894237" y="1526960"/>
                  <a:pt x="1901762" y="1522578"/>
                  <a:pt x="1906143" y="1517911"/>
                </a:cubicBezTo>
                <a:cubicBezTo>
                  <a:pt x="1910810" y="1522293"/>
                  <a:pt x="1918526" y="1526293"/>
                  <a:pt x="1919288" y="1531341"/>
                </a:cubicBezTo>
                <a:cubicBezTo>
                  <a:pt x="1919954" y="1535913"/>
                  <a:pt x="1913287" y="1541723"/>
                  <a:pt x="1907096" y="1551153"/>
                </a:cubicBezTo>
                <a:close/>
                <a:moveTo>
                  <a:pt x="64580" y="59348"/>
                </a:moveTo>
                <a:cubicBezTo>
                  <a:pt x="55531" y="65729"/>
                  <a:pt x="49530" y="73064"/>
                  <a:pt x="45244" y="72111"/>
                </a:cubicBezTo>
                <a:cubicBezTo>
                  <a:pt x="39719" y="70968"/>
                  <a:pt x="35624" y="63253"/>
                  <a:pt x="30956" y="58300"/>
                </a:cubicBezTo>
                <a:cubicBezTo>
                  <a:pt x="35719" y="53919"/>
                  <a:pt x="40291" y="46489"/>
                  <a:pt x="45339" y="46108"/>
                </a:cubicBezTo>
                <a:cubicBezTo>
                  <a:pt x="50292" y="45822"/>
                  <a:pt x="55721" y="52871"/>
                  <a:pt x="64580" y="59348"/>
                </a:cubicBezTo>
                <a:close/>
                <a:moveTo>
                  <a:pt x="1224153" y="429680"/>
                </a:moveTo>
                <a:cubicBezTo>
                  <a:pt x="1214914" y="435680"/>
                  <a:pt x="1208627" y="442729"/>
                  <a:pt x="1204436" y="441681"/>
                </a:cubicBezTo>
                <a:cubicBezTo>
                  <a:pt x="1199007" y="440253"/>
                  <a:pt x="1195197" y="432442"/>
                  <a:pt x="1190720" y="427298"/>
                </a:cubicBezTo>
                <a:cubicBezTo>
                  <a:pt x="1195673" y="423108"/>
                  <a:pt x="1200531" y="415869"/>
                  <a:pt x="1205579" y="415678"/>
                </a:cubicBezTo>
                <a:cubicBezTo>
                  <a:pt x="1210437" y="415583"/>
                  <a:pt x="1215581" y="422822"/>
                  <a:pt x="1224153" y="429680"/>
                </a:cubicBezTo>
                <a:close/>
                <a:moveTo>
                  <a:pt x="1074706" y="323952"/>
                </a:moveTo>
                <a:cubicBezTo>
                  <a:pt x="1069467" y="327286"/>
                  <a:pt x="1063562" y="333858"/>
                  <a:pt x="1058990" y="333096"/>
                </a:cubicBezTo>
                <a:cubicBezTo>
                  <a:pt x="1054132" y="332239"/>
                  <a:pt x="1047845" y="324810"/>
                  <a:pt x="1047179" y="319571"/>
                </a:cubicBezTo>
                <a:cubicBezTo>
                  <a:pt x="1046702" y="316142"/>
                  <a:pt x="1055084" y="308331"/>
                  <a:pt x="1059561" y="308236"/>
                </a:cubicBezTo>
                <a:cubicBezTo>
                  <a:pt x="1064609" y="308141"/>
                  <a:pt x="1069753" y="314522"/>
                  <a:pt x="1074896" y="318142"/>
                </a:cubicBezTo>
                <a:cubicBezTo>
                  <a:pt x="1074801" y="320142"/>
                  <a:pt x="1074801" y="322047"/>
                  <a:pt x="1074706" y="323952"/>
                </a:cubicBezTo>
                <a:close/>
                <a:moveTo>
                  <a:pt x="835533" y="216510"/>
                </a:moveTo>
                <a:cubicBezTo>
                  <a:pt x="829342" y="208509"/>
                  <a:pt x="822770" y="203652"/>
                  <a:pt x="823055" y="199175"/>
                </a:cubicBezTo>
                <a:cubicBezTo>
                  <a:pt x="823341" y="194508"/>
                  <a:pt x="830104" y="190126"/>
                  <a:pt x="834009" y="185649"/>
                </a:cubicBezTo>
                <a:cubicBezTo>
                  <a:pt x="838676" y="189936"/>
                  <a:pt x="845820" y="193555"/>
                  <a:pt x="847058" y="198603"/>
                </a:cubicBezTo>
                <a:cubicBezTo>
                  <a:pt x="847916" y="202509"/>
                  <a:pt x="841248" y="208128"/>
                  <a:pt x="835533" y="216510"/>
                </a:cubicBezTo>
                <a:close/>
                <a:moveTo>
                  <a:pt x="1806512" y="1172249"/>
                </a:moveTo>
                <a:cubicBezTo>
                  <a:pt x="1810131" y="1177297"/>
                  <a:pt x="1817084" y="1182726"/>
                  <a:pt x="1816608" y="1187298"/>
                </a:cubicBezTo>
                <a:cubicBezTo>
                  <a:pt x="1816037" y="1192251"/>
                  <a:pt x="1808988" y="1199014"/>
                  <a:pt x="1803845" y="1199967"/>
                </a:cubicBezTo>
                <a:cubicBezTo>
                  <a:pt x="1800320" y="1200633"/>
                  <a:pt x="1792129" y="1192823"/>
                  <a:pt x="1791748" y="1188441"/>
                </a:cubicBezTo>
                <a:cubicBezTo>
                  <a:pt x="1791367" y="1183393"/>
                  <a:pt x="1797368" y="1177869"/>
                  <a:pt x="1800606" y="1172535"/>
                </a:cubicBezTo>
                <a:cubicBezTo>
                  <a:pt x="1802606" y="1172344"/>
                  <a:pt x="1804607" y="1172249"/>
                  <a:pt x="1806512" y="1172249"/>
                </a:cubicBezTo>
                <a:close/>
                <a:moveTo>
                  <a:pt x="1343882" y="549123"/>
                </a:moveTo>
                <a:cubicBezTo>
                  <a:pt x="1340358" y="543980"/>
                  <a:pt x="1333595" y="538360"/>
                  <a:pt x="1334262" y="533788"/>
                </a:cubicBezTo>
                <a:cubicBezTo>
                  <a:pt x="1334929" y="528835"/>
                  <a:pt x="1342168" y="522358"/>
                  <a:pt x="1347311" y="521501"/>
                </a:cubicBezTo>
                <a:cubicBezTo>
                  <a:pt x="1350740" y="520929"/>
                  <a:pt x="1358837" y="528930"/>
                  <a:pt x="1359027" y="533407"/>
                </a:cubicBezTo>
                <a:cubicBezTo>
                  <a:pt x="1359313" y="538455"/>
                  <a:pt x="1353122" y="543885"/>
                  <a:pt x="1349693" y="549123"/>
                </a:cubicBezTo>
                <a:cubicBezTo>
                  <a:pt x="1347788" y="549123"/>
                  <a:pt x="1345882" y="549123"/>
                  <a:pt x="1343882" y="549123"/>
                </a:cubicBezTo>
                <a:close/>
                <a:moveTo>
                  <a:pt x="914210" y="196889"/>
                </a:moveTo>
                <a:cubicBezTo>
                  <a:pt x="919544" y="204223"/>
                  <a:pt x="925163" y="208509"/>
                  <a:pt x="924877" y="212319"/>
                </a:cubicBezTo>
                <a:cubicBezTo>
                  <a:pt x="924497" y="216320"/>
                  <a:pt x="918496" y="219844"/>
                  <a:pt x="914972" y="223654"/>
                </a:cubicBezTo>
                <a:cubicBezTo>
                  <a:pt x="911257" y="220130"/>
                  <a:pt x="904970" y="216987"/>
                  <a:pt x="904399" y="212986"/>
                </a:cubicBezTo>
                <a:cubicBezTo>
                  <a:pt x="903827" y="209176"/>
                  <a:pt x="909257" y="204509"/>
                  <a:pt x="914210" y="196889"/>
                </a:cubicBezTo>
                <a:close/>
                <a:moveTo>
                  <a:pt x="1704785" y="920503"/>
                </a:moveTo>
                <a:cubicBezTo>
                  <a:pt x="1696307" y="926028"/>
                  <a:pt x="1691354" y="931743"/>
                  <a:pt x="1687449" y="931076"/>
                </a:cubicBezTo>
                <a:cubicBezTo>
                  <a:pt x="1683258" y="930409"/>
                  <a:pt x="1677829" y="924122"/>
                  <a:pt x="1677067" y="919551"/>
                </a:cubicBezTo>
                <a:cubicBezTo>
                  <a:pt x="1676591" y="916693"/>
                  <a:pt x="1683639" y="909835"/>
                  <a:pt x="1687449" y="909740"/>
                </a:cubicBezTo>
                <a:cubicBezTo>
                  <a:pt x="1691831" y="909645"/>
                  <a:pt x="1696403" y="914979"/>
                  <a:pt x="1704785" y="920503"/>
                </a:cubicBezTo>
                <a:close/>
                <a:moveTo>
                  <a:pt x="1280827" y="458731"/>
                </a:moveTo>
                <a:cubicBezTo>
                  <a:pt x="1275874" y="451111"/>
                  <a:pt x="1270540" y="446444"/>
                  <a:pt x="1271111" y="442634"/>
                </a:cubicBezTo>
                <a:cubicBezTo>
                  <a:pt x="1271683" y="438633"/>
                  <a:pt x="1277874" y="435490"/>
                  <a:pt x="1281684" y="431966"/>
                </a:cubicBezTo>
                <a:cubicBezTo>
                  <a:pt x="1285208" y="435680"/>
                  <a:pt x="1291209" y="439300"/>
                  <a:pt x="1291590" y="443301"/>
                </a:cubicBezTo>
                <a:cubicBezTo>
                  <a:pt x="1291781" y="447111"/>
                  <a:pt x="1286161" y="451397"/>
                  <a:pt x="1280827" y="458731"/>
                </a:cubicBezTo>
                <a:close/>
                <a:moveTo>
                  <a:pt x="1574006" y="735337"/>
                </a:moveTo>
                <a:cubicBezTo>
                  <a:pt x="1565720" y="741052"/>
                  <a:pt x="1560862" y="746862"/>
                  <a:pt x="1556957" y="746291"/>
                </a:cubicBezTo>
                <a:cubicBezTo>
                  <a:pt x="1552766" y="745719"/>
                  <a:pt x="1547146" y="739528"/>
                  <a:pt x="1546289" y="735051"/>
                </a:cubicBezTo>
                <a:cubicBezTo>
                  <a:pt x="1545717" y="732194"/>
                  <a:pt x="1552575" y="725145"/>
                  <a:pt x="1556385" y="724955"/>
                </a:cubicBezTo>
                <a:cubicBezTo>
                  <a:pt x="1560767" y="724764"/>
                  <a:pt x="1565434" y="730003"/>
                  <a:pt x="1574006" y="735337"/>
                </a:cubicBezTo>
                <a:close/>
                <a:moveTo>
                  <a:pt x="1621536" y="812585"/>
                </a:moveTo>
                <a:cubicBezTo>
                  <a:pt x="1627442" y="820205"/>
                  <a:pt x="1633823" y="824967"/>
                  <a:pt x="1633157" y="828492"/>
                </a:cubicBezTo>
                <a:cubicBezTo>
                  <a:pt x="1632299" y="833254"/>
                  <a:pt x="1626013" y="836969"/>
                  <a:pt x="1622107" y="841160"/>
                </a:cubicBezTo>
                <a:cubicBezTo>
                  <a:pt x="1618298" y="837350"/>
                  <a:pt x="1611916" y="833826"/>
                  <a:pt x="1611440" y="829635"/>
                </a:cubicBezTo>
                <a:cubicBezTo>
                  <a:pt x="1610868" y="825539"/>
                  <a:pt x="1616393" y="820681"/>
                  <a:pt x="1621536" y="812585"/>
                </a:cubicBezTo>
                <a:close/>
                <a:moveTo>
                  <a:pt x="453676" y="64777"/>
                </a:moveTo>
                <a:cubicBezTo>
                  <a:pt x="449294" y="58205"/>
                  <a:pt x="444056" y="53633"/>
                  <a:pt x="444818" y="50775"/>
                </a:cubicBezTo>
                <a:cubicBezTo>
                  <a:pt x="445961" y="46775"/>
                  <a:pt x="451580" y="43917"/>
                  <a:pt x="455200" y="40679"/>
                </a:cubicBezTo>
                <a:cubicBezTo>
                  <a:pt x="458153" y="44203"/>
                  <a:pt x="463391" y="47727"/>
                  <a:pt x="463487" y="51442"/>
                </a:cubicBezTo>
                <a:cubicBezTo>
                  <a:pt x="463677" y="54871"/>
                  <a:pt x="458534" y="58586"/>
                  <a:pt x="453676" y="64777"/>
                </a:cubicBezTo>
                <a:close/>
                <a:moveTo>
                  <a:pt x="1490663" y="657327"/>
                </a:moveTo>
                <a:cubicBezTo>
                  <a:pt x="1486091" y="649517"/>
                  <a:pt x="1480947" y="644659"/>
                  <a:pt x="1481709" y="641039"/>
                </a:cubicBezTo>
                <a:cubicBezTo>
                  <a:pt x="1482566" y="637229"/>
                  <a:pt x="1488662" y="632658"/>
                  <a:pt x="1492949" y="632181"/>
                </a:cubicBezTo>
                <a:cubicBezTo>
                  <a:pt x="1495616" y="631896"/>
                  <a:pt x="1501616" y="638754"/>
                  <a:pt x="1501426" y="642183"/>
                </a:cubicBezTo>
                <a:cubicBezTo>
                  <a:pt x="1501331" y="646278"/>
                  <a:pt x="1496187" y="650088"/>
                  <a:pt x="1490663" y="657327"/>
                </a:cubicBezTo>
                <a:close/>
                <a:moveTo>
                  <a:pt x="1936242" y="1451046"/>
                </a:moveTo>
                <a:cubicBezTo>
                  <a:pt x="1929003" y="1456475"/>
                  <a:pt x="1924717" y="1462095"/>
                  <a:pt x="1921097" y="1461714"/>
                </a:cubicBezTo>
                <a:cubicBezTo>
                  <a:pt x="1917192" y="1461333"/>
                  <a:pt x="1911858" y="1455713"/>
                  <a:pt x="1910906" y="1451617"/>
                </a:cubicBezTo>
                <a:cubicBezTo>
                  <a:pt x="1910334" y="1448950"/>
                  <a:pt x="1916430" y="1442187"/>
                  <a:pt x="1919859" y="1441997"/>
                </a:cubicBezTo>
                <a:cubicBezTo>
                  <a:pt x="1923955" y="1441711"/>
                  <a:pt x="1928432" y="1446473"/>
                  <a:pt x="1936242" y="1451046"/>
                </a:cubicBezTo>
                <a:close/>
                <a:moveTo>
                  <a:pt x="1154621" y="335382"/>
                </a:moveTo>
                <a:cubicBezTo>
                  <a:pt x="1146905" y="340240"/>
                  <a:pt x="1142238" y="345479"/>
                  <a:pt x="1138619" y="344812"/>
                </a:cubicBezTo>
                <a:cubicBezTo>
                  <a:pt x="1134713" y="344050"/>
                  <a:pt x="1129951" y="338049"/>
                  <a:pt x="1129284" y="333858"/>
                </a:cubicBezTo>
                <a:cubicBezTo>
                  <a:pt x="1128903" y="331287"/>
                  <a:pt x="1135571" y="325000"/>
                  <a:pt x="1139095" y="325095"/>
                </a:cubicBezTo>
                <a:cubicBezTo>
                  <a:pt x="1143191" y="325095"/>
                  <a:pt x="1147286" y="330144"/>
                  <a:pt x="1154621" y="335382"/>
                </a:cubicBezTo>
                <a:close/>
                <a:moveTo>
                  <a:pt x="1854137" y="1282263"/>
                </a:moveTo>
                <a:cubicBezTo>
                  <a:pt x="1861376" y="1276833"/>
                  <a:pt x="1865186" y="1271690"/>
                  <a:pt x="1869377" y="1271499"/>
                </a:cubicBezTo>
                <a:cubicBezTo>
                  <a:pt x="1872806" y="1271309"/>
                  <a:pt x="1879664" y="1277310"/>
                  <a:pt x="1879378" y="1279977"/>
                </a:cubicBezTo>
                <a:cubicBezTo>
                  <a:pt x="1878902" y="1284263"/>
                  <a:pt x="1874330" y="1290454"/>
                  <a:pt x="1870520" y="1291216"/>
                </a:cubicBezTo>
                <a:cubicBezTo>
                  <a:pt x="1866900" y="1291978"/>
                  <a:pt x="1861947" y="1286835"/>
                  <a:pt x="1854137" y="1282263"/>
                </a:cubicBezTo>
                <a:close/>
                <a:moveTo>
                  <a:pt x="1768507" y="1013943"/>
                </a:moveTo>
                <a:cubicBezTo>
                  <a:pt x="1761077" y="1019087"/>
                  <a:pt x="1756601" y="1024516"/>
                  <a:pt x="1752981" y="1024040"/>
                </a:cubicBezTo>
                <a:cubicBezTo>
                  <a:pt x="1749076" y="1023468"/>
                  <a:pt x="1744028" y="1017753"/>
                  <a:pt x="1743170" y="1013562"/>
                </a:cubicBezTo>
                <a:cubicBezTo>
                  <a:pt x="1742694" y="1010991"/>
                  <a:pt x="1749076" y="1004418"/>
                  <a:pt x="1752505" y="1004323"/>
                </a:cubicBezTo>
                <a:cubicBezTo>
                  <a:pt x="1756696" y="1004228"/>
                  <a:pt x="1760982" y="1008990"/>
                  <a:pt x="1768507" y="1013943"/>
                </a:cubicBezTo>
                <a:close/>
                <a:moveTo>
                  <a:pt x="388715" y="37440"/>
                </a:moveTo>
                <a:cubicBezTo>
                  <a:pt x="382048" y="41631"/>
                  <a:pt x="377285" y="46775"/>
                  <a:pt x="374523" y="45822"/>
                </a:cubicBezTo>
                <a:cubicBezTo>
                  <a:pt x="370523" y="44584"/>
                  <a:pt x="367951" y="38869"/>
                  <a:pt x="364808" y="35059"/>
                </a:cubicBezTo>
                <a:cubicBezTo>
                  <a:pt x="368427" y="32202"/>
                  <a:pt x="372047" y="27058"/>
                  <a:pt x="375761" y="27058"/>
                </a:cubicBezTo>
                <a:cubicBezTo>
                  <a:pt x="379095" y="27058"/>
                  <a:pt x="382619" y="32392"/>
                  <a:pt x="388715" y="37440"/>
                </a:cubicBezTo>
                <a:close/>
                <a:moveTo>
                  <a:pt x="227933" y="7151"/>
                </a:moveTo>
                <a:cubicBezTo>
                  <a:pt x="222123" y="11628"/>
                  <a:pt x="218789" y="16295"/>
                  <a:pt x="215741" y="16009"/>
                </a:cubicBezTo>
                <a:cubicBezTo>
                  <a:pt x="212598" y="15723"/>
                  <a:pt x="208312" y="11246"/>
                  <a:pt x="207455" y="7818"/>
                </a:cubicBezTo>
                <a:cubicBezTo>
                  <a:pt x="206883" y="5817"/>
                  <a:pt x="211836" y="197"/>
                  <a:pt x="214503" y="7"/>
                </a:cubicBezTo>
                <a:cubicBezTo>
                  <a:pt x="217932" y="-183"/>
                  <a:pt x="221552" y="3531"/>
                  <a:pt x="227933" y="7151"/>
                </a:cubicBezTo>
                <a:close/>
                <a:moveTo>
                  <a:pt x="547307" y="65825"/>
                </a:moveTo>
                <a:cubicBezTo>
                  <a:pt x="540639" y="69730"/>
                  <a:pt x="536543" y="73826"/>
                  <a:pt x="532924" y="73540"/>
                </a:cubicBezTo>
                <a:cubicBezTo>
                  <a:pt x="529876" y="73254"/>
                  <a:pt x="524447" y="66872"/>
                  <a:pt x="525113" y="64872"/>
                </a:cubicBezTo>
                <a:cubicBezTo>
                  <a:pt x="526352" y="61158"/>
                  <a:pt x="531019" y="56871"/>
                  <a:pt x="534829" y="56204"/>
                </a:cubicBezTo>
                <a:cubicBezTo>
                  <a:pt x="537496" y="55728"/>
                  <a:pt x="541115" y="60872"/>
                  <a:pt x="547307" y="65825"/>
                </a:cubicBezTo>
                <a:close/>
                <a:moveTo>
                  <a:pt x="1438751" y="547695"/>
                </a:moveTo>
                <a:cubicBezTo>
                  <a:pt x="1432751" y="551981"/>
                  <a:pt x="1429512" y="555981"/>
                  <a:pt x="1426083" y="556077"/>
                </a:cubicBezTo>
                <a:cubicBezTo>
                  <a:pt x="1423321" y="556172"/>
                  <a:pt x="1417892" y="551028"/>
                  <a:pt x="1418177" y="549123"/>
                </a:cubicBezTo>
                <a:cubicBezTo>
                  <a:pt x="1418844" y="545599"/>
                  <a:pt x="1422559" y="540646"/>
                  <a:pt x="1425702" y="540075"/>
                </a:cubicBezTo>
                <a:cubicBezTo>
                  <a:pt x="1428655" y="539503"/>
                  <a:pt x="1432560" y="543789"/>
                  <a:pt x="1438751" y="547695"/>
                </a:cubicBezTo>
                <a:close/>
                <a:moveTo>
                  <a:pt x="994886" y="238418"/>
                </a:moveTo>
                <a:cubicBezTo>
                  <a:pt x="990791" y="233465"/>
                  <a:pt x="986028" y="230036"/>
                  <a:pt x="986504" y="227750"/>
                </a:cubicBezTo>
                <a:cubicBezTo>
                  <a:pt x="987266" y="224226"/>
                  <a:pt x="991648" y="221559"/>
                  <a:pt x="994505" y="218606"/>
                </a:cubicBezTo>
                <a:cubicBezTo>
                  <a:pt x="997172" y="221368"/>
                  <a:pt x="1001649" y="223940"/>
                  <a:pt x="1002030" y="226893"/>
                </a:cubicBezTo>
                <a:cubicBezTo>
                  <a:pt x="1002316" y="229845"/>
                  <a:pt x="998315" y="233179"/>
                  <a:pt x="994886" y="238418"/>
                </a:cubicBezTo>
                <a:close/>
                <a:moveTo>
                  <a:pt x="612934" y="66301"/>
                </a:moveTo>
                <a:cubicBezTo>
                  <a:pt x="617315" y="72206"/>
                  <a:pt x="621887" y="75731"/>
                  <a:pt x="621602" y="78779"/>
                </a:cubicBezTo>
                <a:cubicBezTo>
                  <a:pt x="621316" y="82017"/>
                  <a:pt x="616458" y="87256"/>
                  <a:pt x="613505" y="87351"/>
                </a:cubicBezTo>
                <a:cubicBezTo>
                  <a:pt x="610552" y="87446"/>
                  <a:pt x="605409" y="82589"/>
                  <a:pt x="604933" y="79255"/>
                </a:cubicBezTo>
                <a:cubicBezTo>
                  <a:pt x="604647" y="76207"/>
                  <a:pt x="608933" y="72492"/>
                  <a:pt x="612934" y="66301"/>
                </a:cubicBezTo>
                <a:close/>
                <a:moveTo>
                  <a:pt x="1830991" y="1107384"/>
                </a:moveTo>
                <a:cubicBezTo>
                  <a:pt x="1825085" y="1111765"/>
                  <a:pt x="1821561" y="1116337"/>
                  <a:pt x="1818608" y="1116051"/>
                </a:cubicBezTo>
                <a:cubicBezTo>
                  <a:pt x="1815465" y="1115670"/>
                  <a:pt x="1811274" y="1111098"/>
                  <a:pt x="1810417" y="1107669"/>
                </a:cubicBezTo>
                <a:cubicBezTo>
                  <a:pt x="1809941" y="1105669"/>
                  <a:pt x="1814989" y="1100145"/>
                  <a:pt x="1817656" y="1100049"/>
                </a:cubicBezTo>
                <a:cubicBezTo>
                  <a:pt x="1821085" y="1099859"/>
                  <a:pt x="1824609" y="1103573"/>
                  <a:pt x="1830991" y="1107384"/>
                </a:cubicBezTo>
                <a:close/>
                <a:moveTo>
                  <a:pt x="701612" y="93828"/>
                </a:moveTo>
                <a:cubicBezTo>
                  <a:pt x="696373" y="97353"/>
                  <a:pt x="692468" y="101734"/>
                  <a:pt x="690277" y="101067"/>
                </a:cubicBezTo>
                <a:cubicBezTo>
                  <a:pt x="686848" y="100020"/>
                  <a:pt x="684562" y="95352"/>
                  <a:pt x="681800" y="92304"/>
                </a:cubicBezTo>
                <a:cubicBezTo>
                  <a:pt x="684752" y="89923"/>
                  <a:pt x="687705" y="85637"/>
                  <a:pt x="690753" y="85542"/>
                </a:cubicBezTo>
                <a:cubicBezTo>
                  <a:pt x="693706" y="85446"/>
                  <a:pt x="696659" y="89828"/>
                  <a:pt x="701612" y="93828"/>
                </a:cubicBezTo>
                <a:close/>
                <a:moveTo>
                  <a:pt x="308610" y="22200"/>
                </a:moveTo>
                <a:cubicBezTo>
                  <a:pt x="302133" y="26582"/>
                  <a:pt x="298514" y="30963"/>
                  <a:pt x="294799" y="30963"/>
                </a:cubicBezTo>
                <a:cubicBezTo>
                  <a:pt x="291751" y="30963"/>
                  <a:pt x="288703" y="25725"/>
                  <a:pt x="285750" y="22772"/>
                </a:cubicBezTo>
                <a:cubicBezTo>
                  <a:pt x="288893" y="19533"/>
                  <a:pt x="291656" y="14485"/>
                  <a:pt x="295370" y="13533"/>
                </a:cubicBezTo>
                <a:cubicBezTo>
                  <a:pt x="298037" y="12866"/>
                  <a:pt x="302038" y="17628"/>
                  <a:pt x="308610" y="22200"/>
                </a:cubicBezTo>
                <a:close/>
              </a:path>
            </a:pathLst>
          </a:custGeom>
          <a:solidFill>
            <a:srgbClr val="FFFFFF"/>
          </a:solidFill>
          <a:ln w="9525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>
              <a:defRPr/>
            </a:pPr>
            <a:endParaRPr lang="en-US">
              <a:solidFill>
                <a:srgbClr val="1B1E20"/>
              </a:solidFill>
              <a:latin typeface="Calibri" panose="020F0502020204030204"/>
            </a:endParaRPr>
          </a:p>
        </p:txBody>
      </p:sp>
      <p:sp>
        <p:nvSpPr>
          <p:cNvPr id="1086" name="Freeform: Shape 735">
            <a:extLst>
              <a:ext uri="{FF2B5EF4-FFF2-40B4-BE49-F238E27FC236}">
                <a16:creationId xmlns="" xmlns:a16="http://schemas.microsoft.com/office/drawing/2014/main" id="{EDC5D52B-4550-784C-B614-8ECD53107909}"/>
              </a:ext>
            </a:extLst>
          </p:cNvPr>
          <p:cNvSpPr/>
          <p:nvPr/>
        </p:nvSpPr>
        <p:spPr>
          <a:xfrm rot="5400000" flipV="1">
            <a:off x="8146413" y="704012"/>
            <a:ext cx="3950773" cy="4140402"/>
          </a:xfrm>
          <a:custGeom>
            <a:avLst/>
            <a:gdLst>
              <a:gd name="connsiteX0" fmla="*/ 95 w 1933575"/>
              <a:gd name="connsiteY0" fmla="*/ 1400658 h 1590675"/>
              <a:gd name="connsiteX1" fmla="*/ 95 w 1933575"/>
              <a:gd name="connsiteY1" fmla="*/ 1590492 h 1590675"/>
              <a:gd name="connsiteX2" fmla="*/ 549783 w 1933575"/>
              <a:gd name="connsiteY2" fmla="*/ 1590492 h 1590675"/>
              <a:gd name="connsiteX3" fmla="*/ 538639 w 1933575"/>
              <a:gd name="connsiteY3" fmla="*/ 1575347 h 1590675"/>
              <a:gd name="connsiteX4" fmla="*/ 555593 w 1933575"/>
              <a:gd name="connsiteY4" fmla="*/ 1562869 h 1590675"/>
              <a:gd name="connsiteX5" fmla="*/ 567976 w 1933575"/>
              <a:gd name="connsiteY5" fmla="*/ 1580490 h 1590675"/>
              <a:gd name="connsiteX6" fmla="*/ 552831 w 1933575"/>
              <a:gd name="connsiteY6" fmla="*/ 1590396 h 1590675"/>
              <a:gd name="connsiteX7" fmla="*/ 617315 w 1933575"/>
              <a:gd name="connsiteY7" fmla="*/ 1590396 h 1590675"/>
              <a:gd name="connsiteX8" fmla="*/ 616363 w 1933575"/>
              <a:gd name="connsiteY8" fmla="*/ 1589158 h 1590675"/>
              <a:gd name="connsiteX9" fmla="*/ 633317 w 1933575"/>
              <a:gd name="connsiteY9" fmla="*/ 1577442 h 1590675"/>
              <a:gd name="connsiteX10" fmla="*/ 643128 w 1933575"/>
              <a:gd name="connsiteY10" fmla="*/ 1590396 h 1590675"/>
              <a:gd name="connsiteX11" fmla="*/ 709422 w 1933575"/>
              <a:gd name="connsiteY11" fmla="*/ 1590396 h 1590675"/>
              <a:gd name="connsiteX12" fmla="*/ 712470 w 1933575"/>
              <a:gd name="connsiteY12" fmla="*/ 1588110 h 1590675"/>
              <a:gd name="connsiteX13" fmla="*/ 714089 w 1933575"/>
              <a:gd name="connsiteY13" fmla="*/ 1590396 h 1590675"/>
              <a:gd name="connsiteX14" fmla="*/ 955262 w 1933575"/>
              <a:gd name="connsiteY14" fmla="*/ 1590396 h 1590675"/>
              <a:gd name="connsiteX15" fmla="*/ 937355 w 1933575"/>
              <a:gd name="connsiteY15" fmla="*/ 1564964 h 1590675"/>
              <a:gd name="connsiteX16" fmla="*/ 966788 w 1933575"/>
              <a:gd name="connsiteY16" fmla="*/ 1543247 h 1590675"/>
              <a:gd name="connsiteX17" fmla="*/ 989171 w 1933575"/>
              <a:gd name="connsiteY17" fmla="*/ 1574775 h 1590675"/>
              <a:gd name="connsiteX18" fmla="*/ 963263 w 1933575"/>
              <a:gd name="connsiteY18" fmla="*/ 1590396 h 1590675"/>
              <a:gd name="connsiteX19" fmla="*/ 1022604 w 1933575"/>
              <a:gd name="connsiteY19" fmla="*/ 1590396 h 1590675"/>
              <a:gd name="connsiteX20" fmla="*/ 1014317 w 1933575"/>
              <a:gd name="connsiteY20" fmla="*/ 1579062 h 1590675"/>
              <a:gd name="connsiteX21" fmla="*/ 1047464 w 1933575"/>
              <a:gd name="connsiteY21" fmla="*/ 1554868 h 1590675"/>
              <a:gd name="connsiteX22" fmla="*/ 1066514 w 1933575"/>
              <a:gd name="connsiteY22" fmla="*/ 1586872 h 1590675"/>
              <a:gd name="connsiteX23" fmla="*/ 1061752 w 1933575"/>
              <a:gd name="connsiteY23" fmla="*/ 1590396 h 1590675"/>
              <a:gd name="connsiteX24" fmla="*/ 1098233 w 1933575"/>
              <a:gd name="connsiteY24" fmla="*/ 1590396 h 1590675"/>
              <a:gd name="connsiteX25" fmla="*/ 1127189 w 1933575"/>
              <a:gd name="connsiteY25" fmla="*/ 1567346 h 1590675"/>
              <a:gd name="connsiteX26" fmla="*/ 1136809 w 1933575"/>
              <a:gd name="connsiteY26" fmla="*/ 1590396 h 1590675"/>
              <a:gd name="connsiteX27" fmla="*/ 1193197 w 1933575"/>
              <a:gd name="connsiteY27" fmla="*/ 1590396 h 1590675"/>
              <a:gd name="connsiteX28" fmla="*/ 1201103 w 1933575"/>
              <a:gd name="connsiteY28" fmla="*/ 1576966 h 1590675"/>
              <a:gd name="connsiteX29" fmla="*/ 1183767 w 1933575"/>
              <a:gd name="connsiteY29" fmla="*/ 1533246 h 1590675"/>
              <a:gd name="connsiteX30" fmla="*/ 1152620 w 1933575"/>
              <a:gd name="connsiteY30" fmla="*/ 1530484 h 1590675"/>
              <a:gd name="connsiteX31" fmla="*/ 1127474 w 1933575"/>
              <a:gd name="connsiteY31" fmla="*/ 1548867 h 1590675"/>
              <a:gd name="connsiteX32" fmla="*/ 1092422 w 1933575"/>
              <a:gd name="connsiteY32" fmla="*/ 1512672 h 1590675"/>
              <a:gd name="connsiteX33" fmla="*/ 1049084 w 1933575"/>
              <a:gd name="connsiteY33" fmla="*/ 1542200 h 1590675"/>
              <a:gd name="connsiteX34" fmla="*/ 1022509 w 1933575"/>
              <a:gd name="connsiteY34" fmla="*/ 1498099 h 1590675"/>
              <a:gd name="connsiteX35" fmla="*/ 1062133 w 1933575"/>
              <a:gd name="connsiteY35" fmla="*/ 1460094 h 1590675"/>
              <a:gd name="connsiteX36" fmla="*/ 1036987 w 1933575"/>
              <a:gd name="connsiteY36" fmla="*/ 1421423 h 1590675"/>
              <a:gd name="connsiteX37" fmla="*/ 1005840 w 1933575"/>
              <a:gd name="connsiteY37" fmla="*/ 1423042 h 1590675"/>
              <a:gd name="connsiteX38" fmla="*/ 983552 w 1933575"/>
              <a:gd name="connsiteY38" fmla="*/ 1442949 h 1590675"/>
              <a:gd name="connsiteX39" fmla="*/ 957358 w 1933575"/>
              <a:gd name="connsiteY39" fmla="*/ 1404183 h 1590675"/>
              <a:gd name="connsiteX40" fmla="*/ 965740 w 1933575"/>
              <a:gd name="connsiteY40" fmla="*/ 1402278 h 1590675"/>
              <a:gd name="connsiteX41" fmla="*/ 997077 w 1933575"/>
              <a:gd name="connsiteY41" fmla="*/ 1367702 h 1590675"/>
              <a:gd name="connsiteX42" fmla="*/ 972122 w 1933575"/>
              <a:gd name="connsiteY42" fmla="*/ 1326935 h 1590675"/>
              <a:gd name="connsiteX43" fmla="*/ 966026 w 1933575"/>
              <a:gd name="connsiteY43" fmla="*/ 1323696 h 1590675"/>
              <a:gd name="connsiteX44" fmla="*/ 966502 w 1933575"/>
              <a:gd name="connsiteY44" fmla="*/ 1323982 h 1590675"/>
              <a:gd name="connsiteX45" fmla="*/ 918782 w 1933575"/>
              <a:gd name="connsiteY45" fmla="*/ 1353605 h 1590675"/>
              <a:gd name="connsiteX46" fmla="*/ 889635 w 1933575"/>
              <a:gd name="connsiteY46" fmla="*/ 1310171 h 1590675"/>
              <a:gd name="connsiteX47" fmla="*/ 932212 w 1933575"/>
              <a:gd name="connsiteY47" fmla="*/ 1277976 h 1590675"/>
              <a:gd name="connsiteX48" fmla="*/ 931354 w 1933575"/>
              <a:gd name="connsiteY48" fmla="*/ 1278738 h 1590675"/>
              <a:gd name="connsiteX49" fmla="*/ 908209 w 1933575"/>
              <a:gd name="connsiteY49" fmla="*/ 1234161 h 1590675"/>
              <a:gd name="connsiteX50" fmla="*/ 855059 w 1933575"/>
              <a:gd name="connsiteY50" fmla="*/ 1254164 h 1590675"/>
              <a:gd name="connsiteX51" fmla="*/ 834390 w 1933575"/>
              <a:gd name="connsiteY51" fmla="*/ 1217873 h 1590675"/>
              <a:gd name="connsiteX52" fmla="*/ 865251 w 1933575"/>
              <a:gd name="connsiteY52" fmla="*/ 1189775 h 1590675"/>
              <a:gd name="connsiteX53" fmla="*/ 839629 w 1933575"/>
              <a:gd name="connsiteY53" fmla="*/ 1142055 h 1590675"/>
              <a:gd name="connsiteX54" fmla="*/ 787051 w 1933575"/>
              <a:gd name="connsiteY54" fmla="*/ 1167581 h 1590675"/>
              <a:gd name="connsiteX55" fmla="*/ 759143 w 1933575"/>
              <a:gd name="connsiteY55" fmla="*/ 1125576 h 1590675"/>
              <a:gd name="connsiteX56" fmla="*/ 768953 w 1933575"/>
              <a:gd name="connsiteY56" fmla="*/ 1123100 h 1590675"/>
              <a:gd name="connsiteX57" fmla="*/ 800195 w 1933575"/>
              <a:gd name="connsiteY57" fmla="*/ 1084428 h 1590675"/>
              <a:gd name="connsiteX58" fmla="*/ 768953 w 1933575"/>
              <a:gd name="connsiteY58" fmla="*/ 1047186 h 1590675"/>
              <a:gd name="connsiteX59" fmla="*/ 725615 w 1933575"/>
              <a:gd name="connsiteY59" fmla="*/ 1068998 h 1590675"/>
              <a:gd name="connsiteX60" fmla="*/ 719233 w 1933575"/>
              <a:gd name="connsiteY60" fmla="*/ 1076999 h 1590675"/>
              <a:gd name="connsiteX61" fmla="*/ 695992 w 1933575"/>
              <a:gd name="connsiteY61" fmla="*/ 1034327 h 1590675"/>
              <a:gd name="connsiteX62" fmla="*/ 643319 w 1933575"/>
              <a:gd name="connsiteY62" fmla="*/ 1057187 h 1590675"/>
              <a:gd name="connsiteX63" fmla="*/ 634556 w 1933575"/>
              <a:gd name="connsiteY63" fmla="*/ 1034803 h 1590675"/>
              <a:gd name="connsiteX64" fmla="*/ 615410 w 1933575"/>
              <a:gd name="connsiteY64" fmla="*/ 1016801 h 1590675"/>
              <a:gd name="connsiteX65" fmla="*/ 625031 w 1933575"/>
              <a:gd name="connsiteY65" fmla="*/ 1014515 h 1590675"/>
              <a:gd name="connsiteX66" fmla="*/ 654844 w 1933575"/>
              <a:gd name="connsiteY66" fmla="*/ 976415 h 1590675"/>
              <a:gd name="connsiteX67" fmla="*/ 623697 w 1933575"/>
              <a:gd name="connsiteY67" fmla="*/ 939363 h 1590675"/>
              <a:gd name="connsiteX68" fmla="*/ 580644 w 1933575"/>
              <a:gd name="connsiteY68" fmla="*/ 961365 h 1590675"/>
              <a:gd name="connsiteX69" fmla="*/ 575215 w 1933575"/>
              <a:gd name="connsiteY69" fmla="*/ 969747 h 1590675"/>
              <a:gd name="connsiteX70" fmla="*/ 549688 w 1933575"/>
              <a:gd name="connsiteY70" fmla="*/ 926694 h 1590675"/>
              <a:gd name="connsiteX71" fmla="*/ 518446 w 1933575"/>
              <a:gd name="connsiteY71" fmla="*/ 928885 h 1590675"/>
              <a:gd name="connsiteX72" fmla="*/ 496157 w 1933575"/>
              <a:gd name="connsiteY72" fmla="*/ 943172 h 1590675"/>
              <a:gd name="connsiteX73" fmla="*/ 467963 w 1933575"/>
              <a:gd name="connsiteY73" fmla="*/ 911073 h 1590675"/>
              <a:gd name="connsiteX74" fmla="*/ 420338 w 1933575"/>
              <a:gd name="connsiteY74" fmla="*/ 930885 h 1590675"/>
              <a:gd name="connsiteX75" fmla="*/ 383667 w 1933575"/>
              <a:gd name="connsiteY75" fmla="*/ 895071 h 1590675"/>
              <a:gd name="connsiteX76" fmla="*/ 343281 w 1933575"/>
              <a:gd name="connsiteY76" fmla="*/ 918788 h 1590675"/>
              <a:gd name="connsiteX77" fmla="*/ 321278 w 1933575"/>
              <a:gd name="connsiteY77" fmla="*/ 882117 h 1590675"/>
              <a:gd name="connsiteX78" fmla="*/ 353092 w 1933575"/>
              <a:gd name="connsiteY78" fmla="*/ 841255 h 1590675"/>
              <a:gd name="connsiteX79" fmla="*/ 324517 w 1933575"/>
              <a:gd name="connsiteY79" fmla="*/ 806394 h 1590675"/>
              <a:gd name="connsiteX80" fmla="*/ 282131 w 1933575"/>
              <a:gd name="connsiteY80" fmla="*/ 824110 h 1590675"/>
              <a:gd name="connsiteX81" fmla="*/ 278892 w 1933575"/>
              <a:gd name="connsiteY81" fmla="*/ 855257 h 1590675"/>
              <a:gd name="connsiteX82" fmla="*/ 294227 w 1933575"/>
              <a:gd name="connsiteY82" fmla="*/ 877641 h 1590675"/>
              <a:gd name="connsiteX83" fmla="*/ 262890 w 1933575"/>
              <a:gd name="connsiteY83" fmla="*/ 902310 h 1590675"/>
              <a:gd name="connsiteX84" fmla="*/ 241078 w 1933575"/>
              <a:gd name="connsiteY84" fmla="*/ 867830 h 1590675"/>
              <a:gd name="connsiteX85" fmla="*/ 273368 w 1933575"/>
              <a:gd name="connsiteY85" fmla="*/ 826968 h 1590675"/>
              <a:gd name="connsiteX86" fmla="*/ 243269 w 1933575"/>
              <a:gd name="connsiteY86" fmla="*/ 792011 h 1590675"/>
              <a:gd name="connsiteX87" fmla="*/ 200692 w 1933575"/>
              <a:gd name="connsiteY87" fmla="*/ 812680 h 1590675"/>
              <a:gd name="connsiteX88" fmla="*/ 215741 w 1933575"/>
              <a:gd name="connsiteY88" fmla="*/ 862972 h 1590675"/>
              <a:gd name="connsiteX89" fmla="*/ 181261 w 1933575"/>
              <a:gd name="connsiteY89" fmla="*/ 890213 h 1590675"/>
              <a:gd name="connsiteX90" fmla="*/ 146304 w 1933575"/>
              <a:gd name="connsiteY90" fmla="*/ 855543 h 1590675"/>
              <a:gd name="connsiteX91" fmla="*/ 102108 w 1933575"/>
              <a:gd name="connsiteY91" fmla="*/ 884784 h 1590675"/>
              <a:gd name="connsiteX92" fmla="*/ 68866 w 1933575"/>
              <a:gd name="connsiteY92" fmla="*/ 842017 h 1590675"/>
              <a:gd name="connsiteX93" fmla="*/ 22765 w 1933575"/>
              <a:gd name="connsiteY93" fmla="*/ 870592 h 1590675"/>
              <a:gd name="connsiteX94" fmla="*/ 20955 w 1933575"/>
              <a:gd name="connsiteY94" fmla="*/ 860305 h 1590675"/>
              <a:gd name="connsiteX95" fmla="*/ 95 w 1933575"/>
              <a:gd name="connsiteY95" fmla="*/ 831635 h 1590675"/>
              <a:gd name="connsiteX96" fmla="*/ 95 w 1933575"/>
              <a:gd name="connsiteY96" fmla="*/ 901548 h 1590675"/>
              <a:gd name="connsiteX97" fmla="*/ 19336 w 1933575"/>
              <a:gd name="connsiteY97" fmla="*/ 880403 h 1590675"/>
              <a:gd name="connsiteX98" fmla="*/ 38767 w 1933575"/>
              <a:gd name="connsiteY98" fmla="*/ 915931 h 1590675"/>
              <a:gd name="connsiteX99" fmla="*/ 9716 w 1933575"/>
              <a:gd name="connsiteY99" fmla="*/ 937934 h 1590675"/>
              <a:gd name="connsiteX100" fmla="*/ 95 w 1933575"/>
              <a:gd name="connsiteY100" fmla="*/ 925266 h 1590675"/>
              <a:gd name="connsiteX101" fmla="*/ 95 w 1933575"/>
              <a:gd name="connsiteY101" fmla="*/ 969938 h 1590675"/>
              <a:gd name="connsiteX102" fmla="*/ 6382 w 1933575"/>
              <a:gd name="connsiteY102" fmla="*/ 964889 h 1590675"/>
              <a:gd name="connsiteX103" fmla="*/ 25146 w 1933575"/>
              <a:gd name="connsiteY103" fmla="*/ 994036 h 1590675"/>
              <a:gd name="connsiteX104" fmla="*/ 95 w 1933575"/>
              <a:gd name="connsiteY104" fmla="*/ 1011371 h 1590675"/>
              <a:gd name="connsiteX105" fmla="*/ 95 w 1933575"/>
              <a:gd name="connsiteY105" fmla="*/ 1059568 h 1590675"/>
              <a:gd name="connsiteX106" fmla="*/ 9239 w 1933575"/>
              <a:gd name="connsiteY106" fmla="*/ 1073475 h 1590675"/>
              <a:gd name="connsiteX107" fmla="*/ 95 w 1933575"/>
              <a:gd name="connsiteY107" fmla="*/ 1079189 h 1590675"/>
              <a:gd name="connsiteX108" fmla="*/ 95 w 1933575"/>
              <a:gd name="connsiteY108" fmla="*/ 1398277 h 1590675"/>
              <a:gd name="connsiteX109" fmla="*/ 14478 w 1933575"/>
              <a:gd name="connsiteY109" fmla="*/ 1387895 h 1590675"/>
              <a:gd name="connsiteX110" fmla="*/ 24765 w 1933575"/>
              <a:gd name="connsiteY110" fmla="*/ 1403421 h 1590675"/>
              <a:gd name="connsiteX111" fmla="*/ 9906 w 1933575"/>
              <a:gd name="connsiteY111" fmla="*/ 1413708 h 1590675"/>
              <a:gd name="connsiteX112" fmla="*/ 95 w 1933575"/>
              <a:gd name="connsiteY112" fmla="*/ 1400658 h 1590675"/>
              <a:gd name="connsiteX113" fmla="*/ 87821 w 1933575"/>
              <a:gd name="connsiteY113" fmla="*/ 1424090 h 1590675"/>
              <a:gd name="connsiteX114" fmla="*/ 79439 w 1933575"/>
              <a:gd name="connsiteY114" fmla="*/ 1413612 h 1590675"/>
              <a:gd name="connsiteX115" fmla="*/ 91821 w 1933575"/>
              <a:gd name="connsiteY115" fmla="*/ 1404183 h 1590675"/>
              <a:gd name="connsiteX116" fmla="*/ 99536 w 1933575"/>
              <a:gd name="connsiteY116" fmla="*/ 1415803 h 1590675"/>
              <a:gd name="connsiteX117" fmla="*/ 87821 w 1933575"/>
              <a:gd name="connsiteY117" fmla="*/ 1424090 h 1590675"/>
              <a:gd name="connsiteX118" fmla="*/ 102680 w 1933575"/>
              <a:gd name="connsiteY118" fmla="*/ 1348461 h 1590675"/>
              <a:gd name="connsiteX119" fmla="*/ 90392 w 1933575"/>
              <a:gd name="connsiteY119" fmla="*/ 1332840 h 1590675"/>
              <a:gd name="connsiteX120" fmla="*/ 105728 w 1933575"/>
              <a:gd name="connsiteY120" fmla="*/ 1320744 h 1590675"/>
              <a:gd name="connsiteX121" fmla="*/ 117634 w 1933575"/>
              <a:gd name="connsiteY121" fmla="*/ 1338746 h 1590675"/>
              <a:gd name="connsiteX122" fmla="*/ 102680 w 1933575"/>
              <a:gd name="connsiteY122" fmla="*/ 1348461 h 1590675"/>
              <a:gd name="connsiteX123" fmla="*/ 114586 w 1933575"/>
              <a:gd name="connsiteY123" fmla="*/ 1272547 h 1590675"/>
              <a:gd name="connsiteX124" fmla="*/ 100394 w 1933575"/>
              <a:gd name="connsiteY124" fmla="*/ 1253497 h 1590675"/>
              <a:gd name="connsiteX125" fmla="*/ 120396 w 1933575"/>
              <a:gd name="connsiteY125" fmla="*/ 1238638 h 1590675"/>
              <a:gd name="connsiteX126" fmla="*/ 134207 w 1933575"/>
              <a:gd name="connsiteY126" fmla="*/ 1259403 h 1590675"/>
              <a:gd name="connsiteX127" fmla="*/ 114586 w 1933575"/>
              <a:gd name="connsiteY127" fmla="*/ 1272547 h 1590675"/>
              <a:gd name="connsiteX128" fmla="*/ 128397 w 1933575"/>
              <a:gd name="connsiteY128" fmla="*/ 1195490 h 1590675"/>
              <a:gd name="connsiteX129" fmla="*/ 112109 w 1933575"/>
              <a:gd name="connsiteY129" fmla="*/ 1173487 h 1590675"/>
              <a:gd name="connsiteX130" fmla="*/ 134969 w 1933575"/>
              <a:gd name="connsiteY130" fmla="*/ 1156914 h 1590675"/>
              <a:gd name="connsiteX131" fmla="*/ 151067 w 1933575"/>
              <a:gd name="connsiteY131" fmla="*/ 1180250 h 1590675"/>
              <a:gd name="connsiteX132" fmla="*/ 128397 w 1933575"/>
              <a:gd name="connsiteY132" fmla="*/ 1195490 h 1590675"/>
              <a:gd name="connsiteX133" fmla="*/ 166688 w 1933575"/>
              <a:gd name="connsiteY133" fmla="*/ 1438758 h 1590675"/>
              <a:gd name="connsiteX134" fmla="*/ 158210 w 1933575"/>
              <a:gd name="connsiteY134" fmla="*/ 1427043 h 1590675"/>
              <a:gd name="connsiteX135" fmla="*/ 171545 w 1933575"/>
              <a:gd name="connsiteY135" fmla="*/ 1416184 h 1590675"/>
              <a:gd name="connsiteX136" fmla="*/ 180975 w 1933575"/>
              <a:gd name="connsiteY136" fmla="*/ 1428947 h 1590675"/>
              <a:gd name="connsiteX137" fmla="*/ 166688 w 1933575"/>
              <a:gd name="connsiteY137" fmla="*/ 1438758 h 1590675"/>
              <a:gd name="connsiteX138" fmla="*/ 179927 w 1933575"/>
              <a:gd name="connsiteY138" fmla="*/ 1362272 h 1590675"/>
              <a:gd name="connsiteX139" fmla="*/ 168212 w 1933575"/>
              <a:gd name="connsiteY139" fmla="*/ 1348080 h 1590675"/>
              <a:gd name="connsiteX140" fmla="*/ 185642 w 1933575"/>
              <a:gd name="connsiteY140" fmla="*/ 1335126 h 1590675"/>
              <a:gd name="connsiteX141" fmla="*/ 195358 w 1933575"/>
              <a:gd name="connsiteY141" fmla="*/ 1350652 h 1590675"/>
              <a:gd name="connsiteX142" fmla="*/ 179927 w 1933575"/>
              <a:gd name="connsiteY142" fmla="*/ 1362272 h 1590675"/>
              <a:gd name="connsiteX143" fmla="*/ 194310 w 1933575"/>
              <a:gd name="connsiteY143" fmla="*/ 1286739 h 1590675"/>
              <a:gd name="connsiteX144" fmla="*/ 180499 w 1933575"/>
              <a:gd name="connsiteY144" fmla="*/ 1267785 h 1590675"/>
              <a:gd name="connsiteX145" fmla="*/ 199930 w 1933575"/>
              <a:gd name="connsiteY145" fmla="*/ 1253021 h 1590675"/>
              <a:gd name="connsiteX146" fmla="*/ 213551 w 1933575"/>
              <a:gd name="connsiteY146" fmla="*/ 1273500 h 1590675"/>
              <a:gd name="connsiteX147" fmla="*/ 194310 w 1933575"/>
              <a:gd name="connsiteY147" fmla="*/ 1286739 h 1590675"/>
              <a:gd name="connsiteX148" fmla="*/ 192310 w 1933575"/>
              <a:gd name="connsiteY148" fmla="*/ 1187870 h 1590675"/>
              <a:gd name="connsiteX149" fmla="*/ 214789 w 1933575"/>
              <a:gd name="connsiteY149" fmla="*/ 1171201 h 1590675"/>
              <a:gd name="connsiteX150" fmla="*/ 230600 w 1933575"/>
              <a:gd name="connsiteY150" fmla="*/ 1194442 h 1590675"/>
              <a:gd name="connsiteX151" fmla="*/ 207931 w 1933575"/>
              <a:gd name="connsiteY151" fmla="*/ 1209492 h 1590675"/>
              <a:gd name="connsiteX152" fmla="*/ 192310 w 1933575"/>
              <a:gd name="connsiteY152" fmla="*/ 1187870 h 1590675"/>
              <a:gd name="connsiteX153" fmla="*/ 233077 w 1933575"/>
              <a:gd name="connsiteY153" fmla="*/ 1530484 h 1590675"/>
              <a:gd name="connsiteX154" fmla="*/ 223933 w 1933575"/>
              <a:gd name="connsiteY154" fmla="*/ 1518673 h 1590675"/>
              <a:gd name="connsiteX155" fmla="*/ 236125 w 1933575"/>
              <a:gd name="connsiteY155" fmla="*/ 1510672 h 1590675"/>
              <a:gd name="connsiteX156" fmla="*/ 244126 w 1933575"/>
              <a:gd name="connsiteY156" fmla="*/ 1522293 h 1590675"/>
              <a:gd name="connsiteX157" fmla="*/ 233077 w 1933575"/>
              <a:gd name="connsiteY157" fmla="*/ 1530484 h 1590675"/>
              <a:gd name="connsiteX158" fmla="*/ 246317 w 1933575"/>
              <a:gd name="connsiteY158" fmla="*/ 1452855 h 1590675"/>
              <a:gd name="connsiteX159" fmla="*/ 235934 w 1933575"/>
              <a:gd name="connsiteY159" fmla="*/ 1439139 h 1590675"/>
              <a:gd name="connsiteX160" fmla="*/ 250508 w 1933575"/>
              <a:gd name="connsiteY160" fmla="*/ 1428471 h 1590675"/>
              <a:gd name="connsiteX161" fmla="*/ 260985 w 1933575"/>
              <a:gd name="connsiteY161" fmla="*/ 1443045 h 1590675"/>
              <a:gd name="connsiteX162" fmla="*/ 246317 w 1933575"/>
              <a:gd name="connsiteY162" fmla="*/ 1452855 h 1590675"/>
              <a:gd name="connsiteX163" fmla="*/ 260033 w 1933575"/>
              <a:gd name="connsiteY163" fmla="*/ 1375798 h 1590675"/>
              <a:gd name="connsiteX164" fmla="*/ 250031 w 1933575"/>
              <a:gd name="connsiteY164" fmla="*/ 1361130 h 1590675"/>
              <a:gd name="connsiteX165" fmla="*/ 265081 w 1933575"/>
              <a:gd name="connsiteY165" fmla="*/ 1349223 h 1590675"/>
              <a:gd name="connsiteX166" fmla="*/ 275558 w 1933575"/>
              <a:gd name="connsiteY166" fmla="*/ 1365130 h 1590675"/>
              <a:gd name="connsiteX167" fmla="*/ 260033 w 1933575"/>
              <a:gd name="connsiteY167" fmla="*/ 1375798 h 1590675"/>
              <a:gd name="connsiteX168" fmla="*/ 273844 w 1933575"/>
              <a:gd name="connsiteY168" fmla="*/ 1301122 h 1590675"/>
              <a:gd name="connsiteX169" fmla="*/ 260128 w 1933575"/>
              <a:gd name="connsiteY169" fmla="*/ 1282072 h 1590675"/>
              <a:gd name="connsiteX170" fmla="*/ 279845 w 1933575"/>
              <a:gd name="connsiteY170" fmla="*/ 1267499 h 1590675"/>
              <a:gd name="connsiteX171" fmla="*/ 293751 w 1933575"/>
              <a:gd name="connsiteY171" fmla="*/ 1288073 h 1590675"/>
              <a:gd name="connsiteX172" fmla="*/ 273844 w 1933575"/>
              <a:gd name="connsiteY172" fmla="*/ 1301122 h 1590675"/>
              <a:gd name="connsiteX173" fmla="*/ 272129 w 1933575"/>
              <a:gd name="connsiteY173" fmla="*/ 1201967 h 1590675"/>
              <a:gd name="connsiteX174" fmla="*/ 294132 w 1933575"/>
              <a:gd name="connsiteY174" fmla="*/ 1185489 h 1590675"/>
              <a:gd name="connsiteX175" fmla="*/ 310325 w 1933575"/>
              <a:gd name="connsiteY175" fmla="*/ 1208730 h 1590675"/>
              <a:gd name="connsiteX176" fmla="*/ 287655 w 1933575"/>
              <a:gd name="connsiteY176" fmla="*/ 1223684 h 1590675"/>
              <a:gd name="connsiteX177" fmla="*/ 272129 w 1933575"/>
              <a:gd name="connsiteY177" fmla="*/ 1201967 h 1590675"/>
              <a:gd name="connsiteX178" fmla="*/ 312325 w 1933575"/>
              <a:gd name="connsiteY178" fmla="*/ 1545724 h 1590675"/>
              <a:gd name="connsiteX179" fmla="*/ 303467 w 1933575"/>
              <a:gd name="connsiteY179" fmla="*/ 1533532 h 1590675"/>
              <a:gd name="connsiteX180" fmla="*/ 315944 w 1933575"/>
              <a:gd name="connsiteY180" fmla="*/ 1523817 h 1590675"/>
              <a:gd name="connsiteX181" fmla="*/ 324612 w 1933575"/>
              <a:gd name="connsiteY181" fmla="*/ 1536294 h 1590675"/>
              <a:gd name="connsiteX182" fmla="*/ 312325 w 1933575"/>
              <a:gd name="connsiteY182" fmla="*/ 1545724 h 1590675"/>
              <a:gd name="connsiteX183" fmla="*/ 326231 w 1933575"/>
              <a:gd name="connsiteY183" fmla="*/ 1467524 h 1590675"/>
              <a:gd name="connsiteX184" fmla="*/ 315468 w 1933575"/>
              <a:gd name="connsiteY184" fmla="*/ 1453331 h 1590675"/>
              <a:gd name="connsiteX185" fmla="*/ 330232 w 1933575"/>
              <a:gd name="connsiteY185" fmla="*/ 1441997 h 1590675"/>
              <a:gd name="connsiteX186" fmla="*/ 341090 w 1933575"/>
              <a:gd name="connsiteY186" fmla="*/ 1457999 h 1590675"/>
              <a:gd name="connsiteX187" fmla="*/ 326231 w 1933575"/>
              <a:gd name="connsiteY187" fmla="*/ 1467524 h 1590675"/>
              <a:gd name="connsiteX188" fmla="*/ 339471 w 1933575"/>
              <a:gd name="connsiteY188" fmla="*/ 1390467 h 1590675"/>
              <a:gd name="connsiteX189" fmla="*/ 329184 w 1933575"/>
              <a:gd name="connsiteY189" fmla="*/ 1375227 h 1590675"/>
              <a:gd name="connsiteX190" fmla="*/ 345758 w 1933575"/>
              <a:gd name="connsiteY190" fmla="*/ 1361892 h 1590675"/>
              <a:gd name="connsiteX191" fmla="*/ 357569 w 1933575"/>
              <a:gd name="connsiteY191" fmla="*/ 1378275 h 1590675"/>
              <a:gd name="connsiteX192" fmla="*/ 339471 w 1933575"/>
              <a:gd name="connsiteY192" fmla="*/ 1390467 h 1590675"/>
              <a:gd name="connsiteX193" fmla="*/ 352901 w 1933575"/>
              <a:gd name="connsiteY193" fmla="*/ 1314267 h 1590675"/>
              <a:gd name="connsiteX194" fmla="*/ 339090 w 1933575"/>
              <a:gd name="connsiteY194" fmla="*/ 1296455 h 1590675"/>
              <a:gd name="connsiteX195" fmla="*/ 359474 w 1933575"/>
              <a:gd name="connsiteY195" fmla="*/ 1281215 h 1590675"/>
              <a:gd name="connsiteX196" fmla="*/ 372047 w 1933575"/>
              <a:gd name="connsiteY196" fmla="*/ 1299979 h 1590675"/>
              <a:gd name="connsiteX197" fmla="*/ 352901 w 1933575"/>
              <a:gd name="connsiteY197" fmla="*/ 1314267 h 1590675"/>
              <a:gd name="connsiteX198" fmla="*/ 351473 w 1933575"/>
              <a:gd name="connsiteY198" fmla="*/ 1216350 h 1590675"/>
              <a:gd name="connsiteX199" fmla="*/ 374047 w 1933575"/>
              <a:gd name="connsiteY199" fmla="*/ 1199490 h 1590675"/>
              <a:gd name="connsiteX200" fmla="*/ 390430 w 1933575"/>
              <a:gd name="connsiteY200" fmla="*/ 1223303 h 1590675"/>
              <a:gd name="connsiteX201" fmla="*/ 367284 w 1933575"/>
              <a:gd name="connsiteY201" fmla="*/ 1238638 h 1590675"/>
              <a:gd name="connsiteX202" fmla="*/ 351473 w 1933575"/>
              <a:gd name="connsiteY202" fmla="*/ 1216350 h 1590675"/>
              <a:gd name="connsiteX203" fmla="*/ 391859 w 1933575"/>
              <a:gd name="connsiteY203" fmla="*/ 1560583 h 1590675"/>
              <a:gd name="connsiteX204" fmla="*/ 382143 w 1933575"/>
              <a:gd name="connsiteY204" fmla="*/ 1547248 h 1590675"/>
              <a:gd name="connsiteX205" fmla="*/ 395478 w 1933575"/>
              <a:gd name="connsiteY205" fmla="*/ 1537247 h 1590675"/>
              <a:gd name="connsiteX206" fmla="*/ 405575 w 1933575"/>
              <a:gd name="connsiteY206" fmla="*/ 1551153 h 1590675"/>
              <a:gd name="connsiteX207" fmla="*/ 391859 w 1933575"/>
              <a:gd name="connsiteY207" fmla="*/ 1560583 h 1590675"/>
              <a:gd name="connsiteX208" fmla="*/ 405575 w 1933575"/>
              <a:gd name="connsiteY208" fmla="*/ 1482954 h 1590675"/>
              <a:gd name="connsiteX209" fmla="*/ 394240 w 1933575"/>
              <a:gd name="connsiteY209" fmla="*/ 1467619 h 1590675"/>
              <a:gd name="connsiteX210" fmla="*/ 410147 w 1933575"/>
              <a:gd name="connsiteY210" fmla="*/ 1455522 h 1590675"/>
              <a:gd name="connsiteX211" fmla="*/ 421481 w 1933575"/>
              <a:gd name="connsiteY211" fmla="*/ 1472286 h 1590675"/>
              <a:gd name="connsiteX212" fmla="*/ 405575 w 1933575"/>
              <a:gd name="connsiteY212" fmla="*/ 1482954 h 1590675"/>
              <a:gd name="connsiteX213" fmla="*/ 419386 w 1933575"/>
              <a:gd name="connsiteY213" fmla="*/ 1405230 h 1590675"/>
              <a:gd name="connsiteX214" fmla="*/ 406241 w 1933575"/>
              <a:gd name="connsiteY214" fmla="*/ 1387323 h 1590675"/>
              <a:gd name="connsiteX215" fmla="*/ 424625 w 1933575"/>
              <a:gd name="connsiteY215" fmla="*/ 1373512 h 1590675"/>
              <a:gd name="connsiteX216" fmla="*/ 437769 w 1933575"/>
              <a:gd name="connsiteY216" fmla="*/ 1392848 h 1590675"/>
              <a:gd name="connsiteX217" fmla="*/ 419386 w 1933575"/>
              <a:gd name="connsiteY217" fmla="*/ 1405230 h 1590675"/>
              <a:gd name="connsiteX218" fmla="*/ 432816 w 1933575"/>
              <a:gd name="connsiteY218" fmla="*/ 1328554 h 1590675"/>
              <a:gd name="connsiteX219" fmla="*/ 420243 w 1933575"/>
              <a:gd name="connsiteY219" fmla="*/ 1309314 h 1590675"/>
              <a:gd name="connsiteX220" fmla="*/ 439103 w 1933575"/>
              <a:gd name="connsiteY220" fmla="*/ 1294645 h 1590675"/>
              <a:gd name="connsiteX221" fmla="*/ 452342 w 1933575"/>
              <a:gd name="connsiteY221" fmla="*/ 1314457 h 1590675"/>
              <a:gd name="connsiteX222" fmla="*/ 432816 w 1933575"/>
              <a:gd name="connsiteY222" fmla="*/ 1328554 h 1590675"/>
              <a:gd name="connsiteX223" fmla="*/ 430339 w 1933575"/>
              <a:gd name="connsiteY223" fmla="*/ 1230256 h 1590675"/>
              <a:gd name="connsiteX224" fmla="*/ 453771 w 1933575"/>
              <a:gd name="connsiteY224" fmla="*/ 1213302 h 1590675"/>
              <a:gd name="connsiteX225" fmla="*/ 470726 w 1933575"/>
              <a:gd name="connsiteY225" fmla="*/ 1237400 h 1590675"/>
              <a:gd name="connsiteX226" fmla="*/ 446627 w 1933575"/>
              <a:gd name="connsiteY226" fmla="*/ 1253592 h 1590675"/>
              <a:gd name="connsiteX227" fmla="*/ 430339 w 1933575"/>
              <a:gd name="connsiteY227" fmla="*/ 1230256 h 1590675"/>
              <a:gd name="connsiteX228" fmla="*/ 471583 w 1933575"/>
              <a:gd name="connsiteY228" fmla="*/ 1576109 h 1590675"/>
              <a:gd name="connsiteX229" fmla="*/ 460439 w 1933575"/>
              <a:gd name="connsiteY229" fmla="*/ 1561345 h 1590675"/>
              <a:gd name="connsiteX230" fmla="*/ 475679 w 1933575"/>
              <a:gd name="connsiteY230" fmla="*/ 1550201 h 1590675"/>
              <a:gd name="connsiteX231" fmla="*/ 486347 w 1933575"/>
              <a:gd name="connsiteY231" fmla="*/ 1565917 h 1590675"/>
              <a:gd name="connsiteX232" fmla="*/ 471583 w 1933575"/>
              <a:gd name="connsiteY232" fmla="*/ 1576109 h 1590675"/>
              <a:gd name="connsiteX233" fmla="*/ 485013 w 1933575"/>
              <a:gd name="connsiteY233" fmla="*/ 1498385 h 1590675"/>
              <a:gd name="connsiteX234" fmla="*/ 472821 w 1933575"/>
              <a:gd name="connsiteY234" fmla="*/ 1481811 h 1590675"/>
              <a:gd name="connsiteX235" fmla="*/ 490061 w 1933575"/>
              <a:gd name="connsiteY235" fmla="*/ 1468762 h 1590675"/>
              <a:gd name="connsiteX236" fmla="*/ 502444 w 1933575"/>
              <a:gd name="connsiteY236" fmla="*/ 1486669 h 1590675"/>
              <a:gd name="connsiteX237" fmla="*/ 485013 w 1933575"/>
              <a:gd name="connsiteY237" fmla="*/ 1498385 h 1590675"/>
              <a:gd name="connsiteX238" fmla="*/ 498729 w 1933575"/>
              <a:gd name="connsiteY238" fmla="*/ 1420566 h 1590675"/>
              <a:gd name="connsiteX239" fmla="*/ 485204 w 1933575"/>
              <a:gd name="connsiteY239" fmla="*/ 1401516 h 1590675"/>
              <a:gd name="connsiteX240" fmla="*/ 504539 w 1933575"/>
              <a:gd name="connsiteY240" fmla="*/ 1386942 h 1590675"/>
              <a:gd name="connsiteX241" fmla="*/ 518636 w 1933575"/>
              <a:gd name="connsiteY241" fmla="*/ 1407516 h 1590675"/>
              <a:gd name="connsiteX242" fmla="*/ 498729 w 1933575"/>
              <a:gd name="connsiteY242" fmla="*/ 1420566 h 1590675"/>
              <a:gd name="connsiteX243" fmla="*/ 512445 w 1933575"/>
              <a:gd name="connsiteY243" fmla="*/ 1343508 h 1590675"/>
              <a:gd name="connsiteX244" fmla="*/ 499110 w 1933575"/>
              <a:gd name="connsiteY244" fmla="*/ 1323411 h 1590675"/>
              <a:gd name="connsiteX245" fmla="*/ 517874 w 1933575"/>
              <a:gd name="connsiteY245" fmla="*/ 1309028 h 1590675"/>
              <a:gd name="connsiteX246" fmla="*/ 533210 w 1933575"/>
              <a:gd name="connsiteY246" fmla="*/ 1328745 h 1590675"/>
              <a:gd name="connsiteX247" fmla="*/ 512445 w 1933575"/>
              <a:gd name="connsiteY247" fmla="*/ 1343508 h 1590675"/>
              <a:gd name="connsiteX248" fmla="*/ 524637 w 1933575"/>
              <a:gd name="connsiteY248" fmla="*/ 1264641 h 1590675"/>
              <a:gd name="connsiteX249" fmla="*/ 508826 w 1933575"/>
              <a:gd name="connsiteY249" fmla="*/ 1244448 h 1590675"/>
              <a:gd name="connsiteX250" fmla="*/ 531971 w 1933575"/>
              <a:gd name="connsiteY250" fmla="*/ 1228542 h 1590675"/>
              <a:gd name="connsiteX251" fmla="*/ 546259 w 1933575"/>
              <a:gd name="connsiteY251" fmla="*/ 1249782 h 1590675"/>
              <a:gd name="connsiteX252" fmla="*/ 524637 w 1933575"/>
              <a:gd name="connsiteY252" fmla="*/ 1264641 h 1590675"/>
              <a:gd name="connsiteX253" fmla="*/ 519779 w 1933575"/>
              <a:gd name="connsiteY253" fmla="*/ 1163962 h 1590675"/>
              <a:gd name="connsiteX254" fmla="*/ 545592 w 1933575"/>
              <a:gd name="connsiteY254" fmla="*/ 1144150 h 1590675"/>
              <a:gd name="connsiteX255" fmla="*/ 564737 w 1933575"/>
              <a:gd name="connsiteY255" fmla="*/ 1173297 h 1590675"/>
              <a:gd name="connsiteX256" fmla="*/ 539401 w 1933575"/>
              <a:gd name="connsiteY256" fmla="*/ 1188537 h 1590675"/>
              <a:gd name="connsiteX257" fmla="*/ 519779 w 1933575"/>
              <a:gd name="connsiteY257" fmla="*/ 1163962 h 1590675"/>
              <a:gd name="connsiteX258" fmla="*/ 564642 w 1933575"/>
              <a:gd name="connsiteY258" fmla="*/ 1514387 h 1590675"/>
              <a:gd name="connsiteX259" fmla="*/ 551117 w 1933575"/>
              <a:gd name="connsiteY259" fmla="*/ 1495432 h 1590675"/>
              <a:gd name="connsiteX260" fmla="*/ 567881 w 1933575"/>
              <a:gd name="connsiteY260" fmla="*/ 1483716 h 1590675"/>
              <a:gd name="connsiteX261" fmla="*/ 581692 w 1933575"/>
              <a:gd name="connsiteY261" fmla="*/ 1501909 h 1590675"/>
              <a:gd name="connsiteX262" fmla="*/ 564642 w 1933575"/>
              <a:gd name="connsiteY262" fmla="*/ 1514387 h 1590675"/>
              <a:gd name="connsiteX263" fmla="*/ 577406 w 1933575"/>
              <a:gd name="connsiteY263" fmla="*/ 1434091 h 1590675"/>
              <a:gd name="connsiteX264" fmla="*/ 563118 w 1933575"/>
              <a:gd name="connsiteY264" fmla="*/ 1415422 h 1590675"/>
              <a:gd name="connsiteX265" fmla="*/ 582454 w 1933575"/>
              <a:gd name="connsiteY265" fmla="*/ 1402182 h 1590675"/>
              <a:gd name="connsiteX266" fmla="*/ 597408 w 1933575"/>
              <a:gd name="connsiteY266" fmla="*/ 1421994 h 1590675"/>
              <a:gd name="connsiteX267" fmla="*/ 577406 w 1933575"/>
              <a:gd name="connsiteY267" fmla="*/ 1434091 h 1590675"/>
              <a:gd name="connsiteX268" fmla="*/ 591217 w 1933575"/>
              <a:gd name="connsiteY268" fmla="*/ 1356558 h 1590675"/>
              <a:gd name="connsiteX269" fmla="*/ 574548 w 1933575"/>
              <a:gd name="connsiteY269" fmla="*/ 1334745 h 1590675"/>
              <a:gd name="connsiteX270" fmla="*/ 595979 w 1933575"/>
              <a:gd name="connsiteY270" fmla="*/ 1318553 h 1590675"/>
              <a:gd name="connsiteX271" fmla="*/ 613220 w 1933575"/>
              <a:gd name="connsiteY271" fmla="*/ 1343127 h 1590675"/>
              <a:gd name="connsiteX272" fmla="*/ 591217 w 1933575"/>
              <a:gd name="connsiteY272" fmla="*/ 1356558 h 1590675"/>
              <a:gd name="connsiteX273" fmla="*/ 602742 w 1933575"/>
              <a:gd name="connsiteY273" fmla="*/ 1281405 h 1590675"/>
              <a:gd name="connsiteX274" fmla="*/ 587121 w 1933575"/>
              <a:gd name="connsiteY274" fmla="*/ 1257593 h 1590675"/>
              <a:gd name="connsiteX275" fmla="*/ 610838 w 1933575"/>
              <a:gd name="connsiteY275" fmla="*/ 1239019 h 1590675"/>
              <a:gd name="connsiteX276" fmla="*/ 626269 w 1933575"/>
              <a:gd name="connsiteY276" fmla="*/ 1264451 h 1590675"/>
              <a:gd name="connsiteX277" fmla="*/ 602742 w 1933575"/>
              <a:gd name="connsiteY277" fmla="*/ 1281405 h 1590675"/>
              <a:gd name="connsiteX278" fmla="*/ 596932 w 1933575"/>
              <a:gd name="connsiteY278" fmla="*/ 1178630 h 1590675"/>
              <a:gd name="connsiteX279" fmla="*/ 625316 w 1933575"/>
              <a:gd name="connsiteY279" fmla="*/ 1157199 h 1590675"/>
              <a:gd name="connsiteX280" fmla="*/ 645128 w 1933575"/>
              <a:gd name="connsiteY280" fmla="*/ 1187394 h 1590675"/>
              <a:gd name="connsiteX281" fmla="*/ 616649 w 1933575"/>
              <a:gd name="connsiteY281" fmla="*/ 1205872 h 1590675"/>
              <a:gd name="connsiteX282" fmla="*/ 596932 w 1933575"/>
              <a:gd name="connsiteY282" fmla="*/ 1178630 h 1590675"/>
              <a:gd name="connsiteX283" fmla="*/ 642747 w 1933575"/>
              <a:gd name="connsiteY283" fmla="*/ 1528008 h 1590675"/>
              <a:gd name="connsiteX284" fmla="*/ 628174 w 1933575"/>
              <a:gd name="connsiteY284" fmla="*/ 1508767 h 1590675"/>
              <a:gd name="connsiteX285" fmla="*/ 646748 w 1933575"/>
              <a:gd name="connsiteY285" fmla="*/ 1494575 h 1590675"/>
              <a:gd name="connsiteX286" fmla="*/ 662464 w 1933575"/>
              <a:gd name="connsiteY286" fmla="*/ 1515911 h 1590675"/>
              <a:gd name="connsiteX287" fmla="*/ 642747 w 1933575"/>
              <a:gd name="connsiteY287" fmla="*/ 1528008 h 1590675"/>
              <a:gd name="connsiteX288" fmla="*/ 654653 w 1933575"/>
              <a:gd name="connsiteY288" fmla="*/ 1452189 h 1590675"/>
              <a:gd name="connsiteX289" fmla="*/ 639223 w 1933575"/>
              <a:gd name="connsiteY289" fmla="*/ 1429614 h 1590675"/>
              <a:gd name="connsiteX290" fmla="*/ 661321 w 1933575"/>
              <a:gd name="connsiteY290" fmla="*/ 1412946 h 1590675"/>
              <a:gd name="connsiteX291" fmla="*/ 677894 w 1933575"/>
              <a:gd name="connsiteY291" fmla="*/ 1436663 h 1590675"/>
              <a:gd name="connsiteX292" fmla="*/ 654653 w 1933575"/>
              <a:gd name="connsiteY292" fmla="*/ 1452189 h 1590675"/>
              <a:gd name="connsiteX293" fmla="*/ 668274 w 1933575"/>
              <a:gd name="connsiteY293" fmla="*/ 1374179 h 1590675"/>
              <a:gd name="connsiteX294" fmla="*/ 651320 w 1933575"/>
              <a:gd name="connsiteY294" fmla="*/ 1349795 h 1590675"/>
              <a:gd name="connsiteX295" fmla="*/ 675894 w 1933575"/>
              <a:gd name="connsiteY295" fmla="*/ 1331507 h 1590675"/>
              <a:gd name="connsiteX296" fmla="*/ 693992 w 1933575"/>
              <a:gd name="connsiteY296" fmla="*/ 1357224 h 1590675"/>
              <a:gd name="connsiteX297" fmla="*/ 668274 w 1933575"/>
              <a:gd name="connsiteY297" fmla="*/ 1374179 h 1590675"/>
              <a:gd name="connsiteX298" fmla="*/ 720090 w 1933575"/>
              <a:gd name="connsiteY298" fmla="*/ 1546200 h 1590675"/>
              <a:gd name="connsiteX299" fmla="*/ 704564 w 1933575"/>
              <a:gd name="connsiteY299" fmla="*/ 1523436 h 1590675"/>
              <a:gd name="connsiteX300" fmla="*/ 726567 w 1933575"/>
              <a:gd name="connsiteY300" fmla="*/ 1507053 h 1590675"/>
              <a:gd name="connsiteX301" fmla="*/ 743331 w 1933575"/>
              <a:gd name="connsiteY301" fmla="*/ 1530389 h 1590675"/>
              <a:gd name="connsiteX302" fmla="*/ 720090 w 1933575"/>
              <a:gd name="connsiteY302" fmla="*/ 1546200 h 1590675"/>
              <a:gd name="connsiteX303" fmla="*/ 733806 w 1933575"/>
              <a:gd name="connsiteY303" fmla="*/ 1467714 h 1590675"/>
              <a:gd name="connsiteX304" fmla="*/ 717042 w 1933575"/>
              <a:gd name="connsiteY304" fmla="*/ 1443616 h 1590675"/>
              <a:gd name="connsiteX305" fmla="*/ 741426 w 1933575"/>
              <a:gd name="connsiteY305" fmla="*/ 1425804 h 1590675"/>
              <a:gd name="connsiteX306" fmla="*/ 759143 w 1933575"/>
              <a:gd name="connsiteY306" fmla="*/ 1451046 h 1590675"/>
              <a:gd name="connsiteX307" fmla="*/ 733806 w 1933575"/>
              <a:gd name="connsiteY307" fmla="*/ 1467714 h 1590675"/>
              <a:gd name="connsiteX308" fmla="*/ 747903 w 1933575"/>
              <a:gd name="connsiteY308" fmla="*/ 1389990 h 1590675"/>
              <a:gd name="connsiteX309" fmla="*/ 729520 w 1933575"/>
              <a:gd name="connsiteY309" fmla="*/ 1363606 h 1590675"/>
              <a:gd name="connsiteX310" fmla="*/ 755999 w 1933575"/>
              <a:gd name="connsiteY310" fmla="*/ 1343794 h 1590675"/>
              <a:gd name="connsiteX311" fmla="*/ 774668 w 1933575"/>
              <a:gd name="connsiteY311" fmla="*/ 1371893 h 1590675"/>
              <a:gd name="connsiteX312" fmla="*/ 747903 w 1933575"/>
              <a:gd name="connsiteY312" fmla="*/ 1389990 h 1590675"/>
              <a:gd name="connsiteX313" fmla="*/ 741236 w 1933575"/>
              <a:gd name="connsiteY313" fmla="*/ 1283882 h 1590675"/>
              <a:gd name="connsiteX314" fmla="*/ 770477 w 1933575"/>
              <a:gd name="connsiteY314" fmla="*/ 1261879 h 1590675"/>
              <a:gd name="connsiteX315" fmla="*/ 791432 w 1933575"/>
              <a:gd name="connsiteY315" fmla="*/ 1293216 h 1590675"/>
              <a:gd name="connsiteX316" fmla="*/ 761429 w 1933575"/>
              <a:gd name="connsiteY316" fmla="*/ 1311885 h 1590675"/>
              <a:gd name="connsiteX317" fmla="*/ 741236 w 1933575"/>
              <a:gd name="connsiteY317" fmla="*/ 1283882 h 1590675"/>
              <a:gd name="connsiteX318" fmla="*/ 799148 w 1933575"/>
              <a:gd name="connsiteY318" fmla="*/ 1562107 h 1590675"/>
              <a:gd name="connsiteX319" fmla="*/ 782288 w 1933575"/>
              <a:gd name="connsiteY319" fmla="*/ 1537628 h 1590675"/>
              <a:gd name="connsiteX320" fmla="*/ 806768 w 1933575"/>
              <a:gd name="connsiteY320" fmla="*/ 1519435 h 1590675"/>
              <a:gd name="connsiteX321" fmla="*/ 824865 w 1933575"/>
              <a:gd name="connsiteY321" fmla="*/ 1545057 h 1590675"/>
              <a:gd name="connsiteX322" fmla="*/ 799148 w 1933575"/>
              <a:gd name="connsiteY322" fmla="*/ 1562107 h 1590675"/>
              <a:gd name="connsiteX323" fmla="*/ 813245 w 1933575"/>
              <a:gd name="connsiteY323" fmla="*/ 1483812 h 1590675"/>
              <a:gd name="connsiteX324" fmla="*/ 795052 w 1933575"/>
              <a:gd name="connsiteY324" fmla="*/ 1457522 h 1590675"/>
              <a:gd name="connsiteX325" fmla="*/ 821341 w 1933575"/>
              <a:gd name="connsiteY325" fmla="*/ 1437711 h 1590675"/>
              <a:gd name="connsiteX326" fmla="*/ 840486 w 1933575"/>
              <a:gd name="connsiteY326" fmla="*/ 1465809 h 1590675"/>
              <a:gd name="connsiteX327" fmla="*/ 813245 w 1933575"/>
              <a:gd name="connsiteY327" fmla="*/ 1483812 h 1590675"/>
              <a:gd name="connsiteX328" fmla="*/ 878396 w 1933575"/>
              <a:gd name="connsiteY328" fmla="*/ 1578014 h 1590675"/>
              <a:gd name="connsiteX329" fmla="*/ 860012 w 1933575"/>
              <a:gd name="connsiteY329" fmla="*/ 1551439 h 1590675"/>
              <a:gd name="connsiteX330" fmla="*/ 886777 w 1933575"/>
              <a:gd name="connsiteY330" fmla="*/ 1531055 h 1590675"/>
              <a:gd name="connsiteX331" fmla="*/ 906113 w 1933575"/>
              <a:gd name="connsiteY331" fmla="*/ 1559821 h 1590675"/>
              <a:gd name="connsiteX332" fmla="*/ 878396 w 1933575"/>
              <a:gd name="connsiteY332" fmla="*/ 1578014 h 1590675"/>
              <a:gd name="connsiteX333" fmla="*/ 892207 w 1933575"/>
              <a:gd name="connsiteY333" fmla="*/ 1499718 h 1590675"/>
              <a:gd name="connsiteX334" fmla="*/ 872300 w 1933575"/>
              <a:gd name="connsiteY334" fmla="*/ 1471334 h 1590675"/>
              <a:gd name="connsiteX335" fmla="*/ 901446 w 1933575"/>
              <a:gd name="connsiteY335" fmla="*/ 1449998 h 1590675"/>
              <a:gd name="connsiteX336" fmla="*/ 922401 w 1933575"/>
              <a:gd name="connsiteY336" fmla="*/ 1480859 h 1590675"/>
              <a:gd name="connsiteX337" fmla="*/ 892207 w 1933575"/>
              <a:gd name="connsiteY337" fmla="*/ 1499718 h 1590675"/>
              <a:gd name="connsiteX338" fmla="*/ 982885 w 1933575"/>
              <a:gd name="connsiteY338" fmla="*/ 1460856 h 1590675"/>
              <a:gd name="connsiteX339" fmla="*/ 1007650 w 1933575"/>
              <a:gd name="connsiteY339" fmla="*/ 1494098 h 1590675"/>
              <a:gd name="connsiteX340" fmla="*/ 971074 w 1933575"/>
              <a:gd name="connsiteY340" fmla="*/ 1516006 h 1590675"/>
              <a:gd name="connsiteX341" fmla="*/ 949928 w 1933575"/>
              <a:gd name="connsiteY341" fmla="*/ 1485526 h 1590675"/>
              <a:gd name="connsiteX342" fmla="*/ 982885 w 1933575"/>
              <a:gd name="connsiteY342" fmla="*/ 1460856 h 1590675"/>
              <a:gd name="connsiteX343" fmla="*/ 915448 w 1933575"/>
              <a:gd name="connsiteY343" fmla="*/ 1368940 h 1590675"/>
              <a:gd name="connsiteX344" fmla="*/ 938975 w 1933575"/>
              <a:gd name="connsiteY344" fmla="*/ 1401706 h 1590675"/>
              <a:gd name="connsiteX345" fmla="*/ 905827 w 1933575"/>
              <a:gd name="connsiteY345" fmla="*/ 1421709 h 1590675"/>
              <a:gd name="connsiteX346" fmla="*/ 884777 w 1933575"/>
              <a:gd name="connsiteY346" fmla="*/ 1391610 h 1590675"/>
              <a:gd name="connsiteX347" fmla="*/ 915448 w 1933575"/>
              <a:gd name="connsiteY347" fmla="*/ 1368940 h 1590675"/>
              <a:gd name="connsiteX348" fmla="*/ 852011 w 1933575"/>
              <a:gd name="connsiteY348" fmla="*/ 1273404 h 1590675"/>
              <a:gd name="connsiteX349" fmla="*/ 875729 w 1933575"/>
              <a:gd name="connsiteY349" fmla="*/ 1306361 h 1590675"/>
              <a:gd name="connsiteX350" fmla="*/ 840772 w 1933575"/>
              <a:gd name="connsiteY350" fmla="*/ 1327697 h 1590675"/>
              <a:gd name="connsiteX351" fmla="*/ 819150 w 1933575"/>
              <a:gd name="connsiteY351" fmla="*/ 1297693 h 1590675"/>
              <a:gd name="connsiteX352" fmla="*/ 852011 w 1933575"/>
              <a:gd name="connsiteY352" fmla="*/ 1273404 h 1590675"/>
              <a:gd name="connsiteX353" fmla="*/ 835914 w 1933575"/>
              <a:gd name="connsiteY353" fmla="*/ 1356081 h 1590675"/>
              <a:gd name="connsiteX354" fmla="*/ 856679 w 1933575"/>
              <a:gd name="connsiteY354" fmla="*/ 1386752 h 1590675"/>
              <a:gd name="connsiteX355" fmla="*/ 827056 w 1933575"/>
              <a:gd name="connsiteY355" fmla="*/ 1405516 h 1590675"/>
              <a:gd name="connsiteX356" fmla="*/ 807244 w 1933575"/>
              <a:gd name="connsiteY356" fmla="*/ 1377608 h 1590675"/>
              <a:gd name="connsiteX357" fmla="*/ 835914 w 1933575"/>
              <a:gd name="connsiteY357" fmla="*/ 1356081 h 1590675"/>
              <a:gd name="connsiteX358" fmla="*/ 785051 w 1933575"/>
              <a:gd name="connsiteY358" fmla="*/ 1182250 h 1590675"/>
              <a:gd name="connsiteX359" fmla="*/ 804196 w 1933575"/>
              <a:gd name="connsiteY359" fmla="*/ 1214445 h 1590675"/>
              <a:gd name="connsiteX360" fmla="*/ 774859 w 1933575"/>
              <a:gd name="connsiteY360" fmla="*/ 1235590 h 1590675"/>
              <a:gd name="connsiteX361" fmla="*/ 756952 w 1933575"/>
              <a:gd name="connsiteY361" fmla="*/ 1206158 h 1590675"/>
              <a:gd name="connsiteX362" fmla="*/ 785051 w 1933575"/>
              <a:gd name="connsiteY362" fmla="*/ 1182250 h 1590675"/>
              <a:gd name="connsiteX363" fmla="*/ 719328 w 1933575"/>
              <a:gd name="connsiteY363" fmla="*/ 1077189 h 1590675"/>
              <a:gd name="connsiteX364" fmla="*/ 727043 w 1933575"/>
              <a:gd name="connsiteY364" fmla="*/ 1102621 h 1590675"/>
              <a:gd name="connsiteX365" fmla="*/ 747998 w 1933575"/>
              <a:gd name="connsiteY365" fmla="*/ 1124433 h 1590675"/>
              <a:gd name="connsiteX366" fmla="*/ 711041 w 1933575"/>
              <a:gd name="connsiteY366" fmla="*/ 1146436 h 1590675"/>
              <a:gd name="connsiteX367" fmla="*/ 685514 w 1933575"/>
              <a:gd name="connsiteY367" fmla="*/ 1110813 h 1590675"/>
              <a:gd name="connsiteX368" fmla="*/ 719328 w 1933575"/>
              <a:gd name="connsiteY368" fmla="*/ 1077189 h 1590675"/>
              <a:gd name="connsiteX369" fmla="*/ 705802 w 1933575"/>
              <a:gd name="connsiteY369" fmla="*/ 1169677 h 1590675"/>
              <a:gd name="connsiteX370" fmla="*/ 723233 w 1933575"/>
              <a:gd name="connsiteY370" fmla="*/ 1200157 h 1590675"/>
              <a:gd name="connsiteX371" fmla="*/ 695611 w 1933575"/>
              <a:gd name="connsiteY371" fmla="*/ 1220160 h 1590675"/>
              <a:gd name="connsiteX372" fmla="*/ 675227 w 1933575"/>
              <a:gd name="connsiteY372" fmla="*/ 1192823 h 1590675"/>
              <a:gd name="connsiteX373" fmla="*/ 705802 w 1933575"/>
              <a:gd name="connsiteY373" fmla="*/ 1169677 h 1590675"/>
              <a:gd name="connsiteX374" fmla="*/ 691229 w 1933575"/>
              <a:gd name="connsiteY374" fmla="*/ 1251116 h 1590675"/>
              <a:gd name="connsiteX375" fmla="*/ 710184 w 1933575"/>
              <a:gd name="connsiteY375" fmla="*/ 1278072 h 1590675"/>
              <a:gd name="connsiteX376" fmla="*/ 682085 w 1933575"/>
              <a:gd name="connsiteY376" fmla="*/ 1296550 h 1590675"/>
              <a:gd name="connsiteX377" fmla="*/ 665893 w 1933575"/>
              <a:gd name="connsiteY377" fmla="*/ 1271785 h 1590675"/>
              <a:gd name="connsiteX378" fmla="*/ 691229 w 1933575"/>
              <a:gd name="connsiteY378" fmla="*/ 1251116 h 1590675"/>
              <a:gd name="connsiteX379" fmla="*/ 639985 w 1933575"/>
              <a:gd name="connsiteY379" fmla="*/ 1075665 h 1590675"/>
              <a:gd name="connsiteX380" fmla="*/ 662464 w 1933575"/>
              <a:gd name="connsiteY380" fmla="*/ 1108527 h 1590675"/>
              <a:gd name="connsiteX381" fmla="*/ 630079 w 1933575"/>
              <a:gd name="connsiteY381" fmla="*/ 1128910 h 1590675"/>
              <a:gd name="connsiteX382" fmla="*/ 608648 w 1933575"/>
              <a:gd name="connsiteY382" fmla="*/ 1098525 h 1590675"/>
              <a:gd name="connsiteX383" fmla="*/ 639985 w 1933575"/>
              <a:gd name="connsiteY383" fmla="*/ 1075665 h 1590675"/>
              <a:gd name="connsiteX384" fmla="*/ 575215 w 1933575"/>
              <a:gd name="connsiteY384" fmla="*/ 971176 h 1590675"/>
              <a:gd name="connsiteX385" fmla="*/ 606552 w 1933575"/>
              <a:gd name="connsiteY385" fmla="*/ 1015563 h 1590675"/>
              <a:gd name="connsiteX386" fmla="*/ 565880 w 1933575"/>
              <a:gd name="connsiteY386" fmla="*/ 1039089 h 1590675"/>
              <a:gd name="connsiteX387" fmla="*/ 540449 w 1933575"/>
              <a:gd name="connsiteY387" fmla="*/ 1002609 h 1590675"/>
              <a:gd name="connsiteX388" fmla="*/ 575215 w 1933575"/>
              <a:gd name="connsiteY388" fmla="*/ 971176 h 1590675"/>
              <a:gd name="connsiteX389" fmla="*/ 560261 w 1933575"/>
              <a:gd name="connsiteY389" fmla="*/ 1061759 h 1590675"/>
              <a:gd name="connsiteX390" fmla="*/ 581216 w 1933575"/>
              <a:gd name="connsiteY390" fmla="*/ 1094430 h 1590675"/>
              <a:gd name="connsiteX391" fmla="*/ 550926 w 1933575"/>
              <a:gd name="connsiteY391" fmla="*/ 1113098 h 1590675"/>
              <a:gd name="connsiteX392" fmla="*/ 529876 w 1933575"/>
              <a:gd name="connsiteY392" fmla="*/ 1084523 h 1590675"/>
              <a:gd name="connsiteX393" fmla="*/ 560261 w 1933575"/>
              <a:gd name="connsiteY393" fmla="*/ 1061759 h 1590675"/>
              <a:gd name="connsiteX394" fmla="*/ 497014 w 1933575"/>
              <a:gd name="connsiteY394" fmla="*/ 964413 h 1590675"/>
              <a:gd name="connsiteX395" fmla="*/ 521589 w 1933575"/>
              <a:gd name="connsiteY395" fmla="*/ 999751 h 1590675"/>
              <a:gd name="connsiteX396" fmla="*/ 487109 w 1933575"/>
              <a:gd name="connsiteY396" fmla="*/ 1018325 h 1590675"/>
              <a:gd name="connsiteX397" fmla="*/ 464249 w 1933575"/>
              <a:gd name="connsiteY397" fmla="*/ 990321 h 1590675"/>
              <a:gd name="connsiteX398" fmla="*/ 497014 w 1933575"/>
              <a:gd name="connsiteY398" fmla="*/ 964413 h 1590675"/>
              <a:gd name="connsiteX399" fmla="*/ 481298 w 1933575"/>
              <a:gd name="connsiteY399" fmla="*/ 1051662 h 1590675"/>
              <a:gd name="connsiteX400" fmla="*/ 501301 w 1933575"/>
              <a:gd name="connsiteY400" fmla="*/ 1079475 h 1590675"/>
              <a:gd name="connsiteX401" fmla="*/ 473393 w 1933575"/>
              <a:gd name="connsiteY401" fmla="*/ 1096144 h 1590675"/>
              <a:gd name="connsiteX402" fmla="*/ 453104 w 1933575"/>
              <a:gd name="connsiteY402" fmla="*/ 1069950 h 1590675"/>
              <a:gd name="connsiteX403" fmla="*/ 481298 w 1933575"/>
              <a:gd name="connsiteY403" fmla="*/ 1051662 h 1590675"/>
              <a:gd name="connsiteX404" fmla="*/ 466535 w 1933575"/>
              <a:gd name="connsiteY404" fmla="*/ 1133482 h 1590675"/>
              <a:gd name="connsiteX405" fmla="*/ 485204 w 1933575"/>
              <a:gd name="connsiteY405" fmla="*/ 1159009 h 1590675"/>
              <a:gd name="connsiteX406" fmla="*/ 460724 w 1933575"/>
              <a:gd name="connsiteY406" fmla="*/ 1176249 h 1590675"/>
              <a:gd name="connsiteX407" fmla="*/ 442055 w 1933575"/>
              <a:gd name="connsiteY407" fmla="*/ 1150055 h 1590675"/>
              <a:gd name="connsiteX408" fmla="*/ 466535 w 1933575"/>
              <a:gd name="connsiteY408" fmla="*/ 1133482 h 1590675"/>
              <a:gd name="connsiteX409" fmla="*/ 416052 w 1933575"/>
              <a:gd name="connsiteY409" fmla="*/ 956698 h 1590675"/>
              <a:gd name="connsiteX410" fmla="*/ 439007 w 1933575"/>
              <a:gd name="connsiteY410" fmla="*/ 986511 h 1590675"/>
              <a:gd name="connsiteX411" fmla="*/ 408623 w 1933575"/>
              <a:gd name="connsiteY411" fmla="*/ 1007180 h 1590675"/>
              <a:gd name="connsiteX412" fmla="*/ 385953 w 1933575"/>
              <a:gd name="connsiteY412" fmla="*/ 975653 h 1590675"/>
              <a:gd name="connsiteX413" fmla="*/ 416052 w 1933575"/>
              <a:gd name="connsiteY413" fmla="*/ 956698 h 1590675"/>
              <a:gd name="connsiteX414" fmla="*/ 403765 w 1933575"/>
              <a:gd name="connsiteY414" fmla="*/ 1034613 h 1590675"/>
              <a:gd name="connsiteX415" fmla="*/ 423196 w 1933575"/>
              <a:gd name="connsiteY415" fmla="*/ 1064997 h 1590675"/>
              <a:gd name="connsiteX416" fmla="*/ 394716 w 1933575"/>
              <a:gd name="connsiteY416" fmla="*/ 1083762 h 1590675"/>
              <a:gd name="connsiteX417" fmla="*/ 374523 w 1933575"/>
              <a:gd name="connsiteY417" fmla="*/ 1056234 h 1590675"/>
              <a:gd name="connsiteX418" fmla="*/ 403765 w 1933575"/>
              <a:gd name="connsiteY418" fmla="*/ 1034613 h 1590675"/>
              <a:gd name="connsiteX419" fmla="*/ 388906 w 1933575"/>
              <a:gd name="connsiteY419" fmla="*/ 1117194 h 1590675"/>
              <a:gd name="connsiteX420" fmla="*/ 406718 w 1933575"/>
              <a:gd name="connsiteY420" fmla="*/ 1144055 h 1590675"/>
              <a:gd name="connsiteX421" fmla="*/ 381095 w 1933575"/>
              <a:gd name="connsiteY421" fmla="*/ 1161105 h 1590675"/>
              <a:gd name="connsiteX422" fmla="*/ 362998 w 1933575"/>
              <a:gd name="connsiteY422" fmla="*/ 1136054 h 1590675"/>
              <a:gd name="connsiteX423" fmla="*/ 388906 w 1933575"/>
              <a:gd name="connsiteY423" fmla="*/ 1117194 h 1590675"/>
              <a:gd name="connsiteX424" fmla="*/ 338519 w 1933575"/>
              <a:gd name="connsiteY424" fmla="*/ 938601 h 1590675"/>
              <a:gd name="connsiteX425" fmla="*/ 360521 w 1933575"/>
              <a:gd name="connsiteY425" fmla="*/ 971938 h 1590675"/>
              <a:gd name="connsiteX426" fmla="*/ 328708 w 1933575"/>
              <a:gd name="connsiteY426" fmla="*/ 992512 h 1590675"/>
              <a:gd name="connsiteX427" fmla="*/ 307086 w 1933575"/>
              <a:gd name="connsiteY427" fmla="*/ 962222 h 1590675"/>
              <a:gd name="connsiteX428" fmla="*/ 338519 w 1933575"/>
              <a:gd name="connsiteY428" fmla="*/ 938601 h 1590675"/>
              <a:gd name="connsiteX429" fmla="*/ 324136 w 1933575"/>
              <a:gd name="connsiteY429" fmla="*/ 1020896 h 1590675"/>
              <a:gd name="connsiteX430" fmla="*/ 343186 w 1933575"/>
              <a:gd name="connsiteY430" fmla="*/ 1051091 h 1590675"/>
              <a:gd name="connsiteX431" fmla="*/ 315373 w 1933575"/>
              <a:gd name="connsiteY431" fmla="*/ 1069284 h 1590675"/>
              <a:gd name="connsiteX432" fmla="*/ 295085 w 1933575"/>
              <a:gd name="connsiteY432" fmla="*/ 1042042 h 1590675"/>
              <a:gd name="connsiteX433" fmla="*/ 324136 w 1933575"/>
              <a:gd name="connsiteY433" fmla="*/ 1020896 h 1590675"/>
              <a:gd name="connsiteX434" fmla="*/ 309182 w 1933575"/>
              <a:gd name="connsiteY434" fmla="*/ 1103478 h 1590675"/>
              <a:gd name="connsiteX435" fmla="*/ 326993 w 1933575"/>
              <a:gd name="connsiteY435" fmla="*/ 1129577 h 1590675"/>
              <a:gd name="connsiteX436" fmla="*/ 301371 w 1933575"/>
              <a:gd name="connsiteY436" fmla="*/ 1146531 h 1590675"/>
              <a:gd name="connsiteX437" fmla="*/ 283464 w 1933575"/>
              <a:gd name="connsiteY437" fmla="*/ 1121862 h 1590675"/>
              <a:gd name="connsiteX438" fmla="*/ 309182 w 1933575"/>
              <a:gd name="connsiteY438" fmla="*/ 1103478 h 1590675"/>
              <a:gd name="connsiteX439" fmla="*/ 258985 w 1933575"/>
              <a:gd name="connsiteY439" fmla="*/ 923837 h 1590675"/>
              <a:gd name="connsiteX440" fmla="*/ 280321 w 1933575"/>
              <a:gd name="connsiteY440" fmla="*/ 957936 h 1590675"/>
              <a:gd name="connsiteX441" fmla="*/ 249079 w 1933575"/>
              <a:gd name="connsiteY441" fmla="*/ 978034 h 1590675"/>
              <a:gd name="connsiteX442" fmla="*/ 227457 w 1933575"/>
              <a:gd name="connsiteY442" fmla="*/ 948221 h 1590675"/>
              <a:gd name="connsiteX443" fmla="*/ 258985 w 1933575"/>
              <a:gd name="connsiteY443" fmla="*/ 923837 h 1590675"/>
              <a:gd name="connsiteX444" fmla="*/ 244602 w 1933575"/>
              <a:gd name="connsiteY444" fmla="*/ 1006895 h 1590675"/>
              <a:gd name="connsiteX445" fmla="*/ 263271 w 1933575"/>
              <a:gd name="connsiteY445" fmla="*/ 1036613 h 1590675"/>
              <a:gd name="connsiteX446" fmla="*/ 235649 w 1933575"/>
              <a:gd name="connsiteY446" fmla="*/ 1054996 h 1590675"/>
              <a:gd name="connsiteX447" fmla="*/ 215265 w 1933575"/>
              <a:gd name="connsiteY447" fmla="*/ 1027945 h 1590675"/>
              <a:gd name="connsiteX448" fmla="*/ 244602 w 1933575"/>
              <a:gd name="connsiteY448" fmla="*/ 1006895 h 1590675"/>
              <a:gd name="connsiteX449" fmla="*/ 229362 w 1933575"/>
              <a:gd name="connsiteY449" fmla="*/ 1089477 h 1590675"/>
              <a:gd name="connsiteX450" fmla="*/ 247174 w 1933575"/>
              <a:gd name="connsiteY450" fmla="*/ 1115480 h 1590675"/>
              <a:gd name="connsiteX451" fmla="*/ 221647 w 1933575"/>
              <a:gd name="connsiteY451" fmla="*/ 1132434 h 1590675"/>
              <a:gd name="connsiteX452" fmla="*/ 203930 w 1933575"/>
              <a:gd name="connsiteY452" fmla="*/ 1107669 h 1590675"/>
              <a:gd name="connsiteX453" fmla="*/ 229362 w 1933575"/>
              <a:gd name="connsiteY453" fmla="*/ 1089477 h 1590675"/>
              <a:gd name="connsiteX454" fmla="*/ 179642 w 1933575"/>
              <a:gd name="connsiteY454" fmla="*/ 911454 h 1590675"/>
              <a:gd name="connsiteX455" fmla="*/ 201073 w 1933575"/>
              <a:gd name="connsiteY455" fmla="*/ 943268 h 1590675"/>
              <a:gd name="connsiteX456" fmla="*/ 168878 w 1933575"/>
              <a:gd name="connsiteY456" fmla="*/ 964318 h 1590675"/>
              <a:gd name="connsiteX457" fmla="*/ 151162 w 1933575"/>
              <a:gd name="connsiteY457" fmla="*/ 936124 h 1590675"/>
              <a:gd name="connsiteX458" fmla="*/ 179642 w 1933575"/>
              <a:gd name="connsiteY458" fmla="*/ 911454 h 1590675"/>
              <a:gd name="connsiteX459" fmla="*/ 164687 w 1933575"/>
              <a:gd name="connsiteY459" fmla="*/ 992512 h 1590675"/>
              <a:gd name="connsiteX460" fmla="*/ 183737 w 1933575"/>
              <a:gd name="connsiteY460" fmla="*/ 1022325 h 1590675"/>
              <a:gd name="connsiteX461" fmla="*/ 155924 w 1933575"/>
              <a:gd name="connsiteY461" fmla="*/ 1040899 h 1590675"/>
              <a:gd name="connsiteX462" fmla="*/ 135446 w 1933575"/>
              <a:gd name="connsiteY462" fmla="*/ 1013658 h 1590675"/>
              <a:gd name="connsiteX463" fmla="*/ 164687 w 1933575"/>
              <a:gd name="connsiteY463" fmla="*/ 992512 h 1590675"/>
              <a:gd name="connsiteX464" fmla="*/ 149733 w 1933575"/>
              <a:gd name="connsiteY464" fmla="*/ 1074998 h 1590675"/>
              <a:gd name="connsiteX465" fmla="*/ 167640 w 1933575"/>
              <a:gd name="connsiteY465" fmla="*/ 1101192 h 1590675"/>
              <a:gd name="connsiteX466" fmla="*/ 142113 w 1933575"/>
              <a:gd name="connsiteY466" fmla="*/ 1118242 h 1590675"/>
              <a:gd name="connsiteX467" fmla="*/ 124016 w 1933575"/>
              <a:gd name="connsiteY467" fmla="*/ 1093477 h 1590675"/>
              <a:gd name="connsiteX468" fmla="*/ 149733 w 1933575"/>
              <a:gd name="connsiteY468" fmla="*/ 1074998 h 1590675"/>
              <a:gd name="connsiteX469" fmla="*/ 100108 w 1933575"/>
              <a:gd name="connsiteY469" fmla="*/ 897071 h 1590675"/>
              <a:gd name="connsiteX470" fmla="*/ 117920 w 1933575"/>
              <a:gd name="connsiteY470" fmla="*/ 930123 h 1590675"/>
              <a:gd name="connsiteX471" fmla="*/ 89726 w 1933575"/>
              <a:gd name="connsiteY471" fmla="*/ 951173 h 1590675"/>
              <a:gd name="connsiteX472" fmla="*/ 71247 w 1933575"/>
              <a:gd name="connsiteY472" fmla="*/ 921551 h 1590675"/>
              <a:gd name="connsiteX473" fmla="*/ 100108 w 1933575"/>
              <a:gd name="connsiteY473" fmla="*/ 897071 h 1590675"/>
              <a:gd name="connsiteX474" fmla="*/ 85249 w 1933575"/>
              <a:gd name="connsiteY474" fmla="*/ 977939 h 1590675"/>
              <a:gd name="connsiteX475" fmla="*/ 104204 w 1933575"/>
              <a:gd name="connsiteY475" fmla="*/ 1008228 h 1590675"/>
              <a:gd name="connsiteX476" fmla="*/ 76105 w 1933575"/>
              <a:gd name="connsiteY476" fmla="*/ 1027278 h 1590675"/>
              <a:gd name="connsiteX477" fmla="*/ 55436 w 1933575"/>
              <a:gd name="connsiteY477" fmla="*/ 999370 h 1590675"/>
              <a:gd name="connsiteX478" fmla="*/ 85249 w 1933575"/>
              <a:gd name="connsiteY478" fmla="*/ 977939 h 1590675"/>
              <a:gd name="connsiteX479" fmla="*/ 70390 w 1933575"/>
              <a:gd name="connsiteY479" fmla="*/ 1060521 h 1590675"/>
              <a:gd name="connsiteX480" fmla="*/ 88297 w 1933575"/>
              <a:gd name="connsiteY480" fmla="*/ 1087191 h 1590675"/>
              <a:gd name="connsiteX481" fmla="*/ 62389 w 1933575"/>
              <a:gd name="connsiteY481" fmla="*/ 1104336 h 1590675"/>
              <a:gd name="connsiteX482" fmla="*/ 43625 w 1933575"/>
              <a:gd name="connsiteY482" fmla="*/ 1079285 h 1590675"/>
              <a:gd name="connsiteX483" fmla="*/ 70390 w 1933575"/>
              <a:gd name="connsiteY483" fmla="*/ 1060521 h 1590675"/>
              <a:gd name="connsiteX484" fmla="*/ 55626 w 1933575"/>
              <a:gd name="connsiteY484" fmla="*/ 1142150 h 1590675"/>
              <a:gd name="connsiteX485" fmla="*/ 71723 w 1933575"/>
              <a:gd name="connsiteY485" fmla="*/ 1166248 h 1590675"/>
              <a:gd name="connsiteX486" fmla="*/ 48673 w 1933575"/>
              <a:gd name="connsiteY486" fmla="*/ 1181869 h 1590675"/>
              <a:gd name="connsiteX487" fmla="*/ 32194 w 1933575"/>
              <a:gd name="connsiteY487" fmla="*/ 1159200 h 1590675"/>
              <a:gd name="connsiteX488" fmla="*/ 55626 w 1933575"/>
              <a:gd name="connsiteY488" fmla="*/ 1142150 h 1590675"/>
              <a:gd name="connsiteX489" fmla="*/ 40767 w 1933575"/>
              <a:gd name="connsiteY489" fmla="*/ 1223874 h 1590675"/>
              <a:gd name="connsiteX490" fmla="*/ 55055 w 1933575"/>
              <a:gd name="connsiteY490" fmla="*/ 1245401 h 1590675"/>
              <a:gd name="connsiteX491" fmla="*/ 36767 w 1933575"/>
              <a:gd name="connsiteY491" fmla="*/ 1257117 h 1590675"/>
              <a:gd name="connsiteX492" fmla="*/ 22003 w 1933575"/>
              <a:gd name="connsiteY492" fmla="*/ 1238543 h 1590675"/>
              <a:gd name="connsiteX493" fmla="*/ 40767 w 1933575"/>
              <a:gd name="connsiteY493" fmla="*/ 1223874 h 1590675"/>
              <a:gd name="connsiteX494" fmla="*/ 23717 w 1933575"/>
              <a:gd name="connsiteY494" fmla="*/ 1336841 h 1590675"/>
              <a:gd name="connsiteX495" fmla="*/ 10954 w 1933575"/>
              <a:gd name="connsiteY495" fmla="*/ 1319315 h 1590675"/>
              <a:gd name="connsiteX496" fmla="*/ 26765 w 1933575"/>
              <a:gd name="connsiteY496" fmla="*/ 1307885 h 1590675"/>
              <a:gd name="connsiteX497" fmla="*/ 39529 w 1933575"/>
              <a:gd name="connsiteY497" fmla="*/ 1325125 h 1590675"/>
              <a:gd name="connsiteX498" fmla="*/ 23717 w 1933575"/>
              <a:gd name="connsiteY498" fmla="*/ 1336841 h 1590675"/>
              <a:gd name="connsiteX499" fmla="*/ 931354 w 1933575"/>
              <a:gd name="connsiteY499" fmla="*/ 1278738 h 1590675"/>
              <a:gd name="connsiteX500" fmla="*/ 947166 w 1933575"/>
              <a:gd name="connsiteY500" fmla="*/ 1254640 h 1590675"/>
              <a:gd name="connsiteX501" fmla="*/ 990505 w 1933575"/>
              <a:gd name="connsiteY501" fmla="*/ 1250639 h 1590675"/>
              <a:gd name="connsiteX502" fmla="*/ 1009460 w 1933575"/>
              <a:gd name="connsiteY502" fmla="*/ 1289978 h 1590675"/>
              <a:gd name="connsiteX503" fmla="*/ 979551 w 1933575"/>
              <a:gd name="connsiteY503" fmla="*/ 1321601 h 1590675"/>
              <a:gd name="connsiteX504" fmla="*/ 965645 w 1933575"/>
              <a:gd name="connsiteY504" fmla="*/ 1323792 h 1590675"/>
              <a:gd name="connsiteX505" fmla="*/ 966121 w 1933575"/>
              <a:gd name="connsiteY505" fmla="*/ 1324077 h 1590675"/>
              <a:gd name="connsiteX506" fmla="*/ 931831 w 1933575"/>
              <a:gd name="connsiteY506" fmla="*/ 1278167 h 1590675"/>
              <a:gd name="connsiteX507" fmla="*/ 931354 w 1933575"/>
              <a:gd name="connsiteY507" fmla="*/ 1278738 h 1590675"/>
              <a:gd name="connsiteX508" fmla="*/ 865156 w 1933575"/>
              <a:gd name="connsiteY508" fmla="*/ 1190251 h 1590675"/>
              <a:gd name="connsiteX509" fmla="*/ 909447 w 1933575"/>
              <a:gd name="connsiteY509" fmla="*/ 1150627 h 1590675"/>
              <a:gd name="connsiteX510" fmla="*/ 909066 w 1933575"/>
              <a:gd name="connsiteY510" fmla="*/ 1150341 h 1590675"/>
              <a:gd name="connsiteX511" fmla="*/ 944404 w 1933575"/>
              <a:gd name="connsiteY511" fmla="*/ 1193013 h 1590675"/>
              <a:gd name="connsiteX512" fmla="*/ 908780 w 1933575"/>
              <a:gd name="connsiteY512" fmla="*/ 1228732 h 1590675"/>
              <a:gd name="connsiteX513" fmla="*/ 868871 w 1933575"/>
              <a:gd name="connsiteY513" fmla="*/ 1199776 h 1590675"/>
              <a:gd name="connsiteX514" fmla="*/ 865251 w 1933575"/>
              <a:gd name="connsiteY514" fmla="*/ 1189680 h 1590675"/>
              <a:gd name="connsiteX515" fmla="*/ 865156 w 1933575"/>
              <a:gd name="connsiteY515" fmla="*/ 1190251 h 1590675"/>
              <a:gd name="connsiteX516" fmla="*/ 1076897 w 1933575"/>
              <a:gd name="connsiteY516" fmla="*/ 1381037 h 1590675"/>
              <a:gd name="connsiteX517" fmla="*/ 1028224 w 1933575"/>
              <a:gd name="connsiteY517" fmla="*/ 1415327 h 1590675"/>
              <a:gd name="connsiteX518" fmla="*/ 998411 w 1933575"/>
              <a:gd name="connsiteY518" fmla="*/ 1375798 h 1590675"/>
              <a:gd name="connsiteX519" fmla="*/ 1032605 w 1933575"/>
              <a:gd name="connsiteY519" fmla="*/ 1339889 h 1590675"/>
              <a:gd name="connsiteX520" fmla="*/ 1073658 w 1933575"/>
              <a:gd name="connsiteY520" fmla="*/ 1367511 h 1590675"/>
              <a:gd name="connsiteX521" fmla="*/ 1076516 w 1933575"/>
              <a:gd name="connsiteY521" fmla="*/ 1381418 h 1590675"/>
              <a:gd name="connsiteX522" fmla="*/ 1076897 w 1933575"/>
              <a:gd name="connsiteY522" fmla="*/ 1381037 h 1590675"/>
              <a:gd name="connsiteX523" fmla="*/ 432626 w 1933575"/>
              <a:gd name="connsiteY523" fmla="*/ 856590 h 1590675"/>
              <a:gd name="connsiteX524" fmla="*/ 393859 w 1933575"/>
              <a:gd name="connsiteY524" fmla="*/ 893071 h 1590675"/>
              <a:gd name="connsiteX525" fmla="*/ 356426 w 1933575"/>
              <a:gd name="connsiteY525" fmla="*/ 854971 h 1590675"/>
              <a:gd name="connsiteX526" fmla="*/ 395383 w 1933575"/>
              <a:gd name="connsiteY526" fmla="*/ 816871 h 1590675"/>
              <a:gd name="connsiteX527" fmla="*/ 432626 w 1933575"/>
              <a:gd name="connsiteY527" fmla="*/ 856590 h 1590675"/>
              <a:gd name="connsiteX528" fmla="*/ 433292 w 1933575"/>
              <a:gd name="connsiteY528" fmla="*/ 867639 h 1590675"/>
              <a:gd name="connsiteX529" fmla="*/ 470821 w 1933575"/>
              <a:gd name="connsiteY529" fmla="*/ 831254 h 1590675"/>
              <a:gd name="connsiteX530" fmla="*/ 509207 w 1933575"/>
              <a:gd name="connsiteY530" fmla="*/ 868496 h 1590675"/>
              <a:gd name="connsiteX531" fmla="*/ 472250 w 1933575"/>
              <a:gd name="connsiteY531" fmla="*/ 907168 h 1590675"/>
              <a:gd name="connsiteX532" fmla="*/ 433292 w 1933575"/>
              <a:gd name="connsiteY532" fmla="*/ 867639 h 1590675"/>
              <a:gd name="connsiteX533" fmla="*/ 76105 w 1933575"/>
              <a:gd name="connsiteY533" fmla="*/ 838969 h 1590675"/>
              <a:gd name="connsiteX534" fmla="*/ 38195 w 1933575"/>
              <a:gd name="connsiteY534" fmla="*/ 801345 h 1590675"/>
              <a:gd name="connsiteX535" fmla="*/ 76867 w 1933575"/>
              <a:gd name="connsiteY535" fmla="*/ 763055 h 1590675"/>
              <a:gd name="connsiteX536" fmla="*/ 114110 w 1933575"/>
              <a:gd name="connsiteY536" fmla="*/ 801441 h 1590675"/>
              <a:gd name="connsiteX537" fmla="*/ 76105 w 1933575"/>
              <a:gd name="connsiteY537" fmla="*/ 838969 h 1590675"/>
              <a:gd name="connsiteX538" fmla="*/ 1102424 w 1933575"/>
              <a:gd name="connsiteY538" fmla="*/ 1433805 h 1590675"/>
              <a:gd name="connsiteX539" fmla="*/ 1140238 w 1933575"/>
              <a:gd name="connsiteY539" fmla="*/ 1471620 h 1590675"/>
              <a:gd name="connsiteX540" fmla="*/ 1101376 w 1933575"/>
              <a:gd name="connsiteY540" fmla="*/ 1509720 h 1590675"/>
              <a:gd name="connsiteX541" fmla="*/ 1064324 w 1933575"/>
              <a:gd name="connsiteY541" fmla="*/ 1471239 h 1590675"/>
              <a:gd name="connsiteX542" fmla="*/ 1102424 w 1933575"/>
              <a:gd name="connsiteY542" fmla="*/ 1433805 h 1590675"/>
              <a:gd name="connsiteX543" fmla="*/ 733901 w 1933575"/>
              <a:gd name="connsiteY543" fmla="*/ 990893 h 1590675"/>
              <a:gd name="connsiteX544" fmla="*/ 697135 w 1933575"/>
              <a:gd name="connsiteY544" fmla="*/ 1029564 h 1590675"/>
              <a:gd name="connsiteX545" fmla="*/ 657701 w 1933575"/>
              <a:gd name="connsiteY545" fmla="*/ 992036 h 1590675"/>
              <a:gd name="connsiteX546" fmla="*/ 695897 w 1933575"/>
              <a:gd name="connsiteY546" fmla="*/ 953364 h 1590675"/>
              <a:gd name="connsiteX547" fmla="*/ 733901 w 1933575"/>
              <a:gd name="connsiteY547" fmla="*/ 990893 h 1590675"/>
              <a:gd name="connsiteX548" fmla="*/ 878872 w 1933575"/>
              <a:gd name="connsiteY548" fmla="*/ 1099764 h 1590675"/>
              <a:gd name="connsiteX549" fmla="*/ 839724 w 1933575"/>
              <a:gd name="connsiteY549" fmla="*/ 1137578 h 1590675"/>
              <a:gd name="connsiteX550" fmla="*/ 802672 w 1933575"/>
              <a:gd name="connsiteY550" fmla="*/ 1099192 h 1590675"/>
              <a:gd name="connsiteX551" fmla="*/ 841820 w 1933575"/>
              <a:gd name="connsiteY551" fmla="*/ 1061378 h 1590675"/>
              <a:gd name="connsiteX552" fmla="*/ 878872 w 1933575"/>
              <a:gd name="connsiteY552" fmla="*/ 1099764 h 1590675"/>
              <a:gd name="connsiteX553" fmla="*/ 193834 w 1933575"/>
              <a:gd name="connsiteY553" fmla="*/ 814680 h 1590675"/>
              <a:gd name="connsiteX554" fmla="*/ 156972 w 1933575"/>
              <a:gd name="connsiteY554" fmla="*/ 853352 h 1590675"/>
              <a:gd name="connsiteX555" fmla="*/ 117634 w 1933575"/>
              <a:gd name="connsiteY555" fmla="*/ 815823 h 1590675"/>
              <a:gd name="connsiteX556" fmla="*/ 155924 w 1933575"/>
              <a:gd name="connsiteY556" fmla="*/ 777152 h 1590675"/>
              <a:gd name="connsiteX557" fmla="*/ 193834 w 1933575"/>
              <a:gd name="connsiteY557" fmla="*/ 814680 h 1590675"/>
              <a:gd name="connsiteX558" fmla="*/ 588550 w 1933575"/>
              <a:gd name="connsiteY558" fmla="*/ 884118 h 1590675"/>
              <a:gd name="connsiteX559" fmla="*/ 550259 w 1933575"/>
              <a:gd name="connsiteY559" fmla="*/ 921170 h 1590675"/>
              <a:gd name="connsiteX560" fmla="*/ 513207 w 1933575"/>
              <a:gd name="connsiteY560" fmla="*/ 882879 h 1590675"/>
              <a:gd name="connsiteX561" fmla="*/ 551498 w 1933575"/>
              <a:gd name="connsiteY561" fmla="*/ 845827 h 1590675"/>
              <a:gd name="connsiteX562" fmla="*/ 588550 w 1933575"/>
              <a:gd name="connsiteY562" fmla="*/ 884118 h 1590675"/>
              <a:gd name="connsiteX563" fmla="*/ 775716 w 1933575"/>
              <a:gd name="connsiteY563" fmla="*/ 1043185 h 1590675"/>
              <a:gd name="connsiteX564" fmla="*/ 737902 w 1933575"/>
              <a:gd name="connsiteY564" fmla="*/ 1005656 h 1590675"/>
              <a:gd name="connsiteX565" fmla="*/ 775811 w 1933575"/>
              <a:gd name="connsiteY565" fmla="*/ 968223 h 1590675"/>
              <a:gd name="connsiteX566" fmla="*/ 812864 w 1933575"/>
              <a:gd name="connsiteY566" fmla="*/ 1004990 h 1590675"/>
              <a:gd name="connsiteX567" fmla="*/ 775716 w 1933575"/>
              <a:gd name="connsiteY567" fmla="*/ 1043185 h 1590675"/>
              <a:gd name="connsiteX568" fmla="*/ 34195 w 1933575"/>
              <a:gd name="connsiteY568" fmla="*/ 786201 h 1590675"/>
              <a:gd name="connsiteX569" fmla="*/ 95 w 1933575"/>
              <a:gd name="connsiteY569" fmla="*/ 824110 h 1590675"/>
              <a:gd name="connsiteX570" fmla="*/ 95 w 1933575"/>
              <a:gd name="connsiteY570" fmla="*/ 749625 h 1590675"/>
              <a:gd name="connsiteX571" fmla="*/ 34195 w 1933575"/>
              <a:gd name="connsiteY571" fmla="*/ 786201 h 1590675"/>
              <a:gd name="connsiteX572" fmla="*/ 909447 w 1933575"/>
              <a:gd name="connsiteY572" fmla="*/ 1150627 h 1590675"/>
              <a:gd name="connsiteX573" fmla="*/ 882968 w 1933575"/>
              <a:gd name="connsiteY573" fmla="*/ 1113956 h 1590675"/>
              <a:gd name="connsiteX574" fmla="*/ 919163 w 1933575"/>
              <a:gd name="connsiteY574" fmla="*/ 1076332 h 1590675"/>
              <a:gd name="connsiteX575" fmla="*/ 957548 w 1933575"/>
              <a:gd name="connsiteY575" fmla="*/ 1111670 h 1590675"/>
              <a:gd name="connsiteX576" fmla="*/ 923163 w 1933575"/>
              <a:gd name="connsiteY576" fmla="*/ 1150818 h 1590675"/>
              <a:gd name="connsiteX577" fmla="*/ 909161 w 1933575"/>
              <a:gd name="connsiteY577" fmla="*/ 1150341 h 1590675"/>
              <a:gd name="connsiteX578" fmla="*/ 909447 w 1933575"/>
              <a:gd name="connsiteY578" fmla="*/ 1150627 h 1590675"/>
              <a:gd name="connsiteX579" fmla="*/ 985838 w 1933575"/>
              <a:gd name="connsiteY579" fmla="*/ 1241972 h 1590675"/>
              <a:gd name="connsiteX580" fmla="*/ 948309 w 1933575"/>
              <a:gd name="connsiteY580" fmla="*/ 1204443 h 1590675"/>
              <a:gd name="connsiteX581" fmla="*/ 986219 w 1933575"/>
              <a:gd name="connsiteY581" fmla="*/ 1167201 h 1590675"/>
              <a:gd name="connsiteX582" fmla="*/ 1023080 w 1933575"/>
              <a:gd name="connsiteY582" fmla="*/ 1204062 h 1590675"/>
              <a:gd name="connsiteX583" fmla="*/ 985838 w 1933575"/>
              <a:gd name="connsiteY583" fmla="*/ 1241972 h 1590675"/>
              <a:gd name="connsiteX584" fmla="*/ 1076611 w 1933575"/>
              <a:gd name="connsiteY584" fmla="*/ 1381418 h 1590675"/>
              <a:gd name="connsiteX585" fmla="*/ 1113282 w 1933575"/>
              <a:gd name="connsiteY585" fmla="*/ 1354938 h 1590675"/>
              <a:gd name="connsiteX586" fmla="*/ 1150906 w 1933575"/>
              <a:gd name="connsiteY586" fmla="*/ 1391133 h 1590675"/>
              <a:gd name="connsiteX587" fmla="*/ 1115568 w 1933575"/>
              <a:gd name="connsiteY587" fmla="*/ 1429519 h 1590675"/>
              <a:gd name="connsiteX588" fmla="*/ 1076420 w 1933575"/>
              <a:gd name="connsiteY588" fmla="*/ 1395134 h 1590675"/>
              <a:gd name="connsiteX589" fmla="*/ 1076897 w 1933575"/>
              <a:gd name="connsiteY589" fmla="*/ 1381132 h 1590675"/>
              <a:gd name="connsiteX590" fmla="*/ 1076611 w 1933575"/>
              <a:gd name="connsiteY590" fmla="*/ 1381418 h 1590675"/>
              <a:gd name="connsiteX591" fmla="*/ 667702 w 1933575"/>
              <a:gd name="connsiteY591" fmla="*/ 897929 h 1590675"/>
              <a:gd name="connsiteX592" fmla="*/ 629412 w 1933575"/>
              <a:gd name="connsiteY592" fmla="*/ 934981 h 1590675"/>
              <a:gd name="connsiteX593" fmla="*/ 593027 w 1933575"/>
              <a:gd name="connsiteY593" fmla="*/ 897453 h 1590675"/>
              <a:gd name="connsiteX594" fmla="*/ 631317 w 1933575"/>
              <a:gd name="connsiteY594" fmla="*/ 860400 h 1590675"/>
              <a:gd name="connsiteX595" fmla="*/ 667702 w 1933575"/>
              <a:gd name="connsiteY595" fmla="*/ 897929 h 1590675"/>
              <a:gd name="connsiteX596" fmla="*/ 1051655 w 1933575"/>
              <a:gd name="connsiteY596" fmla="*/ 1261022 h 1590675"/>
              <a:gd name="connsiteX597" fmla="*/ 1088422 w 1933575"/>
              <a:gd name="connsiteY597" fmla="*/ 1299312 h 1590675"/>
              <a:gd name="connsiteX598" fmla="*/ 1049750 w 1933575"/>
              <a:gd name="connsiteY598" fmla="*/ 1335698 h 1590675"/>
              <a:gd name="connsiteX599" fmla="*/ 1013651 w 1933575"/>
              <a:gd name="connsiteY599" fmla="*/ 1298074 h 1590675"/>
              <a:gd name="connsiteX600" fmla="*/ 1051655 w 1933575"/>
              <a:gd name="connsiteY600" fmla="*/ 1261022 h 1590675"/>
              <a:gd name="connsiteX601" fmla="*/ 709327 w 1933575"/>
              <a:gd name="connsiteY601" fmla="*/ 948888 h 1590675"/>
              <a:gd name="connsiteX602" fmla="*/ 673037 w 1933575"/>
              <a:gd name="connsiteY602" fmla="*/ 911550 h 1590675"/>
              <a:gd name="connsiteX603" fmla="*/ 711422 w 1933575"/>
              <a:gd name="connsiteY603" fmla="*/ 874878 h 1590675"/>
              <a:gd name="connsiteX604" fmla="*/ 747046 w 1933575"/>
              <a:gd name="connsiteY604" fmla="*/ 912978 h 1590675"/>
              <a:gd name="connsiteX605" fmla="*/ 709327 w 1933575"/>
              <a:gd name="connsiteY605" fmla="*/ 948888 h 1590675"/>
              <a:gd name="connsiteX606" fmla="*/ 249365 w 1933575"/>
              <a:gd name="connsiteY606" fmla="*/ 786867 h 1590675"/>
              <a:gd name="connsiteX607" fmla="*/ 212503 w 1933575"/>
              <a:gd name="connsiteY607" fmla="*/ 750101 h 1590675"/>
              <a:gd name="connsiteX608" fmla="*/ 250317 w 1933575"/>
              <a:gd name="connsiteY608" fmla="*/ 712858 h 1590675"/>
              <a:gd name="connsiteX609" fmla="*/ 286512 w 1933575"/>
              <a:gd name="connsiteY609" fmla="*/ 750387 h 1590675"/>
              <a:gd name="connsiteX610" fmla="*/ 249365 w 1933575"/>
              <a:gd name="connsiteY610" fmla="*/ 786867 h 1590675"/>
              <a:gd name="connsiteX611" fmla="*/ 206883 w 1933575"/>
              <a:gd name="connsiteY611" fmla="*/ 735146 h 1590675"/>
              <a:gd name="connsiteX612" fmla="*/ 170402 w 1933575"/>
              <a:gd name="connsiteY612" fmla="*/ 772580 h 1590675"/>
              <a:gd name="connsiteX613" fmla="*/ 132969 w 1933575"/>
              <a:gd name="connsiteY613" fmla="*/ 736099 h 1590675"/>
              <a:gd name="connsiteX614" fmla="*/ 169450 w 1933575"/>
              <a:gd name="connsiteY614" fmla="*/ 698666 h 1590675"/>
              <a:gd name="connsiteX615" fmla="*/ 206883 w 1933575"/>
              <a:gd name="connsiteY615" fmla="*/ 735146 h 1590675"/>
              <a:gd name="connsiteX616" fmla="*/ 485585 w 1933575"/>
              <a:gd name="connsiteY616" fmla="*/ 755625 h 1590675"/>
              <a:gd name="connsiteX617" fmla="*/ 522351 w 1933575"/>
              <a:gd name="connsiteY617" fmla="*/ 792678 h 1590675"/>
              <a:gd name="connsiteX618" fmla="*/ 485299 w 1933575"/>
              <a:gd name="connsiteY618" fmla="*/ 829444 h 1590675"/>
              <a:gd name="connsiteX619" fmla="*/ 448532 w 1933575"/>
              <a:gd name="connsiteY619" fmla="*/ 792392 h 1590675"/>
              <a:gd name="connsiteX620" fmla="*/ 485585 w 1933575"/>
              <a:gd name="connsiteY620" fmla="*/ 755625 h 1590675"/>
              <a:gd name="connsiteX621" fmla="*/ 403955 w 1933575"/>
              <a:gd name="connsiteY621" fmla="*/ 815442 h 1590675"/>
              <a:gd name="connsiteX622" fmla="*/ 368808 w 1933575"/>
              <a:gd name="connsiteY622" fmla="*/ 778390 h 1590675"/>
              <a:gd name="connsiteX623" fmla="*/ 405479 w 1933575"/>
              <a:gd name="connsiteY623" fmla="*/ 741243 h 1590675"/>
              <a:gd name="connsiteX624" fmla="*/ 442913 w 1933575"/>
              <a:gd name="connsiteY624" fmla="*/ 777628 h 1590675"/>
              <a:gd name="connsiteX625" fmla="*/ 403955 w 1933575"/>
              <a:gd name="connsiteY625" fmla="*/ 815442 h 1590675"/>
              <a:gd name="connsiteX626" fmla="*/ 1179671 w 1933575"/>
              <a:gd name="connsiteY626" fmla="*/ 1523055 h 1590675"/>
              <a:gd name="connsiteX627" fmla="*/ 1141952 w 1933575"/>
              <a:gd name="connsiteY627" fmla="*/ 1485621 h 1590675"/>
              <a:gd name="connsiteX628" fmla="*/ 1178909 w 1933575"/>
              <a:gd name="connsiteY628" fmla="*/ 1448950 h 1590675"/>
              <a:gd name="connsiteX629" fmla="*/ 1215962 w 1933575"/>
              <a:gd name="connsiteY629" fmla="*/ 1485621 h 1590675"/>
              <a:gd name="connsiteX630" fmla="*/ 1179671 w 1933575"/>
              <a:gd name="connsiteY630" fmla="*/ 1523055 h 1590675"/>
              <a:gd name="connsiteX631" fmla="*/ 328898 w 1933575"/>
              <a:gd name="connsiteY631" fmla="*/ 801060 h 1590675"/>
              <a:gd name="connsiteX632" fmla="*/ 292037 w 1933575"/>
              <a:gd name="connsiteY632" fmla="*/ 764198 h 1590675"/>
              <a:gd name="connsiteX633" fmla="*/ 329946 w 1933575"/>
              <a:gd name="connsiteY633" fmla="*/ 727050 h 1590675"/>
              <a:gd name="connsiteX634" fmla="*/ 366046 w 1933575"/>
              <a:gd name="connsiteY634" fmla="*/ 764579 h 1590675"/>
              <a:gd name="connsiteX635" fmla="*/ 328898 w 1933575"/>
              <a:gd name="connsiteY635" fmla="*/ 801060 h 1590675"/>
              <a:gd name="connsiteX636" fmla="*/ 855059 w 1933575"/>
              <a:gd name="connsiteY636" fmla="*/ 1056901 h 1590675"/>
              <a:gd name="connsiteX637" fmla="*/ 817912 w 1933575"/>
              <a:gd name="connsiteY637" fmla="*/ 1020420 h 1590675"/>
              <a:gd name="connsiteX638" fmla="*/ 855440 w 1933575"/>
              <a:gd name="connsiteY638" fmla="*/ 982892 h 1590675"/>
              <a:gd name="connsiteX639" fmla="*/ 891921 w 1933575"/>
              <a:gd name="connsiteY639" fmla="*/ 1020135 h 1590675"/>
              <a:gd name="connsiteX640" fmla="*/ 855059 w 1933575"/>
              <a:gd name="connsiteY640" fmla="*/ 1056901 h 1590675"/>
              <a:gd name="connsiteX641" fmla="*/ 1164527 w 1933575"/>
              <a:gd name="connsiteY641" fmla="*/ 1312933 h 1590675"/>
              <a:gd name="connsiteX642" fmla="*/ 1127093 w 1933575"/>
              <a:gd name="connsiteY642" fmla="*/ 1349414 h 1590675"/>
              <a:gd name="connsiteX643" fmla="*/ 1090994 w 1933575"/>
              <a:gd name="connsiteY643" fmla="*/ 1311695 h 1590675"/>
              <a:gd name="connsiteX644" fmla="*/ 1127665 w 1933575"/>
              <a:gd name="connsiteY644" fmla="*/ 1275881 h 1590675"/>
              <a:gd name="connsiteX645" fmla="*/ 1164527 w 1933575"/>
              <a:gd name="connsiteY645" fmla="*/ 1312933 h 1590675"/>
              <a:gd name="connsiteX646" fmla="*/ 1033748 w 1933575"/>
              <a:gd name="connsiteY646" fmla="*/ 1129863 h 1590675"/>
              <a:gd name="connsiteX647" fmla="*/ 994696 w 1933575"/>
              <a:gd name="connsiteY647" fmla="*/ 1164629 h 1590675"/>
              <a:gd name="connsiteX648" fmla="*/ 960406 w 1933575"/>
              <a:gd name="connsiteY648" fmla="*/ 1125195 h 1590675"/>
              <a:gd name="connsiteX649" fmla="*/ 998696 w 1933575"/>
              <a:gd name="connsiteY649" fmla="*/ 1091191 h 1590675"/>
              <a:gd name="connsiteX650" fmla="*/ 1033748 w 1933575"/>
              <a:gd name="connsiteY650" fmla="*/ 1129863 h 1590675"/>
              <a:gd name="connsiteX651" fmla="*/ 91535 w 1933575"/>
              <a:gd name="connsiteY651" fmla="*/ 684569 h 1590675"/>
              <a:gd name="connsiteX652" fmla="*/ 127254 w 1933575"/>
              <a:gd name="connsiteY652" fmla="*/ 722859 h 1590675"/>
              <a:gd name="connsiteX653" fmla="*/ 88583 w 1933575"/>
              <a:gd name="connsiteY653" fmla="*/ 758197 h 1590675"/>
              <a:gd name="connsiteX654" fmla="*/ 53626 w 1933575"/>
              <a:gd name="connsiteY654" fmla="*/ 720573 h 1590675"/>
              <a:gd name="connsiteX655" fmla="*/ 91535 w 1933575"/>
              <a:gd name="connsiteY655" fmla="*/ 684569 h 1590675"/>
              <a:gd name="connsiteX656" fmla="*/ 1099280 w 1933575"/>
              <a:gd name="connsiteY656" fmla="*/ 1218921 h 1590675"/>
              <a:gd name="connsiteX657" fmla="*/ 1061942 w 1933575"/>
              <a:gd name="connsiteY657" fmla="*/ 1255593 h 1590675"/>
              <a:gd name="connsiteX658" fmla="*/ 1025557 w 1933575"/>
              <a:gd name="connsiteY658" fmla="*/ 1217969 h 1590675"/>
              <a:gd name="connsiteX659" fmla="*/ 1062133 w 1933575"/>
              <a:gd name="connsiteY659" fmla="*/ 1181964 h 1590675"/>
              <a:gd name="connsiteX660" fmla="*/ 1099280 w 1933575"/>
              <a:gd name="connsiteY660" fmla="*/ 1218921 h 1590675"/>
              <a:gd name="connsiteX661" fmla="*/ 971074 w 1933575"/>
              <a:gd name="connsiteY661" fmla="*/ 1034803 h 1590675"/>
              <a:gd name="connsiteX662" fmla="*/ 934212 w 1933575"/>
              <a:gd name="connsiteY662" fmla="*/ 1070617 h 1590675"/>
              <a:gd name="connsiteX663" fmla="*/ 898017 w 1933575"/>
              <a:gd name="connsiteY663" fmla="*/ 1032708 h 1590675"/>
              <a:gd name="connsiteX664" fmla="*/ 935546 w 1933575"/>
              <a:gd name="connsiteY664" fmla="*/ 997560 h 1590675"/>
              <a:gd name="connsiteX665" fmla="*/ 971074 w 1933575"/>
              <a:gd name="connsiteY665" fmla="*/ 1034803 h 1590675"/>
              <a:gd name="connsiteX666" fmla="*/ 47434 w 1933575"/>
              <a:gd name="connsiteY666" fmla="*/ 707524 h 1590675"/>
              <a:gd name="connsiteX667" fmla="*/ 9716 w 1933575"/>
              <a:gd name="connsiteY667" fmla="*/ 743910 h 1590675"/>
              <a:gd name="connsiteX668" fmla="*/ 0 w 1933575"/>
              <a:gd name="connsiteY668" fmla="*/ 742100 h 1590675"/>
              <a:gd name="connsiteX669" fmla="*/ 0 w 1933575"/>
              <a:gd name="connsiteY669" fmla="*/ 672377 h 1590675"/>
              <a:gd name="connsiteX670" fmla="*/ 11716 w 1933575"/>
              <a:gd name="connsiteY670" fmla="*/ 670567 h 1590675"/>
              <a:gd name="connsiteX671" fmla="*/ 47434 w 1933575"/>
              <a:gd name="connsiteY671" fmla="*/ 707524 h 1590675"/>
              <a:gd name="connsiteX672" fmla="*/ 1210437 w 1933575"/>
              <a:gd name="connsiteY672" fmla="*/ 1590587 h 1590675"/>
              <a:gd name="connsiteX673" fmla="*/ 1207675 w 1933575"/>
              <a:gd name="connsiteY673" fmla="*/ 1577061 h 1590675"/>
              <a:gd name="connsiteX674" fmla="*/ 1245013 w 1933575"/>
              <a:gd name="connsiteY674" fmla="*/ 1540390 h 1590675"/>
              <a:gd name="connsiteX675" fmla="*/ 1281017 w 1933575"/>
              <a:gd name="connsiteY675" fmla="*/ 1577061 h 1590675"/>
              <a:gd name="connsiteX676" fmla="*/ 1278255 w 1933575"/>
              <a:gd name="connsiteY676" fmla="*/ 1590682 h 1590675"/>
              <a:gd name="connsiteX677" fmla="*/ 1210437 w 1933575"/>
              <a:gd name="connsiteY677" fmla="*/ 1590682 h 1590675"/>
              <a:gd name="connsiteX678" fmla="*/ 1229678 w 1933575"/>
              <a:gd name="connsiteY678" fmla="*/ 1406183 h 1590675"/>
              <a:gd name="connsiteX679" fmla="*/ 1193768 w 1933575"/>
              <a:gd name="connsiteY679" fmla="*/ 1442949 h 1590675"/>
              <a:gd name="connsiteX680" fmla="*/ 1156716 w 1933575"/>
              <a:gd name="connsiteY680" fmla="*/ 1405992 h 1590675"/>
              <a:gd name="connsiteX681" fmla="*/ 1193387 w 1933575"/>
              <a:gd name="connsiteY681" fmla="*/ 1369988 h 1590675"/>
              <a:gd name="connsiteX682" fmla="*/ 1229678 w 1933575"/>
              <a:gd name="connsiteY682" fmla="*/ 1406183 h 1590675"/>
              <a:gd name="connsiteX683" fmla="*/ 644557 w 1933575"/>
              <a:gd name="connsiteY683" fmla="*/ 854495 h 1590675"/>
              <a:gd name="connsiteX684" fmla="*/ 608171 w 1933575"/>
              <a:gd name="connsiteY684" fmla="*/ 818395 h 1590675"/>
              <a:gd name="connsiteX685" fmla="*/ 645319 w 1933575"/>
              <a:gd name="connsiteY685" fmla="*/ 781629 h 1590675"/>
              <a:gd name="connsiteX686" fmla="*/ 681038 w 1933575"/>
              <a:gd name="connsiteY686" fmla="*/ 818395 h 1590675"/>
              <a:gd name="connsiteX687" fmla="*/ 644557 w 1933575"/>
              <a:gd name="connsiteY687" fmla="*/ 854495 h 1590675"/>
              <a:gd name="connsiteX688" fmla="*/ 826199 w 1933575"/>
              <a:gd name="connsiteY688" fmla="*/ 927552 h 1590675"/>
              <a:gd name="connsiteX689" fmla="*/ 787337 w 1933575"/>
              <a:gd name="connsiteY689" fmla="*/ 962699 h 1590675"/>
              <a:gd name="connsiteX690" fmla="*/ 752856 w 1933575"/>
              <a:gd name="connsiteY690" fmla="*/ 924599 h 1590675"/>
              <a:gd name="connsiteX691" fmla="*/ 791718 w 1933575"/>
              <a:gd name="connsiteY691" fmla="*/ 889452 h 1590675"/>
              <a:gd name="connsiteX692" fmla="*/ 826199 w 1933575"/>
              <a:gd name="connsiteY692" fmla="*/ 927552 h 1590675"/>
              <a:gd name="connsiteX693" fmla="*/ 563023 w 1933575"/>
              <a:gd name="connsiteY693" fmla="*/ 840493 h 1590675"/>
              <a:gd name="connsiteX694" fmla="*/ 528447 w 1933575"/>
              <a:gd name="connsiteY694" fmla="*/ 801155 h 1590675"/>
              <a:gd name="connsiteX695" fmla="*/ 567023 w 1933575"/>
              <a:gd name="connsiteY695" fmla="*/ 767246 h 1590675"/>
              <a:gd name="connsiteX696" fmla="*/ 601599 w 1933575"/>
              <a:gd name="connsiteY696" fmla="*/ 806584 h 1590675"/>
              <a:gd name="connsiteX697" fmla="*/ 563023 w 1933575"/>
              <a:gd name="connsiteY697" fmla="*/ 840493 h 1590675"/>
              <a:gd name="connsiteX698" fmla="*/ 1258157 w 1933575"/>
              <a:gd name="connsiteY698" fmla="*/ 1536294 h 1590675"/>
              <a:gd name="connsiteX699" fmla="*/ 1222534 w 1933575"/>
              <a:gd name="connsiteY699" fmla="*/ 1499528 h 1590675"/>
              <a:gd name="connsiteX700" fmla="*/ 1259681 w 1933575"/>
              <a:gd name="connsiteY700" fmla="*/ 1464285 h 1590675"/>
              <a:gd name="connsiteX701" fmla="*/ 1294638 w 1933575"/>
              <a:gd name="connsiteY701" fmla="*/ 1500385 h 1590675"/>
              <a:gd name="connsiteX702" fmla="*/ 1258157 w 1933575"/>
              <a:gd name="connsiteY702" fmla="*/ 1536294 h 1590675"/>
              <a:gd name="connsiteX703" fmla="*/ 905161 w 1933575"/>
              <a:gd name="connsiteY703" fmla="*/ 939839 h 1590675"/>
              <a:gd name="connsiteX704" fmla="*/ 869252 w 1933575"/>
              <a:gd name="connsiteY704" fmla="*/ 976320 h 1590675"/>
              <a:gd name="connsiteX705" fmla="*/ 833152 w 1933575"/>
              <a:gd name="connsiteY705" fmla="*/ 940029 h 1590675"/>
              <a:gd name="connsiteX706" fmla="*/ 868394 w 1933575"/>
              <a:gd name="connsiteY706" fmla="*/ 904311 h 1590675"/>
              <a:gd name="connsiteX707" fmla="*/ 905161 w 1933575"/>
              <a:gd name="connsiteY707" fmla="*/ 939839 h 1590675"/>
              <a:gd name="connsiteX708" fmla="*/ 299466 w 1933575"/>
              <a:gd name="connsiteY708" fmla="*/ 669614 h 1590675"/>
              <a:gd name="connsiteX709" fmla="*/ 263747 w 1933575"/>
              <a:gd name="connsiteY709" fmla="*/ 706000 h 1590675"/>
              <a:gd name="connsiteX710" fmla="*/ 228124 w 1933575"/>
              <a:gd name="connsiteY710" fmla="*/ 670948 h 1590675"/>
              <a:gd name="connsiteX711" fmla="*/ 263843 w 1933575"/>
              <a:gd name="connsiteY711" fmla="*/ 634563 h 1590675"/>
              <a:gd name="connsiteX712" fmla="*/ 299466 w 1933575"/>
              <a:gd name="connsiteY712" fmla="*/ 669614 h 1590675"/>
              <a:gd name="connsiteX713" fmla="*/ 1177576 w 1933575"/>
              <a:gd name="connsiteY713" fmla="*/ 1235114 h 1590675"/>
              <a:gd name="connsiteX714" fmla="*/ 1139190 w 1933575"/>
              <a:gd name="connsiteY714" fmla="*/ 1268547 h 1590675"/>
              <a:gd name="connsiteX715" fmla="*/ 1106424 w 1933575"/>
              <a:gd name="connsiteY715" fmla="*/ 1230923 h 1590675"/>
              <a:gd name="connsiteX716" fmla="*/ 1144810 w 1933575"/>
              <a:gd name="connsiteY716" fmla="*/ 1197490 h 1590675"/>
              <a:gd name="connsiteX717" fmla="*/ 1177576 w 1933575"/>
              <a:gd name="connsiteY717" fmla="*/ 1235114 h 1590675"/>
              <a:gd name="connsiteX718" fmla="*/ 724948 w 1933575"/>
              <a:gd name="connsiteY718" fmla="*/ 868020 h 1590675"/>
              <a:gd name="connsiteX719" fmla="*/ 688562 w 1933575"/>
              <a:gd name="connsiteY719" fmla="*/ 832302 h 1590675"/>
              <a:gd name="connsiteX720" fmla="*/ 723519 w 1933575"/>
              <a:gd name="connsiteY720" fmla="*/ 796583 h 1590675"/>
              <a:gd name="connsiteX721" fmla="*/ 759904 w 1933575"/>
              <a:gd name="connsiteY721" fmla="*/ 832302 h 1590675"/>
              <a:gd name="connsiteX722" fmla="*/ 724948 w 1933575"/>
              <a:gd name="connsiteY722" fmla="*/ 868020 h 1590675"/>
              <a:gd name="connsiteX723" fmla="*/ 1112234 w 1933575"/>
              <a:gd name="connsiteY723" fmla="*/ 1141293 h 1590675"/>
              <a:gd name="connsiteX724" fmla="*/ 1073944 w 1933575"/>
              <a:gd name="connsiteY724" fmla="*/ 1174821 h 1590675"/>
              <a:gd name="connsiteX725" fmla="*/ 1041083 w 1933575"/>
              <a:gd name="connsiteY725" fmla="*/ 1137292 h 1590675"/>
              <a:gd name="connsiteX726" fmla="*/ 1079373 w 1933575"/>
              <a:gd name="connsiteY726" fmla="*/ 1103764 h 1590675"/>
              <a:gd name="connsiteX727" fmla="*/ 1112234 w 1933575"/>
              <a:gd name="connsiteY727" fmla="*/ 1141293 h 1590675"/>
              <a:gd name="connsiteX728" fmla="*/ 219647 w 1933575"/>
              <a:gd name="connsiteY728" fmla="*/ 656279 h 1590675"/>
              <a:gd name="connsiteX729" fmla="*/ 184309 w 1933575"/>
              <a:gd name="connsiteY729" fmla="*/ 691522 h 1590675"/>
              <a:gd name="connsiteX730" fmla="*/ 148685 w 1933575"/>
              <a:gd name="connsiteY730" fmla="*/ 655137 h 1590675"/>
              <a:gd name="connsiteX731" fmla="*/ 184690 w 1933575"/>
              <a:gd name="connsiteY731" fmla="*/ 620561 h 1590675"/>
              <a:gd name="connsiteX732" fmla="*/ 219647 w 1933575"/>
              <a:gd name="connsiteY732" fmla="*/ 656279 h 1590675"/>
              <a:gd name="connsiteX733" fmla="*/ 376047 w 1933575"/>
              <a:gd name="connsiteY733" fmla="*/ 686569 h 1590675"/>
              <a:gd name="connsiteX734" fmla="*/ 337661 w 1933575"/>
              <a:gd name="connsiteY734" fmla="*/ 720002 h 1590675"/>
              <a:gd name="connsiteX735" fmla="*/ 304895 w 1933575"/>
              <a:gd name="connsiteY735" fmla="*/ 682378 h 1590675"/>
              <a:gd name="connsiteX736" fmla="*/ 343281 w 1933575"/>
              <a:gd name="connsiteY736" fmla="*/ 648945 h 1590675"/>
              <a:gd name="connsiteX737" fmla="*/ 376047 w 1933575"/>
              <a:gd name="connsiteY737" fmla="*/ 686569 h 1590675"/>
              <a:gd name="connsiteX738" fmla="*/ 1011079 w 1933575"/>
              <a:gd name="connsiteY738" fmla="*/ 1083762 h 1590675"/>
              <a:gd name="connsiteX739" fmla="*/ 975836 w 1933575"/>
              <a:gd name="connsiteY739" fmla="*/ 1048424 h 1590675"/>
              <a:gd name="connsiteX740" fmla="*/ 1012222 w 1933575"/>
              <a:gd name="connsiteY740" fmla="*/ 1012800 h 1590675"/>
              <a:gd name="connsiteX741" fmla="*/ 1046798 w 1933575"/>
              <a:gd name="connsiteY741" fmla="*/ 1048805 h 1590675"/>
              <a:gd name="connsiteX742" fmla="*/ 1011079 w 1933575"/>
              <a:gd name="connsiteY742" fmla="*/ 1083762 h 1590675"/>
              <a:gd name="connsiteX743" fmla="*/ 418052 w 1933575"/>
              <a:gd name="connsiteY743" fmla="*/ 734289 h 1590675"/>
              <a:gd name="connsiteX744" fmla="*/ 384620 w 1933575"/>
              <a:gd name="connsiteY744" fmla="*/ 695999 h 1590675"/>
              <a:gd name="connsiteX745" fmla="*/ 422148 w 1933575"/>
              <a:gd name="connsiteY745" fmla="*/ 663138 h 1590675"/>
              <a:gd name="connsiteX746" fmla="*/ 455581 w 1933575"/>
              <a:gd name="connsiteY746" fmla="*/ 701428 h 1590675"/>
              <a:gd name="connsiteX747" fmla="*/ 418052 w 1933575"/>
              <a:gd name="connsiteY747" fmla="*/ 734289 h 1590675"/>
              <a:gd name="connsiteX748" fmla="*/ 980694 w 1933575"/>
              <a:gd name="connsiteY748" fmla="*/ 954031 h 1590675"/>
              <a:gd name="connsiteX749" fmla="*/ 946023 w 1933575"/>
              <a:gd name="connsiteY749" fmla="*/ 989369 h 1590675"/>
              <a:gd name="connsiteX750" fmla="*/ 911066 w 1933575"/>
              <a:gd name="connsiteY750" fmla="*/ 954317 h 1590675"/>
              <a:gd name="connsiteX751" fmla="*/ 944975 w 1933575"/>
              <a:gd name="connsiteY751" fmla="*/ 919741 h 1590675"/>
              <a:gd name="connsiteX752" fmla="*/ 980694 w 1933575"/>
              <a:gd name="connsiteY752" fmla="*/ 954031 h 1590675"/>
              <a:gd name="connsiteX753" fmla="*/ 1289018 w 1933575"/>
              <a:gd name="connsiteY753" fmla="*/ 1590587 h 1590675"/>
              <a:gd name="connsiteX754" fmla="*/ 1289018 w 1933575"/>
              <a:gd name="connsiteY754" fmla="*/ 1590587 h 1590675"/>
              <a:gd name="connsiteX755" fmla="*/ 1324642 w 1933575"/>
              <a:gd name="connsiteY755" fmla="*/ 1556297 h 1590675"/>
              <a:gd name="connsiteX756" fmla="*/ 1358837 w 1933575"/>
              <a:gd name="connsiteY756" fmla="*/ 1590587 h 1590675"/>
              <a:gd name="connsiteX757" fmla="*/ 1289018 w 1933575"/>
              <a:gd name="connsiteY757" fmla="*/ 1590587 h 1590675"/>
              <a:gd name="connsiteX758" fmla="*/ 1271588 w 1933575"/>
              <a:gd name="connsiteY758" fmla="*/ 1455427 h 1590675"/>
              <a:gd name="connsiteX759" fmla="*/ 1237964 w 1933575"/>
              <a:gd name="connsiteY759" fmla="*/ 1419042 h 1590675"/>
              <a:gd name="connsiteX760" fmla="*/ 1274636 w 1933575"/>
              <a:gd name="connsiteY760" fmla="*/ 1385799 h 1590675"/>
              <a:gd name="connsiteX761" fmla="*/ 1307497 w 1933575"/>
              <a:gd name="connsiteY761" fmla="*/ 1421423 h 1590675"/>
              <a:gd name="connsiteX762" fmla="*/ 1271588 w 1933575"/>
              <a:gd name="connsiteY762" fmla="*/ 1455427 h 1590675"/>
              <a:gd name="connsiteX763" fmla="*/ 1242632 w 1933575"/>
              <a:gd name="connsiteY763" fmla="*/ 1326268 h 1590675"/>
              <a:gd name="connsiteX764" fmla="*/ 1208246 w 1933575"/>
              <a:gd name="connsiteY764" fmla="*/ 1362082 h 1590675"/>
              <a:gd name="connsiteX765" fmla="*/ 1172147 w 1933575"/>
              <a:gd name="connsiteY765" fmla="*/ 1326649 h 1590675"/>
              <a:gd name="connsiteX766" fmla="*/ 1207199 w 1933575"/>
              <a:gd name="connsiteY766" fmla="*/ 1291597 h 1590675"/>
              <a:gd name="connsiteX767" fmla="*/ 1242632 w 1933575"/>
              <a:gd name="connsiteY767" fmla="*/ 1326268 h 1590675"/>
              <a:gd name="connsiteX768" fmla="*/ 139637 w 1933575"/>
              <a:gd name="connsiteY768" fmla="*/ 642563 h 1590675"/>
              <a:gd name="connsiteX769" fmla="*/ 103918 w 1933575"/>
              <a:gd name="connsiteY769" fmla="*/ 677044 h 1590675"/>
              <a:gd name="connsiteX770" fmla="*/ 69437 w 1933575"/>
              <a:gd name="connsiteY770" fmla="*/ 641325 h 1590675"/>
              <a:gd name="connsiteX771" fmla="*/ 105156 w 1933575"/>
              <a:gd name="connsiteY771" fmla="*/ 606845 h 1590675"/>
              <a:gd name="connsiteX772" fmla="*/ 139637 w 1933575"/>
              <a:gd name="connsiteY772" fmla="*/ 642563 h 1590675"/>
              <a:gd name="connsiteX773" fmla="*/ 500063 w 1933575"/>
              <a:gd name="connsiteY773" fmla="*/ 748196 h 1590675"/>
              <a:gd name="connsiteX774" fmla="*/ 464344 w 1933575"/>
              <a:gd name="connsiteY774" fmla="*/ 713715 h 1590675"/>
              <a:gd name="connsiteX775" fmla="*/ 499872 w 1933575"/>
              <a:gd name="connsiteY775" fmla="*/ 677616 h 1590675"/>
              <a:gd name="connsiteX776" fmla="*/ 534829 w 1933575"/>
              <a:gd name="connsiteY776" fmla="*/ 712763 h 1590675"/>
              <a:gd name="connsiteX777" fmla="*/ 500063 w 1933575"/>
              <a:gd name="connsiteY777" fmla="*/ 748196 h 1590675"/>
              <a:gd name="connsiteX778" fmla="*/ 544449 w 1933575"/>
              <a:gd name="connsiteY778" fmla="*/ 726574 h 1590675"/>
              <a:gd name="connsiteX779" fmla="*/ 580168 w 1933575"/>
              <a:gd name="connsiteY779" fmla="*/ 692379 h 1590675"/>
              <a:gd name="connsiteX780" fmla="*/ 613982 w 1933575"/>
              <a:gd name="connsiteY780" fmla="*/ 728479 h 1590675"/>
              <a:gd name="connsiteX781" fmla="*/ 578930 w 1933575"/>
              <a:gd name="connsiteY781" fmla="*/ 762007 h 1590675"/>
              <a:gd name="connsiteX782" fmla="*/ 544449 w 1933575"/>
              <a:gd name="connsiteY782" fmla="*/ 726574 h 1590675"/>
              <a:gd name="connsiteX783" fmla="*/ 838581 w 1933575"/>
              <a:gd name="connsiteY783" fmla="*/ 846018 h 1590675"/>
              <a:gd name="connsiteX784" fmla="*/ 803910 w 1933575"/>
              <a:gd name="connsiteY784" fmla="*/ 881355 h 1590675"/>
              <a:gd name="connsiteX785" fmla="*/ 768953 w 1933575"/>
              <a:gd name="connsiteY785" fmla="*/ 846303 h 1590675"/>
              <a:gd name="connsiteX786" fmla="*/ 802862 w 1933575"/>
              <a:gd name="connsiteY786" fmla="*/ 811728 h 1590675"/>
              <a:gd name="connsiteX787" fmla="*/ 838581 w 1933575"/>
              <a:gd name="connsiteY787" fmla="*/ 846018 h 1590675"/>
              <a:gd name="connsiteX788" fmla="*/ 1155859 w 1933575"/>
              <a:gd name="connsiteY788" fmla="*/ 1119195 h 1590675"/>
              <a:gd name="connsiteX789" fmla="*/ 1190530 w 1933575"/>
              <a:gd name="connsiteY789" fmla="*/ 1152818 h 1590675"/>
              <a:gd name="connsiteX790" fmla="*/ 1155859 w 1933575"/>
              <a:gd name="connsiteY790" fmla="*/ 1187775 h 1590675"/>
              <a:gd name="connsiteX791" fmla="*/ 1121950 w 1933575"/>
              <a:gd name="connsiteY791" fmla="*/ 1153389 h 1590675"/>
              <a:gd name="connsiteX792" fmla="*/ 1155859 w 1933575"/>
              <a:gd name="connsiteY792" fmla="*/ 1119195 h 1590675"/>
              <a:gd name="connsiteX793" fmla="*/ 1125188 w 1933575"/>
              <a:gd name="connsiteY793" fmla="*/ 1062521 h 1590675"/>
              <a:gd name="connsiteX794" fmla="*/ 1091184 w 1933575"/>
              <a:gd name="connsiteY794" fmla="*/ 1096811 h 1590675"/>
              <a:gd name="connsiteX795" fmla="*/ 1056513 w 1933575"/>
              <a:gd name="connsiteY795" fmla="*/ 1061759 h 1590675"/>
              <a:gd name="connsiteX796" fmla="*/ 1091184 w 1933575"/>
              <a:gd name="connsiteY796" fmla="*/ 1028231 h 1590675"/>
              <a:gd name="connsiteX797" fmla="*/ 1125188 w 1933575"/>
              <a:gd name="connsiteY797" fmla="*/ 1062521 h 1590675"/>
              <a:gd name="connsiteX798" fmla="*/ 882968 w 1933575"/>
              <a:gd name="connsiteY798" fmla="*/ 894976 h 1590675"/>
              <a:gd name="connsiteX799" fmla="*/ 849154 w 1933575"/>
              <a:gd name="connsiteY799" fmla="*/ 860686 h 1590675"/>
              <a:gd name="connsiteX800" fmla="*/ 884492 w 1933575"/>
              <a:gd name="connsiteY800" fmla="*/ 826491 h 1590675"/>
              <a:gd name="connsiteX801" fmla="*/ 917639 w 1933575"/>
              <a:gd name="connsiteY801" fmla="*/ 861448 h 1590675"/>
              <a:gd name="connsiteX802" fmla="*/ 882968 w 1933575"/>
              <a:gd name="connsiteY802" fmla="*/ 894976 h 1590675"/>
              <a:gd name="connsiteX803" fmla="*/ 1372362 w 1933575"/>
              <a:gd name="connsiteY803" fmla="*/ 1514196 h 1590675"/>
              <a:gd name="connsiteX804" fmla="*/ 1338644 w 1933575"/>
              <a:gd name="connsiteY804" fmla="*/ 1548581 h 1590675"/>
              <a:gd name="connsiteX805" fmla="*/ 1303877 w 1933575"/>
              <a:gd name="connsiteY805" fmla="*/ 1513815 h 1590675"/>
              <a:gd name="connsiteX806" fmla="*/ 1338263 w 1933575"/>
              <a:gd name="connsiteY806" fmla="*/ 1480097 h 1590675"/>
              <a:gd name="connsiteX807" fmla="*/ 1372362 w 1933575"/>
              <a:gd name="connsiteY807" fmla="*/ 1514196 h 1590675"/>
              <a:gd name="connsiteX808" fmla="*/ 59722 w 1933575"/>
              <a:gd name="connsiteY808" fmla="*/ 627133 h 1590675"/>
              <a:gd name="connsiteX809" fmla="*/ 25146 w 1933575"/>
              <a:gd name="connsiteY809" fmla="*/ 662280 h 1590675"/>
              <a:gd name="connsiteX810" fmla="*/ 95 w 1933575"/>
              <a:gd name="connsiteY810" fmla="*/ 652184 h 1590675"/>
              <a:gd name="connsiteX811" fmla="*/ 95 w 1933575"/>
              <a:gd name="connsiteY811" fmla="*/ 603035 h 1590675"/>
              <a:gd name="connsiteX812" fmla="*/ 24194 w 1933575"/>
              <a:gd name="connsiteY812" fmla="*/ 592938 h 1590675"/>
              <a:gd name="connsiteX813" fmla="*/ 59722 w 1933575"/>
              <a:gd name="connsiteY813" fmla="*/ 627133 h 1590675"/>
              <a:gd name="connsiteX814" fmla="*/ 658844 w 1933575"/>
              <a:gd name="connsiteY814" fmla="*/ 704095 h 1590675"/>
              <a:gd name="connsiteX815" fmla="*/ 693229 w 1933575"/>
              <a:gd name="connsiteY815" fmla="*/ 739242 h 1590675"/>
              <a:gd name="connsiteX816" fmla="*/ 658749 w 1933575"/>
              <a:gd name="connsiteY816" fmla="*/ 772866 h 1590675"/>
              <a:gd name="connsiteX817" fmla="*/ 624364 w 1933575"/>
              <a:gd name="connsiteY817" fmla="*/ 737718 h 1590675"/>
              <a:gd name="connsiteX818" fmla="*/ 658844 w 1933575"/>
              <a:gd name="connsiteY818" fmla="*/ 704095 h 1590675"/>
              <a:gd name="connsiteX819" fmla="*/ 1221010 w 1933575"/>
              <a:gd name="connsiteY819" fmla="*/ 1213016 h 1590675"/>
              <a:gd name="connsiteX820" fmla="*/ 1255776 w 1933575"/>
              <a:gd name="connsiteY820" fmla="*/ 1246353 h 1590675"/>
              <a:gd name="connsiteX821" fmla="*/ 1221391 w 1933575"/>
              <a:gd name="connsiteY821" fmla="*/ 1281501 h 1590675"/>
              <a:gd name="connsiteX822" fmla="*/ 1187291 w 1933575"/>
              <a:gd name="connsiteY822" fmla="*/ 1247496 h 1590675"/>
              <a:gd name="connsiteX823" fmla="*/ 1221010 w 1933575"/>
              <a:gd name="connsiteY823" fmla="*/ 1213016 h 1590675"/>
              <a:gd name="connsiteX824" fmla="*/ 1287399 w 1933575"/>
              <a:gd name="connsiteY824" fmla="*/ 1375131 h 1590675"/>
              <a:gd name="connsiteX825" fmla="*/ 1252919 w 1933575"/>
              <a:gd name="connsiteY825" fmla="*/ 1341413 h 1590675"/>
              <a:gd name="connsiteX826" fmla="*/ 1286637 w 1933575"/>
              <a:gd name="connsiteY826" fmla="*/ 1306932 h 1590675"/>
              <a:gd name="connsiteX827" fmla="*/ 1321118 w 1933575"/>
              <a:gd name="connsiteY827" fmla="*/ 1340651 h 1590675"/>
              <a:gd name="connsiteX828" fmla="*/ 1287399 w 1933575"/>
              <a:gd name="connsiteY828" fmla="*/ 1375131 h 1590675"/>
              <a:gd name="connsiteX829" fmla="*/ 738473 w 1933575"/>
              <a:gd name="connsiteY829" fmla="*/ 718573 h 1590675"/>
              <a:gd name="connsiteX830" fmla="*/ 772477 w 1933575"/>
              <a:gd name="connsiteY830" fmla="*/ 752768 h 1590675"/>
              <a:gd name="connsiteX831" fmla="*/ 738283 w 1933575"/>
              <a:gd name="connsiteY831" fmla="*/ 786772 h 1590675"/>
              <a:gd name="connsiteX832" fmla="*/ 704279 w 1933575"/>
              <a:gd name="connsiteY832" fmla="*/ 752577 h 1590675"/>
              <a:gd name="connsiteX833" fmla="*/ 738473 w 1933575"/>
              <a:gd name="connsiteY833" fmla="*/ 718573 h 1590675"/>
              <a:gd name="connsiteX834" fmla="*/ 1025747 w 1933575"/>
              <a:gd name="connsiteY834" fmla="*/ 934600 h 1590675"/>
              <a:gd name="connsiteX835" fmla="*/ 1059561 w 1933575"/>
              <a:gd name="connsiteY835" fmla="*/ 968985 h 1590675"/>
              <a:gd name="connsiteX836" fmla="*/ 1025176 w 1933575"/>
              <a:gd name="connsiteY836" fmla="*/ 1002799 h 1590675"/>
              <a:gd name="connsiteX837" fmla="*/ 991362 w 1933575"/>
              <a:gd name="connsiteY837" fmla="*/ 968414 h 1590675"/>
              <a:gd name="connsiteX838" fmla="*/ 1025747 w 1933575"/>
              <a:gd name="connsiteY838" fmla="*/ 934600 h 1590675"/>
              <a:gd name="connsiteX839" fmla="*/ 164402 w 1933575"/>
              <a:gd name="connsiteY839" fmla="*/ 575888 h 1590675"/>
              <a:gd name="connsiteX840" fmla="*/ 199358 w 1933575"/>
              <a:gd name="connsiteY840" fmla="*/ 542551 h 1590675"/>
              <a:gd name="connsiteX841" fmla="*/ 232315 w 1933575"/>
              <a:gd name="connsiteY841" fmla="*/ 577889 h 1590675"/>
              <a:gd name="connsiteX842" fmla="*/ 198120 w 1933575"/>
              <a:gd name="connsiteY842" fmla="*/ 610560 h 1590675"/>
              <a:gd name="connsiteX843" fmla="*/ 164402 w 1933575"/>
              <a:gd name="connsiteY843" fmla="*/ 575888 h 1590675"/>
              <a:gd name="connsiteX844" fmla="*/ 119063 w 1933575"/>
              <a:gd name="connsiteY844" fmla="*/ 596081 h 1590675"/>
              <a:gd name="connsiteX845" fmla="*/ 84963 w 1933575"/>
              <a:gd name="connsiteY845" fmla="*/ 561792 h 1590675"/>
              <a:gd name="connsiteX846" fmla="*/ 118491 w 1933575"/>
              <a:gd name="connsiteY846" fmla="*/ 528454 h 1590675"/>
              <a:gd name="connsiteX847" fmla="*/ 152591 w 1933575"/>
              <a:gd name="connsiteY847" fmla="*/ 562744 h 1590675"/>
              <a:gd name="connsiteX848" fmla="*/ 119063 w 1933575"/>
              <a:gd name="connsiteY848" fmla="*/ 596081 h 1590675"/>
              <a:gd name="connsiteX849" fmla="*/ 513969 w 1933575"/>
              <a:gd name="connsiteY849" fmla="*/ 667138 h 1590675"/>
              <a:gd name="connsiteX850" fmla="*/ 480060 w 1933575"/>
              <a:gd name="connsiteY850" fmla="*/ 632753 h 1590675"/>
              <a:gd name="connsiteX851" fmla="*/ 513779 w 1933575"/>
              <a:gd name="connsiteY851" fmla="*/ 599511 h 1590675"/>
              <a:gd name="connsiteX852" fmla="*/ 547688 w 1933575"/>
              <a:gd name="connsiteY852" fmla="*/ 633896 h 1590675"/>
              <a:gd name="connsiteX853" fmla="*/ 513969 w 1933575"/>
              <a:gd name="connsiteY853" fmla="*/ 667138 h 1590675"/>
              <a:gd name="connsiteX854" fmla="*/ 434816 w 1933575"/>
              <a:gd name="connsiteY854" fmla="*/ 585128 h 1590675"/>
              <a:gd name="connsiteX855" fmla="*/ 468249 w 1933575"/>
              <a:gd name="connsiteY855" fmla="*/ 619989 h 1590675"/>
              <a:gd name="connsiteX856" fmla="*/ 433007 w 1933575"/>
              <a:gd name="connsiteY856" fmla="*/ 653041 h 1590675"/>
              <a:gd name="connsiteX857" fmla="*/ 400240 w 1933575"/>
              <a:gd name="connsiteY857" fmla="*/ 618846 h 1590675"/>
              <a:gd name="connsiteX858" fmla="*/ 434816 w 1933575"/>
              <a:gd name="connsiteY858" fmla="*/ 585128 h 1590675"/>
              <a:gd name="connsiteX859" fmla="*/ 354521 w 1933575"/>
              <a:gd name="connsiteY859" fmla="*/ 570840 h 1590675"/>
              <a:gd name="connsiteX860" fmla="*/ 388715 w 1933575"/>
              <a:gd name="connsiteY860" fmla="*/ 605130 h 1590675"/>
              <a:gd name="connsiteX861" fmla="*/ 354139 w 1933575"/>
              <a:gd name="connsiteY861" fmla="*/ 639039 h 1590675"/>
              <a:gd name="connsiteX862" fmla="*/ 320612 w 1933575"/>
              <a:gd name="connsiteY862" fmla="*/ 605511 h 1590675"/>
              <a:gd name="connsiteX863" fmla="*/ 354521 w 1933575"/>
              <a:gd name="connsiteY863" fmla="*/ 570840 h 1590675"/>
              <a:gd name="connsiteX864" fmla="*/ 312039 w 1933575"/>
              <a:gd name="connsiteY864" fmla="*/ 591129 h 1590675"/>
              <a:gd name="connsiteX865" fmla="*/ 277178 w 1933575"/>
              <a:gd name="connsiteY865" fmla="*/ 624752 h 1590675"/>
              <a:gd name="connsiteX866" fmla="*/ 243935 w 1933575"/>
              <a:gd name="connsiteY866" fmla="*/ 589509 h 1590675"/>
              <a:gd name="connsiteX867" fmla="*/ 278035 w 1933575"/>
              <a:gd name="connsiteY867" fmla="*/ 556553 h 1590675"/>
              <a:gd name="connsiteX868" fmla="*/ 312039 w 1933575"/>
              <a:gd name="connsiteY868" fmla="*/ 591129 h 1590675"/>
              <a:gd name="connsiteX869" fmla="*/ 993839 w 1933575"/>
              <a:gd name="connsiteY869" fmla="*/ 874688 h 1590675"/>
              <a:gd name="connsiteX870" fmla="*/ 960692 w 1933575"/>
              <a:gd name="connsiteY870" fmla="*/ 908692 h 1590675"/>
              <a:gd name="connsiteX871" fmla="*/ 926306 w 1933575"/>
              <a:gd name="connsiteY871" fmla="*/ 874497 h 1590675"/>
              <a:gd name="connsiteX872" fmla="*/ 960120 w 1933575"/>
              <a:gd name="connsiteY872" fmla="*/ 841255 h 1590675"/>
              <a:gd name="connsiteX873" fmla="*/ 993839 w 1933575"/>
              <a:gd name="connsiteY873" fmla="*/ 874688 h 1590675"/>
              <a:gd name="connsiteX874" fmla="*/ 593789 w 1933575"/>
              <a:gd name="connsiteY874" fmla="*/ 613893 h 1590675"/>
              <a:gd name="connsiteX875" fmla="*/ 627126 w 1933575"/>
              <a:gd name="connsiteY875" fmla="*/ 647897 h 1590675"/>
              <a:gd name="connsiteX876" fmla="*/ 593122 w 1933575"/>
              <a:gd name="connsiteY876" fmla="*/ 681235 h 1590675"/>
              <a:gd name="connsiteX877" fmla="*/ 559784 w 1933575"/>
              <a:gd name="connsiteY877" fmla="*/ 647231 h 1590675"/>
              <a:gd name="connsiteX878" fmla="*/ 593789 w 1933575"/>
              <a:gd name="connsiteY878" fmla="*/ 613893 h 1590675"/>
              <a:gd name="connsiteX879" fmla="*/ 1352836 w 1933575"/>
              <a:gd name="connsiteY879" fmla="*/ 1468572 h 1590675"/>
              <a:gd name="connsiteX880" fmla="*/ 1318546 w 1933575"/>
              <a:gd name="connsiteY880" fmla="*/ 1435710 h 1590675"/>
              <a:gd name="connsiteX881" fmla="*/ 1352455 w 1933575"/>
              <a:gd name="connsiteY881" fmla="*/ 1401039 h 1590675"/>
              <a:gd name="connsiteX882" fmla="*/ 1385983 w 1933575"/>
              <a:gd name="connsiteY882" fmla="*/ 1434567 h 1590675"/>
              <a:gd name="connsiteX883" fmla="*/ 1352836 w 1933575"/>
              <a:gd name="connsiteY883" fmla="*/ 1468572 h 1590675"/>
              <a:gd name="connsiteX884" fmla="*/ 1373505 w 1933575"/>
              <a:gd name="connsiteY884" fmla="*/ 1590587 h 1590675"/>
              <a:gd name="connsiteX885" fmla="*/ 1404461 w 1933575"/>
              <a:gd name="connsiteY885" fmla="*/ 1571727 h 1590675"/>
              <a:gd name="connsiteX886" fmla="*/ 1433322 w 1933575"/>
              <a:gd name="connsiteY886" fmla="*/ 1590587 h 1590675"/>
              <a:gd name="connsiteX887" fmla="*/ 1373505 w 1933575"/>
              <a:gd name="connsiteY887" fmla="*/ 1590587 h 1590675"/>
              <a:gd name="connsiteX888" fmla="*/ 818007 w 1933575"/>
              <a:gd name="connsiteY888" fmla="*/ 800679 h 1590675"/>
              <a:gd name="connsiteX889" fmla="*/ 784193 w 1933575"/>
              <a:gd name="connsiteY889" fmla="*/ 767341 h 1590675"/>
              <a:gd name="connsiteX890" fmla="*/ 818579 w 1933575"/>
              <a:gd name="connsiteY890" fmla="*/ 733242 h 1590675"/>
              <a:gd name="connsiteX891" fmla="*/ 851630 w 1933575"/>
              <a:gd name="connsiteY891" fmla="*/ 767246 h 1590675"/>
              <a:gd name="connsiteX892" fmla="*/ 818007 w 1933575"/>
              <a:gd name="connsiteY892" fmla="*/ 800679 h 1590675"/>
              <a:gd name="connsiteX893" fmla="*/ 39624 w 1933575"/>
              <a:gd name="connsiteY893" fmla="*/ 581604 h 1590675"/>
              <a:gd name="connsiteX894" fmla="*/ 5715 w 1933575"/>
              <a:gd name="connsiteY894" fmla="*/ 548456 h 1590675"/>
              <a:gd name="connsiteX895" fmla="*/ 38862 w 1933575"/>
              <a:gd name="connsiteY895" fmla="*/ 514547 h 1590675"/>
              <a:gd name="connsiteX896" fmla="*/ 72771 w 1933575"/>
              <a:gd name="connsiteY896" fmla="*/ 547695 h 1590675"/>
              <a:gd name="connsiteX897" fmla="*/ 39624 w 1933575"/>
              <a:gd name="connsiteY897" fmla="*/ 581604 h 1590675"/>
              <a:gd name="connsiteX898" fmla="*/ 673132 w 1933575"/>
              <a:gd name="connsiteY898" fmla="*/ 628657 h 1590675"/>
              <a:gd name="connsiteX899" fmla="*/ 706088 w 1933575"/>
              <a:gd name="connsiteY899" fmla="*/ 662566 h 1590675"/>
              <a:gd name="connsiteX900" fmla="*/ 672941 w 1933575"/>
              <a:gd name="connsiteY900" fmla="*/ 694856 h 1590675"/>
              <a:gd name="connsiteX901" fmla="*/ 639985 w 1933575"/>
              <a:gd name="connsiteY901" fmla="*/ 660947 h 1590675"/>
              <a:gd name="connsiteX902" fmla="*/ 673132 w 1933575"/>
              <a:gd name="connsiteY902" fmla="*/ 628657 h 1590675"/>
              <a:gd name="connsiteX903" fmla="*/ 1334357 w 1933575"/>
              <a:gd name="connsiteY903" fmla="*/ 1261403 h 1590675"/>
              <a:gd name="connsiteX904" fmla="*/ 1300829 w 1933575"/>
              <a:gd name="connsiteY904" fmla="*/ 1294740 h 1590675"/>
              <a:gd name="connsiteX905" fmla="*/ 1267873 w 1933575"/>
              <a:gd name="connsiteY905" fmla="*/ 1260927 h 1590675"/>
              <a:gd name="connsiteX906" fmla="*/ 1300639 w 1933575"/>
              <a:gd name="connsiteY906" fmla="*/ 1228351 h 1590675"/>
              <a:gd name="connsiteX907" fmla="*/ 1334357 w 1933575"/>
              <a:gd name="connsiteY907" fmla="*/ 1261403 h 1590675"/>
              <a:gd name="connsiteX908" fmla="*/ 1203770 w 1933575"/>
              <a:gd name="connsiteY908" fmla="*/ 1074332 h 1590675"/>
              <a:gd name="connsiteX909" fmla="*/ 1169575 w 1933575"/>
              <a:gd name="connsiteY909" fmla="*/ 1107193 h 1590675"/>
              <a:gd name="connsiteX910" fmla="*/ 1136999 w 1933575"/>
              <a:gd name="connsiteY910" fmla="*/ 1072617 h 1590675"/>
              <a:gd name="connsiteX911" fmla="*/ 1170432 w 1933575"/>
              <a:gd name="connsiteY911" fmla="*/ 1040423 h 1590675"/>
              <a:gd name="connsiteX912" fmla="*/ 1203770 w 1933575"/>
              <a:gd name="connsiteY912" fmla="*/ 1074332 h 1590675"/>
              <a:gd name="connsiteX913" fmla="*/ 1236250 w 1933575"/>
              <a:gd name="connsiteY913" fmla="*/ 1201014 h 1590675"/>
              <a:gd name="connsiteX914" fmla="*/ 1202436 w 1933575"/>
              <a:gd name="connsiteY914" fmla="*/ 1167772 h 1590675"/>
              <a:gd name="connsiteX915" fmla="*/ 1236059 w 1933575"/>
              <a:gd name="connsiteY915" fmla="*/ 1134339 h 1590675"/>
              <a:gd name="connsiteX916" fmla="*/ 1269111 w 1933575"/>
              <a:gd name="connsiteY916" fmla="*/ 1166915 h 1590675"/>
              <a:gd name="connsiteX917" fmla="*/ 1236250 w 1933575"/>
              <a:gd name="connsiteY917" fmla="*/ 1201014 h 1590675"/>
              <a:gd name="connsiteX918" fmla="*/ 1104710 w 1933575"/>
              <a:gd name="connsiteY918" fmla="*/ 1016134 h 1590675"/>
              <a:gd name="connsiteX919" fmla="*/ 1071753 w 1933575"/>
              <a:gd name="connsiteY919" fmla="*/ 982225 h 1590675"/>
              <a:gd name="connsiteX920" fmla="*/ 1106043 w 1933575"/>
              <a:gd name="connsiteY920" fmla="*/ 949650 h 1590675"/>
              <a:gd name="connsiteX921" fmla="*/ 1138238 w 1933575"/>
              <a:gd name="connsiteY921" fmla="*/ 982796 h 1590675"/>
              <a:gd name="connsiteX922" fmla="*/ 1104710 w 1933575"/>
              <a:gd name="connsiteY922" fmla="*/ 1016134 h 1590675"/>
              <a:gd name="connsiteX923" fmla="*/ 1418273 w 1933575"/>
              <a:gd name="connsiteY923" fmla="*/ 1492955 h 1590675"/>
              <a:gd name="connsiteX924" fmla="*/ 1450562 w 1933575"/>
              <a:gd name="connsiteY924" fmla="*/ 1527055 h 1590675"/>
              <a:gd name="connsiteX925" fmla="*/ 1417225 w 1933575"/>
              <a:gd name="connsiteY925" fmla="*/ 1558678 h 1590675"/>
              <a:gd name="connsiteX926" fmla="*/ 1384935 w 1933575"/>
              <a:gd name="connsiteY926" fmla="*/ 1524579 h 1590675"/>
              <a:gd name="connsiteX927" fmla="*/ 1418273 w 1933575"/>
              <a:gd name="connsiteY927" fmla="*/ 1492955 h 1590675"/>
              <a:gd name="connsiteX928" fmla="*/ 894493 w 1933575"/>
              <a:gd name="connsiteY928" fmla="*/ 814013 h 1590675"/>
              <a:gd name="connsiteX929" fmla="*/ 861822 w 1933575"/>
              <a:gd name="connsiteY929" fmla="*/ 780200 h 1590675"/>
              <a:gd name="connsiteX930" fmla="*/ 894874 w 1933575"/>
              <a:gd name="connsiteY930" fmla="*/ 748291 h 1590675"/>
              <a:gd name="connsiteX931" fmla="*/ 927545 w 1933575"/>
              <a:gd name="connsiteY931" fmla="*/ 782105 h 1590675"/>
              <a:gd name="connsiteX932" fmla="*/ 894493 w 1933575"/>
              <a:gd name="connsiteY932" fmla="*/ 814013 h 1590675"/>
              <a:gd name="connsiteX933" fmla="*/ 1398937 w 1933575"/>
              <a:gd name="connsiteY933" fmla="*/ 1355510 h 1590675"/>
              <a:gd name="connsiteX934" fmla="*/ 1366266 w 1933575"/>
              <a:gd name="connsiteY934" fmla="*/ 1387609 h 1590675"/>
              <a:gd name="connsiteX935" fmla="*/ 1334167 w 1933575"/>
              <a:gd name="connsiteY935" fmla="*/ 1354938 h 1590675"/>
              <a:gd name="connsiteX936" fmla="*/ 1366838 w 1933575"/>
              <a:gd name="connsiteY936" fmla="*/ 1322839 h 1590675"/>
              <a:gd name="connsiteX937" fmla="*/ 1398937 w 1933575"/>
              <a:gd name="connsiteY937" fmla="*/ 1355510 h 1590675"/>
              <a:gd name="connsiteX938" fmla="*/ 784860 w 1933575"/>
              <a:gd name="connsiteY938" fmla="*/ 676282 h 1590675"/>
              <a:gd name="connsiteX939" fmla="*/ 752380 w 1933575"/>
              <a:gd name="connsiteY939" fmla="*/ 708191 h 1590675"/>
              <a:gd name="connsiteX940" fmla="*/ 720471 w 1933575"/>
              <a:gd name="connsiteY940" fmla="*/ 675711 h 1590675"/>
              <a:gd name="connsiteX941" fmla="*/ 752951 w 1933575"/>
              <a:gd name="connsiteY941" fmla="*/ 643802 h 1590675"/>
              <a:gd name="connsiteX942" fmla="*/ 784860 w 1933575"/>
              <a:gd name="connsiteY942" fmla="*/ 676282 h 1590675"/>
              <a:gd name="connsiteX943" fmla="*/ 1072039 w 1933575"/>
              <a:gd name="connsiteY943" fmla="*/ 889452 h 1590675"/>
              <a:gd name="connsiteX944" fmla="*/ 1039368 w 1933575"/>
              <a:gd name="connsiteY944" fmla="*/ 921551 h 1590675"/>
              <a:gd name="connsiteX945" fmla="*/ 1007269 w 1933575"/>
              <a:gd name="connsiteY945" fmla="*/ 888880 h 1590675"/>
              <a:gd name="connsiteX946" fmla="*/ 1039940 w 1933575"/>
              <a:gd name="connsiteY946" fmla="*/ 856781 h 1590675"/>
              <a:gd name="connsiteX947" fmla="*/ 1072039 w 1933575"/>
              <a:gd name="connsiteY947" fmla="*/ 889452 h 1590675"/>
              <a:gd name="connsiteX948" fmla="*/ 607409 w 1933575"/>
              <a:gd name="connsiteY948" fmla="*/ 599320 h 1590675"/>
              <a:gd name="connsiteX949" fmla="*/ 576358 w 1933575"/>
              <a:gd name="connsiteY949" fmla="*/ 567697 h 1590675"/>
              <a:gd name="connsiteX950" fmla="*/ 607981 w 1933575"/>
              <a:gd name="connsiteY950" fmla="*/ 536646 h 1590675"/>
              <a:gd name="connsiteX951" fmla="*/ 639032 w 1933575"/>
              <a:gd name="connsiteY951" fmla="*/ 568269 h 1590675"/>
              <a:gd name="connsiteX952" fmla="*/ 607409 w 1933575"/>
              <a:gd name="connsiteY952" fmla="*/ 599320 h 1590675"/>
              <a:gd name="connsiteX953" fmla="*/ 1005935 w 1933575"/>
              <a:gd name="connsiteY953" fmla="*/ 794773 h 1590675"/>
              <a:gd name="connsiteX954" fmla="*/ 975265 w 1933575"/>
              <a:gd name="connsiteY954" fmla="*/ 826968 h 1590675"/>
              <a:gd name="connsiteX955" fmla="*/ 942785 w 1933575"/>
              <a:gd name="connsiteY955" fmla="*/ 795249 h 1590675"/>
              <a:gd name="connsiteX956" fmla="*/ 974122 w 1933575"/>
              <a:gd name="connsiteY956" fmla="*/ 763817 h 1590675"/>
              <a:gd name="connsiteX957" fmla="*/ 1005935 w 1933575"/>
              <a:gd name="connsiteY957" fmla="*/ 794773 h 1590675"/>
              <a:gd name="connsiteX958" fmla="*/ 164497 w 1933575"/>
              <a:gd name="connsiteY958" fmla="*/ 482258 h 1590675"/>
              <a:gd name="connsiteX959" fmla="*/ 133826 w 1933575"/>
              <a:gd name="connsiteY959" fmla="*/ 514262 h 1590675"/>
              <a:gd name="connsiteX960" fmla="*/ 101537 w 1933575"/>
              <a:gd name="connsiteY960" fmla="*/ 482544 h 1590675"/>
              <a:gd name="connsiteX961" fmla="*/ 132874 w 1933575"/>
              <a:gd name="connsiteY961" fmla="*/ 451302 h 1590675"/>
              <a:gd name="connsiteX962" fmla="*/ 164497 w 1933575"/>
              <a:gd name="connsiteY962" fmla="*/ 482258 h 1590675"/>
              <a:gd name="connsiteX963" fmla="*/ 559689 w 1933575"/>
              <a:gd name="connsiteY963" fmla="*/ 553219 h 1590675"/>
              <a:gd name="connsiteX964" fmla="*/ 529019 w 1933575"/>
              <a:gd name="connsiteY964" fmla="*/ 585413 h 1590675"/>
              <a:gd name="connsiteX965" fmla="*/ 496538 w 1933575"/>
              <a:gd name="connsiteY965" fmla="*/ 553695 h 1590675"/>
              <a:gd name="connsiteX966" fmla="*/ 527876 w 1933575"/>
              <a:gd name="connsiteY966" fmla="*/ 522263 h 1590675"/>
              <a:gd name="connsiteX967" fmla="*/ 559689 w 1933575"/>
              <a:gd name="connsiteY967" fmla="*/ 553219 h 1590675"/>
              <a:gd name="connsiteX968" fmla="*/ 863727 w 1933575"/>
              <a:gd name="connsiteY968" fmla="*/ 687712 h 1590675"/>
              <a:gd name="connsiteX969" fmla="*/ 832199 w 1933575"/>
              <a:gd name="connsiteY969" fmla="*/ 718859 h 1590675"/>
              <a:gd name="connsiteX970" fmla="*/ 800767 w 1933575"/>
              <a:gd name="connsiteY970" fmla="*/ 686283 h 1590675"/>
              <a:gd name="connsiteX971" fmla="*/ 833057 w 1933575"/>
              <a:gd name="connsiteY971" fmla="*/ 655898 h 1590675"/>
              <a:gd name="connsiteX972" fmla="*/ 863727 w 1933575"/>
              <a:gd name="connsiteY972" fmla="*/ 687712 h 1590675"/>
              <a:gd name="connsiteX973" fmla="*/ 321183 w 1933575"/>
              <a:gd name="connsiteY973" fmla="*/ 511309 h 1590675"/>
              <a:gd name="connsiteX974" fmla="*/ 288512 w 1933575"/>
              <a:gd name="connsiteY974" fmla="*/ 542932 h 1590675"/>
              <a:gd name="connsiteX975" fmla="*/ 257556 w 1933575"/>
              <a:gd name="connsiteY975" fmla="*/ 510928 h 1590675"/>
              <a:gd name="connsiteX976" fmla="*/ 290227 w 1933575"/>
              <a:gd name="connsiteY976" fmla="*/ 479305 h 1590675"/>
              <a:gd name="connsiteX977" fmla="*/ 321183 w 1933575"/>
              <a:gd name="connsiteY977" fmla="*/ 511309 h 1590675"/>
              <a:gd name="connsiteX978" fmla="*/ 369475 w 1933575"/>
              <a:gd name="connsiteY978" fmla="*/ 493497 h 1590675"/>
              <a:gd name="connsiteX979" fmla="*/ 400717 w 1933575"/>
              <a:gd name="connsiteY979" fmla="*/ 526549 h 1590675"/>
              <a:gd name="connsiteX980" fmla="*/ 368332 w 1933575"/>
              <a:gd name="connsiteY980" fmla="*/ 557029 h 1590675"/>
              <a:gd name="connsiteX981" fmla="*/ 337090 w 1933575"/>
              <a:gd name="connsiteY981" fmla="*/ 523977 h 1590675"/>
              <a:gd name="connsiteX982" fmla="*/ 369475 w 1933575"/>
              <a:gd name="connsiteY982" fmla="*/ 493497 h 1590675"/>
              <a:gd name="connsiteX983" fmla="*/ 1150620 w 1933575"/>
              <a:gd name="connsiteY983" fmla="*/ 903834 h 1590675"/>
              <a:gd name="connsiteX984" fmla="*/ 1118711 w 1933575"/>
              <a:gd name="connsiteY984" fmla="*/ 934695 h 1590675"/>
              <a:gd name="connsiteX985" fmla="*/ 1087850 w 1933575"/>
              <a:gd name="connsiteY985" fmla="*/ 902787 h 1590675"/>
              <a:gd name="connsiteX986" fmla="*/ 1119759 w 1933575"/>
              <a:gd name="connsiteY986" fmla="*/ 871926 h 1590675"/>
              <a:gd name="connsiteX987" fmla="*/ 1150620 w 1933575"/>
              <a:gd name="connsiteY987" fmla="*/ 903834 h 1590675"/>
              <a:gd name="connsiteX988" fmla="*/ 1250442 w 1933575"/>
              <a:gd name="connsiteY988" fmla="*/ 1056520 h 1590675"/>
              <a:gd name="connsiteX989" fmla="*/ 1281589 w 1933575"/>
              <a:gd name="connsiteY989" fmla="*/ 1088143 h 1590675"/>
              <a:gd name="connsiteX990" fmla="*/ 1248918 w 1933575"/>
              <a:gd name="connsiteY990" fmla="*/ 1119671 h 1590675"/>
              <a:gd name="connsiteX991" fmla="*/ 1218438 w 1933575"/>
              <a:gd name="connsiteY991" fmla="*/ 1087286 h 1590675"/>
              <a:gd name="connsiteX992" fmla="*/ 1250442 w 1933575"/>
              <a:gd name="connsiteY992" fmla="*/ 1056520 h 1590675"/>
              <a:gd name="connsiteX993" fmla="*/ 1184148 w 1933575"/>
              <a:gd name="connsiteY993" fmla="*/ 1028707 h 1590675"/>
              <a:gd name="connsiteX994" fmla="*/ 1153001 w 1933575"/>
              <a:gd name="connsiteY994" fmla="*/ 996989 h 1590675"/>
              <a:gd name="connsiteX995" fmla="*/ 1185767 w 1933575"/>
              <a:gd name="connsiteY995" fmla="*/ 965461 h 1590675"/>
              <a:gd name="connsiteX996" fmla="*/ 1216247 w 1933575"/>
              <a:gd name="connsiteY996" fmla="*/ 997846 h 1590675"/>
              <a:gd name="connsiteX997" fmla="*/ 1184148 w 1933575"/>
              <a:gd name="connsiteY997" fmla="*/ 1028707 h 1590675"/>
              <a:gd name="connsiteX998" fmla="*/ 213170 w 1933575"/>
              <a:gd name="connsiteY998" fmla="*/ 465208 h 1590675"/>
              <a:gd name="connsiteX999" fmla="*/ 244316 w 1933575"/>
              <a:gd name="connsiteY999" fmla="*/ 498164 h 1590675"/>
              <a:gd name="connsiteX1000" fmla="*/ 212122 w 1933575"/>
              <a:gd name="connsiteY1000" fmla="*/ 528645 h 1590675"/>
              <a:gd name="connsiteX1001" fmla="*/ 180975 w 1933575"/>
              <a:gd name="connsiteY1001" fmla="*/ 495688 h 1590675"/>
              <a:gd name="connsiteX1002" fmla="*/ 213170 w 1933575"/>
              <a:gd name="connsiteY1002" fmla="*/ 465208 h 1590675"/>
              <a:gd name="connsiteX1003" fmla="*/ 1463612 w 1933575"/>
              <a:gd name="connsiteY1003" fmla="*/ 1448569 h 1590675"/>
              <a:gd name="connsiteX1004" fmla="*/ 1431703 w 1933575"/>
              <a:gd name="connsiteY1004" fmla="*/ 1480668 h 1590675"/>
              <a:gd name="connsiteX1005" fmla="*/ 1400270 w 1933575"/>
              <a:gd name="connsiteY1005" fmla="*/ 1449426 h 1590675"/>
              <a:gd name="connsiteX1006" fmla="*/ 1432179 w 1933575"/>
              <a:gd name="connsiteY1006" fmla="*/ 1417327 h 1590675"/>
              <a:gd name="connsiteX1007" fmla="*/ 1463612 w 1933575"/>
              <a:gd name="connsiteY1007" fmla="*/ 1448569 h 1590675"/>
              <a:gd name="connsiteX1008" fmla="*/ 1380363 w 1933575"/>
              <a:gd name="connsiteY1008" fmla="*/ 1244353 h 1590675"/>
              <a:gd name="connsiteX1009" fmla="*/ 1412081 w 1933575"/>
              <a:gd name="connsiteY1009" fmla="*/ 1275309 h 1590675"/>
              <a:gd name="connsiteX1010" fmla="*/ 1381125 w 1933575"/>
              <a:gd name="connsiteY1010" fmla="*/ 1307028 h 1590675"/>
              <a:gd name="connsiteX1011" fmla="*/ 1349407 w 1933575"/>
              <a:gd name="connsiteY1011" fmla="*/ 1276071 h 1590675"/>
              <a:gd name="connsiteX1012" fmla="*/ 1380363 w 1933575"/>
              <a:gd name="connsiteY1012" fmla="*/ 1244353 h 1590675"/>
              <a:gd name="connsiteX1013" fmla="*/ 1346930 w 1933575"/>
              <a:gd name="connsiteY1013" fmla="*/ 1181964 h 1590675"/>
              <a:gd name="connsiteX1014" fmla="*/ 1315593 w 1933575"/>
              <a:gd name="connsiteY1014" fmla="*/ 1213492 h 1590675"/>
              <a:gd name="connsiteX1015" fmla="*/ 1283780 w 1933575"/>
              <a:gd name="connsiteY1015" fmla="*/ 1181107 h 1590675"/>
              <a:gd name="connsiteX1016" fmla="*/ 1315784 w 1933575"/>
              <a:gd name="connsiteY1016" fmla="*/ 1150341 h 1590675"/>
              <a:gd name="connsiteX1017" fmla="*/ 1346930 w 1933575"/>
              <a:gd name="connsiteY1017" fmla="*/ 1181964 h 1590675"/>
              <a:gd name="connsiteX1018" fmla="*/ 447294 w 1933575"/>
              <a:gd name="connsiteY1018" fmla="*/ 571317 h 1590675"/>
              <a:gd name="connsiteX1019" fmla="*/ 416719 w 1933575"/>
              <a:gd name="connsiteY1019" fmla="*/ 537598 h 1590675"/>
              <a:gd name="connsiteX1020" fmla="*/ 449675 w 1933575"/>
              <a:gd name="connsiteY1020" fmla="*/ 507689 h 1590675"/>
              <a:gd name="connsiteX1021" fmla="*/ 480251 w 1933575"/>
              <a:gd name="connsiteY1021" fmla="*/ 541408 h 1590675"/>
              <a:gd name="connsiteX1022" fmla="*/ 447294 w 1933575"/>
              <a:gd name="connsiteY1022" fmla="*/ 571317 h 1590675"/>
              <a:gd name="connsiteX1023" fmla="*/ 84677 w 1933575"/>
              <a:gd name="connsiteY1023" fmla="*/ 468542 h 1590675"/>
              <a:gd name="connsiteX1024" fmla="*/ 53054 w 1933575"/>
              <a:gd name="connsiteY1024" fmla="*/ 499784 h 1590675"/>
              <a:gd name="connsiteX1025" fmla="*/ 22193 w 1933575"/>
              <a:gd name="connsiteY1025" fmla="*/ 467780 h 1590675"/>
              <a:gd name="connsiteX1026" fmla="*/ 53150 w 1933575"/>
              <a:gd name="connsiteY1026" fmla="*/ 437204 h 1590675"/>
              <a:gd name="connsiteX1027" fmla="*/ 84677 w 1933575"/>
              <a:gd name="connsiteY1027" fmla="*/ 468542 h 1590675"/>
              <a:gd name="connsiteX1028" fmla="*/ 718376 w 1933575"/>
              <a:gd name="connsiteY1028" fmla="*/ 582556 h 1590675"/>
              <a:gd name="connsiteX1029" fmla="*/ 686086 w 1933575"/>
              <a:gd name="connsiteY1029" fmla="*/ 613227 h 1590675"/>
              <a:gd name="connsiteX1030" fmla="*/ 656082 w 1933575"/>
              <a:gd name="connsiteY1030" fmla="*/ 581699 h 1590675"/>
              <a:gd name="connsiteX1031" fmla="*/ 688372 w 1933575"/>
              <a:gd name="connsiteY1031" fmla="*/ 551028 h 1590675"/>
              <a:gd name="connsiteX1032" fmla="*/ 718376 w 1933575"/>
              <a:gd name="connsiteY1032" fmla="*/ 582556 h 1590675"/>
              <a:gd name="connsiteX1033" fmla="*/ 1446181 w 1933575"/>
              <a:gd name="connsiteY1033" fmla="*/ 1338555 h 1590675"/>
              <a:gd name="connsiteX1034" fmla="*/ 1477137 w 1933575"/>
              <a:gd name="connsiteY1034" fmla="*/ 1369226 h 1590675"/>
              <a:gd name="connsiteX1035" fmla="*/ 1445419 w 1933575"/>
              <a:gd name="connsiteY1035" fmla="*/ 1400468 h 1590675"/>
              <a:gd name="connsiteX1036" fmla="*/ 1415225 w 1933575"/>
              <a:gd name="connsiteY1036" fmla="*/ 1369130 h 1590675"/>
              <a:gd name="connsiteX1037" fmla="*/ 1446181 w 1933575"/>
              <a:gd name="connsiteY1037" fmla="*/ 1338555 h 1590675"/>
              <a:gd name="connsiteX1038" fmla="*/ 4858 w 1933575"/>
              <a:gd name="connsiteY1038" fmla="*/ 458636 h 1590675"/>
              <a:gd name="connsiteX1039" fmla="*/ 95 w 1933575"/>
              <a:gd name="connsiteY1039" fmla="*/ 473209 h 1590675"/>
              <a:gd name="connsiteX1040" fmla="*/ 95 w 1933575"/>
              <a:gd name="connsiteY1040" fmla="*/ 440919 h 1590675"/>
              <a:gd name="connsiteX1041" fmla="*/ 4858 w 1933575"/>
              <a:gd name="connsiteY1041" fmla="*/ 458636 h 1590675"/>
              <a:gd name="connsiteX1042" fmla="*/ 1084802 w 1933575"/>
              <a:gd name="connsiteY1042" fmla="*/ 809251 h 1590675"/>
              <a:gd name="connsiteX1043" fmla="*/ 1054513 w 1933575"/>
              <a:gd name="connsiteY1043" fmla="*/ 840493 h 1590675"/>
              <a:gd name="connsiteX1044" fmla="*/ 1022985 w 1933575"/>
              <a:gd name="connsiteY1044" fmla="*/ 809061 h 1590675"/>
              <a:gd name="connsiteX1045" fmla="*/ 1054037 w 1933575"/>
              <a:gd name="connsiteY1045" fmla="*/ 778580 h 1590675"/>
              <a:gd name="connsiteX1046" fmla="*/ 1084802 w 1933575"/>
              <a:gd name="connsiteY1046" fmla="*/ 809251 h 1590675"/>
              <a:gd name="connsiteX1047" fmla="*/ 1497140 w 1933575"/>
              <a:gd name="connsiteY1047" fmla="*/ 1571061 h 1590675"/>
              <a:gd name="connsiteX1048" fmla="*/ 1466278 w 1933575"/>
              <a:gd name="connsiteY1048" fmla="*/ 1540200 h 1590675"/>
              <a:gd name="connsiteX1049" fmla="*/ 1498187 w 1933575"/>
              <a:gd name="connsiteY1049" fmla="*/ 1508958 h 1590675"/>
              <a:gd name="connsiteX1050" fmla="*/ 1528382 w 1933575"/>
              <a:gd name="connsiteY1050" fmla="*/ 1540485 h 1590675"/>
              <a:gd name="connsiteX1051" fmla="*/ 1497140 w 1933575"/>
              <a:gd name="connsiteY1051" fmla="*/ 1571061 h 1590675"/>
              <a:gd name="connsiteX1052" fmla="*/ 909638 w 1933575"/>
              <a:gd name="connsiteY1052" fmla="*/ 732575 h 1590675"/>
              <a:gd name="connsiteX1053" fmla="*/ 877919 w 1933575"/>
              <a:gd name="connsiteY1053" fmla="*/ 702571 h 1590675"/>
              <a:gd name="connsiteX1054" fmla="*/ 908971 w 1933575"/>
              <a:gd name="connsiteY1054" fmla="*/ 670472 h 1590675"/>
              <a:gd name="connsiteX1055" fmla="*/ 940022 w 1933575"/>
              <a:gd name="connsiteY1055" fmla="*/ 701238 h 1590675"/>
              <a:gd name="connsiteX1056" fmla="*/ 909638 w 1933575"/>
              <a:gd name="connsiteY1056" fmla="*/ 732575 h 1590675"/>
              <a:gd name="connsiteX1057" fmla="*/ 766858 w 1933575"/>
              <a:gd name="connsiteY1057" fmla="*/ 565792 h 1590675"/>
              <a:gd name="connsiteX1058" fmla="*/ 797433 w 1933575"/>
              <a:gd name="connsiteY1058" fmla="*/ 596748 h 1590675"/>
              <a:gd name="connsiteX1059" fmla="*/ 766096 w 1933575"/>
              <a:gd name="connsiteY1059" fmla="*/ 627038 h 1590675"/>
              <a:gd name="connsiteX1060" fmla="*/ 736187 w 1933575"/>
              <a:gd name="connsiteY1060" fmla="*/ 596844 h 1590675"/>
              <a:gd name="connsiteX1061" fmla="*/ 766858 w 1933575"/>
              <a:gd name="connsiteY1061" fmla="*/ 565792 h 1590675"/>
              <a:gd name="connsiteX1062" fmla="*/ 1233583 w 1933575"/>
              <a:gd name="connsiteY1062" fmla="*/ 1010705 h 1590675"/>
              <a:gd name="connsiteX1063" fmla="*/ 1265206 w 1933575"/>
              <a:gd name="connsiteY1063" fmla="*/ 980796 h 1590675"/>
              <a:gd name="connsiteX1064" fmla="*/ 1294733 w 1933575"/>
              <a:gd name="connsiteY1064" fmla="*/ 1012800 h 1590675"/>
              <a:gd name="connsiteX1065" fmla="*/ 1263872 w 1933575"/>
              <a:gd name="connsiteY1065" fmla="*/ 1042042 h 1590675"/>
              <a:gd name="connsiteX1066" fmla="*/ 1233583 w 1933575"/>
              <a:gd name="connsiteY1066" fmla="*/ 1010705 h 1590675"/>
              <a:gd name="connsiteX1067" fmla="*/ 1360170 w 1933575"/>
              <a:gd name="connsiteY1067" fmla="*/ 1101573 h 1590675"/>
              <a:gd name="connsiteX1068" fmla="*/ 1329881 w 1933575"/>
              <a:gd name="connsiteY1068" fmla="*/ 1132911 h 1590675"/>
              <a:gd name="connsiteX1069" fmla="*/ 1298924 w 1933575"/>
              <a:gd name="connsiteY1069" fmla="*/ 1102335 h 1590675"/>
              <a:gd name="connsiteX1070" fmla="*/ 1328452 w 1933575"/>
              <a:gd name="connsiteY1070" fmla="*/ 1071760 h 1590675"/>
              <a:gd name="connsiteX1071" fmla="*/ 1360170 w 1933575"/>
              <a:gd name="connsiteY1071" fmla="*/ 1101573 h 1590675"/>
              <a:gd name="connsiteX1072" fmla="*/ 1425226 w 1933575"/>
              <a:gd name="connsiteY1072" fmla="*/ 1195680 h 1590675"/>
              <a:gd name="connsiteX1073" fmla="*/ 1394651 w 1933575"/>
              <a:gd name="connsiteY1073" fmla="*/ 1226255 h 1590675"/>
              <a:gd name="connsiteX1074" fmla="*/ 1364742 w 1933575"/>
              <a:gd name="connsiteY1074" fmla="*/ 1196347 h 1590675"/>
              <a:gd name="connsiteX1075" fmla="*/ 1395317 w 1933575"/>
              <a:gd name="connsiteY1075" fmla="*/ 1165772 h 1590675"/>
              <a:gd name="connsiteX1076" fmla="*/ 1425226 w 1933575"/>
              <a:gd name="connsiteY1076" fmla="*/ 1195680 h 1590675"/>
              <a:gd name="connsiteX1077" fmla="*/ 1199388 w 1933575"/>
              <a:gd name="connsiteY1077" fmla="*/ 947840 h 1590675"/>
              <a:gd name="connsiteX1078" fmla="*/ 1168622 w 1933575"/>
              <a:gd name="connsiteY1078" fmla="*/ 917455 h 1590675"/>
              <a:gd name="connsiteX1079" fmla="*/ 1198340 w 1933575"/>
              <a:gd name="connsiteY1079" fmla="*/ 887356 h 1590675"/>
              <a:gd name="connsiteX1080" fmla="*/ 1229106 w 1933575"/>
              <a:gd name="connsiteY1080" fmla="*/ 917741 h 1590675"/>
              <a:gd name="connsiteX1081" fmla="*/ 1199388 w 1933575"/>
              <a:gd name="connsiteY1081" fmla="*/ 947840 h 1590675"/>
              <a:gd name="connsiteX1082" fmla="*/ 303943 w 1933575"/>
              <a:gd name="connsiteY1082" fmla="*/ 461588 h 1590675"/>
              <a:gd name="connsiteX1083" fmla="*/ 273463 w 1933575"/>
              <a:gd name="connsiteY1083" fmla="*/ 432347 h 1590675"/>
              <a:gd name="connsiteX1084" fmla="*/ 303752 w 1933575"/>
              <a:gd name="connsiteY1084" fmla="*/ 401581 h 1590675"/>
              <a:gd name="connsiteX1085" fmla="*/ 333470 w 1933575"/>
              <a:gd name="connsiteY1085" fmla="*/ 431585 h 1590675"/>
              <a:gd name="connsiteX1086" fmla="*/ 303943 w 1933575"/>
              <a:gd name="connsiteY1086" fmla="*/ 461588 h 1590675"/>
              <a:gd name="connsiteX1087" fmla="*/ 353092 w 1933575"/>
              <a:gd name="connsiteY1087" fmla="*/ 445777 h 1590675"/>
              <a:gd name="connsiteX1088" fmla="*/ 382810 w 1933575"/>
              <a:gd name="connsiteY1088" fmla="*/ 415773 h 1590675"/>
              <a:gd name="connsiteX1089" fmla="*/ 413195 w 1933575"/>
              <a:gd name="connsiteY1089" fmla="*/ 446539 h 1590675"/>
              <a:gd name="connsiteX1090" fmla="*/ 382810 w 1933575"/>
              <a:gd name="connsiteY1090" fmla="*/ 475876 h 1590675"/>
              <a:gd name="connsiteX1091" fmla="*/ 353092 w 1933575"/>
              <a:gd name="connsiteY1091" fmla="*/ 445777 h 1590675"/>
              <a:gd name="connsiteX1092" fmla="*/ 492538 w 1933575"/>
              <a:gd name="connsiteY1092" fmla="*/ 460350 h 1590675"/>
              <a:gd name="connsiteX1093" fmla="*/ 462344 w 1933575"/>
              <a:gd name="connsiteY1093" fmla="*/ 489783 h 1590675"/>
              <a:gd name="connsiteX1094" fmla="*/ 432911 w 1933575"/>
              <a:gd name="connsiteY1094" fmla="*/ 459588 h 1590675"/>
              <a:gd name="connsiteX1095" fmla="*/ 463106 w 1933575"/>
              <a:gd name="connsiteY1095" fmla="*/ 430156 h 1590675"/>
              <a:gd name="connsiteX1096" fmla="*/ 492538 w 1933575"/>
              <a:gd name="connsiteY1096" fmla="*/ 460350 h 1590675"/>
              <a:gd name="connsiteX1097" fmla="*/ 1018508 w 1933575"/>
              <a:gd name="connsiteY1097" fmla="*/ 716287 h 1590675"/>
              <a:gd name="connsiteX1098" fmla="*/ 988314 w 1933575"/>
              <a:gd name="connsiteY1098" fmla="*/ 745814 h 1590675"/>
              <a:gd name="connsiteX1099" fmla="*/ 958406 w 1933575"/>
              <a:gd name="connsiteY1099" fmla="*/ 714572 h 1590675"/>
              <a:gd name="connsiteX1100" fmla="*/ 989267 w 1933575"/>
              <a:gd name="connsiteY1100" fmla="*/ 685712 h 1590675"/>
              <a:gd name="connsiteX1101" fmla="*/ 1018508 w 1933575"/>
              <a:gd name="connsiteY1101" fmla="*/ 716287 h 1590675"/>
              <a:gd name="connsiteX1102" fmla="*/ 1541526 w 1933575"/>
              <a:gd name="connsiteY1102" fmla="*/ 1460666 h 1590675"/>
              <a:gd name="connsiteX1103" fmla="*/ 1511618 w 1933575"/>
              <a:gd name="connsiteY1103" fmla="*/ 1490479 h 1590675"/>
              <a:gd name="connsiteX1104" fmla="*/ 1481423 w 1933575"/>
              <a:gd name="connsiteY1104" fmla="*/ 1459523 h 1590675"/>
              <a:gd name="connsiteX1105" fmla="*/ 1511999 w 1933575"/>
              <a:gd name="connsiteY1105" fmla="*/ 1430376 h 1590675"/>
              <a:gd name="connsiteX1106" fmla="*/ 1541526 w 1933575"/>
              <a:gd name="connsiteY1106" fmla="*/ 1460666 h 1590675"/>
              <a:gd name="connsiteX1107" fmla="*/ 1554385 w 1933575"/>
              <a:gd name="connsiteY1107" fmla="*/ 1384180 h 1590675"/>
              <a:gd name="connsiteX1108" fmla="*/ 1525238 w 1933575"/>
              <a:gd name="connsiteY1108" fmla="*/ 1412374 h 1590675"/>
              <a:gd name="connsiteX1109" fmla="*/ 1497044 w 1933575"/>
              <a:gd name="connsiteY1109" fmla="*/ 1383228 h 1590675"/>
              <a:gd name="connsiteX1110" fmla="*/ 1526191 w 1933575"/>
              <a:gd name="connsiteY1110" fmla="*/ 1355034 h 1590675"/>
              <a:gd name="connsiteX1111" fmla="*/ 1554385 w 1933575"/>
              <a:gd name="connsiteY1111" fmla="*/ 1384180 h 1590675"/>
              <a:gd name="connsiteX1112" fmla="*/ 650939 w 1933575"/>
              <a:gd name="connsiteY1112" fmla="*/ 487878 h 1590675"/>
              <a:gd name="connsiteX1113" fmla="*/ 621697 w 1933575"/>
              <a:gd name="connsiteY1113" fmla="*/ 517405 h 1590675"/>
              <a:gd name="connsiteX1114" fmla="*/ 592836 w 1933575"/>
              <a:gd name="connsiteY1114" fmla="*/ 488925 h 1590675"/>
              <a:gd name="connsiteX1115" fmla="*/ 622078 w 1933575"/>
              <a:gd name="connsiteY1115" fmla="*/ 459398 h 1590675"/>
              <a:gd name="connsiteX1116" fmla="*/ 650939 w 1933575"/>
              <a:gd name="connsiteY1116" fmla="*/ 487878 h 1590675"/>
              <a:gd name="connsiteX1117" fmla="*/ 541973 w 1933575"/>
              <a:gd name="connsiteY1117" fmla="*/ 444825 h 1590675"/>
              <a:gd name="connsiteX1118" fmla="*/ 571691 w 1933575"/>
              <a:gd name="connsiteY1118" fmla="*/ 474162 h 1590675"/>
              <a:gd name="connsiteX1119" fmla="*/ 541973 w 1933575"/>
              <a:gd name="connsiteY1119" fmla="*/ 503498 h 1590675"/>
              <a:gd name="connsiteX1120" fmla="*/ 513017 w 1933575"/>
              <a:gd name="connsiteY1120" fmla="*/ 474828 h 1590675"/>
              <a:gd name="connsiteX1121" fmla="*/ 541973 w 1933575"/>
              <a:gd name="connsiteY1121" fmla="*/ 444825 h 1590675"/>
              <a:gd name="connsiteX1122" fmla="*/ 96584 w 1933575"/>
              <a:gd name="connsiteY1122" fmla="*/ 391770 h 1590675"/>
              <a:gd name="connsiteX1123" fmla="*/ 68009 w 1933575"/>
              <a:gd name="connsiteY1123" fmla="*/ 420631 h 1590675"/>
              <a:gd name="connsiteX1124" fmla="*/ 38767 w 1933575"/>
              <a:gd name="connsiteY1124" fmla="*/ 390913 h 1590675"/>
              <a:gd name="connsiteX1125" fmla="*/ 68104 w 1933575"/>
              <a:gd name="connsiteY1125" fmla="*/ 362814 h 1590675"/>
              <a:gd name="connsiteX1126" fmla="*/ 96584 w 1933575"/>
              <a:gd name="connsiteY1126" fmla="*/ 391770 h 1590675"/>
              <a:gd name="connsiteX1127" fmla="*/ 1162812 w 1933575"/>
              <a:gd name="connsiteY1127" fmla="*/ 823729 h 1590675"/>
              <a:gd name="connsiteX1128" fmla="*/ 1133189 w 1933575"/>
              <a:gd name="connsiteY1128" fmla="*/ 853161 h 1590675"/>
              <a:gd name="connsiteX1129" fmla="*/ 1104138 w 1933575"/>
              <a:gd name="connsiteY1129" fmla="*/ 823158 h 1590675"/>
              <a:gd name="connsiteX1130" fmla="*/ 1133094 w 1933575"/>
              <a:gd name="connsiteY1130" fmla="*/ 794487 h 1590675"/>
              <a:gd name="connsiteX1131" fmla="*/ 1162812 w 1933575"/>
              <a:gd name="connsiteY1131" fmla="*/ 823729 h 1590675"/>
              <a:gd name="connsiteX1132" fmla="*/ 146780 w 1933575"/>
              <a:gd name="connsiteY1132" fmla="*/ 373959 h 1590675"/>
              <a:gd name="connsiteX1133" fmla="*/ 176403 w 1933575"/>
              <a:gd name="connsiteY1133" fmla="*/ 403391 h 1590675"/>
              <a:gd name="connsiteX1134" fmla="*/ 147638 w 1933575"/>
              <a:gd name="connsiteY1134" fmla="*/ 432347 h 1590675"/>
              <a:gd name="connsiteX1135" fmla="*/ 118015 w 1933575"/>
              <a:gd name="connsiteY1135" fmla="*/ 402914 h 1590675"/>
              <a:gd name="connsiteX1136" fmla="*/ 146780 w 1933575"/>
              <a:gd name="connsiteY1136" fmla="*/ 373959 h 1590675"/>
              <a:gd name="connsiteX1137" fmla="*/ 1605439 w 1933575"/>
              <a:gd name="connsiteY1137" fmla="*/ 1555344 h 1590675"/>
              <a:gd name="connsiteX1138" fmla="*/ 1575721 w 1933575"/>
              <a:gd name="connsiteY1138" fmla="*/ 1582872 h 1590675"/>
              <a:gd name="connsiteX1139" fmla="*/ 1548194 w 1933575"/>
              <a:gd name="connsiteY1139" fmla="*/ 1553154 h 1590675"/>
              <a:gd name="connsiteX1140" fmla="*/ 1577912 w 1933575"/>
              <a:gd name="connsiteY1140" fmla="*/ 1525626 h 1590675"/>
              <a:gd name="connsiteX1141" fmla="*/ 1605439 w 1933575"/>
              <a:gd name="connsiteY1141" fmla="*/ 1555344 h 1590675"/>
              <a:gd name="connsiteX1142" fmla="*/ 873157 w 1933575"/>
              <a:gd name="connsiteY1142" fmla="*/ 610369 h 1590675"/>
              <a:gd name="connsiteX1143" fmla="*/ 843820 w 1933575"/>
              <a:gd name="connsiteY1143" fmla="*/ 640182 h 1590675"/>
              <a:gd name="connsiteX1144" fmla="*/ 814007 w 1933575"/>
              <a:gd name="connsiteY1144" fmla="*/ 610845 h 1590675"/>
              <a:gd name="connsiteX1145" fmla="*/ 843344 w 1933575"/>
              <a:gd name="connsiteY1145" fmla="*/ 581032 h 1590675"/>
              <a:gd name="connsiteX1146" fmla="*/ 873157 w 1933575"/>
              <a:gd name="connsiteY1146" fmla="*/ 610369 h 1590675"/>
              <a:gd name="connsiteX1147" fmla="*/ 1096709 w 1933575"/>
              <a:gd name="connsiteY1147" fmla="*/ 729813 h 1590675"/>
              <a:gd name="connsiteX1148" fmla="*/ 1068229 w 1933575"/>
              <a:gd name="connsiteY1148" fmla="*/ 758578 h 1590675"/>
              <a:gd name="connsiteX1149" fmla="*/ 1039463 w 1933575"/>
              <a:gd name="connsiteY1149" fmla="*/ 730098 h 1590675"/>
              <a:gd name="connsiteX1150" fmla="*/ 1067943 w 1933575"/>
              <a:gd name="connsiteY1150" fmla="*/ 701333 h 1590675"/>
              <a:gd name="connsiteX1151" fmla="*/ 1096709 w 1933575"/>
              <a:gd name="connsiteY1151" fmla="*/ 729813 h 1590675"/>
              <a:gd name="connsiteX1152" fmla="*/ 1489710 w 1933575"/>
              <a:gd name="connsiteY1152" fmla="*/ 1289597 h 1590675"/>
              <a:gd name="connsiteX1153" fmla="*/ 1460278 w 1933575"/>
              <a:gd name="connsiteY1153" fmla="*/ 1319220 h 1590675"/>
              <a:gd name="connsiteX1154" fmla="*/ 1431036 w 1933575"/>
              <a:gd name="connsiteY1154" fmla="*/ 1289406 h 1590675"/>
              <a:gd name="connsiteX1155" fmla="*/ 1459802 w 1933575"/>
              <a:gd name="connsiteY1155" fmla="*/ 1260546 h 1590675"/>
              <a:gd name="connsiteX1156" fmla="*/ 1489710 w 1933575"/>
              <a:gd name="connsiteY1156" fmla="*/ 1289597 h 1590675"/>
              <a:gd name="connsiteX1157" fmla="*/ 922687 w 1933575"/>
              <a:gd name="connsiteY1157" fmla="*/ 596081 h 1590675"/>
              <a:gd name="connsiteX1158" fmla="*/ 951833 w 1933575"/>
              <a:gd name="connsiteY1158" fmla="*/ 624276 h 1590675"/>
              <a:gd name="connsiteX1159" fmla="*/ 923639 w 1933575"/>
              <a:gd name="connsiteY1159" fmla="*/ 653422 h 1590675"/>
              <a:gd name="connsiteX1160" fmla="*/ 894493 w 1933575"/>
              <a:gd name="connsiteY1160" fmla="*/ 625228 h 1590675"/>
              <a:gd name="connsiteX1161" fmla="*/ 922687 w 1933575"/>
              <a:gd name="connsiteY1161" fmla="*/ 596081 h 1590675"/>
              <a:gd name="connsiteX1162" fmla="*/ 226600 w 1933575"/>
              <a:gd name="connsiteY1162" fmla="*/ 446920 h 1590675"/>
              <a:gd name="connsiteX1163" fmla="*/ 197263 w 1933575"/>
              <a:gd name="connsiteY1163" fmla="*/ 417107 h 1590675"/>
              <a:gd name="connsiteX1164" fmla="*/ 227076 w 1933575"/>
              <a:gd name="connsiteY1164" fmla="*/ 387770 h 1590675"/>
              <a:gd name="connsiteX1165" fmla="*/ 256413 w 1933575"/>
              <a:gd name="connsiteY1165" fmla="*/ 417583 h 1590675"/>
              <a:gd name="connsiteX1166" fmla="*/ 226600 w 1933575"/>
              <a:gd name="connsiteY1166" fmla="*/ 446920 h 1590675"/>
              <a:gd name="connsiteX1167" fmla="*/ 701326 w 1933575"/>
              <a:gd name="connsiteY1167" fmla="*/ 473971 h 1590675"/>
              <a:gd name="connsiteX1168" fmla="*/ 730091 w 1933575"/>
              <a:gd name="connsiteY1168" fmla="*/ 502451 h 1590675"/>
              <a:gd name="connsiteX1169" fmla="*/ 701612 w 1933575"/>
              <a:gd name="connsiteY1169" fmla="*/ 531216 h 1590675"/>
              <a:gd name="connsiteX1170" fmla="*/ 672846 w 1933575"/>
              <a:gd name="connsiteY1170" fmla="*/ 502737 h 1590675"/>
              <a:gd name="connsiteX1171" fmla="*/ 701326 w 1933575"/>
              <a:gd name="connsiteY1171" fmla="*/ 473971 h 1590675"/>
              <a:gd name="connsiteX1172" fmla="*/ 1502855 w 1933575"/>
              <a:gd name="connsiteY1172" fmla="*/ 1210158 h 1590675"/>
              <a:gd name="connsiteX1173" fmla="*/ 1475137 w 1933575"/>
              <a:gd name="connsiteY1173" fmla="*/ 1238638 h 1590675"/>
              <a:gd name="connsiteX1174" fmla="*/ 1446276 w 1933575"/>
              <a:gd name="connsiteY1174" fmla="*/ 1209872 h 1590675"/>
              <a:gd name="connsiteX1175" fmla="*/ 1474756 w 1933575"/>
              <a:gd name="connsiteY1175" fmla="*/ 1182155 h 1590675"/>
              <a:gd name="connsiteX1176" fmla="*/ 1502855 w 1933575"/>
              <a:gd name="connsiteY1176" fmla="*/ 1210158 h 1590675"/>
              <a:gd name="connsiteX1177" fmla="*/ 1408462 w 1933575"/>
              <a:gd name="connsiteY1177" fmla="*/ 1088048 h 1590675"/>
              <a:gd name="connsiteX1178" fmla="*/ 1437703 w 1933575"/>
              <a:gd name="connsiteY1178" fmla="*/ 1116242 h 1590675"/>
              <a:gd name="connsiteX1179" fmla="*/ 1409224 w 1933575"/>
              <a:gd name="connsiteY1179" fmla="*/ 1145103 h 1590675"/>
              <a:gd name="connsiteX1180" fmla="*/ 1380744 w 1933575"/>
              <a:gd name="connsiteY1180" fmla="*/ 1117671 h 1590675"/>
              <a:gd name="connsiteX1181" fmla="*/ 1408462 w 1933575"/>
              <a:gd name="connsiteY1181" fmla="*/ 1088048 h 1590675"/>
              <a:gd name="connsiteX1182" fmla="*/ 16574 w 1933575"/>
              <a:gd name="connsiteY1182" fmla="*/ 377578 h 1590675"/>
              <a:gd name="connsiteX1183" fmla="*/ 95 w 1933575"/>
              <a:gd name="connsiteY1183" fmla="*/ 403391 h 1590675"/>
              <a:gd name="connsiteX1184" fmla="*/ 95 w 1933575"/>
              <a:gd name="connsiteY1184" fmla="*/ 351765 h 1590675"/>
              <a:gd name="connsiteX1185" fmla="*/ 16574 w 1933575"/>
              <a:gd name="connsiteY1185" fmla="*/ 377578 h 1590675"/>
              <a:gd name="connsiteX1186" fmla="*/ 1241298 w 1933575"/>
              <a:gd name="connsiteY1186" fmla="*/ 837540 h 1590675"/>
              <a:gd name="connsiteX1187" fmla="*/ 1213771 w 1933575"/>
              <a:gd name="connsiteY1187" fmla="*/ 866211 h 1590675"/>
              <a:gd name="connsiteX1188" fmla="*/ 1184720 w 1933575"/>
              <a:gd name="connsiteY1188" fmla="*/ 837636 h 1590675"/>
              <a:gd name="connsiteX1189" fmla="*/ 1212914 w 1933575"/>
              <a:gd name="connsiteY1189" fmla="*/ 809632 h 1590675"/>
              <a:gd name="connsiteX1190" fmla="*/ 1241298 w 1933575"/>
              <a:gd name="connsiteY1190" fmla="*/ 837540 h 1590675"/>
              <a:gd name="connsiteX1191" fmla="*/ 1343692 w 1933575"/>
              <a:gd name="connsiteY1191" fmla="*/ 994227 h 1590675"/>
              <a:gd name="connsiteX1192" fmla="*/ 1372362 w 1933575"/>
              <a:gd name="connsiteY1192" fmla="*/ 1022992 h 1590675"/>
              <a:gd name="connsiteX1193" fmla="*/ 1343311 w 1933575"/>
              <a:gd name="connsiteY1193" fmla="*/ 1051281 h 1590675"/>
              <a:gd name="connsiteX1194" fmla="*/ 1315403 w 1933575"/>
              <a:gd name="connsiteY1194" fmla="*/ 1023278 h 1590675"/>
              <a:gd name="connsiteX1195" fmla="*/ 1343692 w 1933575"/>
              <a:gd name="connsiteY1195" fmla="*/ 994227 h 1590675"/>
              <a:gd name="connsiteX1196" fmla="*/ 1306925 w 1933575"/>
              <a:gd name="connsiteY1196" fmla="*/ 932314 h 1590675"/>
              <a:gd name="connsiteX1197" fmla="*/ 1277493 w 1933575"/>
              <a:gd name="connsiteY1197" fmla="*/ 960318 h 1590675"/>
              <a:gd name="connsiteX1198" fmla="*/ 1249871 w 1933575"/>
              <a:gd name="connsiteY1198" fmla="*/ 930504 h 1590675"/>
              <a:gd name="connsiteX1199" fmla="*/ 1278541 w 1933575"/>
              <a:gd name="connsiteY1199" fmla="*/ 903263 h 1590675"/>
              <a:gd name="connsiteX1200" fmla="*/ 1306925 w 1933575"/>
              <a:gd name="connsiteY1200" fmla="*/ 932314 h 1590675"/>
              <a:gd name="connsiteX1201" fmla="*/ 780764 w 1933575"/>
              <a:gd name="connsiteY1201" fmla="*/ 488639 h 1590675"/>
              <a:gd name="connsiteX1202" fmla="*/ 809244 w 1933575"/>
              <a:gd name="connsiteY1202" fmla="*/ 516167 h 1590675"/>
              <a:gd name="connsiteX1203" fmla="*/ 780669 w 1933575"/>
              <a:gd name="connsiteY1203" fmla="*/ 544932 h 1590675"/>
              <a:gd name="connsiteX1204" fmla="*/ 752951 w 1933575"/>
              <a:gd name="connsiteY1204" fmla="*/ 516643 h 1590675"/>
              <a:gd name="connsiteX1205" fmla="*/ 780764 w 1933575"/>
              <a:gd name="connsiteY1205" fmla="*/ 488639 h 1590675"/>
              <a:gd name="connsiteX1206" fmla="*/ 238792 w 1933575"/>
              <a:gd name="connsiteY1206" fmla="*/ 368053 h 1590675"/>
              <a:gd name="connsiteX1207" fmla="*/ 210788 w 1933575"/>
              <a:gd name="connsiteY1207" fmla="*/ 341573 h 1590675"/>
              <a:gd name="connsiteX1208" fmla="*/ 238316 w 1933575"/>
              <a:gd name="connsiteY1208" fmla="*/ 313189 h 1590675"/>
              <a:gd name="connsiteX1209" fmla="*/ 265652 w 1933575"/>
              <a:gd name="connsiteY1209" fmla="*/ 340430 h 1590675"/>
              <a:gd name="connsiteX1210" fmla="*/ 238792 w 1933575"/>
              <a:gd name="connsiteY1210" fmla="*/ 368053 h 1590675"/>
              <a:gd name="connsiteX1211" fmla="*/ 1591723 w 1933575"/>
              <a:gd name="connsiteY1211" fmla="*/ 1446664 h 1590675"/>
              <a:gd name="connsiteX1212" fmla="*/ 1618964 w 1933575"/>
              <a:gd name="connsiteY1212" fmla="*/ 1475620 h 1590675"/>
              <a:gd name="connsiteX1213" fmla="*/ 1589627 w 1933575"/>
              <a:gd name="connsiteY1213" fmla="*/ 1502480 h 1590675"/>
              <a:gd name="connsiteX1214" fmla="*/ 1563053 w 1933575"/>
              <a:gd name="connsiteY1214" fmla="*/ 1474191 h 1590675"/>
              <a:gd name="connsiteX1215" fmla="*/ 1591723 w 1933575"/>
              <a:gd name="connsiteY1215" fmla="*/ 1446664 h 1590675"/>
              <a:gd name="connsiteX1216" fmla="*/ 449485 w 1933575"/>
              <a:gd name="connsiteY1216" fmla="*/ 380340 h 1590675"/>
              <a:gd name="connsiteX1217" fmla="*/ 476536 w 1933575"/>
              <a:gd name="connsiteY1217" fmla="*/ 352908 h 1590675"/>
              <a:gd name="connsiteX1218" fmla="*/ 504349 w 1933575"/>
              <a:gd name="connsiteY1218" fmla="*/ 381102 h 1590675"/>
              <a:gd name="connsiteX1219" fmla="*/ 476536 w 1933575"/>
              <a:gd name="connsiteY1219" fmla="*/ 407868 h 1590675"/>
              <a:gd name="connsiteX1220" fmla="*/ 449485 w 1933575"/>
              <a:gd name="connsiteY1220" fmla="*/ 380340 h 1590675"/>
              <a:gd name="connsiteX1221" fmla="*/ 1539526 w 1933575"/>
              <a:gd name="connsiteY1221" fmla="*/ 1276452 h 1590675"/>
              <a:gd name="connsiteX1222" fmla="*/ 1567529 w 1933575"/>
              <a:gd name="connsiteY1222" fmla="*/ 1304456 h 1590675"/>
              <a:gd name="connsiteX1223" fmla="*/ 1540288 w 1933575"/>
              <a:gd name="connsiteY1223" fmla="*/ 1331793 h 1590675"/>
              <a:gd name="connsiteX1224" fmla="*/ 1512284 w 1933575"/>
              <a:gd name="connsiteY1224" fmla="*/ 1303789 h 1590675"/>
              <a:gd name="connsiteX1225" fmla="*/ 1539526 w 1933575"/>
              <a:gd name="connsiteY1225" fmla="*/ 1276452 h 1590675"/>
              <a:gd name="connsiteX1226" fmla="*/ 885254 w 1933575"/>
              <a:gd name="connsiteY1226" fmla="*/ 531693 h 1590675"/>
              <a:gd name="connsiteX1227" fmla="*/ 857441 w 1933575"/>
              <a:gd name="connsiteY1227" fmla="*/ 558458 h 1590675"/>
              <a:gd name="connsiteX1228" fmla="*/ 830390 w 1933575"/>
              <a:gd name="connsiteY1228" fmla="*/ 529597 h 1590675"/>
              <a:gd name="connsiteX1229" fmla="*/ 858869 w 1933575"/>
              <a:gd name="connsiteY1229" fmla="*/ 503594 h 1590675"/>
              <a:gd name="connsiteX1230" fmla="*/ 885254 w 1933575"/>
              <a:gd name="connsiteY1230" fmla="*/ 531693 h 1590675"/>
              <a:gd name="connsiteX1231" fmla="*/ 1030700 w 1933575"/>
              <a:gd name="connsiteY1231" fmla="*/ 636468 h 1590675"/>
              <a:gd name="connsiteX1232" fmla="*/ 1002030 w 1933575"/>
              <a:gd name="connsiteY1232" fmla="*/ 664090 h 1590675"/>
              <a:gd name="connsiteX1233" fmla="*/ 974789 w 1933575"/>
              <a:gd name="connsiteY1233" fmla="*/ 635134 h 1590675"/>
              <a:gd name="connsiteX1234" fmla="*/ 1002697 w 1933575"/>
              <a:gd name="connsiteY1234" fmla="*/ 608178 h 1590675"/>
              <a:gd name="connsiteX1235" fmla="*/ 1030700 w 1933575"/>
              <a:gd name="connsiteY1235" fmla="*/ 636468 h 1590675"/>
              <a:gd name="connsiteX1236" fmla="*/ 1175290 w 1933575"/>
              <a:gd name="connsiteY1236" fmla="*/ 743624 h 1590675"/>
              <a:gd name="connsiteX1237" fmla="*/ 1147477 w 1933575"/>
              <a:gd name="connsiteY1237" fmla="*/ 771818 h 1590675"/>
              <a:gd name="connsiteX1238" fmla="*/ 1119950 w 1933575"/>
              <a:gd name="connsiteY1238" fmla="*/ 744767 h 1590675"/>
              <a:gd name="connsiteX1239" fmla="*/ 1147763 w 1933575"/>
              <a:gd name="connsiteY1239" fmla="*/ 716573 h 1590675"/>
              <a:gd name="connsiteX1240" fmla="*/ 1175290 w 1933575"/>
              <a:gd name="connsiteY1240" fmla="*/ 743624 h 1590675"/>
              <a:gd name="connsiteX1241" fmla="*/ 318040 w 1933575"/>
              <a:gd name="connsiteY1241" fmla="*/ 379578 h 1590675"/>
              <a:gd name="connsiteX1242" fmla="*/ 290132 w 1933575"/>
              <a:gd name="connsiteY1242" fmla="*/ 351479 h 1590675"/>
              <a:gd name="connsiteX1243" fmla="*/ 317468 w 1933575"/>
              <a:gd name="connsiteY1243" fmla="*/ 324238 h 1590675"/>
              <a:gd name="connsiteX1244" fmla="*/ 345377 w 1933575"/>
              <a:gd name="connsiteY1244" fmla="*/ 352337 h 1590675"/>
              <a:gd name="connsiteX1245" fmla="*/ 318040 w 1933575"/>
              <a:gd name="connsiteY1245" fmla="*/ 379578 h 1590675"/>
              <a:gd name="connsiteX1246" fmla="*/ 425006 w 1933575"/>
              <a:gd name="connsiteY1246" fmla="*/ 366338 h 1590675"/>
              <a:gd name="connsiteX1247" fmla="*/ 396526 w 1933575"/>
              <a:gd name="connsiteY1247" fmla="*/ 393771 h 1590675"/>
              <a:gd name="connsiteX1248" fmla="*/ 369761 w 1933575"/>
              <a:gd name="connsiteY1248" fmla="*/ 365958 h 1590675"/>
              <a:gd name="connsiteX1249" fmla="*/ 398336 w 1933575"/>
              <a:gd name="connsiteY1249" fmla="*/ 338526 h 1590675"/>
              <a:gd name="connsiteX1250" fmla="*/ 425006 w 1933575"/>
              <a:gd name="connsiteY1250" fmla="*/ 366338 h 1590675"/>
              <a:gd name="connsiteX1251" fmla="*/ 161068 w 1933575"/>
              <a:gd name="connsiteY1251" fmla="*/ 353385 h 1590675"/>
              <a:gd name="connsiteX1252" fmla="*/ 134398 w 1933575"/>
              <a:gd name="connsiteY1252" fmla="*/ 326048 h 1590675"/>
              <a:gd name="connsiteX1253" fmla="*/ 161735 w 1933575"/>
              <a:gd name="connsiteY1253" fmla="*/ 299378 h 1590675"/>
              <a:gd name="connsiteX1254" fmla="*/ 188405 w 1933575"/>
              <a:gd name="connsiteY1254" fmla="*/ 326714 h 1590675"/>
              <a:gd name="connsiteX1255" fmla="*/ 161068 w 1933575"/>
              <a:gd name="connsiteY1255" fmla="*/ 353385 h 1590675"/>
              <a:gd name="connsiteX1256" fmla="*/ 583692 w 1933575"/>
              <a:gd name="connsiteY1256" fmla="*/ 395104 h 1590675"/>
              <a:gd name="connsiteX1257" fmla="*/ 556260 w 1933575"/>
              <a:gd name="connsiteY1257" fmla="*/ 421774 h 1590675"/>
              <a:gd name="connsiteX1258" fmla="*/ 529209 w 1933575"/>
              <a:gd name="connsiteY1258" fmla="*/ 393294 h 1590675"/>
              <a:gd name="connsiteX1259" fmla="*/ 557308 w 1933575"/>
              <a:gd name="connsiteY1259" fmla="*/ 367291 h 1590675"/>
              <a:gd name="connsiteX1260" fmla="*/ 583692 w 1933575"/>
              <a:gd name="connsiteY1260" fmla="*/ 395104 h 1590675"/>
              <a:gd name="connsiteX1261" fmla="*/ 1318927 w 1933575"/>
              <a:gd name="connsiteY1261" fmla="*/ 852209 h 1590675"/>
              <a:gd name="connsiteX1262" fmla="*/ 1291876 w 1933575"/>
              <a:gd name="connsiteY1262" fmla="*/ 878498 h 1590675"/>
              <a:gd name="connsiteX1263" fmla="*/ 1266349 w 1933575"/>
              <a:gd name="connsiteY1263" fmla="*/ 852113 h 1590675"/>
              <a:gd name="connsiteX1264" fmla="*/ 1293400 w 1933575"/>
              <a:gd name="connsiteY1264" fmla="*/ 825825 h 1590675"/>
              <a:gd name="connsiteX1265" fmla="*/ 1318927 w 1933575"/>
              <a:gd name="connsiteY1265" fmla="*/ 852209 h 1590675"/>
              <a:gd name="connsiteX1266" fmla="*/ 1628775 w 1933575"/>
              <a:gd name="connsiteY1266" fmla="*/ 1397325 h 1590675"/>
              <a:gd name="connsiteX1267" fmla="*/ 1602391 w 1933575"/>
              <a:gd name="connsiteY1267" fmla="*/ 1424280 h 1590675"/>
              <a:gd name="connsiteX1268" fmla="*/ 1576197 w 1933575"/>
              <a:gd name="connsiteY1268" fmla="*/ 1398563 h 1590675"/>
              <a:gd name="connsiteX1269" fmla="*/ 1602581 w 1933575"/>
              <a:gd name="connsiteY1269" fmla="*/ 1371607 h 1590675"/>
              <a:gd name="connsiteX1270" fmla="*/ 1628775 w 1933575"/>
              <a:gd name="connsiteY1270" fmla="*/ 1397325 h 1590675"/>
              <a:gd name="connsiteX1271" fmla="*/ 1449896 w 1933575"/>
              <a:gd name="connsiteY1271" fmla="*/ 1036708 h 1590675"/>
              <a:gd name="connsiteX1272" fmla="*/ 1424369 w 1933575"/>
              <a:gd name="connsiteY1272" fmla="*/ 1063473 h 1590675"/>
              <a:gd name="connsiteX1273" fmla="*/ 1396937 w 1933575"/>
              <a:gd name="connsiteY1273" fmla="*/ 1037279 h 1590675"/>
              <a:gd name="connsiteX1274" fmla="*/ 1423892 w 1933575"/>
              <a:gd name="connsiteY1274" fmla="*/ 1010514 h 1590675"/>
              <a:gd name="connsiteX1275" fmla="*/ 1449896 w 1933575"/>
              <a:gd name="connsiteY1275" fmla="*/ 1036708 h 1590675"/>
              <a:gd name="connsiteX1276" fmla="*/ 636079 w 1933575"/>
              <a:gd name="connsiteY1276" fmla="*/ 435300 h 1590675"/>
              <a:gd name="connsiteX1277" fmla="*/ 609600 w 1933575"/>
              <a:gd name="connsiteY1277" fmla="*/ 408153 h 1590675"/>
              <a:gd name="connsiteX1278" fmla="*/ 636079 w 1933575"/>
              <a:gd name="connsiteY1278" fmla="*/ 382341 h 1590675"/>
              <a:gd name="connsiteX1279" fmla="*/ 662559 w 1933575"/>
              <a:gd name="connsiteY1279" fmla="*/ 409487 h 1590675"/>
              <a:gd name="connsiteX1280" fmla="*/ 636079 w 1933575"/>
              <a:gd name="connsiteY1280" fmla="*/ 435300 h 1590675"/>
              <a:gd name="connsiteX1281" fmla="*/ 1357789 w 1933575"/>
              <a:gd name="connsiteY1281" fmla="*/ 972700 h 1590675"/>
              <a:gd name="connsiteX1282" fmla="*/ 1331309 w 1933575"/>
              <a:gd name="connsiteY1282" fmla="*/ 945459 h 1590675"/>
              <a:gd name="connsiteX1283" fmla="*/ 1358932 w 1933575"/>
              <a:gd name="connsiteY1283" fmla="*/ 919360 h 1590675"/>
              <a:gd name="connsiteX1284" fmla="*/ 1384649 w 1933575"/>
              <a:gd name="connsiteY1284" fmla="*/ 945935 h 1590675"/>
              <a:gd name="connsiteX1285" fmla="*/ 1357789 w 1933575"/>
              <a:gd name="connsiteY1285" fmla="*/ 972700 h 1590675"/>
              <a:gd name="connsiteX1286" fmla="*/ 81439 w 1933575"/>
              <a:gd name="connsiteY1286" fmla="*/ 338430 h 1590675"/>
              <a:gd name="connsiteX1287" fmla="*/ 55531 w 1933575"/>
              <a:gd name="connsiteY1287" fmla="*/ 310998 h 1590675"/>
              <a:gd name="connsiteX1288" fmla="*/ 82296 w 1933575"/>
              <a:gd name="connsiteY1288" fmla="*/ 285852 h 1590675"/>
              <a:gd name="connsiteX1289" fmla="*/ 108204 w 1933575"/>
              <a:gd name="connsiteY1289" fmla="*/ 313284 h 1590675"/>
              <a:gd name="connsiteX1290" fmla="*/ 81439 w 1933575"/>
              <a:gd name="connsiteY1290" fmla="*/ 338430 h 1590675"/>
              <a:gd name="connsiteX1291" fmla="*/ 1627442 w 1933575"/>
              <a:gd name="connsiteY1291" fmla="*/ 1568489 h 1590675"/>
              <a:gd name="connsiteX1292" fmla="*/ 1654493 w 1933575"/>
              <a:gd name="connsiteY1292" fmla="*/ 1542200 h 1590675"/>
              <a:gd name="connsiteX1293" fmla="*/ 1679639 w 1933575"/>
              <a:gd name="connsiteY1293" fmla="*/ 1568965 h 1590675"/>
              <a:gd name="connsiteX1294" fmla="*/ 1667828 w 1933575"/>
              <a:gd name="connsiteY1294" fmla="*/ 1590492 h 1590675"/>
              <a:gd name="connsiteX1295" fmla="*/ 1639253 w 1933575"/>
              <a:gd name="connsiteY1295" fmla="*/ 1590492 h 1590675"/>
              <a:gd name="connsiteX1296" fmla="*/ 1627442 w 1933575"/>
              <a:gd name="connsiteY1296" fmla="*/ 1568489 h 1590675"/>
              <a:gd name="connsiteX1297" fmla="*/ 1108424 w 1933575"/>
              <a:gd name="connsiteY1297" fmla="*/ 650755 h 1590675"/>
              <a:gd name="connsiteX1298" fmla="*/ 1082326 w 1933575"/>
              <a:gd name="connsiteY1298" fmla="*/ 676568 h 1590675"/>
              <a:gd name="connsiteX1299" fmla="*/ 1056132 w 1933575"/>
              <a:gd name="connsiteY1299" fmla="*/ 649421 h 1590675"/>
              <a:gd name="connsiteX1300" fmla="*/ 1082897 w 1933575"/>
              <a:gd name="connsiteY1300" fmla="*/ 624276 h 1590675"/>
              <a:gd name="connsiteX1301" fmla="*/ 1108424 w 1933575"/>
              <a:gd name="connsiteY1301" fmla="*/ 650755 h 1590675"/>
              <a:gd name="connsiteX1302" fmla="*/ 937927 w 1933575"/>
              <a:gd name="connsiteY1302" fmla="*/ 519120 h 1590675"/>
              <a:gd name="connsiteX1303" fmla="*/ 963549 w 1933575"/>
              <a:gd name="connsiteY1303" fmla="*/ 545409 h 1590675"/>
              <a:gd name="connsiteX1304" fmla="*/ 936117 w 1933575"/>
              <a:gd name="connsiteY1304" fmla="*/ 571317 h 1590675"/>
              <a:gd name="connsiteX1305" fmla="*/ 911257 w 1933575"/>
              <a:gd name="connsiteY1305" fmla="*/ 544266 h 1590675"/>
              <a:gd name="connsiteX1306" fmla="*/ 937927 w 1933575"/>
              <a:gd name="connsiteY1306" fmla="*/ 519120 h 1590675"/>
              <a:gd name="connsiteX1307" fmla="*/ 1515047 w 1933575"/>
              <a:gd name="connsiteY1307" fmla="*/ 1131101 h 1590675"/>
              <a:gd name="connsiteX1308" fmla="*/ 1487710 w 1933575"/>
              <a:gd name="connsiteY1308" fmla="*/ 1157104 h 1590675"/>
              <a:gd name="connsiteX1309" fmla="*/ 1462469 w 1933575"/>
              <a:gd name="connsiteY1309" fmla="*/ 1130434 h 1590675"/>
              <a:gd name="connsiteX1310" fmla="*/ 1489805 w 1933575"/>
              <a:gd name="connsiteY1310" fmla="*/ 1104431 h 1590675"/>
              <a:gd name="connsiteX1311" fmla="*/ 1515047 w 1933575"/>
              <a:gd name="connsiteY1311" fmla="*/ 1131101 h 1590675"/>
              <a:gd name="connsiteX1312" fmla="*/ 715423 w 1933575"/>
              <a:gd name="connsiteY1312" fmla="*/ 448920 h 1590675"/>
              <a:gd name="connsiteX1313" fmla="*/ 689801 w 1933575"/>
              <a:gd name="connsiteY1313" fmla="*/ 422822 h 1590675"/>
              <a:gd name="connsiteX1314" fmla="*/ 715899 w 1933575"/>
              <a:gd name="connsiteY1314" fmla="*/ 397200 h 1590675"/>
              <a:gd name="connsiteX1315" fmla="*/ 741521 w 1933575"/>
              <a:gd name="connsiteY1315" fmla="*/ 423298 h 1590675"/>
              <a:gd name="connsiteX1316" fmla="*/ 715423 w 1933575"/>
              <a:gd name="connsiteY1316" fmla="*/ 448920 h 1590675"/>
              <a:gd name="connsiteX1317" fmla="*/ 28004 w 1933575"/>
              <a:gd name="connsiteY1317" fmla="*/ 297759 h 1590675"/>
              <a:gd name="connsiteX1318" fmla="*/ 2096 w 1933575"/>
              <a:gd name="connsiteY1318" fmla="*/ 323762 h 1590675"/>
              <a:gd name="connsiteX1319" fmla="*/ 95 w 1933575"/>
              <a:gd name="connsiteY1319" fmla="*/ 323571 h 1590675"/>
              <a:gd name="connsiteX1320" fmla="*/ 95 w 1933575"/>
              <a:gd name="connsiteY1320" fmla="*/ 272422 h 1590675"/>
              <a:gd name="connsiteX1321" fmla="*/ 1715 w 1933575"/>
              <a:gd name="connsiteY1321" fmla="*/ 272231 h 1590675"/>
              <a:gd name="connsiteX1322" fmla="*/ 28004 w 1933575"/>
              <a:gd name="connsiteY1322" fmla="*/ 297759 h 1590675"/>
              <a:gd name="connsiteX1323" fmla="*/ 1201484 w 1933575"/>
              <a:gd name="connsiteY1323" fmla="*/ 757721 h 1590675"/>
              <a:gd name="connsiteX1324" fmla="*/ 1228249 w 1933575"/>
              <a:gd name="connsiteY1324" fmla="*/ 732575 h 1590675"/>
              <a:gd name="connsiteX1325" fmla="*/ 1253014 w 1933575"/>
              <a:gd name="connsiteY1325" fmla="*/ 759721 h 1590675"/>
              <a:gd name="connsiteX1326" fmla="*/ 1226915 w 1933575"/>
              <a:gd name="connsiteY1326" fmla="*/ 784105 h 1590675"/>
              <a:gd name="connsiteX1327" fmla="*/ 1201484 w 1933575"/>
              <a:gd name="connsiteY1327" fmla="*/ 757721 h 1590675"/>
              <a:gd name="connsiteX1328" fmla="*/ 1016318 w 1933575"/>
              <a:gd name="connsiteY1328" fmla="*/ 584747 h 1590675"/>
              <a:gd name="connsiteX1329" fmla="*/ 991648 w 1933575"/>
              <a:gd name="connsiteY1329" fmla="*/ 558839 h 1590675"/>
              <a:gd name="connsiteX1330" fmla="*/ 1017556 w 1933575"/>
              <a:gd name="connsiteY1330" fmla="*/ 534169 h 1590675"/>
              <a:gd name="connsiteX1331" fmla="*/ 1042226 w 1933575"/>
              <a:gd name="connsiteY1331" fmla="*/ 560077 h 1590675"/>
              <a:gd name="connsiteX1332" fmla="*/ 1016318 w 1933575"/>
              <a:gd name="connsiteY1332" fmla="*/ 584747 h 1590675"/>
              <a:gd name="connsiteX1333" fmla="*/ 1641920 w 1933575"/>
              <a:gd name="connsiteY1333" fmla="*/ 1318267 h 1590675"/>
              <a:gd name="connsiteX1334" fmla="*/ 1616678 w 1933575"/>
              <a:gd name="connsiteY1334" fmla="*/ 1343604 h 1590675"/>
              <a:gd name="connsiteX1335" fmla="*/ 1591342 w 1933575"/>
              <a:gd name="connsiteY1335" fmla="*/ 1318362 h 1590675"/>
              <a:gd name="connsiteX1336" fmla="*/ 1616583 w 1933575"/>
              <a:gd name="connsiteY1336" fmla="*/ 1293026 h 1590675"/>
              <a:gd name="connsiteX1337" fmla="*/ 1641920 w 1933575"/>
              <a:gd name="connsiteY1337" fmla="*/ 1318267 h 1590675"/>
              <a:gd name="connsiteX1338" fmla="*/ 1667256 w 1933575"/>
              <a:gd name="connsiteY1338" fmla="*/ 1463428 h 1590675"/>
              <a:gd name="connsiteX1339" fmla="*/ 1693259 w 1933575"/>
              <a:gd name="connsiteY1339" fmla="*/ 1487907 h 1590675"/>
              <a:gd name="connsiteX1340" fmla="*/ 1667732 w 1933575"/>
              <a:gd name="connsiteY1340" fmla="*/ 1514196 h 1590675"/>
              <a:gd name="connsiteX1341" fmla="*/ 1642491 w 1933575"/>
              <a:gd name="connsiteY1341" fmla="*/ 1488955 h 1590675"/>
              <a:gd name="connsiteX1342" fmla="*/ 1667256 w 1933575"/>
              <a:gd name="connsiteY1342" fmla="*/ 1463428 h 1590675"/>
              <a:gd name="connsiteX1343" fmla="*/ 817912 w 1933575"/>
              <a:gd name="connsiteY1343" fmla="*/ 436633 h 1590675"/>
              <a:gd name="connsiteX1344" fmla="*/ 793337 w 1933575"/>
              <a:gd name="connsiteY1344" fmla="*/ 462731 h 1590675"/>
              <a:gd name="connsiteX1345" fmla="*/ 766858 w 1933575"/>
              <a:gd name="connsiteY1345" fmla="*/ 437109 h 1590675"/>
              <a:gd name="connsiteX1346" fmla="*/ 792194 w 1933575"/>
              <a:gd name="connsiteY1346" fmla="*/ 411773 h 1590675"/>
              <a:gd name="connsiteX1347" fmla="*/ 817912 w 1933575"/>
              <a:gd name="connsiteY1347" fmla="*/ 436633 h 1590675"/>
              <a:gd name="connsiteX1348" fmla="*/ 1551813 w 1933575"/>
              <a:gd name="connsiteY1348" fmla="*/ 1250259 h 1590675"/>
              <a:gd name="connsiteX1349" fmla="*/ 1525524 w 1933575"/>
              <a:gd name="connsiteY1349" fmla="*/ 1224636 h 1590675"/>
              <a:gd name="connsiteX1350" fmla="*/ 1551527 w 1933575"/>
              <a:gd name="connsiteY1350" fmla="*/ 1198728 h 1590675"/>
              <a:gd name="connsiteX1351" fmla="*/ 1577054 w 1933575"/>
              <a:gd name="connsiteY1351" fmla="*/ 1223684 h 1590675"/>
              <a:gd name="connsiteX1352" fmla="*/ 1551813 w 1933575"/>
              <a:gd name="connsiteY1352" fmla="*/ 1250259 h 1590675"/>
              <a:gd name="connsiteX1353" fmla="*/ 1161764 w 1933575"/>
              <a:gd name="connsiteY1353" fmla="*/ 639420 h 1590675"/>
              <a:gd name="connsiteX1354" fmla="*/ 1187006 w 1933575"/>
              <a:gd name="connsiteY1354" fmla="*/ 664852 h 1590675"/>
              <a:gd name="connsiteX1355" fmla="*/ 1161193 w 1933575"/>
              <a:gd name="connsiteY1355" fmla="*/ 689808 h 1590675"/>
              <a:gd name="connsiteX1356" fmla="*/ 1136618 w 1933575"/>
              <a:gd name="connsiteY1356" fmla="*/ 665043 h 1590675"/>
              <a:gd name="connsiteX1357" fmla="*/ 1161764 w 1933575"/>
              <a:gd name="connsiteY1357" fmla="*/ 639420 h 1590675"/>
              <a:gd name="connsiteX1358" fmla="*/ 1462659 w 1933575"/>
              <a:gd name="connsiteY1358" fmla="*/ 959841 h 1590675"/>
              <a:gd name="connsiteX1359" fmla="*/ 1437608 w 1933575"/>
              <a:gd name="connsiteY1359" fmla="*/ 985178 h 1590675"/>
              <a:gd name="connsiteX1360" fmla="*/ 1412557 w 1933575"/>
              <a:gd name="connsiteY1360" fmla="*/ 959746 h 1590675"/>
              <a:gd name="connsiteX1361" fmla="*/ 1436942 w 1933575"/>
              <a:gd name="connsiteY1361" fmla="*/ 935076 h 1590675"/>
              <a:gd name="connsiteX1362" fmla="*/ 1462659 w 1933575"/>
              <a:gd name="connsiteY1362" fmla="*/ 959841 h 1590675"/>
              <a:gd name="connsiteX1363" fmla="*/ 1524953 w 1933575"/>
              <a:gd name="connsiteY1363" fmla="*/ 1050900 h 1590675"/>
              <a:gd name="connsiteX1364" fmla="*/ 1499616 w 1933575"/>
              <a:gd name="connsiteY1364" fmla="*/ 1076046 h 1590675"/>
              <a:gd name="connsiteX1365" fmla="*/ 1475232 w 1933575"/>
              <a:gd name="connsiteY1365" fmla="*/ 1051472 h 1590675"/>
              <a:gd name="connsiteX1366" fmla="*/ 1500569 w 1933575"/>
              <a:gd name="connsiteY1366" fmla="*/ 1026326 h 1590675"/>
              <a:gd name="connsiteX1367" fmla="*/ 1524953 w 1933575"/>
              <a:gd name="connsiteY1367" fmla="*/ 1050900 h 1590675"/>
              <a:gd name="connsiteX1368" fmla="*/ 872681 w 1933575"/>
              <a:gd name="connsiteY1368" fmla="*/ 426822 h 1590675"/>
              <a:gd name="connsiteX1369" fmla="*/ 896684 w 1933575"/>
              <a:gd name="connsiteY1369" fmla="*/ 451778 h 1590675"/>
              <a:gd name="connsiteX1370" fmla="*/ 870585 w 1933575"/>
              <a:gd name="connsiteY1370" fmla="*/ 476067 h 1590675"/>
              <a:gd name="connsiteX1371" fmla="*/ 847344 w 1933575"/>
              <a:gd name="connsiteY1371" fmla="*/ 450444 h 1590675"/>
              <a:gd name="connsiteX1372" fmla="*/ 872681 w 1933575"/>
              <a:gd name="connsiteY1372" fmla="*/ 426822 h 1590675"/>
              <a:gd name="connsiteX1373" fmla="*/ 1371600 w 1933575"/>
              <a:gd name="connsiteY1373" fmla="*/ 891261 h 1590675"/>
              <a:gd name="connsiteX1374" fmla="*/ 1347407 w 1933575"/>
              <a:gd name="connsiteY1374" fmla="*/ 865068 h 1590675"/>
              <a:gd name="connsiteX1375" fmla="*/ 1372838 w 1933575"/>
              <a:gd name="connsiteY1375" fmla="*/ 841541 h 1590675"/>
              <a:gd name="connsiteX1376" fmla="*/ 1397032 w 1933575"/>
              <a:gd name="connsiteY1376" fmla="*/ 867735 h 1590675"/>
              <a:gd name="connsiteX1377" fmla="*/ 1371600 w 1933575"/>
              <a:gd name="connsiteY1377" fmla="*/ 891261 h 1590675"/>
              <a:gd name="connsiteX1378" fmla="*/ 411575 w 1933575"/>
              <a:gd name="connsiteY1378" fmla="*/ 264516 h 1590675"/>
              <a:gd name="connsiteX1379" fmla="*/ 436340 w 1933575"/>
              <a:gd name="connsiteY1379" fmla="*/ 290138 h 1590675"/>
              <a:gd name="connsiteX1380" fmla="*/ 411385 w 1933575"/>
              <a:gd name="connsiteY1380" fmla="*/ 314237 h 1590675"/>
              <a:gd name="connsiteX1381" fmla="*/ 386620 w 1933575"/>
              <a:gd name="connsiteY1381" fmla="*/ 288614 h 1590675"/>
              <a:gd name="connsiteX1382" fmla="*/ 411575 w 1933575"/>
              <a:gd name="connsiteY1382" fmla="*/ 264516 h 1590675"/>
              <a:gd name="connsiteX1383" fmla="*/ 332232 w 1933575"/>
              <a:gd name="connsiteY1383" fmla="*/ 250324 h 1590675"/>
              <a:gd name="connsiteX1384" fmla="*/ 356807 w 1933575"/>
              <a:gd name="connsiteY1384" fmla="*/ 276232 h 1590675"/>
              <a:gd name="connsiteX1385" fmla="*/ 331661 w 1933575"/>
              <a:gd name="connsiteY1385" fmla="*/ 300045 h 1590675"/>
              <a:gd name="connsiteX1386" fmla="*/ 307086 w 1933575"/>
              <a:gd name="connsiteY1386" fmla="*/ 274137 h 1590675"/>
              <a:gd name="connsiteX1387" fmla="*/ 332232 w 1933575"/>
              <a:gd name="connsiteY1387" fmla="*/ 250324 h 1590675"/>
              <a:gd name="connsiteX1388" fmla="*/ 252317 w 1933575"/>
              <a:gd name="connsiteY1388" fmla="*/ 285662 h 1590675"/>
              <a:gd name="connsiteX1389" fmla="*/ 227743 w 1933575"/>
              <a:gd name="connsiteY1389" fmla="*/ 261278 h 1590675"/>
              <a:gd name="connsiteX1390" fmla="*/ 253175 w 1933575"/>
              <a:gd name="connsiteY1390" fmla="*/ 236322 h 1590675"/>
              <a:gd name="connsiteX1391" fmla="*/ 276987 w 1933575"/>
              <a:gd name="connsiteY1391" fmla="*/ 261468 h 1590675"/>
              <a:gd name="connsiteX1392" fmla="*/ 252317 w 1933575"/>
              <a:gd name="connsiteY1392" fmla="*/ 285662 h 1590675"/>
              <a:gd name="connsiteX1393" fmla="*/ 1564957 w 1933575"/>
              <a:gd name="connsiteY1393" fmla="*/ 1169105 h 1590675"/>
              <a:gd name="connsiteX1394" fmla="*/ 1541336 w 1933575"/>
              <a:gd name="connsiteY1394" fmla="*/ 1144055 h 1590675"/>
              <a:gd name="connsiteX1395" fmla="*/ 1566767 w 1933575"/>
              <a:gd name="connsiteY1395" fmla="*/ 1120909 h 1590675"/>
              <a:gd name="connsiteX1396" fmla="*/ 1589627 w 1933575"/>
              <a:gd name="connsiteY1396" fmla="*/ 1145198 h 1590675"/>
              <a:gd name="connsiteX1397" fmla="*/ 1564957 w 1933575"/>
              <a:gd name="connsiteY1397" fmla="*/ 1169105 h 1590675"/>
              <a:gd name="connsiteX1398" fmla="*/ 1307211 w 1933575"/>
              <a:gd name="connsiteY1398" fmla="*/ 796773 h 1590675"/>
              <a:gd name="connsiteX1399" fmla="*/ 1282732 w 1933575"/>
              <a:gd name="connsiteY1399" fmla="*/ 772675 h 1590675"/>
              <a:gd name="connsiteX1400" fmla="*/ 1307211 w 1933575"/>
              <a:gd name="connsiteY1400" fmla="*/ 748577 h 1590675"/>
              <a:gd name="connsiteX1401" fmla="*/ 1331024 w 1933575"/>
              <a:gd name="connsiteY1401" fmla="*/ 772008 h 1590675"/>
              <a:gd name="connsiteX1402" fmla="*/ 1307211 w 1933575"/>
              <a:gd name="connsiteY1402" fmla="*/ 796773 h 1590675"/>
              <a:gd name="connsiteX1403" fmla="*/ 570357 w 1933575"/>
              <a:gd name="connsiteY1403" fmla="*/ 290901 h 1590675"/>
              <a:gd name="connsiteX1404" fmla="*/ 594836 w 1933575"/>
              <a:gd name="connsiteY1404" fmla="*/ 314999 h 1590675"/>
              <a:gd name="connsiteX1405" fmla="*/ 570357 w 1933575"/>
              <a:gd name="connsiteY1405" fmla="*/ 339097 h 1590675"/>
              <a:gd name="connsiteX1406" fmla="*/ 546545 w 1933575"/>
              <a:gd name="connsiteY1406" fmla="*/ 315666 h 1590675"/>
              <a:gd name="connsiteX1407" fmla="*/ 570357 w 1933575"/>
              <a:gd name="connsiteY1407" fmla="*/ 290901 h 1590675"/>
              <a:gd name="connsiteX1408" fmla="*/ 491490 w 1933575"/>
              <a:gd name="connsiteY1408" fmla="*/ 276422 h 1590675"/>
              <a:gd name="connsiteX1409" fmla="*/ 515588 w 1933575"/>
              <a:gd name="connsiteY1409" fmla="*/ 301187 h 1590675"/>
              <a:gd name="connsiteX1410" fmla="*/ 490823 w 1933575"/>
              <a:gd name="connsiteY1410" fmla="*/ 325286 h 1590675"/>
              <a:gd name="connsiteX1411" fmla="*/ 466725 w 1933575"/>
              <a:gd name="connsiteY1411" fmla="*/ 300521 h 1590675"/>
              <a:gd name="connsiteX1412" fmla="*/ 491490 w 1933575"/>
              <a:gd name="connsiteY1412" fmla="*/ 276422 h 1590675"/>
              <a:gd name="connsiteX1413" fmla="*/ 199739 w 1933575"/>
              <a:gd name="connsiteY1413" fmla="*/ 246323 h 1590675"/>
              <a:gd name="connsiteX1414" fmla="*/ 175736 w 1933575"/>
              <a:gd name="connsiteY1414" fmla="*/ 270898 h 1590675"/>
              <a:gd name="connsiteX1415" fmla="*/ 151448 w 1933575"/>
              <a:gd name="connsiteY1415" fmla="*/ 246514 h 1590675"/>
              <a:gd name="connsiteX1416" fmla="*/ 174784 w 1933575"/>
              <a:gd name="connsiteY1416" fmla="*/ 222606 h 1590675"/>
              <a:gd name="connsiteX1417" fmla="*/ 199739 w 1933575"/>
              <a:gd name="connsiteY1417" fmla="*/ 246323 h 1590675"/>
              <a:gd name="connsiteX1418" fmla="*/ 119348 w 1933575"/>
              <a:gd name="connsiteY1418" fmla="*/ 232703 h 1590675"/>
              <a:gd name="connsiteX1419" fmla="*/ 96012 w 1933575"/>
              <a:gd name="connsiteY1419" fmla="*/ 255848 h 1590675"/>
              <a:gd name="connsiteX1420" fmla="*/ 72866 w 1933575"/>
              <a:gd name="connsiteY1420" fmla="*/ 232512 h 1590675"/>
              <a:gd name="connsiteX1421" fmla="*/ 96203 w 1933575"/>
              <a:gd name="connsiteY1421" fmla="*/ 209367 h 1590675"/>
              <a:gd name="connsiteX1422" fmla="*/ 119348 w 1933575"/>
              <a:gd name="connsiteY1422" fmla="*/ 232703 h 1590675"/>
              <a:gd name="connsiteX1423" fmla="*/ 1120140 w 1933575"/>
              <a:gd name="connsiteY1423" fmla="*/ 574174 h 1590675"/>
              <a:gd name="connsiteX1424" fmla="*/ 1095375 w 1933575"/>
              <a:gd name="connsiteY1424" fmla="*/ 597225 h 1590675"/>
              <a:gd name="connsiteX1425" fmla="*/ 1072991 w 1933575"/>
              <a:gd name="connsiteY1425" fmla="*/ 573126 h 1590675"/>
              <a:gd name="connsiteX1426" fmla="*/ 1097756 w 1933575"/>
              <a:gd name="connsiteY1426" fmla="*/ 550076 h 1590675"/>
              <a:gd name="connsiteX1427" fmla="*/ 1120140 w 1933575"/>
              <a:gd name="connsiteY1427" fmla="*/ 574174 h 1590675"/>
              <a:gd name="connsiteX1428" fmla="*/ 1682591 w 1933575"/>
              <a:gd name="connsiteY1428" fmla="*/ 1432853 h 1590675"/>
              <a:gd name="connsiteX1429" fmla="*/ 1658398 w 1933575"/>
              <a:gd name="connsiteY1429" fmla="*/ 1409136 h 1590675"/>
              <a:gd name="connsiteX1430" fmla="*/ 1681353 w 1933575"/>
              <a:gd name="connsiteY1430" fmla="*/ 1385609 h 1590675"/>
              <a:gd name="connsiteX1431" fmla="*/ 1705547 w 1933575"/>
              <a:gd name="connsiteY1431" fmla="*/ 1409326 h 1590675"/>
              <a:gd name="connsiteX1432" fmla="*/ 1682591 w 1933575"/>
              <a:gd name="connsiteY1432" fmla="*/ 1432853 h 1590675"/>
              <a:gd name="connsiteX1433" fmla="*/ 673703 w 1933575"/>
              <a:gd name="connsiteY1433" fmla="*/ 328620 h 1590675"/>
              <a:gd name="connsiteX1434" fmla="*/ 651224 w 1933575"/>
              <a:gd name="connsiteY1434" fmla="*/ 352622 h 1590675"/>
              <a:gd name="connsiteX1435" fmla="*/ 626936 w 1933575"/>
              <a:gd name="connsiteY1435" fmla="*/ 329096 h 1590675"/>
              <a:gd name="connsiteX1436" fmla="*/ 650177 w 1933575"/>
              <a:gd name="connsiteY1436" fmla="*/ 305855 h 1590675"/>
              <a:gd name="connsiteX1437" fmla="*/ 673703 w 1933575"/>
              <a:gd name="connsiteY1437" fmla="*/ 328620 h 1590675"/>
              <a:gd name="connsiteX1438" fmla="*/ 1711262 w 1933575"/>
              <a:gd name="connsiteY1438" fmla="*/ 1590587 h 1590675"/>
              <a:gd name="connsiteX1439" fmla="*/ 1709928 w 1933575"/>
              <a:gd name="connsiteY1439" fmla="*/ 1582395 h 1590675"/>
              <a:gd name="connsiteX1440" fmla="*/ 1733455 w 1933575"/>
              <a:gd name="connsiteY1440" fmla="*/ 1559440 h 1590675"/>
              <a:gd name="connsiteX1441" fmla="*/ 1756410 w 1933575"/>
              <a:gd name="connsiteY1441" fmla="*/ 1582967 h 1590675"/>
              <a:gd name="connsiteX1442" fmla="*/ 1755077 w 1933575"/>
              <a:gd name="connsiteY1442" fmla="*/ 1590587 h 1590675"/>
              <a:gd name="connsiteX1443" fmla="*/ 1711262 w 1933575"/>
              <a:gd name="connsiteY1443" fmla="*/ 1590587 h 1590675"/>
              <a:gd name="connsiteX1444" fmla="*/ 974789 w 1933575"/>
              <a:gd name="connsiteY1444" fmla="*/ 465018 h 1590675"/>
              <a:gd name="connsiteX1445" fmla="*/ 952214 w 1933575"/>
              <a:gd name="connsiteY1445" fmla="*/ 488925 h 1590675"/>
              <a:gd name="connsiteX1446" fmla="*/ 928307 w 1933575"/>
              <a:gd name="connsiteY1446" fmla="*/ 466351 h 1590675"/>
              <a:gd name="connsiteX1447" fmla="*/ 950881 w 1933575"/>
              <a:gd name="connsiteY1447" fmla="*/ 442443 h 1590675"/>
              <a:gd name="connsiteX1448" fmla="*/ 974789 w 1933575"/>
              <a:gd name="connsiteY1448" fmla="*/ 465018 h 1590675"/>
              <a:gd name="connsiteX1449" fmla="*/ 1536859 w 1933575"/>
              <a:gd name="connsiteY1449" fmla="*/ 971843 h 1590675"/>
              <a:gd name="connsiteX1450" fmla="*/ 1513999 w 1933575"/>
              <a:gd name="connsiteY1450" fmla="*/ 994036 h 1590675"/>
              <a:gd name="connsiteX1451" fmla="*/ 1491806 w 1933575"/>
              <a:gd name="connsiteY1451" fmla="*/ 971176 h 1590675"/>
              <a:gd name="connsiteX1452" fmla="*/ 1514666 w 1933575"/>
              <a:gd name="connsiteY1452" fmla="*/ 948983 h 1590675"/>
              <a:gd name="connsiteX1453" fmla="*/ 1536859 w 1933575"/>
              <a:gd name="connsiteY1453" fmla="*/ 971843 h 1590675"/>
              <a:gd name="connsiteX1454" fmla="*/ 1240917 w 1933575"/>
              <a:gd name="connsiteY1454" fmla="*/ 655708 h 1590675"/>
              <a:gd name="connsiteX1455" fmla="*/ 1264634 w 1933575"/>
              <a:gd name="connsiteY1455" fmla="*/ 678568 h 1590675"/>
              <a:gd name="connsiteX1456" fmla="*/ 1241393 w 1933575"/>
              <a:gd name="connsiteY1456" fmla="*/ 701904 h 1590675"/>
              <a:gd name="connsiteX1457" fmla="*/ 1218438 w 1933575"/>
              <a:gd name="connsiteY1457" fmla="*/ 679806 h 1590675"/>
              <a:gd name="connsiteX1458" fmla="*/ 1240917 w 1933575"/>
              <a:gd name="connsiteY1458" fmla="*/ 655708 h 1590675"/>
              <a:gd name="connsiteX1459" fmla="*/ 1630585 w 1933575"/>
              <a:gd name="connsiteY1459" fmla="*/ 1215683 h 1590675"/>
              <a:gd name="connsiteX1460" fmla="*/ 1653921 w 1933575"/>
              <a:gd name="connsiteY1460" fmla="*/ 1238924 h 1590675"/>
              <a:gd name="connsiteX1461" fmla="*/ 1630394 w 1933575"/>
              <a:gd name="connsiteY1461" fmla="*/ 1261879 h 1590675"/>
              <a:gd name="connsiteX1462" fmla="*/ 1607820 w 1933575"/>
              <a:gd name="connsiteY1462" fmla="*/ 1239400 h 1590675"/>
              <a:gd name="connsiteX1463" fmla="*/ 1630585 w 1933575"/>
              <a:gd name="connsiteY1463" fmla="*/ 1215683 h 1590675"/>
              <a:gd name="connsiteX1464" fmla="*/ 39243 w 1933575"/>
              <a:gd name="connsiteY1464" fmla="*/ 218892 h 1590675"/>
              <a:gd name="connsiteX1465" fmla="*/ 16288 w 1933575"/>
              <a:gd name="connsiteY1465" fmla="*/ 241085 h 1590675"/>
              <a:gd name="connsiteX1466" fmla="*/ 95 w 1933575"/>
              <a:gd name="connsiteY1466" fmla="*/ 234131 h 1590675"/>
              <a:gd name="connsiteX1467" fmla="*/ 95 w 1933575"/>
              <a:gd name="connsiteY1467" fmla="*/ 202604 h 1590675"/>
              <a:gd name="connsiteX1468" fmla="*/ 17336 w 1933575"/>
              <a:gd name="connsiteY1468" fmla="*/ 195651 h 1590675"/>
              <a:gd name="connsiteX1469" fmla="*/ 39243 w 1933575"/>
              <a:gd name="connsiteY1469" fmla="*/ 218892 h 1590675"/>
              <a:gd name="connsiteX1470" fmla="*/ 1471517 w 1933575"/>
              <a:gd name="connsiteY1470" fmla="*/ 880974 h 1590675"/>
              <a:gd name="connsiteX1471" fmla="*/ 1448657 w 1933575"/>
              <a:gd name="connsiteY1471" fmla="*/ 903168 h 1590675"/>
              <a:gd name="connsiteX1472" fmla="*/ 1426464 w 1933575"/>
              <a:gd name="connsiteY1472" fmla="*/ 880308 h 1590675"/>
              <a:gd name="connsiteX1473" fmla="*/ 1449324 w 1933575"/>
              <a:gd name="connsiteY1473" fmla="*/ 858114 h 1590675"/>
              <a:gd name="connsiteX1474" fmla="*/ 1471517 w 1933575"/>
              <a:gd name="connsiteY1474" fmla="*/ 880974 h 1590675"/>
              <a:gd name="connsiteX1475" fmla="*/ 749999 w 1933575"/>
              <a:gd name="connsiteY1475" fmla="*/ 343955 h 1590675"/>
              <a:gd name="connsiteX1476" fmla="*/ 726186 w 1933575"/>
              <a:gd name="connsiteY1476" fmla="*/ 366434 h 1590675"/>
              <a:gd name="connsiteX1477" fmla="*/ 704088 w 1933575"/>
              <a:gd name="connsiteY1477" fmla="*/ 342240 h 1590675"/>
              <a:gd name="connsiteX1478" fmla="*/ 727234 w 1933575"/>
              <a:gd name="connsiteY1478" fmla="*/ 320523 h 1590675"/>
              <a:gd name="connsiteX1479" fmla="*/ 749999 w 1933575"/>
              <a:gd name="connsiteY1479" fmla="*/ 343955 h 1590675"/>
              <a:gd name="connsiteX1480" fmla="*/ 1696593 w 1933575"/>
              <a:gd name="connsiteY1480" fmla="*/ 1354938 h 1590675"/>
              <a:gd name="connsiteX1481" fmla="*/ 1673828 w 1933575"/>
              <a:gd name="connsiteY1481" fmla="*/ 1332459 h 1590675"/>
              <a:gd name="connsiteX1482" fmla="*/ 1696593 w 1933575"/>
              <a:gd name="connsiteY1482" fmla="*/ 1310076 h 1590675"/>
              <a:gd name="connsiteX1483" fmla="*/ 1718691 w 1933575"/>
              <a:gd name="connsiteY1483" fmla="*/ 1331793 h 1590675"/>
              <a:gd name="connsiteX1484" fmla="*/ 1696593 w 1933575"/>
              <a:gd name="connsiteY1484" fmla="*/ 1354938 h 1590675"/>
              <a:gd name="connsiteX1485" fmla="*/ 1383316 w 1933575"/>
              <a:gd name="connsiteY1485" fmla="*/ 764579 h 1590675"/>
              <a:gd name="connsiteX1486" fmla="*/ 1405795 w 1933575"/>
              <a:gd name="connsiteY1486" fmla="*/ 787344 h 1590675"/>
              <a:gd name="connsiteX1487" fmla="*/ 1383792 w 1933575"/>
              <a:gd name="connsiteY1487" fmla="*/ 809156 h 1590675"/>
              <a:gd name="connsiteX1488" fmla="*/ 1361313 w 1933575"/>
              <a:gd name="connsiteY1488" fmla="*/ 786391 h 1590675"/>
              <a:gd name="connsiteX1489" fmla="*/ 1383316 w 1933575"/>
              <a:gd name="connsiteY1489" fmla="*/ 764579 h 1590675"/>
              <a:gd name="connsiteX1490" fmla="*/ 807053 w 1933575"/>
              <a:gd name="connsiteY1490" fmla="*/ 335192 h 1590675"/>
              <a:gd name="connsiteX1491" fmla="*/ 829056 w 1933575"/>
              <a:gd name="connsiteY1491" fmla="*/ 358433 h 1590675"/>
              <a:gd name="connsiteX1492" fmla="*/ 805529 w 1933575"/>
              <a:gd name="connsiteY1492" fmla="*/ 380054 h 1590675"/>
              <a:gd name="connsiteX1493" fmla="*/ 784193 w 1933575"/>
              <a:gd name="connsiteY1493" fmla="*/ 357576 h 1590675"/>
              <a:gd name="connsiteX1494" fmla="*/ 807053 w 1933575"/>
              <a:gd name="connsiteY1494" fmla="*/ 335192 h 1590675"/>
              <a:gd name="connsiteX1495" fmla="*/ 1053465 w 1933575"/>
              <a:gd name="connsiteY1495" fmla="*/ 479496 h 1590675"/>
              <a:gd name="connsiteX1496" fmla="*/ 1030891 w 1933575"/>
              <a:gd name="connsiteY1496" fmla="*/ 502165 h 1590675"/>
              <a:gd name="connsiteX1497" fmla="*/ 1008888 w 1933575"/>
              <a:gd name="connsiteY1497" fmla="*/ 480258 h 1590675"/>
              <a:gd name="connsiteX1498" fmla="*/ 1031462 w 1933575"/>
              <a:gd name="connsiteY1498" fmla="*/ 457588 h 1590675"/>
              <a:gd name="connsiteX1499" fmla="*/ 1053465 w 1933575"/>
              <a:gd name="connsiteY1499" fmla="*/ 479496 h 1590675"/>
              <a:gd name="connsiteX1500" fmla="*/ 1602010 w 1933575"/>
              <a:gd name="connsiteY1500" fmla="*/ 1064997 h 1590675"/>
              <a:gd name="connsiteX1501" fmla="*/ 1580769 w 1933575"/>
              <a:gd name="connsiteY1501" fmla="*/ 1087667 h 1590675"/>
              <a:gd name="connsiteX1502" fmla="*/ 1557433 w 1933575"/>
              <a:gd name="connsiteY1502" fmla="*/ 1065759 h 1590675"/>
              <a:gd name="connsiteX1503" fmla="*/ 1580007 w 1933575"/>
              <a:gd name="connsiteY1503" fmla="*/ 1043090 h 1590675"/>
              <a:gd name="connsiteX1504" fmla="*/ 1602010 w 1933575"/>
              <a:gd name="connsiteY1504" fmla="*/ 1064997 h 1590675"/>
              <a:gd name="connsiteX1505" fmla="*/ 1198340 w 1933575"/>
              <a:gd name="connsiteY1505" fmla="*/ 584747 h 1590675"/>
              <a:gd name="connsiteX1506" fmla="*/ 1175671 w 1933575"/>
              <a:gd name="connsiteY1506" fmla="*/ 607321 h 1590675"/>
              <a:gd name="connsiteX1507" fmla="*/ 1153859 w 1933575"/>
              <a:gd name="connsiteY1507" fmla="*/ 585318 h 1590675"/>
              <a:gd name="connsiteX1508" fmla="*/ 1176528 w 1933575"/>
              <a:gd name="connsiteY1508" fmla="*/ 562744 h 1590675"/>
              <a:gd name="connsiteX1509" fmla="*/ 1198340 w 1933575"/>
              <a:gd name="connsiteY1509" fmla="*/ 584747 h 1590675"/>
              <a:gd name="connsiteX1510" fmla="*/ 1747838 w 1933575"/>
              <a:gd name="connsiteY1510" fmla="*/ 1480668 h 1590675"/>
              <a:gd name="connsiteX1511" fmla="*/ 1769840 w 1933575"/>
              <a:gd name="connsiteY1511" fmla="*/ 1503909 h 1590675"/>
              <a:gd name="connsiteX1512" fmla="*/ 1746314 w 1933575"/>
              <a:gd name="connsiteY1512" fmla="*/ 1525531 h 1590675"/>
              <a:gd name="connsiteX1513" fmla="*/ 1724978 w 1933575"/>
              <a:gd name="connsiteY1513" fmla="*/ 1503052 h 1590675"/>
              <a:gd name="connsiteX1514" fmla="*/ 1747838 w 1933575"/>
              <a:gd name="connsiteY1514" fmla="*/ 1480668 h 1590675"/>
              <a:gd name="connsiteX1515" fmla="*/ 1666399 w 1933575"/>
              <a:gd name="connsiteY1515" fmla="*/ 1160247 h 1590675"/>
              <a:gd name="connsiteX1516" fmla="*/ 1643729 w 1933575"/>
              <a:gd name="connsiteY1516" fmla="*/ 1180440 h 1590675"/>
              <a:gd name="connsiteX1517" fmla="*/ 1623917 w 1933575"/>
              <a:gd name="connsiteY1517" fmla="*/ 1157485 h 1590675"/>
              <a:gd name="connsiteX1518" fmla="*/ 1645825 w 1933575"/>
              <a:gd name="connsiteY1518" fmla="*/ 1137959 h 1590675"/>
              <a:gd name="connsiteX1519" fmla="*/ 1666399 w 1933575"/>
              <a:gd name="connsiteY1519" fmla="*/ 1160247 h 1590675"/>
              <a:gd name="connsiteX1520" fmla="*/ 1342358 w 1933575"/>
              <a:gd name="connsiteY1520" fmla="*/ 693332 h 1590675"/>
              <a:gd name="connsiteX1521" fmla="*/ 1320356 w 1933575"/>
              <a:gd name="connsiteY1521" fmla="*/ 714287 h 1590675"/>
              <a:gd name="connsiteX1522" fmla="*/ 1299686 w 1933575"/>
              <a:gd name="connsiteY1522" fmla="*/ 691998 h 1590675"/>
              <a:gd name="connsiteX1523" fmla="*/ 1320927 w 1933575"/>
              <a:gd name="connsiteY1523" fmla="*/ 671710 h 1590675"/>
              <a:gd name="connsiteX1524" fmla="*/ 1342358 w 1933575"/>
              <a:gd name="connsiteY1524" fmla="*/ 693332 h 1590675"/>
              <a:gd name="connsiteX1525" fmla="*/ 367094 w 1933575"/>
              <a:gd name="connsiteY1525" fmla="*/ 195460 h 1590675"/>
              <a:gd name="connsiteX1526" fmla="*/ 346996 w 1933575"/>
              <a:gd name="connsiteY1526" fmla="*/ 216510 h 1590675"/>
              <a:gd name="connsiteX1527" fmla="*/ 325184 w 1933575"/>
              <a:gd name="connsiteY1527" fmla="*/ 195651 h 1590675"/>
              <a:gd name="connsiteX1528" fmla="*/ 346710 w 1933575"/>
              <a:gd name="connsiteY1528" fmla="*/ 174600 h 1590675"/>
              <a:gd name="connsiteX1529" fmla="*/ 367094 w 1933575"/>
              <a:gd name="connsiteY1529" fmla="*/ 195460 h 1590675"/>
              <a:gd name="connsiteX1530" fmla="*/ 446723 w 1933575"/>
              <a:gd name="connsiteY1530" fmla="*/ 210510 h 1590675"/>
              <a:gd name="connsiteX1531" fmla="*/ 424339 w 1933575"/>
              <a:gd name="connsiteY1531" fmla="*/ 230703 h 1590675"/>
              <a:gd name="connsiteX1532" fmla="*/ 404813 w 1933575"/>
              <a:gd name="connsiteY1532" fmla="*/ 209081 h 1590675"/>
              <a:gd name="connsiteX1533" fmla="*/ 427196 w 1933575"/>
              <a:gd name="connsiteY1533" fmla="*/ 188888 h 1590675"/>
              <a:gd name="connsiteX1534" fmla="*/ 446723 w 1933575"/>
              <a:gd name="connsiteY1534" fmla="*/ 210510 h 1590675"/>
              <a:gd name="connsiteX1535" fmla="*/ 526066 w 1933575"/>
              <a:gd name="connsiteY1535" fmla="*/ 223845 h 1590675"/>
              <a:gd name="connsiteX1536" fmla="*/ 505873 w 1933575"/>
              <a:gd name="connsiteY1536" fmla="*/ 244704 h 1590675"/>
              <a:gd name="connsiteX1537" fmla="*/ 484632 w 1933575"/>
              <a:gd name="connsiteY1537" fmla="*/ 223463 h 1590675"/>
              <a:gd name="connsiteX1538" fmla="*/ 505492 w 1933575"/>
              <a:gd name="connsiteY1538" fmla="*/ 203270 h 1590675"/>
              <a:gd name="connsiteX1539" fmla="*/ 526066 w 1933575"/>
              <a:gd name="connsiteY1539" fmla="*/ 223845 h 1590675"/>
              <a:gd name="connsiteX1540" fmla="*/ 266033 w 1933575"/>
              <a:gd name="connsiteY1540" fmla="*/ 160694 h 1590675"/>
              <a:gd name="connsiteX1541" fmla="*/ 287274 w 1933575"/>
              <a:gd name="connsiteY1541" fmla="*/ 180506 h 1590675"/>
              <a:gd name="connsiteX1542" fmla="*/ 266414 w 1933575"/>
              <a:gd name="connsiteY1542" fmla="*/ 202128 h 1590675"/>
              <a:gd name="connsiteX1543" fmla="*/ 245840 w 1933575"/>
              <a:gd name="connsiteY1543" fmla="*/ 181649 h 1590675"/>
              <a:gd name="connsiteX1544" fmla="*/ 266033 w 1933575"/>
              <a:gd name="connsiteY1544" fmla="*/ 160694 h 1590675"/>
              <a:gd name="connsiteX1545" fmla="*/ 886206 w 1933575"/>
              <a:gd name="connsiteY1545" fmla="*/ 350908 h 1590675"/>
              <a:gd name="connsiteX1546" fmla="*/ 907161 w 1933575"/>
              <a:gd name="connsiteY1546" fmla="*/ 372530 h 1590675"/>
              <a:gd name="connsiteX1547" fmla="*/ 886206 w 1933575"/>
              <a:gd name="connsiteY1547" fmla="*/ 392818 h 1590675"/>
              <a:gd name="connsiteX1548" fmla="*/ 865251 w 1933575"/>
              <a:gd name="connsiteY1548" fmla="*/ 371196 h 1590675"/>
              <a:gd name="connsiteX1549" fmla="*/ 886206 w 1933575"/>
              <a:gd name="connsiteY1549" fmla="*/ 350908 h 1590675"/>
              <a:gd name="connsiteX1550" fmla="*/ 1110139 w 1933575"/>
              <a:gd name="connsiteY1550" fmla="*/ 473780 h 1590675"/>
              <a:gd name="connsiteX1551" fmla="*/ 1131094 w 1933575"/>
              <a:gd name="connsiteY1551" fmla="*/ 493878 h 1590675"/>
              <a:gd name="connsiteX1552" fmla="*/ 1110710 w 1933575"/>
              <a:gd name="connsiteY1552" fmla="*/ 514452 h 1590675"/>
              <a:gd name="connsiteX1553" fmla="*/ 1090517 w 1933575"/>
              <a:gd name="connsiteY1553" fmla="*/ 495117 h 1590675"/>
              <a:gd name="connsiteX1554" fmla="*/ 1110139 w 1933575"/>
              <a:gd name="connsiteY1554" fmla="*/ 473780 h 1590675"/>
              <a:gd name="connsiteX1555" fmla="*/ 186404 w 1933575"/>
              <a:gd name="connsiteY1555" fmla="*/ 146883 h 1590675"/>
              <a:gd name="connsiteX1556" fmla="*/ 207359 w 1933575"/>
              <a:gd name="connsiteY1556" fmla="*/ 166980 h 1590675"/>
              <a:gd name="connsiteX1557" fmla="*/ 186976 w 1933575"/>
              <a:gd name="connsiteY1557" fmla="*/ 187554 h 1590675"/>
              <a:gd name="connsiteX1558" fmla="*/ 166783 w 1933575"/>
              <a:gd name="connsiteY1558" fmla="*/ 168219 h 1590675"/>
              <a:gd name="connsiteX1559" fmla="*/ 186404 w 1933575"/>
              <a:gd name="connsiteY1559" fmla="*/ 146883 h 1590675"/>
              <a:gd name="connsiteX1560" fmla="*/ 564642 w 1933575"/>
              <a:gd name="connsiteY1560" fmla="*/ 237084 h 1590675"/>
              <a:gd name="connsiteX1561" fmla="*/ 586454 w 1933575"/>
              <a:gd name="connsiteY1561" fmla="*/ 217939 h 1590675"/>
              <a:gd name="connsiteX1562" fmla="*/ 605314 w 1933575"/>
              <a:gd name="connsiteY1562" fmla="*/ 238704 h 1590675"/>
              <a:gd name="connsiteX1563" fmla="*/ 584168 w 1933575"/>
              <a:gd name="connsiteY1563" fmla="*/ 258611 h 1590675"/>
              <a:gd name="connsiteX1564" fmla="*/ 564642 w 1933575"/>
              <a:gd name="connsiteY1564" fmla="*/ 237084 h 1590675"/>
              <a:gd name="connsiteX1565" fmla="*/ 1275683 w 1933575"/>
              <a:gd name="connsiteY1565" fmla="*/ 599511 h 1590675"/>
              <a:gd name="connsiteX1566" fmla="*/ 1254633 w 1933575"/>
              <a:gd name="connsiteY1566" fmla="*/ 619227 h 1590675"/>
              <a:gd name="connsiteX1567" fmla="*/ 1235678 w 1933575"/>
              <a:gd name="connsiteY1567" fmla="*/ 598844 h 1590675"/>
              <a:gd name="connsiteX1568" fmla="*/ 1256728 w 1933575"/>
              <a:gd name="connsiteY1568" fmla="*/ 579127 h 1590675"/>
              <a:gd name="connsiteX1569" fmla="*/ 1275683 w 1933575"/>
              <a:gd name="connsiteY1569" fmla="*/ 599511 h 1590675"/>
              <a:gd name="connsiteX1570" fmla="*/ 1730597 w 1933575"/>
              <a:gd name="connsiteY1570" fmla="*/ 1252735 h 1590675"/>
              <a:gd name="connsiteX1571" fmla="*/ 1711357 w 1933575"/>
              <a:gd name="connsiteY1571" fmla="*/ 1273119 h 1590675"/>
              <a:gd name="connsiteX1572" fmla="*/ 1690211 w 1933575"/>
              <a:gd name="connsiteY1572" fmla="*/ 1253211 h 1590675"/>
              <a:gd name="connsiteX1573" fmla="*/ 1710881 w 1933575"/>
              <a:gd name="connsiteY1573" fmla="*/ 1232828 h 1590675"/>
              <a:gd name="connsiteX1574" fmla="*/ 1730597 w 1933575"/>
              <a:gd name="connsiteY1574" fmla="*/ 1252735 h 1590675"/>
              <a:gd name="connsiteX1575" fmla="*/ 1762220 w 1933575"/>
              <a:gd name="connsiteY1575" fmla="*/ 1443806 h 1590675"/>
              <a:gd name="connsiteX1576" fmla="*/ 1741265 w 1933575"/>
              <a:gd name="connsiteY1576" fmla="*/ 1423709 h 1590675"/>
              <a:gd name="connsiteX1577" fmla="*/ 1761649 w 1933575"/>
              <a:gd name="connsiteY1577" fmla="*/ 1403135 h 1590675"/>
              <a:gd name="connsiteX1578" fmla="*/ 1781842 w 1933575"/>
              <a:gd name="connsiteY1578" fmla="*/ 1422471 h 1590675"/>
              <a:gd name="connsiteX1579" fmla="*/ 1762220 w 1933575"/>
              <a:gd name="connsiteY1579" fmla="*/ 1443806 h 1590675"/>
              <a:gd name="connsiteX1580" fmla="*/ 985742 w 1933575"/>
              <a:gd name="connsiteY1580" fmla="*/ 386151 h 1590675"/>
              <a:gd name="connsiteX1581" fmla="*/ 966121 w 1933575"/>
              <a:gd name="connsiteY1581" fmla="*/ 405962 h 1590675"/>
              <a:gd name="connsiteX1582" fmla="*/ 945928 w 1933575"/>
              <a:gd name="connsiteY1582" fmla="*/ 385293 h 1590675"/>
              <a:gd name="connsiteX1583" fmla="*/ 966311 w 1933575"/>
              <a:gd name="connsiteY1583" fmla="*/ 366148 h 1590675"/>
              <a:gd name="connsiteX1584" fmla="*/ 985742 w 1933575"/>
              <a:gd name="connsiteY1584" fmla="*/ 386151 h 1590675"/>
              <a:gd name="connsiteX1585" fmla="*/ 665131 w 1933575"/>
              <a:gd name="connsiteY1585" fmla="*/ 229750 h 1590675"/>
              <a:gd name="connsiteX1586" fmla="*/ 684467 w 1933575"/>
              <a:gd name="connsiteY1586" fmla="*/ 249943 h 1590675"/>
              <a:gd name="connsiteX1587" fmla="*/ 663226 w 1933575"/>
              <a:gd name="connsiteY1587" fmla="*/ 269660 h 1590675"/>
              <a:gd name="connsiteX1588" fmla="*/ 644557 w 1933575"/>
              <a:gd name="connsiteY1588" fmla="*/ 248800 h 1590675"/>
              <a:gd name="connsiteX1589" fmla="*/ 665131 w 1933575"/>
              <a:gd name="connsiteY1589" fmla="*/ 229750 h 1590675"/>
              <a:gd name="connsiteX1590" fmla="*/ 1793939 w 1933575"/>
              <a:gd name="connsiteY1590" fmla="*/ 1590587 h 1590675"/>
              <a:gd name="connsiteX1591" fmla="*/ 1813274 w 1933575"/>
              <a:gd name="connsiteY1591" fmla="*/ 1576966 h 1590675"/>
              <a:gd name="connsiteX1592" fmla="*/ 1831562 w 1933575"/>
              <a:gd name="connsiteY1592" fmla="*/ 1590587 h 1590675"/>
              <a:gd name="connsiteX1593" fmla="*/ 1793939 w 1933575"/>
              <a:gd name="connsiteY1593" fmla="*/ 1590587 h 1590675"/>
              <a:gd name="connsiteX1594" fmla="*/ 1548384 w 1933575"/>
              <a:gd name="connsiteY1594" fmla="*/ 895262 h 1590675"/>
              <a:gd name="connsiteX1595" fmla="*/ 1528096 w 1933575"/>
              <a:gd name="connsiteY1595" fmla="*/ 914597 h 1590675"/>
              <a:gd name="connsiteX1596" fmla="*/ 1508760 w 1933575"/>
              <a:gd name="connsiteY1596" fmla="*/ 894309 h 1590675"/>
              <a:gd name="connsiteX1597" fmla="*/ 1529048 w 1933575"/>
              <a:gd name="connsiteY1597" fmla="*/ 874973 h 1590675"/>
              <a:gd name="connsiteX1598" fmla="*/ 1548384 w 1933575"/>
              <a:gd name="connsiteY1598" fmla="*/ 895262 h 1590675"/>
              <a:gd name="connsiteX1599" fmla="*/ 130207 w 1933575"/>
              <a:gd name="connsiteY1599" fmla="*/ 153455 h 1590675"/>
              <a:gd name="connsiteX1600" fmla="*/ 110204 w 1933575"/>
              <a:gd name="connsiteY1600" fmla="*/ 172981 h 1590675"/>
              <a:gd name="connsiteX1601" fmla="*/ 90392 w 1933575"/>
              <a:gd name="connsiteY1601" fmla="*/ 151931 h 1590675"/>
              <a:gd name="connsiteX1602" fmla="*/ 111062 w 1933575"/>
              <a:gd name="connsiteY1602" fmla="*/ 133167 h 1590675"/>
              <a:gd name="connsiteX1603" fmla="*/ 130207 w 1933575"/>
              <a:gd name="connsiteY1603" fmla="*/ 153455 h 1590675"/>
              <a:gd name="connsiteX1604" fmla="*/ 1416939 w 1933575"/>
              <a:gd name="connsiteY1604" fmla="*/ 706953 h 1590675"/>
              <a:gd name="connsiteX1605" fmla="*/ 1398175 w 1933575"/>
              <a:gd name="connsiteY1605" fmla="*/ 726384 h 1590675"/>
              <a:gd name="connsiteX1606" fmla="*/ 1378744 w 1933575"/>
              <a:gd name="connsiteY1606" fmla="*/ 707619 h 1590675"/>
              <a:gd name="connsiteX1607" fmla="*/ 1397508 w 1933575"/>
              <a:gd name="connsiteY1607" fmla="*/ 688188 h 1590675"/>
              <a:gd name="connsiteX1608" fmla="*/ 1416939 w 1933575"/>
              <a:gd name="connsiteY1608" fmla="*/ 706953 h 1590675"/>
              <a:gd name="connsiteX1609" fmla="*/ 1482852 w 1933575"/>
              <a:gd name="connsiteY1609" fmla="*/ 800393 h 1590675"/>
              <a:gd name="connsiteX1610" fmla="*/ 1463421 w 1933575"/>
              <a:gd name="connsiteY1610" fmla="*/ 820681 h 1590675"/>
              <a:gd name="connsiteX1611" fmla="*/ 1443609 w 1933575"/>
              <a:gd name="connsiteY1611" fmla="*/ 800869 h 1590675"/>
              <a:gd name="connsiteX1612" fmla="*/ 1462183 w 1933575"/>
              <a:gd name="connsiteY1612" fmla="*/ 781438 h 1590675"/>
              <a:gd name="connsiteX1613" fmla="*/ 1482852 w 1933575"/>
              <a:gd name="connsiteY1613" fmla="*/ 800393 h 1590675"/>
              <a:gd name="connsiteX1614" fmla="*/ 1593532 w 1933575"/>
              <a:gd name="connsiteY1614" fmla="*/ 1005466 h 1590675"/>
              <a:gd name="connsiteX1615" fmla="*/ 1574197 w 1933575"/>
              <a:gd name="connsiteY1615" fmla="*/ 985083 h 1590675"/>
              <a:gd name="connsiteX1616" fmla="*/ 1594866 w 1933575"/>
              <a:gd name="connsiteY1616" fmla="*/ 966223 h 1590675"/>
              <a:gd name="connsiteX1617" fmla="*/ 1613440 w 1933575"/>
              <a:gd name="connsiteY1617" fmla="*/ 985749 h 1590675"/>
              <a:gd name="connsiteX1618" fmla="*/ 1593532 w 1933575"/>
              <a:gd name="connsiteY1618" fmla="*/ 1005466 h 1590675"/>
              <a:gd name="connsiteX1619" fmla="*/ 50006 w 1933575"/>
              <a:gd name="connsiteY1619" fmla="*/ 138786 h 1590675"/>
              <a:gd name="connsiteX1620" fmla="*/ 31052 w 1933575"/>
              <a:gd name="connsiteY1620" fmla="*/ 158122 h 1590675"/>
              <a:gd name="connsiteX1621" fmla="*/ 11335 w 1933575"/>
              <a:gd name="connsiteY1621" fmla="*/ 138120 h 1590675"/>
              <a:gd name="connsiteX1622" fmla="*/ 31052 w 1933575"/>
              <a:gd name="connsiteY1622" fmla="*/ 119451 h 1590675"/>
              <a:gd name="connsiteX1623" fmla="*/ 50006 w 1933575"/>
              <a:gd name="connsiteY1623" fmla="*/ 138786 h 1590675"/>
              <a:gd name="connsiteX1624" fmla="*/ 760762 w 1933575"/>
              <a:gd name="connsiteY1624" fmla="*/ 263278 h 1590675"/>
              <a:gd name="connsiteX1625" fmla="*/ 741045 w 1933575"/>
              <a:gd name="connsiteY1625" fmla="*/ 283376 h 1590675"/>
              <a:gd name="connsiteX1626" fmla="*/ 721614 w 1933575"/>
              <a:gd name="connsiteY1626" fmla="*/ 264421 h 1590675"/>
              <a:gd name="connsiteX1627" fmla="*/ 741331 w 1933575"/>
              <a:gd name="connsiteY1627" fmla="*/ 244323 h 1590675"/>
              <a:gd name="connsiteX1628" fmla="*/ 760762 w 1933575"/>
              <a:gd name="connsiteY1628" fmla="*/ 263278 h 1590675"/>
              <a:gd name="connsiteX1629" fmla="*/ 1678400 w 1933575"/>
              <a:gd name="connsiteY1629" fmla="*/ 1079952 h 1590675"/>
              <a:gd name="connsiteX1630" fmla="*/ 1658969 w 1933575"/>
              <a:gd name="connsiteY1630" fmla="*/ 1098716 h 1590675"/>
              <a:gd name="connsiteX1631" fmla="*/ 1640205 w 1933575"/>
              <a:gd name="connsiteY1631" fmla="*/ 1079285 h 1590675"/>
              <a:gd name="connsiteX1632" fmla="*/ 1659636 w 1933575"/>
              <a:gd name="connsiteY1632" fmla="*/ 1060521 h 1590675"/>
              <a:gd name="connsiteX1633" fmla="*/ 1678400 w 1933575"/>
              <a:gd name="connsiteY1633" fmla="*/ 1079952 h 1590675"/>
              <a:gd name="connsiteX1634" fmla="*/ 1827371 w 1933575"/>
              <a:gd name="connsiteY1634" fmla="*/ 1498766 h 1590675"/>
              <a:gd name="connsiteX1635" fmla="*/ 1845278 w 1933575"/>
              <a:gd name="connsiteY1635" fmla="*/ 1518959 h 1590675"/>
              <a:gd name="connsiteX1636" fmla="*/ 1825943 w 1933575"/>
              <a:gd name="connsiteY1636" fmla="*/ 1535532 h 1590675"/>
              <a:gd name="connsiteX1637" fmla="*/ 1808702 w 1933575"/>
              <a:gd name="connsiteY1637" fmla="*/ 1515435 h 1590675"/>
              <a:gd name="connsiteX1638" fmla="*/ 1827371 w 1933575"/>
              <a:gd name="connsiteY1638" fmla="*/ 1498766 h 1590675"/>
              <a:gd name="connsiteX1639" fmla="*/ 1775270 w 1933575"/>
              <a:gd name="connsiteY1639" fmla="*/ 1365606 h 1590675"/>
              <a:gd name="connsiteX1640" fmla="*/ 1756982 w 1933575"/>
              <a:gd name="connsiteY1640" fmla="*/ 1345889 h 1590675"/>
              <a:gd name="connsiteX1641" fmla="*/ 1776984 w 1933575"/>
              <a:gd name="connsiteY1641" fmla="*/ 1328078 h 1590675"/>
              <a:gd name="connsiteX1642" fmla="*/ 1794510 w 1933575"/>
              <a:gd name="connsiteY1642" fmla="*/ 1346937 h 1590675"/>
              <a:gd name="connsiteX1643" fmla="*/ 1775270 w 1933575"/>
              <a:gd name="connsiteY1643" fmla="*/ 1365606 h 1590675"/>
              <a:gd name="connsiteX1644" fmla="*/ 1189673 w 1933575"/>
              <a:gd name="connsiteY1644" fmla="*/ 489402 h 1590675"/>
              <a:gd name="connsiteX1645" fmla="*/ 1209199 w 1933575"/>
              <a:gd name="connsiteY1645" fmla="*/ 507880 h 1590675"/>
              <a:gd name="connsiteX1646" fmla="*/ 1190339 w 1933575"/>
              <a:gd name="connsiteY1646" fmla="*/ 526930 h 1590675"/>
              <a:gd name="connsiteX1647" fmla="*/ 1171670 w 1933575"/>
              <a:gd name="connsiteY1647" fmla="*/ 509213 h 1590675"/>
              <a:gd name="connsiteX1648" fmla="*/ 1189673 w 1933575"/>
              <a:gd name="connsiteY1648" fmla="*/ 489402 h 1590675"/>
              <a:gd name="connsiteX1649" fmla="*/ 1044797 w 1933575"/>
              <a:gd name="connsiteY1649" fmla="*/ 381769 h 1590675"/>
              <a:gd name="connsiteX1650" fmla="*/ 1063752 w 1933575"/>
              <a:gd name="connsiteY1650" fmla="*/ 401010 h 1590675"/>
              <a:gd name="connsiteX1651" fmla="*/ 1045274 w 1933575"/>
              <a:gd name="connsiteY1651" fmla="*/ 418631 h 1590675"/>
              <a:gd name="connsiteX1652" fmla="*/ 1026986 w 1933575"/>
              <a:gd name="connsiteY1652" fmla="*/ 399486 h 1590675"/>
              <a:gd name="connsiteX1653" fmla="*/ 1044797 w 1933575"/>
              <a:gd name="connsiteY1653" fmla="*/ 381769 h 1590675"/>
              <a:gd name="connsiteX1654" fmla="*/ 838962 w 1933575"/>
              <a:gd name="connsiteY1654" fmla="*/ 277851 h 1590675"/>
              <a:gd name="connsiteX1655" fmla="*/ 821436 w 1933575"/>
              <a:gd name="connsiteY1655" fmla="*/ 296139 h 1590675"/>
              <a:gd name="connsiteX1656" fmla="*/ 802767 w 1933575"/>
              <a:gd name="connsiteY1656" fmla="*/ 277756 h 1590675"/>
              <a:gd name="connsiteX1657" fmla="*/ 820769 w 1933575"/>
              <a:gd name="connsiteY1657" fmla="*/ 260230 h 1590675"/>
              <a:gd name="connsiteX1658" fmla="*/ 838962 w 1933575"/>
              <a:gd name="connsiteY1658" fmla="*/ 277851 h 1590675"/>
              <a:gd name="connsiteX1659" fmla="*/ 899636 w 1933575"/>
              <a:gd name="connsiteY1659" fmla="*/ 274994 h 1590675"/>
              <a:gd name="connsiteX1660" fmla="*/ 917353 w 1933575"/>
              <a:gd name="connsiteY1660" fmla="*/ 291567 h 1590675"/>
              <a:gd name="connsiteX1661" fmla="*/ 901065 w 1933575"/>
              <a:gd name="connsiteY1661" fmla="*/ 309093 h 1590675"/>
              <a:gd name="connsiteX1662" fmla="*/ 883444 w 1933575"/>
              <a:gd name="connsiteY1662" fmla="*/ 292901 h 1590675"/>
              <a:gd name="connsiteX1663" fmla="*/ 899636 w 1933575"/>
              <a:gd name="connsiteY1663" fmla="*/ 274994 h 1590675"/>
              <a:gd name="connsiteX1664" fmla="*/ 1706975 w 1933575"/>
              <a:gd name="connsiteY1664" fmla="*/ 1173582 h 1590675"/>
              <a:gd name="connsiteX1665" fmla="*/ 1726121 w 1933575"/>
              <a:gd name="connsiteY1665" fmla="*/ 1155961 h 1590675"/>
              <a:gd name="connsiteX1666" fmla="*/ 1741932 w 1933575"/>
              <a:gd name="connsiteY1666" fmla="*/ 1175297 h 1590675"/>
              <a:gd name="connsiteX1667" fmla="*/ 1723835 w 1933575"/>
              <a:gd name="connsiteY1667" fmla="*/ 1190918 h 1590675"/>
              <a:gd name="connsiteX1668" fmla="*/ 1706975 w 1933575"/>
              <a:gd name="connsiteY1668" fmla="*/ 1173582 h 1590675"/>
              <a:gd name="connsiteX1669" fmla="*/ 1332643 w 1933575"/>
              <a:gd name="connsiteY1669" fmla="*/ 595701 h 1590675"/>
              <a:gd name="connsiteX1670" fmla="*/ 1349788 w 1933575"/>
              <a:gd name="connsiteY1670" fmla="*/ 613988 h 1590675"/>
              <a:gd name="connsiteX1671" fmla="*/ 1331405 w 1933575"/>
              <a:gd name="connsiteY1671" fmla="*/ 630848 h 1590675"/>
              <a:gd name="connsiteX1672" fmla="*/ 1314926 w 1933575"/>
              <a:gd name="connsiteY1672" fmla="*/ 613512 h 1590675"/>
              <a:gd name="connsiteX1673" fmla="*/ 1332643 w 1933575"/>
              <a:gd name="connsiteY1673" fmla="*/ 595701 h 1590675"/>
              <a:gd name="connsiteX1674" fmla="*/ 1808607 w 1933575"/>
              <a:gd name="connsiteY1674" fmla="*/ 1270833 h 1590675"/>
              <a:gd name="connsiteX1675" fmla="*/ 1789557 w 1933575"/>
              <a:gd name="connsiteY1675" fmla="*/ 1282834 h 1590675"/>
              <a:gd name="connsiteX1676" fmla="*/ 1773936 w 1933575"/>
              <a:gd name="connsiteY1676" fmla="*/ 1266832 h 1590675"/>
              <a:gd name="connsiteX1677" fmla="*/ 1790319 w 1933575"/>
              <a:gd name="connsiteY1677" fmla="*/ 1251497 h 1590675"/>
              <a:gd name="connsiteX1678" fmla="*/ 1808798 w 1933575"/>
              <a:gd name="connsiteY1678" fmla="*/ 1264355 h 1590675"/>
              <a:gd name="connsiteX1679" fmla="*/ 1808607 w 1933575"/>
              <a:gd name="connsiteY1679" fmla="*/ 1270833 h 1590675"/>
              <a:gd name="connsiteX1680" fmla="*/ 1860137 w 1933575"/>
              <a:gd name="connsiteY1680" fmla="*/ 1440854 h 1590675"/>
              <a:gd name="connsiteX1681" fmla="*/ 1841468 w 1933575"/>
              <a:gd name="connsiteY1681" fmla="*/ 1453808 h 1590675"/>
              <a:gd name="connsiteX1682" fmla="*/ 1824704 w 1933575"/>
              <a:gd name="connsiteY1682" fmla="*/ 1437044 h 1590675"/>
              <a:gd name="connsiteX1683" fmla="*/ 1841373 w 1933575"/>
              <a:gd name="connsiteY1683" fmla="*/ 1421709 h 1590675"/>
              <a:gd name="connsiteX1684" fmla="*/ 1860137 w 1933575"/>
              <a:gd name="connsiteY1684" fmla="*/ 1434377 h 1590675"/>
              <a:gd name="connsiteX1685" fmla="*/ 1860137 w 1933575"/>
              <a:gd name="connsiteY1685" fmla="*/ 1440854 h 1590675"/>
              <a:gd name="connsiteX1686" fmla="*/ 1143953 w 1933575"/>
              <a:gd name="connsiteY1686" fmla="*/ 417678 h 1590675"/>
              <a:gd name="connsiteX1687" fmla="*/ 1125284 w 1933575"/>
              <a:gd name="connsiteY1687" fmla="*/ 430632 h 1590675"/>
              <a:gd name="connsiteX1688" fmla="*/ 1108520 w 1933575"/>
              <a:gd name="connsiteY1688" fmla="*/ 413868 h 1590675"/>
              <a:gd name="connsiteX1689" fmla="*/ 1125188 w 1933575"/>
              <a:gd name="connsiteY1689" fmla="*/ 398533 h 1590675"/>
              <a:gd name="connsiteX1690" fmla="*/ 1143953 w 1933575"/>
              <a:gd name="connsiteY1690" fmla="*/ 411201 h 1590675"/>
              <a:gd name="connsiteX1691" fmla="*/ 1143953 w 1933575"/>
              <a:gd name="connsiteY1691" fmla="*/ 417678 h 1590675"/>
              <a:gd name="connsiteX1692" fmla="*/ 299657 w 1933575"/>
              <a:gd name="connsiteY1692" fmla="*/ 105735 h 1590675"/>
              <a:gd name="connsiteX1693" fmla="*/ 280511 w 1933575"/>
              <a:gd name="connsiteY1693" fmla="*/ 117927 h 1590675"/>
              <a:gd name="connsiteX1694" fmla="*/ 264414 w 1933575"/>
              <a:gd name="connsiteY1694" fmla="*/ 100591 h 1590675"/>
              <a:gd name="connsiteX1695" fmla="*/ 281654 w 1933575"/>
              <a:gd name="connsiteY1695" fmla="*/ 85827 h 1590675"/>
              <a:gd name="connsiteX1696" fmla="*/ 299942 w 1933575"/>
              <a:gd name="connsiteY1696" fmla="*/ 99258 h 1590675"/>
              <a:gd name="connsiteX1697" fmla="*/ 299657 w 1933575"/>
              <a:gd name="connsiteY1697" fmla="*/ 105735 h 1590675"/>
              <a:gd name="connsiteX1698" fmla="*/ 1627156 w 1933575"/>
              <a:gd name="connsiteY1698" fmla="*/ 911645 h 1590675"/>
              <a:gd name="connsiteX1699" fmla="*/ 1608773 w 1933575"/>
              <a:gd name="connsiteY1699" fmla="*/ 925075 h 1590675"/>
              <a:gd name="connsiteX1700" fmla="*/ 1591532 w 1933575"/>
              <a:gd name="connsiteY1700" fmla="*/ 908787 h 1590675"/>
              <a:gd name="connsiteX1701" fmla="*/ 1607820 w 1933575"/>
              <a:gd name="connsiteY1701" fmla="*/ 892976 h 1590675"/>
              <a:gd name="connsiteX1702" fmla="*/ 1626965 w 1933575"/>
              <a:gd name="connsiteY1702" fmla="*/ 905168 h 1590675"/>
              <a:gd name="connsiteX1703" fmla="*/ 1627156 w 1933575"/>
              <a:gd name="connsiteY1703" fmla="*/ 911645 h 1590675"/>
              <a:gd name="connsiteX1704" fmla="*/ 457486 w 1933575"/>
              <a:gd name="connsiteY1704" fmla="*/ 125356 h 1590675"/>
              <a:gd name="connsiteX1705" fmla="*/ 439769 w 1933575"/>
              <a:gd name="connsiteY1705" fmla="*/ 146787 h 1590675"/>
              <a:gd name="connsiteX1706" fmla="*/ 423386 w 1933575"/>
              <a:gd name="connsiteY1706" fmla="*/ 130690 h 1590675"/>
              <a:gd name="connsiteX1707" fmla="*/ 440055 w 1933575"/>
              <a:gd name="connsiteY1707" fmla="*/ 114021 h 1590675"/>
              <a:gd name="connsiteX1708" fmla="*/ 457486 w 1933575"/>
              <a:gd name="connsiteY1708" fmla="*/ 125356 h 1590675"/>
              <a:gd name="connsiteX1709" fmla="*/ 1561624 w 1933575"/>
              <a:gd name="connsiteY1709" fmla="*/ 818871 h 1590675"/>
              <a:gd name="connsiteX1710" fmla="*/ 1542574 w 1933575"/>
              <a:gd name="connsiteY1710" fmla="*/ 831349 h 1590675"/>
              <a:gd name="connsiteX1711" fmla="*/ 1526191 w 1933575"/>
              <a:gd name="connsiteY1711" fmla="*/ 814204 h 1590675"/>
              <a:gd name="connsiteX1712" fmla="*/ 1543241 w 1933575"/>
              <a:gd name="connsiteY1712" fmla="*/ 799250 h 1590675"/>
              <a:gd name="connsiteX1713" fmla="*/ 1561719 w 1933575"/>
              <a:gd name="connsiteY1713" fmla="*/ 812394 h 1590675"/>
              <a:gd name="connsiteX1714" fmla="*/ 1561624 w 1933575"/>
              <a:gd name="connsiteY1714" fmla="*/ 818871 h 1590675"/>
              <a:gd name="connsiteX1715" fmla="*/ 1266920 w 1933575"/>
              <a:gd name="connsiteY1715" fmla="*/ 541218 h 1590675"/>
              <a:gd name="connsiteX1716" fmla="*/ 1254157 w 1933575"/>
              <a:gd name="connsiteY1716" fmla="*/ 522644 h 1590675"/>
              <a:gd name="connsiteX1717" fmla="*/ 1269587 w 1933575"/>
              <a:gd name="connsiteY1717" fmla="*/ 506356 h 1590675"/>
              <a:gd name="connsiteX1718" fmla="*/ 1285589 w 1933575"/>
              <a:gd name="connsiteY1718" fmla="*/ 522072 h 1590675"/>
              <a:gd name="connsiteX1719" fmla="*/ 1273493 w 1933575"/>
              <a:gd name="connsiteY1719" fmla="*/ 541122 h 1590675"/>
              <a:gd name="connsiteX1720" fmla="*/ 1266920 w 1933575"/>
              <a:gd name="connsiteY1720" fmla="*/ 541218 h 1590675"/>
              <a:gd name="connsiteX1721" fmla="*/ 538448 w 1933575"/>
              <a:gd name="connsiteY1721" fmla="*/ 147835 h 1590675"/>
              <a:gd name="connsiteX1722" fmla="*/ 519589 w 1933575"/>
              <a:gd name="connsiteY1722" fmla="*/ 160598 h 1590675"/>
              <a:gd name="connsiteX1723" fmla="*/ 503015 w 1933575"/>
              <a:gd name="connsiteY1723" fmla="*/ 143739 h 1590675"/>
              <a:gd name="connsiteX1724" fmla="*/ 519875 w 1933575"/>
              <a:gd name="connsiteY1724" fmla="*/ 128595 h 1590675"/>
              <a:gd name="connsiteX1725" fmla="*/ 538544 w 1933575"/>
              <a:gd name="connsiteY1725" fmla="*/ 141453 h 1590675"/>
              <a:gd name="connsiteX1726" fmla="*/ 538448 w 1933575"/>
              <a:gd name="connsiteY1726" fmla="*/ 147835 h 1590675"/>
              <a:gd name="connsiteX1727" fmla="*/ 355664 w 1933575"/>
              <a:gd name="connsiteY1727" fmla="*/ 98495 h 1590675"/>
              <a:gd name="connsiteX1728" fmla="*/ 377000 w 1933575"/>
              <a:gd name="connsiteY1728" fmla="*/ 116307 h 1590675"/>
              <a:gd name="connsiteX1729" fmla="*/ 360807 w 1933575"/>
              <a:gd name="connsiteY1729" fmla="*/ 132595 h 1590675"/>
              <a:gd name="connsiteX1730" fmla="*/ 344234 w 1933575"/>
              <a:gd name="connsiteY1730" fmla="*/ 115831 h 1590675"/>
              <a:gd name="connsiteX1731" fmla="*/ 355664 w 1933575"/>
              <a:gd name="connsiteY1731" fmla="*/ 98495 h 1590675"/>
              <a:gd name="connsiteX1732" fmla="*/ 1495901 w 1933575"/>
              <a:gd name="connsiteY1732" fmla="*/ 724097 h 1590675"/>
              <a:gd name="connsiteX1733" fmla="*/ 1477613 w 1933575"/>
              <a:gd name="connsiteY1733" fmla="*/ 736861 h 1590675"/>
              <a:gd name="connsiteX1734" fmla="*/ 1462088 w 1933575"/>
              <a:gd name="connsiteY1734" fmla="*/ 721526 h 1590675"/>
              <a:gd name="connsiteX1735" fmla="*/ 1476470 w 1933575"/>
              <a:gd name="connsiteY1735" fmla="*/ 706381 h 1590675"/>
              <a:gd name="connsiteX1736" fmla="*/ 1495616 w 1933575"/>
              <a:gd name="connsiteY1736" fmla="*/ 717335 h 1590675"/>
              <a:gd name="connsiteX1737" fmla="*/ 1495901 w 1933575"/>
              <a:gd name="connsiteY1737" fmla="*/ 724097 h 1590675"/>
              <a:gd name="connsiteX1738" fmla="*/ 595789 w 1933575"/>
              <a:gd name="connsiteY1738" fmla="*/ 177077 h 1590675"/>
              <a:gd name="connsiteX1739" fmla="*/ 583692 w 1933575"/>
              <a:gd name="connsiteY1739" fmla="*/ 158312 h 1590675"/>
              <a:gd name="connsiteX1740" fmla="*/ 599599 w 1933575"/>
              <a:gd name="connsiteY1740" fmla="*/ 143454 h 1590675"/>
              <a:gd name="connsiteX1741" fmla="*/ 614077 w 1933575"/>
              <a:gd name="connsiteY1741" fmla="*/ 158408 h 1590675"/>
              <a:gd name="connsiteX1742" fmla="*/ 602456 w 1933575"/>
              <a:gd name="connsiteY1742" fmla="*/ 177077 h 1590675"/>
              <a:gd name="connsiteX1743" fmla="*/ 595789 w 1933575"/>
              <a:gd name="connsiteY1743" fmla="*/ 177077 h 1590675"/>
              <a:gd name="connsiteX1744" fmla="*/ 219456 w 1933575"/>
              <a:gd name="connsiteY1744" fmla="*/ 91447 h 1590675"/>
              <a:gd name="connsiteX1745" fmla="*/ 200406 w 1933575"/>
              <a:gd name="connsiteY1745" fmla="*/ 103068 h 1590675"/>
              <a:gd name="connsiteX1746" fmla="*/ 185928 w 1933575"/>
              <a:gd name="connsiteY1746" fmla="*/ 86780 h 1590675"/>
              <a:gd name="connsiteX1747" fmla="*/ 201263 w 1933575"/>
              <a:gd name="connsiteY1747" fmla="*/ 72683 h 1590675"/>
              <a:gd name="connsiteX1748" fmla="*/ 219647 w 1933575"/>
              <a:gd name="connsiteY1748" fmla="*/ 84779 h 1590675"/>
              <a:gd name="connsiteX1749" fmla="*/ 219456 w 1933575"/>
              <a:gd name="connsiteY1749" fmla="*/ 91447 h 1590675"/>
              <a:gd name="connsiteX1750" fmla="*/ 1691354 w 1933575"/>
              <a:gd name="connsiteY1750" fmla="*/ 1003752 h 1590675"/>
              <a:gd name="connsiteX1751" fmla="*/ 1672590 w 1933575"/>
              <a:gd name="connsiteY1751" fmla="*/ 1014610 h 1590675"/>
              <a:gd name="connsiteX1752" fmla="*/ 1658588 w 1933575"/>
              <a:gd name="connsiteY1752" fmla="*/ 999561 h 1590675"/>
              <a:gd name="connsiteX1753" fmla="*/ 1674400 w 1933575"/>
              <a:gd name="connsiteY1753" fmla="*/ 984892 h 1590675"/>
              <a:gd name="connsiteX1754" fmla="*/ 1691450 w 1933575"/>
              <a:gd name="connsiteY1754" fmla="*/ 997275 h 1590675"/>
              <a:gd name="connsiteX1755" fmla="*/ 1691354 w 1933575"/>
              <a:gd name="connsiteY1755" fmla="*/ 1003752 h 1590675"/>
              <a:gd name="connsiteX1756" fmla="*/ 984123 w 1933575"/>
              <a:gd name="connsiteY1756" fmla="*/ 289186 h 1590675"/>
              <a:gd name="connsiteX1757" fmla="*/ 994601 w 1933575"/>
              <a:gd name="connsiteY1757" fmla="*/ 307188 h 1590675"/>
              <a:gd name="connsiteX1758" fmla="*/ 979361 w 1933575"/>
              <a:gd name="connsiteY1758" fmla="*/ 321476 h 1590675"/>
              <a:gd name="connsiteX1759" fmla="*/ 965454 w 1933575"/>
              <a:gd name="connsiteY1759" fmla="*/ 305950 h 1590675"/>
              <a:gd name="connsiteX1760" fmla="*/ 977551 w 1933575"/>
              <a:gd name="connsiteY1760" fmla="*/ 288900 h 1590675"/>
              <a:gd name="connsiteX1761" fmla="*/ 984123 w 1933575"/>
              <a:gd name="connsiteY1761" fmla="*/ 289186 h 1590675"/>
              <a:gd name="connsiteX1762" fmla="*/ 1755648 w 1933575"/>
              <a:gd name="connsiteY1762" fmla="*/ 1097859 h 1590675"/>
              <a:gd name="connsiteX1763" fmla="*/ 1738884 w 1933575"/>
              <a:gd name="connsiteY1763" fmla="*/ 1107955 h 1590675"/>
              <a:gd name="connsiteX1764" fmla="*/ 1724406 w 1933575"/>
              <a:gd name="connsiteY1764" fmla="*/ 1093191 h 1590675"/>
              <a:gd name="connsiteX1765" fmla="*/ 1740122 w 1933575"/>
              <a:gd name="connsiteY1765" fmla="*/ 1079761 h 1590675"/>
              <a:gd name="connsiteX1766" fmla="*/ 1755934 w 1933575"/>
              <a:gd name="connsiteY1766" fmla="*/ 1091286 h 1590675"/>
              <a:gd name="connsiteX1767" fmla="*/ 1755648 w 1933575"/>
              <a:gd name="connsiteY1767" fmla="*/ 1097859 h 1590675"/>
              <a:gd name="connsiteX1768" fmla="*/ 1415415 w 1933575"/>
              <a:gd name="connsiteY1768" fmla="*/ 610750 h 1590675"/>
              <a:gd name="connsiteX1769" fmla="*/ 1426083 w 1933575"/>
              <a:gd name="connsiteY1769" fmla="*/ 627133 h 1590675"/>
              <a:gd name="connsiteX1770" fmla="*/ 1411891 w 1933575"/>
              <a:gd name="connsiteY1770" fmla="*/ 642183 h 1590675"/>
              <a:gd name="connsiteX1771" fmla="*/ 1397889 w 1933575"/>
              <a:gd name="connsiteY1771" fmla="*/ 627038 h 1590675"/>
              <a:gd name="connsiteX1772" fmla="*/ 1408748 w 1933575"/>
              <a:gd name="connsiteY1772" fmla="*/ 610750 h 1590675"/>
              <a:gd name="connsiteX1773" fmla="*/ 1415415 w 1933575"/>
              <a:gd name="connsiteY1773" fmla="*/ 610750 h 1590675"/>
              <a:gd name="connsiteX1774" fmla="*/ 120777 w 1933575"/>
              <a:gd name="connsiteY1774" fmla="*/ 90304 h 1590675"/>
              <a:gd name="connsiteX1775" fmla="*/ 110395 w 1933575"/>
              <a:gd name="connsiteY1775" fmla="*/ 73730 h 1590675"/>
              <a:gd name="connsiteX1776" fmla="*/ 124873 w 1933575"/>
              <a:gd name="connsiteY1776" fmla="*/ 58967 h 1590675"/>
              <a:gd name="connsiteX1777" fmla="*/ 138589 w 1933575"/>
              <a:gd name="connsiteY1777" fmla="*/ 74397 h 1590675"/>
              <a:gd name="connsiteX1778" fmla="*/ 127349 w 1933575"/>
              <a:gd name="connsiteY1778" fmla="*/ 90495 h 1590675"/>
              <a:gd name="connsiteX1779" fmla="*/ 120777 w 1933575"/>
              <a:gd name="connsiteY1779" fmla="*/ 90304 h 1590675"/>
              <a:gd name="connsiteX1780" fmla="*/ 693325 w 1933575"/>
              <a:gd name="connsiteY1780" fmla="*/ 176124 h 1590675"/>
              <a:gd name="connsiteX1781" fmla="*/ 675894 w 1933575"/>
              <a:gd name="connsiteY1781" fmla="*/ 187459 h 1590675"/>
              <a:gd name="connsiteX1782" fmla="*/ 660845 w 1933575"/>
              <a:gd name="connsiteY1782" fmla="*/ 172981 h 1590675"/>
              <a:gd name="connsiteX1783" fmla="*/ 675704 w 1933575"/>
              <a:gd name="connsiteY1783" fmla="*/ 158312 h 1590675"/>
              <a:gd name="connsiteX1784" fmla="*/ 693325 w 1933575"/>
              <a:gd name="connsiteY1784" fmla="*/ 169457 h 1590675"/>
              <a:gd name="connsiteX1785" fmla="*/ 693325 w 1933575"/>
              <a:gd name="connsiteY1785" fmla="*/ 176124 h 1590675"/>
              <a:gd name="connsiteX1786" fmla="*/ 772097 w 1933575"/>
              <a:gd name="connsiteY1786" fmla="*/ 189745 h 1590675"/>
              <a:gd name="connsiteX1787" fmla="*/ 756190 w 1933575"/>
              <a:gd name="connsiteY1787" fmla="*/ 200413 h 1590675"/>
              <a:gd name="connsiteX1788" fmla="*/ 741331 w 1933575"/>
              <a:gd name="connsiteY1788" fmla="*/ 187650 h 1590675"/>
              <a:gd name="connsiteX1789" fmla="*/ 755142 w 1933575"/>
              <a:gd name="connsiteY1789" fmla="*/ 173743 h 1590675"/>
              <a:gd name="connsiteX1790" fmla="*/ 771906 w 1933575"/>
              <a:gd name="connsiteY1790" fmla="*/ 183173 h 1590675"/>
              <a:gd name="connsiteX1791" fmla="*/ 772097 w 1933575"/>
              <a:gd name="connsiteY1791" fmla="*/ 189745 h 1590675"/>
              <a:gd name="connsiteX1792" fmla="*/ 1871567 w 1933575"/>
              <a:gd name="connsiteY1792" fmla="*/ 1361796 h 1590675"/>
              <a:gd name="connsiteX1793" fmla="*/ 1854708 w 1933575"/>
              <a:gd name="connsiteY1793" fmla="*/ 1371226 h 1590675"/>
              <a:gd name="connsiteX1794" fmla="*/ 1842326 w 1933575"/>
              <a:gd name="connsiteY1794" fmla="*/ 1358463 h 1590675"/>
              <a:gd name="connsiteX1795" fmla="*/ 1855661 w 1933575"/>
              <a:gd name="connsiteY1795" fmla="*/ 1344937 h 1590675"/>
              <a:gd name="connsiteX1796" fmla="*/ 1871758 w 1933575"/>
              <a:gd name="connsiteY1796" fmla="*/ 1355319 h 1590675"/>
              <a:gd name="connsiteX1797" fmla="*/ 1871567 w 1933575"/>
              <a:gd name="connsiteY1797" fmla="*/ 1361796 h 1590675"/>
              <a:gd name="connsiteX1798" fmla="*/ 1907096 w 1933575"/>
              <a:gd name="connsiteY1798" fmla="*/ 1551153 h 1590675"/>
              <a:gd name="connsiteX1799" fmla="*/ 1893761 w 1933575"/>
              <a:gd name="connsiteY1799" fmla="*/ 1532008 h 1590675"/>
              <a:gd name="connsiteX1800" fmla="*/ 1906143 w 1933575"/>
              <a:gd name="connsiteY1800" fmla="*/ 1517911 h 1590675"/>
              <a:gd name="connsiteX1801" fmla="*/ 1919288 w 1933575"/>
              <a:gd name="connsiteY1801" fmla="*/ 1531341 h 1590675"/>
              <a:gd name="connsiteX1802" fmla="*/ 1907096 w 1933575"/>
              <a:gd name="connsiteY1802" fmla="*/ 1551153 h 1590675"/>
              <a:gd name="connsiteX1803" fmla="*/ 64580 w 1933575"/>
              <a:gd name="connsiteY1803" fmla="*/ 59348 h 1590675"/>
              <a:gd name="connsiteX1804" fmla="*/ 45244 w 1933575"/>
              <a:gd name="connsiteY1804" fmla="*/ 72111 h 1590675"/>
              <a:gd name="connsiteX1805" fmla="*/ 30956 w 1933575"/>
              <a:gd name="connsiteY1805" fmla="*/ 58300 h 1590675"/>
              <a:gd name="connsiteX1806" fmla="*/ 45339 w 1933575"/>
              <a:gd name="connsiteY1806" fmla="*/ 46108 h 1590675"/>
              <a:gd name="connsiteX1807" fmla="*/ 64580 w 1933575"/>
              <a:gd name="connsiteY1807" fmla="*/ 59348 h 1590675"/>
              <a:gd name="connsiteX1808" fmla="*/ 1224153 w 1933575"/>
              <a:gd name="connsiteY1808" fmla="*/ 429680 h 1590675"/>
              <a:gd name="connsiteX1809" fmla="*/ 1204436 w 1933575"/>
              <a:gd name="connsiteY1809" fmla="*/ 441681 h 1590675"/>
              <a:gd name="connsiteX1810" fmla="*/ 1190720 w 1933575"/>
              <a:gd name="connsiteY1810" fmla="*/ 427298 h 1590675"/>
              <a:gd name="connsiteX1811" fmla="*/ 1205579 w 1933575"/>
              <a:gd name="connsiteY1811" fmla="*/ 415678 h 1590675"/>
              <a:gd name="connsiteX1812" fmla="*/ 1224153 w 1933575"/>
              <a:gd name="connsiteY1812" fmla="*/ 429680 h 1590675"/>
              <a:gd name="connsiteX1813" fmla="*/ 1074706 w 1933575"/>
              <a:gd name="connsiteY1813" fmla="*/ 323952 h 1590675"/>
              <a:gd name="connsiteX1814" fmla="*/ 1058990 w 1933575"/>
              <a:gd name="connsiteY1814" fmla="*/ 333096 h 1590675"/>
              <a:gd name="connsiteX1815" fmla="*/ 1047179 w 1933575"/>
              <a:gd name="connsiteY1815" fmla="*/ 319571 h 1590675"/>
              <a:gd name="connsiteX1816" fmla="*/ 1059561 w 1933575"/>
              <a:gd name="connsiteY1816" fmla="*/ 308236 h 1590675"/>
              <a:gd name="connsiteX1817" fmla="*/ 1074896 w 1933575"/>
              <a:gd name="connsiteY1817" fmla="*/ 318142 h 1590675"/>
              <a:gd name="connsiteX1818" fmla="*/ 1074706 w 1933575"/>
              <a:gd name="connsiteY1818" fmla="*/ 323952 h 1590675"/>
              <a:gd name="connsiteX1819" fmla="*/ 835533 w 1933575"/>
              <a:gd name="connsiteY1819" fmla="*/ 216510 h 1590675"/>
              <a:gd name="connsiteX1820" fmla="*/ 823055 w 1933575"/>
              <a:gd name="connsiteY1820" fmla="*/ 199175 h 1590675"/>
              <a:gd name="connsiteX1821" fmla="*/ 834009 w 1933575"/>
              <a:gd name="connsiteY1821" fmla="*/ 185649 h 1590675"/>
              <a:gd name="connsiteX1822" fmla="*/ 847058 w 1933575"/>
              <a:gd name="connsiteY1822" fmla="*/ 198603 h 1590675"/>
              <a:gd name="connsiteX1823" fmla="*/ 835533 w 1933575"/>
              <a:gd name="connsiteY1823" fmla="*/ 216510 h 1590675"/>
              <a:gd name="connsiteX1824" fmla="*/ 1806512 w 1933575"/>
              <a:gd name="connsiteY1824" fmla="*/ 1172249 h 1590675"/>
              <a:gd name="connsiteX1825" fmla="*/ 1816608 w 1933575"/>
              <a:gd name="connsiteY1825" fmla="*/ 1187298 h 1590675"/>
              <a:gd name="connsiteX1826" fmla="*/ 1803845 w 1933575"/>
              <a:gd name="connsiteY1826" fmla="*/ 1199967 h 1590675"/>
              <a:gd name="connsiteX1827" fmla="*/ 1791748 w 1933575"/>
              <a:gd name="connsiteY1827" fmla="*/ 1188441 h 1590675"/>
              <a:gd name="connsiteX1828" fmla="*/ 1800606 w 1933575"/>
              <a:gd name="connsiteY1828" fmla="*/ 1172535 h 1590675"/>
              <a:gd name="connsiteX1829" fmla="*/ 1806512 w 1933575"/>
              <a:gd name="connsiteY1829" fmla="*/ 1172249 h 1590675"/>
              <a:gd name="connsiteX1830" fmla="*/ 1343882 w 1933575"/>
              <a:gd name="connsiteY1830" fmla="*/ 549123 h 1590675"/>
              <a:gd name="connsiteX1831" fmla="*/ 1334262 w 1933575"/>
              <a:gd name="connsiteY1831" fmla="*/ 533788 h 1590675"/>
              <a:gd name="connsiteX1832" fmla="*/ 1347311 w 1933575"/>
              <a:gd name="connsiteY1832" fmla="*/ 521501 h 1590675"/>
              <a:gd name="connsiteX1833" fmla="*/ 1359027 w 1933575"/>
              <a:gd name="connsiteY1833" fmla="*/ 533407 h 1590675"/>
              <a:gd name="connsiteX1834" fmla="*/ 1349693 w 1933575"/>
              <a:gd name="connsiteY1834" fmla="*/ 549123 h 1590675"/>
              <a:gd name="connsiteX1835" fmla="*/ 1343882 w 1933575"/>
              <a:gd name="connsiteY1835" fmla="*/ 549123 h 1590675"/>
              <a:gd name="connsiteX1836" fmla="*/ 914210 w 1933575"/>
              <a:gd name="connsiteY1836" fmla="*/ 196889 h 1590675"/>
              <a:gd name="connsiteX1837" fmla="*/ 924877 w 1933575"/>
              <a:gd name="connsiteY1837" fmla="*/ 212319 h 1590675"/>
              <a:gd name="connsiteX1838" fmla="*/ 914972 w 1933575"/>
              <a:gd name="connsiteY1838" fmla="*/ 223654 h 1590675"/>
              <a:gd name="connsiteX1839" fmla="*/ 904399 w 1933575"/>
              <a:gd name="connsiteY1839" fmla="*/ 212986 h 1590675"/>
              <a:gd name="connsiteX1840" fmla="*/ 914210 w 1933575"/>
              <a:gd name="connsiteY1840" fmla="*/ 196889 h 1590675"/>
              <a:gd name="connsiteX1841" fmla="*/ 1704785 w 1933575"/>
              <a:gd name="connsiteY1841" fmla="*/ 920503 h 1590675"/>
              <a:gd name="connsiteX1842" fmla="*/ 1687449 w 1933575"/>
              <a:gd name="connsiteY1842" fmla="*/ 931076 h 1590675"/>
              <a:gd name="connsiteX1843" fmla="*/ 1677067 w 1933575"/>
              <a:gd name="connsiteY1843" fmla="*/ 919551 h 1590675"/>
              <a:gd name="connsiteX1844" fmla="*/ 1687449 w 1933575"/>
              <a:gd name="connsiteY1844" fmla="*/ 909740 h 1590675"/>
              <a:gd name="connsiteX1845" fmla="*/ 1704785 w 1933575"/>
              <a:gd name="connsiteY1845" fmla="*/ 920503 h 1590675"/>
              <a:gd name="connsiteX1846" fmla="*/ 1280827 w 1933575"/>
              <a:gd name="connsiteY1846" fmla="*/ 458731 h 1590675"/>
              <a:gd name="connsiteX1847" fmla="*/ 1271111 w 1933575"/>
              <a:gd name="connsiteY1847" fmla="*/ 442634 h 1590675"/>
              <a:gd name="connsiteX1848" fmla="*/ 1281684 w 1933575"/>
              <a:gd name="connsiteY1848" fmla="*/ 431966 h 1590675"/>
              <a:gd name="connsiteX1849" fmla="*/ 1291590 w 1933575"/>
              <a:gd name="connsiteY1849" fmla="*/ 443301 h 1590675"/>
              <a:gd name="connsiteX1850" fmla="*/ 1280827 w 1933575"/>
              <a:gd name="connsiteY1850" fmla="*/ 458731 h 1590675"/>
              <a:gd name="connsiteX1851" fmla="*/ 1574006 w 1933575"/>
              <a:gd name="connsiteY1851" fmla="*/ 735337 h 1590675"/>
              <a:gd name="connsiteX1852" fmla="*/ 1556957 w 1933575"/>
              <a:gd name="connsiteY1852" fmla="*/ 746291 h 1590675"/>
              <a:gd name="connsiteX1853" fmla="*/ 1546289 w 1933575"/>
              <a:gd name="connsiteY1853" fmla="*/ 735051 h 1590675"/>
              <a:gd name="connsiteX1854" fmla="*/ 1556385 w 1933575"/>
              <a:gd name="connsiteY1854" fmla="*/ 724955 h 1590675"/>
              <a:gd name="connsiteX1855" fmla="*/ 1574006 w 1933575"/>
              <a:gd name="connsiteY1855" fmla="*/ 735337 h 1590675"/>
              <a:gd name="connsiteX1856" fmla="*/ 1621536 w 1933575"/>
              <a:gd name="connsiteY1856" fmla="*/ 812585 h 1590675"/>
              <a:gd name="connsiteX1857" fmla="*/ 1633157 w 1933575"/>
              <a:gd name="connsiteY1857" fmla="*/ 828492 h 1590675"/>
              <a:gd name="connsiteX1858" fmla="*/ 1622107 w 1933575"/>
              <a:gd name="connsiteY1858" fmla="*/ 841160 h 1590675"/>
              <a:gd name="connsiteX1859" fmla="*/ 1611440 w 1933575"/>
              <a:gd name="connsiteY1859" fmla="*/ 829635 h 1590675"/>
              <a:gd name="connsiteX1860" fmla="*/ 1621536 w 1933575"/>
              <a:gd name="connsiteY1860" fmla="*/ 812585 h 1590675"/>
              <a:gd name="connsiteX1861" fmla="*/ 453676 w 1933575"/>
              <a:gd name="connsiteY1861" fmla="*/ 64777 h 1590675"/>
              <a:gd name="connsiteX1862" fmla="*/ 444818 w 1933575"/>
              <a:gd name="connsiteY1862" fmla="*/ 50775 h 1590675"/>
              <a:gd name="connsiteX1863" fmla="*/ 455200 w 1933575"/>
              <a:gd name="connsiteY1863" fmla="*/ 40679 h 1590675"/>
              <a:gd name="connsiteX1864" fmla="*/ 463487 w 1933575"/>
              <a:gd name="connsiteY1864" fmla="*/ 51442 h 1590675"/>
              <a:gd name="connsiteX1865" fmla="*/ 453676 w 1933575"/>
              <a:gd name="connsiteY1865" fmla="*/ 64777 h 1590675"/>
              <a:gd name="connsiteX1866" fmla="*/ 1490663 w 1933575"/>
              <a:gd name="connsiteY1866" fmla="*/ 657327 h 1590675"/>
              <a:gd name="connsiteX1867" fmla="*/ 1481709 w 1933575"/>
              <a:gd name="connsiteY1867" fmla="*/ 641039 h 1590675"/>
              <a:gd name="connsiteX1868" fmla="*/ 1492949 w 1933575"/>
              <a:gd name="connsiteY1868" fmla="*/ 632181 h 1590675"/>
              <a:gd name="connsiteX1869" fmla="*/ 1501426 w 1933575"/>
              <a:gd name="connsiteY1869" fmla="*/ 642183 h 1590675"/>
              <a:gd name="connsiteX1870" fmla="*/ 1490663 w 1933575"/>
              <a:gd name="connsiteY1870" fmla="*/ 657327 h 1590675"/>
              <a:gd name="connsiteX1871" fmla="*/ 1936242 w 1933575"/>
              <a:gd name="connsiteY1871" fmla="*/ 1451046 h 1590675"/>
              <a:gd name="connsiteX1872" fmla="*/ 1921097 w 1933575"/>
              <a:gd name="connsiteY1872" fmla="*/ 1461714 h 1590675"/>
              <a:gd name="connsiteX1873" fmla="*/ 1910906 w 1933575"/>
              <a:gd name="connsiteY1873" fmla="*/ 1451617 h 1590675"/>
              <a:gd name="connsiteX1874" fmla="*/ 1919859 w 1933575"/>
              <a:gd name="connsiteY1874" fmla="*/ 1441997 h 1590675"/>
              <a:gd name="connsiteX1875" fmla="*/ 1936242 w 1933575"/>
              <a:gd name="connsiteY1875" fmla="*/ 1451046 h 1590675"/>
              <a:gd name="connsiteX1876" fmla="*/ 1154621 w 1933575"/>
              <a:gd name="connsiteY1876" fmla="*/ 335382 h 1590675"/>
              <a:gd name="connsiteX1877" fmla="*/ 1138619 w 1933575"/>
              <a:gd name="connsiteY1877" fmla="*/ 344812 h 1590675"/>
              <a:gd name="connsiteX1878" fmla="*/ 1129284 w 1933575"/>
              <a:gd name="connsiteY1878" fmla="*/ 333858 h 1590675"/>
              <a:gd name="connsiteX1879" fmla="*/ 1139095 w 1933575"/>
              <a:gd name="connsiteY1879" fmla="*/ 325095 h 1590675"/>
              <a:gd name="connsiteX1880" fmla="*/ 1154621 w 1933575"/>
              <a:gd name="connsiteY1880" fmla="*/ 335382 h 1590675"/>
              <a:gd name="connsiteX1881" fmla="*/ 1854137 w 1933575"/>
              <a:gd name="connsiteY1881" fmla="*/ 1282263 h 1590675"/>
              <a:gd name="connsiteX1882" fmla="*/ 1869377 w 1933575"/>
              <a:gd name="connsiteY1882" fmla="*/ 1271499 h 1590675"/>
              <a:gd name="connsiteX1883" fmla="*/ 1879378 w 1933575"/>
              <a:gd name="connsiteY1883" fmla="*/ 1279977 h 1590675"/>
              <a:gd name="connsiteX1884" fmla="*/ 1870520 w 1933575"/>
              <a:gd name="connsiteY1884" fmla="*/ 1291216 h 1590675"/>
              <a:gd name="connsiteX1885" fmla="*/ 1854137 w 1933575"/>
              <a:gd name="connsiteY1885" fmla="*/ 1282263 h 1590675"/>
              <a:gd name="connsiteX1886" fmla="*/ 1768507 w 1933575"/>
              <a:gd name="connsiteY1886" fmla="*/ 1013943 h 1590675"/>
              <a:gd name="connsiteX1887" fmla="*/ 1752981 w 1933575"/>
              <a:gd name="connsiteY1887" fmla="*/ 1024040 h 1590675"/>
              <a:gd name="connsiteX1888" fmla="*/ 1743170 w 1933575"/>
              <a:gd name="connsiteY1888" fmla="*/ 1013562 h 1590675"/>
              <a:gd name="connsiteX1889" fmla="*/ 1752505 w 1933575"/>
              <a:gd name="connsiteY1889" fmla="*/ 1004323 h 1590675"/>
              <a:gd name="connsiteX1890" fmla="*/ 1768507 w 1933575"/>
              <a:gd name="connsiteY1890" fmla="*/ 1013943 h 1590675"/>
              <a:gd name="connsiteX1891" fmla="*/ 388715 w 1933575"/>
              <a:gd name="connsiteY1891" fmla="*/ 37440 h 1590675"/>
              <a:gd name="connsiteX1892" fmla="*/ 374523 w 1933575"/>
              <a:gd name="connsiteY1892" fmla="*/ 45822 h 1590675"/>
              <a:gd name="connsiteX1893" fmla="*/ 364808 w 1933575"/>
              <a:gd name="connsiteY1893" fmla="*/ 35059 h 1590675"/>
              <a:gd name="connsiteX1894" fmla="*/ 375761 w 1933575"/>
              <a:gd name="connsiteY1894" fmla="*/ 27058 h 1590675"/>
              <a:gd name="connsiteX1895" fmla="*/ 388715 w 1933575"/>
              <a:gd name="connsiteY1895" fmla="*/ 37440 h 1590675"/>
              <a:gd name="connsiteX1896" fmla="*/ 227933 w 1933575"/>
              <a:gd name="connsiteY1896" fmla="*/ 7151 h 1590675"/>
              <a:gd name="connsiteX1897" fmla="*/ 215741 w 1933575"/>
              <a:gd name="connsiteY1897" fmla="*/ 16009 h 1590675"/>
              <a:gd name="connsiteX1898" fmla="*/ 207455 w 1933575"/>
              <a:gd name="connsiteY1898" fmla="*/ 7818 h 1590675"/>
              <a:gd name="connsiteX1899" fmla="*/ 214503 w 1933575"/>
              <a:gd name="connsiteY1899" fmla="*/ 7 h 1590675"/>
              <a:gd name="connsiteX1900" fmla="*/ 227933 w 1933575"/>
              <a:gd name="connsiteY1900" fmla="*/ 7151 h 1590675"/>
              <a:gd name="connsiteX1901" fmla="*/ 547307 w 1933575"/>
              <a:gd name="connsiteY1901" fmla="*/ 65825 h 1590675"/>
              <a:gd name="connsiteX1902" fmla="*/ 532924 w 1933575"/>
              <a:gd name="connsiteY1902" fmla="*/ 73540 h 1590675"/>
              <a:gd name="connsiteX1903" fmla="*/ 525113 w 1933575"/>
              <a:gd name="connsiteY1903" fmla="*/ 64872 h 1590675"/>
              <a:gd name="connsiteX1904" fmla="*/ 534829 w 1933575"/>
              <a:gd name="connsiteY1904" fmla="*/ 56204 h 1590675"/>
              <a:gd name="connsiteX1905" fmla="*/ 547307 w 1933575"/>
              <a:gd name="connsiteY1905" fmla="*/ 65825 h 1590675"/>
              <a:gd name="connsiteX1906" fmla="*/ 1438751 w 1933575"/>
              <a:gd name="connsiteY1906" fmla="*/ 547695 h 1590675"/>
              <a:gd name="connsiteX1907" fmla="*/ 1426083 w 1933575"/>
              <a:gd name="connsiteY1907" fmla="*/ 556077 h 1590675"/>
              <a:gd name="connsiteX1908" fmla="*/ 1418177 w 1933575"/>
              <a:gd name="connsiteY1908" fmla="*/ 549123 h 1590675"/>
              <a:gd name="connsiteX1909" fmla="*/ 1425702 w 1933575"/>
              <a:gd name="connsiteY1909" fmla="*/ 540075 h 1590675"/>
              <a:gd name="connsiteX1910" fmla="*/ 1438751 w 1933575"/>
              <a:gd name="connsiteY1910" fmla="*/ 547695 h 1590675"/>
              <a:gd name="connsiteX1911" fmla="*/ 994886 w 1933575"/>
              <a:gd name="connsiteY1911" fmla="*/ 238418 h 1590675"/>
              <a:gd name="connsiteX1912" fmla="*/ 986504 w 1933575"/>
              <a:gd name="connsiteY1912" fmla="*/ 227750 h 1590675"/>
              <a:gd name="connsiteX1913" fmla="*/ 994505 w 1933575"/>
              <a:gd name="connsiteY1913" fmla="*/ 218606 h 1590675"/>
              <a:gd name="connsiteX1914" fmla="*/ 1002030 w 1933575"/>
              <a:gd name="connsiteY1914" fmla="*/ 226893 h 1590675"/>
              <a:gd name="connsiteX1915" fmla="*/ 994886 w 1933575"/>
              <a:gd name="connsiteY1915" fmla="*/ 238418 h 1590675"/>
              <a:gd name="connsiteX1916" fmla="*/ 612934 w 1933575"/>
              <a:gd name="connsiteY1916" fmla="*/ 66301 h 1590675"/>
              <a:gd name="connsiteX1917" fmla="*/ 621602 w 1933575"/>
              <a:gd name="connsiteY1917" fmla="*/ 78779 h 1590675"/>
              <a:gd name="connsiteX1918" fmla="*/ 613505 w 1933575"/>
              <a:gd name="connsiteY1918" fmla="*/ 87351 h 1590675"/>
              <a:gd name="connsiteX1919" fmla="*/ 604933 w 1933575"/>
              <a:gd name="connsiteY1919" fmla="*/ 79255 h 1590675"/>
              <a:gd name="connsiteX1920" fmla="*/ 612934 w 1933575"/>
              <a:gd name="connsiteY1920" fmla="*/ 66301 h 1590675"/>
              <a:gd name="connsiteX1921" fmla="*/ 1830991 w 1933575"/>
              <a:gd name="connsiteY1921" fmla="*/ 1107384 h 1590675"/>
              <a:gd name="connsiteX1922" fmla="*/ 1818608 w 1933575"/>
              <a:gd name="connsiteY1922" fmla="*/ 1116051 h 1590675"/>
              <a:gd name="connsiteX1923" fmla="*/ 1810417 w 1933575"/>
              <a:gd name="connsiteY1923" fmla="*/ 1107669 h 1590675"/>
              <a:gd name="connsiteX1924" fmla="*/ 1817656 w 1933575"/>
              <a:gd name="connsiteY1924" fmla="*/ 1100049 h 1590675"/>
              <a:gd name="connsiteX1925" fmla="*/ 1830991 w 1933575"/>
              <a:gd name="connsiteY1925" fmla="*/ 1107384 h 1590675"/>
              <a:gd name="connsiteX1926" fmla="*/ 701612 w 1933575"/>
              <a:gd name="connsiteY1926" fmla="*/ 93828 h 1590675"/>
              <a:gd name="connsiteX1927" fmla="*/ 690277 w 1933575"/>
              <a:gd name="connsiteY1927" fmla="*/ 101067 h 1590675"/>
              <a:gd name="connsiteX1928" fmla="*/ 681800 w 1933575"/>
              <a:gd name="connsiteY1928" fmla="*/ 92304 h 1590675"/>
              <a:gd name="connsiteX1929" fmla="*/ 690753 w 1933575"/>
              <a:gd name="connsiteY1929" fmla="*/ 85542 h 1590675"/>
              <a:gd name="connsiteX1930" fmla="*/ 701612 w 1933575"/>
              <a:gd name="connsiteY1930" fmla="*/ 93828 h 1590675"/>
              <a:gd name="connsiteX1931" fmla="*/ 308610 w 1933575"/>
              <a:gd name="connsiteY1931" fmla="*/ 22200 h 1590675"/>
              <a:gd name="connsiteX1932" fmla="*/ 294799 w 1933575"/>
              <a:gd name="connsiteY1932" fmla="*/ 30963 h 1590675"/>
              <a:gd name="connsiteX1933" fmla="*/ 285750 w 1933575"/>
              <a:gd name="connsiteY1933" fmla="*/ 22772 h 1590675"/>
              <a:gd name="connsiteX1934" fmla="*/ 295370 w 1933575"/>
              <a:gd name="connsiteY1934" fmla="*/ 13533 h 1590675"/>
              <a:gd name="connsiteX1935" fmla="*/ 308610 w 1933575"/>
              <a:gd name="connsiteY1935" fmla="*/ 22200 h 1590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</a:cxnLst>
            <a:rect l="l" t="t" r="r" b="b"/>
            <a:pathLst>
              <a:path w="1933575" h="1590675">
                <a:moveTo>
                  <a:pt x="95" y="1400658"/>
                </a:moveTo>
                <a:lnTo>
                  <a:pt x="95" y="1590492"/>
                </a:lnTo>
                <a:lnTo>
                  <a:pt x="549783" y="1590492"/>
                </a:lnTo>
                <a:cubicBezTo>
                  <a:pt x="546259" y="1585634"/>
                  <a:pt x="542735" y="1580871"/>
                  <a:pt x="538639" y="1575347"/>
                </a:cubicBezTo>
                <a:cubicBezTo>
                  <a:pt x="544830" y="1570775"/>
                  <a:pt x="549974" y="1566965"/>
                  <a:pt x="555593" y="1562869"/>
                </a:cubicBezTo>
                <a:cubicBezTo>
                  <a:pt x="559689" y="1568679"/>
                  <a:pt x="563594" y="1574299"/>
                  <a:pt x="567976" y="1580490"/>
                </a:cubicBezTo>
                <a:cubicBezTo>
                  <a:pt x="562928" y="1583824"/>
                  <a:pt x="558070" y="1586967"/>
                  <a:pt x="552831" y="1590396"/>
                </a:cubicBezTo>
                <a:lnTo>
                  <a:pt x="617315" y="1590396"/>
                </a:lnTo>
                <a:cubicBezTo>
                  <a:pt x="617029" y="1590015"/>
                  <a:pt x="616744" y="1589634"/>
                  <a:pt x="616363" y="1589158"/>
                </a:cubicBezTo>
                <a:cubicBezTo>
                  <a:pt x="622459" y="1584967"/>
                  <a:pt x="627507" y="1581443"/>
                  <a:pt x="633317" y="1577442"/>
                </a:cubicBezTo>
                <a:cubicBezTo>
                  <a:pt x="636556" y="1581729"/>
                  <a:pt x="639794" y="1586015"/>
                  <a:pt x="643128" y="1590396"/>
                </a:cubicBezTo>
                <a:lnTo>
                  <a:pt x="709422" y="1590396"/>
                </a:lnTo>
                <a:cubicBezTo>
                  <a:pt x="710470" y="1589634"/>
                  <a:pt x="711422" y="1588968"/>
                  <a:pt x="712470" y="1588110"/>
                </a:cubicBezTo>
                <a:cubicBezTo>
                  <a:pt x="713042" y="1588872"/>
                  <a:pt x="713613" y="1589634"/>
                  <a:pt x="714089" y="1590396"/>
                </a:cubicBezTo>
                <a:lnTo>
                  <a:pt x="955262" y="1590396"/>
                </a:lnTo>
                <a:cubicBezTo>
                  <a:pt x="949262" y="1581919"/>
                  <a:pt x="943070" y="1573061"/>
                  <a:pt x="937355" y="1564964"/>
                </a:cubicBezTo>
                <a:cubicBezTo>
                  <a:pt x="946499" y="1558202"/>
                  <a:pt x="957263" y="1550296"/>
                  <a:pt x="966788" y="1543247"/>
                </a:cubicBezTo>
                <a:cubicBezTo>
                  <a:pt x="973646" y="1552868"/>
                  <a:pt x="982123" y="1564869"/>
                  <a:pt x="989171" y="1574775"/>
                </a:cubicBezTo>
                <a:cubicBezTo>
                  <a:pt x="981551" y="1579347"/>
                  <a:pt x="972312" y="1584967"/>
                  <a:pt x="963263" y="1590396"/>
                </a:cubicBezTo>
                <a:lnTo>
                  <a:pt x="1022604" y="1590396"/>
                </a:lnTo>
                <a:cubicBezTo>
                  <a:pt x="1019651" y="1586396"/>
                  <a:pt x="1016794" y="1582491"/>
                  <a:pt x="1014317" y="1579062"/>
                </a:cubicBezTo>
                <a:cubicBezTo>
                  <a:pt x="1024319" y="1571727"/>
                  <a:pt x="1036892" y="1562583"/>
                  <a:pt x="1047464" y="1554868"/>
                </a:cubicBezTo>
                <a:cubicBezTo>
                  <a:pt x="1052798" y="1563822"/>
                  <a:pt x="1059942" y="1575918"/>
                  <a:pt x="1066514" y="1586872"/>
                </a:cubicBezTo>
                <a:cubicBezTo>
                  <a:pt x="1064990" y="1588015"/>
                  <a:pt x="1063371" y="1589253"/>
                  <a:pt x="1061752" y="1590396"/>
                </a:cubicBezTo>
                <a:lnTo>
                  <a:pt x="1098233" y="1590396"/>
                </a:lnTo>
                <a:cubicBezTo>
                  <a:pt x="1108424" y="1582300"/>
                  <a:pt x="1118235" y="1574489"/>
                  <a:pt x="1127189" y="1567346"/>
                </a:cubicBezTo>
                <a:cubicBezTo>
                  <a:pt x="1128332" y="1576014"/>
                  <a:pt x="1131856" y="1584110"/>
                  <a:pt x="1136809" y="1590396"/>
                </a:cubicBezTo>
                <a:lnTo>
                  <a:pt x="1193197" y="1590396"/>
                </a:lnTo>
                <a:cubicBezTo>
                  <a:pt x="1196721" y="1586586"/>
                  <a:pt x="1199483" y="1582110"/>
                  <a:pt x="1201103" y="1576966"/>
                </a:cubicBezTo>
                <a:cubicBezTo>
                  <a:pt x="1206341" y="1560107"/>
                  <a:pt x="1199769" y="1540104"/>
                  <a:pt x="1183767" y="1533246"/>
                </a:cubicBezTo>
                <a:cubicBezTo>
                  <a:pt x="1174528" y="1529246"/>
                  <a:pt x="1162145" y="1527817"/>
                  <a:pt x="1152620" y="1530484"/>
                </a:cubicBezTo>
                <a:cubicBezTo>
                  <a:pt x="1143381" y="1533056"/>
                  <a:pt x="1136047" y="1542295"/>
                  <a:pt x="1127474" y="1548867"/>
                </a:cubicBezTo>
                <a:cubicBezTo>
                  <a:pt x="1124522" y="1529055"/>
                  <a:pt x="1113473" y="1515149"/>
                  <a:pt x="1092422" y="1512672"/>
                </a:cubicBezTo>
                <a:cubicBezTo>
                  <a:pt x="1071372" y="1510196"/>
                  <a:pt x="1057942" y="1522197"/>
                  <a:pt x="1049084" y="1542200"/>
                </a:cubicBezTo>
                <a:cubicBezTo>
                  <a:pt x="1046988" y="1518673"/>
                  <a:pt x="1043273" y="1512768"/>
                  <a:pt x="1022509" y="1498099"/>
                </a:cubicBezTo>
                <a:cubicBezTo>
                  <a:pt x="1048703" y="1491146"/>
                  <a:pt x="1060514" y="1479716"/>
                  <a:pt x="1062133" y="1460094"/>
                </a:cubicBezTo>
                <a:cubicBezTo>
                  <a:pt x="1063466" y="1443711"/>
                  <a:pt x="1053179" y="1425519"/>
                  <a:pt x="1036987" y="1421423"/>
                </a:cubicBezTo>
                <a:cubicBezTo>
                  <a:pt x="1027271" y="1418946"/>
                  <a:pt x="1014984" y="1419327"/>
                  <a:pt x="1005840" y="1423042"/>
                </a:cubicBezTo>
                <a:cubicBezTo>
                  <a:pt x="996982" y="1426662"/>
                  <a:pt x="990600" y="1436282"/>
                  <a:pt x="983552" y="1442949"/>
                </a:cubicBezTo>
                <a:cubicBezTo>
                  <a:pt x="981361" y="1423995"/>
                  <a:pt x="977170" y="1417613"/>
                  <a:pt x="957358" y="1404183"/>
                </a:cubicBezTo>
                <a:cubicBezTo>
                  <a:pt x="960406" y="1403516"/>
                  <a:pt x="963073" y="1402944"/>
                  <a:pt x="965740" y="1402278"/>
                </a:cubicBezTo>
                <a:cubicBezTo>
                  <a:pt x="983456" y="1397229"/>
                  <a:pt x="995363" y="1384085"/>
                  <a:pt x="997077" y="1367702"/>
                </a:cubicBezTo>
                <a:cubicBezTo>
                  <a:pt x="998792" y="1350747"/>
                  <a:pt x="989076" y="1334936"/>
                  <a:pt x="972122" y="1326935"/>
                </a:cubicBezTo>
                <a:cubicBezTo>
                  <a:pt x="970026" y="1325982"/>
                  <a:pt x="968026" y="1324744"/>
                  <a:pt x="966026" y="1323696"/>
                </a:cubicBezTo>
                <a:lnTo>
                  <a:pt x="966502" y="1323982"/>
                </a:lnTo>
                <a:cubicBezTo>
                  <a:pt x="945071" y="1322648"/>
                  <a:pt x="928688" y="1330269"/>
                  <a:pt x="918782" y="1353605"/>
                </a:cubicBezTo>
                <a:cubicBezTo>
                  <a:pt x="917829" y="1332459"/>
                  <a:pt x="909161" y="1319505"/>
                  <a:pt x="889635" y="1310171"/>
                </a:cubicBezTo>
                <a:cubicBezTo>
                  <a:pt x="912781" y="1308075"/>
                  <a:pt x="925259" y="1296264"/>
                  <a:pt x="932212" y="1277976"/>
                </a:cubicBezTo>
                <a:lnTo>
                  <a:pt x="931354" y="1278738"/>
                </a:lnTo>
                <a:cubicBezTo>
                  <a:pt x="932783" y="1259117"/>
                  <a:pt x="926783" y="1243115"/>
                  <a:pt x="908209" y="1234161"/>
                </a:cubicBezTo>
                <a:cubicBezTo>
                  <a:pt x="888111" y="1224446"/>
                  <a:pt x="869061" y="1232542"/>
                  <a:pt x="855059" y="1254164"/>
                </a:cubicBezTo>
                <a:cubicBezTo>
                  <a:pt x="848677" y="1243020"/>
                  <a:pt x="841629" y="1230637"/>
                  <a:pt x="834390" y="1217873"/>
                </a:cubicBezTo>
                <a:cubicBezTo>
                  <a:pt x="848582" y="1214540"/>
                  <a:pt x="858965" y="1204539"/>
                  <a:pt x="865251" y="1189775"/>
                </a:cubicBezTo>
                <a:cubicBezTo>
                  <a:pt x="867823" y="1165962"/>
                  <a:pt x="858679" y="1148817"/>
                  <a:pt x="839629" y="1142055"/>
                </a:cubicBezTo>
                <a:cubicBezTo>
                  <a:pt x="819626" y="1134911"/>
                  <a:pt x="803339" y="1142626"/>
                  <a:pt x="787051" y="1167581"/>
                </a:cubicBezTo>
                <a:cubicBezTo>
                  <a:pt x="787051" y="1147579"/>
                  <a:pt x="776764" y="1134720"/>
                  <a:pt x="759143" y="1125576"/>
                </a:cubicBezTo>
                <a:cubicBezTo>
                  <a:pt x="763524" y="1124433"/>
                  <a:pt x="766286" y="1123767"/>
                  <a:pt x="768953" y="1123100"/>
                </a:cubicBezTo>
                <a:cubicBezTo>
                  <a:pt x="788194" y="1117956"/>
                  <a:pt x="800672" y="1102621"/>
                  <a:pt x="800195" y="1084428"/>
                </a:cubicBezTo>
                <a:cubicBezTo>
                  <a:pt x="799719" y="1066331"/>
                  <a:pt x="787146" y="1051281"/>
                  <a:pt x="768953" y="1047186"/>
                </a:cubicBezTo>
                <a:cubicBezTo>
                  <a:pt x="751427" y="1043185"/>
                  <a:pt x="734854" y="1051662"/>
                  <a:pt x="725615" y="1068998"/>
                </a:cubicBezTo>
                <a:cubicBezTo>
                  <a:pt x="723995" y="1071951"/>
                  <a:pt x="721424" y="1074332"/>
                  <a:pt x="719233" y="1076999"/>
                </a:cubicBezTo>
                <a:cubicBezTo>
                  <a:pt x="722948" y="1058616"/>
                  <a:pt x="713613" y="1041471"/>
                  <a:pt x="695992" y="1034327"/>
                </a:cubicBezTo>
                <a:cubicBezTo>
                  <a:pt x="675989" y="1026230"/>
                  <a:pt x="657797" y="1034327"/>
                  <a:pt x="643319" y="1057187"/>
                </a:cubicBezTo>
                <a:cubicBezTo>
                  <a:pt x="640652" y="1050138"/>
                  <a:pt x="639127" y="1041471"/>
                  <a:pt x="634556" y="1034803"/>
                </a:cubicBezTo>
                <a:cubicBezTo>
                  <a:pt x="629793" y="1027945"/>
                  <a:pt x="622173" y="1022992"/>
                  <a:pt x="615410" y="1016801"/>
                </a:cubicBezTo>
                <a:cubicBezTo>
                  <a:pt x="618744" y="1016039"/>
                  <a:pt x="621887" y="1015372"/>
                  <a:pt x="625031" y="1014515"/>
                </a:cubicBezTo>
                <a:cubicBezTo>
                  <a:pt x="643223" y="1009657"/>
                  <a:pt x="655320" y="994227"/>
                  <a:pt x="654844" y="976415"/>
                </a:cubicBezTo>
                <a:cubicBezTo>
                  <a:pt x="654463" y="958317"/>
                  <a:pt x="641699" y="943172"/>
                  <a:pt x="623697" y="939363"/>
                </a:cubicBezTo>
                <a:cubicBezTo>
                  <a:pt x="605885" y="935553"/>
                  <a:pt x="589217" y="944220"/>
                  <a:pt x="580644" y="961365"/>
                </a:cubicBezTo>
                <a:cubicBezTo>
                  <a:pt x="579215" y="964318"/>
                  <a:pt x="577120" y="966985"/>
                  <a:pt x="575215" y="969747"/>
                </a:cubicBezTo>
                <a:cubicBezTo>
                  <a:pt x="576167" y="947840"/>
                  <a:pt x="567595" y="931171"/>
                  <a:pt x="549688" y="926694"/>
                </a:cubicBezTo>
                <a:cubicBezTo>
                  <a:pt x="539972" y="924313"/>
                  <a:pt x="528066" y="925551"/>
                  <a:pt x="518446" y="928885"/>
                </a:cubicBezTo>
                <a:cubicBezTo>
                  <a:pt x="508921" y="932123"/>
                  <a:pt x="500920" y="940029"/>
                  <a:pt x="496157" y="943172"/>
                </a:cubicBezTo>
                <a:cubicBezTo>
                  <a:pt x="495205" y="931743"/>
                  <a:pt x="487299" y="917074"/>
                  <a:pt x="467963" y="911073"/>
                </a:cubicBezTo>
                <a:cubicBezTo>
                  <a:pt x="447389" y="904692"/>
                  <a:pt x="432911" y="914407"/>
                  <a:pt x="420338" y="930885"/>
                </a:cubicBezTo>
                <a:cubicBezTo>
                  <a:pt x="415290" y="910502"/>
                  <a:pt x="404051" y="896976"/>
                  <a:pt x="383667" y="895071"/>
                </a:cubicBezTo>
                <a:cubicBezTo>
                  <a:pt x="363379" y="893166"/>
                  <a:pt x="349949" y="904311"/>
                  <a:pt x="343281" y="918788"/>
                </a:cubicBezTo>
                <a:cubicBezTo>
                  <a:pt x="336328" y="907263"/>
                  <a:pt x="328708" y="894500"/>
                  <a:pt x="321278" y="882117"/>
                </a:cubicBezTo>
                <a:cubicBezTo>
                  <a:pt x="343472" y="873926"/>
                  <a:pt x="354330" y="860496"/>
                  <a:pt x="353092" y="841255"/>
                </a:cubicBezTo>
                <a:cubicBezTo>
                  <a:pt x="351949" y="824491"/>
                  <a:pt x="340424" y="810394"/>
                  <a:pt x="324517" y="806394"/>
                </a:cubicBezTo>
                <a:cubicBezTo>
                  <a:pt x="307562" y="802203"/>
                  <a:pt x="288893" y="808584"/>
                  <a:pt x="282131" y="824110"/>
                </a:cubicBezTo>
                <a:cubicBezTo>
                  <a:pt x="278035" y="833349"/>
                  <a:pt x="276416" y="845637"/>
                  <a:pt x="278892" y="855257"/>
                </a:cubicBezTo>
                <a:cubicBezTo>
                  <a:pt x="281273" y="864496"/>
                  <a:pt x="290227" y="872116"/>
                  <a:pt x="294227" y="877641"/>
                </a:cubicBezTo>
                <a:cubicBezTo>
                  <a:pt x="283178" y="886404"/>
                  <a:pt x="271653" y="895452"/>
                  <a:pt x="262890" y="902310"/>
                </a:cubicBezTo>
                <a:cubicBezTo>
                  <a:pt x="256223" y="891833"/>
                  <a:pt x="248603" y="879641"/>
                  <a:pt x="241078" y="867830"/>
                </a:cubicBezTo>
                <a:cubicBezTo>
                  <a:pt x="263462" y="860400"/>
                  <a:pt x="274606" y="846589"/>
                  <a:pt x="273368" y="826968"/>
                </a:cubicBezTo>
                <a:cubicBezTo>
                  <a:pt x="272225" y="809537"/>
                  <a:pt x="260033" y="795440"/>
                  <a:pt x="243269" y="792011"/>
                </a:cubicBezTo>
                <a:cubicBezTo>
                  <a:pt x="225362" y="788391"/>
                  <a:pt x="208502" y="796583"/>
                  <a:pt x="200692" y="812680"/>
                </a:cubicBezTo>
                <a:cubicBezTo>
                  <a:pt x="191833" y="830968"/>
                  <a:pt x="197644" y="848208"/>
                  <a:pt x="215741" y="862972"/>
                </a:cubicBezTo>
                <a:cubicBezTo>
                  <a:pt x="204216" y="872021"/>
                  <a:pt x="192215" y="881546"/>
                  <a:pt x="181261" y="890213"/>
                </a:cubicBezTo>
                <a:cubicBezTo>
                  <a:pt x="178689" y="873164"/>
                  <a:pt x="167831" y="858305"/>
                  <a:pt x="146304" y="855543"/>
                </a:cubicBezTo>
                <a:cubicBezTo>
                  <a:pt x="125444" y="852876"/>
                  <a:pt x="111538" y="864210"/>
                  <a:pt x="102108" y="884784"/>
                </a:cubicBezTo>
                <a:cubicBezTo>
                  <a:pt x="100298" y="861353"/>
                  <a:pt x="90297" y="846018"/>
                  <a:pt x="68866" y="842017"/>
                </a:cubicBezTo>
                <a:cubicBezTo>
                  <a:pt x="46863" y="837921"/>
                  <a:pt x="32480" y="849828"/>
                  <a:pt x="22765" y="870592"/>
                </a:cubicBezTo>
                <a:cubicBezTo>
                  <a:pt x="21908" y="865829"/>
                  <a:pt x="21622" y="862972"/>
                  <a:pt x="20955" y="860305"/>
                </a:cubicBezTo>
                <a:cubicBezTo>
                  <a:pt x="17907" y="846875"/>
                  <a:pt x="10573" y="837064"/>
                  <a:pt x="95" y="831635"/>
                </a:cubicBezTo>
                <a:lnTo>
                  <a:pt x="95" y="901548"/>
                </a:lnTo>
                <a:cubicBezTo>
                  <a:pt x="8858" y="897167"/>
                  <a:pt x="15812" y="889833"/>
                  <a:pt x="19336" y="880403"/>
                </a:cubicBezTo>
                <a:cubicBezTo>
                  <a:pt x="25718" y="892023"/>
                  <a:pt x="32671" y="904787"/>
                  <a:pt x="38767" y="915931"/>
                </a:cubicBezTo>
                <a:cubicBezTo>
                  <a:pt x="30099" y="922503"/>
                  <a:pt x="19241" y="930695"/>
                  <a:pt x="9716" y="937934"/>
                </a:cubicBezTo>
                <a:cubicBezTo>
                  <a:pt x="6763" y="934029"/>
                  <a:pt x="3524" y="929742"/>
                  <a:pt x="95" y="925266"/>
                </a:cubicBezTo>
                <a:lnTo>
                  <a:pt x="95" y="969938"/>
                </a:lnTo>
                <a:cubicBezTo>
                  <a:pt x="2191" y="968223"/>
                  <a:pt x="4286" y="966604"/>
                  <a:pt x="6382" y="964889"/>
                </a:cubicBezTo>
                <a:cubicBezTo>
                  <a:pt x="11906" y="973367"/>
                  <a:pt x="18669" y="983939"/>
                  <a:pt x="25146" y="994036"/>
                </a:cubicBezTo>
                <a:cubicBezTo>
                  <a:pt x="17145" y="999561"/>
                  <a:pt x="8573" y="1005466"/>
                  <a:pt x="95" y="1011371"/>
                </a:cubicBezTo>
                <a:lnTo>
                  <a:pt x="95" y="1059568"/>
                </a:lnTo>
                <a:cubicBezTo>
                  <a:pt x="3143" y="1064140"/>
                  <a:pt x="6191" y="1068807"/>
                  <a:pt x="9239" y="1073475"/>
                </a:cubicBezTo>
                <a:cubicBezTo>
                  <a:pt x="6382" y="1075284"/>
                  <a:pt x="3239" y="1077189"/>
                  <a:pt x="95" y="1079189"/>
                </a:cubicBezTo>
                <a:lnTo>
                  <a:pt x="95" y="1398277"/>
                </a:lnTo>
                <a:cubicBezTo>
                  <a:pt x="4763" y="1394848"/>
                  <a:pt x="9335" y="1391610"/>
                  <a:pt x="14478" y="1387895"/>
                </a:cubicBezTo>
                <a:cubicBezTo>
                  <a:pt x="18002" y="1393229"/>
                  <a:pt x="21146" y="1398087"/>
                  <a:pt x="24765" y="1403421"/>
                </a:cubicBezTo>
                <a:cubicBezTo>
                  <a:pt x="19812" y="1406850"/>
                  <a:pt x="15240" y="1409993"/>
                  <a:pt x="9906" y="1413708"/>
                </a:cubicBezTo>
                <a:cubicBezTo>
                  <a:pt x="6572" y="1409326"/>
                  <a:pt x="3429" y="1405135"/>
                  <a:pt x="95" y="1400658"/>
                </a:cubicBezTo>
                <a:close/>
                <a:moveTo>
                  <a:pt x="87821" y="1424090"/>
                </a:moveTo>
                <a:cubicBezTo>
                  <a:pt x="84677" y="1420089"/>
                  <a:pt x="82391" y="1417232"/>
                  <a:pt x="79439" y="1413612"/>
                </a:cubicBezTo>
                <a:cubicBezTo>
                  <a:pt x="83439" y="1410564"/>
                  <a:pt x="87249" y="1407612"/>
                  <a:pt x="91821" y="1404183"/>
                </a:cubicBezTo>
                <a:cubicBezTo>
                  <a:pt x="94488" y="1408183"/>
                  <a:pt x="96965" y="1411898"/>
                  <a:pt x="99536" y="1415803"/>
                </a:cubicBezTo>
                <a:cubicBezTo>
                  <a:pt x="95536" y="1418661"/>
                  <a:pt x="92202" y="1421042"/>
                  <a:pt x="87821" y="1424090"/>
                </a:cubicBezTo>
                <a:close/>
                <a:moveTo>
                  <a:pt x="102680" y="1348461"/>
                </a:moveTo>
                <a:cubicBezTo>
                  <a:pt x="98679" y="1343318"/>
                  <a:pt x="94869" y="1338555"/>
                  <a:pt x="90392" y="1332840"/>
                </a:cubicBezTo>
                <a:cubicBezTo>
                  <a:pt x="95441" y="1328840"/>
                  <a:pt x="100394" y="1324839"/>
                  <a:pt x="105728" y="1320744"/>
                </a:cubicBezTo>
                <a:cubicBezTo>
                  <a:pt x="109633" y="1326649"/>
                  <a:pt x="113252" y="1332078"/>
                  <a:pt x="117634" y="1338746"/>
                </a:cubicBezTo>
                <a:cubicBezTo>
                  <a:pt x="112109" y="1342270"/>
                  <a:pt x="107537" y="1345318"/>
                  <a:pt x="102680" y="1348461"/>
                </a:cubicBezTo>
                <a:close/>
                <a:moveTo>
                  <a:pt x="114586" y="1272547"/>
                </a:moveTo>
                <a:cubicBezTo>
                  <a:pt x="110014" y="1266451"/>
                  <a:pt x="105251" y="1260069"/>
                  <a:pt x="100394" y="1253497"/>
                </a:cubicBezTo>
                <a:cubicBezTo>
                  <a:pt x="106966" y="1248544"/>
                  <a:pt x="113348" y="1243877"/>
                  <a:pt x="120396" y="1238638"/>
                </a:cubicBezTo>
                <a:cubicBezTo>
                  <a:pt x="124682" y="1245020"/>
                  <a:pt x="129159" y="1251687"/>
                  <a:pt x="134207" y="1259403"/>
                </a:cubicBezTo>
                <a:cubicBezTo>
                  <a:pt x="127730" y="1263784"/>
                  <a:pt x="121539" y="1267880"/>
                  <a:pt x="114586" y="1272547"/>
                </a:cubicBezTo>
                <a:close/>
                <a:moveTo>
                  <a:pt x="128397" y="1195490"/>
                </a:moveTo>
                <a:cubicBezTo>
                  <a:pt x="123444" y="1188727"/>
                  <a:pt x="118015" y="1181488"/>
                  <a:pt x="112109" y="1173487"/>
                </a:cubicBezTo>
                <a:cubicBezTo>
                  <a:pt x="119920" y="1167867"/>
                  <a:pt x="127445" y="1162438"/>
                  <a:pt x="134969" y="1156914"/>
                </a:cubicBezTo>
                <a:cubicBezTo>
                  <a:pt x="140113" y="1164343"/>
                  <a:pt x="145637" y="1172249"/>
                  <a:pt x="151067" y="1180250"/>
                </a:cubicBezTo>
                <a:cubicBezTo>
                  <a:pt x="144018" y="1185108"/>
                  <a:pt x="136493" y="1190156"/>
                  <a:pt x="128397" y="1195490"/>
                </a:cubicBezTo>
                <a:close/>
                <a:moveTo>
                  <a:pt x="166688" y="1438758"/>
                </a:moveTo>
                <a:cubicBezTo>
                  <a:pt x="163830" y="1434758"/>
                  <a:pt x="161258" y="1431138"/>
                  <a:pt x="158210" y="1427043"/>
                </a:cubicBezTo>
                <a:cubicBezTo>
                  <a:pt x="162878" y="1423328"/>
                  <a:pt x="166973" y="1419899"/>
                  <a:pt x="171545" y="1416184"/>
                </a:cubicBezTo>
                <a:cubicBezTo>
                  <a:pt x="174689" y="1420470"/>
                  <a:pt x="177451" y="1424185"/>
                  <a:pt x="180975" y="1428947"/>
                </a:cubicBezTo>
                <a:cubicBezTo>
                  <a:pt x="176403" y="1432091"/>
                  <a:pt x="172022" y="1435139"/>
                  <a:pt x="166688" y="1438758"/>
                </a:cubicBezTo>
                <a:close/>
                <a:moveTo>
                  <a:pt x="179927" y="1362272"/>
                </a:moveTo>
                <a:cubicBezTo>
                  <a:pt x="176213" y="1357796"/>
                  <a:pt x="172498" y="1353224"/>
                  <a:pt x="168212" y="1348080"/>
                </a:cubicBezTo>
                <a:cubicBezTo>
                  <a:pt x="173927" y="1343889"/>
                  <a:pt x="179356" y="1339794"/>
                  <a:pt x="185642" y="1335126"/>
                </a:cubicBezTo>
                <a:cubicBezTo>
                  <a:pt x="189262" y="1340841"/>
                  <a:pt x="192215" y="1345604"/>
                  <a:pt x="195358" y="1350652"/>
                </a:cubicBezTo>
                <a:cubicBezTo>
                  <a:pt x="190310" y="1354462"/>
                  <a:pt x="185452" y="1358081"/>
                  <a:pt x="179927" y="1362272"/>
                </a:cubicBezTo>
                <a:close/>
                <a:moveTo>
                  <a:pt x="194310" y="1286739"/>
                </a:moveTo>
                <a:cubicBezTo>
                  <a:pt x="189929" y="1280739"/>
                  <a:pt x="185547" y="1274738"/>
                  <a:pt x="180499" y="1267785"/>
                </a:cubicBezTo>
                <a:cubicBezTo>
                  <a:pt x="186785" y="1263022"/>
                  <a:pt x="193358" y="1258069"/>
                  <a:pt x="199930" y="1253021"/>
                </a:cubicBezTo>
                <a:cubicBezTo>
                  <a:pt x="204311" y="1259593"/>
                  <a:pt x="208693" y="1266261"/>
                  <a:pt x="213551" y="1273500"/>
                </a:cubicBezTo>
                <a:cubicBezTo>
                  <a:pt x="207264" y="1277881"/>
                  <a:pt x="200882" y="1282263"/>
                  <a:pt x="194310" y="1286739"/>
                </a:cubicBezTo>
                <a:close/>
                <a:moveTo>
                  <a:pt x="192310" y="1187870"/>
                </a:moveTo>
                <a:cubicBezTo>
                  <a:pt x="199263" y="1182631"/>
                  <a:pt x="206693" y="1177202"/>
                  <a:pt x="214789" y="1171201"/>
                </a:cubicBezTo>
                <a:cubicBezTo>
                  <a:pt x="220123" y="1179012"/>
                  <a:pt x="225362" y="1186727"/>
                  <a:pt x="230600" y="1194442"/>
                </a:cubicBezTo>
                <a:cubicBezTo>
                  <a:pt x="223457" y="1199205"/>
                  <a:pt x="215741" y="1204348"/>
                  <a:pt x="207931" y="1209492"/>
                </a:cubicBezTo>
                <a:cubicBezTo>
                  <a:pt x="203073" y="1202824"/>
                  <a:pt x="197834" y="1195585"/>
                  <a:pt x="192310" y="1187870"/>
                </a:cubicBezTo>
                <a:close/>
                <a:moveTo>
                  <a:pt x="233077" y="1530484"/>
                </a:moveTo>
                <a:cubicBezTo>
                  <a:pt x="229933" y="1526484"/>
                  <a:pt x="227171" y="1522864"/>
                  <a:pt x="223933" y="1518673"/>
                </a:cubicBezTo>
                <a:cubicBezTo>
                  <a:pt x="228314" y="1515816"/>
                  <a:pt x="232124" y="1513339"/>
                  <a:pt x="236125" y="1510672"/>
                </a:cubicBezTo>
                <a:cubicBezTo>
                  <a:pt x="238982" y="1514768"/>
                  <a:pt x="241364" y="1518197"/>
                  <a:pt x="244126" y="1522293"/>
                </a:cubicBezTo>
                <a:cubicBezTo>
                  <a:pt x="240411" y="1525055"/>
                  <a:pt x="237077" y="1527436"/>
                  <a:pt x="233077" y="1530484"/>
                </a:cubicBezTo>
                <a:close/>
                <a:moveTo>
                  <a:pt x="246317" y="1452855"/>
                </a:moveTo>
                <a:cubicBezTo>
                  <a:pt x="242697" y="1448093"/>
                  <a:pt x="239458" y="1443806"/>
                  <a:pt x="235934" y="1439139"/>
                </a:cubicBezTo>
                <a:cubicBezTo>
                  <a:pt x="240697" y="1435615"/>
                  <a:pt x="245174" y="1432377"/>
                  <a:pt x="250508" y="1428471"/>
                </a:cubicBezTo>
                <a:cubicBezTo>
                  <a:pt x="253841" y="1433139"/>
                  <a:pt x="257080" y="1437520"/>
                  <a:pt x="260985" y="1443045"/>
                </a:cubicBezTo>
                <a:cubicBezTo>
                  <a:pt x="255651" y="1446664"/>
                  <a:pt x="251365" y="1449522"/>
                  <a:pt x="246317" y="1452855"/>
                </a:cubicBezTo>
                <a:close/>
                <a:moveTo>
                  <a:pt x="260033" y="1375798"/>
                </a:moveTo>
                <a:cubicBezTo>
                  <a:pt x="256604" y="1370750"/>
                  <a:pt x="253556" y="1366273"/>
                  <a:pt x="250031" y="1361130"/>
                </a:cubicBezTo>
                <a:cubicBezTo>
                  <a:pt x="254984" y="1357224"/>
                  <a:pt x="259556" y="1353510"/>
                  <a:pt x="265081" y="1349223"/>
                </a:cubicBezTo>
                <a:cubicBezTo>
                  <a:pt x="268605" y="1354557"/>
                  <a:pt x="272034" y="1359701"/>
                  <a:pt x="275558" y="1365130"/>
                </a:cubicBezTo>
                <a:cubicBezTo>
                  <a:pt x="270129" y="1368845"/>
                  <a:pt x="265271" y="1372179"/>
                  <a:pt x="260033" y="1375798"/>
                </a:cubicBezTo>
                <a:close/>
                <a:moveTo>
                  <a:pt x="273844" y="1301122"/>
                </a:moveTo>
                <a:cubicBezTo>
                  <a:pt x="269462" y="1295026"/>
                  <a:pt x="265081" y="1288930"/>
                  <a:pt x="260128" y="1282072"/>
                </a:cubicBezTo>
                <a:cubicBezTo>
                  <a:pt x="266986" y="1277024"/>
                  <a:pt x="273368" y="1272356"/>
                  <a:pt x="279845" y="1267499"/>
                </a:cubicBezTo>
                <a:cubicBezTo>
                  <a:pt x="284512" y="1274357"/>
                  <a:pt x="289179" y="1281310"/>
                  <a:pt x="293751" y="1288073"/>
                </a:cubicBezTo>
                <a:cubicBezTo>
                  <a:pt x="286988" y="1292454"/>
                  <a:pt x="280416" y="1296836"/>
                  <a:pt x="273844" y="1301122"/>
                </a:cubicBezTo>
                <a:close/>
                <a:moveTo>
                  <a:pt x="272129" y="1201967"/>
                </a:moveTo>
                <a:cubicBezTo>
                  <a:pt x="279083" y="1196728"/>
                  <a:pt x="286417" y="1191299"/>
                  <a:pt x="294132" y="1185489"/>
                </a:cubicBezTo>
                <a:cubicBezTo>
                  <a:pt x="299276" y="1192823"/>
                  <a:pt x="304705" y="1200633"/>
                  <a:pt x="310325" y="1208730"/>
                </a:cubicBezTo>
                <a:cubicBezTo>
                  <a:pt x="302705" y="1213778"/>
                  <a:pt x="295085" y="1218826"/>
                  <a:pt x="287655" y="1223684"/>
                </a:cubicBezTo>
                <a:cubicBezTo>
                  <a:pt x="282607" y="1216730"/>
                  <a:pt x="277559" y="1209587"/>
                  <a:pt x="272129" y="1201967"/>
                </a:cubicBezTo>
                <a:close/>
                <a:moveTo>
                  <a:pt x="312325" y="1545724"/>
                </a:moveTo>
                <a:cubicBezTo>
                  <a:pt x="308991" y="1541152"/>
                  <a:pt x="306514" y="1537818"/>
                  <a:pt x="303467" y="1533532"/>
                </a:cubicBezTo>
                <a:cubicBezTo>
                  <a:pt x="307562" y="1530389"/>
                  <a:pt x="311372" y="1527341"/>
                  <a:pt x="315944" y="1523817"/>
                </a:cubicBezTo>
                <a:cubicBezTo>
                  <a:pt x="318897" y="1528103"/>
                  <a:pt x="321469" y="1531818"/>
                  <a:pt x="324612" y="1536294"/>
                </a:cubicBezTo>
                <a:cubicBezTo>
                  <a:pt x="320707" y="1539247"/>
                  <a:pt x="317087" y="1542009"/>
                  <a:pt x="312325" y="1545724"/>
                </a:cubicBezTo>
                <a:close/>
                <a:moveTo>
                  <a:pt x="326231" y="1467524"/>
                </a:moveTo>
                <a:cubicBezTo>
                  <a:pt x="322612" y="1462666"/>
                  <a:pt x="319278" y="1458285"/>
                  <a:pt x="315468" y="1453331"/>
                </a:cubicBezTo>
                <a:cubicBezTo>
                  <a:pt x="320326" y="1449617"/>
                  <a:pt x="324993" y="1445997"/>
                  <a:pt x="330232" y="1441997"/>
                </a:cubicBezTo>
                <a:cubicBezTo>
                  <a:pt x="333756" y="1447236"/>
                  <a:pt x="337090" y="1452189"/>
                  <a:pt x="341090" y="1457999"/>
                </a:cubicBezTo>
                <a:cubicBezTo>
                  <a:pt x="335471" y="1461618"/>
                  <a:pt x="331184" y="1464380"/>
                  <a:pt x="326231" y="1467524"/>
                </a:cubicBezTo>
                <a:close/>
                <a:moveTo>
                  <a:pt x="339471" y="1390467"/>
                </a:moveTo>
                <a:cubicBezTo>
                  <a:pt x="336042" y="1385323"/>
                  <a:pt x="332708" y="1380465"/>
                  <a:pt x="329184" y="1375227"/>
                </a:cubicBezTo>
                <a:cubicBezTo>
                  <a:pt x="334709" y="1370750"/>
                  <a:pt x="339852" y="1366654"/>
                  <a:pt x="345758" y="1361892"/>
                </a:cubicBezTo>
                <a:cubicBezTo>
                  <a:pt x="350044" y="1367797"/>
                  <a:pt x="353568" y="1372750"/>
                  <a:pt x="357569" y="1378275"/>
                </a:cubicBezTo>
                <a:cubicBezTo>
                  <a:pt x="351568" y="1382370"/>
                  <a:pt x="345853" y="1386180"/>
                  <a:pt x="339471" y="1390467"/>
                </a:cubicBezTo>
                <a:close/>
                <a:moveTo>
                  <a:pt x="352901" y="1314267"/>
                </a:moveTo>
                <a:cubicBezTo>
                  <a:pt x="348615" y="1308742"/>
                  <a:pt x="344138" y="1302932"/>
                  <a:pt x="339090" y="1296455"/>
                </a:cubicBezTo>
                <a:cubicBezTo>
                  <a:pt x="345567" y="1291597"/>
                  <a:pt x="352235" y="1286644"/>
                  <a:pt x="359474" y="1281215"/>
                </a:cubicBezTo>
                <a:cubicBezTo>
                  <a:pt x="363379" y="1287120"/>
                  <a:pt x="367475" y="1293216"/>
                  <a:pt x="372047" y="1299979"/>
                </a:cubicBezTo>
                <a:cubicBezTo>
                  <a:pt x="365379" y="1305027"/>
                  <a:pt x="359378" y="1309504"/>
                  <a:pt x="352901" y="1314267"/>
                </a:cubicBezTo>
                <a:close/>
                <a:moveTo>
                  <a:pt x="351473" y="1216350"/>
                </a:moveTo>
                <a:cubicBezTo>
                  <a:pt x="358712" y="1210920"/>
                  <a:pt x="366427" y="1205205"/>
                  <a:pt x="374047" y="1199490"/>
                </a:cubicBezTo>
                <a:cubicBezTo>
                  <a:pt x="379571" y="1207491"/>
                  <a:pt x="385096" y="1215492"/>
                  <a:pt x="390430" y="1223303"/>
                </a:cubicBezTo>
                <a:cubicBezTo>
                  <a:pt x="383191" y="1228161"/>
                  <a:pt x="375380" y="1233304"/>
                  <a:pt x="367284" y="1238638"/>
                </a:cubicBezTo>
                <a:cubicBezTo>
                  <a:pt x="362522" y="1231780"/>
                  <a:pt x="357188" y="1224255"/>
                  <a:pt x="351473" y="1216350"/>
                </a:cubicBezTo>
                <a:close/>
                <a:moveTo>
                  <a:pt x="391859" y="1560583"/>
                </a:moveTo>
                <a:cubicBezTo>
                  <a:pt x="388334" y="1555725"/>
                  <a:pt x="385382" y="1551630"/>
                  <a:pt x="382143" y="1547248"/>
                </a:cubicBezTo>
                <a:cubicBezTo>
                  <a:pt x="386715" y="1543819"/>
                  <a:pt x="390811" y="1540676"/>
                  <a:pt x="395478" y="1537247"/>
                </a:cubicBezTo>
                <a:cubicBezTo>
                  <a:pt x="398621" y="1541628"/>
                  <a:pt x="401574" y="1545724"/>
                  <a:pt x="405575" y="1551153"/>
                </a:cubicBezTo>
                <a:cubicBezTo>
                  <a:pt x="401193" y="1554201"/>
                  <a:pt x="396812" y="1557154"/>
                  <a:pt x="391859" y="1560583"/>
                </a:cubicBezTo>
                <a:close/>
                <a:moveTo>
                  <a:pt x="405575" y="1482954"/>
                </a:moveTo>
                <a:cubicBezTo>
                  <a:pt x="401860" y="1477906"/>
                  <a:pt x="398240" y="1473048"/>
                  <a:pt x="394240" y="1467619"/>
                </a:cubicBezTo>
                <a:cubicBezTo>
                  <a:pt x="399479" y="1463619"/>
                  <a:pt x="404527" y="1459809"/>
                  <a:pt x="410147" y="1455522"/>
                </a:cubicBezTo>
                <a:cubicBezTo>
                  <a:pt x="413861" y="1460952"/>
                  <a:pt x="417386" y="1466286"/>
                  <a:pt x="421481" y="1472286"/>
                </a:cubicBezTo>
                <a:cubicBezTo>
                  <a:pt x="415481" y="1476382"/>
                  <a:pt x="410909" y="1479430"/>
                  <a:pt x="405575" y="1482954"/>
                </a:cubicBezTo>
                <a:close/>
                <a:moveTo>
                  <a:pt x="419386" y="1405230"/>
                </a:moveTo>
                <a:cubicBezTo>
                  <a:pt x="415195" y="1399420"/>
                  <a:pt x="410909" y="1393705"/>
                  <a:pt x="406241" y="1387323"/>
                </a:cubicBezTo>
                <a:cubicBezTo>
                  <a:pt x="412909" y="1382275"/>
                  <a:pt x="418814" y="1377894"/>
                  <a:pt x="424625" y="1373512"/>
                </a:cubicBezTo>
                <a:cubicBezTo>
                  <a:pt x="428911" y="1379703"/>
                  <a:pt x="433007" y="1385895"/>
                  <a:pt x="437769" y="1392848"/>
                </a:cubicBezTo>
                <a:cubicBezTo>
                  <a:pt x="431959" y="1396753"/>
                  <a:pt x="425958" y="1400754"/>
                  <a:pt x="419386" y="1405230"/>
                </a:cubicBezTo>
                <a:close/>
                <a:moveTo>
                  <a:pt x="432816" y="1328554"/>
                </a:moveTo>
                <a:cubicBezTo>
                  <a:pt x="428625" y="1322077"/>
                  <a:pt x="424339" y="1315505"/>
                  <a:pt x="420243" y="1309314"/>
                </a:cubicBezTo>
                <a:cubicBezTo>
                  <a:pt x="426625" y="1304361"/>
                  <a:pt x="432530" y="1299789"/>
                  <a:pt x="439103" y="1294645"/>
                </a:cubicBezTo>
                <a:cubicBezTo>
                  <a:pt x="443389" y="1301027"/>
                  <a:pt x="447865" y="1307789"/>
                  <a:pt x="452342" y="1314457"/>
                </a:cubicBezTo>
                <a:cubicBezTo>
                  <a:pt x="445770" y="1319220"/>
                  <a:pt x="439388" y="1323792"/>
                  <a:pt x="432816" y="1328554"/>
                </a:cubicBezTo>
                <a:close/>
                <a:moveTo>
                  <a:pt x="430339" y="1230256"/>
                </a:moveTo>
                <a:cubicBezTo>
                  <a:pt x="437960" y="1224731"/>
                  <a:pt x="445770" y="1219017"/>
                  <a:pt x="453771" y="1213302"/>
                </a:cubicBezTo>
                <a:cubicBezTo>
                  <a:pt x="459677" y="1221684"/>
                  <a:pt x="465201" y="1229685"/>
                  <a:pt x="470726" y="1237400"/>
                </a:cubicBezTo>
                <a:cubicBezTo>
                  <a:pt x="463106" y="1242543"/>
                  <a:pt x="454724" y="1248163"/>
                  <a:pt x="446627" y="1253592"/>
                </a:cubicBezTo>
                <a:cubicBezTo>
                  <a:pt x="441484" y="1246258"/>
                  <a:pt x="435959" y="1238257"/>
                  <a:pt x="430339" y="1230256"/>
                </a:cubicBezTo>
                <a:close/>
                <a:moveTo>
                  <a:pt x="471583" y="1576109"/>
                </a:moveTo>
                <a:cubicBezTo>
                  <a:pt x="467773" y="1571156"/>
                  <a:pt x="464249" y="1566393"/>
                  <a:pt x="460439" y="1561345"/>
                </a:cubicBezTo>
                <a:cubicBezTo>
                  <a:pt x="466344" y="1557059"/>
                  <a:pt x="470821" y="1553725"/>
                  <a:pt x="475679" y="1550201"/>
                </a:cubicBezTo>
                <a:cubicBezTo>
                  <a:pt x="479203" y="1555344"/>
                  <a:pt x="482537" y="1560297"/>
                  <a:pt x="486347" y="1565917"/>
                </a:cubicBezTo>
                <a:cubicBezTo>
                  <a:pt x="481298" y="1569346"/>
                  <a:pt x="476822" y="1572394"/>
                  <a:pt x="471583" y="1576109"/>
                </a:cubicBezTo>
                <a:close/>
                <a:moveTo>
                  <a:pt x="485013" y="1498385"/>
                </a:moveTo>
                <a:cubicBezTo>
                  <a:pt x="480917" y="1492765"/>
                  <a:pt x="477012" y="1487622"/>
                  <a:pt x="472821" y="1481811"/>
                </a:cubicBezTo>
                <a:cubicBezTo>
                  <a:pt x="478250" y="1477620"/>
                  <a:pt x="483775" y="1473525"/>
                  <a:pt x="490061" y="1468762"/>
                </a:cubicBezTo>
                <a:cubicBezTo>
                  <a:pt x="494348" y="1475048"/>
                  <a:pt x="498062" y="1480383"/>
                  <a:pt x="502444" y="1486669"/>
                </a:cubicBezTo>
                <a:cubicBezTo>
                  <a:pt x="496824" y="1490479"/>
                  <a:pt x="491204" y="1494194"/>
                  <a:pt x="485013" y="1498385"/>
                </a:cubicBezTo>
                <a:close/>
                <a:moveTo>
                  <a:pt x="498729" y="1420566"/>
                </a:moveTo>
                <a:cubicBezTo>
                  <a:pt x="494348" y="1414374"/>
                  <a:pt x="489871" y="1408088"/>
                  <a:pt x="485204" y="1401516"/>
                </a:cubicBezTo>
                <a:cubicBezTo>
                  <a:pt x="491585" y="1396658"/>
                  <a:pt x="497872" y="1391991"/>
                  <a:pt x="504539" y="1386942"/>
                </a:cubicBezTo>
                <a:cubicBezTo>
                  <a:pt x="509588" y="1394277"/>
                  <a:pt x="514064" y="1400849"/>
                  <a:pt x="518636" y="1407516"/>
                </a:cubicBezTo>
                <a:cubicBezTo>
                  <a:pt x="512159" y="1411707"/>
                  <a:pt x="505778" y="1415994"/>
                  <a:pt x="498729" y="1420566"/>
                </a:cubicBezTo>
                <a:close/>
                <a:moveTo>
                  <a:pt x="512445" y="1343508"/>
                </a:moveTo>
                <a:cubicBezTo>
                  <a:pt x="508159" y="1337127"/>
                  <a:pt x="503777" y="1330459"/>
                  <a:pt x="499110" y="1323411"/>
                </a:cubicBezTo>
                <a:cubicBezTo>
                  <a:pt x="505397" y="1318648"/>
                  <a:pt x="511588" y="1313886"/>
                  <a:pt x="517874" y="1309028"/>
                </a:cubicBezTo>
                <a:cubicBezTo>
                  <a:pt x="523208" y="1315981"/>
                  <a:pt x="528161" y="1322268"/>
                  <a:pt x="533210" y="1328745"/>
                </a:cubicBezTo>
                <a:cubicBezTo>
                  <a:pt x="526733" y="1333412"/>
                  <a:pt x="519970" y="1338270"/>
                  <a:pt x="512445" y="1343508"/>
                </a:cubicBezTo>
                <a:close/>
                <a:moveTo>
                  <a:pt x="524637" y="1264641"/>
                </a:moveTo>
                <a:cubicBezTo>
                  <a:pt x="519398" y="1257974"/>
                  <a:pt x="514160" y="1251211"/>
                  <a:pt x="508826" y="1244448"/>
                </a:cubicBezTo>
                <a:cubicBezTo>
                  <a:pt x="516541" y="1239114"/>
                  <a:pt x="524161" y="1233876"/>
                  <a:pt x="531971" y="1228542"/>
                </a:cubicBezTo>
                <a:cubicBezTo>
                  <a:pt x="536448" y="1235209"/>
                  <a:pt x="541211" y="1242353"/>
                  <a:pt x="546259" y="1249782"/>
                </a:cubicBezTo>
                <a:cubicBezTo>
                  <a:pt x="538639" y="1255021"/>
                  <a:pt x="531781" y="1259784"/>
                  <a:pt x="524637" y="1264641"/>
                </a:cubicBezTo>
                <a:close/>
                <a:moveTo>
                  <a:pt x="519779" y="1163962"/>
                </a:moveTo>
                <a:cubicBezTo>
                  <a:pt x="528257" y="1157485"/>
                  <a:pt x="537401" y="1150437"/>
                  <a:pt x="545592" y="1144150"/>
                </a:cubicBezTo>
                <a:cubicBezTo>
                  <a:pt x="551593" y="1153199"/>
                  <a:pt x="558260" y="1163391"/>
                  <a:pt x="564737" y="1173297"/>
                </a:cubicBezTo>
                <a:cubicBezTo>
                  <a:pt x="556927" y="1177964"/>
                  <a:pt x="547878" y="1183488"/>
                  <a:pt x="539401" y="1188537"/>
                </a:cubicBezTo>
                <a:cubicBezTo>
                  <a:pt x="532543" y="1180059"/>
                  <a:pt x="525685" y="1171392"/>
                  <a:pt x="519779" y="1163962"/>
                </a:cubicBezTo>
                <a:close/>
                <a:moveTo>
                  <a:pt x="564642" y="1514387"/>
                </a:moveTo>
                <a:cubicBezTo>
                  <a:pt x="560165" y="1508196"/>
                  <a:pt x="555784" y="1502004"/>
                  <a:pt x="551117" y="1495432"/>
                </a:cubicBezTo>
                <a:cubicBezTo>
                  <a:pt x="556451" y="1491717"/>
                  <a:pt x="561785" y="1488003"/>
                  <a:pt x="567881" y="1483716"/>
                </a:cubicBezTo>
                <a:cubicBezTo>
                  <a:pt x="572738" y="1490098"/>
                  <a:pt x="576929" y="1495622"/>
                  <a:pt x="581692" y="1501909"/>
                </a:cubicBezTo>
                <a:cubicBezTo>
                  <a:pt x="576453" y="1505719"/>
                  <a:pt x="571024" y="1509720"/>
                  <a:pt x="564642" y="1514387"/>
                </a:cubicBezTo>
                <a:close/>
                <a:moveTo>
                  <a:pt x="577406" y="1434091"/>
                </a:moveTo>
                <a:cubicBezTo>
                  <a:pt x="572834" y="1428186"/>
                  <a:pt x="568357" y="1422185"/>
                  <a:pt x="563118" y="1415422"/>
                </a:cubicBezTo>
                <a:cubicBezTo>
                  <a:pt x="569881" y="1410755"/>
                  <a:pt x="576072" y="1406564"/>
                  <a:pt x="582454" y="1402182"/>
                </a:cubicBezTo>
                <a:cubicBezTo>
                  <a:pt x="587502" y="1408850"/>
                  <a:pt x="592455" y="1415422"/>
                  <a:pt x="597408" y="1421994"/>
                </a:cubicBezTo>
                <a:cubicBezTo>
                  <a:pt x="590836" y="1425995"/>
                  <a:pt x="584168" y="1430091"/>
                  <a:pt x="577406" y="1434091"/>
                </a:cubicBezTo>
                <a:close/>
                <a:moveTo>
                  <a:pt x="591217" y="1356558"/>
                </a:moveTo>
                <a:cubicBezTo>
                  <a:pt x="585407" y="1348938"/>
                  <a:pt x="579977" y="1341889"/>
                  <a:pt x="574548" y="1334745"/>
                </a:cubicBezTo>
                <a:cubicBezTo>
                  <a:pt x="581597" y="1329411"/>
                  <a:pt x="588836" y="1323887"/>
                  <a:pt x="595979" y="1318553"/>
                </a:cubicBezTo>
                <a:cubicBezTo>
                  <a:pt x="601790" y="1326744"/>
                  <a:pt x="607505" y="1335031"/>
                  <a:pt x="613220" y="1343127"/>
                </a:cubicBezTo>
                <a:cubicBezTo>
                  <a:pt x="606362" y="1347318"/>
                  <a:pt x="598932" y="1351890"/>
                  <a:pt x="591217" y="1356558"/>
                </a:cubicBezTo>
                <a:close/>
                <a:moveTo>
                  <a:pt x="602742" y="1281405"/>
                </a:moveTo>
                <a:cubicBezTo>
                  <a:pt x="597884" y="1274071"/>
                  <a:pt x="592550" y="1265880"/>
                  <a:pt x="587121" y="1257593"/>
                </a:cubicBezTo>
                <a:cubicBezTo>
                  <a:pt x="594646" y="1251687"/>
                  <a:pt x="602742" y="1245305"/>
                  <a:pt x="610838" y="1239019"/>
                </a:cubicBezTo>
                <a:cubicBezTo>
                  <a:pt x="615696" y="1247020"/>
                  <a:pt x="620840" y="1255497"/>
                  <a:pt x="626269" y="1264451"/>
                </a:cubicBezTo>
                <a:cubicBezTo>
                  <a:pt x="618554" y="1270071"/>
                  <a:pt x="610648" y="1275786"/>
                  <a:pt x="602742" y="1281405"/>
                </a:cubicBezTo>
                <a:close/>
                <a:moveTo>
                  <a:pt x="596932" y="1178630"/>
                </a:moveTo>
                <a:cubicBezTo>
                  <a:pt x="606171" y="1171677"/>
                  <a:pt x="616553" y="1163867"/>
                  <a:pt x="625316" y="1157199"/>
                </a:cubicBezTo>
                <a:cubicBezTo>
                  <a:pt x="631508" y="1166724"/>
                  <a:pt x="638461" y="1177297"/>
                  <a:pt x="645128" y="1187394"/>
                </a:cubicBezTo>
                <a:cubicBezTo>
                  <a:pt x="636651" y="1192918"/>
                  <a:pt x="626650" y="1199395"/>
                  <a:pt x="616649" y="1205872"/>
                </a:cubicBezTo>
                <a:cubicBezTo>
                  <a:pt x="610457" y="1197395"/>
                  <a:pt x="603314" y="1187489"/>
                  <a:pt x="596932" y="1178630"/>
                </a:cubicBezTo>
                <a:close/>
                <a:moveTo>
                  <a:pt x="642747" y="1528008"/>
                </a:moveTo>
                <a:cubicBezTo>
                  <a:pt x="637985" y="1521721"/>
                  <a:pt x="633317" y="1515530"/>
                  <a:pt x="628174" y="1508767"/>
                </a:cubicBezTo>
                <a:cubicBezTo>
                  <a:pt x="634365" y="1504005"/>
                  <a:pt x="640556" y="1499337"/>
                  <a:pt x="646748" y="1494575"/>
                </a:cubicBezTo>
                <a:cubicBezTo>
                  <a:pt x="652082" y="1501814"/>
                  <a:pt x="657225" y="1508862"/>
                  <a:pt x="662464" y="1515911"/>
                </a:cubicBezTo>
                <a:cubicBezTo>
                  <a:pt x="656082" y="1519816"/>
                  <a:pt x="649415" y="1523912"/>
                  <a:pt x="642747" y="1528008"/>
                </a:cubicBezTo>
                <a:close/>
                <a:moveTo>
                  <a:pt x="654653" y="1452189"/>
                </a:moveTo>
                <a:cubicBezTo>
                  <a:pt x="649700" y="1444950"/>
                  <a:pt x="644652" y="1437615"/>
                  <a:pt x="639223" y="1429614"/>
                </a:cubicBezTo>
                <a:cubicBezTo>
                  <a:pt x="646271" y="1424280"/>
                  <a:pt x="653796" y="1418565"/>
                  <a:pt x="661321" y="1412946"/>
                </a:cubicBezTo>
                <a:cubicBezTo>
                  <a:pt x="667036" y="1421042"/>
                  <a:pt x="672560" y="1428947"/>
                  <a:pt x="677894" y="1436663"/>
                </a:cubicBezTo>
                <a:cubicBezTo>
                  <a:pt x="670560" y="1441521"/>
                  <a:pt x="662750" y="1446759"/>
                  <a:pt x="654653" y="1452189"/>
                </a:cubicBezTo>
                <a:close/>
                <a:moveTo>
                  <a:pt x="668274" y="1374179"/>
                </a:moveTo>
                <a:cubicBezTo>
                  <a:pt x="663035" y="1366654"/>
                  <a:pt x="657225" y="1358272"/>
                  <a:pt x="651320" y="1349795"/>
                </a:cubicBezTo>
                <a:cubicBezTo>
                  <a:pt x="659225" y="1343985"/>
                  <a:pt x="667607" y="1337698"/>
                  <a:pt x="675894" y="1331507"/>
                </a:cubicBezTo>
                <a:cubicBezTo>
                  <a:pt x="682085" y="1340270"/>
                  <a:pt x="688181" y="1348938"/>
                  <a:pt x="693992" y="1357224"/>
                </a:cubicBezTo>
                <a:cubicBezTo>
                  <a:pt x="685800" y="1362558"/>
                  <a:pt x="676942" y="1368369"/>
                  <a:pt x="668274" y="1374179"/>
                </a:cubicBezTo>
                <a:close/>
                <a:moveTo>
                  <a:pt x="720090" y="1546200"/>
                </a:moveTo>
                <a:cubicBezTo>
                  <a:pt x="715232" y="1539152"/>
                  <a:pt x="710089" y="1531627"/>
                  <a:pt x="704564" y="1523436"/>
                </a:cubicBezTo>
                <a:cubicBezTo>
                  <a:pt x="711994" y="1517911"/>
                  <a:pt x="719138" y="1512577"/>
                  <a:pt x="726567" y="1507053"/>
                </a:cubicBezTo>
                <a:cubicBezTo>
                  <a:pt x="731806" y="1514387"/>
                  <a:pt x="737426" y="1522197"/>
                  <a:pt x="743331" y="1530389"/>
                </a:cubicBezTo>
                <a:cubicBezTo>
                  <a:pt x="736092" y="1535342"/>
                  <a:pt x="728186" y="1540771"/>
                  <a:pt x="720090" y="1546200"/>
                </a:cubicBezTo>
                <a:close/>
                <a:moveTo>
                  <a:pt x="733806" y="1467714"/>
                </a:moveTo>
                <a:cubicBezTo>
                  <a:pt x="728567" y="1460189"/>
                  <a:pt x="722852" y="1451903"/>
                  <a:pt x="717042" y="1443616"/>
                </a:cubicBezTo>
                <a:cubicBezTo>
                  <a:pt x="724948" y="1437806"/>
                  <a:pt x="733235" y="1431805"/>
                  <a:pt x="741426" y="1425804"/>
                </a:cubicBezTo>
                <a:cubicBezTo>
                  <a:pt x="746951" y="1433710"/>
                  <a:pt x="752951" y="1442283"/>
                  <a:pt x="759143" y="1451046"/>
                </a:cubicBezTo>
                <a:cubicBezTo>
                  <a:pt x="750856" y="1456570"/>
                  <a:pt x="742188" y="1462190"/>
                  <a:pt x="733806" y="1467714"/>
                </a:cubicBezTo>
                <a:close/>
                <a:moveTo>
                  <a:pt x="747903" y="1389990"/>
                </a:moveTo>
                <a:cubicBezTo>
                  <a:pt x="741998" y="1381513"/>
                  <a:pt x="735425" y="1372083"/>
                  <a:pt x="729520" y="1363606"/>
                </a:cubicBezTo>
                <a:cubicBezTo>
                  <a:pt x="738283" y="1357034"/>
                  <a:pt x="747427" y="1350176"/>
                  <a:pt x="755999" y="1343794"/>
                </a:cubicBezTo>
                <a:cubicBezTo>
                  <a:pt x="761810" y="1352557"/>
                  <a:pt x="768477" y="1362558"/>
                  <a:pt x="774668" y="1371893"/>
                </a:cubicBezTo>
                <a:cubicBezTo>
                  <a:pt x="765810" y="1377894"/>
                  <a:pt x="756571" y="1384085"/>
                  <a:pt x="747903" y="1389990"/>
                </a:cubicBezTo>
                <a:close/>
                <a:moveTo>
                  <a:pt x="741236" y="1283882"/>
                </a:moveTo>
                <a:cubicBezTo>
                  <a:pt x="750951" y="1276547"/>
                  <a:pt x="761714" y="1268451"/>
                  <a:pt x="770477" y="1261879"/>
                </a:cubicBezTo>
                <a:cubicBezTo>
                  <a:pt x="776764" y="1271309"/>
                  <a:pt x="784384" y="1282644"/>
                  <a:pt x="791432" y="1293216"/>
                </a:cubicBezTo>
                <a:cubicBezTo>
                  <a:pt x="782669" y="1298646"/>
                  <a:pt x="771716" y="1305504"/>
                  <a:pt x="761429" y="1311885"/>
                </a:cubicBezTo>
                <a:cubicBezTo>
                  <a:pt x="755047" y="1302837"/>
                  <a:pt x="747522" y="1292454"/>
                  <a:pt x="741236" y="1283882"/>
                </a:cubicBezTo>
                <a:close/>
                <a:moveTo>
                  <a:pt x="799148" y="1562107"/>
                </a:moveTo>
                <a:cubicBezTo>
                  <a:pt x="793623" y="1554011"/>
                  <a:pt x="787813" y="1545629"/>
                  <a:pt x="782288" y="1537628"/>
                </a:cubicBezTo>
                <a:cubicBezTo>
                  <a:pt x="790670" y="1531341"/>
                  <a:pt x="799243" y="1525055"/>
                  <a:pt x="806768" y="1519435"/>
                </a:cubicBezTo>
                <a:cubicBezTo>
                  <a:pt x="812864" y="1528008"/>
                  <a:pt x="818960" y="1536675"/>
                  <a:pt x="824865" y="1545057"/>
                </a:cubicBezTo>
                <a:cubicBezTo>
                  <a:pt x="816864" y="1550391"/>
                  <a:pt x="808006" y="1556202"/>
                  <a:pt x="799148" y="1562107"/>
                </a:cubicBezTo>
                <a:close/>
                <a:moveTo>
                  <a:pt x="813245" y="1483812"/>
                </a:moveTo>
                <a:cubicBezTo>
                  <a:pt x="807529" y="1475525"/>
                  <a:pt x="801243" y="1466381"/>
                  <a:pt x="795052" y="1457522"/>
                </a:cubicBezTo>
                <a:cubicBezTo>
                  <a:pt x="803815" y="1450950"/>
                  <a:pt x="813245" y="1443806"/>
                  <a:pt x="821341" y="1437711"/>
                </a:cubicBezTo>
                <a:cubicBezTo>
                  <a:pt x="827627" y="1446950"/>
                  <a:pt x="834200" y="1456665"/>
                  <a:pt x="840486" y="1465809"/>
                </a:cubicBezTo>
                <a:cubicBezTo>
                  <a:pt x="831818" y="1471620"/>
                  <a:pt x="822198" y="1477906"/>
                  <a:pt x="813245" y="1483812"/>
                </a:cubicBezTo>
                <a:close/>
                <a:moveTo>
                  <a:pt x="878396" y="1578014"/>
                </a:moveTo>
                <a:cubicBezTo>
                  <a:pt x="872490" y="1569346"/>
                  <a:pt x="865918" y="1559916"/>
                  <a:pt x="860012" y="1551439"/>
                </a:cubicBezTo>
                <a:cubicBezTo>
                  <a:pt x="869061" y="1544581"/>
                  <a:pt x="878586" y="1537342"/>
                  <a:pt x="886777" y="1531055"/>
                </a:cubicBezTo>
                <a:cubicBezTo>
                  <a:pt x="892874" y="1540104"/>
                  <a:pt x="899732" y="1550201"/>
                  <a:pt x="906113" y="1559821"/>
                </a:cubicBezTo>
                <a:cubicBezTo>
                  <a:pt x="896969" y="1565822"/>
                  <a:pt x="887444" y="1572108"/>
                  <a:pt x="878396" y="1578014"/>
                </a:cubicBezTo>
                <a:close/>
                <a:moveTo>
                  <a:pt x="892207" y="1499718"/>
                </a:moveTo>
                <a:cubicBezTo>
                  <a:pt x="886016" y="1490955"/>
                  <a:pt x="878681" y="1480478"/>
                  <a:pt x="872300" y="1471334"/>
                </a:cubicBezTo>
                <a:cubicBezTo>
                  <a:pt x="881634" y="1464476"/>
                  <a:pt x="892112" y="1456761"/>
                  <a:pt x="901446" y="1449998"/>
                </a:cubicBezTo>
                <a:cubicBezTo>
                  <a:pt x="907637" y="1459142"/>
                  <a:pt x="915352" y="1470572"/>
                  <a:pt x="922401" y="1480859"/>
                </a:cubicBezTo>
                <a:cubicBezTo>
                  <a:pt x="913162" y="1486574"/>
                  <a:pt x="902399" y="1493432"/>
                  <a:pt x="892207" y="1499718"/>
                </a:cubicBezTo>
                <a:close/>
                <a:moveTo>
                  <a:pt x="982885" y="1460856"/>
                </a:moveTo>
                <a:cubicBezTo>
                  <a:pt x="984885" y="1475048"/>
                  <a:pt x="992981" y="1488479"/>
                  <a:pt x="1007650" y="1494098"/>
                </a:cubicBezTo>
                <a:cubicBezTo>
                  <a:pt x="995648" y="1501338"/>
                  <a:pt x="982409" y="1509243"/>
                  <a:pt x="971074" y="1516006"/>
                </a:cubicBezTo>
                <a:cubicBezTo>
                  <a:pt x="964502" y="1506576"/>
                  <a:pt x="956310" y="1494765"/>
                  <a:pt x="949928" y="1485526"/>
                </a:cubicBezTo>
                <a:cubicBezTo>
                  <a:pt x="959834" y="1478097"/>
                  <a:pt x="971741" y="1469238"/>
                  <a:pt x="982885" y="1460856"/>
                </a:cubicBezTo>
                <a:close/>
                <a:moveTo>
                  <a:pt x="915448" y="1368940"/>
                </a:moveTo>
                <a:cubicBezTo>
                  <a:pt x="922592" y="1378941"/>
                  <a:pt x="931545" y="1391419"/>
                  <a:pt x="938975" y="1401706"/>
                </a:cubicBezTo>
                <a:cubicBezTo>
                  <a:pt x="929640" y="1407326"/>
                  <a:pt x="916686" y="1415136"/>
                  <a:pt x="905827" y="1421709"/>
                </a:cubicBezTo>
                <a:cubicBezTo>
                  <a:pt x="899065" y="1412088"/>
                  <a:pt x="891064" y="1400658"/>
                  <a:pt x="884777" y="1391610"/>
                </a:cubicBezTo>
                <a:cubicBezTo>
                  <a:pt x="894398" y="1384466"/>
                  <a:pt x="906018" y="1375893"/>
                  <a:pt x="915448" y="1368940"/>
                </a:cubicBezTo>
                <a:close/>
                <a:moveTo>
                  <a:pt x="852011" y="1273404"/>
                </a:moveTo>
                <a:cubicBezTo>
                  <a:pt x="853726" y="1287501"/>
                  <a:pt x="862203" y="1300741"/>
                  <a:pt x="875729" y="1306361"/>
                </a:cubicBezTo>
                <a:cubicBezTo>
                  <a:pt x="864203" y="1313409"/>
                  <a:pt x="851535" y="1321125"/>
                  <a:pt x="840772" y="1327697"/>
                </a:cubicBezTo>
                <a:cubicBezTo>
                  <a:pt x="833819" y="1317981"/>
                  <a:pt x="825818" y="1306932"/>
                  <a:pt x="819150" y="1297693"/>
                </a:cubicBezTo>
                <a:cubicBezTo>
                  <a:pt x="828961" y="1290454"/>
                  <a:pt x="840867" y="1281691"/>
                  <a:pt x="852011" y="1273404"/>
                </a:cubicBezTo>
                <a:close/>
                <a:moveTo>
                  <a:pt x="835914" y="1356081"/>
                </a:moveTo>
                <a:cubicBezTo>
                  <a:pt x="842201" y="1365416"/>
                  <a:pt x="849821" y="1376560"/>
                  <a:pt x="856679" y="1386752"/>
                </a:cubicBezTo>
                <a:cubicBezTo>
                  <a:pt x="847439" y="1392562"/>
                  <a:pt x="836771" y="1399325"/>
                  <a:pt x="827056" y="1405516"/>
                </a:cubicBezTo>
                <a:cubicBezTo>
                  <a:pt x="820674" y="1396563"/>
                  <a:pt x="813530" y="1386466"/>
                  <a:pt x="807244" y="1377608"/>
                </a:cubicBezTo>
                <a:cubicBezTo>
                  <a:pt x="816674" y="1370559"/>
                  <a:pt x="827151" y="1362749"/>
                  <a:pt x="835914" y="1356081"/>
                </a:cubicBezTo>
                <a:close/>
                <a:moveTo>
                  <a:pt x="785051" y="1182250"/>
                </a:moveTo>
                <a:cubicBezTo>
                  <a:pt x="790861" y="1192061"/>
                  <a:pt x="798004" y="1204062"/>
                  <a:pt x="804196" y="1214445"/>
                </a:cubicBezTo>
                <a:cubicBezTo>
                  <a:pt x="795528" y="1220731"/>
                  <a:pt x="784765" y="1228446"/>
                  <a:pt x="774859" y="1235590"/>
                </a:cubicBezTo>
                <a:cubicBezTo>
                  <a:pt x="769334" y="1226541"/>
                  <a:pt x="762667" y="1215588"/>
                  <a:pt x="756952" y="1206158"/>
                </a:cubicBezTo>
                <a:cubicBezTo>
                  <a:pt x="766001" y="1198443"/>
                  <a:pt x="776478" y="1189584"/>
                  <a:pt x="785051" y="1182250"/>
                </a:cubicBezTo>
                <a:close/>
                <a:moveTo>
                  <a:pt x="719328" y="1077189"/>
                </a:moveTo>
                <a:cubicBezTo>
                  <a:pt x="721709" y="1085762"/>
                  <a:pt x="722471" y="1095382"/>
                  <a:pt x="727043" y="1102621"/>
                </a:cubicBezTo>
                <a:cubicBezTo>
                  <a:pt x="732568" y="1111289"/>
                  <a:pt x="741426" y="1117861"/>
                  <a:pt x="747998" y="1124433"/>
                </a:cubicBezTo>
                <a:cubicBezTo>
                  <a:pt x="731806" y="1124338"/>
                  <a:pt x="717995" y="1133292"/>
                  <a:pt x="711041" y="1146436"/>
                </a:cubicBezTo>
                <a:cubicBezTo>
                  <a:pt x="702564" y="1134625"/>
                  <a:pt x="693706" y="1122243"/>
                  <a:pt x="685514" y="1110813"/>
                </a:cubicBezTo>
                <a:cubicBezTo>
                  <a:pt x="701135" y="1107288"/>
                  <a:pt x="717328" y="1099764"/>
                  <a:pt x="719328" y="1077189"/>
                </a:cubicBezTo>
                <a:close/>
                <a:moveTo>
                  <a:pt x="705802" y="1169677"/>
                </a:moveTo>
                <a:cubicBezTo>
                  <a:pt x="710660" y="1178154"/>
                  <a:pt x="717137" y="1189489"/>
                  <a:pt x="723233" y="1200157"/>
                </a:cubicBezTo>
                <a:cubicBezTo>
                  <a:pt x="714661" y="1206348"/>
                  <a:pt x="704469" y="1213683"/>
                  <a:pt x="695611" y="1220160"/>
                </a:cubicBezTo>
                <a:cubicBezTo>
                  <a:pt x="688848" y="1211111"/>
                  <a:pt x="681419" y="1201205"/>
                  <a:pt x="675227" y="1192823"/>
                </a:cubicBezTo>
                <a:cubicBezTo>
                  <a:pt x="684752" y="1185489"/>
                  <a:pt x="695897" y="1177106"/>
                  <a:pt x="705802" y="1169677"/>
                </a:cubicBezTo>
                <a:close/>
                <a:moveTo>
                  <a:pt x="691229" y="1251116"/>
                </a:moveTo>
                <a:cubicBezTo>
                  <a:pt x="697040" y="1259307"/>
                  <a:pt x="703612" y="1268737"/>
                  <a:pt x="710184" y="1278072"/>
                </a:cubicBezTo>
                <a:cubicBezTo>
                  <a:pt x="701326" y="1283882"/>
                  <a:pt x="691706" y="1290264"/>
                  <a:pt x="682085" y="1296550"/>
                </a:cubicBezTo>
                <a:cubicBezTo>
                  <a:pt x="677132" y="1288930"/>
                  <a:pt x="671322" y="1280167"/>
                  <a:pt x="665893" y="1271785"/>
                </a:cubicBezTo>
                <a:cubicBezTo>
                  <a:pt x="674179" y="1265022"/>
                  <a:pt x="683324" y="1257497"/>
                  <a:pt x="691229" y="1251116"/>
                </a:cubicBezTo>
                <a:close/>
                <a:moveTo>
                  <a:pt x="639985" y="1075665"/>
                </a:moveTo>
                <a:cubicBezTo>
                  <a:pt x="646748" y="1085571"/>
                  <a:pt x="655511" y="1098335"/>
                  <a:pt x="662464" y="1108527"/>
                </a:cubicBezTo>
                <a:cubicBezTo>
                  <a:pt x="652748" y="1114622"/>
                  <a:pt x="640556" y="1122338"/>
                  <a:pt x="630079" y="1128910"/>
                </a:cubicBezTo>
                <a:cubicBezTo>
                  <a:pt x="623507" y="1119576"/>
                  <a:pt x="615410" y="1108146"/>
                  <a:pt x="608648" y="1098525"/>
                </a:cubicBezTo>
                <a:cubicBezTo>
                  <a:pt x="618077" y="1091572"/>
                  <a:pt x="629984" y="1082904"/>
                  <a:pt x="639985" y="1075665"/>
                </a:cubicBezTo>
                <a:close/>
                <a:moveTo>
                  <a:pt x="575215" y="971176"/>
                </a:moveTo>
                <a:cubicBezTo>
                  <a:pt x="579025" y="990226"/>
                  <a:pt x="583502" y="1008800"/>
                  <a:pt x="606552" y="1015563"/>
                </a:cubicBezTo>
                <a:cubicBezTo>
                  <a:pt x="587216" y="1016610"/>
                  <a:pt x="572738" y="1024897"/>
                  <a:pt x="565880" y="1039089"/>
                </a:cubicBezTo>
                <a:cubicBezTo>
                  <a:pt x="557689" y="1027373"/>
                  <a:pt x="549021" y="1014896"/>
                  <a:pt x="540449" y="1002609"/>
                </a:cubicBezTo>
                <a:cubicBezTo>
                  <a:pt x="556355" y="1000608"/>
                  <a:pt x="569786" y="990417"/>
                  <a:pt x="575215" y="971176"/>
                </a:cubicBezTo>
                <a:close/>
                <a:moveTo>
                  <a:pt x="560261" y="1061759"/>
                </a:moveTo>
                <a:cubicBezTo>
                  <a:pt x="566261" y="1071189"/>
                  <a:pt x="574072" y="1083285"/>
                  <a:pt x="581216" y="1094430"/>
                </a:cubicBezTo>
                <a:cubicBezTo>
                  <a:pt x="572643" y="1099764"/>
                  <a:pt x="561499" y="1106622"/>
                  <a:pt x="550926" y="1113098"/>
                </a:cubicBezTo>
                <a:cubicBezTo>
                  <a:pt x="544163" y="1103859"/>
                  <a:pt x="536543" y="1093477"/>
                  <a:pt x="529876" y="1084523"/>
                </a:cubicBezTo>
                <a:cubicBezTo>
                  <a:pt x="539591" y="1077285"/>
                  <a:pt x="551021" y="1068712"/>
                  <a:pt x="560261" y="1061759"/>
                </a:cubicBezTo>
                <a:close/>
                <a:moveTo>
                  <a:pt x="497014" y="964413"/>
                </a:moveTo>
                <a:cubicBezTo>
                  <a:pt x="497586" y="980034"/>
                  <a:pt x="507206" y="993369"/>
                  <a:pt x="521589" y="999751"/>
                </a:cubicBezTo>
                <a:cubicBezTo>
                  <a:pt x="510159" y="1005847"/>
                  <a:pt x="497777" y="1012514"/>
                  <a:pt x="487109" y="1018325"/>
                </a:cubicBezTo>
                <a:cubicBezTo>
                  <a:pt x="480060" y="1009657"/>
                  <a:pt x="471392" y="999179"/>
                  <a:pt x="464249" y="990321"/>
                </a:cubicBezTo>
                <a:cubicBezTo>
                  <a:pt x="473869" y="982701"/>
                  <a:pt x="485680" y="973367"/>
                  <a:pt x="497014" y="964413"/>
                </a:cubicBezTo>
                <a:close/>
                <a:moveTo>
                  <a:pt x="481298" y="1051662"/>
                </a:moveTo>
                <a:cubicBezTo>
                  <a:pt x="487394" y="1060139"/>
                  <a:pt x="494633" y="1070141"/>
                  <a:pt x="501301" y="1079475"/>
                </a:cubicBezTo>
                <a:cubicBezTo>
                  <a:pt x="492443" y="1084809"/>
                  <a:pt x="482632" y="1090620"/>
                  <a:pt x="473393" y="1096144"/>
                </a:cubicBezTo>
                <a:cubicBezTo>
                  <a:pt x="466915" y="1087762"/>
                  <a:pt x="459677" y="1078428"/>
                  <a:pt x="453104" y="1069950"/>
                </a:cubicBezTo>
                <a:cubicBezTo>
                  <a:pt x="461867" y="1064330"/>
                  <a:pt x="472154" y="1057663"/>
                  <a:pt x="481298" y="1051662"/>
                </a:cubicBezTo>
                <a:close/>
                <a:moveTo>
                  <a:pt x="466535" y="1133482"/>
                </a:moveTo>
                <a:cubicBezTo>
                  <a:pt x="472631" y="1141864"/>
                  <a:pt x="478917" y="1150437"/>
                  <a:pt x="485204" y="1159009"/>
                </a:cubicBezTo>
                <a:cubicBezTo>
                  <a:pt x="477393" y="1164534"/>
                  <a:pt x="468821" y="1170534"/>
                  <a:pt x="460724" y="1176249"/>
                </a:cubicBezTo>
                <a:cubicBezTo>
                  <a:pt x="454438" y="1167391"/>
                  <a:pt x="448056" y="1158342"/>
                  <a:pt x="442055" y="1150055"/>
                </a:cubicBezTo>
                <a:cubicBezTo>
                  <a:pt x="450056" y="1144626"/>
                  <a:pt x="458438" y="1138911"/>
                  <a:pt x="466535" y="1133482"/>
                </a:cubicBezTo>
                <a:close/>
                <a:moveTo>
                  <a:pt x="416052" y="956698"/>
                </a:moveTo>
                <a:cubicBezTo>
                  <a:pt x="423005" y="965747"/>
                  <a:pt x="431578" y="976891"/>
                  <a:pt x="439007" y="986511"/>
                </a:cubicBezTo>
                <a:cubicBezTo>
                  <a:pt x="429673" y="992798"/>
                  <a:pt x="417957" y="1000799"/>
                  <a:pt x="408623" y="1007180"/>
                </a:cubicBezTo>
                <a:cubicBezTo>
                  <a:pt x="401384" y="997179"/>
                  <a:pt x="393002" y="985463"/>
                  <a:pt x="385953" y="975653"/>
                </a:cubicBezTo>
                <a:cubicBezTo>
                  <a:pt x="394526" y="970319"/>
                  <a:pt x="405765" y="963175"/>
                  <a:pt x="416052" y="956698"/>
                </a:cubicBezTo>
                <a:close/>
                <a:moveTo>
                  <a:pt x="403765" y="1034613"/>
                </a:moveTo>
                <a:cubicBezTo>
                  <a:pt x="409670" y="1043852"/>
                  <a:pt x="416719" y="1054805"/>
                  <a:pt x="423196" y="1064997"/>
                </a:cubicBezTo>
                <a:cubicBezTo>
                  <a:pt x="414433" y="1070712"/>
                  <a:pt x="404432" y="1077285"/>
                  <a:pt x="394716" y="1083762"/>
                </a:cubicBezTo>
                <a:cubicBezTo>
                  <a:pt x="388334" y="1075094"/>
                  <a:pt x="381000" y="1065093"/>
                  <a:pt x="374523" y="1056234"/>
                </a:cubicBezTo>
                <a:cubicBezTo>
                  <a:pt x="383858" y="1049376"/>
                  <a:pt x="394621" y="1041375"/>
                  <a:pt x="403765" y="1034613"/>
                </a:cubicBezTo>
                <a:close/>
                <a:moveTo>
                  <a:pt x="388906" y="1117194"/>
                </a:moveTo>
                <a:cubicBezTo>
                  <a:pt x="394526" y="1125672"/>
                  <a:pt x="400526" y="1134816"/>
                  <a:pt x="406718" y="1144055"/>
                </a:cubicBezTo>
                <a:cubicBezTo>
                  <a:pt x="398907" y="1149294"/>
                  <a:pt x="389858" y="1155294"/>
                  <a:pt x="381095" y="1161105"/>
                </a:cubicBezTo>
                <a:cubicBezTo>
                  <a:pt x="375380" y="1153199"/>
                  <a:pt x="369189" y="1144531"/>
                  <a:pt x="362998" y="1136054"/>
                </a:cubicBezTo>
                <a:cubicBezTo>
                  <a:pt x="371665" y="1129767"/>
                  <a:pt x="380524" y="1123290"/>
                  <a:pt x="388906" y="1117194"/>
                </a:cubicBezTo>
                <a:close/>
                <a:moveTo>
                  <a:pt x="338519" y="938601"/>
                </a:moveTo>
                <a:cubicBezTo>
                  <a:pt x="345186" y="948697"/>
                  <a:pt x="353663" y="961556"/>
                  <a:pt x="360521" y="971938"/>
                </a:cubicBezTo>
                <a:cubicBezTo>
                  <a:pt x="350806" y="978225"/>
                  <a:pt x="338709" y="986035"/>
                  <a:pt x="328708" y="992512"/>
                </a:cubicBezTo>
                <a:cubicBezTo>
                  <a:pt x="321945" y="982987"/>
                  <a:pt x="313754" y="971557"/>
                  <a:pt x="307086" y="962222"/>
                </a:cubicBezTo>
                <a:cubicBezTo>
                  <a:pt x="316992" y="954793"/>
                  <a:pt x="329089" y="945649"/>
                  <a:pt x="338519" y="938601"/>
                </a:cubicBezTo>
                <a:close/>
                <a:moveTo>
                  <a:pt x="324136" y="1020896"/>
                </a:moveTo>
                <a:cubicBezTo>
                  <a:pt x="329756" y="1029850"/>
                  <a:pt x="336518" y="1040518"/>
                  <a:pt x="343186" y="1051091"/>
                </a:cubicBezTo>
                <a:cubicBezTo>
                  <a:pt x="335185" y="1056330"/>
                  <a:pt x="325184" y="1062806"/>
                  <a:pt x="315373" y="1069284"/>
                </a:cubicBezTo>
                <a:cubicBezTo>
                  <a:pt x="308610" y="1060139"/>
                  <a:pt x="301466" y="1050519"/>
                  <a:pt x="295085" y="1042042"/>
                </a:cubicBezTo>
                <a:cubicBezTo>
                  <a:pt x="304324" y="1035279"/>
                  <a:pt x="314897" y="1027564"/>
                  <a:pt x="324136" y="1020896"/>
                </a:cubicBezTo>
                <a:close/>
                <a:moveTo>
                  <a:pt x="309182" y="1103478"/>
                </a:moveTo>
                <a:cubicBezTo>
                  <a:pt x="315087" y="1112146"/>
                  <a:pt x="321183" y="1121195"/>
                  <a:pt x="326993" y="1129577"/>
                </a:cubicBezTo>
                <a:cubicBezTo>
                  <a:pt x="318897" y="1134911"/>
                  <a:pt x="310039" y="1140816"/>
                  <a:pt x="301371" y="1146531"/>
                </a:cubicBezTo>
                <a:cubicBezTo>
                  <a:pt x="295561" y="1138435"/>
                  <a:pt x="289274" y="1129863"/>
                  <a:pt x="283464" y="1121862"/>
                </a:cubicBezTo>
                <a:cubicBezTo>
                  <a:pt x="291941" y="1115861"/>
                  <a:pt x="300800" y="1109479"/>
                  <a:pt x="309182" y="1103478"/>
                </a:cubicBezTo>
                <a:close/>
                <a:moveTo>
                  <a:pt x="258985" y="923837"/>
                </a:moveTo>
                <a:cubicBezTo>
                  <a:pt x="265081" y="933647"/>
                  <a:pt x="273177" y="946506"/>
                  <a:pt x="280321" y="957936"/>
                </a:cubicBezTo>
                <a:cubicBezTo>
                  <a:pt x="271272" y="963746"/>
                  <a:pt x="259270" y="971462"/>
                  <a:pt x="249079" y="978034"/>
                </a:cubicBezTo>
                <a:cubicBezTo>
                  <a:pt x="242221" y="968604"/>
                  <a:pt x="233839" y="956984"/>
                  <a:pt x="227457" y="948221"/>
                </a:cubicBezTo>
                <a:cubicBezTo>
                  <a:pt x="237554" y="940315"/>
                  <a:pt x="249745" y="930980"/>
                  <a:pt x="258985" y="923837"/>
                </a:cubicBezTo>
                <a:close/>
                <a:moveTo>
                  <a:pt x="244602" y="1006895"/>
                </a:moveTo>
                <a:cubicBezTo>
                  <a:pt x="250127" y="1015658"/>
                  <a:pt x="256985" y="1026516"/>
                  <a:pt x="263271" y="1036613"/>
                </a:cubicBezTo>
                <a:cubicBezTo>
                  <a:pt x="254794" y="1042233"/>
                  <a:pt x="244888" y="1048805"/>
                  <a:pt x="235649" y="1054996"/>
                </a:cubicBezTo>
                <a:cubicBezTo>
                  <a:pt x="228886" y="1045947"/>
                  <a:pt x="221456" y="1036137"/>
                  <a:pt x="215265" y="1027945"/>
                </a:cubicBezTo>
                <a:cubicBezTo>
                  <a:pt x="224600" y="1021182"/>
                  <a:pt x="234982" y="1013848"/>
                  <a:pt x="244602" y="1006895"/>
                </a:cubicBezTo>
                <a:close/>
                <a:moveTo>
                  <a:pt x="229362" y="1089477"/>
                </a:moveTo>
                <a:cubicBezTo>
                  <a:pt x="235268" y="1098144"/>
                  <a:pt x="241364" y="1106907"/>
                  <a:pt x="247174" y="1115480"/>
                </a:cubicBezTo>
                <a:cubicBezTo>
                  <a:pt x="239363" y="1120719"/>
                  <a:pt x="230505" y="1126529"/>
                  <a:pt x="221647" y="1132434"/>
                </a:cubicBezTo>
                <a:cubicBezTo>
                  <a:pt x="216218" y="1124910"/>
                  <a:pt x="210312" y="1116528"/>
                  <a:pt x="203930" y="1107669"/>
                </a:cubicBezTo>
                <a:cubicBezTo>
                  <a:pt x="211836" y="1102050"/>
                  <a:pt x="220599" y="1095763"/>
                  <a:pt x="229362" y="1089477"/>
                </a:cubicBezTo>
                <a:close/>
                <a:moveTo>
                  <a:pt x="179642" y="911454"/>
                </a:moveTo>
                <a:cubicBezTo>
                  <a:pt x="186023" y="920979"/>
                  <a:pt x="194310" y="933171"/>
                  <a:pt x="201073" y="943268"/>
                </a:cubicBezTo>
                <a:cubicBezTo>
                  <a:pt x="191072" y="949840"/>
                  <a:pt x="179356" y="957460"/>
                  <a:pt x="168878" y="964318"/>
                </a:cubicBezTo>
                <a:cubicBezTo>
                  <a:pt x="163640" y="955936"/>
                  <a:pt x="156972" y="945268"/>
                  <a:pt x="151162" y="936124"/>
                </a:cubicBezTo>
                <a:cubicBezTo>
                  <a:pt x="160306" y="928313"/>
                  <a:pt x="170974" y="919074"/>
                  <a:pt x="179642" y="911454"/>
                </a:cubicBezTo>
                <a:close/>
                <a:moveTo>
                  <a:pt x="164687" y="992512"/>
                </a:moveTo>
                <a:cubicBezTo>
                  <a:pt x="170498" y="1001656"/>
                  <a:pt x="177356" y="1012324"/>
                  <a:pt x="183737" y="1022325"/>
                </a:cubicBezTo>
                <a:cubicBezTo>
                  <a:pt x="175260" y="1027945"/>
                  <a:pt x="165259" y="1034613"/>
                  <a:pt x="155924" y="1040899"/>
                </a:cubicBezTo>
                <a:cubicBezTo>
                  <a:pt x="149162" y="1031850"/>
                  <a:pt x="141732" y="1021944"/>
                  <a:pt x="135446" y="1013658"/>
                </a:cubicBezTo>
                <a:cubicBezTo>
                  <a:pt x="145066" y="1006704"/>
                  <a:pt x="155734" y="998989"/>
                  <a:pt x="164687" y="992512"/>
                </a:cubicBezTo>
                <a:close/>
                <a:moveTo>
                  <a:pt x="149733" y="1074998"/>
                </a:moveTo>
                <a:cubicBezTo>
                  <a:pt x="155448" y="1083380"/>
                  <a:pt x="161735" y="1092525"/>
                  <a:pt x="167640" y="1101192"/>
                </a:cubicBezTo>
                <a:cubicBezTo>
                  <a:pt x="159734" y="1106526"/>
                  <a:pt x="150876" y="1112432"/>
                  <a:pt x="142113" y="1118242"/>
                </a:cubicBezTo>
                <a:cubicBezTo>
                  <a:pt x="136398" y="1110336"/>
                  <a:pt x="130112" y="1101764"/>
                  <a:pt x="124016" y="1093477"/>
                </a:cubicBezTo>
                <a:cubicBezTo>
                  <a:pt x="132683" y="1087286"/>
                  <a:pt x="141351" y="1081095"/>
                  <a:pt x="149733" y="1074998"/>
                </a:cubicBezTo>
                <a:close/>
                <a:moveTo>
                  <a:pt x="100108" y="897071"/>
                </a:moveTo>
                <a:cubicBezTo>
                  <a:pt x="105061" y="906216"/>
                  <a:pt x="111633" y="918503"/>
                  <a:pt x="117920" y="930123"/>
                </a:cubicBezTo>
                <a:cubicBezTo>
                  <a:pt x="109157" y="936600"/>
                  <a:pt x="98584" y="944601"/>
                  <a:pt x="89726" y="951173"/>
                </a:cubicBezTo>
                <a:cubicBezTo>
                  <a:pt x="84106" y="942125"/>
                  <a:pt x="77343" y="931362"/>
                  <a:pt x="71247" y="921551"/>
                </a:cubicBezTo>
                <a:cubicBezTo>
                  <a:pt x="80486" y="913740"/>
                  <a:pt x="91440" y="904501"/>
                  <a:pt x="100108" y="897071"/>
                </a:cubicBezTo>
                <a:close/>
                <a:moveTo>
                  <a:pt x="85249" y="977939"/>
                </a:moveTo>
                <a:cubicBezTo>
                  <a:pt x="90964" y="986988"/>
                  <a:pt x="97727" y="997751"/>
                  <a:pt x="104204" y="1008228"/>
                </a:cubicBezTo>
                <a:cubicBezTo>
                  <a:pt x="95345" y="1014229"/>
                  <a:pt x="85439" y="1020896"/>
                  <a:pt x="76105" y="1027278"/>
                </a:cubicBezTo>
                <a:cubicBezTo>
                  <a:pt x="69437" y="1018229"/>
                  <a:pt x="61912" y="1008038"/>
                  <a:pt x="55436" y="999370"/>
                </a:cubicBezTo>
                <a:cubicBezTo>
                  <a:pt x="64961" y="992512"/>
                  <a:pt x="76010" y="984606"/>
                  <a:pt x="85249" y="977939"/>
                </a:cubicBezTo>
                <a:close/>
                <a:moveTo>
                  <a:pt x="70390" y="1060521"/>
                </a:moveTo>
                <a:cubicBezTo>
                  <a:pt x="76105" y="1068998"/>
                  <a:pt x="82201" y="1078142"/>
                  <a:pt x="88297" y="1087191"/>
                </a:cubicBezTo>
                <a:cubicBezTo>
                  <a:pt x="80296" y="1092525"/>
                  <a:pt x="71247" y="1098525"/>
                  <a:pt x="62389" y="1104336"/>
                </a:cubicBezTo>
                <a:cubicBezTo>
                  <a:pt x="56102" y="1095954"/>
                  <a:pt x="49530" y="1087191"/>
                  <a:pt x="43625" y="1079285"/>
                </a:cubicBezTo>
                <a:cubicBezTo>
                  <a:pt x="52769" y="1072903"/>
                  <a:pt x="61722" y="1066521"/>
                  <a:pt x="70390" y="1060521"/>
                </a:cubicBezTo>
                <a:close/>
                <a:moveTo>
                  <a:pt x="55626" y="1142150"/>
                </a:moveTo>
                <a:cubicBezTo>
                  <a:pt x="60770" y="1149865"/>
                  <a:pt x="66199" y="1158056"/>
                  <a:pt x="71723" y="1166248"/>
                </a:cubicBezTo>
                <a:cubicBezTo>
                  <a:pt x="64103" y="1171392"/>
                  <a:pt x="56388" y="1176630"/>
                  <a:pt x="48673" y="1181869"/>
                </a:cubicBezTo>
                <a:cubicBezTo>
                  <a:pt x="43529" y="1174821"/>
                  <a:pt x="38100" y="1167296"/>
                  <a:pt x="32194" y="1159200"/>
                </a:cubicBezTo>
                <a:cubicBezTo>
                  <a:pt x="39624" y="1153770"/>
                  <a:pt x="47625" y="1147960"/>
                  <a:pt x="55626" y="1142150"/>
                </a:cubicBezTo>
                <a:close/>
                <a:moveTo>
                  <a:pt x="40767" y="1223874"/>
                </a:moveTo>
                <a:cubicBezTo>
                  <a:pt x="45434" y="1230923"/>
                  <a:pt x="50197" y="1238162"/>
                  <a:pt x="55055" y="1245401"/>
                </a:cubicBezTo>
                <a:cubicBezTo>
                  <a:pt x="49149" y="1249211"/>
                  <a:pt x="43339" y="1252926"/>
                  <a:pt x="36767" y="1257117"/>
                </a:cubicBezTo>
                <a:cubicBezTo>
                  <a:pt x="31528" y="1250544"/>
                  <a:pt x="26956" y="1244829"/>
                  <a:pt x="22003" y="1238543"/>
                </a:cubicBezTo>
                <a:cubicBezTo>
                  <a:pt x="28194" y="1233685"/>
                  <a:pt x="34385" y="1228922"/>
                  <a:pt x="40767" y="1223874"/>
                </a:cubicBezTo>
                <a:close/>
                <a:moveTo>
                  <a:pt x="23717" y="1336841"/>
                </a:moveTo>
                <a:cubicBezTo>
                  <a:pt x="19050" y="1330459"/>
                  <a:pt x="15240" y="1325220"/>
                  <a:pt x="10954" y="1319315"/>
                </a:cubicBezTo>
                <a:cubicBezTo>
                  <a:pt x="16002" y="1315695"/>
                  <a:pt x="21146" y="1311885"/>
                  <a:pt x="26765" y="1307885"/>
                </a:cubicBezTo>
                <a:cubicBezTo>
                  <a:pt x="30861" y="1313505"/>
                  <a:pt x="34957" y="1319029"/>
                  <a:pt x="39529" y="1325125"/>
                </a:cubicBezTo>
                <a:cubicBezTo>
                  <a:pt x="34195" y="1329030"/>
                  <a:pt x="29147" y="1332840"/>
                  <a:pt x="23717" y="1336841"/>
                </a:cubicBezTo>
                <a:close/>
                <a:moveTo>
                  <a:pt x="931354" y="1278738"/>
                </a:moveTo>
                <a:cubicBezTo>
                  <a:pt x="936498" y="1270642"/>
                  <a:pt x="940499" y="1261212"/>
                  <a:pt x="947166" y="1254640"/>
                </a:cubicBezTo>
                <a:cubicBezTo>
                  <a:pt x="958501" y="1243496"/>
                  <a:pt x="976694" y="1242734"/>
                  <a:pt x="990505" y="1250639"/>
                </a:cubicBezTo>
                <a:cubicBezTo>
                  <a:pt x="1004411" y="1258545"/>
                  <a:pt x="1012031" y="1274357"/>
                  <a:pt x="1009460" y="1289978"/>
                </a:cubicBezTo>
                <a:cubicBezTo>
                  <a:pt x="1006793" y="1306361"/>
                  <a:pt x="995744" y="1318172"/>
                  <a:pt x="979551" y="1321601"/>
                </a:cubicBezTo>
                <a:cubicBezTo>
                  <a:pt x="974979" y="1322553"/>
                  <a:pt x="970312" y="1323030"/>
                  <a:pt x="965645" y="1323792"/>
                </a:cubicBezTo>
                <a:lnTo>
                  <a:pt x="966121" y="1324077"/>
                </a:lnTo>
                <a:cubicBezTo>
                  <a:pt x="944118" y="1316648"/>
                  <a:pt x="932021" y="1301789"/>
                  <a:pt x="931831" y="1278167"/>
                </a:cubicBezTo>
                <a:lnTo>
                  <a:pt x="931354" y="1278738"/>
                </a:lnTo>
                <a:close/>
                <a:moveTo>
                  <a:pt x="865156" y="1190251"/>
                </a:moveTo>
                <a:cubicBezTo>
                  <a:pt x="871252" y="1167296"/>
                  <a:pt x="884301" y="1152151"/>
                  <a:pt x="909447" y="1150627"/>
                </a:cubicBezTo>
                <a:lnTo>
                  <a:pt x="909066" y="1150341"/>
                </a:lnTo>
                <a:cubicBezTo>
                  <a:pt x="935355" y="1160438"/>
                  <a:pt x="945928" y="1173297"/>
                  <a:pt x="944404" y="1193013"/>
                </a:cubicBezTo>
                <a:cubicBezTo>
                  <a:pt x="942880" y="1212349"/>
                  <a:pt x="928116" y="1227208"/>
                  <a:pt x="908780" y="1228732"/>
                </a:cubicBezTo>
                <a:cubicBezTo>
                  <a:pt x="890302" y="1230256"/>
                  <a:pt x="873824" y="1218159"/>
                  <a:pt x="868871" y="1199776"/>
                </a:cubicBezTo>
                <a:cubicBezTo>
                  <a:pt x="867918" y="1196347"/>
                  <a:pt x="866489" y="1193013"/>
                  <a:pt x="865251" y="1189680"/>
                </a:cubicBezTo>
                <a:cubicBezTo>
                  <a:pt x="865251" y="1189870"/>
                  <a:pt x="865156" y="1190251"/>
                  <a:pt x="865156" y="1190251"/>
                </a:cubicBezTo>
                <a:close/>
                <a:moveTo>
                  <a:pt x="1076897" y="1381037"/>
                </a:moveTo>
                <a:cubicBezTo>
                  <a:pt x="1065848" y="1409612"/>
                  <a:pt x="1050703" y="1420375"/>
                  <a:pt x="1028224" y="1415327"/>
                </a:cubicBezTo>
                <a:cubicBezTo>
                  <a:pt x="1009936" y="1411326"/>
                  <a:pt x="997172" y="1394372"/>
                  <a:pt x="998411" y="1375798"/>
                </a:cubicBezTo>
                <a:cubicBezTo>
                  <a:pt x="999649" y="1356843"/>
                  <a:pt x="1013651" y="1342175"/>
                  <a:pt x="1032605" y="1339889"/>
                </a:cubicBezTo>
                <a:cubicBezTo>
                  <a:pt x="1051179" y="1337698"/>
                  <a:pt x="1068800" y="1349414"/>
                  <a:pt x="1073658" y="1367511"/>
                </a:cubicBezTo>
                <a:cubicBezTo>
                  <a:pt x="1074896" y="1372083"/>
                  <a:pt x="1075563" y="1376751"/>
                  <a:pt x="1076516" y="1381418"/>
                </a:cubicBezTo>
                <a:lnTo>
                  <a:pt x="1076897" y="1381037"/>
                </a:lnTo>
                <a:close/>
                <a:moveTo>
                  <a:pt x="432626" y="856590"/>
                </a:moveTo>
                <a:cubicBezTo>
                  <a:pt x="432626" y="876688"/>
                  <a:pt x="414814" y="893452"/>
                  <a:pt x="393859" y="893071"/>
                </a:cubicBezTo>
                <a:cubicBezTo>
                  <a:pt x="372809" y="892690"/>
                  <a:pt x="356426" y="876021"/>
                  <a:pt x="356426" y="854971"/>
                </a:cubicBezTo>
                <a:cubicBezTo>
                  <a:pt x="356426" y="833349"/>
                  <a:pt x="373666" y="816490"/>
                  <a:pt x="395383" y="816871"/>
                </a:cubicBezTo>
                <a:cubicBezTo>
                  <a:pt x="416814" y="817347"/>
                  <a:pt x="432626" y="834111"/>
                  <a:pt x="432626" y="856590"/>
                </a:cubicBezTo>
                <a:close/>
                <a:moveTo>
                  <a:pt x="433292" y="867639"/>
                </a:moveTo>
                <a:cubicBezTo>
                  <a:pt x="433102" y="848208"/>
                  <a:pt x="450342" y="831444"/>
                  <a:pt x="470821" y="831254"/>
                </a:cubicBezTo>
                <a:cubicBezTo>
                  <a:pt x="492062" y="831063"/>
                  <a:pt x="508826" y="847351"/>
                  <a:pt x="509207" y="868496"/>
                </a:cubicBezTo>
                <a:cubicBezTo>
                  <a:pt x="509588" y="889737"/>
                  <a:pt x="493300" y="906692"/>
                  <a:pt x="472250" y="907168"/>
                </a:cubicBezTo>
                <a:cubicBezTo>
                  <a:pt x="449866" y="907739"/>
                  <a:pt x="433483" y="891071"/>
                  <a:pt x="433292" y="867639"/>
                </a:cubicBezTo>
                <a:close/>
                <a:moveTo>
                  <a:pt x="76105" y="838969"/>
                </a:moveTo>
                <a:cubicBezTo>
                  <a:pt x="54959" y="838969"/>
                  <a:pt x="38386" y="822491"/>
                  <a:pt x="38195" y="801345"/>
                </a:cubicBezTo>
                <a:cubicBezTo>
                  <a:pt x="38005" y="779628"/>
                  <a:pt x="55150" y="762674"/>
                  <a:pt x="76867" y="763055"/>
                </a:cubicBezTo>
                <a:cubicBezTo>
                  <a:pt x="98012" y="763436"/>
                  <a:pt x="114300" y="780200"/>
                  <a:pt x="114110" y="801441"/>
                </a:cubicBezTo>
                <a:cubicBezTo>
                  <a:pt x="113919" y="822586"/>
                  <a:pt x="97250" y="838969"/>
                  <a:pt x="76105" y="838969"/>
                </a:cubicBezTo>
                <a:close/>
                <a:moveTo>
                  <a:pt x="1102424" y="1433805"/>
                </a:moveTo>
                <a:cubicBezTo>
                  <a:pt x="1123569" y="1433901"/>
                  <a:pt x="1140143" y="1450379"/>
                  <a:pt x="1140238" y="1471620"/>
                </a:cubicBezTo>
                <a:cubicBezTo>
                  <a:pt x="1140333" y="1493337"/>
                  <a:pt x="1123188" y="1510196"/>
                  <a:pt x="1101376" y="1509720"/>
                </a:cubicBezTo>
                <a:cubicBezTo>
                  <a:pt x="1080326" y="1509243"/>
                  <a:pt x="1064038" y="1492384"/>
                  <a:pt x="1064324" y="1471239"/>
                </a:cubicBezTo>
                <a:cubicBezTo>
                  <a:pt x="1064514" y="1450188"/>
                  <a:pt x="1081183" y="1433710"/>
                  <a:pt x="1102424" y="1433805"/>
                </a:cubicBezTo>
                <a:close/>
                <a:moveTo>
                  <a:pt x="733901" y="990893"/>
                </a:moveTo>
                <a:cubicBezTo>
                  <a:pt x="734187" y="1011943"/>
                  <a:pt x="718090" y="1028897"/>
                  <a:pt x="697135" y="1029564"/>
                </a:cubicBezTo>
                <a:cubicBezTo>
                  <a:pt x="675608" y="1030231"/>
                  <a:pt x="658082" y="1013658"/>
                  <a:pt x="657701" y="992036"/>
                </a:cubicBezTo>
                <a:cubicBezTo>
                  <a:pt x="657416" y="970414"/>
                  <a:pt x="674370" y="953269"/>
                  <a:pt x="695897" y="953364"/>
                </a:cubicBezTo>
                <a:cubicBezTo>
                  <a:pt x="716852" y="953364"/>
                  <a:pt x="733520" y="969843"/>
                  <a:pt x="733901" y="990893"/>
                </a:cubicBezTo>
                <a:close/>
                <a:moveTo>
                  <a:pt x="878872" y="1099764"/>
                </a:moveTo>
                <a:cubicBezTo>
                  <a:pt x="878681" y="1121290"/>
                  <a:pt x="861346" y="1138149"/>
                  <a:pt x="839724" y="1137578"/>
                </a:cubicBezTo>
                <a:cubicBezTo>
                  <a:pt x="818769" y="1137006"/>
                  <a:pt x="802481" y="1120147"/>
                  <a:pt x="802672" y="1099192"/>
                </a:cubicBezTo>
                <a:cubicBezTo>
                  <a:pt x="802862" y="1077666"/>
                  <a:pt x="820198" y="1060902"/>
                  <a:pt x="841820" y="1061378"/>
                </a:cubicBezTo>
                <a:cubicBezTo>
                  <a:pt x="862679" y="1061854"/>
                  <a:pt x="878967" y="1078809"/>
                  <a:pt x="878872" y="1099764"/>
                </a:cubicBezTo>
                <a:close/>
                <a:moveTo>
                  <a:pt x="193834" y="814680"/>
                </a:moveTo>
                <a:cubicBezTo>
                  <a:pt x="194120" y="835730"/>
                  <a:pt x="177927" y="852685"/>
                  <a:pt x="156972" y="853352"/>
                </a:cubicBezTo>
                <a:cubicBezTo>
                  <a:pt x="135446" y="854019"/>
                  <a:pt x="117920" y="837350"/>
                  <a:pt x="117634" y="815823"/>
                </a:cubicBezTo>
                <a:cubicBezTo>
                  <a:pt x="117348" y="794202"/>
                  <a:pt x="134303" y="777056"/>
                  <a:pt x="155924" y="777152"/>
                </a:cubicBezTo>
                <a:cubicBezTo>
                  <a:pt x="176975" y="777247"/>
                  <a:pt x="193548" y="793725"/>
                  <a:pt x="193834" y="814680"/>
                </a:cubicBezTo>
                <a:close/>
                <a:moveTo>
                  <a:pt x="588550" y="884118"/>
                </a:moveTo>
                <a:cubicBezTo>
                  <a:pt x="588264" y="905358"/>
                  <a:pt x="571595" y="921455"/>
                  <a:pt x="550259" y="921170"/>
                </a:cubicBezTo>
                <a:cubicBezTo>
                  <a:pt x="529019" y="920884"/>
                  <a:pt x="512921" y="904215"/>
                  <a:pt x="513207" y="882879"/>
                </a:cubicBezTo>
                <a:cubicBezTo>
                  <a:pt x="513493" y="861638"/>
                  <a:pt x="530162" y="845541"/>
                  <a:pt x="551498" y="845827"/>
                </a:cubicBezTo>
                <a:cubicBezTo>
                  <a:pt x="572643" y="846018"/>
                  <a:pt x="588836" y="862781"/>
                  <a:pt x="588550" y="884118"/>
                </a:cubicBezTo>
                <a:close/>
                <a:moveTo>
                  <a:pt x="775716" y="1043185"/>
                </a:moveTo>
                <a:cubicBezTo>
                  <a:pt x="754285" y="1043280"/>
                  <a:pt x="737902" y="1026993"/>
                  <a:pt x="737902" y="1005656"/>
                </a:cubicBezTo>
                <a:cubicBezTo>
                  <a:pt x="737902" y="984321"/>
                  <a:pt x="754380" y="968033"/>
                  <a:pt x="775811" y="968223"/>
                </a:cubicBezTo>
                <a:cubicBezTo>
                  <a:pt x="796576" y="968414"/>
                  <a:pt x="812578" y="984321"/>
                  <a:pt x="812864" y="1004990"/>
                </a:cubicBezTo>
                <a:cubicBezTo>
                  <a:pt x="813149" y="1026421"/>
                  <a:pt x="796957" y="1042995"/>
                  <a:pt x="775716" y="1043185"/>
                </a:cubicBezTo>
                <a:close/>
                <a:moveTo>
                  <a:pt x="34195" y="786201"/>
                </a:moveTo>
                <a:cubicBezTo>
                  <a:pt x="34481" y="806489"/>
                  <a:pt x="19812" y="822396"/>
                  <a:pt x="95" y="824110"/>
                </a:cubicBezTo>
                <a:lnTo>
                  <a:pt x="95" y="749625"/>
                </a:lnTo>
                <a:cubicBezTo>
                  <a:pt x="19336" y="751339"/>
                  <a:pt x="33909" y="766388"/>
                  <a:pt x="34195" y="786201"/>
                </a:cubicBezTo>
                <a:close/>
                <a:moveTo>
                  <a:pt x="909447" y="1150627"/>
                </a:moveTo>
                <a:cubicBezTo>
                  <a:pt x="894207" y="1143007"/>
                  <a:pt x="882968" y="1132530"/>
                  <a:pt x="882968" y="1113956"/>
                </a:cubicBezTo>
                <a:cubicBezTo>
                  <a:pt x="882872" y="1093191"/>
                  <a:pt x="898589" y="1076904"/>
                  <a:pt x="919163" y="1076332"/>
                </a:cubicBezTo>
                <a:cubicBezTo>
                  <a:pt x="939927" y="1075856"/>
                  <a:pt x="956691" y="1091191"/>
                  <a:pt x="957548" y="1111670"/>
                </a:cubicBezTo>
                <a:cubicBezTo>
                  <a:pt x="958406" y="1132625"/>
                  <a:pt x="943832" y="1149389"/>
                  <a:pt x="923163" y="1150818"/>
                </a:cubicBezTo>
                <a:cubicBezTo>
                  <a:pt x="918496" y="1151103"/>
                  <a:pt x="913829" y="1150532"/>
                  <a:pt x="909161" y="1150341"/>
                </a:cubicBezTo>
                <a:cubicBezTo>
                  <a:pt x="909066" y="1150341"/>
                  <a:pt x="909447" y="1150627"/>
                  <a:pt x="909447" y="1150627"/>
                </a:cubicBezTo>
                <a:close/>
                <a:moveTo>
                  <a:pt x="985838" y="1241972"/>
                </a:moveTo>
                <a:cubicBezTo>
                  <a:pt x="964502" y="1242067"/>
                  <a:pt x="948214" y="1225779"/>
                  <a:pt x="948309" y="1204443"/>
                </a:cubicBezTo>
                <a:cubicBezTo>
                  <a:pt x="948404" y="1183203"/>
                  <a:pt x="964883" y="1167010"/>
                  <a:pt x="986219" y="1167201"/>
                </a:cubicBezTo>
                <a:cubicBezTo>
                  <a:pt x="1006888" y="1167391"/>
                  <a:pt x="1022890" y="1183393"/>
                  <a:pt x="1023080" y="1204062"/>
                </a:cubicBezTo>
                <a:cubicBezTo>
                  <a:pt x="1023271" y="1225398"/>
                  <a:pt x="1007078" y="1241877"/>
                  <a:pt x="985838" y="1241972"/>
                </a:cubicBezTo>
                <a:close/>
                <a:moveTo>
                  <a:pt x="1076611" y="1381418"/>
                </a:moveTo>
                <a:cubicBezTo>
                  <a:pt x="1084231" y="1366178"/>
                  <a:pt x="1094708" y="1354938"/>
                  <a:pt x="1113282" y="1354938"/>
                </a:cubicBezTo>
                <a:cubicBezTo>
                  <a:pt x="1134047" y="1354843"/>
                  <a:pt x="1150334" y="1370559"/>
                  <a:pt x="1150906" y="1391133"/>
                </a:cubicBezTo>
                <a:cubicBezTo>
                  <a:pt x="1151382" y="1411898"/>
                  <a:pt x="1136047" y="1428662"/>
                  <a:pt x="1115568" y="1429519"/>
                </a:cubicBezTo>
                <a:cubicBezTo>
                  <a:pt x="1094613" y="1430376"/>
                  <a:pt x="1077849" y="1415803"/>
                  <a:pt x="1076420" y="1395134"/>
                </a:cubicBezTo>
                <a:cubicBezTo>
                  <a:pt x="1076135" y="1390467"/>
                  <a:pt x="1076706" y="1385799"/>
                  <a:pt x="1076897" y="1381132"/>
                </a:cubicBezTo>
                <a:cubicBezTo>
                  <a:pt x="1076897" y="1381037"/>
                  <a:pt x="1076611" y="1381418"/>
                  <a:pt x="1076611" y="1381418"/>
                </a:cubicBezTo>
                <a:close/>
                <a:moveTo>
                  <a:pt x="667702" y="897929"/>
                </a:moveTo>
                <a:cubicBezTo>
                  <a:pt x="667607" y="919265"/>
                  <a:pt x="650843" y="935362"/>
                  <a:pt x="629412" y="934981"/>
                </a:cubicBezTo>
                <a:cubicBezTo>
                  <a:pt x="608743" y="934600"/>
                  <a:pt x="592931" y="918217"/>
                  <a:pt x="593027" y="897453"/>
                </a:cubicBezTo>
                <a:cubicBezTo>
                  <a:pt x="593122" y="876212"/>
                  <a:pt x="609886" y="860019"/>
                  <a:pt x="631317" y="860400"/>
                </a:cubicBezTo>
                <a:cubicBezTo>
                  <a:pt x="651986" y="860781"/>
                  <a:pt x="667798" y="877069"/>
                  <a:pt x="667702" y="897929"/>
                </a:cubicBezTo>
                <a:close/>
                <a:moveTo>
                  <a:pt x="1051655" y="1261022"/>
                </a:moveTo>
                <a:cubicBezTo>
                  <a:pt x="1072801" y="1261308"/>
                  <a:pt x="1088803" y="1277976"/>
                  <a:pt x="1088422" y="1299312"/>
                </a:cubicBezTo>
                <a:cubicBezTo>
                  <a:pt x="1088041" y="1320458"/>
                  <a:pt x="1071182" y="1336269"/>
                  <a:pt x="1049750" y="1335698"/>
                </a:cubicBezTo>
                <a:cubicBezTo>
                  <a:pt x="1029176" y="1335126"/>
                  <a:pt x="1013555" y="1318839"/>
                  <a:pt x="1013651" y="1298074"/>
                </a:cubicBezTo>
                <a:cubicBezTo>
                  <a:pt x="1013746" y="1276929"/>
                  <a:pt x="1030319" y="1260831"/>
                  <a:pt x="1051655" y="1261022"/>
                </a:cubicBezTo>
                <a:close/>
                <a:moveTo>
                  <a:pt x="709327" y="948888"/>
                </a:moveTo>
                <a:cubicBezTo>
                  <a:pt x="688943" y="948506"/>
                  <a:pt x="672846" y="932028"/>
                  <a:pt x="673037" y="911550"/>
                </a:cubicBezTo>
                <a:cubicBezTo>
                  <a:pt x="673227" y="890595"/>
                  <a:pt x="690372" y="874212"/>
                  <a:pt x="711422" y="874878"/>
                </a:cubicBezTo>
                <a:cubicBezTo>
                  <a:pt x="731806" y="875545"/>
                  <a:pt x="747522" y="892404"/>
                  <a:pt x="747046" y="912978"/>
                </a:cubicBezTo>
                <a:cubicBezTo>
                  <a:pt x="746474" y="933267"/>
                  <a:pt x="729806" y="949269"/>
                  <a:pt x="709327" y="948888"/>
                </a:cubicBezTo>
                <a:close/>
                <a:moveTo>
                  <a:pt x="249365" y="786867"/>
                </a:moveTo>
                <a:cubicBezTo>
                  <a:pt x="228886" y="786772"/>
                  <a:pt x="212598" y="770484"/>
                  <a:pt x="212503" y="750101"/>
                </a:cubicBezTo>
                <a:cubicBezTo>
                  <a:pt x="212408" y="729051"/>
                  <a:pt x="229267" y="712477"/>
                  <a:pt x="250317" y="712858"/>
                </a:cubicBezTo>
                <a:cubicBezTo>
                  <a:pt x="270701" y="713239"/>
                  <a:pt x="286703" y="729908"/>
                  <a:pt x="286512" y="750387"/>
                </a:cubicBezTo>
                <a:cubicBezTo>
                  <a:pt x="286322" y="770770"/>
                  <a:pt x="269843" y="786963"/>
                  <a:pt x="249365" y="786867"/>
                </a:cubicBezTo>
                <a:close/>
                <a:moveTo>
                  <a:pt x="206883" y="735146"/>
                </a:moveTo>
                <a:cubicBezTo>
                  <a:pt x="207169" y="755625"/>
                  <a:pt x="190881" y="772294"/>
                  <a:pt x="170402" y="772580"/>
                </a:cubicBezTo>
                <a:cubicBezTo>
                  <a:pt x="149924" y="772866"/>
                  <a:pt x="133255" y="756578"/>
                  <a:pt x="132969" y="736099"/>
                </a:cubicBezTo>
                <a:cubicBezTo>
                  <a:pt x="132683" y="715620"/>
                  <a:pt x="148971" y="698952"/>
                  <a:pt x="169450" y="698666"/>
                </a:cubicBezTo>
                <a:cubicBezTo>
                  <a:pt x="190024" y="698475"/>
                  <a:pt x="206693" y="714763"/>
                  <a:pt x="206883" y="735146"/>
                </a:cubicBezTo>
                <a:close/>
                <a:moveTo>
                  <a:pt x="485585" y="755625"/>
                </a:moveTo>
                <a:cubicBezTo>
                  <a:pt x="505873" y="755721"/>
                  <a:pt x="522446" y="772389"/>
                  <a:pt x="522351" y="792678"/>
                </a:cubicBezTo>
                <a:cubicBezTo>
                  <a:pt x="522256" y="812966"/>
                  <a:pt x="505778" y="829349"/>
                  <a:pt x="485299" y="829444"/>
                </a:cubicBezTo>
                <a:cubicBezTo>
                  <a:pt x="465201" y="829539"/>
                  <a:pt x="448532" y="812680"/>
                  <a:pt x="448532" y="792392"/>
                </a:cubicBezTo>
                <a:cubicBezTo>
                  <a:pt x="448628" y="772104"/>
                  <a:pt x="465296" y="755530"/>
                  <a:pt x="485585" y="755625"/>
                </a:cubicBezTo>
                <a:close/>
                <a:moveTo>
                  <a:pt x="403955" y="815442"/>
                </a:moveTo>
                <a:cubicBezTo>
                  <a:pt x="385382" y="815538"/>
                  <a:pt x="368903" y="798107"/>
                  <a:pt x="368808" y="778390"/>
                </a:cubicBezTo>
                <a:cubicBezTo>
                  <a:pt x="368713" y="757911"/>
                  <a:pt x="385001" y="741433"/>
                  <a:pt x="405479" y="741243"/>
                </a:cubicBezTo>
                <a:cubicBezTo>
                  <a:pt x="425958" y="741052"/>
                  <a:pt x="442532" y="757149"/>
                  <a:pt x="442913" y="777628"/>
                </a:cubicBezTo>
                <a:cubicBezTo>
                  <a:pt x="443198" y="799250"/>
                  <a:pt x="426625" y="815347"/>
                  <a:pt x="403955" y="815442"/>
                </a:cubicBezTo>
                <a:close/>
                <a:moveTo>
                  <a:pt x="1179671" y="1523055"/>
                </a:moveTo>
                <a:cubicBezTo>
                  <a:pt x="1158621" y="1523436"/>
                  <a:pt x="1142048" y="1506957"/>
                  <a:pt x="1141952" y="1485621"/>
                </a:cubicBezTo>
                <a:cubicBezTo>
                  <a:pt x="1141857" y="1465523"/>
                  <a:pt x="1158526" y="1449045"/>
                  <a:pt x="1178909" y="1448950"/>
                </a:cubicBezTo>
                <a:cubicBezTo>
                  <a:pt x="1199388" y="1448950"/>
                  <a:pt x="1215771" y="1465143"/>
                  <a:pt x="1215962" y="1485621"/>
                </a:cubicBezTo>
                <a:cubicBezTo>
                  <a:pt x="1216152" y="1506100"/>
                  <a:pt x="1200055" y="1522673"/>
                  <a:pt x="1179671" y="1523055"/>
                </a:cubicBezTo>
                <a:close/>
                <a:moveTo>
                  <a:pt x="328898" y="801060"/>
                </a:moveTo>
                <a:cubicBezTo>
                  <a:pt x="308420" y="800964"/>
                  <a:pt x="292132" y="784677"/>
                  <a:pt x="292037" y="764198"/>
                </a:cubicBezTo>
                <a:cubicBezTo>
                  <a:pt x="291941" y="743147"/>
                  <a:pt x="308896" y="726574"/>
                  <a:pt x="329946" y="727050"/>
                </a:cubicBezTo>
                <a:cubicBezTo>
                  <a:pt x="350330" y="727527"/>
                  <a:pt x="366332" y="744100"/>
                  <a:pt x="366046" y="764579"/>
                </a:cubicBezTo>
                <a:cubicBezTo>
                  <a:pt x="365855" y="785058"/>
                  <a:pt x="349377" y="801155"/>
                  <a:pt x="328898" y="801060"/>
                </a:cubicBezTo>
                <a:close/>
                <a:moveTo>
                  <a:pt x="855059" y="1056901"/>
                </a:moveTo>
                <a:cubicBezTo>
                  <a:pt x="834581" y="1056996"/>
                  <a:pt x="818102" y="1040804"/>
                  <a:pt x="817912" y="1020420"/>
                </a:cubicBezTo>
                <a:cubicBezTo>
                  <a:pt x="817626" y="999370"/>
                  <a:pt x="834485" y="982606"/>
                  <a:pt x="855440" y="982892"/>
                </a:cubicBezTo>
                <a:cubicBezTo>
                  <a:pt x="875824" y="983178"/>
                  <a:pt x="892016" y="999656"/>
                  <a:pt x="891921" y="1020135"/>
                </a:cubicBezTo>
                <a:cubicBezTo>
                  <a:pt x="891826" y="1040518"/>
                  <a:pt x="875538" y="1056806"/>
                  <a:pt x="855059" y="1056901"/>
                </a:cubicBezTo>
                <a:close/>
                <a:moveTo>
                  <a:pt x="1164527" y="1312933"/>
                </a:moveTo>
                <a:cubicBezTo>
                  <a:pt x="1164336" y="1333126"/>
                  <a:pt x="1147191" y="1349795"/>
                  <a:pt x="1127093" y="1349414"/>
                </a:cubicBezTo>
                <a:cubicBezTo>
                  <a:pt x="1106900" y="1349033"/>
                  <a:pt x="1090422" y="1331793"/>
                  <a:pt x="1090994" y="1311695"/>
                </a:cubicBezTo>
                <a:cubicBezTo>
                  <a:pt x="1091565" y="1292073"/>
                  <a:pt x="1108139" y="1275976"/>
                  <a:pt x="1127665" y="1275881"/>
                </a:cubicBezTo>
                <a:cubicBezTo>
                  <a:pt x="1147858" y="1275786"/>
                  <a:pt x="1164717" y="1292740"/>
                  <a:pt x="1164527" y="1312933"/>
                </a:cubicBezTo>
                <a:close/>
                <a:moveTo>
                  <a:pt x="1033748" y="1129863"/>
                </a:moveTo>
                <a:cubicBezTo>
                  <a:pt x="1032510" y="1150055"/>
                  <a:pt x="1014698" y="1165867"/>
                  <a:pt x="994696" y="1164629"/>
                </a:cubicBezTo>
                <a:cubicBezTo>
                  <a:pt x="974693" y="1163391"/>
                  <a:pt x="958787" y="1145103"/>
                  <a:pt x="960406" y="1125195"/>
                </a:cubicBezTo>
                <a:cubicBezTo>
                  <a:pt x="961930" y="1105574"/>
                  <a:pt x="979265" y="1090239"/>
                  <a:pt x="998696" y="1091191"/>
                </a:cubicBezTo>
                <a:cubicBezTo>
                  <a:pt x="1018889" y="1092144"/>
                  <a:pt x="1034987" y="1109955"/>
                  <a:pt x="1033748" y="1129863"/>
                </a:cubicBezTo>
                <a:close/>
                <a:moveTo>
                  <a:pt x="91535" y="684569"/>
                </a:moveTo>
                <a:cubicBezTo>
                  <a:pt x="111823" y="685236"/>
                  <a:pt x="128111" y="702666"/>
                  <a:pt x="127254" y="722859"/>
                </a:cubicBezTo>
                <a:cubicBezTo>
                  <a:pt x="126397" y="743147"/>
                  <a:pt x="108776" y="759245"/>
                  <a:pt x="88583" y="758197"/>
                </a:cubicBezTo>
                <a:cubicBezTo>
                  <a:pt x="68866" y="757149"/>
                  <a:pt x="53150" y="740290"/>
                  <a:pt x="53626" y="720573"/>
                </a:cubicBezTo>
                <a:cubicBezTo>
                  <a:pt x="54007" y="700380"/>
                  <a:pt x="71247" y="683997"/>
                  <a:pt x="91535" y="684569"/>
                </a:cubicBezTo>
                <a:close/>
                <a:moveTo>
                  <a:pt x="1099280" y="1218921"/>
                </a:moveTo>
                <a:cubicBezTo>
                  <a:pt x="1099185" y="1239210"/>
                  <a:pt x="1082231" y="1255878"/>
                  <a:pt x="1061942" y="1255593"/>
                </a:cubicBezTo>
                <a:cubicBezTo>
                  <a:pt x="1041654" y="1255307"/>
                  <a:pt x="1025176" y="1238257"/>
                  <a:pt x="1025557" y="1217969"/>
                </a:cubicBezTo>
                <a:cubicBezTo>
                  <a:pt x="1026033" y="1198252"/>
                  <a:pt x="1042416" y="1182060"/>
                  <a:pt x="1062133" y="1181964"/>
                </a:cubicBezTo>
                <a:cubicBezTo>
                  <a:pt x="1082516" y="1181869"/>
                  <a:pt x="1099280" y="1198633"/>
                  <a:pt x="1099280" y="1218921"/>
                </a:cubicBezTo>
                <a:close/>
                <a:moveTo>
                  <a:pt x="971074" y="1034803"/>
                </a:moveTo>
                <a:cubicBezTo>
                  <a:pt x="970598" y="1054329"/>
                  <a:pt x="953643" y="1070903"/>
                  <a:pt x="934212" y="1070617"/>
                </a:cubicBezTo>
                <a:cubicBezTo>
                  <a:pt x="914210" y="1070427"/>
                  <a:pt x="897160" y="1052520"/>
                  <a:pt x="898017" y="1032708"/>
                </a:cubicBezTo>
                <a:cubicBezTo>
                  <a:pt x="898874" y="1013086"/>
                  <a:pt x="916210" y="996894"/>
                  <a:pt x="935546" y="997560"/>
                </a:cubicBezTo>
                <a:cubicBezTo>
                  <a:pt x="955072" y="998227"/>
                  <a:pt x="971455" y="1015372"/>
                  <a:pt x="971074" y="1034803"/>
                </a:cubicBezTo>
                <a:close/>
                <a:moveTo>
                  <a:pt x="47434" y="707524"/>
                </a:moveTo>
                <a:cubicBezTo>
                  <a:pt x="47244" y="727622"/>
                  <a:pt x="29813" y="744576"/>
                  <a:pt x="9716" y="743910"/>
                </a:cubicBezTo>
                <a:cubicBezTo>
                  <a:pt x="6382" y="743814"/>
                  <a:pt x="3143" y="743052"/>
                  <a:pt x="0" y="742100"/>
                </a:cubicBezTo>
                <a:lnTo>
                  <a:pt x="0" y="672377"/>
                </a:lnTo>
                <a:cubicBezTo>
                  <a:pt x="3715" y="671138"/>
                  <a:pt x="7620" y="670377"/>
                  <a:pt x="11716" y="670567"/>
                </a:cubicBezTo>
                <a:cubicBezTo>
                  <a:pt x="31433" y="671138"/>
                  <a:pt x="47625" y="687998"/>
                  <a:pt x="47434" y="707524"/>
                </a:cubicBezTo>
                <a:close/>
                <a:moveTo>
                  <a:pt x="1210437" y="1590587"/>
                </a:moveTo>
                <a:cubicBezTo>
                  <a:pt x="1208723" y="1586396"/>
                  <a:pt x="1207675" y="1581824"/>
                  <a:pt x="1207675" y="1577061"/>
                </a:cubicBezTo>
                <a:cubicBezTo>
                  <a:pt x="1207675" y="1556964"/>
                  <a:pt x="1225010" y="1539914"/>
                  <a:pt x="1245013" y="1540390"/>
                </a:cubicBezTo>
                <a:cubicBezTo>
                  <a:pt x="1264634" y="1540771"/>
                  <a:pt x="1281017" y="1557440"/>
                  <a:pt x="1281017" y="1577061"/>
                </a:cubicBezTo>
                <a:cubicBezTo>
                  <a:pt x="1281017" y="1581824"/>
                  <a:pt x="1279970" y="1586396"/>
                  <a:pt x="1278255" y="1590682"/>
                </a:cubicBezTo>
                <a:lnTo>
                  <a:pt x="1210437" y="1590682"/>
                </a:lnTo>
                <a:close/>
                <a:moveTo>
                  <a:pt x="1229678" y="1406183"/>
                </a:moveTo>
                <a:cubicBezTo>
                  <a:pt x="1229868" y="1425614"/>
                  <a:pt x="1213295" y="1442568"/>
                  <a:pt x="1193768" y="1442949"/>
                </a:cubicBezTo>
                <a:cubicBezTo>
                  <a:pt x="1173861" y="1443330"/>
                  <a:pt x="1156335" y="1425900"/>
                  <a:pt x="1156716" y="1405992"/>
                </a:cubicBezTo>
                <a:cubicBezTo>
                  <a:pt x="1157002" y="1386466"/>
                  <a:pt x="1173956" y="1369893"/>
                  <a:pt x="1193387" y="1369988"/>
                </a:cubicBezTo>
                <a:cubicBezTo>
                  <a:pt x="1212818" y="1369988"/>
                  <a:pt x="1229487" y="1386656"/>
                  <a:pt x="1229678" y="1406183"/>
                </a:cubicBezTo>
                <a:close/>
                <a:moveTo>
                  <a:pt x="644557" y="854495"/>
                </a:moveTo>
                <a:cubicBezTo>
                  <a:pt x="625221" y="854495"/>
                  <a:pt x="608362" y="837826"/>
                  <a:pt x="608171" y="818395"/>
                </a:cubicBezTo>
                <a:cubicBezTo>
                  <a:pt x="607981" y="798488"/>
                  <a:pt x="625507" y="781152"/>
                  <a:pt x="645319" y="781629"/>
                </a:cubicBezTo>
                <a:cubicBezTo>
                  <a:pt x="664750" y="782105"/>
                  <a:pt x="681228" y="799059"/>
                  <a:pt x="681038" y="818395"/>
                </a:cubicBezTo>
                <a:cubicBezTo>
                  <a:pt x="680752" y="837921"/>
                  <a:pt x="663988" y="854495"/>
                  <a:pt x="644557" y="854495"/>
                </a:cubicBezTo>
                <a:close/>
                <a:moveTo>
                  <a:pt x="826199" y="927552"/>
                </a:moveTo>
                <a:cubicBezTo>
                  <a:pt x="825246" y="947745"/>
                  <a:pt x="807244" y="964032"/>
                  <a:pt x="787337" y="962699"/>
                </a:cubicBezTo>
                <a:cubicBezTo>
                  <a:pt x="767620" y="961365"/>
                  <a:pt x="751999" y="944030"/>
                  <a:pt x="752856" y="924599"/>
                </a:cubicBezTo>
                <a:cubicBezTo>
                  <a:pt x="753809" y="904406"/>
                  <a:pt x="771811" y="888118"/>
                  <a:pt x="791718" y="889452"/>
                </a:cubicBezTo>
                <a:cubicBezTo>
                  <a:pt x="811435" y="890785"/>
                  <a:pt x="827151" y="908121"/>
                  <a:pt x="826199" y="927552"/>
                </a:cubicBezTo>
                <a:close/>
                <a:moveTo>
                  <a:pt x="563023" y="840493"/>
                </a:moveTo>
                <a:cubicBezTo>
                  <a:pt x="542830" y="839255"/>
                  <a:pt x="526733" y="821062"/>
                  <a:pt x="528447" y="801155"/>
                </a:cubicBezTo>
                <a:cubicBezTo>
                  <a:pt x="530066" y="781438"/>
                  <a:pt x="547592" y="766008"/>
                  <a:pt x="567023" y="767246"/>
                </a:cubicBezTo>
                <a:cubicBezTo>
                  <a:pt x="587216" y="768484"/>
                  <a:pt x="603314" y="786677"/>
                  <a:pt x="601599" y="806584"/>
                </a:cubicBezTo>
                <a:cubicBezTo>
                  <a:pt x="599980" y="826301"/>
                  <a:pt x="582454" y="841731"/>
                  <a:pt x="563023" y="840493"/>
                </a:cubicBezTo>
                <a:close/>
                <a:moveTo>
                  <a:pt x="1258157" y="1536294"/>
                </a:moveTo>
                <a:cubicBezTo>
                  <a:pt x="1238536" y="1536009"/>
                  <a:pt x="1222057" y="1518959"/>
                  <a:pt x="1222534" y="1499528"/>
                </a:cubicBezTo>
                <a:cubicBezTo>
                  <a:pt x="1223105" y="1479906"/>
                  <a:pt x="1240346" y="1463523"/>
                  <a:pt x="1259681" y="1464285"/>
                </a:cubicBezTo>
                <a:cubicBezTo>
                  <a:pt x="1278827" y="1465047"/>
                  <a:pt x="1294638" y="1481335"/>
                  <a:pt x="1294638" y="1500385"/>
                </a:cubicBezTo>
                <a:cubicBezTo>
                  <a:pt x="1294543" y="1519816"/>
                  <a:pt x="1277588" y="1536485"/>
                  <a:pt x="1258157" y="1536294"/>
                </a:cubicBezTo>
                <a:close/>
                <a:moveTo>
                  <a:pt x="905161" y="939839"/>
                </a:moveTo>
                <a:cubicBezTo>
                  <a:pt x="905447" y="959365"/>
                  <a:pt x="888778" y="976224"/>
                  <a:pt x="869252" y="976320"/>
                </a:cubicBezTo>
                <a:cubicBezTo>
                  <a:pt x="849725" y="976415"/>
                  <a:pt x="832961" y="959555"/>
                  <a:pt x="833152" y="940029"/>
                </a:cubicBezTo>
                <a:cubicBezTo>
                  <a:pt x="833342" y="920979"/>
                  <a:pt x="849249" y="904787"/>
                  <a:pt x="868394" y="904311"/>
                </a:cubicBezTo>
                <a:cubicBezTo>
                  <a:pt x="887825" y="903739"/>
                  <a:pt x="904875" y="920217"/>
                  <a:pt x="905161" y="939839"/>
                </a:cubicBezTo>
                <a:close/>
                <a:moveTo>
                  <a:pt x="299466" y="669614"/>
                </a:moveTo>
                <a:cubicBezTo>
                  <a:pt x="299847" y="689331"/>
                  <a:pt x="283464" y="706000"/>
                  <a:pt x="263747" y="706000"/>
                </a:cubicBezTo>
                <a:cubicBezTo>
                  <a:pt x="244507" y="706000"/>
                  <a:pt x="228505" y="690284"/>
                  <a:pt x="228124" y="670948"/>
                </a:cubicBezTo>
                <a:cubicBezTo>
                  <a:pt x="227743" y="651231"/>
                  <a:pt x="244126" y="634563"/>
                  <a:pt x="263843" y="634563"/>
                </a:cubicBezTo>
                <a:cubicBezTo>
                  <a:pt x="282988" y="634658"/>
                  <a:pt x="299085" y="650374"/>
                  <a:pt x="299466" y="669614"/>
                </a:cubicBezTo>
                <a:close/>
                <a:moveTo>
                  <a:pt x="1177576" y="1235114"/>
                </a:moveTo>
                <a:cubicBezTo>
                  <a:pt x="1176242" y="1255116"/>
                  <a:pt x="1158812" y="1270261"/>
                  <a:pt x="1139190" y="1268547"/>
                </a:cubicBezTo>
                <a:cubicBezTo>
                  <a:pt x="1119759" y="1266832"/>
                  <a:pt x="1105186" y="1250068"/>
                  <a:pt x="1106424" y="1230923"/>
                </a:cubicBezTo>
                <a:cubicBezTo>
                  <a:pt x="1107758" y="1210920"/>
                  <a:pt x="1125188" y="1195776"/>
                  <a:pt x="1144810" y="1197490"/>
                </a:cubicBezTo>
                <a:cubicBezTo>
                  <a:pt x="1164241" y="1199300"/>
                  <a:pt x="1178814" y="1215969"/>
                  <a:pt x="1177576" y="1235114"/>
                </a:cubicBezTo>
                <a:close/>
                <a:moveTo>
                  <a:pt x="724948" y="868020"/>
                </a:moveTo>
                <a:cubicBezTo>
                  <a:pt x="705231" y="868496"/>
                  <a:pt x="688562" y="852113"/>
                  <a:pt x="688562" y="832302"/>
                </a:cubicBezTo>
                <a:cubicBezTo>
                  <a:pt x="688562" y="813061"/>
                  <a:pt x="704279" y="797059"/>
                  <a:pt x="723519" y="796583"/>
                </a:cubicBezTo>
                <a:cubicBezTo>
                  <a:pt x="743236" y="796106"/>
                  <a:pt x="759904" y="812489"/>
                  <a:pt x="759904" y="832302"/>
                </a:cubicBezTo>
                <a:cubicBezTo>
                  <a:pt x="759904" y="851542"/>
                  <a:pt x="744188" y="867544"/>
                  <a:pt x="724948" y="868020"/>
                </a:cubicBezTo>
                <a:close/>
                <a:moveTo>
                  <a:pt x="1112234" y="1141293"/>
                </a:moveTo>
                <a:cubicBezTo>
                  <a:pt x="1110996" y="1161295"/>
                  <a:pt x="1093661" y="1176440"/>
                  <a:pt x="1073944" y="1174821"/>
                </a:cubicBezTo>
                <a:cubicBezTo>
                  <a:pt x="1054513" y="1173201"/>
                  <a:pt x="1039844" y="1156437"/>
                  <a:pt x="1041083" y="1137292"/>
                </a:cubicBezTo>
                <a:cubicBezTo>
                  <a:pt x="1042321" y="1117289"/>
                  <a:pt x="1059656" y="1102145"/>
                  <a:pt x="1079373" y="1103764"/>
                </a:cubicBezTo>
                <a:cubicBezTo>
                  <a:pt x="1098804" y="1105383"/>
                  <a:pt x="1113473" y="1122147"/>
                  <a:pt x="1112234" y="1141293"/>
                </a:cubicBezTo>
                <a:close/>
                <a:moveTo>
                  <a:pt x="219647" y="656279"/>
                </a:moveTo>
                <a:cubicBezTo>
                  <a:pt x="219551" y="675806"/>
                  <a:pt x="203835" y="691427"/>
                  <a:pt x="184309" y="691522"/>
                </a:cubicBezTo>
                <a:cubicBezTo>
                  <a:pt x="164306" y="691617"/>
                  <a:pt x="148114" y="675139"/>
                  <a:pt x="148685" y="655137"/>
                </a:cubicBezTo>
                <a:cubicBezTo>
                  <a:pt x="149162" y="635610"/>
                  <a:pt x="165259" y="620275"/>
                  <a:pt x="184690" y="620561"/>
                </a:cubicBezTo>
                <a:cubicBezTo>
                  <a:pt x="204216" y="620942"/>
                  <a:pt x="219742" y="636753"/>
                  <a:pt x="219647" y="656279"/>
                </a:cubicBezTo>
                <a:close/>
                <a:moveTo>
                  <a:pt x="376047" y="686569"/>
                </a:moveTo>
                <a:cubicBezTo>
                  <a:pt x="374714" y="706571"/>
                  <a:pt x="357283" y="721716"/>
                  <a:pt x="337661" y="720002"/>
                </a:cubicBezTo>
                <a:cubicBezTo>
                  <a:pt x="318230" y="718287"/>
                  <a:pt x="303657" y="701523"/>
                  <a:pt x="304895" y="682378"/>
                </a:cubicBezTo>
                <a:cubicBezTo>
                  <a:pt x="306229" y="662376"/>
                  <a:pt x="323660" y="647231"/>
                  <a:pt x="343281" y="648945"/>
                </a:cubicBezTo>
                <a:cubicBezTo>
                  <a:pt x="362807" y="650755"/>
                  <a:pt x="377381" y="667424"/>
                  <a:pt x="376047" y="686569"/>
                </a:cubicBezTo>
                <a:close/>
                <a:moveTo>
                  <a:pt x="1011079" y="1083762"/>
                </a:moveTo>
                <a:cubicBezTo>
                  <a:pt x="991552" y="1083666"/>
                  <a:pt x="975932" y="1067950"/>
                  <a:pt x="975836" y="1048424"/>
                </a:cubicBezTo>
                <a:cubicBezTo>
                  <a:pt x="975741" y="1028421"/>
                  <a:pt x="992219" y="1012229"/>
                  <a:pt x="1012222" y="1012800"/>
                </a:cubicBezTo>
                <a:cubicBezTo>
                  <a:pt x="1031748" y="1013277"/>
                  <a:pt x="1047083" y="1029374"/>
                  <a:pt x="1046798" y="1048805"/>
                </a:cubicBezTo>
                <a:cubicBezTo>
                  <a:pt x="1046417" y="1068331"/>
                  <a:pt x="1030510" y="1083857"/>
                  <a:pt x="1011079" y="1083762"/>
                </a:cubicBezTo>
                <a:close/>
                <a:moveTo>
                  <a:pt x="418052" y="734289"/>
                </a:moveTo>
                <a:cubicBezTo>
                  <a:pt x="398050" y="732956"/>
                  <a:pt x="382905" y="715620"/>
                  <a:pt x="384620" y="695999"/>
                </a:cubicBezTo>
                <a:cubicBezTo>
                  <a:pt x="386334" y="676568"/>
                  <a:pt x="403003" y="661899"/>
                  <a:pt x="422148" y="663138"/>
                </a:cubicBezTo>
                <a:cubicBezTo>
                  <a:pt x="442151" y="664471"/>
                  <a:pt x="457295" y="681806"/>
                  <a:pt x="455581" y="701428"/>
                </a:cubicBezTo>
                <a:cubicBezTo>
                  <a:pt x="453962" y="720859"/>
                  <a:pt x="437198" y="735528"/>
                  <a:pt x="418052" y="734289"/>
                </a:cubicBezTo>
                <a:close/>
                <a:moveTo>
                  <a:pt x="980694" y="954031"/>
                </a:moveTo>
                <a:cubicBezTo>
                  <a:pt x="980980" y="974034"/>
                  <a:pt x="965930" y="989273"/>
                  <a:pt x="946023" y="989369"/>
                </a:cubicBezTo>
                <a:cubicBezTo>
                  <a:pt x="926116" y="989464"/>
                  <a:pt x="910971" y="974319"/>
                  <a:pt x="911066" y="954317"/>
                </a:cubicBezTo>
                <a:cubicBezTo>
                  <a:pt x="911162" y="934981"/>
                  <a:pt x="925735" y="920122"/>
                  <a:pt x="944975" y="919741"/>
                </a:cubicBezTo>
                <a:cubicBezTo>
                  <a:pt x="964978" y="919265"/>
                  <a:pt x="980408" y="934124"/>
                  <a:pt x="980694" y="954031"/>
                </a:cubicBezTo>
                <a:close/>
                <a:moveTo>
                  <a:pt x="1289018" y="1590587"/>
                </a:moveTo>
                <a:cubicBezTo>
                  <a:pt x="1289018" y="1590492"/>
                  <a:pt x="1288923" y="1590492"/>
                  <a:pt x="1289018" y="1590587"/>
                </a:cubicBezTo>
                <a:cubicBezTo>
                  <a:pt x="1289304" y="1570775"/>
                  <a:pt x="1304735" y="1556011"/>
                  <a:pt x="1324642" y="1556297"/>
                </a:cubicBezTo>
                <a:cubicBezTo>
                  <a:pt x="1343978" y="1556583"/>
                  <a:pt x="1358456" y="1571346"/>
                  <a:pt x="1358837" y="1590587"/>
                </a:cubicBezTo>
                <a:lnTo>
                  <a:pt x="1289018" y="1590587"/>
                </a:lnTo>
                <a:close/>
                <a:moveTo>
                  <a:pt x="1271588" y="1455427"/>
                </a:moveTo>
                <a:cubicBezTo>
                  <a:pt x="1251871" y="1454855"/>
                  <a:pt x="1237298" y="1439139"/>
                  <a:pt x="1237964" y="1419042"/>
                </a:cubicBezTo>
                <a:cubicBezTo>
                  <a:pt x="1238726" y="1399325"/>
                  <a:pt x="1254538" y="1384942"/>
                  <a:pt x="1274636" y="1385799"/>
                </a:cubicBezTo>
                <a:cubicBezTo>
                  <a:pt x="1293781" y="1386656"/>
                  <a:pt x="1307878" y="1401897"/>
                  <a:pt x="1307497" y="1421423"/>
                </a:cubicBezTo>
                <a:cubicBezTo>
                  <a:pt x="1307116" y="1441235"/>
                  <a:pt x="1291590" y="1455998"/>
                  <a:pt x="1271588" y="1455427"/>
                </a:cubicBezTo>
                <a:close/>
                <a:moveTo>
                  <a:pt x="1242632" y="1326268"/>
                </a:moveTo>
                <a:cubicBezTo>
                  <a:pt x="1242917" y="1345889"/>
                  <a:pt x="1227773" y="1361606"/>
                  <a:pt x="1208246" y="1362082"/>
                </a:cubicBezTo>
                <a:cubicBezTo>
                  <a:pt x="1188053" y="1362558"/>
                  <a:pt x="1172051" y="1346747"/>
                  <a:pt x="1172147" y="1326649"/>
                </a:cubicBezTo>
                <a:cubicBezTo>
                  <a:pt x="1172242" y="1307028"/>
                  <a:pt x="1187577" y="1291692"/>
                  <a:pt x="1207199" y="1291597"/>
                </a:cubicBezTo>
                <a:cubicBezTo>
                  <a:pt x="1226820" y="1291502"/>
                  <a:pt x="1242346" y="1306742"/>
                  <a:pt x="1242632" y="1326268"/>
                </a:cubicBezTo>
                <a:close/>
                <a:moveTo>
                  <a:pt x="139637" y="642563"/>
                </a:moveTo>
                <a:cubicBezTo>
                  <a:pt x="139351" y="662280"/>
                  <a:pt x="123730" y="677330"/>
                  <a:pt x="103918" y="677044"/>
                </a:cubicBezTo>
                <a:cubicBezTo>
                  <a:pt x="84201" y="676758"/>
                  <a:pt x="69152" y="661137"/>
                  <a:pt x="69437" y="641325"/>
                </a:cubicBezTo>
                <a:cubicBezTo>
                  <a:pt x="69723" y="621609"/>
                  <a:pt x="85344" y="606559"/>
                  <a:pt x="105156" y="606845"/>
                </a:cubicBezTo>
                <a:cubicBezTo>
                  <a:pt x="124968" y="607130"/>
                  <a:pt x="140018" y="622752"/>
                  <a:pt x="139637" y="642563"/>
                </a:cubicBezTo>
                <a:close/>
                <a:moveTo>
                  <a:pt x="500063" y="748196"/>
                </a:moveTo>
                <a:cubicBezTo>
                  <a:pt x="480441" y="748481"/>
                  <a:pt x="464820" y="733337"/>
                  <a:pt x="464344" y="713715"/>
                </a:cubicBezTo>
                <a:cubicBezTo>
                  <a:pt x="463868" y="693522"/>
                  <a:pt x="479774" y="677520"/>
                  <a:pt x="499872" y="677616"/>
                </a:cubicBezTo>
                <a:cubicBezTo>
                  <a:pt x="519494" y="677806"/>
                  <a:pt x="534829" y="693141"/>
                  <a:pt x="534829" y="712763"/>
                </a:cubicBezTo>
                <a:cubicBezTo>
                  <a:pt x="534924" y="732479"/>
                  <a:pt x="519684" y="747910"/>
                  <a:pt x="500063" y="748196"/>
                </a:cubicBezTo>
                <a:close/>
                <a:moveTo>
                  <a:pt x="544449" y="726574"/>
                </a:moveTo>
                <a:cubicBezTo>
                  <a:pt x="544735" y="706762"/>
                  <a:pt x="560165" y="691903"/>
                  <a:pt x="580168" y="692379"/>
                </a:cubicBezTo>
                <a:cubicBezTo>
                  <a:pt x="599980" y="692855"/>
                  <a:pt x="614648" y="708477"/>
                  <a:pt x="613982" y="728479"/>
                </a:cubicBezTo>
                <a:cubicBezTo>
                  <a:pt x="613410" y="747720"/>
                  <a:pt x="598361" y="762102"/>
                  <a:pt x="578930" y="762007"/>
                </a:cubicBezTo>
                <a:cubicBezTo>
                  <a:pt x="559118" y="761817"/>
                  <a:pt x="544163" y="746481"/>
                  <a:pt x="544449" y="726574"/>
                </a:cubicBezTo>
                <a:close/>
                <a:moveTo>
                  <a:pt x="838581" y="846018"/>
                </a:moveTo>
                <a:cubicBezTo>
                  <a:pt x="838867" y="866020"/>
                  <a:pt x="823817" y="881260"/>
                  <a:pt x="803910" y="881355"/>
                </a:cubicBezTo>
                <a:cubicBezTo>
                  <a:pt x="784003" y="881451"/>
                  <a:pt x="768858" y="866306"/>
                  <a:pt x="768953" y="846303"/>
                </a:cubicBezTo>
                <a:cubicBezTo>
                  <a:pt x="769049" y="826968"/>
                  <a:pt x="783622" y="812109"/>
                  <a:pt x="802862" y="811728"/>
                </a:cubicBezTo>
                <a:cubicBezTo>
                  <a:pt x="822865" y="811346"/>
                  <a:pt x="838391" y="826110"/>
                  <a:pt x="838581" y="846018"/>
                </a:cubicBezTo>
                <a:close/>
                <a:moveTo>
                  <a:pt x="1155859" y="1119195"/>
                </a:moveTo>
                <a:cubicBezTo>
                  <a:pt x="1175004" y="1119004"/>
                  <a:pt x="1190149" y="1133768"/>
                  <a:pt x="1190530" y="1152818"/>
                </a:cubicBezTo>
                <a:cubicBezTo>
                  <a:pt x="1190816" y="1172535"/>
                  <a:pt x="1175576" y="1187965"/>
                  <a:pt x="1155859" y="1187775"/>
                </a:cubicBezTo>
                <a:cubicBezTo>
                  <a:pt x="1136809" y="1187584"/>
                  <a:pt x="1121950" y="1172535"/>
                  <a:pt x="1121950" y="1153389"/>
                </a:cubicBezTo>
                <a:cubicBezTo>
                  <a:pt x="1121950" y="1134339"/>
                  <a:pt x="1136809" y="1119290"/>
                  <a:pt x="1155859" y="1119195"/>
                </a:cubicBezTo>
                <a:close/>
                <a:moveTo>
                  <a:pt x="1125188" y="1062521"/>
                </a:moveTo>
                <a:cubicBezTo>
                  <a:pt x="1125188" y="1081666"/>
                  <a:pt x="1110329" y="1096620"/>
                  <a:pt x="1091184" y="1096811"/>
                </a:cubicBezTo>
                <a:cubicBezTo>
                  <a:pt x="1071467" y="1097001"/>
                  <a:pt x="1056227" y="1081476"/>
                  <a:pt x="1056513" y="1061759"/>
                </a:cubicBezTo>
                <a:cubicBezTo>
                  <a:pt x="1056894" y="1042709"/>
                  <a:pt x="1072039" y="1028040"/>
                  <a:pt x="1091184" y="1028231"/>
                </a:cubicBezTo>
                <a:cubicBezTo>
                  <a:pt x="1110329" y="1028421"/>
                  <a:pt x="1125188" y="1043376"/>
                  <a:pt x="1125188" y="1062521"/>
                </a:cubicBezTo>
                <a:close/>
                <a:moveTo>
                  <a:pt x="882968" y="894976"/>
                </a:moveTo>
                <a:cubicBezTo>
                  <a:pt x="864013" y="894786"/>
                  <a:pt x="849059" y="879736"/>
                  <a:pt x="849154" y="860686"/>
                </a:cubicBezTo>
                <a:cubicBezTo>
                  <a:pt x="849154" y="841160"/>
                  <a:pt x="864870" y="825920"/>
                  <a:pt x="884492" y="826491"/>
                </a:cubicBezTo>
                <a:cubicBezTo>
                  <a:pt x="903351" y="826968"/>
                  <a:pt x="918020" y="842493"/>
                  <a:pt x="917639" y="861448"/>
                </a:cubicBezTo>
                <a:cubicBezTo>
                  <a:pt x="917258" y="880403"/>
                  <a:pt x="902018" y="895167"/>
                  <a:pt x="882968" y="894976"/>
                </a:cubicBezTo>
                <a:close/>
                <a:moveTo>
                  <a:pt x="1372362" y="1514196"/>
                </a:moveTo>
                <a:cubicBezTo>
                  <a:pt x="1372457" y="1533246"/>
                  <a:pt x="1357598" y="1548391"/>
                  <a:pt x="1338644" y="1548581"/>
                </a:cubicBezTo>
                <a:cubicBezTo>
                  <a:pt x="1319022" y="1548867"/>
                  <a:pt x="1303592" y="1533437"/>
                  <a:pt x="1303877" y="1513815"/>
                </a:cubicBezTo>
                <a:cubicBezTo>
                  <a:pt x="1304163" y="1494861"/>
                  <a:pt x="1319308" y="1480002"/>
                  <a:pt x="1338263" y="1480097"/>
                </a:cubicBezTo>
                <a:cubicBezTo>
                  <a:pt x="1357313" y="1480287"/>
                  <a:pt x="1372267" y="1495242"/>
                  <a:pt x="1372362" y="1514196"/>
                </a:cubicBezTo>
                <a:close/>
                <a:moveTo>
                  <a:pt x="59722" y="627133"/>
                </a:moveTo>
                <a:cubicBezTo>
                  <a:pt x="59912" y="647040"/>
                  <a:pt x="44958" y="662280"/>
                  <a:pt x="25146" y="662280"/>
                </a:cubicBezTo>
                <a:cubicBezTo>
                  <a:pt x="15145" y="662280"/>
                  <a:pt x="6382" y="658470"/>
                  <a:pt x="95" y="652184"/>
                </a:cubicBezTo>
                <a:lnTo>
                  <a:pt x="95" y="603035"/>
                </a:lnTo>
                <a:cubicBezTo>
                  <a:pt x="6096" y="596844"/>
                  <a:pt x="14573" y="593129"/>
                  <a:pt x="24194" y="592938"/>
                </a:cubicBezTo>
                <a:cubicBezTo>
                  <a:pt x="44101" y="592557"/>
                  <a:pt x="59436" y="607416"/>
                  <a:pt x="59722" y="627133"/>
                </a:cubicBezTo>
                <a:close/>
                <a:moveTo>
                  <a:pt x="658844" y="704095"/>
                </a:moveTo>
                <a:cubicBezTo>
                  <a:pt x="678561" y="704095"/>
                  <a:pt x="693515" y="719430"/>
                  <a:pt x="693229" y="739242"/>
                </a:cubicBezTo>
                <a:cubicBezTo>
                  <a:pt x="692944" y="758292"/>
                  <a:pt x="677990" y="772961"/>
                  <a:pt x="658749" y="772866"/>
                </a:cubicBezTo>
                <a:cubicBezTo>
                  <a:pt x="639032" y="772866"/>
                  <a:pt x="624078" y="757530"/>
                  <a:pt x="624364" y="737718"/>
                </a:cubicBezTo>
                <a:cubicBezTo>
                  <a:pt x="624745" y="718668"/>
                  <a:pt x="639699" y="704095"/>
                  <a:pt x="658844" y="704095"/>
                </a:cubicBezTo>
                <a:close/>
                <a:moveTo>
                  <a:pt x="1221010" y="1213016"/>
                </a:moveTo>
                <a:cubicBezTo>
                  <a:pt x="1240060" y="1212730"/>
                  <a:pt x="1255395" y="1227398"/>
                  <a:pt x="1255776" y="1246353"/>
                </a:cubicBezTo>
                <a:cubicBezTo>
                  <a:pt x="1256252" y="1265975"/>
                  <a:pt x="1240917" y="1281596"/>
                  <a:pt x="1221391" y="1281501"/>
                </a:cubicBezTo>
                <a:cubicBezTo>
                  <a:pt x="1202436" y="1281405"/>
                  <a:pt x="1187387" y="1266451"/>
                  <a:pt x="1187291" y="1247496"/>
                </a:cubicBezTo>
                <a:cubicBezTo>
                  <a:pt x="1187196" y="1228446"/>
                  <a:pt x="1202055" y="1213302"/>
                  <a:pt x="1221010" y="1213016"/>
                </a:cubicBezTo>
                <a:close/>
                <a:moveTo>
                  <a:pt x="1287399" y="1375131"/>
                </a:moveTo>
                <a:cubicBezTo>
                  <a:pt x="1268540" y="1375322"/>
                  <a:pt x="1253109" y="1360272"/>
                  <a:pt x="1252919" y="1341413"/>
                </a:cubicBezTo>
                <a:cubicBezTo>
                  <a:pt x="1252728" y="1322553"/>
                  <a:pt x="1267873" y="1307123"/>
                  <a:pt x="1286637" y="1306932"/>
                </a:cubicBezTo>
                <a:cubicBezTo>
                  <a:pt x="1305497" y="1306742"/>
                  <a:pt x="1320927" y="1321791"/>
                  <a:pt x="1321118" y="1340651"/>
                </a:cubicBezTo>
                <a:cubicBezTo>
                  <a:pt x="1321308" y="1359510"/>
                  <a:pt x="1306163" y="1374941"/>
                  <a:pt x="1287399" y="1375131"/>
                </a:cubicBezTo>
                <a:close/>
                <a:moveTo>
                  <a:pt x="738473" y="718573"/>
                </a:moveTo>
                <a:cubicBezTo>
                  <a:pt x="757238" y="718668"/>
                  <a:pt x="772573" y="734004"/>
                  <a:pt x="772477" y="752768"/>
                </a:cubicBezTo>
                <a:cubicBezTo>
                  <a:pt x="772477" y="771532"/>
                  <a:pt x="757047" y="786867"/>
                  <a:pt x="738283" y="786772"/>
                </a:cubicBezTo>
                <a:cubicBezTo>
                  <a:pt x="719519" y="786677"/>
                  <a:pt x="704183" y="771342"/>
                  <a:pt x="704279" y="752577"/>
                </a:cubicBezTo>
                <a:cubicBezTo>
                  <a:pt x="704374" y="733813"/>
                  <a:pt x="719709" y="718573"/>
                  <a:pt x="738473" y="718573"/>
                </a:cubicBezTo>
                <a:close/>
                <a:moveTo>
                  <a:pt x="1025747" y="934600"/>
                </a:moveTo>
                <a:cubicBezTo>
                  <a:pt x="1044512" y="934695"/>
                  <a:pt x="1059752" y="950126"/>
                  <a:pt x="1059561" y="968985"/>
                </a:cubicBezTo>
                <a:cubicBezTo>
                  <a:pt x="1059466" y="987750"/>
                  <a:pt x="1044035" y="1002989"/>
                  <a:pt x="1025176" y="1002799"/>
                </a:cubicBezTo>
                <a:cubicBezTo>
                  <a:pt x="1006412" y="1002704"/>
                  <a:pt x="991172" y="987273"/>
                  <a:pt x="991362" y="968414"/>
                </a:cubicBezTo>
                <a:cubicBezTo>
                  <a:pt x="991457" y="949650"/>
                  <a:pt x="1006888" y="934505"/>
                  <a:pt x="1025747" y="934600"/>
                </a:cubicBezTo>
                <a:close/>
                <a:moveTo>
                  <a:pt x="164402" y="575888"/>
                </a:moveTo>
                <a:cubicBezTo>
                  <a:pt x="164783" y="557315"/>
                  <a:pt x="180785" y="541979"/>
                  <a:pt x="199358" y="542551"/>
                </a:cubicBezTo>
                <a:cubicBezTo>
                  <a:pt x="217932" y="543122"/>
                  <a:pt x="233077" y="559315"/>
                  <a:pt x="232315" y="577889"/>
                </a:cubicBezTo>
                <a:cubicBezTo>
                  <a:pt x="231553" y="595986"/>
                  <a:pt x="216122" y="610655"/>
                  <a:pt x="198120" y="610560"/>
                </a:cubicBezTo>
                <a:cubicBezTo>
                  <a:pt x="179451" y="610369"/>
                  <a:pt x="164020" y="594462"/>
                  <a:pt x="164402" y="575888"/>
                </a:cubicBezTo>
                <a:close/>
                <a:moveTo>
                  <a:pt x="119063" y="596081"/>
                </a:moveTo>
                <a:cubicBezTo>
                  <a:pt x="100584" y="596272"/>
                  <a:pt x="84677" y="580270"/>
                  <a:pt x="84963" y="561792"/>
                </a:cubicBezTo>
                <a:cubicBezTo>
                  <a:pt x="85249" y="543789"/>
                  <a:pt x="100584" y="528549"/>
                  <a:pt x="118491" y="528454"/>
                </a:cubicBezTo>
                <a:cubicBezTo>
                  <a:pt x="136970" y="528263"/>
                  <a:pt x="152876" y="544266"/>
                  <a:pt x="152591" y="562744"/>
                </a:cubicBezTo>
                <a:cubicBezTo>
                  <a:pt x="152400" y="580746"/>
                  <a:pt x="137065" y="595986"/>
                  <a:pt x="119063" y="596081"/>
                </a:cubicBezTo>
                <a:close/>
                <a:moveTo>
                  <a:pt x="513969" y="667138"/>
                </a:moveTo>
                <a:cubicBezTo>
                  <a:pt x="495490" y="667233"/>
                  <a:pt x="479679" y="651231"/>
                  <a:pt x="480060" y="632753"/>
                </a:cubicBezTo>
                <a:cubicBezTo>
                  <a:pt x="480441" y="614751"/>
                  <a:pt x="495776" y="599606"/>
                  <a:pt x="513779" y="599511"/>
                </a:cubicBezTo>
                <a:cubicBezTo>
                  <a:pt x="532257" y="599415"/>
                  <a:pt x="548069" y="615417"/>
                  <a:pt x="547688" y="633896"/>
                </a:cubicBezTo>
                <a:cubicBezTo>
                  <a:pt x="547307" y="651898"/>
                  <a:pt x="531971" y="667043"/>
                  <a:pt x="513969" y="667138"/>
                </a:cubicBezTo>
                <a:close/>
                <a:moveTo>
                  <a:pt x="434816" y="585128"/>
                </a:moveTo>
                <a:cubicBezTo>
                  <a:pt x="453390" y="585413"/>
                  <a:pt x="468725" y="601416"/>
                  <a:pt x="468249" y="619989"/>
                </a:cubicBezTo>
                <a:cubicBezTo>
                  <a:pt x="467773" y="638563"/>
                  <a:pt x="451580" y="653803"/>
                  <a:pt x="433007" y="653041"/>
                </a:cubicBezTo>
                <a:cubicBezTo>
                  <a:pt x="414909" y="652374"/>
                  <a:pt x="400145" y="636944"/>
                  <a:pt x="400240" y="618846"/>
                </a:cubicBezTo>
                <a:cubicBezTo>
                  <a:pt x="400431" y="600272"/>
                  <a:pt x="416243" y="584842"/>
                  <a:pt x="434816" y="585128"/>
                </a:cubicBezTo>
                <a:close/>
                <a:moveTo>
                  <a:pt x="354521" y="570840"/>
                </a:moveTo>
                <a:cubicBezTo>
                  <a:pt x="373285" y="570745"/>
                  <a:pt x="388811" y="586366"/>
                  <a:pt x="388715" y="605130"/>
                </a:cubicBezTo>
                <a:cubicBezTo>
                  <a:pt x="388620" y="623895"/>
                  <a:pt x="372904" y="639325"/>
                  <a:pt x="354139" y="639039"/>
                </a:cubicBezTo>
                <a:cubicBezTo>
                  <a:pt x="335947" y="638754"/>
                  <a:pt x="320897" y="623704"/>
                  <a:pt x="320612" y="605511"/>
                </a:cubicBezTo>
                <a:cubicBezTo>
                  <a:pt x="320326" y="586652"/>
                  <a:pt x="335756" y="570936"/>
                  <a:pt x="354521" y="570840"/>
                </a:cubicBezTo>
                <a:close/>
                <a:moveTo>
                  <a:pt x="312039" y="591129"/>
                </a:moveTo>
                <a:cubicBezTo>
                  <a:pt x="311849" y="609893"/>
                  <a:pt x="295942" y="625228"/>
                  <a:pt x="277178" y="624752"/>
                </a:cubicBezTo>
                <a:cubicBezTo>
                  <a:pt x="258413" y="624276"/>
                  <a:pt x="243269" y="608273"/>
                  <a:pt x="243935" y="589509"/>
                </a:cubicBezTo>
                <a:cubicBezTo>
                  <a:pt x="244507" y="571317"/>
                  <a:pt x="259937" y="556553"/>
                  <a:pt x="278035" y="556553"/>
                </a:cubicBezTo>
                <a:cubicBezTo>
                  <a:pt x="296799" y="556648"/>
                  <a:pt x="312230" y="572364"/>
                  <a:pt x="312039" y="591129"/>
                </a:cubicBezTo>
                <a:close/>
                <a:moveTo>
                  <a:pt x="993839" y="874688"/>
                </a:moveTo>
                <a:cubicBezTo>
                  <a:pt x="994029" y="892595"/>
                  <a:pt x="978789" y="908311"/>
                  <a:pt x="960692" y="908692"/>
                </a:cubicBezTo>
                <a:cubicBezTo>
                  <a:pt x="942213" y="909073"/>
                  <a:pt x="926021" y="893071"/>
                  <a:pt x="926306" y="874497"/>
                </a:cubicBezTo>
                <a:cubicBezTo>
                  <a:pt x="926592" y="856495"/>
                  <a:pt x="942118" y="841160"/>
                  <a:pt x="960120" y="841255"/>
                </a:cubicBezTo>
                <a:cubicBezTo>
                  <a:pt x="978218" y="841255"/>
                  <a:pt x="993648" y="856590"/>
                  <a:pt x="993839" y="874688"/>
                </a:cubicBezTo>
                <a:close/>
                <a:moveTo>
                  <a:pt x="593789" y="613893"/>
                </a:moveTo>
                <a:cubicBezTo>
                  <a:pt x="611886" y="614084"/>
                  <a:pt x="627317" y="629895"/>
                  <a:pt x="627126" y="647897"/>
                </a:cubicBezTo>
                <a:cubicBezTo>
                  <a:pt x="626936" y="665995"/>
                  <a:pt x="611219" y="681426"/>
                  <a:pt x="593122" y="681235"/>
                </a:cubicBezTo>
                <a:cubicBezTo>
                  <a:pt x="575024" y="681045"/>
                  <a:pt x="559594" y="665233"/>
                  <a:pt x="559784" y="647231"/>
                </a:cubicBezTo>
                <a:cubicBezTo>
                  <a:pt x="560070" y="629133"/>
                  <a:pt x="575786" y="613703"/>
                  <a:pt x="593789" y="613893"/>
                </a:cubicBezTo>
                <a:close/>
                <a:moveTo>
                  <a:pt x="1352836" y="1468572"/>
                </a:moveTo>
                <a:cubicBezTo>
                  <a:pt x="1334929" y="1468953"/>
                  <a:pt x="1319117" y="1453808"/>
                  <a:pt x="1318546" y="1435710"/>
                </a:cubicBezTo>
                <a:cubicBezTo>
                  <a:pt x="1317974" y="1417232"/>
                  <a:pt x="1333881" y="1400944"/>
                  <a:pt x="1352455" y="1401039"/>
                </a:cubicBezTo>
                <a:cubicBezTo>
                  <a:pt x="1370457" y="1401135"/>
                  <a:pt x="1385888" y="1416565"/>
                  <a:pt x="1385983" y="1434567"/>
                </a:cubicBezTo>
                <a:cubicBezTo>
                  <a:pt x="1386173" y="1452570"/>
                  <a:pt x="1370933" y="1468191"/>
                  <a:pt x="1352836" y="1468572"/>
                </a:cubicBezTo>
                <a:close/>
                <a:moveTo>
                  <a:pt x="1373505" y="1590587"/>
                </a:moveTo>
                <a:cubicBezTo>
                  <a:pt x="1379315" y="1579252"/>
                  <a:pt x="1391317" y="1571251"/>
                  <a:pt x="1404461" y="1571727"/>
                </a:cubicBezTo>
                <a:cubicBezTo>
                  <a:pt x="1416939" y="1572204"/>
                  <a:pt x="1427893" y="1580014"/>
                  <a:pt x="1433322" y="1590587"/>
                </a:cubicBezTo>
                <a:lnTo>
                  <a:pt x="1373505" y="1590587"/>
                </a:lnTo>
                <a:close/>
                <a:moveTo>
                  <a:pt x="818007" y="800679"/>
                </a:moveTo>
                <a:cubicBezTo>
                  <a:pt x="800005" y="800679"/>
                  <a:pt x="784479" y="785343"/>
                  <a:pt x="784193" y="767341"/>
                </a:cubicBezTo>
                <a:cubicBezTo>
                  <a:pt x="783908" y="748863"/>
                  <a:pt x="800100" y="732765"/>
                  <a:pt x="818579" y="733242"/>
                </a:cubicBezTo>
                <a:cubicBezTo>
                  <a:pt x="836581" y="733622"/>
                  <a:pt x="851821" y="749339"/>
                  <a:pt x="851630" y="767246"/>
                </a:cubicBezTo>
                <a:cubicBezTo>
                  <a:pt x="851535" y="785248"/>
                  <a:pt x="836009" y="800583"/>
                  <a:pt x="818007" y="800679"/>
                </a:cubicBezTo>
                <a:close/>
                <a:moveTo>
                  <a:pt x="39624" y="581604"/>
                </a:moveTo>
                <a:cubicBezTo>
                  <a:pt x="21717" y="581889"/>
                  <a:pt x="6001" y="566459"/>
                  <a:pt x="5715" y="548456"/>
                </a:cubicBezTo>
                <a:cubicBezTo>
                  <a:pt x="5429" y="530550"/>
                  <a:pt x="20860" y="514833"/>
                  <a:pt x="38862" y="514547"/>
                </a:cubicBezTo>
                <a:cubicBezTo>
                  <a:pt x="56769" y="514262"/>
                  <a:pt x="72485" y="529692"/>
                  <a:pt x="72771" y="547695"/>
                </a:cubicBezTo>
                <a:cubicBezTo>
                  <a:pt x="72962" y="565602"/>
                  <a:pt x="57626" y="581318"/>
                  <a:pt x="39624" y="581604"/>
                </a:cubicBezTo>
                <a:close/>
                <a:moveTo>
                  <a:pt x="673132" y="628657"/>
                </a:moveTo>
                <a:cubicBezTo>
                  <a:pt x="691420" y="628752"/>
                  <a:pt x="706660" y="644373"/>
                  <a:pt x="706088" y="662566"/>
                </a:cubicBezTo>
                <a:cubicBezTo>
                  <a:pt x="705612" y="680283"/>
                  <a:pt x="690563" y="694856"/>
                  <a:pt x="672941" y="694856"/>
                </a:cubicBezTo>
                <a:cubicBezTo>
                  <a:pt x="654653" y="694761"/>
                  <a:pt x="639413" y="679139"/>
                  <a:pt x="639985" y="660947"/>
                </a:cubicBezTo>
                <a:cubicBezTo>
                  <a:pt x="640461" y="643230"/>
                  <a:pt x="655415" y="628657"/>
                  <a:pt x="673132" y="628657"/>
                </a:cubicBezTo>
                <a:close/>
                <a:moveTo>
                  <a:pt x="1334357" y="1261403"/>
                </a:moveTo>
                <a:cubicBezTo>
                  <a:pt x="1334453" y="1279405"/>
                  <a:pt x="1318832" y="1294931"/>
                  <a:pt x="1300829" y="1294740"/>
                </a:cubicBezTo>
                <a:cubicBezTo>
                  <a:pt x="1282827" y="1294550"/>
                  <a:pt x="1267492" y="1278834"/>
                  <a:pt x="1267873" y="1260927"/>
                </a:cubicBezTo>
                <a:cubicBezTo>
                  <a:pt x="1268254" y="1243401"/>
                  <a:pt x="1283113" y="1228637"/>
                  <a:pt x="1300639" y="1228351"/>
                </a:cubicBezTo>
                <a:cubicBezTo>
                  <a:pt x="1318641" y="1227970"/>
                  <a:pt x="1334357" y="1243401"/>
                  <a:pt x="1334357" y="1261403"/>
                </a:cubicBezTo>
                <a:close/>
                <a:moveTo>
                  <a:pt x="1203770" y="1074332"/>
                </a:moveTo>
                <a:cubicBezTo>
                  <a:pt x="1203484" y="1092429"/>
                  <a:pt x="1187482" y="1107764"/>
                  <a:pt x="1169575" y="1107193"/>
                </a:cubicBezTo>
                <a:cubicBezTo>
                  <a:pt x="1151382" y="1106622"/>
                  <a:pt x="1136237" y="1090524"/>
                  <a:pt x="1136999" y="1072617"/>
                </a:cubicBezTo>
                <a:cubicBezTo>
                  <a:pt x="1137761" y="1054901"/>
                  <a:pt x="1153001" y="1040328"/>
                  <a:pt x="1170432" y="1040423"/>
                </a:cubicBezTo>
                <a:cubicBezTo>
                  <a:pt x="1188625" y="1040613"/>
                  <a:pt x="1204151" y="1056330"/>
                  <a:pt x="1203770" y="1074332"/>
                </a:cubicBezTo>
                <a:close/>
                <a:moveTo>
                  <a:pt x="1236250" y="1201014"/>
                </a:moveTo>
                <a:cubicBezTo>
                  <a:pt x="1218248" y="1201300"/>
                  <a:pt x="1202531" y="1185774"/>
                  <a:pt x="1202436" y="1167772"/>
                </a:cubicBezTo>
                <a:cubicBezTo>
                  <a:pt x="1202341" y="1149675"/>
                  <a:pt x="1218057" y="1134149"/>
                  <a:pt x="1236059" y="1134339"/>
                </a:cubicBezTo>
                <a:cubicBezTo>
                  <a:pt x="1253585" y="1134530"/>
                  <a:pt x="1268635" y="1149294"/>
                  <a:pt x="1269111" y="1166915"/>
                </a:cubicBezTo>
                <a:cubicBezTo>
                  <a:pt x="1269682" y="1184822"/>
                  <a:pt x="1254347" y="1200729"/>
                  <a:pt x="1236250" y="1201014"/>
                </a:cubicBezTo>
                <a:close/>
                <a:moveTo>
                  <a:pt x="1104710" y="1016134"/>
                </a:moveTo>
                <a:cubicBezTo>
                  <a:pt x="1086612" y="1015944"/>
                  <a:pt x="1071372" y="1000132"/>
                  <a:pt x="1071753" y="982225"/>
                </a:cubicBezTo>
                <a:cubicBezTo>
                  <a:pt x="1072229" y="964128"/>
                  <a:pt x="1088136" y="948983"/>
                  <a:pt x="1106043" y="949650"/>
                </a:cubicBezTo>
                <a:cubicBezTo>
                  <a:pt x="1123664" y="950316"/>
                  <a:pt x="1138238" y="965366"/>
                  <a:pt x="1138238" y="982796"/>
                </a:cubicBezTo>
                <a:cubicBezTo>
                  <a:pt x="1138333" y="1000894"/>
                  <a:pt x="1122712" y="1016325"/>
                  <a:pt x="1104710" y="1016134"/>
                </a:cubicBezTo>
                <a:close/>
                <a:moveTo>
                  <a:pt x="1418273" y="1492955"/>
                </a:moveTo>
                <a:cubicBezTo>
                  <a:pt x="1436561" y="1493337"/>
                  <a:pt x="1451324" y="1508862"/>
                  <a:pt x="1450562" y="1527055"/>
                </a:cubicBezTo>
                <a:cubicBezTo>
                  <a:pt x="1449800" y="1544867"/>
                  <a:pt x="1434941" y="1558964"/>
                  <a:pt x="1417225" y="1558678"/>
                </a:cubicBezTo>
                <a:cubicBezTo>
                  <a:pt x="1398937" y="1558297"/>
                  <a:pt x="1384173" y="1542771"/>
                  <a:pt x="1384935" y="1524579"/>
                </a:cubicBezTo>
                <a:cubicBezTo>
                  <a:pt x="1385602" y="1506767"/>
                  <a:pt x="1400556" y="1492575"/>
                  <a:pt x="1418273" y="1492955"/>
                </a:cubicBezTo>
                <a:close/>
                <a:moveTo>
                  <a:pt x="894493" y="814013"/>
                </a:moveTo>
                <a:cubicBezTo>
                  <a:pt x="876205" y="813918"/>
                  <a:pt x="861251" y="798393"/>
                  <a:pt x="861822" y="780200"/>
                </a:cubicBezTo>
                <a:cubicBezTo>
                  <a:pt x="862394" y="762388"/>
                  <a:pt x="877157" y="748101"/>
                  <a:pt x="894874" y="748291"/>
                </a:cubicBezTo>
                <a:cubicBezTo>
                  <a:pt x="913162" y="748386"/>
                  <a:pt x="928116" y="763912"/>
                  <a:pt x="927545" y="782105"/>
                </a:cubicBezTo>
                <a:cubicBezTo>
                  <a:pt x="927068" y="799821"/>
                  <a:pt x="912209" y="814109"/>
                  <a:pt x="894493" y="814013"/>
                </a:cubicBezTo>
                <a:close/>
                <a:moveTo>
                  <a:pt x="1398937" y="1355510"/>
                </a:moveTo>
                <a:cubicBezTo>
                  <a:pt x="1398842" y="1373703"/>
                  <a:pt x="1384554" y="1387800"/>
                  <a:pt x="1366266" y="1387609"/>
                </a:cubicBezTo>
                <a:cubicBezTo>
                  <a:pt x="1348073" y="1387514"/>
                  <a:pt x="1333976" y="1373226"/>
                  <a:pt x="1334167" y="1354938"/>
                </a:cubicBezTo>
                <a:cubicBezTo>
                  <a:pt x="1334262" y="1336746"/>
                  <a:pt x="1348550" y="1322648"/>
                  <a:pt x="1366838" y="1322839"/>
                </a:cubicBezTo>
                <a:cubicBezTo>
                  <a:pt x="1385030" y="1323030"/>
                  <a:pt x="1399032" y="1337317"/>
                  <a:pt x="1398937" y="1355510"/>
                </a:cubicBezTo>
                <a:close/>
                <a:moveTo>
                  <a:pt x="784860" y="676282"/>
                </a:moveTo>
                <a:cubicBezTo>
                  <a:pt x="784670" y="694475"/>
                  <a:pt x="770573" y="708381"/>
                  <a:pt x="752380" y="708191"/>
                </a:cubicBezTo>
                <a:cubicBezTo>
                  <a:pt x="734187" y="708000"/>
                  <a:pt x="720281" y="693903"/>
                  <a:pt x="720471" y="675711"/>
                </a:cubicBezTo>
                <a:cubicBezTo>
                  <a:pt x="720662" y="657518"/>
                  <a:pt x="734759" y="643611"/>
                  <a:pt x="752951" y="643802"/>
                </a:cubicBezTo>
                <a:cubicBezTo>
                  <a:pt x="771049" y="643897"/>
                  <a:pt x="784955" y="657994"/>
                  <a:pt x="784860" y="676282"/>
                </a:cubicBezTo>
                <a:close/>
                <a:moveTo>
                  <a:pt x="1072039" y="889452"/>
                </a:moveTo>
                <a:cubicBezTo>
                  <a:pt x="1071848" y="907644"/>
                  <a:pt x="1057561" y="921741"/>
                  <a:pt x="1039368" y="921551"/>
                </a:cubicBezTo>
                <a:cubicBezTo>
                  <a:pt x="1021175" y="921360"/>
                  <a:pt x="1007078" y="907073"/>
                  <a:pt x="1007269" y="888880"/>
                </a:cubicBezTo>
                <a:cubicBezTo>
                  <a:pt x="1007459" y="870687"/>
                  <a:pt x="1021747" y="856590"/>
                  <a:pt x="1039940" y="856781"/>
                </a:cubicBezTo>
                <a:cubicBezTo>
                  <a:pt x="1058132" y="856876"/>
                  <a:pt x="1072229" y="871259"/>
                  <a:pt x="1072039" y="889452"/>
                </a:cubicBezTo>
                <a:close/>
                <a:moveTo>
                  <a:pt x="607409" y="599320"/>
                </a:moveTo>
                <a:cubicBezTo>
                  <a:pt x="589979" y="599225"/>
                  <a:pt x="576167" y="585128"/>
                  <a:pt x="576358" y="567697"/>
                </a:cubicBezTo>
                <a:cubicBezTo>
                  <a:pt x="576453" y="550266"/>
                  <a:pt x="590550" y="536455"/>
                  <a:pt x="607981" y="536646"/>
                </a:cubicBezTo>
                <a:cubicBezTo>
                  <a:pt x="625412" y="536741"/>
                  <a:pt x="639223" y="550838"/>
                  <a:pt x="639032" y="568269"/>
                </a:cubicBezTo>
                <a:cubicBezTo>
                  <a:pt x="638842" y="585604"/>
                  <a:pt x="624840" y="599415"/>
                  <a:pt x="607409" y="599320"/>
                </a:cubicBezTo>
                <a:close/>
                <a:moveTo>
                  <a:pt x="1005935" y="794773"/>
                </a:moveTo>
                <a:cubicBezTo>
                  <a:pt x="1006221" y="812489"/>
                  <a:pt x="992791" y="826491"/>
                  <a:pt x="975265" y="826968"/>
                </a:cubicBezTo>
                <a:cubicBezTo>
                  <a:pt x="956977" y="827348"/>
                  <a:pt x="942689" y="813442"/>
                  <a:pt x="942785" y="795249"/>
                </a:cubicBezTo>
                <a:cubicBezTo>
                  <a:pt x="942880" y="777533"/>
                  <a:pt x="956501" y="763912"/>
                  <a:pt x="974122" y="763817"/>
                </a:cubicBezTo>
                <a:cubicBezTo>
                  <a:pt x="991838" y="763626"/>
                  <a:pt x="1005650" y="777152"/>
                  <a:pt x="1005935" y="794773"/>
                </a:cubicBezTo>
                <a:close/>
                <a:moveTo>
                  <a:pt x="164497" y="482258"/>
                </a:moveTo>
                <a:cubicBezTo>
                  <a:pt x="164687" y="499879"/>
                  <a:pt x="151257" y="513881"/>
                  <a:pt x="133826" y="514262"/>
                </a:cubicBezTo>
                <a:cubicBezTo>
                  <a:pt x="115634" y="514643"/>
                  <a:pt x="101346" y="500641"/>
                  <a:pt x="101537" y="482544"/>
                </a:cubicBezTo>
                <a:cubicBezTo>
                  <a:pt x="101632" y="465018"/>
                  <a:pt x="115348" y="451302"/>
                  <a:pt x="132874" y="451302"/>
                </a:cubicBezTo>
                <a:cubicBezTo>
                  <a:pt x="150495" y="451111"/>
                  <a:pt x="164306" y="464732"/>
                  <a:pt x="164497" y="482258"/>
                </a:cubicBezTo>
                <a:close/>
                <a:moveTo>
                  <a:pt x="559689" y="553219"/>
                </a:moveTo>
                <a:cubicBezTo>
                  <a:pt x="559975" y="570936"/>
                  <a:pt x="546545" y="584937"/>
                  <a:pt x="529019" y="585413"/>
                </a:cubicBezTo>
                <a:cubicBezTo>
                  <a:pt x="510731" y="585890"/>
                  <a:pt x="496443" y="571983"/>
                  <a:pt x="496538" y="553695"/>
                </a:cubicBezTo>
                <a:cubicBezTo>
                  <a:pt x="496634" y="535979"/>
                  <a:pt x="510254" y="522358"/>
                  <a:pt x="527876" y="522263"/>
                </a:cubicBezTo>
                <a:cubicBezTo>
                  <a:pt x="545592" y="522072"/>
                  <a:pt x="559403" y="535598"/>
                  <a:pt x="559689" y="553219"/>
                </a:cubicBezTo>
                <a:close/>
                <a:moveTo>
                  <a:pt x="863727" y="687712"/>
                </a:moveTo>
                <a:cubicBezTo>
                  <a:pt x="863537" y="705238"/>
                  <a:pt x="849821" y="718859"/>
                  <a:pt x="832199" y="718859"/>
                </a:cubicBezTo>
                <a:cubicBezTo>
                  <a:pt x="814102" y="718859"/>
                  <a:pt x="800195" y="704476"/>
                  <a:pt x="800767" y="686283"/>
                </a:cubicBezTo>
                <a:cubicBezTo>
                  <a:pt x="801243" y="668853"/>
                  <a:pt x="815340" y="655518"/>
                  <a:pt x="833057" y="655898"/>
                </a:cubicBezTo>
                <a:cubicBezTo>
                  <a:pt x="850392" y="656184"/>
                  <a:pt x="863918" y="670186"/>
                  <a:pt x="863727" y="687712"/>
                </a:cubicBezTo>
                <a:close/>
                <a:moveTo>
                  <a:pt x="321183" y="511309"/>
                </a:moveTo>
                <a:cubicBezTo>
                  <a:pt x="321088" y="529597"/>
                  <a:pt x="306896" y="543313"/>
                  <a:pt x="288512" y="542932"/>
                </a:cubicBezTo>
                <a:cubicBezTo>
                  <a:pt x="270891" y="542551"/>
                  <a:pt x="257556" y="528740"/>
                  <a:pt x="257556" y="510928"/>
                </a:cubicBezTo>
                <a:cubicBezTo>
                  <a:pt x="257651" y="492640"/>
                  <a:pt x="271844" y="478924"/>
                  <a:pt x="290227" y="479305"/>
                </a:cubicBezTo>
                <a:cubicBezTo>
                  <a:pt x="307848" y="479686"/>
                  <a:pt x="321183" y="493497"/>
                  <a:pt x="321183" y="511309"/>
                </a:cubicBezTo>
                <a:close/>
                <a:moveTo>
                  <a:pt x="369475" y="493497"/>
                </a:moveTo>
                <a:cubicBezTo>
                  <a:pt x="387668" y="493783"/>
                  <a:pt x="401288" y="508166"/>
                  <a:pt x="400717" y="526549"/>
                </a:cubicBezTo>
                <a:cubicBezTo>
                  <a:pt x="400145" y="544170"/>
                  <a:pt x="386144" y="557315"/>
                  <a:pt x="368332" y="557029"/>
                </a:cubicBezTo>
                <a:cubicBezTo>
                  <a:pt x="350139" y="556743"/>
                  <a:pt x="336518" y="542361"/>
                  <a:pt x="337090" y="523977"/>
                </a:cubicBezTo>
                <a:cubicBezTo>
                  <a:pt x="337661" y="506451"/>
                  <a:pt x="351663" y="493307"/>
                  <a:pt x="369475" y="493497"/>
                </a:cubicBezTo>
                <a:close/>
                <a:moveTo>
                  <a:pt x="1150620" y="903834"/>
                </a:moveTo>
                <a:cubicBezTo>
                  <a:pt x="1150334" y="921265"/>
                  <a:pt x="1136237" y="934886"/>
                  <a:pt x="1118711" y="934695"/>
                </a:cubicBezTo>
                <a:cubicBezTo>
                  <a:pt x="1101281" y="934410"/>
                  <a:pt x="1087660" y="920313"/>
                  <a:pt x="1087850" y="902787"/>
                </a:cubicBezTo>
                <a:cubicBezTo>
                  <a:pt x="1088136" y="885356"/>
                  <a:pt x="1102233" y="871735"/>
                  <a:pt x="1119759" y="871926"/>
                </a:cubicBezTo>
                <a:cubicBezTo>
                  <a:pt x="1137190" y="872306"/>
                  <a:pt x="1150906" y="886404"/>
                  <a:pt x="1150620" y="903834"/>
                </a:cubicBezTo>
                <a:close/>
                <a:moveTo>
                  <a:pt x="1250442" y="1056520"/>
                </a:moveTo>
                <a:cubicBezTo>
                  <a:pt x="1268063" y="1056711"/>
                  <a:pt x="1281684" y="1070427"/>
                  <a:pt x="1281589" y="1088143"/>
                </a:cubicBezTo>
                <a:cubicBezTo>
                  <a:pt x="1281589" y="1106336"/>
                  <a:pt x="1267206" y="1120242"/>
                  <a:pt x="1248918" y="1119671"/>
                </a:cubicBezTo>
                <a:cubicBezTo>
                  <a:pt x="1231392" y="1119195"/>
                  <a:pt x="1218152" y="1105097"/>
                  <a:pt x="1218438" y="1087286"/>
                </a:cubicBezTo>
                <a:cubicBezTo>
                  <a:pt x="1218724" y="1069664"/>
                  <a:pt x="1232630" y="1056330"/>
                  <a:pt x="1250442" y="1056520"/>
                </a:cubicBezTo>
                <a:close/>
                <a:moveTo>
                  <a:pt x="1184148" y="1028707"/>
                </a:moveTo>
                <a:cubicBezTo>
                  <a:pt x="1166527" y="1028517"/>
                  <a:pt x="1153001" y="1014705"/>
                  <a:pt x="1153001" y="996989"/>
                </a:cubicBezTo>
                <a:cubicBezTo>
                  <a:pt x="1153001" y="978796"/>
                  <a:pt x="1167384" y="964985"/>
                  <a:pt x="1185767" y="965461"/>
                </a:cubicBezTo>
                <a:cubicBezTo>
                  <a:pt x="1203293" y="965937"/>
                  <a:pt x="1216533" y="980129"/>
                  <a:pt x="1216247" y="997846"/>
                </a:cubicBezTo>
                <a:cubicBezTo>
                  <a:pt x="1215866" y="1015563"/>
                  <a:pt x="1201960" y="1028897"/>
                  <a:pt x="1184148" y="1028707"/>
                </a:cubicBezTo>
                <a:close/>
                <a:moveTo>
                  <a:pt x="213170" y="465208"/>
                </a:moveTo>
                <a:cubicBezTo>
                  <a:pt x="231362" y="465494"/>
                  <a:pt x="244888" y="479781"/>
                  <a:pt x="244316" y="498164"/>
                </a:cubicBezTo>
                <a:cubicBezTo>
                  <a:pt x="243745" y="515691"/>
                  <a:pt x="229838" y="528835"/>
                  <a:pt x="212122" y="528645"/>
                </a:cubicBezTo>
                <a:cubicBezTo>
                  <a:pt x="193929" y="528359"/>
                  <a:pt x="180404" y="514071"/>
                  <a:pt x="180975" y="495688"/>
                </a:cubicBezTo>
                <a:cubicBezTo>
                  <a:pt x="181451" y="478162"/>
                  <a:pt x="195358" y="465018"/>
                  <a:pt x="213170" y="465208"/>
                </a:cubicBezTo>
                <a:close/>
                <a:moveTo>
                  <a:pt x="1463612" y="1448569"/>
                </a:moveTo>
                <a:cubicBezTo>
                  <a:pt x="1463802" y="1466857"/>
                  <a:pt x="1449991" y="1480859"/>
                  <a:pt x="1431703" y="1480668"/>
                </a:cubicBezTo>
                <a:cubicBezTo>
                  <a:pt x="1414082" y="1480573"/>
                  <a:pt x="1400461" y="1467047"/>
                  <a:pt x="1400270" y="1449426"/>
                </a:cubicBezTo>
                <a:cubicBezTo>
                  <a:pt x="1400080" y="1431138"/>
                  <a:pt x="1413891" y="1417137"/>
                  <a:pt x="1432179" y="1417327"/>
                </a:cubicBezTo>
                <a:cubicBezTo>
                  <a:pt x="1449800" y="1417518"/>
                  <a:pt x="1463421" y="1430948"/>
                  <a:pt x="1463612" y="1448569"/>
                </a:cubicBezTo>
                <a:close/>
                <a:moveTo>
                  <a:pt x="1380363" y="1244353"/>
                </a:moveTo>
                <a:cubicBezTo>
                  <a:pt x="1397794" y="1244163"/>
                  <a:pt x="1411891" y="1257879"/>
                  <a:pt x="1412081" y="1275309"/>
                </a:cubicBezTo>
                <a:cubicBezTo>
                  <a:pt x="1412272" y="1292740"/>
                  <a:pt x="1398556" y="1306837"/>
                  <a:pt x="1381125" y="1307028"/>
                </a:cubicBezTo>
                <a:cubicBezTo>
                  <a:pt x="1363694" y="1307218"/>
                  <a:pt x="1349597" y="1293502"/>
                  <a:pt x="1349407" y="1276071"/>
                </a:cubicBezTo>
                <a:cubicBezTo>
                  <a:pt x="1349216" y="1258641"/>
                  <a:pt x="1362932" y="1244544"/>
                  <a:pt x="1380363" y="1244353"/>
                </a:cubicBezTo>
                <a:close/>
                <a:moveTo>
                  <a:pt x="1346930" y="1181964"/>
                </a:moveTo>
                <a:cubicBezTo>
                  <a:pt x="1346930" y="1199681"/>
                  <a:pt x="1333310" y="1213302"/>
                  <a:pt x="1315593" y="1213492"/>
                </a:cubicBezTo>
                <a:cubicBezTo>
                  <a:pt x="1297305" y="1213587"/>
                  <a:pt x="1283399" y="1199395"/>
                  <a:pt x="1283780" y="1181107"/>
                </a:cubicBezTo>
                <a:cubicBezTo>
                  <a:pt x="1284161" y="1163486"/>
                  <a:pt x="1298067" y="1150151"/>
                  <a:pt x="1315784" y="1150341"/>
                </a:cubicBezTo>
                <a:cubicBezTo>
                  <a:pt x="1333500" y="1150532"/>
                  <a:pt x="1347026" y="1164248"/>
                  <a:pt x="1346930" y="1181964"/>
                </a:cubicBezTo>
                <a:close/>
                <a:moveTo>
                  <a:pt x="447294" y="571317"/>
                </a:moveTo>
                <a:cubicBezTo>
                  <a:pt x="429197" y="570745"/>
                  <a:pt x="415862" y="556077"/>
                  <a:pt x="416719" y="537598"/>
                </a:cubicBezTo>
                <a:cubicBezTo>
                  <a:pt x="417576" y="520072"/>
                  <a:pt x="431768" y="507118"/>
                  <a:pt x="449675" y="507689"/>
                </a:cubicBezTo>
                <a:cubicBezTo>
                  <a:pt x="467773" y="508261"/>
                  <a:pt x="481108" y="522929"/>
                  <a:pt x="480251" y="541408"/>
                </a:cubicBezTo>
                <a:cubicBezTo>
                  <a:pt x="479393" y="558934"/>
                  <a:pt x="465201" y="571888"/>
                  <a:pt x="447294" y="571317"/>
                </a:cubicBezTo>
                <a:close/>
                <a:moveTo>
                  <a:pt x="84677" y="468542"/>
                </a:moveTo>
                <a:cubicBezTo>
                  <a:pt x="84677" y="485972"/>
                  <a:pt x="70485" y="499974"/>
                  <a:pt x="53054" y="499784"/>
                </a:cubicBezTo>
                <a:cubicBezTo>
                  <a:pt x="35624" y="499593"/>
                  <a:pt x="21812" y="485211"/>
                  <a:pt x="22193" y="467780"/>
                </a:cubicBezTo>
                <a:cubicBezTo>
                  <a:pt x="22574" y="450921"/>
                  <a:pt x="36290" y="437395"/>
                  <a:pt x="53150" y="437204"/>
                </a:cubicBezTo>
                <a:cubicBezTo>
                  <a:pt x="70580" y="437014"/>
                  <a:pt x="84677" y="451111"/>
                  <a:pt x="84677" y="468542"/>
                </a:cubicBezTo>
                <a:close/>
                <a:moveTo>
                  <a:pt x="718376" y="582556"/>
                </a:moveTo>
                <a:cubicBezTo>
                  <a:pt x="718090" y="599796"/>
                  <a:pt x="703326" y="613893"/>
                  <a:pt x="686086" y="613227"/>
                </a:cubicBezTo>
                <a:cubicBezTo>
                  <a:pt x="669417" y="612560"/>
                  <a:pt x="655892" y="598368"/>
                  <a:pt x="656082" y="581699"/>
                </a:cubicBezTo>
                <a:cubicBezTo>
                  <a:pt x="656368" y="564459"/>
                  <a:pt x="671132" y="550362"/>
                  <a:pt x="688372" y="551028"/>
                </a:cubicBezTo>
                <a:cubicBezTo>
                  <a:pt x="705041" y="551695"/>
                  <a:pt x="718566" y="565887"/>
                  <a:pt x="718376" y="582556"/>
                </a:cubicBezTo>
                <a:close/>
                <a:moveTo>
                  <a:pt x="1446181" y="1338555"/>
                </a:moveTo>
                <a:cubicBezTo>
                  <a:pt x="1462754" y="1338555"/>
                  <a:pt x="1476851" y="1352557"/>
                  <a:pt x="1477137" y="1369226"/>
                </a:cubicBezTo>
                <a:cubicBezTo>
                  <a:pt x="1477328" y="1386276"/>
                  <a:pt x="1462469" y="1400944"/>
                  <a:pt x="1445419" y="1400468"/>
                </a:cubicBezTo>
                <a:cubicBezTo>
                  <a:pt x="1428845" y="1399992"/>
                  <a:pt x="1414939" y="1385609"/>
                  <a:pt x="1415225" y="1369130"/>
                </a:cubicBezTo>
                <a:cubicBezTo>
                  <a:pt x="1415415" y="1352462"/>
                  <a:pt x="1429607" y="1338460"/>
                  <a:pt x="1446181" y="1338555"/>
                </a:cubicBezTo>
                <a:close/>
                <a:moveTo>
                  <a:pt x="4858" y="458636"/>
                </a:moveTo>
                <a:cubicBezTo>
                  <a:pt x="4572" y="463970"/>
                  <a:pt x="2762" y="468923"/>
                  <a:pt x="95" y="473209"/>
                </a:cubicBezTo>
                <a:lnTo>
                  <a:pt x="95" y="440919"/>
                </a:lnTo>
                <a:cubicBezTo>
                  <a:pt x="3429" y="446063"/>
                  <a:pt x="5239" y="452159"/>
                  <a:pt x="4858" y="458636"/>
                </a:cubicBezTo>
                <a:close/>
                <a:moveTo>
                  <a:pt x="1084802" y="809251"/>
                </a:moveTo>
                <a:cubicBezTo>
                  <a:pt x="1084993" y="825729"/>
                  <a:pt x="1070991" y="840112"/>
                  <a:pt x="1054513" y="840493"/>
                </a:cubicBezTo>
                <a:cubicBezTo>
                  <a:pt x="1037558" y="840874"/>
                  <a:pt x="1022699" y="826110"/>
                  <a:pt x="1022985" y="809061"/>
                </a:cubicBezTo>
                <a:cubicBezTo>
                  <a:pt x="1023271" y="792487"/>
                  <a:pt x="1037463" y="778485"/>
                  <a:pt x="1054037" y="778580"/>
                </a:cubicBezTo>
                <a:cubicBezTo>
                  <a:pt x="1070610" y="778676"/>
                  <a:pt x="1084707" y="792678"/>
                  <a:pt x="1084802" y="809251"/>
                </a:cubicBezTo>
                <a:close/>
                <a:moveTo>
                  <a:pt x="1497140" y="1571061"/>
                </a:moveTo>
                <a:cubicBezTo>
                  <a:pt x="1480471" y="1570965"/>
                  <a:pt x="1466374" y="1556868"/>
                  <a:pt x="1466278" y="1540200"/>
                </a:cubicBezTo>
                <a:cubicBezTo>
                  <a:pt x="1466183" y="1523055"/>
                  <a:pt x="1481042" y="1508386"/>
                  <a:pt x="1498187" y="1508958"/>
                </a:cubicBezTo>
                <a:cubicBezTo>
                  <a:pt x="1514856" y="1509434"/>
                  <a:pt x="1528667" y="1523912"/>
                  <a:pt x="1528382" y="1540485"/>
                </a:cubicBezTo>
                <a:cubicBezTo>
                  <a:pt x="1528001" y="1557249"/>
                  <a:pt x="1513808" y="1571156"/>
                  <a:pt x="1497140" y="1571061"/>
                </a:cubicBezTo>
                <a:close/>
                <a:moveTo>
                  <a:pt x="909638" y="732575"/>
                </a:moveTo>
                <a:cubicBezTo>
                  <a:pt x="893064" y="732956"/>
                  <a:pt x="878491" y="719240"/>
                  <a:pt x="877919" y="702571"/>
                </a:cubicBezTo>
                <a:cubicBezTo>
                  <a:pt x="877252" y="685426"/>
                  <a:pt x="891731" y="670472"/>
                  <a:pt x="908971" y="670472"/>
                </a:cubicBezTo>
                <a:cubicBezTo>
                  <a:pt x="925640" y="670472"/>
                  <a:pt x="939832" y="684473"/>
                  <a:pt x="940022" y="701238"/>
                </a:cubicBezTo>
                <a:cubicBezTo>
                  <a:pt x="940213" y="717811"/>
                  <a:pt x="926306" y="732194"/>
                  <a:pt x="909638" y="732575"/>
                </a:cubicBezTo>
                <a:close/>
                <a:moveTo>
                  <a:pt x="766858" y="565792"/>
                </a:moveTo>
                <a:cubicBezTo>
                  <a:pt x="783336" y="565792"/>
                  <a:pt x="797719" y="580365"/>
                  <a:pt x="797433" y="596748"/>
                </a:cubicBezTo>
                <a:cubicBezTo>
                  <a:pt x="797243" y="613227"/>
                  <a:pt x="782479" y="627419"/>
                  <a:pt x="766096" y="627038"/>
                </a:cubicBezTo>
                <a:cubicBezTo>
                  <a:pt x="750094" y="626562"/>
                  <a:pt x="736473" y="612750"/>
                  <a:pt x="736187" y="596844"/>
                </a:cubicBezTo>
                <a:cubicBezTo>
                  <a:pt x="735997" y="580365"/>
                  <a:pt x="750379" y="565792"/>
                  <a:pt x="766858" y="565792"/>
                </a:cubicBezTo>
                <a:close/>
                <a:moveTo>
                  <a:pt x="1233583" y="1010705"/>
                </a:moveTo>
                <a:cubicBezTo>
                  <a:pt x="1234059" y="994227"/>
                  <a:pt x="1248918" y="980129"/>
                  <a:pt x="1265206" y="980796"/>
                </a:cubicBezTo>
                <a:cubicBezTo>
                  <a:pt x="1281779" y="981463"/>
                  <a:pt x="1295686" y="996513"/>
                  <a:pt x="1294733" y="1012800"/>
                </a:cubicBezTo>
                <a:cubicBezTo>
                  <a:pt x="1293876" y="1028897"/>
                  <a:pt x="1279684" y="1042233"/>
                  <a:pt x="1263872" y="1042042"/>
                </a:cubicBezTo>
                <a:cubicBezTo>
                  <a:pt x="1247394" y="1041756"/>
                  <a:pt x="1233202" y="1026993"/>
                  <a:pt x="1233583" y="1010705"/>
                </a:cubicBezTo>
                <a:close/>
                <a:moveTo>
                  <a:pt x="1360170" y="1101573"/>
                </a:moveTo>
                <a:cubicBezTo>
                  <a:pt x="1360646" y="1117956"/>
                  <a:pt x="1346359" y="1132625"/>
                  <a:pt x="1329881" y="1132911"/>
                </a:cubicBezTo>
                <a:cubicBezTo>
                  <a:pt x="1313498" y="1133101"/>
                  <a:pt x="1298924" y="1118718"/>
                  <a:pt x="1298924" y="1102335"/>
                </a:cubicBezTo>
                <a:cubicBezTo>
                  <a:pt x="1298924" y="1086429"/>
                  <a:pt x="1312450" y="1072427"/>
                  <a:pt x="1328452" y="1071760"/>
                </a:cubicBezTo>
                <a:cubicBezTo>
                  <a:pt x="1344835" y="1070998"/>
                  <a:pt x="1359694" y="1085095"/>
                  <a:pt x="1360170" y="1101573"/>
                </a:cubicBezTo>
                <a:close/>
                <a:moveTo>
                  <a:pt x="1425226" y="1195680"/>
                </a:moveTo>
                <a:cubicBezTo>
                  <a:pt x="1425512" y="1212254"/>
                  <a:pt x="1411224" y="1226541"/>
                  <a:pt x="1394651" y="1226255"/>
                </a:cubicBezTo>
                <a:cubicBezTo>
                  <a:pt x="1378553" y="1226065"/>
                  <a:pt x="1364932" y="1212444"/>
                  <a:pt x="1364742" y="1196347"/>
                </a:cubicBezTo>
                <a:cubicBezTo>
                  <a:pt x="1364456" y="1179773"/>
                  <a:pt x="1378744" y="1165486"/>
                  <a:pt x="1395317" y="1165772"/>
                </a:cubicBezTo>
                <a:cubicBezTo>
                  <a:pt x="1411319" y="1166058"/>
                  <a:pt x="1424940" y="1179678"/>
                  <a:pt x="1425226" y="1195680"/>
                </a:cubicBezTo>
                <a:close/>
                <a:moveTo>
                  <a:pt x="1199388" y="947840"/>
                </a:moveTo>
                <a:cubicBezTo>
                  <a:pt x="1182910" y="948221"/>
                  <a:pt x="1168527" y="933933"/>
                  <a:pt x="1168622" y="917455"/>
                </a:cubicBezTo>
                <a:cubicBezTo>
                  <a:pt x="1168718" y="901358"/>
                  <a:pt x="1182243" y="887737"/>
                  <a:pt x="1198340" y="887356"/>
                </a:cubicBezTo>
                <a:cubicBezTo>
                  <a:pt x="1214819" y="886975"/>
                  <a:pt x="1229201" y="901263"/>
                  <a:pt x="1229106" y="917741"/>
                </a:cubicBezTo>
                <a:cubicBezTo>
                  <a:pt x="1229011" y="933838"/>
                  <a:pt x="1215485" y="947459"/>
                  <a:pt x="1199388" y="947840"/>
                </a:cubicBezTo>
                <a:close/>
                <a:moveTo>
                  <a:pt x="303943" y="461588"/>
                </a:moveTo>
                <a:cubicBezTo>
                  <a:pt x="287750" y="461874"/>
                  <a:pt x="273939" y="448539"/>
                  <a:pt x="273463" y="432347"/>
                </a:cubicBezTo>
                <a:cubicBezTo>
                  <a:pt x="272987" y="415678"/>
                  <a:pt x="287084" y="401391"/>
                  <a:pt x="303752" y="401581"/>
                </a:cubicBezTo>
                <a:cubicBezTo>
                  <a:pt x="319945" y="401771"/>
                  <a:pt x="333470" y="415392"/>
                  <a:pt x="333470" y="431585"/>
                </a:cubicBezTo>
                <a:cubicBezTo>
                  <a:pt x="333565" y="447682"/>
                  <a:pt x="320135" y="461303"/>
                  <a:pt x="303943" y="461588"/>
                </a:cubicBezTo>
                <a:close/>
                <a:moveTo>
                  <a:pt x="353092" y="445777"/>
                </a:moveTo>
                <a:cubicBezTo>
                  <a:pt x="353092" y="429585"/>
                  <a:pt x="366522" y="415964"/>
                  <a:pt x="382810" y="415773"/>
                </a:cubicBezTo>
                <a:cubicBezTo>
                  <a:pt x="399574" y="415583"/>
                  <a:pt x="413671" y="429775"/>
                  <a:pt x="413195" y="446539"/>
                </a:cubicBezTo>
                <a:cubicBezTo>
                  <a:pt x="412814" y="462731"/>
                  <a:pt x="399002" y="476067"/>
                  <a:pt x="382810" y="475876"/>
                </a:cubicBezTo>
                <a:cubicBezTo>
                  <a:pt x="366522" y="475590"/>
                  <a:pt x="353092" y="461970"/>
                  <a:pt x="353092" y="445777"/>
                </a:cubicBezTo>
                <a:close/>
                <a:moveTo>
                  <a:pt x="492538" y="460350"/>
                </a:moveTo>
                <a:cubicBezTo>
                  <a:pt x="492347" y="476829"/>
                  <a:pt x="478727" y="489973"/>
                  <a:pt x="462344" y="489783"/>
                </a:cubicBezTo>
                <a:cubicBezTo>
                  <a:pt x="445865" y="489592"/>
                  <a:pt x="432721" y="475971"/>
                  <a:pt x="432911" y="459588"/>
                </a:cubicBezTo>
                <a:cubicBezTo>
                  <a:pt x="433102" y="443110"/>
                  <a:pt x="446723" y="429966"/>
                  <a:pt x="463106" y="430156"/>
                </a:cubicBezTo>
                <a:cubicBezTo>
                  <a:pt x="479584" y="430346"/>
                  <a:pt x="492728" y="443967"/>
                  <a:pt x="492538" y="460350"/>
                </a:cubicBezTo>
                <a:close/>
                <a:moveTo>
                  <a:pt x="1018508" y="716287"/>
                </a:moveTo>
                <a:cubicBezTo>
                  <a:pt x="1018223" y="732479"/>
                  <a:pt x="1004507" y="745910"/>
                  <a:pt x="988314" y="745814"/>
                </a:cubicBezTo>
                <a:cubicBezTo>
                  <a:pt x="971550" y="745719"/>
                  <a:pt x="957739" y="731241"/>
                  <a:pt x="958406" y="714572"/>
                </a:cubicBezTo>
                <a:cubicBezTo>
                  <a:pt x="959072" y="698285"/>
                  <a:pt x="973074" y="685236"/>
                  <a:pt x="989267" y="685712"/>
                </a:cubicBezTo>
                <a:cubicBezTo>
                  <a:pt x="1005554" y="686188"/>
                  <a:pt x="1018794" y="700095"/>
                  <a:pt x="1018508" y="716287"/>
                </a:cubicBezTo>
                <a:close/>
                <a:moveTo>
                  <a:pt x="1541526" y="1460666"/>
                </a:moveTo>
                <a:cubicBezTo>
                  <a:pt x="1541431" y="1476858"/>
                  <a:pt x="1527810" y="1490384"/>
                  <a:pt x="1511618" y="1490479"/>
                </a:cubicBezTo>
                <a:cubicBezTo>
                  <a:pt x="1494853" y="1490574"/>
                  <a:pt x="1480852" y="1476192"/>
                  <a:pt x="1481423" y="1459523"/>
                </a:cubicBezTo>
                <a:cubicBezTo>
                  <a:pt x="1481995" y="1443330"/>
                  <a:pt x="1495901" y="1430091"/>
                  <a:pt x="1511999" y="1430376"/>
                </a:cubicBezTo>
                <a:cubicBezTo>
                  <a:pt x="1528286" y="1430757"/>
                  <a:pt x="1541621" y="1444473"/>
                  <a:pt x="1541526" y="1460666"/>
                </a:cubicBezTo>
                <a:close/>
                <a:moveTo>
                  <a:pt x="1554385" y="1384180"/>
                </a:moveTo>
                <a:cubicBezTo>
                  <a:pt x="1554194" y="1400372"/>
                  <a:pt x="1541526" y="1412660"/>
                  <a:pt x="1525238" y="1412374"/>
                </a:cubicBezTo>
                <a:cubicBezTo>
                  <a:pt x="1509046" y="1412184"/>
                  <a:pt x="1496759" y="1399515"/>
                  <a:pt x="1497044" y="1383228"/>
                </a:cubicBezTo>
                <a:cubicBezTo>
                  <a:pt x="1497235" y="1367035"/>
                  <a:pt x="1509903" y="1354748"/>
                  <a:pt x="1526191" y="1355034"/>
                </a:cubicBezTo>
                <a:cubicBezTo>
                  <a:pt x="1542383" y="1355224"/>
                  <a:pt x="1554575" y="1367892"/>
                  <a:pt x="1554385" y="1384180"/>
                </a:cubicBezTo>
                <a:close/>
                <a:moveTo>
                  <a:pt x="650939" y="487878"/>
                </a:moveTo>
                <a:cubicBezTo>
                  <a:pt x="651224" y="504832"/>
                  <a:pt x="638651" y="517500"/>
                  <a:pt x="621697" y="517405"/>
                </a:cubicBezTo>
                <a:cubicBezTo>
                  <a:pt x="605409" y="517310"/>
                  <a:pt x="593122" y="505118"/>
                  <a:pt x="592836" y="488925"/>
                </a:cubicBezTo>
                <a:cubicBezTo>
                  <a:pt x="592550" y="471971"/>
                  <a:pt x="605123" y="459303"/>
                  <a:pt x="622078" y="459398"/>
                </a:cubicBezTo>
                <a:cubicBezTo>
                  <a:pt x="638270" y="459398"/>
                  <a:pt x="650653" y="471590"/>
                  <a:pt x="650939" y="487878"/>
                </a:cubicBezTo>
                <a:close/>
                <a:moveTo>
                  <a:pt x="541973" y="444825"/>
                </a:moveTo>
                <a:cubicBezTo>
                  <a:pt x="558737" y="444634"/>
                  <a:pt x="571691" y="457397"/>
                  <a:pt x="571691" y="474162"/>
                </a:cubicBezTo>
                <a:cubicBezTo>
                  <a:pt x="571691" y="490926"/>
                  <a:pt x="558737" y="503689"/>
                  <a:pt x="541973" y="503498"/>
                </a:cubicBezTo>
                <a:cubicBezTo>
                  <a:pt x="525780" y="503308"/>
                  <a:pt x="513302" y="490926"/>
                  <a:pt x="513017" y="474828"/>
                </a:cubicBezTo>
                <a:cubicBezTo>
                  <a:pt x="512636" y="458160"/>
                  <a:pt x="525209" y="445015"/>
                  <a:pt x="541973" y="444825"/>
                </a:cubicBezTo>
                <a:close/>
                <a:moveTo>
                  <a:pt x="96584" y="391770"/>
                </a:moveTo>
                <a:cubicBezTo>
                  <a:pt x="96584" y="408153"/>
                  <a:pt x="84296" y="420441"/>
                  <a:pt x="68009" y="420631"/>
                </a:cubicBezTo>
                <a:cubicBezTo>
                  <a:pt x="51054" y="420821"/>
                  <a:pt x="38481" y="407963"/>
                  <a:pt x="38767" y="390913"/>
                </a:cubicBezTo>
                <a:cubicBezTo>
                  <a:pt x="39148" y="374625"/>
                  <a:pt x="51721" y="362624"/>
                  <a:pt x="68104" y="362814"/>
                </a:cubicBezTo>
                <a:cubicBezTo>
                  <a:pt x="84392" y="363005"/>
                  <a:pt x="96584" y="375483"/>
                  <a:pt x="96584" y="391770"/>
                </a:cubicBezTo>
                <a:close/>
                <a:moveTo>
                  <a:pt x="1162812" y="823729"/>
                </a:moveTo>
                <a:cubicBezTo>
                  <a:pt x="1162812" y="840493"/>
                  <a:pt x="1149953" y="853256"/>
                  <a:pt x="1133189" y="853161"/>
                </a:cubicBezTo>
                <a:cubicBezTo>
                  <a:pt x="1116521" y="852971"/>
                  <a:pt x="1103852" y="839921"/>
                  <a:pt x="1104138" y="823158"/>
                </a:cubicBezTo>
                <a:cubicBezTo>
                  <a:pt x="1104424" y="807060"/>
                  <a:pt x="1116902" y="794678"/>
                  <a:pt x="1133094" y="794487"/>
                </a:cubicBezTo>
                <a:cubicBezTo>
                  <a:pt x="1149858" y="794202"/>
                  <a:pt x="1162812" y="806965"/>
                  <a:pt x="1162812" y="823729"/>
                </a:cubicBezTo>
                <a:close/>
                <a:moveTo>
                  <a:pt x="146780" y="373959"/>
                </a:moveTo>
                <a:cubicBezTo>
                  <a:pt x="163735" y="373768"/>
                  <a:pt x="176594" y="386436"/>
                  <a:pt x="176403" y="403391"/>
                </a:cubicBezTo>
                <a:cubicBezTo>
                  <a:pt x="176308" y="419679"/>
                  <a:pt x="163925" y="432156"/>
                  <a:pt x="147638" y="432347"/>
                </a:cubicBezTo>
                <a:cubicBezTo>
                  <a:pt x="130683" y="432537"/>
                  <a:pt x="117824" y="419869"/>
                  <a:pt x="118015" y="402914"/>
                </a:cubicBezTo>
                <a:cubicBezTo>
                  <a:pt x="118110" y="386627"/>
                  <a:pt x="130492" y="374149"/>
                  <a:pt x="146780" y="373959"/>
                </a:cubicBezTo>
                <a:close/>
                <a:moveTo>
                  <a:pt x="1605439" y="1555344"/>
                </a:moveTo>
                <a:cubicBezTo>
                  <a:pt x="1604867" y="1571346"/>
                  <a:pt x="1591913" y="1583348"/>
                  <a:pt x="1575721" y="1582872"/>
                </a:cubicBezTo>
                <a:cubicBezTo>
                  <a:pt x="1559719" y="1582300"/>
                  <a:pt x="1547717" y="1569346"/>
                  <a:pt x="1548194" y="1553154"/>
                </a:cubicBezTo>
                <a:cubicBezTo>
                  <a:pt x="1548765" y="1537152"/>
                  <a:pt x="1561719" y="1525150"/>
                  <a:pt x="1577912" y="1525626"/>
                </a:cubicBezTo>
                <a:cubicBezTo>
                  <a:pt x="1593914" y="1526198"/>
                  <a:pt x="1606010" y="1539152"/>
                  <a:pt x="1605439" y="1555344"/>
                </a:cubicBezTo>
                <a:close/>
                <a:moveTo>
                  <a:pt x="873157" y="610369"/>
                </a:moveTo>
                <a:cubicBezTo>
                  <a:pt x="873252" y="626943"/>
                  <a:pt x="860393" y="639992"/>
                  <a:pt x="843820" y="640182"/>
                </a:cubicBezTo>
                <a:cubicBezTo>
                  <a:pt x="827246" y="640278"/>
                  <a:pt x="814197" y="627419"/>
                  <a:pt x="814007" y="610845"/>
                </a:cubicBezTo>
                <a:cubicBezTo>
                  <a:pt x="813911" y="594272"/>
                  <a:pt x="826770" y="581222"/>
                  <a:pt x="843344" y="581032"/>
                </a:cubicBezTo>
                <a:cubicBezTo>
                  <a:pt x="859917" y="580937"/>
                  <a:pt x="872966" y="593796"/>
                  <a:pt x="873157" y="610369"/>
                </a:cubicBezTo>
                <a:close/>
                <a:moveTo>
                  <a:pt x="1096709" y="729813"/>
                </a:moveTo>
                <a:cubicBezTo>
                  <a:pt x="1096804" y="745910"/>
                  <a:pt x="1084326" y="758483"/>
                  <a:pt x="1068229" y="758578"/>
                </a:cubicBezTo>
                <a:cubicBezTo>
                  <a:pt x="1052132" y="758673"/>
                  <a:pt x="1039559" y="746196"/>
                  <a:pt x="1039463" y="730098"/>
                </a:cubicBezTo>
                <a:cubicBezTo>
                  <a:pt x="1039368" y="714001"/>
                  <a:pt x="1051846" y="701428"/>
                  <a:pt x="1067943" y="701333"/>
                </a:cubicBezTo>
                <a:cubicBezTo>
                  <a:pt x="1084040" y="701333"/>
                  <a:pt x="1096613" y="713715"/>
                  <a:pt x="1096709" y="729813"/>
                </a:cubicBezTo>
                <a:close/>
                <a:moveTo>
                  <a:pt x="1489710" y="1289597"/>
                </a:moveTo>
                <a:cubicBezTo>
                  <a:pt x="1489805" y="1306361"/>
                  <a:pt x="1477042" y="1319220"/>
                  <a:pt x="1460278" y="1319220"/>
                </a:cubicBezTo>
                <a:cubicBezTo>
                  <a:pt x="1443514" y="1319124"/>
                  <a:pt x="1430750" y="1306170"/>
                  <a:pt x="1431036" y="1289406"/>
                </a:cubicBezTo>
                <a:cubicBezTo>
                  <a:pt x="1431227" y="1273309"/>
                  <a:pt x="1443609" y="1260831"/>
                  <a:pt x="1459802" y="1260546"/>
                </a:cubicBezTo>
                <a:cubicBezTo>
                  <a:pt x="1476470" y="1260260"/>
                  <a:pt x="1489520" y="1272928"/>
                  <a:pt x="1489710" y="1289597"/>
                </a:cubicBezTo>
                <a:close/>
                <a:moveTo>
                  <a:pt x="922687" y="596081"/>
                </a:moveTo>
                <a:cubicBezTo>
                  <a:pt x="938975" y="595891"/>
                  <a:pt x="951643" y="608083"/>
                  <a:pt x="951833" y="624276"/>
                </a:cubicBezTo>
                <a:cubicBezTo>
                  <a:pt x="952024" y="640563"/>
                  <a:pt x="939832" y="653231"/>
                  <a:pt x="923639" y="653422"/>
                </a:cubicBezTo>
                <a:cubicBezTo>
                  <a:pt x="907352" y="653613"/>
                  <a:pt x="894683" y="641421"/>
                  <a:pt x="894493" y="625228"/>
                </a:cubicBezTo>
                <a:cubicBezTo>
                  <a:pt x="894207" y="608940"/>
                  <a:pt x="906494" y="596367"/>
                  <a:pt x="922687" y="596081"/>
                </a:cubicBezTo>
                <a:close/>
                <a:moveTo>
                  <a:pt x="226600" y="446920"/>
                </a:moveTo>
                <a:cubicBezTo>
                  <a:pt x="210026" y="446825"/>
                  <a:pt x="197168" y="433680"/>
                  <a:pt x="197263" y="417107"/>
                </a:cubicBezTo>
                <a:cubicBezTo>
                  <a:pt x="197358" y="400533"/>
                  <a:pt x="210503" y="387675"/>
                  <a:pt x="227076" y="387770"/>
                </a:cubicBezTo>
                <a:cubicBezTo>
                  <a:pt x="243650" y="387865"/>
                  <a:pt x="256508" y="401010"/>
                  <a:pt x="256413" y="417583"/>
                </a:cubicBezTo>
                <a:cubicBezTo>
                  <a:pt x="256223" y="434061"/>
                  <a:pt x="243173" y="447015"/>
                  <a:pt x="226600" y="446920"/>
                </a:cubicBezTo>
                <a:close/>
                <a:moveTo>
                  <a:pt x="701326" y="473971"/>
                </a:moveTo>
                <a:cubicBezTo>
                  <a:pt x="717423" y="473876"/>
                  <a:pt x="729996" y="486354"/>
                  <a:pt x="730091" y="502451"/>
                </a:cubicBezTo>
                <a:cubicBezTo>
                  <a:pt x="730187" y="518548"/>
                  <a:pt x="717709" y="531121"/>
                  <a:pt x="701612" y="531216"/>
                </a:cubicBezTo>
                <a:cubicBezTo>
                  <a:pt x="685514" y="531312"/>
                  <a:pt x="672941" y="518834"/>
                  <a:pt x="672846" y="502737"/>
                </a:cubicBezTo>
                <a:cubicBezTo>
                  <a:pt x="672751" y="486639"/>
                  <a:pt x="685229" y="474066"/>
                  <a:pt x="701326" y="473971"/>
                </a:cubicBezTo>
                <a:close/>
                <a:moveTo>
                  <a:pt x="1502855" y="1210158"/>
                </a:moveTo>
                <a:cubicBezTo>
                  <a:pt x="1502950" y="1225303"/>
                  <a:pt x="1490282" y="1238352"/>
                  <a:pt x="1475137" y="1238638"/>
                </a:cubicBezTo>
                <a:cubicBezTo>
                  <a:pt x="1459421" y="1238924"/>
                  <a:pt x="1445990" y="1225589"/>
                  <a:pt x="1446276" y="1209872"/>
                </a:cubicBezTo>
                <a:cubicBezTo>
                  <a:pt x="1446562" y="1194633"/>
                  <a:pt x="1459516" y="1182060"/>
                  <a:pt x="1474756" y="1182155"/>
                </a:cubicBezTo>
                <a:cubicBezTo>
                  <a:pt x="1489901" y="1182155"/>
                  <a:pt x="1502664" y="1194918"/>
                  <a:pt x="1502855" y="1210158"/>
                </a:cubicBezTo>
                <a:close/>
                <a:moveTo>
                  <a:pt x="1408462" y="1088048"/>
                </a:moveTo>
                <a:cubicBezTo>
                  <a:pt x="1424559" y="1087667"/>
                  <a:pt x="1437513" y="1100145"/>
                  <a:pt x="1437703" y="1116242"/>
                </a:cubicBezTo>
                <a:cubicBezTo>
                  <a:pt x="1437894" y="1132339"/>
                  <a:pt x="1425226" y="1145103"/>
                  <a:pt x="1409224" y="1145103"/>
                </a:cubicBezTo>
                <a:cubicBezTo>
                  <a:pt x="1393698" y="1145103"/>
                  <a:pt x="1381220" y="1133101"/>
                  <a:pt x="1380744" y="1117671"/>
                </a:cubicBezTo>
                <a:cubicBezTo>
                  <a:pt x="1380077" y="1101478"/>
                  <a:pt x="1392460" y="1088334"/>
                  <a:pt x="1408462" y="1088048"/>
                </a:cubicBezTo>
                <a:close/>
                <a:moveTo>
                  <a:pt x="16574" y="377578"/>
                </a:moveTo>
                <a:cubicBezTo>
                  <a:pt x="16574" y="389198"/>
                  <a:pt x="9811" y="398914"/>
                  <a:pt x="95" y="403391"/>
                </a:cubicBezTo>
                <a:lnTo>
                  <a:pt x="95" y="351765"/>
                </a:lnTo>
                <a:cubicBezTo>
                  <a:pt x="9906" y="356242"/>
                  <a:pt x="16574" y="365958"/>
                  <a:pt x="16574" y="377578"/>
                </a:cubicBezTo>
                <a:close/>
                <a:moveTo>
                  <a:pt x="1241298" y="837540"/>
                </a:moveTo>
                <a:cubicBezTo>
                  <a:pt x="1241584" y="852685"/>
                  <a:pt x="1229011" y="865829"/>
                  <a:pt x="1213771" y="866211"/>
                </a:cubicBezTo>
                <a:cubicBezTo>
                  <a:pt x="1198055" y="866687"/>
                  <a:pt x="1184529" y="853352"/>
                  <a:pt x="1184720" y="837636"/>
                </a:cubicBezTo>
                <a:cubicBezTo>
                  <a:pt x="1184910" y="822396"/>
                  <a:pt x="1197769" y="809727"/>
                  <a:pt x="1212914" y="809632"/>
                </a:cubicBezTo>
                <a:cubicBezTo>
                  <a:pt x="1228153" y="809632"/>
                  <a:pt x="1241107" y="822396"/>
                  <a:pt x="1241298" y="837540"/>
                </a:cubicBezTo>
                <a:close/>
                <a:moveTo>
                  <a:pt x="1343692" y="994227"/>
                </a:moveTo>
                <a:cubicBezTo>
                  <a:pt x="1359789" y="994131"/>
                  <a:pt x="1372457" y="1006895"/>
                  <a:pt x="1372362" y="1022992"/>
                </a:cubicBezTo>
                <a:cubicBezTo>
                  <a:pt x="1372267" y="1039089"/>
                  <a:pt x="1359408" y="1051567"/>
                  <a:pt x="1343311" y="1051281"/>
                </a:cubicBezTo>
                <a:cubicBezTo>
                  <a:pt x="1327785" y="1050996"/>
                  <a:pt x="1315593" y="1038708"/>
                  <a:pt x="1315403" y="1023278"/>
                </a:cubicBezTo>
                <a:cubicBezTo>
                  <a:pt x="1315022" y="1007085"/>
                  <a:pt x="1327595" y="994322"/>
                  <a:pt x="1343692" y="994227"/>
                </a:cubicBezTo>
                <a:close/>
                <a:moveTo>
                  <a:pt x="1306925" y="932314"/>
                </a:moveTo>
                <a:cubicBezTo>
                  <a:pt x="1306640" y="948316"/>
                  <a:pt x="1293590" y="960698"/>
                  <a:pt x="1277493" y="960318"/>
                </a:cubicBezTo>
                <a:cubicBezTo>
                  <a:pt x="1261491" y="959841"/>
                  <a:pt x="1249204" y="946602"/>
                  <a:pt x="1249871" y="930504"/>
                </a:cubicBezTo>
                <a:cubicBezTo>
                  <a:pt x="1250537" y="915074"/>
                  <a:pt x="1263015" y="903168"/>
                  <a:pt x="1278541" y="903263"/>
                </a:cubicBezTo>
                <a:cubicBezTo>
                  <a:pt x="1294638" y="903358"/>
                  <a:pt x="1307211" y="916217"/>
                  <a:pt x="1306925" y="932314"/>
                </a:cubicBezTo>
                <a:close/>
                <a:moveTo>
                  <a:pt x="780764" y="488639"/>
                </a:moveTo>
                <a:cubicBezTo>
                  <a:pt x="795719" y="488449"/>
                  <a:pt x="808863" y="501117"/>
                  <a:pt x="809244" y="516167"/>
                </a:cubicBezTo>
                <a:cubicBezTo>
                  <a:pt x="809625" y="531693"/>
                  <a:pt x="796100" y="545218"/>
                  <a:pt x="780669" y="544932"/>
                </a:cubicBezTo>
                <a:cubicBezTo>
                  <a:pt x="765620" y="544646"/>
                  <a:pt x="752856" y="531693"/>
                  <a:pt x="752951" y="516643"/>
                </a:cubicBezTo>
                <a:cubicBezTo>
                  <a:pt x="752951" y="501689"/>
                  <a:pt x="765715" y="488830"/>
                  <a:pt x="780764" y="488639"/>
                </a:cubicBezTo>
                <a:close/>
                <a:moveTo>
                  <a:pt x="238792" y="368053"/>
                </a:moveTo>
                <a:cubicBezTo>
                  <a:pt x="224219" y="368434"/>
                  <a:pt x="211360" y="356242"/>
                  <a:pt x="210788" y="341573"/>
                </a:cubicBezTo>
                <a:cubicBezTo>
                  <a:pt x="210217" y="326429"/>
                  <a:pt x="223171" y="313094"/>
                  <a:pt x="238316" y="313189"/>
                </a:cubicBezTo>
                <a:cubicBezTo>
                  <a:pt x="252984" y="313284"/>
                  <a:pt x="265462" y="325762"/>
                  <a:pt x="265652" y="340430"/>
                </a:cubicBezTo>
                <a:cubicBezTo>
                  <a:pt x="265748" y="355004"/>
                  <a:pt x="253460" y="367672"/>
                  <a:pt x="238792" y="368053"/>
                </a:cubicBezTo>
                <a:close/>
                <a:moveTo>
                  <a:pt x="1591723" y="1446664"/>
                </a:moveTo>
                <a:cubicBezTo>
                  <a:pt x="1606772" y="1447140"/>
                  <a:pt x="1619631" y="1460761"/>
                  <a:pt x="1618964" y="1475620"/>
                </a:cubicBezTo>
                <a:cubicBezTo>
                  <a:pt x="1618298" y="1490670"/>
                  <a:pt x="1604486" y="1503338"/>
                  <a:pt x="1589627" y="1502480"/>
                </a:cubicBezTo>
                <a:cubicBezTo>
                  <a:pt x="1575054" y="1501623"/>
                  <a:pt x="1562862" y="1488669"/>
                  <a:pt x="1563053" y="1474191"/>
                </a:cubicBezTo>
                <a:cubicBezTo>
                  <a:pt x="1563338" y="1459237"/>
                  <a:pt x="1576769" y="1446283"/>
                  <a:pt x="1591723" y="1446664"/>
                </a:cubicBezTo>
                <a:close/>
                <a:moveTo>
                  <a:pt x="449485" y="380340"/>
                </a:moveTo>
                <a:cubicBezTo>
                  <a:pt x="449485" y="365672"/>
                  <a:pt x="461867" y="353099"/>
                  <a:pt x="476536" y="352908"/>
                </a:cubicBezTo>
                <a:cubicBezTo>
                  <a:pt x="491681" y="352718"/>
                  <a:pt x="504825" y="365958"/>
                  <a:pt x="504349" y="381102"/>
                </a:cubicBezTo>
                <a:cubicBezTo>
                  <a:pt x="503873" y="395771"/>
                  <a:pt x="491109" y="408058"/>
                  <a:pt x="476536" y="407868"/>
                </a:cubicBezTo>
                <a:cubicBezTo>
                  <a:pt x="461867" y="407582"/>
                  <a:pt x="449485" y="395009"/>
                  <a:pt x="449485" y="380340"/>
                </a:cubicBezTo>
                <a:close/>
                <a:moveTo>
                  <a:pt x="1539526" y="1276452"/>
                </a:moveTo>
                <a:cubicBezTo>
                  <a:pt x="1554480" y="1276167"/>
                  <a:pt x="1567720" y="1289502"/>
                  <a:pt x="1567529" y="1304456"/>
                </a:cubicBezTo>
                <a:cubicBezTo>
                  <a:pt x="1567339" y="1318934"/>
                  <a:pt x="1554766" y="1331507"/>
                  <a:pt x="1540288" y="1331793"/>
                </a:cubicBezTo>
                <a:cubicBezTo>
                  <a:pt x="1525334" y="1332078"/>
                  <a:pt x="1512094" y="1318743"/>
                  <a:pt x="1512284" y="1303789"/>
                </a:cubicBezTo>
                <a:cubicBezTo>
                  <a:pt x="1512475" y="1289216"/>
                  <a:pt x="1525048" y="1276738"/>
                  <a:pt x="1539526" y="1276452"/>
                </a:cubicBezTo>
                <a:close/>
                <a:moveTo>
                  <a:pt x="885254" y="531693"/>
                </a:moveTo>
                <a:cubicBezTo>
                  <a:pt x="884873" y="546361"/>
                  <a:pt x="872014" y="558648"/>
                  <a:pt x="857441" y="558458"/>
                </a:cubicBezTo>
                <a:cubicBezTo>
                  <a:pt x="842201" y="558267"/>
                  <a:pt x="829437" y="544646"/>
                  <a:pt x="830390" y="529597"/>
                </a:cubicBezTo>
                <a:cubicBezTo>
                  <a:pt x="831247" y="514833"/>
                  <a:pt x="844296" y="502927"/>
                  <a:pt x="858869" y="503594"/>
                </a:cubicBezTo>
                <a:cubicBezTo>
                  <a:pt x="873538" y="504261"/>
                  <a:pt x="885635" y="517214"/>
                  <a:pt x="885254" y="531693"/>
                </a:cubicBezTo>
                <a:close/>
                <a:moveTo>
                  <a:pt x="1030700" y="636468"/>
                </a:moveTo>
                <a:cubicBezTo>
                  <a:pt x="1030510" y="651517"/>
                  <a:pt x="1016984" y="664566"/>
                  <a:pt x="1002030" y="664090"/>
                </a:cubicBezTo>
                <a:cubicBezTo>
                  <a:pt x="986981" y="663614"/>
                  <a:pt x="974122" y="649993"/>
                  <a:pt x="974789" y="635134"/>
                </a:cubicBezTo>
                <a:cubicBezTo>
                  <a:pt x="975455" y="620656"/>
                  <a:pt x="988219" y="608273"/>
                  <a:pt x="1002697" y="608178"/>
                </a:cubicBezTo>
                <a:cubicBezTo>
                  <a:pt x="1017746" y="608178"/>
                  <a:pt x="1030891" y="621513"/>
                  <a:pt x="1030700" y="636468"/>
                </a:cubicBezTo>
                <a:close/>
                <a:moveTo>
                  <a:pt x="1175290" y="743624"/>
                </a:moveTo>
                <a:cubicBezTo>
                  <a:pt x="1175671" y="758578"/>
                  <a:pt x="1162526" y="771913"/>
                  <a:pt x="1147477" y="771818"/>
                </a:cubicBezTo>
                <a:cubicBezTo>
                  <a:pt x="1132999" y="771722"/>
                  <a:pt x="1120331" y="759245"/>
                  <a:pt x="1119950" y="744767"/>
                </a:cubicBezTo>
                <a:cubicBezTo>
                  <a:pt x="1119569" y="729813"/>
                  <a:pt x="1132713" y="716478"/>
                  <a:pt x="1147763" y="716573"/>
                </a:cubicBezTo>
                <a:cubicBezTo>
                  <a:pt x="1162336" y="716668"/>
                  <a:pt x="1175004" y="729146"/>
                  <a:pt x="1175290" y="743624"/>
                </a:cubicBezTo>
                <a:close/>
                <a:moveTo>
                  <a:pt x="318040" y="379578"/>
                </a:moveTo>
                <a:cubicBezTo>
                  <a:pt x="303086" y="379769"/>
                  <a:pt x="289846" y="366434"/>
                  <a:pt x="290132" y="351479"/>
                </a:cubicBezTo>
                <a:cubicBezTo>
                  <a:pt x="290417" y="337002"/>
                  <a:pt x="302990" y="324429"/>
                  <a:pt x="317468" y="324238"/>
                </a:cubicBezTo>
                <a:cubicBezTo>
                  <a:pt x="332423" y="324047"/>
                  <a:pt x="345662" y="337383"/>
                  <a:pt x="345377" y="352337"/>
                </a:cubicBezTo>
                <a:cubicBezTo>
                  <a:pt x="345091" y="366910"/>
                  <a:pt x="332518" y="379388"/>
                  <a:pt x="318040" y="379578"/>
                </a:cubicBezTo>
                <a:close/>
                <a:moveTo>
                  <a:pt x="425006" y="366338"/>
                </a:moveTo>
                <a:cubicBezTo>
                  <a:pt x="424910" y="381388"/>
                  <a:pt x="411385" y="394342"/>
                  <a:pt x="396526" y="393771"/>
                </a:cubicBezTo>
                <a:cubicBezTo>
                  <a:pt x="382048" y="393199"/>
                  <a:pt x="369665" y="380340"/>
                  <a:pt x="369761" y="365958"/>
                </a:cubicBezTo>
                <a:cubicBezTo>
                  <a:pt x="369856" y="350908"/>
                  <a:pt x="383381" y="337954"/>
                  <a:pt x="398336" y="338526"/>
                </a:cubicBezTo>
                <a:cubicBezTo>
                  <a:pt x="412718" y="339097"/>
                  <a:pt x="425101" y="351956"/>
                  <a:pt x="425006" y="366338"/>
                </a:cubicBezTo>
                <a:close/>
                <a:moveTo>
                  <a:pt x="161068" y="353385"/>
                </a:moveTo>
                <a:cubicBezTo>
                  <a:pt x="146114" y="353194"/>
                  <a:pt x="134207" y="341002"/>
                  <a:pt x="134398" y="326048"/>
                </a:cubicBezTo>
                <a:cubicBezTo>
                  <a:pt x="134588" y="311094"/>
                  <a:pt x="146780" y="299187"/>
                  <a:pt x="161735" y="299378"/>
                </a:cubicBezTo>
                <a:cubicBezTo>
                  <a:pt x="176689" y="299568"/>
                  <a:pt x="188595" y="311760"/>
                  <a:pt x="188405" y="326714"/>
                </a:cubicBezTo>
                <a:cubicBezTo>
                  <a:pt x="188214" y="341669"/>
                  <a:pt x="176022" y="353575"/>
                  <a:pt x="161068" y="353385"/>
                </a:cubicBezTo>
                <a:close/>
                <a:moveTo>
                  <a:pt x="583692" y="395104"/>
                </a:moveTo>
                <a:cubicBezTo>
                  <a:pt x="583406" y="409868"/>
                  <a:pt x="571024" y="421869"/>
                  <a:pt x="556260" y="421774"/>
                </a:cubicBezTo>
                <a:cubicBezTo>
                  <a:pt x="541020" y="421679"/>
                  <a:pt x="528447" y="408439"/>
                  <a:pt x="529209" y="393294"/>
                </a:cubicBezTo>
                <a:cubicBezTo>
                  <a:pt x="529971" y="378530"/>
                  <a:pt x="542639" y="366815"/>
                  <a:pt x="557308" y="367291"/>
                </a:cubicBezTo>
                <a:cubicBezTo>
                  <a:pt x="572167" y="367958"/>
                  <a:pt x="584073" y="380436"/>
                  <a:pt x="583692" y="395104"/>
                </a:cubicBezTo>
                <a:close/>
                <a:moveTo>
                  <a:pt x="1318927" y="852209"/>
                </a:moveTo>
                <a:cubicBezTo>
                  <a:pt x="1318927" y="867449"/>
                  <a:pt x="1307211" y="878879"/>
                  <a:pt x="1291876" y="878498"/>
                </a:cubicBezTo>
                <a:cubicBezTo>
                  <a:pt x="1277207" y="878117"/>
                  <a:pt x="1266253" y="866877"/>
                  <a:pt x="1266349" y="852113"/>
                </a:cubicBezTo>
                <a:cubicBezTo>
                  <a:pt x="1266349" y="836873"/>
                  <a:pt x="1278065" y="825444"/>
                  <a:pt x="1293400" y="825825"/>
                </a:cubicBezTo>
                <a:cubicBezTo>
                  <a:pt x="1308068" y="826205"/>
                  <a:pt x="1318927" y="837445"/>
                  <a:pt x="1318927" y="852209"/>
                </a:cubicBezTo>
                <a:close/>
                <a:moveTo>
                  <a:pt x="1628775" y="1397325"/>
                </a:moveTo>
                <a:cubicBezTo>
                  <a:pt x="1629061" y="1412660"/>
                  <a:pt x="1617631" y="1424280"/>
                  <a:pt x="1602391" y="1424280"/>
                </a:cubicBezTo>
                <a:cubicBezTo>
                  <a:pt x="1587627" y="1424185"/>
                  <a:pt x="1576483" y="1413231"/>
                  <a:pt x="1576197" y="1398563"/>
                </a:cubicBezTo>
                <a:cubicBezTo>
                  <a:pt x="1575911" y="1383228"/>
                  <a:pt x="1587341" y="1371607"/>
                  <a:pt x="1602581" y="1371607"/>
                </a:cubicBezTo>
                <a:cubicBezTo>
                  <a:pt x="1617250" y="1371607"/>
                  <a:pt x="1628489" y="1382656"/>
                  <a:pt x="1628775" y="1397325"/>
                </a:cubicBezTo>
                <a:close/>
                <a:moveTo>
                  <a:pt x="1449896" y="1036708"/>
                </a:moveTo>
                <a:cubicBezTo>
                  <a:pt x="1449991" y="1051567"/>
                  <a:pt x="1439132" y="1062997"/>
                  <a:pt x="1424369" y="1063473"/>
                </a:cubicBezTo>
                <a:cubicBezTo>
                  <a:pt x="1409033" y="1063950"/>
                  <a:pt x="1397032" y="1052615"/>
                  <a:pt x="1396937" y="1037279"/>
                </a:cubicBezTo>
                <a:cubicBezTo>
                  <a:pt x="1396841" y="1021944"/>
                  <a:pt x="1408462" y="1010324"/>
                  <a:pt x="1423892" y="1010514"/>
                </a:cubicBezTo>
                <a:cubicBezTo>
                  <a:pt x="1438561" y="1010705"/>
                  <a:pt x="1449705" y="1021849"/>
                  <a:pt x="1449896" y="1036708"/>
                </a:cubicBezTo>
                <a:close/>
                <a:moveTo>
                  <a:pt x="636079" y="435300"/>
                </a:moveTo>
                <a:cubicBezTo>
                  <a:pt x="620744" y="435300"/>
                  <a:pt x="609219" y="423488"/>
                  <a:pt x="609600" y="408153"/>
                </a:cubicBezTo>
                <a:cubicBezTo>
                  <a:pt x="609886" y="393389"/>
                  <a:pt x="621221" y="382341"/>
                  <a:pt x="636079" y="382341"/>
                </a:cubicBezTo>
                <a:cubicBezTo>
                  <a:pt x="651415" y="382341"/>
                  <a:pt x="662940" y="394152"/>
                  <a:pt x="662559" y="409487"/>
                </a:cubicBezTo>
                <a:cubicBezTo>
                  <a:pt x="662273" y="424251"/>
                  <a:pt x="650939" y="435300"/>
                  <a:pt x="636079" y="435300"/>
                </a:cubicBezTo>
                <a:close/>
                <a:moveTo>
                  <a:pt x="1357789" y="972700"/>
                </a:moveTo>
                <a:cubicBezTo>
                  <a:pt x="1342549" y="972605"/>
                  <a:pt x="1331024" y="960698"/>
                  <a:pt x="1331309" y="945459"/>
                </a:cubicBezTo>
                <a:cubicBezTo>
                  <a:pt x="1331595" y="930219"/>
                  <a:pt x="1343692" y="918884"/>
                  <a:pt x="1358932" y="919360"/>
                </a:cubicBezTo>
                <a:cubicBezTo>
                  <a:pt x="1373600" y="919836"/>
                  <a:pt x="1384554" y="931266"/>
                  <a:pt x="1384649" y="945935"/>
                </a:cubicBezTo>
                <a:cubicBezTo>
                  <a:pt x="1384745" y="961079"/>
                  <a:pt x="1373029" y="972795"/>
                  <a:pt x="1357789" y="972700"/>
                </a:cubicBezTo>
                <a:close/>
                <a:moveTo>
                  <a:pt x="81439" y="338430"/>
                </a:moveTo>
                <a:cubicBezTo>
                  <a:pt x="66199" y="338240"/>
                  <a:pt x="54959" y="326334"/>
                  <a:pt x="55531" y="310998"/>
                </a:cubicBezTo>
                <a:cubicBezTo>
                  <a:pt x="56102" y="296425"/>
                  <a:pt x="67532" y="285662"/>
                  <a:pt x="82296" y="285852"/>
                </a:cubicBezTo>
                <a:cubicBezTo>
                  <a:pt x="97536" y="286043"/>
                  <a:pt x="108776" y="297949"/>
                  <a:pt x="108204" y="313284"/>
                </a:cubicBezTo>
                <a:cubicBezTo>
                  <a:pt x="107633" y="327953"/>
                  <a:pt x="96203" y="338716"/>
                  <a:pt x="81439" y="338430"/>
                </a:cubicBezTo>
                <a:close/>
                <a:moveTo>
                  <a:pt x="1627442" y="1568489"/>
                </a:moveTo>
                <a:cubicBezTo>
                  <a:pt x="1627346" y="1553154"/>
                  <a:pt x="1639157" y="1541819"/>
                  <a:pt x="1654493" y="1542200"/>
                </a:cubicBezTo>
                <a:cubicBezTo>
                  <a:pt x="1669161" y="1542676"/>
                  <a:pt x="1679924" y="1554106"/>
                  <a:pt x="1679639" y="1568965"/>
                </a:cubicBezTo>
                <a:cubicBezTo>
                  <a:pt x="1679448" y="1578300"/>
                  <a:pt x="1674876" y="1586015"/>
                  <a:pt x="1667828" y="1590492"/>
                </a:cubicBezTo>
                <a:lnTo>
                  <a:pt x="1639253" y="1590492"/>
                </a:lnTo>
                <a:cubicBezTo>
                  <a:pt x="1632109" y="1586015"/>
                  <a:pt x="1627537" y="1578109"/>
                  <a:pt x="1627442" y="1568489"/>
                </a:cubicBezTo>
                <a:close/>
                <a:moveTo>
                  <a:pt x="1108424" y="650755"/>
                </a:moveTo>
                <a:cubicBezTo>
                  <a:pt x="1108234" y="665519"/>
                  <a:pt x="1097090" y="676568"/>
                  <a:pt x="1082326" y="676568"/>
                </a:cubicBezTo>
                <a:cubicBezTo>
                  <a:pt x="1066991" y="676568"/>
                  <a:pt x="1055656" y="664852"/>
                  <a:pt x="1056132" y="649421"/>
                </a:cubicBezTo>
                <a:cubicBezTo>
                  <a:pt x="1056608" y="634753"/>
                  <a:pt x="1068134" y="623990"/>
                  <a:pt x="1082897" y="624276"/>
                </a:cubicBezTo>
                <a:cubicBezTo>
                  <a:pt x="1097661" y="624561"/>
                  <a:pt x="1108615" y="635896"/>
                  <a:pt x="1108424" y="650755"/>
                </a:cubicBezTo>
                <a:close/>
                <a:moveTo>
                  <a:pt x="937927" y="519120"/>
                </a:moveTo>
                <a:cubicBezTo>
                  <a:pt x="952691" y="519405"/>
                  <a:pt x="963644" y="530645"/>
                  <a:pt x="963549" y="545409"/>
                </a:cubicBezTo>
                <a:cubicBezTo>
                  <a:pt x="963454" y="560744"/>
                  <a:pt x="951643" y="571983"/>
                  <a:pt x="936117" y="571317"/>
                </a:cubicBezTo>
                <a:cubicBezTo>
                  <a:pt x="921449" y="570745"/>
                  <a:pt x="910781" y="559125"/>
                  <a:pt x="911257" y="544266"/>
                </a:cubicBezTo>
                <a:cubicBezTo>
                  <a:pt x="911638" y="529692"/>
                  <a:pt x="923068" y="518834"/>
                  <a:pt x="937927" y="519120"/>
                </a:cubicBezTo>
                <a:close/>
                <a:moveTo>
                  <a:pt x="1515047" y="1131101"/>
                </a:moveTo>
                <a:cubicBezTo>
                  <a:pt x="1514856" y="1146341"/>
                  <a:pt x="1503045" y="1157580"/>
                  <a:pt x="1487710" y="1157104"/>
                </a:cubicBezTo>
                <a:cubicBezTo>
                  <a:pt x="1473041" y="1156628"/>
                  <a:pt x="1462278" y="1145198"/>
                  <a:pt x="1462469" y="1130434"/>
                </a:cubicBezTo>
                <a:cubicBezTo>
                  <a:pt x="1462659" y="1115194"/>
                  <a:pt x="1474470" y="1103955"/>
                  <a:pt x="1489805" y="1104431"/>
                </a:cubicBezTo>
                <a:cubicBezTo>
                  <a:pt x="1504378" y="1104907"/>
                  <a:pt x="1515237" y="1116337"/>
                  <a:pt x="1515047" y="1131101"/>
                </a:cubicBezTo>
                <a:close/>
                <a:moveTo>
                  <a:pt x="715423" y="448920"/>
                </a:moveTo>
                <a:cubicBezTo>
                  <a:pt x="700754" y="448825"/>
                  <a:pt x="689705" y="437490"/>
                  <a:pt x="689801" y="422822"/>
                </a:cubicBezTo>
                <a:cubicBezTo>
                  <a:pt x="689896" y="408153"/>
                  <a:pt x="701231" y="397104"/>
                  <a:pt x="715899" y="397200"/>
                </a:cubicBezTo>
                <a:cubicBezTo>
                  <a:pt x="730568" y="397295"/>
                  <a:pt x="741617" y="408629"/>
                  <a:pt x="741521" y="423298"/>
                </a:cubicBezTo>
                <a:cubicBezTo>
                  <a:pt x="741426" y="437871"/>
                  <a:pt x="730091" y="449016"/>
                  <a:pt x="715423" y="448920"/>
                </a:cubicBezTo>
                <a:close/>
                <a:moveTo>
                  <a:pt x="28004" y="297759"/>
                </a:moveTo>
                <a:cubicBezTo>
                  <a:pt x="28099" y="312427"/>
                  <a:pt x="16669" y="323762"/>
                  <a:pt x="2096" y="323762"/>
                </a:cubicBezTo>
                <a:cubicBezTo>
                  <a:pt x="1429" y="323762"/>
                  <a:pt x="762" y="323571"/>
                  <a:pt x="95" y="323571"/>
                </a:cubicBezTo>
                <a:lnTo>
                  <a:pt x="95" y="272422"/>
                </a:lnTo>
                <a:cubicBezTo>
                  <a:pt x="667" y="272422"/>
                  <a:pt x="1143" y="272231"/>
                  <a:pt x="1715" y="272231"/>
                </a:cubicBezTo>
                <a:cubicBezTo>
                  <a:pt x="16383" y="271946"/>
                  <a:pt x="27908" y="283185"/>
                  <a:pt x="28004" y="297759"/>
                </a:cubicBezTo>
                <a:close/>
                <a:moveTo>
                  <a:pt x="1201484" y="757721"/>
                </a:moveTo>
                <a:cubicBezTo>
                  <a:pt x="1201769" y="743147"/>
                  <a:pt x="1213580" y="732098"/>
                  <a:pt x="1228249" y="732575"/>
                </a:cubicBezTo>
                <a:cubicBezTo>
                  <a:pt x="1242727" y="733051"/>
                  <a:pt x="1253681" y="745053"/>
                  <a:pt x="1253014" y="759721"/>
                </a:cubicBezTo>
                <a:cubicBezTo>
                  <a:pt x="1252347" y="773628"/>
                  <a:pt x="1241012" y="784296"/>
                  <a:pt x="1226915" y="784105"/>
                </a:cubicBezTo>
                <a:cubicBezTo>
                  <a:pt x="1212437" y="784010"/>
                  <a:pt x="1201198" y="772389"/>
                  <a:pt x="1201484" y="757721"/>
                </a:cubicBezTo>
                <a:close/>
                <a:moveTo>
                  <a:pt x="1016318" y="584747"/>
                </a:moveTo>
                <a:cubicBezTo>
                  <a:pt x="1002697" y="584366"/>
                  <a:pt x="991267" y="572364"/>
                  <a:pt x="991648" y="558839"/>
                </a:cubicBezTo>
                <a:cubicBezTo>
                  <a:pt x="992029" y="545218"/>
                  <a:pt x="1004030" y="533788"/>
                  <a:pt x="1017556" y="534169"/>
                </a:cubicBezTo>
                <a:cubicBezTo>
                  <a:pt x="1031177" y="534550"/>
                  <a:pt x="1042607" y="546552"/>
                  <a:pt x="1042226" y="560077"/>
                </a:cubicBezTo>
                <a:cubicBezTo>
                  <a:pt x="1041845" y="573698"/>
                  <a:pt x="1029843" y="585128"/>
                  <a:pt x="1016318" y="584747"/>
                </a:cubicBezTo>
                <a:close/>
                <a:moveTo>
                  <a:pt x="1641920" y="1318267"/>
                </a:moveTo>
                <a:cubicBezTo>
                  <a:pt x="1641920" y="1331888"/>
                  <a:pt x="1630299" y="1343604"/>
                  <a:pt x="1616678" y="1343604"/>
                </a:cubicBezTo>
                <a:cubicBezTo>
                  <a:pt x="1603057" y="1343604"/>
                  <a:pt x="1591342" y="1331983"/>
                  <a:pt x="1591342" y="1318362"/>
                </a:cubicBezTo>
                <a:cubicBezTo>
                  <a:pt x="1591342" y="1304742"/>
                  <a:pt x="1602962" y="1293026"/>
                  <a:pt x="1616583" y="1293026"/>
                </a:cubicBezTo>
                <a:cubicBezTo>
                  <a:pt x="1630204" y="1292930"/>
                  <a:pt x="1641920" y="1304646"/>
                  <a:pt x="1641920" y="1318267"/>
                </a:cubicBezTo>
                <a:close/>
                <a:moveTo>
                  <a:pt x="1667256" y="1463428"/>
                </a:moveTo>
                <a:cubicBezTo>
                  <a:pt x="1680877" y="1463142"/>
                  <a:pt x="1692688" y="1474287"/>
                  <a:pt x="1693259" y="1487907"/>
                </a:cubicBezTo>
                <a:cubicBezTo>
                  <a:pt x="1693831" y="1502004"/>
                  <a:pt x="1681925" y="1514292"/>
                  <a:pt x="1667732" y="1514196"/>
                </a:cubicBezTo>
                <a:cubicBezTo>
                  <a:pt x="1654112" y="1514101"/>
                  <a:pt x="1642586" y="1502671"/>
                  <a:pt x="1642491" y="1488955"/>
                </a:cubicBezTo>
                <a:cubicBezTo>
                  <a:pt x="1642301" y="1475430"/>
                  <a:pt x="1653635" y="1463714"/>
                  <a:pt x="1667256" y="1463428"/>
                </a:cubicBezTo>
                <a:close/>
                <a:moveTo>
                  <a:pt x="817912" y="436633"/>
                </a:moveTo>
                <a:cubicBezTo>
                  <a:pt x="818198" y="450349"/>
                  <a:pt x="807053" y="462160"/>
                  <a:pt x="793337" y="462731"/>
                </a:cubicBezTo>
                <a:cubicBezTo>
                  <a:pt x="779050" y="463303"/>
                  <a:pt x="766858" y="451397"/>
                  <a:pt x="766858" y="437109"/>
                </a:cubicBezTo>
                <a:cubicBezTo>
                  <a:pt x="766953" y="423298"/>
                  <a:pt x="778383" y="411868"/>
                  <a:pt x="792194" y="411773"/>
                </a:cubicBezTo>
                <a:cubicBezTo>
                  <a:pt x="805910" y="411582"/>
                  <a:pt x="817626" y="422917"/>
                  <a:pt x="817912" y="436633"/>
                </a:cubicBezTo>
                <a:close/>
                <a:moveTo>
                  <a:pt x="1551813" y="1250259"/>
                </a:moveTo>
                <a:cubicBezTo>
                  <a:pt x="1537145" y="1250544"/>
                  <a:pt x="1525619" y="1239210"/>
                  <a:pt x="1525524" y="1224636"/>
                </a:cubicBezTo>
                <a:cubicBezTo>
                  <a:pt x="1525429" y="1209968"/>
                  <a:pt x="1536859" y="1198633"/>
                  <a:pt x="1551527" y="1198728"/>
                </a:cubicBezTo>
                <a:cubicBezTo>
                  <a:pt x="1565624" y="1198823"/>
                  <a:pt x="1576673" y="1209682"/>
                  <a:pt x="1577054" y="1223684"/>
                </a:cubicBezTo>
                <a:cubicBezTo>
                  <a:pt x="1577435" y="1238352"/>
                  <a:pt x="1566291" y="1250068"/>
                  <a:pt x="1551813" y="1250259"/>
                </a:cubicBezTo>
                <a:close/>
                <a:moveTo>
                  <a:pt x="1161764" y="639420"/>
                </a:moveTo>
                <a:cubicBezTo>
                  <a:pt x="1175385" y="639325"/>
                  <a:pt x="1187196" y="651327"/>
                  <a:pt x="1187006" y="664852"/>
                </a:cubicBezTo>
                <a:cubicBezTo>
                  <a:pt x="1186815" y="678473"/>
                  <a:pt x="1174718" y="690188"/>
                  <a:pt x="1161193" y="689808"/>
                </a:cubicBezTo>
                <a:cubicBezTo>
                  <a:pt x="1148144" y="689427"/>
                  <a:pt x="1136904" y="678092"/>
                  <a:pt x="1136618" y="665043"/>
                </a:cubicBezTo>
                <a:cubicBezTo>
                  <a:pt x="1136428" y="651517"/>
                  <a:pt x="1148239" y="639516"/>
                  <a:pt x="1161764" y="639420"/>
                </a:cubicBezTo>
                <a:close/>
                <a:moveTo>
                  <a:pt x="1462659" y="959841"/>
                </a:moveTo>
                <a:cubicBezTo>
                  <a:pt x="1462850" y="973271"/>
                  <a:pt x="1451039" y="985178"/>
                  <a:pt x="1437608" y="985178"/>
                </a:cubicBezTo>
                <a:cubicBezTo>
                  <a:pt x="1424178" y="985178"/>
                  <a:pt x="1412367" y="973176"/>
                  <a:pt x="1412557" y="959746"/>
                </a:cubicBezTo>
                <a:cubicBezTo>
                  <a:pt x="1412748" y="946792"/>
                  <a:pt x="1423988" y="935457"/>
                  <a:pt x="1436942" y="935076"/>
                </a:cubicBezTo>
                <a:cubicBezTo>
                  <a:pt x="1450277" y="934695"/>
                  <a:pt x="1462373" y="946411"/>
                  <a:pt x="1462659" y="959841"/>
                </a:cubicBezTo>
                <a:close/>
                <a:moveTo>
                  <a:pt x="1524953" y="1050900"/>
                </a:moveTo>
                <a:cubicBezTo>
                  <a:pt x="1525143" y="1064330"/>
                  <a:pt x="1513046" y="1076332"/>
                  <a:pt x="1499616" y="1076046"/>
                </a:cubicBezTo>
                <a:cubicBezTo>
                  <a:pt x="1486662" y="1075761"/>
                  <a:pt x="1475327" y="1064330"/>
                  <a:pt x="1475232" y="1051472"/>
                </a:cubicBezTo>
                <a:cubicBezTo>
                  <a:pt x="1475042" y="1038042"/>
                  <a:pt x="1487138" y="1026040"/>
                  <a:pt x="1500569" y="1026326"/>
                </a:cubicBezTo>
                <a:cubicBezTo>
                  <a:pt x="1513523" y="1026516"/>
                  <a:pt x="1524857" y="1037946"/>
                  <a:pt x="1524953" y="1050900"/>
                </a:cubicBezTo>
                <a:close/>
                <a:moveTo>
                  <a:pt x="872681" y="426822"/>
                </a:moveTo>
                <a:cubicBezTo>
                  <a:pt x="885730" y="427203"/>
                  <a:pt x="896874" y="438824"/>
                  <a:pt x="896684" y="451778"/>
                </a:cubicBezTo>
                <a:cubicBezTo>
                  <a:pt x="896493" y="465398"/>
                  <a:pt x="884111" y="476924"/>
                  <a:pt x="870585" y="476067"/>
                </a:cubicBezTo>
                <a:cubicBezTo>
                  <a:pt x="857536" y="475209"/>
                  <a:pt x="846677" y="463303"/>
                  <a:pt x="847344" y="450444"/>
                </a:cubicBezTo>
                <a:cubicBezTo>
                  <a:pt x="848011" y="437300"/>
                  <a:pt x="859727" y="426346"/>
                  <a:pt x="872681" y="426822"/>
                </a:cubicBezTo>
                <a:close/>
                <a:moveTo>
                  <a:pt x="1371600" y="891261"/>
                </a:moveTo>
                <a:cubicBezTo>
                  <a:pt x="1358075" y="890880"/>
                  <a:pt x="1346549" y="878403"/>
                  <a:pt x="1347407" y="865068"/>
                </a:cubicBezTo>
                <a:cubicBezTo>
                  <a:pt x="1348264" y="852018"/>
                  <a:pt x="1360075" y="841160"/>
                  <a:pt x="1372838" y="841541"/>
                </a:cubicBezTo>
                <a:cubicBezTo>
                  <a:pt x="1386364" y="841922"/>
                  <a:pt x="1397889" y="854400"/>
                  <a:pt x="1397032" y="867735"/>
                </a:cubicBezTo>
                <a:cubicBezTo>
                  <a:pt x="1396270" y="880784"/>
                  <a:pt x="1384459" y="891642"/>
                  <a:pt x="1371600" y="891261"/>
                </a:cubicBezTo>
                <a:close/>
                <a:moveTo>
                  <a:pt x="411575" y="264516"/>
                </a:moveTo>
                <a:cubicBezTo>
                  <a:pt x="425006" y="264516"/>
                  <a:pt x="436912" y="276804"/>
                  <a:pt x="436340" y="290138"/>
                </a:cubicBezTo>
                <a:cubicBezTo>
                  <a:pt x="435864" y="303093"/>
                  <a:pt x="424339" y="314237"/>
                  <a:pt x="411385" y="314237"/>
                </a:cubicBezTo>
                <a:cubicBezTo>
                  <a:pt x="397955" y="314237"/>
                  <a:pt x="386048" y="301950"/>
                  <a:pt x="386620" y="288614"/>
                </a:cubicBezTo>
                <a:cubicBezTo>
                  <a:pt x="387191" y="275661"/>
                  <a:pt x="398717" y="264516"/>
                  <a:pt x="411575" y="264516"/>
                </a:cubicBezTo>
                <a:close/>
                <a:moveTo>
                  <a:pt x="332232" y="250324"/>
                </a:moveTo>
                <a:cubicBezTo>
                  <a:pt x="345758" y="250514"/>
                  <a:pt x="357473" y="262897"/>
                  <a:pt x="356807" y="276232"/>
                </a:cubicBezTo>
                <a:cubicBezTo>
                  <a:pt x="356140" y="289186"/>
                  <a:pt x="344424" y="300235"/>
                  <a:pt x="331661" y="300045"/>
                </a:cubicBezTo>
                <a:cubicBezTo>
                  <a:pt x="318135" y="299854"/>
                  <a:pt x="306419" y="287471"/>
                  <a:pt x="307086" y="274137"/>
                </a:cubicBezTo>
                <a:cubicBezTo>
                  <a:pt x="307753" y="261278"/>
                  <a:pt x="319469" y="250134"/>
                  <a:pt x="332232" y="250324"/>
                </a:cubicBezTo>
                <a:close/>
                <a:moveTo>
                  <a:pt x="252317" y="285662"/>
                </a:moveTo>
                <a:cubicBezTo>
                  <a:pt x="239268" y="285567"/>
                  <a:pt x="227933" y="274327"/>
                  <a:pt x="227743" y="261278"/>
                </a:cubicBezTo>
                <a:cubicBezTo>
                  <a:pt x="227552" y="247752"/>
                  <a:pt x="239744" y="235846"/>
                  <a:pt x="253175" y="236322"/>
                </a:cubicBezTo>
                <a:cubicBezTo>
                  <a:pt x="266224" y="236798"/>
                  <a:pt x="277273" y="248419"/>
                  <a:pt x="276987" y="261468"/>
                </a:cubicBezTo>
                <a:cubicBezTo>
                  <a:pt x="276797" y="274518"/>
                  <a:pt x="265271" y="285757"/>
                  <a:pt x="252317" y="285662"/>
                </a:cubicBezTo>
                <a:close/>
                <a:moveTo>
                  <a:pt x="1564957" y="1169105"/>
                </a:moveTo>
                <a:cubicBezTo>
                  <a:pt x="1551527" y="1168820"/>
                  <a:pt x="1540859" y="1157485"/>
                  <a:pt x="1541336" y="1144055"/>
                </a:cubicBezTo>
                <a:cubicBezTo>
                  <a:pt x="1541812" y="1130625"/>
                  <a:pt x="1553337" y="1120147"/>
                  <a:pt x="1566767" y="1120909"/>
                </a:cubicBezTo>
                <a:cubicBezTo>
                  <a:pt x="1579626" y="1121576"/>
                  <a:pt x="1589723" y="1132339"/>
                  <a:pt x="1589627" y="1145198"/>
                </a:cubicBezTo>
                <a:cubicBezTo>
                  <a:pt x="1589532" y="1158628"/>
                  <a:pt x="1578388" y="1169391"/>
                  <a:pt x="1564957" y="1169105"/>
                </a:cubicBezTo>
                <a:close/>
                <a:moveTo>
                  <a:pt x="1307211" y="796773"/>
                </a:moveTo>
                <a:cubicBezTo>
                  <a:pt x="1293781" y="796964"/>
                  <a:pt x="1282732" y="786105"/>
                  <a:pt x="1282732" y="772675"/>
                </a:cubicBezTo>
                <a:cubicBezTo>
                  <a:pt x="1282732" y="759245"/>
                  <a:pt x="1293781" y="748386"/>
                  <a:pt x="1307211" y="748577"/>
                </a:cubicBezTo>
                <a:cubicBezTo>
                  <a:pt x="1320070" y="748767"/>
                  <a:pt x="1330643" y="759150"/>
                  <a:pt x="1331024" y="772008"/>
                </a:cubicBezTo>
                <a:cubicBezTo>
                  <a:pt x="1331405" y="785343"/>
                  <a:pt x="1320641" y="796583"/>
                  <a:pt x="1307211" y="796773"/>
                </a:cubicBezTo>
                <a:close/>
                <a:moveTo>
                  <a:pt x="570357" y="290901"/>
                </a:moveTo>
                <a:cubicBezTo>
                  <a:pt x="583787" y="290710"/>
                  <a:pt x="594836" y="301569"/>
                  <a:pt x="594836" y="314999"/>
                </a:cubicBezTo>
                <a:cubicBezTo>
                  <a:pt x="594836" y="328429"/>
                  <a:pt x="583787" y="339383"/>
                  <a:pt x="570357" y="339097"/>
                </a:cubicBezTo>
                <a:cubicBezTo>
                  <a:pt x="557498" y="338906"/>
                  <a:pt x="546926" y="328524"/>
                  <a:pt x="546545" y="315666"/>
                </a:cubicBezTo>
                <a:cubicBezTo>
                  <a:pt x="546164" y="302330"/>
                  <a:pt x="556927" y="291091"/>
                  <a:pt x="570357" y="290901"/>
                </a:cubicBezTo>
                <a:close/>
                <a:moveTo>
                  <a:pt x="491490" y="276422"/>
                </a:moveTo>
                <a:cubicBezTo>
                  <a:pt x="504730" y="276613"/>
                  <a:pt x="515779" y="287948"/>
                  <a:pt x="515588" y="301187"/>
                </a:cubicBezTo>
                <a:cubicBezTo>
                  <a:pt x="515398" y="314427"/>
                  <a:pt x="504063" y="325476"/>
                  <a:pt x="490823" y="325286"/>
                </a:cubicBezTo>
                <a:cubicBezTo>
                  <a:pt x="477584" y="325095"/>
                  <a:pt x="466535" y="313761"/>
                  <a:pt x="466725" y="300521"/>
                </a:cubicBezTo>
                <a:cubicBezTo>
                  <a:pt x="466915" y="287186"/>
                  <a:pt x="478250" y="276137"/>
                  <a:pt x="491490" y="276422"/>
                </a:cubicBezTo>
                <a:close/>
                <a:moveTo>
                  <a:pt x="199739" y="246323"/>
                </a:moveTo>
                <a:cubicBezTo>
                  <a:pt x="200025" y="259754"/>
                  <a:pt x="189167" y="270898"/>
                  <a:pt x="175736" y="270898"/>
                </a:cubicBezTo>
                <a:cubicBezTo>
                  <a:pt x="162306" y="270993"/>
                  <a:pt x="151352" y="259944"/>
                  <a:pt x="151448" y="246514"/>
                </a:cubicBezTo>
                <a:cubicBezTo>
                  <a:pt x="151543" y="233655"/>
                  <a:pt x="161830" y="223083"/>
                  <a:pt x="174784" y="222606"/>
                </a:cubicBezTo>
                <a:cubicBezTo>
                  <a:pt x="188214" y="222225"/>
                  <a:pt x="199549" y="232893"/>
                  <a:pt x="199739" y="246323"/>
                </a:cubicBezTo>
                <a:close/>
                <a:moveTo>
                  <a:pt x="119348" y="232703"/>
                </a:moveTo>
                <a:cubicBezTo>
                  <a:pt x="119348" y="245943"/>
                  <a:pt x="109347" y="255944"/>
                  <a:pt x="96012" y="255848"/>
                </a:cubicBezTo>
                <a:cubicBezTo>
                  <a:pt x="82772" y="255848"/>
                  <a:pt x="72771" y="245847"/>
                  <a:pt x="72866" y="232512"/>
                </a:cubicBezTo>
                <a:cubicBezTo>
                  <a:pt x="72866" y="219177"/>
                  <a:pt x="82867" y="209271"/>
                  <a:pt x="96203" y="209367"/>
                </a:cubicBezTo>
                <a:cubicBezTo>
                  <a:pt x="109442" y="209367"/>
                  <a:pt x="119348" y="219368"/>
                  <a:pt x="119348" y="232703"/>
                </a:cubicBezTo>
                <a:close/>
                <a:moveTo>
                  <a:pt x="1120140" y="574174"/>
                </a:moveTo>
                <a:cubicBezTo>
                  <a:pt x="1119854" y="587795"/>
                  <a:pt x="1109091" y="597891"/>
                  <a:pt x="1095375" y="597225"/>
                </a:cubicBezTo>
                <a:cubicBezTo>
                  <a:pt x="1082421" y="596653"/>
                  <a:pt x="1072801" y="586271"/>
                  <a:pt x="1072991" y="573126"/>
                </a:cubicBezTo>
                <a:cubicBezTo>
                  <a:pt x="1073277" y="559505"/>
                  <a:pt x="1084040" y="549409"/>
                  <a:pt x="1097756" y="550076"/>
                </a:cubicBezTo>
                <a:cubicBezTo>
                  <a:pt x="1110710" y="550647"/>
                  <a:pt x="1120331" y="561029"/>
                  <a:pt x="1120140" y="574174"/>
                </a:cubicBezTo>
                <a:close/>
                <a:moveTo>
                  <a:pt x="1682591" y="1432853"/>
                </a:moveTo>
                <a:cubicBezTo>
                  <a:pt x="1668875" y="1433139"/>
                  <a:pt x="1658398" y="1422852"/>
                  <a:pt x="1658398" y="1409136"/>
                </a:cubicBezTo>
                <a:cubicBezTo>
                  <a:pt x="1658493" y="1395991"/>
                  <a:pt x="1668304" y="1385990"/>
                  <a:pt x="1681353" y="1385609"/>
                </a:cubicBezTo>
                <a:cubicBezTo>
                  <a:pt x="1695069" y="1385323"/>
                  <a:pt x="1705547" y="1395610"/>
                  <a:pt x="1705547" y="1409326"/>
                </a:cubicBezTo>
                <a:cubicBezTo>
                  <a:pt x="1705547" y="1422471"/>
                  <a:pt x="1695736" y="1432567"/>
                  <a:pt x="1682591" y="1432853"/>
                </a:cubicBezTo>
                <a:close/>
                <a:moveTo>
                  <a:pt x="673703" y="328620"/>
                </a:moveTo>
                <a:cubicBezTo>
                  <a:pt x="673989" y="341859"/>
                  <a:pt x="664369" y="352146"/>
                  <a:pt x="651224" y="352622"/>
                </a:cubicBezTo>
                <a:cubicBezTo>
                  <a:pt x="637413" y="353099"/>
                  <a:pt x="626840" y="342812"/>
                  <a:pt x="626936" y="329096"/>
                </a:cubicBezTo>
                <a:cubicBezTo>
                  <a:pt x="627031" y="315856"/>
                  <a:pt x="636937" y="305950"/>
                  <a:pt x="650177" y="305855"/>
                </a:cubicBezTo>
                <a:cubicBezTo>
                  <a:pt x="663321" y="305664"/>
                  <a:pt x="673418" y="315475"/>
                  <a:pt x="673703" y="328620"/>
                </a:cubicBezTo>
                <a:close/>
                <a:moveTo>
                  <a:pt x="1711262" y="1590587"/>
                </a:moveTo>
                <a:cubicBezTo>
                  <a:pt x="1710404" y="1588015"/>
                  <a:pt x="1709928" y="1585348"/>
                  <a:pt x="1709928" y="1582395"/>
                </a:cubicBezTo>
                <a:cubicBezTo>
                  <a:pt x="1710023" y="1569060"/>
                  <a:pt x="1720120" y="1559250"/>
                  <a:pt x="1733455" y="1559440"/>
                </a:cubicBezTo>
                <a:cubicBezTo>
                  <a:pt x="1746790" y="1559535"/>
                  <a:pt x="1756601" y="1569632"/>
                  <a:pt x="1756410" y="1582967"/>
                </a:cubicBezTo>
                <a:cubicBezTo>
                  <a:pt x="1756410" y="1585729"/>
                  <a:pt x="1755839" y="1588205"/>
                  <a:pt x="1755077" y="1590587"/>
                </a:cubicBezTo>
                <a:lnTo>
                  <a:pt x="1711262" y="1590587"/>
                </a:lnTo>
                <a:close/>
                <a:moveTo>
                  <a:pt x="974789" y="465018"/>
                </a:moveTo>
                <a:cubicBezTo>
                  <a:pt x="975074" y="478353"/>
                  <a:pt x="965359" y="488544"/>
                  <a:pt x="952214" y="488925"/>
                </a:cubicBezTo>
                <a:cubicBezTo>
                  <a:pt x="938879" y="489211"/>
                  <a:pt x="928688" y="479496"/>
                  <a:pt x="928307" y="466351"/>
                </a:cubicBezTo>
                <a:cubicBezTo>
                  <a:pt x="928021" y="453016"/>
                  <a:pt x="937736" y="442824"/>
                  <a:pt x="950881" y="442443"/>
                </a:cubicBezTo>
                <a:cubicBezTo>
                  <a:pt x="964311" y="442062"/>
                  <a:pt x="974503" y="451778"/>
                  <a:pt x="974789" y="465018"/>
                </a:cubicBezTo>
                <a:close/>
                <a:moveTo>
                  <a:pt x="1536859" y="971843"/>
                </a:moveTo>
                <a:cubicBezTo>
                  <a:pt x="1536668" y="984035"/>
                  <a:pt x="1526096" y="994227"/>
                  <a:pt x="1513999" y="994036"/>
                </a:cubicBezTo>
                <a:cubicBezTo>
                  <a:pt x="1501807" y="993846"/>
                  <a:pt x="1491615" y="983273"/>
                  <a:pt x="1491806" y="971176"/>
                </a:cubicBezTo>
                <a:cubicBezTo>
                  <a:pt x="1491996" y="958984"/>
                  <a:pt x="1502569" y="948792"/>
                  <a:pt x="1514666" y="948983"/>
                </a:cubicBezTo>
                <a:cubicBezTo>
                  <a:pt x="1526857" y="949173"/>
                  <a:pt x="1537049" y="959746"/>
                  <a:pt x="1536859" y="971843"/>
                </a:cubicBezTo>
                <a:close/>
                <a:moveTo>
                  <a:pt x="1240917" y="655708"/>
                </a:moveTo>
                <a:cubicBezTo>
                  <a:pt x="1254252" y="655422"/>
                  <a:pt x="1264444" y="665233"/>
                  <a:pt x="1264634" y="678568"/>
                </a:cubicBezTo>
                <a:cubicBezTo>
                  <a:pt x="1264730" y="691903"/>
                  <a:pt x="1254728" y="702000"/>
                  <a:pt x="1241393" y="701904"/>
                </a:cubicBezTo>
                <a:cubicBezTo>
                  <a:pt x="1228630" y="701809"/>
                  <a:pt x="1218819" y="692475"/>
                  <a:pt x="1218438" y="679806"/>
                </a:cubicBezTo>
                <a:cubicBezTo>
                  <a:pt x="1217867" y="666376"/>
                  <a:pt x="1227677" y="655994"/>
                  <a:pt x="1240917" y="655708"/>
                </a:cubicBezTo>
                <a:close/>
                <a:moveTo>
                  <a:pt x="1630585" y="1215683"/>
                </a:moveTo>
                <a:cubicBezTo>
                  <a:pt x="1643920" y="1215588"/>
                  <a:pt x="1654016" y="1225589"/>
                  <a:pt x="1653921" y="1238924"/>
                </a:cubicBezTo>
                <a:cubicBezTo>
                  <a:pt x="1653826" y="1252259"/>
                  <a:pt x="1643729" y="1262165"/>
                  <a:pt x="1630394" y="1261879"/>
                </a:cubicBezTo>
                <a:cubicBezTo>
                  <a:pt x="1617631" y="1261689"/>
                  <a:pt x="1608106" y="1252068"/>
                  <a:pt x="1607820" y="1239400"/>
                </a:cubicBezTo>
                <a:cubicBezTo>
                  <a:pt x="1607439" y="1225970"/>
                  <a:pt x="1617345" y="1215778"/>
                  <a:pt x="1630585" y="1215683"/>
                </a:cubicBezTo>
                <a:close/>
                <a:moveTo>
                  <a:pt x="39243" y="218892"/>
                </a:moveTo>
                <a:cubicBezTo>
                  <a:pt x="38957" y="231369"/>
                  <a:pt x="28861" y="241180"/>
                  <a:pt x="16288" y="241085"/>
                </a:cubicBezTo>
                <a:cubicBezTo>
                  <a:pt x="9906" y="241085"/>
                  <a:pt x="4191" y="238418"/>
                  <a:pt x="95" y="234131"/>
                </a:cubicBezTo>
                <a:lnTo>
                  <a:pt x="95" y="202604"/>
                </a:lnTo>
                <a:cubicBezTo>
                  <a:pt x="4382" y="198127"/>
                  <a:pt x="10573" y="195365"/>
                  <a:pt x="17336" y="195651"/>
                </a:cubicBezTo>
                <a:cubicBezTo>
                  <a:pt x="29813" y="196127"/>
                  <a:pt x="39529" y="206414"/>
                  <a:pt x="39243" y="218892"/>
                </a:cubicBezTo>
                <a:close/>
                <a:moveTo>
                  <a:pt x="1471517" y="880974"/>
                </a:moveTo>
                <a:cubicBezTo>
                  <a:pt x="1471327" y="893166"/>
                  <a:pt x="1460754" y="903358"/>
                  <a:pt x="1448657" y="903168"/>
                </a:cubicBezTo>
                <a:cubicBezTo>
                  <a:pt x="1436465" y="902977"/>
                  <a:pt x="1426274" y="892404"/>
                  <a:pt x="1426464" y="880308"/>
                </a:cubicBezTo>
                <a:cubicBezTo>
                  <a:pt x="1426655" y="868116"/>
                  <a:pt x="1437227" y="857924"/>
                  <a:pt x="1449324" y="858114"/>
                </a:cubicBezTo>
                <a:cubicBezTo>
                  <a:pt x="1461421" y="858210"/>
                  <a:pt x="1471708" y="868782"/>
                  <a:pt x="1471517" y="880974"/>
                </a:cubicBezTo>
                <a:close/>
                <a:moveTo>
                  <a:pt x="749999" y="343955"/>
                </a:moveTo>
                <a:cubicBezTo>
                  <a:pt x="749713" y="357099"/>
                  <a:pt x="739331" y="366815"/>
                  <a:pt x="726186" y="366434"/>
                </a:cubicBezTo>
                <a:cubicBezTo>
                  <a:pt x="713137" y="366053"/>
                  <a:pt x="703517" y="355480"/>
                  <a:pt x="704088" y="342240"/>
                </a:cubicBezTo>
                <a:cubicBezTo>
                  <a:pt x="704660" y="329762"/>
                  <a:pt x="714566" y="320428"/>
                  <a:pt x="727234" y="320523"/>
                </a:cubicBezTo>
                <a:cubicBezTo>
                  <a:pt x="740378" y="320523"/>
                  <a:pt x="750284" y="330715"/>
                  <a:pt x="749999" y="343955"/>
                </a:cubicBezTo>
                <a:close/>
                <a:moveTo>
                  <a:pt x="1696593" y="1354938"/>
                </a:moveTo>
                <a:cubicBezTo>
                  <a:pt x="1684592" y="1355129"/>
                  <a:pt x="1673828" y="1344556"/>
                  <a:pt x="1673828" y="1332459"/>
                </a:cubicBezTo>
                <a:cubicBezTo>
                  <a:pt x="1673828" y="1320363"/>
                  <a:pt x="1684592" y="1309790"/>
                  <a:pt x="1696593" y="1310076"/>
                </a:cubicBezTo>
                <a:cubicBezTo>
                  <a:pt x="1708118" y="1310266"/>
                  <a:pt x="1718215" y="1320267"/>
                  <a:pt x="1718691" y="1331793"/>
                </a:cubicBezTo>
                <a:cubicBezTo>
                  <a:pt x="1719072" y="1343794"/>
                  <a:pt x="1708690" y="1354748"/>
                  <a:pt x="1696593" y="1354938"/>
                </a:cubicBezTo>
                <a:close/>
                <a:moveTo>
                  <a:pt x="1383316" y="764579"/>
                </a:moveTo>
                <a:cubicBezTo>
                  <a:pt x="1395317" y="764388"/>
                  <a:pt x="1406081" y="775342"/>
                  <a:pt x="1405795" y="787344"/>
                </a:cubicBezTo>
                <a:cubicBezTo>
                  <a:pt x="1405509" y="798869"/>
                  <a:pt x="1395222" y="808965"/>
                  <a:pt x="1383792" y="809156"/>
                </a:cubicBezTo>
                <a:cubicBezTo>
                  <a:pt x="1371791" y="809346"/>
                  <a:pt x="1361027" y="798393"/>
                  <a:pt x="1361313" y="786391"/>
                </a:cubicBezTo>
                <a:cubicBezTo>
                  <a:pt x="1361599" y="774866"/>
                  <a:pt x="1371886" y="764674"/>
                  <a:pt x="1383316" y="764579"/>
                </a:cubicBezTo>
                <a:close/>
                <a:moveTo>
                  <a:pt x="807053" y="335192"/>
                </a:moveTo>
                <a:cubicBezTo>
                  <a:pt x="819150" y="335478"/>
                  <a:pt x="829532" y="346431"/>
                  <a:pt x="829056" y="358433"/>
                </a:cubicBezTo>
                <a:cubicBezTo>
                  <a:pt x="828580" y="370529"/>
                  <a:pt x="817436" y="380721"/>
                  <a:pt x="805529" y="380054"/>
                </a:cubicBezTo>
                <a:cubicBezTo>
                  <a:pt x="794004" y="379388"/>
                  <a:pt x="784193" y="369005"/>
                  <a:pt x="784193" y="357576"/>
                </a:cubicBezTo>
                <a:cubicBezTo>
                  <a:pt x="784193" y="345479"/>
                  <a:pt x="795052" y="335001"/>
                  <a:pt x="807053" y="335192"/>
                </a:cubicBezTo>
                <a:close/>
                <a:moveTo>
                  <a:pt x="1053465" y="479496"/>
                </a:moveTo>
                <a:cubicBezTo>
                  <a:pt x="1053751" y="491497"/>
                  <a:pt x="1042892" y="502355"/>
                  <a:pt x="1030891" y="502165"/>
                </a:cubicBezTo>
                <a:cubicBezTo>
                  <a:pt x="1019366" y="501975"/>
                  <a:pt x="1009174" y="491783"/>
                  <a:pt x="1008888" y="480258"/>
                </a:cubicBezTo>
                <a:cubicBezTo>
                  <a:pt x="1008602" y="468256"/>
                  <a:pt x="1019461" y="457397"/>
                  <a:pt x="1031462" y="457588"/>
                </a:cubicBezTo>
                <a:cubicBezTo>
                  <a:pt x="1042988" y="457779"/>
                  <a:pt x="1053179" y="467970"/>
                  <a:pt x="1053465" y="479496"/>
                </a:cubicBezTo>
                <a:close/>
                <a:moveTo>
                  <a:pt x="1602010" y="1064997"/>
                </a:moveTo>
                <a:cubicBezTo>
                  <a:pt x="1602200" y="1076427"/>
                  <a:pt x="1592294" y="1087000"/>
                  <a:pt x="1580769" y="1087667"/>
                </a:cubicBezTo>
                <a:cubicBezTo>
                  <a:pt x="1568863" y="1088334"/>
                  <a:pt x="1557623" y="1077761"/>
                  <a:pt x="1557433" y="1065759"/>
                </a:cubicBezTo>
                <a:cubicBezTo>
                  <a:pt x="1557242" y="1053758"/>
                  <a:pt x="1568006" y="1042899"/>
                  <a:pt x="1580007" y="1043090"/>
                </a:cubicBezTo>
                <a:cubicBezTo>
                  <a:pt x="1591532" y="1043280"/>
                  <a:pt x="1601724" y="1053472"/>
                  <a:pt x="1602010" y="1064997"/>
                </a:cubicBezTo>
                <a:close/>
                <a:moveTo>
                  <a:pt x="1198340" y="584747"/>
                </a:moveTo>
                <a:cubicBezTo>
                  <a:pt x="1198531" y="596748"/>
                  <a:pt x="1187672" y="607607"/>
                  <a:pt x="1175671" y="607321"/>
                </a:cubicBezTo>
                <a:cubicBezTo>
                  <a:pt x="1164146" y="607035"/>
                  <a:pt x="1153954" y="596844"/>
                  <a:pt x="1153859" y="585318"/>
                </a:cubicBezTo>
                <a:cubicBezTo>
                  <a:pt x="1153668" y="573317"/>
                  <a:pt x="1164527" y="562458"/>
                  <a:pt x="1176528" y="562744"/>
                </a:cubicBezTo>
                <a:cubicBezTo>
                  <a:pt x="1188053" y="563030"/>
                  <a:pt x="1198245" y="573221"/>
                  <a:pt x="1198340" y="584747"/>
                </a:cubicBezTo>
                <a:close/>
                <a:moveTo>
                  <a:pt x="1747838" y="1480668"/>
                </a:moveTo>
                <a:cubicBezTo>
                  <a:pt x="1759934" y="1480954"/>
                  <a:pt x="1770317" y="1491908"/>
                  <a:pt x="1769840" y="1503909"/>
                </a:cubicBezTo>
                <a:cubicBezTo>
                  <a:pt x="1769364" y="1516006"/>
                  <a:pt x="1758220" y="1526198"/>
                  <a:pt x="1746314" y="1525531"/>
                </a:cubicBezTo>
                <a:cubicBezTo>
                  <a:pt x="1734788" y="1524864"/>
                  <a:pt x="1724978" y="1514482"/>
                  <a:pt x="1724978" y="1503052"/>
                </a:cubicBezTo>
                <a:cubicBezTo>
                  <a:pt x="1724978" y="1490955"/>
                  <a:pt x="1735836" y="1480383"/>
                  <a:pt x="1747838" y="1480668"/>
                </a:cubicBezTo>
                <a:close/>
                <a:moveTo>
                  <a:pt x="1666399" y="1160247"/>
                </a:moveTo>
                <a:cubicBezTo>
                  <a:pt x="1665827" y="1172154"/>
                  <a:pt x="1655540" y="1181202"/>
                  <a:pt x="1643729" y="1180440"/>
                </a:cubicBezTo>
                <a:cubicBezTo>
                  <a:pt x="1631823" y="1179678"/>
                  <a:pt x="1622965" y="1169296"/>
                  <a:pt x="1623917" y="1157485"/>
                </a:cubicBezTo>
                <a:cubicBezTo>
                  <a:pt x="1624870" y="1146150"/>
                  <a:pt x="1634490" y="1137578"/>
                  <a:pt x="1645825" y="1137959"/>
                </a:cubicBezTo>
                <a:cubicBezTo>
                  <a:pt x="1657636" y="1138245"/>
                  <a:pt x="1666970" y="1148341"/>
                  <a:pt x="1666399" y="1160247"/>
                </a:cubicBezTo>
                <a:close/>
                <a:moveTo>
                  <a:pt x="1342358" y="693332"/>
                </a:moveTo>
                <a:cubicBezTo>
                  <a:pt x="1342168" y="705238"/>
                  <a:pt x="1332262" y="714668"/>
                  <a:pt x="1320356" y="714287"/>
                </a:cubicBezTo>
                <a:cubicBezTo>
                  <a:pt x="1308449" y="713906"/>
                  <a:pt x="1299115" y="703809"/>
                  <a:pt x="1299686" y="691998"/>
                </a:cubicBezTo>
                <a:cubicBezTo>
                  <a:pt x="1300258" y="680663"/>
                  <a:pt x="1309592" y="671710"/>
                  <a:pt x="1320927" y="671710"/>
                </a:cubicBezTo>
                <a:cubicBezTo>
                  <a:pt x="1332928" y="671710"/>
                  <a:pt x="1342549" y="681426"/>
                  <a:pt x="1342358" y="693332"/>
                </a:cubicBezTo>
                <a:close/>
                <a:moveTo>
                  <a:pt x="367094" y="195460"/>
                </a:moveTo>
                <a:cubicBezTo>
                  <a:pt x="367189" y="207080"/>
                  <a:pt x="358521" y="216129"/>
                  <a:pt x="346996" y="216510"/>
                </a:cubicBezTo>
                <a:cubicBezTo>
                  <a:pt x="334804" y="216987"/>
                  <a:pt x="325279" y="207843"/>
                  <a:pt x="325184" y="195651"/>
                </a:cubicBezTo>
                <a:cubicBezTo>
                  <a:pt x="325088" y="183459"/>
                  <a:pt x="334518" y="174219"/>
                  <a:pt x="346710" y="174600"/>
                </a:cubicBezTo>
                <a:cubicBezTo>
                  <a:pt x="358331" y="174981"/>
                  <a:pt x="367094" y="183839"/>
                  <a:pt x="367094" y="195460"/>
                </a:cubicBezTo>
                <a:close/>
                <a:moveTo>
                  <a:pt x="446723" y="210510"/>
                </a:moveTo>
                <a:cubicBezTo>
                  <a:pt x="446342" y="222606"/>
                  <a:pt x="436531" y="231464"/>
                  <a:pt x="424339" y="230703"/>
                </a:cubicBezTo>
                <a:cubicBezTo>
                  <a:pt x="412814" y="230036"/>
                  <a:pt x="404432" y="220701"/>
                  <a:pt x="404813" y="209081"/>
                </a:cubicBezTo>
                <a:cubicBezTo>
                  <a:pt x="405194" y="196984"/>
                  <a:pt x="415004" y="188126"/>
                  <a:pt x="427196" y="188888"/>
                </a:cubicBezTo>
                <a:cubicBezTo>
                  <a:pt x="438722" y="189650"/>
                  <a:pt x="447104" y="198889"/>
                  <a:pt x="446723" y="210510"/>
                </a:cubicBezTo>
                <a:close/>
                <a:moveTo>
                  <a:pt x="526066" y="223845"/>
                </a:moveTo>
                <a:cubicBezTo>
                  <a:pt x="526161" y="235655"/>
                  <a:pt x="517589" y="244419"/>
                  <a:pt x="505873" y="244704"/>
                </a:cubicBezTo>
                <a:cubicBezTo>
                  <a:pt x="493490" y="244990"/>
                  <a:pt x="484346" y="235846"/>
                  <a:pt x="484632" y="223463"/>
                </a:cubicBezTo>
                <a:cubicBezTo>
                  <a:pt x="484918" y="211748"/>
                  <a:pt x="493776" y="203175"/>
                  <a:pt x="505492" y="203270"/>
                </a:cubicBezTo>
                <a:cubicBezTo>
                  <a:pt x="517303" y="203461"/>
                  <a:pt x="525971" y="212129"/>
                  <a:pt x="526066" y="223845"/>
                </a:cubicBezTo>
                <a:close/>
                <a:moveTo>
                  <a:pt x="266033" y="160694"/>
                </a:moveTo>
                <a:cubicBezTo>
                  <a:pt x="277844" y="160408"/>
                  <a:pt x="286798" y="168790"/>
                  <a:pt x="287274" y="180506"/>
                </a:cubicBezTo>
                <a:cubicBezTo>
                  <a:pt x="287750" y="192888"/>
                  <a:pt x="278702" y="202223"/>
                  <a:pt x="266414" y="202128"/>
                </a:cubicBezTo>
                <a:cubicBezTo>
                  <a:pt x="254699" y="202032"/>
                  <a:pt x="245936" y="193364"/>
                  <a:pt x="245840" y="181649"/>
                </a:cubicBezTo>
                <a:cubicBezTo>
                  <a:pt x="245840" y="169838"/>
                  <a:pt x="254318" y="160979"/>
                  <a:pt x="266033" y="160694"/>
                </a:cubicBezTo>
                <a:close/>
                <a:moveTo>
                  <a:pt x="886206" y="350908"/>
                </a:moveTo>
                <a:cubicBezTo>
                  <a:pt x="898398" y="350908"/>
                  <a:pt x="907542" y="360338"/>
                  <a:pt x="907161" y="372530"/>
                </a:cubicBezTo>
                <a:cubicBezTo>
                  <a:pt x="906780" y="384150"/>
                  <a:pt x="897827" y="392818"/>
                  <a:pt x="886206" y="392818"/>
                </a:cubicBezTo>
                <a:cubicBezTo>
                  <a:pt x="874014" y="392818"/>
                  <a:pt x="864870" y="383388"/>
                  <a:pt x="865251" y="371196"/>
                </a:cubicBezTo>
                <a:cubicBezTo>
                  <a:pt x="865632" y="359576"/>
                  <a:pt x="874586" y="350908"/>
                  <a:pt x="886206" y="350908"/>
                </a:cubicBezTo>
                <a:close/>
                <a:moveTo>
                  <a:pt x="1110139" y="473780"/>
                </a:moveTo>
                <a:cubicBezTo>
                  <a:pt x="1121950" y="473495"/>
                  <a:pt x="1130903" y="482067"/>
                  <a:pt x="1131094" y="493878"/>
                </a:cubicBezTo>
                <a:cubicBezTo>
                  <a:pt x="1131189" y="505689"/>
                  <a:pt x="1122521" y="514547"/>
                  <a:pt x="1110710" y="514452"/>
                </a:cubicBezTo>
                <a:cubicBezTo>
                  <a:pt x="1099471" y="514357"/>
                  <a:pt x="1090994" y="506261"/>
                  <a:pt x="1090517" y="495117"/>
                </a:cubicBezTo>
                <a:cubicBezTo>
                  <a:pt x="1089946" y="483210"/>
                  <a:pt x="1098423" y="474066"/>
                  <a:pt x="1110139" y="473780"/>
                </a:cubicBezTo>
                <a:close/>
                <a:moveTo>
                  <a:pt x="186404" y="146883"/>
                </a:moveTo>
                <a:cubicBezTo>
                  <a:pt x="198215" y="146597"/>
                  <a:pt x="207169" y="155169"/>
                  <a:pt x="207359" y="166980"/>
                </a:cubicBezTo>
                <a:cubicBezTo>
                  <a:pt x="207455" y="178791"/>
                  <a:pt x="198787" y="187650"/>
                  <a:pt x="186976" y="187554"/>
                </a:cubicBezTo>
                <a:cubicBezTo>
                  <a:pt x="175736" y="187554"/>
                  <a:pt x="167259" y="179363"/>
                  <a:pt x="166783" y="168219"/>
                </a:cubicBezTo>
                <a:cubicBezTo>
                  <a:pt x="166211" y="156312"/>
                  <a:pt x="174689" y="147168"/>
                  <a:pt x="186404" y="146883"/>
                </a:cubicBezTo>
                <a:close/>
                <a:moveTo>
                  <a:pt x="564642" y="237084"/>
                </a:moveTo>
                <a:cubicBezTo>
                  <a:pt x="565214" y="225369"/>
                  <a:pt x="574548" y="217177"/>
                  <a:pt x="586454" y="217939"/>
                </a:cubicBezTo>
                <a:cubicBezTo>
                  <a:pt x="597599" y="218701"/>
                  <a:pt x="605504" y="227369"/>
                  <a:pt x="605314" y="238704"/>
                </a:cubicBezTo>
                <a:cubicBezTo>
                  <a:pt x="605123" y="250514"/>
                  <a:pt x="596075" y="258992"/>
                  <a:pt x="584168" y="258611"/>
                </a:cubicBezTo>
                <a:cubicBezTo>
                  <a:pt x="572453" y="258230"/>
                  <a:pt x="564071" y="248991"/>
                  <a:pt x="564642" y="237084"/>
                </a:cubicBezTo>
                <a:close/>
                <a:moveTo>
                  <a:pt x="1275683" y="599511"/>
                </a:moveTo>
                <a:cubicBezTo>
                  <a:pt x="1275493" y="611036"/>
                  <a:pt x="1266158" y="619799"/>
                  <a:pt x="1254633" y="619227"/>
                </a:cubicBezTo>
                <a:cubicBezTo>
                  <a:pt x="1243775" y="618751"/>
                  <a:pt x="1235488" y="609797"/>
                  <a:pt x="1235678" y="598844"/>
                </a:cubicBezTo>
                <a:cubicBezTo>
                  <a:pt x="1235869" y="587319"/>
                  <a:pt x="1245203" y="578555"/>
                  <a:pt x="1256728" y="579127"/>
                </a:cubicBezTo>
                <a:cubicBezTo>
                  <a:pt x="1267587" y="579698"/>
                  <a:pt x="1275874" y="588557"/>
                  <a:pt x="1275683" y="599511"/>
                </a:cubicBezTo>
                <a:close/>
                <a:moveTo>
                  <a:pt x="1730597" y="1252735"/>
                </a:moveTo>
                <a:cubicBezTo>
                  <a:pt x="1730693" y="1263879"/>
                  <a:pt x="1722406" y="1272642"/>
                  <a:pt x="1711357" y="1273119"/>
                </a:cubicBezTo>
                <a:cubicBezTo>
                  <a:pt x="1699641" y="1273595"/>
                  <a:pt x="1690402" y="1264927"/>
                  <a:pt x="1690211" y="1253211"/>
                </a:cubicBezTo>
                <a:cubicBezTo>
                  <a:pt x="1690116" y="1241496"/>
                  <a:pt x="1699165" y="1232542"/>
                  <a:pt x="1710881" y="1232828"/>
                </a:cubicBezTo>
                <a:cubicBezTo>
                  <a:pt x="1722120" y="1233018"/>
                  <a:pt x="1730502" y="1241496"/>
                  <a:pt x="1730597" y="1252735"/>
                </a:cubicBezTo>
                <a:close/>
                <a:moveTo>
                  <a:pt x="1762220" y="1443806"/>
                </a:moveTo>
                <a:cubicBezTo>
                  <a:pt x="1750409" y="1444092"/>
                  <a:pt x="1741456" y="1435520"/>
                  <a:pt x="1741265" y="1423709"/>
                </a:cubicBezTo>
                <a:cubicBezTo>
                  <a:pt x="1741170" y="1411898"/>
                  <a:pt x="1749838" y="1403039"/>
                  <a:pt x="1761649" y="1403135"/>
                </a:cubicBezTo>
                <a:cubicBezTo>
                  <a:pt x="1772888" y="1403230"/>
                  <a:pt x="1781366" y="1411326"/>
                  <a:pt x="1781842" y="1422471"/>
                </a:cubicBezTo>
                <a:cubicBezTo>
                  <a:pt x="1782413" y="1434377"/>
                  <a:pt x="1773936" y="1443521"/>
                  <a:pt x="1762220" y="1443806"/>
                </a:cubicBezTo>
                <a:close/>
                <a:moveTo>
                  <a:pt x="985742" y="386151"/>
                </a:moveTo>
                <a:cubicBezTo>
                  <a:pt x="985742" y="397009"/>
                  <a:pt x="976884" y="405867"/>
                  <a:pt x="966121" y="405962"/>
                </a:cubicBezTo>
                <a:cubicBezTo>
                  <a:pt x="954786" y="406153"/>
                  <a:pt x="945452" y="396628"/>
                  <a:pt x="945928" y="385293"/>
                </a:cubicBezTo>
                <a:cubicBezTo>
                  <a:pt x="946309" y="374530"/>
                  <a:pt x="955453" y="365958"/>
                  <a:pt x="966311" y="366148"/>
                </a:cubicBezTo>
                <a:cubicBezTo>
                  <a:pt x="977075" y="366338"/>
                  <a:pt x="985742" y="375292"/>
                  <a:pt x="985742" y="386151"/>
                </a:cubicBezTo>
                <a:close/>
                <a:moveTo>
                  <a:pt x="665131" y="229750"/>
                </a:moveTo>
                <a:cubicBezTo>
                  <a:pt x="675894" y="230036"/>
                  <a:pt x="684562" y="239085"/>
                  <a:pt x="684467" y="249943"/>
                </a:cubicBezTo>
                <a:cubicBezTo>
                  <a:pt x="684371" y="261278"/>
                  <a:pt x="674561" y="270327"/>
                  <a:pt x="663226" y="269660"/>
                </a:cubicBezTo>
                <a:cubicBezTo>
                  <a:pt x="652463" y="268993"/>
                  <a:pt x="644081" y="259563"/>
                  <a:pt x="644557" y="248800"/>
                </a:cubicBezTo>
                <a:cubicBezTo>
                  <a:pt x="645128" y="237942"/>
                  <a:pt x="654272" y="229369"/>
                  <a:pt x="665131" y="229750"/>
                </a:cubicBezTo>
                <a:close/>
                <a:moveTo>
                  <a:pt x="1793939" y="1590587"/>
                </a:moveTo>
                <a:cubicBezTo>
                  <a:pt x="1796701" y="1582491"/>
                  <a:pt x="1804321" y="1576776"/>
                  <a:pt x="1813274" y="1576966"/>
                </a:cubicBezTo>
                <a:cubicBezTo>
                  <a:pt x="1821847" y="1577156"/>
                  <a:pt x="1828991" y="1582872"/>
                  <a:pt x="1831562" y="1590587"/>
                </a:cubicBezTo>
                <a:lnTo>
                  <a:pt x="1793939" y="1590587"/>
                </a:lnTo>
                <a:close/>
                <a:moveTo>
                  <a:pt x="1548384" y="895262"/>
                </a:moveTo>
                <a:cubicBezTo>
                  <a:pt x="1548098" y="905930"/>
                  <a:pt x="1538764" y="914883"/>
                  <a:pt x="1528096" y="914597"/>
                </a:cubicBezTo>
                <a:cubicBezTo>
                  <a:pt x="1517428" y="914312"/>
                  <a:pt x="1508474" y="904977"/>
                  <a:pt x="1508760" y="894309"/>
                </a:cubicBezTo>
                <a:cubicBezTo>
                  <a:pt x="1509046" y="883641"/>
                  <a:pt x="1518380" y="874688"/>
                  <a:pt x="1529048" y="874973"/>
                </a:cubicBezTo>
                <a:cubicBezTo>
                  <a:pt x="1539716" y="875259"/>
                  <a:pt x="1548575" y="884594"/>
                  <a:pt x="1548384" y="895262"/>
                </a:cubicBezTo>
                <a:close/>
                <a:moveTo>
                  <a:pt x="130207" y="153455"/>
                </a:moveTo>
                <a:cubicBezTo>
                  <a:pt x="130016" y="164313"/>
                  <a:pt x="121063" y="172981"/>
                  <a:pt x="110204" y="172981"/>
                </a:cubicBezTo>
                <a:cubicBezTo>
                  <a:pt x="98870" y="172981"/>
                  <a:pt x="89726" y="163266"/>
                  <a:pt x="90392" y="151931"/>
                </a:cubicBezTo>
                <a:cubicBezTo>
                  <a:pt x="90964" y="141168"/>
                  <a:pt x="100298" y="132690"/>
                  <a:pt x="111062" y="133167"/>
                </a:cubicBezTo>
                <a:cubicBezTo>
                  <a:pt x="121825" y="133452"/>
                  <a:pt x="130397" y="142596"/>
                  <a:pt x="130207" y="153455"/>
                </a:cubicBezTo>
                <a:close/>
                <a:moveTo>
                  <a:pt x="1416939" y="706953"/>
                </a:moveTo>
                <a:cubicBezTo>
                  <a:pt x="1417130" y="717049"/>
                  <a:pt x="1408367" y="726193"/>
                  <a:pt x="1398175" y="726384"/>
                </a:cubicBezTo>
                <a:cubicBezTo>
                  <a:pt x="1388078" y="726574"/>
                  <a:pt x="1378934" y="717811"/>
                  <a:pt x="1378744" y="707619"/>
                </a:cubicBezTo>
                <a:cubicBezTo>
                  <a:pt x="1378553" y="697523"/>
                  <a:pt x="1387316" y="688379"/>
                  <a:pt x="1397508" y="688188"/>
                </a:cubicBezTo>
                <a:cubicBezTo>
                  <a:pt x="1407605" y="687903"/>
                  <a:pt x="1416749" y="696761"/>
                  <a:pt x="1416939" y="706953"/>
                </a:cubicBezTo>
                <a:close/>
                <a:moveTo>
                  <a:pt x="1482852" y="800393"/>
                </a:moveTo>
                <a:cubicBezTo>
                  <a:pt x="1483233" y="810966"/>
                  <a:pt x="1474089" y="820491"/>
                  <a:pt x="1463421" y="820681"/>
                </a:cubicBezTo>
                <a:cubicBezTo>
                  <a:pt x="1452753" y="820871"/>
                  <a:pt x="1443038" y="811537"/>
                  <a:pt x="1443609" y="800869"/>
                </a:cubicBezTo>
                <a:cubicBezTo>
                  <a:pt x="1444181" y="789344"/>
                  <a:pt x="1450848" y="782581"/>
                  <a:pt x="1462183" y="781438"/>
                </a:cubicBezTo>
                <a:cubicBezTo>
                  <a:pt x="1472660" y="780390"/>
                  <a:pt x="1482471" y="789820"/>
                  <a:pt x="1482852" y="800393"/>
                </a:cubicBezTo>
                <a:close/>
                <a:moveTo>
                  <a:pt x="1593532" y="1005466"/>
                </a:moveTo>
                <a:cubicBezTo>
                  <a:pt x="1582865" y="1005276"/>
                  <a:pt x="1573816" y="995655"/>
                  <a:pt x="1574197" y="985083"/>
                </a:cubicBezTo>
                <a:cubicBezTo>
                  <a:pt x="1574578" y="974414"/>
                  <a:pt x="1584389" y="965080"/>
                  <a:pt x="1594866" y="966223"/>
                </a:cubicBezTo>
                <a:cubicBezTo>
                  <a:pt x="1606201" y="967461"/>
                  <a:pt x="1612868" y="974224"/>
                  <a:pt x="1613440" y="985749"/>
                </a:cubicBezTo>
                <a:cubicBezTo>
                  <a:pt x="1614011" y="996417"/>
                  <a:pt x="1604201" y="1005656"/>
                  <a:pt x="1593532" y="1005466"/>
                </a:cubicBezTo>
                <a:close/>
                <a:moveTo>
                  <a:pt x="50006" y="138786"/>
                </a:moveTo>
                <a:cubicBezTo>
                  <a:pt x="50006" y="148883"/>
                  <a:pt x="41148" y="157931"/>
                  <a:pt x="31052" y="158122"/>
                </a:cubicBezTo>
                <a:cubicBezTo>
                  <a:pt x="20479" y="158312"/>
                  <a:pt x="10954" y="148692"/>
                  <a:pt x="11335" y="138120"/>
                </a:cubicBezTo>
                <a:cubicBezTo>
                  <a:pt x="11716" y="128023"/>
                  <a:pt x="20955" y="119260"/>
                  <a:pt x="31052" y="119451"/>
                </a:cubicBezTo>
                <a:cubicBezTo>
                  <a:pt x="41148" y="119641"/>
                  <a:pt x="50006" y="128690"/>
                  <a:pt x="50006" y="138786"/>
                </a:cubicBezTo>
                <a:close/>
                <a:moveTo>
                  <a:pt x="760762" y="263278"/>
                </a:moveTo>
                <a:cubicBezTo>
                  <a:pt x="761143" y="273755"/>
                  <a:pt x="751618" y="283471"/>
                  <a:pt x="741045" y="283376"/>
                </a:cubicBezTo>
                <a:cubicBezTo>
                  <a:pt x="731044" y="283280"/>
                  <a:pt x="721995" y="274422"/>
                  <a:pt x="721614" y="264421"/>
                </a:cubicBezTo>
                <a:cubicBezTo>
                  <a:pt x="721233" y="253848"/>
                  <a:pt x="730758" y="244228"/>
                  <a:pt x="741331" y="244323"/>
                </a:cubicBezTo>
                <a:cubicBezTo>
                  <a:pt x="751427" y="244419"/>
                  <a:pt x="760476" y="253277"/>
                  <a:pt x="760762" y="263278"/>
                </a:cubicBezTo>
                <a:close/>
                <a:moveTo>
                  <a:pt x="1678400" y="1079952"/>
                </a:moveTo>
                <a:cubicBezTo>
                  <a:pt x="1678210" y="1090143"/>
                  <a:pt x="1669066" y="1098906"/>
                  <a:pt x="1658969" y="1098716"/>
                </a:cubicBezTo>
                <a:cubicBezTo>
                  <a:pt x="1648778" y="1098525"/>
                  <a:pt x="1640015" y="1089381"/>
                  <a:pt x="1640205" y="1079285"/>
                </a:cubicBezTo>
                <a:cubicBezTo>
                  <a:pt x="1640396" y="1069093"/>
                  <a:pt x="1649540" y="1060330"/>
                  <a:pt x="1659636" y="1060521"/>
                </a:cubicBezTo>
                <a:cubicBezTo>
                  <a:pt x="1669828" y="1060711"/>
                  <a:pt x="1678591" y="1069760"/>
                  <a:pt x="1678400" y="1079952"/>
                </a:cubicBezTo>
                <a:close/>
                <a:moveTo>
                  <a:pt x="1827371" y="1498766"/>
                </a:moveTo>
                <a:cubicBezTo>
                  <a:pt x="1838516" y="1499433"/>
                  <a:pt x="1846612" y="1508577"/>
                  <a:pt x="1845278" y="1518959"/>
                </a:cubicBezTo>
                <a:cubicBezTo>
                  <a:pt x="1843850" y="1530008"/>
                  <a:pt x="1836896" y="1535723"/>
                  <a:pt x="1825943" y="1535532"/>
                </a:cubicBezTo>
                <a:cubicBezTo>
                  <a:pt x="1815465" y="1535437"/>
                  <a:pt x="1807369" y="1525817"/>
                  <a:pt x="1808702" y="1515435"/>
                </a:cubicBezTo>
                <a:cubicBezTo>
                  <a:pt x="1810131" y="1504386"/>
                  <a:pt x="1817180" y="1499242"/>
                  <a:pt x="1827371" y="1498766"/>
                </a:cubicBezTo>
                <a:close/>
                <a:moveTo>
                  <a:pt x="1775270" y="1365606"/>
                </a:moveTo>
                <a:cubicBezTo>
                  <a:pt x="1764982" y="1365321"/>
                  <a:pt x="1756410" y="1356081"/>
                  <a:pt x="1756982" y="1345889"/>
                </a:cubicBezTo>
                <a:cubicBezTo>
                  <a:pt x="1757458" y="1335603"/>
                  <a:pt x="1766983" y="1326839"/>
                  <a:pt x="1776984" y="1328078"/>
                </a:cubicBezTo>
                <a:cubicBezTo>
                  <a:pt x="1787843" y="1329411"/>
                  <a:pt x="1794034" y="1335984"/>
                  <a:pt x="1794510" y="1346937"/>
                </a:cubicBezTo>
                <a:cubicBezTo>
                  <a:pt x="1794986" y="1357129"/>
                  <a:pt x="1785557" y="1365892"/>
                  <a:pt x="1775270" y="1365606"/>
                </a:cubicBezTo>
                <a:close/>
                <a:moveTo>
                  <a:pt x="1189673" y="489402"/>
                </a:moveTo>
                <a:cubicBezTo>
                  <a:pt x="1199864" y="489021"/>
                  <a:pt x="1209008" y="497593"/>
                  <a:pt x="1209199" y="507880"/>
                </a:cubicBezTo>
                <a:cubicBezTo>
                  <a:pt x="1209389" y="518072"/>
                  <a:pt x="1200626" y="527406"/>
                  <a:pt x="1190339" y="526930"/>
                </a:cubicBezTo>
                <a:cubicBezTo>
                  <a:pt x="1179386" y="526359"/>
                  <a:pt x="1172813" y="520072"/>
                  <a:pt x="1171670" y="509213"/>
                </a:cubicBezTo>
                <a:cubicBezTo>
                  <a:pt x="1170432" y="499212"/>
                  <a:pt x="1179386" y="489878"/>
                  <a:pt x="1189673" y="489402"/>
                </a:cubicBezTo>
                <a:close/>
                <a:moveTo>
                  <a:pt x="1044797" y="381769"/>
                </a:moveTo>
                <a:cubicBezTo>
                  <a:pt x="1055942" y="381769"/>
                  <a:pt x="1064609" y="390532"/>
                  <a:pt x="1063752" y="401010"/>
                </a:cubicBezTo>
                <a:cubicBezTo>
                  <a:pt x="1062800" y="412059"/>
                  <a:pt x="1056323" y="418250"/>
                  <a:pt x="1045274" y="418631"/>
                </a:cubicBezTo>
                <a:cubicBezTo>
                  <a:pt x="1034796" y="419012"/>
                  <a:pt x="1026128" y="409963"/>
                  <a:pt x="1026986" y="399486"/>
                </a:cubicBezTo>
                <a:cubicBezTo>
                  <a:pt x="1027938" y="388437"/>
                  <a:pt x="1034510" y="382721"/>
                  <a:pt x="1044797" y="381769"/>
                </a:cubicBezTo>
                <a:close/>
                <a:moveTo>
                  <a:pt x="838962" y="277851"/>
                </a:moveTo>
                <a:cubicBezTo>
                  <a:pt x="838200" y="288805"/>
                  <a:pt x="832580" y="295377"/>
                  <a:pt x="821436" y="296139"/>
                </a:cubicBezTo>
                <a:cubicBezTo>
                  <a:pt x="810768" y="296806"/>
                  <a:pt x="802196" y="288424"/>
                  <a:pt x="802767" y="277756"/>
                </a:cubicBezTo>
                <a:cubicBezTo>
                  <a:pt x="803339" y="266612"/>
                  <a:pt x="809720" y="260230"/>
                  <a:pt x="820769" y="260230"/>
                </a:cubicBezTo>
                <a:cubicBezTo>
                  <a:pt x="832009" y="260135"/>
                  <a:pt x="837914" y="266802"/>
                  <a:pt x="838962" y="277851"/>
                </a:cubicBezTo>
                <a:close/>
                <a:moveTo>
                  <a:pt x="899636" y="274994"/>
                </a:moveTo>
                <a:cubicBezTo>
                  <a:pt x="910209" y="275756"/>
                  <a:pt x="916972" y="280899"/>
                  <a:pt x="917353" y="291567"/>
                </a:cubicBezTo>
                <a:cubicBezTo>
                  <a:pt x="917734" y="302140"/>
                  <a:pt x="911638" y="308712"/>
                  <a:pt x="901065" y="309093"/>
                </a:cubicBezTo>
                <a:cubicBezTo>
                  <a:pt x="890492" y="309474"/>
                  <a:pt x="884015" y="303473"/>
                  <a:pt x="883444" y="292901"/>
                </a:cubicBezTo>
                <a:cubicBezTo>
                  <a:pt x="882968" y="282233"/>
                  <a:pt x="889445" y="276708"/>
                  <a:pt x="899636" y="274994"/>
                </a:cubicBezTo>
                <a:close/>
                <a:moveTo>
                  <a:pt x="1706975" y="1173582"/>
                </a:moveTo>
                <a:cubicBezTo>
                  <a:pt x="1707642" y="1162152"/>
                  <a:pt x="1715929" y="1154818"/>
                  <a:pt x="1726121" y="1155961"/>
                </a:cubicBezTo>
                <a:cubicBezTo>
                  <a:pt x="1737360" y="1157199"/>
                  <a:pt x="1742980" y="1164153"/>
                  <a:pt x="1741932" y="1175297"/>
                </a:cubicBezTo>
                <a:cubicBezTo>
                  <a:pt x="1740980" y="1185870"/>
                  <a:pt x="1734217" y="1191394"/>
                  <a:pt x="1723835" y="1190918"/>
                </a:cubicBezTo>
                <a:cubicBezTo>
                  <a:pt x="1712500" y="1190251"/>
                  <a:pt x="1707356" y="1183203"/>
                  <a:pt x="1706975" y="1173582"/>
                </a:cubicBezTo>
                <a:close/>
                <a:moveTo>
                  <a:pt x="1332643" y="595701"/>
                </a:moveTo>
                <a:cubicBezTo>
                  <a:pt x="1343692" y="596939"/>
                  <a:pt x="1350169" y="602749"/>
                  <a:pt x="1349788" y="613988"/>
                </a:cubicBezTo>
                <a:cubicBezTo>
                  <a:pt x="1349407" y="625228"/>
                  <a:pt x="1342644" y="631324"/>
                  <a:pt x="1331405" y="630848"/>
                </a:cubicBezTo>
                <a:cubicBezTo>
                  <a:pt x="1320927" y="630467"/>
                  <a:pt x="1314926" y="624085"/>
                  <a:pt x="1314926" y="613512"/>
                </a:cubicBezTo>
                <a:cubicBezTo>
                  <a:pt x="1314926" y="602178"/>
                  <a:pt x="1321594" y="596653"/>
                  <a:pt x="1332643" y="595701"/>
                </a:cubicBezTo>
                <a:close/>
                <a:moveTo>
                  <a:pt x="1808607" y="1270833"/>
                </a:moveTo>
                <a:cubicBezTo>
                  <a:pt x="1802321" y="1275023"/>
                  <a:pt x="1796320" y="1281977"/>
                  <a:pt x="1789557" y="1282834"/>
                </a:cubicBezTo>
                <a:cubicBezTo>
                  <a:pt x="1780127" y="1284072"/>
                  <a:pt x="1773650" y="1276643"/>
                  <a:pt x="1773936" y="1266832"/>
                </a:cubicBezTo>
                <a:cubicBezTo>
                  <a:pt x="1774127" y="1257021"/>
                  <a:pt x="1780889" y="1249782"/>
                  <a:pt x="1790319" y="1251497"/>
                </a:cubicBezTo>
                <a:cubicBezTo>
                  <a:pt x="1797082" y="1252735"/>
                  <a:pt x="1802702" y="1259784"/>
                  <a:pt x="1808798" y="1264355"/>
                </a:cubicBezTo>
                <a:cubicBezTo>
                  <a:pt x="1808702" y="1266451"/>
                  <a:pt x="1808702" y="1268642"/>
                  <a:pt x="1808607" y="1270833"/>
                </a:cubicBezTo>
                <a:close/>
                <a:moveTo>
                  <a:pt x="1860137" y="1440854"/>
                </a:moveTo>
                <a:cubicBezTo>
                  <a:pt x="1853946" y="1445330"/>
                  <a:pt x="1848326" y="1451808"/>
                  <a:pt x="1841468" y="1453808"/>
                </a:cubicBezTo>
                <a:cubicBezTo>
                  <a:pt x="1833086" y="1456189"/>
                  <a:pt x="1823752" y="1445997"/>
                  <a:pt x="1824704" y="1437044"/>
                </a:cubicBezTo>
                <a:cubicBezTo>
                  <a:pt x="1825752" y="1427328"/>
                  <a:pt x="1831943" y="1419994"/>
                  <a:pt x="1841373" y="1421709"/>
                </a:cubicBezTo>
                <a:cubicBezTo>
                  <a:pt x="1848136" y="1422947"/>
                  <a:pt x="1853946" y="1429900"/>
                  <a:pt x="1860137" y="1434377"/>
                </a:cubicBezTo>
                <a:cubicBezTo>
                  <a:pt x="1860137" y="1436568"/>
                  <a:pt x="1860137" y="1438663"/>
                  <a:pt x="1860137" y="1440854"/>
                </a:cubicBezTo>
                <a:close/>
                <a:moveTo>
                  <a:pt x="1143953" y="417678"/>
                </a:moveTo>
                <a:cubicBezTo>
                  <a:pt x="1137761" y="422155"/>
                  <a:pt x="1132142" y="428632"/>
                  <a:pt x="1125284" y="430632"/>
                </a:cubicBezTo>
                <a:cubicBezTo>
                  <a:pt x="1116902" y="433013"/>
                  <a:pt x="1107567" y="422822"/>
                  <a:pt x="1108520" y="413868"/>
                </a:cubicBezTo>
                <a:cubicBezTo>
                  <a:pt x="1109567" y="404153"/>
                  <a:pt x="1115759" y="396819"/>
                  <a:pt x="1125188" y="398533"/>
                </a:cubicBezTo>
                <a:cubicBezTo>
                  <a:pt x="1131951" y="399771"/>
                  <a:pt x="1137761" y="406820"/>
                  <a:pt x="1143953" y="411201"/>
                </a:cubicBezTo>
                <a:cubicBezTo>
                  <a:pt x="1143857" y="413297"/>
                  <a:pt x="1143953" y="415487"/>
                  <a:pt x="1143953" y="417678"/>
                </a:cubicBezTo>
                <a:close/>
                <a:moveTo>
                  <a:pt x="299657" y="105735"/>
                </a:moveTo>
                <a:cubicBezTo>
                  <a:pt x="293275" y="110021"/>
                  <a:pt x="287465" y="116307"/>
                  <a:pt x="280511" y="117927"/>
                </a:cubicBezTo>
                <a:cubicBezTo>
                  <a:pt x="272034" y="120022"/>
                  <a:pt x="263081" y="109354"/>
                  <a:pt x="264414" y="100591"/>
                </a:cubicBezTo>
                <a:cubicBezTo>
                  <a:pt x="265843" y="90971"/>
                  <a:pt x="272320" y="83827"/>
                  <a:pt x="281654" y="85827"/>
                </a:cubicBezTo>
                <a:cubicBezTo>
                  <a:pt x="288417" y="87256"/>
                  <a:pt x="293846" y="94590"/>
                  <a:pt x="299942" y="99258"/>
                </a:cubicBezTo>
                <a:cubicBezTo>
                  <a:pt x="299752" y="101448"/>
                  <a:pt x="299752" y="103544"/>
                  <a:pt x="299657" y="105735"/>
                </a:cubicBezTo>
                <a:close/>
                <a:moveTo>
                  <a:pt x="1627156" y="911645"/>
                </a:moveTo>
                <a:cubicBezTo>
                  <a:pt x="1621060" y="916312"/>
                  <a:pt x="1615631" y="922884"/>
                  <a:pt x="1608773" y="925075"/>
                </a:cubicBezTo>
                <a:cubicBezTo>
                  <a:pt x="1600486" y="927742"/>
                  <a:pt x="1590961" y="917741"/>
                  <a:pt x="1591532" y="908787"/>
                </a:cubicBezTo>
                <a:cubicBezTo>
                  <a:pt x="1592199" y="898977"/>
                  <a:pt x="1598390" y="891642"/>
                  <a:pt x="1607820" y="892976"/>
                </a:cubicBezTo>
                <a:cubicBezTo>
                  <a:pt x="1614678" y="894023"/>
                  <a:pt x="1620584" y="900881"/>
                  <a:pt x="1626965" y="905168"/>
                </a:cubicBezTo>
                <a:cubicBezTo>
                  <a:pt x="1627061" y="907359"/>
                  <a:pt x="1627156" y="909549"/>
                  <a:pt x="1627156" y="911645"/>
                </a:cubicBezTo>
                <a:close/>
                <a:moveTo>
                  <a:pt x="457486" y="125356"/>
                </a:moveTo>
                <a:cubicBezTo>
                  <a:pt x="455771" y="140120"/>
                  <a:pt x="450437" y="146883"/>
                  <a:pt x="439769" y="146787"/>
                </a:cubicBezTo>
                <a:cubicBezTo>
                  <a:pt x="429959" y="146692"/>
                  <a:pt x="423577" y="140501"/>
                  <a:pt x="423386" y="130690"/>
                </a:cubicBezTo>
                <a:cubicBezTo>
                  <a:pt x="423196" y="120117"/>
                  <a:pt x="429863" y="112593"/>
                  <a:pt x="440055" y="114021"/>
                </a:cubicBezTo>
                <a:cubicBezTo>
                  <a:pt x="446913" y="115069"/>
                  <a:pt x="452723" y="122118"/>
                  <a:pt x="457486" y="125356"/>
                </a:cubicBezTo>
                <a:close/>
                <a:moveTo>
                  <a:pt x="1561624" y="818871"/>
                </a:moveTo>
                <a:cubicBezTo>
                  <a:pt x="1555337" y="823158"/>
                  <a:pt x="1549527" y="829539"/>
                  <a:pt x="1542574" y="831349"/>
                </a:cubicBezTo>
                <a:cubicBezTo>
                  <a:pt x="1534192" y="833540"/>
                  <a:pt x="1525048" y="823062"/>
                  <a:pt x="1526191" y="814204"/>
                </a:cubicBezTo>
                <a:cubicBezTo>
                  <a:pt x="1527524" y="804488"/>
                  <a:pt x="1533811" y="797345"/>
                  <a:pt x="1543241" y="799250"/>
                </a:cubicBezTo>
                <a:cubicBezTo>
                  <a:pt x="1550003" y="800583"/>
                  <a:pt x="1555528" y="807822"/>
                  <a:pt x="1561719" y="812394"/>
                </a:cubicBezTo>
                <a:cubicBezTo>
                  <a:pt x="1561719" y="814585"/>
                  <a:pt x="1561719" y="816680"/>
                  <a:pt x="1561624" y="818871"/>
                </a:cubicBezTo>
                <a:close/>
                <a:moveTo>
                  <a:pt x="1266920" y="541218"/>
                </a:moveTo>
                <a:cubicBezTo>
                  <a:pt x="1262444" y="535026"/>
                  <a:pt x="1255300" y="529406"/>
                  <a:pt x="1254157" y="522644"/>
                </a:cubicBezTo>
                <a:cubicBezTo>
                  <a:pt x="1252538" y="513214"/>
                  <a:pt x="1259777" y="506546"/>
                  <a:pt x="1269587" y="506356"/>
                </a:cubicBezTo>
                <a:cubicBezTo>
                  <a:pt x="1279398" y="506166"/>
                  <a:pt x="1286828" y="512643"/>
                  <a:pt x="1285589" y="522072"/>
                </a:cubicBezTo>
                <a:cubicBezTo>
                  <a:pt x="1284637" y="528835"/>
                  <a:pt x="1277779" y="534741"/>
                  <a:pt x="1273493" y="541122"/>
                </a:cubicBezTo>
                <a:cubicBezTo>
                  <a:pt x="1271302" y="541122"/>
                  <a:pt x="1269111" y="541218"/>
                  <a:pt x="1266920" y="541218"/>
                </a:cubicBezTo>
                <a:close/>
                <a:moveTo>
                  <a:pt x="538448" y="147835"/>
                </a:moveTo>
                <a:cubicBezTo>
                  <a:pt x="532257" y="152217"/>
                  <a:pt x="526542" y="158694"/>
                  <a:pt x="519589" y="160598"/>
                </a:cubicBezTo>
                <a:cubicBezTo>
                  <a:pt x="511207" y="162885"/>
                  <a:pt x="501968" y="152597"/>
                  <a:pt x="503015" y="143739"/>
                </a:cubicBezTo>
                <a:cubicBezTo>
                  <a:pt x="504158" y="134024"/>
                  <a:pt x="510445" y="126785"/>
                  <a:pt x="519875" y="128595"/>
                </a:cubicBezTo>
                <a:cubicBezTo>
                  <a:pt x="526637" y="129833"/>
                  <a:pt x="532352" y="136977"/>
                  <a:pt x="538544" y="141453"/>
                </a:cubicBezTo>
                <a:cubicBezTo>
                  <a:pt x="538544" y="143549"/>
                  <a:pt x="538544" y="145644"/>
                  <a:pt x="538448" y="147835"/>
                </a:cubicBezTo>
                <a:close/>
                <a:moveTo>
                  <a:pt x="355664" y="98495"/>
                </a:moveTo>
                <a:cubicBezTo>
                  <a:pt x="370332" y="100305"/>
                  <a:pt x="377190" y="105639"/>
                  <a:pt x="377000" y="116307"/>
                </a:cubicBezTo>
                <a:cubicBezTo>
                  <a:pt x="376904" y="126118"/>
                  <a:pt x="370618" y="132404"/>
                  <a:pt x="360807" y="132595"/>
                </a:cubicBezTo>
                <a:cubicBezTo>
                  <a:pt x="350234" y="132690"/>
                  <a:pt x="342710" y="125928"/>
                  <a:pt x="344234" y="115831"/>
                </a:cubicBezTo>
                <a:cubicBezTo>
                  <a:pt x="345281" y="109068"/>
                  <a:pt x="352425" y="103163"/>
                  <a:pt x="355664" y="98495"/>
                </a:cubicBezTo>
                <a:close/>
                <a:moveTo>
                  <a:pt x="1495901" y="724097"/>
                </a:moveTo>
                <a:cubicBezTo>
                  <a:pt x="1489805" y="728574"/>
                  <a:pt x="1484281" y="735718"/>
                  <a:pt x="1477613" y="736861"/>
                </a:cubicBezTo>
                <a:cubicBezTo>
                  <a:pt x="1468184" y="738480"/>
                  <a:pt x="1460373" y="730860"/>
                  <a:pt x="1462088" y="721526"/>
                </a:cubicBezTo>
                <a:cubicBezTo>
                  <a:pt x="1463231" y="715430"/>
                  <a:pt x="1471041" y="706857"/>
                  <a:pt x="1476470" y="706381"/>
                </a:cubicBezTo>
                <a:cubicBezTo>
                  <a:pt x="1482471" y="705905"/>
                  <a:pt x="1489139" y="713334"/>
                  <a:pt x="1495616" y="717335"/>
                </a:cubicBezTo>
                <a:cubicBezTo>
                  <a:pt x="1495711" y="719621"/>
                  <a:pt x="1495806" y="721812"/>
                  <a:pt x="1495901" y="724097"/>
                </a:cubicBezTo>
                <a:close/>
                <a:moveTo>
                  <a:pt x="595789" y="177077"/>
                </a:moveTo>
                <a:cubicBezTo>
                  <a:pt x="591598" y="170886"/>
                  <a:pt x="584645" y="164980"/>
                  <a:pt x="583692" y="158312"/>
                </a:cubicBezTo>
                <a:cubicBezTo>
                  <a:pt x="582454" y="148883"/>
                  <a:pt x="590360" y="141358"/>
                  <a:pt x="599599" y="143454"/>
                </a:cubicBezTo>
                <a:cubicBezTo>
                  <a:pt x="605600" y="144787"/>
                  <a:pt x="613886" y="152979"/>
                  <a:pt x="614077" y="158408"/>
                </a:cubicBezTo>
                <a:cubicBezTo>
                  <a:pt x="614363" y="164409"/>
                  <a:pt x="606647" y="170790"/>
                  <a:pt x="602456" y="177077"/>
                </a:cubicBezTo>
                <a:cubicBezTo>
                  <a:pt x="600266" y="177077"/>
                  <a:pt x="598075" y="177077"/>
                  <a:pt x="595789" y="177077"/>
                </a:cubicBezTo>
                <a:close/>
                <a:moveTo>
                  <a:pt x="219456" y="91447"/>
                </a:moveTo>
                <a:cubicBezTo>
                  <a:pt x="213170" y="95543"/>
                  <a:pt x="207074" y="102305"/>
                  <a:pt x="200406" y="103068"/>
                </a:cubicBezTo>
                <a:cubicBezTo>
                  <a:pt x="190976" y="104020"/>
                  <a:pt x="183547" y="96019"/>
                  <a:pt x="185928" y="86780"/>
                </a:cubicBezTo>
                <a:cubicBezTo>
                  <a:pt x="187452" y="80779"/>
                  <a:pt x="195834" y="72778"/>
                  <a:pt x="201263" y="72683"/>
                </a:cubicBezTo>
                <a:cubicBezTo>
                  <a:pt x="207264" y="72587"/>
                  <a:pt x="213551" y="80398"/>
                  <a:pt x="219647" y="84779"/>
                </a:cubicBezTo>
                <a:cubicBezTo>
                  <a:pt x="219551" y="86970"/>
                  <a:pt x="219551" y="89161"/>
                  <a:pt x="219456" y="91447"/>
                </a:cubicBezTo>
                <a:close/>
                <a:moveTo>
                  <a:pt x="1691354" y="1003752"/>
                </a:moveTo>
                <a:cubicBezTo>
                  <a:pt x="1685068" y="1007657"/>
                  <a:pt x="1678496" y="1015086"/>
                  <a:pt x="1672590" y="1014610"/>
                </a:cubicBezTo>
                <a:cubicBezTo>
                  <a:pt x="1667256" y="1014134"/>
                  <a:pt x="1659541" y="1005561"/>
                  <a:pt x="1658588" y="999561"/>
                </a:cubicBezTo>
                <a:cubicBezTo>
                  <a:pt x="1656969" y="990131"/>
                  <a:pt x="1664875" y="983082"/>
                  <a:pt x="1674400" y="984892"/>
                </a:cubicBezTo>
                <a:cubicBezTo>
                  <a:pt x="1680686" y="986130"/>
                  <a:pt x="1685830" y="992988"/>
                  <a:pt x="1691450" y="997275"/>
                </a:cubicBezTo>
                <a:cubicBezTo>
                  <a:pt x="1691450" y="999465"/>
                  <a:pt x="1691450" y="1001656"/>
                  <a:pt x="1691354" y="1003752"/>
                </a:cubicBezTo>
                <a:close/>
                <a:moveTo>
                  <a:pt x="984123" y="289186"/>
                </a:moveTo>
                <a:cubicBezTo>
                  <a:pt x="987743" y="295187"/>
                  <a:pt x="993743" y="300902"/>
                  <a:pt x="994601" y="307188"/>
                </a:cubicBezTo>
                <a:cubicBezTo>
                  <a:pt x="995744" y="316428"/>
                  <a:pt x="988790" y="321857"/>
                  <a:pt x="979361" y="321476"/>
                </a:cubicBezTo>
                <a:cubicBezTo>
                  <a:pt x="969836" y="321095"/>
                  <a:pt x="963549" y="314904"/>
                  <a:pt x="965454" y="305950"/>
                </a:cubicBezTo>
                <a:cubicBezTo>
                  <a:pt x="966788" y="299663"/>
                  <a:pt x="973265" y="294520"/>
                  <a:pt x="977551" y="288900"/>
                </a:cubicBezTo>
                <a:cubicBezTo>
                  <a:pt x="979646" y="288996"/>
                  <a:pt x="981932" y="289091"/>
                  <a:pt x="984123" y="289186"/>
                </a:cubicBezTo>
                <a:close/>
                <a:moveTo>
                  <a:pt x="1755648" y="1097859"/>
                </a:moveTo>
                <a:cubicBezTo>
                  <a:pt x="1750028" y="1101383"/>
                  <a:pt x="1744790" y="1107003"/>
                  <a:pt x="1738884" y="1107955"/>
                </a:cubicBezTo>
                <a:cubicBezTo>
                  <a:pt x="1729454" y="1109289"/>
                  <a:pt x="1724025" y="1102812"/>
                  <a:pt x="1724406" y="1093191"/>
                </a:cubicBezTo>
                <a:cubicBezTo>
                  <a:pt x="1724787" y="1083476"/>
                  <a:pt x="1731074" y="1077666"/>
                  <a:pt x="1740122" y="1079761"/>
                </a:cubicBezTo>
                <a:cubicBezTo>
                  <a:pt x="1745932" y="1081095"/>
                  <a:pt x="1750695" y="1087286"/>
                  <a:pt x="1755934" y="1091286"/>
                </a:cubicBezTo>
                <a:cubicBezTo>
                  <a:pt x="1755839" y="1093477"/>
                  <a:pt x="1755743" y="1095668"/>
                  <a:pt x="1755648" y="1097859"/>
                </a:cubicBezTo>
                <a:close/>
                <a:moveTo>
                  <a:pt x="1415415" y="610750"/>
                </a:moveTo>
                <a:cubicBezTo>
                  <a:pt x="1419130" y="616179"/>
                  <a:pt x="1425035" y="621228"/>
                  <a:pt x="1426083" y="627133"/>
                </a:cubicBezTo>
                <a:cubicBezTo>
                  <a:pt x="1427798" y="636372"/>
                  <a:pt x="1421606" y="642183"/>
                  <a:pt x="1411891" y="642183"/>
                </a:cubicBezTo>
                <a:cubicBezTo>
                  <a:pt x="1402175" y="642183"/>
                  <a:pt x="1396079" y="636277"/>
                  <a:pt x="1397889" y="627038"/>
                </a:cubicBezTo>
                <a:cubicBezTo>
                  <a:pt x="1399032" y="621132"/>
                  <a:pt x="1404938" y="616179"/>
                  <a:pt x="1408748" y="610750"/>
                </a:cubicBezTo>
                <a:cubicBezTo>
                  <a:pt x="1411034" y="610655"/>
                  <a:pt x="1413224" y="610750"/>
                  <a:pt x="1415415" y="610750"/>
                </a:cubicBezTo>
                <a:close/>
                <a:moveTo>
                  <a:pt x="120777" y="90304"/>
                </a:moveTo>
                <a:cubicBezTo>
                  <a:pt x="117158" y="84779"/>
                  <a:pt x="111347" y="79636"/>
                  <a:pt x="110395" y="73730"/>
                </a:cubicBezTo>
                <a:cubicBezTo>
                  <a:pt x="108871" y="64396"/>
                  <a:pt x="115253" y="58776"/>
                  <a:pt x="124873" y="58967"/>
                </a:cubicBezTo>
                <a:cubicBezTo>
                  <a:pt x="134588" y="59157"/>
                  <a:pt x="140494" y="65253"/>
                  <a:pt x="138589" y="74397"/>
                </a:cubicBezTo>
                <a:cubicBezTo>
                  <a:pt x="137351" y="80303"/>
                  <a:pt x="131255" y="85161"/>
                  <a:pt x="127349" y="90495"/>
                </a:cubicBezTo>
                <a:cubicBezTo>
                  <a:pt x="125159" y="90399"/>
                  <a:pt x="122968" y="90304"/>
                  <a:pt x="120777" y="90304"/>
                </a:cubicBezTo>
                <a:close/>
                <a:moveTo>
                  <a:pt x="693325" y="176124"/>
                </a:moveTo>
                <a:cubicBezTo>
                  <a:pt x="687515" y="180125"/>
                  <a:pt x="682181" y="186411"/>
                  <a:pt x="675894" y="187459"/>
                </a:cubicBezTo>
                <a:cubicBezTo>
                  <a:pt x="666750" y="189078"/>
                  <a:pt x="660940" y="182506"/>
                  <a:pt x="660845" y="172981"/>
                </a:cubicBezTo>
                <a:cubicBezTo>
                  <a:pt x="660749" y="163456"/>
                  <a:pt x="666560" y="156788"/>
                  <a:pt x="675704" y="158312"/>
                </a:cubicBezTo>
                <a:cubicBezTo>
                  <a:pt x="681990" y="159360"/>
                  <a:pt x="687515" y="165552"/>
                  <a:pt x="693325" y="169457"/>
                </a:cubicBezTo>
                <a:cubicBezTo>
                  <a:pt x="693325" y="171647"/>
                  <a:pt x="693325" y="173934"/>
                  <a:pt x="693325" y="176124"/>
                </a:cubicBezTo>
                <a:close/>
                <a:moveTo>
                  <a:pt x="772097" y="189745"/>
                </a:moveTo>
                <a:cubicBezTo>
                  <a:pt x="766763" y="193650"/>
                  <a:pt x="761143" y="200889"/>
                  <a:pt x="756190" y="200413"/>
                </a:cubicBezTo>
                <a:cubicBezTo>
                  <a:pt x="750856" y="199937"/>
                  <a:pt x="746284" y="192221"/>
                  <a:pt x="741331" y="187650"/>
                </a:cubicBezTo>
                <a:cubicBezTo>
                  <a:pt x="745903" y="182696"/>
                  <a:pt x="749903" y="174600"/>
                  <a:pt x="755142" y="173743"/>
                </a:cubicBezTo>
                <a:cubicBezTo>
                  <a:pt x="760095" y="172886"/>
                  <a:pt x="766286" y="179744"/>
                  <a:pt x="771906" y="183173"/>
                </a:cubicBezTo>
                <a:cubicBezTo>
                  <a:pt x="771906" y="185363"/>
                  <a:pt x="772001" y="187554"/>
                  <a:pt x="772097" y="189745"/>
                </a:cubicBezTo>
                <a:close/>
                <a:moveTo>
                  <a:pt x="1871567" y="1361796"/>
                </a:moveTo>
                <a:cubicBezTo>
                  <a:pt x="1865948" y="1365225"/>
                  <a:pt x="1860042" y="1371702"/>
                  <a:pt x="1854708" y="1371226"/>
                </a:cubicBezTo>
                <a:cubicBezTo>
                  <a:pt x="1849946" y="1370845"/>
                  <a:pt x="1841659" y="1362177"/>
                  <a:pt x="1842326" y="1358463"/>
                </a:cubicBezTo>
                <a:cubicBezTo>
                  <a:pt x="1843278" y="1353033"/>
                  <a:pt x="1850422" y="1345509"/>
                  <a:pt x="1855661" y="1344937"/>
                </a:cubicBezTo>
                <a:cubicBezTo>
                  <a:pt x="1860518" y="1344366"/>
                  <a:pt x="1866424" y="1351605"/>
                  <a:pt x="1871758" y="1355319"/>
                </a:cubicBezTo>
                <a:cubicBezTo>
                  <a:pt x="1871663" y="1357510"/>
                  <a:pt x="1871567" y="1359701"/>
                  <a:pt x="1871567" y="1361796"/>
                </a:cubicBezTo>
                <a:close/>
                <a:moveTo>
                  <a:pt x="1907096" y="1551153"/>
                </a:moveTo>
                <a:cubicBezTo>
                  <a:pt x="1900428" y="1542105"/>
                  <a:pt x="1893380" y="1536675"/>
                  <a:pt x="1893761" y="1532008"/>
                </a:cubicBezTo>
                <a:cubicBezTo>
                  <a:pt x="1894237" y="1526960"/>
                  <a:pt x="1901762" y="1522578"/>
                  <a:pt x="1906143" y="1517911"/>
                </a:cubicBezTo>
                <a:cubicBezTo>
                  <a:pt x="1910810" y="1522293"/>
                  <a:pt x="1918526" y="1526293"/>
                  <a:pt x="1919288" y="1531341"/>
                </a:cubicBezTo>
                <a:cubicBezTo>
                  <a:pt x="1919954" y="1535913"/>
                  <a:pt x="1913287" y="1541723"/>
                  <a:pt x="1907096" y="1551153"/>
                </a:cubicBezTo>
                <a:close/>
                <a:moveTo>
                  <a:pt x="64580" y="59348"/>
                </a:moveTo>
                <a:cubicBezTo>
                  <a:pt x="55531" y="65729"/>
                  <a:pt x="49530" y="73064"/>
                  <a:pt x="45244" y="72111"/>
                </a:cubicBezTo>
                <a:cubicBezTo>
                  <a:pt x="39719" y="70968"/>
                  <a:pt x="35624" y="63253"/>
                  <a:pt x="30956" y="58300"/>
                </a:cubicBezTo>
                <a:cubicBezTo>
                  <a:pt x="35719" y="53919"/>
                  <a:pt x="40291" y="46489"/>
                  <a:pt x="45339" y="46108"/>
                </a:cubicBezTo>
                <a:cubicBezTo>
                  <a:pt x="50292" y="45822"/>
                  <a:pt x="55721" y="52871"/>
                  <a:pt x="64580" y="59348"/>
                </a:cubicBezTo>
                <a:close/>
                <a:moveTo>
                  <a:pt x="1224153" y="429680"/>
                </a:moveTo>
                <a:cubicBezTo>
                  <a:pt x="1214914" y="435680"/>
                  <a:pt x="1208627" y="442729"/>
                  <a:pt x="1204436" y="441681"/>
                </a:cubicBezTo>
                <a:cubicBezTo>
                  <a:pt x="1199007" y="440253"/>
                  <a:pt x="1195197" y="432442"/>
                  <a:pt x="1190720" y="427298"/>
                </a:cubicBezTo>
                <a:cubicBezTo>
                  <a:pt x="1195673" y="423108"/>
                  <a:pt x="1200531" y="415869"/>
                  <a:pt x="1205579" y="415678"/>
                </a:cubicBezTo>
                <a:cubicBezTo>
                  <a:pt x="1210437" y="415583"/>
                  <a:pt x="1215581" y="422822"/>
                  <a:pt x="1224153" y="429680"/>
                </a:cubicBezTo>
                <a:close/>
                <a:moveTo>
                  <a:pt x="1074706" y="323952"/>
                </a:moveTo>
                <a:cubicBezTo>
                  <a:pt x="1069467" y="327286"/>
                  <a:pt x="1063562" y="333858"/>
                  <a:pt x="1058990" y="333096"/>
                </a:cubicBezTo>
                <a:cubicBezTo>
                  <a:pt x="1054132" y="332239"/>
                  <a:pt x="1047845" y="324810"/>
                  <a:pt x="1047179" y="319571"/>
                </a:cubicBezTo>
                <a:cubicBezTo>
                  <a:pt x="1046702" y="316142"/>
                  <a:pt x="1055084" y="308331"/>
                  <a:pt x="1059561" y="308236"/>
                </a:cubicBezTo>
                <a:cubicBezTo>
                  <a:pt x="1064609" y="308141"/>
                  <a:pt x="1069753" y="314522"/>
                  <a:pt x="1074896" y="318142"/>
                </a:cubicBezTo>
                <a:cubicBezTo>
                  <a:pt x="1074801" y="320142"/>
                  <a:pt x="1074801" y="322047"/>
                  <a:pt x="1074706" y="323952"/>
                </a:cubicBezTo>
                <a:close/>
                <a:moveTo>
                  <a:pt x="835533" y="216510"/>
                </a:moveTo>
                <a:cubicBezTo>
                  <a:pt x="829342" y="208509"/>
                  <a:pt x="822770" y="203652"/>
                  <a:pt x="823055" y="199175"/>
                </a:cubicBezTo>
                <a:cubicBezTo>
                  <a:pt x="823341" y="194508"/>
                  <a:pt x="830104" y="190126"/>
                  <a:pt x="834009" y="185649"/>
                </a:cubicBezTo>
                <a:cubicBezTo>
                  <a:pt x="838676" y="189936"/>
                  <a:pt x="845820" y="193555"/>
                  <a:pt x="847058" y="198603"/>
                </a:cubicBezTo>
                <a:cubicBezTo>
                  <a:pt x="847916" y="202509"/>
                  <a:pt x="841248" y="208128"/>
                  <a:pt x="835533" y="216510"/>
                </a:cubicBezTo>
                <a:close/>
                <a:moveTo>
                  <a:pt x="1806512" y="1172249"/>
                </a:moveTo>
                <a:cubicBezTo>
                  <a:pt x="1810131" y="1177297"/>
                  <a:pt x="1817084" y="1182726"/>
                  <a:pt x="1816608" y="1187298"/>
                </a:cubicBezTo>
                <a:cubicBezTo>
                  <a:pt x="1816037" y="1192251"/>
                  <a:pt x="1808988" y="1199014"/>
                  <a:pt x="1803845" y="1199967"/>
                </a:cubicBezTo>
                <a:cubicBezTo>
                  <a:pt x="1800320" y="1200633"/>
                  <a:pt x="1792129" y="1192823"/>
                  <a:pt x="1791748" y="1188441"/>
                </a:cubicBezTo>
                <a:cubicBezTo>
                  <a:pt x="1791367" y="1183393"/>
                  <a:pt x="1797368" y="1177869"/>
                  <a:pt x="1800606" y="1172535"/>
                </a:cubicBezTo>
                <a:cubicBezTo>
                  <a:pt x="1802606" y="1172344"/>
                  <a:pt x="1804607" y="1172249"/>
                  <a:pt x="1806512" y="1172249"/>
                </a:cubicBezTo>
                <a:close/>
                <a:moveTo>
                  <a:pt x="1343882" y="549123"/>
                </a:moveTo>
                <a:cubicBezTo>
                  <a:pt x="1340358" y="543980"/>
                  <a:pt x="1333595" y="538360"/>
                  <a:pt x="1334262" y="533788"/>
                </a:cubicBezTo>
                <a:cubicBezTo>
                  <a:pt x="1334929" y="528835"/>
                  <a:pt x="1342168" y="522358"/>
                  <a:pt x="1347311" y="521501"/>
                </a:cubicBezTo>
                <a:cubicBezTo>
                  <a:pt x="1350740" y="520929"/>
                  <a:pt x="1358837" y="528930"/>
                  <a:pt x="1359027" y="533407"/>
                </a:cubicBezTo>
                <a:cubicBezTo>
                  <a:pt x="1359313" y="538455"/>
                  <a:pt x="1353122" y="543885"/>
                  <a:pt x="1349693" y="549123"/>
                </a:cubicBezTo>
                <a:cubicBezTo>
                  <a:pt x="1347788" y="549123"/>
                  <a:pt x="1345882" y="549123"/>
                  <a:pt x="1343882" y="549123"/>
                </a:cubicBezTo>
                <a:close/>
                <a:moveTo>
                  <a:pt x="914210" y="196889"/>
                </a:moveTo>
                <a:cubicBezTo>
                  <a:pt x="919544" y="204223"/>
                  <a:pt x="925163" y="208509"/>
                  <a:pt x="924877" y="212319"/>
                </a:cubicBezTo>
                <a:cubicBezTo>
                  <a:pt x="924497" y="216320"/>
                  <a:pt x="918496" y="219844"/>
                  <a:pt x="914972" y="223654"/>
                </a:cubicBezTo>
                <a:cubicBezTo>
                  <a:pt x="911257" y="220130"/>
                  <a:pt x="904970" y="216987"/>
                  <a:pt x="904399" y="212986"/>
                </a:cubicBezTo>
                <a:cubicBezTo>
                  <a:pt x="903827" y="209176"/>
                  <a:pt x="909257" y="204509"/>
                  <a:pt x="914210" y="196889"/>
                </a:cubicBezTo>
                <a:close/>
                <a:moveTo>
                  <a:pt x="1704785" y="920503"/>
                </a:moveTo>
                <a:cubicBezTo>
                  <a:pt x="1696307" y="926028"/>
                  <a:pt x="1691354" y="931743"/>
                  <a:pt x="1687449" y="931076"/>
                </a:cubicBezTo>
                <a:cubicBezTo>
                  <a:pt x="1683258" y="930409"/>
                  <a:pt x="1677829" y="924122"/>
                  <a:pt x="1677067" y="919551"/>
                </a:cubicBezTo>
                <a:cubicBezTo>
                  <a:pt x="1676591" y="916693"/>
                  <a:pt x="1683639" y="909835"/>
                  <a:pt x="1687449" y="909740"/>
                </a:cubicBezTo>
                <a:cubicBezTo>
                  <a:pt x="1691831" y="909645"/>
                  <a:pt x="1696403" y="914979"/>
                  <a:pt x="1704785" y="920503"/>
                </a:cubicBezTo>
                <a:close/>
                <a:moveTo>
                  <a:pt x="1280827" y="458731"/>
                </a:moveTo>
                <a:cubicBezTo>
                  <a:pt x="1275874" y="451111"/>
                  <a:pt x="1270540" y="446444"/>
                  <a:pt x="1271111" y="442634"/>
                </a:cubicBezTo>
                <a:cubicBezTo>
                  <a:pt x="1271683" y="438633"/>
                  <a:pt x="1277874" y="435490"/>
                  <a:pt x="1281684" y="431966"/>
                </a:cubicBezTo>
                <a:cubicBezTo>
                  <a:pt x="1285208" y="435680"/>
                  <a:pt x="1291209" y="439300"/>
                  <a:pt x="1291590" y="443301"/>
                </a:cubicBezTo>
                <a:cubicBezTo>
                  <a:pt x="1291781" y="447111"/>
                  <a:pt x="1286161" y="451397"/>
                  <a:pt x="1280827" y="458731"/>
                </a:cubicBezTo>
                <a:close/>
                <a:moveTo>
                  <a:pt x="1574006" y="735337"/>
                </a:moveTo>
                <a:cubicBezTo>
                  <a:pt x="1565720" y="741052"/>
                  <a:pt x="1560862" y="746862"/>
                  <a:pt x="1556957" y="746291"/>
                </a:cubicBezTo>
                <a:cubicBezTo>
                  <a:pt x="1552766" y="745719"/>
                  <a:pt x="1547146" y="739528"/>
                  <a:pt x="1546289" y="735051"/>
                </a:cubicBezTo>
                <a:cubicBezTo>
                  <a:pt x="1545717" y="732194"/>
                  <a:pt x="1552575" y="725145"/>
                  <a:pt x="1556385" y="724955"/>
                </a:cubicBezTo>
                <a:cubicBezTo>
                  <a:pt x="1560767" y="724764"/>
                  <a:pt x="1565434" y="730003"/>
                  <a:pt x="1574006" y="735337"/>
                </a:cubicBezTo>
                <a:close/>
                <a:moveTo>
                  <a:pt x="1621536" y="812585"/>
                </a:moveTo>
                <a:cubicBezTo>
                  <a:pt x="1627442" y="820205"/>
                  <a:pt x="1633823" y="824967"/>
                  <a:pt x="1633157" y="828492"/>
                </a:cubicBezTo>
                <a:cubicBezTo>
                  <a:pt x="1632299" y="833254"/>
                  <a:pt x="1626013" y="836969"/>
                  <a:pt x="1622107" y="841160"/>
                </a:cubicBezTo>
                <a:cubicBezTo>
                  <a:pt x="1618298" y="837350"/>
                  <a:pt x="1611916" y="833826"/>
                  <a:pt x="1611440" y="829635"/>
                </a:cubicBezTo>
                <a:cubicBezTo>
                  <a:pt x="1610868" y="825539"/>
                  <a:pt x="1616393" y="820681"/>
                  <a:pt x="1621536" y="812585"/>
                </a:cubicBezTo>
                <a:close/>
                <a:moveTo>
                  <a:pt x="453676" y="64777"/>
                </a:moveTo>
                <a:cubicBezTo>
                  <a:pt x="449294" y="58205"/>
                  <a:pt x="444056" y="53633"/>
                  <a:pt x="444818" y="50775"/>
                </a:cubicBezTo>
                <a:cubicBezTo>
                  <a:pt x="445961" y="46775"/>
                  <a:pt x="451580" y="43917"/>
                  <a:pt x="455200" y="40679"/>
                </a:cubicBezTo>
                <a:cubicBezTo>
                  <a:pt x="458153" y="44203"/>
                  <a:pt x="463391" y="47727"/>
                  <a:pt x="463487" y="51442"/>
                </a:cubicBezTo>
                <a:cubicBezTo>
                  <a:pt x="463677" y="54871"/>
                  <a:pt x="458534" y="58586"/>
                  <a:pt x="453676" y="64777"/>
                </a:cubicBezTo>
                <a:close/>
                <a:moveTo>
                  <a:pt x="1490663" y="657327"/>
                </a:moveTo>
                <a:cubicBezTo>
                  <a:pt x="1486091" y="649517"/>
                  <a:pt x="1480947" y="644659"/>
                  <a:pt x="1481709" y="641039"/>
                </a:cubicBezTo>
                <a:cubicBezTo>
                  <a:pt x="1482566" y="637229"/>
                  <a:pt x="1488662" y="632658"/>
                  <a:pt x="1492949" y="632181"/>
                </a:cubicBezTo>
                <a:cubicBezTo>
                  <a:pt x="1495616" y="631896"/>
                  <a:pt x="1501616" y="638754"/>
                  <a:pt x="1501426" y="642183"/>
                </a:cubicBezTo>
                <a:cubicBezTo>
                  <a:pt x="1501331" y="646278"/>
                  <a:pt x="1496187" y="650088"/>
                  <a:pt x="1490663" y="657327"/>
                </a:cubicBezTo>
                <a:close/>
                <a:moveTo>
                  <a:pt x="1936242" y="1451046"/>
                </a:moveTo>
                <a:cubicBezTo>
                  <a:pt x="1929003" y="1456475"/>
                  <a:pt x="1924717" y="1462095"/>
                  <a:pt x="1921097" y="1461714"/>
                </a:cubicBezTo>
                <a:cubicBezTo>
                  <a:pt x="1917192" y="1461333"/>
                  <a:pt x="1911858" y="1455713"/>
                  <a:pt x="1910906" y="1451617"/>
                </a:cubicBezTo>
                <a:cubicBezTo>
                  <a:pt x="1910334" y="1448950"/>
                  <a:pt x="1916430" y="1442187"/>
                  <a:pt x="1919859" y="1441997"/>
                </a:cubicBezTo>
                <a:cubicBezTo>
                  <a:pt x="1923955" y="1441711"/>
                  <a:pt x="1928432" y="1446473"/>
                  <a:pt x="1936242" y="1451046"/>
                </a:cubicBezTo>
                <a:close/>
                <a:moveTo>
                  <a:pt x="1154621" y="335382"/>
                </a:moveTo>
                <a:cubicBezTo>
                  <a:pt x="1146905" y="340240"/>
                  <a:pt x="1142238" y="345479"/>
                  <a:pt x="1138619" y="344812"/>
                </a:cubicBezTo>
                <a:cubicBezTo>
                  <a:pt x="1134713" y="344050"/>
                  <a:pt x="1129951" y="338049"/>
                  <a:pt x="1129284" y="333858"/>
                </a:cubicBezTo>
                <a:cubicBezTo>
                  <a:pt x="1128903" y="331287"/>
                  <a:pt x="1135571" y="325000"/>
                  <a:pt x="1139095" y="325095"/>
                </a:cubicBezTo>
                <a:cubicBezTo>
                  <a:pt x="1143191" y="325095"/>
                  <a:pt x="1147286" y="330144"/>
                  <a:pt x="1154621" y="335382"/>
                </a:cubicBezTo>
                <a:close/>
                <a:moveTo>
                  <a:pt x="1854137" y="1282263"/>
                </a:moveTo>
                <a:cubicBezTo>
                  <a:pt x="1861376" y="1276833"/>
                  <a:pt x="1865186" y="1271690"/>
                  <a:pt x="1869377" y="1271499"/>
                </a:cubicBezTo>
                <a:cubicBezTo>
                  <a:pt x="1872806" y="1271309"/>
                  <a:pt x="1879664" y="1277310"/>
                  <a:pt x="1879378" y="1279977"/>
                </a:cubicBezTo>
                <a:cubicBezTo>
                  <a:pt x="1878902" y="1284263"/>
                  <a:pt x="1874330" y="1290454"/>
                  <a:pt x="1870520" y="1291216"/>
                </a:cubicBezTo>
                <a:cubicBezTo>
                  <a:pt x="1866900" y="1291978"/>
                  <a:pt x="1861947" y="1286835"/>
                  <a:pt x="1854137" y="1282263"/>
                </a:cubicBezTo>
                <a:close/>
                <a:moveTo>
                  <a:pt x="1768507" y="1013943"/>
                </a:moveTo>
                <a:cubicBezTo>
                  <a:pt x="1761077" y="1019087"/>
                  <a:pt x="1756601" y="1024516"/>
                  <a:pt x="1752981" y="1024040"/>
                </a:cubicBezTo>
                <a:cubicBezTo>
                  <a:pt x="1749076" y="1023468"/>
                  <a:pt x="1744028" y="1017753"/>
                  <a:pt x="1743170" y="1013562"/>
                </a:cubicBezTo>
                <a:cubicBezTo>
                  <a:pt x="1742694" y="1010991"/>
                  <a:pt x="1749076" y="1004418"/>
                  <a:pt x="1752505" y="1004323"/>
                </a:cubicBezTo>
                <a:cubicBezTo>
                  <a:pt x="1756696" y="1004228"/>
                  <a:pt x="1760982" y="1008990"/>
                  <a:pt x="1768507" y="1013943"/>
                </a:cubicBezTo>
                <a:close/>
                <a:moveTo>
                  <a:pt x="388715" y="37440"/>
                </a:moveTo>
                <a:cubicBezTo>
                  <a:pt x="382048" y="41631"/>
                  <a:pt x="377285" y="46775"/>
                  <a:pt x="374523" y="45822"/>
                </a:cubicBezTo>
                <a:cubicBezTo>
                  <a:pt x="370523" y="44584"/>
                  <a:pt x="367951" y="38869"/>
                  <a:pt x="364808" y="35059"/>
                </a:cubicBezTo>
                <a:cubicBezTo>
                  <a:pt x="368427" y="32202"/>
                  <a:pt x="372047" y="27058"/>
                  <a:pt x="375761" y="27058"/>
                </a:cubicBezTo>
                <a:cubicBezTo>
                  <a:pt x="379095" y="27058"/>
                  <a:pt x="382619" y="32392"/>
                  <a:pt x="388715" y="37440"/>
                </a:cubicBezTo>
                <a:close/>
                <a:moveTo>
                  <a:pt x="227933" y="7151"/>
                </a:moveTo>
                <a:cubicBezTo>
                  <a:pt x="222123" y="11628"/>
                  <a:pt x="218789" y="16295"/>
                  <a:pt x="215741" y="16009"/>
                </a:cubicBezTo>
                <a:cubicBezTo>
                  <a:pt x="212598" y="15723"/>
                  <a:pt x="208312" y="11246"/>
                  <a:pt x="207455" y="7818"/>
                </a:cubicBezTo>
                <a:cubicBezTo>
                  <a:pt x="206883" y="5817"/>
                  <a:pt x="211836" y="197"/>
                  <a:pt x="214503" y="7"/>
                </a:cubicBezTo>
                <a:cubicBezTo>
                  <a:pt x="217932" y="-183"/>
                  <a:pt x="221552" y="3531"/>
                  <a:pt x="227933" y="7151"/>
                </a:cubicBezTo>
                <a:close/>
                <a:moveTo>
                  <a:pt x="547307" y="65825"/>
                </a:moveTo>
                <a:cubicBezTo>
                  <a:pt x="540639" y="69730"/>
                  <a:pt x="536543" y="73826"/>
                  <a:pt x="532924" y="73540"/>
                </a:cubicBezTo>
                <a:cubicBezTo>
                  <a:pt x="529876" y="73254"/>
                  <a:pt x="524447" y="66872"/>
                  <a:pt x="525113" y="64872"/>
                </a:cubicBezTo>
                <a:cubicBezTo>
                  <a:pt x="526352" y="61158"/>
                  <a:pt x="531019" y="56871"/>
                  <a:pt x="534829" y="56204"/>
                </a:cubicBezTo>
                <a:cubicBezTo>
                  <a:pt x="537496" y="55728"/>
                  <a:pt x="541115" y="60872"/>
                  <a:pt x="547307" y="65825"/>
                </a:cubicBezTo>
                <a:close/>
                <a:moveTo>
                  <a:pt x="1438751" y="547695"/>
                </a:moveTo>
                <a:cubicBezTo>
                  <a:pt x="1432751" y="551981"/>
                  <a:pt x="1429512" y="555981"/>
                  <a:pt x="1426083" y="556077"/>
                </a:cubicBezTo>
                <a:cubicBezTo>
                  <a:pt x="1423321" y="556172"/>
                  <a:pt x="1417892" y="551028"/>
                  <a:pt x="1418177" y="549123"/>
                </a:cubicBezTo>
                <a:cubicBezTo>
                  <a:pt x="1418844" y="545599"/>
                  <a:pt x="1422559" y="540646"/>
                  <a:pt x="1425702" y="540075"/>
                </a:cubicBezTo>
                <a:cubicBezTo>
                  <a:pt x="1428655" y="539503"/>
                  <a:pt x="1432560" y="543789"/>
                  <a:pt x="1438751" y="547695"/>
                </a:cubicBezTo>
                <a:close/>
                <a:moveTo>
                  <a:pt x="994886" y="238418"/>
                </a:moveTo>
                <a:cubicBezTo>
                  <a:pt x="990791" y="233465"/>
                  <a:pt x="986028" y="230036"/>
                  <a:pt x="986504" y="227750"/>
                </a:cubicBezTo>
                <a:cubicBezTo>
                  <a:pt x="987266" y="224226"/>
                  <a:pt x="991648" y="221559"/>
                  <a:pt x="994505" y="218606"/>
                </a:cubicBezTo>
                <a:cubicBezTo>
                  <a:pt x="997172" y="221368"/>
                  <a:pt x="1001649" y="223940"/>
                  <a:pt x="1002030" y="226893"/>
                </a:cubicBezTo>
                <a:cubicBezTo>
                  <a:pt x="1002316" y="229845"/>
                  <a:pt x="998315" y="233179"/>
                  <a:pt x="994886" y="238418"/>
                </a:cubicBezTo>
                <a:close/>
                <a:moveTo>
                  <a:pt x="612934" y="66301"/>
                </a:moveTo>
                <a:cubicBezTo>
                  <a:pt x="617315" y="72206"/>
                  <a:pt x="621887" y="75731"/>
                  <a:pt x="621602" y="78779"/>
                </a:cubicBezTo>
                <a:cubicBezTo>
                  <a:pt x="621316" y="82017"/>
                  <a:pt x="616458" y="87256"/>
                  <a:pt x="613505" y="87351"/>
                </a:cubicBezTo>
                <a:cubicBezTo>
                  <a:pt x="610552" y="87446"/>
                  <a:pt x="605409" y="82589"/>
                  <a:pt x="604933" y="79255"/>
                </a:cubicBezTo>
                <a:cubicBezTo>
                  <a:pt x="604647" y="76207"/>
                  <a:pt x="608933" y="72492"/>
                  <a:pt x="612934" y="66301"/>
                </a:cubicBezTo>
                <a:close/>
                <a:moveTo>
                  <a:pt x="1830991" y="1107384"/>
                </a:moveTo>
                <a:cubicBezTo>
                  <a:pt x="1825085" y="1111765"/>
                  <a:pt x="1821561" y="1116337"/>
                  <a:pt x="1818608" y="1116051"/>
                </a:cubicBezTo>
                <a:cubicBezTo>
                  <a:pt x="1815465" y="1115670"/>
                  <a:pt x="1811274" y="1111098"/>
                  <a:pt x="1810417" y="1107669"/>
                </a:cubicBezTo>
                <a:cubicBezTo>
                  <a:pt x="1809941" y="1105669"/>
                  <a:pt x="1814989" y="1100145"/>
                  <a:pt x="1817656" y="1100049"/>
                </a:cubicBezTo>
                <a:cubicBezTo>
                  <a:pt x="1821085" y="1099859"/>
                  <a:pt x="1824609" y="1103573"/>
                  <a:pt x="1830991" y="1107384"/>
                </a:cubicBezTo>
                <a:close/>
                <a:moveTo>
                  <a:pt x="701612" y="93828"/>
                </a:moveTo>
                <a:cubicBezTo>
                  <a:pt x="696373" y="97353"/>
                  <a:pt x="692468" y="101734"/>
                  <a:pt x="690277" y="101067"/>
                </a:cubicBezTo>
                <a:cubicBezTo>
                  <a:pt x="686848" y="100020"/>
                  <a:pt x="684562" y="95352"/>
                  <a:pt x="681800" y="92304"/>
                </a:cubicBezTo>
                <a:cubicBezTo>
                  <a:pt x="684752" y="89923"/>
                  <a:pt x="687705" y="85637"/>
                  <a:pt x="690753" y="85542"/>
                </a:cubicBezTo>
                <a:cubicBezTo>
                  <a:pt x="693706" y="85446"/>
                  <a:pt x="696659" y="89828"/>
                  <a:pt x="701612" y="93828"/>
                </a:cubicBezTo>
                <a:close/>
                <a:moveTo>
                  <a:pt x="308610" y="22200"/>
                </a:moveTo>
                <a:cubicBezTo>
                  <a:pt x="302133" y="26582"/>
                  <a:pt x="298514" y="30963"/>
                  <a:pt x="294799" y="30963"/>
                </a:cubicBezTo>
                <a:cubicBezTo>
                  <a:pt x="291751" y="30963"/>
                  <a:pt x="288703" y="25725"/>
                  <a:pt x="285750" y="22772"/>
                </a:cubicBezTo>
                <a:cubicBezTo>
                  <a:pt x="288893" y="19533"/>
                  <a:pt x="291656" y="14485"/>
                  <a:pt x="295370" y="13533"/>
                </a:cubicBezTo>
                <a:cubicBezTo>
                  <a:pt x="298037" y="12866"/>
                  <a:pt x="302038" y="17628"/>
                  <a:pt x="308610" y="22200"/>
                </a:cubicBezTo>
                <a:close/>
              </a:path>
            </a:pathLst>
          </a:custGeom>
          <a:solidFill>
            <a:srgbClr val="FFFFFF"/>
          </a:solidFill>
          <a:ln w="9525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>
              <a:defRPr/>
            </a:pPr>
            <a:endParaRPr lang="en-US">
              <a:solidFill>
                <a:srgbClr val="1B1E20"/>
              </a:solidFill>
              <a:latin typeface="Calibri" panose="020F0502020204030204"/>
            </a:endParaRPr>
          </a:p>
        </p:txBody>
      </p:sp>
      <p:pic>
        <p:nvPicPr>
          <p:cNvPr id="36" name="Picture 2" descr="T:\ДСП Отделов\10 РиУН\!Нашатырев\Личное\ДИО\9. Совещания\2022\Как рисовать слайды\Иконки и стикеры\PNG\new-testament-chapter-by-chapter-old-testament-logo-book-book-f0ddcc494689d71abcc8b795018cfe8f.png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934940" y="113457"/>
            <a:ext cx="547660" cy="54763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523" name="Rectangle 26">
            <a:extLst>
              <a:ext uri="{FF2B5EF4-FFF2-40B4-BE49-F238E27FC236}">
                <a16:creationId xmlns:a16="http://schemas.microsoft.com/office/drawing/2014/main" xmlns="" id="{002D0DEC-F9F2-4A7E-94B1-CDC1E89E27E4}"/>
              </a:ext>
            </a:extLst>
          </p:cNvPr>
          <p:cNvSpPr/>
          <p:nvPr/>
        </p:nvSpPr>
        <p:spPr>
          <a:xfrm>
            <a:off x="-17" y="3"/>
            <a:ext cx="3282995" cy="774542"/>
          </a:xfrm>
          <a:prstGeom prst="rect">
            <a:avLst/>
          </a:prstGeom>
          <a:solidFill>
            <a:srgbClr val="20B7D0"/>
          </a:solidFill>
          <a:ln w="114300">
            <a:noFill/>
            <a:prstDash val="solid"/>
          </a:ln>
          <a:effectLst>
            <a:outerShdw blurRad="571500" dist="50800" dir="5400000" sx="102000" sy="102000" algn="ctr" rotWithShape="0">
              <a:schemeClr val="bg1">
                <a:alpha val="25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ru-RU" sz="1600" b="1" dirty="0">
                <a:solidFill>
                  <a:prstClr val="white"/>
                </a:solidFill>
                <a:latin typeface="Roboto Condensed" panose="02000000000000000000" pitchFamily="2" charset="0"/>
                <a:ea typeface="Roboto Condensed" panose="02000000000000000000" pitchFamily="2" charset="0"/>
              </a:rPr>
              <a:t>Использование</a:t>
            </a:r>
            <a:r>
              <a:rPr lang="ru-RU" sz="1200" b="1" dirty="0">
                <a:solidFill>
                  <a:prstClr val="white"/>
                </a:solidFill>
                <a:latin typeface="Roboto Condensed" panose="02000000000000000000" pitchFamily="2" charset="0"/>
                <a:ea typeface="Roboto Condensed" panose="02000000000000000000" pitchFamily="2" charset="0"/>
              </a:rPr>
              <a:t> </a:t>
            </a:r>
            <a:r>
              <a:rPr lang="ru-RU" sz="1600" b="1" dirty="0">
                <a:solidFill>
                  <a:prstClr val="white"/>
                </a:solidFill>
                <a:latin typeface="Roboto Condensed" panose="02000000000000000000" pitchFamily="2" charset="0"/>
                <a:ea typeface="Roboto Condensed" panose="02000000000000000000" pitchFamily="2" charset="0"/>
              </a:rPr>
              <a:t>типовых уставов</a:t>
            </a:r>
          </a:p>
        </p:txBody>
      </p:sp>
      <p:sp>
        <p:nvSpPr>
          <p:cNvPr id="524" name="Subtitle 2">
            <a:extLst>
              <a:ext uri="{FF2B5EF4-FFF2-40B4-BE49-F238E27FC236}">
                <a16:creationId xmlns:a16="http://schemas.microsoft.com/office/drawing/2014/main" xmlns="" id="{2344D0E4-F4CC-4666-BA65-228B5D600976}"/>
              </a:ext>
            </a:extLst>
          </p:cNvPr>
          <p:cNvSpPr txBox="1">
            <a:spLocks/>
          </p:cNvSpPr>
          <p:nvPr/>
        </p:nvSpPr>
        <p:spPr>
          <a:xfrm>
            <a:off x="3559166" y="2"/>
            <a:ext cx="7325366" cy="774542"/>
          </a:xfrm>
          <a:prstGeom prst="rect">
            <a:avLst/>
          </a:prstGeom>
        </p:spPr>
        <p:txBody>
          <a:bodyPr vert="horz" lIns="0" tIns="0" rIns="0" bIns="0" rtlCol="0" anchor="ctr">
            <a:normAutofit/>
          </a:bodyPr>
          <a:lstStyle>
            <a:lvl1pPr marL="0" indent="0" algn="ctr" defTabSz="1219170" rtl="0" eaLnBrk="1" latinLnBrk="0" hangingPunct="1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None/>
              <a:defRPr sz="2000" kern="800" spc="-13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609585" indent="0" algn="ctr" defTabSz="1219170" rtl="0" eaLnBrk="1" latinLnBrk="0" hangingPunct="1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None/>
              <a:defRPr sz="1600" kern="8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1219170" indent="0" algn="ctr" defTabSz="1219170" rtl="0" eaLnBrk="1" latinLnBrk="0" hangingPunct="1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None/>
              <a:defRPr sz="1600" kern="8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828754" indent="0" algn="ctr" defTabSz="1219170" rtl="0" eaLnBrk="1" latinLnBrk="0" hangingPunct="1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None/>
              <a:defRPr sz="1600" kern="8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2438339" indent="0" algn="ctr" defTabSz="1219170" rtl="0" eaLnBrk="1" latinLnBrk="0" hangingPunct="1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None/>
              <a:defRPr sz="1600" kern="8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3047924" indent="0" algn="ctr" defTabSz="121917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2667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3657509" indent="0" algn="ctr" defTabSz="121917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2667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4267093" indent="0" algn="ctr" defTabSz="121917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2667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4876678" indent="0" algn="ctr" defTabSz="121917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2667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>
              <a:spcBef>
                <a:spcPts val="0"/>
              </a:spcBef>
              <a:tabLst>
                <a:tab pos="342900" algn="l"/>
              </a:tabLst>
            </a:pPr>
            <a:r>
              <a:rPr lang="ru-RU" sz="2600" b="1" dirty="0">
                <a:solidFill>
                  <a:schemeClr val="tx2">
                    <a:lumMod val="25000"/>
                  </a:schemeClr>
                </a:solidFill>
                <a:latin typeface="Roboto Condensed" panose="02000000000000000000" pitchFamily="2" charset="0"/>
              </a:rPr>
              <a:t>Основные отличия типовых уставов</a:t>
            </a:r>
          </a:p>
        </p:txBody>
      </p:sp>
      <p:grpSp>
        <p:nvGrpSpPr>
          <p:cNvPr id="525" name="Group 502">
            <a:extLst>
              <a:ext uri="{FF2B5EF4-FFF2-40B4-BE49-F238E27FC236}">
                <a16:creationId xmlns:a16="http://schemas.microsoft.com/office/drawing/2014/main" xmlns="" id="{021E0E35-10D9-4775-80D2-3E0EB2F3BCCF}"/>
              </a:ext>
            </a:extLst>
          </p:cNvPr>
          <p:cNvGrpSpPr/>
          <p:nvPr/>
        </p:nvGrpSpPr>
        <p:grpSpPr>
          <a:xfrm>
            <a:off x="-18" y="3"/>
            <a:ext cx="3282995" cy="774541"/>
            <a:chOff x="-338893" y="2672916"/>
            <a:chExt cx="4461505" cy="1046067"/>
          </a:xfrm>
          <a:solidFill>
            <a:srgbClr val="20B7D0">
              <a:alpha val="12000"/>
            </a:srgbClr>
          </a:solidFill>
        </p:grpSpPr>
        <p:grpSp>
          <p:nvGrpSpPr>
            <p:cNvPr id="526" name="Graphic 1">
              <a:extLst>
                <a:ext uri="{FF2B5EF4-FFF2-40B4-BE49-F238E27FC236}">
                  <a16:creationId xmlns:a16="http://schemas.microsoft.com/office/drawing/2014/main" xmlns="" id="{7B31447E-0F17-4329-944F-D93CFD647A65}"/>
                </a:ext>
              </a:extLst>
            </p:cNvPr>
            <p:cNvGrpSpPr/>
            <p:nvPr/>
          </p:nvGrpSpPr>
          <p:grpSpPr>
            <a:xfrm>
              <a:off x="-107387" y="2791527"/>
              <a:ext cx="3542624" cy="641760"/>
              <a:chOff x="42367" y="2492263"/>
              <a:chExt cx="10734589" cy="1944614"/>
            </a:xfrm>
            <a:grpFill/>
          </p:grpSpPr>
          <p:grpSp>
            <p:nvGrpSpPr>
              <p:cNvPr id="952" name="Graphic 1">
                <a:extLst>
                  <a:ext uri="{FF2B5EF4-FFF2-40B4-BE49-F238E27FC236}">
                    <a16:creationId xmlns:a16="http://schemas.microsoft.com/office/drawing/2014/main" xmlns="" id="{09A901BF-7078-459D-876E-AED9D8A8A01C}"/>
                  </a:ext>
                </a:extLst>
              </p:cNvPr>
              <p:cNvGrpSpPr/>
              <p:nvPr/>
            </p:nvGrpSpPr>
            <p:grpSpPr>
              <a:xfrm>
                <a:off x="1757130" y="3323663"/>
                <a:ext cx="593238" cy="530450"/>
                <a:chOff x="1757130" y="3323663"/>
                <a:chExt cx="593238" cy="530450"/>
              </a:xfrm>
              <a:grpFill/>
            </p:grpSpPr>
            <p:sp>
              <p:nvSpPr>
                <p:cNvPr id="983" name="Freeform: Shape 494">
                  <a:extLst>
                    <a:ext uri="{FF2B5EF4-FFF2-40B4-BE49-F238E27FC236}">
                      <a16:creationId xmlns:a16="http://schemas.microsoft.com/office/drawing/2014/main" xmlns="" id="{6CF0BA68-EFB2-45B9-9197-0DC62A8A0F06}"/>
                    </a:ext>
                  </a:extLst>
                </p:cNvPr>
                <p:cNvSpPr/>
                <p:nvPr/>
              </p:nvSpPr>
              <p:spPr>
                <a:xfrm>
                  <a:off x="1867551" y="3706887"/>
                  <a:ext cx="134236" cy="134236"/>
                </a:xfrm>
                <a:custGeom>
                  <a:avLst/>
                  <a:gdLst>
                    <a:gd name="connsiteX0" fmla="*/ 19486 w 134236"/>
                    <a:gd name="connsiteY0" fmla="*/ 19486 h 134236"/>
                    <a:gd name="connsiteX1" fmla="*/ 19486 w 134236"/>
                    <a:gd name="connsiteY1" fmla="*/ 114751 h 134236"/>
                    <a:gd name="connsiteX2" fmla="*/ 114751 w 134236"/>
                    <a:gd name="connsiteY2" fmla="*/ 114751 h 134236"/>
                    <a:gd name="connsiteX3" fmla="*/ 114751 w 134236"/>
                    <a:gd name="connsiteY3" fmla="*/ 19486 h 134236"/>
                    <a:gd name="connsiteX4" fmla="*/ 19486 w 134236"/>
                    <a:gd name="connsiteY4" fmla="*/ 19486 h 134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236" h="134236">
                      <a:moveTo>
                        <a:pt x="19486" y="19486"/>
                      </a:moveTo>
                      <a:cubicBezTo>
                        <a:pt x="-6495" y="45467"/>
                        <a:pt x="-6495" y="88769"/>
                        <a:pt x="19486" y="114751"/>
                      </a:cubicBezTo>
                      <a:cubicBezTo>
                        <a:pt x="45467" y="140732"/>
                        <a:pt x="88769" y="140732"/>
                        <a:pt x="114751" y="114751"/>
                      </a:cubicBezTo>
                      <a:cubicBezTo>
                        <a:pt x="140732" y="88769"/>
                        <a:pt x="140732" y="45467"/>
                        <a:pt x="114751" y="19486"/>
                      </a:cubicBezTo>
                      <a:cubicBezTo>
                        <a:pt x="88769" y="-6495"/>
                        <a:pt x="45467" y="-6495"/>
                        <a:pt x="19486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84" name="Freeform: Shape 495">
                  <a:extLst>
                    <a:ext uri="{FF2B5EF4-FFF2-40B4-BE49-F238E27FC236}">
                      <a16:creationId xmlns:a16="http://schemas.microsoft.com/office/drawing/2014/main" xmlns="" id="{36C08932-BD07-4B93-9211-BADAC55BAB39}"/>
                    </a:ext>
                  </a:extLst>
                </p:cNvPr>
                <p:cNvSpPr/>
                <p:nvPr/>
              </p:nvSpPr>
              <p:spPr>
                <a:xfrm>
                  <a:off x="2281086" y="3503367"/>
                  <a:ext cx="69283" cy="62788"/>
                </a:xfrm>
                <a:custGeom>
                  <a:avLst/>
                  <a:gdLst>
                    <a:gd name="connsiteX0" fmla="*/ 12990 w 69283"/>
                    <a:gd name="connsiteY0" fmla="*/ 6495 h 62788"/>
                    <a:gd name="connsiteX1" fmla="*/ 12990 w 69283"/>
                    <a:gd name="connsiteY1" fmla="*/ 49797 h 62788"/>
                    <a:gd name="connsiteX2" fmla="*/ 56293 w 69283"/>
                    <a:gd name="connsiteY2" fmla="*/ 49797 h 62788"/>
                    <a:gd name="connsiteX3" fmla="*/ 56293 w 69283"/>
                    <a:gd name="connsiteY3" fmla="*/ 6495 h 62788"/>
                    <a:gd name="connsiteX4" fmla="*/ 12990 w 69283"/>
                    <a:gd name="connsiteY4" fmla="*/ 6495 h 627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9283" h="62788">
                      <a:moveTo>
                        <a:pt x="12990" y="6495"/>
                      </a:moveTo>
                      <a:cubicBezTo>
                        <a:pt x="-4330" y="23816"/>
                        <a:pt x="-4330" y="41137"/>
                        <a:pt x="12990" y="49797"/>
                      </a:cubicBezTo>
                      <a:cubicBezTo>
                        <a:pt x="30311" y="67118"/>
                        <a:pt x="47632" y="67118"/>
                        <a:pt x="56293" y="49797"/>
                      </a:cubicBezTo>
                      <a:cubicBezTo>
                        <a:pt x="73613" y="32477"/>
                        <a:pt x="73613" y="15156"/>
                        <a:pt x="56293" y="6495"/>
                      </a:cubicBezTo>
                      <a:cubicBezTo>
                        <a:pt x="47632" y="-2165"/>
                        <a:pt x="30311" y="-2165"/>
                        <a:pt x="12990" y="6495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85" name="Freeform: Shape 496">
                  <a:extLst>
                    <a:ext uri="{FF2B5EF4-FFF2-40B4-BE49-F238E27FC236}">
                      <a16:creationId xmlns:a16="http://schemas.microsoft.com/office/drawing/2014/main" xmlns="" id="{0F05D3D1-F5CA-4DFC-BA19-42A680D47B6D}"/>
                    </a:ext>
                  </a:extLst>
                </p:cNvPr>
                <p:cNvSpPr/>
                <p:nvPr/>
              </p:nvSpPr>
              <p:spPr>
                <a:xfrm>
                  <a:off x="2025603" y="3405937"/>
                  <a:ext cx="103925" cy="103925"/>
                </a:xfrm>
                <a:custGeom>
                  <a:avLst/>
                  <a:gdLst>
                    <a:gd name="connsiteX0" fmla="*/ 103925 w 103925"/>
                    <a:gd name="connsiteY0" fmla="*/ 51963 h 103925"/>
                    <a:gd name="connsiteX1" fmla="*/ 51963 w 103925"/>
                    <a:gd name="connsiteY1" fmla="*/ 103925 h 103925"/>
                    <a:gd name="connsiteX2" fmla="*/ 0 w 103925"/>
                    <a:gd name="connsiteY2" fmla="*/ 51963 h 103925"/>
                    <a:gd name="connsiteX3" fmla="*/ 51963 w 103925"/>
                    <a:gd name="connsiteY3" fmla="*/ 0 h 103925"/>
                    <a:gd name="connsiteX4" fmla="*/ 103925 w 103925"/>
                    <a:gd name="connsiteY4" fmla="*/ 51963 h 103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925" h="103925">
                      <a:moveTo>
                        <a:pt x="103925" y="51963"/>
                      </a:moveTo>
                      <a:cubicBezTo>
                        <a:pt x="103925" y="80661"/>
                        <a:pt x="80661" y="103925"/>
                        <a:pt x="51963" y="103925"/>
                      </a:cubicBezTo>
                      <a:cubicBezTo>
                        <a:pt x="23264" y="103925"/>
                        <a:pt x="0" y="80661"/>
                        <a:pt x="0" y="51963"/>
                      </a:cubicBezTo>
                      <a:cubicBezTo>
                        <a:pt x="0" y="23264"/>
                        <a:pt x="23264" y="0"/>
                        <a:pt x="51963" y="0"/>
                      </a:cubicBezTo>
                      <a:cubicBezTo>
                        <a:pt x="80661" y="0"/>
                        <a:pt x="103925" y="23264"/>
                        <a:pt x="103925" y="5196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86" name="Freeform: Shape 497">
                  <a:extLst>
                    <a:ext uri="{FF2B5EF4-FFF2-40B4-BE49-F238E27FC236}">
                      <a16:creationId xmlns:a16="http://schemas.microsoft.com/office/drawing/2014/main" xmlns="" id="{80560658-401E-4C9B-BDFA-AB4E8A998444}"/>
                    </a:ext>
                  </a:extLst>
                </p:cNvPr>
                <p:cNvSpPr/>
                <p:nvPr/>
              </p:nvSpPr>
              <p:spPr>
                <a:xfrm>
                  <a:off x="1757130" y="3518523"/>
                  <a:ext cx="103925" cy="103925"/>
                </a:xfrm>
                <a:custGeom>
                  <a:avLst/>
                  <a:gdLst>
                    <a:gd name="connsiteX0" fmla="*/ 103925 w 103925"/>
                    <a:gd name="connsiteY0" fmla="*/ 51963 h 103925"/>
                    <a:gd name="connsiteX1" fmla="*/ 51963 w 103925"/>
                    <a:gd name="connsiteY1" fmla="*/ 103925 h 103925"/>
                    <a:gd name="connsiteX2" fmla="*/ 0 w 103925"/>
                    <a:gd name="connsiteY2" fmla="*/ 51963 h 103925"/>
                    <a:gd name="connsiteX3" fmla="*/ 51963 w 103925"/>
                    <a:gd name="connsiteY3" fmla="*/ 0 h 103925"/>
                    <a:gd name="connsiteX4" fmla="*/ 103925 w 103925"/>
                    <a:gd name="connsiteY4" fmla="*/ 51963 h 103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925" h="103925">
                      <a:moveTo>
                        <a:pt x="103925" y="51963"/>
                      </a:moveTo>
                      <a:cubicBezTo>
                        <a:pt x="103925" y="80661"/>
                        <a:pt x="80661" y="103925"/>
                        <a:pt x="51963" y="103925"/>
                      </a:cubicBezTo>
                      <a:cubicBezTo>
                        <a:pt x="23264" y="103925"/>
                        <a:pt x="0" y="80661"/>
                        <a:pt x="0" y="51963"/>
                      </a:cubicBezTo>
                      <a:cubicBezTo>
                        <a:pt x="0" y="23264"/>
                        <a:pt x="23264" y="0"/>
                        <a:pt x="51963" y="0"/>
                      </a:cubicBezTo>
                      <a:cubicBezTo>
                        <a:pt x="80661" y="0"/>
                        <a:pt x="103925" y="23264"/>
                        <a:pt x="103925" y="5196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87" name="Freeform: Shape 498">
                  <a:extLst>
                    <a:ext uri="{FF2B5EF4-FFF2-40B4-BE49-F238E27FC236}">
                      <a16:creationId xmlns:a16="http://schemas.microsoft.com/office/drawing/2014/main" xmlns="" id="{5A1BA080-3412-4972-8038-4761D3F918B5}"/>
                    </a:ext>
                  </a:extLst>
                </p:cNvPr>
                <p:cNvSpPr/>
                <p:nvPr/>
              </p:nvSpPr>
              <p:spPr>
                <a:xfrm>
                  <a:off x="2120868" y="3605127"/>
                  <a:ext cx="103925" cy="103925"/>
                </a:xfrm>
                <a:custGeom>
                  <a:avLst/>
                  <a:gdLst>
                    <a:gd name="connsiteX0" fmla="*/ 103925 w 103925"/>
                    <a:gd name="connsiteY0" fmla="*/ 51963 h 103925"/>
                    <a:gd name="connsiteX1" fmla="*/ 51963 w 103925"/>
                    <a:gd name="connsiteY1" fmla="*/ 103925 h 103925"/>
                    <a:gd name="connsiteX2" fmla="*/ 0 w 103925"/>
                    <a:gd name="connsiteY2" fmla="*/ 51963 h 103925"/>
                    <a:gd name="connsiteX3" fmla="*/ 51963 w 103925"/>
                    <a:gd name="connsiteY3" fmla="*/ 0 h 103925"/>
                    <a:gd name="connsiteX4" fmla="*/ 103925 w 103925"/>
                    <a:gd name="connsiteY4" fmla="*/ 51963 h 103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925" h="103925">
                      <a:moveTo>
                        <a:pt x="103925" y="51963"/>
                      </a:moveTo>
                      <a:cubicBezTo>
                        <a:pt x="103925" y="80661"/>
                        <a:pt x="80660" y="103925"/>
                        <a:pt x="51963" y="103925"/>
                      </a:cubicBezTo>
                      <a:cubicBezTo>
                        <a:pt x="23264" y="103925"/>
                        <a:pt x="0" y="80661"/>
                        <a:pt x="0" y="51963"/>
                      </a:cubicBezTo>
                      <a:cubicBezTo>
                        <a:pt x="0" y="23264"/>
                        <a:pt x="23265" y="0"/>
                        <a:pt x="51963" y="0"/>
                      </a:cubicBezTo>
                      <a:cubicBezTo>
                        <a:pt x="80661" y="0"/>
                        <a:pt x="103925" y="23264"/>
                        <a:pt x="103925" y="5196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88" name="Freeform: Shape 499">
                  <a:extLst>
                    <a:ext uri="{FF2B5EF4-FFF2-40B4-BE49-F238E27FC236}">
                      <a16:creationId xmlns:a16="http://schemas.microsoft.com/office/drawing/2014/main" xmlns="" id="{84A99A64-1E5B-41D8-A139-70AE41D54844}"/>
                    </a:ext>
                  </a:extLst>
                </p:cNvPr>
                <p:cNvSpPr/>
                <p:nvPr/>
              </p:nvSpPr>
              <p:spPr>
                <a:xfrm>
                  <a:off x="2062410" y="3791326"/>
                  <a:ext cx="56292" cy="62787"/>
                </a:xfrm>
                <a:custGeom>
                  <a:avLst/>
                  <a:gdLst>
                    <a:gd name="connsiteX0" fmla="*/ 6495 w 56292"/>
                    <a:gd name="connsiteY0" fmla="*/ 12991 h 62787"/>
                    <a:gd name="connsiteX1" fmla="*/ 6495 w 56292"/>
                    <a:gd name="connsiteY1" fmla="*/ 56293 h 62787"/>
                    <a:gd name="connsiteX2" fmla="*/ 49797 w 56292"/>
                    <a:gd name="connsiteY2" fmla="*/ 56293 h 62787"/>
                    <a:gd name="connsiteX3" fmla="*/ 49797 w 56292"/>
                    <a:gd name="connsiteY3" fmla="*/ 12991 h 62787"/>
                    <a:gd name="connsiteX4" fmla="*/ 6495 w 56292"/>
                    <a:gd name="connsiteY4" fmla="*/ 12991 h 627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6292" h="62787">
                      <a:moveTo>
                        <a:pt x="6495" y="12991"/>
                      </a:moveTo>
                      <a:cubicBezTo>
                        <a:pt x="-2165" y="21651"/>
                        <a:pt x="-2165" y="47632"/>
                        <a:pt x="6495" y="56293"/>
                      </a:cubicBezTo>
                      <a:cubicBezTo>
                        <a:pt x="15156" y="64953"/>
                        <a:pt x="41137" y="64953"/>
                        <a:pt x="49797" y="56293"/>
                      </a:cubicBezTo>
                      <a:cubicBezTo>
                        <a:pt x="58458" y="47632"/>
                        <a:pt x="58458" y="21651"/>
                        <a:pt x="49797" y="12991"/>
                      </a:cubicBezTo>
                      <a:cubicBezTo>
                        <a:pt x="32477" y="-4330"/>
                        <a:pt x="15156" y="-4330"/>
                        <a:pt x="6495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89" name="Freeform: Shape 500">
                  <a:extLst>
                    <a:ext uri="{FF2B5EF4-FFF2-40B4-BE49-F238E27FC236}">
                      <a16:creationId xmlns:a16="http://schemas.microsoft.com/office/drawing/2014/main" xmlns="" id="{C723A09A-E876-4D53-9CC1-B2169FC87E1E}"/>
                    </a:ext>
                  </a:extLst>
                </p:cNvPr>
                <p:cNvSpPr/>
                <p:nvPr/>
              </p:nvSpPr>
              <p:spPr>
                <a:xfrm>
                  <a:off x="1839404" y="3323663"/>
                  <a:ext cx="77943" cy="77943"/>
                </a:xfrm>
                <a:custGeom>
                  <a:avLst/>
                  <a:gdLst>
                    <a:gd name="connsiteX0" fmla="*/ 12991 w 77943"/>
                    <a:gd name="connsiteY0" fmla="*/ 12991 h 77943"/>
                    <a:gd name="connsiteX1" fmla="*/ 12991 w 77943"/>
                    <a:gd name="connsiteY1" fmla="*/ 64953 h 77943"/>
                    <a:gd name="connsiteX2" fmla="*/ 64953 w 77943"/>
                    <a:gd name="connsiteY2" fmla="*/ 64953 h 77943"/>
                    <a:gd name="connsiteX3" fmla="*/ 64953 w 77943"/>
                    <a:gd name="connsiteY3" fmla="*/ 12991 h 77943"/>
                    <a:gd name="connsiteX4" fmla="*/ 12991 w 77943"/>
                    <a:gd name="connsiteY4" fmla="*/ 12991 h 779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7943" h="77943">
                      <a:moveTo>
                        <a:pt x="12991" y="12991"/>
                      </a:moveTo>
                      <a:cubicBezTo>
                        <a:pt x="-4330" y="30312"/>
                        <a:pt x="-4330" y="47632"/>
                        <a:pt x="12991" y="64953"/>
                      </a:cubicBezTo>
                      <a:cubicBezTo>
                        <a:pt x="30312" y="82274"/>
                        <a:pt x="47632" y="82274"/>
                        <a:pt x="64953" y="64953"/>
                      </a:cubicBezTo>
                      <a:cubicBezTo>
                        <a:pt x="82274" y="47632"/>
                        <a:pt x="82274" y="30312"/>
                        <a:pt x="64953" y="12991"/>
                      </a:cubicBezTo>
                      <a:cubicBezTo>
                        <a:pt x="47632" y="-4330"/>
                        <a:pt x="21651" y="-4330"/>
                        <a:pt x="12991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90" name="Freeform: Shape 501">
                  <a:extLst>
                    <a:ext uri="{FF2B5EF4-FFF2-40B4-BE49-F238E27FC236}">
                      <a16:creationId xmlns:a16="http://schemas.microsoft.com/office/drawing/2014/main" xmlns="" id="{938C2294-A2B9-4BE7-BD19-688FC96ECE19}"/>
                    </a:ext>
                  </a:extLst>
                </p:cNvPr>
                <p:cNvSpPr/>
                <p:nvPr/>
              </p:nvSpPr>
              <p:spPr>
                <a:xfrm>
                  <a:off x="1980136" y="3559660"/>
                  <a:ext cx="134236" cy="134236"/>
                </a:xfrm>
                <a:custGeom>
                  <a:avLst/>
                  <a:gdLst>
                    <a:gd name="connsiteX0" fmla="*/ 19486 w 134236"/>
                    <a:gd name="connsiteY0" fmla="*/ 19486 h 134236"/>
                    <a:gd name="connsiteX1" fmla="*/ 19486 w 134236"/>
                    <a:gd name="connsiteY1" fmla="*/ 114750 h 134236"/>
                    <a:gd name="connsiteX2" fmla="*/ 114750 w 134236"/>
                    <a:gd name="connsiteY2" fmla="*/ 114750 h 134236"/>
                    <a:gd name="connsiteX3" fmla="*/ 114750 w 134236"/>
                    <a:gd name="connsiteY3" fmla="*/ 19486 h 134236"/>
                    <a:gd name="connsiteX4" fmla="*/ 19486 w 134236"/>
                    <a:gd name="connsiteY4" fmla="*/ 19486 h 134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236" h="134236">
                      <a:moveTo>
                        <a:pt x="19486" y="19486"/>
                      </a:moveTo>
                      <a:cubicBezTo>
                        <a:pt x="-6495" y="45467"/>
                        <a:pt x="-6495" y="88769"/>
                        <a:pt x="19486" y="114750"/>
                      </a:cubicBezTo>
                      <a:cubicBezTo>
                        <a:pt x="45467" y="140732"/>
                        <a:pt x="88769" y="140732"/>
                        <a:pt x="114750" y="114750"/>
                      </a:cubicBezTo>
                      <a:cubicBezTo>
                        <a:pt x="140732" y="88769"/>
                        <a:pt x="140732" y="45467"/>
                        <a:pt x="114750" y="19486"/>
                      </a:cubicBezTo>
                      <a:cubicBezTo>
                        <a:pt x="88769" y="-6495"/>
                        <a:pt x="45467" y="-6495"/>
                        <a:pt x="19486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953" name="Graphic 1">
                <a:extLst>
                  <a:ext uri="{FF2B5EF4-FFF2-40B4-BE49-F238E27FC236}">
                    <a16:creationId xmlns:a16="http://schemas.microsoft.com/office/drawing/2014/main" xmlns="" id="{0677BA31-0666-4FF2-9202-5DE5255FFF9E}"/>
                  </a:ext>
                </a:extLst>
              </p:cNvPr>
              <p:cNvGrpSpPr/>
              <p:nvPr/>
            </p:nvGrpSpPr>
            <p:grpSpPr>
              <a:xfrm>
                <a:off x="10175057" y="3531513"/>
                <a:ext cx="601899" cy="530450"/>
                <a:chOff x="10175057" y="3531513"/>
                <a:chExt cx="601899" cy="530450"/>
              </a:xfrm>
              <a:grpFill/>
            </p:grpSpPr>
            <p:sp>
              <p:nvSpPr>
                <p:cNvPr id="975" name="Freeform: Shape 486">
                  <a:extLst>
                    <a:ext uri="{FF2B5EF4-FFF2-40B4-BE49-F238E27FC236}">
                      <a16:creationId xmlns:a16="http://schemas.microsoft.com/office/drawing/2014/main" xmlns="" id="{C1F3DA72-03BB-4A49-B94D-96A6FC559E84}"/>
                    </a:ext>
                  </a:extLst>
                </p:cNvPr>
                <p:cNvSpPr/>
                <p:nvPr/>
              </p:nvSpPr>
              <p:spPr>
                <a:xfrm>
                  <a:off x="10294138" y="3914737"/>
                  <a:ext cx="134236" cy="134236"/>
                </a:xfrm>
                <a:custGeom>
                  <a:avLst/>
                  <a:gdLst>
                    <a:gd name="connsiteX0" fmla="*/ 19486 w 134236"/>
                    <a:gd name="connsiteY0" fmla="*/ 19486 h 134236"/>
                    <a:gd name="connsiteX1" fmla="*/ 19486 w 134236"/>
                    <a:gd name="connsiteY1" fmla="*/ 114751 h 134236"/>
                    <a:gd name="connsiteX2" fmla="*/ 114751 w 134236"/>
                    <a:gd name="connsiteY2" fmla="*/ 114751 h 134236"/>
                    <a:gd name="connsiteX3" fmla="*/ 114751 w 134236"/>
                    <a:gd name="connsiteY3" fmla="*/ 19486 h 134236"/>
                    <a:gd name="connsiteX4" fmla="*/ 19486 w 134236"/>
                    <a:gd name="connsiteY4" fmla="*/ 19486 h 134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236" h="134236">
                      <a:moveTo>
                        <a:pt x="19486" y="19486"/>
                      </a:moveTo>
                      <a:cubicBezTo>
                        <a:pt x="-6495" y="45467"/>
                        <a:pt x="-6495" y="88769"/>
                        <a:pt x="19486" y="114751"/>
                      </a:cubicBezTo>
                      <a:cubicBezTo>
                        <a:pt x="45467" y="140732"/>
                        <a:pt x="88769" y="140732"/>
                        <a:pt x="114751" y="114751"/>
                      </a:cubicBezTo>
                      <a:cubicBezTo>
                        <a:pt x="140732" y="88769"/>
                        <a:pt x="140732" y="45467"/>
                        <a:pt x="114751" y="19486"/>
                      </a:cubicBezTo>
                      <a:cubicBezTo>
                        <a:pt x="88769" y="-6495"/>
                        <a:pt x="45467" y="-6495"/>
                        <a:pt x="19486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76" name="Freeform: Shape 487">
                  <a:extLst>
                    <a:ext uri="{FF2B5EF4-FFF2-40B4-BE49-F238E27FC236}">
                      <a16:creationId xmlns:a16="http://schemas.microsoft.com/office/drawing/2014/main" xmlns="" id="{1F7C319F-562D-49A5-AAFB-61271B257D6B}"/>
                    </a:ext>
                  </a:extLst>
                </p:cNvPr>
                <p:cNvSpPr/>
                <p:nvPr/>
              </p:nvSpPr>
              <p:spPr>
                <a:xfrm>
                  <a:off x="10707673" y="3711217"/>
                  <a:ext cx="69283" cy="62787"/>
                </a:xfrm>
                <a:custGeom>
                  <a:avLst/>
                  <a:gdLst>
                    <a:gd name="connsiteX0" fmla="*/ 12990 w 69283"/>
                    <a:gd name="connsiteY0" fmla="*/ 6495 h 62787"/>
                    <a:gd name="connsiteX1" fmla="*/ 12990 w 69283"/>
                    <a:gd name="connsiteY1" fmla="*/ 49797 h 62787"/>
                    <a:gd name="connsiteX2" fmla="*/ 56293 w 69283"/>
                    <a:gd name="connsiteY2" fmla="*/ 49797 h 62787"/>
                    <a:gd name="connsiteX3" fmla="*/ 56293 w 69283"/>
                    <a:gd name="connsiteY3" fmla="*/ 6495 h 62787"/>
                    <a:gd name="connsiteX4" fmla="*/ 12990 w 69283"/>
                    <a:gd name="connsiteY4" fmla="*/ 6495 h 627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9283" h="62787">
                      <a:moveTo>
                        <a:pt x="12990" y="6495"/>
                      </a:moveTo>
                      <a:cubicBezTo>
                        <a:pt x="-4330" y="23816"/>
                        <a:pt x="-4330" y="41137"/>
                        <a:pt x="12990" y="49797"/>
                      </a:cubicBezTo>
                      <a:cubicBezTo>
                        <a:pt x="30312" y="67118"/>
                        <a:pt x="47633" y="67118"/>
                        <a:pt x="56293" y="49797"/>
                      </a:cubicBezTo>
                      <a:cubicBezTo>
                        <a:pt x="73614" y="32477"/>
                        <a:pt x="73614" y="15156"/>
                        <a:pt x="56293" y="6495"/>
                      </a:cubicBezTo>
                      <a:cubicBezTo>
                        <a:pt x="47633" y="-2165"/>
                        <a:pt x="21651" y="-2165"/>
                        <a:pt x="12990" y="6495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77" name="Freeform: Shape 488">
                  <a:extLst>
                    <a:ext uri="{FF2B5EF4-FFF2-40B4-BE49-F238E27FC236}">
                      <a16:creationId xmlns:a16="http://schemas.microsoft.com/office/drawing/2014/main" xmlns="" id="{BC3701A0-4D03-467E-8773-7EFF16AD0D96}"/>
                    </a:ext>
                  </a:extLst>
                </p:cNvPr>
                <p:cNvSpPr/>
                <p:nvPr/>
              </p:nvSpPr>
              <p:spPr>
                <a:xfrm>
                  <a:off x="10452191" y="3613787"/>
                  <a:ext cx="103925" cy="103925"/>
                </a:xfrm>
                <a:custGeom>
                  <a:avLst/>
                  <a:gdLst>
                    <a:gd name="connsiteX0" fmla="*/ 103925 w 103925"/>
                    <a:gd name="connsiteY0" fmla="*/ 51963 h 103925"/>
                    <a:gd name="connsiteX1" fmla="*/ 51962 w 103925"/>
                    <a:gd name="connsiteY1" fmla="*/ 103925 h 103925"/>
                    <a:gd name="connsiteX2" fmla="*/ -1 w 103925"/>
                    <a:gd name="connsiteY2" fmla="*/ 51963 h 103925"/>
                    <a:gd name="connsiteX3" fmla="*/ 51962 w 103925"/>
                    <a:gd name="connsiteY3" fmla="*/ 0 h 103925"/>
                    <a:gd name="connsiteX4" fmla="*/ 103925 w 103925"/>
                    <a:gd name="connsiteY4" fmla="*/ 51963 h 103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925" h="103925">
                      <a:moveTo>
                        <a:pt x="103925" y="51963"/>
                      </a:moveTo>
                      <a:cubicBezTo>
                        <a:pt x="103925" y="80661"/>
                        <a:pt x="80660" y="103925"/>
                        <a:pt x="51962" y="103925"/>
                      </a:cubicBezTo>
                      <a:cubicBezTo>
                        <a:pt x="23264" y="103925"/>
                        <a:pt x="-1" y="80661"/>
                        <a:pt x="-1" y="51963"/>
                      </a:cubicBezTo>
                      <a:cubicBezTo>
                        <a:pt x="-1" y="23264"/>
                        <a:pt x="23264" y="0"/>
                        <a:pt x="51962" y="0"/>
                      </a:cubicBezTo>
                      <a:cubicBezTo>
                        <a:pt x="80660" y="0"/>
                        <a:pt x="103925" y="23264"/>
                        <a:pt x="103925" y="5196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78" name="Freeform: Shape 489">
                  <a:extLst>
                    <a:ext uri="{FF2B5EF4-FFF2-40B4-BE49-F238E27FC236}">
                      <a16:creationId xmlns:a16="http://schemas.microsoft.com/office/drawing/2014/main" xmlns="" id="{87FA0185-4084-48F5-A2BD-227DDFFB0329}"/>
                    </a:ext>
                  </a:extLst>
                </p:cNvPr>
                <p:cNvSpPr/>
                <p:nvPr/>
              </p:nvSpPr>
              <p:spPr>
                <a:xfrm>
                  <a:off x="10175057" y="3726373"/>
                  <a:ext cx="103925" cy="103925"/>
                </a:xfrm>
                <a:custGeom>
                  <a:avLst/>
                  <a:gdLst>
                    <a:gd name="connsiteX0" fmla="*/ 103925 w 103925"/>
                    <a:gd name="connsiteY0" fmla="*/ 51963 h 103925"/>
                    <a:gd name="connsiteX1" fmla="*/ 51963 w 103925"/>
                    <a:gd name="connsiteY1" fmla="*/ 103925 h 103925"/>
                    <a:gd name="connsiteX2" fmla="*/ 1 w 103925"/>
                    <a:gd name="connsiteY2" fmla="*/ 51963 h 103925"/>
                    <a:gd name="connsiteX3" fmla="*/ 51963 w 103925"/>
                    <a:gd name="connsiteY3" fmla="*/ 0 h 103925"/>
                    <a:gd name="connsiteX4" fmla="*/ 103925 w 103925"/>
                    <a:gd name="connsiteY4" fmla="*/ 51963 h 103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925" h="103925">
                      <a:moveTo>
                        <a:pt x="103925" y="51963"/>
                      </a:moveTo>
                      <a:cubicBezTo>
                        <a:pt x="103925" y="80661"/>
                        <a:pt x="80661" y="103925"/>
                        <a:pt x="51963" y="103925"/>
                      </a:cubicBezTo>
                      <a:cubicBezTo>
                        <a:pt x="23265" y="103925"/>
                        <a:pt x="1" y="80661"/>
                        <a:pt x="1" y="51963"/>
                      </a:cubicBezTo>
                      <a:cubicBezTo>
                        <a:pt x="1" y="23264"/>
                        <a:pt x="23265" y="0"/>
                        <a:pt x="51963" y="0"/>
                      </a:cubicBezTo>
                      <a:cubicBezTo>
                        <a:pt x="80661" y="0"/>
                        <a:pt x="103925" y="23264"/>
                        <a:pt x="103925" y="5196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79" name="Freeform: Shape 490">
                  <a:extLst>
                    <a:ext uri="{FF2B5EF4-FFF2-40B4-BE49-F238E27FC236}">
                      <a16:creationId xmlns:a16="http://schemas.microsoft.com/office/drawing/2014/main" xmlns="" id="{7528ED03-AB5E-4D92-B9AE-76AEC3382EBB}"/>
                    </a:ext>
                  </a:extLst>
                </p:cNvPr>
                <p:cNvSpPr/>
                <p:nvPr/>
              </p:nvSpPr>
              <p:spPr>
                <a:xfrm>
                  <a:off x="10538795" y="3812977"/>
                  <a:ext cx="103925" cy="103925"/>
                </a:xfrm>
                <a:custGeom>
                  <a:avLst/>
                  <a:gdLst>
                    <a:gd name="connsiteX0" fmla="*/ 103925 w 103925"/>
                    <a:gd name="connsiteY0" fmla="*/ 51963 h 103925"/>
                    <a:gd name="connsiteX1" fmla="*/ 51962 w 103925"/>
                    <a:gd name="connsiteY1" fmla="*/ 103925 h 103925"/>
                    <a:gd name="connsiteX2" fmla="*/ -1 w 103925"/>
                    <a:gd name="connsiteY2" fmla="*/ 51963 h 103925"/>
                    <a:gd name="connsiteX3" fmla="*/ 51962 w 103925"/>
                    <a:gd name="connsiteY3" fmla="*/ 0 h 103925"/>
                    <a:gd name="connsiteX4" fmla="*/ 103925 w 103925"/>
                    <a:gd name="connsiteY4" fmla="*/ 51963 h 103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925" h="103925">
                      <a:moveTo>
                        <a:pt x="103925" y="51963"/>
                      </a:moveTo>
                      <a:cubicBezTo>
                        <a:pt x="103925" y="80661"/>
                        <a:pt x="80660" y="103925"/>
                        <a:pt x="51962" y="103925"/>
                      </a:cubicBezTo>
                      <a:cubicBezTo>
                        <a:pt x="23264" y="103925"/>
                        <a:pt x="-1" y="80661"/>
                        <a:pt x="-1" y="51963"/>
                      </a:cubicBezTo>
                      <a:cubicBezTo>
                        <a:pt x="-1" y="23264"/>
                        <a:pt x="23264" y="0"/>
                        <a:pt x="51962" y="0"/>
                      </a:cubicBezTo>
                      <a:cubicBezTo>
                        <a:pt x="80660" y="0"/>
                        <a:pt x="103925" y="23264"/>
                        <a:pt x="103925" y="5196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80" name="Freeform: Shape 491">
                  <a:extLst>
                    <a:ext uri="{FF2B5EF4-FFF2-40B4-BE49-F238E27FC236}">
                      <a16:creationId xmlns:a16="http://schemas.microsoft.com/office/drawing/2014/main" xmlns="" id="{2C16E33F-821E-4E40-92BD-13FF5B598FDB}"/>
                    </a:ext>
                  </a:extLst>
                </p:cNvPr>
                <p:cNvSpPr/>
                <p:nvPr/>
              </p:nvSpPr>
              <p:spPr>
                <a:xfrm>
                  <a:off x="10480337" y="3999176"/>
                  <a:ext cx="56292" cy="62787"/>
                </a:xfrm>
                <a:custGeom>
                  <a:avLst/>
                  <a:gdLst>
                    <a:gd name="connsiteX0" fmla="*/ 6495 w 56292"/>
                    <a:gd name="connsiteY0" fmla="*/ 12991 h 62787"/>
                    <a:gd name="connsiteX1" fmla="*/ 6495 w 56292"/>
                    <a:gd name="connsiteY1" fmla="*/ 56293 h 62787"/>
                    <a:gd name="connsiteX2" fmla="*/ 49797 w 56292"/>
                    <a:gd name="connsiteY2" fmla="*/ 56293 h 62787"/>
                    <a:gd name="connsiteX3" fmla="*/ 49797 w 56292"/>
                    <a:gd name="connsiteY3" fmla="*/ 12991 h 62787"/>
                    <a:gd name="connsiteX4" fmla="*/ 6495 w 56292"/>
                    <a:gd name="connsiteY4" fmla="*/ 12991 h 627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6292" h="62787">
                      <a:moveTo>
                        <a:pt x="6495" y="12991"/>
                      </a:moveTo>
                      <a:cubicBezTo>
                        <a:pt x="-2165" y="21651"/>
                        <a:pt x="-2165" y="47632"/>
                        <a:pt x="6495" y="56293"/>
                      </a:cubicBezTo>
                      <a:cubicBezTo>
                        <a:pt x="15156" y="64953"/>
                        <a:pt x="41137" y="64953"/>
                        <a:pt x="49797" y="56293"/>
                      </a:cubicBezTo>
                      <a:cubicBezTo>
                        <a:pt x="58458" y="47632"/>
                        <a:pt x="58458" y="21651"/>
                        <a:pt x="49797" y="12991"/>
                      </a:cubicBezTo>
                      <a:cubicBezTo>
                        <a:pt x="41137" y="-4330"/>
                        <a:pt x="23815" y="-4330"/>
                        <a:pt x="6495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81" name="Freeform: Shape 492">
                  <a:extLst>
                    <a:ext uri="{FF2B5EF4-FFF2-40B4-BE49-F238E27FC236}">
                      <a16:creationId xmlns:a16="http://schemas.microsoft.com/office/drawing/2014/main" xmlns="" id="{79882B3A-6ADB-4548-8CF9-B9CFA8E492CE}"/>
                    </a:ext>
                  </a:extLst>
                </p:cNvPr>
                <p:cNvSpPr/>
                <p:nvPr/>
              </p:nvSpPr>
              <p:spPr>
                <a:xfrm>
                  <a:off x="10257331" y="3531513"/>
                  <a:ext cx="77943" cy="77943"/>
                </a:xfrm>
                <a:custGeom>
                  <a:avLst/>
                  <a:gdLst>
                    <a:gd name="connsiteX0" fmla="*/ 12990 w 77943"/>
                    <a:gd name="connsiteY0" fmla="*/ 12991 h 77943"/>
                    <a:gd name="connsiteX1" fmla="*/ 12990 w 77943"/>
                    <a:gd name="connsiteY1" fmla="*/ 64953 h 77943"/>
                    <a:gd name="connsiteX2" fmla="*/ 64953 w 77943"/>
                    <a:gd name="connsiteY2" fmla="*/ 64953 h 77943"/>
                    <a:gd name="connsiteX3" fmla="*/ 64953 w 77943"/>
                    <a:gd name="connsiteY3" fmla="*/ 12991 h 77943"/>
                    <a:gd name="connsiteX4" fmla="*/ 12990 w 77943"/>
                    <a:gd name="connsiteY4" fmla="*/ 12991 h 779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7943" h="77943">
                      <a:moveTo>
                        <a:pt x="12990" y="12991"/>
                      </a:moveTo>
                      <a:cubicBezTo>
                        <a:pt x="-4330" y="30311"/>
                        <a:pt x="-4330" y="47632"/>
                        <a:pt x="12990" y="64953"/>
                      </a:cubicBezTo>
                      <a:cubicBezTo>
                        <a:pt x="30312" y="82274"/>
                        <a:pt x="47632" y="82274"/>
                        <a:pt x="64953" y="64953"/>
                      </a:cubicBezTo>
                      <a:cubicBezTo>
                        <a:pt x="82274" y="47632"/>
                        <a:pt x="82274" y="30311"/>
                        <a:pt x="64953" y="12991"/>
                      </a:cubicBezTo>
                      <a:cubicBezTo>
                        <a:pt x="56293" y="-4330"/>
                        <a:pt x="30312" y="-4330"/>
                        <a:pt x="12990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82" name="Freeform: Shape 493">
                  <a:extLst>
                    <a:ext uri="{FF2B5EF4-FFF2-40B4-BE49-F238E27FC236}">
                      <a16:creationId xmlns:a16="http://schemas.microsoft.com/office/drawing/2014/main" xmlns="" id="{0D465945-C8AB-4E96-A74F-C985AE900222}"/>
                    </a:ext>
                  </a:extLst>
                </p:cNvPr>
                <p:cNvSpPr/>
                <p:nvPr/>
              </p:nvSpPr>
              <p:spPr>
                <a:xfrm>
                  <a:off x="10398063" y="3758849"/>
                  <a:ext cx="134236" cy="134236"/>
                </a:xfrm>
                <a:custGeom>
                  <a:avLst/>
                  <a:gdLst>
                    <a:gd name="connsiteX0" fmla="*/ 19486 w 134236"/>
                    <a:gd name="connsiteY0" fmla="*/ 19486 h 134236"/>
                    <a:gd name="connsiteX1" fmla="*/ 19486 w 134236"/>
                    <a:gd name="connsiteY1" fmla="*/ 114751 h 134236"/>
                    <a:gd name="connsiteX2" fmla="*/ 114751 w 134236"/>
                    <a:gd name="connsiteY2" fmla="*/ 114751 h 134236"/>
                    <a:gd name="connsiteX3" fmla="*/ 114751 w 134236"/>
                    <a:gd name="connsiteY3" fmla="*/ 19486 h 134236"/>
                    <a:gd name="connsiteX4" fmla="*/ 19486 w 134236"/>
                    <a:gd name="connsiteY4" fmla="*/ 19486 h 134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236" h="134236">
                      <a:moveTo>
                        <a:pt x="19486" y="19486"/>
                      </a:moveTo>
                      <a:cubicBezTo>
                        <a:pt x="-6495" y="45467"/>
                        <a:pt x="-6495" y="88769"/>
                        <a:pt x="19486" y="114751"/>
                      </a:cubicBezTo>
                      <a:cubicBezTo>
                        <a:pt x="45467" y="140732"/>
                        <a:pt x="88769" y="140732"/>
                        <a:pt x="114751" y="114751"/>
                      </a:cubicBezTo>
                      <a:cubicBezTo>
                        <a:pt x="140732" y="88769"/>
                        <a:pt x="140732" y="45467"/>
                        <a:pt x="114751" y="19486"/>
                      </a:cubicBezTo>
                      <a:cubicBezTo>
                        <a:pt x="88769" y="-6495"/>
                        <a:pt x="45467" y="-6495"/>
                        <a:pt x="19486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954" name="Graphic 1">
                <a:extLst>
                  <a:ext uri="{FF2B5EF4-FFF2-40B4-BE49-F238E27FC236}">
                    <a16:creationId xmlns:a16="http://schemas.microsoft.com/office/drawing/2014/main" xmlns="" id="{EA3E651F-9A21-4A0E-9CBC-38ACF8A1D9F2}"/>
                  </a:ext>
                </a:extLst>
              </p:cNvPr>
              <p:cNvGrpSpPr/>
              <p:nvPr/>
            </p:nvGrpSpPr>
            <p:grpSpPr>
              <a:xfrm>
                <a:off x="5885985" y="2492263"/>
                <a:ext cx="798923" cy="718814"/>
                <a:chOff x="5885985" y="2492263"/>
                <a:chExt cx="798923" cy="718814"/>
              </a:xfrm>
              <a:grpFill/>
            </p:grpSpPr>
            <p:sp>
              <p:nvSpPr>
                <p:cNvPr id="967" name="Freeform: Shape 478">
                  <a:extLst>
                    <a:ext uri="{FF2B5EF4-FFF2-40B4-BE49-F238E27FC236}">
                      <a16:creationId xmlns:a16="http://schemas.microsoft.com/office/drawing/2014/main" xmlns="" id="{2DEAF84B-A841-40D3-A59B-048A4E33772A}"/>
                    </a:ext>
                  </a:extLst>
                </p:cNvPr>
                <p:cNvSpPr/>
                <p:nvPr/>
              </p:nvSpPr>
              <p:spPr>
                <a:xfrm>
                  <a:off x="6044037" y="3007558"/>
                  <a:ext cx="173208" cy="173208"/>
                </a:xfrm>
                <a:custGeom>
                  <a:avLst/>
                  <a:gdLst>
                    <a:gd name="connsiteX0" fmla="*/ 173209 w 173208"/>
                    <a:gd name="connsiteY0" fmla="*/ 86604 h 173208"/>
                    <a:gd name="connsiteX1" fmla="*/ 86604 w 173208"/>
                    <a:gd name="connsiteY1" fmla="*/ 173208 h 173208"/>
                    <a:gd name="connsiteX2" fmla="*/ 0 w 173208"/>
                    <a:gd name="connsiteY2" fmla="*/ 86604 h 173208"/>
                    <a:gd name="connsiteX3" fmla="*/ 86604 w 173208"/>
                    <a:gd name="connsiteY3" fmla="*/ 0 h 173208"/>
                    <a:gd name="connsiteX4" fmla="*/ 173209 w 173208"/>
                    <a:gd name="connsiteY4" fmla="*/ 86604 h 1732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3208" h="173208">
                      <a:moveTo>
                        <a:pt x="173209" y="86604"/>
                      </a:moveTo>
                      <a:cubicBezTo>
                        <a:pt x="173209" y="134434"/>
                        <a:pt x="134434" y="173208"/>
                        <a:pt x="86604" y="173208"/>
                      </a:cubicBezTo>
                      <a:cubicBezTo>
                        <a:pt x="38774" y="173208"/>
                        <a:pt x="0" y="134434"/>
                        <a:pt x="0" y="86604"/>
                      </a:cubicBezTo>
                      <a:cubicBezTo>
                        <a:pt x="0" y="38774"/>
                        <a:pt x="38774" y="0"/>
                        <a:pt x="86604" y="0"/>
                      </a:cubicBezTo>
                      <a:cubicBezTo>
                        <a:pt x="134434" y="0"/>
                        <a:pt x="173209" y="38774"/>
                        <a:pt x="173209" y="8660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68" name="Freeform: Shape 479">
                  <a:extLst>
                    <a:ext uri="{FF2B5EF4-FFF2-40B4-BE49-F238E27FC236}">
                      <a16:creationId xmlns:a16="http://schemas.microsoft.com/office/drawing/2014/main" xmlns="" id="{EED691DE-9306-43A4-99EA-D741BCB8DFA6}"/>
                    </a:ext>
                  </a:extLst>
                </p:cNvPr>
                <p:cNvSpPr/>
                <p:nvPr/>
              </p:nvSpPr>
              <p:spPr>
                <a:xfrm>
                  <a:off x="6598304" y="2730424"/>
                  <a:ext cx="86604" cy="86604"/>
                </a:xfrm>
                <a:custGeom>
                  <a:avLst/>
                  <a:gdLst>
                    <a:gd name="connsiteX0" fmla="*/ 86604 w 86604"/>
                    <a:gd name="connsiteY0" fmla="*/ 43302 h 86604"/>
                    <a:gd name="connsiteX1" fmla="*/ 43302 w 86604"/>
                    <a:gd name="connsiteY1" fmla="*/ 86604 h 86604"/>
                    <a:gd name="connsiteX2" fmla="*/ 0 w 86604"/>
                    <a:gd name="connsiteY2" fmla="*/ 43302 h 86604"/>
                    <a:gd name="connsiteX3" fmla="*/ 43302 w 86604"/>
                    <a:gd name="connsiteY3" fmla="*/ 0 h 86604"/>
                    <a:gd name="connsiteX4" fmla="*/ 86604 w 86604"/>
                    <a:gd name="connsiteY4" fmla="*/ 43302 h 866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6604" h="86604">
                      <a:moveTo>
                        <a:pt x="86604" y="43302"/>
                      </a:moveTo>
                      <a:cubicBezTo>
                        <a:pt x="86604" y="67217"/>
                        <a:pt x="67218" y="86604"/>
                        <a:pt x="43302" y="86604"/>
                      </a:cubicBezTo>
                      <a:cubicBezTo>
                        <a:pt x="19387" y="86604"/>
                        <a:pt x="0" y="67217"/>
                        <a:pt x="0" y="43302"/>
                      </a:cubicBezTo>
                      <a:cubicBezTo>
                        <a:pt x="0" y="19387"/>
                        <a:pt x="19387" y="0"/>
                        <a:pt x="43302" y="0"/>
                      </a:cubicBezTo>
                      <a:cubicBezTo>
                        <a:pt x="67218" y="0"/>
                        <a:pt x="86604" y="19387"/>
                        <a:pt x="86604" y="43302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69" name="Freeform: Shape 480">
                  <a:extLst>
                    <a:ext uri="{FF2B5EF4-FFF2-40B4-BE49-F238E27FC236}">
                      <a16:creationId xmlns:a16="http://schemas.microsoft.com/office/drawing/2014/main" xmlns="" id="{FCB95C8D-F1FB-4625-94C6-6F9193DDDAA7}"/>
                    </a:ext>
                  </a:extLst>
                </p:cNvPr>
                <p:cNvSpPr/>
                <p:nvPr/>
              </p:nvSpPr>
              <p:spPr>
                <a:xfrm>
                  <a:off x="6249722" y="2598353"/>
                  <a:ext cx="134236" cy="134236"/>
                </a:xfrm>
                <a:custGeom>
                  <a:avLst/>
                  <a:gdLst>
                    <a:gd name="connsiteX0" fmla="*/ 19486 w 134236"/>
                    <a:gd name="connsiteY0" fmla="*/ 19486 h 134236"/>
                    <a:gd name="connsiteX1" fmla="*/ 19486 w 134236"/>
                    <a:gd name="connsiteY1" fmla="*/ 114751 h 134236"/>
                    <a:gd name="connsiteX2" fmla="*/ 114751 w 134236"/>
                    <a:gd name="connsiteY2" fmla="*/ 114751 h 134236"/>
                    <a:gd name="connsiteX3" fmla="*/ 114751 w 134236"/>
                    <a:gd name="connsiteY3" fmla="*/ 19486 h 134236"/>
                    <a:gd name="connsiteX4" fmla="*/ 19486 w 134236"/>
                    <a:gd name="connsiteY4" fmla="*/ 19486 h 134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236" h="134236">
                      <a:moveTo>
                        <a:pt x="19486" y="19486"/>
                      </a:moveTo>
                      <a:cubicBezTo>
                        <a:pt x="-6495" y="45467"/>
                        <a:pt x="-6495" y="88769"/>
                        <a:pt x="19486" y="114751"/>
                      </a:cubicBezTo>
                      <a:cubicBezTo>
                        <a:pt x="45468" y="140732"/>
                        <a:pt x="88770" y="140732"/>
                        <a:pt x="114751" y="114751"/>
                      </a:cubicBezTo>
                      <a:cubicBezTo>
                        <a:pt x="140732" y="88769"/>
                        <a:pt x="140732" y="45467"/>
                        <a:pt x="114751" y="19486"/>
                      </a:cubicBezTo>
                      <a:cubicBezTo>
                        <a:pt x="88770" y="-6495"/>
                        <a:pt x="45468" y="-6495"/>
                        <a:pt x="19486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70" name="Freeform: Shape 481">
                  <a:extLst>
                    <a:ext uri="{FF2B5EF4-FFF2-40B4-BE49-F238E27FC236}">
                      <a16:creationId xmlns:a16="http://schemas.microsoft.com/office/drawing/2014/main" xmlns="" id="{721022DB-CD72-414C-9AF3-4A516EB4C500}"/>
                    </a:ext>
                  </a:extLst>
                </p:cNvPr>
                <p:cNvSpPr/>
                <p:nvPr/>
              </p:nvSpPr>
              <p:spPr>
                <a:xfrm>
                  <a:off x="5885985" y="2754241"/>
                  <a:ext cx="134236" cy="134236"/>
                </a:xfrm>
                <a:custGeom>
                  <a:avLst/>
                  <a:gdLst>
                    <a:gd name="connsiteX0" fmla="*/ 19486 w 134236"/>
                    <a:gd name="connsiteY0" fmla="*/ 19486 h 134236"/>
                    <a:gd name="connsiteX1" fmla="*/ 19486 w 134236"/>
                    <a:gd name="connsiteY1" fmla="*/ 114751 h 134236"/>
                    <a:gd name="connsiteX2" fmla="*/ 114751 w 134236"/>
                    <a:gd name="connsiteY2" fmla="*/ 114751 h 134236"/>
                    <a:gd name="connsiteX3" fmla="*/ 114751 w 134236"/>
                    <a:gd name="connsiteY3" fmla="*/ 19486 h 134236"/>
                    <a:gd name="connsiteX4" fmla="*/ 19486 w 134236"/>
                    <a:gd name="connsiteY4" fmla="*/ 19486 h 134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236" h="134236">
                      <a:moveTo>
                        <a:pt x="19486" y="19486"/>
                      </a:moveTo>
                      <a:cubicBezTo>
                        <a:pt x="-6495" y="45467"/>
                        <a:pt x="-6495" y="88769"/>
                        <a:pt x="19486" y="114751"/>
                      </a:cubicBezTo>
                      <a:cubicBezTo>
                        <a:pt x="45467" y="140732"/>
                        <a:pt x="88769" y="140732"/>
                        <a:pt x="114751" y="114751"/>
                      </a:cubicBezTo>
                      <a:cubicBezTo>
                        <a:pt x="140731" y="88769"/>
                        <a:pt x="140731" y="45467"/>
                        <a:pt x="114751" y="19486"/>
                      </a:cubicBezTo>
                      <a:cubicBezTo>
                        <a:pt x="88769" y="-6495"/>
                        <a:pt x="45467" y="-6495"/>
                        <a:pt x="19486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71" name="Freeform: Shape 482">
                  <a:extLst>
                    <a:ext uri="{FF2B5EF4-FFF2-40B4-BE49-F238E27FC236}">
                      <a16:creationId xmlns:a16="http://schemas.microsoft.com/office/drawing/2014/main" xmlns="" id="{7854D122-88C2-414D-AD8A-18A891150B55}"/>
                    </a:ext>
                  </a:extLst>
                </p:cNvPr>
                <p:cNvSpPr/>
                <p:nvPr/>
              </p:nvSpPr>
              <p:spPr>
                <a:xfrm>
                  <a:off x="6373133" y="2868991"/>
                  <a:ext cx="138566" cy="138566"/>
                </a:xfrm>
                <a:custGeom>
                  <a:avLst/>
                  <a:gdLst>
                    <a:gd name="connsiteX0" fmla="*/ 138567 w 138566"/>
                    <a:gd name="connsiteY0" fmla="*/ 69283 h 138566"/>
                    <a:gd name="connsiteX1" fmla="*/ 69283 w 138566"/>
                    <a:gd name="connsiteY1" fmla="*/ 138567 h 138566"/>
                    <a:gd name="connsiteX2" fmla="*/ 0 w 138566"/>
                    <a:gd name="connsiteY2" fmla="*/ 69283 h 138566"/>
                    <a:gd name="connsiteX3" fmla="*/ 69283 w 138566"/>
                    <a:gd name="connsiteY3" fmla="*/ 0 h 138566"/>
                    <a:gd name="connsiteX4" fmla="*/ 138567 w 138566"/>
                    <a:gd name="connsiteY4" fmla="*/ 69283 h 1385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8566" h="138566">
                      <a:moveTo>
                        <a:pt x="138567" y="69283"/>
                      </a:moveTo>
                      <a:cubicBezTo>
                        <a:pt x="138567" y="107548"/>
                        <a:pt x="107548" y="138567"/>
                        <a:pt x="69283" y="138567"/>
                      </a:cubicBezTo>
                      <a:cubicBezTo>
                        <a:pt x="31019" y="138567"/>
                        <a:pt x="0" y="107548"/>
                        <a:pt x="0" y="69283"/>
                      </a:cubicBezTo>
                      <a:cubicBezTo>
                        <a:pt x="0" y="31019"/>
                        <a:pt x="31019" y="0"/>
                        <a:pt x="69283" y="0"/>
                      </a:cubicBezTo>
                      <a:cubicBezTo>
                        <a:pt x="107547" y="0"/>
                        <a:pt x="138567" y="31019"/>
                        <a:pt x="138567" y="6928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72" name="Freeform: Shape 483">
                  <a:extLst>
                    <a:ext uri="{FF2B5EF4-FFF2-40B4-BE49-F238E27FC236}">
                      <a16:creationId xmlns:a16="http://schemas.microsoft.com/office/drawing/2014/main" xmlns="" id="{FC31CBED-AE49-4B4B-B9D2-10A4EBACAF5E}"/>
                    </a:ext>
                  </a:extLst>
                </p:cNvPr>
                <p:cNvSpPr/>
                <p:nvPr/>
              </p:nvSpPr>
              <p:spPr>
                <a:xfrm>
                  <a:off x="6290859" y="3124473"/>
                  <a:ext cx="86604" cy="86604"/>
                </a:xfrm>
                <a:custGeom>
                  <a:avLst/>
                  <a:gdLst>
                    <a:gd name="connsiteX0" fmla="*/ 12991 w 86604"/>
                    <a:gd name="connsiteY0" fmla="*/ 12991 h 86604"/>
                    <a:gd name="connsiteX1" fmla="*/ 12991 w 86604"/>
                    <a:gd name="connsiteY1" fmla="*/ 73614 h 86604"/>
                    <a:gd name="connsiteX2" fmla="*/ 73614 w 86604"/>
                    <a:gd name="connsiteY2" fmla="*/ 73614 h 86604"/>
                    <a:gd name="connsiteX3" fmla="*/ 73614 w 86604"/>
                    <a:gd name="connsiteY3" fmla="*/ 12991 h 86604"/>
                    <a:gd name="connsiteX4" fmla="*/ 12991 w 86604"/>
                    <a:gd name="connsiteY4" fmla="*/ 12991 h 866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6604" h="86604">
                      <a:moveTo>
                        <a:pt x="12991" y="12991"/>
                      </a:moveTo>
                      <a:cubicBezTo>
                        <a:pt x="-4330" y="30312"/>
                        <a:pt x="-4330" y="56293"/>
                        <a:pt x="12991" y="73614"/>
                      </a:cubicBezTo>
                      <a:cubicBezTo>
                        <a:pt x="30311" y="90934"/>
                        <a:pt x="56293" y="90934"/>
                        <a:pt x="73614" y="73614"/>
                      </a:cubicBezTo>
                      <a:cubicBezTo>
                        <a:pt x="90935" y="56293"/>
                        <a:pt x="90935" y="30312"/>
                        <a:pt x="73614" y="12991"/>
                      </a:cubicBezTo>
                      <a:cubicBezTo>
                        <a:pt x="56293" y="-4330"/>
                        <a:pt x="30311" y="-4330"/>
                        <a:pt x="12991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73" name="Freeform: Shape 484">
                  <a:extLst>
                    <a:ext uri="{FF2B5EF4-FFF2-40B4-BE49-F238E27FC236}">
                      <a16:creationId xmlns:a16="http://schemas.microsoft.com/office/drawing/2014/main" xmlns="" id="{94D899D1-04F2-479C-98A9-DF6FDCC6246C}"/>
                    </a:ext>
                  </a:extLst>
                </p:cNvPr>
                <p:cNvSpPr/>
                <p:nvPr/>
              </p:nvSpPr>
              <p:spPr>
                <a:xfrm>
                  <a:off x="5996405" y="2492263"/>
                  <a:ext cx="95264" cy="95264"/>
                </a:xfrm>
                <a:custGeom>
                  <a:avLst/>
                  <a:gdLst>
                    <a:gd name="connsiteX0" fmla="*/ 12990 w 95264"/>
                    <a:gd name="connsiteY0" fmla="*/ 12991 h 95264"/>
                    <a:gd name="connsiteX1" fmla="*/ 12990 w 95264"/>
                    <a:gd name="connsiteY1" fmla="*/ 82274 h 95264"/>
                    <a:gd name="connsiteX2" fmla="*/ 82274 w 95264"/>
                    <a:gd name="connsiteY2" fmla="*/ 82274 h 95264"/>
                    <a:gd name="connsiteX3" fmla="*/ 82274 w 95264"/>
                    <a:gd name="connsiteY3" fmla="*/ 12991 h 95264"/>
                    <a:gd name="connsiteX4" fmla="*/ 12990 w 95264"/>
                    <a:gd name="connsiteY4" fmla="*/ 12991 h 952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5264" h="95264">
                      <a:moveTo>
                        <a:pt x="12990" y="12991"/>
                      </a:moveTo>
                      <a:cubicBezTo>
                        <a:pt x="-4330" y="30311"/>
                        <a:pt x="-4330" y="64953"/>
                        <a:pt x="12990" y="82274"/>
                      </a:cubicBezTo>
                      <a:cubicBezTo>
                        <a:pt x="30311" y="99595"/>
                        <a:pt x="64953" y="99595"/>
                        <a:pt x="82274" y="82274"/>
                      </a:cubicBezTo>
                      <a:cubicBezTo>
                        <a:pt x="99595" y="64953"/>
                        <a:pt x="99595" y="30311"/>
                        <a:pt x="82274" y="12991"/>
                      </a:cubicBezTo>
                      <a:cubicBezTo>
                        <a:pt x="64953" y="-4330"/>
                        <a:pt x="30311" y="-4330"/>
                        <a:pt x="12990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74" name="Freeform: Shape 485">
                  <a:extLst>
                    <a:ext uri="{FF2B5EF4-FFF2-40B4-BE49-F238E27FC236}">
                      <a16:creationId xmlns:a16="http://schemas.microsoft.com/office/drawing/2014/main" xmlns="" id="{0F6B1FDE-F8E5-4ED0-A55E-C31E52229934}"/>
                    </a:ext>
                  </a:extLst>
                </p:cNvPr>
                <p:cNvSpPr/>
                <p:nvPr/>
              </p:nvSpPr>
              <p:spPr>
                <a:xfrm>
                  <a:off x="6182604" y="2808368"/>
                  <a:ext cx="173208" cy="173208"/>
                </a:xfrm>
                <a:custGeom>
                  <a:avLst/>
                  <a:gdLst>
                    <a:gd name="connsiteX0" fmla="*/ 173208 w 173208"/>
                    <a:gd name="connsiteY0" fmla="*/ 86604 h 173208"/>
                    <a:gd name="connsiteX1" fmla="*/ 86604 w 173208"/>
                    <a:gd name="connsiteY1" fmla="*/ 173208 h 173208"/>
                    <a:gd name="connsiteX2" fmla="*/ 0 w 173208"/>
                    <a:gd name="connsiteY2" fmla="*/ 86604 h 173208"/>
                    <a:gd name="connsiteX3" fmla="*/ 86604 w 173208"/>
                    <a:gd name="connsiteY3" fmla="*/ 0 h 173208"/>
                    <a:gd name="connsiteX4" fmla="*/ 173208 w 173208"/>
                    <a:gd name="connsiteY4" fmla="*/ 86604 h 1732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3208" h="173208">
                      <a:moveTo>
                        <a:pt x="173208" y="86604"/>
                      </a:moveTo>
                      <a:cubicBezTo>
                        <a:pt x="173208" y="134434"/>
                        <a:pt x="134434" y="173208"/>
                        <a:pt x="86604" y="173208"/>
                      </a:cubicBezTo>
                      <a:cubicBezTo>
                        <a:pt x="38774" y="173208"/>
                        <a:pt x="0" y="134434"/>
                        <a:pt x="0" y="86604"/>
                      </a:cubicBezTo>
                      <a:cubicBezTo>
                        <a:pt x="0" y="38774"/>
                        <a:pt x="38774" y="0"/>
                        <a:pt x="86604" y="0"/>
                      </a:cubicBezTo>
                      <a:cubicBezTo>
                        <a:pt x="134434" y="0"/>
                        <a:pt x="173208" y="38774"/>
                        <a:pt x="173208" y="8660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955" name="Graphic 1">
                <a:extLst>
                  <a:ext uri="{FF2B5EF4-FFF2-40B4-BE49-F238E27FC236}">
                    <a16:creationId xmlns:a16="http://schemas.microsoft.com/office/drawing/2014/main" xmlns="" id="{0E0888A0-47AE-43E9-B3CB-A10FF8BD64F2}"/>
                  </a:ext>
                </a:extLst>
              </p:cNvPr>
              <p:cNvGrpSpPr/>
              <p:nvPr/>
            </p:nvGrpSpPr>
            <p:grpSpPr>
              <a:xfrm>
                <a:off x="7860560" y="3817307"/>
                <a:ext cx="794593" cy="372397"/>
                <a:chOff x="7860560" y="3817307"/>
                <a:chExt cx="794593" cy="372397"/>
              </a:xfrm>
              <a:grpFill/>
            </p:grpSpPr>
            <p:sp>
              <p:nvSpPr>
                <p:cNvPr id="964" name="Freeform: Shape 475">
                  <a:extLst>
                    <a:ext uri="{FF2B5EF4-FFF2-40B4-BE49-F238E27FC236}">
                      <a16:creationId xmlns:a16="http://schemas.microsoft.com/office/drawing/2014/main" xmlns="" id="{7C91781A-CEBB-4B76-9185-C50DE31CAFA3}"/>
                    </a:ext>
                  </a:extLst>
                </p:cNvPr>
                <p:cNvSpPr/>
                <p:nvPr/>
              </p:nvSpPr>
              <p:spPr>
                <a:xfrm>
                  <a:off x="8559889" y="4087945"/>
                  <a:ext cx="95264" cy="101759"/>
                </a:xfrm>
                <a:custGeom>
                  <a:avLst/>
                  <a:gdLst>
                    <a:gd name="connsiteX0" fmla="*/ 12990 w 95264"/>
                    <a:gd name="connsiteY0" fmla="*/ 19486 h 101759"/>
                    <a:gd name="connsiteX1" fmla="*/ 12990 w 95264"/>
                    <a:gd name="connsiteY1" fmla="*/ 88769 h 101759"/>
                    <a:gd name="connsiteX2" fmla="*/ 82274 w 95264"/>
                    <a:gd name="connsiteY2" fmla="*/ 88769 h 101759"/>
                    <a:gd name="connsiteX3" fmla="*/ 82274 w 95264"/>
                    <a:gd name="connsiteY3" fmla="*/ 19486 h 101759"/>
                    <a:gd name="connsiteX4" fmla="*/ 12990 w 95264"/>
                    <a:gd name="connsiteY4" fmla="*/ 19486 h 1017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5264" h="101759">
                      <a:moveTo>
                        <a:pt x="12990" y="19486"/>
                      </a:moveTo>
                      <a:cubicBezTo>
                        <a:pt x="-4330" y="36807"/>
                        <a:pt x="-4330" y="71448"/>
                        <a:pt x="12990" y="88769"/>
                      </a:cubicBezTo>
                      <a:cubicBezTo>
                        <a:pt x="30312" y="106090"/>
                        <a:pt x="64953" y="106090"/>
                        <a:pt x="82274" y="88769"/>
                      </a:cubicBezTo>
                      <a:cubicBezTo>
                        <a:pt x="99595" y="71448"/>
                        <a:pt x="99595" y="36807"/>
                        <a:pt x="82274" y="19486"/>
                      </a:cubicBezTo>
                      <a:cubicBezTo>
                        <a:pt x="64953" y="-6495"/>
                        <a:pt x="30312" y="-6495"/>
                        <a:pt x="12990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65" name="Freeform: Shape 476">
                  <a:extLst>
                    <a:ext uri="{FF2B5EF4-FFF2-40B4-BE49-F238E27FC236}">
                      <a16:creationId xmlns:a16="http://schemas.microsoft.com/office/drawing/2014/main" xmlns="" id="{01F46A47-4A19-4B3F-B66C-427E2F6BD5C0}"/>
                    </a:ext>
                  </a:extLst>
                </p:cNvPr>
                <p:cNvSpPr/>
                <p:nvPr/>
              </p:nvSpPr>
              <p:spPr>
                <a:xfrm>
                  <a:off x="8148519" y="3942883"/>
                  <a:ext cx="164547" cy="164547"/>
                </a:xfrm>
                <a:custGeom>
                  <a:avLst/>
                  <a:gdLst>
                    <a:gd name="connsiteX0" fmla="*/ 25981 w 164547"/>
                    <a:gd name="connsiteY0" fmla="*/ 25981 h 164547"/>
                    <a:gd name="connsiteX1" fmla="*/ 25981 w 164547"/>
                    <a:gd name="connsiteY1" fmla="*/ 138567 h 164547"/>
                    <a:gd name="connsiteX2" fmla="*/ 138567 w 164547"/>
                    <a:gd name="connsiteY2" fmla="*/ 138567 h 164547"/>
                    <a:gd name="connsiteX3" fmla="*/ 138567 w 164547"/>
                    <a:gd name="connsiteY3" fmla="*/ 25981 h 164547"/>
                    <a:gd name="connsiteX4" fmla="*/ 25981 w 164547"/>
                    <a:gd name="connsiteY4" fmla="*/ 25981 h 1645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64547" h="164547">
                      <a:moveTo>
                        <a:pt x="25981" y="25981"/>
                      </a:moveTo>
                      <a:cubicBezTo>
                        <a:pt x="-8660" y="60623"/>
                        <a:pt x="-8660" y="103925"/>
                        <a:pt x="25981" y="138567"/>
                      </a:cubicBezTo>
                      <a:cubicBezTo>
                        <a:pt x="60623" y="173208"/>
                        <a:pt x="103925" y="173208"/>
                        <a:pt x="138567" y="138567"/>
                      </a:cubicBezTo>
                      <a:cubicBezTo>
                        <a:pt x="173208" y="103925"/>
                        <a:pt x="173208" y="60623"/>
                        <a:pt x="138567" y="25981"/>
                      </a:cubicBezTo>
                      <a:cubicBezTo>
                        <a:pt x="112586" y="-8660"/>
                        <a:pt x="60623" y="-8660"/>
                        <a:pt x="25981" y="2598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66" name="Freeform: Shape 477">
                  <a:extLst>
                    <a:ext uri="{FF2B5EF4-FFF2-40B4-BE49-F238E27FC236}">
                      <a16:creationId xmlns:a16="http://schemas.microsoft.com/office/drawing/2014/main" xmlns="" id="{8D3A4987-8CA2-4ABC-9B83-C9C68738DE97}"/>
                    </a:ext>
                  </a:extLst>
                </p:cNvPr>
                <p:cNvSpPr/>
                <p:nvPr/>
              </p:nvSpPr>
              <p:spPr>
                <a:xfrm>
                  <a:off x="7860560" y="3817307"/>
                  <a:ext cx="116915" cy="110420"/>
                </a:xfrm>
                <a:custGeom>
                  <a:avLst/>
                  <a:gdLst>
                    <a:gd name="connsiteX0" fmla="*/ 19486 w 116915"/>
                    <a:gd name="connsiteY0" fmla="*/ 12991 h 110420"/>
                    <a:gd name="connsiteX1" fmla="*/ 19486 w 116915"/>
                    <a:gd name="connsiteY1" fmla="*/ 90934 h 110420"/>
                    <a:gd name="connsiteX2" fmla="*/ 97430 w 116915"/>
                    <a:gd name="connsiteY2" fmla="*/ 90934 h 110420"/>
                    <a:gd name="connsiteX3" fmla="*/ 97430 w 116915"/>
                    <a:gd name="connsiteY3" fmla="*/ 12991 h 110420"/>
                    <a:gd name="connsiteX4" fmla="*/ 19486 w 116915"/>
                    <a:gd name="connsiteY4" fmla="*/ 12991 h 1104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6915" h="110420">
                      <a:moveTo>
                        <a:pt x="19486" y="12991"/>
                      </a:moveTo>
                      <a:cubicBezTo>
                        <a:pt x="-6495" y="38972"/>
                        <a:pt x="-6495" y="73614"/>
                        <a:pt x="19486" y="90934"/>
                      </a:cubicBezTo>
                      <a:cubicBezTo>
                        <a:pt x="45467" y="116916"/>
                        <a:pt x="80109" y="116916"/>
                        <a:pt x="97430" y="90934"/>
                      </a:cubicBezTo>
                      <a:cubicBezTo>
                        <a:pt x="123411" y="64953"/>
                        <a:pt x="123411" y="30311"/>
                        <a:pt x="97430" y="12991"/>
                      </a:cubicBezTo>
                      <a:cubicBezTo>
                        <a:pt x="80109" y="-4330"/>
                        <a:pt x="45467" y="-4330"/>
                        <a:pt x="19486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956" name="Graphic 1">
                <a:extLst>
                  <a:ext uri="{FF2B5EF4-FFF2-40B4-BE49-F238E27FC236}">
                    <a16:creationId xmlns:a16="http://schemas.microsoft.com/office/drawing/2014/main" xmlns="" id="{9D487CB7-AD3D-40AA-90AB-A78D54C24363}"/>
                  </a:ext>
                </a:extLst>
              </p:cNvPr>
              <p:cNvGrpSpPr/>
              <p:nvPr/>
            </p:nvGrpSpPr>
            <p:grpSpPr>
              <a:xfrm>
                <a:off x="42367" y="3475220"/>
                <a:ext cx="463332" cy="177538"/>
                <a:chOff x="42367" y="3475220"/>
                <a:chExt cx="463332" cy="177538"/>
              </a:xfrm>
              <a:grpFill/>
            </p:grpSpPr>
            <p:sp>
              <p:nvSpPr>
                <p:cNvPr id="961" name="Freeform: Shape 472">
                  <a:extLst>
                    <a:ext uri="{FF2B5EF4-FFF2-40B4-BE49-F238E27FC236}">
                      <a16:creationId xmlns:a16="http://schemas.microsoft.com/office/drawing/2014/main" xmlns="" id="{6A6D770D-A746-4E50-80A2-B1BD6B0663FD}"/>
                    </a:ext>
                  </a:extLst>
                </p:cNvPr>
                <p:cNvSpPr/>
                <p:nvPr/>
              </p:nvSpPr>
              <p:spPr>
                <a:xfrm>
                  <a:off x="42367" y="3475220"/>
                  <a:ext cx="103925" cy="103925"/>
                </a:xfrm>
                <a:custGeom>
                  <a:avLst/>
                  <a:gdLst>
                    <a:gd name="connsiteX0" fmla="*/ 103925 w 103925"/>
                    <a:gd name="connsiteY0" fmla="*/ 51963 h 103925"/>
                    <a:gd name="connsiteX1" fmla="*/ 51962 w 103925"/>
                    <a:gd name="connsiteY1" fmla="*/ 103925 h 103925"/>
                    <a:gd name="connsiteX2" fmla="*/ 0 w 103925"/>
                    <a:gd name="connsiteY2" fmla="*/ 51963 h 103925"/>
                    <a:gd name="connsiteX3" fmla="*/ 51962 w 103925"/>
                    <a:gd name="connsiteY3" fmla="*/ 0 h 103925"/>
                    <a:gd name="connsiteX4" fmla="*/ 103925 w 103925"/>
                    <a:gd name="connsiteY4" fmla="*/ 51963 h 103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925" h="103925">
                      <a:moveTo>
                        <a:pt x="103925" y="51963"/>
                      </a:moveTo>
                      <a:cubicBezTo>
                        <a:pt x="103925" y="80661"/>
                        <a:pt x="80661" y="103925"/>
                        <a:pt x="51962" y="103925"/>
                      </a:cubicBezTo>
                      <a:cubicBezTo>
                        <a:pt x="23264" y="103925"/>
                        <a:pt x="0" y="80661"/>
                        <a:pt x="0" y="51963"/>
                      </a:cubicBezTo>
                      <a:cubicBezTo>
                        <a:pt x="0" y="23264"/>
                        <a:pt x="23264" y="0"/>
                        <a:pt x="51962" y="0"/>
                      </a:cubicBezTo>
                      <a:cubicBezTo>
                        <a:pt x="80661" y="0"/>
                        <a:pt x="103925" y="23264"/>
                        <a:pt x="103925" y="5196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62" name="Freeform: Shape 473">
                  <a:extLst>
                    <a:ext uri="{FF2B5EF4-FFF2-40B4-BE49-F238E27FC236}">
                      <a16:creationId xmlns:a16="http://schemas.microsoft.com/office/drawing/2014/main" xmlns="" id="{2F52808B-8DC3-4143-AE7F-1DD59C05F0DB}"/>
                    </a:ext>
                  </a:extLst>
                </p:cNvPr>
                <p:cNvSpPr/>
                <p:nvPr/>
              </p:nvSpPr>
              <p:spPr>
                <a:xfrm>
                  <a:off x="410435" y="3550999"/>
                  <a:ext cx="95264" cy="101759"/>
                </a:xfrm>
                <a:custGeom>
                  <a:avLst/>
                  <a:gdLst>
                    <a:gd name="connsiteX0" fmla="*/ 12991 w 95264"/>
                    <a:gd name="connsiteY0" fmla="*/ 19486 h 101759"/>
                    <a:gd name="connsiteX1" fmla="*/ 12991 w 95264"/>
                    <a:gd name="connsiteY1" fmla="*/ 88769 h 101759"/>
                    <a:gd name="connsiteX2" fmla="*/ 82274 w 95264"/>
                    <a:gd name="connsiteY2" fmla="*/ 88769 h 101759"/>
                    <a:gd name="connsiteX3" fmla="*/ 82274 w 95264"/>
                    <a:gd name="connsiteY3" fmla="*/ 19486 h 101759"/>
                    <a:gd name="connsiteX4" fmla="*/ 12991 w 95264"/>
                    <a:gd name="connsiteY4" fmla="*/ 19486 h 1017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5264" h="101759">
                      <a:moveTo>
                        <a:pt x="12991" y="19486"/>
                      </a:moveTo>
                      <a:cubicBezTo>
                        <a:pt x="-4330" y="36807"/>
                        <a:pt x="-4330" y="71449"/>
                        <a:pt x="12991" y="88769"/>
                      </a:cubicBezTo>
                      <a:cubicBezTo>
                        <a:pt x="30311" y="106090"/>
                        <a:pt x="64953" y="106090"/>
                        <a:pt x="82274" y="88769"/>
                      </a:cubicBezTo>
                      <a:cubicBezTo>
                        <a:pt x="99595" y="71449"/>
                        <a:pt x="99595" y="36807"/>
                        <a:pt x="82274" y="19486"/>
                      </a:cubicBezTo>
                      <a:cubicBezTo>
                        <a:pt x="64953" y="-6495"/>
                        <a:pt x="30311" y="-6495"/>
                        <a:pt x="12991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63" name="Freeform: Shape 474">
                  <a:extLst>
                    <a:ext uri="{FF2B5EF4-FFF2-40B4-BE49-F238E27FC236}">
                      <a16:creationId xmlns:a16="http://schemas.microsoft.com/office/drawing/2014/main" xmlns="" id="{AA92CB95-8412-441E-BBF7-B25AD4D0DA28}"/>
                    </a:ext>
                  </a:extLst>
                </p:cNvPr>
                <p:cNvSpPr/>
                <p:nvPr/>
              </p:nvSpPr>
              <p:spPr>
                <a:xfrm>
                  <a:off x="265373" y="3507697"/>
                  <a:ext cx="134236" cy="134236"/>
                </a:xfrm>
                <a:custGeom>
                  <a:avLst/>
                  <a:gdLst>
                    <a:gd name="connsiteX0" fmla="*/ 19486 w 134236"/>
                    <a:gd name="connsiteY0" fmla="*/ 19486 h 134236"/>
                    <a:gd name="connsiteX1" fmla="*/ 19486 w 134236"/>
                    <a:gd name="connsiteY1" fmla="*/ 114751 h 134236"/>
                    <a:gd name="connsiteX2" fmla="*/ 114751 w 134236"/>
                    <a:gd name="connsiteY2" fmla="*/ 114751 h 134236"/>
                    <a:gd name="connsiteX3" fmla="*/ 114751 w 134236"/>
                    <a:gd name="connsiteY3" fmla="*/ 19486 h 134236"/>
                    <a:gd name="connsiteX4" fmla="*/ 19486 w 134236"/>
                    <a:gd name="connsiteY4" fmla="*/ 19486 h 134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236" h="134236">
                      <a:moveTo>
                        <a:pt x="19486" y="19486"/>
                      </a:moveTo>
                      <a:cubicBezTo>
                        <a:pt x="-6495" y="45467"/>
                        <a:pt x="-6495" y="88769"/>
                        <a:pt x="19486" y="114751"/>
                      </a:cubicBezTo>
                      <a:cubicBezTo>
                        <a:pt x="45467" y="140732"/>
                        <a:pt x="88769" y="140732"/>
                        <a:pt x="114751" y="114751"/>
                      </a:cubicBezTo>
                      <a:cubicBezTo>
                        <a:pt x="140732" y="88769"/>
                        <a:pt x="140732" y="45467"/>
                        <a:pt x="114751" y="19486"/>
                      </a:cubicBezTo>
                      <a:cubicBezTo>
                        <a:pt x="88769" y="-6495"/>
                        <a:pt x="45467" y="-6495"/>
                        <a:pt x="19486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957" name="Graphic 1">
                <a:extLst>
                  <a:ext uri="{FF2B5EF4-FFF2-40B4-BE49-F238E27FC236}">
                    <a16:creationId xmlns:a16="http://schemas.microsoft.com/office/drawing/2014/main" xmlns="" id="{7AF4EEE7-8FDA-4EBF-9D6D-8A34501A094B}"/>
                  </a:ext>
                </a:extLst>
              </p:cNvPr>
              <p:cNvGrpSpPr/>
              <p:nvPr/>
            </p:nvGrpSpPr>
            <p:grpSpPr>
              <a:xfrm>
                <a:off x="4952474" y="4159043"/>
                <a:ext cx="433722" cy="277835"/>
                <a:chOff x="4952474" y="4159043"/>
                <a:chExt cx="433722" cy="277835"/>
              </a:xfrm>
              <a:grpFill/>
            </p:grpSpPr>
            <p:sp>
              <p:nvSpPr>
                <p:cNvPr id="958" name="Freeform: Shape 469">
                  <a:extLst>
                    <a:ext uri="{FF2B5EF4-FFF2-40B4-BE49-F238E27FC236}">
                      <a16:creationId xmlns:a16="http://schemas.microsoft.com/office/drawing/2014/main" xmlns="" id="{4C6485CE-F2BF-4EE4-AE3A-63DCFC77EF6F}"/>
                    </a:ext>
                  </a:extLst>
                </p:cNvPr>
                <p:cNvSpPr/>
                <p:nvPr/>
              </p:nvSpPr>
              <p:spPr>
                <a:xfrm>
                  <a:off x="5281570" y="4332251"/>
                  <a:ext cx="104626" cy="104626"/>
                </a:xfrm>
                <a:custGeom>
                  <a:avLst/>
                  <a:gdLst>
                    <a:gd name="connsiteX0" fmla="*/ 78295 w 104626"/>
                    <a:gd name="connsiteY0" fmla="*/ 95616 h 104626"/>
                    <a:gd name="connsiteX1" fmla="*/ 95615 w 104626"/>
                    <a:gd name="connsiteY1" fmla="*/ 26332 h 104626"/>
                    <a:gd name="connsiteX2" fmla="*/ 26332 w 104626"/>
                    <a:gd name="connsiteY2" fmla="*/ 9011 h 104626"/>
                    <a:gd name="connsiteX3" fmla="*/ 9011 w 104626"/>
                    <a:gd name="connsiteY3" fmla="*/ 78295 h 104626"/>
                    <a:gd name="connsiteX4" fmla="*/ 78295 w 104626"/>
                    <a:gd name="connsiteY4" fmla="*/ 95616 h 1046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4626" h="104626">
                      <a:moveTo>
                        <a:pt x="78295" y="95616"/>
                      </a:moveTo>
                      <a:cubicBezTo>
                        <a:pt x="104276" y="78295"/>
                        <a:pt x="112937" y="52313"/>
                        <a:pt x="95615" y="26332"/>
                      </a:cubicBezTo>
                      <a:cubicBezTo>
                        <a:pt x="78295" y="351"/>
                        <a:pt x="52313" y="-8310"/>
                        <a:pt x="26332" y="9011"/>
                      </a:cubicBezTo>
                      <a:cubicBezTo>
                        <a:pt x="351" y="26332"/>
                        <a:pt x="-8309" y="52313"/>
                        <a:pt x="9011" y="78295"/>
                      </a:cubicBezTo>
                      <a:cubicBezTo>
                        <a:pt x="26332" y="104276"/>
                        <a:pt x="52313" y="112936"/>
                        <a:pt x="78295" y="9561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59" name="Freeform: Shape 470">
                  <a:extLst>
                    <a:ext uri="{FF2B5EF4-FFF2-40B4-BE49-F238E27FC236}">
                      <a16:creationId xmlns:a16="http://schemas.microsoft.com/office/drawing/2014/main" xmlns="" id="{CBC94C97-0CF0-45AF-9DBF-FAA15E580DBD}"/>
                    </a:ext>
                  </a:extLst>
                </p:cNvPr>
                <p:cNvSpPr/>
                <p:nvPr/>
              </p:nvSpPr>
              <p:spPr>
                <a:xfrm>
                  <a:off x="4952474" y="4159043"/>
                  <a:ext cx="104626" cy="104626"/>
                </a:xfrm>
                <a:custGeom>
                  <a:avLst/>
                  <a:gdLst>
                    <a:gd name="connsiteX0" fmla="*/ 78294 w 104626"/>
                    <a:gd name="connsiteY0" fmla="*/ 95616 h 104626"/>
                    <a:gd name="connsiteX1" fmla="*/ 95616 w 104626"/>
                    <a:gd name="connsiteY1" fmla="*/ 26332 h 104626"/>
                    <a:gd name="connsiteX2" fmla="*/ 26332 w 104626"/>
                    <a:gd name="connsiteY2" fmla="*/ 9011 h 104626"/>
                    <a:gd name="connsiteX3" fmla="*/ 9011 w 104626"/>
                    <a:gd name="connsiteY3" fmla="*/ 78295 h 104626"/>
                    <a:gd name="connsiteX4" fmla="*/ 78294 w 104626"/>
                    <a:gd name="connsiteY4" fmla="*/ 95616 h 1046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4626" h="104626">
                      <a:moveTo>
                        <a:pt x="78294" y="95616"/>
                      </a:moveTo>
                      <a:cubicBezTo>
                        <a:pt x="104276" y="78295"/>
                        <a:pt x="112936" y="52313"/>
                        <a:pt x="95616" y="26332"/>
                      </a:cubicBezTo>
                      <a:cubicBezTo>
                        <a:pt x="78294" y="351"/>
                        <a:pt x="52314" y="-8310"/>
                        <a:pt x="26332" y="9011"/>
                      </a:cubicBezTo>
                      <a:cubicBezTo>
                        <a:pt x="351" y="26332"/>
                        <a:pt x="-8310" y="52313"/>
                        <a:pt x="9011" y="78295"/>
                      </a:cubicBezTo>
                      <a:cubicBezTo>
                        <a:pt x="26332" y="104276"/>
                        <a:pt x="60974" y="112936"/>
                        <a:pt x="78294" y="9561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60" name="Freeform: Shape 471">
                  <a:extLst>
                    <a:ext uri="{FF2B5EF4-FFF2-40B4-BE49-F238E27FC236}">
                      <a16:creationId xmlns:a16="http://schemas.microsoft.com/office/drawing/2014/main" xmlns="" id="{008A64BD-96BD-4140-94FC-FD4DA5CCD248}"/>
                    </a:ext>
                  </a:extLst>
                </p:cNvPr>
                <p:cNvSpPr/>
                <p:nvPr/>
              </p:nvSpPr>
              <p:spPr>
                <a:xfrm>
                  <a:off x="5048090" y="4202696"/>
                  <a:ext cx="138566" cy="138566"/>
                </a:xfrm>
                <a:custGeom>
                  <a:avLst/>
                  <a:gdLst>
                    <a:gd name="connsiteX0" fmla="*/ 103925 w 138566"/>
                    <a:gd name="connsiteY0" fmla="*/ 129906 h 138566"/>
                    <a:gd name="connsiteX1" fmla="*/ 129906 w 138566"/>
                    <a:gd name="connsiteY1" fmla="*/ 34642 h 138566"/>
                    <a:gd name="connsiteX2" fmla="*/ 34642 w 138566"/>
                    <a:gd name="connsiteY2" fmla="*/ 8660 h 138566"/>
                    <a:gd name="connsiteX3" fmla="*/ 8660 w 138566"/>
                    <a:gd name="connsiteY3" fmla="*/ 103925 h 138566"/>
                    <a:gd name="connsiteX4" fmla="*/ 103925 w 138566"/>
                    <a:gd name="connsiteY4" fmla="*/ 129906 h 1385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8566" h="138566">
                      <a:moveTo>
                        <a:pt x="103925" y="129906"/>
                      </a:moveTo>
                      <a:cubicBezTo>
                        <a:pt x="138567" y="112586"/>
                        <a:pt x="147227" y="69283"/>
                        <a:pt x="129906" y="34642"/>
                      </a:cubicBezTo>
                      <a:cubicBezTo>
                        <a:pt x="112585" y="0"/>
                        <a:pt x="69283" y="-8660"/>
                        <a:pt x="34642" y="8660"/>
                      </a:cubicBezTo>
                      <a:cubicBezTo>
                        <a:pt x="0" y="25981"/>
                        <a:pt x="-8660" y="69283"/>
                        <a:pt x="8660" y="103925"/>
                      </a:cubicBezTo>
                      <a:cubicBezTo>
                        <a:pt x="34642" y="138567"/>
                        <a:pt x="69283" y="147227"/>
                        <a:pt x="103925" y="12990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</p:grpSp>
        <p:grpSp>
          <p:nvGrpSpPr>
            <p:cNvPr id="527" name="Graphic 1">
              <a:extLst>
                <a:ext uri="{FF2B5EF4-FFF2-40B4-BE49-F238E27FC236}">
                  <a16:creationId xmlns:a16="http://schemas.microsoft.com/office/drawing/2014/main" xmlns="" id="{E1C44059-30F6-4DA4-912F-15E21A86A7AE}"/>
                </a:ext>
              </a:extLst>
            </p:cNvPr>
            <p:cNvGrpSpPr/>
            <p:nvPr/>
          </p:nvGrpSpPr>
          <p:grpSpPr>
            <a:xfrm>
              <a:off x="2997232" y="2678632"/>
              <a:ext cx="454439" cy="402993"/>
              <a:chOff x="9449747" y="2150176"/>
              <a:chExt cx="1377006" cy="1221119"/>
            </a:xfrm>
            <a:grpFill/>
          </p:grpSpPr>
          <p:sp>
            <p:nvSpPr>
              <p:cNvPr id="944" name="Freeform: Shape 455">
                <a:extLst>
                  <a:ext uri="{FF2B5EF4-FFF2-40B4-BE49-F238E27FC236}">
                    <a16:creationId xmlns:a16="http://schemas.microsoft.com/office/drawing/2014/main" xmlns="" id="{9B191F3D-990D-4C8D-8E81-18FD70841B99}"/>
                  </a:ext>
                </a:extLst>
              </p:cNvPr>
              <p:cNvSpPr/>
              <p:nvPr/>
            </p:nvSpPr>
            <p:spPr>
              <a:xfrm>
                <a:off x="9713890" y="3031374"/>
                <a:ext cx="307444" cy="307444"/>
              </a:xfrm>
              <a:custGeom>
                <a:avLst/>
                <a:gdLst>
                  <a:gd name="connsiteX0" fmla="*/ 45467 w 307444"/>
                  <a:gd name="connsiteY0" fmla="*/ 45467 h 307444"/>
                  <a:gd name="connsiteX1" fmla="*/ 45467 w 307444"/>
                  <a:gd name="connsiteY1" fmla="*/ 261978 h 307444"/>
                  <a:gd name="connsiteX2" fmla="*/ 261978 w 307444"/>
                  <a:gd name="connsiteY2" fmla="*/ 261978 h 307444"/>
                  <a:gd name="connsiteX3" fmla="*/ 261978 w 307444"/>
                  <a:gd name="connsiteY3" fmla="*/ 45467 h 307444"/>
                  <a:gd name="connsiteX4" fmla="*/ 45467 w 307444"/>
                  <a:gd name="connsiteY4" fmla="*/ 45467 h 307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7444" h="307444">
                    <a:moveTo>
                      <a:pt x="45467" y="45467"/>
                    </a:moveTo>
                    <a:cubicBezTo>
                      <a:pt x="-15156" y="106090"/>
                      <a:pt x="-15156" y="201355"/>
                      <a:pt x="45467" y="261978"/>
                    </a:cubicBezTo>
                    <a:cubicBezTo>
                      <a:pt x="106090" y="322601"/>
                      <a:pt x="201355" y="322601"/>
                      <a:pt x="261978" y="261978"/>
                    </a:cubicBezTo>
                    <a:cubicBezTo>
                      <a:pt x="322601" y="201355"/>
                      <a:pt x="322601" y="106090"/>
                      <a:pt x="261978" y="45467"/>
                    </a:cubicBezTo>
                    <a:cubicBezTo>
                      <a:pt x="201355" y="-15156"/>
                      <a:pt x="106090" y="-15156"/>
                      <a:pt x="45467" y="4546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5" name="Freeform: Shape 456">
                <a:extLst>
                  <a:ext uri="{FF2B5EF4-FFF2-40B4-BE49-F238E27FC236}">
                    <a16:creationId xmlns:a16="http://schemas.microsoft.com/office/drawing/2014/main" xmlns="" id="{30BC9135-195E-4EC3-9D97-629E42E7017B}"/>
                  </a:ext>
                </a:extLst>
              </p:cNvPr>
              <p:cNvSpPr/>
              <p:nvPr/>
            </p:nvSpPr>
            <p:spPr>
              <a:xfrm>
                <a:off x="10675197" y="2557216"/>
                <a:ext cx="151556" cy="158052"/>
              </a:xfrm>
              <a:custGeom>
                <a:avLst/>
                <a:gdLst>
                  <a:gd name="connsiteX0" fmla="*/ 19486 w 151556"/>
                  <a:gd name="connsiteY0" fmla="*/ 25981 h 158052"/>
                  <a:gd name="connsiteX1" fmla="*/ 19486 w 151556"/>
                  <a:gd name="connsiteY1" fmla="*/ 138567 h 158052"/>
                  <a:gd name="connsiteX2" fmla="*/ 132071 w 151556"/>
                  <a:gd name="connsiteY2" fmla="*/ 138567 h 158052"/>
                  <a:gd name="connsiteX3" fmla="*/ 132071 w 151556"/>
                  <a:gd name="connsiteY3" fmla="*/ 25981 h 158052"/>
                  <a:gd name="connsiteX4" fmla="*/ 19486 w 151556"/>
                  <a:gd name="connsiteY4" fmla="*/ 25981 h 1580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1556" h="158052">
                    <a:moveTo>
                      <a:pt x="19486" y="25981"/>
                    </a:moveTo>
                    <a:cubicBezTo>
                      <a:pt x="-6495" y="51963"/>
                      <a:pt x="-6495" y="103925"/>
                      <a:pt x="19486" y="138567"/>
                    </a:cubicBezTo>
                    <a:cubicBezTo>
                      <a:pt x="45466" y="164548"/>
                      <a:pt x="97429" y="164548"/>
                      <a:pt x="132071" y="138567"/>
                    </a:cubicBezTo>
                    <a:cubicBezTo>
                      <a:pt x="158052" y="112585"/>
                      <a:pt x="158052" y="60623"/>
                      <a:pt x="132071" y="25981"/>
                    </a:cubicBezTo>
                    <a:cubicBezTo>
                      <a:pt x="97429" y="-8660"/>
                      <a:pt x="45466" y="-8660"/>
                      <a:pt x="19486" y="2598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6" name="Freeform: Shape 457">
                <a:extLst>
                  <a:ext uri="{FF2B5EF4-FFF2-40B4-BE49-F238E27FC236}">
                    <a16:creationId xmlns:a16="http://schemas.microsoft.com/office/drawing/2014/main" xmlns="" id="{C62B8AE5-8D8D-409B-9970-BE6184F163C7}"/>
                  </a:ext>
                </a:extLst>
              </p:cNvPr>
              <p:cNvSpPr/>
              <p:nvPr/>
            </p:nvSpPr>
            <p:spPr>
              <a:xfrm>
                <a:off x="10071132" y="2340706"/>
                <a:ext cx="242491" cy="242491"/>
              </a:xfrm>
              <a:custGeom>
                <a:avLst/>
                <a:gdLst>
                  <a:gd name="connsiteX0" fmla="*/ 242491 w 242491"/>
                  <a:gd name="connsiteY0" fmla="*/ 121246 h 242491"/>
                  <a:gd name="connsiteX1" fmla="*/ 121245 w 242491"/>
                  <a:gd name="connsiteY1" fmla="*/ 242492 h 242491"/>
                  <a:gd name="connsiteX2" fmla="*/ -1 w 242491"/>
                  <a:gd name="connsiteY2" fmla="*/ 121246 h 242491"/>
                  <a:gd name="connsiteX3" fmla="*/ 121245 w 242491"/>
                  <a:gd name="connsiteY3" fmla="*/ 0 h 242491"/>
                  <a:gd name="connsiteX4" fmla="*/ 242491 w 242491"/>
                  <a:gd name="connsiteY4" fmla="*/ 121246 h 2424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2491" h="242491">
                    <a:moveTo>
                      <a:pt x="242491" y="121246"/>
                    </a:moveTo>
                    <a:cubicBezTo>
                      <a:pt x="242491" y="188208"/>
                      <a:pt x="188208" y="242492"/>
                      <a:pt x="121245" y="242492"/>
                    </a:cubicBezTo>
                    <a:cubicBezTo>
                      <a:pt x="54283" y="242492"/>
                      <a:pt x="-1" y="188208"/>
                      <a:pt x="-1" y="121246"/>
                    </a:cubicBezTo>
                    <a:cubicBezTo>
                      <a:pt x="-1" y="54284"/>
                      <a:pt x="54283" y="0"/>
                      <a:pt x="121245" y="0"/>
                    </a:cubicBezTo>
                    <a:cubicBezTo>
                      <a:pt x="188208" y="0"/>
                      <a:pt x="242491" y="54284"/>
                      <a:pt x="242491" y="12124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7" name="Freeform: Shape 458">
                <a:extLst>
                  <a:ext uri="{FF2B5EF4-FFF2-40B4-BE49-F238E27FC236}">
                    <a16:creationId xmlns:a16="http://schemas.microsoft.com/office/drawing/2014/main" xmlns="" id="{7DFBD619-F842-44A3-9D30-36B2D476E9D2}"/>
                  </a:ext>
                </a:extLst>
              </p:cNvPr>
              <p:cNvSpPr/>
              <p:nvPr/>
            </p:nvSpPr>
            <p:spPr>
              <a:xfrm>
                <a:off x="9449747" y="2611344"/>
                <a:ext cx="229501" cy="229501"/>
              </a:xfrm>
              <a:custGeom>
                <a:avLst/>
                <a:gdLst>
                  <a:gd name="connsiteX0" fmla="*/ 32477 w 229501"/>
                  <a:gd name="connsiteY0" fmla="*/ 32477 h 229501"/>
                  <a:gd name="connsiteX1" fmla="*/ 32477 w 229501"/>
                  <a:gd name="connsiteY1" fmla="*/ 197025 h 229501"/>
                  <a:gd name="connsiteX2" fmla="*/ 197025 w 229501"/>
                  <a:gd name="connsiteY2" fmla="*/ 197025 h 229501"/>
                  <a:gd name="connsiteX3" fmla="*/ 197025 w 229501"/>
                  <a:gd name="connsiteY3" fmla="*/ 32477 h 229501"/>
                  <a:gd name="connsiteX4" fmla="*/ 32477 w 229501"/>
                  <a:gd name="connsiteY4" fmla="*/ 32477 h 2295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9501" h="229501">
                    <a:moveTo>
                      <a:pt x="32477" y="32477"/>
                    </a:moveTo>
                    <a:cubicBezTo>
                      <a:pt x="-10826" y="75779"/>
                      <a:pt x="-10826" y="153722"/>
                      <a:pt x="32477" y="197025"/>
                    </a:cubicBezTo>
                    <a:cubicBezTo>
                      <a:pt x="75779" y="240327"/>
                      <a:pt x="153723" y="240327"/>
                      <a:pt x="197025" y="197025"/>
                    </a:cubicBezTo>
                    <a:cubicBezTo>
                      <a:pt x="240327" y="153722"/>
                      <a:pt x="240327" y="75779"/>
                      <a:pt x="197025" y="32477"/>
                    </a:cubicBezTo>
                    <a:cubicBezTo>
                      <a:pt x="153723" y="-10826"/>
                      <a:pt x="84439" y="-10826"/>
                      <a:pt x="32477" y="3247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8" name="Freeform: Shape 459">
                <a:extLst>
                  <a:ext uri="{FF2B5EF4-FFF2-40B4-BE49-F238E27FC236}">
                    <a16:creationId xmlns:a16="http://schemas.microsoft.com/office/drawing/2014/main" xmlns="" id="{951BFEFE-0BBE-4C2E-A0CB-6067F33B2892}"/>
                  </a:ext>
                </a:extLst>
              </p:cNvPr>
              <p:cNvSpPr/>
              <p:nvPr/>
            </p:nvSpPr>
            <p:spPr>
              <a:xfrm>
                <a:off x="10289808" y="2793212"/>
                <a:ext cx="229500" cy="229501"/>
              </a:xfrm>
              <a:custGeom>
                <a:avLst/>
                <a:gdLst>
                  <a:gd name="connsiteX0" fmla="*/ 32477 w 229500"/>
                  <a:gd name="connsiteY0" fmla="*/ 32477 h 229501"/>
                  <a:gd name="connsiteX1" fmla="*/ 32477 w 229500"/>
                  <a:gd name="connsiteY1" fmla="*/ 197025 h 229501"/>
                  <a:gd name="connsiteX2" fmla="*/ 197024 w 229500"/>
                  <a:gd name="connsiteY2" fmla="*/ 197025 h 229501"/>
                  <a:gd name="connsiteX3" fmla="*/ 197024 w 229500"/>
                  <a:gd name="connsiteY3" fmla="*/ 32477 h 229501"/>
                  <a:gd name="connsiteX4" fmla="*/ 32477 w 229500"/>
                  <a:gd name="connsiteY4" fmla="*/ 32477 h 2295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9500" h="229501">
                    <a:moveTo>
                      <a:pt x="32477" y="32477"/>
                    </a:moveTo>
                    <a:cubicBezTo>
                      <a:pt x="-10826" y="75779"/>
                      <a:pt x="-10826" y="153722"/>
                      <a:pt x="32477" y="197025"/>
                    </a:cubicBezTo>
                    <a:cubicBezTo>
                      <a:pt x="75779" y="240327"/>
                      <a:pt x="153722" y="240327"/>
                      <a:pt x="197024" y="197025"/>
                    </a:cubicBezTo>
                    <a:cubicBezTo>
                      <a:pt x="240326" y="153722"/>
                      <a:pt x="240326" y="75779"/>
                      <a:pt x="197024" y="32477"/>
                    </a:cubicBezTo>
                    <a:cubicBezTo>
                      <a:pt x="153722" y="-10826"/>
                      <a:pt x="75779" y="-10826"/>
                      <a:pt x="32477" y="3247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9" name="Freeform: Shape 460">
                <a:extLst>
                  <a:ext uri="{FF2B5EF4-FFF2-40B4-BE49-F238E27FC236}">
                    <a16:creationId xmlns:a16="http://schemas.microsoft.com/office/drawing/2014/main" xmlns="" id="{FC60FAF8-0FF2-470F-BC90-3749BC6FBD93}"/>
                  </a:ext>
                </a:extLst>
              </p:cNvPr>
              <p:cNvSpPr/>
              <p:nvPr/>
            </p:nvSpPr>
            <p:spPr>
              <a:xfrm>
                <a:off x="10140415" y="3232729"/>
                <a:ext cx="138566" cy="138566"/>
              </a:xfrm>
              <a:custGeom>
                <a:avLst/>
                <a:gdLst>
                  <a:gd name="connsiteX0" fmla="*/ 138567 w 138566"/>
                  <a:gd name="connsiteY0" fmla="*/ 69283 h 138566"/>
                  <a:gd name="connsiteX1" fmla="*/ 69283 w 138566"/>
                  <a:gd name="connsiteY1" fmla="*/ 138567 h 138566"/>
                  <a:gd name="connsiteX2" fmla="*/ 0 w 138566"/>
                  <a:gd name="connsiteY2" fmla="*/ 69283 h 138566"/>
                  <a:gd name="connsiteX3" fmla="*/ 69283 w 138566"/>
                  <a:gd name="connsiteY3" fmla="*/ 0 h 138566"/>
                  <a:gd name="connsiteX4" fmla="*/ 138567 w 138566"/>
                  <a:gd name="connsiteY4" fmla="*/ 69283 h 1385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8566" h="138566">
                    <a:moveTo>
                      <a:pt x="138567" y="69283"/>
                    </a:moveTo>
                    <a:cubicBezTo>
                      <a:pt x="138567" y="107547"/>
                      <a:pt x="107548" y="138567"/>
                      <a:pt x="69283" y="138567"/>
                    </a:cubicBezTo>
                    <a:cubicBezTo>
                      <a:pt x="31019" y="138567"/>
                      <a:pt x="0" y="107547"/>
                      <a:pt x="0" y="69283"/>
                    </a:cubicBezTo>
                    <a:cubicBezTo>
                      <a:pt x="0" y="31019"/>
                      <a:pt x="31019" y="0"/>
                      <a:pt x="69283" y="0"/>
                    </a:cubicBezTo>
                    <a:cubicBezTo>
                      <a:pt x="107547" y="0"/>
                      <a:pt x="138567" y="31019"/>
                      <a:pt x="138567" y="6928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50" name="Freeform: Shape 461">
                <a:extLst>
                  <a:ext uri="{FF2B5EF4-FFF2-40B4-BE49-F238E27FC236}">
                    <a16:creationId xmlns:a16="http://schemas.microsoft.com/office/drawing/2014/main" xmlns="" id="{8EBE8211-3B7C-471B-98AE-6AA1E0F48961}"/>
                  </a:ext>
                </a:extLst>
              </p:cNvPr>
              <p:cNvSpPr/>
              <p:nvPr/>
            </p:nvSpPr>
            <p:spPr>
              <a:xfrm>
                <a:off x="9638111" y="2150176"/>
                <a:ext cx="173208" cy="173208"/>
              </a:xfrm>
              <a:custGeom>
                <a:avLst/>
                <a:gdLst>
                  <a:gd name="connsiteX0" fmla="*/ 173209 w 173208"/>
                  <a:gd name="connsiteY0" fmla="*/ 86604 h 173208"/>
                  <a:gd name="connsiteX1" fmla="*/ 86604 w 173208"/>
                  <a:gd name="connsiteY1" fmla="*/ 173208 h 173208"/>
                  <a:gd name="connsiteX2" fmla="*/ 0 w 173208"/>
                  <a:gd name="connsiteY2" fmla="*/ 86604 h 173208"/>
                  <a:gd name="connsiteX3" fmla="*/ 86604 w 173208"/>
                  <a:gd name="connsiteY3" fmla="*/ 0 h 173208"/>
                  <a:gd name="connsiteX4" fmla="*/ 173209 w 173208"/>
                  <a:gd name="connsiteY4" fmla="*/ 86604 h 1732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8" h="173208">
                    <a:moveTo>
                      <a:pt x="173209" y="86604"/>
                    </a:moveTo>
                    <a:cubicBezTo>
                      <a:pt x="173209" y="134434"/>
                      <a:pt x="134434" y="173208"/>
                      <a:pt x="86604" y="173208"/>
                    </a:cubicBezTo>
                    <a:cubicBezTo>
                      <a:pt x="38774" y="173208"/>
                      <a:pt x="0" y="134434"/>
                      <a:pt x="0" y="86604"/>
                    </a:cubicBezTo>
                    <a:cubicBezTo>
                      <a:pt x="0" y="38774"/>
                      <a:pt x="38774" y="0"/>
                      <a:pt x="86604" y="0"/>
                    </a:cubicBezTo>
                    <a:cubicBezTo>
                      <a:pt x="134434" y="0"/>
                      <a:pt x="173209" y="38774"/>
                      <a:pt x="173209" y="8660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51" name="Freeform: Shape 462">
                <a:extLst>
                  <a:ext uri="{FF2B5EF4-FFF2-40B4-BE49-F238E27FC236}">
                    <a16:creationId xmlns:a16="http://schemas.microsoft.com/office/drawing/2014/main" xmlns="" id="{E0F0A9DF-0AF5-417D-8872-9EE0DBC142B7}"/>
                  </a:ext>
                </a:extLst>
              </p:cNvPr>
              <p:cNvSpPr/>
              <p:nvPr/>
            </p:nvSpPr>
            <p:spPr>
              <a:xfrm>
                <a:off x="9956382" y="2684957"/>
                <a:ext cx="307444" cy="307444"/>
              </a:xfrm>
              <a:custGeom>
                <a:avLst/>
                <a:gdLst>
                  <a:gd name="connsiteX0" fmla="*/ 45467 w 307444"/>
                  <a:gd name="connsiteY0" fmla="*/ 45467 h 307444"/>
                  <a:gd name="connsiteX1" fmla="*/ 45467 w 307444"/>
                  <a:gd name="connsiteY1" fmla="*/ 261978 h 307444"/>
                  <a:gd name="connsiteX2" fmla="*/ 261977 w 307444"/>
                  <a:gd name="connsiteY2" fmla="*/ 261978 h 307444"/>
                  <a:gd name="connsiteX3" fmla="*/ 261977 w 307444"/>
                  <a:gd name="connsiteY3" fmla="*/ 45467 h 307444"/>
                  <a:gd name="connsiteX4" fmla="*/ 45467 w 307444"/>
                  <a:gd name="connsiteY4" fmla="*/ 45467 h 307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7444" h="307444">
                    <a:moveTo>
                      <a:pt x="45467" y="45467"/>
                    </a:moveTo>
                    <a:cubicBezTo>
                      <a:pt x="-15156" y="106090"/>
                      <a:pt x="-15156" y="201355"/>
                      <a:pt x="45467" y="261978"/>
                    </a:cubicBezTo>
                    <a:cubicBezTo>
                      <a:pt x="106090" y="322601"/>
                      <a:pt x="201355" y="322601"/>
                      <a:pt x="261977" y="261978"/>
                    </a:cubicBezTo>
                    <a:cubicBezTo>
                      <a:pt x="322601" y="201355"/>
                      <a:pt x="322601" y="106090"/>
                      <a:pt x="261977" y="45467"/>
                    </a:cubicBezTo>
                    <a:cubicBezTo>
                      <a:pt x="201355" y="-15156"/>
                      <a:pt x="106090" y="-15156"/>
                      <a:pt x="45467" y="4546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28" name="Graphic 1">
              <a:extLst>
                <a:ext uri="{FF2B5EF4-FFF2-40B4-BE49-F238E27FC236}">
                  <a16:creationId xmlns:a16="http://schemas.microsoft.com/office/drawing/2014/main" xmlns="" id="{32143BC1-2815-4454-BBB1-A78EB42921A5}"/>
                </a:ext>
              </a:extLst>
            </p:cNvPr>
            <p:cNvGrpSpPr/>
            <p:nvPr/>
          </p:nvGrpSpPr>
          <p:grpSpPr>
            <a:xfrm>
              <a:off x="355626" y="3273118"/>
              <a:ext cx="419427" cy="377270"/>
              <a:chOff x="1445355" y="3951543"/>
              <a:chExt cx="1270916" cy="1143175"/>
            </a:xfrm>
            <a:grpFill/>
          </p:grpSpPr>
          <p:sp>
            <p:nvSpPr>
              <p:cNvPr id="936" name="Freeform: Shape 447">
                <a:extLst>
                  <a:ext uri="{FF2B5EF4-FFF2-40B4-BE49-F238E27FC236}">
                    <a16:creationId xmlns:a16="http://schemas.microsoft.com/office/drawing/2014/main" xmlns="" id="{A0284E1D-192C-490D-97ED-81DCAF913611}"/>
                  </a:ext>
                </a:extLst>
              </p:cNvPr>
              <p:cNvSpPr/>
              <p:nvPr/>
            </p:nvSpPr>
            <p:spPr>
              <a:xfrm>
                <a:off x="2190151" y="3994846"/>
                <a:ext cx="277133" cy="277133"/>
              </a:xfrm>
              <a:custGeom>
                <a:avLst/>
                <a:gdLst>
                  <a:gd name="connsiteX0" fmla="*/ 277133 w 277133"/>
                  <a:gd name="connsiteY0" fmla="*/ 138567 h 277133"/>
                  <a:gd name="connsiteX1" fmla="*/ 138567 w 277133"/>
                  <a:gd name="connsiteY1" fmla="*/ 277133 h 277133"/>
                  <a:gd name="connsiteX2" fmla="*/ 0 w 277133"/>
                  <a:gd name="connsiteY2" fmla="*/ 138567 h 277133"/>
                  <a:gd name="connsiteX3" fmla="*/ 138567 w 277133"/>
                  <a:gd name="connsiteY3" fmla="*/ 0 h 277133"/>
                  <a:gd name="connsiteX4" fmla="*/ 277133 w 277133"/>
                  <a:gd name="connsiteY4" fmla="*/ 138567 h 2771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7133" h="277133">
                    <a:moveTo>
                      <a:pt x="277133" y="138567"/>
                    </a:moveTo>
                    <a:cubicBezTo>
                      <a:pt x="277133" y="215095"/>
                      <a:pt x="215095" y="277133"/>
                      <a:pt x="138567" y="277133"/>
                    </a:cubicBezTo>
                    <a:cubicBezTo>
                      <a:pt x="62038" y="277133"/>
                      <a:pt x="0" y="215095"/>
                      <a:pt x="0" y="138567"/>
                    </a:cubicBezTo>
                    <a:cubicBezTo>
                      <a:pt x="0" y="62038"/>
                      <a:pt x="62038" y="0"/>
                      <a:pt x="138567" y="0"/>
                    </a:cubicBezTo>
                    <a:cubicBezTo>
                      <a:pt x="215095" y="0"/>
                      <a:pt x="277133" y="62038"/>
                      <a:pt x="277133" y="13856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37" name="Freeform: Shape 448">
                <a:extLst>
                  <a:ext uri="{FF2B5EF4-FFF2-40B4-BE49-F238E27FC236}">
                    <a16:creationId xmlns:a16="http://schemas.microsoft.com/office/drawing/2014/main" xmlns="" id="{A2EABFDC-7307-4C24-A022-9F495F9984D0}"/>
                  </a:ext>
                </a:extLst>
              </p:cNvPr>
              <p:cNvSpPr/>
              <p:nvPr/>
            </p:nvSpPr>
            <p:spPr>
              <a:xfrm>
                <a:off x="1445355" y="4575094"/>
                <a:ext cx="138566" cy="138566"/>
              </a:xfrm>
              <a:custGeom>
                <a:avLst/>
                <a:gdLst>
                  <a:gd name="connsiteX0" fmla="*/ 138567 w 138566"/>
                  <a:gd name="connsiteY0" fmla="*/ 69283 h 138566"/>
                  <a:gd name="connsiteX1" fmla="*/ 69283 w 138566"/>
                  <a:gd name="connsiteY1" fmla="*/ 138567 h 138566"/>
                  <a:gd name="connsiteX2" fmla="*/ 0 w 138566"/>
                  <a:gd name="connsiteY2" fmla="*/ 69283 h 138566"/>
                  <a:gd name="connsiteX3" fmla="*/ 69283 w 138566"/>
                  <a:gd name="connsiteY3" fmla="*/ 0 h 138566"/>
                  <a:gd name="connsiteX4" fmla="*/ 138567 w 138566"/>
                  <a:gd name="connsiteY4" fmla="*/ 69283 h 1385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8566" h="138566">
                    <a:moveTo>
                      <a:pt x="138567" y="69283"/>
                    </a:moveTo>
                    <a:cubicBezTo>
                      <a:pt x="138567" y="107547"/>
                      <a:pt x="107548" y="138567"/>
                      <a:pt x="69283" y="138567"/>
                    </a:cubicBezTo>
                    <a:cubicBezTo>
                      <a:pt x="31019" y="138567"/>
                      <a:pt x="0" y="107547"/>
                      <a:pt x="0" y="69283"/>
                    </a:cubicBezTo>
                    <a:cubicBezTo>
                      <a:pt x="0" y="31019"/>
                      <a:pt x="31019" y="0"/>
                      <a:pt x="69283" y="0"/>
                    </a:cubicBezTo>
                    <a:cubicBezTo>
                      <a:pt x="107548" y="0"/>
                      <a:pt x="138567" y="31019"/>
                      <a:pt x="138567" y="6928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38" name="Freeform: Shape 449">
                <a:extLst>
                  <a:ext uri="{FF2B5EF4-FFF2-40B4-BE49-F238E27FC236}">
                    <a16:creationId xmlns:a16="http://schemas.microsoft.com/office/drawing/2014/main" xmlns="" id="{FCDCD605-EE17-4037-A04B-8EC754C42233}"/>
                  </a:ext>
                </a:extLst>
              </p:cNvPr>
              <p:cNvSpPr/>
              <p:nvPr/>
            </p:nvSpPr>
            <p:spPr>
              <a:xfrm>
                <a:off x="1915183" y="4698505"/>
                <a:ext cx="220840" cy="214345"/>
              </a:xfrm>
              <a:custGeom>
                <a:avLst/>
                <a:gdLst>
                  <a:gd name="connsiteX0" fmla="*/ 188364 w 220840"/>
                  <a:gd name="connsiteY0" fmla="*/ 188364 h 214345"/>
                  <a:gd name="connsiteX1" fmla="*/ 188364 w 220840"/>
                  <a:gd name="connsiteY1" fmla="*/ 32477 h 214345"/>
                  <a:gd name="connsiteX2" fmla="*/ 32477 w 220840"/>
                  <a:gd name="connsiteY2" fmla="*/ 32477 h 214345"/>
                  <a:gd name="connsiteX3" fmla="*/ 32477 w 220840"/>
                  <a:gd name="connsiteY3" fmla="*/ 188364 h 214345"/>
                  <a:gd name="connsiteX4" fmla="*/ 188364 w 220840"/>
                  <a:gd name="connsiteY4" fmla="*/ 188364 h 2143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0840" h="214345">
                    <a:moveTo>
                      <a:pt x="188364" y="188364"/>
                    </a:moveTo>
                    <a:cubicBezTo>
                      <a:pt x="231666" y="145062"/>
                      <a:pt x="231666" y="75779"/>
                      <a:pt x="188364" y="32477"/>
                    </a:cubicBezTo>
                    <a:cubicBezTo>
                      <a:pt x="145062" y="-10826"/>
                      <a:pt x="75779" y="-10826"/>
                      <a:pt x="32477" y="32477"/>
                    </a:cubicBezTo>
                    <a:cubicBezTo>
                      <a:pt x="-10826" y="75779"/>
                      <a:pt x="-10826" y="145062"/>
                      <a:pt x="32477" y="188364"/>
                    </a:cubicBezTo>
                    <a:cubicBezTo>
                      <a:pt x="75779" y="223006"/>
                      <a:pt x="145062" y="223006"/>
                      <a:pt x="188364" y="18836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39" name="Freeform: Shape 450">
                <a:extLst>
                  <a:ext uri="{FF2B5EF4-FFF2-40B4-BE49-F238E27FC236}">
                    <a16:creationId xmlns:a16="http://schemas.microsoft.com/office/drawing/2014/main" xmlns="" id="{F8F8D82C-4C35-4ABA-8E7E-943787FAC32E}"/>
                  </a:ext>
                </a:extLst>
              </p:cNvPr>
              <p:cNvSpPr/>
              <p:nvPr/>
            </p:nvSpPr>
            <p:spPr>
              <a:xfrm>
                <a:off x="2495431" y="4447352"/>
                <a:ext cx="220840" cy="220840"/>
              </a:xfrm>
              <a:custGeom>
                <a:avLst/>
                <a:gdLst>
                  <a:gd name="connsiteX0" fmla="*/ 188364 w 220840"/>
                  <a:gd name="connsiteY0" fmla="*/ 188364 h 220840"/>
                  <a:gd name="connsiteX1" fmla="*/ 188364 w 220840"/>
                  <a:gd name="connsiteY1" fmla="*/ 32477 h 220840"/>
                  <a:gd name="connsiteX2" fmla="*/ 32477 w 220840"/>
                  <a:gd name="connsiteY2" fmla="*/ 32477 h 220840"/>
                  <a:gd name="connsiteX3" fmla="*/ 32477 w 220840"/>
                  <a:gd name="connsiteY3" fmla="*/ 188364 h 220840"/>
                  <a:gd name="connsiteX4" fmla="*/ 188364 w 220840"/>
                  <a:gd name="connsiteY4" fmla="*/ 188364 h 2208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0840" h="220840">
                    <a:moveTo>
                      <a:pt x="188364" y="188364"/>
                    </a:moveTo>
                    <a:cubicBezTo>
                      <a:pt x="231666" y="145062"/>
                      <a:pt x="231666" y="75779"/>
                      <a:pt x="188364" y="32477"/>
                    </a:cubicBezTo>
                    <a:cubicBezTo>
                      <a:pt x="145062" y="-10826"/>
                      <a:pt x="75779" y="-10826"/>
                      <a:pt x="32477" y="32477"/>
                    </a:cubicBezTo>
                    <a:cubicBezTo>
                      <a:pt x="-10826" y="75779"/>
                      <a:pt x="-10826" y="145062"/>
                      <a:pt x="32477" y="188364"/>
                    </a:cubicBezTo>
                    <a:cubicBezTo>
                      <a:pt x="75779" y="231666"/>
                      <a:pt x="145062" y="231666"/>
                      <a:pt x="188364" y="18836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0" name="Freeform: Shape 451">
                <a:extLst>
                  <a:ext uri="{FF2B5EF4-FFF2-40B4-BE49-F238E27FC236}">
                    <a16:creationId xmlns:a16="http://schemas.microsoft.com/office/drawing/2014/main" xmlns="" id="{98F9A916-C087-410E-B5A4-98D86AB74613}"/>
                  </a:ext>
                </a:extLst>
              </p:cNvPr>
              <p:cNvSpPr/>
              <p:nvPr/>
            </p:nvSpPr>
            <p:spPr>
              <a:xfrm>
                <a:off x="1722489" y="4271979"/>
                <a:ext cx="225170" cy="225170"/>
              </a:xfrm>
              <a:custGeom>
                <a:avLst/>
                <a:gdLst>
                  <a:gd name="connsiteX0" fmla="*/ 225171 w 225170"/>
                  <a:gd name="connsiteY0" fmla="*/ 112585 h 225170"/>
                  <a:gd name="connsiteX1" fmla="*/ 112586 w 225170"/>
                  <a:gd name="connsiteY1" fmla="*/ 225171 h 225170"/>
                  <a:gd name="connsiteX2" fmla="*/ 0 w 225170"/>
                  <a:gd name="connsiteY2" fmla="*/ 112585 h 225170"/>
                  <a:gd name="connsiteX3" fmla="*/ 112586 w 225170"/>
                  <a:gd name="connsiteY3" fmla="*/ 0 h 225170"/>
                  <a:gd name="connsiteX4" fmla="*/ 225171 w 225170"/>
                  <a:gd name="connsiteY4" fmla="*/ 112585 h 2251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5170" h="225170">
                    <a:moveTo>
                      <a:pt x="225171" y="112585"/>
                    </a:moveTo>
                    <a:cubicBezTo>
                      <a:pt x="225171" y="174765"/>
                      <a:pt x="174765" y="225171"/>
                      <a:pt x="112586" y="225171"/>
                    </a:cubicBezTo>
                    <a:cubicBezTo>
                      <a:pt x="50406" y="225171"/>
                      <a:pt x="0" y="174765"/>
                      <a:pt x="0" y="112585"/>
                    </a:cubicBezTo>
                    <a:cubicBezTo>
                      <a:pt x="0" y="50406"/>
                      <a:pt x="50406" y="0"/>
                      <a:pt x="112586" y="0"/>
                    </a:cubicBezTo>
                    <a:cubicBezTo>
                      <a:pt x="174765" y="0"/>
                      <a:pt x="225171" y="50406"/>
                      <a:pt x="225171" y="11258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1" name="Freeform: Shape 452">
                <a:extLst>
                  <a:ext uri="{FF2B5EF4-FFF2-40B4-BE49-F238E27FC236}">
                    <a16:creationId xmlns:a16="http://schemas.microsoft.com/office/drawing/2014/main" xmlns="" id="{48238F24-DD75-44EE-B65F-8AA59EB6DDE2}"/>
                  </a:ext>
                </a:extLst>
              </p:cNvPr>
              <p:cNvSpPr/>
              <p:nvPr/>
            </p:nvSpPr>
            <p:spPr>
              <a:xfrm>
                <a:off x="1938999" y="3951543"/>
                <a:ext cx="138566" cy="138566"/>
              </a:xfrm>
              <a:custGeom>
                <a:avLst/>
                <a:gdLst>
                  <a:gd name="connsiteX0" fmla="*/ 138567 w 138566"/>
                  <a:gd name="connsiteY0" fmla="*/ 69283 h 138566"/>
                  <a:gd name="connsiteX1" fmla="*/ 69283 w 138566"/>
                  <a:gd name="connsiteY1" fmla="*/ 138567 h 138566"/>
                  <a:gd name="connsiteX2" fmla="*/ 0 w 138566"/>
                  <a:gd name="connsiteY2" fmla="*/ 69283 h 138566"/>
                  <a:gd name="connsiteX3" fmla="*/ 69283 w 138566"/>
                  <a:gd name="connsiteY3" fmla="*/ 0 h 138566"/>
                  <a:gd name="connsiteX4" fmla="*/ 138567 w 138566"/>
                  <a:gd name="connsiteY4" fmla="*/ 69283 h 1385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8566" h="138566">
                    <a:moveTo>
                      <a:pt x="138567" y="69283"/>
                    </a:moveTo>
                    <a:cubicBezTo>
                      <a:pt x="138567" y="107547"/>
                      <a:pt x="107548" y="138567"/>
                      <a:pt x="69283" y="138567"/>
                    </a:cubicBezTo>
                    <a:cubicBezTo>
                      <a:pt x="31019" y="138567"/>
                      <a:pt x="0" y="107547"/>
                      <a:pt x="0" y="69283"/>
                    </a:cubicBezTo>
                    <a:cubicBezTo>
                      <a:pt x="0" y="31019"/>
                      <a:pt x="31019" y="0"/>
                      <a:pt x="69283" y="0"/>
                    </a:cubicBezTo>
                    <a:cubicBezTo>
                      <a:pt x="107548" y="0"/>
                      <a:pt x="138567" y="31019"/>
                      <a:pt x="138567" y="6928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2" name="Freeform: Shape 453">
                <a:extLst>
                  <a:ext uri="{FF2B5EF4-FFF2-40B4-BE49-F238E27FC236}">
                    <a16:creationId xmlns:a16="http://schemas.microsoft.com/office/drawing/2014/main" xmlns="" id="{C972A2A9-3A53-48C9-8042-9419124F9032}"/>
                  </a:ext>
                </a:extLst>
              </p:cNvPr>
              <p:cNvSpPr/>
              <p:nvPr/>
            </p:nvSpPr>
            <p:spPr>
              <a:xfrm>
                <a:off x="2380680" y="4930171"/>
                <a:ext cx="164547" cy="164547"/>
              </a:xfrm>
              <a:custGeom>
                <a:avLst/>
                <a:gdLst>
                  <a:gd name="connsiteX0" fmla="*/ 138567 w 164547"/>
                  <a:gd name="connsiteY0" fmla="*/ 138567 h 164547"/>
                  <a:gd name="connsiteX1" fmla="*/ 138567 w 164547"/>
                  <a:gd name="connsiteY1" fmla="*/ 25981 h 164547"/>
                  <a:gd name="connsiteX2" fmla="*/ 25981 w 164547"/>
                  <a:gd name="connsiteY2" fmla="*/ 25981 h 164547"/>
                  <a:gd name="connsiteX3" fmla="*/ 25981 w 164547"/>
                  <a:gd name="connsiteY3" fmla="*/ 138567 h 164547"/>
                  <a:gd name="connsiteX4" fmla="*/ 138567 w 164547"/>
                  <a:gd name="connsiteY4" fmla="*/ 138567 h 1645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4547" h="164547">
                    <a:moveTo>
                      <a:pt x="138567" y="138567"/>
                    </a:moveTo>
                    <a:cubicBezTo>
                      <a:pt x="173208" y="103925"/>
                      <a:pt x="173208" y="51963"/>
                      <a:pt x="138567" y="25981"/>
                    </a:cubicBezTo>
                    <a:cubicBezTo>
                      <a:pt x="103925" y="-8660"/>
                      <a:pt x="51963" y="-8660"/>
                      <a:pt x="25981" y="25981"/>
                    </a:cubicBezTo>
                    <a:cubicBezTo>
                      <a:pt x="-8660" y="60623"/>
                      <a:pt x="-8660" y="112585"/>
                      <a:pt x="25981" y="138567"/>
                    </a:cubicBezTo>
                    <a:cubicBezTo>
                      <a:pt x="51963" y="173208"/>
                      <a:pt x="103925" y="173208"/>
                      <a:pt x="138567" y="13856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3" name="Freeform: Shape 454">
                <a:extLst>
                  <a:ext uri="{FF2B5EF4-FFF2-40B4-BE49-F238E27FC236}">
                    <a16:creationId xmlns:a16="http://schemas.microsoft.com/office/drawing/2014/main" xmlns="" id="{2F7FB0E3-8A43-4036-B2B0-D198F0AE82DC}"/>
                  </a:ext>
                </a:extLst>
              </p:cNvPr>
              <p:cNvSpPr/>
              <p:nvPr/>
            </p:nvSpPr>
            <p:spPr>
              <a:xfrm>
                <a:off x="1945494" y="4304456"/>
                <a:ext cx="298784" cy="292289"/>
              </a:xfrm>
              <a:custGeom>
                <a:avLst/>
                <a:gdLst>
                  <a:gd name="connsiteX0" fmla="*/ 253317 w 298784"/>
                  <a:gd name="connsiteY0" fmla="*/ 253317 h 292289"/>
                  <a:gd name="connsiteX1" fmla="*/ 253317 w 298784"/>
                  <a:gd name="connsiteY1" fmla="*/ 45467 h 292289"/>
                  <a:gd name="connsiteX2" fmla="*/ 45467 w 298784"/>
                  <a:gd name="connsiteY2" fmla="*/ 45467 h 292289"/>
                  <a:gd name="connsiteX3" fmla="*/ 45467 w 298784"/>
                  <a:gd name="connsiteY3" fmla="*/ 253317 h 292289"/>
                  <a:gd name="connsiteX4" fmla="*/ 253317 w 298784"/>
                  <a:gd name="connsiteY4" fmla="*/ 253317 h 2922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8784" h="292289">
                    <a:moveTo>
                      <a:pt x="253317" y="253317"/>
                    </a:moveTo>
                    <a:cubicBezTo>
                      <a:pt x="313940" y="192694"/>
                      <a:pt x="313940" y="106090"/>
                      <a:pt x="253317" y="45467"/>
                    </a:cubicBezTo>
                    <a:cubicBezTo>
                      <a:pt x="192694" y="-15156"/>
                      <a:pt x="106090" y="-15156"/>
                      <a:pt x="45467" y="45467"/>
                    </a:cubicBezTo>
                    <a:cubicBezTo>
                      <a:pt x="-15156" y="106090"/>
                      <a:pt x="-15156" y="192694"/>
                      <a:pt x="45467" y="253317"/>
                    </a:cubicBezTo>
                    <a:cubicBezTo>
                      <a:pt x="106090" y="305280"/>
                      <a:pt x="201355" y="305280"/>
                      <a:pt x="253317" y="25331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29" name="Graphic 1">
              <a:extLst>
                <a:ext uri="{FF2B5EF4-FFF2-40B4-BE49-F238E27FC236}">
                  <a16:creationId xmlns:a16="http://schemas.microsoft.com/office/drawing/2014/main" xmlns="" id="{451363D2-DA39-4D84-9893-6FB681A53FAF}"/>
                </a:ext>
              </a:extLst>
            </p:cNvPr>
            <p:cNvGrpSpPr/>
            <p:nvPr/>
          </p:nvGrpSpPr>
          <p:grpSpPr>
            <a:xfrm>
              <a:off x="-338893" y="2672916"/>
              <a:ext cx="2237898" cy="1046067"/>
              <a:chOff x="-659126" y="2132856"/>
              <a:chExt cx="6781108" cy="3169713"/>
            </a:xfrm>
            <a:grpFill/>
          </p:grpSpPr>
          <p:grpSp>
            <p:nvGrpSpPr>
              <p:cNvPr id="882" name="Graphic 1">
                <a:extLst>
                  <a:ext uri="{FF2B5EF4-FFF2-40B4-BE49-F238E27FC236}">
                    <a16:creationId xmlns:a16="http://schemas.microsoft.com/office/drawing/2014/main" xmlns="" id="{E42EAF7F-5186-40D6-ABC6-84476C16C667}"/>
                  </a:ext>
                </a:extLst>
              </p:cNvPr>
              <p:cNvGrpSpPr/>
              <p:nvPr/>
            </p:nvGrpSpPr>
            <p:grpSpPr>
              <a:xfrm>
                <a:off x="-659126" y="2243382"/>
                <a:ext cx="6781108" cy="2942550"/>
                <a:chOff x="-659126" y="2243382"/>
                <a:chExt cx="6781108" cy="2942550"/>
              </a:xfrm>
              <a:grpFill/>
            </p:grpSpPr>
            <p:sp>
              <p:nvSpPr>
                <p:cNvPr id="934" name="Freeform: Shape 442">
                  <a:extLst>
                    <a:ext uri="{FF2B5EF4-FFF2-40B4-BE49-F238E27FC236}">
                      <a16:creationId xmlns:a16="http://schemas.microsoft.com/office/drawing/2014/main" xmlns="" id="{ACA7C929-B2ED-4E12-A3F9-4955D3C5858B}"/>
                    </a:ext>
                  </a:extLst>
                </p:cNvPr>
                <p:cNvSpPr/>
                <p:nvPr/>
              </p:nvSpPr>
              <p:spPr>
                <a:xfrm>
                  <a:off x="-659126" y="4228677"/>
                  <a:ext cx="86604" cy="69283"/>
                </a:xfrm>
                <a:custGeom>
                  <a:avLst/>
                  <a:gdLst>
                    <a:gd name="connsiteX0" fmla="*/ 0 w 86604"/>
                    <a:gd name="connsiteY0" fmla="*/ 0 h 69283"/>
                    <a:gd name="connsiteX1" fmla="*/ 0 w 86604"/>
                    <a:gd name="connsiteY1" fmla="*/ 69283 h 69283"/>
                    <a:gd name="connsiteX2" fmla="*/ 0 w 86604"/>
                    <a:gd name="connsiteY2" fmla="*/ 69283 h 69283"/>
                    <a:gd name="connsiteX3" fmla="*/ 0 w 86604"/>
                    <a:gd name="connsiteY3" fmla="*/ 0 h 692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6604" h="69283">
                      <a:moveTo>
                        <a:pt x="0" y="0"/>
                      </a:moveTo>
                      <a:lnTo>
                        <a:pt x="0" y="69283"/>
                      </a:lnTo>
                      <a:lnTo>
                        <a:pt x="0" y="6928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35" name="Freeform: Shape 443">
                  <a:extLst>
                    <a:ext uri="{FF2B5EF4-FFF2-40B4-BE49-F238E27FC236}">
                      <a16:creationId xmlns:a16="http://schemas.microsoft.com/office/drawing/2014/main" xmlns="" id="{B9408EE2-77A4-4D0B-8EC9-47F0F318D8C2}"/>
                    </a:ext>
                  </a:extLst>
                </p:cNvPr>
                <p:cNvSpPr/>
                <p:nvPr/>
              </p:nvSpPr>
              <p:spPr>
                <a:xfrm>
                  <a:off x="-659126" y="2243382"/>
                  <a:ext cx="6781108" cy="2942550"/>
                </a:xfrm>
                <a:custGeom>
                  <a:avLst/>
                  <a:gdLst>
                    <a:gd name="connsiteX0" fmla="*/ 684173 w 6781108"/>
                    <a:gd name="connsiteY0" fmla="*/ 2643487 h 2942550"/>
                    <a:gd name="connsiteX1" fmla="*/ 1411648 w 6781108"/>
                    <a:gd name="connsiteY1" fmla="*/ 2937941 h 2942550"/>
                    <a:gd name="connsiteX2" fmla="*/ 2182426 w 6781108"/>
                    <a:gd name="connsiteY2" fmla="*/ 2747412 h 2942550"/>
                    <a:gd name="connsiteX3" fmla="*/ 3680678 w 6781108"/>
                    <a:gd name="connsiteY3" fmla="*/ 1327103 h 2942550"/>
                    <a:gd name="connsiteX4" fmla="*/ 4468776 w 6781108"/>
                    <a:gd name="connsiteY4" fmla="*/ 530345 h 2942550"/>
                    <a:gd name="connsiteX5" fmla="*/ 5308837 w 6781108"/>
                    <a:gd name="connsiteY5" fmla="*/ 54022 h 2942550"/>
                    <a:gd name="connsiteX6" fmla="*/ 6781108 w 6781108"/>
                    <a:gd name="connsiteY6" fmla="*/ 668911 h 2942550"/>
                    <a:gd name="connsiteX7" fmla="*/ 6781108 w 6781108"/>
                    <a:gd name="connsiteY7" fmla="*/ 616949 h 2942550"/>
                    <a:gd name="connsiteX8" fmla="*/ 5750518 w 6781108"/>
                    <a:gd name="connsiteY8" fmla="*/ 19380 h 2942550"/>
                    <a:gd name="connsiteX9" fmla="*/ 4243605 w 6781108"/>
                    <a:gd name="connsiteY9" fmla="*/ 686232 h 2942550"/>
                    <a:gd name="connsiteX10" fmla="*/ 2702051 w 6781108"/>
                    <a:gd name="connsiteY10" fmla="*/ 2323052 h 2942550"/>
                    <a:gd name="connsiteX11" fmla="*/ 1896632 w 6781108"/>
                    <a:gd name="connsiteY11" fmla="*/ 2842676 h 2942550"/>
                    <a:gd name="connsiteX12" fmla="*/ 978627 w 6781108"/>
                    <a:gd name="connsiteY12" fmla="*/ 2773393 h 2942550"/>
                    <a:gd name="connsiteX13" fmla="*/ 51963 w 6781108"/>
                    <a:gd name="connsiteY13" fmla="*/ 2037258 h 2942550"/>
                    <a:gd name="connsiteX14" fmla="*/ 8660 w 6781108"/>
                    <a:gd name="connsiteY14" fmla="*/ 1993955 h 2942550"/>
                    <a:gd name="connsiteX15" fmla="*/ 0 w 6781108"/>
                    <a:gd name="connsiteY15" fmla="*/ 2054578 h 2942550"/>
                    <a:gd name="connsiteX16" fmla="*/ 684173 w 6781108"/>
                    <a:gd name="connsiteY16" fmla="*/ 2643487 h 29425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6781108" h="2942550">
                      <a:moveTo>
                        <a:pt x="684173" y="2643487"/>
                      </a:moveTo>
                      <a:cubicBezTo>
                        <a:pt x="900684" y="2790714"/>
                        <a:pt x="1143175" y="2911960"/>
                        <a:pt x="1411648" y="2937941"/>
                      </a:cubicBezTo>
                      <a:cubicBezTo>
                        <a:pt x="1680121" y="2963922"/>
                        <a:pt x="1948594" y="2877318"/>
                        <a:pt x="2182426" y="2747412"/>
                      </a:cubicBezTo>
                      <a:cubicBezTo>
                        <a:pt x="2779994" y="2409656"/>
                        <a:pt x="3230336" y="1838068"/>
                        <a:pt x="3680678" y="1327103"/>
                      </a:cubicBezTo>
                      <a:cubicBezTo>
                        <a:pt x="3931830" y="1049970"/>
                        <a:pt x="4182982" y="772836"/>
                        <a:pt x="4468776" y="530345"/>
                      </a:cubicBezTo>
                      <a:cubicBezTo>
                        <a:pt x="4711268" y="322495"/>
                        <a:pt x="4988401" y="131965"/>
                        <a:pt x="5308837" y="54022"/>
                      </a:cubicBezTo>
                      <a:cubicBezTo>
                        <a:pt x="5871764" y="-75885"/>
                        <a:pt x="6382728" y="287853"/>
                        <a:pt x="6781108" y="668911"/>
                      </a:cubicBezTo>
                      <a:lnTo>
                        <a:pt x="6781108" y="616949"/>
                      </a:lnTo>
                      <a:cubicBezTo>
                        <a:pt x="6486654" y="339815"/>
                        <a:pt x="6148897" y="97324"/>
                        <a:pt x="5750518" y="19380"/>
                      </a:cubicBezTo>
                      <a:cubicBezTo>
                        <a:pt x="5161610" y="-93206"/>
                        <a:pt x="4641984" y="305174"/>
                        <a:pt x="4243605" y="686232"/>
                      </a:cubicBezTo>
                      <a:cubicBezTo>
                        <a:pt x="3697999" y="1205857"/>
                        <a:pt x="3256317" y="1820747"/>
                        <a:pt x="2702051" y="2323052"/>
                      </a:cubicBezTo>
                      <a:cubicBezTo>
                        <a:pt x="2468219" y="2539562"/>
                        <a:pt x="2199746" y="2738752"/>
                        <a:pt x="1896632" y="2842676"/>
                      </a:cubicBezTo>
                      <a:cubicBezTo>
                        <a:pt x="1584857" y="2946602"/>
                        <a:pt x="1273082" y="2911960"/>
                        <a:pt x="978627" y="2773393"/>
                      </a:cubicBezTo>
                      <a:cubicBezTo>
                        <a:pt x="623550" y="2600185"/>
                        <a:pt x="320436" y="2314391"/>
                        <a:pt x="51963" y="2037258"/>
                      </a:cubicBezTo>
                      <a:cubicBezTo>
                        <a:pt x="34642" y="2019937"/>
                        <a:pt x="25981" y="2002616"/>
                        <a:pt x="8660" y="1993955"/>
                      </a:cubicBezTo>
                      <a:lnTo>
                        <a:pt x="0" y="2054578"/>
                      </a:lnTo>
                      <a:cubicBezTo>
                        <a:pt x="207850" y="2271089"/>
                        <a:pt x="433021" y="2478939"/>
                        <a:pt x="684173" y="2643487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83" name="Graphic 1">
                <a:extLst>
                  <a:ext uri="{FF2B5EF4-FFF2-40B4-BE49-F238E27FC236}">
                    <a16:creationId xmlns:a16="http://schemas.microsoft.com/office/drawing/2014/main" xmlns="" id="{F7DA8B9C-B413-4140-976B-12AA2FC3140B}"/>
                  </a:ext>
                </a:extLst>
              </p:cNvPr>
              <p:cNvGrpSpPr/>
              <p:nvPr/>
            </p:nvGrpSpPr>
            <p:grpSpPr>
              <a:xfrm>
                <a:off x="-659126" y="2251869"/>
                <a:ext cx="6763786" cy="2932974"/>
                <a:chOff x="-659126" y="2251869"/>
                <a:chExt cx="6763786" cy="2932974"/>
              </a:xfrm>
              <a:grpFill/>
            </p:grpSpPr>
            <p:sp>
              <p:nvSpPr>
                <p:cNvPr id="932" name="Freeform: Shape 440">
                  <a:extLst>
                    <a:ext uri="{FF2B5EF4-FFF2-40B4-BE49-F238E27FC236}">
                      <a16:creationId xmlns:a16="http://schemas.microsoft.com/office/drawing/2014/main" xmlns="" id="{B2071E10-4525-4997-A54C-0CF6A8E30E69}"/>
                    </a:ext>
                  </a:extLst>
                </p:cNvPr>
                <p:cNvSpPr/>
                <p:nvPr/>
              </p:nvSpPr>
              <p:spPr>
                <a:xfrm>
                  <a:off x="-659126" y="3146124"/>
                  <a:ext cx="86604" cy="51962"/>
                </a:xfrm>
                <a:custGeom>
                  <a:avLst/>
                  <a:gdLst>
                    <a:gd name="connsiteX0" fmla="*/ 0 w 86604"/>
                    <a:gd name="connsiteY0" fmla="*/ 0 h 51962"/>
                    <a:gd name="connsiteX1" fmla="*/ 0 w 86604"/>
                    <a:gd name="connsiteY1" fmla="*/ 51963 h 51962"/>
                    <a:gd name="connsiteX2" fmla="*/ 0 w 86604"/>
                    <a:gd name="connsiteY2" fmla="*/ 51963 h 51962"/>
                    <a:gd name="connsiteX3" fmla="*/ 0 w 86604"/>
                    <a:gd name="connsiteY3" fmla="*/ 0 h 519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6604" h="51962">
                      <a:moveTo>
                        <a:pt x="0" y="0"/>
                      </a:moveTo>
                      <a:lnTo>
                        <a:pt x="0" y="51963"/>
                      </a:lnTo>
                      <a:lnTo>
                        <a:pt x="0" y="519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33" name="Freeform: Shape 441">
                  <a:extLst>
                    <a:ext uri="{FF2B5EF4-FFF2-40B4-BE49-F238E27FC236}">
                      <a16:creationId xmlns:a16="http://schemas.microsoft.com/office/drawing/2014/main" xmlns="" id="{7104BC11-4736-47E9-A983-FB402A2D354D}"/>
                    </a:ext>
                  </a:extLst>
                </p:cNvPr>
                <p:cNvSpPr/>
                <p:nvPr/>
              </p:nvSpPr>
              <p:spPr>
                <a:xfrm>
                  <a:off x="-659126" y="2251869"/>
                  <a:ext cx="6763786" cy="2932974"/>
                </a:xfrm>
                <a:custGeom>
                  <a:avLst/>
                  <a:gdLst>
                    <a:gd name="connsiteX0" fmla="*/ 536946 w 6763786"/>
                    <a:gd name="connsiteY0" fmla="*/ 443914 h 2932974"/>
                    <a:gd name="connsiteX1" fmla="*/ 1377007 w 6763786"/>
                    <a:gd name="connsiteY1" fmla="*/ 36874 h 2932974"/>
                    <a:gd name="connsiteX2" fmla="*/ 2286351 w 6763786"/>
                    <a:gd name="connsiteY2" fmla="*/ 296687 h 2932974"/>
                    <a:gd name="connsiteX3" fmla="*/ 3862547 w 6763786"/>
                    <a:gd name="connsiteY3" fmla="*/ 1872883 h 2932974"/>
                    <a:gd name="connsiteX4" fmla="*/ 5317497 w 6763786"/>
                    <a:gd name="connsiteY4" fmla="*/ 2912133 h 2932974"/>
                    <a:gd name="connsiteX5" fmla="*/ 6763787 w 6763786"/>
                    <a:gd name="connsiteY5" fmla="*/ 2305904 h 2932974"/>
                    <a:gd name="connsiteX6" fmla="*/ 6763787 w 6763786"/>
                    <a:gd name="connsiteY6" fmla="*/ 2253941 h 2932974"/>
                    <a:gd name="connsiteX7" fmla="*/ 6607900 w 6763786"/>
                    <a:gd name="connsiteY7" fmla="*/ 2392508 h 2932974"/>
                    <a:gd name="connsiteX8" fmla="*/ 5767839 w 6763786"/>
                    <a:gd name="connsiteY8" fmla="*/ 2868831 h 2932974"/>
                    <a:gd name="connsiteX9" fmla="*/ 4070397 w 6763786"/>
                    <a:gd name="connsiteY9" fmla="*/ 2028770 h 2932974"/>
                    <a:gd name="connsiteX10" fmla="*/ 2554824 w 6763786"/>
                    <a:gd name="connsiteY10" fmla="*/ 443914 h 2932974"/>
                    <a:gd name="connsiteX11" fmla="*/ 1065232 w 6763786"/>
                    <a:gd name="connsiteY11" fmla="*/ 88837 h 2932974"/>
                    <a:gd name="connsiteX12" fmla="*/ 216510 w 6763786"/>
                    <a:gd name="connsiteY12" fmla="*/ 677745 h 2932974"/>
                    <a:gd name="connsiteX13" fmla="*/ 0 w 6763786"/>
                    <a:gd name="connsiteY13" fmla="*/ 894256 h 2932974"/>
                    <a:gd name="connsiteX14" fmla="*/ 0 w 6763786"/>
                    <a:gd name="connsiteY14" fmla="*/ 946218 h 2932974"/>
                    <a:gd name="connsiteX15" fmla="*/ 536946 w 6763786"/>
                    <a:gd name="connsiteY15" fmla="*/ 443914 h 29329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6763786" h="2932974">
                      <a:moveTo>
                        <a:pt x="536946" y="443914"/>
                      </a:moveTo>
                      <a:cubicBezTo>
                        <a:pt x="779438" y="253385"/>
                        <a:pt x="1065232" y="80176"/>
                        <a:pt x="1377007" y="36874"/>
                      </a:cubicBezTo>
                      <a:cubicBezTo>
                        <a:pt x="1706103" y="-6428"/>
                        <a:pt x="2017878" y="123478"/>
                        <a:pt x="2286351" y="296687"/>
                      </a:cubicBezTo>
                      <a:cubicBezTo>
                        <a:pt x="2909901" y="712387"/>
                        <a:pt x="3368903" y="1335937"/>
                        <a:pt x="3862547" y="1872883"/>
                      </a:cubicBezTo>
                      <a:cubicBezTo>
                        <a:pt x="4252266" y="2297244"/>
                        <a:pt x="4728589" y="2799548"/>
                        <a:pt x="5317497" y="2912133"/>
                      </a:cubicBezTo>
                      <a:cubicBezTo>
                        <a:pt x="5871764" y="3024719"/>
                        <a:pt x="6374068" y="2660981"/>
                        <a:pt x="6763787" y="2305904"/>
                      </a:cubicBezTo>
                      <a:lnTo>
                        <a:pt x="6763787" y="2253941"/>
                      </a:lnTo>
                      <a:cubicBezTo>
                        <a:pt x="6711825" y="2305904"/>
                        <a:pt x="6659862" y="2349206"/>
                        <a:pt x="6607900" y="2392508"/>
                      </a:cubicBezTo>
                      <a:cubicBezTo>
                        <a:pt x="6365408" y="2600358"/>
                        <a:pt x="6088275" y="2790887"/>
                        <a:pt x="5767839" y="2868831"/>
                      </a:cubicBezTo>
                      <a:cubicBezTo>
                        <a:pt x="5100987" y="3033379"/>
                        <a:pt x="4503418" y="2470452"/>
                        <a:pt x="4070397" y="2028770"/>
                      </a:cubicBezTo>
                      <a:cubicBezTo>
                        <a:pt x="3559432" y="1509145"/>
                        <a:pt x="3126411" y="902916"/>
                        <a:pt x="2554824" y="443914"/>
                      </a:cubicBezTo>
                      <a:cubicBezTo>
                        <a:pt x="2121803" y="97497"/>
                        <a:pt x="1610838" y="-136334"/>
                        <a:pt x="1065232" y="88837"/>
                      </a:cubicBezTo>
                      <a:cubicBezTo>
                        <a:pt x="736136" y="218743"/>
                        <a:pt x="467663" y="443914"/>
                        <a:pt x="216510" y="677745"/>
                      </a:cubicBezTo>
                      <a:cubicBezTo>
                        <a:pt x="138567" y="747029"/>
                        <a:pt x="69283" y="824972"/>
                        <a:pt x="0" y="894256"/>
                      </a:cubicBezTo>
                      <a:lnTo>
                        <a:pt x="0" y="946218"/>
                      </a:lnTo>
                      <a:cubicBezTo>
                        <a:pt x="173208" y="773010"/>
                        <a:pt x="346417" y="599801"/>
                        <a:pt x="536946" y="44391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84" name="Graphic 1">
                <a:extLst>
                  <a:ext uri="{FF2B5EF4-FFF2-40B4-BE49-F238E27FC236}">
                    <a16:creationId xmlns:a16="http://schemas.microsoft.com/office/drawing/2014/main" xmlns="" id="{31D9AF07-94DB-4807-8758-24E796E85D2B}"/>
                  </a:ext>
                </a:extLst>
              </p:cNvPr>
              <p:cNvGrpSpPr/>
              <p:nvPr/>
            </p:nvGrpSpPr>
            <p:grpSpPr>
              <a:xfrm>
                <a:off x="-607163" y="2839471"/>
                <a:ext cx="259812" cy="1756483"/>
                <a:chOff x="-607163" y="2839471"/>
                <a:chExt cx="259812" cy="1756483"/>
              </a:xfrm>
              <a:grpFill/>
            </p:grpSpPr>
            <p:sp>
              <p:nvSpPr>
                <p:cNvPr id="929" name="Freeform: Shape 437">
                  <a:extLst>
                    <a:ext uri="{FF2B5EF4-FFF2-40B4-BE49-F238E27FC236}">
                      <a16:creationId xmlns:a16="http://schemas.microsoft.com/office/drawing/2014/main" xmlns="" id="{8110267A-0C15-4768-B5C0-A028F1D55C85}"/>
                    </a:ext>
                  </a:extLst>
                </p:cNvPr>
                <p:cNvSpPr/>
                <p:nvPr/>
              </p:nvSpPr>
              <p:spPr>
                <a:xfrm>
                  <a:off x="-494578" y="2936109"/>
                  <a:ext cx="34641" cy="1554545"/>
                </a:xfrm>
                <a:custGeom>
                  <a:avLst/>
                  <a:gdLst>
                    <a:gd name="connsiteX0" fmla="*/ 0 w 34641"/>
                    <a:gd name="connsiteY0" fmla="*/ 19486 h 1554545"/>
                    <a:gd name="connsiteX1" fmla="*/ 0 w 34641"/>
                    <a:gd name="connsiteY1" fmla="*/ 1535059 h 1554545"/>
                    <a:gd name="connsiteX2" fmla="*/ 34642 w 34641"/>
                    <a:gd name="connsiteY2" fmla="*/ 1535059 h 1554545"/>
                    <a:gd name="connsiteX3" fmla="*/ 34642 w 34641"/>
                    <a:gd name="connsiteY3" fmla="*/ 19486 h 1554545"/>
                    <a:gd name="connsiteX4" fmla="*/ 0 w 34641"/>
                    <a:gd name="connsiteY4" fmla="*/ 19486 h 15545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1554545">
                      <a:moveTo>
                        <a:pt x="0" y="19486"/>
                      </a:moveTo>
                      <a:cubicBezTo>
                        <a:pt x="0" y="521790"/>
                        <a:pt x="0" y="1032755"/>
                        <a:pt x="0" y="1535059"/>
                      </a:cubicBezTo>
                      <a:cubicBezTo>
                        <a:pt x="0" y="1561041"/>
                        <a:pt x="34642" y="1561041"/>
                        <a:pt x="34642" y="1535059"/>
                      </a:cubicBezTo>
                      <a:cubicBezTo>
                        <a:pt x="34642" y="1032755"/>
                        <a:pt x="34642" y="521790"/>
                        <a:pt x="34642" y="19486"/>
                      </a:cubicBezTo>
                      <a:cubicBezTo>
                        <a:pt x="34642" y="-6495"/>
                        <a:pt x="0" y="-6495"/>
                        <a:pt x="0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30" name="Freeform: Shape 438">
                  <a:extLst>
                    <a:ext uri="{FF2B5EF4-FFF2-40B4-BE49-F238E27FC236}">
                      <a16:creationId xmlns:a16="http://schemas.microsoft.com/office/drawing/2014/main" xmlns="" id="{9220931B-3F57-408C-A013-079CDC0F0520}"/>
                    </a:ext>
                  </a:extLst>
                </p:cNvPr>
                <p:cNvSpPr/>
                <p:nvPr/>
              </p:nvSpPr>
              <p:spPr>
                <a:xfrm>
                  <a:off x="-607163" y="4306553"/>
                  <a:ext cx="259812" cy="289400"/>
                </a:xfrm>
                <a:custGeom>
                  <a:avLst/>
                  <a:gdLst>
                    <a:gd name="connsiteX0" fmla="*/ 129906 w 259812"/>
                    <a:gd name="connsiteY0" fmla="*/ 78011 h 289400"/>
                    <a:gd name="connsiteX1" fmla="*/ 0 w 259812"/>
                    <a:gd name="connsiteY1" fmla="*/ 8728 h 289400"/>
                    <a:gd name="connsiteX2" fmla="*/ 129906 w 259812"/>
                    <a:gd name="connsiteY2" fmla="*/ 207917 h 289400"/>
                    <a:gd name="connsiteX3" fmla="*/ 259813 w 259812"/>
                    <a:gd name="connsiteY3" fmla="*/ 268540 h 289400"/>
                    <a:gd name="connsiteX4" fmla="*/ 129906 w 259812"/>
                    <a:gd name="connsiteY4" fmla="*/ 78011 h 2894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9400">
                      <a:moveTo>
                        <a:pt x="129906" y="78011"/>
                      </a:moveTo>
                      <a:cubicBezTo>
                        <a:pt x="60623" y="17388"/>
                        <a:pt x="0" y="-17254"/>
                        <a:pt x="0" y="8728"/>
                      </a:cubicBezTo>
                      <a:cubicBezTo>
                        <a:pt x="0" y="34709"/>
                        <a:pt x="60623" y="129974"/>
                        <a:pt x="129906" y="207917"/>
                      </a:cubicBezTo>
                      <a:cubicBezTo>
                        <a:pt x="199190" y="285861"/>
                        <a:pt x="259813" y="311843"/>
                        <a:pt x="259813" y="268540"/>
                      </a:cubicBezTo>
                      <a:cubicBezTo>
                        <a:pt x="259813" y="225238"/>
                        <a:pt x="199190" y="138634"/>
                        <a:pt x="129906" y="7801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31" name="Freeform: Shape 439">
                  <a:extLst>
                    <a:ext uri="{FF2B5EF4-FFF2-40B4-BE49-F238E27FC236}">
                      <a16:creationId xmlns:a16="http://schemas.microsoft.com/office/drawing/2014/main" xmlns="" id="{9A28FD76-0EC6-4379-B3A0-25B228412E5A}"/>
                    </a:ext>
                  </a:extLst>
                </p:cNvPr>
                <p:cNvSpPr/>
                <p:nvPr/>
              </p:nvSpPr>
              <p:spPr>
                <a:xfrm>
                  <a:off x="-607163" y="2839471"/>
                  <a:ext cx="259812" cy="290555"/>
                </a:xfrm>
                <a:custGeom>
                  <a:avLst/>
                  <a:gdLst>
                    <a:gd name="connsiteX0" fmla="*/ 129906 w 259812"/>
                    <a:gd name="connsiteY0" fmla="*/ 81483 h 290555"/>
                    <a:gd name="connsiteX1" fmla="*/ 0 w 259812"/>
                    <a:gd name="connsiteY1" fmla="*/ 280673 h 290555"/>
                    <a:gd name="connsiteX2" fmla="*/ 129906 w 259812"/>
                    <a:gd name="connsiteY2" fmla="*/ 211389 h 290555"/>
                    <a:gd name="connsiteX3" fmla="*/ 259813 w 259812"/>
                    <a:gd name="connsiteY3" fmla="*/ 20860 h 290555"/>
                    <a:gd name="connsiteX4" fmla="*/ 129906 w 259812"/>
                    <a:gd name="connsiteY4" fmla="*/ 81483 h 290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90555">
                      <a:moveTo>
                        <a:pt x="129906" y="81483"/>
                      </a:moveTo>
                      <a:cubicBezTo>
                        <a:pt x="51963" y="159427"/>
                        <a:pt x="0" y="246031"/>
                        <a:pt x="0" y="280673"/>
                      </a:cubicBezTo>
                      <a:cubicBezTo>
                        <a:pt x="0" y="306654"/>
                        <a:pt x="60623" y="280673"/>
                        <a:pt x="129906" y="211389"/>
                      </a:cubicBezTo>
                      <a:cubicBezTo>
                        <a:pt x="199190" y="150766"/>
                        <a:pt x="259813" y="64162"/>
                        <a:pt x="259813" y="20860"/>
                      </a:cubicBezTo>
                      <a:cubicBezTo>
                        <a:pt x="259813" y="-22442"/>
                        <a:pt x="199190" y="3539"/>
                        <a:pt x="129906" y="8148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85" name="Graphic 1">
                <a:extLst>
                  <a:ext uri="{FF2B5EF4-FFF2-40B4-BE49-F238E27FC236}">
                    <a16:creationId xmlns:a16="http://schemas.microsoft.com/office/drawing/2014/main" xmlns="" id="{FCD217F5-B627-4AF8-9CC6-FE4AAECF07E1}"/>
                  </a:ext>
                </a:extLst>
              </p:cNvPr>
              <p:cNvGrpSpPr/>
              <p:nvPr/>
            </p:nvGrpSpPr>
            <p:grpSpPr>
              <a:xfrm>
                <a:off x="-9594" y="2362455"/>
                <a:ext cx="259812" cy="2708162"/>
                <a:chOff x="-9594" y="2362455"/>
                <a:chExt cx="259812" cy="2708162"/>
              </a:xfrm>
              <a:grpFill/>
            </p:grpSpPr>
            <p:sp>
              <p:nvSpPr>
                <p:cNvPr id="926" name="Freeform: Shape 434">
                  <a:extLst>
                    <a:ext uri="{FF2B5EF4-FFF2-40B4-BE49-F238E27FC236}">
                      <a16:creationId xmlns:a16="http://schemas.microsoft.com/office/drawing/2014/main" xmlns="" id="{AFB9A4DD-20E8-4574-B59A-54281C26FAAD}"/>
                    </a:ext>
                  </a:extLst>
                </p:cNvPr>
                <p:cNvSpPr/>
                <p:nvPr/>
              </p:nvSpPr>
              <p:spPr>
                <a:xfrm>
                  <a:off x="94330" y="2425145"/>
                  <a:ext cx="35786" cy="2559153"/>
                </a:xfrm>
                <a:custGeom>
                  <a:avLst/>
                  <a:gdLst>
                    <a:gd name="connsiteX0" fmla="*/ 0 w 35786"/>
                    <a:gd name="connsiteY0" fmla="*/ 19486 h 2559153"/>
                    <a:gd name="connsiteX1" fmla="*/ 0 w 35786"/>
                    <a:gd name="connsiteY1" fmla="*/ 2539668 h 2559153"/>
                    <a:gd name="connsiteX2" fmla="*/ 34642 w 35786"/>
                    <a:gd name="connsiteY2" fmla="*/ 2539668 h 2559153"/>
                    <a:gd name="connsiteX3" fmla="*/ 34642 w 35786"/>
                    <a:gd name="connsiteY3" fmla="*/ 19486 h 2559153"/>
                    <a:gd name="connsiteX4" fmla="*/ 0 w 35786"/>
                    <a:gd name="connsiteY4" fmla="*/ 19486 h 2559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2559153">
                      <a:moveTo>
                        <a:pt x="0" y="19486"/>
                      </a:moveTo>
                      <a:cubicBezTo>
                        <a:pt x="0" y="859547"/>
                        <a:pt x="0" y="1699607"/>
                        <a:pt x="0" y="2539668"/>
                      </a:cubicBezTo>
                      <a:cubicBezTo>
                        <a:pt x="0" y="2565649"/>
                        <a:pt x="34642" y="2565649"/>
                        <a:pt x="34642" y="2539668"/>
                      </a:cubicBezTo>
                      <a:cubicBezTo>
                        <a:pt x="34642" y="1699607"/>
                        <a:pt x="34642" y="859547"/>
                        <a:pt x="34642" y="19486"/>
                      </a:cubicBezTo>
                      <a:cubicBezTo>
                        <a:pt x="43302" y="-6495"/>
                        <a:pt x="0" y="-6495"/>
                        <a:pt x="0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27" name="Freeform: Shape 435">
                  <a:extLst>
                    <a:ext uri="{FF2B5EF4-FFF2-40B4-BE49-F238E27FC236}">
                      <a16:creationId xmlns:a16="http://schemas.microsoft.com/office/drawing/2014/main" xmlns="" id="{BCCCA664-BADC-48AB-B6A2-683077636870}"/>
                    </a:ext>
                  </a:extLst>
                </p:cNvPr>
                <p:cNvSpPr/>
                <p:nvPr/>
              </p:nvSpPr>
              <p:spPr>
                <a:xfrm>
                  <a:off x="-9594" y="4799182"/>
                  <a:ext cx="259812" cy="271435"/>
                </a:xfrm>
                <a:custGeom>
                  <a:avLst/>
                  <a:gdLst>
                    <a:gd name="connsiteX0" fmla="*/ 129906 w 259812"/>
                    <a:gd name="connsiteY0" fmla="*/ 27064 h 271435"/>
                    <a:gd name="connsiteX1" fmla="*/ 0 w 259812"/>
                    <a:gd name="connsiteY1" fmla="*/ 53045 h 271435"/>
                    <a:gd name="connsiteX2" fmla="*/ 129906 w 259812"/>
                    <a:gd name="connsiteY2" fmla="*/ 243574 h 271435"/>
                    <a:gd name="connsiteX3" fmla="*/ 259813 w 259812"/>
                    <a:gd name="connsiteY3" fmla="*/ 208933 h 271435"/>
                    <a:gd name="connsiteX4" fmla="*/ 129906 w 259812"/>
                    <a:gd name="connsiteY4" fmla="*/ 27064 h 2714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1435">
                      <a:moveTo>
                        <a:pt x="129906" y="27064"/>
                      </a:moveTo>
                      <a:cubicBezTo>
                        <a:pt x="60623" y="-16238"/>
                        <a:pt x="0" y="-7578"/>
                        <a:pt x="0" y="53045"/>
                      </a:cubicBezTo>
                      <a:cubicBezTo>
                        <a:pt x="0" y="105008"/>
                        <a:pt x="51963" y="191612"/>
                        <a:pt x="129906" y="243574"/>
                      </a:cubicBezTo>
                      <a:cubicBezTo>
                        <a:pt x="199190" y="295537"/>
                        <a:pt x="259813" y="269556"/>
                        <a:pt x="259813" y="208933"/>
                      </a:cubicBezTo>
                      <a:cubicBezTo>
                        <a:pt x="251152" y="148310"/>
                        <a:pt x="199190" y="70366"/>
                        <a:pt x="129906" y="2706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28" name="Freeform: Shape 436">
                  <a:extLst>
                    <a:ext uri="{FF2B5EF4-FFF2-40B4-BE49-F238E27FC236}">
                      <a16:creationId xmlns:a16="http://schemas.microsoft.com/office/drawing/2014/main" xmlns="" id="{10C12B43-BF0F-4570-8381-9F5C4AF19B75}"/>
                    </a:ext>
                  </a:extLst>
                </p:cNvPr>
                <p:cNvSpPr/>
                <p:nvPr/>
              </p:nvSpPr>
              <p:spPr>
                <a:xfrm>
                  <a:off x="-9594" y="2362455"/>
                  <a:ext cx="259812" cy="273787"/>
                </a:xfrm>
                <a:custGeom>
                  <a:avLst/>
                  <a:gdLst>
                    <a:gd name="connsiteX0" fmla="*/ 129906 w 259812"/>
                    <a:gd name="connsiteY0" fmla="*/ 30213 h 273787"/>
                    <a:gd name="connsiteX1" fmla="*/ 0 w 259812"/>
                    <a:gd name="connsiteY1" fmla="*/ 220743 h 273787"/>
                    <a:gd name="connsiteX2" fmla="*/ 129906 w 259812"/>
                    <a:gd name="connsiteY2" fmla="*/ 246724 h 273787"/>
                    <a:gd name="connsiteX3" fmla="*/ 259813 w 259812"/>
                    <a:gd name="connsiteY3" fmla="*/ 64855 h 273787"/>
                    <a:gd name="connsiteX4" fmla="*/ 129906 w 259812"/>
                    <a:gd name="connsiteY4" fmla="*/ 30213 h 2737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3787">
                      <a:moveTo>
                        <a:pt x="129906" y="30213"/>
                      </a:moveTo>
                      <a:cubicBezTo>
                        <a:pt x="51963" y="82176"/>
                        <a:pt x="0" y="168780"/>
                        <a:pt x="0" y="220743"/>
                      </a:cubicBezTo>
                      <a:cubicBezTo>
                        <a:pt x="0" y="281365"/>
                        <a:pt x="51963" y="290026"/>
                        <a:pt x="129906" y="246724"/>
                      </a:cubicBezTo>
                      <a:cubicBezTo>
                        <a:pt x="199190" y="203422"/>
                        <a:pt x="259813" y="125478"/>
                        <a:pt x="259813" y="64855"/>
                      </a:cubicBezTo>
                      <a:cubicBezTo>
                        <a:pt x="251152" y="-4428"/>
                        <a:pt x="199190" y="-21749"/>
                        <a:pt x="129906" y="3021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86" name="Graphic 1">
                <a:extLst>
                  <a:ext uri="{FF2B5EF4-FFF2-40B4-BE49-F238E27FC236}">
                    <a16:creationId xmlns:a16="http://schemas.microsoft.com/office/drawing/2014/main" xmlns="" id="{C905D18F-686E-4F57-8B07-BB6C1939F2E4}"/>
                  </a:ext>
                </a:extLst>
              </p:cNvPr>
              <p:cNvGrpSpPr/>
              <p:nvPr/>
            </p:nvGrpSpPr>
            <p:grpSpPr>
              <a:xfrm>
                <a:off x="579313" y="2140689"/>
                <a:ext cx="259812" cy="3154047"/>
                <a:chOff x="579313" y="2140689"/>
                <a:chExt cx="259812" cy="3154047"/>
              </a:xfrm>
              <a:grpFill/>
            </p:grpSpPr>
            <p:sp>
              <p:nvSpPr>
                <p:cNvPr id="923" name="Freeform: Shape 431">
                  <a:extLst>
                    <a:ext uri="{FF2B5EF4-FFF2-40B4-BE49-F238E27FC236}">
                      <a16:creationId xmlns:a16="http://schemas.microsoft.com/office/drawing/2014/main" xmlns="" id="{9301EE53-FF04-4BF4-B0CD-6628CC5797DB}"/>
                    </a:ext>
                  </a:extLst>
                </p:cNvPr>
                <p:cNvSpPr/>
                <p:nvPr/>
              </p:nvSpPr>
              <p:spPr>
                <a:xfrm>
                  <a:off x="691899" y="2189148"/>
                  <a:ext cx="34641" cy="3028981"/>
                </a:xfrm>
                <a:custGeom>
                  <a:avLst/>
                  <a:gdLst>
                    <a:gd name="connsiteX0" fmla="*/ 0 w 34641"/>
                    <a:gd name="connsiteY0" fmla="*/ 12991 h 3028981"/>
                    <a:gd name="connsiteX1" fmla="*/ 0 w 34641"/>
                    <a:gd name="connsiteY1" fmla="*/ 3009496 h 3028981"/>
                    <a:gd name="connsiteX2" fmla="*/ 34642 w 34641"/>
                    <a:gd name="connsiteY2" fmla="*/ 3009496 h 3028981"/>
                    <a:gd name="connsiteX3" fmla="*/ 34642 w 34641"/>
                    <a:gd name="connsiteY3" fmla="*/ 12991 h 3028981"/>
                    <a:gd name="connsiteX4" fmla="*/ 0 w 34641"/>
                    <a:gd name="connsiteY4" fmla="*/ 12991 h 30289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3028981">
                      <a:moveTo>
                        <a:pt x="0" y="12991"/>
                      </a:moveTo>
                      <a:cubicBezTo>
                        <a:pt x="0" y="1008939"/>
                        <a:pt x="0" y="2004887"/>
                        <a:pt x="0" y="3009496"/>
                      </a:cubicBezTo>
                      <a:cubicBezTo>
                        <a:pt x="0" y="3035477"/>
                        <a:pt x="34642" y="3035477"/>
                        <a:pt x="34642" y="3009496"/>
                      </a:cubicBezTo>
                      <a:cubicBezTo>
                        <a:pt x="34642" y="2013547"/>
                        <a:pt x="34642" y="1008939"/>
                        <a:pt x="34642" y="12991"/>
                      </a:cubicBezTo>
                      <a:cubicBezTo>
                        <a:pt x="34642" y="-4330"/>
                        <a:pt x="0" y="-4330"/>
                        <a:pt x="0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24" name="Freeform: Shape 432">
                  <a:extLst>
                    <a:ext uri="{FF2B5EF4-FFF2-40B4-BE49-F238E27FC236}">
                      <a16:creationId xmlns:a16="http://schemas.microsoft.com/office/drawing/2014/main" xmlns="" id="{BFA4EE9A-BAC8-4428-92FA-5ABA4FFED9F2}"/>
                    </a:ext>
                  </a:extLst>
                </p:cNvPr>
                <p:cNvSpPr/>
                <p:nvPr/>
              </p:nvSpPr>
              <p:spPr>
                <a:xfrm>
                  <a:off x="579313" y="5032998"/>
                  <a:ext cx="259812" cy="261737"/>
                </a:xfrm>
                <a:custGeom>
                  <a:avLst/>
                  <a:gdLst>
                    <a:gd name="connsiteX0" fmla="*/ 129906 w 259812"/>
                    <a:gd name="connsiteY0" fmla="*/ 1098 h 261737"/>
                    <a:gd name="connsiteX1" fmla="*/ 0 w 259812"/>
                    <a:gd name="connsiteY1" fmla="*/ 105023 h 261737"/>
                    <a:gd name="connsiteX2" fmla="*/ 129906 w 259812"/>
                    <a:gd name="connsiteY2" fmla="*/ 260911 h 261737"/>
                    <a:gd name="connsiteX3" fmla="*/ 259812 w 259812"/>
                    <a:gd name="connsiteY3" fmla="*/ 139665 h 261737"/>
                    <a:gd name="connsiteX4" fmla="*/ 129906 w 259812"/>
                    <a:gd name="connsiteY4" fmla="*/ 1098 h 2617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737">
                      <a:moveTo>
                        <a:pt x="129906" y="1098"/>
                      </a:moveTo>
                      <a:cubicBezTo>
                        <a:pt x="60623" y="-7562"/>
                        <a:pt x="0" y="35740"/>
                        <a:pt x="0" y="105023"/>
                      </a:cubicBezTo>
                      <a:cubicBezTo>
                        <a:pt x="0" y="174306"/>
                        <a:pt x="60623" y="243590"/>
                        <a:pt x="129906" y="260911"/>
                      </a:cubicBezTo>
                      <a:cubicBezTo>
                        <a:pt x="199190" y="269571"/>
                        <a:pt x="259812" y="208948"/>
                        <a:pt x="259812" y="139665"/>
                      </a:cubicBezTo>
                      <a:cubicBezTo>
                        <a:pt x="259812" y="70381"/>
                        <a:pt x="199190" y="9758"/>
                        <a:pt x="129906" y="10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25" name="Freeform: Shape 433">
                  <a:extLst>
                    <a:ext uri="{FF2B5EF4-FFF2-40B4-BE49-F238E27FC236}">
                      <a16:creationId xmlns:a16="http://schemas.microsoft.com/office/drawing/2014/main" xmlns="" id="{8409B368-24B7-4289-A470-667199CD3338}"/>
                    </a:ext>
                  </a:extLst>
                </p:cNvPr>
                <p:cNvSpPr/>
                <p:nvPr/>
              </p:nvSpPr>
              <p:spPr>
                <a:xfrm>
                  <a:off x="579313" y="2140689"/>
                  <a:ext cx="259812" cy="261737"/>
                </a:xfrm>
                <a:custGeom>
                  <a:avLst/>
                  <a:gdLst>
                    <a:gd name="connsiteX0" fmla="*/ 129906 w 259812"/>
                    <a:gd name="connsiteY0" fmla="*/ 827 h 261737"/>
                    <a:gd name="connsiteX1" fmla="*/ 0 w 259812"/>
                    <a:gd name="connsiteY1" fmla="*/ 156715 h 261737"/>
                    <a:gd name="connsiteX2" fmla="*/ 129906 w 259812"/>
                    <a:gd name="connsiteY2" fmla="*/ 260640 h 261737"/>
                    <a:gd name="connsiteX3" fmla="*/ 259812 w 259812"/>
                    <a:gd name="connsiteY3" fmla="*/ 122073 h 261737"/>
                    <a:gd name="connsiteX4" fmla="*/ 129906 w 259812"/>
                    <a:gd name="connsiteY4" fmla="*/ 827 h 2617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737">
                      <a:moveTo>
                        <a:pt x="129906" y="827"/>
                      </a:moveTo>
                      <a:cubicBezTo>
                        <a:pt x="60623" y="9488"/>
                        <a:pt x="0" y="87432"/>
                        <a:pt x="0" y="156715"/>
                      </a:cubicBezTo>
                      <a:cubicBezTo>
                        <a:pt x="0" y="225998"/>
                        <a:pt x="60623" y="269300"/>
                        <a:pt x="129906" y="260640"/>
                      </a:cubicBezTo>
                      <a:cubicBezTo>
                        <a:pt x="199190" y="251980"/>
                        <a:pt x="259812" y="191357"/>
                        <a:pt x="259812" y="122073"/>
                      </a:cubicBezTo>
                      <a:cubicBezTo>
                        <a:pt x="259812" y="52790"/>
                        <a:pt x="199190" y="-7833"/>
                        <a:pt x="129906" y="827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87" name="Graphic 1">
                <a:extLst>
                  <a:ext uri="{FF2B5EF4-FFF2-40B4-BE49-F238E27FC236}">
                    <a16:creationId xmlns:a16="http://schemas.microsoft.com/office/drawing/2014/main" xmlns="" id="{BF46E705-CDFC-4211-A482-04CA33E4A43E}"/>
                  </a:ext>
                </a:extLst>
              </p:cNvPr>
              <p:cNvGrpSpPr/>
              <p:nvPr/>
            </p:nvGrpSpPr>
            <p:grpSpPr>
              <a:xfrm>
                <a:off x="1176882" y="2219494"/>
                <a:ext cx="259812" cy="2996436"/>
                <a:chOff x="1176882" y="2219494"/>
                <a:chExt cx="259812" cy="2996436"/>
              </a:xfrm>
              <a:grpFill/>
            </p:grpSpPr>
            <p:sp>
              <p:nvSpPr>
                <p:cNvPr id="920" name="Freeform: Shape 428">
                  <a:extLst>
                    <a:ext uri="{FF2B5EF4-FFF2-40B4-BE49-F238E27FC236}">
                      <a16:creationId xmlns:a16="http://schemas.microsoft.com/office/drawing/2014/main" xmlns="" id="{0FCAF1E2-5F2D-4DB5-B940-49C030B4F595}"/>
                    </a:ext>
                  </a:extLst>
                </p:cNvPr>
                <p:cNvSpPr/>
                <p:nvPr/>
              </p:nvSpPr>
              <p:spPr>
                <a:xfrm>
                  <a:off x="1289468" y="2269257"/>
                  <a:ext cx="34641" cy="2870928"/>
                </a:xfrm>
                <a:custGeom>
                  <a:avLst/>
                  <a:gdLst>
                    <a:gd name="connsiteX0" fmla="*/ 0 w 34641"/>
                    <a:gd name="connsiteY0" fmla="*/ 19486 h 2870928"/>
                    <a:gd name="connsiteX1" fmla="*/ 0 w 34641"/>
                    <a:gd name="connsiteY1" fmla="*/ 2851443 h 2870928"/>
                    <a:gd name="connsiteX2" fmla="*/ 34642 w 34641"/>
                    <a:gd name="connsiteY2" fmla="*/ 2851443 h 2870928"/>
                    <a:gd name="connsiteX3" fmla="*/ 34642 w 34641"/>
                    <a:gd name="connsiteY3" fmla="*/ 19486 h 2870928"/>
                    <a:gd name="connsiteX4" fmla="*/ 0 w 34641"/>
                    <a:gd name="connsiteY4" fmla="*/ 19486 h 28709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2870928">
                      <a:moveTo>
                        <a:pt x="0" y="19486"/>
                      </a:moveTo>
                      <a:cubicBezTo>
                        <a:pt x="0" y="963472"/>
                        <a:pt x="0" y="1907457"/>
                        <a:pt x="0" y="2851443"/>
                      </a:cubicBezTo>
                      <a:cubicBezTo>
                        <a:pt x="0" y="2877424"/>
                        <a:pt x="34642" y="2877424"/>
                        <a:pt x="34642" y="2851443"/>
                      </a:cubicBezTo>
                      <a:cubicBezTo>
                        <a:pt x="34642" y="1907457"/>
                        <a:pt x="34642" y="963472"/>
                        <a:pt x="34642" y="19486"/>
                      </a:cubicBezTo>
                      <a:cubicBezTo>
                        <a:pt x="34642" y="-6495"/>
                        <a:pt x="0" y="-6495"/>
                        <a:pt x="0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21" name="Freeform: Shape 429">
                  <a:extLst>
                    <a:ext uri="{FF2B5EF4-FFF2-40B4-BE49-F238E27FC236}">
                      <a16:creationId xmlns:a16="http://schemas.microsoft.com/office/drawing/2014/main" xmlns="" id="{4E826540-45F6-4B1B-93F6-461367377BCB}"/>
                    </a:ext>
                  </a:extLst>
                </p:cNvPr>
                <p:cNvSpPr/>
                <p:nvPr/>
              </p:nvSpPr>
              <p:spPr>
                <a:xfrm>
                  <a:off x="1176882" y="4954780"/>
                  <a:ext cx="259812" cy="261149"/>
                </a:xfrm>
                <a:custGeom>
                  <a:avLst/>
                  <a:gdLst>
                    <a:gd name="connsiteX0" fmla="*/ 129906 w 259812"/>
                    <a:gd name="connsiteY0" fmla="*/ 10032 h 261149"/>
                    <a:gd name="connsiteX1" fmla="*/ 0 w 259812"/>
                    <a:gd name="connsiteY1" fmla="*/ 174580 h 261149"/>
                    <a:gd name="connsiteX2" fmla="*/ 129906 w 259812"/>
                    <a:gd name="connsiteY2" fmla="*/ 252524 h 261149"/>
                    <a:gd name="connsiteX3" fmla="*/ 259813 w 259812"/>
                    <a:gd name="connsiteY3" fmla="*/ 70655 h 261149"/>
                    <a:gd name="connsiteX4" fmla="*/ 129906 w 259812"/>
                    <a:gd name="connsiteY4" fmla="*/ 10032 h 2611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149">
                      <a:moveTo>
                        <a:pt x="129906" y="10032"/>
                      </a:moveTo>
                      <a:cubicBezTo>
                        <a:pt x="60623" y="36013"/>
                        <a:pt x="0" y="105297"/>
                        <a:pt x="0" y="174580"/>
                      </a:cubicBezTo>
                      <a:cubicBezTo>
                        <a:pt x="0" y="243863"/>
                        <a:pt x="60623" y="278505"/>
                        <a:pt x="129906" y="252524"/>
                      </a:cubicBezTo>
                      <a:cubicBezTo>
                        <a:pt x="199190" y="217882"/>
                        <a:pt x="259813" y="139938"/>
                        <a:pt x="259813" y="70655"/>
                      </a:cubicBezTo>
                      <a:cubicBezTo>
                        <a:pt x="259813" y="10032"/>
                        <a:pt x="199190" y="-15949"/>
                        <a:pt x="129906" y="10032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22" name="Freeform: Shape 430">
                  <a:extLst>
                    <a:ext uri="{FF2B5EF4-FFF2-40B4-BE49-F238E27FC236}">
                      <a16:creationId xmlns:a16="http://schemas.microsoft.com/office/drawing/2014/main" xmlns="" id="{34A4EB53-06E1-422E-8D9F-EC18104EC4E2}"/>
                    </a:ext>
                  </a:extLst>
                </p:cNvPr>
                <p:cNvSpPr/>
                <p:nvPr/>
              </p:nvSpPr>
              <p:spPr>
                <a:xfrm>
                  <a:off x="1176882" y="2219494"/>
                  <a:ext cx="259812" cy="261149"/>
                </a:xfrm>
                <a:custGeom>
                  <a:avLst/>
                  <a:gdLst>
                    <a:gd name="connsiteX0" fmla="*/ 129906 w 259812"/>
                    <a:gd name="connsiteY0" fmla="*/ 8626 h 261149"/>
                    <a:gd name="connsiteX1" fmla="*/ 0 w 259812"/>
                    <a:gd name="connsiteY1" fmla="*/ 86570 h 261149"/>
                    <a:gd name="connsiteX2" fmla="*/ 129906 w 259812"/>
                    <a:gd name="connsiteY2" fmla="*/ 251118 h 261149"/>
                    <a:gd name="connsiteX3" fmla="*/ 259813 w 259812"/>
                    <a:gd name="connsiteY3" fmla="*/ 190495 h 261149"/>
                    <a:gd name="connsiteX4" fmla="*/ 129906 w 259812"/>
                    <a:gd name="connsiteY4" fmla="*/ 8626 h 2611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149">
                      <a:moveTo>
                        <a:pt x="129906" y="8626"/>
                      </a:moveTo>
                      <a:cubicBezTo>
                        <a:pt x="60623" y="-17355"/>
                        <a:pt x="0" y="17287"/>
                        <a:pt x="0" y="86570"/>
                      </a:cubicBezTo>
                      <a:cubicBezTo>
                        <a:pt x="0" y="155853"/>
                        <a:pt x="60623" y="225137"/>
                        <a:pt x="129906" y="251118"/>
                      </a:cubicBezTo>
                      <a:cubicBezTo>
                        <a:pt x="199190" y="277099"/>
                        <a:pt x="259813" y="251118"/>
                        <a:pt x="259813" y="190495"/>
                      </a:cubicBezTo>
                      <a:cubicBezTo>
                        <a:pt x="259813" y="121212"/>
                        <a:pt x="199190" y="43268"/>
                        <a:pt x="129906" y="862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88" name="Graphic 1">
                <a:extLst>
                  <a:ext uri="{FF2B5EF4-FFF2-40B4-BE49-F238E27FC236}">
                    <a16:creationId xmlns:a16="http://schemas.microsoft.com/office/drawing/2014/main" xmlns="" id="{5172B582-5B2B-4C6D-ADDF-D2A678382DF8}"/>
                  </a:ext>
                </a:extLst>
              </p:cNvPr>
              <p:cNvGrpSpPr/>
              <p:nvPr/>
            </p:nvGrpSpPr>
            <p:grpSpPr>
              <a:xfrm>
                <a:off x="1774451" y="2579887"/>
                <a:ext cx="259812" cy="2275650"/>
                <a:chOff x="1774451" y="2579887"/>
                <a:chExt cx="259812" cy="2275650"/>
              </a:xfrm>
              <a:grpFill/>
            </p:grpSpPr>
            <p:sp>
              <p:nvSpPr>
                <p:cNvPr id="917" name="Freeform: Shape 425">
                  <a:extLst>
                    <a:ext uri="{FF2B5EF4-FFF2-40B4-BE49-F238E27FC236}">
                      <a16:creationId xmlns:a16="http://schemas.microsoft.com/office/drawing/2014/main" xmlns="" id="{B489B7AD-D54A-4A10-9372-FB3DEC743B64}"/>
                    </a:ext>
                  </a:extLst>
                </p:cNvPr>
                <p:cNvSpPr/>
                <p:nvPr/>
              </p:nvSpPr>
              <p:spPr>
                <a:xfrm>
                  <a:off x="1878376" y="2653404"/>
                  <a:ext cx="35786" cy="2105723"/>
                </a:xfrm>
                <a:custGeom>
                  <a:avLst/>
                  <a:gdLst>
                    <a:gd name="connsiteX0" fmla="*/ 0 w 35786"/>
                    <a:gd name="connsiteY0" fmla="*/ 16398 h 2105723"/>
                    <a:gd name="connsiteX1" fmla="*/ 0 w 35786"/>
                    <a:gd name="connsiteY1" fmla="*/ 2086238 h 2105723"/>
                    <a:gd name="connsiteX2" fmla="*/ 34642 w 35786"/>
                    <a:gd name="connsiteY2" fmla="*/ 2086238 h 2105723"/>
                    <a:gd name="connsiteX3" fmla="*/ 34642 w 35786"/>
                    <a:gd name="connsiteY3" fmla="*/ 16398 h 2105723"/>
                    <a:gd name="connsiteX4" fmla="*/ 0 w 35786"/>
                    <a:gd name="connsiteY4" fmla="*/ 16398 h 21057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2105723">
                      <a:moveTo>
                        <a:pt x="0" y="16398"/>
                      </a:moveTo>
                      <a:cubicBezTo>
                        <a:pt x="0" y="709231"/>
                        <a:pt x="0" y="1393404"/>
                        <a:pt x="0" y="2086238"/>
                      </a:cubicBezTo>
                      <a:cubicBezTo>
                        <a:pt x="0" y="2112219"/>
                        <a:pt x="34642" y="2112219"/>
                        <a:pt x="34642" y="2086238"/>
                      </a:cubicBezTo>
                      <a:cubicBezTo>
                        <a:pt x="34642" y="1393404"/>
                        <a:pt x="34642" y="709231"/>
                        <a:pt x="34642" y="16398"/>
                      </a:cubicBezTo>
                      <a:cubicBezTo>
                        <a:pt x="4330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18" name="Freeform: Shape 426">
                  <a:extLst>
                    <a:ext uri="{FF2B5EF4-FFF2-40B4-BE49-F238E27FC236}">
                      <a16:creationId xmlns:a16="http://schemas.microsoft.com/office/drawing/2014/main" xmlns="" id="{4CCC9005-B87A-44A1-ACCE-ACC06B414AFC}"/>
                    </a:ext>
                  </a:extLst>
                </p:cNvPr>
                <p:cNvSpPr/>
                <p:nvPr/>
              </p:nvSpPr>
              <p:spPr>
                <a:xfrm>
                  <a:off x="1774451" y="4578361"/>
                  <a:ext cx="259812" cy="277176"/>
                </a:xfrm>
                <a:custGeom>
                  <a:avLst/>
                  <a:gdLst>
                    <a:gd name="connsiteX0" fmla="*/ 129906 w 259812"/>
                    <a:gd name="connsiteY0" fmla="*/ 48696 h 277176"/>
                    <a:gd name="connsiteX1" fmla="*/ 0 w 259812"/>
                    <a:gd name="connsiteY1" fmla="*/ 239225 h 277176"/>
                    <a:gd name="connsiteX2" fmla="*/ 129906 w 259812"/>
                    <a:gd name="connsiteY2" fmla="*/ 230564 h 277176"/>
                    <a:gd name="connsiteX3" fmla="*/ 259813 w 259812"/>
                    <a:gd name="connsiteY3" fmla="*/ 31375 h 277176"/>
                    <a:gd name="connsiteX4" fmla="*/ 129906 w 259812"/>
                    <a:gd name="connsiteY4" fmla="*/ 48696 h 2771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7176">
                      <a:moveTo>
                        <a:pt x="129906" y="48696"/>
                      </a:moveTo>
                      <a:cubicBezTo>
                        <a:pt x="60623" y="100658"/>
                        <a:pt x="0" y="187262"/>
                        <a:pt x="0" y="239225"/>
                      </a:cubicBezTo>
                      <a:cubicBezTo>
                        <a:pt x="0" y="291187"/>
                        <a:pt x="60623" y="291187"/>
                        <a:pt x="129906" y="230564"/>
                      </a:cubicBezTo>
                      <a:cubicBezTo>
                        <a:pt x="199190" y="161281"/>
                        <a:pt x="259813" y="74677"/>
                        <a:pt x="259813" y="31375"/>
                      </a:cubicBezTo>
                      <a:cubicBezTo>
                        <a:pt x="259813" y="-20588"/>
                        <a:pt x="199190" y="-3267"/>
                        <a:pt x="129906" y="4869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19" name="Freeform: Shape 427">
                  <a:extLst>
                    <a:ext uri="{FF2B5EF4-FFF2-40B4-BE49-F238E27FC236}">
                      <a16:creationId xmlns:a16="http://schemas.microsoft.com/office/drawing/2014/main" xmlns="" id="{498836D4-BE5D-4A41-8988-149CABDD5049}"/>
                    </a:ext>
                  </a:extLst>
                </p:cNvPr>
                <p:cNvSpPr/>
                <p:nvPr/>
              </p:nvSpPr>
              <p:spPr>
                <a:xfrm>
                  <a:off x="1774451" y="2579887"/>
                  <a:ext cx="259812" cy="279004"/>
                </a:xfrm>
                <a:custGeom>
                  <a:avLst/>
                  <a:gdLst>
                    <a:gd name="connsiteX0" fmla="*/ 129906 w 259812"/>
                    <a:gd name="connsiteY0" fmla="*/ 46612 h 279004"/>
                    <a:gd name="connsiteX1" fmla="*/ 0 w 259812"/>
                    <a:gd name="connsiteY1" fmla="*/ 37952 h 279004"/>
                    <a:gd name="connsiteX2" fmla="*/ 129906 w 259812"/>
                    <a:gd name="connsiteY2" fmla="*/ 228481 h 279004"/>
                    <a:gd name="connsiteX3" fmla="*/ 259813 w 259812"/>
                    <a:gd name="connsiteY3" fmla="*/ 254462 h 279004"/>
                    <a:gd name="connsiteX4" fmla="*/ 129906 w 259812"/>
                    <a:gd name="connsiteY4" fmla="*/ 46612 h 2790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9004">
                      <a:moveTo>
                        <a:pt x="129906" y="46612"/>
                      </a:moveTo>
                      <a:cubicBezTo>
                        <a:pt x="60623" y="-14011"/>
                        <a:pt x="0" y="-14011"/>
                        <a:pt x="0" y="37952"/>
                      </a:cubicBezTo>
                      <a:cubicBezTo>
                        <a:pt x="0" y="89914"/>
                        <a:pt x="60623" y="176519"/>
                        <a:pt x="129906" y="228481"/>
                      </a:cubicBezTo>
                      <a:cubicBezTo>
                        <a:pt x="199190" y="280444"/>
                        <a:pt x="259813" y="297764"/>
                        <a:pt x="259813" y="254462"/>
                      </a:cubicBezTo>
                      <a:cubicBezTo>
                        <a:pt x="259813" y="211160"/>
                        <a:pt x="199190" y="115896"/>
                        <a:pt x="129906" y="46612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89" name="Graphic 1">
                <a:extLst>
                  <a:ext uri="{FF2B5EF4-FFF2-40B4-BE49-F238E27FC236}">
                    <a16:creationId xmlns:a16="http://schemas.microsoft.com/office/drawing/2014/main" xmlns="" id="{194CC0F2-93A3-4870-9A56-24ACD44BFD2B}"/>
                  </a:ext>
                </a:extLst>
              </p:cNvPr>
              <p:cNvGrpSpPr/>
              <p:nvPr/>
            </p:nvGrpSpPr>
            <p:grpSpPr>
              <a:xfrm>
                <a:off x="2363360" y="3155892"/>
                <a:ext cx="259812" cy="1123575"/>
                <a:chOff x="2363360" y="3155892"/>
                <a:chExt cx="259812" cy="1123575"/>
              </a:xfrm>
              <a:grpFill/>
            </p:grpSpPr>
            <p:sp>
              <p:nvSpPr>
                <p:cNvPr id="914" name="Freeform: Shape 422">
                  <a:extLst>
                    <a:ext uri="{FF2B5EF4-FFF2-40B4-BE49-F238E27FC236}">
                      <a16:creationId xmlns:a16="http://schemas.microsoft.com/office/drawing/2014/main" xmlns="" id="{E7232938-D002-4640-88AA-64312197BB42}"/>
                    </a:ext>
                  </a:extLst>
                </p:cNvPr>
                <p:cNvSpPr/>
                <p:nvPr/>
              </p:nvSpPr>
              <p:spPr>
                <a:xfrm>
                  <a:off x="2475945" y="3259633"/>
                  <a:ext cx="35786" cy="901925"/>
                </a:xfrm>
                <a:custGeom>
                  <a:avLst/>
                  <a:gdLst>
                    <a:gd name="connsiteX0" fmla="*/ 0 w 35786"/>
                    <a:gd name="connsiteY0" fmla="*/ 16398 h 901925"/>
                    <a:gd name="connsiteX1" fmla="*/ 0 w 35786"/>
                    <a:gd name="connsiteY1" fmla="*/ 882440 h 901925"/>
                    <a:gd name="connsiteX2" fmla="*/ 34641 w 35786"/>
                    <a:gd name="connsiteY2" fmla="*/ 882440 h 901925"/>
                    <a:gd name="connsiteX3" fmla="*/ 34641 w 35786"/>
                    <a:gd name="connsiteY3" fmla="*/ 16398 h 901925"/>
                    <a:gd name="connsiteX4" fmla="*/ 0 w 35786"/>
                    <a:gd name="connsiteY4" fmla="*/ 16398 h 901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901925">
                      <a:moveTo>
                        <a:pt x="0" y="16398"/>
                      </a:moveTo>
                      <a:cubicBezTo>
                        <a:pt x="0" y="302191"/>
                        <a:pt x="0" y="596646"/>
                        <a:pt x="0" y="882440"/>
                      </a:cubicBezTo>
                      <a:cubicBezTo>
                        <a:pt x="0" y="908421"/>
                        <a:pt x="34641" y="908421"/>
                        <a:pt x="34641" y="882440"/>
                      </a:cubicBezTo>
                      <a:cubicBezTo>
                        <a:pt x="34641" y="596646"/>
                        <a:pt x="34641" y="302191"/>
                        <a:pt x="34641" y="16398"/>
                      </a:cubicBezTo>
                      <a:cubicBezTo>
                        <a:pt x="4330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15" name="Freeform: Shape 423">
                  <a:extLst>
                    <a:ext uri="{FF2B5EF4-FFF2-40B4-BE49-F238E27FC236}">
                      <a16:creationId xmlns:a16="http://schemas.microsoft.com/office/drawing/2014/main" xmlns="" id="{8A02E3D1-970B-4BDD-8F4D-DCAEB8ED99E3}"/>
                    </a:ext>
                  </a:extLst>
                </p:cNvPr>
                <p:cNvSpPr/>
                <p:nvPr/>
              </p:nvSpPr>
              <p:spPr>
                <a:xfrm>
                  <a:off x="2363360" y="3985241"/>
                  <a:ext cx="259812" cy="294226"/>
                </a:xfrm>
                <a:custGeom>
                  <a:avLst/>
                  <a:gdLst>
                    <a:gd name="connsiteX0" fmla="*/ 129906 w 259812"/>
                    <a:gd name="connsiteY0" fmla="*/ 113530 h 294226"/>
                    <a:gd name="connsiteX1" fmla="*/ 0 w 259812"/>
                    <a:gd name="connsiteY1" fmla="*/ 286738 h 294226"/>
                    <a:gd name="connsiteX2" fmla="*/ 129906 w 259812"/>
                    <a:gd name="connsiteY2" fmla="*/ 182813 h 294226"/>
                    <a:gd name="connsiteX3" fmla="*/ 259813 w 259812"/>
                    <a:gd name="connsiteY3" fmla="*/ 944 h 294226"/>
                    <a:gd name="connsiteX4" fmla="*/ 129906 w 259812"/>
                    <a:gd name="connsiteY4" fmla="*/ 113530 h 2942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94226">
                      <a:moveTo>
                        <a:pt x="129906" y="113530"/>
                      </a:moveTo>
                      <a:cubicBezTo>
                        <a:pt x="60623" y="182813"/>
                        <a:pt x="0" y="260757"/>
                        <a:pt x="0" y="286738"/>
                      </a:cubicBezTo>
                      <a:cubicBezTo>
                        <a:pt x="0" y="312719"/>
                        <a:pt x="60623" y="269417"/>
                        <a:pt x="129906" y="182813"/>
                      </a:cubicBezTo>
                      <a:cubicBezTo>
                        <a:pt x="199190" y="96209"/>
                        <a:pt x="259813" y="18265"/>
                        <a:pt x="259813" y="944"/>
                      </a:cubicBezTo>
                      <a:cubicBezTo>
                        <a:pt x="259813" y="-7716"/>
                        <a:pt x="207850" y="44246"/>
                        <a:pt x="129906" y="11353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16" name="Freeform: Shape 424">
                  <a:extLst>
                    <a:ext uri="{FF2B5EF4-FFF2-40B4-BE49-F238E27FC236}">
                      <a16:creationId xmlns:a16="http://schemas.microsoft.com/office/drawing/2014/main" xmlns="" id="{B9E90804-BC6E-4F34-B16D-7EF14EA1EDD9}"/>
                    </a:ext>
                  </a:extLst>
                </p:cNvPr>
                <p:cNvSpPr/>
                <p:nvPr/>
              </p:nvSpPr>
              <p:spPr>
                <a:xfrm>
                  <a:off x="2363360" y="3155892"/>
                  <a:ext cx="259812" cy="288043"/>
                </a:xfrm>
                <a:custGeom>
                  <a:avLst/>
                  <a:gdLst>
                    <a:gd name="connsiteX0" fmla="*/ 0 w 259812"/>
                    <a:gd name="connsiteY0" fmla="*/ 7553 h 288043"/>
                    <a:gd name="connsiteX1" fmla="*/ 129906 w 259812"/>
                    <a:gd name="connsiteY1" fmla="*/ 180762 h 288043"/>
                    <a:gd name="connsiteX2" fmla="*/ 259813 w 259812"/>
                    <a:gd name="connsiteY2" fmla="*/ 284687 h 288043"/>
                    <a:gd name="connsiteX3" fmla="*/ 129906 w 259812"/>
                    <a:gd name="connsiteY3" fmla="*/ 102818 h 288043"/>
                    <a:gd name="connsiteX4" fmla="*/ 0 w 259812"/>
                    <a:gd name="connsiteY4" fmla="*/ 7553 h 2880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8043">
                      <a:moveTo>
                        <a:pt x="0" y="7553"/>
                      </a:moveTo>
                      <a:cubicBezTo>
                        <a:pt x="0" y="33535"/>
                        <a:pt x="60623" y="111478"/>
                        <a:pt x="129906" y="180762"/>
                      </a:cubicBezTo>
                      <a:cubicBezTo>
                        <a:pt x="199190" y="250045"/>
                        <a:pt x="259813" y="302008"/>
                        <a:pt x="259813" y="284687"/>
                      </a:cubicBezTo>
                      <a:cubicBezTo>
                        <a:pt x="259813" y="267366"/>
                        <a:pt x="199190" y="189422"/>
                        <a:pt x="129906" y="102818"/>
                      </a:cubicBezTo>
                      <a:cubicBezTo>
                        <a:pt x="60623" y="24874"/>
                        <a:pt x="0" y="-18428"/>
                        <a:pt x="0" y="755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90" name="Graphic 1">
                <a:extLst>
                  <a:ext uri="{FF2B5EF4-FFF2-40B4-BE49-F238E27FC236}">
                    <a16:creationId xmlns:a16="http://schemas.microsoft.com/office/drawing/2014/main" xmlns="" id="{8121C1F8-ACB6-4E19-80D7-D7F8987CC5B2}"/>
                  </a:ext>
                </a:extLst>
              </p:cNvPr>
              <p:cNvGrpSpPr/>
              <p:nvPr/>
            </p:nvGrpSpPr>
            <p:grpSpPr>
              <a:xfrm>
                <a:off x="2960928" y="3316014"/>
                <a:ext cx="259812" cy="794735"/>
                <a:chOff x="2960928" y="3316014"/>
                <a:chExt cx="259812" cy="794735"/>
              </a:xfrm>
              <a:grpFill/>
            </p:grpSpPr>
            <p:sp>
              <p:nvSpPr>
                <p:cNvPr id="911" name="Freeform: Shape 419">
                  <a:extLst>
                    <a:ext uri="{FF2B5EF4-FFF2-40B4-BE49-F238E27FC236}">
                      <a16:creationId xmlns:a16="http://schemas.microsoft.com/office/drawing/2014/main" xmlns="" id="{C8300187-28AE-4BFC-8F1C-9DAAE1BC8BF6}"/>
                    </a:ext>
                  </a:extLst>
                </p:cNvPr>
                <p:cNvSpPr/>
                <p:nvPr/>
              </p:nvSpPr>
              <p:spPr>
                <a:xfrm>
                  <a:off x="3073514" y="3441502"/>
                  <a:ext cx="34641" cy="555508"/>
                </a:xfrm>
                <a:custGeom>
                  <a:avLst/>
                  <a:gdLst>
                    <a:gd name="connsiteX0" fmla="*/ 0 w 34641"/>
                    <a:gd name="connsiteY0" fmla="*/ 16398 h 555508"/>
                    <a:gd name="connsiteX1" fmla="*/ 0 w 34641"/>
                    <a:gd name="connsiteY1" fmla="*/ 536023 h 555508"/>
                    <a:gd name="connsiteX2" fmla="*/ 34642 w 34641"/>
                    <a:gd name="connsiteY2" fmla="*/ 536023 h 555508"/>
                    <a:gd name="connsiteX3" fmla="*/ 34642 w 34641"/>
                    <a:gd name="connsiteY3" fmla="*/ 16398 h 555508"/>
                    <a:gd name="connsiteX4" fmla="*/ 0 w 34641"/>
                    <a:gd name="connsiteY4" fmla="*/ 16398 h 5555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555508">
                      <a:moveTo>
                        <a:pt x="0" y="16398"/>
                      </a:moveTo>
                      <a:cubicBezTo>
                        <a:pt x="0" y="189606"/>
                        <a:pt x="0" y="362814"/>
                        <a:pt x="0" y="536023"/>
                      </a:cubicBezTo>
                      <a:cubicBezTo>
                        <a:pt x="0" y="562004"/>
                        <a:pt x="34642" y="562004"/>
                        <a:pt x="34642" y="536023"/>
                      </a:cubicBezTo>
                      <a:cubicBezTo>
                        <a:pt x="34642" y="362814"/>
                        <a:pt x="34642" y="189606"/>
                        <a:pt x="34642" y="16398"/>
                      </a:cubicBezTo>
                      <a:cubicBezTo>
                        <a:pt x="3464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12" name="Freeform: Shape 420">
                  <a:extLst>
                    <a:ext uri="{FF2B5EF4-FFF2-40B4-BE49-F238E27FC236}">
                      <a16:creationId xmlns:a16="http://schemas.microsoft.com/office/drawing/2014/main" xmlns="" id="{3E0FB1F6-6D56-46B4-9E83-0BFB676EBE77}"/>
                    </a:ext>
                  </a:extLst>
                </p:cNvPr>
                <p:cNvSpPr/>
                <p:nvPr/>
              </p:nvSpPr>
              <p:spPr>
                <a:xfrm>
                  <a:off x="2960928" y="3316014"/>
                  <a:ext cx="259812" cy="289939"/>
                </a:xfrm>
                <a:custGeom>
                  <a:avLst/>
                  <a:gdLst>
                    <a:gd name="connsiteX0" fmla="*/ 129906 w 259812"/>
                    <a:gd name="connsiteY0" fmla="*/ 124565 h 289939"/>
                    <a:gd name="connsiteX1" fmla="*/ 0 w 259812"/>
                    <a:gd name="connsiteY1" fmla="*/ 289113 h 289939"/>
                    <a:gd name="connsiteX2" fmla="*/ 129906 w 259812"/>
                    <a:gd name="connsiteY2" fmla="*/ 167867 h 289939"/>
                    <a:gd name="connsiteX3" fmla="*/ 259813 w 259812"/>
                    <a:gd name="connsiteY3" fmla="*/ 3319 h 289939"/>
                    <a:gd name="connsiteX4" fmla="*/ 129906 w 259812"/>
                    <a:gd name="connsiteY4" fmla="*/ 124565 h 2899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9939">
                      <a:moveTo>
                        <a:pt x="129906" y="124565"/>
                      </a:moveTo>
                      <a:cubicBezTo>
                        <a:pt x="60623" y="211169"/>
                        <a:pt x="0" y="289113"/>
                        <a:pt x="0" y="289113"/>
                      </a:cubicBezTo>
                      <a:cubicBezTo>
                        <a:pt x="0" y="297773"/>
                        <a:pt x="60623" y="237150"/>
                        <a:pt x="129906" y="167867"/>
                      </a:cubicBezTo>
                      <a:cubicBezTo>
                        <a:pt x="199190" y="98583"/>
                        <a:pt x="259813" y="20640"/>
                        <a:pt x="259813" y="3319"/>
                      </a:cubicBezTo>
                      <a:cubicBezTo>
                        <a:pt x="259813" y="-14002"/>
                        <a:pt x="199190" y="37960"/>
                        <a:pt x="129906" y="124565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13" name="Freeform: Shape 421">
                  <a:extLst>
                    <a:ext uri="{FF2B5EF4-FFF2-40B4-BE49-F238E27FC236}">
                      <a16:creationId xmlns:a16="http://schemas.microsoft.com/office/drawing/2014/main" xmlns="" id="{B1CBAD39-1828-4D31-A3EF-2E9E04F06226}"/>
                    </a:ext>
                  </a:extLst>
                </p:cNvPr>
                <p:cNvSpPr/>
                <p:nvPr/>
              </p:nvSpPr>
              <p:spPr>
                <a:xfrm>
                  <a:off x="2960928" y="3821637"/>
                  <a:ext cx="259812" cy="289112"/>
                </a:xfrm>
                <a:custGeom>
                  <a:avLst/>
                  <a:gdLst>
                    <a:gd name="connsiteX0" fmla="*/ 0 w 259812"/>
                    <a:gd name="connsiteY0" fmla="*/ 0 h 289112"/>
                    <a:gd name="connsiteX1" fmla="*/ 129906 w 259812"/>
                    <a:gd name="connsiteY1" fmla="*/ 164548 h 289112"/>
                    <a:gd name="connsiteX2" fmla="*/ 259813 w 259812"/>
                    <a:gd name="connsiteY2" fmla="*/ 285794 h 289112"/>
                    <a:gd name="connsiteX3" fmla="*/ 129906 w 259812"/>
                    <a:gd name="connsiteY3" fmla="*/ 121246 h 289112"/>
                    <a:gd name="connsiteX4" fmla="*/ 0 w 259812"/>
                    <a:gd name="connsiteY4" fmla="*/ 0 h 2891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9112">
                      <a:moveTo>
                        <a:pt x="0" y="0"/>
                      </a:moveTo>
                      <a:cubicBezTo>
                        <a:pt x="0" y="8660"/>
                        <a:pt x="60623" y="77944"/>
                        <a:pt x="129906" y="164548"/>
                      </a:cubicBezTo>
                      <a:cubicBezTo>
                        <a:pt x="199190" y="251152"/>
                        <a:pt x="259813" y="303115"/>
                        <a:pt x="259813" y="285794"/>
                      </a:cubicBezTo>
                      <a:cubicBezTo>
                        <a:pt x="259813" y="268473"/>
                        <a:pt x="199190" y="190529"/>
                        <a:pt x="129906" y="121246"/>
                      </a:cubicBezTo>
                      <a:cubicBezTo>
                        <a:pt x="60623" y="51963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91" name="Graphic 1">
                <a:extLst>
                  <a:ext uri="{FF2B5EF4-FFF2-40B4-BE49-F238E27FC236}">
                    <a16:creationId xmlns:a16="http://schemas.microsoft.com/office/drawing/2014/main" xmlns="" id="{9730D8FE-295B-43E4-B26A-D6972D37AF2B}"/>
                  </a:ext>
                </a:extLst>
              </p:cNvPr>
              <p:cNvGrpSpPr/>
              <p:nvPr/>
            </p:nvGrpSpPr>
            <p:grpSpPr>
              <a:xfrm>
                <a:off x="3558497" y="2708872"/>
                <a:ext cx="259812" cy="2017681"/>
                <a:chOff x="3558497" y="2708872"/>
                <a:chExt cx="259812" cy="2017681"/>
              </a:xfrm>
              <a:grpFill/>
            </p:grpSpPr>
            <p:sp>
              <p:nvSpPr>
                <p:cNvPr id="908" name="Freeform: Shape 416">
                  <a:extLst>
                    <a:ext uri="{FF2B5EF4-FFF2-40B4-BE49-F238E27FC236}">
                      <a16:creationId xmlns:a16="http://schemas.microsoft.com/office/drawing/2014/main" xmlns="" id="{5F9F07DF-228D-44B1-B7CD-067A71D083D1}"/>
                    </a:ext>
                  </a:extLst>
                </p:cNvPr>
                <p:cNvSpPr/>
                <p:nvPr/>
              </p:nvSpPr>
              <p:spPr>
                <a:xfrm>
                  <a:off x="3671083" y="2809291"/>
                  <a:ext cx="34641" cy="1828590"/>
                </a:xfrm>
                <a:custGeom>
                  <a:avLst/>
                  <a:gdLst>
                    <a:gd name="connsiteX0" fmla="*/ 0 w 34641"/>
                    <a:gd name="connsiteY0" fmla="*/ 16398 h 1828590"/>
                    <a:gd name="connsiteX1" fmla="*/ 0 w 34641"/>
                    <a:gd name="connsiteY1" fmla="*/ 1809104 h 1828590"/>
                    <a:gd name="connsiteX2" fmla="*/ 34642 w 34641"/>
                    <a:gd name="connsiteY2" fmla="*/ 1809104 h 1828590"/>
                    <a:gd name="connsiteX3" fmla="*/ 34642 w 34641"/>
                    <a:gd name="connsiteY3" fmla="*/ 16398 h 1828590"/>
                    <a:gd name="connsiteX4" fmla="*/ 0 w 34641"/>
                    <a:gd name="connsiteY4" fmla="*/ 16398 h 18285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1828590">
                      <a:moveTo>
                        <a:pt x="0" y="16398"/>
                      </a:moveTo>
                      <a:cubicBezTo>
                        <a:pt x="0" y="613966"/>
                        <a:pt x="0" y="1211535"/>
                        <a:pt x="0" y="1809104"/>
                      </a:cubicBezTo>
                      <a:cubicBezTo>
                        <a:pt x="0" y="1835086"/>
                        <a:pt x="34642" y="1835086"/>
                        <a:pt x="34642" y="1809104"/>
                      </a:cubicBezTo>
                      <a:cubicBezTo>
                        <a:pt x="34642" y="1211535"/>
                        <a:pt x="34642" y="613966"/>
                        <a:pt x="34642" y="16398"/>
                      </a:cubicBezTo>
                      <a:cubicBezTo>
                        <a:pt x="3464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09" name="Freeform: Shape 417">
                  <a:extLst>
                    <a:ext uri="{FF2B5EF4-FFF2-40B4-BE49-F238E27FC236}">
                      <a16:creationId xmlns:a16="http://schemas.microsoft.com/office/drawing/2014/main" xmlns="" id="{BC6D4247-1394-42D8-A5AB-B5F35A550D4E}"/>
                    </a:ext>
                  </a:extLst>
                </p:cNvPr>
                <p:cNvSpPr/>
                <p:nvPr/>
              </p:nvSpPr>
              <p:spPr>
                <a:xfrm>
                  <a:off x="3558497" y="2708872"/>
                  <a:ext cx="259812" cy="281700"/>
                </a:xfrm>
                <a:custGeom>
                  <a:avLst/>
                  <a:gdLst>
                    <a:gd name="connsiteX0" fmla="*/ 129906 w 259812"/>
                    <a:gd name="connsiteY0" fmla="*/ 64855 h 281700"/>
                    <a:gd name="connsiteX1" fmla="*/ 0 w 259812"/>
                    <a:gd name="connsiteY1" fmla="*/ 264045 h 281700"/>
                    <a:gd name="connsiteX2" fmla="*/ 129906 w 259812"/>
                    <a:gd name="connsiteY2" fmla="*/ 220743 h 281700"/>
                    <a:gd name="connsiteX3" fmla="*/ 259813 w 259812"/>
                    <a:gd name="connsiteY3" fmla="*/ 30213 h 281700"/>
                    <a:gd name="connsiteX4" fmla="*/ 129906 w 259812"/>
                    <a:gd name="connsiteY4" fmla="*/ 64855 h 2817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1700">
                      <a:moveTo>
                        <a:pt x="129906" y="64855"/>
                      </a:moveTo>
                      <a:cubicBezTo>
                        <a:pt x="60623" y="134138"/>
                        <a:pt x="0" y="229403"/>
                        <a:pt x="0" y="264045"/>
                      </a:cubicBezTo>
                      <a:cubicBezTo>
                        <a:pt x="0" y="298686"/>
                        <a:pt x="60623" y="281365"/>
                        <a:pt x="129906" y="220743"/>
                      </a:cubicBezTo>
                      <a:cubicBezTo>
                        <a:pt x="199190" y="160120"/>
                        <a:pt x="259813" y="73515"/>
                        <a:pt x="259813" y="30213"/>
                      </a:cubicBezTo>
                      <a:cubicBezTo>
                        <a:pt x="259813" y="-21749"/>
                        <a:pt x="199190" y="-4428"/>
                        <a:pt x="129906" y="64855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10" name="Freeform: Shape 418">
                  <a:extLst>
                    <a:ext uri="{FF2B5EF4-FFF2-40B4-BE49-F238E27FC236}">
                      <a16:creationId xmlns:a16="http://schemas.microsoft.com/office/drawing/2014/main" xmlns="" id="{EE3C8E17-664D-44CC-9611-17D728354208}"/>
                    </a:ext>
                  </a:extLst>
                </p:cNvPr>
                <p:cNvSpPr/>
                <p:nvPr/>
              </p:nvSpPr>
              <p:spPr>
                <a:xfrm>
                  <a:off x="3558497" y="4444852"/>
                  <a:ext cx="259812" cy="281700"/>
                </a:xfrm>
                <a:custGeom>
                  <a:avLst/>
                  <a:gdLst>
                    <a:gd name="connsiteX0" fmla="*/ 129906 w 259812"/>
                    <a:gd name="connsiteY0" fmla="*/ 60958 h 281700"/>
                    <a:gd name="connsiteX1" fmla="*/ 0 w 259812"/>
                    <a:gd name="connsiteY1" fmla="*/ 17656 h 281700"/>
                    <a:gd name="connsiteX2" fmla="*/ 129906 w 259812"/>
                    <a:gd name="connsiteY2" fmla="*/ 216845 h 281700"/>
                    <a:gd name="connsiteX3" fmla="*/ 259813 w 259812"/>
                    <a:gd name="connsiteY3" fmla="*/ 251487 h 281700"/>
                    <a:gd name="connsiteX4" fmla="*/ 129906 w 259812"/>
                    <a:gd name="connsiteY4" fmla="*/ 60958 h 2817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1700">
                      <a:moveTo>
                        <a:pt x="129906" y="60958"/>
                      </a:moveTo>
                      <a:cubicBezTo>
                        <a:pt x="60623" y="335"/>
                        <a:pt x="0" y="-16986"/>
                        <a:pt x="0" y="17656"/>
                      </a:cubicBezTo>
                      <a:cubicBezTo>
                        <a:pt x="0" y="52297"/>
                        <a:pt x="60623" y="147562"/>
                        <a:pt x="129906" y="216845"/>
                      </a:cubicBezTo>
                      <a:cubicBezTo>
                        <a:pt x="199190" y="286129"/>
                        <a:pt x="259813" y="303450"/>
                        <a:pt x="259813" y="251487"/>
                      </a:cubicBezTo>
                      <a:cubicBezTo>
                        <a:pt x="259813" y="208185"/>
                        <a:pt x="199190" y="121581"/>
                        <a:pt x="129906" y="6095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92" name="Graphic 1">
                <a:extLst>
                  <a:ext uri="{FF2B5EF4-FFF2-40B4-BE49-F238E27FC236}">
                    <a16:creationId xmlns:a16="http://schemas.microsoft.com/office/drawing/2014/main" xmlns="" id="{714CDEBB-A990-4BCB-9070-73CD057EFC56}"/>
                  </a:ext>
                </a:extLst>
              </p:cNvPr>
              <p:cNvGrpSpPr/>
              <p:nvPr/>
            </p:nvGrpSpPr>
            <p:grpSpPr>
              <a:xfrm>
                <a:off x="4147406" y="2285204"/>
                <a:ext cx="259812" cy="2872164"/>
                <a:chOff x="4147406" y="2285204"/>
                <a:chExt cx="259812" cy="2872164"/>
              </a:xfrm>
              <a:grpFill/>
            </p:grpSpPr>
            <p:sp>
              <p:nvSpPr>
                <p:cNvPr id="905" name="Freeform: Shape 413">
                  <a:extLst>
                    <a:ext uri="{FF2B5EF4-FFF2-40B4-BE49-F238E27FC236}">
                      <a16:creationId xmlns:a16="http://schemas.microsoft.com/office/drawing/2014/main" xmlns="" id="{343B030F-D33E-4A0D-8A47-FF26325CD670}"/>
                    </a:ext>
                  </a:extLst>
                </p:cNvPr>
                <p:cNvSpPr/>
                <p:nvPr/>
              </p:nvSpPr>
              <p:spPr>
                <a:xfrm>
                  <a:off x="4259991" y="2364522"/>
                  <a:ext cx="35786" cy="2732362"/>
                </a:xfrm>
                <a:custGeom>
                  <a:avLst/>
                  <a:gdLst>
                    <a:gd name="connsiteX0" fmla="*/ 0 w 35786"/>
                    <a:gd name="connsiteY0" fmla="*/ 19486 h 2732362"/>
                    <a:gd name="connsiteX1" fmla="*/ 0 w 35786"/>
                    <a:gd name="connsiteY1" fmla="*/ 2712876 h 2732362"/>
                    <a:gd name="connsiteX2" fmla="*/ 34642 w 35786"/>
                    <a:gd name="connsiteY2" fmla="*/ 2712876 h 2732362"/>
                    <a:gd name="connsiteX3" fmla="*/ 34642 w 35786"/>
                    <a:gd name="connsiteY3" fmla="*/ 19486 h 2732362"/>
                    <a:gd name="connsiteX4" fmla="*/ 0 w 35786"/>
                    <a:gd name="connsiteY4" fmla="*/ 19486 h 27323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2732362">
                      <a:moveTo>
                        <a:pt x="0" y="19486"/>
                      </a:moveTo>
                      <a:cubicBezTo>
                        <a:pt x="0" y="920170"/>
                        <a:pt x="0" y="1812193"/>
                        <a:pt x="0" y="2712876"/>
                      </a:cubicBezTo>
                      <a:cubicBezTo>
                        <a:pt x="0" y="2738858"/>
                        <a:pt x="34642" y="2738858"/>
                        <a:pt x="34642" y="2712876"/>
                      </a:cubicBezTo>
                      <a:cubicBezTo>
                        <a:pt x="34642" y="1812193"/>
                        <a:pt x="34642" y="920170"/>
                        <a:pt x="34642" y="19486"/>
                      </a:cubicBezTo>
                      <a:cubicBezTo>
                        <a:pt x="43302" y="-6495"/>
                        <a:pt x="0" y="-6495"/>
                        <a:pt x="0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06" name="Freeform: Shape 414">
                  <a:extLst>
                    <a:ext uri="{FF2B5EF4-FFF2-40B4-BE49-F238E27FC236}">
                      <a16:creationId xmlns:a16="http://schemas.microsoft.com/office/drawing/2014/main" xmlns="" id="{8F6456A1-2BDF-44F2-A148-29A65630235C}"/>
                    </a:ext>
                  </a:extLst>
                </p:cNvPr>
                <p:cNvSpPr/>
                <p:nvPr/>
              </p:nvSpPr>
              <p:spPr>
                <a:xfrm>
                  <a:off x="4147406" y="2285204"/>
                  <a:ext cx="259812" cy="272347"/>
                </a:xfrm>
                <a:custGeom>
                  <a:avLst/>
                  <a:gdLst>
                    <a:gd name="connsiteX0" fmla="*/ 129906 w 259812"/>
                    <a:gd name="connsiteY0" fmla="*/ 20860 h 272347"/>
                    <a:gd name="connsiteX1" fmla="*/ 0 w 259812"/>
                    <a:gd name="connsiteY1" fmla="*/ 211389 h 272347"/>
                    <a:gd name="connsiteX2" fmla="*/ 129906 w 259812"/>
                    <a:gd name="connsiteY2" fmla="*/ 254691 h 272347"/>
                    <a:gd name="connsiteX3" fmla="*/ 259813 w 259812"/>
                    <a:gd name="connsiteY3" fmla="*/ 81483 h 272347"/>
                    <a:gd name="connsiteX4" fmla="*/ 129906 w 259812"/>
                    <a:gd name="connsiteY4" fmla="*/ 20860 h 2723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2347">
                      <a:moveTo>
                        <a:pt x="129906" y="20860"/>
                      </a:moveTo>
                      <a:cubicBezTo>
                        <a:pt x="60623" y="64162"/>
                        <a:pt x="0" y="150766"/>
                        <a:pt x="0" y="211389"/>
                      </a:cubicBezTo>
                      <a:cubicBezTo>
                        <a:pt x="0" y="272012"/>
                        <a:pt x="60623" y="289333"/>
                        <a:pt x="129906" y="254691"/>
                      </a:cubicBezTo>
                      <a:cubicBezTo>
                        <a:pt x="199190" y="220050"/>
                        <a:pt x="259813" y="142106"/>
                        <a:pt x="259813" y="81483"/>
                      </a:cubicBezTo>
                      <a:cubicBezTo>
                        <a:pt x="259813" y="3539"/>
                        <a:pt x="207850" y="-22442"/>
                        <a:pt x="129906" y="2086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07" name="Freeform: Shape 415">
                  <a:extLst>
                    <a:ext uri="{FF2B5EF4-FFF2-40B4-BE49-F238E27FC236}">
                      <a16:creationId xmlns:a16="http://schemas.microsoft.com/office/drawing/2014/main" xmlns="" id="{F8A421D7-599D-4F9F-A619-9B0E53578E0E}"/>
                    </a:ext>
                  </a:extLst>
                </p:cNvPr>
                <p:cNvSpPr/>
                <p:nvPr/>
              </p:nvSpPr>
              <p:spPr>
                <a:xfrm>
                  <a:off x="4147406" y="4886534"/>
                  <a:ext cx="259812" cy="270834"/>
                </a:xfrm>
                <a:custGeom>
                  <a:avLst/>
                  <a:gdLst>
                    <a:gd name="connsiteX0" fmla="*/ 129906 w 259812"/>
                    <a:gd name="connsiteY0" fmla="*/ 17656 h 270834"/>
                    <a:gd name="connsiteX1" fmla="*/ 0 w 259812"/>
                    <a:gd name="connsiteY1" fmla="*/ 60958 h 270834"/>
                    <a:gd name="connsiteX2" fmla="*/ 129906 w 259812"/>
                    <a:gd name="connsiteY2" fmla="*/ 251487 h 270834"/>
                    <a:gd name="connsiteX3" fmla="*/ 259813 w 259812"/>
                    <a:gd name="connsiteY3" fmla="*/ 199524 h 270834"/>
                    <a:gd name="connsiteX4" fmla="*/ 129906 w 259812"/>
                    <a:gd name="connsiteY4" fmla="*/ 17656 h 2708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0834">
                      <a:moveTo>
                        <a:pt x="129906" y="17656"/>
                      </a:moveTo>
                      <a:cubicBezTo>
                        <a:pt x="60623" y="-16986"/>
                        <a:pt x="0" y="335"/>
                        <a:pt x="0" y="60958"/>
                      </a:cubicBezTo>
                      <a:cubicBezTo>
                        <a:pt x="0" y="121581"/>
                        <a:pt x="60623" y="208185"/>
                        <a:pt x="129906" y="251487"/>
                      </a:cubicBezTo>
                      <a:cubicBezTo>
                        <a:pt x="199190" y="294789"/>
                        <a:pt x="259813" y="260147"/>
                        <a:pt x="259813" y="199524"/>
                      </a:cubicBezTo>
                      <a:cubicBezTo>
                        <a:pt x="259813" y="121581"/>
                        <a:pt x="207850" y="43637"/>
                        <a:pt x="129906" y="1765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93" name="Graphic 1">
                <a:extLst>
                  <a:ext uri="{FF2B5EF4-FFF2-40B4-BE49-F238E27FC236}">
                    <a16:creationId xmlns:a16="http://schemas.microsoft.com/office/drawing/2014/main" xmlns="" id="{EF30AD65-4F1A-4993-A3F2-716CCA4AFFC4}"/>
                  </a:ext>
                </a:extLst>
              </p:cNvPr>
              <p:cNvGrpSpPr/>
              <p:nvPr/>
            </p:nvGrpSpPr>
            <p:grpSpPr>
              <a:xfrm>
                <a:off x="4744975" y="2132856"/>
                <a:ext cx="259812" cy="3169713"/>
                <a:chOff x="4744975" y="2132856"/>
                <a:chExt cx="259812" cy="3169713"/>
              </a:xfrm>
              <a:grpFill/>
            </p:grpSpPr>
            <p:sp>
              <p:nvSpPr>
                <p:cNvPr id="902" name="Freeform: Shape 410">
                  <a:extLst>
                    <a:ext uri="{FF2B5EF4-FFF2-40B4-BE49-F238E27FC236}">
                      <a16:creationId xmlns:a16="http://schemas.microsoft.com/office/drawing/2014/main" xmlns="" id="{C82662C0-62BF-47EA-B641-1ED888B2A6CE}"/>
                    </a:ext>
                  </a:extLst>
                </p:cNvPr>
                <p:cNvSpPr/>
                <p:nvPr/>
              </p:nvSpPr>
              <p:spPr>
                <a:xfrm>
                  <a:off x="4857560" y="2203062"/>
                  <a:ext cx="34641" cy="3049709"/>
                </a:xfrm>
                <a:custGeom>
                  <a:avLst/>
                  <a:gdLst>
                    <a:gd name="connsiteX0" fmla="*/ 0 w 34641"/>
                    <a:gd name="connsiteY0" fmla="*/ 16398 h 3049709"/>
                    <a:gd name="connsiteX1" fmla="*/ 0 w 34641"/>
                    <a:gd name="connsiteY1" fmla="*/ 3030223 h 3049709"/>
                    <a:gd name="connsiteX2" fmla="*/ 34641 w 34641"/>
                    <a:gd name="connsiteY2" fmla="*/ 3030223 h 3049709"/>
                    <a:gd name="connsiteX3" fmla="*/ 34641 w 34641"/>
                    <a:gd name="connsiteY3" fmla="*/ 16398 h 3049709"/>
                    <a:gd name="connsiteX4" fmla="*/ 0 w 34641"/>
                    <a:gd name="connsiteY4" fmla="*/ 16398 h 30497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3049709">
                      <a:moveTo>
                        <a:pt x="0" y="16398"/>
                      </a:moveTo>
                      <a:cubicBezTo>
                        <a:pt x="0" y="1021006"/>
                        <a:pt x="0" y="2025615"/>
                        <a:pt x="0" y="3030223"/>
                      </a:cubicBezTo>
                      <a:cubicBezTo>
                        <a:pt x="0" y="3056205"/>
                        <a:pt x="34641" y="3056205"/>
                        <a:pt x="34641" y="3030223"/>
                      </a:cubicBezTo>
                      <a:cubicBezTo>
                        <a:pt x="34641" y="2025615"/>
                        <a:pt x="34641" y="1021006"/>
                        <a:pt x="34641" y="16398"/>
                      </a:cubicBezTo>
                      <a:cubicBezTo>
                        <a:pt x="34641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03" name="Freeform: Shape 411">
                  <a:extLst>
                    <a:ext uri="{FF2B5EF4-FFF2-40B4-BE49-F238E27FC236}">
                      <a16:creationId xmlns:a16="http://schemas.microsoft.com/office/drawing/2014/main" xmlns="" id="{3E2761A7-8AEB-4545-B29F-7D740A66F213}"/>
                    </a:ext>
                  </a:extLst>
                </p:cNvPr>
                <p:cNvSpPr/>
                <p:nvPr/>
              </p:nvSpPr>
              <p:spPr>
                <a:xfrm>
                  <a:off x="4744975" y="2132856"/>
                  <a:ext cx="259812" cy="259812"/>
                </a:xfrm>
                <a:custGeom>
                  <a:avLst/>
                  <a:gdLst>
                    <a:gd name="connsiteX0" fmla="*/ 129906 w 259812"/>
                    <a:gd name="connsiteY0" fmla="*/ 0 h 259812"/>
                    <a:gd name="connsiteX1" fmla="*/ 0 w 259812"/>
                    <a:gd name="connsiteY1" fmla="*/ 138567 h 259812"/>
                    <a:gd name="connsiteX2" fmla="*/ 129906 w 259812"/>
                    <a:gd name="connsiteY2" fmla="*/ 259813 h 259812"/>
                    <a:gd name="connsiteX3" fmla="*/ 259813 w 259812"/>
                    <a:gd name="connsiteY3" fmla="*/ 138567 h 259812"/>
                    <a:gd name="connsiteX4" fmla="*/ 129906 w 259812"/>
                    <a:gd name="connsiteY4" fmla="*/ 0 h 2598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59812">
                      <a:moveTo>
                        <a:pt x="129906" y="0"/>
                      </a:moveTo>
                      <a:cubicBezTo>
                        <a:pt x="60623" y="0"/>
                        <a:pt x="0" y="69283"/>
                        <a:pt x="0" y="138567"/>
                      </a:cubicBezTo>
                      <a:cubicBezTo>
                        <a:pt x="0" y="207850"/>
                        <a:pt x="60623" y="259813"/>
                        <a:pt x="129906" y="259813"/>
                      </a:cubicBezTo>
                      <a:cubicBezTo>
                        <a:pt x="199189" y="259813"/>
                        <a:pt x="259813" y="207850"/>
                        <a:pt x="259813" y="138567"/>
                      </a:cubicBezTo>
                      <a:cubicBezTo>
                        <a:pt x="259813" y="69283"/>
                        <a:pt x="199189" y="0"/>
                        <a:pt x="129906" y="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04" name="Freeform: Shape 412">
                  <a:extLst>
                    <a:ext uri="{FF2B5EF4-FFF2-40B4-BE49-F238E27FC236}">
                      <a16:creationId xmlns:a16="http://schemas.microsoft.com/office/drawing/2014/main" xmlns="" id="{F19DD995-249F-465C-9C03-F44819E55EE6}"/>
                    </a:ext>
                  </a:extLst>
                </p:cNvPr>
                <p:cNvSpPr/>
                <p:nvPr/>
              </p:nvSpPr>
              <p:spPr>
                <a:xfrm>
                  <a:off x="4744975" y="5042756"/>
                  <a:ext cx="259812" cy="259812"/>
                </a:xfrm>
                <a:custGeom>
                  <a:avLst/>
                  <a:gdLst>
                    <a:gd name="connsiteX0" fmla="*/ 129906 w 259812"/>
                    <a:gd name="connsiteY0" fmla="*/ 0 h 259812"/>
                    <a:gd name="connsiteX1" fmla="*/ 0 w 259812"/>
                    <a:gd name="connsiteY1" fmla="*/ 121246 h 259812"/>
                    <a:gd name="connsiteX2" fmla="*/ 129906 w 259812"/>
                    <a:gd name="connsiteY2" fmla="*/ 259813 h 259812"/>
                    <a:gd name="connsiteX3" fmla="*/ 259813 w 259812"/>
                    <a:gd name="connsiteY3" fmla="*/ 121246 h 259812"/>
                    <a:gd name="connsiteX4" fmla="*/ 129906 w 259812"/>
                    <a:gd name="connsiteY4" fmla="*/ 0 h 2598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59812">
                      <a:moveTo>
                        <a:pt x="129906" y="0"/>
                      </a:moveTo>
                      <a:cubicBezTo>
                        <a:pt x="60623" y="0"/>
                        <a:pt x="0" y="51963"/>
                        <a:pt x="0" y="121246"/>
                      </a:cubicBezTo>
                      <a:cubicBezTo>
                        <a:pt x="0" y="190529"/>
                        <a:pt x="60623" y="259813"/>
                        <a:pt x="129906" y="259813"/>
                      </a:cubicBezTo>
                      <a:cubicBezTo>
                        <a:pt x="199189" y="259813"/>
                        <a:pt x="259813" y="190529"/>
                        <a:pt x="259813" y="121246"/>
                      </a:cubicBezTo>
                      <a:cubicBezTo>
                        <a:pt x="259813" y="51963"/>
                        <a:pt x="199189" y="0"/>
                        <a:pt x="129906" y="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94" name="Graphic 1">
                <a:extLst>
                  <a:ext uri="{FF2B5EF4-FFF2-40B4-BE49-F238E27FC236}">
                    <a16:creationId xmlns:a16="http://schemas.microsoft.com/office/drawing/2014/main" xmlns="" id="{96928737-BBAC-4D22-8DB2-72F5830CF08E}"/>
                  </a:ext>
                </a:extLst>
              </p:cNvPr>
              <p:cNvGrpSpPr/>
              <p:nvPr/>
            </p:nvGrpSpPr>
            <p:grpSpPr>
              <a:xfrm>
                <a:off x="5342544" y="2282126"/>
                <a:ext cx="259812" cy="2871172"/>
                <a:chOff x="5342544" y="2282126"/>
                <a:chExt cx="259812" cy="2871172"/>
              </a:xfrm>
              <a:grpFill/>
            </p:grpSpPr>
            <p:sp>
              <p:nvSpPr>
                <p:cNvPr id="899" name="Freeform: Shape 407">
                  <a:extLst>
                    <a:ext uri="{FF2B5EF4-FFF2-40B4-BE49-F238E27FC236}">
                      <a16:creationId xmlns:a16="http://schemas.microsoft.com/office/drawing/2014/main" xmlns="" id="{A5D8C3EB-91B5-49F2-A802-896D2114BEC6}"/>
                    </a:ext>
                  </a:extLst>
                </p:cNvPr>
                <p:cNvSpPr/>
                <p:nvPr/>
              </p:nvSpPr>
              <p:spPr>
                <a:xfrm>
                  <a:off x="5455129" y="2358950"/>
                  <a:ext cx="34641" cy="2737934"/>
                </a:xfrm>
                <a:custGeom>
                  <a:avLst/>
                  <a:gdLst>
                    <a:gd name="connsiteX0" fmla="*/ 0 w 34641"/>
                    <a:gd name="connsiteY0" fmla="*/ 16398 h 2737934"/>
                    <a:gd name="connsiteX1" fmla="*/ 0 w 34641"/>
                    <a:gd name="connsiteY1" fmla="*/ 2718448 h 2737934"/>
                    <a:gd name="connsiteX2" fmla="*/ 34642 w 34641"/>
                    <a:gd name="connsiteY2" fmla="*/ 2718448 h 2737934"/>
                    <a:gd name="connsiteX3" fmla="*/ 34642 w 34641"/>
                    <a:gd name="connsiteY3" fmla="*/ 16398 h 2737934"/>
                    <a:gd name="connsiteX4" fmla="*/ 0 w 34641"/>
                    <a:gd name="connsiteY4" fmla="*/ 16398 h 27379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2737934">
                      <a:moveTo>
                        <a:pt x="0" y="16398"/>
                      </a:moveTo>
                      <a:cubicBezTo>
                        <a:pt x="0" y="917081"/>
                        <a:pt x="0" y="1817765"/>
                        <a:pt x="0" y="2718448"/>
                      </a:cubicBezTo>
                      <a:cubicBezTo>
                        <a:pt x="0" y="2744430"/>
                        <a:pt x="34642" y="2744430"/>
                        <a:pt x="34642" y="2718448"/>
                      </a:cubicBezTo>
                      <a:cubicBezTo>
                        <a:pt x="34642" y="1817765"/>
                        <a:pt x="34642" y="917081"/>
                        <a:pt x="34642" y="16398"/>
                      </a:cubicBezTo>
                      <a:cubicBezTo>
                        <a:pt x="3464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00" name="Freeform: Shape 408">
                  <a:extLst>
                    <a:ext uri="{FF2B5EF4-FFF2-40B4-BE49-F238E27FC236}">
                      <a16:creationId xmlns:a16="http://schemas.microsoft.com/office/drawing/2014/main" xmlns="" id="{4D9568C4-AE6F-40FE-924B-055C62A1A88A}"/>
                    </a:ext>
                  </a:extLst>
                </p:cNvPr>
                <p:cNvSpPr/>
                <p:nvPr/>
              </p:nvSpPr>
              <p:spPr>
                <a:xfrm>
                  <a:off x="5342544" y="2282126"/>
                  <a:ext cx="259812" cy="266764"/>
                </a:xfrm>
                <a:custGeom>
                  <a:avLst/>
                  <a:gdLst>
                    <a:gd name="connsiteX0" fmla="*/ 129906 w 259812"/>
                    <a:gd name="connsiteY0" fmla="*/ 15277 h 266764"/>
                    <a:gd name="connsiteX1" fmla="*/ 0 w 259812"/>
                    <a:gd name="connsiteY1" fmla="*/ 75900 h 266764"/>
                    <a:gd name="connsiteX2" fmla="*/ 129906 w 259812"/>
                    <a:gd name="connsiteY2" fmla="*/ 249109 h 266764"/>
                    <a:gd name="connsiteX3" fmla="*/ 259813 w 259812"/>
                    <a:gd name="connsiteY3" fmla="*/ 205807 h 266764"/>
                    <a:gd name="connsiteX4" fmla="*/ 129906 w 259812"/>
                    <a:gd name="connsiteY4" fmla="*/ 15277 h 2667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6764">
                      <a:moveTo>
                        <a:pt x="129906" y="15277"/>
                      </a:moveTo>
                      <a:cubicBezTo>
                        <a:pt x="60623" y="-19364"/>
                        <a:pt x="0" y="6617"/>
                        <a:pt x="0" y="75900"/>
                      </a:cubicBezTo>
                      <a:cubicBezTo>
                        <a:pt x="0" y="145184"/>
                        <a:pt x="60623" y="214467"/>
                        <a:pt x="129906" y="249109"/>
                      </a:cubicBezTo>
                      <a:cubicBezTo>
                        <a:pt x="199189" y="283750"/>
                        <a:pt x="259813" y="266430"/>
                        <a:pt x="259813" y="205807"/>
                      </a:cubicBezTo>
                      <a:cubicBezTo>
                        <a:pt x="259813" y="145184"/>
                        <a:pt x="199189" y="58579"/>
                        <a:pt x="129906" y="15277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01" name="Freeform: Shape 409">
                  <a:extLst>
                    <a:ext uri="{FF2B5EF4-FFF2-40B4-BE49-F238E27FC236}">
                      <a16:creationId xmlns:a16="http://schemas.microsoft.com/office/drawing/2014/main" xmlns="" id="{296E938A-AB72-4EDF-ABF8-C8338DDB9DF0}"/>
                    </a:ext>
                  </a:extLst>
                </p:cNvPr>
                <p:cNvSpPr/>
                <p:nvPr/>
              </p:nvSpPr>
              <p:spPr>
                <a:xfrm>
                  <a:off x="5342544" y="4886534"/>
                  <a:ext cx="259812" cy="266764"/>
                </a:xfrm>
                <a:custGeom>
                  <a:avLst/>
                  <a:gdLst>
                    <a:gd name="connsiteX0" fmla="*/ 129906 w 259812"/>
                    <a:gd name="connsiteY0" fmla="*/ 17656 h 266764"/>
                    <a:gd name="connsiteX1" fmla="*/ 0 w 259812"/>
                    <a:gd name="connsiteY1" fmla="*/ 190864 h 266764"/>
                    <a:gd name="connsiteX2" fmla="*/ 129906 w 259812"/>
                    <a:gd name="connsiteY2" fmla="*/ 251487 h 266764"/>
                    <a:gd name="connsiteX3" fmla="*/ 259813 w 259812"/>
                    <a:gd name="connsiteY3" fmla="*/ 60958 h 266764"/>
                    <a:gd name="connsiteX4" fmla="*/ 129906 w 259812"/>
                    <a:gd name="connsiteY4" fmla="*/ 17656 h 2667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6764">
                      <a:moveTo>
                        <a:pt x="129906" y="17656"/>
                      </a:moveTo>
                      <a:cubicBezTo>
                        <a:pt x="60623" y="52298"/>
                        <a:pt x="0" y="121581"/>
                        <a:pt x="0" y="190864"/>
                      </a:cubicBezTo>
                      <a:cubicBezTo>
                        <a:pt x="0" y="260147"/>
                        <a:pt x="60623" y="286129"/>
                        <a:pt x="129906" y="251487"/>
                      </a:cubicBezTo>
                      <a:cubicBezTo>
                        <a:pt x="199189" y="208185"/>
                        <a:pt x="259813" y="121581"/>
                        <a:pt x="259813" y="60958"/>
                      </a:cubicBezTo>
                      <a:cubicBezTo>
                        <a:pt x="259813" y="335"/>
                        <a:pt x="199189" y="-16986"/>
                        <a:pt x="129906" y="1765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95" name="Graphic 1">
                <a:extLst>
                  <a:ext uri="{FF2B5EF4-FFF2-40B4-BE49-F238E27FC236}">
                    <a16:creationId xmlns:a16="http://schemas.microsoft.com/office/drawing/2014/main" xmlns="" id="{1D51D4B3-03DC-48C4-B3FC-56DC4CD9E536}"/>
                  </a:ext>
                </a:extLst>
              </p:cNvPr>
              <p:cNvGrpSpPr/>
              <p:nvPr/>
            </p:nvGrpSpPr>
            <p:grpSpPr>
              <a:xfrm>
                <a:off x="5940112" y="2700211"/>
                <a:ext cx="181869" cy="2035002"/>
                <a:chOff x="5940112" y="2700211"/>
                <a:chExt cx="181869" cy="2035002"/>
              </a:xfrm>
              <a:grpFill/>
            </p:grpSpPr>
            <p:sp>
              <p:nvSpPr>
                <p:cNvPr id="896" name="Freeform: Shape 404">
                  <a:extLst>
                    <a:ext uri="{FF2B5EF4-FFF2-40B4-BE49-F238E27FC236}">
                      <a16:creationId xmlns:a16="http://schemas.microsoft.com/office/drawing/2014/main" xmlns="" id="{3D210EF2-0848-41E8-8E6F-D7604F6F8002}"/>
                    </a:ext>
                  </a:extLst>
                </p:cNvPr>
                <p:cNvSpPr/>
                <p:nvPr/>
              </p:nvSpPr>
              <p:spPr>
                <a:xfrm>
                  <a:off x="6044038" y="2800631"/>
                  <a:ext cx="35786" cy="1845911"/>
                </a:xfrm>
                <a:custGeom>
                  <a:avLst/>
                  <a:gdLst>
                    <a:gd name="connsiteX0" fmla="*/ 0 w 35786"/>
                    <a:gd name="connsiteY0" fmla="*/ 16398 h 1845911"/>
                    <a:gd name="connsiteX1" fmla="*/ 0 w 35786"/>
                    <a:gd name="connsiteY1" fmla="*/ 1826425 h 1845911"/>
                    <a:gd name="connsiteX2" fmla="*/ 34642 w 35786"/>
                    <a:gd name="connsiteY2" fmla="*/ 1826425 h 1845911"/>
                    <a:gd name="connsiteX3" fmla="*/ 34642 w 35786"/>
                    <a:gd name="connsiteY3" fmla="*/ 16398 h 1845911"/>
                    <a:gd name="connsiteX4" fmla="*/ 0 w 35786"/>
                    <a:gd name="connsiteY4" fmla="*/ 16398 h 18459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1845911">
                      <a:moveTo>
                        <a:pt x="0" y="16398"/>
                      </a:moveTo>
                      <a:cubicBezTo>
                        <a:pt x="0" y="622627"/>
                        <a:pt x="0" y="1220196"/>
                        <a:pt x="0" y="1826425"/>
                      </a:cubicBezTo>
                      <a:cubicBezTo>
                        <a:pt x="0" y="1852406"/>
                        <a:pt x="34642" y="1852406"/>
                        <a:pt x="34642" y="1826425"/>
                      </a:cubicBezTo>
                      <a:cubicBezTo>
                        <a:pt x="34642" y="1220196"/>
                        <a:pt x="34642" y="622627"/>
                        <a:pt x="34642" y="16398"/>
                      </a:cubicBezTo>
                      <a:cubicBezTo>
                        <a:pt x="4330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97" name="Freeform: Shape 405">
                  <a:extLst>
                    <a:ext uri="{FF2B5EF4-FFF2-40B4-BE49-F238E27FC236}">
                      <a16:creationId xmlns:a16="http://schemas.microsoft.com/office/drawing/2014/main" xmlns="" id="{F230EB71-253A-48A8-A22F-C0DC371624C7}"/>
                    </a:ext>
                  </a:extLst>
                </p:cNvPr>
                <p:cNvSpPr/>
                <p:nvPr/>
              </p:nvSpPr>
              <p:spPr>
                <a:xfrm>
                  <a:off x="5940112" y="2700211"/>
                  <a:ext cx="181869" cy="255384"/>
                </a:xfrm>
                <a:custGeom>
                  <a:avLst/>
                  <a:gdLst>
                    <a:gd name="connsiteX0" fmla="*/ 0 w 181869"/>
                    <a:gd name="connsiteY0" fmla="*/ 30213 h 255384"/>
                    <a:gd name="connsiteX1" fmla="*/ 129906 w 181869"/>
                    <a:gd name="connsiteY1" fmla="*/ 220743 h 255384"/>
                    <a:gd name="connsiteX2" fmla="*/ 181869 w 181869"/>
                    <a:gd name="connsiteY2" fmla="*/ 255384 h 255384"/>
                    <a:gd name="connsiteX3" fmla="*/ 181869 w 181869"/>
                    <a:gd name="connsiteY3" fmla="*/ 116818 h 255384"/>
                    <a:gd name="connsiteX4" fmla="*/ 129906 w 181869"/>
                    <a:gd name="connsiteY4" fmla="*/ 64855 h 255384"/>
                    <a:gd name="connsiteX5" fmla="*/ 0 w 181869"/>
                    <a:gd name="connsiteY5" fmla="*/ 30213 h 2553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81869" h="255384">
                      <a:moveTo>
                        <a:pt x="0" y="30213"/>
                      </a:moveTo>
                      <a:cubicBezTo>
                        <a:pt x="0" y="82176"/>
                        <a:pt x="60623" y="160120"/>
                        <a:pt x="129906" y="220743"/>
                      </a:cubicBezTo>
                      <a:cubicBezTo>
                        <a:pt x="147228" y="238063"/>
                        <a:pt x="164548" y="246724"/>
                        <a:pt x="181869" y="255384"/>
                      </a:cubicBezTo>
                      <a:lnTo>
                        <a:pt x="181869" y="116818"/>
                      </a:lnTo>
                      <a:cubicBezTo>
                        <a:pt x="164548" y="99497"/>
                        <a:pt x="147228" y="82176"/>
                        <a:pt x="129906" y="64855"/>
                      </a:cubicBezTo>
                      <a:cubicBezTo>
                        <a:pt x="51963" y="-4428"/>
                        <a:pt x="0" y="-21749"/>
                        <a:pt x="0" y="3021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98" name="Freeform: Shape 406">
                  <a:extLst>
                    <a:ext uri="{FF2B5EF4-FFF2-40B4-BE49-F238E27FC236}">
                      <a16:creationId xmlns:a16="http://schemas.microsoft.com/office/drawing/2014/main" xmlns="" id="{B55B417F-978A-41F1-BC52-56F7E75C7E21}"/>
                    </a:ext>
                  </a:extLst>
                </p:cNvPr>
                <p:cNvSpPr/>
                <p:nvPr/>
              </p:nvSpPr>
              <p:spPr>
                <a:xfrm>
                  <a:off x="5940112" y="4471169"/>
                  <a:ext cx="181869" cy="264044"/>
                </a:xfrm>
                <a:custGeom>
                  <a:avLst/>
                  <a:gdLst>
                    <a:gd name="connsiteX0" fmla="*/ 0 w 181869"/>
                    <a:gd name="connsiteY0" fmla="*/ 233831 h 264044"/>
                    <a:gd name="connsiteX1" fmla="*/ 129906 w 181869"/>
                    <a:gd name="connsiteY1" fmla="*/ 199190 h 264044"/>
                    <a:gd name="connsiteX2" fmla="*/ 181869 w 181869"/>
                    <a:gd name="connsiteY2" fmla="*/ 138567 h 264044"/>
                    <a:gd name="connsiteX3" fmla="*/ 181869 w 181869"/>
                    <a:gd name="connsiteY3" fmla="*/ 0 h 264044"/>
                    <a:gd name="connsiteX4" fmla="*/ 129906 w 181869"/>
                    <a:gd name="connsiteY4" fmla="*/ 34642 h 264044"/>
                    <a:gd name="connsiteX5" fmla="*/ 0 w 181869"/>
                    <a:gd name="connsiteY5" fmla="*/ 233831 h 2640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81869" h="264044">
                      <a:moveTo>
                        <a:pt x="0" y="233831"/>
                      </a:moveTo>
                      <a:cubicBezTo>
                        <a:pt x="0" y="285794"/>
                        <a:pt x="60623" y="268473"/>
                        <a:pt x="129906" y="199190"/>
                      </a:cubicBezTo>
                      <a:cubicBezTo>
                        <a:pt x="147228" y="181869"/>
                        <a:pt x="164548" y="164548"/>
                        <a:pt x="181869" y="138567"/>
                      </a:cubicBezTo>
                      <a:lnTo>
                        <a:pt x="181869" y="0"/>
                      </a:lnTo>
                      <a:cubicBezTo>
                        <a:pt x="164548" y="8660"/>
                        <a:pt x="147228" y="25981"/>
                        <a:pt x="129906" y="34642"/>
                      </a:cubicBezTo>
                      <a:cubicBezTo>
                        <a:pt x="51963" y="103925"/>
                        <a:pt x="0" y="181869"/>
                        <a:pt x="0" y="23383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</p:grpSp>
        <p:grpSp>
          <p:nvGrpSpPr>
            <p:cNvPr id="530" name="Graphic 1">
              <a:extLst>
                <a:ext uri="{FF2B5EF4-FFF2-40B4-BE49-F238E27FC236}">
                  <a16:creationId xmlns:a16="http://schemas.microsoft.com/office/drawing/2014/main" xmlns="" id="{D7BD81C5-8DF6-4624-AC04-F9D0292D4808}"/>
                </a:ext>
              </a:extLst>
            </p:cNvPr>
            <p:cNvGrpSpPr/>
            <p:nvPr/>
          </p:nvGrpSpPr>
          <p:grpSpPr>
            <a:xfrm>
              <a:off x="1878998" y="2672916"/>
              <a:ext cx="2240756" cy="1046067"/>
              <a:chOff x="6061358" y="2132856"/>
              <a:chExt cx="6789768" cy="3169713"/>
            </a:xfrm>
            <a:grpFill/>
          </p:grpSpPr>
          <p:grpSp>
            <p:nvGrpSpPr>
              <p:cNvPr id="832" name="Graphic 1">
                <a:extLst>
                  <a:ext uri="{FF2B5EF4-FFF2-40B4-BE49-F238E27FC236}">
                    <a16:creationId xmlns:a16="http://schemas.microsoft.com/office/drawing/2014/main" xmlns="" id="{84369B1C-D7B3-4903-84E3-CF94AF0D68D6}"/>
                  </a:ext>
                </a:extLst>
              </p:cNvPr>
              <p:cNvGrpSpPr/>
              <p:nvPr/>
            </p:nvGrpSpPr>
            <p:grpSpPr>
              <a:xfrm>
                <a:off x="6061358" y="2249492"/>
                <a:ext cx="6781107" cy="2951210"/>
                <a:chOff x="6061358" y="2249492"/>
                <a:chExt cx="6781107" cy="2951210"/>
              </a:xfrm>
              <a:grpFill/>
            </p:grpSpPr>
            <p:sp>
              <p:nvSpPr>
                <p:cNvPr id="880" name="Freeform: Shape 388">
                  <a:extLst>
                    <a:ext uri="{FF2B5EF4-FFF2-40B4-BE49-F238E27FC236}">
                      <a16:creationId xmlns:a16="http://schemas.microsoft.com/office/drawing/2014/main" xmlns="" id="{7D3004B6-9905-442B-B97C-76F97E7D2DEA}"/>
                    </a:ext>
                  </a:extLst>
                </p:cNvPr>
                <p:cNvSpPr/>
                <p:nvPr/>
              </p:nvSpPr>
              <p:spPr>
                <a:xfrm>
                  <a:off x="12842466" y="3137464"/>
                  <a:ext cx="86604" cy="60622"/>
                </a:xfrm>
                <a:custGeom>
                  <a:avLst/>
                  <a:gdLst>
                    <a:gd name="connsiteX0" fmla="*/ 0 w 86604"/>
                    <a:gd name="connsiteY0" fmla="*/ 60623 h 60622"/>
                    <a:gd name="connsiteX1" fmla="*/ 0 w 86604"/>
                    <a:gd name="connsiteY1" fmla="*/ 0 h 60622"/>
                    <a:gd name="connsiteX2" fmla="*/ 0 w 86604"/>
                    <a:gd name="connsiteY2" fmla="*/ 0 h 60622"/>
                    <a:gd name="connsiteX3" fmla="*/ 0 w 86604"/>
                    <a:gd name="connsiteY3" fmla="*/ 60623 h 60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6604" h="60622">
                      <a:moveTo>
                        <a:pt x="0" y="60623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60623"/>
                      </a:ln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81" name="Freeform: Shape 389">
                  <a:extLst>
                    <a:ext uri="{FF2B5EF4-FFF2-40B4-BE49-F238E27FC236}">
                      <a16:creationId xmlns:a16="http://schemas.microsoft.com/office/drawing/2014/main" xmlns="" id="{BC84A5B6-9562-4278-953F-6A16C032E521}"/>
                    </a:ext>
                  </a:extLst>
                </p:cNvPr>
                <p:cNvSpPr/>
                <p:nvPr/>
              </p:nvSpPr>
              <p:spPr>
                <a:xfrm>
                  <a:off x="6061358" y="2249492"/>
                  <a:ext cx="6772447" cy="2951210"/>
                </a:xfrm>
                <a:custGeom>
                  <a:avLst/>
                  <a:gdLst>
                    <a:gd name="connsiteX0" fmla="*/ 6096935 w 6772447"/>
                    <a:gd name="connsiteY0" fmla="*/ 299064 h 2951210"/>
                    <a:gd name="connsiteX1" fmla="*/ 5369460 w 6772447"/>
                    <a:gd name="connsiteY1" fmla="*/ 4609 h 2951210"/>
                    <a:gd name="connsiteX2" fmla="*/ 4598682 w 6772447"/>
                    <a:gd name="connsiteY2" fmla="*/ 195139 h 2951210"/>
                    <a:gd name="connsiteX3" fmla="*/ 3100430 w 6772447"/>
                    <a:gd name="connsiteY3" fmla="*/ 1615447 h 2951210"/>
                    <a:gd name="connsiteX4" fmla="*/ 2312332 w 6772447"/>
                    <a:gd name="connsiteY4" fmla="*/ 2412206 h 2951210"/>
                    <a:gd name="connsiteX5" fmla="*/ 1472271 w 6772447"/>
                    <a:gd name="connsiteY5" fmla="*/ 2888529 h 2951210"/>
                    <a:gd name="connsiteX6" fmla="*/ 0 w 6772447"/>
                    <a:gd name="connsiteY6" fmla="*/ 2273639 h 2951210"/>
                    <a:gd name="connsiteX7" fmla="*/ 0 w 6772447"/>
                    <a:gd name="connsiteY7" fmla="*/ 2334262 h 2951210"/>
                    <a:gd name="connsiteX8" fmla="*/ 1030590 w 6772447"/>
                    <a:gd name="connsiteY8" fmla="*/ 2931831 h 2951210"/>
                    <a:gd name="connsiteX9" fmla="*/ 2537503 w 6772447"/>
                    <a:gd name="connsiteY9" fmla="*/ 2264979 h 2951210"/>
                    <a:gd name="connsiteX10" fmla="*/ 4079057 w 6772447"/>
                    <a:gd name="connsiteY10" fmla="*/ 628160 h 2951210"/>
                    <a:gd name="connsiteX11" fmla="*/ 4884476 w 6772447"/>
                    <a:gd name="connsiteY11" fmla="*/ 108534 h 2951210"/>
                    <a:gd name="connsiteX12" fmla="*/ 5802481 w 6772447"/>
                    <a:gd name="connsiteY12" fmla="*/ 177818 h 2951210"/>
                    <a:gd name="connsiteX13" fmla="*/ 6729146 w 6772447"/>
                    <a:gd name="connsiteY13" fmla="*/ 913953 h 2951210"/>
                    <a:gd name="connsiteX14" fmla="*/ 6772448 w 6772447"/>
                    <a:gd name="connsiteY14" fmla="*/ 957255 h 2951210"/>
                    <a:gd name="connsiteX15" fmla="*/ 6772448 w 6772447"/>
                    <a:gd name="connsiteY15" fmla="*/ 896632 h 2951210"/>
                    <a:gd name="connsiteX16" fmla="*/ 6096935 w 6772447"/>
                    <a:gd name="connsiteY16" fmla="*/ 299064 h 29512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6772447" h="2951210">
                      <a:moveTo>
                        <a:pt x="6096935" y="299064"/>
                      </a:moveTo>
                      <a:cubicBezTo>
                        <a:pt x="5880425" y="151836"/>
                        <a:pt x="5637933" y="30591"/>
                        <a:pt x="5369460" y="4609"/>
                      </a:cubicBezTo>
                      <a:cubicBezTo>
                        <a:pt x="5100987" y="-21372"/>
                        <a:pt x="4832513" y="65232"/>
                        <a:pt x="4598682" y="195139"/>
                      </a:cubicBezTo>
                      <a:cubicBezTo>
                        <a:pt x="4001114" y="532895"/>
                        <a:pt x="3550772" y="1104483"/>
                        <a:pt x="3100430" y="1615447"/>
                      </a:cubicBezTo>
                      <a:cubicBezTo>
                        <a:pt x="2849278" y="1892581"/>
                        <a:pt x="2598126" y="2169714"/>
                        <a:pt x="2312332" y="2412206"/>
                      </a:cubicBezTo>
                      <a:cubicBezTo>
                        <a:pt x="2069840" y="2620056"/>
                        <a:pt x="1792707" y="2810585"/>
                        <a:pt x="1472271" y="2888529"/>
                      </a:cubicBezTo>
                      <a:cubicBezTo>
                        <a:pt x="909344" y="3018435"/>
                        <a:pt x="398379" y="2654698"/>
                        <a:pt x="0" y="2273639"/>
                      </a:cubicBezTo>
                      <a:lnTo>
                        <a:pt x="0" y="2334262"/>
                      </a:lnTo>
                      <a:cubicBezTo>
                        <a:pt x="294454" y="2611396"/>
                        <a:pt x="632211" y="2853887"/>
                        <a:pt x="1030590" y="2931831"/>
                      </a:cubicBezTo>
                      <a:cubicBezTo>
                        <a:pt x="1619499" y="3044416"/>
                        <a:pt x="2139124" y="2646037"/>
                        <a:pt x="2537503" y="2264979"/>
                      </a:cubicBezTo>
                      <a:cubicBezTo>
                        <a:pt x="3083109" y="1745354"/>
                        <a:pt x="3524791" y="1130464"/>
                        <a:pt x="4079057" y="628160"/>
                      </a:cubicBezTo>
                      <a:cubicBezTo>
                        <a:pt x="4312889" y="411649"/>
                        <a:pt x="4581362" y="212459"/>
                        <a:pt x="4884476" y="108534"/>
                      </a:cubicBezTo>
                      <a:cubicBezTo>
                        <a:pt x="5196252" y="4609"/>
                        <a:pt x="5508026" y="39251"/>
                        <a:pt x="5802481" y="177818"/>
                      </a:cubicBezTo>
                      <a:cubicBezTo>
                        <a:pt x="6157558" y="351026"/>
                        <a:pt x="6460672" y="628160"/>
                        <a:pt x="6729146" y="913953"/>
                      </a:cubicBezTo>
                      <a:cubicBezTo>
                        <a:pt x="6746466" y="931274"/>
                        <a:pt x="6755127" y="948595"/>
                        <a:pt x="6772448" y="957255"/>
                      </a:cubicBezTo>
                      <a:lnTo>
                        <a:pt x="6772448" y="896632"/>
                      </a:lnTo>
                      <a:cubicBezTo>
                        <a:pt x="6573258" y="671462"/>
                        <a:pt x="6348087" y="463611"/>
                        <a:pt x="6096935" y="29906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33" name="Graphic 1">
                <a:extLst>
                  <a:ext uri="{FF2B5EF4-FFF2-40B4-BE49-F238E27FC236}">
                    <a16:creationId xmlns:a16="http://schemas.microsoft.com/office/drawing/2014/main" xmlns="" id="{51F1F404-A2E3-4BFC-BF54-8ADE64107063}"/>
                  </a:ext>
                </a:extLst>
              </p:cNvPr>
              <p:cNvGrpSpPr/>
              <p:nvPr/>
            </p:nvGrpSpPr>
            <p:grpSpPr>
              <a:xfrm>
                <a:off x="6078679" y="2250581"/>
                <a:ext cx="6772447" cy="2941634"/>
                <a:chOff x="6078679" y="2250581"/>
                <a:chExt cx="6772447" cy="2941634"/>
              </a:xfrm>
              <a:grpFill/>
            </p:grpSpPr>
            <p:sp>
              <p:nvSpPr>
                <p:cNvPr id="878" name="Freeform: Shape 386">
                  <a:extLst>
                    <a:ext uri="{FF2B5EF4-FFF2-40B4-BE49-F238E27FC236}">
                      <a16:creationId xmlns:a16="http://schemas.microsoft.com/office/drawing/2014/main" xmlns="" id="{00942BE0-16F3-434A-879F-C04C18D7DEEA}"/>
                    </a:ext>
                  </a:extLst>
                </p:cNvPr>
                <p:cNvSpPr/>
                <p:nvPr/>
              </p:nvSpPr>
              <p:spPr>
                <a:xfrm>
                  <a:off x="12842466" y="4237337"/>
                  <a:ext cx="86604" cy="51962"/>
                </a:xfrm>
                <a:custGeom>
                  <a:avLst/>
                  <a:gdLst>
                    <a:gd name="connsiteX0" fmla="*/ 0 w 86604"/>
                    <a:gd name="connsiteY0" fmla="*/ 51963 h 51962"/>
                    <a:gd name="connsiteX1" fmla="*/ 0 w 86604"/>
                    <a:gd name="connsiteY1" fmla="*/ 0 h 51962"/>
                    <a:gd name="connsiteX2" fmla="*/ 0 w 86604"/>
                    <a:gd name="connsiteY2" fmla="*/ 0 h 51962"/>
                    <a:gd name="connsiteX3" fmla="*/ 0 w 86604"/>
                    <a:gd name="connsiteY3" fmla="*/ 51963 h 519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6604" h="51962">
                      <a:moveTo>
                        <a:pt x="0" y="51963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51963"/>
                      </a:ln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79" name="Freeform: Shape 387">
                  <a:extLst>
                    <a:ext uri="{FF2B5EF4-FFF2-40B4-BE49-F238E27FC236}">
                      <a16:creationId xmlns:a16="http://schemas.microsoft.com/office/drawing/2014/main" xmlns="" id="{C19DFE52-9444-48D6-9C50-5CDCB9871D3B}"/>
                    </a:ext>
                  </a:extLst>
                </p:cNvPr>
                <p:cNvSpPr/>
                <p:nvPr/>
              </p:nvSpPr>
              <p:spPr>
                <a:xfrm>
                  <a:off x="6078679" y="2250581"/>
                  <a:ext cx="6772447" cy="2941634"/>
                </a:xfrm>
                <a:custGeom>
                  <a:avLst/>
                  <a:gdLst>
                    <a:gd name="connsiteX0" fmla="*/ 6226841 w 6772447"/>
                    <a:gd name="connsiteY0" fmla="*/ 2489061 h 2941634"/>
                    <a:gd name="connsiteX1" fmla="*/ 5386780 w 6772447"/>
                    <a:gd name="connsiteY1" fmla="*/ 2896100 h 2941634"/>
                    <a:gd name="connsiteX2" fmla="*/ 4477436 w 6772447"/>
                    <a:gd name="connsiteY2" fmla="*/ 2636288 h 2941634"/>
                    <a:gd name="connsiteX3" fmla="*/ 2901240 w 6772447"/>
                    <a:gd name="connsiteY3" fmla="*/ 1060092 h 2941634"/>
                    <a:gd name="connsiteX4" fmla="*/ 1446290 w 6772447"/>
                    <a:gd name="connsiteY4" fmla="*/ 20841 h 2941634"/>
                    <a:gd name="connsiteX5" fmla="*/ 0 w 6772447"/>
                    <a:gd name="connsiteY5" fmla="*/ 627071 h 2941634"/>
                    <a:gd name="connsiteX6" fmla="*/ 0 w 6772447"/>
                    <a:gd name="connsiteY6" fmla="*/ 679033 h 2941634"/>
                    <a:gd name="connsiteX7" fmla="*/ 155887 w 6772447"/>
                    <a:gd name="connsiteY7" fmla="*/ 540466 h 2941634"/>
                    <a:gd name="connsiteX8" fmla="*/ 995948 w 6772447"/>
                    <a:gd name="connsiteY8" fmla="*/ 64143 h 2941634"/>
                    <a:gd name="connsiteX9" fmla="*/ 2710711 w 6772447"/>
                    <a:gd name="connsiteY9" fmla="*/ 912864 h 2941634"/>
                    <a:gd name="connsiteX10" fmla="*/ 4226284 w 6772447"/>
                    <a:gd name="connsiteY10" fmla="*/ 2497721 h 2941634"/>
                    <a:gd name="connsiteX11" fmla="*/ 5715877 w 6772447"/>
                    <a:gd name="connsiteY11" fmla="*/ 2852798 h 2941634"/>
                    <a:gd name="connsiteX12" fmla="*/ 6555937 w 6772447"/>
                    <a:gd name="connsiteY12" fmla="*/ 2255229 h 2941634"/>
                    <a:gd name="connsiteX13" fmla="*/ 6772447 w 6772447"/>
                    <a:gd name="connsiteY13" fmla="*/ 2038719 h 2941634"/>
                    <a:gd name="connsiteX14" fmla="*/ 6772447 w 6772447"/>
                    <a:gd name="connsiteY14" fmla="*/ 1986756 h 2941634"/>
                    <a:gd name="connsiteX15" fmla="*/ 6226841 w 6772447"/>
                    <a:gd name="connsiteY15" fmla="*/ 2489061 h 29416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6772447" h="2941634">
                      <a:moveTo>
                        <a:pt x="6226841" y="2489061"/>
                      </a:moveTo>
                      <a:cubicBezTo>
                        <a:pt x="5984349" y="2679590"/>
                        <a:pt x="5698556" y="2852798"/>
                        <a:pt x="5386780" y="2896100"/>
                      </a:cubicBezTo>
                      <a:cubicBezTo>
                        <a:pt x="5057684" y="2939402"/>
                        <a:pt x="4745910" y="2809496"/>
                        <a:pt x="4477436" y="2636288"/>
                      </a:cubicBezTo>
                      <a:cubicBezTo>
                        <a:pt x="3853886" y="2220588"/>
                        <a:pt x="3394884" y="1597037"/>
                        <a:pt x="2901240" y="1060092"/>
                      </a:cubicBezTo>
                      <a:cubicBezTo>
                        <a:pt x="2511522" y="635731"/>
                        <a:pt x="2035198" y="133427"/>
                        <a:pt x="1446290" y="20841"/>
                      </a:cubicBezTo>
                      <a:cubicBezTo>
                        <a:pt x="892023" y="-91744"/>
                        <a:pt x="389719" y="271993"/>
                        <a:pt x="0" y="627071"/>
                      </a:cubicBezTo>
                      <a:lnTo>
                        <a:pt x="0" y="679033"/>
                      </a:lnTo>
                      <a:cubicBezTo>
                        <a:pt x="51962" y="627071"/>
                        <a:pt x="103925" y="583769"/>
                        <a:pt x="155887" y="540466"/>
                      </a:cubicBezTo>
                      <a:cubicBezTo>
                        <a:pt x="398379" y="332616"/>
                        <a:pt x="675512" y="142087"/>
                        <a:pt x="995948" y="64143"/>
                      </a:cubicBezTo>
                      <a:cubicBezTo>
                        <a:pt x="1680121" y="-91744"/>
                        <a:pt x="2269030" y="462523"/>
                        <a:pt x="2710711" y="912864"/>
                      </a:cubicBezTo>
                      <a:cubicBezTo>
                        <a:pt x="3221676" y="1432490"/>
                        <a:pt x="3654697" y="2038719"/>
                        <a:pt x="4226284" y="2497721"/>
                      </a:cubicBezTo>
                      <a:cubicBezTo>
                        <a:pt x="4659306" y="2844138"/>
                        <a:pt x="5170270" y="3077969"/>
                        <a:pt x="5715877" y="2852798"/>
                      </a:cubicBezTo>
                      <a:cubicBezTo>
                        <a:pt x="6036312" y="2722892"/>
                        <a:pt x="6313445" y="2497721"/>
                        <a:pt x="6555937" y="2255229"/>
                      </a:cubicBezTo>
                      <a:cubicBezTo>
                        <a:pt x="6625220" y="2185946"/>
                        <a:pt x="6703164" y="2116663"/>
                        <a:pt x="6772447" y="2038719"/>
                      </a:cubicBezTo>
                      <a:lnTo>
                        <a:pt x="6772447" y="1986756"/>
                      </a:lnTo>
                      <a:cubicBezTo>
                        <a:pt x="6599239" y="2159965"/>
                        <a:pt x="6417370" y="2333173"/>
                        <a:pt x="6226841" y="248906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34" name="Graphic 1">
                <a:extLst>
                  <a:ext uri="{FF2B5EF4-FFF2-40B4-BE49-F238E27FC236}">
                    <a16:creationId xmlns:a16="http://schemas.microsoft.com/office/drawing/2014/main" xmlns="" id="{3B09BC74-CF74-4571-82E3-2E27F1E56856}"/>
                  </a:ext>
                </a:extLst>
              </p:cNvPr>
              <p:cNvGrpSpPr/>
              <p:nvPr/>
            </p:nvGrpSpPr>
            <p:grpSpPr>
              <a:xfrm>
                <a:off x="12539351" y="2839471"/>
                <a:ext cx="259812" cy="1756483"/>
                <a:chOff x="12539351" y="2839471"/>
                <a:chExt cx="259812" cy="1756483"/>
              </a:xfrm>
              <a:grpFill/>
            </p:grpSpPr>
            <p:sp>
              <p:nvSpPr>
                <p:cNvPr id="875" name="Freeform: Shape 383">
                  <a:extLst>
                    <a:ext uri="{FF2B5EF4-FFF2-40B4-BE49-F238E27FC236}">
                      <a16:creationId xmlns:a16="http://schemas.microsoft.com/office/drawing/2014/main" xmlns="" id="{2E2E7BA2-B865-4598-BB7F-7808553D493C}"/>
                    </a:ext>
                  </a:extLst>
                </p:cNvPr>
                <p:cNvSpPr/>
                <p:nvPr/>
              </p:nvSpPr>
              <p:spPr>
                <a:xfrm>
                  <a:off x="12643277" y="2947858"/>
                  <a:ext cx="35786" cy="1551456"/>
                </a:xfrm>
                <a:custGeom>
                  <a:avLst/>
                  <a:gdLst>
                    <a:gd name="connsiteX0" fmla="*/ 0 w 35786"/>
                    <a:gd name="connsiteY0" fmla="*/ 16398 h 1551456"/>
                    <a:gd name="connsiteX1" fmla="*/ 0 w 35786"/>
                    <a:gd name="connsiteY1" fmla="*/ 1531971 h 1551456"/>
                    <a:gd name="connsiteX2" fmla="*/ 34641 w 35786"/>
                    <a:gd name="connsiteY2" fmla="*/ 1531971 h 1551456"/>
                    <a:gd name="connsiteX3" fmla="*/ 34641 w 35786"/>
                    <a:gd name="connsiteY3" fmla="*/ 16398 h 1551456"/>
                    <a:gd name="connsiteX4" fmla="*/ 0 w 35786"/>
                    <a:gd name="connsiteY4" fmla="*/ 16398 h 15514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1551456">
                      <a:moveTo>
                        <a:pt x="0" y="16398"/>
                      </a:moveTo>
                      <a:cubicBezTo>
                        <a:pt x="0" y="518702"/>
                        <a:pt x="0" y="1029667"/>
                        <a:pt x="0" y="1531971"/>
                      </a:cubicBezTo>
                      <a:cubicBezTo>
                        <a:pt x="0" y="1557952"/>
                        <a:pt x="34641" y="1557952"/>
                        <a:pt x="34641" y="1531971"/>
                      </a:cubicBezTo>
                      <a:cubicBezTo>
                        <a:pt x="34641" y="1029667"/>
                        <a:pt x="34641" y="518702"/>
                        <a:pt x="34641" y="16398"/>
                      </a:cubicBezTo>
                      <a:cubicBezTo>
                        <a:pt x="4330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76" name="Freeform: Shape 384">
                  <a:extLst>
                    <a:ext uri="{FF2B5EF4-FFF2-40B4-BE49-F238E27FC236}">
                      <a16:creationId xmlns:a16="http://schemas.microsoft.com/office/drawing/2014/main" xmlns="" id="{9B4B7B28-C597-4038-A118-A0C56757D232}"/>
                    </a:ext>
                  </a:extLst>
                </p:cNvPr>
                <p:cNvSpPr/>
                <p:nvPr/>
              </p:nvSpPr>
              <p:spPr>
                <a:xfrm>
                  <a:off x="12539351" y="2839471"/>
                  <a:ext cx="259812" cy="289400"/>
                </a:xfrm>
                <a:custGeom>
                  <a:avLst/>
                  <a:gdLst>
                    <a:gd name="connsiteX0" fmla="*/ 0 w 259812"/>
                    <a:gd name="connsiteY0" fmla="*/ 20860 h 289400"/>
                    <a:gd name="connsiteX1" fmla="*/ 129906 w 259812"/>
                    <a:gd name="connsiteY1" fmla="*/ 211389 h 289400"/>
                    <a:gd name="connsiteX2" fmla="*/ 259813 w 259812"/>
                    <a:gd name="connsiteY2" fmla="*/ 280673 h 289400"/>
                    <a:gd name="connsiteX3" fmla="*/ 129906 w 259812"/>
                    <a:gd name="connsiteY3" fmla="*/ 81483 h 289400"/>
                    <a:gd name="connsiteX4" fmla="*/ 0 w 259812"/>
                    <a:gd name="connsiteY4" fmla="*/ 20860 h 2894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9400">
                      <a:moveTo>
                        <a:pt x="0" y="20860"/>
                      </a:moveTo>
                      <a:cubicBezTo>
                        <a:pt x="0" y="64162"/>
                        <a:pt x="60624" y="142106"/>
                        <a:pt x="129906" y="211389"/>
                      </a:cubicBezTo>
                      <a:cubicBezTo>
                        <a:pt x="199190" y="272012"/>
                        <a:pt x="259813" y="306654"/>
                        <a:pt x="259813" y="280673"/>
                      </a:cubicBezTo>
                      <a:cubicBezTo>
                        <a:pt x="259813" y="254691"/>
                        <a:pt x="199190" y="159427"/>
                        <a:pt x="129906" y="81483"/>
                      </a:cubicBezTo>
                      <a:cubicBezTo>
                        <a:pt x="51963" y="3539"/>
                        <a:pt x="0" y="-22442"/>
                        <a:pt x="0" y="2086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77" name="Freeform: Shape 385">
                  <a:extLst>
                    <a:ext uri="{FF2B5EF4-FFF2-40B4-BE49-F238E27FC236}">
                      <a16:creationId xmlns:a16="http://schemas.microsoft.com/office/drawing/2014/main" xmlns="" id="{38ACC2AD-4B09-46E8-AE65-29C2EE535139}"/>
                    </a:ext>
                  </a:extLst>
                </p:cNvPr>
                <p:cNvSpPr/>
                <p:nvPr/>
              </p:nvSpPr>
              <p:spPr>
                <a:xfrm>
                  <a:off x="12539351" y="4306553"/>
                  <a:ext cx="259812" cy="289400"/>
                </a:xfrm>
                <a:custGeom>
                  <a:avLst/>
                  <a:gdLst>
                    <a:gd name="connsiteX0" fmla="*/ 129906 w 259812"/>
                    <a:gd name="connsiteY0" fmla="*/ 78011 h 289400"/>
                    <a:gd name="connsiteX1" fmla="*/ 0 w 259812"/>
                    <a:gd name="connsiteY1" fmla="*/ 268540 h 289400"/>
                    <a:gd name="connsiteX2" fmla="*/ 129906 w 259812"/>
                    <a:gd name="connsiteY2" fmla="*/ 207917 h 289400"/>
                    <a:gd name="connsiteX3" fmla="*/ 259813 w 259812"/>
                    <a:gd name="connsiteY3" fmla="*/ 8728 h 289400"/>
                    <a:gd name="connsiteX4" fmla="*/ 129906 w 259812"/>
                    <a:gd name="connsiteY4" fmla="*/ 78011 h 2894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9400">
                      <a:moveTo>
                        <a:pt x="129906" y="78011"/>
                      </a:moveTo>
                      <a:cubicBezTo>
                        <a:pt x="60624" y="138634"/>
                        <a:pt x="0" y="225238"/>
                        <a:pt x="0" y="268540"/>
                      </a:cubicBezTo>
                      <a:cubicBezTo>
                        <a:pt x="0" y="311843"/>
                        <a:pt x="60624" y="285861"/>
                        <a:pt x="129906" y="207917"/>
                      </a:cubicBezTo>
                      <a:cubicBezTo>
                        <a:pt x="199190" y="129974"/>
                        <a:pt x="259813" y="43369"/>
                        <a:pt x="259813" y="8728"/>
                      </a:cubicBezTo>
                      <a:cubicBezTo>
                        <a:pt x="259813" y="-17254"/>
                        <a:pt x="199190" y="17388"/>
                        <a:pt x="129906" y="7801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35" name="Graphic 1">
                <a:extLst>
                  <a:ext uri="{FF2B5EF4-FFF2-40B4-BE49-F238E27FC236}">
                    <a16:creationId xmlns:a16="http://schemas.microsoft.com/office/drawing/2014/main" xmlns="" id="{0153F8ED-2395-4B9A-B422-78D6D2962D50}"/>
                  </a:ext>
                </a:extLst>
              </p:cNvPr>
              <p:cNvGrpSpPr/>
              <p:nvPr/>
            </p:nvGrpSpPr>
            <p:grpSpPr>
              <a:xfrm>
                <a:off x="11941783" y="2364807"/>
                <a:ext cx="259812" cy="2702002"/>
                <a:chOff x="11941783" y="2364807"/>
                <a:chExt cx="259812" cy="2702002"/>
              </a:xfrm>
              <a:grpFill/>
            </p:grpSpPr>
            <p:sp>
              <p:nvSpPr>
                <p:cNvPr id="872" name="Freeform: Shape 380">
                  <a:extLst>
                    <a:ext uri="{FF2B5EF4-FFF2-40B4-BE49-F238E27FC236}">
                      <a16:creationId xmlns:a16="http://schemas.microsoft.com/office/drawing/2014/main" xmlns="" id="{8B1D934C-8D53-4D74-BF36-F30EF50B6E2D}"/>
                    </a:ext>
                  </a:extLst>
                </p:cNvPr>
                <p:cNvSpPr/>
                <p:nvPr/>
              </p:nvSpPr>
              <p:spPr>
                <a:xfrm>
                  <a:off x="12054368" y="2445554"/>
                  <a:ext cx="34641" cy="2556065"/>
                </a:xfrm>
                <a:custGeom>
                  <a:avLst/>
                  <a:gdLst>
                    <a:gd name="connsiteX0" fmla="*/ 0 w 34641"/>
                    <a:gd name="connsiteY0" fmla="*/ 16398 h 2556065"/>
                    <a:gd name="connsiteX1" fmla="*/ 0 w 34641"/>
                    <a:gd name="connsiteY1" fmla="*/ 2536580 h 2556065"/>
                    <a:gd name="connsiteX2" fmla="*/ 34641 w 34641"/>
                    <a:gd name="connsiteY2" fmla="*/ 2536580 h 2556065"/>
                    <a:gd name="connsiteX3" fmla="*/ 34641 w 34641"/>
                    <a:gd name="connsiteY3" fmla="*/ 16398 h 2556065"/>
                    <a:gd name="connsiteX4" fmla="*/ 0 w 34641"/>
                    <a:gd name="connsiteY4" fmla="*/ 16398 h 25560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2556065">
                      <a:moveTo>
                        <a:pt x="0" y="16398"/>
                      </a:moveTo>
                      <a:cubicBezTo>
                        <a:pt x="0" y="856458"/>
                        <a:pt x="0" y="1696519"/>
                        <a:pt x="0" y="2536580"/>
                      </a:cubicBezTo>
                      <a:cubicBezTo>
                        <a:pt x="0" y="2562561"/>
                        <a:pt x="34641" y="2562561"/>
                        <a:pt x="34641" y="2536580"/>
                      </a:cubicBezTo>
                      <a:cubicBezTo>
                        <a:pt x="34641" y="1696519"/>
                        <a:pt x="34641" y="856458"/>
                        <a:pt x="34641" y="16398"/>
                      </a:cubicBezTo>
                      <a:cubicBezTo>
                        <a:pt x="34641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73" name="Freeform: Shape 381">
                  <a:extLst>
                    <a:ext uri="{FF2B5EF4-FFF2-40B4-BE49-F238E27FC236}">
                      <a16:creationId xmlns:a16="http://schemas.microsoft.com/office/drawing/2014/main" xmlns="" id="{4E74566B-4026-4DBF-8687-E66132956FE0}"/>
                    </a:ext>
                  </a:extLst>
                </p:cNvPr>
                <p:cNvSpPr/>
                <p:nvPr/>
              </p:nvSpPr>
              <p:spPr>
                <a:xfrm>
                  <a:off x="11941783" y="2364807"/>
                  <a:ext cx="259812" cy="271435"/>
                </a:xfrm>
                <a:custGeom>
                  <a:avLst/>
                  <a:gdLst>
                    <a:gd name="connsiteX0" fmla="*/ 129906 w 259812"/>
                    <a:gd name="connsiteY0" fmla="*/ 27861 h 271435"/>
                    <a:gd name="connsiteX1" fmla="*/ 0 w 259812"/>
                    <a:gd name="connsiteY1" fmla="*/ 62502 h 271435"/>
                    <a:gd name="connsiteX2" fmla="*/ 129906 w 259812"/>
                    <a:gd name="connsiteY2" fmla="*/ 244371 h 271435"/>
                    <a:gd name="connsiteX3" fmla="*/ 259813 w 259812"/>
                    <a:gd name="connsiteY3" fmla="*/ 218390 h 271435"/>
                    <a:gd name="connsiteX4" fmla="*/ 129906 w 259812"/>
                    <a:gd name="connsiteY4" fmla="*/ 27861 h 2714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1435">
                      <a:moveTo>
                        <a:pt x="129906" y="27861"/>
                      </a:moveTo>
                      <a:cubicBezTo>
                        <a:pt x="60623" y="-24102"/>
                        <a:pt x="0" y="1880"/>
                        <a:pt x="0" y="62502"/>
                      </a:cubicBezTo>
                      <a:cubicBezTo>
                        <a:pt x="0" y="123125"/>
                        <a:pt x="60623" y="201069"/>
                        <a:pt x="129906" y="244371"/>
                      </a:cubicBezTo>
                      <a:cubicBezTo>
                        <a:pt x="199190" y="287673"/>
                        <a:pt x="259813" y="279013"/>
                        <a:pt x="259813" y="218390"/>
                      </a:cubicBezTo>
                      <a:cubicBezTo>
                        <a:pt x="259813" y="157767"/>
                        <a:pt x="199190" y="79823"/>
                        <a:pt x="129906" y="2786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74" name="Freeform: Shape 382">
                  <a:extLst>
                    <a:ext uri="{FF2B5EF4-FFF2-40B4-BE49-F238E27FC236}">
                      <a16:creationId xmlns:a16="http://schemas.microsoft.com/office/drawing/2014/main" xmlns="" id="{48C02735-BF6C-4D7F-9F99-375A260EB21B}"/>
                    </a:ext>
                  </a:extLst>
                </p:cNvPr>
                <p:cNvSpPr/>
                <p:nvPr/>
              </p:nvSpPr>
              <p:spPr>
                <a:xfrm>
                  <a:off x="11941783" y="4799182"/>
                  <a:ext cx="259812" cy="267628"/>
                </a:xfrm>
                <a:custGeom>
                  <a:avLst/>
                  <a:gdLst>
                    <a:gd name="connsiteX0" fmla="*/ 129906 w 259812"/>
                    <a:gd name="connsiteY0" fmla="*/ 27064 h 267628"/>
                    <a:gd name="connsiteX1" fmla="*/ 0 w 259812"/>
                    <a:gd name="connsiteY1" fmla="*/ 208933 h 267628"/>
                    <a:gd name="connsiteX2" fmla="*/ 129906 w 259812"/>
                    <a:gd name="connsiteY2" fmla="*/ 243574 h 267628"/>
                    <a:gd name="connsiteX3" fmla="*/ 259813 w 259812"/>
                    <a:gd name="connsiteY3" fmla="*/ 53045 h 267628"/>
                    <a:gd name="connsiteX4" fmla="*/ 129906 w 259812"/>
                    <a:gd name="connsiteY4" fmla="*/ 27064 h 2676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7628">
                      <a:moveTo>
                        <a:pt x="129906" y="27064"/>
                      </a:moveTo>
                      <a:cubicBezTo>
                        <a:pt x="60623" y="70366"/>
                        <a:pt x="0" y="148310"/>
                        <a:pt x="0" y="208933"/>
                      </a:cubicBezTo>
                      <a:cubicBezTo>
                        <a:pt x="0" y="269556"/>
                        <a:pt x="60623" y="286876"/>
                        <a:pt x="129906" y="243574"/>
                      </a:cubicBezTo>
                      <a:cubicBezTo>
                        <a:pt x="199190" y="191612"/>
                        <a:pt x="259813" y="105008"/>
                        <a:pt x="259813" y="53045"/>
                      </a:cubicBezTo>
                      <a:cubicBezTo>
                        <a:pt x="259813" y="-7578"/>
                        <a:pt x="199190" y="-16238"/>
                        <a:pt x="129906" y="2706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36" name="Graphic 1">
                <a:extLst>
                  <a:ext uri="{FF2B5EF4-FFF2-40B4-BE49-F238E27FC236}">
                    <a16:creationId xmlns:a16="http://schemas.microsoft.com/office/drawing/2014/main" xmlns="" id="{454D2828-76FE-46E3-8FC4-9C6A2A1079F1}"/>
                  </a:ext>
                </a:extLst>
              </p:cNvPr>
              <p:cNvGrpSpPr/>
              <p:nvPr/>
            </p:nvGrpSpPr>
            <p:grpSpPr>
              <a:xfrm>
                <a:off x="11344214" y="2140689"/>
                <a:ext cx="259812" cy="3154047"/>
                <a:chOff x="11344214" y="2140689"/>
                <a:chExt cx="259812" cy="3154047"/>
              </a:xfrm>
              <a:grpFill/>
            </p:grpSpPr>
            <p:sp>
              <p:nvSpPr>
                <p:cNvPr id="869" name="Freeform: Shape 377">
                  <a:extLst>
                    <a:ext uri="{FF2B5EF4-FFF2-40B4-BE49-F238E27FC236}">
                      <a16:creationId xmlns:a16="http://schemas.microsoft.com/office/drawing/2014/main" xmlns="" id="{2B8F26FA-6A37-4407-9E94-4217006B391A}"/>
                    </a:ext>
                  </a:extLst>
                </p:cNvPr>
                <p:cNvSpPr/>
                <p:nvPr/>
              </p:nvSpPr>
              <p:spPr>
                <a:xfrm>
                  <a:off x="11456799" y="2211723"/>
                  <a:ext cx="34642" cy="3032388"/>
                </a:xfrm>
                <a:custGeom>
                  <a:avLst/>
                  <a:gdLst>
                    <a:gd name="connsiteX0" fmla="*/ 0 w 34642"/>
                    <a:gd name="connsiteY0" fmla="*/ 16398 h 3032388"/>
                    <a:gd name="connsiteX1" fmla="*/ 0 w 34642"/>
                    <a:gd name="connsiteY1" fmla="*/ 3012903 h 3032388"/>
                    <a:gd name="connsiteX2" fmla="*/ 34642 w 34642"/>
                    <a:gd name="connsiteY2" fmla="*/ 3012903 h 3032388"/>
                    <a:gd name="connsiteX3" fmla="*/ 34642 w 34642"/>
                    <a:gd name="connsiteY3" fmla="*/ 16398 h 3032388"/>
                    <a:gd name="connsiteX4" fmla="*/ 0 w 34642"/>
                    <a:gd name="connsiteY4" fmla="*/ 16398 h 30323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2" h="3032388">
                      <a:moveTo>
                        <a:pt x="0" y="16398"/>
                      </a:moveTo>
                      <a:cubicBezTo>
                        <a:pt x="0" y="1012346"/>
                        <a:pt x="0" y="2016954"/>
                        <a:pt x="0" y="3012903"/>
                      </a:cubicBezTo>
                      <a:cubicBezTo>
                        <a:pt x="0" y="3038884"/>
                        <a:pt x="34642" y="3038884"/>
                        <a:pt x="34642" y="3012903"/>
                      </a:cubicBezTo>
                      <a:cubicBezTo>
                        <a:pt x="34642" y="2016954"/>
                        <a:pt x="34642" y="1021006"/>
                        <a:pt x="34642" y="16398"/>
                      </a:cubicBezTo>
                      <a:cubicBezTo>
                        <a:pt x="3464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70" name="Freeform: Shape 378">
                  <a:extLst>
                    <a:ext uri="{FF2B5EF4-FFF2-40B4-BE49-F238E27FC236}">
                      <a16:creationId xmlns:a16="http://schemas.microsoft.com/office/drawing/2014/main" xmlns="" id="{02EF860E-CC0E-470D-8054-D0F18C70C83E}"/>
                    </a:ext>
                  </a:extLst>
                </p:cNvPr>
                <p:cNvSpPr/>
                <p:nvPr/>
              </p:nvSpPr>
              <p:spPr>
                <a:xfrm>
                  <a:off x="11344214" y="2140689"/>
                  <a:ext cx="259812" cy="261737"/>
                </a:xfrm>
                <a:custGeom>
                  <a:avLst/>
                  <a:gdLst>
                    <a:gd name="connsiteX0" fmla="*/ 129906 w 259812"/>
                    <a:gd name="connsiteY0" fmla="*/ 827 h 261737"/>
                    <a:gd name="connsiteX1" fmla="*/ 0 w 259812"/>
                    <a:gd name="connsiteY1" fmla="*/ 122073 h 261737"/>
                    <a:gd name="connsiteX2" fmla="*/ 129906 w 259812"/>
                    <a:gd name="connsiteY2" fmla="*/ 260640 h 261737"/>
                    <a:gd name="connsiteX3" fmla="*/ 259813 w 259812"/>
                    <a:gd name="connsiteY3" fmla="*/ 156715 h 261737"/>
                    <a:gd name="connsiteX4" fmla="*/ 129906 w 259812"/>
                    <a:gd name="connsiteY4" fmla="*/ 827 h 2617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737">
                      <a:moveTo>
                        <a:pt x="129906" y="827"/>
                      </a:moveTo>
                      <a:cubicBezTo>
                        <a:pt x="60623" y="-7833"/>
                        <a:pt x="0" y="52790"/>
                        <a:pt x="0" y="122073"/>
                      </a:cubicBezTo>
                      <a:cubicBezTo>
                        <a:pt x="0" y="191357"/>
                        <a:pt x="60623" y="251980"/>
                        <a:pt x="129906" y="260640"/>
                      </a:cubicBezTo>
                      <a:cubicBezTo>
                        <a:pt x="199189" y="269300"/>
                        <a:pt x="259813" y="225998"/>
                        <a:pt x="259813" y="156715"/>
                      </a:cubicBezTo>
                      <a:cubicBezTo>
                        <a:pt x="259813" y="87432"/>
                        <a:pt x="199189" y="9488"/>
                        <a:pt x="129906" y="827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71" name="Freeform: Shape 379">
                  <a:extLst>
                    <a:ext uri="{FF2B5EF4-FFF2-40B4-BE49-F238E27FC236}">
                      <a16:creationId xmlns:a16="http://schemas.microsoft.com/office/drawing/2014/main" xmlns="" id="{B3C70C4C-DB5A-4E11-A2BD-6B600E52BF42}"/>
                    </a:ext>
                  </a:extLst>
                </p:cNvPr>
                <p:cNvSpPr/>
                <p:nvPr/>
              </p:nvSpPr>
              <p:spPr>
                <a:xfrm>
                  <a:off x="11344214" y="5032998"/>
                  <a:ext cx="259812" cy="261737"/>
                </a:xfrm>
                <a:custGeom>
                  <a:avLst/>
                  <a:gdLst>
                    <a:gd name="connsiteX0" fmla="*/ 129906 w 259812"/>
                    <a:gd name="connsiteY0" fmla="*/ 1098 h 261737"/>
                    <a:gd name="connsiteX1" fmla="*/ 0 w 259812"/>
                    <a:gd name="connsiteY1" fmla="*/ 139665 h 261737"/>
                    <a:gd name="connsiteX2" fmla="*/ 129906 w 259812"/>
                    <a:gd name="connsiteY2" fmla="*/ 260911 h 261737"/>
                    <a:gd name="connsiteX3" fmla="*/ 259813 w 259812"/>
                    <a:gd name="connsiteY3" fmla="*/ 105023 h 261737"/>
                    <a:gd name="connsiteX4" fmla="*/ 129906 w 259812"/>
                    <a:gd name="connsiteY4" fmla="*/ 1098 h 2617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737">
                      <a:moveTo>
                        <a:pt x="129906" y="1098"/>
                      </a:moveTo>
                      <a:cubicBezTo>
                        <a:pt x="60623" y="9758"/>
                        <a:pt x="0" y="70381"/>
                        <a:pt x="0" y="139665"/>
                      </a:cubicBezTo>
                      <a:cubicBezTo>
                        <a:pt x="0" y="208948"/>
                        <a:pt x="60623" y="269571"/>
                        <a:pt x="129906" y="260911"/>
                      </a:cubicBezTo>
                      <a:cubicBezTo>
                        <a:pt x="199189" y="252250"/>
                        <a:pt x="259813" y="174306"/>
                        <a:pt x="259813" y="105023"/>
                      </a:cubicBezTo>
                      <a:cubicBezTo>
                        <a:pt x="259813" y="35740"/>
                        <a:pt x="199189" y="-7562"/>
                        <a:pt x="129906" y="10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37" name="Graphic 1">
                <a:extLst>
                  <a:ext uri="{FF2B5EF4-FFF2-40B4-BE49-F238E27FC236}">
                    <a16:creationId xmlns:a16="http://schemas.microsoft.com/office/drawing/2014/main" xmlns="" id="{DA500E86-3408-4D80-9026-6C7EF022947F}"/>
                  </a:ext>
                </a:extLst>
              </p:cNvPr>
              <p:cNvGrpSpPr/>
              <p:nvPr/>
            </p:nvGrpSpPr>
            <p:grpSpPr>
              <a:xfrm>
                <a:off x="10746645" y="2219494"/>
                <a:ext cx="259812" cy="2996436"/>
                <a:chOff x="10746645" y="2219494"/>
                <a:chExt cx="259812" cy="2996436"/>
              </a:xfrm>
              <a:grpFill/>
            </p:grpSpPr>
            <p:sp>
              <p:nvSpPr>
                <p:cNvPr id="866" name="Freeform: Shape 374">
                  <a:extLst>
                    <a:ext uri="{FF2B5EF4-FFF2-40B4-BE49-F238E27FC236}">
                      <a16:creationId xmlns:a16="http://schemas.microsoft.com/office/drawing/2014/main" xmlns="" id="{473F9915-8B46-409B-992C-9715C676B610}"/>
                    </a:ext>
                  </a:extLst>
                </p:cNvPr>
                <p:cNvSpPr/>
                <p:nvPr/>
              </p:nvSpPr>
              <p:spPr>
                <a:xfrm>
                  <a:off x="10859230" y="2295238"/>
                  <a:ext cx="35786" cy="2870928"/>
                </a:xfrm>
                <a:custGeom>
                  <a:avLst/>
                  <a:gdLst>
                    <a:gd name="connsiteX0" fmla="*/ 0 w 35786"/>
                    <a:gd name="connsiteY0" fmla="*/ 19486 h 2870928"/>
                    <a:gd name="connsiteX1" fmla="*/ 0 w 35786"/>
                    <a:gd name="connsiteY1" fmla="*/ 2851443 h 2870928"/>
                    <a:gd name="connsiteX2" fmla="*/ 34641 w 35786"/>
                    <a:gd name="connsiteY2" fmla="*/ 2851443 h 2870928"/>
                    <a:gd name="connsiteX3" fmla="*/ 34641 w 35786"/>
                    <a:gd name="connsiteY3" fmla="*/ 19486 h 2870928"/>
                    <a:gd name="connsiteX4" fmla="*/ 0 w 35786"/>
                    <a:gd name="connsiteY4" fmla="*/ 19486 h 28709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2870928">
                      <a:moveTo>
                        <a:pt x="0" y="19486"/>
                      </a:moveTo>
                      <a:cubicBezTo>
                        <a:pt x="0" y="963472"/>
                        <a:pt x="0" y="1907457"/>
                        <a:pt x="0" y="2851443"/>
                      </a:cubicBezTo>
                      <a:cubicBezTo>
                        <a:pt x="0" y="2877424"/>
                        <a:pt x="34641" y="2877424"/>
                        <a:pt x="34641" y="2851443"/>
                      </a:cubicBezTo>
                      <a:cubicBezTo>
                        <a:pt x="34641" y="1907457"/>
                        <a:pt x="34641" y="963472"/>
                        <a:pt x="34641" y="19486"/>
                      </a:cubicBezTo>
                      <a:cubicBezTo>
                        <a:pt x="43302" y="-6495"/>
                        <a:pt x="0" y="-6495"/>
                        <a:pt x="0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67" name="Freeform: Shape 375">
                  <a:extLst>
                    <a:ext uri="{FF2B5EF4-FFF2-40B4-BE49-F238E27FC236}">
                      <a16:creationId xmlns:a16="http://schemas.microsoft.com/office/drawing/2014/main" xmlns="" id="{B8F0E461-7C90-48ED-9548-C6308CE28185}"/>
                    </a:ext>
                  </a:extLst>
                </p:cNvPr>
                <p:cNvSpPr/>
                <p:nvPr/>
              </p:nvSpPr>
              <p:spPr>
                <a:xfrm>
                  <a:off x="10746645" y="2219494"/>
                  <a:ext cx="259812" cy="261149"/>
                </a:xfrm>
                <a:custGeom>
                  <a:avLst/>
                  <a:gdLst>
                    <a:gd name="connsiteX0" fmla="*/ 129906 w 259812"/>
                    <a:gd name="connsiteY0" fmla="*/ 8626 h 261149"/>
                    <a:gd name="connsiteX1" fmla="*/ 0 w 259812"/>
                    <a:gd name="connsiteY1" fmla="*/ 190495 h 261149"/>
                    <a:gd name="connsiteX2" fmla="*/ 129906 w 259812"/>
                    <a:gd name="connsiteY2" fmla="*/ 251118 h 261149"/>
                    <a:gd name="connsiteX3" fmla="*/ 259813 w 259812"/>
                    <a:gd name="connsiteY3" fmla="*/ 86570 h 261149"/>
                    <a:gd name="connsiteX4" fmla="*/ 129906 w 259812"/>
                    <a:gd name="connsiteY4" fmla="*/ 8626 h 2611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149">
                      <a:moveTo>
                        <a:pt x="129906" y="8626"/>
                      </a:moveTo>
                      <a:cubicBezTo>
                        <a:pt x="60623" y="43268"/>
                        <a:pt x="0" y="121212"/>
                        <a:pt x="0" y="190495"/>
                      </a:cubicBezTo>
                      <a:cubicBezTo>
                        <a:pt x="0" y="251118"/>
                        <a:pt x="60623" y="277099"/>
                        <a:pt x="129906" y="251118"/>
                      </a:cubicBezTo>
                      <a:cubicBezTo>
                        <a:pt x="199190" y="225137"/>
                        <a:pt x="259813" y="155853"/>
                        <a:pt x="259813" y="86570"/>
                      </a:cubicBezTo>
                      <a:cubicBezTo>
                        <a:pt x="259813" y="17287"/>
                        <a:pt x="207851" y="-17355"/>
                        <a:pt x="129906" y="862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68" name="Freeform: Shape 376">
                  <a:extLst>
                    <a:ext uri="{FF2B5EF4-FFF2-40B4-BE49-F238E27FC236}">
                      <a16:creationId xmlns:a16="http://schemas.microsoft.com/office/drawing/2014/main" xmlns="" id="{6B0DA132-E274-4CCC-8CA3-8F83F60143EC}"/>
                    </a:ext>
                  </a:extLst>
                </p:cNvPr>
                <p:cNvSpPr/>
                <p:nvPr/>
              </p:nvSpPr>
              <p:spPr>
                <a:xfrm>
                  <a:off x="10746645" y="4954780"/>
                  <a:ext cx="259812" cy="261149"/>
                </a:xfrm>
                <a:custGeom>
                  <a:avLst/>
                  <a:gdLst>
                    <a:gd name="connsiteX0" fmla="*/ 129906 w 259812"/>
                    <a:gd name="connsiteY0" fmla="*/ 10032 h 261149"/>
                    <a:gd name="connsiteX1" fmla="*/ 0 w 259812"/>
                    <a:gd name="connsiteY1" fmla="*/ 70655 h 261149"/>
                    <a:gd name="connsiteX2" fmla="*/ 129906 w 259812"/>
                    <a:gd name="connsiteY2" fmla="*/ 252524 h 261149"/>
                    <a:gd name="connsiteX3" fmla="*/ 259813 w 259812"/>
                    <a:gd name="connsiteY3" fmla="*/ 174580 h 261149"/>
                    <a:gd name="connsiteX4" fmla="*/ 129906 w 259812"/>
                    <a:gd name="connsiteY4" fmla="*/ 10032 h 2611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149">
                      <a:moveTo>
                        <a:pt x="129906" y="10032"/>
                      </a:moveTo>
                      <a:cubicBezTo>
                        <a:pt x="60623" y="-15949"/>
                        <a:pt x="0" y="10032"/>
                        <a:pt x="0" y="70655"/>
                      </a:cubicBezTo>
                      <a:cubicBezTo>
                        <a:pt x="0" y="131278"/>
                        <a:pt x="60623" y="217882"/>
                        <a:pt x="129906" y="252524"/>
                      </a:cubicBezTo>
                      <a:cubicBezTo>
                        <a:pt x="199190" y="278505"/>
                        <a:pt x="259813" y="243863"/>
                        <a:pt x="259813" y="174580"/>
                      </a:cubicBezTo>
                      <a:cubicBezTo>
                        <a:pt x="259813" y="105297"/>
                        <a:pt x="207851" y="36013"/>
                        <a:pt x="129906" y="10032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38" name="Graphic 1">
                <a:extLst>
                  <a:ext uri="{FF2B5EF4-FFF2-40B4-BE49-F238E27FC236}">
                    <a16:creationId xmlns:a16="http://schemas.microsoft.com/office/drawing/2014/main" xmlns="" id="{B6635293-2357-49A3-8816-AE0E0E1779B9}"/>
                  </a:ext>
                </a:extLst>
              </p:cNvPr>
              <p:cNvGrpSpPr/>
              <p:nvPr/>
            </p:nvGrpSpPr>
            <p:grpSpPr>
              <a:xfrm>
                <a:off x="10157736" y="2578595"/>
                <a:ext cx="259812" cy="2271697"/>
                <a:chOff x="10157736" y="2578595"/>
                <a:chExt cx="259812" cy="2271697"/>
              </a:xfrm>
              <a:grpFill/>
            </p:grpSpPr>
            <p:sp>
              <p:nvSpPr>
                <p:cNvPr id="863" name="Freeform: Shape 371">
                  <a:extLst>
                    <a:ext uri="{FF2B5EF4-FFF2-40B4-BE49-F238E27FC236}">
                      <a16:creationId xmlns:a16="http://schemas.microsoft.com/office/drawing/2014/main" xmlns="" id="{97DA45C7-B046-4275-B972-FB1AE9094DE2}"/>
                    </a:ext>
                  </a:extLst>
                </p:cNvPr>
                <p:cNvSpPr/>
                <p:nvPr/>
              </p:nvSpPr>
              <p:spPr>
                <a:xfrm>
                  <a:off x="10270321" y="2674132"/>
                  <a:ext cx="34641" cy="2102316"/>
                </a:xfrm>
                <a:custGeom>
                  <a:avLst/>
                  <a:gdLst>
                    <a:gd name="connsiteX0" fmla="*/ 0 w 34641"/>
                    <a:gd name="connsiteY0" fmla="*/ 12991 h 2102316"/>
                    <a:gd name="connsiteX1" fmla="*/ 0 w 34641"/>
                    <a:gd name="connsiteY1" fmla="*/ 2082831 h 2102316"/>
                    <a:gd name="connsiteX2" fmla="*/ 34642 w 34641"/>
                    <a:gd name="connsiteY2" fmla="*/ 2082831 h 2102316"/>
                    <a:gd name="connsiteX3" fmla="*/ 34642 w 34641"/>
                    <a:gd name="connsiteY3" fmla="*/ 12991 h 2102316"/>
                    <a:gd name="connsiteX4" fmla="*/ 0 w 34641"/>
                    <a:gd name="connsiteY4" fmla="*/ 12991 h 21023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2102316">
                      <a:moveTo>
                        <a:pt x="0" y="12991"/>
                      </a:moveTo>
                      <a:cubicBezTo>
                        <a:pt x="0" y="705824"/>
                        <a:pt x="0" y="1389997"/>
                        <a:pt x="0" y="2082831"/>
                      </a:cubicBezTo>
                      <a:cubicBezTo>
                        <a:pt x="0" y="2108812"/>
                        <a:pt x="34642" y="2108812"/>
                        <a:pt x="34642" y="2082831"/>
                      </a:cubicBezTo>
                      <a:cubicBezTo>
                        <a:pt x="34642" y="1389997"/>
                        <a:pt x="34642" y="705824"/>
                        <a:pt x="34642" y="12991"/>
                      </a:cubicBezTo>
                      <a:cubicBezTo>
                        <a:pt x="34642" y="-4330"/>
                        <a:pt x="0" y="-4330"/>
                        <a:pt x="0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64" name="Freeform: Shape 372">
                  <a:extLst>
                    <a:ext uri="{FF2B5EF4-FFF2-40B4-BE49-F238E27FC236}">
                      <a16:creationId xmlns:a16="http://schemas.microsoft.com/office/drawing/2014/main" xmlns="" id="{6046AD56-669E-4CBD-BDC2-8ABB38F78D08}"/>
                    </a:ext>
                  </a:extLst>
                </p:cNvPr>
                <p:cNvSpPr/>
                <p:nvPr/>
              </p:nvSpPr>
              <p:spPr>
                <a:xfrm>
                  <a:off x="10157736" y="2578595"/>
                  <a:ext cx="259812" cy="274157"/>
                </a:xfrm>
                <a:custGeom>
                  <a:avLst/>
                  <a:gdLst>
                    <a:gd name="connsiteX0" fmla="*/ 129906 w 259812"/>
                    <a:gd name="connsiteY0" fmla="*/ 47904 h 274157"/>
                    <a:gd name="connsiteX1" fmla="*/ 0 w 259812"/>
                    <a:gd name="connsiteY1" fmla="*/ 247094 h 274157"/>
                    <a:gd name="connsiteX2" fmla="*/ 129906 w 259812"/>
                    <a:gd name="connsiteY2" fmla="*/ 221113 h 274157"/>
                    <a:gd name="connsiteX3" fmla="*/ 259813 w 259812"/>
                    <a:gd name="connsiteY3" fmla="*/ 30583 h 274157"/>
                    <a:gd name="connsiteX4" fmla="*/ 129906 w 259812"/>
                    <a:gd name="connsiteY4" fmla="*/ 47904 h 2741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4157">
                      <a:moveTo>
                        <a:pt x="129906" y="47904"/>
                      </a:moveTo>
                      <a:cubicBezTo>
                        <a:pt x="60623" y="117188"/>
                        <a:pt x="0" y="203792"/>
                        <a:pt x="0" y="247094"/>
                      </a:cubicBezTo>
                      <a:cubicBezTo>
                        <a:pt x="0" y="290396"/>
                        <a:pt x="60623" y="281736"/>
                        <a:pt x="129906" y="221113"/>
                      </a:cubicBezTo>
                      <a:cubicBezTo>
                        <a:pt x="199189" y="169150"/>
                        <a:pt x="259813" y="82546"/>
                        <a:pt x="259813" y="30583"/>
                      </a:cubicBezTo>
                      <a:cubicBezTo>
                        <a:pt x="259813" y="-12719"/>
                        <a:pt x="199189" y="-12719"/>
                        <a:pt x="129906" y="4790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65" name="Freeform: Shape 373">
                  <a:extLst>
                    <a:ext uri="{FF2B5EF4-FFF2-40B4-BE49-F238E27FC236}">
                      <a16:creationId xmlns:a16="http://schemas.microsoft.com/office/drawing/2014/main" xmlns="" id="{9C5A1A4E-9178-400A-8BC0-790BB57A1812}"/>
                    </a:ext>
                  </a:extLst>
                </p:cNvPr>
                <p:cNvSpPr/>
                <p:nvPr/>
              </p:nvSpPr>
              <p:spPr>
                <a:xfrm>
                  <a:off x="10157736" y="4576533"/>
                  <a:ext cx="259812" cy="273760"/>
                </a:xfrm>
                <a:custGeom>
                  <a:avLst/>
                  <a:gdLst>
                    <a:gd name="connsiteX0" fmla="*/ 129906 w 259812"/>
                    <a:gd name="connsiteY0" fmla="*/ 50524 h 273760"/>
                    <a:gd name="connsiteX1" fmla="*/ 0 w 259812"/>
                    <a:gd name="connsiteY1" fmla="*/ 24542 h 273760"/>
                    <a:gd name="connsiteX2" fmla="*/ 129906 w 259812"/>
                    <a:gd name="connsiteY2" fmla="*/ 223732 h 273760"/>
                    <a:gd name="connsiteX3" fmla="*/ 259813 w 259812"/>
                    <a:gd name="connsiteY3" fmla="*/ 232392 h 273760"/>
                    <a:gd name="connsiteX4" fmla="*/ 129906 w 259812"/>
                    <a:gd name="connsiteY4" fmla="*/ 50524 h 2737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3760">
                      <a:moveTo>
                        <a:pt x="129906" y="50524"/>
                      </a:moveTo>
                      <a:cubicBezTo>
                        <a:pt x="60623" y="-1439"/>
                        <a:pt x="0" y="-18760"/>
                        <a:pt x="0" y="24542"/>
                      </a:cubicBezTo>
                      <a:cubicBezTo>
                        <a:pt x="0" y="67844"/>
                        <a:pt x="60623" y="163109"/>
                        <a:pt x="129906" y="223732"/>
                      </a:cubicBezTo>
                      <a:cubicBezTo>
                        <a:pt x="199189" y="284355"/>
                        <a:pt x="259813" y="293015"/>
                        <a:pt x="259813" y="232392"/>
                      </a:cubicBezTo>
                      <a:cubicBezTo>
                        <a:pt x="259813" y="189090"/>
                        <a:pt x="199189" y="102486"/>
                        <a:pt x="129906" y="5052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39" name="Graphic 1">
                <a:extLst>
                  <a:ext uri="{FF2B5EF4-FFF2-40B4-BE49-F238E27FC236}">
                    <a16:creationId xmlns:a16="http://schemas.microsoft.com/office/drawing/2014/main" xmlns="" id="{B4F98B8E-BE34-4C4A-B58B-E6DF2AEFAE63}"/>
                  </a:ext>
                </a:extLst>
              </p:cNvPr>
              <p:cNvGrpSpPr/>
              <p:nvPr/>
            </p:nvGrpSpPr>
            <p:grpSpPr>
              <a:xfrm>
                <a:off x="9560167" y="3155892"/>
                <a:ext cx="259812" cy="1132235"/>
                <a:chOff x="9560167" y="3155892"/>
                <a:chExt cx="259812" cy="1132235"/>
              </a:xfrm>
              <a:grpFill/>
            </p:grpSpPr>
            <p:sp>
              <p:nvSpPr>
                <p:cNvPr id="860" name="Freeform: Shape 368">
                  <a:extLst>
                    <a:ext uri="{FF2B5EF4-FFF2-40B4-BE49-F238E27FC236}">
                      <a16:creationId xmlns:a16="http://schemas.microsoft.com/office/drawing/2014/main" xmlns="" id="{41465BBC-4C54-40F3-8F55-30ECB9B55C24}"/>
                    </a:ext>
                  </a:extLst>
                </p:cNvPr>
                <p:cNvSpPr/>
                <p:nvPr/>
              </p:nvSpPr>
              <p:spPr>
                <a:xfrm>
                  <a:off x="9672753" y="3268294"/>
                  <a:ext cx="34641" cy="901925"/>
                </a:xfrm>
                <a:custGeom>
                  <a:avLst/>
                  <a:gdLst>
                    <a:gd name="connsiteX0" fmla="*/ 0 w 34641"/>
                    <a:gd name="connsiteY0" fmla="*/ 16398 h 901925"/>
                    <a:gd name="connsiteX1" fmla="*/ 0 w 34641"/>
                    <a:gd name="connsiteY1" fmla="*/ 882439 h 901925"/>
                    <a:gd name="connsiteX2" fmla="*/ 34641 w 34641"/>
                    <a:gd name="connsiteY2" fmla="*/ 882439 h 901925"/>
                    <a:gd name="connsiteX3" fmla="*/ 34641 w 34641"/>
                    <a:gd name="connsiteY3" fmla="*/ 16398 h 901925"/>
                    <a:gd name="connsiteX4" fmla="*/ 0 w 34641"/>
                    <a:gd name="connsiteY4" fmla="*/ 16398 h 901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901925">
                      <a:moveTo>
                        <a:pt x="0" y="16398"/>
                      </a:moveTo>
                      <a:cubicBezTo>
                        <a:pt x="0" y="302191"/>
                        <a:pt x="0" y="596646"/>
                        <a:pt x="0" y="882439"/>
                      </a:cubicBezTo>
                      <a:cubicBezTo>
                        <a:pt x="0" y="908421"/>
                        <a:pt x="34641" y="908421"/>
                        <a:pt x="34641" y="882439"/>
                      </a:cubicBezTo>
                      <a:cubicBezTo>
                        <a:pt x="34641" y="596646"/>
                        <a:pt x="34641" y="302191"/>
                        <a:pt x="34641" y="16398"/>
                      </a:cubicBezTo>
                      <a:cubicBezTo>
                        <a:pt x="34641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61" name="Freeform: Shape 369">
                  <a:extLst>
                    <a:ext uri="{FF2B5EF4-FFF2-40B4-BE49-F238E27FC236}">
                      <a16:creationId xmlns:a16="http://schemas.microsoft.com/office/drawing/2014/main" xmlns="" id="{9A28D03D-400F-4B25-8050-C0F65AF81E17}"/>
                    </a:ext>
                  </a:extLst>
                </p:cNvPr>
                <p:cNvSpPr/>
                <p:nvPr/>
              </p:nvSpPr>
              <p:spPr>
                <a:xfrm>
                  <a:off x="9560167" y="3155892"/>
                  <a:ext cx="259812" cy="288043"/>
                </a:xfrm>
                <a:custGeom>
                  <a:avLst/>
                  <a:gdLst>
                    <a:gd name="connsiteX0" fmla="*/ 129906 w 259812"/>
                    <a:gd name="connsiteY0" fmla="*/ 102818 h 288043"/>
                    <a:gd name="connsiteX1" fmla="*/ 0 w 259812"/>
                    <a:gd name="connsiteY1" fmla="*/ 284687 h 288043"/>
                    <a:gd name="connsiteX2" fmla="*/ 129906 w 259812"/>
                    <a:gd name="connsiteY2" fmla="*/ 180762 h 288043"/>
                    <a:gd name="connsiteX3" fmla="*/ 259813 w 259812"/>
                    <a:gd name="connsiteY3" fmla="*/ 7553 h 288043"/>
                    <a:gd name="connsiteX4" fmla="*/ 129906 w 259812"/>
                    <a:gd name="connsiteY4" fmla="*/ 102818 h 2880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8043">
                      <a:moveTo>
                        <a:pt x="129906" y="102818"/>
                      </a:moveTo>
                      <a:cubicBezTo>
                        <a:pt x="60623" y="189422"/>
                        <a:pt x="0" y="267366"/>
                        <a:pt x="0" y="284687"/>
                      </a:cubicBezTo>
                      <a:cubicBezTo>
                        <a:pt x="0" y="302008"/>
                        <a:pt x="60623" y="250045"/>
                        <a:pt x="129906" y="180762"/>
                      </a:cubicBezTo>
                      <a:cubicBezTo>
                        <a:pt x="199190" y="111478"/>
                        <a:pt x="259813" y="33535"/>
                        <a:pt x="259813" y="7553"/>
                      </a:cubicBezTo>
                      <a:cubicBezTo>
                        <a:pt x="259813" y="-18428"/>
                        <a:pt x="199190" y="24874"/>
                        <a:pt x="129906" y="10281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62" name="Freeform: Shape 370">
                  <a:extLst>
                    <a:ext uri="{FF2B5EF4-FFF2-40B4-BE49-F238E27FC236}">
                      <a16:creationId xmlns:a16="http://schemas.microsoft.com/office/drawing/2014/main" xmlns="" id="{58DE8D55-87E1-4C86-9D13-9514E403670D}"/>
                    </a:ext>
                  </a:extLst>
                </p:cNvPr>
                <p:cNvSpPr/>
                <p:nvPr/>
              </p:nvSpPr>
              <p:spPr>
                <a:xfrm>
                  <a:off x="9560167" y="3991508"/>
                  <a:ext cx="259812" cy="296619"/>
                </a:xfrm>
                <a:custGeom>
                  <a:avLst/>
                  <a:gdLst>
                    <a:gd name="connsiteX0" fmla="*/ 0 w 259812"/>
                    <a:gd name="connsiteY0" fmla="*/ 3338 h 296619"/>
                    <a:gd name="connsiteX1" fmla="*/ 129906 w 259812"/>
                    <a:gd name="connsiteY1" fmla="*/ 185206 h 296619"/>
                    <a:gd name="connsiteX2" fmla="*/ 259813 w 259812"/>
                    <a:gd name="connsiteY2" fmla="*/ 289131 h 296619"/>
                    <a:gd name="connsiteX3" fmla="*/ 129906 w 259812"/>
                    <a:gd name="connsiteY3" fmla="*/ 115923 h 296619"/>
                    <a:gd name="connsiteX4" fmla="*/ 0 w 259812"/>
                    <a:gd name="connsiteY4" fmla="*/ 3338 h 2966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96619">
                      <a:moveTo>
                        <a:pt x="0" y="3338"/>
                      </a:moveTo>
                      <a:cubicBezTo>
                        <a:pt x="0" y="20659"/>
                        <a:pt x="60623" y="98602"/>
                        <a:pt x="129906" y="185206"/>
                      </a:cubicBezTo>
                      <a:cubicBezTo>
                        <a:pt x="199190" y="271811"/>
                        <a:pt x="259813" y="315113"/>
                        <a:pt x="259813" y="289131"/>
                      </a:cubicBezTo>
                      <a:cubicBezTo>
                        <a:pt x="259813" y="263150"/>
                        <a:pt x="199190" y="185206"/>
                        <a:pt x="129906" y="115923"/>
                      </a:cubicBezTo>
                      <a:cubicBezTo>
                        <a:pt x="60623" y="37979"/>
                        <a:pt x="0" y="-13983"/>
                        <a:pt x="0" y="333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40" name="Graphic 1">
                <a:extLst>
                  <a:ext uri="{FF2B5EF4-FFF2-40B4-BE49-F238E27FC236}">
                    <a16:creationId xmlns:a16="http://schemas.microsoft.com/office/drawing/2014/main" xmlns="" id="{8BB2DF4E-0398-4617-870B-EB11F557B9EF}"/>
                  </a:ext>
                </a:extLst>
              </p:cNvPr>
              <p:cNvGrpSpPr/>
              <p:nvPr/>
            </p:nvGrpSpPr>
            <p:grpSpPr>
              <a:xfrm>
                <a:off x="8962598" y="3316014"/>
                <a:ext cx="259812" cy="794735"/>
                <a:chOff x="8962598" y="3316014"/>
                <a:chExt cx="259812" cy="794735"/>
              </a:xfrm>
              <a:grpFill/>
            </p:grpSpPr>
            <p:sp>
              <p:nvSpPr>
                <p:cNvPr id="857" name="Freeform: Shape 365">
                  <a:extLst>
                    <a:ext uri="{FF2B5EF4-FFF2-40B4-BE49-F238E27FC236}">
                      <a16:creationId xmlns:a16="http://schemas.microsoft.com/office/drawing/2014/main" xmlns="" id="{279FECE4-690C-4252-91E9-A04B14475C9D}"/>
                    </a:ext>
                  </a:extLst>
                </p:cNvPr>
                <p:cNvSpPr/>
                <p:nvPr/>
              </p:nvSpPr>
              <p:spPr>
                <a:xfrm>
                  <a:off x="9075184" y="3436249"/>
                  <a:ext cx="35786" cy="552101"/>
                </a:xfrm>
                <a:custGeom>
                  <a:avLst/>
                  <a:gdLst>
                    <a:gd name="connsiteX0" fmla="*/ 0 w 35786"/>
                    <a:gd name="connsiteY0" fmla="*/ 12991 h 552101"/>
                    <a:gd name="connsiteX1" fmla="*/ 0 w 35786"/>
                    <a:gd name="connsiteY1" fmla="*/ 532616 h 552101"/>
                    <a:gd name="connsiteX2" fmla="*/ 34642 w 35786"/>
                    <a:gd name="connsiteY2" fmla="*/ 532616 h 552101"/>
                    <a:gd name="connsiteX3" fmla="*/ 34642 w 35786"/>
                    <a:gd name="connsiteY3" fmla="*/ 12991 h 552101"/>
                    <a:gd name="connsiteX4" fmla="*/ 0 w 35786"/>
                    <a:gd name="connsiteY4" fmla="*/ 12991 h 5521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552101">
                      <a:moveTo>
                        <a:pt x="0" y="12991"/>
                      </a:moveTo>
                      <a:cubicBezTo>
                        <a:pt x="0" y="186199"/>
                        <a:pt x="0" y="359407"/>
                        <a:pt x="0" y="532616"/>
                      </a:cubicBezTo>
                      <a:cubicBezTo>
                        <a:pt x="0" y="558597"/>
                        <a:pt x="34642" y="558597"/>
                        <a:pt x="34642" y="532616"/>
                      </a:cubicBezTo>
                      <a:cubicBezTo>
                        <a:pt x="34642" y="359407"/>
                        <a:pt x="34642" y="186199"/>
                        <a:pt x="34642" y="12991"/>
                      </a:cubicBezTo>
                      <a:cubicBezTo>
                        <a:pt x="43302" y="-4330"/>
                        <a:pt x="0" y="-4330"/>
                        <a:pt x="0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58" name="Freeform: Shape 366">
                  <a:extLst>
                    <a:ext uri="{FF2B5EF4-FFF2-40B4-BE49-F238E27FC236}">
                      <a16:creationId xmlns:a16="http://schemas.microsoft.com/office/drawing/2014/main" xmlns="" id="{87659C2A-D2B2-4AE4-A897-6E06FE47E5AE}"/>
                    </a:ext>
                  </a:extLst>
                </p:cNvPr>
                <p:cNvSpPr/>
                <p:nvPr/>
              </p:nvSpPr>
              <p:spPr>
                <a:xfrm>
                  <a:off x="8962598" y="3821637"/>
                  <a:ext cx="259812" cy="289112"/>
                </a:xfrm>
                <a:custGeom>
                  <a:avLst/>
                  <a:gdLst>
                    <a:gd name="connsiteX0" fmla="*/ 129906 w 259812"/>
                    <a:gd name="connsiteY0" fmla="*/ 121246 h 289112"/>
                    <a:gd name="connsiteX1" fmla="*/ 0 w 259812"/>
                    <a:gd name="connsiteY1" fmla="*/ 285794 h 289112"/>
                    <a:gd name="connsiteX2" fmla="*/ 129906 w 259812"/>
                    <a:gd name="connsiteY2" fmla="*/ 164548 h 289112"/>
                    <a:gd name="connsiteX3" fmla="*/ 259813 w 259812"/>
                    <a:gd name="connsiteY3" fmla="*/ 0 h 289112"/>
                    <a:gd name="connsiteX4" fmla="*/ 129906 w 259812"/>
                    <a:gd name="connsiteY4" fmla="*/ 121246 h 2891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9112">
                      <a:moveTo>
                        <a:pt x="129906" y="121246"/>
                      </a:moveTo>
                      <a:cubicBezTo>
                        <a:pt x="60623" y="190529"/>
                        <a:pt x="0" y="268473"/>
                        <a:pt x="0" y="285794"/>
                      </a:cubicBezTo>
                      <a:cubicBezTo>
                        <a:pt x="0" y="303115"/>
                        <a:pt x="60623" y="251152"/>
                        <a:pt x="129906" y="164548"/>
                      </a:cubicBezTo>
                      <a:cubicBezTo>
                        <a:pt x="199190" y="77944"/>
                        <a:pt x="259813" y="0"/>
                        <a:pt x="259813" y="0"/>
                      </a:cubicBezTo>
                      <a:cubicBezTo>
                        <a:pt x="259813" y="0"/>
                        <a:pt x="207850" y="51963"/>
                        <a:pt x="129906" y="12124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59" name="Freeform: Shape 367">
                  <a:extLst>
                    <a:ext uri="{FF2B5EF4-FFF2-40B4-BE49-F238E27FC236}">
                      <a16:creationId xmlns:a16="http://schemas.microsoft.com/office/drawing/2014/main" xmlns="" id="{64A2B472-7E8B-44CC-BABC-22B02EDF9FE5}"/>
                    </a:ext>
                  </a:extLst>
                </p:cNvPr>
                <p:cNvSpPr/>
                <p:nvPr/>
              </p:nvSpPr>
              <p:spPr>
                <a:xfrm>
                  <a:off x="8962598" y="3316014"/>
                  <a:ext cx="259812" cy="289939"/>
                </a:xfrm>
                <a:custGeom>
                  <a:avLst/>
                  <a:gdLst>
                    <a:gd name="connsiteX0" fmla="*/ 0 w 259812"/>
                    <a:gd name="connsiteY0" fmla="*/ 3319 h 289939"/>
                    <a:gd name="connsiteX1" fmla="*/ 129906 w 259812"/>
                    <a:gd name="connsiteY1" fmla="*/ 167867 h 289939"/>
                    <a:gd name="connsiteX2" fmla="*/ 259813 w 259812"/>
                    <a:gd name="connsiteY2" fmla="*/ 289113 h 289939"/>
                    <a:gd name="connsiteX3" fmla="*/ 129906 w 259812"/>
                    <a:gd name="connsiteY3" fmla="*/ 124565 h 289939"/>
                    <a:gd name="connsiteX4" fmla="*/ 0 w 259812"/>
                    <a:gd name="connsiteY4" fmla="*/ 3319 h 2899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9939">
                      <a:moveTo>
                        <a:pt x="0" y="3319"/>
                      </a:moveTo>
                      <a:cubicBezTo>
                        <a:pt x="0" y="20640"/>
                        <a:pt x="60623" y="98583"/>
                        <a:pt x="129906" y="167867"/>
                      </a:cubicBezTo>
                      <a:cubicBezTo>
                        <a:pt x="199190" y="237150"/>
                        <a:pt x="259813" y="297773"/>
                        <a:pt x="259813" y="289113"/>
                      </a:cubicBezTo>
                      <a:cubicBezTo>
                        <a:pt x="259813" y="280452"/>
                        <a:pt x="199190" y="211169"/>
                        <a:pt x="129906" y="124565"/>
                      </a:cubicBezTo>
                      <a:cubicBezTo>
                        <a:pt x="60623" y="37960"/>
                        <a:pt x="0" y="-14002"/>
                        <a:pt x="0" y="3319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41" name="Graphic 1">
                <a:extLst>
                  <a:ext uri="{FF2B5EF4-FFF2-40B4-BE49-F238E27FC236}">
                    <a16:creationId xmlns:a16="http://schemas.microsoft.com/office/drawing/2014/main" xmlns="" id="{445163AA-21C6-4105-8494-A80A1BD00D84}"/>
                  </a:ext>
                </a:extLst>
              </p:cNvPr>
              <p:cNvGrpSpPr/>
              <p:nvPr/>
            </p:nvGrpSpPr>
            <p:grpSpPr>
              <a:xfrm>
                <a:off x="8373690" y="2708872"/>
                <a:ext cx="259812" cy="2017681"/>
                <a:chOff x="8373690" y="2708872"/>
                <a:chExt cx="259812" cy="2017681"/>
              </a:xfrm>
              <a:grpFill/>
            </p:grpSpPr>
            <p:sp>
              <p:nvSpPr>
                <p:cNvPr id="854" name="Freeform: Shape 362">
                  <a:extLst>
                    <a:ext uri="{FF2B5EF4-FFF2-40B4-BE49-F238E27FC236}">
                      <a16:creationId xmlns:a16="http://schemas.microsoft.com/office/drawing/2014/main" xmlns="" id="{61D123BA-BC1C-4A4B-9C85-4EBC99ECDE99}"/>
                    </a:ext>
                  </a:extLst>
                </p:cNvPr>
                <p:cNvSpPr/>
                <p:nvPr/>
              </p:nvSpPr>
              <p:spPr>
                <a:xfrm>
                  <a:off x="8477615" y="2791971"/>
                  <a:ext cx="35786" cy="1828590"/>
                </a:xfrm>
                <a:custGeom>
                  <a:avLst/>
                  <a:gdLst>
                    <a:gd name="connsiteX0" fmla="*/ 0 w 35786"/>
                    <a:gd name="connsiteY0" fmla="*/ 16398 h 1828590"/>
                    <a:gd name="connsiteX1" fmla="*/ 0 w 35786"/>
                    <a:gd name="connsiteY1" fmla="*/ 1809104 h 1828590"/>
                    <a:gd name="connsiteX2" fmla="*/ 34642 w 35786"/>
                    <a:gd name="connsiteY2" fmla="*/ 1809104 h 1828590"/>
                    <a:gd name="connsiteX3" fmla="*/ 34642 w 35786"/>
                    <a:gd name="connsiteY3" fmla="*/ 16398 h 1828590"/>
                    <a:gd name="connsiteX4" fmla="*/ 0 w 35786"/>
                    <a:gd name="connsiteY4" fmla="*/ 16398 h 18285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1828590">
                      <a:moveTo>
                        <a:pt x="0" y="16398"/>
                      </a:moveTo>
                      <a:cubicBezTo>
                        <a:pt x="0" y="613966"/>
                        <a:pt x="0" y="1211535"/>
                        <a:pt x="0" y="1809104"/>
                      </a:cubicBezTo>
                      <a:cubicBezTo>
                        <a:pt x="0" y="1835086"/>
                        <a:pt x="34642" y="1835086"/>
                        <a:pt x="34642" y="1809104"/>
                      </a:cubicBezTo>
                      <a:cubicBezTo>
                        <a:pt x="34642" y="1211535"/>
                        <a:pt x="34642" y="613966"/>
                        <a:pt x="34642" y="16398"/>
                      </a:cubicBezTo>
                      <a:cubicBezTo>
                        <a:pt x="4330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55" name="Freeform: Shape 363">
                  <a:extLst>
                    <a:ext uri="{FF2B5EF4-FFF2-40B4-BE49-F238E27FC236}">
                      <a16:creationId xmlns:a16="http://schemas.microsoft.com/office/drawing/2014/main" xmlns="" id="{8974ED80-AD0E-495D-9B3C-30A4FB13D85F}"/>
                    </a:ext>
                  </a:extLst>
                </p:cNvPr>
                <p:cNvSpPr/>
                <p:nvPr/>
              </p:nvSpPr>
              <p:spPr>
                <a:xfrm>
                  <a:off x="8373690" y="4444852"/>
                  <a:ext cx="259812" cy="281700"/>
                </a:xfrm>
                <a:custGeom>
                  <a:avLst/>
                  <a:gdLst>
                    <a:gd name="connsiteX0" fmla="*/ 129906 w 259812"/>
                    <a:gd name="connsiteY0" fmla="*/ 60958 h 281700"/>
                    <a:gd name="connsiteX1" fmla="*/ 0 w 259812"/>
                    <a:gd name="connsiteY1" fmla="*/ 251487 h 281700"/>
                    <a:gd name="connsiteX2" fmla="*/ 129906 w 259812"/>
                    <a:gd name="connsiteY2" fmla="*/ 216845 h 281700"/>
                    <a:gd name="connsiteX3" fmla="*/ 259813 w 259812"/>
                    <a:gd name="connsiteY3" fmla="*/ 17656 h 281700"/>
                    <a:gd name="connsiteX4" fmla="*/ 129906 w 259812"/>
                    <a:gd name="connsiteY4" fmla="*/ 60958 h 2817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1700">
                      <a:moveTo>
                        <a:pt x="129906" y="60958"/>
                      </a:moveTo>
                      <a:cubicBezTo>
                        <a:pt x="60623" y="121581"/>
                        <a:pt x="0" y="199525"/>
                        <a:pt x="0" y="251487"/>
                      </a:cubicBezTo>
                      <a:cubicBezTo>
                        <a:pt x="0" y="303450"/>
                        <a:pt x="60623" y="286129"/>
                        <a:pt x="129906" y="216845"/>
                      </a:cubicBezTo>
                      <a:cubicBezTo>
                        <a:pt x="199189" y="147562"/>
                        <a:pt x="259813" y="52297"/>
                        <a:pt x="259813" y="17656"/>
                      </a:cubicBezTo>
                      <a:cubicBezTo>
                        <a:pt x="259813" y="-16986"/>
                        <a:pt x="199189" y="335"/>
                        <a:pt x="129906" y="6095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56" name="Freeform: Shape 364">
                  <a:extLst>
                    <a:ext uri="{FF2B5EF4-FFF2-40B4-BE49-F238E27FC236}">
                      <a16:creationId xmlns:a16="http://schemas.microsoft.com/office/drawing/2014/main" xmlns="" id="{7B8B6D4D-8279-4670-A6C8-57D1B812E1FE}"/>
                    </a:ext>
                  </a:extLst>
                </p:cNvPr>
                <p:cNvSpPr/>
                <p:nvPr/>
              </p:nvSpPr>
              <p:spPr>
                <a:xfrm>
                  <a:off x="8373690" y="2708872"/>
                  <a:ext cx="259812" cy="281700"/>
                </a:xfrm>
                <a:custGeom>
                  <a:avLst/>
                  <a:gdLst>
                    <a:gd name="connsiteX0" fmla="*/ 0 w 259812"/>
                    <a:gd name="connsiteY0" fmla="*/ 30213 h 281700"/>
                    <a:gd name="connsiteX1" fmla="*/ 129906 w 259812"/>
                    <a:gd name="connsiteY1" fmla="*/ 220743 h 281700"/>
                    <a:gd name="connsiteX2" fmla="*/ 259813 w 259812"/>
                    <a:gd name="connsiteY2" fmla="*/ 264045 h 281700"/>
                    <a:gd name="connsiteX3" fmla="*/ 129906 w 259812"/>
                    <a:gd name="connsiteY3" fmla="*/ 64855 h 281700"/>
                    <a:gd name="connsiteX4" fmla="*/ 0 w 259812"/>
                    <a:gd name="connsiteY4" fmla="*/ 30213 h 2817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1700">
                      <a:moveTo>
                        <a:pt x="0" y="30213"/>
                      </a:moveTo>
                      <a:cubicBezTo>
                        <a:pt x="0" y="82176"/>
                        <a:pt x="60623" y="160120"/>
                        <a:pt x="129906" y="220743"/>
                      </a:cubicBezTo>
                      <a:cubicBezTo>
                        <a:pt x="199189" y="281365"/>
                        <a:pt x="259813" y="298686"/>
                        <a:pt x="259813" y="264045"/>
                      </a:cubicBezTo>
                      <a:cubicBezTo>
                        <a:pt x="259813" y="229403"/>
                        <a:pt x="199189" y="134138"/>
                        <a:pt x="129906" y="64855"/>
                      </a:cubicBezTo>
                      <a:cubicBezTo>
                        <a:pt x="51962" y="-4428"/>
                        <a:pt x="0" y="-21749"/>
                        <a:pt x="0" y="3021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42" name="Graphic 1">
                <a:extLst>
                  <a:ext uri="{FF2B5EF4-FFF2-40B4-BE49-F238E27FC236}">
                    <a16:creationId xmlns:a16="http://schemas.microsoft.com/office/drawing/2014/main" xmlns="" id="{EB059435-0C34-4B89-972C-DDA621045349}"/>
                  </a:ext>
                </a:extLst>
              </p:cNvPr>
              <p:cNvGrpSpPr/>
              <p:nvPr/>
            </p:nvGrpSpPr>
            <p:grpSpPr>
              <a:xfrm>
                <a:off x="7776121" y="2286716"/>
                <a:ext cx="259812" cy="2863814"/>
                <a:chOff x="7776121" y="2286716"/>
                <a:chExt cx="259812" cy="2863814"/>
              </a:xfrm>
              <a:grpFill/>
            </p:grpSpPr>
            <p:sp>
              <p:nvSpPr>
                <p:cNvPr id="851" name="Freeform: Shape 359">
                  <a:extLst>
                    <a:ext uri="{FF2B5EF4-FFF2-40B4-BE49-F238E27FC236}">
                      <a16:creationId xmlns:a16="http://schemas.microsoft.com/office/drawing/2014/main" xmlns="" id="{5C2A12C8-276D-4D80-8E1A-BB2E4501292E}"/>
                    </a:ext>
                  </a:extLst>
                </p:cNvPr>
                <p:cNvSpPr/>
                <p:nvPr/>
              </p:nvSpPr>
              <p:spPr>
                <a:xfrm>
                  <a:off x="7888706" y="2341629"/>
                  <a:ext cx="34641" cy="2729273"/>
                </a:xfrm>
                <a:custGeom>
                  <a:avLst/>
                  <a:gdLst>
                    <a:gd name="connsiteX0" fmla="*/ 0 w 34641"/>
                    <a:gd name="connsiteY0" fmla="*/ 16398 h 2729273"/>
                    <a:gd name="connsiteX1" fmla="*/ 0 w 34641"/>
                    <a:gd name="connsiteY1" fmla="*/ 2709788 h 2729273"/>
                    <a:gd name="connsiteX2" fmla="*/ 34642 w 34641"/>
                    <a:gd name="connsiteY2" fmla="*/ 2709788 h 2729273"/>
                    <a:gd name="connsiteX3" fmla="*/ 34642 w 34641"/>
                    <a:gd name="connsiteY3" fmla="*/ 16398 h 2729273"/>
                    <a:gd name="connsiteX4" fmla="*/ 0 w 34641"/>
                    <a:gd name="connsiteY4" fmla="*/ 16398 h 27292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2729273">
                      <a:moveTo>
                        <a:pt x="0" y="16398"/>
                      </a:moveTo>
                      <a:cubicBezTo>
                        <a:pt x="0" y="917081"/>
                        <a:pt x="0" y="1809104"/>
                        <a:pt x="0" y="2709788"/>
                      </a:cubicBezTo>
                      <a:cubicBezTo>
                        <a:pt x="0" y="2735769"/>
                        <a:pt x="34642" y="2735769"/>
                        <a:pt x="34642" y="2709788"/>
                      </a:cubicBezTo>
                      <a:cubicBezTo>
                        <a:pt x="34642" y="1809104"/>
                        <a:pt x="34642" y="917081"/>
                        <a:pt x="34642" y="16398"/>
                      </a:cubicBezTo>
                      <a:cubicBezTo>
                        <a:pt x="3464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52" name="Freeform: Shape 360">
                  <a:extLst>
                    <a:ext uri="{FF2B5EF4-FFF2-40B4-BE49-F238E27FC236}">
                      <a16:creationId xmlns:a16="http://schemas.microsoft.com/office/drawing/2014/main" xmlns="" id="{B591FAD2-42BB-4CEE-9622-D82BD7D87034}"/>
                    </a:ext>
                  </a:extLst>
                </p:cNvPr>
                <p:cNvSpPr/>
                <p:nvPr/>
              </p:nvSpPr>
              <p:spPr>
                <a:xfrm>
                  <a:off x="7776121" y="4886167"/>
                  <a:ext cx="259812" cy="264363"/>
                </a:xfrm>
                <a:custGeom>
                  <a:avLst/>
                  <a:gdLst>
                    <a:gd name="connsiteX0" fmla="*/ 129906 w 259812"/>
                    <a:gd name="connsiteY0" fmla="*/ 18023 h 264363"/>
                    <a:gd name="connsiteX1" fmla="*/ 0 w 259812"/>
                    <a:gd name="connsiteY1" fmla="*/ 191231 h 264363"/>
                    <a:gd name="connsiteX2" fmla="*/ 129906 w 259812"/>
                    <a:gd name="connsiteY2" fmla="*/ 243193 h 264363"/>
                    <a:gd name="connsiteX3" fmla="*/ 259813 w 259812"/>
                    <a:gd name="connsiteY3" fmla="*/ 52664 h 264363"/>
                    <a:gd name="connsiteX4" fmla="*/ 129906 w 259812"/>
                    <a:gd name="connsiteY4" fmla="*/ 18023 h 2643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4363">
                      <a:moveTo>
                        <a:pt x="129906" y="18023"/>
                      </a:moveTo>
                      <a:cubicBezTo>
                        <a:pt x="60623" y="52664"/>
                        <a:pt x="0" y="130608"/>
                        <a:pt x="0" y="191231"/>
                      </a:cubicBezTo>
                      <a:cubicBezTo>
                        <a:pt x="0" y="260514"/>
                        <a:pt x="60623" y="286496"/>
                        <a:pt x="129906" y="243193"/>
                      </a:cubicBezTo>
                      <a:cubicBezTo>
                        <a:pt x="199189" y="199891"/>
                        <a:pt x="259813" y="113287"/>
                        <a:pt x="259813" y="52664"/>
                      </a:cubicBezTo>
                      <a:cubicBezTo>
                        <a:pt x="259813" y="702"/>
                        <a:pt x="199189" y="-16619"/>
                        <a:pt x="129906" y="1802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53" name="Freeform: Shape 361">
                  <a:extLst>
                    <a:ext uri="{FF2B5EF4-FFF2-40B4-BE49-F238E27FC236}">
                      <a16:creationId xmlns:a16="http://schemas.microsoft.com/office/drawing/2014/main" xmlns="" id="{092A996F-25A5-436A-BFCA-E97D89DAABD4}"/>
                    </a:ext>
                  </a:extLst>
                </p:cNvPr>
                <p:cNvSpPr/>
                <p:nvPr/>
              </p:nvSpPr>
              <p:spPr>
                <a:xfrm>
                  <a:off x="7776121" y="2286716"/>
                  <a:ext cx="259812" cy="262174"/>
                </a:xfrm>
                <a:custGeom>
                  <a:avLst/>
                  <a:gdLst>
                    <a:gd name="connsiteX0" fmla="*/ 129906 w 259812"/>
                    <a:gd name="connsiteY0" fmla="*/ 19348 h 262174"/>
                    <a:gd name="connsiteX1" fmla="*/ 0 w 259812"/>
                    <a:gd name="connsiteY1" fmla="*/ 71310 h 262174"/>
                    <a:gd name="connsiteX2" fmla="*/ 129906 w 259812"/>
                    <a:gd name="connsiteY2" fmla="*/ 244519 h 262174"/>
                    <a:gd name="connsiteX3" fmla="*/ 259813 w 259812"/>
                    <a:gd name="connsiteY3" fmla="*/ 201217 h 262174"/>
                    <a:gd name="connsiteX4" fmla="*/ 129906 w 259812"/>
                    <a:gd name="connsiteY4" fmla="*/ 19348 h 2621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2174">
                      <a:moveTo>
                        <a:pt x="129906" y="19348"/>
                      </a:moveTo>
                      <a:cubicBezTo>
                        <a:pt x="60623" y="-23954"/>
                        <a:pt x="0" y="10687"/>
                        <a:pt x="0" y="71310"/>
                      </a:cubicBezTo>
                      <a:cubicBezTo>
                        <a:pt x="0" y="140594"/>
                        <a:pt x="60623" y="209877"/>
                        <a:pt x="129906" y="244519"/>
                      </a:cubicBezTo>
                      <a:cubicBezTo>
                        <a:pt x="199189" y="279160"/>
                        <a:pt x="259813" y="261840"/>
                        <a:pt x="259813" y="201217"/>
                      </a:cubicBezTo>
                      <a:cubicBezTo>
                        <a:pt x="259813" y="140594"/>
                        <a:pt x="199189" y="53989"/>
                        <a:pt x="129906" y="1934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43" name="Graphic 1">
                <a:extLst>
                  <a:ext uri="{FF2B5EF4-FFF2-40B4-BE49-F238E27FC236}">
                    <a16:creationId xmlns:a16="http://schemas.microsoft.com/office/drawing/2014/main" xmlns="" id="{873841C8-6529-4421-8328-8D91A2D12B20}"/>
                  </a:ext>
                </a:extLst>
              </p:cNvPr>
              <p:cNvGrpSpPr/>
              <p:nvPr/>
            </p:nvGrpSpPr>
            <p:grpSpPr>
              <a:xfrm>
                <a:off x="7178552" y="2132856"/>
                <a:ext cx="259812" cy="3169713"/>
                <a:chOff x="7178552" y="2132856"/>
                <a:chExt cx="259812" cy="3169713"/>
              </a:xfrm>
              <a:grpFill/>
            </p:grpSpPr>
            <p:sp>
              <p:nvSpPr>
                <p:cNvPr id="848" name="Freeform: Shape 356">
                  <a:extLst>
                    <a:ext uri="{FF2B5EF4-FFF2-40B4-BE49-F238E27FC236}">
                      <a16:creationId xmlns:a16="http://schemas.microsoft.com/office/drawing/2014/main" xmlns="" id="{DC711BFD-B0F7-4DA0-96F8-3B6235CC4541}"/>
                    </a:ext>
                  </a:extLst>
                </p:cNvPr>
                <p:cNvSpPr/>
                <p:nvPr/>
              </p:nvSpPr>
              <p:spPr>
                <a:xfrm>
                  <a:off x="7291138" y="2177081"/>
                  <a:ext cx="34641" cy="3049709"/>
                </a:xfrm>
                <a:custGeom>
                  <a:avLst/>
                  <a:gdLst>
                    <a:gd name="connsiteX0" fmla="*/ 0 w 34641"/>
                    <a:gd name="connsiteY0" fmla="*/ 16398 h 3049709"/>
                    <a:gd name="connsiteX1" fmla="*/ 0 w 34641"/>
                    <a:gd name="connsiteY1" fmla="*/ 3030223 h 3049709"/>
                    <a:gd name="connsiteX2" fmla="*/ 34641 w 34641"/>
                    <a:gd name="connsiteY2" fmla="*/ 3030223 h 3049709"/>
                    <a:gd name="connsiteX3" fmla="*/ 34641 w 34641"/>
                    <a:gd name="connsiteY3" fmla="*/ 16398 h 3049709"/>
                    <a:gd name="connsiteX4" fmla="*/ 0 w 34641"/>
                    <a:gd name="connsiteY4" fmla="*/ 16398 h 30497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3049709">
                      <a:moveTo>
                        <a:pt x="0" y="16398"/>
                      </a:moveTo>
                      <a:cubicBezTo>
                        <a:pt x="0" y="1021006"/>
                        <a:pt x="0" y="2025615"/>
                        <a:pt x="0" y="3030223"/>
                      </a:cubicBezTo>
                      <a:cubicBezTo>
                        <a:pt x="0" y="3056205"/>
                        <a:pt x="34641" y="3056205"/>
                        <a:pt x="34641" y="3030223"/>
                      </a:cubicBezTo>
                      <a:cubicBezTo>
                        <a:pt x="34641" y="2025615"/>
                        <a:pt x="34641" y="1021006"/>
                        <a:pt x="34641" y="16398"/>
                      </a:cubicBezTo>
                      <a:cubicBezTo>
                        <a:pt x="34641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49" name="Freeform: Shape 357">
                  <a:extLst>
                    <a:ext uri="{FF2B5EF4-FFF2-40B4-BE49-F238E27FC236}">
                      <a16:creationId xmlns:a16="http://schemas.microsoft.com/office/drawing/2014/main" xmlns="" id="{49E579C7-375F-4347-BB86-09355816C910}"/>
                    </a:ext>
                  </a:extLst>
                </p:cNvPr>
                <p:cNvSpPr/>
                <p:nvPr/>
              </p:nvSpPr>
              <p:spPr>
                <a:xfrm>
                  <a:off x="7178552" y="5042756"/>
                  <a:ext cx="259812" cy="259812"/>
                </a:xfrm>
                <a:custGeom>
                  <a:avLst/>
                  <a:gdLst>
                    <a:gd name="connsiteX0" fmla="*/ 129906 w 259812"/>
                    <a:gd name="connsiteY0" fmla="*/ 0 h 259812"/>
                    <a:gd name="connsiteX1" fmla="*/ 0 w 259812"/>
                    <a:gd name="connsiteY1" fmla="*/ 121246 h 259812"/>
                    <a:gd name="connsiteX2" fmla="*/ 129906 w 259812"/>
                    <a:gd name="connsiteY2" fmla="*/ 259813 h 259812"/>
                    <a:gd name="connsiteX3" fmla="*/ 259813 w 259812"/>
                    <a:gd name="connsiteY3" fmla="*/ 121246 h 259812"/>
                    <a:gd name="connsiteX4" fmla="*/ 129906 w 259812"/>
                    <a:gd name="connsiteY4" fmla="*/ 0 h 2598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59812">
                      <a:moveTo>
                        <a:pt x="129906" y="0"/>
                      </a:moveTo>
                      <a:cubicBezTo>
                        <a:pt x="60623" y="0"/>
                        <a:pt x="0" y="51963"/>
                        <a:pt x="0" y="121246"/>
                      </a:cubicBezTo>
                      <a:cubicBezTo>
                        <a:pt x="0" y="190529"/>
                        <a:pt x="60623" y="259813"/>
                        <a:pt x="129906" y="259813"/>
                      </a:cubicBezTo>
                      <a:cubicBezTo>
                        <a:pt x="199190" y="259813"/>
                        <a:pt x="259813" y="190529"/>
                        <a:pt x="259813" y="121246"/>
                      </a:cubicBezTo>
                      <a:cubicBezTo>
                        <a:pt x="259813" y="51963"/>
                        <a:pt x="199190" y="0"/>
                        <a:pt x="129906" y="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50" name="Freeform: Shape 358">
                  <a:extLst>
                    <a:ext uri="{FF2B5EF4-FFF2-40B4-BE49-F238E27FC236}">
                      <a16:creationId xmlns:a16="http://schemas.microsoft.com/office/drawing/2014/main" xmlns="" id="{61166A75-C730-4CDF-B90A-B0A1CA1232BE}"/>
                    </a:ext>
                  </a:extLst>
                </p:cNvPr>
                <p:cNvSpPr/>
                <p:nvPr/>
              </p:nvSpPr>
              <p:spPr>
                <a:xfrm>
                  <a:off x="7178552" y="2132856"/>
                  <a:ext cx="259812" cy="259812"/>
                </a:xfrm>
                <a:custGeom>
                  <a:avLst/>
                  <a:gdLst>
                    <a:gd name="connsiteX0" fmla="*/ 129906 w 259812"/>
                    <a:gd name="connsiteY0" fmla="*/ 0 h 259812"/>
                    <a:gd name="connsiteX1" fmla="*/ 0 w 259812"/>
                    <a:gd name="connsiteY1" fmla="*/ 138567 h 259812"/>
                    <a:gd name="connsiteX2" fmla="*/ 129906 w 259812"/>
                    <a:gd name="connsiteY2" fmla="*/ 259813 h 259812"/>
                    <a:gd name="connsiteX3" fmla="*/ 259813 w 259812"/>
                    <a:gd name="connsiteY3" fmla="*/ 138567 h 259812"/>
                    <a:gd name="connsiteX4" fmla="*/ 129906 w 259812"/>
                    <a:gd name="connsiteY4" fmla="*/ 0 h 2598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59812">
                      <a:moveTo>
                        <a:pt x="129906" y="0"/>
                      </a:moveTo>
                      <a:cubicBezTo>
                        <a:pt x="60623" y="0"/>
                        <a:pt x="0" y="69283"/>
                        <a:pt x="0" y="138567"/>
                      </a:cubicBezTo>
                      <a:cubicBezTo>
                        <a:pt x="0" y="207850"/>
                        <a:pt x="60623" y="259813"/>
                        <a:pt x="129906" y="259813"/>
                      </a:cubicBezTo>
                      <a:cubicBezTo>
                        <a:pt x="199190" y="259813"/>
                        <a:pt x="259813" y="207850"/>
                        <a:pt x="259813" y="138567"/>
                      </a:cubicBezTo>
                      <a:cubicBezTo>
                        <a:pt x="259813" y="69283"/>
                        <a:pt x="199190" y="0"/>
                        <a:pt x="129906" y="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44" name="Graphic 1">
                <a:extLst>
                  <a:ext uri="{FF2B5EF4-FFF2-40B4-BE49-F238E27FC236}">
                    <a16:creationId xmlns:a16="http://schemas.microsoft.com/office/drawing/2014/main" xmlns="" id="{B5235111-B049-44F3-95E6-85510C21DD1C}"/>
                  </a:ext>
                </a:extLst>
              </p:cNvPr>
              <p:cNvGrpSpPr/>
              <p:nvPr/>
            </p:nvGrpSpPr>
            <p:grpSpPr>
              <a:xfrm>
                <a:off x="6589644" y="2282126"/>
                <a:ext cx="259812" cy="2871172"/>
                <a:chOff x="6589644" y="2282126"/>
                <a:chExt cx="259812" cy="2871172"/>
              </a:xfrm>
              <a:grpFill/>
            </p:grpSpPr>
            <p:sp>
              <p:nvSpPr>
                <p:cNvPr id="845" name="Freeform: Shape 353">
                  <a:extLst>
                    <a:ext uri="{FF2B5EF4-FFF2-40B4-BE49-F238E27FC236}">
                      <a16:creationId xmlns:a16="http://schemas.microsoft.com/office/drawing/2014/main" xmlns="" id="{B439FFE7-9FAB-46FA-BAB8-BA5410BD0ED5}"/>
                    </a:ext>
                  </a:extLst>
                </p:cNvPr>
                <p:cNvSpPr/>
                <p:nvPr/>
              </p:nvSpPr>
              <p:spPr>
                <a:xfrm>
                  <a:off x="6693569" y="2338540"/>
                  <a:ext cx="35786" cy="2741022"/>
                </a:xfrm>
                <a:custGeom>
                  <a:avLst/>
                  <a:gdLst>
                    <a:gd name="connsiteX0" fmla="*/ 0 w 35786"/>
                    <a:gd name="connsiteY0" fmla="*/ 19486 h 2741022"/>
                    <a:gd name="connsiteX1" fmla="*/ 0 w 35786"/>
                    <a:gd name="connsiteY1" fmla="*/ 2721537 h 2741022"/>
                    <a:gd name="connsiteX2" fmla="*/ 34642 w 35786"/>
                    <a:gd name="connsiteY2" fmla="*/ 2721537 h 2741022"/>
                    <a:gd name="connsiteX3" fmla="*/ 34642 w 35786"/>
                    <a:gd name="connsiteY3" fmla="*/ 19486 h 2741022"/>
                    <a:gd name="connsiteX4" fmla="*/ 0 w 35786"/>
                    <a:gd name="connsiteY4" fmla="*/ 19486 h 27410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2741022">
                      <a:moveTo>
                        <a:pt x="0" y="19486"/>
                      </a:moveTo>
                      <a:cubicBezTo>
                        <a:pt x="0" y="920170"/>
                        <a:pt x="0" y="1820853"/>
                        <a:pt x="0" y="2721537"/>
                      </a:cubicBezTo>
                      <a:cubicBezTo>
                        <a:pt x="0" y="2747518"/>
                        <a:pt x="34642" y="2747518"/>
                        <a:pt x="34642" y="2721537"/>
                      </a:cubicBezTo>
                      <a:cubicBezTo>
                        <a:pt x="34642" y="1820853"/>
                        <a:pt x="34642" y="920170"/>
                        <a:pt x="34642" y="19486"/>
                      </a:cubicBezTo>
                      <a:cubicBezTo>
                        <a:pt x="43302" y="-6495"/>
                        <a:pt x="0" y="-6495"/>
                        <a:pt x="0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46" name="Freeform: Shape 354">
                  <a:extLst>
                    <a:ext uri="{FF2B5EF4-FFF2-40B4-BE49-F238E27FC236}">
                      <a16:creationId xmlns:a16="http://schemas.microsoft.com/office/drawing/2014/main" xmlns="" id="{6BCE01A6-8CC1-4FAF-B92C-A854282FE406}"/>
                    </a:ext>
                  </a:extLst>
                </p:cNvPr>
                <p:cNvSpPr/>
                <p:nvPr/>
              </p:nvSpPr>
              <p:spPr>
                <a:xfrm>
                  <a:off x="6589644" y="4886534"/>
                  <a:ext cx="259812" cy="266764"/>
                </a:xfrm>
                <a:custGeom>
                  <a:avLst/>
                  <a:gdLst>
                    <a:gd name="connsiteX0" fmla="*/ 129906 w 259812"/>
                    <a:gd name="connsiteY0" fmla="*/ 17656 h 266764"/>
                    <a:gd name="connsiteX1" fmla="*/ 0 w 259812"/>
                    <a:gd name="connsiteY1" fmla="*/ 60958 h 266764"/>
                    <a:gd name="connsiteX2" fmla="*/ 129906 w 259812"/>
                    <a:gd name="connsiteY2" fmla="*/ 251487 h 266764"/>
                    <a:gd name="connsiteX3" fmla="*/ 259813 w 259812"/>
                    <a:gd name="connsiteY3" fmla="*/ 190864 h 266764"/>
                    <a:gd name="connsiteX4" fmla="*/ 129906 w 259812"/>
                    <a:gd name="connsiteY4" fmla="*/ 17656 h 2667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6764">
                      <a:moveTo>
                        <a:pt x="129906" y="17656"/>
                      </a:moveTo>
                      <a:cubicBezTo>
                        <a:pt x="60623" y="-16986"/>
                        <a:pt x="0" y="335"/>
                        <a:pt x="0" y="60958"/>
                      </a:cubicBezTo>
                      <a:cubicBezTo>
                        <a:pt x="0" y="121581"/>
                        <a:pt x="60623" y="208185"/>
                        <a:pt x="129906" y="251487"/>
                      </a:cubicBezTo>
                      <a:cubicBezTo>
                        <a:pt x="199190" y="286129"/>
                        <a:pt x="259813" y="260147"/>
                        <a:pt x="259813" y="190864"/>
                      </a:cubicBezTo>
                      <a:cubicBezTo>
                        <a:pt x="251152" y="130241"/>
                        <a:pt x="199190" y="52298"/>
                        <a:pt x="129906" y="1765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47" name="Freeform: Shape 355">
                  <a:extLst>
                    <a:ext uri="{FF2B5EF4-FFF2-40B4-BE49-F238E27FC236}">
                      <a16:creationId xmlns:a16="http://schemas.microsoft.com/office/drawing/2014/main" xmlns="" id="{60358B75-12F2-468F-B274-CAEF315B8BBC}"/>
                    </a:ext>
                  </a:extLst>
                </p:cNvPr>
                <p:cNvSpPr/>
                <p:nvPr/>
              </p:nvSpPr>
              <p:spPr>
                <a:xfrm>
                  <a:off x="6589644" y="2282126"/>
                  <a:ext cx="259812" cy="266764"/>
                </a:xfrm>
                <a:custGeom>
                  <a:avLst/>
                  <a:gdLst>
                    <a:gd name="connsiteX0" fmla="*/ 129906 w 259812"/>
                    <a:gd name="connsiteY0" fmla="*/ 15277 h 266764"/>
                    <a:gd name="connsiteX1" fmla="*/ 0 w 259812"/>
                    <a:gd name="connsiteY1" fmla="*/ 205807 h 266764"/>
                    <a:gd name="connsiteX2" fmla="*/ 129906 w 259812"/>
                    <a:gd name="connsiteY2" fmla="*/ 249109 h 266764"/>
                    <a:gd name="connsiteX3" fmla="*/ 259813 w 259812"/>
                    <a:gd name="connsiteY3" fmla="*/ 75900 h 266764"/>
                    <a:gd name="connsiteX4" fmla="*/ 129906 w 259812"/>
                    <a:gd name="connsiteY4" fmla="*/ 15277 h 2667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6764">
                      <a:moveTo>
                        <a:pt x="129906" y="15277"/>
                      </a:moveTo>
                      <a:cubicBezTo>
                        <a:pt x="60623" y="58579"/>
                        <a:pt x="0" y="145184"/>
                        <a:pt x="0" y="205807"/>
                      </a:cubicBezTo>
                      <a:cubicBezTo>
                        <a:pt x="0" y="266430"/>
                        <a:pt x="60623" y="283750"/>
                        <a:pt x="129906" y="249109"/>
                      </a:cubicBezTo>
                      <a:cubicBezTo>
                        <a:pt x="199190" y="214467"/>
                        <a:pt x="259813" y="145184"/>
                        <a:pt x="259813" y="75900"/>
                      </a:cubicBezTo>
                      <a:cubicBezTo>
                        <a:pt x="251152" y="6617"/>
                        <a:pt x="199190" y="-19364"/>
                        <a:pt x="129906" y="15277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</p:grpSp>
        <p:sp>
          <p:nvSpPr>
            <p:cNvPr id="531" name="Freeform: Shape 272">
              <a:extLst>
                <a:ext uri="{FF2B5EF4-FFF2-40B4-BE49-F238E27FC236}">
                  <a16:creationId xmlns:a16="http://schemas.microsoft.com/office/drawing/2014/main" xmlns="" id="{CD0BF5DF-0938-4F7A-B8C5-985C68E7107B}"/>
                </a:ext>
              </a:extLst>
            </p:cNvPr>
            <p:cNvSpPr/>
            <p:nvPr/>
          </p:nvSpPr>
          <p:spPr>
            <a:xfrm>
              <a:off x="-338893" y="3038754"/>
              <a:ext cx="2229323" cy="546863"/>
            </a:xfrm>
            <a:custGeom>
              <a:avLst/>
              <a:gdLst>
                <a:gd name="connsiteX0" fmla="*/ 2598126 w 6755126"/>
                <a:gd name="connsiteY0" fmla="*/ 1654140 h 1657063"/>
                <a:gd name="connsiteX1" fmla="*/ 3741301 w 6755126"/>
                <a:gd name="connsiteY1" fmla="*/ 1498253 h 1657063"/>
                <a:gd name="connsiteX2" fmla="*/ 5949708 w 6755126"/>
                <a:gd name="connsiteY2" fmla="*/ 441681 h 1657063"/>
                <a:gd name="connsiteX3" fmla="*/ 6755127 w 6755126"/>
                <a:gd name="connsiteY3" fmla="*/ 25981 h 1657063"/>
                <a:gd name="connsiteX4" fmla="*/ 6755127 w 6755126"/>
                <a:gd name="connsiteY4" fmla="*/ 0 h 1657063"/>
                <a:gd name="connsiteX5" fmla="*/ 6278804 w 6755126"/>
                <a:gd name="connsiteY5" fmla="*/ 233831 h 1657063"/>
                <a:gd name="connsiteX6" fmla="*/ 4053076 w 6755126"/>
                <a:gd name="connsiteY6" fmla="*/ 1359686 h 1657063"/>
                <a:gd name="connsiteX7" fmla="*/ 2901240 w 6755126"/>
                <a:gd name="connsiteY7" fmla="*/ 1628159 h 1657063"/>
                <a:gd name="connsiteX8" fmla="*/ 1697442 w 6755126"/>
                <a:gd name="connsiteY8" fmla="*/ 1463611 h 1657063"/>
                <a:gd name="connsiteX9" fmla="*/ 0 w 6755126"/>
                <a:gd name="connsiteY9" fmla="*/ 666852 h 1657063"/>
                <a:gd name="connsiteX10" fmla="*/ 0 w 6755126"/>
                <a:gd name="connsiteY10" fmla="*/ 701494 h 1657063"/>
                <a:gd name="connsiteX11" fmla="*/ 1480932 w 6755126"/>
                <a:gd name="connsiteY11" fmla="*/ 1420309 h 1657063"/>
                <a:gd name="connsiteX12" fmla="*/ 2598126 w 6755126"/>
                <a:gd name="connsiteY12" fmla="*/ 1654140 h 1657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755126" h="1657063">
                  <a:moveTo>
                    <a:pt x="2598126" y="1654140"/>
                  </a:moveTo>
                  <a:cubicBezTo>
                    <a:pt x="2987845" y="1671461"/>
                    <a:pt x="3368903" y="1610838"/>
                    <a:pt x="3741301" y="1498253"/>
                  </a:cubicBezTo>
                  <a:cubicBezTo>
                    <a:pt x="4529399" y="1264421"/>
                    <a:pt x="5239553" y="831400"/>
                    <a:pt x="5949708" y="441681"/>
                  </a:cubicBezTo>
                  <a:cubicBezTo>
                    <a:pt x="6209520" y="294454"/>
                    <a:pt x="6477994" y="155888"/>
                    <a:pt x="6755127" y="25981"/>
                  </a:cubicBezTo>
                  <a:lnTo>
                    <a:pt x="6755127" y="0"/>
                  </a:lnTo>
                  <a:cubicBezTo>
                    <a:pt x="6590579" y="77944"/>
                    <a:pt x="6434692" y="155888"/>
                    <a:pt x="6278804" y="233831"/>
                  </a:cubicBezTo>
                  <a:cubicBezTo>
                    <a:pt x="5542668" y="614890"/>
                    <a:pt x="4832514" y="1065232"/>
                    <a:pt x="4053076" y="1359686"/>
                  </a:cubicBezTo>
                  <a:cubicBezTo>
                    <a:pt x="3680678" y="1498253"/>
                    <a:pt x="3299619" y="1602177"/>
                    <a:pt x="2901240" y="1628159"/>
                  </a:cubicBezTo>
                  <a:cubicBezTo>
                    <a:pt x="2494201" y="1654140"/>
                    <a:pt x="2087161" y="1584857"/>
                    <a:pt x="1697442" y="1463611"/>
                  </a:cubicBezTo>
                  <a:cubicBezTo>
                    <a:pt x="1108534" y="1273082"/>
                    <a:pt x="545606" y="978627"/>
                    <a:pt x="0" y="666852"/>
                  </a:cubicBezTo>
                  <a:lnTo>
                    <a:pt x="0" y="701494"/>
                  </a:lnTo>
                  <a:cubicBezTo>
                    <a:pt x="484983" y="969967"/>
                    <a:pt x="969967" y="1229780"/>
                    <a:pt x="1480932" y="1420309"/>
                  </a:cubicBezTo>
                  <a:cubicBezTo>
                    <a:pt x="1844669" y="1550215"/>
                    <a:pt x="2217067" y="1636819"/>
                    <a:pt x="2598126" y="165414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2" name="Freeform: Shape 273">
              <a:extLst>
                <a:ext uri="{FF2B5EF4-FFF2-40B4-BE49-F238E27FC236}">
                  <a16:creationId xmlns:a16="http://schemas.microsoft.com/office/drawing/2014/main" xmlns="" id="{8A33E317-7D0A-4407-B759-DD6C92D7FEC0}"/>
                </a:ext>
              </a:extLst>
            </p:cNvPr>
            <p:cNvSpPr/>
            <p:nvPr/>
          </p:nvSpPr>
          <p:spPr>
            <a:xfrm>
              <a:off x="-338893" y="2886309"/>
              <a:ext cx="2229323" cy="549721"/>
            </a:xfrm>
            <a:custGeom>
              <a:avLst/>
              <a:gdLst>
                <a:gd name="connsiteX0" fmla="*/ 2572145 w 6755126"/>
                <a:gd name="connsiteY0" fmla="*/ 37565 h 1665723"/>
                <a:gd name="connsiteX1" fmla="*/ 3775942 w 6755126"/>
                <a:gd name="connsiteY1" fmla="*/ 202113 h 1665723"/>
                <a:gd name="connsiteX2" fmla="*/ 6027651 w 6755126"/>
                <a:gd name="connsiteY2" fmla="*/ 1293326 h 1665723"/>
                <a:gd name="connsiteX3" fmla="*/ 6755127 w 6755126"/>
                <a:gd name="connsiteY3" fmla="*/ 1665724 h 1665723"/>
                <a:gd name="connsiteX4" fmla="*/ 6755127 w 6755126"/>
                <a:gd name="connsiteY4" fmla="*/ 1631082 h 1665723"/>
                <a:gd name="connsiteX5" fmla="*/ 6200860 w 6755126"/>
                <a:gd name="connsiteY5" fmla="*/ 1353949 h 1665723"/>
                <a:gd name="connsiteX6" fmla="*/ 3992453 w 6755126"/>
                <a:gd name="connsiteY6" fmla="*/ 245415 h 1665723"/>
                <a:gd name="connsiteX7" fmla="*/ 2883919 w 6755126"/>
                <a:gd name="connsiteY7" fmla="*/ 2923 h 1665723"/>
                <a:gd name="connsiteX8" fmla="*/ 1740744 w 6755126"/>
                <a:gd name="connsiteY8" fmla="*/ 158811 h 1665723"/>
                <a:gd name="connsiteX9" fmla="*/ 0 w 6755126"/>
                <a:gd name="connsiteY9" fmla="*/ 964230 h 1665723"/>
                <a:gd name="connsiteX10" fmla="*/ 0 w 6755126"/>
                <a:gd name="connsiteY10" fmla="*/ 998872 h 1665723"/>
                <a:gd name="connsiteX11" fmla="*/ 1428969 w 6755126"/>
                <a:gd name="connsiteY11" fmla="*/ 306038 h 1665723"/>
                <a:gd name="connsiteX12" fmla="*/ 2572145 w 6755126"/>
                <a:gd name="connsiteY12" fmla="*/ 37565 h 1665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755126" h="1665723">
                  <a:moveTo>
                    <a:pt x="2572145" y="37565"/>
                  </a:moveTo>
                  <a:cubicBezTo>
                    <a:pt x="2979184" y="11584"/>
                    <a:pt x="3386224" y="80867"/>
                    <a:pt x="3775942" y="202113"/>
                  </a:cubicBezTo>
                  <a:cubicBezTo>
                    <a:pt x="4572701" y="453265"/>
                    <a:pt x="5291516" y="894947"/>
                    <a:pt x="6027651" y="1293326"/>
                  </a:cubicBezTo>
                  <a:cubicBezTo>
                    <a:pt x="6261483" y="1423232"/>
                    <a:pt x="6512635" y="1553138"/>
                    <a:pt x="6755127" y="1665724"/>
                  </a:cubicBezTo>
                  <a:lnTo>
                    <a:pt x="6755127" y="1631082"/>
                  </a:lnTo>
                  <a:cubicBezTo>
                    <a:pt x="6564598" y="1544478"/>
                    <a:pt x="6382728" y="1449214"/>
                    <a:pt x="6200860" y="1353949"/>
                  </a:cubicBezTo>
                  <a:cubicBezTo>
                    <a:pt x="5473385" y="972890"/>
                    <a:pt x="4771891" y="522549"/>
                    <a:pt x="3992453" y="245415"/>
                  </a:cubicBezTo>
                  <a:cubicBezTo>
                    <a:pt x="3637376" y="115509"/>
                    <a:pt x="3264978" y="20244"/>
                    <a:pt x="2883919" y="2923"/>
                  </a:cubicBezTo>
                  <a:cubicBezTo>
                    <a:pt x="2502861" y="-14397"/>
                    <a:pt x="2113142" y="46226"/>
                    <a:pt x="1740744" y="158811"/>
                  </a:cubicBezTo>
                  <a:cubicBezTo>
                    <a:pt x="1125854" y="349340"/>
                    <a:pt x="562927" y="652455"/>
                    <a:pt x="0" y="964230"/>
                  </a:cubicBezTo>
                  <a:lnTo>
                    <a:pt x="0" y="998872"/>
                  </a:lnTo>
                  <a:cubicBezTo>
                    <a:pt x="459002" y="739059"/>
                    <a:pt x="926665" y="496567"/>
                    <a:pt x="1428969" y="306038"/>
                  </a:cubicBezTo>
                  <a:cubicBezTo>
                    <a:pt x="1792707" y="158811"/>
                    <a:pt x="2182426" y="54886"/>
                    <a:pt x="2572145" y="3756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533" name="Graphic 1">
              <a:extLst>
                <a:ext uri="{FF2B5EF4-FFF2-40B4-BE49-F238E27FC236}">
                  <a16:creationId xmlns:a16="http://schemas.microsoft.com/office/drawing/2014/main" xmlns="" id="{25AA7E29-8D60-417A-8E4A-5C8A3709616C}"/>
                </a:ext>
              </a:extLst>
            </p:cNvPr>
            <p:cNvGrpSpPr/>
            <p:nvPr/>
          </p:nvGrpSpPr>
          <p:grpSpPr>
            <a:xfrm>
              <a:off x="-313170" y="3158051"/>
              <a:ext cx="60020" cy="157382"/>
              <a:chOff x="-581182" y="3602874"/>
              <a:chExt cx="181868" cy="476887"/>
            </a:xfrm>
            <a:grpFill/>
          </p:grpSpPr>
          <p:sp>
            <p:nvSpPr>
              <p:cNvPr id="829" name="Freeform: Shape 335">
                <a:extLst>
                  <a:ext uri="{FF2B5EF4-FFF2-40B4-BE49-F238E27FC236}">
                    <a16:creationId xmlns:a16="http://schemas.microsoft.com/office/drawing/2014/main" xmlns="" id="{4F7B11E4-D65B-47DF-A679-2A0F890BFF02}"/>
                  </a:ext>
                </a:extLst>
              </p:cNvPr>
              <p:cNvSpPr/>
              <p:nvPr/>
            </p:nvSpPr>
            <p:spPr>
              <a:xfrm>
                <a:off x="-503238" y="3635438"/>
                <a:ext cx="25981" cy="407039"/>
              </a:xfrm>
              <a:custGeom>
                <a:avLst/>
                <a:gdLst>
                  <a:gd name="connsiteX0" fmla="*/ 0 w 25981"/>
                  <a:gd name="connsiteY0" fmla="*/ 12991 h 407039"/>
                  <a:gd name="connsiteX1" fmla="*/ 0 w 25981"/>
                  <a:gd name="connsiteY1" fmla="*/ 394049 h 407039"/>
                  <a:gd name="connsiteX2" fmla="*/ 25981 w 25981"/>
                  <a:gd name="connsiteY2" fmla="*/ 394049 h 407039"/>
                  <a:gd name="connsiteX3" fmla="*/ 25981 w 25981"/>
                  <a:gd name="connsiteY3" fmla="*/ 12991 h 407039"/>
                  <a:gd name="connsiteX4" fmla="*/ 0 w 25981"/>
                  <a:gd name="connsiteY4" fmla="*/ 12991 h 4070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407039">
                    <a:moveTo>
                      <a:pt x="0" y="12991"/>
                    </a:moveTo>
                    <a:cubicBezTo>
                      <a:pt x="0" y="142897"/>
                      <a:pt x="0" y="264143"/>
                      <a:pt x="0" y="394049"/>
                    </a:cubicBezTo>
                    <a:cubicBezTo>
                      <a:pt x="0" y="411370"/>
                      <a:pt x="25981" y="411370"/>
                      <a:pt x="25981" y="394049"/>
                    </a:cubicBezTo>
                    <a:cubicBezTo>
                      <a:pt x="25981" y="264143"/>
                      <a:pt x="25981" y="142897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30" name="Freeform: Shape 336">
                <a:extLst>
                  <a:ext uri="{FF2B5EF4-FFF2-40B4-BE49-F238E27FC236}">
                    <a16:creationId xmlns:a16="http://schemas.microsoft.com/office/drawing/2014/main" xmlns="" id="{A7753242-A269-4A95-8E00-0955E84E8893}"/>
                  </a:ext>
                </a:extLst>
              </p:cNvPr>
              <p:cNvSpPr/>
              <p:nvPr/>
            </p:nvSpPr>
            <p:spPr>
              <a:xfrm>
                <a:off x="-581182" y="3975272"/>
                <a:ext cx="181868" cy="104489"/>
              </a:xfrm>
              <a:custGeom>
                <a:avLst/>
                <a:gdLst>
                  <a:gd name="connsiteX0" fmla="*/ 95265 w 181868"/>
                  <a:gd name="connsiteY0" fmla="*/ 36895 h 104489"/>
                  <a:gd name="connsiteX1" fmla="*/ 0 w 181868"/>
                  <a:gd name="connsiteY1" fmla="*/ 2253 h 104489"/>
                  <a:gd name="connsiteX2" fmla="*/ 95265 w 181868"/>
                  <a:gd name="connsiteY2" fmla="*/ 71536 h 104489"/>
                  <a:gd name="connsiteX3" fmla="*/ 181869 w 181868"/>
                  <a:gd name="connsiteY3" fmla="*/ 97517 h 104489"/>
                  <a:gd name="connsiteX4" fmla="*/ 95265 w 181868"/>
                  <a:gd name="connsiteY4" fmla="*/ 36895 h 1044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1868" h="104489">
                    <a:moveTo>
                      <a:pt x="95265" y="36895"/>
                    </a:moveTo>
                    <a:cubicBezTo>
                      <a:pt x="43302" y="10913"/>
                      <a:pt x="0" y="-6408"/>
                      <a:pt x="0" y="2253"/>
                    </a:cubicBezTo>
                    <a:cubicBezTo>
                      <a:pt x="0" y="10913"/>
                      <a:pt x="43302" y="36895"/>
                      <a:pt x="95265" y="71536"/>
                    </a:cubicBezTo>
                    <a:cubicBezTo>
                      <a:pt x="138567" y="97517"/>
                      <a:pt x="181869" y="114838"/>
                      <a:pt x="181869" y="97517"/>
                    </a:cubicBezTo>
                    <a:cubicBezTo>
                      <a:pt x="181869" y="88857"/>
                      <a:pt x="138567" y="62876"/>
                      <a:pt x="95265" y="368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31" name="Freeform: Shape 337">
                <a:extLst>
                  <a:ext uri="{FF2B5EF4-FFF2-40B4-BE49-F238E27FC236}">
                    <a16:creationId xmlns:a16="http://schemas.microsoft.com/office/drawing/2014/main" xmlns="" id="{7FE1FA57-72FA-4475-9EA9-A2BE2D45B226}"/>
                  </a:ext>
                </a:extLst>
              </p:cNvPr>
              <p:cNvSpPr/>
              <p:nvPr/>
            </p:nvSpPr>
            <p:spPr>
              <a:xfrm>
                <a:off x="-581182" y="3602874"/>
                <a:ext cx="181868" cy="108430"/>
              </a:xfrm>
              <a:custGeom>
                <a:avLst/>
                <a:gdLst>
                  <a:gd name="connsiteX0" fmla="*/ 95265 w 181868"/>
                  <a:gd name="connsiteY0" fmla="*/ 36894 h 108430"/>
                  <a:gd name="connsiteX1" fmla="*/ 0 w 181868"/>
                  <a:gd name="connsiteY1" fmla="*/ 106178 h 108430"/>
                  <a:gd name="connsiteX2" fmla="*/ 95265 w 181868"/>
                  <a:gd name="connsiteY2" fmla="*/ 71536 h 108430"/>
                  <a:gd name="connsiteX3" fmla="*/ 181869 w 181868"/>
                  <a:gd name="connsiteY3" fmla="*/ 2253 h 108430"/>
                  <a:gd name="connsiteX4" fmla="*/ 95265 w 181868"/>
                  <a:gd name="connsiteY4" fmla="*/ 36894 h 1084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1868" h="108430">
                    <a:moveTo>
                      <a:pt x="95265" y="36894"/>
                    </a:moveTo>
                    <a:cubicBezTo>
                      <a:pt x="43302" y="71536"/>
                      <a:pt x="0" y="97517"/>
                      <a:pt x="0" y="106178"/>
                    </a:cubicBezTo>
                    <a:cubicBezTo>
                      <a:pt x="0" y="114838"/>
                      <a:pt x="43302" y="97517"/>
                      <a:pt x="95265" y="71536"/>
                    </a:cubicBezTo>
                    <a:cubicBezTo>
                      <a:pt x="138567" y="45555"/>
                      <a:pt x="181869" y="19574"/>
                      <a:pt x="181869" y="2253"/>
                    </a:cubicBezTo>
                    <a:cubicBezTo>
                      <a:pt x="181869" y="-6408"/>
                      <a:pt x="138567" y="10913"/>
                      <a:pt x="95265" y="3689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34" name="Graphic 1">
              <a:extLst>
                <a:ext uri="{FF2B5EF4-FFF2-40B4-BE49-F238E27FC236}">
                  <a16:creationId xmlns:a16="http://schemas.microsoft.com/office/drawing/2014/main" xmlns="" id="{BE2D9FFE-701F-4E58-8C80-0071B316DC30}"/>
                </a:ext>
              </a:extLst>
            </p:cNvPr>
            <p:cNvGrpSpPr/>
            <p:nvPr/>
          </p:nvGrpSpPr>
          <p:grpSpPr>
            <a:xfrm>
              <a:off x="-173123" y="3079306"/>
              <a:ext cx="62878" cy="314978"/>
              <a:chOff x="-156821" y="3364268"/>
              <a:chExt cx="190529" cy="954423"/>
            </a:xfrm>
            <a:grpFill/>
          </p:grpSpPr>
          <p:sp>
            <p:nvSpPr>
              <p:cNvPr id="826" name="Freeform: Shape 332">
                <a:extLst>
                  <a:ext uri="{FF2B5EF4-FFF2-40B4-BE49-F238E27FC236}">
                    <a16:creationId xmlns:a16="http://schemas.microsoft.com/office/drawing/2014/main" xmlns="" id="{EEFD8A36-304A-4B92-BDB2-83E34BB92E9E}"/>
                  </a:ext>
                </a:extLst>
              </p:cNvPr>
              <p:cNvSpPr/>
              <p:nvPr/>
            </p:nvSpPr>
            <p:spPr>
              <a:xfrm>
                <a:off x="-78877" y="3392946"/>
                <a:ext cx="27371" cy="883362"/>
              </a:xfrm>
              <a:custGeom>
                <a:avLst/>
                <a:gdLst>
                  <a:gd name="connsiteX0" fmla="*/ 0 w 27371"/>
                  <a:gd name="connsiteY0" fmla="*/ 12991 h 883362"/>
                  <a:gd name="connsiteX1" fmla="*/ 0 w 27371"/>
                  <a:gd name="connsiteY1" fmla="*/ 870372 h 883362"/>
                  <a:gd name="connsiteX2" fmla="*/ 25981 w 27371"/>
                  <a:gd name="connsiteY2" fmla="*/ 870372 h 883362"/>
                  <a:gd name="connsiteX3" fmla="*/ 25981 w 27371"/>
                  <a:gd name="connsiteY3" fmla="*/ 12991 h 883362"/>
                  <a:gd name="connsiteX4" fmla="*/ 0 w 27371"/>
                  <a:gd name="connsiteY4" fmla="*/ 12991 h 8833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371" h="883362">
                    <a:moveTo>
                      <a:pt x="0" y="12991"/>
                    </a:moveTo>
                    <a:cubicBezTo>
                      <a:pt x="0" y="298784"/>
                      <a:pt x="0" y="584578"/>
                      <a:pt x="0" y="870372"/>
                    </a:cubicBezTo>
                    <a:cubicBezTo>
                      <a:pt x="0" y="887693"/>
                      <a:pt x="25981" y="887693"/>
                      <a:pt x="25981" y="870372"/>
                    </a:cubicBezTo>
                    <a:cubicBezTo>
                      <a:pt x="25981" y="584578"/>
                      <a:pt x="25981" y="298784"/>
                      <a:pt x="25981" y="12991"/>
                    </a:cubicBezTo>
                    <a:cubicBezTo>
                      <a:pt x="3464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27" name="Freeform: Shape 333">
                <a:extLst>
                  <a:ext uri="{FF2B5EF4-FFF2-40B4-BE49-F238E27FC236}">
                    <a16:creationId xmlns:a16="http://schemas.microsoft.com/office/drawing/2014/main" xmlns="" id="{2A8ECE0B-5F2B-49B2-9E1B-2F1D55D32C2F}"/>
                  </a:ext>
                </a:extLst>
              </p:cNvPr>
              <p:cNvSpPr/>
              <p:nvPr/>
            </p:nvSpPr>
            <p:spPr>
              <a:xfrm>
                <a:off x="-156821" y="4199284"/>
                <a:ext cx="190529" cy="119407"/>
              </a:xfrm>
              <a:custGeom>
                <a:avLst/>
                <a:gdLst>
                  <a:gd name="connsiteX0" fmla="*/ 95265 w 190529"/>
                  <a:gd name="connsiteY0" fmla="*/ 20732 h 119407"/>
                  <a:gd name="connsiteX1" fmla="*/ 0 w 190529"/>
                  <a:gd name="connsiteY1" fmla="*/ 12072 h 119407"/>
                  <a:gd name="connsiteX2" fmla="*/ 95265 w 190529"/>
                  <a:gd name="connsiteY2" fmla="*/ 98676 h 119407"/>
                  <a:gd name="connsiteX3" fmla="*/ 190529 w 190529"/>
                  <a:gd name="connsiteY3" fmla="*/ 107336 h 119407"/>
                  <a:gd name="connsiteX4" fmla="*/ 95265 w 190529"/>
                  <a:gd name="connsiteY4" fmla="*/ 20732 h 1194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9407">
                    <a:moveTo>
                      <a:pt x="95265" y="20732"/>
                    </a:moveTo>
                    <a:cubicBezTo>
                      <a:pt x="43302" y="-5249"/>
                      <a:pt x="0" y="-5249"/>
                      <a:pt x="0" y="12072"/>
                    </a:cubicBezTo>
                    <a:cubicBezTo>
                      <a:pt x="0" y="29393"/>
                      <a:pt x="43302" y="72695"/>
                      <a:pt x="95265" y="98676"/>
                    </a:cubicBezTo>
                    <a:cubicBezTo>
                      <a:pt x="147227" y="124657"/>
                      <a:pt x="190529" y="124657"/>
                      <a:pt x="190529" y="107336"/>
                    </a:cubicBezTo>
                    <a:cubicBezTo>
                      <a:pt x="190529" y="81355"/>
                      <a:pt x="147227" y="46713"/>
                      <a:pt x="95265" y="2073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28" name="Freeform: Shape 334">
                <a:extLst>
                  <a:ext uri="{FF2B5EF4-FFF2-40B4-BE49-F238E27FC236}">
                    <a16:creationId xmlns:a16="http://schemas.microsoft.com/office/drawing/2014/main" xmlns="" id="{E685E01D-9C9E-4C25-9E1F-86D28DD63CE1}"/>
                  </a:ext>
                </a:extLst>
              </p:cNvPr>
              <p:cNvSpPr/>
              <p:nvPr/>
            </p:nvSpPr>
            <p:spPr>
              <a:xfrm>
                <a:off x="-156821" y="3364268"/>
                <a:ext cx="190529" cy="120393"/>
              </a:xfrm>
              <a:custGeom>
                <a:avLst/>
                <a:gdLst>
                  <a:gd name="connsiteX0" fmla="*/ 95265 w 190529"/>
                  <a:gd name="connsiteY0" fmla="*/ 24348 h 120393"/>
                  <a:gd name="connsiteX1" fmla="*/ 0 w 190529"/>
                  <a:gd name="connsiteY1" fmla="*/ 110952 h 120393"/>
                  <a:gd name="connsiteX2" fmla="*/ 95265 w 190529"/>
                  <a:gd name="connsiteY2" fmla="*/ 102292 h 120393"/>
                  <a:gd name="connsiteX3" fmla="*/ 190529 w 190529"/>
                  <a:gd name="connsiteY3" fmla="*/ 15687 h 120393"/>
                  <a:gd name="connsiteX4" fmla="*/ 95265 w 190529"/>
                  <a:gd name="connsiteY4" fmla="*/ 24348 h 120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20393">
                    <a:moveTo>
                      <a:pt x="95265" y="24348"/>
                    </a:moveTo>
                    <a:cubicBezTo>
                      <a:pt x="43302" y="50329"/>
                      <a:pt x="0" y="93631"/>
                      <a:pt x="0" y="110952"/>
                    </a:cubicBezTo>
                    <a:cubicBezTo>
                      <a:pt x="0" y="128273"/>
                      <a:pt x="43302" y="119612"/>
                      <a:pt x="95265" y="102292"/>
                    </a:cubicBezTo>
                    <a:cubicBezTo>
                      <a:pt x="147227" y="76310"/>
                      <a:pt x="190529" y="41669"/>
                      <a:pt x="190529" y="15687"/>
                    </a:cubicBezTo>
                    <a:cubicBezTo>
                      <a:pt x="190529" y="-10294"/>
                      <a:pt x="147227" y="-1633"/>
                      <a:pt x="95265" y="2434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35" name="Graphic 1">
              <a:extLst>
                <a:ext uri="{FF2B5EF4-FFF2-40B4-BE49-F238E27FC236}">
                  <a16:creationId xmlns:a16="http://schemas.microsoft.com/office/drawing/2014/main" xmlns="" id="{6A59D1BD-EFB8-4F80-B93D-7F81C80EDDAE}"/>
                </a:ext>
              </a:extLst>
            </p:cNvPr>
            <p:cNvGrpSpPr/>
            <p:nvPr/>
          </p:nvGrpSpPr>
          <p:grpSpPr>
            <a:xfrm>
              <a:off x="-33076" y="3007854"/>
              <a:ext cx="62878" cy="456027"/>
              <a:chOff x="267538" y="3147758"/>
              <a:chExt cx="190529" cy="1381819"/>
            </a:xfrm>
            <a:grpFill/>
          </p:grpSpPr>
          <p:sp>
            <p:nvSpPr>
              <p:cNvPr id="823" name="Freeform: Shape 329">
                <a:extLst>
                  <a:ext uri="{FF2B5EF4-FFF2-40B4-BE49-F238E27FC236}">
                    <a16:creationId xmlns:a16="http://schemas.microsoft.com/office/drawing/2014/main" xmlns="" id="{4E170169-76D7-4DEC-A6CA-481FD480D180}"/>
                  </a:ext>
                </a:extLst>
              </p:cNvPr>
              <p:cNvSpPr/>
              <p:nvPr/>
            </p:nvSpPr>
            <p:spPr>
              <a:xfrm>
                <a:off x="354142" y="3176436"/>
                <a:ext cx="25981" cy="1325044"/>
              </a:xfrm>
              <a:custGeom>
                <a:avLst/>
                <a:gdLst>
                  <a:gd name="connsiteX0" fmla="*/ 0 w 25981"/>
                  <a:gd name="connsiteY0" fmla="*/ 12991 h 1325044"/>
                  <a:gd name="connsiteX1" fmla="*/ 0 w 25981"/>
                  <a:gd name="connsiteY1" fmla="*/ 1312054 h 1325044"/>
                  <a:gd name="connsiteX2" fmla="*/ 25981 w 25981"/>
                  <a:gd name="connsiteY2" fmla="*/ 1312054 h 1325044"/>
                  <a:gd name="connsiteX3" fmla="*/ 25981 w 25981"/>
                  <a:gd name="connsiteY3" fmla="*/ 12991 h 1325044"/>
                  <a:gd name="connsiteX4" fmla="*/ 0 w 25981"/>
                  <a:gd name="connsiteY4" fmla="*/ 12991 h 13250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325044">
                    <a:moveTo>
                      <a:pt x="0" y="12991"/>
                    </a:moveTo>
                    <a:cubicBezTo>
                      <a:pt x="0" y="446012"/>
                      <a:pt x="0" y="879033"/>
                      <a:pt x="0" y="1312054"/>
                    </a:cubicBezTo>
                    <a:cubicBezTo>
                      <a:pt x="0" y="1329374"/>
                      <a:pt x="25981" y="1329374"/>
                      <a:pt x="25981" y="1312054"/>
                    </a:cubicBezTo>
                    <a:cubicBezTo>
                      <a:pt x="25981" y="879033"/>
                      <a:pt x="25981" y="446012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24" name="Freeform: Shape 330">
                <a:extLst>
                  <a:ext uri="{FF2B5EF4-FFF2-40B4-BE49-F238E27FC236}">
                    <a16:creationId xmlns:a16="http://schemas.microsoft.com/office/drawing/2014/main" xmlns="" id="{DFED106D-1ED6-4004-9495-EEC7841E5972}"/>
                  </a:ext>
                </a:extLst>
              </p:cNvPr>
              <p:cNvSpPr/>
              <p:nvPr/>
            </p:nvSpPr>
            <p:spPr>
              <a:xfrm>
                <a:off x="267538" y="4398474"/>
                <a:ext cx="190529" cy="131103"/>
              </a:xfrm>
              <a:custGeom>
                <a:avLst/>
                <a:gdLst>
                  <a:gd name="connsiteX0" fmla="*/ 95265 w 190529"/>
                  <a:gd name="connsiteY0" fmla="*/ 12071 h 131103"/>
                  <a:gd name="connsiteX1" fmla="*/ 0 w 190529"/>
                  <a:gd name="connsiteY1" fmla="*/ 20732 h 131103"/>
                  <a:gd name="connsiteX2" fmla="*/ 95265 w 190529"/>
                  <a:gd name="connsiteY2" fmla="*/ 115997 h 131103"/>
                  <a:gd name="connsiteX3" fmla="*/ 190529 w 190529"/>
                  <a:gd name="connsiteY3" fmla="*/ 98676 h 131103"/>
                  <a:gd name="connsiteX4" fmla="*/ 95265 w 190529"/>
                  <a:gd name="connsiteY4" fmla="*/ 12071 h 1311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31103">
                    <a:moveTo>
                      <a:pt x="95265" y="12071"/>
                    </a:moveTo>
                    <a:cubicBezTo>
                      <a:pt x="43302" y="-5249"/>
                      <a:pt x="0" y="-5249"/>
                      <a:pt x="0" y="20732"/>
                    </a:cubicBezTo>
                    <a:cubicBezTo>
                      <a:pt x="0" y="46713"/>
                      <a:pt x="43302" y="90015"/>
                      <a:pt x="95265" y="115997"/>
                    </a:cubicBezTo>
                    <a:cubicBezTo>
                      <a:pt x="147227" y="141978"/>
                      <a:pt x="190529" y="133317"/>
                      <a:pt x="190529" y="98676"/>
                    </a:cubicBezTo>
                    <a:cubicBezTo>
                      <a:pt x="190529" y="64034"/>
                      <a:pt x="147227" y="38053"/>
                      <a:pt x="95265" y="1207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25" name="Freeform: Shape 331">
                <a:extLst>
                  <a:ext uri="{FF2B5EF4-FFF2-40B4-BE49-F238E27FC236}">
                    <a16:creationId xmlns:a16="http://schemas.microsoft.com/office/drawing/2014/main" xmlns="" id="{FC9A7CFF-694C-4B6A-9CBF-80A8733586EC}"/>
                  </a:ext>
                </a:extLst>
              </p:cNvPr>
              <p:cNvSpPr/>
              <p:nvPr/>
            </p:nvSpPr>
            <p:spPr>
              <a:xfrm>
                <a:off x="267538" y="3147758"/>
                <a:ext cx="190529" cy="135299"/>
              </a:xfrm>
              <a:custGeom>
                <a:avLst/>
                <a:gdLst>
                  <a:gd name="connsiteX0" fmla="*/ 95265 w 190529"/>
                  <a:gd name="connsiteY0" fmla="*/ 15687 h 135299"/>
                  <a:gd name="connsiteX1" fmla="*/ 0 w 190529"/>
                  <a:gd name="connsiteY1" fmla="*/ 110952 h 135299"/>
                  <a:gd name="connsiteX2" fmla="*/ 95265 w 190529"/>
                  <a:gd name="connsiteY2" fmla="*/ 119612 h 135299"/>
                  <a:gd name="connsiteX3" fmla="*/ 190529 w 190529"/>
                  <a:gd name="connsiteY3" fmla="*/ 24348 h 135299"/>
                  <a:gd name="connsiteX4" fmla="*/ 95265 w 190529"/>
                  <a:gd name="connsiteY4" fmla="*/ 15687 h 1352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35299">
                    <a:moveTo>
                      <a:pt x="95265" y="15687"/>
                    </a:moveTo>
                    <a:cubicBezTo>
                      <a:pt x="43302" y="41669"/>
                      <a:pt x="0" y="84971"/>
                      <a:pt x="0" y="110952"/>
                    </a:cubicBezTo>
                    <a:cubicBezTo>
                      <a:pt x="0" y="136933"/>
                      <a:pt x="43302" y="145594"/>
                      <a:pt x="95265" y="119612"/>
                    </a:cubicBezTo>
                    <a:cubicBezTo>
                      <a:pt x="147227" y="102292"/>
                      <a:pt x="190529" y="58989"/>
                      <a:pt x="190529" y="24348"/>
                    </a:cubicBezTo>
                    <a:cubicBezTo>
                      <a:pt x="190529" y="-1633"/>
                      <a:pt x="147227" y="-10294"/>
                      <a:pt x="95265" y="1568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36" name="Graphic 1">
              <a:extLst>
                <a:ext uri="{FF2B5EF4-FFF2-40B4-BE49-F238E27FC236}">
                  <a16:creationId xmlns:a16="http://schemas.microsoft.com/office/drawing/2014/main" xmlns="" id="{1756EB2F-EEA9-401C-A2C1-6AA61EF6A779}"/>
                </a:ext>
              </a:extLst>
            </p:cNvPr>
            <p:cNvGrpSpPr/>
            <p:nvPr/>
          </p:nvGrpSpPr>
          <p:grpSpPr>
            <a:xfrm>
              <a:off x="109830" y="2945052"/>
              <a:ext cx="62878" cy="581822"/>
              <a:chOff x="700559" y="2957461"/>
              <a:chExt cx="190529" cy="1762994"/>
            </a:xfrm>
            <a:grpFill/>
          </p:grpSpPr>
          <p:sp>
            <p:nvSpPr>
              <p:cNvPr id="820" name="Freeform: Shape 326">
                <a:extLst>
                  <a:ext uri="{FF2B5EF4-FFF2-40B4-BE49-F238E27FC236}">
                    <a16:creationId xmlns:a16="http://schemas.microsoft.com/office/drawing/2014/main" xmlns="" id="{D1046D99-F3CE-4EA9-82A5-EDAF52822A12}"/>
                  </a:ext>
                </a:extLst>
              </p:cNvPr>
              <p:cNvSpPr/>
              <p:nvPr/>
            </p:nvSpPr>
            <p:spPr>
              <a:xfrm>
                <a:off x="778503" y="2988897"/>
                <a:ext cx="25981" cy="1685791"/>
              </a:xfrm>
              <a:custGeom>
                <a:avLst/>
                <a:gdLst>
                  <a:gd name="connsiteX0" fmla="*/ 0 w 25981"/>
                  <a:gd name="connsiteY0" fmla="*/ 10000 h 1685791"/>
                  <a:gd name="connsiteX1" fmla="*/ 0 w 25981"/>
                  <a:gd name="connsiteY1" fmla="*/ 1672801 h 1685791"/>
                  <a:gd name="connsiteX2" fmla="*/ 25981 w 25981"/>
                  <a:gd name="connsiteY2" fmla="*/ 1672801 h 1685791"/>
                  <a:gd name="connsiteX3" fmla="*/ 25981 w 25981"/>
                  <a:gd name="connsiteY3" fmla="*/ 10000 h 1685791"/>
                  <a:gd name="connsiteX4" fmla="*/ 0 w 25981"/>
                  <a:gd name="connsiteY4" fmla="*/ 10000 h 16857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685791">
                    <a:moveTo>
                      <a:pt x="0" y="10000"/>
                    </a:moveTo>
                    <a:cubicBezTo>
                      <a:pt x="0" y="564267"/>
                      <a:pt x="0" y="1118534"/>
                      <a:pt x="0" y="1672801"/>
                    </a:cubicBezTo>
                    <a:cubicBezTo>
                      <a:pt x="0" y="1690121"/>
                      <a:pt x="25981" y="1690121"/>
                      <a:pt x="25981" y="1672801"/>
                    </a:cubicBezTo>
                    <a:cubicBezTo>
                      <a:pt x="25981" y="1118534"/>
                      <a:pt x="25981" y="564267"/>
                      <a:pt x="25981" y="10000"/>
                    </a:cubicBezTo>
                    <a:cubicBezTo>
                      <a:pt x="2598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21" name="Freeform: Shape 327">
                <a:extLst>
                  <a:ext uri="{FF2B5EF4-FFF2-40B4-BE49-F238E27FC236}">
                    <a16:creationId xmlns:a16="http://schemas.microsoft.com/office/drawing/2014/main" xmlns="" id="{981B63C3-2ED9-4D55-8E4A-4E86E728F446}"/>
                  </a:ext>
                </a:extLst>
              </p:cNvPr>
              <p:cNvSpPr/>
              <p:nvPr/>
            </p:nvSpPr>
            <p:spPr>
              <a:xfrm>
                <a:off x="700559" y="4568299"/>
                <a:ext cx="190529" cy="152156"/>
              </a:xfrm>
              <a:custGeom>
                <a:avLst/>
                <a:gdLst>
                  <a:gd name="connsiteX0" fmla="*/ 95265 w 190529"/>
                  <a:gd name="connsiteY0" fmla="*/ 6795 h 152156"/>
                  <a:gd name="connsiteX1" fmla="*/ 0 w 190529"/>
                  <a:gd name="connsiteY1" fmla="*/ 41437 h 152156"/>
                  <a:gd name="connsiteX2" fmla="*/ 95265 w 190529"/>
                  <a:gd name="connsiteY2" fmla="*/ 145362 h 152156"/>
                  <a:gd name="connsiteX3" fmla="*/ 190529 w 190529"/>
                  <a:gd name="connsiteY3" fmla="*/ 110720 h 152156"/>
                  <a:gd name="connsiteX4" fmla="*/ 95265 w 190529"/>
                  <a:gd name="connsiteY4" fmla="*/ 6795 h 152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52156">
                    <a:moveTo>
                      <a:pt x="95265" y="6795"/>
                    </a:moveTo>
                    <a:cubicBezTo>
                      <a:pt x="43302" y="-10526"/>
                      <a:pt x="0" y="6795"/>
                      <a:pt x="0" y="41437"/>
                    </a:cubicBezTo>
                    <a:cubicBezTo>
                      <a:pt x="0" y="76078"/>
                      <a:pt x="43302" y="128041"/>
                      <a:pt x="95265" y="145362"/>
                    </a:cubicBezTo>
                    <a:cubicBezTo>
                      <a:pt x="147227" y="162683"/>
                      <a:pt x="190529" y="145362"/>
                      <a:pt x="190529" y="110720"/>
                    </a:cubicBezTo>
                    <a:cubicBezTo>
                      <a:pt x="190529" y="67418"/>
                      <a:pt x="147227" y="24116"/>
                      <a:pt x="95265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22" name="Freeform: Shape 328">
                <a:extLst>
                  <a:ext uri="{FF2B5EF4-FFF2-40B4-BE49-F238E27FC236}">
                    <a16:creationId xmlns:a16="http://schemas.microsoft.com/office/drawing/2014/main" xmlns="" id="{80CD361E-74D5-45B8-BDF2-ED5F15A9AAE4}"/>
                  </a:ext>
                </a:extLst>
              </p:cNvPr>
              <p:cNvSpPr/>
              <p:nvPr/>
            </p:nvSpPr>
            <p:spPr>
              <a:xfrm>
                <a:off x="700559" y="2957461"/>
                <a:ext cx="190529" cy="152156"/>
              </a:xfrm>
              <a:custGeom>
                <a:avLst/>
                <a:gdLst>
                  <a:gd name="connsiteX0" fmla="*/ 95265 w 190529"/>
                  <a:gd name="connsiteY0" fmla="*/ 6795 h 152156"/>
                  <a:gd name="connsiteX1" fmla="*/ 0 w 190529"/>
                  <a:gd name="connsiteY1" fmla="*/ 110720 h 152156"/>
                  <a:gd name="connsiteX2" fmla="*/ 95265 w 190529"/>
                  <a:gd name="connsiteY2" fmla="*/ 145362 h 152156"/>
                  <a:gd name="connsiteX3" fmla="*/ 190529 w 190529"/>
                  <a:gd name="connsiteY3" fmla="*/ 41437 h 152156"/>
                  <a:gd name="connsiteX4" fmla="*/ 95265 w 190529"/>
                  <a:gd name="connsiteY4" fmla="*/ 6795 h 152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52156">
                    <a:moveTo>
                      <a:pt x="95265" y="6795"/>
                    </a:moveTo>
                    <a:cubicBezTo>
                      <a:pt x="43302" y="24116"/>
                      <a:pt x="0" y="76078"/>
                      <a:pt x="0" y="110720"/>
                    </a:cubicBezTo>
                    <a:cubicBezTo>
                      <a:pt x="0" y="145362"/>
                      <a:pt x="43302" y="162683"/>
                      <a:pt x="95265" y="145362"/>
                    </a:cubicBezTo>
                    <a:cubicBezTo>
                      <a:pt x="147227" y="128041"/>
                      <a:pt x="190529" y="84739"/>
                      <a:pt x="190529" y="41437"/>
                    </a:cubicBezTo>
                    <a:cubicBezTo>
                      <a:pt x="190529" y="6795"/>
                      <a:pt x="147227" y="-10526"/>
                      <a:pt x="95265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37" name="Graphic 1">
              <a:extLst>
                <a:ext uri="{FF2B5EF4-FFF2-40B4-BE49-F238E27FC236}">
                  <a16:creationId xmlns:a16="http://schemas.microsoft.com/office/drawing/2014/main" xmlns="" id="{0374EAB5-E58C-4771-8D76-62501D8798D4}"/>
                </a:ext>
              </a:extLst>
            </p:cNvPr>
            <p:cNvGrpSpPr/>
            <p:nvPr/>
          </p:nvGrpSpPr>
          <p:grpSpPr>
            <a:xfrm>
              <a:off x="249877" y="2899801"/>
              <a:ext cx="62878" cy="674922"/>
              <a:chOff x="1124920" y="2820345"/>
              <a:chExt cx="190529" cy="2045097"/>
            </a:xfrm>
            <a:grpFill/>
          </p:grpSpPr>
          <p:sp>
            <p:nvSpPr>
              <p:cNvPr id="817" name="Freeform: Shape 323">
                <a:extLst>
                  <a:ext uri="{FF2B5EF4-FFF2-40B4-BE49-F238E27FC236}">
                    <a16:creationId xmlns:a16="http://schemas.microsoft.com/office/drawing/2014/main" xmlns="" id="{03155C8D-C740-4F3E-BB45-3EF06313A7B7}"/>
                  </a:ext>
                </a:extLst>
              </p:cNvPr>
              <p:cNvSpPr/>
              <p:nvPr/>
            </p:nvSpPr>
            <p:spPr>
              <a:xfrm>
                <a:off x="1211524" y="2850330"/>
                <a:ext cx="25981" cy="1962924"/>
              </a:xfrm>
              <a:custGeom>
                <a:avLst/>
                <a:gdLst>
                  <a:gd name="connsiteX0" fmla="*/ 0 w 25981"/>
                  <a:gd name="connsiteY0" fmla="*/ 10000 h 1962924"/>
                  <a:gd name="connsiteX1" fmla="*/ 0 w 25981"/>
                  <a:gd name="connsiteY1" fmla="*/ 1949934 h 1962924"/>
                  <a:gd name="connsiteX2" fmla="*/ 25981 w 25981"/>
                  <a:gd name="connsiteY2" fmla="*/ 1949934 h 1962924"/>
                  <a:gd name="connsiteX3" fmla="*/ 25981 w 25981"/>
                  <a:gd name="connsiteY3" fmla="*/ 10000 h 1962924"/>
                  <a:gd name="connsiteX4" fmla="*/ 0 w 25981"/>
                  <a:gd name="connsiteY4" fmla="*/ 10000 h 19629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962924">
                    <a:moveTo>
                      <a:pt x="0" y="10000"/>
                    </a:moveTo>
                    <a:cubicBezTo>
                      <a:pt x="0" y="659532"/>
                      <a:pt x="0" y="1300403"/>
                      <a:pt x="0" y="1949934"/>
                    </a:cubicBezTo>
                    <a:cubicBezTo>
                      <a:pt x="0" y="1967255"/>
                      <a:pt x="25981" y="1967255"/>
                      <a:pt x="25981" y="1949934"/>
                    </a:cubicBezTo>
                    <a:cubicBezTo>
                      <a:pt x="25981" y="1300403"/>
                      <a:pt x="25981" y="659532"/>
                      <a:pt x="25981" y="10000"/>
                    </a:cubicBezTo>
                    <a:cubicBezTo>
                      <a:pt x="2598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18" name="Freeform: Shape 324">
                <a:extLst>
                  <a:ext uri="{FF2B5EF4-FFF2-40B4-BE49-F238E27FC236}">
                    <a16:creationId xmlns:a16="http://schemas.microsoft.com/office/drawing/2014/main" xmlns="" id="{48F0C0C9-D7F2-4D8A-801A-284B89725A93}"/>
                  </a:ext>
                </a:extLst>
              </p:cNvPr>
              <p:cNvSpPr/>
              <p:nvPr/>
            </p:nvSpPr>
            <p:spPr>
              <a:xfrm>
                <a:off x="1124920" y="4694680"/>
                <a:ext cx="190529" cy="170762"/>
              </a:xfrm>
              <a:custGeom>
                <a:avLst/>
                <a:gdLst>
                  <a:gd name="connsiteX0" fmla="*/ 95265 w 190529"/>
                  <a:gd name="connsiteY0" fmla="*/ 1659 h 170762"/>
                  <a:gd name="connsiteX1" fmla="*/ 0 w 190529"/>
                  <a:gd name="connsiteY1" fmla="*/ 62282 h 170762"/>
                  <a:gd name="connsiteX2" fmla="*/ 95265 w 190529"/>
                  <a:gd name="connsiteY2" fmla="*/ 166207 h 170762"/>
                  <a:gd name="connsiteX3" fmla="*/ 190529 w 190529"/>
                  <a:gd name="connsiteY3" fmla="*/ 105584 h 170762"/>
                  <a:gd name="connsiteX4" fmla="*/ 95265 w 190529"/>
                  <a:gd name="connsiteY4" fmla="*/ 1659 h 17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70762">
                    <a:moveTo>
                      <a:pt x="95265" y="1659"/>
                    </a:moveTo>
                    <a:cubicBezTo>
                      <a:pt x="43302" y="-7001"/>
                      <a:pt x="0" y="18980"/>
                      <a:pt x="0" y="62282"/>
                    </a:cubicBezTo>
                    <a:cubicBezTo>
                      <a:pt x="0" y="105584"/>
                      <a:pt x="43302" y="157547"/>
                      <a:pt x="95265" y="166207"/>
                    </a:cubicBezTo>
                    <a:cubicBezTo>
                      <a:pt x="147227" y="183528"/>
                      <a:pt x="190529" y="148886"/>
                      <a:pt x="190529" y="105584"/>
                    </a:cubicBezTo>
                    <a:cubicBezTo>
                      <a:pt x="190529" y="62282"/>
                      <a:pt x="147227" y="10320"/>
                      <a:pt x="95265" y="165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19" name="Freeform: Shape 325">
                <a:extLst>
                  <a:ext uri="{FF2B5EF4-FFF2-40B4-BE49-F238E27FC236}">
                    <a16:creationId xmlns:a16="http://schemas.microsoft.com/office/drawing/2014/main" xmlns="" id="{7AEACFEC-4222-447F-ACA0-5A02851406FE}"/>
                  </a:ext>
                </a:extLst>
              </p:cNvPr>
              <p:cNvSpPr/>
              <p:nvPr/>
            </p:nvSpPr>
            <p:spPr>
              <a:xfrm>
                <a:off x="1124920" y="2820345"/>
                <a:ext cx="190529" cy="171551"/>
              </a:xfrm>
              <a:custGeom>
                <a:avLst/>
                <a:gdLst>
                  <a:gd name="connsiteX0" fmla="*/ 95265 w 190529"/>
                  <a:gd name="connsiteY0" fmla="*/ 5344 h 171551"/>
                  <a:gd name="connsiteX1" fmla="*/ 0 w 190529"/>
                  <a:gd name="connsiteY1" fmla="*/ 109269 h 171551"/>
                  <a:gd name="connsiteX2" fmla="*/ 95265 w 190529"/>
                  <a:gd name="connsiteY2" fmla="*/ 169892 h 171551"/>
                  <a:gd name="connsiteX3" fmla="*/ 190529 w 190529"/>
                  <a:gd name="connsiteY3" fmla="*/ 65967 h 171551"/>
                  <a:gd name="connsiteX4" fmla="*/ 95265 w 190529"/>
                  <a:gd name="connsiteY4" fmla="*/ 5344 h 1715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71551">
                    <a:moveTo>
                      <a:pt x="95265" y="5344"/>
                    </a:moveTo>
                    <a:cubicBezTo>
                      <a:pt x="43302" y="22665"/>
                      <a:pt x="0" y="65967"/>
                      <a:pt x="0" y="109269"/>
                    </a:cubicBezTo>
                    <a:cubicBezTo>
                      <a:pt x="0" y="152571"/>
                      <a:pt x="43302" y="178552"/>
                      <a:pt x="95265" y="169892"/>
                    </a:cubicBezTo>
                    <a:cubicBezTo>
                      <a:pt x="147227" y="161231"/>
                      <a:pt x="190529" y="109269"/>
                      <a:pt x="190529" y="65967"/>
                    </a:cubicBezTo>
                    <a:cubicBezTo>
                      <a:pt x="190529" y="14004"/>
                      <a:pt x="147227" y="-11977"/>
                      <a:pt x="95265" y="534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38" name="Graphic 1">
              <a:extLst>
                <a:ext uri="{FF2B5EF4-FFF2-40B4-BE49-F238E27FC236}">
                  <a16:creationId xmlns:a16="http://schemas.microsoft.com/office/drawing/2014/main" xmlns="" id="{5EF6C946-4AB9-4117-8FAD-E557BD6F4DAA}"/>
                </a:ext>
              </a:extLst>
            </p:cNvPr>
            <p:cNvGrpSpPr/>
            <p:nvPr/>
          </p:nvGrpSpPr>
          <p:grpSpPr>
            <a:xfrm>
              <a:off x="392782" y="2869758"/>
              <a:ext cx="62878" cy="735339"/>
              <a:chOff x="1557941" y="2729310"/>
              <a:chExt cx="190529" cy="2228168"/>
            </a:xfrm>
            <a:grpFill/>
          </p:grpSpPr>
          <p:sp>
            <p:nvSpPr>
              <p:cNvPr id="814" name="Freeform: Shape 320">
                <a:extLst>
                  <a:ext uri="{FF2B5EF4-FFF2-40B4-BE49-F238E27FC236}">
                    <a16:creationId xmlns:a16="http://schemas.microsoft.com/office/drawing/2014/main" xmlns="" id="{831C0C69-A439-4827-919D-C37758CC04B6}"/>
                  </a:ext>
                </a:extLst>
              </p:cNvPr>
              <p:cNvSpPr/>
              <p:nvPr/>
            </p:nvSpPr>
            <p:spPr>
              <a:xfrm>
                <a:off x="1635884" y="2763726"/>
                <a:ext cx="25981" cy="2136133"/>
              </a:xfrm>
              <a:custGeom>
                <a:avLst/>
                <a:gdLst>
                  <a:gd name="connsiteX0" fmla="*/ 0 w 25981"/>
                  <a:gd name="connsiteY0" fmla="*/ 10000 h 2136133"/>
                  <a:gd name="connsiteX1" fmla="*/ 0 w 25981"/>
                  <a:gd name="connsiteY1" fmla="*/ 2123142 h 2136133"/>
                  <a:gd name="connsiteX2" fmla="*/ 25981 w 25981"/>
                  <a:gd name="connsiteY2" fmla="*/ 2123142 h 2136133"/>
                  <a:gd name="connsiteX3" fmla="*/ 25981 w 25981"/>
                  <a:gd name="connsiteY3" fmla="*/ 10000 h 2136133"/>
                  <a:gd name="connsiteX4" fmla="*/ 0 w 25981"/>
                  <a:gd name="connsiteY4" fmla="*/ 10000 h 21361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2136133">
                    <a:moveTo>
                      <a:pt x="0" y="10000"/>
                    </a:moveTo>
                    <a:cubicBezTo>
                      <a:pt x="0" y="711494"/>
                      <a:pt x="0" y="1412988"/>
                      <a:pt x="0" y="2123142"/>
                    </a:cubicBezTo>
                    <a:cubicBezTo>
                      <a:pt x="0" y="2140463"/>
                      <a:pt x="25981" y="2140463"/>
                      <a:pt x="25981" y="2123142"/>
                    </a:cubicBezTo>
                    <a:cubicBezTo>
                      <a:pt x="25981" y="1421649"/>
                      <a:pt x="25981" y="720155"/>
                      <a:pt x="25981" y="10000"/>
                    </a:cubicBezTo>
                    <a:cubicBezTo>
                      <a:pt x="2598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15" name="Freeform: Shape 321">
                <a:extLst>
                  <a:ext uri="{FF2B5EF4-FFF2-40B4-BE49-F238E27FC236}">
                    <a16:creationId xmlns:a16="http://schemas.microsoft.com/office/drawing/2014/main" xmlns="" id="{C74FC721-6299-4F78-B7B3-25786F181F3C}"/>
                  </a:ext>
                </a:extLst>
              </p:cNvPr>
              <p:cNvSpPr/>
              <p:nvPr/>
            </p:nvSpPr>
            <p:spPr>
              <a:xfrm>
                <a:off x="1557941" y="4772957"/>
                <a:ext cx="190529" cy="184521"/>
              </a:xfrm>
              <a:custGeom>
                <a:avLst/>
                <a:gdLst>
                  <a:gd name="connsiteX0" fmla="*/ 95265 w 190529"/>
                  <a:gd name="connsiteY0" fmla="*/ 1326 h 184521"/>
                  <a:gd name="connsiteX1" fmla="*/ 0 w 190529"/>
                  <a:gd name="connsiteY1" fmla="*/ 79270 h 184521"/>
                  <a:gd name="connsiteX2" fmla="*/ 95265 w 190529"/>
                  <a:gd name="connsiteY2" fmla="*/ 183195 h 184521"/>
                  <a:gd name="connsiteX3" fmla="*/ 190529 w 190529"/>
                  <a:gd name="connsiteY3" fmla="*/ 105251 h 184521"/>
                  <a:gd name="connsiteX4" fmla="*/ 95265 w 190529"/>
                  <a:gd name="connsiteY4" fmla="*/ 1326 h 1845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84521">
                    <a:moveTo>
                      <a:pt x="95265" y="1326"/>
                    </a:moveTo>
                    <a:cubicBezTo>
                      <a:pt x="43302" y="-7334"/>
                      <a:pt x="0" y="27307"/>
                      <a:pt x="0" y="79270"/>
                    </a:cubicBezTo>
                    <a:cubicBezTo>
                      <a:pt x="0" y="131233"/>
                      <a:pt x="43302" y="174535"/>
                      <a:pt x="95265" y="183195"/>
                    </a:cubicBezTo>
                    <a:cubicBezTo>
                      <a:pt x="147227" y="191856"/>
                      <a:pt x="190529" y="157214"/>
                      <a:pt x="190529" y="105251"/>
                    </a:cubicBezTo>
                    <a:cubicBezTo>
                      <a:pt x="190529" y="44628"/>
                      <a:pt x="147227" y="1326"/>
                      <a:pt x="95265" y="132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16" name="Freeform: Shape 322">
                <a:extLst>
                  <a:ext uri="{FF2B5EF4-FFF2-40B4-BE49-F238E27FC236}">
                    <a16:creationId xmlns:a16="http://schemas.microsoft.com/office/drawing/2014/main" xmlns="" id="{8C8FCC51-73BC-407E-B796-972B6BDE8741}"/>
                  </a:ext>
                </a:extLst>
              </p:cNvPr>
              <p:cNvSpPr/>
              <p:nvPr/>
            </p:nvSpPr>
            <p:spPr>
              <a:xfrm>
                <a:off x="1557941" y="2729310"/>
                <a:ext cx="190529" cy="184309"/>
              </a:xfrm>
              <a:custGeom>
                <a:avLst/>
                <a:gdLst>
                  <a:gd name="connsiteX0" fmla="*/ 95265 w 190529"/>
                  <a:gd name="connsiteY0" fmla="*/ 1115 h 184309"/>
                  <a:gd name="connsiteX1" fmla="*/ 0 w 190529"/>
                  <a:gd name="connsiteY1" fmla="*/ 105040 h 184309"/>
                  <a:gd name="connsiteX2" fmla="*/ 95265 w 190529"/>
                  <a:gd name="connsiteY2" fmla="*/ 182983 h 184309"/>
                  <a:gd name="connsiteX3" fmla="*/ 190529 w 190529"/>
                  <a:gd name="connsiteY3" fmla="*/ 79058 h 184309"/>
                  <a:gd name="connsiteX4" fmla="*/ 95265 w 190529"/>
                  <a:gd name="connsiteY4" fmla="*/ 1115 h 1843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84309">
                    <a:moveTo>
                      <a:pt x="95265" y="1115"/>
                    </a:moveTo>
                    <a:cubicBezTo>
                      <a:pt x="43302" y="9775"/>
                      <a:pt x="0" y="53077"/>
                      <a:pt x="0" y="105040"/>
                    </a:cubicBezTo>
                    <a:cubicBezTo>
                      <a:pt x="0" y="157002"/>
                      <a:pt x="43302" y="191644"/>
                      <a:pt x="95265" y="182983"/>
                    </a:cubicBezTo>
                    <a:cubicBezTo>
                      <a:pt x="147227" y="174323"/>
                      <a:pt x="190529" y="131021"/>
                      <a:pt x="190529" y="79058"/>
                    </a:cubicBezTo>
                    <a:cubicBezTo>
                      <a:pt x="190529" y="35756"/>
                      <a:pt x="147227" y="-7546"/>
                      <a:pt x="95265" y="111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39" name="Graphic 1">
              <a:extLst>
                <a:ext uri="{FF2B5EF4-FFF2-40B4-BE49-F238E27FC236}">
                  <a16:creationId xmlns:a16="http://schemas.microsoft.com/office/drawing/2014/main" xmlns="" id="{4FE6F0C5-49A0-4E79-8E09-2D6C81860D30}"/>
                </a:ext>
              </a:extLst>
            </p:cNvPr>
            <p:cNvGrpSpPr/>
            <p:nvPr/>
          </p:nvGrpSpPr>
          <p:grpSpPr>
            <a:xfrm>
              <a:off x="532829" y="2861551"/>
              <a:ext cx="62878" cy="754540"/>
              <a:chOff x="1982301" y="2704443"/>
              <a:chExt cx="190529" cy="2286350"/>
            </a:xfrm>
            <a:grpFill/>
          </p:grpSpPr>
          <p:sp>
            <p:nvSpPr>
              <p:cNvPr id="811" name="Freeform: Shape 317">
                <a:extLst>
                  <a:ext uri="{FF2B5EF4-FFF2-40B4-BE49-F238E27FC236}">
                    <a16:creationId xmlns:a16="http://schemas.microsoft.com/office/drawing/2014/main" xmlns="" id="{368B0EAE-3860-4C61-BD15-5FBE99A0591A}"/>
                  </a:ext>
                </a:extLst>
              </p:cNvPr>
              <p:cNvSpPr/>
              <p:nvPr/>
            </p:nvSpPr>
            <p:spPr>
              <a:xfrm>
                <a:off x="2068905" y="2734755"/>
                <a:ext cx="25981" cy="2191085"/>
              </a:xfrm>
              <a:custGeom>
                <a:avLst/>
                <a:gdLst>
                  <a:gd name="connsiteX0" fmla="*/ 0 w 25981"/>
                  <a:gd name="connsiteY0" fmla="*/ 12991 h 2191085"/>
                  <a:gd name="connsiteX1" fmla="*/ 0 w 25981"/>
                  <a:gd name="connsiteY1" fmla="*/ 2178095 h 2191085"/>
                  <a:gd name="connsiteX2" fmla="*/ 25981 w 25981"/>
                  <a:gd name="connsiteY2" fmla="*/ 2178095 h 2191085"/>
                  <a:gd name="connsiteX3" fmla="*/ 25981 w 25981"/>
                  <a:gd name="connsiteY3" fmla="*/ 12991 h 2191085"/>
                  <a:gd name="connsiteX4" fmla="*/ 0 w 25981"/>
                  <a:gd name="connsiteY4" fmla="*/ 12991 h 21910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2191085">
                    <a:moveTo>
                      <a:pt x="0" y="12991"/>
                    </a:moveTo>
                    <a:cubicBezTo>
                      <a:pt x="0" y="731805"/>
                      <a:pt x="0" y="1459281"/>
                      <a:pt x="0" y="2178095"/>
                    </a:cubicBezTo>
                    <a:cubicBezTo>
                      <a:pt x="0" y="2195416"/>
                      <a:pt x="25981" y="2195416"/>
                      <a:pt x="25981" y="2178095"/>
                    </a:cubicBezTo>
                    <a:cubicBezTo>
                      <a:pt x="25981" y="1459281"/>
                      <a:pt x="25981" y="731805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12" name="Freeform: Shape 318">
                <a:extLst>
                  <a:ext uri="{FF2B5EF4-FFF2-40B4-BE49-F238E27FC236}">
                    <a16:creationId xmlns:a16="http://schemas.microsoft.com/office/drawing/2014/main" xmlns="" id="{B64C8198-2260-4B71-A447-6623FD38D3F9}"/>
                  </a:ext>
                </a:extLst>
              </p:cNvPr>
              <p:cNvSpPr/>
              <p:nvPr/>
            </p:nvSpPr>
            <p:spPr>
              <a:xfrm>
                <a:off x="1982301" y="4800264"/>
                <a:ext cx="190529" cy="190529"/>
              </a:xfrm>
              <a:custGeom>
                <a:avLst/>
                <a:gdLst>
                  <a:gd name="connsiteX0" fmla="*/ 95265 w 190529"/>
                  <a:gd name="connsiteY0" fmla="*/ 0 h 190529"/>
                  <a:gd name="connsiteX1" fmla="*/ 0 w 190529"/>
                  <a:gd name="connsiteY1" fmla="*/ 95265 h 190529"/>
                  <a:gd name="connsiteX2" fmla="*/ 95265 w 190529"/>
                  <a:gd name="connsiteY2" fmla="*/ 190529 h 190529"/>
                  <a:gd name="connsiteX3" fmla="*/ 190529 w 190529"/>
                  <a:gd name="connsiteY3" fmla="*/ 95265 h 190529"/>
                  <a:gd name="connsiteX4" fmla="*/ 95265 w 190529"/>
                  <a:gd name="connsiteY4" fmla="*/ 0 h 190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90529">
                    <a:moveTo>
                      <a:pt x="95265" y="0"/>
                    </a:moveTo>
                    <a:cubicBezTo>
                      <a:pt x="43302" y="0"/>
                      <a:pt x="0" y="43302"/>
                      <a:pt x="0" y="95265"/>
                    </a:cubicBezTo>
                    <a:cubicBezTo>
                      <a:pt x="0" y="147227"/>
                      <a:pt x="43302" y="190529"/>
                      <a:pt x="95265" y="190529"/>
                    </a:cubicBezTo>
                    <a:cubicBezTo>
                      <a:pt x="147227" y="190529"/>
                      <a:pt x="190529" y="147227"/>
                      <a:pt x="190529" y="95265"/>
                    </a:cubicBezTo>
                    <a:cubicBezTo>
                      <a:pt x="190529" y="34642"/>
                      <a:pt x="147227" y="0"/>
                      <a:pt x="95265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13" name="Freeform: Shape 319">
                <a:extLst>
                  <a:ext uri="{FF2B5EF4-FFF2-40B4-BE49-F238E27FC236}">
                    <a16:creationId xmlns:a16="http://schemas.microsoft.com/office/drawing/2014/main" xmlns="" id="{78EB358F-D979-4F32-8B64-59179FBA5C9E}"/>
                  </a:ext>
                </a:extLst>
              </p:cNvPr>
              <p:cNvSpPr/>
              <p:nvPr/>
            </p:nvSpPr>
            <p:spPr>
              <a:xfrm>
                <a:off x="1982301" y="2704443"/>
                <a:ext cx="190529" cy="190529"/>
              </a:xfrm>
              <a:custGeom>
                <a:avLst/>
                <a:gdLst>
                  <a:gd name="connsiteX0" fmla="*/ 95265 w 190529"/>
                  <a:gd name="connsiteY0" fmla="*/ 0 h 190529"/>
                  <a:gd name="connsiteX1" fmla="*/ 0 w 190529"/>
                  <a:gd name="connsiteY1" fmla="*/ 95265 h 190529"/>
                  <a:gd name="connsiteX2" fmla="*/ 95265 w 190529"/>
                  <a:gd name="connsiteY2" fmla="*/ 190529 h 190529"/>
                  <a:gd name="connsiteX3" fmla="*/ 190529 w 190529"/>
                  <a:gd name="connsiteY3" fmla="*/ 95265 h 190529"/>
                  <a:gd name="connsiteX4" fmla="*/ 95265 w 190529"/>
                  <a:gd name="connsiteY4" fmla="*/ 0 h 190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90529">
                    <a:moveTo>
                      <a:pt x="95265" y="0"/>
                    </a:moveTo>
                    <a:cubicBezTo>
                      <a:pt x="43302" y="0"/>
                      <a:pt x="0" y="43302"/>
                      <a:pt x="0" y="95265"/>
                    </a:cubicBezTo>
                    <a:cubicBezTo>
                      <a:pt x="0" y="147227"/>
                      <a:pt x="43302" y="190529"/>
                      <a:pt x="95265" y="190529"/>
                    </a:cubicBezTo>
                    <a:cubicBezTo>
                      <a:pt x="147227" y="190529"/>
                      <a:pt x="190529" y="147227"/>
                      <a:pt x="190529" y="95265"/>
                    </a:cubicBezTo>
                    <a:cubicBezTo>
                      <a:pt x="190529" y="43302"/>
                      <a:pt x="147227" y="0"/>
                      <a:pt x="95265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40" name="Graphic 1">
              <a:extLst>
                <a:ext uri="{FF2B5EF4-FFF2-40B4-BE49-F238E27FC236}">
                  <a16:creationId xmlns:a16="http://schemas.microsoft.com/office/drawing/2014/main" xmlns="" id="{02758C65-E473-41CC-98F7-E9CE32AF74D4}"/>
                </a:ext>
              </a:extLst>
            </p:cNvPr>
            <p:cNvGrpSpPr/>
            <p:nvPr/>
          </p:nvGrpSpPr>
          <p:grpSpPr>
            <a:xfrm>
              <a:off x="675735" y="2869688"/>
              <a:ext cx="62878" cy="735409"/>
              <a:chOff x="2415322" y="2729098"/>
              <a:chExt cx="190529" cy="2228380"/>
            </a:xfrm>
            <a:grpFill/>
          </p:grpSpPr>
          <p:sp>
            <p:nvSpPr>
              <p:cNvPr id="808" name="Freeform: Shape 314">
                <a:extLst>
                  <a:ext uri="{FF2B5EF4-FFF2-40B4-BE49-F238E27FC236}">
                    <a16:creationId xmlns:a16="http://schemas.microsoft.com/office/drawing/2014/main" xmlns="" id="{756D3F86-F764-4422-871C-EC028E9DE7A3}"/>
                  </a:ext>
                </a:extLst>
              </p:cNvPr>
              <p:cNvSpPr/>
              <p:nvPr/>
            </p:nvSpPr>
            <p:spPr>
              <a:xfrm>
                <a:off x="2493266" y="2760736"/>
                <a:ext cx="25981" cy="2139123"/>
              </a:xfrm>
              <a:custGeom>
                <a:avLst/>
                <a:gdLst>
                  <a:gd name="connsiteX0" fmla="*/ 0 w 25981"/>
                  <a:gd name="connsiteY0" fmla="*/ 12991 h 2139123"/>
                  <a:gd name="connsiteX1" fmla="*/ 0 w 25981"/>
                  <a:gd name="connsiteY1" fmla="*/ 2126133 h 2139123"/>
                  <a:gd name="connsiteX2" fmla="*/ 25981 w 25981"/>
                  <a:gd name="connsiteY2" fmla="*/ 2126133 h 2139123"/>
                  <a:gd name="connsiteX3" fmla="*/ 25981 w 25981"/>
                  <a:gd name="connsiteY3" fmla="*/ 12991 h 2139123"/>
                  <a:gd name="connsiteX4" fmla="*/ 0 w 25981"/>
                  <a:gd name="connsiteY4" fmla="*/ 12991 h 21391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2139123">
                    <a:moveTo>
                      <a:pt x="0" y="12991"/>
                    </a:moveTo>
                    <a:cubicBezTo>
                      <a:pt x="0" y="714485"/>
                      <a:pt x="0" y="1424639"/>
                      <a:pt x="0" y="2126133"/>
                    </a:cubicBezTo>
                    <a:cubicBezTo>
                      <a:pt x="0" y="2143454"/>
                      <a:pt x="25981" y="2143454"/>
                      <a:pt x="25981" y="2126133"/>
                    </a:cubicBezTo>
                    <a:cubicBezTo>
                      <a:pt x="25981" y="1424639"/>
                      <a:pt x="25981" y="714485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09" name="Freeform: Shape 315">
                <a:extLst>
                  <a:ext uri="{FF2B5EF4-FFF2-40B4-BE49-F238E27FC236}">
                    <a16:creationId xmlns:a16="http://schemas.microsoft.com/office/drawing/2014/main" xmlns="" id="{278FE8DF-5B86-4491-B462-D7C1D0734139}"/>
                  </a:ext>
                </a:extLst>
              </p:cNvPr>
              <p:cNvSpPr/>
              <p:nvPr/>
            </p:nvSpPr>
            <p:spPr>
              <a:xfrm>
                <a:off x="2415322" y="4772957"/>
                <a:ext cx="190529" cy="184521"/>
              </a:xfrm>
              <a:custGeom>
                <a:avLst/>
                <a:gdLst>
                  <a:gd name="connsiteX0" fmla="*/ 95264 w 190529"/>
                  <a:gd name="connsiteY0" fmla="*/ 1326 h 184521"/>
                  <a:gd name="connsiteX1" fmla="*/ 0 w 190529"/>
                  <a:gd name="connsiteY1" fmla="*/ 105251 h 184521"/>
                  <a:gd name="connsiteX2" fmla="*/ 95264 w 190529"/>
                  <a:gd name="connsiteY2" fmla="*/ 183195 h 184521"/>
                  <a:gd name="connsiteX3" fmla="*/ 190529 w 190529"/>
                  <a:gd name="connsiteY3" fmla="*/ 79270 h 184521"/>
                  <a:gd name="connsiteX4" fmla="*/ 95264 w 190529"/>
                  <a:gd name="connsiteY4" fmla="*/ 1326 h 1845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84521">
                    <a:moveTo>
                      <a:pt x="95264" y="1326"/>
                    </a:moveTo>
                    <a:cubicBezTo>
                      <a:pt x="43302" y="9987"/>
                      <a:pt x="0" y="53289"/>
                      <a:pt x="0" y="105251"/>
                    </a:cubicBezTo>
                    <a:cubicBezTo>
                      <a:pt x="0" y="157214"/>
                      <a:pt x="43302" y="191856"/>
                      <a:pt x="95264" y="183195"/>
                    </a:cubicBezTo>
                    <a:cubicBezTo>
                      <a:pt x="147227" y="174535"/>
                      <a:pt x="190529" y="131233"/>
                      <a:pt x="190529" y="79270"/>
                    </a:cubicBezTo>
                    <a:cubicBezTo>
                      <a:pt x="181869" y="27307"/>
                      <a:pt x="147227" y="-7334"/>
                      <a:pt x="95264" y="132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10" name="Freeform: Shape 316">
                <a:extLst>
                  <a:ext uri="{FF2B5EF4-FFF2-40B4-BE49-F238E27FC236}">
                    <a16:creationId xmlns:a16="http://schemas.microsoft.com/office/drawing/2014/main" xmlns="" id="{4579678F-2263-4985-ABB7-489F79B250CE}"/>
                  </a:ext>
                </a:extLst>
              </p:cNvPr>
              <p:cNvSpPr/>
              <p:nvPr/>
            </p:nvSpPr>
            <p:spPr>
              <a:xfrm>
                <a:off x="2415322" y="2729098"/>
                <a:ext cx="190529" cy="184521"/>
              </a:xfrm>
              <a:custGeom>
                <a:avLst/>
                <a:gdLst>
                  <a:gd name="connsiteX0" fmla="*/ 95264 w 190529"/>
                  <a:gd name="connsiteY0" fmla="*/ 1326 h 184521"/>
                  <a:gd name="connsiteX1" fmla="*/ 0 w 190529"/>
                  <a:gd name="connsiteY1" fmla="*/ 79270 h 184521"/>
                  <a:gd name="connsiteX2" fmla="*/ 95264 w 190529"/>
                  <a:gd name="connsiteY2" fmla="*/ 183195 h 184521"/>
                  <a:gd name="connsiteX3" fmla="*/ 190529 w 190529"/>
                  <a:gd name="connsiteY3" fmla="*/ 105251 h 184521"/>
                  <a:gd name="connsiteX4" fmla="*/ 95264 w 190529"/>
                  <a:gd name="connsiteY4" fmla="*/ 1326 h 1845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84521">
                    <a:moveTo>
                      <a:pt x="95264" y="1326"/>
                    </a:moveTo>
                    <a:cubicBezTo>
                      <a:pt x="43302" y="-7334"/>
                      <a:pt x="0" y="27308"/>
                      <a:pt x="0" y="79270"/>
                    </a:cubicBezTo>
                    <a:cubicBezTo>
                      <a:pt x="0" y="131233"/>
                      <a:pt x="43302" y="174535"/>
                      <a:pt x="95264" y="183195"/>
                    </a:cubicBezTo>
                    <a:cubicBezTo>
                      <a:pt x="147227" y="191856"/>
                      <a:pt x="190529" y="157214"/>
                      <a:pt x="190529" y="105251"/>
                    </a:cubicBezTo>
                    <a:cubicBezTo>
                      <a:pt x="181869" y="53289"/>
                      <a:pt x="147227" y="9987"/>
                      <a:pt x="95264" y="132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41" name="Graphic 1">
              <a:extLst>
                <a:ext uri="{FF2B5EF4-FFF2-40B4-BE49-F238E27FC236}">
                  <a16:creationId xmlns:a16="http://schemas.microsoft.com/office/drawing/2014/main" xmlns="" id="{9BDA2510-86A2-4225-9465-D0BEF09B3603}"/>
                </a:ext>
              </a:extLst>
            </p:cNvPr>
            <p:cNvGrpSpPr/>
            <p:nvPr/>
          </p:nvGrpSpPr>
          <p:grpSpPr>
            <a:xfrm>
              <a:off x="815782" y="2900061"/>
              <a:ext cx="62878" cy="674661"/>
              <a:chOff x="2839683" y="2821134"/>
              <a:chExt cx="190528" cy="2044308"/>
            </a:xfrm>
            <a:grpFill/>
          </p:grpSpPr>
          <p:sp>
            <p:nvSpPr>
              <p:cNvPr id="805" name="Freeform: Shape 311">
                <a:extLst>
                  <a:ext uri="{FF2B5EF4-FFF2-40B4-BE49-F238E27FC236}">
                    <a16:creationId xmlns:a16="http://schemas.microsoft.com/office/drawing/2014/main" xmlns="" id="{E9593914-0798-4AF1-8365-0698BF2658EE}"/>
                  </a:ext>
                </a:extLst>
              </p:cNvPr>
              <p:cNvSpPr/>
              <p:nvPr/>
            </p:nvSpPr>
            <p:spPr>
              <a:xfrm>
                <a:off x="2926287" y="2847340"/>
                <a:ext cx="25981" cy="1965915"/>
              </a:xfrm>
              <a:custGeom>
                <a:avLst/>
                <a:gdLst>
                  <a:gd name="connsiteX0" fmla="*/ 0 w 25981"/>
                  <a:gd name="connsiteY0" fmla="*/ 12991 h 1965915"/>
                  <a:gd name="connsiteX1" fmla="*/ 0 w 25981"/>
                  <a:gd name="connsiteY1" fmla="*/ 1952924 h 1965915"/>
                  <a:gd name="connsiteX2" fmla="*/ 25981 w 25981"/>
                  <a:gd name="connsiteY2" fmla="*/ 1952924 h 1965915"/>
                  <a:gd name="connsiteX3" fmla="*/ 25981 w 25981"/>
                  <a:gd name="connsiteY3" fmla="*/ 12991 h 1965915"/>
                  <a:gd name="connsiteX4" fmla="*/ 0 w 25981"/>
                  <a:gd name="connsiteY4" fmla="*/ 12991 h 19659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965915">
                    <a:moveTo>
                      <a:pt x="0" y="12991"/>
                    </a:moveTo>
                    <a:cubicBezTo>
                      <a:pt x="0" y="662522"/>
                      <a:pt x="0" y="1303393"/>
                      <a:pt x="0" y="1952924"/>
                    </a:cubicBezTo>
                    <a:cubicBezTo>
                      <a:pt x="0" y="1970245"/>
                      <a:pt x="25981" y="1970245"/>
                      <a:pt x="25981" y="1952924"/>
                    </a:cubicBezTo>
                    <a:cubicBezTo>
                      <a:pt x="25981" y="1303393"/>
                      <a:pt x="25981" y="662522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06" name="Freeform: Shape 312">
                <a:extLst>
                  <a:ext uri="{FF2B5EF4-FFF2-40B4-BE49-F238E27FC236}">
                    <a16:creationId xmlns:a16="http://schemas.microsoft.com/office/drawing/2014/main" xmlns="" id="{89DC5B3B-504A-4B5F-AF51-FBAFD3845300}"/>
                  </a:ext>
                </a:extLst>
              </p:cNvPr>
              <p:cNvSpPr/>
              <p:nvPr/>
            </p:nvSpPr>
            <p:spPr>
              <a:xfrm>
                <a:off x="2839683" y="4694680"/>
                <a:ext cx="190528" cy="170762"/>
              </a:xfrm>
              <a:custGeom>
                <a:avLst/>
                <a:gdLst>
                  <a:gd name="connsiteX0" fmla="*/ 95264 w 190528"/>
                  <a:gd name="connsiteY0" fmla="*/ 1659 h 170762"/>
                  <a:gd name="connsiteX1" fmla="*/ 0 w 190528"/>
                  <a:gd name="connsiteY1" fmla="*/ 105584 h 170762"/>
                  <a:gd name="connsiteX2" fmla="*/ 95264 w 190528"/>
                  <a:gd name="connsiteY2" fmla="*/ 166207 h 170762"/>
                  <a:gd name="connsiteX3" fmla="*/ 190529 w 190528"/>
                  <a:gd name="connsiteY3" fmla="*/ 62282 h 170762"/>
                  <a:gd name="connsiteX4" fmla="*/ 95264 w 190528"/>
                  <a:gd name="connsiteY4" fmla="*/ 1659 h 17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70762">
                    <a:moveTo>
                      <a:pt x="95264" y="1659"/>
                    </a:moveTo>
                    <a:cubicBezTo>
                      <a:pt x="43302" y="10320"/>
                      <a:pt x="0" y="62282"/>
                      <a:pt x="0" y="105584"/>
                    </a:cubicBezTo>
                    <a:cubicBezTo>
                      <a:pt x="0" y="148886"/>
                      <a:pt x="43302" y="183528"/>
                      <a:pt x="95264" y="166207"/>
                    </a:cubicBezTo>
                    <a:cubicBezTo>
                      <a:pt x="147227" y="148886"/>
                      <a:pt x="190529" y="105584"/>
                      <a:pt x="190529" y="62282"/>
                    </a:cubicBezTo>
                    <a:cubicBezTo>
                      <a:pt x="190529" y="18980"/>
                      <a:pt x="147227" y="-7001"/>
                      <a:pt x="95264" y="165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07" name="Freeform: Shape 313">
                <a:extLst>
                  <a:ext uri="{FF2B5EF4-FFF2-40B4-BE49-F238E27FC236}">
                    <a16:creationId xmlns:a16="http://schemas.microsoft.com/office/drawing/2014/main" xmlns="" id="{BB46BD50-0B9A-46B5-BA23-BDB718B1780A}"/>
                  </a:ext>
                </a:extLst>
              </p:cNvPr>
              <p:cNvSpPr/>
              <p:nvPr/>
            </p:nvSpPr>
            <p:spPr>
              <a:xfrm>
                <a:off x="2839683" y="2821134"/>
                <a:ext cx="190528" cy="170762"/>
              </a:xfrm>
              <a:custGeom>
                <a:avLst/>
                <a:gdLst>
                  <a:gd name="connsiteX0" fmla="*/ 95264 w 190528"/>
                  <a:gd name="connsiteY0" fmla="*/ 4555 h 170762"/>
                  <a:gd name="connsiteX1" fmla="*/ 0 w 190528"/>
                  <a:gd name="connsiteY1" fmla="*/ 65178 h 170762"/>
                  <a:gd name="connsiteX2" fmla="*/ 95264 w 190528"/>
                  <a:gd name="connsiteY2" fmla="*/ 169103 h 170762"/>
                  <a:gd name="connsiteX3" fmla="*/ 190529 w 190528"/>
                  <a:gd name="connsiteY3" fmla="*/ 108480 h 170762"/>
                  <a:gd name="connsiteX4" fmla="*/ 95264 w 190528"/>
                  <a:gd name="connsiteY4" fmla="*/ 4555 h 17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70762">
                    <a:moveTo>
                      <a:pt x="95264" y="4555"/>
                    </a:moveTo>
                    <a:cubicBezTo>
                      <a:pt x="43302" y="-12766"/>
                      <a:pt x="0" y="21876"/>
                      <a:pt x="0" y="65178"/>
                    </a:cubicBezTo>
                    <a:cubicBezTo>
                      <a:pt x="0" y="108480"/>
                      <a:pt x="43302" y="160443"/>
                      <a:pt x="95264" y="169103"/>
                    </a:cubicBezTo>
                    <a:cubicBezTo>
                      <a:pt x="147227" y="177763"/>
                      <a:pt x="190529" y="151782"/>
                      <a:pt x="190529" y="108480"/>
                    </a:cubicBezTo>
                    <a:cubicBezTo>
                      <a:pt x="190529" y="65178"/>
                      <a:pt x="147227" y="13215"/>
                      <a:pt x="95264" y="455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42" name="Graphic 1">
              <a:extLst>
                <a:ext uri="{FF2B5EF4-FFF2-40B4-BE49-F238E27FC236}">
                  <a16:creationId xmlns:a16="http://schemas.microsoft.com/office/drawing/2014/main" xmlns="" id="{436032C5-ABD0-45AE-9A69-AB7691F4A419}"/>
                </a:ext>
              </a:extLst>
            </p:cNvPr>
            <p:cNvGrpSpPr/>
            <p:nvPr/>
          </p:nvGrpSpPr>
          <p:grpSpPr>
            <a:xfrm>
              <a:off x="958687" y="2945052"/>
              <a:ext cx="62878" cy="583608"/>
              <a:chOff x="3272704" y="2957461"/>
              <a:chExt cx="190528" cy="1768406"/>
            </a:xfrm>
            <a:grpFill/>
          </p:grpSpPr>
          <p:sp>
            <p:nvSpPr>
              <p:cNvPr id="802" name="Freeform: Shape 308">
                <a:extLst>
                  <a:ext uri="{FF2B5EF4-FFF2-40B4-BE49-F238E27FC236}">
                    <a16:creationId xmlns:a16="http://schemas.microsoft.com/office/drawing/2014/main" xmlns="" id="{F324E512-E2EE-480F-BC47-24FC0BEF2E86}"/>
                  </a:ext>
                </a:extLst>
              </p:cNvPr>
              <p:cNvSpPr/>
              <p:nvPr/>
            </p:nvSpPr>
            <p:spPr>
              <a:xfrm>
                <a:off x="3350647" y="2985907"/>
                <a:ext cx="25981" cy="1688781"/>
              </a:xfrm>
              <a:custGeom>
                <a:avLst/>
                <a:gdLst>
                  <a:gd name="connsiteX0" fmla="*/ 0 w 25981"/>
                  <a:gd name="connsiteY0" fmla="*/ 12991 h 1688781"/>
                  <a:gd name="connsiteX1" fmla="*/ 0 w 25981"/>
                  <a:gd name="connsiteY1" fmla="*/ 1675791 h 1688781"/>
                  <a:gd name="connsiteX2" fmla="*/ 25981 w 25981"/>
                  <a:gd name="connsiteY2" fmla="*/ 1675791 h 1688781"/>
                  <a:gd name="connsiteX3" fmla="*/ 25981 w 25981"/>
                  <a:gd name="connsiteY3" fmla="*/ 12991 h 1688781"/>
                  <a:gd name="connsiteX4" fmla="*/ 0 w 25981"/>
                  <a:gd name="connsiteY4" fmla="*/ 12991 h 16887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688781">
                    <a:moveTo>
                      <a:pt x="0" y="12991"/>
                    </a:moveTo>
                    <a:cubicBezTo>
                      <a:pt x="0" y="567257"/>
                      <a:pt x="0" y="1121524"/>
                      <a:pt x="0" y="1675791"/>
                    </a:cubicBezTo>
                    <a:cubicBezTo>
                      <a:pt x="0" y="1693112"/>
                      <a:pt x="25981" y="1693112"/>
                      <a:pt x="25981" y="1675791"/>
                    </a:cubicBezTo>
                    <a:cubicBezTo>
                      <a:pt x="25981" y="1121524"/>
                      <a:pt x="25981" y="567257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03" name="Freeform: Shape 309">
                <a:extLst>
                  <a:ext uri="{FF2B5EF4-FFF2-40B4-BE49-F238E27FC236}">
                    <a16:creationId xmlns:a16="http://schemas.microsoft.com/office/drawing/2014/main" xmlns="" id="{7A78D3DD-22B4-4AE5-86F3-8E91826BFE76}"/>
                  </a:ext>
                </a:extLst>
              </p:cNvPr>
              <p:cNvSpPr/>
              <p:nvPr/>
            </p:nvSpPr>
            <p:spPr>
              <a:xfrm>
                <a:off x="3272704" y="4568299"/>
                <a:ext cx="190528" cy="157568"/>
              </a:xfrm>
              <a:custGeom>
                <a:avLst/>
                <a:gdLst>
                  <a:gd name="connsiteX0" fmla="*/ 95264 w 190528"/>
                  <a:gd name="connsiteY0" fmla="*/ 6795 h 157568"/>
                  <a:gd name="connsiteX1" fmla="*/ 0 w 190528"/>
                  <a:gd name="connsiteY1" fmla="*/ 110720 h 157568"/>
                  <a:gd name="connsiteX2" fmla="*/ 95264 w 190528"/>
                  <a:gd name="connsiteY2" fmla="*/ 145362 h 157568"/>
                  <a:gd name="connsiteX3" fmla="*/ 190529 w 190528"/>
                  <a:gd name="connsiteY3" fmla="*/ 41437 h 157568"/>
                  <a:gd name="connsiteX4" fmla="*/ 95264 w 190528"/>
                  <a:gd name="connsiteY4" fmla="*/ 6795 h 1575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57568">
                    <a:moveTo>
                      <a:pt x="95264" y="6795"/>
                    </a:moveTo>
                    <a:cubicBezTo>
                      <a:pt x="43302" y="24116"/>
                      <a:pt x="0" y="67418"/>
                      <a:pt x="0" y="110720"/>
                    </a:cubicBezTo>
                    <a:cubicBezTo>
                      <a:pt x="0" y="154022"/>
                      <a:pt x="43302" y="171343"/>
                      <a:pt x="95264" y="145362"/>
                    </a:cubicBezTo>
                    <a:cubicBezTo>
                      <a:pt x="147227" y="128041"/>
                      <a:pt x="190529" y="76078"/>
                      <a:pt x="190529" y="41437"/>
                    </a:cubicBezTo>
                    <a:cubicBezTo>
                      <a:pt x="181869" y="6795"/>
                      <a:pt x="147227" y="-10526"/>
                      <a:pt x="95264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04" name="Freeform: Shape 310">
                <a:extLst>
                  <a:ext uri="{FF2B5EF4-FFF2-40B4-BE49-F238E27FC236}">
                    <a16:creationId xmlns:a16="http://schemas.microsoft.com/office/drawing/2014/main" xmlns="" id="{57C536E5-2EE9-42A2-AE72-A4995B5C372A}"/>
                  </a:ext>
                </a:extLst>
              </p:cNvPr>
              <p:cNvSpPr/>
              <p:nvPr/>
            </p:nvSpPr>
            <p:spPr>
              <a:xfrm>
                <a:off x="3272704" y="2957461"/>
                <a:ext cx="190528" cy="152156"/>
              </a:xfrm>
              <a:custGeom>
                <a:avLst/>
                <a:gdLst>
                  <a:gd name="connsiteX0" fmla="*/ 95264 w 190528"/>
                  <a:gd name="connsiteY0" fmla="*/ 6795 h 152156"/>
                  <a:gd name="connsiteX1" fmla="*/ 0 w 190528"/>
                  <a:gd name="connsiteY1" fmla="*/ 41437 h 152156"/>
                  <a:gd name="connsiteX2" fmla="*/ 95264 w 190528"/>
                  <a:gd name="connsiteY2" fmla="*/ 145362 h 152156"/>
                  <a:gd name="connsiteX3" fmla="*/ 190529 w 190528"/>
                  <a:gd name="connsiteY3" fmla="*/ 110720 h 152156"/>
                  <a:gd name="connsiteX4" fmla="*/ 95264 w 190528"/>
                  <a:gd name="connsiteY4" fmla="*/ 6795 h 152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52156">
                    <a:moveTo>
                      <a:pt x="95264" y="6795"/>
                    </a:moveTo>
                    <a:cubicBezTo>
                      <a:pt x="43302" y="-10526"/>
                      <a:pt x="0" y="6795"/>
                      <a:pt x="0" y="41437"/>
                    </a:cubicBezTo>
                    <a:cubicBezTo>
                      <a:pt x="0" y="84739"/>
                      <a:pt x="43302" y="128041"/>
                      <a:pt x="95264" y="145362"/>
                    </a:cubicBezTo>
                    <a:cubicBezTo>
                      <a:pt x="147227" y="162683"/>
                      <a:pt x="190529" y="145362"/>
                      <a:pt x="190529" y="110720"/>
                    </a:cubicBezTo>
                    <a:cubicBezTo>
                      <a:pt x="181869" y="76078"/>
                      <a:pt x="147227" y="32776"/>
                      <a:pt x="95264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43" name="Graphic 1">
              <a:extLst>
                <a:ext uri="{FF2B5EF4-FFF2-40B4-BE49-F238E27FC236}">
                  <a16:creationId xmlns:a16="http://schemas.microsoft.com/office/drawing/2014/main" xmlns="" id="{74A43EB6-547E-4433-8DEF-0C3D26F0D10C}"/>
                </a:ext>
              </a:extLst>
            </p:cNvPr>
            <p:cNvGrpSpPr/>
            <p:nvPr/>
          </p:nvGrpSpPr>
          <p:grpSpPr>
            <a:xfrm>
              <a:off x="1098734" y="3005187"/>
              <a:ext cx="62878" cy="461552"/>
              <a:chOff x="3697064" y="3139678"/>
              <a:chExt cx="190529" cy="1398559"/>
            </a:xfrm>
            <a:grpFill/>
          </p:grpSpPr>
          <p:sp>
            <p:nvSpPr>
              <p:cNvPr id="799" name="Freeform: Shape 305">
                <a:extLst>
                  <a:ext uri="{FF2B5EF4-FFF2-40B4-BE49-F238E27FC236}">
                    <a16:creationId xmlns:a16="http://schemas.microsoft.com/office/drawing/2014/main" xmlns="" id="{DDA5C233-F5BA-4188-BE5B-C04D853A8507}"/>
                  </a:ext>
                </a:extLst>
              </p:cNvPr>
              <p:cNvSpPr/>
              <p:nvPr/>
            </p:nvSpPr>
            <p:spPr>
              <a:xfrm>
                <a:off x="3775008" y="3170766"/>
                <a:ext cx="27371" cy="1322053"/>
              </a:xfrm>
              <a:custGeom>
                <a:avLst/>
                <a:gdLst>
                  <a:gd name="connsiteX0" fmla="*/ 0 w 27371"/>
                  <a:gd name="connsiteY0" fmla="*/ 10000 h 1322053"/>
                  <a:gd name="connsiteX1" fmla="*/ 0 w 27371"/>
                  <a:gd name="connsiteY1" fmla="*/ 1309063 h 1322053"/>
                  <a:gd name="connsiteX2" fmla="*/ 25981 w 27371"/>
                  <a:gd name="connsiteY2" fmla="*/ 1309063 h 1322053"/>
                  <a:gd name="connsiteX3" fmla="*/ 25981 w 27371"/>
                  <a:gd name="connsiteY3" fmla="*/ 10000 h 1322053"/>
                  <a:gd name="connsiteX4" fmla="*/ 0 w 27371"/>
                  <a:gd name="connsiteY4" fmla="*/ 10000 h 13220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371" h="1322053">
                    <a:moveTo>
                      <a:pt x="0" y="10000"/>
                    </a:moveTo>
                    <a:cubicBezTo>
                      <a:pt x="0" y="443021"/>
                      <a:pt x="0" y="876042"/>
                      <a:pt x="0" y="1309063"/>
                    </a:cubicBezTo>
                    <a:cubicBezTo>
                      <a:pt x="0" y="1326384"/>
                      <a:pt x="25981" y="1326384"/>
                      <a:pt x="25981" y="1309063"/>
                    </a:cubicBezTo>
                    <a:cubicBezTo>
                      <a:pt x="25981" y="876042"/>
                      <a:pt x="25981" y="443021"/>
                      <a:pt x="25981" y="10000"/>
                    </a:cubicBezTo>
                    <a:cubicBezTo>
                      <a:pt x="3464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00" name="Freeform: Shape 306">
                <a:extLst>
                  <a:ext uri="{FF2B5EF4-FFF2-40B4-BE49-F238E27FC236}">
                    <a16:creationId xmlns:a16="http://schemas.microsoft.com/office/drawing/2014/main" xmlns="" id="{DBEAA00A-A687-477E-8926-5C9977969F28}"/>
                  </a:ext>
                </a:extLst>
              </p:cNvPr>
              <p:cNvSpPr/>
              <p:nvPr/>
            </p:nvSpPr>
            <p:spPr>
              <a:xfrm>
                <a:off x="3697064" y="4401534"/>
                <a:ext cx="190529" cy="136703"/>
              </a:xfrm>
              <a:custGeom>
                <a:avLst/>
                <a:gdLst>
                  <a:gd name="connsiteX0" fmla="*/ 95265 w 190529"/>
                  <a:gd name="connsiteY0" fmla="*/ 9011 h 136703"/>
                  <a:gd name="connsiteX1" fmla="*/ 0 w 190529"/>
                  <a:gd name="connsiteY1" fmla="*/ 104276 h 136703"/>
                  <a:gd name="connsiteX2" fmla="*/ 95265 w 190529"/>
                  <a:gd name="connsiteY2" fmla="*/ 121597 h 136703"/>
                  <a:gd name="connsiteX3" fmla="*/ 190529 w 190529"/>
                  <a:gd name="connsiteY3" fmla="*/ 26332 h 136703"/>
                  <a:gd name="connsiteX4" fmla="*/ 95265 w 190529"/>
                  <a:gd name="connsiteY4" fmla="*/ 9011 h 1367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36703">
                    <a:moveTo>
                      <a:pt x="95265" y="9011"/>
                    </a:moveTo>
                    <a:cubicBezTo>
                      <a:pt x="43302" y="26332"/>
                      <a:pt x="0" y="69634"/>
                      <a:pt x="0" y="104276"/>
                    </a:cubicBezTo>
                    <a:cubicBezTo>
                      <a:pt x="0" y="138918"/>
                      <a:pt x="43302" y="147578"/>
                      <a:pt x="95265" y="121597"/>
                    </a:cubicBezTo>
                    <a:cubicBezTo>
                      <a:pt x="147227" y="95615"/>
                      <a:pt x="190529" y="52313"/>
                      <a:pt x="190529" y="26332"/>
                    </a:cubicBezTo>
                    <a:cubicBezTo>
                      <a:pt x="190529" y="351"/>
                      <a:pt x="147227" y="-8309"/>
                      <a:pt x="95265" y="901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01" name="Freeform: Shape 307">
                <a:extLst>
                  <a:ext uri="{FF2B5EF4-FFF2-40B4-BE49-F238E27FC236}">
                    <a16:creationId xmlns:a16="http://schemas.microsoft.com/office/drawing/2014/main" xmlns="" id="{5E0D11D6-FF01-44C4-A888-80CC6C2DD002}"/>
                  </a:ext>
                </a:extLst>
              </p:cNvPr>
              <p:cNvSpPr/>
              <p:nvPr/>
            </p:nvSpPr>
            <p:spPr>
              <a:xfrm>
                <a:off x="3697064" y="3139678"/>
                <a:ext cx="190529" cy="139763"/>
              </a:xfrm>
              <a:custGeom>
                <a:avLst/>
                <a:gdLst>
                  <a:gd name="connsiteX0" fmla="*/ 95265 w 190529"/>
                  <a:gd name="connsiteY0" fmla="*/ 15107 h 139763"/>
                  <a:gd name="connsiteX1" fmla="*/ 0 w 190529"/>
                  <a:gd name="connsiteY1" fmla="*/ 32427 h 139763"/>
                  <a:gd name="connsiteX2" fmla="*/ 95265 w 190529"/>
                  <a:gd name="connsiteY2" fmla="*/ 127692 h 139763"/>
                  <a:gd name="connsiteX3" fmla="*/ 190529 w 190529"/>
                  <a:gd name="connsiteY3" fmla="*/ 119032 h 139763"/>
                  <a:gd name="connsiteX4" fmla="*/ 95265 w 190529"/>
                  <a:gd name="connsiteY4" fmla="*/ 15107 h 1397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39763">
                    <a:moveTo>
                      <a:pt x="95265" y="15107"/>
                    </a:moveTo>
                    <a:cubicBezTo>
                      <a:pt x="43302" y="-10875"/>
                      <a:pt x="0" y="-2214"/>
                      <a:pt x="0" y="32427"/>
                    </a:cubicBezTo>
                    <a:cubicBezTo>
                      <a:pt x="0" y="67069"/>
                      <a:pt x="43302" y="110371"/>
                      <a:pt x="95265" y="127692"/>
                    </a:cubicBezTo>
                    <a:cubicBezTo>
                      <a:pt x="147227" y="145013"/>
                      <a:pt x="190529" y="145013"/>
                      <a:pt x="190529" y="119032"/>
                    </a:cubicBezTo>
                    <a:cubicBezTo>
                      <a:pt x="190529" y="84390"/>
                      <a:pt x="147227" y="41088"/>
                      <a:pt x="95265" y="1510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44" name="Graphic 1">
              <a:extLst>
                <a:ext uri="{FF2B5EF4-FFF2-40B4-BE49-F238E27FC236}">
                  <a16:creationId xmlns:a16="http://schemas.microsoft.com/office/drawing/2014/main" xmlns="" id="{5A61E45F-678B-4A4B-8A4A-F3DFB59169D4}"/>
                </a:ext>
              </a:extLst>
            </p:cNvPr>
            <p:cNvGrpSpPr/>
            <p:nvPr/>
          </p:nvGrpSpPr>
          <p:grpSpPr>
            <a:xfrm>
              <a:off x="1238782" y="3079306"/>
              <a:ext cx="62878" cy="316172"/>
              <a:chOff x="4121425" y="3364268"/>
              <a:chExt cx="190529" cy="958039"/>
            </a:xfrm>
            <a:grpFill/>
          </p:grpSpPr>
          <p:sp>
            <p:nvSpPr>
              <p:cNvPr id="796" name="Freeform: Shape 302">
                <a:extLst>
                  <a:ext uri="{FF2B5EF4-FFF2-40B4-BE49-F238E27FC236}">
                    <a16:creationId xmlns:a16="http://schemas.microsoft.com/office/drawing/2014/main" xmlns="" id="{F886DBB2-9456-4458-AA12-CF2AE4A81339}"/>
                  </a:ext>
                </a:extLst>
              </p:cNvPr>
              <p:cNvSpPr/>
              <p:nvPr/>
            </p:nvSpPr>
            <p:spPr>
              <a:xfrm>
                <a:off x="4208029" y="3392946"/>
                <a:ext cx="25981" cy="892023"/>
              </a:xfrm>
              <a:custGeom>
                <a:avLst/>
                <a:gdLst>
                  <a:gd name="connsiteX0" fmla="*/ 0 w 25981"/>
                  <a:gd name="connsiteY0" fmla="*/ 12991 h 892023"/>
                  <a:gd name="connsiteX1" fmla="*/ 0 w 25981"/>
                  <a:gd name="connsiteY1" fmla="*/ 879033 h 892023"/>
                  <a:gd name="connsiteX2" fmla="*/ 25981 w 25981"/>
                  <a:gd name="connsiteY2" fmla="*/ 879033 h 892023"/>
                  <a:gd name="connsiteX3" fmla="*/ 25981 w 25981"/>
                  <a:gd name="connsiteY3" fmla="*/ 12991 h 892023"/>
                  <a:gd name="connsiteX4" fmla="*/ 0 w 25981"/>
                  <a:gd name="connsiteY4" fmla="*/ 12991 h 8920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892023">
                    <a:moveTo>
                      <a:pt x="0" y="12991"/>
                    </a:moveTo>
                    <a:cubicBezTo>
                      <a:pt x="0" y="298784"/>
                      <a:pt x="0" y="593239"/>
                      <a:pt x="0" y="879033"/>
                    </a:cubicBezTo>
                    <a:cubicBezTo>
                      <a:pt x="0" y="896353"/>
                      <a:pt x="25981" y="896353"/>
                      <a:pt x="25981" y="879033"/>
                    </a:cubicBezTo>
                    <a:cubicBezTo>
                      <a:pt x="25981" y="593239"/>
                      <a:pt x="25981" y="298784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97" name="Freeform: Shape 303">
                <a:extLst>
                  <a:ext uri="{FF2B5EF4-FFF2-40B4-BE49-F238E27FC236}">
                    <a16:creationId xmlns:a16="http://schemas.microsoft.com/office/drawing/2014/main" xmlns="" id="{961EF9EB-21EE-4BD6-AF1A-95AF7D57ABDF}"/>
                  </a:ext>
                </a:extLst>
              </p:cNvPr>
              <p:cNvSpPr/>
              <p:nvPr/>
            </p:nvSpPr>
            <p:spPr>
              <a:xfrm>
                <a:off x="4121425" y="4201915"/>
                <a:ext cx="190529" cy="120393"/>
              </a:xfrm>
              <a:custGeom>
                <a:avLst/>
                <a:gdLst>
                  <a:gd name="connsiteX0" fmla="*/ 95264 w 190529"/>
                  <a:gd name="connsiteY0" fmla="*/ 18102 h 120393"/>
                  <a:gd name="connsiteX1" fmla="*/ 0 w 190529"/>
                  <a:gd name="connsiteY1" fmla="*/ 104706 h 120393"/>
                  <a:gd name="connsiteX2" fmla="*/ 95264 w 190529"/>
                  <a:gd name="connsiteY2" fmla="*/ 96046 h 120393"/>
                  <a:gd name="connsiteX3" fmla="*/ 190529 w 190529"/>
                  <a:gd name="connsiteY3" fmla="*/ 9441 h 120393"/>
                  <a:gd name="connsiteX4" fmla="*/ 95264 w 190529"/>
                  <a:gd name="connsiteY4" fmla="*/ 18102 h 120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20393">
                    <a:moveTo>
                      <a:pt x="95264" y="18102"/>
                    </a:moveTo>
                    <a:cubicBezTo>
                      <a:pt x="43302" y="44083"/>
                      <a:pt x="0" y="78725"/>
                      <a:pt x="0" y="104706"/>
                    </a:cubicBezTo>
                    <a:cubicBezTo>
                      <a:pt x="0" y="130687"/>
                      <a:pt x="43302" y="122027"/>
                      <a:pt x="95264" y="96046"/>
                    </a:cubicBezTo>
                    <a:cubicBezTo>
                      <a:pt x="147227" y="70064"/>
                      <a:pt x="190529" y="26762"/>
                      <a:pt x="190529" y="9441"/>
                    </a:cubicBezTo>
                    <a:cubicBezTo>
                      <a:pt x="190529" y="-7880"/>
                      <a:pt x="147227" y="781"/>
                      <a:pt x="95264" y="1810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98" name="Freeform: Shape 304">
                <a:extLst>
                  <a:ext uri="{FF2B5EF4-FFF2-40B4-BE49-F238E27FC236}">
                    <a16:creationId xmlns:a16="http://schemas.microsoft.com/office/drawing/2014/main" xmlns="" id="{C5C63D25-C16B-4878-AA4D-344B95CB1BF5}"/>
                  </a:ext>
                </a:extLst>
              </p:cNvPr>
              <p:cNvSpPr/>
              <p:nvPr/>
            </p:nvSpPr>
            <p:spPr>
              <a:xfrm>
                <a:off x="4121425" y="3364268"/>
                <a:ext cx="190529" cy="123023"/>
              </a:xfrm>
              <a:custGeom>
                <a:avLst/>
                <a:gdLst>
                  <a:gd name="connsiteX0" fmla="*/ 95264 w 190529"/>
                  <a:gd name="connsiteY0" fmla="*/ 24348 h 123023"/>
                  <a:gd name="connsiteX1" fmla="*/ 0 w 190529"/>
                  <a:gd name="connsiteY1" fmla="*/ 15687 h 123023"/>
                  <a:gd name="connsiteX2" fmla="*/ 95264 w 190529"/>
                  <a:gd name="connsiteY2" fmla="*/ 102292 h 123023"/>
                  <a:gd name="connsiteX3" fmla="*/ 190529 w 190529"/>
                  <a:gd name="connsiteY3" fmla="*/ 110952 h 123023"/>
                  <a:gd name="connsiteX4" fmla="*/ 95264 w 190529"/>
                  <a:gd name="connsiteY4" fmla="*/ 24348 h 1230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23023">
                    <a:moveTo>
                      <a:pt x="95264" y="24348"/>
                    </a:moveTo>
                    <a:cubicBezTo>
                      <a:pt x="43302" y="-1633"/>
                      <a:pt x="0" y="-10294"/>
                      <a:pt x="0" y="15687"/>
                    </a:cubicBezTo>
                    <a:cubicBezTo>
                      <a:pt x="0" y="41669"/>
                      <a:pt x="43302" y="76310"/>
                      <a:pt x="95264" y="102292"/>
                    </a:cubicBezTo>
                    <a:cubicBezTo>
                      <a:pt x="147227" y="128273"/>
                      <a:pt x="190529" y="128273"/>
                      <a:pt x="190529" y="110952"/>
                    </a:cubicBezTo>
                    <a:cubicBezTo>
                      <a:pt x="190529" y="93631"/>
                      <a:pt x="147227" y="50329"/>
                      <a:pt x="95264" y="2434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45" name="Graphic 1">
              <a:extLst>
                <a:ext uri="{FF2B5EF4-FFF2-40B4-BE49-F238E27FC236}">
                  <a16:creationId xmlns:a16="http://schemas.microsoft.com/office/drawing/2014/main" xmlns="" id="{A4663863-E1C5-481E-B98A-FD2CC5C44FD5}"/>
                </a:ext>
              </a:extLst>
            </p:cNvPr>
            <p:cNvGrpSpPr/>
            <p:nvPr/>
          </p:nvGrpSpPr>
          <p:grpSpPr>
            <a:xfrm>
              <a:off x="1381687" y="3157763"/>
              <a:ext cx="62878" cy="159257"/>
              <a:chOff x="4554446" y="3602003"/>
              <a:chExt cx="190529" cy="482570"/>
            </a:xfrm>
            <a:grpFill/>
          </p:grpSpPr>
          <p:sp>
            <p:nvSpPr>
              <p:cNvPr id="793" name="Freeform: Shape 299">
                <a:extLst>
                  <a:ext uri="{FF2B5EF4-FFF2-40B4-BE49-F238E27FC236}">
                    <a16:creationId xmlns:a16="http://schemas.microsoft.com/office/drawing/2014/main" xmlns="" id="{761AB3D8-A5CF-4E8F-B20D-1810CDE9A81A}"/>
                  </a:ext>
                </a:extLst>
              </p:cNvPr>
              <p:cNvSpPr/>
              <p:nvPr/>
            </p:nvSpPr>
            <p:spPr>
              <a:xfrm>
                <a:off x="4632389" y="3635438"/>
                <a:ext cx="27371" cy="407039"/>
              </a:xfrm>
              <a:custGeom>
                <a:avLst/>
                <a:gdLst>
                  <a:gd name="connsiteX0" fmla="*/ 0 w 27371"/>
                  <a:gd name="connsiteY0" fmla="*/ 12991 h 407039"/>
                  <a:gd name="connsiteX1" fmla="*/ 0 w 27371"/>
                  <a:gd name="connsiteY1" fmla="*/ 394049 h 407039"/>
                  <a:gd name="connsiteX2" fmla="*/ 25982 w 27371"/>
                  <a:gd name="connsiteY2" fmla="*/ 394049 h 407039"/>
                  <a:gd name="connsiteX3" fmla="*/ 25982 w 27371"/>
                  <a:gd name="connsiteY3" fmla="*/ 12991 h 407039"/>
                  <a:gd name="connsiteX4" fmla="*/ 0 w 27371"/>
                  <a:gd name="connsiteY4" fmla="*/ 12991 h 4070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371" h="407039">
                    <a:moveTo>
                      <a:pt x="0" y="12991"/>
                    </a:moveTo>
                    <a:cubicBezTo>
                      <a:pt x="0" y="142897"/>
                      <a:pt x="0" y="272803"/>
                      <a:pt x="0" y="394049"/>
                    </a:cubicBezTo>
                    <a:cubicBezTo>
                      <a:pt x="0" y="411370"/>
                      <a:pt x="25982" y="411370"/>
                      <a:pt x="25982" y="394049"/>
                    </a:cubicBezTo>
                    <a:cubicBezTo>
                      <a:pt x="25982" y="264143"/>
                      <a:pt x="25982" y="134237"/>
                      <a:pt x="25982" y="12991"/>
                    </a:cubicBezTo>
                    <a:cubicBezTo>
                      <a:pt x="3464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94" name="Freeform: Shape 300">
                <a:extLst>
                  <a:ext uri="{FF2B5EF4-FFF2-40B4-BE49-F238E27FC236}">
                    <a16:creationId xmlns:a16="http://schemas.microsoft.com/office/drawing/2014/main" xmlns="" id="{CC654C96-5A4A-499C-891E-90F97A332369}"/>
                  </a:ext>
                </a:extLst>
              </p:cNvPr>
              <p:cNvSpPr/>
              <p:nvPr/>
            </p:nvSpPr>
            <p:spPr>
              <a:xfrm>
                <a:off x="4554446" y="3975272"/>
                <a:ext cx="190529" cy="109301"/>
              </a:xfrm>
              <a:custGeom>
                <a:avLst/>
                <a:gdLst>
                  <a:gd name="connsiteX0" fmla="*/ 95264 w 190529"/>
                  <a:gd name="connsiteY0" fmla="*/ 36895 h 109301"/>
                  <a:gd name="connsiteX1" fmla="*/ 0 w 190529"/>
                  <a:gd name="connsiteY1" fmla="*/ 106178 h 109301"/>
                  <a:gd name="connsiteX2" fmla="*/ 95264 w 190529"/>
                  <a:gd name="connsiteY2" fmla="*/ 71536 h 109301"/>
                  <a:gd name="connsiteX3" fmla="*/ 190529 w 190529"/>
                  <a:gd name="connsiteY3" fmla="*/ 2253 h 109301"/>
                  <a:gd name="connsiteX4" fmla="*/ 95264 w 190529"/>
                  <a:gd name="connsiteY4" fmla="*/ 36895 h 109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09301">
                    <a:moveTo>
                      <a:pt x="95264" y="36895"/>
                    </a:moveTo>
                    <a:cubicBezTo>
                      <a:pt x="43302" y="62876"/>
                      <a:pt x="0" y="97517"/>
                      <a:pt x="0" y="106178"/>
                    </a:cubicBezTo>
                    <a:cubicBezTo>
                      <a:pt x="0" y="114838"/>
                      <a:pt x="43302" y="106178"/>
                      <a:pt x="95264" y="71536"/>
                    </a:cubicBezTo>
                    <a:cubicBezTo>
                      <a:pt x="147227" y="36895"/>
                      <a:pt x="190529" y="10913"/>
                      <a:pt x="190529" y="2253"/>
                    </a:cubicBezTo>
                    <a:cubicBezTo>
                      <a:pt x="190529" y="-6408"/>
                      <a:pt x="147227" y="10913"/>
                      <a:pt x="95264" y="368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95" name="Freeform: Shape 301">
                <a:extLst>
                  <a:ext uri="{FF2B5EF4-FFF2-40B4-BE49-F238E27FC236}">
                    <a16:creationId xmlns:a16="http://schemas.microsoft.com/office/drawing/2014/main" xmlns="" id="{8B498DD5-31AC-45EE-BBC9-99E1F3ABA5D9}"/>
                  </a:ext>
                </a:extLst>
              </p:cNvPr>
              <p:cNvSpPr/>
              <p:nvPr/>
            </p:nvSpPr>
            <p:spPr>
              <a:xfrm>
                <a:off x="4554446" y="3602003"/>
                <a:ext cx="190529" cy="109301"/>
              </a:xfrm>
              <a:custGeom>
                <a:avLst/>
                <a:gdLst>
                  <a:gd name="connsiteX0" fmla="*/ 95264 w 190529"/>
                  <a:gd name="connsiteY0" fmla="*/ 37765 h 109301"/>
                  <a:gd name="connsiteX1" fmla="*/ 0 w 190529"/>
                  <a:gd name="connsiteY1" fmla="*/ 3124 h 109301"/>
                  <a:gd name="connsiteX2" fmla="*/ 95264 w 190529"/>
                  <a:gd name="connsiteY2" fmla="*/ 72407 h 109301"/>
                  <a:gd name="connsiteX3" fmla="*/ 190529 w 190529"/>
                  <a:gd name="connsiteY3" fmla="*/ 107049 h 109301"/>
                  <a:gd name="connsiteX4" fmla="*/ 95264 w 190529"/>
                  <a:gd name="connsiteY4" fmla="*/ 37765 h 109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09301">
                    <a:moveTo>
                      <a:pt x="95264" y="37765"/>
                    </a:moveTo>
                    <a:cubicBezTo>
                      <a:pt x="43302" y="3124"/>
                      <a:pt x="0" y="-5537"/>
                      <a:pt x="0" y="3124"/>
                    </a:cubicBezTo>
                    <a:cubicBezTo>
                      <a:pt x="0" y="11784"/>
                      <a:pt x="43302" y="46426"/>
                      <a:pt x="95264" y="72407"/>
                    </a:cubicBezTo>
                    <a:cubicBezTo>
                      <a:pt x="147227" y="98388"/>
                      <a:pt x="190529" y="115709"/>
                      <a:pt x="190529" y="107049"/>
                    </a:cubicBezTo>
                    <a:cubicBezTo>
                      <a:pt x="190529" y="98388"/>
                      <a:pt x="147227" y="72407"/>
                      <a:pt x="95264" y="3776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46" name="Graphic 1">
              <a:extLst>
                <a:ext uri="{FF2B5EF4-FFF2-40B4-BE49-F238E27FC236}">
                  <a16:creationId xmlns:a16="http://schemas.microsoft.com/office/drawing/2014/main" xmlns="" id="{1C0E0C9C-4F97-4945-892C-83FB057996A2}"/>
                </a:ext>
              </a:extLst>
            </p:cNvPr>
            <p:cNvGrpSpPr/>
            <p:nvPr/>
          </p:nvGrpSpPr>
          <p:grpSpPr>
            <a:xfrm>
              <a:off x="1521734" y="3198808"/>
              <a:ext cx="62878" cy="74310"/>
              <a:chOff x="4978806" y="3726373"/>
              <a:chExt cx="190529" cy="225170"/>
            </a:xfrm>
            <a:grpFill/>
          </p:grpSpPr>
          <p:sp>
            <p:nvSpPr>
              <p:cNvPr id="790" name="Freeform: Shape 296">
                <a:extLst>
                  <a:ext uri="{FF2B5EF4-FFF2-40B4-BE49-F238E27FC236}">
                    <a16:creationId xmlns:a16="http://schemas.microsoft.com/office/drawing/2014/main" xmlns="" id="{9DC4ED98-ECED-4EF5-ABB5-FBB722727AEB}"/>
                  </a:ext>
                </a:extLst>
              </p:cNvPr>
              <p:cNvSpPr/>
              <p:nvPr/>
            </p:nvSpPr>
            <p:spPr>
              <a:xfrm>
                <a:off x="5065410" y="3770598"/>
                <a:ext cx="25981" cy="141973"/>
              </a:xfrm>
              <a:custGeom>
                <a:avLst/>
                <a:gdLst>
                  <a:gd name="connsiteX0" fmla="*/ 0 w 25981"/>
                  <a:gd name="connsiteY0" fmla="*/ 16398 h 141973"/>
                  <a:gd name="connsiteX1" fmla="*/ 0 w 25981"/>
                  <a:gd name="connsiteY1" fmla="*/ 128983 h 141973"/>
                  <a:gd name="connsiteX2" fmla="*/ 25982 w 25981"/>
                  <a:gd name="connsiteY2" fmla="*/ 128983 h 141973"/>
                  <a:gd name="connsiteX3" fmla="*/ 25982 w 25981"/>
                  <a:gd name="connsiteY3" fmla="*/ 16398 h 141973"/>
                  <a:gd name="connsiteX4" fmla="*/ 0 w 25981"/>
                  <a:gd name="connsiteY4" fmla="*/ 16398 h 1419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41973">
                    <a:moveTo>
                      <a:pt x="0" y="16398"/>
                    </a:moveTo>
                    <a:cubicBezTo>
                      <a:pt x="0" y="51039"/>
                      <a:pt x="0" y="94341"/>
                      <a:pt x="0" y="128983"/>
                    </a:cubicBezTo>
                    <a:cubicBezTo>
                      <a:pt x="0" y="146304"/>
                      <a:pt x="25982" y="146304"/>
                      <a:pt x="25982" y="128983"/>
                    </a:cubicBezTo>
                    <a:cubicBezTo>
                      <a:pt x="25982" y="94341"/>
                      <a:pt x="25982" y="51039"/>
                      <a:pt x="25982" y="16398"/>
                    </a:cubicBezTo>
                    <a:cubicBezTo>
                      <a:pt x="25982" y="-923"/>
                      <a:pt x="0" y="-9584"/>
                      <a:pt x="0" y="1639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91" name="Freeform: Shape 297">
                <a:extLst>
                  <a:ext uri="{FF2B5EF4-FFF2-40B4-BE49-F238E27FC236}">
                    <a16:creationId xmlns:a16="http://schemas.microsoft.com/office/drawing/2014/main" xmlns="" id="{B6BC0D5B-BFE5-4E69-9FD4-833BE080EA6E}"/>
                  </a:ext>
                </a:extLst>
              </p:cNvPr>
              <p:cNvSpPr/>
              <p:nvPr/>
            </p:nvSpPr>
            <p:spPr>
              <a:xfrm>
                <a:off x="4978806" y="3726373"/>
                <a:ext cx="190529" cy="112585"/>
              </a:xfrm>
              <a:custGeom>
                <a:avLst/>
                <a:gdLst>
                  <a:gd name="connsiteX0" fmla="*/ 95264 w 190529"/>
                  <a:gd name="connsiteY0" fmla="*/ 51963 h 112585"/>
                  <a:gd name="connsiteX1" fmla="*/ 0 w 190529"/>
                  <a:gd name="connsiteY1" fmla="*/ 112586 h 112585"/>
                  <a:gd name="connsiteX2" fmla="*/ 95264 w 190529"/>
                  <a:gd name="connsiteY2" fmla="*/ 60623 h 112585"/>
                  <a:gd name="connsiteX3" fmla="*/ 190530 w 190529"/>
                  <a:gd name="connsiteY3" fmla="*/ 0 h 112585"/>
                  <a:gd name="connsiteX4" fmla="*/ 95264 w 190529"/>
                  <a:gd name="connsiteY4" fmla="*/ 51963 h 1125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2585">
                    <a:moveTo>
                      <a:pt x="95264" y="51963"/>
                    </a:moveTo>
                    <a:cubicBezTo>
                      <a:pt x="43302" y="86604"/>
                      <a:pt x="0" y="112586"/>
                      <a:pt x="0" y="112586"/>
                    </a:cubicBezTo>
                    <a:cubicBezTo>
                      <a:pt x="0" y="112586"/>
                      <a:pt x="43302" y="95265"/>
                      <a:pt x="95264" y="60623"/>
                    </a:cubicBezTo>
                    <a:cubicBezTo>
                      <a:pt x="147228" y="34642"/>
                      <a:pt x="190530" y="8660"/>
                      <a:pt x="190530" y="0"/>
                    </a:cubicBezTo>
                    <a:cubicBezTo>
                      <a:pt x="190530" y="0"/>
                      <a:pt x="147228" y="25981"/>
                      <a:pt x="95264" y="5196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92" name="Freeform: Shape 298">
                <a:extLst>
                  <a:ext uri="{FF2B5EF4-FFF2-40B4-BE49-F238E27FC236}">
                    <a16:creationId xmlns:a16="http://schemas.microsoft.com/office/drawing/2014/main" xmlns="" id="{985D1C0C-9863-417D-81FD-4806607BAFE2}"/>
                  </a:ext>
                </a:extLst>
              </p:cNvPr>
              <p:cNvSpPr/>
              <p:nvPr/>
            </p:nvSpPr>
            <p:spPr>
              <a:xfrm>
                <a:off x="4978806" y="3838958"/>
                <a:ext cx="190529" cy="112585"/>
              </a:xfrm>
              <a:custGeom>
                <a:avLst/>
                <a:gdLst>
                  <a:gd name="connsiteX0" fmla="*/ 95264 w 190529"/>
                  <a:gd name="connsiteY0" fmla="*/ 51962 h 112585"/>
                  <a:gd name="connsiteX1" fmla="*/ 0 w 190529"/>
                  <a:gd name="connsiteY1" fmla="*/ 0 h 112585"/>
                  <a:gd name="connsiteX2" fmla="*/ 95264 w 190529"/>
                  <a:gd name="connsiteY2" fmla="*/ 60623 h 112585"/>
                  <a:gd name="connsiteX3" fmla="*/ 190530 w 190529"/>
                  <a:gd name="connsiteY3" fmla="*/ 112585 h 112585"/>
                  <a:gd name="connsiteX4" fmla="*/ 95264 w 190529"/>
                  <a:gd name="connsiteY4" fmla="*/ 51962 h 1125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2585">
                    <a:moveTo>
                      <a:pt x="95264" y="51962"/>
                    </a:moveTo>
                    <a:cubicBezTo>
                      <a:pt x="43302" y="25981"/>
                      <a:pt x="0" y="0"/>
                      <a:pt x="0" y="0"/>
                    </a:cubicBezTo>
                    <a:cubicBezTo>
                      <a:pt x="0" y="0"/>
                      <a:pt x="43302" y="25981"/>
                      <a:pt x="95264" y="60623"/>
                    </a:cubicBezTo>
                    <a:cubicBezTo>
                      <a:pt x="147228" y="95264"/>
                      <a:pt x="190530" y="112585"/>
                      <a:pt x="190530" y="112585"/>
                    </a:cubicBezTo>
                    <a:cubicBezTo>
                      <a:pt x="190530" y="103925"/>
                      <a:pt x="147228" y="77944"/>
                      <a:pt x="95264" y="5196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47" name="Graphic 1">
              <a:extLst>
                <a:ext uri="{FF2B5EF4-FFF2-40B4-BE49-F238E27FC236}">
                  <a16:creationId xmlns:a16="http://schemas.microsoft.com/office/drawing/2014/main" xmlns="" id="{B0ECB6A1-D260-428F-88E1-A30FDBD28AD7}"/>
                </a:ext>
              </a:extLst>
            </p:cNvPr>
            <p:cNvGrpSpPr/>
            <p:nvPr/>
          </p:nvGrpSpPr>
          <p:grpSpPr>
            <a:xfrm>
              <a:off x="1664640" y="3119338"/>
              <a:ext cx="62878" cy="233808"/>
              <a:chOff x="5411827" y="3485569"/>
              <a:chExt cx="190529" cy="708466"/>
            </a:xfrm>
            <a:grpFill/>
          </p:grpSpPr>
          <p:sp>
            <p:nvSpPr>
              <p:cNvPr id="787" name="Freeform: Shape 293">
                <a:extLst>
                  <a:ext uri="{FF2B5EF4-FFF2-40B4-BE49-F238E27FC236}">
                    <a16:creationId xmlns:a16="http://schemas.microsoft.com/office/drawing/2014/main" xmlns="" id="{08D97EF7-E3CF-4748-9147-F402531334C4}"/>
                  </a:ext>
                </a:extLst>
              </p:cNvPr>
              <p:cNvSpPr/>
              <p:nvPr/>
            </p:nvSpPr>
            <p:spPr>
              <a:xfrm>
                <a:off x="5489771" y="3522853"/>
                <a:ext cx="25981" cy="640870"/>
              </a:xfrm>
              <a:custGeom>
                <a:avLst/>
                <a:gdLst>
                  <a:gd name="connsiteX0" fmla="*/ 0 w 25981"/>
                  <a:gd name="connsiteY0" fmla="*/ 12991 h 640870"/>
                  <a:gd name="connsiteX1" fmla="*/ 0 w 25981"/>
                  <a:gd name="connsiteY1" fmla="*/ 627880 h 640870"/>
                  <a:gd name="connsiteX2" fmla="*/ 25982 w 25981"/>
                  <a:gd name="connsiteY2" fmla="*/ 627880 h 640870"/>
                  <a:gd name="connsiteX3" fmla="*/ 25982 w 25981"/>
                  <a:gd name="connsiteY3" fmla="*/ 12991 h 640870"/>
                  <a:gd name="connsiteX4" fmla="*/ 0 w 25981"/>
                  <a:gd name="connsiteY4" fmla="*/ 12991 h 64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640870">
                    <a:moveTo>
                      <a:pt x="0" y="12991"/>
                    </a:moveTo>
                    <a:cubicBezTo>
                      <a:pt x="0" y="220841"/>
                      <a:pt x="0" y="420030"/>
                      <a:pt x="0" y="627880"/>
                    </a:cubicBezTo>
                    <a:cubicBezTo>
                      <a:pt x="0" y="645201"/>
                      <a:pt x="25982" y="645201"/>
                      <a:pt x="25982" y="627880"/>
                    </a:cubicBezTo>
                    <a:cubicBezTo>
                      <a:pt x="25982" y="420030"/>
                      <a:pt x="25982" y="220841"/>
                      <a:pt x="25982" y="12991"/>
                    </a:cubicBezTo>
                    <a:cubicBezTo>
                      <a:pt x="2598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88" name="Freeform: Shape 294">
                <a:extLst>
                  <a:ext uri="{FF2B5EF4-FFF2-40B4-BE49-F238E27FC236}">
                    <a16:creationId xmlns:a16="http://schemas.microsoft.com/office/drawing/2014/main" xmlns="" id="{476B0268-68F5-4F83-9DF8-43A8F0F9F703}"/>
                  </a:ext>
                </a:extLst>
              </p:cNvPr>
              <p:cNvSpPr/>
              <p:nvPr/>
            </p:nvSpPr>
            <p:spPr>
              <a:xfrm>
                <a:off x="5411827" y="3485569"/>
                <a:ext cx="190529" cy="114144"/>
              </a:xfrm>
              <a:custGeom>
                <a:avLst/>
                <a:gdLst>
                  <a:gd name="connsiteX0" fmla="*/ 95264 w 190529"/>
                  <a:gd name="connsiteY0" fmla="*/ 32953 h 114144"/>
                  <a:gd name="connsiteX1" fmla="*/ 0 w 190529"/>
                  <a:gd name="connsiteY1" fmla="*/ 110897 h 114144"/>
                  <a:gd name="connsiteX2" fmla="*/ 95264 w 190529"/>
                  <a:gd name="connsiteY2" fmla="*/ 84916 h 114144"/>
                  <a:gd name="connsiteX3" fmla="*/ 190530 w 190529"/>
                  <a:gd name="connsiteY3" fmla="*/ 6972 h 114144"/>
                  <a:gd name="connsiteX4" fmla="*/ 95264 w 190529"/>
                  <a:gd name="connsiteY4" fmla="*/ 32953 h 114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4144">
                    <a:moveTo>
                      <a:pt x="95264" y="32953"/>
                    </a:moveTo>
                    <a:cubicBezTo>
                      <a:pt x="43302" y="67595"/>
                      <a:pt x="0" y="102237"/>
                      <a:pt x="0" y="110897"/>
                    </a:cubicBezTo>
                    <a:cubicBezTo>
                      <a:pt x="0" y="119558"/>
                      <a:pt x="43302" y="110897"/>
                      <a:pt x="95264" y="84916"/>
                    </a:cubicBezTo>
                    <a:cubicBezTo>
                      <a:pt x="147228" y="58935"/>
                      <a:pt x="190530" y="24293"/>
                      <a:pt x="190530" y="6972"/>
                    </a:cubicBezTo>
                    <a:cubicBezTo>
                      <a:pt x="190530" y="-10349"/>
                      <a:pt x="147228" y="6972"/>
                      <a:pt x="95264" y="3295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89" name="Freeform: Shape 295">
                <a:extLst>
                  <a:ext uri="{FF2B5EF4-FFF2-40B4-BE49-F238E27FC236}">
                    <a16:creationId xmlns:a16="http://schemas.microsoft.com/office/drawing/2014/main" xmlns="" id="{517D2C5D-C3E0-44B9-AA82-4145A9B029ED}"/>
                  </a:ext>
                </a:extLst>
              </p:cNvPr>
              <p:cNvSpPr/>
              <p:nvPr/>
            </p:nvSpPr>
            <p:spPr>
              <a:xfrm>
                <a:off x="5411827" y="4078202"/>
                <a:ext cx="190529" cy="115833"/>
              </a:xfrm>
              <a:custGeom>
                <a:avLst/>
                <a:gdLst>
                  <a:gd name="connsiteX0" fmla="*/ 95264 w 190529"/>
                  <a:gd name="connsiteY0" fmla="*/ 29229 h 115833"/>
                  <a:gd name="connsiteX1" fmla="*/ 0 w 190529"/>
                  <a:gd name="connsiteY1" fmla="*/ 3248 h 115833"/>
                  <a:gd name="connsiteX2" fmla="*/ 95264 w 190529"/>
                  <a:gd name="connsiteY2" fmla="*/ 81191 h 115833"/>
                  <a:gd name="connsiteX3" fmla="*/ 190530 w 190529"/>
                  <a:gd name="connsiteY3" fmla="*/ 107173 h 115833"/>
                  <a:gd name="connsiteX4" fmla="*/ 95264 w 190529"/>
                  <a:gd name="connsiteY4" fmla="*/ 29229 h 1158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5833">
                    <a:moveTo>
                      <a:pt x="95264" y="29229"/>
                    </a:moveTo>
                    <a:cubicBezTo>
                      <a:pt x="43302" y="3248"/>
                      <a:pt x="0" y="-5413"/>
                      <a:pt x="0" y="3248"/>
                    </a:cubicBezTo>
                    <a:cubicBezTo>
                      <a:pt x="0" y="11908"/>
                      <a:pt x="43302" y="46550"/>
                      <a:pt x="95264" y="81191"/>
                    </a:cubicBezTo>
                    <a:cubicBezTo>
                      <a:pt x="147228" y="115833"/>
                      <a:pt x="190530" y="124494"/>
                      <a:pt x="190530" y="107173"/>
                    </a:cubicBezTo>
                    <a:cubicBezTo>
                      <a:pt x="190530" y="89852"/>
                      <a:pt x="147228" y="55210"/>
                      <a:pt x="95264" y="2922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48" name="Graphic 1">
              <a:extLst>
                <a:ext uri="{FF2B5EF4-FFF2-40B4-BE49-F238E27FC236}">
                  <a16:creationId xmlns:a16="http://schemas.microsoft.com/office/drawing/2014/main" xmlns="" id="{EC09A149-7240-4531-9B89-B47B4D8B62A8}"/>
                </a:ext>
              </a:extLst>
            </p:cNvPr>
            <p:cNvGrpSpPr/>
            <p:nvPr/>
          </p:nvGrpSpPr>
          <p:grpSpPr>
            <a:xfrm>
              <a:off x="1804687" y="3043755"/>
              <a:ext cx="62878" cy="387273"/>
              <a:chOff x="5836187" y="3256545"/>
              <a:chExt cx="190528" cy="1173486"/>
            </a:xfrm>
            <a:grpFill/>
          </p:grpSpPr>
          <p:sp>
            <p:nvSpPr>
              <p:cNvPr id="784" name="Freeform: Shape 290">
                <a:extLst>
                  <a:ext uri="{FF2B5EF4-FFF2-40B4-BE49-F238E27FC236}">
                    <a16:creationId xmlns:a16="http://schemas.microsoft.com/office/drawing/2014/main" xmlns="" id="{A9B3612B-39B7-45CA-9455-7DE583038D52}"/>
                  </a:ext>
                </a:extLst>
              </p:cNvPr>
              <p:cNvSpPr/>
              <p:nvPr/>
            </p:nvSpPr>
            <p:spPr>
              <a:xfrm>
                <a:off x="5922792" y="3297682"/>
                <a:ext cx="25981" cy="1099873"/>
              </a:xfrm>
              <a:custGeom>
                <a:avLst/>
                <a:gdLst>
                  <a:gd name="connsiteX0" fmla="*/ 0 w 25981"/>
                  <a:gd name="connsiteY0" fmla="*/ 12991 h 1099873"/>
                  <a:gd name="connsiteX1" fmla="*/ 0 w 25981"/>
                  <a:gd name="connsiteY1" fmla="*/ 1086883 h 1099873"/>
                  <a:gd name="connsiteX2" fmla="*/ 25982 w 25981"/>
                  <a:gd name="connsiteY2" fmla="*/ 1086883 h 1099873"/>
                  <a:gd name="connsiteX3" fmla="*/ 25982 w 25981"/>
                  <a:gd name="connsiteY3" fmla="*/ 12991 h 1099873"/>
                  <a:gd name="connsiteX4" fmla="*/ 0 w 25981"/>
                  <a:gd name="connsiteY4" fmla="*/ 12991 h 10998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099873">
                    <a:moveTo>
                      <a:pt x="0" y="12991"/>
                    </a:moveTo>
                    <a:cubicBezTo>
                      <a:pt x="0" y="368068"/>
                      <a:pt x="0" y="731805"/>
                      <a:pt x="0" y="1086883"/>
                    </a:cubicBezTo>
                    <a:cubicBezTo>
                      <a:pt x="0" y="1104204"/>
                      <a:pt x="25982" y="1104204"/>
                      <a:pt x="25982" y="1086883"/>
                    </a:cubicBezTo>
                    <a:cubicBezTo>
                      <a:pt x="25982" y="731805"/>
                      <a:pt x="25982" y="368068"/>
                      <a:pt x="25982" y="12991"/>
                    </a:cubicBezTo>
                    <a:cubicBezTo>
                      <a:pt x="2598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85" name="Freeform: Shape 291">
                <a:extLst>
                  <a:ext uri="{FF2B5EF4-FFF2-40B4-BE49-F238E27FC236}">
                    <a16:creationId xmlns:a16="http://schemas.microsoft.com/office/drawing/2014/main" xmlns="" id="{B1C6BE9E-8A92-431A-B59E-D222E772B664}"/>
                  </a:ext>
                </a:extLst>
              </p:cNvPr>
              <p:cNvSpPr/>
              <p:nvPr/>
            </p:nvSpPr>
            <p:spPr>
              <a:xfrm>
                <a:off x="5836187" y="3256545"/>
                <a:ext cx="190528" cy="134236"/>
              </a:xfrm>
              <a:custGeom>
                <a:avLst/>
                <a:gdLst>
                  <a:gd name="connsiteX0" fmla="*/ 95264 w 190528"/>
                  <a:gd name="connsiteY0" fmla="*/ 19486 h 134236"/>
                  <a:gd name="connsiteX1" fmla="*/ 0 w 190528"/>
                  <a:gd name="connsiteY1" fmla="*/ 114751 h 134236"/>
                  <a:gd name="connsiteX2" fmla="*/ 95264 w 190528"/>
                  <a:gd name="connsiteY2" fmla="*/ 114751 h 134236"/>
                  <a:gd name="connsiteX3" fmla="*/ 190529 w 190528"/>
                  <a:gd name="connsiteY3" fmla="*/ 19486 h 134236"/>
                  <a:gd name="connsiteX4" fmla="*/ 95264 w 190528"/>
                  <a:gd name="connsiteY4" fmla="*/ 19486 h 134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34236">
                    <a:moveTo>
                      <a:pt x="95264" y="19486"/>
                    </a:moveTo>
                    <a:cubicBezTo>
                      <a:pt x="43302" y="45467"/>
                      <a:pt x="0" y="88769"/>
                      <a:pt x="0" y="114751"/>
                    </a:cubicBezTo>
                    <a:cubicBezTo>
                      <a:pt x="0" y="140732"/>
                      <a:pt x="43302" y="140732"/>
                      <a:pt x="95264" y="114751"/>
                    </a:cubicBezTo>
                    <a:cubicBezTo>
                      <a:pt x="147227" y="88769"/>
                      <a:pt x="190529" y="54128"/>
                      <a:pt x="190529" y="19486"/>
                    </a:cubicBezTo>
                    <a:cubicBezTo>
                      <a:pt x="190529" y="-6495"/>
                      <a:pt x="147227" y="-6495"/>
                      <a:pt x="95264" y="1948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86" name="Freeform: Shape 292">
                <a:extLst>
                  <a:ext uri="{FF2B5EF4-FFF2-40B4-BE49-F238E27FC236}">
                    <a16:creationId xmlns:a16="http://schemas.microsoft.com/office/drawing/2014/main" xmlns="" id="{53379D6C-A50E-4950-B0F2-C59D82C55241}"/>
                  </a:ext>
                </a:extLst>
              </p:cNvPr>
              <p:cNvSpPr/>
              <p:nvPr/>
            </p:nvSpPr>
            <p:spPr>
              <a:xfrm>
                <a:off x="5836187" y="4295795"/>
                <a:ext cx="190528" cy="134236"/>
              </a:xfrm>
              <a:custGeom>
                <a:avLst/>
                <a:gdLst>
                  <a:gd name="connsiteX0" fmla="*/ 95264 w 190528"/>
                  <a:gd name="connsiteY0" fmla="*/ 19486 h 134236"/>
                  <a:gd name="connsiteX1" fmla="*/ 0 w 190528"/>
                  <a:gd name="connsiteY1" fmla="*/ 19486 h 134236"/>
                  <a:gd name="connsiteX2" fmla="*/ 95264 w 190528"/>
                  <a:gd name="connsiteY2" fmla="*/ 114750 h 134236"/>
                  <a:gd name="connsiteX3" fmla="*/ 190529 w 190528"/>
                  <a:gd name="connsiteY3" fmla="*/ 114750 h 134236"/>
                  <a:gd name="connsiteX4" fmla="*/ 95264 w 190528"/>
                  <a:gd name="connsiteY4" fmla="*/ 19486 h 134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34236">
                    <a:moveTo>
                      <a:pt x="95264" y="19486"/>
                    </a:moveTo>
                    <a:cubicBezTo>
                      <a:pt x="43302" y="-6495"/>
                      <a:pt x="0" y="-6495"/>
                      <a:pt x="0" y="19486"/>
                    </a:cubicBezTo>
                    <a:cubicBezTo>
                      <a:pt x="0" y="45467"/>
                      <a:pt x="43302" y="88769"/>
                      <a:pt x="95264" y="114750"/>
                    </a:cubicBezTo>
                    <a:cubicBezTo>
                      <a:pt x="147227" y="140732"/>
                      <a:pt x="190529" y="140732"/>
                      <a:pt x="190529" y="114750"/>
                    </a:cubicBezTo>
                    <a:cubicBezTo>
                      <a:pt x="190529" y="80109"/>
                      <a:pt x="147227" y="45467"/>
                      <a:pt x="95264" y="1948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549" name="Freeform: Shape 176">
              <a:extLst>
                <a:ext uri="{FF2B5EF4-FFF2-40B4-BE49-F238E27FC236}">
                  <a16:creationId xmlns:a16="http://schemas.microsoft.com/office/drawing/2014/main" xmlns="" id="{CF760C0B-3572-4B6E-AF8C-C7F8D74AE43E}"/>
                </a:ext>
              </a:extLst>
            </p:cNvPr>
            <p:cNvSpPr/>
            <p:nvPr/>
          </p:nvSpPr>
          <p:spPr>
            <a:xfrm>
              <a:off x="-338893" y="3001598"/>
              <a:ext cx="2198326" cy="472848"/>
            </a:xfrm>
            <a:custGeom>
              <a:avLst/>
              <a:gdLst>
                <a:gd name="connsiteX0" fmla="*/ 381058 w 6661201"/>
                <a:gd name="connsiteY0" fmla="*/ 1281742 h 1432788"/>
                <a:gd name="connsiteX1" fmla="*/ 736136 w 6661201"/>
                <a:gd name="connsiteY1" fmla="*/ 1428969 h 1432788"/>
                <a:gd name="connsiteX2" fmla="*/ 1108534 w 6661201"/>
                <a:gd name="connsiteY2" fmla="*/ 1333705 h 1432788"/>
                <a:gd name="connsiteX3" fmla="*/ 1836009 w 6661201"/>
                <a:gd name="connsiteY3" fmla="*/ 649531 h 1432788"/>
                <a:gd name="connsiteX4" fmla="*/ 2217067 w 6661201"/>
                <a:gd name="connsiteY4" fmla="*/ 259813 h 1432788"/>
                <a:gd name="connsiteX5" fmla="*/ 2624107 w 6661201"/>
                <a:gd name="connsiteY5" fmla="*/ 34642 h 1432788"/>
                <a:gd name="connsiteX6" fmla="*/ 3455507 w 6661201"/>
                <a:gd name="connsiteY6" fmla="*/ 441681 h 1432788"/>
                <a:gd name="connsiteX7" fmla="*/ 4191643 w 6661201"/>
                <a:gd name="connsiteY7" fmla="*/ 1212459 h 1432788"/>
                <a:gd name="connsiteX8" fmla="*/ 4919118 w 6661201"/>
                <a:gd name="connsiteY8" fmla="*/ 1385667 h 1432788"/>
                <a:gd name="connsiteX9" fmla="*/ 5326158 w 6661201"/>
                <a:gd name="connsiteY9" fmla="*/ 1099873 h 1432788"/>
                <a:gd name="connsiteX10" fmla="*/ 5724537 w 6661201"/>
                <a:gd name="connsiteY10" fmla="*/ 666852 h 1432788"/>
                <a:gd name="connsiteX11" fmla="*/ 6157558 w 6661201"/>
                <a:gd name="connsiteY11" fmla="*/ 233831 h 1432788"/>
                <a:gd name="connsiteX12" fmla="*/ 6651202 w 6661201"/>
                <a:gd name="connsiteY12" fmla="*/ 17321 h 1432788"/>
                <a:gd name="connsiteX13" fmla="*/ 6651202 w 6661201"/>
                <a:gd name="connsiteY13" fmla="*/ 0 h 1432788"/>
                <a:gd name="connsiteX14" fmla="*/ 5923727 w 6661201"/>
                <a:gd name="connsiteY14" fmla="*/ 433021 h 1432788"/>
                <a:gd name="connsiteX15" fmla="*/ 5170270 w 6661201"/>
                <a:gd name="connsiteY15" fmla="*/ 1212459 h 1432788"/>
                <a:gd name="connsiteX16" fmla="*/ 4763230 w 6661201"/>
                <a:gd name="connsiteY16" fmla="*/ 1411648 h 1432788"/>
                <a:gd name="connsiteX17" fmla="*/ 4321549 w 6661201"/>
                <a:gd name="connsiteY17" fmla="*/ 1281742 h 1432788"/>
                <a:gd name="connsiteX18" fmla="*/ 3550772 w 6661201"/>
                <a:gd name="connsiteY18" fmla="*/ 519625 h 1432788"/>
                <a:gd name="connsiteX19" fmla="*/ 2840617 w 6661201"/>
                <a:gd name="connsiteY19" fmla="*/ 17321 h 1432788"/>
                <a:gd name="connsiteX20" fmla="*/ 2104482 w 6661201"/>
                <a:gd name="connsiteY20" fmla="*/ 337756 h 1432788"/>
                <a:gd name="connsiteX21" fmla="*/ 1351025 w 6661201"/>
                <a:gd name="connsiteY21" fmla="*/ 1134515 h 1432788"/>
                <a:gd name="connsiteX22" fmla="*/ 961307 w 6661201"/>
                <a:gd name="connsiteY22" fmla="*/ 1385667 h 1432788"/>
                <a:gd name="connsiteX23" fmla="*/ 519625 w 6661201"/>
                <a:gd name="connsiteY23" fmla="*/ 1342365 h 1432788"/>
                <a:gd name="connsiteX24" fmla="*/ 69283 w 6661201"/>
                <a:gd name="connsiteY24" fmla="*/ 987288 h 1432788"/>
                <a:gd name="connsiteX25" fmla="*/ 0 w 6661201"/>
                <a:gd name="connsiteY25" fmla="*/ 909344 h 1432788"/>
                <a:gd name="connsiteX26" fmla="*/ 0 w 6661201"/>
                <a:gd name="connsiteY26" fmla="*/ 943986 h 1432788"/>
                <a:gd name="connsiteX27" fmla="*/ 381058 w 6661201"/>
                <a:gd name="connsiteY27" fmla="*/ 1281742 h 1432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6661201" h="1432788">
                  <a:moveTo>
                    <a:pt x="381058" y="1281742"/>
                  </a:moveTo>
                  <a:cubicBezTo>
                    <a:pt x="484983" y="1351025"/>
                    <a:pt x="606229" y="1411648"/>
                    <a:pt x="736136" y="1428969"/>
                  </a:cubicBezTo>
                  <a:cubicBezTo>
                    <a:pt x="866042" y="1446290"/>
                    <a:pt x="995948" y="1402988"/>
                    <a:pt x="1108534" y="1333705"/>
                  </a:cubicBezTo>
                  <a:cubicBezTo>
                    <a:pt x="1402988" y="1169157"/>
                    <a:pt x="1619498" y="892023"/>
                    <a:pt x="1836009" y="649531"/>
                  </a:cubicBezTo>
                  <a:cubicBezTo>
                    <a:pt x="1957255" y="510965"/>
                    <a:pt x="2078501" y="381058"/>
                    <a:pt x="2217067" y="259813"/>
                  </a:cubicBezTo>
                  <a:cubicBezTo>
                    <a:pt x="2338313" y="155888"/>
                    <a:pt x="2468219" y="69283"/>
                    <a:pt x="2624107" y="34642"/>
                  </a:cubicBezTo>
                  <a:cubicBezTo>
                    <a:pt x="2953203" y="-43302"/>
                    <a:pt x="3247657" y="225171"/>
                    <a:pt x="3455507" y="441681"/>
                  </a:cubicBezTo>
                  <a:cubicBezTo>
                    <a:pt x="3706659" y="692834"/>
                    <a:pt x="3914509" y="987288"/>
                    <a:pt x="4191643" y="1212459"/>
                  </a:cubicBezTo>
                  <a:cubicBezTo>
                    <a:pt x="4399493" y="1385667"/>
                    <a:pt x="4650645" y="1489592"/>
                    <a:pt x="4919118" y="1385667"/>
                  </a:cubicBezTo>
                  <a:cubicBezTo>
                    <a:pt x="5075005" y="1325044"/>
                    <a:pt x="5204912" y="1212459"/>
                    <a:pt x="5326158" y="1099873"/>
                  </a:cubicBezTo>
                  <a:cubicBezTo>
                    <a:pt x="5464724" y="961307"/>
                    <a:pt x="5594631" y="814079"/>
                    <a:pt x="5724537" y="666852"/>
                  </a:cubicBezTo>
                  <a:cubicBezTo>
                    <a:pt x="5863103" y="510965"/>
                    <a:pt x="6001671" y="363738"/>
                    <a:pt x="6157558" y="233831"/>
                  </a:cubicBezTo>
                  <a:cubicBezTo>
                    <a:pt x="6296124" y="121246"/>
                    <a:pt x="6460672" y="17321"/>
                    <a:pt x="6651202" y="17321"/>
                  </a:cubicBezTo>
                  <a:cubicBezTo>
                    <a:pt x="6659862" y="17321"/>
                    <a:pt x="6668523" y="0"/>
                    <a:pt x="6651202" y="0"/>
                  </a:cubicBezTo>
                  <a:cubicBezTo>
                    <a:pt x="6356748" y="8660"/>
                    <a:pt x="6114256" y="233831"/>
                    <a:pt x="5923727" y="433021"/>
                  </a:cubicBezTo>
                  <a:cubicBezTo>
                    <a:pt x="5672574" y="692834"/>
                    <a:pt x="5456064" y="987288"/>
                    <a:pt x="5170270" y="1212459"/>
                  </a:cubicBezTo>
                  <a:cubicBezTo>
                    <a:pt x="5049024" y="1307723"/>
                    <a:pt x="4910458" y="1394328"/>
                    <a:pt x="4763230" y="1411648"/>
                  </a:cubicBezTo>
                  <a:cubicBezTo>
                    <a:pt x="4607343" y="1428969"/>
                    <a:pt x="4451456" y="1368346"/>
                    <a:pt x="4321549" y="1281742"/>
                  </a:cubicBezTo>
                  <a:cubicBezTo>
                    <a:pt x="4018434" y="1082552"/>
                    <a:pt x="3793263" y="779438"/>
                    <a:pt x="3550772" y="519625"/>
                  </a:cubicBezTo>
                  <a:cubicBezTo>
                    <a:pt x="3360242" y="311775"/>
                    <a:pt x="3126411" y="69283"/>
                    <a:pt x="2840617" y="17321"/>
                  </a:cubicBezTo>
                  <a:cubicBezTo>
                    <a:pt x="2554824" y="-34642"/>
                    <a:pt x="2303672" y="155888"/>
                    <a:pt x="2104482" y="337756"/>
                  </a:cubicBezTo>
                  <a:cubicBezTo>
                    <a:pt x="1836009" y="588908"/>
                    <a:pt x="1628159" y="883363"/>
                    <a:pt x="1351025" y="1134515"/>
                  </a:cubicBezTo>
                  <a:cubicBezTo>
                    <a:pt x="1238440" y="1238440"/>
                    <a:pt x="1108534" y="1333705"/>
                    <a:pt x="961307" y="1385667"/>
                  </a:cubicBezTo>
                  <a:cubicBezTo>
                    <a:pt x="814079" y="1428969"/>
                    <a:pt x="666852" y="1411648"/>
                    <a:pt x="519625" y="1342365"/>
                  </a:cubicBezTo>
                  <a:cubicBezTo>
                    <a:pt x="346417" y="1255761"/>
                    <a:pt x="199190" y="1117194"/>
                    <a:pt x="69283" y="987288"/>
                  </a:cubicBezTo>
                  <a:cubicBezTo>
                    <a:pt x="43302" y="961307"/>
                    <a:pt x="25981" y="935325"/>
                    <a:pt x="0" y="909344"/>
                  </a:cubicBezTo>
                  <a:lnTo>
                    <a:pt x="0" y="943986"/>
                  </a:lnTo>
                  <a:cubicBezTo>
                    <a:pt x="121246" y="1065232"/>
                    <a:pt x="242492" y="1186478"/>
                    <a:pt x="381058" y="1281742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0" name="Freeform: Shape 177">
              <a:extLst>
                <a:ext uri="{FF2B5EF4-FFF2-40B4-BE49-F238E27FC236}">
                  <a16:creationId xmlns:a16="http://schemas.microsoft.com/office/drawing/2014/main" xmlns="" id="{B44BC161-A932-4E81-B3B9-F54FF9B4317C}"/>
                </a:ext>
              </a:extLst>
            </p:cNvPr>
            <p:cNvSpPr/>
            <p:nvPr/>
          </p:nvSpPr>
          <p:spPr>
            <a:xfrm>
              <a:off x="-338893" y="3000337"/>
              <a:ext cx="2198326" cy="475706"/>
            </a:xfrm>
            <a:custGeom>
              <a:avLst/>
              <a:gdLst>
                <a:gd name="connsiteX0" fmla="*/ 311775 w 6661201"/>
                <a:gd name="connsiteY0" fmla="*/ 220330 h 1441448"/>
                <a:gd name="connsiteX1" fmla="*/ 718815 w 6661201"/>
                <a:gd name="connsiteY1" fmla="*/ 21140 h 1441448"/>
                <a:gd name="connsiteX2" fmla="*/ 1160496 w 6661201"/>
                <a:gd name="connsiteY2" fmla="*/ 151046 h 1441448"/>
                <a:gd name="connsiteX3" fmla="*/ 1931273 w 6661201"/>
                <a:gd name="connsiteY3" fmla="*/ 921824 h 1441448"/>
                <a:gd name="connsiteX4" fmla="*/ 2641428 w 6661201"/>
                <a:gd name="connsiteY4" fmla="*/ 1424128 h 1441448"/>
                <a:gd name="connsiteX5" fmla="*/ 3377563 w 6661201"/>
                <a:gd name="connsiteY5" fmla="*/ 1103693 h 1441448"/>
                <a:gd name="connsiteX6" fmla="*/ 4131020 w 6661201"/>
                <a:gd name="connsiteY6" fmla="*/ 306934 h 1441448"/>
                <a:gd name="connsiteX7" fmla="*/ 4520739 w 6661201"/>
                <a:gd name="connsiteY7" fmla="*/ 55782 h 1441448"/>
                <a:gd name="connsiteX8" fmla="*/ 4962420 w 6661201"/>
                <a:gd name="connsiteY8" fmla="*/ 90424 h 1441448"/>
                <a:gd name="connsiteX9" fmla="*/ 5412762 w 6661201"/>
                <a:gd name="connsiteY9" fmla="*/ 445501 h 1441448"/>
                <a:gd name="connsiteX10" fmla="*/ 5828462 w 6661201"/>
                <a:gd name="connsiteY10" fmla="*/ 904503 h 1441448"/>
                <a:gd name="connsiteX11" fmla="*/ 6651202 w 6661201"/>
                <a:gd name="connsiteY11" fmla="*/ 1441449 h 1441448"/>
                <a:gd name="connsiteX12" fmla="*/ 6651202 w 6661201"/>
                <a:gd name="connsiteY12" fmla="*/ 1424128 h 1441448"/>
                <a:gd name="connsiteX13" fmla="*/ 5837123 w 6661201"/>
                <a:gd name="connsiteY13" fmla="*/ 895842 h 1441448"/>
                <a:gd name="connsiteX14" fmla="*/ 5100987 w 6661201"/>
                <a:gd name="connsiteY14" fmla="*/ 151046 h 1441448"/>
                <a:gd name="connsiteX15" fmla="*/ 4745910 w 6661201"/>
                <a:gd name="connsiteY15" fmla="*/ 3819 h 1441448"/>
                <a:gd name="connsiteX16" fmla="*/ 4373512 w 6661201"/>
                <a:gd name="connsiteY16" fmla="*/ 99084 h 1441448"/>
                <a:gd name="connsiteX17" fmla="*/ 3646036 w 6661201"/>
                <a:gd name="connsiteY17" fmla="*/ 783257 h 1441448"/>
                <a:gd name="connsiteX18" fmla="*/ 3264978 w 6661201"/>
                <a:gd name="connsiteY18" fmla="*/ 1172976 h 1441448"/>
                <a:gd name="connsiteX19" fmla="*/ 2857938 w 6661201"/>
                <a:gd name="connsiteY19" fmla="*/ 1398147 h 1441448"/>
                <a:gd name="connsiteX20" fmla="*/ 2026538 w 6661201"/>
                <a:gd name="connsiteY20" fmla="*/ 991107 h 1441448"/>
                <a:gd name="connsiteX21" fmla="*/ 1290402 w 6661201"/>
                <a:gd name="connsiteY21" fmla="*/ 220330 h 1441448"/>
                <a:gd name="connsiteX22" fmla="*/ 562927 w 6661201"/>
                <a:gd name="connsiteY22" fmla="*/ 47121 h 1441448"/>
                <a:gd name="connsiteX23" fmla="*/ 155888 w 6661201"/>
                <a:gd name="connsiteY23" fmla="*/ 332915 h 1441448"/>
                <a:gd name="connsiteX24" fmla="*/ 0 w 6661201"/>
                <a:gd name="connsiteY24" fmla="*/ 488803 h 1441448"/>
                <a:gd name="connsiteX25" fmla="*/ 0 w 6661201"/>
                <a:gd name="connsiteY25" fmla="*/ 514784 h 1441448"/>
                <a:gd name="connsiteX26" fmla="*/ 311775 w 6661201"/>
                <a:gd name="connsiteY26" fmla="*/ 220330 h 1441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661201" h="1441448">
                  <a:moveTo>
                    <a:pt x="311775" y="220330"/>
                  </a:moveTo>
                  <a:cubicBezTo>
                    <a:pt x="433021" y="125065"/>
                    <a:pt x="571588" y="38461"/>
                    <a:pt x="718815" y="21140"/>
                  </a:cubicBezTo>
                  <a:cubicBezTo>
                    <a:pt x="874702" y="3819"/>
                    <a:pt x="1030590" y="64442"/>
                    <a:pt x="1160496" y="151046"/>
                  </a:cubicBezTo>
                  <a:cubicBezTo>
                    <a:pt x="1463611" y="350236"/>
                    <a:pt x="1688782" y="653351"/>
                    <a:pt x="1931273" y="921824"/>
                  </a:cubicBezTo>
                  <a:cubicBezTo>
                    <a:pt x="2121803" y="1129674"/>
                    <a:pt x="2355634" y="1372166"/>
                    <a:pt x="2641428" y="1424128"/>
                  </a:cubicBezTo>
                  <a:cubicBezTo>
                    <a:pt x="2927222" y="1476091"/>
                    <a:pt x="3178374" y="1285561"/>
                    <a:pt x="3377563" y="1103693"/>
                  </a:cubicBezTo>
                  <a:cubicBezTo>
                    <a:pt x="3646036" y="852540"/>
                    <a:pt x="3853886" y="558086"/>
                    <a:pt x="4131020" y="306934"/>
                  </a:cubicBezTo>
                  <a:cubicBezTo>
                    <a:pt x="4243605" y="203009"/>
                    <a:pt x="4373512" y="107744"/>
                    <a:pt x="4520739" y="55782"/>
                  </a:cubicBezTo>
                  <a:cubicBezTo>
                    <a:pt x="4667966" y="3819"/>
                    <a:pt x="4823853" y="21140"/>
                    <a:pt x="4962420" y="90424"/>
                  </a:cubicBezTo>
                  <a:cubicBezTo>
                    <a:pt x="5135628" y="177028"/>
                    <a:pt x="5282856" y="315594"/>
                    <a:pt x="5412762" y="445501"/>
                  </a:cubicBezTo>
                  <a:cubicBezTo>
                    <a:pt x="5559989" y="592728"/>
                    <a:pt x="5689895" y="748615"/>
                    <a:pt x="5828462" y="904503"/>
                  </a:cubicBezTo>
                  <a:cubicBezTo>
                    <a:pt x="6044973" y="1138334"/>
                    <a:pt x="6313446" y="1432789"/>
                    <a:pt x="6651202" y="1441449"/>
                  </a:cubicBezTo>
                  <a:cubicBezTo>
                    <a:pt x="6659862" y="1441449"/>
                    <a:pt x="6668523" y="1424128"/>
                    <a:pt x="6651202" y="1424128"/>
                  </a:cubicBezTo>
                  <a:cubicBezTo>
                    <a:pt x="6313446" y="1415468"/>
                    <a:pt x="6044973" y="1129674"/>
                    <a:pt x="5837123" y="895842"/>
                  </a:cubicBezTo>
                  <a:cubicBezTo>
                    <a:pt x="5603291" y="644690"/>
                    <a:pt x="5386781" y="350236"/>
                    <a:pt x="5100987" y="151046"/>
                  </a:cubicBezTo>
                  <a:cubicBezTo>
                    <a:pt x="4997062" y="81763"/>
                    <a:pt x="4875816" y="21140"/>
                    <a:pt x="4745910" y="3819"/>
                  </a:cubicBezTo>
                  <a:cubicBezTo>
                    <a:pt x="4616003" y="-13501"/>
                    <a:pt x="4486097" y="29801"/>
                    <a:pt x="4373512" y="99084"/>
                  </a:cubicBezTo>
                  <a:cubicBezTo>
                    <a:pt x="4079057" y="263632"/>
                    <a:pt x="3862547" y="540765"/>
                    <a:pt x="3646036" y="783257"/>
                  </a:cubicBezTo>
                  <a:cubicBezTo>
                    <a:pt x="3524791" y="921824"/>
                    <a:pt x="3403545" y="1051730"/>
                    <a:pt x="3264978" y="1172976"/>
                  </a:cubicBezTo>
                  <a:cubicBezTo>
                    <a:pt x="3143732" y="1276901"/>
                    <a:pt x="3013826" y="1363505"/>
                    <a:pt x="2857938" y="1398147"/>
                  </a:cubicBezTo>
                  <a:cubicBezTo>
                    <a:pt x="2528842" y="1476091"/>
                    <a:pt x="2234388" y="1207618"/>
                    <a:pt x="2026538" y="991107"/>
                  </a:cubicBezTo>
                  <a:cubicBezTo>
                    <a:pt x="1775386" y="739955"/>
                    <a:pt x="1567536" y="445501"/>
                    <a:pt x="1290402" y="220330"/>
                  </a:cubicBezTo>
                  <a:cubicBezTo>
                    <a:pt x="1082552" y="47121"/>
                    <a:pt x="831400" y="-56804"/>
                    <a:pt x="562927" y="47121"/>
                  </a:cubicBezTo>
                  <a:cubicBezTo>
                    <a:pt x="407040" y="107744"/>
                    <a:pt x="277133" y="220330"/>
                    <a:pt x="155888" y="332915"/>
                  </a:cubicBezTo>
                  <a:cubicBezTo>
                    <a:pt x="103925" y="384878"/>
                    <a:pt x="51963" y="436840"/>
                    <a:pt x="0" y="488803"/>
                  </a:cubicBezTo>
                  <a:lnTo>
                    <a:pt x="0" y="514784"/>
                  </a:lnTo>
                  <a:cubicBezTo>
                    <a:pt x="95265" y="410859"/>
                    <a:pt x="199190" y="306934"/>
                    <a:pt x="311775" y="22033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551" name="Graphic 1">
              <a:extLst>
                <a:ext uri="{FF2B5EF4-FFF2-40B4-BE49-F238E27FC236}">
                  <a16:creationId xmlns:a16="http://schemas.microsoft.com/office/drawing/2014/main" xmlns="" id="{72CCB38E-D3DE-4082-88C5-B9EA62654427}"/>
                </a:ext>
              </a:extLst>
            </p:cNvPr>
            <p:cNvGrpSpPr/>
            <p:nvPr/>
          </p:nvGrpSpPr>
          <p:grpSpPr>
            <a:xfrm>
              <a:off x="-313170" y="3096013"/>
              <a:ext cx="40013" cy="281267"/>
              <a:chOff x="-581182" y="3414894"/>
              <a:chExt cx="121245" cy="852273"/>
            </a:xfrm>
            <a:grpFill/>
          </p:grpSpPr>
          <p:sp>
            <p:nvSpPr>
              <p:cNvPr id="781" name="Freeform: Shape 269">
                <a:extLst>
                  <a:ext uri="{FF2B5EF4-FFF2-40B4-BE49-F238E27FC236}">
                    <a16:creationId xmlns:a16="http://schemas.microsoft.com/office/drawing/2014/main" xmlns="" id="{66C8F21F-90FF-4C44-ABCE-CA9ECBCDE86F}"/>
                  </a:ext>
                </a:extLst>
              </p:cNvPr>
              <p:cNvSpPr/>
              <p:nvPr/>
            </p:nvSpPr>
            <p:spPr>
              <a:xfrm>
                <a:off x="-529219" y="3460065"/>
                <a:ext cx="17320" cy="752631"/>
              </a:xfrm>
              <a:custGeom>
                <a:avLst/>
                <a:gdLst>
                  <a:gd name="connsiteX0" fmla="*/ 0 w 17320"/>
                  <a:gd name="connsiteY0" fmla="*/ 6495 h 752631"/>
                  <a:gd name="connsiteX1" fmla="*/ 0 w 17320"/>
                  <a:gd name="connsiteY1" fmla="*/ 742631 h 752631"/>
                  <a:gd name="connsiteX2" fmla="*/ 17321 w 17320"/>
                  <a:gd name="connsiteY2" fmla="*/ 742631 h 752631"/>
                  <a:gd name="connsiteX3" fmla="*/ 17321 w 17320"/>
                  <a:gd name="connsiteY3" fmla="*/ 6495 h 752631"/>
                  <a:gd name="connsiteX4" fmla="*/ 0 w 17320"/>
                  <a:gd name="connsiteY4" fmla="*/ 6495 h 752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752631">
                    <a:moveTo>
                      <a:pt x="0" y="6495"/>
                    </a:moveTo>
                    <a:cubicBezTo>
                      <a:pt x="0" y="248987"/>
                      <a:pt x="0" y="500139"/>
                      <a:pt x="0" y="742631"/>
                    </a:cubicBezTo>
                    <a:cubicBezTo>
                      <a:pt x="0" y="751291"/>
                      <a:pt x="17321" y="759952"/>
                      <a:pt x="17321" y="742631"/>
                    </a:cubicBezTo>
                    <a:cubicBezTo>
                      <a:pt x="17321" y="500139"/>
                      <a:pt x="17321" y="248987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82" name="Freeform: Shape 270">
                <a:extLst>
                  <a:ext uri="{FF2B5EF4-FFF2-40B4-BE49-F238E27FC236}">
                    <a16:creationId xmlns:a16="http://schemas.microsoft.com/office/drawing/2014/main" xmlns="" id="{76786339-66DA-41AA-BA8F-7E44395C3A73}"/>
                  </a:ext>
                </a:extLst>
              </p:cNvPr>
              <p:cNvSpPr/>
              <p:nvPr/>
            </p:nvSpPr>
            <p:spPr>
              <a:xfrm>
                <a:off x="-581182" y="4126440"/>
                <a:ext cx="121245" cy="140727"/>
              </a:xfrm>
              <a:custGeom>
                <a:avLst/>
                <a:gdLst>
                  <a:gd name="connsiteX0" fmla="*/ 0 w 121245"/>
                  <a:gd name="connsiteY0" fmla="*/ 6972 h 140727"/>
                  <a:gd name="connsiteX1" fmla="*/ 60623 w 121245"/>
                  <a:gd name="connsiteY1" fmla="*/ 102237 h 140727"/>
                  <a:gd name="connsiteX2" fmla="*/ 121246 w 121245"/>
                  <a:gd name="connsiteY2" fmla="*/ 128218 h 140727"/>
                  <a:gd name="connsiteX3" fmla="*/ 60623 w 121245"/>
                  <a:gd name="connsiteY3" fmla="*/ 32953 h 140727"/>
                  <a:gd name="connsiteX4" fmla="*/ 0 w 121245"/>
                  <a:gd name="connsiteY4" fmla="*/ 6972 h 140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0727">
                    <a:moveTo>
                      <a:pt x="0" y="6972"/>
                    </a:moveTo>
                    <a:cubicBezTo>
                      <a:pt x="0" y="24293"/>
                      <a:pt x="25981" y="67595"/>
                      <a:pt x="60623" y="102237"/>
                    </a:cubicBezTo>
                    <a:cubicBezTo>
                      <a:pt x="95265" y="136878"/>
                      <a:pt x="121246" y="154199"/>
                      <a:pt x="121246" y="128218"/>
                    </a:cubicBezTo>
                    <a:cubicBezTo>
                      <a:pt x="121246" y="110897"/>
                      <a:pt x="95265" y="67595"/>
                      <a:pt x="60623" y="32953"/>
                    </a:cubicBezTo>
                    <a:cubicBezTo>
                      <a:pt x="25981" y="6972"/>
                      <a:pt x="0" y="-10349"/>
                      <a:pt x="0" y="697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83" name="Freeform: Shape 271">
                <a:extLst>
                  <a:ext uri="{FF2B5EF4-FFF2-40B4-BE49-F238E27FC236}">
                    <a16:creationId xmlns:a16="http://schemas.microsoft.com/office/drawing/2014/main" xmlns="" id="{B338596F-519E-4AD8-9A86-C17FFD24EAB9}"/>
                  </a:ext>
                </a:extLst>
              </p:cNvPr>
              <p:cNvSpPr/>
              <p:nvPr/>
            </p:nvSpPr>
            <p:spPr>
              <a:xfrm>
                <a:off x="-581182" y="3414894"/>
                <a:ext cx="121245" cy="145065"/>
              </a:xfrm>
              <a:custGeom>
                <a:avLst/>
                <a:gdLst>
                  <a:gd name="connsiteX0" fmla="*/ 60623 w 121245"/>
                  <a:gd name="connsiteY0" fmla="*/ 43005 h 145065"/>
                  <a:gd name="connsiteX1" fmla="*/ 0 w 121245"/>
                  <a:gd name="connsiteY1" fmla="*/ 138270 h 145065"/>
                  <a:gd name="connsiteX2" fmla="*/ 60623 w 121245"/>
                  <a:gd name="connsiteY2" fmla="*/ 103628 h 145065"/>
                  <a:gd name="connsiteX3" fmla="*/ 121246 w 121245"/>
                  <a:gd name="connsiteY3" fmla="*/ 8364 h 145065"/>
                  <a:gd name="connsiteX4" fmla="*/ 60623 w 121245"/>
                  <a:gd name="connsiteY4" fmla="*/ 43005 h 145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5065">
                    <a:moveTo>
                      <a:pt x="60623" y="43005"/>
                    </a:moveTo>
                    <a:cubicBezTo>
                      <a:pt x="25981" y="77647"/>
                      <a:pt x="0" y="120949"/>
                      <a:pt x="0" y="138270"/>
                    </a:cubicBezTo>
                    <a:cubicBezTo>
                      <a:pt x="0" y="155591"/>
                      <a:pt x="25981" y="138270"/>
                      <a:pt x="60623" y="103628"/>
                    </a:cubicBezTo>
                    <a:cubicBezTo>
                      <a:pt x="95265" y="68987"/>
                      <a:pt x="121246" y="34345"/>
                      <a:pt x="121246" y="8364"/>
                    </a:cubicBezTo>
                    <a:cubicBezTo>
                      <a:pt x="121246" y="-8957"/>
                      <a:pt x="95265" y="-297"/>
                      <a:pt x="60623" y="4300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52" name="Graphic 1">
              <a:extLst>
                <a:ext uri="{FF2B5EF4-FFF2-40B4-BE49-F238E27FC236}">
                  <a16:creationId xmlns:a16="http://schemas.microsoft.com/office/drawing/2014/main" xmlns="" id="{210AC3B4-F424-4F76-8E64-B6D6F427B66A}"/>
                </a:ext>
              </a:extLst>
            </p:cNvPr>
            <p:cNvGrpSpPr/>
            <p:nvPr/>
          </p:nvGrpSpPr>
          <p:grpSpPr>
            <a:xfrm>
              <a:off x="-218852" y="3019477"/>
              <a:ext cx="40013" cy="435829"/>
              <a:chOff x="-295388" y="3182980"/>
              <a:chExt cx="121245" cy="1320615"/>
            </a:xfrm>
            <a:grpFill/>
          </p:grpSpPr>
          <p:sp>
            <p:nvSpPr>
              <p:cNvPr id="778" name="Freeform: Shape 266">
                <a:extLst>
                  <a:ext uri="{FF2B5EF4-FFF2-40B4-BE49-F238E27FC236}">
                    <a16:creationId xmlns:a16="http://schemas.microsoft.com/office/drawing/2014/main" xmlns="" id="{B211F809-C5A4-481E-96EC-97B56EE1CDBA}"/>
                  </a:ext>
                </a:extLst>
              </p:cNvPr>
              <p:cNvSpPr/>
              <p:nvPr/>
            </p:nvSpPr>
            <p:spPr>
              <a:xfrm>
                <a:off x="-243425" y="3214068"/>
                <a:ext cx="17320" cy="1249779"/>
              </a:xfrm>
              <a:custGeom>
                <a:avLst/>
                <a:gdLst>
                  <a:gd name="connsiteX0" fmla="*/ 0 w 17320"/>
                  <a:gd name="connsiteY0" fmla="*/ 10000 h 1249779"/>
                  <a:gd name="connsiteX1" fmla="*/ 0 w 17320"/>
                  <a:gd name="connsiteY1" fmla="*/ 1239780 h 1249779"/>
                  <a:gd name="connsiteX2" fmla="*/ 17321 w 17320"/>
                  <a:gd name="connsiteY2" fmla="*/ 1239780 h 1249779"/>
                  <a:gd name="connsiteX3" fmla="*/ 17321 w 17320"/>
                  <a:gd name="connsiteY3" fmla="*/ 10000 h 1249779"/>
                  <a:gd name="connsiteX4" fmla="*/ 0 w 17320"/>
                  <a:gd name="connsiteY4" fmla="*/ 10000 h 12497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249779">
                    <a:moveTo>
                      <a:pt x="0" y="10000"/>
                    </a:moveTo>
                    <a:cubicBezTo>
                      <a:pt x="0" y="417040"/>
                      <a:pt x="0" y="824080"/>
                      <a:pt x="0" y="1239780"/>
                    </a:cubicBezTo>
                    <a:cubicBezTo>
                      <a:pt x="0" y="1248440"/>
                      <a:pt x="17321" y="1257101"/>
                      <a:pt x="17321" y="1239780"/>
                    </a:cubicBezTo>
                    <a:cubicBezTo>
                      <a:pt x="17321" y="832740"/>
                      <a:pt x="17321" y="425700"/>
                      <a:pt x="17321" y="10000"/>
                    </a:cubicBezTo>
                    <a:cubicBezTo>
                      <a:pt x="1732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79" name="Freeform: Shape 267">
                <a:extLst>
                  <a:ext uri="{FF2B5EF4-FFF2-40B4-BE49-F238E27FC236}">
                    <a16:creationId xmlns:a16="http://schemas.microsoft.com/office/drawing/2014/main" xmlns="" id="{3082EC7F-DE37-4B8B-B551-097ACEFA59F5}"/>
                  </a:ext>
                </a:extLst>
              </p:cNvPr>
              <p:cNvSpPr/>
              <p:nvPr/>
            </p:nvSpPr>
            <p:spPr>
              <a:xfrm>
                <a:off x="-295388" y="4372493"/>
                <a:ext cx="121245" cy="131103"/>
              </a:xfrm>
              <a:custGeom>
                <a:avLst/>
                <a:gdLst>
                  <a:gd name="connsiteX0" fmla="*/ 60623 w 121245"/>
                  <a:gd name="connsiteY0" fmla="*/ 12072 h 131103"/>
                  <a:gd name="connsiteX1" fmla="*/ 0 w 121245"/>
                  <a:gd name="connsiteY1" fmla="*/ 20732 h 131103"/>
                  <a:gd name="connsiteX2" fmla="*/ 60623 w 121245"/>
                  <a:gd name="connsiteY2" fmla="*/ 115997 h 131103"/>
                  <a:gd name="connsiteX3" fmla="*/ 121246 w 121245"/>
                  <a:gd name="connsiteY3" fmla="*/ 98676 h 131103"/>
                  <a:gd name="connsiteX4" fmla="*/ 60623 w 121245"/>
                  <a:gd name="connsiteY4" fmla="*/ 12072 h 1311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1103">
                    <a:moveTo>
                      <a:pt x="60623" y="12072"/>
                    </a:moveTo>
                    <a:cubicBezTo>
                      <a:pt x="25981" y="-5249"/>
                      <a:pt x="0" y="-5249"/>
                      <a:pt x="0" y="20732"/>
                    </a:cubicBezTo>
                    <a:cubicBezTo>
                      <a:pt x="0" y="46713"/>
                      <a:pt x="25981" y="90015"/>
                      <a:pt x="60623" y="115997"/>
                    </a:cubicBezTo>
                    <a:cubicBezTo>
                      <a:pt x="95265" y="141978"/>
                      <a:pt x="121246" y="133317"/>
                      <a:pt x="121246" y="98676"/>
                    </a:cubicBezTo>
                    <a:cubicBezTo>
                      <a:pt x="121246" y="64034"/>
                      <a:pt x="95265" y="29393"/>
                      <a:pt x="60623" y="1207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80" name="Freeform: Shape 268">
                <a:extLst>
                  <a:ext uri="{FF2B5EF4-FFF2-40B4-BE49-F238E27FC236}">
                    <a16:creationId xmlns:a16="http://schemas.microsoft.com/office/drawing/2014/main" xmlns="" id="{66F693D6-B09E-458A-A82A-5B289369C746}"/>
                  </a:ext>
                </a:extLst>
              </p:cNvPr>
              <p:cNvSpPr/>
              <p:nvPr/>
            </p:nvSpPr>
            <p:spPr>
              <a:xfrm>
                <a:off x="-295388" y="3182980"/>
                <a:ext cx="121245" cy="134719"/>
              </a:xfrm>
              <a:custGeom>
                <a:avLst/>
                <a:gdLst>
                  <a:gd name="connsiteX0" fmla="*/ 60623 w 121245"/>
                  <a:gd name="connsiteY0" fmla="*/ 15107 h 134719"/>
                  <a:gd name="connsiteX1" fmla="*/ 0 w 121245"/>
                  <a:gd name="connsiteY1" fmla="*/ 110371 h 134719"/>
                  <a:gd name="connsiteX2" fmla="*/ 60623 w 121245"/>
                  <a:gd name="connsiteY2" fmla="*/ 119032 h 134719"/>
                  <a:gd name="connsiteX3" fmla="*/ 121246 w 121245"/>
                  <a:gd name="connsiteY3" fmla="*/ 32427 h 134719"/>
                  <a:gd name="connsiteX4" fmla="*/ 60623 w 121245"/>
                  <a:gd name="connsiteY4" fmla="*/ 15107 h 1347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4719">
                    <a:moveTo>
                      <a:pt x="60623" y="15107"/>
                    </a:moveTo>
                    <a:cubicBezTo>
                      <a:pt x="25981" y="41088"/>
                      <a:pt x="0" y="84390"/>
                      <a:pt x="0" y="110371"/>
                    </a:cubicBezTo>
                    <a:cubicBezTo>
                      <a:pt x="0" y="136352"/>
                      <a:pt x="25981" y="145013"/>
                      <a:pt x="60623" y="119032"/>
                    </a:cubicBezTo>
                    <a:cubicBezTo>
                      <a:pt x="95265" y="101711"/>
                      <a:pt x="121246" y="58409"/>
                      <a:pt x="121246" y="32427"/>
                    </a:cubicBezTo>
                    <a:cubicBezTo>
                      <a:pt x="121246" y="-2214"/>
                      <a:pt x="95265" y="-10875"/>
                      <a:pt x="60623" y="1510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53" name="Graphic 1">
              <a:extLst>
                <a:ext uri="{FF2B5EF4-FFF2-40B4-BE49-F238E27FC236}">
                  <a16:creationId xmlns:a16="http://schemas.microsoft.com/office/drawing/2014/main" xmlns="" id="{73A5BE33-904F-41B0-B671-58C3DBAF5772}"/>
                </a:ext>
              </a:extLst>
            </p:cNvPr>
            <p:cNvGrpSpPr/>
            <p:nvPr/>
          </p:nvGrpSpPr>
          <p:grpSpPr>
            <a:xfrm>
              <a:off x="-121677" y="2984005"/>
              <a:ext cx="40013" cy="506329"/>
              <a:chOff x="-934" y="3075495"/>
              <a:chExt cx="121245" cy="1534240"/>
            </a:xfrm>
            <a:grpFill/>
          </p:grpSpPr>
          <p:sp>
            <p:nvSpPr>
              <p:cNvPr id="775" name="Freeform: Shape 263">
                <a:extLst>
                  <a:ext uri="{FF2B5EF4-FFF2-40B4-BE49-F238E27FC236}">
                    <a16:creationId xmlns:a16="http://schemas.microsoft.com/office/drawing/2014/main" xmlns="" id="{B7178C29-0818-4B9E-A59E-14B21A0C5B52}"/>
                  </a:ext>
                </a:extLst>
              </p:cNvPr>
              <p:cNvSpPr/>
              <p:nvPr/>
            </p:nvSpPr>
            <p:spPr>
              <a:xfrm>
                <a:off x="51028" y="3098492"/>
                <a:ext cx="17320" cy="1477941"/>
              </a:xfrm>
              <a:custGeom>
                <a:avLst/>
                <a:gdLst>
                  <a:gd name="connsiteX0" fmla="*/ 0 w 17320"/>
                  <a:gd name="connsiteY0" fmla="*/ 12991 h 1477941"/>
                  <a:gd name="connsiteX1" fmla="*/ 0 w 17320"/>
                  <a:gd name="connsiteY1" fmla="*/ 1467941 h 1477941"/>
                  <a:gd name="connsiteX2" fmla="*/ 17321 w 17320"/>
                  <a:gd name="connsiteY2" fmla="*/ 1467941 h 1477941"/>
                  <a:gd name="connsiteX3" fmla="*/ 17321 w 17320"/>
                  <a:gd name="connsiteY3" fmla="*/ 12991 h 1477941"/>
                  <a:gd name="connsiteX4" fmla="*/ 0 w 17320"/>
                  <a:gd name="connsiteY4" fmla="*/ 12991 h 14779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477941">
                    <a:moveTo>
                      <a:pt x="0" y="12991"/>
                    </a:moveTo>
                    <a:cubicBezTo>
                      <a:pt x="0" y="497974"/>
                      <a:pt x="0" y="982958"/>
                      <a:pt x="0" y="1467941"/>
                    </a:cubicBezTo>
                    <a:cubicBezTo>
                      <a:pt x="0" y="1476602"/>
                      <a:pt x="17321" y="1485262"/>
                      <a:pt x="17321" y="1467941"/>
                    </a:cubicBezTo>
                    <a:cubicBezTo>
                      <a:pt x="17321" y="982958"/>
                      <a:pt x="17321" y="497974"/>
                      <a:pt x="17321" y="12991"/>
                    </a:cubicBezTo>
                    <a:cubicBezTo>
                      <a:pt x="1732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76" name="Freeform: Shape 264">
                <a:extLst>
                  <a:ext uri="{FF2B5EF4-FFF2-40B4-BE49-F238E27FC236}">
                    <a16:creationId xmlns:a16="http://schemas.microsoft.com/office/drawing/2014/main" xmlns="" id="{72DA64AE-D228-4B3A-8C50-C06346496182}"/>
                  </a:ext>
                </a:extLst>
              </p:cNvPr>
              <p:cNvSpPr/>
              <p:nvPr/>
            </p:nvSpPr>
            <p:spPr>
              <a:xfrm>
                <a:off x="-934" y="4479829"/>
                <a:ext cx="121245" cy="129906"/>
              </a:xfrm>
              <a:custGeom>
                <a:avLst/>
                <a:gdLst>
                  <a:gd name="connsiteX0" fmla="*/ 60623 w 121245"/>
                  <a:gd name="connsiteY0" fmla="*/ 0 h 129906"/>
                  <a:gd name="connsiteX1" fmla="*/ 0 w 121245"/>
                  <a:gd name="connsiteY1" fmla="*/ 51963 h 129906"/>
                  <a:gd name="connsiteX2" fmla="*/ 60623 w 121245"/>
                  <a:gd name="connsiteY2" fmla="*/ 129906 h 129906"/>
                  <a:gd name="connsiteX3" fmla="*/ 121246 w 121245"/>
                  <a:gd name="connsiteY3" fmla="*/ 69283 h 129906"/>
                  <a:gd name="connsiteX4" fmla="*/ 60623 w 121245"/>
                  <a:gd name="connsiteY4" fmla="*/ 0 h 1299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29906">
                    <a:moveTo>
                      <a:pt x="60623" y="0"/>
                    </a:moveTo>
                    <a:cubicBezTo>
                      <a:pt x="25981" y="0"/>
                      <a:pt x="0" y="17321"/>
                      <a:pt x="0" y="51963"/>
                    </a:cubicBezTo>
                    <a:cubicBezTo>
                      <a:pt x="0" y="86604"/>
                      <a:pt x="25981" y="121246"/>
                      <a:pt x="60623" y="129906"/>
                    </a:cubicBezTo>
                    <a:cubicBezTo>
                      <a:pt x="95265" y="129906"/>
                      <a:pt x="121246" y="103925"/>
                      <a:pt x="121246" y="69283"/>
                    </a:cubicBezTo>
                    <a:cubicBezTo>
                      <a:pt x="121246" y="34642"/>
                      <a:pt x="95265" y="8660"/>
                      <a:pt x="60623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77" name="Freeform: Shape 265">
                <a:extLst>
                  <a:ext uri="{FF2B5EF4-FFF2-40B4-BE49-F238E27FC236}">
                    <a16:creationId xmlns:a16="http://schemas.microsoft.com/office/drawing/2014/main" xmlns="" id="{5260BCB2-41B4-461D-A79A-CCFE05F46CDB}"/>
                  </a:ext>
                </a:extLst>
              </p:cNvPr>
              <p:cNvSpPr/>
              <p:nvPr/>
            </p:nvSpPr>
            <p:spPr>
              <a:xfrm>
                <a:off x="-934" y="3075495"/>
                <a:ext cx="121245" cy="131252"/>
              </a:xfrm>
              <a:custGeom>
                <a:avLst/>
                <a:gdLst>
                  <a:gd name="connsiteX0" fmla="*/ 60623 w 121245"/>
                  <a:gd name="connsiteY0" fmla="*/ 1346 h 131252"/>
                  <a:gd name="connsiteX1" fmla="*/ 0 w 121245"/>
                  <a:gd name="connsiteY1" fmla="*/ 79290 h 131252"/>
                  <a:gd name="connsiteX2" fmla="*/ 60623 w 121245"/>
                  <a:gd name="connsiteY2" fmla="*/ 131252 h 131252"/>
                  <a:gd name="connsiteX3" fmla="*/ 121246 w 121245"/>
                  <a:gd name="connsiteY3" fmla="*/ 61969 h 131252"/>
                  <a:gd name="connsiteX4" fmla="*/ 60623 w 121245"/>
                  <a:gd name="connsiteY4" fmla="*/ 1346 h 1312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1252">
                    <a:moveTo>
                      <a:pt x="60623" y="1346"/>
                    </a:moveTo>
                    <a:cubicBezTo>
                      <a:pt x="25981" y="10006"/>
                      <a:pt x="0" y="44648"/>
                      <a:pt x="0" y="79290"/>
                    </a:cubicBezTo>
                    <a:cubicBezTo>
                      <a:pt x="0" y="113931"/>
                      <a:pt x="25981" y="131252"/>
                      <a:pt x="60623" y="131252"/>
                    </a:cubicBezTo>
                    <a:cubicBezTo>
                      <a:pt x="95265" y="122592"/>
                      <a:pt x="121246" y="96611"/>
                      <a:pt x="121246" y="61969"/>
                    </a:cubicBezTo>
                    <a:cubicBezTo>
                      <a:pt x="121246" y="27327"/>
                      <a:pt x="95265" y="-7314"/>
                      <a:pt x="60623" y="134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54" name="Graphic 1">
              <a:extLst>
                <a:ext uri="{FF2B5EF4-FFF2-40B4-BE49-F238E27FC236}">
                  <a16:creationId xmlns:a16="http://schemas.microsoft.com/office/drawing/2014/main" xmlns="" id="{D733676F-1DEE-43D0-ACB2-E9BAAF35054A}"/>
                </a:ext>
              </a:extLst>
            </p:cNvPr>
            <p:cNvGrpSpPr/>
            <p:nvPr/>
          </p:nvGrpSpPr>
          <p:grpSpPr>
            <a:xfrm>
              <a:off x="-27360" y="2996889"/>
              <a:ext cx="40013" cy="478539"/>
              <a:chOff x="284859" y="3114535"/>
              <a:chExt cx="121245" cy="1450032"/>
            </a:xfrm>
            <a:grpFill/>
          </p:grpSpPr>
          <p:sp>
            <p:nvSpPr>
              <p:cNvPr id="772" name="Freeform: Shape 260">
                <a:extLst>
                  <a:ext uri="{FF2B5EF4-FFF2-40B4-BE49-F238E27FC236}">
                    <a16:creationId xmlns:a16="http://schemas.microsoft.com/office/drawing/2014/main" xmlns="" id="{00B74147-AAC5-45A8-AEFB-A70ABE9E85EF}"/>
                  </a:ext>
                </a:extLst>
              </p:cNvPr>
              <p:cNvSpPr/>
              <p:nvPr/>
            </p:nvSpPr>
            <p:spPr>
              <a:xfrm>
                <a:off x="336822" y="3139629"/>
                <a:ext cx="17320" cy="1393502"/>
              </a:xfrm>
              <a:custGeom>
                <a:avLst/>
                <a:gdLst>
                  <a:gd name="connsiteX0" fmla="*/ 0 w 17320"/>
                  <a:gd name="connsiteY0" fmla="*/ 6495 h 1393502"/>
                  <a:gd name="connsiteX1" fmla="*/ 0 w 17320"/>
                  <a:gd name="connsiteY1" fmla="*/ 1383502 h 1393502"/>
                  <a:gd name="connsiteX2" fmla="*/ 17321 w 17320"/>
                  <a:gd name="connsiteY2" fmla="*/ 1383502 h 1393502"/>
                  <a:gd name="connsiteX3" fmla="*/ 17321 w 17320"/>
                  <a:gd name="connsiteY3" fmla="*/ 6495 h 1393502"/>
                  <a:gd name="connsiteX4" fmla="*/ 0 w 17320"/>
                  <a:gd name="connsiteY4" fmla="*/ 6495 h 13935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393502">
                    <a:moveTo>
                      <a:pt x="0" y="6495"/>
                    </a:moveTo>
                    <a:cubicBezTo>
                      <a:pt x="0" y="465498"/>
                      <a:pt x="0" y="924500"/>
                      <a:pt x="0" y="1383502"/>
                    </a:cubicBezTo>
                    <a:cubicBezTo>
                      <a:pt x="0" y="1392162"/>
                      <a:pt x="17321" y="1400823"/>
                      <a:pt x="17321" y="1383502"/>
                    </a:cubicBezTo>
                    <a:cubicBezTo>
                      <a:pt x="17321" y="924500"/>
                      <a:pt x="17321" y="465498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73" name="Freeform: Shape 261">
                <a:extLst>
                  <a:ext uri="{FF2B5EF4-FFF2-40B4-BE49-F238E27FC236}">
                    <a16:creationId xmlns:a16="http://schemas.microsoft.com/office/drawing/2014/main" xmlns="" id="{6955DCB1-469E-451B-B910-AB48F47EEE51}"/>
                  </a:ext>
                </a:extLst>
              </p:cNvPr>
              <p:cNvSpPr/>
              <p:nvPr/>
            </p:nvSpPr>
            <p:spPr>
              <a:xfrm>
                <a:off x="284859" y="4441940"/>
                <a:ext cx="121245" cy="122628"/>
              </a:xfrm>
              <a:custGeom>
                <a:avLst/>
                <a:gdLst>
                  <a:gd name="connsiteX0" fmla="*/ 60623 w 121245"/>
                  <a:gd name="connsiteY0" fmla="*/ 3248 h 122628"/>
                  <a:gd name="connsiteX1" fmla="*/ 0 w 121245"/>
                  <a:gd name="connsiteY1" fmla="*/ 81191 h 122628"/>
                  <a:gd name="connsiteX2" fmla="*/ 60623 w 121245"/>
                  <a:gd name="connsiteY2" fmla="*/ 115833 h 122628"/>
                  <a:gd name="connsiteX3" fmla="*/ 121246 w 121245"/>
                  <a:gd name="connsiteY3" fmla="*/ 29229 h 122628"/>
                  <a:gd name="connsiteX4" fmla="*/ 60623 w 121245"/>
                  <a:gd name="connsiteY4" fmla="*/ 3248 h 122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22628">
                    <a:moveTo>
                      <a:pt x="60623" y="3248"/>
                    </a:moveTo>
                    <a:cubicBezTo>
                      <a:pt x="25981" y="11908"/>
                      <a:pt x="0" y="46550"/>
                      <a:pt x="0" y="81191"/>
                    </a:cubicBezTo>
                    <a:cubicBezTo>
                      <a:pt x="0" y="115833"/>
                      <a:pt x="25981" y="133154"/>
                      <a:pt x="60623" y="115833"/>
                    </a:cubicBezTo>
                    <a:cubicBezTo>
                      <a:pt x="95265" y="98512"/>
                      <a:pt x="121246" y="63871"/>
                      <a:pt x="121246" y="29229"/>
                    </a:cubicBezTo>
                    <a:cubicBezTo>
                      <a:pt x="121246" y="3248"/>
                      <a:pt x="95265" y="-5413"/>
                      <a:pt x="60623" y="324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74" name="Freeform: Shape 262">
                <a:extLst>
                  <a:ext uri="{FF2B5EF4-FFF2-40B4-BE49-F238E27FC236}">
                    <a16:creationId xmlns:a16="http://schemas.microsoft.com/office/drawing/2014/main" xmlns="" id="{E4997923-E002-474D-83E1-E8BC1E6B7BFB}"/>
                  </a:ext>
                </a:extLst>
              </p:cNvPr>
              <p:cNvSpPr/>
              <p:nvPr/>
            </p:nvSpPr>
            <p:spPr>
              <a:xfrm>
                <a:off x="284859" y="3114535"/>
                <a:ext cx="121245" cy="121317"/>
              </a:xfrm>
              <a:custGeom>
                <a:avLst/>
                <a:gdLst>
                  <a:gd name="connsiteX0" fmla="*/ 60623 w 121245"/>
                  <a:gd name="connsiteY0" fmla="*/ 5608 h 121317"/>
                  <a:gd name="connsiteX1" fmla="*/ 0 w 121245"/>
                  <a:gd name="connsiteY1" fmla="*/ 40250 h 121317"/>
                  <a:gd name="connsiteX2" fmla="*/ 60623 w 121245"/>
                  <a:gd name="connsiteY2" fmla="*/ 118194 h 121317"/>
                  <a:gd name="connsiteX3" fmla="*/ 121246 w 121245"/>
                  <a:gd name="connsiteY3" fmla="*/ 83552 h 121317"/>
                  <a:gd name="connsiteX4" fmla="*/ 60623 w 121245"/>
                  <a:gd name="connsiteY4" fmla="*/ 5608 h 121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21317">
                    <a:moveTo>
                      <a:pt x="60623" y="5608"/>
                    </a:moveTo>
                    <a:cubicBezTo>
                      <a:pt x="25981" y="-11713"/>
                      <a:pt x="0" y="14269"/>
                      <a:pt x="0" y="40250"/>
                    </a:cubicBezTo>
                    <a:cubicBezTo>
                      <a:pt x="0" y="74892"/>
                      <a:pt x="25981" y="109533"/>
                      <a:pt x="60623" y="118194"/>
                    </a:cubicBezTo>
                    <a:cubicBezTo>
                      <a:pt x="95265" y="126854"/>
                      <a:pt x="121246" y="118194"/>
                      <a:pt x="121246" y="83552"/>
                    </a:cubicBezTo>
                    <a:cubicBezTo>
                      <a:pt x="121246" y="57571"/>
                      <a:pt x="95265" y="22929"/>
                      <a:pt x="60623" y="560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55" name="Graphic 1">
              <a:extLst>
                <a:ext uri="{FF2B5EF4-FFF2-40B4-BE49-F238E27FC236}">
                  <a16:creationId xmlns:a16="http://schemas.microsoft.com/office/drawing/2014/main" xmlns="" id="{B4F75ACE-A332-4BB6-A0EB-F788DF2803B4}"/>
                </a:ext>
              </a:extLst>
            </p:cNvPr>
            <p:cNvGrpSpPr/>
            <p:nvPr/>
          </p:nvGrpSpPr>
          <p:grpSpPr>
            <a:xfrm>
              <a:off x="66958" y="3055506"/>
              <a:ext cx="40457" cy="363771"/>
              <a:chOff x="570653" y="3292153"/>
              <a:chExt cx="122591" cy="1102271"/>
            </a:xfrm>
            <a:grpFill/>
          </p:grpSpPr>
          <p:sp>
            <p:nvSpPr>
              <p:cNvPr id="769" name="Freeform: Shape 257">
                <a:extLst>
                  <a:ext uri="{FF2B5EF4-FFF2-40B4-BE49-F238E27FC236}">
                    <a16:creationId xmlns:a16="http://schemas.microsoft.com/office/drawing/2014/main" xmlns="" id="{993EECA2-8930-4A0D-A859-D520C5804F5A}"/>
                  </a:ext>
                </a:extLst>
              </p:cNvPr>
              <p:cNvSpPr/>
              <p:nvPr/>
            </p:nvSpPr>
            <p:spPr>
              <a:xfrm>
                <a:off x="622615" y="3326654"/>
                <a:ext cx="17320" cy="1024609"/>
              </a:xfrm>
              <a:custGeom>
                <a:avLst/>
                <a:gdLst>
                  <a:gd name="connsiteX0" fmla="*/ 0 w 17320"/>
                  <a:gd name="connsiteY0" fmla="*/ 10000 h 1024609"/>
                  <a:gd name="connsiteX1" fmla="*/ 0 w 17320"/>
                  <a:gd name="connsiteY1" fmla="*/ 1014609 h 1024609"/>
                  <a:gd name="connsiteX2" fmla="*/ 17321 w 17320"/>
                  <a:gd name="connsiteY2" fmla="*/ 1014609 h 1024609"/>
                  <a:gd name="connsiteX3" fmla="*/ 17321 w 17320"/>
                  <a:gd name="connsiteY3" fmla="*/ 10000 h 1024609"/>
                  <a:gd name="connsiteX4" fmla="*/ 0 w 17320"/>
                  <a:gd name="connsiteY4" fmla="*/ 10000 h 10246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024609">
                    <a:moveTo>
                      <a:pt x="0" y="10000"/>
                    </a:moveTo>
                    <a:cubicBezTo>
                      <a:pt x="0" y="347756"/>
                      <a:pt x="0" y="676853"/>
                      <a:pt x="0" y="1014609"/>
                    </a:cubicBezTo>
                    <a:cubicBezTo>
                      <a:pt x="0" y="1023269"/>
                      <a:pt x="17321" y="1031930"/>
                      <a:pt x="17321" y="1014609"/>
                    </a:cubicBezTo>
                    <a:cubicBezTo>
                      <a:pt x="17321" y="676853"/>
                      <a:pt x="17321" y="347756"/>
                      <a:pt x="17321" y="10000"/>
                    </a:cubicBezTo>
                    <a:cubicBezTo>
                      <a:pt x="1732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70" name="Freeform: Shape 258">
                <a:extLst>
                  <a:ext uri="{FF2B5EF4-FFF2-40B4-BE49-F238E27FC236}">
                    <a16:creationId xmlns:a16="http://schemas.microsoft.com/office/drawing/2014/main" xmlns="" id="{B1AC339F-7930-4602-B5B5-A7B8EDDC7EDF}"/>
                  </a:ext>
                </a:extLst>
              </p:cNvPr>
              <p:cNvSpPr/>
              <p:nvPr/>
            </p:nvSpPr>
            <p:spPr>
              <a:xfrm>
                <a:off x="570653" y="4259907"/>
                <a:ext cx="122591" cy="134516"/>
              </a:xfrm>
              <a:custGeom>
                <a:avLst/>
                <a:gdLst>
                  <a:gd name="connsiteX0" fmla="*/ 60623 w 122591"/>
                  <a:gd name="connsiteY0" fmla="*/ 20732 h 134516"/>
                  <a:gd name="connsiteX1" fmla="*/ 0 w 122591"/>
                  <a:gd name="connsiteY1" fmla="*/ 115997 h 134516"/>
                  <a:gd name="connsiteX2" fmla="*/ 60623 w 122591"/>
                  <a:gd name="connsiteY2" fmla="*/ 107336 h 134516"/>
                  <a:gd name="connsiteX3" fmla="*/ 121246 w 122591"/>
                  <a:gd name="connsiteY3" fmla="*/ 12072 h 134516"/>
                  <a:gd name="connsiteX4" fmla="*/ 60623 w 122591"/>
                  <a:gd name="connsiteY4" fmla="*/ 20732 h 1345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91" h="134516">
                    <a:moveTo>
                      <a:pt x="60623" y="20732"/>
                    </a:moveTo>
                    <a:cubicBezTo>
                      <a:pt x="25981" y="46713"/>
                      <a:pt x="0" y="90015"/>
                      <a:pt x="0" y="115997"/>
                    </a:cubicBezTo>
                    <a:cubicBezTo>
                      <a:pt x="0" y="141978"/>
                      <a:pt x="25981" y="141978"/>
                      <a:pt x="60623" y="107336"/>
                    </a:cubicBezTo>
                    <a:cubicBezTo>
                      <a:pt x="95265" y="72694"/>
                      <a:pt x="121246" y="29392"/>
                      <a:pt x="121246" y="12072"/>
                    </a:cubicBezTo>
                    <a:cubicBezTo>
                      <a:pt x="129906" y="-5249"/>
                      <a:pt x="95265" y="-5249"/>
                      <a:pt x="60623" y="2073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71" name="Freeform: Shape 259">
                <a:extLst>
                  <a:ext uri="{FF2B5EF4-FFF2-40B4-BE49-F238E27FC236}">
                    <a16:creationId xmlns:a16="http://schemas.microsoft.com/office/drawing/2014/main" xmlns="" id="{A5425843-CA36-4056-A29D-99D411479A88}"/>
                  </a:ext>
                </a:extLst>
              </p:cNvPr>
              <p:cNvSpPr/>
              <p:nvPr/>
            </p:nvSpPr>
            <p:spPr>
              <a:xfrm>
                <a:off x="570653" y="3292153"/>
                <a:ext cx="121245" cy="138132"/>
              </a:xfrm>
              <a:custGeom>
                <a:avLst/>
                <a:gdLst>
                  <a:gd name="connsiteX0" fmla="*/ 0 w 121245"/>
                  <a:gd name="connsiteY0" fmla="*/ 18520 h 138132"/>
                  <a:gd name="connsiteX1" fmla="*/ 60623 w 121245"/>
                  <a:gd name="connsiteY1" fmla="*/ 113784 h 138132"/>
                  <a:gd name="connsiteX2" fmla="*/ 121246 w 121245"/>
                  <a:gd name="connsiteY2" fmla="*/ 122445 h 138132"/>
                  <a:gd name="connsiteX3" fmla="*/ 60623 w 121245"/>
                  <a:gd name="connsiteY3" fmla="*/ 27180 h 138132"/>
                  <a:gd name="connsiteX4" fmla="*/ 0 w 121245"/>
                  <a:gd name="connsiteY4" fmla="*/ 18520 h 1381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8132">
                    <a:moveTo>
                      <a:pt x="0" y="18520"/>
                    </a:moveTo>
                    <a:cubicBezTo>
                      <a:pt x="0" y="44501"/>
                      <a:pt x="25981" y="87803"/>
                      <a:pt x="60623" y="113784"/>
                    </a:cubicBezTo>
                    <a:cubicBezTo>
                      <a:pt x="95265" y="139766"/>
                      <a:pt x="121246" y="148426"/>
                      <a:pt x="121246" y="122445"/>
                    </a:cubicBezTo>
                    <a:cubicBezTo>
                      <a:pt x="121246" y="105124"/>
                      <a:pt x="95265" y="53161"/>
                      <a:pt x="60623" y="27180"/>
                    </a:cubicBezTo>
                    <a:cubicBezTo>
                      <a:pt x="25981" y="-7461"/>
                      <a:pt x="0" y="-7461"/>
                      <a:pt x="0" y="1852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56" name="Graphic 1">
              <a:extLst>
                <a:ext uri="{FF2B5EF4-FFF2-40B4-BE49-F238E27FC236}">
                  <a16:creationId xmlns:a16="http://schemas.microsoft.com/office/drawing/2014/main" xmlns="" id="{85E07BE7-DB55-462F-8E0E-5F253FC6B44B}"/>
                </a:ext>
              </a:extLst>
            </p:cNvPr>
            <p:cNvGrpSpPr/>
            <p:nvPr/>
          </p:nvGrpSpPr>
          <p:grpSpPr>
            <a:xfrm>
              <a:off x="164134" y="3146647"/>
              <a:ext cx="40013" cy="182565"/>
              <a:chOff x="865107" y="3568320"/>
              <a:chExt cx="121245" cy="553196"/>
            </a:xfrm>
            <a:grpFill/>
          </p:grpSpPr>
          <p:sp>
            <p:nvSpPr>
              <p:cNvPr id="766" name="Freeform: Shape 254">
                <a:extLst>
                  <a:ext uri="{FF2B5EF4-FFF2-40B4-BE49-F238E27FC236}">
                    <a16:creationId xmlns:a16="http://schemas.microsoft.com/office/drawing/2014/main" xmlns="" id="{FFE483BA-6F62-41E4-97C7-B67BE0A66B26}"/>
                  </a:ext>
                </a:extLst>
              </p:cNvPr>
              <p:cNvSpPr/>
              <p:nvPr/>
            </p:nvSpPr>
            <p:spPr>
              <a:xfrm>
                <a:off x="917070" y="3621108"/>
                <a:ext cx="17320" cy="444360"/>
              </a:xfrm>
              <a:custGeom>
                <a:avLst/>
                <a:gdLst>
                  <a:gd name="connsiteX0" fmla="*/ 0 w 17320"/>
                  <a:gd name="connsiteY0" fmla="*/ 10000 h 444360"/>
                  <a:gd name="connsiteX1" fmla="*/ 0 w 17320"/>
                  <a:gd name="connsiteY1" fmla="*/ 434361 h 444360"/>
                  <a:gd name="connsiteX2" fmla="*/ 17321 w 17320"/>
                  <a:gd name="connsiteY2" fmla="*/ 434361 h 444360"/>
                  <a:gd name="connsiteX3" fmla="*/ 17321 w 17320"/>
                  <a:gd name="connsiteY3" fmla="*/ 10000 h 444360"/>
                  <a:gd name="connsiteX4" fmla="*/ 0 w 17320"/>
                  <a:gd name="connsiteY4" fmla="*/ 10000 h 4443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444360">
                    <a:moveTo>
                      <a:pt x="0" y="10000"/>
                    </a:moveTo>
                    <a:cubicBezTo>
                      <a:pt x="0" y="148567"/>
                      <a:pt x="0" y="287134"/>
                      <a:pt x="0" y="434361"/>
                    </a:cubicBezTo>
                    <a:cubicBezTo>
                      <a:pt x="0" y="443021"/>
                      <a:pt x="17321" y="451682"/>
                      <a:pt x="17321" y="434361"/>
                    </a:cubicBezTo>
                    <a:cubicBezTo>
                      <a:pt x="17321" y="295794"/>
                      <a:pt x="17321" y="157227"/>
                      <a:pt x="17321" y="10000"/>
                    </a:cubicBezTo>
                    <a:cubicBezTo>
                      <a:pt x="1732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67" name="Freeform: Shape 255">
                <a:extLst>
                  <a:ext uri="{FF2B5EF4-FFF2-40B4-BE49-F238E27FC236}">
                    <a16:creationId xmlns:a16="http://schemas.microsoft.com/office/drawing/2014/main" xmlns="" id="{8917315D-D8FD-4CAA-A4D3-42C20EBF2B38}"/>
                  </a:ext>
                </a:extLst>
              </p:cNvPr>
              <p:cNvSpPr/>
              <p:nvPr/>
            </p:nvSpPr>
            <p:spPr>
              <a:xfrm>
                <a:off x="865107" y="3975846"/>
                <a:ext cx="121245" cy="145670"/>
              </a:xfrm>
              <a:custGeom>
                <a:avLst/>
                <a:gdLst>
                  <a:gd name="connsiteX0" fmla="*/ 0 w 121245"/>
                  <a:gd name="connsiteY0" fmla="*/ 140245 h 145670"/>
                  <a:gd name="connsiteX1" fmla="*/ 60623 w 121245"/>
                  <a:gd name="connsiteY1" fmla="*/ 88283 h 145670"/>
                  <a:gd name="connsiteX2" fmla="*/ 121246 w 121245"/>
                  <a:gd name="connsiteY2" fmla="*/ 1678 h 145670"/>
                  <a:gd name="connsiteX3" fmla="*/ 60623 w 121245"/>
                  <a:gd name="connsiteY3" fmla="*/ 53641 h 145670"/>
                  <a:gd name="connsiteX4" fmla="*/ 0 w 121245"/>
                  <a:gd name="connsiteY4" fmla="*/ 140245 h 1456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5670">
                    <a:moveTo>
                      <a:pt x="0" y="140245"/>
                    </a:moveTo>
                    <a:cubicBezTo>
                      <a:pt x="0" y="157566"/>
                      <a:pt x="25981" y="131585"/>
                      <a:pt x="60623" y="88283"/>
                    </a:cubicBezTo>
                    <a:cubicBezTo>
                      <a:pt x="95265" y="44981"/>
                      <a:pt x="121246" y="10339"/>
                      <a:pt x="121246" y="1678"/>
                    </a:cubicBezTo>
                    <a:cubicBezTo>
                      <a:pt x="121246" y="-6982"/>
                      <a:pt x="95265" y="18999"/>
                      <a:pt x="60623" y="53641"/>
                    </a:cubicBezTo>
                    <a:cubicBezTo>
                      <a:pt x="25981" y="88283"/>
                      <a:pt x="0" y="122924"/>
                      <a:pt x="0" y="14024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68" name="Freeform: Shape 256">
                <a:extLst>
                  <a:ext uri="{FF2B5EF4-FFF2-40B4-BE49-F238E27FC236}">
                    <a16:creationId xmlns:a16="http://schemas.microsoft.com/office/drawing/2014/main" xmlns="" id="{505A40AA-3097-4476-A4A9-2F107910E87D}"/>
                  </a:ext>
                </a:extLst>
              </p:cNvPr>
              <p:cNvSpPr/>
              <p:nvPr/>
            </p:nvSpPr>
            <p:spPr>
              <a:xfrm>
                <a:off x="865107" y="3568320"/>
                <a:ext cx="121245" cy="142410"/>
              </a:xfrm>
              <a:custGeom>
                <a:avLst/>
                <a:gdLst>
                  <a:gd name="connsiteX0" fmla="*/ 0 w 121245"/>
                  <a:gd name="connsiteY0" fmla="*/ 2165 h 142410"/>
                  <a:gd name="connsiteX1" fmla="*/ 60623 w 121245"/>
                  <a:gd name="connsiteY1" fmla="*/ 88769 h 142410"/>
                  <a:gd name="connsiteX2" fmla="*/ 121246 w 121245"/>
                  <a:gd name="connsiteY2" fmla="*/ 140732 h 142410"/>
                  <a:gd name="connsiteX3" fmla="*/ 60623 w 121245"/>
                  <a:gd name="connsiteY3" fmla="*/ 54128 h 142410"/>
                  <a:gd name="connsiteX4" fmla="*/ 0 w 121245"/>
                  <a:gd name="connsiteY4" fmla="*/ 2165 h 142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2410">
                    <a:moveTo>
                      <a:pt x="0" y="2165"/>
                    </a:moveTo>
                    <a:cubicBezTo>
                      <a:pt x="0" y="19486"/>
                      <a:pt x="25981" y="54128"/>
                      <a:pt x="60623" y="88769"/>
                    </a:cubicBezTo>
                    <a:cubicBezTo>
                      <a:pt x="95265" y="123411"/>
                      <a:pt x="121246" y="149392"/>
                      <a:pt x="121246" y="140732"/>
                    </a:cubicBezTo>
                    <a:cubicBezTo>
                      <a:pt x="121246" y="132071"/>
                      <a:pt x="95265" y="97430"/>
                      <a:pt x="60623" y="54128"/>
                    </a:cubicBezTo>
                    <a:cubicBezTo>
                      <a:pt x="25981" y="10826"/>
                      <a:pt x="0" y="-6495"/>
                      <a:pt x="0" y="216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57" name="Graphic 1">
              <a:extLst>
                <a:ext uri="{FF2B5EF4-FFF2-40B4-BE49-F238E27FC236}">
                  <a16:creationId xmlns:a16="http://schemas.microsoft.com/office/drawing/2014/main" xmlns="" id="{9C29BAC4-76F4-4FCA-9F63-2BD20A728F92}"/>
                </a:ext>
              </a:extLst>
            </p:cNvPr>
            <p:cNvGrpSpPr/>
            <p:nvPr/>
          </p:nvGrpSpPr>
          <p:grpSpPr>
            <a:xfrm>
              <a:off x="258451" y="3172536"/>
              <a:ext cx="40013" cy="126852"/>
              <a:chOff x="1150901" y="3646769"/>
              <a:chExt cx="121245" cy="384377"/>
            </a:xfrm>
            <a:grpFill/>
          </p:grpSpPr>
          <p:sp>
            <p:nvSpPr>
              <p:cNvPr id="763" name="Freeform: Shape 251">
                <a:extLst>
                  <a:ext uri="{FF2B5EF4-FFF2-40B4-BE49-F238E27FC236}">
                    <a16:creationId xmlns:a16="http://schemas.microsoft.com/office/drawing/2014/main" xmlns="" id="{504F63AD-708E-4247-B48B-9C247CF3FFFE}"/>
                  </a:ext>
                </a:extLst>
              </p:cNvPr>
              <p:cNvSpPr/>
              <p:nvPr/>
            </p:nvSpPr>
            <p:spPr>
              <a:xfrm>
                <a:off x="1202863" y="3707712"/>
                <a:ext cx="17320" cy="271152"/>
              </a:xfrm>
              <a:custGeom>
                <a:avLst/>
                <a:gdLst>
                  <a:gd name="connsiteX0" fmla="*/ 0 w 17320"/>
                  <a:gd name="connsiteY0" fmla="*/ 10000 h 271152"/>
                  <a:gd name="connsiteX1" fmla="*/ 0 w 17320"/>
                  <a:gd name="connsiteY1" fmla="*/ 261152 h 271152"/>
                  <a:gd name="connsiteX2" fmla="*/ 17321 w 17320"/>
                  <a:gd name="connsiteY2" fmla="*/ 261152 h 271152"/>
                  <a:gd name="connsiteX3" fmla="*/ 17321 w 17320"/>
                  <a:gd name="connsiteY3" fmla="*/ 10000 h 271152"/>
                  <a:gd name="connsiteX4" fmla="*/ 0 w 17320"/>
                  <a:gd name="connsiteY4" fmla="*/ 10000 h 2711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271152">
                    <a:moveTo>
                      <a:pt x="0" y="10000"/>
                    </a:moveTo>
                    <a:cubicBezTo>
                      <a:pt x="0" y="96604"/>
                      <a:pt x="0" y="174548"/>
                      <a:pt x="0" y="261152"/>
                    </a:cubicBezTo>
                    <a:cubicBezTo>
                      <a:pt x="0" y="269813"/>
                      <a:pt x="17321" y="278473"/>
                      <a:pt x="17321" y="261152"/>
                    </a:cubicBezTo>
                    <a:cubicBezTo>
                      <a:pt x="17321" y="174548"/>
                      <a:pt x="17321" y="96604"/>
                      <a:pt x="17321" y="10000"/>
                    </a:cubicBezTo>
                    <a:cubicBezTo>
                      <a:pt x="1732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64" name="Freeform: Shape 252">
                <a:extLst>
                  <a:ext uri="{FF2B5EF4-FFF2-40B4-BE49-F238E27FC236}">
                    <a16:creationId xmlns:a16="http://schemas.microsoft.com/office/drawing/2014/main" xmlns="" id="{29484325-11C9-4C9E-B86A-8F76DFE5C278}"/>
                  </a:ext>
                </a:extLst>
              </p:cNvPr>
              <p:cNvSpPr/>
              <p:nvPr/>
            </p:nvSpPr>
            <p:spPr>
              <a:xfrm>
                <a:off x="1150901" y="3646769"/>
                <a:ext cx="121245" cy="140226"/>
              </a:xfrm>
              <a:custGeom>
                <a:avLst/>
                <a:gdLst>
                  <a:gd name="connsiteX0" fmla="*/ 60623 w 121245"/>
                  <a:gd name="connsiteY0" fmla="*/ 62282 h 140226"/>
                  <a:gd name="connsiteX1" fmla="*/ 0 w 121245"/>
                  <a:gd name="connsiteY1" fmla="*/ 140226 h 140226"/>
                  <a:gd name="connsiteX2" fmla="*/ 60623 w 121245"/>
                  <a:gd name="connsiteY2" fmla="*/ 79603 h 140226"/>
                  <a:gd name="connsiteX3" fmla="*/ 121246 w 121245"/>
                  <a:gd name="connsiteY3" fmla="*/ 1659 h 140226"/>
                  <a:gd name="connsiteX4" fmla="*/ 60623 w 121245"/>
                  <a:gd name="connsiteY4" fmla="*/ 62282 h 1402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0226">
                    <a:moveTo>
                      <a:pt x="60623" y="62282"/>
                    </a:moveTo>
                    <a:cubicBezTo>
                      <a:pt x="25981" y="105584"/>
                      <a:pt x="0" y="140226"/>
                      <a:pt x="0" y="140226"/>
                    </a:cubicBezTo>
                    <a:cubicBezTo>
                      <a:pt x="0" y="140226"/>
                      <a:pt x="25981" y="114245"/>
                      <a:pt x="60623" y="79603"/>
                    </a:cubicBezTo>
                    <a:cubicBezTo>
                      <a:pt x="95265" y="44961"/>
                      <a:pt x="121246" y="10320"/>
                      <a:pt x="121246" y="1659"/>
                    </a:cubicBezTo>
                    <a:cubicBezTo>
                      <a:pt x="121246" y="-7001"/>
                      <a:pt x="95265" y="18980"/>
                      <a:pt x="60623" y="6228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65" name="Freeform: Shape 253">
                <a:extLst>
                  <a:ext uri="{FF2B5EF4-FFF2-40B4-BE49-F238E27FC236}">
                    <a16:creationId xmlns:a16="http://schemas.microsoft.com/office/drawing/2014/main" xmlns="" id="{C4731899-690C-4C16-A6DD-204BF16FE4CE}"/>
                  </a:ext>
                </a:extLst>
              </p:cNvPr>
              <p:cNvSpPr/>
              <p:nvPr/>
            </p:nvSpPr>
            <p:spPr>
              <a:xfrm>
                <a:off x="1150901" y="3890920"/>
                <a:ext cx="121245" cy="140226"/>
              </a:xfrm>
              <a:custGeom>
                <a:avLst/>
                <a:gdLst>
                  <a:gd name="connsiteX0" fmla="*/ 0 w 121245"/>
                  <a:gd name="connsiteY0" fmla="*/ 0 h 140226"/>
                  <a:gd name="connsiteX1" fmla="*/ 60623 w 121245"/>
                  <a:gd name="connsiteY1" fmla="*/ 77944 h 140226"/>
                  <a:gd name="connsiteX2" fmla="*/ 121246 w 121245"/>
                  <a:gd name="connsiteY2" fmla="*/ 138567 h 140226"/>
                  <a:gd name="connsiteX3" fmla="*/ 60623 w 121245"/>
                  <a:gd name="connsiteY3" fmla="*/ 60623 h 140226"/>
                  <a:gd name="connsiteX4" fmla="*/ 0 w 121245"/>
                  <a:gd name="connsiteY4" fmla="*/ 0 h 1402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0226">
                    <a:moveTo>
                      <a:pt x="0" y="0"/>
                    </a:moveTo>
                    <a:cubicBezTo>
                      <a:pt x="0" y="0"/>
                      <a:pt x="25981" y="43302"/>
                      <a:pt x="60623" y="77944"/>
                    </a:cubicBezTo>
                    <a:cubicBezTo>
                      <a:pt x="95265" y="121246"/>
                      <a:pt x="121246" y="147227"/>
                      <a:pt x="121246" y="138567"/>
                    </a:cubicBezTo>
                    <a:cubicBezTo>
                      <a:pt x="121246" y="129906"/>
                      <a:pt x="95265" y="95265"/>
                      <a:pt x="60623" y="60623"/>
                    </a:cubicBezTo>
                    <a:cubicBezTo>
                      <a:pt x="25981" y="2598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58" name="Graphic 1">
              <a:extLst>
                <a:ext uri="{FF2B5EF4-FFF2-40B4-BE49-F238E27FC236}">
                  <a16:creationId xmlns:a16="http://schemas.microsoft.com/office/drawing/2014/main" xmlns="" id="{96D29014-75EE-4CDD-B0FE-ED124DAB3822}"/>
                </a:ext>
              </a:extLst>
            </p:cNvPr>
            <p:cNvGrpSpPr/>
            <p:nvPr/>
          </p:nvGrpSpPr>
          <p:grpSpPr>
            <a:xfrm>
              <a:off x="355627" y="3074321"/>
              <a:ext cx="40013" cy="323823"/>
              <a:chOff x="1445355" y="3349163"/>
              <a:chExt cx="121245" cy="981224"/>
            </a:xfrm>
            <a:grpFill/>
          </p:grpSpPr>
          <p:sp>
            <p:nvSpPr>
              <p:cNvPr id="760" name="Freeform: Shape 248">
                <a:extLst>
                  <a:ext uri="{FF2B5EF4-FFF2-40B4-BE49-F238E27FC236}">
                    <a16:creationId xmlns:a16="http://schemas.microsoft.com/office/drawing/2014/main" xmlns="" id="{CE80F54C-0F43-4A40-AF9F-5F4173245672}"/>
                  </a:ext>
                </a:extLst>
              </p:cNvPr>
              <p:cNvSpPr/>
              <p:nvPr/>
            </p:nvSpPr>
            <p:spPr>
              <a:xfrm>
                <a:off x="1488657" y="3399442"/>
                <a:ext cx="19088" cy="891197"/>
              </a:xfrm>
              <a:custGeom>
                <a:avLst/>
                <a:gdLst>
                  <a:gd name="connsiteX0" fmla="*/ 0 w 19088"/>
                  <a:gd name="connsiteY0" fmla="*/ 6495 h 891197"/>
                  <a:gd name="connsiteX1" fmla="*/ 0 w 19088"/>
                  <a:gd name="connsiteY1" fmla="*/ 881198 h 891197"/>
                  <a:gd name="connsiteX2" fmla="*/ 17321 w 19088"/>
                  <a:gd name="connsiteY2" fmla="*/ 881198 h 891197"/>
                  <a:gd name="connsiteX3" fmla="*/ 17321 w 19088"/>
                  <a:gd name="connsiteY3" fmla="*/ 6495 h 891197"/>
                  <a:gd name="connsiteX4" fmla="*/ 0 w 19088"/>
                  <a:gd name="connsiteY4" fmla="*/ 6495 h 891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88" h="891197">
                    <a:moveTo>
                      <a:pt x="0" y="6495"/>
                    </a:moveTo>
                    <a:cubicBezTo>
                      <a:pt x="0" y="300950"/>
                      <a:pt x="0" y="586743"/>
                      <a:pt x="0" y="881198"/>
                    </a:cubicBezTo>
                    <a:cubicBezTo>
                      <a:pt x="0" y="889858"/>
                      <a:pt x="17321" y="898518"/>
                      <a:pt x="17321" y="881198"/>
                    </a:cubicBezTo>
                    <a:cubicBezTo>
                      <a:pt x="17321" y="586743"/>
                      <a:pt x="17321" y="300950"/>
                      <a:pt x="17321" y="6495"/>
                    </a:cubicBezTo>
                    <a:cubicBezTo>
                      <a:pt x="2598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61" name="Freeform: Shape 249">
                <a:extLst>
                  <a:ext uri="{FF2B5EF4-FFF2-40B4-BE49-F238E27FC236}">
                    <a16:creationId xmlns:a16="http://schemas.microsoft.com/office/drawing/2014/main" xmlns="" id="{2C274F06-4959-4E0B-8E6E-D4390E07EFE6}"/>
                  </a:ext>
                </a:extLst>
              </p:cNvPr>
              <p:cNvSpPr/>
              <p:nvPr/>
            </p:nvSpPr>
            <p:spPr>
              <a:xfrm>
                <a:off x="1445355" y="3349163"/>
                <a:ext cx="121245" cy="134717"/>
              </a:xfrm>
              <a:custGeom>
                <a:avLst/>
                <a:gdLst>
                  <a:gd name="connsiteX0" fmla="*/ 60623 w 121245"/>
                  <a:gd name="connsiteY0" fmla="*/ 30793 h 134717"/>
                  <a:gd name="connsiteX1" fmla="*/ 0 w 121245"/>
                  <a:gd name="connsiteY1" fmla="*/ 126057 h 134717"/>
                  <a:gd name="connsiteX2" fmla="*/ 60623 w 121245"/>
                  <a:gd name="connsiteY2" fmla="*/ 100076 h 134717"/>
                  <a:gd name="connsiteX3" fmla="*/ 121246 w 121245"/>
                  <a:gd name="connsiteY3" fmla="*/ 4811 h 134717"/>
                  <a:gd name="connsiteX4" fmla="*/ 60623 w 121245"/>
                  <a:gd name="connsiteY4" fmla="*/ 30793 h 134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4717">
                    <a:moveTo>
                      <a:pt x="60623" y="30793"/>
                    </a:moveTo>
                    <a:cubicBezTo>
                      <a:pt x="25981" y="65434"/>
                      <a:pt x="0" y="108736"/>
                      <a:pt x="0" y="126057"/>
                    </a:cubicBezTo>
                    <a:cubicBezTo>
                      <a:pt x="0" y="143378"/>
                      <a:pt x="25981" y="134718"/>
                      <a:pt x="60623" y="100076"/>
                    </a:cubicBezTo>
                    <a:cubicBezTo>
                      <a:pt x="95265" y="74095"/>
                      <a:pt x="121246" y="30793"/>
                      <a:pt x="121246" y="4811"/>
                    </a:cubicBezTo>
                    <a:cubicBezTo>
                      <a:pt x="121246" y="-3849"/>
                      <a:pt x="95265" y="-3849"/>
                      <a:pt x="60623" y="3079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62" name="Freeform: Shape 250">
                <a:extLst>
                  <a:ext uri="{FF2B5EF4-FFF2-40B4-BE49-F238E27FC236}">
                    <a16:creationId xmlns:a16="http://schemas.microsoft.com/office/drawing/2014/main" xmlns="" id="{C33B1665-0303-40F9-A532-E4116781B6D8}"/>
                  </a:ext>
                </a:extLst>
              </p:cNvPr>
              <p:cNvSpPr/>
              <p:nvPr/>
            </p:nvSpPr>
            <p:spPr>
              <a:xfrm>
                <a:off x="1445355" y="4195723"/>
                <a:ext cx="121245" cy="134664"/>
              </a:xfrm>
              <a:custGeom>
                <a:avLst/>
                <a:gdLst>
                  <a:gd name="connsiteX0" fmla="*/ 60623 w 121245"/>
                  <a:gd name="connsiteY0" fmla="*/ 32953 h 134664"/>
                  <a:gd name="connsiteX1" fmla="*/ 0 w 121245"/>
                  <a:gd name="connsiteY1" fmla="*/ 6972 h 134664"/>
                  <a:gd name="connsiteX2" fmla="*/ 60623 w 121245"/>
                  <a:gd name="connsiteY2" fmla="*/ 102237 h 134664"/>
                  <a:gd name="connsiteX3" fmla="*/ 121246 w 121245"/>
                  <a:gd name="connsiteY3" fmla="*/ 119558 h 134664"/>
                  <a:gd name="connsiteX4" fmla="*/ 60623 w 121245"/>
                  <a:gd name="connsiteY4" fmla="*/ 32953 h 1346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4664">
                    <a:moveTo>
                      <a:pt x="60623" y="32953"/>
                    </a:moveTo>
                    <a:cubicBezTo>
                      <a:pt x="25981" y="6972"/>
                      <a:pt x="0" y="-10349"/>
                      <a:pt x="0" y="6972"/>
                    </a:cubicBezTo>
                    <a:cubicBezTo>
                      <a:pt x="0" y="24293"/>
                      <a:pt x="25981" y="67595"/>
                      <a:pt x="60623" y="102237"/>
                    </a:cubicBezTo>
                    <a:cubicBezTo>
                      <a:pt x="95265" y="136878"/>
                      <a:pt x="121246" y="145539"/>
                      <a:pt x="121246" y="119558"/>
                    </a:cubicBezTo>
                    <a:cubicBezTo>
                      <a:pt x="121246" y="102237"/>
                      <a:pt x="95265" y="58935"/>
                      <a:pt x="60623" y="3295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59" name="Graphic 1">
              <a:extLst>
                <a:ext uri="{FF2B5EF4-FFF2-40B4-BE49-F238E27FC236}">
                  <a16:creationId xmlns:a16="http://schemas.microsoft.com/office/drawing/2014/main" xmlns="" id="{2B28F896-2C33-42D1-B017-95E1F1A968E8}"/>
                </a:ext>
              </a:extLst>
            </p:cNvPr>
            <p:cNvGrpSpPr/>
            <p:nvPr/>
          </p:nvGrpSpPr>
          <p:grpSpPr>
            <a:xfrm>
              <a:off x="449944" y="3007314"/>
              <a:ext cx="40013" cy="460155"/>
              <a:chOff x="1731149" y="3146125"/>
              <a:chExt cx="121245" cy="1394327"/>
            </a:xfrm>
            <a:grpFill/>
          </p:grpSpPr>
          <p:sp>
            <p:nvSpPr>
              <p:cNvPr id="757" name="Freeform: Shape 245">
                <a:extLst>
                  <a:ext uri="{FF2B5EF4-FFF2-40B4-BE49-F238E27FC236}">
                    <a16:creationId xmlns:a16="http://schemas.microsoft.com/office/drawing/2014/main" xmlns="" id="{F72217FA-7DB2-4B6F-A95A-DC76651D7594}"/>
                  </a:ext>
                </a:extLst>
              </p:cNvPr>
              <p:cNvSpPr/>
              <p:nvPr/>
            </p:nvSpPr>
            <p:spPr>
              <a:xfrm>
                <a:off x="1783112" y="3182931"/>
                <a:ext cx="17320" cy="1324218"/>
              </a:xfrm>
              <a:custGeom>
                <a:avLst/>
                <a:gdLst>
                  <a:gd name="connsiteX0" fmla="*/ 0 w 17320"/>
                  <a:gd name="connsiteY0" fmla="*/ 6495 h 1324218"/>
                  <a:gd name="connsiteX1" fmla="*/ 0 w 17320"/>
                  <a:gd name="connsiteY1" fmla="*/ 1314219 h 1324218"/>
                  <a:gd name="connsiteX2" fmla="*/ 17321 w 17320"/>
                  <a:gd name="connsiteY2" fmla="*/ 1314219 h 1324218"/>
                  <a:gd name="connsiteX3" fmla="*/ 17321 w 17320"/>
                  <a:gd name="connsiteY3" fmla="*/ 6495 h 1324218"/>
                  <a:gd name="connsiteX4" fmla="*/ 0 w 17320"/>
                  <a:gd name="connsiteY4" fmla="*/ 6495 h 13242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324218">
                    <a:moveTo>
                      <a:pt x="0" y="6495"/>
                    </a:moveTo>
                    <a:cubicBezTo>
                      <a:pt x="0" y="439516"/>
                      <a:pt x="0" y="881198"/>
                      <a:pt x="0" y="1314219"/>
                    </a:cubicBezTo>
                    <a:cubicBezTo>
                      <a:pt x="0" y="1322879"/>
                      <a:pt x="17321" y="1331539"/>
                      <a:pt x="17321" y="1314219"/>
                    </a:cubicBezTo>
                    <a:cubicBezTo>
                      <a:pt x="17321" y="881198"/>
                      <a:pt x="17321" y="439516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58" name="Freeform: Shape 246">
                <a:extLst>
                  <a:ext uri="{FF2B5EF4-FFF2-40B4-BE49-F238E27FC236}">
                    <a16:creationId xmlns:a16="http://schemas.microsoft.com/office/drawing/2014/main" xmlns="" id="{36B60C2E-8287-47A4-AE0C-2AFA50468C84}"/>
                  </a:ext>
                </a:extLst>
              </p:cNvPr>
              <p:cNvSpPr/>
              <p:nvPr/>
            </p:nvSpPr>
            <p:spPr>
              <a:xfrm>
                <a:off x="1731149" y="3146125"/>
                <a:ext cx="121245" cy="130257"/>
              </a:xfrm>
              <a:custGeom>
                <a:avLst/>
                <a:gdLst>
                  <a:gd name="connsiteX0" fmla="*/ 60623 w 121245"/>
                  <a:gd name="connsiteY0" fmla="*/ 8660 h 130257"/>
                  <a:gd name="connsiteX1" fmla="*/ 0 w 121245"/>
                  <a:gd name="connsiteY1" fmla="*/ 103925 h 130257"/>
                  <a:gd name="connsiteX2" fmla="*/ 60623 w 121245"/>
                  <a:gd name="connsiteY2" fmla="*/ 121246 h 130257"/>
                  <a:gd name="connsiteX3" fmla="*/ 121246 w 121245"/>
                  <a:gd name="connsiteY3" fmla="*/ 34642 h 130257"/>
                  <a:gd name="connsiteX4" fmla="*/ 60623 w 121245"/>
                  <a:gd name="connsiteY4" fmla="*/ 8660 h 130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0257">
                    <a:moveTo>
                      <a:pt x="60623" y="8660"/>
                    </a:moveTo>
                    <a:cubicBezTo>
                      <a:pt x="25981" y="25981"/>
                      <a:pt x="0" y="69283"/>
                      <a:pt x="0" y="103925"/>
                    </a:cubicBezTo>
                    <a:cubicBezTo>
                      <a:pt x="0" y="129906"/>
                      <a:pt x="25981" y="138567"/>
                      <a:pt x="60623" y="121246"/>
                    </a:cubicBezTo>
                    <a:cubicBezTo>
                      <a:pt x="95265" y="103925"/>
                      <a:pt x="121246" y="69283"/>
                      <a:pt x="121246" y="34642"/>
                    </a:cubicBezTo>
                    <a:cubicBezTo>
                      <a:pt x="121246" y="0"/>
                      <a:pt x="95265" y="-8660"/>
                      <a:pt x="60623" y="866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59" name="Freeform: Shape 247">
                <a:extLst>
                  <a:ext uri="{FF2B5EF4-FFF2-40B4-BE49-F238E27FC236}">
                    <a16:creationId xmlns:a16="http://schemas.microsoft.com/office/drawing/2014/main" xmlns="" id="{69819C3A-4849-47D3-88F9-89375BC76F1F}"/>
                  </a:ext>
                </a:extLst>
              </p:cNvPr>
              <p:cNvSpPr/>
              <p:nvPr/>
            </p:nvSpPr>
            <p:spPr>
              <a:xfrm>
                <a:off x="1731149" y="4410195"/>
                <a:ext cx="121245" cy="130257"/>
              </a:xfrm>
              <a:custGeom>
                <a:avLst/>
                <a:gdLst>
                  <a:gd name="connsiteX0" fmla="*/ 60623 w 121245"/>
                  <a:gd name="connsiteY0" fmla="*/ 9011 h 130257"/>
                  <a:gd name="connsiteX1" fmla="*/ 0 w 121245"/>
                  <a:gd name="connsiteY1" fmla="*/ 26332 h 130257"/>
                  <a:gd name="connsiteX2" fmla="*/ 60623 w 121245"/>
                  <a:gd name="connsiteY2" fmla="*/ 121597 h 130257"/>
                  <a:gd name="connsiteX3" fmla="*/ 121246 w 121245"/>
                  <a:gd name="connsiteY3" fmla="*/ 95615 h 130257"/>
                  <a:gd name="connsiteX4" fmla="*/ 60623 w 121245"/>
                  <a:gd name="connsiteY4" fmla="*/ 9011 h 130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0257">
                    <a:moveTo>
                      <a:pt x="60623" y="9011"/>
                    </a:moveTo>
                    <a:cubicBezTo>
                      <a:pt x="25981" y="-8309"/>
                      <a:pt x="0" y="351"/>
                      <a:pt x="0" y="26332"/>
                    </a:cubicBezTo>
                    <a:cubicBezTo>
                      <a:pt x="0" y="52313"/>
                      <a:pt x="25981" y="95615"/>
                      <a:pt x="60623" y="121597"/>
                    </a:cubicBezTo>
                    <a:cubicBezTo>
                      <a:pt x="95265" y="138918"/>
                      <a:pt x="121246" y="130257"/>
                      <a:pt x="121246" y="95615"/>
                    </a:cubicBezTo>
                    <a:cubicBezTo>
                      <a:pt x="121246" y="60974"/>
                      <a:pt x="95265" y="26332"/>
                      <a:pt x="60623" y="901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60" name="Graphic 1">
              <a:extLst>
                <a:ext uri="{FF2B5EF4-FFF2-40B4-BE49-F238E27FC236}">
                  <a16:creationId xmlns:a16="http://schemas.microsoft.com/office/drawing/2014/main" xmlns="" id="{B45E6438-3025-4C48-B302-8D4781C4A35A}"/>
                </a:ext>
              </a:extLst>
            </p:cNvPr>
            <p:cNvGrpSpPr/>
            <p:nvPr/>
          </p:nvGrpSpPr>
          <p:grpSpPr>
            <a:xfrm>
              <a:off x="544262" y="2981591"/>
              <a:ext cx="40457" cy="511601"/>
              <a:chOff x="2016943" y="3068181"/>
              <a:chExt cx="122591" cy="1550215"/>
            </a:xfrm>
            <a:grpFill/>
          </p:grpSpPr>
          <p:sp>
            <p:nvSpPr>
              <p:cNvPr id="754" name="Freeform: Shape 242">
                <a:extLst>
                  <a:ext uri="{FF2B5EF4-FFF2-40B4-BE49-F238E27FC236}">
                    <a16:creationId xmlns:a16="http://schemas.microsoft.com/office/drawing/2014/main" xmlns="" id="{746F735A-10D3-4351-B5C0-A57F1D615708}"/>
                  </a:ext>
                </a:extLst>
              </p:cNvPr>
              <p:cNvSpPr/>
              <p:nvPr/>
            </p:nvSpPr>
            <p:spPr>
              <a:xfrm>
                <a:off x="2068905" y="3104988"/>
                <a:ext cx="17320" cy="1480106"/>
              </a:xfrm>
              <a:custGeom>
                <a:avLst/>
                <a:gdLst>
                  <a:gd name="connsiteX0" fmla="*/ 0 w 17320"/>
                  <a:gd name="connsiteY0" fmla="*/ 6495 h 1480106"/>
                  <a:gd name="connsiteX1" fmla="*/ 0 w 17320"/>
                  <a:gd name="connsiteY1" fmla="*/ 1470106 h 1480106"/>
                  <a:gd name="connsiteX2" fmla="*/ 17321 w 17320"/>
                  <a:gd name="connsiteY2" fmla="*/ 1470106 h 1480106"/>
                  <a:gd name="connsiteX3" fmla="*/ 17321 w 17320"/>
                  <a:gd name="connsiteY3" fmla="*/ 6495 h 1480106"/>
                  <a:gd name="connsiteX4" fmla="*/ 0 w 17320"/>
                  <a:gd name="connsiteY4" fmla="*/ 6495 h 14801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480106">
                    <a:moveTo>
                      <a:pt x="0" y="6495"/>
                    </a:moveTo>
                    <a:cubicBezTo>
                      <a:pt x="0" y="491479"/>
                      <a:pt x="0" y="985123"/>
                      <a:pt x="0" y="1470106"/>
                    </a:cubicBezTo>
                    <a:cubicBezTo>
                      <a:pt x="0" y="1478767"/>
                      <a:pt x="17321" y="1487427"/>
                      <a:pt x="17321" y="1470106"/>
                    </a:cubicBezTo>
                    <a:cubicBezTo>
                      <a:pt x="17321" y="985123"/>
                      <a:pt x="17321" y="491479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55" name="Freeform: Shape 243">
                <a:extLst>
                  <a:ext uri="{FF2B5EF4-FFF2-40B4-BE49-F238E27FC236}">
                    <a16:creationId xmlns:a16="http://schemas.microsoft.com/office/drawing/2014/main" xmlns="" id="{134B8E3A-707C-4F53-9D10-10076A9F47F9}"/>
                  </a:ext>
                </a:extLst>
              </p:cNvPr>
              <p:cNvSpPr/>
              <p:nvPr/>
            </p:nvSpPr>
            <p:spPr>
              <a:xfrm>
                <a:off x="2016943" y="3068181"/>
                <a:ext cx="122591" cy="129906"/>
              </a:xfrm>
              <a:custGeom>
                <a:avLst/>
                <a:gdLst>
                  <a:gd name="connsiteX0" fmla="*/ 60623 w 122591"/>
                  <a:gd name="connsiteY0" fmla="*/ 0 h 129906"/>
                  <a:gd name="connsiteX1" fmla="*/ 0 w 122591"/>
                  <a:gd name="connsiteY1" fmla="*/ 69283 h 129906"/>
                  <a:gd name="connsiteX2" fmla="*/ 60623 w 122591"/>
                  <a:gd name="connsiteY2" fmla="*/ 129906 h 129906"/>
                  <a:gd name="connsiteX3" fmla="*/ 121246 w 122591"/>
                  <a:gd name="connsiteY3" fmla="*/ 69283 h 129906"/>
                  <a:gd name="connsiteX4" fmla="*/ 60623 w 122591"/>
                  <a:gd name="connsiteY4" fmla="*/ 0 h 1299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91" h="129906">
                    <a:moveTo>
                      <a:pt x="60623" y="0"/>
                    </a:moveTo>
                    <a:cubicBezTo>
                      <a:pt x="25981" y="0"/>
                      <a:pt x="0" y="34642"/>
                      <a:pt x="0" y="69283"/>
                    </a:cubicBezTo>
                    <a:cubicBezTo>
                      <a:pt x="0" y="103925"/>
                      <a:pt x="25981" y="129906"/>
                      <a:pt x="60623" y="129906"/>
                    </a:cubicBezTo>
                    <a:cubicBezTo>
                      <a:pt x="95265" y="129906"/>
                      <a:pt x="121246" y="103925"/>
                      <a:pt x="121246" y="69283"/>
                    </a:cubicBezTo>
                    <a:cubicBezTo>
                      <a:pt x="129906" y="34642"/>
                      <a:pt x="95265" y="0"/>
                      <a:pt x="60623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56" name="Freeform: Shape 244">
                <a:extLst>
                  <a:ext uri="{FF2B5EF4-FFF2-40B4-BE49-F238E27FC236}">
                    <a16:creationId xmlns:a16="http://schemas.microsoft.com/office/drawing/2014/main" xmlns="" id="{DFA8F0AA-EA3E-417A-8FB7-26E5617A61E8}"/>
                  </a:ext>
                </a:extLst>
              </p:cNvPr>
              <p:cNvSpPr/>
              <p:nvPr/>
            </p:nvSpPr>
            <p:spPr>
              <a:xfrm>
                <a:off x="2016943" y="4488490"/>
                <a:ext cx="122591" cy="129906"/>
              </a:xfrm>
              <a:custGeom>
                <a:avLst/>
                <a:gdLst>
                  <a:gd name="connsiteX0" fmla="*/ 60623 w 122591"/>
                  <a:gd name="connsiteY0" fmla="*/ 0 h 129906"/>
                  <a:gd name="connsiteX1" fmla="*/ 0 w 122591"/>
                  <a:gd name="connsiteY1" fmla="*/ 60623 h 129906"/>
                  <a:gd name="connsiteX2" fmla="*/ 60623 w 122591"/>
                  <a:gd name="connsiteY2" fmla="*/ 129906 h 129906"/>
                  <a:gd name="connsiteX3" fmla="*/ 121246 w 122591"/>
                  <a:gd name="connsiteY3" fmla="*/ 60623 h 129906"/>
                  <a:gd name="connsiteX4" fmla="*/ 60623 w 122591"/>
                  <a:gd name="connsiteY4" fmla="*/ 0 h 1299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91" h="129906">
                    <a:moveTo>
                      <a:pt x="60623" y="0"/>
                    </a:moveTo>
                    <a:cubicBezTo>
                      <a:pt x="25981" y="0"/>
                      <a:pt x="0" y="25981"/>
                      <a:pt x="0" y="60623"/>
                    </a:cubicBezTo>
                    <a:cubicBezTo>
                      <a:pt x="0" y="95264"/>
                      <a:pt x="25981" y="129906"/>
                      <a:pt x="60623" y="129906"/>
                    </a:cubicBezTo>
                    <a:cubicBezTo>
                      <a:pt x="95265" y="129906"/>
                      <a:pt x="121246" y="95264"/>
                      <a:pt x="121246" y="60623"/>
                    </a:cubicBezTo>
                    <a:cubicBezTo>
                      <a:pt x="129906" y="25981"/>
                      <a:pt x="95265" y="0"/>
                      <a:pt x="60623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61" name="Graphic 1">
              <a:extLst>
                <a:ext uri="{FF2B5EF4-FFF2-40B4-BE49-F238E27FC236}">
                  <a16:creationId xmlns:a16="http://schemas.microsoft.com/office/drawing/2014/main" xmlns="" id="{15D9412B-F4D9-4893-AB1D-3763248F685B}"/>
                </a:ext>
              </a:extLst>
            </p:cNvPr>
            <p:cNvGrpSpPr/>
            <p:nvPr/>
          </p:nvGrpSpPr>
          <p:grpSpPr>
            <a:xfrm>
              <a:off x="641437" y="3007314"/>
              <a:ext cx="40013" cy="460155"/>
              <a:chOff x="2311397" y="3146125"/>
              <a:chExt cx="121245" cy="1394327"/>
            </a:xfrm>
            <a:grpFill/>
          </p:grpSpPr>
          <p:sp>
            <p:nvSpPr>
              <p:cNvPr id="751" name="Freeform: Shape 239">
                <a:extLst>
                  <a:ext uri="{FF2B5EF4-FFF2-40B4-BE49-F238E27FC236}">
                    <a16:creationId xmlns:a16="http://schemas.microsoft.com/office/drawing/2014/main" xmlns="" id="{75474628-5BFA-4C63-8934-B2551065CFDB}"/>
                  </a:ext>
                </a:extLst>
              </p:cNvPr>
              <p:cNvSpPr/>
              <p:nvPr/>
            </p:nvSpPr>
            <p:spPr>
              <a:xfrm>
                <a:off x="2363360" y="3182931"/>
                <a:ext cx="17320" cy="1324218"/>
              </a:xfrm>
              <a:custGeom>
                <a:avLst/>
                <a:gdLst>
                  <a:gd name="connsiteX0" fmla="*/ 0 w 17320"/>
                  <a:gd name="connsiteY0" fmla="*/ 6495 h 1324218"/>
                  <a:gd name="connsiteX1" fmla="*/ 0 w 17320"/>
                  <a:gd name="connsiteY1" fmla="*/ 1314219 h 1324218"/>
                  <a:gd name="connsiteX2" fmla="*/ 17321 w 17320"/>
                  <a:gd name="connsiteY2" fmla="*/ 1314219 h 1324218"/>
                  <a:gd name="connsiteX3" fmla="*/ 17321 w 17320"/>
                  <a:gd name="connsiteY3" fmla="*/ 6495 h 1324218"/>
                  <a:gd name="connsiteX4" fmla="*/ 0 w 17320"/>
                  <a:gd name="connsiteY4" fmla="*/ 6495 h 13242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324218">
                    <a:moveTo>
                      <a:pt x="0" y="6495"/>
                    </a:moveTo>
                    <a:cubicBezTo>
                      <a:pt x="0" y="439516"/>
                      <a:pt x="0" y="881198"/>
                      <a:pt x="0" y="1314219"/>
                    </a:cubicBezTo>
                    <a:cubicBezTo>
                      <a:pt x="0" y="1322879"/>
                      <a:pt x="17321" y="1331539"/>
                      <a:pt x="17321" y="1314219"/>
                    </a:cubicBezTo>
                    <a:cubicBezTo>
                      <a:pt x="17321" y="881198"/>
                      <a:pt x="17321" y="439516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52" name="Freeform: Shape 240">
                <a:extLst>
                  <a:ext uri="{FF2B5EF4-FFF2-40B4-BE49-F238E27FC236}">
                    <a16:creationId xmlns:a16="http://schemas.microsoft.com/office/drawing/2014/main" xmlns="" id="{5E9E5CB1-42ED-484C-AA9D-01BDF3F60BE8}"/>
                  </a:ext>
                </a:extLst>
              </p:cNvPr>
              <p:cNvSpPr/>
              <p:nvPr/>
            </p:nvSpPr>
            <p:spPr>
              <a:xfrm>
                <a:off x="2311397" y="3146125"/>
                <a:ext cx="121245" cy="130257"/>
              </a:xfrm>
              <a:custGeom>
                <a:avLst/>
                <a:gdLst>
                  <a:gd name="connsiteX0" fmla="*/ 60623 w 121245"/>
                  <a:gd name="connsiteY0" fmla="*/ 8660 h 130257"/>
                  <a:gd name="connsiteX1" fmla="*/ 0 w 121245"/>
                  <a:gd name="connsiteY1" fmla="*/ 34642 h 130257"/>
                  <a:gd name="connsiteX2" fmla="*/ 60623 w 121245"/>
                  <a:gd name="connsiteY2" fmla="*/ 121246 h 130257"/>
                  <a:gd name="connsiteX3" fmla="*/ 121246 w 121245"/>
                  <a:gd name="connsiteY3" fmla="*/ 103925 h 130257"/>
                  <a:gd name="connsiteX4" fmla="*/ 60623 w 121245"/>
                  <a:gd name="connsiteY4" fmla="*/ 8660 h 130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0257">
                    <a:moveTo>
                      <a:pt x="60623" y="8660"/>
                    </a:moveTo>
                    <a:cubicBezTo>
                      <a:pt x="25981" y="-8660"/>
                      <a:pt x="0" y="0"/>
                      <a:pt x="0" y="34642"/>
                    </a:cubicBezTo>
                    <a:cubicBezTo>
                      <a:pt x="0" y="69283"/>
                      <a:pt x="25981" y="103925"/>
                      <a:pt x="60623" y="121246"/>
                    </a:cubicBezTo>
                    <a:cubicBezTo>
                      <a:pt x="95265" y="138567"/>
                      <a:pt x="121246" y="129906"/>
                      <a:pt x="121246" y="103925"/>
                    </a:cubicBezTo>
                    <a:cubicBezTo>
                      <a:pt x="121246" y="69283"/>
                      <a:pt x="95265" y="25981"/>
                      <a:pt x="60623" y="866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53" name="Freeform: Shape 241">
                <a:extLst>
                  <a:ext uri="{FF2B5EF4-FFF2-40B4-BE49-F238E27FC236}">
                    <a16:creationId xmlns:a16="http://schemas.microsoft.com/office/drawing/2014/main" xmlns="" id="{19A47CE9-9EB8-4A4F-AC99-4224C898F3EE}"/>
                  </a:ext>
                </a:extLst>
              </p:cNvPr>
              <p:cNvSpPr/>
              <p:nvPr/>
            </p:nvSpPr>
            <p:spPr>
              <a:xfrm>
                <a:off x="2311397" y="4410195"/>
                <a:ext cx="121245" cy="130257"/>
              </a:xfrm>
              <a:custGeom>
                <a:avLst/>
                <a:gdLst>
                  <a:gd name="connsiteX0" fmla="*/ 60623 w 121245"/>
                  <a:gd name="connsiteY0" fmla="*/ 9011 h 130257"/>
                  <a:gd name="connsiteX1" fmla="*/ 0 w 121245"/>
                  <a:gd name="connsiteY1" fmla="*/ 95615 h 130257"/>
                  <a:gd name="connsiteX2" fmla="*/ 60623 w 121245"/>
                  <a:gd name="connsiteY2" fmla="*/ 121597 h 130257"/>
                  <a:gd name="connsiteX3" fmla="*/ 121246 w 121245"/>
                  <a:gd name="connsiteY3" fmla="*/ 26332 h 130257"/>
                  <a:gd name="connsiteX4" fmla="*/ 60623 w 121245"/>
                  <a:gd name="connsiteY4" fmla="*/ 9011 h 130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0257">
                    <a:moveTo>
                      <a:pt x="60623" y="9011"/>
                    </a:moveTo>
                    <a:cubicBezTo>
                      <a:pt x="25981" y="26332"/>
                      <a:pt x="0" y="60974"/>
                      <a:pt x="0" y="95615"/>
                    </a:cubicBezTo>
                    <a:cubicBezTo>
                      <a:pt x="0" y="130257"/>
                      <a:pt x="25981" y="138918"/>
                      <a:pt x="60623" y="121597"/>
                    </a:cubicBezTo>
                    <a:cubicBezTo>
                      <a:pt x="95265" y="104276"/>
                      <a:pt x="121246" y="60974"/>
                      <a:pt x="121246" y="26332"/>
                    </a:cubicBezTo>
                    <a:cubicBezTo>
                      <a:pt x="121246" y="351"/>
                      <a:pt x="95265" y="-8309"/>
                      <a:pt x="60623" y="901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62" name="Graphic 1">
              <a:extLst>
                <a:ext uri="{FF2B5EF4-FFF2-40B4-BE49-F238E27FC236}">
                  <a16:creationId xmlns:a16="http://schemas.microsoft.com/office/drawing/2014/main" xmlns="" id="{8C90BE4A-9CA7-4AAC-86F0-7A1124143BD0}"/>
                </a:ext>
              </a:extLst>
            </p:cNvPr>
            <p:cNvGrpSpPr/>
            <p:nvPr/>
          </p:nvGrpSpPr>
          <p:grpSpPr>
            <a:xfrm>
              <a:off x="735755" y="3073781"/>
              <a:ext cx="40013" cy="327220"/>
              <a:chOff x="2597191" y="3347528"/>
              <a:chExt cx="121245" cy="991519"/>
            </a:xfrm>
            <a:grpFill/>
          </p:grpSpPr>
          <p:sp>
            <p:nvSpPr>
              <p:cNvPr id="748" name="Freeform: Shape 236">
                <a:extLst>
                  <a:ext uri="{FF2B5EF4-FFF2-40B4-BE49-F238E27FC236}">
                    <a16:creationId xmlns:a16="http://schemas.microsoft.com/office/drawing/2014/main" xmlns="" id="{9B82DC0A-58CD-4531-8317-54FE6A6B8589}"/>
                  </a:ext>
                </a:extLst>
              </p:cNvPr>
              <p:cNvSpPr/>
              <p:nvPr/>
            </p:nvSpPr>
            <p:spPr>
              <a:xfrm>
                <a:off x="2649153" y="3395937"/>
                <a:ext cx="17320" cy="903363"/>
              </a:xfrm>
              <a:custGeom>
                <a:avLst/>
                <a:gdLst>
                  <a:gd name="connsiteX0" fmla="*/ 0 w 17320"/>
                  <a:gd name="connsiteY0" fmla="*/ 10000 h 903363"/>
                  <a:gd name="connsiteX1" fmla="*/ 0 w 17320"/>
                  <a:gd name="connsiteY1" fmla="*/ 893363 h 903363"/>
                  <a:gd name="connsiteX2" fmla="*/ 17321 w 17320"/>
                  <a:gd name="connsiteY2" fmla="*/ 893363 h 903363"/>
                  <a:gd name="connsiteX3" fmla="*/ 17321 w 17320"/>
                  <a:gd name="connsiteY3" fmla="*/ 10000 h 903363"/>
                  <a:gd name="connsiteX4" fmla="*/ 0 w 17320"/>
                  <a:gd name="connsiteY4" fmla="*/ 10000 h 9033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903363">
                    <a:moveTo>
                      <a:pt x="0" y="10000"/>
                    </a:moveTo>
                    <a:cubicBezTo>
                      <a:pt x="0" y="304454"/>
                      <a:pt x="0" y="598909"/>
                      <a:pt x="0" y="893363"/>
                    </a:cubicBezTo>
                    <a:cubicBezTo>
                      <a:pt x="0" y="902023"/>
                      <a:pt x="17321" y="910684"/>
                      <a:pt x="17321" y="893363"/>
                    </a:cubicBezTo>
                    <a:cubicBezTo>
                      <a:pt x="17321" y="598909"/>
                      <a:pt x="17321" y="304454"/>
                      <a:pt x="17321" y="10000"/>
                    </a:cubicBezTo>
                    <a:cubicBezTo>
                      <a:pt x="1732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49" name="Freeform: Shape 237">
                <a:extLst>
                  <a:ext uri="{FF2B5EF4-FFF2-40B4-BE49-F238E27FC236}">
                    <a16:creationId xmlns:a16="http://schemas.microsoft.com/office/drawing/2014/main" xmlns="" id="{FF461EED-3BB2-4D9B-B5CA-A2D47A1AA5CB}"/>
                  </a:ext>
                </a:extLst>
              </p:cNvPr>
              <p:cNvSpPr/>
              <p:nvPr/>
            </p:nvSpPr>
            <p:spPr>
              <a:xfrm>
                <a:off x="2597191" y="3347528"/>
                <a:ext cx="121245" cy="140544"/>
              </a:xfrm>
              <a:custGeom>
                <a:avLst/>
                <a:gdLst>
                  <a:gd name="connsiteX0" fmla="*/ 0 w 121245"/>
                  <a:gd name="connsiteY0" fmla="*/ 15107 h 140544"/>
                  <a:gd name="connsiteX1" fmla="*/ 60623 w 121245"/>
                  <a:gd name="connsiteY1" fmla="*/ 110371 h 140544"/>
                  <a:gd name="connsiteX2" fmla="*/ 121246 w 121245"/>
                  <a:gd name="connsiteY2" fmla="*/ 127692 h 140544"/>
                  <a:gd name="connsiteX3" fmla="*/ 60623 w 121245"/>
                  <a:gd name="connsiteY3" fmla="*/ 32427 h 140544"/>
                  <a:gd name="connsiteX4" fmla="*/ 0 w 121245"/>
                  <a:gd name="connsiteY4" fmla="*/ 15107 h 1405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0544">
                    <a:moveTo>
                      <a:pt x="0" y="15107"/>
                    </a:moveTo>
                    <a:cubicBezTo>
                      <a:pt x="0" y="41088"/>
                      <a:pt x="25982" y="75730"/>
                      <a:pt x="60623" y="110371"/>
                    </a:cubicBezTo>
                    <a:cubicBezTo>
                      <a:pt x="95265" y="136353"/>
                      <a:pt x="121246" y="153673"/>
                      <a:pt x="121246" y="127692"/>
                    </a:cubicBezTo>
                    <a:cubicBezTo>
                      <a:pt x="121246" y="110371"/>
                      <a:pt x="95265" y="67069"/>
                      <a:pt x="60623" y="32427"/>
                    </a:cubicBezTo>
                    <a:cubicBezTo>
                      <a:pt x="25982" y="-2214"/>
                      <a:pt x="0" y="-10875"/>
                      <a:pt x="0" y="1510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50" name="Freeform: Shape 238">
                <a:extLst>
                  <a:ext uri="{FF2B5EF4-FFF2-40B4-BE49-F238E27FC236}">
                    <a16:creationId xmlns:a16="http://schemas.microsoft.com/office/drawing/2014/main" xmlns="" id="{716D88D9-6AC4-4E80-B420-EBFAAD1BB075}"/>
                  </a:ext>
                </a:extLst>
              </p:cNvPr>
              <p:cNvSpPr/>
              <p:nvPr/>
            </p:nvSpPr>
            <p:spPr>
              <a:xfrm>
                <a:off x="2597191" y="4202345"/>
                <a:ext cx="121245" cy="136703"/>
              </a:xfrm>
              <a:custGeom>
                <a:avLst/>
                <a:gdLst>
                  <a:gd name="connsiteX0" fmla="*/ 60623 w 121245"/>
                  <a:gd name="connsiteY0" fmla="*/ 26332 h 136703"/>
                  <a:gd name="connsiteX1" fmla="*/ 0 w 121245"/>
                  <a:gd name="connsiteY1" fmla="*/ 121597 h 136703"/>
                  <a:gd name="connsiteX2" fmla="*/ 60623 w 121245"/>
                  <a:gd name="connsiteY2" fmla="*/ 104276 h 136703"/>
                  <a:gd name="connsiteX3" fmla="*/ 121246 w 121245"/>
                  <a:gd name="connsiteY3" fmla="*/ 9011 h 136703"/>
                  <a:gd name="connsiteX4" fmla="*/ 60623 w 121245"/>
                  <a:gd name="connsiteY4" fmla="*/ 26332 h 1367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6703">
                    <a:moveTo>
                      <a:pt x="60623" y="26332"/>
                    </a:moveTo>
                    <a:cubicBezTo>
                      <a:pt x="25982" y="52313"/>
                      <a:pt x="0" y="95616"/>
                      <a:pt x="0" y="121597"/>
                    </a:cubicBezTo>
                    <a:cubicBezTo>
                      <a:pt x="0" y="147578"/>
                      <a:pt x="25982" y="138918"/>
                      <a:pt x="60623" y="104276"/>
                    </a:cubicBezTo>
                    <a:cubicBezTo>
                      <a:pt x="95265" y="69634"/>
                      <a:pt x="121246" y="26332"/>
                      <a:pt x="121246" y="9011"/>
                    </a:cubicBezTo>
                    <a:cubicBezTo>
                      <a:pt x="121246" y="-8310"/>
                      <a:pt x="95265" y="351"/>
                      <a:pt x="60623" y="2633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63" name="Graphic 1">
              <a:extLst>
                <a:ext uri="{FF2B5EF4-FFF2-40B4-BE49-F238E27FC236}">
                  <a16:creationId xmlns:a16="http://schemas.microsoft.com/office/drawing/2014/main" xmlns="" id="{59A72522-6F2E-4891-8C8A-B94E33491DF5}"/>
                </a:ext>
              </a:extLst>
            </p:cNvPr>
            <p:cNvGrpSpPr/>
            <p:nvPr/>
          </p:nvGrpSpPr>
          <p:grpSpPr>
            <a:xfrm>
              <a:off x="830073" y="3172536"/>
              <a:ext cx="42872" cy="129710"/>
              <a:chOff x="2882985" y="3646769"/>
              <a:chExt cx="129906" cy="393037"/>
            </a:xfrm>
            <a:grpFill/>
          </p:grpSpPr>
          <p:sp>
            <p:nvSpPr>
              <p:cNvPr id="745" name="Freeform: Shape 233">
                <a:extLst>
                  <a:ext uri="{FF2B5EF4-FFF2-40B4-BE49-F238E27FC236}">
                    <a16:creationId xmlns:a16="http://schemas.microsoft.com/office/drawing/2014/main" xmlns="" id="{3BE04676-6BEA-46AF-8203-9054BF9BD6F4}"/>
                  </a:ext>
                </a:extLst>
              </p:cNvPr>
              <p:cNvSpPr/>
              <p:nvPr/>
            </p:nvSpPr>
            <p:spPr>
              <a:xfrm>
                <a:off x="2934947" y="3702556"/>
                <a:ext cx="19088" cy="276308"/>
              </a:xfrm>
              <a:custGeom>
                <a:avLst/>
                <a:gdLst>
                  <a:gd name="connsiteX0" fmla="*/ 0 w 19088"/>
                  <a:gd name="connsiteY0" fmla="*/ 6495 h 276308"/>
                  <a:gd name="connsiteX1" fmla="*/ 0 w 19088"/>
                  <a:gd name="connsiteY1" fmla="*/ 266308 h 276308"/>
                  <a:gd name="connsiteX2" fmla="*/ 17321 w 19088"/>
                  <a:gd name="connsiteY2" fmla="*/ 266308 h 276308"/>
                  <a:gd name="connsiteX3" fmla="*/ 17321 w 19088"/>
                  <a:gd name="connsiteY3" fmla="*/ 6495 h 276308"/>
                  <a:gd name="connsiteX4" fmla="*/ 0 w 19088"/>
                  <a:gd name="connsiteY4" fmla="*/ 6495 h 2763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88" h="276308">
                    <a:moveTo>
                      <a:pt x="0" y="6495"/>
                    </a:moveTo>
                    <a:cubicBezTo>
                      <a:pt x="0" y="93100"/>
                      <a:pt x="0" y="179704"/>
                      <a:pt x="0" y="266308"/>
                    </a:cubicBezTo>
                    <a:cubicBezTo>
                      <a:pt x="0" y="274968"/>
                      <a:pt x="17321" y="283629"/>
                      <a:pt x="17321" y="266308"/>
                    </a:cubicBezTo>
                    <a:cubicBezTo>
                      <a:pt x="17321" y="179704"/>
                      <a:pt x="17321" y="93100"/>
                      <a:pt x="17321" y="6495"/>
                    </a:cubicBezTo>
                    <a:cubicBezTo>
                      <a:pt x="2598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46" name="Freeform: Shape 234">
                <a:extLst>
                  <a:ext uri="{FF2B5EF4-FFF2-40B4-BE49-F238E27FC236}">
                    <a16:creationId xmlns:a16="http://schemas.microsoft.com/office/drawing/2014/main" xmlns="" id="{3C3D7B9E-92F5-4B8F-AAD2-7F020EB9A750}"/>
                  </a:ext>
                </a:extLst>
              </p:cNvPr>
              <p:cNvSpPr/>
              <p:nvPr/>
            </p:nvSpPr>
            <p:spPr>
              <a:xfrm>
                <a:off x="2882985" y="3646769"/>
                <a:ext cx="121245" cy="140226"/>
              </a:xfrm>
              <a:custGeom>
                <a:avLst/>
                <a:gdLst>
                  <a:gd name="connsiteX0" fmla="*/ 0 w 121245"/>
                  <a:gd name="connsiteY0" fmla="*/ 1659 h 140226"/>
                  <a:gd name="connsiteX1" fmla="*/ 60623 w 121245"/>
                  <a:gd name="connsiteY1" fmla="*/ 79603 h 140226"/>
                  <a:gd name="connsiteX2" fmla="*/ 121246 w 121245"/>
                  <a:gd name="connsiteY2" fmla="*/ 140226 h 140226"/>
                  <a:gd name="connsiteX3" fmla="*/ 60623 w 121245"/>
                  <a:gd name="connsiteY3" fmla="*/ 62282 h 140226"/>
                  <a:gd name="connsiteX4" fmla="*/ 0 w 121245"/>
                  <a:gd name="connsiteY4" fmla="*/ 1659 h 1402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0226">
                    <a:moveTo>
                      <a:pt x="0" y="1659"/>
                    </a:moveTo>
                    <a:cubicBezTo>
                      <a:pt x="0" y="10320"/>
                      <a:pt x="25981" y="44961"/>
                      <a:pt x="60623" y="79603"/>
                    </a:cubicBezTo>
                    <a:cubicBezTo>
                      <a:pt x="95264" y="114245"/>
                      <a:pt x="121246" y="140226"/>
                      <a:pt x="121246" y="140226"/>
                    </a:cubicBezTo>
                    <a:cubicBezTo>
                      <a:pt x="121246" y="140226"/>
                      <a:pt x="95264" y="96924"/>
                      <a:pt x="60623" y="62282"/>
                    </a:cubicBezTo>
                    <a:cubicBezTo>
                      <a:pt x="34641" y="18980"/>
                      <a:pt x="0" y="-7001"/>
                      <a:pt x="0" y="165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47" name="Freeform: Shape 235">
                <a:extLst>
                  <a:ext uri="{FF2B5EF4-FFF2-40B4-BE49-F238E27FC236}">
                    <a16:creationId xmlns:a16="http://schemas.microsoft.com/office/drawing/2014/main" xmlns="" id="{466F74CF-5B61-4131-9E43-BE3FDCBBEFF7}"/>
                  </a:ext>
                </a:extLst>
              </p:cNvPr>
              <p:cNvSpPr/>
              <p:nvPr/>
            </p:nvSpPr>
            <p:spPr>
              <a:xfrm>
                <a:off x="2891645" y="3898235"/>
                <a:ext cx="121245" cy="141572"/>
              </a:xfrm>
              <a:custGeom>
                <a:avLst/>
                <a:gdLst>
                  <a:gd name="connsiteX0" fmla="*/ 60623 w 121245"/>
                  <a:gd name="connsiteY0" fmla="*/ 61969 h 141572"/>
                  <a:gd name="connsiteX1" fmla="*/ 0 w 121245"/>
                  <a:gd name="connsiteY1" fmla="*/ 139913 h 141572"/>
                  <a:gd name="connsiteX2" fmla="*/ 60623 w 121245"/>
                  <a:gd name="connsiteY2" fmla="*/ 79290 h 141572"/>
                  <a:gd name="connsiteX3" fmla="*/ 121246 w 121245"/>
                  <a:gd name="connsiteY3" fmla="*/ 1346 h 141572"/>
                  <a:gd name="connsiteX4" fmla="*/ 60623 w 121245"/>
                  <a:gd name="connsiteY4" fmla="*/ 61969 h 141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1572">
                    <a:moveTo>
                      <a:pt x="60623" y="61969"/>
                    </a:moveTo>
                    <a:cubicBezTo>
                      <a:pt x="25981" y="96611"/>
                      <a:pt x="0" y="131252"/>
                      <a:pt x="0" y="139913"/>
                    </a:cubicBezTo>
                    <a:cubicBezTo>
                      <a:pt x="0" y="148573"/>
                      <a:pt x="25981" y="122592"/>
                      <a:pt x="60623" y="79290"/>
                    </a:cubicBezTo>
                    <a:cubicBezTo>
                      <a:pt x="95264" y="35988"/>
                      <a:pt x="121246" y="1346"/>
                      <a:pt x="121246" y="1346"/>
                    </a:cubicBezTo>
                    <a:cubicBezTo>
                      <a:pt x="121246" y="-7314"/>
                      <a:pt x="95264" y="27327"/>
                      <a:pt x="60623" y="6196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64" name="Graphic 1">
              <a:extLst>
                <a:ext uri="{FF2B5EF4-FFF2-40B4-BE49-F238E27FC236}">
                  <a16:creationId xmlns:a16="http://schemas.microsoft.com/office/drawing/2014/main" xmlns="" id="{85126F30-E382-4F96-B374-109F182C78CA}"/>
                </a:ext>
              </a:extLst>
            </p:cNvPr>
            <p:cNvGrpSpPr/>
            <p:nvPr/>
          </p:nvGrpSpPr>
          <p:grpSpPr>
            <a:xfrm>
              <a:off x="927248" y="3146807"/>
              <a:ext cx="40013" cy="178471"/>
              <a:chOff x="3177439" y="3568807"/>
              <a:chExt cx="121245" cy="540789"/>
            </a:xfrm>
            <a:grpFill/>
          </p:grpSpPr>
          <p:sp>
            <p:nvSpPr>
              <p:cNvPr id="742" name="Freeform: Shape 230">
                <a:extLst>
                  <a:ext uri="{FF2B5EF4-FFF2-40B4-BE49-F238E27FC236}">
                    <a16:creationId xmlns:a16="http://schemas.microsoft.com/office/drawing/2014/main" xmlns="" id="{5A6E5E51-B7AC-4074-9657-71AC23F67BBF}"/>
                  </a:ext>
                </a:extLst>
              </p:cNvPr>
              <p:cNvSpPr/>
              <p:nvPr/>
            </p:nvSpPr>
            <p:spPr>
              <a:xfrm>
                <a:off x="3229402" y="3624613"/>
                <a:ext cx="17320" cy="423535"/>
              </a:xfrm>
              <a:custGeom>
                <a:avLst/>
                <a:gdLst>
                  <a:gd name="connsiteX0" fmla="*/ 0 w 17320"/>
                  <a:gd name="connsiteY0" fmla="*/ 6495 h 423535"/>
                  <a:gd name="connsiteX1" fmla="*/ 0 w 17320"/>
                  <a:gd name="connsiteY1" fmla="*/ 413535 h 423535"/>
                  <a:gd name="connsiteX2" fmla="*/ 17321 w 17320"/>
                  <a:gd name="connsiteY2" fmla="*/ 413535 h 423535"/>
                  <a:gd name="connsiteX3" fmla="*/ 17321 w 17320"/>
                  <a:gd name="connsiteY3" fmla="*/ 6495 h 423535"/>
                  <a:gd name="connsiteX4" fmla="*/ 0 w 17320"/>
                  <a:gd name="connsiteY4" fmla="*/ 6495 h 4235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423535">
                    <a:moveTo>
                      <a:pt x="0" y="6495"/>
                    </a:moveTo>
                    <a:cubicBezTo>
                      <a:pt x="0" y="145062"/>
                      <a:pt x="0" y="283629"/>
                      <a:pt x="0" y="413535"/>
                    </a:cubicBezTo>
                    <a:cubicBezTo>
                      <a:pt x="0" y="422195"/>
                      <a:pt x="17321" y="430856"/>
                      <a:pt x="17321" y="413535"/>
                    </a:cubicBezTo>
                    <a:cubicBezTo>
                      <a:pt x="17321" y="274968"/>
                      <a:pt x="17321" y="136402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43" name="Freeform: Shape 231">
                <a:extLst>
                  <a:ext uri="{FF2B5EF4-FFF2-40B4-BE49-F238E27FC236}">
                    <a16:creationId xmlns:a16="http://schemas.microsoft.com/office/drawing/2014/main" xmlns="" id="{2AD5F87B-393D-4ECC-9AF9-FBB9FC6E5231}"/>
                  </a:ext>
                </a:extLst>
              </p:cNvPr>
              <p:cNvSpPr/>
              <p:nvPr/>
            </p:nvSpPr>
            <p:spPr>
              <a:xfrm>
                <a:off x="3177439" y="3968864"/>
                <a:ext cx="121245" cy="140731"/>
              </a:xfrm>
              <a:custGeom>
                <a:avLst/>
                <a:gdLst>
                  <a:gd name="connsiteX0" fmla="*/ 0 w 121245"/>
                  <a:gd name="connsiteY0" fmla="*/ 0 h 140731"/>
                  <a:gd name="connsiteX1" fmla="*/ 60623 w 121245"/>
                  <a:gd name="connsiteY1" fmla="*/ 86604 h 140731"/>
                  <a:gd name="connsiteX2" fmla="*/ 121246 w 121245"/>
                  <a:gd name="connsiteY2" fmla="*/ 138567 h 140731"/>
                  <a:gd name="connsiteX3" fmla="*/ 60623 w 121245"/>
                  <a:gd name="connsiteY3" fmla="*/ 51962 h 140731"/>
                  <a:gd name="connsiteX4" fmla="*/ 0 w 121245"/>
                  <a:gd name="connsiteY4" fmla="*/ 0 h 1407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0731">
                    <a:moveTo>
                      <a:pt x="0" y="0"/>
                    </a:moveTo>
                    <a:cubicBezTo>
                      <a:pt x="0" y="8660"/>
                      <a:pt x="25981" y="43302"/>
                      <a:pt x="60623" y="86604"/>
                    </a:cubicBezTo>
                    <a:cubicBezTo>
                      <a:pt x="95265" y="129906"/>
                      <a:pt x="121246" y="147227"/>
                      <a:pt x="121246" y="138567"/>
                    </a:cubicBezTo>
                    <a:cubicBezTo>
                      <a:pt x="121246" y="121246"/>
                      <a:pt x="95265" y="86604"/>
                      <a:pt x="60623" y="51962"/>
                    </a:cubicBezTo>
                    <a:cubicBezTo>
                      <a:pt x="25981" y="1732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44" name="Freeform: Shape 232">
                <a:extLst>
                  <a:ext uri="{FF2B5EF4-FFF2-40B4-BE49-F238E27FC236}">
                    <a16:creationId xmlns:a16="http://schemas.microsoft.com/office/drawing/2014/main" xmlns="" id="{992C9D88-FB9F-448F-B6F9-6637C7ADCF9C}"/>
                  </a:ext>
                </a:extLst>
              </p:cNvPr>
              <p:cNvSpPr/>
              <p:nvPr/>
            </p:nvSpPr>
            <p:spPr>
              <a:xfrm>
                <a:off x="3177439" y="3568807"/>
                <a:ext cx="121245" cy="141923"/>
              </a:xfrm>
              <a:custGeom>
                <a:avLst/>
                <a:gdLst>
                  <a:gd name="connsiteX0" fmla="*/ 60623 w 121245"/>
                  <a:gd name="connsiteY0" fmla="*/ 53641 h 141923"/>
                  <a:gd name="connsiteX1" fmla="*/ 0 w 121245"/>
                  <a:gd name="connsiteY1" fmla="*/ 140245 h 141923"/>
                  <a:gd name="connsiteX2" fmla="*/ 60623 w 121245"/>
                  <a:gd name="connsiteY2" fmla="*/ 88283 h 141923"/>
                  <a:gd name="connsiteX3" fmla="*/ 121246 w 121245"/>
                  <a:gd name="connsiteY3" fmla="*/ 1679 h 141923"/>
                  <a:gd name="connsiteX4" fmla="*/ 60623 w 121245"/>
                  <a:gd name="connsiteY4" fmla="*/ 53641 h 1419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1923">
                    <a:moveTo>
                      <a:pt x="60623" y="53641"/>
                    </a:moveTo>
                    <a:cubicBezTo>
                      <a:pt x="25981" y="96943"/>
                      <a:pt x="0" y="131585"/>
                      <a:pt x="0" y="140245"/>
                    </a:cubicBezTo>
                    <a:cubicBezTo>
                      <a:pt x="0" y="148906"/>
                      <a:pt x="25981" y="122924"/>
                      <a:pt x="60623" y="88283"/>
                    </a:cubicBezTo>
                    <a:cubicBezTo>
                      <a:pt x="95265" y="53641"/>
                      <a:pt x="121246" y="18999"/>
                      <a:pt x="121246" y="1679"/>
                    </a:cubicBezTo>
                    <a:cubicBezTo>
                      <a:pt x="121246" y="-6982"/>
                      <a:pt x="95265" y="18999"/>
                      <a:pt x="60623" y="5364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65" name="Graphic 1">
              <a:extLst>
                <a:ext uri="{FF2B5EF4-FFF2-40B4-BE49-F238E27FC236}">
                  <a16:creationId xmlns:a16="http://schemas.microsoft.com/office/drawing/2014/main" xmlns="" id="{9F340D03-CBE0-49B0-8E03-BB506F22FDFC}"/>
                </a:ext>
              </a:extLst>
            </p:cNvPr>
            <p:cNvGrpSpPr/>
            <p:nvPr/>
          </p:nvGrpSpPr>
          <p:grpSpPr>
            <a:xfrm>
              <a:off x="1021566" y="3055506"/>
              <a:ext cx="40457" cy="363771"/>
              <a:chOff x="3463233" y="3292153"/>
              <a:chExt cx="122591" cy="1102271"/>
            </a:xfrm>
            <a:grpFill/>
          </p:grpSpPr>
          <p:sp>
            <p:nvSpPr>
              <p:cNvPr id="739" name="Freeform: Shape 227">
                <a:extLst>
                  <a:ext uri="{FF2B5EF4-FFF2-40B4-BE49-F238E27FC236}">
                    <a16:creationId xmlns:a16="http://schemas.microsoft.com/office/drawing/2014/main" xmlns="" id="{455355DB-8E52-464F-ABD5-4391F51AB04F}"/>
                  </a:ext>
                </a:extLst>
              </p:cNvPr>
              <p:cNvSpPr/>
              <p:nvPr/>
            </p:nvSpPr>
            <p:spPr>
              <a:xfrm>
                <a:off x="3515195" y="3330158"/>
                <a:ext cx="17320" cy="1012443"/>
              </a:xfrm>
              <a:custGeom>
                <a:avLst/>
                <a:gdLst>
                  <a:gd name="connsiteX0" fmla="*/ 0 w 17320"/>
                  <a:gd name="connsiteY0" fmla="*/ 6495 h 1012443"/>
                  <a:gd name="connsiteX1" fmla="*/ 0 w 17320"/>
                  <a:gd name="connsiteY1" fmla="*/ 1002443 h 1012443"/>
                  <a:gd name="connsiteX2" fmla="*/ 17321 w 17320"/>
                  <a:gd name="connsiteY2" fmla="*/ 1002443 h 1012443"/>
                  <a:gd name="connsiteX3" fmla="*/ 17321 w 17320"/>
                  <a:gd name="connsiteY3" fmla="*/ 6495 h 1012443"/>
                  <a:gd name="connsiteX4" fmla="*/ 0 w 17320"/>
                  <a:gd name="connsiteY4" fmla="*/ 6495 h 10124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012443">
                    <a:moveTo>
                      <a:pt x="0" y="6495"/>
                    </a:moveTo>
                    <a:cubicBezTo>
                      <a:pt x="0" y="335591"/>
                      <a:pt x="0" y="673348"/>
                      <a:pt x="0" y="1002443"/>
                    </a:cubicBezTo>
                    <a:cubicBezTo>
                      <a:pt x="0" y="1011104"/>
                      <a:pt x="17321" y="1019764"/>
                      <a:pt x="17321" y="1002443"/>
                    </a:cubicBezTo>
                    <a:cubicBezTo>
                      <a:pt x="17321" y="673348"/>
                      <a:pt x="17321" y="335591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40" name="Freeform: Shape 228">
                <a:extLst>
                  <a:ext uri="{FF2B5EF4-FFF2-40B4-BE49-F238E27FC236}">
                    <a16:creationId xmlns:a16="http://schemas.microsoft.com/office/drawing/2014/main" xmlns="" id="{DA5012E3-ED39-431C-A4B9-050E79A53460}"/>
                  </a:ext>
                </a:extLst>
              </p:cNvPr>
              <p:cNvSpPr/>
              <p:nvPr/>
            </p:nvSpPr>
            <p:spPr>
              <a:xfrm>
                <a:off x="3463233" y="4256292"/>
                <a:ext cx="122591" cy="138132"/>
              </a:xfrm>
              <a:custGeom>
                <a:avLst/>
                <a:gdLst>
                  <a:gd name="connsiteX0" fmla="*/ 60623 w 122591"/>
                  <a:gd name="connsiteY0" fmla="*/ 24348 h 138132"/>
                  <a:gd name="connsiteX1" fmla="*/ 0 w 122591"/>
                  <a:gd name="connsiteY1" fmla="*/ 15687 h 138132"/>
                  <a:gd name="connsiteX2" fmla="*/ 60623 w 122591"/>
                  <a:gd name="connsiteY2" fmla="*/ 110952 h 138132"/>
                  <a:gd name="connsiteX3" fmla="*/ 121246 w 122591"/>
                  <a:gd name="connsiteY3" fmla="*/ 119612 h 138132"/>
                  <a:gd name="connsiteX4" fmla="*/ 60623 w 122591"/>
                  <a:gd name="connsiteY4" fmla="*/ 24348 h 1381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91" h="138132">
                    <a:moveTo>
                      <a:pt x="60623" y="24348"/>
                    </a:moveTo>
                    <a:cubicBezTo>
                      <a:pt x="25982" y="-1633"/>
                      <a:pt x="0" y="-10294"/>
                      <a:pt x="0" y="15687"/>
                    </a:cubicBezTo>
                    <a:cubicBezTo>
                      <a:pt x="0" y="33008"/>
                      <a:pt x="25982" y="84971"/>
                      <a:pt x="60623" y="110952"/>
                    </a:cubicBezTo>
                    <a:cubicBezTo>
                      <a:pt x="95265" y="145594"/>
                      <a:pt x="121246" y="145594"/>
                      <a:pt x="121246" y="119612"/>
                    </a:cubicBezTo>
                    <a:cubicBezTo>
                      <a:pt x="129906" y="93631"/>
                      <a:pt x="95265" y="50329"/>
                      <a:pt x="60623" y="2434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41" name="Freeform: Shape 229">
                <a:extLst>
                  <a:ext uri="{FF2B5EF4-FFF2-40B4-BE49-F238E27FC236}">
                    <a16:creationId xmlns:a16="http://schemas.microsoft.com/office/drawing/2014/main" xmlns="" id="{93328441-40B8-4F73-A422-008695A69226}"/>
                  </a:ext>
                </a:extLst>
              </p:cNvPr>
              <p:cNvSpPr/>
              <p:nvPr/>
            </p:nvSpPr>
            <p:spPr>
              <a:xfrm>
                <a:off x="3463233" y="3292153"/>
                <a:ext cx="122591" cy="134516"/>
              </a:xfrm>
              <a:custGeom>
                <a:avLst/>
                <a:gdLst>
                  <a:gd name="connsiteX0" fmla="*/ 60623 w 122591"/>
                  <a:gd name="connsiteY0" fmla="*/ 27180 h 134516"/>
                  <a:gd name="connsiteX1" fmla="*/ 0 w 122591"/>
                  <a:gd name="connsiteY1" fmla="*/ 122445 h 134516"/>
                  <a:gd name="connsiteX2" fmla="*/ 60623 w 122591"/>
                  <a:gd name="connsiteY2" fmla="*/ 113784 h 134516"/>
                  <a:gd name="connsiteX3" fmla="*/ 121246 w 122591"/>
                  <a:gd name="connsiteY3" fmla="*/ 18520 h 134516"/>
                  <a:gd name="connsiteX4" fmla="*/ 60623 w 122591"/>
                  <a:gd name="connsiteY4" fmla="*/ 27180 h 1345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91" h="134516">
                    <a:moveTo>
                      <a:pt x="60623" y="27180"/>
                    </a:moveTo>
                    <a:cubicBezTo>
                      <a:pt x="25982" y="61822"/>
                      <a:pt x="0" y="105124"/>
                      <a:pt x="0" y="122445"/>
                    </a:cubicBezTo>
                    <a:cubicBezTo>
                      <a:pt x="0" y="139766"/>
                      <a:pt x="25982" y="139766"/>
                      <a:pt x="60623" y="113784"/>
                    </a:cubicBezTo>
                    <a:cubicBezTo>
                      <a:pt x="95265" y="87803"/>
                      <a:pt x="121246" y="44501"/>
                      <a:pt x="121246" y="18520"/>
                    </a:cubicBezTo>
                    <a:cubicBezTo>
                      <a:pt x="129906" y="-7461"/>
                      <a:pt x="95265" y="-7461"/>
                      <a:pt x="60623" y="2718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66" name="Graphic 1">
              <a:extLst>
                <a:ext uri="{FF2B5EF4-FFF2-40B4-BE49-F238E27FC236}">
                  <a16:creationId xmlns:a16="http://schemas.microsoft.com/office/drawing/2014/main" xmlns="" id="{49003662-5956-4616-B437-611CDEEEC2A3}"/>
                </a:ext>
              </a:extLst>
            </p:cNvPr>
            <p:cNvGrpSpPr/>
            <p:nvPr/>
          </p:nvGrpSpPr>
          <p:grpSpPr>
            <a:xfrm>
              <a:off x="1118741" y="2996549"/>
              <a:ext cx="40013" cy="481737"/>
              <a:chOff x="3757687" y="3113506"/>
              <a:chExt cx="121245" cy="1459722"/>
            </a:xfrm>
            <a:grpFill/>
          </p:grpSpPr>
          <p:sp>
            <p:nvSpPr>
              <p:cNvPr id="736" name="Freeform: Shape 224">
                <a:extLst>
                  <a:ext uri="{FF2B5EF4-FFF2-40B4-BE49-F238E27FC236}">
                    <a16:creationId xmlns:a16="http://schemas.microsoft.com/office/drawing/2014/main" xmlns="" id="{DF76ED48-6A23-4D21-826B-418C1FE8D060}"/>
                  </a:ext>
                </a:extLst>
              </p:cNvPr>
              <p:cNvSpPr/>
              <p:nvPr/>
            </p:nvSpPr>
            <p:spPr>
              <a:xfrm>
                <a:off x="3809649" y="3139629"/>
                <a:ext cx="17320" cy="1384841"/>
              </a:xfrm>
              <a:custGeom>
                <a:avLst/>
                <a:gdLst>
                  <a:gd name="connsiteX0" fmla="*/ 0 w 17320"/>
                  <a:gd name="connsiteY0" fmla="*/ 6495 h 1384841"/>
                  <a:gd name="connsiteX1" fmla="*/ 0 w 17320"/>
                  <a:gd name="connsiteY1" fmla="*/ 1374842 h 1384841"/>
                  <a:gd name="connsiteX2" fmla="*/ 17321 w 17320"/>
                  <a:gd name="connsiteY2" fmla="*/ 1374842 h 1384841"/>
                  <a:gd name="connsiteX3" fmla="*/ 17321 w 17320"/>
                  <a:gd name="connsiteY3" fmla="*/ 6495 h 1384841"/>
                  <a:gd name="connsiteX4" fmla="*/ 0 w 17320"/>
                  <a:gd name="connsiteY4" fmla="*/ 6495 h 13848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384841">
                    <a:moveTo>
                      <a:pt x="0" y="6495"/>
                    </a:moveTo>
                    <a:cubicBezTo>
                      <a:pt x="0" y="465498"/>
                      <a:pt x="0" y="924500"/>
                      <a:pt x="0" y="1374842"/>
                    </a:cubicBezTo>
                    <a:cubicBezTo>
                      <a:pt x="0" y="1383502"/>
                      <a:pt x="17321" y="1392162"/>
                      <a:pt x="17321" y="1374842"/>
                    </a:cubicBezTo>
                    <a:cubicBezTo>
                      <a:pt x="17321" y="915839"/>
                      <a:pt x="17321" y="456837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37" name="Freeform: Shape 225">
                <a:extLst>
                  <a:ext uri="{FF2B5EF4-FFF2-40B4-BE49-F238E27FC236}">
                    <a16:creationId xmlns:a16="http://schemas.microsoft.com/office/drawing/2014/main" xmlns="" id="{3AA53FD1-13F9-41CE-A924-2C1ACF0E137D}"/>
                  </a:ext>
                </a:extLst>
              </p:cNvPr>
              <p:cNvSpPr/>
              <p:nvPr/>
            </p:nvSpPr>
            <p:spPr>
              <a:xfrm>
                <a:off x="3757687" y="4442064"/>
                <a:ext cx="121245" cy="131164"/>
              </a:xfrm>
              <a:custGeom>
                <a:avLst/>
                <a:gdLst>
                  <a:gd name="connsiteX0" fmla="*/ 60623 w 121245"/>
                  <a:gd name="connsiteY0" fmla="*/ 3124 h 131164"/>
                  <a:gd name="connsiteX1" fmla="*/ 0 w 121245"/>
                  <a:gd name="connsiteY1" fmla="*/ 37765 h 131164"/>
                  <a:gd name="connsiteX2" fmla="*/ 60623 w 121245"/>
                  <a:gd name="connsiteY2" fmla="*/ 124369 h 131164"/>
                  <a:gd name="connsiteX3" fmla="*/ 121246 w 121245"/>
                  <a:gd name="connsiteY3" fmla="*/ 89728 h 131164"/>
                  <a:gd name="connsiteX4" fmla="*/ 60623 w 121245"/>
                  <a:gd name="connsiteY4" fmla="*/ 3124 h 1311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1164">
                    <a:moveTo>
                      <a:pt x="60623" y="3124"/>
                    </a:moveTo>
                    <a:cubicBezTo>
                      <a:pt x="25981" y="-5537"/>
                      <a:pt x="0" y="3124"/>
                      <a:pt x="0" y="37765"/>
                    </a:cubicBezTo>
                    <a:cubicBezTo>
                      <a:pt x="0" y="72407"/>
                      <a:pt x="25981" y="107049"/>
                      <a:pt x="60623" y="124369"/>
                    </a:cubicBezTo>
                    <a:cubicBezTo>
                      <a:pt x="95264" y="141690"/>
                      <a:pt x="121246" y="124369"/>
                      <a:pt x="121246" y="89728"/>
                    </a:cubicBezTo>
                    <a:cubicBezTo>
                      <a:pt x="121246" y="46426"/>
                      <a:pt x="95264" y="11784"/>
                      <a:pt x="60623" y="312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38" name="Freeform: Shape 226">
                <a:extLst>
                  <a:ext uri="{FF2B5EF4-FFF2-40B4-BE49-F238E27FC236}">
                    <a16:creationId xmlns:a16="http://schemas.microsoft.com/office/drawing/2014/main" xmlns="" id="{C1DB6E7A-AF71-4836-BB32-1242B42C11ED}"/>
                  </a:ext>
                </a:extLst>
              </p:cNvPr>
              <p:cNvSpPr/>
              <p:nvPr/>
            </p:nvSpPr>
            <p:spPr>
              <a:xfrm>
                <a:off x="3757687" y="3113506"/>
                <a:ext cx="121245" cy="131006"/>
              </a:xfrm>
              <a:custGeom>
                <a:avLst/>
                <a:gdLst>
                  <a:gd name="connsiteX0" fmla="*/ 60623 w 121245"/>
                  <a:gd name="connsiteY0" fmla="*/ 6637 h 131006"/>
                  <a:gd name="connsiteX1" fmla="*/ 0 w 121245"/>
                  <a:gd name="connsiteY1" fmla="*/ 93242 h 131006"/>
                  <a:gd name="connsiteX2" fmla="*/ 60623 w 121245"/>
                  <a:gd name="connsiteY2" fmla="*/ 127883 h 131006"/>
                  <a:gd name="connsiteX3" fmla="*/ 121246 w 121245"/>
                  <a:gd name="connsiteY3" fmla="*/ 49939 h 131006"/>
                  <a:gd name="connsiteX4" fmla="*/ 60623 w 121245"/>
                  <a:gd name="connsiteY4" fmla="*/ 6637 h 1310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1006">
                    <a:moveTo>
                      <a:pt x="60623" y="6637"/>
                    </a:moveTo>
                    <a:cubicBezTo>
                      <a:pt x="25981" y="23958"/>
                      <a:pt x="0" y="58600"/>
                      <a:pt x="0" y="93242"/>
                    </a:cubicBezTo>
                    <a:cubicBezTo>
                      <a:pt x="0" y="127883"/>
                      <a:pt x="25981" y="136544"/>
                      <a:pt x="60623" y="127883"/>
                    </a:cubicBezTo>
                    <a:cubicBezTo>
                      <a:pt x="95264" y="119223"/>
                      <a:pt x="121246" y="84581"/>
                      <a:pt x="121246" y="49939"/>
                    </a:cubicBezTo>
                    <a:cubicBezTo>
                      <a:pt x="121246" y="6637"/>
                      <a:pt x="95264" y="-10683"/>
                      <a:pt x="60623" y="663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67" name="Graphic 1">
              <a:extLst>
                <a:ext uri="{FF2B5EF4-FFF2-40B4-BE49-F238E27FC236}">
                  <a16:creationId xmlns:a16="http://schemas.microsoft.com/office/drawing/2014/main" xmlns="" id="{4BD8CCF2-79FB-4C7F-9DC1-DFFEDF6B569E}"/>
                </a:ext>
              </a:extLst>
            </p:cNvPr>
            <p:cNvGrpSpPr/>
            <p:nvPr/>
          </p:nvGrpSpPr>
          <p:grpSpPr>
            <a:xfrm>
              <a:off x="1213059" y="2984005"/>
              <a:ext cx="40013" cy="506329"/>
              <a:chOff x="4043481" y="3075495"/>
              <a:chExt cx="121245" cy="1534240"/>
            </a:xfrm>
            <a:grpFill/>
          </p:grpSpPr>
          <p:sp>
            <p:nvSpPr>
              <p:cNvPr id="733" name="Freeform: Shape 221">
                <a:extLst>
                  <a:ext uri="{FF2B5EF4-FFF2-40B4-BE49-F238E27FC236}">
                    <a16:creationId xmlns:a16="http://schemas.microsoft.com/office/drawing/2014/main" xmlns="" id="{AF956DAC-4EBD-4E20-8393-1885133E14E4}"/>
                  </a:ext>
                </a:extLst>
              </p:cNvPr>
              <p:cNvSpPr/>
              <p:nvPr/>
            </p:nvSpPr>
            <p:spPr>
              <a:xfrm>
                <a:off x="4095443" y="3096327"/>
                <a:ext cx="17320" cy="1471445"/>
              </a:xfrm>
              <a:custGeom>
                <a:avLst/>
                <a:gdLst>
                  <a:gd name="connsiteX0" fmla="*/ 0 w 17320"/>
                  <a:gd name="connsiteY0" fmla="*/ 6495 h 1471445"/>
                  <a:gd name="connsiteX1" fmla="*/ 0 w 17320"/>
                  <a:gd name="connsiteY1" fmla="*/ 1461446 h 1471445"/>
                  <a:gd name="connsiteX2" fmla="*/ 17321 w 17320"/>
                  <a:gd name="connsiteY2" fmla="*/ 1461446 h 1471445"/>
                  <a:gd name="connsiteX3" fmla="*/ 17321 w 17320"/>
                  <a:gd name="connsiteY3" fmla="*/ 6495 h 1471445"/>
                  <a:gd name="connsiteX4" fmla="*/ 0 w 17320"/>
                  <a:gd name="connsiteY4" fmla="*/ 6495 h 14714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471445">
                    <a:moveTo>
                      <a:pt x="0" y="6495"/>
                    </a:moveTo>
                    <a:cubicBezTo>
                      <a:pt x="0" y="491479"/>
                      <a:pt x="0" y="976462"/>
                      <a:pt x="0" y="1461446"/>
                    </a:cubicBezTo>
                    <a:cubicBezTo>
                      <a:pt x="0" y="1470106"/>
                      <a:pt x="17321" y="1478767"/>
                      <a:pt x="17321" y="1461446"/>
                    </a:cubicBezTo>
                    <a:cubicBezTo>
                      <a:pt x="17321" y="976462"/>
                      <a:pt x="17321" y="491479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34" name="Freeform: Shape 222">
                <a:extLst>
                  <a:ext uri="{FF2B5EF4-FFF2-40B4-BE49-F238E27FC236}">
                    <a16:creationId xmlns:a16="http://schemas.microsoft.com/office/drawing/2014/main" xmlns="" id="{2B68876E-3BF2-41D6-93C9-6843DC51D036}"/>
                  </a:ext>
                </a:extLst>
              </p:cNvPr>
              <p:cNvSpPr/>
              <p:nvPr/>
            </p:nvSpPr>
            <p:spPr>
              <a:xfrm>
                <a:off x="4043481" y="4479829"/>
                <a:ext cx="121245" cy="129906"/>
              </a:xfrm>
              <a:custGeom>
                <a:avLst/>
                <a:gdLst>
                  <a:gd name="connsiteX0" fmla="*/ 60623 w 121245"/>
                  <a:gd name="connsiteY0" fmla="*/ 0 h 129906"/>
                  <a:gd name="connsiteX1" fmla="*/ 0 w 121245"/>
                  <a:gd name="connsiteY1" fmla="*/ 69283 h 129906"/>
                  <a:gd name="connsiteX2" fmla="*/ 60623 w 121245"/>
                  <a:gd name="connsiteY2" fmla="*/ 129906 h 129906"/>
                  <a:gd name="connsiteX3" fmla="*/ 121246 w 121245"/>
                  <a:gd name="connsiteY3" fmla="*/ 51963 h 129906"/>
                  <a:gd name="connsiteX4" fmla="*/ 60623 w 121245"/>
                  <a:gd name="connsiteY4" fmla="*/ 0 h 1299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29906">
                    <a:moveTo>
                      <a:pt x="60623" y="0"/>
                    </a:moveTo>
                    <a:cubicBezTo>
                      <a:pt x="25981" y="0"/>
                      <a:pt x="0" y="34642"/>
                      <a:pt x="0" y="69283"/>
                    </a:cubicBezTo>
                    <a:cubicBezTo>
                      <a:pt x="0" y="103925"/>
                      <a:pt x="25981" y="129906"/>
                      <a:pt x="60623" y="129906"/>
                    </a:cubicBezTo>
                    <a:cubicBezTo>
                      <a:pt x="95265" y="121246"/>
                      <a:pt x="121246" y="86604"/>
                      <a:pt x="121246" y="51963"/>
                    </a:cubicBezTo>
                    <a:cubicBezTo>
                      <a:pt x="121246" y="17321"/>
                      <a:pt x="95265" y="0"/>
                      <a:pt x="60623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35" name="Freeform: Shape 223">
                <a:extLst>
                  <a:ext uri="{FF2B5EF4-FFF2-40B4-BE49-F238E27FC236}">
                    <a16:creationId xmlns:a16="http://schemas.microsoft.com/office/drawing/2014/main" xmlns="" id="{7E23D096-3B30-444A-A178-9250D87FAE18}"/>
                  </a:ext>
                </a:extLst>
              </p:cNvPr>
              <p:cNvSpPr/>
              <p:nvPr/>
            </p:nvSpPr>
            <p:spPr>
              <a:xfrm>
                <a:off x="4043481" y="3075495"/>
                <a:ext cx="121245" cy="131252"/>
              </a:xfrm>
              <a:custGeom>
                <a:avLst/>
                <a:gdLst>
                  <a:gd name="connsiteX0" fmla="*/ 60623 w 121245"/>
                  <a:gd name="connsiteY0" fmla="*/ 1346 h 131252"/>
                  <a:gd name="connsiteX1" fmla="*/ 0 w 121245"/>
                  <a:gd name="connsiteY1" fmla="*/ 61969 h 131252"/>
                  <a:gd name="connsiteX2" fmla="*/ 60623 w 121245"/>
                  <a:gd name="connsiteY2" fmla="*/ 131252 h 131252"/>
                  <a:gd name="connsiteX3" fmla="*/ 121246 w 121245"/>
                  <a:gd name="connsiteY3" fmla="*/ 79290 h 131252"/>
                  <a:gd name="connsiteX4" fmla="*/ 60623 w 121245"/>
                  <a:gd name="connsiteY4" fmla="*/ 1346 h 1312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1252">
                    <a:moveTo>
                      <a:pt x="60623" y="1346"/>
                    </a:moveTo>
                    <a:cubicBezTo>
                      <a:pt x="25981" y="-7314"/>
                      <a:pt x="0" y="27327"/>
                      <a:pt x="0" y="61969"/>
                    </a:cubicBezTo>
                    <a:cubicBezTo>
                      <a:pt x="0" y="96611"/>
                      <a:pt x="25981" y="122592"/>
                      <a:pt x="60623" y="131252"/>
                    </a:cubicBezTo>
                    <a:cubicBezTo>
                      <a:pt x="95265" y="131252"/>
                      <a:pt x="121246" y="113931"/>
                      <a:pt x="121246" y="79290"/>
                    </a:cubicBezTo>
                    <a:cubicBezTo>
                      <a:pt x="121246" y="44648"/>
                      <a:pt x="95265" y="1346"/>
                      <a:pt x="60623" y="134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68" name="Graphic 1">
              <a:extLst>
                <a:ext uri="{FF2B5EF4-FFF2-40B4-BE49-F238E27FC236}">
                  <a16:creationId xmlns:a16="http://schemas.microsoft.com/office/drawing/2014/main" xmlns="" id="{399B7775-4F24-41E6-9F53-1506A545049A}"/>
                </a:ext>
              </a:extLst>
            </p:cNvPr>
            <p:cNvGrpSpPr/>
            <p:nvPr/>
          </p:nvGrpSpPr>
          <p:grpSpPr>
            <a:xfrm>
              <a:off x="1307376" y="3019477"/>
              <a:ext cx="40561" cy="435829"/>
              <a:chOff x="4329274" y="3182980"/>
              <a:chExt cx="122905" cy="1320615"/>
            </a:xfrm>
            <a:grpFill/>
          </p:grpSpPr>
          <p:sp>
            <p:nvSpPr>
              <p:cNvPr id="730" name="Freeform: Shape 218">
                <a:extLst>
                  <a:ext uri="{FF2B5EF4-FFF2-40B4-BE49-F238E27FC236}">
                    <a16:creationId xmlns:a16="http://schemas.microsoft.com/office/drawing/2014/main" xmlns="" id="{4859699E-FC71-4DAD-9CA7-B36AF2378625}"/>
                  </a:ext>
                </a:extLst>
              </p:cNvPr>
              <p:cNvSpPr/>
              <p:nvPr/>
            </p:nvSpPr>
            <p:spPr>
              <a:xfrm>
                <a:off x="4381237" y="3211078"/>
                <a:ext cx="19088" cy="1252770"/>
              </a:xfrm>
              <a:custGeom>
                <a:avLst/>
                <a:gdLst>
                  <a:gd name="connsiteX0" fmla="*/ 0 w 19088"/>
                  <a:gd name="connsiteY0" fmla="*/ 12991 h 1252770"/>
                  <a:gd name="connsiteX1" fmla="*/ 0 w 19088"/>
                  <a:gd name="connsiteY1" fmla="*/ 1242770 h 1252770"/>
                  <a:gd name="connsiteX2" fmla="*/ 17321 w 19088"/>
                  <a:gd name="connsiteY2" fmla="*/ 1242770 h 1252770"/>
                  <a:gd name="connsiteX3" fmla="*/ 17321 w 19088"/>
                  <a:gd name="connsiteY3" fmla="*/ 12991 h 1252770"/>
                  <a:gd name="connsiteX4" fmla="*/ 0 w 19088"/>
                  <a:gd name="connsiteY4" fmla="*/ 12991 h 12527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88" h="1252770">
                    <a:moveTo>
                      <a:pt x="0" y="12991"/>
                    </a:moveTo>
                    <a:cubicBezTo>
                      <a:pt x="0" y="420030"/>
                      <a:pt x="0" y="835731"/>
                      <a:pt x="0" y="1242770"/>
                    </a:cubicBezTo>
                    <a:cubicBezTo>
                      <a:pt x="0" y="1251431"/>
                      <a:pt x="17321" y="1260091"/>
                      <a:pt x="17321" y="1242770"/>
                    </a:cubicBezTo>
                    <a:cubicBezTo>
                      <a:pt x="17321" y="835731"/>
                      <a:pt x="17321" y="420030"/>
                      <a:pt x="1732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31" name="Freeform: Shape 219">
                <a:extLst>
                  <a:ext uri="{FF2B5EF4-FFF2-40B4-BE49-F238E27FC236}">
                    <a16:creationId xmlns:a16="http://schemas.microsoft.com/office/drawing/2014/main" xmlns="" id="{4D74C33E-AEF9-4F9E-B9C1-A9DFD4280661}"/>
                  </a:ext>
                </a:extLst>
              </p:cNvPr>
              <p:cNvSpPr/>
              <p:nvPr/>
            </p:nvSpPr>
            <p:spPr>
              <a:xfrm>
                <a:off x="4329274" y="4372493"/>
                <a:ext cx="121245" cy="131103"/>
              </a:xfrm>
              <a:custGeom>
                <a:avLst/>
                <a:gdLst>
                  <a:gd name="connsiteX0" fmla="*/ 60623 w 121245"/>
                  <a:gd name="connsiteY0" fmla="*/ 12072 h 131103"/>
                  <a:gd name="connsiteX1" fmla="*/ 0 w 121245"/>
                  <a:gd name="connsiteY1" fmla="*/ 98676 h 131103"/>
                  <a:gd name="connsiteX2" fmla="*/ 60623 w 121245"/>
                  <a:gd name="connsiteY2" fmla="*/ 115997 h 131103"/>
                  <a:gd name="connsiteX3" fmla="*/ 121246 w 121245"/>
                  <a:gd name="connsiteY3" fmla="*/ 20732 h 131103"/>
                  <a:gd name="connsiteX4" fmla="*/ 60623 w 121245"/>
                  <a:gd name="connsiteY4" fmla="*/ 12072 h 1311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1103">
                    <a:moveTo>
                      <a:pt x="60623" y="12072"/>
                    </a:moveTo>
                    <a:cubicBezTo>
                      <a:pt x="25982" y="29393"/>
                      <a:pt x="0" y="72695"/>
                      <a:pt x="0" y="98676"/>
                    </a:cubicBezTo>
                    <a:cubicBezTo>
                      <a:pt x="0" y="133317"/>
                      <a:pt x="25982" y="141978"/>
                      <a:pt x="60623" y="115997"/>
                    </a:cubicBezTo>
                    <a:cubicBezTo>
                      <a:pt x="95265" y="90015"/>
                      <a:pt x="121246" y="46713"/>
                      <a:pt x="121246" y="20732"/>
                    </a:cubicBezTo>
                    <a:cubicBezTo>
                      <a:pt x="121246" y="-5249"/>
                      <a:pt x="103925" y="-5249"/>
                      <a:pt x="60623" y="1207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32" name="Freeform: Shape 220">
                <a:extLst>
                  <a:ext uri="{FF2B5EF4-FFF2-40B4-BE49-F238E27FC236}">
                    <a16:creationId xmlns:a16="http://schemas.microsoft.com/office/drawing/2014/main" xmlns="" id="{9428608D-68DD-4C94-BFA4-066D80B28985}"/>
                  </a:ext>
                </a:extLst>
              </p:cNvPr>
              <p:cNvSpPr/>
              <p:nvPr/>
            </p:nvSpPr>
            <p:spPr>
              <a:xfrm>
                <a:off x="4329274" y="3182980"/>
                <a:ext cx="122905" cy="131103"/>
              </a:xfrm>
              <a:custGeom>
                <a:avLst/>
                <a:gdLst>
                  <a:gd name="connsiteX0" fmla="*/ 60623 w 122905"/>
                  <a:gd name="connsiteY0" fmla="*/ 15107 h 131103"/>
                  <a:gd name="connsiteX1" fmla="*/ 0 w 122905"/>
                  <a:gd name="connsiteY1" fmla="*/ 32427 h 131103"/>
                  <a:gd name="connsiteX2" fmla="*/ 60623 w 122905"/>
                  <a:gd name="connsiteY2" fmla="*/ 119032 h 131103"/>
                  <a:gd name="connsiteX3" fmla="*/ 121246 w 122905"/>
                  <a:gd name="connsiteY3" fmla="*/ 110371 h 131103"/>
                  <a:gd name="connsiteX4" fmla="*/ 60623 w 122905"/>
                  <a:gd name="connsiteY4" fmla="*/ 15107 h 1311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905" h="131103">
                    <a:moveTo>
                      <a:pt x="60623" y="15107"/>
                    </a:moveTo>
                    <a:cubicBezTo>
                      <a:pt x="25982" y="-10875"/>
                      <a:pt x="0" y="-2214"/>
                      <a:pt x="0" y="32427"/>
                    </a:cubicBezTo>
                    <a:cubicBezTo>
                      <a:pt x="0" y="67069"/>
                      <a:pt x="25982" y="101711"/>
                      <a:pt x="60623" y="119032"/>
                    </a:cubicBezTo>
                    <a:cubicBezTo>
                      <a:pt x="95265" y="136352"/>
                      <a:pt x="121246" y="136352"/>
                      <a:pt x="121246" y="110371"/>
                    </a:cubicBezTo>
                    <a:cubicBezTo>
                      <a:pt x="129906" y="75730"/>
                      <a:pt x="103925" y="32427"/>
                      <a:pt x="60623" y="1510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69" name="Graphic 1">
              <a:extLst>
                <a:ext uri="{FF2B5EF4-FFF2-40B4-BE49-F238E27FC236}">
                  <a16:creationId xmlns:a16="http://schemas.microsoft.com/office/drawing/2014/main" xmlns="" id="{4CBCF71C-3D5D-49FA-AD41-7BADE88B3F18}"/>
                </a:ext>
              </a:extLst>
            </p:cNvPr>
            <p:cNvGrpSpPr/>
            <p:nvPr/>
          </p:nvGrpSpPr>
          <p:grpSpPr>
            <a:xfrm>
              <a:off x="1404552" y="3096013"/>
              <a:ext cx="40013" cy="284125"/>
              <a:chOff x="4623729" y="3414894"/>
              <a:chExt cx="121245" cy="860933"/>
            </a:xfrm>
            <a:grpFill/>
          </p:grpSpPr>
          <p:sp>
            <p:nvSpPr>
              <p:cNvPr id="727" name="Freeform: Shape 215">
                <a:extLst>
                  <a:ext uri="{FF2B5EF4-FFF2-40B4-BE49-F238E27FC236}">
                    <a16:creationId xmlns:a16="http://schemas.microsoft.com/office/drawing/2014/main" xmlns="" id="{B91A06D9-1887-4C1C-AF94-F0C947E83683}"/>
                  </a:ext>
                </a:extLst>
              </p:cNvPr>
              <p:cNvSpPr/>
              <p:nvPr/>
            </p:nvSpPr>
            <p:spPr>
              <a:xfrm>
                <a:off x="4675691" y="3456560"/>
                <a:ext cx="17320" cy="764796"/>
              </a:xfrm>
              <a:custGeom>
                <a:avLst/>
                <a:gdLst>
                  <a:gd name="connsiteX0" fmla="*/ 0 w 17320"/>
                  <a:gd name="connsiteY0" fmla="*/ 10000 h 764796"/>
                  <a:gd name="connsiteX1" fmla="*/ 0 w 17320"/>
                  <a:gd name="connsiteY1" fmla="*/ 754796 h 764796"/>
                  <a:gd name="connsiteX2" fmla="*/ 17321 w 17320"/>
                  <a:gd name="connsiteY2" fmla="*/ 754796 h 764796"/>
                  <a:gd name="connsiteX3" fmla="*/ 17321 w 17320"/>
                  <a:gd name="connsiteY3" fmla="*/ 10000 h 764796"/>
                  <a:gd name="connsiteX4" fmla="*/ 0 w 17320"/>
                  <a:gd name="connsiteY4" fmla="*/ 10000 h 7647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764796">
                    <a:moveTo>
                      <a:pt x="0" y="10000"/>
                    </a:moveTo>
                    <a:cubicBezTo>
                      <a:pt x="0" y="261152"/>
                      <a:pt x="0" y="503644"/>
                      <a:pt x="0" y="754796"/>
                    </a:cubicBezTo>
                    <a:cubicBezTo>
                      <a:pt x="0" y="763457"/>
                      <a:pt x="17321" y="772117"/>
                      <a:pt x="17321" y="754796"/>
                    </a:cubicBezTo>
                    <a:cubicBezTo>
                      <a:pt x="17321" y="503644"/>
                      <a:pt x="17321" y="261152"/>
                      <a:pt x="17321" y="10000"/>
                    </a:cubicBezTo>
                    <a:cubicBezTo>
                      <a:pt x="1732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8" name="Freeform: Shape 216">
                <a:extLst>
                  <a:ext uri="{FF2B5EF4-FFF2-40B4-BE49-F238E27FC236}">
                    <a16:creationId xmlns:a16="http://schemas.microsoft.com/office/drawing/2014/main" xmlns="" id="{FA34CDF2-E6C8-41F7-9A17-BD440358B311}"/>
                  </a:ext>
                </a:extLst>
              </p:cNvPr>
              <p:cNvSpPr/>
              <p:nvPr/>
            </p:nvSpPr>
            <p:spPr>
              <a:xfrm>
                <a:off x="4623729" y="4135101"/>
                <a:ext cx="121245" cy="140727"/>
              </a:xfrm>
              <a:custGeom>
                <a:avLst/>
                <a:gdLst>
                  <a:gd name="connsiteX0" fmla="*/ 60623 w 121245"/>
                  <a:gd name="connsiteY0" fmla="*/ 32953 h 140727"/>
                  <a:gd name="connsiteX1" fmla="*/ 0 w 121245"/>
                  <a:gd name="connsiteY1" fmla="*/ 128218 h 140727"/>
                  <a:gd name="connsiteX2" fmla="*/ 60623 w 121245"/>
                  <a:gd name="connsiteY2" fmla="*/ 102237 h 140727"/>
                  <a:gd name="connsiteX3" fmla="*/ 121246 w 121245"/>
                  <a:gd name="connsiteY3" fmla="*/ 6972 h 140727"/>
                  <a:gd name="connsiteX4" fmla="*/ 60623 w 121245"/>
                  <a:gd name="connsiteY4" fmla="*/ 32953 h 140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0727">
                    <a:moveTo>
                      <a:pt x="60623" y="32953"/>
                    </a:moveTo>
                    <a:cubicBezTo>
                      <a:pt x="25981" y="67595"/>
                      <a:pt x="0" y="102237"/>
                      <a:pt x="0" y="128218"/>
                    </a:cubicBezTo>
                    <a:cubicBezTo>
                      <a:pt x="0" y="154199"/>
                      <a:pt x="25981" y="136878"/>
                      <a:pt x="60623" y="102237"/>
                    </a:cubicBezTo>
                    <a:cubicBezTo>
                      <a:pt x="95264" y="67595"/>
                      <a:pt x="121246" y="24293"/>
                      <a:pt x="121246" y="6972"/>
                    </a:cubicBezTo>
                    <a:cubicBezTo>
                      <a:pt x="121246" y="-10349"/>
                      <a:pt x="95264" y="6972"/>
                      <a:pt x="60623" y="3295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9" name="Freeform: Shape 217">
                <a:extLst>
                  <a:ext uri="{FF2B5EF4-FFF2-40B4-BE49-F238E27FC236}">
                    <a16:creationId xmlns:a16="http://schemas.microsoft.com/office/drawing/2014/main" xmlns="" id="{8D4F9B6B-8303-4134-9549-702DCB92E81D}"/>
                  </a:ext>
                </a:extLst>
              </p:cNvPr>
              <p:cNvSpPr/>
              <p:nvPr/>
            </p:nvSpPr>
            <p:spPr>
              <a:xfrm>
                <a:off x="4623729" y="3414894"/>
                <a:ext cx="121245" cy="141393"/>
              </a:xfrm>
              <a:custGeom>
                <a:avLst/>
                <a:gdLst>
                  <a:gd name="connsiteX0" fmla="*/ 0 w 121245"/>
                  <a:gd name="connsiteY0" fmla="*/ 8364 h 141393"/>
                  <a:gd name="connsiteX1" fmla="*/ 60623 w 121245"/>
                  <a:gd name="connsiteY1" fmla="*/ 103628 h 141393"/>
                  <a:gd name="connsiteX2" fmla="*/ 121246 w 121245"/>
                  <a:gd name="connsiteY2" fmla="*/ 138270 h 141393"/>
                  <a:gd name="connsiteX3" fmla="*/ 60623 w 121245"/>
                  <a:gd name="connsiteY3" fmla="*/ 43005 h 141393"/>
                  <a:gd name="connsiteX4" fmla="*/ 0 w 121245"/>
                  <a:gd name="connsiteY4" fmla="*/ 8364 h 141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1393">
                    <a:moveTo>
                      <a:pt x="0" y="8364"/>
                    </a:moveTo>
                    <a:cubicBezTo>
                      <a:pt x="0" y="25685"/>
                      <a:pt x="25981" y="68987"/>
                      <a:pt x="60623" y="103628"/>
                    </a:cubicBezTo>
                    <a:cubicBezTo>
                      <a:pt x="95264" y="138270"/>
                      <a:pt x="121246" y="146930"/>
                      <a:pt x="121246" y="138270"/>
                    </a:cubicBezTo>
                    <a:cubicBezTo>
                      <a:pt x="121246" y="120949"/>
                      <a:pt x="95264" y="77647"/>
                      <a:pt x="60623" y="43005"/>
                    </a:cubicBezTo>
                    <a:cubicBezTo>
                      <a:pt x="25981" y="-297"/>
                      <a:pt x="0" y="-8957"/>
                      <a:pt x="0" y="836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70" name="Graphic 1">
              <a:extLst>
                <a:ext uri="{FF2B5EF4-FFF2-40B4-BE49-F238E27FC236}">
                  <a16:creationId xmlns:a16="http://schemas.microsoft.com/office/drawing/2014/main" xmlns="" id="{539CF841-29BD-4A83-8605-55A0FC8A331D}"/>
                </a:ext>
              </a:extLst>
            </p:cNvPr>
            <p:cNvGrpSpPr/>
            <p:nvPr/>
          </p:nvGrpSpPr>
          <p:grpSpPr>
            <a:xfrm>
              <a:off x="1498870" y="3198265"/>
              <a:ext cx="40013" cy="78151"/>
              <a:chOff x="4909523" y="3724731"/>
              <a:chExt cx="121245" cy="236808"/>
            </a:xfrm>
            <a:grpFill/>
          </p:grpSpPr>
          <p:sp>
            <p:nvSpPr>
              <p:cNvPr id="722" name="Freeform: Shape 210">
                <a:extLst>
                  <a:ext uri="{FF2B5EF4-FFF2-40B4-BE49-F238E27FC236}">
                    <a16:creationId xmlns:a16="http://schemas.microsoft.com/office/drawing/2014/main" xmlns="" id="{961FC40A-20FF-4B5B-8097-98FE6BA6AB37}"/>
                  </a:ext>
                </a:extLst>
              </p:cNvPr>
              <p:cNvSpPr/>
              <p:nvPr/>
            </p:nvSpPr>
            <p:spPr>
              <a:xfrm>
                <a:off x="4961485" y="3780500"/>
                <a:ext cx="17320" cy="120420"/>
              </a:xfrm>
              <a:custGeom>
                <a:avLst/>
                <a:gdLst>
                  <a:gd name="connsiteX0" fmla="*/ 0 w 17320"/>
                  <a:gd name="connsiteY0" fmla="*/ 6495 h 120420"/>
                  <a:gd name="connsiteX1" fmla="*/ 0 w 17320"/>
                  <a:gd name="connsiteY1" fmla="*/ 110420 h 120420"/>
                  <a:gd name="connsiteX2" fmla="*/ 17321 w 17320"/>
                  <a:gd name="connsiteY2" fmla="*/ 110420 h 120420"/>
                  <a:gd name="connsiteX3" fmla="*/ 17321 w 17320"/>
                  <a:gd name="connsiteY3" fmla="*/ 6495 h 120420"/>
                  <a:gd name="connsiteX4" fmla="*/ 0 w 17320"/>
                  <a:gd name="connsiteY4" fmla="*/ 6495 h 120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20420">
                    <a:moveTo>
                      <a:pt x="0" y="6495"/>
                    </a:moveTo>
                    <a:cubicBezTo>
                      <a:pt x="0" y="41137"/>
                      <a:pt x="0" y="75779"/>
                      <a:pt x="0" y="110420"/>
                    </a:cubicBezTo>
                    <a:cubicBezTo>
                      <a:pt x="0" y="119081"/>
                      <a:pt x="17321" y="127741"/>
                      <a:pt x="17321" y="110420"/>
                    </a:cubicBezTo>
                    <a:cubicBezTo>
                      <a:pt x="17321" y="75779"/>
                      <a:pt x="17321" y="41137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3" name="Freeform: Shape 211">
                <a:extLst>
                  <a:ext uri="{FF2B5EF4-FFF2-40B4-BE49-F238E27FC236}">
                    <a16:creationId xmlns:a16="http://schemas.microsoft.com/office/drawing/2014/main" xmlns="" id="{6EBAD58D-02C7-40C4-BCBC-654B89DF7180}"/>
                  </a:ext>
                </a:extLst>
              </p:cNvPr>
              <p:cNvSpPr/>
              <p:nvPr/>
            </p:nvSpPr>
            <p:spPr>
              <a:xfrm>
                <a:off x="5022108" y="3821637"/>
                <a:ext cx="8660" cy="8660"/>
              </a:xfrm>
              <a:custGeom>
                <a:avLst/>
                <a:gdLst>
                  <a:gd name="connsiteX0" fmla="*/ 8660 w 8660"/>
                  <a:gd name="connsiteY0" fmla="*/ 0 h 8660"/>
                  <a:gd name="connsiteX1" fmla="*/ 0 w 8660"/>
                  <a:gd name="connsiteY1" fmla="*/ 8660 h 8660"/>
                  <a:gd name="connsiteX2" fmla="*/ 8660 w 8660"/>
                  <a:gd name="connsiteY2" fmla="*/ 0 h 86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660" h="8660">
                    <a:moveTo>
                      <a:pt x="8660" y="0"/>
                    </a:moveTo>
                    <a:cubicBezTo>
                      <a:pt x="8660" y="0"/>
                      <a:pt x="8660" y="8660"/>
                      <a:pt x="0" y="8660"/>
                    </a:cubicBezTo>
                    <a:cubicBezTo>
                      <a:pt x="8660" y="0"/>
                      <a:pt x="8660" y="0"/>
                      <a:pt x="8660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4" name="Freeform: Shape 212">
                <a:extLst>
                  <a:ext uri="{FF2B5EF4-FFF2-40B4-BE49-F238E27FC236}">
                    <a16:creationId xmlns:a16="http://schemas.microsoft.com/office/drawing/2014/main" xmlns="" id="{24D05377-9EBC-42AF-AA54-B6629BDAF5BE}"/>
                  </a:ext>
                </a:extLst>
              </p:cNvPr>
              <p:cNvSpPr/>
              <p:nvPr/>
            </p:nvSpPr>
            <p:spPr>
              <a:xfrm>
                <a:off x="4909523" y="3830298"/>
                <a:ext cx="112585" cy="131242"/>
              </a:xfrm>
              <a:custGeom>
                <a:avLst/>
                <a:gdLst>
                  <a:gd name="connsiteX0" fmla="*/ 0 w 112585"/>
                  <a:gd name="connsiteY0" fmla="*/ 129906 h 131242"/>
                  <a:gd name="connsiteX1" fmla="*/ 60623 w 112585"/>
                  <a:gd name="connsiteY1" fmla="*/ 60623 h 131242"/>
                  <a:gd name="connsiteX2" fmla="*/ 112585 w 112585"/>
                  <a:gd name="connsiteY2" fmla="*/ 0 h 131242"/>
                  <a:gd name="connsiteX3" fmla="*/ 60623 w 112585"/>
                  <a:gd name="connsiteY3" fmla="*/ 51963 h 131242"/>
                  <a:gd name="connsiteX4" fmla="*/ 0 w 112585"/>
                  <a:gd name="connsiteY4" fmla="*/ 129906 h 1312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2585" h="131242">
                    <a:moveTo>
                      <a:pt x="0" y="129906"/>
                    </a:moveTo>
                    <a:cubicBezTo>
                      <a:pt x="0" y="138567"/>
                      <a:pt x="25981" y="103925"/>
                      <a:pt x="60623" y="60623"/>
                    </a:cubicBezTo>
                    <a:cubicBezTo>
                      <a:pt x="77943" y="34642"/>
                      <a:pt x="103925" y="8660"/>
                      <a:pt x="112585" y="0"/>
                    </a:cubicBezTo>
                    <a:cubicBezTo>
                      <a:pt x="103925" y="8660"/>
                      <a:pt x="86604" y="34642"/>
                      <a:pt x="60623" y="51963"/>
                    </a:cubicBezTo>
                    <a:cubicBezTo>
                      <a:pt x="25981" y="95265"/>
                      <a:pt x="0" y="121246"/>
                      <a:pt x="0" y="12990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5" name="Freeform: Shape 213">
                <a:extLst>
                  <a:ext uri="{FF2B5EF4-FFF2-40B4-BE49-F238E27FC236}">
                    <a16:creationId xmlns:a16="http://schemas.microsoft.com/office/drawing/2014/main" xmlns="" id="{836582A6-C22A-463A-BB24-F483486DE029}"/>
                  </a:ext>
                </a:extLst>
              </p:cNvPr>
              <p:cNvSpPr/>
              <p:nvPr/>
            </p:nvSpPr>
            <p:spPr>
              <a:xfrm>
                <a:off x="5022108" y="3856279"/>
                <a:ext cx="8660" cy="8660"/>
              </a:xfrm>
              <a:custGeom>
                <a:avLst/>
                <a:gdLst>
                  <a:gd name="connsiteX0" fmla="*/ 8660 w 8660"/>
                  <a:gd name="connsiteY0" fmla="*/ 8660 h 8660"/>
                  <a:gd name="connsiteX1" fmla="*/ 0 w 8660"/>
                  <a:gd name="connsiteY1" fmla="*/ 0 h 8660"/>
                  <a:gd name="connsiteX2" fmla="*/ 8660 w 8660"/>
                  <a:gd name="connsiteY2" fmla="*/ 8660 h 86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660" h="8660">
                    <a:moveTo>
                      <a:pt x="8660" y="8660"/>
                    </a:moveTo>
                    <a:cubicBezTo>
                      <a:pt x="8660" y="8660"/>
                      <a:pt x="8660" y="0"/>
                      <a:pt x="0" y="0"/>
                    </a:cubicBezTo>
                    <a:cubicBezTo>
                      <a:pt x="8660" y="0"/>
                      <a:pt x="8660" y="8660"/>
                      <a:pt x="8660" y="866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6" name="Freeform: Shape 214">
                <a:extLst>
                  <a:ext uri="{FF2B5EF4-FFF2-40B4-BE49-F238E27FC236}">
                    <a16:creationId xmlns:a16="http://schemas.microsoft.com/office/drawing/2014/main" xmlns="" id="{6D1A9731-EF44-48BA-A730-B2DCCE993853}"/>
                  </a:ext>
                </a:extLst>
              </p:cNvPr>
              <p:cNvSpPr/>
              <p:nvPr/>
            </p:nvSpPr>
            <p:spPr>
              <a:xfrm>
                <a:off x="4909523" y="3724731"/>
                <a:ext cx="112585" cy="131547"/>
              </a:xfrm>
              <a:custGeom>
                <a:avLst/>
                <a:gdLst>
                  <a:gd name="connsiteX0" fmla="*/ 0 w 112585"/>
                  <a:gd name="connsiteY0" fmla="*/ 1641 h 131547"/>
                  <a:gd name="connsiteX1" fmla="*/ 60623 w 112585"/>
                  <a:gd name="connsiteY1" fmla="*/ 79585 h 131547"/>
                  <a:gd name="connsiteX2" fmla="*/ 112585 w 112585"/>
                  <a:gd name="connsiteY2" fmla="*/ 131547 h 131547"/>
                  <a:gd name="connsiteX3" fmla="*/ 60623 w 112585"/>
                  <a:gd name="connsiteY3" fmla="*/ 70925 h 131547"/>
                  <a:gd name="connsiteX4" fmla="*/ 0 w 112585"/>
                  <a:gd name="connsiteY4" fmla="*/ 1641 h 1315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2585" h="131547">
                    <a:moveTo>
                      <a:pt x="0" y="1641"/>
                    </a:moveTo>
                    <a:cubicBezTo>
                      <a:pt x="0" y="10302"/>
                      <a:pt x="25981" y="44943"/>
                      <a:pt x="60623" y="79585"/>
                    </a:cubicBezTo>
                    <a:cubicBezTo>
                      <a:pt x="77943" y="105566"/>
                      <a:pt x="103925" y="122887"/>
                      <a:pt x="112585" y="131547"/>
                    </a:cubicBezTo>
                    <a:cubicBezTo>
                      <a:pt x="103925" y="114227"/>
                      <a:pt x="86604" y="96906"/>
                      <a:pt x="60623" y="70925"/>
                    </a:cubicBezTo>
                    <a:cubicBezTo>
                      <a:pt x="25981" y="18962"/>
                      <a:pt x="0" y="-7019"/>
                      <a:pt x="0" y="164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71" name="Graphic 1">
              <a:extLst>
                <a:ext uri="{FF2B5EF4-FFF2-40B4-BE49-F238E27FC236}">
                  <a16:creationId xmlns:a16="http://schemas.microsoft.com/office/drawing/2014/main" xmlns="" id="{70D0A474-2B2B-4987-9EED-F35373D6D267}"/>
                </a:ext>
              </a:extLst>
            </p:cNvPr>
            <p:cNvGrpSpPr/>
            <p:nvPr/>
          </p:nvGrpSpPr>
          <p:grpSpPr>
            <a:xfrm>
              <a:off x="1593187" y="3125112"/>
              <a:ext cx="42872" cy="227365"/>
              <a:chOff x="5195316" y="3503067"/>
              <a:chExt cx="129906" cy="688945"/>
            </a:xfrm>
            <a:grpFill/>
          </p:grpSpPr>
          <p:sp>
            <p:nvSpPr>
              <p:cNvPr id="719" name="Freeform: Shape 207">
                <a:extLst>
                  <a:ext uri="{FF2B5EF4-FFF2-40B4-BE49-F238E27FC236}">
                    <a16:creationId xmlns:a16="http://schemas.microsoft.com/office/drawing/2014/main" xmlns="" id="{EA693B1B-8C83-4BE3-B75C-B7FC395D1B42}"/>
                  </a:ext>
                </a:extLst>
              </p:cNvPr>
              <p:cNvSpPr/>
              <p:nvPr/>
            </p:nvSpPr>
            <p:spPr>
              <a:xfrm>
                <a:off x="5255940" y="3555329"/>
                <a:ext cx="17320" cy="579422"/>
              </a:xfrm>
              <a:custGeom>
                <a:avLst/>
                <a:gdLst>
                  <a:gd name="connsiteX0" fmla="*/ 0 w 17320"/>
                  <a:gd name="connsiteY0" fmla="*/ 6495 h 579422"/>
                  <a:gd name="connsiteX1" fmla="*/ 0 w 17320"/>
                  <a:gd name="connsiteY1" fmla="*/ 569423 h 579422"/>
                  <a:gd name="connsiteX2" fmla="*/ 17321 w 17320"/>
                  <a:gd name="connsiteY2" fmla="*/ 569423 h 579422"/>
                  <a:gd name="connsiteX3" fmla="*/ 17321 w 17320"/>
                  <a:gd name="connsiteY3" fmla="*/ 6495 h 579422"/>
                  <a:gd name="connsiteX4" fmla="*/ 0 w 17320"/>
                  <a:gd name="connsiteY4" fmla="*/ 6495 h 5794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579422">
                    <a:moveTo>
                      <a:pt x="0" y="6495"/>
                    </a:moveTo>
                    <a:cubicBezTo>
                      <a:pt x="0" y="197025"/>
                      <a:pt x="0" y="378893"/>
                      <a:pt x="0" y="569423"/>
                    </a:cubicBezTo>
                    <a:cubicBezTo>
                      <a:pt x="0" y="578083"/>
                      <a:pt x="17321" y="586744"/>
                      <a:pt x="17321" y="569423"/>
                    </a:cubicBezTo>
                    <a:cubicBezTo>
                      <a:pt x="17321" y="378893"/>
                      <a:pt x="17321" y="197025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0" name="Freeform: Shape 208">
                <a:extLst>
                  <a:ext uri="{FF2B5EF4-FFF2-40B4-BE49-F238E27FC236}">
                    <a16:creationId xmlns:a16="http://schemas.microsoft.com/office/drawing/2014/main" xmlns="" id="{C79BA866-236D-4F9D-B68A-81EF3B3EA477}"/>
                  </a:ext>
                </a:extLst>
              </p:cNvPr>
              <p:cNvSpPr/>
              <p:nvPr/>
            </p:nvSpPr>
            <p:spPr>
              <a:xfrm>
                <a:off x="5203977" y="3503067"/>
                <a:ext cx="121245" cy="138908"/>
              </a:xfrm>
              <a:custGeom>
                <a:avLst/>
                <a:gdLst>
                  <a:gd name="connsiteX0" fmla="*/ 60623 w 121245"/>
                  <a:gd name="connsiteY0" fmla="*/ 41437 h 138908"/>
                  <a:gd name="connsiteX1" fmla="*/ 0 w 121245"/>
                  <a:gd name="connsiteY1" fmla="*/ 136701 h 138908"/>
                  <a:gd name="connsiteX2" fmla="*/ 60623 w 121245"/>
                  <a:gd name="connsiteY2" fmla="*/ 93399 h 138908"/>
                  <a:gd name="connsiteX3" fmla="*/ 121246 w 121245"/>
                  <a:gd name="connsiteY3" fmla="*/ 6795 h 138908"/>
                  <a:gd name="connsiteX4" fmla="*/ 60623 w 121245"/>
                  <a:gd name="connsiteY4" fmla="*/ 41437 h 1389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8908">
                    <a:moveTo>
                      <a:pt x="60623" y="41437"/>
                    </a:moveTo>
                    <a:cubicBezTo>
                      <a:pt x="25982" y="84739"/>
                      <a:pt x="0" y="119381"/>
                      <a:pt x="0" y="136701"/>
                    </a:cubicBezTo>
                    <a:cubicBezTo>
                      <a:pt x="0" y="145362"/>
                      <a:pt x="25982" y="128041"/>
                      <a:pt x="60623" y="93399"/>
                    </a:cubicBezTo>
                    <a:cubicBezTo>
                      <a:pt x="95265" y="58758"/>
                      <a:pt x="121246" y="24116"/>
                      <a:pt x="121246" y="6795"/>
                    </a:cubicBezTo>
                    <a:cubicBezTo>
                      <a:pt x="121246" y="-10526"/>
                      <a:pt x="95265" y="6795"/>
                      <a:pt x="60623" y="4143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1" name="Freeform: Shape 209">
                <a:extLst>
                  <a:ext uri="{FF2B5EF4-FFF2-40B4-BE49-F238E27FC236}">
                    <a16:creationId xmlns:a16="http://schemas.microsoft.com/office/drawing/2014/main" xmlns="" id="{317E48A4-7A75-44D3-B195-9C017D310334}"/>
                  </a:ext>
                </a:extLst>
              </p:cNvPr>
              <p:cNvSpPr/>
              <p:nvPr/>
            </p:nvSpPr>
            <p:spPr>
              <a:xfrm>
                <a:off x="5195316" y="4044643"/>
                <a:ext cx="121245" cy="147369"/>
              </a:xfrm>
              <a:custGeom>
                <a:avLst/>
                <a:gdLst>
                  <a:gd name="connsiteX0" fmla="*/ 0 w 121245"/>
                  <a:gd name="connsiteY0" fmla="*/ 2165 h 147369"/>
                  <a:gd name="connsiteX1" fmla="*/ 60623 w 121245"/>
                  <a:gd name="connsiteY1" fmla="*/ 97430 h 147369"/>
                  <a:gd name="connsiteX2" fmla="*/ 121246 w 121245"/>
                  <a:gd name="connsiteY2" fmla="*/ 140732 h 147369"/>
                  <a:gd name="connsiteX3" fmla="*/ 60623 w 121245"/>
                  <a:gd name="connsiteY3" fmla="*/ 54128 h 147369"/>
                  <a:gd name="connsiteX4" fmla="*/ 0 w 121245"/>
                  <a:gd name="connsiteY4" fmla="*/ 2165 h 1473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7369">
                    <a:moveTo>
                      <a:pt x="0" y="2165"/>
                    </a:moveTo>
                    <a:cubicBezTo>
                      <a:pt x="0" y="10826"/>
                      <a:pt x="25982" y="54128"/>
                      <a:pt x="60623" y="97430"/>
                    </a:cubicBezTo>
                    <a:cubicBezTo>
                      <a:pt x="95264" y="140732"/>
                      <a:pt x="121246" y="158053"/>
                      <a:pt x="121246" y="140732"/>
                    </a:cubicBezTo>
                    <a:cubicBezTo>
                      <a:pt x="121246" y="123411"/>
                      <a:pt x="95264" y="88769"/>
                      <a:pt x="60623" y="54128"/>
                    </a:cubicBezTo>
                    <a:cubicBezTo>
                      <a:pt x="34642" y="10826"/>
                      <a:pt x="0" y="-6495"/>
                      <a:pt x="0" y="216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72" name="Graphic 1">
              <a:extLst>
                <a:ext uri="{FF2B5EF4-FFF2-40B4-BE49-F238E27FC236}">
                  <a16:creationId xmlns:a16="http://schemas.microsoft.com/office/drawing/2014/main" xmlns="" id="{FCEB7D9D-64F8-463A-9817-9D636FF416E1}"/>
                </a:ext>
              </a:extLst>
            </p:cNvPr>
            <p:cNvGrpSpPr/>
            <p:nvPr/>
          </p:nvGrpSpPr>
          <p:grpSpPr>
            <a:xfrm>
              <a:off x="1690363" y="3038039"/>
              <a:ext cx="40013" cy="398706"/>
              <a:chOff x="5489771" y="3239224"/>
              <a:chExt cx="121245" cy="1208128"/>
            </a:xfrm>
            <a:grpFill/>
          </p:grpSpPr>
          <p:sp>
            <p:nvSpPr>
              <p:cNvPr id="716" name="Freeform: Shape 204">
                <a:extLst>
                  <a:ext uri="{FF2B5EF4-FFF2-40B4-BE49-F238E27FC236}">
                    <a16:creationId xmlns:a16="http://schemas.microsoft.com/office/drawing/2014/main" xmlns="" id="{DE90A46B-85E3-4DF3-8E93-1B433E75235D}"/>
                  </a:ext>
                </a:extLst>
              </p:cNvPr>
              <p:cNvSpPr/>
              <p:nvPr/>
            </p:nvSpPr>
            <p:spPr>
              <a:xfrm>
                <a:off x="5541733" y="3280361"/>
                <a:ext cx="17321" cy="1131524"/>
              </a:xfrm>
              <a:custGeom>
                <a:avLst/>
                <a:gdLst>
                  <a:gd name="connsiteX0" fmla="*/ 0 w 17321"/>
                  <a:gd name="connsiteY0" fmla="*/ 12991 h 1131524"/>
                  <a:gd name="connsiteX1" fmla="*/ 0 w 17321"/>
                  <a:gd name="connsiteY1" fmla="*/ 1121524 h 1131524"/>
                  <a:gd name="connsiteX2" fmla="*/ 17321 w 17321"/>
                  <a:gd name="connsiteY2" fmla="*/ 1121524 h 1131524"/>
                  <a:gd name="connsiteX3" fmla="*/ 17321 w 17321"/>
                  <a:gd name="connsiteY3" fmla="*/ 12991 h 1131524"/>
                  <a:gd name="connsiteX4" fmla="*/ 0 w 17321"/>
                  <a:gd name="connsiteY4" fmla="*/ 12991 h 11315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1" h="1131524">
                    <a:moveTo>
                      <a:pt x="0" y="12991"/>
                    </a:moveTo>
                    <a:cubicBezTo>
                      <a:pt x="0" y="385389"/>
                      <a:pt x="0" y="749126"/>
                      <a:pt x="0" y="1121524"/>
                    </a:cubicBezTo>
                    <a:cubicBezTo>
                      <a:pt x="0" y="1130185"/>
                      <a:pt x="17321" y="1138845"/>
                      <a:pt x="17321" y="1121524"/>
                    </a:cubicBezTo>
                    <a:cubicBezTo>
                      <a:pt x="17321" y="749126"/>
                      <a:pt x="17321" y="385389"/>
                      <a:pt x="17321" y="12991"/>
                    </a:cubicBezTo>
                    <a:cubicBezTo>
                      <a:pt x="1732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17" name="Freeform: Shape 205">
                <a:extLst>
                  <a:ext uri="{FF2B5EF4-FFF2-40B4-BE49-F238E27FC236}">
                    <a16:creationId xmlns:a16="http://schemas.microsoft.com/office/drawing/2014/main" xmlns="" id="{954E8EAB-9490-40FE-B728-D360BD7CFDAB}"/>
                  </a:ext>
                </a:extLst>
              </p:cNvPr>
              <p:cNvSpPr/>
              <p:nvPr/>
            </p:nvSpPr>
            <p:spPr>
              <a:xfrm>
                <a:off x="5489771" y="3239224"/>
                <a:ext cx="121245" cy="134236"/>
              </a:xfrm>
              <a:custGeom>
                <a:avLst/>
                <a:gdLst>
                  <a:gd name="connsiteX0" fmla="*/ 60623 w 121245"/>
                  <a:gd name="connsiteY0" fmla="*/ 19486 h 134236"/>
                  <a:gd name="connsiteX1" fmla="*/ 0 w 121245"/>
                  <a:gd name="connsiteY1" fmla="*/ 114751 h 134236"/>
                  <a:gd name="connsiteX2" fmla="*/ 60623 w 121245"/>
                  <a:gd name="connsiteY2" fmla="*/ 114751 h 134236"/>
                  <a:gd name="connsiteX3" fmla="*/ 121246 w 121245"/>
                  <a:gd name="connsiteY3" fmla="*/ 19486 h 134236"/>
                  <a:gd name="connsiteX4" fmla="*/ 60623 w 121245"/>
                  <a:gd name="connsiteY4" fmla="*/ 19486 h 134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4236">
                    <a:moveTo>
                      <a:pt x="60623" y="19486"/>
                    </a:moveTo>
                    <a:cubicBezTo>
                      <a:pt x="25982" y="45467"/>
                      <a:pt x="0" y="88769"/>
                      <a:pt x="0" y="114751"/>
                    </a:cubicBezTo>
                    <a:cubicBezTo>
                      <a:pt x="0" y="140732"/>
                      <a:pt x="25982" y="140732"/>
                      <a:pt x="60623" y="114751"/>
                    </a:cubicBezTo>
                    <a:cubicBezTo>
                      <a:pt x="95264" y="88769"/>
                      <a:pt x="121246" y="54128"/>
                      <a:pt x="121246" y="19486"/>
                    </a:cubicBezTo>
                    <a:cubicBezTo>
                      <a:pt x="121246" y="-6495"/>
                      <a:pt x="95264" y="-6495"/>
                      <a:pt x="60623" y="1948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18" name="Freeform: Shape 206">
                <a:extLst>
                  <a:ext uri="{FF2B5EF4-FFF2-40B4-BE49-F238E27FC236}">
                    <a16:creationId xmlns:a16="http://schemas.microsoft.com/office/drawing/2014/main" xmlns="" id="{77345FE9-F092-4FFB-968E-6FCB98FF6C5F}"/>
                  </a:ext>
                </a:extLst>
              </p:cNvPr>
              <p:cNvSpPr/>
              <p:nvPr/>
            </p:nvSpPr>
            <p:spPr>
              <a:xfrm>
                <a:off x="5489771" y="4313116"/>
                <a:ext cx="121245" cy="134236"/>
              </a:xfrm>
              <a:custGeom>
                <a:avLst/>
                <a:gdLst>
                  <a:gd name="connsiteX0" fmla="*/ 60623 w 121245"/>
                  <a:gd name="connsiteY0" fmla="*/ 19486 h 134236"/>
                  <a:gd name="connsiteX1" fmla="*/ 0 w 121245"/>
                  <a:gd name="connsiteY1" fmla="*/ 19486 h 134236"/>
                  <a:gd name="connsiteX2" fmla="*/ 60623 w 121245"/>
                  <a:gd name="connsiteY2" fmla="*/ 114751 h 134236"/>
                  <a:gd name="connsiteX3" fmla="*/ 121246 w 121245"/>
                  <a:gd name="connsiteY3" fmla="*/ 114751 h 134236"/>
                  <a:gd name="connsiteX4" fmla="*/ 60623 w 121245"/>
                  <a:gd name="connsiteY4" fmla="*/ 19486 h 134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4236">
                    <a:moveTo>
                      <a:pt x="60623" y="19486"/>
                    </a:moveTo>
                    <a:cubicBezTo>
                      <a:pt x="25982" y="-6495"/>
                      <a:pt x="0" y="-6495"/>
                      <a:pt x="0" y="19486"/>
                    </a:cubicBezTo>
                    <a:cubicBezTo>
                      <a:pt x="0" y="45467"/>
                      <a:pt x="25982" y="88769"/>
                      <a:pt x="60623" y="114751"/>
                    </a:cubicBezTo>
                    <a:cubicBezTo>
                      <a:pt x="95264" y="140732"/>
                      <a:pt x="121246" y="140732"/>
                      <a:pt x="121246" y="114751"/>
                    </a:cubicBezTo>
                    <a:cubicBezTo>
                      <a:pt x="121246" y="80109"/>
                      <a:pt x="95264" y="36807"/>
                      <a:pt x="60623" y="1948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73" name="Graphic 1">
              <a:extLst>
                <a:ext uri="{FF2B5EF4-FFF2-40B4-BE49-F238E27FC236}">
                  <a16:creationId xmlns:a16="http://schemas.microsoft.com/office/drawing/2014/main" xmlns="" id="{B0AF0FC1-D96F-4824-AC31-4ED483F744FA}"/>
                </a:ext>
              </a:extLst>
            </p:cNvPr>
            <p:cNvGrpSpPr/>
            <p:nvPr/>
          </p:nvGrpSpPr>
          <p:grpSpPr>
            <a:xfrm>
              <a:off x="1784680" y="2989605"/>
              <a:ext cx="40457" cy="492883"/>
              <a:chOff x="5775565" y="3092463"/>
              <a:chExt cx="122591" cy="1493497"/>
            </a:xfrm>
            <a:grpFill/>
          </p:grpSpPr>
          <p:sp>
            <p:nvSpPr>
              <p:cNvPr id="713" name="Freeform: Shape 201">
                <a:extLst>
                  <a:ext uri="{FF2B5EF4-FFF2-40B4-BE49-F238E27FC236}">
                    <a16:creationId xmlns:a16="http://schemas.microsoft.com/office/drawing/2014/main" xmlns="" id="{3055588C-CD87-4E17-A32B-1165D2364400}"/>
                  </a:ext>
                </a:extLst>
              </p:cNvPr>
              <p:cNvSpPr/>
              <p:nvPr/>
            </p:nvSpPr>
            <p:spPr>
              <a:xfrm>
                <a:off x="5827527" y="3130969"/>
                <a:ext cx="17320" cy="1436804"/>
              </a:xfrm>
              <a:custGeom>
                <a:avLst/>
                <a:gdLst>
                  <a:gd name="connsiteX0" fmla="*/ 0 w 17320"/>
                  <a:gd name="connsiteY0" fmla="*/ 6495 h 1436804"/>
                  <a:gd name="connsiteX1" fmla="*/ 0 w 17320"/>
                  <a:gd name="connsiteY1" fmla="*/ 1426804 h 1436804"/>
                  <a:gd name="connsiteX2" fmla="*/ 17321 w 17320"/>
                  <a:gd name="connsiteY2" fmla="*/ 1426804 h 1436804"/>
                  <a:gd name="connsiteX3" fmla="*/ 17321 w 17320"/>
                  <a:gd name="connsiteY3" fmla="*/ 6495 h 1436804"/>
                  <a:gd name="connsiteX4" fmla="*/ 0 w 17320"/>
                  <a:gd name="connsiteY4" fmla="*/ 6495 h 14368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436804">
                    <a:moveTo>
                      <a:pt x="0" y="6495"/>
                    </a:moveTo>
                    <a:cubicBezTo>
                      <a:pt x="0" y="482818"/>
                      <a:pt x="0" y="950481"/>
                      <a:pt x="0" y="1426804"/>
                    </a:cubicBezTo>
                    <a:cubicBezTo>
                      <a:pt x="0" y="1435465"/>
                      <a:pt x="17321" y="1444125"/>
                      <a:pt x="17321" y="1426804"/>
                    </a:cubicBezTo>
                    <a:cubicBezTo>
                      <a:pt x="17321" y="950481"/>
                      <a:pt x="17321" y="482818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14" name="Freeform: Shape 202">
                <a:extLst>
                  <a:ext uri="{FF2B5EF4-FFF2-40B4-BE49-F238E27FC236}">
                    <a16:creationId xmlns:a16="http://schemas.microsoft.com/office/drawing/2014/main" xmlns="" id="{2DDF4284-022E-4CCD-B0FD-4FBBFC6677B6}"/>
                  </a:ext>
                </a:extLst>
              </p:cNvPr>
              <p:cNvSpPr/>
              <p:nvPr/>
            </p:nvSpPr>
            <p:spPr>
              <a:xfrm>
                <a:off x="5775565" y="3092463"/>
                <a:ext cx="122591" cy="125151"/>
              </a:xfrm>
              <a:custGeom>
                <a:avLst/>
                <a:gdLst>
                  <a:gd name="connsiteX0" fmla="*/ 60623 w 122591"/>
                  <a:gd name="connsiteY0" fmla="*/ 1699 h 125151"/>
                  <a:gd name="connsiteX1" fmla="*/ 0 w 122591"/>
                  <a:gd name="connsiteY1" fmla="*/ 79643 h 125151"/>
                  <a:gd name="connsiteX2" fmla="*/ 60623 w 122591"/>
                  <a:gd name="connsiteY2" fmla="*/ 122945 h 125151"/>
                  <a:gd name="connsiteX3" fmla="*/ 121245 w 122591"/>
                  <a:gd name="connsiteY3" fmla="*/ 45001 h 125151"/>
                  <a:gd name="connsiteX4" fmla="*/ 60623 w 122591"/>
                  <a:gd name="connsiteY4" fmla="*/ 1699 h 1251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91" h="125151">
                    <a:moveTo>
                      <a:pt x="60623" y="1699"/>
                    </a:moveTo>
                    <a:cubicBezTo>
                      <a:pt x="25981" y="10359"/>
                      <a:pt x="0" y="53661"/>
                      <a:pt x="0" y="79643"/>
                    </a:cubicBezTo>
                    <a:cubicBezTo>
                      <a:pt x="0" y="114284"/>
                      <a:pt x="25981" y="131605"/>
                      <a:pt x="60623" y="122945"/>
                    </a:cubicBezTo>
                    <a:cubicBezTo>
                      <a:pt x="95264" y="114284"/>
                      <a:pt x="121245" y="79643"/>
                      <a:pt x="121245" y="45001"/>
                    </a:cubicBezTo>
                    <a:cubicBezTo>
                      <a:pt x="129906" y="19020"/>
                      <a:pt x="95264" y="-6962"/>
                      <a:pt x="60623" y="169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15" name="Freeform: Shape 203">
                <a:extLst>
                  <a:ext uri="{FF2B5EF4-FFF2-40B4-BE49-F238E27FC236}">
                    <a16:creationId xmlns:a16="http://schemas.microsoft.com/office/drawing/2014/main" xmlns="" id="{A2F1162E-DA28-4442-B0EF-FB88DD641412}"/>
                  </a:ext>
                </a:extLst>
              </p:cNvPr>
              <p:cNvSpPr/>
              <p:nvPr/>
            </p:nvSpPr>
            <p:spPr>
              <a:xfrm>
                <a:off x="5775565" y="4460301"/>
                <a:ext cx="122591" cy="125659"/>
              </a:xfrm>
              <a:custGeom>
                <a:avLst/>
                <a:gdLst>
                  <a:gd name="connsiteX0" fmla="*/ 60623 w 122591"/>
                  <a:gd name="connsiteY0" fmla="*/ 2207 h 125659"/>
                  <a:gd name="connsiteX1" fmla="*/ 0 w 122591"/>
                  <a:gd name="connsiteY1" fmla="*/ 45509 h 125659"/>
                  <a:gd name="connsiteX2" fmla="*/ 60623 w 122591"/>
                  <a:gd name="connsiteY2" fmla="*/ 123453 h 125659"/>
                  <a:gd name="connsiteX3" fmla="*/ 121245 w 122591"/>
                  <a:gd name="connsiteY3" fmla="*/ 80151 h 125659"/>
                  <a:gd name="connsiteX4" fmla="*/ 60623 w 122591"/>
                  <a:gd name="connsiteY4" fmla="*/ 2207 h 1256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91" h="125659">
                    <a:moveTo>
                      <a:pt x="60623" y="2207"/>
                    </a:moveTo>
                    <a:cubicBezTo>
                      <a:pt x="25981" y="-6453"/>
                      <a:pt x="0" y="10867"/>
                      <a:pt x="0" y="45509"/>
                    </a:cubicBezTo>
                    <a:cubicBezTo>
                      <a:pt x="0" y="80151"/>
                      <a:pt x="25981" y="114793"/>
                      <a:pt x="60623" y="123453"/>
                    </a:cubicBezTo>
                    <a:cubicBezTo>
                      <a:pt x="95264" y="132113"/>
                      <a:pt x="121245" y="114793"/>
                      <a:pt x="121245" y="80151"/>
                    </a:cubicBezTo>
                    <a:cubicBezTo>
                      <a:pt x="129906" y="45509"/>
                      <a:pt x="95264" y="10867"/>
                      <a:pt x="60623" y="220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574" name="Freeform: Shape 110">
              <a:extLst>
                <a:ext uri="{FF2B5EF4-FFF2-40B4-BE49-F238E27FC236}">
                  <a16:creationId xmlns:a16="http://schemas.microsoft.com/office/drawing/2014/main" xmlns="" id="{C8AD84A1-B5B8-4C0A-91EE-761C91BFAEBA}"/>
                </a:ext>
              </a:extLst>
            </p:cNvPr>
            <p:cNvSpPr/>
            <p:nvPr/>
          </p:nvSpPr>
          <p:spPr>
            <a:xfrm>
              <a:off x="1890430" y="2886309"/>
              <a:ext cx="2232182" cy="546863"/>
            </a:xfrm>
            <a:custGeom>
              <a:avLst/>
              <a:gdLst>
                <a:gd name="connsiteX0" fmla="*/ 5265535 w 6763787"/>
                <a:gd name="connsiteY0" fmla="*/ 245415 h 1657063"/>
                <a:gd name="connsiteX1" fmla="*/ 4157001 w 6763787"/>
                <a:gd name="connsiteY1" fmla="*/ 2923 h 1657063"/>
                <a:gd name="connsiteX2" fmla="*/ 3013826 w 6763787"/>
                <a:gd name="connsiteY2" fmla="*/ 158811 h 1657063"/>
                <a:gd name="connsiteX3" fmla="*/ 805419 w 6763787"/>
                <a:gd name="connsiteY3" fmla="*/ 1215382 h 1657063"/>
                <a:gd name="connsiteX4" fmla="*/ 0 w 6763787"/>
                <a:gd name="connsiteY4" fmla="*/ 1631082 h 1657063"/>
                <a:gd name="connsiteX5" fmla="*/ 0 w 6763787"/>
                <a:gd name="connsiteY5" fmla="*/ 1657064 h 1657063"/>
                <a:gd name="connsiteX6" fmla="*/ 476323 w 6763787"/>
                <a:gd name="connsiteY6" fmla="*/ 1423232 h 1657063"/>
                <a:gd name="connsiteX7" fmla="*/ 2702050 w 6763787"/>
                <a:gd name="connsiteY7" fmla="*/ 297378 h 1657063"/>
                <a:gd name="connsiteX8" fmla="*/ 3853886 w 6763787"/>
                <a:gd name="connsiteY8" fmla="*/ 28905 h 1657063"/>
                <a:gd name="connsiteX9" fmla="*/ 5057684 w 6763787"/>
                <a:gd name="connsiteY9" fmla="*/ 193453 h 1657063"/>
                <a:gd name="connsiteX10" fmla="*/ 6763788 w 6763787"/>
                <a:gd name="connsiteY10" fmla="*/ 981551 h 1657063"/>
                <a:gd name="connsiteX11" fmla="*/ 6763788 w 6763787"/>
                <a:gd name="connsiteY11" fmla="*/ 946909 h 1657063"/>
                <a:gd name="connsiteX12" fmla="*/ 5265535 w 6763787"/>
                <a:gd name="connsiteY12" fmla="*/ 245415 h 1657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763787" h="1657063">
                  <a:moveTo>
                    <a:pt x="5265535" y="245415"/>
                  </a:moveTo>
                  <a:cubicBezTo>
                    <a:pt x="4910457" y="115509"/>
                    <a:pt x="4538059" y="20244"/>
                    <a:pt x="4157001" y="2923"/>
                  </a:cubicBezTo>
                  <a:cubicBezTo>
                    <a:pt x="3767282" y="-14397"/>
                    <a:pt x="3386224" y="46226"/>
                    <a:pt x="3013826" y="158811"/>
                  </a:cubicBezTo>
                  <a:cubicBezTo>
                    <a:pt x="2225727" y="392642"/>
                    <a:pt x="1515573" y="825663"/>
                    <a:pt x="805419" y="1215382"/>
                  </a:cubicBezTo>
                  <a:cubicBezTo>
                    <a:pt x="545607" y="1362609"/>
                    <a:pt x="277133" y="1501176"/>
                    <a:pt x="0" y="1631082"/>
                  </a:cubicBezTo>
                  <a:lnTo>
                    <a:pt x="0" y="1657064"/>
                  </a:lnTo>
                  <a:cubicBezTo>
                    <a:pt x="164548" y="1579120"/>
                    <a:pt x="320435" y="1501176"/>
                    <a:pt x="476323" y="1423232"/>
                  </a:cubicBezTo>
                  <a:cubicBezTo>
                    <a:pt x="1212459" y="1042174"/>
                    <a:pt x="1922613" y="591832"/>
                    <a:pt x="2702050" y="297378"/>
                  </a:cubicBezTo>
                  <a:cubicBezTo>
                    <a:pt x="3074449" y="158811"/>
                    <a:pt x="3455507" y="54886"/>
                    <a:pt x="3853886" y="28905"/>
                  </a:cubicBezTo>
                  <a:cubicBezTo>
                    <a:pt x="4260926" y="2923"/>
                    <a:pt x="4667965" y="72207"/>
                    <a:pt x="5057684" y="193453"/>
                  </a:cubicBezTo>
                  <a:cubicBezTo>
                    <a:pt x="5655254" y="383982"/>
                    <a:pt x="6209520" y="678436"/>
                    <a:pt x="6763788" y="981551"/>
                  </a:cubicBezTo>
                  <a:lnTo>
                    <a:pt x="6763788" y="946909"/>
                  </a:lnTo>
                  <a:cubicBezTo>
                    <a:pt x="6270143" y="695757"/>
                    <a:pt x="5785160" y="435944"/>
                    <a:pt x="5265535" y="24541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5" name="Freeform: Shape 111">
              <a:extLst>
                <a:ext uri="{FF2B5EF4-FFF2-40B4-BE49-F238E27FC236}">
                  <a16:creationId xmlns:a16="http://schemas.microsoft.com/office/drawing/2014/main" xmlns="" id="{79C54CD3-3138-4E2C-B982-4D307617A714}"/>
                </a:ext>
              </a:extLst>
            </p:cNvPr>
            <p:cNvSpPr/>
            <p:nvPr/>
          </p:nvSpPr>
          <p:spPr>
            <a:xfrm>
              <a:off x="1887572" y="3041612"/>
              <a:ext cx="2229323" cy="549721"/>
            </a:xfrm>
            <a:custGeom>
              <a:avLst/>
              <a:gdLst>
                <a:gd name="connsiteX0" fmla="*/ 5334818 w 6755125"/>
                <a:gd name="connsiteY0" fmla="*/ 1359686 h 1665723"/>
                <a:gd name="connsiteX1" fmla="*/ 4182982 w 6755125"/>
                <a:gd name="connsiteY1" fmla="*/ 1628159 h 1665723"/>
                <a:gd name="connsiteX2" fmla="*/ 2979184 w 6755125"/>
                <a:gd name="connsiteY2" fmla="*/ 1463611 h 1665723"/>
                <a:gd name="connsiteX3" fmla="*/ 727475 w 6755125"/>
                <a:gd name="connsiteY3" fmla="*/ 372398 h 1665723"/>
                <a:gd name="connsiteX4" fmla="*/ 0 w 6755125"/>
                <a:gd name="connsiteY4" fmla="*/ 0 h 1665723"/>
                <a:gd name="connsiteX5" fmla="*/ 0 w 6755125"/>
                <a:gd name="connsiteY5" fmla="*/ 34642 h 1665723"/>
                <a:gd name="connsiteX6" fmla="*/ 554267 w 6755125"/>
                <a:gd name="connsiteY6" fmla="*/ 311775 h 1665723"/>
                <a:gd name="connsiteX7" fmla="*/ 2762674 w 6755125"/>
                <a:gd name="connsiteY7" fmla="*/ 1420309 h 1665723"/>
                <a:gd name="connsiteX8" fmla="*/ 3871207 w 6755125"/>
                <a:gd name="connsiteY8" fmla="*/ 1662800 h 1665723"/>
                <a:gd name="connsiteX9" fmla="*/ 5014383 w 6755125"/>
                <a:gd name="connsiteY9" fmla="*/ 1506913 h 1665723"/>
                <a:gd name="connsiteX10" fmla="*/ 6755126 w 6755125"/>
                <a:gd name="connsiteY10" fmla="*/ 710154 h 1665723"/>
                <a:gd name="connsiteX11" fmla="*/ 6755126 w 6755125"/>
                <a:gd name="connsiteY11" fmla="*/ 675513 h 1665723"/>
                <a:gd name="connsiteX12" fmla="*/ 5334818 w 6755125"/>
                <a:gd name="connsiteY12" fmla="*/ 1359686 h 1665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755125" h="1665723">
                  <a:moveTo>
                    <a:pt x="5334818" y="1359686"/>
                  </a:moveTo>
                  <a:cubicBezTo>
                    <a:pt x="4962420" y="1498253"/>
                    <a:pt x="4581362" y="1602178"/>
                    <a:pt x="4182982" y="1628159"/>
                  </a:cubicBezTo>
                  <a:cubicBezTo>
                    <a:pt x="3775942" y="1654140"/>
                    <a:pt x="3368903" y="1584857"/>
                    <a:pt x="2979184" y="1463611"/>
                  </a:cubicBezTo>
                  <a:cubicBezTo>
                    <a:pt x="2182425" y="1212459"/>
                    <a:pt x="1463611" y="770777"/>
                    <a:pt x="727475" y="372398"/>
                  </a:cubicBezTo>
                  <a:cubicBezTo>
                    <a:pt x="493644" y="242492"/>
                    <a:pt x="242491" y="112585"/>
                    <a:pt x="0" y="0"/>
                  </a:cubicBezTo>
                  <a:lnTo>
                    <a:pt x="0" y="34642"/>
                  </a:lnTo>
                  <a:cubicBezTo>
                    <a:pt x="190529" y="121246"/>
                    <a:pt x="372398" y="216510"/>
                    <a:pt x="554267" y="311775"/>
                  </a:cubicBezTo>
                  <a:cubicBezTo>
                    <a:pt x="1281742" y="692834"/>
                    <a:pt x="1983236" y="1143175"/>
                    <a:pt x="2762674" y="1420309"/>
                  </a:cubicBezTo>
                  <a:cubicBezTo>
                    <a:pt x="3117751" y="1550215"/>
                    <a:pt x="3490148" y="1645480"/>
                    <a:pt x="3871207" y="1662800"/>
                  </a:cubicBezTo>
                  <a:cubicBezTo>
                    <a:pt x="4260926" y="1680121"/>
                    <a:pt x="4641984" y="1619498"/>
                    <a:pt x="5014383" y="1506913"/>
                  </a:cubicBezTo>
                  <a:cubicBezTo>
                    <a:pt x="5629272" y="1325044"/>
                    <a:pt x="6192199" y="1013269"/>
                    <a:pt x="6755126" y="710154"/>
                  </a:cubicBezTo>
                  <a:lnTo>
                    <a:pt x="6755126" y="675513"/>
                  </a:lnTo>
                  <a:cubicBezTo>
                    <a:pt x="6296125" y="918004"/>
                    <a:pt x="5828462" y="1169157"/>
                    <a:pt x="5334818" y="1359686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576" name="Graphic 1">
              <a:extLst>
                <a:ext uri="{FF2B5EF4-FFF2-40B4-BE49-F238E27FC236}">
                  <a16:creationId xmlns:a16="http://schemas.microsoft.com/office/drawing/2014/main" xmlns="" id="{F758004B-569C-49A8-8D2F-D06BB1B67404}"/>
                </a:ext>
              </a:extLst>
            </p:cNvPr>
            <p:cNvGrpSpPr/>
            <p:nvPr/>
          </p:nvGrpSpPr>
          <p:grpSpPr>
            <a:xfrm>
              <a:off x="4031152" y="3157763"/>
              <a:ext cx="62879" cy="159257"/>
              <a:chOff x="12582653" y="3602003"/>
              <a:chExt cx="190530" cy="482570"/>
            </a:xfrm>
            <a:grpFill/>
          </p:grpSpPr>
          <p:sp>
            <p:nvSpPr>
              <p:cNvPr id="710" name="Freeform: Shape 173">
                <a:extLst>
                  <a:ext uri="{FF2B5EF4-FFF2-40B4-BE49-F238E27FC236}">
                    <a16:creationId xmlns:a16="http://schemas.microsoft.com/office/drawing/2014/main" xmlns="" id="{BB37D653-ABC9-41C7-88FE-B4E97DA2BD07}"/>
                  </a:ext>
                </a:extLst>
              </p:cNvPr>
              <p:cNvSpPr/>
              <p:nvPr/>
            </p:nvSpPr>
            <p:spPr>
              <a:xfrm>
                <a:off x="12660598" y="3640692"/>
                <a:ext cx="27371" cy="410446"/>
              </a:xfrm>
              <a:custGeom>
                <a:avLst/>
                <a:gdLst>
                  <a:gd name="connsiteX0" fmla="*/ 0 w 27371"/>
                  <a:gd name="connsiteY0" fmla="*/ 16398 h 410446"/>
                  <a:gd name="connsiteX1" fmla="*/ 0 w 27371"/>
                  <a:gd name="connsiteY1" fmla="*/ 397456 h 410446"/>
                  <a:gd name="connsiteX2" fmla="*/ 25982 w 27371"/>
                  <a:gd name="connsiteY2" fmla="*/ 397456 h 410446"/>
                  <a:gd name="connsiteX3" fmla="*/ 25982 w 27371"/>
                  <a:gd name="connsiteY3" fmla="*/ 16398 h 410446"/>
                  <a:gd name="connsiteX4" fmla="*/ 0 w 27371"/>
                  <a:gd name="connsiteY4" fmla="*/ 16398 h 41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371" h="410446">
                    <a:moveTo>
                      <a:pt x="0" y="16398"/>
                    </a:moveTo>
                    <a:cubicBezTo>
                      <a:pt x="0" y="146304"/>
                      <a:pt x="0" y="267550"/>
                      <a:pt x="0" y="397456"/>
                    </a:cubicBezTo>
                    <a:cubicBezTo>
                      <a:pt x="0" y="414777"/>
                      <a:pt x="25982" y="414777"/>
                      <a:pt x="25982" y="397456"/>
                    </a:cubicBezTo>
                    <a:cubicBezTo>
                      <a:pt x="25982" y="267550"/>
                      <a:pt x="25982" y="146304"/>
                      <a:pt x="25982" y="16398"/>
                    </a:cubicBezTo>
                    <a:cubicBezTo>
                      <a:pt x="34641" y="-923"/>
                      <a:pt x="0" y="-9584"/>
                      <a:pt x="0" y="1639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11" name="Freeform: Shape 174">
                <a:extLst>
                  <a:ext uri="{FF2B5EF4-FFF2-40B4-BE49-F238E27FC236}">
                    <a16:creationId xmlns:a16="http://schemas.microsoft.com/office/drawing/2014/main" xmlns="" id="{D262CAD4-ECD0-4E48-9B35-5B62296FFBDF}"/>
                  </a:ext>
                </a:extLst>
              </p:cNvPr>
              <p:cNvSpPr/>
              <p:nvPr/>
            </p:nvSpPr>
            <p:spPr>
              <a:xfrm>
                <a:off x="12582653" y="3602003"/>
                <a:ext cx="190530" cy="109301"/>
              </a:xfrm>
              <a:custGeom>
                <a:avLst/>
                <a:gdLst>
                  <a:gd name="connsiteX0" fmla="*/ 95265 w 190530"/>
                  <a:gd name="connsiteY0" fmla="*/ 37765 h 109301"/>
                  <a:gd name="connsiteX1" fmla="*/ 0 w 190530"/>
                  <a:gd name="connsiteY1" fmla="*/ 3124 h 109301"/>
                  <a:gd name="connsiteX2" fmla="*/ 95265 w 190530"/>
                  <a:gd name="connsiteY2" fmla="*/ 72407 h 109301"/>
                  <a:gd name="connsiteX3" fmla="*/ 190530 w 190530"/>
                  <a:gd name="connsiteY3" fmla="*/ 107049 h 109301"/>
                  <a:gd name="connsiteX4" fmla="*/ 95265 w 190530"/>
                  <a:gd name="connsiteY4" fmla="*/ 37765 h 109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30" h="109301">
                    <a:moveTo>
                      <a:pt x="95265" y="37765"/>
                    </a:moveTo>
                    <a:cubicBezTo>
                      <a:pt x="43302" y="3124"/>
                      <a:pt x="0" y="-5537"/>
                      <a:pt x="0" y="3124"/>
                    </a:cubicBezTo>
                    <a:cubicBezTo>
                      <a:pt x="0" y="11784"/>
                      <a:pt x="43302" y="46426"/>
                      <a:pt x="95265" y="72407"/>
                    </a:cubicBezTo>
                    <a:cubicBezTo>
                      <a:pt x="147228" y="98388"/>
                      <a:pt x="190530" y="115709"/>
                      <a:pt x="190530" y="107049"/>
                    </a:cubicBezTo>
                    <a:cubicBezTo>
                      <a:pt x="190530" y="107049"/>
                      <a:pt x="147228" y="72407"/>
                      <a:pt x="95265" y="3776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12" name="Freeform: Shape 175">
                <a:extLst>
                  <a:ext uri="{FF2B5EF4-FFF2-40B4-BE49-F238E27FC236}">
                    <a16:creationId xmlns:a16="http://schemas.microsoft.com/office/drawing/2014/main" xmlns="" id="{156D0511-4F6F-4748-A2A6-E2D87906F445}"/>
                  </a:ext>
                </a:extLst>
              </p:cNvPr>
              <p:cNvSpPr/>
              <p:nvPr/>
            </p:nvSpPr>
            <p:spPr>
              <a:xfrm>
                <a:off x="12582653" y="3974401"/>
                <a:ext cx="190530" cy="110172"/>
              </a:xfrm>
              <a:custGeom>
                <a:avLst/>
                <a:gdLst>
                  <a:gd name="connsiteX0" fmla="*/ 95265 w 190530"/>
                  <a:gd name="connsiteY0" fmla="*/ 37765 h 110172"/>
                  <a:gd name="connsiteX1" fmla="*/ 0 w 190530"/>
                  <a:gd name="connsiteY1" fmla="*/ 107049 h 110172"/>
                  <a:gd name="connsiteX2" fmla="*/ 95265 w 190530"/>
                  <a:gd name="connsiteY2" fmla="*/ 72407 h 110172"/>
                  <a:gd name="connsiteX3" fmla="*/ 190530 w 190530"/>
                  <a:gd name="connsiteY3" fmla="*/ 3124 h 110172"/>
                  <a:gd name="connsiteX4" fmla="*/ 95265 w 190530"/>
                  <a:gd name="connsiteY4" fmla="*/ 37765 h 1101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30" h="110172">
                    <a:moveTo>
                      <a:pt x="95265" y="37765"/>
                    </a:moveTo>
                    <a:cubicBezTo>
                      <a:pt x="43302" y="63747"/>
                      <a:pt x="0" y="98388"/>
                      <a:pt x="0" y="107049"/>
                    </a:cubicBezTo>
                    <a:cubicBezTo>
                      <a:pt x="0" y="115709"/>
                      <a:pt x="43302" y="107049"/>
                      <a:pt x="95265" y="72407"/>
                    </a:cubicBezTo>
                    <a:cubicBezTo>
                      <a:pt x="147228" y="37765"/>
                      <a:pt x="190530" y="11784"/>
                      <a:pt x="190530" y="3124"/>
                    </a:cubicBezTo>
                    <a:cubicBezTo>
                      <a:pt x="190530" y="-5537"/>
                      <a:pt x="147228" y="3124"/>
                      <a:pt x="95265" y="3776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77" name="Graphic 1">
              <a:extLst>
                <a:ext uri="{FF2B5EF4-FFF2-40B4-BE49-F238E27FC236}">
                  <a16:creationId xmlns:a16="http://schemas.microsoft.com/office/drawing/2014/main" xmlns="" id="{6B4786A7-5C94-4F9F-9AD8-DD0689E95CC3}"/>
                </a:ext>
              </a:extLst>
            </p:cNvPr>
            <p:cNvGrpSpPr/>
            <p:nvPr/>
          </p:nvGrpSpPr>
          <p:grpSpPr>
            <a:xfrm>
              <a:off x="3888247" y="3079306"/>
              <a:ext cx="62879" cy="316172"/>
              <a:chOff x="12149632" y="3364268"/>
              <a:chExt cx="190530" cy="958039"/>
            </a:xfrm>
            <a:grpFill/>
          </p:grpSpPr>
          <p:sp>
            <p:nvSpPr>
              <p:cNvPr id="707" name="Freeform: Shape 170">
                <a:extLst>
                  <a:ext uri="{FF2B5EF4-FFF2-40B4-BE49-F238E27FC236}">
                    <a16:creationId xmlns:a16="http://schemas.microsoft.com/office/drawing/2014/main" xmlns="" id="{89653DCC-8574-4BC4-8313-9539A2E4723E}"/>
                  </a:ext>
                </a:extLst>
              </p:cNvPr>
              <p:cNvSpPr/>
              <p:nvPr/>
            </p:nvSpPr>
            <p:spPr>
              <a:xfrm>
                <a:off x="12236236" y="3401607"/>
                <a:ext cx="25981" cy="883362"/>
              </a:xfrm>
              <a:custGeom>
                <a:avLst/>
                <a:gdLst>
                  <a:gd name="connsiteX0" fmla="*/ 0 w 25981"/>
                  <a:gd name="connsiteY0" fmla="*/ 12991 h 883362"/>
                  <a:gd name="connsiteX1" fmla="*/ 0 w 25981"/>
                  <a:gd name="connsiteY1" fmla="*/ 870372 h 883362"/>
                  <a:gd name="connsiteX2" fmla="*/ 25982 w 25981"/>
                  <a:gd name="connsiteY2" fmla="*/ 870372 h 883362"/>
                  <a:gd name="connsiteX3" fmla="*/ 25982 w 25981"/>
                  <a:gd name="connsiteY3" fmla="*/ 12991 h 883362"/>
                  <a:gd name="connsiteX4" fmla="*/ 0 w 25981"/>
                  <a:gd name="connsiteY4" fmla="*/ 12991 h 8833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883362">
                    <a:moveTo>
                      <a:pt x="0" y="12991"/>
                    </a:moveTo>
                    <a:cubicBezTo>
                      <a:pt x="0" y="298784"/>
                      <a:pt x="0" y="584578"/>
                      <a:pt x="0" y="870372"/>
                    </a:cubicBezTo>
                    <a:cubicBezTo>
                      <a:pt x="0" y="887693"/>
                      <a:pt x="25982" y="887693"/>
                      <a:pt x="25982" y="870372"/>
                    </a:cubicBezTo>
                    <a:cubicBezTo>
                      <a:pt x="25982" y="584578"/>
                      <a:pt x="25982" y="298784"/>
                      <a:pt x="25982" y="12991"/>
                    </a:cubicBezTo>
                    <a:cubicBezTo>
                      <a:pt x="2598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8" name="Freeform: Shape 171">
                <a:extLst>
                  <a:ext uri="{FF2B5EF4-FFF2-40B4-BE49-F238E27FC236}">
                    <a16:creationId xmlns:a16="http://schemas.microsoft.com/office/drawing/2014/main" xmlns="" id="{42FBFF83-FAC7-4DFF-B0CF-7A954A2393C8}"/>
                  </a:ext>
                </a:extLst>
              </p:cNvPr>
              <p:cNvSpPr/>
              <p:nvPr/>
            </p:nvSpPr>
            <p:spPr>
              <a:xfrm>
                <a:off x="12149632" y="3364268"/>
                <a:ext cx="190530" cy="123023"/>
              </a:xfrm>
              <a:custGeom>
                <a:avLst/>
                <a:gdLst>
                  <a:gd name="connsiteX0" fmla="*/ 95265 w 190530"/>
                  <a:gd name="connsiteY0" fmla="*/ 24348 h 123023"/>
                  <a:gd name="connsiteX1" fmla="*/ 0 w 190530"/>
                  <a:gd name="connsiteY1" fmla="*/ 15687 h 123023"/>
                  <a:gd name="connsiteX2" fmla="*/ 95265 w 190530"/>
                  <a:gd name="connsiteY2" fmla="*/ 102292 h 123023"/>
                  <a:gd name="connsiteX3" fmla="*/ 190530 w 190530"/>
                  <a:gd name="connsiteY3" fmla="*/ 110952 h 123023"/>
                  <a:gd name="connsiteX4" fmla="*/ 95265 w 190530"/>
                  <a:gd name="connsiteY4" fmla="*/ 24348 h 1230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30" h="123023">
                    <a:moveTo>
                      <a:pt x="95265" y="24348"/>
                    </a:moveTo>
                    <a:cubicBezTo>
                      <a:pt x="43302" y="-1633"/>
                      <a:pt x="0" y="-10294"/>
                      <a:pt x="0" y="15687"/>
                    </a:cubicBezTo>
                    <a:cubicBezTo>
                      <a:pt x="0" y="41669"/>
                      <a:pt x="43302" y="76310"/>
                      <a:pt x="95265" y="102292"/>
                    </a:cubicBezTo>
                    <a:cubicBezTo>
                      <a:pt x="147228" y="128273"/>
                      <a:pt x="190530" y="128273"/>
                      <a:pt x="190530" y="110952"/>
                    </a:cubicBezTo>
                    <a:cubicBezTo>
                      <a:pt x="190530" y="93631"/>
                      <a:pt x="147228" y="58989"/>
                      <a:pt x="95265" y="2434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9" name="Freeform: Shape 172">
                <a:extLst>
                  <a:ext uri="{FF2B5EF4-FFF2-40B4-BE49-F238E27FC236}">
                    <a16:creationId xmlns:a16="http://schemas.microsoft.com/office/drawing/2014/main" xmlns="" id="{E19170AD-2609-4764-B296-28D4B9941DDE}"/>
                  </a:ext>
                </a:extLst>
              </p:cNvPr>
              <p:cNvSpPr/>
              <p:nvPr/>
            </p:nvSpPr>
            <p:spPr>
              <a:xfrm>
                <a:off x="12149632" y="4199284"/>
                <a:ext cx="190530" cy="123023"/>
              </a:xfrm>
              <a:custGeom>
                <a:avLst/>
                <a:gdLst>
                  <a:gd name="connsiteX0" fmla="*/ 95265 w 190530"/>
                  <a:gd name="connsiteY0" fmla="*/ 20732 h 123023"/>
                  <a:gd name="connsiteX1" fmla="*/ 0 w 190530"/>
                  <a:gd name="connsiteY1" fmla="*/ 107336 h 123023"/>
                  <a:gd name="connsiteX2" fmla="*/ 95265 w 190530"/>
                  <a:gd name="connsiteY2" fmla="*/ 98676 h 123023"/>
                  <a:gd name="connsiteX3" fmla="*/ 190530 w 190530"/>
                  <a:gd name="connsiteY3" fmla="*/ 12072 h 123023"/>
                  <a:gd name="connsiteX4" fmla="*/ 95265 w 190530"/>
                  <a:gd name="connsiteY4" fmla="*/ 20732 h 1230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30" h="123023">
                    <a:moveTo>
                      <a:pt x="95265" y="20732"/>
                    </a:moveTo>
                    <a:cubicBezTo>
                      <a:pt x="43302" y="46713"/>
                      <a:pt x="0" y="81355"/>
                      <a:pt x="0" y="107336"/>
                    </a:cubicBezTo>
                    <a:cubicBezTo>
                      <a:pt x="0" y="133317"/>
                      <a:pt x="43302" y="124657"/>
                      <a:pt x="95265" y="98676"/>
                    </a:cubicBezTo>
                    <a:cubicBezTo>
                      <a:pt x="147228" y="72695"/>
                      <a:pt x="190530" y="29393"/>
                      <a:pt x="190530" y="12072"/>
                    </a:cubicBezTo>
                    <a:cubicBezTo>
                      <a:pt x="190530" y="-5249"/>
                      <a:pt x="147228" y="-5249"/>
                      <a:pt x="95265" y="2073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78" name="Graphic 1">
              <a:extLst>
                <a:ext uri="{FF2B5EF4-FFF2-40B4-BE49-F238E27FC236}">
                  <a16:creationId xmlns:a16="http://schemas.microsoft.com/office/drawing/2014/main" xmlns="" id="{845CBBD7-B730-4E4E-BFB5-A61809A1377F}"/>
                </a:ext>
              </a:extLst>
            </p:cNvPr>
            <p:cNvGrpSpPr/>
            <p:nvPr/>
          </p:nvGrpSpPr>
          <p:grpSpPr>
            <a:xfrm>
              <a:off x="3748200" y="3008045"/>
              <a:ext cx="62878" cy="458694"/>
              <a:chOff x="11725272" y="3148339"/>
              <a:chExt cx="190528" cy="1389899"/>
            </a:xfrm>
            <a:grpFill/>
          </p:grpSpPr>
          <p:sp>
            <p:nvSpPr>
              <p:cNvPr id="704" name="Freeform: Shape 167">
                <a:extLst>
                  <a:ext uri="{FF2B5EF4-FFF2-40B4-BE49-F238E27FC236}">
                    <a16:creationId xmlns:a16="http://schemas.microsoft.com/office/drawing/2014/main" xmlns="" id="{E2E48398-A267-4C43-A02F-988DCF99CCAD}"/>
                  </a:ext>
                </a:extLst>
              </p:cNvPr>
              <p:cNvSpPr/>
              <p:nvPr/>
            </p:nvSpPr>
            <p:spPr>
              <a:xfrm>
                <a:off x="11803215" y="3185096"/>
                <a:ext cx="27371" cy="1325044"/>
              </a:xfrm>
              <a:custGeom>
                <a:avLst/>
                <a:gdLst>
                  <a:gd name="connsiteX0" fmla="*/ 0 w 27371"/>
                  <a:gd name="connsiteY0" fmla="*/ 12991 h 1325044"/>
                  <a:gd name="connsiteX1" fmla="*/ 0 w 27371"/>
                  <a:gd name="connsiteY1" fmla="*/ 1312053 h 1325044"/>
                  <a:gd name="connsiteX2" fmla="*/ 25982 w 27371"/>
                  <a:gd name="connsiteY2" fmla="*/ 1312053 h 1325044"/>
                  <a:gd name="connsiteX3" fmla="*/ 25982 w 27371"/>
                  <a:gd name="connsiteY3" fmla="*/ 12991 h 1325044"/>
                  <a:gd name="connsiteX4" fmla="*/ 0 w 27371"/>
                  <a:gd name="connsiteY4" fmla="*/ 12991 h 13250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371" h="1325044">
                    <a:moveTo>
                      <a:pt x="0" y="12991"/>
                    </a:moveTo>
                    <a:cubicBezTo>
                      <a:pt x="0" y="446011"/>
                      <a:pt x="0" y="879032"/>
                      <a:pt x="0" y="1312053"/>
                    </a:cubicBezTo>
                    <a:cubicBezTo>
                      <a:pt x="0" y="1329374"/>
                      <a:pt x="25982" y="1329374"/>
                      <a:pt x="25982" y="1312053"/>
                    </a:cubicBezTo>
                    <a:cubicBezTo>
                      <a:pt x="25982" y="879032"/>
                      <a:pt x="25982" y="446011"/>
                      <a:pt x="25982" y="12991"/>
                    </a:cubicBezTo>
                    <a:cubicBezTo>
                      <a:pt x="3464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5" name="Freeform: Shape 168">
                <a:extLst>
                  <a:ext uri="{FF2B5EF4-FFF2-40B4-BE49-F238E27FC236}">
                    <a16:creationId xmlns:a16="http://schemas.microsoft.com/office/drawing/2014/main" xmlns="" id="{254D25ED-F83B-41D3-AD66-4CBE94F6B3CC}"/>
                  </a:ext>
                </a:extLst>
              </p:cNvPr>
              <p:cNvSpPr/>
              <p:nvPr/>
            </p:nvSpPr>
            <p:spPr>
              <a:xfrm>
                <a:off x="11725272" y="3148339"/>
                <a:ext cx="190528" cy="139763"/>
              </a:xfrm>
              <a:custGeom>
                <a:avLst/>
                <a:gdLst>
                  <a:gd name="connsiteX0" fmla="*/ 95265 w 190528"/>
                  <a:gd name="connsiteY0" fmla="*/ 15107 h 139763"/>
                  <a:gd name="connsiteX1" fmla="*/ 0 w 190528"/>
                  <a:gd name="connsiteY1" fmla="*/ 32428 h 139763"/>
                  <a:gd name="connsiteX2" fmla="*/ 95265 w 190528"/>
                  <a:gd name="connsiteY2" fmla="*/ 127692 h 139763"/>
                  <a:gd name="connsiteX3" fmla="*/ 190529 w 190528"/>
                  <a:gd name="connsiteY3" fmla="*/ 119032 h 139763"/>
                  <a:gd name="connsiteX4" fmla="*/ 95265 w 190528"/>
                  <a:gd name="connsiteY4" fmla="*/ 15107 h 1397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39763">
                    <a:moveTo>
                      <a:pt x="95265" y="15107"/>
                    </a:moveTo>
                    <a:cubicBezTo>
                      <a:pt x="43302" y="-10875"/>
                      <a:pt x="0" y="-2214"/>
                      <a:pt x="0" y="32428"/>
                    </a:cubicBezTo>
                    <a:cubicBezTo>
                      <a:pt x="0" y="67069"/>
                      <a:pt x="43302" y="110371"/>
                      <a:pt x="95265" y="127692"/>
                    </a:cubicBezTo>
                    <a:cubicBezTo>
                      <a:pt x="147227" y="145013"/>
                      <a:pt x="190529" y="145013"/>
                      <a:pt x="190529" y="119032"/>
                    </a:cubicBezTo>
                    <a:cubicBezTo>
                      <a:pt x="190529" y="84390"/>
                      <a:pt x="147227" y="41088"/>
                      <a:pt x="95265" y="1510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6" name="Freeform: Shape 169">
                <a:extLst>
                  <a:ext uri="{FF2B5EF4-FFF2-40B4-BE49-F238E27FC236}">
                    <a16:creationId xmlns:a16="http://schemas.microsoft.com/office/drawing/2014/main" xmlns="" id="{892E33A0-6163-49C0-BB00-D1049978F09C}"/>
                  </a:ext>
                </a:extLst>
              </p:cNvPr>
              <p:cNvSpPr/>
              <p:nvPr/>
            </p:nvSpPr>
            <p:spPr>
              <a:xfrm>
                <a:off x="11725272" y="4399168"/>
                <a:ext cx="190528" cy="139069"/>
              </a:xfrm>
              <a:custGeom>
                <a:avLst/>
                <a:gdLst>
                  <a:gd name="connsiteX0" fmla="*/ 95265 w 190528"/>
                  <a:gd name="connsiteY0" fmla="*/ 11377 h 139069"/>
                  <a:gd name="connsiteX1" fmla="*/ 0 w 190528"/>
                  <a:gd name="connsiteY1" fmla="*/ 106642 h 139069"/>
                  <a:gd name="connsiteX2" fmla="*/ 95265 w 190528"/>
                  <a:gd name="connsiteY2" fmla="*/ 123963 h 139069"/>
                  <a:gd name="connsiteX3" fmla="*/ 190529 w 190528"/>
                  <a:gd name="connsiteY3" fmla="*/ 28698 h 139069"/>
                  <a:gd name="connsiteX4" fmla="*/ 95265 w 190528"/>
                  <a:gd name="connsiteY4" fmla="*/ 11377 h 1390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39069">
                    <a:moveTo>
                      <a:pt x="95265" y="11377"/>
                    </a:moveTo>
                    <a:cubicBezTo>
                      <a:pt x="43302" y="28698"/>
                      <a:pt x="0" y="72000"/>
                      <a:pt x="0" y="106642"/>
                    </a:cubicBezTo>
                    <a:cubicBezTo>
                      <a:pt x="0" y="141283"/>
                      <a:pt x="43302" y="149944"/>
                      <a:pt x="95265" y="123963"/>
                    </a:cubicBezTo>
                    <a:cubicBezTo>
                      <a:pt x="147227" y="97981"/>
                      <a:pt x="190529" y="54679"/>
                      <a:pt x="190529" y="28698"/>
                    </a:cubicBezTo>
                    <a:cubicBezTo>
                      <a:pt x="190529" y="-5944"/>
                      <a:pt x="147227" y="-5944"/>
                      <a:pt x="95265" y="1137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79" name="Graphic 1">
              <a:extLst>
                <a:ext uri="{FF2B5EF4-FFF2-40B4-BE49-F238E27FC236}">
                  <a16:creationId xmlns:a16="http://schemas.microsoft.com/office/drawing/2014/main" xmlns="" id="{2849613A-89B6-4294-8CBF-04B7E97DC15C}"/>
                </a:ext>
              </a:extLst>
            </p:cNvPr>
            <p:cNvGrpSpPr/>
            <p:nvPr/>
          </p:nvGrpSpPr>
          <p:grpSpPr>
            <a:xfrm>
              <a:off x="3608153" y="2945052"/>
              <a:ext cx="62878" cy="583608"/>
              <a:chOff x="11300912" y="2957461"/>
              <a:chExt cx="190528" cy="1768406"/>
            </a:xfrm>
            <a:grpFill/>
          </p:grpSpPr>
          <p:sp>
            <p:nvSpPr>
              <p:cNvPr id="701" name="Freeform: Shape 164">
                <a:extLst>
                  <a:ext uri="{FF2B5EF4-FFF2-40B4-BE49-F238E27FC236}">
                    <a16:creationId xmlns:a16="http://schemas.microsoft.com/office/drawing/2014/main" xmlns="" id="{1868D612-A410-419F-BB80-B22BE8765DBA}"/>
                  </a:ext>
                </a:extLst>
              </p:cNvPr>
              <p:cNvSpPr/>
              <p:nvPr/>
            </p:nvSpPr>
            <p:spPr>
              <a:xfrm>
                <a:off x="11378855" y="3003228"/>
                <a:ext cx="25981" cy="1688781"/>
              </a:xfrm>
              <a:custGeom>
                <a:avLst/>
                <a:gdLst>
                  <a:gd name="connsiteX0" fmla="*/ 0 w 25981"/>
                  <a:gd name="connsiteY0" fmla="*/ 12991 h 1688781"/>
                  <a:gd name="connsiteX1" fmla="*/ 0 w 25981"/>
                  <a:gd name="connsiteY1" fmla="*/ 1675791 h 1688781"/>
                  <a:gd name="connsiteX2" fmla="*/ 25982 w 25981"/>
                  <a:gd name="connsiteY2" fmla="*/ 1675791 h 1688781"/>
                  <a:gd name="connsiteX3" fmla="*/ 25982 w 25981"/>
                  <a:gd name="connsiteY3" fmla="*/ 12991 h 1688781"/>
                  <a:gd name="connsiteX4" fmla="*/ 0 w 25981"/>
                  <a:gd name="connsiteY4" fmla="*/ 12991 h 16887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688781">
                    <a:moveTo>
                      <a:pt x="0" y="12991"/>
                    </a:moveTo>
                    <a:cubicBezTo>
                      <a:pt x="0" y="567258"/>
                      <a:pt x="0" y="1121524"/>
                      <a:pt x="0" y="1675791"/>
                    </a:cubicBezTo>
                    <a:cubicBezTo>
                      <a:pt x="0" y="1693112"/>
                      <a:pt x="25982" y="1693112"/>
                      <a:pt x="25982" y="1675791"/>
                    </a:cubicBezTo>
                    <a:cubicBezTo>
                      <a:pt x="25982" y="1121524"/>
                      <a:pt x="25982" y="567258"/>
                      <a:pt x="25982" y="12991"/>
                    </a:cubicBezTo>
                    <a:cubicBezTo>
                      <a:pt x="2598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2" name="Freeform: Shape 165">
                <a:extLst>
                  <a:ext uri="{FF2B5EF4-FFF2-40B4-BE49-F238E27FC236}">
                    <a16:creationId xmlns:a16="http://schemas.microsoft.com/office/drawing/2014/main" xmlns="" id="{2C8ABE24-C446-49FD-BBAA-CBA371A4B9A2}"/>
                  </a:ext>
                </a:extLst>
              </p:cNvPr>
              <p:cNvSpPr/>
              <p:nvPr/>
            </p:nvSpPr>
            <p:spPr>
              <a:xfrm>
                <a:off x="11300912" y="2957461"/>
                <a:ext cx="190528" cy="152156"/>
              </a:xfrm>
              <a:custGeom>
                <a:avLst/>
                <a:gdLst>
                  <a:gd name="connsiteX0" fmla="*/ 95264 w 190528"/>
                  <a:gd name="connsiteY0" fmla="*/ 6795 h 152156"/>
                  <a:gd name="connsiteX1" fmla="*/ 0 w 190528"/>
                  <a:gd name="connsiteY1" fmla="*/ 41437 h 152156"/>
                  <a:gd name="connsiteX2" fmla="*/ 95264 w 190528"/>
                  <a:gd name="connsiteY2" fmla="*/ 145362 h 152156"/>
                  <a:gd name="connsiteX3" fmla="*/ 190529 w 190528"/>
                  <a:gd name="connsiteY3" fmla="*/ 110720 h 152156"/>
                  <a:gd name="connsiteX4" fmla="*/ 95264 w 190528"/>
                  <a:gd name="connsiteY4" fmla="*/ 6795 h 152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52156">
                    <a:moveTo>
                      <a:pt x="95264" y="6795"/>
                    </a:moveTo>
                    <a:cubicBezTo>
                      <a:pt x="43302" y="-10526"/>
                      <a:pt x="0" y="6795"/>
                      <a:pt x="0" y="41437"/>
                    </a:cubicBezTo>
                    <a:cubicBezTo>
                      <a:pt x="0" y="84739"/>
                      <a:pt x="43302" y="128041"/>
                      <a:pt x="95264" y="145362"/>
                    </a:cubicBezTo>
                    <a:cubicBezTo>
                      <a:pt x="147227" y="162683"/>
                      <a:pt x="190529" y="145362"/>
                      <a:pt x="190529" y="110720"/>
                    </a:cubicBezTo>
                    <a:cubicBezTo>
                      <a:pt x="181868" y="76078"/>
                      <a:pt x="147227" y="32776"/>
                      <a:pt x="95264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3" name="Freeform: Shape 166">
                <a:extLst>
                  <a:ext uri="{FF2B5EF4-FFF2-40B4-BE49-F238E27FC236}">
                    <a16:creationId xmlns:a16="http://schemas.microsoft.com/office/drawing/2014/main" xmlns="" id="{A4A5D8CF-AF8E-4155-BB4A-A7B80D5D66EC}"/>
                  </a:ext>
                </a:extLst>
              </p:cNvPr>
              <p:cNvSpPr/>
              <p:nvPr/>
            </p:nvSpPr>
            <p:spPr>
              <a:xfrm>
                <a:off x="11300912" y="4568299"/>
                <a:ext cx="190528" cy="157568"/>
              </a:xfrm>
              <a:custGeom>
                <a:avLst/>
                <a:gdLst>
                  <a:gd name="connsiteX0" fmla="*/ 95264 w 190528"/>
                  <a:gd name="connsiteY0" fmla="*/ 6795 h 157568"/>
                  <a:gd name="connsiteX1" fmla="*/ 0 w 190528"/>
                  <a:gd name="connsiteY1" fmla="*/ 110720 h 157568"/>
                  <a:gd name="connsiteX2" fmla="*/ 95264 w 190528"/>
                  <a:gd name="connsiteY2" fmla="*/ 145362 h 157568"/>
                  <a:gd name="connsiteX3" fmla="*/ 190529 w 190528"/>
                  <a:gd name="connsiteY3" fmla="*/ 41437 h 157568"/>
                  <a:gd name="connsiteX4" fmla="*/ 95264 w 190528"/>
                  <a:gd name="connsiteY4" fmla="*/ 6795 h 1575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57568">
                    <a:moveTo>
                      <a:pt x="95264" y="6795"/>
                    </a:moveTo>
                    <a:cubicBezTo>
                      <a:pt x="43302" y="24116"/>
                      <a:pt x="0" y="67418"/>
                      <a:pt x="0" y="110720"/>
                    </a:cubicBezTo>
                    <a:cubicBezTo>
                      <a:pt x="0" y="154022"/>
                      <a:pt x="43302" y="171343"/>
                      <a:pt x="95264" y="145362"/>
                    </a:cubicBezTo>
                    <a:cubicBezTo>
                      <a:pt x="147227" y="128041"/>
                      <a:pt x="190529" y="76078"/>
                      <a:pt x="190529" y="41437"/>
                    </a:cubicBezTo>
                    <a:cubicBezTo>
                      <a:pt x="181868" y="6795"/>
                      <a:pt x="147227" y="-10526"/>
                      <a:pt x="95264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80" name="Graphic 1">
              <a:extLst>
                <a:ext uri="{FF2B5EF4-FFF2-40B4-BE49-F238E27FC236}">
                  <a16:creationId xmlns:a16="http://schemas.microsoft.com/office/drawing/2014/main" xmlns="" id="{289CEABB-39BE-467E-A718-350CF70C5CCA}"/>
                </a:ext>
              </a:extLst>
            </p:cNvPr>
            <p:cNvGrpSpPr/>
            <p:nvPr/>
          </p:nvGrpSpPr>
          <p:grpSpPr>
            <a:xfrm>
              <a:off x="3465247" y="2900061"/>
              <a:ext cx="62878" cy="674661"/>
              <a:chOff x="10867891" y="2821134"/>
              <a:chExt cx="190528" cy="2044308"/>
            </a:xfrm>
            <a:grpFill/>
          </p:grpSpPr>
          <p:sp>
            <p:nvSpPr>
              <p:cNvPr id="698" name="Freeform: Shape 161">
                <a:extLst>
                  <a:ext uri="{FF2B5EF4-FFF2-40B4-BE49-F238E27FC236}">
                    <a16:creationId xmlns:a16="http://schemas.microsoft.com/office/drawing/2014/main" xmlns="" id="{858FB86E-1C2B-4DE2-8B13-ECA5B8495FF1}"/>
                  </a:ext>
                </a:extLst>
              </p:cNvPr>
              <p:cNvSpPr/>
              <p:nvPr/>
            </p:nvSpPr>
            <p:spPr>
              <a:xfrm>
                <a:off x="10954495" y="2864661"/>
                <a:ext cx="25980" cy="1965915"/>
              </a:xfrm>
              <a:custGeom>
                <a:avLst/>
                <a:gdLst>
                  <a:gd name="connsiteX0" fmla="*/ 0 w 25980"/>
                  <a:gd name="connsiteY0" fmla="*/ 12991 h 1965915"/>
                  <a:gd name="connsiteX1" fmla="*/ 0 w 25980"/>
                  <a:gd name="connsiteY1" fmla="*/ 1952925 h 1965915"/>
                  <a:gd name="connsiteX2" fmla="*/ 25980 w 25980"/>
                  <a:gd name="connsiteY2" fmla="*/ 1952925 h 1965915"/>
                  <a:gd name="connsiteX3" fmla="*/ 25980 w 25980"/>
                  <a:gd name="connsiteY3" fmla="*/ 12991 h 1965915"/>
                  <a:gd name="connsiteX4" fmla="*/ 0 w 25980"/>
                  <a:gd name="connsiteY4" fmla="*/ 12991 h 19659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0" h="1965915">
                    <a:moveTo>
                      <a:pt x="0" y="12991"/>
                    </a:moveTo>
                    <a:cubicBezTo>
                      <a:pt x="0" y="662522"/>
                      <a:pt x="0" y="1303393"/>
                      <a:pt x="0" y="1952925"/>
                    </a:cubicBezTo>
                    <a:cubicBezTo>
                      <a:pt x="0" y="1970245"/>
                      <a:pt x="25980" y="1970245"/>
                      <a:pt x="25980" y="1952925"/>
                    </a:cubicBezTo>
                    <a:cubicBezTo>
                      <a:pt x="25980" y="1303393"/>
                      <a:pt x="25980" y="662522"/>
                      <a:pt x="25980" y="12991"/>
                    </a:cubicBezTo>
                    <a:cubicBezTo>
                      <a:pt x="25980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9" name="Freeform: Shape 162">
                <a:extLst>
                  <a:ext uri="{FF2B5EF4-FFF2-40B4-BE49-F238E27FC236}">
                    <a16:creationId xmlns:a16="http://schemas.microsoft.com/office/drawing/2014/main" xmlns="" id="{85081977-5689-4BB6-96C5-E0C6C2E001F3}"/>
                  </a:ext>
                </a:extLst>
              </p:cNvPr>
              <p:cNvSpPr/>
              <p:nvPr/>
            </p:nvSpPr>
            <p:spPr>
              <a:xfrm>
                <a:off x="10867891" y="2821134"/>
                <a:ext cx="190528" cy="170762"/>
              </a:xfrm>
              <a:custGeom>
                <a:avLst/>
                <a:gdLst>
                  <a:gd name="connsiteX0" fmla="*/ 95264 w 190528"/>
                  <a:gd name="connsiteY0" fmla="*/ 4555 h 170762"/>
                  <a:gd name="connsiteX1" fmla="*/ 0 w 190528"/>
                  <a:gd name="connsiteY1" fmla="*/ 65178 h 170762"/>
                  <a:gd name="connsiteX2" fmla="*/ 95264 w 190528"/>
                  <a:gd name="connsiteY2" fmla="*/ 169103 h 170762"/>
                  <a:gd name="connsiteX3" fmla="*/ 190529 w 190528"/>
                  <a:gd name="connsiteY3" fmla="*/ 108480 h 170762"/>
                  <a:gd name="connsiteX4" fmla="*/ 95264 w 190528"/>
                  <a:gd name="connsiteY4" fmla="*/ 4555 h 17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70762">
                    <a:moveTo>
                      <a:pt x="95264" y="4555"/>
                    </a:moveTo>
                    <a:cubicBezTo>
                      <a:pt x="43302" y="-12766"/>
                      <a:pt x="0" y="21876"/>
                      <a:pt x="0" y="65178"/>
                    </a:cubicBezTo>
                    <a:cubicBezTo>
                      <a:pt x="0" y="108480"/>
                      <a:pt x="43302" y="160443"/>
                      <a:pt x="95264" y="169103"/>
                    </a:cubicBezTo>
                    <a:cubicBezTo>
                      <a:pt x="147227" y="177763"/>
                      <a:pt x="190529" y="151782"/>
                      <a:pt x="190529" y="108480"/>
                    </a:cubicBezTo>
                    <a:cubicBezTo>
                      <a:pt x="190529" y="65178"/>
                      <a:pt x="147227" y="13215"/>
                      <a:pt x="95264" y="455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0" name="Freeform: Shape 163">
                <a:extLst>
                  <a:ext uri="{FF2B5EF4-FFF2-40B4-BE49-F238E27FC236}">
                    <a16:creationId xmlns:a16="http://schemas.microsoft.com/office/drawing/2014/main" xmlns="" id="{83688370-DEFD-4ECA-AB60-815CACF8EA8E}"/>
                  </a:ext>
                </a:extLst>
              </p:cNvPr>
              <p:cNvSpPr/>
              <p:nvPr/>
            </p:nvSpPr>
            <p:spPr>
              <a:xfrm>
                <a:off x="10867891" y="4690996"/>
                <a:ext cx="190528" cy="174446"/>
              </a:xfrm>
              <a:custGeom>
                <a:avLst/>
                <a:gdLst>
                  <a:gd name="connsiteX0" fmla="*/ 95264 w 190528"/>
                  <a:gd name="connsiteY0" fmla="*/ 5344 h 174446"/>
                  <a:gd name="connsiteX1" fmla="*/ 0 w 190528"/>
                  <a:gd name="connsiteY1" fmla="*/ 109269 h 174446"/>
                  <a:gd name="connsiteX2" fmla="*/ 95264 w 190528"/>
                  <a:gd name="connsiteY2" fmla="*/ 169892 h 174446"/>
                  <a:gd name="connsiteX3" fmla="*/ 190529 w 190528"/>
                  <a:gd name="connsiteY3" fmla="*/ 65967 h 174446"/>
                  <a:gd name="connsiteX4" fmla="*/ 95264 w 190528"/>
                  <a:gd name="connsiteY4" fmla="*/ 5344 h 174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74446">
                    <a:moveTo>
                      <a:pt x="95264" y="5344"/>
                    </a:moveTo>
                    <a:cubicBezTo>
                      <a:pt x="43302" y="14004"/>
                      <a:pt x="0" y="65967"/>
                      <a:pt x="0" y="109269"/>
                    </a:cubicBezTo>
                    <a:cubicBezTo>
                      <a:pt x="0" y="152571"/>
                      <a:pt x="43302" y="187213"/>
                      <a:pt x="95264" y="169892"/>
                    </a:cubicBezTo>
                    <a:cubicBezTo>
                      <a:pt x="147227" y="152571"/>
                      <a:pt x="190529" y="109269"/>
                      <a:pt x="190529" y="65967"/>
                    </a:cubicBezTo>
                    <a:cubicBezTo>
                      <a:pt x="190529" y="14004"/>
                      <a:pt x="147227" y="-11977"/>
                      <a:pt x="95264" y="534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81" name="Graphic 1">
              <a:extLst>
                <a:ext uri="{FF2B5EF4-FFF2-40B4-BE49-F238E27FC236}">
                  <a16:creationId xmlns:a16="http://schemas.microsoft.com/office/drawing/2014/main" xmlns="" id="{CE9D15DF-CC0A-4920-A4A8-AAF2BA4D398C}"/>
                </a:ext>
              </a:extLst>
            </p:cNvPr>
            <p:cNvGrpSpPr/>
            <p:nvPr/>
          </p:nvGrpSpPr>
          <p:grpSpPr>
            <a:xfrm>
              <a:off x="3325200" y="2869688"/>
              <a:ext cx="62878" cy="735409"/>
              <a:chOff x="10443530" y="2729098"/>
              <a:chExt cx="190528" cy="2228380"/>
            </a:xfrm>
            <a:grpFill/>
          </p:grpSpPr>
          <p:sp>
            <p:nvSpPr>
              <p:cNvPr id="695" name="Freeform: Shape 158">
                <a:extLst>
                  <a:ext uri="{FF2B5EF4-FFF2-40B4-BE49-F238E27FC236}">
                    <a16:creationId xmlns:a16="http://schemas.microsoft.com/office/drawing/2014/main" xmlns="" id="{8673F15B-0CE1-4D43-9352-E8B99583116B}"/>
                  </a:ext>
                </a:extLst>
              </p:cNvPr>
              <p:cNvSpPr/>
              <p:nvPr/>
            </p:nvSpPr>
            <p:spPr>
              <a:xfrm>
                <a:off x="10521474" y="2781047"/>
                <a:ext cx="25980" cy="2136133"/>
              </a:xfrm>
              <a:custGeom>
                <a:avLst/>
                <a:gdLst>
                  <a:gd name="connsiteX0" fmla="*/ 0 w 25980"/>
                  <a:gd name="connsiteY0" fmla="*/ 10000 h 2136133"/>
                  <a:gd name="connsiteX1" fmla="*/ 0 w 25980"/>
                  <a:gd name="connsiteY1" fmla="*/ 2123143 h 2136133"/>
                  <a:gd name="connsiteX2" fmla="*/ 25980 w 25980"/>
                  <a:gd name="connsiteY2" fmla="*/ 2123143 h 2136133"/>
                  <a:gd name="connsiteX3" fmla="*/ 25980 w 25980"/>
                  <a:gd name="connsiteY3" fmla="*/ 10000 h 2136133"/>
                  <a:gd name="connsiteX4" fmla="*/ 0 w 25980"/>
                  <a:gd name="connsiteY4" fmla="*/ 10000 h 21361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0" h="2136133">
                    <a:moveTo>
                      <a:pt x="0" y="10000"/>
                    </a:moveTo>
                    <a:cubicBezTo>
                      <a:pt x="0" y="711494"/>
                      <a:pt x="0" y="1412988"/>
                      <a:pt x="0" y="2123143"/>
                    </a:cubicBezTo>
                    <a:cubicBezTo>
                      <a:pt x="0" y="2140463"/>
                      <a:pt x="25980" y="2140463"/>
                      <a:pt x="25980" y="2123143"/>
                    </a:cubicBezTo>
                    <a:cubicBezTo>
                      <a:pt x="25980" y="1421649"/>
                      <a:pt x="25980" y="720155"/>
                      <a:pt x="25980" y="10000"/>
                    </a:cubicBezTo>
                    <a:cubicBezTo>
                      <a:pt x="25980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6" name="Freeform: Shape 159">
                <a:extLst>
                  <a:ext uri="{FF2B5EF4-FFF2-40B4-BE49-F238E27FC236}">
                    <a16:creationId xmlns:a16="http://schemas.microsoft.com/office/drawing/2014/main" xmlns="" id="{E3C3ECE5-9D5C-4F37-8CF7-3B46F7B13C31}"/>
                  </a:ext>
                </a:extLst>
              </p:cNvPr>
              <p:cNvSpPr/>
              <p:nvPr/>
            </p:nvSpPr>
            <p:spPr>
              <a:xfrm>
                <a:off x="10443530" y="2729098"/>
                <a:ext cx="190528" cy="184521"/>
              </a:xfrm>
              <a:custGeom>
                <a:avLst/>
                <a:gdLst>
                  <a:gd name="connsiteX0" fmla="*/ 95265 w 190528"/>
                  <a:gd name="connsiteY0" fmla="*/ 1326 h 184521"/>
                  <a:gd name="connsiteX1" fmla="*/ 0 w 190528"/>
                  <a:gd name="connsiteY1" fmla="*/ 79270 h 184521"/>
                  <a:gd name="connsiteX2" fmla="*/ 95265 w 190528"/>
                  <a:gd name="connsiteY2" fmla="*/ 183195 h 184521"/>
                  <a:gd name="connsiteX3" fmla="*/ 190529 w 190528"/>
                  <a:gd name="connsiteY3" fmla="*/ 105251 h 184521"/>
                  <a:gd name="connsiteX4" fmla="*/ 95265 w 190528"/>
                  <a:gd name="connsiteY4" fmla="*/ 1326 h 1845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84521">
                    <a:moveTo>
                      <a:pt x="95265" y="1326"/>
                    </a:moveTo>
                    <a:cubicBezTo>
                      <a:pt x="43302" y="-7334"/>
                      <a:pt x="0" y="27308"/>
                      <a:pt x="0" y="79270"/>
                    </a:cubicBezTo>
                    <a:cubicBezTo>
                      <a:pt x="0" y="131233"/>
                      <a:pt x="43302" y="174535"/>
                      <a:pt x="95265" y="183195"/>
                    </a:cubicBezTo>
                    <a:cubicBezTo>
                      <a:pt x="147227" y="191856"/>
                      <a:pt x="190529" y="157214"/>
                      <a:pt x="190529" y="105251"/>
                    </a:cubicBezTo>
                    <a:cubicBezTo>
                      <a:pt x="181869" y="61949"/>
                      <a:pt x="147227" y="9987"/>
                      <a:pt x="95265" y="132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7" name="Freeform: Shape 160">
                <a:extLst>
                  <a:ext uri="{FF2B5EF4-FFF2-40B4-BE49-F238E27FC236}">
                    <a16:creationId xmlns:a16="http://schemas.microsoft.com/office/drawing/2014/main" xmlns="" id="{35E260DD-D6A2-4080-8774-1F0DD849D7B6}"/>
                  </a:ext>
                </a:extLst>
              </p:cNvPr>
              <p:cNvSpPr/>
              <p:nvPr/>
            </p:nvSpPr>
            <p:spPr>
              <a:xfrm>
                <a:off x="10443530" y="4772957"/>
                <a:ext cx="190528" cy="184521"/>
              </a:xfrm>
              <a:custGeom>
                <a:avLst/>
                <a:gdLst>
                  <a:gd name="connsiteX0" fmla="*/ 95265 w 190528"/>
                  <a:gd name="connsiteY0" fmla="*/ 1326 h 184521"/>
                  <a:gd name="connsiteX1" fmla="*/ 0 w 190528"/>
                  <a:gd name="connsiteY1" fmla="*/ 105251 h 184521"/>
                  <a:gd name="connsiteX2" fmla="*/ 95265 w 190528"/>
                  <a:gd name="connsiteY2" fmla="*/ 183195 h 184521"/>
                  <a:gd name="connsiteX3" fmla="*/ 190529 w 190528"/>
                  <a:gd name="connsiteY3" fmla="*/ 79270 h 184521"/>
                  <a:gd name="connsiteX4" fmla="*/ 95265 w 190528"/>
                  <a:gd name="connsiteY4" fmla="*/ 1326 h 1845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84521">
                    <a:moveTo>
                      <a:pt x="95265" y="1326"/>
                    </a:moveTo>
                    <a:cubicBezTo>
                      <a:pt x="43302" y="9987"/>
                      <a:pt x="0" y="53289"/>
                      <a:pt x="0" y="105251"/>
                    </a:cubicBezTo>
                    <a:cubicBezTo>
                      <a:pt x="0" y="157214"/>
                      <a:pt x="43302" y="191856"/>
                      <a:pt x="95265" y="183195"/>
                    </a:cubicBezTo>
                    <a:cubicBezTo>
                      <a:pt x="147227" y="174535"/>
                      <a:pt x="190529" y="131233"/>
                      <a:pt x="190529" y="79270"/>
                    </a:cubicBezTo>
                    <a:cubicBezTo>
                      <a:pt x="181869" y="27307"/>
                      <a:pt x="147227" y="-7334"/>
                      <a:pt x="95265" y="132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82" name="Graphic 1">
              <a:extLst>
                <a:ext uri="{FF2B5EF4-FFF2-40B4-BE49-F238E27FC236}">
                  <a16:creationId xmlns:a16="http://schemas.microsoft.com/office/drawing/2014/main" xmlns="" id="{710879E7-4D41-418D-96A8-9E11C39A34A1}"/>
                </a:ext>
              </a:extLst>
            </p:cNvPr>
            <p:cNvGrpSpPr/>
            <p:nvPr/>
          </p:nvGrpSpPr>
          <p:grpSpPr>
            <a:xfrm>
              <a:off x="3182295" y="2861551"/>
              <a:ext cx="62878" cy="754540"/>
              <a:chOff x="10010509" y="2704443"/>
              <a:chExt cx="190529" cy="2286350"/>
            </a:xfrm>
            <a:grpFill/>
          </p:grpSpPr>
          <p:sp>
            <p:nvSpPr>
              <p:cNvPr id="692" name="Freeform: Shape 155">
                <a:extLst>
                  <a:ext uri="{FF2B5EF4-FFF2-40B4-BE49-F238E27FC236}">
                    <a16:creationId xmlns:a16="http://schemas.microsoft.com/office/drawing/2014/main" xmlns="" id="{64E93D6F-FCD0-49A7-A966-DE312F070840}"/>
                  </a:ext>
                </a:extLst>
              </p:cNvPr>
              <p:cNvSpPr/>
              <p:nvPr/>
            </p:nvSpPr>
            <p:spPr>
              <a:xfrm>
                <a:off x="10097113" y="2752075"/>
                <a:ext cx="25981" cy="2191085"/>
              </a:xfrm>
              <a:custGeom>
                <a:avLst/>
                <a:gdLst>
                  <a:gd name="connsiteX0" fmla="*/ 0 w 25981"/>
                  <a:gd name="connsiteY0" fmla="*/ 12991 h 2191085"/>
                  <a:gd name="connsiteX1" fmla="*/ 0 w 25981"/>
                  <a:gd name="connsiteY1" fmla="*/ 2178095 h 2191085"/>
                  <a:gd name="connsiteX2" fmla="*/ 25982 w 25981"/>
                  <a:gd name="connsiteY2" fmla="*/ 2178095 h 2191085"/>
                  <a:gd name="connsiteX3" fmla="*/ 25982 w 25981"/>
                  <a:gd name="connsiteY3" fmla="*/ 12991 h 2191085"/>
                  <a:gd name="connsiteX4" fmla="*/ 0 w 25981"/>
                  <a:gd name="connsiteY4" fmla="*/ 12991 h 21910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2191085">
                    <a:moveTo>
                      <a:pt x="0" y="12991"/>
                    </a:moveTo>
                    <a:cubicBezTo>
                      <a:pt x="0" y="731805"/>
                      <a:pt x="0" y="1459281"/>
                      <a:pt x="0" y="2178095"/>
                    </a:cubicBezTo>
                    <a:cubicBezTo>
                      <a:pt x="0" y="2195416"/>
                      <a:pt x="25982" y="2195416"/>
                      <a:pt x="25982" y="2178095"/>
                    </a:cubicBezTo>
                    <a:cubicBezTo>
                      <a:pt x="25982" y="1459281"/>
                      <a:pt x="25982" y="731805"/>
                      <a:pt x="25982" y="12991"/>
                    </a:cubicBezTo>
                    <a:cubicBezTo>
                      <a:pt x="2598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3" name="Freeform: Shape 156">
                <a:extLst>
                  <a:ext uri="{FF2B5EF4-FFF2-40B4-BE49-F238E27FC236}">
                    <a16:creationId xmlns:a16="http://schemas.microsoft.com/office/drawing/2014/main" xmlns="" id="{C676D5E3-F656-4225-BC00-50A27423939B}"/>
                  </a:ext>
                </a:extLst>
              </p:cNvPr>
              <p:cNvSpPr/>
              <p:nvPr/>
            </p:nvSpPr>
            <p:spPr>
              <a:xfrm>
                <a:off x="10010509" y="2704443"/>
                <a:ext cx="190529" cy="190529"/>
              </a:xfrm>
              <a:custGeom>
                <a:avLst/>
                <a:gdLst>
                  <a:gd name="connsiteX0" fmla="*/ 95265 w 190529"/>
                  <a:gd name="connsiteY0" fmla="*/ 0 h 190529"/>
                  <a:gd name="connsiteX1" fmla="*/ 0 w 190529"/>
                  <a:gd name="connsiteY1" fmla="*/ 95265 h 190529"/>
                  <a:gd name="connsiteX2" fmla="*/ 95265 w 190529"/>
                  <a:gd name="connsiteY2" fmla="*/ 190529 h 190529"/>
                  <a:gd name="connsiteX3" fmla="*/ 190530 w 190529"/>
                  <a:gd name="connsiteY3" fmla="*/ 95265 h 190529"/>
                  <a:gd name="connsiteX4" fmla="*/ 95265 w 190529"/>
                  <a:gd name="connsiteY4" fmla="*/ 0 h 190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90529">
                    <a:moveTo>
                      <a:pt x="95265" y="0"/>
                    </a:moveTo>
                    <a:cubicBezTo>
                      <a:pt x="43302" y="0"/>
                      <a:pt x="0" y="43302"/>
                      <a:pt x="0" y="95265"/>
                    </a:cubicBezTo>
                    <a:cubicBezTo>
                      <a:pt x="0" y="147227"/>
                      <a:pt x="43302" y="190529"/>
                      <a:pt x="95265" y="190529"/>
                    </a:cubicBezTo>
                    <a:cubicBezTo>
                      <a:pt x="147228" y="190529"/>
                      <a:pt x="190530" y="147227"/>
                      <a:pt x="190530" y="95265"/>
                    </a:cubicBezTo>
                    <a:cubicBezTo>
                      <a:pt x="190530" y="43302"/>
                      <a:pt x="147228" y="0"/>
                      <a:pt x="95265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4" name="Freeform: Shape 157">
                <a:extLst>
                  <a:ext uri="{FF2B5EF4-FFF2-40B4-BE49-F238E27FC236}">
                    <a16:creationId xmlns:a16="http://schemas.microsoft.com/office/drawing/2014/main" xmlns="" id="{D4236854-D779-4D35-856C-A4A2EBA188AA}"/>
                  </a:ext>
                </a:extLst>
              </p:cNvPr>
              <p:cNvSpPr/>
              <p:nvPr/>
            </p:nvSpPr>
            <p:spPr>
              <a:xfrm>
                <a:off x="10010509" y="4800264"/>
                <a:ext cx="190529" cy="190529"/>
              </a:xfrm>
              <a:custGeom>
                <a:avLst/>
                <a:gdLst>
                  <a:gd name="connsiteX0" fmla="*/ 95265 w 190529"/>
                  <a:gd name="connsiteY0" fmla="*/ 0 h 190529"/>
                  <a:gd name="connsiteX1" fmla="*/ 0 w 190529"/>
                  <a:gd name="connsiteY1" fmla="*/ 95265 h 190529"/>
                  <a:gd name="connsiteX2" fmla="*/ 95265 w 190529"/>
                  <a:gd name="connsiteY2" fmla="*/ 190529 h 190529"/>
                  <a:gd name="connsiteX3" fmla="*/ 190530 w 190529"/>
                  <a:gd name="connsiteY3" fmla="*/ 95265 h 190529"/>
                  <a:gd name="connsiteX4" fmla="*/ 95265 w 190529"/>
                  <a:gd name="connsiteY4" fmla="*/ 0 h 190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90529">
                    <a:moveTo>
                      <a:pt x="95265" y="0"/>
                    </a:moveTo>
                    <a:cubicBezTo>
                      <a:pt x="43302" y="0"/>
                      <a:pt x="0" y="43302"/>
                      <a:pt x="0" y="95265"/>
                    </a:cubicBezTo>
                    <a:cubicBezTo>
                      <a:pt x="0" y="147227"/>
                      <a:pt x="43302" y="190529"/>
                      <a:pt x="95265" y="190529"/>
                    </a:cubicBezTo>
                    <a:cubicBezTo>
                      <a:pt x="147228" y="190529"/>
                      <a:pt x="190530" y="147227"/>
                      <a:pt x="190530" y="95265"/>
                    </a:cubicBezTo>
                    <a:cubicBezTo>
                      <a:pt x="190530" y="34642"/>
                      <a:pt x="147228" y="0"/>
                      <a:pt x="95265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83" name="Graphic 1">
              <a:extLst>
                <a:ext uri="{FF2B5EF4-FFF2-40B4-BE49-F238E27FC236}">
                  <a16:creationId xmlns:a16="http://schemas.microsoft.com/office/drawing/2014/main" xmlns="" id="{81E0D170-17A3-4769-A7FC-C57B9DA969C5}"/>
                </a:ext>
              </a:extLst>
            </p:cNvPr>
            <p:cNvGrpSpPr/>
            <p:nvPr/>
          </p:nvGrpSpPr>
          <p:grpSpPr>
            <a:xfrm>
              <a:off x="3042247" y="2869758"/>
              <a:ext cx="62878" cy="735339"/>
              <a:chOff x="9586149" y="2729310"/>
              <a:chExt cx="190528" cy="2228168"/>
            </a:xfrm>
            <a:grpFill/>
          </p:grpSpPr>
          <p:sp>
            <p:nvSpPr>
              <p:cNvPr id="689" name="Freeform: Shape 152">
                <a:extLst>
                  <a:ext uri="{FF2B5EF4-FFF2-40B4-BE49-F238E27FC236}">
                    <a16:creationId xmlns:a16="http://schemas.microsoft.com/office/drawing/2014/main" xmlns="" id="{FCBE6B98-AFC3-4235-B59D-670CB2E3ECF0}"/>
                  </a:ext>
                </a:extLst>
              </p:cNvPr>
              <p:cNvSpPr/>
              <p:nvPr/>
            </p:nvSpPr>
            <p:spPr>
              <a:xfrm>
                <a:off x="9664092" y="2781047"/>
                <a:ext cx="25981" cy="2136133"/>
              </a:xfrm>
              <a:custGeom>
                <a:avLst/>
                <a:gdLst>
                  <a:gd name="connsiteX0" fmla="*/ 0 w 25981"/>
                  <a:gd name="connsiteY0" fmla="*/ 10000 h 2136133"/>
                  <a:gd name="connsiteX1" fmla="*/ 0 w 25981"/>
                  <a:gd name="connsiteY1" fmla="*/ 2123143 h 2136133"/>
                  <a:gd name="connsiteX2" fmla="*/ 25982 w 25981"/>
                  <a:gd name="connsiteY2" fmla="*/ 2123143 h 2136133"/>
                  <a:gd name="connsiteX3" fmla="*/ 25982 w 25981"/>
                  <a:gd name="connsiteY3" fmla="*/ 10000 h 2136133"/>
                  <a:gd name="connsiteX4" fmla="*/ 0 w 25981"/>
                  <a:gd name="connsiteY4" fmla="*/ 10000 h 21361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2136133">
                    <a:moveTo>
                      <a:pt x="0" y="10000"/>
                    </a:moveTo>
                    <a:cubicBezTo>
                      <a:pt x="0" y="711494"/>
                      <a:pt x="0" y="1421649"/>
                      <a:pt x="0" y="2123143"/>
                    </a:cubicBezTo>
                    <a:cubicBezTo>
                      <a:pt x="0" y="2140463"/>
                      <a:pt x="25982" y="2140463"/>
                      <a:pt x="25982" y="2123143"/>
                    </a:cubicBezTo>
                    <a:cubicBezTo>
                      <a:pt x="25982" y="1421649"/>
                      <a:pt x="25982" y="711494"/>
                      <a:pt x="25982" y="10000"/>
                    </a:cubicBezTo>
                    <a:cubicBezTo>
                      <a:pt x="25982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0" name="Freeform: Shape 153">
                <a:extLst>
                  <a:ext uri="{FF2B5EF4-FFF2-40B4-BE49-F238E27FC236}">
                    <a16:creationId xmlns:a16="http://schemas.microsoft.com/office/drawing/2014/main" xmlns="" id="{3577908C-C637-4BB9-A7F0-FD5CB5F766FD}"/>
                  </a:ext>
                </a:extLst>
              </p:cNvPr>
              <p:cNvSpPr/>
              <p:nvPr/>
            </p:nvSpPr>
            <p:spPr>
              <a:xfrm>
                <a:off x="9586149" y="2729310"/>
                <a:ext cx="190528" cy="184309"/>
              </a:xfrm>
              <a:custGeom>
                <a:avLst/>
                <a:gdLst>
                  <a:gd name="connsiteX0" fmla="*/ 95264 w 190528"/>
                  <a:gd name="connsiteY0" fmla="*/ 1115 h 184309"/>
                  <a:gd name="connsiteX1" fmla="*/ 0 w 190528"/>
                  <a:gd name="connsiteY1" fmla="*/ 105040 h 184309"/>
                  <a:gd name="connsiteX2" fmla="*/ 95264 w 190528"/>
                  <a:gd name="connsiteY2" fmla="*/ 182983 h 184309"/>
                  <a:gd name="connsiteX3" fmla="*/ 190529 w 190528"/>
                  <a:gd name="connsiteY3" fmla="*/ 79058 h 184309"/>
                  <a:gd name="connsiteX4" fmla="*/ 95264 w 190528"/>
                  <a:gd name="connsiteY4" fmla="*/ 1115 h 1843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84309">
                    <a:moveTo>
                      <a:pt x="95264" y="1115"/>
                    </a:moveTo>
                    <a:cubicBezTo>
                      <a:pt x="43302" y="9775"/>
                      <a:pt x="0" y="53077"/>
                      <a:pt x="0" y="105040"/>
                    </a:cubicBezTo>
                    <a:cubicBezTo>
                      <a:pt x="0" y="157002"/>
                      <a:pt x="43302" y="191644"/>
                      <a:pt x="95264" y="182983"/>
                    </a:cubicBezTo>
                    <a:cubicBezTo>
                      <a:pt x="147227" y="174323"/>
                      <a:pt x="190529" y="131021"/>
                      <a:pt x="190529" y="79058"/>
                    </a:cubicBezTo>
                    <a:cubicBezTo>
                      <a:pt x="190529" y="35756"/>
                      <a:pt x="147227" y="-7546"/>
                      <a:pt x="95264" y="111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1" name="Freeform: Shape 154">
                <a:extLst>
                  <a:ext uri="{FF2B5EF4-FFF2-40B4-BE49-F238E27FC236}">
                    <a16:creationId xmlns:a16="http://schemas.microsoft.com/office/drawing/2014/main" xmlns="" id="{041A78A9-A440-4372-9FAA-4C4BBCA80B82}"/>
                  </a:ext>
                </a:extLst>
              </p:cNvPr>
              <p:cNvSpPr/>
              <p:nvPr/>
            </p:nvSpPr>
            <p:spPr>
              <a:xfrm>
                <a:off x="9586149" y="4772957"/>
                <a:ext cx="190528" cy="184521"/>
              </a:xfrm>
              <a:custGeom>
                <a:avLst/>
                <a:gdLst>
                  <a:gd name="connsiteX0" fmla="*/ 95264 w 190528"/>
                  <a:gd name="connsiteY0" fmla="*/ 1326 h 184521"/>
                  <a:gd name="connsiteX1" fmla="*/ 0 w 190528"/>
                  <a:gd name="connsiteY1" fmla="*/ 79270 h 184521"/>
                  <a:gd name="connsiteX2" fmla="*/ 95264 w 190528"/>
                  <a:gd name="connsiteY2" fmla="*/ 183195 h 184521"/>
                  <a:gd name="connsiteX3" fmla="*/ 190529 w 190528"/>
                  <a:gd name="connsiteY3" fmla="*/ 105251 h 184521"/>
                  <a:gd name="connsiteX4" fmla="*/ 95264 w 190528"/>
                  <a:gd name="connsiteY4" fmla="*/ 1326 h 1845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84521">
                    <a:moveTo>
                      <a:pt x="95264" y="1326"/>
                    </a:moveTo>
                    <a:cubicBezTo>
                      <a:pt x="43302" y="-7334"/>
                      <a:pt x="0" y="27307"/>
                      <a:pt x="0" y="79270"/>
                    </a:cubicBezTo>
                    <a:cubicBezTo>
                      <a:pt x="0" y="131233"/>
                      <a:pt x="43302" y="174535"/>
                      <a:pt x="95264" y="183195"/>
                    </a:cubicBezTo>
                    <a:cubicBezTo>
                      <a:pt x="147227" y="191856"/>
                      <a:pt x="190529" y="157214"/>
                      <a:pt x="190529" y="105251"/>
                    </a:cubicBezTo>
                    <a:cubicBezTo>
                      <a:pt x="190529" y="44628"/>
                      <a:pt x="147227" y="1326"/>
                      <a:pt x="95264" y="132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84" name="Graphic 1">
              <a:extLst>
                <a:ext uri="{FF2B5EF4-FFF2-40B4-BE49-F238E27FC236}">
                  <a16:creationId xmlns:a16="http://schemas.microsoft.com/office/drawing/2014/main" xmlns="" id="{503B97DB-1AE5-4DEE-A6C4-3087A0AA1B53}"/>
                </a:ext>
              </a:extLst>
            </p:cNvPr>
            <p:cNvGrpSpPr/>
            <p:nvPr/>
          </p:nvGrpSpPr>
          <p:grpSpPr>
            <a:xfrm>
              <a:off x="2899342" y="2899801"/>
              <a:ext cx="62878" cy="674922"/>
              <a:chOff x="9153128" y="2820345"/>
              <a:chExt cx="190528" cy="2045097"/>
            </a:xfrm>
            <a:grpFill/>
          </p:grpSpPr>
          <p:sp>
            <p:nvSpPr>
              <p:cNvPr id="686" name="Freeform: Shape 149">
                <a:extLst>
                  <a:ext uri="{FF2B5EF4-FFF2-40B4-BE49-F238E27FC236}">
                    <a16:creationId xmlns:a16="http://schemas.microsoft.com/office/drawing/2014/main" xmlns="" id="{0772D68D-C5D2-4D7B-9047-CE9183EF51BE}"/>
                  </a:ext>
                </a:extLst>
              </p:cNvPr>
              <p:cNvSpPr/>
              <p:nvPr/>
            </p:nvSpPr>
            <p:spPr>
              <a:xfrm>
                <a:off x="9239732" y="2864661"/>
                <a:ext cx="25980" cy="1965915"/>
              </a:xfrm>
              <a:custGeom>
                <a:avLst/>
                <a:gdLst>
                  <a:gd name="connsiteX0" fmla="*/ 0 w 25980"/>
                  <a:gd name="connsiteY0" fmla="*/ 12991 h 1965915"/>
                  <a:gd name="connsiteX1" fmla="*/ 0 w 25980"/>
                  <a:gd name="connsiteY1" fmla="*/ 1952925 h 1965915"/>
                  <a:gd name="connsiteX2" fmla="*/ 25981 w 25980"/>
                  <a:gd name="connsiteY2" fmla="*/ 1952925 h 1965915"/>
                  <a:gd name="connsiteX3" fmla="*/ 25981 w 25980"/>
                  <a:gd name="connsiteY3" fmla="*/ 12991 h 1965915"/>
                  <a:gd name="connsiteX4" fmla="*/ 0 w 25980"/>
                  <a:gd name="connsiteY4" fmla="*/ 12991 h 19659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0" h="1965915">
                    <a:moveTo>
                      <a:pt x="0" y="12991"/>
                    </a:moveTo>
                    <a:cubicBezTo>
                      <a:pt x="0" y="662522"/>
                      <a:pt x="0" y="1303393"/>
                      <a:pt x="0" y="1952925"/>
                    </a:cubicBezTo>
                    <a:cubicBezTo>
                      <a:pt x="0" y="1970245"/>
                      <a:pt x="25981" y="1970245"/>
                      <a:pt x="25981" y="1952925"/>
                    </a:cubicBezTo>
                    <a:cubicBezTo>
                      <a:pt x="25981" y="1303393"/>
                      <a:pt x="25981" y="662522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7" name="Freeform: Shape 150">
                <a:extLst>
                  <a:ext uri="{FF2B5EF4-FFF2-40B4-BE49-F238E27FC236}">
                    <a16:creationId xmlns:a16="http://schemas.microsoft.com/office/drawing/2014/main" xmlns="" id="{E404C0B9-61A0-48DA-9AE9-AF3DAF110FDF}"/>
                  </a:ext>
                </a:extLst>
              </p:cNvPr>
              <p:cNvSpPr/>
              <p:nvPr/>
            </p:nvSpPr>
            <p:spPr>
              <a:xfrm>
                <a:off x="9153128" y="2820345"/>
                <a:ext cx="190528" cy="171551"/>
              </a:xfrm>
              <a:custGeom>
                <a:avLst/>
                <a:gdLst>
                  <a:gd name="connsiteX0" fmla="*/ 95264 w 190528"/>
                  <a:gd name="connsiteY0" fmla="*/ 5344 h 171551"/>
                  <a:gd name="connsiteX1" fmla="*/ 0 w 190528"/>
                  <a:gd name="connsiteY1" fmla="*/ 109269 h 171551"/>
                  <a:gd name="connsiteX2" fmla="*/ 95264 w 190528"/>
                  <a:gd name="connsiteY2" fmla="*/ 169892 h 171551"/>
                  <a:gd name="connsiteX3" fmla="*/ 190529 w 190528"/>
                  <a:gd name="connsiteY3" fmla="*/ 65967 h 171551"/>
                  <a:gd name="connsiteX4" fmla="*/ 95264 w 190528"/>
                  <a:gd name="connsiteY4" fmla="*/ 5344 h 1715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71551">
                    <a:moveTo>
                      <a:pt x="95264" y="5344"/>
                    </a:moveTo>
                    <a:cubicBezTo>
                      <a:pt x="43302" y="22665"/>
                      <a:pt x="0" y="65967"/>
                      <a:pt x="0" y="109269"/>
                    </a:cubicBezTo>
                    <a:cubicBezTo>
                      <a:pt x="0" y="152571"/>
                      <a:pt x="43302" y="178552"/>
                      <a:pt x="95264" y="169892"/>
                    </a:cubicBezTo>
                    <a:cubicBezTo>
                      <a:pt x="147227" y="161231"/>
                      <a:pt x="190529" y="109269"/>
                      <a:pt x="190529" y="65967"/>
                    </a:cubicBezTo>
                    <a:cubicBezTo>
                      <a:pt x="190529" y="14004"/>
                      <a:pt x="147227" y="-11977"/>
                      <a:pt x="95264" y="534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8" name="Freeform: Shape 151">
                <a:extLst>
                  <a:ext uri="{FF2B5EF4-FFF2-40B4-BE49-F238E27FC236}">
                    <a16:creationId xmlns:a16="http://schemas.microsoft.com/office/drawing/2014/main" xmlns="" id="{EC4FFC72-F48A-484A-AED9-4A988AAA190F}"/>
                  </a:ext>
                </a:extLst>
              </p:cNvPr>
              <p:cNvSpPr/>
              <p:nvPr/>
            </p:nvSpPr>
            <p:spPr>
              <a:xfrm>
                <a:off x="9153128" y="4694680"/>
                <a:ext cx="190528" cy="170762"/>
              </a:xfrm>
              <a:custGeom>
                <a:avLst/>
                <a:gdLst>
                  <a:gd name="connsiteX0" fmla="*/ 95264 w 190528"/>
                  <a:gd name="connsiteY0" fmla="*/ 1659 h 170762"/>
                  <a:gd name="connsiteX1" fmla="*/ 0 w 190528"/>
                  <a:gd name="connsiteY1" fmla="*/ 62282 h 170762"/>
                  <a:gd name="connsiteX2" fmla="*/ 95264 w 190528"/>
                  <a:gd name="connsiteY2" fmla="*/ 166207 h 170762"/>
                  <a:gd name="connsiteX3" fmla="*/ 190529 w 190528"/>
                  <a:gd name="connsiteY3" fmla="*/ 105584 h 170762"/>
                  <a:gd name="connsiteX4" fmla="*/ 95264 w 190528"/>
                  <a:gd name="connsiteY4" fmla="*/ 1659 h 17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70762">
                    <a:moveTo>
                      <a:pt x="95264" y="1659"/>
                    </a:moveTo>
                    <a:cubicBezTo>
                      <a:pt x="43302" y="-7001"/>
                      <a:pt x="0" y="18980"/>
                      <a:pt x="0" y="62282"/>
                    </a:cubicBezTo>
                    <a:cubicBezTo>
                      <a:pt x="0" y="105584"/>
                      <a:pt x="43302" y="157547"/>
                      <a:pt x="95264" y="166207"/>
                    </a:cubicBezTo>
                    <a:cubicBezTo>
                      <a:pt x="147227" y="183528"/>
                      <a:pt x="190529" y="148886"/>
                      <a:pt x="190529" y="105584"/>
                    </a:cubicBezTo>
                    <a:cubicBezTo>
                      <a:pt x="190529" y="62282"/>
                      <a:pt x="147227" y="10320"/>
                      <a:pt x="95264" y="165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85" name="Graphic 1">
              <a:extLst>
                <a:ext uri="{FF2B5EF4-FFF2-40B4-BE49-F238E27FC236}">
                  <a16:creationId xmlns:a16="http://schemas.microsoft.com/office/drawing/2014/main" xmlns="" id="{7DF1428A-48A2-4351-B3B8-AF726CD1A885}"/>
                </a:ext>
              </a:extLst>
            </p:cNvPr>
            <p:cNvGrpSpPr/>
            <p:nvPr/>
          </p:nvGrpSpPr>
          <p:grpSpPr>
            <a:xfrm>
              <a:off x="2759295" y="2945052"/>
              <a:ext cx="62878" cy="581822"/>
              <a:chOff x="8728767" y="2957461"/>
              <a:chExt cx="190528" cy="1762994"/>
            </a:xfrm>
            <a:grpFill/>
          </p:grpSpPr>
          <p:sp>
            <p:nvSpPr>
              <p:cNvPr id="683" name="Freeform: Shape 146">
                <a:extLst>
                  <a:ext uri="{FF2B5EF4-FFF2-40B4-BE49-F238E27FC236}">
                    <a16:creationId xmlns:a16="http://schemas.microsoft.com/office/drawing/2014/main" xmlns="" id="{61A03704-7717-4996-8C88-ED919F1C0745}"/>
                  </a:ext>
                </a:extLst>
              </p:cNvPr>
              <p:cNvSpPr/>
              <p:nvPr/>
            </p:nvSpPr>
            <p:spPr>
              <a:xfrm>
                <a:off x="8806711" y="3003228"/>
                <a:ext cx="25980" cy="1688781"/>
              </a:xfrm>
              <a:custGeom>
                <a:avLst/>
                <a:gdLst>
                  <a:gd name="connsiteX0" fmla="*/ 0 w 25980"/>
                  <a:gd name="connsiteY0" fmla="*/ 12991 h 1688781"/>
                  <a:gd name="connsiteX1" fmla="*/ 0 w 25980"/>
                  <a:gd name="connsiteY1" fmla="*/ 1675791 h 1688781"/>
                  <a:gd name="connsiteX2" fmla="*/ 25981 w 25980"/>
                  <a:gd name="connsiteY2" fmla="*/ 1675791 h 1688781"/>
                  <a:gd name="connsiteX3" fmla="*/ 25981 w 25980"/>
                  <a:gd name="connsiteY3" fmla="*/ 12991 h 1688781"/>
                  <a:gd name="connsiteX4" fmla="*/ 0 w 25980"/>
                  <a:gd name="connsiteY4" fmla="*/ 12991 h 16887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0" h="1688781">
                    <a:moveTo>
                      <a:pt x="0" y="12991"/>
                    </a:moveTo>
                    <a:cubicBezTo>
                      <a:pt x="0" y="567258"/>
                      <a:pt x="0" y="1121524"/>
                      <a:pt x="0" y="1675791"/>
                    </a:cubicBezTo>
                    <a:cubicBezTo>
                      <a:pt x="0" y="1693112"/>
                      <a:pt x="25981" y="1693112"/>
                      <a:pt x="25981" y="1675791"/>
                    </a:cubicBezTo>
                    <a:cubicBezTo>
                      <a:pt x="25981" y="1121524"/>
                      <a:pt x="25981" y="567258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4" name="Freeform: Shape 147">
                <a:extLst>
                  <a:ext uri="{FF2B5EF4-FFF2-40B4-BE49-F238E27FC236}">
                    <a16:creationId xmlns:a16="http://schemas.microsoft.com/office/drawing/2014/main" xmlns="" id="{FAC09A29-AB6F-412E-8579-E123A7722C86}"/>
                  </a:ext>
                </a:extLst>
              </p:cNvPr>
              <p:cNvSpPr/>
              <p:nvPr/>
            </p:nvSpPr>
            <p:spPr>
              <a:xfrm>
                <a:off x="8728767" y="2957461"/>
                <a:ext cx="190528" cy="152156"/>
              </a:xfrm>
              <a:custGeom>
                <a:avLst/>
                <a:gdLst>
                  <a:gd name="connsiteX0" fmla="*/ 95264 w 190528"/>
                  <a:gd name="connsiteY0" fmla="*/ 6795 h 152156"/>
                  <a:gd name="connsiteX1" fmla="*/ 0 w 190528"/>
                  <a:gd name="connsiteY1" fmla="*/ 110720 h 152156"/>
                  <a:gd name="connsiteX2" fmla="*/ 95264 w 190528"/>
                  <a:gd name="connsiteY2" fmla="*/ 145362 h 152156"/>
                  <a:gd name="connsiteX3" fmla="*/ 190529 w 190528"/>
                  <a:gd name="connsiteY3" fmla="*/ 41437 h 152156"/>
                  <a:gd name="connsiteX4" fmla="*/ 95264 w 190528"/>
                  <a:gd name="connsiteY4" fmla="*/ 6795 h 152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52156">
                    <a:moveTo>
                      <a:pt x="95264" y="6795"/>
                    </a:moveTo>
                    <a:cubicBezTo>
                      <a:pt x="43302" y="24116"/>
                      <a:pt x="0" y="76078"/>
                      <a:pt x="0" y="110720"/>
                    </a:cubicBezTo>
                    <a:cubicBezTo>
                      <a:pt x="0" y="145362"/>
                      <a:pt x="43302" y="162683"/>
                      <a:pt x="95264" y="145362"/>
                    </a:cubicBezTo>
                    <a:cubicBezTo>
                      <a:pt x="147227" y="128041"/>
                      <a:pt x="190529" y="84739"/>
                      <a:pt x="190529" y="41437"/>
                    </a:cubicBezTo>
                    <a:cubicBezTo>
                      <a:pt x="190529" y="6795"/>
                      <a:pt x="147227" y="-10526"/>
                      <a:pt x="95264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5" name="Freeform: Shape 148">
                <a:extLst>
                  <a:ext uri="{FF2B5EF4-FFF2-40B4-BE49-F238E27FC236}">
                    <a16:creationId xmlns:a16="http://schemas.microsoft.com/office/drawing/2014/main" xmlns="" id="{5CB09C32-0BF6-46DE-9488-28BAAF096F40}"/>
                  </a:ext>
                </a:extLst>
              </p:cNvPr>
              <p:cNvSpPr/>
              <p:nvPr/>
            </p:nvSpPr>
            <p:spPr>
              <a:xfrm>
                <a:off x="8728767" y="4568299"/>
                <a:ext cx="190528" cy="152156"/>
              </a:xfrm>
              <a:custGeom>
                <a:avLst/>
                <a:gdLst>
                  <a:gd name="connsiteX0" fmla="*/ 95264 w 190528"/>
                  <a:gd name="connsiteY0" fmla="*/ 6795 h 152156"/>
                  <a:gd name="connsiteX1" fmla="*/ 0 w 190528"/>
                  <a:gd name="connsiteY1" fmla="*/ 41437 h 152156"/>
                  <a:gd name="connsiteX2" fmla="*/ 95264 w 190528"/>
                  <a:gd name="connsiteY2" fmla="*/ 145362 h 152156"/>
                  <a:gd name="connsiteX3" fmla="*/ 190529 w 190528"/>
                  <a:gd name="connsiteY3" fmla="*/ 110720 h 152156"/>
                  <a:gd name="connsiteX4" fmla="*/ 95264 w 190528"/>
                  <a:gd name="connsiteY4" fmla="*/ 6795 h 152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52156">
                    <a:moveTo>
                      <a:pt x="95264" y="6795"/>
                    </a:moveTo>
                    <a:cubicBezTo>
                      <a:pt x="43302" y="-10526"/>
                      <a:pt x="0" y="6795"/>
                      <a:pt x="0" y="41437"/>
                    </a:cubicBezTo>
                    <a:cubicBezTo>
                      <a:pt x="0" y="76078"/>
                      <a:pt x="43302" y="128041"/>
                      <a:pt x="95264" y="145362"/>
                    </a:cubicBezTo>
                    <a:cubicBezTo>
                      <a:pt x="147227" y="162683"/>
                      <a:pt x="190529" y="145362"/>
                      <a:pt x="190529" y="110720"/>
                    </a:cubicBezTo>
                    <a:cubicBezTo>
                      <a:pt x="190529" y="67418"/>
                      <a:pt x="147227" y="24116"/>
                      <a:pt x="95264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86" name="Graphic 1">
              <a:extLst>
                <a:ext uri="{FF2B5EF4-FFF2-40B4-BE49-F238E27FC236}">
                  <a16:creationId xmlns:a16="http://schemas.microsoft.com/office/drawing/2014/main" xmlns="" id="{5850CAE1-00DB-4675-B858-706CA4DD5F56}"/>
                </a:ext>
              </a:extLst>
            </p:cNvPr>
            <p:cNvGrpSpPr/>
            <p:nvPr/>
          </p:nvGrpSpPr>
          <p:grpSpPr>
            <a:xfrm>
              <a:off x="2616389" y="3004996"/>
              <a:ext cx="62878" cy="458885"/>
              <a:chOff x="8295746" y="3139098"/>
              <a:chExt cx="190528" cy="1390479"/>
            </a:xfrm>
            <a:grpFill/>
          </p:grpSpPr>
          <p:sp>
            <p:nvSpPr>
              <p:cNvPr id="680" name="Freeform: Shape 143">
                <a:extLst>
                  <a:ext uri="{FF2B5EF4-FFF2-40B4-BE49-F238E27FC236}">
                    <a16:creationId xmlns:a16="http://schemas.microsoft.com/office/drawing/2014/main" xmlns="" id="{7D8E001C-57CE-49D0-9A6E-FB979AAD7755}"/>
                  </a:ext>
                </a:extLst>
              </p:cNvPr>
              <p:cNvSpPr/>
              <p:nvPr/>
            </p:nvSpPr>
            <p:spPr>
              <a:xfrm>
                <a:off x="8382351" y="3185096"/>
                <a:ext cx="25980" cy="1325044"/>
              </a:xfrm>
              <a:custGeom>
                <a:avLst/>
                <a:gdLst>
                  <a:gd name="connsiteX0" fmla="*/ 0 w 25980"/>
                  <a:gd name="connsiteY0" fmla="*/ 12991 h 1325044"/>
                  <a:gd name="connsiteX1" fmla="*/ 0 w 25980"/>
                  <a:gd name="connsiteY1" fmla="*/ 1312053 h 1325044"/>
                  <a:gd name="connsiteX2" fmla="*/ 25981 w 25980"/>
                  <a:gd name="connsiteY2" fmla="*/ 1312053 h 1325044"/>
                  <a:gd name="connsiteX3" fmla="*/ 25981 w 25980"/>
                  <a:gd name="connsiteY3" fmla="*/ 12991 h 1325044"/>
                  <a:gd name="connsiteX4" fmla="*/ 0 w 25980"/>
                  <a:gd name="connsiteY4" fmla="*/ 12991 h 13250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0" h="1325044">
                    <a:moveTo>
                      <a:pt x="0" y="12991"/>
                    </a:moveTo>
                    <a:cubicBezTo>
                      <a:pt x="0" y="446011"/>
                      <a:pt x="0" y="879032"/>
                      <a:pt x="0" y="1312053"/>
                    </a:cubicBezTo>
                    <a:cubicBezTo>
                      <a:pt x="0" y="1329374"/>
                      <a:pt x="25981" y="1329374"/>
                      <a:pt x="25981" y="1312053"/>
                    </a:cubicBezTo>
                    <a:cubicBezTo>
                      <a:pt x="25981" y="879032"/>
                      <a:pt x="25981" y="446011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1" name="Freeform: Shape 144">
                <a:extLst>
                  <a:ext uri="{FF2B5EF4-FFF2-40B4-BE49-F238E27FC236}">
                    <a16:creationId xmlns:a16="http://schemas.microsoft.com/office/drawing/2014/main" xmlns="" id="{117BB0B0-3404-4B17-8976-BB905E9BEF30}"/>
                  </a:ext>
                </a:extLst>
              </p:cNvPr>
              <p:cNvSpPr/>
              <p:nvPr/>
            </p:nvSpPr>
            <p:spPr>
              <a:xfrm>
                <a:off x="8295746" y="3139098"/>
                <a:ext cx="190528" cy="135299"/>
              </a:xfrm>
              <a:custGeom>
                <a:avLst/>
                <a:gdLst>
                  <a:gd name="connsiteX0" fmla="*/ 95264 w 190528"/>
                  <a:gd name="connsiteY0" fmla="*/ 15687 h 135299"/>
                  <a:gd name="connsiteX1" fmla="*/ 0 w 190528"/>
                  <a:gd name="connsiteY1" fmla="*/ 110952 h 135299"/>
                  <a:gd name="connsiteX2" fmla="*/ 95264 w 190528"/>
                  <a:gd name="connsiteY2" fmla="*/ 119612 h 135299"/>
                  <a:gd name="connsiteX3" fmla="*/ 190529 w 190528"/>
                  <a:gd name="connsiteY3" fmla="*/ 24348 h 135299"/>
                  <a:gd name="connsiteX4" fmla="*/ 95264 w 190528"/>
                  <a:gd name="connsiteY4" fmla="*/ 15687 h 1352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35299">
                    <a:moveTo>
                      <a:pt x="95264" y="15687"/>
                    </a:moveTo>
                    <a:cubicBezTo>
                      <a:pt x="43302" y="41669"/>
                      <a:pt x="0" y="84971"/>
                      <a:pt x="0" y="110952"/>
                    </a:cubicBezTo>
                    <a:cubicBezTo>
                      <a:pt x="0" y="136933"/>
                      <a:pt x="43302" y="145594"/>
                      <a:pt x="95264" y="119612"/>
                    </a:cubicBezTo>
                    <a:cubicBezTo>
                      <a:pt x="147227" y="102292"/>
                      <a:pt x="190529" y="58989"/>
                      <a:pt x="190529" y="24348"/>
                    </a:cubicBezTo>
                    <a:cubicBezTo>
                      <a:pt x="190529" y="-1633"/>
                      <a:pt x="147227" y="-10294"/>
                      <a:pt x="95264" y="1568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2" name="Freeform: Shape 145">
                <a:extLst>
                  <a:ext uri="{FF2B5EF4-FFF2-40B4-BE49-F238E27FC236}">
                    <a16:creationId xmlns:a16="http://schemas.microsoft.com/office/drawing/2014/main" xmlns="" id="{B3681A61-1B0A-482C-9D66-BABDFABC28EA}"/>
                  </a:ext>
                </a:extLst>
              </p:cNvPr>
              <p:cNvSpPr/>
              <p:nvPr/>
            </p:nvSpPr>
            <p:spPr>
              <a:xfrm>
                <a:off x="8295746" y="4398474"/>
                <a:ext cx="190528" cy="131103"/>
              </a:xfrm>
              <a:custGeom>
                <a:avLst/>
                <a:gdLst>
                  <a:gd name="connsiteX0" fmla="*/ 95264 w 190528"/>
                  <a:gd name="connsiteY0" fmla="*/ 12071 h 131103"/>
                  <a:gd name="connsiteX1" fmla="*/ 0 w 190528"/>
                  <a:gd name="connsiteY1" fmla="*/ 20732 h 131103"/>
                  <a:gd name="connsiteX2" fmla="*/ 95264 w 190528"/>
                  <a:gd name="connsiteY2" fmla="*/ 115997 h 131103"/>
                  <a:gd name="connsiteX3" fmla="*/ 190529 w 190528"/>
                  <a:gd name="connsiteY3" fmla="*/ 98676 h 131103"/>
                  <a:gd name="connsiteX4" fmla="*/ 95264 w 190528"/>
                  <a:gd name="connsiteY4" fmla="*/ 12071 h 1311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31103">
                    <a:moveTo>
                      <a:pt x="95264" y="12071"/>
                    </a:moveTo>
                    <a:cubicBezTo>
                      <a:pt x="43302" y="-5249"/>
                      <a:pt x="0" y="-5249"/>
                      <a:pt x="0" y="20732"/>
                    </a:cubicBezTo>
                    <a:cubicBezTo>
                      <a:pt x="0" y="46713"/>
                      <a:pt x="43302" y="90015"/>
                      <a:pt x="95264" y="115997"/>
                    </a:cubicBezTo>
                    <a:cubicBezTo>
                      <a:pt x="147227" y="141978"/>
                      <a:pt x="190529" y="133317"/>
                      <a:pt x="190529" y="98676"/>
                    </a:cubicBezTo>
                    <a:cubicBezTo>
                      <a:pt x="190529" y="81355"/>
                      <a:pt x="147227" y="38053"/>
                      <a:pt x="95264" y="1207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87" name="Graphic 1">
              <a:extLst>
                <a:ext uri="{FF2B5EF4-FFF2-40B4-BE49-F238E27FC236}">
                  <a16:creationId xmlns:a16="http://schemas.microsoft.com/office/drawing/2014/main" xmlns="" id="{F302541D-62AC-4725-8535-CDCD5F461CE7}"/>
                </a:ext>
              </a:extLst>
            </p:cNvPr>
            <p:cNvGrpSpPr/>
            <p:nvPr/>
          </p:nvGrpSpPr>
          <p:grpSpPr>
            <a:xfrm>
              <a:off x="2476342" y="3078371"/>
              <a:ext cx="62878" cy="317106"/>
              <a:chOff x="7871386" y="3361436"/>
              <a:chExt cx="190528" cy="960871"/>
            </a:xfrm>
            <a:grpFill/>
          </p:grpSpPr>
          <p:sp>
            <p:nvSpPr>
              <p:cNvPr id="677" name="Freeform: Shape 140">
                <a:extLst>
                  <a:ext uri="{FF2B5EF4-FFF2-40B4-BE49-F238E27FC236}">
                    <a16:creationId xmlns:a16="http://schemas.microsoft.com/office/drawing/2014/main" xmlns="" id="{2520551C-991B-4980-ABF2-0334574DB77B}"/>
                  </a:ext>
                </a:extLst>
              </p:cNvPr>
              <p:cNvSpPr/>
              <p:nvPr/>
            </p:nvSpPr>
            <p:spPr>
              <a:xfrm>
                <a:off x="7949330" y="3401607"/>
                <a:ext cx="27370" cy="892023"/>
              </a:xfrm>
              <a:custGeom>
                <a:avLst/>
                <a:gdLst>
                  <a:gd name="connsiteX0" fmla="*/ 0 w 27370"/>
                  <a:gd name="connsiteY0" fmla="*/ 12991 h 892023"/>
                  <a:gd name="connsiteX1" fmla="*/ 0 w 27370"/>
                  <a:gd name="connsiteY1" fmla="*/ 879032 h 892023"/>
                  <a:gd name="connsiteX2" fmla="*/ 25981 w 27370"/>
                  <a:gd name="connsiteY2" fmla="*/ 879032 h 892023"/>
                  <a:gd name="connsiteX3" fmla="*/ 25981 w 27370"/>
                  <a:gd name="connsiteY3" fmla="*/ 12991 h 892023"/>
                  <a:gd name="connsiteX4" fmla="*/ 0 w 27370"/>
                  <a:gd name="connsiteY4" fmla="*/ 12991 h 8920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370" h="892023">
                    <a:moveTo>
                      <a:pt x="0" y="12991"/>
                    </a:moveTo>
                    <a:cubicBezTo>
                      <a:pt x="0" y="298784"/>
                      <a:pt x="0" y="593239"/>
                      <a:pt x="0" y="879032"/>
                    </a:cubicBezTo>
                    <a:cubicBezTo>
                      <a:pt x="0" y="896353"/>
                      <a:pt x="25981" y="896353"/>
                      <a:pt x="25981" y="879032"/>
                    </a:cubicBezTo>
                    <a:cubicBezTo>
                      <a:pt x="25981" y="593239"/>
                      <a:pt x="25981" y="298784"/>
                      <a:pt x="25981" y="12991"/>
                    </a:cubicBezTo>
                    <a:cubicBezTo>
                      <a:pt x="3464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8" name="Freeform: Shape 141">
                <a:extLst>
                  <a:ext uri="{FF2B5EF4-FFF2-40B4-BE49-F238E27FC236}">
                    <a16:creationId xmlns:a16="http://schemas.microsoft.com/office/drawing/2014/main" xmlns="" id="{449EAAC7-0387-4C68-ADD0-D462F943E73C}"/>
                  </a:ext>
                </a:extLst>
              </p:cNvPr>
              <p:cNvSpPr/>
              <p:nvPr/>
            </p:nvSpPr>
            <p:spPr>
              <a:xfrm>
                <a:off x="7871386" y="3361436"/>
                <a:ext cx="190528" cy="123225"/>
              </a:xfrm>
              <a:custGeom>
                <a:avLst/>
                <a:gdLst>
                  <a:gd name="connsiteX0" fmla="*/ 95264 w 190528"/>
                  <a:gd name="connsiteY0" fmla="*/ 27180 h 123225"/>
                  <a:gd name="connsiteX1" fmla="*/ 0 w 190528"/>
                  <a:gd name="connsiteY1" fmla="*/ 113784 h 123225"/>
                  <a:gd name="connsiteX2" fmla="*/ 95264 w 190528"/>
                  <a:gd name="connsiteY2" fmla="*/ 105124 h 123225"/>
                  <a:gd name="connsiteX3" fmla="*/ 190529 w 190528"/>
                  <a:gd name="connsiteY3" fmla="*/ 18520 h 123225"/>
                  <a:gd name="connsiteX4" fmla="*/ 95264 w 190528"/>
                  <a:gd name="connsiteY4" fmla="*/ 27180 h 1232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23225">
                    <a:moveTo>
                      <a:pt x="95264" y="27180"/>
                    </a:moveTo>
                    <a:cubicBezTo>
                      <a:pt x="43302" y="53161"/>
                      <a:pt x="0" y="96464"/>
                      <a:pt x="0" y="113784"/>
                    </a:cubicBezTo>
                    <a:cubicBezTo>
                      <a:pt x="0" y="131105"/>
                      <a:pt x="43302" y="122445"/>
                      <a:pt x="95264" y="105124"/>
                    </a:cubicBezTo>
                    <a:cubicBezTo>
                      <a:pt x="147227" y="79143"/>
                      <a:pt x="190529" y="44501"/>
                      <a:pt x="190529" y="18520"/>
                    </a:cubicBezTo>
                    <a:cubicBezTo>
                      <a:pt x="190529" y="-7461"/>
                      <a:pt x="147227" y="-7461"/>
                      <a:pt x="95264" y="2718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9" name="Freeform: Shape 142">
                <a:extLst>
                  <a:ext uri="{FF2B5EF4-FFF2-40B4-BE49-F238E27FC236}">
                    <a16:creationId xmlns:a16="http://schemas.microsoft.com/office/drawing/2014/main" xmlns="" id="{EC771AEA-7812-4593-ADE1-06C6A3798F26}"/>
                  </a:ext>
                </a:extLst>
              </p:cNvPr>
              <p:cNvSpPr/>
              <p:nvPr/>
            </p:nvSpPr>
            <p:spPr>
              <a:xfrm>
                <a:off x="7871386" y="4199284"/>
                <a:ext cx="190528" cy="123023"/>
              </a:xfrm>
              <a:custGeom>
                <a:avLst/>
                <a:gdLst>
                  <a:gd name="connsiteX0" fmla="*/ 95264 w 190528"/>
                  <a:gd name="connsiteY0" fmla="*/ 20732 h 123023"/>
                  <a:gd name="connsiteX1" fmla="*/ 0 w 190528"/>
                  <a:gd name="connsiteY1" fmla="*/ 12072 h 123023"/>
                  <a:gd name="connsiteX2" fmla="*/ 95264 w 190528"/>
                  <a:gd name="connsiteY2" fmla="*/ 98676 h 123023"/>
                  <a:gd name="connsiteX3" fmla="*/ 190529 w 190528"/>
                  <a:gd name="connsiteY3" fmla="*/ 107336 h 123023"/>
                  <a:gd name="connsiteX4" fmla="*/ 95264 w 190528"/>
                  <a:gd name="connsiteY4" fmla="*/ 20732 h 1230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23023">
                    <a:moveTo>
                      <a:pt x="95264" y="20732"/>
                    </a:moveTo>
                    <a:cubicBezTo>
                      <a:pt x="43302" y="-5249"/>
                      <a:pt x="0" y="-5249"/>
                      <a:pt x="0" y="12072"/>
                    </a:cubicBezTo>
                    <a:cubicBezTo>
                      <a:pt x="0" y="29393"/>
                      <a:pt x="43302" y="72695"/>
                      <a:pt x="95264" y="98676"/>
                    </a:cubicBezTo>
                    <a:cubicBezTo>
                      <a:pt x="147227" y="124657"/>
                      <a:pt x="190529" y="133317"/>
                      <a:pt x="190529" y="107336"/>
                    </a:cubicBezTo>
                    <a:cubicBezTo>
                      <a:pt x="190529" y="90015"/>
                      <a:pt x="147227" y="46713"/>
                      <a:pt x="95264" y="2073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88" name="Graphic 1">
              <a:extLst>
                <a:ext uri="{FF2B5EF4-FFF2-40B4-BE49-F238E27FC236}">
                  <a16:creationId xmlns:a16="http://schemas.microsoft.com/office/drawing/2014/main" xmlns="" id="{760A9E31-A313-4666-A509-D7C4D0C5C567}"/>
                </a:ext>
              </a:extLst>
            </p:cNvPr>
            <p:cNvGrpSpPr/>
            <p:nvPr/>
          </p:nvGrpSpPr>
          <p:grpSpPr>
            <a:xfrm>
              <a:off x="2336295" y="3157763"/>
              <a:ext cx="62878" cy="159257"/>
              <a:chOff x="7447025" y="3602003"/>
              <a:chExt cx="190529" cy="482570"/>
            </a:xfrm>
            <a:grpFill/>
          </p:grpSpPr>
          <p:sp>
            <p:nvSpPr>
              <p:cNvPr id="674" name="Freeform: Shape 137">
                <a:extLst>
                  <a:ext uri="{FF2B5EF4-FFF2-40B4-BE49-F238E27FC236}">
                    <a16:creationId xmlns:a16="http://schemas.microsoft.com/office/drawing/2014/main" xmlns="" id="{B7E1B9B0-C347-4005-9A78-F25ABFF6061D}"/>
                  </a:ext>
                </a:extLst>
              </p:cNvPr>
              <p:cNvSpPr/>
              <p:nvPr/>
            </p:nvSpPr>
            <p:spPr>
              <a:xfrm>
                <a:off x="7524969" y="3635438"/>
                <a:ext cx="25981" cy="407039"/>
              </a:xfrm>
              <a:custGeom>
                <a:avLst/>
                <a:gdLst>
                  <a:gd name="connsiteX0" fmla="*/ 0 w 25981"/>
                  <a:gd name="connsiteY0" fmla="*/ 12991 h 407039"/>
                  <a:gd name="connsiteX1" fmla="*/ 0 w 25981"/>
                  <a:gd name="connsiteY1" fmla="*/ 394049 h 407039"/>
                  <a:gd name="connsiteX2" fmla="*/ 25982 w 25981"/>
                  <a:gd name="connsiteY2" fmla="*/ 394049 h 407039"/>
                  <a:gd name="connsiteX3" fmla="*/ 25982 w 25981"/>
                  <a:gd name="connsiteY3" fmla="*/ 12991 h 407039"/>
                  <a:gd name="connsiteX4" fmla="*/ 0 w 25981"/>
                  <a:gd name="connsiteY4" fmla="*/ 12991 h 4070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407039">
                    <a:moveTo>
                      <a:pt x="0" y="12991"/>
                    </a:moveTo>
                    <a:cubicBezTo>
                      <a:pt x="0" y="142897"/>
                      <a:pt x="0" y="272803"/>
                      <a:pt x="0" y="394049"/>
                    </a:cubicBezTo>
                    <a:cubicBezTo>
                      <a:pt x="0" y="411370"/>
                      <a:pt x="25982" y="411370"/>
                      <a:pt x="25982" y="394049"/>
                    </a:cubicBezTo>
                    <a:cubicBezTo>
                      <a:pt x="25982" y="264143"/>
                      <a:pt x="25982" y="134237"/>
                      <a:pt x="25982" y="12991"/>
                    </a:cubicBezTo>
                    <a:cubicBezTo>
                      <a:pt x="2598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5" name="Freeform: Shape 138">
                <a:extLst>
                  <a:ext uri="{FF2B5EF4-FFF2-40B4-BE49-F238E27FC236}">
                    <a16:creationId xmlns:a16="http://schemas.microsoft.com/office/drawing/2014/main" xmlns="" id="{85A57FB9-1849-4990-94BF-6925B14F7CF4}"/>
                  </a:ext>
                </a:extLst>
              </p:cNvPr>
              <p:cNvSpPr/>
              <p:nvPr/>
            </p:nvSpPr>
            <p:spPr>
              <a:xfrm>
                <a:off x="7447025" y="3602003"/>
                <a:ext cx="190529" cy="109301"/>
              </a:xfrm>
              <a:custGeom>
                <a:avLst/>
                <a:gdLst>
                  <a:gd name="connsiteX0" fmla="*/ 95264 w 190529"/>
                  <a:gd name="connsiteY0" fmla="*/ 37765 h 109301"/>
                  <a:gd name="connsiteX1" fmla="*/ 0 w 190529"/>
                  <a:gd name="connsiteY1" fmla="*/ 107049 h 109301"/>
                  <a:gd name="connsiteX2" fmla="*/ 95264 w 190529"/>
                  <a:gd name="connsiteY2" fmla="*/ 72407 h 109301"/>
                  <a:gd name="connsiteX3" fmla="*/ 190530 w 190529"/>
                  <a:gd name="connsiteY3" fmla="*/ 3124 h 109301"/>
                  <a:gd name="connsiteX4" fmla="*/ 95264 w 190529"/>
                  <a:gd name="connsiteY4" fmla="*/ 37765 h 109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09301">
                    <a:moveTo>
                      <a:pt x="95264" y="37765"/>
                    </a:moveTo>
                    <a:cubicBezTo>
                      <a:pt x="43302" y="72407"/>
                      <a:pt x="0" y="98388"/>
                      <a:pt x="0" y="107049"/>
                    </a:cubicBezTo>
                    <a:cubicBezTo>
                      <a:pt x="0" y="115709"/>
                      <a:pt x="43302" y="98388"/>
                      <a:pt x="95264" y="72407"/>
                    </a:cubicBezTo>
                    <a:cubicBezTo>
                      <a:pt x="147228" y="46426"/>
                      <a:pt x="190530" y="11784"/>
                      <a:pt x="190530" y="3124"/>
                    </a:cubicBezTo>
                    <a:cubicBezTo>
                      <a:pt x="190530" y="-5537"/>
                      <a:pt x="138567" y="3124"/>
                      <a:pt x="95264" y="3776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6" name="Freeform: Shape 139">
                <a:extLst>
                  <a:ext uri="{FF2B5EF4-FFF2-40B4-BE49-F238E27FC236}">
                    <a16:creationId xmlns:a16="http://schemas.microsoft.com/office/drawing/2014/main" xmlns="" id="{4DE42E60-138D-463E-B131-C9A67C8F4CD5}"/>
                  </a:ext>
                </a:extLst>
              </p:cNvPr>
              <p:cNvSpPr/>
              <p:nvPr/>
            </p:nvSpPr>
            <p:spPr>
              <a:xfrm>
                <a:off x="7447025" y="3975272"/>
                <a:ext cx="190529" cy="109301"/>
              </a:xfrm>
              <a:custGeom>
                <a:avLst/>
                <a:gdLst>
                  <a:gd name="connsiteX0" fmla="*/ 95264 w 190529"/>
                  <a:gd name="connsiteY0" fmla="*/ 36895 h 109301"/>
                  <a:gd name="connsiteX1" fmla="*/ 0 w 190529"/>
                  <a:gd name="connsiteY1" fmla="*/ 2253 h 109301"/>
                  <a:gd name="connsiteX2" fmla="*/ 95264 w 190529"/>
                  <a:gd name="connsiteY2" fmla="*/ 71536 h 109301"/>
                  <a:gd name="connsiteX3" fmla="*/ 190530 w 190529"/>
                  <a:gd name="connsiteY3" fmla="*/ 106178 h 109301"/>
                  <a:gd name="connsiteX4" fmla="*/ 95264 w 190529"/>
                  <a:gd name="connsiteY4" fmla="*/ 36895 h 109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09301">
                    <a:moveTo>
                      <a:pt x="95264" y="36895"/>
                    </a:moveTo>
                    <a:cubicBezTo>
                      <a:pt x="43302" y="10913"/>
                      <a:pt x="0" y="-6408"/>
                      <a:pt x="0" y="2253"/>
                    </a:cubicBezTo>
                    <a:cubicBezTo>
                      <a:pt x="0" y="10913"/>
                      <a:pt x="43302" y="36895"/>
                      <a:pt x="95264" y="71536"/>
                    </a:cubicBezTo>
                    <a:cubicBezTo>
                      <a:pt x="147228" y="106178"/>
                      <a:pt x="190530" y="114838"/>
                      <a:pt x="190530" y="106178"/>
                    </a:cubicBezTo>
                    <a:cubicBezTo>
                      <a:pt x="181869" y="88857"/>
                      <a:pt x="138567" y="62876"/>
                      <a:pt x="95264" y="368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89" name="Graphic 1">
              <a:extLst>
                <a:ext uri="{FF2B5EF4-FFF2-40B4-BE49-F238E27FC236}">
                  <a16:creationId xmlns:a16="http://schemas.microsoft.com/office/drawing/2014/main" xmlns="" id="{BD9BBA1D-DC5A-4DC7-A97F-C9FC8FDF97B9}"/>
                </a:ext>
              </a:extLst>
            </p:cNvPr>
            <p:cNvGrpSpPr/>
            <p:nvPr/>
          </p:nvGrpSpPr>
          <p:grpSpPr>
            <a:xfrm>
              <a:off x="2193389" y="3201112"/>
              <a:ext cx="62878" cy="72560"/>
              <a:chOff x="7014004" y="3733354"/>
              <a:chExt cx="190529" cy="219867"/>
            </a:xfrm>
            <a:grpFill/>
          </p:grpSpPr>
          <p:sp>
            <p:nvSpPr>
              <p:cNvPr id="671" name="Freeform: Shape 134">
                <a:extLst>
                  <a:ext uri="{FF2B5EF4-FFF2-40B4-BE49-F238E27FC236}">
                    <a16:creationId xmlns:a16="http://schemas.microsoft.com/office/drawing/2014/main" xmlns="" id="{DA62CAA7-5662-4B42-9451-7893E14937FE}"/>
                  </a:ext>
                </a:extLst>
              </p:cNvPr>
              <p:cNvSpPr/>
              <p:nvPr/>
            </p:nvSpPr>
            <p:spPr>
              <a:xfrm>
                <a:off x="7091948" y="3768335"/>
                <a:ext cx="27371" cy="135576"/>
              </a:xfrm>
              <a:custGeom>
                <a:avLst/>
                <a:gdLst>
                  <a:gd name="connsiteX0" fmla="*/ 0 w 27371"/>
                  <a:gd name="connsiteY0" fmla="*/ 10000 h 135576"/>
                  <a:gd name="connsiteX1" fmla="*/ 0 w 27371"/>
                  <a:gd name="connsiteY1" fmla="*/ 122586 h 135576"/>
                  <a:gd name="connsiteX2" fmla="*/ 25982 w 27371"/>
                  <a:gd name="connsiteY2" fmla="*/ 122586 h 135576"/>
                  <a:gd name="connsiteX3" fmla="*/ 25982 w 27371"/>
                  <a:gd name="connsiteY3" fmla="*/ 10000 h 135576"/>
                  <a:gd name="connsiteX4" fmla="*/ 0 w 27371"/>
                  <a:gd name="connsiteY4" fmla="*/ 10000 h 1355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371" h="135576">
                    <a:moveTo>
                      <a:pt x="0" y="10000"/>
                    </a:moveTo>
                    <a:cubicBezTo>
                      <a:pt x="0" y="44642"/>
                      <a:pt x="0" y="87944"/>
                      <a:pt x="0" y="122586"/>
                    </a:cubicBezTo>
                    <a:cubicBezTo>
                      <a:pt x="0" y="139907"/>
                      <a:pt x="25982" y="139907"/>
                      <a:pt x="25982" y="122586"/>
                    </a:cubicBezTo>
                    <a:cubicBezTo>
                      <a:pt x="25982" y="87944"/>
                      <a:pt x="25982" y="44642"/>
                      <a:pt x="25982" y="10000"/>
                    </a:cubicBezTo>
                    <a:cubicBezTo>
                      <a:pt x="34642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2" name="Freeform: Shape 135">
                <a:extLst>
                  <a:ext uri="{FF2B5EF4-FFF2-40B4-BE49-F238E27FC236}">
                    <a16:creationId xmlns:a16="http://schemas.microsoft.com/office/drawing/2014/main" xmlns="" id="{CE37D376-E5BF-46BA-9BEE-5643B4F04650}"/>
                  </a:ext>
                </a:extLst>
              </p:cNvPr>
              <p:cNvSpPr/>
              <p:nvPr/>
            </p:nvSpPr>
            <p:spPr>
              <a:xfrm>
                <a:off x="7014004" y="3838958"/>
                <a:ext cx="190529" cy="114263"/>
              </a:xfrm>
              <a:custGeom>
                <a:avLst/>
                <a:gdLst>
                  <a:gd name="connsiteX0" fmla="*/ 0 w 190529"/>
                  <a:gd name="connsiteY0" fmla="*/ 112585 h 114263"/>
                  <a:gd name="connsiteX1" fmla="*/ 95264 w 190529"/>
                  <a:gd name="connsiteY1" fmla="*/ 60623 h 114263"/>
                  <a:gd name="connsiteX2" fmla="*/ 190530 w 190529"/>
                  <a:gd name="connsiteY2" fmla="*/ 0 h 114263"/>
                  <a:gd name="connsiteX3" fmla="*/ 95264 w 190529"/>
                  <a:gd name="connsiteY3" fmla="*/ 51962 h 114263"/>
                  <a:gd name="connsiteX4" fmla="*/ 0 w 190529"/>
                  <a:gd name="connsiteY4" fmla="*/ 112585 h 1142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4263">
                    <a:moveTo>
                      <a:pt x="0" y="112585"/>
                    </a:moveTo>
                    <a:cubicBezTo>
                      <a:pt x="0" y="121246"/>
                      <a:pt x="43302" y="95264"/>
                      <a:pt x="95264" y="60623"/>
                    </a:cubicBezTo>
                    <a:cubicBezTo>
                      <a:pt x="147228" y="25981"/>
                      <a:pt x="190530" y="0"/>
                      <a:pt x="190530" y="0"/>
                    </a:cubicBezTo>
                    <a:cubicBezTo>
                      <a:pt x="190530" y="0"/>
                      <a:pt x="147228" y="17321"/>
                      <a:pt x="95264" y="51962"/>
                    </a:cubicBezTo>
                    <a:cubicBezTo>
                      <a:pt x="43302" y="77944"/>
                      <a:pt x="0" y="103925"/>
                      <a:pt x="0" y="11258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3" name="Freeform: Shape 136">
                <a:extLst>
                  <a:ext uri="{FF2B5EF4-FFF2-40B4-BE49-F238E27FC236}">
                    <a16:creationId xmlns:a16="http://schemas.microsoft.com/office/drawing/2014/main" xmlns="" id="{67040A80-A093-4272-8D9A-9E5D84CC9803}"/>
                  </a:ext>
                </a:extLst>
              </p:cNvPr>
              <p:cNvSpPr/>
              <p:nvPr/>
            </p:nvSpPr>
            <p:spPr>
              <a:xfrm>
                <a:off x="7014004" y="3733354"/>
                <a:ext cx="190529" cy="114263"/>
              </a:xfrm>
              <a:custGeom>
                <a:avLst/>
                <a:gdLst>
                  <a:gd name="connsiteX0" fmla="*/ 0 w 190529"/>
                  <a:gd name="connsiteY0" fmla="*/ 1679 h 114263"/>
                  <a:gd name="connsiteX1" fmla="*/ 95264 w 190529"/>
                  <a:gd name="connsiteY1" fmla="*/ 62302 h 114263"/>
                  <a:gd name="connsiteX2" fmla="*/ 190530 w 190529"/>
                  <a:gd name="connsiteY2" fmla="*/ 114264 h 114263"/>
                  <a:gd name="connsiteX3" fmla="*/ 95264 w 190529"/>
                  <a:gd name="connsiteY3" fmla="*/ 53641 h 114263"/>
                  <a:gd name="connsiteX4" fmla="*/ 0 w 190529"/>
                  <a:gd name="connsiteY4" fmla="*/ 1679 h 1142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4263">
                    <a:moveTo>
                      <a:pt x="0" y="1679"/>
                    </a:moveTo>
                    <a:cubicBezTo>
                      <a:pt x="0" y="10339"/>
                      <a:pt x="43302" y="36320"/>
                      <a:pt x="95264" y="62302"/>
                    </a:cubicBezTo>
                    <a:cubicBezTo>
                      <a:pt x="147228" y="88283"/>
                      <a:pt x="190530" y="114264"/>
                      <a:pt x="190530" y="114264"/>
                    </a:cubicBezTo>
                    <a:cubicBezTo>
                      <a:pt x="190530" y="114264"/>
                      <a:pt x="147228" y="88283"/>
                      <a:pt x="95264" y="53641"/>
                    </a:cubicBezTo>
                    <a:cubicBezTo>
                      <a:pt x="43302" y="18999"/>
                      <a:pt x="0" y="-6982"/>
                      <a:pt x="0" y="167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90" name="Graphic 1">
              <a:extLst>
                <a:ext uri="{FF2B5EF4-FFF2-40B4-BE49-F238E27FC236}">
                  <a16:creationId xmlns:a16="http://schemas.microsoft.com/office/drawing/2014/main" xmlns="" id="{87CFD052-5989-4A9E-96BA-BB0200B44E1D}"/>
                </a:ext>
              </a:extLst>
            </p:cNvPr>
            <p:cNvGrpSpPr/>
            <p:nvPr/>
          </p:nvGrpSpPr>
          <p:grpSpPr>
            <a:xfrm>
              <a:off x="2053342" y="3118781"/>
              <a:ext cx="62878" cy="234365"/>
              <a:chOff x="6589644" y="3483881"/>
              <a:chExt cx="190529" cy="710154"/>
            </a:xfrm>
            <a:grpFill/>
          </p:grpSpPr>
          <p:sp>
            <p:nvSpPr>
              <p:cNvPr id="668" name="Freeform: Shape 131">
                <a:extLst>
                  <a:ext uri="{FF2B5EF4-FFF2-40B4-BE49-F238E27FC236}">
                    <a16:creationId xmlns:a16="http://schemas.microsoft.com/office/drawing/2014/main" xmlns="" id="{BD9FDCE5-17DC-4B56-B687-9F1EE6DB6D27}"/>
                  </a:ext>
                </a:extLst>
              </p:cNvPr>
              <p:cNvSpPr/>
              <p:nvPr/>
            </p:nvSpPr>
            <p:spPr>
              <a:xfrm>
                <a:off x="6667587" y="3519446"/>
                <a:ext cx="25981" cy="644277"/>
              </a:xfrm>
              <a:custGeom>
                <a:avLst/>
                <a:gdLst>
                  <a:gd name="connsiteX0" fmla="*/ 0 w 25981"/>
                  <a:gd name="connsiteY0" fmla="*/ 16398 h 644277"/>
                  <a:gd name="connsiteX1" fmla="*/ 0 w 25981"/>
                  <a:gd name="connsiteY1" fmla="*/ 631287 h 644277"/>
                  <a:gd name="connsiteX2" fmla="*/ 25982 w 25981"/>
                  <a:gd name="connsiteY2" fmla="*/ 631287 h 644277"/>
                  <a:gd name="connsiteX3" fmla="*/ 25982 w 25981"/>
                  <a:gd name="connsiteY3" fmla="*/ 16398 h 644277"/>
                  <a:gd name="connsiteX4" fmla="*/ 0 w 25981"/>
                  <a:gd name="connsiteY4" fmla="*/ 16398 h 6442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644277">
                    <a:moveTo>
                      <a:pt x="0" y="16398"/>
                    </a:moveTo>
                    <a:cubicBezTo>
                      <a:pt x="0" y="224248"/>
                      <a:pt x="0" y="423437"/>
                      <a:pt x="0" y="631287"/>
                    </a:cubicBezTo>
                    <a:cubicBezTo>
                      <a:pt x="0" y="648608"/>
                      <a:pt x="25982" y="648608"/>
                      <a:pt x="25982" y="631287"/>
                    </a:cubicBezTo>
                    <a:cubicBezTo>
                      <a:pt x="25982" y="423437"/>
                      <a:pt x="25982" y="224248"/>
                      <a:pt x="25982" y="16398"/>
                    </a:cubicBezTo>
                    <a:cubicBezTo>
                      <a:pt x="25982" y="-923"/>
                      <a:pt x="0" y="-9584"/>
                      <a:pt x="0" y="1639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69" name="Freeform: Shape 132">
                <a:extLst>
                  <a:ext uri="{FF2B5EF4-FFF2-40B4-BE49-F238E27FC236}">
                    <a16:creationId xmlns:a16="http://schemas.microsoft.com/office/drawing/2014/main" xmlns="" id="{610751D4-7004-4CEC-921D-2C0149168BF7}"/>
                  </a:ext>
                </a:extLst>
              </p:cNvPr>
              <p:cNvSpPr/>
              <p:nvPr/>
            </p:nvSpPr>
            <p:spPr>
              <a:xfrm>
                <a:off x="6589644" y="4078202"/>
                <a:ext cx="190529" cy="115833"/>
              </a:xfrm>
              <a:custGeom>
                <a:avLst/>
                <a:gdLst>
                  <a:gd name="connsiteX0" fmla="*/ 95265 w 190529"/>
                  <a:gd name="connsiteY0" fmla="*/ 29229 h 115833"/>
                  <a:gd name="connsiteX1" fmla="*/ 0 w 190529"/>
                  <a:gd name="connsiteY1" fmla="*/ 107173 h 115833"/>
                  <a:gd name="connsiteX2" fmla="*/ 95265 w 190529"/>
                  <a:gd name="connsiteY2" fmla="*/ 81191 h 115833"/>
                  <a:gd name="connsiteX3" fmla="*/ 190530 w 190529"/>
                  <a:gd name="connsiteY3" fmla="*/ 3248 h 115833"/>
                  <a:gd name="connsiteX4" fmla="*/ 95265 w 190529"/>
                  <a:gd name="connsiteY4" fmla="*/ 29229 h 1158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5833">
                    <a:moveTo>
                      <a:pt x="95265" y="29229"/>
                    </a:moveTo>
                    <a:cubicBezTo>
                      <a:pt x="43302" y="55210"/>
                      <a:pt x="0" y="89852"/>
                      <a:pt x="0" y="107173"/>
                    </a:cubicBezTo>
                    <a:cubicBezTo>
                      <a:pt x="0" y="124494"/>
                      <a:pt x="43302" y="115833"/>
                      <a:pt x="95265" y="81191"/>
                    </a:cubicBezTo>
                    <a:cubicBezTo>
                      <a:pt x="147228" y="46550"/>
                      <a:pt x="190530" y="11908"/>
                      <a:pt x="190530" y="3248"/>
                    </a:cubicBezTo>
                    <a:cubicBezTo>
                      <a:pt x="181869" y="-5413"/>
                      <a:pt x="147228" y="3248"/>
                      <a:pt x="95265" y="2922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0" name="Freeform: Shape 133">
                <a:extLst>
                  <a:ext uri="{FF2B5EF4-FFF2-40B4-BE49-F238E27FC236}">
                    <a16:creationId xmlns:a16="http://schemas.microsoft.com/office/drawing/2014/main" xmlns="" id="{CCABE479-7933-44F1-BAB8-C052430B36A7}"/>
                  </a:ext>
                </a:extLst>
              </p:cNvPr>
              <p:cNvSpPr/>
              <p:nvPr/>
            </p:nvSpPr>
            <p:spPr>
              <a:xfrm>
                <a:off x="6589644" y="3483881"/>
                <a:ext cx="190529" cy="115833"/>
              </a:xfrm>
              <a:custGeom>
                <a:avLst/>
                <a:gdLst>
                  <a:gd name="connsiteX0" fmla="*/ 95265 w 190529"/>
                  <a:gd name="connsiteY0" fmla="*/ 34642 h 115833"/>
                  <a:gd name="connsiteX1" fmla="*/ 0 w 190529"/>
                  <a:gd name="connsiteY1" fmla="*/ 8660 h 115833"/>
                  <a:gd name="connsiteX2" fmla="*/ 95265 w 190529"/>
                  <a:gd name="connsiteY2" fmla="*/ 86604 h 115833"/>
                  <a:gd name="connsiteX3" fmla="*/ 190530 w 190529"/>
                  <a:gd name="connsiteY3" fmla="*/ 112585 h 115833"/>
                  <a:gd name="connsiteX4" fmla="*/ 95265 w 190529"/>
                  <a:gd name="connsiteY4" fmla="*/ 34642 h 1158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5833">
                    <a:moveTo>
                      <a:pt x="95265" y="34642"/>
                    </a:moveTo>
                    <a:cubicBezTo>
                      <a:pt x="43302" y="0"/>
                      <a:pt x="0" y="-8660"/>
                      <a:pt x="0" y="8660"/>
                    </a:cubicBezTo>
                    <a:cubicBezTo>
                      <a:pt x="0" y="25981"/>
                      <a:pt x="43302" y="60623"/>
                      <a:pt x="95265" y="86604"/>
                    </a:cubicBezTo>
                    <a:cubicBezTo>
                      <a:pt x="147228" y="112585"/>
                      <a:pt x="190530" y="121246"/>
                      <a:pt x="190530" y="112585"/>
                    </a:cubicBezTo>
                    <a:cubicBezTo>
                      <a:pt x="181869" y="103925"/>
                      <a:pt x="147228" y="69283"/>
                      <a:pt x="95265" y="3464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91" name="Graphic 1">
              <a:extLst>
                <a:ext uri="{FF2B5EF4-FFF2-40B4-BE49-F238E27FC236}">
                  <a16:creationId xmlns:a16="http://schemas.microsoft.com/office/drawing/2014/main" xmlns="" id="{6DF2F70D-3ECC-4946-B325-F8B9B09CFCD9}"/>
                </a:ext>
              </a:extLst>
            </p:cNvPr>
            <p:cNvGrpSpPr/>
            <p:nvPr/>
          </p:nvGrpSpPr>
          <p:grpSpPr>
            <a:xfrm>
              <a:off x="1910437" y="3043755"/>
              <a:ext cx="62878" cy="387273"/>
              <a:chOff x="6156623" y="3256545"/>
              <a:chExt cx="190529" cy="1173486"/>
            </a:xfrm>
            <a:grpFill/>
          </p:grpSpPr>
          <p:sp>
            <p:nvSpPr>
              <p:cNvPr id="665" name="Freeform: Shape 128">
                <a:extLst>
                  <a:ext uri="{FF2B5EF4-FFF2-40B4-BE49-F238E27FC236}">
                    <a16:creationId xmlns:a16="http://schemas.microsoft.com/office/drawing/2014/main" xmlns="" id="{E5167F22-8B72-4581-829E-19A4BB7DB1ED}"/>
                  </a:ext>
                </a:extLst>
              </p:cNvPr>
              <p:cNvSpPr/>
              <p:nvPr/>
            </p:nvSpPr>
            <p:spPr>
              <a:xfrm>
                <a:off x="6243227" y="3289021"/>
                <a:ext cx="25981" cy="1099873"/>
              </a:xfrm>
              <a:custGeom>
                <a:avLst/>
                <a:gdLst>
                  <a:gd name="connsiteX0" fmla="*/ 0 w 25981"/>
                  <a:gd name="connsiteY0" fmla="*/ 12991 h 1099873"/>
                  <a:gd name="connsiteX1" fmla="*/ 0 w 25981"/>
                  <a:gd name="connsiteY1" fmla="*/ 1086883 h 1099873"/>
                  <a:gd name="connsiteX2" fmla="*/ 25982 w 25981"/>
                  <a:gd name="connsiteY2" fmla="*/ 1086883 h 1099873"/>
                  <a:gd name="connsiteX3" fmla="*/ 25982 w 25981"/>
                  <a:gd name="connsiteY3" fmla="*/ 12991 h 1099873"/>
                  <a:gd name="connsiteX4" fmla="*/ 0 w 25981"/>
                  <a:gd name="connsiteY4" fmla="*/ 12991 h 10998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099873">
                    <a:moveTo>
                      <a:pt x="0" y="12991"/>
                    </a:moveTo>
                    <a:cubicBezTo>
                      <a:pt x="0" y="368068"/>
                      <a:pt x="0" y="731805"/>
                      <a:pt x="0" y="1086883"/>
                    </a:cubicBezTo>
                    <a:cubicBezTo>
                      <a:pt x="0" y="1104203"/>
                      <a:pt x="25982" y="1104203"/>
                      <a:pt x="25982" y="1086883"/>
                    </a:cubicBezTo>
                    <a:cubicBezTo>
                      <a:pt x="25982" y="731805"/>
                      <a:pt x="25982" y="368068"/>
                      <a:pt x="25982" y="12991"/>
                    </a:cubicBezTo>
                    <a:cubicBezTo>
                      <a:pt x="2598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66" name="Freeform: Shape 129">
                <a:extLst>
                  <a:ext uri="{FF2B5EF4-FFF2-40B4-BE49-F238E27FC236}">
                    <a16:creationId xmlns:a16="http://schemas.microsoft.com/office/drawing/2014/main" xmlns="" id="{F767134E-814F-4EB5-A907-873E2BC75317}"/>
                  </a:ext>
                </a:extLst>
              </p:cNvPr>
              <p:cNvSpPr/>
              <p:nvPr/>
            </p:nvSpPr>
            <p:spPr>
              <a:xfrm>
                <a:off x="6156623" y="4295795"/>
                <a:ext cx="190529" cy="134236"/>
              </a:xfrm>
              <a:custGeom>
                <a:avLst/>
                <a:gdLst>
                  <a:gd name="connsiteX0" fmla="*/ 95265 w 190529"/>
                  <a:gd name="connsiteY0" fmla="*/ 19486 h 134236"/>
                  <a:gd name="connsiteX1" fmla="*/ 0 w 190529"/>
                  <a:gd name="connsiteY1" fmla="*/ 114750 h 134236"/>
                  <a:gd name="connsiteX2" fmla="*/ 95265 w 190529"/>
                  <a:gd name="connsiteY2" fmla="*/ 114750 h 134236"/>
                  <a:gd name="connsiteX3" fmla="*/ 190530 w 190529"/>
                  <a:gd name="connsiteY3" fmla="*/ 19486 h 134236"/>
                  <a:gd name="connsiteX4" fmla="*/ 95265 w 190529"/>
                  <a:gd name="connsiteY4" fmla="*/ 19486 h 134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34236">
                    <a:moveTo>
                      <a:pt x="95265" y="19486"/>
                    </a:moveTo>
                    <a:cubicBezTo>
                      <a:pt x="43302" y="45467"/>
                      <a:pt x="0" y="80109"/>
                      <a:pt x="0" y="114750"/>
                    </a:cubicBezTo>
                    <a:cubicBezTo>
                      <a:pt x="0" y="140732"/>
                      <a:pt x="43302" y="140732"/>
                      <a:pt x="95265" y="114750"/>
                    </a:cubicBezTo>
                    <a:cubicBezTo>
                      <a:pt x="147228" y="88769"/>
                      <a:pt x="190530" y="45467"/>
                      <a:pt x="190530" y="19486"/>
                    </a:cubicBezTo>
                    <a:cubicBezTo>
                      <a:pt x="190530" y="-6495"/>
                      <a:pt x="147228" y="-6495"/>
                      <a:pt x="95265" y="1948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67" name="Freeform: Shape 130">
                <a:extLst>
                  <a:ext uri="{FF2B5EF4-FFF2-40B4-BE49-F238E27FC236}">
                    <a16:creationId xmlns:a16="http://schemas.microsoft.com/office/drawing/2014/main" xmlns="" id="{32480060-6F12-4960-8C80-52F402C829C2}"/>
                  </a:ext>
                </a:extLst>
              </p:cNvPr>
              <p:cNvSpPr/>
              <p:nvPr/>
            </p:nvSpPr>
            <p:spPr>
              <a:xfrm>
                <a:off x="6156623" y="3256545"/>
                <a:ext cx="190529" cy="134236"/>
              </a:xfrm>
              <a:custGeom>
                <a:avLst/>
                <a:gdLst>
                  <a:gd name="connsiteX0" fmla="*/ 95265 w 190529"/>
                  <a:gd name="connsiteY0" fmla="*/ 19486 h 134236"/>
                  <a:gd name="connsiteX1" fmla="*/ 0 w 190529"/>
                  <a:gd name="connsiteY1" fmla="*/ 19486 h 134236"/>
                  <a:gd name="connsiteX2" fmla="*/ 95265 w 190529"/>
                  <a:gd name="connsiteY2" fmla="*/ 114751 h 134236"/>
                  <a:gd name="connsiteX3" fmla="*/ 190530 w 190529"/>
                  <a:gd name="connsiteY3" fmla="*/ 114751 h 134236"/>
                  <a:gd name="connsiteX4" fmla="*/ 95265 w 190529"/>
                  <a:gd name="connsiteY4" fmla="*/ 19486 h 134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34236">
                    <a:moveTo>
                      <a:pt x="95265" y="19486"/>
                    </a:moveTo>
                    <a:cubicBezTo>
                      <a:pt x="43302" y="-6495"/>
                      <a:pt x="0" y="-6495"/>
                      <a:pt x="0" y="19486"/>
                    </a:cubicBezTo>
                    <a:cubicBezTo>
                      <a:pt x="0" y="45467"/>
                      <a:pt x="43302" y="88769"/>
                      <a:pt x="95265" y="114751"/>
                    </a:cubicBezTo>
                    <a:cubicBezTo>
                      <a:pt x="147228" y="140732"/>
                      <a:pt x="190530" y="140732"/>
                      <a:pt x="190530" y="114751"/>
                    </a:cubicBezTo>
                    <a:cubicBezTo>
                      <a:pt x="190530" y="88769"/>
                      <a:pt x="147228" y="45467"/>
                      <a:pt x="95265" y="1948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592" name="Freeform: Shape 14">
              <a:extLst>
                <a:ext uri="{FF2B5EF4-FFF2-40B4-BE49-F238E27FC236}">
                  <a16:creationId xmlns:a16="http://schemas.microsoft.com/office/drawing/2014/main" xmlns="" id="{078BBAFB-B24E-4940-8E45-7A7377FA8B2F}"/>
                </a:ext>
              </a:extLst>
            </p:cNvPr>
            <p:cNvSpPr/>
            <p:nvPr/>
          </p:nvSpPr>
          <p:spPr>
            <a:xfrm>
              <a:off x="1918569" y="3000337"/>
              <a:ext cx="2198326" cy="472848"/>
            </a:xfrm>
            <a:custGeom>
              <a:avLst/>
              <a:gdLst>
                <a:gd name="connsiteX0" fmla="*/ 6280143 w 6661201"/>
                <a:gd name="connsiteY0" fmla="*/ 151046 h 1432788"/>
                <a:gd name="connsiteX1" fmla="*/ 5925066 w 6661201"/>
                <a:gd name="connsiteY1" fmla="*/ 3819 h 1432788"/>
                <a:gd name="connsiteX2" fmla="*/ 5552669 w 6661201"/>
                <a:gd name="connsiteY2" fmla="*/ 99084 h 1432788"/>
                <a:gd name="connsiteX3" fmla="*/ 4825193 w 6661201"/>
                <a:gd name="connsiteY3" fmla="*/ 783257 h 1432788"/>
                <a:gd name="connsiteX4" fmla="*/ 4444135 w 6661201"/>
                <a:gd name="connsiteY4" fmla="*/ 1172976 h 1432788"/>
                <a:gd name="connsiteX5" fmla="*/ 4037095 w 6661201"/>
                <a:gd name="connsiteY5" fmla="*/ 1398147 h 1432788"/>
                <a:gd name="connsiteX6" fmla="*/ 3205695 w 6661201"/>
                <a:gd name="connsiteY6" fmla="*/ 991107 h 1432788"/>
                <a:gd name="connsiteX7" fmla="*/ 2469559 w 6661201"/>
                <a:gd name="connsiteY7" fmla="*/ 220330 h 1432788"/>
                <a:gd name="connsiteX8" fmla="*/ 1742084 w 6661201"/>
                <a:gd name="connsiteY8" fmla="*/ 47121 h 1432788"/>
                <a:gd name="connsiteX9" fmla="*/ 1335044 w 6661201"/>
                <a:gd name="connsiteY9" fmla="*/ 332915 h 1432788"/>
                <a:gd name="connsiteX10" fmla="*/ 936665 w 6661201"/>
                <a:gd name="connsiteY10" fmla="*/ 765936 h 1432788"/>
                <a:gd name="connsiteX11" fmla="*/ 503644 w 6661201"/>
                <a:gd name="connsiteY11" fmla="*/ 1198957 h 1432788"/>
                <a:gd name="connsiteX12" fmla="*/ 10000 w 6661201"/>
                <a:gd name="connsiteY12" fmla="*/ 1415468 h 1432788"/>
                <a:gd name="connsiteX13" fmla="*/ 10000 w 6661201"/>
                <a:gd name="connsiteY13" fmla="*/ 1432789 h 1432788"/>
                <a:gd name="connsiteX14" fmla="*/ 737475 w 6661201"/>
                <a:gd name="connsiteY14" fmla="*/ 999768 h 1432788"/>
                <a:gd name="connsiteX15" fmla="*/ 1490932 w 6661201"/>
                <a:gd name="connsiteY15" fmla="*/ 220330 h 1432788"/>
                <a:gd name="connsiteX16" fmla="*/ 1897972 w 6661201"/>
                <a:gd name="connsiteY16" fmla="*/ 21140 h 1432788"/>
                <a:gd name="connsiteX17" fmla="*/ 2339653 w 6661201"/>
                <a:gd name="connsiteY17" fmla="*/ 151046 h 1432788"/>
                <a:gd name="connsiteX18" fmla="*/ 3110430 w 6661201"/>
                <a:gd name="connsiteY18" fmla="*/ 913163 h 1432788"/>
                <a:gd name="connsiteX19" fmla="*/ 3820584 w 6661201"/>
                <a:gd name="connsiteY19" fmla="*/ 1415468 h 1432788"/>
                <a:gd name="connsiteX20" fmla="*/ 4556721 w 6661201"/>
                <a:gd name="connsiteY20" fmla="*/ 1095032 h 1432788"/>
                <a:gd name="connsiteX21" fmla="*/ 5310177 w 6661201"/>
                <a:gd name="connsiteY21" fmla="*/ 298274 h 1432788"/>
                <a:gd name="connsiteX22" fmla="*/ 5699896 w 6661201"/>
                <a:gd name="connsiteY22" fmla="*/ 47121 h 1432788"/>
                <a:gd name="connsiteX23" fmla="*/ 6141576 w 6661201"/>
                <a:gd name="connsiteY23" fmla="*/ 81763 h 1432788"/>
                <a:gd name="connsiteX24" fmla="*/ 6591919 w 6661201"/>
                <a:gd name="connsiteY24" fmla="*/ 436840 h 1432788"/>
                <a:gd name="connsiteX25" fmla="*/ 6661201 w 6661201"/>
                <a:gd name="connsiteY25" fmla="*/ 514784 h 1432788"/>
                <a:gd name="connsiteX26" fmla="*/ 6661201 w 6661201"/>
                <a:gd name="connsiteY26" fmla="*/ 480142 h 1432788"/>
                <a:gd name="connsiteX27" fmla="*/ 6280143 w 6661201"/>
                <a:gd name="connsiteY27" fmla="*/ 151046 h 1432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6661201" h="1432788">
                  <a:moveTo>
                    <a:pt x="6280143" y="151046"/>
                  </a:moveTo>
                  <a:cubicBezTo>
                    <a:pt x="6176219" y="81763"/>
                    <a:pt x="6054972" y="21140"/>
                    <a:pt x="5925066" y="3819"/>
                  </a:cubicBezTo>
                  <a:cubicBezTo>
                    <a:pt x="5795160" y="-13501"/>
                    <a:pt x="5665253" y="29801"/>
                    <a:pt x="5552669" y="99084"/>
                  </a:cubicBezTo>
                  <a:cubicBezTo>
                    <a:pt x="5258214" y="263632"/>
                    <a:pt x="5041703" y="540765"/>
                    <a:pt x="4825193" y="783257"/>
                  </a:cubicBezTo>
                  <a:cubicBezTo>
                    <a:pt x="4703948" y="921824"/>
                    <a:pt x="4582701" y="1051730"/>
                    <a:pt x="4444135" y="1172976"/>
                  </a:cubicBezTo>
                  <a:cubicBezTo>
                    <a:pt x="4322888" y="1276901"/>
                    <a:pt x="4192983" y="1363505"/>
                    <a:pt x="4037095" y="1398147"/>
                  </a:cubicBezTo>
                  <a:cubicBezTo>
                    <a:pt x="3707999" y="1476091"/>
                    <a:pt x="3413545" y="1207618"/>
                    <a:pt x="3205695" y="991107"/>
                  </a:cubicBezTo>
                  <a:cubicBezTo>
                    <a:pt x="2954542" y="739955"/>
                    <a:pt x="2746692" y="445501"/>
                    <a:pt x="2469559" y="220330"/>
                  </a:cubicBezTo>
                  <a:cubicBezTo>
                    <a:pt x="2261709" y="47121"/>
                    <a:pt x="2010557" y="-56804"/>
                    <a:pt x="1742084" y="47121"/>
                  </a:cubicBezTo>
                  <a:cubicBezTo>
                    <a:pt x="1586197" y="107744"/>
                    <a:pt x="1456290" y="220330"/>
                    <a:pt x="1335044" y="332915"/>
                  </a:cubicBezTo>
                  <a:cubicBezTo>
                    <a:pt x="1196478" y="471482"/>
                    <a:pt x="1066572" y="618709"/>
                    <a:pt x="936665" y="765936"/>
                  </a:cubicBezTo>
                  <a:cubicBezTo>
                    <a:pt x="798098" y="921824"/>
                    <a:pt x="659531" y="1069051"/>
                    <a:pt x="503644" y="1198957"/>
                  </a:cubicBezTo>
                  <a:cubicBezTo>
                    <a:pt x="365077" y="1311543"/>
                    <a:pt x="200530" y="1415468"/>
                    <a:pt x="10000" y="1415468"/>
                  </a:cubicBezTo>
                  <a:cubicBezTo>
                    <a:pt x="1340" y="1415468"/>
                    <a:pt x="-7321" y="1432789"/>
                    <a:pt x="10000" y="1432789"/>
                  </a:cubicBezTo>
                  <a:cubicBezTo>
                    <a:pt x="304454" y="1424128"/>
                    <a:pt x="546946" y="1198957"/>
                    <a:pt x="737475" y="999768"/>
                  </a:cubicBezTo>
                  <a:cubicBezTo>
                    <a:pt x="988628" y="739955"/>
                    <a:pt x="1205138" y="445501"/>
                    <a:pt x="1490932" y="220330"/>
                  </a:cubicBezTo>
                  <a:cubicBezTo>
                    <a:pt x="1612178" y="125065"/>
                    <a:pt x="1750744" y="38461"/>
                    <a:pt x="1897972" y="21140"/>
                  </a:cubicBezTo>
                  <a:cubicBezTo>
                    <a:pt x="2053859" y="3819"/>
                    <a:pt x="2209747" y="64442"/>
                    <a:pt x="2339653" y="151046"/>
                  </a:cubicBezTo>
                  <a:cubicBezTo>
                    <a:pt x="2642768" y="350236"/>
                    <a:pt x="2867938" y="653351"/>
                    <a:pt x="3110430" y="913163"/>
                  </a:cubicBezTo>
                  <a:cubicBezTo>
                    <a:pt x="3300959" y="1121013"/>
                    <a:pt x="3534791" y="1363505"/>
                    <a:pt x="3820584" y="1415468"/>
                  </a:cubicBezTo>
                  <a:cubicBezTo>
                    <a:pt x="4106378" y="1467430"/>
                    <a:pt x="4357531" y="1276901"/>
                    <a:pt x="4556721" y="1095032"/>
                  </a:cubicBezTo>
                  <a:cubicBezTo>
                    <a:pt x="4825193" y="843880"/>
                    <a:pt x="5033044" y="549426"/>
                    <a:pt x="5310177" y="298274"/>
                  </a:cubicBezTo>
                  <a:cubicBezTo>
                    <a:pt x="5422763" y="194349"/>
                    <a:pt x="5552669" y="99084"/>
                    <a:pt x="5699896" y="47121"/>
                  </a:cubicBezTo>
                  <a:cubicBezTo>
                    <a:pt x="5847123" y="-4841"/>
                    <a:pt x="6003010" y="12480"/>
                    <a:pt x="6141576" y="81763"/>
                  </a:cubicBezTo>
                  <a:cubicBezTo>
                    <a:pt x="6314785" y="168367"/>
                    <a:pt x="6462013" y="306934"/>
                    <a:pt x="6591919" y="436840"/>
                  </a:cubicBezTo>
                  <a:cubicBezTo>
                    <a:pt x="6617899" y="462821"/>
                    <a:pt x="6635221" y="488803"/>
                    <a:pt x="6661201" y="514784"/>
                  </a:cubicBezTo>
                  <a:lnTo>
                    <a:pt x="6661201" y="480142"/>
                  </a:lnTo>
                  <a:cubicBezTo>
                    <a:pt x="6548617" y="358897"/>
                    <a:pt x="6427370" y="246311"/>
                    <a:pt x="6280143" y="151046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3" name="Freeform: Shape 15">
              <a:extLst>
                <a:ext uri="{FF2B5EF4-FFF2-40B4-BE49-F238E27FC236}">
                  <a16:creationId xmlns:a16="http://schemas.microsoft.com/office/drawing/2014/main" xmlns="" id="{4C918BE7-1E6B-45FD-B660-D4794A570503}"/>
                </a:ext>
              </a:extLst>
            </p:cNvPr>
            <p:cNvSpPr/>
            <p:nvPr/>
          </p:nvSpPr>
          <p:spPr>
            <a:xfrm>
              <a:off x="1918569" y="2995881"/>
              <a:ext cx="2198326" cy="475706"/>
            </a:xfrm>
            <a:custGeom>
              <a:avLst/>
              <a:gdLst>
                <a:gd name="connsiteX0" fmla="*/ 6349427 w 6661201"/>
                <a:gd name="connsiteY0" fmla="*/ 1221119 h 1441448"/>
                <a:gd name="connsiteX1" fmla="*/ 5942388 w 6661201"/>
                <a:gd name="connsiteY1" fmla="*/ 1420309 h 1441448"/>
                <a:gd name="connsiteX2" fmla="*/ 5500706 w 6661201"/>
                <a:gd name="connsiteY2" fmla="*/ 1290403 h 1441448"/>
                <a:gd name="connsiteX3" fmla="*/ 4729929 w 6661201"/>
                <a:gd name="connsiteY3" fmla="*/ 519625 h 1441448"/>
                <a:gd name="connsiteX4" fmla="*/ 4019774 w 6661201"/>
                <a:gd name="connsiteY4" fmla="*/ 17321 h 1441448"/>
                <a:gd name="connsiteX5" fmla="*/ 3283639 w 6661201"/>
                <a:gd name="connsiteY5" fmla="*/ 337756 h 1441448"/>
                <a:gd name="connsiteX6" fmla="*/ 2530182 w 6661201"/>
                <a:gd name="connsiteY6" fmla="*/ 1134515 h 1441448"/>
                <a:gd name="connsiteX7" fmla="*/ 2140463 w 6661201"/>
                <a:gd name="connsiteY7" fmla="*/ 1385667 h 1441448"/>
                <a:gd name="connsiteX8" fmla="*/ 1698782 w 6661201"/>
                <a:gd name="connsiteY8" fmla="*/ 1351025 h 1441448"/>
                <a:gd name="connsiteX9" fmla="*/ 1248440 w 6661201"/>
                <a:gd name="connsiteY9" fmla="*/ 995948 h 1441448"/>
                <a:gd name="connsiteX10" fmla="*/ 832740 w 6661201"/>
                <a:gd name="connsiteY10" fmla="*/ 536946 h 1441448"/>
                <a:gd name="connsiteX11" fmla="*/ 10000 w 6661201"/>
                <a:gd name="connsiteY11" fmla="*/ 0 h 1441448"/>
                <a:gd name="connsiteX12" fmla="*/ 10000 w 6661201"/>
                <a:gd name="connsiteY12" fmla="*/ 17321 h 1441448"/>
                <a:gd name="connsiteX13" fmla="*/ 824080 w 6661201"/>
                <a:gd name="connsiteY13" fmla="*/ 545606 h 1441448"/>
                <a:gd name="connsiteX14" fmla="*/ 1560215 w 6661201"/>
                <a:gd name="connsiteY14" fmla="*/ 1290403 h 1441448"/>
                <a:gd name="connsiteX15" fmla="*/ 1915292 w 6661201"/>
                <a:gd name="connsiteY15" fmla="*/ 1437630 h 1441448"/>
                <a:gd name="connsiteX16" fmla="*/ 2287691 w 6661201"/>
                <a:gd name="connsiteY16" fmla="*/ 1342365 h 1441448"/>
                <a:gd name="connsiteX17" fmla="*/ 3015166 w 6661201"/>
                <a:gd name="connsiteY17" fmla="*/ 658192 h 1441448"/>
                <a:gd name="connsiteX18" fmla="*/ 3396224 w 6661201"/>
                <a:gd name="connsiteY18" fmla="*/ 268473 h 1441448"/>
                <a:gd name="connsiteX19" fmla="*/ 3803264 w 6661201"/>
                <a:gd name="connsiteY19" fmla="*/ 43302 h 1441448"/>
                <a:gd name="connsiteX20" fmla="*/ 4634664 w 6661201"/>
                <a:gd name="connsiteY20" fmla="*/ 450342 h 1441448"/>
                <a:gd name="connsiteX21" fmla="*/ 5370800 w 6661201"/>
                <a:gd name="connsiteY21" fmla="*/ 1221119 h 1441448"/>
                <a:gd name="connsiteX22" fmla="*/ 6098274 w 6661201"/>
                <a:gd name="connsiteY22" fmla="*/ 1394327 h 1441448"/>
                <a:gd name="connsiteX23" fmla="*/ 6505315 w 6661201"/>
                <a:gd name="connsiteY23" fmla="*/ 1108534 h 1441448"/>
                <a:gd name="connsiteX24" fmla="*/ 6661201 w 6661201"/>
                <a:gd name="connsiteY24" fmla="*/ 952646 h 1441448"/>
                <a:gd name="connsiteX25" fmla="*/ 6661201 w 6661201"/>
                <a:gd name="connsiteY25" fmla="*/ 926665 h 1441448"/>
                <a:gd name="connsiteX26" fmla="*/ 6349427 w 6661201"/>
                <a:gd name="connsiteY26" fmla="*/ 1221119 h 1441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661201" h="1441448">
                  <a:moveTo>
                    <a:pt x="6349427" y="1221119"/>
                  </a:moveTo>
                  <a:cubicBezTo>
                    <a:pt x="6228180" y="1316384"/>
                    <a:pt x="6089615" y="1402988"/>
                    <a:pt x="5942388" y="1420309"/>
                  </a:cubicBezTo>
                  <a:cubicBezTo>
                    <a:pt x="5786500" y="1437630"/>
                    <a:pt x="5630612" y="1377007"/>
                    <a:pt x="5500706" y="1290403"/>
                  </a:cubicBezTo>
                  <a:cubicBezTo>
                    <a:pt x="5197591" y="1091213"/>
                    <a:pt x="4972420" y="788098"/>
                    <a:pt x="4729929" y="519625"/>
                  </a:cubicBezTo>
                  <a:cubicBezTo>
                    <a:pt x="4539399" y="311775"/>
                    <a:pt x="4305568" y="69283"/>
                    <a:pt x="4019774" y="17321"/>
                  </a:cubicBezTo>
                  <a:cubicBezTo>
                    <a:pt x="3733980" y="-34642"/>
                    <a:pt x="3482828" y="155888"/>
                    <a:pt x="3283639" y="337756"/>
                  </a:cubicBezTo>
                  <a:cubicBezTo>
                    <a:pt x="3015166" y="588909"/>
                    <a:pt x="2807316" y="883363"/>
                    <a:pt x="2530182" y="1134515"/>
                  </a:cubicBezTo>
                  <a:cubicBezTo>
                    <a:pt x="2417597" y="1238440"/>
                    <a:pt x="2287691" y="1333705"/>
                    <a:pt x="2140463" y="1385667"/>
                  </a:cubicBezTo>
                  <a:cubicBezTo>
                    <a:pt x="1993236" y="1437630"/>
                    <a:pt x="1837348" y="1420309"/>
                    <a:pt x="1698782" y="1351025"/>
                  </a:cubicBezTo>
                  <a:cubicBezTo>
                    <a:pt x="1525573" y="1264421"/>
                    <a:pt x="1378347" y="1125854"/>
                    <a:pt x="1248440" y="995948"/>
                  </a:cubicBezTo>
                  <a:cubicBezTo>
                    <a:pt x="1101213" y="848721"/>
                    <a:pt x="971306" y="692833"/>
                    <a:pt x="832740" y="536946"/>
                  </a:cubicBezTo>
                  <a:cubicBezTo>
                    <a:pt x="616229" y="303115"/>
                    <a:pt x="347757" y="8660"/>
                    <a:pt x="10000" y="0"/>
                  </a:cubicBezTo>
                  <a:cubicBezTo>
                    <a:pt x="1340" y="0"/>
                    <a:pt x="-7321" y="17321"/>
                    <a:pt x="10000" y="17321"/>
                  </a:cubicBezTo>
                  <a:cubicBezTo>
                    <a:pt x="347757" y="25981"/>
                    <a:pt x="616229" y="311775"/>
                    <a:pt x="824080" y="545606"/>
                  </a:cubicBezTo>
                  <a:cubicBezTo>
                    <a:pt x="1057911" y="796759"/>
                    <a:pt x="1274421" y="1091213"/>
                    <a:pt x="1560215" y="1290403"/>
                  </a:cubicBezTo>
                  <a:cubicBezTo>
                    <a:pt x="1664140" y="1359686"/>
                    <a:pt x="1785386" y="1420309"/>
                    <a:pt x="1915292" y="1437630"/>
                  </a:cubicBezTo>
                  <a:cubicBezTo>
                    <a:pt x="2045198" y="1454950"/>
                    <a:pt x="2175105" y="1411648"/>
                    <a:pt x="2287691" y="1342365"/>
                  </a:cubicBezTo>
                  <a:cubicBezTo>
                    <a:pt x="2582145" y="1177817"/>
                    <a:pt x="2798655" y="900684"/>
                    <a:pt x="3015166" y="658192"/>
                  </a:cubicBezTo>
                  <a:cubicBezTo>
                    <a:pt x="3136411" y="519625"/>
                    <a:pt x="3257657" y="389719"/>
                    <a:pt x="3396224" y="268473"/>
                  </a:cubicBezTo>
                  <a:cubicBezTo>
                    <a:pt x="3517470" y="164548"/>
                    <a:pt x="3647376" y="77944"/>
                    <a:pt x="3803264" y="43302"/>
                  </a:cubicBezTo>
                  <a:cubicBezTo>
                    <a:pt x="4132359" y="-34642"/>
                    <a:pt x="4426814" y="233831"/>
                    <a:pt x="4634664" y="450342"/>
                  </a:cubicBezTo>
                  <a:cubicBezTo>
                    <a:pt x="4885816" y="701494"/>
                    <a:pt x="5093666" y="995948"/>
                    <a:pt x="5370800" y="1221119"/>
                  </a:cubicBezTo>
                  <a:cubicBezTo>
                    <a:pt x="5578649" y="1394327"/>
                    <a:pt x="5829802" y="1498253"/>
                    <a:pt x="6098274" y="1394327"/>
                  </a:cubicBezTo>
                  <a:cubicBezTo>
                    <a:pt x="6254162" y="1333705"/>
                    <a:pt x="6384068" y="1221119"/>
                    <a:pt x="6505315" y="1108534"/>
                  </a:cubicBezTo>
                  <a:cubicBezTo>
                    <a:pt x="6557277" y="1056571"/>
                    <a:pt x="6609240" y="1004609"/>
                    <a:pt x="6661201" y="952646"/>
                  </a:cubicBezTo>
                  <a:lnTo>
                    <a:pt x="6661201" y="926665"/>
                  </a:lnTo>
                  <a:cubicBezTo>
                    <a:pt x="6565938" y="1039250"/>
                    <a:pt x="6462013" y="1134515"/>
                    <a:pt x="6349427" y="1221119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4" name="Freeform: Shape 107">
              <a:extLst>
                <a:ext uri="{FF2B5EF4-FFF2-40B4-BE49-F238E27FC236}">
                  <a16:creationId xmlns:a16="http://schemas.microsoft.com/office/drawing/2014/main" xmlns="" id="{D5DE404B-9AD7-4446-B796-B8C0BEF4B216}"/>
                </a:ext>
              </a:extLst>
            </p:cNvPr>
            <p:cNvSpPr/>
            <p:nvPr/>
          </p:nvSpPr>
          <p:spPr>
            <a:xfrm>
              <a:off x="4071166" y="3113778"/>
              <a:ext cx="5716" cy="248383"/>
            </a:xfrm>
            <a:custGeom>
              <a:avLst/>
              <a:gdLst>
                <a:gd name="connsiteX0" fmla="*/ 0 w 17320"/>
                <a:gd name="connsiteY0" fmla="*/ 6495 h 752631"/>
                <a:gd name="connsiteX1" fmla="*/ 0 w 17320"/>
                <a:gd name="connsiteY1" fmla="*/ 742631 h 752631"/>
                <a:gd name="connsiteX2" fmla="*/ 17321 w 17320"/>
                <a:gd name="connsiteY2" fmla="*/ 742631 h 752631"/>
                <a:gd name="connsiteX3" fmla="*/ 17321 w 17320"/>
                <a:gd name="connsiteY3" fmla="*/ 6495 h 752631"/>
                <a:gd name="connsiteX4" fmla="*/ 0 w 17320"/>
                <a:gd name="connsiteY4" fmla="*/ 6495 h 752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752631">
                  <a:moveTo>
                    <a:pt x="0" y="6495"/>
                  </a:moveTo>
                  <a:cubicBezTo>
                    <a:pt x="0" y="248987"/>
                    <a:pt x="0" y="500139"/>
                    <a:pt x="0" y="742631"/>
                  </a:cubicBezTo>
                  <a:cubicBezTo>
                    <a:pt x="0" y="751291"/>
                    <a:pt x="17321" y="759952"/>
                    <a:pt x="17321" y="742631"/>
                  </a:cubicBezTo>
                  <a:cubicBezTo>
                    <a:pt x="17321" y="500139"/>
                    <a:pt x="17321" y="248987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5" name="Freeform: Shape 108">
              <a:extLst>
                <a:ext uri="{FF2B5EF4-FFF2-40B4-BE49-F238E27FC236}">
                  <a16:creationId xmlns:a16="http://schemas.microsoft.com/office/drawing/2014/main" xmlns="" id="{27404A2B-3409-49E0-B4B1-A3EEDC53286E}"/>
                </a:ext>
              </a:extLst>
            </p:cNvPr>
            <p:cNvSpPr/>
            <p:nvPr/>
          </p:nvSpPr>
          <p:spPr>
            <a:xfrm>
              <a:off x="4051159" y="3096013"/>
              <a:ext cx="40014" cy="46662"/>
            </a:xfrm>
            <a:custGeom>
              <a:avLst/>
              <a:gdLst>
                <a:gd name="connsiteX0" fmla="*/ 0 w 121245"/>
                <a:gd name="connsiteY0" fmla="*/ 8364 h 141393"/>
                <a:gd name="connsiteX1" fmla="*/ 60623 w 121245"/>
                <a:gd name="connsiteY1" fmla="*/ 103628 h 141393"/>
                <a:gd name="connsiteX2" fmla="*/ 121245 w 121245"/>
                <a:gd name="connsiteY2" fmla="*/ 138270 h 141393"/>
                <a:gd name="connsiteX3" fmla="*/ 60623 w 121245"/>
                <a:gd name="connsiteY3" fmla="*/ 43005 h 141393"/>
                <a:gd name="connsiteX4" fmla="*/ 0 w 121245"/>
                <a:gd name="connsiteY4" fmla="*/ 8364 h 141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1393">
                  <a:moveTo>
                    <a:pt x="0" y="8364"/>
                  </a:moveTo>
                  <a:cubicBezTo>
                    <a:pt x="0" y="25685"/>
                    <a:pt x="25980" y="68987"/>
                    <a:pt x="60623" y="103628"/>
                  </a:cubicBezTo>
                  <a:cubicBezTo>
                    <a:pt x="95264" y="138270"/>
                    <a:pt x="121245" y="146930"/>
                    <a:pt x="121245" y="138270"/>
                  </a:cubicBezTo>
                  <a:cubicBezTo>
                    <a:pt x="121245" y="120949"/>
                    <a:pt x="95264" y="77647"/>
                    <a:pt x="60623" y="43005"/>
                  </a:cubicBezTo>
                  <a:cubicBezTo>
                    <a:pt x="34641" y="-297"/>
                    <a:pt x="0" y="-8957"/>
                    <a:pt x="0" y="8364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6" name="Freeform: Shape 109">
              <a:extLst>
                <a:ext uri="{FF2B5EF4-FFF2-40B4-BE49-F238E27FC236}">
                  <a16:creationId xmlns:a16="http://schemas.microsoft.com/office/drawing/2014/main" xmlns="" id="{03D49B7D-3E88-4934-A79B-BB3533B700E1}"/>
                </a:ext>
              </a:extLst>
            </p:cNvPr>
            <p:cNvSpPr/>
            <p:nvPr/>
          </p:nvSpPr>
          <p:spPr>
            <a:xfrm>
              <a:off x="4054017" y="3331867"/>
              <a:ext cx="40014" cy="47000"/>
            </a:xfrm>
            <a:custGeom>
              <a:avLst/>
              <a:gdLst>
                <a:gd name="connsiteX0" fmla="*/ 60623 w 121246"/>
                <a:gd name="connsiteY0" fmla="*/ 38491 h 142415"/>
                <a:gd name="connsiteX1" fmla="*/ 0 w 121246"/>
                <a:gd name="connsiteY1" fmla="*/ 133755 h 142415"/>
                <a:gd name="connsiteX2" fmla="*/ 60623 w 121246"/>
                <a:gd name="connsiteY2" fmla="*/ 107774 h 142415"/>
                <a:gd name="connsiteX3" fmla="*/ 121247 w 121246"/>
                <a:gd name="connsiteY3" fmla="*/ 12510 h 142415"/>
                <a:gd name="connsiteX4" fmla="*/ 60623 w 121246"/>
                <a:gd name="connsiteY4" fmla="*/ 38491 h 142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6" h="142415">
                  <a:moveTo>
                    <a:pt x="60623" y="38491"/>
                  </a:moveTo>
                  <a:cubicBezTo>
                    <a:pt x="25982" y="73132"/>
                    <a:pt x="0" y="107774"/>
                    <a:pt x="0" y="133755"/>
                  </a:cubicBezTo>
                  <a:cubicBezTo>
                    <a:pt x="0" y="151076"/>
                    <a:pt x="25982" y="142416"/>
                    <a:pt x="60623" y="107774"/>
                  </a:cubicBezTo>
                  <a:cubicBezTo>
                    <a:pt x="95265" y="73132"/>
                    <a:pt x="121247" y="29830"/>
                    <a:pt x="121247" y="12510"/>
                  </a:cubicBezTo>
                  <a:cubicBezTo>
                    <a:pt x="121247" y="-13472"/>
                    <a:pt x="95265" y="3849"/>
                    <a:pt x="60623" y="3849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7" name="Freeform: Shape 104">
              <a:extLst>
                <a:ext uri="{FF2B5EF4-FFF2-40B4-BE49-F238E27FC236}">
                  <a16:creationId xmlns:a16="http://schemas.microsoft.com/office/drawing/2014/main" xmlns="" id="{C5635006-89A2-4211-A644-5659A1C43539}"/>
                </a:ext>
              </a:extLst>
            </p:cNvPr>
            <p:cNvSpPr/>
            <p:nvPr/>
          </p:nvSpPr>
          <p:spPr>
            <a:xfrm>
              <a:off x="3973989" y="3033751"/>
              <a:ext cx="5716" cy="411295"/>
            </a:xfrm>
            <a:custGeom>
              <a:avLst/>
              <a:gdLst>
                <a:gd name="connsiteX0" fmla="*/ 0 w 17321"/>
                <a:gd name="connsiteY0" fmla="*/ 6495 h 1246274"/>
                <a:gd name="connsiteX1" fmla="*/ 0 w 17321"/>
                <a:gd name="connsiteY1" fmla="*/ 1236275 h 1246274"/>
                <a:gd name="connsiteX2" fmla="*/ 17322 w 17321"/>
                <a:gd name="connsiteY2" fmla="*/ 1236275 h 1246274"/>
                <a:gd name="connsiteX3" fmla="*/ 17322 w 17321"/>
                <a:gd name="connsiteY3" fmla="*/ 6495 h 1246274"/>
                <a:gd name="connsiteX4" fmla="*/ 0 w 17321"/>
                <a:gd name="connsiteY4" fmla="*/ 6495 h 1246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1" h="1246274">
                  <a:moveTo>
                    <a:pt x="0" y="6495"/>
                  </a:moveTo>
                  <a:cubicBezTo>
                    <a:pt x="0" y="413535"/>
                    <a:pt x="0" y="820575"/>
                    <a:pt x="0" y="1236275"/>
                  </a:cubicBezTo>
                  <a:cubicBezTo>
                    <a:pt x="0" y="1244935"/>
                    <a:pt x="17322" y="1253596"/>
                    <a:pt x="17322" y="1236275"/>
                  </a:cubicBezTo>
                  <a:cubicBezTo>
                    <a:pt x="17322" y="829235"/>
                    <a:pt x="17322" y="422195"/>
                    <a:pt x="17322" y="6495"/>
                  </a:cubicBezTo>
                  <a:cubicBezTo>
                    <a:pt x="17322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8" name="Freeform: Shape 105">
              <a:extLst>
                <a:ext uri="{FF2B5EF4-FFF2-40B4-BE49-F238E27FC236}">
                  <a16:creationId xmlns:a16="http://schemas.microsoft.com/office/drawing/2014/main" xmlns="" id="{2A04D0A4-11D6-47CD-A595-5A877ADE9517}"/>
                </a:ext>
              </a:extLst>
            </p:cNvPr>
            <p:cNvSpPr/>
            <p:nvPr/>
          </p:nvSpPr>
          <p:spPr>
            <a:xfrm>
              <a:off x="3956841" y="3019477"/>
              <a:ext cx="40013" cy="43267"/>
            </a:xfrm>
            <a:custGeom>
              <a:avLst/>
              <a:gdLst>
                <a:gd name="connsiteX0" fmla="*/ 60623 w 121245"/>
                <a:gd name="connsiteY0" fmla="*/ 15107 h 131103"/>
                <a:gd name="connsiteX1" fmla="*/ 0 w 121245"/>
                <a:gd name="connsiteY1" fmla="*/ 32427 h 131103"/>
                <a:gd name="connsiteX2" fmla="*/ 60623 w 121245"/>
                <a:gd name="connsiteY2" fmla="*/ 119032 h 131103"/>
                <a:gd name="connsiteX3" fmla="*/ 121245 w 121245"/>
                <a:gd name="connsiteY3" fmla="*/ 110371 h 131103"/>
                <a:gd name="connsiteX4" fmla="*/ 60623 w 121245"/>
                <a:gd name="connsiteY4" fmla="*/ 15107 h 1311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1103">
                  <a:moveTo>
                    <a:pt x="60623" y="15107"/>
                  </a:moveTo>
                  <a:cubicBezTo>
                    <a:pt x="25982" y="-10875"/>
                    <a:pt x="0" y="-2214"/>
                    <a:pt x="0" y="32427"/>
                  </a:cubicBezTo>
                  <a:cubicBezTo>
                    <a:pt x="0" y="67069"/>
                    <a:pt x="25982" y="101711"/>
                    <a:pt x="60623" y="119032"/>
                  </a:cubicBezTo>
                  <a:cubicBezTo>
                    <a:pt x="95264" y="136352"/>
                    <a:pt x="121245" y="136352"/>
                    <a:pt x="121245" y="110371"/>
                  </a:cubicBezTo>
                  <a:cubicBezTo>
                    <a:pt x="121245" y="84390"/>
                    <a:pt x="95264" y="41088"/>
                    <a:pt x="60623" y="15107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9" name="Freeform: Shape 106">
              <a:extLst>
                <a:ext uri="{FF2B5EF4-FFF2-40B4-BE49-F238E27FC236}">
                  <a16:creationId xmlns:a16="http://schemas.microsoft.com/office/drawing/2014/main" xmlns="" id="{6B6F57A1-0A6E-4CD7-963A-6D8D4567290C}"/>
                </a:ext>
              </a:extLst>
            </p:cNvPr>
            <p:cNvSpPr/>
            <p:nvPr/>
          </p:nvSpPr>
          <p:spPr>
            <a:xfrm>
              <a:off x="3956841" y="3410846"/>
              <a:ext cx="40013" cy="44460"/>
            </a:xfrm>
            <a:custGeom>
              <a:avLst/>
              <a:gdLst>
                <a:gd name="connsiteX0" fmla="*/ 60623 w 121245"/>
                <a:gd name="connsiteY0" fmla="*/ 15687 h 134719"/>
                <a:gd name="connsiteX1" fmla="*/ 0 w 121245"/>
                <a:gd name="connsiteY1" fmla="*/ 102292 h 134719"/>
                <a:gd name="connsiteX2" fmla="*/ 60623 w 121245"/>
                <a:gd name="connsiteY2" fmla="*/ 119612 h 134719"/>
                <a:gd name="connsiteX3" fmla="*/ 121245 w 121245"/>
                <a:gd name="connsiteY3" fmla="*/ 24348 h 134719"/>
                <a:gd name="connsiteX4" fmla="*/ 60623 w 121245"/>
                <a:gd name="connsiteY4" fmla="*/ 15687 h 134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4719">
                  <a:moveTo>
                    <a:pt x="60623" y="15687"/>
                  </a:moveTo>
                  <a:cubicBezTo>
                    <a:pt x="25982" y="33008"/>
                    <a:pt x="0" y="76310"/>
                    <a:pt x="0" y="102292"/>
                  </a:cubicBezTo>
                  <a:cubicBezTo>
                    <a:pt x="0" y="136933"/>
                    <a:pt x="25982" y="145594"/>
                    <a:pt x="60623" y="119612"/>
                  </a:cubicBezTo>
                  <a:cubicBezTo>
                    <a:pt x="95264" y="93631"/>
                    <a:pt x="121245" y="50329"/>
                    <a:pt x="121245" y="24348"/>
                  </a:cubicBezTo>
                  <a:cubicBezTo>
                    <a:pt x="121245" y="-1634"/>
                    <a:pt x="95264" y="-10294"/>
                    <a:pt x="60623" y="15687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0" name="Freeform: Shape 101">
              <a:extLst>
                <a:ext uri="{FF2B5EF4-FFF2-40B4-BE49-F238E27FC236}">
                  <a16:creationId xmlns:a16="http://schemas.microsoft.com/office/drawing/2014/main" xmlns="" id="{FC8AEE26-F4A0-48AB-91D9-D5CE08EE2901}"/>
                </a:ext>
              </a:extLst>
            </p:cNvPr>
            <p:cNvSpPr/>
            <p:nvPr/>
          </p:nvSpPr>
          <p:spPr>
            <a:xfrm>
              <a:off x="3879673" y="2996596"/>
              <a:ext cx="5716" cy="485605"/>
            </a:xfrm>
            <a:custGeom>
              <a:avLst/>
              <a:gdLst>
                <a:gd name="connsiteX0" fmla="*/ 0 w 17320"/>
                <a:gd name="connsiteY0" fmla="*/ 6495 h 1471445"/>
                <a:gd name="connsiteX1" fmla="*/ 0 w 17320"/>
                <a:gd name="connsiteY1" fmla="*/ 1461446 h 1471445"/>
                <a:gd name="connsiteX2" fmla="*/ 17321 w 17320"/>
                <a:gd name="connsiteY2" fmla="*/ 1461446 h 1471445"/>
                <a:gd name="connsiteX3" fmla="*/ 17321 w 17320"/>
                <a:gd name="connsiteY3" fmla="*/ 6495 h 1471445"/>
                <a:gd name="connsiteX4" fmla="*/ 0 w 17320"/>
                <a:gd name="connsiteY4" fmla="*/ 6495 h 1471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1471445">
                  <a:moveTo>
                    <a:pt x="0" y="6495"/>
                  </a:moveTo>
                  <a:cubicBezTo>
                    <a:pt x="0" y="491479"/>
                    <a:pt x="0" y="976462"/>
                    <a:pt x="0" y="1461446"/>
                  </a:cubicBezTo>
                  <a:cubicBezTo>
                    <a:pt x="0" y="1470106"/>
                    <a:pt x="17321" y="1478767"/>
                    <a:pt x="17321" y="1461446"/>
                  </a:cubicBezTo>
                  <a:cubicBezTo>
                    <a:pt x="17321" y="976462"/>
                    <a:pt x="17321" y="491479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1" name="Freeform: Shape 102">
              <a:extLst>
                <a:ext uri="{FF2B5EF4-FFF2-40B4-BE49-F238E27FC236}">
                  <a16:creationId xmlns:a16="http://schemas.microsoft.com/office/drawing/2014/main" xmlns="" id="{8D555E23-8F6C-484A-9EDF-4DCEC27BAC2A}"/>
                </a:ext>
              </a:extLst>
            </p:cNvPr>
            <p:cNvSpPr/>
            <p:nvPr/>
          </p:nvSpPr>
          <p:spPr>
            <a:xfrm>
              <a:off x="3862524" y="2984005"/>
              <a:ext cx="40013" cy="43316"/>
            </a:xfrm>
            <a:custGeom>
              <a:avLst/>
              <a:gdLst>
                <a:gd name="connsiteX0" fmla="*/ 60623 w 121245"/>
                <a:gd name="connsiteY0" fmla="*/ 1346 h 131252"/>
                <a:gd name="connsiteX1" fmla="*/ 0 w 121245"/>
                <a:gd name="connsiteY1" fmla="*/ 61969 h 131252"/>
                <a:gd name="connsiteX2" fmla="*/ 60623 w 121245"/>
                <a:gd name="connsiteY2" fmla="*/ 131252 h 131252"/>
                <a:gd name="connsiteX3" fmla="*/ 121245 w 121245"/>
                <a:gd name="connsiteY3" fmla="*/ 79290 h 131252"/>
                <a:gd name="connsiteX4" fmla="*/ 60623 w 121245"/>
                <a:gd name="connsiteY4" fmla="*/ 1346 h 131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1252">
                  <a:moveTo>
                    <a:pt x="60623" y="1346"/>
                  </a:moveTo>
                  <a:cubicBezTo>
                    <a:pt x="25982" y="-7314"/>
                    <a:pt x="0" y="27327"/>
                    <a:pt x="0" y="61969"/>
                  </a:cubicBezTo>
                  <a:cubicBezTo>
                    <a:pt x="0" y="96611"/>
                    <a:pt x="25982" y="122592"/>
                    <a:pt x="60623" y="131252"/>
                  </a:cubicBezTo>
                  <a:cubicBezTo>
                    <a:pt x="95265" y="131252"/>
                    <a:pt x="121245" y="113931"/>
                    <a:pt x="121245" y="79290"/>
                  </a:cubicBezTo>
                  <a:cubicBezTo>
                    <a:pt x="121245" y="44648"/>
                    <a:pt x="95265" y="10006"/>
                    <a:pt x="60623" y="1346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2" name="Freeform: Shape 103">
              <a:extLst>
                <a:ext uri="{FF2B5EF4-FFF2-40B4-BE49-F238E27FC236}">
                  <a16:creationId xmlns:a16="http://schemas.microsoft.com/office/drawing/2014/main" xmlns="" id="{65C2CC4A-1CA8-4C01-82A7-6A828046363E}"/>
                </a:ext>
              </a:extLst>
            </p:cNvPr>
            <p:cNvSpPr/>
            <p:nvPr/>
          </p:nvSpPr>
          <p:spPr>
            <a:xfrm>
              <a:off x="3862524" y="3447462"/>
              <a:ext cx="40013" cy="42872"/>
            </a:xfrm>
            <a:custGeom>
              <a:avLst/>
              <a:gdLst>
                <a:gd name="connsiteX0" fmla="*/ 60623 w 121245"/>
                <a:gd name="connsiteY0" fmla="*/ 0 h 129906"/>
                <a:gd name="connsiteX1" fmla="*/ 0 w 121245"/>
                <a:gd name="connsiteY1" fmla="*/ 69283 h 129906"/>
                <a:gd name="connsiteX2" fmla="*/ 60623 w 121245"/>
                <a:gd name="connsiteY2" fmla="*/ 129906 h 129906"/>
                <a:gd name="connsiteX3" fmla="*/ 121245 w 121245"/>
                <a:gd name="connsiteY3" fmla="*/ 51963 h 129906"/>
                <a:gd name="connsiteX4" fmla="*/ 60623 w 121245"/>
                <a:gd name="connsiteY4" fmla="*/ 0 h 129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9906">
                  <a:moveTo>
                    <a:pt x="60623" y="0"/>
                  </a:moveTo>
                  <a:cubicBezTo>
                    <a:pt x="25982" y="0"/>
                    <a:pt x="0" y="34642"/>
                    <a:pt x="0" y="69283"/>
                  </a:cubicBezTo>
                  <a:cubicBezTo>
                    <a:pt x="0" y="103925"/>
                    <a:pt x="25982" y="129906"/>
                    <a:pt x="60623" y="129906"/>
                  </a:cubicBezTo>
                  <a:cubicBezTo>
                    <a:pt x="95265" y="121246"/>
                    <a:pt x="121245" y="86604"/>
                    <a:pt x="121245" y="51963"/>
                  </a:cubicBezTo>
                  <a:cubicBezTo>
                    <a:pt x="121245" y="17321"/>
                    <a:pt x="95265" y="0"/>
                    <a:pt x="60623" y="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3" name="Freeform: Shape 98">
              <a:extLst>
                <a:ext uri="{FF2B5EF4-FFF2-40B4-BE49-F238E27FC236}">
                  <a16:creationId xmlns:a16="http://schemas.microsoft.com/office/drawing/2014/main" xmlns="" id="{767E95A7-F31C-4A38-98E1-44EF7BCAB508}"/>
                </a:ext>
              </a:extLst>
            </p:cNvPr>
            <p:cNvSpPr/>
            <p:nvPr/>
          </p:nvSpPr>
          <p:spPr>
            <a:xfrm>
              <a:off x="3782496" y="3008028"/>
              <a:ext cx="6299" cy="459883"/>
            </a:xfrm>
            <a:custGeom>
              <a:avLst/>
              <a:gdLst>
                <a:gd name="connsiteX0" fmla="*/ 0 w 19088"/>
                <a:gd name="connsiteY0" fmla="*/ 6495 h 1393502"/>
                <a:gd name="connsiteX1" fmla="*/ 0 w 19088"/>
                <a:gd name="connsiteY1" fmla="*/ 1383502 h 1393502"/>
                <a:gd name="connsiteX2" fmla="*/ 17321 w 19088"/>
                <a:gd name="connsiteY2" fmla="*/ 1383502 h 1393502"/>
                <a:gd name="connsiteX3" fmla="*/ 17321 w 19088"/>
                <a:gd name="connsiteY3" fmla="*/ 6495 h 1393502"/>
                <a:gd name="connsiteX4" fmla="*/ 0 w 19088"/>
                <a:gd name="connsiteY4" fmla="*/ 6495 h 1393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88" h="1393502">
                  <a:moveTo>
                    <a:pt x="0" y="6495"/>
                  </a:moveTo>
                  <a:cubicBezTo>
                    <a:pt x="0" y="465498"/>
                    <a:pt x="0" y="924500"/>
                    <a:pt x="0" y="1383502"/>
                  </a:cubicBezTo>
                  <a:cubicBezTo>
                    <a:pt x="0" y="1392162"/>
                    <a:pt x="17321" y="1400823"/>
                    <a:pt x="17321" y="1383502"/>
                  </a:cubicBezTo>
                  <a:cubicBezTo>
                    <a:pt x="17321" y="924500"/>
                    <a:pt x="17321" y="465498"/>
                    <a:pt x="17321" y="6495"/>
                  </a:cubicBezTo>
                  <a:cubicBezTo>
                    <a:pt x="25982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4" name="Freeform: Shape 99">
              <a:extLst>
                <a:ext uri="{FF2B5EF4-FFF2-40B4-BE49-F238E27FC236}">
                  <a16:creationId xmlns:a16="http://schemas.microsoft.com/office/drawing/2014/main" xmlns="" id="{072AFEFD-A95B-43FD-9F81-726498E6791E}"/>
                </a:ext>
              </a:extLst>
            </p:cNvPr>
            <p:cNvSpPr/>
            <p:nvPr/>
          </p:nvSpPr>
          <p:spPr>
            <a:xfrm>
              <a:off x="3765348" y="2996549"/>
              <a:ext cx="40457" cy="43235"/>
            </a:xfrm>
            <a:custGeom>
              <a:avLst/>
              <a:gdLst>
                <a:gd name="connsiteX0" fmla="*/ 60623 w 122591"/>
                <a:gd name="connsiteY0" fmla="*/ 6637 h 131006"/>
                <a:gd name="connsiteX1" fmla="*/ 0 w 122591"/>
                <a:gd name="connsiteY1" fmla="*/ 93242 h 131006"/>
                <a:gd name="connsiteX2" fmla="*/ 60623 w 122591"/>
                <a:gd name="connsiteY2" fmla="*/ 127883 h 131006"/>
                <a:gd name="connsiteX3" fmla="*/ 121245 w 122591"/>
                <a:gd name="connsiteY3" fmla="*/ 49939 h 131006"/>
                <a:gd name="connsiteX4" fmla="*/ 60623 w 122591"/>
                <a:gd name="connsiteY4" fmla="*/ 6637 h 131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31006">
                  <a:moveTo>
                    <a:pt x="60623" y="6637"/>
                  </a:moveTo>
                  <a:cubicBezTo>
                    <a:pt x="25980" y="23958"/>
                    <a:pt x="0" y="58600"/>
                    <a:pt x="0" y="93242"/>
                  </a:cubicBezTo>
                  <a:cubicBezTo>
                    <a:pt x="0" y="127883"/>
                    <a:pt x="25980" y="136544"/>
                    <a:pt x="60623" y="127883"/>
                  </a:cubicBezTo>
                  <a:cubicBezTo>
                    <a:pt x="95264" y="119223"/>
                    <a:pt x="121245" y="84581"/>
                    <a:pt x="121245" y="49939"/>
                  </a:cubicBezTo>
                  <a:cubicBezTo>
                    <a:pt x="129906" y="6637"/>
                    <a:pt x="95264" y="-10683"/>
                    <a:pt x="60623" y="6637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5" name="Freeform: Shape 100">
              <a:extLst>
                <a:ext uri="{FF2B5EF4-FFF2-40B4-BE49-F238E27FC236}">
                  <a16:creationId xmlns:a16="http://schemas.microsoft.com/office/drawing/2014/main" xmlns="" id="{B8D80EF8-F1AB-49F5-8BC6-D4A4934CBED1}"/>
                </a:ext>
              </a:extLst>
            </p:cNvPr>
            <p:cNvSpPr/>
            <p:nvPr/>
          </p:nvSpPr>
          <p:spPr>
            <a:xfrm>
              <a:off x="3765348" y="3434999"/>
              <a:ext cx="40457" cy="43287"/>
            </a:xfrm>
            <a:custGeom>
              <a:avLst/>
              <a:gdLst>
                <a:gd name="connsiteX0" fmla="*/ 60623 w 122591"/>
                <a:gd name="connsiteY0" fmla="*/ 3124 h 131164"/>
                <a:gd name="connsiteX1" fmla="*/ 0 w 122591"/>
                <a:gd name="connsiteY1" fmla="*/ 37765 h 131164"/>
                <a:gd name="connsiteX2" fmla="*/ 60623 w 122591"/>
                <a:gd name="connsiteY2" fmla="*/ 124369 h 131164"/>
                <a:gd name="connsiteX3" fmla="*/ 121245 w 122591"/>
                <a:gd name="connsiteY3" fmla="*/ 89728 h 131164"/>
                <a:gd name="connsiteX4" fmla="*/ 60623 w 122591"/>
                <a:gd name="connsiteY4" fmla="*/ 3124 h 1311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31164">
                  <a:moveTo>
                    <a:pt x="60623" y="3124"/>
                  </a:moveTo>
                  <a:cubicBezTo>
                    <a:pt x="25980" y="-5537"/>
                    <a:pt x="0" y="3124"/>
                    <a:pt x="0" y="37765"/>
                  </a:cubicBezTo>
                  <a:cubicBezTo>
                    <a:pt x="0" y="72407"/>
                    <a:pt x="25980" y="107049"/>
                    <a:pt x="60623" y="124369"/>
                  </a:cubicBezTo>
                  <a:cubicBezTo>
                    <a:pt x="95264" y="141690"/>
                    <a:pt x="121245" y="124369"/>
                    <a:pt x="121245" y="89728"/>
                  </a:cubicBezTo>
                  <a:cubicBezTo>
                    <a:pt x="129906" y="55086"/>
                    <a:pt x="95264" y="20444"/>
                    <a:pt x="60623" y="3124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6" name="Freeform: Shape 95">
              <a:extLst>
                <a:ext uri="{FF2B5EF4-FFF2-40B4-BE49-F238E27FC236}">
                  <a16:creationId xmlns:a16="http://schemas.microsoft.com/office/drawing/2014/main" xmlns="" id="{A0D5B046-B1F0-43CE-8475-F43076F6AEB7}"/>
                </a:ext>
              </a:extLst>
            </p:cNvPr>
            <p:cNvSpPr/>
            <p:nvPr/>
          </p:nvSpPr>
          <p:spPr>
            <a:xfrm>
              <a:off x="3688179" y="3069750"/>
              <a:ext cx="5716" cy="338141"/>
            </a:xfrm>
            <a:custGeom>
              <a:avLst/>
              <a:gdLst>
                <a:gd name="connsiteX0" fmla="*/ 0 w 17321"/>
                <a:gd name="connsiteY0" fmla="*/ 10000 h 1024608"/>
                <a:gd name="connsiteX1" fmla="*/ 0 w 17321"/>
                <a:gd name="connsiteY1" fmla="*/ 1014609 h 1024608"/>
                <a:gd name="connsiteX2" fmla="*/ 17322 w 17321"/>
                <a:gd name="connsiteY2" fmla="*/ 1014609 h 1024608"/>
                <a:gd name="connsiteX3" fmla="*/ 17322 w 17321"/>
                <a:gd name="connsiteY3" fmla="*/ 10000 h 1024608"/>
                <a:gd name="connsiteX4" fmla="*/ 0 w 17321"/>
                <a:gd name="connsiteY4" fmla="*/ 10000 h 1024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1" h="1024608">
                  <a:moveTo>
                    <a:pt x="0" y="10000"/>
                  </a:moveTo>
                  <a:cubicBezTo>
                    <a:pt x="0" y="347757"/>
                    <a:pt x="0" y="676853"/>
                    <a:pt x="0" y="1014609"/>
                  </a:cubicBezTo>
                  <a:cubicBezTo>
                    <a:pt x="0" y="1023269"/>
                    <a:pt x="17322" y="1031930"/>
                    <a:pt x="17322" y="1014609"/>
                  </a:cubicBezTo>
                  <a:cubicBezTo>
                    <a:pt x="17322" y="676853"/>
                    <a:pt x="17322" y="347757"/>
                    <a:pt x="17322" y="10000"/>
                  </a:cubicBezTo>
                  <a:cubicBezTo>
                    <a:pt x="17322" y="1340"/>
                    <a:pt x="0" y="-7321"/>
                    <a:pt x="0" y="1000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7" name="Freeform: Shape 96">
              <a:extLst>
                <a:ext uri="{FF2B5EF4-FFF2-40B4-BE49-F238E27FC236}">
                  <a16:creationId xmlns:a16="http://schemas.microsoft.com/office/drawing/2014/main" xmlns="" id="{F2A050F2-E9B9-479C-B7C6-22168B95955A}"/>
                </a:ext>
              </a:extLst>
            </p:cNvPr>
            <p:cNvSpPr/>
            <p:nvPr/>
          </p:nvSpPr>
          <p:spPr>
            <a:xfrm>
              <a:off x="3671031" y="3054776"/>
              <a:ext cx="40013" cy="42265"/>
            </a:xfrm>
            <a:custGeom>
              <a:avLst/>
              <a:gdLst>
                <a:gd name="connsiteX0" fmla="*/ 60623 w 121245"/>
                <a:gd name="connsiteY0" fmla="*/ 20732 h 128068"/>
                <a:gd name="connsiteX1" fmla="*/ 0 w 121245"/>
                <a:gd name="connsiteY1" fmla="*/ 115997 h 128068"/>
                <a:gd name="connsiteX2" fmla="*/ 60623 w 121245"/>
                <a:gd name="connsiteY2" fmla="*/ 107336 h 128068"/>
                <a:gd name="connsiteX3" fmla="*/ 121245 w 121245"/>
                <a:gd name="connsiteY3" fmla="*/ 12072 h 128068"/>
                <a:gd name="connsiteX4" fmla="*/ 60623 w 121245"/>
                <a:gd name="connsiteY4" fmla="*/ 20732 h 128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8068">
                  <a:moveTo>
                    <a:pt x="60623" y="20732"/>
                  </a:moveTo>
                  <a:cubicBezTo>
                    <a:pt x="25982" y="55374"/>
                    <a:pt x="0" y="98676"/>
                    <a:pt x="0" y="115997"/>
                  </a:cubicBezTo>
                  <a:cubicBezTo>
                    <a:pt x="0" y="133317"/>
                    <a:pt x="25982" y="133317"/>
                    <a:pt x="60623" y="107336"/>
                  </a:cubicBezTo>
                  <a:cubicBezTo>
                    <a:pt x="95264" y="81355"/>
                    <a:pt x="121245" y="38053"/>
                    <a:pt x="121245" y="12072"/>
                  </a:cubicBezTo>
                  <a:cubicBezTo>
                    <a:pt x="121245" y="-5249"/>
                    <a:pt x="95264" y="-5249"/>
                    <a:pt x="60623" y="20732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8" name="Freeform: Shape 97">
              <a:extLst>
                <a:ext uri="{FF2B5EF4-FFF2-40B4-BE49-F238E27FC236}">
                  <a16:creationId xmlns:a16="http://schemas.microsoft.com/office/drawing/2014/main" xmlns="" id="{EA91800C-C392-4D01-9B80-8681FA9F2D46}"/>
                </a:ext>
              </a:extLst>
            </p:cNvPr>
            <p:cNvSpPr/>
            <p:nvPr/>
          </p:nvSpPr>
          <p:spPr>
            <a:xfrm>
              <a:off x="3671031" y="3373691"/>
              <a:ext cx="40013" cy="45586"/>
            </a:xfrm>
            <a:custGeom>
              <a:avLst/>
              <a:gdLst>
                <a:gd name="connsiteX0" fmla="*/ 60623 w 121245"/>
                <a:gd name="connsiteY0" fmla="*/ 24348 h 138132"/>
                <a:gd name="connsiteX1" fmla="*/ 0 w 121245"/>
                <a:gd name="connsiteY1" fmla="*/ 15687 h 138132"/>
                <a:gd name="connsiteX2" fmla="*/ 60623 w 121245"/>
                <a:gd name="connsiteY2" fmla="*/ 110952 h 138132"/>
                <a:gd name="connsiteX3" fmla="*/ 121245 w 121245"/>
                <a:gd name="connsiteY3" fmla="*/ 119612 h 138132"/>
                <a:gd name="connsiteX4" fmla="*/ 60623 w 121245"/>
                <a:gd name="connsiteY4" fmla="*/ 24348 h 138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8132">
                  <a:moveTo>
                    <a:pt x="60623" y="24348"/>
                  </a:moveTo>
                  <a:cubicBezTo>
                    <a:pt x="25982" y="-1633"/>
                    <a:pt x="0" y="-10294"/>
                    <a:pt x="0" y="15687"/>
                  </a:cubicBezTo>
                  <a:cubicBezTo>
                    <a:pt x="0" y="33008"/>
                    <a:pt x="25982" y="84971"/>
                    <a:pt x="60623" y="110952"/>
                  </a:cubicBezTo>
                  <a:cubicBezTo>
                    <a:pt x="95264" y="145594"/>
                    <a:pt x="121245" y="145594"/>
                    <a:pt x="121245" y="119612"/>
                  </a:cubicBezTo>
                  <a:cubicBezTo>
                    <a:pt x="121245" y="93631"/>
                    <a:pt x="95264" y="50329"/>
                    <a:pt x="60623" y="24348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9" name="Freeform: Shape 92">
              <a:extLst>
                <a:ext uri="{FF2B5EF4-FFF2-40B4-BE49-F238E27FC236}">
                  <a16:creationId xmlns:a16="http://schemas.microsoft.com/office/drawing/2014/main" xmlns="" id="{A3C75A6C-B59E-4536-9874-90BDC45EF46D}"/>
                </a:ext>
              </a:extLst>
            </p:cNvPr>
            <p:cNvSpPr/>
            <p:nvPr/>
          </p:nvSpPr>
          <p:spPr>
            <a:xfrm>
              <a:off x="3593862" y="3165225"/>
              <a:ext cx="5716" cy="145491"/>
            </a:xfrm>
            <a:custGeom>
              <a:avLst/>
              <a:gdLst>
                <a:gd name="connsiteX0" fmla="*/ 0 w 17320"/>
                <a:gd name="connsiteY0" fmla="*/ 6495 h 440855"/>
                <a:gd name="connsiteX1" fmla="*/ 0 w 17320"/>
                <a:gd name="connsiteY1" fmla="*/ 430856 h 440855"/>
                <a:gd name="connsiteX2" fmla="*/ 17321 w 17320"/>
                <a:gd name="connsiteY2" fmla="*/ 430856 h 440855"/>
                <a:gd name="connsiteX3" fmla="*/ 17321 w 17320"/>
                <a:gd name="connsiteY3" fmla="*/ 6495 h 440855"/>
                <a:gd name="connsiteX4" fmla="*/ 0 w 17320"/>
                <a:gd name="connsiteY4" fmla="*/ 6495 h 440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440855">
                  <a:moveTo>
                    <a:pt x="0" y="6495"/>
                  </a:moveTo>
                  <a:cubicBezTo>
                    <a:pt x="0" y="145062"/>
                    <a:pt x="0" y="283629"/>
                    <a:pt x="0" y="430856"/>
                  </a:cubicBezTo>
                  <a:cubicBezTo>
                    <a:pt x="0" y="439516"/>
                    <a:pt x="17321" y="448177"/>
                    <a:pt x="17321" y="430856"/>
                  </a:cubicBezTo>
                  <a:cubicBezTo>
                    <a:pt x="17321" y="292289"/>
                    <a:pt x="17321" y="153722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0" name="Freeform: Shape 93">
              <a:extLst>
                <a:ext uri="{FF2B5EF4-FFF2-40B4-BE49-F238E27FC236}">
                  <a16:creationId xmlns:a16="http://schemas.microsoft.com/office/drawing/2014/main" xmlns="" id="{9EF050C3-9E99-4DFE-8FD4-7F59E9D9C543}"/>
                </a:ext>
              </a:extLst>
            </p:cNvPr>
            <p:cNvSpPr/>
            <p:nvPr/>
          </p:nvSpPr>
          <p:spPr>
            <a:xfrm>
              <a:off x="3576713" y="3146647"/>
              <a:ext cx="40014" cy="46998"/>
            </a:xfrm>
            <a:custGeom>
              <a:avLst/>
              <a:gdLst>
                <a:gd name="connsiteX0" fmla="*/ 60623 w 121245"/>
                <a:gd name="connsiteY0" fmla="*/ 54128 h 142410"/>
                <a:gd name="connsiteX1" fmla="*/ 0 w 121245"/>
                <a:gd name="connsiteY1" fmla="*/ 140732 h 142410"/>
                <a:gd name="connsiteX2" fmla="*/ 60623 w 121245"/>
                <a:gd name="connsiteY2" fmla="*/ 88769 h 142410"/>
                <a:gd name="connsiteX3" fmla="*/ 121245 w 121245"/>
                <a:gd name="connsiteY3" fmla="*/ 2165 h 142410"/>
                <a:gd name="connsiteX4" fmla="*/ 60623 w 121245"/>
                <a:gd name="connsiteY4" fmla="*/ 54128 h 142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2410">
                  <a:moveTo>
                    <a:pt x="60623" y="54128"/>
                  </a:moveTo>
                  <a:cubicBezTo>
                    <a:pt x="25982" y="97430"/>
                    <a:pt x="0" y="132071"/>
                    <a:pt x="0" y="140732"/>
                  </a:cubicBezTo>
                  <a:cubicBezTo>
                    <a:pt x="0" y="149392"/>
                    <a:pt x="25982" y="123411"/>
                    <a:pt x="60623" y="88769"/>
                  </a:cubicBezTo>
                  <a:cubicBezTo>
                    <a:pt x="95265" y="54128"/>
                    <a:pt x="121245" y="19486"/>
                    <a:pt x="121245" y="2165"/>
                  </a:cubicBezTo>
                  <a:cubicBezTo>
                    <a:pt x="121245" y="-6495"/>
                    <a:pt x="95265" y="10826"/>
                    <a:pt x="60623" y="54128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1" name="Freeform: Shape 94">
              <a:extLst>
                <a:ext uri="{FF2B5EF4-FFF2-40B4-BE49-F238E27FC236}">
                  <a16:creationId xmlns:a16="http://schemas.microsoft.com/office/drawing/2014/main" xmlns="" id="{C2EB49DC-7E4D-4D26-87D7-CA88FF339D9E}"/>
                </a:ext>
              </a:extLst>
            </p:cNvPr>
            <p:cNvSpPr/>
            <p:nvPr/>
          </p:nvSpPr>
          <p:spPr>
            <a:xfrm>
              <a:off x="3573855" y="3281139"/>
              <a:ext cx="40014" cy="46998"/>
            </a:xfrm>
            <a:custGeom>
              <a:avLst/>
              <a:gdLst>
                <a:gd name="connsiteX0" fmla="*/ 0 w 121246"/>
                <a:gd name="connsiteY0" fmla="*/ 1678 h 142410"/>
                <a:gd name="connsiteX1" fmla="*/ 60624 w 121246"/>
                <a:gd name="connsiteY1" fmla="*/ 88283 h 142410"/>
                <a:gd name="connsiteX2" fmla="*/ 121247 w 121246"/>
                <a:gd name="connsiteY2" fmla="*/ 140245 h 142410"/>
                <a:gd name="connsiteX3" fmla="*/ 60624 w 121246"/>
                <a:gd name="connsiteY3" fmla="*/ 53641 h 142410"/>
                <a:gd name="connsiteX4" fmla="*/ 0 w 121246"/>
                <a:gd name="connsiteY4" fmla="*/ 1678 h 142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6" h="142410">
                  <a:moveTo>
                    <a:pt x="0" y="1678"/>
                  </a:moveTo>
                  <a:cubicBezTo>
                    <a:pt x="0" y="10339"/>
                    <a:pt x="25982" y="44981"/>
                    <a:pt x="60624" y="88283"/>
                  </a:cubicBezTo>
                  <a:cubicBezTo>
                    <a:pt x="95265" y="131585"/>
                    <a:pt x="121247" y="148906"/>
                    <a:pt x="121247" y="140245"/>
                  </a:cubicBezTo>
                  <a:cubicBezTo>
                    <a:pt x="121247" y="122924"/>
                    <a:pt x="95265" y="88283"/>
                    <a:pt x="60624" y="53641"/>
                  </a:cubicBezTo>
                  <a:cubicBezTo>
                    <a:pt x="34642" y="18999"/>
                    <a:pt x="0" y="-6982"/>
                    <a:pt x="0" y="1678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2" name="Freeform: Shape 89">
              <a:extLst>
                <a:ext uri="{FF2B5EF4-FFF2-40B4-BE49-F238E27FC236}">
                  <a16:creationId xmlns:a16="http://schemas.microsoft.com/office/drawing/2014/main" xmlns="" id="{A03A8F3B-0A70-4251-BB30-1ABAA0F05693}"/>
                </a:ext>
              </a:extLst>
            </p:cNvPr>
            <p:cNvSpPr/>
            <p:nvPr/>
          </p:nvSpPr>
          <p:spPr>
            <a:xfrm>
              <a:off x="3496686" y="3191662"/>
              <a:ext cx="5716" cy="90472"/>
            </a:xfrm>
            <a:custGeom>
              <a:avLst/>
              <a:gdLst>
                <a:gd name="connsiteX0" fmla="*/ 0 w 17320"/>
                <a:gd name="connsiteY0" fmla="*/ 12991 h 274142"/>
                <a:gd name="connsiteX1" fmla="*/ 0 w 17320"/>
                <a:gd name="connsiteY1" fmla="*/ 264143 h 274142"/>
                <a:gd name="connsiteX2" fmla="*/ 17321 w 17320"/>
                <a:gd name="connsiteY2" fmla="*/ 264143 h 274142"/>
                <a:gd name="connsiteX3" fmla="*/ 17321 w 17320"/>
                <a:gd name="connsiteY3" fmla="*/ 12991 h 274142"/>
                <a:gd name="connsiteX4" fmla="*/ 0 w 17320"/>
                <a:gd name="connsiteY4" fmla="*/ 12991 h 274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274142">
                  <a:moveTo>
                    <a:pt x="0" y="12991"/>
                  </a:moveTo>
                  <a:cubicBezTo>
                    <a:pt x="0" y="99595"/>
                    <a:pt x="0" y="177539"/>
                    <a:pt x="0" y="264143"/>
                  </a:cubicBezTo>
                  <a:cubicBezTo>
                    <a:pt x="0" y="272803"/>
                    <a:pt x="17321" y="281464"/>
                    <a:pt x="17321" y="264143"/>
                  </a:cubicBezTo>
                  <a:cubicBezTo>
                    <a:pt x="17321" y="177539"/>
                    <a:pt x="17321" y="99595"/>
                    <a:pt x="17321" y="12991"/>
                  </a:cubicBezTo>
                  <a:cubicBezTo>
                    <a:pt x="17321" y="-4330"/>
                    <a:pt x="0" y="-4330"/>
                    <a:pt x="0" y="1299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3" name="Freeform: Shape 90">
              <a:extLst>
                <a:ext uri="{FF2B5EF4-FFF2-40B4-BE49-F238E27FC236}">
                  <a16:creationId xmlns:a16="http://schemas.microsoft.com/office/drawing/2014/main" xmlns="" id="{CC0F7CA1-468A-44C2-885E-5D3FDCFF481D}"/>
                </a:ext>
              </a:extLst>
            </p:cNvPr>
            <p:cNvSpPr/>
            <p:nvPr/>
          </p:nvSpPr>
          <p:spPr>
            <a:xfrm>
              <a:off x="3479538" y="3253111"/>
              <a:ext cx="40457" cy="46277"/>
            </a:xfrm>
            <a:custGeom>
              <a:avLst/>
              <a:gdLst>
                <a:gd name="connsiteX0" fmla="*/ 60623 w 122591"/>
                <a:gd name="connsiteY0" fmla="*/ 60623 h 140226"/>
                <a:gd name="connsiteX1" fmla="*/ 0 w 122591"/>
                <a:gd name="connsiteY1" fmla="*/ 138567 h 140226"/>
                <a:gd name="connsiteX2" fmla="*/ 60623 w 122591"/>
                <a:gd name="connsiteY2" fmla="*/ 77944 h 140226"/>
                <a:gd name="connsiteX3" fmla="*/ 121245 w 122591"/>
                <a:gd name="connsiteY3" fmla="*/ 0 h 140226"/>
                <a:gd name="connsiteX4" fmla="*/ 60623 w 122591"/>
                <a:gd name="connsiteY4" fmla="*/ 60623 h 140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40226">
                  <a:moveTo>
                    <a:pt x="60623" y="60623"/>
                  </a:moveTo>
                  <a:cubicBezTo>
                    <a:pt x="25980" y="95265"/>
                    <a:pt x="0" y="129906"/>
                    <a:pt x="0" y="138567"/>
                  </a:cubicBezTo>
                  <a:cubicBezTo>
                    <a:pt x="0" y="147227"/>
                    <a:pt x="25980" y="121246"/>
                    <a:pt x="60623" y="77944"/>
                  </a:cubicBezTo>
                  <a:cubicBezTo>
                    <a:pt x="95264" y="34642"/>
                    <a:pt x="121245" y="0"/>
                    <a:pt x="121245" y="0"/>
                  </a:cubicBezTo>
                  <a:cubicBezTo>
                    <a:pt x="129906" y="0"/>
                    <a:pt x="95264" y="25981"/>
                    <a:pt x="60623" y="60623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4" name="Freeform: Shape 91">
              <a:extLst>
                <a:ext uri="{FF2B5EF4-FFF2-40B4-BE49-F238E27FC236}">
                  <a16:creationId xmlns:a16="http://schemas.microsoft.com/office/drawing/2014/main" xmlns="" id="{D81AC410-847A-44A4-89E6-E306B4846FF1}"/>
                </a:ext>
              </a:extLst>
            </p:cNvPr>
            <p:cNvSpPr/>
            <p:nvPr/>
          </p:nvSpPr>
          <p:spPr>
            <a:xfrm>
              <a:off x="3479538" y="3172536"/>
              <a:ext cx="40013" cy="46277"/>
            </a:xfrm>
            <a:custGeom>
              <a:avLst/>
              <a:gdLst>
                <a:gd name="connsiteX0" fmla="*/ 0 w 121245"/>
                <a:gd name="connsiteY0" fmla="*/ 1659 h 140226"/>
                <a:gd name="connsiteX1" fmla="*/ 60623 w 121245"/>
                <a:gd name="connsiteY1" fmla="*/ 79603 h 140226"/>
                <a:gd name="connsiteX2" fmla="*/ 121245 w 121245"/>
                <a:gd name="connsiteY2" fmla="*/ 140226 h 140226"/>
                <a:gd name="connsiteX3" fmla="*/ 60623 w 121245"/>
                <a:gd name="connsiteY3" fmla="*/ 62282 h 140226"/>
                <a:gd name="connsiteX4" fmla="*/ 0 w 121245"/>
                <a:gd name="connsiteY4" fmla="*/ 1659 h 140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0226">
                  <a:moveTo>
                    <a:pt x="0" y="1659"/>
                  </a:moveTo>
                  <a:cubicBezTo>
                    <a:pt x="0" y="10320"/>
                    <a:pt x="25980" y="44961"/>
                    <a:pt x="60623" y="79603"/>
                  </a:cubicBezTo>
                  <a:cubicBezTo>
                    <a:pt x="95264" y="114245"/>
                    <a:pt x="121245" y="140226"/>
                    <a:pt x="121245" y="140226"/>
                  </a:cubicBezTo>
                  <a:cubicBezTo>
                    <a:pt x="121245" y="140226"/>
                    <a:pt x="95264" y="96924"/>
                    <a:pt x="60623" y="62282"/>
                  </a:cubicBezTo>
                  <a:cubicBezTo>
                    <a:pt x="25980" y="18980"/>
                    <a:pt x="0" y="-7001"/>
                    <a:pt x="0" y="1659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5" name="Freeform: Shape 86">
              <a:extLst>
                <a:ext uri="{FF2B5EF4-FFF2-40B4-BE49-F238E27FC236}">
                  <a16:creationId xmlns:a16="http://schemas.microsoft.com/office/drawing/2014/main" xmlns="" id="{D1C3D7EE-CB2A-46F5-9DA2-0751C6589938}"/>
                </a:ext>
              </a:extLst>
            </p:cNvPr>
            <p:cNvSpPr/>
            <p:nvPr/>
          </p:nvSpPr>
          <p:spPr>
            <a:xfrm>
              <a:off x="3402368" y="3088055"/>
              <a:ext cx="5716" cy="294112"/>
            </a:xfrm>
            <a:custGeom>
              <a:avLst/>
              <a:gdLst>
                <a:gd name="connsiteX0" fmla="*/ 0 w 17321"/>
                <a:gd name="connsiteY0" fmla="*/ 6495 h 891197"/>
                <a:gd name="connsiteX1" fmla="*/ 0 w 17321"/>
                <a:gd name="connsiteY1" fmla="*/ 881198 h 891197"/>
                <a:gd name="connsiteX2" fmla="*/ 17322 w 17321"/>
                <a:gd name="connsiteY2" fmla="*/ 881198 h 891197"/>
                <a:gd name="connsiteX3" fmla="*/ 17322 w 17321"/>
                <a:gd name="connsiteY3" fmla="*/ 6495 h 891197"/>
                <a:gd name="connsiteX4" fmla="*/ 0 w 17321"/>
                <a:gd name="connsiteY4" fmla="*/ 6495 h 891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1" h="891197">
                  <a:moveTo>
                    <a:pt x="0" y="6495"/>
                  </a:moveTo>
                  <a:cubicBezTo>
                    <a:pt x="0" y="300950"/>
                    <a:pt x="0" y="586743"/>
                    <a:pt x="0" y="881198"/>
                  </a:cubicBezTo>
                  <a:cubicBezTo>
                    <a:pt x="0" y="889858"/>
                    <a:pt x="17322" y="898518"/>
                    <a:pt x="17322" y="881198"/>
                  </a:cubicBezTo>
                  <a:cubicBezTo>
                    <a:pt x="17322" y="586743"/>
                    <a:pt x="17322" y="300950"/>
                    <a:pt x="17322" y="6495"/>
                  </a:cubicBezTo>
                  <a:cubicBezTo>
                    <a:pt x="17322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6" name="Freeform: Shape 87">
              <a:extLst>
                <a:ext uri="{FF2B5EF4-FFF2-40B4-BE49-F238E27FC236}">
                  <a16:creationId xmlns:a16="http://schemas.microsoft.com/office/drawing/2014/main" xmlns="" id="{19192089-430F-46B1-90BA-1D143F44EF86}"/>
                </a:ext>
              </a:extLst>
            </p:cNvPr>
            <p:cNvSpPr/>
            <p:nvPr/>
          </p:nvSpPr>
          <p:spPr>
            <a:xfrm>
              <a:off x="3385220" y="3353875"/>
              <a:ext cx="40013" cy="47126"/>
            </a:xfrm>
            <a:custGeom>
              <a:avLst/>
              <a:gdLst>
                <a:gd name="connsiteX0" fmla="*/ 60623 w 121245"/>
                <a:gd name="connsiteY0" fmla="*/ 32428 h 142798"/>
                <a:gd name="connsiteX1" fmla="*/ 0 w 121245"/>
                <a:gd name="connsiteY1" fmla="*/ 127692 h 142798"/>
                <a:gd name="connsiteX2" fmla="*/ 60623 w 121245"/>
                <a:gd name="connsiteY2" fmla="*/ 110371 h 142798"/>
                <a:gd name="connsiteX3" fmla="*/ 121245 w 121245"/>
                <a:gd name="connsiteY3" fmla="*/ 15107 h 142798"/>
                <a:gd name="connsiteX4" fmla="*/ 60623 w 121245"/>
                <a:gd name="connsiteY4" fmla="*/ 32428 h 142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2798">
                  <a:moveTo>
                    <a:pt x="60623" y="32428"/>
                  </a:moveTo>
                  <a:cubicBezTo>
                    <a:pt x="25982" y="58409"/>
                    <a:pt x="0" y="101711"/>
                    <a:pt x="0" y="127692"/>
                  </a:cubicBezTo>
                  <a:cubicBezTo>
                    <a:pt x="0" y="153673"/>
                    <a:pt x="25982" y="145013"/>
                    <a:pt x="60623" y="110371"/>
                  </a:cubicBezTo>
                  <a:cubicBezTo>
                    <a:pt x="95264" y="75730"/>
                    <a:pt x="121245" y="32428"/>
                    <a:pt x="121245" y="15107"/>
                  </a:cubicBezTo>
                  <a:cubicBezTo>
                    <a:pt x="121245" y="-10875"/>
                    <a:pt x="95264" y="-2214"/>
                    <a:pt x="60623" y="32428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7" name="Freeform: Shape 88">
              <a:extLst>
                <a:ext uri="{FF2B5EF4-FFF2-40B4-BE49-F238E27FC236}">
                  <a16:creationId xmlns:a16="http://schemas.microsoft.com/office/drawing/2014/main" xmlns="" id="{4129F087-FEEB-4B70-8A09-FFD3261C4E6C}"/>
                </a:ext>
              </a:extLst>
            </p:cNvPr>
            <p:cNvSpPr/>
            <p:nvPr/>
          </p:nvSpPr>
          <p:spPr>
            <a:xfrm>
              <a:off x="3385220" y="3075195"/>
              <a:ext cx="40013" cy="45886"/>
            </a:xfrm>
            <a:custGeom>
              <a:avLst/>
              <a:gdLst>
                <a:gd name="connsiteX0" fmla="*/ 0 w 121245"/>
                <a:gd name="connsiteY0" fmla="*/ 10821 h 139039"/>
                <a:gd name="connsiteX1" fmla="*/ 60623 w 121245"/>
                <a:gd name="connsiteY1" fmla="*/ 106086 h 139039"/>
                <a:gd name="connsiteX2" fmla="*/ 121245 w 121245"/>
                <a:gd name="connsiteY2" fmla="*/ 132067 h 139039"/>
                <a:gd name="connsiteX3" fmla="*/ 60623 w 121245"/>
                <a:gd name="connsiteY3" fmla="*/ 36803 h 139039"/>
                <a:gd name="connsiteX4" fmla="*/ 0 w 121245"/>
                <a:gd name="connsiteY4" fmla="*/ 10821 h 139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9039">
                  <a:moveTo>
                    <a:pt x="0" y="10821"/>
                  </a:moveTo>
                  <a:cubicBezTo>
                    <a:pt x="0" y="36803"/>
                    <a:pt x="25982" y="71444"/>
                    <a:pt x="60623" y="106086"/>
                  </a:cubicBezTo>
                  <a:cubicBezTo>
                    <a:pt x="95264" y="132067"/>
                    <a:pt x="121245" y="149388"/>
                    <a:pt x="121245" y="132067"/>
                  </a:cubicBezTo>
                  <a:cubicBezTo>
                    <a:pt x="121245" y="114746"/>
                    <a:pt x="95264" y="71444"/>
                    <a:pt x="60623" y="36803"/>
                  </a:cubicBezTo>
                  <a:cubicBezTo>
                    <a:pt x="25982" y="-6500"/>
                    <a:pt x="0" y="-6500"/>
                    <a:pt x="0" y="1082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8" name="Freeform: Shape 83">
              <a:extLst>
                <a:ext uri="{FF2B5EF4-FFF2-40B4-BE49-F238E27FC236}">
                  <a16:creationId xmlns:a16="http://schemas.microsoft.com/office/drawing/2014/main" xmlns="" id="{0BB5A097-BAE4-4684-94D9-95D35FF14D43}"/>
                </a:ext>
              </a:extLst>
            </p:cNvPr>
            <p:cNvSpPr/>
            <p:nvPr/>
          </p:nvSpPr>
          <p:spPr>
            <a:xfrm>
              <a:off x="3305193" y="3016603"/>
              <a:ext cx="6299" cy="437018"/>
            </a:xfrm>
            <a:custGeom>
              <a:avLst/>
              <a:gdLst>
                <a:gd name="connsiteX0" fmla="*/ 0 w 19088"/>
                <a:gd name="connsiteY0" fmla="*/ 6495 h 1324218"/>
                <a:gd name="connsiteX1" fmla="*/ 0 w 19088"/>
                <a:gd name="connsiteY1" fmla="*/ 1314219 h 1324218"/>
                <a:gd name="connsiteX2" fmla="*/ 17321 w 19088"/>
                <a:gd name="connsiteY2" fmla="*/ 1314219 h 1324218"/>
                <a:gd name="connsiteX3" fmla="*/ 17321 w 19088"/>
                <a:gd name="connsiteY3" fmla="*/ 6495 h 1324218"/>
                <a:gd name="connsiteX4" fmla="*/ 0 w 19088"/>
                <a:gd name="connsiteY4" fmla="*/ 6495 h 1324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88" h="1324218">
                  <a:moveTo>
                    <a:pt x="0" y="6495"/>
                  </a:moveTo>
                  <a:cubicBezTo>
                    <a:pt x="0" y="439516"/>
                    <a:pt x="0" y="881198"/>
                    <a:pt x="0" y="1314219"/>
                  </a:cubicBezTo>
                  <a:cubicBezTo>
                    <a:pt x="0" y="1322879"/>
                    <a:pt x="17321" y="1331539"/>
                    <a:pt x="17321" y="1314219"/>
                  </a:cubicBezTo>
                  <a:cubicBezTo>
                    <a:pt x="17321" y="881198"/>
                    <a:pt x="17321" y="439516"/>
                    <a:pt x="17321" y="6495"/>
                  </a:cubicBezTo>
                  <a:cubicBezTo>
                    <a:pt x="25982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9" name="Freeform: Shape 84">
              <a:extLst>
                <a:ext uri="{FF2B5EF4-FFF2-40B4-BE49-F238E27FC236}">
                  <a16:creationId xmlns:a16="http://schemas.microsoft.com/office/drawing/2014/main" xmlns="" id="{FBA43758-ABD3-49FB-8C75-C9ACE51D80C1}"/>
                </a:ext>
              </a:extLst>
            </p:cNvPr>
            <p:cNvSpPr/>
            <p:nvPr/>
          </p:nvSpPr>
          <p:spPr>
            <a:xfrm>
              <a:off x="3288045" y="3424482"/>
              <a:ext cx="40561" cy="42987"/>
            </a:xfrm>
            <a:custGeom>
              <a:avLst/>
              <a:gdLst>
                <a:gd name="connsiteX0" fmla="*/ 60623 w 122905"/>
                <a:gd name="connsiteY0" fmla="*/ 9011 h 130257"/>
                <a:gd name="connsiteX1" fmla="*/ 0 w 122905"/>
                <a:gd name="connsiteY1" fmla="*/ 95615 h 130257"/>
                <a:gd name="connsiteX2" fmla="*/ 60623 w 122905"/>
                <a:gd name="connsiteY2" fmla="*/ 121597 h 130257"/>
                <a:gd name="connsiteX3" fmla="*/ 121246 w 122905"/>
                <a:gd name="connsiteY3" fmla="*/ 26332 h 130257"/>
                <a:gd name="connsiteX4" fmla="*/ 60623 w 122905"/>
                <a:gd name="connsiteY4" fmla="*/ 9011 h 130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905" h="130257">
                  <a:moveTo>
                    <a:pt x="60623" y="9011"/>
                  </a:moveTo>
                  <a:cubicBezTo>
                    <a:pt x="25981" y="26332"/>
                    <a:pt x="0" y="60974"/>
                    <a:pt x="0" y="95615"/>
                  </a:cubicBezTo>
                  <a:cubicBezTo>
                    <a:pt x="0" y="130257"/>
                    <a:pt x="25981" y="138918"/>
                    <a:pt x="60623" y="121597"/>
                  </a:cubicBezTo>
                  <a:cubicBezTo>
                    <a:pt x="95264" y="104276"/>
                    <a:pt x="121246" y="60974"/>
                    <a:pt x="121246" y="26332"/>
                  </a:cubicBezTo>
                  <a:cubicBezTo>
                    <a:pt x="129906" y="351"/>
                    <a:pt x="103925" y="-8309"/>
                    <a:pt x="60623" y="901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0" name="Freeform: Shape 85">
              <a:extLst>
                <a:ext uri="{FF2B5EF4-FFF2-40B4-BE49-F238E27FC236}">
                  <a16:creationId xmlns:a16="http://schemas.microsoft.com/office/drawing/2014/main" xmlns="" id="{659B3A87-14C7-4A73-A06B-158BA9913F01}"/>
                </a:ext>
              </a:extLst>
            </p:cNvPr>
            <p:cNvSpPr/>
            <p:nvPr/>
          </p:nvSpPr>
          <p:spPr>
            <a:xfrm>
              <a:off x="3288045" y="3007314"/>
              <a:ext cx="40561" cy="42987"/>
            </a:xfrm>
            <a:custGeom>
              <a:avLst/>
              <a:gdLst>
                <a:gd name="connsiteX0" fmla="*/ 60623 w 122905"/>
                <a:gd name="connsiteY0" fmla="*/ 8660 h 130257"/>
                <a:gd name="connsiteX1" fmla="*/ 0 w 122905"/>
                <a:gd name="connsiteY1" fmla="*/ 34642 h 130257"/>
                <a:gd name="connsiteX2" fmla="*/ 60623 w 122905"/>
                <a:gd name="connsiteY2" fmla="*/ 121246 h 130257"/>
                <a:gd name="connsiteX3" fmla="*/ 121246 w 122905"/>
                <a:gd name="connsiteY3" fmla="*/ 103925 h 130257"/>
                <a:gd name="connsiteX4" fmla="*/ 60623 w 122905"/>
                <a:gd name="connsiteY4" fmla="*/ 8660 h 130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905" h="130257">
                  <a:moveTo>
                    <a:pt x="60623" y="8660"/>
                  </a:moveTo>
                  <a:cubicBezTo>
                    <a:pt x="25981" y="-8660"/>
                    <a:pt x="0" y="0"/>
                    <a:pt x="0" y="34642"/>
                  </a:cubicBezTo>
                  <a:cubicBezTo>
                    <a:pt x="0" y="69283"/>
                    <a:pt x="25981" y="103925"/>
                    <a:pt x="60623" y="121246"/>
                  </a:cubicBezTo>
                  <a:cubicBezTo>
                    <a:pt x="95264" y="138567"/>
                    <a:pt x="121246" y="129906"/>
                    <a:pt x="121246" y="103925"/>
                  </a:cubicBezTo>
                  <a:cubicBezTo>
                    <a:pt x="129906" y="69283"/>
                    <a:pt x="103925" y="25981"/>
                    <a:pt x="60623" y="866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1" name="Freeform: Shape 80">
              <a:extLst>
                <a:ext uri="{FF2B5EF4-FFF2-40B4-BE49-F238E27FC236}">
                  <a16:creationId xmlns:a16="http://schemas.microsoft.com/office/drawing/2014/main" xmlns="" id="{3D2F85C5-83ED-49BD-9C88-A457AAB8DF56}"/>
                </a:ext>
              </a:extLst>
            </p:cNvPr>
            <p:cNvSpPr/>
            <p:nvPr/>
          </p:nvSpPr>
          <p:spPr>
            <a:xfrm>
              <a:off x="3210875" y="2990880"/>
              <a:ext cx="5716" cy="488464"/>
            </a:xfrm>
            <a:custGeom>
              <a:avLst/>
              <a:gdLst>
                <a:gd name="connsiteX0" fmla="*/ 0 w 17321"/>
                <a:gd name="connsiteY0" fmla="*/ 6495 h 1480106"/>
                <a:gd name="connsiteX1" fmla="*/ 0 w 17321"/>
                <a:gd name="connsiteY1" fmla="*/ 1470106 h 1480106"/>
                <a:gd name="connsiteX2" fmla="*/ 17321 w 17321"/>
                <a:gd name="connsiteY2" fmla="*/ 1470106 h 1480106"/>
                <a:gd name="connsiteX3" fmla="*/ 17321 w 17321"/>
                <a:gd name="connsiteY3" fmla="*/ 6495 h 1480106"/>
                <a:gd name="connsiteX4" fmla="*/ 0 w 17321"/>
                <a:gd name="connsiteY4" fmla="*/ 6495 h 1480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1" h="1480106">
                  <a:moveTo>
                    <a:pt x="0" y="6495"/>
                  </a:moveTo>
                  <a:cubicBezTo>
                    <a:pt x="0" y="491479"/>
                    <a:pt x="0" y="985123"/>
                    <a:pt x="0" y="1470106"/>
                  </a:cubicBezTo>
                  <a:cubicBezTo>
                    <a:pt x="0" y="1478767"/>
                    <a:pt x="17321" y="1487427"/>
                    <a:pt x="17321" y="1470106"/>
                  </a:cubicBezTo>
                  <a:cubicBezTo>
                    <a:pt x="17321" y="985123"/>
                    <a:pt x="17321" y="491479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2" name="Freeform: Shape 81">
              <a:extLst>
                <a:ext uri="{FF2B5EF4-FFF2-40B4-BE49-F238E27FC236}">
                  <a16:creationId xmlns:a16="http://schemas.microsoft.com/office/drawing/2014/main" xmlns="" id="{3B720C84-3D4D-4928-903F-D8B5D4B15F68}"/>
                </a:ext>
              </a:extLst>
            </p:cNvPr>
            <p:cNvSpPr/>
            <p:nvPr/>
          </p:nvSpPr>
          <p:spPr>
            <a:xfrm>
              <a:off x="3193727" y="3450321"/>
              <a:ext cx="40013" cy="42871"/>
            </a:xfrm>
            <a:custGeom>
              <a:avLst/>
              <a:gdLst>
                <a:gd name="connsiteX0" fmla="*/ 60623 w 121245"/>
                <a:gd name="connsiteY0" fmla="*/ 0 h 129906"/>
                <a:gd name="connsiteX1" fmla="*/ 0 w 121245"/>
                <a:gd name="connsiteY1" fmla="*/ 60623 h 129906"/>
                <a:gd name="connsiteX2" fmla="*/ 60623 w 121245"/>
                <a:gd name="connsiteY2" fmla="*/ 129906 h 129906"/>
                <a:gd name="connsiteX3" fmla="*/ 121246 w 121245"/>
                <a:gd name="connsiteY3" fmla="*/ 60623 h 129906"/>
                <a:gd name="connsiteX4" fmla="*/ 60623 w 121245"/>
                <a:gd name="connsiteY4" fmla="*/ 0 h 129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9906">
                  <a:moveTo>
                    <a:pt x="60623" y="0"/>
                  </a:moveTo>
                  <a:cubicBezTo>
                    <a:pt x="25982" y="0"/>
                    <a:pt x="0" y="25981"/>
                    <a:pt x="0" y="60623"/>
                  </a:cubicBezTo>
                  <a:cubicBezTo>
                    <a:pt x="0" y="95264"/>
                    <a:pt x="25982" y="129906"/>
                    <a:pt x="60623" y="129906"/>
                  </a:cubicBezTo>
                  <a:cubicBezTo>
                    <a:pt x="95264" y="129906"/>
                    <a:pt x="121246" y="95264"/>
                    <a:pt x="121246" y="60623"/>
                  </a:cubicBezTo>
                  <a:cubicBezTo>
                    <a:pt x="121246" y="25981"/>
                    <a:pt x="95264" y="0"/>
                    <a:pt x="60623" y="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3" name="Freeform: Shape 82">
              <a:extLst>
                <a:ext uri="{FF2B5EF4-FFF2-40B4-BE49-F238E27FC236}">
                  <a16:creationId xmlns:a16="http://schemas.microsoft.com/office/drawing/2014/main" xmlns="" id="{48F5FBA6-FE24-4166-A745-4E67D5097BAB}"/>
                </a:ext>
              </a:extLst>
            </p:cNvPr>
            <p:cNvSpPr/>
            <p:nvPr/>
          </p:nvSpPr>
          <p:spPr>
            <a:xfrm>
              <a:off x="3193727" y="2981591"/>
              <a:ext cx="40013" cy="42871"/>
            </a:xfrm>
            <a:custGeom>
              <a:avLst/>
              <a:gdLst>
                <a:gd name="connsiteX0" fmla="*/ 60623 w 121245"/>
                <a:gd name="connsiteY0" fmla="*/ 0 h 129906"/>
                <a:gd name="connsiteX1" fmla="*/ 0 w 121245"/>
                <a:gd name="connsiteY1" fmla="*/ 69283 h 129906"/>
                <a:gd name="connsiteX2" fmla="*/ 60623 w 121245"/>
                <a:gd name="connsiteY2" fmla="*/ 129906 h 129906"/>
                <a:gd name="connsiteX3" fmla="*/ 121246 w 121245"/>
                <a:gd name="connsiteY3" fmla="*/ 69283 h 129906"/>
                <a:gd name="connsiteX4" fmla="*/ 60623 w 121245"/>
                <a:gd name="connsiteY4" fmla="*/ 0 h 129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9906">
                  <a:moveTo>
                    <a:pt x="60623" y="0"/>
                  </a:moveTo>
                  <a:cubicBezTo>
                    <a:pt x="25982" y="0"/>
                    <a:pt x="0" y="34642"/>
                    <a:pt x="0" y="69283"/>
                  </a:cubicBezTo>
                  <a:cubicBezTo>
                    <a:pt x="0" y="103925"/>
                    <a:pt x="25982" y="129906"/>
                    <a:pt x="60623" y="129906"/>
                  </a:cubicBezTo>
                  <a:cubicBezTo>
                    <a:pt x="95264" y="129906"/>
                    <a:pt x="121246" y="103925"/>
                    <a:pt x="121246" y="69283"/>
                  </a:cubicBezTo>
                  <a:cubicBezTo>
                    <a:pt x="121246" y="34642"/>
                    <a:pt x="95264" y="0"/>
                    <a:pt x="60623" y="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4" name="Freeform: Shape 77">
              <a:extLst>
                <a:ext uri="{FF2B5EF4-FFF2-40B4-BE49-F238E27FC236}">
                  <a16:creationId xmlns:a16="http://schemas.microsoft.com/office/drawing/2014/main" xmlns="" id="{04B12763-4CC7-4A4F-A9C9-5D50F2A5F2CD}"/>
                </a:ext>
              </a:extLst>
            </p:cNvPr>
            <p:cNvSpPr/>
            <p:nvPr/>
          </p:nvSpPr>
          <p:spPr>
            <a:xfrm>
              <a:off x="3116558" y="3015446"/>
              <a:ext cx="5716" cy="438174"/>
            </a:xfrm>
            <a:custGeom>
              <a:avLst/>
              <a:gdLst>
                <a:gd name="connsiteX0" fmla="*/ 0 w 17320"/>
                <a:gd name="connsiteY0" fmla="*/ 10000 h 1327723"/>
                <a:gd name="connsiteX1" fmla="*/ 0 w 17320"/>
                <a:gd name="connsiteY1" fmla="*/ 1317724 h 1327723"/>
                <a:gd name="connsiteX2" fmla="*/ 17321 w 17320"/>
                <a:gd name="connsiteY2" fmla="*/ 1317724 h 1327723"/>
                <a:gd name="connsiteX3" fmla="*/ 17321 w 17320"/>
                <a:gd name="connsiteY3" fmla="*/ 10000 h 1327723"/>
                <a:gd name="connsiteX4" fmla="*/ 0 w 17320"/>
                <a:gd name="connsiteY4" fmla="*/ 10000 h 1327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1327723">
                  <a:moveTo>
                    <a:pt x="0" y="10000"/>
                  </a:moveTo>
                  <a:cubicBezTo>
                    <a:pt x="0" y="443021"/>
                    <a:pt x="0" y="884703"/>
                    <a:pt x="0" y="1317724"/>
                  </a:cubicBezTo>
                  <a:cubicBezTo>
                    <a:pt x="0" y="1326384"/>
                    <a:pt x="17321" y="1335044"/>
                    <a:pt x="17321" y="1317724"/>
                  </a:cubicBezTo>
                  <a:cubicBezTo>
                    <a:pt x="17321" y="884703"/>
                    <a:pt x="17321" y="443021"/>
                    <a:pt x="17321" y="10000"/>
                  </a:cubicBezTo>
                  <a:cubicBezTo>
                    <a:pt x="17321" y="1340"/>
                    <a:pt x="0" y="-7321"/>
                    <a:pt x="0" y="1000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5" name="Freeform: Shape 78">
              <a:extLst>
                <a:ext uri="{FF2B5EF4-FFF2-40B4-BE49-F238E27FC236}">
                  <a16:creationId xmlns:a16="http://schemas.microsoft.com/office/drawing/2014/main" xmlns="" id="{53FD58F6-1AD9-4F19-B24D-63E0224B5AEA}"/>
                </a:ext>
              </a:extLst>
            </p:cNvPr>
            <p:cNvSpPr/>
            <p:nvPr/>
          </p:nvSpPr>
          <p:spPr>
            <a:xfrm>
              <a:off x="3099409" y="3424482"/>
              <a:ext cx="40013" cy="42987"/>
            </a:xfrm>
            <a:custGeom>
              <a:avLst/>
              <a:gdLst>
                <a:gd name="connsiteX0" fmla="*/ 60623 w 121245"/>
                <a:gd name="connsiteY0" fmla="*/ 9011 h 130257"/>
                <a:gd name="connsiteX1" fmla="*/ 0 w 121245"/>
                <a:gd name="connsiteY1" fmla="*/ 26332 h 130257"/>
                <a:gd name="connsiteX2" fmla="*/ 60623 w 121245"/>
                <a:gd name="connsiteY2" fmla="*/ 121597 h 130257"/>
                <a:gd name="connsiteX3" fmla="*/ 121245 w 121245"/>
                <a:gd name="connsiteY3" fmla="*/ 95615 h 130257"/>
                <a:gd name="connsiteX4" fmla="*/ 60623 w 121245"/>
                <a:gd name="connsiteY4" fmla="*/ 9011 h 130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0257">
                  <a:moveTo>
                    <a:pt x="60623" y="9011"/>
                  </a:moveTo>
                  <a:cubicBezTo>
                    <a:pt x="25981" y="-8309"/>
                    <a:pt x="0" y="351"/>
                    <a:pt x="0" y="26332"/>
                  </a:cubicBezTo>
                  <a:cubicBezTo>
                    <a:pt x="0" y="52313"/>
                    <a:pt x="25981" y="95615"/>
                    <a:pt x="60623" y="121597"/>
                  </a:cubicBezTo>
                  <a:cubicBezTo>
                    <a:pt x="95264" y="138918"/>
                    <a:pt x="121245" y="130257"/>
                    <a:pt x="121245" y="95615"/>
                  </a:cubicBezTo>
                  <a:cubicBezTo>
                    <a:pt x="121245" y="60974"/>
                    <a:pt x="95264" y="26332"/>
                    <a:pt x="60623" y="901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6" name="Freeform: Shape 79">
              <a:extLst>
                <a:ext uri="{FF2B5EF4-FFF2-40B4-BE49-F238E27FC236}">
                  <a16:creationId xmlns:a16="http://schemas.microsoft.com/office/drawing/2014/main" xmlns="" id="{2D3AAA24-CA2A-42DA-8676-826A8F5B562D}"/>
                </a:ext>
              </a:extLst>
            </p:cNvPr>
            <p:cNvSpPr/>
            <p:nvPr/>
          </p:nvSpPr>
          <p:spPr>
            <a:xfrm>
              <a:off x="3099409" y="3007314"/>
              <a:ext cx="40013" cy="42987"/>
            </a:xfrm>
            <a:custGeom>
              <a:avLst/>
              <a:gdLst>
                <a:gd name="connsiteX0" fmla="*/ 60623 w 121245"/>
                <a:gd name="connsiteY0" fmla="*/ 8660 h 130257"/>
                <a:gd name="connsiteX1" fmla="*/ 0 w 121245"/>
                <a:gd name="connsiteY1" fmla="*/ 103925 h 130257"/>
                <a:gd name="connsiteX2" fmla="*/ 60623 w 121245"/>
                <a:gd name="connsiteY2" fmla="*/ 121246 h 130257"/>
                <a:gd name="connsiteX3" fmla="*/ 121245 w 121245"/>
                <a:gd name="connsiteY3" fmla="*/ 34642 h 130257"/>
                <a:gd name="connsiteX4" fmla="*/ 60623 w 121245"/>
                <a:gd name="connsiteY4" fmla="*/ 8660 h 130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0257">
                  <a:moveTo>
                    <a:pt x="60623" y="8660"/>
                  </a:moveTo>
                  <a:cubicBezTo>
                    <a:pt x="25981" y="25981"/>
                    <a:pt x="0" y="69283"/>
                    <a:pt x="0" y="103925"/>
                  </a:cubicBezTo>
                  <a:cubicBezTo>
                    <a:pt x="0" y="129906"/>
                    <a:pt x="25981" y="138567"/>
                    <a:pt x="60623" y="121246"/>
                  </a:cubicBezTo>
                  <a:cubicBezTo>
                    <a:pt x="95264" y="103925"/>
                    <a:pt x="121245" y="69283"/>
                    <a:pt x="121245" y="34642"/>
                  </a:cubicBezTo>
                  <a:cubicBezTo>
                    <a:pt x="121245" y="0"/>
                    <a:pt x="95264" y="-8660"/>
                    <a:pt x="60623" y="866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7" name="Freeform: Shape 74">
              <a:extLst>
                <a:ext uri="{FF2B5EF4-FFF2-40B4-BE49-F238E27FC236}">
                  <a16:creationId xmlns:a16="http://schemas.microsoft.com/office/drawing/2014/main" xmlns="" id="{0C87A845-29D4-4480-9008-91B651D35F52}"/>
                </a:ext>
              </a:extLst>
            </p:cNvPr>
            <p:cNvSpPr/>
            <p:nvPr/>
          </p:nvSpPr>
          <p:spPr>
            <a:xfrm>
              <a:off x="3019382" y="3088055"/>
              <a:ext cx="5716" cy="296970"/>
            </a:xfrm>
            <a:custGeom>
              <a:avLst/>
              <a:gdLst>
                <a:gd name="connsiteX0" fmla="*/ 0 w 17320"/>
                <a:gd name="connsiteY0" fmla="*/ 6495 h 899858"/>
                <a:gd name="connsiteX1" fmla="*/ 0 w 17320"/>
                <a:gd name="connsiteY1" fmla="*/ 889858 h 899858"/>
                <a:gd name="connsiteX2" fmla="*/ 17321 w 17320"/>
                <a:gd name="connsiteY2" fmla="*/ 889858 h 899858"/>
                <a:gd name="connsiteX3" fmla="*/ 17321 w 17320"/>
                <a:gd name="connsiteY3" fmla="*/ 6495 h 899858"/>
                <a:gd name="connsiteX4" fmla="*/ 0 w 17320"/>
                <a:gd name="connsiteY4" fmla="*/ 6495 h 899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899858">
                  <a:moveTo>
                    <a:pt x="0" y="6495"/>
                  </a:moveTo>
                  <a:cubicBezTo>
                    <a:pt x="0" y="300950"/>
                    <a:pt x="0" y="595404"/>
                    <a:pt x="0" y="889858"/>
                  </a:cubicBezTo>
                  <a:cubicBezTo>
                    <a:pt x="0" y="898518"/>
                    <a:pt x="17321" y="907179"/>
                    <a:pt x="17321" y="889858"/>
                  </a:cubicBezTo>
                  <a:cubicBezTo>
                    <a:pt x="17321" y="595404"/>
                    <a:pt x="17321" y="300950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8" name="Freeform: Shape 75">
              <a:extLst>
                <a:ext uri="{FF2B5EF4-FFF2-40B4-BE49-F238E27FC236}">
                  <a16:creationId xmlns:a16="http://schemas.microsoft.com/office/drawing/2014/main" xmlns="" id="{6217518D-E663-4631-A7FE-620F96E4DE1B}"/>
                </a:ext>
              </a:extLst>
            </p:cNvPr>
            <p:cNvSpPr/>
            <p:nvPr/>
          </p:nvSpPr>
          <p:spPr>
            <a:xfrm>
              <a:off x="3002234" y="3354619"/>
              <a:ext cx="40457" cy="46382"/>
            </a:xfrm>
            <a:custGeom>
              <a:avLst/>
              <a:gdLst>
                <a:gd name="connsiteX0" fmla="*/ 60623 w 122591"/>
                <a:gd name="connsiteY0" fmla="*/ 30173 h 140544"/>
                <a:gd name="connsiteX1" fmla="*/ 0 w 122591"/>
                <a:gd name="connsiteY1" fmla="*/ 12852 h 140544"/>
                <a:gd name="connsiteX2" fmla="*/ 60623 w 122591"/>
                <a:gd name="connsiteY2" fmla="*/ 108117 h 140544"/>
                <a:gd name="connsiteX3" fmla="*/ 121246 w 122591"/>
                <a:gd name="connsiteY3" fmla="*/ 125438 h 140544"/>
                <a:gd name="connsiteX4" fmla="*/ 60623 w 122591"/>
                <a:gd name="connsiteY4" fmla="*/ 30173 h 140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40544">
                  <a:moveTo>
                    <a:pt x="60623" y="30173"/>
                  </a:moveTo>
                  <a:cubicBezTo>
                    <a:pt x="25981" y="4192"/>
                    <a:pt x="0" y="-13129"/>
                    <a:pt x="0" y="12852"/>
                  </a:cubicBezTo>
                  <a:cubicBezTo>
                    <a:pt x="0" y="30173"/>
                    <a:pt x="25981" y="73475"/>
                    <a:pt x="60623" y="108117"/>
                  </a:cubicBezTo>
                  <a:cubicBezTo>
                    <a:pt x="95264" y="142759"/>
                    <a:pt x="121246" y="151419"/>
                    <a:pt x="121246" y="125438"/>
                  </a:cubicBezTo>
                  <a:cubicBezTo>
                    <a:pt x="129906" y="99456"/>
                    <a:pt x="95264" y="56154"/>
                    <a:pt x="60623" y="30173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9" name="Freeform: Shape 76">
              <a:extLst>
                <a:ext uri="{FF2B5EF4-FFF2-40B4-BE49-F238E27FC236}">
                  <a16:creationId xmlns:a16="http://schemas.microsoft.com/office/drawing/2014/main" xmlns="" id="{2AA607A6-529B-40A7-AB22-A70CAE06914D}"/>
                </a:ext>
              </a:extLst>
            </p:cNvPr>
            <p:cNvSpPr/>
            <p:nvPr/>
          </p:nvSpPr>
          <p:spPr>
            <a:xfrm>
              <a:off x="3002234" y="3073781"/>
              <a:ext cx="40457" cy="45115"/>
            </a:xfrm>
            <a:custGeom>
              <a:avLst/>
              <a:gdLst>
                <a:gd name="connsiteX0" fmla="*/ 60623 w 122591"/>
                <a:gd name="connsiteY0" fmla="*/ 32427 h 136703"/>
                <a:gd name="connsiteX1" fmla="*/ 0 w 122591"/>
                <a:gd name="connsiteY1" fmla="*/ 127692 h 136703"/>
                <a:gd name="connsiteX2" fmla="*/ 60623 w 122591"/>
                <a:gd name="connsiteY2" fmla="*/ 110371 h 136703"/>
                <a:gd name="connsiteX3" fmla="*/ 121246 w 122591"/>
                <a:gd name="connsiteY3" fmla="*/ 15107 h 136703"/>
                <a:gd name="connsiteX4" fmla="*/ 60623 w 122591"/>
                <a:gd name="connsiteY4" fmla="*/ 32427 h 136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36703">
                  <a:moveTo>
                    <a:pt x="60623" y="32427"/>
                  </a:moveTo>
                  <a:cubicBezTo>
                    <a:pt x="25981" y="67069"/>
                    <a:pt x="0" y="110371"/>
                    <a:pt x="0" y="127692"/>
                  </a:cubicBezTo>
                  <a:cubicBezTo>
                    <a:pt x="0" y="145013"/>
                    <a:pt x="25981" y="136353"/>
                    <a:pt x="60623" y="110371"/>
                  </a:cubicBezTo>
                  <a:cubicBezTo>
                    <a:pt x="95264" y="84390"/>
                    <a:pt x="121246" y="41088"/>
                    <a:pt x="121246" y="15107"/>
                  </a:cubicBezTo>
                  <a:cubicBezTo>
                    <a:pt x="129906" y="-10875"/>
                    <a:pt x="95264" y="-2214"/>
                    <a:pt x="60623" y="32427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0" name="Freeform: Shape 71">
              <a:extLst>
                <a:ext uri="{FF2B5EF4-FFF2-40B4-BE49-F238E27FC236}">
                  <a16:creationId xmlns:a16="http://schemas.microsoft.com/office/drawing/2014/main" xmlns="" id="{48C15DEF-CCF0-4803-9CE5-F34D889C1FB6}"/>
                </a:ext>
              </a:extLst>
            </p:cNvPr>
            <p:cNvSpPr/>
            <p:nvPr/>
          </p:nvSpPr>
          <p:spPr>
            <a:xfrm>
              <a:off x="2925064" y="3190947"/>
              <a:ext cx="5716" cy="91187"/>
            </a:xfrm>
            <a:custGeom>
              <a:avLst/>
              <a:gdLst>
                <a:gd name="connsiteX0" fmla="*/ 0 w 17321"/>
                <a:gd name="connsiteY0" fmla="*/ 6495 h 276308"/>
                <a:gd name="connsiteX1" fmla="*/ 0 w 17321"/>
                <a:gd name="connsiteY1" fmla="*/ 266308 h 276308"/>
                <a:gd name="connsiteX2" fmla="*/ 17321 w 17321"/>
                <a:gd name="connsiteY2" fmla="*/ 266308 h 276308"/>
                <a:gd name="connsiteX3" fmla="*/ 17321 w 17321"/>
                <a:gd name="connsiteY3" fmla="*/ 6495 h 276308"/>
                <a:gd name="connsiteX4" fmla="*/ 0 w 17321"/>
                <a:gd name="connsiteY4" fmla="*/ 6495 h 276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1" h="276308">
                  <a:moveTo>
                    <a:pt x="0" y="6495"/>
                  </a:moveTo>
                  <a:cubicBezTo>
                    <a:pt x="0" y="93100"/>
                    <a:pt x="0" y="179704"/>
                    <a:pt x="0" y="266308"/>
                  </a:cubicBezTo>
                  <a:cubicBezTo>
                    <a:pt x="0" y="274968"/>
                    <a:pt x="17321" y="283629"/>
                    <a:pt x="17321" y="266308"/>
                  </a:cubicBezTo>
                  <a:cubicBezTo>
                    <a:pt x="17321" y="179704"/>
                    <a:pt x="17321" y="93100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1" name="Freeform: Shape 72">
              <a:extLst>
                <a:ext uri="{FF2B5EF4-FFF2-40B4-BE49-F238E27FC236}">
                  <a16:creationId xmlns:a16="http://schemas.microsoft.com/office/drawing/2014/main" xmlns="" id="{F16C5C84-DEBD-43EB-A160-6B2A274CC638}"/>
                </a:ext>
              </a:extLst>
            </p:cNvPr>
            <p:cNvSpPr/>
            <p:nvPr/>
          </p:nvSpPr>
          <p:spPr>
            <a:xfrm>
              <a:off x="2907916" y="3255525"/>
              <a:ext cx="40013" cy="46721"/>
            </a:xfrm>
            <a:custGeom>
              <a:avLst/>
              <a:gdLst>
                <a:gd name="connsiteX0" fmla="*/ 0 w 121245"/>
                <a:gd name="connsiteY0" fmla="*/ 1346 h 141572"/>
                <a:gd name="connsiteX1" fmla="*/ 60623 w 121245"/>
                <a:gd name="connsiteY1" fmla="*/ 79290 h 141572"/>
                <a:gd name="connsiteX2" fmla="*/ 121246 w 121245"/>
                <a:gd name="connsiteY2" fmla="*/ 139913 h 141572"/>
                <a:gd name="connsiteX3" fmla="*/ 60623 w 121245"/>
                <a:gd name="connsiteY3" fmla="*/ 61969 h 141572"/>
                <a:gd name="connsiteX4" fmla="*/ 0 w 121245"/>
                <a:gd name="connsiteY4" fmla="*/ 1346 h 141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1572">
                  <a:moveTo>
                    <a:pt x="0" y="1346"/>
                  </a:moveTo>
                  <a:cubicBezTo>
                    <a:pt x="0" y="1346"/>
                    <a:pt x="25982" y="44648"/>
                    <a:pt x="60623" y="79290"/>
                  </a:cubicBezTo>
                  <a:cubicBezTo>
                    <a:pt x="95264" y="122592"/>
                    <a:pt x="121246" y="148573"/>
                    <a:pt x="121246" y="139913"/>
                  </a:cubicBezTo>
                  <a:cubicBezTo>
                    <a:pt x="121246" y="131252"/>
                    <a:pt x="95264" y="96611"/>
                    <a:pt x="60623" y="61969"/>
                  </a:cubicBezTo>
                  <a:cubicBezTo>
                    <a:pt x="25982" y="27327"/>
                    <a:pt x="0" y="-7314"/>
                    <a:pt x="0" y="1346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2" name="Freeform: Shape 73">
              <a:extLst>
                <a:ext uri="{FF2B5EF4-FFF2-40B4-BE49-F238E27FC236}">
                  <a16:creationId xmlns:a16="http://schemas.microsoft.com/office/drawing/2014/main" xmlns="" id="{317BB690-570B-49BF-8F0C-CCF642C29BAA}"/>
                </a:ext>
              </a:extLst>
            </p:cNvPr>
            <p:cNvSpPr/>
            <p:nvPr/>
          </p:nvSpPr>
          <p:spPr>
            <a:xfrm>
              <a:off x="2907916" y="3170226"/>
              <a:ext cx="40013" cy="45729"/>
            </a:xfrm>
            <a:custGeom>
              <a:avLst/>
              <a:gdLst>
                <a:gd name="connsiteX0" fmla="*/ 60623 w 121245"/>
                <a:gd name="connsiteY0" fmla="*/ 60623 h 138566"/>
                <a:gd name="connsiteX1" fmla="*/ 0 w 121245"/>
                <a:gd name="connsiteY1" fmla="*/ 138567 h 138566"/>
                <a:gd name="connsiteX2" fmla="*/ 60623 w 121245"/>
                <a:gd name="connsiteY2" fmla="*/ 77944 h 138566"/>
                <a:gd name="connsiteX3" fmla="*/ 121246 w 121245"/>
                <a:gd name="connsiteY3" fmla="*/ 0 h 138566"/>
                <a:gd name="connsiteX4" fmla="*/ 60623 w 121245"/>
                <a:gd name="connsiteY4" fmla="*/ 60623 h 138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8566">
                  <a:moveTo>
                    <a:pt x="60623" y="60623"/>
                  </a:moveTo>
                  <a:cubicBezTo>
                    <a:pt x="25982" y="103925"/>
                    <a:pt x="0" y="138567"/>
                    <a:pt x="0" y="138567"/>
                  </a:cubicBezTo>
                  <a:cubicBezTo>
                    <a:pt x="0" y="138567"/>
                    <a:pt x="25982" y="112586"/>
                    <a:pt x="60623" y="77944"/>
                  </a:cubicBezTo>
                  <a:cubicBezTo>
                    <a:pt x="95264" y="43302"/>
                    <a:pt x="121246" y="8660"/>
                    <a:pt x="121246" y="0"/>
                  </a:cubicBezTo>
                  <a:cubicBezTo>
                    <a:pt x="121246" y="0"/>
                    <a:pt x="95264" y="25981"/>
                    <a:pt x="60623" y="60623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3" name="Freeform: Shape 68">
              <a:extLst>
                <a:ext uri="{FF2B5EF4-FFF2-40B4-BE49-F238E27FC236}">
                  <a16:creationId xmlns:a16="http://schemas.microsoft.com/office/drawing/2014/main" xmlns="" id="{3DC03B0E-4E51-45DB-AAA3-66AD44DAFCF0}"/>
                </a:ext>
              </a:extLst>
            </p:cNvPr>
            <p:cNvSpPr/>
            <p:nvPr/>
          </p:nvSpPr>
          <p:spPr>
            <a:xfrm>
              <a:off x="2827890" y="3166926"/>
              <a:ext cx="6299" cy="140931"/>
            </a:xfrm>
            <a:custGeom>
              <a:avLst/>
              <a:gdLst>
                <a:gd name="connsiteX0" fmla="*/ 0 w 19087"/>
                <a:gd name="connsiteY0" fmla="*/ 10000 h 427040"/>
                <a:gd name="connsiteX1" fmla="*/ 0 w 19087"/>
                <a:gd name="connsiteY1" fmla="*/ 417040 h 427040"/>
                <a:gd name="connsiteX2" fmla="*/ 17321 w 19087"/>
                <a:gd name="connsiteY2" fmla="*/ 417040 h 427040"/>
                <a:gd name="connsiteX3" fmla="*/ 17321 w 19087"/>
                <a:gd name="connsiteY3" fmla="*/ 10000 h 427040"/>
                <a:gd name="connsiteX4" fmla="*/ 0 w 19087"/>
                <a:gd name="connsiteY4" fmla="*/ 10000 h 427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87" h="427040">
                  <a:moveTo>
                    <a:pt x="0" y="10000"/>
                  </a:moveTo>
                  <a:cubicBezTo>
                    <a:pt x="0" y="148567"/>
                    <a:pt x="0" y="287134"/>
                    <a:pt x="0" y="417040"/>
                  </a:cubicBezTo>
                  <a:cubicBezTo>
                    <a:pt x="0" y="425700"/>
                    <a:pt x="17321" y="434361"/>
                    <a:pt x="17321" y="417040"/>
                  </a:cubicBezTo>
                  <a:cubicBezTo>
                    <a:pt x="17321" y="278473"/>
                    <a:pt x="17321" y="139906"/>
                    <a:pt x="17321" y="10000"/>
                  </a:cubicBezTo>
                  <a:cubicBezTo>
                    <a:pt x="25981" y="1340"/>
                    <a:pt x="0" y="-7321"/>
                    <a:pt x="0" y="1000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4" name="Freeform: Shape 69">
              <a:extLst>
                <a:ext uri="{FF2B5EF4-FFF2-40B4-BE49-F238E27FC236}">
                  <a16:creationId xmlns:a16="http://schemas.microsoft.com/office/drawing/2014/main" xmlns="" id="{D07BEECA-0195-4AD1-A732-8DC2AD4840CD}"/>
                </a:ext>
              </a:extLst>
            </p:cNvPr>
            <p:cNvSpPr/>
            <p:nvPr/>
          </p:nvSpPr>
          <p:spPr>
            <a:xfrm>
              <a:off x="2810741" y="3148429"/>
              <a:ext cx="40013" cy="48074"/>
            </a:xfrm>
            <a:custGeom>
              <a:avLst/>
              <a:gdLst>
                <a:gd name="connsiteX0" fmla="*/ 0 w 121245"/>
                <a:gd name="connsiteY0" fmla="*/ 5425 h 145670"/>
                <a:gd name="connsiteX1" fmla="*/ 60623 w 121245"/>
                <a:gd name="connsiteY1" fmla="*/ 92030 h 145670"/>
                <a:gd name="connsiteX2" fmla="*/ 121246 w 121245"/>
                <a:gd name="connsiteY2" fmla="*/ 143992 h 145670"/>
                <a:gd name="connsiteX3" fmla="*/ 60623 w 121245"/>
                <a:gd name="connsiteY3" fmla="*/ 57388 h 145670"/>
                <a:gd name="connsiteX4" fmla="*/ 0 w 121245"/>
                <a:gd name="connsiteY4" fmla="*/ 5425 h 145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5670">
                  <a:moveTo>
                    <a:pt x="0" y="5425"/>
                  </a:moveTo>
                  <a:cubicBezTo>
                    <a:pt x="0" y="22746"/>
                    <a:pt x="25982" y="57388"/>
                    <a:pt x="60623" y="92030"/>
                  </a:cubicBezTo>
                  <a:cubicBezTo>
                    <a:pt x="95265" y="126671"/>
                    <a:pt x="121246" y="152652"/>
                    <a:pt x="121246" y="143992"/>
                  </a:cubicBezTo>
                  <a:cubicBezTo>
                    <a:pt x="121246" y="135332"/>
                    <a:pt x="95265" y="100690"/>
                    <a:pt x="60623" y="57388"/>
                  </a:cubicBezTo>
                  <a:cubicBezTo>
                    <a:pt x="34642" y="14086"/>
                    <a:pt x="0" y="-11895"/>
                    <a:pt x="0" y="542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5" name="Freeform: Shape 70">
              <a:extLst>
                <a:ext uri="{FF2B5EF4-FFF2-40B4-BE49-F238E27FC236}">
                  <a16:creationId xmlns:a16="http://schemas.microsoft.com/office/drawing/2014/main" xmlns="" id="{F2D6D1DB-7130-45DA-AD39-358E6D2956DE}"/>
                </a:ext>
              </a:extLst>
            </p:cNvPr>
            <p:cNvSpPr/>
            <p:nvPr/>
          </p:nvSpPr>
          <p:spPr>
            <a:xfrm>
              <a:off x="2810741" y="3278280"/>
              <a:ext cx="40013" cy="48074"/>
            </a:xfrm>
            <a:custGeom>
              <a:avLst/>
              <a:gdLst>
                <a:gd name="connsiteX0" fmla="*/ 0 w 121245"/>
                <a:gd name="connsiteY0" fmla="*/ 140245 h 145670"/>
                <a:gd name="connsiteX1" fmla="*/ 60623 w 121245"/>
                <a:gd name="connsiteY1" fmla="*/ 88283 h 145670"/>
                <a:gd name="connsiteX2" fmla="*/ 121246 w 121245"/>
                <a:gd name="connsiteY2" fmla="*/ 1679 h 145670"/>
                <a:gd name="connsiteX3" fmla="*/ 60623 w 121245"/>
                <a:gd name="connsiteY3" fmla="*/ 53641 h 145670"/>
                <a:gd name="connsiteX4" fmla="*/ 0 w 121245"/>
                <a:gd name="connsiteY4" fmla="*/ 140245 h 145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5670">
                  <a:moveTo>
                    <a:pt x="0" y="140245"/>
                  </a:moveTo>
                  <a:cubicBezTo>
                    <a:pt x="0" y="157566"/>
                    <a:pt x="25982" y="131585"/>
                    <a:pt x="60623" y="88283"/>
                  </a:cubicBezTo>
                  <a:cubicBezTo>
                    <a:pt x="95265" y="44981"/>
                    <a:pt x="121246" y="10339"/>
                    <a:pt x="121246" y="1679"/>
                  </a:cubicBezTo>
                  <a:cubicBezTo>
                    <a:pt x="121246" y="-6982"/>
                    <a:pt x="95265" y="18999"/>
                    <a:pt x="60623" y="53641"/>
                  </a:cubicBezTo>
                  <a:cubicBezTo>
                    <a:pt x="34642" y="88283"/>
                    <a:pt x="0" y="131585"/>
                    <a:pt x="0" y="14024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6" name="Freeform: Shape 65">
              <a:extLst>
                <a:ext uri="{FF2B5EF4-FFF2-40B4-BE49-F238E27FC236}">
                  <a16:creationId xmlns:a16="http://schemas.microsoft.com/office/drawing/2014/main" xmlns="" id="{143F6213-502B-4503-A3B9-920F71E71A07}"/>
                </a:ext>
              </a:extLst>
            </p:cNvPr>
            <p:cNvSpPr/>
            <p:nvPr/>
          </p:nvSpPr>
          <p:spPr>
            <a:xfrm>
              <a:off x="2733571" y="3070907"/>
              <a:ext cx="5716" cy="334126"/>
            </a:xfrm>
            <a:custGeom>
              <a:avLst/>
              <a:gdLst>
                <a:gd name="connsiteX0" fmla="*/ 0 w 17320"/>
                <a:gd name="connsiteY0" fmla="*/ 6495 h 1012443"/>
                <a:gd name="connsiteX1" fmla="*/ 0 w 17320"/>
                <a:gd name="connsiteY1" fmla="*/ 1002444 h 1012443"/>
                <a:gd name="connsiteX2" fmla="*/ 17321 w 17320"/>
                <a:gd name="connsiteY2" fmla="*/ 1002444 h 1012443"/>
                <a:gd name="connsiteX3" fmla="*/ 17321 w 17320"/>
                <a:gd name="connsiteY3" fmla="*/ 6495 h 1012443"/>
                <a:gd name="connsiteX4" fmla="*/ 0 w 17320"/>
                <a:gd name="connsiteY4" fmla="*/ 6495 h 1012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1012443">
                  <a:moveTo>
                    <a:pt x="0" y="6495"/>
                  </a:moveTo>
                  <a:cubicBezTo>
                    <a:pt x="0" y="335591"/>
                    <a:pt x="0" y="673348"/>
                    <a:pt x="0" y="1002444"/>
                  </a:cubicBezTo>
                  <a:cubicBezTo>
                    <a:pt x="0" y="1011104"/>
                    <a:pt x="17321" y="1019764"/>
                    <a:pt x="17321" y="1002444"/>
                  </a:cubicBezTo>
                  <a:cubicBezTo>
                    <a:pt x="17321" y="673348"/>
                    <a:pt x="17321" y="335591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7" name="Freeform: Shape 66">
              <a:extLst>
                <a:ext uri="{FF2B5EF4-FFF2-40B4-BE49-F238E27FC236}">
                  <a16:creationId xmlns:a16="http://schemas.microsoft.com/office/drawing/2014/main" xmlns="" id="{7ECCA6D7-104D-4232-B328-EA82AD0357F2}"/>
                </a:ext>
              </a:extLst>
            </p:cNvPr>
            <p:cNvSpPr/>
            <p:nvPr/>
          </p:nvSpPr>
          <p:spPr>
            <a:xfrm>
              <a:off x="2716423" y="3055506"/>
              <a:ext cx="40013" cy="45586"/>
            </a:xfrm>
            <a:custGeom>
              <a:avLst/>
              <a:gdLst>
                <a:gd name="connsiteX0" fmla="*/ 0 w 121245"/>
                <a:gd name="connsiteY0" fmla="*/ 18520 h 138132"/>
                <a:gd name="connsiteX1" fmla="*/ 60623 w 121245"/>
                <a:gd name="connsiteY1" fmla="*/ 113784 h 138132"/>
                <a:gd name="connsiteX2" fmla="*/ 121246 w 121245"/>
                <a:gd name="connsiteY2" fmla="*/ 122445 h 138132"/>
                <a:gd name="connsiteX3" fmla="*/ 60623 w 121245"/>
                <a:gd name="connsiteY3" fmla="*/ 27180 h 138132"/>
                <a:gd name="connsiteX4" fmla="*/ 0 w 121245"/>
                <a:gd name="connsiteY4" fmla="*/ 18520 h 138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8132">
                  <a:moveTo>
                    <a:pt x="0" y="18520"/>
                  </a:moveTo>
                  <a:cubicBezTo>
                    <a:pt x="0" y="44501"/>
                    <a:pt x="25981" y="87803"/>
                    <a:pt x="60623" y="113784"/>
                  </a:cubicBezTo>
                  <a:cubicBezTo>
                    <a:pt x="95264" y="139766"/>
                    <a:pt x="121246" y="148426"/>
                    <a:pt x="121246" y="122445"/>
                  </a:cubicBezTo>
                  <a:cubicBezTo>
                    <a:pt x="121246" y="105124"/>
                    <a:pt x="95264" y="53161"/>
                    <a:pt x="60623" y="27180"/>
                  </a:cubicBezTo>
                  <a:cubicBezTo>
                    <a:pt x="25981" y="-7461"/>
                    <a:pt x="0" y="-7461"/>
                    <a:pt x="0" y="1852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8" name="Freeform: Shape 67">
              <a:extLst>
                <a:ext uri="{FF2B5EF4-FFF2-40B4-BE49-F238E27FC236}">
                  <a16:creationId xmlns:a16="http://schemas.microsoft.com/office/drawing/2014/main" xmlns="" id="{A7C328F0-3888-48EB-A883-4D0F359C108B}"/>
                </a:ext>
              </a:extLst>
            </p:cNvPr>
            <p:cNvSpPr/>
            <p:nvPr/>
          </p:nvSpPr>
          <p:spPr>
            <a:xfrm>
              <a:off x="2716423" y="3373691"/>
              <a:ext cx="40013" cy="45586"/>
            </a:xfrm>
            <a:custGeom>
              <a:avLst/>
              <a:gdLst>
                <a:gd name="connsiteX0" fmla="*/ 60623 w 121245"/>
                <a:gd name="connsiteY0" fmla="*/ 24348 h 138132"/>
                <a:gd name="connsiteX1" fmla="*/ 0 w 121245"/>
                <a:gd name="connsiteY1" fmla="*/ 119612 h 138132"/>
                <a:gd name="connsiteX2" fmla="*/ 60623 w 121245"/>
                <a:gd name="connsiteY2" fmla="*/ 110952 h 138132"/>
                <a:gd name="connsiteX3" fmla="*/ 121246 w 121245"/>
                <a:gd name="connsiteY3" fmla="*/ 15687 h 138132"/>
                <a:gd name="connsiteX4" fmla="*/ 60623 w 121245"/>
                <a:gd name="connsiteY4" fmla="*/ 24348 h 138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8132">
                  <a:moveTo>
                    <a:pt x="60623" y="24348"/>
                  </a:moveTo>
                  <a:cubicBezTo>
                    <a:pt x="25981" y="50329"/>
                    <a:pt x="0" y="93631"/>
                    <a:pt x="0" y="119612"/>
                  </a:cubicBezTo>
                  <a:cubicBezTo>
                    <a:pt x="0" y="145594"/>
                    <a:pt x="25981" y="145594"/>
                    <a:pt x="60623" y="110952"/>
                  </a:cubicBezTo>
                  <a:cubicBezTo>
                    <a:pt x="95264" y="76310"/>
                    <a:pt x="121246" y="33008"/>
                    <a:pt x="121246" y="15687"/>
                  </a:cubicBezTo>
                  <a:cubicBezTo>
                    <a:pt x="121246" y="-10294"/>
                    <a:pt x="95264" y="-1633"/>
                    <a:pt x="60623" y="24348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9" name="Freeform: Shape 62">
              <a:extLst>
                <a:ext uri="{FF2B5EF4-FFF2-40B4-BE49-F238E27FC236}">
                  <a16:creationId xmlns:a16="http://schemas.microsoft.com/office/drawing/2014/main" xmlns="" id="{4F697E73-0D29-449B-8DF0-CF14B2105F34}"/>
                </a:ext>
              </a:extLst>
            </p:cNvPr>
            <p:cNvSpPr/>
            <p:nvPr/>
          </p:nvSpPr>
          <p:spPr>
            <a:xfrm>
              <a:off x="2639253" y="3008743"/>
              <a:ext cx="5716" cy="459168"/>
            </a:xfrm>
            <a:custGeom>
              <a:avLst/>
              <a:gdLst>
                <a:gd name="connsiteX0" fmla="*/ 0 w 17321"/>
                <a:gd name="connsiteY0" fmla="*/ 12991 h 1391337"/>
                <a:gd name="connsiteX1" fmla="*/ 0 w 17321"/>
                <a:gd name="connsiteY1" fmla="*/ 1381337 h 1391337"/>
                <a:gd name="connsiteX2" fmla="*/ 17321 w 17321"/>
                <a:gd name="connsiteY2" fmla="*/ 1381337 h 1391337"/>
                <a:gd name="connsiteX3" fmla="*/ 17321 w 17321"/>
                <a:gd name="connsiteY3" fmla="*/ 12991 h 1391337"/>
                <a:gd name="connsiteX4" fmla="*/ 0 w 17321"/>
                <a:gd name="connsiteY4" fmla="*/ 12991 h 1391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1" h="1391337">
                  <a:moveTo>
                    <a:pt x="0" y="12991"/>
                  </a:moveTo>
                  <a:cubicBezTo>
                    <a:pt x="0" y="471993"/>
                    <a:pt x="0" y="930995"/>
                    <a:pt x="0" y="1381337"/>
                  </a:cubicBezTo>
                  <a:cubicBezTo>
                    <a:pt x="0" y="1389997"/>
                    <a:pt x="17321" y="1398658"/>
                    <a:pt x="17321" y="1381337"/>
                  </a:cubicBezTo>
                  <a:cubicBezTo>
                    <a:pt x="17321" y="922335"/>
                    <a:pt x="17321" y="463332"/>
                    <a:pt x="17321" y="12991"/>
                  </a:cubicBezTo>
                  <a:cubicBezTo>
                    <a:pt x="17321" y="-4330"/>
                    <a:pt x="0" y="-4330"/>
                    <a:pt x="0" y="1299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0" name="Freeform: Shape 63">
              <a:extLst>
                <a:ext uri="{FF2B5EF4-FFF2-40B4-BE49-F238E27FC236}">
                  <a16:creationId xmlns:a16="http://schemas.microsoft.com/office/drawing/2014/main" xmlns="" id="{47ACC537-C3F8-414C-891D-226A2C25001A}"/>
                </a:ext>
              </a:extLst>
            </p:cNvPr>
            <p:cNvSpPr/>
            <p:nvPr/>
          </p:nvSpPr>
          <p:spPr>
            <a:xfrm>
              <a:off x="2622105" y="2996497"/>
              <a:ext cx="40013" cy="40429"/>
            </a:xfrm>
            <a:custGeom>
              <a:avLst/>
              <a:gdLst>
                <a:gd name="connsiteX0" fmla="*/ 60623 w 121245"/>
                <a:gd name="connsiteY0" fmla="*/ 6795 h 122504"/>
                <a:gd name="connsiteX1" fmla="*/ 0 w 121245"/>
                <a:gd name="connsiteY1" fmla="*/ 41437 h 122504"/>
                <a:gd name="connsiteX2" fmla="*/ 60623 w 121245"/>
                <a:gd name="connsiteY2" fmla="*/ 119381 h 122504"/>
                <a:gd name="connsiteX3" fmla="*/ 121246 w 121245"/>
                <a:gd name="connsiteY3" fmla="*/ 84739 h 122504"/>
                <a:gd name="connsiteX4" fmla="*/ 60623 w 121245"/>
                <a:gd name="connsiteY4" fmla="*/ 6795 h 122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2504">
                  <a:moveTo>
                    <a:pt x="60623" y="6795"/>
                  </a:moveTo>
                  <a:cubicBezTo>
                    <a:pt x="25982" y="-10526"/>
                    <a:pt x="0" y="6795"/>
                    <a:pt x="0" y="41437"/>
                  </a:cubicBezTo>
                  <a:cubicBezTo>
                    <a:pt x="0" y="76078"/>
                    <a:pt x="25982" y="110720"/>
                    <a:pt x="60623" y="119381"/>
                  </a:cubicBezTo>
                  <a:cubicBezTo>
                    <a:pt x="95264" y="128041"/>
                    <a:pt x="121246" y="119381"/>
                    <a:pt x="121246" y="84739"/>
                  </a:cubicBezTo>
                  <a:cubicBezTo>
                    <a:pt x="121246" y="58758"/>
                    <a:pt x="95264" y="24116"/>
                    <a:pt x="60623" y="67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1" name="Freeform: Shape 64">
              <a:extLst>
                <a:ext uri="{FF2B5EF4-FFF2-40B4-BE49-F238E27FC236}">
                  <a16:creationId xmlns:a16="http://schemas.microsoft.com/office/drawing/2014/main" xmlns="" id="{FB08B7CA-B922-4613-A1B1-CA6D2D81286B}"/>
                </a:ext>
              </a:extLst>
            </p:cNvPr>
            <p:cNvSpPr/>
            <p:nvPr/>
          </p:nvSpPr>
          <p:spPr>
            <a:xfrm>
              <a:off x="2622105" y="3434958"/>
              <a:ext cx="40013" cy="40470"/>
            </a:xfrm>
            <a:custGeom>
              <a:avLst/>
              <a:gdLst>
                <a:gd name="connsiteX0" fmla="*/ 60623 w 121245"/>
                <a:gd name="connsiteY0" fmla="*/ 3248 h 122628"/>
                <a:gd name="connsiteX1" fmla="*/ 0 w 121245"/>
                <a:gd name="connsiteY1" fmla="*/ 81191 h 122628"/>
                <a:gd name="connsiteX2" fmla="*/ 60623 w 121245"/>
                <a:gd name="connsiteY2" fmla="*/ 115833 h 122628"/>
                <a:gd name="connsiteX3" fmla="*/ 121246 w 121245"/>
                <a:gd name="connsiteY3" fmla="*/ 29229 h 122628"/>
                <a:gd name="connsiteX4" fmla="*/ 60623 w 121245"/>
                <a:gd name="connsiteY4" fmla="*/ 3248 h 122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2628">
                  <a:moveTo>
                    <a:pt x="60623" y="3248"/>
                  </a:moveTo>
                  <a:cubicBezTo>
                    <a:pt x="25982" y="11908"/>
                    <a:pt x="0" y="46550"/>
                    <a:pt x="0" y="81191"/>
                  </a:cubicBezTo>
                  <a:cubicBezTo>
                    <a:pt x="0" y="115833"/>
                    <a:pt x="25982" y="133154"/>
                    <a:pt x="60623" y="115833"/>
                  </a:cubicBezTo>
                  <a:cubicBezTo>
                    <a:pt x="95264" y="98512"/>
                    <a:pt x="121246" y="63871"/>
                    <a:pt x="121246" y="29229"/>
                  </a:cubicBezTo>
                  <a:cubicBezTo>
                    <a:pt x="121246" y="3248"/>
                    <a:pt x="95264" y="-5413"/>
                    <a:pt x="60623" y="3248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2" name="Freeform: Shape 59">
              <a:extLst>
                <a:ext uri="{FF2B5EF4-FFF2-40B4-BE49-F238E27FC236}">
                  <a16:creationId xmlns:a16="http://schemas.microsoft.com/office/drawing/2014/main" xmlns="" id="{5DEBC7F5-BD6C-42E1-85D7-9456AB38FBE7}"/>
                </a:ext>
              </a:extLst>
            </p:cNvPr>
            <p:cNvSpPr/>
            <p:nvPr/>
          </p:nvSpPr>
          <p:spPr>
            <a:xfrm>
              <a:off x="2542079" y="2995440"/>
              <a:ext cx="5716" cy="486762"/>
            </a:xfrm>
            <a:custGeom>
              <a:avLst/>
              <a:gdLst>
                <a:gd name="connsiteX0" fmla="*/ 0 w 17320"/>
                <a:gd name="connsiteY0" fmla="*/ 10000 h 1474950"/>
                <a:gd name="connsiteX1" fmla="*/ 0 w 17320"/>
                <a:gd name="connsiteY1" fmla="*/ 1464951 h 1474950"/>
                <a:gd name="connsiteX2" fmla="*/ 17321 w 17320"/>
                <a:gd name="connsiteY2" fmla="*/ 1464951 h 1474950"/>
                <a:gd name="connsiteX3" fmla="*/ 17321 w 17320"/>
                <a:gd name="connsiteY3" fmla="*/ 10000 h 1474950"/>
                <a:gd name="connsiteX4" fmla="*/ 0 w 17320"/>
                <a:gd name="connsiteY4" fmla="*/ 10000 h 1474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1474950">
                  <a:moveTo>
                    <a:pt x="0" y="10000"/>
                  </a:moveTo>
                  <a:cubicBezTo>
                    <a:pt x="0" y="494984"/>
                    <a:pt x="0" y="979967"/>
                    <a:pt x="0" y="1464951"/>
                  </a:cubicBezTo>
                  <a:cubicBezTo>
                    <a:pt x="0" y="1473611"/>
                    <a:pt x="17321" y="1482271"/>
                    <a:pt x="17321" y="1464951"/>
                  </a:cubicBezTo>
                  <a:cubicBezTo>
                    <a:pt x="17321" y="979967"/>
                    <a:pt x="17321" y="494984"/>
                    <a:pt x="17321" y="10000"/>
                  </a:cubicBezTo>
                  <a:cubicBezTo>
                    <a:pt x="17321" y="1340"/>
                    <a:pt x="0" y="-7321"/>
                    <a:pt x="0" y="1000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3" name="Freeform: Shape 60">
              <a:extLst>
                <a:ext uri="{FF2B5EF4-FFF2-40B4-BE49-F238E27FC236}">
                  <a16:creationId xmlns:a16="http://schemas.microsoft.com/office/drawing/2014/main" xmlns="" id="{93BF1928-F8D5-4803-935D-DFE22E5682FF}"/>
                </a:ext>
              </a:extLst>
            </p:cNvPr>
            <p:cNvSpPr/>
            <p:nvPr/>
          </p:nvSpPr>
          <p:spPr>
            <a:xfrm>
              <a:off x="2524930" y="2984005"/>
              <a:ext cx="40457" cy="43316"/>
            </a:xfrm>
            <a:custGeom>
              <a:avLst/>
              <a:gdLst>
                <a:gd name="connsiteX0" fmla="*/ 60623 w 122591"/>
                <a:gd name="connsiteY0" fmla="*/ 1346 h 131252"/>
                <a:gd name="connsiteX1" fmla="*/ 0 w 122591"/>
                <a:gd name="connsiteY1" fmla="*/ 79290 h 131252"/>
                <a:gd name="connsiteX2" fmla="*/ 60623 w 122591"/>
                <a:gd name="connsiteY2" fmla="*/ 131252 h 131252"/>
                <a:gd name="connsiteX3" fmla="*/ 121246 w 122591"/>
                <a:gd name="connsiteY3" fmla="*/ 61969 h 131252"/>
                <a:gd name="connsiteX4" fmla="*/ 60623 w 122591"/>
                <a:gd name="connsiteY4" fmla="*/ 1346 h 131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31252">
                  <a:moveTo>
                    <a:pt x="60623" y="1346"/>
                  </a:moveTo>
                  <a:cubicBezTo>
                    <a:pt x="25982" y="10006"/>
                    <a:pt x="0" y="44648"/>
                    <a:pt x="0" y="79290"/>
                  </a:cubicBezTo>
                  <a:cubicBezTo>
                    <a:pt x="0" y="113931"/>
                    <a:pt x="25982" y="131252"/>
                    <a:pt x="60623" y="131252"/>
                  </a:cubicBezTo>
                  <a:cubicBezTo>
                    <a:pt x="95265" y="131252"/>
                    <a:pt x="121246" y="96611"/>
                    <a:pt x="121246" y="61969"/>
                  </a:cubicBezTo>
                  <a:cubicBezTo>
                    <a:pt x="129906" y="27327"/>
                    <a:pt x="95265" y="-7314"/>
                    <a:pt x="60623" y="1346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4" name="Freeform: Shape 61">
              <a:extLst>
                <a:ext uri="{FF2B5EF4-FFF2-40B4-BE49-F238E27FC236}">
                  <a16:creationId xmlns:a16="http://schemas.microsoft.com/office/drawing/2014/main" xmlns="" id="{2C5AC0BC-1DD7-47F8-A443-1403F595320C}"/>
                </a:ext>
              </a:extLst>
            </p:cNvPr>
            <p:cNvSpPr/>
            <p:nvPr/>
          </p:nvSpPr>
          <p:spPr>
            <a:xfrm>
              <a:off x="2524930" y="3447462"/>
              <a:ext cx="40457" cy="43316"/>
            </a:xfrm>
            <a:custGeom>
              <a:avLst/>
              <a:gdLst>
                <a:gd name="connsiteX0" fmla="*/ 60623 w 122591"/>
                <a:gd name="connsiteY0" fmla="*/ 0 h 131252"/>
                <a:gd name="connsiteX1" fmla="*/ 0 w 122591"/>
                <a:gd name="connsiteY1" fmla="*/ 51963 h 131252"/>
                <a:gd name="connsiteX2" fmla="*/ 60623 w 122591"/>
                <a:gd name="connsiteY2" fmla="*/ 129906 h 131252"/>
                <a:gd name="connsiteX3" fmla="*/ 121246 w 122591"/>
                <a:gd name="connsiteY3" fmla="*/ 69283 h 131252"/>
                <a:gd name="connsiteX4" fmla="*/ 60623 w 122591"/>
                <a:gd name="connsiteY4" fmla="*/ 0 h 131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31252">
                  <a:moveTo>
                    <a:pt x="60623" y="0"/>
                  </a:moveTo>
                  <a:cubicBezTo>
                    <a:pt x="25982" y="0"/>
                    <a:pt x="0" y="17321"/>
                    <a:pt x="0" y="51963"/>
                  </a:cubicBezTo>
                  <a:cubicBezTo>
                    <a:pt x="0" y="86604"/>
                    <a:pt x="25982" y="121246"/>
                    <a:pt x="60623" y="129906"/>
                  </a:cubicBezTo>
                  <a:cubicBezTo>
                    <a:pt x="95265" y="138567"/>
                    <a:pt x="121246" y="103925"/>
                    <a:pt x="121246" y="69283"/>
                  </a:cubicBezTo>
                  <a:cubicBezTo>
                    <a:pt x="129906" y="34642"/>
                    <a:pt x="95265" y="8660"/>
                    <a:pt x="60623" y="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5" name="Freeform: Shape 56">
              <a:extLst>
                <a:ext uri="{FF2B5EF4-FFF2-40B4-BE49-F238E27FC236}">
                  <a16:creationId xmlns:a16="http://schemas.microsoft.com/office/drawing/2014/main" xmlns="" id="{844B664F-61F7-45C9-8A6D-A4D75E84AB04}"/>
                </a:ext>
              </a:extLst>
            </p:cNvPr>
            <p:cNvSpPr/>
            <p:nvPr/>
          </p:nvSpPr>
          <p:spPr>
            <a:xfrm>
              <a:off x="2447761" y="3032595"/>
              <a:ext cx="5716" cy="412452"/>
            </a:xfrm>
            <a:custGeom>
              <a:avLst/>
              <a:gdLst>
                <a:gd name="connsiteX0" fmla="*/ 0 w 17320"/>
                <a:gd name="connsiteY0" fmla="*/ 10000 h 1249779"/>
                <a:gd name="connsiteX1" fmla="*/ 0 w 17320"/>
                <a:gd name="connsiteY1" fmla="*/ 1239780 h 1249779"/>
                <a:gd name="connsiteX2" fmla="*/ 17321 w 17320"/>
                <a:gd name="connsiteY2" fmla="*/ 1239780 h 1249779"/>
                <a:gd name="connsiteX3" fmla="*/ 17321 w 17320"/>
                <a:gd name="connsiteY3" fmla="*/ 10000 h 1249779"/>
                <a:gd name="connsiteX4" fmla="*/ 0 w 17320"/>
                <a:gd name="connsiteY4" fmla="*/ 10000 h 12497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1249779">
                  <a:moveTo>
                    <a:pt x="0" y="10000"/>
                  </a:moveTo>
                  <a:cubicBezTo>
                    <a:pt x="0" y="417040"/>
                    <a:pt x="0" y="832740"/>
                    <a:pt x="0" y="1239780"/>
                  </a:cubicBezTo>
                  <a:cubicBezTo>
                    <a:pt x="0" y="1248440"/>
                    <a:pt x="17321" y="1257101"/>
                    <a:pt x="17321" y="1239780"/>
                  </a:cubicBezTo>
                  <a:cubicBezTo>
                    <a:pt x="17321" y="832740"/>
                    <a:pt x="17321" y="417040"/>
                    <a:pt x="17321" y="10000"/>
                  </a:cubicBezTo>
                  <a:cubicBezTo>
                    <a:pt x="17321" y="1340"/>
                    <a:pt x="0" y="-7321"/>
                    <a:pt x="0" y="1000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6" name="Freeform: Shape 57">
              <a:extLst>
                <a:ext uri="{FF2B5EF4-FFF2-40B4-BE49-F238E27FC236}">
                  <a16:creationId xmlns:a16="http://schemas.microsoft.com/office/drawing/2014/main" xmlns="" id="{F5404E37-9581-46F8-8099-DB1B728500FD}"/>
                </a:ext>
              </a:extLst>
            </p:cNvPr>
            <p:cNvSpPr/>
            <p:nvPr/>
          </p:nvSpPr>
          <p:spPr>
            <a:xfrm>
              <a:off x="2430612" y="3019477"/>
              <a:ext cx="40013" cy="44460"/>
            </a:xfrm>
            <a:custGeom>
              <a:avLst/>
              <a:gdLst>
                <a:gd name="connsiteX0" fmla="*/ 60623 w 121245"/>
                <a:gd name="connsiteY0" fmla="*/ 15107 h 134719"/>
                <a:gd name="connsiteX1" fmla="*/ 0 w 121245"/>
                <a:gd name="connsiteY1" fmla="*/ 110371 h 134719"/>
                <a:gd name="connsiteX2" fmla="*/ 60623 w 121245"/>
                <a:gd name="connsiteY2" fmla="*/ 119032 h 134719"/>
                <a:gd name="connsiteX3" fmla="*/ 121246 w 121245"/>
                <a:gd name="connsiteY3" fmla="*/ 32427 h 134719"/>
                <a:gd name="connsiteX4" fmla="*/ 60623 w 121245"/>
                <a:gd name="connsiteY4" fmla="*/ 15107 h 134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4719">
                  <a:moveTo>
                    <a:pt x="60623" y="15107"/>
                  </a:moveTo>
                  <a:cubicBezTo>
                    <a:pt x="25981" y="41088"/>
                    <a:pt x="0" y="84390"/>
                    <a:pt x="0" y="110371"/>
                  </a:cubicBezTo>
                  <a:cubicBezTo>
                    <a:pt x="0" y="136352"/>
                    <a:pt x="25981" y="145013"/>
                    <a:pt x="60623" y="119032"/>
                  </a:cubicBezTo>
                  <a:cubicBezTo>
                    <a:pt x="95264" y="101711"/>
                    <a:pt x="121246" y="58409"/>
                    <a:pt x="121246" y="32427"/>
                  </a:cubicBezTo>
                  <a:cubicBezTo>
                    <a:pt x="121246" y="-2214"/>
                    <a:pt x="95264" y="-10875"/>
                    <a:pt x="60623" y="15107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7" name="Freeform: Shape 58">
              <a:extLst>
                <a:ext uri="{FF2B5EF4-FFF2-40B4-BE49-F238E27FC236}">
                  <a16:creationId xmlns:a16="http://schemas.microsoft.com/office/drawing/2014/main" xmlns="" id="{633AD114-BE12-45D7-BB37-EC0EA716CA01}"/>
                </a:ext>
              </a:extLst>
            </p:cNvPr>
            <p:cNvSpPr/>
            <p:nvPr/>
          </p:nvSpPr>
          <p:spPr>
            <a:xfrm>
              <a:off x="2430612" y="3412040"/>
              <a:ext cx="40013" cy="43267"/>
            </a:xfrm>
            <a:custGeom>
              <a:avLst/>
              <a:gdLst>
                <a:gd name="connsiteX0" fmla="*/ 60623 w 121245"/>
                <a:gd name="connsiteY0" fmla="*/ 12072 h 131103"/>
                <a:gd name="connsiteX1" fmla="*/ 0 w 121245"/>
                <a:gd name="connsiteY1" fmla="*/ 20732 h 131103"/>
                <a:gd name="connsiteX2" fmla="*/ 60623 w 121245"/>
                <a:gd name="connsiteY2" fmla="*/ 115997 h 131103"/>
                <a:gd name="connsiteX3" fmla="*/ 121246 w 121245"/>
                <a:gd name="connsiteY3" fmla="*/ 98676 h 131103"/>
                <a:gd name="connsiteX4" fmla="*/ 60623 w 121245"/>
                <a:gd name="connsiteY4" fmla="*/ 12072 h 1311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1103">
                  <a:moveTo>
                    <a:pt x="60623" y="12072"/>
                  </a:moveTo>
                  <a:cubicBezTo>
                    <a:pt x="25981" y="-5249"/>
                    <a:pt x="0" y="-5249"/>
                    <a:pt x="0" y="20732"/>
                  </a:cubicBezTo>
                  <a:cubicBezTo>
                    <a:pt x="0" y="46713"/>
                    <a:pt x="25981" y="90015"/>
                    <a:pt x="60623" y="115997"/>
                  </a:cubicBezTo>
                  <a:cubicBezTo>
                    <a:pt x="95264" y="141978"/>
                    <a:pt x="121246" y="133317"/>
                    <a:pt x="121246" y="98676"/>
                  </a:cubicBezTo>
                  <a:cubicBezTo>
                    <a:pt x="121246" y="72695"/>
                    <a:pt x="95264" y="29393"/>
                    <a:pt x="60623" y="12072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8" name="Freeform: Shape 53">
              <a:extLst>
                <a:ext uri="{FF2B5EF4-FFF2-40B4-BE49-F238E27FC236}">
                  <a16:creationId xmlns:a16="http://schemas.microsoft.com/office/drawing/2014/main" xmlns="" id="{E11681B4-50C9-4564-8CD7-8393C9B2271E}"/>
                </a:ext>
              </a:extLst>
            </p:cNvPr>
            <p:cNvSpPr/>
            <p:nvPr/>
          </p:nvSpPr>
          <p:spPr>
            <a:xfrm>
              <a:off x="2353444" y="3111634"/>
              <a:ext cx="5716" cy="253384"/>
            </a:xfrm>
            <a:custGeom>
              <a:avLst/>
              <a:gdLst>
                <a:gd name="connsiteX0" fmla="*/ 0 w 17321"/>
                <a:gd name="connsiteY0" fmla="*/ 12991 h 767786"/>
                <a:gd name="connsiteX1" fmla="*/ 0 w 17321"/>
                <a:gd name="connsiteY1" fmla="*/ 757787 h 767786"/>
                <a:gd name="connsiteX2" fmla="*/ 17321 w 17321"/>
                <a:gd name="connsiteY2" fmla="*/ 757787 h 767786"/>
                <a:gd name="connsiteX3" fmla="*/ 17321 w 17321"/>
                <a:gd name="connsiteY3" fmla="*/ 12991 h 767786"/>
                <a:gd name="connsiteX4" fmla="*/ 0 w 17321"/>
                <a:gd name="connsiteY4" fmla="*/ 12991 h 767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1" h="767786">
                  <a:moveTo>
                    <a:pt x="0" y="12991"/>
                  </a:moveTo>
                  <a:cubicBezTo>
                    <a:pt x="0" y="264143"/>
                    <a:pt x="0" y="506635"/>
                    <a:pt x="0" y="757787"/>
                  </a:cubicBezTo>
                  <a:cubicBezTo>
                    <a:pt x="0" y="766447"/>
                    <a:pt x="17321" y="775107"/>
                    <a:pt x="17321" y="757787"/>
                  </a:cubicBezTo>
                  <a:cubicBezTo>
                    <a:pt x="17321" y="506635"/>
                    <a:pt x="17321" y="264143"/>
                    <a:pt x="17321" y="12991"/>
                  </a:cubicBezTo>
                  <a:cubicBezTo>
                    <a:pt x="17321" y="-4330"/>
                    <a:pt x="0" y="-4330"/>
                    <a:pt x="0" y="1299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9" name="Freeform: Shape 54">
              <a:extLst>
                <a:ext uri="{FF2B5EF4-FFF2-40B4-BE49-F238E27FC236}">
                  <a16:creationId xmlns:a16="http://schemas.microsoft.com/office/drawing/2014/main" xmlns="" id="{8489A2F8-9A83-4879-8459-588236E86652}"/>
                </a:ext>
              </a:extLst>
            </p:cNvPr>
            <p:cNvSpPr/>
            <p:nvPr/>
          </p:nvSpPr>
          <p:spPr>
            <a:xfrm>
              <a:off x="2336295" y="3094884"/>
              <a:ext cx="40013" cy="46145"/>
            </a:xfrm>
            <a:custGeom>
              <a:avLst/>
              <a:gdLst>
                <a:gd name="connsiteX0" fmla="*/ 60623 w 121245"/>
                <a:gd name="connsiteY0" fmla="*/ 37765 h 139824"/>
                <a:gd name="connsiteX1" fmla="*/ 0 w 121245"/>
                <a:gd name="connsiteY1" fmla="*/ 133030 h 139824"/>
                <a:gd name="connsiteX2" fmla="*/ 60623 w 121245"/>
                <a:gd name="connsiteY2" fmla="*/ 98388 h 139824"/>
                <a:gd name="connsiteX3" fmla="*/ 121246 w 121245"/>
                <a:gd name="connsiteY3" fmla="*/ 3124 h 139824"/>
                <a:gd name="connsiteX4" fmla="*/ 60623 w 121245"/>
                <a:gd name="connsiteY4" fmla="*/ 37765 h 139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9824">
                  <a:moveTo>
                    <a:pt x="60623" y="37765"/>
                  </a:moveTo>
                  <a:cubicBezTo>
                    <a:pt x="25982" y="72407"/>
                    <a:pt x="0" y="115709"/>
                    <a:pt x="0" y="133030"/>
                  </a:cubicBezTo>
                  <a:cubicBezTo>
                    <a:pt x="0" y="150351"/>
                    <a:pt x="25982" y="133030"/>
                    <a:pt x="60623" y="98388"/>
                  </a:cubicBezTo>
                  <a:cubicBezTo>
                    <a:pt x="95264" y="63747"/>
                    <a:pt x="121246" y="29105"/>
                    <a:pt x="121246" y="3124"/>
                  </a:cubicBezTo>
                  <a:cubicBezTo>
                    <a:pt x="121246" y="-5537"/>
                    <a:pt x="95264" y="3124"/>
                    <a:pt x="60623" y="3776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0" name="Freeform: Shape 55">
              <a:extLst>
                <a:ext uri="{FF2B5EF4-FFF2-40B4-BE49-F238E27FC236}">
                  <a16:creationId xmlns:a16="http://schemas.microsoft.com/office/drawing/2014/main" xmlns="" id="{EAE4CBD6-764E-48A9-9807-2A596264B75A}"/>
                </a:ext>
              </a:extLst>
            </p:cNvPr>
            <p:cNvSpPr/>
            <p:nvPr/>
          </p:nvSpPr>
          <p:spPr>
            <a:xfrm>
              <a:off x="2336295" y="3332107"/>
              <a:ext cx="40013" cy="45172"/>
            </a:xfrm>
            <a:custGeom>
              <a:avLst/>
              <a:gdLst>
                <a:gd name="connsiteX0" fmla="*/ 60623 w 121245"/>
                <a:gd name="connsiteY0" fmla="*/ 37765 h 136878"/>
                <a:gd name="connsiteX1" fmla="*/ 0 w 121245"/>
                <a:gd name="connsiteY1" fmla="*/ 3124 h 136878"/>
                <a:gd name="connsiteX2" fmla="*/ 60623 w 121245"/>
                <a:gd name="connsiteY2" fmla="*/ 98388 h 136878"/>
                <a:gd name="connsiteX3" fmla="*/ 121246 w 121245"/>
                <a:gd name="connsiteY3" fmla="*/ 124369 h 136878"/>
                <a:gd name="connsiteX4" fmla="*/ 60623 w 121245"/>
                <a:gd name="connsiteY4" fmla="*/ 37765 h 136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6878">
                  <a:moveTo>
                    <a:pt x="60623" y="37765"/>
                  </a:moveTo>
                  <a:cubicBezTo>
                    <a:pt x="25982" y="3124"/>
                    <a:pt x="0" y="-5537"/>
                    <a:pt x="0" y="3124"/>
                  </a:cubicBezTo>
                  <a:cubicBezTo>
                    <a:pt x="0" y="20444"/>
                    <a:pt x="25982" y="63746"/>
                    <a:pt x="60623" y="98388"/>
                  </a:cubicBezTo>
                  <a:cubicBezTo>
                    <a:pt x="95264" y="133030"/>
                    <a:pt x="121246" y="150351"/>
                    <a:pt x="121246" y="124369"/>
                  </a:cubicBezTo>
                  <a:cubicBezTo>
                    <a:pt x="121246" y="107049"/>
                    <a:pt x="95264" y="72407"/>
                    <a:pt x="60623" y="3776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1" name="Freeform: Shape 48">
              <a:extLst>
                <a:ext uri="{FF2B5EF4-FFF2-40B4-BE49-F238E27FC236}">
                  <a16:creationId xmlns:a16="http://schemas.microsoft.com/office/drawing/2014/main" xmlns="" id="{3395197B-02A1-4307-B873-1256CEFB6B25}"/>
                </a:ext>
              </a:extLst>
            </p:cNvPr>
            <p:cNvSpPr/>
            <p:nvPr/>
          </p:nvSpPr>
          <p:spPr>
            <a:xfrm>
              <a:off x="2256268" y="3216670"/>
              <a:ext cx="5716" cy="39741"/>
            </a:xfrm>
            <a:custGeom>
              <a:avLst/>
              <a:gdLst>
                <a:gd name="connsiteX0" fmla="*/ 0 w 17320"/>
                <a:gd name="connsiteY0" fmla="*/ 6495 h 120420"/>
                <a:gd name="connsiteX1" fmla="*/ 0 w 17320"/>
                <a:gd name="connsiteY1" fmla="*/ 110420 h 120420"/>
                <a:gd name="connsiteX2" fmla="*/ 17321 w 17320"/>
                <a:gd name="connsiteY2" fmla="*/ 110420 h 120420"/>
                <a:gd name="connsiteX3" fmla="*/ 17321 w 17320"/>
                <a:gd name="connsiteY3" fmla="*/ 6495 h 120420"/>
                <a:gd name="connsiteX4" fmla="*/ 0 w 17320"/>
                <a:gd name="connsiteY4" fmla="*/ 6495 h 120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120420">
                  <a:moveTo>
                    <a:pt x="0" y="6495"/>
                  </a:moveTo>
                  <a:cubicBezTo>
                    <a:pt x="0" y="41137"/>
                    <a:pt x="0" y="75779"/>
                    <a:pt x="0" y="110420"/>
                  </a:cubicBezTo>
                  <a:cubicBezTo>
                    <a:pt x="0" y="119081"/>
                    <a:pt x="17321" y="127741"/>
                    <a:pt x="17321" y="110420"/>
                  </a:cubicBezTo>
                  <a:cubicBezTo>
                    <a:pt x="17321" y="75779"/>
                    <a:pt x="17321" y="41137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2" name="Freeform: Shape 49">
              <a:extLst>
                <a:ext uri="{FF2B5EF4-FFF2-40B4-BE49-F238E27FC236}">
                  <a16:creationId xmlns:a16="http://schemas.microsoft.com/office/drawing/2014/main" xmlns="" id="{588D8C78-159D-4DC2-8686-D66553A9793D}"/>
                </a:ext>
              </a:extLst>
            </p:cNvPr>
            <p:cNvSpPr/>
            <p:nvPr/>
          </p:nvSpPr>
          <p:spPr>
            <a:xfrm>
              <a:off x="2239119" y="3238821"/>
              <a:ext cx="2858" cy="4042"/>
            </a:xfrm>
            <a:custGeom>
              <a:avLst/>
              <a:gdLst>
                <a:gd name="connsiteX0" fmla="*/ 8661 w 8660"/>
                <a:gd name="connsiteY0" fmla="*/ 0 h 12247"/>
                <a:gd name="connsiteX1" fmla="*/ 0 w 8660"/>
                <a:gd name="connsiteY1" fmla="*/ 8660 h 12247"/>
                <a:gd name="connsiteX2" fmla="*/ 8661 w 8660"/>
                <a:gd name="connsiteY2" fmla="*/ 0 h 122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660" h="12247">
                  <a:moveTo>
                    <a:pt x="8661" y="0"/>
                  </a:moveTo>
                  <a:cubicBezTo>
                    <a:pt x="0" y="8660"/>
                    <a:pt x="0" y="8660"/>
                    <a:pt x="0" y="8660"/>
                  </a:cubicBezTo>
                  <a:cubicBezTo>
                    <a:pt x="0" y="17321"/>
                    <a:pt x="0" y="8660"/>
                    <a:pt x="8661" y="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3" name="Freeform: Shape 50">
              <a:extLst>
                <a:ext uri="{FF2B5EF4-FFF2-40B4-BE49-F238E27FC236}">
                  <a16:creationId xmlns:a16="http://schemas.microsoft.com/office/drawing/2014/main" xmlns="" id="{E0C8ECE3-C459-4501-BF92-EEFD304732D3}"/>
                </a:ext>
              </a:extLst>
            </p:cNvPr>
            <p:cNvSpPr/>
            <p:nvPr/>
          </p:nvSpPr>
          <p:spPr>
            <a:xfrm>
              <a:off x="2241977" y="3195949"/>
              <a:ext cx="37155" cy="42872"/>
            </a:xfrm>
            <a:custGeom>
              <a:avLst/>
              <a:gdLst>
                <a:gd name="connsiteX0" fmla="*/ 51962 w 112585"/>
                <a:gd name="connsiteY0" fmla="*/ 69283 h 129906"/>
                <a:gd name="connsiteX1" fmla="*/ 0 w 112585"/>
                <a:gd name="connsiteY1" fmla="*/ 129906 h 129906"/>
                <a:gd name="connsiteX2" fmla="*/ 51962 w 112585"/>
                <a:gd name="connsiteY2" fmla="*/ 77944 h 129906"/>
                <a:gd name="connsiteX3" fmla="*/ 112585 w 112585"/>
                <a:gd name="connsiteY3" fmla="*/ 0 h 129906"/>
                <a:gd name="connsiteX4" fmla="*/ 51962 w 112585"/>
                <a:gd name="connsiteY4" fmla="*/ 69283 h 129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585" h="129906">
                  <a:moveTo>
                    <a:pt x="51962" y="69283"/>
                  </a:moveTo>
                  <a:cubicBezTo>
                    <a:pt x="34641" y="95265"/>
                    <a:pt x="8660" y="121246"/>
                    <a:pt x="0" y="129906"/>
                  </a:cubicBezTo>
                  <a:cubicBezTo>
                    <a:pt x="8660" y="121246"/>
                    <a:pt x="25981" y="95265"/>
                    <a:pt x="51962" y="77944"/>
                  </a:cubicBezTo>
                  <a:cubicBezTo>
                    <a:pt x="86604" y="43302"/>
                    <a:pt x="112585" y="8660"/>
                    <a:pt x="112585" y="0"/>
                  </a:cubicBezTo>
                  <a:cubicBezTo>
                    <a:pt x="112585" y="0"/>
                    <a:pt x="86604" y="25981"/>
                    <a:pt x="51962" y="69283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4" name="Freeform: Shape 51">
              <a:extLst>
                <a:ext uri="{FF2B5EF4-FFF2-40B4-BE49-F238E27FC236}">
                  <a16:creationId xmlns:a16="http://schemas.microsoft.com/office/drawing/2014/main" xmlns="" id="{98576A74-A814-4BF2-A90E-C4AFE2F9A758}"/>
                </a:ext>
              </a:extLst>
            </p:cNvPr>
            <p:cNvSpPr/>
            <p:nvPr/>
          </p:nvSpPr>
          <p:spPr>
            <a:xfrm>
              <a:off x="2239119" y="3229063"/>
              <a:ext cx="2858" cy="4042"/>
            </a:xfrm>
            <a:custGeom>
              <a:avLst/>
              <a:gdLst>
                <a:gd name="connsiteX0" fmla="*/ 8661 w 8660"/>
                <a:gd name="connsiteY0" fmla="*/ 12248 h 12247"/>
                <a:gd name="connsiteX1" fmla="*/ 0 w 8660"/>
                <a:gd name="connsiteY1" fmla="*/ 3587 h 12247"/>
                <a:gd name="connsiteX2" fmla="*/ 8661 w 8660"/>
                <a:gd name="connsiteY2" fmla="*/ 12248 h 122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660" h="12247">
                  <a:moveTo>
                    <a:pt x="8661" y="12248"/>
                  </a:moveTo>
                  <a:cubicBezTo>
                    <a:pt x="0" y="3587"/>
                    <a:pt x="0" y="-5073"/>
                    <a:pt x="0" y="3587"/>
                  </a:cubicBezTo>
                  <a:cubicBezTo>
                    <a:pt x="0" y="3587"/>
                    <a:pt x="0" y="3587"/>
                    <a:pt x="8661" y="12248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5" name="Freeform: Shape 52">
              <a:extLst>
                <a:ext uri="{FF2B5EF4-FFF2-40B4-BE49-F238E27FC236}">
                  <a16:creationId xmlns:a16="http://schemas.microsoft.com/office/drawing/2014/main" xmlns="" id="{423BCC67-53BC-44B4-822E-BDAD3FD10CD2}"/>
                </a:ext>
              </a:extLst>
            </p:cNvPr>
            <p:cNvSpPr/>
            <p:nvPr/>
          </p:nvSpPr>
          <p:spPr>
            <a:xfrm>
              <a:off x="2241977" y="3233105"/>
              <a:ext cx="37155" cy="42872"/>
            </a:xfrm>
            <a:custGeom>
              <a:avLst/>
              <a:gdLst>
                <a:gd name="connsiteX0" fmla="*/ 0 w 112585"/>
                <a:gd name="connsiteY0" fmla="*/ 0 h 129906"/>
                <a:gd name="connsiteX1" fmla="*/ 51962 w 112585"/>
                <a:gd name="connsiteY1" fmla="*/ 60623 h 129906"/>
                <a:gd name="connsiteX2" fmla="*/ 112585 w 112585"/>
                <a:gd name="connsiteY2" fmla="*/ 129906 h 129906"/>
                <a:gd name="connsiteX3" fmla="*/ 51962 w 112585"/>
                <a:gd name="connsiteY3" fmla="*/ 51963 h 129906"/>
                <a:gd name="connsiteX4" fmla="*/ 0 w 112585"/>
                <a:gd name="connsiteY4" fmla="*/ 0 h 129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585" h="129906">
                  <a:moveTo>
                    <a:pt x="0" y="0"/>
                  </a:moveTo>
                  <a:cubicBezTo>
                    <a:pt x="8660" y="17321"/>
                    <a:pt x="25981" y="34642"/>
                    <a:pt x="51962" y="60623"/>
                  </a:cubicBezTo>
                  <a:cubicBezTo>
                    <a:pt x="86604" y="103925"/>
                    <a:pt x="112585" y="129906"/>
                    <a:pt x="112585" y="129906"/>
                  </a:cubicBezTo>
                  <a:cubicBezTo>
                    <a:pt x="112585" y="121246"/>
                    <a:pt x="86604" y="86604"/>
                    <a:pt x="51962" y="51963"/>
                  </a:cubicBezTo>
                  <a:cubicBezTo>
                    <a:pt x="34641" y="34642"/>
                    <a:pt x="17321" y="17321"/>
                    <a:pt x="0" y="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6" name="Freeform: Shape 45">
              <a:extLst>
                <a:ext uri="{FF2B5EF4-FFF2-40B4-BE49-F238E27FC236}">
                  <a16:creationId xmlns:a16="http://schemas.microsoft.com/office/drawing/2014/main" xmlns="" id="{D19B5352-6435-43F2-A54D-28B4E2089ADE}"/>
                </a:ext>
              </a:extLst>
            </p:cNvPr>
            <p:cNvSpPr/>
            <p:nvPr/>
          </p:nvSpPr>
          <p:spPr>
            <a:xfrm>
              <a:off x="2161951" y="3139502"/>
              <a:ext cx="5716" cy="191221"/>
            </a:xfrm>
            <a:custGeom>
              <a:avLst/>
              <a:gdLst>
                <a:gd name="connsiteX0" fmla="*/ 0 w 17320"/>
                <a:gd name="connsiteY0" fmla="*/ 6495 h 579422"/>
                <a:gd name="connsiteX1" fmla="*/ 0 w 17320"/>
                <a:gd name="connsiteY1" fmla="*/ 569423 h 579422"/>
                <a:gd name="connsiteX2" fmla="*/ 17321 w 17320"/>
                <a:gd name="connsiteY2" fmla="*/ 569423 h 579422"/>
                <a:gd name="connsiteX3" fmla="*/ 17321 w 17320"/>
                <a:gd name="connsiteY3" fmla="*/ 6495 h 579422"/>
                <a:gd name="connsiteX4" fmla="*/ 0 w 17320"/>
                <a:gd name="connsiteY4" fmla="*/ 6495 h 579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579422">
                  <a:moveTo>
                    <a:pt x="0" y="6495"/>
                  </a:moveTo>
                  <a:cubicBezTo>
                    <a:pt x="0" y="197025"/>
                    <a:pt x="0" y="378893"/>
                    <a:pt x="0" y="569423"/>
                  </a:cubicBezTo>
                  <a:cubicBezTo>
                    <a:pt x="0" y="578083"/>
                    <a:pt x="17321" y="586744"/>
                    <a:pt x="17321" y="569423"/>
                  </a:cubicBezTo>
                  <a:cubicBezTo>
                    <a:pt x="17321" y="378893"/>
                    <a:pt x="17321" y="197025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7" name="Freeform: Shape 46">
              <a:extLst>
                <a:ext uri="{FF2B5EF4-FFF2-40B4-BE49-F238E27FC236}">
                  <a16:creationId xmlns:a16="http://schemas.microsoft.com/office/drawing/2014/main" xmlns="" id="{DE3E5560-EB0F-438A-8415-867ACDE7CC97}"/>
                </a:ext>
              </a:extLst>
            </p:cNvPr>
            <p:cNvSpPr/>
            <p:nvPr/>
          </p:nvSpPr>
          <p:spPr>
            <a:xfrm>
              <a:off x="2144802" y="3301699"/>
              <a:ext cx="40013" cy="47920"/>
            </a:xfrm>
            <a:custGeom>
              <a:avLst/>
              <a:gdLst>
                <a:gd name="connsiteX0" fmla="*/ 60623 w 121245"/>
                <a:gd name="connsiteY0" fmla="*/ 51963 h 145204"/>
                <a:gd name="connsiteX1" fmla="*/ 0 w 121245"/>
                <a:gd name="connsiteY1" fmla="*/ 138567 h 145204"/>
                <a:gd name="connsiteX2" fmla="*/ 60623 w 121245"/>
                <a:gd name="connsiteY2" fmla="*/ 95265 h 145204"/>
                <a:gd name="connsiteX3" fmla="*/ 121246 w 121245"/>
                <a:gd name="connsiteY3" fmla="*/ 0 h 145204"/>
                <a:gd name="connsiteX4" fmla="*/ 60623 w 121245"/>
                <a:gd name="connsiteY4" fmla="*/ 51963 h 1452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5204">
                  <a:moveTo>
                    <a:pt x="60623" y="51963"/>
                  </a:moveTo>
                  <a:cubicBezTo>
                    <a:pt x="25981" y="86604"/>
                    <a:pt x="0" y="121246"/>
                    <a:pt x="0" y="138567"/>
                  </a:cubicBezTo>
                  <a:cubicBezTo>
                    <a:pt x="0" y="155887"/>
                    <a:pt x="25981" y="138567"/>
                    <a:pt x="60623" y="95265"/>
                  </a:cubicBezTo>
                  <a:cubicBezTo>
                    <a:pt x="95264" y="51963"/>
                    <a:pt x="121246" y="17321"/>
                    <a:pt x="121246" y="0"/>
                  </a:cubicBezTo>
                  <a:cubicBezTo>
                    <a:pt x="121246" y="0"/>
                    <a:pt x="95264" y="17321"/>
                    <a:pt x="60623" y="51963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8" name="Freeform: Shape 47">
              <a:extLst>
                <a:ext uri="{FF2B5EF4-FFF2-40B4-BE49-F238E27FC236}">
                  <a16:creationId xmlns:a16="http://schemas.microsoft.com/office/drawing/2014/main" xmlns="" id="{7A8C97E8-F3AD-4725-957E-A2D662179289}"/>
                </a:ext>
              </a:extLst>
            </p:cNvPr>
            <p:cNvSpPr/>
            <p:nvPr/>
          </p:nvSpPr>
          <p:spPr>
            <a:xfrm>
              <a:off x="2144802" y="3123753"/>
              <a:ext cx="40013" cy="44343"/>
            </a:xfrm>
            <a:custGeom>
              <a:avLst/>
              <a:gdLst>
                <a:gd name="connsiteX0" fmla="*/ 0 w 121245"/>
                <a:gd name="connsiteY0" fmla="*/ 2253 h 134366"/>
                <a:gd name="connsiteX1" fmla="*/ 60623 w 121245"/>
                <a:gd name="connsiteY1" fmla="*/ 88857 h 134366"/>
                <a:gd name="connsiteX2" fmla="*/ 121246 w 121245"/>
                <a:gd name="connsiteY2" fmla="*/ 132159 h 134366"/>
                <a:gd name="connsiteX3" fmla="*/ 60623 w 121245"/>
                <a:gd name="connsiteY3" fmla="*/ 36895 h 134366"/>
                <a:gd name="connsiteX4" fmla="*/ 0 w 121245"/>
                <a:gd name="connsiteY4" fmla="*/ 2253 h 134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4366">
                  <a:moveTo>
                    <a:pt x="0" y="2253"/>
                  </a:moveTo>
                  <a:cubicBezTo>
                    <a:pt x="0" y="19574"/>
                    <a:pt x="25981" y="54215"/>
                    <a:pt x="60623" y="88857"/>
                  </a:cubicBezTo>
                  <a:cubicBezTo>
                    <a:pt x="95264" y="123499"/>
                    <a:pt x="121246" y="140820"/>
                    <a:pt x="121246" y="132159"/>
                  </a:cubicBezTo>
                  <a:cubicBezTo>
                    <a:pt x="121246" y="123499"/>
                    <a:pt x="95264" y="80197"/>
                    <a:pt x="60623" y="36895"/>
                  </a:cubicBezTo>
                  <a:cubicBezTo>
                    <a:pt x="25981" y="10913"/>
                    <a:pt x="0" y="-6408"/>
                    <a:pt x="0" y="2253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9" name="Freeform: Shape 42">
              <a:extLst>
                <a:ext uri="{FF2B5EF4-FFF2-40B4-BE49-F238E27FC236}">
                  <a16:creationId xmlns:a16="http://schemas.microsoft.com/office/drawing/2014/main" xmlns="" id="{21D136D5-C94E-412E-BCF1-F8EA6E69BD2B}"/>
                </a:ext>
              </a:extLst>
            </p:cNvPr>
            <p:cNvSpPr/>
            <p:nvPr/>
          </p:nvSpPr>
          <p:spPr>
            <a:xfrm>
              <a:off x="2064774" y="3048757"/>
              <a:ext cx="6299" cy="373425"/>
            </a:xfrm>
            <a:custGeom>
              <a:avLst/>
              <a:gdLst>
                <a:gd name="connsiteX0" fmla="*/ 0 w 19088"/>
                <a:gd name="connsiteY0" fmla="*/ 12991 h 1131524"/>
                <a:gd name="connsiteX1" fmla="*/ 0 w 19088"/>
                <a:gd name="connsiteY1" fmla="*/ 1121524 h 1131524"/>
                <a:gd name="connsiteX2" fmla="*/ 17321 w 19088"/>
                <a:gd name="connsiteY2" fmla="*/ 1121524 h 1131524"/>
                <a:gd name="connsiteX3" fmla="*/ 17321 w 19088"/>
                <a:gd name="connsiteY3" fmla="*/ 12991 h 1131524"/>
                <a:gd name="connsiteX4" fmla="*/ 0 w 19088"/>
                <a:gd name="connsiteY4" fmla="*/ 12991 h 1131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88" h="1131524">
                  <a:moveTo>
                    <a:pt x="0" y="12991"/>
                  </a:moveTo>
                  <a:cubicBezTo>
                    <a:pt x="0" y="385389"/>
                    <a:pt x="0" y="749126"/>
                    <a:pt x="0" y="1121524"/>
                  </a:cubicBezTo>
                  <a:cubicBezTo>
                    <a:pt x="0" y="1130185"/>
                    <a:pt x="17321" y="1138845"/>
                    <a:pt x="17321" y="1121524"/>
                  </a:cubicBezTo>
                  <a:cubicBezTo>
                    <a:pt x="17321" y="749126"/>
                    <a:pt x="17321" y="385389"/>
                    <a:pt x="17321" y="12991"/>
                  </a:cubicBezTo>
                  <a:cubicBezTo>
                    <a:pt x="25982" y="-4330"/>
                    <a:pt x="0" y="-4330"/>
                    <a:pt x="0" y="1299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0" name="Freeform: Shape 43">
              <a:extLst>
                <a:ext uri="{FF2B5EF4-FFF2-40B4-BE49-F238E27FC236}">
                  <a16:creationId xmlns:a16="http://schemas.microsoft.com/office/drawing/2014/main" xmlns="" id="{72C4A655-BC2B-422E-A50A-26BB0E489A36}"/>
                </a:ext>
              </a:extLst>
            </p:cNvPr>
            <p:cNvSpPr/>
            <p:nvPr/>
          </p:nvSpPr>
          <p:spPr>
            <a:xfrm>
              <a:off x="2047626" y="3392444"/>
              <a:ext cx="40457" cy="45410"/>
            </a:xfrm>
            <a:custGeom>
              <a:avLst/>
              <a:gdLst>
                <a:gd name="connsiteX0" fmla="*/ 60623 w 122591"/>
                <a:gd name="connsiteY0" fmla="*/ 19486 h 137598"/>
                <a:gd name="connsiteX1" fmla="*/ 0 w 122591"/>
                <a:gd name="connsiteY1" fmla="*/ 114751 h 137598"/>
                <a:gd name="connsiteX2" fmla="*/ 60623 w 122591"/>
                <a:gd name="connsiteY2" fmla="*/ 114751 h 137598"/>
                <a:gd name="connsiteX3" fmla="*/ 121246 w 122591"/>
                <a:gd name="connsiteY3" fmla="*/ 19486 h 137598"/>
                <a:gd name="connsiteX4" fmla="*/ 60623 w 122591"/>
                <a:gd name="connsiteY4" fmla="*/ 19486 h 137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37598">
                  <a:moveTo>
                    <a:pt x="60623" y="19486"/>
                  </a:moveTo>
                  <a:cubicBezTo>
                    <a:pt x="25982" y="45467"/>
                    <a:pt x="0" y="80109"/>
                    <a:pt x="0" y="114751"/>
                  </a:cubicBezTo>
                  <a:cubicBezTo>
                    <a:pt x="0" y="140732"/>
                    <a:pt x="25982" y="149392"/>
                    <a:pt x="60623" y="114751"/>
                  </a:cubicBezTo>
                  <a:cubicBezTo>
                    <a:pt x="95264" y="88769"/>
                    <a:pt x="121246" y="45467"/>
                    <a:pt x="121246" y="19486"/>
                  </a:cubicBezTo>
                  <a:cubicBezTo>
                    <a:pt x="129906" y="-6495"/>
                    <a:pt x="95264" y="-6495"/>
                    <a:pt x="60623" y="19486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1" name="Freeform: Shape 44">
              <a:extLst>
                <a:ext uri="{FF2B5EF4-FFF2-40B4-BE49-F238E27FC236}">
                  <a16:creationId xmlns:a16="http://schemas.microsoft.com/office/drawing/2014/main" xmlns="" id="{38566CE4-18E1-4C11-88E7-DA43D760C074}"/>
                </a:ext>
              </a:extLst>
            </p:cNvPr>
            <p:cNvSpPr/>
            <p:nvPr/>
          </p:nvSpPr>
          <p:spPr>
            <a:xfrm>
              <a:off x="2047626" y="3038039"/>
              <a:ext cx="40457" cy="44300"/>
            </a:xfrm>
            <a:custGeom>
              <a:avLst/>
              <a:gdLst>
                <a:gd name="connsiteX0" fmla="*/ 60623 w 122591"/>
                <a:gd name="connsiteY0" fmla="*/ 19486 h 134236"/>
                <a:gd name="connsiteX1" fmla="*/ 0 w 122591"/>
                <a:gd name="connsiteY1" fmla="*/ 19486 h 134236"/>
                <a:gd name="connsiteX2" fmla="*/ 60623 w 122591"/>
                <a:gd name="connsiteY2" fmla="*/ 114751 h 134236"/>
                <a:gd name="connsiteX3" fmla="*/ 121246 w 122591"/>
                <a:gd name="connsiteY3" fmla="*/ 114751 h 134236"/>
                <a:gd name="connsiteX4" fmla="*/ 60623 w 122591"/>
                <a:gd name="connsiteY4" fmla="*/ 19486 h 134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34236">
                  <a:moveTo>
                    <a:pt x="60623" y="19486"/>
                  </a:moveTo>
                  <a:cubicBezTo>
                    <a:pt x="25982" y="-6495"/>
                    <a:pt x="0" y="-6495"/>
                    <a:pt x="0" y="19486"/>
                  </a:cubicBezTo>
                  <a:cubicBezTo>
                    <a:pt x="0" y="45467"/>
                    <a:pt x="25982" y="88769"/>
                    <a:pt x="60623" y="114751"/>
                  </a:cubicBezTo>
                  <a:cubicBezTo>
                    <a:pt x="95264" y="140732"/>
                    <a:pt x="121246" y="140732"/>
                    <a:pt x="121246" y="114751"/>
                  </a:cubicBezTo>
                  <a:cubicBezTo>
                    <a:pt x="129906" y="88769"/>
                    <a:pt x="95264" y="45467"/>
                    <a:pt x="60623" y="19486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2" name="Freeform: Shape 39">
              <a:extLst>
                <a:ext uri="{FF2B5EF4-FFF2-40B4-BE49-F238E27FC236}">
                  <a16:creationId xmlns:a16="http://schemas.microsoft.com/office/drawing/2014/main" xmlns="" id="{D4D30BEC-B683-4A27-9E2D-51F17EFF0C9D}"/>
                </a:ext>
              </a:extLst>
            </p:cNvPr>
            <p:cNvSpPr/>
            <p:nvPr/>
          </p:nvSpPr>
          <p:spPr>
            <a:xfrm>
              <a:off x="1970457" y="2997311"/>
              <a:ext cx="5716" cy="476317"/>
            </a:xfrm>
            <a:custGeom>
              <a:avLst/>
              <a:gdLst>
                <a:gd name="connsiteX0" fmla="*/ 0 w 17320"/>
                <a:gd name="connsiteY0" fmla="*/ 12991 h 1443299"/>
                <a:gd name="connsiteX1" fmla="*/ 0 w 17320"/>
                <a:gd name="connsiteY1" fmla="*/ 1433299 h 1443299"/>
                <a:gd name="connsiteX2" fmla="*/ 17321 w 17320"/>
                <a:gd name="connsiteY2" fmla="*/ 1433299 h 1443299"/>
                <a:gd name="connsiteX3" fmla="*/ 17321 w 17320"/>
                <a:gd name="connsiteY3" fmla="*/ 12991 h 1443299"/>
                <a:gd name="connsiteX4" fmla="*/ 0 w 17320"/>
                <a:gd name="connsiteY4" fmla="*/ 12991 h 1443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1443299">
                  <a:moveTo>
                    <a:pt x="0" y="12991"/>
                  </a:moveTo>
                  <a:cubicBezTo>
                    <a:pt x="0" y="489314"/>
                    <a:pt x="0" y="956976"/>
                    <a:pt x="0" y="1433299"/>
                  </a:cubicBezTo>
                  <a:cubicBezTo>
                    <a:pt x="0" y="1441960"/>
                    <a:pt x="17321" y="1450620"/>
                    <a:pt x="17321" y="1433299"/>
                  </a:cubicBezTo>
                  <a:cubicBezTo>
                    <a:pt x="17321" y="956976"/>
                    <a:pt x="17321" y="489314"/>
                    <a:pt x="17321" y="12991"/>
                  </a:cubicBezTo>
                  <a:cubicBezTo>
                    <a:pt x="17321" y="-4330"/>
                    <a:pt x="0" y="-4330"/>
                    <a:pt x="0" y="1299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3" name="Freeform: Shape 40">
              <a:extLst>
                <a:ext uri="{FF2B5EF4-FFF2-40B4-BE49-F238E27FC236}">
                  <a16:creationId xmlns:a16="http://schemas.microsoft.com/office/drawing/2014/main" xmlns="" id="{ED8854CF-5631-468F-94CB-4743806BBC6F}"/>
                </a:ext>
              </a:extLst>
            </p:cNvPr>
            <p:cNvSpPr/>
            <p:nvPr/>
          </p:nvSpPr>
          <p:spPr>
            <a:xfrm>
              <a:off x="1953308" y="3441018"/>
              <a:ext cx="40013" cy="42561"/>
            </a:xfrm>
            <a:custGeom>
              <a:avLst/>
              <a:gdLst>
                <a:gd name="connsiteX0" fmla="*/ 60623 w 121245"/>
                <a:gd name="connsiteY0" fmla="*/ 2207 h 128966"/>
                <a:gd name="connsiteX1" fmla="*/ 0 w 121245"/>
                <a:gd name="connsiteY1" fmla="*/ 80151 h 128966"/>
                <a:gd name="connsiteX2" fmla="*/ 60623 w 121245"/>
                <a:gd name="connsiteY2" fmla="*/ 123453 h 128966"/>
                <a:gd name="connsiteX3" fmla="*/ 121246 w 121245"/>
                <a:gd name="connsiteY3" fmla="*/ 45509 h 128966"/>
                <a:gd name="connsiteX4" fmla="*/ 60623 w 121245"/>
                <a:gd name="connsiteY4" fmla="*/ 2207 h 128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8966">
                  <a:moveTo>
                    <a:pt x="60623" y="2207"/>
                  </a:moveTo>
                  <a:cubicBezTo>
                    <a:pt x="25982" y="10867"/>
                    <a:pt x="0" y="45509"/>
                    <a:pt x="0" y="80151"/>
                  </a:cubicBezTo>
                  <a:cubicBezTo>
                    <a:pt x="0" y="114793"/>
                    <a:pt x="25982" y="140774"/>
                    <a:pt x="60623" y="123453"/>
                  </a:cubicBezTo>
                  <a:cubicBezTo>
                    <a:pt x="95265" y="114793"/>
                    <a:pt x="121246" y="71490"/>
                    <a:pt x="121246" y="45509"/>
                  </a:cubicBezTo>
                  <a:cubicBezTo>
                    <a:pt x="121246" y="10867"/>
                    <a:pt x="95265" y="-6453"/>
                    <a:pt x="60623" y="2207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4" name="Freeform: Shape 41">
              <a:extLst>
                <a:ext uri="{FF2B5EF4-FFF2-40B4-BE49-F238E27FC236}">
                  <a16:creationId xmlns:a16="http://schemas.microsoft.com/office/drawing/2014/main" xmlns="" id="{860F03A0-7F27-40B3-A182-C88CFA8C8A18}"/>
                </a:ext>
              </a:extLst>
            </p:cNvPr>
            <p:cNvSpPr/>
            <p:nvPr/>
          </p:nvSpPr>
          <p:spPr>
            <a:xfrm>
              <a:off x="1953308" y="2989437"/>
              <a:ext cx="40013" cy="41470"/>
            </a:xfrm>
            <a:custGeom>
              <a:avLst/>
              <a:gdLst>
                <a:gd name="connsiteX0" fmla="*/ 60623 w 121245"/>
                <a:gd name="connsiteY0" fmla="*/ 2207 h 125659"/>
                <a:gd name="connsiteX1" fmla="*/ 0 w 121245"/>
                <a:gd name="connsiteY1" fmla="*/ 45509 h 125659"/>
                <a:gd name="connsiteX2" fmla="*/ 60623 w 121245"/>
                <a:gd name="connsiteY2" fmla="*/ 123453 h 125659"/>
                <a:gd name="connsiteX3" fmla="*/ 121246 w 121245"/>
                <a:gd name="connsiteY3" fmla="*/ 80151 h 125659"/>
                <a:gd name="connsiteX4" fmla="*/ 60623 w 121245"/>
                <a:gd name="connsiteY4" fmla="*/ 2207 h 125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5659">
                  <a:moveTo>
                    <a:pt x="60623" y="2207"/>
                  </a:moveTo>
                  <a:cubicBezTo>
                    <a:pt x="25982" y="-6453"/>
                    <a:pt x="0" y="10867"/>
                    <a:pt x="0" y="45509"/>
                  </a:cubicBezTo>
                  <a:cubicBezTo>
                    <a:pt x="0" y="80151"/>
                    <a:pt x="25982" y="114792"/>
                    <a:pt x="60623" y="123453"/>
                  </a:cubicBezTo>
                  <a:cubicBezTo>
                    <a:pt x="95265" y="132113"/>
                    <a:pt x="121246" y="114792"/>
                    <a:pt x="121246" y="80151"/>
                  </a:cubicBezTo>
                  <a:cubicBezTo>
                    <a:pt x="121246" y="54169"/>
                    <a:pt x="95265" y="10867"/>
                    <a:pt x="60623" y="2207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pic>
        <p:nvPicPr>
          <p:cNvPr id="991" name="Graphic 2">
            <a:extLst>
              <a:ext uri="{FF2B5EF4-FFF2-40B4-BE49-F238E27FC236}">
                <a16:creationId xmlns:a16="http://schemas.microsoft.com/office/drawing/2014/main" xmlns="" id="{B8F57DB2-2ECE-4A49-89E8-727AA5FA3C8A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xmlns="" r:embed="rId17"/>
              </a:ext>
            </a:extLst>
          </a:blip>
          <a:stretch>
            <a:fillRect/>
          </a:stretch>
        </p:blipFill>
        <p:spPr>
          <a:xfrm>
            <a:off x="3134503" y="140204"/>
            <a:ext cx="296953" cy="509062"/>
          </a:xfrm>
          <a:prstGeom prst="rect">
            <a:avLst/>
          </a:prstGeom>
        </p:spPr>
      </p:pic>
      <p:sp>
        <p:nvSpPr>
          <p:cNvPr id="1000" name="TextBox 999">
            <a:extLst>
              <a:ext uri="{FF2B5EF4-FFF2-40B4-BE49-F238E27FC236}">
                <a16:creationId xmlns:a16="http://schemas.microsoft.com/office/drawing/2014/main" xmlns="" id="{CB50C58E-CFA6-4251-B708-08DA1A30FA23}"/>
              </a:ext>
            </a:extLst>
          </p:cNvPr>
          <p:cNvSpPr txBox="1"/>
          <p:nvPr/>
        </p:nvSpPr>
        <p:spPr>
          <a:xfrm>
            <a:off x="-5025" y="1"/>
            <a:ext cx="84564" cy="774544"/>
          </a:xfrm>
          <a:prstGeom prst="rect">
            <a:avLst/>
          </a:prstGeom>
          <a:gradFill flip="none" rotWithShape="1">
            <a:gsLst>
              <a:gs pos="65000">
                <a:srgbClr val="C00000"/>
              </a:gs>
              <a:gs pos="100000">
                <a:srgbClr val="FF8F8F"/>
              </a:gs>
            </a:gsLst>
            <a:lin ang="16200000" scaled="1"/>
            <a:tileRect/>
          </a:gradFill>
        </p:spPr>
        <p:txBody>
          <a:bodyPr wrap="square" lIns="180000" tIns="72000" rIns="180000" bIns="72000" anchor="ctr">
            <a:noAutofit/>
          </a:bodyPr>
          <a:lstStyle/>
          <a:p>
            <a:pPr lvl="0" algn="ctr">
              <a:buClr>
                <a:schemeClr val="dk1"/>
              </a:buClr>
              <a:buSzPts val="2400"/>
            </a:pPr>
            <a:endParaRPr lang="ru-RU" sz="2000" dirty="0">
              <a:solidFill>
                <a:srgbClr val="FF0000"/>
              </a:solidFill>
              <a:latin typeface="Roboto Condensed" panose="02000000000000000000" pitchFamily="2" charset="0"/>
              <a:ea typeface="Roboto Condensed" panose="02000000000000000000" pitchFamily="2" charset="0"/>
              <a:cs typeface="Calibri" panose="020F0502020204030204" pitchFamily="34" charset="0"/>
              <a:sym typeface="Calibri"/>
            </a:endParaRPr>
          </a:p>
        </p:txBody>
      </p:sp>
      <p:graphicFrame>
        <p:nvGraphicFramePr>
          <p:cNvPr id="12" name="Таблица 1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39344182"/>
              </p:ext>
            </p:extLst>
          </p:nvPr>
        </p:nvGraphicFramePr>
        <p:xfrm>
          <a:off x="751037" y="1043725"/>
          <a:ext cx="10213584" cy="5754000"/>
        </p:xfrm>
        <a:graphic>
          <a:graphicData uri="http://schemas.openxmlformats.org/drawingml/2006/table">
            <a:tbl>
              <a:tblPr bandRow="1">
                <a:effectLst/>
                <a:tableStyleId>{E8B1032C-EA38-4F05-BA0D-38AFFFC7BED3}</a:tableStyleId>
              </a:tblPr>
              <a:tblGrid>
                <a:gridCol w="5106792"/>
                <a:gridCol w="5106792"/>
              </a:tblGrid>
              <a:tr h="648000">
                <a:tc gridSpan="2">
                  <a:txBody>
                    <a:bodyPr/>
                    <a:lstStyle/>
                    <a:p>
                      <a:pPr marL="0" indent="0" algn="ctr">
                        <a:lnSpc>
                          <a:spcPct val="125000"/>
                        </a:lnSpc>
                        <a:spcAft>
                          <a:spcPts val="0"/>
                        </a:spcAft>
                        <a:tabLst>
                          <a:tab pos="758825" algn="l"/>
                        </a:tabLst>
                      </a:pPr>
                      <a:r>
                        <a:rPr lang="ru-RU" sz="2000" b="1" kern="800" spc="-13" dirty="0">
                          <a:solidFill>
                            <a:schemeClr val="bg1"/>
                          </a:solidFill>
                          <a:latin typeface="Roboto Condensed" panose="02000000000000000000" pitchFamily="2" charset="0"/>
                          <a:ea typeface="+mn-ea"/>
                          <a:cs typeface="+mn-cs"/>
                        </a:rPr>
                        <a:t>Возможность выхода участника из общества</a:t>
                      </a:r>
                    </a:p>
                  </a:txBody>
                  <a:tcPr marL="68580" marR="68580" marT="0" marB="0" anchor="ctr" anchorCtr="1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20B7D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0B7D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684000">
                <a:tc>
                  <a:txBody>
                    <a:bodyPr/>
                    <a:lstStyle/>
                    <a:p>
                      <a:pPr marL="457200" marR="0" lvl="0" indent="-7938" algn="ctr" defTabSz="914400" rtl="0" eaLnBrk="1" fontAlgn="auto" latinLnBrk="0" hangingPunct="1">
                        <a:lnSpc>
                          <a:spcPct val="12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758825" algn="l"/>
                        </a:tabLst>
                        <a:defRPr/>
                      </a:pPr>
                      <a:r>
                        <a:rPr lang="ru-RU" sz="2000" b="0" kern="800" spc="-13" dirty="0" smtClean="0">
                          <a:solidFill>
                            <a:schemeClr val="tx1">
                              <a:lumMod val="90000"/>
                              <a:lumOff val="10000"/>
                            </a:schemeClr>
                          </a:solidFill>
                          <a:latin typeface="Roboto Condensed" panose="02000000000000000000" pitchFamily="2" charset="0"/>
                          <a:ea typeface="+mn-ea"/>
                          <a:cs typeface="+mn-cs"/>
                        </a:rPr>
                        <a:t>Без согласия остальных участников общества</a:t>
                      </a:r>
                    </a:p>
                  </a:txBody>
                  <a:tcPr marL="68580" marR="68580" marT="0" marB="0" anchor="ctr" anchorCtr="1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20B7D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20B7D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20B7D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EFEFE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lnSpc>
                          <a:spcPct val="125000"/>
                        </a:lnSpc>
                        <a:spcAft>
                          <a:spcPts val="0"/>
                        </a:spcAft>
                        <a:tabLst>
                          <a:tab pos="758825" algn="l"/>
                        </a:tabLst>
                      </a:pPr>
                      <a:r>
                        <a:rPr lang="ru-RU" sz="2000" b="0" kern="800" spc="-13" dirty="0">
                          <a:solidFill>
                            <a:schemeClr val="tx1">
                              <a:lumMod val="90000"/>
                              <a:lumOff val="10000"/>
                            </a:schemeClr>
                          </a:solidFill>
                          <a:latin typeface="Roboto Condensed" panose="02000000000000000000" pitchFamily="2" charset="0"/>
                          <a:ea typeface="+mn-ea"/>
                          <a:cs typeface="+mn-cs"/>
                        </a:rPr>
                        <a:t>С согласия остальных участников </a:t>
                      </a:r>
                      <a:r>
                        <a:rPr lang="ru-RU" sz="2000" b="0" kern="800" spc="-13" dirty="0" smtClean="0">
                          <a:solidFill>
                            <a:schemeClr val="tx1">
                              <a:lumMod val="90000"/>
                              <a:lumOff val="10000"/>
                            </a:schemeClr>
                          </a:solidFill>
                          <a:latin typeface="Roboto Condensed" panose="02000000000000000000" pitchFamily="2" charset="0"/>
                          <a:ea typeface="+mn-ea"/>
                          <a:cs typeface="+mn-cs"/>
                        </a:rPr>
                        <a:t>общества</a:t>
                      </a:r>
                      <a:endParaRPr lang="ru-RU" sz="2000" b="0" kern="800" spc="-13" dirty="0">
                        <a:solidFill>
                          <a:schemeClr val="tx1">
                            <a:lumMod val="90000"/>
                            <a:lumOff val="10000"/>
                          </a:schemeClr>
                        </a:solidFill>
                        <a:latin typeface="Roboto Condensed" panose="02000000000000000000" pitchFamily="2" charset="0"/>
                        <a:ea typeface="+mn-ea"/>
                        <a:cs typeface="+mn-cs"/>
                      </a:endParaRPr>
                    </a:p>
                  </a:txBody>
                  <a:tcPr marL="68580" marR="68580" marT="0" marB="0" anchor="ctr" anchorCtr="1">
                    <a:lnL w="12700" cap="flat" cmpd="sng" algn="ctr">
                      <a:solidFill>
                        <a:srgbClr val="20B7D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20B7D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20B7D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EFEFE"/>
                    </a:solidFill>
                  </a:tcPr>
                </a:tc>
              </a:tr>
              <a:tr h="756000">
                <a:tc gridSpan="2">
                  <a:txBody>
                    <a:bodyPr/>
                    <a:lstStyle/>
                    <a:p>
                      <a:pPr marL="361950" indent="0" algn="ctr" defTabSz="914400" rtl="0" eaLnBrk="1" latinLnBrk="0" hangingPunct="1">
                        <a:lnSpc>
                          <a:spcPct val="125000"/>
                        </a:lnSpc>
                        <a:spcAft>
                          <a:spcPts val="0"/>
                        </a:spcAft>
                        <a:tabLst>
                          <a:tab pos="758825" algn="l"/>
                        </a:tabLst>
                      </a:pPr>
                      <a:r>
                        <a:rPr lang="ru-RU" sz="2000" b="1" kern="800" spc="-13" dirty="0">
                          <a:solidFill>
                            <a:schemeClr val="bg1"/>
                          </a:solidFill>
                          <a:latin typeface="Roboto Condensed" panose="02000000000000000000" pitchFamily="2" charset="0"/>
                          <a:ea typeface="+mn-ea"/>
                          <a:cs typeface="+mn-cs"/>
                        </a:rPr>
                        <a:t>Порядок перехода доли (части доли) участника общества к одному или нескольким участникам данного общества</a:t>
                      </a:r>
                    </a:p>
                  </a:txBody>
                  <a:tcPr marL="68580" marR="68580" marT="0" marB="0" anchor="ctr" anchorCtr="1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20B7D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20B7D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0B7D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684000">
                <a:tc>
                  <a:txBody>
                    <a:bodyPr/>
                    <a:lstStyle/>
                    <a:p>
                      <a:pPr marL="0" indent="0" algn="ctr">
                        <a:lnSpc>
                          <a:spcPct val="125000"/>
                        </a:lnSpc>
                        <a:spcAft>
                          <a:spcPts val="0"/>
                        </a:spcAft>
                        <a:tabLst>
                          <a:tab pos="758825" algn="l"/>
                        </a:tabLst>
                      </a:pPr>
                      <a:r>
                        <a:rPr lang="ru-RU" sz="2000" b="0" kern="800" spc="-13" dirty="0">
                          <a:solidFill>
                            <a:schemeClr val="tx1">
                              <a:lumMod val="90000"/>
                              <a:lumOff val="10000"/>
                            </a:schemeClr>
                          </a:solidFill>
                          <a:latin typeface="Roboto Condensed" panose="02000000000000000000" pitchFamily="2" charset="0"/>
                          <a:ea typeface="+mn-ea"/>
                          <a:cs typeface="+mn-cs"/>
                        </a:rPr>
                        <a:t>Без согласия остальных участников </a:t>
                      </a:r>
                      <a:r>
                        <a:rPr lang="ru-RU" sz="2000" b="0" kern="800" spc="-13" dirty="0" smtClean="0">
                          <a:solidFill>
                            <a:schemeClr val="tx1">
                              <a:lumMod val="90000"/>
                              <a:lumOff val="10000"/>
                            </a:schemeClr>
                          </a:solidFill>
                          <a:latin typeface="Roboto Condensed" panose="02000000000000000000" pitchFamily="2" charset="0"/>
                          <a:ea typeface="+mn-ea"/>
                          <a:cs typeface="+mn-cs"/>
                        </a:rPr>
                        <a:t>общества</a:t>
                      </a:r>
                      <a:endParaRPr lang="ru-RU" sz="2000" b="0" kern="800" spc="-13" dirty="0">
                        <a:solidFill>
                          <a:schemeClr val="tx1">
                            <a:lumMod val="90000"/>
                            <a:lumOff val="10000"/>
                          </a:schemeClr>
                        </a:solidFill>
                        <a:latin typeface="Roboto Condensed" panose="02000000000000000000" pitchFamily="2" charset="0"/>
                        <a:ea typeface="+mn-ea"/>
                        <a:cs typeface="+mn-cs"/>
                      </a:endParaRPr>
                    </a:p>
                  </a:txBody>
                  <a:tcPr marL="68580" marR="68580" marT="0" marB="0" anchor="ctr" anchorCtr="1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20B7D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20B7D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20B7D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lnSpc>
                          <a:spcPct val="125000"/>
                        </a:lnSpc>
                        <a:spcAft>
                          <a:spcPts val="0"/>
                        </a:spcAft>
                        <a:tabLst>
                          <a:tab pos="758825" algn="l"/>
                        </a:tabLst>
                      </a:pPr>
                      <a:r>
                        <a:rPr lang="ru-RU" sz="2000" b="0" kern="800" spc="-13" dirty="0">
                          <a:solidFill>
                            <a:schemeClr val="tx1">
                              <a:lumMod val="90000"/>
                              <a:lumOff val="10000"/>
                            </a:schemeClr>
                          </a:solidFill>
                          <a:latin typeface="Roboto Condensed" panose="02000000000000000000" pitchFamily="2" charset="0"/>
                          <a:ea typeface="+mn-ea"/>
                          <a:cs typeface="+mn-cs"/>
                        </a:rPr>
                        <a:t>С согласия остальных участников </a:t>
                      </a:r>
                      <a:r>
                        <a:rPr lang="ru-RU" sz="2000" b="0" kern="800" spc="-13" dirty="0" smtClean="0">
                          <a:solidFill>
                            <a:schemeClr val="tx1">
                              <a:lumMod val="90000"/>
                              <a:lumOff val="10000"/>
                            </a:schemeClr>
                          </a:solidFill>
                          <a:latin typeface="Roboto Condensed" panose="02000000000000000000" pitchFamily="2" charset="0"/>
                          <a:ea typeface="+mn-ea"/>
                          <a:cs typeface="+mn-cs"/>
                        </a:rPr>
                        <a:t>общества</a:t>
                      </a:r>
                      <a:endParaRPr lang="ru-RU" sz="2000" b="0" kern="800" spc="-13" dirty="0">
                        <a:solidFill>
                          <a:schemeClr val="tx1">
                            <a:lumMod val="90000"/>
                            <a:lumOff val="10000"/>
                          </a:schemeClr>
                        </a:solidFill>
                        <a:latin typeface="Roboto Condensed" panose="02000000000000000000" pitchFamily="2" charset="0"/>
                        <a:ea typeface="+mn-ea"/>
                        <a:cs typeface="+mn-cs"/>
                      </a:endParaRPr>
                    </a:p>
                  </a:txBody>
                  <a:tcPr marL="68580" marR="68580" marT="0" marB="0" anchor="ctr" anchorCtr="1">
                    <a:lnL w="12700" cap="flat" cmpd="sng" algn="ctr">
                      <a:solidFill>
                        <a:srgbClr val="20B7D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20B7D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20B7D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648000">
                <a:tc gridSpan="2">
                  <a:txBody>
                    <a:bodyPr/>
                    <a:lstStyle/>
                    <a:p>
                      <a:pPr marL="630238" indent="0" algn="ctr" defTabSz="914400" rtl="0" eaLnBrk="1" latinLnBrk="0" hangingPunct="1">
                        <a:lnSpc>
                          <a:spcPct val="125000"/>
                        </a:lnSpc>
                        <a:spcAft>
                          <a:spcPts val="0"/>
                        </a:spcAft>
                        <a:tabLst>
                          <a:tab pos="758825" algn="l"/>
                        </a:tabLst>
                      </a:pPr>
                      <a:r>
                        <a:rPr lang="ru-RU" sz="2000" b="1" kern="800" spc="-13" dirty="0">
                          <a:solidFill>
                            <a:schemeClr val="bg1"/>
                          </a:solidFill>
                          <a:latin typeface="Roboto Condensed" panose="02000000000000000000" pitchFamily="2" charset="0"/>
                          <a:ea typeface="+mn-ea"/>
                          <a:cs typeface="+mn-cs"/>
                        </a:rPr>
                        <a:t>Порядок перехода доли (части доли) участника общества к третьим лицам</a:t>
                      </a:r>
                    </a:p>
                  </a:txBody>
                  <a:tcPr marL="68580" marR="68580" marT="0" marB="0" anchor="ctr" anchorCtr="1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20B7D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20B7D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0B7D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684000"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lnSpc>
                          <a:spcPct val="125000"/>
                        </a:lnSpc>
                        <a:spcAft>
                          <a:spcPts val="0"/>
                        </a:spcAft>
                        <a:tabLst>
                          <a:tab pos="758825" algn="l"/>
                        </a:tabLst>
                      </a:pPr>
                      <a:r>
                        <a:rPr lang="ru-RU" sz="2000" b="0" kern="800" spc="-13" dirty="0">
                          <a:solidFill>
                            <a:schemeClr val="tx1">
                              <a:lumMod val="90000"/>
                              <a:lumOff val="10000"/>
                            </a:schemeClr>
                          </a:solidFill>
                          <a:latin typeface="Roboto Condensed" panose="02000000000000000000" pitchFamily="2" charset="0"/>
                          <a:ea typeface="+mn-ea"/>
                          <a:cs typeface="+mn-cs"/>
                        </a:rPr>
                        <a:t>Без согласия остальных участников </a:t>
                      </a:r>
                      <a:r>
                        <a:rPr lang="ru-RU" sz="2000" b="0" kern="800" spc="-13" dirty="0" smtClean="0">
                          <a:solidFill>
                            <a:schemeClr val="tx1">
                              <a:lumMod val="90000"/>
                              <a:lumOff val="10000"/>
                            </a:schemeClr>
                          </a:solidFill>
                          <a:latin typeface="Roboto Condensed" panose="02000000000000000000" pitchFamily="2" charset="0"/>
                          <a:ea typeface="+mn-ea"/>
                          <a:cs typeface="+mn-cs"/>
                        </a:rPr>
                        <a:t>общества</a:t>
                      </a:r>
                      <a:endParaRPr lang="ru-RU" sz="2000" b="0" kern="800" spc="-13" dirty="0">
                        <a:solidFill>
                          <a:schemeClr val="tx1">
                            <a:lumMod val="90000"/>
                            <a:lumOff val="10000"/>
                          </a:schemeClr>
                        </a:solidFill>
                        <a:latin typeface="Roboto Condensed" panose="02000000000000000000" pitchFamily="2" charset="0"/>
                        <a:ea typeface="+mn-ea"/>
                        <a:cs typeface="+mn-cs"/>
                      </a:endParaRPr>
                    </a:p>
                  </a:txBody>
                  <a:tcPr marL="68580" marR="68580" marT="0" marB="0" anchor="ctr" anchorCtr="1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20B7D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20B7D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20B7D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lnSpc>
                          <a:spcPct val="125000"/>
                        </a:lnSpc>
                        <a:spcAft>
                          <a:spcPts val="0"/>
                        </a:spcAft>
                        <a:tabLst>
                          <a:tab pos="758825" algn="l"/>
                        </a:tabLst>
                      </a:pPr>
                      <a:r>
                        <a:rPr lang="ru-RU" sz="2000" b="0" kern="800" spc="-13" dirty="0">
                          <a:solidFill>
                            <a:schemeClr val="tx1">
                              <a:lumMod val="90000"/>
                              <a:lumOff val="10000"/>
                            </a:schemeClr>
                          </a:solidFill>
                          <a:latin typeface="Roboto Condensed" panose="02000000000000000000" pitchFamily="2" charset="0"/>
                          <a:ea typeface="+mn-ea"/>
                          <a:cs typeface="+mn-cs"/>
                        </a:rPr>
                        <a:t>С согласия остальных участников </a:t>
                      </a:r>
                      <a:r>
                        <a:rPr lang="ru-RU" sz="2000" b="0" kern="800" spc="-13" dirty="0" smtClean="0">
                          <a:solidFill>
                            <a:schemeClr val="tx1">
                              <a:lumMod val="90000"/>
                              <a:lumOff val="10000"/>
                            </a:schemeClr>
                          </a:solidFill>
                          <a:latin typeface="Roboto Condensed" panose="02000000000000000000" pitchFamily="2" charset="0"/>
                          <a:ea typeface="+mn-ea"/>
                          <a:cs typeface="+mn-cs"/>
                        </a:rPr>
                        <a:t>общества</a:t>
                      </a:r>
                      <a:endParaRPr lang="ru-RU" sz="2000" b="0" kern="800" spc="-13" dirty="0">
                        <a:solidFill>
                          <a:schemeClr val="tx1">
                            <a:lumMod val="90000"/>
                            <a:lumOff val="10000"/>
                          </a:schemeClr>
                        </a:solidFill>
                        <a:latin typeface="Roboto Condensed" panose="02000000000000000000" pitchFamily="2" charset="0"/>
                        <a:ea typeface="+mn-ea"/>
                        <a:cs typeface="+mn-cs"/>
                      </a:endParaRPr>
                    </a:p>
                  </a:txBody>
                  <a:tcPr marL="68580" marR="68580" marT="0" marB="0" anchor="ctr" anchorCtr="1">
                    <a:lnL w="12700" cap="flat" cmpd="sng" algn="ctr">
                      <a:solidFill>
                        <a:srgbClr val="20B7D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20B7D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20B7D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756000">
                <a:tc gridSpan="2">
                  <a:txBody>
                    <a:bodyPr/>
                    <a:lstStyle/>
                    <a:p>
                      <a:pPr marL="536575" indent="0" algn="ctr">
                        <a:lnSpc>
                          <a:spcPct val="125000"/>
                        </a:lnSpc>
                        <a:spcAft>
                          <a:spcPts val="0"/>
                        </a:spcAft>
                        <a:tabLst>
                          <a:tab pos="758825" algn="l"/>
                        </a:tabLst>
                      </a:pPr>
                      <a:r>
                        <a:rPr lang="ru-RU" sz="2000" b="1" kern="800" spc="-13" dirty="0">
                          <a:solidFill>
                            <a:schemeClr val="bg1"/>
                          </a:solidFill>
                          <a:latin typeface="Roboto Condensed" panose="02000000000000000000" pitchFamily="2" charset="0"/>
                          <a:ea typeface="+mn-ea"/>
                          <a:cs typeface="+mn-cs"/>
                        </a:rPr>
                        <a:t>Участники общества обладают преимущественным правом покупки доли (части доли) участника общества, который отчуждает её третьим лицам</a:t>
                      </a:r>
                    </a:p>
                  </a:txBody>
                  <a:tcPr marL="68580" marR="68580" marT="0" marB="0" anchor="ctr" anchorCtr="1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20B7D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20B7D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0B7D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648000"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lnSpc>
                          <a:spcPct val="125000"/>
                        </a:lnSpc>
                        <a:spcAft>
                          <a:spcPts val="0"/>
                        </a:spcAft>
                        <a:tabLst>
                          <a:tab pos="758825" algn="l"/>
                        </a:tabLst>
                      </a:pPr>
                      <a:r>
                        <a:rPr lang="ru-RU" sz="2000" b="0" kern="800" spc="-13" dirty="0" smtClean="0">
                          <a:solidFill>
                            <a:schemeClr val="tx1">
                              <a:lumMod val="90000"/>
                              <a:lumOff val="10000"/>
                            </a:schemeClr>
                          </a:solidFill>
                          <a:latin typeface="Roboto Condensed" panose="02000000000000000000" pitchFamily="2" charset="0"/>
                          <a:ea typeface="+mn-ea"/>
                          <a:cs typeface="+mn-cs"/>
                        </a:rPr>
                        <a:t>Да</a:t>
                      </a:r>
                      <a:endParaRPr lang="ru-RU" sz="2000" b="0" kern="800" spc="-13" dirty="0">
                        <a:solidFill>
                          <a:schemeClr val="tx1">
                            <a:lumMod val="90000"/>
                            <a:lumOff val="10000"/>
                          </a:schemeClr>
                        </a:solidFill>
                        <a:latin typeface="Roboto Condensed" panose="02000000000000000000" pitchFamily="2" charset="0"/>
                        <a:ea typeface="+mn-ea"/>
                        <a:cs typeface="+mn-cs"/>
                      </a:endParaRPr>
                    </a:p>
                  </a:txBody>
                  <a:tcPr marL="68580" marR="68580" marT="0" marB="0" anchor="ctr" anchorCtr="1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20B7D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20B7D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lnSpc>
                          <a:spcPct val="125000"/>
                        </a:lnSpc>
                        <a:spcAft>
                          <a:spcPts val="0"/>
                        </a:spcAft>
                        <a:tabLst>
                          <a:tab pos="758825" algn="l"/>
                        </a:tabLst>
                      </a:pPr>
                      <a:r>
                        <a:rPr lang="ru-RU" sz="2000" b="0" kern="800" spc="-13" dirty="0" smtClean="0">
                          <a:solidFill>
                            <a:schemeClr val="tx1">
                              <a:lumMod val="90000"/>
                              <a:lumOff val="10000"/>
                            </a:schemeClr>
                          </a:solidFill>
                          <a:latin typeface="Roboto Condensed" panose="02000000000000000000" pitchFamily="2" charset="0"/>
                          <a:ea typeface="+mn-ea"/>
                          <a:cs typeface="+mn-cs"/>
                        </a:rPr>
                        <a:t>Нет</a:t>
                      </a:r>
                      <a:endParaRPr lang="ru-RU" sz="2000" b="0" kern="800" spc="-13" dirty="0">
                        <a:solidFill>
                          <a:schemeClr val="tx1">
                            <a:lumMod val="90000"/>
                            <a:lumOff val="10000"/>
                          </a:schemeClr>
                        </a:solidFill>
                        <a:latin typeface="Roboto Condensed" panose="02000000000000000000" pitchFamily="2" charset="0"/>
                        <a:ea typeface="+mn-ea"/>
                        <a:cs typeface="+mn-cs"/>
                      </a:endParaRPr>
                    </a:p>
                  </a:txBody>
                  <a:tcPr marL="68580" marR="68580" marT="0" marB="0" anchor="ctr" anchorCtr="1">
                    <a:lnL w="12700" cap="flat" cmpd="sng" algn="ctr">
                      <a:solidFill>
                        <a:srgbClr val="20B7D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20B7D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  <p:grpSp>
        <p:nvGrpSpPr>
          <p:cNvPr id="476" name="Group 502">
            <a:extLst>
              <a:ext uri="{FF2B5EF4-FFF2-40B4-BE49-F238E27FC236}">
                <a16:creationId xmlns="" xmlns:a16="http://schemas.microsoft.com/office/drawing/2014/main" id="{021E0E35-10D9-4775-80D2-3E0EB2F3BCCF}"/>
              </a:ext>
            </a:extLst>
          </p:cNvPr>
          <p:cNvGrpSpPr/>
          <p:nvPr/>
        </p:nvGrpSpPr>
        <p:grpSpPr>
          <a:xfrm>
            <a:off x="57817" y="26199"/>
            <a:ext cx="3282995" cy="774541"/>
            <a:chOff x="-338893" y="2672916"/>
            <a:chExt cx="4461505" cy="1046067"/>
          </a:xfrm>
          <a:solidFill>
            <a:schemeClr val="bg1">
              <a:alpha val="12000"/>
            </a:schemeClr>
          </a:solidFill>
        </p:grpSpPr>
        <p:grpSp>
          <p:nvGrpSpPr>
            <p:cNvPr id="477" name="Graphic 1">
              <a:extLst>
                <a:ext uri="{FF2B5EF4-FFF2-40B4-BE49-F238E27FC236}">
                  <a16:creationId xmlns="" xmlns:a16="http://schemas.microsoft.com/office/drawing/2014/main" id="{7B31447E-0F17-4329-944F-D93CFD647A65}"/>
                </a:ext>
              </a:extLst>
            </p:cNvPr>
            <p:cNvGrpSpPr/>
            <p:nvPr/>
          </p:nvGrpSpPr>
          <p:grpSpPr>
            <a:xfrm>
              <a:off x="-107387" y="2791527"/>
              <a:ext cx="3542624" cy="641760"/>
              <a:chOff x="42367" y="2492263"/>
              <a:chExt cx="10734589" cy="1944614"/>
            </a:xfrm>
            <a:grpFill/>
          </p:grpSpPr>
          <p:grpSp>
            <p:nvGrpSpPr>
              <p:cNvPr id="1375" name="Graphic 1">
                <a:extLst>
                  <a:ext uri="{FF2B5EF4-FFF2-40B4-BE49-F238E27FC236}">
                    <a16:creationId xmlns="" xmlns:a16="http://schemas.microsoft.com/office/drawing/2014/main" id="{09A901BF-7078-459D-876E-AED9D8A8A01C}"/>
                  </a:ext>
                </a:extLst>
              </p:cNvPr>
              <p:cNvGrpSpPr/>
              <p:nvPr/>
            </p:nvGrpSpPr>
            <p:grpSpPr>
              <a:xfrm>
                <a:off x="1757130" y="3323663"/>
                <a:ext cx="593238" cy="530450"/>
                <a:chOff x="1757130" y="3323663"/>
                <a:chExt cx="593238" cy="530450"/>
              </a:xfrm>
              <a:grpFill/>
            </p:grpSpPr>
            <p:sp>
              <p:nvSpPr>
                <p:cNvPr id="1406" name="Freeform: Shape 494">
                  <a:extLst>
                    <a:ext uri="{FF2B5EF4-FFF2-40B4-BE49-F238E27FC236}">
                      <a16:creationId xmlns="" xmlns:a16="http://schemas.microsoft.com/office/drawing/2014/main" id="{6CF0BA68-EFB2-45B9-9197-0DC62A8A0F06}"/>
                    </a:ext>
                  </a:extLst>
                </p:cNvPr>
                <p:cNvSpPr/>
                <p:nvPr/>
              </p:nvSpPr>
              <p:spPr>
                <a:xfrm>
                  <a:off x="1867551" y="3706887"/>
                  <a:ext cx="134236" cy="134236"/>
                </a:xfrm>
                <a:custGeom>
                  <a:avLst/>
                  <a:gdLst>
                    <a:gd name="connsiteX0" fmla="*/ 19486 w 134236"/>
                    <a:gd name="connsiteY0" fmla="*/ 19486 h 134236"/>
                    <a:gd name="connsiteX1" fmla="*/ 19486 w 134236"/>
                    <a:gd name="connsiteY1" fmla="*/ 114751 h 134236"/>
                    <a:gd name="connsiteX2" fmla="*/ 114751 w 134236"/>
                    <a:gd name="connsiteY2" fmla="*/ 114751 h 134236"/>
                    <a:gd name="connsiteX3" fmla="*/ 114751 w 134236"/>
                    <a:gd name="connsiteY3" fmla="*/ 19486 h 134236"/>
                    <a:gd name="connsiteX4" fmla="*/ 19486 w 134236"/>
                    <a:gd name="connsiteY4" fmla="*/ 19486 h 134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236" h="134236">
                      <a:moveTo>
                        <a:pt x="19486" y="19486"/>
                      </a:moveTo>
                      <a:cubicBezTo>
                        <a:pt x="-6495" y="45467"/>
                        <a:pt x="-6495" y="88769"/>
                        <a:pt x="19486" y="114751"/>
                      </a:cubicBezTo>
                      <a:cubicBezTo>
                        <a:pt x="45467" y="140732"/>
                        <a:pt x="88769" y="140732"/>
                        <a:pt x="114751" y="114751"/>
                      </a:cubicBezTo>
                      <a:cubicBezTo>
                        <a:pt x="140732" y="88769"/>
                        <a:pt x="140732" y="45467"/>
                        <a:pt x="114751" y="19486"/>
                      </a:cubicBezTo>
                      <a:cubicBezTo>
                        <a:pt x="88769" y="-6495"/>
                        <a:pt x="45467" y="-6495"/>
                        <a:pt x="19486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407" name="Freeform: Shape 495">
                  <a:extLst>
                    <a:ext uri="{FF2B5EF4-FFF2-40B4-BE49-F238E27FC236}">
                      <a16:creationId xmlns="" xmlns:a16="http://schemas.microsoft.com/office/drawing/2014/main" id="{36C08932-BD07-4B93-9211-BADAC55BAB39}"/>
                    </a:ext>
                  </a:extLst>
                </p:cNvPr>
                <p:cNvSpPr/>
                <p:nvPr/>
              </p:nvSpPr>
              <p:spPr>
                <a:xfrm>
                  <a:off x="2281086" y="3503367"/>
                  <a:ext cx="69283" cy="62788"/>
                </a:xfrm>
                <a:custGeom>
                  <a:avLst/>
                  <a:gdLst>
                    <a:gd name="connsiteX0" fmla="*/ 12990 w 69283"/>
                    <a:gd name="connsiteY0" fmla="*/ 6495 h 62788"/>
                    <a:gd name="connsiteX1" fmla="*/ 12990 w 69283"/>
                    <a:gd name="connsiteY1" fmla="*/ 49797 h 62788"/>
                    <a:gd name="connsiteX2" fmla="*/ 56293 w 69283"/>
                    <a:gd name="connsiteY2" fmla="*/ 49797 h 62788"/>
                    <a:gd name="connsiteX3" fmla="*/ 56293 w 69283"/>
                    <a:gd name="connsiteY3" fmla="*/ 6495 h 62788"/>
                    <a:gd name="connsiteX4" fmla="*/ 12990 w 69283"/>
                    <a:gd name="connsiteY4" fmla="*/ 6495 h 627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9283" h="62788">
                      <a:moveTo>
                        <a:pt x="12990" y="6495"/>
                      </a:moveTo>
                      <a:cubicBezTo>
                        <a:pt x="-4330" y="23816"/>
                        <a:pt x="-4330" y="41137"/>
                        <a:pt x="12990" y="49797"/>
                      </a:cubicBezTo>
                      <a:cubicBezTo>
                        <a:pt x="30311" y="67118"/>
                        <a:pt x="47632" y="67118"/>
                        <a:pt x="56293" y="49797"/>
                      </a:cubicBezTo>
                      <a:cubicBezTo>
                        <a:pt x="73613" y="32477"/>
                        <a:pt x="73613" y="15156"/>
                        <a:pt x="56293" y="6495"/>
                      </a:cubicBezTo>
                      <a:cubicBezTo>
                        <a:pt x="47632" y="-2165"/>
                        <a:pt x="30311" y="-2165"/>
                        <a:pt x="12990" y="6495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408" name="Freeform: Shape 496">
                  <a:extLst>
                    <a:ext uri="{FF2B5EF4-FFF2-40B4-BE49-F238E27FC236}">
                      <a16:creationId xmlns="" xmlns:a16="http://schemas.microsoft.com/office/drawing/2014/main" id="{0F05D3D1-F5CA-4DFC-BA19-42A680D47B6D}"/>
                    </a:ext>
                  </a:extLst>
                </p:cNvPr>
                <p:cNvSpPr/>
                <p:nvPr/>
              </p:nvSpPr>
              <p:spPr>
                <a:xfrm>
                  <a:off x="2025603" y="3405937"/>
                  <a:ext cx="103925" cy="103925"/>
                </a:xfrm>
                <a:custGeom>
                  <a:avLst/>
                  <a:gdLst>
                    <a:gd name="connsiteX0" fmla="*/ 103925 w 103925"/>
                    <a:gd name="connsiteY0" fmla="*/ 51963 h 103925"/>
                    <a:gd name="connsiteX1" fmla="*/ 51963 w 103925"/>
                    <a:gd name="connsiteY1" fmla="*/ 103925 h 103925"/>
                    <a:gd name="connsiteX2" fmla="*/ 0 w 103925"/>
                    <a:gd name="connsiteY2" fmla="*/ 51963 h 103925"/>
                    <a:gd name="connsiteX3" fmla="*/ 51963 w 103925"/>
                    <a:gd name="connsiteY3" fmla="*/ 0 h 103925"/>
                    <a:gd name="connsiteX4" fmla="*/ 103925 w 103925"/>
                    <a:gd name="connsiteY4" fmla="*/ 51963 h 103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925" h="103925">
                      <a:moveTo>
                        <a:pt x="103925" y="51963"/>
                      </a:moveTo>
                      <a:cubicBezTo>
                        <a:pt x="103925" y="80661"/>
                        <a:pt x="80661" y="103925"/>
                        <a:pt x="51963" y="103925"/>
                      </a:cubicBezTo>
                      <a:cubicBezTo>
                        <a:pt x="23264" y="103925"/>
                        <a:pt x="0" y="80661"/>
                        <a:pt x="0" y="51963"/>
                      </a:cubicBezTo>
                      <a:cubicBezTo>
                        <a:pt x="0" y="23264"/>
                        <a:pt x="23264" y="0"/>
                        <a:pt x="51963" y="0"/>
                      </a:cubicBezTo>
                      <a:cubicBezTo>
                        <a:pt x="80661" y="0"/>
                        <a:pt x="103925" y="23264"/>
                        <a:pt x="103925" y="5196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409" name="Freeform: Shape 497">
                  <a:extLst>
                    <a:ext uri="{FF2B5EF4-FFF2-40B4-BE49-F238E27FC236}">
                      <a16:creationId xmlns="" xmlns:a16="http://schemas.microsoft.com/office/drawing/2014/main" id="{80560658-401E-4C9B-BDFA-AB4E8A998444}"/>
                    </a:ext>
                  </a:extLst>
                </p:cNvPr>
                <p:cNvSpPr/>
                <p:nvPr/>
              </p:nvSpPr>
              <p:spPr>
                <a:xfrm>
                  <a:off x="1757130" y="3518523"/>
                  <a:ext cx="103925" cy="103925"/>
                </a:xfrm>
                <a:custGeom>
                  <a:avLst/>
                  <a:gdLst>
                    <a:gd name="connsiteX0" fmla="*/ 103925 w 103925"/>
                    <a:gd name="connsiteY0" fmla="*/ 51963 h 103925"/>
                    <a:gd name="connsiteX1" fmla="*/ 51963 w 103925"/>
                    <a:gd name="connsiteY1" fmla="*/ 103925 h 103925"/>
                    <a:gd name="connsiteX2" fmla="*/ 0 w 103925"/>
                    <a:gd name="connsiteY2" fmla="*/ 51963 h 103925"/>
                    <a:gd name="connsiteX3" fmla="*/ 51963 w 103925"/>
                    <a:gd name="connsiteY3" fmla="*/ 0 h 103925"/>
                    <a:gd name="connsiteX4" fmla="*/ 103925 w 103925"/>
                    <a:gd name="connsiteY4" fmla="*/ 51963 h 103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925" h="103925">
                      <a:moveTo>
                        <a:pt x="103925" y="51963"/>
                      </a:moveTo>
                      <a:cubicBezTo>
                        <a:pt x="103925" y="80661"/>
                        <a:pt x="80661" y="103925"/>
                        <a:pt x="51963" y="103925"/>
                      </a:cubicBezTo>
                      <a:cubicBezTo>
                        <a:pt x="23264" y="103925"/>
                        <a:pt x="0" y="80661"/>
                        <a:pt x="0" y="51963"/>
                      </a:cubicBezTo>
                      <a:cubicBezTo>
                        <a:pt x="0" y="23264"/>
                        <a:pt x="23264" y="0"/>
                        <a:pt x="51963" y="0"/>
                      </a:cubicBezTo>
                      <a:cubicBezTo>
                        <a:pt x="80661" y="0"/>
                        <a:pt x="103925" y="23264"/>
                        <a:pt x="103925" y="5196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410" name="Freeform: Shape 498">
                  <a:extLst>
                    <a:ext uri="{FF2B5EF4-FFF2-40B4-BE49-F238E27FC236}">
                      <a16:creationId xmlns="" xmlns:a16="http://schemas.microsoft.com/office/drawing/2014/main" id="{5A1BA080-3412-4972-8038-4761D3F918B5}"/>
                    </a:ext>
                  </a:extLst>
                </p:cNvPr>
                <p:cNvSpPr/>
                <p:nvPr/>
              </p:nvSpPr>
              <p:spPr>
                <a:xfrm>
                  <a:off x="2120868" y="3605127"/>
                  <a:ext cx="103925" cy="103925"/>
                </a:xfrm>
                <a:custGeom>
                  <a:avLst/>
                  <a:gdLst>
                    <a:gd name="connsiteX0" fmla="*/ 103925 w 103925"/>
                    <a:gd name="connsiteY0" fmla="*/ 51963 h 103925"/>
                    <a:gd name="connsiteX1" fmla="*/ 51963 w 103925"/>
                    <a:gd name="connsiteY1" fmla="*/ 103925 h 103925"/>
                    <a:gd name="connsiteX2" fmla="*/ 0 w 103925"/>
                    <a:gd name="connsiteY2" fmla="*/ 51963 h 103925"/>
                    <a:gd name="connsiteX3" fmla="*/ 51963 w 103925"/>
                    <a:gd name="connsiteY3" fmla="*/ 0 h 103925"/>
                    <a:gd name="connsiteX4" fmla="*/ 103925 w 103925"/>
                    <a:gd name="connsiteY4" fmla="*/ 51963 h 103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925" h="103925">
                      <a:moveTo>
                        <a:pt x="103925" y="51963"/>
                      </a:moveTo>
                      <a:cubicBezTo>
                        <a:pt x="103925" y="80661"/>
                        <a:pt x="80660" y="103925"/>
                        <a:pt x="51963" y="103925"/>
                      </a:cubicBezTo>
                      <a:cubicBezTo>
                        <a:pt x="23264" y="103925"/>
                        <a:pt x="0" y="80661"/>
                        <a:pt x="0" y="51963"/>
                      </a:cubicBezTo>
                      <a:cubicBezTo>
                        <a:pt x="0" y="23264"/>
                        <a:pt x="23265" y="0"/>
                        <a:pt x="51963" y="0"/>
                      </a:cubicBezTo>
                      <a:cubicBezTo>
                        <a:pt x="80661" y="0"/>
                        <a:pt x="103925" y="23264"/>
                        <a:pt x="103925" y="5196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411" name="Freeform: Shape 499">
                  <a:extLst>
                    <a:ext uri="{FF2B5EF4-FFF2-40B4-BE49-F238E27FC236}">
                      <a16:creationId xmlns="" xmlns:a16="http://schemas.microsoft.com/office/drawing/2014/main" id="{84A99A64-1E5B-41D8-A139-70AE41D54844}"/>
                    </a:ext>
                  </a:extLst>
                </p:cNvPr>
                <p:cNvSpPr/>
                <p:nvPr/>
              </p:nvSpPr>
              <p:spPr>
                <a:xfrm>
                  <a:off x="2062410" y="3791326"/>
                  <a:ext cx="56292" cy="62787"/>
                </a:xfrm>
                <a:custGeom>
                  <a:avLst/>
                  <a:gdLst>
                    <a:gd name="connsiteX0" fmla="*/ 6495 w 56292"/>
                    <a:gd name="connsiteY0" fmla="*/ 12991 h 62787"/>
                    <a:gd name="connsiteX1" fmla="*/ 6495 w 56292"/>
                    <a:gd name="connsiteY1" fmla="*/ 56293 h 62787"/>
                    <a:gd name="connsiteX2" fmla="*/ 49797 w 56292"/>
                    <a:gd name="connsiteY2" fmla="*/ 56293 h 62787"/>
                    <a:gd name="connsiteX3" fmla="*/ 49797 w 56292"/>
                    <a:gd name="connsiteY3" fmla="*/ 12991 h 62787"/>
                    <a:gd name="connsiteX4" fmla="*/ 6495 w 56292"/>
                    <a:gd name="connsiteY4" fmla="*/ 12991 h 627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6292" h="62787">
                      <a:moveTo>
                        <a:pt x="6495" y="12991"/>
                      </a:moveTo>
                      <a:cubicBezTo>
                        <a:pt x="-2165" y="21651"/>
                        <a:pt x="-2165" y="47632"/>
                        <a:pt x="6495" y="56293"/>
                      </a:cubicBezTo>
                      <a:cubicBezTo>
                        <a:pt x="15156" y="64953"/>
                        <a:pt x="41137" y="64953"/>
                        <a:pt x="49797" y="56293"/>
                      </a:cubicBezTo>
                      <a:cubicBezTo>
                        <a:pt x="58458" y="47632"/>
                        <a:pt x="58458" y="21651"/>
                        <a:pt x="49797" y="12991"/>
                      </a:cubicBezTo>
                      <a:cubicBezTo>
                        <a:pt x="32477" y="-4330"/>
                        <a:pt x="15156" y="-4330"/>
                        <a:pt x="6495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412" name="Freeform: Shape 500">
                  <a:extLst>
                    <a:ext uri="{FF2B5EF4-FFF2-40B4-BE49-F238E27FC236}">
                      <a16:creationId xmlns="" xmlns:a16="http://schemas.microsoft.com/office/drawing/2014/main" id="{C723A09A-E876-4D53-9CC1-B2169FC87E1E}"/>
                    </a:ext>
                  </a:extLst>
                </p:cNvPr>
                <p:cNvSpPr/>
                <p:nvPr/>
              </p:nvSpPr>
              <p:spPr>
                <a:xfrm>
                  <a:off x="1839404" y="3323663"/>
                  <a:ext cx="77943" cy="77943"/>
                </a:xfrm>
                <a:custGeom>
                  <a:avLst/>
                  <a:gdLst>
                    <a:gd name="connsiteX0" fmla="*/ 12991 w 77943"/>
                    <a:gd name="connsiteY0" fmla="*/ 12991 h 77943"/>
                    <a:gd name="connsiteX1" fmla="*/ 12991 w 77943"/>
                    <a:gd name="connsiteY1" fmla="*/ 64953 h 77943"/>
                    <a:gd name="connsiteX2" fmla="*/ 64953 w 77943"/>
                    <a:gd name="connsiteY2" fmla="*/ 64953 h 77943"/>
                    <a:gd name="connsiteX3" fmla="*/ 64953 w 77943"/>
                    <a:gd name="connsiteY3" fmla="*/ 12991 h 77943"/>
                    <a:gd name="connsiteX4" fmla="*/ 12991 w 77943"/>
                    <a:gd name="connsiteY4" fmla="*/ 12991 h 779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7943" h="77943">
                      <a:moveTo>
                        <a:pt x="12991" y="12991"/>
                      </a:moveTo>
                      <a:cubicBezTo>
                        <a:pt x="-4330" y="30312"/>
                        <a:pt x="-4330" y="47632"/>
                        <a:pt x="12991" y="64953"/>
                      </a:cubicBezTo>
                      <a:cubicBezTo>
                        <a:pt x="30312" y="82274"/>
                        <a:pt x="47632" y="82274"/>
                        <a:pt x="64953" y="64953"/>
                      </a:cubicBezTo>
                      <a:cubicBezTo>
                        <a:pt x="82274" y="47632"/>
                        <a:pt x="82274" y="30312"/>
                        <a:pt x="64953" y="12991"/>
                      </a:cubicBezTo>
                      <a:cubicBezTo>
                        <a:pt x="47632" y="-4330"/>
                        <a:pt x="21651" y="-4330"/>
                        <a:pt x="12991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413" name="Freeform: Shape 501">
                  <a:extLst>
                    <a:ext uri="{FF2B5EF4-FFF2-40B4-BE49-F238E27FC236}">
                      <a16:creationId xmlns="" xmlns:a16="http://schemas.microsoft.com/office/drawing/2014/main" id="{938C2294-A2B9-4BE7-BD19-688FC96ECE19}"/>
                    </a:ext>
                  </a:extLst>
                </p:cNvPr>
                <p:cNvSpPr/>
                <p:nvPr/>
              </p:nvSpPr>
              <p:spPr>
                <a:xfrm>
                  <a:off x="1980136" y="3559660"/>
                  <a:ext cx="134236" cy="134236"/>
                </a:xfrm>
                <a:custGeom>
                  <a:avLst/>
                  <a:gdLst>
                    <a:gd name="connsiteX0" fmla="*/ 19486 w 134236"/>
                    <a:gd name="connsiteY0" fmla="*/ 19486 h 134236"/>
                    <a:gd name="connsiteX1" fmla="*/ 19486 w 134236"/>
                    <a:gd name="connsiteY1" fmla="*/ 114750 h 134236"/>
                    <a:gd name="connsiteX2" fmla="*/ 114750 w 134236"/>
                    <a:gd name="connsiteY2" fmla="*/ 114750 h 134236"/>
                    <a:gd name="connsiteX3" fmla="*/ 114750 w 134236"/>
                    <a:gd name="connsiteY3" fmla="*/ 19486 h 134236"/>
                    <a:gd name="connsiteX4" fmla="*/ 19486 w 134236"/>
                    <a:gd name="connsiteY4" fmla="*/ 19486 h 134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236" h="134236">
                      <a:moveTo>
                        <a:pt x="19486" y="19486"/>
                      </a:moveTo>
                      <a:cubicBezTo>
                        <a:pt x="-6495" y="45467"/>
                        <a:pt x="-6495" y="88769"/>
                        <a:pt x="19486" y="114750"/>
                      </a:cubicBezTo>
                      <a:cubicBezTo>
                        <a:pt x="45467" y="140732"/>
                        <a:pt x="88769" y="140732"/>
                        <a:pt x="114750" y="114750"/>
                      </a:cubicBezTo>
                      <a:cubicBezTo>
                        <a:pt x="140732" y="88769"/>
                        <a:pt x="140732" y="45467"/>
                        <a:pt x="114750" y="19486"/>
                      </a:cubicBezTo>
                      <a:cubicBezTo>
                        <a:pt x="88769" y="-6495"/>
                        <a:pt x="45467" y="-6495"/>
                        <a:pt x="19486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1376" name="Graphic 1">
                <a:extLst>
                  <a:ext uri="{FF2B5EF4-FFF2-40B4-BE49-F238E27FC236}">
                    <a16:creationId xmlns="" xmlns:a16="http://schemas.microsoft.com/office/drawing/2014/main" id="{0677BA31-0666-4FF2-9202-5DE5255FFF9E}"/>
                  </a:ext>
                </a:extLst>
              </p:cNvPr>
              <p:cNvGrpSpPr/>
              <p:nvPr/>
            </p:nvGrpSpPr>
            <p:grpSpPr>
              <a:xfrm>
                <a:off x="10175057" y="3531513"/>
                <a:ext cx="601899" cy="530450"/>
                <a:chOff x="10175057" y="3531513"/>
                <a:chExt cx="601899" cy="530450"/>
              </a:xfrm>
              <a:grpFill/>
            </p:grpSpPr>
            <p:sp>
              <p:nvSpPr>
                <p:cNvPr id="1398" name="Freeform: Shape 486">
                  <a:extLst>
                    <a:ext uri="{FF2B5EF4-FFF2-40B4-BE49-F238E27FC236}">
                      <a16:creationId xmlns="" xmlns:a16="http://schemas.microsoft.com/office/drawing/2014/main" id="{C1F3DA72-03BB-4A49-B94D-96A6FC559E84}"/>
                    </a:ext>
                  </a:extLst>
                </p:cNvPr>
                <p:cNvSpPr/>
                <p:nvPr/>
              </p:nvSpPr>
              <p:spPr>
                <a:xfrm>
                  <a:off x="10294138" y="3914737"/>
                  <a:ext cx="134236" cy="134236"/>
                </a:xfrm>
                <a:custGeom>
                  <a:avLst/>
                  <a:gdLst>
                    <a:gd name="connsiteX0" fmla="*/ 19486 w 134236"/>
                    <a:gd name="connsiteY0" fmla="*/ 19486 h 134236"/>
                    <a:gd name="connsiteX1" fmla="*/ 19486 w 134236"/>
                    <a:gd name="connsiteY1" fmla="*/ 114751 h 134236"/>
                    <a:gd name="connsiteX2" fmla="*/ 114751 w 134236"/>
                    <a:gd name="connsiteY2" fmla="*/ 114751 h 134236"/>
                    <a:gd name="connsiteX3" fmla="*/ 114751 w 134236"/>
                    <a:gd name="connsiteY3" fmla="*/ 19486 h 134236"/>
                    <a:gd name="connsiteX4" fmla="*/ 19486 w 134236"/>
                    <a:gd name="connsiteY4" fmla="*/ 19486 h 134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236" h="134236">
                      <a:moveTo>
                        <a:pt x="19486" y="19486"/>
                      </a:moveTo>
                      <a:cubicBezTo>
                        <a:pt x="-6495" y="45467"/>
                        <a:pt x="-6495" y="88769"/>
                        <a:pt x="19486" y="114751"/>
                      </a:cubicBezTo>
                      <a:cubicBezTo>
                        <a:pt x="45467" y="140732"/>
                        <a:pt x="88769" y="140732"/>
                        <a:pt x="114751" y="114751"/>
                      </a:cubicBezTo>
                      <a:cubicBezTo>
                        <a:pt x="140732" y="88769"/>
                        <a:pt x="140732" y="45467"/>
                        <a:pt x="114751" y="19486"/>
                      </a:cubicBezTo>
                      <a:cubicBezTo>
                        <a:pt x="88769" y="-6495"/>
                        <a:pt x="45467" y="-6495"/>
                        <a:pt x="19486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99" name="Freeform: Shape 487">
                  <a:extLst>
                    <a:ext uri="{FF2B5EF4-FFF2-40B4-BE49-F238E27FC236}">
                      <a16:creationId xmlns="" xmlns:a16="http://schemas.microsoft.com/office/drawing/2014/main" id="{1F7C319F-562D-49A5-AAFB-61271B257D6B}"/>
                    </a:ext>
                  </a:extLst>
                </p:cNvPr>
                <p:cNvSpPr/>
                <p:nvPr/>
              </p:nvSpPr>
              <p:spPr>
                <a:xfrm>
                  <a:off x="10707673" y="3711217"/>
                  <a:ext cx="69283" cy="62787"/>
                </a:xfrm>
                <a:custGeom>
                  <a:avLst/>
                  <a:gdLst>
                    <a:gd name="connsiteX0" fmla="*/ 12990 w 69283"/>
                    <a:gd name="connsiteY0" fmla="*/ 6495 h 62787"/>
                    <a:gd name="connsiteX1" fmla="*/ 12990 w 69283"/>
                    <a:gd name="connsiteY1" fmla="*/ 49797 h 62787"/>
                    <a:gd name="connsiteX2" fmla="*/ 56293 w 69283"/>
                    <a:gd name="connsiteY2" fmla="*/ 49797 h 62787"/>
                    <a:gd name="connsiteX3" fmla="*/ 56293 w 69283"/>
                    <a:gd name="connsiteY3" fmla="*/ 6495 h 62787"/>
                    <a:gd name="connsiteX4" fmla="*/ 12990 w 69283"/>
                    <a:gd name="connsiteY4" fmla="*/ 6495 h 627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9283" h="62787">
                      <a:moveTo>
                        <a:pt x="12990" y="6495"/>
                      </a:moveTo>
                      <a:cubicBezTo>
                        <a:pt x="-4330" y="23816"/>
                        <a:pt x="-4330" y="41137"/>
                        <a:pt x="12990" y="49797"/>
                      </a:cubicBezTo>
                      <a:cubicBezTo>
                        <a:pt x="30312" y="67118"/>
                        <a:pt x="47633" y="67118"/>
                        <a:pt x="56293" y="49797"/>
                      </a:cubicBezTo>
                      <a:cubicBezTo>
                        <a:pt x="73614" y="32477"/>
                        <a:pt x="73614" y="15156"/>
                        <a:pt x="56293" y="6495"/>
                      </a:cubicBezTo>
                      <a:cubicBezTo>
                        <a:pt x="47633" y="-2165"/>
                        <a:pt x="21651" y="-2165"/>
                        <a:pt x="12990" y="6495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400" name="Freeform: Shape 488">
                  <a:extLst>
                    <a:ext uri="{FF2B5EF4-FFF2-40B4-BE49-F238E27FC236}">
                      <a16:creationId xmlns="" xmlns:a16="http://schemas.microsoft.com/office/drawing/2014/main" id="{BC3701A0-4D03-467E-8773-7EFF16AD0D96}"/>
                    </a:ext>
                  </a:extLst>
                </p:cNvPr>
                <p:cNvSpPr/>
                <p:nvPr/>
              </p:nvSpPr>
              <p:spPr>
                <a:xfrm>
                  <a:off x="10452191" y="3613787"/>
                  <a:ext cx="103925" cy="103925"/>
                </a:xfrm>
                <a:custGeom>
                  <a:avLst/>
                  <a:gdLst>
                    <a:gd name="connsiteX0" fmla="*/ 103925 w 103925"/>
                    <a:gd name="connsiteY0" fmla="*/ 51963 h 103925"/>
                    <a:gd name="connsiteX1" fmla="*/ 51962 w 103925"/>
                    <a:gd name="connsiteY1" fmla="*/ 103925 h 103925"/>
                    <a:gd name="connsiteX2" fmla="*/ -1 w 103925"/>
                    <a:gd name="connsiteY2" fmla="*/ 51963 h 103925"/>
                    <a:gd name="connsiteX3" fmla="*/ 51962 w 103925"/>
                    <a:gd name="connsiteY3" fmla="*/ 0 h 103925"/>
                    <a:gd name="connsiteX4" fmla="*/ 103925 w 103925"/>
                    <a:gd name="connsiteY4" fmla="*/ 51963 h 103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925" h="103925">
                      <a:moveTo>
                        <a:pt x="103925" y="51963"/>
                      </a:moveTo>
                      <a:cubicBezTo>
                        <a:pt x="103925" y="80661"/>
                        <a:pt x="80660" y="103925"/>
                        <a:pt x="51962" y="103925"/>
                      </a:cubicBezTo>
                      <a:cubicBezTo>
                        <a:pt x="23264" y="103925"/>
                        <a:pt x="-1" y="80661"/>
                        <a:pt x="-1" y="51963"/>
                      </a:cubicBezTo>
                      <a:cubicBezTo>
                        <a:pt x="-1" y="23264"/>
                        <a:pt x="23264" y="0"/>
                        <a:pt x="51962" y="0"/>
                      </a:cubicBezTo>
                      <a:cubicBezTo>
                        <a:pt x="80660" y="0"/>
                        <a:pt x="103925" y="23264"/>
                        <a:pt x="103925" y="5196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401" name="Freeform: Shape 489">
                  <a:extLst>
                    <a:ext uri="{FF2B5EF4-FFF2-40B4-BE49-F238E27FC236}">
                      <a16:creationId xmlns="" xmlns:a16="http://schemas.microsoft.com/office/drawing/2014/main" id="{87FA0185-4084-48F5-A2BD-227DDFFB0329}"/>
                    </a:ext>
                  </a:extLst>
                </p:cNvPr>
                <p:cNvSpPr/>
                <p:nvPr/>
              </p:nvSpPr>
              <p:spPr>
                <a:xfrm>
                  <a:off x="10175057" y="3726373"/>
                  <a:ext cx="103925" cy="103925"/>
                </a:xfrm>
                <a:custGeom>
                  <a:avLst/>
                  <a:gdLst>
                    <a:gd name="connsiteX0" fmla="*/ 103925 w 103925"/>
                    <a:gd name="connsiteY0" fmla="*/ 51963 h 103925"/>
                    <a:gd name="connsiteX1" fmla="*/ 51963 w 103925"/>
                    <a:gd name="connsiteY1" fmla="*/ 103925 h 103925"/>
                    <a:gd name="connsiteX2" fmla="*/ 1 w 103925"/>
                    <a:gd name="connsiteY2" fmla="*/ 51963 h 103925"/>
                    <a:gd name="connsiteX3" fmla="*/ 51963 w 103925"/>
                    <a:gd name="connsiteY3" fmla="*/ 0 h 103925"/>
                    <a:gd name="connsiteX4" fmla="*/ 103925 w 103925"/>
                    <a:gd name="connsiteY4" fmla="*/ 51963 h 103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925" h="103925">
                      <a:moveTo>
                        <a:pt x="103925" y="51963"/>
                      </a:moveTo>
                      <a:cubicBezTo>
                        <a:pt x="103925" y="80661"/>
                        <a:pt x="80661" y="103925"/>
                        <a:pt x="51963" y="103925"/>
                      </a:cubicBezTo>
                      <a:cubicBezTo>
                        <a:pt x="23265" y="103925"/>
                        <a:pt x="1" y="80661"/>
                        <a:pt x="1" y="51963"/>
                      </a:cubicBezTo>
                      <a:cubicBezTo>
                        <a:pt x="1" y="23264"/>
                        <a:pt x="23265" y="0"/>
                        <a:pt x="51963" y="0"/>
                      </a:cubicBezTo>
                      <a:cubicBezTo>
                        <a:pt x="80661" y="0"/>
                        <a:pt x="103925" y="23264"/>
                        <a:pt x="103925" y="5196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402" name="Freeform: Shape 490">
                  <a:extLst>
                    <a:ext uri="{FF2B5EF4-FFF2-40B4-BE49-F238E27FC236}">
                      <a16:creationId xmlns="" xmlns:a16="http://schemas.microsoft.com/office/drawing/2014/main" id="{7528ED03-AB5E-4D92-B9AE-76AEC3382EBB}"/>
                    </a:ext>
                  </a:extLst>
                </p:cNvPr>
                <p:cNvSpPr/>
                <p:nvPr/>
              </p:nvSpPr>
              <p:spPr>
                <a:xfrm>
                  <a:off x="10538795" y="3812977"/>
                  <a:ext cx="103925" cy="103925"/>
                </a:xfrm>
                <a:custGeom>
                  <a:avLst/>
                  <a:gdLst>
                    <a:gd name="connsiteX0" fmla="*/ 103925 w 103925"/>
                    <a:gd name="connsiteY0" fmla="*/ 51963 h 103925"/>
                    <a:gd name="connsiteX1" fmla="*/ 51962 w 103925"/>
                    <a:gd name="connsiteY1" fmla="*/ 103925 h 103925"/>
                    <a:gd name="connsiteX2" fmla="*/ -1 w 103925"/>
                    <a:gd name="connsiteY2" fmla="*/ 51963 h 103925"/>
                    <a:gd name="connsiteX3" fmla="*/ 51962 w 103925"/>
                    <a:gd name="connsiteY3" fmla="*/ 0 h 103925"/>
                    <a:gd name="connsiteX4" fmla="*/ 103925 w 103925"/>
                    <a:gd name="connsiteY4" fmla="*/ 51963 h 103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925" h="103925">
                      <a:moveTo>
                        <a:pt x="103925" y="51963"/>
                      </a:moveTo>
                      <a:cubicBezTo>
                        <a:pt x="103925" y="80661"/>
                        <a:pt x="80660" y="103925"/>
                        <a:pt x="51962" y="103925"/>
                      </a:cubicBezTo>
                      <a:cubicBezTo>
                        <a:pt x="23264" y="103925"/>
                        <a:pt x="-1" y="80661"/>
                        <a:pt x="-1" y="51963"/>
                      </a:cubicBezTo>
                      <a:cubicBezTo>
                        <a:pt x="-1" y="23264"/>
                        <a:pt x="23264" y="0"/>
                        <a:pt x="51962" y="0"/>
                      </a:cubicBezTo>
                      <a:cubicBezTo>
                        <a:pt x="80660" y="0"/>
                        <a:pt x="103925" y="23264"/>
                        <a:pt x="103925" y="5196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403" name="Freeform: Shape 491">
                  <a:extLst>
                    <a:ext uri="{FF2B5EF4-FFF2-40B4-BE49-F238E27FC236}">
                      <a16:creationId xmlns="" xmlns:a16="http://schemas.microsoft.com/office/drawing/2014/main" id="{2C16E33F-821E-4E40-92BD-13FF5B598FDB}"/>
                    </a:ext>
                  </a:extLst>
                </p:cNvPr>
                <p:cNvSpPr/>
                <p:nvPr/>
              </p:nvSpPr>
              <p:spPr>
                <a:xfrm>
                  <a:off x="10480337" y="3999176"/>
                  <a:ext cx="56292" cy="62787"/>
                </a:xfrm>
                <a:custGeom>
                  <a:avLst/>
                  <a:gdLst>
                    <a:gd name="connsiteX0" fmla="*/ 6495 w 56292"/>
                    <a:gd name="connsiteY0" fmla="*/ 12991 h 62787"/>
                    <a:gd name="connsiteX1" fmla="*/ 6495 w 56292"/>
                    <a:gd name="connsiteY1" fmla="*/ 56293 h 62787"/>
                    <a:gd name="connsiteX2" fmla="*/ 49797 w 56292"/>
                    <a:gd name="connsiteY2" fmla="*/ 56293 h 62787"/>
                    <a:gd name="connsiteX3" fmla="*/ 49797 w 56292"/>
                    <a:gd name="connsiteY3" fmla="*/ 12991 h 62787"/>
                    <a:gd name="connsiteX4" fmla="*/ 6495 w 56292"/>
                    <a:gd name="connsiteY4" fmla="*/ 12991 h 627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6292" h="62787">
                      <a:moveTo>
                        <a:pt x="6495" y="12991"/>
                      </a:moveTo>
                      <a:cubicBezTo>
                        <a:pt x="-2165" y="21651"/>
                        <a:pt x="-2165" y="47632"/>
                        <a:pt x="6495" y="56293"/>
                      </a:cubicBezTo>
                      <a:cubicBezTo>
                        <a:pt x="15156" y="64953"/>
                        <a:pt x="41137" y="64953"/>
                        <a:pt x="49797" y="56293"/>
                      </a:cubicBezTo>
                      <a:cubicBezTo>
                        <a:pt x="58458" y="47632"/>
                        <a:pt x="58458" y="21651"/>
                        <a:pt x="49797" y="12991"/>
                      </a:cubicBezTo>
                      <a:cubicBezTo>
                        <a:pt x="41137" y="-4330"/>
                        <a:pt x="23815" y="-4330"/>
                        <a:pt x="6495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404" name="Freeform: Shape 492">
                  <a:extLst>
                    <a:ext uri="{FF2B5EF4-FFF2-40B4-BE49-F238E27FC236}">
                      <a16:creationId xmlns="" xmlns:a16="http://schemas.microsoft.com/office/drawing/2014/main" id="{79882B3A-6ADB-4548-8CF9-B9CFA8E492CE}"/>
                    </a:ext>
                  </a:extLst>
                </p:cNvPr>
                <p:cNvSpPr/>
                <p:nvPr/>
              </p:nvSpPr>
              <p:spPr>
                <a:xfrm>
                  <a:off x="10257331" y="3531513"/>
                  <a:ext cx="77943" cy="77943"/>
                </a:xfrm>
                <a:custGeom>
                  <a:avLst/>
                  <a:gdLst>
                    <a:gd name="connsiteX0" fmla="*/ 12990 w 77943"/>
                    <a:gd name="connsiteY0" fmla="*/ 12991 h 77943"/>
                    <a:gd name="connsiteX1" fmla="*/ 12990 w 77943"/>
                    <a:gd name="connsiteY1" fmla="*/ 64953 h 77943"/>
                    <a:gd name="connsiteX2" fmla="*/ 64953 w 77943"/>
                    <a:gd name="connsiteY2" fmla="*/ 64953 h 77943"/>
                    <a:gd name="connsiteX3" fmla="*/ 64953 w 77943"/>
                    <a:gd name="connsiteY3" fmla="*/ 12991 h 77943"/>
                    <a:gd name="connsiteX4" fmla="*/ 12990 w 77943"/>
                    <a:gd name="connsiteY4" fmla="*/ 12991 h 779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7943" h="77943">
                      <a:moveTo>
                        <a:pt x="12990" y="12991"/>
                      </a:moveTo>
                      <a:cubicBezTo>
                        <a:pt x="-4330" y="30311"/>
                        <a:pt x="-4330" y="47632"/>
                        <a:pt x="12990" y="64953"/>
                      </a:cubicBezTo>
                      <a:cubicBezTo>
                        <a:pt x="30312" y="82274"/>
                        <a:pt x="47632" y="82274"/>
                        <a:pt x="64953" y="64953"/>
                      </a:cubicBezTo>
                      <a:cubicBezTo>
                        <a:pt x="82274" y="47632"/>
                        <a:pt x="82274" y="30311"/>
                        <a:pt x="64953" y="12991"/>
                      </a:cubicBezTo>
                      <a:cubicBezTo>
                        <a:pt x="56293" y="-4330"/>
                        <a:pt x="30312" y="-4330"/>
                        <a:pt x="12990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405" name="Freeform: Shape 493">
                  <a:extLst>
                    <a:ext uri="{FF2B5EF4-FFF2-40B4-BE49-F238E27FC236}">
                      <a16:creationId xmlns="" xmlns:a16="http://schemas.microsoft.com/office/drawing/2014/main" id="{0D465945-C8AB-4E96-A74F-C985AE900222}"/>
                    </a:ext>
                  </a:extLst>
                </p:cNvPr>
                <p:cNvSpPr/>
                <p:nvPr/>
              </p:nvSpPr>
              <p:spPr>
                <a:xfrm>
                  <a:off x="10398063" y="3758849"/>
                  <a:ext cx="134236" cy="134236"/>
                </a:xfrm>
                <a:custGeom>
                  <a:avLst/>
                  <a:gdLst>
                    <a:gd name="connsiteX0" fmla="*/ 19486 w 134236"/>
                    <a:gd name="connsiteY0" fmla="*/ 19486 h 134236"/>
                    <a:gd name="connsiteX1" fmla="*/ 19486 w 134236"/>
                    <a:gd name="connsiteY1" fmla="*/ 114751 h 134236"/>
                    <a:gd name="connsiteX2" fmla="*/ 114751 w 134236"/>
                    <a:gd name="connsiteY2" fmla="*/ 114751 h 134236"/>
                    <a:gd name="connsiteX3" fmla="*/ 114751 w 134236"/>
                    <a:gd name="connsiteY3" fmla="*/ 19486 h 134236"/>
                    <a:gd name="connsiteX4" fmla="*/ 19486 w 134236"/>
                    <a:gd name="connsiteY4" fmla="*/ 19486 h 134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236" h="134236">
                      <a:moveTo>
                        <a:pt x="19486" y="19486"/>
                      </a:moveTo>
                      <a:cubicBezTo>
                        <a:pt x="-6495" y="45467"/>
                        <a:pt x="-6495" y="88769"/>
                        <a:pt x="19486" y="114751"/>
                      </a:cubicBezTo>
                      <a:cubicBezTo>
                        <a:pt x="45467" y="140732"/>
                        <a:pt x="88769" y="140732"/>
                        <a:pt x="114751" y="114751"/>
                      </a:cubicBezTo>
                      <a:cubicBezTo>
                        <a:pt x="140732" y="88769"/>
                        <a:pt x="140732" y="45467"/>
                        <a:pt x="114751" y="19486"/>
                      </a:cubicBezTo>
                      <a:cubicBezTo>
                        <a:pt x="88769" y="-6495"/>
                        <a:pt x="45467" y="-6495"/>
                        <a:pt x="19486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1377" name="Graphic 1">
                <a:extLst>
                  <a:ext uri="{FF2B5EF4-FFF2-40B4-BE49-F238E27FC236}">
                    <a16:creationId xmlns="" xmlns:a16="http://schemas.microsoft.com/office/drawing/2014/main" id="{EA3E651F-9A21-4A0E-9CBC-38ACF8A1D9F2}"/>
                  </a:ext>
                </a:extLst>
              </p:cNvPr>
              <p:cNvGrpSpPr/>
              <p:nvPr/>
            </p:nvGrpSpPr>
            <p:grpSpPr>
              <a:xfrm>
                <a:off x="5885985" y="2492263"/>
                <a:ext cx="798923" cy="718814"/>
                <a:chOff x="5885985" y="2492263"/>
                <a:chExt cx="798923" cy="718814"/>
              </a:xfrm>
              <a:grpFill/>
            </p:grpSpPr>
            <p:sp>
              <p:nvSpPr>
                <p:cNvPr id="1390" name="Freeform: Shape 478">
                  <a:extLst>
                    <a:ext uri="{FF2B5EF4-FFF2-40B4-BE49-F238E27FC236}">
                      <a16:creationId xmlns="" xmlns:a16="http://schemas.microsoft.com/office/drawing/2014/main" id="{2DEAF84B-A841-40D3-A59B-048A4E33772A}"/>
                    </a:ext>
                  </a:extLst>
                </p:cNvPr>
                <p:cNvSpPr/>
                <p:nvPr/>
              </p:nvSpPr>
              <p:spPr>
                <a:xfrm>
                  <a:off x="6044037" y="3007558"/>
                  <a:ext cx="173208" cy="173208"/>
                </a:xfrm>
                <a:custGeom>
                  <a:avLst/>
                  <a:gdLst>
                    <a:gd name="connsiteX0" fmla="*/ 173209 w 173208"/>
                    <a:gd name="connsiteY0" fmla="*/ 86604 h 173208"/>
                    <a:gd name="connsiteX1" fmla="*/ 86604 w 173208"/>
                    <a:gd name="connsiteY1" fmla="*/ 173208 h 173208"/>
                    <a:gd name="connsiteX2" fmla="*/ 0 w 173208"/>
                    <a:gd name="connsiteY2" fmla="*/ 86604 h 173208"/>
                    <a:gd name="connsiteX3" fmla="*/ 86604 w 173208"/>
                    <a:gd name="connsiteY3" fmla="*/ 0 h 173208"/>
                    <a:gd name="connsiteX4" fmla="*/ 173209 w 173208"/>
                    <a:gd name="connsiteY4" fmla="*/ 86604 h 1732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3208" h="173208">
                      <a:moveTo>
                        <a:pt x="173209" y="86604"/>
                      </a:moveTo>
                      <a:cubicBezTo>
                        <a:pt x="173209" y="134434"/>
                        <a:pt x="134434" y="173208"/>
                        <a:pt x="86604" y="173208"/>
                      </a:cubicBezTo>
                      <a:cubicBezTo>
                        <a:pt x="38774" y="173208"/>
                        <a:pt x="0" y="134434"/>
                        <a:pt x="0" y="86604"/>
                      </a:cubicBezTo>
                      <a:cubicBezTo>
                        <a:pt x="0" y="38774"/>
                        <a:pt x="38774" y="0"/>
                        <a:pt x="86604" y="0"/>
                      </a:cubicBezTo>
                      <a:cubicBezTo>
                        <a:pt x="134434" y="0"/>
                        <a:pt x="173209" y="38774"/>
                        <a:pt x="173209" y="8660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91" name="Freeform: Shape 479">
                  <a:extLst>
                    <a:ext uri="{FF2B5EF4-FFF2-40B4-BE49-F238E27FC236}">
                      <a16:creationId xmlns="" xmlns:a16="http://schemas.microsoft.com/office/drawing/2014/main" id="{EED691DE-9306-43A4-99EA-D741BCB8DFA6}"/>
                    </a:ext>
                  </a:extLst>
                </p:cNvPr>
                <p:cNvSpPr/>
                <p:nvPr/>
              </p:nvSpPr>
              <p:spPr>
                <a:xfrm>
                  <a:off x="6598304" y="2730424"/>
                  <a:ext cx="86604" cy="86604"/>
                </a:xfrm>
                <a:custGeom>
                  <a:avLst/>
                  <a:gdLst>
                    <a:gd name="connsiteX0" fmla="*/ 86604 w 86604"/>
                    <a:gd name="connsiteY0" fmla="*/ 43302 h 86604"/>
                    <a:gd name="connsiteX1" fmla="*/ 43302 w 86604"/>
                    <a:gd name="connsiteY1" fmla="*/ 86604 h 86604"/>
                    <a:gd name="connsiteX2" fmla="*/ 0 w 86604"/>
                    <a:gd name="connsiteY2" fmla="*/ 43302 h 86604"/>
                    <a:gd name="connsiteX3" fmla="*/ 43302 w 86604"/>
                    <a:gd name="connsiteY3" fmla="*/ 0 h 86604"/>
                    <a:gd name="connsiteX4" fmla="*/ 86604 w 86604"/>
                    <a:gd name="connsiteY4" fmla="*/ 43302 h 866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6604" h="86604">
                      <a:moveTo>
                        <a:pt x="86604" y="43302"/>
                      </a:moveTo>
                      <a:cubicBezTo>
                        <a:pt x="86604" y="67217"/>
                        <a:pt x="67218" y="86604"/>
                        <a:pt x="43302" y="86604"/>
                      </a:cubicBezTo>
                      <a:cubicBezTo>
                        <a:pt x="19387" y="86604"/>
                        <a:pt x="0" y="67217"/>
                        <a:pt x="0" y="43302"/>
                      </a:cubicBezTo>
                      <a:cubicBezTo>
                        <a:pt x="0" y="19387"/>
                        <a:pt x="19387" y="0"/>
                        <a:pt x="43302" y="0"/>
                      </a:cubicBezTo>
                      <a:cubicBezTo>
                        <a:pt x="67218" y="0"/>
                        <a:pt x="86604" y="19387"/>
                        <a:pt x="86604" y="43302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92" name="Freeform: Shape 480">
                  <a:extLst>
                    <a:ext uri="{FF2B5EF4-FFF2-40B4-BE49-F238E27FC236}">
                      <a16:creationId xmlns="" xmlns:a16="http://schemas.microsoft.com/office/drawing/2014/main" id="{FCB95C8D-F1FB-4625-94C6-6F9193DDDAA7}"/>
                    </a:ext>
                  </a:extLst>
                </p:cNvPr>
                <p:cNvSpPr/>
                <p:nvPr/>
              </p:nvSpPr>
              <p:spPr>
                <a:xfrm>
                  <a:off x="6249722" y="2598353"/>
                  <a:ext cx="134236" cy="134236"/>
                </a:xfrm>
                <a:custGeom>
                  <a:avLst/>
                  <a:gdLst>
                    <a:gd name="connsiteX0" fmla="*/ 19486 w 134236"/>
                    <a:gd name="connsiteY0" fmla="*/ 19486 h 134236"/>
                    <a:gd name="connsiteX1" fmla="*/ 19486 w 134236"/>
                    <a:gd name="connsiteY1" fmla="*/ 114751 h 134236"/>
                    <a:gd name="connsiteX2" fmla="*/ 114751 w 134236"/>
                    <a:gd name="connsiteY2" fmla="*/ 114751 h 134236"/>
                    <a:gd name="connsiteX3" fmla="*/ 114751 w 134236"/>
                    <a:gd name="connsiteY3" fmla="*/ 19486 h 134236"/>
                    <a:gd name="connsiteX4" fmla="*/ 19486 w 134236"/>
                    <a:gd name="connsiteY4" fmla="*/ 19486 h 134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236" h="134236">
                      <a:moveTo>
                        <a:pt x="19486" y="19486"/>
                      </a:moveTo>
                      <a:cubicBezTo>
                        <a:pt x="-6495" y="45467"/>
                        <a:pt x="-6495" y="88769"/>
                        <a:pt x="19486" y="114751"/>
                      </a:cubicBezTo>
                      <a:cubicBezTo>
                        <a:pt x="45468" y="140732"/>
                        <a:pt x="88770" y="140732"/>
                        <a:pt x="114751" y="114751"/>
                      </a:cubicBezTo>
                      <a:cubicBezTo>
                        <a:pt x="140732" y="88769"/>
                        <a:pt x="140732" y="45467"/>
                        <a:pt x="114751" y="19486"/>
                      </a:cubicBezTo>
                      <a:cubicBezTo>
                        <a:pt x="88770" y="-6495"/>
                        <a:pt x="45468" y="-6495"/>
                        <a:pt x="19486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93" name="Freeform: Shape 481">
                  <a:extLst>
                    <a:ext uri="{FF2B5EF4-FFF2-40B4-BE49-F238E27FC236}">
                      <a16:creationId xmlns="" xmlns:a16="http://schemas.microsoft.com/office/drawing/2014/main" id="{721022DB-CD72-414C-9AF3-4A516EB4C500}"/>
                    </a:ext>
                  </a:extLst>
                </p:cNvPr>
                <p:cNvSpPr/>
                <p:nvPr/>
              </p:nvSpPr>
              <p:spPr>
                <a:xfrm>
                  <a:off x="5885985" y="2754241"/>
                  <a:ext cx="134236" cy="134236"/>
                </a:xfrm>
                <a:custGeom>
                  <a:avLst/>
                  <a:gdLst>
                    <a:gd name="connsiteX0" fmla="*/ 19486 w 134236"/>
                    <a:gd name="connsiteY0" fmla="*/ 19486 h 134236"/>
                    <a:gd name="connsiteX1" fmla="*/ 19486 w 134236"/>
                    <a:gd name="connsiteY1" fmla="*/ 114751 h 134236"/>
                    <a:gd name="connsiteX2" fmla="*/ 114751 w 134236"/>
                    <a:gd name="connsiteY2" fmla="*/ 114751 h 134236"/>
                    <a:gd name="connsiteX3" fmla="*/ 114751 w 134236"/>
                    <a:gd name="connsiteY3" fmla="*/ 19486 h 134236"/>
                    <a:gd name="connsiteX4" fmla="*/ 19486 w 134236"/>
                    <a:gd name="connsiteY4" fmla="*/ 19486 h 134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236" h="134236">
                      <a:moveTo>
                        <a:pt x="19486" y="19486"/>
                      </a:moveTo>
                      <a:cubicBezTo>
                        <a:pt x="-6495" y="45467"/>
                        <a:pt x="-6495" y="88769"/>
                        <a:pt x="19486" y="114751"/>
                      </a:cubicBezTo>
                      <a:cubicBezTo>
                        <a:pt x="45467" y="140732"/>
                        <a:pt x="88769" y="140732"/>
                        <a:pt x="114751" y="114751"/>
                      </a:cubicBezTo>
                      <a:cubicBezTo>
                        <a:pt x="140731" y="88769"/>
                        <a:pt x="140731" y="45467"/>
                        <a:pt x="114751" y="19486"/>
                      </a:cubicBezTo>
                      <a:cubicBezTo>
                        <a:pt x="88769" y="-6495"/>
                        <a:pt x="45467" y="-6495"/>
                        <a:pt x="19486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94" name="Freeform: Shape 482">
                  <a:extLst>
                    <a:ext uri="{FF2B5EF4-FFF2-40B4-BE49-F238E27FC236}">
                      <a16:creationId xmlns="" xmlns:a16="http://schemas.microsoft.com/office/drawing/2014/main" id="{7854D122-88C2-414D-AD8A-18A891150B55}"/>
                    </a:ext>
                  </a:extLst>
                </p:cNvPr>
                <p:cNvSpPr/>
                <p:nvPr/>
              </p:nvSpPr>
              <p:spPr>
                <a:xfrm>
                  <a:off x="6373133" y="2868991"/>
                  <a:ext cx="138566" cy="138566"/>
                </a:xfrm>
                <a:custGeom>
                  <a:avLst/>
                  <a:gdLst>
                    <a:gd name="connsiteX0" fmla="*/ 138567 w 138566"/>
                    <a:gd name="connsiteY0" fmla="*/ 69283 h 138566"/>
                    <a:gd name="connsiteX1" fmla="*/ 69283 w 138566"/>
                    <a:gd name="connsiteY1" fmla="*/ 138567 h 138566"/>
                    <a:gd name="connsiteX2" fmla="*/ 0 w 138566"/>
                    <a:gd name="connsiteY2" fmla="*/ 69283 h 138566"/>
                    <a:gd name="connsiteX3" fmla="*/ 69283 w 138566"/>
                    <a:gd name="connsiteY3" fmla="*/ 0 h 138566"/>
                    <a:gd name="connsiteX4" fmla="*/ 138567 w 138566"/>
                    <a:gd name="connsiteY4" fmla="*/ 69283 h 1385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8566" h="138566">
                      <a:moveTo>
                        <a:pt x="138567" y="69283"/>
                      </a:moveTo>
                      <a:cubicBezTo>
                        <a:pt x="138567" y="107548"/>
                        <a:pt x="107548" y="138567"/>
                        <a:pt x="69283" y="138567"/>
                      </a:cubicBezTo>
                      <a:cubicBezTo>
                        <a:pt x="31019" y="138567"/>
                        <a:pt x="0" y="107548"/>
                        <a:pt x="0" y="69283"/>
                      </a:cubicBezTo>
                      <a:cubicBezTo>
                        <a:pt x="0" y="31019"/>
                        <a:pt x="31019" y="0"/>
                        <a:pt x="69283" y="0"/>
                      </a:cubicBezTo>
                      <a:cubicBezTo>
                        <a:pt x="107547" y="0"/>
                        <a:pt x="138567" y="31019"/>
                        <a:pt x="138567" y="6928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95" name="Freeform: Shape 483">
                  <a:extLst>
                    <a:ext uri="{FF2B5EF4-FFF2-40B4-BE49-F238E27FC236}">
                      <a16:creationId xmlns="" xmlns:a16="http://schemas.microsoft.com/office/drawing/2014/main" id="{FC31CBED-AE49-4B4B-B9D2-10A4EBACAF5E}"/>
                    </a:ext>
                  </a:extLst>
                </p:cNvPr>
                <p:cNvSpPr/>
                <p:nvPr/>
              </p:nvSpPr>
              <p:spPr>
                <a:xfrm>
                  <a:off x="6290859" y="3124473"/>
                  <a:ext cx="86604" cy="86604"/>
                </a:xfrm>
                <a:custGeom>
                  <a:avLst/>
                  <a:gdLst>
                    <a:gd name="connsiteX0" fmla="*/ 12991 w 86604"/>
                    <a:gd name="connsiteY0" fmla="*/ 12991 h 86604"/>
                    <a:gd name="connsiteX1" fmla="*/ 12991 w 86604"/>
                    <a:gd name="connsiteY1" fmla="*/ 73614 h 86604"/>
                    <a:gd name="connsiteX2" fmla="*/ 73614 w 86604"/>
                    <a:gd name="connsiteY2" fmla="*/ 73614 h 86604"/>
                    <a:gd name="connsiteX3" fmla="*/ 73614 w 86604"/>
                    <a:gd name="connsiteY3" fmla="*/ 12991 h 86604"/>
                    <a:gd name="connsiteX4" fmla="*/ 12991 w 86604"/>
                    <a:gd name="connsiteY4" fmla="*/ 12991 h 866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6604" h="86604">
                      <a:moveTo>
                        <a:pt x="12991" y="12991"/>
                      </a:moveTo>
                      <a:cubicBezTo>
                        <a:pt x="-4330" y="30312"/>
                        <a:pt x="-4330" y="56293"/>
                        <a:pt x="12991" y="73614"/>
                      </a:cubicBezTo>
                      <a:cubicBezTo>
                        <a:pt x="30311" y="90934"/>
                        <a:pt x="56293" y="90934"/>
                        <a:pt x="73614" y="73614"/>
                      </a:cubicBezTo>
                      <a:cubicBezTo>
                        <a:pt x="90935" y="56293"/>
                        <a:pt x="90935" y="30312"/>
                        <a:pt x="73614" y="12991"/>
                      </a:cubicBezTo>
                      <a:cubicBezTo>
                        <a:pt x="56293" y="-4330"/>
                        <a:pt x="30311" y="-4330"/>
                        <a:pt x="12991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96" name="Freeform: Shape 484">
                  <a:extLst>
                    <a:ext uri="{FF2B5EF4-FFF2-40B4-BE49-F238E27FC236}">
                      <a16:creationId xmlns="" xmlns:a16="http://schemas.microsoft.com/office/drawing/2014/main" id="{94D899D1-04F2-479C-98A9-DF6FDCC6246C}"/>
                    </a:ext>
                  </a:extLst>
                </p:cNvPr>
                <p:cNvSpPr/>
                <p:nvPr/>
              </p:nvSpPr>
              <p:spPr>
                <a:xfrm>
                  <a:off x="5996405" y="2492263"/>
                  <a:ext cx="95264" cy="95264"/>
                </a:xfrm>
                <a:custGeom>
                  <a:avLst/>
                  <a:gdLst>
                    <a:gd name="connsiteX0" fmla="*/ 12990 w 95264"/>
                    <a:gd name="connsiteY0" fmla="*/ 12991 h 95264"/>
                    <a:gd name="connsiteX1" fmla="*/ 12990 w 95264"/>
                    <a:gd name="connsiteY1" fmla="*/ 82274 h 95264"/>
                    <a:gd name="connsiteX2" fmla="*/ 82274 w 95264"/>
                    <a:gd name="connsiteY2" fmla="*/ 82274 h 95264"/>
                    <a:gd name="connsiteX3" fmla="*/ 82274 w 95264"/>
                    <a:gd name="connsiteY3" fmla="*/ 12991 h 95264"/>
                    <a:gd name="connsiteX4" fmla="*/ 12990 w 95264"/>
                    <a:gd name="connsiteY4" fmla="*/ 12991 h 952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5264" h="95264">
                      <a:moveTo>
                        <a:pt x="12990" y="12991"/>
                      </a:moveTo>
                      <a:cubicBezTo>
                        <a:pt x="-4330" y="30311"/>
                        <a:pt x="-4330" y="64953"/>
                        <a:pt x="12990" y="82274"/>
                      </a:cubicBezTo>
                      <a:cubicBezTo>
                        <a:pt x="30311" y="99595"/>
                        <a:pt x="64953" y="99595"/>
                        <a:pt x="82274" y="82274"/>
                      </a:cubicBezTo>
                      <a:cubicBezTo>
                        <a:pt x="99595" y="64953"/>
                        <a:pt x="99595" y="30311"/>
                        <a:pt x="82274" y="12991"/>
                      </a:cubicBezTo>
                      <a:cubicBezTo>
                        <a:pt x="64953" y="-4330"/>
                        <a:pt x="30311" y="-4330"/>
                        <a:pt x="12990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97" name="Freeform: Shape 485">
                  <a:extLst>
                    <a:ext uri="{FF2B5EF4-FFF2-40B4-BE49-F238E27FC236}">
                      <a16:creationId xmlns="" xmlns:a16="http://schemas.microsoft.com/office/drawing/2014/main" id="{0F6B1FDE-F8E5-4ED0-A55E-C31E52229934}"/>
                    </a:ext>
                  </a:extLst>
                </p:cNvPr>
                <p:cNvSpPr/>
                <p:nvPr/>
              </p:nvSpPr>
              <p:spPr>
                <a:xfrm>
                  <a:off x="6182604" y="2808368"/>
                  <a:ext cx="173208" cy="173208"/>
                </a:xfrm>
                <a:custGeom>
                  <a:avLst/>
                  <a:gdLst>
                    <a:gd name="connsiteX0" fmla="*/ 173208 w 173208"/>
                    <a:gd name="connsiteY0" fmla="*/ 86604 h 173208"/>
                    <a:gd name="connsiteX1" fmla="*/ 86604 w 173208"/>
                    <a:gd name="connsiteY1" fmla="*/ 173208 h 173208"/>
                    <a:gd name="connsiteX2" fmla="*/ 0 w 173208"/>
                    <a:gd name="connsiteY2" fmla="*/ 86604 h 173208"/>
                    <a:gd name="connsiteX3" fmla="*/ 86604 w 173208"/>
                    <a:gd name="connsiteY3" fmla="*/ 0 h 173208"/>
                    <a:gd name="connsiteX4" fmla="*/ 173208 w 173208"/>
                    <a:gd name="connsiteY4" fmla="*/ 86604 h 1732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3208" h="173208">
                      <a:moveTo>
                        <a:pt x="173208" y="86604"/>
                      </a:moveTo>
                      <a:cubicBezTo>
                        <a:pt x="173208" y="134434"/>
                        <a:pt x="134434" y="173208"/>
                        <a:pt x="86604" y="173208"/>
                      </a:cubicBezTo>
                      <a:cubicBezTo>
                        <a:pt x="38774" y="173208"/>
                        <a:pt x="0" y="134434"/>
                        <a:pt x="0" y="86604"/>
                      </a:cubicBezTo>
                      <a:cubicBezTo>
                        <a:pt x="0" y="38774"/>
                        <a:pt x="38774" y="0"/>
                        <a:pt x="86604" y="0"/>
                      </a:cubicBezTo>
                      <a:cubicBezTo>
                        <a:pt x="134434" y="0"/>
                        <a:pt x="173208" y="38774"/>
                        <a:pt x="173208" y="8660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1378" name="Graphic 1">
                <a:extLst>
                  <a:ext uri="{FF2B5EF4-FFF2-40B4-BE49-F238E27FC236}">
                    <a16:creationId xmlns="" xmlns:a16="http://schemas.microsoft.com/office/drawing/2014/main" id="{0E0888A0-47AE-43E9-B3CB-A10FF8BD64F2}"/>
                  </a:ext>
                </a:extLst>
              </p:cNvPr>
              <p:cNvGrpSpPr/>
              <p:nvPr/>
            </p:nvGrpSpPr>
            <p:grpSpPr>
              <a:xfrm>
                <a:off x="7860560" y="3817307"/>
                <a:ext cx="794593" cy="372397"/>
                <a:chOff x="7860560" y="3817307"/>
                <a:chExt cx="794593" cy="372397"/>
              </a:xfrm>
              <a:grpFill/>
            </p:grpSpPr>
            <p:sp>
              <p:nvSpPr>
                <p:cNvPr id="1387" name="Freeform: Shape 475">
                  <a:extLst>
                    <a:ext uri="{FF2B5EF4-FFF2-40B4-BE49-F238E27FC236}">
                      <a16:creationId xmlns="" xmlns:a16="http://schemas.microsoft.com/office/drawing/2014/main" id="{7C91781A-CEBB-4B76-9185-C50DE31CAFA3}"/>
                    </a:ext>
                  </a:extLst>
                </p:cNvPr>
                <p:cNvSpPr/>
                <p:nvPr/>
              </p:nvSpPr>
              <p:spPr>
                <a:xfrm>
                  <a:off x="8559889" y="4087945"/>
                  <a:ext cx="95264" cy="101759"/>
                </a:xfrm>
                <a:custGeom>
                  <a:avLst/>
                  <a:gdLst>
                    <a:gd name="connsiteX0" fmla="*/ 12990 w 95264"/>
                    <a:gd name="connsiteY0" fmla="*/ 19486 h 101759"/>
                    <a:gd name="connsiteX1" fmla="*/ 12990 w 95264"/>
                    <a:gd name="connsiteY1" fmla="*/ 88769 h 101759"/>
                    <a:gd name="connsiteX2" fmla="*/ 82274 w 95264"/>
                    <a:gd name="connsiteY2" fmla="*/ 88769 h 101759"/>
                    <a:gd name="connsiteX3" fmla="*/ 82274 w 95264"/>
                    <a:gd name="connsiteY3" fmla="*/ 19486 h 101759"/>
                    <a:gd name="connsiteX4" fmla="*/ 12990 w 95264"/>
                    <a:gd name="connsiteY4" fmla="*/ 19486 h 1017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5264" h="101759">
                      <a:moveTo>
                        <a:pt x="12990" y="19486"/>
                      </a:moveTo>
                      <a:cubicBezTo>
                        <a:pt x="-4330" y="36807"/>
                        <a:pt x="-4330" y="71448"/>
                        <a:pt x="12990" y="88769"/>
                      </a:cubicBezTo>
                      <a:cubicBezTo>
                        <a:pt x="30312" y="106090"/>
                        <a:pt x="64953" y="106090"/>
                        <a:pt x="82274" y="88769"/>
                      </a:cubicBezTo>
                      <a:cubicBezTo>
                        <a:pt x="99595" y="71448"/>
                        <a:pt x="99595" y="36807"/>
                        <a:pt x="82274" y="19486"/>
                      </a:cubicBezTo>
                      <a:cubicBezTo>
                        <a:pt x="64953" y="-6495"/>
                        <a:pt x="30312" y="-6495"/>
                        <a:pt x="12990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88" name="Freeform: Shape 476">
                  <a:extLst>
                    <a:ext uri="{FF2B5EF4-FFF2-40B4-BE49-F238E27FC236}">
                      <a16:creationId xmlns="" xmlns:a16="http://schemas.microsoft.com/office/drawing/2014/main" id="{01F46A47-4A19-4B3F-B66C-427E2F6BD5C0}"/>
                    </a:ext>
                  </a:extLst>
                </p:cNvPr>
                <p:cNvSpPr/>
                <p:nvPr/>
              </p:nvSpPr>
              <p:spPr>
                <a:xfrm>
                  <a:off x="8148519" y="3942883"/>
                  <a:ext cx="164547" cy="164547"/>
                </a:xfrm>
                <a:custGeom>
                  <a:avLst/>
                  <a:gdLst>
                    <a:gd name="connsiteX0" fmla="*/ 25981 w 164547"/>
                    <a:gd name="connsiteY0" fmla="*/ 25981 h 164547"/>
                    <a:gd name="connsiteX1" fmla="*/ 25981 w 164547"/>
                    <a:gd name="connsiteY1" fmla="*/ 138567 h 164547"/>
                    <a:gd name="connsiteX2" fmla="*/ 138567 w 164547"/>
                    <a:gd name="connsiteY2" fmla="*/ 138567 h 164547"/>
                    <a:gd name="connsiteX3" fmla="*/ 138567 w 164547"/>
                    <a:gd name="connsiteY3" fmla="*/ 25981 h 164547"/>
                    <a:gd name="connsiteX4" fmla="*/ 25981 w 164547"/>
                    <a:gd name="connsiteY4" fmla="*/ 25981 h 1645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64547" h="164547">
                      <a:moveTo>
                        <a:pt x="25981" y="25981"/>
                      </a:moveTo>
                      <a:cubicBezTo>
                        <a:pt x="-8660" y="60623"/>
                        <a:pt x="-8660" y="103925"/>
                        <a:pt x="25981" y="138567"/>
                      </a:cubicBezTo>
                      <a:cubicBezTo>
                        <a:pt x="60623" y="173208"/>
                        <a:pt x="103925" y="173208"/>
                        <a:pt x="138567" y="138567"/>
                      </a:cubicBezTo>
                      <a:cubicBezTo>
                        <a:pt x="173208" y="103925"/>
                        <a:pt x="173208" y="60623"/>
                        <a:pt x="138567" y="25981"/>
                      </a:cubicBezTo>
                      <a:cubicBezTo>
                        <a:pt x="112586" y="-8660"/>
                        <a:pt x="60623" y="-8660"/>
                        <a:pt x="25981" y="2598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89" name="Freeform: Shape 477">
                  <a:extLst>
                    <a:ext uri="{FF2B5EF4-FFF2-40B4-BE49-F238E27FC236}">
                      <a16:creationId xmlns="" xmlns:a16="http://schemas.microsoft.com/office/drawing/2014/main" id="{8D3A4987-8CA2-4ABC-9B83-C9C68738DE97}"/>
                    </a:ext>
                  </a:extLst>
                </p:cNvPr>
                <p:cNvSpPr/>
                <p:nvPr/>
              </p:nvSpPr>
              <p:spPr>
                <a:xfrm>
                  <a:off x="7860560" y="3817307"/>
                  <a:ext cx="116915" cy="110420"/>
                </a:xfrm>
                <a:custGeom>
                  <a:avLst/>
                  <a:gdLst>
                    <a:gd name="connsiteX0" fmla="*/ 19486 w 116915"/>
                    <a:gd name="connsiteY0" fmla="*/ 12991 h 110420"/>
                    <a:gd name="connsiteX1" fmla="*/ 19486 w 116915"/>
                    <a:gd name="connsiteY1" fmla="*/ 90934 h 110420"/>
                    <a:gd name="connsiteX2" fmla="*/ 97430 w 116915"/>
                    <a:gd name="connsiteY2" fmla="*/ 90934 h 110420"/>
                    <a:gd name="connsiteX3" fmla="*/ 97430 w 116915"/>
                    <a:gd name="connsiteY3" fmla="*/ 12991 h 110420"/>
                    <a:gd name="connsiteX4" fmla="*/ 19486 w 116915"/>
                    <a:gd name="connsiteY4" fmla="*/ 12991 h 1104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6915" h="110420">
                      <a:moveTo>
                        <a:pt x="19486" y="12991"/>
                      </a:moveTo>
                      <a:cubicBezTo>
                        <a:pt x="-6495" y="38972"/>
                        <a:pt x="-6495" y="73614"/>
                        <a:pt x="19486" y="90934"/>
                      </a:cubicBezTo>
                      <a:cubicBezTo>
                        <a:pt x="45467" y="116916"/>
                        <a:pt x="80109" y="116916"/>
                        <a:pt x="97430" y="90934"/>
                      </a:cubicBezTo>
                      <a:cubicBezTo>
                        <a:pt x="123411" y="64953"/>
                        <a:pt x="123411" y="30311"/>
                        <a:pt x="97430" y="12991"/>
                      </a:cubicBezTo>
                      <a:cubicBezTo>
                        <a:pt x="80109" y="-4330"/>
                        <a:pt x="45467" y="-4330"/>
                        <a:pt x="19486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1379" name="Graphic 1">
                <a:extLst>
                  <a:ext uri="{FF2B5EF4-FFF2-40B4-BE49-F238E27FC236}">
                    <a16:creationId xmlns="" xmlns:a16="http://schemas.microsoft.com/office/drawing/2014/main" id="{9D487CB7-AD3D-40AA-90AB-A78D54C24363}"/>
                  </a:ext>
                </a:extLst>
              </p:cNvPr>
              <p:cNvGrpSpPr/>
              <p:nvPr/>
            </p:nvGrpSpPr>
            <p:grpSpPr>
              <a:xfrm>
                <a:off x="42367" y="3475220"/>
                <a:ext cx="463332" cy="177538"/>
                <a:chOff x="42367" y="3475220"/>
                <a:chExt cx="463332" cy="177538"/>
              </a:xfrm>
              <a:grpFill/>
            </p:grpSpPr>
            <p:sp>
              <p:nvSpPr>
                <p:cNvPr id="1384" name="Freeform: Shape 472">
                  <a:extLst>
                    <a:ext uri="{FF2B5EF4-FFF2-40B4-BE49-F238E27FC236}">
                      <a16:creationId xmlns="" xmlns:a16="http://schemas.microsoft.com/office/drawing/2014/main" id="{6A6D770D-A746-4E50-80A2-B1BD6B0663FD}"/>
                    </a:ext>
                  </a:extLst>
                </p:cNvPr>
                <p:cNvSpPr/>
                <p:nvPr/>
              </p:nvSpPr>
              <p:spPr>
                <a:xfrm>
                  <a:off x="42367" y="3475220"/>
                  <a:ext cx="103925" cy="103925"/>
                </a:xfrm>
                <a:custGeom>
                  <a:avLst/>
                  <a:gdLst>
                    <a:gd name="connsiteX0" fmla="*/ 103925 w 103925"/>
                    <a:gd name="connsiteY0" fmla="*/ 51963 h 103925"/>
                    <a:gd name="connsiteX1" fmla="*/ 51962 w 103925"/>
                    <a:gd name="connsiteY1" fmla="*/ 103925 h 103925"/>
                    <a:gd name="connsiteX2" fmla="*/ 0 w 103925"/>
                    <a:gd name="connsiteY2" fmla="*/ 51963 h 103925"/>
                    <a:gd name="connsiteX3" fmla="*/ 51962 w 103925"/>
                    <a:gd name="connsiteY3" fmla="*/ 0 h 103925"/>
                    <a:gd name="connsiteX4" fmla="*/ 103925 w 103925"/>
                    <a:gd name="connsiteY4" fmla="*/ 51963 h 103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925" h="103925">
                      <a:moveTo>
                        <a:pt x="103925" y="51963"/>
                      </a:moveTo>
                      <a:cubicBezTo>
                        <a:pt x="103925" y="80661"/>
                        <a:pt x="80661" y="103925"/>
                        <a:pt x="51962" y="103925"/>
                      </a:cubicBezTo>
                      <a:cubicBezTo>
                        <a:pt x="23264" y="103925"/>
                        <a:pt x="0" y="80661"/>
                        <a:pt x="0" y="51963"/>
                      </a:cubicBezTo>
                      <a:cubicBezTo>
                        <a:pt x="0" y="23264"/>
                        <a:pt x="23264" y="0"/>
                        <a:pt x="51962" y="0"/>
                      </a:cubicBezTo>
                      <a:cubicBezTo>
                        <a:pt x="80661" y="0"/>
                        <a:pt x="103925" y="23264"/>
                        <a:pt x="103925" y="5196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85" name="Freeform: Shape 473">
                  <a:extLst>
                    <a:ext uri="{FF2B5EF4-FFF2-40B4-BE49-F238E27FC236}">
                      <a16:creationId xmlns="" xmlns:a16="http://schemas.microsoft.com/office/drawing/2014/main" id="{2F52808B-8DC3-4143-AE7F-1DD59C05F0DB}"/>
                    </a:ext>
                  </a:extLst>
                </p:cNvPr>
                <p:cNvSpPr/>
                <p:nvPr/>
              </p:nvSpPr>
              <p:spPr>
                <a:xfrm>
                  <a:off x="410435" y="3550999"/>
                  <a:ext cx="95264" cy="101759"/>
                </a:xfrm>
                <a:custGeom>
                  <a:avLst/>
                  <a:gdLst>
                    <a:gd name="connsiteX0" fmla="*/ 12991 w 95264"/>
                    <a:gd name="connsiteY0" fmla="*/ 19486 h 101759"/>
                    <a:gd name="connsiteX1" fmla="*/ 12991 w 95264"/>
                    <a:gd name="connsiteY1" fmla="*/ 88769 h 101759"/>
                    <a:gd name="connsiteX2" fmla="*/ 82274 w 95264"/>
                    <a:gd name="connsiteY2" fmla="*/ 88769 h 101759"/>
                    <a:gd name="connsiteX3" fmla="*/ 82274 w 95264"/>
                    <a:gd name="connsiteY3" fmla="*/ 19486 h 101759"/>
                    <a:gd name="connsiteX4" fmla="*/ 12991 w 95264"/>
                    <a:gd name="connsiteY4" fmla="*/ 19486 h 1017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5264" h="101759">
                      <a:moveTo>
                        <a:pt x="12991" y="19486"/>
                      </a:moveTo>
                      <a:cubicBezTo>
                        <a:pt x="-4330" y="36807"/>
                        <a:pt x="-4330" y="71449"/>
                        <a:pt x="12991" y="88769"/>
                      </a:cubicBezTo>
                      <a:cubicBezTo>
                        <a:pt x="30311" y="106090"/>
                        <a:pt x="64953" y="106090"/>
                        <a:pt x="82274" y="88769"/>
                      </a:cubicBezTo>
                      <a:cubicBezTo>
                        <a:pt x="99595" y="71449"/>
                        <a:pt x="99595" y="36807"/>
                        <a:pt x="82274" y="19486"/>
                      </a:cubicBezTo>
                      <a:cubicBezTo>
                        <a:pt x="64953" y="-6495"/>
                        <a:pt x="30311" y="-6495"/>
                        <a:pt x="12991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86" name="Freeform: Shape 474">
                  <a:extLst>
                    <a:ext uri="{FF2B5EF4-FFF2-40B4-BE49-F238E27FC236}">
                      <a16:creationId xmlns="" xmlns:a16="http://schemas.microsoft.com/office/drawing/2014/main" id="{AA92CB95-8412-441E-BBF7-B25AD4D0DA28}"/>
                    </a:ext>
                  </a:extLst>
                </p:cNvPr>
                <p:cNvSpPr/>
                <p:nvPr/>
              </p:nvSpPr>
              <p:spPr>
                <a:xfrm>
                  <a:off x="265373" y="3507697"/>
                  <a:ext cx="134236" cy="134236"/>
                </a:xfrm>
                <a:custGeom>
                  <a:avLst/>
                  <a:gdLst>
                    <a:gd name="connsiteX0" fmla="*/ 19486 w 134236"/>
                    <a:gd name="connsiteY0" fmla="*/ 19486 h 134236"/>
                    <a:gd name="connsiteX1" fmla="*/ 19486 w 134236"/>
                    <a:gd name="connsiteY1" fmla="*/ 114751 h 134236"/>
                    <a:gd name="connsiteX2" fmla="*/ 114751 w 134236"/>
                    <a:gd name="connsiteY2" fmla="*/ 114751 h 134236"/>
                    <a:gd name="connsiteX3" fmla="*/ 114751 w 134236"/>
                    <a:gd name="connsiteY3" fmla="*/ 19486 h 134236"/>
                    <a:gd name="connsiteX4" fmla="*/ 19486 w 134236"/>
                    <a:gd name="connsiteY4" fmla="*/ 19486 h 134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236" h="134236">
                      <a:moveTo>
                        <a:pt x="19486" y="19486"/>
                      </a:moveTo>
                      <a:cubicBezTo>
                        <a:pt x="-6495" y="45467"/>
                        <a:pt x="-6495" y="88769"/>
                        <a:pt x="19486" y="114751"/>
                      </a:cubicBezTo>
                      <a:cubicBezTo>
                        <a:pt x="45467" y="140732"/>
                        <a:pt x="88769" y="140732"/>
                        <a:pt x="114751" y="114751"/>
                      </a:cubicBezTo>
                      <a:cubicBezTo>
                        <a:pt x="140732" y="88769"/>
                        <a:pt x="140732" y="45467"/>
                        <a:pt x="114751" y="19486"/>
                      </a:cubicBezTo>
                      <a:cubicBezTo>
                        <a:pt x="88769" y="-6495"/>
                        <a:pt x="45467" y="-6495"/>
                        <a:pt x="19486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1380" name="Graphic 1">
                <a:extLst>
                  <a:ext uri="{FF2B5EF4-FFF2-40B4-BE49-F238E27FC236}">
                    <a16:creationId xmlns="" xmlns:a16="http://schemas.microsoft.com/office/drawing/2014/main" id="{7AF4EEE7-8FDA-4EBF-9D6D-8A34501A094B}"/>
                  </a:ext>
                </a:extLst>
              </p:cNvPr>
              <p:cNvGrpSpPr/>
              <p:nvPr/>
            </p:nvGrpSpPr>
            <p:grpSpPr>
              <a:xfrm>
                <a:off x="4952474" y="4159043"/>
                <a:ext cx="433722" cy="277835"/>
                <a:chOff x="4952474" y="4159043"/>
                <a:chExt cx="433722" cy="277835"/>
              </a:xfrm>
              <a:grpFill/>
            </p:grpSpPr>
            <p:sp>
              <p:nvSpPr>
                <p:cNvPr id="1381" name="Freeform: Shape 469">
                  <a:extLst>
                    <a:ext uri="{FF2B5EF4-FFF2-40B4-BE49-F238E27FC236}">
                      <a16:creationId xmlns="" xmlns:a16="http://schemas.microsoft.com/office/drawing/2014/main" id="{4C6485CE-F2BF-4EE4-AE3A-63DCFC77EF6F}"/>
                    </a:ext>
                  </a:extLst>
                </p:cNvPr>
                <p:cNvSpPr/>
                <p:nvPr/>
              </p:nvSpPr>
              <p:spPr>
                <a:xfrm>
                  <a:off x="5281570" y="4332251"/>
                  <a:ext cx="104626" cy="104626"/>
                </a:xfrm>
                <a:custGeom>
                  <a:avLst/>
                  <a:gdLst>
                    <a:gd name="connsiteX0" fmla="*/ 78295 w 104626"/>
                    <a:gd name="connsiteY0" fmla="*/ 95616 h 104626"/>
                    <a:gd name="connsiteX1" fmla="*/ 95615 w 104626"/>
                    <a:gd name="connsiteY1" fmla="*/ 26332 h 104626"/>
                    <a:gd name="connsiteX2" fmla="*/ 26332 w 104626"/>
                    <a:gd name="connsiteY2" fmla="*/ 9011 h 104626"/>
                    <a:gd name="connsiteX3" fmla="*/ 9011 w 104626"/>
                    <a:gd name="connsiteY3" fmla="*/ 78295 h 104626"/>
                    <a:gd name="connsiteX4" fmla="*/ 78295 w 104626"/>
                    <a:gd name="connsiteY4" fmla="*/ 95616 h 1046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4626" h="104626">
                      <a:moveTo>
                        <a:pt x="78295" y="95616"/>
                      </a:moveTo>
                      <a:cubicBezTo>
                        <a:pt x="104276" y="78295"/>
                        <a:pt x="112937" y="52313"/>
                        <a:pt x="95615" y="26332"/>
                      </a:cubicBezTo>
                      <a:cubicBezTo>
                        <a:pt x="78295" y="351"/>
                        <a:pt x="52313" y="-8310"/>
                        <a:pt x="26332" y="9011"/>
                      </a:cubicBezTo>
                      <a:cubicBezTo>
                        <a:pt x="351" y="26332"/>
                        <a:pt x="-8309" y="52313"/>
                        <a:pt x="9011" y="78295"/>
                      </a:cubicBezTo>
                      <a:cubicBezTo>
                        <a:pt x="26332" y="104276"/>
                        <a:pt x="52313" y="112936"/>
                        <a:pt x="78295" y="9561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82" name="Freeform: Shape 470">
                  <a:extLst>
                    <a:ext uri="{FF2B5EF4-FFF2-40B4-BE49-F238E27FC236}">
                      <a16:creationId xmlns="" xmlns:a16="http://schemas.microsoft.com/office/drawing/2014/main" id="{CBC94C97-0CF0-45AF-9DBF-FAA15E580DBD}"/>
                    </a:ext>
                  </a:extLst>
                </p:cNvPr>
                <p:cNvSpPr/>
                <p:nvPr/>
              </p:nvSpPr>
              <p:spPr>
                <a:xfrm>
                  <a:off x="4952474" y="4159043"/>
                  <a:ext cx="104626" cy="104626"/>
                </a:xfrm>
                <a:custGeom>
                  <a:avLst/>
                  <a:gdLst>
                    <a:gd name="connsiteX0" fmla="*/ 78294 w 104626"/>
                    <a:gd name="connsiteY0" fmla="*/ 95616 h 104626"/>
                    <a:gd name="connsiteX1" fmla="*/ 95616 w 104626"/>
                    <a:gd name="connsiteY1" fmla="*/ 26332 h 104626"/>
                    <a:gd name="connsiteX2" fmla="*/ 26332 w 104626"/>
                    <a:gd name="connsiteY2" fmla="*/ 9011 h 104626"/>
                    <a:gd name="connsiteX3" fmla="*/ 9011 w 104626"/>
                    <a:gd name="connsiteY3" fmla="*/ 78295 h 104626"/>
                    <a:gd name="connsiteX4" fmla="*/ 78294 w 104626"/>
                    <a:gd name="connsiteY4" fmla="*/ 95616 h 1046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4626" h="104626">
                      <a:moveTo>
                        <a:pt x="78294" y="95616"/>
                      </a:moveTo>
                      <a:cubicBezTo>
                        <a:pt x="104276" y="78295"/>
                        <a:pt x="112936" y="52313"/>
                        <a:pt x="95616" y="26332"/>
                      </a:cubicBezTo>
                      <a:cubicBezTo>
                        <a:pt x="78294" y="351"/>
                        <a:pt x="52314" y="-8310"/>
                        <a:pt x="26332" y="9011"/>
                      </a:cubicBezTo>
                      <a:cubicBezTo>
                        <a:pt x="351" y="26332"/>
                        <a:pt x="-8310" y="52313"/>
                        <a:pt x="9011" y="78295"/>
                      </a:cubicBezTo>
                      <a:cubicBezTo>
                        <a:pt x="26332" y="104276"/>
                        <a:pt x="60974" y="112936"/>
                        <a:pt x="78294" y="9561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83" name="Freeform: Shape 471">
                  <a:extLst>
                    <a:ext uri="{FF2B5EF4-FFF2-40B4-BE49-F238E27FC236}">
                      <a16:creationId xmlns="" xmlns:a16="http://schemas.microsoft.com/office/drawing/2014/main" id="{008A64BD-96BD-4140-94FC-FD4DA5CCD248}"/>
                    </a:ext>
                  </a:extLst>
                </p:cNvPr>
                <p:cNvSpPr/>
                <p:nvPr/>
              </p:nvSpPr>
              <p:spPr>
                <a:xfrm>
                  <a:off x="5048090" y="4202696"/>
                  <a:ext cx="138566" cy="138566"/>
                </a:xfrm>
                <a:custGeom>
                  <a:avLst/>
                  <a:gdLst>
                    <a:gd name="connsiteX0" fmla="*/ 103925 w 138566"/>
                    <a:gd name="connsiteY0" fmla="*/ 129906 h 138566"/>
                    <a:gd name="connsiteX1" fmla="*/ 129906 w 138566"/>
                    <a:gd name="connsiteY1" fmla="*/ 34642 h 138566"/>
                    <a:gd name="connsiteX2" fmla="*/ 34642 w 138566"/>
                    <a:gd name="connsiteY2" fmla="*/ 8660 h 138566"/>
                    <a:gd name="connsiteX3" fmla="*/ 8660 w 138566"/>
                    <a:gd name="connsiteY3" fmla="*/ 103925 h 138566"/>
                    <a:gd name="connsiteX4" fmla="*/ 103925 w 138566"/>
                    <a:gd name="connsiteY4" fmla="*/ 129906 h 1385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8566" h="138566">
                      <a:moveTo>
                        <a:pt x="103925" y="129906"/>
                      </a:moveTo>
                      <a:cubicBezTo>
                        <a:pt x="138567" y="112586"/>
                        <a:pt x="147227" y="69283"/>
                        <a:pt x="129906" y="34642"/>
                      </a:cubicBezTo>
                      <a:cubicBezTo>
                        <a:pt x="112585" y="0"/>
                        <a:pt x="69283" y="-8660"/>
                        <a:pt x="34642" y="8660"/>
                      </a:cubicBezTo>
                      <a:cubicBezTo>
                        <a:pt x="0" y="25981"/>
                        <a:pt x="-8660" y="69283"/>
                        <a:pt x="8660" y="103925"/>
                      </a:cubicBezTo>
                      <a:cubicBezTo>
                        <a:pt x="34642" y="138567"/>
                        <a:pt x="69283" y="147227"/>
                        <a:pt x="103925" y="12990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</p:grpSp>
        <p:grpSp>
          <p:nvGrpSpPr>
            <p:cNvPr id="478" name="Graphic 1">
              <a:extLst>
                <a:ext uri="{FF2B5EF4-FFF2-40B4-BE49-F238E27FC236}">
                  <a16:creationId xmlns="" xmlns:a16="http://schemas.microsoft.com/office/drawing/2014/main" id="{E1C44059-30F6-4DA4-912F-15E21A86A7AE}"/>
                </a:ext>
              </a:extLst>
            </p:cNvPr>
            <p:cNvGrpSpPr/>
            <p:nvPr/>
          </p:nvGrpSpPr>
          <p:grpSpPr>
            <a:xfrm>
              <a:off x="2997232" y="2678632"/>
              <a:ext cx="454439" cy="402993"/>
              <a:chOff x="9449747" y="2150176"/>
              <a:chExt cx="1377006" cy="1221119"/>
            </a:xfrm>
            <a:grpFill/>
          </p:grpSpPr>
          <p:sp>
            <p:nvSpPr>
              <p:cNvPr id="1367" name="Freeform: Shape 455">
                <a:extLst>
                  <a:ext uri="{FF2B5EF4-FFF2-40B4-BE49-F238E27FC236}">
                    <a16:creationId xmlns="" xmlns:a16="http://schemas.microsoft.com/office/drawing/2014/main" id="{9B191F3D-990D-4C8D-8E81-18FD70841B99}"/>
                  </a:ext>
                </a:extLst>
              </p:cNvPr>
              <p:cNvSpPr/>
              <p:nvPr/>
            </p:nvSpPr>
            <p:spPr>
              <a:xfrm>
                <a:off x="9713890" y="3031374"/>
                <a:ext cx="307444" cy="307444"/>
              </a:xfrm>
              <a:custGeom>
                <a:avLst/>
                <a:gdLst>
                  <a:gd name="connsiteX0" fmla="*/ 45467 w 307444"/>
                  <a:gd name="connsiteY0" fmla="*/ 45467 h 307444"/>
                  <a:gd name="connsiteX1" fmla="*/ 45467 w 307444"/>
                  <a:gd name="connsiteY1" fmla="*/ 261978 h 307444"/>
                  <a:gd name="connsiteX2" fmla="*/ 261978 w 307444"/>
                  <a:gd name="connsiteY2" fmla="*/ 261978 h 307444"/>
                  <a:gd name="connsiteX3" fmla="*/ 261978 w 307444"/>
                  <a:gd name="connsiteY3" fmla="*/ 45467 h 307444"/>
                  <a:gd name="connsiteX4" fmla="*/ 45467 w 307444"/>
                  <a:gd name="connsiteY4" fmla="*/ 45467 h 307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7444" h="307444">
                    <a:moveTo>
                      <a:pt x="45467" y="45467"/>
                    </a:moveTo>
                    <a:cubicBezTo>
                      <a:pt x="-15156" y="106090"/>
                      <a:pt x="-15156" y="201355"/>
                      <a:pt x="45467" y="261978"/>
                    </a:cubicBezTo>
                    <a:cubicBezTo>
                      <a:pt x="106090" y="322601"/>
                      <a:pt x="201355" y="322601"/>
                      <a:pt x="261978" y="261978"/>
                    </a:cubicBezTo>
                    <a:cubicBezTo>
                      <a:pt x="322601" y="201355"/>
                      <a:pt x="322601" y="106090"/>
                      <a:pt x="261978" y="45467"/>
                    </a:cubicBezTo>
                    <a:cubicBezTo>
                      <a:pt x="201355" y="-15156"/>
                      <a:pt x="106090" y="-15156"/>
                      <a:pt x="45467" y="4546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68" name="Freeform: Shape 456">
                <a:extLst>
                  <a:ext uri="{FF2B5EF4-FFF2-40B4-BE49-F238E27FC236}">
                    <a16:creationId xmlns="" xmlns:a16="http://schemas.microsoft.com/office/drawing/2014/main" id="{30BC9135-195E-4EC3-9D97-629E42E7017B}"/>
                  </a:ext>
                </a:extLst>
              </p:cNvPr>
              <p:cNvSpPr/>
              <p:nvPr/>
            </p:nvSpPr>
            <p:spPr>
              <a:xfrm>
                <a:off x="10675197" y="2557216"/>
                <a:ext cx="151556" cy="158052"/>
              </a:xfrm>
              <a:custGeom>
                <a:avLst/>
                <a:gdLst>
                  <a:gd name="connsiteX0" fmla="*/ 19486 w 151556"/>
                  <a:gd name="connsiteY0" fmla="*/ 25981 h 158052"/>
                  <a:gd name="connsiteX1" fmla="*/ 19486 w 151556"/>
                  <a:gd name="connsiteY1" fmla="*/ 138567 h 158052"/>
                  <a:gd name="connsiteX2" fmla="*/ 132071 w 151556"/>
                  <a:gd name="connsiteY2" fmla="*/ 138567 h 158052"/>
                  <a:gd name="connsiteX3" fmla="*/ 132071 w 151556"/>
                  <a:gd name="connsiteY3" fmla="*/ 25981 h 158052"/>
                  <a:gd name="connsiteX4" fmla="*/ 19486 w 151556"/>
                  <a:gd name="connsiteY4" fmla="*/ 25981 h 1580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1556" h="158052">
                    <a:moveTo>
                      <a:pt x="19486" y="25981"/>
                    </a:moveTo>
                    <a:cubicBezTo>
                      <a:pt x="-6495" y="51963"/>
                      <a:pt x="-6495" y="103925"/>
                      <a:pt x="19486" y="138567"/>
                    </a:cubicBezTo>
                    <a:cubicBezTo>
                      <a:pt x="45466" y="164548"/>
                      <a:pt x="97429" y="164548"/>
                      <a:pt x="132071" y="138567"/>
                    </a:cubicBezTo>
                    <a:cubicBezTo>
                      <a:pt x="158052" y="112585"/>
                      <a:pt x="158052" y="60623"/>
                      <a:pt x="132071" y="25981"/>
                    </a:cubicBezTo>
                    <a:cubicBezTo>
                      <a:pt x="97429" y="-8660"/>
                      <a:pt x="45466" y="-8660"/>
                      <a:pt x="19486" y="2598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69" name="Freeform: Shape 457">
                <a:extLst>
                  <a:ext uri="{FF2B5EF4-FFF2-40B4-BE49-F238E27FC236}">
                    <a16:creationId xmlns="" xmlns:a16="http://schemas.microsoft.com/office/drawing/2014/main" id="{C62B8AE5-8D8D-409B-9970-BE6184F163C7}"/>
                  </a:ext>
                </a:extLst>
              </p:cNvPr>
              <p:cNvSpPr/>
              <p:nvPr/>
            </p:nvSpPr>
            <p:spPr>
              <a:xfrm>
                <a:off x="10071132" y="2340706"/>
                <a:ext cx="242491" cy="242491"/>
              </a:xfrm>
              <a:custGeom>
                <a:avLst/>
                <a:gdLst>
                  <a:gd name="connsiteX0" fmla="*/ 242491 w 242491"/>
                  <a:gd name="connsiteY0" fmla="*/ 121246 h 242491"/>
                  <a:gd name="connsiteX1" fmla="*/ 121245 w 242491"/>
                  <a:gd name="connsiteY1" fmla="*/ 242492 h 242491"/>
                  <a:gd name="connsiteX2" fmla="*/ -1 w 242491"/>
                  <a:gd name="connsiteY2" fmla="*/ 121246 h 242491"/>
                  <a:gd name="connsiteX3" fmla="*/ 121245 w 242491"/>
                  <a:gd name="connsiteY3" fmla="*/ 0 h 242491"/>
                  <a:gd name="connsiteX4" fmla="*/ 242491 w 242491"/>
                  <a:gd name="connsiteY4" fmla="*/ 121246 h 2424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2491" h="242491">
                    <a:moveTo>
                      <a:pt x="242491" y="121246"/>
                    </a:moveTo>
                    <a:cubicBezTo>
                      <a:pt x="242491" y="188208"/>
                      <a:pt x="188208" y="242492"/>
                      <a:pt x="121245" y="242492"/>
                    </a:cubicBezTo>
                    <a:cubicBezTo>
                      <a:pt x="54283" y="242492"/>
                      <a:pt x="-1" y="188208"/>
                      <a:pt x="-1" y="121246"/>
                    </a:cubicBezTo>
                    <a:cubicBezTo>
                      <a:pt x="-1" y="54284"/>
                      <a:pt x="54283" y="0"/>
                      <a:pt x="121245" y="0"/>
                    </a:cubicBezTo>
                    <a:cubicBezTo>
                      <a:pt x="188208" y="0"/>
                      <a:pt x="242491" y="54284"/>
                      <a:pt x="242491" y="12124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70" name="Freeform: Shape 458">
                <a:extLst>
                  <a:ext uri="{FF2B5EF4-FFF2-40B4-BE49-F238E27FC236}">
                    <a16:creationId xmlns="" xmlns:a16="http://schemas.microsoft.com/office/drawing/2014/main" id="{7DFBD619-F842-44A3-9D30-36B2D476E9D2}"/>
                  </a:ext>
                </a:extLst>
              </p:cNvPr>
              <p:cNvSpPr/>
              <p:nvPr/>
            </p:nvSpPr>
            <p:spPr>
              <a:xfrm>
                <a:off x="9449747" y="2611344"/>
                <a:ext cx="229501" cy="229501"/>
              </a:xfrm>
              <a:custGeom>
                <a:avLst/>
                <a:gdLst>
                  <a:gd name="connsiteX0" fmla="*/ 32477 w 229501"/>
                  <a:gd name="connsiteY0" fmla="*/ 32477 h 229501"/>
                  <a:gd name="connsiteX1" fmla="*/ 32477 w 229501"/>
                  <a:gd name="connsiteY1" fmla="*/ 197025 h 229501"/>
                  <a:gd name="connsiteX2" fmla="*/ 197025 w 229501"/>
                  <a:gd name="connsiteY2" fmla="*/ 197025 h 229501"/>
                  <a:gd name="connsiteX3" fmla="*/ 197025 w 229501"/>
                  <a:gd name="connsiteY3" fmla="*/ 32477 h 229501"/>
                  <a:gd name="connsiteX4" fmla="*/ 32477 w 229501"/>
                  <a:gd name="connsiteY4" fmla="*/ 32477 h 2295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9501" h="229501">
                    <a:moveTo>
                      <a:pt x="32477" y="32477"/>
                    </a:moveTo>
                    <a:cubicBezTo>
                      <a:pt x="-10826" y="75779"/>
                      <a:pt x="-10826" y="153722"/>
                      <a:pt x="32477" y="197025"/>
                    </a:cubicBezTo>
                    <a:cubicBezTo>
                      <a:pt x="75779" y="240327"/>
                      <a:pt x="153723" y="240327"/>
                      <a:pt x="197025" y="197025"/>
                    </a:cubicBezTo>
                    <a:cubicBezTo>
                      <a:pt x="240327" y="153722"/>
                      <a:pt x="240327" y="75779"/>
                      <a:pt x="197025" y="32477"/>
                    </a:cubicBezTo>
                    <a:cubicBezTo>
                      <a:pt x="153723" y="-10826"/>
                      <a:pt x="84439" y="-10826"/>
                      <a:pt x="32477" y="3247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71" name="Freeform: Shape 459">
                <a:extLst>
                  <a:ext uri="{FF2B5EF4-FFF2-40B4-BE49-F238E27FC236}">
                    <a16:creationId xmlns="" xmlns:a16="http://schemas.microsoft.com/office/drawing/2014/main" id="{951BFEFE-0BBE-4C2E-A0CB-6067F33B2892}"/>
                  </a:ext>
                </a:extLst>
              </p:cNvPr>
              <p:cNvSpPr/>
              <p:nvPr/>
            </p:nvSpPr>
            <p:spPr>
              <a:xfrm>
                <a:off x="10289808" y="2793212"/>
                <a:ext cx="229500" cy="229501"/>
              </a:xfrm>
              <a:custGeom>
                <a:avLst/>
                <a:gdLst>
                  <a:gd name="connsiteX0" fmla="*/ 32477 w 229500"/>
                  <a:gd name="connsiteY0" fmla="*/ 32477 h 229501"/>
                  <a:gd name="connsiteX1" fmla="*/ 32477 w 229500"/>
                  <a:gd name="connsiteY1" fmla="*/ 197025 h 229501"/>
                  <a:gd name="connsiteX2" fmla="*/ 197024 w 229500"/>
                  <a:gd name="connsiteY2" fmla="*/ 197025 h 229501"/>
                  <a:gd name="connsiteX3" fmla="*/ 197024 w 229500"/>
                  <a:gd name="connsiteY3" fmla="*/ 32477 h 229501"/>
                  <a:gd name="connsiteX4" fmla="*/ 32477 w 229500"/>
                  <a:gd name="connsiteY4" fmla="*/ 32477 h 2295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9500" h="229501">
                    <a:moveTo>
                      <a:pt x="32477" y="32477"/>
                    </a:moveTo>
                    <a:cubicBezTo>
                      <a:pt x="-10826" y="75779"/>
                      <a:pt x="-10826" y="153722"/>
                      <a:pt x="32477" y="197025"/>
                    </a:cubicBezTo>
                    <a:cubicBezTo>
                      <a:pt x="75779" y="240327"/>
                      <a:pt x="153722" y="240327"/>
                      <a:pt x="197024" y="197025"/>
                    </a:cubicBezTo>
                    <a:cubicBezTo>
                      <a:pt x="240326" y="153722"/>
                      <a:pt x="240326" y="75779"/>
                      <a:pt x="197024" y="32477"/>
                    </a:cubicBezTo>
                    <a:cubicBezTo>
                      <a:pt x="153722" y="-10826"/>
                      <a:pt x="75779" y="-10826"/>
                      <a:pt x="32477" y="3247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72" name="Freeform: Shape 460">
                <a:extLst>
                  <a:ext uri="{FF2B5EF4-FFF2-40B4-BE49-F238E27FC236}">
                    <a16:creationId xmlns="" xmlns:a16="http://schemas.microsoft.com/office/drawing/2014/main" id="{FC60FAF8-0FF2-470F-BC90-3749BC6FBD93}"/>
                  </a:ext>
                </a:extLst>
              </p:cNvPr>
              <p:cNvSpPr/>
              <p:nvPr/>
            </p:nvSpPr>
            <p:spPr>
              <a:xfrm>
                <a:off x="10140415" y="3232729"/>
                <a:ext cx="138566" cy="138566"/>
              </a:xfrm>
              <a:custGeom>
                <a:avLst/>
                <a:gdLst>
                  <a:gd name="connsiteX0" fmla="*/ 138567 w 138566"/>
                  <a:gd name="connsiteY0" fmla="*/ 69283 h 138566"/>
                  <a:gd name="connsiteX1" fmla="*/ 69283 w 138566"/>
                  <a:gd name="connsiteY1" fmla="*/ 138567 h 138566"/>
                  <a:gd name="connsiteX2" fmla="*/ 0 w 138566"/>
                  <a:gd name="connsiteY2" fmla="*/ 69283 h 138566"/>
                  <a:gd name="connsiteX3" fmla="*/ 69283 w 138566"/>
                  <a:gd name="connsiteY3" fmla="*/ 0 h 138566"/>
                  <a:gd name="connsiteX4" fmla="*/ 138567 w 138566"/>
                  <a:gd name="connsiteY4" fmla="*/ 69283 h 1385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8566" h="138566">
                    <a:moveTo>
                      <a:pt x="138567" y="69283"/>
                    </a:moveTo>
                    <a:cubicBezTo>
                      <a:pt x="138567" y="107547"/>
                      <a:pt x="107548" y="138567"/>
                      <a:pt x="69283" y="138567"/>
                    </a:cubicBezTo>
                    <a:cubicBezTo>
                      <a:pt x="31019" y="138567"/>
                      <a:pt x="0" y="107547"/>
                      <a:pt x="0" y="69283"/>
                    </a:cubicBezTo>
                    <a:cubicBezTo>
                      <a:pt x="0" y="31019"/>
                      <a:pt x="31019" y="0"/>
                      <a:pt x="69283" y="0"/>
                    </a:cubicBezTo>
                    <a:cubicBezTo>
                      <a:pt x="107547" y="0"/>
                      <a:pt x="138567" y="31019"/>
                      <a:pt x="138567" y="6928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73" name="Freeform: Shape 461">
                <a:extLst>
                  <a:ext uri="{FF2B5EF4-FFF2-40B4-BE49-F238E27FC236}">
                    <a16:creationId xmlns="" xmlns:a16="http://schemas.microsoft.com/office/drawing/2014/main" id="{8EBE8211-3B7C-471B-98AE-6AA1E0F48961}"/>
                  </a:ext>
                </a:extLst>
              </p:cNvPr>
              <p:cNvSpPr/>
              <p:nvPr/>
            </p:nvSpPr>
            <p:spPr>
              <a:xfrm>
                <a:off x="9638111" y="2150176"/>
                <a:ext cx="173208" cy="173208"/>
              </a:xfrm>
              <a:custGeom>
                <a:avLst/>
                <a:gdLst>
                  <a:gd name="connsiteX0" fmla="*/ 173209 w 173208"/>
                  <a:gd name="connsiteY0" fmla="*/ 86604 h 173208"/>
                  <a:gd name="connsiteX1" fmla="*/ 86604 w 173208"/>
                  <a:gd name="connsiteY1" fmla="*/ 173208 h 173208"/>
                  <a:gd name="connsiteX2" fmla="*/ 0 w 173208"/>
                  <a:gd name="connsiteY2" fmla="*/ 86604 h 173208"/>
                  <a:gd name="connsiteX3" fmla="*/ 86604 w 173208"/>
                  <a:gd name="connsiteY3" fmla="*/ 0 h 173208"/>
                  <a:gd name="connsiteX4" fmla="*/ 173209 w 173208"/>
                  <a:gd name="connsiteY4" fmla="*/ 86604 h 1732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8" h="173208">
                    <a:moveTo>
                      <a:pt x="173209" y="86604"/>
                    </a:moveTo>
                    <a:cubicBezTo>
                      <a:pt x="173209" y="134434"/>
                      <a:pt x="134434" y="173208"/>
                      <a:pt x="86604" y="173208"/>
                    </a:cubicBezTo>
                    <a:cubicBezTo>
                      <a:pt x="38774" y="173208"/>
                      <a:pt x="0" y="134434"/>
                      <a:pt x="0" y="86604"/>
                    </a:cubicBezTo>
                    <a:cubicBezTo>
                      <a:pt x="0" y="38774"/>
                      <a:pt x="38774" y="0"/>
                      <a:pt x="86604" y="0"/>
                    </a:cubicBezTo>
                    <a:cubicBezTo>
                      <a:pt x="134434" y="0"/>
                      <a:pt x="173209" y="38774"/>
                      <a:pt x="173209" y="8660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74" name="Freeform: Shape 462">
                <a:extLst>
                  <a:ext uri="{FF2B5EF4-FFF2-40B4-BE49-F238E27FC236}">
                    <a16:creationId xmlns="" xmlns:a16="http://schemas.microsoft.com/office/drawing/2014/main" id="{E0F0A9DF-0AF5-417D-8872-9EE0DBC142B7}"/>
                  </a:ext>
                </a:extLst>
              </p:cNvPr>
              <p:cNvSpPr/>
              <p:nvPr/>
            </p:nvSpPr>
            <p:spPr>
              <a:xfrm>
                <a:off x="9956382" y="2684957"/>
                <a:ext cx="307444" cy="307444"/>
              </a:xfrm>
              <a:custGeom>
                <a:avLst/>
                <a:gdLst>
                  <a:gd name="connsiteX0" fmla="*/ 45467 w 307444"/>
                  <a:gd name="connsiteY0" fmla="*/ 45467 h 307444"/>
                  <a:gd name="connsiteX1" fmla="*/ 45467 w 307444"/>
                  <a:gd name="connsiteY1" fmla="*/ 261978 h 307444"/>
                  <a:gd name="connsiteX2" fmla="*/ 261977 w 307444"/>
                  <a:gd name="connsiteY2" fmla="*/ 261978 h 307444"/>
                  <a:gd name="connsiteX3" fmla="*/ 261977 w 307444"/>
                  <a:gd name="connsiteY3" fmla="*/ 45467 h 307444"/>
                  <a:gd name="connsiteX4" fmla="*/ 45467 w 307444"/>
                  <a:gd name="connsiteY4" fmla="*/ 45467 h 307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7444" h="307444">
                    <a:moveTo>
                      <a:pt x="45467" y="45467"/>
                    </a:moveTo>
                    <a:cubicBezTo>
                      <a:pt x="-15156" y="106090"/>
                      <a:pt x="-15156" y="201355"/>
                      <a:pt x="45467" y="261978"/>
                    </a:cubicBezTo>
                    <a:cubicBezTo>
                      <a:pt x="106090" y="322601"/>
                      <a:pt x="201355" y="322601"/>
                      <a:pt x="261977" y="261978"/>
                    </a:cubicBezTo>
                    <a:cubicBezTo>
                      <a:pt x="322601" y="201355"/>
                      <a:pt x="322601" y="106090"/>
                      <a:pt x="261977" y="45467"/>
                    </a:cubicBezTo>
                    <a:cubicBezTo>
                      <a:pt x="201355" y="-15156"/>
                      <a:pt x="106090" y="-15156"/>
                      <a:pt x="45467" y="4546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479" name="Graphic 1">
              <a:extLst>
                <a:ext uri="{FF2B5EF4-FFF2-40B4-BE49-F238E27FC236}">
                  <a16:creationId xmlns="" xmlns:a16="http://schemas.microsoft.com/office/drawing/2014/main" id="{32143BC1-2815-4454-BBB1-A78EB42921A5}"/>
                </a:ext>
              </a:extLst>
            </p:cNvPr>
            <p:cNvGrpSpPr/>
            <p:nvPr/>
          </p:nvGrpSpPr>
          <p:grpSpPr>
            <a:xfrm>
              <a:off x="355626" y="3273118"/>
              <a:ext cx="419427" cy="377270"/>
              <a:chOff x="1445355" y="3951543"/>
              <a:chExt cx="1270916" cy="1143175"/>
            </a:xfrm>
            <a:grpFill/>
          </p:grpSpPr>
          <p:sp>
            <p:nvSpPr>
              <p:cNvPr id="1359" name="Freeform: Shape 447">
                <a:extLst>
                  <a:ext uri="{FF2B5EF4-FFF2-40B4-BE49-F238E27FC236}">
                    <a16:creationId xmlns="" xmlns:a16="http://schemas.microsoft.com/office/drawing/2014/main" id="{A0284E1D-192C-490D-97ED-81DCAF913611}"/>
                  </a:ext>
                </a:extLst>
              </p:cNvPr>
              <p:cNvSpPr/>
              <p:nvPr/>
            </p:nvSpPr>
            <p:spPr>
              <a:xfrm>
                <a:off x="2190151" y="3994846"/>
                <a:ext cx="277133" cy="277133"/>
              </a:xfrm>
              <a:custGeom>
                <a:avLst/>
                <a:gdLst>
                  <a:gd name="connsiteX0" fmla="*/ 277133 w 277133"/>
                  <a:gd name="connsiteY0" fmla="*/ 138567 h 277133"/>
                  <a:gd name="connsiteX1" fmla="*/ 138567 w 277133"/>
                  <a:gd name="connsiteY1" fmla="*/ 277133 h 277133"/>
                  <a:gd name="connsiteX2" fmla="*/ 0 w 277133"/>
                  <a:gd name="connsiteY2" fmla="*/ 138567 h 277133"/>
                  <a:gd name="connsiteX3" fmla="*/ 138567 w 277133"/>
                  <a:gd name="connsiteY3" fmla="*/ 0 h 277133"/>
                  <a:gd name="connsiteX4" fmla="*/ 277133 w 277133"/>
                  <a:gd name="connsiteY4" fmla="*/ 138567 h 2771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7133" h="277133">
                    <a:moveTo>
                      <a:pt x="277133" y="138567"/>
                    </a:moveTo>
                    <a:cubicBezTo>
                      <a:pt x="277133" y="215095"/>
                      <a:pt x="215095" y="277133"/>
                      <a:pt x="138567" y="277133"/>
                    </a:cubicBezTo>
                    <a:cubicBezTo>
                      <a:pt x="62038" y="277133"/>
                      <a:pt x="0" y="215095"/>
                      <a:pt x="0" y="138567"/>
                    </a:cubicBezTo>
                    <a:cubicBezTo>
                      <a:pt x="0" y="62038"/>
                      <a:pt x="62038" y="0"/>
                      <a:pt x="138567" y="0"/>
                    </a:cubicBezTo>
                    <a:cubicBezTo>
                      <a:pt x="215095" y="0"/>
                      <a:pt x="277133" y="62038"/>
                      <a:pt x="277133" y="13856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60" name="Freeform: Shape 448">
                <a:extLst>
                  <a:ext uri="{FF2B5EF4-FFF2-40B4-BE49-F238E27FC236}">
                    <a16:creationId xmlns="" xmlns:a16="http://schemas.microsoft.com/office/drawing/2014/main" id="{A2EABFDC-7307-4C24-A022-9F495F9984D0}"/>
                  </a:ext>
                </a:extLst>
              </p:cNvPr>
              <p:cNvSpPr/>
              <p:nvPr/>
            </p:nvSpPr>
            <p:spPr>
              <a:xfrm>
                <a:off x="1445355" y="4575094"/>
                <a:ext cx="138566" cy="138566"/>
              </a:xfrm>
              <a:custGeom>
                <a:avLst/>
                <a:gdLst>
                  <a:gd name="connsiteX0" fmla="*/ 138567 w 138566"/>
                  <a:gd name="connsiteY0" fmla="*/ 69283 h 138566"/>
                  <a:gd name="connsiteX1" fmla="*/ 69283 w 138566"/>
                  <a:gd name="connsiteY1" fmla="*/ 138567 h 138566"/>
                  <a:gd name="connsiteX2" fmla="*/ 0 w 138566"/>
                  <a:gd name="connsiteY2" fmla="*/ 69283 h 138566"/>
                  <a:gd name="connsiteX3" fmla="*/ 69283 w 138566"/>
                  <a:gd name="connsiteY3" fmla="*/ 0 h 138566"/>
                  <a:gd name="connsiteX4" fmla="*/ 138567 w 138566"/>
                  <a:gd name="connsiteY4" fmla="*/ 69283 h 1385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8566" h="138566">
                    <a:moveTo>
                      <a:pt x="138567" y="69283"/>
                    </a:moveTo>
                    <a:cubicBezTo>
                      <a:pt x="138567" y="107547"/>
                      <a:pt x="107548" y="138567"/>
                      <a:pt x="69283" y="138567"/>
                    </a:cubicBezTo>
                    <a:cubicBezTo>
                      <a:pt x="31019" y="138567"/>
                      <a:pt x="0" y="107547"/>
                      <a:pt x="0" y="69283"/>
                    </a:cubicBezTo>
                    <a:cubicBezTo>
                      <a:pt x="0" y="31019"/>
                      <a:pt x="31019" y="0"/>
                      <a:pt x="69283" y="0"/>
                    </a:cubicBezTo>
                    <a:cubicBezTo>
                      <a:pt x="107548" y="0"/>
                      <a:pt x="138567" y="31019"/>
                      <a:pt x="138567" y="6928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61" name="Freeform: Shape 449">
                <a:extLst>
                  <a:ext uri="{FF2B5EF4-FFF2-40B4-BE49-F238E27FC236}">
                    <a16:creationId xmlns="" xmlns:a16="http://schemas.microsoft.com/office/drawing/2014/main" id="{FCDCD605-EE17-4037-A04B-8EC754C42233}"/>
                  </a:ext>
                </a:extLst>
              </p:cNvPr>
              <p:cNvSpPr/>
              <p:nvPr/>
            </p:nvSpPr>
            <p:spPr>
              <a:xfrm>
                <a:off x="1915183" y="4698505"/>
                <a:ext cx="220840" cy="214345"/>
              </a:xfrm>
              <a:custGeom>
                <a:avLst/>
                <a:gdLst>
                  <a:gd name="connsiteX0" fmla="*/ 188364 w 220840"/>
                  <a:gd name="connsiteY0" fmla="*/ 188364 h 214345"/>
                  <a:gd name="connsiteX1" fmla="*/ 188364 w 220840"/>
                  <a:gd name="connsiteY1" fmla="*/ 32477 h 214345"/>
                  <a:gd name="connsiteX2" fmla="*/ 32477 w 220840"/>
                  <a:gd name="connsiteY2" fmla="*/ 32477 h 214345"/>
                  <a:gd name="connsiteX3" fmla="*/ 32477 w 220840"/>
                  <a:gd name="connsiteY3" fmla="*/ 188364 h 214345"/>
                  <a:gd name="connsiteX4" fmla="*/ 188364 w 220840"/>
                  <a:gd name="connsiteY4" fmla="*/ 188364 h 2143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0840" h="214345">
                    <a:moveTo>
                      <a:pt x="188364" y="188364"/>
                    </a:moveTo>
                    <a:cubicBezTo>
                      <a:pt x="231666" y="145062"/>
                      <a:pt x="231666" y="75779"/>
                      <a:pt x="188364" y="32477"/>
                    </a:cubicBezTo>
                    <a:cubicBezTo>
                      <a:pt x="145062" y="-10826"/>
                      <a:pt x="75779" y="-10826"/>
                      <a:pt x="32477" y="32477"/>
                    </a:cubicBezTo>
                    <a:cubicBezTo>
                      <a:pt x="-10826" y="75779"/>
                      <a:pt x="-10826" y="145062"/>
                      <a:pt x="32477" y="188364"/>
                    </a:cubicBezTo>
                    <a:cubicBezTo>
                      <a:pt x="75779" y="223006"/>
                      <a:pt x="145062" y="223006"/>
                      <a:pt x="188364" y="18836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62" name="Freeform: Shape 450">
                <a:extLst>
                  <a:ext uri="{FF2B5EF4-FFF2-40B4-BE49-F238E27FC236}">
                    <a16:creationId xmlns="" xmlns:a16="http://schemas.microsoft.com/office/drawing/2014/main" id="{F8F8D82C-4C35-4ABA-8E7E-943787FAC32E}"/>
                  </a:ext>
                </a:extLst>
              </p:cNvPr>
              <p:cNvSpPr/>
              <p:nvPr/>
            </p:nvSpPr>
            <p:spPr>
              <a:xfrm>
                <a:off x="2495431" y="4447352"/>
                <a:ext cx="220840" cy="220840"/>
              </a:xfrm>
              <a:custGeom>
                <a:avLst/>
                <a:gdLst>
                  <a:gd name="connsiteX0" fmla="*/ 188364 w 220840"/>
                  <a:gd name="connsiteY0" fmla="*/ 188364 h 220840"/>
                  <a:gd name="connsiteX1" fmla="*/ 188364 w 220840"/>
                  <a:gd name="connsiteY1" fmla="*/ 32477 h 220840"/>
                  <a:gd name="connsiteX2" fmla="*/ 32477 w 220840"/>
                  <a:gd name="connsiteY2" fmla="*/ 32477 h 220840"/>
                  <a:gd name="connsiteX3" fmla="*/ 32477 w 220840"/>
                  <a:gd name="connsiteY3" fmla="*/ 188364 h 220840"/>
                  <a:gd name="connsiteX4" fmla="*/ 188364 w 220840"/>
                  <a:gd name="connsiteY4" fmla="*/ 188364 h 2208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0840" h="220840">
                    <a:moveTo>
                      <a:pt x="188364" y="188364"/>
                    </a:moveTo>
                    <a:cubicBezTo>
                      <a:pt x="231666" y="145062"/>
                      <a:pt x="231666" y="75779"/>
                      <a:pt x="188364" y="32477"/>
                    </a:cubicBezTo>
                    <a:cubicBezTo>
                      <a:pt x="145062" y="-10826"/>
                      <a:pt x="75779" y="-10826"/>
                      <a:pt x="32477" y="32477"/>
                    </a:cubicBezTo>
                    <a:cubicBezTo>
                      <a:pt x="-10826" y="75779"/>
                      <a:pt x="-10826" y="145062"/>
                      <a:pt x="32477" y="188364"/>
                    </a:cubicBezTo>
                    <a:cubicBezTo>
                      <a:pt x="75779" y="231666"/>
                      <a:pt x="145062" y="231666"/>
                      <a:pt x="188364" y="18836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63" name="Freeform: Shape 451">
                <a:extLst>
                  <a:ext uri="{FF2B5EF4-FFF2-40B4-BE49-F238E27FC236}">
                    <a16:creationId xmlns="" xmlns:a16="http://schemas.microsoft.com/office/drawing/2014/main" id="{98F9A916-C087-410E-B5A4-98D86AB74613}"/>
                  </a:ext>
                </a:extLst>
              </p:cNvPr>
              <p:cNvSpPr/>
              <p:nvPr/>
            </p:nvSpPr>
            <p:spPr>
              <a:xfrm>
                <a:off x="1722489" y="4271979"/>
                <a:ext cx="225170" cy="225170"/>
              </a:xfrm>
              <a:custGeom>
                <a:avLst/>
                <a:gdLst>
                  <a:gd name="connsiteX0" fmla="*/ 225171 w 225170"/>
                  <a:gd name="connsiteY0" fmla="*/ 112585 h 225170"/>
                  <a:gd name="connsiteX1" fmla="*/ 112586 w 225170"/>
                  <a:gd name="connsiteY1" fmla="*/ 225171 h 225170"/>
                  <a:gd name="connsiteX2" fmla="*/ 0 w 225170"/>
                  <a:gd name="connsiteY2" fmla="*/ 112585 h 225170"/>
                  <a:gd name="connsiteX3" fmla="*/ 112586 w 225170"/>
                  <a:gd name="connsiteY3" fmla="*/ 0 h 225170"/>
                  <a:gd name="connsiteX4" fmla="*/ 225171 w 225170"/>
                  <a:gd name="connsiteY4" fmla="*/ 112585 h 2251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5170" h="225170">
                    <a:moveTo>
                      <a:pt x="225171" y="112585"/>
                    </a:moveTo>
                    <a:cubicBezTo>
                      <a:pt x="225171" y="174765"/>
                      <a:pt x="174765" y="225171"/>
                      <a:pt x="112586" y="225171"/>
                    </a:cubicBezTo>
                    <a:cubicBezTo>
                      <a:pt x="50406" y="225171"/>
                      <a:pt x="0" y="174765"/>
                      <a:pt x="0" y="112585"/>
                    </a:cubicBezTo>
                    <a:cubicBezTo>
                      <a:pt x="0" y="50406"/>
                      <a:pt x="50406" y="0"/>
                      <a:pt x="112586" y="0"/>
                    </a:cubicBezTo>
                    <a:cubicBezTo>
                      <a:pt x="174765" y="0"/>
                      <a:pt x="225171" y="50406"/>
                      <a:pt x="225171" y="11258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64" name="Freeform: Shape 452">
                <a:extLst>
                  <a:ext uri="{FF2B5EF4-FFF2-40B4-BE49-F238E27FC236}">
                    <a16:creationId xmlns="" xmlns:a16="http://schemas.microsoft.com/office/drawing/2014/main" id="{48238F24-DD75-44EE-B65F-8AA59EB6DDE2}"/>
                  </a:ext>
                </a:extLst>
              </p:cNvPr>
              <p:cNvSpPr/>
              <p:nvPr/>
            </p:nvSpPr>
            <p:spPr>
              <a:xfrm>
                <a:off x="1938999" y="3951543"/>
                <a:ext cx="138566" cy="138566"/>
              </a:xfrm>
              <a:custGeom>
                <a:avLst/>
                <a:gdLst>
                  <a:gd name="connsiteX0" fmla="*/ 138567 w 138566"/>
                  <a:gd name="connsiteY0" fmla="*/ 69283 h 138566"/>
                  <a:gd name="connsiteX1" fmla="*/ 69283 w 138566"/>
                  <a:gd name="connsiteY1" fmla="*/ 138567 h 138566"/>
                  <a:gd name="connsiteX2" fmla="*/ 0 w 138566"/>
                  <a:gd name="connsiteY2" fmla="*/ 69283 h 138566"/>
                  <a:gd name="connsiteX3" fmla="*/ 69283 w 138566"/>
                  <a:gd name="connsiteY3" fmla="*/ 0 h 138566"/>
                  <a:gd name="connsiteX4" fmla="*/ 138567 w 138566"/>
                  <a:gd name="connsiteY4" fmla="*/ 69283 h 1385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8566" h="138566">
                    <a:moveTo>
                      <a:pt x="138567" y="69283"/>
                    </a:moveTo>
                    <a:cubicBezTo>
                      <a:pt x="138567" y="107547"/>
                      <a:pt x="107548" y="138567"/>
                      <a:pt x="69283" y="138567"/>
                    </a:cubicBezTo>
                    <a:cubicBezTo>
                      <a:pt x="31019" y="138567"/>
                      <a:pt x="0" y="107547"/>
                      <a:pt x="0" y="69283"/>
                    </a:cubicBezTo>
                    <a:cubicBezTo>
                      <a:pt x="0" y="31019"/>
                      <a:pt x="31019" y="0"/>
                      <a:pt x="69283" y="0"/>
                    </a:cubicBezTo>
                    <a:cubicBezTo>
                      <a:pt x="107548" y="0"/>
                      <a:pt x="138567" y="31019"/>
                      <a:pt x="138567" y="6928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65" name="Freeform: Shape 453">
                <a:extLst>
                  <a:ext uri="{FF2B5EF4-FFF2-40B4-BE49-F238E27FC236}">
                    <a16:creationId xmlns="" xmlns:a16="http://schemas.microsoft.com/office/drawing/2014/main" id="{C972A2A9-3A53-48C9-8042-9419124F9032}"/>
                  </a:ext>
                </a:extLst>
              </p:cNvPr>
              <p:cNvSpPr/>
              <p:nvPr/>
            </p:nvSpPr>
            <p:spPr>
              <a:xfrm>
                <a:off x="2380680" y="4930171"/>
                <a:ext cx="164547" cy="164547"/>
              </a:xfrm>
              <a:custGeom>
                <a:avLst/>
                <a:gdLst>
                  <a:gd name="connsiteX0" fmla="*/ 138567 w 164547"/>
                  <a:gd name="connsiteY0" fmla="*/ 138567 h 164547"/>
                  <a:gd name="connsiteX1" fmla="*/ 138567 w 164547"/>
                  <a:gd name="connsiteY1" fmla="*/ 25981 h 164547"/>
                  <a:gd name="connsiteX2" fmla="*/ 25981 w 164547"/>
                  <a:gd name="connsiteY2" fmla="*/ 25981 h 164547"/>
                  <a:gd name="connsiteX3" fmla="*/ 25981 w 164547"/>
                  <a:gd name="connsiteY3" fmla="*/ 138567 h 164547"/>
                  <a:gd name="connsiteX4" fmla="*/ 138567 w 164547"/>
                  <a:gd name="connsiteY4" fmla="*/ 138567 h 1645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4547" h="164547">
                    <a:moveTo>
                      <a:pt x="138567" y="138567"/>
                    </a:moveTo>
                    <a:cubicBezTo>
                      <a:pt x="173208" y="103925"/>
                      <a:pt x="173208" y="51963"/>
                      <a:pt x="138567" y="25981"/>
                    </a:cubicBezTo>
                    <a:cubicBezTo>
                      <a:pt x="103925" y="-8660"/>
                      <a:pt x="51963" y="-8660"/>
                      <a:pt x="25981" y="25981"/>
                    </a:cubicBezTo>
                    <a:cubicBezTo>
                      <a:pt x="-8660" y="60623"/>
                      <a:pt x="-8660" y="112585"/>
                      <a:pt x="25981" y="138567"/>
                    </a:cubicBezTo>
                    <a:cubicBezTo>
                      <a:pt x="51963" y="173208"/>
                      <a:pt x="103925" y="173208"/>
                      <a:pt x="138567" y="13856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66" name="Freeform: Shape 454">
                <a:extLst>
                  <a:ext uri="{FF2B5EF4-FFF2-40B4-BE49-F238E27FC236}">
                    <a16:creationId xmlns="" xmlns:a16="http://schemas.microsoft.com/office/drawing/2014/main" id="{2F7FB0E3-8A43-4036-B2B0-D198F0AE82DC}"/>
                  </a:ext>
                </a:extLst>
              </p:cNvPr>
              <p:cNvSpPr/>
              <p:nvPr/>
            </p:nvSpPr>
            <p:spPr>
              <a:xfrm>
                <a:off x="1945494" y="4304456"/>
                <a:ext cx="298784" cy="292289"/>
              </a:xfrm>
              <a:custGeom>
                <a:avLst/>
                <a:gdLst>
                  <a:gd name="connsiteX0" fmla="*/ 253317 w 298784"/>
                  <a:gd name="connsiteY0" fmla="*/ 253317 h 292289"/>
                  <a:gd name="connsiteX1" fmla="*/ 253317 w 298784"/>
                  <a:gd name="connsiteY1" fmla="*/ 45467 h 292289"/>
                  <a:gd name="connsiteX2" fmla="*/ 45467 w 298784"/>
                  <a:gd name="connsiteY2" fmla="*/ 45467 h 292289"/>
                  <a:gd name="connsiteX3" fmla="*/ 45467 w 298784"/>
                  <a:gd name="connsiteY3" fmla="*/ 253317 h 292289"/>
                  <a:gd name="connsiteX4" fmla="*/ 253317 w 298784"/>
                  <a:gd name="connsiteY4" fmla="*/ 253317 h 2922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8784" h="292289">
                    <a:moveTo>
                      <a:pt x="253317" y="253317"/>
                    </a:moveTo>
                    <a:cubicBezTo>
                      <a:pt x="313940" y="192694"/>
                      <a:pt x="313940" y="106090"/>
                      <a:pt x="253317" y="45467"/>
                    </a:cubicBezTo>
                    <a:cubicBezTo>
                      <a:pt x="192694" y="-15156"/>
                      <a:pt x="106090" y="-15156"/>
                      <a:pt x="45467" y="45467"/>
                    </a:cubicBezTo>
                    <a:cubicBezTo>
                      <a:pt x="-15156" y="106090"/>
                      <a:pt x="-15156" y="192694"/>
                      <a:pt x="45467" y="253317"/>
                    </a:cubicBezTo>
                    <a:cubicBezTo>
                      <a:pt x="106090" y="305280"/>
                      <a:pt x="201355" y="305280"/>
                      <a:pt x="253317" y="25331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480" name="Graphic 1">
              <a:extLst>
                <a:ext uri="{FF2B5EF4-FFF2-40B4-BE49-F238E27FC236}">
                  <a16:creationId xmlns="" xmlns:a16="http://schemas.microsoft.com/office/drawing/2014/main" id="{451363D2-DA39-4D84-9893-6FB681A53FAF}"/>
                </a:ext>
              </a:extLst>
            </p:cNvPr>
            <p:cNvGrpSpPr/>
            <p:nvPr/>
          </p:nvGrpSpPr>
          <p:grpSpPr>
            <a:xfrm>
              <a:off x="-338893" y="2672916"/>
              <a:ext cx="2237898" cy="1046067"/>
              <a:chOff x="-659126" y="2132856"/>
              <a:chExt cx="6781108" cy="3169713"/>
            </a:xfrm>
            <a:grpFill/>
          </p:grpSpPr>
          <p:grpSp>
            <p:nvGrpSpPr>
              <p:cNvPr id="1305" name="Graphic 1">
                <a:extLst>
                  <a:ext uri="{FF2B5EF4-FFF2-40B4-BE49-F238E27FC236}">
                    <a16:creationId xmlns="" xmlns:a16="http://schemas.microsoft.com/office/drawing/2014/main" id="{E42EAF7F-5186-40D6-ABC6-84476C16C667}"/>
                  </a:ext>
                </a:extLst>
              </p:cNvPr>
              <p:cNvGrpSpPr/>
              <p:nvPr/>
            </p:nvGrpSpPr>
            <p:grpSpPr>
              <a:xfrm>
                <a:off x="-659126" y="2243382"/>
                <a:ext cx="6781108" cy="2942550"/>
                <a:chOff x="-659126" y="2243382"/>
                <a:chExt cx="6781108" cy="2942550"/>
              </a:xfrm>
              <a:grpFill/>
            </p:grpSpPr>
            <p:sp>
              <p:nvSpPr>
                <p:cNvPr id="1357" name="Freeform: Shape 442">
                  <a:extLst>
                    <a:ext uri="{FF2B5EF4-FFF2-40B4-BE49-F238E27FC236}">
                      <a16:creationId xmlns="" xmlns:a16="http://schemas.microsoft.com/office/drawing/2014/main" id="{ACA7C929-B2ED-4E12-A3F9-4955D3C5858B}"/>
                    </a:ext>
                  </a:extLst>
                </p:cNvPr>
                <p:cNvSpPr/>
                <p:nvPr/>
              </p:nvSpPr>
              <p:spPr>
                <a:xfrm>
                  <a:off x="-659126" y="4228677"/>
                  <a:ext cx="86604" cy="69283"/>
                </a:xfrm>
                <a:custGeom>
                  <a:avLst/>
                  <a:gdLst>
                    <a:gd name="connsiteX0" fmla="*/ 0 w 86604"/>
                    <a:gd name="connsiteY0" fmla="*/ 0 h 69283"/>
                    <a:gd name="connsiteX1" fmla="*/ 0 w 86604"/>
                    <a:gd name="connsiteY1" fmla="*/ 69283 h 69283"/>
                    <a:gd name="connsiteX2" fmla="*/ 0 w 86604"/>
                    <a:gd name="connsiteY2" fmla="*/ 69283 h 69283"/>
                    <a:gd name="connsiteX3" fmla="*/ 0 w 86604"/>
                    <a:gd name="connsiteY3" fmla="*/ 0 h 692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6604" h="69283">
                      <a:moveTo>
                        <a:pt x="0" y="0"/>
                      </a:moveTo>
                      <a:lnTo>
                        <a:pt x="0" y="69283"/>
                      </a:lnTo>
                      <a:lnTo>
                        <a:pt x="0" y="6928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58" name="Freeform: Shape 443">
                  <a:extLst>
                    <a:ext uri="{FF2B5EF4-FFF2-40B4-BE49-F238E27FC236}">
                      <a16:creationId xmlns="" xmlns:a16="http://schemas.microsoft.com/office/drawing/2014/main" id="{B9408EE2-77A4-4D0B-8EC9-47F0F318D8C2}"/>
                    </a:ext>
                  </a:extLst>
                </p:cNvPr>
                <p:cNvSpPr/>
                <p:nvPr/>
              </p:nvSpPr>
              <p:spPr>
                <a:xfrm>
                  <a:off x="-659126" y="2243382"/>
                  <a:ext cx="6781108" cy="2942550"/>
                </a:xfrm>
                <a:custGeom>
                  <a:avLst/>
                  <a:gdLst>
                    <a:gd name="connsiteX0" fmla="*/ 684173 w 6781108"/>
                    <a:gd name="connsiteY0" fmla="*/ 2643487 h 2942550"/>
                    <a:gd name="connsiteX1" fmla="*/ 1411648 w 6781108"/>
                    <a:gd name="connsiteY1" fmla="*/ 2937941 h 2942550"/>
                    <a:gd name="connsiteX2" fmla="*/ 2182426 w 6781108"/>
                    <a:gd name="connsiteY2" fmla="*/ 2747412 h 2942550"/>
                    <a:gd name="connsiteX3" fmla="*/ 3680678 w 6781108"/>
                    <a:gd name="connsiteY3" fmla="*/ 1327103 h 2942550"/>
                    <a:gd name="connsiteX4" fmla="*/ 4468776 w 6781108"/>
                    <a:gd name="connsiteY4" fmla="*/ 530345 h 2942550"/>
                    <a:gd name="connsiteX5" fmla="*/ 5308837 w 6781108"/>
                    <a:gd name="connsiteY5" fmla="*/ 54022 h 2942550"/>
                    <a:gd name="connsiteX6" fmla="*/ 6781108 w 6781108"/>
                    <a:gd name="connsiteY6" fmla="*/ 668911 h 2942550"/>
                    <a:gd name="connsiteX7" fmla="*/ 6781108 w 6781108"/>
                    <a:gd name="connsiteY7" fmla="*/ 616949 h 2942550"/>
                    <a:gd name="connsiteX8" fmla="*/ 5750518 w 6781108"/>
                    <a:gd name="connsiteY8" fmla="*/ 19380 h 2942550"/>
                    <a:gd name="connsiteX9" fmla="*/ 4243605 w 6781108"/>
                    <a:gd name="connsiteY9" fmla="*/ 686232 h 2942550"/>
                    <a:gd name="connsiteX10" fmla="*/ 2702051 w 6781108"/>
                    <a:gd name="connsiteY10" fmla="*/ 2323052 h 2942550"/>
                    <a:gd name="connsiteX11" fmla="*/ 1896632 w 6781108"/>
                    <a:gd name="connsiteY11" fmla="*/ 2842676 h 2942550"/>
                    <a:gd name="connsiteX12" fmla="*/ 978627 w 6781108"/>
                    <a:gd name="connsiteY12" fmla="*/ 2773393 h 2942550"/>
                    <a:gd name="connsiteX13" fmla="*/ 51963 w 6781108"/>
                    <a:gd name="connsiteY13" fmla="*/ 2037258 h 2942550"/>
                    <a:gd name="connsiteX14" fmla="*/ 8660 w 6781108"/>
                    <a:gd name="connsiteY14" fmla="*/ 1993955 h 2942550"/>
                    <a:gd name="connsiteX15" fmla="*/ 0 w 6781108"/>
                    <a:gd name="connsiteY15" fmla="*/ 2054578 h 2942550"/>
                    <a:gd name="connsiteX16" fmla="*/ 684173 w 6781108"/>
                    <a:gd name="connsiteY16" fmla="*/ 2643487 h 29425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6781108" h="2942550">
                      <a:moveTo>
                        <a:pt x="684173" y="2643487"/>
                      </a:moveTo>
                      <a:cubicBezTo>
                        <a:pt x="900684" y="2790714"/>
                        <a:pt x="1143175" y="2911960"/>
                        <a:pt x="1411648" y="2937941"/>
                      </a:cubicBezTo>
                      <a:cubicBezTo>
                        <a:pt x="1680121" y="2963922"/>
                        <a:pt x="1948594" y="2877318"/>
                        <a:pt x="2182426" y="2747412"/>
                      </a:cubicBezTo>
                      <a:cubicBezTo>
                        <a:pt x="2779994" y="2409656"/>
                        <a:pt x="3230336" y="1838068"/>
                        <a:pt x="3680678" y="1327103"/>
                      </a:cubicBezTo>
                      <a:cubicBezTo>
                        <a:pt x="3931830" y="1049970"/>
                        <a:pt x="4182982" y="772836"/>
                        <a:pt x="4468776" y="530345"/>
                      </a:cubicBezTo>
                      <a:cubicBezTo>
                        <a:pt x="4711268" y="322495"/>
                        <a:pt x="4988401" y="131965"/>
                        <a:pt x="5308837" y="54022"/>
                      </a:cubicBezTo>
                      <a:cubicBezTo>
                        <a:pt x="5871764" y="-75885"/>
                        <a:pt x="6382728" y="287853"/>
                        <a:pt x="6781108" y="668911"/>
                      </a:cubicBezTo>
                      <a:lnTo>
                        <a:pt x="6781108" y="616949"/>
                      </a:lnTo>
                      <a:cubicBezTo>
                        <a:pt x="6486654" y="339815"/>
                        <a:pt x="6148897" y="97324"/>
                        <a:pt x="5750518" y="19380"/>
                      </a:cubicBezTo>
                      <a:cubicBezTo>
                        <a:pt x="5161610" y="-93206"/>
                        <a:pt x="4641984" y="305174"/>
                        <a:pt x="4243605" y="686232"/>
                      </a:cubicBezTo>
                      <a:cubicBezTo>
                        <a:pt x="3697999" y="1205857"/>
                        <a:pt x="3256317" y="1820747"/>
                        <a:pt x="2702051" y="2323052"/>
                      </a:cubicBezTo>
                      <a:cubicBezTo>
                        <a:pt x="2468219" y="2539562"/>
                        <a:pt x="2199746" y="2738752"/>
                        <a:pt x="1896632" y="2842676"/>
                      </a:cubicBezTo>
                      <a:cubicBezTo>
                        <a:pt x="1584857" y="2946602"/>
                        <a:pt x="1273082" y="2911960"/>
                        <a:pt x="978627" y="2773393"/>
                      </a:cubicBezTo>
                      <a:cubicBezTo>
                        <a:pt x="623550" y="2600185"/>
                        <a:pt x="320436" y="2314391"/>
                        <a:pt x="51963" y="2037258"/>
                      </a:cubicBezTo>
                      <a:cubicBezTo>
                        <a:pt x="34642" y="2019937"/>
                        <a:pt x="25981" y="2002616"/>
                        <a:pt x="8660" y="1993955"/>
                      </a:cubicBezTo>
                      <a:lnTo>
                        <a:pt x="0" y="2054578"/>
                      </a:lnTo>
                      <a:cubicBezTo>
                        <a:pt x="207850" y="2271089"/>
                        <a:pt x="433021" y="2478939"/>
                        <a:pt x="684173" y="2643487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1306" name="Graphic 1">
                <a:extLst>
                  <a:ext uri="{FF2B5EF4-FFF2-40B4-BE49-F238E27FC236}">
                    <a16:creationId xmlns="" xmlns:a16="http://schemas.microsoft.com/office/drawing/2014/main" id="{F7DA8B9C-B413-4140-976B-12AA2FC3140B}"/>
                  </a:ext>
                </a:extLst>
              </p:cNvPr>
              <p:cNvGrpSpPr/>
              <p:nvPr/>
            </p:nvGrpSpPr>
            <p:grpSpPr>
              <a:xfrm>
                <a:off x="-659126" y="2251869"/>
                <a:ext cx="6763786" cy="2932974"/>
                <a:chOff x="-659126" y="2251869"/>
                <a:chExt cx="6763786" cy="2932974"/>
              </a:xfrm>
              <a:grpFill/>
            </p:grpSpPr>
            <p:sp>
              <p:nvSpPr>
                <p:cNvPr id="1355" name="Freeform: Shape 440">
                  <a:extLst>
                    <a:ext uri="{FF2B5EF4-FFF2-40B4-BE49-F238E27FC236}">
                      <a16:creationId xmlns="" xmlns:a16="http://schemas.microsoft.com/office/drawing/2014/main" id="{B2071E10-4525-4997-A54C-0CF6A8E30E69}"/>
                    </a:ext>
                  </a:extLst>
                </p:cNvPr>
                <p:cNvSpPr/>
                <p:nvPr/>
              </p:nvSpPr>
              <p:spPr>
                <a:xfrm>
                  <a:off x="-659126" y="3146124"/>
                  <a:ext cx="86604" cy="51962"/>
                </a:xfrm>
                <a:custGeom>
                  <a:avLst/>
                  <a:gdLst>
                    <a:gd name="connsiteX0" fmla="*/ 0 w 86604"/>
                    <a:gd name="connsiteY0" fmla="*/ 0 h 51962"/>
                    <a:gd name="connsiteX1" fmla="*/ 0 w 86604"/>
                    <a:gd name="connsiteY1" fmla="*/ 51963 h 51962"/>
                    <a:gd name="connsiteX2" fmla="*/ 0 w 86604"/>
                    <a:gd name="connsiteY2" fmla="*/ 51963 h 51962"/>
                    <a:gd name="connsiteX3" fmla="*/ 0 w 86604"/>
                    <a:gd name="connsiteY3" fmla="*/ 0 h 519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6604" h="51962">
                      <a:moveTo>
                        <a:pt x="0" y="0"/>
                      </a:moveTo>
                      <a:lnTo>
                        <a:pt x="0" y="51963"/>
                      </a:lnTo>
                      <a:lnTo>
                        <a:pt x="0" y="519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56" name="Freeform: Shape 441">
                  <a:extLst>
                    <a:ext uri="{FF2B5EF4-FFF2-40B4-BE49-F238E27FC236}">
                      <a16:creationId xmlns="" xmlns:a16="http://schemas.microsoft.com/office/drawing/2014/main" id="{7104BC11-4736-47E9-A983-FB402A2D354D}"/>
                    </a:ext>
                  </a:extLst>
                </p:cNvPr>
                <p:cNvSpPr/>
                <p:nvPr/>
              </p:nvSpPr>
              <p:spPr>
                <a:xfrm>
                  <a:off x="-659126" y="2251869"/>
                  <a:ext cx="6763786" cy="2932974"/>
                </a:xfrm>
                <a:custGeom>
                  <a:avLst/>
                  <a:gdLst>
                    <a:gd name="connsiteX0" fmla="*/ 536946 w 6763786"/>
                    <a:gd name="connsiteY0" fmla="*/ 443914 h 2932974"/>
                    <a:gd name="connsiteX1" fmla="*/ 1377007 w 6763786"/>
                    <a:gd name="connsiteY1" fmla="*/ 36874 h 2932974"/>
                    <a:gd name="connsiteX2" fmla="*/ 2286351 w 6763786"/>
                    <a:gd name="connsiteY2" fmla="*/ 296687 h 2932974"/>
                    <a:gd name="connsiteX3" fmla="*/ 3862547 w 6763786"/>
                    <a:gd name="connsiteY3" fmla="*/ 1872883 h 2932974"/>
                    <a:gd name="connsiteX4" fmla="*/ 5317497 w 6763786"/>
                    <a:gd name="connsiteY4" fmla="*/ 2912133 h 2932974"/>
                    <a:gd name="connsiteX5" fmla="*/ 6763787 w 6763786"/>
                    <a:gd name="connsiteY5" fmla="*/ 2305904 h 2932974"/>
                    <a:gd name="connsiteX6" fmla="*/ 6763787 w 6763786"/>
                    <a:gd name="connsiteY6" fmla="*/ 2253941 h 2932974"/>
                    <a:gd name="connsiteX7" fmla="*/ 6607900 w 6763786"/>
                    <a:gd name="connsiteY7" fmla="*/ 2392508 h 2932974"/>
                    <a:gd name="connsiteX8" fmla="*/ 5767839 w 6763786"/>
                    <a:gd name="connsiteY8" fmla="*/ 2868831 h 2932974"/>
                    <a:gd name="connsiteX9" fmla="*/ 4070397 w 6763786"/>
                    <a:gd name="connsiteY9" fmla="*/ 2028770 h 2932974"/>
                    <a:gd name="connsiteX10" fmla="*/ 2554824 w 6763786"/>
                    <a:gd name="connsiteY10" fmla="*/ 443914 h 2932974"/>
                    <a:gd name="connsiteX11" fmla="*/ 1065232 w 6763786"/>
                    <a:gd name="connsiteY11" fmla="*/ 88837 h 2932974"/>
                    <a:gd name="connsiteX12" fmla="*/ 216510 w 6763786"/>
                    <a:gd name="connsiteY12" fmla="*/ 677745 h 2932974"/>
                    <a:gd name="connsiteX13" fmla="*/ 0 w 6763786"/>
                    <a:gd name="connsiteY13" fmla="*/ 894256 h 2932974"/>
                    <a:gd name="connsiteX14" fmla="*/ 0 w 6763786"/>
                    <a:gd name="connsiteY14" fmla="*/ 946218 h 2932974"/>
                    <a:gd name="connsiteX15" fmla="*/ 536946 w 6763786"/>
                    <a:gd name="connsiteY15" fmla="*/ 443914 h 29329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6763786" h="2932974">
                      <a:moveTo>
                        <a:pt x="536946" y="443914"/>
                      </a:moveTo>
                      <a:cubicBezTo>
                        <a:pt x="779438" y="253385"/>
                        <a:pt x="1065232" y="80176"/>
                        <a:pt x="1377007" y="36874"/>
                      </a:cubicBezTo>
                      <a:cubicBezTo>
                        <a:pt x="1706103" y="-6428"/>
                        <a:pt x="2017878" y="123478"/>
                        <a:pt x="2286351" y="296687"/>
                      </a:cubicBezTo>
                      <a:cubicBezTo>
                        <a:pt x="2909901" y="712387"/>
                        <a:pt x="3368903" y="1335937"/>
                        <a:pt x="3862547" y="1872883"/>
                      </a:cubicBezTo>
                      <a:cubicBezTo>
                        <a:pt x="4252266" y="2297244"/>
                        <a:pt x="4728589" y="2799548"/>
                        <a:pt x="5317497" y="2912133"/>
                      </a:cubicBezTo>
                      <a:cubicBezTo>
                        <a:pt x="5871764" y="3024719"/>
                        <a:pt x="6374068" y="2660981"/>
                        <a:pt x="6763787" y="2305904"/>
                      </a:cubicBezTo>
                      <a:lnTo>
                        <a:pt x="6763787" y="2253941"/>
                      </a:lnTo>
                      <a:cubicBezTo>
                        <a:pt x="6711825" y="2305904"/>
                        <a:pt x="6659862" y="2349206"/>
                        <a:pt x="6607900" y="2392508"/>
                      </a:cubicBezTo>
                      <a:cubicBezTo>
                        <a:pt x="6365408" y="2600358"/>
                        <a:pt x="6088275" y="2790887"/>
                        <a:pt x="5767839" y="2868831"/>
                      </a:cubicBezTo>
                      <a:cubicBezTo>
                        <a:pt x="5100987" y="3033379"/>
                        <a:pt x="4503418" y="2470452"/>
                        <a:pt x="4070397" y="2028770"/>
                      </a:cubicBezTo>
                      <a:cubicBezTo>
                        <a:pt x="3559432" y="1509145"/>
                        <a:pt x="3126411" y="902916"/>
                        <a:pt x="2554824" y="443914"/>
                      </a:cubicBezTo>
                      <a:cubicBezTo>
                        <a:pt x="2121803" y="97497"/>
                        <a:pt x="1610838" y="-136334"/>
                        <a:pt x="1065232" y="88837"/>
                      </a:cubicBezTo>
                      <a:cubicBezTo>
                        <a:pt x="736136" y="218743"/>
                        <a:pt x="467663" y="443914"/>
                        <a:pt x="216510" y="677745"/>
                      </a:cubicBezTo>
                      <a:cubicBezTo>
                        <a:pt x="138567" y="747029"/>
                        <a:pt x="69283" y="824972"/>
                        <a:pt x="0" y="894256"/>
                      </a:cubicBezTo>
                      <a:lnTo>
                        <a:pt x="0" y="946218"/>
                      </a:lnTo>
                      <a:cubicBezTo>
                        <a:pt x="173208" y="773010"/>
                        <a:pt x="346417" y="599801"/>
                        <a:pt x="536946" y="44391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1307" name="Graphic 1">
                <a:extLst>
                  <a:ext uri="{FF2B5EF4-FFF2-40B4-BE49-F238E27FC236}">
                    <a16:creationId xmlns="" xmlns:a16="http://schemas.microsoft.com/office/drawing/2014/main" id="{31D9AF07-94DB-4807-8758-24E796E85D2B}"/>
                  </a:ext>
                </a:extLst>
              </p:cNvPr>
              <p:cNvGrpSpPr/>
              <p:nvPr/>
            </p:nvGrpSpPr>
            <p:grpSpPr>
              <a:xfrm>
                <a:off x="-607163" y="2839471"/>
                <a:ext cx="259812" cy="1756483"/>
                <a:chOff x="-607163" y="2839471"/>
                <a:chExt cx="259812" cy="1756483"/>
              </a:xfrm>
              <a:grpFill/>
            </p:grpSpPr>
            <p:sp>
              <p:nvSpPr>
                <p:cNvPr id="1352" name="Freeform: Shape 437">
                  <a:extLst>
                    <a:ext uri="{FF2B5EF4-FFF2-40B4-BE49-F238E27FC236}">
                      <a16:creationId xmlns="" xmlns:a16="http://schemas.microsoft.com/office/drawing/2014/main" id="{8110267A-0C15-4768-B5C0-A028F1D55C85}"/>
                    </a:ext>
                  </a:extLst>
                </p:cNvPr>
                <p:cNvSpPr/>
                <p:nvPr/>
              </p:nvSpPr>
              <p:spPr>
                <a:xfrm>
                  <a:off x="-494578" y="2936109"/>
                  <a:ext cx="34641" cy="1554545"/>
                </a:xfrm>
                <a:custGeom>
                  <a:avLst/>
                  <a:gdLst>
                    <a:gd name="connsiteX0" fmla="*/ 0 w 34641"/>
                    <a:gd name="connsiteY0" fmla="*/ 19486 h 1554545"/>
                    <a:gd name="connsiteX1" fmla="*/ 0 w 34641"/>
                    <a:gd name="connsiteY1" fmla="*/ 1535059 h 1554545"/>
                    <a:gd name="connsiteX2" fmla="*/ 34642 w 34641"/>
                    <a:gd name="connsiteY2" fmla="*/ 1535059 h 1554545"/>
                    <a:gd name="connsiteX3" fmla="*/ 34642 w 34641"/>
                    <a:gd name="connsiteY3" fmla="*/ 19486 h 1554545"/>
                    <a:gd name="connsiteX4" fmla="*/ 0 w 34641"/>
                    <a:gd name="connsiteY4" fmla="*/ 19486 h 15545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1554545">
                      <a:moveTo>
                        <a:pt x="0" y="19486"/>
                      </a:moveTo>
                      <a:cubicBezTo>
                        <a:pt x="0" y="521790"/>
                        <a:pt x="0" y="1032755"/>
                        <a:pt x="0" y="1535059"/>
                      </a:cubicBezTo>
                      <a:cubicBezTo>
                        <a:pt x="0" y="1561041"/>
                        <a:pt x="34642" y="1561041"/>
                        <a:pt x="34642" y="1535059"/>
                      </a:cubicBezTo>
                      <a:cubicBezTo>
                        <a:pt x="34642" y="1032755"/>
                        <a:pt x="34642" y="521790"/>
                        <a:pt x="34642" y="19486"/>
                      </a:cubicBezTo>
                      <a:cubicBezTo>
                        <a:pt x="34642" y="-6495"/>
                        <a:pt x="0" y="-6495"/>
                        <a:pt x="0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53" name="Freeform: Shape 438">
                  <a:extLst>
                    <a:ext uri="{FF2B5EF4-FFF2-40B4-BE49-F238E27FC236}">
                      <a16:creationId xmlns="" xmlns:a16="http://schemas.microsoft.com/office/drawing/2014/main" id="{9220931B-3F57-408C-A013-079CDC0F0520}"/>
                    </a:ext>
                  </a:extLst>
                </p:cNvPr>
                <p:cNvSpPr/>
                <p:nvPr/>
              </p:nvSpPr>
              <p:spPr>
                <a:xfrm>
                  <a:off x="-607163" y="4306553"/>
                  <a:ext cx="259812" cy="289400"/>
                </a:xfrm>
                <a:custGeom>
                  <a:avLst/>
                  <a:gdLst>
                    <a:gd name="connsiteX0" fmla="*/ 129906 w 259812"/>
                    <a:gd name="connsiteY0" fmla="*/ 78011 h 289400"/>
                    <a:gd name="connsiteX1" fmla="*/ 0 w 259812"/>
                    <a:gd name="connsiteY1" fmla="*/ 8728 h 289400"/>
                    <a:gd name="connsiteX2" fmla="*/ 129906 w 259812"/>
                    <a:gd name="connsiteY2" fmla="*/ 207917 h 289400"/>
                    <a:gd name="connsiteX3" fmla="*/ 259813 w 259812"/>
                    <a:gd name="connsiteY3" fmla="*/ 268540 h 289400"/>
                    <a:gd name="connsiteX4" fmla="*/ 129906 w 259812"/>
                    <a:gd name="connsiteY4" fmla="*/ 78011 h 2894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9400">
                      <a:moveTo>
                        <a:pt x="129906" y="78011"/>
                      </a:moveTo>
                      <a:cubicBezTo>
                        <a:pt x="60623" y="17388"/>
                        <a:pt x="0" y="-17254"/>
                        <a:pt x="0" y="8728"/>
                      </a:cubicBezTo>
                      <a:cubicBezTo>
                        <a:pt x="0" y="34709"/>
                        <a:pt x="60623" y="129974"/>
                        <a:pt x="129906" y="207917"/>
                      </a:cubicBezTo>
                      <a:cubicBezTo>
                        <a:pt x="199190" y="285861"/>
                        <a:pt x="259813" y="311843"/>
                        <a:pt x="259813" y="268540"/>
                      </a:cubicBezTo>
                      <a:cubicBezTo>
                        <a:pt x="259813" y="225238"/>
                        <a:pt x="199190" y="138634"/>
                        <a:pt x="129906" y="7801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54" name="Freeform: Shape 439">
                  <a:extLst>
                    <a:ext uri="{FF2B5EF4-FFF2-40B4-BE49-F238E27FC236}">
                      <a16:creationId xmlns="" xmlns:a16="http://schemas.microsoft.com/office/drawing/2014/main" id="{9A28FD76-0EC6-4379-B3A0-25B228412E5A}"/>
                    </a:ext>
                  </a:extLst>
                </p:cNvPr>
                <p:cNvSpPr/>
                <p:nvPr/>
              </p:nvSpPr>
              <p:spPr>
                <a:xfrm>
                  <a:off x="-607163" y="2839471"/>
                  <a:ext cx="259812" cy="290555"/>
                </a:xfrm>
                <a:custGeom>
                  <a:avLst/>
                  <a:gdLst>
                    <a:gd name="connsiteX0" fmla="*/ 129906 w 259812"/>
                    <a:gd name="connsiteY0" fmla="*/ 81483 h 290555"/>
                    <a:gd name="connsiteX1" fmla="*/ 0 w 259812"/>
                    <a:gd name="connsiteY1" fmla="*/ 280673 h 290555"/>
                    <a:gd name="connsiteX2" fmla="*/ 129906 w 259812"/>
                    <a:gd name="connsiteY2" fmla="*/ 211389 h 290555"/>
                    <a:gd name="connsiteX3" fmla="*/ 259813 w 259812"/>
                    <a:gd name="connsiteY3" fmla="*/ 20860 h 290555"/>
                    <a:gd name="connsiteX4" fmla="*/ 129906 w 259812"/>
                    <a:gd name="connsiteY4" fmla="*/ 81483 h 290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90555">
                      <a:moveTo>
                        <a:pt x="129906" y="81483"/>
                      </a:moveTo>
                      <a:cubicBezTo>
                        <a:pt x="51963" y="159427"/>
                        <a:pt x="0" y="246031"/>
                        <a:pt x="0" y="280673"/>
                      </a:cubicBezTo>
                      <a:cubicBezTo>
                        <a:pt x="0" y="306654"/>
                        <a:pt x="60623" y="280673"/>
                        <a:pt x="129906" y="211389"/>
                      </a:cubicBezTo>
                      <a:cubicBezTo>
                        <a:pt x="199190" y="150766"/>
                        <a:pt x="259813" y="64162"/>
                        <a:pt x="259813" y="20860"/>
                      </a:cubicBezTo>
                      <a:cubicBezTo>
                        <a:pt x="259813" y="-22442"/>
                        <a:pt x="199190" y="3539"/>
                        <a:pt x="129906" y="8148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1308" name="Graphic 1">
                <a:extLst>
                  <a:ext uri="{FF2B5EF4-FFF2-40B4-BE49-F238E27FC236}">
                    <a16:creationId xmlns="" xmlns:a16="http://schemas.microsoft.com/office/drawing/2014/main" id="{FCD217F5-B627-4AF8-9CC6-FE4AAECF07E1}"/>
                  </a:ext>
                </a:extLst>
              </p:cNvPr>
              <p:cNvGrpSpPr/>
              <p:nvPr/>
            </p:nvGrpSpPr>
            <p:grpSpPr>
              <a:xfrm>
                <a:off x="-9594" y="2362455"/>
                <a:ext cx="259812" cy="2708162"/>
                <a:chOff x="-9594" y="2362455"/>
                <a:chExt cx="259812" cy="2708162"/>
              </a:xfrm>
              <a:grpFill/>
            </p:grpSpPr>
            <p:sp>
              <p:nvSpPr>
                <p:cNvPr id="1349" name="Freeform: Shape 434">
                  <a:extLst>
                    <a:ext uri="{FF2B5EF4-FFF2-40B4-BE49-F238E27FC236}">
                      <a16:creationId xmlns="" xmlns:a16="http://schemas.microsoft.com/office/drawing/2014/main" id="{AFB9A4DD-20E8-4574-B59A-54281C26FAAD}"/>
                    </a:ext>
                  </a:extLst>
                </p:cNvPr>
                <p:cNvSpPr/>
                <p:nvPr/>
              </p:nvSpPr>
              <p:spPr>
                <a:xfrm>
                  <a:off x="94330" y="2425145"/>
                  <a:ext cx="35786" cy="2559153"/>
                </a:xfrm>
                <a:custGeom>
                  <a:avLst/>
                  <a:gdLst>
                    <a:gd name="connsiteX0" fmla="*/ 0 w 35786"/>
                    <a:gd name="connsiteY0" fmla="*/ 19486 h 2559153"/>
                    <a:gd name="connsiteX1" fmla="*/ 0 w 35786"/>
                    <a:gd name="connsiteY1" fmla="*/ 2539668 h 2559153"/>
                    <a:gd name="connsiteX2" fmla="*/ 34642 w 35786"/>
                    <a:gd name="connsiteY2" fmla="*/ 2539668 h 2559153"/>
                    <a:gd name="connsiteX3" fmla="*/ 34642 w 35786"/>
                    <a:gd name="connsiteY3" fmla="*/ 19486 h 2559153"/>
                    <a:gd name="connsiteX4" fmla="*/ 0 w 35786"/>
                    <a:gd name="connsiteY4" fmla="*/ 19486 h 2559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2559153">
                      <a:moveTo>
                        <a:pt x="0" y="19486"/>
                      </a:moveTo>
                      <a:cubicBezTo>
                        <a:pt x="0" y="859547"/>
                        <a:pt x="0" y="1699607"/>
                        <a:pt x="0" y="2539668"/>
                      </a:cubicBezTo>
                      <a:cubicBezTo>
                        <a:pt x="0" y="2565649"/>
                        <a:pt x="34642" y="2565649"/>
                        <a:pt x="34642" y="2539668"/>
                      </a:cubicBezTo>
                      <a:cubicBezTo>
                        <a:pt x="34642" y="1699607"/>
                        <a:pt x="34642" y="859547"/>
                        <a:pt x="34642" y="19486"/>
                      </a:cubicBezTo>
                      <a:cubicBezTo>
                        <a:pt x="43302" y="-6495"/>
                        <a:pt x="0" y="-6495"/>
                        <a:pt x="0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50" name="Freeform: Shape 435">
                  <a:extLst>
                    <a:ext uri="{FF2B5EF4-FFF2-40B4-BE49-F238E27FC236}">
                      <a16:creationId xmlns="" xmlns:a16="http://schemas.microsoft.com/office/drawing/2014/main" id="{BCCCA664-BADC-48AB-B6A2-683077636870}"/>
                    </a:ext>
                  </a:extLst>
                </p:cNvPr>
                <p:cNvSpPr/>
                <p:nvPr/>
              </p:nvSpPr>
              <p:spPr>
                <a:xfrm>
                  <a:off x="-9594" y="4799182"/>
                  <a:ext cx="259812" cy="271435"/>
                </a:xfrm>
                <a:custGeom>
                  <a:avLst/>
                  <a:gdLst>
                    <a:gd name="connsiteX0" fmla="*/ 129906 w 259812"/>
                    <a:gd name="connsiteY0" fmla="*/ 27064 h 271435"/>
                    <a:gd name="connsiteX1" fmla="*/ 0 w 259812"/>
                    <a:gd name="connsiteY1" fmla="*/ 53045 h 271435"/>
                    <a:gd name="connsiteX2" fmla="*/ 129906 w 259812"/>
                    <a:gd name="connsiteY2" fmla="*/ 243574 h 271435"/>
                    <a:gd name="connsiteX3" fmla="*/ 259813 w 259812"/>
                    <a:gd name="connsiteY3" fmla="*/ 208933 h 271435"/>
                    <a:gd name="connsiteX4" fmla="*/ 129906 w 259812"/>
                    <a:gd name="connsiteY4" fmla="*/ 27064 h 2714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1435">
                      <a:moveTo>
                        <a:pt x="129906" y="27064"/>
                      </a:moveTo>
                      <a:cubicBezTo>
                        <a:pt x="60623" y="-16238"/>
                        <a:pt x="0" y="-7578"/>
                        <a:pt x="0" y="53045"/>
                      </a:cubicBezTo>
                      <a:cubicBezTo>
                        <a:pt x="0" y="105008"/>
                        <a:pt x="51963" y="191612"/>
                        <a:pt x="129906" y="243574"/>
                      </a:cubicBezTo>
                      <a:cubicBezTo>
                        <a:pt x="199190" y="295537"/>
                        <a:pt x="259813" y="269556"/>
                        <a:pt x="259813" y="208933"/>
                      </a:cubicBezTo>
                      <a:cubicBezTo>
                        <a:pt x="251152" y="148310"/>
                        <a:pt x="199190" y="70366"/>
                        <a:pt x="129906" y="2706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51" name="Freeform: Shape 436">
                  <a:extLst>
                    <a:ext uri="{FF2B5EF4-FFF2-40B4-BE49-F238E27FC236}">
                      <a16:creationId xmlns="" xmlns:a16="http://schemas.microsoft.com/office/drawing/2014/main" id="{10C12B43-BF0F-4570-8381-9F5C4AF19B75}"/>
                    </a:ext>
                  </a:extLst>
                </p:cNvPr>
                <p:cNvSpPr/>
                <p:nvPr/>
              </p:nvSpPr>
              <p:spPr>
                <a:xfrm>
                  <a:off x="-9594" y="2362455"/>
                  <a:ext cx="259812" cy="273787"/>
                </a:xfrm>
                <a:custGeom>
                  <a:avLst/>
                  <a:gdLst>
                    <a:gd name="connsiteX0" fmla="*/ 129906 w 259812"/>
                    <a:gd name="connsiteY0" fmla="*/ 30213 h 273787"/>
                    <a:gd name="connsiteX1" fmla="*/ 0 w 259812"/>
                    <a:gd name="connsiteY1" fmla="*/ 220743 h 273787"/>
                    <a:gd name="connsiteX2" fmla="*/ 129906 w 259812"/>
                    <a:gd name="connsiteY2" fmla="*/ 246724 h 273787"/>
                    <a:gd name="connsiteX3" fmla="*/ 259813 w 259812"/>
                    <a:gd name="connsiteY3" fmla="*/ 64855 h 273787"/>
                    <a:gd name="connsiteX4" fmla="*/ 129906 w 259812"/>
                    <a:gd name="connsiteY4" fmla="*/ 30213 h 2737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3787">
                      <a:moveTo>
                        <a:pt x="129906" y="30213"/>
                      </a:moveTo>
                      <a:cubicBezTo>
                        <a:pt x="51963" y="82176"/>
                        <a:pt x="0" y="168780"/>
                        <a:pt x="0" y="220743"/>
                      </a:cubicBezTo>
                      <a:cubicBezTo>
                        <a:pt x="0" y="281365"/>
                        <a:pt x="51963" y="290026"/>
                        <a:pt x="129906" y="246724"/>
                      </a:cubicBezTo>
                      <a:cubicBezTo>
                        <a:pt x="199190" y="203422"/>
                        <a:pt x="259813" y="125478"/>
                        <a:pt x="259813" y="64855"/>
                      </a:cubicBezTo>
                      <a:cubicBezTo>
                        <a:pt x="251152" y="-4428"/>
                        <a:pt x="199190" y="-21749"/>
                        <a:pt x="129906" y="3021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1309" name="Graphic 1">
                <a:extLst>
                  <a:ext uri="{FF2B5EF4-FFF2-40B4-BE49-F238E27FC236}">
                    <a16:creationId xmlns="" xmlns:a16="http://schemas.microsoft.com/office/drawing/2014/main" id="{C905D18F-686E-4F57-8B07-BB6C1939F2E4}"/>
                  </a:ext>
                </a:extLst>
              </p:cNvPr>
              <p:cNvGrpSpPr/>
              <p:nvPr/>
            </p:nvGrpSpPr>
            <p:grpSpPr>
              <a:xfrm>
                <a:off x="579313" y="2140689"/>
                <a:ext cx="259812" cy="3154047"/>
                <a:chOff x="579313" y="2140689"/>
                <a:chExt cx="259812" cy="3154047"/>
              </a:xfrm>
              <a:grpFill/>
            </p:grpSpPr>
            <p:sp>
              <p:nvSpPr>
                <p:cNvPr id="1346" name="Freeform: Shape 431">
                  <a:extLst>
                    <a:ext uri="{FF2B5EF4-FFF2-40B4-BE49-F238E27FC236}">
                      <a16:creationId xmlns="" xmlns:a16="http://schemas.microsoft.com/office/drawing/2014/main" id="{9301EE53-FF04-4BF4-B0CD-6628CC5797DB}"/>
                    </a:ext>
                  </a:extLst>
                </p:cNvPr>
                <p:cNvSpPr/>
                <p:nvPr/>
              </p:nvSpPr>
              <p:spPr>
                <a:xfrm>
                  <a:off x="691899" y="2189148"/>
                  <a:ext cx="34641" cy="3028981"/>
                </a:xfrm>
                <a:custGeom>
                  <a:avLst/>
                  <a:gdLst>
                    <a:gd name="connsiteX0" fmla="*/ 0 w 34641"/>
                    <a:gd name="connsiteY0" fmla="*/ 12991 h 3028981"/>
                    <a:gd name="connsiteX1" fmla="*/ 0 w 34641"/>
                    <a:gd name="connsiteY1" fmla="*/ 3009496 h 3028981"/>
                    <a:gd name="connsiteX2" fmla="*/ 34642 w 34641"/>
                    <a:gd name="connsiteY2" fmla="*/ 3009496 h 3028981"/>
                    <a:gd name="connsiteX3" fmla="*/ 34642 w 34641"/>
                    <a:gd name="connsiteY3" fmla="*/ 12991 h 3028981"/>
                    <a:gd name="connsiteX4" fmla="*/ 0 w 34641"/>
                    <a:gd name="connsiteY4" fmla="*/ 12991 h 30289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3028981">
                      <a:moveTo>
                        <a:pt x="0" y="12991"/>
                      </a:moveTo>
                      <a:cubicBezTo>
                        <a:pt x="0" y="1008939"/>
                        <a:pt x="0" y="2004887"/>
                        <a:pt x="0" y="3009496"/>
                      </a:cubicBezTo>
                      <a:cubicBezTo>
                        <a:pt x="0" y="3035477"/>
                        <a:pt x="34642" y="3035477"/>
                        <a:pt x="34642" y="3009496"/>
                      </a:cubicBezTo>
                      <a:cubicBezTo>
                        <a:pt x="34642" y="2013547"/>
                        <a:pt x="34642" y="1008939"/>
                        <a:pt x="34642" y="12991"/>
                      </a:cubicBezTo>
                      <a:cubicBezTo>
                        <a:pt x="34642" y="-4330"/>
                        <a:pt x="0" y="-4330"/>
                        <a:pt x="0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47" name="Freeform: Shape 432">
                  <a:extLst>
                    <a:ext uri="{FF2B5EF4-FFF2-40B4-BE49-F238E27FC236}">
                      <a16:creationId xmlns="" xmlns:a16="http://schemas.microsoft.com/office/drawing/2014/main" id="{BFA4EE9A-BAC8-4428-92FA-5ABA4FFED9F2}"/>
                    </a:ext>
                  </a:extLst>
                </p:cNvPr>
                <p:cNvSpPr/>
                <p:nvPr/>
              </p:nvSpPr>
              <p:spPr>
                <a:xfrm>
                  <a:off x="579313" y="5032998"/>
                  <a:ext cx="259812" cy="261737"/>
                </a:xfrm>
                <a:custGeom>
                  <a:avLst/>
                  <a:gdLst>
                    <a:gd name="connsiteX0" fmla="*/ 129906 w 259812"/>
                    <a:gd name="connsiteY0" fmla="*/ 1098 h 261737"/>
                    <a:gd name="connsiteX1" fmla="*/ 0 w 259812"/>
                    <a:gd name="connsiteY1" fmla="*/ 105023 h 261737"/>
                    <a:gd name="connsiteX2" fmla="*/ 129906 w 259812"/>
                    <a:gd name="connsiteY2" fmla="*/ 260911 h 261737"/>
                    <a:gd name="connsiteX3" fmla="*/ 259812 w 259812"/>
                    <a:gd name="connsiteY3" fmla="*/ 139665 h 261737"/>
                    <a:gd name="connsiteX4" fmla="*/ 129906 w 259812"/>
                    <a:gd name="connsiteY4" fmla="*/ 1098 h 2617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737">
                      <a:moveTo>
                        <a:pt x="129906" y="1098"/>
                      </a:moveTo>
                      <a:cubicBezTo>
                        <a:pt x="60623" y="-7562"/>
                        <a:pt x="0" y="35740"/>
                        <a:pt x="0" y="105023"/>
                      </a:cubicBezTo>
                      <a:cubicBezTo>
                        <a:pt x="0" y="174306"/>
                        <a:pt x="60623" y="243590"/>
                        <a:pt x="129906" y="260911"/>
                      </a:cubicBezTo>
                      <a:cubicBezTo>
                        <a:pt x="199190" y="269571"/>
                        <a:pt x="259812" y="208948"/>
                        <a:pt x="259812" y="139665"/>
                      </a:cubicBezTo>
                      <a:cubicBezTo>
                        <a:pt x="259812" y="70381"/>
                        <a:pt x="199190" y="9758"/>
                        <a:pt x="129906" y="10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48" name="Freeform: Shape 433">
                  <a:extLst>
                    <a:ext uri="{FF2B5EF4-FFF2-40B4-BE49-F238E27FC236}">
                      <a16:creationId xmlns="" xmlns:a16="http://schemas.microsoft.com/office/drawing/2014/main" id="{8409B368-24B7-4289-A470-667199CD3338}"/>
                    </a:ext>
                  </a:extLst>
                </p:cNvPr>
                <p:cNvSpPr/>
                <p:nvPr/>
              </p:nvSpPr>
              <p:spPr>
                <a:xfrm>
                  <a:off x="579313" y="2140689"/>
                  <a:ext cx="259812" cy="261737"/>
                </a:xfrm>
                <a:custGeom>
                  <a:avLst/>
                  <a:gdLst>
                    <a:gd name="connsiteX0" fmla="*/ 129906 w 259812"/>
                    <a:gd name="connsiteY0" fmla="*/ 827 h 261737"/>
                    <a:gd name="connsiteX1" fmla="*/ 0 w 259812"/>
                    <a:gd name="connsiteY1" fmla="*/ 156715 h 261737"/>
                    <a:gd name="connsiteX2" fmla="*/ 129906 w 259812"/>
                    <a:gd name="connsiteY2" fmla="*/ 260640 h 261737"/>
                    <a:gd name="connsiteX3" fmla="*/ 259812 w 259812"/>
                    <a:gd name="connsiteY3" fmla="*/ 122073 h 261737"/>
                    <a:gd name="connsiteX4" fmla="*/ 129906 w 259812"/>
                    <a:gd name="connsiteY4" fmla="*/ 827 h 2617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737">
                      <a:moveTo>
                        <a:pt x="129906" y="827"/>
                      </a:moveTo>
                      <a:cubicBezTo>
                        <a:pt x="60623" y="9488"/>
                        <a:pt x="0" y="87432"/>
                        <a:pt x="0" y="156715"/>
                      </a:cubicBezTo>
                      <a:cubicBezTo>
                        <a:pt x="0" y="225998"/>
                        <a:pt x="60623" y="269300"/>
                        <a:pt x="129906" y="260640"/>
                      </a:cubicBezTo>
                      <a:cubicBezTo>
                        <a:pt x="199190" y="251980"/>
                        <a:pt x="259812" y="191357"/>
                        <a:pt x="259812" y="122073"/>
                      </a:cubicBezTo>
                      <a:cubicBezTo>
                        <a:pt x="259812" y="52790"/>
                        <a:pt x="199190" y="-7833"/>
                        <a:pt x="129906" y="827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1310" name="Graphic 1">
                <a:extLst>
                  <a:ext uri="{FF2B5EF4-FFF2-40B4-BE49-F238E27FC236}">
                    <a16:creationId xmlns="" xmlns:a16="http://schemas.microsoft.com/office/drawing/2014/main" id="{BF46E705-CDFC-4211-A482-04CA33E4A43E}"/>
                  </a:ext>
                </a:extLst>
              </p:cNvPr>
              <p:cNvGrpSpPr/>
              <p:nvPr/>
            </p:nvGrpSpPr>
            <p:grpSpPr>
              <a:xfrm>
                <a:off x="1176882" y="2219494"/>
                <a:ext cx="259812" cy="2996436"/>
                <a:chOff x="1176882" y="2219494"/>
                <a:chExt cx="259812" cy="2996436"/>
              </a:xfrm>
              <a:grpFill/>
            </p:grpSpPr>
            <p:sp>
              <p:nvSpPr>
                <p:cNvPr id="1343" name="Freeform: Shape 428">
                  <a:extLst>
                    <a:ext uri="{FF2B5EF4-FFF2-40B4-BE49-F238E27FC236}">
                      <a16:creationId xmlns="" xmlns:a16="http://schemas.microsoft.com/office/drawing/2014/main" id="{0FCAF1E2-5F2D-4DB5-B940-49C030B4F595}"/>
                    </a:ext>
                  </a:extLst>
                </p:cNvPr>
                <p:cNvSpPr/>
                <p:nvPr/>
              </p:nvSpPr>
              <p:spPr>
                <a:xfrm>
                  <a:off x="1289468" y="2269257"/>
                  <a:ext cx="34641" cy="2870928"/>
                </a:xfrm>
                <a:custGeom>
                  <a:avLst/>
                  <a:gdLst>
                    <a:gd name="connsiteX0" fmla="*/ 0 w 34641"/>
                    <a:gd name="connsiteY0" fmla="*/ 19486 h 2870928"/>
                    <a:gd name="connsiteX1" fmla="*/ 0 w 34641"/>
                    <a:gd name="connsiteY1" fmla="*/ 2851443 h 2870928"/>
                    <a:gd name="connsiteX2" fmla="*/ 34642 w 34641"/>
                    <a:gd name="connsiteY2" fmla="*/ 2851443 h 2870928"/>
                    <a:gd name="connsiteX3" fmla="*/ 34642 w 34641"/>
                    <a:gd name="connsiteY3" fmla="*/ 19486 h 2870928"/>
                    <a:gd name="connsiteX4" fmla="*/ 0 w 34641"/>
                    <a:gd name="connsiteY4" fmla="*/ 19486 h 28709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2870928">
                      <a:moveTo>
                        <a:pt x="0" y="19486"/>
                      </a:moveTo>
                      <a:cubicBezTo>
                        <a:pt x="0" y="963472"/>
                        <a:pt x="0" y="1907457"/>
                        <a:pt x="0" y="2851443"/>
                      </a:cubicBezTo>
                      <a:cubicBezTo>
                        <a:pt x="0" y="2877424"/>
                        <a:pt x="34642" y="2877424"/>
                        <a:pt x="34642" y="2851443"/>
                      </a:cubicBezTo>
                      <a:cubicBezTo>
                        <a:pt x="34642" y="1907457"/>
                        <a:pt x="34642" y="963472"/>
                        <a:pt x="34642" y="19486"/>
                      </a:cubicBezTo>
                      <a:cubicBezTo>
                        <a:pt x="34642" y="-6495"/>
                        <a:pt x="0" y="-6495"/>
                        <a:pt x="0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44" name="Freeform: Shape 429">
                  <a:extLst>
                    <a:ext uri="{FF2B5EF4-FFF2-40B4-BE49-F238E27FC236}">
                      <a16:creationId xmlns="" xmlns:a16="http://schemas.microsoft.com/office/drawing/2014/main" id="{4E826540-45F6-4B1B-93F6-461367377BCB}"/>
                    </a:ext>
                  </a:extLst>
                </p:cNvPr>
                <p:cNvSpPr/>
                <p:nvPr/>
              </p:nvSpPr>
              <p:spPr>
                <a:xfrm>
                  <a:off x="1176882" y="4954780"/>
                  <a:ext cx="259812" cy="261149"/>
                </a:xfrm>
                <a:custGeom>
                  <a:avLst/>
                  <a:gdLst>
                    <a:gd name="connsiteX0" fmla="*/ 129906 w 259812"/>
                    <a:gd name="connsiteY0" fmla="*/ 10032 h 261149"/>
                    <a:gd name="connsiteX1" fmla="*/ 0 w 259812"/>
                    <a:gd name="connsiteY1" fmla="*/ 174580 h 261149"/>
                    <a:gd name="connsiteX2" fmla="*/ 129906 w 259812"/>
                    <a:gd name="connsiteY2" fmla="*/ 252524 h 261149"/>
                    <a:gd name="connsiteX3" fmla="*/ 259813 w 259812"/>
                    <a:gd name="connsiteY3" fmla="*/ 70655 h 261149"/>
                    <a:gd name="connsiteX4" fmla="*/ 129906 w 259812"/>
                    <a:gd name="connsiteY4" fmla="*/ 10032 h 2611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149">
                      <a:moveTo>
                        <a:pt x="129906" y="10032"/>
                      </a:moveTo>
                      <a:cubicBezTo>
                        <a:pt x="60623" y="36013"/>
                        <a:pt x="0" y="105297"/>
                        <a:pt x="0" y="174580"/>
                      </a:cubicBezTo>
                      <a:cubicBezTo>
                        <a:pt x="0" y="243863"/>
                        <a:pt x="60623" y="278505"/>
                        <a:pt x="129906" y="252524"/>
                      </a:cubicBezTo>
                      <a:cubicBezTo>
                        <a:pt x="199190" y="217882"/>
                        <a:pt x="259813" y="139938"/>
                        <a:pt x="259813" y="70655"/>
                      </a:cubicBezTo>
                      <a:cubicBezTo>
                        <a:pt x="259813" y="10032"/>
                        <a:pt x="199190" y="-15949"/>
                        <a:pt x="129906" y="10032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45" name="Freeform: Shape 430">
                  <a:extLst>
                    <a:ext uri="{FF2B5EF4-FFF2-40B4-BE49-F238E27FC236}">
                      <a16:creationId xmlns="" xmlns:a16="http://schemas.microsoft.com/office/drawing/2014/main" id="{34A4EB53-06E1-422E-8D9F-EC18104EC4E2}"/>
                    </a:ext>
                  </a:extLst>
                </p:cNvPr>
                <p:cNvSpPr/>
                <p:nvPr/>
              </p:nvSpPr>
              <p:spPr>
                <a:xfrm>
                  <a:off x="1176882" y="2219494"/>
                  <a:ext cx="259812" cy="261149"/>
                </a:xfrm>
                <a:custGeom>
                  <a:avLst/>
                  <a:gdLst>
                    <a:gd name="connsiteX0" fmla="*/ 129906 w 259812"/>
                    <a:gd name="connsiteY0" fmla="*/ 8626 h 261149"/>
                    <a:gd name="connsiteX1" fmla="*/ 0 w 259812"/>
                    <a:gd name="connsiteY1" fmla="*/ 86570 h 261149"/>
                    <a:gd name="connsiteX2" fmla="*/ 129906 w 259812"/>
                    <a:gd name="connsiteY2" fmla="*/ 251118 h 261149"/>
                    <a:gd name="connsiteX3" fmla="*/ 259813 w 259812"/>
                    <a:gd name="connsiteY3" fmla="*/ 190495 h 261149"/>
                    <a:gd name="connsiteX4" fmla="*/ 129906 w 259812"/>
                    <a:gd name="connsiteY4" fmla="*/ 8626 h 2611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149">
                      <a:moveTo>
                        <a:pt x="129906" y="8626"/>
                      </a:moveTo>
                      <a:cubicBezTo>
                        <a:pt x="60623" y="-17355"/>
                        <a:pt x="0" y="17287"/>
                        <a:pt x="0" y="86570"/>
                      </a:cubicBezTo>
                      <a:cubicBezTo>
                        <a:pt x="0" y="155853"/>
                        <a:pt x="60623" y="225137"/>
                        <a:pt x="129906" y="251118"/>
                      </a:cubicBezTo>
                      <a:cubicBezTo>
                        <a:pt x="199190" y="277099"/>
                        <a:pt x="259813" y="251118"/>
                        <a:pt x="259813" y="190495"/>
                      </a:cubicBezTo>
                      <a:cubicBezTo>
                        <a:pt x="259813" y="121212"/>
                        <a:pt x="199190" y="43268"/>
                        <a:pt x="129906" y="862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1311" name="Graphic 1">
                <a:extLst>
                  <a:ext uri="{FF2B5EF4-FFF2-40B4-BE49-F238E27FC236}">
                    <a16:creationId xmlns="" xmlns:a16="http://schemas.microsoft.com/office/drawing/2014/main" id="{5172B582-5B2B-4C6D-ADDF-D2A678382DF8}"/>
                  </a:ext>
                </a:extLst>
              </p:cNvPr>
              <p:cNvGrpSpPr/>
              <p:nvPr/>
            </p:nvGrpSpPr>
            <p:grpSpPr>
              <a:xfrm>
                <a:off x="1774451" y="2579887"/>
                <a:ext cx="259812" cy="2275650"/>
                <a:chOff x="1774451" y="2579887"/>
                <a:chExt cx="259812" cy="2275650"/>
              </a:xfrm>
              <a:grpFill/>
            </p:grpSpPr>
            <p:sp>
              <p:nvSpPr>
                <p:cNvPr id="1340" name="Freeform: Shape 425">
                  <a:extLst>
                    <a:ext uri="{FF2B5EF4-FFF2-40B4-BE49-F238E27FC236}">
                      <a16:creationId xmlns="" xmlns:a16="http://schemas.microsoft.com/office/drawing/2014/main" id="{B489B7AD-D54A-4A10-9372-FB3DEC743B64}"/>
                    </a:ext>
                  </a:extLst>
                </p:cNvPr>
                <p:cNvSpPr/>
                <p:nvPr/>
              </p:nvSpPr>
              <p:spPr>
                <a:xfrm>
                  <a:off x="1878376" y="2653404"/>
                  <a:ext cx="35786" cy="2105723"/>
                </a:xfrm>
                <a:custGeom>
                  <a:avLst/>
                  <a:gdLst>
                    <a:gd name="connsiteX0" fmla="*/ 0 w 35786"/>
                    <a:gd name="connsiteY0" fmla="*/ 16398 h 2105723"/>
                    <a:gd name="connsiteX1" fmla="*/ 0 w 35786"/>
                    <a:gd name="connsiteY1" fmla="*/ 2086238 h 2105723"/>
                    <a:gd name="connsiteX2" fmla="*/ 34642 w 35786"/>
                    <a:gd name="connsiteY2" fmla="*/ 2086238 h 2105723"/>
                    <a:gd name="connsiteX3" fmla="*/ 34642 w 35786"/>
                    <a:gd name="connsiteY3" fmla="*/ 16398 h 2105723"/>
                    <a:gd name="connsiteX4" fmla="*/ 0 w 35786"/>
                    <a:gd name="connsiteY4" fmla="*/ 16398 h 21057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2105723">
                      <a:moveTo>
                        <a:pt x="0" y="16398"/>
                      </a:moveTo>
                      <a:cubicBezTo>
                        <a:pt x="0" y="709231"/>
                        <a:pt x="0" y="1393404"/>
                        <a:pt x="0" y="2086238"/>
                      </a:cubicBezTo>
                      <a:cubicBezTo>
                        <a:pt x="0" y="2112219"/>
                        <a:pt x="34642" y="2112219"/>
                        <a:pt x="34642" y="2086238"/>
                      </a:cubicBezTo>
                      <a:cubicBezTo>
                        <a:pt x="34642" y="1393404"/>
                        <a:pt x="34642" y="709231"/>
                        <a:pt x="34642" y="16398"/>
                      </a:cubicBezTo>
                      <a:cubicBezTo>
                        <a:pt x="4330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41" name="Freeform: Shape 426">
                  <a:extLst>
                    <a:ext uri="{FF2B5EF4-FFF2-40B4-BE49-F238E27FC236}">
                      <a16:creationId xmlns="" xmlns:a16="http://schemas.microsoft.com/office/drawing/2014/main" id="{4CCC9005-B87A-44A1-ACCE-ACC06B414AFC}"/>
                    </a:ext>
                  </a:extLst>
                </p:cNvPr>
                <p:cNvSpPr/>
                <p:nvPr/>
              </p:nvSpPr>
              <p:spPr>
                <a:xfrm>
                  <a:off x="1774451" y="4578361"/>
                  <a:ext cx="259812" cy="277176"/>
                </a:xfrm>
                <a:custGeom>
                  <a:avLst/>
                  <a:gdLst>
                    <a:gd name="connsiteX0" fmla="*/ 129906 w 259812"/>
                    <a:gd name="connsiteY0" fmla="*/ 48696 h 277176"/>
                    <a:gd name="connsiteX1" fmla="*/ 0 w 259812"/>
                    <a:gd name="connsiteY1" fmla="*/ 239225 h 277176"/>
                    <a:gd name="connsiteX2" fmla="*/ 129906 w 259812"/>
                    <a:gd name="connsiteY2" fmla="*/ 230564 h 277176"/>
                    <a:gd name="connsiteX3" fmla="*/ 259813 w 259812"/>
                    <a:gd name="connsiteY3" fmla="*/ 31375 h 277176"/>
                    <a:gd name="connsiteX4" fmla="*/ 129906 w 259812"/>
                    <a:gd name="connsiteY4" fmla="*/ 48696 h 2771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7176">
                      <a:moveTo>
                        <a:pt x="129906" y="48696"/>
                      </a:moveTo>
                      <a:cubicBezTo>
                        <a:pt x="60623" y="100658"/>
                        <a:pt x="0" y="187262"/>
                        <a:pt x="0" y="239225"/>
                      </a:cubicBezTo>
                      <a:cubicBezTo>
                        <a:pt x="0" y="291187"/>
                        <a:pt x="60623" y="291187"/>
                        <a:pt x="129906" y="230564"/>
                      </a:cubicBezTo>
                      <a:cubicBezTo>
                        <a:pt x="199190" y="161281"/>
                        <a:pt x="259813" y="74677"/>
                        <a:pt x="259813" y="31375"/>
                      </a:cubicBezTo>
                      <a:cubicBezTo>
                        <a:pt x="259813" y="-20588"/>
                        <a:pt x="199190" y="-3267"/>
                        <a:pt x="129906" y="4869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42" name="Freeform: Shape 427">
                  <a:extLst>
                    <a:ext uri="{FF2B5EF4-FFF2-40B4-BE49-F238E27FC236}">
                      <a16:creationId xmlns="" xmlns:a16="http://schemas.microsoft.com/office/drawing/2014/main" id="{498836D4-BE5D-4A41-8988-149CABDD5049}"/>
                    </a:ext>
                  </a:extLst>
                </p:cNvPr>
                <p:cNvSpPr/>
                <p:nvPr/>
              </p:nvSpPr>
              <p:spPr>
                <a:xfrm>
                  <a:off x="1774451" y="2579887"/>
                  <a:ext cx="259812" cy="279004"/>
                </a:xfrm>
                <a:custGeom>
                  <a:avLst/>
                  <a:gdLst>
                    <a:gd name="connsiteX0" fmla="*/ 129906 w 259812"/>
                    <a:gd name="connsiteY0" fmla="*/ 46612 h 279004"/>
                    <a:gd name="connsiteX1" fmla="*/ 0 w 259812"/>
                    <a:gd name="connsiteY1" fmla="*/ 37952 h 279004"/>
                    <a:gd name="connsiteX2" fmla="*/ 129906 w 259812"/>
                    <a:gd name="connsiteY2" fmla="*/ 228481 h 279004"/>
                    <a:gd name="connsiteX3" fmla="*/ 259813 w 259812"/>
                    <a:gd name="connsiteY3" fmla="*/ 254462 h 279004"/>
                    <a:gd name="connsiteX4" fmla="*/ 129906 w 259812"/>
                    <a:gd name="connsiteY4" fmla="*/ 46612 h 2790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9004">
                      <a:moveTo>
                        <a:pt x="129906" y="46612"/>
                      </a:moveTo>
                      <a:cubicBezTo>
                        <a:pt x="60623" y="-14011"/>
                        <a:pt x="0" y="-14011"/>
                        <a:pt x="0" y="37952"/>
                      </a:cubicBezTo>
                      <a:cubicBezTo>
                        <a:pt x="0" y="89914"/>
                        <a:pt x="60623" y="176519"/>
                        <a:pt x="129906" y="228481"/>
                      </a:cubicBezTo>
                      <a:cubicBezTo>
                        <a:pt x="199190" y="280444"/>
                        <a:pt x="259813" y="297764"/>
                        <a:pt x="259813" y="254462"/>
                      </a:cubicBezTo>
                      <a:cubicBezTo>
                        <a:pt x="259813" y="211160"/>
                        <a:pt x="199190" y="115896"/>
                        <a:pt x="129906" y="46612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1312" name="Graphic 1">
                <a:extLst>
                  <a:ext uri="{FF2B5EF4-FFF2-40B4-BE49-F238E27FC236}">
                    <a16:creationId xmlns="" xmlns:a16="http://schemas.microsoft.com/office/drawing/2014/main" id="{194CC0F2-93A3-4870-9A56-24ACD44BFD2B}"/>
                  </a:ext>
                </a:extLst>
              </p:cNvPr>
              <p:cNvGrpSpPr/>
              <p:nvPr/>
            </p:nvGrpSpPr>
            <p:grpSpPr>
              <a:xfrm>
                <a:off x="2363360" y="3155892"/>
                <a:ext cx="259812" cy="1123575"/>
                <a:chOff x="2363360" y="3155892"/>
                <a:chExt cx="259812" cy="1123575"/>
              </a:xfrm>
              <a:grpFill/>
            </p:grpSpPr>
            <p:sp>
              <p:nvSpPr>
                <p:cNvPr id="1337" name="Freeform: Shape 422">
                  <a:extLst>
                    <a:ext uri="{FF2B5EF4-FFF2-40B4-BE49-F238E27FC236}">
                      <a16:creationId xmlns="" xmlns:a16="http://schemas.microsoft.com/office/drawing/2014/main" id="{E7232938-D002-4640-88AA-64312197BB42}"/>
                    </a:ext>
                  </a:extLst>
                </p:cNvPr>
                <p:cNvSpPr/>
                <p:nvPr/>
              </p:nvSpPr>
              <p:spPr>
                <a:xfrm>
                  <a:off x="2475945" y="3259633"/>
                  <a:ext cx="35786" cy="901925"/>
                </a:xfrm>
                <a:custGeom>
                  <a:avLst/>
                  <a:gdLst>
                    <a:gd name="connsiteX0" fmla="*/ 0 w 35786"/>
                    <a:gd name="connsiteY0" fmla="*/ 16398 h 901925"/>
                    <a:gd name="connsiteX1" fmla="*/ 0 w 35786"/>
                    <a:gd name="connsiteY1" fmla="*/ 882440 h 901925"/>
                    <a:gd name="connsiteX2" fmla="*/ 34641 w 35786"/>
                    <a:gd name="connsiteY2" fmla="*/ 882440 h 901925"/>
                    <a:gd name="connsiteX3" fmla="*/ 34641 w 35786"/>
                    <a:gd name="connsiteY3" fmla="*/ 16398 h 901925"/>
                    <a:gd name="connsiteX4" fmla="*/ 0 w 35786"/>
                    <a:gd name="connsiteY4" fmla="*/ 16398 h 901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901925">
                      <a:moveTo>
                        <a:pt x="0" y="16398"/>
                      </a:moveTo>
                      <a:cubicBezTo>
                        <a:pt x="0" y="302191"/>
                        <a:pt x="0" y="596646"/>
                        <a:pt x="0" y="882440"/>
                      </a:cubicBezTo>
                      <a:cubicBezTo>
                        <a:pt x="0" y="908421"/>
                        <a:pt x="34641" y="908421"/>
                        <a:pt x="34641" y="882440"/>
                      </a:cubicBezTo>
                      <a:cubicBezTo>
                        <a:pt x="34641" y="596646"/>
                        <a:pt x="34641" y="302191"/>
                        <a:pt x="34641" y="16398"/>
                      </a:cubicBezTo>
                      <a:cubicBezTo>
                        <a:pt x="4330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38" name="Freeform: Shape 423">
                  <a:extLst>
                    <a:ext uri="{FF2B5EF4-FFF2-40B4-BE49-F238E27FC236}">
                      <a16:creationId xmlns="" xmlns:a16="http://schemas.microsoft.com/office/drawing/2014/main" id="{8A02E3D1-970B-4BDD-8F4D-DCAEB8ED99E3}"/>
                    </a:ext>
                  </a:extLst>
                </p:cNvPr>
                <p:cNvSpPr/>
                <p:nvPr/>
              </p:nvSpPr>
              <p:spPr>
                <a:xfrm>
                  <a:off x="2363360" y="3985241"/>
                  <a:ext cx="259812" cy="294226"/>
                </a:xfrm>
                <a:custGeom>
                  <a:avLst/>
                  <a:gdLst>
                    <a:gd name="connsiteX0" fmla="*/ 129906 w 259812"/>
                    <a:gd name="connsiteY0" fmla="*/ 113530 h 294226"/>
                    <a:gd name="connsiteX1" fmla="*/ 0 w 259812"/>
                    <a:gd name="connsiteY1" fmla="*/ 286738 h 294226"/>
                    <a:gd name="connsiteX2" fmla="*/ 129906 w 259812"/>
                    <a:gd name="connsiteY2" fmla="*/ 182813 h 294226"/>
                    <a:gd name="connsiteX3" fmla="*/ 259813 w 259812"/>
                    <a:gd name="connsiteY3" fmla="*/ 944 h 294226"/>
                    <a:gd name="connsiteX4" fmla="*/ 129906 w 259812"/>
                    <a:gd name="connsiteY4" fmla="*/ 113530 h 2942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94226">
                      <a:moveTo>
                        <a:pt x="129906" y="113530"/>
                      </a:moveTo>
                      <a:cubicBezTo>
                        <a:pt x="60623" y="182813"/>
                        <a:pt x="0" y="260757"/>
                        <a:pt x="0" y="286738"/>
                      </a:cubicBezTo>
                      <a:cubicBezTo>
                        <a:pt x="0" y="312719"/>
                        <a:pt x="60623" y="269417"/>
                        <a:pt x="129906" y="182813"/>
                      </a:cubicBezTo>
                      <a:cubicBezTo>
                        <a:pt x="199190" y="96209"/>
                        <a:pt x="259813" y="18265"/>
                        <a:pt x="259813" y="944"/>
                      </a:cubicBezTo>
                      <a:cubicBezTo>
                        <a:pt x="259813" y="-7716"/>
                        <a:pt x="207850" y="44246"/>
                        <a:pt x="129906" y="11353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39" name="Freeform: Shape 424">
                  <a:extLst>
                    <a:ext uri="{FF2B5EF4-FFF2-40B4-BE49-F238E27FC236}">
                      <a16:creationId xmlns="" xmlns:a16="http://schemas.microsoft.com/office/drawing/2014/main" id="{B9E90804-BC6E-4F34-B16D-7EF14EA1EDD9}"/>
                    </a:ext>
                  </a:extLst>
                </p:cNvPr>
                <p:cNvSpPr/>
                <p:nvPr/>
              </p:nvSpPr>
              <p:spPr>
                <a:xfrm>
                  <a:off x="2363360" y="3155892"/>
                  <a:ext cx="259812" cy="288043"/>
                </a:xfrm>
                <a:custGeom>
                  <a:avLst/>
                  <a:gdLst>
                    <a:gd name="connsiteX0" fmla="*/ 0 w 259812"/>
                    <a:gd name="connsiteY0" fmla="*/ 7553 h 288043"/>
                    <a:gd name="connsiteX1" fmla="*/ 129906 w 259812"/>
                    <a:gd name="connsiteY1" fmla="*/ 180762 h 288043"/>
                    <a:gd name="connsiteX2" fmla="*/ 259813 w 259812"/>
                    <a:gd name="connsiteY2" fmla="*/ 284687 h 288043"/>
                    <a:gd name="connsiteX3" fmla="*/ 129906 w 259812"/>
                    <a:gd name="connsiteY3" fmla="*/ 102818 h 288043"/>
                    <a:gd name="connsiteX4" fmla="*/ 0 w 259812"/>
                    <a:gd name="connsiteY4" fmla="*/ 7553 h 2880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8043">
                      <a:moveTo>
                        <a:pt x="0" y="7553"/>
                      </a:moveTo>
                      <a:cubicBezTo>
                        <a:pt x="0" y="33535"/>
                        <a:pt x="60623" y="111478"/>
                        <a:pt x="129906" y="180762"/>
                      </a:cubicBezTo>
                      <a:cubicBezTo>
                        <a:pt x="199190" y="250045"/>
                        <a:pt x="259813" y="302008"/>
                        <a:pt x="259813" y="284687"/>
                      </a:cubicBezTo>
                      <a:cubicBezTo>
                        <a:pt x="259813" y="267366"/>
                        <a:pt x="199190" y="189422"/>
                        <a:pt x="129906" y="102818"/>
                      </a:cubicBezTo>
                      <a:cubicBezTo>
                        <a:pt x="60623" y="24874"/>
                        <a:pt x="0" y="-18428"/>
                        <a:pt x="0" y="755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1313" name="Graphic 1">
                <a:extLst>
                  <a:ext uri="{FF2B5EF4-FFF2-40B4-BE49-F238E27FC236}">
                    <a16:creationId xmlns="" xmlns:a16="http://schemas.microsoft.com/office/drawing/2014/main" id="{8121C1F8-ACB6-4E19-80D7-D7F8987CC5B2}"/>
                  </a:ext>
                </a:extLst>
              </p:cNvPr>
              <p:cNvGrpSpPr/>
              <p:nvPr/>
            </p:nvGrpSpPr>
            <p:grpSpPr>
              <a:xfrm>
                <a:off x="2960928" y="3316014"/>
                <a:ext cx="259812" cy="794735"/>
                <a:chOff x="2960928" y="3316014"/>
                <a:chExt cx="259812" cy="794735"/>
              </a:xfrm>
              <a:grpFill/>
            </p:grpSpPr>
            <p:sp>
              <p:nvSpPr>
                <p:cNvPr id="1334" name="Freeform: Shape 419">
                  <a:extLst>
                    <a:ext uri="{FF2B5EF4-FFF2-40B4-BE49-F238E27FC236}">
                      <a16:creationId xmlns="" xmlns:a16="http://schemas.microsoft.com/office/drawing/2014/main" id="{C8300187-28AE-4BFC-8F1C-9DAAE1BC8BF6}"/>
                    </a:ext>
                  </a:extLst>
                </p:cNvPr>
                <p:cNvSpPr/>
                <p:nvPr/>
              </p:nvSpPr>
              <p:spPr>
                <a:xfrm>
                  <a:off x="3073514" y="3441502"/>
                  <a:ext cx="34641" cy="555508"/>
                </a:xfrm>
                <a:custGeom>
                  <a:avLst/>
                  <a:gdLst>
                    <a:gd name="connsiteX0" fmla="*/ 0 w 34641"/>
                    <a:gd name="connsiteY0" fmla="*/ 16398 h 555508"/>
                    <a:gd name="connsiteX1" fmla="*/ 0 w 34641"/>
                    <a:gd name="connsiteY1" fmla="*/ 536023 h 555508"/>
                    <a:gd name="connsiteX2" fmla="*/ 34642 w 34641"/>
                    <a:gd name="connsiteY2" fmla="*/ 536023 h 555508"/>
                    <a:gd name="connsiteX3" fmla="*/ 34642 w 34641"/>
                    <a:gd name="connsiteY3" fmla="*/ 16398 h 555508"/>
                    <a:gd name="connsiteX4" fmla="*/ 0 w 34641"/>
                    <a:gd name="connsiteY4" fmla="*/ 16398 h 5555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555508">
                      <a:moveTo>
                        <a:pt x="0" y="16398"/>
                      </a:moveTo>
                      <a:cubicBezTo>
                        <a:pt x="0" y="189606"/>
                        <a:pt x="0" y="362814"/>
                        <a:pt x="0" y="536023"/>
                      </a:cubicBezTo>
                      <a:cubicBezTo>
                        <a:pt x="0" y="562004"/>
                        <a:pt x="34642" y="562004"/>
                        <a:pt x="34642" y="536023"/>
                      </a:cubicBezTo>
                      <a:cubicBezTo>
                        <a:pt x="34642" y="362814"/>
                        <a:pt x="34642" y="189606"/>
                        <a:pt x="34642" y="16398"/>
                      </a:cubicBezTo>
                      <a:cubicBezTo>
                        <a:pt x="3464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35" name="Freeform: Shape 420">
                  <a:extLst>
                    <a:ext uri="{FF2B5EF4-FFF2-40B4-BE49-F238E27FC236}">
                      <a16:creationId xmlns="" xmlns:a16="http://schemas.microsoft.com/office/drawing/2014/main" id="{3E0FB1F6-6D56-46B4-9E83-0BFB676EBE77}"/>
                    </a:ext>
                  </a:extLst>
                </p:cNvPr>
                <p:cNvSpPr/>
                <p:nvPr/>
              </p:nvSpPr>
              <p:spPr>
                <a:xfrm>
                  <a:off x="2960928" y="3316014"/>
                  <a:ext cx="259812" cy="289939"/>
                </a:xfrm>
                <a:custGeom>
                  <a:avLst/>
                  <a:gdLst>
                    <a:gd name="connsiteX0" fmla="*/ 129906 w 259812"/>
                    <a:gd name="connsiteY0" fmla="*/ 124565 h 289939"/>
                    <a:gd name="connsiteX1" fmla="*/ 0 w 259812"/>
                    <a:gd name="connsiteY1" fmla="*/ 289113 h 289939"/>
                    <a:gd name="connsiteX2" fmla="*/ 129906 w 259812"/>
                    <a:gd name="connsiteY2" fmla="*/ 167867 h 289939"/>
                    <a:gd name="connsiteX3" fmla="*/ 259813 w 259812"/>
                    <a:gd name="connsiteY3" fmla="*/ 3319 h 289939"/>
                    <a:gd name="connsiteX4" fmla="*/ 129906 w 259812"/>
                    <a:gd name="connsiteY4" fmla="*/ 124565 h 2899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9939">
                      <a:moveTo>
                        <a:pt x="129906" y="124565"/>
                      </a:moveTo>
                      <a:cubicBezTo>
                        <a:pt x="60623" y="211169"/>
                        <a:pt x="0" y="289113"/>
                        <a:pt x="0" y="289113"/>
                      </a:cubicBezTo>
                      <a:cubicBezTo>
                        <a:pt x="0" y="297773"/>
                        <a:pt x="60623" y="237150"/>
                        <a:pt x="129906" y="167867"/>
                      </a:cubicBezTo>
                      <a:cubicBezTo>
                        <a:pt x="199190" y="98583"/>
                        <a:pt x="259813" y="20640"/>
                        <a:pt x="259813" y="3319"/>
                      </a:cubicBezTo>
                      <a:cubicBezTo>
                        <a:pt x="259813" y="-14002"/>
                        <a:pt x="199190" y="37960"/>
                        <a:pt x="129906" y="124565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36" name="Freeform: Shape 421">
                  <a:extLst>
                    <a:ext uri="{FF2B5EF4-FFF2-40B4-BE49-F238E27FC236}">
                      <a16:creationId xmlns="" xmlns:a16="http://schemas.microsoft.com/office/drawing/2014/main" id="{B1CBAD39-1828-4D31-A3EF-2E9E04F06226}"/>
                    </a:ext>
                  </a:extLst>
                </p:cNvPr>
                <p:cNvSpPr/>
                <p:nvPr/>
              </p:nvSpPr>
              <p:spPr>
                <a:xfrm>
                  <a:off x="2960928" y="3821637"/>
                  <a:ext cx="259812" cy="289112"/>
                </a:xfrm>
                <a:custGeom>
                  <a:avLst/>
                  <a:gdLst>
                    <a:gd name="connsiteX0" fmla="*/ 0 w 259812"/>
                    <a:gd name="connsiteY0" fmla="*/ 0 h 289112"/>
                    <a:gd name="connsiteX1" fmla="*/ 129906 w 259812"/>
                    <a:gd name="connsiteY1" fmla="*/ 164548 h 289112"/>
                    <a:gd name="connsiteX2" fmla="*/ 259813 w 259812"/>
                    <a:gd name="connsiteY2" fmla="*/ 285794 h 289112"/>
                    <a:gd name="connsiteX3" fmla="*/ 129906 w 259812"/>
                    <a:gd name="connsiteY3" fmla="*/ 121246 h 289112"/>
                    <a:gd name="connsiteX4" fmla="*/ 0 w 259812"/>
                    <a:gd name="connsiteY4" fmla="*/ 0 h 2891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9112">
                      <a:moveTo>
                        <a:pt x="0" y="0"/>
                      </a:moveTo>
                      <a:cubicBezTo>
                        <a:pt x="0" y="8660"/>
                        <a:pt x="60623" y="77944"/>
                        <a:pt x="129906" y="164548"/>
                      </a:cubicBezTo>
                      <a:cubicBezTo>
                        <a:pt x="199190" y="251152"/>
                        <a:pt x="259813" y="303115"/>
                        <a:pt x="259813" y="285794"/>
                      </a:cubicBezTo>
                      <a:cubicBezTo>
                        <a:pt x="259813" y="268473"/>
                        <a:pt x="199190" y="190529"/>
                        <a:pt x="129906" y="121246"/>
                      </a:cubicBezTo>
                      <a:cubicBezTo>
                        <a:pt x="60623" y="51963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1314" name="Graphic 1">
                <a:extLst>
                  <a:ext uri="{FF2B5EF4-FFF2-40B4-BE49-F238E27FC236}">
                    <a16:creationId xmlns="" xmlns:a16="http://schemas.microsoft.com/office/drawing/2014/main" id="{9730D8FE-295B-43E4-B26A-D6972D37AF2B}"/>
                  </a:ext>
                </a:extLst>
              </p:cNvPr>
              <p:cNvGrpSpPr/>
              <p:nvPr/>
            </p:nvGrpSpPr>
            <p:grpSpPr>
              <a:xfrm>
                <a:off x="3558497" y="2708872"/>
                <a:ext cx="259812" cy="2017681"/>
                <a:chOff x="3558497" y="2708872"/>
                <a:chExt cx="259812" cy="2017681"/>
              </a:xfrm>
              <a:grpFill/>
            </p:grpSpPr>
            <p:sp>
              <p:nvSpPr>
                <p:cNvPr id="1331" name="Freeform: Shape 416">
                  <a:extLst>
                    <a:ext uri="{FF2B5EF4-FFF2-40B4-BE49-F238E27FC236}">
                      <a16:creationId xmlns="" xmlns:a16="http://schemas.microsoft.com/office/drawing/2014/main" id="{5F9F07DF-228D-44B1-B7CD-067A71D083D1}"/>
                    </a:ext>
                  </a:extLst>
                </p:cNvPr>
                <p:cNvSpPr/>
                <p:nvPr/>
              </p:nvSpPr>
              <p:spPr>
                <a:xfrm>
                  <a:off x="3671083" y="2809291"/>
                  <a:ext cx="34641" cy="1828590"/>
                </a:xfrm>
                <a:custGeom>
                  <a:avLst/>
                  <a:gdLst>
                    <a:gd name="connsiteX0" fmla="*/ 0 w 34641"/>
                    <a:gd name="connsiteY0" fmla="*/ 16398 h 1828590"/>
                    <a:gd name="connsiteX1" fmla="*/ 0 w 34641"/>
                    <a:gd name="connsiteY1" fmla="*/ 1809104 h 1828590"/>
                    <a:gd name="connsiteX2" fmla="*/ 34642 w 34641"/>
                    <a:gd name="connsiteY2" fmla="*/ 1809104 h 1828590"/>
                    <a:gd name="connsiteX3" fmla="*/ 34642 w 34641"/>
                    <a:gd name="connsiteY3" fmla="*/ 16398 h 1828590"/>
                    <a:gd name="connsiteX4" fmla="*/ 0 w 34641"/>
                    <a:gd name="connsiteY4" fmla="*/ 16398 h 18285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1828590">
                      <a:moveTo>
                        <a:pt x="0" y="16398"/>
                      </a:moveTo>
                      <a:cubicBezTo>
                        <a:pt x="0" y="613966"/>
                        <a:pt x="0" y="1211535"/>
                        <a:pt x="0" y="1809104"/>
                      </a:cubicBezTo>
                      <a:cubicBezTo>
                        <a:pt x="0" y="1835086"/>
                        <a:pt x="34642" y="1835086"/>
                        <a:pt x="34642" y="1809104"/>
                      </a:cubicBezTo>
                      <a:cubicBezTo>
                        <a:pt x="34642" y="1211535"/>
                        <a:pt x="34642" y="613966"/>
                        <a:pt x="34642" y="16398"/>
                      </a:cubicBezTo>
                      <a:cubicBezTo>
                        <a:pt x="3464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32" name="Freeform: Shape 417">
                  <a:extLst>
                    <a:ext uri="{FF2B5EF4-FFF2-40B4-BE49-F238E27FC236}">
                      <a16:creationId xmlns="" xmlns:a16="http://schemas.microsoft.com/office/drawing/2014/main" id="{BC6D4247-1394-42D8-A5AB-B5F35A550D4E}"/>
                    </a:ext>
                  </a:extLst>
                </p:cNvPr>
                <p:cNvSpPr/>
                <p:nvPr/>
              </p:nvSpPr>
              <p:spPr>
                <a:xfrm>
                  <a:off x="3558497" y="2708872"/>
                  <a:ext cx="259812" cy="281700"/>
                </a:xfrm>
                <a:custGeom>
                  <a:avLst/>
                  <a:gdLst>
                    <a:gd name="connsiteX0" fmla="*/ 129906 w 259812"/>
                    <a:gd name="connsiteY0" fmla="*/ 64855 h 281700"/>
                    <a:gd name="connsiteX1" fmla="*/ 0 w 259812"/>
                    <a:gd name="connsiteY1" fmla="*/ 264045 h 281700"/>
                    <a:gd name="connsiteX2" fmla="*/ 129906 w 259812"/>
                    <a:gd name="connsiteY2" fmla="*/ 220743 h 281700"/>
                    <a:gd name="connsiteX3" fmla="*/ 259813 w 259812"/>
                    <a:gd name="connsiteY3" fmla="*/ 30213 h 281700"/>
                    <a:gd name="connsiteX4" fmla="*/ 129906 w 259812"/>
                    <a:gd name="connsiteY4" fmla="*/ 64855 h 2817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1700">
                      <a:moveTo>
                        <a:pt x="129906" y="64855"/>
                      </a:moveTo>
                      <a:cubicBezTo>
                        <a:pt x="60623" y="134138"/>
                        <a:pt x="0" y="229403"/>
                        <a:pt x="0" y="264045"/>
                      </a:cubicBezTo>
                      <a:cubicBezTo>
                        <a:pt x="0" y="298686"/>
                        <a:pt x="60623" y="281365"/>
                        <a:pt x="129906" y="220743"/>
                      </a:cubicBezTo>
                      <a:cubicBezTo>
                        <a:pt x="199190" y="160120"/>
                        <a:pt x="259813" y="73515"/>
                        <a:pt x="259813" y="30213"/>
                      </a:cubicBezTo>
                      <a:cubicBezTo>
                        <a:pt x="259813" y="-21749"/>
                        <a:pt x="199190" y="-4428"/>
                        <a:pt x="129906" y="64855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33" name="Freeform: Shape 418">
                  <a:extLst>
                    <a:ext uri="{FF2B5EF4-FFF2-40B4-BE49-F238E27FC236}">
                      <a16:creationId xmlns="" xmlns:a16="http://schemas.microsoft.com/office/drawing/2014/main" id="{EE3C8E17-664D-44CC-9611-17D728354208}"/>
                    </a:ext>
                  </a:extLst>
                </p:cNvPr>
                <p:cNvSpPr/>
                <p:nvPr/>
              </p:nvSpPr>
              <p:spPr>
                <a:xfrm>
                  <a:off x="3558497" y="4444852"/>
                  <a:ext cx="259812" cy="281700"/>
                </a:xfrm>
                <a:custGeom>
                  <a:avLst/>
                  <a:gdLst>
                    <a:gd name="connsiteX0" fmla="*/ 129906 w 259812"/>
                    <a:gd name="connsiteY0" fmla="*/ 60958 h 281700"/>
                    <a:gd name="connsiteX1" fmla="*/ 0 w 259812"/>
                    <a:gd name="connsiteY1" fmla="*/ 17656 h 281700"/>
                    <a:gd name="connsiteX2" fmla="*/ 129906 w 259812"/>
                    <a:gd name="connsiteY2" fmla="*/ 216845 h 281700"/>
                    <a:gd name="connsiteX3" fmla="*/ 259813 w 259812"/>
                    <a:gd name="connsiteY3" fmla="*/ 251487 h 281700"/>
                    <a:gd name="connsiteX4" fmla="*/ 129906 w 259812"/>
                    <a:gd name="connsiteY4" fmla="*/ 60958 h 2817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1700">
                      <a:moveTo>
                        <a:pt x="129906" y="60958"/>
                      </a:moveTo>
                      <a:cubicBezTo>
                        <a:pt x="60623" y="335"/>
                        <a:pt x="0" y="-16986"/>
                        <a:pt x="0" y="17656"/>
                      </a:cubicBezTo>
                      <a:cubicBezTo>
                        <a:pt x="0" y="52297"/>
                        <a:pt x="60623" y="147562"/>
                        <a:pt x="129906" y="216845"/>
                      </a:cubicBezTo>
                      <a:cubicBezTo>
                        <a:pt x="199190" y="286129"/>
                        <a:pt x="259813" y="303450"/>
                        <a:pt x="259813" y="251487"/>
                      </a:cubicBezTo>
                      <a:cubicBezTo>
                        <a:pt x="259813" y="208185"/>
                        <a:pt x="199190" y="121581"/>
                        <a:pt x="129906" y="6095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1315" name="Graphic 1">
                <a:extLst>
                  <a:ext uri="{FF2B5EF4-FFF2-40B4-BE49-F238E27FC236}">
                    <a16:creationId xmlns="" xmlns:a16="http://schemas.microsoft.com/office/drawing/2014/main" id="{714CDEBB-A990-4BCB-9070-73CD057EFC56}"/>
                  </a:ext>
                </a:extLst>
              </p:cNvPr>
              <p:cNvGrpSpPr/>
              <p:nvPr/>
            </p:nvGrpSpPr>
            <p:grpSpPr>
              <a:xfrm>
                <a:off x="4147406" y="2285204"/>
                <a:ext cx="259812" cy="2872164"/>
                <a:chOff x="4147406" y="2285204"/>
                <a:chExt cx="259812" cy="2872164"/>
              </a:xfrm>
              <a:grpFill/>
            </p:grpSpPr>
            <p:sp>
              <p:nvSpPr>
                <p:cNvPr id="1328" name="Freeform: Shape 413">
                  <a:extLst>
                    <a:ext uri="{FF2B5EF4-FFF2-40B4-BE49-F238E27FC236}">
                      <a16:creationId xmlns="" xmlns:a16="http://schemas.microsoft.com/office/drawing/2014/main" id="{343B030F-D33E-4A0D-8A47-FF26325CD670}"/>
                    </a:ext>
                  </a:extLst>
                </p:cNvPr>
                <p:cNvSpPr/>
                <p:nvPr/>
              </p:nvSpPr>
              <p:spPr>
                <a:xfrm>
                  <a:off x="4259991" y="2364522"/>
                  <a:ext cx="35786" cy="2732362"/>
                </a:xfrm>
                <a:custGeom>
                  <a:avLst/>
                  <a:gdLst>
                    <a:gd name="connsiteX0" fmla="*/ 0 w 35786"/>
                    <a:gd name="connsiteY0" fmla="*/ 19486 h 2732362"/>
                    <a:gd name="connsiteX1" fmla="*/ 0 w 35786"/>
                    <a:gd name="connsiteY1" fmla="*/ 2712876 h 2732362"/>
                    <a:gd name="connsiteX2" fmla="*/ 34642 w 35786"/>
                    <a:gd name="connsiteY2" fmla="*/ 2712876 h 2732362"/>
                    <a:gd name="connsiteX3" fmla="*/ 34642 w 35786"/>
                    <a:gd name="connsiteY3" fmla="*/ 19486 h 2732362"/>
                    <a:gd name="connsiteX4" fmla="*/ 0 w 35786"/>
                    <a:gd name="connsiteY4" fmla="*/ 19486 h 27323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2732362">
                      <a:moveTo>
                        <a:pt x="0" y="19486"/>
                      </a:moveTo>
                      <a:cubicBezTo>
                        <a:pt x="0" y="920170"/>
                        <a:pt x="0" y="1812193"/>
                        <a:pt x="0" y="2712876"/>
                      </a:cubicBezTo>
                      <a:cubicBezTo>
                        <a:pt x="0" y="2738858"/>
                        <a:pt x="34642" y="2738858"/>
                        <a:pt x="34642" y="2712876"/>
                      </a:cubicBezTo>
                      <a:cubicBezTo>
                        <a:pt x="34642" y="1812193"/>
                        <a:pt x="34642" y="920170"/>
                        <a:pt x="34642" y="19486"/>
                      </a:cubicBezTo>
                      <a:cubicBezTo>
                        <a:pt x="43302" y="-6495"/>
                        <a:pt x="0" y="-6495"/>
                        <a:pt x="0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29" name="Freeform: Shape 414">
                  <a:extLst>
                    <a:ext uri="{FF2B5EF4-FFF2-40B4-BE49-F238E27FC236}">
                      <a16:creationId xmlns="" xmlns:a16="http://schemas.microsoft.com/office/drawing/2014/main" id="{8F6456A1-2BDF-44F2-A148-29A65630235C}"/>
                    </a:ext>
                  </a:extLst>
                </p:cNvPr>
                <p:cNvSpPr/>
                <p:nvPr/>
              </p:nvSpPr>
              <p:spPr>
                <a:xfrm>
                  <a:off x="4147406" y="2285204"/>
                  <a:ext cx="259812" cy="272347"/>
                </a:xfrm>
                <a:custGeom>
                  <a:avLst/>
                  <a:gdLst>
                    <a:gd name="connsiteX0" fmla="*/ 129906 w 259812"/>
                    <a:gd name="connsiteY0" fmla="*/ 20860 h 272347"/>
                    <a:gd name="connsiteX1" fmla="*/ 0 w 259812"/>
                    <a:gd name="connsiteY1" fmla="*/ 211389 h 272347"/>
                    <a:gd name="connsiteX2" fmla="*/ 129906 w 259812"/>
                    <a:gd name="connsiteY2" fmla="*/ 254691 h 272347"/>
                    <a:gd name="connsiteX3" fmla="*/ 259813 w 259812"/>
                    <a:gd name="connsiteY3" fmla="*/ 81483 h 272347"/>
                    <a:gd name="connsiteX4" fmla="*/ 129906 w 259812"/>
                    <a:gd name="connsiteY4" fmla="*/ 20860 h 2723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2347">
                      <a:moveTo>
                        <a:pt x="129906" y="20860"/>
                      </a:moveTo>
                      <a:cubicBezTo>
                        <a:pt x="60623" y="64162"/>
                        <a:pt x="0" y="150766"/>
                        <a:pt x="0" y="211389"/>
                      </a:cubicBezTo>
                      <a:cubicBezTo>
                        <a:pt x="0" y="272012"/>
                        <a:pt x="60623" y="289333"/>
                        <a:pt x="129906" y="254691"/>
                      </a:cubicBezTo>
                      <a:cubicBezTo>
                        <a:pt x="199190" y="220050"/>
                        <a:pt x="259813" y="142106"/>
                        <a:pt x="259813" y="81483"/>
                      </a:cubicBezTo>
                      <a:cubicBezTo>
                        <a:pt x="259813" y="3539"/>
                        <a:pt x="207850" y="-22442"/>
                        <a:pt x="129906" y="2086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30" name="Freeform: Shape 415">
                  <a:extLst>
                    <a:ext uri="{FF2B5EF4-FFF2-40B4-BE49-F238E27FC236}">
                      <a16:creationId xmlns="" xmlns:a16="http://schemas.microsoft.com/office/drawing/2014/main" id="{F8A421D7-599D-4F9F-A619-9B0E53578E0E}"/>
                    </a:ext>
                  </a:extLst>
                </p:cNvPr>
                <p:cNvSpPr/>
                <p:nvPr/>
              </p:nvSpPr>
              <p:spPr>
                <a:xfrm>
                  <a:off x="4147406" y="4886534"/>
                  <a:ext cx="259812" cy="270834"/>
                </a:xfrm>
                <a:custGeom>
                  <a:avLst/>
                  <a:gdLst>
                    <a:gd name="connsiteX0" fmla="*/ 129906 w 259812"/>
                    <a:gd name="connsiteY0" fmla="*/ 17656 h 270834"/>
                    <a:gd name="connsiteX1" fmla="*/ 0 w 259812"/>
                    <a:gd name="connsiteY1" fmla="*/ 60958 h 270834"/>
                    <a:gd name="connsiteX2" fmla="*/ 129906 w 259812"/>
                    <a:gd name="connsiteY2" fmla="*/ 251487 h 270834"/>
                    <a:gd name="connsiteX3" fmla="*/ 259813 w 259812"/>
                    <a:gd name="connsiteY3" fmla="*/ 199524 h 270834"/>
                    <a:gd name="connsiteX4" fmla="*/ 129906 w 259812"/>
                    <a:gd name="connsiteY4" fmla="*/ 17656 h 2708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0834">
                      <a:moveTo>
                        <a:pt x="129906" y="17656"/>
                      </a:moveTo>
                      <a:cubicBezTo>
                        <a:pt x="60623" y="-16986"/>
                        <a:pt x="0" y="335"/>
                        <a:pt x="0" y="60958"/>
                      </a:cubicBezTo>
                      <a:cubicBezTo>
                        <a:pt x="0" y="121581"/>
                        <a:pt x="60623" y="208185"/>
                        <a:pt x="129906" y="251487"/>
                      </a:cubicBezTo>
                      <a:cubicBezTo>
                        <a:pt x="199190" y="294789"/>
                        <a:pt x="259813" y="260147"/>
                        <a:pt x="259813" y="199524"/>
                      </a:cubicBezTo>
                      <a:cubicBezTo>
                        <a:pt x="259813" y="121581"/>
                        <a:pt x="207850" y="43637"/>
                        <a:pt x="129906" y="1765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1316" name="Graphic 1">
                <a:extLst>
                  <a:ext uri="{FF2B5EF4-FFF2-40B4-BE49-F238E27FC236}">
                    <a16:creationId xmlns="" xmlns:a16="http://schemas.microsoft.com/office/drawing/2014/main" id="{EF30AD65-4F1A-4993-A3F2-716CCA4AFFC4}"/>
                  </a:ext>
                </a:extLst>
              </p:cNvPr>
              <p:cNvGrpSpPr/>
              <p:nvPr/>
            </p:nvGrpSpPr>
            <p:grpSpPr>
              <a:xfrm>
                <a:off x="4744975" y="2132856"/>
                <a:ext cx="259812" cy="3169713"/>
                <a:chOff x="4744975" y="2132856"/>
                <a:chExt cx="259812" cy="3169713"/>
              </a:xfrm>
              <a:grpFill/>
            </p:grpSpPr>
            <p:sp>
              <p:nvSpPr>
                <p:cNvPr id="1325" name="Freeform: Shape 410">
                  <a:extLst>
                    <a:ext uri="{FF2B5EF4-FFF2-40B4-BE49-F238E27FC236}">
                      <a16:creationId xmlns="" xmlns:a16="http://schemas.microsoft.com/office/drawing/2014/main" id="{C82662C0-62BF-47EA-B641-1ED888B2A6CE}"/>
                    </a:ext>
                  </a:extLst>
                </p:cNvPr>
                <p:cNvSpPr/>
                <p:nvPr/>
              </p:nvSpPr>
              <p:spPr>
                <a:xfrm>
                  <a:off x="4857560" y="2203062"/>
                  <a:ext cx="34641" cy="3049709"/>
                </a:xfrm>
                <a:custGeom>
                  <a:avLst/>
                  <a:gdLst>
                    <a:gd name="connsiteX0" fmla="*/ 0 w 34641"/>
                    <a:gd name="connsiteY0" fmla="*/ 16398 h 3049709"/>
                    <a:gd name="connsiteX1" fmla="*/ 0 w 34641"/>
                    <a:gd name="connsiteY1" fmla="*/ 3030223 h 3049709"/>
                    <a:gd name="connsiteX2" fmla="*/ 34641 w 34641"/>
                    <a:gd name="connsiteY2" fmla="*/ 3030223 h 3049709"/>
                    <a:gd name="connsiteX3" fmla="*/ 34641 w 34641"/>
                    <a:gd name="connsiteY3" fmla="*/ 16398 h 3049709"/>
                    <a:gd name="connsiteX4" fmla="*/ 0 w 34641"/>
                    <a:gd name="connsiteY4" fmla="*/ 16398 h 30497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3049709">
                      <a:moveTo>
                        <a:pt x="0" y="16398"/>
                      </a:moveTo>
                      <a:cubicBezTo>
                        <a:pt x="0" y="1021006"/>
                        <a:pt x="0" y="2025615"/>
                        <a:pt x="0" y="3030223"/>
                      </a:cubicBezTo>
                      <a:cubicBezTo>
                        <a:pt x="0" y="3056205"/>
                        <a:pt x="34641" y="3056205"/>
                        <a:pt x="34641" y="3030223"/>
                      </a:cubicBezTo>
                      <a:cubicBezTo>
                        <a:pt x="34641" y="2025615"/>
                        <a:pt x="34641" y="1021006"/>
                        <a:pt x="34641" y="16398"/>
                      </a:cubicBezTo>
                      <a:cubicBezTo>
                        <a:pt x="34641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26" name="Freeform: Shape 411">
                  <a:extLst>
                    <a:ext uri="{FF2B5EF4-FFF2-40B4-BE49-F238E27FC236}">
                      <a16:creationId xmlns="" xmlns:a16="http://schemas.microsoft.com/office/drawing/2014/main" id="{3E2761A7-8AEB-4545-B29F-7D740A66F213}"/>
                    </a:ext>
                  </a:extLst>
                </p:cNvPr>
                <p:cNvSpPr/>
                <p:nvPr/>
              </p:nvSpPr>
              <p:spPr>
                <a:xfrm>
                  <a:off x="4744975" y="2132856"/>
                  <a:ext cx="259812" cy="259812"/>
                </a:xfrm>
                <a:custGeom>
                  <a:avLst/>
                  <a:gdLst>
                    <a:gd name="connsiteX0" fmla="*/ 129906 w 259812"/>
                    <a:gd name="connsiteY0" fmla="*/ 0 h 259812"/>
                    <a:gd name="connsiteX1" fmla="*/ 0 w 259812"/>
                    <a:gd name="connsiteY1" fmla="*/ 138567 h 259812"/>
                    <a:gd name="connsiteX2" fmla="*/ 129906 w 259812"/>
                    <a:gd name="connsiteY2" fmla="*/ 259813 h 259812"/>
                    <a:gd name="connsiteX3" fmla="*/ 259813 w 259812"/>
                    <a:gd name="connsiteY3" fmla="*/ 138567 h 259812"/>
                    <a:gd name="connsiteX4" fmla="*/ 129906 w 259812"/>
                    <a:gd name="connsiteY4" fmla="*/ 0 h 2598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59812">
                      <a:moveTo>
                        <a:pt x="129906" y="0"/>
                      </a:moveTo>
                      <a:cubicBezTo>
                        <a:pt x="60623" y="0"/>
                        <a:pt x="0" y="69283"/>
                        <a:pt x="0" y="138567"/>
                      </a:cubicBezTo>
                      <a:cubicBezTo>
                        <a:pt x="0" y="207850"/>
                        <a:pt x="60623" y="259813"/>
                        <a:pt x="129906" y="259813"/>
                      </a:cubicBezTo>
                      <a:cubicBezTo>
                        <a:pt x="199189" y="259813"/>
                        <a:pt x="259813" y="207850"/>
                        <a:pt x="259813" y="138567"/>
                      </a:cubicBezTo>
                      <a:cubicBezTo>
                        <a:pt x="259813" y="69283"/>
                        <a:pt x="199189" y="0"/>
                        <a:pt x="129906" y="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27" name="Freeform: Shape 412">
                  <a:extLst>
                    <a:ext uri="{FF2B5EF4-FFF2-40B4-BE49-F238E27FC236}">
                      <a16:creationId xmlns="" xmlns:a16="http://schemas.microsoft.com/office/drawing/2014/main" id="{F19DD995-249F-465C-9C03-F44819E55EE6}"/>
                    </a:ext>
                  </a:extLst>
                </p:cNvPr>
                <p:cNvSpPr/>
                <p:nvPr/>
              </p:nvSpPr>
              <p:spPr>
                <a:xfrm>
                  <a:off x="4744975" y="5042756"/>
                  <a:ext cx="259812" cy="259812"/>
                </a:xfrm>
                <a:custGeom>
                  <a:avLst/>
                  <a:gdLst>
                    <a:gd name="connsiteX0" fmla="*/ 129906 w 259812"/>
                    <a:gd name="connsiteY0" fmla="*/ 0 h 259812"/>
                    <a:gd name="connsiteX1" fmla="*/ 0 w 259812"/>
                    <a:gd name="connsiteY1" fmla="*/ 121246 h 259812"/>
                    <a:gd name="connsiteX2" fmla="*/ 129906 w 259812"/>
                    <a:gd name="connsiteY2" fmla="*/ 259813 h 259812"/>
                    <a:gd name="connsiteX3" fmla="*/ 259813 w 259812"/>
                    <a:gd name="connsiteY3" fmla="*/ 121246 h 259812"/>
                    <a:gd name="connsiteX4" fmla="*/ 129906 w 259812"/>
                    <a:gd name="connsiteY4" fmla="*/ 0 h 2598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59812">
                      <a:moveTo>
                        <a:pt x="129906" y="0"/>
                      </a:moveTo>
                      <a:cubicBezTo>
                        <a:pt x="60623" y="0"/>
                        <a:pt x="0" y="51963"/>
                        <a:pt x="0" y="121246"/>
                      </a:cubicBezTo>
                      <a:cubicBezTo>
                        <a:pt x="0" y="190529"/>
                        <a:pt x="60623" y="259813"/>
                        <a:pt x="129906" y="259813"/>
                      </a:cubicBezTo>
                      <a:cubicBezTo>
                        <a:pt x="199189" y="259813"/>
                        <a:pt x="259813" y="190529"/>
                        <a:pt x="259813" y="121246"/>
                      </a:cubicBezTo>
                      <a:cubicBezTo>
                        <a:pt x="259813" y="51963"/>
                        <a:pt x="199189" y="0"/>
                        <a:pt x="129906" y="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1317" name="Graphic 1">
                <a:extLst>
                  <a:ext uri="{FF2B5EF4-FFF2-40B4-BE49-F238E27FC236}">
                    <a16:creationId xmlns="" xmlns:a16="http://schemas.microsoft.com/office/drawing/2014/main" id="{96928737-BBAC-4D22-8DB2-72F5830CF08E}"/>
                  </a:ext>
                </a:extLst>
              </p:cNvPr>
              <p:cNvGrpSpPr/>
              <p:nvPr/>
            </p:nvGrpSpPr>
            <p:grpSpPr>
              <a:xfrm>
                <a:off x="5342544" y="2282126"/>
                <a:ext cx="259812" cy="2871172"/>
                <a:chOff x="5342544" y="2282126"/>
                <a:chExt cx="259812" cy="2871172"/>
              </a:xfrm>
              <a:grpFill/>
            </p:grpSpPr>
            <p:sp>
              <p:nvSpPr>
                <p:cNvPr id="1322" name="Freeform: Shape 407">
                  <a:extLst>
                    <a:ext uri="{FF2B5EF4-FFF2-40B4-BE49-F238E27FC236}">
                      <a16:creationId xmlns="" xmlns:a16="http://schemas.microsoft.com/office/drawing/2014/main" id="{A5D8C3EB-91B5-49F2-A802-896D2114BEC6}"/>
                    </a:ext>
                  </a:extLst>
                </p:cNvPr>
                <p:cNvSpPr/>
                <p:nvPr/>
              </p:nvSpPr>
              <p:spPr>
                <a:xfrm>
                  <a:off x="5455129" y="2358950"/>
                  <a:ext cx="34641" cy="2737934"/>
                </a:xfrm>
                <a:custGeom>
                  <a:avLst/>
                  <a:gdLst>
                    <a:gd name="connsiteX0" fmla="*/ 0 w 34641"/>
                    <a:gd name="connsiteY0" fmla="*/ 16398 h 2737934"/>
                    <a:gd name="connsiteX1" fmla="*/ 0 w 34641"/>
                    <a:gd name="connsiteY1" fmla="*/ 2718448 h 2737934"/>
                    <a:gd name="connsiteX2" fmla="*/ 34642 w 34641"/>
                    <a:gd name="connsiteY2" fmla="*/ 2718448 h 2737934"/>
                    <a:gd name="connsiteX3" fmla="*/ 34642 w 34641"/>
                    <a:gd name="connsiteY3" fmla="*/ 16398 h 2737934"/>
                    <a:gd name="connsiteX4" fmla="*/ 0 w 34641"/>
                    <a:gd name="connsiteY4" fmla="*/ 16398 h 27379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2737934">
                      <a:moveTo>
                        <a:pt x="0" y="16398"/>
                      </a:moveTo>
                      <a:cubicBezTo>
                        <a:pt x="0" y="917081"/>
                        <a:pt x="0" y="1817765"/>
                        <a:pt x="0" y="2718448"/>
                      </a:cubicBezTo>
                      <a:cubicBezTo>
                        <a:pt x="0" y="2744430"/>
                        <a:pt x="34642" y="2744430"/>
                        <a:pt x="34642" y="2718448"/>
                      </a:cubicBezTo>
                      <a:cubicBezTo>
                        <a:pt x="34642" y="1817765"/>
                        <a:pt x="34642" y="917081"/>
                        <a:pt x="34642" y="16398"/>
                      </a:cubicBezTo>
                      <a:cubicBezTo>
                        <a:pt x="3464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23" name="Freeform: Shape 408">
                  <a:extLst>
                    <a:ext uri="{FF2B5EF4-FFF2-40B4-BE49-F238E27FC236}">
                      <a16:creationId xmlns="" xmlns:a16="http://schemas.microsoft.com/office/drawing/2014/main" id="{4D9568C4-AE6F-40FE-924B-055C62A1A88A}"/>
                    </a:ext>
                  </a:extLst>
                </p:cNvPr>
                <p:cNvSpPr/>
                <p:nvPr/>
              </p:nvSpPr>
              <p:spPr>
                <a:xfrm>
                  <a:off x="5342544" y="2282126"/>
                  <a:ext cx="259812" cy="266764"/>
                </a:xfrm>
                <a:custGeom>
                  <a:avLst/>
                  <a:gdLst>
                    <a:gd name="connsiteX0" fmla="*/ 129906 w 259812"/>
                    <a:gd name="connsiteY0" fmla="*/ 15277 h 266764"/>
                    <a:gd name="connsiteX1" fmla="*/ 0 w 259812"/>
                    <a:gd name="connsiteY1" fmla="*/ 75900 h 266764"/>
                    <a:gd name="connsiteX2" fmla="*/ 129906 w 259812"/>
                    <a:gd name="connsiteY2" fmla="*/ 249109 h 266764"/>
                    <a:gd name="connsiteX3" fmla="*/ 259813 w 259812"/>
                    <a:gd name="connsiteY3" fmla="*/ 205807 h 266764"/>
                    <a:gd name="connsiteX4" fmla="*/ 129906 w 259812"/>
                    <a:gd name="connsiteY4" fmla="*/ 15277 h 2667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6764">
                      <a:moveTo>
                        <a:pt x="129906" y="15277"/>
                      </a:moveTo>
                      <a:cubicBezTo>
                        <a:pt x="60623" y="-19364"/>
                        <a:pt x="0" y="6617"/>
                        <a:pt x="0" y="75900"/>
                      </a:cubicBezTo>
                      <a:cubicBezTo>
                        <a:pt x="0" y="145184"/>
                        <a:pt x="60623" y="214467"/>
                        <a:pt x="129906" y="249109"/>
                      </a:cubicBezTo>
                      <a:cubicBezTo>
                        <a:pt x="199189" y="283750"/>
                        <a:pt x="259813" y="266430"/>
                        <a:pt x="259813" y="205807"/>
                      </a:cubicBezTo>
                      <a:cubicBezTo>
                        <a:pt x="259813" y="145184"/>
                        <a:pt x="199189" y="58579"/>
                        <a:pt x="129906" y="15277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24" name="Freeform: Shape 409">
                  <a:extLst>
                    <a:ext uri="{FF2B5EF4-FFF2-40B4-BE49-F238E27FC236}">
                      <a16:creationId xmlns="" xmlns:a16="http://schemas.microsoft.com/office/drawing/2014/main" id="{296E938A-AB72-4EDF-ABF8-C8338DDB9DF0}"/>
                    </a:ext>
                  </a:extLst>
                </p:cNvPr>
                <p:cNvSpPr/>
                <p:nvPr/>
              </p:nvSpPr>
              <p:spPr>
                <a:xfrm>
                  <a:off x="5342544" y="4886534"/>
                  <a:ext cx="259812" cy="266764"/>
                </a:xfrm>
                <a:custGeom>
                  <a:avLst/>
                  <a:gdLst>
                    <a:gd name="connsiteX0" fmla="*/ 129906 w 259812"/>
                    <a:gd name="connsiteY0" fmla="*/ 17656 h 266764"/>
                    <a:gd name="connsiteX1" fmla="*/ 0 w 259812"/>
                    <a:gd name="connsiteY1" fmla="*/ 190864 h 266764"/>
                    <a:gd name="connsiteX2" fmla="*/ 129906 w 259812"/>
                    <a:gd name="connsiteY2" fmla="*/ 251487 h 266764"/>
                    <a:gd name="connsiteX3" fmla="*/ 259813 w 259812"/>
                    <a:gd name="connsiteY3" fmla="*/ 60958 h 266764"/>
                    <a:gd name="connsiteX4" fmla="*/ 129906 w 259812"/>
                    <a:gd name="connsiteY4" fmla="*/ 17656 h 2667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6764">
                      <a:moveTo>
                        <a:pt x="129906" y="17656"/>
                      </a:moveTo>
                      <a:cubicBezTo>
                        <a:pt x="60623" y="52298"/>
                        <a:pt x="0" y="121581"/>
                        <a:pt x="0" y="190864"/>
                      </a:cubicBezTo>
                      <a:cubicBezTo>
                        <a:pt x="0" y="260147"/>
                        <a:pt x="60623" y="286129"/>
                        <a:pt x="129906" y="251487"/>
                      </a:cubicBezTo>
                      <a:cubicBezTo>
                        <a:pt x="199189" y="208185"/>
                        <a:pt x="259813" y="121581"/>
                        <a:pt x="259813" y="60958"/>
                      </a:cubicBezTo>
                      <a:cubicBezTo>
                        <a:pt x="259813" y="335"/>
                        <a:pt x="199189" y="-16986"/>
                        <a:pt x="129906" y="1765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1318" name="Graphic 1">
                <a:extLst>
                  <a:ext uri="{FF2B5EF4-FFF2-40B4-BE49-F238E27FC236}">
                    <a16:creationId xmlns="" xmlns:a16="http://schemas.microsoft.com/office/drawing/2014/main" id="{1D51D4B3-03DC-48C4-B3FC-56DC4CD9E536}"/>
                  </a:ext>
                </a:extLst>
              </p:cNvPr>
              <p:cNvGrpSpPr/>
              <p:nvPr/>
            </p:nvGrpSpPr>
            <p:grpSpPr>
              <a:xfrm>
                <a:off x="5940112" y="2700211"/>
                <a:ext cx="181869" cy="2035002"/>
                <a:chOff x="5940112" y="2700211"/>
                <a:chExt cx="181869" cy="2035002"/>
              </a:xfrm>
              <a:grpFill/>
            </p:grpSpPr>
            <p:sp>
              <p:nvSpPr>
                <p:cNvPr id="1319" name="Freeform: Shape 404">
                  <a:extLst>
                    <a:ext uri="{FF2B5EF4-FFF2-40B4-BE49-F238E27FC236}">
                      <a16:creationId xmlns="" xmlns:a16="http://schemas.microsoft.com/office/drawing/2014/main" id="{3D210EF2-0848-41E8-8E6F-D7604F6F8002}"/>
                    </a:ext>
                  </a:extLst>
                </p:cNvPr>
                <p:cNvSpPr/>
                <p:nvPr/>
              </p:nvSpPr>
              <p:spPr>
                <a:xfrm>
                  <a:off x="6044038" y="2800631"/>
                  <a:ext cx="35786" cy="1845911"/>
                </a:xfrm>
                <a:custGeom>
                  <a:avLst/>
                  <a:gdLst>
                    <a:gd name="connsiteX0" fmla="*/ 0 w 35786"/>
                    <a:gd name="connsiteY0" fmla="*/ 16398 h 1845911"/>
                    <a:gd name="connsiteX1" fmla="*/ 0 w 35786"/>
                    <a:gd name="connsiteY1" fmla="*/ 1826425 h 1845911"/>
                    <a:gd name="connsiteX2" fmla="*/ 34642 w 35786"/>
                    <a:gd name="connsiteY2" fmla="*/ 1826425 h 1845911"/>
                    <a:gd name="connsiteX3" fmla="*/ 34642 w 35786"/>
                    <a:gd name="connsiteY3" fmla="*/ 16398 h 1845911"/>
                    <a:gd name="connsiteX4" fmla="*/ 0 w 35786"/>
                    <a:gd name="connsiteY4" fmla="*/ 16398 h 18459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1845911">
                      <a:moveTo>
                        <a:pt x="0" y="16398"/>
                      </a:moveTo>
                      <a:cubicBezTo>
                        <a:pt x="0" y="622627"/>
                        <a:pt x="0" y="1220196"/>
                        <a:pt x="0" y="1826425"/>
                      </a:cubicBezTo>
                      <a:cubicBezTo>
                        <a:pt x="0" y="1852406"/>
                        <a:pt x="34642" y="1852406"/>
                        <a:pt x="34642" y="1826425"/>
                      </a:cubicBezTo>
                      <a:cubicBezTo>
                        <a:pt x="34642" y="1220196"/>
                        <a:pt x="34642" y="622627"/>
                        <a:pt x="34642" y="16398"/>
                      </a:cubicBezTo>
                      <a:cubicBezTo>
                        <a:pt x="4330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20" name="Freeform: Shape 405">
                  <a:extLst>
                    <a:ext uri="{FF2B5EF4-FFF2-40B4-BE49-F238E27FC236}">
                      <a16:creationId xmlns="" xmlns:a16="http://schemas.microsoft.com/office/drawing/2014/main" id="{F230EB71-253A-48A8-A22F-C0DC371624C7}"/>
                    </a:ext>
                  </a:extLst>
                </p:cNvPr>
                <p:cNvSpPr/>
                <p:nvPr/>
              </p:nvSpPr>
              <p:spPr>
                <a:xfrm>
                  <a:off x="5940112" y="2700211"/>
                  <a:ext cx="181869" cy="255384"/>
                </a:xfrm>
                <a:custGeom>
                  <a:avLst/>
                  <a:gdLst>
                    <a:gd name="connsiteX0" fmla="*/ 0 w 181869"/>
                    <a:gd name="connsiteY0" fmla="*/ 30213 h 255384"/>
                    <a:gd name="connsiteX1" fmla="*/ 129906 w 181869"/>
                    <a:gd name="connsiteY1" fmla="*/ 220743 h 255384"/>
                    <a:gd name="connsiteX2" fmla="*/ 181869 w 181869"/>
                    <a:gd name="connsiteY2" fmla="*/ 255384 h 255384"/>
                    <a:gd name="connsiteX3" fmla="*/ 181869 w 181869"/>
                    <a:gd name="connsiteY3" fmla="*/ 116818 h 255384"/>
                    <a:gd name="connsiteX4" fmla="*/ 129906 w 181869"/>
                    <a:gd name="connsiteY4" fmla="*/ 64855 h 255384"/>
                    <a:gd name="connsiteX5" fmla="*/ 0 w 181869"/>
                    <a:gd name="connsiteY5" fmla="*/ 30213 h 2553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81869" h="255384">
                      <a:moveTo>
                        <a:pt x="0" y="30213"/>
                      </a:moveTo>
                      <a:cubicBezTo>
                        <a:pt x="0" y="82176"/>
                        <a:pt x="60623" y="160120"/>
                        <a:pt x="129906" y="220743"/>
                      </a:cubicBezTo>
                      <a:cubicBezTo>
                        <a:pt x="147228" y="238063"/>
                        <a:pt x="164548" y="246724"/>
                        <a:pt x="181869" y="255384"/>
                      </a:cubicBezTo>
                      <a:lnTo>
                        <a:pt x="181869" y="116818"/>
                      </a:lnTo>
                      <a:cubicBezTo>
                        <a:pt x="164548" y="99497"/>
                        <a:pt x="147228" y="82176"/>
                        <a:pt x="129906" y="64855"/>
                      </a:cubicBezTo>
                      <a:cubicBezTo>
                        <a:pt x="51963" y="-4428"/>
                        <a:pt x="0" y="-21749"/>
                        <a:pt x="0" y="3021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21" name="Freeform: Shape 406">
                  <a:extLst>
                    <a:ext uri="{FF2B5EF4-FFF2-40B4-BE49-F238E27FC236}">
                      <a16:creationId xmlns="" xmlns:a16="http://schemas.microsoft.com/office/drawing/2014/main" id="{B55B417F-978A-41F1-BC52-56F7E75C7E21}"/>
                    </a:ext>
                  </a:extLst>
                </p:cNvPr>
                <p:cNvSpPr/>
                <p:nvPr/>
              </p:nvSpPr>
              <p:spPr>
                <a:xfrm>
                  <a:off x="5940112" y="4471169"/>
                  <a:ext cx="181869" cy="264044"/>
                </a:xfrm>
                <a:custGeom>
                  <a:avLst/>
                  <a:gdLst>
                    <a:gd name="connsiteX0" fmla="*/ 0 w 181869"/>
                    <a:gd name="connsiteY0" fmla="*/ 233831 h 264044"/>
                    <a:gd name="connsiteX1" fmla="*/ 129906 w 181869"/>
                    <a:gd name="connsiteY1" fmla="*/ 199190 h 264044"/>
                    <a:gd name="connsiteX2" fmla="*/ 181869 w 181869"/>
                    <a:gd name="connsiteY2" fmla="*/ 138567 h 264044"/>
                    <a:gd name="connsiteX3" fmla="*/ 181869 w 181869"/>
                    <a:gd name="connsiteY3" fmla="*/ 0 h 264044"/>
                    <a:gd name="connsiteX4" fmla="*/ 129906 w 181869"/>
                    <a:gd name="connsiteY4" fmla="*/ 34642 h 264044"/>
                    <a:gd name="connsiteX5" fmla="*/ 0 w 181869"/>
                    <a:gd name="connsiteY5" fmla="*/ 233831 h 2640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81869" h="264044">
                      <a:moveTo>
                        <a:pt x="0" y="233831"/>
                      </a:moveTo>
                      <a:cubicBezTo>
                        <a:pt x="0" y="285794"/>
                        <a:pt x="60623" y="268473"/>
                        <a:pt x="129906" y="199190"/>
                      </a:cubicBezTo>
                      <a:cubicBezTo>
                        <a:pt x="147228" y="181869"/>
                        <a:pt x="164548" y="164548"/>
                        <a:pt x="181869" y="138567"/>
                      </a:cubicBezTo>
                      <a:lnTo>
                        <a:pt x="181869" y="0"/>
                      </a:lnTo>
                      <a:cubicBezTo>
                        <a:pt x="164548" y="8660"/>
                        <a:pt x="147228" y="25981"/>
                        <a:pt x="129906" y="34642"/>
                      </a:cubicBezTo>
                      <a:cubicBezTo>
                        <a:pt x="51963" y="103925"/>
                        <a:pt x="0" y="181869"/>
                        <a:pt x="0" y="23383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</p:grpSp>
        <p:grpSp>
          <p:nvGrpSpPr>
            <p:cNvPr id="481" name="Graphic 1">
              <a:extLst>
                <a:ext uri="{FF2B5EF4-FFF2-40B4-BE49-F238E27FC236}">
                  <a16:creationId xmlns="" xmlns:a16="http://schemas.microsoft.com/office/drawing/2014/main" id="{D7BD81C5-8DF6-4624-AC04-F9D0292D4808}"/>
                </a:ext>
              </a:extLst>
            </p:cNvPr>
            <p:cNvGrpSpPr/>
            <p:nvPr/>
          </p:nvGrpSpPr>
          <p:grpSpPr>
            <a:xfrm>
              <a:off x="1878998" y="2672916"/>
              <a:ext cx="2240756" cy="1046067"/>
              <a:chOff x="6061358" y="2132856"/>
              <a:chExt cx="6789768" cy="3169713"/>
            </a:xfrm>
            <a:grpFill/>
          </p:grpSpPr>
          <p:grpSp>
            <p:nvGrpSpPr>
              <p:cNvPr id="1255" name="Graphic 1">
                <a:extLst>
                  <a:ext uri="{FF2B5EF4-FFF2-40B4-BE49-F238E27FC236}">
                    <a16:creationId xmlns="" xmlns:a16="http://schemas.microsoft.com/office/drawing/2014/main" id="{84369B1C-D7B3-4903-84E3-CF94AF0D68D6}"/>
                  </a:ext>
                </a:extLst>
              </p:cNvPr>
              <p:cNvGrpSpPr/>
              <p:nvPr/>
            </p:nvGrpSpPr>
            <p:grpSpPr>
              <a:xfrm>
                <a:off x="6061358" y="2249492"/>
                <a:ext cx="6781107" cy="2951210"/>
                <a:chOff x="6061358" y="2249492"/>
                <a:chExt cx="6781107" cy="2951210"/>
              </a:xfrm>
              <a:grpFill/>
            </p:grpSpPr>
            <p:sp>
              <p:nvSpPr>
                <p:cNvPr id="1303" name="Freeform: Shape 388">
                  <a:extLst>
                    <a:ext uri="{FF2B5EF4-FFF2-40B4-BE49-F238E27FC236}">
                      <a16:creationId xmlns="" xmlns:a16="http://schemas.microsoft.com/office/drawing/2014/main" id="{7D3004B6-9905-442B-B97C-76F97E7D2DEA}"/>
                    </a:ext>
                  </a:extLst>
                </p:cNvPr>
                <p:cNvSpPr/>
                <p:nvPr/>
              </p:nvSpPr>
              <p:spPr>
                <a:xfrm>
                  <a:off x="12842466" y="3137464"/>
                  <a:ext cx="86604" cy="60622"/>
                </a:xfrm>
                <a:custGeom>
                  <a:avLst/>
                  <a:gdLst>
                    <a:gd name="connsiteX0" fmla="*/ 0 w 86604"/>
                    <a:gd name="connsiteY0" fmla="*/ 60623 h 60622"/>
                    <a:gd name="connsiteX1" fmla="*/ 0 w 86604"/>
                    <a:gd name="connsiteY1" fmla="*/ 0 h 60622"/>
                    <a:gd name="connsiteX2" fmla="*/ 0 w 86604"/>
                    <a:gd name="connsiteY2" fmla="*/ 0 h 60622"/>
                    <a:gd name="connsiteX3" fmla="*/ 0 w 86604"/>
                    <a:gd name="connsiteY3" fmla="*/ 60623 h 60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6604" h="60622">
                      <a:moveTo>
                        <a:pt x="0" y="60623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60623"/>
                      </a:ln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04" name="Freeform: Shape 389">
                  <a:extLst>
                    <a:ext uri="{FF2B5EF4-FFF2-40B4-BE49-F238E27FC236}">
                      <a16:creationId xmlns="" xmlns:a16="http://schemas.microsoft.com/office/drawing/2014/main" id="{BC84A5B6-9562-4278-953F-6A16C032E521}"/>
                    </a:ext>
                  </a:extLst>
                </p:cNvPr>
                <p:cNvSpPr/>
                <p:nvPr/>
              </p:nvSpPr>
              <p:spPr>
                <a:xfrm>
                  <a:off x="6061358" y="2249492"/>
                  <a:ext cx="6772447" cy="2951210"/>
                </a:xfrm>
                <a:custGeom>
                  <a:avLst/>
                  <a:gdLst>
                    <a:gd name="connsiteX0" fmla="*/ 6096935 w 6772447"/>
                    <a:gd name="connsiteY0" fmla="*/ 299064 h 2951210"/>
                    <a:gd name="connsiteX1" fmla="*/ 5369460 w 6772447"/>
                    <a:gd name="connsiteY1" fmla="*/ 4609 h 2951210"/>
                    <a:gd name="connsiteX2" fmla="*/ 4598682 w 6772447"/>
                    <a:gd name="connsiteY2" fmla="*/ 195139 h 2951210"/>
                    <a:gd name="connsiteX3" fmla="*/ 3100430 w 6772447"/>
                    <a:gd name="connsiteY3" fmla="*/ 1615447 h 2951210"/>
                    <a:gd name="connsiteX4" fmla="*/ 2312332 w 6772447"/>
                    <a:gd name="connsiteY4" fmla="*/ 2412206 h 2951210"/>
                    <a:gd name="connsiteX5" fmla="*/ 1472271 w 6772447"/>
                    <a:gd name="connsiteY5" fmla="*/ 2888529 h 2951210"/>
                    <a:gd name="connsiteX6" fmla="*/ 0 w 6772447"/>
                    <a:gd name="connsiteY6" fmla="*/ 2273639 h 2951210"/>
                    <a:gd name="connsiteX7" fmla="*/ 0 w 6772447"/>
                    <a:gd name="connsiteY7" fmla="*/ 2334262 h 2951210"/>
                    <a:gd name="connsiteX8" fmla="*/ 1030590 w 6772447"/>
                    <a:gd name="connsiteY8" fmla="*/ 2931831 h 2951210"/>
                    <a:gd name="connsiteX9" fmla="*/ 2537503 w 6772447"/>
                    <a:gd name="connsiteY9" fmla="*/ 2264979 h 2951210"/>
                    <a:gd name="connsiteX10" fmla="*/ 4079057 w 6772447"/>
                    <a:gd name="connsiteY10" fmla="*/ 628160 h 2951210"/>
                    <a:gd name="connsiteX11" fmla="*/ 4884476 w 6772447"/>
                    <a:gd name="connsiteY11" fmla="*/ 108534 h 2951210"/>
                    <a:gd name="connsiteX12" fmla="*/ 5802481 w 6772447"/>
                    <a:gd name="connsiteY12" fmla="*/ 177818 h 2951210"/>
                    <a:gd name="connsiteX13" fmla="*/ 6729146 w 6772447"/>
                    <a:gd name="connsiteY13" fmla="*/ 913953 h 2951210"/>
                    <a:gd name="connsiteX14" fmla="*/ 6772448 w 6772447"/>
                    <a:gd name="connsiteY14" fmla="*/ 957255 h 2951210"/>
                    <a:gd name="connsiteX15" fmla="*/ 6772448 w 6772447"/>
                    <a:gd name="connsiteY15" fmla="*/ 896632 h 2951210"/>
                    <a:gd name="connsiteX16" fmla="*/ 6096935 w 6772447"/>
                    <a:gd name="connsiteY16" fmla="*/ 299064 h 29512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6772447" h="2951210">
                      <a:moveTo>
                        <a:pt x="6096935" y="299064"/>
                      </a:moveTo>
                      <a:cubicBezTo>
                        <a:pt x="5880425" y="151836"/>
                        <a:pt x="5637933" y="30591"/>
                        <a:pt x="5369460" y="4609"/>
                      </a:cubicBezTo>
                      <a:cubicBezTo>
                        <a:pt x="5100987" y="-21372"/>
                        <a:pt x="4832513" y="65232"/>
                        <a:pt x="4598682" y="195139"/>
                      </a:cubicBezTo>
                      <a:cubicBezTo>
                        <a:pt x="4001114" y="532895"/>
                        <a:pt x="3550772" y="1104483"/>
                        <a:pt x="3100430" y="1615447"/>
                      </a:cubicBezTo>
                      <a:cubicBezTo>
                        <a:pt x="2849278" y="1892581"/>
                        <a:pt x="2598126" y="2169714"/>
                        <a:pt x="2312332" y="2412206"/>
                      </a:cubicBezTo>
                      <a:cubicBezTo>
                        <a:pt x="2069840" y="2620056"/>
                        <a:pt x="1792707" y="2810585"/>
                        <a:pt x="1472271" y="2888529"/>
                      </a:cubicBezTo>
                      <a:cubicBezTo>
                        <a:pt x="909344" y="3018435"/>
                        <a:pt x="398379" y="2654698"/>
                        <a:pt x="0" y="2273639"/>
                      </a:cubicBezTo>
                      <a:lnTo>
                        <a:pt x="0" y="2334262"/>
                      </a:lnTo>
                      <a:cubicBezTo>
                        <a:pt x="294454" y="2611396"/>
                        <a:pt x="632211" y="2853887"/>
                        <a:pt x="1030590" y="2931831"/>
                      </a:cubicBezTo>
                      <a:cubicBezTo>
                        <a:pt x="1619499" y="3044416"/>
                        <a:pt x="2139124" y="2646037"/>
                        <a:pt x="2537503" y="2264979"/>
                      </a:cubicBezTo>
                      <a:cubicBezTo>
                        <a:pt x="3083109" y="1745354"/>
                        <a:pt x="3524791" y="1130464"/>
                        <a:pt x="4079057" y="628160"/>
                      </a:cubicBezTo>
                      <a:cubicBezTo>
                        <a:pt x="4312889" y="411649"/>
                        <a:pt x="4581362" y="212459"/>
                        <a:pt x="4884476" y="108534"/>
                      </a:cubicBezTo>
                      <a:cubicBezTo>
                        <a:pt x="5196252" y="4609"/>
                        <a:pt x="5508026" y="39251"/>
                        <a:pt x="5802481" y="177818"/>
                      </a:cubicBezTo>
                      <a:cubicBezTo>
                        <a:pt x="6157558" y="351026"/>
                        <a:pt x="6460672" y="628160"/>
                        <a:pt x="6729146" y="913953"/>
                      </a:cubicBezTo>
                      <a:cubicBezTo>
                        <a:pt x="6746466" y="931274"/>
                        <a:pt x="6755127" y="948595"/>
                        <a:pt x="6772448" y="957255"/>
                      </a:cubicBezTo>
                      <a:lnTo>
                        <a:pt x="6772448" y="896632"/>
                      </a:lnTo>
                      <a:cubicBezTo>
                        <a:pt x="6573258" y="671462"/>
                        <a:pt x="6348087" y="463611"/>
                        <a:pt x="6096935" y="29906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1256" name="Graphic 1">
                <a:extLst>
                  <a:ext uri="{FF2B5EF4-FFF2-40B4-BE49-F238E27FC236}">
                    <a16:creationId xmlns="" xmlns:a16="http://schemas.microsoft.com/office/drawing/2014/main" id="{51F1F404-A2E3-4BFC-BF54-8ADE64107063}"/>
                  </a:ext>
                </a:extLst>
              </p:cNvPr>
              <p:cNvGrpSpPr/>
              <p:nvPr/>
            </p:nvGrpSpPr>
            <p:grpSpPr>
              <a:xfrm>
                <a:off x="6078679" y="2250581"/>
                <a:ext cx="6772447" cy="2941634"/>
                <a:chOff x="6078679" y="2250581"/>
                <a:chExt cx="6772447" cy="2941634"/>
              </a:xfrm>
              <a:grpFill/>
            </p:grpSpPr>
            <p:sp>
              <p:nvSpPr>
                <p:cNvPr id="1301" name="Freeform: Shape 386">
                  <a:extLst>
                    <a:ext uri="{FF2B5EF4-FFF2-40B4-BE49-F238E27FC236}">
                      <a16:creationId xmlns="" xmlns:a16="http://schemas.microsoft.com/office/drawing/2014/main" id="{00942BE0-16F3-434A-879F-C04C18D7DEEA}"/>
                    </a:ext>
                  </a:extLst>
                </p:cNvPr>
                <p:cNvSpPr/>
                <p:nvPr/>
              </p:nvSpPr>
              <p:spPr>
                <a:xfrm>
                  <a:off x="12842466" y="4237337"/>
                  <a:ext cx="86604" cy="51962"/>
                </a:xfrm>
                <a:custGeom>
                  <a:avLst/>
                  <a:gdLst>
                    <a:gd name="connsiteX0" fmla="*/ 0 w 86604"/>
                    <a:gd name="connsiteY0" fmla="*/ 51963 h 51962"/>
                    <a:gd name="connsiteX1" fmla="*/ 0 w 86604"/>
                    <a:gd name="connsiteY1" fmla="*/ 0 h 51962"/>
                    <a:gd name="connsiteX2" fmla="*/ 0 w 86604"/>
                    <a:gd name="connsiteY2" fmla="*/ 0 h 51962"/>
                    <a:gd name="connsiteX3" fmla="*/ 0 w 86604"/>
                    <a:gd name="connsiteY3" fmla="*/ 51963 h 519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6604" h="51962">
                      <a:moveTo>
                        <a:pt x="0" y="51963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51963"/>
                      </a:ln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02" name="Freeform: Shape 387">
                  <a:extLst>
                    <a:ext uri="{FF2B5EF4-FFF2-40B4-BE49-F238E27FC236}">
                      <a16:creationId xmlns="" xmlns:a16="http://schemas.microsoft.com/office/drawing/2014/main" id="{C19DFE52-9444-48D6-9C50-5CDCB9871D3B}"/>
                    </a:ext>
                  </a:extLst>
                </p:cNvPr>
                <p:cNvSpPr/>
                <p:nvPr/>
              </p:nvSpPr>
              <p:spPr>
                <a:xfrm>
                  <a:off x="6078679" y="2250581"/>
                  <a:ext cx="6772447" cy="2941634"/>
                </a:xfrm>
                <a:custGeom>
                  <a:avLst/>
                  <a:gdLst>
                    <a:gd name="connsiteX0" fmla="*/ 6226841 w 6772447"/>
                    <a:gd name="connsiteY0" fmla="*/ 2489061 h 2941634"/>
                    <a:gd name="connsiteX1" fmla="*/ 5386780 w 6772447"/>
                    <a:gd name="connsiteY1" fmla="*/ 2896100 h 2941634"/>
                    <a:gd name="connsiteX2" fmla="*/ 4477436 w 6772447"/>
                    <a:gd name="connsiteY2" fmla="*/ 2636288 h 2941634"/>
                    <a:gd name="connsiteX3" fmla="*/ 2901240 w 6772447"/>
                    <a:gd name="connsiteY3" fmla="*/ 1060092 h 2941634"/>
                    <a:gd name="connsiteX4" fmla="*/ 1446290 w 6772447"/>
                    <a:gd name="connsiteY4" fmla="*/ 20841 h 2941634"/>
                    <a:gd name="connsiteX5" fmla="*/ 0 w 6772447"/>
                    <a:gd name="connsiteY5" fmla="*/ 627071 h 2941634"/>
                    <a:gd name="connsiteX6" fmla="*/ 0 w 6772447"/>
                    <a:gd name="connsiteY6" fmla="*/ 679033 h 2941634"/>
                    <a:gd name="connsiteX7" fmla="*/ 155887 w 6772447"/>
                    <a:gd name="connsiteY7" fmla="*/ 540466 h 2941634"/>
                    <a:gd name="connsiteX8" fmla="*/ 995948 w 6772447"/>
                    <a:gd name="connsiteY8" fmla="*/ 64143 h 2941634"/>
                    <a:gd name="connsiteX9" fmla="*/ 2710711 w 6772447"/>
                    <a:gd name="connsiteY9" fmla="*/ 912864 h 2941634"/>
                    <a:gd name="connsiteX10" fmla="*/ 4226284 w 6772447"/>
                    <a:gd name="connsiteY10" fmla="*/ 2497721 h 2941634"/>
                    <a:gd name="connsiteX11" fmla="*/ 5715877 w 6772447"/>
                    <a:gd name="connsiteY11" fmla="*/ 2852798 h 2941634"/>
                    <a:gd name="connsiteX12" fmla="*/ 6555937 w 6772447"/>
                    <a:gd name="connsiteY12" fmla="*/ 2255229 h 2941634"/>
                    <a:gd name="connsiteX13" fmla="*/ 6772447 w 6772447"/>
                    <a:gd name="connsiteY13" fmla="*/ 2038719 h 2941634"/>
                    <a:gd name="connsiteX14" fmla="*/ 6772447 w 6772447"/>
                    <a:gd name="connsiteY14" fmla="*/ 1986756 h 2941634"/>
                    <a:gd name="connsiteX15" fmla="*/ 6226841 w 6772447"/>
                    <a:gd name="connsiteY15" fmla="*/ 2489061 h 29416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6772447" h="2941634">
                      <a:moveTo>
                        <a:pt x="6226841" y="2489061"/>
                      </a:moveTo>
                      <a:cubicBezTo>
                        <a:pt x="5984349" y="2679590"/>
                        <a:pt x="5698556" y="2852798"/>
                        <a:pt x="5386780" y="2896100"/>
                      </a:cubicBezTo>
                      <a:cubicBezTo>
                        <a:pt x="5057684" y="2939402"/>
                        <a:pt x="4745910" y="2809496"/>
                        <a:pt x="4477436" y="2636288"/>
                      </a:cubicBezTo>
                      <a:cubicBezTo>
                        <a:pt x="3853886" y="2220588"/>
                        <a:pt x="3394884" y="1597037"/>
                        <a:pt x="2901240" y="1060092"/>
                      </a:cubicBezTo>
                      <a:cubicBezTo>
                        <a:pt x="2511522" y="635731"/>
                        <a:pt x="2035198" y="133427"/>
                        <a:pt x="1446290" y="20841"/>
                      </a:cubicBezTo>
                      <a:cubicBezTo>
                        <a:pt x="892023" y="-91744"/>
                        <a:pt x="389719" y="271993"/>
                        <a:pt x="0" y="627071"/>
                      </a:cubicBezTo>
                      <a:lnTo>
                        <a:pt x="0" y="679033"/>
                      </a:lnTo>
                      <a:cubicBezTo>
                        <a:pt x="51962" y="627071"/>
                        <a:pt x="103925" y="583769"/>
                        <a:pt x="155887" y="540466"/>
                      </a:cubicBezTo>
                      <a:cubicBezTo>
                        <a:pt x="398379" y="332616"/>
                        <a:pt x="675512" y="142087"/>
                        <a:pt x="995948" y="64143"/>
                      </a:cubicBezTo>
                      <a:cubicBezTo>
                        <a:pt x="1680121" y="-91744"/>
                        <a:pt x="2269030" y="462523"/>
                        <a:pt x="2710711" y="912864"/>
                      </a:cubicBezTo>
                      <a:cubicBezTo>
                        <a:pt x="3221676" y="1432490"/>
                        <a:pt x="3654697" y="2038719"/>
                        <a:pt x="4226284" y="2497721"/>
                      </a:cubicBezTo>
                      <a:cubicBezTo>
                        <a:pt x="4659306" y="2844138"/>
                        <a:pt x="5170270" y="3077969"/>
                        <a:pt x="5715877" y="2852798"/>
                      </a:cubicBezTo>
                      <a:cubicBezTo>
                        <a:pt x="6036312" y="2722892"/>
                        <a:pt x="6313445" y="2497721"/>
                        <a:pt x="6555937" y="2255229"/>
                      </a:cubicBezTo>
                      <a:cubicBezTo>
                        <a:pt x="6625220" y="2185946"/>
                        <a:pt x="6703164" y="2116663"/>
                        <a:pt x="6772447" y="2038719"/>
                      </a:cubicBezTo>
                      <a:lnTo>
                        <a:pt x="6772447" y="1986756"/>
                      </a:lnTo>
                      <a:cubicBezTo>
                        <a:pt x="6599239" y="2159965"/>
                        <a:pt x="6417370" y="2333173"/>
                        <a:pt x="6226841" y="248906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1257" name="Graphic 1">
                <a:extLst>
                  <a:ext uri="{FF2B5EF4-FFF2-40B4-BE49-F238E27FC236}">
                    <a16:creationId xmlns="" xmlns:a16="http://schemas.microsoft.com/office/drawing/2014/main" id="{3B09BC74-CF74-4571-82E3-2E27F1E56856}"/>
                  </a:ext>
                </a:extLst>
              </p:cNvPr>
              <p:cNvGrpSpPr/>
              <p:nvPr/>
            </p:nvGrpSpPr>
            <p:grpSpPr>
              <a:xfrm>
                <a:off x="12539351" y="2839471"/>
                <a:ext cx="259812" cy="1756483"/>
                <a:chOff x="12539351" y="2839471"/>
                <a:chExt cx="259812" cy="1756483"/>
              </a:xfrm>
              <a:grpFill/>
            </p:grpSpPr>
            <p:sp>
              <p:nvSpPr>
                <p:cNvPr id="1298" name="Freeform: Shape 383">
                  <a:extLst>
                    <a:ext uri="{FF2B5EF4-FFF2-40B4-BE49-F238E27FC236}">
                      <a16:creationId xmlns="" xmlns:a16="http://schemas.microsoft.com/office/drawing/2014/main" id="{2E2E7BA2-B865-4598-BB7F-7808553D493C}"/>
                    </a:ext>
                  </a:extLst>
                </p:cNvPr>
                <p:cNvSpPr/>
                <p:nvPr/>
              </p:nvSpPr>
              <p:spPr>
                <a:xfrm>
                  <a:off x="12643277" y="2947858"/>
                  <a:ext cx="35786" cy="1551456"/>
                </a:xfrm>
                <a:custGeom>
                  <a:avLst/>
                  <a:gdLst>
                    <a:gd name="connsiteX0" fmla="*/ 0 w 35786"/>
                    <a:gd name="connsiteY0" fmla="*/ 16398 h 1551456"/>
                    <a:gd name="connsiteX1" fmla="*/ 0 w 35786"/>
                    <a:gd name="connsiteY1" fmla="*/ 1531971 h 1551456"/>
                    <a:gd name="connsiteX2" fmla="*/ 34641 w 35786"/>
                    <a:gd name="connsiteY2" fmla="*/ 1531971 h 1551456"/>
                    <a:gd name="connsiteX3" fmla="*/ 34641 w 35786"/>
                    <a:gd name="connsiteY3" fmla="*/ 16398 h 1551456"/>
                    <a:gd name="connsiteX4" fmla="*/ 0 w 35786"/>
                    <a:gd name="connsiteY4" fmla="*/ 16398 h 15514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1551456">
                      <a:moveTo>
                        <a:pt x="0" y="16398"/>
                      </a:moveTo>
                      <a:cubicBezTo>
                        <a:pt x="0" y="518702"/>
                        <a:pt x="0" y="1029667"/>
                        <a:pt x="0" y="1531971"/>
                      </a:cubicBezTo>
                      <a:cubicBezTo>
                        <a:pt x="0" y="1557952"/>
                        <a:pt x="34641" y="1557952"/>
                        <a:pt x="34641" y="1531971"/>
                      </a:cubicBezTo>
                      <a:cubicBezTo>
                        <a:pt x="34641" y="1029667"/>
                        <a:pt x="34641" y="518702"/>
                        <a:pt x="34641" y="16398"/>
                      </a:cubicBezTo>
                      <a:cubicBezTo>
                        <a:pt x="4330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299" name="Freeform: Shape 384">
                  <a:extLst>
                    <a:ext uri="{FF2B5EF4-FFF2-40B4-BE49-F238E27FC236}">
                      <a16:creationId xmlns="" xmlns:a16="http://schemas.microsoft.com/office/drawing/2014/main" id="{9B4B7B28-C597-4038-A118-A0C56757D232}"/>
                    </a:ext>
                  </a:extLst>
                </p:cNvPr>
                <p:cNvSpPr/>
                <p:nvPr/>
              </p:nvSpPr>
              <p:spPr>
                <a:xfrm>
                  <a:off x="12539351" y="2839471"/>
                  <a:ext cx="259812" cy="289400"/>
                </a:xfrm>
                <a:custGeom>
                  <a:avLst/>
                  <a:gdLst>
                    <a:gd name="connsiteX0" fmla="*/ 0 w 259812"/>
                    <a:gd name="connsiteY0" fmla="*/ 20860 h 289400"/>
                    <a:gd name="connsiteX1" fmla="*/ 129906 w 259812"/>
                    <a:gd name="connsiteY1" fmla="*/ 211389 h 289400"/>
                    <a:gd name="connsiteX2" fmla="*/ 259813 w 259812"/>
                    <a:gd name="connsiteY2" fmla="*/ 280673 h 289400"/>
                    <a:gd name="connsiteX3" fmla="*/ 129906 w 259812"/>
                    <a:gd name="connsiteY3" fmla="*/ 81483 h 289400"/>
                    <a:gd name="connsiteX4" fmla="*/ 0 w 259812"/>
                    <a:gd name="connsiteY4" fmla="*/ 20860 h 2894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9400">
                      <a:moveTo>
                        <a:pt x="0" y="20860"/>
                      </a:moveTo>
                      <a:cubicBezTo>
                        <a:pt x="0" y="64162"/>
                        <a:pt x="60624" y="142106"/>
                        <a:pt x="129906" y="211389"/>
                      </a:cubicBezTo>
                      <a:cubicBezTo>
                        <a:pt x="199190" y="272012"/>
                        <a:pt x="259813" y="306654"/>
                        <a:pt x="259813" y="280673"/>
                      </a:cubicBezTo>
                      <a:cubicBezTo>
                        <a:pt x="259813" y="254691"/>
                        <a:pt x="199190" y="159427"/>
                        <a:pt x="129906" y="81483"/>
                      </a:cubicBezTo>
                      <a:cubicBezTo>
                        <a:pt x="51963" y="3539"/>
                        <a:pt x="0" y="-22442"/>
                        <a:pt x="0" y="2086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00" name="Freeform: Shape 385">
                  <a:extLst>
                    <a:ext uri="{FF2B5EF4-FFF2-40B4-BE49-F238E27FC236}">
                      <a16:creationId xmlns="" xmlns:a16="http://schemas.microsoft.com/office/drawing/2014/main" id="{38ACC2AD-4B09-46E8-AE65-29C2EE535139}"/>
                    </a:ext>
                  </a:extLst>
                </p:cNvPr>
                <p:cNvSpPr/>
                <p:nvPr/>
              </p:nvSpPr>
              <p:spPr>
                <a:xfrm>
                  <a:off x="12539351" y="4306553"/>
                  <a:ext cx="259812" cy="289400"/>
                </a:xfrm>
                <a:custGeom>
                  <a:avLst/>
                  <a:gdLst>
                    <a:gd name="connsiteX0" fmla="*/ 129906 w 259812"/>
                    <a:gd name="connsiteY0" fmla="*/ 78011 h 289400"/>
                    <a:gd name="connsiteX1" fmla="*/ 0 w 259812"/>
                    <a:gd name="connsiteY1" fmla="*/ 268540 h 289400"/>
                    <a:gd name="connsiteX2" fmla="*/ 129906 w 259812"/>
                    <a:gd name="connsiteY2" fmla="*/ 207917 h 289400"/>
                    <a:gd name="connsiteX3" fmla="*/ 259813 w 259812"/>
                    <a:gd name="connsiteY3" fmla="*/ 8728 h 289400"/>
                    <a:gd name="connsiteX4" fmla="*/ 129906 w 259812"/>
                    <a:gd name="connsiteY4" fmla="*/ 78011 h 2894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9400">
                      <a:moveTo>
                        <a:pt x="129906" y="78011"/>
                      </a:moveTo>
                      <a:cubicBezTo>
                        <a:pt x="60624" y="138634"/>
                        <a:pt x="0" y="225238"/>
                        <a:pt x="0" y="268540"/>
                      </a:cubicBezTo>
                      <a:cubicBezTo>
                        <a:pt x="0" y="311843"/>
                        <a:pt x="60624" y="285861"/>
                        <a:pt x="129906" y="207917"/>
                      </a:cubicBezTo>
                      <a:cubicBezTo>
                        <a:pt x="199190" y="129974"/>
                        <a:pt x="259813" y="43369"/>
                        <a:pt x="259813" y="8728"/>
                      </a:cubicBezTo>
                      <a:cubicBezTo>
                        <a:pt x="259813" y="-17254"/>
                        <a:pt x="199190" y="17388"/>
                        <a:pt x="129906" y="7801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1258" name="Graphic 1">
                <a:extLst>
                  <a:ext uri="{FF2B5EF4-FFF2-40B4-BE49-F238E27FC236}">
                    <a16:creationId xmlns="" xmlns:a16="http://schemas.microsoft.com/office/drawing/2014/main" id="{0153F8ED-2395-4B9A-B422-78D6D2962D50}"/>
                  </a:ext>
                </a:extLst>
              </p:cNvPr>
              <p:cNvGrpSpPr/>
              <p:nvPr/>
            </p:nvGrpSpPr>
            <p:grpSpPr>
              <a:xfrm>
                <a:off x="11941783" y="2364807"/>
                <a:ext cx="259812" cy="2702002"/>
                <a:chOff x="11941783" y="2364807"/>
                <a:chExt cx="259812" cy="2702002"/>
              </a:xfrm>
              <a:grpFill/>
            </p:grpSpPr>
            <p:sp>
              <p:nvSpPr>
                <p:cNvPr id="1295" name="Freeform: Shape 380">
                  <a:extLst>
                    <a:ext uri="{FF2B5EF4-FFF2-40B4-BE49-F238E27FC236}">
                      <a16:creationId xmlns="" xmlns:a16="http://schemas.microsoft.com/office/drawing/2014/main" id="{8B1D934C-8D53-4D74-BF36-F30EF50B6E2D}"/>
                    </a:ext>
                  </a:extLst>
                </p:cNvPr>
                <p:cNvSpPr/>
                <p:nvPr/>
              </p:nvSpPr>
              <p:spPr>
                <a:xfrm>
                  <a:off x="12054368" y="2445554"/>
                  <a:ext cx="34641" cy="2556065"/>
                </a:xfrm>
                <a:custGeom>
                  <a:avLst/>
                  <a:gdLst>
                    <a:gd name="connsiteX0" fmla="*/ 0 w 34641"/>
                    <a:gd name="connsiteY0" fmla="*/ 16398 h 2556065"/>
                    <a:gd name="connsiteX1" fmla="*/ 0 w 34641"/>
                    <a:gd name="connsiteY1" fmla="*/ 2536580 h 2556065"/>
                    <a:gd name="connsiteX2" fmla="*/ 34641 w 34641"/>
                    <a:gd name="connsiteY2" fmla="*/ 2536580 h 2556065"/>
                    <a:gd name="connsiteX3" fmla="*/ 34641 w 34641"/>
                    <a:gd name="connsiteY3" fmla="*/ 16398 h 2556065"/>
                    <a:gd name="connsiteX4" fmla="*/ 0 w 34641"/>
                    <a:gd name="connsiteY4" fmla="*/ 16398 h 25560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2556065">
                      <a:moveTo>
                        <a:pt x="0" y="16398"/>
                      </a:moveTo>
                      <a:cubicBezTo>
                        <a:pt x="0" y="856458"/>
                        <a:pt x="0" y="1696519"/>
                        <a:pt x="0" y="2536580"/>
                      </a:cubicBezTo>
                      <a:cubicBezTo>
                        <a:pt x="0" y="2562561"/>
                        <a:pt x="34641" y="2562561"/>
                        <a:pt x="34641" y="2536580"/>
                      </a:cubicBezTo>
                      <a:cubicBezTo>
                        <a:pt x="34641" y="1696519"/>
                        <a:pt x="34641" y="856458"/>
                        <a:pt x="34641" y="16398"/>
                      </a:cubicBezTo>
                      <a:cubicBezTo>
                        <a:pt x="34641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296" name="Freeform: Shape 381">
                  <a:extLst>
                    <a:ext uri="{FF2B5EF4-FFF2-40B4-BE49-F238E27FC236}">
                      <a16:creationId xmlns="" xmlns:a16="http://schemas.microsoft.com/office/drawing/2014/main" id="{4E74566B-4026-4DBF-8687-E66132956FE0}"/>
                    </a:ext>
                  </a:extLst>
                </p:cNvPr>
                <p:cNvSpPr/>
                <p:nvPr/>
              </p:nvSpPr>
              <p:spPr>
                <a:xfrm>
                  <a:off x="11941783" y="2364807"/>
                  <a:ext cx="259812" cy="271435"/>
                </a:xfrm>
                <a:custGeom>
                  <a:avLst/>
                  <a:gdLst>
                    <a:gd name="connsiteX0" fmla="*/ 129906 w 259812"/>
                    <a:gd name="connsiteY0" fmla="*/ 27861 h 271435"/>
                    <a:gd name="connsiteX1" fmla="*/ 0 w 259812"/>
                    <a:gd name="connsiteY1" fmla="*/ 62502 h 271435"/>
                    <a:gd name="connsiteX2" fmla="*/ 129906 w 259812"/>
                    <a:gd name="connsiteY2" fmla="*/ 244371 h 271435"/>
                    <a:gd name="connsiteX3" fmla="*/ 259813 w 259812"/>
                    <a:gd name="connsiteY3" fmla="*/ 218390 h 271435"/>
                    <a:gd name="connsiteX4" fmla="*/ 129906 w 259812"/>
                    <a:gd name="connsiteY4" fmla="*/ 27861 h 2714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1435">
                      <a:moveTo>
                        <a:pt x="129906" y="27861"/>
                      </a:moveTo>
                      <a:cubicBezTo>
                        <a:pt x="60623" y="-24102"/>
                        <a:pt x="0" y="1880"/>
                        <a:pt x="0" y="62502"/>
                      </a:cubicBezTo>
                      <a:cubicBezTo>
                        <a:pt x="0" y="123125"/>
                        <a:pt x="60623" y="201069"/>
                        <a:pt x="129906" y="244371"/>
                      </a:cubicBezTo>
                      <a:cubicBezTo>
                        <a:pt x="199190" y="287673"/>
                        <a:pt x="259813" y="279013"/>
                        <a:pt x="259813" y="218390"/>
                      </a:cubicBezTo>
                      <a:cubicBezTo>
                        <a:pt x="259813" y="157767"/>
                        <a:pt x="199190" y="79823"/>
                        <a:pt x="129906" y="2786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297" name="Freeform: Shape 382">
                  <a:extLst>
                    <a:ext uri="{FF2B5EF4-FFF2-40B4-BE49-F238E27FC236}">
                      <a16:creationId xmlns="" xmlns:a16="http://schemas.microsoft.com/office/drawing/2014/main" id="{48C02735-BF6C-4D7F-9F99-375A260EB21B}"/>
                    </a:ext>
                  </a:extLst>
                </p:cNvPr>
                <p:cNvSpPr/>
                <p:nvPr/>
              </p:nvSpPr>
              <p:spPr>
                <a:xfrm>
                  <a:off x="11941783" y="4799182"/>
                  <a:ext cx="259812" cy="267628"/>
                </a:xfrm>
                <a:custGeom>
                  <a:avLst/>
                  <a:gdLst>
                    <a:gd name="connsiteX0" fmla="*/ 129906 w 259812"/>
                    <a:gd name="connsiteY0" fmla="*/ 27064 h 267628"/>
                    <a:gd name="connsiteX1" fmla="*/ 0 w 259812"/>
                    <a:gd name="connsiteY1" fmla="*/ 208933 h 267628"/>
                    <a:gd name="connsiteX2" fmla="*/ 129906 w 259812"/>
                    <a:gd name="connsiteY2" fmla="*/ 243574 h 267628"/>
                    <a:gd name="connsiteX3" fmla="*/ 259813 w 259812"/>
                    <a:gd name="connsiteY3" fmla="*/ 53045 h 267628"/>
                    <a:gd name="connsiteX4" fmla="*/ 129906 w 259812"/>
                    <a:gd name="connsiteY4" fmla="*/ 27064 h 2676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7628">
                      <a:moveTo>
                        <a:pt x="129906" y="27064"/>
                      </a:moveTo>
                      <a:cubicBezTo>
                        <a:pt x="60623" y="70366"/>
                        <a:pt x="0" y="148310"/>
                        <a:pt x="0" y="208933"/>
                      </a:cubicBezTo>
                      <a:cubicBezTo>
                        <a:pt x="0" y="269556"/>
                        <a:pt x="60623" y="286876"/>
                        <a:pt x="129906" y="243574"/>
                      </a:cubicBezTo>
                      <a:cubicBezTo>
                        <a:pt x="199190" y="191612"/>
                        <a:pt x="259813" y="105008"/>
                        <a:pt x="259813" y="53045"/>
                      </a:cubicBezTo>
                      <a:cubicBezTo>
                        <a:pt x="259813" y="-7578"/>
                        <a:pt x="199190" y="-16238"/>
                        <a:pt x="129906" y="2706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1259" name="Graphic 1">
                <a:extLst>
                  <a:ext uri="{FF2B5EF4-FFF2-40B4-BE49-F238E27FC236}">
                    <a16:creationId xmlns="" xmlns:a16="http://schemas.microsoft.com/office/drawing/2014/main" id="{454D2828-76FE-46E3-8FC4-9C6A2A1079F1}"/>
                  </a:ext>
                </a:extLst>
              </p:cNvPr>
              <p:cNvGrpSpPr/>
              <p:nvPr/>
            </p:nvGrpSpPr>
            <p:grpSpPr>
              <a:xfrm>
                <a:off x="11344214" y="2140689"/>
                <a:ext cx="259812" cy="3154047"/>
                <a:chOff x="11344214" y="2140689"/>
                <a:chExt cx="259812" cy="3154047"/>
              </a:xfrm>
              <a:grpFill/>
            </p:grpSpPr>
            <p:sp>
              <p:nvSpPr>
                <p:cNvPr id="1292" name="Freeform: Shape 377">
                  <a:extLst>
                    <a:ext uri="{FF2B5EF4-FFF2-40B4-BE49-F238E27FC236}">
                      <a16:creationId xmlns="" xmlns:a16="http://schemas.microsoft.com/office/drawing/2014/main" id="{2B8F26FA-6A37-4407-9E94-4217006B391A}"/>
                    </a:ext>
                  </a:extLst>
                </p:cNvPr>
                <p:cNvSpPr/>
                <p:nvPr/>
              </p:nvSpPr>
              <p:spPr>
                <a:xfrm>
                  <a:off x="11456799" y="2211723"/>
                  <a:ext cx="34642" cy="3032388"/>
                </a:xfrm>
                <a:custGeom>
                  <a:avLst/>
                  <a:gdLst>
                    <a:gd name="connsiteX0" fmla="*/ 0 w 34642"/>
                    <a:gd name="connsiteY0" fmla="*/ 16398 h 3032388"/>
                    <a:gd name="connsiteX1" fmla="*/ 0 w 34642"/>
                    <a:gd name="connsiteY1" fmla="*/ 3012903 h 3032388"/>
                    <a:gd name="connsiteX2" fmla="*/ 34642 w 34642"/>
                    <a:gd name="connsiteY2" fmla="*/ 3012903 h 3032388"/>
                    <a:gd name="connsiteX3" fmla="*/ 34642 w 34642"/>
                    <a:gd name="connsiteY3" fmla="*/ 16398 h 3032388"/>
                    <a:gd name="connsiteX4" fmla="*/ 0 w 34642"/>
                    <a:gd name="connsiteY4" fmla="*/ 16398 h 30323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2" h="3032388">
                      <a:moveTo>
                        <a:pt x="0" y="16398"/>
                      </a:moveTo>
                      <a:cubicBezTo>
                        <a:pt x="0" y="1012346"/>
                        <a:pt x="0" y="2016954"/>
                        <a:pt x="0" y="3012903"/>
                      </a:cubicBezTo>
                      <a:cubicBezTo>
                        <a:pt x="0" y="3038884"/>
                        <a:pt x="34642" y="3038884"/>
                        <a:pt x="34642" y="3012903"/>
                      </a:cubicBezTo>
                      <a:cubicBezTo>
                        <a:pt x="34642" y="2016954"/>
                        <a:pt x="34642" y="1021006"/>
                        <a:pt x="34642" y="16398"/>
                      </a:cubicBezTo>
                      <a:cubicBezTo>
                        <a:pt x="3464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293" name="Freeform: Shape 378">
                  <a:extLst>
                    <a:ext uri="{FF2B5EF4-FFF2-40B4-BE49-F238E27FC236}">
                      <a16:creationId xmlns="" xmlns:a16="http://schemas.microsoft.com/office/drawing/2014/main" id="{02EF860E-CC0E-470D-8054-D0F18C70C83E}"/>
                    </a:ext>
                  </a:extLst>
                </p:cNvPr>
                <p:cNvSpPr/>
                <p:nvPr/>
              </p:nvSpPr>
              <p:spPr>
                <a:xfrm>
                  <a:off x="11344214" y="2140689"/>
                  <a:ext cx="259812" cy="261737"/>
                </a:xfrm>
                <a:custGeom>
                  <a:avLst/>
                  <a:gdLst>
                    <a:gd name="connsiteX0" fmla="*/ 129906 w 259812"/>
                    <a:gd name="connsiteY0" fmla="*/ 827 h 261737"/>
                    <a:gd name="connsiteX1" fmla="*/ 0 w 259812"/>
                    <a:gd name="connsiteY1" fmla="*/ 122073 h 261737"/>
                    <a:gd name="connsiteX2" fmla="*/ 129906 w 259812"/>
                    <a:gd name="connsiteY2" fmla="*/ 260640 h 261737"/>
                    <a:gd name="connsiteX3" fmla="*/ 259813 w 259812"/>
                    <a:gd name="connsiteY3" fmla="*/ 156715 h 261737"/>
                    <a:gd name="connsiteX4" fmla="*/ 129906 w 259812"/>
                    <a:gd name="connsiteY4" fmla="*/ 827 h 2617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737">
                      <a:moveTo>
                        <a:pt x="129906" y="827"/>
                      </a:moveTo>
                      <a:cubicBezTo>
                        <a:pt x="60623" y="-7833"/>
                        <a:pt x="0" y="52790"/>
                        <a:pt x="0" y="122073"/>
                      </a:cubicBezTo>
                      <a:cubicBezTo>
                        <a:pt x="0" y="191357"/>
                        <a:pt x="60623" y="251980"/>
                        <a:pt x="129906" y="260640"/>
                      </a:cubicBezTo>
                      <a:cubicBezTo>
                        <a:pt x="199189" y="269300"/>
                        <a:pt x="259813" y="225998"/>
                        <a:pt x="259813" y="156715"/>
                      </a:cubicBezTo>
                      <a:cubicBezTo>
                        <a:pt x="259813" y="87432"/>
                        <a:pt x="199189" y="9488"/>
                        <a:pt x="129906" y="827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294" name="Freeform: Shape 379">
                  <a:extLst>
                    <a:ext uri="{FF2B5EF4-FFF2-40B4-BE49-F238E27FC236}">
                      <a16:creationId xmlns="" xmlns:a16="http://schemas.microsoft.com/office/drawing/2014/main" id="{B3C70C4C-DB5A-4E11-A2BD-6B600E52BF42}"/>
                    </a:ext>
                  </a:extLst>
                </p:cNvPr>
                <p:cNvSpPr/>
                <p:nvPr/>
              </p:nvSpPr>
              <p:spPr>
                <a:xfrm>
                  <a:off x="11344214" y="5032998"/>
                  <a:ext cx="259812" cy="261737"/>
                </a:xfrm>
                <a:custGeom>
                  <a:avLst/>
                  <a:gdLst>
                    <a:gd name="connsiteX0" fmla="*/ 129906 w 259812"/>
                    <a:gd name="connsiteY0" fmla="*/ 1098 h 261737"/>
                    <a:gd name="connsiteX1" fmla="*/ 0 w 259812"/>
                    <a:gd name="connsiteY1" fmla="*/ 139665 h 261737"/>
                    <a:gd name="connsiteX2" fmla="*/ 129906 w 259812"/>
                    <a:gd name="connsiteY2" fmla="*/ 260911 h 261737"/>
                    <a:gd name="connsiteX3" fmla="*/ 259813 w 259812"/>
                    <a:gd name="connsiteY3" fmla="*/ 105023 h 261737"/>
                    <a:gd name="connsiteX4" fmla="*/ 129906 w 259812"/>
                    <a:gd name="connsiteY4" fmla="*/ 1098 h 2617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737">
                      <a:moveTo>
                        <a:pt x="129906" y="1098"/>
                      </a:moveTo>
                      <a:cubicBezTo>
                        <a:pt x="60623" y="9758"/>
                        <a:pt x="0" y="70381"/>
                        <a:pt x="0" y="139665"/>
                      </a:cubicBezTo>
                      <a:cubicBezTo>
                        <a:pt x="0" y="208948"/>
                        <a:pt x="60623" y="269571"/>
                        <a:pt x="129906" y="260911"/>
                      </a:cubicBezTo>
                      <a:cubicBezTo>
                        <a:pt x="199189" y="252250"/>
                        <a:pt x="259813" y="174306"/>
                        <a:pt x="259813" y="105023"/>
                      </a:cubicBezTo>
                      <a:cubicBezTo>
                        <a:pt x="259813" y="35740"/>
                        <a:pt x="199189" y="-7562"/>
                        <a:pt x="129906" y="10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1260" name="Graphic 1">
                <a:extLst>
                  <a:ext uri="{FF2B5EF4-FFF2-40B4-BE49-F238E27FC236}">
                    <a16:creationId xmlns="" xmlns:a16="http://schemas.microsoft.com/office/drawing/2014/main" id="{DA500E86-3408-4D80-9026-6C7EF022947F}"/>
                  </a:ext>
                </a:extLst>
              </p:cNvPr>
              <p:cNvGrpSpPr/>
              <p:nvPr/>
            </p:nvGrpSpPr>
            <p:grpSpPr>
              <a:xfrm>
                <a:off x="10746645" y="2219494"/>
                <a:ext cx="259812" cy="2996436"/>
                <a:chOff x="10746645" y="2219494"/>
                <a:chExt cx="259812" cy="2996436"/>
              </a:xfrm>
              <a:grpFill/>
            </p:grpSpPr>
            <p:sp>
              <p:nvSpPr>
                <p:cNvPr id="1289" name="Freeform: Shape 374">
                  <a:extLst>
                    <a:ext uri="{FF2B5EF4-FFF2-40B4-BE49-F238E27FC236}">
                      <a16:creationId xmlns="" xmlns:a16="http://schemas.microsoft.com/office/drawing/2014/main" id="{473F9915-8B46-409B-992C-9715C676B610}"/>
                    </a:ext>
                  </a:extLst>
                </p:cNvPr>
                <p:cNvSpPr/>
                <p:nvPr/>
              </p:nvSpPr>
              <p:spPr>
                <a:xfrm>
                  <a:off x="10859230" y="2295238"/>
                  <a:ext cx="35786" cy="2870928"/>
                </a:xfrm>
                <a:custGeom>
                  <a:avLst/>
                  <a:gdLst>
                    <a:gd name="connsiteX0" fmla="*/ 0 w 35786"/>
                    <a:gd name="connsiteY0" fmla="*/ 19486 h 2870928"/>
                    <a:gd name="connsiteX1" fmla="*/ 0 w 35786"/>
                    <a:gd name="connsiteY1" fmla="*/ 2851443 h 2870928"/>
                    <a:gd name="connsiteX2" fmla="*/ 34641 w 35786"/>
                    <a:gd name="connsiteY2" fmla="*/ 2851443 h 2870928"/>
                    <a:gd name="connsiteX3" fmla="*/ 34641 w 35786"/>
                    <a:gd name="connsiteY3" fmla="*/ 19486 h 2870928"/>
                    <a:gd name="connsiteX4" fmla="*/ 0 w 35786"/>
                    <a:gd name="connsiteY4" fmla="*/ 19486 h 28709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2870928">
                      <a:moveTo>
                        <a:pt x="0" y="19486"/>
                      </a:moveTo>
                      <a:cubicBezTo>
                        <a:pt x="0" y="963472"/>
                        <a:pt x="0" y="1907457"/>
                        <a:pt x="0" y="2851443"/>
                      </a:cubicBezTo>
                      <a:cubicBezTo>
                        <a:pt x="0" y="2877424"/>
                        <a:pt x="34641" y="2877424"/>
                        <a:pt x="34641" y="2851443"/>
                      </a:cubicBezTo>
                      <a:cubicBezTo>
                        <a:pt x="34641" y="1907457"/>
                        <a:pt x="34641" y="963472"/>
                        <a:pt x="34641" y="19486"/>
                      </a:cubicBezTo>
                      <a:cubicBezTo>
                        <a:pt x="43302" y="-6495"/>
                        <a:pt x="0" y="-6495"/>
                        <a:pt x="0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290" name="Freeform: Shape 375">
                  <a:extLst>
                    <a:ext uri="{FF2B5EF4-FFF2-40B4-BE49-F238E27FC236}">
                      <a16:creationId xmlns="" xmlns:a16="http://schemas.microsoft.com/office/drawing/2014/main" id="{B8F0E461-7C90-48ED-9548-C6308CE28185}"/>
                    </a:ext>
                  </a:extLst>
                </p:cNvPr>
                <p:cNvSpPr/>
                <p:nvPr/>
              </p:nvSpPr>
              <p:spPr>
                <a:xfrm>
                  <a:off x="10746645" y="2219494"/>
                  <a:ext cx="259812" cy="261149"/>
                </a:xfrm>
                <a:custGeom>
                  <a:avLst/>
                  <a:gdLst>
                    <a:gd name="connsiteX0" fmla="*/ 129906 w 259812"/>
                    <a:gd name="connsiteY0" fmla="*/ 8626 h 261149"/>
                    <a:gd name="connsiteX1" fmla="*/ 0 w 259812"/>
                    <a:gd name="connsiteY1" fmla="*/ 190495 h 261149"/>
                    <a:gd name="connsiteX2" fmla="*/ 129906 w 259812"/>
                    <a:gd name="connsiteY2" fmla="*/ 251118 h 261149"/>
                    <a:gd name="connsiteX3" fmla="*/ 259813 w 259812"/>
                    <a:gd name="connsiteY3" fmla="*/ 86570 h 261149"/>
                    <a:gd name="connsiteX4" fmla="*/ 129906 w 259812"/>
                    <a:gd name="connsiteY4" fmla="*/ 8626 h 2611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149">
                      <a:moveTo>
                        <a:pt x="129906" y="8626"/>
                      </a:moveTo>
                      <a:cubicBezTo>
                        <a:pt x="60623" y="43268"/>
                        <a:pt x="0" y="121212"/>
                        <a:pt x="0" y="190495"/>
                      </a:cubicBezTo>
                      <a:cubicBezTo>
                        <a:pt x="0" y="251118"/>
                        <a:pt x="60623" y="277099"/>
                        <a:pt x="129906" y="251118"/>
                      </a:cubicBezTo>
                      <a:cubicBezTo>
                        <a:pt x="199190" y="225137"/>
                        <a:pt x="259813" y="155853"/>
                        <a:pt x="259813" y="86570"/>
                      </a:cubicBezTo>
                      <a:cubicBezTo>
                        <a:pt x="259813" y="17287"/>
                        <a:pt x="207851" y="-17355"/>
                        <a:pt x="129906" y="862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291" name="Freeform: Shape 376">
                  <a:extLst>
                    <a:ext uri="{FF2B5EF4-FFF2-40B4-BE49-F238E27FC236}">
                      <a16:creationId xmlns="" xmlns:a16="http://schemas.microsoft.com/office/drawing/2014/main" id="{6B0DA132-E274-4CCC-8CA3-8F83F60143EC}"/>
                    </a:ext>
                  </a:extLst>
                </p:cNvPr>
                <p:cNvSpPr/>
                <p:nvPr/>
              </p:nvSpPr>
              <p:spPr>
                <a:xfrm>
                  <a:off x="10746645" y="4954780"/>
                  <a:ext cx="259812" cy="261149"/>
                </a:xfrm>
                <a:custGeom>
                  <a:avLst/>
                  <a:gdLst>
                    <a:gd name="connsiteX0" fmla="*/ 129906 w 259812"/>
                    <a:gd name="connsiteY0" fmla="*/ 10032 h 261149"/>
                    <a:gd name="connsiteX1" fmla="*/ 0 w 259812"/>
                    <a:gd name="connsiteY1" fmla="*/ 70655 h 261149"/>
                    <a:gd name="connsiteX2" fmla="*/ 129906 w 259812"/>
                    <a:gd name="connsiteY2" fmla="*/ 252524 h 261149"/>
                    <a:gd name="connsiteX3" fmla="*/ 259813 w 259812"/>
                    <a:gd name="connsiteY3" fmla="*/ 174580 h 261149"/>
                    <a:gd name="connsiteX4" fmla="*/ 129906 w 259812"/>
                    <a:gd name="connsiteY4" fmla="*/ 10032 h 2611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149">
                      <a:moveTo>
                        <a:pt x="129906" y="10032"/>
                      </a:moveTo>
                      <a:cubicBezTo>
                        <a:pt x="60623" y="-15949"/>
                        <a:pt x="0" y="10032"/>
                        <a:pt x="0" y="70655"/>
                      </a:cubicBezTo>
                      <a:cubicBezTo>
                        <a:pt x="0" y="131278"/>
                        <a:pt x="60623" y="217882"/>
                        <a:pt x="129906" y="252524"/>
                      </a:cubicBezTo>
                      <a:cubicBezTo>
                        <a:pt x="199190" y="278505"/>
                        <a:pt x="259813" y="243863"/>
                        <a:pt x="259813" y="174580"/>
                      </a:cubicBezTo>
                      <a:cubicBezTo>
                        <a:pt x="259813" y="105297"/>
                        <a:pt x="207851" y="36013"/>
                        <a:pt x="129906" y="10032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1261" name="Graphic 1">
                <a:extLst>
                  <a:ext uri="{FF2B5EF4-FFF2-40B4-BE49-F238E27FC236}">
                    <a16:creationId xmlns="" xmlns:a16="http://schemas.microsoft.com/office/drawing/2014/main" id="{B6635293-2357-49A3-8816-AE0E0E1779B9}"/>
                  </a:ext>
                </a:extLst>
              </p:cNvPr>
              <p:cNvGrpSpPr/>
              <p:nvPr/>
            </p:nvGrpSpPr>
            <p:grpSpPr>
              <a:xfrm>
                <a:off x="10157736" y="2578595"/>
                <a:ext cx="259812" cy="2271697"/>
                <a:chOff x="10157736" y="2578595"/>
                <a:chExt cx="259812" cy="2271697"/>
              </a:xfrm>
              <a:grpFill/>
            </p:grpSpPr>
            <p:sp>
              <p:nvSpPr>
                <p:cNvPr id="1286" name="Freeform: Shape 371">
                  <a:extLst>
                    <a:ext uri="{FF2B5EF4-FFF2-40B4-BE49-F238E27FC236}">
                      <a16:creationId xmlns="" xmlns:a16="http://schemas.microsoft.com/office/drawing/2014/main" id="{97DA45C7-B046-4275-B972-FB1AE9094DE2}"/>
                    </a:ext>
                  </a:extLst>
                </p:cNvPr>
                <p:cNvSpPr/>
                <p:nvPr/>
              </p:nvSpPr>
              <p:spPr>
                <a:xfrm>
                  <a:off x="10270321" y="2674132"/>
                  <a:ext cx="34641" cy="2102316"/>
                </a:xfrm>
                <a:custGeom>
                  <a:avLst/>
                  <a:gdLst>
                    <a:gd name="connsiteX0" fmla="*/ 0 w 34641"/>
                    <a:gd name="connsiteY0" fmla="*/ 12991 h 2102316"/>
                    <a:gd name="connsiteX1" fmla="*/ 0 w 34641"/>
                    <a:gd name="connsiteY1" fmla="*/ 2082831 h 2102316"/>
                    <a:gd name="connsiteX2" fmla="*/ 34642 w 34641"/>
                    <a:gd name="connsiteY2" fmla="*/ 2082831 h 2102316"/>
                    <a:gd name="connsiteX3" fmla="*/ 34642 w 34641"/>
                    <a:gd name="connsiteY3" fmla="*/ 12991 h 2102316"/>
                    <a:gd name="connsiteX4" fmla="*/ 0 w 34641"/>
                    <a:gd name="connsiteY4" fmla="*/ 12991 h 21023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2102316">
                      <a:moveTo>
                        <a:pt x="0" y="12991"/>
                      </a:moveTo>
                      <a:cubicBezTo>
                        <a:pt x="0" y="705824"/>
                        <a:pt x="0" y="1389997"/>
                        <a:pt x="0" y="2082831"/>
                      </a:cubicBezTo>
                      <a:cubicBezTo>
                        <a:pt x="0" y="2108812"/>
                        <a:pt x="34642" y="2108812"/>
                        <a:pt x="34642" y="2082831"/>
                      </a:cubicBezTo>
                      <a:cubicBezTo>
                        <a:pt x="34642" y="1389997"/>
                        <a:pt x="34642" y="705824"/>
                        <a:pt x="34642" y="12991"/>
                      </a:cubicBezTo>
                      <a:cubicBezTo>
                        <a:pt x="34642" y="-4330"/>
                        <a:pt x="0" y="-4330"/>
                        <a:pt x="0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287" name="Freeform: Shape 372">
                  <a:extLst>
                    <a:ext uri="{FF2B5EF4-FFF2-40B4-BE49-F238E27FC236}">
                      <a16:creationId xmlns="" xmlns:a16="http://schemas.microsoft.com/office/drawing/2014/main" id="{6046AD56-669E-4CBD-BDC2-8ABB38F78D08}"/>
                    </a:ext>
                  </a:extLst>
                </p:cNvPr>
                <p:cNvSpPr/>
                <p:nvPr/>
              </p:nvSpPr>
              <p:spPr>
                <a:xfrm>
                  <a:off x="10157736" y="2578595"/>
                  <a:ext cx="259812" cy="274157"/>
                </a:xfrm>
                <a:custGeom>
                  <a:avLst/>
                  <a:gdLst>
                    <a:gd name="connsiteX0" fmla="*/ 129906 w 259812"/>
                    <a:gd name="connsiteY0" fmla="*/ 47904 h 274157"/>
                    <a:gd name="connsiteX1" fmla="*/ 0 w 259812"/>
                    <a:gd name="connsiteY1" fmla="*/ 247094 h 274157"/>
                    <a:gd name="connsiteX2" fmla="*/ 129906 w 259812"/>
                    <a:gd name="connsiteY2" fmla="*/ 221113 h 274157"/>
                    <a:gd name="connsiteX3" fmla="*/ 259813 w 259812"/>
                    <a:gd name="connsiteY3" fmla="*/ 30583 h 274157"/>
                    <a:gd name="connsiteX4" fmla="*/ 129906 w 259812"/>
                    <a:gd name="connsiteY4" fmla="*/ 47904 h 2741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4157">
                      <a:moveTo>
                        <a:pt x="129906" y="47904"/>
                      </a:moveTo>
                      <a:cubicBezTo>
                        <a:pt x="60623" y="117188"/>
                        <a:pt x="0" y="203792"/>
                        <a:pt x="0" y="247094"/>
                      </a:cubicBezTo>
                      <a:cubicBezTo>
                        <a:pt x="0" y="290396"/>
                        <a:pt x="60623" y="281736"/>
                        <a:pt x="129906" y="221113"/>
                      </a:cubicBezTo>
                      <a:cubicBezTo>
                        <a:pt x="199189" y="169150"/>
                        <a:pt x="259813" y="82546"/>
                        <a:pt x="259813" y="30583"/>
                      </a:cubicBezTo>
                      <a:cubicBezTo>
                        <a:pt x="259813" y="-12719"/>
                        <a:pt x="199189" y="-12719"/>
                        <a:pt x="129906" y="4790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288" name="Freeform: Shape 373">
                  <a:extLst>
                    <a:ext uri="{FF2B5EF4-FFF2-40B4-BE49-F238E27FC236}">
                      <a16:creationId xmlns="" xmlns:a16="http://schemas.microsoft.com/office/drawing/2014/main" id="{9C5A1A4E-9178-400A-8BC0-790BB57A1812}"/>
                    </a:ext>
                  </a:extLst>
                </p:cNvPr>
                <p:cNvSpPr/>
                <p:nvPr/>
              </p:nvSpPr>
              <p:spPr>
                <a:xfrm>
                  <a:off x="10157736" y="4576533"/>
                  <a:ext cx="259812" cy="273760"/>
                </a:xfrm>
                <a:custGeom>
                  <a:avLst/>
                  <a:gdLst>
                    <a:gd name="connsiteX0" fmla="*/ 129906 w 259812"/>
                    <a:gd name="connsiteY0" fmla="*/ 50524 h 273760"/>
                    <a:gd name="connsiteX1" fmla="*/ 0 w 259812"/>
                    <a:gd name="connsiteY1" fmla="*/ 24542 h 273760"/>
                    <a:gd name="connsiteX2" fmla="*/ 129906 w 259812"/>
                    <a:gd name="connsiteY2" fmla="*/ 223732 h 273760"/>
                    <a:gd name="connsiteX3" fmla="*/ 259813 w 259812"/>
                    <a:gd name="connsiteY3" fmla="*/ 232392 h 273760"/>
                    <a:gd name="connsiteX4" fmla="*/ 129906 w 259812"/>
                    <a:gd name="connsiteY4" fmla="*/ 50524 h 2737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3760">
                      <a:moveTo>
                        <a:pt x="129906" y="50524"/>
                      </a:moveTo>
                      <a:cubicBezTo>
                        <a:pt x="60623" y="-1439"/>
                        <a:pt x="0" y="-18760"/>
                        <a:pt x="0" y="24542"/>
                      </a:cubicBezTo>
                      <a:cubicBezTo>
                        <a:pt x="0" y="67844"/>
                        <a:pt x="60623" y="163109"/>
                        <a:pt x="129906" y="223732"/>
                      </a:cubicBezTo>
                      <a:cubicBezTo>
                        <a:pt x="199189" y="284355"/>
                        <a:pt x="259813" y="293015"/>
                        <a:pt x="259813" y="232392"/>
                      </a:cubicBezTo>
                      <a:cubicBezTo>
                        <a:pt x="259813" y="189090"/>
                        <a:pt x="199189" y="102486"/>
                        <a:pt x="129906" y="5052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1262" name="Graphic 1">
                <a:extLst>
                  <a:ext uri="{FF2B5EF4-FFF2-40B4-BE49-F238E27FC236}">
                    <a16:creationId xmlns="" xmlns:a16="http://schemas.microsoft.com/office/drawing/2014/main" id="{B4F98B8E-BE34-4C4A-B58B-E6DF2AEFAE63}"/>
                  </a:ext>
                </a:extLst>
              </p:cNvPr>
              <p:cNvGrpSpPr/>
              <p:nvPr/>
            </p:nvGrpSpPr>
            <p:grpSpPr>
              <a:xfrm>
                <a:off x="9560167" y="3155892"/>
                <a:ext cx="259812" cy="1132235"/>
                <a:chOff x="9560167" y="3155892"/>
                <a:chExt cx="259812" cy="1132235"/>
              </a:xfrm>
              <a:grpFill/>
            </p:grpSpPr>
            <p:sp>
              <p:nvSpPr>
                <p:cNvPr id="1283" name="Freeform: Shape 368">
                  <a:extLst>
                    <a:ext uri="{FF2B5EF4-FFF2-40B4-BE49-F238E27FC236}">
                      <a16:creationId xmlns="" xmlns:a16="http://schemas.microsoft.com/office/drawing/2014/main" id="{41465BBC-4C54-40F3-8F55-30ECB9B55C24}"/>
                    </a:ext>
                  </a:extLst>
                </p:cNvPr>
                <p:cNvSpPr/>
                <p:nvPr/>
              </p:nvSpPr>
              <p:spPr>
                <a:xfrm>
                  <a:off x="9672753" y="3268294"/>
                  <a:ext cx="34641" cy="901925"/>
                </a:xfrm>
                <a:custGeom>
                  <a:avLst/>
                  <a:gdLst>
                    <a:gd name="connsiteX0" fmla="*/ 0 w 34641"/>
                    <a:gd name="connsiteY0" fmla="*/ 16398 h 901925"/>
                    <a:gd name="connsiteX1" fmla="*/ 0 w 34641"/>
                    <a:gd name="connsiteY1" fmla="*/ 882439 h 901925"/>
                    <a:gd name="connsiteX2" fmla="*/ 34641 w 34641"/>
                    <a:gd name="connsiteY2" fmla="*/ 882439 h 901925"/>
                    <a:gd name="connsiteX3" fmla="*/ 34641 w 34641"/>
                    <a:gd name="connsiteY3" fmla="*/ 16398 h 901925"/>
                    <a:gd name="connsiteX4" fmla="*/ 0 w 34641"/>
                    <a:gd name="connsiteY4" fmla="*/ 16398 h 901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901925">
                      <a:moveTo>
                        <a:pt x="0" y="16398"/>
                      </a:moveTo>
                      <a:cubicBezTo>
                        <a:pt x="0" y="302191"/>
                        <a:pt x="0" y="596646"/>
                        <a:pt x="0" y="882439"/>
                      </a:cubicBezTo>
                      <a:cubicBezTo>
                        <a:pt x="0" y="908421"/>
                        <a:pt x="34641" y="908421"/>
                        <a:pt x="34641" y="882439"/>
                      </a:cubicBezTo>
                      <a:cubicBezTo>
                        <a:pt x="34641" y="596646"/>
                        <a:pt x="34641" y="302191"/>
                        <a:pt x="34641" y="16398"/>
                      </a:cubicBezTo>
                      <a:cubicBezTo>
                        <a:pt x="34641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284" name="Freeform: Shape 369">
                  <a:extLst>
                    <a:ext uri="{FF2B5EF4-FFF2-40B4-BE49-F238E27FC236}">
                      <a16:creationId xmlns="" xmlns:a16="http://schemas.microsoft.com/office/drawing/2014/main" id="{9A28D03D-400F-4B25-8050-C0F65AF81E17}"/>
                    </a:ext>
                  </a:extLst>
                </p:cNvPr>
                <p:cNvSpPr/>
                <p:nvPr/>
              </p:nvSpPr>
              <p:spPr>
                <a:xfrm>
                  <a:off x="9560167" y="3155892"/>
                  <a:ext cx="259812" cy="288043"/>
                </a:xfrm>
                <a:custGeom>
                  <a:avLst/>
                  <a:gdLst>
                    <a:gd name="connsiteX0" fmla="*/ 129906 w 259812"/>
                    <a:gd name="connsiteY0" fmla="*/ 102818 h 288043"/>
                    <a:gd name="connsiteX1" fmla="*/ 0 w 259812"/>
                    <a:gd name="connsiteY1" fmla="*/ 284687 h 288043"/>
                    <a:gd name="connsiteX2" fmla="*/ 129906 w 259812"/>
                    <a:gd name="connsiteY2" fmla="*/ 180762 h 288043"/>
                    <a:gd name="connsiteX3" fmla="*/ 259813 w 259812"/>
                    <a:gd name="connsiteY3" fmla="*/ 7553 h 288043"/>
                    <a:gd name="connsiteX4" fmla="*/ 129906 w 259812"/>
                    <a:gd name="connsiteY4" fmla="*/ 102818 h 2880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8043">
                      <a:moveTo>
                        <a:pt x="129906" y="102818"/>
                      </a:moveTo>
                      <a:cubicBezTo>
                        <a:pt x="60623" y="189422"/>
                        <a:pt x="0" y="267366"/>
                        <a:pt x="0" y="284687"/>
                      </a:cubicBezTo>
                      <a:cubicBezTo>
                        <a:pt x="0" y="302008"/>
                        <a:pt x="60623" y="250045"/>
                        <a:pt x="129906" y="180762"/>
                      </a:cubicBezTo>
                      <a:cubicBezTo>
                        <a:pt x="199190" y="111478"/>
                        <a:pt x="259813" y="33535"/>
                        <a:pt x="259813" y="7553"/>
                      </a:cubicBezTo>
                      <a:cubicBezTo>
                        <a:pt x="259813" y="-18428"/>
                        <a:pt x="199190" y="24874"/>
                        <a:pt x="129906" y="10281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285" name="Freeform: Shape 370">
                  <a:extLst>
                    <a:ext uri="{FF2B5EF4-FFF2-40B4-BE49-F238E27FC236}">
                      <a16:creationId xmlns="" xmlns:a16="http://schemas.microsoft.com/office/drawing/2014/main" id="{58DE8D55-87E1-4C86-9D13-9514E403670D}"/>
                    </a:ext>
                  </a:extLst>
                </p:cNvPr>
                <p:cNvSpPr/>
                <p:nvPr/>
              </p:nvSpPr>
              <p:spPr>
                <a:xfrm>
                  <a:off x="9560167" y="3991508"/>
                  <a:ext cx="259812" cy="296619"/>
                </a:xfrm>
                <a:custGeom>
                  <a:avLst/>
                  <a:gdLst>
                    <a:gd name="connsiteX0" fmla="*/ 0 w 259812"/>
                    <a:gd name="connsiteY0" fmla="*/ 3338 h 296619"/>
                    <a:gd name="connsiteX1" fmla="*/ 129906 w 259812"/>
                    <a:gd name="connsiteY1" fmla="*/ 185206 h 296619"/>
                    <a:gd name="connsiteX2" fmla="*/ 259813 w 259812"/>
                    <a:gd name="connsiteY2" fmla="*/ 289131 h 296619"/>
                    <a:gd name="connsiteX3" fmla="*/ 129906 w 259812"/>
                    <a:gd name="connsiteY3" fmla="*/ 115923 h 296619"/>
                    <a:gd name="connsiteX4" fmla="*/ 0 w 259812"/>
                    <a:gd name="connsiteY4" fmla="*/ 3338 h 2966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96619">
                      <a:moveTo>
                        <a:pt x="0" y="3338"/>
                      </a:moveTo>
                      <a:cubicBezTo>
                        <a:pt x="0" y="20659"/>
                        <a:pt x="60623" y="98602"/>
                        <a:pt x="129906" y="185206"/>
                      </a:cubicBezTo>
                      <a:cubicBezTo>
                        <a:pt x="199190" y="271811"/>
                        <a:pt x="259813" y="315113"/>
                        <a:pt x="259813" y="289131"/>
                      </a:cubicBezTo>
                      <a:cubicBezTo>
                        <a:pt x="259813" y="263150"/>
                        <a:pt x="199190" y="185206"/>
                        <a:pt x="129906" y="115923"/>
                      </a:cubicBezTo>
                      <a:cubicBezTo>
                        <a:pt x="60623" y="37979"/>
                        <a:pt x="0" y="-13983"/>
                        <a:pt x="0" y="333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1263" name="Graphic 1">
                <a:extLst>
                  <a:ext uri="{FF2B5EF4-FFF2-40B4-BE49-F238E27FC236}">
                    <a16:creationId xmlns="" xmlns:a16="http://schemas.microsoft.com/office/drawing/2014/main" id="{8BB2DF4E-0398-4617-870B-EB11F557B9EF}"/>
                  </a:ext>
                </a:extLst>
              </p:cNvPr>
              <p:cNvGrpSpPr/>
              <p:nvPr/>
            </p:nvGrpSpPr>
            <p:grpSpPr>
              <a:xfrm>
                <a:off x="8962598" y="3316014"/>
                <a:ext cx="259812" cy="794735"/>
                <a:chOff x="8962598" y="3316014"/>
                <a:chExt cx="259812" cy="794735"/>
              </a:xfrm>
              <a:grpFill/>
            </p:grpSpPr>
            <p:sp>
              <p:nvSpPr>
                <p:cNvPr id="1280" name="Freeform: Shape 365">
                  <a:extLst>
                    <a:ext uri="{FF2B5EF4-FFF2-40B4-BE49-F238E27FC236}">
                      <a16:creationId xmlns="" xmlns:a16="http://schemas.microsoft.com/office/drawing/2014/main" id="{279FECE4-690C-4252-91E9-A04B14475C9D}"/>
                    </a:ext>
                  </a:extLst>
                </p:cNvPr>
                <p:cNvSpPr/>
                <p:nvPr/>
              </p:nvSpPr>
              <p:spPr>
                <a:xfrm>
                  <a:off x="9075184" y="3436249"/>
                  <a:ext cx="35786" cy="552101"/>
                </a:xfrm>
                <a:custGeom>
                  <a:avLst/>
                  <a:gdLst>
                    <a:gd name="connsiteX0" fmla="*/ 0 w 35786"/>
                    <a:gd name="connsiteY0" fmla="*/ 12991 h 552101"/>
                    <a:gd name="connsiteX1" fmla="*/ 0 w 35786"/>
                    <a:gd name="connsiteY1" fmla="*/ 532616 h 552101"/>
                    <a:gd name="connsiteX2" fmla="*/ 34642 w 35786"/>
                    <a:gd name="connsiteY2" fmla="*/ 532616 h 552101"/>
                    <a:gd name="connsiteX3" fmla="*/ 34642 w 35786"/>
                    <a:gd name="connsiteY3" fmla="*/ 12991 h 552101"/>
                    <a:gd name="connsiteX4" fmla="*/ 0 w 35786"/>
                    <a:gd name="connsiteY4" fmla="*/ 12991 h 5521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552101">
                      <a:moveTo>
                        <a:pt x="0" y="12991"/>
                      </a:moveTo>
                      <a:cubicBezTo>
                        <a:pt x="0" y="186199"/>
                        <a:pt x="0" y="359407"/>
                        <a:pt x="0" y="532616"/>
                      </a:cubicBezTo>
                      <a:cubicBezTo>
                        <a:pt x="0" y="558597"/>
                        <a:pt x="34642" y="558597"/>
                        <a:pt x="34642" y="532616"/>
                      </a:cubicBezTo>
                      <a:cubicBezTo>
                        <a:pt x="34642" y="359407"/>
                        <a:pt x="34642" y="186199"/>
                        <a:pt x="34642" y="12991"/>
                      </a:cubicBezTo>
                      <a:cubicBezTo>
                        <a:pt x="43302" y="-4330"/>
                        <a:pt x="0" y="-4330"/>
                        <a:pt x="0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281" name="Freeform: Shape 366">
                  <a:extLst>
                    <a:ext uri="{FF2B5EF4-FFF2-40B4-BE49-F238E27FC236}">
                      <a16:creationId xmlns="" xmlns:a16="http://schemas.microsoft.com/office/drawing/2014/main" id="{87659C2A-D2B2-4AE4-A897-6E06FE47E5AE}"/>
                    </a:ext>
                  </a:extLst>
                </p:cNvPr>
                <p:cNvSpPr/>
                <p:nvPr/>
              </p:nvSpPr>
              <p:spPr>
                <a:xfrm>
                  <a:off x="8962598" y="3821637"/>
                  <a:ext cx="259812" cy="289112"/>
                </a:xfrm>
                <a:custGeom>
                  <a:avLst/>
                  <a:gdLst>
                    <a:gd name="connsiteX0" fmla="*/ 129906 w 259812"/>
                    <a:gd name="connsiteY0" fmla="*/ 121246 h 289112"/>
                    <a:gd name="connsiteX1" fmla="*/ 0 w 259812"/>
                    <a:gd name="connsiteY1" fmla="*/ 285794 h 289112"/>
                    <a:gd name="connsiteX2" fmla="*/ 129906 w 259812"/>
                    <a:gd name="connsiteY2" fmla="*/ 164548 h 289112"/>
                    <a:gd name="connsiteX3" fmla="*/ 259813 w 259812"/>
                    <a:gd name="connsiteY3" fmla="*/ 0 h 289112"/>
                    <a:gd name="connsiteX4" fmla="*/ 129906 w 259812"/>
                    <a:gd name="connsiteY4" fmla="*/ 121246 h 2891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9112">
                      <a:moveTo>
                        <a:pt x="129906" y="121246"/>
                      </a:moveTo>
                      <a:cubicBezTo>
                        <a:pt x="60623" y="190529"/>
                        <a:pt x="0" y="268473"/>
                        <a:pt x="0" y="285794"/>
                      </a:cubicBezTo>
                      <a:cubicBezTo>
                        <a:pt x="0" y="303115"/>
                        <a:pt x="60623" y="251152"/>
                        <a:pt x="129906" y="164548"/>
                      </a:cubicBezTo>
                      <a:cubicBezTo>
                        <a:pt x="199190" y="77944"/>
                        <a:pt x="259813" y="0"/>
                        <a:pt x="259813" y="0"/>
                      </a:cubicBezTo>
                      <a:cubicBezTo>
                        <a:pt x="259813" y="0"/>
                        <a:pt x="207850" y="51963"/>
                        <a:pt x="129906" y="12124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282" name="Freeform: Shape 367">
                  <a:extLst>
                    <a:ext uri="{FF2B5EF4-FFF2-40B4-BE49-F238E27FC236}">
                      <a16:creationId xmlns="" xmlns:a16="http://schemas.microsoft.com/office/drawing/2014/main" id="{64A2B472-7E8B-44CC-BABC-22B02EDF9FE5}"/>
                    </a:ext>
                  </a:extLst>
                </p:cNvPr>
                <p:cNvSpPr/>
                <p:nvPr/>
              </p:nvSpPr>
              <p:spPr>
                <a:xfrm>
                  <a:off x="8962598" y="3316014"/>
                  <a:ext cx="259812" cy="289939"/>
                </a:xfrm>
                <a:custGeom>
                  <a:avLst/>
                  <a:gdLst>
                    <a:gd name="connsiteX0" fmla="*/ 0 w 259812"/>
                    <a:gd name="connsiteY0" fmla="*/ 3319 h 289939"/>
                    <a:gd name="connsiteX1" fmla="*/ 129906 w 259812"/>
                    <a:gd name="connsiteY1" fmla="*/ 167867 h 289939"/>
                    <a:gd name="connsiteX2" fmla="*/ 259813 w 259812"/>
                    <a:gd name="connsiteY2" fmla="*/ 289113 h 289939"/>
                    <a:gd name="connsiteX3" fmla="*/ 129906 w 259812"/>
                    <a:gd name="connsiteY3" fmla="*/ 124565 h 289939"/>
                    <a:gd name="connsiteX4" fmla="*/ 0 w 259812"/>
                    <a:gd name="connsiteY4" fmla="*/ 3319 h 2899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9939">
                      <a:moveTo>
                        <a:pt x="0" y="3319"/>
                      </a:moveTo>
                      <a:cubicBezTo>
                        <a:pt x="0" y="20640"/>
                        <a:pt x="60623" y="98583"/>
                        <a:pt x="129906" y="167867"/>
                      </a:cubicBezTo>
                      <a:cubicBezTo>
                        <a:pt x="199190" y="237150"/>
                        <a:pt x="259813" y="297773"/>
                        <a:pt x="259813" y="289113"/>
                      </a:cubicBezTo>
                      <a:cubicBezTo>
                        <a:pt x="259813" y="280452"/>
                        <a:pt x="199190" y="211169"/>
                        <a:pt x="129906" y="124565"/>
                      </a:cubicBezTo>
                      <a:cubicBezTo>
                        <a:pt x="60623" y="37960"/>
                        <a:pt x="0" y="-14002"/>
                        <a:pt x="0" y="3319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1264" name="Graphic 1">
                <a:extLst>
                  <a:ext uri="{FF2B5EF4-FFF2-40B4-BE49-F238E27FC236}">
                    <a16:creationId xmlns="" xmlns:a16="http://schemas.microsoft.com/office/drawing/2014/main" id="{445163AA-21C6-4105-8494-A80A1BD00D84}"/>
                  </a:ext>
                </a:extLst>
              </p:cNvPr>
              <p:cNvGrpSpPr/>
              <p:nvPr/>
            </p:nvGrpSpPr>
            <p:grpSpPr>
              <a:xfrm>
                <a:off x="8373690" y="2708872"/>
                <a:ext cx="259812" cy="2017681"/>
                <a:chOff x="8373690" y="2708872"/>
                <a:chExt cx="259812" cy="2017681"/>
              </a:xfrm>
              <a:grpFill/>
            </p:grpSpPr>
            <p:sp>
              <p:nvSpPr>
                <p:cNvPr id="1277" name="Freeform: Shape 362">
                  <a:extLst>
                    <a:ext uri="{FF2B5EF4-FFF2-40B4-BE49-F238E27FC236}">
                      <a16:creationId xmlns="" xmlns:a16="http://schemas.microsoft.com/office/drawing/2014/main" id="{61D123BA-BC1C-4A4B-9C85-4EBC99ECDE99}"/>
                    </a:ext>
                  </a:extLst>
                </p:cNvPr>
                <p:cNvSpPr/>
                <p:nvPr/>
              </p:nvSpPr>
              <p:spPr>
                <a:xfrm>
                  <a:off x="8477615" y="2791971"/>
                  <a:ext cx="35786" cy="1828590"/>
                </a:xfrm>
                <a:custGeom>
                  <a:avLst/>
                  <a:gdLst>
                    <a:gd name="connsiteX0" fmla="*/ 0 w 35786"/>
                    <a:gd name="connsiteY0" fmla="*/ 16398 h 1828590"/>
                    <a:gd name="connsiteX1" fmla="*/ 0 w 35786"/>
                    <a:gd name="connsiteY1" fmla="*/ 1809104 h 1828590"/>
                    <a:gd name="connsiteX2" fmla="*/ 34642 w 35786"/>
                    <a:gd name="connsiteY2" fmla="*/ 1809104 h 1828590"/>
                    <a:gd name="connsiteX3" fmla="*/ 34642 w 35786"/>
                    <a:gd name="connsiteY3" fmla="*/ 16398 h 1828590"/>
                    <a:gd name="connsiteX4" fmla="*/ 0 w 35786"/>
                    <a:gd name="connsiteY4" fmla="*/ 16398 h 18285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1828590">
                      <a:moveTo>
                        <a:pt x="0" y="16398"/>
                      </a:moveTo>
                      <a:cubicBezTo>
                        <a:pt x="0" y="613966"/>
                        <a:pt x="0" y="1211535"/>
                        <a:pt x="0" y="1809104"/>
                      </a:cubicBezTo>
                      <a:cubicBezTo>
                        <a:pt x="0" y="1835086"/>
                        <a:pt x="34642" y="1835086"/>
                        <a:pt x="34642" y="1809104"/>
                      </a:cubicBezTo>
                      <a:cubicBezTo>
                        <a:pt x="34642" y="1211535"/>
                        <a:pt x="34642" y="613966"/>
                        <a:pt x="34642" y="16398"/>
                      </a:cubicBezTo>
                      <a:cubicBezTo>
                        <a:pt x="4330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278" name="Freeform: Shape 363">
                  <a:extLst>
                    <a:ext uri="{FF2B5EF4-FFF2-40B4-BE49-F238E27FC236}">
                      <a16:creationId xmlns="" xmlns:a16="http://schemas.microsoft.com/office/drawing/2014/main" id="{8974ED80-AD0E-495D-9B3C-30A4FB13D85F}"/>
                    </a:ext>
                  </a:extLst>
                </p:cNvPr>
                <p:cNvSpPr/>
                <p:nvPr/>
              </p:nvSpPr>
              <p:spPr>
                <a:xfrm>
                  <a:off x="8373690" y="4444852"/>
                  <a:ext cx="259812" cy="281700"/>
                </a:xfrm>
                <a:custGeom>
                  <a:avLst/>
                  <a:gdLst>
                    <a:gd name="connsiteX0" fmla="*/ 129906 w 259812"/>
                    <a:gd name="connsiteY0" fmla="*/ 60958 h 281700"/>
                    <a:gd name="connsiteX1" fmla="*/ 0 w 259812"/>
                    <a:gd name="connsiteY1" fmla="*/ 251487 h 281700"/>
                    <a:gd name="connsiteX2" fmla="*/ 129906 w 259812"/>
                    <a:gd name="connsiteY2" fmla="*/ 216845 h 281700"/>
                    <a:gd name="connsiteX3" fmla="*/ 259813 w 259812"/>
                    <a:gd name="connsiteY3" fmla="*/ 17656 h 281700"/>
                    <a:gd name="connsiteX4" fmla="*/ 129906 w 259812"/>
                    <a:gd name="connsiteY4" fmla="*/ 60958 h 2817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1700">
                      <a:moveTo>
                        <a:pt x="129906" y="60958"/>
                      </a:moveTo>
                      <a:cubicBezTo>
                        <a:pt x="60623" y="121581"/>
                        <a:pt x="0" y="199525"/>
                        <a:pt x="0" y="251487"/>
                      </a:cubicBezTo>
                      <a:cubicBezTo>
                        <a:pt x="0" y="303450"/>
                        <a:pt x="60623" y="286129"/>
                        <a:pt x="129906" y="216845"/>
                      </a:cubicBezTo>
                      <a:cubicBezTo>
                        <a:pt x="199189" y="147562"/>
                        <a:pt x="259813" y="52297"/>
                        <a:pt x="259813" y="17656"/>
                      </a:cubicBezTo>
                      <a:cubicBezTo>
                        <a:pt x="259813" y="-16986"/>
                        <a:pt x="199189" y="335"/>
                        <a:pt x="129906" y="6095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279" name="Freeform: Shape 364">
                  <a:extLst>
                    <a:ext uri="{FF2B5EF4-FFF2-40B4-BE49-F238E27FC236}">
                      <a16:creationId xmlns="" xmlns:a16="http://schemas.microsoft.com/office/drawing/2014/main" id="{7B8B6D4D-8279-4670-A6C8-57D1B812E1FE}"/>
                    </a:ext>
                  </a:extLst>
                </p:cNvPr>
                <p:cNvSpPr/>
                <p:nvPr/>
              </p:nvSpPr>
              <p:spPr>
                <a:xfrm>
                  <a:off x="8373690" y="2708872"/>
                  <a:ext cx="259812" cy="281700"/>
                </a:xfrm>
                <a:custGeom>
                  <a:avLst/>
                  <a:gdLst>
                    <a:gd name="connsiteX0" fmla="*/ 0 w 259812"/>
                    <a:gd name="connsiteY0" fmla="*/ 30213 h 281700"/>
                    <a:gd name="connsiteX1" fmla="*/ 129906 w 259812"/>
                    <a:gd name="connsiteY1" fmla="*/ 220743 h 281700"/>
                    <a:gd name="connsiteX2" fmla="*/ 259813 w 259812"/>
                    <a:gd name="connsiteY2" fmla="*/ 264045 h 281700"/>
                    <a:gd name="connsiteX3" fmla="*/ 129906 w 259812"/>
                    <a:gd name="connsiteY3" fmla="*/ 64855 h 281700"/>
                    <a:gd name="connsiteX4" fmla="*/ 0 w 259812"/>
                    <a:gd name="connsiteY4" fmla="*/ 30213 h 2817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1700">
                      <a:moveTo>
                        <a:pt x="0" y="30213"/>
                      </a:moveTo>
                      <a:cubicBezTo>
                        <a:pt x="0" y="82176"/>
                        <a:pt x="60623" y="160120"/>
                        <a:pt x="129906" y="220743"/>
                      </a:cubicBezTo>
                      <a:cubicBezTo>
                        <a:pt x="199189" y="281365"/>
                        <a:pt x="259813" y="298686"/>
                        <a:pt x="259813" y="264045"/>
                      </a:cubicBezTo>
                      <a:cubicBezTo>
                        <a:pt x="259813" y="229403"/>
                        <a:pt x="199189" y="134138"/>
                        <a:pt x="129906" y="64855"/>
                      </a:cubicBezTo>
                      <a:cubicBezTo>
                        <a:pt x="51962" y="-4428"/>
                        <a:pt x="0" y="-21749"/>
                        <a:pt x="0" y="3021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1265" name="Graphic 1">
                <a:extLst>
                  <a:ext uri="{FF2B5EF4-FFF2-40B4-BE49-F238E27FC236}">
                    <a16:creationId xmlns="" xmlns:a16="http://schemas.microsoft.com/office/drawing/2014/main" id="{EB059435-0C34-4B89-972C-DDA621045349}"/>
                  </a:ext>
                </a:extLst>
              </p:cNvPr>
              <p:cNvGrpSpPr/>
              <p:nvPr/>
            </p:nvGrpSpPr>
            <p:grpSpPr>
              <a:xfrm>
                <a:off x="7776121" y="2286716"/>
                <a:ext cx="259812" cy="2863814"/>
                <a:chOff x="7776121" y="2286716"/>
                <a:chExt cx="259812" cy="2863814"/>
              </a:xfrm>
              <a:grpFill/>
            </p:grpSpPr>
            <p:sp>
              <p:nvSpPr>
                <p:cNvPr id="1274" name="Freeform: Shape 359">
                  <a:extLst>
                    <a:ext uri="{FF2B5EF4-FFF2-40B4-BE49-F238E27FC236}">
                      <a16:creationId xmlns="" xmlns:a16="http://schemas.microsoft.com/office/drawing/2014/main" id="{5C2A12C8-276D-4D80-8E1A-BB2E4501292E}"/>
                    </a:ext>
                  </a:extLst>
                </p:cNvPr>
                <p:cNvSpPr/>
                <p:nvPr/>
              </p:nvSpPr>
              <p:spPr>
                <a:xfrm>
                  <a:off x="7888706" y="2341629"/>
                  <a:ext cx="34641" cy="2729273"/>
                </a:xfrm>
                <a:custGeom>
                  <a:avLst/>
                  <a:gdLst>
                    <a:gd name="connsiteX0" fmla="*/ 0 w 34641"/>
                    <a:gd name="connsiteY0" fmla="*/ 16398 h 2729273"/>
                    <a:gd name="connsiteX1" fmla="*/ 0 w 34641"/>
                    <a:gd name="connsiteY1" fmla="*/ 2709788 h 2729273"/>
                    <a:gd name="connsiteX2" fmla="*/ 34642 w 34641"/>
                    <a:gd name="connsiteY2" fmla="*/ 2709788 h 2729273"/>
                    <a:gd name="connsiteX3" fmla="*/ 34642 w 34641"/>
                    <a:gd name="connsiteY3" fmla="*/ 16398 h 2729273"/>
                    <a:gd name="connsiteX4" fmla="*/ 0 w 34641"/>
                    <a:gd name="connsiteY4" fmla="*/ 16398 h 27292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2729273">
                      <a:moveTo>
                        <a:pt x="0" y="16398"/>
                      </a:moveTo>
                      <a:cubicBezTo>
                        <a:pt x="0" y="917081"/>
                        <a:pt x="0" y="1809104"/>
                        <a:pt x="0" y="2709788"/>
                      </a:cubicBezTo>
                      <a:cubicBezTo>
                        <a:pt x="0" y="2735769"/>
                        <a:pt x="34642" y="2735769"/>
                        <a:pt x="34642" y="2709788"/>
                      </a:cubicBezTo>
                      <a:cubicBezTo>
                        <a:pt x="34642" y="1809104"/>
                        <a:pt x="34642" y="917081"/>
                        <a:pt x="34642" y="16398"/>
                      </a:cubicBezTo>
                      <a:cubicBezTo>
                        <a:pt x="3464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275" name="Freeform: Shape 360">
                  <a:extLst>
                    <a:ext uri="{FF2B5EF4-FFF2-40B4-BE49-F238E27FC236}">
                      <a16:creationId xmlns="" xmlns:a16="http://schemas.microsoft.com/office/drawing/2014/main" id="{B591FAD2-42BB-4CEE-9622-D82BD7D87034}"/>
                    </a:ext>
                  </a:extLst>
                </p:cNvPr>
                <p:cNvSpPr/>
                <p:nvPr/>
              </p:nvSpPr>
              <p:spPr>
                <a:xfrm>
                  <a:off x="7776121" y="4886167"/>
                  <a:ext cx="259812" cy="264363"/>
                </a:xfrm>
                <a:custGeom>
                  <a:avLst/>
                  <a:gdLst>
                    <a:gd name="connsiteX0" fmla="*/ 129906 w 259812"/>
                    <a:gd name="connsiteY0" fmla="*/ 18023 h 264363"/>
                    <a:gd name="connsiteX1" fmla="*/ 0 w 259812"/>
                    <a:gd name="connsiteY1" fmla="*/ 191231 h 264363"/>
                    <a:gd name="connsiteX2" fmla="*/ 129906 w 259812"/>
                    <a:gd name="connsiteY2" fmla="*/ 243193 h 264363"/>
                    <a:gd name="connsiteX3" fmla="*/ 259813 w 259812"/>
                    <a:gd name="connsiteY3" fmla="*/ 52664 h 264363"/>
                    <a:gd name="connsiteX4" fmla="*/ 129906 w 259812"/>
                    <a:gd name="connsiteY4" fmla="*/ 18023 h 2643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4363">
                      <a:moveTo>
                        <a:pt x="129906" y="18023"/>
                      </a:moveTo>
                      <a:cubicBezTo>
                        <a:pt x="60623" y="52664"/>
                        <a:pt x="0" y="130608"/>
                        <a:pt x="0" y="191231"/>
                      </a:cubicBezTo>
                      <a:cubicBezTo>
                        <a:pt x="0" y="260514"/>
                        <a:pt x="60623" y="286496"/>
                        <a:pt x="129906" y="243193"/>
                      </a:cubicBezTo>
                      <a:cubicBezTo>
                        <a:pt x="199189" y="199891"/>
                        <a:pt x="259813" y="113287"/>
                        <a:pt x="259813" y="52664"/>
                      </a:cubicBezTo>
                      <a:cubicBezTo>
                        <a:pt x="259813" y="702"/>
                        <a:pt x="199189" y="-16619"/>
                        <a:pt x="129906" y="1802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276" name="Freeform: Shape 361">
                  <a:extLst>
                    <a:ext uri="{FF2B5EF4-FFF2-40B4-BE49-F238E27FC236}">
                      <a16:creationId xmlns="" xmlns:a16="http://schemas.microsoft.com/office/drawing/2014/main" id="{092A996F-25A5-436A-BFCA-E97D89DAABD4}"/>
                    </a:ext>
                  </a:extLst>
                </p:cNvPr>
                <p:cNvSpPr/>
                <p:nvPr/>
              </p:nvSpPr>
              <p:spPr>
                <a:xfrm>
                  <a:off x="7776121" y="2286716"/>
                  <a:ext cx="259812" cy="262174"/>
                </a:xfrm>
                <a:custGeom>
                  <a:avLst/>
                  <a:gdLst>
                    <a:gd name="connsiteX0" fmla="*/ 129906 w 259812"/>
                    <a:gd name="connsiteY0" fmla="*/ 19348 h 262174"/>
                    <a:gd name="connsiteX1" fmla="*/ 0 w 259812"/>
                    <a:gd name="connsiteY1" fmla="*/ 71310 h 262174"/>
                    <a:gd name="connsiteX2" fmla="*/ 129906 w 259812"/>
                    <a:gd name="connsiteY2" fmla="*/ 244519 h 262174"/>
                    <a:gd name="connsiteX3" fmla="*/ 259813 w 259812"/>
                    <a:gd name="connsiteY3" fmla="*/ 201217 h 262174"/>
                    <a:gd name="connsiteX4" fmla="*/ 129906 w 259812"/>
                    <a:gd name="connsiteY4" fmla="*/ 19348 h 2621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2174">
                      <a:moveTo>
                        <a:pt x="129906" y="19348"/>
                      </a:moveTo>
                      <a:cubicBezTo>
                        <a:pt x="60623" y="-23954"/>
                        <a:pt x="0" y="10687"/>
                        <a:pt x="0" y="71310"/>
                      </a:cubicBezTo>
                      <a:cubicBezTo>
                        <a:pt x="0" y="140594"/>
                        <a:pt x="60623" y="209877"/>
                        <a:pt x="129906" y="244519"/>
                      </a:cubicBezTo>
                      <a:cubicBezTo>
                        <a:pt x="199189" y="279160"/>
                        <a:pt x="259813" y="261840"/>
                        <a:pt x="259813" y="201217"/>
                      </a:cubicBezTo>
                      <a:cubicBezTo>
                        <a:pt x="259813" y="140594"/>
                        <a:pt x="199189" y="53989"/>
                        <a:pt x="129906" y="1934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1266" name="Graphic 1">
                <a:extLst>
                  <a:ext uri="{FF2B5EF4-FFF2-40B4-BE49-F238E27FC236}">
                    <a16:creationId xmlns="" xmlns:a16="http://schemas.microsoft.com/office/drawing/2014/main" id="{873841C8-6529-4421-8328-8D91A2D12B20}"/>
                  </a:ext>
                </a:extLst>
              </p:cNvPr>
              <p:cNvGrpSpPr/>
              <p:nvPr/>
            </p:nvGrpSpPr>
            <p:grpSpPr>
              <a:xfrm>
                <a:off x="7178552" y="2132856"/>
                <a:ext cx="259812" cy="3169713"/>
                <a:chOff x="7178552" y="2132856"/>
                <a:chExt cx="259812" cy="3169713"/>
              </a:xfrm>
              <a:grpFill/>
            </p:grpSpPr>
            <p:sp>
              <p:nvSpPr>
                <p:cNvPr id="1271" name="Freeform: Shape 356">
                  <a:extLst>
                    <a:ext uri="{FF2B5EF4-FFF2-40B4-BE49-F238E27FC236}">
                      <a16:creationId xmlns="" xmlns:a16="http://schemas.microsoft.com/office/drawing/2014/main" id="{DC711BFD-B0F7-4DA0-96F8-3B6235CC4541}"/>
                    </a:ext>
                  </a:extLst>
                </p:cNvPr>
                <p:cNvSpPr/>
                <p:nvPr/>
              </p:nvSpPr>
              <p:spPr>
                <a:xfrm>
                  <a:off x="7291138" y="2177081"/>
                  <a:ext cx="34641" cy="3049709"/>
                </a:xfrm>
                <a:custGeom>
                  <a:avLst/>
                  <a:gdLst>
                    <a:gd name="connsiteX0" fmla="*/ 0 w 34641"/>
                    <a:gd name="connsiteY0" fmla="*/ 16398 h 3049709"/>
                    <a:gd name="connsiteX1" fmla="*/ 0 w 34641"/>
                    <a:gd name="connsiteY1" fmla="*/ 3030223 h 3049709"/>
                    <a:gd name="connsiteX2" fmla="*/ 34641 w 34641"/>
                    <a:gd name="connsiteY2" fmla="*/ 3030223 h 3049709"/>
                    <a:gd name="connsiteX3" fmla="*/ 34641 w 34641"/>
                    <a:gd name="connsiteY3" fmla="*/ 16398 h 3049709"/>
                    <a:gd name="connsiteX4" fmla="*/ 0 w 34641"/>
                    <a:gd name="connsiteY4" fmla="*/ 16398 h 30497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3049709">
                      <a:moveTo>
                        <a:pt x="0" y="16398"/>
                      </a:moveTo>
                      <a:cubicBezTo>
                        <a:pt x="0" y="1021006"/>
                        <a:pt x="0" y="2025615"/>
                        <a:pt x="0" y="3030223"/>
                      </a:cubicBezTo>
                      <a:cubicBezTo>
                        <a:pt x="0" y="3056205"/>
                        <a:pt x="34641" y="3056205"/>
                        <a:pt x="34641" y="3030223"/>
                      </a:cubicBezTo>
                      <a:cubicBezTo>
                        <a:pt x="34641" y="2025615"/>
                        <a:pt x="34641" y="1021006"/>
                        <a:pt x="34641" y="16398"/>
                      </a:cubicBezTo>
                      <a:cubicBezTo>
                        <a:pt x="34641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272" name="Freeform: Shape 357">
                  <a:extLst>
                    <a:ext uri="{FF2B5EF4-FFF2-40B4-BE49-F238E27FC236}">
                      <a16:creationId xmlns="" xmlns:a16="http://schemas.microsoft.com/office/drawing/2014/main" id="{49E579C7-375F-4347-BB86-09355816C910}"/>
                    </a:ext>
                  </a:extLst>
                </p:cNvPr>
                <p:cNvSpPr/>
                <p:nvPr/>
              </p:nvSpPr>
              <p:spPr>
                <a:xfrm>
                  <a:off x="7178552" y="5042756"/>
                  <a:ext cx="259812" cy="259812"/>
                </a:xfrm>
                <a:custGeom>
                  <a:avLst/>
                  <a:gdLst>
                    <a:gd name="connsiteX0" fmla="*/ 129906 w 259812"/>
                    <a:gd name="connsiteY0" fmla="*/ 0 h 259812"/>
                    <a:gd name="connsiteX1" fmla="*/ 0 w 259812"/>
                    <a:gd name="connsiteY1" fmla="*/ 121246 h 259812"/>
                    <a:gd name="connsiteX2" fmla="*/ 129906 w 259812"/>
                    <a:gd name="connsiteY2" fmla="*/ 259813 h 259812"/>
                    <a:gd name="connsiteX3" fmla="*/ 259813 w 259812"/>
                    <a:gd name="connsiteY3" fmla="*/ 121246 h 259812"/>
                    <a:gd name="connsiteX4" fmla="*/ 129906 w 259812"/>
                    <a:gd name="connsiteY4" fmla="*/ 0 h 2598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59812">
                      <a:moveTo>
                        <a:pt x="129906" y="0"/>
                      </a:moveTo>
                      <a:cubicBezTo>
                        <a:pt x="60623" y="0"/>
                        <a:pt x="0" y="51963"/>
                        <a:pt x="0" y="121246"/>
                      </a:cubicBezTo>
                      <a:cubicBezTo>
                        <a:pt x="0" y="190529"/>
                        <a:pt x="60623" y="259813"/>
                        <a:pt x="129906" y="259813"/>
                      </a:cubicBezTo>
                      <a:cubicBezTo>
                        <a:pt x="199190" y="259813"/>
                        <a:pt x="259813" y="190529"/>
                        <a:pt x="259813" y="121246"/>
                      </a:cubicBezTo>
                      <a:cubicBezTo>
                        <a:pt x="259813" y="51963"/>
                        <a:pt x="199190" y="0"/>
                        <a:pt x="129906" y="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273" name="Freeform: Shape 358">
                  <a:extLst>
                    <a:ext uri="{FF2B5EF4-FFF2-40B4-BE49-F238E27FC236}">
                      <a16:creationId xmlns="" xmlns:a16="http://schemas.microsoft.com/office/drawing/2014/main" id="{61166A75-C730-4CDF-B90A-B0A1CA1232BE}"/>
                    </a:ext>
                  </a:extLst>
                </p:cNvPr>
                <p:cNvSpPr/>
                <p:nvPr/>
              </p:nvSpPr>
              <p:spPr>
                <a:xfrm>
                  <a:off x="7178552" y="2132856"/>
                  <a:ext cx="259812" cy="259812"/>
                </a:xfrm>
                <a:custGeom>
                  <a:avLst/>
                  <a:gdLst>
                    <a:gd name="connsiteX0" fmla="*/ 129906 w 259812"/>
                    <a:gd name="connsiteY0" fmla="*/ 0 h 259812"/>
                    <a:gd name="connsiteX1" fmla="*/ 0 w 259812"/>
                    <a:gd name="connsiteY1" fmla="*/ 138567 h 259812"/>
                    <a:gd name="connsiteX2" fmla="*/ 129906 w 259812"/>
                    <a:gd name="connsiteY2" fmla="*/ 259813 h 259812"/>
                    <a:gd name="connsiteX3" fmla="*/ 259813 w 259812"/>
                    <a:gd name="connsiteY3" fmla="*/ 138567 h 259812"/>
                    <a:gd name="connsiteX4" fmla="*/ 129906 w 259812"/>
                    <a:gd name="connsiteY4" fmla="*/ 0 h 2598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59812">
                      <a:moveTo>
                        <a:pt x="129906" y="0"/>
                      </a:moveTo>
                      <a:cubicBezTo>
                        <a:pt x="60623" y="0"/>
                        <a:pt x="0" y="69283"/>
                        <a:pt x="0" y="138567"/>
                      </a:cubicBezTo>
                      <a:cubicBezTo>
                        <a:pt x="0" y="207850"/>
                        <a:pt x="60623" y="259813"/>
                        <a:pt x="129906" y="259813"/>
                      </a:cubicBezTo>
                      <a:cubicBezTo>
                        <a:pt x="199190" y="259813"/>
                        <a:pt x="259813" y="207850"/>
                        <a:pt x="259813" y="138567"/>
                      </a:cubicBezTo>
                      <a:cubicBezTo>
                        <a:pt x="259813" y="69283"/>
                        <a:pt x="199190" y="0"/>
                        <a:pt x="129906" y="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1267" name="Graphic 1">
                <a:extLst>
                  <a:ext uri="{FF2B5EF4-FFF2-40B4-BE49-F238E27FC236}">
                    <a16:creationId xmlns="" xmlns:a16="http://schemas.microsoft.com/office/drawing/2014/main" id="{B5235111-B049-44F3-95E6-85510C21DD1C}"/>
                  </a:ext>
                </a:extLst>
              </p:cNvPr>
              <p:cNvGrpSpPr/>
              <p:nvPr/>
            </p:nvGrpSpPr>
            <p:grpSpPr>
              <a:xfrm>
                <a:off x="6589644" y="2282126"/>
                <a:ext cx="259812" cy="2871172"/>
                <a:chOff x="6589644" y="2282126"/>
                <a:chExt cx="259812" cy="2871172"/>
              </a:xfrm>
              <a:grpFill/>
            </p:grpSpPr>
            <p:sp>
              <p:nvSpPr>
                <p:cNvPr id="1268" name="Freeform: Shape 353">
                  <a:extLst>
                    <a:ext uri="{FF2B5EF4-FFF2-40B4-BE49-F238E27FC236}">
                      <a16:creationId xmlns="" xmlns:a16="http://schemas.microsoft.com/office/drawing/2014/main" id="{B439FFE7-9FAB-46FA-BAB8-BA5410BD0ED5}"/>
                    </a:ext>
                  </a:extLst>
                </p:cNvPr>
                <p:cNvSpPr/>
                <p:nvPr/>
              </p:nvSpPr>
              <p:spPr>
                <a:xfrm>
                  <a:off x="6693569" y="2338540"/>
                  <a:ext cx="35786" cy="2741022"/>
                </a:xfrm>
                <a:custGeom>
                  <a:avLst/>
                  <a:gdLst>
                    <a:gd name="connsiteX0" fmla="*/ 0 w 35786"/>
                    <a:gd name="connsiteY0" fmla="*/ 19486 h 2741022"/>
                    <a:gd name="connsiteX1" fmla="*/ 0 w 35786"/>
                    <a:gd name="connsiteY1" fmla="*/ 2721537 h 2741022"/>
                    <a:gd name="connsiteX2" fmla="*/ 34642 w 35786"/>
                    <a:gd name="connsiteY2" fmla="*/ 2721537 h 2741022"/>
                    <a:gd name="connsiteX3" fmla="*/ 34642 w 35786"/>
                    <a:gd name="connsiteY3" fmla="*/ 19486 h 2741022"/>
                    <a:gd name="connsiteX4" fmla="*/ 0 w 35786"/>
                    <a:gd name="connsiteY4" fmla="*/ 19486 h 27410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2741022">
                      <a:moveTo>
                        <a:pt x="0" y="19486"/>
                      </a:moveTo>
                      <a:cubicBezTo>
                        <a:pt x="0" y="920170"/>
                        <a:pt x="0" y="1820853"/>
                        <a:pt x="0" y="2721537"/>
                      </a:cubicBezTo>
                      <a:cubicBezTo>
                        <a:pt x="0" y="2747518"/>
                        <a:pt x="34642" y="2747518"/>
                        <a:pt x="34642" y="2721537"/>
                      </a:cubicBezTo>
                      <a:cubicBezTo>
                        <a:pt x="34642" y="1820853"/>
                        <a:pt x="34642" y="920170"/>
                        <a:pt x="34642" y="19486"/>
                      </a:cubicBezTo>
                      <a:cubicBezTo>
                        <a:pt x="43302" y="-6495"/>
                        <a:pt x="0" y="-6495"/>
                        <a:pt x="0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269" name="Freeform: Shape 354">
                  <a:extLst>
                    <a:ext uri="{FF2B5EF4-FFF2-40B4-BE49-F238E27FC236}">
                      <a16:creationId xmlns="" xmlns:a16="http://schemas.microsoft.com/office/drawing/2014/main" id="{6BCE01A6-8CC1-4FAF-B92C-A854282FE406}"/>
                    </a:ext>
                  </a:extLst>
                </p:cNvPr>
                <p:cNvSpPr/>
                <p:nvPr/>
              </p:nvSpPr>
              <p:spPr>
                <a:xfrm>
                  <a:off x="6589644" y="4886534"/>
                  <a:ext cx="259812" cy="266764"/>
                </a:xfrm>
                <a:custGeom>
                  <a:avLst/>
                  <a:gdLst>
                    <a:gd name="connsiteX0" fmla="*/ 129906 w 259812"/>
                    <a:gd name="connsiteY0" fmla="*/ 17656 h 266764"/>
                    <a:gd name="connsiteX1" fmla="*/ 0 w 259812"/>
                    <a:gd name="connsiteY1" fmla="*/ 60958 h 266764"/>
                    <a:gd name="connsiteX2" fmla="*/ 129906 w 259812"/>
                    <a:gd name="connsiteY2" fmla="*/ 251487 h 266764"/>
                    <a:gd name="connsiteX3" fmla="*/ 259813 w 259812"/>
                    <a:gd name="connsiteY3" fmla="*/ 190864 h 266764"/>
                    <a:gd name="connsiteX4" fmla="*/ 129906 w 259812"/>
                    <a:gd name="connsiteY4" fmla="*/ 17656 h 2667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6764">
                      <a:moveTo>
                        <a:pt x="129906" y="17656"/>
                      </a:moveTo>
                      <a:cubicBezTo>
                        <a:pt x="60623" y="-16986"/>
                        <a:pt x="0" y="335"/>
                        <a:pt x="0" y="60958"/>
                      </a:cubicBezTo>
                      <a:cubicBezTo>
                        <a:pt x="0" y="121581"/>
                        <a:pt x="60623" y="208185"/>
                        <a:pt x="129906" y="251487"/>
                      </a:cubicBezTo>
                      <a:cubicBezTo>
                        <a:pt x="199190" y="286129"/>
                        <a:pt x="259813" y="260147"/>
                        <a:pt x="259813" y="190864"/>
                      </a:cubicBezTo>
                      <a:cubicBezTo>
                        <a:pt x="251152" y="130241"/>
                        <a:pt x="199190" y="52298"/>
                        <a:pt x="129906" y="1765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270" name="Freeform: Shape 355">
                  <a:extLst>
                    <a:ext uri="{FF2B5EF4-FFF2-40B4-BE49-F238E27FC236}">
                      <a16:creationId xmlns="" xmlns:a16="http://schemas.microsoft.com/office/drawing/2014/main" id="{60358B75-12F2-468F-B274-CAEF315B8BBC}"/>
                    </a:ext>
                  </a:extLst>
                </p:cNvPr>
                <p:cNvSpPr/>
                <p:nvPr/>
              </p:nvSpPr>
              <p:spPr>
                <a:xfrm>
                  <a:off x="6589644" y="2282126"/>
                  <a:ext cx="259812" cy="266764"/>
                </a:xfrm>
                <a:custGeom>
                  <a:avLst/>
                  <a:gdLst>
                    <a:gd name="connsiteX0" fmla="*/ 129906 w 259812"/>
                    <a:gd name="connsiteY0" fmla="*/ 15277 h 266764"/>
                    <a:gd name="connsiteX1" fmla="*/ 0 w 259812"/>
                    <a:gd name="connsiteY1" fmla="*/ 205807 h 266764"/>
                    <a:gd name="connsiteX2" fmla="*/ 129906 w 259812"/>
                    <a:gd name="connsiteY2" fmla="*/ 249109 h 266764"/>
                    <a:gd name="connsiteX3" fmla="*/ 259813 w 259812"/>
                    <a:gd name="connsiteY3" fmla="*/ 75900 h 266764"/>
                    <a:gd name="connsiteX4" fmla="*/ 129906 w 259812"/>
                    <a:gd name="connsiteY4" fmla="*/ 15277 h 2667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6764">
                      <a:moveTo>
                        <a:pt x="129906" y="15277"/>
                      </a:moveTo>
                      <a:cubicBezTo>
                        <a:pt x="60623" y="58579"/>
                        <a:pt x="0" y="145184"/>
                        <a:pt x="0" y="205807"/>
                      </a:cubicBezTo>
                      <a:cubicBezTo>
                        <a:pt x="0" y="266430"/>
                        <a:pt x="60623" y="283750"/>
                        <a:pt x="129906" y="249109"/>
                      </a:cubicBezTo>
                      <a:cubicBezTo>
                        <a:pt x="199190" y="214467"/>
                        <a:pt x="259813" y="145184"/>
                        <a:pt x="259813" y="75900"/>
                      </a:cubicBezTo>
                      <a:cubicBezTo>
                        <a:pt x="251152" y="6617"/>
                        <a:pt x="199190" y="-19364"/>
                        <a:pt x="129906" y="15277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</p:grpSp>
        <p:sp>
          <p:nvSpPr>
            <p:cNvPr id="482" name="Freeform: Shape 272">
              <a:extLst>
                <a:ext uri="{FF2B5EF4-FFF2-40B4-BE49-F238E27FC236}">
                  <a16:creationId xmlns="" xmlns:a16="http://schemas.microsoft.com/office/drawing/2014/main" id="{CD0BF5DF-0938-4F7A-B8C5-985C68E7107B}"/>
                </a:ext>
              </a:extLst>
            </p:cNvPr>
            <p:cNvSpPr/>
            <p:nvPr/>
          </p:nvSpPr>
          <p:spPr>
            <a:xfrm>
              <a:off x="-338893" y="3038754"/>
              <a:ext cx="2229323" cy="546863"/>
            </a:xfrm>
            <a:custGeom>
              <a:avLst/>
              <a:gdLst>
                <a:gd name="connsiteX0" fmla="*/ 2598126 w 6755126"/>
                <a:gd name="connsiteY0" fmla="*/ 1654140 h 1657063"/>
                <a:gd name="connsiteX1" fmla="*/ 3741301 w 6755126"/>
                <a:gd name="connsiteY1" fmla="*/ 1498253 h 1657063"/>
                <a:gd name="connsiteX2" fmla="*/ 5949708 w 6755126"/>
                <a:gd name="connsiteY2" fmla="*/ 441681 h 1657063"/>
                <a:gd name="connsiteX3" fmla="*/ 6755127 w 6755126"/>
                <a:gd name="connsiteY3" fmla="*/ 25981 h 1657063"/>
                <a:gd name="connsiteX4" fmla="*/ 6755127 w 6755126"/>
                <a:gd name="connsiteY4" fmla="*/ 0 h 1657063"/>
                <a:gd name="connsiteX5" fmla="*/ 6278804 w 6755126"/>
                <a:gd name="connsiteY5" fmla="*/ 233831 h 1657063"/>
                <a:gd name="connsiteX6" fmla="*/ 4053076 w 6755126"/>
                <a:gd name="connsiteY6" fmla="*/ 1359686 h 1657063"/>
                <a:gd name="connsiteX7" fmla="*/ 2901240 w 6755126"/>
                <a:gd name="connsiteY7" fmla="*/ 1628159 h 1657063"/>
                <a:gd name="connsiteX8" fmla="*/ 1697442 w 6755126"/>
                <a:gd name="connsiteY8" fmla="*/ 1463611 h 1657063"/>
                <a:gd name="connsiteX9" fmla="*/ 0 w 6755126"/>
                <a:gd name="connsiteY9" fmla="*/ 666852 h 1657063"/>
                <a:gd name="connsiteX10" fmla="*/ 0 w 6755126"/>
                <a:gd name="connsiteY10" fmla="*/ 701494 h 1657063"/>
                <a:gd name="connsiteX11" fmla="*/ 1480932 w 6755126"/>
                <a:gd name="connsiteY11" fmla="*/ 1420309 h 1657063"/>
                <a:gd name="connsiteX12" fmla="*/ 2598126 w 6755126"/>
                <a:gd name="connsiteY12" fmla="*/ 1654140 h 1657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755126" h="1657063">
                  <a:moveTo>
                    <a:pt x="2598126" y="1654140"/>
                  </a:moveTo>
                  <a:cubicBezTo>
                    <a:pt x="2987845" y="1671461"/>
                    <a:pt x="3368903" y="1610838"/>
                    <a:pt x="3741301" y="1498253"/>
                  </a:cubicBezTo>
                  <a:cubicBezTo>
                    <a:pt x="4529399" y="1264421"/>
                    <a:pt x="5239553" y="831400"/>
                    <a:pt x="5949708" y="441681"/>
                  </a:cubicBezTo>
                  <a:cubicBezTo>
                    <a:pt x="6209520" y="294454"/>
                    <a:pt x="6477994" y="155888"/>
                    <a:pt x="6755127" y="25981"/>
                  </a:cubicBezTo>
                  <a:lnTo>
                    <a:pt x="6755127" y="0"/>
                  </a:lnTo>
                  <a:cubicBezTo>
                    <a:pt x="6590579" y="77944"/>
                    <a:pt x="6434692" y="155888"/>
                    <a:pt x="6278804" y="233831"/>
                  </a:cubicBezTo>
                  <a:cubicBezTo>
                    <a:pt x="5542668" y="614890"/>
                    <a:pt x="4832514" y="1065232"/>
                    <a:pt x="4053076" y="1359686"/>
                  </a:cubicBezTo>
                  <a:cubicBezTo>
                    <a:pt x="3680678" y="1498253"/>
                    <a:pt x="3299619" y="1602177"/>
                    <a:pt x="2901240" y="1628159"/>
                  </a:cubicBezTo>
                  <a:cubicBezTo>
                    <a:pt x="2494201" y="1654140"/>
                    <a:pt x="2087161" y="1584857"/>
                    <a:pt x="1697442" y="1463611"/>
                  </a:cubicBezTo>
                  <a:cubicBezTo>
                    <a:pt x="1108534" y="1273082"/>
                    <a:pt x="545606" y="978627"/>
                    <a:pt x="0" y="666852"/>
                  </a:cubicBezTo>
                  <a:lnTo>
                    <a:pt x="0" y="701494"/>
                  </a:lnTo>
                  <a:cubicBezTo>
                    <a:pt x="484983" y="969967"/>
                    <a:pt x="969967" y="1229780"/>
                    <a:pt x="1480932" y="1420309"/>
                  </a:cubicBezTo>
                  <a:cubicBezTo>
                    <a:pt x="1844669" y="1550215"/>
                    <a:pt x="2217067" y="1636819"/>
                    <a:pt x="2598126" y="165414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3" name="Freeform: Shape 273">
              <a:extLst>
                <a:ext uri="{FF2B5EF4-FFF2-40B4-BE49-F238E27FC236}">
                  <a16:creationId xmlns="" xmlns:a16="http://schemas.microsoft.com/office/drawing/2014/main" id="{8A33E317-7D0A-4407-B759-DD6C92D7FEC0}"/>
                </a:ext>
              </a:extLst>
            </p:cNvPr>
            <p:cNvSpPr/>
            <p:nvPr/>
          </p:nvSpPr>
          <p:spPr>
            <a:xfrm>
              <a:off x="-338893" y="2886309"/>
              <a:ext cx="2229323" cy="549721"/>
            </a:xfrm>
            <a:custGeom>
              <a:avLst/>
              <a:gdLst>
                <a:gd name="connsiteX0" fmla="*/ 2572145 w 6755126"/>
                <a:gd name="connsiteY0" fmla="*/ 37565 h 1665723"/>
                <a:gd name="connsiteX1" fmla="*/ 3775942 w 6755126"/>
                <a:gd name="connsiteY1" fmla="*/ 202113 h 1665723"/>
                <a:gd name="connsiteX2" fmla="*/ 6027651 w 6755126"/>
                <a:gd name="connsiteY2" fmla="*/ 1293326 h 1665723"/>
                <a:gd name="connsiteX3" fmla="*/ 6755127 w 6755126"/>
                <a:gd name="connsiteY3" fmla="*/ 1665724 h 1665723"/>
                <a:gd name="connsiteX4" fmla="*/ 6755127 w 6755126"/>
                <a:gd name="connsiteY4" fmla="*/ 1631082 h 1665723"/>
                <a:gd name="connsiteX5" fmla="*/ 6200860 w 6755126"/>
                <a:gd name="connsiteY5" fmla="*/ 1353949 h 1665723"/>
                <a:gd name="connsiteX6" fmla="*/ 3992453 w 6755126"/>
                <a:gd name="connsiteY6" fmla="*/ 245415 h 1665723"/>
                <a:gd name="connsiteX7" fmla="*/ 2883919 w 6755126"/>
                <a:gd name="connsiteY7" fmla="*/ 2923 h 1665723"/>
                <a:gd name="connsiteX8" fmla="*/ 1740744 w 6755126"/>
                <a:gd name="connsiteY8" fmla="*/ 158811 h 1665723"/>
                <a:gd name="connsiteX9" fmla="*/ 0 w 6755126"/>
                <a:gd name="connsiteY9" fmla="*/ 964230 h 1665723"/>
                <a:gd name="connsiteX10" fmla="*/ 0 w 6755126"/>
                <a:gd name="connsiteY10" fmla="*/ 998872 h 1665723"/>
                <a:gd name="connsiteX11" fmla="*/ 1428969 w 6755126"/>
                <a:gd name="connsiteY11" fmla="*/ 306038 h 1665723"/>
                <a:gd name="connsiteX12" fmla="*/ 2572145 w 6755126"/>
                <a:gd name="connsiteY12" fmla="*/ 37565 h 1665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755126" h="1665723">
                  <a:moveTo>
                    <a:pt x="2572145" y="37565"/>
                  </a:moveTo>
                  <a:cubicBezTo>
                    <a:pt x="2979184" y="11584"/>
                    <a:pt x="3386224" y="80867"/>
                    <a:pt x="3775942" y="202113"/>
                  </a:cubicBezTo>
                  <a:cubicBezTo>
                    <a:pt x="4572701" y="453265"/>
                    <a:pt x="5291516" y="894947"/>
                    <a:pt x="6027651" y="1293326"/>
                  </a:cubicBezTo>
                  <a:cubicBezTo>
                    <a:pt x="6261483" y="1423232"/>
                    <a:pt x="6512635" y="1553138"/>
                    <a:pt x="6755127" y="1665724"/>
                  </a:cubicBezTo>
                  <a:lnTo>
                    <a:pt x="6755127" y="1631082"/>
                  </a:lnTo>
                  <a:cubicBezTo>
                    <a:pt x="6564598" y="1544478"/>
                    <a:pt x="6382728" y="1449214"/>
                    <a:pt x="6200860" y="1353949"/>
                  </a:cubicBezTo>
                  <a:cubicBezTo>
                    <a:pt x="5473385" y="972890"/>
                    <a:pt x="4771891" y="522549"/>
                    <a:pt x="3992453" y="245415"/>
                  </a:cubicBezTo>
                  <a:cubicBezTo>
                    <a:pt x="3637376" y="115509"/>
                    <a:pt x="3264978" y="20244"/>
                    <a:pt x="2883919" y="2923"/>
                  </a:cubicBezTo>
                  <a:cubicBezTo>
                    <a:pt x="2502861" y="-14397"/>
                    <a:pt x="2113142" y="46226"/>
                    <a:pt x="1740744" y="158811"/>
                  </a:cubicBezTo>
                  <a:cubicBezTo>
                    <a:pt x="1125854" y="349340"/>
                    <a:pt x="562927" y="652455"/>
                    <a:pt x="0" y="964230"/>
                  </a:cubicBezTo>
                  <a:lnTo>
                    <a:pt x="0" y="998872"/>
                  </a:lnTo>
                  <a:cubicBezTo>
                    <a:pt x="459002" y="739059"/>
                    <a:pt x="926665" y="496567"/>
                    <a:pt x="1428969" y="306038"/>
                  </a:cubicBezTo>
                  <a:cubicBezTo>
                    <a:pt x="1792707" y="158811"/>
                    <a:pt x="2182426" y="54886"/>
                    <a:pt x="2572145" y="3756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484" name="Graphic 1">
              <a:extLst>
                <a:ext uri="{FF2B5EF4-FFF2-40B4-BE49-F238E27FC236}">
                  <a16:creationId xmlns="" xmlns:a16="http://schemas.microsoft.com/office/drawing/2014/main" id="{25AA7E29-8D60-417A-8E4A-5C8A3709616C}"/>
                </a:ext>
              </a:extLst>
            </p:cNvPr>
            <p:cNvGrpSpPr/>
            <p:nvPr/>
          </p:nvGrpSpPr>
          <p:grpSpPr>
            <a:xfrm>
              <a:off x="-313170" y="3158051"/>
              <a:ext cx="60020" cy="157382"/>
              <a:chOff x="-581182" y="3602874"/>
              <a:chExt cx="181868" cy="476887"/>
            </a:xfrm>
            <a:grpFill/>
          </p:grpSpPr>
          <p:sp>
            <p:nvSpPr>
              <p:cNvPr id="1252" name="Freeform: Shape 335">
                <a:extLst>
                  <a:ext uri="{FF2B5EF4-FFF2-40B4-BE49-F238E27FC236}">
                    <a16:creationId xmlns="" xmlns:a16="http://schemas.microsoft.com/office/drawing/2014/main" id="{4F7B11E4-D65B-47DF-A679-2A0F890BFF02}"/>
                  </a:ext>
                </a:extLst>
              </p:cNvPr>
              <p:cNvSpPr/>
              <p:nvPr/>
            </p:nvSpPr>
            <p:spPr>
              <a:xfrm>
                <a:off x="-503238" y="3635438"/>
                <a:ext cx="25981" cy="407039"/>
              </a:xfrm>
              <a:custGeom>
                <a:avLst/>
                <a:gdLst>
                  <a:gd name="connsiteX0" fmla="*/ 0 w 25981"/>
                  <a:gd name="connsiteY0" fmla="*/ 12991 h 407039"/>
                  <a:gd name="connsiteX1" fmla="*/ 0 w 25981"/>
                  <a:gd name="connsiteY1" fmla="*/ 394049 h 407039"/>
                  <a:gd name="connsiteX2" fmla="*/ 25981 w 25981"/>
                  <a:gd name="connsiteY2" fmla="*/ 394049 h 407039"/>
                  <a:gd name="connsiteX3" fmla="*/ 25981 w 25981"/>
                  <a:gd name="connsiteY3" fmla="*/ 12991 h 407039"/>
                  <a:gd name="connsiteX4" fmla="*/ 0 w 25981"/>
                  <a:gd name="connsiteY4" fmla="*/ 12991 h 4070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407039">
                    <a:moveTo>
                      <a:pt x="0" y="12991"/>
                    </a:moveTo>
                    <a:cubicBezTo>
                      <a:pt x="0" y="142897"/>
                      <a:pt x="0" y="264143"/>
                      <a:pt x="0" y="394049"/>
                    </a:cubicBezTo>
                    <a:cubicBezTo>
                      <a:pt x="0" y="411370"/>
                      <a:pt x="25981" y="411370"/>
                      <a:pt x="25981" y="394049"/>
                    </a:cubicBezTo>
                    <a:cubicBezTo>
                      <a:pt x="25981" y="264143"/>
                      <a:pt x="25981" y="142897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53" name="Freeform: Shape 336">
                <a:extLst>
                  <a:ext uri="{FF2B5EF4-FFF2-40B4-BE49-F238E27FC236}">
                    <a16:creationId xmlns="" xmlns:a16="http://schemas.microsoft.com/office/drawing/2014/main" id="{A7753242-A269-4A95-8E00-0955E84E8893}"/>
                  </a:ext>
                </a:extLst>
              </p:cNvPr>
              <p:cNvSpPr/>
              <p:nvPr/>
            </p:nvSpPr>
            <p:spPr>
              <a:xfrm>
                <a:off x="-581182" y="3975272"/>
                <a:ext cx="181868" cy="104489"/>
              </a:xfrm>
              <a:custGeom>
                <a:avLst/>
                <a:gdLst>
                  <a:gd name="connsiteX0" fmla="*/ 95265 w 181868"/>
                  <a:gd name="connsiteY0" fmla="*/ 36895 h 104489"/>
                  <a:gd name="connsiteX1" fmla="*/ 0 w 181868"/>
                  <a:gd name="connsiteY1" fmla="*/ 2253 h 104489"/>
                  <a:gd name="connsiteX2" fmla="*/ 95265 w 181868"/>
                  <a:gd name="connsiteY2" fmla="*/ 71536 h 104489"/>
                  <a:gd name="connsiteX3" fmla="*/ 181869 w 181868"/>
                  <a:gd name="connsiteY3" fmla="*/ 97517 h 104489"/>
                  <a:gd name="connsiteX4" fmla="*/ 95265 w 181868"/>
                  <a:gd name="connsiteY4" fmla="*/ 36895 h 1044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1868" h="104489">
                    <a:moveTo>
                      <a:pt x="95265" y="36895"/>
                    </a:moveTo>
                    <a:cubicBezTo>
                      <a:pt x="43302" y="10913"/>
                      <a:pt x="0" y="-6408"/>
                      <a:pt x="0" y="2253"/>
                    </a:cubicBezTo>
                    <a:cubicBezTo>
                      <a:pt x="0" y="10913"/>
                      <a:pt x="43302" y="36895"/>
                      <a:pt x="95265" y="71536"/>
                    </a:cubicBezTo>
                    <a:cubicBezTo>
                      <a:pt x="138567" y="97517"/>
                      <a:pt x="181869" y="114838"/>
                      <a:pt x="181869" y="97517"/>
                    </a:cubicBezTo>
                    <a:cubicBezTo>
                      <a:pt x="181869" y="88857"/>
                      <a:pt x="138567" y="62876"/>
                      <a:pt x="95265" y="368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54" name="Freeform: Shape 337">
                <a:extLst>
                  <a:ext uri="{FF2B5EF4-FFF2-40B4-BE49-F238E27FC236}">
                    <a16:creationId xmlns="" xmlns:a16="http://schemas.microsoft.com/office/drawing/2014/main" id="{7FE1FA57-72FA-4475-9EA9-A2BE2D45B226}"/>
                  </a:ext>
                </a:extLst>
              </p:cNvPr>
              <p:cNvSpPr/>
              <p:nvPr/>
            </p:nvSpPr>
            <p:spPr>
              <a:xfrm>
                <a:off x="-581182" y="3602874"/>
                <a:ext cx="181868" cy="108430"/>
              </a:xfrm>
              <a:custGeom>
                <a:avLst/>
                <a:gdLst>
                  <a:gd name="connsiteX0" fmla="*/ 95265 w 181868"/>
                  <a:gd name="connsiteY0" fmla="*/ 36894 h 108430"/>
                  <a:gd name="connsiteX1" fmla="*/ 0 w 181868"/>
                  <a:gd name="connsiteY1" fmla="*/ 106178 h 108430"/>
                  <a:gd name="connsiteX2" fmla="*/ 95265 w 181868"/>
                  <a:gd name="connsiteY2" fmla="*/ 71536 h 108430"/>
                  <a:gd name="connsiteX3" fmla="*/ 181869 w 181868"/>
                  <a:gd name="connsiteY3" fmla="*/ 2253 h 108430"/>
                  <a:gd name="connsiteX4" fmla="*/ 95265 w 181868"/>
                  <a:gd name="connsiteY4" fmla="*/ 36894 h 1084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1868" h="108430">
                    <a:moveTo>
                      <a:pt x="95265" y="36894"/>
                    </a:moveTo>
                    <a:cubicBezTo>
                      <a:pt x="43302" y="71536"/>
                      <a:pt x="0" y="97517"/>
                      <a:pt x="0" y="106178"/>
                    </a:cubicBezTo>
                    <a:cubicBezTo>
                      <a:pt x="0" y="114838"/>
                      <a:pt x="43302" y="97517"/>
                      <a:pt x="95265" y="71536"/>
                    </a:cubicBezTo>
                    <a:cubicBezTo>
                      <a:pt x="138567" y="45555"/>
                      <a:pt x="181869" y="19574"/>
                      <a:pt x="181869" y="2253"/>
                    </a:cubicBezTo>
                    <a:cubicBezTo>
                      <a:pt x="181869" y="-6408"/>
                      <a:pt x="138567" y="10913"/>
                      <a:pt x="95265" y="3689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485" name="Graphic 1">
              <a:extLst>
                <a:ext uri="{FF2B5EF4-FFF2-40B4-BE49-F238E27FC236}">
                  <a16:creationId xmlns="" xmlns:a16="http://schemas.microsoft.com/office/drawing/2014/main" id="{BE2D9FFE-701F-4E58-8C80-0071B316DC30}"/>
                </a:ext>
              </a:extLst>
            </p:cNvPr>
            <p:cNvGrpSpPr/>
            <p:nvPr/>
          </p:nvGrpSpPr>
          <p:grpSpPr>
            <a:xfrm>
              <a:off x="-173123" y="3079306"/>
              <a:ext cx="62878" cy="314978"/>
              <a:chOff x="-156821" y="3364268"/>
              <a:chExt cx="190529" cy="954423"/>
            </a:xfrm>
            <a:grpFill/>
          </p:grpSpPr>
          <p:sp>
            <p:nvSpPr>
              <p:cNvPr id="1249" name="Freeform: Shape 332">
                <a:extLst>
                  <a:ext uri="{FF2B5EF4-FFF2-40B4-BE49-F238E27FC236}">
                    <a16:creationId xmlns="" xmlns:a16="http://schemas.microsoft.com/office/drawing/2014/main" id="{EEFD8A36-304A-4B92-BDB2-83E34BB92E9E}"/>
                  </a:ext>
                </a:extLst>
              </p:cNvPr>
              <p:cNvSpPr/>
              <p:nvPr/>
            </p:nvSpPr>
            <p:spPr>
              <a:xfrm>
                <a:off x="-78877" y="3392946"/>
                <a:ext cx="27371" cy="883362"/>
              </a:xfrm>
              <a:custGeom>
                <a:avLst/>
                <a:gdLst>
                  <a:gd name="connsiteX0" fmla="*/ 0 w 27371"/>
                  <a:gd name="connsiteY0" fmla="*/ 12991 h 883362"/>
                  <a:gd name="connsiteX1" fmla="*/ 0 w 27371"/>
                  <a:gd name="connsiteY1" fmla="*/ 870372 h 883362"/>
                  <a:gd name="connsiteX2" fmla="*/ 25981 w 27371"/>
                  <a:gd name="connsiteY2" fmla="*/ 870372 h 883362"/>
                  <a:gd name="connsiteX3" fmla="*/ 25981 w 27371"/>
                  <a:gd name="connsiteY3" fmla="*/ 12991 h 883362"/>
                  <a:gd name="connsiteX4" fmla="*/ 0 w 27371"/>
                  <a:gd name="connsiteY4" fmla="*/ 12991 h 8833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371" h="883362">
                    <a:moveTo>
                      <a:pt x="0" y="12991"/>
                    </a:moveTo>
                    <a:cubicBezTo>
                      <a:pt x="0" y="298784"/>
                      <a:pt x="0" y="584578"/>
                      <a:pt x="0" y="870372"/>
                    </a:cubicBezTo>
                    <a:cubicBezTo>
                      <a:pt x="0" y="887693"/>
                      <a:pt x="25981" y="887693"/>
                      <a:pt x="25981" y="870372"/>
                    </a:cubicBezTo>
                    <a:cubicBezTo>
                      <a:pt x="25981" y="584578"/>
                      <a:pt x="25981" y="298784"/>
                      <a:pt x="25981" y="12991"/>
                    </a:cubicBezTo>
                    <a:cubicBezTo>
                      <a:pt x="3464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50" name="Freeform: Shape 333">
                <a:extLst>
                  <a:ext uri="{FF2B5EF4-FFF2-40B4-BE49-F238E27FC236}">
                    <a16:creationId xmlns="" xmlns:a16="http://schemas.microsoft.com/office/drawing/2014/main" id="{2A8ECE0B-5F2B-49B2-9E1B-2F1D55D32C2F}"/>
                  </a:ext>
                </a:extLst>
              </p:cNvPr>
              <p:cNvSpPr/>
              <p:nvPr/>
            </p:nvSpPr>
            <p:spPr>
              <a:xfrm>
                <a:off x="-156821" y="4199284"/>
                <a:ext cx="190529" cy="119407"/>
              </a:xfrm>
              <a:custGeom>
                <a:avLst/>
                <a:gdLst>
                  <a:gd name="connsiteX0" fmla="*/ 95265 w 190529"/>
                  <a:gd name="connsiteY0" fmla="*/ 20732 h 119407"/>
                  <a:gd name="connsiteX1" fmla="*/ 0 w 190529"/>
                  <a:gd name="connsiteY1" fmla="*/ 12072 h 119407"/>
                  <a:gd name="connsiteX2" fmla="*/ 95265 w 190529"/>
                  <a:gd name="connsiteY2" fmla="*/ 98676 h 119407"/>
                  <a:gd name="connsiteX3" fmla="*/ 190529 w 190529"/>
                  <a:gd name="connsiteY3" fmla="*/ 107336 h 119407"/>
                  <a:gd name="connsiteX4" fmla="*/ 95265 w 190529"/>
                  <a:gd name="connsiteY4" fmla="*/ 20732 h 1194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9407">
                    <a:moveTo>
                      <a:pt x="95265" y="20732"/>
                    </a:moveTo>
                    <a:cubicBezTo>
                      <a:pt x="43302" y="-5249"/>
                      <a:pt x="0" y="-5249"/>
                      <a:pt x="0" y="12072"/>
                    </a:cubicBezTo>
                    <a:cubicBezTo>
                      <a:pt x="0" y="29393"/>
                      <a:pt x="43302" y="72695"/>
                      <a:pt x="95265" y="98676"/>
                    </a:cubicBezTo>
                    <a:cubicBezTo>
                      <a:pt x="147227" y="124657"/>
                      <a:pt x="190529" y="124657"/>
                      <a:pt x="190529" y="107336"/>
                    </a:cubicBezTo>
                    <a:cubicBezTo>
                      <a:pt x="190529" y="81355"/>
                      <a:pt x="147227" y="46713"/>
                      <a:pt x="95265" y="2073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51" name="Freeform: Shape 334">
                <a:extLst>
                  <a:ext uri="{FF2B5EF4-FFF2-40B4-BE49-F238E27FC236}">
                    <a16:creationId xmlns="" xmlns:a16="http://schemas.microsoft.com/office/drawing/2014/main" id="{E685E01D-9C9E-4C25-9E1F-86D28DD63CE1}"/>
                  </a:ext>
                </a:extLst>
              </p:cNvPr>
              <p:cNvSpPr/>
              <p:nvPr/>
            </p:nvSpPr>
            <p:spPr>
              <a:xfrm>
                <a:off x="-156821" y="3364268"/>
                <a:ext cx="190529" cy="120393"/>
              </a:xfrm>
              <a:custGeom>
                <a:avLst/>
                <a:gdLst>
                  <a:gd name="connsiteX0" fmla="*/ 95265 w 190529"/>
                  <a:gd name="connsiteY0" fmla="*/ 24348 h 120393"/>
                  <a:gd name="connsiteX1" fmla="*/ 0 w 190529"/>
                  <a:gd name="connsiteY1" fmla="*/ 110952 h 120393"/>
                  <a:gd name="connsiteX2" fmla="*/ 95265 w 190529"/>
                  <a:gd name="connsiteY2" fmla="*/ 102292 h 120393"/>
                  <a:gd name="connsiteX3" fmla="*/ 190529 w 190529"/>
                  <a:gd name="connsiteY3" fmla="*/ 15687 h 120393"/>
                  <a:gd name="connsiteX4" fmla="*/ 95265 w 190529"/>
                  <a:gd name="connsiteY4" fmla="*/ 24348 h 120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20393">
                    <a:moveTo>
                      <a:pt x="95265" y="24348"/>
                    </a:moveTo>
                    <a:cubicBezTo>
                      <a:pt x="43302" y="50329"/>
                      <a:pt x="0" y="93631"/>
                      <a:pt x="0" y="110952"/>
                    </a:cubicBezTo>
                    <a:cubicBezTo>
                      <a:pt x="0" y="128273"/>
                      <a:pt x="43302" y="119612"/>
                      <a:pt x="95265" y="102292"/>
                    </a:cubicBezTo>
                    <a:cubicBezTo>
                      <a:pt x="147227" y="76310"/>
                      <a:pt x="190529" y="41669"/>
                      <a:pt x="190529" y="15687"/>
                    </a:cubicBezTo>
                    <a:cubicBezTo>
                      <a:pt x="190529" y="-10294"/>
                      <a:pt x="147227" y="-1633"/>
                      <a:pt x="95265" y="2434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486" name="Graphic 1">
              <a:extLst>
                <a:ext uri="{FF2B5EF4-FFF2-40B4-BE49-F238E27FC236}">
                  <a16:creationId xmlns="" xmlns:a16="http://schemas.microsoft.com/office/drawing/2014/main" id="{6A59D1BD-EFB8-4F80-B93D-7F81C80EDDAE}"/>
                </a:ext>
              </a:extLst>
            </p:cNvPr>
            <p:cNvGrpSpPr/>
            <p:nvPr/>
          </p:nvGrpSpPr>
          <p:grpSpPr>
            <a:xfrm>
              <a:off x="-33076" y="3007854"/>
              <a:ext cx="62878" cy="456027"/>
              <a:chOff x="267538" y="3147758"/>
              <a:chExt cx="190529" cy="1381819"/>
            </a:xfrm>
            <a:grpFill/>
          </p:grpSpPr>
          <p:sp>
            <p:nvSpPr>
              <p:cNvPr id="1246" name="Freeform: Shape 329">
                <a:extLst>
                  <a:ext uri="{FF2B5EF4-FFF2-40B4-BE49-F238E27FC236}">
                    <a16:creationId xmlns="" xmlns:a16="http://schemas.microsoft.com/office/drawing/2014/main" id="{4E170169-76D7-4DEC-A6CA-481FD480D180}"/>
                  </a:ext>
                </a:extLst>
              </p:cNvPr>
              <p:cNvSpPr/>
              <p:nvPr/>
            </p:nvSpPr>
            <p:spPr>
              <a:xfrm>
                <a:off x="354142" y="3176436"/>
                <a:ext cx="25981" cy="1325044"/>
              </a:xfrm>
              <a:custGeom>
                <a:avLst/>
                <a:gdLst>
                  <a:gd name="connsiteX0" fmla="*/ 0 w 25981"/>
                  <a:gd name="connsiteY0" fmla="*/ 12991 h 1325044"/>
                  <a:gd name="connsiteX1" fmla="*/ 0 w 25981"/>
                  <a:gd name="connsiteY1" fmla="*/ 1312054 h 1325044"/>
                  <a:gd name="connsiteX2" fmla="*/ 25981 w 25981"/>
                  <a:gd name="connsiteY2" fmla="*/ 1312054 h 1325044"/>
                  <a:gd name="connsiteX3" fmla="*/ 25981 w 25981"/>
                  <a:gd name="connsiteY3" fmla="*/ 12991 h 1325044"/>
                  <a:gd name="connsiteX4" fmla="*/ 0 w 25981"/>
                  <a:gd name="connsiteY4" fmla="*/ 12991 h 13250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325044">
                    <a:moveTo>
                      <a:pt x="0" y="12991"/>
                    </a:moveTo>
                    <a:cubicBezTo>
                      <a:pt x="0" y="446012"/>
                      <a:pt x="0" y="879033"/>
                      <a:pt x="0" y="1312054"/>
                    </a:cubicBezTo>
                    <a:cubicBezTo>
                      <a:pt x="0" y="1329374"/>
                      <a:pt x="25981" y="1329374"/>
                      <a:pt x="25981" y="1312054"/>
                    </a:cubicBezTo>
                    <a:cubicBezTo>
                      <a:pt x="25981" y="879033"/>
                      <a:pt x="25981" y="446012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47" name="Freeform: Shape 330">
                <a:extLst>
                  <a:ext uri="{FF2B5EF4-FFF2-40B4-BE49-F238E27FC236}">
                    <a16:creationId xmlns="" xmlns:a16="http://schemas.microsoft.com/office/drawing/2014/main" id="{DFED106D-1ED6-4004-9495-EEC7841E5972}"/>
                  </a:ext>
                </a:extLst>
              </p:cNvPr>
              <p:cNvSpPr/>
              <p:nvPr/>
            </p:nvSpPr>
            <p:spPr>
              <a:xfrm>
                <a:off x="267538" y="4398474"/>
                <a:ext cx="190529" cy="131103"/>
              </a:xfrm>
              <a:custGeom>
                <a:avLst/>
                <a:gdLst>
                  <a:gd name="connsiteX0" fmla="*/ 95265 w 190529"/>
                  <a:gd name="connsiteY0" fmla="*/ 12071 h 131103"/>
                  <a:gd name="connsiteX1" fmla="*/ 0 w 190529"/>
                  <a:gd name="connsiteY1" fmla="*/ 20732 h 131103"/>
                  <a:gd name="connsiteX2" fmla="*/ 95265 w 190529"/>
                  <a:gd name="connsiteY2" fmla="*/ 115997 h 131103"/>
                  <a:gd name="connsiteX3" fmla="*/ 190529 w 190529"/>
                  <a:gd name="connsiteY3" fmla="*/ 98676 h 131103"/>
                  <a:gd name="connsiteX4" fmla="*/ 95265 w 190529"/>
                  <a:gd name="connsiteY4" fmla="*/ 12071 h 1311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31103">
                    <a:moveTo>
                      <a:pt x="95265" y="12071"/>
                    </a:moveTo>
                    <a:cubicBezTo>
                      <a:pt x="43302" y="-5249"/>
                      <a:pt x="0" y="-5249"/>
                      <a:pt x="0" y="20732"/>
                    </a:cubicBezTo>
                    <a:cubicBezTo>
                      <a:pt x="0" y="46713"/>
                      <a:pt x="43302" y="90015"/>
                      <a:pt x="95265" y="115997"/>
                    </a:cubicBezTo>
                    <a:cubicBezTo>
                      <a:pt x="147227" y="141978"/>
                      <a:pt x="190529" y="133317"/>
                      <a:pt x="190529" y="98676"/>
                    </a:cubicBezTo>
                    <a:cubicBezTo>
                      <a:pt x="190529" y="64034"/>
                      <a:pt x="147227" y="38053"/>
                      <a:pt x="95265" y="1207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48" name="Freeform: Shape 331">
                <a:extLst>
                  <a:ext uri="{FF2B5EF4-FFF2-40B4-BE49-F238E27FC236}">
                    <a16:creationId xmlns="" xmlns:a16="http://schemas.microsoft.com/office/drawing/2014/main" id="{FC9A7CFF-694C-4B6A-9CBF-80A8733586EC}"/>
                  </a:ext>
                </a:extLst>
              </p:cNvPr>
              <p:cNvSpPr/>
              <p:nvPr/>
            </p:nvSpPr>
            <p:spPr>
              <a:xfrm>
                <a:off x="267538" y="3147758"/>
                <a:ext cx="190529" cy="135299"/>
              </a:xfrm>
              <a:custGeom>
                <a:avLst/>
                <a:gdLst>
                  <a:gd name="connsiteX0" fmla="*/ 95265 w 190529"/>
                  <a:gd name="connsiteY0" fmla="*/ 15687 h 135299"/>
                  <a:gd name="connsiteX1" fmla="*/ 0 w 190529"/>
                  <a:gd name="connsiteY1" fmla="*/ 110952 h 135299"/>
                  <a:gd name="connsiteX2" fmla="*/ 95265 w 190529"/>
                  <a:gd name="connsiteY2" fmla="*/ 119612 h 135299"/>
                  <a:gd name="connsiteX3" fmla="*/ 190529 w 190529"/>
                  <a:gd name="connsiteY3" fmla="*/ 24348 h 135299"/>
                  <a:gd name="connsiteX4" fmla="*/ 95265 w 190529"/>
                  <a:gd name="connsiteY4" fmla="*/ 15687 h 1352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35299">
                    <a:moveTo>
                      <a:pt x="95265" y="15687"/>
                    </a:moveTo>
                    <a:cubicBezTo>
                      <a:pt x="43302" y="41669"/>
                      <a:pt x="0" y="84971"/>
                      <a:pt x="0" y="110952"/>
                    </a:cubicBezTo>
                    <a:cubicBezTo>
                      <a:pt x="0" y="136933"/>
                      <a:pt x="43302" y="145594"/>
                      <a:pt x="95265" y="119612"/>
                    </a:cubicBezTo>
                    <a:cubicBezTo>
                      <a:pt x="147227" y="102292"/>
                      <a:pt x="190529" y="58989"/>
                      <a:pt x="190529" y="24348"/>
                    </a:cubicBezTo>
                    <a:cubicBezTo>
                      <a:pt x="190529" y="-1633"/>
                      <a:pt x="147227" y="-10294"/>
                      <a:pt x="95265" y="1568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487" name="Graphic 1">
              <a:extLst>
                <a:ext uri="{FF2B5EF4-FFF2-40B4-BE49-F238E27FC236}">
                  <a16:creationId xmlns="" xmlns:a16="http://schemas.microsoft.com/office/drawing/2014/main" id="{1756EB2F-EEA9-401C-A2C1-6AA61EF6A779}"/>
                </a:ext>
              </a:extLst>
            </p:cNvPr>
            <p:cNvGrpSpPr/>
            <p:nvPr/>
          </p:nvGrpSpPr>
          <p:grpSpPr>
            <a:xfrm>
              <a:off x="109830" y="2945052"/>
              <a:ext cx="62878" cy="581822"/>
              <a:chOff x="700559" y="2957461"/>
              <a:chExt cx="190529" cy="1762994"/>
            </a:xfrm>
            <a:grpFill/>
          </p:grpSpPr>
          <p:sp>
            <p:nvSpPr>
              <p:cNvPr id="1243" name="Freeform: Shape 326">
                <a:extLst>
                  <a:ext uri="{FF2B5EF4-FFF2-40B4-BE49-F238E27FC236}">
                    <a16:creationId xmlns="" xmlns:a16="http://schemas.microsoft.com/office/drawing/2014/main" id="{D1046D99-F3CE-4EA9-82A5-EDAF52822A12}"/>
                  </a:ext>
                </a:extLst>
              </p:cNvPr>
              <p:cNvSpPr/>
              <p:nvPr/>
            </p:nvSpPr>
            <p:spPr>
              <a:xfrm>
                <a:off x="778503" y="2988897"/>
                <a:ext cx="25981" cy="1685791"/>
              </a:xfrm>
              <a:custGeom>
                <a:avLst/>
                <a:gdLst>
                  <a:gd name="connsiteX0" fmla="*/ 0 w 25981"/>
                  <a:gd name="connsiteY0" fmla="*/ 10000 h 1685791"/>
                  <a:gd name="connsiteX1" fmla="*/ 0 w 25981"/>
                  <a:gd name="connsiteY1" fmla="*/ 1672801 h 1685791"/>
                  <a:gd name="connsiteX2" fmla="*/ 25981 w 25981"/>
                  <a:gd name="connsiteY2" fmla="*/ 1672801 h 1685791"/>
                  <a:gd name="connsiteX3" fmla="*/ 25981 w 25981"/>
                  <a:gd name="connsiteY3" fmla="*/ 10000 h 1685791"/>
                  <a:gd name="connsiteX4" fmla="*/ 0 w 25981"/>
                  <a:gd name="connsiteY4" fmla="*/ 10000 h 16857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685791">
                    <a:moveTo>
                      <a:pt x="0" y="10000"/>
                    </a:moveTo>
                    <a:cubicBezTo>
                      <a:pt x="0" y="564267"/>
                      <a:pt x="0" y="1118534"/>
                      <a:pt x="0" y="1672801"/>
                    </a:cubicBezTo>
                    <a:cubicBezTo>
                      <a:pt x="0" y="1690121"/>
                      <a:pt x="25981" y="1690121"/>
                      <a:pt x="25981" y="1672801"/>
                    </a:cubicBezTo>
                    <a:cubicBezTo>
                      <a:pt x="25981" y="1118534"/>
                      <a:pt x="25981" y="564267"/>
                      <a:pt x="25981" y="10000"/>
                    </a:cubicBezTo>
                    <a:cubicBezTo>
                      <a:pt x="2598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44" name="Freeform: Shape 327">
                <a:extLst>
                  <a:ext uri="{FF2B5EF4-FFF2-40B4-BE49-F238E27FC236}">
                    <a16:creationId xmlns="" xmlns:a16="http://schemas.microsoft.com/office/drawing/2014/main" id="{981B63C3-2ED9-4D55-8E4A-4E86E728F446}"/>
                  </a:ext>
                </a:extLst>
              </p:cNvPr>
              <p:cNvSpPr/>
              <p:nvPr/>
            </p:nvSpPr>
            <p:spPr>
              <a:xfrm>
                <a:off x="700559" y="4568299"/>
                <a:ext cx="190529" cy="152156"/>
              </a:xfrm>
              <a:custGeom>
                <a:avLst/>
                <a:gdLst>
                  <a:gd name="connsiteX0" fmla="*/ 95265 w 190529"/>
                  <a:gd name="connsiteY0" fmla="*/ 6795 h 152156"/>
                  <a:gd name="connsiteX1" fmla="*/ 0 w 190529"/>
                  <a:gd name="connsiteY1" fmla="*/ 41437 h 152156"/>
                  <a:gd name="connsiteX2" fmla="*/ 95265 w 190529"/>
                  <a:gd name="connsiteY2" fmla="*/ 145362 h 152156"/>
                  <a:gd name="connsiteX3" fmla="*/ 190529 w 190529"/>
                  <a:gd name="connsiteY3" fmla="*/ 110720 h 152156"/>
                  <a:gd name="connsiteX4" fmla="*/ 95265 w 190529"/>
                  <a:gd name="connsiteY4" fmla="*/ 6795 h 152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52156">
                    <a:moveTo>
                      <a:pt x="95265" y="6795"/>
                    </a:moveTo>
                    <a:cubicBezTo>
                      <a:pt x="43302" y="-10526"/>
                      <a:pt x="0" y="6795"/>
                      <a:pt x="0" y="41437"/>
                    </a:cubicBezTo>
                    <a:cubicBezTo>
                      <a:pt x="0" y="76078"/>
                      <a:pt x="43302" y="128041"/>
                      <a:pt x="95265" y="145362"/>
                    </a:cubicBezTo>
                    <a:cubicBezTo>
                      <a:pt x="147227" y="162683"/>
                      <a:pt x="190529" y="145362"/>
                      <a:pt x="190529" y="110720"/>
                    </a:cubicBezTo>
                    <a:cubicBezTo>
                      <a:pt x="190529" y="67418"/>
                      <a:pt x="147227" y="24116"/>
                      <a:pt x="95265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45" name="Freeform: Shape 328">
                <a:extLst>
                  <a:ext uri="{FF2B5EF4-FFF2-40B4-BE49-F238E27FC236}">
                    <a16:creationId xmlns="" xmlns:a16="http://schemas.microsoft.com/office/drawing/2014/main" id="{80CD361E-74D5-45B8-BDF2-ED5F15A9AAE4}"/>
                  </a:ext>
                </a:extLst>
              </p:cNvPr>
              <p:cNvSpPr/>
              <p:nvPr/>
            </p:nvSpPr>
            <p:spPr>
              <a:xfrm>
                <a:off x="700559" y="2957461"/>
                <a:ext cx="190529" cy="152156"/>
              </a:xfrm>
              <a:custGeom>
                <a:avLst/>
                <a:gdLst>
                  <a:gd name="connsiteX0" fmla="*/ 95265 w 190529"/>
                  <a:gd name="connsiteY0" fmla="*/ 6795 h 152156"/>
                  <a:gd name="connsiteX1" fmla="*/ 0 w 190529"/>
                  <a:gd name="connsiteY1" fmla="*/ 110720 h 152156"/>
                  <a:gd name="connsiteX2" fmla="*/ 95265 w 190529"/>
                  <a:gd name="connsiteY2" fmla="*/ 145362 h 152156"/>
                  <a:gd name="connsiteX3" fmla="*/ 190529 w 190529"/>
                  <a:gd name="connsiteY3" fmla="*/ 41437 h 152156"/>
                  <a:gd name="connsiteX4" fmla="*/ 95265 w 190529"/>
                  <a:gd name="connsiteY4" fmla="*/ 6795 h 152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52156">
                    <a:moveTo>
                      <a:pt x="95265" y="6795"/>
                    </a:moveTo>
                    <a:cubicBezTo>
                      <a:pt x="43302" y="24116"/>
                      <a:pt x="0" y="76078"/>
                      <a:pt x="0" y="110720"/>
                    </a:cubicBezTo>
                    <a:cubicBezTo>
                      <a:pt x="0" y="145362"/>
                      <a:pt x="43302" y="162683"/>
                      <a:pt x="95265" y="145362"/>
                    </a:cubicBezTo>
                    <a:cubicBezTo>
                      <a:pt x="147227" y="128041"/>
                      <a:pt x="190529" y="84739"/>
                      <a:pt x="190529" y="41437"/>
                    </a:cubicBezTo>
                    <a:cubicBezTo>
                      <a:pt x="190529" y="6795"/>
                      <a:pt x="147227" y="-10526"/>
                      <a:pt x="95265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488" name="Graphic 1">
              <a:extLst>
                <a:ext uri="{FF2B5EF4-FFF2-40B4-BE49-F238E27FC236}">
                  <a16:creationId xmlns="" xmlns:a16="http://schemas.microsoft.com/office/drawing/2014/main" id="{0374EAB5-E58C-4771-8D76-62501D8798D4}"/>
                </a:ext>
              </a:extLst>
            </p:cNvPr>
            <p:cNvGrpSpPr/>
            <p:nvPr/>
          </p:nvGrpSpPr>
          <p:grpSpPr>
            <a:xfrm>
              <a:off x="249877" y="2899801"/>
              <a:ext cx="62878" cy="674922"/>
              <a:chOff x="1124920" y="2820345"/>
              <a:chExt cx="190529" cy="2045097"/>
            </a:xfrm>
            <a:grpFill/>
          </p:grpSpPr>
          <p:sp>
            <p:nvSpPr>
              <p:cNvPr id="1240" name="Freeform: Shape 323">
                <a:extLst>
                  <a:ext uri="{FF2B5EF4-FFF2-40B4-BE49-F238E27FC236}">
                    <a16:creationId xmlns="" xmlns:a16="http://schemas.microsoft.com/office/drawing/2014/main" id="{03155C8D-C740-4F3E-BB45-3EF06313A7B7}"/>
                  </a:ext>
                </a:extLst>
              </p:cNvPr>
              <p:cNvSpPr/>
              <p:nvPr/>
            </p:nvSpPr>
            <p:spPr>
              <a:xfrm>
                <a:off x="1211524" y="2850330"/>
                <a:ext cx="25981" cy="1962924"/>
              </a:xfrm>
              <a:custGeom>
                <a:avLst/>
                <a:gdLst>
                  <a:gd name="connsiteX0" fmla="*/ 0 w 25981"/>
                  <a:gd name="connsiteY0" fmla="*/ 10000 h 1962924"/>
                  <a:gd name="connsiteX1" fmla="*/ 0 w 25981"/>
                  <a:gd name="connsiteY1" fmla="*/ 1949934 h 1962924"/>
                  <a:gd name="connsiteX2" fmla="*/ 25981 w 25981"/>
                  <a:gd name="connsiteY2" fmla="*/ 1949934 h 1962924"/>
                  <a:gd name="connsiteX3" fmla="*/ 25981 w 25981"/>
                  <a:gd name="connsiteY3" fmla="*/ 10000 h 1962924"/>
                  <a:gd name="connsiteX4" fmla="*/ 0 w 25981"/>
                  <a:gd name="connsiteY4" fmla="*/ 10000 h 19629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962924">
                    <a:moveTo>
                      <a:pt x="0" y="10000"/>
                    </a:moveTo>
                    <a:cubicBezTo>
                      <a:pt x="0" y="659532"/>
                      <a:pt x="0" y="1300403"/>
                      <a:pt x="0" y="1949934"/>
                    </a:cubicBezTo>
                    <a:cubicBezTo>
                      <a:pt x="0" y="1967255"/>
                      <a:pt x="25981" y="1967255"/>
                      <a:pt x="25981" y="1949934"/>
                    </a:cubicBezTo>
                    <a:cubicBezTo>
                      <a:pt x="25981" y="1300403"/>
                      <a:pt x="25981" y="659532"/>
                      <a:pt x="25981" y="10000"/>
                    </a:cubicBezTo>
                    <a:cubicBezTo>
                      <a:pt x="2598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41" name="Freeform: Shape 324">
                <a:extLst>
                  <a:ext uri="{FF2B5EF4-FFF2-40B4-BE49-F238E27FC236}">
                    <a16:creationId xmlns="" xmlns:a16="http://schemas.microsoft.com/office/drawing/2014/main" id="{48F0C0C9-D7F2-4D8A-801A-284B89725A93}"/>
                  </a:ext>
                </a:extLst>
              </p:cNvPr>
              <p:cNvSpPr/>
              <p:nvPr/>
            </p:nvSpPr>
            <p:spPr>
              <a:xfrm>
                <a:off x="1124920" y="4694680"/>
                <a:ext cx="190529" cy="170762"/>
              </a:xfrm>
              <a:custGeom>
                <a:avLst/>
                <a:gdLst>
                  <a:gd name="connsiteX0" fmla="*/ 95265 w 190529"/>
                  <a:gd name="connsiteY0" fmla="*/ 1659 h 170762"/>
                  <a:gd name="connsiteX1" fmla="*/ 0 w 190529"/>
                  <a:gd name="connsiteY1" fmla="*/ 62282 h 170762"/>
                  <a:gd name="connsiteX2" fmla="*/ 95265 w 190529"/>
                  <a:gd name="connsiteY2" fmla="*/ 166207 h 170762"/>
                  <a:gd name="connsiteX3" fmla="*/ 190529 w 190529"/>
                  <a:gd name="connsiteY3" fmla="*/ 105584 h 170762"/>
                  <a:gd name="connsiteX4" fmla="*/ 95265 w 190529"/>
                  <a:gd name="connsiteY4" fmla="*/ 1659 h 17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70762">
                    <a:moveTo>
                      <a:pt x="95265" y="1659"/>
                    </a:moveTo>
                    <a:cubicBezTo>
                      <a:pt x="43302" y="-7001"/>
                      <a:pt x="0" y="18980"/>
                      <a:pt x="0" y="62282"/>
                    </a:cubicBezTo>
                    <a:cubicBezTo>
                      <a:pt x="0" y="105584"/>
                      <a:pt x="43302" y="157547"/>
                      <a:pt x="95265" y="166207"/>
                    </a:cubicBezTo>
                    <a:cubicBezTo>
                      <a:pt x="147227" y="183528"/>
                      <a:pt x="190529" y="148886"/>
                      <a:pt x="190529" y="105584"/>
                    </a:cubicBezTo>
                    <a:cubicBezTo>
                      <a:pt x="190529" y="62282"/>
                      <a:pt x="147227" y="10320"/>
                      <a:pt x="95265" y="165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42" name="Freeform: Shape 325">
                <a:extLst>
                  <a:ext uri="{FF2B5EF4-FFF2-40B4-BE49-F238E27FC236}">
                    <a16:creationId xmlns="" xmlns:a16="http://schemas.microsoft.com/office/drawing/2014/main" id="{7AEACFEC-4222-447F-ACA0-5A02851406FE}"/>
                  </a:ext>
                </a:extLst>
              </p:cNvPr>
              <p:cNvSpPr/>
              <p:nvPr/>
            </p:nvSpPr>
            <p:spPr>
              <a:xfrm>
                <a:off x="1124920" y="2820345"/>
                <a:ext cx="190529" cy="171551"/>
              </a:xfrm>
              <a:custGeom>
                <a:avLst/>
                <a:gdLst>
                  <a:gd name="connsiteX0" fmla="*/ 95265 w 190529"/>
                  <a:gd name="connsiteY0" fmla="*/ 5344 h 171551"/>
                  <a:gd name="connsiteX1" fmla="*/ 0 w 190529"/>
                  <a:gd name="connsiteY1" fmla="*/ 109269 h 171551"/>
                  <a:gd name="connsiteX2" fmla="*/ 95265 w 190529"/>
                  <a:gd name="connsiteY2" fmla="*/ 169892 h 171551"/>
                  <a:gd name="connsiteX3" fmla="*/ 190529 w 190529"/>
                  <a:gd name="connsiteY3" fmla="*/ 65967 h 171551"/>
                  <a:gd name="connsiteX4" fmla="*/ 95265 w 190529"/>
                  <a:gd name="connsiteY4" fmla="*/ 5344 h 1715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71551">
                    <a:moveTo>
                      <a:pt x="95265" y="5344"/>
                    </a:moveTo>
                    <a:cubicBezTo>
                      <a:pt x="43302" y="22665"/>
                      <a:pt x="0" y="65967"/>
                      <a:pt x="0" y="109269"/>
                    </a:cubicBezTo>
                    <a:cubicBezTo>
                      <a:pt x="0" y="152571"/>
                      <a:pt x="43302" y="178552"/>
                      <a:pt x="95265" y="169892"/>
                    </a:cubicBezTo>
                    <a:cubicBezTo>
                      <a:pt x="147227" y="161231"/>
                      <a:pt x="190529" y="109269"/>
                      <a:pt x="190529" y="65967"/>
                    </a:cubicBezTo>
                    <a:cubicBezTo>
                      <a:pt x="190529" y="14004"/>
                      <a:pt x="147227" y="-11977"/>
                      <a:pt x="95265" y="534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489" name="Graphic 1">
              <a:extLst>
                <a:ext uri="{FF2B5EF4-FFF2-40B4-BE49-F238E27FC236}">
                  <a16:creationId xmlns="" xmlns:a16="http://schemas.microsoft.com/office/drawing/2014/main" id="{5EF6C946-4AB9-4117-8FAD-E557BD6F4DAA}"/>
                </a:ext>
              </a:extLst>
            </p:cNvPr>
            <p:cNvGrpSpPr/>
            <p:nvPr/>
          </p:nvGrpSpPr>
          <p:grpSpPr>
            <a:xfrm>
              <a:off x="392782" y="2869758"/>
              <a:ext cx="62878" cy="735339"/>
              <a:chOff x="1557941" y="2729310"/>
              <a:chExt cx="190529" cy="2228168"/>
            </a:xfrm>
            <a:grpFill/>
          </p:grpSpPr>
          <p:sp>
            <p:nvSpPr>
              <p:cNvPr id="1237" name="Freeform: Shape 320">
                <a:extLst>
                  <a:ext uri="{FF2B5EF4-FFF2-40B4-BE49-F238E27FC236}">
                    <a16:creationId xmlns="" xmlns:a16="http://schemas.microsoft.com/office/drawing/2014/main" id="{831C0C69-A439-4827-919D-C37758CC04B6}"/>
                  </a:ext>
                </a:extLst>
              </p:cNvPr>
              <p:cNvSpPr/>
              <p:nvPr/>
            </p:nvSpPr>
            <p:spPr>
              <a:xfrm>
                <a:off x="1635884" y="2763726"/>
                <a:ext cx="25981" cy="2136133"/>
              </a:xfrm>
              <a:custGeom>
                <a:avLst/>
                <a:gdLst>
                  <a:gd name="connsiteX0" fmla="*/ 0 w 25981"/>
                  <a:gd name="connsiteY0" fmla="*/ 10000 h 2136133"/>
                  <a:gd name="connsiteX1" fmla="*/ 0 w 25981"/>
                  <a:gd name="connsiteY1" fmla="*/ 2123142 h 2136133"/>
                  <a:gd name="connsiteX2" fmla="*/ 25981 w 25981"/>
                  <a:gd name="connsiteY2" fmla="*/ 2123142 h 2136133"/>
                  <a:gd name="connsiteX3" fmla="*/ 25981 w 25981"/>
                  <a:gd name="connsiteY3" fmla="*/ 10000 h 2136133"/>
                  <a:gd name="connsiteX4" fmla="*/ 0 w 25981"/>
                  <a:gd name="connsiteY4" fmla="*/ 10000 h 21361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2136133">
                    <a:moveTo>
                      <a:pt x="0" y="10000"/>
                    </a:moveTo>
                    <a:cubicBezTo>
                      <a:pt x="0" y="711494"/>
                      <a:pt x="0" y="1412988"/>
                      <a:pt x="0" y="2123142"/>
                    </a:cubicBezTo>
                    <a:cubicBezTo>
                      <a:pt x="0" y="2140463"/>
                      <a:pt x="25981" y="2140463"/>
                      <a:pt x="25981" y="2123142"/>
                    </a:cubicBezTo>
                    <a:cubicBezTo>
                      <a:pt x="25981" y="1421649"/>
                      <a:pt x="25981" y="720155"/>
                      <a:pt x="25981" y="10000"/>
                    </a:cubicBezTo>
                    <a:cubicBezTo>
                      <a:pt x="2598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38" name="Freeform: Shape 321">
                <a:extLst>
                  <a:ext uri="{FF2B5EF4-FFF2-40B4-BE49-F238E27FC236}">
                    <a16:creationId xmlns="" xmlns:a16="http://schemas.microsoft.com/office/drawing/2014/main" id="{C74FC721-6299-4F78-B7B3-25786F181F3C}"/>
                  </a:ext>
                </a:extLst>
              </p:cNvPr>
              <p:cNvSpPr/>
              <p:nvPr/>
            </p:nvSpPr>
            <p:spPr>
              <a:xfrm>
                <a:off x="1557941" y="4772957"/>
                <a:ext cx="190529" cy="184521"/>
              </a:xfrm>
              <a:custGeom>
                <a:avLst/>
                <a:gdLst>
                  <a:gd name="connsiteX0" fmla="*/ 95265 w 190529"/>
                  <a:gd name="connsiteY0" fmla="*/ 1326 h 184521"/>
                  <a:gd name="connsiteX1" fmla="*/ 0 w 190529"/>
                  <a:gd name="connsiteY1" fmla="*/ 79270 h 184521"/>
                  <a:gd name="connsiteX2" fmla="*/ 95265 w 190529"/>
                  <a:gd name="connsiteY2" fmla="*/ 183195 h 184521"/>
                  <a:gd name="connsiteX3" fmla="*/ 190529 w 190529"/>
                  <a:gd name="connsiteY3" fmla="*/ 105251 h 184521"/>
                  <a:gd name="connsiteX4" fmla="*/ 95265 w 190529"/>
                  <a:gd name="connsiteY4" fmla="*/ 1326 h 1845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84521">
                    <a:moveTo>
                      <a:pt x="95265" y="1326"/>
                    </a:moveTo>
                    <a:cubicBezTo>
                      <a:pt x="43302" y="-7334"/>
                      <a:pt x="0" y="27307"/>
                      <a:pt x="0" y="79270"/>
                    </a:cubicBezTo>
                    <a:cubicBezTo>
                      <a:pt x="0" y="131233"/>
                      <a:pt x="43302" y="174535"/>
                      <a:pt x="95265" y="183195"/>
                    </a:cubicBezTo>
                    <a:cubicBezTo>
                      <a:pt x="147227" y="191856"/>
                      <a:pt x="190529" y="157214"/>
                      <a:pt x="190529" y="105251"/>
                    </a:cubicBezTo>
                    <a:cubicBezTo>
                      <a:pt x="190529" y="44628"/>
                      <a:pt x="147227" y="1326"/>
                      <a:pt x="95265" y="132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39" name="Freeform: Shape 322">
                <a:extLst>
                  <a:ext uri="{FF2B5EF4-FFF2-40B4-BE49-F238E27FC236}">
                    <a16:creationId xmlns="" xmlns:a16="http://schemas.microsoft.com/office/drawing/2014/main" id="{8C8FCC51-73BC-407E-B796-972B6BDE8741}"/>
                  </a:ext>
                </a:extLst>
              </p:cNvPr>
              <p:cNvSpPr/>
              <p:nvPr/>
            </p:nvSpPr>
            <p:spPr>
              <a:xfrm>
                <a:off x="1557941" y="2729310"/>
                <a:ext cx="190529" cy="184309"/>
              </a:xfrm>
              <a:custGeom>
                <a:avLst/>
                <a:gdLst>
                  <a:gd name="connsiteX0" fmla="*/ 95265 w 190529"/>
                  <a:gd name="connsiteY0" fmla="*/ 1115 h 184309"/>
                  <a:gd name="connsiteX1" fmla="*/ 0 w 190529"/>
                  <a:gd name="connsiteY1" fmla="*/ 105040 h 184309"/>
                  <a:gd name="connsiteX2" fmla="*/ 95265 w 190529"/>
                  <a:gd name="connsiteY2" fmla="*/ 182983 h 184309"/>
                  <a:gd name="connsiteX3" fmla="*/ 190529 w 190529"/>
                  <a:gd name="connsiteY3" fmla="*/ 79058 h 184309"/>
                  <a:gd name="connsiteX4" fmla="*/ 95265 w 190529"/>
                  <a:gd name="connsiteY4" fmla="*/ 1115 h 1843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84309">
                    <a:moveTo>
                      <a:pt x="95265" y="1115"/>
                    </a:moveTo>
                    <a:cubicBezTo>
                      <a:pt x="43302" y="9775"/>
                      <a:pt x="0" y="53077"/>
                      <a:pt x="0" y="105040"/>
                    </a:cubicBezTo>
                    <a:cubicBezTo>
                      <a:pt x="0" y="157002"/>
                      <a:pt x="43302" y="191644"/>
                      <a:pt x="95265" y="182983"/>
                    </a:cubicBezTo>
                    <a:cubicBezTo>
                      <a:pt x="147227" y="174323"/>
                      <a:pt x="190529" y="131021"/>
                      <a:pt x="190529" y="79058"/>
                    </a:cubicBezTo>
                    <a:cubicBezTo>
                      <a:pt x="190529" y="35756"/>
                      <a:pt x="147227" y="-7546"/>
                      <a:pt x="95265" y="111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490" name="Graphic 1">
              <a:extLst>
                <a:ext uri="{FF2B5EF4-FFF2-40B4-BE49-F238E27FC236}">
                  <a16:creationId xmlns="" xmlns:a16="http://schemas.microsoft.com/office/drawing/2014/main" id="{4FE6F0C5-49A0-4E79-8E09-2D6C81860D30}"/>
                </a:ext>
              </a:extLst>
            </p:cNvPr>
            <p:cNvGrpSpPr/>
            <p:nvPr/>
          </p:nvGrpSpPr>
          <p:grpSpPr>
            <a:xfrm>
              <a:off x="532829" y="2861551"/>
              <a:ext cx="62878" cy="754540"/>
              <a:chOff x="1982301" y="2704443"/>
              <a:chExt cx="190529" cy="2286350"/>
            </a:xfrm>
            <a:grpFill/>
          </p:grpSpPr>
          <p:sp>
            <p:nvSpPr>
              <p:cNvPr id="1234" name="Freeform: Shape 317">
                <a:extLst>
                  <a:ext uri="{FF2B5EF4-FFF2-40B4-BE49-F238E27FC236}">
                    <a16:creationId xmlns="" xmlns:a16="http://schemas.microsoft.com/office/drawing/2014/main" id="{368B0EAE-3860-4C61-BD15-5FBE99A0591A}"/>
                  </a:ext>
                </a:extLst>
              </p:cNvPr>
              <p:cNvSpPr/>
              <p:nvPr/>
            </p:nvSpPr>
            <p:spPr>
              <a:xfrm>
                <a:off x="2068905" y="2734755"/>
                <a:ext cx="25981" cy="2191085"/>
              </a:xfrm>
              <a:custGeom>
                <a:avLst/>
                <a:gdLst>
                  <a:gd name="connsiteX0" fmla="*/ 0 w 25981"/>
                  <a:gd name="connsiteY0" fmla="*/ 12991 h 2191085"/>
                  <a:gd name="connsiteX1" fmla="*/ 0 w 25981"/>
                  <a:gd name="connsiteY1" fmla="*/ 2178095 h 2191085"/>
                  <a:gd name="connsiteX2" fmla="*/ 25981 w 25981"/>
                  <a:gd name="connsiteY2" fmla="*/ 2178095 h 2191085"/>
                  <a:gd name="connsiteX3" fmla="*/ 25981 w 25981"/>
                  <a:gd name="connsiteY3" fmla="*/ 12991 h 2191085"/>
                  <a:gd name="connsiteX4" fmla="*/ 0 w 25981"/>
                  <a:gd name="connsiteY4" fmla="*/ 12991 h 21910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2191085">
                    <a:moveTo>
                      <a:pt x="0" y="12991"/>
                    </a:moveTo>
                    <a:cubicBezTo>
                      <a:pt x="0" y="731805"/>
                      <a:pt x="0" y="1459281"/>
                      <a:pt x="0" y="2178095"/>
                    </a:cubicBezTo>
                    <a:cubicBezTo>
                      <a:pt x="0" y="2195416"/>
                      <a:pt x="25981" y="2195416"/>
                      <a:pt x="25981" y="2178095"/>
                    </a:cubicBezTo>
                    <a:cubicBezTo>
                      <a:pt x="25981" y="1459281"/>
                      <a:pt x="25981" y="731805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35" name="Freeform: Shape 318">
                <a:extLst>
                  <a:ext uri="{FF2B5EF4-FFF2-40B4-BE49-F238E27FC236}">
                    <a16:creationId xmlns="" xmlns:a16="http://schemas.microsoft.com/office/drawing/2014/main" id="{B64C8198-2260-4B71-A447-6623FD38D3F9}"/>
                  </a:ext>
                </a:extLst>
              </p:cNvPr>
              <p:cNvSpPr/>
              <p:nvPr/>
            </p:nvSpPr>
            <p:spPr>
              <a:xfrm>
                <a:off x="1982301" y="4800264"/>
                <a:ext cx="190529" cy="190529"/>
              </a:xfrm>
              <a:custGeom>
                <a:avLst/>
                <a:gdLst>
                  <a:gd name="connsiteX0" fmla="*/ 95265 w 190529"/>
                  <a:gd name="connsiteY0" fmla="*/ 0 h 190529"/>
                  <a:gd name="connsiteX1" fmla="*/ 0 w 190529"/>
                  <a:gd name="connsiteY1" fmla="*/ 95265 h 190529"/>
                  <a:gd name="connsiteX2" fmla="*/ 95265 w 190529"/>
                  <a:gd name="connsiteY2" fmla="*/ 190529 h 190529"/>
                  <a:gd name="connsiteX3" fmla="*/ 190529 w 190529"/>
                  <a:gd name="connsiteY3" fmla="*/ 95265 h 190529"/>
                  <a:gd name="connsiteX4" fmla="*/ 95265 w 190529"/>
                  <a:gd name="connsiteY4" fmla="*/ 0 h 190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90529">
                    <a:moveTo>
                      <a:pt x="95265" y="0"/>
                    </a:moveTo>
                    <a:cubicBezTo>
                      <a:pt x="43302" y="0"/>
                      <a:pt x="0" y="43302"/>
                      <a:pt x="0" y="95265"/>
                    </a:cubicBezTo>
                    <a:cubicBezTo>
                      <a:pt x="0" y="147227"/>
                      <a:pt x="43302" y="190529"/>
                      <a:pt x="95265" y="190529"/>
                    </a:cubicBezTo>
                    <a:cubicBezTo>
                      <a:pt x="147227" y="190529"/>
                      <a:pt x="190529" y="147227"/>
                      <a:pt x="190529" y="95265"/>
                    </a:cubicBezTo>
                    <a:cubicBezTo>
                      <a:pt x="190529" y="34642"/>
                      <a:pt x="147227" y="0"/>
                      <a:pt x="95265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36" name="Freeform: Shape 319">
                <a:extLst>
                  <a:ext uri="{FF2B5EF4-FFF2-40B4-BE49-F238E27FC236}">
                    <a16:creationId xmlns="" xmlns:a16="http://schemas.microsoft.com/office/drawing/2014/main" id="{78EB358F-D979-4F32-8B64-59179FBA5C9E}"/>
                  </a:ext>
                </a:extLst>
              </p:cNvPr>
              <p:cNvSpPr/>
              <p:nvPr/>
            </p:nvSpPr>
            <p:spPr>
              <a:xfrm>
                <a:off x="1982301" y="2704443"/>
                <a:ext cx="190529" cy="190529"/>
              </a:xfrm>
              <a:custGeom>
                <a:avLst/>
                <a:gdLst>
                  <a:gd name="connsiteX0" fmla="*/ 95265 w 190529"/>
                  <a:gd name="connsiteY0" fmla="*/ 0 h 190529"/>
                  <a:gd name="connsiteX1" fmla="*/ 0 w 190529"/>
                  <a:gd name="connsiteY1" fmla="*/ 95265 h 190529"/>
                  <a:gd name="connsiteX2" fmla="*/ 95265 w 190529"/>
                  <a:gd name="connsiteY2" fmla="*/ 190529 h 190529"/>
                  <a:gd name="connsiteX3" fmla="*/ 190529 w 190529"/>
                  <a:gd name="connsiteY3" fmla="*/ 95265 h 190529"/>
                  <a:gd name="connsiteX4" fmla="*/ 95265 w 190529"/>
                  <a:gd name="connsiteY4" fmla="*/ 0 h 190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90529">
                    <a:moveTo>
                      <a:pt x="95265" y="0"/>
                    </a:moveTo>
                    <a:cubicBezTo>
                      <a:pt x="43302" y="0"/>
                      <a:pt x="0" y="43302"/>
                      <a:pt x="0" y="95265"/>
                    </a:cubicBezTo>
                    <a:cubicBezTo>
                      <a:pt x="0" y="147227"/>
                      <a:pt x="43302" y="190529"/>
                      <a:pt x="95265" y="190529"/>
                    </a:cubicBezTo>
                    <a:cubicBezTo>
                      <a:pt x="147227" y="190529"/>
                      <a:pt x="190529" y="147227"/>
                      <a:pt x="190529" y="95265"/>
                    </a:cubicBezTo>
                    <a:cubicBezTo>
                      <a:pt x="190529" y="43302"/>
                      <a:pt x="147227" y="0"/>
                      <a:pt x="95265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491" name="Graphic 1">
              <a:extLst>
                <a:ext uri="{FF2B5EF4-FFF2-40B4-BE49-F238E27FC236}">
                  <a16:creationId xmlns="" xmlns:a16="http://schemas.microsoft.com/office/drawing/2014/main" id="{02758C65-E473-41CC-98F7-E9CE32AF74D4}"/>
                </a:ext>
              </a:extLst>
            </p:cNvPr>
            <p:cNvGrpSpPr/>
            <p:nvPr/>
          </p:nvGrpSpPr>
          <p:grpSpPr>
            <a:xfrm>
              <a:off x="675735" y="2869688"/>
              <a:ext cx="62878" cy="735409"/>
              <a:chOff x="2415322" y="2729098"/>
              <a:chExt cx="190529" cy="2228380"/>
            </a:xfrm>
            <a:grpFill/>
          </p:grpSpPr>
          <p:sp>
            <p:nvSpPr>
              <p:cNvPr id="1231" name="Freeform: Shape 314">
                <a:extLst>
                  <a:ext uri="{FF2B5EF4-FFF2-40B4-BE49-F238E27FC236}">
                    <a16:creationId xmlns="" xmlns:a16="http://schemas.microsoft.com/office/drawing/2014/main" id="{756D3F86-F764-4422-871C-EC028E9DE7A3}"/>
                  </a:ext>
                </a:extLst>
              </p:cNvPr>
              <p:cNvSpPr/>
              <p:nvPr/>
            </p:nvSpPr>
            <p:spPr>
              <a:xfrm>
                <a:off x="2493266" y="2760736"/>
                <a:ext cx="25981" cy="2139123"/>
              </a:xfrm>
              <a:custGeom>
                <a:avLst/>
                <a:gdLst>
                  <a:gd name="connsiteX0" fmla="*/ 0 w 25981"/>
                  <a:gd name="connsiteY0" fmla="*/ 12991 h 2139123"/>
                  <a:gd name="connsiteX1" fmla="*/ 0 w 25981"/>
                  <a:gd name="connsiteY1" fmla="*/ 2126133 h 2139123"/>
                  <a:gd name="connsiteX2" fmla="*/ 25981 w 25981"/>
                  <a:gd name="connsiteY2" fmla="*/ 2126133 h 2139123"/>
                  <a:gd name="connsiteX3" fmla="*/ 25981 w 25981"/>
                  <a:gd name="connsiteY3" fmla="*/ 12991 h 2139123"/>
                  <a:gd name="connsiteX4" fmla="*/ 0 w 25981"/>
                  <a:gd name="connsiteY4" fmla="*/ 12991 h 21391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2139123">
                    <a:moveTo>
                      <a:pt x="0" y="12991"/>
                    </a:moveTo>
                    <a:cubicBezTo>
                      <a:pt x="0" y="714485"/>
                      <a:pt x="0" y="1424639"/>
                      <a:pt x="0" y="2126133"/>
                    </a:cubicBezTo>
                    <a:cubicBezTo>
                      <a:pt x="0" y="2143454"/>
                      <a:pt x="25981" y="2143454"/>
                      <a:pt x="25981" y="2126133"/>
                    </a:cubicBezTo>
                    <a:cubicBezTo>
                      <a:pt x="25981" y="1424639"/>
                      <a:pt x="25981" y="714485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32" name="Freeform: Shape 315">
                <a:extLst>
                  <a:ext uri="{FF2B5EF4-FFF2-40B4-BE49-F238E27FC236}">
                    <a16:creationId xmlns="" xmlns:a16="http://schemas.microsoft.com/office/drawing/2014/main" id="{278FE8DF-5B86-4491-B462-D7C1D0734139}"/>
                  </a:ext>
                </a:extLst>
              </p:cNvPr>
              <p:cNvSpPr/>
              <p:nvPr/>
            </p:nvSpPr>
            <p:spPr>
              <a:xfrm>
                <a:off x="2415322" y="4772957"/>
                <a:ext cx="190529" cy="184521"/>
              </a:xfrm>
              <a:custGeom>
                <a:avLst/>
                <a:gdLst>
                  <a:gd name="connsiteX0" fmla="*/ 95264 w 190529"/>
                  <a:gd name="connsiteY0" fmla="*/ 1326 h 184521"/>
                  <a:gd name="connsiteX1" fmla="*/ 0 w 190529"/>
                  <a:gd name="connsiteY1" fmla="*/ 105251 h 184521"/>
                  <a:gd name="connsiteX2" fmla="*/ 95264 w 190529"/>
                  <a:gd name="connsiteY2" fmla="*/ 183195 h 184521"/>
                  <a:gd name="connsiteX3" fmla="*/ 190529 w 190529"/>
                  <a:gd name="connsiteY3" fmla="*/ 79270 h 184521"/>
                  <a:gd name="connsiteX4" fmla="*/ 95264 w 190529"/>
                  <a:gd name="connsiteY4" fmla="*/ 1326 h 1845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84521">
                    <a:moveTo>
                      <a:pt x="95264" y="1326"/>
                    </a:moveTo>
                    <a:cubicBezTo>
                      <a:pt x="43302" y="9987"/>
                      <a:pt x="0" y="53289"/>
                      <a:pt x="0" y="105251"/>
                    </a:cubicBezTo>
                    <a:cubicBezTo>
                      <a:pt x="0" y="157214"/>
                      <a:pt x="43302" y="191856"/>
                      <a:pt x="95264" y="183195"/>
                    </a:cubicBezTo>
                    <a:cubicBezTo>
                      <a:pt x="147227" y="174535"/>
                      <a:pt x="190529" y="131233"/>
                      <a:pt x="190529" y="79270"/>
                    </a:cubicBezTo>
                    <a:cubicBezTo>
                      <a:pt x="181869" y="27307"/>
                      <a:pt x="147227" y="-7334"/>
                      <a:pt x="95264" y="132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33" name="Freeform: Shape 316">
                <a:extLst>
                  <a:ext uri="{FF2B5EF4-FFF2-40B4-BE49-F238E27FC236}">
                    <a16:creationId xmlns="" xmlns:a16="http://schemas.microsoft.com/office/drawing/2014/main" id="{4579678F-2263-4985-ABB7-489F79B250CE}"/>
                  </a:ext>
                </a:extLst>
              </p:cNvPr>
              <p:cNvSpPr/>
              <p:nvPr/>
            </p:nvSpPr>
            <p:spPr>
              <a:xfrm>
                <a:off x="2415322" y="2729098"/>
                <a:ext cx="190529" cy="184521"/>
              </a:xfrm>
              <a:custGeom>
                <a:avLst/>
                <a:gdLst>
                  <a:gd name="connsiteX0" fmla="*/ 95264 w 190529"/>
                  <a:gd name="connsiteY0" fmla="*/ 1326 h 184521"/>
                  <a:gd name="connsiteX1" fmla="*/ 0 w 190529"/>
                  <a:gd name="connsiteY1" fmla="*/ 79270 h 184521"/>
                  <a:gd name="connsiteX2" fmla="*/ 95264 w 190529"/>
                  <a:gd name="connsiteY2" fmla="*/ 183195 h 184521"/>
                  <a:gd name="connsiteX3" fmla="*/ 190529 w 190529"/>
                  <a:gd name="connsiteY3" fmla="*/ 105251 h 184521"/>
                  <a:gd name="connsiteX4" fmla="*/ 95264 w 190529"/>
                  <a:gd name="connsiteY4" fmla="*/ 1326 h 1845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84521">
                    <a:moveTo>
                      <a:pt x="95264" y="1326"/>
                    </a:moveTo>
                    <a:cubicBezTo>
                      <a:pt x="43302" y="-7334"/>
                      <a:pt x="0" y="27308"/>
                      <a:pt x="0" y="79270"/>
                    </a:cubicBezTo>
                    <a:cubicBezTo>
                      <a:pt x="0" y="131233"/>
                      <a:pt x="43302" y="174535"/>
                      <a:pt x="95264" y="183195"/>
                    </a:cubicBezTo>
                    <a:cubicBezTo>
                      <a:pt x="147227" y="191856"/>
                      <a:pt x="190529" y="157214"/>
                      <a:pt x="190529" y="105251"/>
                    </a:cubicBezTo>
                    <a:cubicBezTo>
                      <a:pt x="181869" y="53289"/>
                      <a:pt x="147227" y="9987"/>
                      <a:pt x="95264" y="132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492" name="Graphic 1">
              <a:extLst>
                <a:ext uri="{FF2B5EF4-FFF2-40B4-BE49-F238E27FC236}">
                  <a16:creationId xmlns="" xmlns:a16="http://schemas.microsoft.com/office/drawing/2014/main" id="{9BDA2510-86A2-4225-9465-D0BEF09B3603}"/>
                </a:ext>
              </a:extLst>
            </p:cNvPr>
            <p:cNvGrpSpPr/>
            <p:nvPr/>
          </p:nvGrpSpPr>
          <p:grpSpPr>
            <a:xfrm>
              <a:off x="815782" y="2900061"/>
              <a:ext cx="62878" cy="674661"/>
              <a:chOff x="2839683" y="2821134"/>
              <a:chExt cx="190528" cy="2044308"/>
            </a:xfrm>
            <a:grpFill/>
          </p:grpSpPr>
          <p:sp>
            <p:nvSpPr>
              <p:cNvPr id="1228" name="Freeform: Shape 311">
                <a:extLst>
                  <a:ext uri="{FF2B5EF4-FFF2-40B4-BE49-F238E27FC236}">
                    <a16:creationId xmlns="" xmlns:a16="http://schemas.microsoft.com/office/drawing/2014/main" id="{E9593914-0798-4AF1-8365-0698BF2658EE}"/>
                  </a:ext>
                </a:extLst>
              </p:cNvPr>
              <p:cNvSpPr/>
              <p:nvPr/>
            </p:nvSpPr>
            <p:spPr>
              <a:xfrm>
                <a:off x="2926287" y="2847340"/>
                <a:ext cx="25981" cy="1965915"/>
              </a:xfrm>
              <a:custGeom>
                <a:avLst/>
                <a:gdLst>
                  <a:gd name="connsiteX0" fmla="*/ 0 w 25981"/>
                  <a:gd name="connsiteY0" fmla="*/ 12991 h 1965915"/>
                  <a:gd name="connsiteX1" fmla="*/ 0 w 25981"/>
                  <a:gd name="connsiteY1" fmla="*/ 1952924 h 1965915"/>
                  <a:gd name="connsiteX2" fmla="*/ 25981 w 25981"/>
                  <a:gd name="connsiteY2" fmla="*/ 1952924 h 1965915"/>
                  <a:gd name="connsiteX3" fmla="*/ 25981 w 25981"/>
                  <a:gd name="connsiteY3" fmla="*/ 12991 h 1965915"/>
                  <a:gd name="connsiteX4" fmla="*/ 0 w 25981"/>
                  <a:gd name="connsiteY4" fmla="*/ 12991 h 19659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965915">
                    <a:moveTo>
                      <a:pt x="0" y="12991"/>
                    </a:moveTo>
                    <a:cubicBezTo>
                      <a:pt x="0" y="662522"/>
                      <a:pt x="0" y="1303393"/>
                      <a:pt x="0" y="1952924"/>
                    </a:cubicBezTo>
                    <a:cubicBezTo>
                      <a:pt x="0" y="1970245"/>
                      <a:pt x="25981" y="1970245"/>
                      <a:pt x="25981" y="1952924"/>
                    </a:cubicBezTo>
                    <a:cubicBezTo>
                      <a:pt x="25981" y="1303393"/>
                      <a:pt x="25981" y="662522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29" name="Freeform: Shape 312">
                <a:extLst>
                  <a:ext uri="{FF2B5EF4-FFF2-40B4-BE49-F238E27FC236}">
                    <a16:creationId xmlns="" xmlns:a16="http://schemas.microsoft.com/office/drawing/2014/main" id="{89DC5B3B-504A-4B5F-AF51-FBAFD3845300}"/>
                  </a:ext>
                </a:extLst>
              </p:cNvPr>
              <p:cNvSpPr/>
              <p:nvPr/>
            </p:nvSpPr>
            <p:spPr>
              <a:xfrm>
                <a:off x="2839683" y="4694680"/>
                <a:ext cx="190528" cy="170762"/>
              </a:xfrm>
              <a:custGeom>
                <a:avLst/>
                <a:gdLst>
                  <a:gd name="connsiteX0" fmla="*/ 95264 w 190528"/>
                  <a:gd name="connsiteY0" fmla="*/ 1659 h 170762"/>
                  <a:gd name="connsiteX1" fmla="*/ 0 w 190528"/>
                  <a:gd name="connsiteY1" fmla="*/ 105584 h 170762"/>
                  <a:gd name="connsiteX2" fmla="*/ 95264 w 190528"/>
                  <a:gd name="connsiteY2" fmla="*/ 166207 h 170762"/>
                  <a:gd name="connsiteX3" fmla="*/ 190529 w 190528"/>
                  <a:gd name="connsiteY3" fmla="*/ 62282 h 170762"/>
                  <a:gd name="connsiteX4" fmla="*/ 95264 w 190528"/>
                  <a:gd name="connsiteY4" fmla="*/ 1659 h 17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70762">
                    <a:moveTo>
                      <a:pt x="95264" y="1659"/>
                    </a:moveTo>
                    <a:cubicBezTo>
                      <a:pt x="43302" y="10320"/>
                      <a:pt x="0" y="62282"/>
                      <a:pt x="0" y="105584"/>
                    </a:cubicBezTo>
                    <a:cubicBezTo>
                      <a:pt x="0" y="148886"/>
                      <a:pt x="43302" y="183528"/>
                      <a:pt x="95264" y="166207"/>
                    </a:cubicBezTo>
                    <a:cubicBezTo>
                      <a:pt x="147227" y="148886"/>
                      <a:pt x="190529" y="105584"/>
                      <a:pt x="190529" y="62282"/>
                    </a:cubicBezTo>
                    <a:cubicBezTo>
                      <a:pt x="190529" y="18980"/>
                      <a:pt x="147227" y="-7001"/>
                      <a:pt x="95264" y="165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30" name="Freeform: Shape 313">
                <a:extLst>
                  <a:ext uri="{FF2B5EF4-FFF2-40B4-BE49-F238E27FC236}">
                    <a16:creationId xmlns="" xmlns:a16="http://schemas.microsoft.com/office/drawing/2014/main" id="{BB46BD50-0B9A-46B5-BA23-BDB718B1780A}"/>
                  </a:ext>
                </a:extLst>
              </p:cNvPr>
              <p:cNvSpPr/>
              <p:nvPr/>
            </p:nvSpPr>
            <p:spPr>
              <a:xfrm>
                <a:off x="2839683" y="2821134"/>
                <a:ext cx="190528" cy="170762"/>
              </a:xfrm>
              <a:custGeom>
                <a:avLst/>
                <a:gdLst>
                  <a:gd name="connsiteX0" fmla="*/ 95264 w 190528"/>
                  <a:gd name="connsiteY0" fmla="*/ 4555 h 170762"/>
                  <a:gd name="connsiteX1" fmla="*/ 0 w 190528"/>
                  <a:gd name="connsiteY1" fmla="*/ 65178 h 170762"/>
                  <a:gd name="connsiteX2" fmla="*/ 95264 w 190528"/>
                  <a:gd name="connsiteY2" fmla="*/ 169103 h 170762"/>
                  <a:gd name="connsiteX3" fmla="*/ 190529 w 190528"/>
                  <a:gd name="connsiteY3" fmla="*/ 108480 h 170762"/>
                  <a:gd name="connsiteX4" fmla="*/ 95264 w 190528"/>
                  <a:gd name="connsiteY4" fmla="*/ 4555 h 17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70762">
                    <a:moveTo>
                      <a:pt x="95264" y="4555"/>
                    </a:moveTo>
                    <a:cubicBezTo>
                      <a:pt x="43302" y="-12766"/>
                      <a:pt x="0" y="21876"/>
                      <a:pt x="0" y="65178"/>
                    </a:cubicBezTo>
                    <a:cubicBezTo>
                      <a:pt x="0" y="108480"/>
                      <a:pt x="43302" y="160443"/>
                      <a:pt x="95264" y="169103"/>
                    </a:cubicBezTo>
                    <a:cubicBezTo>
                      <a:pt x="147227" y="177763"/>
                      <a:pt x="190529" y="151782"/>
                      <a:pt x="190529" y="108480"/>
                    </a:cubicBezTo>
                    <a:cubicBezTo>
                      <a:pt x="190529" y="65178"/>
                      <a:pt x="147227" y="13215"/>
                      <a:pt x="95264" y="455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493" name="Graphic 1">
              <a:extLst>
                <a:ext uri="{FF2B5EF4-FFF2-40B4-BE49-F238E27FC236}">
                  <a16:creationId xmlns="" xmlns:a16="http://schemas.microsoft.com/office/drawing/2014/main" id="{436032C5-ABD0-45AE-9A69-AB7691F4A419}"/>
                </a:ext>
              </a:extLst>
            </p:cNvPr>
            <p:cNvGrpSpPr/>
            <p:nvPr/>
          </p:nvGrpSpPr>
          <p:grpSpPr>
            <a:xfrm>
              <a:off x="958687" y="2945052"/>
              <a:ext cx="62878" cy="583608"/>
              <a:chOff x="3272704" y="2957461"/>
              <a:chExt cx="190528" cy="1768406"/>
            </a:xfrm>
            <a:grpFill/>
          </p:grpSpPr>
          <p:sp>
            <p:nvSpPr>
              <p:cNvPr id="1225" name="Freeform: Shape 308">
                <a:extLst>
                  <a:ext uri="{FF2B5EF4-FFF2-40B4-BE49-F238E27FC236}">
                    <a16:creationId xmlns="" xmlns:a16="http://schemas.microsoft.com/office/drawing/2014/main" id="{F324E512-E2EE-480F-BC47-24FC0BEF2E86}"/>
                  </a:ext>
                </a:extLst>
              </p:cNvPr>
              <p:cNvSpPr/>
              <p:nvPr/>
            </p:nvSpPr>
            <p:spPr>
              <a:xfrm>
                <a:off x="3350647" y="2985907"/>
                <a:ext cx="25981" cy="1688781"/>
              </a:xfrm>
              <a:custGeom>
                <a:avLst/>
                <a:gdLst>
                  <a:gd name="connsiteX0" fmla="*/ 0 w 25981"/>
                  <a:gd name="connsiteY0" fmla="*/ 12991 h 1688781"/>
                  <a:gd name="connsiteX1" fmla="*/ 0 w 25981"/>
                  <a:gd name="connsiteY1" fmla="*/ 1675791 h 1688781"/>
                  <a:gd name="connsiteX2" fmla="*/ 25981 w 25981"/>
                  <a:gd name="connsiteY2" fmla="*/ 1675791 h 1688781"/>
                  <a:gd name="connsiteX3" fmla="*/ 25981 w 25981"/>
                  <a:gd name="connsiteY3" fmla="*/ 12991 h 1688781"/>
                  <a:gd name="connsiteX4" fmla="*/ 0 w 25981"/>
                  <a:gd name="connsiteY4" fmla="*/ 12991 h 16887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688781">
                    <a:moveTo>
                      <a:pt x="0" y="12991"/>
                    </a:moveTo>
                    <a:cubicBezTo>
                      <a:pt x="0" y="567257"/>
                      <a:pt x="0" y="1121524"/>
                      <a:pt x="0" y="1675791"/>
                    </a:cubicBezTo>
                    <a:cubicBezTo>
                      <a:pt x="0" y="1693112"/>
                      <a:pt x="25981" y="1693112"/>
                      <a:pt x="25981" y="1675791"/>
                    </a:cubicBezTo>
                    <a:cubicBezTo>
                      <a:pt x="25981" y="1121524"/>
                      <a:pt x="25981" y="567257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26" name="Freeform: Shape 309">
                <a:extLst>
                  <a:ext uri="{FF2B5EF4-FFF2-40B4-BE49-F238E27FC236}">
                    <a16:creationId xmlns="" xmlns:a16="http://schemas.microsoft.com/office/drawing/2014/main" id="{7A78D3DD-22B4-4AE5-86F3-8E91826BFE76}"/>
                  </a:ext>
                </a:extLst>
              </p:cNvPr>
              <p:cNvSpPr/>
              <p:nvPr/>
            </p:nvSpPr>
            <p:spPr>
              <a:xfrm>
                <a:off x="3272704" y="4568299"/>
                <a:ext cx="190528" cy="157568"/>
              </a:xfrm>
              <a:custGeom>
                <a:avLst/>
                <a:gdLst>
                  <a:gd name="connsiteX0" fmla="*/ 95264 w 190528"/>
                  <a:gd name="connsiteY0" fmla="*/ 6795 h 157568"/>
                  <a:gd name="connsiteX1" fmla="*/ 0 w 190528"/>
                  <a:gd name="connsiteY1" fmla="*/ 110720 h 157568"/>
                  <a:gd name="connsiteX2" fmla="*/ 95264 w 190528"/>
                  <a:gd name="connsiteY2" fmla="*/ 145362 h 157568"/>
                  <a:gd name="connsiteX3" fmla="*/ 190529 w 190528"/>
                  <a:gd name="connsiteY3" fmla="*/ 41437 h 157568"/>
                  <a:gd name="connsiteX4" fmla="*/ 95264 w 190528"/>
                  <a:gd name="connsiteY4" fmla="*/ 6795 h 1575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57568">
                    <a:moveTo>
                      <a:pt x="95264" y="6795"/>
                    </a:moveTo>
                    <a:cubicBezTo>
                      <a:pt x="43302" y="24116"/>
                      <a:pt x="0" y="67418"/>
                      <a:pt x="0" y="110720"/>
                    </a:cubicBezTo>
                    <a:cubicBezTo>
                      <a:pt x="0" y="154022"/>
                      <a:pt x="43302" y="171343"/>
                      <a:pt x="95264" y="145362"/>
                    </a:cubicBezTo>
                    <a:cubicBezTo>
                      <a:pt x="147227" y="128041"/>
                      <a:pt x="190529" y="76078"/>
                      <a:pt x="190529" y="41437"/>
                    </a:cubicBezTo>
                    <a:cubicBezTo>
                      <a:pt x="181869" y="6795"/>
                      <a:pt x="147227" y="-10526"/>
                      <a:pt x="95264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27" name="Freeform: Shape 310">
                <a:extLst>
                  <a:ext uri="{FF2B5EF4-FFF2-40B4-BE49-F238E27FC236}">
                    <a16:creationId xmlns="" xmlns:a16="http://schemas.microsoft.com/office/drawing/2014/main" id="{57C536E5-2EE9-42A2-AE72-A4995B5C372A}"/>
                  </a:ext>
                </a:extLst>
              </p:cNvPr>
              <p:cNvSpPr/>
              <p:nvPr/>
            </p:nvSpPr>
            <p:spPr>
              <a:xfrm>
                <a:off x="3272704" y="2957461"/>
                <a:ext cx="190528" cy="152156"/>
              </a:xfrm>
              <a:custGeom>
                <a:avLst/>
                <a:gdLst>
                  <a:gd name="connsiteX0" fmla="*/ 95264 w 190528"/>
                  <a:gd name="connsiteY0" fmla="*/ 6795 h 152156"/>
                  <a:gd name="connsiteX1" fmla="*/ 0 w 190528"/>
                  <a:gd name="connsiteY1" fmla="*/ 41437 h 152156"/>
                  <a:gd name="connsiteX2" fmla="*/ 95264 w 190528"/>
                  <a:gd name="connsiteY2" fmla="*/ 145362 h 152156"/>
                  <a:gd name="connsiteX3" fmla="*/ 190529 w 190528"/>
                  <a:gd name="connsiteY3" fmla="*/ 110720 h 152156"/>
                  <a:gd name="connsiteX4" fmla="*/ 95264 w 190528"/>
                  <a:gd name="connsiteY4" fmla="*/ 6795 h 152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52156">
                    <a:moveTo>
                      <a:pt x="95264" y="6795"/>
                    </a:moveTo>
                    <a:cubicBezTo>
                      <a:pt x="43302" y="-10526"/>
                      <a:pt x="0" y="6795"/>
                      <a:pt x="0" y="41437"/>
                    </a:cubicBezTo>
                    <a:cubicBezTo>
                      <a:pt x="0" y="84739"/>
                      <a:pt x="43302" y="128041"/>
                      <a:pt x="95264" y="145362"/>
                    </a:cubicBezTo>
                    <a:cubicBezTo>
                      <a:pt x="147227" y="162683"/>
                      <a:pt x="190529" y="145362"/>
                      <a:pt x="190529" y="110720"/>
                    </a:cubicBezTo>
                    <a:cubicBezTo>
                      <a:pt x="181869" y="76078"/>
                      <a:pt x="147227" y="32776"/>
                      <a:pt x="95264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494" name="Graphic 1">
              <a:extLst>
                <a:ext uri="{FF2B5EF4-FFF2-40B4-BE49-F238E27FC236}">
                  <a16:creationId xmlns="" xmlns:a16="http://schemas.microsoft.com/office/drawing/2014/main" id="{74A43EB6-547E-4433-8DEF-0C3D26F0D10C}"/>
                </a:ext>
              </a:extLst>
            </p:cNvPr>
            <p:cNvGrpSpPr/>
            <p:nvPr/>
          </p:nvGrpSpPr>
          <p:grpSpPr>
            <a:xfrm>
              <a:off x="1098734" y="3005187"/>
              <a:ext cx="62878" cy="461552"/>
              <a:chOff x="3697064" y="3139678"/>
              <a:chExt cx="190529" cy="1398559"/>
            </a:xfrm>
            <a:grpFill/>
          </p:grpSpPr>
          <p:sp>
            <p:nvSpPr>
              <p:cNvPr id="1222" name="Freeform: Shape 305">
                <a:extLst>
                  <a:ext uri="{FF2B5EF4-FFF2-40B4-BE49-F238E27FC236}">
                    <a16:creationId xmlns="" xmlns:a16="http://schemas.microsoft.com/office/drawing/2014/main" id="{DDA5C233-F5BA-4188-BE5B-C04D853A8507}"/>
                  </a:ext>
                </a:extLst>
              </p:cNvPr>
              <p:cNvSpPr/>
              <p:nvPr/>
            </p:nvSpPr>
            <p:spPr>
              <a:xfrm>
                <a:off x="3775008" y="3170766"/>
                <a:ext cx="27371" cy="1322053"/>
              </a:xfrm>
              <a:custGeom>
                <a:avLst/>
                <a:gdLst>
                  <a:gd name="connsiteX0" fmla="*/ 0 w 27371"/>
                  <a:gd name="connsiteY0" fmla="*/ 10000 h 1322053"/>
                  <a:gd name="connsiteX1" fmla="*/ 0 w 27371"/>
                  <a:gd name="connsiteY1" fmla="*/ 1309063 h 1322053"/>
                  <a:gd name="connsiteX2" fmla="*/ 25981 w 27371"/>
                  <a:gd name="connsiteY2" fmla="*/ 1309063 h 1322053"/>
                  <a:gd name="connsiteX3" fmla="*/ 25981 w 27371"/>
                  <a:gd name="connsiteY3" fmla="*/ 10000 h 1322053"/>
                  <a:gd name="connsiteX4" fmla="*/ 0 w 27371"/>
                  <a:gd name="connsiteY4" fmla="*/ 10000 h 13220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371" h="1322053">
                    <a:moveTo>
                      <a:pt x="0" y="10000"/>
                    </a:moveTo>
                    <a:cubicBezTo>
                      <a:pt x="0" y="443021"/>
                      <a:pt x="0" y="876042"/>
                      <a:pt x="0" y="1309063"/>
                    </a:cubicBezTo>
                    <a:cubicBezTo>
                      <a:pt x="0" y="1326384"/>
                      <a:pt x="25981" y="1326384"/>
                      <a:pt x="25981" y="1309063"/>
                    </a:cubicBezTo>
                    <a:cubicBezTo>
                      <a:pt x="25981" y="876042"/>
                      <a:pt x="25981" y="443021"/>
                      <a:pt x="25981" y="10000"/>
                    </a:cubicBezTo>
                    <a:cubicBezTo>
                      <a:pt x="3464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23" name="Freeform: Shape 306">
                <a:extLst>
                  <a:ext uri="{FF2B5EF4-FFF2-40B4-BE49-F238E27FC236}">
                    <a16:creationId xmlns="" xmlns:a16="http://schemas.microsoft.com/office/drawing/2014/main" id="{DBEAA00A-A687-477E-8926-5C9977969F28}"/>
                  </a:ext>
                </a:extLst>
              </p:cNvPr>
              <p:cNvSpPr/>
              <p:nvPr/>
            </p:nvSpPr>
            <p:spPr>
              <a:xfrm>
                <a:off x="3697064" y="4401534"/>
                <a:ext cx="190529" cy="136703"/>
              </a:xfrm>
              <a:custGeom>
                <a:avLst/>
                <a:gdLst>
                  <a:gd name="connsiteX0" fmla="*/ 95265 w 190529"/>
                  <a:gd name="connsiteY0" fmla="*/ 9011 h 136703"/>
                  <a:gd name="connsiteX1" fmla="*/ 0 w 190529"/>
                  <a:gd name="connsiteY1" fmla="*/ 104276 h 136703"/>
                  <a:gd name="connsiteX2" fmla="*/ 95265 w 190529"/>
                  <a:gd name="connsiteY2" fmla="*/ 121597 h 136703"/>
                  <a:gd name="connsiteX3" fmla="*/ 190529 w 190529"/>
                  <a:gd name="connsiteY3" fmla="*/ 26332 h 136703"/>
                  <a:gd name="connsiteX4" fmla="*/ 95265 w 190529"/>
                  <a:gd name="connsiteY4" fmla="*/ 9011 h 1367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36703">
                    <a:moveTo>
                      <a:pt x="95265" y="9011"/>
                    </a:moveTo>
                    <a:cubicBezTo>
                      <a:pt x="43302" y="26332"/>
                      <a:pt x="0" y="69634"/>
                      <a:pt x="0" y="104276"/>
                    </a:cubicBezTo>
                    <a:cubicBezTo>
                      <a:pt x="0" y="138918"/>
                      <a:pt x="43302" y="147578"/>
                      <a:pt x="95265" y="121597"/>
                    </a:cubicBezTo>
                    <a:cubicBezTo>
                      <a:pt x="147227" y="95615"/>
                      <a:pt x="190529" y="52313"/>
                      <a:pt x="190529" y="26332"/>
                    </a:cubicBezTo>
                    <a:cubicBezTo>
                      <a:pt x="190529" y="351"/>
                      <a:pt x="147227" y="-8309"/>
                      <a:pt x="95265" y="901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24" name="Freeform: Shape 307">
                <a:extLst>
                  <a:ext uri="{FF2B5EF4-FFF2-40B4-BE49-F238E27FC236}">
                    <a16:creationId xmlns="" xmlns:a16="http://schemas.microsoft.com/office/drawing/2014/main" id="{5E0D11D6-FF01-44C4-A888-80CC6C2DD002}"/>
                  </a:ext>
                </a:extLst>
              </p:cNvPr>
              <p:cNvSpPr/>
              <p:nvPr/>
            </p:nvSpPr>
            <p:spPr>
              <a:xfrm>
                <a:off x="3697064" y="3139678"/>
                <a:ext cx="190529" cy="139763"/>
              </a:xfrm>
              <a:custGeom>
                <a:avLst/>
                <a:gdLst>
                  <a:gd name="connsiteX0" fmla="*/ 95265 w 190529"/>
                  <a:gd name="connsiteY0" fmla="*/ 15107 h 139763"/>
                  <a:gd name="connsiteX1" fmla="*/ 0 w 190529"/>
                  <a:gd name="connsiteY1" fmla="*/ 32427 h 139763"/>
                  <a:gd name="connsiteX2" fmla="*/ 95265 w 190529"/>
                  <a:gd name="connsiteY2" fmla="*/ 127692 h 139763"/>
                  <a:gd name="connsiteX3" fmla="*/ 190529 w 190529"/>
                  <a:gd name="connsiteY3" fmla="*/ 119032 h 139763"/>
                  <a:gd name="connsiteX4" fmla="*/ 95265 w 190529"/>
                  <a:gd name="connsiteY4" fmla="*/ 15107 h 1397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39763">
                    <a:moveTo>
                      <a:pt x="95265" y="15107"/>
                    </a:moveTo>
                    <a:cubicBezTo>
                      <a:pt x="43302" y="-10875"/>
                      <a:pt x="0" y="-2214"/>
                      <a:pt x="0" y="32427"/>
                    </a:cubicBezTo>
                    <a:cubicBezTo>
                      <a:pt x="0" y="67069"/>
                      <a:pt x="43302" y="110371"/>
                      <a:pt x="95265" y="127692"/>
                    </a:cubicBezTo>
                    <a:cubicBezTo>
                      <a:pt x="147227" y="145013"/>
                      <a:pt x="190529" y="145013"/>
                      <a:pt x="190529" y="119032"/>
                    </a:cubicBezTo>
                    <a:cubicBezTo>
                      <a:pt x="190529" y="84390"/>
                      <a:pt x="147227" y="41088"/>
                      <a:pt x="95265" y="1510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495" name="Graphic 1">
              <a:extLst>
                <a:ext uri="{FF2B5EF4-FFF2-40B4-BE49-F238E27FC236}">
                  <a16:creationId xmlns="" xmlns:a16="http://schemas.microsoft.com/office/drawing/2014/main" id="{5A61E45F-678B-4A4B-8A4A-F3DFB59169D4}"/>
                </a:ext>
              </a:extLst>
            </p:cNvPr>
            <p:cNvGrpSpPr/>
            <p:nvPr/>
          </p:nvGrpSpPr>
          <p:grpSpPr>
            <a:xfrm>
              <a:off x="1238782" y="3079306"/>
              <a:ext cx="62878" cy="316172"/>
              <a:chOff x="4121425" y="3364268"/>
              <a:chExt cx="190529" cy="958039"/>
            </a:xfrm>
            <a:grpFill/>
          </p:grpSpPr>
          <p:sp>
            <p:nvSpPr>
              <p:cNvPr id="1219" name="Freeform: Shape 302">
                <a:extLst>
                  <a:ext uri="{FF2B5EF4-FFF2-40B4-BE49-F238E27FC236}">
                    <a16:creationId xmlns="" xmlns:a16="http://schemas.microsoft.com/office/drawing/2014/main" id="{F886DBB2-9456-4458-AA12-CF2AE4A81339}"/>
                  </a:ext>
                </a:extLst>
              </p:cNvPr>
              <p:cNvSpPr/>
              <p:nvPr/>
            </p:nvSpPr>
            <p:spPr>
              <a:xfrm>
                <a:off x="4208029" y="3392946"/>
                <a:ext cx="25981" cy="892023"/>
              </a:xfrm>
              <a:custGeom>
                <a:avLst/>
                <a:gdLst>
                  <a:gd name="connsiteX0" fmla="*/ 0 w 25981"/>
                  <a:gd name="connsiteY0" fmla="*/ 12991 h 892023"/>
                  <a:gd name="connsiteX1" fmla="*/ 0 w 25981"/>
                  <a:gd name="connsiteY1" fmla="*/ 879033 h 892023"/>
                  <a:gd name="connsiteX2" fmla="*/ 25981 w 25981"/>
                  <a:gd name="connsiteY2" fmla="*/ 879033 h 892023"/>
                  <a:gd name="connsiteX3" fmla="*/ 25981 w 25981"/>
                  <a:gd name="connsiteY3" fmla="*/ 12991 h 892023"/>
                  <a:gd name="connsiteX4" fmla="*/ 0 w 25981"/>
                  <a:gd name="connsiteY4" fmla="*/ 12991 h 8920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892023">
                    <a:moveTo>
                      <a:pt x="0" y="12991"/>
                    </a:moveTo>
                    <a:cubicBezTo>
                      <a:pt x="0" y="298784"/>
                      <a:pt x="0" y="593239"/>
                      <a:pt x="0" y="879033"/>
                    </a:cubicBezTo>
                    <a:cubicBezTo>
                      <a:pt x="0" y="896353"/>
                      <a:pt x="25981" y="896353"/>
                      <a:pt x="25981" y="879033"/>
                    </a:cubicBezTo>
                    <a:cubicBezTo>
                      <a:pt x="25981" y="593239"/>
                      <a:pt x="25981" y="298784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20" name="Freeform: Shape 303">
                <a:extLst>
                  <a:ext uri="{FF2B5EF4-FFF2-40B4-BE49-F238E27FC236}">
                    <a16:creationId xmlns="" xmlns:a16="http://schemas.microsoft.com/office/drawing/2014/main" id="{961EF9EB-21EE-4BD6-AF1A-95AF7D57ABDF}"/>
                  </a:ext>
                </a:extLst>
              </p:cNvPr>
              <p:cNvSpPr/>
              <p:nvPr/>
            </p:nvSpPr>
            <p:spPr>
              <a:xfrm>
                <a:off x="4121425" y="4201915"/>
                <a:ext cx="190529" cy="120393"/>
              </a:xfrm>
              <a:custGeom>
                <a:avLst/>
                <a:gdLst>
                  <a:gd name="connsiteX0" fmla="*/ 95264 w 190529"/>
                  <a:gd name="connsiteY0" fmla="*/ 18102 h 120393"/>
                  <a:gd name="connsiteX1" fmla="*/ 0 w 190529"/>
                  <a:gd name="connsiteY1" fmla="*/ 104706 h 120393"/>
                  <a:gd name="connsiteX2" fmla="*/ 95264 w 190529"/>
                  <a:gd name="connsiteY2" fmla="*/ 96046 h 120393"/>
                  <a:gd name="connsiteX3" fmla="*/ 190529 w 190529"/>
                  <a:gd name="connsiteY3" fmla="*/ 9441 h 120393"/>
                  <a:gd name="connsiteX4" fmla="*/ 95264 w 190529"/>
                  <a:gd name="connsiteY4" fmla="*/ 18102 h 120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20393">
                    <a:moveTo>
                      <a:pt x="95264" y="18102"/>
                    </a:moveTo>
                    <a:cubicBezTo>
                      <a:pt x="43302" y="44083"/>
                      <a:pt x="0" y="78725"/>
                      <a:pt x="0" y="104706"/>
                    </a:cubicBezTo>
                    <a:cubicBezTo>
                      <a:pt x="0" y="130687"/>
                      <a:pt x="43302" y="122027"/>
                      <a:pt x="95264" y="96046"/>
                    </a:cubicBezTo>
                    <a:cubicBezTo>
                      <a:pt x="147227" y="70064"/>
                      <a:pt x="190529" y="26762"/>
                      <a:pt x="190529" y="9441"/>
                    </a:cubicBezTo>
                    <a:cubicBezTo>
                      <a:pt x="190529" y="-7880"/>
                      <a:pt x="147227" y="781"/>
                      <a:pt x="95264" y="1810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21" name="Freeform: Shape 304">
                <a:extLst>
                  <a:ext uri="{FF2B5EF4-FFF2-40B4-BE49-F238E27FC236}">
                    <a16:creationId xmlns="" xmlns:a16="http://schemas.microsoft.com/office/drawing/2014/main" id="{C5C63D25-C16B-4878-AA4D-344B95CB1BF5}"/>
                  </a:ext>
                </a:extLst>
              </p:cNvPr>
              <p:cNvSpPr/>
              <p:nvPr/>
            </p:nvSpPr>
            <p:spPr>
              <a:xfrm>
                <a:off x="4121425" y="3364268"/>
                <a:ext cx="190529" cy="123023"/>
              </a:xfrm>
              <a:custGeom>
                <a:avLst/>
                <a:gdLst>
                  <a:gd name="connsiteX0" fmla="*/ 95264 w 190529"/>
                  <a:gd name="connsiteY0" fmla="*/ 24348 h 123023"/>
                  <a:gd name="connsiteX1" fmla="*/ 0 w 190529"/>
                  <a:gd name="connsiteY1" fmla="*/ 15687 h 123023"/>
                  <a:gd name="connsiteX2" fmla="*/ 95264 w 190529"/>
                  <a:gd name="connsiteY2" fmla="*/ 102292 h 123023"/>
                  <a:gd name="connsiteX3" fmla="*/ 190529 w 190529"/>
                  <a:gd name="connsiteY3" fmla="*/ 110952 h 123023"/>
                  <a:gd name="connsiteX4" fmla="*/ 95264 w 190529"/>
                  <a:gd name="connsiteY4" fmla="*/ 24348 h 1230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23023">
                    <a:moveTo>
                      <a:pt x="95264" y="24348"/>
                    </a:moveTo>
                    <a:cubicBezTo>
                      <a:pt x="43302" y="-1633"/>
                      <a:pt x="0" y="-10294"/>
                      <a:pt x="0" y="15687"/>
                    </a:cubicBezTo>
                    <a:cubicBezTo>
                      <a:pt x="0" y="41669"/>
                      <a:pt x="43302" y="76310"/>
                      <a:pt x="95264" y="102292"/>
                    </a:cubicBezTo>
                    <a:cubicBezTo>
                      <a:pt x="147227" y="128273"/>
                      <a:pt x="190529" y="128273"/>
                      <a:pt x="190529" y="110952"/>
                    </a:cubicBezTo>
                    <a:cubicBezTo>
                      <a:pt x="190529" y="93631"/>
                      <a:pt x="147227" y="50329"/>
                      <a:pt x="95264" y="2434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496" name="Graphic 1">
              <a:extLst>
                <a:ext uri="{FF2B5EF4-FFF2-40B4-BE49-F238E27FC236}">
                  <a16:creationId xmlns="" xmlns:a16="http://schemas.microsoft.com/office/drawing/2014/main" id="{A4663863-E1C5-481E-B98A-FD2CC5C44FD5}"/>
                </a:ext>
              </a:extLst>
            </p:cNvPr>
            <p:cNvGrpSpPr/>
            <p:nvPr/>
          </p:nvGrpSpPr>
          <p:grpSpPr>
            <a:xfrm>
              <a:off x="1381687" y="3157763"/>
              <a:ext cx="62878" cy="159257"/>
              <a:chOff x="4554446" y="3602003"/>
              <a:chExt cx="190529" cy="482570"/>
            </a:xfrm>
            <a:grpFill/>
          </p:grpSpPr>
          <p:sp>
            <p:nvSpPr>
              <p:cNvPr id="1216" name="Freeform: Shape 299">
                <a:extLst>
                  <a:ext uri="{FF2B5EF4-FFF2-40B4-BE49-F238E27FC236}">
                    <a16:creationId xmlns="" xmlns:a16="http://schemas.microsoft.com/office/drawing/2014/main" id="{761AB3D8-A5CF-4E8F-B20D-1810CDE9A81A}"/>
                  </a:ext>
                </a:extLst>
              </p:cNvPr>
              <p:cNvSpPr/>
              <p:nvPr/>
            </p:nvSpPr>
            <p:spPr>
              <a:xfrm>
                <a:off x="4632389" y="3635438"/>
                <a:ext cx="27371" cy="407039"/>
              </a:xfrm>
              <a:custGeom>
                <a:avLst/>
                <a:gdLst>
                  <a:gd name="connsiteX0" fmla="*/ 0 w 27371"/>
                  <a:gd name="connsiteY0" fmla="*/ 12991 h 407039"/>
                  <a:gd name="connsiteX1" fmla="*/ 0 w 27371"/>
                  <a:gd name="connsiteY1" fmla="*/ 394049 h 407039"/>
                  <a:gd name="connsiteX2" fmla="*/ 25982 w 27371"/>
                  <a:gd name="connsiteY2" fmla="*/ 394049 h 407039"/>
                  <a:gd name="connsiteX3" fmla="*/ 25982 w 27371"/>
                  <a:gd name="connsiteY3" fmla="*/ 12991 h 407039"/>
                  <a:gd name="connsiteX4" fmla="*/ 0 w 27371"/>
                  <a:gd name="connsiteY4" fmla="*/ 12991 h 4070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371" h="407039">
                    <a:moveTo>
                      <a:pt x="0" y="12991"/>
                    </a:moveTo>
                    <a:cubicBezTo>
                      <a:pt x="0" y="142897"/>
                      <a:pt x="0" y="272803"/>
                      <a:pt x="0" y="394049"/>
                    </a:cubicBezTo>
                    <a:cubicBezTo>
                      <a:pt x="0" y="411370"/>
                      <a:pt x="25982" y="411370"/>
                      <a:pt x="25982" y="394049"/>
                    </a:cubicBezTo>
                    <a:cubicBezTo>
                      <a:pt x="25982" y="264143"/>
                      <a:pt x="25982" y="134237"/>
                      <a:pt x="25982" y="12991"/>
                    </a:cubicBezTo>
                    <a:cubicBezTo>
                      <a:pt x="3464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17" name="Freeform: Shape 300">
                <a:extLst>
                  <a:ext uri="{FF2B5EF4-FFF2-40B4-BE49-F238E27FC236}">
                    <a16:creationId xmlns="" xmlns:a16="http://schemas.microsoft.com/office/drawing/2014/main" id="{CC654C96-5A4A-499C-891E-90F97A332369}"/>
                  </a:ext>
                </a:extLst>
              </p:cNvPr>
              <p:cNvSpPr/>
              <p:nvPr/>
            </p:nvSpPr>
            <p:spPr>
              <a:xfrm>
                <a:off x="4554446" y="3975272"/>
                <a:ext cx="190529" cy="109301"/>
              </a:xfrm>
              <a:custGeom>
                <a:avLst/>
                <a:gdLst>
                  <a:gd name="connsiteX0" fmla="*/ 95264 w 190529"/>
                  <a:gd name="connsiteY0" fmla="*/ 36895 h 109301"/>
                  <a:gd name="connsiteX1" fmla="*/ 0 w 190529"/>
                  <a:gd name="connsiteY1" fmla="*/ 106178 h 109301"/>
                  <a:gd name="connsiteX2" fmla="*/ 95264 w 190529"/>
                  <a:gd name="connsiteY2" fmla="*/ 71536 h 109301"/>
                  <a:gd name="connsiteX3" fmla="*/ 190529 w 190529"/>
                  <a:gd name="connsiteY3" fmla="*/ 2253 h 109301"/>
                  <a:gd name="connsiteX4" fmla="*/ 95264 w 190529"/>
                  <a:gd name="connsiteY4" fmla="*/ 36895 h 109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09301">
                    <a:moveTo>
                      <a:pt x="95264" y="36895"/>
                    </a:moveTo>
                    <a:cubicBezTo>
                      <a:pt x="43302" y="62876"/>
                      <a:pt x="0" y="97517"/>
                      <a:pt x="0" y="106178"/>
                    </a:cubicBezTo>
                    <a:cubicBezTo>
                      <a:pt x="0" y="114838"/>
                      <a:pt x="43302" y="106178"/>
                      <a:pt x="95264" y="71536"/>
                    </a:cubicBezTo>
                    <a:cubicBezTo>
                      <a:pt x="147227" y="36895"/>
                      <a:pt x="190529" y="10913"/>
                      <a:pt x="190529" y="2253"/>
                    </a:cubicBezTo>
                    <a:cubicBezTo>
                      <a:pt x="190529" y="-6408"/>
                      <a:pt x="147227" y="10913"/>
                      <a:pt x="95264" y="368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18" name="Freeform: Shape 301">
                <a:extLst>
                  <a:ext uri="{FF2B5EF4-FFF2-40B4-BE49-F238E27FC236}">
                    <a16:creationId xmlns="" xmlns:a16="http://schemas.microsoft.com/office/drawing/2014/main" id="{8B498DD5-31AC-45EE-BBC9-99E1F3ABA5D9}"/>
                  </a:ext>
                </a:extLst>
              </p:cNvPr>
              <p:cNvSpPr/>
              <p:nvPr/>
            </p:nvSpPr>
            <p:spPr>
              <a:xfrm>
                <a:off x="4554446" y="3602003"/>
                <a:ext cx="190529" cy="109301"/>
              </a:xfrm>
              <a:custGeom>
                <a:avLst/>
                <a:gdLst>
                  <a:gd name="connsiteX0" fmla="*/ 95264 w 190529"/>
                  <a:gd name="connsiteY0" fmla="*/ 37765 h 109301"/>
                  <a:gd name="connsiteX1" fmla="*/ 0 w 190529"/>
                  <a:gd name="connsiteY1" fmla="*/ 3124 h 109301"/>
                  <a:gd name="connsiteX2" fmla="*/ 95264 w 190529"/>
                  <a:gd name="connsiteY2" fmla="*/ 72407 h 109301"/>
                  <a:gd name="connsiteX3" fmla="*/ 190529 w 190529"/>
                  <a:gd name="connsiteY3" fmla="*/ 107049 h 109301"/>
                  <a:gd name="connsiteX4" fmla="*/ 95264 w 190529"/>
                  <a:gd name="connsiteY4" fmla="*/ 37765 h 109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09301">
                    <a:moveTo>
                      <a:pt x="95264" y="37765"/>
                    </a:moveTo>
                    <a:cubicBezTo>
                      <a:pt x="43302" y="3124"/>
                      <a:pt x="0" y="-5537"/>
                      <a:pt x="0" y="3124"/>
                    </a:cubicBezTo>
                    <a:cubicBezTo>
                      <a:pt x="0" y="11784"/>
                      <a:pt x="43302" y="46426"/>
                      <a:pt x="95264" y="72407"/>
                    </a:cubicBezTo>
                    <a:cubicBezTo>
                      <a:pt x="147227" y="98388"/>
                      <a:pt x="190529" y="115709"/>
                      <a:pt x="190529" y="107049"/>
                    </a:cubicBezTo>
                    <a:cubicBezTo>
                      <a:pt x="190529" y="98388"/>
                      <a:pt x="147227" y="72407"/>
                      <a:pt x="95264" y="3776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497" name="Graphic 1">
              <a:extLst>
                <a:ext uri="{FF2B5EF4-FFF2-40B4-BE49-F238E27FC236}">
                  <a16:creationId xmlns="" xmlns:a16="http://schemas.microsoft.com/office/drawing/2014/main" id="{1C0E0C9C-4F97-4945-892C-83FB057996A2}"/>
                </a:ext>
              </a:extLst>
            </p:cNvPr>
            <p:cNvGrpSpPr/>
            <p:nvPr/>
          </p:nvGrpSpPr>
          <p:grpSpPr>
            <a:xfrm>
              <a:off x="1521734" y="3198808"/>
              <a:ext cx="62878" cy="74310"/>
              <a:chOff x="4978806" y="3726373"/>
              <a:chExt cx="190529" cy="225170"/>
            </a:xfrm>
            <a:grpFill/>
          </p:grpSpPr>
          <p:sp>
            <p:nvSpPr>
              <p:cNvPr id="1213" name="Freeform: Shape 296">
                <a:extLst>
                  <a:ext uri="{FF2B5EF4-FFF2-40B4-BE49-F238E27FC236}">
                    <a16:creationId xmlns="" xmlns:a16="http://schemas.microsoft.com/office/drawing/2014/main" id="{9DC4ED98-ECED-4EF5-ABB5-FBB722727AEB}"/>
                  </a:ext>
                </a:extLst>
              </p:cNvPr>
              <p:cNvSpPr/>
              <p:nvPr/>
            </p:nvSpPr>
            <p:spPr>
              <a:xfrm>
                <a:off x="5065410" y="3770598"/>
                <a:ext cx="25981" cy="141973"/>
              </a:xfrm>
              <a:custGeom>
                <a:avLst/>
                <a:gdLst>
                  <a:gd name="connsiteX0" fmla="*/ 0 w 25981"/>
                  <a:gd name="connsiteY0" fmla="*/ 16398 h 141973"/>
                  <a:gd name="connsiteX1" fmla="*/ 0 w 25981"/>
                  <a:gd name="connsiteY1" fmla="*/ 128983 h 141973"/>
                  <a:gd name="connsiteX2" fmla="*/ 25982 w 25981"/>
                  <a:gd name="connsiteY2" fmla="*/ 128983 h 141973"/>
                  <a:gd name="connsiteX3" fmla="*/ 25982 w 25981"/>
                  <a:gd name="connsiteY3" fmla="*/ 16398 h 141973"/>
                  <a:gd name="connsiteX4" fmla="*/ 0 w 25981"/>
                  <a:gd name="connsiteY4" fmla="*/ 16398 h 1419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41973">
                    <a:moveTo>
                      <a:pt x="0" y="16398"/>
                    </a:moveTo>
                    <a:cubicBezTo>
                      <a:pt x="0" y="51039"/>
                      <a:pt x="0" y="94341"/>
                      <a:pt x="0" y="128983"/>
                    </a:cubicBezTo>
                    <a:cubicBezTo>
                      <a:pt x="0" y="146304"/>
                      <a:pt x="25982" y="146304"/>
                      <a:pt x="25982" y="128983"/>
                    </a:cubicBezTo>
                    <a:cubicBezTo>
                      <a:pt x="25982" y="94341"/>
                      <a:pt x="25982" y="51039"/>
                      <a:pt x="25982" y="16398"/>
                    </a:cubicBezTo>
                    <a:cubicBezTo>
                      <a:pt x="25982" y="-923"/>
                      <a:pt x="0" y="-9584"/>
                      <a:pt x="0" y="1639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14" name="Freeform: Shape 297">
                <a:extLst>
                  <a:ext uri="{FF2B5EF4-FFF2-40B4-BE49-F238E27FC236}">
                    <a16:creationId xmlns="" xmlns:a16="http://schemas.microsoft.com/office/drawing/2014/main" id="{B6BC0D5B-BFE5-4E69-9FD4-833BE080EA6E}"/>
                  </a:ext>
                </a:extLst>
              </p:cNvPr>
              <p:cNvSpPr/>
              <p:nvPr/>
            </p:nvSpPr>
            <p:spPr>
              <a:xfrm>
                <a:off x="4978806" y="3726373"/>
                <a:ext cx="190529" cy="112585"/>
              </a:xfrm>
              <a:custGeom>
                <a:avLst/>
                <a:gdLst>
                  <a:gd name="connsiteX0" fmla="*/ 95264 w 190529"/>
                  <a:gd name="connsiteY0" fmla="*/ 51963 h 112585"/>
                  <a:gd name="connsiteX1" fmla="*/ 0 w 190529"/>
                  <a:gd name="connsiteY1" fmla="*/ 112586 h 112585"/>
                  <a:gd name="connsiteX2" fmla="*/ 95264 w 190529"/>
                  <a:gd name="connsiteY2" fmla="*/ 60623 h 112585"/>
                  <a:gd name="connsiteX3" fmla="*/ 190530 w 190529"/>
                  <a:gd name="connsiteY3" fmla="*/ 0 h 112585"/>
                  <a:gd name="connsiteX4" fmla="*/ 95264 w 190529"/>
                  <a:gd name="connsiteY4" fmla="*/ 51963 h 1125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2585">
                    <a:moveTo>
                      <a:pt x="95264" y="51963"/>
                    </a:moveTo>
                    <a:cubicBezTo>
                      <a:pt x="43302" y="86604"/>
                      <a:pt x="0" y="112586"/>
                      <a:pt x="0" y="112586"/>
                    </a:cubicBezTo>
                    <a:cubicBezTo>
                      <a:pt x="0" y="112586"/>
                      <a:pt x="43302" y="95265"/>
                      <a:pt x="95264" y="60623"/>
                    </a:cubicBezTo>
                    <a:cubicBezTo>
                      <a:pt x="147228" y="34642"/>
                      <a:pt x="190530" y="8660"/>
                      <a:pt x="190530" y="0"/>
                    </a:cubicBezTo>
                    <a:cubicBezTo>
                      <a:pt x="190530" y="0"/>
                      <a:pt x="147228" y="25981"/>
                      <a:pt x="95264" y="5196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15" name="Freeform: Shape 298">
                <a:extLst>
                  <a:ext uri="{FF2B5EF4-FFF2-40B4-BE49-F238E27FC236}">
                    <a16:creationId xmlns="" xmlns:a16="http://schemas.microsoft.com/office/drawing/2014/main" id="{985D1C0C-9863-417D-81FD-4806607BAFE2}"/>
                  </a:ext>
                </a:extLst>
              </p:cNvPr>
              <p:cNvSpPr/>
              <p:nvPr/>
            </p:nvSpPr>
            <p:spPr>
              <a:xfrm>
                <a:off x="4978806" y="3838958"/>
                <a:ext cx="190529" cy="112585"/>
              </a:xfrm>
              <a:custGeom>
                <a:avLst/>
                <a:gdLst>
                  <a:gd name="connsiteX0" fmla="*/ 95264 w 190529"/>
                  <a:gd name="connsiteY0" fmla="*/ 51962 h 112585"/>
                  <a:gd name="connsiteX1" fmla="*/ 0 w 190529"/>
                  <a:gd name="connsiteY1" fmla="*/ 0 h 112585"/>
                  <a:gd name="connsiteX2" fmla="*/ 95264 w 190529"/>
                  <a:gd name="connsiteY2" fmla="*/ 60623 h 112585"/>
                  <a:gd name="connsiteX3" fmla="*/ 190530 w 190529"/>
                  <a:gd name="connsiteY3" fmla="*/ 112585 h 112585"/>
                  <a:gd name="connsiteX4" fmla="*/ 95264 w 190529"/>
                  <a:gd name="connsiteY4" fmla="*/ 51962 h 1125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2585">
                    <a:moveTo>
                      <a:pt x="95264" y="51962"/>
                    </a:moveTo>
                    <a:cubicBezTo>
                      <a:pt x="43302" y="25981"/>
                      <a:pt x="0" y="0"/>
                      <a:pt x="0" y="0"/>
                    </a:cubicBezTo>
                    <a:cubicBezTo>
                      <a:pt x="0" y="0"/>
                      <a:pt x="43302" y="25981"/>
                      <a:pt x="95264" y="60623"/>
                    </a:cubicBezTo>
                    <a:cubicBezTo>
                      <a:pt x="147228" y="95264"/>
                      <a:pt x="190530" y="112585"/>
                      <a:pt x="190530" y="112585"/>
                    </a:cubicBezTo>
                    <a:cubicBezTo>
                      <a:pt x="190530" y="103925"/>
                      <a:pt x="147228" y="77944"/>
                      <a:pt x="95264" y="5196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498" name="Graphic 1">
              <a:extLst>
                <a:ext uri="{FF2B5EF4-FFF2-40B4-BE49-F238E27FC236}">
                  <a16:creationId xmlns="" xmlns:a16="http://schemas.microsoft.com/office/drawing/2014/main" id="{B0ECB6A1-D260-428F-88E1-A30FDBD28AD7}"/>
                </a:ext>
              </a:extLst>
            </p:cNvPr>
            <p:cNvGrpSpPr/>
            <p:nvPr/>
          </p:nvGrpSpPr>
          <p:grpSpPr>
            <a:xfrm>
              <a:off x="1664640" y="3119338"/>
              <a:ext cx="62878" cy="233808"/>
              <a:chOff x="5411827" y="3485569"/>
              <a:chExt cx="190529" cy="708466"/>
            </a:xfrm>
            <a:grpFill/>
          </p:grpSpPr>
          <p:sp>
            <p:nvSpPr>
              <p:cNvPr id="1210" name="Freeform: Shape 293">
                <a:extLst>
                  <a:ext uri="{FF2B5EF4-FFF2-40B4-BE49-F238E27FC236}">
                    <a16:creationId xmlns="" xmlns:a16="http://schemas.microsoft.com/office/drawing/2014/main" id="{08D97EF7-E3CF-4748-9147-F402531334C4}"/>
                  </a:ext>
                </a:extLst>
              </p:cNvPr>
              <p:cNvSpPr/>
              <p:nvPr/>
            </p:nvSpPr>
            <p:spPr>
              <a:xfrm>
                <a:off x="5489771" y="3522853"/>
                <a:ext cx="25981" cy="640870"/>
              </a:xfrm>
              <a:custGeom>
                <a:avLst/>
                <a:gdLst>
                  <a:gd name="connsiteX0" fmla="*/ 0 w 25981"/>
                  <a:gd name="connsiteY0" fmla="*/ 12991 h 640870"/>
                  <a:gd name="connsiteX1" fmla="*/ 0 w 25981"/>
                  <a:gd name="connsiteY1" fmla="*/ 627880 h 640870"/>
                  <a:gd name="connsiteX2" fmla="*/ 25982 w 25981"/>
                  <a:gd name="connsiteY2" fmla="*/ 627880 h 640870"/>
                  <a:gd name="connsiteX3" fmla="*/ 25982 w 25981"/>
                  <a:gd name="connsiteY3" fmla="*/ 12991 h 640870"/>
                  <a:gd name="connsiteX4" fmla="*/ 0 w 25981"/>
                  <a:gd name="connsiteY4" fmla="*/ 12991 h 64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640870">
                    <a:moveTo>
                      <a:pt x="0" y="12991"/>
                    </a:moveTo>
                    <a:cubicBezTo>
                      <a:pt x="0" y="220841"/>
                      <a:pt x="0" y="420030"/>
                      <a:pt x="0" y="627880"/>
                    </a:cubicBezTo>
                    <a:cubicBezTo>
                      <a:pt x="0" y="645201"/>
                      <a:pt x="25982" y="645201"/>
                      <a:pt x="25982" y="627880"/>
                    </a:cubicBezTo>
                    <a:cubicBezTo>
                      <a:pt x="25982" y="420030"/>
                      <a:pt x="25982" y="220841"/>
                      <a:pt x="25982" y="12991"/>
                    </a:cubicBezTo>
                    <a:cubicBezTo>
                      <a:pt x="2598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11" name="Freeform: Shape 294">
                <a:extLst>
                  <a:ext uri="{FF2B5EF4-FFF2-40B4-BE49-F238E27FC236}">
                    <a16:creationId xmlns="" xmlns:a16="http://schemas.microsoft.com/office/drawing/2014/main" id="{476B0268-68F5-4F83-9DF8-43A8F0F9F703}"/>
                  </a:ext>
                </a:extLst>
              </p:cNvPr>
              <p:cNvSpPr/>
              <p:nvPr/>
            </p:nvSpPr>
            <p:spPr>
              <a:xfrm>
                <a:off x="5411827" y="3485569"/>
                <a:ext cx="190529" cy="114144"/>
              </a:xfrm>
              <a:custGeom>
                <a:avLst/>
                <a:gdLst>
                  <a:gd name="connsiteX0" fmla="*/ 95264 w 190529"/>
                  <a:gd name="connsiteY0" fmla="*/ 32953 h 114144"/>
                  <a:gd name="connsiteX1" fmla="*/ 0 w 190529"/>
                  <a:gd name="connsiteY1" fmla="*/ 110897 h 114144"/>
                  <a:gd name="connsiteX2" fmla="*/ 95264 w 190529"/>
                  <a:gd name="connsiteY2" fmla="*/ 84916 h 114144"/>
                  <a:gd name="connsiteX3" fmla="*/ 190530 w 190529"/>
                  <a:gd name="connsiteY3" fmla="*/ 6972 h 114144"/>
                  <a:gd name="connsiteX4" fmla="*/ 95264 w 190529"/>
                  <a:gd name="connsiteY4" fmla="*/ 32953 h 114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4144">
                    <a:moveTo>
                      <a:pt x="95264" y="32953"/>
                    </a:moveTo>
                    <a:cubicBezTo>
                      <a:pt x="43302" y="67595"/>
                      <a:pt x="0" y="102237"/>
                      <a:pt x="0" y="110897"/>
                    </a:cubicBezTo>
                    <a:cubicBezTo>
                      <a:pt x="0" y="119558"/>
                      <a:pt x="43302" y="110897"/>
                      <a:pt x="95264" y="84916"/>
                    </a:cubicBezTo>
                    <a:cubicBezTo>
                      <a:pt x="147228" y="58935"/>
                      <a:pt x="190530" y="24293"/>
                      <a:pt x="190530" y="6972"/>
                    </a:cubicBezTo>
                    <a:cubicBezTo>
                      <a:pt x="190530" y="-10349"/>
                      <a:pt x="147228" y="6972"/>
                      <a:pt x="95264" y="3295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12" name="Freeform: Shape 295">
                <a:extLst>
                  <a:ext uri="{FF2B5EF4-FFF2-40B4-BE49-F238E27FC236}">
                    <a16:creationId xmlns="" xmlns:a16="http://schemas.microsoft.com/office/drawing/2014/main" id="{517D2C5D-C3E0-44B9-AA82-4145A9B029ED}"/>
                  </a:ext>
                </a:extLst>
              </p:cNvPr>
              <p:cNvSpPr/>
              <p:nvPr/>
            </p:nvSpPr>
            <p:spPr>
              <a:xfrm>
                <a:off x="5411827" y="4078202"/>
                <a:ext cx="190529" cy="115833"/>
              </a:xfrm>
              <a:custGeom>
                <a:avLst/>
                <a:gdLst>
                  <a:gd name="connsiteX0" fmla="*/ 95264 w 190529"/>
                  <a:gd name="connsiteY0" fmla="*/ 29229 h 115833"/>
                  <a:gd name="connsiteX1" fmla="*/ 0 w 190529"/>
                  <a:gd name="connsiteY1" fmla="*/ 3248 h 115833"/>
                  <a:gd name="connsiteX2" fmla="*/ 95264 w 190529"/>
                  <a:gd name="connsiteY2" fmla="*/ 81191 h 115833"/>
                  <a:gd name="connsiteX3" fmla="*/ 190530 w 190529"/>
                  <a:gd name="connsiteY3" fmla="*/ 107173 h 115833"/>
                  <a:gd name="connsiteX4" fmla="*/ 95264 w 190529"/>
                  <a:gd name="connsiteY4" fmla="*/ 29229 h 1158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5833">
                    <a:moveTo>
                      <a:pt x="95264" y="29229"/>
                    </a:moveTo>
                    <a:cubicBezTo>
                      <a:pt x="43302" y="3248"/>
                      <a:pt x="0" y="-5413"/>
                      <a:pt x="0" y="3248"/>
                    </a:cubicBezTo>
                    <a:cubicBezTo>
                      <a:pt x="0" y="11908"/>
                      <a:pt x="43302" y="46550"/>
                      <a:pt x="95264" y="81191"/>
                    </a:cubicBezTo>
                    <a:cubicBezTo>
                      <a:pt x="147228" y="115833"/>
                      <a:pt x="190530" y="124494"/>
                      <a:pt x="190530" y="107173"/>
                    </a:cubicBezTo>
                    <a:cubicBezTo>
                      <a:pt x="190530" y="89852"/>
                      <a:pt x="147228" y="55210"/>
                      <a:pt x="95264" y="2922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499" name="Graphic 1">
              <a:extLst>
                <a:ext uri="{FF2B5EF4-FFF2-40B4-BE49-F238E27FC236}">
                  <a16:creationId xmlns="" xmlns:a16="http://schemas.microsoft.com/office/drawing/2014/main" id="{EC09A149-7240-4531-9B89-B47B4D8B62A8}"/>
                </a:ext>
              </a:extLst>
            </p:cNvPr>
            <p:cNvGrpSpPr/>
            <p:nvPr/>
          </p:nvGrpSpPr>
          <p:grpSpPr>
            <a:xfrm>
              <a:off x="1804687" y="3043755"/>
              <a:ext cx="62878" cy="387273"/>
              <a:chOff x="5836187" y="3256545"/>
              <a:chExt cx="190528" cy="1173486"/>
            </a:xfrm>
            <a:grpFill/>
          </p:grpSpPr>
          <p:sp>
            <p:nvSpPr>
              <p:cNvPr id="1207" name="Freeform: Shape 290">
                <a:extLst>
                  <a:ext uri="{FF2B5EF4-FFF2-40B4-BE49-F238E27FC236}">
                    <a16:creationId xmlns="" xmlns:a16="http://schemas.microsoft.com/office/drawing/2014/main" id="{A9B3612B-39B7-45CA-9455-7DE583038D52}"/>
                  </a:ext>
                </a:extLst>
              </p:cNvPr>
              <p:cNvSpPr/>
              <p:nvPr/>
            </p:nvSpPr>
            <p:spPr>
              <a:xfrm>
                <a:off x="5922792" y="3297682"/>
                <a:ext cx="25981" cy="1099873"/>
              </a:xfrm>
              <a:custGeom>
                <a:avLst/>
                <a:gdLst>
                  <a:gd name="connsiteX0" fmla="*/ 0 w 25981"/>
                  <a:gd name="connsiteY0" fmla="*/ 12991 h 1099873"/>
                  <a:gd name="connsiteX1" fmla="*/ 0 w 25981"/>
                  <a:gd name="connsiteY1" fmla="*/ 1086883 h 1099873"/>
                  <a:gd name="connsiteX2" fmla="*/ 25982 w 25981"/>
                  <a:gd name="connsiteY2" fmla="*/ 1086883 h 1099873"/>
                  <a:gd name="connsiteX3" fmla="*/ 25982 w 25981"/>
                  <a:gd name="connsiteY3" fmla="*/ 12991 h 1099873"/>
                  <a:gd name="connsiteX4" fmla="*/ 0 w 25981"/>
                  <a:gd name="connsiteY4" fmla="*/ 12991 h 10998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099873">
                    <a:moveTo>
                      <a:pt x="0" y="12991"/>
                    </a:moveTo>
                    <a:cubicBezTo>
                      <a:pt x="0" y="368068"/>
                      <a:pt x="0" y="731805"/>
                      <a:pt x="0" y="1086883"/>
                    </a:cubicBezTo>
                    <a:cubicBezTo>
                      <a:pt x="0" y="1104204"/>
                      <a:pt x="25982" y="1104204"/>
                      <a:pt x="25982" y="1086883"/>
                    </a:cubicBezTo>
                    <a:cubicBezTo>
                      <a:pt x="25982" y="731805"/>
                      <a:pt x="25982" y="368068"/>
                      <a:pt x="25982" y="12991"/>
                    </a:cubicBezTo>
                    <a:cubicBezTo>
                      <a:pt x="2598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08" name="Freeform: Shape 291">
                <a:extLst>
                  <a:ext uri="{FF2B5EF4-FFF2-40B4-BE49-F238E27FC236}">
                    <a16:creationId xmlns="" xmlns:a16="http://schemas.microsoft.com/office/drawing/2014/main" id="{B1C6BE9E-8A92-431A-B59E-D222E772B664}"/>
                  </a:ext>
                </a:extLst>
              </p:cNvPr>
              <p:cNvSpPr/>
              <p:nvPr/>
            </p:nvSpPr>
            <p:spPr>
              <a:xfrm>
                <a:off x="5836187" y="3256545"/>
                <a:ext cx="190528" cy="134236"/>
              </a:xfrm>
              <a:custGeom>
                <a:avLst/>
                <a:gdLst>
                  <a:gd name="connsiteX0" fmla="*/ 95264 w 190528"/>
                  <a:gd name="connsiteY0" fmla="*/ 19486 h 134236"/>
                  <a:gd name="connsiteX1" fmla="*/ 0 w 190528"/>
                  <a:gd name="connsiteY1" fmla="*/ 114751 h 134236"/>
                  <a:gd name="connsiteX2" fmla="*/ 95264 w 190528"/>
                  <a:gd name="connsiteY2" fmla="*/ 114751 h 134236"/>
                  <a:gd name="connsiteX3" fmla="*/ 190529 w 190528"/>
                  <a:gd name="connsiteY3" fmla="*/ 19486 h 134236"/>
                  <a:gd name="connsiteX4" fmla="*/ 95264 w 190528"/>
                  <a:gd name="connsiteY4" fmla="*/ 19486 h 134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34236">
                    <a:moveTo>
                      <a:pt x="95264" y="19486"/>
                    </a:moveTo>
                    <a:cubicBezTo>
                      <a:pt x="43302" y="45467"/>
                      <a:pt x="0" y="88769"/>
                      <a:pt x="0" y="114751"/>
                    </a:cubicBezTo>
                    <a:cubicBezTo>
                      <a:pt x="0" y="140732"/>
                      <a:pt x="43302" y="140732"/>
                      <a:pt x="95264" y="114751"/>
                    </a:cubicBezTo>
                    <a:cubicBezTo>
                      <a:pt x="147227" y="88769"/>
                      <a:pt x="190529" y="54128"/>
                      <a:pt x="190529" y="19486"/>
                    </a:cubicBezTo>
                    <a:cubicBezTo>
                      <a:pt x="190529" y="-6495"/>
                      <a:pt x="147227" y="-6495"/>
                      <a:pt x="95264" y="1948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09" name="Freeform: Shape 292">
                <a:extLst>
                  <a:ext uri="{FF2B5EF4-FFF2-40B4-BE49-F238E27FC236}">
                    <a16:creationId xmlns="" xmlns:a16="http://schemas.microsoft.com/office/drawing/2014/main" id="{53379D6C-A50E-4950-B0F2-C59D82C55241}"/>
                  </a:ext>
                </a:extLst>
              </p:cNvPr>
              <p:cNvSpPr/>
              <p:nvPr/>
            </p:nvSpPr>
            <p:spPr>
              <a:xfrm>
                <a:off x="5836187" y="4295795"/>
                <a:ext cx="190528" cy="134236"/>
              </a:xfrm>
              <a:custGeom>
                <a:avLst/>
                <a:gdLst>
                  <a:gd name="connsiteX0" fmla="*/ 95264 w 190528"/>
                  <a:gd name="connsiteY0" fmla="*/ 19486 h 134236"/>
                  <a:gd name="connsiteX1" fmla="*/ 0 w 190528"/>
                  <a:gd name="connsiteY1" fmla="*/ 19486 h 134236"/>
                  <a:gd name="connsiteX2" fmla="*/ 95264 w 190528"/>
                  <a:gd name="connsiteY2" fmla="*/ 114750 h 134236"/>
                  <a:gd name="connsiteX3" fmla="*/ 190529 w 190528"/>
                  <a:gd name="connsiteY3" fmla="*/ 114750 h 134236"/>
                  <a:gd name="connsiteX4" fmla="*/ 95264 w 190528"/>
                  <a:gd name="connsiteY4" fmla="*/ 19486 h 134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34236">
                    <a:moveTo>
                      <a:pt x="95264" y="19486"/>
                    </a:moveTo>
                    <a:cubicBezTo>
                      <a:pt x="43302" y="-6495"/>
                      <a:pt x="0" y="-6495"/>
                      <a:pt x="0" y="19486"/>
                    </a:cubicBezTo>
                    <a:cubicBezTo>
                      <a:pt x="0" y="45467"/>
                      <a:pt x="43302" y="88769"/>
                      <a:pt x="95264" y="114750"/>
                    </a:cubicBezTo>
                    <a:cubicBezTo>
                      <a:pt x="147227" y="140732"/>
                      <a:pt x="190529" y="140732"/>
                      <a:pt x="190529" y="114750"/>
                    </a:cubicBezTo>
                    <a:cubicBezTo>
                      <a:pt x="190529" y="80109"/>
                      <a:pt x="147227" y="45467"/>
                      <a:pt x="95264" y="1948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500" name="Freeform: Shape 176">
              <a:extLst>
                <a:ext uri="{FF2B5EF4-FFF2-40B4-BE49-F238E27FC236}">
                  <a16:creationId xmlns="" xmlns:a16="http://schemas.microsoft.com/office/drawing/2014/main" id="{CF760C0B-3572-4B6E-AF8C-C7F8D74AE43E}"/>
                </a:ext>
              </a:extLst>
            </p:cNvPr>
            <p:cNvSpPr/>
            <p:nvPr/>
          </p:nvSpPr>
          <p:spPr>
            <a:xfrm>
              <a:off x="-338893" y="3001598"/>
              <a:ext cx="2198326" cy="472848"/>
            </a:xfrm>
            <a:custGeom>
              <a:avLst/>
              <a:gdLst>
                <a:gd name="connsiteX0" fmla="*/ 381058 w 6661201"/>
                <a:gd name="connsiteY0" fmla="*/ 1281742 h 1432788"/>
                <a:gd name="connsiteX1" fmla="*/ 736136 w 6661201"/>
                <a:gd name="connsiteY1" fmla="*/ 1428969 h 1432788"/>
                <a:gd name="connsiteX2" fmla="*/ 1108534 w 6661201"/>
                <a:gd name="connsiteY2" fmla="*/ 1333705 h 1432788"/>
                <a:gd name="connsiteX3" fmla="*/ 1836009 w 6661201"/>
                <a:gd name="connsiteY3" fmla="*/ 649531 h 1432788"/>
                <a:gd name="connsiteX4" fmla="*/ 2217067 w 6661201"/>
                <a:gd name="connsiteY4" fmla="*/ 259813 h 1432788"/>
                <a:gd name="connsiteX5" fmla="*/ 2624107 w 6661201"/>
                <a:gd name="connsiteY5" fmla="*/ 34642 h 1432788"/>
                <a:gd name="connsiteX6" fmla="*/ 3455507 w 6661201"/>
                <a:gd name="connsiteY6" fmla="*/ 441681 h 1432788"/>
                <a:gd name="connsiteX7" fmla="*/ 4191643 w 6661201"/>
                <a:gd name="connsiteY7" fmla="*/ 1212459 h 1432788"/>
                <a:gd name="connsiteX8" fmla="*/ 4919118 w 6661201"/>
                <a:gd name="connsiteY8" fmla="*/ 1385667 h 1432788"/>
                <a:gd name="connsiteX9" fmla="*/ 5326158 w 6661201"/>
                <a:gd name="connsiteY9" fmla="*/ 1099873 h 1432788"/>
                <a:gd name="connsiteX10" fmla="*/ 5724537 w 6661201"/>
                <a:gd name="connsiteY10" fmla="*/ 666852 h 1432788"/>
                <a:gd name="connsiteX11" fmla="*/ 6157558 w 6661201"/>
                <a:gd name="connsiteY11" fmla="*/ 233831 h 1432788"/>
                <a:gd name="connsiteX12" fmla="*/ 6651202 w 6661201"/>
                <a:gd name="connsiteY12" fmla="*/ 17321 h 1432788"/>
                <a:gd name="connsiteX13" fmla="*/ 6651202 w 6661201"/>
                <a:gd name="connsiteY13" fmla="*/ 0 h 1432788"/>
                <a:gd name="connsiteX14" fmla="*/ 5923727 w 6661201"/>
                <a:gd name="connsiteY14" fmla="*/ 433021 h 1432788"/>
                <a:gd name="connsiteX15" fmla="*/ 5170270 w 6661201"/>
                <a:gd name="connsiteY15" fmla="*/ 1212459 h 1432788"/>
                <a:gd name="connsiteX16" fmla="*/ 4763230 w 6661201"/>
                <a:gd name="connsiteY16" fmla="*/ 1411648 h 1432788"/>
                <a:gd name="connsiteX17" fmla="*/ 4321549 w 6661201"/>
                <a:gd name="connsiteY17" fmla="*/ 1281742 h 1432788"/>
                <a:gd name="connsiteX18" fmla="*/ 3550772 w 6661201"/>
                <a:gd name="connsiteY18" fmla="*/ 519625 h 1432788"/>
                <a:gd name="connsiteX19" fmla="*/ 2840617 w 6661201"/>
                <a:gd name="connsiteY19" fmla="*/ 17321 h 1432788"/>
                <a:gd name="connsiteX20" fmla="*/ 2104482 w 6661201"/>
                <a:gd name="connsiteY20" fmla="*/ 337756 h 1432788"/>
                <a:gd name="connsiteX21" fmla="*/ 1351025 w 6661201"/>
                <a:gd name="connsiteY21" fmla="*/ 1134515 h 1432788"/>
                <a:gd name="connsiteX22" fmla="*/ 961307 w 6661201"/>
                <a:gd name="connsiteY22" fmla="*/ 1385667 h 1432788"/>
                <a:gd name="connsiteX23" fmla="*/ 519625 w 6661201"/>
                <a:gd name="connsiteY23" fmla="*/ 1342365 h 1432788"/>
                <a:gd name="connsiteX24" fmla="*/ 69283 w 6661201"/>
                <a:gd name="connsiteY24" fmla="*/ 987288 h 1432788"/>
                <a:gd name="connsiteX25" fmla="*/ 0 w 6661201"/>
                <a:gd name="connsiteY25" fmla="*/ 909344 h 1432788"/>
                <a:gd name="connsiteX26" fmla="*/ 0 w 6661201"/>
                <a:gd name="connsiteY26" fmla="*/ 943986 h 1432788"/>
                <a:gd name="connsiteX27" fmla="*/ 381058 w 6661201"/>
                <a:gd name="connsiteY27" fmla="*/ 1281742 h 1432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6661201" h="1432788">
                  <a:moveTo>
                    <a:pt x="381058" y="1281742"/>
                  </a:moveTo>
                  <a:cubicBezTo>
                    <a:pt x="484983" y="1351025"/>
                    <a:pt x="606229" y="1411648"/>
                    <a:pt x="736136" y="1428969"/>
                  </a:cubicBezTo>
                  <a:cubicBezTo>
                    <a:pt x="866042" y="1446290"/>
                    <a:pt x="995948" y="1402988"/>
                    <a:pt x="1108534" y="1333705"/>
                  </a:cubicBezTo>
                  <a:cubicBezTo>
                    <a:pt x="1402988" y="1169157"/>
                    <a:pt x="1619498" y="892023"/>
                    <a:pt x="1836009" y="649531"/>
                  </a:cubicBezTo>
                  <a:cubicBezTo>
                    <a:pt x="1957255" y="510965"/>
                    <a:pt x="2078501" y="381058"/>
                    <a:pt x="2217067" y="259813"/>
                  </a:cubicBezTo>
                  <a:cubicBezTo>
                    <a:pt x="2338313" y="155888"/>
                    <a:pt x="2468219" y="69283"/>
                    <a:pt x="2624107" y="34642"/>
                  </a:cubicBezTo>
                  <a:cubicBezTo>
                    <a:pt x="2953203" y="-43302"/>
                    <a:pt x="3247657" y="225171"/>
                    <a:pt x="3455507" y="441681"/>
                  </a:cubicBezTo>
                  <a:cubicBezTo>
                    <a:pt x="3706659" y="692834"/>
                    <a:pt x="3914509" y="987288"/>
                    <a:pt x="4191643" y="1212459"/>
                  </a:cubicBezTo>
                  <a:cubicBezTo>
                    <a:pt x="4399493" y="1385667"/>
                    <a:pt x="4650645" y="1489592"/>
                    <a:pt x="4919118" y="1385667"/>
                  </a:cubicBezTo>
                  <a:cubicBezTo>
                    <a:pt x="5075005" y="1325044"/>
                    <a:pt x="5204912" y="1212459"/>
                    <a:pt x="5326158" y="1099873"/>
                  </a:cubicBezTo>
                  <a:cubicBezTo>
                    <a:pt x="5464724" y="961307"/>
                    <a:pt x="5594631" y="814079"/>
                    <a:pt x="5724537" y="666852"/>
                  </a:cubicBezTo>
                  <a:cubicBezTo>
                    <a:pt x="5863103" y="510965"/>
                    <a:pt x="6001671" y="363738"/>
                    <a:pt x="6157558" y="233831"/>
                  </a:cubicBezTo>
                  <a:cubicBezTo>
                    <a:pt x="6296124" y="121246"/>
                    <a:pt x="6460672" y="17321"/>
                    <a:pt x="6651202" y="17321"/>
                  </a:cubicBezTo>
                  <a:cubicBezTo>
                    <a:pt x="6659862" y="17321"/>
                    <a:pt x="6668523" y="0"/>
                    <a:pt x="6651202" y="0"/>
                  </a:cubicBezTo>
                  <a:cubicBezTo>
                    <a:pt x="6356748" y="8660"/>
                    <a:pt x="6114256" y="233831"/>
                    <a:pt x="5923727" y="433021"/>
                  </a:cubicBezTo>
                  <a:cubicBezTo>
                    <a:pt x="5672574" y="692834"/>
                    <a:pt x="5456064" y="987288"/>
                    <a:pt x="5170270" y="1212459"/>
                  </a:cubicBezTo>
                  <a:cubicBezTo>
                    <a:pt x="5049024" y="1307723"/>
                    <a:pt x="4910458" y="1394328"/>
                    <a:pt x="4763230" y="1411648"/>
                  </a:cubicBezTo>
                  <a:cubicBezTo>
                    <a:pt x="4607343" y="1428969"/>
                    <a:pt x="4451456" y="1368346"/>
                    <a:pt x="4321549" y="1281742"/>
                  </a:cubicBezTo>
                  <a:cubicBezTo>
                    <a:pt x="4018434" y="1082552"/>
                    <a:pt x="3793263" y="779438"/>
                    <a:pt x="3550772" y="519625"/>
                  </a:cubicBezTo>
                  <a:cubicBezTo>
                    <a:pt x="3360242" y="311775"/>
                    <a:pt x="3126411" y="69283"/>
                    <a:pt x="2840617" y="17321"/>
                  </a:cubicBezTo>
                  <a:cubicBezTo>
                    <a:pt x="2554824" y="-34642"/>
                    <a:pt x="2303672" y="155888"/>
                    <a:pt x="2104482" y="337756"/>
                  </a:cubicBezTo>
                  <a:cubicBezTo>
                    <a:pt x="1836009" y="588908"/>
                    <a:pt x="1628159" y="883363"/>
                    <a:pt x="1351025" y="1134515"/>
                  </a:cubicBezTo>
                  <a:cubicBezTo>
                    <a:pt x="1238440" y="1238440"/>
                    <a:pt x="1108534" y="1333705"/>
                    <a:pt x="961307" y="1385667"/>
                  </a:cubicBezTo>
                  <a:cubicBezTo>
                    <a:pt x="814079" y="1428969"/>
                    <a:pt x="666852" y="1411648"/>
                    <a:pt x="519625" y="1342365"/>
                  </a:cubicBezTo>
                  <a:cubicBezTo>
                    <a:pt x="346417" y="1255761"/>
                    <a:pt x="199190" y="1117194"/>
                    <a:pt x="69283" y="987288"/>
                  </a:cubicBezTo>
                  <a:cubicBezTo>
                    <a:pt x="43302" y="961307"/>
                    <a:pt x="25981" y="935325"/>
                    <a:pt x="0" y="909344"/>
                  </a:cubicBezTo>
                  <a:lnTo>
                    <a:pt x="0" y="943986"/>
                  </a:lnTo>
                  <a:cubicBezTo>
                    <a:pt x="121246" y="1065232"/>
                    <a:pt x="242492" y="1186478"/>
                    <a:pt x="381058" y="1281742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1" name="Freeform: Shape 177">
              <a:extLst>
                <a:ext uri="{FF2B5EF4-FFF2-40B4-BE49-F238E27FC236}">
                  <a16:creationId xmlns="" xmlns:a16="http://schemas.microsoft.com/office/drawing/2014/main" id="{B44BC161-A932-4E81-B3B9-F54FF9B4317C}"/>
                </a:ext>
              </a:extLst>
            </p:cNvPr>
            <p:cNvSpPr/>
            <p:nvPr/>
          </p:nvSpPr>
          <p:spPr>
            <a:xfrm>
              <a:off x="-338893" y="3000337"/>
              <a:ext cx="2198326" cy="475706"/>
            </a:xfrm>
            <a:custGeom>
              <a:avLst/>
              <a:gdLst>
                <a:gd name="connsiteX0" fmla="*/ 311775 w 6661201"/>
                <a:gd name="connsiteY0" fmla="*/ 220330 h 1441448"/>
                <a:gd name="connsiteX1" fmla="*/ 718815 w 6661201"/>
                <a:gd name="connsiteY1" fmla="*/ 21140 h 1441448"/>
                <a:gd name="connsiteX2" fmla="*/ 1160496 w 6661201"/>
                <a:gd name="connsiteY2" fmla="*/ 151046 h 1441448"/>
                <a:gd name="connsiteX3" fmla="*/ 1931273 w 6661201"/>
                <a:gd name="connsiteY3" fmla="*/ 921824 h 1441448"/>
                <a:gd name="connsiteX4" fmla="*/ 2641428 w 6661201"/>
                <a:gd name="connsiteY4" fmla="*/ 1424128 h 1441448"/>
                <a:gd name="connsiteX5" fmla="*/ 3377563 w 6661201"/>
                <a:gd name="connsiteY5" fmla="*/ 1103693 h 1441448"/>
                <a:gd name="connsiteX6" fmla="*/ 4131020 w 6661201"/>
                <a:gd name="connsiteY6" fmla="*/ 306934 h 1441448"/>
                <a:gd name="connsiteX7" fmla="*/ 4520739 w 6661201"/>
                <a:gd name="connsiteY7" fmla="*/ 55782 h 1441448"/>
                <a:gd name="connsiteX8" fmla="*/ 4962420 w 6661201"/>
                <a:gd name="connsiteY8" fmla="*/ 90424 h 1441448"/>
                <a:gd name="connsiteX9" fmla="*/ 5412762 w 6661201"/>
                <a:gd name="connsiteY9" fmla="*/ 445501 h 1441448"/>
                <a:gd name="connsiteX10" fmla="*/ 5828462 w 6661201"/>
                <a:gd name="connsiteY10" fmla="*/ 904503 h 1441448"/>
                <a:gd name="connsiteX11" fmla="*/ 6651202 w 6661201"/>
                <a:gd name="connsiteY11" fmla="*/ 1441449 h 1441448"/>
                <a:gd name="connsiteX12" fmla="*/ 6651202 w 6661201"/>
                <a:gd name="connsiteY12" fmla="*/ 1424128 h 1441448"/>
                <a:gd name="connsiteX13" fmla="*/ 5837123 w 6661201"/>
                <a:gd name="connsiteY13" fmla="*/ 895842 h 1441448"/>
                <a:gd name="connsiteX14" fmla="*/ 5100987 w 6661201"/>
                <a:gd name="connsiteY14" fmla="*/ 151046 h 1441448"/>
                <a:gd name="connsiteX15" fmla="*/ 4745910 w 6661201"/>
                <a:gd name="connsiteY15" fmla="*/ 3819 h 1441448"/>
                <a:gd name="connsiteX16" fmla="*/ 4373512 w 6661201"/>
                <a:gd name="connsiteY16" fmla="*/ 99084 h 1441448"/>
                <a:gd name="connsiteX17" fmla="*/ 3646036 w 6661201"/>
                <a:gd name="connsiteY17" fmla="*/ 783257 h 1441448"/>
                <a:gd name="connsiteX18" fmla="*/ 3264978 w 6661201"/>
                <a:gd name="connsiteY18" fmla="*/ 1172976 h 1441448"/>
                <a:gd name="connsiteX19" fmla="*/ 2857938 w 6661201"/>
                <a:gd name="connsiteY19" fmla="*/ 1398147 h 1441448"/>
                <a:gd name="connsiteX20" fmla="*/ 2026538 w 6661201"/>
                <a:gd name="connsiteY20" fmla="*/ 991107 h 1441448"/>
                <a:gd name="connsiteX21" fmla="*/ 1290402 w 6661201"/>
                <a:gd name="connsiteY21" fmla="*/ 220330 h 1441448"/>
                <a:gd name="connsiteX22" fmla="*/ 562927 w 6661201"/>
                <a:gd name="connsiteY22" fmla="*/ 47121 h 1441448"/>
                <a:gd name="connsiteX23" fmla="*/ 155888 w 6661201"/>
                <a:gd name="connsiteY23" fmla="*/ 332915 h 1441448"/>
                <a:gd name="connsiteX24" fmla="*/ 0 w 6661201"/>
                <a:gd name="connsiteY24" fmla="*/ 488803 h 1441448"/>
                <a:gd name="connsiteX25" fmla="*/ 0 w 6661201"/>
                <a:gd name="connsiteY25" fmla="*/ 514784 h 1441448"/>
                <a:gd name="connsiteX26" fmla="*/ 311775 w 6661201"/>
                <a:gd name="connsiteY26" fmla="*/ 220330 h 1441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661201" h="1441448">
                  <a:moveTo>
                    <a:pt x="311775" y="220330"/>
                  </a:moveTo>
                  <a:cubicBezTo>
                    <a:pt x="433021" y="125065"/>
                    <a:pt x="571588" y="38461"/>
                    <a:pt x="718815" y="21140"/>
                  </a:cubicBezTo>
                  <a:cubicBezTo>
                    <a:pt x="874702" y="3819"/>
                    <a:pt x="1030590" y="64442"/>
                    <a:pt x="1160496" y="151046"/>
                  </a:cubicBezTo>
                  <a:cubicBezTo>
                    <a:pt x="1463611" y="350236"/>
                    <a:pt x="1688782" y="653351"/>
                    <a:pt x="1931273" y="921824"/>
                  </a:cubicBezTo>
                  <a:cubicBezTo>
                    <a:pt x="2121803" y="1129674"/>
                    <a:pt x="2355634" y="1372166"/>
                    <a:pt x="2641428" y="1424128"/>
                  </a:cubicBezTo>
                  <a:cubicBezTo>
                    <a:pt x="2927222" y="1476091"/>
                    <a:pt x="3178374" y="1285561"/>
                    <a:pt x="3377563" y="1103693"/>
                  </a:cubicBezTo>
                  <a:cubicBezTo>
                    <a:pt x="3646036" y="852540"/>
                    <a:pt x="3853886" y="558086"/>
                    <a:pt x="4131020" y="306934"/>
                  </a:cubicBezTo>
                  <a:cubicBezTo>
                    <a:pt x="4243605" y="203009"/>
                    <a:pt x="4373512" y="107744"/>
                    <a:pt x="4520739" y="55782"/>
                  </a:cubicBezTo>
                  <a:cubicBezTo>
                    <a:pt x="4667966" y="3819"/>
                    <a:pt x="4823853" y="21140"/>
                    <a:pt x="4962420" y="90424"/>
                  </a:cubicBezTo>
                  <a:cubicBezTo>
                    <a:pt x="5135628" y="177028"/>
                    <a:pt x="5282856" y="315594"/>
                    <a:pt x="5412762" y="445501"/>
                  </a:cubicBezTo>
                  <a:cubicBezTo>
                    <a:pt x="5559989" y="592728"/>
                    <a:pt x="5689895" y="748615"/>
                    <a:pt x="5828462" y="904503"/>
                  </a:cubicBezTo>
                  <a:cubicBezTo>
                    <a:pt x="6044973" y="1138334"/>
                    <a:pt x="6313446" y="1432789"/>
                    <a:pt x="6651202" y="1441449"/>
                  </a:cubicBezTo>
                  <a:cubicBezTo>
                    <a:pt x="6659862" y="1441449"/>
                    <a:pt x="6668523" y="1424128"/>
                    <a:pt x="6651202" y="1424128"/>
                  </a:cubicBezTo>
                  <a:cubicBezTo>
                    <a:pt x="6313446" y="1415468"/>
                    <a:pt x="6044973" y="1129674"/>
                    <a:pt x="5837123" y="895842"/>
                  </a:cubicBezTo>
                  <a:cubicBezTo>
                    <a:pt x="5603291" y="644690"/>
                    <a:pt x="5386781" y="350236"/>
                    <a:pt x="5100987" y="151046"/>
                  </a:cubicBezTo>
                  <a:cubicBezTo>
                    <a:pt x="4997062" y="81763"/>
                    <a:pt x="4875816" y="21140"/>
                    <a:pt x="4745910" y="3819"/>
                  </a:cubicBezTo>
                  <a:cubicBezTo>
                    <a:pt x="4616003" y="-13501"/>
                    <a:pt x="4486097" y="29801"/>
                    <a:pt x="4373512" y="99084"/>
                  </a:cubicBezTo>
                  <a:cubicBezTo>
                    <a:pt x="4079057" y="263632"/>
                    <a:pt x="3862547" y="540765"/>
                    <a:pt x="3646036" y="783257"/>
                  </a:cubicBezTo>
                  <a:cubicBezTo>
                    <a:pt x="3524791" y="921824"/>
                    <a:pt x="3403545" y="1051730"/>
                    <a:pt x="3264978" y="1172976"/>
                  </a:cubicBezTo>
                  <a:cubicBezTo>
                    <a:pt x="3143732" y="1276901"/>
                    <a:pt x="3013826" y="1363505"/>
                    <a:pt x="2857938" y="1398147"/>
                  </a:cubicBezTo>
                  <a:cubicBezTo>
                    <a:pt x="2528842" y="1476091"/>
                    <a:pt x="2234388" y="1207618"/>
                    <a:pt x="2026538" y="991107"/>
                  </a:cubicBezTo>
                  <a:cubicBezTo>
                    <a:pt x="1775386" y="739955"/>
                    <a:pt x="1567536" y="445501"/>
                    <a:pt x="1290402" y="220330"/>
                  </a:cubicBezTo>
                  <a:cubicBezTo>
                    <a:pt x="1082552" y="47121"/>
                    <a:pt x="831400" y="-56804"/>
                    <a:pt x="562927" y="47121"/>
                  </a:cubicBezTo>
                  <a:cubicBezTo>
                    <a:pt x="407040" y="107744"/>
                    <a:pt x="277133" y="220330"/>
                    <a:pt x="155888" y="332915"/>
                  </a:cubicBezTo>
                  <a:cubicBezTo>
                    <a:pt x="103925" y="384878"/>
                    <a:pt x="51963" y="436840"/>
                    <a:pt x="0" y="488803"/>
                  </a:cubicBezTo>
                  <a:lnTo>
                    <a:pt x="0" y="514784"/>
                  </a:lnTo>
                  <a:cubicBezTo>
                    <a:pt x="95265" y="410859"/>
                    <a:pt x="199190" y="306934"/>
                    <a:pt x="311775" y="22033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502" name="Graphic 1">
              <a:extLst>
                <a:ext uri="{FF2B5EF4-FFF2-40B4-BE49-F238E27FC236}">
                  <a16:creationId xmlns="" xmlns:a16="http://schemas.microsoft.com/office/drawing/2014/main" id="{72CCB38E-D3DE-4082-88C5-B9EA62654427}"/>
                </a:ext>
              </a:extLst>
            </p:cNvPr>
            <p:cNvGrpSpPr/>
            <p:nvPr/>
          </p:nvGrpSpPr>
          <p:grpSpPr>
            <a:xfrm>
              <a:off x="-313170" y="3096013"/>
              <a:ext cx="40013" cy="281267"/>
              <a:chOff x="-581182" y="3414894"/>
              <a:chExt cx="121245" cy="852273"/>
            </a:xfrm>
            <a:grpFill/>
          </p:grpSpPr>
          <p:sp>
            <p:nvSpPr>
              <p:cNvPr id="1204" name="Freeform: Shape 269">
                <a:extLst>
                  <a:ext uri="{FF2B5EF4-FFF2-40B4-BE49-F238E27FC236}">
                    <a16:creationId xmlns="" xmlns:a16="http://schemas.microsoft.com/office/drawing/2014/main" id="{66C8F21F-90FF-4C44-ABCE-CA9ECBCDE86F}"/>
                  </a:ext>
                </a:extLst>
              </p:cNvPr>
              <p:cNvSpPr/>
              <p:nvPr/>
            </p:nvSpPr>
            <p:spPr>
              <a:xfrm>
                <a:off x="-529219" y="3460065"/>
                <a:ext cx="17320" cy="752631"/>
              </a:xfrm>
              <a:custGeom>
                <a:avLst/>
                <a:gdLst>
                  <a:gd name="connsiteX0" fmla="*/ 0 w 17320"/>
                  <a:gd name="connsiteY0" fmla="*/ 6495 h 752631"/>
                  <a:gd name="connsiteX1" fmla="*/ 0 w 17320"/>
                  <a:gd name="connsiteY1" fmla="*/ 742631 h 752631"/>
                  <a:gd name="connsiteX2" fmla="*/ 17321 w 17320"/>
                  <a:gd name="connsiteY2" fmla="*/ 742631 h 752631"/>
                  <a:gd name="connsiteX3" fmla="*/ 17321 w 17320"/>
                  <a:gd name="connsiteY3" fmla="*/ 6495 h 752631"/>
                  <a:gd name="connsiteX4" fmla="*/ 0 w 17320"/>
                  <a:gd name="connsiteY4" fmla="*/ 6495 h 752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752631">
                    <a:moveTo>
                      <a:pt x="0" y="6495"/>
                    </a:moveTo>
                    <a:cubicBezTo>
                      <a:pt x="0" y="248987"/>
                      <a:pt x="0" y="500139"/>
                      <a:pt x="0" y="742631"/>
                    </a:cubicBezTo>
                    <a:cubicBezTo>
                      <a:pt x="0" y="751291"/>
                      <a:pt x="17321" y="759952"/>
                      <a:pt x="17321" y="742631"/>
                    </a:cubicBezTo>
                    <a:cubicBezTo>
                      <a:pt x="17321" y="500139"/>
                      <a:pt x="17321" y="248987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05" name="Freeform: Shape 270">
                <a:extLst>
                  <a:ext uri="{FF2B5EF4-FFF2-40B4-BE49-F238E27FC236}">
                    <a16:creationId xmlns="" xmlns:a16="http://schemas.microsoft.com/office/drawing/2014/main" id="{76786339-66DA-41AA-BA8F-7E44395C3A73}"/>
                  </a:ext>
                </a:extLst>
              </p:cNvPr>
              <p:cNvSpPr/>
              <p:nvPr/>
            </p:nvSpPr>
            <p:spPr>
              <a:xfrm>
                <a:off x="-581182" y="4126440"/>
                <a:ext cx="121245" cy="140727"/>
              </a:xfrm>
              <a:custGeom>
                <a:avLst/>
                <a:gdLst>
                  <a:gd name="connsiteX0" fmla="*/ 0 w 121245"/>
                  <a:gd name="connsiteY0" fmla="*/ 6972 h 140727"/>
                  <a:gd name="connsiteX1" fmla="*/ 60623 w 121245"/>
                  <a:gd name="connsiteY1" fmla="*/ 102237 h 140727"/>
                  <a:gd name="connsiteX2" fmla="*/ 121246 w 121245"/>
                  <a:gd name="connsiteY2" fmla="*/ 128218 h 140727"/>
                  <a:gd name="connsiteX3" fmla="*/ 60623 w 121245"/>
                  <a:gd name="connsiteY3" fmla="*/ 32953 h 140727"/>
                  <a:gd name="connsiteX4" fmla="*/ 0 w 121245"/>
                  <a:gd name="connsiteY4" fmla="*/ 6972 h 140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0727">
                    <a:moveTo>
                      <a:pt x="0" y="6972"/>
                    </a:moveTo>
                    <a:cubicBezTo>
                      <a:pt x="0" y="24293"/>
                      <a:pt x="25981" y="67595"/>
                      <a:pt x="60623" y="102237"/>
                    </a:cubicBezTo>
                    <a:cubicBezTo>
                      <a:pt x="95265" y="136878"/>
                      <a:pt x="121246" y="154199"/>
                      <a:pt x="121246" y="128218"/>
                    </a:cubicBezTo>
                    <a:cubicBezTo>
                      <a:pt x="121246" y="110897"/>
                      <a:pt x="95265" y="67595"/>
                      <a:pt x="60623" y="32953"/>
                    </a:cubicBezTo>
                    <a:cubicBezTo>
                      <a:pt x="25981" y="6972"/>
                      <a:pt x="0" y="-10349"/>
                      <a:pt x="0" y="697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06" name="Freeform: Shape 271">
                <a:extLst>
                  <a:ext uri="{FF2B5EF4-FFF2-40B4-BE49-F238E27FC236}">
                    <a16:creationId xmlns="" xmlns:a16="http://schemas.microsoft.com/office/drawing/2014/main" id="{B338596F-519E-4AD8-9A86-C17FFD24EAB9}"/>
                  </a:ext>
                </a:extLst>
              </p:cNvPr>
              <p:cNvSpPr/>
              <p:nvPr/>
            </p:nvSpPr>
            <p:spPr>
              <a:xfrm>
                <a:off x="-581182" y="3414894"/>
                <a:ext cx="121245" cy="145065"/>
              </a:xfrm>
              <a:custGeom>
                <a:avLst/>
                <a:gdLst>
                  <a:gd name="connsiteX0" fmla="*/ 60623 w 121245"/>
                  <a:gd name="connsiteY0" fmla="*/ 43005 h 145065"/>
                  <a:gd name="connsiteX1" fmla="*/ 0 w 121245"/>
                  <a:gd name="connsiteY1" fmla="*/ 138270 h 145065"/>
                  <a:gd name="connsiteX2" fmla="*/ 60623 w 121245"/>
                  <a:gd name="connsiteY2" fmla="*/ 103628 h 145065"/>
                  <a:gd name="connsiteX3" fmla="*/ 121246 w 121245"/>
                  <a:gd name="connsiteY3" fmla="*/ 8364 h 145065"/>
                  <a:gd name="connsiteX4" fmla="*/ 60623 w 121245"/>
                  <a:gd name="connsiteY4" fmla="*/ 43005 h 145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5065">
                    <a:moveTo>
                      <a:pt x="60623" y="43005"/>
                    </a:moveTo>
                    <a:cubicBezTo>
                      <a:pt x="25981" y="77647"/>
                      <a:pt x="0" y="120949"/>
                      <a:pt x="0" y="138270"/>
                    </a:cubicBezTo>
                    <a:cubicBezTo>
                      <a:pt x="0" y="155591"/>
                      <a:pt x="25981" y="138270"/>
                      <a:pt x="60623" y="103628"/>
                    </a:cubicBezTo>
                    <a:cubicBezTo>
                      <a:pt x="95265" y="68987"/>
                      <a:pt x="121246" y="34345"/>
                      <a:pt x="121246" y="8364"/>
                    </a:cubicBezTo>
                    <a:cubicBezTo>
                      <a:pt x="121246" y="-8957"/>
                      <a:pt x="95265" y="-297"/>
                      <a:pt x="60623" y="4300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03" name="Graphic 1">
              <a:extLst>
                <a:ext uri="{FF2B5EF4-FFF2-40B4-BE49-F238E27FC236}">
                  <a16:creationId xmlns="" xmlns:a16="http://schemas.microsoft.com/office/drawing/2014/main" id="{210AC3B4-F424-4F76-8E64-B6D6F427B66A}"/>
                </a:ext>
              </a:extLst>
            </p:cNvPr>
            <p:cNvGrpSpPr/>
            <p:nvPr/>
          </p:nvGrpSpPr>
          <p:grpSpPr>
            <a:xfrm>
              <a:off x="-218852" y="3019477"/>
              <a:ext cx="40013" cy="435829"/>
              <a:chOff x="-295388" y="3182980"/>
              <a:chExt cx="121245" cy="1320615"/>
            </a:xfrm>
            <a:grpFill/>
          </p:grpSpPr>
          <p:sp>
            <p:nvSpPr>
              <p:cNvPr id="1201" name="Freeform: Shape 266">
                <a:extLst>
                  <a:ext uri="{FF2B5EF4-FFF2-40B4-BE49-F238E27FC236}">
                    <a16:creationId xmlns="" xmlns:a16="http://schemas.microsoft.com/office/drawing/2014/main" id="{B211F809-C5A4-481E-96EC-97B56EE1CDBA}"/>
                  </a:ext>
                </a:extLst>
              </p:cNvPr>
              <p:cNvSpPr/>
              <p:nvPr/>
            </p:nvSpPr>
            <p:spPr>
              <a:xfrm>
                <a:off x="-243425" y="3214068"/>
                <a:ext cx="17320" cy="1249779"/>
              </a:xfrm>
              <a:custGeom>
                <a:avLst/>
                <a:gdLst>
                  <a:gd name="connsiteX0" fmla="*/ 0 w 17320"/>
                  <a:gd name="connsiteY0" fmla="*/ 10000 h 1249779"/>
                  <a:gd name="connsiteX1" fmla="*/ 0 w 17320"/>
                  <a:gd name="connsiteY1" fmla="*/ 1239780 h 1249779"/>
                  <a:gd name="connsiteX2" fmla="*/ 17321 w 17320"/>
                  <a:gd name="connsiteY2" fmla="*/ 1239780 h 1249779"/>
                  <a:gd name="connsiteX3" fmla="*/ 17321 w 17320"/>
                  <a:gd name="connsiteY3" fmla="*/ 10000 h 1249779"/>
                  <a:gd name="connsiteX4" fmla="*/ 0 w 17320"/>
                  <a:gd name="connsiteY4" fmla="*/ 10000 h 12497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249779">
                    <a:moveTo>
                      <a:pt x="0" y="10000"/>
                    </a:moveTo>
                    <a:cubicBezTo>
                      <a:pt x="0" y="417040"/>
                      <a:pt x="0" y="824080"/>
                      <a:pt x="0" y="1239780"/>
                    </a:cubicBezTo>
                    <a:cubicBezTo>
                      <a:pt x="0" y="1248440"/>
                      <a:pt x="17321" y="1257101"/>
                      <a:pt x="17321" y="1239780"/>
                    </a:cubicBezTo>
                    <a:cubicBezTo>
                      <a:pt x="17321" y="832740"/>
                      <a:pt x="17321" y="425700"/>
                      <a:pt x="17321" y="10000"/>
                    </a:cubicBezTo>
                    <a:cubicBezTo>
                      <a:pt x="1732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02" name="Freeform: Shape 267">
                <a:extLst>
                  <a:ext uri="{FF2B5EF4-FFF2-40B4-BE49-F238E27FC236}">
                    <a16:creationId xmlns="" xmlns:a16="http://schemas.microsoft.com/office/drawing/2014/main" id="{3082EC7F-DE37-4B8B-B551-097ACEFA59F5}"/>
                  </a:ext>
                </a:extLst>
              </p:cNvPr>
              <p:cNvSpPr/>
              <p:nvPr/>
            </p:nvSpPr>
            <p:spPr>
              <a:xfrm>
                <a:off x="-295388" y="4372493"/>
                <a:ext cx="121245" cy="131103"/>
              </a:xfrm>
              <a:custGeom>
                <a:avLst/>
                <a:gdLst>
                  <a:gd name="connsiteX0" fmla="*/ 60623 w 121245"/>
                  <a:gd name="connsiteY0" fmla="*/ 12072 h 131103"/>
                  <a:gd name="connsiteX1" fmla="*/ 0 w 121245"/>
                  <a:gd name="connsiteY1" fmla="*/ 20732 h 131103"/>
                  <a:gd name="connsiteX2" fmla="*/ 60623 w 121245"/>
                  <a:gd name="connsiteY2" fmla="*/ 115997 h 131103"/>
                  <a:gd name="connsiteX3" fmla="*/ 121246 w 121245"/>
                  <a:gd name="connsiteY3" fmla="*/ 98676 h 131103"/>
                  <a:gd name="connsiteX4" fmla="*/ 60623 w 121245"/>
                  <a:gd name="connsiteY4" fmla="*/ 12072 h 1311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1103">
                    <a:moveTo>
                      <a:pt x="60623" y="12072"/>
                    </a:moveTo>
                    <a:cubicBezTo>
                      <a:pt x="25981" y="-5249"/>
                      <a:pt x="0" y="-5249"/>
                      <a:pt x="0" y="20732"/>
                    </a:cubicBezTo>
                    <a:cubicBezTo>
                      <a:pt x="0" y="46713"/>
                      <a:pt x="25981" y="90015"/>
                      <a:pt x="60623" y="115997"/>
                    </a:cubicBezTo>
                    <a:cubicBezTo>
                      <a:pt x="95265" y="141978"/>
                      <a:pt x="121246" y="133317"/>
                      <a:pt x="121246" y="98676"/>
                    </a:cubicBezTo>
                    <a:cubicBezTo>
                      <a:pt x="121246" y="64034"/>
                      <a:pt x="95265" y="29393"/>
                      <a:pt x="60623" y="1207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03" name="Freeform: Shape 268">
                <a:extLst>
                  <a:ext uri="{FF2B5EF4-FFF2-40B4-BE49-F238E27FC236}">
                    <a16:creationId xmlns="" xmlns:a16="http://schemas.microsoft.com/office/drawing/2014/main" id="{66F693D6-B09E-458A-A82A-5B289369C746}"/>
                  </a:ext>
                </a:extLst>
              </p:cNvPr>
              <p:cNvSpPr/>
              <p:nvPr/>
            </p:nvSpPr>
            <p:spPr>
              <a:xfrm>
                <a:off x="-295388" y="3182980"/>
                <a:ext cx="121245" cy="134719"/>
              </a:xfrm>
              <a:custGeom>
                <a:avLst/>
                <a:gdLst>
                  <a:gd name="connsiteX0" fmla="*/ 60623 w 121245"/>
                  <a:gd name="connsiteY0" fmla="*/ 15107 h 134719"/>
                  <a:gd name="connsiteX1" fmla="*/ 0 w 121245"/>
                  <a:gd name="connsiteY1" fmla="*/ 110371 h 134719"/>
                  <a:gd name="connsiteX2" fmla="*/ 60623 w 121245"/>
                  <a:gd name="connsiteY2" fmla="*/ 119032 h 134719"/>
                  <a:gd name="connsiteX3" fmla="*/ 121246 w 121245"/>
                  <a:gd name="connsiteY3" fmla="*/ 32427 h 134719"/>
                  <a:gd name="connsiteX4" fmla="*/ 60623 w 121245"/>
                  <a:gd name="connsiteY4" fmla="*/ 15107 h 1347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4719">
                    <a:moveTo>
                      <a:pt x="60623" y="15107"/>
                    </a:moveTo>
                    <a:cubicBezTo>
                      <a:pt x="25981" y="41088"/>
                      <a:pt x="0" y="84390"/>
                      <a:pt x="0" y="110371"/>
                    </a:cubicBezTo>
                    <a:cubicBezTo>
                      <a:pt x="0" y="136352"/>
                      <a:pt x="25981" y="145013"/>
                      <a:pt x="60623" y="119032"/>
                    </a:cubicBezTo>
                    <a:cubicBezTo>
                      <a:pt x="95265" y="101711"/>
                      <a:pt x="121246" y="58409"/>
                      <a:pt x="121246" y="32427"/>
                    </a:cubicBezTo>
                    <a:cubicBezTo>
                      <a:pt x="121246" y="-2214"/>
                      <a:pt x="95265" y="-10875"/>
                      <a:pt x="60623" y="1510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04" name="Graphic 1">
              <a:extLst>
                <a:ext uri="{FF2B5EF4-FFF2-40B4-BE49-F238E27FC236}">
                  <a16:creationId xmlns="" xmlns:a16="http://schemas.microsoft.com/office/drawing/2014/main" id="{73A5BE33-904F-41B0-B671-58C3DBAF5772}"/>
                </a:ext>
              </a:extLst>
            </p:cNvPr>
            <p:cNvGrpSpPr/>
            <p:nvPr/>
          </p:nvGrpSpPr>
          <p:grpSpPr>
            <a:xfrm>
              <a:off x="-121677" y="2984005"/>
              <a:ext cx="40013" cy="506329"/>
              <a:chOff x="-934" y="3075495"/>
              <a:chExt cx="121245" cy="1534240"/>
            </a:xfrm>
            <a:grpFill/>
          </p:grpSpPr>
          <p:sp>
            <p:nvSpPr>
              <p:cNvPr id="1198" name="Freeform: Shape 263">
                <a:extLst>
                  <a:ext uri="{FF2B5EF4-FFF2-40B4-BE49-F238E27FC236}">
                    <a16:creationId xmlns="" xmlns:a16="http://schemas.microsoft.com/office/drawing/2014/main" id="{B7178C29-0818-4B9E-A59E-14B21A0C5B52}"/>
                  </a:ext>
                </a:extLst>
              </p:cNvPr>
              <p:cNvSpPr/>
              <p:nvPr/>
            </p:nvSpPr>
            <p:spPr>
              <a:xfrm>
                <a:off x="51028" y="3098492"/>
                <a:ext cx="17320" cy="1477941"/>
              </a:xfrm>
              <a:custGeom>
                <a:avLst/>
                <a:gdLst>
                  <a:gd name="connsiteX0" fmla="*/ 0 w 17320"/>
                  <a:gd name="connsiteY0" fmla="*/ 12991 h 1477941"/>
                  <a:gd name="connsiteX1" fmla="*/ 0 w 17320"/>
                  <a:gd name="connsiteY1" fmla="*/ 1467941 h 1477941"/>
                  <a:gd name="connsiteX2" fmla="*/ 17321 w 17320"/>
                  <a:gd name="connsiteY2" fmla="*/ 1467941 h 1477941"/>
                  <a:gd name="connsiteX3" fmla="*/ 17321 w 17320"/>
                  <a:gd name="connsiteY3" fmla="*/ 12991 h 1477941"/>
                  <a:gd name="connsiteX4" fmla="*/ 0 w 17320"/>
                  <a:gd name="connsiteY4" fmla="*/ 12991 h 14779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477941">
                    <a:moveTo>
                      <a:pt x="0" y="12991"/>
                    </a:moveTo>
                    <a:cubicBezTo>
                      <a:pt x="0" y="497974"/>
                      <a:pt x="0" y="982958"/>
                      <a:pt x="0" y="1467941"/>
                    </a:cubicBezTo>
                    <a:cubicBezTo>
                      <a:pt x="0" y="1476602"/>
                      <a:pt x="17321" y="1485262"/>
                      <a:pt x="17321" y="1467941"/>
                    </a:cubicBezTo>
                    <a:cubicBezTo>
                      <a:pt x="17321" y="982958"/>
                      <a:pt x="17321" y="497974"/>
                      <a:pt x="17321" y="12991"/>
                    </a:cubicBezTo>
                    <a:cubicBezTo>
                      <a:pt x="1732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99" name="Freeform: Shape 264">
                <a:extLst>
                  <a:ext uri="{FF2B5EF4-FFF2-40B4-BE49-F238E27FC236}">
                    <a16:creationId xmlns="" xmlns:a16="http://schemas.microsoft.com/office/drawing/2014/main" id="{72DA64AE-D228-4B3A-8C50-C06346496182}"/>
                  </a:ext>
                </a:extLst>
              </p:cNvPr>
              <p:cNvSpPr/>
              <p:nvPr/>
            </p:nvSpPr>
            <p:spPr>
              <a:xfrm>
                <a:off x="-934" y="4479829"/>
                <a:ext cx="121245" cy="129906"/>
              </a:xfrm>
              <a:custGeom>
                <a:avLst/>
                <a:gdLst>
                  <a:gd name="connsiteX0" fmla="*/ 60623 w 121245"/>
                  <a:gd name="connsiteY0" fmla="*/ 0 h 129906"/>
                  <a:gd name="connsiteX1" fmla="*/ 0 w 121245"/>
                  <a:gd name="connsiteY1" fmla="*/ 51963 h 129906"/>
                  <a:gd name="connsiteX2" fmla="*/ 60623 w 121245"/>
                  <a:gd name="connsiteY2" fmla="*/ 129906 h 129906"/>
                  <a:gd name="connsiteX3" fmla="*/ 121246 w 121245"/>
                  <a:gd name="connsiteY3" fmla="*/ 69283 h 129906"/>
                  <a:gd name="connsiteX4" fmla="*/ 60623 w 121245"/>
                  <a:gd name="connsiteY4" fmla="*/ 0 h 1299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29906">
                    <a:moveTo>
                      <a:pt x="60623" y="0"/>
                    </a:moveTo>
                    <a:cubicBezTo>
                      <a:pt x="25981" y="0"/>
                      <a:pt x="0" y="17321"/>
                      <a:pt x="0" y="51963"/>
                    </a:cubicBezTo>
                    <a:cubicBezTo>
                      <a:pt x="0" y="86604"/>
                      <a:pt x="25981" y="121246"/>
                      <a:pt x="60623" y="129906"/>
                    </a:cubicBezTo>
                    <a:cubicBezTo>
                      <a:pt x="95265" y="129906"/>
                      <a:pt x="121246" y="103925"/>
                      <a:pt x="121246" y="69283"/>
                    </a:cubicBezTo>
                    <a:cubicBezTo>
                      <a:pt x="121246" y="34642"/>
                      <a:pt x="95265" y="8660"/>
                      <a:pt x="60623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00" name="Freeform: Shape 265">
                <a:extLst>
                  <a:ext uri="{FF2B5EF4-FFF2-40B4-BE49-F238E27FC236}">
                    <a16:creationId xmlns="" xmlns:a16="http://schemas.microsoft.com/office/drawing/2014/main" id="{5260BCB2-41B4-461D-A79A-CCFE05F46CDB}"/>
                  </a:ext>
                </a:extLst>
              </p:cNvPr>
              <p:cNvSpPr/>
              <p:nvPr/>
            </p:nvSpPr>
            <p:spPr>
              <a:xfrm>
                <a:off x="-934" y="3075495"/>
                <a:ext cx="121245" cy="131252"/>
              </a:xfrm>
              <a:custGeom>
                <a:avLst/>
                <a:gdLst>
                  <a:gd name="connsiteX0" fmla="*/ 60623 w 121245"/>
                  <a:gd name="connsiteY0" fmla="*/ 1346 h 131252"/>
                  <a:gd name="connsiteX1" fmla="*/ 0 w 121245"/>
                  <a:gd name="connsiteY1" fmla="*/ 79290 h 131252"/>
                  <a:gd name="connsiteX2" fmla="*/ 60623 w 121245"/>
                  <a:gd name="connsiteY2" fmla="*/ 131252 h 131252"/>
                  <a:gd name="connsiteX3" fmla="*/ 121246 w 121245"/>
                  <a:gd name="connsiteY3" fmla="*/ 61969 h 131252"/>
                  <a:gd name="connsiteX4" fmla="*/ 60623 w 121245"/>
                  <a:gd name="connsiteY4" fmla="*/ 1346 h 1312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1252">
                    <a:moveTo>
                      <a:pt x="60623" y="1346"/>
                    </a:moveTo>
                    <a:cubicBezTo>
                      <a:pt x="25981" y="10006"/>
                      <a:pt x="0" y="44648"/>
                      <a:pt x="0" y="79290"/>
                    </a:cubicBezTo>
                    <a:cubicBezTo>
                      <a:pt x="0" y="113931"/>
                      <a:pt x="25981" y="131252"/>
                      <a:pt x="60623" y="131252"/>
                    </a:cubicBezTo>
                    <a:cubicBezTo>
                      <a:pt x="95265" y="122592"/>
                      <a:pt x="121246" y="96611"/>
                      <a:pt x="121246" y="61969"/>
                    </a:cubicBezTo>
                    <a:cubicBezTo>
                      <a:pt x="121246" y="27327"/>
                      <a:pt x="95265" y="-7314"/>
                      <a:pt x="60623" y="134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05" name="Graphic 1">
              <a:extLst>
                <a:ext uri="{FF2B5EF4-FFF2-40B4-BE49-F238E27FC236}">
                  <a16:creationId xmlns="" xmlns:a16="http://schemas.microsoft.com/office/drawing/2014/main" id="{D733676F-1DEE-43D0-ACB2-E9BAAF35054A}"/>
                </a:ext>
              </a:extLst>
            </p:cNvPr>
            <p:cNvGrpSpPr/>
            <p:nvPr/>
          </p:nvGrpSpPr>
          <p:grpSpPr>
            <a:xfrm>
              <a:off x="-27360" y="2996889"/>
              <a:ext cx="40013" cy="478539"/>
              <a:chOff x="284859" y="3114535"/>
              <a:chExt cx="121245" cy="1450032"/>
            </a:xfrm>
            <a:grpFill/>
          </p:grpSpPr>
          <p:sp>
            <p:nvSpPr>
              <p:cNvPr id="1195" name="Freeform: Shape 260">
                <a:extLst>
                  <a:ext uri="{FF2B5EF4-FFF2-40B4-BE49-F238E27FC236}">
                    <a16:creationId xmlns="" xmlns:a16="http://schemas.microsoft.com/office/drawing/2014/main" id="{00B74147-AAC5-45A8-AEFB-A70ABE9E85EF}"/>
                  </a:ext>
                </a:extLst>
              </p:cNvPr>
              <p:cNvSpPr/>
              <p:nvPr/>
            </p:nvSpPr>
            <p:spPr>
              <a:xfrm>
                <a:off x="336822" y="3139629"/>
                <a:ext cx="17320" cy="1393502"/>
              </a:xfrm>
              <a:custGeom>
                <a:avLst/>
                <a:gdLst>
                  <a:gd name="connsiteX0" fmla="*/ 0 w 17320"/>
                  <a:gd name="connsiteY0" fmla="*/ 6495 h 1393502"/>
                  <a:gd name="connsiteX1" fmla="*/ 0 w 17320"/>
                  <a:gd name="connsiteY1" fmla="*/ 1383502 h 1393502"/>
                  <a:gd name="connsiteX2" fmla="*/ 17321 w 17320"/>
                  <a:gd name="connsiteY2" fmla="*/ 1383502 h 1393502"/>
                  <a:gd name="connsiteX3" fmla="*/ 17321 w 17320"/>
                  <a:gd name="connsiteY3" fmla="*/ 6495 h 1393502"/>
                  <a:gd name="connsiteX4" fmla="*/ 0 w 17320"/>
                  <a:gd name="connsiteY4" fmla="*/ 6495 h 13935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393502">
                    <a:moveTo>
                      <a:pt x="0" y="6495"/>
                    </a:moveTo>
                    <a:cubicBezTo>
                      <a:pt x="0" y="465498"/>
                      <a:pt x="0" y="924500"/>
                      <a:pt x="0" y="1383502"/>
                    </a:cubicBezTo>
                    <a:cubicBezTo>
                      <a:pt x="0" y="1392162"/>
                      <a:pt x="17321" y="1400823"/>
                      <a:pt x="17321" y="1383502"/>
                    </a:cubicBezTo>
                    <a:cubicBezTo>
                      <a:pt x="17321" y="924500"/>
                      <a:pt x="17321" y="465498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96" name="Freeform: Shape 261">
                <a:extLst>
                  <a:ext uri="{FF2B5EF4-FFF2-40B4-BE49-F238E27FC236}">
                    <a16:creationId xmlns="" xmlns:a16="http://schemas.microsoft.com/office/drawing/2014/main" id="{6955DCB1-469E-451B-B910-AB48F47EEE51}"/>
                  </a:ext>
                </a:extLst>
              </p:cNvPr>
              <p:cNvSpPr/>
              <p:nvPr/>
            </p:nvSpPr>
            <p:spPr>
              <a:xfrm>
                <a:off x="284859" y="4441940"/>
                <a:ext cx="121245" cy="122628"/>
              </a:xfrm>
              <a:custGeom>
                <a:avLst/>
                <a:gdLst>
                  <a:gd name="connsiteX0" fmla="*/ 60623 w 121245"/>
                  <a:gd name="connsiteY0" fmla="*/ 3248 h 122628"/>
                  <a:gd name="connsiteX1" fmla="*/ 0 w 121245"/>
                  <a:gd name="connsiteY1" fmla="*/ 81191 h 122628"/>
                  <a:gd name="connsiteX2" fmla="*/ 60623 w 121245"/>
                  <a:gd name="connsiteY2" fmla="*/ 115833 h 122628"/>
                  <a:gd name="connsiteX3" fmla="*/ 121246 w 121245"/>
                  <a:gd name="connsiteY3" fmla="*/ 29229 h 122628"/>
                  <a:gd name="connsiteX4" fmla="*/ 60623 w 121245"/>
                  <a:gd name="connsiteY4" fmla="*/ 3248 h 122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22628">
                    <a:moveTo>
                      <a:pt x="60623" y="3248"/>
                    </a:moveTo>
                    <a:cubicBezTo>
                      <a:pt x="25981" y="11908"/>
                      <a:pt x="0" y="46550"/>
                      <a:pt x="0" y="81191"/>
                    </a:cubicBezTo>
                    <a:cubicBezTo>
                      <a:pt x="0" y="115833"/>
                      <a:pt x="25981" y="133154"/>
                      <a:pt x="60623" y="115833"/>
                    </a:cubicBezTo>
                    <a:cubicBezTo>
                      <a:pt x="95265" y="98512"/>
                      <a:pt x="121246" y="63871"/>
                      <a:pt x="121246" y="29229"/>
                    </a:cubicBezTo>
                    <a:cubicBezTo>
                      <a:pt x="121246" y="3248"/>
                      <a:pt x="95265" y="-5413"/>
                      <a:pt x="60623" y="324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97" name="Freeform: Shape 262">
                <a:extLst>
                  <a:ext uri="{FF2B5EF4-FFF2-40B4-BE49-F238E27FC236}">
                    <a16:creationId xmlns="" xmlns:a16="http://schemas.microsoft.com/office/drawing/2014/main" id="{E4997923-E002-474D-83E1-E8BC1E6B7BFB}"/>
                  </a:ext>
                </a:extLst>
              </p:cNvPr>
              <p:cNvSpPr/>
              <p:nvPr/>
            </p:nvSpPr>
            <p:spPr>
              <a:xfrm>
                <a:off x="284859" y="3114535"/>
                <a:ext cx="121245" cy="121317"/>
              </a:xfrm>
              <a:custGeom>
                <a:avLst/>
                <a:gdLst>
                  <a:gd name="connsiteX0" fmla="*/ 60623 w 121245"/>
                  <a:gd name="connsiteY0" fmla="*/ 5608 h 121317"/>
                  <a:gd name="connsiteX1" fmla="*/ 0 w 121245"/>
                  <a:gd name="connsiteY1" fmla="*/ 40250 h 121317"/>
                  <a:gd name="connsiteX2" fmla="*/ 60623 w 121245"/>
                  <a:gd name="connsiteY2" fmla="*/ 118194 h 121317"/>
                  <a:gd name="connsiteX3" fmla="*/ 121246 w 121245"/>
                  <a:gd name="connsiteY3" fmla="*/ 83552 h 121317"/>
                  <a:gd name="connsiteX4" fmla="*/ 60623 w 121245"/>
                  <a:gd name="connsiteY4" fmla="*/ 5608 h 121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21317">
                    <a:moveTo>
                      <a:pt x="60623" y="5608"/>
                    </a:moveTo>
                    <a:cubicBezTo>
                      <a:pt x="25981" y="-11713"/>
                      <a:pt x="0" y="14269"/>
                      <a:pt x="0" y="40250"/>
                    </a:cubicBezTo>
                    <a:cubicBezTo>
                      <a:pt x="0" y="74892"/>
                      <a:pt x="25981" y="109533"/>
                      <a:pt x="60623" y="118194"/>
                    </a:cubicBezTo>
                    <a:cubicBezTo>
                      <a:pt x="95265" y="126854"/>
                      <a:pt x="121246" y="118194"/>
                      <a:pt x="121246" y="83552"/>
                    </a:cubicBezTo>
                    <a:cubicBezTo>
                      <a:pt x="121246" y="57571"/>
                      <a:pt x="95265" y="22929"/>
                      <a:pt x="60623" y="560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06" name="Graphic 1">
              <a:extLst>
                <a:ext uri="{FF2B5EF4-FFF2-40B4-BE49-F238E27FC236}">
                  <a16:creationId xmlns="" xmlns:a16="http://schemas.microsoft.com/office/drawing/2014/main" id="{B4F75ACE-A332-4BB6-A0EB-F788DF2803B4}"/>
                </a:ext>
              </a:extLst>
            </p:cNvPr>
            <p:cNvGrpSpPr/>
            <p:nvPr/>
          </p:nvGrpSpPr>
          <p:grpSpPr>
            <a:xfrm>
              <a:off x="66958" y="3055506"/>
              <a:ext cx="40457" cy="363771"/>
              <a:chOff x="570653" y="3292153"/>
              <a:chExt cx="122591" cy="1102271"/>
            </a:xfrm>
            <a:grpFill/>
          </p:grpSpPr>
          <p:sp>
            <p:nvSpPr>
              <p:cNvPr id="1192" name="Freeform: Shape 257">
                <a:extLst>
                  <a:ext uri="{FF2B5EF4-FFF2-40B4-BE49-F238E27FC236}">
                    <a16:creationId xmlns="" xmlns:a16="http://schemas.microsoft.com/office/drawing/2014/main" id="{993EECA2-8930-4A0D-A859-D520C5804F5A}"/>
                  </a:ext>
                </a:extLst>
              </p:cNvPr>
              <p:cNvSpPr/>
              <p:nvPr/>
            </p:nvSpPr>
            <p:spPr>
              <a:xfrm>
                <a:off x="622615" y="3326654"/>
                <a:ext cx="17320" cy="1024609"/>
              </a:xfrm>
              <a:custGeom>
                <a:avLst/>
                <a:gdLst>
                  <a:gd name="connsiteX0" fmla="*/ 0 w 17320"/>
                  <a:gd name="connsiteY0" fmla="*/ 10000 h 1024609"/>
                  <a:gd name="connsiteX1" fmla="*/ 0 w 17320"/>
                  <a:gd name="connsiteY1" fmla="*/ 1014609 h 1024609"/>
                  <a:gd name="connsiteX2" fmla="*/ 17321 w 17320"/>
                  <a:gd name="connsiteY2" fmla="*/ 1014609 h 1024609"/>
                  <a:gd name="connsiteX3" fmla="*/ 17321 w 17320"/>
                  <a:gd name="connsiteY3" fmla="*/ 10000 h 1024609"/>
                  <a:gd name="connsiteX4" fmla="*/ 0 w 17320"/>
                  <a:gd name="connsiteY4" fmla="*/ 10000 h 10246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024609">
                    <a:moveTo>
                      <a:pt x="0" y="10000"/>
                    </a:moveTo>
                    <a:cubicBezTo>
                      <a:pt x="0" y="347756"/>
                      <a:pt x="0" y="676853"/>
                      <a:pt x="0" y="1014609"/>
                    </a:cubicBezTo>
                    <a:cubicBezTo>
                      <a:pt x="0" y="1023269"/>
                      <a:pt x="17321" y="1031930"/>
                      <a:pt x="17321" y="1014609"/>
                    </a:cubicBezTo>
                    <a:cubicBezTo>
                      <a:pt x="17321" y="676853"/>
                      <a:pt x="17321" y="347756"/>
                      <a:pt x="17321" y="10000"/>
                    </a:cubicBezTo>
                    <a:cubicBezTo>
                      <a:pt x="1732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93" name="Freeform: Shape 258">
                <a:extLst>
                  <a:ext uri="{FF2B5EF4-FFF2-40B4-BE49-F238E27FC236}">
                    <a16:creationId xmlns="" xmlns:a16="http://schemas.microsoft.com/office/drawing/2014/main" id="{B1AC339F-7930-4602-B5B5-A7B8EDDC7EDF}"/>
                  </a:ext>
                </a:extLst>
              </p:cNvPr>
              <p:cNvSpPr/>
              <p:nvPr/>
            </p:nvSpPr>
            <p:spPr>
              <a:xfrm>
                <a:off x="570653" y="4259907"/>
                <a:ext cx="122591" cy="134516"/>
              </a:xfrm>
              <a:custGeom>
                <a:avLst/>
                <a:gdLst>
                  <a:gd name="connsiteX0" fmla="*/ 60623 w 122591"/>
                  <a:gd name="connsiteY0" fmla="*/ 20732 h 134516"/>
                  <a:gd name="connsiteX1" fmla="*/ 0 w 122591"/>
                  <a:gd name="connsiteY1" fmla="*/ 115997 h 134516"/>
                  <a:gd name="connsiteX2" fmla="*/ 60623 w 122591"/>
                  <a:gd name="connsiteY2" fmla="*/ 107336 h 134516"/>
                  <a:gd name="connsiteX3" fmla="*/ 121246 w 122591"/>
                  <a:gd name="connsiteY3" fmla="*/ 12072 h 134516"/>
                  <a:gd name="connsiteX4" fmla="*/ 60623 w 122591"/>
                  <a:gd name="connsiteY4" fmla="*/ 20732 h 1345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91" h="134516">
                    <a:moveTo>
                      <a:pt x="60623" y="20732"/>
                    </a:moveTo>
                    <a:cubicBezTo>
                      <a:pt x="25981" y="46713"/>
                      <a:pt x="0" y="90015"/>
                      <a:pt x="0" y="115997"/>
                    </a:cubicBezTo>
                    <a:cubicBezTo>
                      <a:pt x="0" y="141978"/>
                      <a:pt x="25981" y="141978"/>
                      <a:pt x="60623" y="107336"/>
                    </a:cubicBezTo>
                    <a:cubicBezTo>
                      <a:pt x="95265" y="72694"/>
                      <a:pt x="121246" y="29392"/>
                      <a:pt x="121246" y="12072"/>
                    </a:cubicBezTo>
                    <a:cubicBezTo>
                      <a:pt x="129906" y="-5249"/>
                      <a:pt x="95265" y="-5249"/>
                      <a:pt x="60623" y="2073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94" name="Freeform: Shape 259">
                <a:extLst>
                  <a:ext uri="{FF2B5EF4-FFF2-40B4-BE49-F238E27FC236}">
                    <a16:creationId xmlns="" xmlns:a16="http://schemas.microsoft.com/office/drawing/2014/main" id="{A5425843-CA36-4056-A29D-99D411479A88}"/>
                  </a:ext>
                </a:extLst>
              </p:cNvPr>
              <p:cNvSpPr/>
              <p:nvPr/>
            </p:nvSpPr>
            <p:spPr>
              <a:xfrm>
                <a:off x="570653" y="3292153"/>
                <a:ext cx="121245" cy="138132"/>
              </a:xfrm>
              <a:custGeom>
                <a:avLst/>
                <a:gdLst>
                  <a:gd name="connsiteX0" fmla="*/ 0 w 121245"/>
                  <a:gd name="connsiteY0" fmla="*/ 18520 h 138132"/>
                  <a:gd name="connsiteX1" fmla="*/ 60623 w 121245"/>
                  <a:gd name="connsiteY1" fmla="*/ 113784 h 138132"/>
                  <a:gd name="connsiteX2" fmla="*/ 121246 w 121245"/>
                  <a:gd name="connsiteY2" fmla="*/ 122445 h 138132"/>
                  <a:gd name="connsiteX3" fmla="*/ 60623 w 121245"/>
                  <a:gd name="connsiteY3" fmla="*/ 27180 h 138132"/>
                  <a:gd name="connsiteX4" fmla="*/ 0 w 121245"/>
                  <a:gd name="connsiteY4" fmla="*/ 18520 h 1381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8132">
                    <a:moveTo>
                      <a:pt x="0" y="18520"/>
                    </a:moveTo>
                    <a:cubicBezTo>
                      <a:pt x="0" y="44501"/>
                      <a:pt x="25981" y="87803"/>
                      <a:pt x="60623" y="113784"/>
                    </a:cubicBezTo>
                    <a:cubicBezTo>
                      <a:pt x="95265" y="139766"/>
                      <a:pt x="121246" y="148426"/>
                      <a:pt x="121246" y="122445"/>
                    </a:cubicBezTo>
                    <a:cubicBezTo>
                      <a:pt x="121246" y="105124"/>
                      <a:pt x="95265" y="53161"/>
                      <a:pt x="60623" y="27180"/>
                    </a:cubicBezTo>
                    <a:cubicBezTo>
                      <a:pt x="25981" y="-7461"/>
                      <a:pt x="0" y="-7461"/>
                      <a:pt x="0" y="1852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07" name="Graphic 1">
              <a:extLst>
                <a:ext uri="{FF2B5EF4-FFF2-40B4-BE49-F238E27FC236}">
                  <a16:creationId xmlns="" xmlns:a16="http://schemas.microsoft.com/office/drawing/2014/main" id="{85E07BE7-DB55-462F-8E0E-5F253FC6B44B}"/>
                </a:ext>
              </a:extLst>
            </p:cNvPr>
            <p:cNvGrpSpPr/>
            <p:nvPr/>
          </p:nvGrpSpPr>
          <p:grpSpPr>
            <a:xfrm>
              <a:off x="164134" y="3146647"/>
              <a:ext cx="40013" cy="182565"/>
              <a:chOff x="865107" y="3568320"/>
              <a:chExt cx="121245" cy="553196"/>
            </a:xfrm>
            <a:grpFill/>
          </p:grpSpPr>
          <p:sp>
            <p:nvSpPr>
              <p:cNvPr id="1189" name="Freeform: Shape 254">
                <a:extLst>
                  <a:ext uri="{FF2B5EF4-FFF2-40B4-BE49-F238E27FC236}">
                    <a16:creationId xmlns="" xmlns:a16="http://schemas.microsoft.com/office/drawing/2014/main" id="{FFE483BA-6F62-41E4-97C7-B67BE0A66B26}"/>
                  </a:ext>
                </a:extLst>
              </p:cNvPr>
              <p:cNvSpPr/>
              <p:nvPr/>
            </p:nvSpPr>
            <p:spPr>
              <a:xfrm>
                <a:off x="917070" y="3621108"/>
                <a:ext cx="17320" cy="444360"/>
              </a:xfrm>
              <a:custGeom>
                <a:avLst/>
                <a:gdLst>
                  <a:gd name="connsiteX0" fmla="*/ 0 w 17320"/>
                  <a:gd name="connsiteY0" fmla="*/ 10000 h 444360"/>
                  <a:gd name="connsiteX1" fmla="*/ 0 w 17320"/>
                  <a:gd name="connsiteY1" fmla="*/ 434361 h 444360"/>
                  <a:gd name="connsiteX2" fmla="*/ 17321 w 17320"/>
                  <a:gd name="connsiteY2" fmla="*/ 434361 h 444360"/>
                  <a:gd name="connsiteX3" fmla="*/ 17321 w 17320"/>
                  <a:gd name="connsiteY3" fmla="*/ 10000 h 444360"/>
                  <a:gd name="connsiteX4" fmla="*/ 0 w 17320"/>
                  <a:gd name="connsiteY4" fmla="*/ 10000 h 4443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444360">
                    <a:moveTo>
                      <a:pt x="0" y="10000"/>
                    </a:moveTo>
                    <a:cubicBezTo>
                      <a:pt x="0" y="148567"/>
                      <a:pt x="0" y="287134"/>
                      <a:pt x="0" y="434361"/>
                    </a:cubicBezTo>
                    <a:cubicBezTo>
                      <a:pt x="0" y="443021"/>
                      <a:pt x="17321" y="451682"/>
                      <a:pt x="17321" y="434361"/>
                    </a:cubicBezTo>
                    <a:cubicBezTo>
                      <a:pt x="17321" y="295794"/>
                      <a:pt x="17321" y="157227"/>
                      <a:pt x="17321" y="10000"/>
                    </a:cubicBezTo>
                    <a:cubicBezTo>
                      <a:pt x="1732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90" name="Freeform: Shape 255">
                <a:extLst>
                  <a:ext uri="{FF2B5EF4-FFF2-40B4-BE49-F238E27FC236}">
                    <a16:creationId xmlns="" xmlns:a16="http://schemas.microsoft.com/office/drawing/2014/main" id="{8917315D-D8FD-4CAA-A4D3-42C20EBF2B38}"/>
                  </a:ext>
                </a:extLst>
              </p:cNvPr>
              <p:cNvSpPr/>
              <p:nvPr/>
            </p:nvSpPr>
            <p:spPr>
              <a:xfrm>
                <a:off x="865107" y="3975846"/>
                <a:ext cx="121245" cy="145670"/>
              </a:xfrm>
              <a:custGeom>
                <a:avLst/>
                <a:gdLst>
                  <a:gd name="connsiteX0" fmla="*/ 0 w 121245"/>
                  <a:gd name="connsiteY0" fmla="*/ 140245 h 145670"/>
                  <a:gd name="connsiteX1" fmla="*/ 60623 w 121245"/>
                  <a:gd name="connsiteY1" fmla="*/ 88283 h 145670"/>
                  <a:gd name="connsiteX2" fmla="*/ 121246 w 121245"/>
                  <a:gd name="connsiteY2" fmla="*/ 1678 h 145670"/>
                  <a:gd name="connsiteX3" fmla="*/ 60623 w 121245"/>
                  <a:gd name="connsiteY3" fmla="*/ 53641 h 145670"/>
                  <a:gd name="connsiteX4" fmla="*/ 0 w 121245"/>
                  <a:gd name="connsiteY4" fmla="*/ 140245 h 1456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5670">
                    <a:moveTo>
                      <a:pt x="0" y="140245"/>
                    </a:moveTo>
                    <a:cubicBezTo>
                      <a:pt x="0" y="157566"/>
                      <a:pt x="25981" y="131585"/>
                      <a:pt x="60623" y="88283"/>
                    </a:cubicBezTo>
                    <a:cubicBezTo>
                      <a:pt x="95265" y="44981"/>
                      <a:pt x="121246" y="10339"/>
                      <a:pt x="121246" y="1678"/>
                    </a:cubicBezTo>
                    <a:cubicBezTo>
                      <a:pt x="121246" y="-6982"/>
                      <a:pt x="95265" y="18999"/>
                      <a:pt x="60623" y="53641"/>
                    </a:cubicBezTo>
                    <a:cubicBezTo>
                      <a:pt x="25981" y="88283"/>
                      <a:pt x="0" y="122924"/>
                      <a:pt x="0" y="14024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91" name="Freeform: Shape 256">
                <a:extLst>
                  <a:ext uri="{FF2B5EF4-FFF2-40B4-BE49-F238E27FC236}">
                    <a16:creationId xmlns="" xmlns:a16="http://schemas.microsoft.com/office/drawing/2014/main" id="{505A40AA-3097-4476-A4A9-2F107910E87D}"/>
                  </a:ext>
                </a:extLst>
              </p:cNvPr>
              <p:cNvSpPr/>
              <p:nvPr/>
            </p:nvSpPr>
            <p:spPr>
              <a:xfrm>
                <a:off x="865107" y="3568320"/>
                <a:ext cx="121245" cy="142410"/>
              </a:xfrm>
              <a:custGeom>
                <a:avLst/>
                <a:gdLst>
                  <a:gd name="connsiteX0" fmla="*/ 0 w 121245"/>
                  <a:gd name="connsiteY0" fmla="*/ 2165 h 142410"/>
                  <a:gd name="connsiteX1" fmla="*/ 60623 w 121245"/>
                  <a:gd name="connsiteY1" fmla="*/ 88769 h 142410"/>
                  <a:gd name="connsiteX2" fmla="*/ 121246 w 121245"/>
                  <a:gd name="connsiteY2" fmla="*/ 140732 h 142410"/>
                  <a:gd name="connsiteX3" fmla="*/ 60623 w 121245"/>
                  <a:gd name="connsiteY3" fmla="*/ 54128 h 142410"/>
                  <a:gd name="connsiteX4" fmla="*/ 0 w 121245"/>
                  <a:gd name="connsiteY4" fmla="*/ 2165 h 142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2410">
                    <a:moveTo>
                      <a:pt x="0" y="2165"/>
                    </a:moveTo>
                    <a:cubicBezTo>
                      <a:pt x="0" y="19486"/>
                      <a:pt x="25981" y="54128"/>
                      <a:pt x="60623" y="88769"/>
                    </a:cubicBezTo>
                    <a:cubicBezTo>
                      <a:pt x="95265" y="123411"/>
                      <a:pt x="121246" y="149392"/>
                      <a:pt x="121246" y="140732"/>
                    </a:cubicBezTo>
                    <a:cubicBezTo>
                      <a:pt x="121246" y="132071"/>
                      <a:pt x="95265" y="97430"/>
                      <a:pt x="60623" y="54128"/>
                    </a:cubicBezTo>
                    <a:cubicBezTo>
                      <a:pt x="25981" y="10826"/>
                      <a:pt x="0" y="-6495"/>
                      <a:pt x="0" y="216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08" name="Graphic 1">
              <a:extLst>
                <a:ext uri="{FF2B5EF4-FFF2-40B4-BE49-F238E27FC236}">
                  <a16:creationId xmlns="" xmlns:a16="http://schemas.microsoft.com/office/drawing/2014/main" id="{9C29BAC4-76F4-4FCA-9F63-2BD20A728F92}"/>
                </a:ext>
              </a:extLst>
            </p:cNvPr>
            <p:cNvGrpSpPr/>
            <p:nvPr/>
          </p:nvGrpSpPr>
          <p:grpSpPr>
            <a:xfrm>
              <a:off x="258451" y="3172536"/>
              <a:ext cx="40013" cy="126852"/>
              <a:chOff x="1150901" y="3646769"/>
              <a:chExt cx="121245" cy="384377"/>
            </a:xfrm>
            <a:grpFill/>
          </p:grpSpPr>
          <p:sp>
            <p:nvSpPr>
              <p:cNvPr id="1186" name="Freeform: Shape 251">
                <a:extLst>
                  <a:ext uri="{FF2B5EF4-FFF2-40B4-BE49-F238E27FC236}">
                    <a16:creationId xmlns="" xmlns:a16="http://schemas.microsoft.com/office/drawing/2014/main" id="{504F63AD-708E-4247-B48B-9C247CF3FFFE}"/>
                  </a:ext>
                </a:extLst>
              </p:cNvPr>
              <p:cNvSpPr/>
              <p:nvPr/>
            </p:nvSpPr>
            <p:spPr>
              <a:xfrm>
                <a:off x="1202863" y="3707712"/>
                <a:ext cx="17320" cy="271152"/>
              </a:xfrm>
              <a:custGeom>
                <a:avLst/>
                <a:gdLst>
                  <a:gd name="connsiteX0" fmla="*/ 0 w 17320"/>
                  <a:gd name="connsiteY0" fmla="*/ 10000 h 271152"/>
                  <a:gd name="connsiteX1" fmla="*/ 0 w 17320"/>
                  <a:gd name="connsiteY1" fmla="*/ 261152 h 271152"/>
                  <a:gd name="connsiteX2" fmla="*/ 17321 w 17320"/>
                  <a:gd name="connsiteY2" fmla="*/ 261152 h 271152"/>
                  <a:gd name="connsiteX3" fmla="*/ 17321 w 17320"/>
                  <a:gd name="connsiteY3" fmla="*/ 10000 h 271152"/>
                  <a:gd name="connsiteX4" fmla="*/ 0 w 17320"/>
                  <a:gd name="connsiteY4" fmla="*/ 10000 h 2711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271152">
                    <a:moveTo>
                      <a:pt x="0" y="10000"/>
                    </a:moveTo>
                    <a:cubicBezTo>
                      <a:pt x="0" y="96604"/>
                      <a:pt x="0" y="174548"/>
                      <a:pt x="0" y="261152"/>
                    </a:cubicBezTo>
                    <a:cubicBezTo>
                      <a:pt x="0" y="269813"/>
                      <a:pt x="17321" y="278473"/>
                      <a:pt x="17321" y="261152"/>
                    </a:cubicBezTo>
                    <a:cubicBezTo>
                      <a:pt x="17321" y="174548"/>
                      <a:pt x="17321" y="96604"/>
                      <a:pt x="17321" y="10000"/>
                    </a:cubicBezTo>
                    <a:cubicBezTo>
                      <a:pt x="1732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87" name="Freeform: Shape 252">
                <a:extLst>
                  <a:ext uri="{FF2B5EF4-FFF2-40B4-BE49-F238E27FC236}">
                    <a16:creationId xmlns="" xmlns:a16="http://schemas.microsoft.com/office/drawing/2014/main" id="{29484325-11C9-4C9E-B86A-8F76DFE5C278}"/>
                  </a:ext>
                </a:extLst>
              </p:cNvPr>
              <p:cNvSpPr/>
              <p:nvPr/>
            </p:nvSpPr>
            <p:spPr>
              <a:xfrm>
                <a:off x="1150901" y="3646769"/>
                <a:ext cx="121245" cy="140226"/>
              </a:xfrm>
              <a:custGeom>
                <a:avLst/>
                <a:gdLst>
                  <a:gd name="connsiteX0" fmla="*/ 60623 w 121245"/>
                  <a:gd name="connsiteY0" fmla="*/ 62282 h 140226"/>
                  <a:gd name="connsiteX1" fmla="*/ 0 w 121245"/>
                  <a:gd name="connsiteY1" fmla="*/ 140226 h 140226"/>
                  <a:gd name="connsiteX2" fmla="*/ 60623 w 121245"/>
                  <a:gd name="connsiteY2" fmla="*/ 79603 h 140226"/>
                  <a:gd name="connsiteX3" fmla="*/ 121246 w 121245"/>
                  <a:gd name="connsiteY3" fmla="*/ 1659 h 140226"/>
                  <a:gd name="connsiteX4" fmla="*/ 60623 w 121245"/>
                  <a:gd name="connsiteY4" fmla="*/ 62282 h 1402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0226">
                    <a:moveTo>
                      <a:pt x="60623" y="62282"/>
                    </a:moveTo>
                    <a:cubicBezTo>
                      <a:pt x="25981" y="105584"/>
                      <a:pt x="0" y="140226"/>
                      <a:pt x="0" y="140226"/>
                    </a:cubicBezTo>
                    <a:cubicBezTo>
                      <a:pt x="0" y="140226"/>
                      <a:pt x="25981" y="114245"/>
                      <a:pt x="60623" y="79603"/>
                    </a:cubicBezTo>
                    <a:cubicBezTo>
                      <a:pt x="95265" y="44961"/>
                      <a:pt x="121246" y="10320"/>
                      <a:pt x="121246" y="1659"/>
                    </a:cubicBezTo>
                    <a:cubicBezTo>
                      <a:pt x="121246" y="-7001"/>
                      <a:pt x="95265" y="18980"/>
                      <a:pt x="60623" y="6228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88" name="Freeform: Shape 253">
                <a:extLst>
                  <a:ext uri="{FF2B5EF4-FFF2-40B4-BE49-F238E27FC236}">
                    <a16:creationId xmlns="" xmlns:a16="http://schemas.microsoft.com/office/drawing/2014/main" id="{C4731899-690C-4C16-A6DD-204BF16FE4CE}"/>
                  </a:ext>
                </a:extLst>
              </p:cNvPr>
              <p:cNvSpPr/>
              <p:nvPr/>
            </p:nvSpPr>
            <p:spPr>
              <a:xfrm>
                <a:off x="1150901" y="3890920"/>
                <a:ext cx="121245" cy="140226"/>
              </a:xfrm>
              <a:custGeom>
                <a:avLst/>
                <a:gdLst>
                  <a:gd name="connsiteX0" fmla="*/ 0 w 121245"/>
                  <a:gd name="connsiteY0" fmla="*/ 0 h 140226"/>
                  <a:gd name="connsiteX1" fmla="*/ 60623 w 121245"/>
                  <a:gd name="connsiteY1" fmla="*/ 77944 h 140226"/>
                  <a:gd name="connsiteX2" fmla="*/ 121246 w 121245"/>
                  <a:gd name="connsiteY2" fmla="*/ 138567 h 140226"/>
                  <a:gd name="connsiteX3" fmla="*/ 60623 w 121245"/>
                  <a:gd name="connsiteY3" fmla="*/ 60623 h 140226"/>
                  <a:gd name="connsiteX4" fmla="*/ 0 w 121245"/>
                  <a:gd name="connsiteY4" fmla="*/ 0 h 1402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0226">
                    <a:moveTo>
                      <a:pt x="0" y="0"/>
                    </a:moveTo>
                    <a:cubicBezTo>
                      <a:pt x="0" y="0"/>
                      <a:pt x="25981" y="43302"/>
                      <a:pt x="60623" y="77944"/>
                    </a:cubicBezTo>
                    <a:cubicBezTo>
                      <a:pt x="95265" y="121246"/>
                      <a:pt x="121246" y="147227"/>
                      <a:pt x="121246" y="138567"/>
                    </a:cubicBezTo>
                    <a:cubicBezTo>
                      <a:pt x="121246" y="129906"/>
                      <a:pt x="95265" y="95265"/>
                      <a:pt x="60623" y="60623"/>
                    </a:cubicBezTo>
                    <a:cubicBezTo>
                      <a:pt x="25981" y="2598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09" name="Graphic 1">
              <a:extLst>
                <a:ext uri="{FF2B5EF4-FFF2-40B4-BE49-F238E27FC236}">
                  <a16:creationId xmlns="" xmlns:a16="http://schemas.microsoft.com/office/drawing/2014/main" id="{96D29014-75EE-4CDD-B0FE-ED124DAB3822}"/>
                </a:ext>
              </a:extLst>
            </p:cNvPr>
            <p:cNvGrpSpPr/>
            <p:nvPr/>
          </p:nvGrpSpPr>
          <p:grpSpPr>
            <a:xfrm>
              <a:off x="355627" y="3074321"/>
              <a:ext cx="40013" cy="323823"/>
              <a:chOff x="1445355" y="3349163"/>
              <a:chExt cx="121245" cy="981224"/>
            </a:xfrm>
            <a:grpFill/>
          </p:grpSpPr>
          <p:sp>
            <p:nvSpPr>
              <p:cNvPr id="1183" name="Freeform: Shape 248">
                <a:extLst>
                  <a:ext uri="{FF2B5EF4-FFF2-40B4-BE49-F238E27FC236}">
                    <a16:creationId xmlns="" xmlns:a16="http://schemas.microsoft.com/office/drawing/2014/main" id="{CE80F54C-0F43-4A40-AF9F-5F4173245672}"/>
                  </a:ext>
                </a:extLst>
              </p:cNvPr>
              <p:cNvSpPr/>
              <p:nvPr/>
            </p:nvSpPr>
            <p:spPr>
              <a:xfrm>
                <a:off x="1488657" y="3399442"/>
                <a:ext cx="19088" cy="891197"/>
              </a:xfrm>
              <a:custGeom>
                <a:avLst/>
                <a:gdLst>
                  <a:gd name="connsiteX0" fmla="*/ 0 w 19088"/>
                  <a:gd name="connsiteY0" fmla="*/ 6495 h 891197"/>
                  <a:gd name="connsiteX1" fmla="*/ 0 w 19088"/>
                  <a:gd name="connsiteY1" fmla="*/ 881198 h 891197"/>
                  <a:gd name="connsiteX2" fmla="*/ 17321 w 19088"/>
                  <a:gd name="connsiteY2" fmla="*/ 881198 h 891197"/>
                  <a:gd name="connsiteX3" fmla="*/ 17321 w 19088"/>
                  <a:gd name="connsiteY3" fmla="*/ 6495 h 891197"/>
                  <a:gd name="connsiteX4" fmla="*/ 0 w 19088"/>
                  <a:gd name="connsiteY4" fmla="*/ 6495 h 891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88" h="891197">
                    <a:moveTo>
                      <a:pt x="0" y="6495"/>
                    </a:moveTo>
                    <a:cubicBezTo>
                      <a:pt x="0" y="300950"/>
                      <a:pt x="0" y="586743"/>
                      <a:pt x="0" y="881198"/>
                    </a:cubicBezTo>
                    <a:cubicBezTo>
                      <a:pt x="0" y="889858"/>
                      <a:pt x="17321" y="898518"/>
                      <a:pt x="17321" y="881198"/>
                    </a:cubicBezTo>
                    <a:cubicBezTo>
                      <a:pt x="17321" y="586743"/>
                      <a:pt x="17321" y="300950"/>
                      <a:pt x="17321" y="6495"/>
                    </a:cubicBezTo>
                    <a:cubicBezTo>
                      <a:pt x="2598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84" name="Freeform: Shape 249">
                <a:extLst>
                  <a:ext uri="{FF2B5EF4-FFF2-40B4-BE49-F238E27FC236}">
                    <a16:creationId xmlns="" xmlns:a16="http://schemas.microsoft.com/office/drawing/2014/main" id="{2C274F06-4959-4E0B-8E6E-D4390E07EFE6}"/>
                  </a:ext>
                </a:extLst>
              </p:cNvPr>
              <p:cNvSpPr/>
              <p:nvPr/>
            </p:nvSpPr>
            <p:spPr>
              <a:xfrm>
                <a:off x="1445355" y="3349163"/>
                <a:ext cx="121245" cy="134717"/>
              </a:xfrm>
              <a:custGeom>
                <a:avLst/>
                <a:gdLst>
                  <a:gd name="connsiteX0" fmla="*/ 60623 w 121245"/>
                  <a:gd name="connsiteY0" fmla="*/ 30793 h 134717"/>
                  <a:gd name="connsiteX1" fmla="*/ 0 w 121245"/>
                  <a:gd name="connsiteY1" fmla="*/ 126057 h 134717"/>
                  <a:gd name="connsiteX2" fmla="*/ 60623 w 121245"/>
                  <a:gd name="connsiteY2" fmla="*/ 100076 h 134717"/>
                  <a:gd name="connsiteX3" fmla="*/ 121246 w 121245"/>
                  <a:gd name="connsiteY3" fmla="*/ 4811 h 134717"/>
                  <a:gd name="connsiteX4" fmla="*/ 60623 w 121245"/>
                  <a:gd name="connsiteY4" fmla="*/ 30793 h 134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4717">
                    <a:moveTo>
                      <a:pt x="60623" y="30793"/>
                    </a:moveTo>
                    <a:cubicBezTo>
                      <a:pt x="25981" y="65434"/>
                      <a:pt x="0" y="108736"/>
                      <a:pt x="0" y="126057"/>
                    </a:cubicBezTo>
                    <a:cubicBezTo>
                      <a:pt x="0" y="143378"/>
                      <a:pt x="25981" y="134718"/>
                      <a:pt x="60623" y="100076"/>
                    </a:cubicBezTo>
                    <a:cubicBezTo>
                      <a:pt x="95265" y="74095"/>
                      <a:pt x="121246" y="30793"/>
                      <a:pt x="121246" y="4811"/>
                    </a:cubicBezTo>
                    <a:cubicBezTo>
                      <a:pt x="121246" y="-3849"/>
                      <a:pt x="95265" y="-3849"/>
                      <a:pt x="60623" y="3079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85" name="Freeform: Shape 250">
                <a:extLst>
                  <a:ext uri="{FF2B5EF4-FFF2-40B4-BE49-F238E27FC236}">
                    <a16:creationId xmlns="" xmlns:a16="http://schemas.microsoft.com/office/drawing/2014/main" id="{C33B1665-0303-40F9-A532-E4116781B6D8}"/>
                  </a:ext>
                </a:extLst>
              </p:cNvPr>
              <p:cNvSpPr/>
              <p:nvPr/>
            </p:nvSpPr>
            <p:spPr>
              <a:xfrm>
                <a:off x="1445355" y="4195723"/>
                <a:ext cx="121245" cy="134664"/>
              </a:xfrm>
              <a:custGeom>
                <a:avLst/>
                <a:gdLst>
                  <a:gd name="connsiteX0" fmla="*/ 60623 w 121245"/>
                  <a:gd name="connsiteY0" fmla="*/ 32953 h 134664"/>
                  <a:gd name="connsiteX1" fmla="*/ 0 w 121245"/>
                  <a:gd name="connsiteY1" fmla="*/ 6972 h 134664"/>
                  <a:gd name="connsiteX2" fmla="*/ 60623 w 121245"/>
                  <a:gd name="connsiteY2" fmla="*/ 102237 h 134664"/>
                  <a:gd name="connsiteX3" fmla="*/ 121246 w 121245"/>
                  <a:gd name="connsiteY3" fmla="*/ 119558 h 134664"/>
                  <a:gd name="connsiteX4" fmla="*/ 60623 w 121245"/>
                  <a:gd name="connsiteY4" fmla="*/ 32953 h 1346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4664">
                    <a:moveTo>
                      <a:pt x="60623" y="32953"/>
                    </a:moveTo>
                    <a:cubicBezTo>
                      <a:pt x="25981" y="6972"/>
                      <a:pt x="0" y="-10349"/>
                      <a:pt x="0" y="6972"/>
                    </a:cubicBezTo>
                    <a:cubicBezTo>
                      <a:pt x="0" y="24293"/>
                      <a:pt x="25981" y="67595"/>
                      <a:pt x="60623" y="102237"/>
                    </a:cubicBezTo>
                    <a:cubicBezTo>
                      <a:pt x="95265" y="136878"/>
                      <a:pt x="121246" y="145539"/>
                      <a:pt x="121246" y="119558"/>
                    </a:cubicBezTo>
                    <a:cubicBezTo>
                      <a:pt x="121246" y="102237"/>
                      <a:pt x="95265" y="58935"/>
                      <a:pt x="60623" y="3295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10" name="Graphic 1">
              <a:extLst>
                <a:ext uri="{FF2B5EF4-FFF2-40B4-BE49-F238E27FC236}">
                  <a16:creationId xmlns="" xmlns:a16="http://schemas.microsoft.com/office/drawing/2014/main" id="{2B28F896-2C33-42D1-B017-95E1F1A968E8}"/>
                </a:ext>
              </a:extLst>
            </p:cNvPr>
            <p:cNvGrpSpPr/>
            <p:nvPr/>
          </p:nvGrpSpPr>
          <p:grpSpPr>
            <a:xfrm>
              <a:off x="449944" y="3007314"/>
              <a:ext cx="40013" cy="460155"/>
              <a:chOff x="1731149" y="3146125"/>
              <a:chExt cx="121245" cy="1394327"/>
            </a:xfrm>
            <a:grpFill/>
          </p:grpSpPr>
          <p:sp>
            <p:nvSpPr>
              <p:cNvPr id="1180" name="Freeform: Shape 245">
                <a:extLst>
                  <a:ext uri="{FF2B5EF4-FFF2-40B4-BE49-F238E27FC236}">
                    <a16:creationId xmlns="" xmlns:a16="http://schemas.microsoft.com/office/drawing/2014/main" id="{F72217FA-7DB2-4B6F-A95A-DC76651D7594}"/>
                  </a:ext>
                </a:extLst>
              </p:cNvPr>
              <p:cNvSpPr/>
              <p:nvPr/>
            </p:nvSpPr>
            <p:spPr>
              <a:xfrm>
                <a:off x="1783112" y="3182931"/>
                <a:ext cx="17320" cy="1324218"/>
              </a:xfrm>
              <a:custGeom>
                <a:avLst/>
                <a:gdLst>
                  <a:gd name="connsiteX0" fmla="*/ 0 w 17320"/>
                  <a:gd name="connsiteY0" fmla="*/ 6495 h 1324218"/>
                  <a:gd name="connsiteX1" fmla="*/ 0 w 17320"/>
                  <a:gd name="connsiteY1" fmla="*/ 1314219 h 1324218"/>
                  <a:gd name="connsiteX2" fmla="*/ 17321 w 17320"/>
                  <a:gd name="connsiteY2" fmla="*/ 1314219 h 1324218"/>
                  <a:gd name="connsiteX3" fmla="*/ 17321 w 17320"/>
                  <a:gd name="connsiteY3" fmla="*/ 6495 h 1324218"/>
                  <a:gd name="connsiteX4" fmla="*/ 0 w 17320"/>
                  <a:gd name="connsiteY4" fmla="*/ 6495 h 13242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324218">
                    <a:moveTo>
                      <a:pt x="0" y="6495"/>
                    </a:moveTo>
                    <a:cubicBezTo>
                      <a:pt x="0" y="439516"/>
                      <a:pt x="0" y="881198"/>
                      <a:pt x="0" y="1314219"/>
                    </a:cubicBezTo>
                    <a:cubicBezTo>
                      <a:pt x="0" y="1322879"/>
                      <a:pt x="17321" y="1331539"/>
                      <a:pt x="17321" y="1314219"/>
                    </a:cubicBezTo>
                    <a:cubicBezTo>
                      <a:pt x="17321" y="881198"/>
                      <a:pt x="17321" y="439516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81" name="Freeform: Shape 246">
                <a:extLst>
                  <a:ext uri="{FF2B5EF4-FFF2-40B4-BE49-F238E27FC236}">
                    <a16:creationId xmlns="" xmlns:a16="http://schemas.microsoft.com/office/drawing/2014/main" id="{36B60C2E-8287-47A4-AE0C-2AFA50468C84}"/>
                  </a:ext>
                </a:extLst>
              </p:cNvPr>
              <p:cNvSpPr/>
              <p:nvPr/>
            </p:nvSpPr>
            <p:spPr>
              <a:xfrm>
                <a:off x="1731149" y="3146125"/>
                <a:ext cx="121245" cy="130257"/>
              </a:xfrm>
              <a:custGeom>
                <a:avLst/>
                <a:gdLst>
                  <a:gd name="connsiteX0" fmla="*/ 60623 w 121245"/>
                  <a:gd name="connsiteY0" fmla="*/ 8660 h 130257"/>
                  <a:gd name="connsiteX1" fmla="*/ 0 w 121245"/>
                  <a:gd name="connsiteY1" fmla="*/ 103925 h 130257"/>
                  <a:gd name="connsiteX2" fmla="*/ 60623 w 121245"/>
                  <a:gd name="connsiteY2" fmla="*/ 121246 h 130257"/>
                  <a:gd name="connsiteX3" fmla="*/ 121246 w 121245"/>
                  <a:gd name="connsiteY3" fmla="*/ 34642 h 130257"/>
                  <a:gd name="connsiteX4" fmla="*/ 60623 w 121245"/>
                  <a:gd name="connsiteY4" fmla="*/ 8660 h 130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0257">
                    <a:moveTo>
                      <a:pt x="60623" y="8660"/>
                    </a:moveTo>
                    <a:cubicBezTo>
                      <a:pt x="25981" y="25981"/>
                      <a:pt x="0" y="69283"/>
                      <a:pt x="0" y="103925"/>
                    </a:cubicBezTo>
                    <a:cubicBezTo>
                      <a:pt x="0" y="129906"/>
                      <a:pt x="25981" y="138567"/>
                      <a:pt x="60623" y="121246"/>
                    </a:cubicBezTo>
                    <a:cubicBezTo>
                      <a:pt x="95265" y="103925"/>
                      <a:pt x="121246" y="69283"/>
                      <a:pt x="121246" y="34642"/>
                    </a:cubicBezTo>
                    <a:cubicBezTo>
                      <a:pt x="121246" y="0"/>
                      <a:pt x="95265" y="-8660"/>
                      <a:pt x="60623" y="866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82" name="Freeform: Shape 247">
                <a:extLst>
                  <a:ext uri="{FF2B5EF4-FFF2-40B4-BE49-F238E27FC236}">
                    <a16:creationId xmlns="" xmlns:a16="http://schemas.microsoft.com/office/drawing/2014/main" id="{69819C3A-4849-47D3-88F9-89375BC76F1F}"/>
                  </a:ext>
                </a:extLst>
              </p:cNvPr>
              <p:cNvSpPr/>
              <p:nvPr/>
            </p:nvSpPr>
            <p:spPr>
              <a:xfrm>
                <a:off x="1731149" y="4410195"/>
                <a:ext cx="121245" cy="130257"/>
              </a:xfrm>
              <a:custGeom>
                <a:avLst/>
                <a:gdLst>
                  <a:gd name="connsiteX0" fmla="*/ 60623 w 121245"/>
                  <a:gd name="connsiteY0" fmla="*/ 9011 h 130257"/>
                  <a:gd name="connsiteX1" fmla="*/ 0 w 121245"/>
                  <a:gd name="connsiteY1" fmla="*/ 26332 h 130257"/>
                  <a:gd name="connsiteX2" fmla="*/ 60623 w 121245"/>
                  <a:gd name="connsiteY2" fmla="*/ 121597 h 130257"/>
                  <a:gd name="connsiteX3" fmla="*/ 121246 w 121245"/>
                  <a:gd name="connsiteY3" fmla="*/ 95615 h 130257"/>
                  <a:gd name="connsiteX4" fmla="*/ 60623 w 121245"/>
                  <a:gd name="connsiteY4" fmla="*/ 9011 h 130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0257">
                    <a:moveTo>
                      <a:pt x="60623" y="9011"/>
                    </a:moveTo>
                    <a:cubicBezTo>
                      <a:pt x="25981" y="-8309"/>
                      <a:pt x="0" y="351"/>
                      <a:pt x="0" y="26332"/>
                    </a:cubicBezTo>
                    <a:cubicBezTo>
                      <a:pt x="0" y="52313"/>
                      <a:pt x="25981" y="95615"/>
                      <a:pt x="60623" y="121597"/>
                    </a:cubicBezTo>
                    <a:cubicBezTo>
                      <a:pt x="95265" y="138918"/>
                      <a:pt x="121246" y="130257"/>
                      <a:pt x="121246" y="95615"/>
                    </a:cubicBezTo>
                    <a:cubicBezTo>
                      <a:pt x="121246" y="60974"/>
                      <a:pt x="95265" y="26332"/>
                      <a:pt x="60623" y="901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11" name="Graphic 1">
              <a:extLst>
                <a:ext uri="{FF2B5EF4-FFF2-40B4-BE49-F238E27FC236}">
                  <a16:creationId xmlns="" xmlns:a16="http://schemas.microsoft.com/office/drawing/2014/main" id="{B45E6438-3025-4C48-B302-8D4781C4A35A}"/>
                </a:ext>
              </a:extLst>
            </p:cNvPr>
            <p:cNvGrpSpPr/>
            <p:nvPr/>
          </p:nvGrpSpPr>
          <p:grpSpPr>
            <a:xfrm>
              <a:off x="544262" y="2981591"/>
              <a:ext cx="40457" cy="511601"/>
              <a:chOff x="2016943" y="3068181"/>
              <a:chExt cx="122591" cy="1550215"/>
            </a:xfrm>
            <a:grpFill/>
          </p:grpSpPr>
          <p:sp>
            <p:nvSpPr>
              <p:cNvPr id="1177" name="Freeform: Shape 242">
                <a:extLst>
                  <a:ext uri="{FF2B5EF4-FFF2-40B4-BE49-F238E27FC236}">
                    <a16:creationId xmlns="" xmlns:a16="http://schemas.microsoft.com/office/drawing/2014/main" id="{746F735A-10D3-4351-B5C0-A57F1D615708}"/>
                  </a:ext>
                </a:extLst>
              </p:cNvPr>
              <p:cNvSpPr/>
              <p:nvPr/>
            </p:nvSpPr>
            <p:spPr>
              <a:xfrm>
                <a:off x="2068905" y="3104988"/>
                <a:ext cx="17320" cy="1480106"/>
              </a:xfrm>
              <a:custGeom>
                <a:avLst/>
                <a:gdLst>
                  <a:gd name="connsiteX0" fmla="*/ 0 w 17320"/>
                  <a:gd name="connsiteY0" fmla="*/ 6495 h 1480106"/>
                  <a:gd name="connsiteX1" fmla="*/ 0 w 17320"/>
                  <a:gd name="connsiteY1" fmla="*/ 1470106 h 1480106"/>
                  <a:gd name="connsiteX2" fmla="*/ 17321 w 17320"/>
                  <a:gd name="connsiteY2" fmla="*/ 1470106 h 1480106"/>
                  <a:gd name="connsiteX3" fmla="*/ 17321 w 17320"/>
                  <a:gd name="connsiteY3" fmla="*/ 6495 h 1480106"/>
                  <a:gd name="connsiteX4" fmla="*/ 0 w 17320"/>
                  <a:gd name="connsiteY4" fmla="*/ 6495 h 14801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480106">
                    <a:moveTo>
                      <a:pt x="0" y="6495"/>
                    </a:moveTo>
                    <a:cubicBezTo>
                      <a:pt x="0" y="491479"/>
                      <a:pt x="0" y="985123"/>
                      <a:pt x="0" y="1470106"/>
                    </a:cubicBezTo>
                    <a:cubicBezTo>
                      <a:pt x="0" y="1478767"/>
                      <a:pt x="17321" y="1487427"/>
                      <a:pt x="17321" y="1470106"/>
                    </a:cubicBezTo>
                    <a:cubicBezTo>
                      <a:pt x="17321" y="985123"/>
                      <a:pt x="17321" y="491479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78" name="Freeform: Shape 243">
                <a:extLst>
                  <a:ext uri="{FF2B5EF4-FFF2-40B4-BE49-F238E27FC236}">
                    <a16:creationId xmlns="" xmlns:a16="http://schemas.microsoft.com/office/drawing/2014/main" id="{134B8E3A-707C-4F53-9D10-10076A9F47F9}"/>
                  </a:ext>
                </a:extLst>
              </p:cNvPr>
              <p:cNvSpPr/>
              <p:nvPr/>
            </p:nvSpPr>
            <p:spPr>
              <a:xfrm>
                <a:off x="2016943" y="3068181"/>
                <a:ext cx="122591" cy="129906"/>
              </a:xfrm>
              <a:custGeom>
                <a:avLst/>
                <a:gdLst>
                  <a:gd name="connsiteX0" fmla="*/ 60623 w 122591"/>
                  <a:gd name="connsiteY0" fmla="*/ 0 h 129906"/>
                  <a:gd name="connsiteX1" fmla="*/ 0 w 122591"/>
                  <a:gd name="connsiteY1" fmla="*/ 69283 h 129906"/>
                  <a:gd name="connsiteX2" fmla="*/ 60623 w 122591"/>
                  <a:gd name="connsiteY2" fmla="*/ 129906 h 129906"/>
                  <a:gd name="connsiteX3" fmla="*/ 121246 w 122591"/>
                  <a:gd name="connsiteY3" fmla="*/ 69283 h 129906"/>
                  <a:gd name="connsiteX4" fmla="*/ 60623 w 122591"/>
                  <a:gd name="connsiteY4" fmla="*/ 0 h 1299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91" h="129906">
                    <a:moveTo>
                      <a:pt x="60623" y="0"/>
                    </a:moveTo>
                    <a:cubicBezTo>
                      <a:pt x="25981" y="0"/>
                      <a:pt x="0" y="34642"/>
                      <a:pt x="0" y="69283"/>
                    </a:cubicBezTo>
                    <a:cubicBezTo>
                      <a:pt x="0" y="103925"/>
                      <a:pt x="25981" y="129906"/>
                      <a:pt x="60623" y="129906"/>
                    </a:cubicBezTo>
                    <a:cubicBezTo>
                      <a:pt x="95265" y="129906"/>
                      <a:pt x="121246" y="103925"/>
                      <a:pt x="121246" y="69283"/>
                    </a:cubicBezTo>
                    <a:cubicBezTo>
                      <a:pt x="129906" y="34642"/>
                      <a:pt x="95265" y="0"/>
                      <a:pt x="60623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79" name="Freeform: Shape 244">
                <a:extLst>
                  <a:ext uri="{FF2B5EF4-FFF2-40B4-BE49-F238E27FC236}">
                    <a16:creationId xmlns="" xmlns:a16="http://schemas.microsoft.com/office/drawing/2014/main" id="{DFA8F0AA-EA3E-417A-8FB7-26E5617A61E8}"/>
                  </a:ext>
                </a:extLst>
              </p:cNvPr>
              <p:cNvSpPr/>
              <p:nvPr/>
            </p:nvSpPr>
            <p:spPr>
              <a:xfrm>
                <a:off x="2016943" y="4488490"/>
                <a:ext cx="122591" cy="129906"/>
              </a:xfrm>
              <a:custGeom>
                <a:avLst/>
                <a:gdLst>
                  <a:gd name="connsiteX0" fmla="*/ 60623 w 122591"/>
                  <a:gd name="connsiteY0" fmla="*/ 0 h 129906"/>
                  <a:gd name="connsiteX1" fmla="*/ 0 w 122591"/>
                  <a:gd name="connsiteY1" fmla="*/ 60623 h 129906"/>
                  <a:gd name="connsiteX2" fmla="*/ 60623 w 122591"/>
                  <a:gd name="connsiteY2" fmla="*/ 129906 h 129906"/>
                  <a:gd name="connsiteX3" fmla="*/ 121246 w 122591"/>
                  <a:gd name="connsiteY3" fmla="*/ 60623 h 129906"/>
                  <a:gd name="connsiteX4" fmla="*/ 60623 w 122591"/>
                  <a:gd name="connsiteY4" fmla="*/ 0 h 1299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91" h="129906">
                    <a:moveTo>
                      <a:pt x="60623" y="0"/>
                    </a:moveTo>
                    <a:cubicBezTo>
                      <a:pt x="25981" y="0"/>
                      <a:pt x="0" y="25981"/>
                      <a:pt x="0" y="60623"/>
                    </a:cubicBezTo>
                    <a:cubicBezTo>
                      <a:pt x="0" y="95264"/>
                      <a:pt x="25981" y="129906"/>
                      <a:pt x="60623" y="129906"/>
                    </a:cubicBezTo>
                    <a:cubicBezTo>
                      <a:pt x="95265" y="129906"/>
                      <a:pt x="121246" y="95264"/>
                      <a:pt x="121246" y="60623"/>
                    </a:cubicBezTo>
                    <a:cubicBezTo>
                      <a:pt x="129906" y="25981"/>
                      <a:pt x="95265" y="0"/>
                      <a:pt x="60623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12" name="Graphic 1">
              <a:extLst>
                <a:ext uri="{FF2B5EF4-FFF2-40B4-BE49-F238E27FC236}">
                  <a16:creationId xmlns="" xmlns:a16="http://schemas.microsoft.com/office/drawing/2014/main" id="{15D9412B-F4D9-4893-AB1D-3763248F685B}"/>
                </a:ext>
              </a:extLst>
            </p:cNvPr>
            <p:cNvGrpSpPr/>
            <p:nvPr/>
          </p:nvGrpSpPr>
          <p:grpSpPr>
            <a:xfrm>
              <a:off x="641437" y="3007314"/>
              <a:ext cx="40013" cy="460155"/>
              <a:chOff x="2311397" y="3146125"/>
              <a:chExt cx="121245" cy="1394327"/>
            </a:xfrm>
            <a:grpFill/>
          </p:grpSpPr>
          <p:sp>
            <p:nvSpPr>
              <p:cNvPr id="1174" name="Freeform: Shape 239">
                <a:extLst>
                  <a:ext uri="{FF2B5EF4-FFF2-40B4-BE49-F238E27FC236}">
                    <a16:creationId xmlns="" xmlns:a16="http://schemas.microsoft.com/office/drawing/2014/main" id="{75474628-5BFA-4C63-8934-B2551065CFDB}"/>
                  </a:ext>
                </a:extLst>
              </p:cNvPr>
              <p:cNvSpPr/>
              <p:nvPr/>
            </p:nvSpPr>
            <p:spPr>
              <a:xfrm>
                <a:off x="2363360" y="3182931"/>
                <a:ext cx="17320" cy="1324218"/>
              </a:xfrm>
              <a:custGeom>
                <a:avLst/>
                <a:gdLst>
                  <a:gd name="connsiteX0" fmla="*/ 0 w 17320"/>
                  <a:gd name="connsiteY0" fmla="*/ 6495 h 1324218"/>
                  <a:gd name="connsiteX1" fmla="*/ 0 w 17320"/>
                  <a:gd name="connsiteY1" fmla="*/ 1314219 h 1324218"/>
                  <a:gd name="connsiteX2" fmla="*/ 17321 w 17320"/>
                  <a:gd name="connsiteY2" fmla="*/ 1314219 h 1324218"/>
                  <a:gd name="connsiteX3" fmla="*/ 17321 w 17320"/>
                  <a:gd name="connsiteY3" fmla="*/ 6495 h 1324218"/>
                  <a:gd name="connsiteX4" fmla="*/ 0 w 17320"/>
                  <a:gd name="connsiteY4" fmla="*/ 6495 h 13242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324218">
                    <a:moveTo>
                      <a:pt x="0" y="6495"/>
                    </a:moveTo>
                    <a:cubicBezTo>
                      <a:pt x="0" y="439516"/>
                      <a:pt x="0" y="881198"/>
                      <a:pt x="0" y="1314219"/>
                    </a:cubicBezTo>
                    <a:cubicBezTo>
                      <a:pt x="0" y="1322879"/>
                      <a:pt x="17321" y="1331539"/>
                      <a:pt x="17321" y="1314219"/>
                    </a:cubicBezTo>
                    <a:cubicBezTo>
                      <a:pt x="17321" y="881198"/>
                      <a:pt x="17321" y="439516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75" name="Freeform: Shape 240">
                <a:extLst>
                  <a:ext uri="{FF2B5EF4-FFF2-40B4-BE49-F238E27FC236}">
                    <a16:creationId xmlns="" xmlns:a16="http://schemas.microsoft.com/office/drawing/2014/main" id="{5E9E5CB1-42ED-484C-AA9D-01BDF3F60BE8}"/>
                  </a:ext>
                </a:extLst>
              </p:cNvPr>
              <p:cNvSpPr/>
              <p:nvPr/>
            </p:nvSpPr>
            <p:spPr>
              <a:xfrm>
                <a:off x="2311397" y="3146125"/>
                <a:ext cx="121245" cy="130257"/>
              </a:xfrm>
              <a:custGeom>
                <a:avLst/>
                <a:gdLst>
                  <a:gd name="connsiteX0" fmla="*/ 60623 w 121245"/>
                  <a:gd name="connsiteY0" fmla="*/ 8660 h 130257"/>
                  <a:gd name="connsiteX1" fmla="*/ 0 w 121245"/>
                  <a:gd name="connsiteY1" fmla="*/ 34642 h 130257"/>
                  <a:gd name="connsiteX2" fmla="*/ 60623 w 121245"/>
                  <a:gd name="connsiteY2" fmla="*/ 121246 h 130257"/>
                  <a:gd name="connsiteX3" fmla="*/ 121246 w 121245"/>
                  <a:gd name="connsiteY3" fmla="*/ 103925 h 130257"/>
                  <a:gd name="connsiteX4" fmla="*/ 60623 w 121245"/>
                  <a:gd name="connsiteY4" fmla="*/ 8660 h 130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0257">
                    <a:moveTo>
                      <a:pt x="60623" y="8660"/>
                    </a:moveTo>
                    <a:cubicBezTo>
                      <a:pt x="25981" y="-8660"/>
                      <a:pt x="0" y="0"/>
                      <a:pt x="0" y="34642"/>
                    </a:cubicBezTo>
                    <a:cubicBezTo>
                      <a:pt x="0" y="69283"/>
                      <a:pt x="25981" y="103925"/>
                      <a:pt x="60623" y="121246"/>
                    </a:cubicBezTo>
                    <a:cubicBezTo>
                      <a:pt x="95265" y="138567"/>
                      <a:pt x="121246" y="129906"/>
                      <a:pt x="121246" y="103925"/>
                    </a:cubicBezTo>
                    <a:cubicBezTo>
                      <a:pt x="121246" y="69283"/>
                      <a:pt x="95265" y="25981"/>
                      <a:pt x="60623" y="866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76" name="Freeform: Shape 241">
                <a:extLst>
                  <a:ext uri="{FF2B5EF4-FFF2-40B4-BE49-F238E27FC236}">
                    <a16:creationId xmlns="" xmlns:a16="http://schemas.microsoft.com/office/drawing/2014/main" id="{19A47CE9-9EB8-4A4F-AC99-4224C898F3EE}"/>
                  </a:ext>
                </a:extLst>
              </p:cNvPr>
              <p:cNvSpPr/>
              <p:nvPr/>
            </p:nvSpPr>
            <p:spPr>
              <a:xfrm>
                <a:off x="2311397" y="4410195"/>
                <a:ext cx="121245" cy="130257"/>
              </a:xfrm>
              <a:custGeom>
                <a:avLst/>
                <a:gdLst>
                  <a:gd name="connsiteX0" fmla="*/ 60623 w 121245"/>
                  <a:gd name="connsiteY0" fmla="*/ 9011 h 130257"/>
                  <a:gd name="connsiteX1" fmla="*/ 0 w 121245"/>
                  <a:gd name="connsiteY1" fmla="*/ 95615 h 130257"/>
                  <a:gd name="connsiteX2" fmla="*/ 60623 w 121245"/>
                  <a:gd name="connsiteY2" fmla="*/ 121597 h 130257"/>
                  <a:gd name="connsiteX3" fmla="*/ 121246 w 121245"/>
                  <a:gd name="connsiteY3" fmla="*/ 26332 h 130257"/>
                  <a:gd name="connsiteX4" fmla="*/ 60623 w 121245"/>
                  <a:gd name="connsiteY4" fmla="*/ 9011 h 130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0257">
                    <a:moveTo>
                      <a:pt x="60623" y="9011"/>
                    </a:moveTo>
                    <a:cubicBezTo>
                      <a:pt x="25981" y="26332"/>
                      <a:pt x="0" y="60974"/>
                      <a:pt x="0" y="95615"/>
                    </a:cubicBezTo>
                    <a:cubicBezTo>
                      <a:pt x="0" y="130257"/>
                      <a:pt x="25981" y="138918"/>
                      <a:pt x="60623" y="121597"/>
                    </a:cubicBezTo>
                    <a:cubicBezTo>
                      <a:pt x="95265" y="104276"/>
                      <a:pt x="121246" y="60974"/>
                      <a:pt x="121246" y="26332"/>
                    </a:cubicBezTo>
                    <a:cubicBezTo>
                      <a:pt x="121246" y="351"/>
                      <a:pt x="95265" y="-8309"/>
                      <a:pt x="60623" y="901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13" name="Graphic 1">
              <a:extLst>
                <a:ext uri="{FF2B5EF4-FFF2-40B4-BE49-F238E27FC236}">
                  <a16:creationId xmlns="" xmlns:a16="http://schemas.microsoft.com/office/drawing/2014/main" id="{8C90BE4A-9CA7-4AAC-86F0-7A1124143BD0}"/>
                </a:ext>
              </a:extLst>
            </p:cNvPr>
            <p:cNvGrpSpPr/>
            <p:nvPr/>
          </p:nvGrpSpPr>
          <p:grpSpPr>
            <a:xfrm>
              <a:off x="735755" y="3073781"/>
              <a:ext cx="40013" cy="327220"/>
              <a:chOff x="2597191" y="3347528"/>
              <a:chExt cx="121245" cy="991519"/>
            </a:xfrm>
            <a:grpFill/>
          </p:grpSpPr>
          <p:sp>
            <p:nvSpPr>
              <p:cNvPr id="1171" name="Freeform: Shape 236">
                <a:extLst>
                  <a:ext uri="{FF2B5EF4-FFF2-40B4-BE49-F238E27FC236}">
                    <a16:creationId xmlns="" xmlns:a16="http://schemas.microsoft.com/office/drawing/2014/main" id="{9B82DC0A-58CD-4531-8317-54FE6A6B8589}"/>
                  </a:ext>
                </a:extLst>
              </p:cNvPr>
              <p:cNvSpPr/>
              <p:nvPr/>
            </p:nvSpPr>
            <p:spPr>
              <a:xfrm>
                <a:off x="2649153" y="3395937"/>
                <a:ext cx="17320" cy="903363"/>
              </a:xfrm>
              <a:custGeom>
                <a:avLst/>
                <a:gdLst>
                  <a:gd name="connsiteX0" fmla="*/ 0 w 17320"/>
                  <a:gd name="connsiteY0" fmla="*/ 10000 h 903363"/>
                  <a:gd name="connsiteX1" fmla="*/ 0 w 17320"/>
                  <a:gd name="connsiteY1" fmla="*/ 893363 h 903363"/>
                  <a:gd name="connsiteX2" fmla="*/ 17321 w 17320"/>
                  <a:gd name="connsiteY2" fmla="*/ 893363 h 903363"/>
                  <a:gd name="connsiteX3" fmla="*/ 17321 w 17320"/>
                  <a:gd name="connsiteY3" fmla="*/ 10000 h 903363"/>
                  <a:gd name="connsiteX4" fmla="*/ 0 w 17320"/>
                  <a:gd name="connsiteY4" fmla="*/ 10000 h 9033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903363">
                    <a:moveTo>
                      <a:pt x="0" y="10000"/>
                    </a:moveTo>
                    <a:cubicBezTo>
                      <a:pt x="0" y="304454"/>
                      <a:pt x="0" y="598909"/>
                      <a:pt x="0" y="893363"/>
                    </a:cubicBezTo>
                    <a:cubicBezTo>
                      <a:pt x="0" y="902023"/>
                      <a:pt x="17321" y="910684"/>
                      <a:pt x="17321" y="893363"/>
                    </a:cubicBezTo>
                    <a:cubicBezTo>
                      <a:pt x="17321" y="598909"/>
                      <a:pt x="17321" y="304454"/>
                      <a:pt x="17321" y="10000"/>
                    </a:cubicBezTo>
                    <a:cubicBezTo>
                      <a:pt x="1732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72" name="Freeform: Shape 237">
                <a:extLst>
                  <a:ext uri="{FF2B5EF4-FFF2-40B4-BE49-F238E27FC236}">
                    <a16:creationId xmlns="" xmlns:a16="http://schemas.microsoft.com/office/drawing/2014/main" id="{FF461EED-3BB2-4D9B-B5CA-A2D47A1AA5CB}"/>
                  </a:ext>
                </a:extLst>
              </p:cNvPr>
              <p:cNvSpPr/>
              <p:nvPr/>
            </p:nvSpPr>
            <p:spPr>
              <a:xfrm>
                <a:off x="2597191" y="3347528"/>
                <a:ext cx="121245" cy="140544"/>
              </a:xfrm>
              <a:custGeom>
                <a:avLst/>
                <a:gdLst>
                  <a:gd name="connsiteX0" fmla="*/ 0 w 121245"/>
                  <a:gd name="connsiteY0" fmla="*/ 15107 h 140544"/>
                  <a:gd name="connsiteX1" fmla="*/ 60623 w 121245"/>
                  <a:gd name="connsiteY1" fmla="*/ 110371 h 140544"/>
                  <a:gd name="connsiteX2" fmla="*/ 121246 w 121245"/>
                  <a:gd name="connsiteY2" fmla="*/ 127692 h 140544"/>
                  <a:gd name="connsiteX3" fmla="*/ 60623 w 121245"/>
                  <a:gd name="connsiteY3" fmla="*/ 32427 h 140544"/>
                  <a:gd name="connsiteX4" fmla="*/ 0 w 121245"/>
                  <a:gd name="connsiteY4" fmla="*/ 15107 h 1405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0544">
                    <a:moveTo>
                      <a:pt x="0" y="15107"/>
                    </a:moveTo>
                    <a:cubicBezTo>
                      <a:pt x="0" y="41088"/>
                      <a:pt x="25982" y="75730"/>
                      <a:pt x="60623" y="110371"/>
                    </a:cubicBezTo>
                    <a:cubicBezTo>
                      <a:pt x="95265" y="136353"/>
                      <a:pt x="121246" y="153673"/>
                      <a:pt x="121246" y="127692"/>
                    </a:cubicBezTo>
                    <a:cubicBezTo>
                      <a:pt x="121246" y="110371"/>
                      <a:pt x="95265" y="67069"/>
                      <a:pt x="60623" y="32427"/>
                    </a:cubicBezTo>
                    <a:cubicBezTo>
                      <a:pt x="25982" y="-2214"/>
                      <a:pt x="0" y="-10875"/>
                      <a:pt x="0" y="1510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73" name="Freeform: Shape 238">
                <a:extLst>
                  <a:ext uri="{FF2B5EF4-FFF2-40B4-BE49-F238E27FC236}">
                    <a16:creationId xmlns="" xmlns:a16="http://schemas.microsoft.com/office/drawing/2014/main" id="{716D88D9-6AC4-4E80-B420-EBFAAD1BB075}"/>
                  </a:ext>
                </a:extLst>
              </p:cNvPr>
              <p:cNvSpPr/>
              <p:nvPr/>
            </p:nvSpPr>
            <p:spPr>
              <a:xfrm>
                <a:off x="2597191" y="4202345"/>
                <a:ext cx="121245" cy="136703"/>
              </a:xfrm>
              <a:custGeom>
                <a:avLst/>
                <a:gdLst>
                  <a:gd name="connsiteX0" fmla="*/ 60623 w 121245"/>
                  <a:gd name="connsiteY0" fmla="*/ 26332 h 136703"/>
                  <a:gd name="connsiteX1" fmla="*/ 0 w 121245"/>
                  <a:gd name="connsiteY1" fmla="*/ 121597 h 136703"/>
                  <a:gd name="connsiteX2" fmla="*/ 60623 w 121245"/>
                  <a:gd name="connsiteY2" fmla="*/ 104276 h 136703"/>
                  <a:gd name="connsiteX3" fmla="*/ 121246 w 121245"/>
                  <a:gd name="connsiteY3" fmla="*/ 9011 h 136703"/>
                  <a:gd name="connsiteX4" fmla="*/ 60623 w 121245"/>
                  <a:gd name="connsiteY4" fmla="*/ 26332 h 1367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6703">
                    <a:moveTo>
                      <a:pt x="60623" y="26332"/>
                    </a:moveTo>
                    <a:cubicBezTo>
                      <a:pt x="25982" y="52313"/>
                      <a:pt x="0" y="95616"/>
                      <a:pt x="0" y="121597"/>
                    </a:cubicBezTo>
                    <a:cubicBezTo>
                      <a:pt x="0" y="147578"/>
                      <a:pt x="25982" y="138918"/>
                      <a:pt x="60623" y="104276"/>
                    </a:cubicBezTo>
                    <a:cubicBezTo>
                      <a:pt x="95265" y="69634"/>
                      <a:pt x="121246" y="26332"/>
                      <a:pt x="121246" y="9011"/>
                    </a:cubicBezTo>
                    <a:cubicBezTo>
                      <a:pt x="121246" y="-8310"/>
                      <a:pt x="95265" y="351"/>
                      <a:pt x="60623" y="2633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14" name="Graphic 1">
              <a:extLst>
                <a:ext uri="{FF2B5EF4-FFF2-40B4-BE49-F238E27FC236}">
                  <a16:creationId xmlns="" xmlns:a16="http://schemas.microsoft.com/office/drawing/2014/main" id="{59A72522-6F2E-4891-8C8A-B94E33491DF5}"/>
                </a:ext>
              </a:extLst>
            </p:cNvPr>
            <p:cNvGrpSpPr/>
            <p:nvPr/>
          </p:nvGrpSpPr>
          <p:grpSpPr>
            <a:xfrm>
              <a:off x="830073" y="3172536"/>
              <a:ext cx="42872" cy="129710"/>
              <a:chOff x="2882985" y="3646769"/>
              <a:chExt cx="129906" cy="393037"/>
            </a:xfrm>
            <a:grpFill/>
          </p:grpSpPr>
          <p:sp>
            <p:nvSpPr>
              <p:cNvPr id="1168" name="Freeform: Shape 233">
                <a:extLst>
                  <a:ext uri="{FF2B5EF4-FFF2-40B4-BE49-F238E27FC236}">
                    <a16:creationId xmlns="" xmlns:a16="http://schemas.microsoft.com/office/drawing/2014/main" id="{3BE04676-6BEA-46AF-8203-9054BF9BD6F4}"/>
                  </a:ext>
                </a:extLst>
              </p:cNvPr>
              <p:cNvSpPr/>
              <p:nvPr/>
            </p:nvSpPr>
            <p:spPr>
              <a:xfrm>
                <a:off x="2934947" y="3702556"/>
                <a:ext cx="19088" cy="276308"/>
              </a:xfrm>
              <a:custGeom>
                <a:avLst/>
                <a:gdLst>
                  <a:gd name="connsiteX0" fmla="*/ 0 w 19088"/>
                  <a:gd name="connsiteY0" fmla="*/ 6495 h 276308"/>
                  <a:gd name="connsiteX1" fmla="*/ 0 w 19088"/>
                  <a:gd name="connsiteY1" fmla="*/ 266308 h 276308"/>
                  <a:gd name="connsiteX2" fmla="*/ 17321 w 19088"/>
                  <a:gd name="connsiteY2" fmla="*/ 266308 h 276308"/>
                  <a:gd name="connsiteX3" fmla="*/ 17321 w 19088"/>
                  <a:gd name="connsiteY3" fmla="*/ 6495 h 276308"/>
                  <a:gd name="connsiteX4" fmla="*/ 0 w 19088"/>
                  <a:gd name="connsiteY4" fmla="*/ 6495 h 2763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88" h="276308">
                    <a:moveTo>
                      <a:pt x="0" y="6495"/>
                    </a:moveTo>
                    <a:cubicBezTo>
                      <a:pt x="0" y="93100"/>
                      <a:pt x="0" y="179704"/>
                      <a:pt x="0" y="266308"/>
                    </a:cubicBezTo>
                    <a:cubicBezTo>
                      <a:pt x="0" y="274968"/>
                      <a:pt x="17321" y="283629"/>
                      <a:pt x="17321" y="266308"/>
                    </a:cubicBezTo>
                    <a:cubicBezTo>
                      <a:pt x="17321" y="179704"/>
                      <a:pt x="17321" y="93100"/>
                      <a:pt x="17321" y="6495"/>
                    </a:cubicBezTo>
                    <a:cubicBezTo>
                      <a:pt x="2598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69" name="Freeform: Shape 234">
                <a:extLst>
                  <a:ext uri="{FF2B5EF4-FFF2-40B4-BE49-F238E27FC236}">
                    <a16:creationId xmlns="" xmlns:a16="http://schemas.microsoft.com/office/drawing/2014/main" id="{3C3D7B9E-92F5-4B8F-AAD2-7F020EB9A750}"/>
                  </a:ext>
                </a:extLst>
              </p:cNvPr>
              <p:cNvSpPr/>
              <p:nvPr/>
            </p:nvSpPr>
            <p:spPr>
              <a:xfrm>
                <a:off x="2882985" y="3646769"/>
                <a:ext cx="121245" cy="140226"/>
              </a:xfrm>
              <a:custGeom>
                <a:avLst/>
                <a:gdLst>
                  <a:gd name="connsiteX0" fmla="*/ 0 w 121245"/>
                  <a:gd name="connsiteY0" fmla="*/ 1659 h 140226"/>
                  <a:gd name="connsiteX1" fmla="*/ 60623 w 121245"/>
                  <a:gd name="connsiteY1" fmla="*/ 79603 h 140226"/>
                  <a:gd name="connsiteX2" fmla="*/ 121246 w 121245"/>
                  <a:gd name="connsiteY2" fmla="*/ 140226 h 140226"/>
                  <a:gd name="connsiteX3" fmla="*/ 60623 w 121245"/>
                  <a:gd name="connsiteY3" fmla="*/ 62282 h 140226"/>
                  <a:gd name="connsiteX4" fmla="*/ 0 w 121245"/>
                  <a:gd name="connsiteY4" fmla="*/ 1659 h 1402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0226">
                    <a:moveTo>
                      <a:pt x="0" y="1659"/>
                    </a:moveTo>
                    <a:cubicBezTo>
                      <a:pt x="0" y="10320"/>
                      <a:pt x="25981" y="44961"/>
                      <a:pt x="60623" y="79603"/>
                    </a:cubicBezTo>
                    <a:cubicBezTo>
                      <a:pt x="95264" y="114245"/>
                      <a:pt x="121246" y="140226"/>
                      <a:pt x="121246" y="140226"/>
                    </a:cubicBezTo>
                    <a:cubicBezTo>
                      <a:pt x="121246" y="140226"/>
                      <a:pt x="95264" y="96924"/>
                      <a:pt x="60623" y="62282"/>
                    </a:cubicBezTo>
                    <a:cubicBezTo>
                      <a:pt x="34641" y="18980"/>
                      <a:pt x="0" y="-7001"/>
                      <a:pt x="0" y="165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70" name="Freeform: Shape 235">
                <a:extLst>
                  <a:ext uri="{FF2B5EF4-FFF2-40B4-BE49-F238E27FC236}">
                    <a16:creationId xmlns="" xmlns:a16="http://schemas.microsoft.com/office/drawing/2014/main" id="{466F74CF-5B61-4131-9E43-BE3FDCBBEFF7}"/>
                  </a:ext>
                </a:extLst>
              </p:cNvPr>
              <p:cNvSpPr/>
              <p:nvPr/>
            </p:nvSpPr>
            <p:spPr>
              <a:xfrm>
                <a:off x="2891645" y="3898235"/>
                <a:ext cx="121245" cy="141572"/>
              </a:xfrm>
              <a:custGeom>
                <a:avLst/>
                <a:gdLst>
                  <a:gd name="connsiteX0" fmla="*/ 60623 w 121245"/>
                  <a:gd name="connsiteY0" fmla="*/ 61969 h 141572"/>
                  <a:gd name="connsiteX1" fmla="*/ 0 w 121245"/>
                  <a:gd name="connsiteY1" fmla="*/ 139913 h 141572"/>
                  <a:gd name="connsiteX2" fmla="*/ 60623 w 121245"/>
                  <a:gd name="connsiteY2" fmla="*/ 79290 h 141572"/>
                  <a:gd name="connsiteX3" fmla="*/ 121246 w 121245"/>
                  <a:gd name="connsiteY3" fmla="*/ 1346 h 141572"/>
                  <a:gd name="connsiteX4" fmla="*/ 60623 w 121245"/>
                  <a:gd name="connsiteY4" fmla="*/ 61969 h 141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1572">
                    <a:moveTo>
                      <a:pt x="60623" y="61969"/>
                    </a:moveTo>
                    <a:cubicBezTo>
                      <a:pt x="25981" y="96611"/>
                      <a:pt x="0" y="131252"/>
                      <a:pt x="0" y="139913"/>
                    </a:cubicBezTo>
                    <a:cubicBezTo>
                      <a:pt x="0" y="148573"/>
                      <a:pt x="25981" y="122592"/>
                      <a:pt x="60623" y="79290"/>
                    </a:cubicBezTo>
                    <a:cubicBezTo>
                      <a:pt x="95264" y="35988"/>
                      <a:pt x="121246" y="1346"/>
                      <a:pt x="121246" y="1346"/>
                    </a:cubicBezTo>
                    <a:cubicBezTo>
                      <a:pt x="121246" y="-7314"/>
                      <a:pt x="95264" y="27327"/>
                      <a:pt x="60623" y="6196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15" name="Graphic 1">
              <a:extLst>
                <a:ext uri="{FF2B5EF4-FFF2-40B4-BE49-F238E27FC236}">
                  <a16:creationId xmlns="" xmlns:a16="http://schemas.microsoft.com/office/drawing/2014/main" id="{85126F30-E382-4F96-B374-109F182C78CA}"/>
                </a:ext>
              </a:extLst>
            </p:cNvPr>
            <p:cNvGrpSpPr/>
            <p:nvPr/>
          </p:nvGrpSpPr>
          <p:grpSpPr>
            <a:xfrm>
              <a:off x="927248" y="3146807"/>
              <a:ext cx="40013" cy="178471"/>
              <a:chOff x="3177439" y="3568807"/>
              <a:chExt cx="121245" cy="540789"/>
            </a:xfrm>
            <a:grpFill/>
          </p:grpSpPr>
          <p:sp>
            <p:nvSpPr>
              <p:cNvPr id="1165" name="Freeform: Shape 230">
                <a:extLst>
                  <a:ext uri="{FF2B5EF4-FFF2-40B4-BE49-F238E27FC236}">
                    <a16:creationId xmlns="" xmlns:a16="http://schemas.microsoft.com/office/drawing/2014/main" id="{5A6E5E51-B7AC-4074-9657-71AC23F67BBF}"/>
                  </a:ext>
                </a:extLst>
              </p:cNvPr>
              <p:cNvSpPr/>
              <p:nvPr/>
            </p:nvSpPr>
            <p:spPr>
              <a:xfrm>
                <a:off x="3229402" y="3624613"/>
                <a:ext cx="17320" cy="423535"/>
              </a:xfrm>
              <a:custGeom>
                <a:avLst/>
                <a:gdLst>
                  <a:gd name="connsiteX0" fmla="*/ 0 w 17320"/>
                  <a:gd name="connsiteY0" fmla="*/ 6495 h 423535"/>
                  <a:gd name="connsiteX1" fmla="*/ 0 w 17320"/>
                  <a:gd name="connsiteY1" fmla="*/ 413535 h 423535"/>
                  <a:gd name="connsiteX2" fmla="*/ 17321 w 17320"/>
                  <a:gd name="connsiteY2" fmla="*/ 413535 h 423535"/>
                  <a:gd name="connsiteX3" fmla="*/ 17321 w 17320"/>
                  <a:gd name="connsiteY3" fmla="*/ 6495 h 423535"/>
                  <a:gd name="connsiteX4" fmla="*/ 0 w 17320"/>
                  <a:gd name="connsiteY4" fmla="*/ 6495 h 4235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423535">
                    <a:moveTo>
                      <a:pt x="0" y="6495"/>
                    </a:moveTo>
                    <a:cubicBezTo>
                      <a:pt x="0" y="145062"/>
                      <a:pt x="0" y="283629"/>
                      <a:pt x="0" y="413535"/>
                    </a:cubicBezTo>
                    <a:cubicBezTo>
                      <a:pt x="0" y="422195"/>
                      <a:pt x="17321" y="430856"/>
                      <a:pt x="17321" y="413535"/>
                    </a:cubicBezTo>
                    <a:cubicBezTo>
                      <a:pt x="17321" y="274968"/>
                      <a:pt x="17321" y="136402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66" name="Freeform: Shape 231">
                <a:extLst>
                  <a:ext uri="{FF2B5EF4-FFF2-40B4-BE49-F238E27FC236}">
                    <a16:creationId xmlns="" xmlns:a16="http://schemas.microsoft.com/office/drawing/2014/main" id="{2AD5F87B-393D-4ECC-9AF9-FBB9FC6E5231}"/>
                  </a:ext>
                </a:extLst>
              </p:cNvPr>
              <p:cNvSpPr/>
              <p:nvPr/>
            </p:nvSpPr>
            <p:spPr>
              <a:xfrm>
                <a:off x="3177439" y="3968864"/>
                <a:ext cx="121245" cy="140731"/>
              </a:xfrm>
              <a:custGeom>
                <a:avLst/>
                <a:gdLst>
                  <a:gd name="connsiteX0" fmla="*/ 0 w 121245"/>
                  <a:gd name="connsiteY0" fmla="*/ 0 h 140731"/>
                  <a:gd name="connsiteX1" fmla="*/ 60623 w 121245"/>
                  <a:gd name="connsiteY1" fmla="*/ 86604 h 140731"/>
                  <a:gd name="connsiteX2" fmla="*/ 121246 w 121245"/>
                  <a:gd name="connsiteY2" fmla="*/ 138567 h 140731"/>
                  <a:gd name="connsiteX3" fmla="*/ 60623 w 121245"/>
                  <a:gd name="connsiteY3" fmla="*/ 51962 h 140731"/>
                  <a:gd name="connsiteX4" fmla="*/ 0 w 121245"/>
                  <a:gd name="connsiteY4" fmla="*/ 0 h 1407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0731">
                    <a:moveTo>
                      <a:pt x="0" y="0"/>
                    </a:moveTo>
                    <a:cubicBezTo>
                      <a:pt x="0" y="8660"/>
                      <a:pt x="25981" y="43302"/>
                      <a:pt x="60623" y="86604"/>
                    </a:cubicBezTo>
                    <a:cubicBezTo>
                      <a:pt x="95265" y="129906"/>
                      <a:pt x="121246" y="147227"/>
                      <a:pt x="121246" y="138567"/>
                    </a:cubicBezTo>
                    <a:cubicBezTo>
                      <a:pt x="121246" y="121246"/>
                      <a:pt x="95265" y="86604"/>
                      <a:pt x="60623" y="51962"/>
                    </a:cubicBezTo>
                    <a:cubicBezTo>
                      <a:pt x="25981" y="1732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67" name="Freeform: Shape 232">
                <a:extLst>
                  <a:ext uri="{FF2B5EF4-FFF2-40B4-BE49-F238E27FC236}">
                    <a16:creationId xmlns="" xmlns:a16="http://schemas.microsoft.com/office/drawing/2014/main" id="{992C9D88-FB9F-448F-B6F9-6637C7ADCF9C}"/>
                  </a:ext>
                </a:extLst>
              </p:cNvPr>
              <p:cNvSpPr/>
              <p:nvPr/>
            </p:nvSpPr>
            <p:spPr>
              <a:xfrm>
                <a:off x="3177439" y="3568807"/>
                <a:ext cx="121245" cy="141923"/>
              </a:xfrm>
              <a:custGeom>
                <a:avLst/>
                <a:gdLst>
                  <a:gd name="connsiteX0" fmla="*/ 60623 w 121245"/>
                  <a:gd name="connsiteY0" fmla="*/ 53641 h 141923"/>
                  <a:gd name="connsiteX1" fmla="*/ 0 w 121245"/>
                  <a:gd name="connsiteY1" fmla="*/ 140245 h 141923"/>
                  <a:gd name="connsiteX2" fmla="*/ 60623 w 121245"/>
                  <a:gd name="connsiteY2" fmla="*/ 88283 h 141923"/>
                  <a:gd name="connsiteX3" fmla="*/ 121246 w 121245"/>
                  <a:gd name="connsiteY3" fmla="*/ 1679 h 141923"/>
                  <a:gd name="connsiteX4" fmla="*/ 60623 w 121245"/>
                  <a:gd name="connsiteY4" fmla="*/ 53641 h 1419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1923">
                    <a:moveTo>
                      <a:pt x="60623" y="53641"/>
                    </a:moveTo>
                    <a:cubicBezTo>
                      <a:pt x="25981" y="96943"/>
                      <a:pt x="0" y="131585"/>
                      <a:pt x="0" y="140245"/>
                    </a:cubicBezTo>
                    <a:cubicBezTo>
                      <a:pt x="0" y="148906"/>
                      <a:pt x="25981" y="122924"/>
                      <a:pt x="60623" y="88283"/>
                    </a:cubicBezTo>
                    <a:cubicBezTo>
                      <a:pt x="95265" y="53641"/>
                      <a:pt x="121246" y="18999"/>
                      <a:pt x="121246" y="1679"/>
                    </a:cubicBezTo>
                    <a:cubicBezTo>
                      <a:pt x="121246" y="-6982"/>
                      <a:pt x="95265" y="18999"/>
                      <a:pt x="60623" y="5364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16" name="Graphic 1">
              <a:extLst>
                <a:ext uri="{FF2B5EF4-FFF2-40B4-BE49-F238E27FC236}">
                  <a16:creationId xmlns="" xmlns:a16="http://schemas.microsoft.com/office/drawing/2014/main" id="{9F340D03-CBE0-49B0-8E03-BB506F22FDFC}"/>
                </a:ext>
              </a:extLst>
            </p:cNvPr>
            <p:cNvGrpSpPr/>
            <p:nvPr/>
          </p:nvGrpSpPr>
          <p:grpSpPr>
            <a:xfrm>
              <a:off x="1021566" y="3055506"/>
              <a:ext cx="40457" cy="363771"/>
              <a:chOff x="3463233" y="3292153"/>
              <a:chExt cx="122591" cy="1102271"/>
            </a:xfrm>
            <a:grpFill/>
          </p:grpSpPr>
          <p:sp>
            <p:nvSpPr>
              <p:cNvPr id="1162" name="Freeform: Shape 227">
                <a:extLst>
                  <a:ext uri="{FF2B5EF4-FFF2-40B4-BE49-F238E27FC236}">
                    <a16:creationId xmlns="" xmlns:a16="http://schemas.microsoft.com/office/drawing/2014/main" id="{455355DB-8E52-464F-ABD5-4391F51AB04F}"/>
                  </a:ext>
                </a:extLst>
              </p:cNvPr>
              <p:cNvSpPr/>
              <p:nvPr/>
            </p:nvSpPr>
            <p:spPr>
              <a:xfrm>
                <a:off x="3515195" y="3330158"/>
                <a:ext cx="17320" cy="1012443"/>
              </a:xfrm>
              <a:custGeom>
                <a:avLst/>
                <a:gdLst>
                  <a:gd name="connsiteX0" fmla="*/ 0 w 17320"/>
                  <a:gd name="connsiteY0" fmla="*/ 6495 h 1012443"/>
                  <a:gd name="connsiteX1" fmla="*/ 0 w 17320"/>
                  <a:gd name="connsiteY1" fmla="*/ 1002443 h 1012443"/>
                  <a:gd name="connsiteX2" fmla="*/ 17321 w 17320"/>
                  <a:gd name="connsiteY2" fmla="*/ 1002443 h 1012443"/>
                  <a:gd name="connsiteX3" fmla="*/ 17321 w 17320"/>
                  <a:gd name="connsiteY3" fmla="*/ 6495 h 1012443"/>
                  <a:gd name="connsiteX4" fmla="*/ 0 w 17320"/>
                  <a:gd name="connsiteY4" fmla="*/ 6495 h 10124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012443">
                    <a:moveTo>
                      <a:pt x="0" y="6495"/>
                    </a:moveTo>
                    <a:cubicBezTo>
                      <a:pt x="0" y="335591"/>
                      <a:pt x="0" y="673348"/>
                      <a:pt x="0" y="1002443"/>
                    </a:cubicBezTo>
                    <a:cubicBezTo>
                      <a:pt x="0" y="1011104"/>
                      <a:pt x="17321" y="1019764"/>
                      <a:pt x="17321" y="1002443"/>
                    </a:cubicBezTo>
                    <a:cubicBezTo>
                      <a:pt x="17321" y="673348"/>
                      <a:pt x="17321" y="335591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63" name="Freeform: Shape 228">
                <a:extLst>
                  <a:ext uri="{FF2B5EF4-FFF2-40B4-BE49-F238E27FC236}">
                    <a16:creationId xmlns="" xmlns:a16="http://schemas.microsoft.com/office/drawing/2014/main" id="{DA5012E3-ED39-431C-A4B9-050E79A53460}"/>
                  </a:ext>
                </a:extLst>
              </p:cNvPr>
              <p:cNvSpPr/>
              <p:nvPr/>
            </p:nvSpPr>
            <p:spPr>
              <a:xfrm>
                <a:off x="3463233" y="4256292"/>
                <a:ext cx="122591" cy="138132"/>
              </a:xfrm>
              <a:custGeom>
                <a:avLst/>
                <a:gdLst>
                  <a:gd name="connsiteX0" fmla="*/ 60623 w 122591"/>
                  <a:gd name="connsiteY0" fmla="*/ 24348 h 138132"/>
                  <a:gd name="connsiteX1" fmla="*/ 0 w 122591"/>
                  <a:gd name="connsiteY1" fmla="*/ 15687 h 138132"/>
                  <a:gd name="connsiteX2" fmla="*/ 60623 w 122591"/>
                  <a:gd name="connsiteY2" fmla="*/ 110952 h 138132"/>
                  <a:gd name="connsiteX3" fmla="*/ 121246 w 122591"/>
                  <a:gd name="connsiteY3" fmla="*/ 119612 h 138132"/>
                  <a:gd name="connsiteX4" fmla="*/ 60623 w 122591"/>
                  <a:gd name="connsiteY4" fmla="*/ 24348 h 1381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91" h="138132">
                    <a:moveTo>
                      <a:pt x="60623" y="24348"/>
                    </a:moveTo>
                    <a:cubicBezTo>
                      <a:pt x="25982" y="-1633"/>
                      <a:pt x="0" y="-10294"/>
                      <a:pt x="0" y="15687"/>
                    </a:cubicBezTo>
                    <a:cubicBezTo>
                      <a:pt x="0" y="33008"/>
                      <a:pt x="25982" y="84971"/>
                      <a:pt x="60623" y="110952"/>
                    </a:cubicBezTo>
                    <a:cubicBezTo>
                      <a:pt x="95265" y="145594"/>
                      <a:pt x="121246" y="145594"/>
                      <a:pt x="121246" y="119612"/>
                    </a:cubicBezTo>
                    <a:cubicBezTo>
                      <a:pt x="129906" y="93631"/>
                      <a:pt x="95265" y="50329"/>
                      <a:pt x="60623" y="2434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64" name="Freeform: Shape 229">
                <a:extLst>
                  <a:ext uri="{FF2B5EF4-FFF2-40B4-BE49-F238E27FC236}">
                    <a16:creationId xmlns="" xmlns:a16="http://schemas.microsoft.com/office/drawing/2014/main" id="{93328441-40B8-4F73-A422-008695A69226}"/>
                  </a:ext>
                </a:extLst>
              </p:cNvPr>
              <p:cNvSpPr/>
              <p:nvPr/>
            </p:nvSpPr>
            <p:spPr>
              <a:xfrm>
                <a:off x="3463233" y="3292153"/>
                <a:ext cx="122591" cy="134516"/>
              </a:xfrm>
              <a:custGeom>
                <a:avLst/>
                <a:gdLst>
                  <a:gd name="connsiteX0" fmla="*/ 60623 w 122591"/>
                  <a:gd name="connsiteY0" fmla="*/ 27180 h 134516"/>
                  <a:gd name="connsiteX1" fmla="*/ 0 w 122591"/>
                  <a:gd name="connsiteY1" fmla="*/ 122445 h 134516"/>
                  <a:gd name="connsiteX2" fmla="*/ 60623 w 122591"/>
                  <a:gd name="connsiteY2" fmla="*/ 113784 h 134516"/>
                  <a:gd name="connsiteX3" fmla="*/ 121246 w 122591"/>
                  <a:gd name="connsiteY3" fmla="*/ 18520 h 134516"/>
                  <a:gd name="connsiteX4" fmla="*/ 60623 w 122591"/>
                  <a:gd name="connsiteY4" fmla="*/ 27180 h 1345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91" h="134516">
                    <a:moveTo>
                      <a:pt x="60623" y="27180"/>
                    </a:moveTo>
                    <a:cubicBezTo>
                      <a:pt x="25982" y="61822"/>
                      <a:pt x="0" y="105124"/>
                      <a:pt x="0" y="122445"/>
                    </a:cubicBezTo>
                    <a:cubicBezTo>
                      <a:pt x="0" y="139766"/>
                      <a:pt x="25982" y="139766"/>
                      <a:pt x="60623" y="113784"/>
                    </a:cubicBezTo>
                    <a:cubicBezTo>
                      <a:pt x="95265" y="87803"/>
                      <a:pt x="121246" y="44501"/>
                      <a:pt x="121246" y="18520"/>
                    </a:cubicBezTo>
                    <a:cubicBezTo>
                      <a:pt x="129906" y="-7461"/>
                      <a:pt x="95265" y="-7461"/>
                      <a:pt x="60623" y="2718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17" name="Graphic 1">
              <a:extLst>
                <a:ext uri="{FF2B5EF4-FFF2-40B4-BE49-F238E27FC236}">
                  <a16:creationId xmlns="" xmlns:a16="http://schemas.microsoft.com/office/drawing/2014/main" id="{49003662-5956-4616-B437-611CDEEEC2A3}"/>
                </a:ext>
              </a:extLst>
            </p:cNvPr>
            <p:cNvGrpSpPr/>
            <p:nvPr/>
          </p:nvGrpSpPr>
          <p:grpSpPr>
            <a:xfrm>
              <a:off x="1118741" y="2996549"/>
              <a:ext cx="40013" cy="481737"/>
              <a:chOff x="3757687" y="3113506"/>
              <a:chExt cx="121245" cy="1459722"/>
            </a:xfrm>
            <a:grpFill/>
          </p:grpSpPr>
          <p:sp>
            <p:nvSpPr>
              <p:cNvPr id="1159" name="Freeform: Shape 224">
                <a:extLst>
                  <a:ext uri="{FF2B5EF4-FFF2-40B4-BE49-F238E27FC236}">
                    <a16:creationId xmlns="" xmlns:a16="http://schemas.microsoft.com/office/drawing/2014/main" id="{DF76ED48-6A23-4D21-826B-418C1FE8D060}"/>
                  </a:ext>
                </a:extLst>
              </p:cNvPr>
              <p:cNvSpPr/>
              <p:nvPr/>
            </p:nvSpPr>
            <p:spPr>
              <a:xfrm>
                <a:off x="3809649" y="3139629"/>
                <a:ext cx="17320" cy="1384841"/>
              </a:xfrm>
              <a:custGeom>
                <a:avLst/>
                <a:gdLst>
                  <a:gd name="connsiteX0" fmla="*/ 0 w 17320"/>
                  <a:gd name="connsiteY0" fmla="*/ 6495 h 1384841"/>
                  <a:gd name="connsiteX1" fmla="*/ 0 w 17320"/>
                  <a:gd name="connsiteY1" fmla="*/ 1374842 h 1384841"/>
                  <a:gd name="connsiteX2" fmla="*/ 17321 w 17320"/>
                  <a:gd name="connsiteY2" fmla="*/ 1374842 h 1384841"/>
                  <a:gd name="connsiteX3" fmla="*/ 17321 w 17320"/>
                  <a:gd name="connsiteY3" fmla="*/ 6495 h 1384841"/>
                  <a:gd name="connsiteX4" fmla="*/ 0 w 17320"/>
                  <a:gd name="connsiteY4" fmla="*/ 6495 h 13848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384841">
                    <a:moveTo>
                      <a:pt x="0" y="6495"/>
                    </a:moveTo>
                    <a:cubicBezTo>
                      <a:pt x="0" y="465498"/>
                      <a:pt x="0" y="924500"/>
                      <a:pt x="0" y="1374842"/>
                    </a:cubicBezTo>
                    <a:cubicBezTo>
                      <a:pt x="0" y="1383502"/>
                      <a:pt x="17321" y="1392162"/>
                      <a:pt x="17321" y="1374842"/>
                    </a:cubicBezTo>
                    <a:cubicBezTo>
                      <a:pt x="17321" y="915839"/>
                      <a:pt x="17321" y="456837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60" name="Freeform: Shape 225">
                <a:extLst>
                  <a:ext uri="{FF2B5EF4-FFF2-40B4-BE49-F238E27FC236}">
                    <a16:creationId xmlns="" xmlns:a16="http://schemas.microsoft.com/office/drawing/2014/main" id="{3AA53FD1-13F9-41CE-A924-2C1ACF0E137D}"/>
                  </a:ext>
                </a:extLst>
              </p:cNvPr>
              <p:cNvSpPr/>
              <p:nvPr/>
            </p:nvSpPr>
            <p:spPr>
              <a:xfrm>
                <a:off x="3757687" y="4442064"/>
                <a:ext cx="121245" cy="131164"/>
              </a:xfrm>
              <a:custGeom>
                <a:avLst/>
                <a:gdLst>
                  <a:gd name="connsiteX0" fmla="*/ 60623 w 121245"/>
                  <a:gd name="connsiteY0" fmla="*/ 3124 h 131164"/>
                  <a:gd name="connsiteX1" fmla="*/ 0 w 121245"/>
                  <a:gd name="connsiteY1" fmla="*/ 37765 h 131164"/>
                  <a:gd name="connsiteX2" fmla="*/ 60623 w 121245"/>
                  <a:gd name="connsiteY2" fmla="*/ 124369 h 131164"/>
                  <a:gd name="connsiteX3" fmla="*/ 121246 w 121245"/>
                  <a:gd name="connsiteY3" fmla="*/ 89728 h 131164"/>
                  <a:gd name="connsiteX4" fmla="*/ 60623 w 121245"/>
                  <a:gd name="connsiteY4" fmla="*/ 3124 h 1311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1164">
                    <a:moveTo>
                      <a:pt x="60623" y="3124"/>
                    </a:moveTo>
                    <a:cubicBezTo>
                      <a:pt x="25981" y="-5537"/>
                      <a:pt x="0" y="3124"/>
                      <a:pt x="0" y="37765"/>
                    </a:cubicBezTo>
                    <a:cubicBezTo>
                      <a:pt x="0" y="72407"/>
                      <a:pt x="25981" y="107049"/>
                      <a:pt x="60623" y="124369"/>
                    </a:cubicBezTo>
                    <a:cubicBezTo>
                      <a:pt x="95264" y="141690"/>
                      <a:pt x="121246" y="124369"/>
                      <a:pt x="121246" y="89728"/>
                    </a:cubicBezTo>
                    <a:cubicBezTo>
                      <a:pt x="121246" y="46426"/>
                      <a:pt x="95264" y="11784"/>
                      <a:pt x="60623" y="312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61" name="Freeform: Shape 226">
                <a:extLst>
                  <a:ext uri="{FF2B5EF4-FFF2-40B4-BE49-F238E27FC236}">
                    <a16:creationId xmlns="" xmlns:a16="http://schemas.microsoft.com/office/drawing/2014/main" id="{C1DB6E7A-AF71-4836-BB32-1242B42C11ED}"/>
                  </a:ext>
                </a:extLst>
              </p:cNvPr>
              <p:cNvSpPr/>
              <p:nvPr/>
            </p:nvSpPr>
            <p:spPr>
              <a:xfrm>
                <a:off x="3757687" y="3113506"/>
                <a:ext cx="121245" cy="131006"/>
              </a:xfrm>
              <a:custGeom>
                <a:avLst/>
                <a:gdLst>
                  <a:gd name="connsiteX0" fmla="*/ 60623 w 121245"/>
                  <a:gd name="connsiteY0" fmla="*/ 6637 h 131006"/>
                  <a:gd name="connsiteX1" fmla="*/ 0 w 121245"/>
                  <a:gd name="connsiteY1" fmla="*/ 93242 h 131006"/>
                  <a:gd name="connsiteX2" fmla="*/ 60623 w 121245"/>
                  <a:gd name="connsiteY2" fmla="*/ 127883 h 131006"/>
                  <a:gd name="connsiteX3" fmla="*/ 121246 w 121245"/>
                  <a:gd name="connsiteY3" fmla="*/ 49939 h 131006"/>
                  <a:gd name="connsiteX4" fmla="*/ 60623 w 121245"/>
                  <a:gd name="connsiteY4" fmla="*/ 6637 h 1310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1006">
                    <a:moveTo>
                      <a:pt x="60623" y="6637"/>
                    </a:moveTo>
                    <a:cubicBezTo>
                      <a:pt x="25981" y="23958"/>
                      <a:pt x="0" y="58600"/>
                      <a:pt x="0" y="93242"/>
                    </a:cubicBezTo>
                    <a:cubicBezTo>
                      <a:pt x="0" y="127883"/>
                      <a:pt x="25981" y="136544"/>
                      <a:pt x="60623" y="127883"/>
                    </a:cubicBezTo>
                    <a:cubicBezTo>
                      <a:pt x="95264" y="119223"/>
                      <a:pt x="121246" y="84581"/>
                      <a:pt x="121246" y="49939"/>
                    </a:cubicBezTo>
                    <a:cubicBezTo>
                      <a:pt x="121246" y="6637"/>
                      <a:pt x="95264" y="-10683"/>
                      <a:pt x="60623" y="663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18" name="Graphic 1">
              <a:extLst>
                <a:ext uri="{FF2B5EF4-FFF2-40B4-BE49-F238E27FC236}">
                  <a16:creationId xmlns="" xmlns:a16="http://schemas.microsoft.com/office/drawing/2014/main" id="{4BD8CCF2-79FB-4C7F-9DC1-DFFEDF6B569E}"/>
                </a:ext>
              </a:extLst>
            </p:cNvPr>
            <p:cNvGrpSpPr/>
            <p:nvPr/>
          </p:nvGrpSpPr>
          <p:grpSpPr>
            <a:xfrm>
              <a:off x="1213059" y="2984005"/>
              <a:ext cx="40013" cy="506329"/>
              <a:chOff x="4043481" y="3075495"/>
              <a:chExt cx="121245" cy="1534240"/>
            </a:xfrm>
            <a:grpFill/>
          </p:grpSpPr>
          <p:sp>
            <p:nvSpPr>
              <p:cNvPr id="1156" name="Freeform: Shape 221">
                <a:extLst>
                  <a:ext uri="{FF2B5EF4-FFF2-40B4-BE49-F238E27FC236}">
                    <a16:creationId xmlns="" xmlns:a16="http://schemas.microsoft.com/office/drawing/2014/main" id="{AF956DAC-4EBD-4E20-8393-1885133E14E4}"/>
                  </a:ext>
                </a:extLst>
              </p:cNvPr>
              <p:cNvSpPr/>
              <p:nvPr/>
            </p:nvSpPr>
            <p:spPr>
              <a:xfrm>
                <a:off x="4095443" y="3096327"/>
                <a:ext cx="17320" cy="1471445"/>
              </a:xfrm>
              <a:custGeom>
                <a:avLst/>
                <a:gdLst>
                  <a:gd name="connsiteX0" fmla="*/ 0 w 17320"/>
                  <a:gd name="connsiteY0" fmla="*/ 6495 h 1471445"/>
                  <a:gd name="connsiteX1" fmla="*/ 0 w 17320"/>
                  <a:gd name="connsiteY1" fmla="*/ 1461446 h 1471445"/>
                  <a:gd name="connsiteX2" fmla="*/ 17321 w 17320"/>
                  <a:gd name="connsiteY2" fmla="*/ 1461446 h 1471445"/>
                  <a:gd name="connsiteX3" fmla="*/ 17321 w 17320"/>
                  <a:gd name="connsiteY3" fmla="*/ 6495 h 1471445"/>
                  <a:gd name="connsiteX4" fmla="*/ 0 w 17320"/>
                  <a:gd name="connsiteY4" fmla="*/ 6495 h 14714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471445">
                    <a:moveTo>
                      <a:pt x="0" y="6495"/>
                    </a:moveTo>
                    <a:cubicBezTo>
                      <a:pt x="0" y="491479"/>
                      <a:pt x="0" y="976462"/>
                      <a:pt x="0" y="1461446"/>
                    </a:cubicBezTo>
                    <a:cubicBezTo>
                      <a:pt x="0" y="1470106"/>
                      <a:pt x="17321" y="1478767"/>
                      <a:pt x="17321" y="1461446"/>
                    </a:cubicBezTo>
                    <a:cubicBezTo>
                      <a:pt x="17321" y="976462"/>
                      <a:pt x="17321" y="491479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57" name="Freeform: Shape 222">
                <a:extLst>
                  <a:ext uri="{FF2B5EF4-FFF2-40B4-BE49-F238E27FC236}">
                    <a16:creationId xmlns="" xmlns:a16="http://schemas.microsoft.com/office/drawing/2014/main" id="{2B68876E-3BF2-41D6-93C9-6843DC51D036}"/>
                  </a:ext>
                </a:extLst>
              </p:cNvPr>
              <p:cNvSpPr/>
              <p:nvPr/>
            </p:nvSpPr>
            <p:spPr>
              <a:xfrm>
                <a:off x="4043481" y="4479829"/>
                <a:ext cx="121245" cy="129906"/>
              </a:xfrm>
              <a:custGeom>
                <a:avLst/>
                <a:gdLst>
                  <a:gd name="connsiteX0" fmla="*/ 60623 w 121245"/>
                  <a:gd name="connsiteY0" fmla="*/ 0 h 129906"/>
                  <a:gd name="connsiteX1" fmla="*/ 0 w 121245"/>
                  <a:gd name="connsiteY1" fmla="*/ 69283 h 129906"/>
                  <a:gd name="connsiteX2" fmla="*/ 60623 w 121245"/>
                  <a:gd name="connsiteY2" fmla="*/ 129906 h 129906"/>
                  <a:gd name="connsiteX3" fmla="*/ 121246 w 121245"/>
                  <a:gd name="connsiteY3" fmla="*/ 51963 h 129906"/>
                  <a:gd name="connsiteX4" fmla="*/ 60623 w 121245"/>
                  <a:gd name="connsiteY4" fmla="*/ 0 h 1299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29906">
                    <a:moveTo>
                      <a:pt x="60623" y="0"/>
                    </a:moveTo>
                    <a:cubicBezTo>
                      <a:pt x="25981" y="0"/>
                      <a:pt x="0" y="34642"/>
                      <a:pt x="0" y="69283"/>
                    </a:cubicBezTo>
                    <a:cubicBezTo>
                      <a:pt x="0" y="103925"/>
                      <a:pt x="25981" y="129906"/>
                      <a:pt x="60623" y="129906"/>
                    </a:cubicBezTo>
                    <a:cubicBezTo>
                      <a:pt x="95265" y="121246"/>
                      <a:pt x="121246" y="86604"/>
                      <a:pt x="121246" y="51963"/>
                    </a:cubicBezTo>
                    <a:cubicBezTo>
                      <a:pt x="121246" y="17321"/>
                      <a:pt x="95265" y="0"/>
                      <a:pt x="60623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58" name="Freeform: Shape 223">
                <a:extLst>
                  <a:ext uri="{FF2B5EF4-FFF2-40B4-BE49-F238E27FC236}">
                    <a16:creationId xmlns="" xmlns:a16="http://schemas.microsoft.com/office/drawing/2014/main" id="{7E23D096-3B30-444A-A178-9250D87FAE18}"/>
                  </a:ext>
                </a:extLst>
              </p:cNvPr>
              <p:cNvSpPr/>
              <p:nvPr/>
            </p:nvSpPr>
            <p:spPr>
              <a:xfrm>
                <a:off x="4043481" y="3075495"/>
                <a:ext cx="121245" cy="131252"/>
              </a:xfrm>
              <a:custGeom>
                <a:avLst/>
                <a:gdLst>
                  <a:gd name="connsiteX0" fmla="*/ 60623 w 121245"/>
                  <a:gd name="connsiteY0" fmla="*/ 1346 h 131252"/>
                  <a:gd name="connsiteX1" fmla="*/ 0 w 121245"/>
                  <a:gd name="connsiteY1" fmla="*/ 61969 h 131252"/>
                  <a:gd name="connsiteX2" fmla="*/ 60623 w 121245"/>
                  <a:gd name="connsiteY2" fmla="*/ 131252 h 131252"/>
                  <a:gd name="connsiteX3" fmla="*/ 121246 w 121245"/>
                  <a:gd name="connsiteY3" fmla="*/ 79290 h 131252"/>
                  <a:gd name="connsiteX4" fmla="*/ 60623 w 121245"/>
                  <a:gd name="connsiteY4" fmla="*/ 1346 h 1312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1252">
                    <a:moveTo>
                      <a:pt x="60623" y="1346"/>
                    </a:moveTo>
                    <a:cubicBezTo>
                      <a:pt x="25981" y="-7314"/>
                      <a:pt x="0" y="27327"/>
                      <a:pt x="0" y="61969"/>
                    </a:cubicBezTo>
                    <a:cubicBezTo>
                      <a:pt x="0" y="96611"/>
                      <a:pt x="25981" y="122592"/>
                      <a:pt x="60623" y="131252"/>
                    </a:cubicBezTo>
                    <a:cubicBezTo>
                      <a:pt x="95265" y="131252"/>
                      <a:pt x="121246" y="113931"/>
                      <a:pt x="121246" y="79290"/>
                    </a:cubicBezTo>
                    <a:cubicBezTo>
                      <a:pt x="121246" y="44648"/>
                      <a:pt x="95265" y="1346"/>
                      <a:pt x="60623" y="134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19" name="Graphic 1">
              <a:extLst>
                <a:ext uri="{FF2B5EF4-FFF2-40B4-BE49-F238E27FC236}">
                  <a16:creationId xmlns="" xmlns:a16="http://schemas.microsoft.com/office/drawing/2014/main" id="{399B7775-4F24-41E6-9F53-1506A545049A}"/>
                </a:ext>
              </a:extLst>
            </p:cNvPr>
            <p:cNvGrpSpPr/>
            <p:nvPr/>
          </p:nvGrpSpPr>
          <p:grpSpPr>
            <a:xfrm>
              <a:off x="1307376" y="3019477"/>
              <a:ext cx="40561" cy="435829"/>
              <a:chOff x="4329274" y="3182980"/>
              <a:chExt cx="122905" cy="1320615"/>
            </a:xfrm>
            <a:grpFill/>
          </p:grpSpPr>
          <p:sp>
            <p:nvSpPr>
              <p:cNvPr id="1153" name="Freeform: Shape 218">
                <a:extLst>
                  <a:ext uri="{FF2B5EF4-FFF2-40B4-BE49-F238E27FC236}">
                    <a16:creationId xmlns="" xmlns:a16="http://schemas.microsoft.com/office/drawing/2014/main" id="{4859699E-FC71-4DAD-9CA7-B36AF2378625}"/>
                  </a:ext>
                </a:extLst>
              </p:cNvPr>
              <p:cNvSpPr/>
              <p:nvPr/>
            </p:nvSpPr>
            <p:spPr>
              <a:xfrm>
                <a:off x="4381237" y="3211078"/>
                <a:ext cx="19088" cy="1252770"/>
              </a:xfrm>
              <a:custGeom>
                <a:avLst/>
                <a:gdLst>
                  <a:gd name="connsiteX0" fmla="*/ 0 w 19088"/>
                  <a:gd name="connsiteY0" fmla="*/ 12991 h 1252770"/>
                  <a:gd name="connsiteX1" fmla="*/ 0 w 19088"/>
                  <a:gd name="connsiteY1" fmla="*/ 1242770 h 1252770"/>
                  <a:gd name="connsiteX2" fmla="*/ 17321 w 19088"/>
                  <a:gd name="connsiteY2" fmla="*/ 1242770 h 1252770"/>
                  <a:gd name="connsiteX3" fmla="*/ 17321 w 19088"/>
                  <a:gd name="connsiteY3" fmla="*/ 12991 h 1252770"/>
                  <a:gd name="connsiteX4" fmla="*/ 0 w 19088"/>
                  <a:gd name="connsiteY4" fmla="*/ 12991 h 12527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88" h="1252770">
                    <a:moveTo>
                      <a:pt x="0" y="12991"/>
                    </a:moveTo>
                    <a:cubicBezTo>
                      <a:pt x="0" y="420030"/>
                      <a:pt x="0" y="835731"/>
                      <a:pt x="0" y="1242770"/>
                    </a:cubicBezTo>
                    <a:cubicBezTo>
                      <a:pt x="0" y="1251431"/>
                      <a:pt x="17321" y="1260091"/>
                      <a:pt x="17321" y="1242770"/>
                    </a:cubicBezTo>
                    <a:cubicBezTo>
                      <a:pt x="17321" y="835731"/>
                      <a:pt x="17321" y="420030"/>
                      <a:pt x="1732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54" name="Freeform: Shape 219">
                <a:extLst>
                  <a:ext uri="{FF2B5EF4-FFF2-40B4-BE49-F238E27FC236}">
                    <a16:creationId xmlns="" xmlns:a16="http://schemas.microsoft.com/office/drawing/2014/main" id="{4D74C33E-AEF9-4F9E-B9C1-A9DFD4280661}"/>
                  </a:ext>
                </a:extLst>
              </p:cNvPr>
              <p:cNvSpPr/>
              <p:nvPr/>
            </p:nvSpPr>
            <p:spPr>
              <a:xfrm>
                <a:off x="4329274" y="4372493"/>
                <a:ext cx="121245" cy="131103"/>
              </a:xfrm>
              <a:custGeom>
                <a:avLst/>
                <a:gdLst>
                  <a:gd name="connsiteX0" fmla="*/ 60623 w 121245"/>
                  <a:gd name="connsiteY0" fmla="*/ 12072 h 131103"/>
                  <a:gd name="connsiteX1" fmla="*/ 0 w 121245"/>
                  <a:gd name="connsiteY1" fmla="*/ 98676 h 131103"/>
                  <a:gd name="connsiteX2" fmla="*/ 60623 w 121245"/>
                  <a:gd name="connsiteY2" fmla="*/ 115997 h 131103"/>
                  <a:gd name="connsiteX3" fmla="*/ 121246 w 121245"/>
                  <a:gd name="connsiteY3" fmla="*/ 20732 h 131103"/>
                  <a:gd name="connsiteX4" fmla="*/ 60623 w 121245"/>
                  <a:gd name="connsiteY4" fmla="*/ 12072 h 1311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1103">
                    <a:moveTo>
                      <a:pt x="60623" y="12072"/>
                    </a:moveTo>
                    <a:cubicBezTo>
                      <a:pt x="25982" y="29393"/>
                      <a:pt x="0" y="72695"/>
                      <a:pt x="0" y="98676"/>
                    </a:cubicBezTo>
                    <a:cubicBezTo>
                      <a:pt x="0" y="133317"/>
                      <a:pt x="25982" y="141978"/>
                      <a:pt x="60623" y="115997"/>
                    </a:cubicBezTo>
                    <a:cubicBezTo>
                      <a:pt x="95265" y="90015"/>
                      <a:pt x="121246" y="46713"/>
                      <a:pt x="121246" y="20732"/>
                    </a:cubicBezTo>
                    <a:cubicBezTo>
                      <a:pt x="121246" y="-5249"/>
                      <a:pt x="103925" y="-5249"/>
                      <a:pt x="60623" y="1207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55" name="Freeform: Shape 220">
                <a:extLst>
                  <a:ext uri="{FF2B5EF4-FFF2-40B4-BE49-F238E27FC236}">
                    <a16:creationId xmlns="" xmlns:a16="http://schemas.microsoft.com/office/drawing/2014/main" id="{9428608D-68DD-4C94-BFA4-066D80B28985}"/>
                  </a:ext>
                </a:extLst>
              </p:cNvPr>
              <p:cNvSpPr/>
              <p:nvPr/>
            </p:nvSpPr>
            <p:spPr>
              <a:xfrm>
                <a:off x="4329274" y="3182980"/>
                <a:ext cx="122905" cy="131103"/>
              </a:xfrm>
              <a:custGeom>
                <a:avLst/>
                <a:gdLst>
                  <a:gd name="connsiteX0" fmla="*/ 60623 w 122905"/>
                  <a:gd name="connsiteY0" fmla="*/ 15107 h 131103"/>
                  <a:gd name="connsiteX1" fmla="*/ 0 w 122905"/>
                  <a:gd name="connsiteY1" fmla="*/ 32427 h 131103"/>
                  <a:gd name="connsiteX2" fmla="*/ 60623 w 122905"/>
                  <a:gd name="connsiteY2" fmla="*/ 119032 h 131103"/>
                  <a:gd name="connsiteX3" fmla="*/ 121246 w 122905"/>
                  <a:gd name="connsiteY3" fmla="*/ 110371 h 131103"/>
                  <a:gd name="connsiteX4" fmla="*/ 60623 w 122905"/>
                  <a:gd name="connsiteY4" fmla="*/ 15107 h 1311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905" h="131103">
                    <a:moveTo>
                      <a:pt x="60623" y="15107"/>
                    </a:moveTo>
                    <a:cubicBezTo>
                      <a:pt x="25982" y="-10875"/>
                      <a:pt x="0" y="-2214"/>
                      <a:pt x="0" y="32427"/>
                    </a:cubicBezTo>
                    <a:cubicBezTo>
                      <a:pt x="0" y="67069"/>
                      <a:pt x="25982" y="101711"/>
                      <a:pt x="60623" y="119032"/>
                    </a:cubicBezTo>
                    <a:cubicBezTo>
                      <a:pt x="95265" y="136352"/>
                      <a:pt x="121246" y="136352"/>
                      <a:pt x="121246" y="110371"/>
                    </a:cubicBezTo>
                    <a:cubicBezTo>
                      <a:pt x="129906" y="75730"/>
                      <a:pt x="103925" y="32427"/>
                      <a:pt x="60623" y="1510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20" name="Graphic 1">
              <a:extLst>
                <a:ext uri="{FF2B5EF4-FFF2-40B4-BE49-F238E27FC236}">
                  <a16:creationId xmlns="" xmlns:a16="http://schemas.microsoft.com/office/drawing/2014/main" id="{4CBCF71C-3D5D-49FA-AD41-7BADE88B3F18}"/>
                </a:ext>
              </a:extLst>
            </p:cNvPr>
            <p:cNvGrpSpPr/>
            <p:nvPr/>
          </p:nvGrpSpPr>
          <p:grpSpPr>
            <a:xfrm>
              <a:off x="1404552" y="3096013"/>
              <a:ext cx="40013" cy="284125"/>
              <a:chOff x="4623729" y="3414894"/>
              <a:chExt cx="121245" cy="860933"/>
            </a:xfrm>
            <a:grpFill/>
          </p:grpSpPr>
          <p:sp>
            <p:nvSpPr>
              <p:cNvPr id="1150" name="Freeform: Shape 215">
                <a:extLst>
                  <a:ext uri="{FF2B5EF4-FFF2-40B4-BE49-F238E27FC236}">
                    <a16:creationId xmlns="" xmlns:a16="http://schemas.microsoft.com/office/drawing/2014/main" id="{B91A06D9-1887-4C1C-AF94-F0C947E83683}"/>
                  </a:ext>
                </a:extLst>
              </p:cNvPr>
              <p:cNvSpPr/>
              <p:nvPr/>
            </p:nvSpPr>
            <p:spPr>
              <a:xfrm>
                <a:off x="4675691" y="3456560"/>
                <a:ext cx="17320" cy="764796"/>
              </a:xfrm>
              <a:custGeom>
                <a:avLst/>
                <a:gdLst>
                  <a:gd name="connsiteX0" fmla="*/ 0 w 17320"/>
                  <a:gd name="connsiteY0" fmla="*/ 10000 h 764796"/>
                  <a:gd name="connsiteX1" fmla="*/ 0 w 17320"/>
                  <a:gd name="connsiteY1" fmla="*/ 754796 h 764796"/>
                  <a:gd name="connsiteX2" fmla="*/ 17321 w 17320"/>
                  <a:gd name="connsiteY2" fmla="*/ 754796 h 764796"/>
                  <a:gd name="connsiteX3" fmla="*/ 17321 w 17320"/>
                  <a:gd name="connsiteY3" fmla="*/ 10000 h 764796"/>
                  <a:gd name="connsiteX4" fmla="*/ 0 w 17320"/>
                  <a:gd name="connsiteY4" fmla="*/ 10000 h 7647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764796">
                    <a:moveTo>
                      <a:pt x="0" y="10000"/>
                    </a:moveTo>
                    <a:cubicBezTo>
                      <a:pt x="0" y="261152"/>
                      <a:pt x="0" y="503644"/>
                      <a:pt x="0" y="754796"/>
                    </a:cubicBezTo>
                    <a:cubicBezTo>
                      <a:pt x="0" y="763457"/>
                      <a:pt x="17321" y="772117"/>
                      <a:pt x="17321" y="754796"/>
                    </a:cubicBezTo>
                    <a:cubicBezTo>
                      <a:pt x="17321" y="503644"/>
                      <a:pt x="17321" y="261152"/>
                      <a:pt x="17321" y="10000"/>
                    </a:cubicBezTo>
                    <a:cubicBezTo>
                      <a:pt x="1732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51" name="Freeform: Shape 216">
                <a:extLst>
                  <a:ext uri="{FF2B5EF4-FFF2-40B4-BE49-F238E27FC236}">
                    <a16:creationId xmlns="" xmlns:a16="http://schemas.microsoft.com/office/drawing/2014/main" id="{FA34CDF2-E6C8-41F7-9A17-BD440358B311}"/>
                  </a:ext>
                </a:extLst>
              </p:cNvPr>
              <p:cNvSpPr/>
              <p:nvPr/>
            </p:nvSpPr>
            <p:spPr>
              <a:xfrm>
                <a:off x="4623729" y="4135101"/>
                <a:ext cx="121245" cy="140727"/>
              </a:xfrm>
              <a:custGeom>
                <a:avLst/>
                <a:gdLst>
                  <a:gd name="connsiteX0" fmla="*/ 60623 w 121245"/>
                  <a:gd name="connsiteY0" fmla="*/ 32953 h 140727"/>
                  <a:gd name="connsiteX1" fmla="*/ 0 w 121245"/>
                  <a:gd name="connsiteY1" fmla="*/ 128218 h 140727"/>
                  <a:gd name="connsiteX2" fmla="*/ 60623 w 121245"/>
                  <a:gd name="connsiteY2" fmla="*/ 102237 h 140727"/>
                  <a:gd name="connsiteX3" fmla="*/ 121246 w 121245"/>
                  <a:gd name="connsiteY3" fmla="*/ 6972 h 140727"/>
                  <a:gd name="connsiteX4" fmla="*/ 60623 w 121245"/>
                  <a:gd name="connsiteY4" fmla="*/ 32953 h 140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0727">
                    <a:moveTo>
                      <a:pt x="60623" y="32953"/>
                    </a:moveTo>
                    <a:cubicBezTo>
                      <a:pt x="25981" y="67595"/>
                      <a:pt x="0" y="102237"/>
                      <a:pt x="0" y="128218"/>
                    </a:cubicBezTo>
                    <a:cubicBezTo>
                      <a:pt x="0" y="154199"/>
                      <a:pt x="25981" y="136878"/>
                      <a:pt x="60623" y="102237"/>
                    </a:cubicBezTo>
                    <a:cubicBezTo>
                      <a:pt x="95264" y="67595"/>
                      <a:pt x="121246" y="24293"/>
                      <a:pt x="121246" y="6972"/>
                    </a:cubicBezTo>
                    <a:cubicBezTo>
                      <a:pt x="121246" y="-10349"/>
                      <a:pt x="95264" y="6972"/>
                      <a:pt x="60623" y="3295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52" name="Freeform: Shape 217">
                <a:extLst>
                  <a:ext uri="{FF2B5EF4-FFF2-40B4-BE49-F238E27FC236}">
                    <a16:creationId xmlns="" xmlns:a16="http://schemas.microsoft.com/office/drawing/2014/main" id="{8D4F9B6B-8303-4134-9549-702DCB92E81D}"/>
                  </a:ext>
                </a:extLst>
              </p:cNvPr>
              <p:cNvSpPr/>
              <p:nvPr/>
            </p:nvSpPr>
            <p:spPr>
              <a:xfrm>
                <a:off x="4623729" y="3414894"/>
                <a:ext cx="121245" cy="141393"/>
              </a:xfrm>
              <a:custGeom>
                <a:avLst/>
                <a:gdLst>
                  <a:gd name="connsiteX0" fmla="*/ 0 w 121245"/>
                  <a:gd name="connsiteY0" fmla="*/ 8364 h 141393"/>
                  <a:gd name="connsiteX1" fmla="*/ 60623 w 121245"/>
                  <a:gd name="connsiteY1" fmla="*/ 103628 h 141393"/>
                  <a:gd name="connsiteX2" fmla="*/ 121246 w 121245"/>
                  <a:gd name="connsiteY2" fmla="*/ 138270 h 141393"/>
                  <a:gd name="connsiteX3" fmla="*/ 60623 w 121245"/>
                  <a:gd name="connsiteY3" fmla="*/ 43005 h 141393"/>
                  <a:gd name="connsiteX4" fmla="*/ 0 w 121245"/>
                  <a:gd name="connsiteY4" fmla="*/ 8364 h 141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1393">
                    <a:moveTo>
                      <a:pt x="0" y="8364"/>
                    </a:moveTo>
                    <a:cubicBezTo>
                      <a:pt x="0" y="25685"/>
                      <a:pt x="25981" y="68987"/>
                      <a:pt x="60623" y="103628"/>
                    </a:cubicBezTo>
                    <a:cubicBezTo>
                      <a:pt x="95264" y="138270"/>
                      <a:pt x="121246" y="146930"/>
                      <a:pt x="121246" y="138270"/>
                    </a:cubicBezTo>
                    <a:cubicBezTo>
                      <a:pt x="121246" y="120949"/>
                      <a:pt x="95264" y="77647"/>
                      <a:pt x="60623" y="43005"/>
                    </a:cubicBezTo>
                    <a:cubicBezTo>
                      <a:pt x="25981" y="-297"/>
                      <a:pt x="0" y="-8957"/>
                      <a:pt x="0" y="836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21" name="Graphic 1">
              <a:extLst>
                <a:ext uri="{FF2B5EF4-FFF2-40B4-BE49-F238E27FC236}">
                  <a16:creationId xmlns="" xmlns:a16="http://schemas.microsoft.com/office/drawing/2014/main" id="{539CF841-29BD-4A83-8605-55A0FC8A331D}"/>
                </a:ext>
              </a:extLst>
            </p:cNvPr>
            <p:cNvGrpSpPr/>
            <p:nvPr/>
          </p:nvGrpSpPr>
          <p:grpSpPr>
            <a:xfrm>
              <a:off x="1498870" y="3198265"/>
              <a:ext cx="40013" cy="78151"/>
              <a:chOff x="4909523" y="3724731"/>
              <a:chExt cx="121245" cy="236808"/>
            </a:xfrm>
            <a:grpFill/>
          </p:grpSpPr>
          <p:sp>
            <p:nvSpPr>
              <p:cNvPr id="1145" name="Freeform: Shape 210">
                <a:extLst>
                  <a:ext uri="{FF2B5EF4-FFF2-40B4-BE49-F238E27FC236}">
                    <a16:creationId xmlns="" xmlns:a16="http://schemas.microsoft.com/office/drawing/2014/main" id="{961FC40A-20FF-4B5B-8097-98FE6BA6AB37}"/>
                  </a:ext>
                </a:extLst>
              </p:cNvPr>
              <p:cNvSpPr/>
              <p:nvPr/>
            </p:nvSpPr>
            <p:spPr>
              <a:xfrm>
                <a:off x="4961485" y="3780500"/>
                <a:ext cx="17320" cy="120420"/>
              </a:xfrm>
              <a:custGeom>
                <a:avLst/>
                <a:gdLst>
                  <a:gd name="connsiteX0" fmla="*/ 0 w 17320"/>
                  <a:gd name="connsiteY0" fmla="*/ 6495 h 120420"/>
                  <a:gd name="connsiteX1" fmla="*/ 0 w 17320"/>
                  <a:gd name="connsiteY1" fmla="*/ 110420 h 120420"/>
                  <a:gd name="connsiteX2" fmla="*/ 17321 w 17320"/>
                  <a:gd name="connsiteY2" fmla="*/ 110420 h 120420"/>
                  <a:gd name="connsiteX3" fmla="*/ 17321 w 17320"/>
                  <a:gd name="connsiteY3" fmla="*/ 6495 h 120420"/>
                  <a:gd name="connsiteX4" fmla="*/ 0 w 17320"/>
                  <a:gd name="connsiteY4" fmla="*/ 6495 h 120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20420">
                    <a:moveTo>
                      <a:pt x="0" y="6495"/>
                    </a:moveTo>
                    <a:cubicBezTo>
                      <a:pt x="0" y="41137"/>
                      <a:pt x="0" y="75779"/>
                      <a:pt x="0" y="110420"/>
                    </a:cubicBezTo>
                    <a:cubicBezTo>
                      <a:pt x="0" y="119081"/>
                      <a:pt x="17321" y="127741"/>
                      <a:pt x="17321" y="110420"/>
                    </a:cubicBezTo>
                    <a:cubicBezTo>
                      <a:pt x="17321" y="75779"/>
                      <a:pt x="17321" y="41137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46" name="Freeform: Shape 211">
                <a:extLst>
                  <a:ext uri="{FF2B5EF4-FFF2-40B4-BE49-F238E27FC236}">
                    <a16:creationId xmlns="" xmlns:a16="http://schemas.microsoft.com/office/drawing/2014/main" id="{6EBAD58D-02C7-40C4-BCBC-654B89DF7180}"/>
                  </a:ext>
                </a:extLst>
              </p:cNvPr>
              <p:cNvSpPr/>
              <p:nvPr/>
            </p:nvSpPr>
            <p:spPr>
              <a:xfrm>
                <a:off x="5022108" y="3821637"/>
                <a:ext cx="8660" cy="8660"/>
              </a:xfrm>
              <a:custGeom>
                <a:avLst/>
                <a:gdLst>
                  <a:gd name="connsiteX0" fmla="*/ 8660 w 8660"/>
                  <a:gd name="connsiteY0" fmla="*/ 0 h 8660"/>
                  <a:gd name="connsiteX1" fmla="*/ 0 w 8660"/>
                  <a:gd name="connsiteY1" fmla="*/ 8660 h 8660"/>
                  <a:gd name="connsiteX2" fmla="*/ 8660 w 8660"/>
                  <a:gd name="connsiteY2" fmla="*/ 0 h 86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660" h="8660">
                    <a:moveTo>
                      <a:pt x="8660" y="0"/>
                    </a:moveTo>
                    <a:cubicBezTo>
                      <a:pt x="8660" y="0"/>
                      <a:pt x="8660" y="8660"/>
                      <a:pt x="0" y="8660"/>
                    </a:cubicBezTo>
                    <a:cubicBezTo>
                      <a:pt x="8660" y="0"/>
                      <a:pt x="8660" y="0"/>
                      <a:pt x="8660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47" name="Freeform: Shape 212">
                <a:extLst>
                  <a:ext uri="{FF2B5EF4-FFF2-40B4-BE49-F238E27FC236}">
                    <a16:creationId xmlns="" xmlns:a16="http://schemas.microsoft.com/office/drawing/2014/main" id="{24D05377-9EBC-42AF-AA54-B6629BDAF5BE}"/>
                  </a:ext>
                </a:extLst>
              </p:cNvPr>
              <p:cNvSpPr/>
              <p:nvPr/>
            </p:nvSpPr>
            <p:spPr>
              <a:xfrm>
                <a:off x="4909523" y="3830298"/>
                <a:ext cx="112585" cy="131242"/>
              </a:xfrm>
              <a:custGeom>
                <a:avLst/>
                <a:gdLst>
                  <a:gd name="connsiteX0" fmla="*/ 0 w 112585"/>
                  <a:gd name="connsiteY0" fmla="*/ 129906 h 131242"/>
                  <a:gd name="connsiteX1" fmla="*/ 60623 w 112585"/>
                  <a:gd name="connsiteY1" fmla="*/ 60623 h 131242"/>
                  <a:gd name="connsiteX2" fmla="*/ 112585 w 112585"/>
                  <a:gd name="connsiteY2" fmla="*/ 0 h 131242"/>
                  <a:gd name="connsiteX3" fmla="*/ 60623 w 112585"/>
                  <a:gd name="connsiteY3" fmla="*/ 51963 h 131242"/>
                  <a:gd name="connsiteX4" fmla="*/ 0 w 112585"/>
                  <a:gd name="connsiteY4" fmla="*/ 129906 h 1312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2585" h="131242">
                    <a:moveTo>
                      <a:pt x="0" y="129906"/>
                    </a:moveTo>
                    <a:cubicBezTo>
                      <a:pt x="0" y="138567"/>
                      <a:pt x="25981" y="103925"/>
                      <a:pt x="60623" y="60623"/>
                    </a:cubicBezTo>
                    <a:cubicBezTo>
                      <a:pt x="77943" y="34642"/>
                      <a:pt x="103925" y="8660"/>
                      <a:pt x="112585" y="0"/>
                    </a:cubicBezTo>
                    <a:cubicBezTo>
                      <a:pt x="103925" y="8660"/>
                      <a:pt x="86604" y="34642"/>
                      <a:pt x="60623" y="51963"/>
                    </a:cubicBezTo>
                    <a:cubicBezTo>
                      <a:pt x="25981" y="95265"/>
                      <a:pt x="0" y="121246"/>
                      <a:pt x="0" y="12990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48" name="Freeform: Shape 213">
                <a:extLst>
                  <a:ext uri="{FF2B5EF4-FFF2-40B4-BE49-F238E27FC236}">
                    <a16:creationId xmlns="" xmlns:a16="http://schemas.microsoft.com/office/drawing/2014/main" id="{836582A6-C22A-463A-BB24-F483486DE029}"/>
                  </a:ext>
                </a:extLst>
              </p:cNvPr>
              <p:cNvSpPr/>
              <p:nvPr/>
            </p:nvSpPr>
            <p:spPr>
              <a:xfrm>
                <a:off x="5022108" y="3856279"/>
                <a:ext cx="8660" cy="8660"/>
              </a:xfrm>
              <a:custGeom>
                <a:avLst/>
                <a:gdLst>
                  <a:gd name="connsiteX0" fmla="*/ 8660 w 8660"/>
                  <a:gd name="connsiteY0" fmla="*/ 8660 h 8660"/>
                  <a:gd name="connsiteX1" fmla="*/ 0 w 8660"/>
                  <a:gd name="connsiteY1" fmla="*/ 0 h 8660"/>
                  <a:gd name="connsiteX2" fmla="*/ 8660 w 8660"/>
                  <a:gd name="connsiteY2" fmla="*/ 8660 h 86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660" h="8660">
                    <a:moveTo>
                      <a:pt x="8660" y="8660"/>
                    </a:moveTo>
                    <a:cubicBezTo>
                      <a:pt x="8660" y="8660"/>
                      <a:pt x="8660" y="0"/>
                      <a:pt x="0" y="0"/>
                    </a:cubicBezTo>
                    <a:cubicBezTo>
                      <a:pt x="8660" y="0"/>
                      <a:pt x="8660" y="8660"/>
                      <a:pt x="8660" y="866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49" name="Freeform: Shape 214">
                <a:extLst>
                  <a:ext uri="{FF2B5EF4-FFF2-40B4-BE49-F238E27FC236}">
                    <a16:creationId xmlns="" xmlns:a16="http://schemas.microsoft.com/office/drawing/2014/main" id="{6D1A9731-EF44-48BA-A730-B2DCCE993853}"/>
                  </a:ext>
                </a:extLst>
              </p:cNvPr>
              <p:cNvSpPr/>
              <p:nvPr/>
            </p:nvSpPr>
            <p:spPr>
              <a:xfrm>
                <a:off x="4909523" y="3724731"/>
                <a:ext cx="112585" cy="131547"/>
              </a:xfrm>
              <a:custGeom>
                <a:avLst/>
                <a:gdLst>
                  <a:gd name="connsiteX0" fmla="*/ 0 w 112585"/>
                  <a:gd name="connsiteY0" fmla="*/ 1641 h 131547"/>
                  <a:gd name="connsiteX1" fmla="*/ 60623 w 112585"/>
                  <a:gd name="connsiteY1" fmla="*/ 79585 h 131547"/>
                  <a:gd name="connsiteX2" fmla="*/ 112585 w 112585"/>
                  <a:gd name="connsiteY2" fmla="*/ 131547 h 131547"/>
                  <a:gd name="connsiteX3" fmla="*/ 60623 w 112585"/>
                  <a:gd name="connsiteY3" fmla="*/ 70925 h 131547"/>
                  <a:gd name="connsiteX4" fmla="*/ 0 w 112585"/>
                  <a:gd name="connsiteY4" fmla="*/ 1641 h 1315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2585" h="131547">
                    <a:moveTo>
                      <a:pt x="0" y="1641"/>
                    </a:moveTo>
                    <a:cubicBezTo>
                      <a:pt x="0" y="10302"/>
                      <a:pt x="25981" y="44943"/>
                      <a:pt x="60623" y="79585"/>
                    </a:cubicBezTo>
                    <a:cubicBezTo>
                      <a:pt x="77943" y="105566"/>
                      <a:pt x="103925" y="122887"/>
                      <a:pt x="112585" y="131547"/>
                    </a:cubicBezTo>
                    <a:cubicBezTo>
                      <a:pt x="103925" y="114227"/>
                      <a:pt x="86604" y="96906"/>
                      <a:pt x="60623" y="70925"/>
                    </a:cubicBezTo>
                    <a:cubicBezTo>
                      <a:pt x="25981" y="18962"/>
                      <a:pt x="0" y="-7019"/>
                      <a:pt x="0" y="164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22" name="Graphic 1">
              <a:extLst>
                <a:ext uri="{FF2B5EF4-FFF2-40B4-BE49-F238E27FC236}">
                  <a16:creationId xmlns="" xmlns:a16="http://schemas.microsoft.com/office/drawing/2014/main" id="{70D0A474-2B2B-4987-9EED-F35373D6D267}"/>
                </a:ext>
              </a:extLst>
            </p:cNvPr>
            <p:cNvGrpSpPr/>
            <p:nvPr/>
          </p:nvGrpSpPr>
          <p:grpSpPr>
            <a:xfrm>
              <a:off x="1593187" y="3125112"/>
              <a:ext cx="42872" cy="227365"/>
              <a:chOff x="5195316" y="3503067"/>
              <a:chExt cx="129906" cy="688945"/>
            </a:xfrm>
            <a:grpFill/>
          </p:grpSpPr>
          <p:sp>
            <p:nvSpPr>
              <p:cNvPr id="1142" name="Freeform: Shape 207">
                <a:extLst>
                  <a:ext uri="{FF2B5EF4-FFF2-40B4-BE49-F238E27FC236}">
                    <a16:creationId xmlns="" xmlns:a16="http://schemas.microsoft.com/office/drawing/2014/main" id="{EA693B1B-8C83-4BE3-B75C-B7FC395D1B42}"/>
                  </a:ext>
                </a:extLst>
              </p:cNvPr>
              <p:cNvSpPr/>
              <p:nvPr/>
            </p:nvSpPr>
            <p:spPr>
              <a:xfrm>
                <a:off x="5255940" y="3555329"/>
                <a:ext cx="17320" cy="579422"/>
              </a:xfrm>
              <a:custGeom>
                <a:avLst/>
                <a:gdLst>
                  <a:gd name="connsiteX0" fmla="*/ 0 w 17320"/>
                  <a:gd name="connsiteY0" fmla="*/ 6495 h 579422"/>
                  <a:gd name="connsiteX1" fmla="*/ 0 w 17320"/>
                  <a:gd name="connsiteY1" fmla="*/ 569423 h 579422"/>
                  <a:gd name="connsiteX2" fmla="*/ 17321 w 17320"/>
                  <a:gd name="connsiteY2" fmla="*/ 569423 h 579422"/>
                  <a:gd name="connsiteX3" fmla="*/ 17321 w 17320"/>
                  <a:gd name="connsiteY3" fmla="*/ 6495 h 579422"/>
                  <a:gd name="connsiteX4" fmla="*/ 0 w 17320"/>
                  <a:gd name="connsiteY4" fmla="*/ 6495 h 5794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579422">
                    <a:moveTo>
                      <a:pt x="0" y="6495"/>
                    </a:moveTo>
                    <a:cubicBezTo>
                      <a:pt x="0" y="197025"/>
                      <a:pt x="0" y="378893"/>
                      <a:pt x="0" y="569423"/>
                    </a:cubicBezTo>
                    <a:cubicBezTo>
                      <a:pt x="0" y="578083"/>
                      <a:pt x="17321" y="586744"/>
                      <a:pt x="17321" y="569423"/>
                    </a:cubicBezTo>
                    <a:cubicBezTo>
                      <a:pt x="17321" y="378893"/>
                      <a:pt x="17321" y="197025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43" name="Freeform: Shape 208">
                <a:extLst>
                  <a:ext uri="{FF2B5EF4-FFF2-40B4-BE49-F238E27FC236}">
                    <a16:creationId xmlns="" xmlns:a16="http://schemas.microsoft.com/office/drawing/2014/main" id="{C79BA866-236D-4F9D-B68A-81EF3B3EA477}"/>
                  </a:ext>
                </a:extLst>
              </p:cNvPr>
              <p:cNvSpPr/>
              <p:nvPr/>
            </p:nvSpPr>
            <p:spPr>
              <a:xfrm>
                <a:off x="5203977" y="3503067"/>
                <a:ext cx="121245" cy="138908"/>
              </a:xfrm>
              <a:custGeom>
                <a:avLst/>
                <a:gdLst>
                  <a:gd name="connsiteX0" fmla="*/ 60623 w 121245"/>
                  <a:gd name="connsiteY0" fmla="*/ 41437 h 138908"/>
                  <a:gd name="connsiteX1" fmla="*/ 0 w 121245"/>
                  <a:gd name="connsiteY1" fmla="*/ 136701 h 138908"/>
                  <a:gd name="connsiteX2" fmla="*/ 60623 w 121245"/>
                  <a:gd name="connsiteY2" fmla="*/ 93399 h 138908"/>
                  <a:gd name="connsiteX3" fmla="*/ 121246 w 121245"/>
                  <a:gd name="connsiteY3" fmla="*/ 6795 h 138908"/>
                  <a:gd name="connsiteX4" fmla="*/ 60623 w 121245"/>
                  <a:gd name="connsiteY4" fmla="*/ 41437 h 1389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8908">
                    <a:moveTo>
                      <a:pt x="60623" y="41437"/>
                    </a:moveTo>
                    <a:cubicBezTo>
                      <a:pt x="25982" y="84739"/>
                      <a:pt x="0" y="119381"/>
                      <a:pt x="0" y="136701"/>
                    </a:cubicBezTo>
                    <a:cubicBezTo>
                      <a:pt x="0" y="145362"/>
                      <a:pt x="25982" y="128041"/>
                      <a:pt x="60623" y="93399"/>
                    </a:cubicBezTo>
                    <a:cubicBezTo>
                      <a:pt x="95265" y="58758"/>
                      <a:pt x="121246" y="24116"/>
                      <a:pt x="121246" y="6795"/>
                    </a:cubicBezTo>
                    <a:cubicBezTo>
                      <a:pt x="121246" y="-10526"/>
                      <a:pt x="95265" y="6795"/>
                      <a:pt x="60623" y="4143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44" name="Freeform: Shape 209">
                <a:extLst>
                  <a:ext uri="{FF2B5EF4-FFF2-40B4-BE49-F238E27FC236}">
                    <a16:creationId xmlns="" xmlns:a16="http://schemas.microsoft.com/office/drawing/2014/main" id="{317E48A4-7A75-44D3-B195-9C017D310334}"/>
                  </a:ext>
                </a:extLst>
              </p:cNvPr>
              <p:cNvSpPr/>
              <p:nvPr/>
            </p:nvSpPr>
            <p:spPr>
              <a:xfrm>
                <a:off x="5195316" y="4044643"/>
                <a:ext cx="121245" cy="147369"/>
              </a:xfrm>
              <a:custGeom>
                <a:avLst/>
                <a:gdLst>
                  <a:gd name="connsiteX0" fmla="*/ 0 w 121245"/>
                  <a:gd name="connsiteY0" fmla="*/ 2165 h 147369"/>
                  <a:gd name="connsiteX1" fmla="*/ 60623 w 121245"/>
                  <a:gd name="connsiteY1" fmla="*/ 97430 h 147369"/>
                  <a:gd name="connsiteX2" fmla="*/ 121246 w 121245"/>
                  <a:gd name="connsiteY2" fmla="*/ 140732 h 147369"/>
                  <a:gd name="connsiteX3" fmla="*/ 60623 w 121245"/>
                  <a:gd name="connsiteY3" fmla="*/ 54128 h 147369"/>
                  <a:gd name="connsiteX4" fmla="*/ 0 w 121245"/>
                  <a:gd name="connsiteY4" fmla="*/ 2165 h 1473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7369">
                    <a:moveTo>
                      <a:pt x="0" y="2165"/>
                    </a:moveTo>
                    <a:cubicBezTo>
                      <a:pt x="0" y="10826"/>
                      <a:pt x="25982" y="54128"/>
                      <a:pt x="60623" y="97430"/>
                    </a:cubicBezTo>
                    <a:cubicBezTo>
                      <a:pt x="95264" y="140732"/>
                      <a:pt x="121246" y="158053"/>
                      <a:pt x="121246" y="140732"/>
                    </a:cubicBezTo>
                    <a:cubicBezTo>
                      <a:pt x="121246" y="123411"/>
                      <a:pt x="95264" y="88769"/>
                      <a:pt x="60623" y="54128"/>
                    </a:cubicBezTo>
                    <a:cubicBezTo>
                      <a:pt x="34642" y="10826"/>
                      <a:pt x="0" y="-6495"/>
                      <a:pt x="0" y="216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992" name="Graphic 1">
              <a:extLst>
                <a:ext uri="{FF2B5EF4-FFF2-40B4-BE49-F238E27FC236}">
                  <a16:creationId xmlns="" xmlns:a16="http://schemas.microsoft.com/office/drawing/2014/main" id="{FCEB7D9D-64F8-463A-9817-9D636FF416E1}"/>
                </a:ext>
              </a:extLst>
            </p:cNvPr>
            <p:cNvGrpSpPr/>
            <p:nvPr/>
          </p:nvGrpSpPr>
          <p:grpSpPr>
            <a:xfrm>
              <a:off x="1690363" y="3038039"/>
              <a:ext cx="40013" cy="398706"/>
              <a:chOff x="5489771" y="3239224"/>
              <a:chExt cx="121245" cy="1208128"/>
            </a:xfrm>
            <a:grpFill/>
          </p:grpSpPr>
          <p:sp>
            <p:nvSpPr>
              <p:cNvPr id="1139" name="Freeform: Shape 204">
                <a:extLst>
                  <a:ext uri="{FF2B5EF4-FFF2-40B4-BE49-F238E27FC236}">
                    <a16:creationId xmlns="" xmlns:a16="http://schemas.microsoft.com/office/drawing/2014/main" id="{DE90A46B-85E3-4DF3-8E93-1B433E75235D}"/>
                  </a:ext>
                </a:extLst>
              </p:cNvPr>
              <p:cNvSpPr/>
              <p:nvPr/>
            </p:nvSpPr>
            <p:spPr>
              <a:xfrm>
                <a:off x="5541733" y="3280361"/>
                <a:ext cx="17321" cy="1131524"/>
              </a:xfrm>
              <a:custGeom>
                <a:avLst/>
                <a:gdLst>
                  <a:gd name="connsiteX0" fmla="*/ 0 w 17321"/>
                  <a:gd name="connsiteY0" fmla="*/ 12991 h 1131524"/>
                  <a:gd name="connsiteX1" fmla="*/ 0 w 17321"/>
                  <a:gd name="connsiteY1" fmla="*/ 1121524 h 1131524"/>
                  <a:gd name="connsiteX2" fmla="*/ 17321 w 17321"/>
                  <a:gd name="connsiteY2" fmla="*/ 1121524 h 1131524"/>
                  <a:gd name="connsiteX3" fmla="*/ 17321 w 17321"/>
                  <a:gd name="connsiteY3" fmla="*/ 12991 h 1131524"/>
                  <a:gd name="connsiteX4" fmla="*/ 0 w 17321"/>
                  <a:gd name="connsiteY4" fmla="*/ 12991 h 11315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1" h="1131524">
                    <a:moveTo>
                      <a:pt x="0" y="12991"/>
                    </a:moveTo>
                    <a:cubicBezTo>
                      <a:pt x="0" y="385389"/>
                      <a:pt x="0" y="749126"/>
                      <a:pt x="0" y="1121524"/>
                    </a:cubicBezTo>
                    <a:cubicBezTo>
                      <a:pt x="0" y="1130185"/>
                      <a:pt x="17321" y="1138845"/>
                      <a:pt x="17321" y="1121524"/>
                    </a:cubicBezTo>
                    <a:cubicBezTo>
                      <a:pt x="17321" y="749126"/>
                      <a:pt x="17321" y="385389"/>
                      <a:pt x="17321" y="12991"/>
                    </a:cubicBezTo>
                    <a:cubicBezTo>
                      <a:pt x="1732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40" name="Freeform: Shape 205">
                <a:extLst>
                  <a:ext uri="{FF2B5EF4-FFF2-40B4-BE49-F238E27FC236}">
                    <a16:creationId xmlns="" xmlns:a16="http://schemas.microsoft.com/office/drawing/2014/main" id="{954E8EAB-9490-40FE-B728-D360BD7CFDAB}"/>
                  </a:ext>
                </a:extLst>
              </p:cNvPr>
              <p:cNvSpPr/>
              <p:nvPr/>
            </p:nvSpPr>
            <p:spPr>
              <a:xfrm>
                <a:off x="5489771" y="3239224"/>
                <a:ext cx="121245" cy="134236"/>
              </a:xfrm>
              <a:custGeom>
                <a:avLst/>
                <a:gdLst>
                  <a:gd name="connsiteX0" fmla="*/ 60623 w 121245"/>
                  <a:gd name="connsiteY0" fmla="*/ 19486 h 134236"/>
                  <a:gd name="connsiteX1" fmla="*/ 0 w 121245"/>
                  <a:gd name="connsiteY1" fmla="*/ 114751 h 134236"/>
                  <a:gd name="connsiteX2" fmla="*/ 60623 w 121245"/>
                  <a:gd name="connsiteY2" fmla="*/ 114751 h 134236"/>
                  <a:gd name="connsiteX3" fmla="*/ 121246 w 121245"/>
                  <a:gd name="connsiteY3" fmla="*/ 19486 h 134236"/>
                  <a:gd name="connsiteX4" fmla="*/ 60623 w 121245"/>
                  <a:gd name="connsiteY4" fmla="*/ 19486 h 134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4236">
                    <a:moveTo>
                      <a:pt x="60623" y="19486"/>
                    </a:moveTo>
                    <a:cubicBezTo>
                      <a:pt x="25982" y="45467"/>
                      <a:pt x="0" y="88769"/>
                      <a:pt x="0" y="114751"/>
                    </a:cubicBezTo>
                    <a:cubicBezTo>
                      <a:pt x="0" y="140732"/>
                      <a:pt x="25982" y="140732"/>
                      <a:pt x="60623" y="114751"/>
                    </a:cubicBezTo>
                    <a:cubicBezTo>
                      <a:pt x="95264" y="88769"/>
                      <a:pt x="121246" y="54128"/>
                      <a:pt x="121246" y="19486"/>
                    </a:cubicBezTo>
                    <a:cubicBezTo>
                      <a:pt x="121246" y="-6495"/>
                      <a:pt x="95264" y="-6495"/>
                      <a:pt x="60623" y="1948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41" name="Freeform: Shape 206">
                <a:extLst>
                  <a:ext uri="{FF2B5EF4-FFF2-40B4-BE49-F238E27FC236}">
                    <a16:creationId xmlns="" xmlns:a16="http://schemas.microsoft.com/office/drawing/2014/main" id="{77345FE9-F092-4FFB-968E-6FCB98FF6C5F}"/>
                  </a:ext>
                </a:extLst>
              </p:cNvPr>
              <p:cNvSpPr/>
              <p:nvPr/>
            </p:nvSpPr>
            <p:spPr>
              <a:xfrm>
                <a:off x="5489771" y="4313116"/>
                <a:ext cx="121245" cy="134236"/>
              </a:xfrm>
              <a:custGeom>
                <a:avLst/>
                <a:gdLst>
                  <a:gd name="connsiteX0" fmla="*/ 60623 w 121245"/>
                  <a:gd name="connsiteY0" fmla="*/ 19486 h 134236"/>
                  <a:gd name="connsiteX1" fmla="*/ 0 w 121245"/>
                  <a:gd name="connsiteY1" fmla="*/ 19486 h 134236"/>
                  <a:gd name="connsiteX2" fmla="*/ 60623 w 121245"/>
                  <a:gd name="connsiteY2" fmla="*/ 114751 h 134236"/>
                  <a:gd name="connsiteX3" fmla="*/ 121246 w 121245"/>
                  <a:gd name="connsiteY3" fmla="*/ 114751 h 134236"/>
                  <a:gd name="connsiteX4" fmla="*/ 60623 w 121245"/>
                  <a:gd name="connsiteY4" fmla="*/ 19486 h 134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4236">
                    <a:moveTo>
                      <a:pt x="60623" y="19486"/>
                    </a:moveTo>
                    <a:cubicBezTo>
                      <a:pt x="25982" y="-6495"/>
                      <a:pt x="0" y="-6495"/>
                      <a:pt x="0" y="19486"/>
                    </a:cubicBezTo>
                    <a:cubicBezTo>
                      <a:pt x="0" y="45467"/>
                      <a:pt x="25982" y="88769"/>
                      <a:pt x="60623" y="114751"/>
                    </a:cubicBezTo>
                    <a:cubicBezTo>
                      <a:pt x="95264" y="140732"/>
                      <a:pt x="121246" y="140732"/>
                      <a:pt x="121246" y="114751"/>
                    </a:cubicBezTo>
                    <a:cubicBezTo>
                      <a:pt x="121246" y="80109"/>
                      <a:pt x="95264" y="36807"/>
                      <a:pt x="60623" y="1948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993" name="Graphic 1">
              <a:extLst>
                <a:ext uri="{FF2B5EF4-FFF2-40B4-BE49-F238E27FC236}">
                  <a16:creationId xmlns="" xmlns:a16="http://schemas.microsoft.com/office/drawing/2014/main" id="{B0AF0FC1-D96F-4824-AC31-4ED483F744FA}"/>
                </a:ext>
              </a:extLst>
            </p:cNvPr>
            <p:cNvGrpSpPr/>
            <p:nvPr/>
          </p:nvGrpSpPr>
          <p:grpSpPr>
            <a:xfrm>
              <a:off x="1784680" y="2989605"/>
              <a:ext cx="40457" cy="492883"/>
              <a:chOff x="5775565" y="3092463"/>
              <a:chExt cx="122591" cy="1493497"/>
            </a:xfrm>
            <a:grpFill/>
          </p:grpSpPr>
          <p:sp>
            <p:nvSpPr>
              <p:cNvPr id="1136" name="Freeform: Shape 201">
                <a:extLst>
                  <a:ext uri="{FF2B5EF4-FFF2-40B4-BE49-F238E27FC236}">
                    <a16:creationId xmlns="" xmlns:a16="http://schemas.microsoft.com/office/drawing/2014/main" id="{3055588C-CD87-4E17-A32B-1165D2364400}"/>
                  </a:ext>
                </a:extLst>
              </p:cNvPr>
              <p:cNvSpPr/>
              <p:nvPr/>
            </p:nvSpPr>
            <p:spPr>
              <a:xfrm>
                <a:off x="5827527" y="3130969"/>
                <a:ext cx="17320" cy="1436804"/>
              </a:xfrm>
              <a:custGeom>
                <a:avLst/>
                <a:gdLst>
                  <a:gd name="connsiteX0" fmla="*/ 0 w 17320"/>
                  <a:gd name="connsiteY0" fmla="*/ 6495 h 1436804"/>
                  <a:gd name="connsiteX1" fmla="*/ 0 w 17320"/>
                  <a:gd name="connsiteY1" fmla="*/ 1426804 h 1436804"/>
                  <a:gd name="connsiteX2" fmla="*/ 17321 w 17320"/>
                  <a:gd name="connsiteY2" fmla="*/ 1426804 h 1436804"/>
                  <a:gd name="connsiteX3" fmla="*/ 17321 w 17320"/>
                  <a:gd name="connsiteY3" fmla="*/ 6495 h 1436804"/>
                  <a:gd name="connsiteX4" fmla="*/ 0 w 17320"/>
                  <a:gd name="connsiteY4" fmla="*/ 6495 h 14368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436804">
                    <a:moveTo>
                      <a:pt x="0" y="6495"/>
                    </a:moveTo>
                    <a:cubicBezTo>
                      <a:pt x="0" y="482818"/>
                      <a:pt x="0" y="950481"/>
                      <a:pt x="0" y="1426804"/>
                    </a:cubicBezTo>
                    <a:cubicBezTo>
                      <a:pt x="0" y="1435465"/>
                      <a:pt x="17321" y="1444125"/>
                      <a:pt x="17321" y="1426804"/>
                    </a:cubicBezTo>
                    <a:cubicBezTo>
                      <a:pt x="17321" y="950481"/>
                      <a:pt x="17321" y="482818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37" name="Freeform: Shape 202">
                <a:extLst>
                  <a:ext uri="{FF2B5EF4-FFF2-40B4-BE49-F238E27FC236}">
                    <a16:creationId xmlns="" xmlns:a16="http://schemas.microsoft.com/office/drawing/2014/main" id="{2DDF4284-022E-4CCD-B0FD-4FBBFC6677B6}"/>
                  </a:ext>
                </a:extLst>
              </p:cNvPr>
              <p:cNvSpPr/>
              <p:nvPr/>
            </p:nvSpPr>
            <p:spPr>
              <a:xfrm>
                <a:off x="5775565" y="3092463"/>
                <a:ext cx="122591" cy="125151"/>
              </a:xfrm>
              <a:custGeom>
                <a:avLst/>
                <a:gdLst>
                  <a:gd name="connsiteX0" fmla="*/ 60623 w 122591"/>
                  <a:gd name="connsiteY0" fmla="*/ 1699 h 125151"/>
                  <a:gd name="connsiteX1" fmla="*/ 0 w 122591"/>
                  <a:gd name="connsiteY1" fmla="*/ 79643 h 125151"/>
                  <a:gd name="connsiteX2" fmla="*/ 60623 w 122591"/>
                  <a:gd name="connsiteY2" fmla="*/ 122945 h 125151"/>
                  <a:gd name="connsiteX3" fmla="*/ 121245 w 122591"/>
                  <a:gd name="connsiteY3" fmla="*/ 45001 h 125151"/>
                  <a:gd name="connsiteX4" fmla="*/ 60623 w 122591"/>
                  <a:gd name="connsiteY4" fmla="*/ 1699 h 1251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91" h="125151">
                    <a:moveTo>
                      <a:pt x="60623" y="1699"/>
                    </a:moveTo>
                    <a:cubicBezTo>
                      <a:pt x="25981" y="10359"/>
                      <a:pt x="0" y="53661"/>
                      <a:pt x="0" y="79643"/>
                    </a:cubicBezTo>
                    <a:cubicBezTo>
                      <a:pt x="0" y="114284"/>
                      <a:pt x="25981" y="131605"/>
                      <a:pt x="60623" y="122945"/>
                    </a:cubicBezTo>
                    <a:cubicBezTo>
                      <a:pt x="95264" y="114284"/>
                      <a:pt x="121245" y="79643"/>
                      <a:pt x="121245" y="45001"/>
                    </a:cubicBezTo>
                    <a:cubicBezTo>
                      <a:pt x="129906" y="19020"/>
                      <a:pt x="95264" y="-6962"/>
                      <a:pt x="60623" y="169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38" name="Freeform: Shape 203">
                <a:extLst>
                  <a:ext uri="{FF2B5EF4-FFF2-40B4-BE49-F238E27FC236}">
                    <a16:creationId xmlns="" xmlns:a16="http://schemas.microsoft.com/office/drawing/2014/main" id="{A2F1162E-DA28-4442-B0EF-FB88DD641412}"/>
                  </a:ext>
                </a:extLst>
              </p:cNvPr>
              <p:cNvSpPr/>
              <p:nvPr/>
            </p:nvSpPr>
            <p:spPr>
              <a:xfrm>
                <a:off x="5775565" y="4460301"/>
                <a:ext cx="122591" cy="125659"/>
              </a:xfrm>
              <a:custGeom>
                <a:avLst/>
                <a:gdLst>
                  <a:gd name="connsiteX0" fmla="*/ 60623 w 122591"/>
                  <a:gd name="connsiteY0" fmla="*/ 2207 h 125659"/>
                  <a:gd name="connsiteX1" fmla="*/ 0 w 122591"/>
                  <a:gd name="connsiteY1" fmla="*/ 45509 h 125659"/>
                  <a:gd name="connsiteX2" fmla="*/ 60623 w 122591"/>
                  <a:gd name="connsiteY2" fmla="*/ 123453 h 125659"/>
                  <a:gd name="connsiteX3" fmla="*/ 121245 w 122591"/>
                  <a:gd name="connsiteY3" fmla="*/ 80151 h 125659"/>
                  <a:gd name="connsiteX4" fmla="*/ 60623 w 122591"/>
                  <a:gd name="connsiteY4" fmla="*/ 2207 h 1256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91" h="125659">
                    <a:moveTo>
                      <a:pt x="60623" y="2207"/>
                    </a:moveTo>
                    <a:cubicBezTo>
                      <a:pt x="25981" y="-6453"/>
                      <a:pt x="0" y="10867"/>
                      <a:pt x="0" y="45509"/>
                    </a:cubicBezTo>
                    <a:cubicBezTo>
                      <a:pt x="0" y="80151"/>
                      <a:pt x="25981" y="114793"/>
                      <a:pt x="60623" y="123453"/>
                    </a:cubicBezTo>
                    <a:cubicBezTo>
                      <a:pt x="95264" y="132113"/>
                      <a:pt x="121245" y="114793"/>
                      <a:pt x="121245" y="80151"/>
                    </a:cubicBezTo>
                    <a:cubicBezTo>
                      <a:pt x="129906" y="45509"/>
                      <a:pt x="95264" y="10867"/>
                      <a:pt x="60623" y="220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994" name="Freeform: Shape 110">
              <a:extLst>
                <a:ext uri="{FF2B5EF4-FFF2-40B4-BE49-F238E27FC236}">
                  <a16:creationId xmlns="" xmlns:a16="http://schemas.microsoft.com/office/drawing/2014/main" id="{C8AD84A1-B5B8-4C0A-91EE-761C91BFAEBA}"/>
                </a:ext>
              </a:extLst>
            </p:cNvPr>
            <p:cNvSpPr/>
            <p:nvPr/>
          </p:nvSpPr>
          <p:spPr>
            <a:xfrm>
              <a:off x="1890430" y="2886309"/>
              <a:ext cx="2232182" cy="546863"/>
            </a:xfrm>
            <a:custGeom>
              <a:avLst/>
              <a:gdLst>
                <a:gd name="connsiteX0" fmla="*/ 5265535 w 6763787"/>
                <a:gd name="connsiteY0" fmla="*/ 245415 h 1657063"/>
                <a:gd name="connsiteX1" fmla="*/ 4157001 w 6763787"/>
                <a:gd name="connsiteY1" fmla="*/ 2923 h 1657063"/>
                <a:gd name="connsiteX2" fmla="*/ 3013826 w 6763787"/>
                <a:gd name="connsiteY2" fmla="*/ 158811 h 1657063"/>
                <a:gd name="connsiteX3" fmla="*/ 805419 w 6763787"/>
                <a:gd name="connsiteY3" fmla="*/ 1215382 h 1657063"/>
                <a:gd name="connsiteX4" fmla="*/ 0 w 6763787"/>
                <a:gd name="connsiteY4" fmla="*/ 1631082 h 1657063"/>
                <a:gd name="connsiteX5" fmla="*/ 0 w 6763787"/>
                <a:gd name="connsiteY5" fmla="*/ 1657064 h 1657063"/>
                <a:gd name="connsiteX6" fmla="*/ 476323 w 6763787"/>
                <a:gd name="connsiteY6" fmla="*/ 1423232 h 1657063"/>
                <a:gd name="connsiteX7" fmla="*/ 2702050 w 6763787"/>
                <a:gd name="connsiteY7" fmla="*/ 297378 h 1657063"/>
                <a:gd name="connsiteX8" fmla="*/ 3853886 w 6763787"/>
                <a:gd name="connsiteY8" fmla="*/ 28905 h 1657063"/>
                <a:gd name="connsiteX9" fmla="*/ 5057684 w 6763787"/>
                <a:gd name="connsiteY9" fmla="*/ 193453 h 1657063"/>
                <a:gd name="connsiteX10" fmla="*/ 6763788 w 6763787"/>
                <a:gd name="connsiteY10" fmla="*/ 981551 h 1657063"/>
                <a:gd name="connsiteX11" fmla="*/ 6763788 w 6763787"/>
                <a:gd name="connsiteY11" fmla="*/ 946909 h 1657063"/>
                <a:gd name="connsiteX12" fmla="*/ 5265535 w 6763787"/>
                <a:gd name="connsiteY12" fmla="*/ 245415 h 1657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763787" h="1657063">
                  <a:moveTo>
                    <a:pt x="5265535" y="245415"/>
                  </a:moveTo>
                  <a:cubicBezTo>
                    <a:pt x="4910457" y="115509"/>
                    <a:pt x="4538059" y="20244"/>
                    <a:pt x="4157001" y="2923"/>
                  </a:cubicBezTo>
                  <a:cubicBezTo>
                    <a:pt x="3767282" y="-14397"/>
                    <a:pt x="3386224" y="46226"/>
                    <a:pt x="3013826" y="158811"/>
                  </a:cubicBezTo>
                  <a:cubicBezTo>
                    <a:pt x="2225727" y="392642"/>
                    <a:pt x="1515573" y="825663"/>
                    <a:pt x="805419" y="1215382"/>
                  </a:cubicBezTo>
                  <a:cubicBezTo>
                    <a:pt x="545607" y="1362609"/>
                    <a:pt x="277133" y="1501176"/>
                    <a:pt x="0" y="1631082"/>
                  </a:cubicBezTo>
                  <a:lnTo>
                    <a:pt x="0" y="1657064"/>
                  </a:lnTo>
                  <a:cubicBezTo>
                    <a:pt x="164548" y="1579120"/>
                    <a:pt x="320435" y="1501176"/>
                    <a:pt x="476323" y="1423232"/>
                  </a:cubicBezTo>
                  <a:cubicBezTo>
                    <a:pt x="1212459" y="1042174"/>
                    <a:pt x="1922613" y="591832"/>
                    <a:pt x="2702050" y="297378"/>
                  </a:cubicBezTo>
                  <a:cubicBezTo>
                    <a:pt x="3074449" y="158811"/>
                    <a:pt x="3455507" y="54886"/>
                    <a:pt x="3853886" y="28905"/>
                  </a:cubicBezTo>
                  <a:cubicBezTo>
                    <a:pt x="4260926" y="2923"/>
                    <a:pt x="4667965" y="72207"/>
                    <a:pt x="5057684" y="193453"/>
                  </a:cubicBezTo>
                  <a:cubicBezTo>
                    <a:pt x="5655254" y="383982"/>
                    <a:pt x="6209520" y="678436"/>
                    <a:pt x="6763788" y="981551"/>
                  </a:cubicBezTo>
                  <a:lnTo>
                    <a:pt x="6763788" y="946909"/>
                  </a:lnTo>
                  <a:cubicBezTo>
                    <a:pt x="6270143" y="695757"/>
                    <a:pt x="5785160" y="435944"/>
                    <a:pt x="5265535" y="24541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5" name="Freeform: Shape 111">
              <a:extLst>
                <a:ext uri="{FF2B5EF4-FFF2-40B4-BE49-F238E27FC236}">
                  <a16:creationId xmlns="" xmlns:a16="http://schemas.microsoft.com/office/drawing/2014/main" id="{79C54CD3-3138-4E2C-B982-4D307617A714}"/>
                </a:ext>
              </a:extLst>
            </p:cNvPr>
            <p:cNvSpPr/>
            <p:nvPr/>
          </p:nvSpPr>
          <p:spPr>
            <a:xfrm>
              <a:off x="1887572" y="3041612"/>
              <a:ext cx="2229323" cy="549721"/>
            </a:xfrm>
            <a:custGeom>
              <a:avLst/>
              <a:gdLst>
                <a:gd name="connsiteX0" fmla="*/ 5334818 w 6755125"/>
                <a:gd name="connsiteY0" fmla="*/ 1359686 h 1665723"/>
                <a:gd name="connsiteX1" fmla="*/ 4182982 w 6755125"/>
                <a:gd name="connsiteY1" fmla="*/ 1628159 h 1665723"/>
                <a:gd name="connsiteX2" fmla="*/ 2979184 w 6755125"/>
                <a:gd name="connsiteY2" fmla="*/ 1463611 h 1665723"/>
                <a:gd name="connsiteX3" fmla="*/ 727475 w 6755125"/>
                <a:gd name="connsiteY3" fmla="*/ 372398 h 1665723"/>
                <a:gd name="connsiteX4" fmla="*/ 0 w 6755125"/>
                <a:gd name="connsiteY4" fmla="*/ 0 h 1665723"/>
                <a:gd name="connsiteX5" fmla="*/ 0 w 6755125"/>
                <a:gd name="connsiteY5" fmla="*/ 34642 h 1665723"/>
                <a:gd name="connsiteX6" fmla="*/ 554267 w 6755125"/>
                <a:gd name="connsiteY6" fmla="*/ 311775 h 1665723"/>
                <a:gd name="connsiteX7" fmla="*/ 2762674 w 6755125"/>
                <a:gd name="connsiteY7" fmla="*/ 1420309 h 1665723"/>
                <a:gd name="connsiteX8" fmla="*/ 3871207 w 6755125"/>
                <a:gd name="connsiteY8" fmla="*/ 1662800 h 1665723"/>
                <a:gd name="connsiteX9" fmla="*/ 5014383 w 6755125"/>
                <a:gd name="connsiteY9" fmla="*/ 1506913 h 1665723"/>
                <a:gd name="connsiteX10" fmla="*/ 6755126 w 6755125"/>
                <a:gd name="connsiteY10" fmla="*/ 710154 h 1665723"/>
                <a:gd name="connsiteX11" fmla="*/ 6755126 w 6755125"/>
                <a:gd name="connsiteY11" fmla="*/ 675513 h 1665723"/>
                <a:gd name="connsiteX12" fmla="*/ 5334818 w 6755125"/>
                <a:gd name="connsiteY12" fmla="*/ 1359686 h 1665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755125" h="1665723">
                  <a:moveTo>
                    <a:pt x="5334818" y="1359686"/>
                  </a:moveTo>
                  <a:cubicBezTo>
                    <a:pt x="4962420" y="1498253"/>
                    <a:pt x="4581362" y="1602178"/>
                    <a:pt x="4182982" y="1628159"/>
                  </a:cubicBezTo>
                  <a:cubicBezTo>
                    <a:pt x="3775942" y="1654140"/>
                    <a:pt x="3368903" y="1584857"/>
                    <a:pt x="2979184" y="1463611"/>
                  </a:cubicBezTo>
                  <a:cubicBezTo>
                    <a:pt x="2182425" y="1212459"/>
                    <a:pt x="1463611" y="770777"/>
                    <a:pt x="727475" y="372398"/>
                  </a:cubicBezTo>
                  <a:cubicBezTo>
                    <a:pt x="493644" y="242492"/>
                    <a:pt x="242491" y="112585"/>
                    <a:pt x="0" y="0"/>
                  </a:cubicBezTo>
                  <a:lnTo>
                    <a:pt x="0" y="34642"/>
                  </a:lnTo>
                  <a:cubicBezTo>
                    <a:pt x="190529" y="121246"/>
                    <a:pt x="372398" y="216510"/>
                    <a:pt x="554267" y="311775"/>
                  </a:cubicBezTo>
                  <a:cubicBezTo>
                    <a:pt x="1281742" y="692834"/>
                    <a:pt x="1983236" y="1143175"/>
                    <a:pt x="2762674" y="1420309"/>
                  </a:cubicBezTo>
                  <a:cubicBezTo>
                    <a:pt x="3117751" y="1550215"/>
                    <a:pt x="3490148" y="1645480"/>
                    <a:pt x="3871207" y="1662800"/>
                  </a:cubicBezTo>
                  <a:cubicBezTo>
                    <a:pt x="4260926" y="1680121"/>
                    <a:pt x="4641984" y="1619498"/>
                    <a:pt x="5014383" y="1506913"/>
                  </a:cubicBezTo>
                  <a:cubicBezTo>
                    <a:pt x="5629272" y="1325044"/>
                    <a:pt x="6192199" y="1013269"/>
                    <a:pt x="6755126" y="710154"/>
                  </a:cubicBezTo>
                  <a:lnTo>
                    <a:pt x="6755126" y="675513"/>
                  </a:lnTo>
                  <a:cubicBezTo>
                    <a:pt x="6296125" y="918004"/>
                    <a:pt x="5828462" y="1169157"/>
                    <a:pt x="5334818" y="1359686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996" name="Graphic 1">
              <a:extLst>
                <a:ext uri="{FF2B5EF4-FFF2-40B4-BE49-F238E27FC236}">
                  <a16:creationId xmlns="" xmlns:a16="http://schemas.microsoft.com/office/drawing/2014/main" id="{F758004B-569C-49A8-8D2F-D06BB1B67404}"/>
                </a:ext>
              </a:extLst>
            </p:cNvPr>
            <p:cNvGrpSpPr/>
            <p:nvPr/>
          </p:nvGrpSpPr>
          <p:grpSpPr>
            <a:xfrm>
              <a:off x="4031152" y="3157763"/>
              <a:ext cx="62879" cy="159257"/>
              <a:chOff x="12582653" y="3602003"/>
              <a:chExt cx="190530" cy="482570"/>
            </a:xfrm>
            <a:grpFill/>
          </p:grpSpPr>
          <p:sp>
            <p:nvSpPr>
              <p:cNvPr id="1133" name="Freeform: Shape 173">
                <a:extLst>
                  <a:ext uri="{FF2B5EF4-FFF2-40B4-BE49-F238E27FC236}">
                    <a16:creationId xmlns="" xmlns:a16="http://schemas.microsoft.com/office/drawing/2014/main" id="{BB37D653-ABC9-41C7-88FE-B4E97DA2BD07}"/>
                  </a:ext>
                </a:extLst>
              </p:cNvPr>
              <p:cNvSpPr/>
              <p:nvPr/>
            </p:nvSpPr>
            <p:spPr>
              <a:xfrm>
                <a:off x="12660598" y="3640692"/>
                <a:ext cx="27371" cy="410446"/>
              </a:xfrm>
              <a:custGeom>
                <a:avLst/>
                <a:gdLst>
                  <a:gd name="connsiteX0" fmla="*/ 0 w 27371"/>
                  <a:gd name="connsiteY0" fmla="*/ 16398 h 410446"/>
                  <a:gd name="connsiteX1" fmla="*/ 0 w 27371"/>
                  <a:gd name="connsiteY1" fmla="*/ 397456 h 410446"/>
                  <a:gd name="connsiteX2" fmla="*/ 25982 w 27371"/>
                  <a:gd name="connsiteY2" fmla="*/ 397456 h 410446"/>
                  <a:gd name="connsiteX3" fmla="*/ 25982 w 27371"/>
                  <a:gd name="connsiteY3" fmla="*/ 16398 h 410446"/>
                  <a:gd name="connsiteX4" fmla="*/ 0 w 27371"/>
                  <a:gd name="connsiteY4" fmla="*/ 16398 h 41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371" h="410446">
                    <a:moveTo>
                      <a:pt x="0" y="16398"/>
                    </a:moveTo>
                    <a:cubicBezTo>
                      <a:pt x="0" y="146304"/>
                      <a:pt x="0" y="267550"/>
                      <a:pt x="0" y="397456"/>
                    </a:cubicBezTo>
                    <a:cubicBezTo>
                      <a:pt x="0" y="414777"/>
                      <a:pt x="25982" y="414777"/>
                      <a:pt x="25982" y="397456"/>
                    </a:cubicBezTo>
                    <a:cubicBezTo>
                      <a:pt x="25982" y="267550"/>
                      <a:pt x="25982" y="146304"/>
                      <a:pt x="25982" y="16398"/>
                    </a:cubicBezTo>
                    <a:cubicBezTo>
                      <a:pt x="34641" y="-923"/>
                      <a:pt x="0" y="-9584"/>
                      <a:pt x="0" y="1639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34" name="Freeform: Shape 174">
                <a:extLst>
                  <a:ext uri="{FF2B5EF4-FFF2-40B4-BE49-F238E27FC236}">
                    <a16:creationId xmlns="" xmlns:a16="http://schemas.microsoft.com/office/drawing/2014/main" id="{D262CAD4-ECD0-4E48-9B35-5B62296FFBDF}"/>
                  </a:ext>
                </a:extLst>
              </p:cNvPr>
              <p:cNvSpPr/>
              <p:nvPr/>
            </p:nvSpPr>
            <p:spPr>
              <a:xfrm>
                <a:off x="12582653" y="3602003"/>
                <a:ext cx="190530" cy="109301"/>
              </a:xfrm>
              <a:custGeom>
                <a:avLst/>
                <a:gdLst>
                  <a:gd name="connsiteX0" fmla="*/ 95265 w 190530"/>
                  <a:gd name="connsiteY0" fmla="*/ 37765 h 109301"/>
                  <a:gd name="connsiteX1" fmla="*/ 0 w 190530"/>
                  <a:gd name="connsiteY1" fmla="*/ 3124 h 109301"/>
                  <a:gd name="connsiteX2" fmla="*/ 95265 w 190530"/>
                  <a:gd name="connsiteY2" fmla="*/ 72407 h 109301"/>
                  <a:gd name="connsiteX3" fmla="*/ 190530 w 190530"/>
                  <a:gd name="connsiteY3" fmla="*/ 107049 h 109301"/>
                  <a:gd name="connsiteX4" fmla="*/ 95265 w 190530"/>
                  <a:gd name="connsiteY4" fmla="*/ 37765 h 109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30" h="109301">
                    <a:moveTo>
                      <a:pt x="95265" y="37765"/>
                    </a:moveTo>
                    <a:cubicBezTo>
                      <a:pt x="43302" y="3124"/>
                      <a:pt x="0" y="-5537"/>
                      <a:pt x="0" y="3124"/>
                    </a:cubicBezTo>
                    <a:cubicBezTo>
                      <a:pt x="0" y="11784"/>
                      <a:pt x="43302" y="46426"/>
                      <a:pt x="95265" y="72407"/>
                    </a:cubicBezTo>
                    <a:cubicBezTo>
                      <a:pt x="147228" y="98388"/>
                      <a:pt x="190530" y="115709"/>
                      <a:pt x="190530" y="107049"/>
                    </a:cubicBezTo>
                    <a:cubicBezTo>
                      <a:pt x="190530" y="107049"/>
                      <a:pt x="147228" y="72407"/>
                      <a:pt x="95265" y="3776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35" name="Freeform: Shape 175">
                <a:extLst>
                  <a:ext uri="{FF2B5EF4-FFF2-40B4-BE49-F238E27FC236}">
                    <a16:creationId xmlns="" xmlns:a16="http://schemas.microsoft.com/office/drawing/2014/main" id="{156D0511-4F6F-4748-A2A6-E2D87906F445}"/>
                  </a:ext>
                </a:extLst>
              </p:cNvPr>
              <p:cNvSpPr/>
              <p:nvPr/>
            </p:nvSpPr>
            <p:spPr>
              <a:xfrm>
                <a:off x="12582653" y="3974401"/>
                <a:ext cx="190530" cy="110172"/>
              </a:xfrm>
              <a:custGeom>
                <a:avLst/>
                <a:gdLst>
                  <a:gd name="connsiteX0" fmla="*/ 95265 w 190530"/>
                  <a:gd name="connsiteY0" fmla="*/ 37765 h 110172"/>
                  <a:gd name="connsiteX1" fmla="*/ 0 w 190530"/>
                  <a:gd name="connsiteY1" fmla="*/ 107049 h 110172"/>
                  <a:gd name="connsiteX2" fmla="*/ 95265 w 190530"/>
                  <a:gd name="connsiteY2" fmla="*/ 72407 h 110172"/>
                  <a:gd name="connsiteX3" fmla="*/ 190530 w 190530"/>
                  <a:gd name="connsiteY3" fmla="*/ 3124 h 110172"/>
                  <a:gd name="connsiteX4" fmla="*/ 95265 w 190530"/>
                  <a:gd name="connsiteY4" fmla="*/ 37765 h 1101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30" h="110172">
                    <a:moveTo>
                      <a:pt x="95265" y="37765"/>
                    </a:moveTo>
                    <a:cubicBezTo>
                      <a:pt x="43302" y="63747"/>
                      <a:pt x="0" y="98388"/>
                      <a:pt x="0" y="107049"/>
                    </a:cubicBezTo>
                    <a:cubicBezTo>
                      <a:pt x="0" y="115709"/>
                      <a:pt x="43302" y="107049"/>
                      <a:pt x="95265" y="72407"/>
                    </a:cubicBezTo>
                    <a:cubicBezTo>
                      <a:pt x="147228" y="37765"/>
                      <a:pt x="190530" y="11784"/>
                      <a:pt x="190530" y="3124"/>
                    </a:cubicBezTo>
                    <a:cubicBezTo>
                      <a:pt x="190530" y="-5537"/>
                      <a:pt x="147228" y="3124"/>
                      <a:pt x="95265" y="3776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997" name="Graphic 1">
              <a:extLst>
                <a:ext uri="{FF2B5EF4-FFF2-40B4-BE49-F238E27FC236}">
                  <a16:creationId xmlns="" xmlns:a16="http://schemas.microsoft.com/office/drawing/2014/main" id="{6B4786A7-5C94-4F9F-9AD8-DD0689E95CC3}"/>
                </a:ext>
              </a:extLst>
            </p:cNvPr>
            <p:cNvGrpSpPr/>
            <p:nvPr/>
          </p:nvGrpSpPr>
          <p:grpSpPr>
            <a:xfrm>
              <a:off x="3888247" y="3079306"/>
              <a:ext cx="62879" cy="316172"/>
              <a:chOff x="12149632" y="3364268"/>
              <a:chExt cx="190530" cy="958039"/>
            </a:xfrm>
            <a:grpFill/>
          </p:grpSpPr>
          <p:sp>
            <p:nvSpPr>
              <p:cNvPr id="1130" name="Freeform: Shape 170">
                <a:extLst>
                  <a:ext uri="{FF2B5EF4-FFF2-40B4-BE49-F238E27FC236}">
                    <a16:creationId xmlns="" xmlns:a16="http://schemas.microsoft.com/office/drawing/2014/main" id="{89653DCC-8574-4BC4-8313-9539A2E4723E}"/>
                  </a:ext>
                </a:extLst>
              </p:cNvPr>
              <p:cNvSpPr/>
              <p:nvPr/>
            </p:nvSpPr>
            <p:spPr>
              <a:xfrm>
                <a:off x="12236236" y="3401607"/>
                <a:ext cx="25981" cy="883362"/>
              </a:xfrm>
              <a:custGeom>
                <a:avLst/>
                <a:gdLst>
                  <a:gd name="connsiteX0" fmla="*/ 0 w 25981"/>
                  <a:gd name="connsiteY0" fmla="*/ 12991 h 883362"/>
                  <a:gd name="connsiteX1" fmla="*/ 0 w 25981"/>
                  <a:gd name="connsiteY1" fmla="*/ 870372 h 883362"/>
                  <a:gd name="connsiteX2" fmla="*/ 25982 w 25981"/>
                  <a:gd name="connsiteY2" fmla="*/ 870372 h 883362"/>
                  <a:gd name="connsiteX3" fmla="*/ 25982 w 25981"/>
                  <a:gd name="connsiteY3" fmla="*/ 12991 h 883362"/>
                  <a:gd name="connsiteX4" fmla="*/ 0 w 25981"/>
                  <a:gd name="connsiteY4" fmla="*/ 12991 h 8833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883362">
                    <a:moveTo>
                      <a:pt x="0" y="12991"/>
                    </a:moveTo>
                    <a:cubicBezTo>
                      <a:pt x="0" y="298784"/>
                      <a:pt x="0" y="584578"/>
                      <a:pt x="0" y="870372"/>
                    </a:cubicBezTo>
                    <a:cubicBezTo>
                      <a:pt x="0" y="887693"/>
                      <a:pt x="25982" y="887693"/>
                      <a:pt x="25982" y="870372"/>
                    </a:cubicBezTo>
                    <a:cubicBezTo>
                      <a:pt x="25982" y="584578"/>
                      <a:pt x="25982" y="298784"/>
                      <a:pt x="25982" y="12991"/>
                    </a:cubicBezTo>
                    <a:cubicBezTo>
                      <a:pt x="2598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31" name="Freeform: Shape 171">
                <a:extLst>
                  <a:ext uri="{FF2B5EF4-FFF2-40B4-BE49-F238E27FC236}">
                    <a16:creationId xmlns="" xmlns:a16="http://schemas.microsoft.com/office/drawing/2014/main" id="{42FBFF83-FAC7-4DFF-B0CF-7A954A2393C8}"/>
                  </a:ext>
                </a:extLst>
              </p:cNvPr>
              <p:cNvSpPr/>
              <p:nvPr/>
            </p:nvSpPr>
            <p:spPr>
              <a:xfrm>
                <a:off x="12149632" y="3364268"/>
                <a:ext cx="190530" cy="123023"/>
              </a:xfrm>
              <a:custGeom>
                <a:avLst/>
                <a:gdLst>
                  <a:gd name="connsiteX0" fmla="*/ 95265 w 190530"/>
                  <a:gd name="connsiteY0" fmla="*/ 24348 h 123023"/>
                  <a:gd name="connsiteX1" fmla="*/ 0 w 190530"/>
                  <a:gd name="connsiteY1" fmla="*/ 15687 h 123023"/>
                  <a:gd name="connsiteX2" fmla="*/ 95265 w 190530"/>
                  <a:gd name="connsiteY2" fmla="*/ 102292 h 123023"/>
                  <a:gd name="connsiteX3" fmla="*/ 190530 w 190530"/>
                  <a:gd name="connsiteY3" fmla="*/ 110952 h 123023"/>
                  <a:gd name="connsiteX4" fmla="*/ 95265 w 190530"/>
                  <a:gd name="connsiteY4" fmla="*/ 24348 h 1230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30" h="123023">
                    <a:moveTo>
                      <a:pt x="95265" y="24348"/>
                    </a:moveTo>
                    <a:cubicBezTo>
                      <a:pt x="43302" y="-1633"/>
                      <a:pt x="0" y="-10294"/>
                      <a:pt x="0" y="15687"/>
                    </a:cubicBezTo>
                    <a:cubicBezTo>
                      <a:pt x="0" y="41669"/>
                      <a:pt x="43302" y="76310"/>
                      <a:pt x="95265" y="102292"/>
                    </a:cubicBezTo>
                    <a:cubicBezTo>
                      <a:pt x="147228" y="128273"/>
                      <a:pt x="190530" y="128273"/>
                      <a:pt x="190530" y="110952"/>
                    </a:cubicBezTo>
                    <a:cubicBezTo>
                      <a:pt x="190530" y="93631"/>
                      <a:pt x="147228" y="58989"/>
                      <a:pt x="95265" y="2434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32" name="Freeform: Shape 172">
                <a:extLst>
                  <a:ext uri="{FF2B5EF4-FFF2-40B4-BE49-F238E27FC236}">
                    <a16:creationId xmlns="" xmlns:a16="http://schemas.microsoft.com/office/drawing/2014/main" id="{E19170AD-2609-4764-B296-28D4B9941DDE}"/>
                  </a:ext>
                </a:extLst>
              </p:cNvPr>
              <p:cNvSpPr/>
              <p:nvPr/>
            </p:nvSpPr>
            <p:spPr>
              <a:xfrm>
                <a:off x="12149632" y="4199284"/>
                <a:ext cx="190530" cy="123023"/>
              </a:xfrm>
              <a:custGeom>
                <a:avLst/>
                <a:gdLst>
                  <a:gd name="connsiteX0" fmla="*/ 95265 w 190530"/>
                  <a:gd name="connsiteY0" fmla="*/ 20732 h 123023"/>
                  <a:gd name="connsiteX1" fmla="*/ 0 w 190530"/>
                  <a:gd name="connsiteY1" fmla="*/ 107336 h 123023"/>
                  <a:gd name="connsiteX2" fmla="*/ 95265 w 190530"/>
                  <a:gd name="connsiteY2" fmla="*/ 98676 h 123023"/>
                  <a:gd name="connsiteX3" fmla="*/ 190530 w 190530"/>
                  <a:gd name="connsiteY3" fmla="*/ 12072 h 123023"/>
                  <a:gd name="connsiteX4" fmla="*/ 95265 w 190530"/>
                  <a:gd name="connsiteY4" fmla="*/ 20732 h 1230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30" h="123023">
                    <a:moveTo>
                      <a:pt x="95265" y="20732"/>
                    </a:moveTo>
                    <a:cubicBezTo>
                      <a:pt x="43302" y="46713"/>
                      <a:pt x="0" y="81355"/>
                      <a:pt x="0" y="107336"/>
                    </a:cubicBezTo>
                    <a:cubicBezTo>
                      <a:pt x="0" y="133317"/>
                      <a:pt x="43302" y="124657"/>
                      <a:pt x="95265" y="98676"/>
                    </a:cubicBezTo>
                    <a:cubicBezTo>
                      <a:pt x="147228" y="72695"/>
                      <a:pt x="190530" y="29393"/>
                      <a:pt x="190530" y="12072"/>
                    </a:cubicBezTo>
                    <a:cubicBezTo>
                      <a:pt x="190530" y="-5249"/>
                      <a:pt x="147228" y="-5249"/>
                      <a:pt x="95265" y="2073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998" name="Graphic 1">
              <a:extLst>
                <a:ext uri="{FF2B5EF4-FFF2-40B4-BE49-F238E27FC236}">
                  <a16:creationId xmlns="" xmlns:a16="http://schemas.microsoft.com/office/drawing/2014/main" id="{845CBBD7-B730-4E4E-BFB5-A61809A1377F}"/>
                </a:ext>
              </a:extLst>
            </p:cNvPr>
            <p:cNvGrpSpPr/>
            <p:nvPr/>
          </p:nvGrpSpPr>
          <p:grpSpPr>
            <a:xfrm>
              <a:off x="3748200" y="3008045"/>
              <a:ext cx="62878" cy="458694"/>
              <a:chOff x="11725272" y="3148339"/>
              <a:chExt cx="190528" cy="1389899"/>
            </a:xfrm>
            <a:grpFill/>
          </p:grpSpPr>
          <p:sp>
            <p:nvSpPr>
              <p:cNvPr id="1127" name="Freeform: Shape 167">
                <a:extLst>
                  <a:ext uri="{FF2B5EF4-FFF2-40B4-BE49-F238E27FC236}">
                    <a16:creationId xmlns="" xmlns:a16="http://schemas.microsoft.com/office/drawing/2014/main" id="{E2E48398-A267-4C43-A02F-988DCF99CCAD}"/>
                  </a:ext>
                </a:extLst>
              </p:cNvPr>
              <p:cNvSpPr/>
              <p:nvPr/>
            </p:nvSpPr>
            <p:spPr>
              <a:xfrm>
                <a:off x="11803215" y="3185096"/>
                <a:ext cx="27371" cy="1325044"/>
              </a:xfrm>
              <a:custGeom>
                <a:avLst/>
                <a:gdLst>
                  <a:gd name="connsiteX0" fmla="*/ 0 w 27371"/>
                  <a:gd name="connsiteY0" fmla="*/ 12991 h 1325044"/>
                  <a:gd name="connsiteX1" fmla="*/ 0 w 27371"/>
                  <a:gd name="connsiteY1" fmla="*/ 1312053 h 1325044"/>
                  <a:gd name="connsiteX2" fmla="*/ 25982 w 27371"/>
                  <a:gd name="connsiteY2" fmla="*/ 1312053 h 1325044"/>
                  <a:gd name="connsiteX3" fmla="*/ 25982 w 27371"/>
                  <a:gd name="connsiteY3" fmla="*/ 12991 h 1325044"/>
                  <a:gd name="connsiteX4" fmla="*/ 0 w 27371"/>
                  <a:gd name="connsiteY4" fmla="*/ 12991 h 13250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371" h="1325044">
                    <a:moveTo>
                      <a:pt x="0" y="12991"/>
                    </a:moveTo>
                    <a:cubicBezTo>
                      <a:pt x="0" y="446011"/>
                      <a:pt x="0" y="879032"/>
                      <a:pt x="0" y="1312053"/>
                    </a:cubicBezTo>
                    <a:cubicBezTo>
                      <a:pt x="0" y="1329374"/>
                      <a:pt x="25982" y="1329374"/>
                      <a:pt x="25982" y="1312053"/>
                    </a:cubicBezTo>
                    <a:cubicBezTo>
                      <a:pt x="25982" y="879032"/>
                      <a:pt x="25982" y="446011"/>
                      <a:pt x="25982" y="12991"/>
                    </a:cubicBezTo>
                    <a:cubicBezTo>
                      <a:pt x="3464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28" name="Freeform: Shape 168">
                <a:extLst>
                  <a:ext uri="{FF2B5EF4-FFF2-40B4-BE49-F238E27FC236}">
                    <a16:creationId xmlns="" xmlns:a16="http://schemas.microsoft.com/office/drawing/2014/main" id="{254D25ED-F83B-41D3-AD66-4CBE94F6B3CC}"/>
                  </a:ext>
                </a:extLst>
              </p:cNvPr>
              <p:cNvSpPr/>
              <p:nvPr/>
            </p:nvSpPr>
            <p:spPr>
              <a:xfrm>
                <a:off x="11725272" y="3148339"/>
                <a:ext cx="190528" cy="139763"/>
              </a:xfrm>
              <a:custGeom>
                <a:avLst/>
                <a:gdLst>
                  <a:gd name="connsiteX0" fmla="*/ 95265 w 190528"/>
                  <a:gd name="connsiteY0" fmla="*/ 15107 h 139763"/>
                  <a:gd name="connsiteX1" fmla="*/ 0 w 190528"/>
                  <a:gd name="connsiteY1" fmla="*/ 32428 h 139763"/>
                  <a:gd name="connsiteX2" fmla="*/ 95265 w 190528"/>
                  <a:gd name="connsiteY2" fmla="*/ 127692 h 139763"/>
                  <a:gd name="connsiteX3" fmla="*/ 190529 w 190528"/>
                  <a:gd name="connsiteY3" fmla="*/ 119032 h 139763"/>
                  <a:gd name="connsiteX4" fmla="*/ 95265 w 190528"/>
                  <a:gd name="connsiteY4" fmla="*/ 15107 h 1397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39763">
                    <a:moveTo>
                      <a:pt x="95265" y="15107"/>
                    </a:moveTo>
                    <a:cubicBezTo>
                      <a:pt x="43302" y="-10875"/>
                      <a:pt x="0" y="-2214"/>
                      <a:pt x="0" y="32428"/>
                    </a:cubicBezTo>
                    <a:cubicBezTo>
                      <a:pt x="0" y="67069"/>
                      <a:pt x="43302" y="110371"/>
                      <a:pt x="95265" y="127692"/>
                    </a:cubicBezTo>
                    <a:cubicBezTo>
                      <a:pt x="147227" y="145013"/>
                      <a:pt x="190529" y="145013"/>
                      <a:pt x="190529" y="119032"/>
                    </a:cubicBezTo>
                    <a:cubicBezTo>
                      <a:pt x="190529" y="84390"/>
                      <a:pt x="147227" y="41088"/>
                      <a:pt x="95265" y="1510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29" name="Freeform: Shape 169">
                <a:extLst>
                  <a:ext uri="{FF2B5EF4-FFF2-40B4-BE49-F238E27FC236}">
                    <a16:creationId xmlns="" xmlns:a16="http://schemas.microsoft.com/office/drawing/2014/main" id="{892E33A0-6163-49C0-BB00-D1049978F09C}"/>
                  </a:ext>
                </a:extLst>
              </p:cNvPr>
              <p:cNvSpPr/>
              <p:nvPr/>
            </p:nvSpPr>
            <p:spPr>
              <a:xfrm>
                <a:off x="11725272" y="4399168"/>
                <a:ext cx="190528" cy="139069"/>
              </a:xfrm>
              <a:custGeom>
                <a:avLst/>
                <a:gdLst>
                  <a:gd name="connsiteX0" fmla="*/ 95265 w 190528"/>
                  <a:gd name="connsiteY0" fmla="*/ 11377 h 139069"/>
                  <a:gd name="connsiteX1" fmla="*/ 0 w 190528"/>
                  <a:gd name="connsiteY1" fmla="*/ 106642 h 139069"/>
                  <a:gd name="connsiteX2" fmla="*/ 95265 w 190528"/>
                  <a:gd name="connsiteY2" fmla="*/ 123963 h 139069"/>
                  <a:gd name="connsiteX3" fmla="*/ 190529 w 190528"/>
                  <a:gd name="connsiteY3" fmla="*/ 28698 h 139069"/>
                  <a:gd name="connsiteX4" fmla="*/ 95265 w 190528"/>
                  <a:gd name="connsiteY4" fmla="*/ 11377 h 1390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39069">
                    <a:moveTo>
                      <a:pt x="95265" y="11377"/>
                    </a:moveTo>
                    <a:cubicBezTo>
                      <a:pt x="43302" y="28698"/>
                      <a:pt x="0" y="72000"/>
                      <a:pt x="0" y="106642"/>
                    </a:cubicBezTo>
                    <a:cubicBezTo>
                      <a:pt x="0" y="141283"/>
                      <a:pt x="43302" y="149944"/>
                      <a:pt x="95265" y="123963"/>
                    </a:cubicBezTo>
                    <a:cubicBezTo>
                      <a:pt x="147227" y="97981"/>
                      <a:pt x="190529" y="54679"/>
                      <a:pt x="190529" y="28698"/>
                    </a:cubicBezTo>
                    <a:cubicBezTo>
                      <a:pt x="190529" y="-5944"/>
                      <a:pt x="147227" y="-5944"/>
                      <a:pt x="95265" y="1137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999" name="Graphic 1">
              <a:extLst>
                <a:ext uri="{FF2B5EF4-FFF2-40B4-BE49-F238E27FC236}">
                  <a16:creationId xmlns="" xmlns:a16="http://schemas.microsoft.com/office/drawing/2014/main" id="{2849613A-89B6-4294-8CBF-04B7E97DC15C}"/>
                </a:ext>
              </a:extLst>
            </p:cNvPr>
            <p:cNvGrpSpPr/>
            <p:nvPr/>
          </p:nvGrpSpPr>
          <p:grpSpPr>
            <a:xfrm>
              <a:off x="3608153" y="2945052"/>
              <a:ext cx="62878" cy="583608"/>
              <a:chOff x="11300912" y="2957461"/>
              <a:chExt cx="190528" cy="1768406"/>
            </a:xfrm>
            <a:grpFill/>
          </p:grpSpPr>
          <p:sp>
            <p:nvSpPr>
              <p:cNvPr id="1124" name="Freeform: Shape 164">
                <a:extLst>
                  <a:ext uri="{FF2B5EF4-FFF2-40B4-BE49-F238E27FC236}">
                    <a16:creationId xmlns="" xmlns:a16="http://schemas.microsoft.com/office/drawing/2014/main" id="{1868D612-A410-419F-BB80-B22BE8765DBA}"/>
                  </a:ext>
                </a:extLst>
              </p:cNvPr>
              <p:cNvSpPr/>
              <p:nvPr/>
            </p:nvSpPr>
            <p:spPr>
              <a:xfrm>
                <a:off x="11378855" y="3003228"/>
                <a:ext cx="25981" cy="1688781"/>
              </a:xfrm>
              <a:custGeom>
                <a:avLst/>
                <a:gdLst>
                  <a:gd name="connsiteX0" fmla="*/ 0 w 25981"/>
                  <a:gd name="connsiteY0" fmla="*/ 12991 h 1688781"/>
                  <a:gd name="connsiteX1" fmla="*/ 0 w 25981"/>
                  <a:gd name="connsiteY1" fmla="*/ 1675791 h 1688781"/>
                  <a:gd name="connsiteX2" fmla="*/ 25982 w 25981"/>
                  <a:gd name="connsiteY2" fmla="*/ 1675791 h 1688781"/>
                  <a:gd name="connsiteX3" fmla="*/ 25982 w 25981"/>
                  <a:gd name="connsiteY3" fmla="*/ 12991 h 1688781"/>
                  <a:gd name="connsiteX4" fmla="*/ 0 w 25981"/>
                  <a:gd name="connsiteY4" fmla="*/ 12991 h 16887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688781">
                    <a:moveTo>
                      <a:pt x="0" y="12991"/>
                    </a:moveTo>
                    <a:cubicBezTo>
                      <a:pt x="0" y="567258"/>
                      <a:pt x="0" y="1121524"/>
                      <a:pt x="0" y="1675791"/>
                    </a:cubicBezTo>
                    <a:cubicBezTo>
                      <a:pt x="0" y="1693112"/>
                      <a:pt x="25982" y="1693112"/>
                      <a:pt x="25982" y="1675791"/>
                    </a:cubicBezTo>
                    <a:cubicBezTo>
                      <a:pt x="25982" y="1121524"/>
                      <a:pt x="25982" y="567258"/>
                      <a:pt x="25982" y="12991"/>
                    </a:cubicBezTo>
                    <a:cubicBezTo>
                      <a:pt x="2598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25" name="Freeform: Shape 165">
                <a:extLst>
                  <a:ext uri="{FF2B5EF4-FFF2-40B4-BE49-F238E27FC236}">
                    <a16:creationId xmlns="" xmlns:a16="http://schemas.microsoft.com/office/drawing/2014/main" id="{2C8ABE24-C446-49FD-BBAA-CBA371A4B9A2}"/>
                  </a:ext>
                </a:extLst>
              </p:cNvPr>
              <p:cNvSpPr/>
              <p:nvPr/>
            </p:nvSpPr>
            <p:spPr>
              <a:xfrm>
                <a:off x="11300912" y="2957461"/>
                <a:ext cx="190528" cy="152156"/>
              </a:xfrm>
              <a:custGeom>
                <a:avLst/>
                <a:gdLst>
                  <a:gd name="connsiteX0" fmla="*/ 95264 w 190528"/>
                  <a:gd name="connsiteY0" fmla="*/ 6795 h 152156"/>
                  <a:gd name="connsiteX1" fmla="*/ 0 w 190528"/>
                  <a:gd name="connsiteY1" fmla="*/ 41437 h 152156"/>
                  <a:gd name="connsiteX2" fmla="*/ 95264 w 190528"/>
                  <a:gd name="connsiteY2" fmla="*/ 145362 h 152156"/>
                  <a:gd name="connsiteX3" fmla="*/ 190529 w 190528"/>
                  <a:gd name="connsiteY3" fmla="*/ 110720 h 152156"/>
                  <a:gd name="connsiteX4" fmla="*/ 95264 w 190528"/>
                  <a:gd name="connsiteY4" fmla="*/ 6795 h 152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52156">
                    <a:moveTo>
                      <a:pt x="95264" y="6795"/>
                    </a:moveTo>
                    <a:cubicBezTo>
                      <a:pt x="43302" y="-10526"/>
                      <a:pt x="0" y="6795"/>
                      <a:pt x="0" y="41437"/>
                    </a:cubicBezTo>
                    <a:cubicBezTo>
                      <a:pt x="0" y="84739"/>
                      <a:pt x="43302" y="128041"/>
                      <a:pt x="95264" y="145362"/>
                    </a:cubicBezTo>
                    <a:cubicBezTo>
                      <a:pt x="147227" y="162683"/>
                      <a:pt x="190529" y="145362"/>
                      <a:pt x="190529" y="110720"/>
                    </a:cubicBezTo>
                    <a:cubicBezTo>
                      <a:pt x="181868" y="76078"/>
                      <a:pt x="147227" y="32776"/>
                      <a:pt x="95264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26" name="Freeform: Shape 166">
                <a:extLst>
                  <a:ext uri="{FF2B5EF4-FFF2-40B4-BE49-F238E27FC236}">
                    <a16:creationId xmlns="" xmlns:a16="http://schemas.microsoft.com/office/drawing/2014/main" id="{A4A5D8CF-AF8E-4155-BB4A-A7B80D5D66EC}"/>
                  </a:ext>
                </a:extLst>
              </p:cNvPr>
              <p:cNvSpPr/>
              <p:nvPr/>
            </p:nvSpPr>
            <p:spPr>
              <a:xfrm>
                <a:off x="11300912" y="4568299"/>
                <a:ext cx="190528" cy="157568"/>
              </a:xfrm>
              <a:custGeom>
                <a:avLst/>
                <a:gdLst>
                  <a:gd name="connsiteX0" fmla="*/ 95264 w 190528"/>
                  <a:gd name="connsiteY0" fmla="*/ 6795 h 157568"/>
                  <a:gd name="connsiteX1" fmla="*/ 0 w 190528"/>
                  <a:gd name="connsiteY1" fmla="*/ 110720 h 157568"/>
                  <a:gd name="connsiteX2" fmla="*/ 95264 w 190528"/>
                  <a:gd name="connsiteY2" fmla="*/ 145362 h 157568"/>
                  <a:gd name="connsiteX3" fmla="*/ 190529 w 190528"/>
                  <a:gd name="connsiteY3" fmla="*/ 41437 h 157568"/>
                  <a:gd name="connsiteX4" fmla="*/ 95264 w 190528"/>
                  <a:gd name="connsiteY4" fmla="*/ 6795 h 1575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57568">
                    <a:moveTo>
                      <a:pt x="95264" y="6795"/>
                    </a:moveTo>
                    <a:cubicBezTo>
                      <a:pt x="43302" y="24116"/>
                      <a:pt x="0" y="67418"/>
                      <a:pt x="0" y="110720"/>
                    </a:cubicBezTo>
                    <a:cubicBezTo>
                      <a:pt x="0" y="154022"/>
                      <a:pt x="43302" y="171343"/>
                      <a:pt x="95264" y="145362"/>
                    </a:cubicBezTo>
                    <a:cubicBezTo>
                      <a:pt x="147227" y="128041"/>
                      <a:pt x="190529" y="76078"/>
                      <a:pt x="190529" y="41437"/>
                    </a:cubicBezTo>
                    <a:cubicBezTo>
                      <a:pt x="181868" y="6795"/>
                      <a:pt x="147227" y="-10526"/>
                      <a:pt x="95264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001" name="Graphic 1">
              <a:extLst>
                <a:ext uri="{FF2B5EF4-FFF2-40B4-BE49-F238E27FC236}">
                  <a16:creationId xmlns="" xmlns:a16="http://schemas.microsoft.com/office/drawing/2014/main" id="{289CEABB-39BE-467E-A718-350CF70C5CCA}"/>
                </a:ext>
              </a:extLst>
            </p:cNvPr>
            <p:cNvGrpSpPr/>
            <p:nvPr/>
          </p:nvGrpSpPr>
          <p:grpSpPr>
            <a:xfrm>
              <a:off x="3465247" y="2900061"/>
              <a:ext cx="62878" cy="674661"/>
              <a:chOff x="10867891" y="2821134"/>
              <a:chExt cx="190528" cy="2044308"/>
            </a:xfrm>
            <a:grpFill/>
          </p:grpSpPr>
          <p:sp>
            <p:nvSpPr>
              <p:cNvPr id="1121" name="Freeform: Shape 161">
                <a:extLst>
                  <a:ext uri="{FF2B5EF4-FFF2-40B4-BE49-F238E27FC236}">
                    <a16:creationId xmlns="" xmlns:a16="http://schemas.microsoft.com/office/drawing/2014/main" id="{858FB86E-1C2B-4DE2-8B13-ECA5B8495FF1}"/>
                  </a:ext>
                </a:extLst>
              </p:cNvPr>
              <p:cNvSpPr/>
              <p:nvPr/>
            </p:nvSpPr>
            <p:spPr>
              <a:xfrm>
                <a:off x="10954495" y="2864661"/>
                <a:ext cx="25980" cy="1965915"/>
              </a:xfrm>
              <a:custGeom>
                <a:avLst/>
                <a:gdLst>
                  <a:gd name="connsiteX0" fmla="*/ 0 w 25980"/>
                  <a:gd name="connsiteY0" fmla="*/ 12991 h 1965915"/>
                  <a:gd name="connsiteX1" fmla="*/ 0 w 25980"/>
                  <a:gd name="connsiteY1" fmla="*/ 1952925 h 1965915"/>
                  <a:gd name="connsiteX2" fmla="*/ 25980 w 25980"/>
                  <a:gd name="connsiteY2" fmla="*/ 1952925 h 1965915"/>
                  <a:gd name="connsiteX3" fmla="*/ 25980 w 25980"/>
                  <a:gd name="connsiteY3" fmla="*/ 12991 h 1965915"/>
                  <a:gd name="connsiteX4" fmla="*/ 0 w 25980"/>
                  <a:gd name="connsiteY4" fmla="*/ 12991 h 19659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0" h="1965915">
                    <a:moveTo>
                      <a:pt x="0" y="12991"/>
                    </a:moveTo>
                    <a:cubicBezTo>
                      <a:pt x="0" y="662522"/>
                      <a:pt x="0" y="1303393"/>
                      <a:pt x="0" y="1952925"/>
                    </a:cubicBezTo>
                    <a:cubicBezTo>
                      <a:pt x="0" y="1970245"/>
                      <a:pt x="25980" y="1970245"/>
                      <a:pt x="25980" y="1952925"/>
                    </a:cubicBezTo>
                    <a:cubicBezTo>
                      <a:pt x="25980" y="1303393"/>
                      <a:pt x="25980" y="662522"/>
                      <a:pt x="25980" y="12991"/>
                    </a:cubicBezTo>
                    <a:cubicBezTo>
                      <a:pt x="25980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22" name="Freeform: Shape 162">
                <a:extLst>
                  <a:ext uri="{FF2B5EF4-FFF2-40B4-BE49-F238E27FC236}">
                    <a16:creationId xmlns="" xmlns:a16="http://schemas.microsoft.com/office/drawing/2014/main" id="{85081977-5689-4BB6-96C5-E0C6C2E001F3}"/>
                  </a:ext>
                </a:extLst>
              </p:cNvPr>
              <p:cNvSpPr/>
              <p:nvPr/>
            </p:nvSpPr>
            <p:spPr>
              <a:xfrm>
                <a:off x="10867891" y="2821134"/>
                <a:ext cx="190528" cy="170762"/>
              </a:xfrm>
              <a:custGeom>
                <a:avLst/>
                <a:gdLst>
                  <a:gd name="connsiteX0" fmla="*/ 95264 w 190528"/>
                  <a:gd name="connsiteY0" fmla="*/ 4555 h 170762"/>
                  <a:gd name="connsiteX1" fmla="*/ 0 w 190528"/>
                  <a:gd name="connsiteY1" fmla="*/ 65178 h 170762"/>
                  <a:gd name="connsiteX2" fmla="*/ 95264 w 190528"/>
                  <a:gd name="connsiteY2" fmla="*/ 169103 h 170762"/>
                  <a:gd name="connsiteX3" fmla="*/ 190529 w 190528"/>
                  <a:gd name="connsiteY3" fmla="*/ 108480 h 170762"/>
                  <a:gd name="connsiteX4" fmla="*/ 95264 w 190528"/>
                  <a:gd name="connsiteY4" fmla="*/ 4555 h 17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70762">
                    <a:moveTo>
                      <a:pt x="95264" y="4555"/>
                    </a:moveTo>
                    <a:cubicBezTo>
                      <a:pt x="43302" y="-12766"/>
                      <a:pt x="0" y="21876"/>
                      <a:pt x="0" y="65178"/>
                    </a:cubicBezTo>
                    <a:cubicBezTo>
                      <a:pt x="0" y="108480"/>
                      <a:pt x="43302" y="160443"/>
                      <a:pt x="95264" y="169103"/>
                    </a:cubicBezTo>
                    <a:cubicBezTo>
                      <a:pt x="147227" y="177763"/>
                      <a:pt x="190529" y="151782"/>
                      <a:pt x="190529" y="108480"/>
                    </a:cubicBezTo>
                    <a:cubicBezTo>
                      <a:pt x="190529" y="65178"/>
                      <a:pt x="147227" y="13215"/>
                      <a:pt x="95264" y="455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23" name="Freeform: Shape 163">
                <a:extLst>
                  <a:ext uri="{FF2B5EF4-FFF2-40B4-BE49-F238E27FC236}">
                    <a16:creationId xmlns="" xmlns:a16="http://schemas.microsoft.com/office/drawing/2014/main" id="{83688370-DEFD-4ECA-AB60-815CACF8EA8E}"/>
                  </a:ext>
                </a:extLst>
              </p:cNvPr>
              <p:cNvSpPr/>
              <p:nvPr/>
            </p:nvSpPr>
            <p:spPr>
              <a:xfrm>
                <a:off x="10867891" y="4690996"/>
                <a:ext cx="190528" cy="174446"/>
              </a:xfrm>
              <a:custGeom>
                <a:avLst/>
                <a:gdLst>
                  <a:gd name="connsiteX0" fmla="*/ 95264 w 190528"/>
                  <a:gd name="connsiteY0" fmla="*/ 5344 h 174446"/>
                  <a:gd name="connsiteX1" fmla="*/ 0 w 190528"/>
                  <a:gd name="connsiteY1" fmla="*/ 109269 h 174446"/>
                  <a:gd name="connsiteX2" fmla="*/ 95264 w 190528"/>
                  <a:gd name="connsiteY2" fmla="*/ 169892 h 174446"/>
                  <a:gd name="connsiteX3" fmla="*/ 190529 w 190528"/>
                  <a:gd name="connsiteY3" fmla="*/ 65967 h 174446"/>
                  <a:gd name="connsiteX4" fmla="*/ 95264 w 190528"/>
                  <a:gd name="connsiteY4" fmla="*/ 5344 h 174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74446">
                    <a:moveTo>
                      <a:pt x="95264" y="5344"/>
                    </a:moveTo>
                    <a:cubicBezTo>
                      <a:pt x="43302" y="14004"/>
                      <a:pt x="0" y="65967"/>
                      <a:pt x="0" y="109269"/>
                    </a:cubicBezTo>
                    <a:cubicBezTo>
                      <a:pt x="0" y="152571"/>
                      <a:pt x="43302" y="187213"/>
                      <a:pt x="95264" y="169892"/>
                    </a:cubicBezTo>
                    <a:cubicBezTo>
                      <a:pt x="147227" y="152571"/>
                      <a:pt x="190529" y="109269"/>
                      <a:pt x="190529" y="65967"/>
                    </a:cubicBezTo>
                    <a:cubicBezTo>
                      <a:pt x="190529" y="14004"/>
                      <a:pt x="147227" y="-11977"/>
                      <a:pt x="95264" y="534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002" name="Graphic 1">
              <a:extLst>
                <a:ext uri="{FF2B5EF4-FFF2-40B4-BE49-F238E27FC236}">
                  <a16:creationId xmlns="" xmlns:a16="http://schemas.microsoft.com/office/drawing/2014/main" id="{CE9D15DF-CC0A-4920-A4A8-AAF2BA4D398C}"/>
                </a:ext>
              </a:extLst>
            </p:cNvPr>
            <p:cNvGrpSpPr/>
            <p:nvPr/>
          </p:nvGrpSpPr>
          <p:grpSpPr>
            <a:xfrm>
              <a:off x="3325200" y="2869688"/>
              <a:ext cx="62878" cy="735409"/>
              <a:chOff x="10443530" y="2729098"/>
              <a:chExt cx="190528" cy="2228380"/>
            </a:xfrm>
            <a:grpFill/>
          </p:grpSpPr>
          <p:sp>
            <p:nvSpPr>
              <p:cNvPr id="1118" name="Freeform: Shape 158">
                <a:extLst>
                  <a:ext uri="{FF2B5EF4-FFF2-40B4-BE49-F238E27FC236}">
                    <a16:creationId xmlns="" xmlns:a16="http://schemas.microsoft.com/office/drawing/2014/main" id="{8673F15B-0CE1-4D43-9352-E8B99583116B}"/>
                  </a:ext>
                </a:extLst>
              </p:cNvPr>
              <p:cNvSpPr/>
              <p:nvPr/>
            </p:nvSpPr>
            <p:spPr>
              <a:xfrm>
                <a:off x="10521474" y="2781047"/>
                <a:ext cx="25980" cy="2136133"/>
              </a:xfrm>
              <a:custGeom>
                <a:avLst/>
                <a:gdLst>
                  <a:gd name="connsiteX0" fmla="*/ 0 w 25980"/>
                  <a:gd name="connsiteY0" fmla="*/ 10000 h 2136133"/>
                  <a:gd name="connsiteX1" fmla="*/ 0 w 25980"/>
                  <a:gd name="connsiteY1" fmla="*/ 2123143 h 2136133"/>
                  <a:gd name="connsiteX2" fmla="*/ 25980 w 25980"/>
                  <a:gd name="connsiteY2" fmla="*/ 2123143 h 2136133"/>
                  <a:gd name="connsiteX3" fmla="*/ 25980 w 25980"/>
                  <a:gd name="connsiteY3" fmla="*/ 10000 h 2136133"/>
                  <a:gd name="connsiteX4" fmla="*/ 0 w 25980"/>
                  <a:gd name="connsiteY4" fmla="*/ 10000 h 21361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0" h="2136133">
                    <a:moveTo>
                      <a:pt x="0" y="10000"/>
                    </a:moveTo>
                    <a:cubicBezTo>
                      <a:pt x="0" y="711494"/>
                      <a:pt x="0" y="1412988"/>
                      <a:pt x="0" y="2123143"/>
                    </a:cubicBezTo>
                    <a:cubicBezTo>
                      <a:pt x="0" y="2140463"/>
                      <a:pt x="25980" y="2140463"/>
                      <a:pt x="25980" y="2123143"/>
                    </a:cubicBezTo>
                    <a:cubicBezTo>
                      <a:pt x="25980" y="1421649"/>
                      <a:pt x="25980" y="720155"/>
                      <a:pt x="25980" y="10000"/>
                    </a:cubicBezTo>
                    <a:cubicBezTo>
                      <a:pt x="25980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19" name="Freeform: Shape 159">
                <a:extLst>
                  <a:ext uri="{FF2B5EF4-FFF2-40B4-BE49-F238E27FC236}">
                    <a16:creationId xmlns="" xmlns:a16="http://schemas.microsoft.com/office/drawing/2014/main" id="{E3C3ECE5-9D5C-4F37-8CF7-3B46F7B13C31}"/>
                  </a:ext>
                </a:extLst>
              </p:cNvPr>
              <p:cNvSpPr/>
              <p:nvPr/>
            </p:nvSpPr>
            <p:spPr>
              <a:xfrm>
                <a:off x="10443530" y="2729098"/>
                <a:ext cx="190528" cy="184521"/>
              </a:xfrm>
              <a:custGeom>
                <a:avLst/>
                <a:gdLst>
                  <a:gd name="connsiteX0" fmla="*/ 95265 w 190528"/>
                  <a:gd name="connsiteY0" fmla="*/ 1326 h 184521"/>
                  <a:gd name="connsiteX1" fmla="*/ 0 w 190528"/>
                  <a:gd name="connsiteY1" fmla="*/ 79270 h 184521"/>
                  <a:gd name="connsiteX2" fmla="*/ 95265 w 190528"/>
                  <a:gd name="connsiteY2" fmla="*/ 183195 h 184521"/>
                  <a:gd name="connsiteX3" fmla="*/ 190529 w 190528"/>
                  <a:gd name="connsiteY3" fmla="*/ 105251 h 184521"/>
                  <a:gd name="connsiteX4" fmla="*/ 95265 w 190528"/>
                  <a:gd name="connsiteY4" fmla="*/ 1326 h 1845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84521">
                    <a:moveTo>
                      <a:pt x="95265" y="1326"/>
                    </a:moveTo>
                    <a:cubicBezTo>
                      <a:pt x="43302" y="-7334"/>
                      <a:pt x="0" y="27308"/>
                      <a:pt x="0" y="79270"/>
                    </a:cubicBezTo>
                    <a:cubicBezTo>
                      <a:pt x="0" y="131233"/>
                      <a:pt x="43302" y="174535"/>
                      <a:pt x="95265" y="183195"/>
                    </a:cubicBezTo>
                    <a:cubicBezTo>
                      <a:pt x="147227" y="191856"/>
                      <a:pt x="190529" y="157214"/>
                      <a:pt x="190529" y="105251"/>
                    </a:cubicBezTo>
                    <a:cubicBezTo>
                      <a:pt x="181869" y="61949"/>
                      <a:pt x="147227" y="9987"/>
                      <a:pt x="95265" y="132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20" name="Freeform: Shape 160">
                <a:extLst>
                  <a:ext uri="{FF2B5EF4-FFF2-40B4-BE49-F238E27FC236}">
                    <a16:creationId xmlns="" xmlns:a16="http://schemas.microsoft.com/office/drawing/2014/main" id="{35E260DD-D6A2-4080-8774-1F0DD849D7B6}"/>
                  </a:ext>
                </a:extLst>
              </p:cNvPr>
              <p:cNvSpPr/>
              <p:nvPr/>
            </p:nvSpPr>
            <p:spPr>
              <a:xfrm>
                <a:off x="10443530" y="4772957"/>
                <a:ext cx="190528" cy="184521"/>
              </a:xfrm>
              <a:custGeom>
                <a:avLst/>
                <a:gdLst>
                  <a:gd name="connsiteX0" fmla="*/ 95265 w 190528"/>
                  <a:gd name="connsiteY0" fmla="*/ 1326 h 184521"/>
                  <a:gd name="connsiteX1" fmla="*/ 0 w 190528"/>
                  <a:gd name="connsiteY1" fmla="*/ 105251 h 184521"/>
                  <a:gd name="connsiteX2" fmla="*/ 95265 w 190528"/>
                  <a:gd name="connsiteY2" fmla="*/ 183195 h 184521"/>
                  <a:gd name="connsiteX3" fmla="*/ 190529 w 190528"/>
                  <a:gd name="connsiteY3" fmla="*/ 79270 h 184521"/>
                  <a:gd name="connsiteX4" fmla="*/ 95265 w 190528"/>
                  <a:gd name="connsiteY4" fmla="*/ 1326 h 1845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84521">
                    <a:moveTo>
                      <a:pt x="95265" y="1326"/>
                    </a:moveTo>
                    <a:cubicBezTo>
                      <a:pt x="43302" y="9987"/>
                      <a:pt x="0" y="53289"/>
                      <a:pt x="0" y="105251"/>
                    </a:cubicBezTo>
                    <a:cubicBezTo>
                      <a:pt x="0" y="157214"/>
                      <a:pt x="43302" y="191856"/>
                      <a:pt x="95265" y="183195"/>
                    </a:cubicBezTo>
                    <a:cubicBezTo>
                      <a:pt x="147227" y="174535"/>
                      <a:pt x="190529" y="131233"/>
                      <a:pt x="190529" y="79270"/>
                    </a:cubicBezTo>
                    <a:cubicBezTo>
                      <a:pt x="181869" y="27307"/>
                      <a:pt x="147227" y="-7334"/>
                      <a:pt x="95265" y="132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003" name="Graphic 1">
              <a:extLst>
                <a:ext uri="{FF2B5EF4-FFF2-40B4-BE49-F238E27FC236}">
                  <a16:creationId xmlns="" xmlns:a16="http://schemas.microsoft.com/office/drawing/2014/main" id="{710879E7-4D41-418D-96A8-9E11C39A34A1}"/>
                </a:ext>
              </a:extLst>
            </p:cNvPr>
            <p:cNvGrpSpPr/>
            <p:nvPr/>
          </p:nvGrpSpPr>
          <p:grpSpPr>
            <a:xfrm>
              <a:off x="3182295" y="2861551"/>
              <a:ext cx="62878" cy="754540"/>
              <a:chOff x="10010509" y="2704443"/>
              <a:chExt cx="190529" cy="2286350"/>
            </a:xfrm>
            <a:grpFill/>
          </p:grpSpPr>
          <p:sp>
            <p:nvSpPr>
              <p:cNvPr id="1114" name="Freeform: Shape 155">
                <a:extLst>
                  <a:ext uri="{FF2B5EF4-FFF2-40B4-BE49-F238E27FC236}">
                    <a16:creationId xmlns="" xmlns:a16="http://schemas.microsoft.com/office/drawing/2014/main" id="{64E93D6F-FCD0-49A7-A966-DE312F070840}"/>
                  </a:ext>
                </a:extLst>
              </p:cNvPr>
              <p:cNvSpPr/>
              <p:nvPr/>
            </p:nvSpPr>
            <p:spPr>
              <a:xfrm>
                <a:off x="10097113" y="2752075"/>
                <a:ext cx="25981" cy="2191085"/>
              </a:xfrm>
              <a:custGeom>
                <a:avLst/>
                <a:gdLst>
                  <a:gd name="connsiteX0" fmla="*/ 0 w 25981"/>
                  <a:gd name="connsiteY0" fmla="*/ 12991 h 2191085"/>
                  <a:gd name="connsiteX1" fmla="*/ 0 w 25981"/>
                  <a:gd name="connsiteY1" fmla="*/ 2178095 h 2191085"/>
                  <a:gd name="connsiteX2" fmla="*/ 25982 w 25981"/>
                  <a:gd name="connsiteY2" fmla="*/ 2178095 h 2191085"/>
                  <a:gd name="connsiteX3" fmla="*/ 25982 w 25981"/>
                  <a:gd name="connsiteY3" fmla="*/ 12991 h 2191085"/>
                  <a:gd name="connsiteX4" fmla="*/ 0 w 25981"/>
                  <a:gd name="connsiteY4" fmla="*/ 12991 h 21910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2191085">
                    <a:moveTo>
                      <a:pt x="0" y="12991"/>
                    </a:moveTo>
                    <a:cubicBezTo>
                      <a:pt x="0" y="731805"/>
                      <a:pt x="0" y="1459281"/>
                      <a:pt x="0" y="2178095"/>
                    </a:cubicBezTo>
                    <a:cubicBezTo>
                      <a:pt x="0" y="2195416"/>
                      <a:pt x="25982" y="2195416"/>
                      <a:pt x="25982" y="2178095"/>
                    </a:cubicBezTo>
                    <a:cubicBezTo>
                      <a:pt x="25982" y="1459281"/>
                      <a:pt x="25982" y="731805"/>
                      <a:pt x="25982" y="12991"/>
                    </a:cubicBezTo>
                    <a:cubicBezTo>
                      <a:pt x="2598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16" name="Freeform: Shape 156">
                <a:extLst>
                  <a:ext uri="{FF2B5EF4-FFF2-40B4-BE49-F238E27FC236}">
                    <a16:creationId xmlns="" xmlns:a16="http://schemas.microsoft.com/office/drawing/2014/main" id="{C676D5E3-F656-4225-BC00-50A27423939B}"/>
                  </a:ext>
                </a:extLst>
              </p:cNvPr>
              <p:cNvSpPr/>
              <p:nvPr/>
            </p:nvSpPr>
            <p:spPr>
              <a:xfrm>
                <a:off x="10010509" y="2704443"/>
                <a:ext cx="190529" cy="190529"/>
              </a:xfrm>
              <a:custGeom>
                <a:avLst/>
                <a:gdLst>
                  <a:gd name="connsiteX0" fmla="*/ 95265 w 190529"/>
                  <a:gd name="connsiteY0" fmla="*/ 0 h 190529"/>
                  <a:gd name="connsiteX1" fmla="*/ 0 w 190529"/>
                  <a:gd name="connsiteY1" fmla="*/ 95265 h 190529"/>
                  <a:gd name="connsiteX2" fmla="*/ 95265 w 190529"/>
                  <a:gd name="connsiteY2" fmla="*/ 190529 h 190529"/>
                  <a:gd name="connsiteX3" fmla="*/ 190530 w 190529"/>
                  <a:gd name="connsiteY3" fmla="*/ 95265 h 190529"/>
                  <a:gd name="connsiteX4" fmla="*/ 95265 w 190529"/>
                  <a:gd name="connsiteY4" fmla="*/ 0 h 190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90529">
                    <a:moveTo>
                      <a:pt x="95265" y="0"/>
                    </a:moveTo>
                    <a:cubicBezTo>
                      <a:pt x="43302" y="0"/>
                      <a:pt x="0" y="43302"/>
                      <a:pt x="0" y="95265"/>
                    </a:cubicBezTo>
                    <a:cubicBezTo>
                      <a:pt x="0" y="147227"/>
                      <a:pt x="43302" y="190529"/>
                      <a:pt x="95265" y="190529"/>
                    </a:cubicBezTo>
                    <a:cubicBezTo>
                      <a:pt x="147228" y="190529"/>
                      <a:pt x="190530" y="147227"/>
                      <a:pt x="190530" y="95265"/>
                    </a:cubicBezTo>
                    <a:cubicBezTo>
                      <a:pt x="190530" y="43302"/>
                      <a:pt x="147228" y="0"/>
                      <a:pt x="95265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17" name="Freeform: Shape 157">
                <a:extLst>
                  <a:ext uri="{FF2B5EF4-FFF2-40B4-BE49-F238E27FC236}">
                    <a16:creationId xmlns="" xmlns:a16="http://schemas.microsoft.com/office/drawing/2014/main" id="{D4236854-D779-4D35-856C-A4A2EBA188AA}"/>
                  </a:ext>
                </a:extLst>
              </p:cNvPr>
              <p:cNvSpPr/>
              <p:nvPr/>
            </p:nvSpPr>
            <p:spPr>
              <a:xfrm>
                <a:off x="10010509" y="4800264"/>
                <a:ext cx="190529" cy="190529"/>
              </a:xfrm>
              <a:custGeom>
                <a:avLst/>
                <a:gdLst>
                  <a:gd name="connsiteX0" fmla="*/ 95265 w 190529"/>
                  <a:gd name="connsiteY0" fmla="*/ 0 h 190529"/>
                  <a:gd name="connsiteX1" fmla="*/ 0 w 190529"/>
                  <a:gd name="connsiteY1" fmla="*/ 95265 h 190529"/>
                  <a:gd name="connsiteX2" fmla="*/ 95265 w 190529"/>
                  <a:gd name="connsiteY2" fmla="*/ 190529 h 190529"/>
                  <a:gd name="connsiteX3" fmla="*/ 190530 w 190529"/>
                  <a:gd name="connsiteY3" fmla="*/ 95265 h 190529"/>
                  <a:gd name="connsiteX4" fmla="*/ 95265 w 190529"/>
                  <a:gd name="connsiteY4" fmla="*/ 0 h 190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90529">
                    <a:moveTo>
                      <a:pt x="95265" y="0"/>
                    </a:moveTo>
                    <a:cubicBezTo>
                      <a:pt x="43302" y="0"/>
                      <a:pt x="0" y="43302"/>
                      <a:pt x="0" y="95265"/>
                    </a:cubicBezTo>
                    <a:cubicBezTo>
                      <a:pt x="0" y="147227"/>
                      <a:pt x="43302" y="190529"/>
                      <a:pt x="95265" y="190529"/>
                    </a:cubicBezTo>
                    <a:cubicBezTo>
                      <a:pt x="147228" y="190529"/>
                      <a:pt x="190530" y="147227"/>
                      <a:pt x="190530" y="95265"/>
                    </a:cubicBezTo>
                    <a:cubicBezTo>
                      <a:pt x="190530" y="34642"/>
                      <a:pt x="147228" y="0"/>
                      <a:pt x="95265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004" name="Graphic 1">
              <a:extLst>
                <a:ext uri="{FF2B5EF4-FFF2-40B4-BE49-F238E27FC236}">
                  <a16:creationId xmlns="" xmlns:a16="http://schemas.microsoft.com/office/drawing/2014/main" id="{81E0D170-17A3-4769-A7FC-C57B9DA969C5}"/>
                </a:ext>
              </a:extLst>
            </p:cNvPr>
            <p:cNvGrpSpPr/>
            <p:nvPr/>
          </p:nvGrpSpPr>
          <p:grpSpPr>
            <a:xfrm>
              <a:off x="3042247" y="2869758"/>
              <a:ext cx="62878" cy="735339"/>
              <a:chOff x="9586149" y="2729310"/>
              <a:chExt cx="190528" cy="2228168"/>
            </a:xfrm>
            <a:grpFill/>
          </p:grpSpPr>
          <p:sp>
            <p:nvSpPr>
              <p:cNvPr id="1111" name="Freeform: Shape 152">
                <a:extLst>
                  <a:ext uri="{FF2B5EF4-FFF2-40B4-BE49-F238E27FC236}">
                    <a16:creationId xmlns="" xmlns:a16="http://schemas.microsoft.com/office/drawing/2014/main" id="{FCBE6B98-AFC3-4235-B59D-670CB2E3ECF0}"/>
                  </a:ext>
                </a:extLst>
              </p:cNvPr>
              <p:cNvSpPr/>
              <p:nvPr/>
            </p:nvSpPr>
            <p:spPr>
              <a:xfrm>
                <a:off x="9664092" y="2781047"/>
                <a:ext cx="25981" cy="2136133"/>
              </a:xfrm>
              <a:custGeom>
                <a:avLst/>
                <a:gdLst>
                  <a:gd name="connsiteX0" fmla="*/ 0 w 25981"/>
                  <a:gd name="connsiteY0" fmla="*/ 10000 h 2136133"/>
                  <a:gd name="connsiteX1" fmla="*/ 0 w 25981"/>
                  <a:gd name="connsiteY1" fmla="*/ 2123143 h 2136133"/>
                  <a:gd name="connsiteX2" fmla="*/ 25982 w 25981"/>
                  <a:gd name="connsiteY2" fmla="*/ 2123143 h 2136133"/>
                  <a:gd name="connsiteX3" fmla="*/ 25982 w 25981"/>
                  <a:gd name="connsiteY3" fmla="*/ 10000 h 2136133"/>
                  <a:gd name="connsiteX4" fmla="*/ 0 w 25981"/>
                  <a:gd name="connsiteY4" fmla="*/ 10000 h 21361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2136133">
                    <a:moveTo>
                      <a:pt x="0" y="10000"/>
                    </a:moveTo>
                    <a:cubicBezTo>
                      <a:pt x="0" y="711494"/>
                      <a:pt x="0" y="1421649"/>
                      <a:pt x="0" y="2123143"/>
                    </a:cubicBezTo>
                    <a:cubicBezTo>
                      <a:pt x="0" y="2140463"/>
                      <a:pt x="25982" y="2140463"/>
                      <a:pt x="25982" y="2123143"/>
                    </a:cubicBezTo>
                    <a:cubicBezTo>
                      <a:pt x="25982" y="1421649"/>
                      <a:pt x="25982" y="711494"/>
                      <a:pt x="25982" y="10000"/>
                    </a:cubicBezTo>
                    <a:cubicBezTo>
                      <a:pt x="25982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12" name="Freeform: Shape 153">
                <a:extLst>
                  <a:ext uri="{FF2B5EF4-FFF2-40B4-BE49-F238E27FC236}">
                    <a16:creationId xmlns="" xmlns:a16="http://schemas.microsoft.com/office/drawing/2014/main" id="{3577908C-C637-4BB9-A7F0-FD5CB5F766FD}"/>
                  </a:ext>
                </a:extLst>
              </p:cNvPr>
              <p:cNvSpPr/>
              <p:nvPr/>
            </p:nvSpPr>
            <p:spPr>
              <a:xfrm>
                <a:off x="9586149" y="2729310"/>
                <a:ext cx="190528" cy="184309"/>
              </a:xfrm>
              <a:custGeom>
                <a:avLst/>
                <a:gdLst>
                  <a:gd name="connsiteX0" fmla="*/ 95264 w 190528"/>
                  <a:gd name="connsiteY0" fmla="*/ 1115 h 184309"/>
                  <a:gd name="connsiteX1" fmla="*/ 0 w 190528"/>
                  <a:gd name="connsiteY1" fmla="*/ 105040 h 184309"/>
                  <a:gd name="connsiteX2" fmla="*/ 95264 w 190528"/>
                  <a:gd name="connsiteY2" fmla="*/ 182983 h 184309"/>
                  <a:gd name="connsiteX3" fmla="*/ 190529 w 190528"/>
                  <a:gd name="connsiteY3" fmla="*/ 79058 h 184309"/>
                  <a:gd name="connsiteX4" fmla="*/ 95264 w 190528"/>
                  <a:gd name="connsiteY4" fmla="*/ 1115 h 1843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84309">
                    <a:moveTo>
                      <a:pt x="95264" y="1115"/>
                    </a:moveTo>
                    <a:cubicBezTo>
                      <a:pt x="43302" y="9775"/>
                      <a:pt x="0" y="53077"/>
                      <a:pt x="0" y="105040"/>
                    </a:cubicBezTo>
                    <a:cubicBezTo>
                      <a:pt x="0" y="157002"/>
                      <a:pt x="43302" y="191644"/>
                      <a:pt x="95264" y="182983"/>
                    </a:cubicBezTo>
                    <a:cubicBezTo>
                      <a:pt x="147227" y="174323"/>
                      <a:pt x="190529" y="131021"/>
                      <a:pt x="190529" y="79058"/>
                    </a:cubicBezTo>
                    <a:cubicBezTo>
                      <a:pt x="190529" y="35756"/>
                      <a:pt x="147227" y="-7546"/>
                      <a:pt x="95264" y="111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13" name="Freeform: Shape 154">
                <a:extLst>
                  <a:ext uri="{FF2B5EF4-FFF2-40B4-BE49-F238E27FC236}">
                    <a16:creationId xmlns="" xmlns:a16="http://schemas.microsoft.com/office/drawing/2014/main" id="{041A78A9-A440-4372-9FAA-4C4BBCA80B82}"/>
                  </a:ext>
                </a:extLst>
              </p:cNvPr>
              <p:cNvSpPr/>
              <p:nvPr/>
            </p:nvSpPr>
            <p:spPr>
              <a:xfrm>
                <a:off x="9586149" y="4772957"/>
                <a:ext cx="190528" cy="184521"/>
              </a:xfrm>
              <a:custGeom>
                <a:avLst/>
                <a:gdLst>
                  <a:gd name="connsiteX0" fmla="*/ 95264 w 190528"/>
                  <a:gd name="connsiteY0" fmla="*/ 1326 h 184521"/>
                  <a:gd name="connsiteX1" fmla="*/ 0 w 190528"/>
                  <a:gd name="connsiteY1" fmla="*/ 79270 h 184521"/>
                  <a:gd name="connsiteX2" fmla="*/ 95264 w 190528"/>
                  <a:gd name="connsiteY2" fmla="*/ 183195 h 184521"/>
                  <a:gd name="connsiteX3" fmla="*/ 190529 w 190528"/>
                  <a:gd name="connsiteY3" fmla="*/ 105251 h 184521"/>
                  <a:gd name="connsiteX4" fmla="*/ 95264 w 190528"/>
                  <a:gd name="connsiteY4" fmla="*/ 1326 h 1845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84521">
                    <a:moveTo>
                      <a:pt x="95264" y="1326"/>
                    </a:moveTo>
                    <a:cubicBezTo>
                      <a:pt x="43302" y="-7334"/>
                      <a:pt x="0" y="27307"/>
                      <a:pt x="0" y="79270"/>
                    </a:cubicBezTo>
                    <a:cubicBezTo>
                      <a:pt x="0" y="131233"/>
                      <a:pt x="43302" y="174535"/>
                      <a:pt x="95264" y="183195"/>
                    </a:cubicBezTo>
                    <a:cubicBezTo>
                      <a:pt x="147227" y="191856"/>
                      <a:pt x="190529" y="157214"/>
                      <a:pt x="190529" y="105251"/>
                    </a:cubicBezTo>
                    <a:cubicBezTo>
                      <a:pt x="190529" y="44628"/>
                      <a:pt x="147227" y="1326"/>
                      <a:pt x="95264" y="132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005" name="Graphic 1">
              <a:extLst>
                <a:ext uri="{FF2B5EF4-FFF2-40B4-BE49-F238E27FC236}">
                  <a16:creationId xmlns="" xmlns:a16="http://schemas.microsoft.com/office/drawing/2014/main" id="{503B97DB-1AE5-4DEE-A6C4-3087A0AA1B53}"/>
                </a:ext>
              </a:extLst>
            </p:cNvPr>
            <p:cNvGrpSpPr/>
            <p:nvPr/>
          </p:nvGrpSpPr>
          <p:grpSpPr>
            <a:xfrm>
              <a:off x="2899342" y="2899801"/>
              <a:ext cx="62878" cy="674922"/>
              <a:chOff x="9153128" y="2820345"/>
              <a:chExt cx="190528" cy="2045097"/>
            </a:xfrm>
            <a:grpFill/>
          </p:grpSpPr>
          <p:sp>
            <p:nvSpPr>
              <p:cNvPr id="1108" name="Freeform: Shape 149">
                <a:extLst>
                  <a:ext uri="{FF2B5EF4-FFF2-40B4-BE49-F238E27FC236}">
                    <a16:creationId xmlns="" xmlns:a16="http://schemas.microsoft.com/office/drawing/2014/main" id="{0772D68D-C5D2-4D7B-9047-CE9183EF51BE}"/>
                  </a:ext>
                </a:extLst>
              </p:cNvPr>
              <p:cNvSpPr/>
              <p:nvPr/>
            </p:nvSpPr>
            <p:spPr>
              <a:xfrm>
                <a:off x="9239732" y="2864661"/>
                <a:ext cx="25980" cy="1965915"/>
              </a:xfrm>
              <a:custGeom>
                <a:avLst/>
                <a:gdLst>
                  <a:gd name="connsiteX0" fmla="*/ 0 w 25980"/>
                  <a:gd name="connsiteY0" fmla="*/ 12991 h 1965915"/>
                  <a:gd name="connsiteX1" fmla="*/ 0 w 25980"/>
                  <a:gd name="connsiteY1" fmla="*/ 1952925 h 1965915"/>
                  <a:gd name="connsiteX2" fmla="*/ 25981 w 25980"/>
                  <a:gd name="connsiteY2" fmla="*/ 1952925 h 1965915"/>
                  <a:gd name="connsiteX3" fmla="*/ 25981 w 25980"/>
                  <a:gd name="connsiteY3" fmla="*/ 12991 h 1965915"/>
                  <a:gd name="connsiteX4" fmla="*/ 0 w 25980"/>
                  <a:gd name="connsiteY4" fmla="*/ 12991 h 19659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0" h="1965915">
                    <a:moveTo>
                      <a:pt x="0" y="12991"/>
                    </a:moveTo>
                    <a:cubicBezTo>
                      <a:pt x="0" y="662522"/>
                      <a:pt x="0" y="1303393"/>
                      <a:pt x="0" y="1952925"/>
                    </a:cubicBezTo>
                    <a:cubicBezTo>
                      <a:pt x="0" y="1970245"/>
                      <a:pt x="25981" y="1970245"/>
                      <a:pt x="25981" y="1952925"/>
                    </a:cubicBezTo>
                    <a:cubicBezTo>
                      <a:pt x="25981" y="1303393"/>
                      <a:pt x="25981" y="662522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09" name="Freeform: Shape 150">
                <a:extLst>
                  <a:ext uri="{FF2B5EF4-FFF2-40B4-BE49-F238E27FC236}">
                    <a16:creationId xmlns="" xmlns:a16="http://schemas.microsoft.com/office/drawing/2014/main" id="{E404C0B9-61A0-48DA-9AE9-AF3DAF110FDF}"/>
                  </a:ext>
                </a:extLst>
              </p:cNvPr>
              <p:cNvSpPr/>
              <p:nvPr/>
            </p:nvSpPr>
            <p:spPr>
              <a:xfrm>
                <a:off x="9153128" y="2820345"/>
                <a:ext cx="190528" cy="171551"/>
              </a:xfrm>
              <a:custGeom>
                <a:avLst/>
                <a:gdLst>
                  <a:gd name="connsiteX0" fmla="*/ 95264 w 190528"/>
                  <a:gd name="connsiteY0" fmla="*/ 5344 h 171551"/>
                  <a:gd name="connsiteX1" fmla="*/ 0 w 190528"/>
                  <a:gd name="connsiteY1" fmla="*/ 109269 h 171551"/>
                  <a:gd name="connsiteX2" fmla="*/ 95264 w 190528"/>
                  <a:gd name="connsiteY2" fmla="*/ 169892 h 171551"/>
                  <a:gd name="connsiteX3" fmla="*/ 190529 w 190528"/>
                  <a:gd name="connsiteY3" fmla="*/ 65967 h 171551"/>
                  <a:gd name="connsiteX4" fmla="*/ 95264 w 190528"/>
                  <a:gd name="connsiteY4" fmla="*/ 5344 h 1715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71551">
                    <a:moveTo>
                      <a:pt x="95264" y="5344"/>
                    </a:moveTo>
                    <a:cubicBezTo>
                      <a:pt x="43302" y="22665"/>
                      <a:pt x="0" y="65967"/>
                      <a:pt x="0" y="109269"/>
                    </a:cubicBezTo>
                    <a:cubicBezTo>
                      <a:pt x="0" y="152571"/>
                      <a:pt x="43302" y="178552"/>
                      <a:pt x="95264" y="169892"/>
                    </a:cubicBezTo>
                    <a:cubicBezTo>
                      <a:pt x="147227" y="161231"/>
                      <a:pt x="190529" y="109269"/>
                      <a:pt x="190529" y="65967"/>
                    </a:cubicBezTo>
                    <a:cubicBezTo>
                      <a:pt x="190529" y="14004"/>
                      <a:pt x="147227" y="-11977"/>
                      <a:pt x="95264" y="534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10" name="Freeform: Shape 151">
                <a:extLst>
                  <a:ext uri="{FF2B5EF4-FFF2-40B4-BE49-F238E27FC236}">
                    <a16:creationId xmlns="" xmlns:a16="http://schemas.microsoft.com/office/drawing/2014/main" id="{EC4FFC72-F48A-484A-AED9-4A988AAA190F}"/>
                  </a:ext>
                </a:extLst>
              </p:cNvPr>
              <p:cNvSpPr/>
              <p:nvPr/>
            </p:nvSpPr>
            <p:spPr>
              <a:xfrm>
                <a:off x="9153128" y="4694680"/>
                <a:ext cx="190528" cy="170762"/>
              </a:xfrm>
              <a:custGeom>
                <a:avLst/>
                <a:gdLst>
                  <a:gd name="connsiteX0" fmla="*/ 95264 w 190528"/>
                  <a:gd name="connsiteY0" fmla="*/ 1659 h 170762"/>
                  <a:gd name="connsiteX1" fmla="*/ 0 w 190528"/>
                  <a:gd name="connsiteY1" fmla="*/ 62282 h 170762"/>
                  <a:gd name="connsiteX2" fmla="*/ 95264 w 190528"/>
                  <a:gd name="connsiteY2" fmla="*/ 166207 h 170762"/>
                  <a:gd name="connsiteX3" fmla="*/ 190529 w 190528"/>
                  <a:gd name="connsiteY3" fmla="*/ 105584 h 170762"/>
                  <a:gd name="connsiteX4" fmla="*/ 95264 w 190528"/>
                  <a:gd name="connsiteY4" fmla="*/ 1659 h 17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70762">
                    <a:moveTo>
                      <a:pt x="95264" y="1659"/>
                    </a:moveTo>
                    <a:cubicBezTo>
                      <a:pt x="43302" y="-7001"/>
                      <a:pt x="0" y="18980"/>
                      <a:pt x="0" y="62282"/>
                    </a:cubicBezTo>
                    <a:cubicBezTo>
                      <a:pt x="0" y="105584"/>
                      <a:pt x="43302" y="157547"/>
                      <a:pt x="95264" y="166207"/>
                    </a:cubicBezTo>
                    <a:cubicBezTo>
                      <a:pt x="147227" y="183528"/>
                      <a:pt x="190529" y="148886"/>
                      <a:pt x="190529" y="105584"/>
                    </a:cubicBezTo>
                    <a:cubicBezTo>
                      <a:pt x="190529" y="62282"/>
                      <a:pt x="147227" y="10320"/>
                      <a:pt x="95264" y="165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006" name="Graphic 1">
              <a:extLst>
                <a:ext uri="{FF2B5EF4-FFF2-40B4-BE49-F238E27FC236}">
                  <a16:creationId xmlns="" xmlns:a16="http://schemas.microsoft.com/office/drawing/2014/main" id="{7DF1428A-48A2-4351-B3B8-AF726CD1A885}"/>
                </a:ext>
              </a:extLst>
            </p:cNvPr>
            <p:cNvGrpSpPr/>
            <p:nvPr/>
          </p:nvGrpSpPr>
          <p:grpSpPr>
            <a:xfrm>
              <a:off x="2759295" y="2945052"/>
              <a:ext cx="62878" cy="581822"/>
              <a:chOff x="8728767" y="2957461"/>
              <a:chExt cx="190528" cy="1762994"/>
            </a:xfrm>
            <a:grpFill/>
          </p:grpSpPr>
          <p:sp>
            <p:nvSpPr>
              <p:cNvPr id="1105" name="Freeform: Shape 146">
                <a:extLst>
                  <a:ext uri="{FF2B5EF4-FFF2-40B4-BE49-F238E27FC236}">
                    <a16:creationId xmlns="" xmlns:a16="http://schemas.microsoft.com/office/drawing/2014/main" id="{61A03704-7717-4996-8C88-ED919F1C0745}"/>
                  </a:ext>
                </a:extLst>
              </p:cNvPr>
              <p:cNvSpPr/>
              <p:nvPr/>
            </p:nvSpPr>
            <p:spPr>
              <a:xfrm>
                <a:off x="8806711" y="3003228"/>
                <a:ext cx="25980" cy="1688781"/>
              </a:xfrm>
              <a:custGeom>
                <a:avLst/>
                <a:gdLst>
                  <a:gd name="connsiteX0" fmla="*/ 0 w 25980"/>
                  <a:gd name="connsiteY0" fmla="*/ 12991 h 1688781"/>
                  <a:gd name="connsiteX1" fmla="*/ 0 w 25980"/>
                  <a:gd name="connsiteY1" fmla="*/ 1675791 h 1688781"/>
                  <a:gd name="connsiteX2" fmla="*/ 25981 w 25980"/>
                  <a:gd name="connsiteY2" fmla="*/ 1675791 h 1688781"/>
                  <a:gd name="connsiteX3" fmla="*/ 25981 w 25980"/>
                  <a:gd name="connsiteY3" fmla="*/ 12991 h 1688781"/>
                  <a:gd name="connsiteX4" fmla="*/ 0 w 25980"/>
                  <a:gd name="connsiteY4" fmla="*/ 12991 h 16887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0" h="1688781">
                    <a:moveTo>
                      <a:pt x="0" y="12991"/>
                    </a:moveTo>
                    <a:cubicBezTo>
                      <a:pt x="0" y="567258"/>
                      <a:pt x="0" y="1121524"/>
                      <a:pt x="0" y="1675791"/>
                    </a:cubicBezTo>
                    <a:cubicBezTo>
                      <a:pt x="0" y="1693112"/>
                      <a:pt x="25981" y="1693112"/>
                      <a:pt x="25981" y="1675791"/>
                    </a:cubicBezTo>
                    <a:cubicBezTo>
                      <a:pt x="25981" y="1121524"/>
                      <a:pt x="25981" y="567258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06" name="Freeform: Shape 147">
                <a:extLst>
                  <a:ext uri="{FF2B5EF4-FFF2-40B4-BE49-F238E27FC236}">
                    <a16:creationId xmlns="" xmlns:a16="http://schemas.microsoft.com/office/drawing/2014/main" id="{FAC09A29-AB6F-412E-8579-E123A7722C86}"/>
                  </a:ext>
                </a:extLst>
              </p:cNvPr>
              <p:cNvSpPr/>
              <p:nvPr/>
            </p:nvSpPr>
            <p:spPr>
              <a:xfrm>
                <a:off x="8728767" y="2957461"/>
                <a:ext cx="190528" cy="152156"/>
              </a:xfrm>
              <a:custGeom>
                <a:avLst/>
                <a:gdLst>
                  <a:gd name="connsiteX0" fmla="*/ 95264 w 190528"/>
                  <a:gd name="connsiteY0" fmla="*/ 6795 h 152156"/>
                  <a:gd name="connsiteX1" fmla="*/ 0 w 190528"/>
                  <a:gd name="connsiteY1" fmla="*/ 110720 h 152156"/>
                  <a:gd name="connsiteX2" fmla="*/ 95264 w 190528"/>
                  <a:gd name="connsiteY2" fmla="*/ 145362 h 152156"/>
                  <a:gd name="connsiteX3" fmla="*/ 190529 w 190528"/>
                  <a:gd name="connsiteY3" fmla="*/ 41437 h 152156"/>
                  <a:gd name="connsiteX4" fmla="*/ 95264 w 190528"/>
                  <a:gd name="connsiteY4" fmla="*/ 6795 h 152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52156">
                    <a:moveTo>
                      <a:pt x="95264" y="6795"/>
                    </a:moveTo>
                    <a:cubicBezTo>
                      <a:pt x="43302" y="24116"/>
                      <a:pt x="0" y="76078"/>
                      <a:pt x="0" y="110720"/>
                    </a:cubicBezTo>
                    <a:cubicBezTo>
                      <a:pt x="0" y="145362"/>
                      <a:pt x="43302" y="162683"/>
                      <a:pt x="95264" y="145362"/>
                    </a:cubicBezTo>
                    <a:cubicBezTo>
                      <a:pt x="147227" y="128041"/>
                      <a:pt x="190529" y="84739"/>
                      <a:pt x="190529" y="41437"/>
                    </a:cubicBezTo>
                    <a:cubicBezTo>
                      <a:pt x="190529" y="6795"/>
                      <a:pt x="147227" y="-10526"/>
                      <a:pt x="95264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07" name="Freeform: Shape 148">
                <a:extLst>
                  <a:ext uri="{FF2B5EF4-FFF2-40B4-BE49-F238E27FC236}">
                    <a16:creationId xmlns="" xmlns:a16="http://schemas.microsoft.com/office/drawing/2014/main" id="{5CB09C32-0BF6-46DE-9488-28BAAF096F40}"/>
                  </a:ext>
                </a:extLst>
              </p:cNvPr>
              <p:cNvSpPr/>
              <p:nvPr/>
            </p:nvSpPr>
            <p:spPr>
              <a:xfrm>
                <a:off x="8728767" y="4568299"/>
                <a:ext cx="190528" cy="152156"/>
              </a:xfrm>
              <a:custGeom>
                <a:avLst/>
                <a:gdLst>
                  <a:gd name="connsiteX0" fmla="*/ 95264 w 190528"/>
                  <a:gd name="connsiteY0" fmla="*/ 6795 h 152156"/>
                  <a:gd name="connsiteX1" fmla="*/ 0 w 190528"/>
                  <a:gd name="connsiteY1" fmla="*/ 41437 h 152156"/>
                  <a:gd name="connsiteX2" fmla="*/ 95264 w 190528"/>
                  <a:gd name="connsiteY2" fmla="*/ 145362 h 152156"/>
                  <a:gd name="connsiteX3" fmla="*/ 190529 w 190528"/>
                  <a:gd name="connsiteY3" fmla="*/ 110720 h 152156"/>
                  <a:gd name="connsiteX4" fmla="*/ 95264 w 190528"/>
                  <a:gd name="connsiteY4" fmla="*/ 6795 h 152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52156">
                    <a:moveTo>
                      <a:pt x="95264" y="6795"/>
                    </a:moveTo>
                    <a:cubicBezTo>
                      <a:pt x="43302" y="-10526"/>
                      <a:pt x="0" y="6795"/>
                      <a:pt x="0" y="41437"/>
                    </a:cubicBezTo>
                    <a:cubicBezTo>
                      <a:pt x="0" y="76078"/>
                      <a:pt x="43302" y="128041"/>
                      <a:pt x="95264" y="145362"/>
                    </a:cubicBezTo>
                    <a:cubicBezTo>
                      <a:pt x="147227" y="162683"/>
                      <a:pt x="190529" y="145362"/>
                      <a:pt x="190529" y="110720"/>
                    </a:cubicBezTo>
                    <a:cubicBezTo>
                      <a:pt x="190529" y="67418"/>
                      <a:pt x="147227" y="24116"/>
                      <a:pt x="95264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007" name="Graphic 1">
              <a:extLst>
                <a:ext uri="{FF2B5EF4-FFF2-40B4-BE49-F238E27FC236}">
                  <a16:creationId xmlns="" xmlns:a16="http://schemas.microsoft.com/office/drawing/2014/main" id="{5850CAE1-00DB-4675-B858-706CA4DD5F56}"/>
                </a:ext>
              </a:extLst>
            </p:cNvPr>
            <p:cNvGrpSpPr/>
            <p:nvPr/>
          </p:nvGrpSpPr>
          <p:grpSpPr>
            <a:xfrm>
              <a:off x="2616389" y="3004996"/>
              <a:ext cx="62878" cy="458885"/>
              <a:chOff x="8295746" y="3139098"/>
              <a:chExt cx="190528" cy="1390479"/>
            </a:xfrm>
            <a:grpFill/>
          </p:grpSpPr>
          <p:sp>
            <p:nvSpPr>
              <p:cNvPr id="1102" name="Freeform: Shape 143">
                <a:extLst>
                  <a:ext uri="{FF2B5EF4-FFF2-40B4-BE49-F238E27FC236}">
                    <a16:creationId xmlns="" xmlns:a16="http://schemas.microsoft.com/office/drawing/2014/main" id="{7D8E001C-57CE-49D0-9A6E-FB979AAD7755}"/>
                  </a:ext>
                </a:extLst>
              </p:cNvPr>
              <p:cNvSpPr/>
              <p:nvPr/>
            </p:nvSpPr>
            <p:spPr>
              <a:xfrm>
                <a:off x="8382351" y="3185096"/>
                <a:ext cx="25980" cy="1325044"/>
              </a:xfrm>
              <a:custGeom>
                <a:avLst/>
                <a:gdLst>
                  <a:gd name="connsiteX0" fmla="*/ 0 w 25980"/>
                  <a:gd name="connsiteY0" fmla="*/ 12991 h 1325044"/>
                  <a:gd name="connsiteX1" fmla="*/ 0 w 25980"/>
                  <a:gd name="connsiteY1" fmla="*/ 1312053 h 1325044"/>
                  <a:gd name="connsiteX2" fmla="*/ 25981 w 25980"/>
                  <a:gd name="connsiteY2" fmla="*/ 1312053 h 1325044"/>
                  <a:gd name="connsiteX3" fmla="*/ 25981 w 25980"/>
                  <a:gd name="connsiteY3" fmla="*/ 12991 h 1325044"/>
                  <a:gd name="connsiteX4" fmla="*/ 0 w 25980"/>
                  <a:gd name="connsiteY4" fmla="*/ 12991 h 13250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0" h="1325044">
                    <a:moveTo>
                      <a:pt x="0" y="12991"/>
                    </a:moveTo>
                    <a:cubicBezTo>
                      <a:pt x="0" y="446011"/>
                      <a:pt x="0" y="879032"/>
                      <a:pt x="0" y="1312053"/>
                    </a:cubicBezTo>
                    <a:cubicBezTo>
                      <a:pt x="0" y="1329374"/>
                      <a:pt x="25981" y="1329374"/>
                      <a:pt x="25981" y="1312053"/>
                    </a:cubicBezTo>
                    <a:cubicBezTo>
                      <a:pt x="25981" y="879032"/>
                      <a:pt x="25981" y="446011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03" name="Freeform: Shape 144">
                <a:extLst>
                  <a:ext uri="{FF2B5EF4-FFF2-40B4-BE49-F238E27FC236}">
                    <a16:creationId xmlns="" xmlns:a16="http://schemas.microsoft.com/office/drawing/2014/main" id="{117BB0B0-3404-4B17-8976-BB905E9BEF30}"/>
                  </a:ext>
                </a:extLst>
              </p:cNvPr>
              <p:cNvSpPr/>
              <p:nvPr/>
            </p:nvSpPr>
            <p:spPr>
              <a:xfrm>
                <a:off x="8295746" y="3139098"/>
                <a:ext cx="190528" cy="135299"/>
              </a:xfrm>
              <a:custGeom>
                <a:avLst/>
                <a:gdLst>
                  <a:gd name="connsiteX0" fmla="*/ 95264 w 190528"/>
                  <a:gd name="connsiteY0" fmla="*/ 15687 h 135299"/>
                  <a:gd name="connsiteX1" fmla="*/ 0 w 190528"/>
                  <a:gd name="connsiteY1" fmla="*/ 110952 h 135299"/>
                  <a:gd name="connsiteX2" fmla="*/ 95264 w 190528"/>
                  <a:gd name="connsiteY2" fmla="*/ 119612 h 135299"/>
                  <a:gd name="connsiteX3" fmla="*/ 190529 w 190528"/>
                  <a:gd name="connsiteY3" fmla="*/ 24348 h 135299"/>
                  <a:gd name="connsiteX4" fmla="*/ 95264 w 190528"/>
                  <a:gd name="connsiteY4" fmla="*/ 15687 h 1352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35299">
                    <a:moveTo>
                      <a:pt x="95264" y="15687"/>
                    </a:moveTo>
                    <a:cubicBezTo>
                      <a:pt x="43302" y="41669"/>
                      <a:pt x="0" y="84971"/>
                      <a:pt x="0" y="110952"/>
                    </a:cubicBezTo>
                    <a:cubicBezTo>
                      <a:pt x="0" y="136933"/>
                      <a:pt x="43302" y="145594"/>
                      <a:pt x="95264" y="119612"/>
                    </a:cubicBezTo>
                    <a:cubicBezTo>
                      <a:pt x="147227" y="102292"/>
                      <a:pt x="190529" y="58989"/>
                      <a:pt x="190529" y="24348"/>
                    </a:cubicBezTo>
                    <a:cubicBezTo>
                      <a:pt x="190529" y="-1633"/>
                      <a:pt x="147227" y="-10294"/>
                      <a:pt x="95264" y="1568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04" name="Freeform: Shape 145">
                <a:extLst>
                  <a:ext uri="{FF2B5EF4-FFF2-40B4-BE49-F238E27FC236}">
                    <a16:creationId xmlns="" xmlns:a16="http://schemas.microsoft.com/office/drawing/2014/main" id="{B3681A61-1B0A-482C-9D66-BABDFABC28EA}"/>
                  </a:ext>
                </a:extLst>
              </p:cNvPr>
              <p:cNvSpPr/>
              <p:nvPr/>
            </p:nvSpPr>
            <p:spPr>
              <a:xfrm>
                <a:off x="8295746" y="4398474"/>
                <a:ext cx="190528" cy="131103"/>
              </a:xfrm>
              <a:custGeom>
                <a:avLst/>
                <a:gdLst>
                  <a:gd name="connsiteX0" fmla="*/ 95264 w 190528"/>
                  <a:gd name="connsiteY0" fmla="*/ 12071 h 131103"/>
                  <a:gd name="connsiteX1" fmla="*/ 0 w 190528"/>
                  <a:gd name="connsiteY1" fmla="*/ 20732 h 131103"/>
                  <a:gd name="connsiteX2" fmla="*/ 95264 w 190528"/>
                  <a:gd name="connsiteY2" fmla="*/ 115997 h 131103"/>
                  <a:gd name="connsiteX3" fmla="*/ 190529 w 190528"/>
                  <a:gd name="connsiteY3" fmla="*/ 98676 h 131103"/>
                  <a:gd name="connsiteX4" fmla="*/ 95264 w 190528"/>
                  <a:gd name="connsiteY4" fmla="*/ 12071 h 1311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31103">
                    <a:moveTo>
                      <a:pt x="95264" y="12071"/>
                    </a:moveTo>
                    <a:cubicBezTo>
                      <a:pt x="43302" y="-5249"/>
                      <a:pt x="0" y="-5249"/>
                      <a:pt x="0" y="20732"/>
                    </a:cubicBezTo>
                    <a:cubicBezTo>
                      <a:pt x="0" y="46713"/>
                      <a:pt x="43302" y="90015"/>
                      <a:pt x="95264" y="115997"/>
                    </a:cubicBezTo>
                    <a:cubicBezTo>
                      <a:pt x="147227" y="141978"/>
                      <a:pt x="190529" y="133317"/>
                      <a:pt x="190529" y="98676"/>
                    </a:cubicBezTo>
                    <a:cubicBezTo>
                      <a:pt x="190529" y="81355"/>
                      <a:pt x="147227" y="38053"/>
                      <a:pt x="95264" y="1207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008" name="Graphic 1">
              <a:extLst>
                <a:ext uri="{FF2B5EF4-FFF2-40B4-BE49-F238E27FC236}">
                  <a16:creationId xmlns="" xmlns:a16="http://schemas.microsoft.com/office/drawing/2014/main" id="{F302541D-62AC-4725-8535-CDCD5F461CE7}"/>
                </a:ext>
              </a:extLst>
            </p:cNvPr>
            <p:cNvGrpSpPr/>
            <p:nvPr/>
          </p:nvGrpSpPr>
          <p:grpSpPr>
            <a:xfrm>
              <a:off x="2476342" y="3078371"/>
              <a:ext cx="62878" cy="317106"/>
              <a:chOff x="7871386" y="3361436"/>
              <a:chExt cx="190528" cy="960871"/>
            </a:xfrm>
            <a:grpFill/>
          </p:grpSpPr>
          <p:sp>
            <p:nvSpPr>
              <p:cNvPr id="1099" name="Freeform: Shape 140">
                <a:extLst>
                  <a:ext uri="{FF2B5EF4-FFF2-40B4-BE49-F238E27FC236}">
                    <a16:creationId xmlns="" xmlns:a16="http://schemas.microsoft.com/office/drawing/2014/main" id="{2520551C-991B-4980-ABF2-0334574DB77B}"/>
                  </a:ext>
                </a:extLst>
              </p:cNvPr>
              <p:cNvSpPr/>
              <p:nvPr/>
            </p:nvSpPr>
            <p:spPr>
              <a:xfrm>
                <a:off x="7949330" y="3401607"/>
                <a:ext cx="27370" cy="892023"/>
              </a:xfrm>
              <a:custGeom>
                <a:avLst/>
                <a:gdLst>
                  <a:gd name="connsiteX0" fmla="*/ 0 w 27370"/>
                  <a:gd name="connsiteY0" fmla="*/ 12991 h 892023"/>
                  <a:gd name="connsiteX1" fmla="*/ 0 w 27370"/>
                  <a:gd name="connsiteY1" fmla="*/ 879032 h 892023"/>
                  <a:gd name="connsiteX2" fmla="*/ 25981 w 27370"/>
                  <a:gd name="connsiteY2" fmla="*/ 879032 h 892023"/>
                  <a:gd name="connsiteX3" fmla="*/ 25981 w 27370"/>
                  <a:gd name="connsiteY3" fmla="*/ 12991 h 892023"/>
                  <a:gd name="connsiteX4" fmla="*/ 0 w 27370"/>
                  <a:gd name="connsiteY4" fmla="*/ 12991 h 8920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370" h="892023">
                    <a:moveTo>
                      <a:pt x="0" y="12991"/>
                    </a:moveTo>
                    <a:cubicBezTo>
                      <a:pt x="0" y="298784"/>
                      <a:pt x="0" y="593239"/>
                      <a:pt x="0" y="879032"/>
                    </a:cubicBezTo>
                    <a:cubicBezTo>
                      <a:pt x="0" y="896353"/>
                      <a:pt x="25981" y="896353"/>
                      <a:pt x="25981" y="879032"/>
                    </a:cubicBezTo>
                    <a:cubicBezTo>
                      <a:pt x="25981" y="593239"/>
                      <a:pt x="25981" y="298784"/>
                      <a:pt x="25981" y="12991"/>
                    </a:cubicBezTo>
                    <a:cubicBezTo>
                      <a:pt x="3464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00" name="Freeform: Shape 141">
                <a:extLst>
                  <a:ext uri="{FF2B5EF4-FFF2-40B4-BE49-F238E27FC236}">
                    <a16:creationId xmlns="" xmlns:a16="http://schemas.microsoft.com/office/drawing/2014/main" id="{449EAAC7-0387-4C68-ADD0-D462F943E73C}"/>
                  </a:ext>
                </a:extLst>
              </p:cNvPr>
              <p:cNvSpPr/>
              <p:nvPr/>
            </p:nvSpPr>
            <p:spPr>
              <a:xfrm>
                <a:off x="7871386" y="3361436"/>
                <a:ext cx="190528" cy="123225"/>
              </a:xfrm>
              <a:custGeom>
                <a:avLst/>
                <a:gdLst>
                  <a:gd name="connsiteX0" fmla="*/ 95264 w 190528"/>
                  <a:gd name="connsiteY0" fmla="*/ 27180 h 123225"/>
                  <a:gd name="connsiteX1" fmla="*/ 0 w 190528"/>
                  <a:gd name="connsiteY1" fmla="*/ 113784 h 123225"/>
                  <a:gd name="connsiteX2" fmla="*/ 95264 w 190528"/>
                  <a:gd name="connsiteY2" fmla="*/ 105124 h 123225"/>
                  <a:gd name="connsiteX3" fmla="*/ 190529 w 190528"/>
                  <a:gd name="connsiteY3" fmla="*/ 18520 h 123225"/>
                  <a:gd name="connsiteX4" fmla="*/ 95264 w 190528"/>
                  <a:gd name="connsiteY4" fmla="*/ 27180 h 1232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23225">
                    <a:moveTo>
                      <a:pt x="95264" y="27180"/>
                    </a:moveTo>
                    <a:cubicBezTo>
                      <a:pt x="43302" y="53161"/>
                      <a:pt x="0" y="96464"/>
                      <a:pt x="0" y="113784"/>
                    </a:cubicBezTo>
                    <a:cubicBezTo>
                      <a:pt x="0" y="131105"/>
                      <a:pt x="43302" y="122445"/>
                      <a:pt x="95264" y="105124"/>
                    </a:cubicBezTo>
                    <a:cubicBezTo>
                      <a:pt x="147227" y="79143"/>
                      <a:pt x="190529" y="44501"/>
                      <a:pt x="190529" y="18520"/>
                    </a:cubicBezTo>
                    <a:cubicBezTo>
                      <a:pt x="190529" y="-7461"/>
                      <a:pt x="147227" y="-7461"/>
                      <a:pt x="95264" y="2718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01" name="Freeform: Shape 142">
                <a:extLst>
                  <a:ext uri="{FF2B5EF4-FFF2-40B4-BE49-F238E27FC236}">
                    <a16:creationId xmlns="" xmlns:a16="http://schemas.microsoft.com/office/drawing/2014/main" id="{EC771AEA-7812-4593-ADE1-06C6A3798F26}"/>
                  </a:ext>
                </a:extLst>
              </p:cNvPr>
              <p:cNvSpPr/>
              <p:nvPr/>
            </p:nvSpPr>
            <p:spPr>
              <a:xfrm>
                <a:off x="7871386" y="4199284"/>
                <a:ext cx="190528" cy="123023"/>
              </a:xfrm>
              <a:custGeom>
                <a:avLst/>
                <a:gdLst>
                  <a:gd name="connsiteX0" fmla="*/ 95264 w 190528"/>
                  <a:gd name="connsiteY0" fmla="*/ 20732 h 123023"/>
                  <a:gd name="connsiteX1" fmla="*/ 0 w 190528"/>
                  <a:gd name="connsiteY1" fmla="*/ 12072 h 123023"/>
                  <a:gd name="connsiteX2" fmla="*/ 95264 w 190528"/>
                  <a:gd name="connsiteY2" fmla="*/ 98676 h 123023"/>
                  <a:gd name="connsiteX3" fmla="*/ 190529 w 190528"/>
                  <a:gd name="connsiteY3" fmla="*/ 107336 h 123023"/>
                  <a:gd name="connsiteX4" fmla="*/ 95264 w 190528"/>
                  <a:gd name="connsiteY4" fmla="*/ 20732 h 1230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23023">
                    <a:moveTo>
                      <a:pt x="95264" y="20732"/>
                    </a:moveTo>
                    <a:cubicBezTo>
                      <a:pt x="43302" y="-5249"/>
                      <a:pt x="0" y="-5249"/>
                      <a:pt x="0" y="12072"/>
                    </a:cubicBezTo>
                    <a:cubicBezTo>
                      <a:pt x="0" y="29393"/>
                      <a:pt x="43302" y="72695"/>
                      <a:pt x="95264" y="98676"/>
                    </a:cubicBezTo>
                    <a:cubicBezTo>
                      <a:pt x="147227" y="124657"/>
                      <a:pt x="190529" y="133317"/>
                      <a:pt x="190529" y="107336"/>
                    </a:cubicBezTo>
                    <a:cubicBezTo>
                      <a:pt x="190529" y="90015"/>
                      <a:pt x="147227" y="46713"/>
                      <a:pt x="95264" y="2073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009" name="Graphic 1">
              <a:extLst>
                <a:ext uri="{FF2B5EF4-FFF2-40B4-BE49-F238E27FC236}">
                  <a16:creationId xmlns="" xmlns:a16="http://schemas.microsoft.com/office/drawing/2014/main" id="{760A9E31-A313-4666-A509-D7C4D0C5C567}"/>
                </a:ext>
              </a:extLst>
            </p:cNvPr>
            <p:cNvGrpSpPr/>
            <p:nvPr/>
          </p:nvGrpSpPr>
          <p:grpSpPr>
            <a:xfrm>
              <a:off x="2336295" y="3157763"/>
              <a:ext cx="62878" cy="159257"/>
              <a:chOff x="7447025" y="3602003"/>
              <a:chExt cx="190529" cy="482570"/>
            </a:xfrm>
            <a:grpFill/>
          </p:grpSpPr>
          <p:sp>
            <p:nvSpPr>
              <p:cNvPr id="1096" name="Freeform: Shape 137">
                <a:extLst>
                  <a:ext uri="{FF2B5EF4-FFF2-40B4-BE49-F238E27FC236}">
                    <a16:creationId xmlns="" xmlns:a16="http://schemas.microsoft.com/office/drawing/2014/main" id="{B7E1B9B0-C347-4005-9A78-F25ABFF6061D}"/>
                  </a:ext>
                </a:extLst>
              </p:cNvPr>
              <p:cNvSpPr/>
              <p:nvPr/>
            </p:nvSpPr>
            <p:spPr>
              <a:xfrm>
                <a:off x="7524969" y="3635438"/>
                <a:ext cx="25981" cy="407039"/>
              </a:xfrm>
              <a:custGeom>
                <a:avLst/>
                <a:gdLst>
                  <a:gd name="connsiteX0" fmla="*/ 0 w 25981"/>
                  <a:gd name="connsiteY0" fmla="*/ 12991 h 407039"/>
                  <a:gd name="connsiteX1" fmla="*/ 0 w 25981"/>
                  <a:gd name="connsiteY1" fmla="*/ 394049 h 407039"/>
                  <a:gd name="connsiteX2" fmla="*/ 25982 w 25981"/>
                  <a:gd name="connsiteY2" fmla="*/ 394049 h 407039"/>
                  <a:gd name="connsiteX3" fmla="*/ 25982 w 25981"/>
                  <a:gd name="connsiteY3" fmla="*/ 12991 h 407039"/>
                  <a:gd name="connsiteX4" fmla="*/ 0 w 25981"/>
                  <a:gd name="connsiteY4" fmla="*/ 12991 h 4070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407039">
                    <a:moveTo>
                      <a:pt x="0" y="12991"/>
                    </a:moveTo>
                    <a:cubicBezTo>
                      <a:pt x="0" y="142897"/>
                      <a:pt x="0" y="272803"/>
                      <a:pt x="0" y="394049"/>
                    </a:cubicBezTo>
                    <a:cubicBezTo>
                      <a:pt x="0" y="411370"/>
                      <a:pt x="25982" y="411370"/>
                      <a:pt x="25982" y="394049"/>
                    </a:cubicBezTo>
                    <a:cubicBezTo>
                      <a:pt x="25982" y="264143"/>
                      <a:pt x="25982" y="134237"/>
                      <a:pt x="25982" y="12991"/>
                    </a:cubicBezTo>
                    <a:cubicBezTo>
                      <a:pt x="2598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97" name="Freeform: Shape 138">
                <a:extLst>
                  <a:ext uri="{FF2B5EF4-FFF2-40B4-BE49-F238E27FC236}">
                    <a16:creationId xmlns="" xmlns:a16="http://schemas.microsoft.com/office/drawing/2014/main" id="{85A57FB9-1849-4990-94BF-6925B14F7CF4}"/>
                  </a:ext>
                </a:extLst>
              </p:cNvPr>
              <p:cNvSpPr/>
              <p:nvPr/>
            </p:nvSpPr>
            <p:spPr>
              <a:xfrm>
                <a:off x="7447025" y="3602003"/>
                <a:ext cx="190529" cy="109301"/>
              </a:xfrm>
              <a:custGeom>
                <a:avLst/>
                <a:gdLst>
                  <a:gd name="connsiteX0" fmla="*/ 95264 w 190529"/>
                  <a:gd name="connsiteY0" fmla="*/ 37765 h 109301"/>
                  <a:gd name="connsiteX1" fmla="*/ 0 w 190529"/>
                  <a:gd name="connsiteY1" fmla="*/ 107049 h 109301"/>
                  <a:gd name="connsiteX2" fmla="*/ 95264 w 190529"/>
                  <a:gd name="connsiteY2" fmla="*/ 72407 h 109301"/>
                  <a:gd name="connsiteX3" fmla="*/ 190530 w 190529"/>
                  <a:gd name="connsiteY3" fmla="*/ 3124 h 109301"/>
                  <a:gd name="connsiteX4" fmla="*/ 95264 w 190529"/>
                  <a:gd name="connsiteY4" fmla="*/ 37765 h 109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09301">
                    <a:moveTo>
                      <a:pt x="95264" y="37765"/>
                    </a:moveTo>
                    <a:cubicBezTo>
                      <a:pt x="43302" y="72407"/>
                      <a:pt x="0" y="98388"/>
                      <a:pt x="0" y="107049"/>
                    </a:cubicBezTo>
                    <a:cubicBezTo>
                      <a:pt x="0" y="115709"/>
                      <a:pt x="43302" y="98388"/>
                      <a:pt x="95264" y="72407"/>
                    </a:cubicBezTo>
                    <a:cubicBezTo>
                      <a:pt x="147228" y="46426"/>
                      <a:pt x="190530" y="11784"/>
                      <a:pt x="190530" y="3124"/>
                    </a:cubicBezTo>
                    <a:cubicBezTo>
                      <a:pt x="190530" y="-5537"/>
                      <a:pt x="138567" y="3124"/>
                      <a:pt x="95264" y="3776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98" name="Freeform: Shape 139">
                <a:extLst>
                  <a:ext uri="{FF2B5EF4-FFF2-40B4-BE49-F238E27FC236}">
                    <a16:creationId xmlns="" xmlns:a16="http://schemas.microsoft.com/office/drawing/2014/main" id="{4DE42E60-138D-463E-B131-C9A67C8F4CD5}"/>
                  </a:ext>
                </a:extLst>
              </p:cNvPr>
              <p:cNvSpPr/>
              <p:nvPr/>
            </p:nvSpPr>
            <p:spPr>
              <a:xfrm>
                <a:off x="7447025" y="3975272"/>
                <a:ext cx="190529" cy="109301"/>
              </a:xfrm>
              <a:custGeom>
                <a:avLst/>
                <a:gdLst>
                  <a:gd name="connsiteX0" fmla="*/ 95264 w 190529"/>
                  <a:gd name="connsiteY0" fmla="*/ 36895 h 109301"/>
                  <a:gd name="connsiteX1" fmla="*/ 0 w 190529"/>
                  <a:gd name="connsiteY1" fmla="*/ 2253 h 109301"/>
                  <a:gd name="connsiteX2" fmla="*/ 95264 w 190529"/>
                  <a:gd name="connsiteY2" fmla="*/ 71536 h 109301"/>
                  <a:gd name="connsiteX3" fmla="*/ 190530 w 190529"/>
                  <a:gd name="connsiteY3" fmla="*/ 106178 h 109301"/>
                  <a:gd name="connsiteX4" fmla="*/ 95264 w 190529"/>
                  <a:gd name="connsiteY4" fmla="*/ 36895 h 109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09301">
                    <a:moveTo>
                      <a:pt x="95264" y="36895"/>
                    </a:moveTo>
                    <a:cubicBezTo>
                      <a:pt x="43302" y="10913"/>
                      <a:pt x="0" y="-6408"/>
                      <a:pt x="0" y="2253"/>
                    </a:cubicBezTo>
                    <a:cubicBezTo>
                      <a:pt x="0" y="10913"/>
                      <a:pt x="43302" y="36895"/>
                      <a:pt x="95264" y="71536"/>
                    </a:cubicBezTo>
                    <a:cubicBezTo>
                      <a:pt x="147228" y="106178"/>
                      <a:pt x="190530" y="114838"/>
                      <a:pt x="190530" y="106178"/>
                    </a:cubicBezTo>
                    <a:cubicBezTo>
                      <a:pt x="181869" y="88857"/>
                      <a:pt x="138567" y="62876"/>
                      <a:pt x="95264" y="368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010" name="Graphic 1">
              <a:extLst>
                <a:ext uri="{FF2B5EF4-FFF2-40B4-BE49-F238E27FC236}">
                  <a16:creationId xmlns="" xmlns:a16="http://schemas.microsoft.com/office/drawing/2014/main" id="{BD9BBA1D-DC5A-4DC7-A97F-C9FC8FDF97B9}"/>
                </a:ext>
              </a:extLst>
            </p:cNvPr>
            <p:cNvGrpSpPr/>
            <p:nvPr/>
          </p:nvGrpSpPr>
          <p:grpSpPr>
            <a:xfrm>
              <a:off x="2193389" y="3201112"/>
              <a:ext cx="62878" cy="72560"/>
              <a:chOff x="7014004" y="3733354"/>
              <a:chExt cx="190529" cy="219867"/>
            </a:xfrm>
            <a:grpFill/>
          </p:grpSpPr>
          <p:sp>
            <p:nvSpPr>
              <p:cNvPr id="1093" name="Freeform: Shape 134">
                <a:extLst>
                  <a:ext uri="{FF2B5EF4-FFF2-40B4-BE49-F238E27FC236}">
                    <a16:creationId xmlns="" xmlns:a16="http://schemas.microsoft.com/office/drawing/2014/main" id="{DA62CAA7-5662-4B42-9451-7893E14937FE}"/>
                  </a:ext>
                </a:extLst>
              </p:cNvPr>
              <p:cNvSpPr/>
              <p:nvPr/>
            </p:nvSpPr>
            <p:spPr>
              <a:xfrm>
                <a:off x="7091948" y="3768335"/>
                <a:ext cx="27371" cy="135576"/>
              </a:xfrm>
              <a:custGeom>
                <a:avLst/>
                <a:gdLst>
                  <a:gd name="connsiteX0" fmla="*/ 0 w 27371"/>
                  <a:gd name="connsiteY0" fmla="*/ 10000 h 135576"/>
                  <a:gd name="connsiteX1" fmla="*/ 0 w 27371"/>
                  <a:gd name="connsiteY1" fmla="*/ 122586 h 135576"/>
                  <a:gd name="connsiteX2" fmla="*/ 25982 w 27371"/>
                  <a:gd name="connsiteY2" fmla="*/ 122586 h 135576"/>
                  <a:gd name="connsiteX3" fmla="*/ 25982 w 27371"/>
                  <a:gd name="connsiteY3" fmla="*/ 10000 h 135576"/>
                  <a:gd name="connsiteX4" fmla="*/ 0 w 27371"/>
                  <a:gd name="connsiteY4" fmla="*/ 10000 h 1355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371" h="135576">
                    <a:moveTo>
                      <a:pt x="0" y="10000"/>
                    </a:moveTo>
                    <a:cubicBezTo>
                      <a:pt x="0" y="44642"/>
                      <a:pt x="0" y="87944"/>
                      <a:pt x="0" y="122586"/>
                    </a:cubicBezTo>
                    <a:cubicBezTo>
                      <a:pt x="0" y="139907"/>
                      <a:pt x="25982" y="139907"/>
                      <a:pt x="25982" y="122586"/>
                    </a:cubicBezTo>
                    <a:cubicBezTo>
                      <a:pt x="25982" y="87944"/>
                      <a:pt x="25982" y="44642"/>
                      <a:pt x="25982" y="10000"/>
                    </a:cubicBezTo>
                    <a:cubicBezTo>
                      <a:pt x="34642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94" name="Freeform: Shape 135">
                <a:extLst>
                  <a:ext uri="{FF2B5EF4-FFF2-40B4-BE49-F238E27FC236}">
                    <a16:creationId xmlns="" xmlns:a16="http://schemas.microsoft.com/office/drawing/2014/main" id="{CE37D376-E5BF-46BA-9BEE-5643B4F04650}"/>
                  </a:ext>
                </a:extLst>
              </p:cNvPr>
              <p:cNvSpPr/>
              <p:nvPr/>
            </p:nvSpPr>
            <p:spPr>
              <a:xfrm>
                <a:off x="7014004" y="3838958"/>
                <a:ext cx="190529" cy="114263"/>
              </a:xfrm>
              <a:custGeom>
                <a:avLst/>
                <a:gdLst>
                  <a:gd name="connsiteX0" fmla="*/ 0 w 190529"/>
                  <a:gd name="connsiteY0" fmla="*/ 112585 h 114263"/>
                  <a:gd name="connsiteX1" fmla="*/ 95264 w 190529"/>
                  <a:gd name="connsiteY1" fmla="*/ 60623 h 114263"/>
                  <a:gd name="connsiteX2" fmla="*/ 190530 w 190529"/>
                  <a:gd name="connsiteY2" fmla="*/ 0 h 114263"/>
                  <a:gd name="connsiteX3" fmla="*/ 95264 w 190529"/>
                  <a:gd name="connsiteY3" fmla="*/ 51962 h 114263"/>
                  <a:gd name="connsiteX4" fmla="*/ 0 w 190529"/>
                  <a:gd name="connsiteY4" fmla="*/ 112585 h 1142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4263">
                    <a:moveTo>
                      <a:pt x="0" y="112585"/>
                    </a:moveTo>
                    <a:cubicBezTo>
                      <a:pt x="0" y="121246"/>
                      <a:pt x="43302" y="95264"/>
                      <a:pt x="95264" y="60623"/>
                    </a:cubicBezTo>
                    <a:cubicBezTo>
                      <a:pt x="147228" y="25981"/>
                      <a:pt x="190530" y="0"/>
                      <a:pt x="190530" y="0"/>
                    </a:cubicBezTo>
                    <a:cubicBezTo>
                      <a:pt x="190530" y="0"/>
                      <a:pt x="147228" y="17321"/>
                      <a:pt x="95264" y="51962"/>
                    </a:cubicBezTo>
                    <a:cubicBezTo>
                      <a:pt x="43302" y="77944"/>
                      <a:pt x="0" y="103925"/>
                      <a:pt x="0" y="11258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95" name="Freeform: Shape 136">
                <a:extLst>
                  <a:ext uri="{FF2B5EF4-FFF2-40B4-BE49-F238E27FC236}">
                    <a16:creationId xmlns="" xmlns:a16="http://schemas.microsoft.com/office/drawing/2014/main" id="{67040A80-A093-4272-8D9A-9E5D84CC9803}"/>
                  </a:ext>
                </a:extLst>
              </p:cNvPr>
              <p:cNvSpPr/>
              <p:nvPr/>
            </p:nvSpPr>
            <p:spPr>
              <a:xfrm>
                <a:off x="7014004" y="3733354"/>
                <a:ext cx="190529" cy="114263"/>
              </a:xfrm>
              <a:custGeom>
                <a:avLst/>
                <a:gdLst>
                  <a:gd name="connsiteX0" fmla="*/ 0 w 190529"/>
                  <a:gd name="connsiteY0" fmla="*/ 1679 h 114263"/>
                  <a:gd name="connsiteX1" fmla="*/ 95264 w 190529"/>
                  <a:gd name="connsiteY1" fmla="*/ 62302 h 114263"/>
                  <a:gd name="connsiteX2" fmla="*/ 190530 w 190529"/>
                  <a:gd name="connsiteY2" fmla="*/ 114264 h 114263"/>
                  <a:gd name="connsiteX3" fmla="*/ 95264 w 190529"/>
                  <a:gd name="connsiteY3" fmla="*/ 53641 h 114263"/>
                  <a:gd name="connsiteX4" fmla="*/ 0 w 190529"/>
                  <a:gd name="connsiteY4" fmla="*/ 1679 h 1142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4263">
                    <a:moveTo>
                      <a:pt x="0" y="1679"/>
                    </a:moveTo>
                    <a:cubicBezTo>
                      <a:pt x="0" y="10339"/>
                      <a:pt x="43302" y="36320"/>
                      <a:pt x="95264" y="62302"/>
                    </a:cubicBezTo>
                    <a:cubicBezTo>
                      <a:pt x="147228" y="88283"/>
                      <a:pt x="190530" y="114264"/>
                      <a:pt x="190530" y="114264"/>
                    </a:cubicBezTo>
                    <a:cubicBezTo>
                      <a:pt x="190530" y="114264"/>
                      <a:pt x="147228" y="88283"/>
                      <a:pt x="95264" y="53641"/>
                    </a:cubicBezTo>
                    <a:cubicBezTo>
                      <a:pt x="43302" y="18999"/>
                      <a:pt x="0" y="-6982"/>
                      <a:pt x="0" y="167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011" name="Graphic 1">
              <a:extLst>
                <a:ext uri="{FF2B5EF4-FFF2-40B4-BE49-F238E27FC236}">
                  <a16:creationId xmlns="" xmlns:a16="http://schemas.microsoft.com/office/drawing/2014/main" id="{87CFD052-5989-4A9E-96BA-BB0200B44E1D}"/>
                </a:ext>
              </a:extLst>
            </p:cNvPr>
            <p:cNvGrpSpPr/>
            <p:nvPr/>
          </p:nvGrpSpPr>
          <p:grpSpPr>
            <a:xfrm>
              <a:off x="2053342" y="3118781"/>
              <a:ext cx="62878" cy="234365"/>
              <a:chOff x="6589644" y="3483881"/>
              <a:chExt cx="190529" cy="710154"/>
            </a:xfrm>
            <a:grpFill/>
          </p:grpSpPr>
          <p:sp>
            <p:nvSpPr>
              <p:cNvPr id="1090" name="Freeform: Shape 131">
                <a:extLst>
                  <a:ext uri="{FF2B5EF4-FFF2-40B4-BE49-F238E27FC236}">
                    <a16:creationId xmlns="" xmlns:a16="http://schemas.microsoft.com/office/drawing/2014/main" id="{BD9FDCE5-17DC-4B56-B687-9F1EE6DB6D27}"/>
                  </a:ext>
                </a:extLst>
              </p:cNvPr>
              <p:cNvSpPr/>
              <p:nvPr/>
            </p:nvSpPr>
            <p:spPr>
              <a:xfrm>
                <a:off x="6667587" y="3519446"/>
                <a:ext cx="25981" cy="644277"/>
              </a:xfrm>
              <a:custGeom>
                <a:avLst/>
                <a:gdLst>
                  <a:gd name="connsiteX0" fmla="*/ 0 w 25981"/>
                  <a:gd name="connsiteY0" fmla="*/ 16398 h 644277"/>
                  <a:gd name="connsiteX1" fmla="*/ 0 w 25981"/>
                  <a:gd name="connsiteY1" fmla="*/ 631287 h 644277"/>
                  <a:gd name="connsiteX2" fmla="*/ 25982 w 25981"/>
                  <a:gd name="connsiteY2" fmla="*/ 631287 h 644277"/>
                  <a:gd name="connsiteX3" fmla="*/ 25982 w 25981"/>
                  <a:gd name="connsiteY3" fmla="*/ 16398 h 644277"/>
                  <a:gd name="connsiteX4" fmla="*/ 0 w 25981"/>
                  <a:gd name="connsiteY4" fmla="*/ 16398 h 6442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644277">
                    <a:moveTo>
                      <a:pt x="0" y="16398"/>
                    </a:moveTo>
                    <a:cubicBezTo>
                      <a:pt x="0" y="224248"/>
                      <a:pt x="0" y="423437"/>
                      <a:pt x="0" y="631287"/>
                    </a:cubicBezTo>
                    <a:cubicBezTo>
                      <a:pt x="0" y="648608"/>
                      <a:pt x="25982" y="648608"/>
                      <a:pt x="25982" y="631287"/>
                    </a:cubicBezTo>
                    <a:cubicBezTo>
                      <a:pt x="25982" y="423437"/>
                      <a:pt x="25982" y="224248"/>
                      <a:pt x="25982" y="16398"/>
                    </a:cubicBezTo>
                    <a:cubicBezTo>
                      <a:pt x="25982" y="-923"/>
                      <a:pt x="0" y="-9584"/>
                      <a:pt x="0" y="1639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91" name="Freeform: Shape 132">
                <a:extLst>
                  <a:ext uri="{FF2B5EF4-FFF2-40B4-BE49-F238E27FC236}">
                    <a16:creationId xmlns="" xmlns:a16="http://schemas.microsoft.com/office/drawing/2014/main" id="{610751D4-7004-4CEC-921D-2C0149168BF7}"/>
                  </a:ext>
                </a:extLst>
              </p:cNvPr>
              <p:cNvSpPr/>
              <p:nvPr/>
            </p:nvSpPr>
            <p:spPr>
              <a:xfrm>
                <a:off x="6589644" y="4078202"/>
                <a:ext cx="190529" cy="115833"/>
              </a:xfrm>
              <a:custGeom>
                <a:avLst/>
                <a:gdLst>
                  <a:gd name="connsiteX0" fmla="*/ 95265 w 190529"/>
                  <a:gd name="connsiteY0" fmla="*/ 29229 h 115833"/>
                  <a:gd name="connsiteX1" fmla="*/ 0 w 190529"/>
                  <a:gd name="connsiteY1" fmla="*/ 107173 h 115833"/>
                  <a:gd name="connsiteX2" fmla="*/ 95265 w 190529"/>
                  <a:gd name="connsiteY2" fmla="*/ 81191 h 115833"/>
                  <a:gd name="connsiteX3" fmla="*/ 190530 w 190529"/>
                  <a:gd name="connsiteY3" fmla="*/ 3248 h 115833"/>
                  <a:gd name="connsiteX4" fmla="*/ 95265 w 190529"/>
                  <a:gd name="connsiteY4" fmla="*/ 29229 h 1158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5833">
                    <a:moveTo>
                      <a:pt x="95265" y="29229"/>
                    </a:moveTo>
                    <a:cubicBezTo>
                      <a:pt x="43302" y="55210"/>
                      <a:pt x="0" y="89852"/>
                      <a:pt x="0" y="107173"/>
                    </a:cubicBezTo>
                    <a:cubicBezTo>
                      <a:pt x="0" y="124494"/>
                      <a:pt x="43302" y="115833"/>
                      <a:pt x="95265" y="81191"/>
                    </a:cubicBezTo>
                    <a:cubicBezTo>
                      <a:pt x="147228" y="46550"/>
                      <a:pt x="190530" y="11908"/>
                      <a:pt x="190530" y="3248"/>
                    </a:cubicBezTo>
                    <a:cubicBezTo>
                      <a:pt x="181869" y="-5413"/>
                      <a:pt x="147228" y="3248"/>
                      <a:pt x="95265" y="2922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92" name="Freeform: Shape 133">
                <a:extLst>
                  <a:ext uri="{FF2B5EF4-FFF2-40B4-BE49-F238E27FC236}">
                    <a16:creationId xmlns="" xmlns:a16="http://schemas.microsoft.com/office/drawing/2014/main" id="{CCABE479-7933-44F1-BAB8-C052430B36A7}"/>
                  </a:ext>
                </a:extLst>
              </p:cNvPr>
              <p:cNvSpPr/>
              <p:nvPr/>
            </p:nvSpPr>
            <p:spPr>
              <a:xfrm>
                <a:off x="6589644" y="3483881"/>
                <a:ext cx="190529" cy="115833"/>
              </a:xfrm>
              <a:custGeom>
                <a:avLst/>
                <a:gdLst>
                  <a:gd name="connsiteX0" fmla="*/ 95265 w 190529"/>
                  <a:gd name="connsiteY0" fmla="*/ 34642 h 115833"/>
                  <a:gd name="connsiteX1" fmla="*/ 0 w 190529"/>
                  <a:gd name="connsiteY1" fmla="*/ 8660 h 115833"/>
                  <a:gd name="connsiteX2" fmla="*/ 95265 w 190529"/>
                  <a:gd name="connsiteY2" fmla="*/ 86604 h 115833"/>
                  <a:gd name="connsiteX3" fmla="*/ 190530 w 190529"/>
                  <a:gd name="connsiteY3" fmla="*/ 112585 h 115833"/>
                  <a:gd name="connsiteX4" fmla="*/ 95265 w 190529"/>
                  <a:gd name="connsiteY4" fmla="*/ 34642 h 1158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5833">
                    <a:moveTo>
                      <a:pt x="95265" y="34642"/>
                    </a:moveTo>
                    <a:cubicBezTo>
                      <a:pt x="43302" y="0"/>
                      <a:pt x="0" y="-8660"/>
                      <a:pt x="0" y="8660"/>
                    </a:cubicBezTo>
                    <a:cubicBezTo>
                      <a:pt x="0" y="25981"/>
                      <a:pt x="43302" y="60623"/>
                      <a:pt x="95265" y="86604"/>
                    </a:cubicBezTo>
                    <a:cubicBezTo>
                      <a:pt x="147228" y="112585"/>
                      <a:pt x="190530" y="121246"/>
                      <a:pt x="190530" y="112585"/>
                    </a:cubicBezTo>
                    <a:cubicBezTo>
                      <a:pt x="181869" y="103925"/>
                      <a:pt x="147228" y="69283"/>
                      <a:pt x="95265" y="3464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012" name="Graphic 1">
              <a:extLst>
                <a:ext uri="{FF2B5EF4-FFF2-40B4-BE49-F238E27FC236}">
                  <a16:creationId xmlns="" xmlns:a16="http://schemas.microsoft.com/office/drawing/2014/main" id="{6DF2F70D-3ECC-4946-B325-F8B9B09CFCD9}"/>
                </a:ext>
              </a:extLst>
            </p:cNvPr>
            <p:cNvGrpSpPr/>
            <p:nvPr/>
          </p:nvGrpSpPr>
          <p:grpSpPr>
            <a:xfrm>
              <a:off x="1910437" y="3043755"/>
              <a:ext cx="62878" cy="387273"/>
              <a:chOff x="6156623" y="3256545"/>
              <a:chExt cx="190529" cy="1173486"/>
            </a:xfrm>
            <a:grpFill/>
          </p:grpSpPr>
          <p:sp>
            <p:nvSpPr>
              <p:cNvPr id="1087" name="Freeform: Shape 128">
                <a:extLst>
                  <a:ext uri="{FF2B5EF4-FFF2-40B4-BE49-F238E27FC236}">
                    <a16:creationId xmlns="" xmlns:a16="http://schemas.microsoft.com/office/drawing/2014/main" id="{E5167F22-8B72-4581-829E-19A4BB7DB1ED}"/>
                  </a:ext>
                </a:extLst>
              </p:cNvPr>
              <p:cNvSpPr/>
              <p:nvPr/>
            </p:nvSpPr>
            <p:spPr>
              <a:xfrm>
                <a:off x="6243227" y="3289021"/>
                <a:ext cx="25981" cy="1099873"/>
              </a:xfrm>
              <a:custGeom>
                <a:avLst/>
                <a:gdLst>
                  <a:gd name="connsiteX0" fmla="*/ 0 w 25981"/>
                  <a:gd name="connsiteY0" fmla="*/ 12991 h 1099873"/>
                  <a:gd name="connsiteX1" fmla="*/ 0 w 25981"/>
                  <a:gd name="connsiteY1" fmla="*/ 1086883 h 1099873"/>
                  <a:gd name="connsiteX2" fmla="*/ 25982 w 25981"/>
                  <a:gd name="connsiteY2" fmla="*/ 1086883 h 1099873"/>
                  <a:gd name="connsiteX3" fmla="*/ 25982 w 25981"/>
                  <a:gd name="connsiteY3" fmla="*/ 12991 h 1099873"/>
                  <a:gd name="connsiteX4" fmla="*/ 0 w 25981"/>
                  <a:gd name="connsiteY4" fmla="*/ 12991 h 10998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099873">
                    <a:moveTo>
                      <a:pt x="0" y="12991"/>
                    </a:moveTo>
                    <a:cubicBezTo>
                      <a:pt x="0" y="368068"/>
                      <a:pt x="0" y="731805"/>
                      <a:pt x="0" y="1086883"/>
                    </a:cubicBezTo>
                    <a:cubicBezTo>
                      <a:pt x="0" y="1104203"/>
                      <a:pt x="25982" y="1104203"/>
                      <a:pt x="25982" y="1086883"/>
                    </a:cubicBezTo>
                    <a:cubicBezTo>
                      <a:pt x="25982" y="731805"/>
                      <a:pt x="25982" y="368068"/>
                      <a:pt x="25982" y="12991"/>
                    </a:cubicBezTo>
                    <a:cubicBezTo>
                      <a:pt x="2598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88" name="Freeform: Shape 129">
                <a:extLst>
                  <a:ext uri="{FF2B5EF4-FFF2-40B4-BE49-F238E27FC236}">
                    <a16:creationId xmlns="" xmlns:a16="http://schemas.microsoft.com/office/drawing/2014/main" id="{F767134E-814F-4EB5-A907-873E2BC75317}"/>
                  </a:ext>
                </a:extLst>
              </p:cNvPr>
              <p:cNvSpPr/>
              <p:nvPr/>
            </p:nvSpPr>
            <p:spPr>
              <a:xfrm>
                <a:off x="6156623" y="4295795"/>
                <a:ext cx="190529" cy="134236"/>
              </a:xfrm>
              <a:custGeom>
                <a:avLst/>
                <a:gdLst>
                  <a:gd name="connsiteX0" fmla="*/ 95265 w 190529"/>
                  <a:gd name="connsiteY0" fmla="*/ 19486 h 134236"/>
                  <a:gd name="connsiteX1" fmla="*/ 0 w 190529"/>
                  <a:gd name="connsiteY1" fmla="*/ 114750 h 134236"/>
                  <a:gd name="connsiteX2" fmla="*/ 95265 w 190529"/>
                  <a:gd name="connsiteY2" fmla="*/ 114750 h 134236"/>
                  <a:gd name="connsiteX3" fmla="*/ 190530 w 190529"/>
                  <a:gd name="connsiteY3" fmla="*/ 19486 h 134236"/>
                  <a:gd name="connsiteX4" fmla="*/ 95265 w 190529"/>
                  <a:gd name="connsiteY4" fmla="*/ 19486 h 134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34236">
                    <a:moveTo>
                      <a:pt x="95265" y="19486"/>
                    </a:moveTo>
                    <a:cubicBezTo>
                      <a:pt x="43302" y="45467"/>
                      <a:pt x="0" y="80109"/>
                      <a:pt x="0" y="114750"/>
                    </a:cubicBezTo>
                    <a:cubicBezTo>
                      <a:pt x="0" y="140732"/>
                      <a:pt x="43302" y="140732"/>
                      <a:pt x="95265" y="114750"/>
                    </a:cubicBezTo>
                    <a:cubicBezTo>
                      <a:pt x="147228" y="88769"/>
                      <a:pt x="190530" y="45467"/>
                      <a:pt x="190530" y="19486"/>
                    </a:cubicBezTo>
                    <a:cubicBezTo>
                      <a:pt x="190530" y="-6495"/>
                      <a:pt x="147228" y="-6495"/>
                      <a:pt x="95265" y="1948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89" name="Freeform: Shape 130">
                <a:extLst>
                  <a:ext uri="{FF2B5EF4-FFF2-40B4-BE49-F238E27FC236}">
                    <a16:creationId xmlns="" xmlns:a16="http://schemas.microsoft.com/office/drawing/2014/main" id="{32480060-6F12-4960-8C80-52F402C829C2}"/>
                  </a:ext>
                </a:extLst>
              </p:cNvPr>
              <p:cNvSpPr/>
              <p:nvPr/>
            </p:nvSpPr>
            <p:spPr>
              <a:xfrm>
                <a:off x="6156623" y="3256545"/>
                <a:ext cx="190529" cy="134236"/>
              </a:xfrm>
              <a:custGeom>
                <a:avLst/>
                <a:gdLst>
                  <a:gd name="connsiteX0" fmla="*/ 95265 w 190529"/>
                  <a:gd name="connsiteY0" fmla="*/ 19486 h 134236"/>
                  <a:gd name="connsiteX1" fmla="*/ 0 w 190529"/>
                  <a:gd name="connsiteY1" fmla="*/ 19486 h 134236"/>
                  <a:gd name="connsiteX2" fmla="*/ 95265 w 190529"/>
                  <a:gd name="connsiteY2" fmla="*/ 114751 h 134236"/>
                  <a:gd name="connsiteX3" fmla="*/ 190530 w 190529"/>
                  <a:gd name="connsiteY3" fmla="*/ 114751 h 134236"/>
                  <a:gd name="connsiteX4" fmla="*/ 95265 w 190529"/>
                  <a:gd name="connsiteY4" fmla="*/ 19486 h 134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34236">
                    <a:moveTo>
                      <a:pt x="95265" y="19486"/>
                    </a:moveTo>
                    <a:cubicBezTo>
                      <a:pt x="43302" y="-6495"/>
                      <a:pt x="0" y="-6495"/>
                      <a:pt x="0" y="19486"/>
                    </a:cubicBezTo>
                    <a:cubicBezTo>
                      <a:pt x="0" y="45467"/>
                      <a:pt x="43302" y="88769"/>
                      <a:pt x="95265" y="114751"/>
                    </a:cubicBezTo>
                    <a:cubicBezTo>
                      <a:pt x="147228" y="140732"/>
                      <a:pt x="190530" y="140732"/>
                      <a:pt x="190530" y="114751"/>
                    </a:cubicBezTo>
                    <a:cubicBezTo>
                      <a:pt x="190530" y="88769"/>
                      <a:pt x="147228" y="45467"/>
                      <a:pt x="95265" y="1948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1013" name="Freeform: Shape 14">
              <a:extLst>
                <a:ext uri="{FF2B5EF4-FFF2-40B4-BE49-F238E27FC236}">
                  <a16:creationId xmlns="" xmlns:a16="http://schemas.microsoft.com/office/drawing/2014/main" id="{078BBAFB-B24E-4940-8E45-7A7377FA8B2F}"/>
                </a:ext>
              </a:extLst>
            </p:cNvPr>
            <p:cNvSpPr/>
            <p:nvPr/>
          </p:nvSpPr>
          <p:spPr>
            <a:xfrm>
              <a:off x="1918569" y="3000337"/>
              <a:ext cx="2198326" cy="472848"/>
            </a:xfrm>
            <a:custGeom>
              <a:avLst/>
              <a:gdLst>
                <a:gd name="connsiteX0" fmla="*/ 6280143 w 6661201"/>
                <a:gd name="connsiteY0" fmla="*/ 151046 h 1432788"/>
                <a:gd name="connsiteX1" fmla="*/ 5925066 w 6661201"/>
                <a:gd name="connsiteY1" fmla="*/ 3819 h 1432788"/>
                <a:gd name="connsiteX2" fmla="*/ 5552669 w 6661201"/>
                <a:gd name="connsiteY2" fmla="*/ 99084 h 1432788"/>
                <a:gd name="connsiteX3" fmla="*/ 4825193 w 6661201"/>
                <a:gd name="connsiteY3" fmla="*/ 783257 h 1432788"/>
                <a:gd name="connsiteX4" fmla="*/ 4444135 w 6661201"/>
                <a:gd name="connsiteY4" fmla="*/ 1172976 h 1432788"/>
                <a:gd name="connsiteX5" fmla="*/ 4037095 w 6661201"/>
                <a:gd name="connsiteY5" fmla="*/ 1398147 h 1432788"/>
                <a:gd name="connsiteX6" fmla="*/ 3205695 w 6661201"/>
                <a:gd name="connsiteY6" fmla="*/ 991107 h 1432788"/>
                <a:gd name="connsiteX7" fmla="*/ 2469559 w 6661201"/>
                <a:gd name="connsiteY7" fmla="*/ 220330 h 1432788"/>
                <a:gd name="connsiteX8" fmla="*/ 1742084 w 6661201"/>
                <a:gd name="connsiteY8" fmla="*/ 47121 h 1432788"/>
                <a:gd name="connsiteX9" fmla="*/ 1335044 w 6661201"/>
                <a:gd name="connsiteY9" fmla="*/ 332915 h 1432788"/>
                <a:gd name="connsiteX10" fmla="*/ 936665 w 6661201"/>
                <a:gd name="connsiteY10" fmla="*/ 765936 h 1432788"/>
                <a:gd name="connsiteX11" fmla="*/ 503644 w 6661201"/>
                <a:gd name="connsiteY11" fmla="*/ 1198957 h 1432788"/>
                <a:gd name="connsiteX12" fmla="*/ 10000 w 6661201"/>
                <a:gd name="connsiteY12" fmla="*/ 1415468 h 1432788"/>
                <a:gd name="connsiteX13" fmla="*/ 10000 w 6661201"/>
                <a:gd name="connsiteY13" fmla="*/ 1432789 h 1432788"/>
                <a:gd name="connsiteX14" fmla="*/ 737475 w 6661201"/>
                <a:gd name="connsiteY14" fmla="*/ 999768 h 1432788"/>
                <a:gd name="connsiteX15" fmla="*/ 1490932 w 6661201"/>
                <a:gd name="connsiteY15" fmla="*/ 220330 h 1432788"/>
                <a:gd name="connsiteX16" fmla="*/ 1897972 w 6661201"/>
                <a:gd name="connsiteY16" fmla="*/ 21140 h 1432788"/>
                <a:gd name="connsiteX17" fmla="*/ 2339653 w 6661201"/>
                <a:gd name="connsiteY17" fmla="*/ 151046 h 1432788"/>
                <a:gd name="connsiteX18" fmla="*/ 3110430 w 6661201"/>
                <a:gd name="connsiteY18" fmla="*/ 913163 h 1432788"/>
                <a:gd name="connsiteX19" fmla="*/ 3820584 w 6661201"/>
                <a:gd name="connsiteY19" fmla="*/ 1415468 h 1432788"/>
                <a:gd name="connsiteX20" fmla="*/ 4556721 w 6661201"/>
                <a:gd name="connsiteY20" fmla="*/ 1095032 h 1432788"/>
                <a:gd name="connsiteX21" fmla="*/ 5310177 w 6661201"/>
                <a:gd name="connsiteY21" fmla="*/ 298274 h 1432788"/>
                <a:gd name="connsiteX22" fmla="*/ 5699896 w 6661201"/>
                <a:gd name="connsiteY22" fmla="*/ 47121 h 1432788"/>
                <a:gd name="connsiteX23" fmla="*/ 6141576 w 6661201"/>
                <a:gd name="connsiteY23" fmla="*/ 81763 h 1432788"/>
                <a:gd name="connsiteX24" fmla="*/ 6591919 w 6661201"/>
                <a:gd name="connsiteY24" fmla="*/ 436840 h 1432788"/>
                <a:gd name="connsiteX25" fmla="*/ 6661201 w 6661201"/>
                <a:gd name="connsiteY25" fmla="*/ 514784 h 1432788"/>
                <a:gd name="connsiteX26" fmla="*/ 6661201 w 6661201"/>
                <a:gd name="connsiteY26" fmla="*/ 480142 h 1432788"/>
                <a:gd name="connsiteX27" fmla="*/ 6280143 w 6661201"/>
                <a:gd name="connsiteY27" fmla="*/ 151046 h 1432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6661201" h="1432788">
                  <a:moveTo>
                    <a:pt x="6280143" y="151046"/>
                  </a:moveTo>
                  <a:cubicBezTo>
                    <a:pt x="6176219" y="81763"/>
                    <a:pt x="6054972" y="21140"/>
                    <a:pt x="5925066" y="3819"/>
                  </a:cubicBezTo>
                  <a:cubicBezTo>
                    <a:pt x="5795160" y="-13501"/>
                    <a:pt x="5665253" y="29801"/>
                    <a:pt x="5552669" y="99084"/>
                  </a:cubicBezTo>
                  <a:cubicBezTo>
                    <a:pt x="5258214" y="263632"/>
                    <a:pt x="5041703" y="540765"/>
                    <a:pt x="4825193" y="783257"/>
                  </a:cubicBezTo>
                  <a:cubicBezTo>
                    <a:pt x="4703948" y="921824"/>
                    <a:pt x="4582701" y="1051730"/>
                    <a:pt x="4444135" y="1172976"/>
                  </a:cubicBezTo>
                  <a:cubicBezTo>
                    <a:pt x="4322888" y="1276901"/>
                    <a:pt x="4192983" y="1363505"/>
                    <a:pt x="4037095" y="1398147"/>
                  </a:cubicBezTo>
                  <a:cubicBezTo>
                    <a:pt x="3707999" y="1476091"/>
                    <a:pt x="3413545" y="1207618"/>
                    <a:pt x="3205695" y="991107"/>
                  </a:cubicBezTo>
                  <a:cubicBezTo>
                    <a:pt x="2954542" y="739955"/>
                    <a:pt x="2746692" y="445501"/>
                    <a:pt x="2469559" y="220330"/>
                  </a:cubicBezTo>
                  <a:cubicBezTo>
                    <a:pt x="2261709" y="47121"/>
                    <a:pt x="2010557" y="-56804"/>
                    <a:pt x="1742084" y="47121"/>
                  </a:cubicBezTo>
                  <a:cubicBezTo>
                    <a:pt x="1586197" y="107744"/>
                    <a:pt x="1456290" y="220330"/>
                    <a:pt x="1335044" y="332915"/>
                  </a:cubicBezTo>
                  <a:cubicBezTo>
                    <a:pt x="1196478" y="471482"/>
                    <a:pt x="1066572" y="618709"/>
                    <a:pt x="936665" y="765936"/>
                  </a:cubicBezTo>
                  <a:cubicBezTo>
                    <a:pt x="798098" y="921824"/>
                    <a:pt x="659531" y="1069051"/>
                    <a:pt x="503644" y="1198957"/>
                  </a:cubicBezTo>
                  <a:cubicBezTo>
                    <a:pt x="365077" y="1311543"/>
                    <a:pt x="200530" y="1415468"/>
                    <a:pt x="10000" y="1415468"/>
                  </a:cubicBezTo>
                  <a:cubicBezTo>
                    <a:pt x="1340" y="1415468"/>
                    <a:pt x="-7321" y="1432789"/>
                    <a:pt x="10000" y="1432789"/>
                  </a:cubicBezTo>
                  <a:cubicBezTo>
                    <a:pt x="304454" y="1424128"/>
                    <a:pt x="546946" y="1198957"/>
                    <a:pt x="737475" y="999768"/>
                  </a:cubicBezTo>
                  <a:cubicBezTo>
                    <a:pt x="988628" y="739955"/>
                    <a:pt x="1205138" y="445501"/>
                    <a:pt x="1490932" y="220330"/>
                  </a:cubicBezTo>
                  <a:cubicBezTo>
                    <a:pt x="1612178" y="125065"/>
                    <a:pt x="1750744" y="38461"/>
                    <a:pt x="1897972" y="21140"/>
                  </a:cubicBezTo>
                  <a:cubicBezTo>
                    <a:pt x="2053859" y="3819"/>
                    <a:pt x="2209747" y="64442"/>
                    <a:pt x="2339653" y="151046"/>
                  </a:cubicBezTo>
                  <a:cubicBezTo>
                    <a:pt x="2642768" y="350236"/>
                    <a:pt x="2867938" y="653351"/>
                    <a:pt x="3110430" y="913163"/>
                  </a:cubicBezTo>
                  <a:cubicBezTo>
                    <a:pt x="3300959" y="1121013"/>
                    <a:pt x="3534791" y="1363505"/>
                    <a:pt x="3820584" y="1415468"/>
                  </a:cubicBezTo>
                  <a:cubicBezTo>
                    <a:pt x="4106378" y="1467430"/>
                    <a:pt x="4357531" y="1276901"/>
                    <a:pt x="4556721" y="1095032"/>
                  </a:cubicBezTo>
                  <a:cubicBezTo>
                    <a:pt x="4825193" y="843880"/>
                    <a:pt x="5033044" y="549426"/>
                    <a:pt x="5310177" y="298274"/>
                  </a:cubicBezTo>
                  <a:cubicBezTo>
                    <a:pt x="5422763" y="194349"/>
                    <a:pt x="5552669" y="99084"/>
                    <a:pt x="5699896" y="47121"/>
                  </a:cubicBezTo>
                  <a:cubicBezTo>
                    <a:pt x="5847123" y="-4841"/>
                    <a:pt x="6003010" y="12480"/>
                    <a:pt x="6141576" y="81763"/>
                  </a:cubicBezTo>
                  <a:cubicBezTo>
                    <a:pt x="6314785" y="168367"/>
                    <a:pt x="6462013" y="306934"/>
                    <a:pt x="6591919" y="436840"/>
                  </a:cubicBezTo>
                  <a:cubicBezTo>
                    <a:pt x="6617899" y="462821"/>
                    <a:pt x="6635221" y="488803"/>
                    <a:pt x="6661201" y="514784"/>
                  </a:cubicBezTo>
                  <a:lnTo>
                    <a:pt x="6661201" y="480142"/>
                  </a:lnTo>
                  <a:cubicBezTo>
                    <a:pt x="6548617" y="358897"/>
                    <a:pt x="6427370" y="246311"/>
                    <a:pt x="6280143" y="151046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4" name="Freeform: Shape 15">
              <a:extLst>
                <a:ext uri="{FF2B5EF4-FFF2-40B4-BE49-F238E27FC236}">
                  <a16:creationId xmlns="" xmlns:a16="http://schemas.microsoft.com/office/drawing/2014/main" id="{4C918BE7-1E6B-45FD-B660-D4794A570503}"/>
                </a:ext>
              </a:extLst>
            </p:cNvPr>
            <p:cNvSpPr/>
            <p:nvPr/>
          </p:nvSpPr>
          <p:spPr>
            <a:xfrm>
              <a:off x="1918569" y="2995881"/>
              <a:ext cx="2198326" cy="475706"/>
            </a:xfrm>
            <a:custGeom>
              <a:avLst/>
              <a:gdLst>
                <a:gd name="connsiteX0" fmla="*/ 6349427 w 6661201"/>
                <a:gd name="connsiteY0" fmla="*/ 1221119 h 1441448"/>
                <a:gd name="connsiteX1" fmla="*/ 5942388 w 6661201"/>
                <a:gd name="connsiteY1" fmla="*/ 1420309 h 1441448"/>
                <a:gd name="connsiteX2" fmla="*/ 5500706 w 6661201"/>
                <a:gd name="connsiteY2" fmla="*/ 1290403 h 1441448"/>
                <a:gd name="connsiteX3" fmla="*/ 4729929 w 6661201"/>
                <a:gd name="connsiteY3" fmla="*/ 519625 h 1441448"/>
                <a:gd name="connsiteX4" fmla="*/ 4019774 w 6661201"/>
                <a:gd name="connsiteY4" fmla="*/ 17321 h 1441448"/>
                <a:gd name="connsiteX5" fmla="*/ 3283639 w 6661201"/>
                <a:gd name="connsiteY5" fmla="*/ 337756 h 1441448"/>
                <a:gd name="connsiteX6" fmla="*/ 2530182 w 6661201"/>
                <a:gd name="connsiteY6" fmla="*/ 1134515 h 1441448"/>
                <a:gd name="connsiteX7" fmla="*/ 2140463 w 6661201"/>
                <a:gd name="connsiteY7" fmla="*/ 1385667 h 1441448"/>
                <a:gd name="connsiteX8" fmla="*/ 1698782 w 6661201"/>
                <a:gd name="connsiteY8" fmla="*/ 1351025 h 1441448"/>
                <a:gd name="connsiteX9" fmla="*/ 1248440 w 6661201"/>
                <a:gd name="connsiteY9" fmla="*/ 995948 h 1441448"/>
                <a:gd name="connsiteX10" fmla="*/ 832740 w 6661201"/>
                <a:gd name="connsiteY10" fmla="*/ 536946 h 1441448"/>
                <a:gd name="connsiteX11" fmla="*/ 10000 w 6661201"/>
                <a:gd name="connsiteY11" fmla="*/ 0 h 1441448"/>
                <a:gd name="connsiteX12" fmla="*/ 10000 w 6661201"/>
                <a:gd name="connsiteY12" fmla="*/ 17321 h 1441448"/>
                <a:gd name="connsiteX13" fmla="*/ 824080 w 6661201"/>
                <a:gd name="connsiteY13" fmla="*/ 545606 h 1441448"/>
                <a:gd name="connsiteX14" fmla="*/ 1560215 w 6661201"/>
                <a:gd name="connsiteY14" fmla="*/ 1290403 h 1441448"/>
                <a:gd name="connsiteX15" fmla="*/ 1915292 w 6661201"/>
                <a:gd name="connsiteY15" fmla="*/ 1437630 h 1441448"/>
                <a:gd name="connsiteX16" fmla="*/ 2287691 w 6661201"/>
                <a:gd name="connsiteY16" fmla="*/ 1342365 h 1441448"/>
                <a:gd name="connsiteX17" fmla="*/ 3015166 w 6661201"/>
                <a:gd name="connsiteY17" fmla="*/ 658192 h 1441448"/>
                <a:gd name="connsiteX18" fmla="*/ 3396224 w 6661201"/>
                <a:gd name="connsiteY18" fmla="*/ 268473 h 1441448"/>
                <a:gd name="connsiteX19" fmla="*/ 3803264 w 6661201"/>
                <a:gd name="connsiteY19" fmla="*/ 43302 h 1441448"/>
                <a:gd name="connsiteX20" fmla="*/ 4634664 w 6661201"/>
                <a:gd name="connsiteY20" fmla="*/ 450342 h 1441448"/>
                <a:gd name="connsiteX21" fmla="*/ 5370800 w 6661201"/>
                <a:gd name="connsiteY21" fmla="*/ 1221119 h 1441448"/>
                <a:gd name="connsiteX22" fmla="*/ 6098274 w 6661201"/>
                <a:gd name="connsiteY22" fmla="*/ 1394327 h 1441448"/>
                <a:gd name="connsiteX23" fmla="*/ 6505315 w 6661201"/>
                <a:gd name="connsiteY23" fmla="*/ 1108534 h 1441448"/>
                <a:gd name="connsiteX24" fmla="*/ 6661201 w 6661201"/>
                <a:gd name="connsiteY24" fmla="*/ 952646 h 1441448"/>
                <a:gd name="connsiteX25" fmla="*/ 6661201 w 6661201"/>
                <a:gd name="connsiteY25" fmla="*/ 926665 h 1441448"/>
                <a:gd name="connsiteX26" fmla="*/ 6349427 w 6661201"/>
                <a:gd name="connsiteY26" fmla="*/ 1221119 h 1441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661201" h="1441448">
                  <a:moveTo>
                    <a:pt x="6349427" y="1221119"/>
                  </a:moveTo>
                  <a:cubicBezTo>
                    <a:pt x="6228180" y="1316384"/>
                    <a:pt x="6089615" y="1402988"/>
                    <a:pt x="5942388" y="1420309"/>
                  </a:cubicBezTo>
                  <a:cubicBezTo>
                    <a:pt x="5786500" y="1437630"/>
                    <a:pt x="5630612" y="1377007"/>
                    <a:pt x="5500706" y="1290403"/>
                  </a:cubicBezTo>
                  <a:cubicBezTo>
                    <a:pt x="5197591" y="1091213"/>
                    <a:pt x="4972420" y="788098"/>
                    <a:pt x="4729929" y="519625"/>
                  </a:cubicBezTo>
                  <a:cubicBezTo>
                    <a:pt x="4539399" y="311775"/>
                    <a:pt x="4305568" y="69283"/>
                    <a:pt x="4019774" y="17321"/>
                  </a:cubicBezTo>
                  <a:cubicBezTo>
                    <a:pt x="3733980" y="-34642"/>
                    <a:pt x="3482828" y="155888"/>
                    <a:pt x="3283639" y="337756"/>
                  </a:cubicBezTo>
                  <a:cubicBezTo>
                    <a:pt x="3015166" y="588909"/>
                    <a:pt x="2807316" y="883363"/>
                    <a:pt x="2530182" y="1134515"/>
                  </a:cubicBezTo>
                  <a:cubicBezTo>
                    <a:pt x="2417597" y="1238440"/>
                    <a:pt x="2287691" y="1333705"/>
                    <a:pt x="2140463" y="1385667"/>
                  </a:cubicBezTo>
                  <a:cubicBezTo>
                    <a:pt x="1993236" y="1437630"/>
                    <a:pt x="1837348" y="1420309"/>
                    <a:pt x="1698782" y="1351025"/>
                  </a:cubicBezTo>
                  <a:cubicBezTo>
                    <a:pt x="1525573" y="1264421"/>
                    <a:pt x="1378347" y="1125854"/>
                    <a:pt x="1248440" y="995948"/>
                  </a:cubicBezTo>
                  <a:cubicBezTo>
                    <a:pt x="1101213" y="848721"/>
                    <a:pt x="971306" y="692833"/>
                    <a:pt x="832740" y="536946"/>
                  </a:cubicBezTo>
                  <a:cubicBezTo>
                    <a:pt x="616229" y="303115"/>
                    <a:pt x="347757" y="8660"/>
                    <a:pt x="10000" y="0"/>
                  </a:cubicBezTo>
                  <a:cubicBezTo>
                    <a:pt x="1340" y="0"/>
                    <a:pt x="-7321" y="17321"/>
                    <a:pt x="10000" y="17321"/>
                  </a:cubicBezTo>
                  <a:cubicBezTo>
                    <a:pt x="347757" y="25981"/>
                    <a:pt x="616229" y="311775"/>
                    <a:pt x="824080" y="545606"/>
                  </a:cubicBezTo>
                  <a:cubicBezTo>
                    <a:pt x="1057911" y="796759"/>
                    <a:pt x="1274421" y="1091213"/>
                    <a:pt x="1560215" y="1290403"/>
                  </a:cubicBezTo>
                  <a:cubicBezTo>
                    <a:pt x="1664140" y="1359686"/>
                    <a:pt x="1785386" y="1420309"/>
                    <a:pt x="1915292" y="1437630"/>
                  </a:cubicBezTo>
                  <a:cubicBezTo>
                    <a:pt x="2045198" y="1454950"/>
                    <a:pt x="2175105" y="1411648"/>
                    <a:pt x="2287691" y="1342365"/>
                  </a:cubicBezTo>
                  <a:cubicBezTo>
                    <a:pt x="2582145" y="1177817"/>
                    <a:pt x="2798655" y="900684"/>
                    <a:pt x="3015166" y="658192"/>
                  </a:cubicBezTo>
                  <a:cubicBezTo>
                    <a:pt x="3136411" y="519625"/>
                    <a:pt x="3257657" y="389719"/>
                    <a:pt x="3396224" y="268473"/>
                  </a:cubicBezTo>
                  <a:cubicBezTo>
                    <a:pt x="3517470" y="164548"/>
                    <a:pt x="3647376" y="77944"/>
                    <a:pt x="3803264" y="43302"/>
                  </a:cubicBezTo>
                  <a:cubicBezTo>
                    <a:pt x="4132359" y="-34642"/>
                    <a:pt x="4426814" y="233831"/>
                    <a:pt x="4634664" y="450342"/>
                  </a:cubicBezTo>
                  <a:cubicBezTo>
                    <a:pt x="4885816" y="701494"/>
                    <a:pt x="5093666" y="995948"/>
                    <a:pt x="5370800" y="1221119"/>
                  </a:cubicBezTo>
                  <a:cubicBezTo>
                    <a:pt x="5578649" y="1394327"/>
                    <a:pt x="5829802" y="1498253"/>
                    <a:pt x="6098274" y="1394327"/>
                  </a:cubicBezTo>
                  <a:cubicBezTo>
                    <a:pt x="6254162" y="1333705"/>
                    <a:pt x="6384068" y="1221119"/>
                    <a:pt x="6505315" y="1108534"/>
                  </a:cubicBezTo>
                  <a:cubicBezTo>
                    <a:pt x="6557277" y="1056571"/>
                    <a:pt x="6609240" y="1004609"/>
                    <a:pt x="6661201" y="952646"/>
                  </a:cubicBezTo>
                  <a:lnTo>
                    <a:pt x="6661201" y="926665"/>
                  </a:lnTo>
                  <a:cubicBezTo>
                    <a:pt x="6565938" y="1039250"/>
                    <a:pt x="6462013" y="1134515"/>
                    <a:pt x="6349427" y="1221119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5" name="Freeform: Shape 107">
              <a:extLst>
                <a:ext uri="{FF2B5EF4-FFF2-40B4-BE49-F238E27FC236}">
                  <a16:creationId xmlns="" xmlns:a16="http://schemas.microsoft.com/office/drawing/2014/main" id="{D5DE404B-9AD7-4446-B796-B8C0BEF4B216}"/>
                </a:ext>
              </a:extLst>
            </p:cNvPr>
            <p:cNvSpPr/>
            <p:nvPr/>
          </p:nvSpPr>
          <p:spPr>
            <a:xfrm>
              <a:off x="4071166" y="3113778"/>
              <a:ext cx="5716" cy="248383"/>
            </a:xfrm>
            <a:custGeom>
              <a:avLst/>
              <a:gdLst>
                <a:gd name="connsiteX0" fmla="*/ 0 w 17320"/>
                <a:gd name="connsiteY0" fmla="*/ 6495 h 752631"/>
                <a:gd name="connsiteX1" fmla="*/ 0 w 17320"/>
                <a:gd name="connsiteY1" fmla="*/ 742631 h 752631"/>
                <a:gd name="connsiteX2" fmla="*/ 17321 w 17320"/>
                <a:gd name="connsiteY2" fmla="*/ 742631 h 752631"/>
                <a:gd name="connsiteX3" fmla="*/ 17321 w 17320"/>
                <a:gd name="connsiteY3" fmla="*/ 6495 h 752631"/>
                <a:gd name="connsiteX4" fmla="*/ 0 w 17320"/>
                <a:gd name="connsiteY4" fmla="*/ 6495 h 752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752631">
                  <a:moveTo>
                    <a:pt x="0" y="6495"/>
                  </a:moveTo>
                  <a:cubicBezTo>
                    <a:pt x="0" y="248987"/>
                    <a:pt x="0" y="500139"/>
                    <a:pt x="0" y="742631"/>
                  </a:cubicBezTo>
                  <a:cubicBezTo>
                    <a:pt x="0" y="751291"/>
                    <a:pt x="17321" y="759952"/>
                    <a:pt x="17321" y="742631"/>
                  </a:cubicBezTo>
                  <a:cubicBezTo>
                    <a:pt x="17321" y="500139"/>
                    <a:pt x="17321" y="248987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6" name="Freeform: Shape 108">
              <a:extLst>
                <a:ext uri="{FF2B5EF4-FFF2-40B4-BE49-F238E27FC236}">
                  <a16:creationId xmlns="" xmlns:a16="http://schemas.microsoft.com/office/drawing/2014/main" id="{27404A2B-3409-49E0-B4B1-A3EEDC53286E}"/>
                </a:ext>
              </a:extLst>
            </p:cNvPr>
            <p:cNvSpPr/>
            <p:nvPr/>
          </p:nvSpPr>
          <p:spPr>
            <a:xfrm>
              <a:off x="4051159" y="3096013"/>
              <a:ext cx="40014" cy="46662"/>
            </a:xfrm>
            <a:custGeom>
              <a:avLst/>
              <a:gdLst>
                <a:gd name="connsiteX0" fmla="*/ 0 w 121245"/>
                <a:gd name="connsiteY0" fmla="*/ 8364 h 141393"/>
                <a:gd name="connsiteX1" fmla="*/ 60623 w 121245"/>
                <a:gd name="connsiteY1" fmla="*/ 103628 h 141393"/>
                <a:gd name="connsiteX2" fmla="*/ 121245 w 121245"/>
                <a:gd name="connsiteY2" fmla="*/ 138270 h 141393"/>
                <a:gd name="connsiteX3" fmla="*/ 60623 w 121245"/>
                <a:gd name="connsiteY3" fmla="*/ 43005 h 141393"/>
                <a:gd name="connsiteX4" fmla="*/ 0 w 121245"/>
                <a:gd name="connsiteY4" fmla="*/ 8364 h 141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1393">
                  <a:moveTo>
                    <a:pt x="0" y="8364"/>
                  </a:moveTo>
                  <a:cubicBezTo>
                    <a:pt x="0" y="25685"/>
                    <a:pt x="25980" y="68987"/>
                    <a:pt x="60623" y="103628"/>
                  </a:cubicBezTo>
                  <a:cubicBezTo>
                    <a:pt x="95264" y="138270"/>
                    <a:pt x="121245" y="146930"/>
                    <a:pt x="121245" y="138270"/>
                  </a:cubicBezTo>
                  <a:cubicBezTo>
                    <a:pt x="121245" y="120949"/>
                    <a:pt x="95264" y="77647"/>
                    <a:pt x="60623" y="43005"/>
                  </a:cubicBezTo>
                  <a:cubicBezTo>
                    <a:pt x="34641" y="-297"/>
                    <a:pt x="0" y="-8957"/>
                    <a:pt x="0" y="8364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7" name="Freeform: Shape 109">
              <a:extLst>
                <a:ext uri="{FF2B5EF4-FFF2-40B4-BE49-F238E27FC236}">
                  <a16:creationId xmlns="" xmlns:a16="http://schemas.microsoft.com/office/drawing/2014/main" id="{03D49B7D-3E88-4934-A79B-BB3533B700E1}"/>
                </a:ext>
              </a:extLst>
            </p:cNvPr>
            <p:cNvSpPr/>
            <p:nvPr/>
          </p:nvSpPr>
          <p:spPr>
            <a:xfrm>
              <a:off x="4054017" y="3331867"/>
              <a:ext cx="40014" cy="47000"/>
            </a:xfrm>
            <a:custGeom>
              <a:avLst/>
              <a:gdLst>
                <a:gd name="connsiteX0" fmla="*/ 60623 w 121246"/>
                <a:gd name="connsiteY0" fmla="*/ 38491 h 142415"/>
                <a:gd name="connsiteX1" fmla="*/ 0 w 121246"/>
                <a:gd name="connsiteY1" fmla="*/ 133755 h 142415"/>
                <a:gd name="connsiteX2" fmla="*/ 60623 w 121246"/>
                <a:gd name="connsiteY2" fmla="*/ 107774 h 142415"/>
                <a:gd name="connsiteX3" fmla="*/ 121247 w 121246"/>
                <a:gd name="connsiteY3" fmla="*/ 12510 h 142415"/>
                <a:gd name="connsiteX4" fmla="*/ 60623 w 121246"/>
                <a:gd name="connsiteY4" fmla="*/ 38491 h 142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6" h="142415">
                  <a:moveTo>
                    <a:pt x="60623" y="38491"/>
                  </a:moveTo>
                  <a:cubicBezTo>
                    <a:pt x="25982" y="73132"/>
                    <a:pt x="0" y="107774"/>
                    <a:pt x="0" y="133755"/>
                  </a:cubicBezTo>
                  <a:cubicBezTo>
                    <a:pt x="0" y="151076"/>
                    <a:pt x="25982" y="142416"/>
                    <a:pt x="60623" y="107774"/>
                  </a:cubicBezTo>
                  <a:cubicBezTo>
                    <a:pt x="95265" y="73132"/>
                    <a:pt x="121247" y="29830"/>
                    <a:pt x="121247" y="12510"/>
                  </a:cubicBezTo>
                  <a:cubicBezTo>
                    <a:pt x="121247" y="-13472"/>
                    <a:pt x="95265" y="3849"/>
                    <a:pt x="60623" y="3849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8" name="Freeform: Shape 104">
              <a:extLst>
                <a:ext uri="{FF2B5EF4-FFF2-40B4-BE49-F238E27FC236}">
                  <a16:creationId xmlns="" xmlns:a16="http://schemas.microsoft.com/office/drawing/2014/main" id="{C5635006-89A2-4211-A644-5659A1C43539}"/>
                </a:ext>
              </a:extLst>
            </p:cNvPr>
            <p:cNvSpPr/>
            <p:nvPr/>
          </p:nvSpPr>
          <p:spPr>
            <a:xfrm>
              <a:off x="3973989" y="3033751"/>
              <a:ext cx="5716" cy="411295"/>
            </a:xfrm>
            <a:custGeom>
              <a:avLst/>
              <a:gdLst>
                <a:gd name="connsiteX0" fmla="*/ 0 w 17321"/>
                <a:gd name="connsiteY0" fmla="*/ 6495 h 1246274"/>
                <a:gd name="connsiteX1" fmla="*/ 0 w 17321"/>
                <a:gd name="connsiteY1" fmla="*/ 1236275 h 1246274"/>
                <a:gd name="connsiteX2" fmla="*/ 17322 w 17321"/>
                <a:gd name="connsiteY2" fmla="*/ 1236275 h 1246274"/>
                <a:gd name="connsiteX3" fmla="*/ 17322 w 17321"/>
                <a:gd name="connsiteY3" fmla="*/ 6495 h 1246274"/>
                <a:gd name="connsiteX4" fmla="*/ 0 w 17321"/>
                <a:gd name="connsiteY4" fmla="*/ 6495 h 1246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1" h="1246274">
                  <a:moveTo>
                    <a:pt x="0" y="6495"/>
                  </a:moveTo>
                  <a:cubicBezTo>
                    <a:pt x="0" y="413535"/>
                    <a:pt x="0" y="820575"/>
                    <a:pt x="0" y="1236275"/>
                  </a:cubicBezTo>
                  <a:cubicBezTo>
                    <a:pt x="0" y="1244935"/>
                    <a:pt x="17322" y="1253596"/>
                    <a:pt x="17322" y="1236275"/>
                  </a:cubicBezTo>
                  <a:cubicBezTo>
                    <a:pt x="17322" y="829235"/>
                    <a:pt x="17322" y="422195"/>
                    <a:pt x="17322" y="6495"/>
                  </a:cubicBezTo>
                  <a:cubicBezTo>
                    <a:pt x="17322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9" name="Freeform: Shape 105">
              <a:extLst>
                <a:ext uri="{FF2B5EF4-FFF2-40B4-BE49-F238E27FC236}">
                  <a16:creationId xmlns="" xmlns:a16="http://schemas.microsoft.com/office/drawing/2014/main" id="{2A04D0A4-11D6-47CD-A595-5A877ADE9517}"/>
                </a:ext>
              </a:extLst>
            </p:cNvPr>
            <p:cNvSpPr/>
            <p:nvPr/>
          </p:nvSpPr>
          <p:spPr>
            <a:xfrm>
              <a:off x="3956841" y="3019477"/>
              <a:ext cx="40013" cy="43267"/>
            </a:xfrm>
            <a:custGeom>
              <a:avLst/>
              <a:gdLst>
                <a:gd name="connsiteX0" fmla="*/ 60623 w 121245"/>
                <a:gd name="connsiteY0" fmla="*/ 15107 h 131103"/>
                <a:gd name="connsiteX1" fmla="*/ 0 w 121245"/>
                <a:gd name="connsiteY1" fmla="*/ 32427 h 131103"/>
                <a:gd name="connsiteX2" fmla="*/ 60623 w 121245"/>
                <a:gd name="connsiteY2" fmla="*/ 119032 h 131103"/>
                <a:gd name="connsiteX3" fmla="*/ 121245 w 121245"/>
                <a:gd name="connsiteY3" fmla="*/ 110371 h 131103"/>
                <a:gd name="connsiteX4" fmla="*/ 60623 w 121245"/>
                <a:gd name="connsiteY4" fmla="*/ 15107 h 1311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1103">
                  <a:moveTo>
                    <a:pt x="60623" y="15107"/>
                  </a:moveTo>
                  <a:cubicBezTo>
                    <a:pt x="25982" y="-10875"/>
                    <a:pt x="0" y="-2214"/>
                    <a:pt x="0" y="32427"/>
                  </a:cubicBezTo>
                  <a:cubicBezTo>
                    <a:pt x="0" y="67069"/>
                    <a:pt x="25982" y="101711"/>
                    <a:pt x="60623" y="119032"/>
                  </a:cubicBezTo>
                  <a:cubicBezTo>
                    <a:pt x="95264" y="136352"/>
                    <a:pt x="121245" y="136352"/>
                    <a:pt x="121245" y="110371"/>
                  </a:cubicBezTo>
                  <a:cubicBezTo>
                    <a:pt x="121245" y="84390"/>
                    <a:pt x="95264" y="41088"/>
                    <a:pt x="60623" y="15107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0" name="Freeform: Shape 106">
              <a:extLst>
                <a:ext uri="{FF2B5EF4-FFF2-40B4-BE49-F238E27FC236}">
                  <a16:creationId xmlns="" xmlns:a16="http://schemas.microsoft.com/office/drawing/2014/main" id="{6B6F57A1-0A6E-4CD7-963A-6D8D4567290C}"/>
                </a:ext>
              </a:extLst>
            </p:cNvPr>
            <p:cNvSpPr/>
            <p:nvPr/>
          </p:nvSpPr>
          <p:spPr>
            <a:xfrm>
              <a:off x="3956841" y="3410846"/>
              <a:ext cx="40013" cy="44460"/>
            </a:xfrm>
            <a:custGeom>
              <a:avLst/>
              <a:gdLst>
                <a:gd name="connsiteX0" fmla="*/ 60623 w 121245"/>
                <a:gd name="connsiteY0" fmla="*/ 15687 h 134719"/>
                <a:gd name="connsiteX1" fmla="*/ 0 w 121245"/>
                <a:gd name="connsiteY1" fmla="*/ 102292 h 134719"/>
                <a:gd name="connsiteX2" fmla="*/ 60623 w 121245"/>
                <a:gd name="connsiteY2" fmla="*/ 119612 h 134719"/>
                <a:gd name="connsiteX3" fmla="*/ 121245 w 121245"/>
                <a:gd name="connsiteY3" fmla="*/ 24348 h 134719"/>
                <a:gd name="connsiteX4" fmla="*/ 60623 w 121245"/>
                <a:gd name="connsiteY4" fmla="*/ 15687 h 134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4719">
                  <a:moveTo>
                    <a:pt x="60623" y="15687"/>
                  </a:moveTo>
                  <a:cubicBezTo>
                    <a:pt x="25982" y="33008"/>
                    <a:pt x="0" y="76310"/>
                    <a:pt x="0" y="102292"/>
                  </a:cubicBezTo>
                  <a:cubicBezTo>
                    <a:pt x="0" y="136933"/>
                    <a:pt x="25982" y="145594"/>
                    <a:pt x="60623" y="119612"/>
                  </a:cubicBezTo>
                  <a:cubicBezTo>
                    <a:pt x="95264" y="93631"/>
                    <a:pt x="121245" y="50329"/>
                    <a:pt x="121245" y="24348"/>
                  </a:cubicBezTo>
                  <a:cubicBezTo>
                    <a:pt x="121245" y="-1634"/>
                    <a:pt x="95264" y="-10294"/>
                    <a:pt x="60623" y="15687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1" name="Freeform: Shape 101">
              <a:extLst>
                <a:ext uri="{FF2B5EF4-FFF2-40B4-BE49-F238E27FC236}">
                  <a16:creationId xmlns="" xmlns:a16="http://schemas.microsoft.com/office/drawing/2014/main" id="{FC8AEE26-F4A0-48AB-91D9-D5CE08EE2901}"/>
                </a:ext>
              </a:extLst>
            </p:cNvPr>
            <p:cNvSpPr/>
            <p:nvPr/>
          </p:nvSpPr>
          <p:spPr>
            <a:xfrm>
              <a:off x="3879673" y="2996596"/>
              <a:ext cx="5716" cy="485605"/>
            </a:xfrm>
            <a:custGeom>
              <a:avLst/>
              <a:gdLst>
                <a:gd name="connsiteX0" fmla="*/ 0 w 17320"/>
                <a:gd name="connsiteY0" fmla="*/ 6495 h 1471445"/>
                <a:gd name="connsiteX1" fmla="*/ 0 w 17320"/>
                <a:gd name="connsiteY1" fmla="*/ 1461446 h 1471445"/>
                <a:gd name="connsiteX2" fmla="*/ 17321 w 17320"/>
                <a:gd name="connsiteY2" fmla="*/ 1461446 h 1471445"/>
                <a:gd name="connsiteX3" fmla="*/ 17321 w 17320"/>
                <a:gd name="connsiteY3" fmla="*/ 6495 h 1471445"/>
                <a:gd name="connsiteX4" fmla="*/ 0 w 17320"/>
                <a:gd name="connsiteY4" fmla="*/ 6495 h 1471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1471445">
                  <a:moveTo>
                    <a:pt x="0" y="6495"/>
                  </a:moveTo>
                  <a:cubicBezTo>
                    <a:pt x="0" y="491479"/>
                    <a:pt x="0" y="976462"/>
                    <a:pt x="0" y="1461446"/>
                  </a:cubicBezTo>
                  <a:cubicBezTo>
                    <a:pt x="0" y="1470106"/>
                    <a:pt x="17321" y="1478767"/>
                    <a:pt x="17321" y="1461446"/>
                  </a:cubicBezTo>
                  <a:cubicBezTo>
                    <a:pt x="17321" y="976462"/>
                    <a:pt x="17321" y="491479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2" name="Freeform: Shape 102">
              <a:extLst>
                <a:ext uri="{FF2B5EF4-FFF2-40B4-BE49-F238E27FC236}">
                  <a16:creationId xmlns="" xmlns:a16="http://schemas.microsoft.com/office/drawing/2014/main" id="{8D555E23-8F6C-484A-9EDF-4DCEC27BAC2A}"/>
                </a:ext>
              </a:extLst>
            </p:cNvPr>
            <p:cNvSpPr/>
            <p:nvPr/>
          </p:nvSpPr>
          <p:spPr>
            <a:xfrm>
              <a:off x="3862524" y="2984005"/>
              <a:ext cx="40013" cy="43316"/>
            </a:xfrm>
            <a:custGeom>
              <a:avLst/>
              <a:gdLst>
                <a:gd name="connsiteX0" fmla="*/ 60623 w 121245"/>
                <a:gd name="connsiteY0" fmla="*/ 1346 h 131252"/>
                <a:gd name="connsiteX1" fmla="*/ 0 w 121245"/>
                <a:gd name="connsiteY1" fmla="*/ 61969 h 131252"/>
                <a:gd name="connsiteX2" fmla="*/ 60623 w 121245"/>
                <a:gd name="connsiteY2" fmla="*/ 131252 h 131252"/>
                <a:gd name="connsiteX3" fmla="*/ 121245 w 121245"/>
                <a:gd name="connsiteY3" fmla="*/ 79290 h 131252"/>
                <a:gd name="connsiteX4" fmla="*/ 60623 w 121245"/>
                <a:gd name="connsiteY4" fmla="*/ 1346 h 131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1252">
                  <a:moveTo>
                    <a:pt x="60623" y="1346"/>
                  </a:moveTo>
                  <a:cubicBezTo>
                    <a:pt x="25982" y="-7314"/>
                    <a:pt x="0" y="27327"/>
                    <a:pt x="0" y="61969"/>
                  </a:cubicBezTo>
                  <a:cubicBezTo>
                    <a:pt x="0" y="96611"/>
                    <a:pt x="25982" y="122592"/>
                    <a:pt x="60623" y="131252"/>
                  </a:cubicBezTo>
                  <a:cubicBezTo>
                    <a:pt x="95265" y="131252"/>
                    <a:pt x="121245" y="113931"/>
                    <a:pt x="121245" y="79290"/>
                  </a:cubicBezTo>
                  <a:cubicBezTo>
                    <a:pt x="121245" y="44648"/>
                    <a:pt x="95265" y="10006"/>
                    <a:pt x="60623" y="1346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3" name="Freeform: Shape 103">
              <a:extLst>
                <a:ext uri="{FF2B5EF4-FFF2-40B4-BE49-F238E27FC236}">
                  <a16:creationId xmlns="" xmlns:a16="http://schemas.microsoft.com/office/drawing/2014/main" id="{65C2CC4A-1CA8-4C01-82A7-6A828046363E}"/>
                </a:ext>
              </a:extLst>
            </p:cNvPr>
            <p:cNvSpPr/>
            <p:nvPr/>
          </p:nvSpPr>
          <p:spPr>
            <a:xfrm>
              <a:off x="3862524" y="3447462"/>
              <a:ext cx="40013" cy="42872"/>
            </a:xfrm>
            <a:custGeom>
              <a:avLst/>
              <a:gdLst>
                <a:gd name="connsiteX0" fmla="*/ 60623 w 121245"/>
                <a:gd name="connsiteY0" fmla="*/ 0 h 129906"/>
                <a:gd name="connsiteX1" fmla="*/ 0 w 121245"/>
                <a:gd name="connsiteY1" fmla="*/ 69283 h 129906"/>
                <a:gd name="connsiteX2" fmla="*/ 60623 w 121245"/>
                <a:gd name="connsiteY2" fmla="*/ 129906 h 129906"/>
                <a:gd name="connsiteX3" fmla="*/ 121245 w 121245"/>
                <a:gd name="connsiteY3" fmla="*/ 51963 h 129906"/>
                <a:gd name="connsiteX4" fmla="*/ 60623 w 121245"/>
                <a:gd name="connsiteY4" fmla="*/ 0 h 129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9906">
                  <a:moveTo>
                    <a:pt x="60623" y="0"/>
                  </a:moveTo>
                  <a:cubicBezTo>
                    <a:pt x="25982" y="0"/>
                    <a:pt x="0" y="34642"/>
                    <a:pt x="0" y="69283"/>
                  </a:cubicBezTo>
                  <a:cubicBezTo>
                    <a:pt x="0" y="103925"/>
                    <a:pt x="25982" y="129906"/>
                    <a:pt x="60623" y="129906"/>
                  </a:cubicBezTo>
                  <a:cubicBezTo>
                    <a:pt x="95265" y="121246"/>
                    <a:pt x="121245" y="86604"/>
                    <a:pt x="121245" y="51963"/>
                  </a:cubicBezTo>
                  <a:cubicBezTo>
                    <a:pt x="121245" y="17321"/>
                    <a:pt x="95265" y="0"/>
                    <a:pt x="60623" y="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4" name="Freeform: Shape 98">
              <a:extLst>
                <a:ext uri="{FF2B5EF4-FFF2-40B4-BE49-F238E27FC236}">
                  <a16:creationId xmlns="" xmlns:a16="http://schemas.microsoft.com/office/drawing/2014/main" id="{767E95A7-F31C-4A38-98E1-44EF7BCAB508}"/>
                </a:ext>
              </a:extLst>
            </p:cNvPr>
            <p:cNvSpPr/>
            <p:nvPr/>
          </p:nvSpPr>
          <p:spPr>
            <a:xfrm>
              <a:off x="3782496" y="3008028"/>
              <a:ext cx="6299" cy="459883"/>
            </a:xfrm>
            <a:custGeom>
              <a:avLst/>
              <a:gdLst>
                <a:gd name="connsiteX0" fmla="*/ 0 w 19088"/>
                <a:gd name="connsiteY0" fmla="*/ 6495 h 1393502"/>
                <a:gd name="connsiteX1" fmla="*/ 0 w 19088"/>
                <a:gd name="connsiteY1" fmla="*/ 1383502 h 1393502"/>
                <a:gd name="connsiteX2" fmla="*/ 17321 w 19088"/>
                <a:gd name="connsiteY2" fmla="*/ 1383502 h 1393502"/>
                <a:gd name="connsiteX3" fmla="*/ 17321 w 19088"/>
                <a:gd name="connsiteY3" fmla="*/ 6495 h 1393502"/>
                <a:gd name="connsiteX4" fmla="*/ 0 w 19088"/>
                <a:gd name="connsiteY4" fmla="*/ 6495 h 1393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88" h="1393502">
                  <a:moveTo>
                    <a:pt x="0" y="6495"/>
                  </a:moveTo>
                  <a:cubicBezTo>
                    <a:pt x="0" y="465498"/>
                    <a:pt x="0" y="924500"/>
                    <a:pt x="0" y="1383502"/>
                  </a:cubicBezTo>
                  <a:cubicBezTo>
                    <a:pt x="0" y="1392162"/>
                    <a:pt x="17321" y="1400823"/>
                    <a:pt x="17321" y="1383502"/>
                  </a:cubicBezTo>
                  <a:cubicBezTo>
                    <a:pt x="17321" y="924500"/>
                    <a:pt x="17321" y="465498"/>
                    <a:pt x="17321" y="6495"/>
                  </a:cubicBezTo>
                  <a:cubicBezTo>
                    <a:pt x="25982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5" name="Freeform: Shape 99">
              <a:extLst>
                <a:ext uri="{FF2B5EF4-FFF2-40B4-BE49-F238E27FC236}">
                  <a16:creationId xmlns="" xmlns:a16="http://schemas.microsoft.com/office/drawing/2014/main" id="{072AFEFD-A95B-43FD-9F81-726498E6791E}"/>
                </a:ext>
              </a:extLst>
            </p:cNvPr>
            <p:cNvSpPr/>
            <p:nvPr/>
          </p:nvSpPr>
          <p:spPr>
            <a:xfrm>
              <a:off x="3765348" y="2996549"/>
              <a:ext cx="40457" cy="43235"/>
            </a:xfrm>
            <a:custGeom>
              <a:avLst/>
              <a:gdLst>
                <a:gd name="connsiteX0" fmla="*/ 60623 w 122591"/>
                <a:gd name="connsiteY0" fmla="*/ 6637 h 131006"/>
                <a:gd name="connsiteX1" fmla="*/ 0 w 122591"/>
                <a:gd name="connsiteY1" fmla="*/ 93242 h 131006"/>
                <a:gd name="connsiteX2" fmla="*/ 60623 w 122591"/>
                <a:gd name="connsiteY2" fmla="*/ 127883 h 131006"/>
                <a:gd name="connsiteX3" fmla="*/ 121245 w 122591"/>
                <a:gd name="connsiteY3" fmla="*/ 49939 h 131006"/>
                <a:gd name="connsiteX4" fmla="*/ 60623 w 122591"/>
                <a:gd name="connsiteY4" fmla="*/ 6637 h 131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31006">
                  <a:moveTo>
                    <a:pt x="60623" y="6637"/>
                  </a:moveTo>
                  <a:cubicBezTo>
                    <a:pt x="25980" y="23958"/>
                    <a:pt x="0" y="58600"/>
                    <a:pt x="0" y="93242"/>
                  </a:cubicBezTo>
                  <a:cubicBezTo>
                    <a:pt x="0" y="127883"/>
                    <a:pt x="25980" y="136544"/>
                    <a:pt x="60623" y="127883"/>
                  </a:cubicBezTo>
                  <a:cubicBezTo>
                    <a:pt x="95264" y="119223"/>
                    <a:pt x="121245" y="84581"/>
                    <a:pt x="121245" y="49939"/>
                  </a:cubicBezTo>
                  <a:cubicBezTo>
                    <a:pt x="129906" y="6637"/>
                    <a:pt x="95264" y="-10683"/>
                    <a:pt x="60623" y="6637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6" name="Freeform: Shape 100">
              <a:extLst>
                <a:ext uri="{FF2B5EF4-FFF2-40B4-BE49-F238E27FC236}">
                  <a16:creationId xmlns="" xmlns:a16="http://schemas.microsoft.com/office/drawing/2014/main" id="{B8D80EF8-F1AB-49F5-8BC6-D4A4934CBED1}"/>
                </a:ext>
              </a:extLst>
            </p:cNvPr>
            <p:cNvSpPr/>
            <p:nvPr/>
          </p:nvSpPr>
          <p:spPr>
            <a:xfrm>
              <a:off x="3765348" y="3434999"/>
              <a:ext cx="40457" cy="43287"/>
            </a:xfrm>
            <a:custGeom>
              <a:avLst/>
              <a:gdLst>
                <a:gd name="connsiteX0" fmla="*/ 60623 w 122591"/>
                <a:gd name="connsiteY0" fmla="*/ 3124 h 131164"/>
                <a:gd name="connsiteX1" fmla="*/ 0 w 122591"/>
                <a:gd name="connsiteY1" fmla="*/ 37765 h 131164"/>
                <a:gd name="connsiteX2" fmla="*/ 60623 w 122591"/>
                <a:gd name="connsiteY2" fmla="*/ 124369 h 131164"/>
                <a:gd name="connsiteX3" fmla="*/ 121245 w 122591"/>
                <a:gd name="connsiteY3" fmla="*/ 89728 h 131164"/>
                <a:gd name="connsiteX4" fmla="*/ 60623 w 122591"/>
                <a:gd name="connsiteY4" fmla="*/ 3124 h 1311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31164">
                  <a:moveTo>
                    <a:pt x="60623" y="3124"/>
                  </a:moveTo>
                  <a:cubicBezTo>
                    <a:pt x="25980" y="-5537"/>
                    <a:pt x="0" y="3124"/>
                    <a:pt x="0" y="37765"/>
                  </a:cubicBezTo>
                  <a:cubicBezTo>
                    <a:pt x="0" y="72407"/>
                    <a:pt x="25980" y="107049"/>
                    <a:pt x="60623" y="124369"/>
                  </a:cubicBezTo>
                  <a:cubicBezTo>
                    <a:pt x="95264" y="141690"/>
                    <a:pt x="121245" y="124369"/>
                    <a:pt x="121245" y="89728"/>
                  </a:cubicBezTo>
                  <a:cubicBezTo>
                    <a:pt x="129906" y="55086"/>
                    <a:pt x="95264" y="20444"/>
                    <a:pt x="60623" y="3124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7" name="Freeform: Shape 95">
              <a:extLst>
                <a:ext uri="{FF2B5EF4-FFF2-40B4-BE49-F238E27FC236}">
                  <a16:creationId xmlns="" xmlns:a16="http://schemas.microsoft.com/office/drawing/2014/main" id="{A0D5B046-B1F0-43CE-8475-F43076F6AEB7}"/>
                </a:ext>
              </a:extLst>
            </p:cNvPr>
            <p:cNvSpPr/>
            <p:nvPr/>
          </p:nvSpPr>
          <p:spPr>
            <a:xfrm>
              <a:off x="3688179" y="3069750"/>
              <a:ext cx="5716" cy="338141"/>
            </a:xfrm>
            <a:custGeom>
              <a:avLst/>
              <a:gdLst>
                <a:gd name="connsiteX0" fmla="*/ 0 w 17321"/>
                <a:gd name="connsiteY0" fmla="*/ 10000 h 1024608"/>
                <a:gd name="connsiteX1" fmla="*/ 0 w 17321"/>
                <a:gd name="connsiteY1" fmla="*/ 1014609 h 1024608"/>
                <a:gd name="connsiteX2" fmla="*/ 17322 w 17321"/>
                <a:gd name="connsiteY2" fmla="*/ 1014609 h 1024608"/>
                <a:gd name="connsiteX3" fmla="*/ 17322 w 17321"/>
                <a:gd name="connsiteY3" fmla="*/ 10000 h 1024608"/>
                <a:gd name="connsiteX4" fmla="*/ 0 w 17321"/>
                <a:gd name="connsiteY4" fmla="*/ 10000 h 1024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1" h="1024608">
                  <a:moveTo>
                    <a:pt x="0" y="10000"/>
                  </a:moveTo>
                  <a:cubicBezTo>
                    <a:pt x="0" y="347757"/>
                    <a:pt x="0" y="676853"/>
                    <a:pt x="0" y="1014609"/>
                  </a:cubicBezTo>
                  <a:cubicBezTo>
                    <a:pt x="0" y="1023269"/>
                    <a:pt x="17322" y="1031930"/>
                    <a:pt x="17322" y="1014609"/>
                  </a:cubicBezTo>
                  <a:cubicBezTo>
                    <a:pt x="17322" y="676853"/>
                    <a:pt x="17322" y="347757"/>
                    <a:pt x="17322" y="10000"/>
                  </a:cubicBezTo>
                  <a:cubicBezTo>
                    <a:pt x="17322" y="1340"/>
                    <a:pt x="0" y="-7321"/>
                    <a:pt x="0" y="1000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8" name="Freeform: Shape 96">
              <a:extLst>
                <a:ext uri="{FF2B5EF4-FFF2-40B4-BE49-F238E27FC236}">
                  <a16:creationId xmlns="" xmlns:a16="http://schemas.microsoft.com/office/drawing/2014/main" id="{F2A050F2-E9B9-479C-B7C6-22168B95955A}"/>
                </a:ext>
              </a:extLst>
            </p:cNvPr>
            <p:cNvSpPr/>
            <p:nvPr/>
          </p:nvSpPr>
          <p:spPr>
            <a:xfrm>
              <a:off x="3671031" y="3054776"/>
              <a:ext cx="40013" cy="42265"/>
            </a:xfrm>
            <a:custGeom>
              <a:avLst/>
              <a:gdLst>
                <a:gd name="connsiteX0" fmla="*/ 60623 w 121245"/>
                <a:gd name="connsiteY0" fmla="*/ 20732 h 128068"/>
                <a:gd name="connsiteX1" fmla="*/ 0 w 121245"/>
                <a:gd name="connsiteY1" fmla="*/ 115997 h 128068"/>
                <a:gd name="connsiteX2" fmla="*/ 60623 w 121245"/>
                <a:gd name="connsiteY2" fmla="*/ 107336 h 128068"/>
                <a:gd name="connsiteX3" fmla="*/ 121245 w 121245"/>
                <a:gd name="connsiteY3" fmla="*/ 12072 h 128068"/>
                <a:gd name="connsiteX4" fmla="*/ 60623 w 121245"/>
                <a:gd name="connsiteY4" fmla="*/ 20732 h 128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8068">
                  <a:moveTo>
                    <a:pt x="60623" y="20732"/>
                  </a:moveTo>
                  <a:cubicBezTo>
                    <a:pt x="25982" y="55374"/>
                    <a:pt x="0" y="98676"/>
                    <a:pt x="0" y="115997"/>
                  </a:cubicBezTo>
                  <a:cubicBezTo>
                    <a:pt x="0" y="133317"/>
                    <a:pt x="25982" y="133317"/>
                    <a:pt x="60623" y="107336"/>
                  </a:cubicBezTo>
                  <a:cubicBezTo>
                    <a:pt x="95264" y="81355"/>
                    <a:pt x="121245" y="38053"/>
                    <a:pt x="121245" y="12072"/>
                  </a:cubicBezTo>
                  <a:cubicBezTo>
                    <a:pt x="121245" y="-5249"/>
                    <a:pt x="95264" y="-5249"/>
                    <a:pt x="60623" y="20732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9" name="Freeform: Shape 97">
              <a:extLst>
                <a:ext uri="{FF2B5EF4-FFF2-40B4-BE49-F238E27FC236}">
                  <a16:creationId xmlns="" xmlns:a16="http://schemas.microsoft.com/office/drawing/2014/main" id="{EA91800C-C392-4D01-9B80-8681FA9F2D46}"/>
                </a:ext>
              </a:extLst>
            </p:cNvPr>
            <p:cNvSpPr/>
            <p:nvPr/>
          </p:nvSpPr>
          <p:spPr>
            <a:xfrm>
              <a:off x="3671031" y="3373691"/>
              <a:ext cx="40013" cy="45586"/>
            </a:xfrm>
            <a:custGeom>
              <a:avLst/>
              <a:gdLst>
                <a:gd name="connsiteX0" fmla="*/ 60623 w 121245"/>
                <a:gd name="connsiteY0" fmla="*/ 24348 h 138132"/>
                <a:gd name="connsiteX1" fmla="*/ 0 w 121245"/>
                <a:gd name="connsiteY1" fmla="*/ 15687 h 138132"/>
                <a:gd name="connsiteX2" fmla="*/ 60623 w 121245"/>
                <a:gd name="connsiteY2" fmla="*/ 110952 h 138132"/>
                <a:gd name="connsiteX3" fmla="*/ 121245 w 121245"/>
                <a:gd name="connsiteY3" fmla="*/ 119612 h 138132"/>
                <a:gd name="connsiteX4" fmla="*/ 60623 w 121245"/>
                <a:gd name="connsiteY4" fmla="*/ 24348 h 138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8132">
                  <a:moveTo>
                    <a:pt x="60623" y="24348"/>
                  </a:moveTo>
                  <a:cubicBezTo>
                    <a:pt x="25982" y="-1633"/>
                    <a:pt x="0" y="-10294"/>
                    <a:pt x="0" y="15687"/>
                  </a:cubicBezTo>
                  <a:cubicBezTo>
                    <a:pt x="0" y="33008"/>
                    <a:pt x="25982" y="84971"/>
                    <a:pt x="60623" y="110952"/>
                  </a:cubicBezTo>
                  <a:cubicBezTo>
                    <a:pt x="95264" y="145594"/>
                    <a:pt x="121245" y="145594"/>
                    <a:pt x="121245" y="119612"/>
                  </a:cubicBezTo>
                  <a:cubicBezTo>
                    <a:pt x="121245" y="93631"/>
                    <a:pt x="95264" y="50329"/>
                    <a:pt x="60623" y="24348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0" name="Freeform: Shape 92">
              <a:extLst>
                <a:ext uri="{FF2B5EF4-FFF2-40B4-BE49-F238E27FC236}">
                  <a16:creationId xmlns="" xmlns:a16="http://schemas.microsoft.com/office/drawing/2014/main" id="{A3C75A6C-B59E-4536-9874-90BDC45EF46D}"/>
                </a:ext>
              </a:extLst>
            </p:cNvPr>
            <p:cNvSpPr/>
            <p:nvPr/>
          </p:nvSpPr>
          <p:spPr>
            <a:xfrm>
              <a:off x="3593862" y="3165225"/>
              <a:ext cx="5716" cy="145491"/>
            </a:xfrm>
            <a:custGeom>
              <a:avLst/>
              <a:gdLst>
                <a:gd name="connsiteX0" fmla="*/ 0 w 17320"/>
                <a:gd name="connsiteY0" fmla="*/ 6495 h 440855"/>
                <a:gd name="connsiteX1" fmla="*/ 0 w 17320"/>
                <a:gd name="connsiteY1" fmla="*/ 430856 h 440855"/>
                <a:gd name="connsiteX2" fmla="*/ 17321 w 17320"/>
                <a:gd name="connsiteY2" fmla="*/ 430856 h 440855"/>
                <a:gd name="connsiteX3" fmla="*/ 17321 w 17320"/>
                <a:gd name="connsiteY3" fmla="*/ 6495 h 440855"/>
                <a:gd name="connsiteX4" fmla="*/ 0 w 17320"/>
                <a:gd name="connsiteY4" fmla="*/ 6495 h 440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440855">
                  <a:moveTo>
                    <a:pt x="0" y="6495"/>
                  </a:moveTo>
                  <a:cubicBezTo>
                    <a:pt x="0" y="145062"/>
                    <a:pt x="0" y="283629"/>
                    <a:pt x="0" y="430856"/>
                  </a:cubicBezTo>
                  <a:cubicBezTo>
                    <a:pt x="0" y="439516"/>
                    <a:pt x="17321" y="448177"/>
                    <a:pt x="17321" y="430856"/>
                  </a:cubicBezTo>
                  <a:cubicBezTo>
                    <a:pt x="17321" y="292289"/>
                    <a:pt x="17321" y="153722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1" name="Freeform: Shape 93">
              <a:extLst>
                <a:ext uri="{FF2B5EF4-FFF2-40B4-BE49-F238E27FC236}">
                  <a16:creationId xmlns="" xmlns:a16="http://schemas.microsoft.com/office/drawing/2014/main" id="{9EF050C3-9E99-4DFE-8FD4-7F59E9D9C543}"/>
                </a:ext>
              </a:extLst>
            </p:cNvPr>
            <p:cNvSpPr/>
            <p:nvPr/>
          </p:nvSpPr>
          <p:spPr>
            <a:xfrm>
              <a:off x="3576713" y="3146647"/>
              <a:ext cx="40014" cy="46998"/>
            </a:xfrm>
            <a:custGeom>
              <a:avLst/>
              <a:gdLst>
                <a:gd name="connsiteX0" fmla="*/ 60623 w 121245"/>
                <a:gd name="connsiteY0" fmla="*/ 54128 h 142410"/>
                <a:gd name="connsiteX1" fmla="*/ 0 w 121245"/>
                <a:gd name="connsiteY1" fmla="*/ 140732 h 142410"/>
                <a:gd name="connsiteX2" fmla="*/ 60623 w 121245"/>
                <a:gd name="connsiteY2" fmla="*/ 88769 h 142410"/>
                <a:gd name="connsiteX3" fmla="*/ 121245 w 121245"/>
                <a:gd name="connsiteY3" fmla="*/ 2165 h 142410"/>
                <a:gd name="connsiteX4" fmla="*/ 60623 w 121245"/>
                <a:gd name="connsiteY4" fmla="*/ 54128 h 142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2410">
                  <a:moveTo>
                    <a:pt x="60623" y="54128"/>
                  </a:moveTo>
                  <a:cubicBezTo>
                    <a:pt x="25982" y="97430"/>
                    <a:pt x="0" y="132071"/>
                    <a:pt x="0" y="140732"/>
                  </a:cubicBezTo>
                  <a:cubicBezTo>
                    <a:pt x="0" y="149392"/>
                    <a:pt x="25982" y="123411"/>
                    <a:pt x="60623" y="88769"/>
                  </a:cubicBezTo>
                  <a:cubicBezTo>
                    <a:pt x="95265" y="54128"/>
                    <a:pt x="121245" y="19486"/>
                    <a:pt x="121245" y="2165"/>
                  </a:cubicBezTo>
                  <a:cubicBezTo>
                    <a:pt x="121245" y="-6495"/>
                    <a:pt x="95265" y="10826"/>
                    <a:pt x="60623" y="54128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2" name="Freeform: Shape 94">
              <a:extLst>
                <a:ext uri="{FF2B5EF4-FFF2-40B4-BE49-F238E27FC236}">
                  <a16:creationId xmlns="" xmlns:a16="http://schemas.microsoft.com/office/drawing/2014/main" id="{C2EB49DC-7E4D-4D26-87D7-CA88FF339D9E}"/>
                </a:ext>
              </a:extLst>
            </p:cNvPr>
            <p:cNvSpPr/>
            <p:nvPr/>
          </p:nvSpPr>
          <p:spPr>
            <a:xfrm>
              <a:off x="3573855" y="3281139"/>
              <a:ext cx="40014" cy="46998"/>
            </a:xfrm>
            <a:custGeom>
              <a:avLst/>
              <a:gdLst>
                <a:gd name="connsiteX0" fmla="*/ 0 w 121246"/>
                <a:gd name="connsiteY0" fmla="*/ 1678 h 142410"/>
                <a:gd name="connsiteX1" fmla="*/ 60624 w 121246"/>
                <a:gd name="connsiteY1" fmla="*/ 88283 h 142410"/>
                <a:gd name="connsiteX2" fmla="*/ 121247 w 121246"/>
                <a:gd name="connsiteY2" fmla="*/ 140245 h 142410"/>
                <a:gd name="connsiteX3" fmla="*/ 60624 w 121246"/>
                <a:gd name="connsiteY3" fmla="*/ 53641 h 142410"/>
                <a:gd name="connsiteX4" fmla="*/ 0 w 121246"/>
                <a:gd name="connsiteY4" fmla="*/ 1678 h 142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6" h="142410">
                  <a:moveTo>
                    <a:pt x="0" y="1678"/>
                  </a:moveTo>
                  <a:cubicBezTo>
                    <a:pt x="0" y="10339"/>
                    <a:pt x="25982" y="44981"/>
                    <a:pt x="60624" y="88283"/>
                  </a:cubicBezTo>
                  <a:cubicBezTo>
                    <a:pt x="95265" y="131585"/>
                    <a:pt x="121247" y="148906"/>
                    <a:pt x="121247" y="140245"/>
                  </a:cubicBezTo>
                  <a:cubicBezTo>
                    <a:pt x="121247" y="122924"/>
                    <a:pt x="95265" y="88283"/>
                    <a:pt x="60624" y="53641"/>
                  </a:cubicBezTo>
                  <a:cubicBezTo>
                    <a:pt x="34642" y="18999"/>
                    <a:pt x="0" y="-6982"/>
                    <a:pt x="0" y="1678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3" name="Freeform: Shape 89">
              <a:extLst>
                <a:ext uri="{FF2B5EF4-FFF2-40B4-BE49-F238E27FC236}">
                  <a16:creationId xmlns="" xmlns:a16="http://schemas.microsoft.com/office/drawing/2014/main" id="{A03A8F3B-0A70-4251-BB30-1ABAA0F05693}"/>
                </a:ext>
              </a:extLst>
            </p:cNvPr>
            <p:cNvSpPr/>
            <p:nvPr/>
          </p:nvSpPr>
          <p:spPr>
            <a:xfrm>
              <a:off x="3496686" y="3191662"/>
              <a:ext cx="5716" cy="90472"/>
            </a:xfrm>
            <a:custGeom>
              <a:avLst/>
              <a:gdLst>
                <a:gd name="connsiteX0" fmla="*/ 0 w 17320"/>
                <a:gd name="connsiteY0" fmla="*/ 12991 h 274142"/>
                <a:gd name="connsiteX1" fmla="*/ 0 w 17320"/>
                <a:gd name="connsiteY1" fmla="*/ 264143 h 274142"/>
                <a:gd name="connsiteX2" fmla="*/ 17321 w 17320"/>
                <a:gd name="connsiteY2" fmla="*/ 264143 h 274142"/>
                <a:gd name="connsiteX3" fmla="*/ 17321 w 17320"/>
                <a:gd name="connsiteY3" fmla="*/ 12991 h 274142"/>
                <a:gd name="connsiteX4" fmla="*/ 0 w 17320"/>
                <a:gd name="connsiteY4" fmla="*/ 12991 h 274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274142">
                  <a:moveTo>
                    <a:pt x="0" y="12991"/>
                  </a:moveTo>
                  <a:cubicBezTo>
                    <a:pt x="0" y="99595"/>
                    <a:pt x="0" y="177539"/>
                    <a:pt x="0" y="264143"/>
                  </a:cubicBezTo>
                  <a:cubicBezTo>
                    <a:pt x="0" y="272803"/>
                    <a:pt x="17321" y="281464"/>
                    <a:pt x="17321" y="264143"/>
                  </a:cubicBezTo>
                  <a:cubicBezTo>
                    <a:pt x="17321" y="177539"/>
                    <a:pt x="17321" y="99595"/>
                    <a:pt x="17321" y="12991"/>
                  </a:cubicBezTo>
                  <a:cubicBezTo>
                    <a:pt x="17321" y="-4330"/>
                    <a:pt x="0" y="-4330"/>
                    <a:pt x="0" y="1299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4" name="Freeform: Shape 90">
              <a:extLst>
                <a:ext uri="{FF2B5EF4-FFF2-40B4-BE49-F238E27FC236}">
                  <a16:creationId xmlns="" xmlns:a16="http://schemas.microsoft.com/office/drawing/2014/main" id="{CC0F7CA1-468A-44C2-885E-5D3FDCFF481D}"/>
                </a:ext>
              </a:extLst>
            </p:cNvPr>
            <p:cNvSpPr/>
            <p:nvPr/>
          </p:nvSpPr>
          <p:spPr>
            <a:xfrm>
              <a:off x="3479538" y="3253111"/>
              <a:ext cx="40457" cy="46277"/>
            </a:xfrm>
            <a:custGeom>
              <a:avLst/>
              <a:gdLst>
                <a:gd name="connsiteX0" fmla="*/ 60623 w 122591"/>
                <a:gd name="connsiteY0" fmla="*/ 60623 h 140226"/>
                <a:gd name="connsiteX1" fmla="*/ 0 w 122591"/>
                <a:gd name="connsiteY1" fmla="*/ 138567 h 140226"/>
                <a:gd name="connsiteX2" fmla="*/ 60623 w 122591"/>
                <a:gd name="connsiteY2" fmla="*/ 77944 h 140226"/>
                <a:gd name="connsiteX3" fmla="*/ 121245 w 122591"/>
                <a:gd name="connsiteY3" fmla="*/ 0 h 140226"/>
                <a:gd name="connsiteX4" fmla="*/ 60623 w 122591"/>
                <a:gd name="connsiteY4" fmla="*/ 60623 h 140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40226">
                  <a:moveTo>
                    <a:pt x="60623" y="60623"/>
                  </a:moveTo>
                  <a:cubicBezTo>
                    <a:pt x="25980" y="95265"/>
                    <a:pt x="0" y="129906"/>
                    <a:pt x="0" y="138567"/>
                  </a:cubicBezTo>
                  <a:cubicBezTo>
                    <a:pt x="0" y="147227"/>
                    <a:pt x="25980" y="121246"/>
                    <a:pt x="60623" y="77944"/>
                  </a:cubicBezTo>
                  <a:cubicBezTo>
                    <a:pt x="95264" y="34642"/>
                    <a:pt x="121245" y="0"/>
                    <a:pt x="121245" y="0"/>
                  </a:cubicBezTo>
                  <a:cubicBezTo>
                    <a:pt x="129906" y="0"/>
                    <a:pt x="95264" y="25981"/>
                    <a:pt x="60623" y="60623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5" name="Freeform: Shape 91">
              <a:extLst>
                <a:ext uri="{FF2B5EF4-FFF2-40B4-BE49-F238E27FC236}">
                  <a16:creationId xmlns="" xmlns:a16="http://schemas.microsoft.com/office/drawing/2014/main" id="{D81AC410-847A-44A4-89E6-E306B4846FF1}"/>
                </a:ext>
              </a:extLst>
            </p:cNvPr>
            <p:cNvSpPr/>
            <p:nvPr/>
          </p:nvSpPr>
          <p:spPr>
            <a:xfrm>
              <a:off x="3479538" y="3172536"/>
              <a:ext cx="40013" cy="46277"/>
            </a:xfrm>
            <a:custGeom>
              <a:avLst/>
              <a:gdLst>
                <a:gd name="connsiteX0" fmla="*/ 0 w 121245"/>
                <a:gd name="connsiteY0" fmla="*/ 1659 h 140226"/>
                <a:gd name="connsiteX1" fmla="*/ 60623 w 121245"/>
                <a:gd name="connsiteY1" fmla="*/ 79603 h 140226"/>
                <a:gd name="connsiteX2" fmla="*/ 121245 w 121245"/>
                <a:gd name="connsiteY2" fmla="*/ 140226 h 140226"/>
                <a:gd name="connsiteX3" fmla="*/ 60623 w 121245"/>
                <a:gd name="connsiteY3" fmla="*/ 62282 h 140226"/>
                <a:gd name="connsiteX4" fmla="*/ 0 w 121245"/>
                <a:gd name="connsiteY4" fmla="*/ 1659 h 140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0226">
                  <a:moveTo>
                    <a:pt x="0" y="1659"/>
                  </a:moveTo>
                  <a:cubicBezTo>
                    <a:pt x="0" y="10320"/>
                    <a:pt x="25980" y="44961"/>
                    <a:pt x="60623" y="79603"/>
                  </a:cubicBezTo>
                  <a:cubicBezTo>
                    <a:pt x="95264" y="114245"/>
                    <a:pt x="121245" y="140226"/>
                    <a:pt x="121245" y="140226"/>
                  </a:cubicBezTo>
                  <a:cubicBezTo>
                    <a:pt x="121245" y="140226"/>
                    <a:pt x="95264" y="96924"/>
                    <a:pt x="60623" y="62282"/>
                  </a:cubicBezTo>
                  <a:cubicBezTo>
                    <a:pt x="25980" y="18980"/>
                    <a:pt x="0" y="-7001"/>
                    <a:pt x="0" y="1659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6" name="Freeform: Shape 86">
              <a:extLst>
                <a:ext uri="{FF2B5EF4-FFF2-40B4-BE49-F238E27FC236}">
                  <a16:creationId xmlns="" xmlns:a16="http://schemas.microsoft.com/office/drawing/2014/main" id="{D1C3D7EE-CB2A-46F5-9DA2-0751C6589938}"/>
                </a:ext>
              </a:extLst>
            </p:cNvPr>
            <p:cNvSpPr/>
            <p:nvPr/>
          </p:nvSpPr>
          <p:spPr>
            <a:xfrm>
              <a:off x="3402368" y="3088055"/>
              <a:ext cx="5716" cy="294112"/>
            </a:xfrm>
            <a:custGeom>
              <a:avLst/>
              <a:gdLst>
                <a:gd name="connsiteX0" fmla="*/ 0 w 17321"/>
                <a:gd name="connsiteY0" fmla="*/ 6495 h 891197"/>
                <a:gd name="connsiteX1" fmla="*/ 0 w 17321"/>
                <a:gd name="connsiteY1" fmla="*/ 881198 h 891197"/>
                <a:gd name="connsiteX2" fmla="*/ 17322 w 17321"/>
                <a:gd name="connsiteY2" fmla="*/ 881198 h 891197"/>
                <a:gd name="connsiteX3" fmla="*/ 17322 w 17321"/>
                <a:gd name="connsiteY3" fmla="*/ 6495 h 891197"/>
                <a:gd name="connsiteX4" fmla="*/ 0 w 17321"/>
                <a:gd name="connsiteY4" fmla="*/ 6495 h 891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1" h="891197">
                  <a:moveTo>
                    <a:pt x="0" y="6495"/>
                  </a:moveTo>
                  <a:cubicBezTo>
                    <a:pt x="0" y="300950"/>
                    <a:pt x="0" y="586743"/>
                    <a:pt x="0" y="881198"/>
                  </a:cubicBezTo>
                  <a:cubicBezTo>
                    <a:pt x="0" y="889858"/>
                    <a:pt x="17322" y="898518"/>
                    <a:pt x="17322" y="881198"/>
                  </a:cubicBezTo>
                  <a:cubicBezTo>
                    <a:pt x="17322" y="586743"/>
                    <a:pt x="17322" y="300950"/>
                    <a:pt x="17322" y="6495"/>
                  </a:cubicBezTo>
                  <a:cubicBezTo>
                    <a:pt x="17322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7" name="Freeform: Shape 87">
              <a:extLst>
                <a:ext uri="{FF2B5EF4-FFF2-40B4-BE49-F238E27FC236}">
                  <a16:creationId xmlns="" xmlns:a16="http://schemas.microsoft.com/office/drawing/2014/main" id="{19192089-430F-46B1-90BA-1D143F44EF86}"/>
                </a:ext>
              </a:extLst>
            </p:cNvPr>
            <p:cNvSpPr/>
            <p:nvPr/>
          </p:nvSpPr>
          <p:spPr>
            <a:xfrm>
              <a:off x="3385220" y="3353875"/>
              <a:ext cx="40013" cy="47126"/>
            </a:xfrm>
            <a:custGeom>
              <a:avLst/>
              <a:gdLst>
                <a:gd name="connsiteX0" fmla="*/ 60623 w 121245"/>
                <a:gd name="connsiteY0" fmla="*/ 32428 h 142798"/>
                <a:gd name="connsiteX1" fmla="*/ 0 w 121245"/>
                <a:gd name="connsiteY1" fmla="*/ 127692 h 142798"/>
                <a:gd name="connsiteX2" fmla="*/ 60623 w 121245"/>
                <a:gd name="connsiteY2" fmla="*/ 110371 h 142798"/>
                <a:gd name="connsiteX3" fmla="*/ 121245 w 121245"/>
                <a:gd name="connsiteY3" fmla="*/ 15107 h 142798"/>
                <a:gd name="connsiteX4" fmla="*/ 60623 w 121245"/>
                <a:gd name="connsiteY4" fmla="*/ 32428 h 142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2798">
                  <a:moveTo>
                    <a:pt x="60623" y="32428"/>
                  </a:moveTo>
                  <a:cubicBezTo>
                    <a:pt x="25982" y="58409"/>
                    <a:pt x="0" y="101711"/>
                    <a:pt x="0" y="127692"/>
                  </a:cubicBezTo>
                  <a:cubicBezTo>
                    <a:pt x="0" y="153673"/>
                    <a:pt x="25982" y="145013"/>
                    <a:pt x="60623" y="110371"/>
                  </a:cubicBezTo>
                  <a:cubicBezTo>
                    <a:pt x="95264" y="75730"/>
                    <a:pt x="121245" y="32428"/>
                    <a:pt x="121245" y="15107"/>
                  </a:cubicBezTo>
                  <a:cubicBezTo>
                    <a:pt x="121245" y="-10875"/>
                    <a:pt x="95264" y="-2214"/>
                    <a:pt x="60623" y="32428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8" name="Freeform: Shape 88">
              <a:extLst>
                <a:ext uri="{FF2B5EF4-FFF2-40B4-BE49-F238E27FC236}">
                  <a16:creationId xmlns="" xmlns:a16="http://schemas.microsoft.com/office/drawing/2014/main" id="{4129F087-FEEB-4B70-8A09-FFD3261C4E6C}"/>
                </a:ext>
              </a:extLst>
            </p:cNvPr>
            <p:cNvSpPr/>
            <p:nvPr/>
          </p:nvSpPr>
          <p:spPr>
            <a:xfrm>
              <a:off x="3385220" y="3075195"/>
              <a:ext cx="40013" cy="45886"/>
            </a:xfrm>
            <a:custGeom>
              <a:avLst/>
              <a:gdLst>
                <a:gd name="connsiteX0" fmla="*/ 0 w 121245"/>
                <a:gd name="connsiteY0" fmla="*/ 10821 h 139039"/>
                <a:gd name="connsiteX1" fmla="*/ 60623 w 121245"/>
                <a:gd name="connsiteY1" fmla="*/ 106086 h 139039"/>
                <a:gd name="connsiteX2" fmla="*/ 121245 w 121245"/>
                <a:gd name="connsiteY2" fmla="*/ 132067 h 139039"/>
                <a:gd name="connsiteX3" fmla="*/ 60623 w 121245"/>
                <a:gd name="connsiteY3" fmla="*/ 36803 h 139039"/>
                <a:gd name="connsiteX4" fmla="*/ 0 w 121245"/>
                <a:gd name="connsiteY4" fmla="*/ 10821 h 139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9039">
                  <a:moveTo>
                    <a:pt x="0" y="10821"/>
                  </a:moveTo>
                  <a:cubicBezTo>
                    <a:pt x="0" y="36803"/>
                    <a:pt x="25982" y="71444"/>
                    <a:pt x="60623" y="106086"/>
                  </a:cubicBezTo>
                  <a:cubicBezTo>
                    <a:pt x="95264" y="132067"/>
                    <a:pt x="121245" y="149388"/>
                    <a:pt x="121245" y="132067"/>
                  </a:cubicBezTo>
                  <a:cubicBezTo>
                    <a:pt x="121245" y="114746"/>
                    <a:pt x="95264" y="71444"/>
                    <a:pt x="60623" y="36803"/>
                  </a:cubicBezTo>
                  <a:cubicBezTo>
                    <a:pt x="25982" y="-6500"/>
                    <a:pt x="0" y="-6500"/>
                    <a:pt x="0" y="1082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9" name="Freeform: Shape 83">
              <a:extLst>
                <a:ext uri="{FF2B5EF4-FFF2-40B4-BE49-F238E27FC236}">
                  <a16:creationId xmlns="" xmlns:a16="http://schemas.microsoft.com/office/drawing/2014/main" id="{0BB5A097-BAE4-4684-94D9-95D35FF14D43}"/>
                </a:ext>
              </a:extLst>
            </p:cNvPr>
            <p:cNvSpPr/>
            <p:nvPr/>
          </p:nvSpPr>
          <p:spPr>
            <a:xfrm>
              <a:off x="3305193" y="3016603"/>
              <a:ext cx="6299" cy="437018"/>
            </a:xfrm>
            <a:custGeom>
              <a:avLst/>
              <a:gdLst>
                <a:gd name="connsiteX0" fmla="*/ 0 w 19088"/>
                <a:gd name="connsiteY0" fmla="*/ 6495 h 1324218"/>
                <a:gd name="connsiteX1" fmla="*/ 0 w 19088"/>
                <a:gd name="connsiteY1" fmla="*/ 1314219 h 1324218"/>
                <a:gd name="connsiteX2" fmla="*/ 17321 w 19088"/>
                <a:gd name="connsiteY2" fmla="*/ 1314219 h 1324218"/>
                <a:gd name="connsiteX3" fmla="*/ 17321 w 19088"/>
                <a:gd name="connsiteY3" fmla="*/ 6495 h 1324218"/>
                <a:gd name="connsiteX4" fmla="*/ 0 w 19088"/>
                <a:gd name="connsiteY4" fmla="*/ 6495 h 1324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88" h="1324218">
                  <a:moveTo>
                    <a:pt x="0" y="6495"/>
                  </a:moveTo>
                  <a:cubicBezTo>
                    <a:pt x="0" y="439516"/>
                    <a:pt x="0" y="881198"/>
                    <a:pt x="0" y="1314219"/>
                  </a:cubicBezTo>
                  <a:cubicBezTo>
                    <a:pt x="0" y="1322879"/>
                    <a:pt x="17321" y="1331539"/>
                    <a:pt x="17321" y="1314219"/>
                  </a:cubicBezTo>
                  <a:cubicBezTo>
                    <a:pt x="17321" y="881198"/>
                    <a:pt x="17321" y="439516"/>
                    <a:pt x="17321" y="6495"/>
                  </a:cubicBezTo>
                  <a:cubicBezTo>
                    <a:pt x="25982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0" name="Freeform: Shape 84">
              <a:extLst>
                <a:ext uri="{FF2B5EF4-FFF2-40B4-BE49-F238E27FC236}">
                  <a16:creationId xmlns="" xmlns:a16="http://schemas.microsoft.com/office/drawing/2014/main" id="{FBA43758-ABD3-49FB-8C75-C9ACE51D80C1}"/>
                </a:ext>
              </a:extLst>
            </p:cNvPr>
            <p:cNvSpPr/>
            <p:nvPr/>
          </p:nvSpPr>
          <p:spPr>
            <a:xfrm>
              <a:off x="3288045" y="3424482"/>
              <a:ext cx="40561" cy="42987"/>
            </a:xfrm>
            <a:custGeom>
              <a:avLst/>
              <a:gdLst>
                <a:gd name="connsiteX0" fmla="*/ 60623 w 122905"/>
                <a:gd name="connsiteY0" fmla="*/ 9011 h 130257"/>
                <a:gd name="connsiteX1" fmla="*/ 0 w 122905"/>
                <a:gd name="connsiteY1" fmla="*/ 95615 h 130257"/>
                <a:gd name="connsiteX2" fmla="*/ 60623 w 122905"/>
                <a:gd name="connsiteY2" fmla="*/ 121597 h 130257"/>
                <a:gd name="connsiteX3" fmla="*/ 121246 w 122905"/>
                <a:gd name="connsiteY3" fmla="*/ 26332 h 130257"/>
                <a:gd name="connsiteX4" fmla="*/ 60623 w 122905"/>
                <a:gd name="connsiteY4" fmla="*/ 9011 h 130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905" h="130257">
                  <a:moveTo>
                    <a:pt x="60623" y="9011"/>
                  </a:moveTo>
                  <a:cubicBezTo>
                    <a:pt x="25981" y="26332"/>
                    <a:pt x="0" y="60974"/>
                    <a:pt x="0" y="95615"/>
                  </a:cubicBezTo>
                  <a:cubicBezTo>
                    <a:pt x="0" y="130257"/>
                    <a:pt x="25981" y="138918"/>
                    <a:pt x="60623" y="121597"/>
                  </a:cubicBezTo>
                  <a:cubicBezTo>
                    <a:pt x="95264" y="104276"/>
                    <a:pt x="121246" y="60974"/>
                    <a:pt x="121246" y="26332"/>
                  </a:cubicBezTo>
                  <a:cubicBezTo>
                    <a:pt x="129906" y="351"/>
                    <a:pt x="103925" y="-8309"/>
                    <a:pt x="60623" y="901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1" name="Freeform: Shape 85">
              <a:extLst>
                <a:ext uri="{FF2B5EF4-FFF2-40B4-BE49-F238E27FC236}">
                  <a16:creationId xmlns="" xmlns:a16="http://schemas.microsoft.com/office/drawing/2014/main" id="{659B3A87-14C7-4A73-A06B-158BA9913F01}"/>
                </a:ext>
              </a:extLst>
            </p:cNvPr>
            <p:cNvSpPr/>
            <p:nvPr/>
          </p:nvSpPr>
          <p:spPr>
            <a:xfrm>
              <a:off x="3288045" y="3007314"/>
              <a:ext cx="40561" cy="42987"/>
            </a:xfrm>
            <a:custGeom>
              <a:avLst/>
              <a:gdLst>
                <a:gd name="connsiteX0" fmla="*/ 60623 w 122905"/>
                <a:gd name="connsiteY0" fmla="*/ 8660 h 130257"/>
                <a:gd name="connsiteX1" fmla="*/ 0 w 122905"/>
                <a:gd name="connsiteY1" fmla="*/ 34642 h 130257"/>
                <a:gd name="connsiteX2" fmla="*/ 60623 w 122905"/>
                <a:gd name="connsiteY2" fmla="*/ 121246 h 130257"/>
                <a:gd name="connsiteX3" fmla="*/ 121246 w 122905"/>
                <a:gd name="connsiteY3" fmla="*/ 103925 h 130257"/>
                <a:gd name="connsiteX4" fmla="*/ 60623 w 122905"/>
                <a:gd name="connsiteY4" fmla="*/ 8660 h 130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905" h="130257">
                  <a:moveTo>
                    <a:pt x="60623" y="8660"/>
                  </a:moveTo>
                  <a:cubicBezTo>
                    <a:pt x="25981" y="-8660"/>
                    <a:pt x="0" y="0"/>
                    <a:pt x="0" y="34642"/>
                  </a:cubicBezTo>
                  <a:cubicBezTo>
                    <a:pt x="0" y="69283"/>
                    <a:pt x="25981" y="103925"/>
                    <a:pt x="60623" y="121246"/>
                  </a:cubicBezTo>
                  <a:cubicBezTo>
                    <a:pt x="95264" y="138567"/>
                    <a:pt x="121246" y="129906"/>
                    <a:pt x="121246" y="103925"/>
                  </a:cubicBezTo>
                  <a:cubicBezTo>
                    <a:pt x="129906" y="69283"/>
                    <a:pt x="103925" y="25981"/>
                    <a:pt x="60623" y="866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2" name="Freeform: Shape 80">
              <a:extLst>
                <a:ext uri="{FF2B5EF4-FFF2-40B4-BE49-F238E27FC236}">
                  <a16:creationId xmlns="" xmlns:a16="http://schemas.microsoft.com/office/drawing/2014/main" id="{3D2F85C5-83ED-49BD-9C88-A457AAB8DF56}"/>
                </a:ext>
              </a:extLst>
            </p:cNvPr>
            <p:cNvSpPr/>
            <p:nvPr/>
          </p:nvSpPr>
          <p:spPr>
            <a:xfrm>
              <a:off x="3210875" y="2990880"/>
              <a:ext cx="5716" cy="488464"/>
            </a:xfrm>
            <a:custGeom>
              <a:avLst/>
              <a:gdLst>
                <a:gd name="connsiteX0" fmla="*/ 0 w 17321"/>
                <a:gd name="connsiteY0" fmla="*/ 6495 h 1480106"/>
                <a:gd name="connsiteX1" fmla="*/ 0 w 17321"/>
                <a:gd name="connsiteY1" fmla="*/ 1470106 h 1480106"/>
                <a:gd name="connsiteX2" fmla="*/ 17321 w 17321"/>
                <a:gd name="connsiteY2" fmla="*/ 1470106 h 1480106"/>
                <a:gd name="connsiteX3" fmla="*/ 17321 w 17321"/>
                <a:gd name="connsiteY3" fmla="*/ 6495 h 1480106"/>
                <a:gd name="connsiteX4" fmla="*/ 0 w 17321"/>
                <a:gd name="connsiteY4" fmla="*/ 6495 h 1480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1" h="1480106">
                  <a:moveTo>
                    <a:pt x="0" y="6495"/>
                  </a:moveTo>
                  <a:cubicBezTo>
                    <a:pt x="0" y="491479"/>
                    <a:pt x="0" y="985123"/>
                    <a:pt x="0" y="1470106"/>
                  </a:cubicBezTo>
                  <a:cubicBezTo>
                    <a:pt x="0" y="1478767"/>
                    <a:pt x="17321" y="1487427"/>
                    <a:pt x="17321" y="1470106"/>
                  </a:cubicBezTo>
                  <a:cubicBezTo>
                    <a:pt x="17321" y="985123"/>
                    <a:pt x="17321" y="491479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3" name="Freeform: Shape 81">
              <a:extLst>
                <a:ext uri="{FF2B5EF4-FFF2-40B4-BE49-F238E27FC236}">
                  <a16:creationId xmlns="" xmlns:a16="http://schemas.microsoft.com/office/drawing/2014/main" id="{3B720C84-3D4D-4928-903F-D8B5D4B15F68}"/>
                </a:ext>
              </a:extLst>
            </p:cNvPr>
            <p:cNvSpPr/>
            <p:nvPr/>
          </p:nvSpPr>
          <p:spPr>
            <a:xfrm>
              <a:off x="3193727" y="3450321"/>
              <a:ext cx="40013" cy="42871"/>
            </a:xfrm>
            <a:custGeom>
              <a:avLst/>
              <a:gdLst>
                <a:gd name="connsiteX0" fmla="*/ 60623 w 121245"/>
                <a:gd name="connsiteY0" fmla="*/ 0 h 129906"/>
                <a:gd name="connsiteX1" fmla="*/ 0 w 121245"/>
                <a:gd name="connsiteY1" fmla="*/ 60623 h 129906"/>
                <a:gd name="connsiteX2" fmla="*/ 60623 w 121245"/>
                <a:gd name="connsiteY2" fmla="*/ 129906 h 129906"/>
                <a:gd name="connsiteX3" fmla="*/ 121246 w 121245"/>
                <a:gd name="connsiteY3" fmla="*/ 60623 h 129906"/>
                <a:gd name="connsiteX4" fmla="*/ 60623 w 121245"/>
                <a:gd name="connsiteY4" fmla="*/ 0 h 129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9906">
                  <a:moveTo>
                    <a:pt x="60623" y="0"/>
                  </a:moveTo>
                  <a:cubicBezTo>
                    <a:pt x="25982" y="0"/>
                    <a:pt x="0" y="25981"/>
                    <a:pt x="0" y="60623"/>
                  </a:cubicBezTo>
                  <a:cubicBezTo>
                    <a:pt x="0" y="95264"/>
                    <a:pt x="25982" y="129906"/>
                    <a:pt x="60623" y="129906"/>
                  </a:cubicBezTo>
                  <a:cubicBezTo>
                    <a:pt x="95264" y="129906"/>
                    <a:pt x="121246" y="95264"/>
                    <a:pt x="121246" y="60623"/>
                  </a:cubicBezTo>
                  <a:cubicBezTo>
                    <a:pt x="121246" y="25981"/>
                    <a:pt x="95264" y="0"/>
                    <a:pt x="60623" y="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4" name="Freeform: Shape 82">
              <a:extLst>
                <a:ext uri="{FF2B5EF4-FFF2-40B4-BE49-F238E27FC236}">
                  <a16:creationId xmlns="" xmlns:a16="http://schemas.microsoft.com/office/drawing/2014/main" id="{48F5FBA6-FE24-4166-A745-4E67D5097BAB}"/>
                </a:ext>
              </a:extLst>
            </p:cNvPr>
            <p:cNvSpPr/>
            <p:nvPr/>
          </p:nvSpPr>
          <p:spPr>
            <a:xfrm>
              <a:off x="3193727" y="2981591"/>
              <a:ext cx="40013" cy="42871"/>
            </a:xfrm>
            <a:custGeom>
              <a:avLst/>
              <a:gdLst>
                <a:gd name="connsiteX0" fmla="*/ 60623 w 121245"/>
                <a:gd name="connsiteY0" fmla="*/ 0 h 129906"/>
                <a:gd name="connsiteX1" fmla="*/ 0 w 121245"/>
                <a:gd name="connsiteY1" fmla="*/ 69283 h 129906"/>
                <a:gd name="connsiteX2" fmla="*/ 60623 w 121245"/>
                <a:gd name="connsiteY2" fmla="*/ 129906 h 129906"/>
                <a:gd name="connsiteX3" fmla="*/ 121246 w 121245"/>
                <a:gd name="connsiteY3" fmla="*/ 69283 h 129906"/>
                <a:gd name="connsiteX4" fmla="*/ 60623 w 121245"/>
                <a:gd name="connsiteY4" fmla="*/ 0 h 129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9906">
                  <a:moveTo>
                    <a:pt x="60623" y="0"/>
                  </a:moveTo>
                  <a:cubicBezTo>
                    <a:pt x="25982" y="0"/>
                    <a:pt x="0" y="34642"/>
                    <a:pt x="0" y="69283"/>
                  </a:cubicBezTo>
                  <a:cubicBezTo>
                    <a:pt x="0" y="103925"/>
                    <a:pt x="25982" y="129906"/>
                    <a:pt x="60623" y="129906"/>
                  </a:cubicBezTo>
                  <a:cubicBezTo>
                    <a:pt x="95264" y="129906"/>
                    <a:pt x="121246" y="103925"/>
                    <a:pt x="121246" y="69283"/>
                  </a:cubicBezTo>
                  <a:cubicBezTo>
                    <a:pt x="121246" y="34642"/>
                    <a:pt x="95264" y="0"/>
                    <a:pt x="60623" y="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5" name="Freeform: Shape 77">
              <a:extLst>
                <a:ext uri="{FF2B5EF4-FFF2-40B4-BE49-F238E27FC236}">
                  <a16:creationId xmlns="" xmlns:a16="http://schemas.microsoft.com/office/drawing/2014/main" id="{04B12763-4CC7-4A4F-A9C9-5D50F2A5F2CD}"/>
                </a:ext>
              </a:extLst>
            </p:cNvPr>
            <p:cNvSpPr/>
            <p:nvPr/>
          </p:nvSpPr>
          <p:spPr>
            <a:xfrm>
              <a:off x="3116558" y="3015446"/>
              <a:ext cx="5716" cy="438174"/>
            </a:xfrm>
            <a:custGeom>
              <a:avLst/>
              <a:gdLst>
                <a:gd name="connsiteX0" fmla="*/ 0 w 17320"/>
                <a:gd name="connsiteY0" fmla="*/ 10000 h 1327723"/>
                <a:gd name="connsiteX1" fmla="*/ 0 w 17320"/>
                <a:gd name="connsiteY1" fmla="*/ 1317724 h 1327723"/>
                <a:gd name="connsiteX2" fmla="*/ 17321 w 17320"/>
                <a:gd name="connsiteY2" fmla="*/ 1317724 h 1327723"/>
                <a:gd name="connsiteX3" fmla="*/ 17321 w 17320"/>
                <a:gd name="connsiteY3" fmla="*/ 10000 h 1327723"/>
                <a:gd name="connsiteX4" fmla="*/ 0 w 17320"/>
                <a:gd name="connsiteY4" fmla="*/ 10000 h 1327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1327723">
                  <a:moveTo>
                    <a:pt x="0" y="10000"/>
                  </a:moveTo>
                  <a:cubicBezTo>
                    <a:pt x="0" y="443021"/>
                    <a:pt x="0" y="884703"/>
                    <a:pt x="0" y="1317724"/>
                  </a:cubicBezTo>
                  <a:cubicBezTo>
                    <a:pt x="0" y="1326384"/>
                    <a:pt x="17321" y="1335044"/>
                    <a:pt x="17321" y="1317724"/>
                  </a:cubicBezTo>
                  <a:cubicBezTo>
                    <a:pt x="17321" y="884703"/>
                    <a:pt x="17321" y="443021"/>
                    <a:pt x="17321" y="10000"/>
                  </a:cubicBezTo>
                  <a:cubicBezTo>
                    <a:pt x="17321" y="1340"/>
                    <a:pt x="0" y="-7321"/>
                    <a:pt x="0" y="1000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6" name="Freeform: Shape 78">
              <a:extLst>
                <a:ext uri="{FF2B5EF4-FFF2-40B4-BE49-F238E27FC236}">
                  <a16:creationId xmlns="" xmlns:a16="http://schemas.microsoft.com/office/drawing/2014/main" id="{53FD58F6-1AD9-4F19-B24D-63E0224B5AEA}"/>
                </a:ext>
              </a:extLst>
            </p:cNvPr>
            <p:cNvSpPr/>
            <p:nvPr/>
          </p:nvSpPr>
          <p:spPr>
            <a:xfrm>
              <a:off x="3099409" y="3424482"/>
              <a:ext cx="40013" cy="42987"/>
            </a:xfrm>
            <a:custGeom>
              <a:avLst/>
              <a:gdLst>
                <a:gd name="connsiteX0" fmla="*/ 60623 w 121245"/>
                <a:gd name="connsiteY0" fmla="*/ 9011 h 130257"/>
                <a:gd name="connsiteX1" fmla="*/ 0 w 121245"/>
                <a:gd name="connsiteY1" fmla="*/ 26332 h 130257"/>
                <a:gd name="connsiteX2" fmla="*/ 60623 w 121245"/>
                <a:gd name="connsiteY2" fmla="*/ 121597 h 130257"/>
                <a:gd name="connsiteX3" fmla="*/ 121245 w 121245"/>
                <a:gd name="connsiteY3" fmla="*/ 95615 h 130257"/>
                <a:gd name="connsiteX4" fmla="*/ 60623 w 121245"/>
                <a:gd name="connsiteY4" fmla="*/ 9011 h 130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0257">
                  <a:moveTo>
                    <a:pt x="60623" y="9011"/>
                  </a:moveTo>
                  <a:cubicBezTo>
                    <a:pt x="25981" y="-8309"/>
                    <a:pt x="0" y="351"/>
                    <a:pt x="0" y="26332"/>
                  </a:cubicBezTo>
                  <a:cubicBezTo>
                    <a:pt x="0" y="52313"/>
                    <a:pt x="25981" y="95615"/>
                    <a:pt x="60623" y="121597"/>
                  </a:cubicBezTo>
                  <a:cubicBezTo>
                    <a:pt x="95264" y="138918"/>
                    <a:pt x="121245" y="130257"/>
                    <a:pt x="121245" y="95615"/>
                  </a:cubicBezTo>
                  <a:cubicBezTo>
                    <a:pt x="121245" y="60974"/>
                    <a:pt x="95264" y="26332"/>
                    <a:pt x="60623" y="901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7" name="Freeform: Shape 79">
              <a:extLst>
                <a:ext uri="{FF2B5EF4-FFF2-40B4-BE49-F238E27FC236}">
                  <a16:creationId xmlns="" xmlns:a16="http://schemas.microsoft.com/office/drawing/2014/main" id="{2D3AAA24-CA2A-42DA-8676-826A8F5B562D}"/>
                </a:ext>
              </a:extLst>
            </p:cNvPr>
            <p:cNvSpPr/>
            <p:nvPr/>
          </p:nvSpPr>
          <p:spPr>
            <a:xfrm>
              <a:off x="3099409" y="3007314"/>
              <a:ext cx="40013" cy="42987"/>
            </a:xfrm>
            <a:custGeom>
              <a:avLst/>
              <a:gdLst>
                <a:gd name="connsiteX0" fmla="*/ 60623 w 121245"/>
                <a:gd name="connsiteY0" fmla="*/ 8660 h 130257"/>
                <a:gd name="connsiteX1" fmla="*/ 0 w 121245"/>
                <a:gd name="connsiteY1" fmla="*/ 103925 h 130257"/>
                <a:gd name="connsiteX2" fmla="*/ 60623 w 121245"/>
                <a:gd name="connsiteY2" fmla="*/ 121246 h 130257"/>
                <a:gd name="connsiteX3" fmla="*/ 121245 w 121245"/>
                <a:gd name="connsiteY3" fmla="*/ 34642 h 130257"/>
                <a:gd name="connsiteX4" fmla="*/ 60623 w 121245"/>
                <a:gd name="connsiteY4" fmla="*/ 8660 h 130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0257">
                  <a:moveTo>
                    <a:pt x="60623" y="8660"/>
                  </a:moveTo>
                  <a:cubicBezTo>
                    <a:pt x="25981" y="25981"/>
                    <a:pt x="0" y="69283"/>
                    <a:pt x="0" y="103925"/>
                  </a:cubicBezTo>
                  <a:cubicBezTo>
                    <a:pt x="0" y="129906"/>
                    <a:pt x="25981" y="138567"/>
                    <a:pt x="60623" y="121246"/>
                  </a:cubicBezTo>
                  <a:cubicBezTo>
                    <a:pt x="95264" y="103925"/>
                    <a:pt x="121245" y="69283"/>
                    <a:pt x="121245" y="34642"/>
                  </a:cubicBezTo>
                  <a:cubicBezTo>
                    <a:pt x="121245" y="0"/>
                    <a:pt x="95264" y="-8660"/>
                    <a:pt x="60623" y="866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8" name="Freeform: Shape 74">
              <a:extLst>
                <a:ext uri="{FF2B5EF4-FFF2-40B4-BE49-F238E27FC236}">
                  <a16:creationId xmlns="" xmlns:a16="http://schemas.microsoft.com/office/drawing/2014/main" id="{0C87A845-29D4-4480-9008-91B651D35F52}"/>
                </a:ext>
              </a:extLst>
            </p:cNvPr>
            <p:cNvSpPr/>
            <p:nvPr/>
          </p:nvSpPr>
          <p:spPr>
            <a:xfrm>
              <a:off x="3019382" y="3088055"/>
              <a:ext cx="5716" cy="296970"/>
            </a:xfrm>
            <a:custGeom>
              <a:avLst/>
              <a:gdLst>
                <a:gd name="connsiteX0" fmla="*/ 0 w 17320"/>
                <a:gd name="connsiteY0" fmla="*/ 6495 h 899858"/>
                <a:gd name="connsiteX1" fmla="*/ 0 w 17320"/>
                <a:gd name="connsiteY1" fmla="*/ 889858 h 899858"/>
                <a:gd name="connsiteX2" fmla="*/ 17321 w 17320"/>
                <a:gd name="connsiteY2" fmla="*/ 889858 h 899858"/>
                <a:gd name="connsiteX3" fmla="*/ 17321 w 17320"/>
                <a:gd name="connsiteY3" fmla="*/ 6495 h 899858"/>
                <a:gd name="connsiteX4" fmla="*/ 0 w 17320"/>
                <a:gd name="connsiteY4" fmla="*/ 6495 h 899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899858">
                  <a:moveTo>
                    <a:pt x="0" y="6495"/>
                  </a:moveTo>
                  <a:cubicBezTo>
                    <a:pt x="0" y="300950"/>
                    <a:pt x="0" y="595404"/>
                    <a:pt x="0" y="889858"/>
                  </a:cubicBezTo>
                  <a:cubicBezTo>
                    <a:pt x="0" y="898518"/>
                    <a:pt x="17321" y="907179"/>
                    <a:pt x="17321" y="889858"/>
                  </a:cubicBezTo>
                  <a:cubicBezTo>
                    <a:pt x="17321" y="595404"/>
                    <a:pt x="17321" y="300950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9" name="Freeform: Shape 75">
              <a:extLst>
                <a:ext uri="{FF2B5EF4-FFF2-40B4-BE49-F238E27FC236}">
                  <a16:creationId xmlns="" xmlns:a16="http://schemas.microsoft.com/office/drawing/2014/main" id="{6217518D-E663-4631-A7FE-620F96E4DE1B}"/>
                </a:ext>
              </a:extLst>
            </p:cNvPr>
            <p:cNvSpPr/>
            <p:nvPr/>
          </p:nvSpPr>
          <p:spPr>
            <a:xfrm>
              <a:off x="3002234" y="3354619"/>
              <a:ext cx="40457" cy="46382"/>
            </a:xfrm>
            <a:custGeom>
              <a:avLst/>
              <a:gdLst>
                <a:gd name="connsiteX0" fmla="*/ 60623 w 122591"/>
                <a:gd name="connsiteY0" fmla="*/ 30173 h 140544"/>
                <a:gd name="connsiteX1" fmla="*/ 0 w 122591"/>
                <a:gd name="connsiteY1" fmla="*/ 12852 h 140544"/>
                <a:gd name="connsiteX2" fmla="*/ 60623 w 122591"/>
                <a:gd name="connsiteY2" fmla="*/ 108117 h 140544"/>
                <a:gd name="connsiteX3" fmla="*/ 121246 w 122591"/>
                <a:gd name="connsiteY3" fmla="*/ 125438 h 140544"/>
                <a:gd name="connsiteX4" fmla="*/ 60623 w 122591"/>
                <a:gd name="connsiteY4" fmla="*/ 30173 h 140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40544">
                  <a:moveTo>
                    <a:pt x="60623" y="30173"/>
                  </a:moveTo>
                  <a:cubicBezTo>
                    <a:pt x="25981" y="4192"/>
                    <a:pt x="0" y="-13129"/>
                    <a:pt x="0" y="12852"/>
                  </a:cubicBezTo>
                  <a:cubicBezTo>
                    <a:pt x="0" y="30173"/>
                    <a:pt x="25981" y="73475"/>
                    <a:pt x="60623" y="108117"/>
                  </a:cubicBezTo>
                  <a:cubicBezTo>
                    <a:pt x="95264" y="142759"/>
                    <a:pt x="121246" y="151419"/>
                    <a:pt x="121246" y="125438"/>
                  </a:cubicBezTo>
                  <a:cubicBezTo>
                    <a:pt x="129906" y="99456"/>
                    <a:pt x="95264" y="56154"/>
                    <a:pt x="60623" y="30173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0" name="Freeform: Shape 76">
              <a:extLst>
                <a:ext uri="{FF2B5EF4-FFF2-40B4-BE49-F238E27FC236}">
                  <a16:creationId xmlns="" xmlns:a16="http://schemas.microsoft.com/office/drawing/2014/main" id="{2AA607A6-529B-40A7-AB22-A70CAE06914D}"/>
                </a:ext>
              </a:extLst>
            </p:cNvPr>
            <p:cNvSpPr/>
            <p:nvPr/>
          </p:nvSpPr>
          <p:spPr>
            <a:xfrm>
              <a:off x="3002234" y="3073781"/>
              <a:ext cx="40457" cy="45115"/>
            </a:xfrm>
            <a:custGeom>
              <a:avLst/>
              <a:gdLst>
                <a:gd name="connsiteX0" fmla="*/ 60623 w 122591"/>
                <a:gd name="connsiteY0" fmla="*/ 32427 h 136703"/>
                <a:gd name="connsiteX1" fmla="*/ 0 w 122591"/>
                <a:gd name="connsiteY1" fmla="*/ 127692 h 136703"/>
                <a:gd name="connsiteX2" fmla="*/ 60623 w 122591"/>
                <a:gd name="connsiteY2" fmla="*/ 110371 h 136703"/>
                <a:gd name="connsiteX3" fmla="*/ 121246 w 122591"/>
                <a:gd name="connsiteY3" fmla="*/ 15107 h 136703"/>
                <a:gd name="connsiteX4" fmla="*/ 60623 w 122591"/>
                <a:gd name="connsiteY4" fmla="*/ 32427 h 136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36703">
                  <a:moveTo>
                    <a:pt x="60623" y="32427"/>
                  </a:moveTo>
                  <a:cubicBezTo>
                    <a:pt x="25981" y="67069"/>
                    <a:pt x="0" y="110371"/>
                    <a:pt x="0" y="127692"/>
                  </a:cubicBezTo>
                  <a:cubicBezTo>
                    <a:pt x="0" y="145013"/>
                    <a:pt x="25981" y="136353"/>
                    <a:pt x="60623" y="110371"/>
                  </a:cubicBezTo>
                  <a:cubicBezTo>
                    <a:pt x="95264" y="84390"/>
                    <a:pt x="121246" y="41088"/>
                    <a:pt x="121246" y="15107"/>
                  </a:cubicBezTo>
                  <a:cubicBezTo>
                    <a:pt x="129906" y="-10875"/>
                    <a:pt x="95264" y="-2214"/>
                    <a:pt x="60623" y="32427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1" name="Freeform: Shape 71">
              <a:extLst>
                <a:ext uri="{FF2B5EF4-FFF2-40B4-BE49-F238E27FC236}">
                  <a16:creationId xmlns="" xmlns:a16="http://schemas.microsoft.com/office/drawing/2014/main" id="{48C15DEF-CCF0-4803-9CE5-F34D889C1FB6}"/>
                </a:ext>
              </a:extLst>
            </p:cNvPr>
            <p:cNvSpPr/>
            <p:nvPr/>
          </p:nvSpPr>
          <p:spPr>
            <a:xfrm>
              <a:off x="2925064" y="3190947"/>
              <a:ext cx="5716" cy="91187"/>
            </a:xfrm>
            <a:custGeom>
              <a:avLst/>
              <a:gdLst>
                <a:gd name="connsiteX0" fmla="*/ 0 w 17321"/>
                <a:gd name="connsiteY0" fmla="*/ 6495 h 276308"/>
                <a:gd name="connsiteX1" fmla="*/ 0 w 17321"/>
                <a:gd name="connsiteY1" fmla="*/ 266308 h 276308"/>
                <a:gd name="connsiteX2" fmla="*/ 17321 w 17321"/>
                <a:gd name="connsiteY2" fmla="*/ 266308 h 276308"/>
                <a:gd name="connsiteX3" fmla="*/ 17321 w 17321"/>
                <a:gd name="connsiteY3" fmla="*/ 6495 h 276308"/>
                <a:gd name="connsiteX4" fmla="*/ 0 w 17321"/>
                <a:gd name="connsiteY4" fmla="*/ 6495 h 276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1" h="276308">
                  <a:moveTo>
                    <a:pt x="0" y="6495"/>
                  </a:moveTo>
                  <a:cubicBezTo>
                    <a:pt x="0" y="93100"/>
                    <a:pt x="0" y="179704"/>
                    <a:pt x="0" y="266308"/>
                  </a:cubicBezTo>
                  <a:cubicBezTo>
                    <a:pt x="0" y="274968"/>
                    <a:pt x="17321" y="283629"/>
                    <a:pt x="17321" y="266308"/>
                  </a:cubicBezTo>
                  <a:cubicBezTo>
                    <a:pt x="17321" y="179704"/>
                    <a:pt x="17321" y="93100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2" name="Freeform: Shape 72">
              <a:extLst>
                <a:ext uri="{FF2B5EF4-FFF2-40B4-BE49-F238E27FC236}">
                  <a16:creationId xmlns="" xmlns:a16="http://schemas.microsoft.com/office/drawing/2014/main" id="{F16C5C84-DEBD-43EB-A160-6B2A274CC638}"/>
                </a:ext>
              </a:extLst>
            </p:cNvPr>
            <p:cNvSpPr/>
            <p:nvPr/>
          </p:nvSpPr>
          <p:spPr>
            <a:xfrm>
              <a:off x="2907916" y="3255525"/>
              <a:ext cx="40013" cy="46721"/>
            </a:xfrm>
            <a:custGeom>
              <a:avLst/>
              <a:gdLst>
                <a:gd name="connsiteX0" fmla="*/ 0 w 121245"/>
                <a:gd name="connsiteY0" fmla="*/ 1346 h 141572"/>
                <a:gd name="connsiteX1" fmla="*/ 60623 w 121245"/>
                <a:gd name="connsiteY1" fmla="*/ 79290 h 141572"/>
                <a:gd name="connsiteX2" fmla="*/ 121246 w 121245"/>
                <a:gd name="connsiteY2" fmla="*/ 139913 h 141572"/>
                <a:gd name="connsiteX3" fmla="*/ 60623 w 121245"/>
                <a:gd name="connsiteY3" fmla="*/ 61969 h 141572"/>
                <a:gd name="connsiteX4" fmla="*/ 0 w 121245"/>
                <a:gd name="connsiteY4" fmla="*/ 1346 h 141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1572">
                  <a:moveTo>
                    <a:pt x="0" y="1346"/>
                  </a:moveTo>
                  <a:cubicBezTo>
                    <a:pt x="0" y="1346"/>
                    <a:pt x="25982" y="44648"/>
                    <a:pt x="60623" y="79290"/>
                  </a:cubicBezTo>
                  <a:cubicBezTo>
                    <a:pt x="95264" y="122592"/>
                    <a:pt x="121246" y="148573"/>
                    <a:pt x="121246" y="139913"/>
                  </a:cubicBezTo>
                  <a:cubicBezTo>
                    <a:pt x="121246" y="131252"/>
                    <a:pt x="95264" y="96611"/>
                    <a:pt x="60623" y="61969"/>
                  </a:cubicBezTo>
                  <a:cubicBezTo>
                    <a:pt x="25982" y="27327"/>
                    <a:pt x="0" y="-7314"/>
                    <a:pt x="0" y="1346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3" name="Freeform: Shape 73">
              <a:extLst>
                <a:ext uri="{FF2B5EF4-FFF2-40B4-BE49-F238E27FC236}">
                  <a16:creationId xmlns="" xmlns:a16="http://schemas.microsoft.com/office/drawing/2014/main" id="{317BB690-570B-49BF-8F0C-CCF642C29BAA}"/>
                </a:ext>
              </a:extLst>
            </p:cNvPr>
            <p:cNvSpPr/>
            <p:nvPr/>
          </p:nvSpPr>
          <p:spPr>
            <a:xfrm>
              <a:off x="2907916" y="3170226"/>
              <a:ext cx="40013" cy="45729"/>
            </a:xfrm>
            <a:custGeom>
              <a:avLst/>
              <a:gdLst>
                <a:gd name="connsiteX0" fmla="*/ 60623 w 121245"/>
                <a:gd name="connsiteY0" fmla="*/ 60623 h 138566"/>
                <a:gd name="connsiteX1" fmla="*/ 0 w 121245"/>
                <a:gd name="connsiteY1" fmla="*/ 138567 h 138566"/>
                <a:gd name="connsiteX2" fmla="*/ 60623 w 121245"/>
                <a:gd name="connsiteY2" fmla="*/ 77944 h 138566"/>
                <a:gd name="connsiteX3" fmla="*/ 121246 w 121245"/>
                <a:gd name="connsiteY3" fmla="*/ 0 h 138566"/>
                <a:gd name="connsiteX4" fmla="*/ 60623 w 121245"/>
                <a:gd name="connsiteY4" fmla="*/ 60623 h 138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8566">
                  <a:moveTo>
                    <a:pt x="60623" y="60623"/>
                  </a:moveTo>
                  <a:cubicBezTo>
                    <a:pt x="25982" y="103925"/>
                    <a:pt x="0" y="138567"/>
                    <a:pt x="0" y="138567"/>
                  </a:cubicBezTo>
                  <a:cubicBezTo>
                    <a:pt x="0" y="138567"/>
                    <a:pt x="25982" y="112586"/>
                    <a:pt x="60623" y="77944"/>
                  </a:cubicBezTo>
                  <a:cubicBezTo>
                    <a:pt x="95264" y="43302"/>
                    <a:pt x="121246" y="8660"/>
                    <a:pt x="121246" y="0"/>
                  </a:cubicBezTo>
                  <a:cubicBezTo>
                    <a:pt x="121246" y="0"/>
                    <a:pt x="95264" y="25981"/>
                    <a:pt x="60623" y="60623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4" name="Freeform: Shape 68">
              <a:extLst>
                <a:ext uri="{FF2B5EF4-FFF2-40B4-BE49-F238E27FC236}">
                  <a16:creationId xmlns="" xmlns:a16="http://schemas.microsoft.com/office/drawing/2014/main" id="{3DC03B0E-4E51-45DB-AAA3-66AD44DAFCF0}"/>
                </a:ext>
              </a:extLst>
            </p:cNvPr>
            <p:cNvSpPr/>
            <p:nvPr/>
          </p:nvSpPr>
          <p:spPr>
            <a:xfrm>
              <a:off x="2827890" y="3166926"/>
              <a:ext cx="6299" cy="140931"/>
            </a:xfrm>
            <a:custGeom>
              <a:avLst/>
              <a:gdLst>
                <a:gd name="connsiteX0" fmla="*/ 0 w 19087"/>
                <a:gd name="connsiteY0" fmla="*/ 10000 h 427040"/>
                <a:gd name="connsiteX1" fmla="*/ 0 w 19087"/>
                <a:gd name="connsiteY1" fmla="*/ 417040 h 427040"/>
                <a:gd name="connsiteX2" fmla="*/ 17321 w 19087"/>
                <a:gd name="connsiteY2" fmla="*/ 417040 h 427040"/>
                <a:gd name="connsiteX3" fmla="*/ 17321 w 19087"/>
                <a:gd name="connsiteY3" fmla="*/ 10000 h 427040"/>
                <a:gd name="connsiteX4" fmla="*/ 0 w 19087"/>
                <a:gd name="connsiteY4" fmla="*/ 10000 h 427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87" h="427040">
                  <a:moveTo>
                    <a:pt x="0" y="10000"/>
                  </a:moveTo>
                  <a:cubicBezTo>
                    <a:pt x="0" y="148567"/>
                    <a:pt x="0" y="287134"/>
                    <a:pt x="0" y="417040"/>
                  </a:cubicBezTo>
                  <a:cubicBezTo>
                    <a:pt x="0" y="425700"/>
                    <a:pt x="17321" y="434361"/>
                    <a:pt x="17321" y="417040"/>
                  </a:cubicBezTo>
                  <a:cubicBezTo>
                    <a:pt x="17321" y="278473"/>
                    <a:pt x="17321" y="139906"/>
                    <a:pt x="17321" y="10000"/>
                  </a:cubicBezTo>
                  <a:cubicBezTo>
                    <a:pt x="25981" y="1340"/>
                    <a:pt x="0" y="-7321"/>
                    <a:pt x="0" y="1000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5" name="Freeform: Shape 69">
              <a:extLst>
                <a:ext uri="{FF2B5EF4-FFF2-40B4-BE49-F238E27FC236}">
                  <a16:creationId xmlns="" xmlns:a16="http://schemas.microsoft.com/office/drawing/2014/main" id="{D07BEECA-0195-4AD1-A732-8DC2AD4840CD}"/>
                </a:ext>
              </a:extLst>
            </p:cNvPr>
            <p:cNvSpPr/>
            <p:nvPr/>
          </p:nvSpPr>
          <p:spPr>
            <a:xfrm>
              <a:off x="2810741" y="3148429"/>
              <a:ext cx="40013" cy="48074"/>
            </a:xfrm>
            <a:custGeom>
              <a:avLst/>
              <a:gdLst>
                <a:gd name="connsiteX0" fmla="*/ 0 w 121245"/>
                <a:gd name="connsiteY0" fmla="*/ 5425 h 145670"/>
                <a:gd name="connsiteX1" fmla="*/ 60623 w 121245"/>
                <a:gd name="connsiteY1" fmla="*/ 92030 h 145670"/>
                <a:gd name="connsiteX2" fmla="*/ 121246 w 121245"/>
                <a:gd name="connsiteY2" fmla="*/ 143992 h 145670"/>
                <a:gd name="connsiteX3" fmla="*/ 60623 w 121245"/>
                <a:gd name="connsiteY3" fmla="*/ 57388 h 145670"/>
                <a:gd name="connsiteX4" fmla="*/ 0 w 121245"/>
                <a:gd name="connsiteY4" fmla="*/ 5425 h 145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5670">
                  <a:moveTo>
                    <a:pt x="0" y="5425"/>
                  </a:moveTo>
                  <a:cubicBezTo>
                    <a:pt x="0" y="22746"/>
                    <a:pt x="25982" y="57388"/>
                    <a:pt x="60623" y="92030"/>
                  </a:cubicBezTo>
                  <a:cubicBezTo>
                    <a:pt x="95265" y="126671"/>
                    <a:pt x="121246" y="152652"/>
                    <a:pt x="121246" y="143992"/>
                  </a:cubicBezTo>
                  <a:cubicBezTo>
                    <a:pt x="121246" y="135332"/>
                    <a:pt x="95265" y="100690"/>
                    <a:pt x="60623" y="57388"/>
                  </a:cubicBezTo>
                  <a:cubicBezTo>
                    <a:pt x="34642" y="14086"/>
                    <a:pt x="0" y="-11895"/>
                    <a:pt x="0" y="542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6" name="Freeform: Shape 70">
              <a:extLst>
                <a:ext uri="{FF2B5EF4-FFF2-40B4-BE49-F238E27FC236}">
                  <a16:creationId xmlns="" xmlns:a16="http://schemas.microsoft.com/office/drawing/2014/main" id="{F2D6D1DB-7130-45DA-AD39-358E6D2956DE}"/>
                </a:ext>
              </a:extLst>
            </p:cNvPr>
            <p:cNvSpPr/>
            <p:nvPr/>
          </p:nvSpPr>
          <p:spPr>
            <a:xfrm>
              <a:off x="2810741" y="3278280"/>
              <a:ext cx="40013" cy="48074"/>
            </a:xfrm>
            <a:custGeom>
              <a:avLst/>
              <a:gdLst>
                <a:gd name="connsiteX0" fmla="*/ 0 w 121245"/>
                <a:gd name="connsiteY0" fmla="*/ 140245 h 145670"/>
                <a:gd name="connsiteX1" fmla="*/ 60623 w 121245"/>
                <a:gd name="connsiteY1" fmla="*/ 88283 h 145670"/>
                <a:gd name="connsiteX2" fmla="*/ 121246 w 121245"/>
                <a:gd name="connsiteY2" fmla="*/ 1679 h 145670"/>
                <a:gd name="connsiteX3" fmla="*/ 60623 w 121245"/>
                <a:gd name="connsiteY3" fmla="*/ 53641 h 145670"/>
                <a:gd name="connsiteX4" fmla="*/ 0 w 121245"/>
                <a:gd name="connsiteY4" fmla="*/ 140245 h 145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5670">
                  <a:moveTo>
                    <a:pt x="0" y="140245"/>
                  </a:moveTo>
                  <a:cubicBezTo>
                    <a:pt x="0" y="157566"/>
                    <a:pt x="25982" y="131585"/>
                    <a:pt x="60623" y="88283"/>
                  </a:cubicBezTo>
                  <a:cubicBezTo>
                    <a:pt x="95265" y="44981"/>
                    <a:pt x="121246" y="10339"/>
                    <a:pt x="121246" y="1679"/>
                  </a:cubicBezTo>
                  <a:cubicBezTo>
                    <a:pt x="121246" y="-6982"/>
                    <a:pt x="95265" y="18999"/>
                    <a:pt x="60623" y="53641"/>
                  </a:cubicBezTo>
                  <a:cubicBezTo>
                    <a:pt x="34642" y="88283"/>
                    <a:pt x="0" y="131585"/>
                    <a:pt x="0" y="14024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7" name="Freeform: Shape 65">
              <a:extLst>
                <a:ext uri="{FF2B5EF4-FFF2-40B4-BE49-F238E27FC236}">
                  <a16:creationId xmlns="" xmlns:a16="http://schemas.microsoft.com/office/drawing/2014/main" id="{143F6213-502B-4503-A3B9-920F71E71A07}"/>
                </a:ext>
              </a:extLst>
            </p:cNvPr>
            <p:cNvSpPr/>
            <p:nvPr/>
          </p:nvSpPr>
          <p:spPr>
            <a:xfrm>
              <a:off x="2733571" y="3070907"/>
              <a:ext cx="5716" cy="334126"/>
            </a:xfrm>
            <a:custGeom>
              <a:avLst/>
              <a:gdLst>
                <a:gd name="connsiteX0" fmla="*/ 0 w 17320"/>
                <a:gd name="connsiteY0" fmla="*/ 6495 h 1012443"/>
                <a:gd name="connsiteX1" fmla="*/ 0 w 17320"/>
                <a:gd name="connsiteY1" fmla="*/ 1002444 h 1012443"/>
                <a:gd name="connsiteX2" fmla="*/ 17321 w 17320"/>
                <a:gd name="connsiteY2" fmla="*/ 1002444 h 1012443"/>
                <a:gd name="connsiteX3" fmla="*/ 17321 w 17320"/>
                <a:gd name="connsiteY3" fmla="*/ 6495 h 1012443"/>
                <a:gd name="connsiteX4" fmla="*/ 0 w 17320"/>
                <a:gd name="connsiteY4" fmla="*/ 6495 h 1012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1012443">
                  <a:moveTo>
                    <a:pt x="0" y="6495"/>
                  </a:moveTo>
                  <a:cubicBezTo>
                    <a:pt x="0" y="335591"/>
                    <a:pt x="0" y="673348"/>
                    <a:pt x="0" y="1002444"/>
                  </a:cubicBezTo>
                  <a:cubicBezTo>
                    <a:pt x="0" y="1011104"/>
                    <a:pt x="17321" y="1019764"/>
                    <a:pt x="17321" y="1002444"/>
                  </a:cubicBezTo>
                  <a:cubicBezTo>
                    <a:pt x="17321" y="673348"/>
                    <a:pt x="17321" y="335591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8" name="Freeform: Shape 66">
              <a:extLst>
                <a:ext uri="{FF2B5EF4-FFF2-40B4-BE49-F238E27FC236}">
                  <a16:creationId xmlns="" xmlns:a16="http://schemas.microsoft.com/office/drawing/2014/main" id="{7ECCA6D7-104D-4232-B328-EA82AD0357F2}"/>
                </a:ext>
              </a:extLst>
            </p:cNvPr>
            <p:cNvSpPr/>
            <p:nvPr/>
          </p:nvSpPr>
          <p:spPr>
            <a:xfrm>
              <a:off x="2716423" y="3055506"/>
              <a:ext cx="40013" cy="45586"/>
            </a:xfrm>
            <a:custGeom>
              <a:avLst/>
              <a:gdLst>
                <a:gd name="connsiteX0" fmla="*/ 0 w 121245"/>
                <a:gd name="connsiteY0" fmla="*/ 18520 h 138132"/>
                <a:gd name="connsiteX1" fmla="*/ 60623 w 121245"/>
                <a:gd name="connsiteY1" fmla="*/ 113784 h 138132"/>
                <a:gd name="connsiteX2" fmla="*/ 121246 w 121245"/>
                <a:gd name="connsiteY2" fmla="*/ 122445 h 138132"/>
                <a:gd name="connsiteX3" fmla="*/ 60623 w 121245"/>
                <a:gd name="connsiteY3" fmla="*/ 27180 h 138132"/>
                <a:gd name="connsiteX4" fmla="*/ 0 w 121245"/>
                <a:gd name="connsiteY4" fmla="*/ 18520 h 138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8132">
                  <a:moveTo>
                    <a:pt x="0" y="18520"/>
                  </a:moveTo>
                  <a:cubicBezTo>
                    <a:pt x="0" y="44501"/>
                    <a:pt x="25981" y="87803"/>
                    <a:pt x="60623" y="113784"/>
                  </a:cubicBezTo>
                  <a:cubicBezTo>
                    <a:pt x="95264" y="139766"/>
                    <a:pt x="121246" y="148426"/>
                    <a:pt x="121246" y="122445"/>
                  </a:cubicBezTo>
                  <a:cubicBezTo>
                    <a:pt x="121246" y="105124"/>
                    <a:pt x="95264" y="53161"/>
                    <a:pt x="60623" y="27180"/>
                  </a:cubicBezTo>
                  <a:cubicBezTo>
                    <a:pt x="25981" y="-7461"/>
                    <a:pt x="0" y="-7461"/>
                    <a:pt x="0" y="1852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9" name="Freeform: Shape 67">
              <a:extLst>
                <a:ext uri="{FF2B5EF4-FFF2-40B4-BE49-F238E27FC236}">
                  <a16:creationId xmlns="" xmlns:a16="http://schemas.microsoft.com/office/drawing/2014/main" id="{A7C328F0-3888-48EB-A883-4D0F359C108B}"/>
                </a:ext>
              </a:extLst>
            </p:cNvPr>
            <p:cNvSpPr/>
            <p:nvPr/>
          </p:nvSpPr>
          <p:spPr>
            <a:xfrm>
              <a:off x="2716423" y="3373691"/>
              <a:ext cx="40013" cy="45586"/>
            </a:xfrm>
            <a:custGeom>
              <a:avLst/>
              <a:gdLst>
                <a:gd name="connsiteX0" fmla="*/ 60623 w 121245"/>
                <a:gd name="connsiteY0" fmla="*/ 24348 h 138132"/>
                <a:gd name="connsiteX1" fmla="*/ 0 w 121245"/>
                <a:gd name="connsiteY1" fmla="*/ 119612 h 138132"/>
                <a:gd name="connsiteX2" fmla="*/ 60623 w 121245"/>
                <a:gd name="connsiteY2" fmla="*/ 110952 h 138132"/>
                <a:gd name="connsiteX3" fmla="*/ 121246 w 121245"/>
                <a:gd name="connsiteY3" fmla="*/ 15687 h 138132"/>
                <a:gd name="connsiteX4" fmla="*/ 60623 w 121245"/>
                <a:gd name="connsiteY4" fmla="*/ 24348 h 138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8132">
                  <a:moveTo>
                    <a:pt x="60623" y="24348"/>
                  </a:moveTo>
                  <a:cubicBezTo>
                    <a:pt x="25981" y="50329"/>
                    <a:pt x="0" y="93631"/>
                    <a:pt x="0" y="119612"/>
                  </a:cubicBezTo>
                  <a:cubicBezTo>
                    <a:pt x="0" y="145594"/>
                    <a:pt x="25981" y="145594"/>
                    <a:pt x="60623" y="110952"/>
                  </a:cubicBezTo>
                  <a:cubicBezTo>
                    <a:pt x="95264" y="76310"/>
                    <a:pt x="121246" y="33008"/>
                    <a:pt x="121246" y="15687"/>
                  </a:cubicBezTo>
                  <a:cubicBezTo>
                    <a:pt x="121246" y="-10294"/>
                    <a:pt x="95264" y="-1633"/>
                    <a:pt x="60623" y="24348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0" name="Freeform: Shape 62">
              <a:extLst>
                <a:ext uri="{FF2B5EF4-FFF2-40B4-BE49-F238E27FC236}">
                  <a16:creationId xmlns="" xmlns:a16="http://schemas.microsoft.com/office/drawing/2014/main" id="{4F697E73-0D29-449B-8DF0-CF14B2105F34}"/>
                </a:ext>
              </a:extLst>
            </p:cNvPr>
            <p:cNvSpPr/>
            <p:nvPr/>
          </p:nvSpPr>
          <p:spPr>
            <a:xfrm>
              <a:off x="2639253" y="3008743"/>
              <a:ext cx="5716" cy="459168"/>
            </a:xfrm>
            <a:custGeom>
              <a:avLst/>
              <a:gdLst>
                <a:gd name="connsiteX0" fmla="*/ 0 w 17321"/>
                <a:gd name="connsiteY0" fmla="*/ 12991 h 1391337"/>
                <a:gd name="connsiteX1" fmla="*/ 0 w 17321"/>
                <a:gd name="connsiteY1" fmla="*/ 1381337 h 1391337"/>
                <a:gd name="connsiteX2" fmla="*/ 17321 w 17321"/>
                <a:gd name="connsiteY2" fmla="*/ 1381337 h 1391337"/>
                <a:gd name="connsiteX3" fmla="*/ 17321 w 17321"/>
                <a:gd name="connsiteY3" fmla="*/ 12991 h 1391337"/>
                <a:gd name="connsiteX4" fmla="*/ 0 w 17321"/>
                <a:gd name="connsiteY4" fmla="*/ 12991 h 1391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1" h="1391337">
                  <a:moveTo>
                    <a:pt x="0" y="12991"/>
                  </a:moveTo>
                  <a:cubicBezTo>
                    <a:pt x="0" y="471993"/>
                    <a:pt x="0" y="930995"/>
                    <a:pt x="0" y="1381337"/>
                  </a:cubicBezTo>
                  <a:cubicBezTo>
                    <a:pt x="0" y="1389997"/>
                    <a:pt x="17321" y="1398658"/>
                    <a:pt x="17321" y="1381337"/>
                  </a:cubicBezTo>
                  <a:cubicBezTo>
                    <a:pt x="17321" y="922335"/>
                    <a:pt x="17321" y="463332"/>
                    <a:pt x="17321" y="12991"/>
                  </a:cubicBezTo>
                  <a:cubicBezTo>
                    <a:pt x="17321" y="-4330"/>
                    <a:pt x="0" y="-4330"/>
                    <a:pt x="0" y="1299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1" name="Freeform: Shape 63">
              <a:extLst>
                <a:ext uri="{FF2B5EF4-FFF2-40B4-BE49-F238E27FC236}">
                  <a16:creationId xmlns="" xmlns:a16="http://schemas.microsoft.com/office/drawing/2014/main" id="{47ACC537-C3F8-414C-891D-226A2C25001A}"/>
                </a:ext>
              </a:extLst>
            </p:cNvPr>
            <p:cNvSpPr/>
            <p:nvPr/>
          </p:nvSpPr>
          <p:spPr>
            <a:xfrm>
              <a:off x="2622105" y="2996497"/>
              <a:ext cx="40013" cy="40429"/>
            </a:xfrm>
            <a:custGeom>
              <a:avLst/>
              <a:gdLst>
                <a:gd name="connsiteX0" fmla="*/ 60623 w 121245"/>
                <a:gd name="connsiteY0" fmla="*/ 6795 h 122504"/>
                <a:gd name="connsiteX1" fmla="*/ 0 w 121245"/>
                <a:gd name="connsiteY1" fmla="*/ 41437 h 122504"/>
                <a:gd name="connsiteX2" fmla="*/ 60623 w 121245"/>
                <a:gd name="connsiteY2" fmla="*/ 119381 h 122504"/>
                <a:gd name="connsiteX3" fmla="*/ 121246 w 121245"/>
                <a:gd name="connsiteY3" fmla="*/ 84739 h 122504"/>
                <a:gd name="connsiteX4" fmla="*/ 60623 w 121245"/>
                <a:gd name="connsiteY4" fmla="*/ 6795 h 122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2504">
                  <a:moveTo>
                    <a:pt x="60623" y="6795"/>
                  </a:moveTo>
                  <a:cubicBezTo>
                    <a:pt x="25982" y="-10526"/>
                    <a:pt x="0" y="6795"/>
                    <a:pt x="0" y="41437"/>
                  </a:cubicBezTo>
                  <a:cubicBezTo>
                    <a:pt x="0" y="76078"/>
                    <a:pt x="25982" y="110720"/>
                    <a:pt x="60623" y="119381"/>
                  </a:cubicBezTo>
                  <a:cubicBezTo>
                    <a:pt x="95264" y="128041"/>
                    <a:pt x="121246" y="119381"/>
                    <a:pt x="121246" y="84739"/>
                  </a:cubicBezTo>
                  <a:cubicBezTo>
                    <a:pt x="121246" y="58758"/>
                    <a:pt x="95264" y="24116"/>
                    <a:pt x="60623" y="67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2" name="Freeform: Shape 64">
              <a:extLst>
                <a:ext uri="{FF2B5EF4-FFF2-40B4-BE49-F238E27FC236}">
                  <a16:creationId xmlns="" xmlns:a16="http://schemas.microsoft.com/office/drawing/2014/main" id="{FB08B7CA-B922-4613-A1B1-CA6D2D81286B}"/>
                </a:ext>
              </a:extLst>
            </p:cNvPr>
            <p:cNvSpPr/>
            <p:nvPr/>
          </p:nvSpPr>
          <p:spPr>
            <a:xfrm>
              <a:off x="2622105" y="3434958"/>
              <a:ext cx="40013" cy="40470"/>
            </a:xfrm>
            <a:custGeom>
              <a:avLst/>
              <a:gdLst>
                <a:gd name="connsiteX0" fmla="*/ 60623 w 121245"/>
                <a:gd name="connsiteY0" fmla="*/ 3248 h 122628"/>
                <a:gd name="connsiteX1" fmla="*/ 0 w 121245"/>
                <a:gd name="connsiteY1" fmla="*/ 81191 h 122628"/>
                <a:gd name="connsiteX2" fmla="*/ 60623 w 121245"/>
                <a:gd name="connsiteY2" fmla="*/ 115833 h 122628"/>
                <a:gd name="connsiteX3" fmla="*/ 121246 w 121245"/>
                <a:gd name="connsiteY3" fmla="*/ 29229 h 122628"/>
                <a:gd name="connsiteX4" fmla="*/ 60623 w 121245"/>
                <a:gd name="connsiteY4" fmla="*/ 3248 h 122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2628">
                  <a:moveTo>
                    <a:pt x="60623" y="3248"/>
                  </a:moveTo>
                  <a:cubicBezTo>
                    <a:pt x="25982" y="11908"/>
                    <a:pt x="0" y="46550"/>
                    <a:pt x="0" y="81191"/>
                  </a:cubicBezTo>
                  <a:cubicBezTo>
                    <a:pt x="0" y="115833"/>
                    <a:pt x="25982" y="133154"/>
                    <a:pt x="60623" y="115833"/>
                  </a:cubicBezTo>
                  <a:cubicBezTo>
                    <a:pt x="95264" y="98512"/>
                    <a:pt x="121246" y="63871"/>
                    <a:pt x="121246" y="29229"/>
                  </a:cubicBezTo>
                  <a:cubicBezTo>
                    <a:pt x="121246" y="3248"/>
                    <a:pt x="95264" y="-5413"/>
                    <a:pt x="60623" y="3248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3" name="Freeform: Shape 59">
              <a:extLst>
                <a:ext uri="{FF2B5EF4-FFF2-40B4-BE49-F238E27FC236}">
                  <a16:creationId xmlns="" xmlns:a16="http://schemas.microsoft.com/office/drawing/2014/main" id="{5DEBC7F5-BD6C-42E1-85D7-9456AB38FBE7}"/>
                </a:ext>
              </a:extLst>
            </p:cNvPr>
            <p:cNvSpPr/>
            <p:nvPr/>
          </p:nvSpPr>
          <p:spPr>
            <a:xfrm>
              <a:off x="2542079" y="2995440"/>
              <a:ext cx="5716" cy="486762"/>
            </a:xfrm>
            <a:custGeom>
              <a:avLst/>
              <a:gdLst>
                <a:gd name="connsiteX0" fmla="*/ 0 w 17320"/>
                <a:gd name="connsiteY0" fmla="*/ 10000 h 1474950"/>
                <a:gd name="connsiteX1" fmla="*/ 0 w 17320"/>
                <a:gd name="connsiteY1" fmla="*/ 1464951 h 1474950"/>
                <a:gd name="connsiteX2" fmla="*/ 17321 w 17320"/>
                <a:gd name="connsiteY2" fmla="*/ 1464951 h 1474950"/>
                <a:gd name="connsiteX3" fmla="*/ 17321 w 17320"/>
                <a:gd name="connsiteY3" fmla="*/ 10000 h 1474950"/>
                <a:gd name="connsiteX4" fmla="*/ 0 w 17320"/>
                <a:gd name="connsiteY4" fmla="*/ 10000 h 1474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1474950">
                  <a:moveTo>
                    <a:pt x="0" y="10000"/>
                  </a:moveTo>
                  <a:cubicBezTo>
                    <a:pt x="0" y="494984"/>
                    <a:pt x="0" y="979967"/>
                    <a:pt x="0" y="1464951"/>
                  </a:cubicBezTo>
                  <a:cubicBezTo>
                    <a:pt x="0" y="1473611"/>
                    <a:pt x="17321" y="1482271"/>
                    <a:pt x="17321" y="1464951"/>
                  </a:cubicBezTo>
                  <a:cubicBezTo>
                    <a:pt x="17321" y="979967"/>
                    <a:pt x="17321" y="494984"/>
                    <a:pt x="17321" y="10000"/>
                  </a:cubicBezTo>
                  <a:cubicBezTo>
                    <a:pt x="17321" y="1340"/>
                    <a:pt x="0" y="-7321"/>
                    <a:pt x="0" y="1000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4" name="Freeform: Shape 60">
              <a:extLst>
                <a:ext uri="{FF2B5EF4-FFF2-40B4-BE49-F238E27FC236}">
                  <a16:creationId xmlns="" xmlns:a16="http://schemas.microsoft.com/office/drawing/2014/main" id="{93BF1928-F8D5-4803-935D-DFE22E5682FF}"/>
                </a:ext>
              </a:extLst>
            </p:cNvPr>
            <p:cNvSpPr/>
            <p:nvPr/>
          </p:nvSpPr>
          <p:spPr>
            <a:xfrm>
              <a:off x="2524930" y="2984005"/>
              <a:ext cx="40457" cy="43316"/>
            </a:xfrm>
            <a:custGeom>
              <a:avLst/>
              <a:gdLst>
                <a:gd name="connsiteX0" fmla="*/ 60623 w 122591"/>
                <a:gd name="connsiteY0" fmla="*/ 1346 h 131252"/>
                <a:gd name="connsiteX1" fmla="*/ 0 w 122591"/>
                <a:gd name="connsiteY1" fmla="*/ 79290 h 131252"/>
                <a:gd name="connsiteX2" fmla="*/ 60623 w 122591"/>
                <a:gd name="connsiteY2" fmla="*/ 131252 h 131252"/>
                <a:gd name="connsiteX3" fmla="*/ 121246 w 122591"/>
                <a:gd name="connsiteY3" fmla="*/ 61969 h 131252"/>
                <a:gd name="connsiteX4" fmla="*/ 60623 w 122591"/>
                <a:gd name="connsiteY4" fmla="*/ 1346 h 131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31252">
                  <a:moveTo>
                    <a:pt x="60623" y="1346"/>
                  </a:moveTo>
                  <a:cubicBezTo>
                    <a:pt x="25982" y="10006"/>
                    <a:pt x="0" y="44648"/>
                    <a:pt x="0" y="79290"/>
                  </a:cubicBezTo>
                  <a:cubicBezTo>
                    <a:pt x="0" y="113931"/>
                    <a:pt x="25982" y="131252"/>
                    <a:pt x="60623" y="131252"/>
                  </a:cubicBezTo>
                  <a:cubicBezTo>
                    <a:pt x="95265" y="131252"/>
                    <a:pt x="121246" y="96611"/>
                    <a:pt x="121246" y="61969"/>
                  </a:cubicBezTo>
                  <a:cubicBezTo>
                    <a:pt x="129906" y="27327"/>
                    <a:pt x="95265" y="-7314"/>
                    <a:pt x="60623" y="1346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5" name="Freeform: Shape 61">
              <a:extLst>
                <a:ext uri="{FF2B5EF4-FFF2-40B4-BE49-F238E27FC236}">
                  <a16:creationId xmlns="" xmlns:a16="http://schemas.microsoft.com/office/drawing/2014/main" id="{2C5AC0BC-1DD7-47F8-A443-1403F595320C}"/>
                </a:ext>
              </a:extLst>
            </p:cNvPr>
            <p:cNvSpPr/>
            <p:nvPr/>
          </p:nvSpPr>
          <p:spPr>
            <a:xfrm>
              <a:off x="2524930" y="3447462"/>
              <a:ext cx="40457" cy="43316"/>
            </a:xfrm>
            <a:custGeom>
              <a:avLst/>
              <a:gdLst>
                <a:gd name="connsiteX0" fmla="*/ 60623 w 122591"/>
                <a:gd name="connsiteY0" fmla="*/ 0 h 131252"/>
                <a:gd name="connsiteX1" fmla="*/ 0 w 122591"/>
                <a:gd name="connsiteY1" fmla="*/ 51963 h 131252"/>
                <a:gd name="connsiteX2" fmla="*/ 60623 w 122591"/>
                <a:gd name="connsiteY2" fmla="*/ 129906 h 131252"/>
                <a:gd name="connsiteX3" fmla="*/ 121246 w 122591"/>
                <a:gd name="connsiteY3" fmla="*/ 69283 h 131252"/>
                <a:gd name="connsiteX4" fmla="*/ 60623 w 122591"/>
                <a:gd name="connsiteY4" fmla="*/ 0 h 131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31252">
                  <a:moveTo>
                    <a:pt x="60623" y="0"/>
                  </a:moveTo>
                  <a:cubicBezTo>
                    <a:pt x="25982" y="0"/>
                    <a:pt x="0" y="17321"/>
                    <a:pt x="0" y="51963"/>
                  </a:cubicBezTo>
                  <a:cubicBezTo>
                    <a:pt x="0" y="86604"/>
                    <a:pt x="25982" y="121246"/>
                    <a:pt x="60623" y="129906"/>
                  </a:cubicBezTo>
                  <a:cubicBezTo>
                    <a:pt x="95265" y="138567"/>
                    <a:pt x="121246" y="103925"/>
                    <a:pt x="121246" y="69283"/>
                  </a:cubicBezTo>
                  <a:cubicBezTo>
                    <a:pt x="129906" y="34642"/>
                    <a:pt x="95265" y="8660"/>
                    <a:pt x="60623" y="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6" name="Freeform: Shape 56">
              <a:extLst>
                <a:ext uri="{FF2B5EF4-FFF2-40B4-BE49-F238E27FC236}">
                  <a16:creationId xmlns="" xmlns:a16="http://schemas.microsoft.com/office/drawing/2014/main" id="{844B664F-61F7-45C9-8A6D-A4D75E84AB04}"/>
                </a:ext>
              </a:extLst>
            </p:cNvPr>
            <p:cNvSpPr/>
            <p:nvPr/>
          </p:nvSpPr>
          <p:spPr>
            <a:xfrm>
              <a:off x="2447761" y="3032595"/>
              <a:ext cx="5716" cy="412452"/>
            </a:xfrm>
            <a:custGeom>
              <a:avLst/>
              <a:gdLst>
                <a:gd name="connsiteX0" fmla="*/ 0 w 17320"/>
                <a:gd name="connsiteY0" fmla="*/ 10000 h 1249779"/>
                <a:gd name="connsiteX1" fmla="*/ 0 w 17320"/>
                <a:gd name="connsiteY1" fmla="*/ 1239780 h 1249779"/>
                <a:gd name="connsiteX2" fmla="*/ 17321 w 17320"/>
                <a:gd name="connsiteY2" fmla="*/ 1239780 h 1249779"/>
                <a:gd name="connsiteX3" fmla="*/ 17321 w 17320"/>
                <a:gd name="connsiteY3" fmla="*/ 10000 h 1249779"/>
                <a:gd name="connsiteX4" fmla="*/ 0 w 17320"/>
                <a:gd name="connsiteY4" fmla="*/ 10000 h 12497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1249779">
                  <a:moveTo>
                    <a:pt x="0" y="10000"/>
                  </a:moveTo>
                  <a:cubicBezTo>
                    <a:pt x="0" y="417040"/>
                    <a:pt x="0" y="832740"/>
                    <a:pt x="0" y="1239780"/>
                  </a:cubicBezTo>
                  <a:cubicBezTo>
                    <a:pt x="0" y="1248440"/>
                    <a:pt x="17321" y="1257101"/>
                    <a:pt x="17321" y="1239780"/>
                  </a:cubicBezTo>
                  <a:cubicBezTo>
                    <a:pt x="17321" y="832740"/>
                    <a:pt x="17321" y="417040"/>
                    <a:pt x="17321" y="10000"/>
                  </a:cubicBezTo>
                  <a:cubicBezTo>
                    <a:pt x="17321" y="1340"/>
                    <a:pt x="0" y="-7321"/>
                    <a:pt x="0" y="1000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7" name="Freeform: Shape 57">
              <a:extLst>
                <a:ext uri="{FF2B5EF4-FFF2-40B4-BE49-F238E27FC236}">
                  <a16:creationId xmlns="" xmlns:a16="http://schemas.microsoft.com/office/drawing/2014/main" id="{F5404E37-9581-46F8-8099-DB1B728500FD}"/>
                </a:ext>
              </a:extLst>
            </p:cNvPr>
            <p:cNvSpPr/>
            <p:nvPr/>
          </p:nvSpPr>
          <p:spPr>
            <a:xfrm>
              <a:off x="2430612" y="3019477"/>
              <a:ext cx="40013" cy="44460"/>
            </a:xfrm>
            <a:custGeom>
              <a:avLst/>
              <a:gdLst>
                <a:gd name="connsiteX0" fmla="*/ 60623 w 121245"/>
                <a:gd name="connsiteY0" fmla="*/ 15107 h 134719"/>
                <a:gd name="connsiteX1" fmla="*/ 0 w 121245"/>
                <a:gd name="connsiteY1" fmla="*/ 110371 h 134719"/>
                <a:gd name="connsiteX2" fmla="*/ 60623 w 121245"/>
                <a:gd name="connsiteY2" fmla="*/ 119032 h 134719"/>
                <a:gd name="connsiteX3" fmla="*/ 121246 w 121245"/>
                <a:gd name="connsiteY3" fmla="*/ 32427 h 134719"/>
                <a:gd name="connsiteX4" fmla="*/ 60623 w 121245"/>
                <a:gd name="connsiteY4" fmla="*/ 15107 h 134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4719">
                  <a:moveTo>
                    <a:pt x="60623" y="15107"/>
                  </a:moveTo>
                  <a:cubicBezTo>
                    <a:pt x="25981" y="41088"/>
                    <a:pt x="0" y="84390"/>
                    <a:pt x="0" y="110371"/>
                  </a:cubicBezTo>
                  <a:cubicBezTo>
                    <a:pt x="0" y="136352"/>
                    <a:pt x="25981" y="145013"/>
                    <a:pt x="60623" y="119032"/>
                  </a:cubicBezTo>
                  <a:cubicBezTo>
                    <a:pt x="95264" y="101711"/>
                    <a:pt x="121246" y="58409"/>
                    <a:pt x="121246" y="32427"/>
                  </a:cubicBezTo>
                  <a:cubicBezTo>
                    <a:pt x="121246" y="-2214"/>
                    <a:pt x="95264" y="-10875"/>
                    <a:pt x="60623" y="15107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8" name="Freeform: Shape 58">
              <a:extLst>
                <a:ext uri="{FF2B5EF4-FFF2-40B4-BE49-F238E27FC236}">
                  <a16:creationId xmlns="" xmlns:a16="http://schemas.microsoft.com/office/drawing/2014/main" id="{633AD114-BE12-45D7-BB37-EC0EA716CA01}"/>
                </a:ext>
              </a:extLst>
            </p:cNvPr>
            <p:cNvSpPr/>
            <p:nvPr/>
          </p:nvSpPr>
          <p:spPr>
            <a:xfrm>
              <a:off x="2430612" y="3412040"/>
              <a:ext cx="40013" cy="43267"/>
            </a:xfrm>
            <a:custGeom>
              <a:avLst/>
              <a:gdLst>
                <a:gd name="connsiteX0" fmla="*/ 60623 w 121245"/>
                <a:gd name="connsiteY0" fmla="*/ 12072 h 131103"/>
                <a:gd name="connsiteX1" fmla="*/ 0 w 121245"/>
                <a:gd name="connsiteY1" fmla="*/ 20732 h 131103"/>
                <a:gd name="connsiteX2" fmla="*/ 60623 w 121245"/>
                <a:gd name="connsiteY2" fmla="*/ 115997 h 131103"/>
                <a:gd name="connsiteX3" fmla="*/ 121246 w 121245"/>
                <a:gd name="connsiteY3" fmla="*/ 98676 h 131103"/>
                <a:gd name="connsiteX4" fmla="*/ 60623 w 121245"/>
                <a:gd name="connsiteY4" fmla="*/ 12072 h 1311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1103">
                  <a:moveTo>
                    <a:pt x="60623" y="12072"/>
                  </a:moveTo>
                  <a:cubicBezTo>
                    <a:pt x="25981" y="-5249"/>
                    <a:pt x="0" y="-5249"/>
                    <a:pt x="0" y="20732"/>
                  </a:cubicBezTo>
                  <a:cubicBezTo>
                    <a:pt x="0" y="46713"/>
                    <a:pt x="25981" y="90015"/>
                    <a:pt x="60623" y="115997"/>
                  </a:cubicBezTo>
                  <a:cubicBezTo>
                    <a:pt x="95264" y="141978"/>
                    <a:pt x="121246" y="133317"/>
                    <a:pt x="121246" y="98676"/>
                  </a:cubicBezTo>
                  <a:cubicBezTo>
                    <a:pt x="121246" y="72695"/>
                    <a:pt x="95264" y="29393"/>
                    <a:pt x="60623" y="12072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9" name="Freeform: Shape 53">
              <a:extLst>
                <a:ext uri="{FF2B5EF4-FFF2-40B4-BE49-F238E27FC236}">
                  <a16:creationId xmlns="" xmlns:a16="http://schemas.microsoft.com/office/drawing/2014/main" id="{E11681B4-50C9-4564-8CD7-8393C9B2271E}"/>
                </a:ext>
              </a:extLst>
            </p:cNvPr>
            <p:cNvSpPr/>
            <p:nvPr/>
          </p:nvSpPr>
          <p:spPr>
            <a:xfrm>
              <a:off x="2353444" y="3111634"/>
              <a:ext cx="5716" cy="253384"/>
            </a:xfrm>
            <a:custGeom>
              <a:avLst/>
              <a:gdLst>
                <a:gd name="connsiteX0" fmla="*/ 0 w 17321"/>
                <a:gd name="connsiteY0" fmla="*/ 12991 h 767786"/>
                <a:gd name="connsiteX1" fmla="*/ 0 w 17321"/>
                <a:gd name="connsiteY1" fmla="*/ 757787 h 767786"/>
                <a:gd name="connsiteX2" fmla="*/ 17321 w 17321"/>
                <a:gd name="connsiteY2" fmla="*/ 757787 h 767786"/>
                <a:gd name="connsiteX3" fmla="*/ 17321 w 17321"/>
                <a:gd name="connsiteY3" fmla="*/ 12991 h 767786"/>
                <a:gd name="connsiteX4" fmla="*/ 0 w 17321"/>
                <a:gd name="connsiteY4" fmla="*/ 12991 h 767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1" h="767786">
                  <a:moveTo>
                    <a:pt x="0" y="12991"/>
                  </a:moveTo>
                  <a:cubicBezTo>
                    <a:pt x="0" y="264143"/>
                    <a:pt x="0" y="506635"/>
                    <a:pt x="0" y="757787"/>
                  </a:cubicBezTo>
                  <a:cubicBezTo>
                    <a:pt x="0" y="766447"/>
                    <a:pt x="17321" y="775107"/>
                    <a:pt x="17321" y="757787"/>
                  </a:cubicBezTo>
                  <a:cubicBezTo>
                    <a:pt x="17321" y="506635"/>
                    <a:pt x="17321" y="264143"/>
                    <a:pt x="17321" y="12991"/>
                  </a:cubicBezTo>
                  <a:cubicBezTo>
                    <a:pt x="17321" y="-4330"/>
                    <a:pt x="0" y="-4330"/>
                    <a:pt x="0" y="1299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0" name="Freeform: Shape 54">
              <a:extLst>
                <a:ext uri="{FF2B5EF4-FFF2-40B4-BE49-F238E27FC236}">
                  <a16:creationId xmlns="" xmlns:a16="http://schemas.microsoft.com/office/drawing/2014/main" id="{8489A2F8-9A83-4879-8459-588236E86652}"/>
                </a:ext>
              </a:extLst>
            </p:cNvPr>
            <p:cNvSpPr/>
            <p:nvPr/>
          </p:nvSpPr>
          <p:spPr>
            <a:xfrm>
              <a:off x="2336295" y="3094884"/>
              <a:ext cx="40013" cy="46145"/>
            </a:xfrm>
            <a:custGeom>
              <a:avLst/>
              <a:gdLst>
                <a:gd name="connsiteX0" fmla="*/ 60623 w 121245"/>
                <a:gd name="connsiteY0" fmla="*/ 37765 h 139824"/>
                <a:gd name="connsiteX1" fmla="*/ 0 w 121245"/>
                <a:gd name="connsiteY1" fmla="*/ 133030 h 139824"/>
                <a:gd name="connsiteX2" fmla="*/ 60623 w 121245"/>
                <a:gd name="connsiteY2" fmla="*/ 98388 h 139824"/>
                <a:gd name="connsiteX3" fmla="*/ 121246 w 121245"/>
                <a:gd name="connsiteY3" fmla="*/ 3124 h 139824"/>
                <a:gd name="connsiteX4" fmla="*/ 60623 w 121245"/>
                <a:gd name="connsiteY4" fmla="*/ 37765 h 139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9824">
                  <a:moveTo>
                    <a:pt x="60623" y="37765"/>
                  </a:moveTo>
                  <a:cubicBezTo>
                    <a:pt x="25982" y="72407"/>
                    <a:pt x="0" y="115709"/>
                    <a:pt x="0" y="133030"/>
                  </a:cubicBezTo>
                  <a:cubicBezTo>
                    <a:pt x="0" y="150351"/>
                    <a:pt x="25982" y="133030"/>
                    <a:pt x="60623" y="98388"/>
                  </a:cubicBezTo>
                  <a:cubicBezTo>
                    <a:pt x="95264" y="63747"/>
                    <a:pt x="121246" y="29105"/>
                    <a:pt x="121246" y="3124"/>
                  </a:cubicBezTo>
                  <a:cubicBezTo>
                    <a:pt x="121246" y="-5537"/>
                    <a:pt x="95264" y="3124"/>
                    <a:pt x="60623" y="3776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1" name="Freeform: Shape 55">
              <a:extLst>
                <a:ext uri="{FF2B5EF4-FFF2-40B4-BE49-F238E27FC236}">
                  <a16:creationId xmlns="" xmlns:a16="http://schemas.microsoft.com/office/drawing/2014/main" id="{EAE4CBD6-764E-48A9-9807-2A596264B75A}"/>
                </a:ext>
              </a:extLst>
            </p:cNvPr>
            <p:cNvSpPr/>
            <p:nvPr/>
          </p:nvSpPr>
          <p:spPr>
            <a:xfrm>
              <a:off x="2336295" y="3332107"/>
              <a:ext cx="40013" cy="45172"/>
            </a:xfrm>
            <a:custGeom>
              <a:avLst/>
              <a:gdLst>
                <a:gd name="connsiteX0" fmla="*/ 60623 w 121245"/>
                <a:gd name="connsiteY0" fmla="*/ 37765 h 136878"/>
                <a:gd name="connsiteX1" fmla="*/ 0 w 121245"/>
                <a:gd name="connsiteY1" fmla="*/ 3124 h 136878"/>
                <a:gd name="connsiteX2" fmla="*/ 60623 w 121245"/>
                <a:gd name="connsiteY2" fmla="*/ 98388 h 136878"/>
                <a:gd name="connsiteX3" fmla="*/ 121246 w 121245"/>
                <a:gd name="connsiteY3" fmla="*/ 124369 h 136878"/>
                <a:gd name="connsiteX4" fmla="*/ 60623 w 121245"/>
                <a:gd name="connsiteY4" fmla="*/ 37765 h 136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6878">
                  <a:moveTo>
                    <a:pt x="60623" y="37765"/>
                  </a:moveTo>
                  <a:cubicBezTo>
                    <a:pt x="25982" y="3124"/>
                    <a:pt x="0" y="-5537"/>
                    <a:pt x="0" y="3124"/>
                  </a:cubicBezTo>
                  <a:cubicBezTo>
                    <a:pt x="0" y="20444"/>
                    <a:pt x="25982" y="63746"/>
                    <a:pt x="60623" y="98388"/>
                  </a:cubicBezTo>
                  <a:cubicBezTo>
                    <a:pt x="95264" y="133030"/>
                    <a:pt x="121246" y="150351"/>
                    <a:pt x="121246" y="124369"/>
                  </a:cubicBezTo>
                  <a:cubicBezTo>
                    <a:pt x="121246" y="107049"/>
                    <a:pt x="95264" y="72407"/>
                    <a:pt x="60623" y="3776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2" name="Freeform: Shape 48">
              <a:extLst>
                <a:ext uri="{FF2B5EF4-FFF2-40B4-BE49-F238E27FC236}">
                  <a16:creationId xmlns="" xmlns:a16="http://schemas.microsoft.com/office/drawing/2014/main" id="{3395197B-02A1-4307-B873-1256CEFB6B25}"/>
                </a:ext>
              </a:extLst>
            </p:cNvPr>
            <p:cNvSpPr/>
            <p:nvPr/>
          </p:nvSpPr>
          <p:spPr>
            <a:xfrm>
              <a:off x="2256268" y="3216670"/>
              <a:ext cx="5716" cy="39741"/>
            </a:xfrm>
            <a:custGeom>
              <a:avLst/>
              <a:gdLst>
                <a:gd name="connsiteX0" fmla="*/ 0 w 17320"/>
                <a:gd name="connsiteY0" fmla="*/ 6495 h 120420"/>
                <a:gd name="connsiteX1" fmla="*/ 0 w 17320"/>
                <a:gd name="connsiteY1" fmla="*/ 110420 h 120420"/>
                <a:gd name="connsiteX2" fmla="*/ 17321 w 17320"/>
                <a:gd name="connsiteY2" fmla="*/ 110420 h 120420"/>
                <a:gd name="connsiteX3" fmla="*/ 17321 w 17320"/>
                <a:gd name="connsiteY3" fmla="*/ 6495 h 120420"/>
                <a:gd name="connsiteX4" fmla="*/ 0 w 17320"/>
                <a:gd name="connsiteY4" fmla="*/ 6495 h 120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120420">
                  <a:moveTo>
                    <a:pt x="0" y="6495"/>
                  </a:moveTo>
                  <a:cubicBezTo>
                    <a:pt x="0" y="41137"/>
                    <a:pt x="0" y="75779"/>
                    <a:pt x="0" y="110420"/>
                  </a:cubicBezTo>
                  <a:cubicBezTo>
                    <a:pt x="0" y="119081"/>
                    <a:pt x="17321" y="127741"/>
                    <a:pt x="17321" y="110420"/>
                  </a:cubicBezTo>
                  <a:cubicBezTo>
                    <a:pt x="17321" y="75779"/>
                    <a:pt x="17321" y="41137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3" name="Freeform: Shape 49">
              <a:extLst>
                <a:ext uri="{FF2B5EF4-FFF2-40B4-BE49-F238E27FC236}">
                  <a16:creationId xmlns="" xmlns:a16="http://schemas.microsoft.com/office/drawing/2014/main" id="{588D8C78-159D-4DC2-8686-D66553A9793D}"/>
                </a:ext>
              </a:extLst>
            </p:cNvPr>
            <p:cNvSpPr/>
            <p:nvPr/>
          </p:nvSpPr>
          <p:spPr>
            <a:xfrm>
              <a:off x="2239119" y="3238821"/>
              <a:ext cx="2858" cy="4042"/>
            </a:xfrm>
            <a:custGeom>
              <a:avLst/>
              <a:gdLst>
                <a:gd name="connsiteX0" fmla="*/ 8661 w 8660"/>
                <a:gd name="connsiteY0" fmla="*/ 0 h 12247"/>
                <a:gd name="connsiteX1" fmla="*/ 0 w 8660"/>
                <a:gd name="connsiteY1" fmla="*/ 8660 h 12247"/>
                <a:gd name="connsiteX2" fmla="*/ 8661 w 8660"/>
                <a:gd name="connsiteY2" fmla="*/ 0 h 122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660" h="12247">
                  <a:moveTo>
                    <a:pt x="8661" y="0"/>
                  </a:moveTo>
                  <a:cubicBezTo>
                    <a:pt x="0" y="8660"/>
                    <a:pt x="0" y="8660"/>
                    <a:pt x="0" y="8660"/>
                  </a:cubicBezTo>
                  <a:cubicBezTo>
                    <a:pt x="0" y="17321"/>
                    <a:pt x="0" y="8660"/>
                    <a:pt x="8661" y="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4" name="Freeform: Shape 50">
              <a:extLst>
                <a:ext uri="{FF2B5EF4-FFF2-40B4-BE49-F238E27FC236}">
                  <a16:creationId xmlns="" xmlns:a16="http://schemas.microsoft.com/office/drawing/2014/main" id="{E0C8ECE3-C459-4501-BF92-EEFD304732D3}"/>
                </a:ext>
              </a:extLst>
            </p:cNvPr>
            <p:cNvSpPr/>
            <p:nvPr/>
          </p:nvSpPr>
          <p:spPr>
            <a:xfrm>
              <a:off x="2241977" y="3195949"/>
              <a:ext cx="37155" cy="42872"/>
            </a:xfrm>
            <a:custGeom>
              <a:avLst/>
              <a:gdLst>
                <a:gd name="connsiteX0" fmla="*/ 51962 w 112585"/>
                <a:gd name="connsiteY0" fmla="*/ 69283 h 129906"/>
                <a:gd name="connsiteX1" fmla="*/ 0 w 112585"/>
                <a:gd name="connsiteY1" fmla="*/ 129906 h 129906"/>
                <a:gd name="connsiteX2" fmla="*/ 51962 w 112585"/>
                <a:gd name="connsiteY2" fmla="*/ 77944 h 129906"/>
                <a:gd name="connsiteX3" fmla="*/ 112585 w 112585"/>
                <a:gd name="connsiteY3" fmla="*/ 0 h 129906"/>
                <a:gd name="connsiteX4" fmla="*/ 51962 w 112585"/>
                <a:gd name="connsiteY4" fmla="*/ 69283 h 129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585" h="129906">
                  <a:moveTo>
                    <a:pt x="51962" y="69283"/>
                  </a:moveTo>
                  <a:cubicBezTo>
                    <a:pt x="34641" y="95265"/>
                    <a:pt x="8660" y="121246"/>
                    <a:pt x="0" y="129906"/>
                  </a:cubicBezTo>
                  <a:cubicBezTo>
                    <a:pt x="8660" y="121246"/>
                    <a:pt x="25981" y="95265"/>
                    <a:pt x="51962" y="77944"/>
                  </a:cubicBezTo>
                  <a:cubicBezTo>
                    <a:pt x="86604" y="43302"/>
                    <a:pt x="112585" y="8660"/>
                    <a:pt x="112585" y="0"/>
                  </a:cubicBezTo>
                  <a:cubicBezTo>
                    <a:pt x="112585" y="0"/>
                    <a:pt x="86604" y="25981"/>
                    <a:pt x="51962" y="69283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5" name="Freeform: Shape 51">
              <a:extLst>
                <a:ext uri="{FF2B5EF4-FFF2-40B4-BE49-F238E27FC236}">
                  <a16:creationId xmlns="" xmlns:a16="http://schemas.microsoft.com/office/drawing/2014/main" id="{98576A74-A814-4BF2-A90E-C4AFE2F9A758}"/>
                </a:ext>
              </a:extLst>
            </p:cNvPr>
            <p:cNvSpPr/>
            <p:nvPr/>
          </p:nvSpPr>
          <p:spPr>
            <a:xfrm>
              <a:off x="2239119" y="3229063"/>
              <a:ext cx="2858" cy="4042"/>
            </a:xfrm>
            <a:custGeom>
              <a:avLst/>
              <a:gdLst>
                <a:gd name="connsiteX0" fmla="*/ 8661 w 8660"/>
                <a:gd name="connsiteY0" fmla="*/ 12248 h 12247"/>
                <a:gd name="connsiteX1" fmla="*/ 0 w 8660"/>
                <a:gd name="connsiteY1" fmla="*/ 3587 h 12247"/>
                <a:gd name="connsiteX2" fmla="*/ 8661 w 8660"/>
                <a:gd name="connsiteY2" fmla="*/ 12248 h 122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660" h="12247">
                  <a:moveTo>
                    <a:pt x="8661" y="12248"/>
                  </a:moveTo>
                  <a:cubicBezTo>
                    <a:pt x="0" y="3587"/>
                    <a:pt x="0" y="-5073"/>
                    <a:pt x="0" y="3587"/>
                  </a:cubicBezTo>
                  <a:cubicBezTo>
                    <a:pt x="0" y="3587"/>
                    <a:pt x="0" y="3587"/>
                    <a:pt x="8661" y="12248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6" name="Freeform: Shape 52">
              <a:extLst>
                <a:ext uri="{FF2B5EF4-FFF2-40B4-BE49-F238E27FC236}">
                  <a16:creationId xmlns="" xmlns:a16="http://schemas.microsoft.com/office/drawing/2014/main" id="{423BCC67-53BC-44B4-822E-BDAD3FD10CD2}"/>
                </a:ext>
              </a:extLst>
            </p:cNvPr>
            <p:cNvSpPr/>
            <p:nvPr/>
          </p:nvSpPr>
          <p:spPr>
            <a:xfrm>
              <a:off x="2241977" y="3233105"/>
              <a:ext cx="37155" cy="42872"/>
            </a:xfrm>
            <a:custGeom>
              <a:avLst/>
              <a:gdLst>
                <a:gd name="connsiteX0" fmla="*/ 0 w 112585"/>
                <a:gd name="connsiteY0" fmla="*/ 0 h 129906"/>
                <a:gd name="connsiteX1" fmla="*/ 51962 w 112585"/>
                <a:gd name="connsiteY1" fmla="*/ 60623 h 129906"/>
                <a:gd name="connsiteX2" fmla="*/ 112585 w 112585"/>
                <a:gd name="connsiteY2" fmla="*/ 129906 h 129906"/>
                <a:gd name="connsiteX3" fmla="*/ 51962 w 112585"/>
                <a:gd name="connsiteY3" fmla="*/ 51963 h 129906"/>
                <a:gd name="connsiteX4" fmla="*/ 0 w 112585"/>
                <a:gd name="connsiteY4" fmla="*/ 0 h 129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585" h="129906">
                  <a:moveTo>
                    <a:pt x="0" y="0"/>
                  </a:moveTo>
                  <a:cubicBezTo>
                    <a:pt x="8660" y="17321"/>
                    <a:pt x="25981" y="34642"/>
                    <a:pt x="51962" y="60623"/>
                  </a:cubicBezTo>
                  <a:cubicBezTo>
                    <a:pt x="86604" y="103925"/>
                    <a:pt x="112585" y="129906"/>
                    <a:pt x="112585" y="129906"/>
                  </a:cubicBezTo>
                  <a:cubicBezTo>
                    <a:pt x="112585" y="121246"/>
                    <a:pt x="86604" y="86604"/>
                    <a:pt x="51962" y="51963"/>
                  </a:cubicBezTo>
                  <a:cubicBezTo>
                    <a:pt x="34641" y="34642"/>
                    <a:pt x="17321" y="17321"/>
                    <a:pt x="0" y="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7" name="Freeform: Shape 45">
              <a:extLst>
                <a:ext uri="{FF2B5EF4-FFF2-40B4-BE49-F238E27FC236}">
                  <a16:creationId xmlns="" xmlns:a16="http://schemas.microsoft.com/office/drawing/2014/main" id="{D19B5352-6435-43F2-A54D-28B4E2089ADE}"/>
                </a:ext>
              </a:extLst>
            </p:cNvPr>
            <p:cNvSpPr/>
            <p:nvPr/>
          </p:nvSpPr>
          <p:spPr>
            <a:xfrm>
              <a:off x="2161951" y="3139502"/>
              <a:ext cx="5716" cy="191221"/>
            </a:xfrm>
            <a:custGeom>
              <a:avLst/>
              <a:gdLst>
                <a:gd name="connsiteX0" fmla="*/ 0 w 17320"/>
                <a:gd name="connsiteY0" fmla="*/ 6495 h 579422"/>
                <a:gd name="connsiteX1" fmla="*/ 0 w 17320"/>
                <a:gd name="connsiteY1" fmla="*/ 569423 h 579422"/>
                <a:gd name="connsiteX2" fmla="*/ 17321 w 17320"/>
                <a:gd name="connsiteY2" fmla="*/ 569423 h 579422"/>
                <a:gd name="connsiteX3" fmla="*/ 17321 w 17320"/>
                <a:gd name="connsiteY3" fmla="*/ 6495 h 579422"/>
                <a:gd name="connsiteX4" fmla="*/ 0 w 17320"/>
                <a:gd name="connsiteY4" fmla="*/ 6495 h 579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579422">
                  <a:moveTo>
                    <a:pt x="0" y="6495"/>
                  </a:moveTo>
                  <a:cubicBezTo>
                    <a:pt x="0" y="197025"/>
                    <a:pt x="0" y="378893"/>
                    <a:pt x="0" y="569423"/>
                  </a:cubicBezTo>
                  <a:cubicBezTo>
                    <a:pt x="0" y="578083"/>
                    <a:pt x="17321" y="586744"/>
                    <a:pt x="17321" y="569423"/>
                  </a:cubicBezTo>
                  <a:cubicBezTo>
                    <a:pt x="17321" y="378893"/>
                    <a:pt x="17321" y="197025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8" name="Freeform: Shape 46">
              <a:extLst>
                <a:ext uri="{FF2B5EF4-FFF2-40B4-BE49-F238E27FC236}">
                  <a16:creationId xmlns="" xmlns:a16="http://schemas.microsoft.com/office/drawing/2014/main" id="{DE3E5560-EB0F-438A-8415-867ACDE7CC97}"/>
                </a:ext>
              </a:extLst>
            </p:cNvPr>
            <p:cNvSpPr/>
            <p:nvPr/>
          </p:nvSpPr>
          <p:spPr>
            <a:xfrm>
              <a:off x="2144802" y="3301699"/>
              <a:ext cx="40013" cy="47920"/>
            </a:xfrm>
            <a:custGeom>
              <a:avLst/>
              <a:gdLst>
                <a:gd name="connsiteX0" fmla="*/ 60623 w 121245"/>
                <a:gd name="connsiteY0" fmla="*/ 51963 h 145204"/>
                <a:gd name="connsiteX1" fmla="*/ 0 w 121245"/>
                <a:gd name="connsiteY1" fmla="*/ 138567 h 145204"/>
                <a:gd name="connsiteX2" fmla="*/ 60623 w 121245"/>
                <a:gd name="connsiteY2" fmla="*/ 95265 h 145204"/>
                <a:gd name="connsiteX3" fmla="*/ 121246 w 121245"/>
                <a:gd name="connsiteY3" fmla="*/ 0 h 145204"/>
                <a:gd name="connsiteX4" fmla="*/ 60623 w 121245"/>
                <a:gd name="connsiteY4" fmla="*/ 51963 h 1452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5204">
                  <a:moveTo>
                    <a:pt x="60623" y="51963"/>
                  </a:moveTo>
                  <a:cubicBezTo>
                    <a:pt x="25981" y="86604"/>
                    <a:pt x="0" y="121246"/>
                    <a:pt x="0" y="138567"/>
                  </a:cubicBezTo>
                  <a:cubicBezTo>
                    <a:pt x="0" y="155887"/>
                    <a:pt x="25981" y="138567"/>
                    <a:pt x="60623" y="95265"/>
                  </a:cubicBezTo>
                  <a:cubicBezTo>
                    <a:pt x="95264" y="51963"/>
                    <a:pt x="121246" y="17321"/>
                    <a:pt x="121246" y="0"/>
                  </a:cubicBezTo>
                  <a:cubicBezTo>
                    <a:pt x="121246" y="0"/>
                    <a:pt x="95264" y="17321"/>
                    <a:pt x="60623" y="51963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9" name="Freeform: Shape 47">
              <a:extLst>
                <a:ext uri="{FF2B5EF4-FFF2-40B4-BE49-F238E27FC236}">
                  <a16:creationId xmlns="" xmlns:a16="http://schemas.microsoft.com/office/drawing/2014/main" id="{7A8C97E8-F3AD-4725-957E-A2D662179289}"/>
                </a:ext>
              </a:extLst>
            </p:cNvPr>
            <p:cNvSpPr/>
            <p:nvPr/>
          </p:nvSpPr>
          <p:spPr>
            <a:xfrm>
              <a:off x="2144802" y="3123753"/>
              <a:ext cx="40013" cy="44343"/>
            </a:xfrm>
            <a:custGeom>
              <a:avLst/>
              <a:gdLst>
                <a:gd name="connsiteX0" fmla="*/ 0 w 121245"/>
                <a:gd name="connsiteY0" fmla="*/ 2253 h 134366"/>
                <a:gd name="connsiteX1" fmla="*/ 60623 w 121245"/>
                <a:gd name="connsiteY1" fmla="*/ 88857 h 134366"/>
                <a:gd name="connsiteX2" fmla="*/ 121246 w 121245"/>
                <a:gd name="connsiteY2" fmla="*/ 132159 h 134366"/>
                <a:gd name="connsiteX3" fmla="*/ 60623 w 121245"/>
                <a:gd name="connsiteY3" fmla="*/ 36895 h 134366"/>
                <a:gd name="connsiteX4" fmla="*/ 0 w 121245"/>
                <a:gd name="connsiteY4" fmla="*/ 2253 h 134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4366">
                  <a:moveTo>
                    <a:pt x="0" y="2253"/>
                  </a:moveTo>
                  <a:cubicBezTo>
                    <a:pt x="0" y="19574"/>
                    <a:pt x="25981" y="54215"/>
                    <a:pt x="60623" y="88857"/>
                  </a:cubicBezTo>
                  <a:cubicBezTo>
                    <a:pt x="95264" y="123499"/>
                    <a:pt x="121246" y="140820"/>
                    <a:pt x="121246" y="132159"/>
                  </a:cubicBezTo>
                  <a:cubicBezTo>
                    <a:pt x="121246" y="123499"/>
                    <a:pt x="95264" y="80197"/>
                    <a:pt x="60623" y="36895"/>
                  </a:cubicBezTo>
                  <a:cubicBezTo>
                    <a:pt x="25981" y="10913"/>
                    <a:pt x="0" y="-6408"/>
                    <a:pt x="0" y="2253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0" name="Freeform: Shape 42">
              <a:extLst>
                <a:ext uri="{FF2B5EF4-FFF2-40B4-BE49-F238E27FC236}">
                  <a16:creationId xmlns="" xmlns:a16="http://schemas.microsoft.com/office/drawing/2014/main" id="{21D136D5-C94E-412E-BCF1-F8EA6E69BD2B}"/>
                </a:ext>
              </a:extLst>
            </p:cNvPr>
            <p:cNvSpPr/>
            <p:nvPr/>
          </p:nvSpPr>
          <p:spPr>
            <a:xfrm>
              <a:off x="2064774" y="3048757"/>
              <a:ext cx="6299" cy="373425"/>
            </a:xfrm>
            <a:custGeom>
              <a:avLst/>
              <a:gdLst>
                <a:gd name="connsiteX0" fmla="*/ 0 w 19088"/>
                <a:gd name="connsiteY0" fmla="*/ 12991 h 1131524"/>
                <a:gd name="connsiteX1" fmla="*/ 0 w 19088"/>
                <a:gd name="connsiteY1" fmla="*/ 1121524 h 1131524"/>
                <a:gd name="connsiteX2" fmla="*/ 17321 w 19088"/>
                <a:gd name="connsiteY2" fmla="*/ 1121524 h 1131524"/>
                <a:gd name="connsiteX3" fmla="*/ 17321 w 19088"/>
                <a:gd name="connsiteY3" fmla="*/ 12991 h 1131524"/>
                <a:gd name="connsiteX4" fmla="*/ 0 w 19088"/>
                <a:gd name="connsiteY4" fmla="*/ 12991 h 1131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88" h="1131524">
                  <a:moveTo>
                    <a:pt x="0" y="12991"/>
                  </a:moveTo>
                  <a:cubicBezTo>
                    <a:pt x="0" y="385389"/>
                    <a:pt x="0" y="749126"/>
                    <a:pt x="0" y="1121524"/>
                  </a:cubicBezTo>
                  <a:cubicBezTo>
                    <a:pt x="0" y="1130185"/>
                    <a:pt x="17321" y="1138845"/>
                    <a:pt x="17321" y="1121524"/>
                  </a:cubicBezTo>
                  <a:cubicBezTo>
                    <a:pt x="17321" y="749126"/>
                    <a:pt x="17321" y="385389"/>
                    <a:pt x="17321" y="12991"/>
                  </a:cubicBezTo>
                  <a:cubicBezTo>
                    <a:pt x="25982" y="-4330"/>
                    <a:pt x="0" y="-4330"/>
                    <a:pt x="0" y="1299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1" name="Freeform: Shape 43">
              <a:extLst>
                <a:ext uri="{FF2B5EF4-FFF2-40B4-BE49-F238E27FC236}">
                  <a16:creationId xmlns="" xmlns:a16="http://schemas.microsoft.com/office/drawing/2014/main" id="{72C4A655-BC2B-422E-A50A-26BB0E489A36}"/>
                </a:ext>
              </a:extLst>
            </p:cNvPr>
            <p:cNvSpPr/>
            <p:nvPr/>
          </p:nvSpPr>
          <p:spPr>
            <a:xfrm>
              <a:off x="2047626" y="3392444"/>
              <a:ext cx="40457" cy="45410"/>
            </a:xfrm>
            <a:custGeom>
              <a:avLst/>
              <a:gdLst>
                <a:gd name="connsiteX0" fmla="*/ 60623 w 122591"/>
                <a:gd name="connsiteY0" fmla="*/ 19486 h 137598"/>
                <a:gd name="connsiteX1" fmla="*/ 0 w 122591"/>
                <a:gd name="connsiteY1" fmla="*/ 114751 h 137598"/>
                <a:gd name="connsiteX2" fmla="*/ 60623 w 122591"/>
                <a:gd name="connsiteY2" fmla="*/ 114751 h 137598"/>
                <a:gd name="connsiteX3" fmla="*/ 121246 w 122591"/>
                <a:gd name="connsiteY3" fmla="*/ 19486 h 137598"/>
                <a:gd name="connsiteX4" fmla="*/ 60623 w 122591"/>
                <a:gd name="connsiteY4" fmla="*/ 19486 h 137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37598">
                  <a:moveTo>
                    <a:pt x="60623" y="19486"/>
                  </a:moveTo>
                  <a:cubicBezTo>
                    <a:pt x="25982" y="45467"/>
                    <a:pt x="0" y="80109"/>
                    <a:pt x="0" y="114751"/>
                  </a:cubicBezTo>
                  <a:cubicBezTo>
                    <a:pt x="0" y="140732"/>
                    <a:pt x="25982" y="149392"/>
                    <a:pt x="60623" y="114751"/>
                  </a:cubicBezTo>
                  <a:cubicBezTo>
                    <a:pt x="95264" y="88769"/>
                    <a:pt x="121246" y="45467"/>
                    <a:pt x="121246" y="19486"/>
                  </a:cubicBezTo>
                  <a:cubicBezTo>
                    <a:pt x="129906" y="-6495"/>
                    <a:pt x="95264" y="-6495"/>
                    <a:pt x="60623" y="19486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2" name="Freeform: Shape 44">
              <a:extLst>
                <a:ext uri="{FF2B5EF4-FFF2-40B4-BE49-F238E27FC236}">
                  <a16:creationId xmlns="" xmlns:a16="http://schemas.microsoft.com/office/drawing/2014/main" id="{38566CE4-18E1-4C11-88E7-DA43D760C074}"/>
                </a:ext>
              </a:extLst>
            </p:cNvPr>
            <p:cNvSpPr/>
            <p:nvPr/>
          </p:nvSpPr>
          <p:spPr>
            <a:xfrm>
              <a:off x="2047626" y="3038039"/>
              <a:ext cx="40457" cy="44300"/>
            </a:xfrm>
            <a:custGeom>
              <a:avLst/>
              <a:gdLst>
                <a:gd name="connsiteX0" fmla="*/ 60623 w 122591"/>
                <a:gd name="connsiteY0" fmla="*/ 19486 h 134236"/>
                <a:gd name="connsiteX1" fmla="*/ 0 w 122591"/>
                <a:gd name="connsiteY1" fmla="*/ 19486 h 134236"/>
                <a:gd name="connsiteX2" fmla="*/ 60623 w 122591"/>
                <a:gd name="connsiteY2" fmla="*/ 114751 h 134236"/>
                <a:gd name="connsiteX3" fmla="*/ 121246 w 122591"/>
                <a:gd name="connsiteY3" fmla="*/ 114751 h 134236"/>
                <a:gd name="connsiteX4" fmla="*/ 60623 w 122591"/>
                <a:gd name="connsiteY4" fmla="*/ 19486 h 134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34236">
                  <a:moveTo>
                    <a:pt x="60623" y="19486"/>
                  </a:moveTo>
                  <a:cubicBezTo>
                    <a:pt x="25982" y="-6495"/>
                    <a:pt x="0" y="-6495"/>
                    <a:pt x="0" y="19486"/>
                  </a:cubicBezTo>
                  <a:cubicBezTo>
                    <a:pt x="0" y="45467"/>
                    <a:pt x="25982" y="88769"/>
                    <a:pt x="60623" y="114751"/>
                  </a:cubicBezTo>
                  <a:cubicBezTo>
                    <a:pt x="95264" y="140732"/>
                    <a:pt x="121246" y="140732"/>
                    <a:pt x="121246" y="114751"/>
                  </a:cubicBezTo>
                  <a:cubicBezTo>
                    <a:pt x="129906" y="88769"/>
                    <a:pt x="95264" y="45467"/>
                    <a:pt x="60623" y="19486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3" name="Freeform: Shape 39">
              <a:extLst>
                <a:ext uri="{FF2B5EF4-FFF2-40B4-BE49-F238E27FC236}">
                  <a16:creationId xmlns="" xmlns:a16="http://schemas.microsoft.com/office/drawing/2014/main" id="{D4D30BEC-B683-4A27-9E2D-51F17EFF0C9D}"/>
                </a:ext>
              </a:extLst>
            </p:cNvPr>
            <p:cNvSpPr/>
            <p:nvPr/>
          </p:nvSpPr>
          <p:spPr>
            <a:xfrm>
              <a:off x="1970457" y="2997311"/>
              <a:ext cx="5716" cy="476317"/>
            </a:xfrm>
            <a:custGeom>
              <a:avLst/>
              <a:gdLst>
                <a:gd name="connsiteX0" fmla="*/ 0 w 17320"/>
                <a:gd name="connsiteY0" fmla="*/ 12991 h 1443299"/>
                <a:gd name="connsiteX1" fmla="*/ 0 w 17320"/>
                <a:gd name="connsiteY1" fmla="*/ 1433299 h 1443299"/>
                <a:gd name="connsiteX2" fmla="*/ 17321 w 17320"/>
                <a:gd name="connsiteY2" fmla="*/ 1433299 h 1443299"/>
                <a:gd name="connsiteX3" fmla="*/ 17321 w 17320"/>
                <a:gd name="connsiteY3" fmla="*/ 12991 h 1443299"/>
                <a:gd name="connsiteX4" fmla="*/ 0 w 17320"/>
                <a:gd name="connsiteY4" fmla="*/ 12991 h 1443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1443299">
                  <a:moveTo>
                    <a:pt x="0" y="12991"/>
                  </a:moveTo>
                  <a:cubicBezTo>
                    <a:pt x="0" y="489314"/>
                    <a:pt x="0" y="956976"/>
                    <a:pt x="0" y="1433299"/>
                  </a:cubicBezTo>
                  <a:cubicBezTo>
                    <a:pt x="0" y="1441960"/>
                    <a:pt x="17321" y="1450620"/>
                    <a:pt x="17321" y="1433299"/>
                  </a:cubicBezTo>
                  <a:cubicBezTo>
                    <a:pt x="17321" y="956976"/>
                    <a:pt x="17321" y="489314"/>
                    <a:pt x="17321" y="12991"/>
                  </a:cubicBezTo>
                  <a:cubicBezTo>
                    <a:pt x="17321" y="-4330"/>
                    <a:pt x="0" y="-4330"/>
                    <a:pt x="0" y="1299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4" name="Freeform: Shape 40">
              <a:extLst>
                <a:ext uri="{FF2B5EF4-FFF2-40B4-BE49-F238E27FC236}">
                  <a16:creationId xmlns="" xmlns:a16="http://schemas.microsoft.com/office/drawing/2014/main" id="{ED8854CF-5631-468F-94CB-4743806BBC6F}"/>
                </a:ext>
              </a:extLst>
            </p:cNvPr>
            <p:cNvSpPr/>
            <p:nvPr/>
          </p:nvSpPr>
          <p:spPr>
            <a:xfrm>
              <a:off x="1953308" y="3441018"/>
              <a:ext cx="40013" cy="42561"/>
            </a:xfrm>
            <a:custGeom>
              <a:avLst/>
              <a:gdLst>
                <a:gd name="connsiteX0" fmla="*/ 60623 w 121245"/>
                <a:gd name="connsiteY0" fmla="*/ 2207 h 128966"/>
                <a:gd name="connsiteX1" fmla="*/ 0 w 121245"/>
                <a:gd name="connsiteY1" fmla="*/ 80151 h 128966"/>
                <a:gd name="connsiteX2" fmla="*/ 60623 w 121245"/>
                <a:gd name="connsiteY2" fmla="*/ 123453 h 128966"/>
                <a:gd name="connsiteX3" fmla="*/ 121246 w 121245"/>
                <a:gd name="connsiteY3" fmla="*/ 45509 h 128966"/>
                <a:gd name="connsiteX4" fmla="*/ 60623 w 121245"/>
                <a:gd name="connsiteY4" fmla="*/ 2207 h 128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8966">
                  <a:moveTo>
                    <a:pt x="60623" y="2207"/>
                  </a:moveTo>
                  <a:cubicBezTo>
                    <a:pt x="25982" y="10867"/>
                    <a:pt x="0" y="45509"/>
                    <a:pt x="0" y="80151"/>
                  </a:cubicBezTo>
                  <a:cubicBezTo>
                    <a:pt x="0" y="114793"/>
                    <a:pt x="25982" y="140774"/>
                    <a:pt x="60623" y="123453"/>
                  </a:cubicBezTo>
                  <a:cubicBezTo>
                    <a:pt x="95265" y="114793"/>
                    <a:pt x="121246" y="71490"/>
                    <a:pt x="121246" y="45509"/>
                  </a:cubicBezTo>
                  <a:cubicBezTo>
                    <a:pt x="121246" y="10867"/>
                    <a:pt x="95265" y="-6453"/>
                    <a:pt x="60623" y="2207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5" name="Freeform: Shape 41">
              <a:extLst>
                <a:ext uri="{FF2B5EF4-FFF2-40B4-BE49-F238E27FC236}">
                  <a16:creationId xmlns="" xmlns:a16="http://schemas.microsoft.com/office/drawing/2014/main" id="{860F03A0-7F27-40B3-A182-C88CFA8C8A18}"/>
                </a:ext>
              </a:extLst>
            </p:cNvPr>
            <p:cNvSpPr/>
            <p:nvPr/>
          </p:nvSpPr>
          <p:spPr>
            <a:xfrm>
              <a:off x="1953308" y="2989437"/>
              <a:ext cx="40013" cy="41470"/>
            </a:xfrm>
            <a:custGeom>
              <a:avLst/>
              <a:gdLst>
                <a:gd name="connsiteX0" fmla="*/ 60623 w 121245"/>
                <a:gd name="connsiteY0" fmla="*/ 2207 h 125659"/>
                <a:gd name="connsiteX1" fmla="*/ 0 w 121245"/>
                <a:gd name="connsiteY1" fmla="*/ 45509 h 125659"/>
                <a:gd name="connsiteX2" fmla="*/ 60623 w 121245"/>
                <a:gd name="connsiteY2" fmla="*/ 123453 h 125659"/>
                <a:gd name="connsiteX3" fmla="*/ 121246 w 121245"/>
                <a:gd name="connsiteY3" fmla="*/ 80151 h 125659"/>
                <a:gd name="connsiteX4" fmla="*/ 60623 w 121245"/>
                <a:gd name="connsiteY4" fmla="*/ 2207 h 125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5659">
                  <a:moveTo>
                    <a:pt x="60623" y="2207"/>
                  </a:moveTo>
                  <a:cubicBezTo>
                    <a:pt x="25982" y="-6453"/>
                    <a:pt x="0" y="10867"/>
                    <a:pt x="0" y="45509"/>
                  </a:cubicBezTo>
                  <a:cubicBezTo>
                    <a:pt x="0" y="80151"/>
                    <a:pt x="25982" y="114792"/>
                    <a:pt x="60623" y="123453"/>
                  </a:cubicBezTo>
                  <a:cubicBezTo>
                    <a:pt x="95265" y="132113"/>
                    <a:pt x="121246" y="114792"/>
                    <a:pt x="121246" y="80151"/>
                  </a:cubicBezTo>
                  <a:cubicBezTo>
                    <a:pt x="121246" y="54169"/>
                    <a:pt x="95265" y="10867"/>
                    <a:pt x="60623" y="2207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pic>
        <p:nvPicPr>
          <p:cNvPr id="1415" name="Graphic 1010">
            <a:extLst>
              <a:ext uri="{FF2B5EF4-FFF2-40B4-BE49-F238E27FC236}">
                <a16:creationId xmlns:a16="http://schemas.microsoft.com/office/drawing/2014/main" xmlns="" id="{819E9FA3-F4DC-4746-97A9-9D366E33A8F1}"/>
              </a:ext>
            </a:extLst>
          </p:cNvPr>
          <p:cNvPicPr>
            <a:picLocks noChangeAspect="1"/>
          </p:cNvPicPr>
          <p:nvPr/>
        </p:nvPicPr>
        <p:blipFill>
          <a:blip r:embed="rId18">
            <a:extLst>
              <a:ext uri="{96DAC541-7B7A-43D3-8B79-37D633B846F1}">
                <asvg:svgBlip xmlns:asvg="http://schemas.microsoft.com/office/drawing/2016/SVG/main" xmlns="" r:embed="rId81"/>
              </a:ext>
            </a:extLst>
          </a:blip>
          <a:stretch>
            <a:fillRect/>
          </a:stretch>
        </p:blipFill>
        <p:spPr>
          <a:xfrm>
            <a:off x="900000" y="1116000"/>
            <a:ext cx="500400" cy="500400"/>
          </a:xfrm>
          <a:prstGeom prst="rect">
            <a:avLst/>
          </a:prstGeom>
        </p:spPr>
      </p:pic>
      <p:pic>
        <p:nvPicPr>
          <p:cNvPr id="1416" name="Graphic 258">
            <a:extLst>
              <a:ext uri="{FF2B5EF4-FFF2-40B4-BE49-F238E27FC236}">
                <a16:creationId xmlns:a16="http://schemas.microsoft.com/office/drawing/2014/main" xmlns="" id="{73807518-FF18-45F9-B907-264FE264F18D}"/>
              </a:ext>
            </a:extLst>
          </p:cNvPr>
          <p:cNvPicPr>
            <a:picLocks noChangeAspect="1"/>
          </p:cNvPicPr>
          <p:nvPr/>
        </p:nvPicPr>
        <p:blipFill>
          <a:blip r:embed="rId82">
            <a:extLst>
              <a:ext uri="{96DAC541-7B7A-43D3-8B79-37D633B846F1}">
                <asvg:svgBlip xmlns:asvg="http://schemas.microsoft.com/office/drawing/2016/SVG/main" xmlns="" r:embed="rId129"/>
              </a:ext>
            </a:extLst>
          </a:blip>
          <a:stretch>
            <a:fillRect/>
          </a:stretch>
        </p:blipFill>
        <p:spPr>
          <a:xfrm>
            <a:off x="900000" y="2484000"/>
            <a:ext cx="500400" cy="500400"/>
          </a:xfrm>
          <a:prstGeom prst="rect">
            <a:avLst/>
          </a:prstGeom>
        </p:spPr>
      </p:pic>
      <p:pic>
        <p:nvPicPr>
          <p:cNvPr id="1417" name="Graphic 260">
            <a:extLst>
              <a:ext uri="{FF2B5EF4-FFF2-40B4-BE49-F238E27FC236}">
                <a16:creationId xmlns:a16="http://schemas.microsoft.com/office/drawing/2014/main" xmlns="" id="{D760A11E-7B1C-42C4-85E7-A1461F02BA5C}"/>
              </a:ext>
            </a:extLst>
          </p:cNvPr>
          <p:cNvPicPr>
            <a:picLocks noChangeAspect="1"/>
          </p:cNvPicPr>
          <p:nvPr/>
        </p:nvPicPr>
        <p:blipFill>
          <a:blip r:embed="rId130">
            <a:extLst>
              <a:ext uri="{96DAC541-7B7A-43D3-8B79-37D633B846F1}">
                <asvg:svgBlip xmlns:asvg="http://schemas.microsoft.com/office/drawing/2016/SVG/main" xmlns="" r:embed="rId133"/>
              </a:ext>
            </a:extLst>
          </a:blip>
          <a:stretch>
            <a:fillRect/>
          </a:stretch>
        </p:blipFill>
        <p:spPr>
          <a:xfrm>
            <a:off x="900000" y="3896839"/>
            <a:ext cx="500400" cy="500400"/>
          </a:xfrm>
          <a:prstGeom prst="rect">
            <a:avLst/>
          </a:prstGeom>
        </p:spPr>
      </p:pic>
      <p:pic>
        <p:nvPicPr>
          <p:cNvPr id="1418" name="Graphic 202">
            <a:extLst>
              <a:ext uri="{FF2B5EF4-FFF2-40B4-BE49-F238E27FC236}">
                <a16:creationId xmlns:a16="http://schemas.microsoft.com/office/drawing/2014/main" xmlns="" id="{9C847D55-5E2D-4E1B-9299-987F21689AB6}"/>
              </a:ext>
            </a:extLst>
          </p:cNvPr>
          <p:cNvPicPr>
            <a:picLocks noChangeAspect="1"/>
          </p:cNvPicPr>
          <p:nvPr/>
        </p:nvPicPr>
        <p:blipFill>
          <a:blip r:embed="rId134">
            <a:extLst>
              <a:ext uri="{96DAC541-7B7A-43D3-8B79-37D633B846F1}">
                <asvg:svgBlip xmlns:asvg="http://schemas.microsoft.com/office/drawing/2016/SVG/main" xmlns="" r:embed="rId53"/>
              </a:ext>
            </a:extLst>
          </a:blip>
          <a:stretch>
            <a:fillRect/>
          </a:stretch>
        </p:blipFill>
        <p:spPr>
          <a:xfrm>
            <a:off x="900000" y="5292000"/>
            <a:ext cx="500400" cy="5004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5730913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5" name="Freeform: Shape 735">
            <a:extLst>
              <a:ext uri="{FF2B5EF4-FFF2-40B4-BE49-F238E27FC236}">
                <a16:creationId xmlns="" xmlns:a16="http://schemas.microsoft.com/office/drawing/2014/main" id="{EDC5D52B-4550-784C-B614-8ECD53107909}"/>
              </a:ext>
            </a:extLst>
          </p:cNvPr>
          <p:cNvSpPr/>
          <p:nvPr/>
        </p:nvSpPr>
        <p:spPr>
          <a:xfrm rot="16200000" flipV="1">
            <a:off x="62533" y="2812413"/>
            <a:ext cx="3950773" cy="4140402"/>
          </a:xfrm>
          <a:custGeom>
            <a:avLst/>
            <a:gdLst>
              <a:gd name="connsiteX0" fmla="*/ 95 w 1933575"/>
              <a:gd name="connsiteY0" fmla="*/ 1400658 h 1590675"/>
              <a:gd name="connsiteX1" fmla="*/ 95 w 1933575"/>
              <a:gd name="connsiteY1" fmla="*/ 1590492 h 1590675"/>
              <a:gd name="connsiteX2" fmla="*/ 549783 w 1933575"/>
              <a:gd name="connsiteY2" fmla="*/ 1590492 h 1590675"/>
              <a:gd name="connsiteX3" fmla="*/ 538639 w 1933575"/>
              <a:gd name="connsiteY3" fmla="*/ 1575347 h 1590675"/>
              <a:gd name="connsiteX4" fmla="*/ 555593 w 1933575"/>
              <a:gd name="connsiteY4" fmla="*/ 1562869 h 1590675"/>
              <a:gd name="connsiteX5" fmla="*/ 567976 w 1933575"/>
              <a:gd name="connsiteY5" fmla="*/ 1580490 h 1590675"/>
              <a:gd name="connsiteX6" fmla="*/ 552831 w 1933575"/>
              <a:gd name="connsiteY6" fmla="*/ 1590396 h 1590675"/>
              <a:gd name="connsiteX7" fmla="*/ 617315 w 1933575"/>
              <a:gd name="connsiteY7" fmla="*/ 1590396 h 1590675"/>
              <a:gd name="connsiteX8" fmla="*/ 616363 w 1933575"/>
              <a:gd name="connsiteY8" fmla="*/ 1589158 h 1590675"/>
              <a:gd name="connsiteX9" fmla="*/ 633317 w 1933575"/>
              <a:gd name="connsiteY9" fmla="*/ 1577442 h 1590675"/>
              <a:gd name="connsiteX10" fmla="*/ 643128 w 1933575"/>
              <a:gd name="connsiteY10" fmla="*/ 1590396 h 1590675"/>
              <a:gd name="connsiteX11" fmla="*/ 709422 w 1933575"/>
              <a:gd name="connsiteY11" fmla="*/ 1590396 h 1590675"/>
              <a:gd name="connsiteX12" fmla="*/ 712470 w 1933575"/>
              <a:gd name="connsiteY12" fmla="*/ 1588110 h 1590675"/>
              <a:gd name="connsiteX13" fmla="*/ 714089 w 1933575"/>
              <a:gd name="connsiteY13" fmla="*/ 1590396 h 1590675"/>
              <a:gd name="connsiteX14" fmla="*/ 955262 w 1933575"/>
              <a:gd name="connsiteY14" fmla="*/ 1590396 h 1590675"/>
              <a:gd name="connsiteX15" fmla="*/ 937355 w 1933575"/>
              <a:gd name="connsiteY15" fmla="*/ 1564964 h 1590675"/>
              <a:gd name="connsiteX16" fmla="*/ 966788 w 1933575"/>
              <a:gd name="connsiteY16" fmla="*/ 1543247 h 1590675"/>
              <a:gd name="connsiteX17" fmla="*/ 989171 w 1933575"/>
              <a:gd name="connsiteY17" fmla="*/ 1574775 h 1590675"/>
              <a:gd name="connsiteX18" fmla="*/ 963263 w 1933575"/>
              <a:gd name="connsiteY18" fmla="*/ 1590396 h 1590675"/>
              <a:gd name="connsiteX19" fmla="*/ 1022604 w 1933575"/>
              <a:gd name="connsiteY19" fmla="*/ 1590396 h 1590675"/>
              <a:gd name="connsiteX20" fmla="*/ 1014317 w 1933575"/>
              <a:gd name="connsiteY20" fmla="*/ 1579062 h 1590675"/>
              <a:gd name="connsiteX21" fmla="*/ 1047464 w 1933575"/>
              <a:gd name="connsiteY21" fmla="*/ 1554868 h 1590675"/>
              <a:gd name="connsiteX22" fmla="*/ 1066514 w 1933575"/>
              <a:gd name="connsiteY22" fmla="*/ 1586872 h 1590675"/>
              <a:gd name="connsiteX23" fmla="*/ 1061752 w 1933575"/>
              <a:gd name="connsiteY23" fmla="*/ 1590396 h 1590675"/>
              <a:gd name="connsiteX24" fmla="*/ 1098233 w 1933575"/>
              <a:gd name="connsiteY24" fmla="*/ 1590396 h 1590675"/>
              <a:gd name="connsiteX25" fmla="*/ 1127189 w 1933575"/>
              <a:gd name="connsiteY25" fmla="*/ 1567346 h 1590675"/>
              <a:gd name="connsiteX26" fmla="*/ 1136809 w 1933575"/>
              <a:gd name="connsiteY26" fmla="*/ 1590396 h 1590675"/>
              <a:gd name="connsiteX27" fmla="*/ 1193197 w 1933575"/>
              <a:gd name="connsiteY27" fmla="*/ 1590396 h 1590675"/>
              <a:gd name="connsiteX28" fmla="*/ 1201103 w 1933575"/>
              <a:gd name="connsiteY28" fmla="*/ 1576966 h 1590675"/>
              <a:gd name="connsiteX29" fmla="*/ 1183767 w 1933575"/>
              <a:gd name="connsiteY29" fmla="*/ 1533246 h 1590675"/>
              <a:gd name="connsiteX30" fmla="*/ 1152620 w 1933575"/>
              <a:gd name="connsiteY30" fmla="*/ 1530484 h 1590675"/>
              <a:gd name="connsiteX31" fmla="*/ 1127474 w 1933575"/>
              <a:gd name="connsiteY31" fmla="*/ 1548867 h 1590675"/>
              <a:gd name="connsiteX32" fmla="*/ 1092422 w 1933575"/>
              <a:gd name="connsiteY32" fmla="*/ 1512672 h 1590675"/>
              <a:gd name="connsiteX33" fmla="*/ 1049084 w 1933575"/>
              <a:gd name="connsiteY33" fmla="*/ 1542200 h 1590675"/>
              <a:gd name="connsiteX34" fmla="*/ 1022509 w 1933575"/>
              <a:gd name="connsiteY34" fmla="*/ 1498099 h 1590675"/>
              <a:gd name="connsiteX35" fmla="*/ 1062133 w 1933575"/>
              <a:gd name="connsiteY35" fmla="*/ 1460094 h 1590675"/>
              <a:gd name="connsiteX36" fmla="*/ 1036987 w 1933575"/>
              <a:gd name="connsiteY36" fmla="*/ 1421423 h 1590675"/>
              <a:gd name="connsiteX37" fmla="*/ 1005840 w 1933575"/>
              <a:gd name="connsiteY37" fmla="*/ 1423042 h 1590675"/>
              <a:gd name="connsiteX38" fmla="*/ 983552 w 1933575"/>
              <a:gd name="connsiteY38" fmla="*/ 1442949 h 1590675"/>
              <a:gd name="connsiteX39" fmla="*/ 957358 w 1933575"/>
              <a:gd name="connsiteY39" fmla="*/ 1404183 h 1590675"/>
              <a:gd name="connsiteX40" fmla="*/ 965740 w 1933575"/>
              <a:gd name="connsiteY40" fmla="*/ 1402278 h 1590675"/>
              <a:gd name="connsiteX41" fmla="*/ 997077 w 1933575"/>
              <a:gd name="connsiteY41" fmla="*/ 1367702 h 1590675"/>
              <a:gd name="connsiteX42" fmla="*/ 972122 w 1933575"/>
              <a:gd name="connsiteY42" fmla="*/ 1326935 h 1590675"/>
              <a:gd name="connsiteX43" fmla="*/ 966026 w 1933575"/>
              <a:gd name="connsiteY43" fmla="*/ 1323696 h 1590675"/>
              <a:gd name="connsiteX44" fmla="*/ 966502 w 1933575"/>
              <a:gd name="connsiteY44" fmla="*/ 1323982 h 1590675"/>
              <a:gd name="connsiteX45" fmla="*/ 918782 w 1933575"/>
              <a:gd name="connsiteY45" fmla="*/ 1353605 h 1590675"/>
              <a:gd name="connsiteX46" fmla="*/ 889635 w 1933575"/>
              <a:gd name="connsiteY46" fmla="*/ 1310171 h 1590675"/>
              <a:gd name="connsiteX47" fmla="*/ 932212 w 1933575"/>
              <a:gd name="connsiteY47" fmla="*/ 1277976 h 1590675"/>
              <a:gd name="connsiteX48" fmla="*/ 931354 w 1933575"/>
              <a:gd name="connsiteY48" fmla="*/ 1278738 h 1590675"/>
              <a:gd name="connsiteX49" fmla="*/ 908209 w 1933575"/>
              <a:gd name="connsiteY49" fmla="*/ 1234161 h 1590675"/>
              <a:gd name="connsiteX50" fmla="*/ 855059 w 1933575"/>
              <a:gd name="connsiteY50" fmla="*/ 1254164 h 1590675"/>
              <a:gd name="connsiteX51" fmla="*/ 834390 w 1933575"/>
              <a:gd name="connsiteY51" fmla="*/ 1217873 h 1590675"/>
              <a:gd name="connsiteX52" fmla="*/ 865251 w 1933575"/>
              <a:gd name="connsiteY52" fmla="*/ 1189775 h 1590675"/>
              <a:gd name="connsiteX53" fmla="*/ 839629 w 1933575"/>
              <a:gd name="connsiteY53" fmla="*/ 1142055 h 1590675"/>
              <a:gd name="connsiteX54" fmla="*/ 787051 w 1933575"/>
              <a:gd name="connsiteY54" fmla="*/ 1167581 h 1590675"/>
              <a:gd name="connsiteX55" fmla="*/ 759143 w 1933575"/>
              <a:gd name="connsiteY55" fmla="*/ 1125576 h 1590675"/>
              <a:gd name="connsiteX56" fmla="*/ 768953 w 1933575"/>
              <a:gd name="connsiteY56" fmla="*/ 1123100 h 1590675"/>
              <a:gd name="connsiteX57" fmla="*/ 800195 w 1933575"/>
              <a:gd name="connsiteY57" fmla="*/ 1084428 h 1590675"/>
              <a:gd name="connsiteX58" fmla="*/ 768953 w 1933575"/>
              <a:gd name="connsiteY58" fmla="*/ 1047186 h 1590675"/>
              <a:gd name="connsiteX59" fmla="*/ 725615 w 1933575"/>
              <a:gd name="connsiteY59" fmla="*/ 1068998 h 1590675"/>
              <a:gd name="connsiteX60" fmla="*/ 719233 w 1933575"/>
              <a:gd name="connsiteY60" fmla="*/ 1076999 h 1590675"/>
              <a:gd name="connsiteX61" fmla="*/ 695992 w 1933575"/>
              <a:gd name="connsiteY61" fmla="*/ 1034327 h 1590675"/>
              <a:gd name="connsiteX62" fmla="*/ 643319 w 1933575"/>
              <a:gd name="connsiteY62" fmla="*/ 1057187 h 1590675"/>
              <a:gd name="connsiteX63" fmla="*/ 634556 w 1933575"/>
              <a:gd name="connsiteY63" fmla="*/ 1034803 h 1590675"/>
              <a:gd name="connsiteX64" fmla="*/ 615410 w 1933575"/>
              <a:gd name="connsiteY64" fmla="*/ 1016801 h 1590675"/>
              <a:gd name="connsiteX65" fmla="*/ 625031 w 1933575"/>
              <a:gd name="connsiteY65" fmla="*/ 1014515 h 1590675"/>
              <a:gd name="connsiteX66" fmla="*/ 654844 w 1933575"/>
              <a:gd name="connsiteY66" fmla="*/ 976415 h 1590675"/>
              <a:gd name="connsiteX67" fmla="*/ 623697 w 1933575"/>
              <a:gd name="connsiteY67" fmla="*/ 939363 h 1590675"/>
              <a:gd name="connsiteX68" fmla="*/ 580644 w 1933575"/>
              <a:gd name="connsiteY68" fmla="*/ 961365 h 1590675"/>
              <a:gd name="connsiteX69" fmla="*/ 575215 w 1933575"/>
              <a:gd name="connsiteY69" fmla="*/ 969747 h 1590675"/>
              <a:gd name="connsiteX70" fmla="*/ 549688 w 1933575"/>
              <a:gd name="connsiteY70" fmla="*/ 926694 h 1590675"/>
              <a:gd name="connsiteX71" fmla="*/ 518446 w 1933575"/>
              <a:gd name="connsiteY71" fmla="*/ 928885 h 1590675"/>
              <a:gd name="connsiteX72" fmla="*/ 496157 w 1933575"/>
              <a:gd name="connsiteY72" fmla="*/ 943172 h 1590675"/>
              <a:gd name="connsiteX73" fmla="*/ 467963 w 1933575"/>
              <a:gd name="connsiteY73" fmla="*/ 911073 h 1590675"/>
              <a:gd name="connsiteX74" fmla="*/ 420338 w 1933575"/>
              <a:gd name="connsiteY74" fmla="*/ 930885 h 1590675"/>
              <a:gd name="connsiteX75" fmla="*/ 383667 w 1933575"/>
              <a:gd name="connsiteY75" fmla="*/ 895071 h 1590675"/>
              <a:gd name="connsiteX76" fmla="*/ 343281 w 1933575"/>
              <a:gd name="connsiteY76" fmla="*/ 918788 h 1590675"/>
              <a:gd name="connsiteX77" fmla="*/ 321278 w 1933575"/>
              <a:gd name="connsiteY77" fmla="*/ 882117 h 1590675"/>
              <a:gd name="connsiteX78" fmla="*/ 353092 w 1933575"/>
              <a:gd name="connsiteY78" fmla="*/ 841255 h 1590675"/>
              <a:gd name="connsiteX79" fmla="*/ 324517 w 1933575"/>
              <a:gd name="connsiteY79" fmla="*/ 806394 h 1590675"/>
              <a:gd name="connsiteX80" fmla="*/ 282131 w 1933575"/>
              <a:gd name="connsiteY80" fmla="*/ 824110 h 1590675"/>
              <a:gd name="connsiteX81" fmla="*/ 278892 w 1933575"/>
              <a:gd name="connsiteY81" fmla="*/ 855257 h 1590675"/>
              <a:gd name="connsiteX82" fmla="*/ 294227 w 1933575"/>
              <a:gd name="connsiteY82" fmla="*/ 877641 h 1590675"/>
              <a:gd name="connsiteX83" fmla="*/ 262890 w 1933575"/>
              <a:gd name="connsiteY83" fmla="*/ 902310 h 1590675"/>
              <a:gd name="connsiteX84" fmla="*/ 241078 w 1933575"/>
              <a:gd name="connsiteY84" fmla="*/ 867830 h 1590675"/>
              <a:gd name="connsiteX85" fmla="*/ 273368 w 1933575"/>
              <a:gd name="connsiteY85" fmla="*/ 826968 h 1590675"/>
              <a:gd name="connsiteX86" fmla="*/ 243269 w 1933575"/>
              <a:gd name="connsiteY86" fmla="*/ 792011 h 1590675"/>
              <a:gd name="connsiteX87" fmla="*/ 200692 w 1933575"/>
              <a:gd name="connsiteY87" fmla="*/ 812680 h 1590675"/>
              <a:gd name="connsiteX88" fmla="*/ 215741 w 1933575"/>
              <a:gd name="connsiteY88" fmla="*/ 862972 h 1590675"/>
              <a:gd name="connsiteX89" fmla="*/ 181261 w 1933575"/>
              <a:gd name="connsiteY89" fmla="*/ 890213 h 1590675"/>
              <a:gd name="connsiteX90" fmla="*/ 146304 w 1933575"/>
              <a:gd name="connsiteY90" fmla="*/ 855543 h 1590675"/>
              <a:gd name="connsiteX91" fmla="*/ 102108 w 1933575"/>
              <a:gd name="connsiteY91" fmla="*/ 884784 h 1590675"/>
              <a:gd name="connsiteX92" fmla="*/ 68866 w 1933575"/>
              <a:gd name="connsiteY92" fmla="*/ 842017 h 1590675"/>
              <a:gd name="connsiteX93" fmla="*/ 22765 w 1933575"/>
              <a:gd name="connsiteY93" fmla="*/ 870592 h 1590675"/>
              <a:gd name="connsiteX94" fmla="*/ 20955 w 1933575"/>
              <a:gd name="connsiteY94" fmla="*/ 860305 h 1590675"/>
              <a:gd name="connsiteX95" fmla="*/ 95 w 1933575"/>
              <a:gd name="connsiteY95" fmla="*/ 831635 h 1590675"/>
              <a:gd name="connsiteX96" fmla="*/ 95 w 1933575"/>
              <a:gd name="connsiteY96" fmla="*/ 901548 h 1590675"/>
              <a:gd name="connsiteX97" fmla="*/ 19336 w 1933575"/>
              <a:gd name="connsiteY97" fmla="*/ 880403 h 1590675"/>
              <a:gd name="connsiteX98" fmla="*/ 38767 w 1933575"/>
              <a:gd name="connsiteY98" fmla="*/ 915931 h 1590675"/>
              <a:gd name="connsiteX99" fmla="*/ 9716 w 1933575"/>
              <a:gd name="connsiteY99" fmla="*/ 937934 h 1590675"/>
              <a:gd name="connsiteX100" fmla="*/ 95 w 1933575"/>
              <a:gd name="connsiteY100" fmla="*/ 925266 h 1590675"/>
              <a:gd name="connsiteX101" fmla="*/ 95 w 1933575"/>
              <a:gd name="connsiteY101" fmla="*/ 969938 h 1590675"/>
              <a:gd name="connsiteX102" fmla="*/ 6382 w 1933575"/>
              <a:gd name="connsiteY102" fmla="*/ 964889 h 1590675"/>
              <a:gd name="connsiteX103" fmla="*/ 25146 w 1933575"/>
              <a:gd name="connsiteY103" fmla="*/ 994036 h 1590675"/>
              <a:gd name="connsiteX104" fmla="*/ 95 w 1933575"/>
              <a:gd name="connsiteY104" fmla="*/ 1011371 h 1590675"/>
              <a:gd name="connsiteX105" fmla="*/ 95 w 1933575"/>
              <a:gd name="connsiteY105" fmla="*/ 1059568 h 1590675"/>
              <a:gd name="connsiteX106" fmla="*/ 9239 w 1933575"/>
              <a:gd name="connsiteY106" fmla="*/ 1073475 h 1590675"/>
              <a:gd name="connsiteX107" fmla="*/ 95 w 1933575"/>
              <a:gd name="connsiteY107" fmla="*/ 1079189 h 1590675"/>
              <a:gd name="connsiteX108" fmla="*/ 95 w 1933575"/>
              <a:gd name="connsiteY108" fmla="*/ 1398277 h 1590675"/>
              <a:gd name="connsiteX109" fmla="*/ 14478 w 1933575"/>
              <a:gd name="connsiteY109" fmla="*/ 1387895 h 1590675"/>
              <a:gd name="connsiteX110" fmla="*/ 24765 w 1933575"/>
              <a:gd name="connsiteY110" fmla="*/ 1403421 h 1590675"/>
              <a:gd name="connsiteX111" fmla="*/ 9906 w 1933575"/>
              <a:gd name="connsiteY111" fmla="*/ 1413708 h 1590675"/>
              <a:gd name="connsiteX112" fmla="*/ 95 w 1933575"/>
              <a:gd name="connsiteY112" fmla="*/ 1400658 h 1590675"/>
              <a:gd name="connsiteX113" fmla="*/ 87821 w 1933575"/>
              <a:gd name="connsiteY113" fmla="*/ 1424090 h 1590675"/>
              <a:gd name="connsiteX114" fmla="*/ 79439 w 1933575"/>
              <a:gd name="connsiteY114" fmla="*/ 1413612 h 1590675"/>
              <a:gd name="connsiteX115" fmla="*/ 91821 w 1933575"/>
              <a:gd name="connsiteY115" fmla="*/ 1404183 h 1590675"/>
              <a:gd name="connsiteX116" fmla="*/ 99536 w 1933575"/>
              <a:gd name="connsiteY116" fmla="*/ 1415803 h 1590675"/>
              <a:gd name="connsiteX117" fmla="*/ 87821 w 1933575"/>
              <a:gd name="connsiteY117" fmla="*/ 1424090 h 1590675"/>
              <a:gd name="connsiteX118" fmla="*/ 102680 w 1933575"/>
              <a:gd name="connsiteY118" fmla="*/ 1348461 h 1590675"/>
              <a:gd name="connsiteX119" fmla="*/ 90392 w 1933575"/>
              <a:gd name="connsiteY119" fmla="*/ 1332840 h 1590675"/>
              <a:gd name="connsiteX120" fmla="*/ 105728 w 1933575"/>
              <a:gd name="connsiteY120" fmla="*/ 1320744 h 1590675"/>
              <a:gd name="connsiteX121" fmla="*/ 117634 w 1933575"/>
              <a:gd name="connsiteY121" fmla="*/ 1338746 h 1590675"/>
              <a:gd name="connsiteX122" fmla="*/ 102680 w 1933575"/>
              <a:gd name="connsiteY122" fmla="*/ 1348461 h 1590675"/>
              <a:gd name="connsiteX123" fmla="*/ 114586 w 1933575"/>
              <a:gd name="connsiteY123" fmla="*/ 1272547 h 1590675"/>
              <a:gd name="connsiteX124" fmla="*/ 100394 w 1933575"/>
              <a:gd name="connsiteY124" fmla="*/ 1253497 h 1590675"/>
              <a:gd name="connsiteX125" fmla="*/ 120396 w 1933575"/>
              <a:gd name="connsiteY125" fmla="*/ 1238638 h 1590675"/>
              <a:gd name="connsiteX126" fmla="*/ 134207 w 1933575"/>
              <a:gd name="connsiteY126" fmla="*/ 1259403 h 1590675"/>
              <a:gd name="connsiteX127" fmla="*/ 114586 w 1933575"/>
              <a:gd name="connsiteY127" fmla="*/ 1272547 h 1590675"/>
              <a:gd name="connsiteX128" fmla="*/ 128397 w 1933575"/>
              <a:gd name="connsiteY128" fmla="*/ 1195490 h 1590675"/>
              <a:gd name="connsiteX129" fmla="*/ 112109 w 1933575"/>
              <a:gd name="connsiteY129" fmla="*/ 1173487 h 1590675"/>
              <a:gd name="connsiteX130" fmla="*/ 134969 w 1933575"/>
              <a:gd name="connsiteY130" fmla="*/ 1156914 h 1590675"/>
              <a:gd name="connsiteX131" fmla="*/ 151067 w 1933575"/>
              <a:gd name="connsiteY131" fmla="*/ 1180250 h 1590675"/>
              <a:gd name="connsiteX132" fmla="*/ 128397 w 1933575"/>
              <a:gd name="connsiteY132" fmla="*/ 1195490 h 1590675"/>
              <a:gd name="connsiteX133" fmla="*/ 166688 w 1933575"/>
              <a:gd name="connsiteY133" fmla="*/ 1438758 h 1590675"/>
              <a:gd name="connsiteX134" fmla="*/ 158210 w 1933575"/>
              <a:gd name="connsiteY134" fmla="*/ 1427043 h 1590675"/>
              <a:gd name="connsiteX135" fmla="*/ 171545 w 1933575"/>
              <a:gd name="connsiteY135" fmla="*/ 1416184 h 1590675"/>
              <a:gd name="connsiteX136" fmla="*/ 180975 w 1933575"/>
              <a:gd name="connsiteY136" fmla="*/ 1428947 h 1590675"/>
              <a:gd name="connsiteX137" fmla="*/ 166688 w 1933575"/>
              <a:gd name="connsiteY137" fmla="*/ 1438758 h 1590675"/>
              <a:gd name="connsiteX138" fmla="*/ 179927 w 1933575"/>
              <a:gd name="connsiteY138" fmla="*/ 1362272 h 1590675"/>
              <a:gd name="connsiteX139" fmla="*/ 168212 w 1933575"/>
              <a:gd name="connsiteY139" fmla="*/ 1348080 h 1590675"/>
              <a:gd name="connsiteX140" fmla="*/ 185642 w 1933575"/>
              <a:gd name="connsiteY140" fmla="*/ 1335126 h 1590675"/>
              <a:gd name="connsiteX141" fmla="*/ 195358 w 1933575"/>
              <a:gd name="connsiteY141" fmla="*/ 1350652 h 1590675"/>
              <a:gd name="connsiteX142" fmla="*/ 179927 w 1933575"/>
              <a:gd name="connsiteY142" fmla="*/ 1362272 h 1590675"/>
              <a:gd name="connsiteX143" fmla="*/ 194310 w 1933575"/>
              <a:gd name="connsiteY143" fmla="*/ 1286739 h 1590675"/>
              <a:gd name="connsiteX144" fmla="*/ 180499 w 1933575"/>
              <a:gd name="connsiteY144" fmla="*/ 1267785 h 1590675"/>
              <a:gd name="connsiteX145" fmla="*/ 199930 w 1933575"/>
              <a:gd name="connsiteY145" fmla="*/ 1253021 h 1590675"/>
              <a:gd name="connsiteX146" fmla="*/ 213551 w 1933575"/>
              <a:gd name="connsiteY146" fmla="*/ 1273500 h 1590675"/>
              <a:gd name="connsiteX147" fmla="*/ 194310 w 1933575"/>
              <a:gd name="connsiteY147" fmla="*/ 1286739 h 1590675"/>
              <a:gd name="connsiteX148" fmla="*/ 192310 w 1933575"/>
              <a:gd name="connsiteY148" fmla="*/ 1187870 h 1590675"/>
              <a:gd name="connsiteX149" fmla="*/ 214789 w 1933575"/>
              <a:gd name="connsiteY149" fmla="*/ 1171201 h 1590675"/>
              <a:gd name="connsiteX150" fmla="*/ 230600 w 1933575"/>
              <a:gd name="connsiteY150" fmla="*/ 1194442 h 1590675"/>
              <a:gd name="connsiteX151" fmla="*/ 207931 w 1933575"/>
              <a:gd name="connsiteY151" fmla="*/ 1209492 h 1590675"/>
              <a:gd name="connsiteX152" fmla="*/ 192310 w 1933575"/>
              <a:gd name="connsiteY152" fmla="*/ 1187870 h 1590675"/>
              <a:gd name="connsiteX153" fmla="*/ 233077 w 1933575"/>
              <a:gd name="connsiteY153" fmla="*/ 1530484 h 1590675"/>
              <a:gd name="connsiteX154" fmla="*/ 223933 w 1933575"/>
              <a:gd name="connsiteY154" fmla="*/ 1518673 h 1590675"/>
              <a:gd name="connsiteX155" fmla="*/ 236125 w 1933575"/>
              <a:gd name="connsiteY155" fmla="*/ 1510672 h 1590675"/>
              <a:gd name="connsiteX156" fmla="*/ 244126 w 1933575"/>
              <a:gd name="connsiteY156" fmla="*/ 1522293 h 1590675"/>
              <a:gd name="connsiteX157" fmla="*/ 233077 w 1933575"/>
              <a:gd name="connsiteY157" fmla="*/ 1530484 h 1590675"/>
              <a:gd name="connsiteX158" fmla="*/ 246317 w 1933575"/>
              <a:gd name="connsiteY158" fmla="*/ 1452855 h 1590675"/>
              <a:gd name="connsiteX159" fmla="*/ 235934 w 1933575"/>
              <a:gd name="connsiteY159" fmla="*/ 1439139 h 1590675"/>
              <a:gd name="connsiteX160" fmla="*/ 250508 w 1933575"/>
              <a:gd name="connsiteY160" fmla="*/ 1428471 h 1590675"/>
              <a:gd name="connsiteX161" fmla="*/ 260985 w 1933575"/>
              <a:gd name="connsiteY161" fmla="*/ 1443045 h 1590675"/>
              <a:gd name="connsiteX162" fmla="*/ 246317 w 1933575"/>
              <a:gd name="connsiteY162" fmla="*/ 1452855 h 1590675"/>
              <a:gd name="connsiteX163" fmla="*/ 260033 w 1933575"/>
              <a:gd name="connsiteY163" fmla="*/ 1375798 h 1590675"/>
              <a:gd name="connsiteX164" fmla="*/ 250031 w 1933575"/>
              <a:gd name="connsiteY164" fmla="*/ 1361130 h 1590675"/>
              <a:gd name="connsiteX165" fmla="*/ 265081 w 1933575"/>
              <a:gd name="connsiteY165" fmla="*/ 1349223 h 1590675"/>
              <a:gd name="connsiteX166" fmla="*/ 275558 w 1933575"/>
              <a:gd name="connsiteY166" fmla="*/ 1365130 h 1590675"/>
              <a:gd name="connsiteX167" fmla="*/ 260033 w 1933575"/>
              <a:gd name="connsiteY167" fmla="*/ 1375798 h 1590675"/>
              <a:gd name="connsiteX168" fmla="*/ 273844 w 1933575"/>
              <a:gd name="connsiteY168" fmla="*/ 1301122 h 1590675"/>
              <a:gd name="connsiteX169" fmla="*/ 260128 w 1933575"/>
              <a:gd name="connsiteY169" fmla="*/ 1282072 h 1590675"/>
              <a:gd name="connsiteX170" fmla="*/ 279845 w 1933575"/>
              <a:gd name="connsiteY170" fmla="*/ 1267499 h 1590675"/>
              <a:gd name="connsiteX171" fmla="*/ 293751 w 1933575"/>
              <a:gd name="connsiteY171" fmla="*/ 1288073 h 1590675"/>
              <a:gd name="connsiteX172" fmla="*/ 273844 w 1933575"/>
              <a:gd name="connsiteY172" fmla="*/ 1301122 h 1590675"/>
              <a:gd name="connsiteX173" fmla="*/ 272129 w 1933575"/>
              <a:gd name="connsiteY173" fmla="*/ 1201967 h 1590675"/>
              <a:gd name="connsiteX174" fmla="*/ 294132 w 1933575"/>
              <a:gd name="connsiteY174" fmla="*/ 1185489 h 1590675"/>
              <a:gd name="connsiteX175" fmla="*/ 310325 w 1933575"/>
              <a:gd name="connsiteY175" fmla="*/ 1208730 h 1590675"/>
              <a:gd name="connsiteX176" fmla="*/ 287655 w 1933575"/>
              <a:gd name="connsiteY176" fmla="*/ 1223684 h 1590675"/>
              <a:gd name="connsiteX177" fmla="*/ 272129 w 1933575"/>
              <a:gd name="connsiteY177" fmla="*/ 1201967 h 1590675"/>
              <a:gd name="connsiteX178" fmla="*/ 312325 w 1933575"/>
              <a:gd name="connsiteY178" fmla="*/ 1545724 h 1590675"/>
              <a:gd name="connsiteX179" fmla="*/ 303467 w 1933575"/>
              <a:gd name="connsiteY179" fmla="*/ 1533532 h 1590675"/>
              <a:gd name="connsiteX180" fmla="*/ 315944 w 1933575"/>
              <a:gd name="connsiteY180" fmla="*/ 1523817 h 1590675"/>
              <a:gd name="connsiteX181" fmla="*/ 324612 w 1933575"/>
              <a:gd name="connsiteY181" fmla="*/ 1536294 h 1590675"/>
              <a:gd name="connsiteX182" fmla="*/ 312325 w 1933575"/>
              <a:gd name="connsiteY182" fmla="*/ 1545724 h 1590675"/>
              <a:gd name="connsiteX183" fmla="*/ 326231 w 1933575"/>
              <a:gd name="connsiteY183" fmla="*/ 1467524 h 1590675"/>
              <a:gd name="connsiteX184" fmla="*/ 315468 w 1933575"/>
              <a:gd name="connsiteY184" fmla="*/ 1453331 h 1590675"/>
              <a:gd name="connsiteX185" fmla="*/ 330232 w 1933575"/>
              <a:gd name="connsiteY185" fmla="*/ 1441997 h 1590675"/>
              <a:gd name="connsiteX186" fmla="*/ 341090 w 1933575"/>
              <a:gd name="connsiteY186" fmla="*/ 1457999 h 1590675"/>
              <a:gd name="connsiteX187" fmla="*/ 326231 w 1933575"/>
              <a:gd name="connsiteY187" fmla="*/ 1467524 h 1590675"/>
              <a:gd name="connsiteX188" fmla="*/ 339471 w 1933575"/>
              <a:gd name="connsiteY188" fmla="*/ 1390467 h 1590675"/>
              <a:gd name="connsiteX189" fmla="*/ 329184 w 1933575"/>
              <a:gd name="connsiteY189" fmla="*/ 1375227 h 1590675"/>
              <a:gd name="connsiteX190" fmla="*/ 345758 w 1933575"/>
              <a:gd name="connsiteY190" fmla="*/ 1361892 h 1590675"/>
              <a:gd name="connsiteX191" fmla="*/ 357569 w 1933575"/>
              <a:gd name="connsiteY191" fmla="*/ 1378275 h 1590675"/>
              <a:gd name="connsiteX192" fmla="*/ 339471 w 1933575"/>
              <a:gd name="connsiteY192" fmla="*/ 1390467 h 1590675"/>
              <a:gd name="connsiteX193" fmla="*/ 352901 w 1933575"/>
              <a:gd name="connsiteY193" fmla="*/ 1314267 h 1590675"/>
              <a:gd name="connsiteX194" fmla="*/ 339090 w 1933575"/>
              <a:gd name="connsiteY194" fmla="*/ 1296455 h 1590675"/>
              <a:gd name="connsiteX195" fmla="*/ 359474 w 1933575"/>
              <a:gd name="connsiteY195" fmla="*/ 1281215 h 1590675"/>
              <a:gd name="connsiteX196" fmla="*/ 372047 w 1933575"/>
              <a:gd name="connsiteY196" fmla="*/ 1299979 h 1590675"/>
              <a:gd name="connsiteX197" fmla="*/ 352901 w 1933575"/>
              <a:gd name="connsiteY197" fmla="*/ 1314267 h 1590675"/>
              <a:gd name="connsiteX198" fmla="*/ 351473 w 1933575"/>
              <a:gd name="connsiteY198" fmla="*/ 1216350 h 1590675"/>
              <a:gd name="connsiteX199" fmla="*/ 374047 w 1933575"/>
              <a:gd name="connsiteY199" fmla="*/ 1199490 h 1590675"/>
              <a:gd name="connsiteX200" fmla="*/ 390430 w 1933575"/>
              <a:gd name="connsiteY200" fmla="*/ 1223303 h 1590675"/>
              <a:gd name="connsiteX201" fmla="*/ 367284 w 1933575"/>
              <a:gd name="connsiteY201" fmla="*/ 1238638 h 1590675"/>
              <a:gd name="connsiteX202" fmla="*/ 351473 w 1933575"/>
              <a:gd name="connsiteY202" fmla="*/ 1216350 h 1590675"/>
              <a:gd name="connsiteX203" fmla="*/ 391859 w 1933575"/>
              <a:gd name="connsiteY203" fmla="*/ 1560583 h 1590675"/>
              <a:gd name="connsiteX204" fmla="*/ 382143 w 1933575"/>
              <a:gd name="connsiteY204" fmla="*/ 1547248 h 1590675"/>
              <a:gd name="connsiteX205" fmla="*/ 395478 w 1933575"/>
              <a:gd name="connsiteY205" fmla="*/ 1537247 h 1590675"/>
              <a:gd name="connsiteX206" fmla="*/ 405575 w 1933575"/>
              <a:gd name="connsiteY206" fmla="*/ 1551153 h 1590675"/>
              <a:gd name="connsiteX207" fmla="*/ 391859 w 1933575"/>
              <a:gd name="connsiteY207" fmla="*/ 1560583 h 1590675"/>
              <a:gd name="connsiteX208" fmla="*/ 405575 w 1933575"/>
              <a:gd name="connsiteY208" fmla="*/ 1482954 h 1590675"/>
              <a:gd name="connsiteX209" fmla="*/ 394240 w 1933575"/>
              <a:gd name="connsiteY209" fmla="*/ 1467619 h 1590675"/>
              <a:gd name="connsiteX210" fmla="*/ 410147 w 1933575"/>
              <a:gd name="connsiteY210" fmla="*/ 1455522 h 1590675"/>
              <a:gd name="connsiteX211" fmla="*/ 421481 w 1933575"/>
              <a:gd name="connsiteY211" fmla="*/ 1472286 h 1590675"/>
              <a:gd name="connsiteX212" fmla="*/ 405575 w 1933575"/>
              <a:gd name="connsiteY212" fmla="*/ 1482954 h 1590675"/>
              <a:gd name="connsiteX213" fmla="*/ 419386 w 1933575"/>
              <a:gd name="connsiteY213" fmla="*/ 1405230 h 1590675"/>
              <a:gd name="connsiteX214" fmla="*/ 406241 w 1933575"/>
              <a:gd name="connsiteY214" fmla="*/ 1387323 h 1590675"/>
              <a:gd name="connsiteX215" fmla="*/ 424625 w 1933575"/>
              <a:gd name="connsiteY215" fmla="*/ 1373512 h 1590675"/>
              <a:gd name="connsiteX216" fmla="*/ 437769 w 1933575"/>
              <a:gd name="connsiteY216" fmla="*/ 1392848 h 1590675"/>
              <a:gd name="connsiteX217" fmla="*/ 419386 w 1933575"/>
              <a:gd name="connsiteY217" fmla="*/ 1405230 h 1590675"/>
              <a:gd name="connsiteX218" fmla="*/ 432816 w 1933575"/>
              <a:gd name="connsiteY218" fmla="*/ 1328554 h 1590675"/>
              <a:gd name="connsiteX219" fmla="*/ 420243 w 1933575"/>
              <a:gd name="connsiteY219" fmla="*/ 1309314 h 1590675"/>
              <a:gd name="connsiteX220" fmla="*/ 439103 w 1933575"/>
              <a:gd name="connsiteY220" fmla="*/ 1294645 h 1590675"/>
              <a:gd name="connsiteX221" fmla="*/ 452342 w 1933575"/>
              <a:gd name="connsiteY221" fmla="*/ 1314457 h 1590675"/>
              <a:gd name="connsiteX222" fmla="*/ 432816 w 1933575"/>
              <a:gd name="connsiteY222" fmla="*/ 1328554 h 1590675"/>
              <a:gd name="connsiteX223" fmla="*/ 430339 w 1933575"/>
              <a:gd name="connsiteY223" fmla="*/ 1230256 h 1590675"/>
              <a:gd name="connsiteX224" fmla="*/ 453771 w 1933575"/>
              <a:gd name="connsiteY224" fmla="*/ 1213302 h 1590675"/>
              <a:gd name="connsiteX225" fmla="*/ 470726 w 1933575"/>
              <a:gd name="connsiteY225" fmla="*/ 1237400 h 1590675"/>
              <a:gd name="connsiteX226" fmla="*/ 446627 w 1933575"/>
              <a:gd name="connsiteY226" fmla="*/ 1253592 h 1590675"/>
              <a:gd name="connsiteX227" fmla="*/ 430339 w 1933575"/>
              <a:gd name="connsiteY227" fmla="*/ 1230256 h 1590675"/>
              <a:gd name="connsiteX228" fmla="*/ 471583 w 1933575"/>
              <a:gd name="connsiteY228" fmla="*/ 1576109 h 1590675"/>
              <a:gd name="connsiteX229" fmla="*/ 460439 w 1933575"/>
              <a:gd name="connsiteY229" fmla="*/ 1561345 h 1590675"/>
              <a:gd name="connsiteX230" fmla="*/ 475679 w 1933575"/>
              <a:gd name="connsiteY230" fmla="*/ 1550201 h 1590675"/>
              <a:gd name="connsiteX231" fmla="*/ 486347 w 1933575"/>
              <a:gd name="connsiteY231" fmla="*/ 1565917 h 1590675"/>
              <a:gd name="connsiteX232" fmla="*/ 471583 w 1933575"/>
              <a:gd name="connsiteY232" fmla="*/ 1576109 h 1590675"/>
              <a:gd name="connsiteX233" fmla="*/ 485013 w 1933575"/>
              <a:gd name="connsiteY233" fmla="*/ 1498385 h 1590675"/>
              <a:gd name="connsiteX234" fmla="*/ 472821 w 1933575"/>
              <a:gd name="connsiteY234" fmla="*/ 1481811 h 1590675"/>
              <a:gd name="connsiteX235" fmla="*/ 490061 w 1933575"/>
              <a:gd name="connsiteY235" fmla="*/ 1468762 h 1590675"/>
              <a:gd name="connsiteX236" fmla="*/ 502444 w 1933575"/>
              <a:gd name="connsiteY236" fmla="*/ 1486669 h 1590675"/>
              <a:gd name="connsiteX237" fmla="*/ 485013 w 1933575"/>
              <a:gd name="connsiteY237" fmla="*/ 1498385 h 1590675"/>
              <a:gd name="connsiteX238" fmla="*/ 498729 w 1933575"/>
              <a:gd name="connsiteY238" fmla="*/ 1420566 h 1590675"/>
              <a:gd name="connsiteX239" fmla="*/ 485204 w 1933575"/>
              <a:gd name="connsiteY239" fmla="*/ 1401516 h 1590675"/>
              <a:gd name="connsiteX240" fmla="*/ 504539 w 1933575"/>
              <a:gd name="connsiteY240" fmla="*/ 1386942 h 1590675"/>
              <a:gd name="connsiteX241" fmla="*/ 518636 w 1933575"/>
              <a:gd name="connsiteY241" fmla="*/ 1407516 h 1590675"/>
              <a:gd name="connsiteX242" fmla="*/ 498729 w 1933575"/>
              <a:gd name="connsiteY242" fmla="*/ 1420566 h 1590675"/>
              <a:gd name="connsiteX243" fmla="*/ 512445 w 1933575"/>
              <a:gd name="connsiteY243" fmla="*/ 1343508 h 1590675"/>
              <a:gd name="connsiteX244" fmla="*/ 499110 w 1933575"/>
              <a:gd name="connsiteY244" fmla="*/ 1323411 h 1590675"/>
              <a:gd name="connsiteX245" fmla="*/ 517874 w 1933575"/>
              <a:gd name="connsiteY245" fmla="*/ 1309028 h 1590675"/>
              <a:gd name="connsiteX246" fmla="*/ 533210 w 1933575"/>
              <a:gd name="connsiteY246" fmla="*/ 1328745 h 1590675"/>
              <a:gd name="connsiteX247" fmla="*/ 512445 w 1933575"/>
              <a:gd name="connsiteY247" fmla="*/ 1343508 h 1590675"/>
              <a:gd name="connsiteX248" fmla="*/ 524637 w 1933575"/>
              <a:gd name="connsiteY248" fmla="*/ 1264641 h 1590675"/>
              <a:gd name="connsiteX249" fmla="*/ 508826 w 1933575"/>
              <a:gd name="connsiteY249" fmla="*/ 1244448 h 1590675"/>
              <a:gd name="connsiteX250" fmla="*/ 531971 w 1933575"/>
              <a:gd name="connsiteY250" fmla="*/ 1228542 h 1590675"/>
              <a:gd name="connsiteX251" fmla="*/ 546259 w 1933575"/>
              <a:gd name="connsiteY251" fmla="*/ 1249782 h 1590675"/>
              <a:gd name="connsiteX252" fmla="*/ 524637 w 1933575"/>
              <a:gd name="connsiteY252" fmla="*/ 1264641 h 1590675"/>
              <a:gd name="connsiteX253" fmla="*/ 519779 w 1933575"/>
              <a:gd name="connsiteY253" fmla="*/ 1163962 h 1590675"/>
              <a:gd name="connsiteX254" fmla="*/ 545592 w 1933575"/>
              <a:gd name="connsiteY254" fmla="*/ 1144150 h 1590675"/>
              <a:gd name="connsiteX255" fmla="*/ 564737 w 1933575"/>
              <a:gd name="connsiteY255" fmla="*/ 1173297 h 1590675"/>
              <a:gd name="connsiteX256" fmla="*/ 539401 w 1933575"/>
              <a:gd name="connsiteY256" fmla="*/ 1188537 h 1590675"/>
              <a:gd name="connsiteX257" fmla="*/ 519779 w 1933575"/>
              <a:gd name="connsiteY257" fmla="*/ 1163962 h 1590675"/>
              <a:gd name="connsiteX258" fmla="*/ 564642 w 1933575"/>
              <a:gd name="connsiteY258" fmla="*/ 1514387 h 1590675"/>
              <a:gd name="connsiteX259" fmla="*/ 551117 w 1933575"/>
              <a:gd name="connsiteY259" fmla="*/ 1495432 h 1590675"/>
              <a:gd name="connsiteX260" fmla="*/ 567881 w 1933575"/>
              <a:gd name="connsiteY260" fmla="*/ 1483716 h 1590675"/>
              <a:gd name="connsiteX261" fmla="*/ 581692 w 1933575"/>
              <a:gd name="connsiteY261" fmla="*/ 1501909 h 1590675"/>
              <a:gd name="connsiteX262" fmla="*/ 564642 w 1933575"/>
              <a:gd name="connsiteY262" fmla="*/ 1514387 h 1590675"/>
              <a:gd name="connsiteX263" fmla="*/ 577406 w 1933575"/>
              <a:gd name="connsiteY263" fmla="*/ 1434091 h 1590675"/>
              <a:gd name="connsiteX264" fmla="*/ 563118 w 1933575"/>
              <a:gd name="connsiteY264" fmla="*/ 1415422 h 1590675"/>
              <a:gd name="connsiteX265" fmla="*/ 582454 w 1933575"/>
              <a:gd name="connsiteY265" fmla="*/ 1402182 h 1590675"/>
              <a:gd name="connsiteX266" fmla="*/ 597408 w 1933575"/>
              <a:gd name="connsiteY266" fmla="*/ 1421994 h 1590675"/>
              <a:gd name="connsiteX267" fmla="*/ 577406 w 1933575"/>
              <a:gd name="connsiteY267" fmla="*/ 1434091 h 1590675"/>
              <a:gd name="connsiteX268" fmla="*/ 591217 w 1933575"/>
              <a:gd name="connsiteY268" fmla="*/ 1356558 h 1590675"/>
              <a:gd name="connsiteX269" fmla="*/ 574548 w 1933575"/>
              <a:gd name="connsiteY269" fmla="*/ 1334745 h 1590675"/>
              <a:gd name="connsiteX270" fmla="*/ 595979 w 1933575"/>
              <a:gd name="connsiteY270" fmla="*/ 1318553 h 1590675"/>
              <a:gd name="connsiteX271" fmla="*/ 613220 w 1933575"/>
              <a:gd name="connsiteY271" fmla="*/ 1343127 h 1590675"/>
              <a:gd name="connsiteX272" fmla="*/ 591217 w 1933575"/>
              <a:gd name="connsiteY272" fmla="*/ 1356558 h 1590675"/>
              <a:gd name="connsiteX273" fmla="*/ 602742 w 1933575"/>
              <a:gd name="connsiteY273" fmla="*/ 1281405 h 1590675"/>
              <a:gd name="connsiteX274" fmla="*/ 587121 w 1933575"/>
              <a:gd name="connsiteY274" fmla="*/ 1257593 h 1590675"/>
              <a:gd name="connsiteX275" fmla="*/ 610838 w 1933575"/>
              <a:gd name="connsiteY275" fmla="*/ 1239019 h 1590675"/>
              <a:gd name="connsiteX276" fmla="*/ 626269 w 1933575"/>
              <a:gd name="connsiteY276" fmla="*/ 1264451 h 1590675"/>
              <a:gd name="connsiteX277" fmla="*/ 602742 w 1933575"/>
              <a:gd name="connsiteY277" fmla="*/ 1281405 h 1590675"/>
              <a:gd name="connsiteX278" fmla="*/ 596932 w 1933575"/>
              <a:gd name="connsiteY278" fmla="*/ 1178630 h 1590675"/>
              <a:gd name="connsiteX279" fmla="*/ 625316 w 1933575"/>
              <a:gd name="connsiteY279" fmla="*/ 1157199 h 1590675"/>
              <a:gd name="connsiteX280" fmla="*/ 645128 w 1933575"/>
              <a:gd name="connsiteY280" fmla="*/ 1187394 h 1590675"/>
              <a:gd name="connsiteX281" fmla="*/ 616649 w 1933575"/>
              <a:gd name="connsiteY281" fmla="*/ 1205872 h 1590675"/>
              <a:gd name="connsiteX282" fmla="*/ 596932 w 1933575"/>
              <a:gd name="connsiteY282" fmla="*/ 1178630 h 1590675"/>
              <a:gd name="connsiteX283" fmla="*/ 642747 w 1933575"/>
              <a:gd name="connsiteY283" fmla="*/ 1528008 h 1590675"/>
              <a:gd name="connsiteX284" fmla="*/ 628174 w 1933575"/>
              <a:gd name="connsiteY284" fmla="*/ 1508767 h 1590675"/>
              <a:gd name="connsiteX285" fmla="*/ 646748 w 1933575"/>
              <a:gd name="connsiteY285" fmla="*/ 1494575 h 1590675"/>
              <a:gd name="connsiteX286" fmla="*/ 662464 w 1933575"/>
              <a:gd name="connsiteY286" fmla="*/ 1515911 h 1590675"/>
              <a:gd name="connsiteX287" fmla="*/ 642747 w 1933575"/>
              <a:gd name="connsiteY287" fmla="*/ 1528008 h 1590675"/>
              <a:gd name="connsiteX288" fmla="*/ 654653 w 1933575"/>
              <a:gd name="connsiteY288" fmla="*/ 1452189 h 1590675"/>
              <a:gd name="connsiteX289" fmla="*/ 639223 w 1933575"/>
              <a:gd name="connsiteY289" fmla="*/ 1429614 h 1590675"/>
              <a:gd name="connsiteX290" fmla="*/ 661321 w 1933575"/>
              <a:gd name="connsiteY290" fmla="*/ 1412946 h 1590675"/>
              <a:gd name="connsiteX291" fmla="*/ 677894 w 1933575"/>
              <a:gd name="connsiteY291" fmla="*/ 1436663 h 1590675"/>
              <a:gd name="connsiteX292" fmla="*/ 654653 w 1933575"/>
              <a:gd name="connsiteY292" fmla="*/ 1452189 h 1590675"/>
              <a:gd name="connsiteX293" fmla="*/ 668274 w 1933575"/>
              <a:gd name="connsiteY293" fmla="*/ 1374179 h 1590675"/>
              <a:gd name="connsiteX294" fmla="*/ 651320 w 1933575"/>
              <a:gd name="connsiteY294" fmla="*/ 1349795 h 1590675"/>
              <a:gd name="connsiteX295" fmla="*/ 675894 w 1933575"/>
              <a:gd name="connsiteY295" fmla="*/ 1331507 h 1590675"/>
              <a:gd name="connsiteX296" fmla="*/ 693992 w 1933575"/>
              <a:gd name="connsiteY296" fmla="*/ 1357224 h 1590675"/>
              <a:gd name="connsiteX297" fmla="*/ 668274 w 1933575"/>
              <a:gd name="connsiteY297" fmla="*/ 1374179 h 1590675"/>
              <a:gd name="connsiteX298" fmla="*/ 720090 w 1933575"/>
              <a:gd name="connsiteY298" fmla="*/ 1546200 h 1590675"/>
              <a:gd name="connsiteX299" fmla="*/ 704564 w 1933575"/>
              <a:gd name="connsiteY299" fmla="*/ 1523436 h 1590675"/>
              <a:gd name="connsiteX300" fmla="*/ 726567 w 1933575"/>
              <a:gd name="connsiteY300" fmla="*/ 1507053 h 1590675"/>
              <a:gd name="connsiteX301" fmla="*/ 743331 w 1933575"/>
              <a:gd name="connsiteY301" fmla="*/ 1530389 h 1590675"/>
              <a:gd name="connsiteX302" fmla="*/ 720090 w 1933575"/>
              <a:gd name="connsiteY302" fmla="*/ 1546200 h 1590675"/>
              <a:gd name="connsiteX303" fmla="*/ 733806 w 1933575"/>
              <a:gd name="connsiteY303" fmla="*/ 1467714 h 1590675"/>
              <a:gd name="connsiteX304" fmla="*/ 717042 w 1933575"/>
              <a:gd name="connsiteY304" fmla="*/ 1443616 h 1590675"/>
              <a:gd name="connsiteX305" fmla="*/ 741426 w 1933575"/>
              <a:gd name="connsiteY305" fmla="*/ 1425804 h 1590675"/>
              <a:gd name="connsiteX306" fmla="*/ 759143 w 1933575"/>
              <a:gd name="connsiteY306" fmla="*/ 1451046 h 1590675"/>
              <a:gd name="connsiteX307" fmla="*/ 733806 w 1933575"/>
              <a:gd name="connsiteY307" fmla="*/ 1467714 h 1590675"/>
              <a:gd name="connsiteX308" fmla="*/ 747903 w 1933575"/>
              <a:gd name="connsiteY308" fmla="*/ 1389990 h 1590675"/>
              <a:gd name="connsiteX309" fmla="*/ 729520 w 1933575"/>
              <a:gd name="connsiteY309" fmla="*/ 1363606 h 1590675"/>
              <a:gd name="connsiteX310" fmla="*/ 755999 w 1933575"/>
              <a:gd name="connsiteY310" fmla="*/ 1343794 h 1590675"/>
              <a:gd name="connsiteX311" fmla="*/ 774668 w 1933575"/>
              <a:gd name="connsiteY311" fmla="*/ 1371893 h 1590675"/>
              <a:gd name="connsiteX312" fmla="*/ 747903 w 1933575"/>
              <a:gd name="connsiteY312" fmla="*/ 1389990 h 1590675"/>
              <a:gd name="connsiteX313" fmla="*/ 741236 w 1933575"/>
              <a:gd name="connsiteY313" fmla="*/ 1283882 h 1590675"/>
              <a:gd name="connsiteX314" fmla="*/ 770477 w 1933575"/>
              <a:gd name="connsiteY314" fmla="*/ 1261879 h 1590675"/>
              <a:gd name="connsiteX315" fmla="*/ 791432 w 1933575"/>
              <a:gd name="connsiteY315" fmla="*/ 1293216 h 1590675"/>
              <a:gd name="connsiteX316" fmla="*/ 761429 w 1933575"/>
              <a:gd name="connsiteY316" fmla="*/ 1311885 h 1590675"/>
              <a:gd name="connsiteX317" fmla="*/ 741236 w 1933575"/>
              <a:gd name="connsiteY317" fmla="*/ 1283882 h 1590675"/>
              <a:gd name="connsiteX318" fmla="*/ 799148 w 1933575"/>
              <a:gd name="connsiteY318" fmla="*/ 1562107 h 1590675"/>
              <a:gd name="connsiteX319" fmla="*/ 782288 w 1933575"/>
              <a:gd name="connsiteY319" fmla="*/ 1537628 h 1590675"/>
              <a:gd name="connsiteX320" fmla="*/ 806768 w 1933575"/>
              <a:gd name="connsiteY320" fmla="*/ 1519435 h 1590675"/>
              <a:gd name="connsiteX321" fmla="*/ 824865 w 1933575"/>
              <a:gd name="connsiteY321" fmla="*/ 1545057 h 1590675"/>
              <a:gd name="connsiteX322" fmla="*/ 799148 w 1933575"/>
              <a:gd name="connsiteY322" fmla="*/ 1562107 h 1590675"/>
              <a:gd name="connsiteX323" fmla="*/ 813245 w 1933575"/>
              <a:gd name="connsiteY323" fmla="*/ 1483812 h 1590675"/>
              <a:gd name="connsiteX324" fmla="*/ 795052 w 1933575"/>
              <a:gd name="connsiteY324" fmla="*/ 1457522 h 1590675"/>
              <a:gd name="connsiteX325" fmla="*/ 821341 w 1933575"/>
              <a:gd name="connsiteY325" fmla="*/ 1437711 h 1590675"/>
              <a:gd name="connsiteX326" fmla="*/ 840486 w 1933575"/>
              <a:gd name="connsiteY326" fmla="*/ 1465809 h 1590675"/>
              <a:gd name="connsiteX327" fmla="*/ 813245 w 1933575"/>
              <a:gd name="connsiteY327" fmla="*/ 1483812 h 1590675"/>
              <a:gd name="connsiteX328" fmla="*/ 878396 w 1933575"/>
              <a:gd name="connsiteY328" fmla="*/ 1578014 h 1590675"/>
              <a:gd name="connsiteX329" fmla="*/ 860012 w 1933575"/>
              <a:gd name="connsiteY329" fmla="*/ 1551439 h 1590675"/>
              <a:gd name="connsiteX330" fmla="*/ 886777 w 1933575"/>
              <a:gd name="connsiteY330" fmla="*/ 1531055 h 1590675"/>
              <a:gd name="connsiteX331" fmla="*/ 906113 w 1933575"/>
              <a:gd name="connsiteY331" fmla="*/ 1559821 h 1590675"/>
              <a:gd name="connsiteX332" fmla="*/ 878396 w 1933575"/>
              <a:gd name="connsiteY332" fmla="*/ 1578014 h 1590675"/>
              <a:gd name="connsiteX333" fmla="*/ 892207 w 1933575"/>
              <a:gd name="connsiteY333" fmla="*/ 1499718 h 1590675"/>
              <a:gd name="connsiteX334" fmla="*/ 872300 w 1933575"/>
              <a:gd name="connsiteY334" fmla="*/ 1471334 h 1590675"/>
              <a:gd name="connsiteX335" fmla="*/ 901446 w 1933575"/>
              <a:gd name="connsiteY335" fmla="*/ 1449998 h 1590675"/>
              <a:gd name="connsiteX336" fmla="*/ 922401 w 1933575"/>
              <a:gd name="connsiteY336" fmla="*/ 1480859 h 1590675"/>
              <a:gd name="connsiteX337" fmla="*/ 892207 w 1933575"/>
              <a:gd name="connsiteY337" fmla="*/ 1499718 h 1590675"/>
              <a:gd name="connsiteX338" fmla="*/ 982885 w 1933575"/>
              <a:gd name="connsiteY338" fmla="*/ 1460856 h 1590675"/>
              <a:gd name="connsiteX339" fmla="*/ 1007650 w 1933575"/>
              <a:gd name="connsiteY339" fmla="*/ 1494098 h 1590675"/>
              <a:gd name="connsiteX340" fmla="*/ 971074 w 1933575"/>
              <a:gd name="connsiteY340" fmla="*/ 1516006 h 1590675"/>
              <a:gd name="connsiteX341" fmla="*/ 949928 w 1933575"/>
              <a:gd name="connsiteY341" fmla="*/ 1485526 h 1590675"/>
              <a:gd name="connsiteX342" fmla="*/ 982885 w 1933575"/>
              <a:gd name="connsiteY342" fmla="*/ 1460856 h 1590675"/>
              <a:gd name="connsiteX343" fmla="*/ 915448 w 1933575"/>
              <a:gd name="connsiteY343" fmla="*/ 1368940 h 1590675"/>
              <a:gd name="connsiteX344" fmla="*/ 938975 w 1933575"/>
              <a:gd name="connsiteY344" fmla="*/ 1401706 h 1590675"/>
              <a:gd name="connsiteX345" fmla="*/ 905827 w 1933575"/>
              <a:gd name="connsiteY345" fmla="*/ 1421709 h 1590675"/>
              <a:gd name="connsiteX346" fmla="*/ 884777 w 1933575"/>
              <a:gd name="connsiteY346" fmla="*/ 1391610 h 1590675"/>
              <a:gd name="connsiteX347" fmla="*/ 915448 w 1933575"/>
              <a:gd name="connsiteY347" fmla="*/ 1368940 h 1590675"/>
              <a:gd name="connsiteX348" fmla="*/ 852011 w 1933575"/>
              <a:gd name="connsiteY348" fmla="*/ 1273404 h 1590675"/>
              <a:gd name="connsiteX349" fmla="*/ 875729 w 1933575"/>
              <a:gd name="connsiteY349" fmla="*/ 1306361 h 1590675"/>
              <a:gd name="connsiteX350" fmla="*/ 840772 w 1933575"/>
              <a:gd name="connsiteY350" fmla="*/ 1327697 h 1590675"/>
              <a:gd name="connsiteX351" fmla="*/ 819150 w 1933575"/>
              <a:gd name="connsiteY351" fmla="*/ 1297693 h 1590675"/>
              <a:gd name="connsiteX352" fmla="*/ 852011 w 1933575"/>
              <a:gd name="connsiteY352" fmla="*/ 1273404 h 1590675"/>
              <a:gd name="connsiteX353" fmla="*/ 835914 w 1933575"/>
              <a:gd name="connsiteY353" fmla="*/ 1356081 h 1590675"/>
              <a:gd name="connsiteX354" fmla="*/ 856679 w 1933575"/>
              <a:gd name="connsiteY354" fmla="*/ 1386752 h 1590675"/>
              <a:gd name="connsiteX355" fmla="*/ 827056 w 1933575"/>
              <a:gd name="connsiteY355" fmla="*/ 1405516 h 1590675"/>
              <a:gd name="connsiteX356" fmla="*/ 807244 w 1933575"/>
              <a:gd name="connsiteY356" fmla="*/ 1377608 h 1590675"/>
              <a:gd name="connsiteX357" fmla="*/ 835914 w 1933575"/>
              <a:gd name="connsiteY357" fmla="*/ 1356081 h 1590675"/>
              <a:gd name="connsiteX358" fmla="*/ 785051 w 1933575"/>
              <a:gd name="connsiteY358" fmla="*/ 1182250 h 1590675"/>
              <a:gd name="connsiteX359" fmla="*/ 804196 w 1933575"/>
              <a:gd name="connsiteY359" fmla="*/ 1214445 h 1590675"/>
              <a:gd name="connsiteX360" fmla="*/ 774859 w 1933575"/>
              <a:gd name="connsiteY360" fmla="*/ 1235590 h 1590675"/>
              <a:gd name="connsiteX361" fmla="*/ 756952 w 1933575"/>
              <a:gd name="connsiteY361" fmla="*/ 1206158 h 1590675"/>
              <a:gd name="connsiteX362" fmla="*/ 785051 w 1933575"/>
              <a:gd name="connsiteY362" fmla="*/ 1182250 h 1590675"/>
              <a:gd name="connsiteX363" fmla="*/ 719328 w 1933575"/>
              <a:gd name="connsiteY363" fmla="*/ 1077189 h 1590675"/>
              <a:gd name="connsiteX364" fmla="*/ 727043 w 1933575"/>
              <a:gd name="connsiteY364" fmla="*/ 1102621 h 1590675"/>
              <a:gd name="connsiteX365" fmla="*/ 747998 w 1933575"/>
              <a:gd name="connsiteY365" fmla="*/ 1124433 h 1590675"/>
              <a:gd name="connsiteX366" fmla="*/ 711041 w 1933575"/>
              <a:gd name="connsiteY366" fmla="*/ 1146436 h 1590675"/>
              <a:gd name="connsiteX367" fmla="*/ 685514 w 1933575"/>
              <a:gd name="connsiteY367" fmla="*/ 1110813 h 1590675"/>
              <a:gd name="connsiteX368" fmla="*/ 719328 w 1933575"/>
              <a:gd name="connsiteY368" fmla="*/ 1077189 h 1590675"/>
              <a:gd name="connsiteX369" fmla="*/ 705802 w 1933575"/>
              <a:gd name="connsiteY369" fmla="*/ 1169677 h 1590675"/>
              <a:gd name="connsiteX370" fmla="*/ 723233 w 1933575"/>
              <a:gd name="connsiteY370" fmla="*/ 1200157 h 1590675"/>
              <a:gd name="connsiteX371" fmla="*/ 695611 w 1933575"/>
              <a:gd name="connsiteY371" fmla="*/ 1220160 h 1590675"/>
              <a:gd name="connsiteX372" fmla="*/ 675227 w 1933575"/>
              <a:gd name="connsiteY372" fmla="*/ 1192823 h 1590675"/>
              <a:gd name="connsiteX373" fmla="*/ 705802 w 1933575"/>
              <a:gd name="connsiteY373" fmla="*/ 1169677 h 1590675"/>
              <a:gd name="connsiteX374" fmla="*/ 691229 w 1933575"/>
              <a:gd name="connsiteY374" fmla="*/ 1251116 h 1590675"/>
              <a:gd name="connsiteX375" fmla="*/ 710184 w 1933575"/>
              <a:gd name="connsiteY375" fmla="*/ 1278072 h 1590675"/>
              <a:gd name="connsiteX376" fmla="*/ 682085 w 1933575"/>
              <a:gd name="connsiteY376" fmla="*/ 1296550 h 1590675"/>
              <a:gd name="connsiteX377" fmla="*/ 665893 w 1933575"/>
              <a:gd name="connsiteY377" fmla="*/ 1271785 h 1590675"/>
              <a:gd name="connsiteX378" fmla="*/ 691229 w 1933575"/>
              <a:gd name="connsiteY378" fmla="*/ 1251116 h 1590675"/>
              <a:gd name="connsiteX379" fmla="*/ 639985 w 1933575"/>
              <a:gd name="connsiteY379" fmla="*/ 1075665 h 1590675"/>
              <a:gd name="connsiteX380" fmla="*/ 662464 w 1933575"/>
              <a:gd name="connsiteY380" fmla="*/ 1108527 h 1590675"/>
              <a:gd name="connsiteX381" fmla="*/ 630079 w 1933575"/>
              <a:gd name="connsiteY381" fmla="*/ 1128910 h 1590675"/>
              <a:gd name="connsiteX382" fmla="*/ 608648 w 1933575"/>
              <a:gd name="connsiteY382" fmla="*/ 1098525 h 1590675"/>
              <a:gd name="connsiteX383" fmla="*/ 639985 w 1933575"/>
              <a:gd name="connsiteY383" fmla="*/ 1075665 h 1590675"/>
              <a:gd name="connsiteX384" fmla="*/ 575215 w 1933575"/>
              <a:gd name="connsiteY384" fmla="*/ 971176 h 1590675"/>
              <a:gd name="connsiteX385" fmla="*/ 606552 w 1933575"/>
              <a:gd name="connsiteY385" fmla="*/ 1015563 h 1590675"/>
              <a:gd name="connsiteX386" fmla="*/ 565880 w 1933575"/>
              <a:gd name="connsiteY386" fmla="*/ 1039089 h 1590675"/>
              <a:gd name="connsiteX387" fmla="*/ 540449 w 1933575"/>
              <a:gd name="connsiteY387" fmla="*/ 1002609 h 1590675"/>
              <a:gd name="connsiteX388" fmla="*/ 575215 w 1933575"/>
              <a:gd name="connsiteY388" fmla="*/ 971176 h 1590675"/>
              <a:gd name="connsiteX389" fmla="*/ 560261 w 1933575"/>
              <a:gd name="connsiteY389" fmla="*/ 1061759 h 1590675"/>
              <a:gd name="connsiteX390" fmla="*/ 581216 w 1933575"/>
              <a:gd name="connsiteY390" fmla="*/ 1094430 h 1590675"/>
              <a:gd name="connsiteX391" fmla="*/ 550926 w 1933575"/>
              <a:gd name="connsiteY391" fmla="*/ 1113098 h 1590675"/>
              <a:gd name="connsiteX392" fmla="*/ 529876 w 1933575"/>
              <a:gd name="connsiteY392" fmla="*/ 1084523 h 1590675"/>
              <a:gd name="connsiteX393" fmla="*/ 560261 w 1933575"/>
              <a:gd name="connsiteY393" fmla="*/ 1061759 h 1590675"/>
              <a:gd name="connsiteX394" fmla="*/ 497014 w 1933575"/>
              <a:gd name="connsiteY394" fmla="*/ 964413 h 1590675"/>
              <a:gd name="connsiteX395" fmla="*/ 521589 w 1933575"/>
              <a:gd name="connsiteY395" fmla="*/ 999751 h 1590675"/>
              <a:gd name="connsiteX396" fmla="*/ 487109 w 1933575"/>
              <a:gd name="connsiteY396" fmla="*/ 1018325 h 1590675"/>
              <a:gd name="connsiteX397" fmla="*/ 464249 w 1933575"/>
              <a:gd name="connsiteY397" fmla="*/ 990321 h 1590675"/>
              <a:gd name="connsiteX398" fmla="*/ 497014 w 1933575"/>
              <a:gd name="connsiteY398" fmla="*/ 964413 h 1590675"/>
              <a:gd name="connsiteX399" fmla="*/ 481298 w 1933575"/>
              <a:gd name="connsiteY399" fmla="*/ 1051662 h 1590675"/>
              <a:gd name="connsiteX400" fmla="*/ 501301 w 1933575"/>
              <a:gd name="connsiteY400" fmla="*/ 1079475 h 1590675"/>
              <a:gd name="connsiteX401" fmla="*/ 473393 w 1933575"/>
              <a:gd name="connsiteY401" fmla="*/ 1096144 h 1590675"/>
              <a:gd name="connsiteX402" fmla="*/ 453104 w 1933575"/>
              <a:gd name="connsiteY402" fmla="*/ 1069950 h 1590675"/>
              <a:gd name="connsiteX403" fmla="*/ 481298 w 1933575"/>
              <a:gd name="connsiteY403" fmla="*/ 1051662 h 1590675"/>
              <a:gd name="connsiteX404" fmla="*/ 466535 w 1933575"/>
              <a:gd name="connsiteY404" fmla="*/ 1133482 h 1590675"/>
              <a:gd name="connsiteX405" fmla="*/ 485204 w 1933575"/>
              <a:gd name="connsiteY405" fmla="*/ 1159009 h 1590675"/>
              <a:gd name="connsiteX406" fmla="*/ 460724 w 1933575"/>
              <a:gd name="connsiteY406" fmla="*/ 1176249 h 1590675"/>
              <a:gd name="connsiteX407" fmla="*/ 442055 w 1933575"/>
              <a:gd name="connsiteY407" fmla="*/ 1150055 h 1590675"/>
              <a:gd name="connsiteX408" fmla="*/ 466535 w 1933575"/>
              <a:gd name="connsiteY408" fmla="*/ 1133482 h 1590675"/>
              <a:gd name="connsiteX409" fmla="*/ 416052 w 1933575"/>
              <a:gd name="connsiteY409" fmla="*/ 956698 h 1590675"/>
              <a:gd name="connsiteX410" fmla="*/ 439007 w 1933575"/>
              <a:gd name="connsiteY410" fmla="*/ 986511 h 1590675"/>
              <a:gd name="connsiteX411" fmla="*/ 408623 w 1933575"/>
              <a:gd name="connsiteY411" fmla="*/ 1007180 h 1590675"/>
              <a:gd name="connsiteX412" fmla="*/ 385953 w 1933575"/>
              <a:gd name="connsiteY412" fmla="*/ 975653 h 1590675"/>
              <a:gd name="connsiteX413" fmla="*/ 416052 w 1933575"/>
              <a:gd name="connsiteY413" fmla="*/ 956698 h 1590675"/>
              <a:gd name="connsiteX414" fmla="*/ 403765 w 1933575"/>
              <a:gd name="connsiteY414" fmla="*/ 1034613 h 1590675"/>
              <a:gd name="connsiteX415" fmla="*/ 423196 w 1933575"/>
              <a:gd name="connsiteY415" fmla="*/ 1064997 h 1590675"/>
              <a:gd name="connsiteX416" fmla="*/ 394716 w 1933575"/>
              <a:gd name="connsiteY416" fmla="*/ 1083762 h 1590675"/>
              <a:gd name="connsiteX417" fmla="*/ 374523 w 1933575"/>
              <a:gd name="connsiteY417" fmla="*/ 1056234 h 1590675"/>
              <a:gd name="connsiteX418" fmla="*/ 403765 w 1933575"/>
              <a:gd name="connsiteY418" fmla="*/ 1034613 h 1590675"/>
              <a:gd name="connsiteX419" fmla="*/ 388906 w 1933575"/>
              <a:gd name="connsiteY419" fmla="*/ 1117194 h 1590675"/>
              <a:gd name="connsiteX420" fmla="*/ 406718 w 1933575"/>
              <a:gd name="connsiteY420" fmla="*/ 1144055 h 1590675"/>
              <a:gd name="connsiteX421" fmla="*/ 381095 w 1933575"/>
              <a:gd name="connsiteY421" fmla="*/ 1161105 h 1590675"/>
              <a:gd name="connsiteX422" fmla="*/ 362998 w 1933575"/>
              <a:gd name="connsiteY422" fmla="*/ 1136054 h 1590675"/>
              <a:gd name="connsiteX423" fmla="*/ 388906 w 1933575"/>
              <a:gd name="connsiteY423" fmla="*/ 1117194 h 1590675"/>
              <a:gd name="connsiteX424" fmla="*/ 338519 w 1933575"/>
              <a:gd name="connsiteY424" fmla="*/ 938601 h 1590675"/>
              <a:gd name="connsiteX425" fmla="*/ 360521 w 1933575"/>
              <a:gd name="connsiteY425" fmla="*/ 971938 h 1590675"/>
              <a:gd name="connsiteX426" fmla="*/ 328708 w 1933575"/>
              <a:gd name="connsiteY426" fmla="*/ 992512 h 1590675"/>
              <a:gd name="connsiteX427" fmla="*/ 307086 w 1933575"/>
              <a:gd name="connsiteY427" fmla="*/ 962222 h 1590675"/>
              <a:gd name="connsiteX428" fmla="*/ 338519 w 1933575"/>
              <a:gd name="connsiteY428" fmla="*/ 938601 h 1590675"/>
              <a:gd name="connsiteX429" fmla="*/ 324136 w 1933575"/>
              <a:gd name="connsiteY429" fmla="*/ 1020896 h 1590675"/>
              <a:gd name="connsiteX430" fmla="*/ 343186 w 1933575"/>
              <a:gd name="connsiteY430" fmla="*/ 1051091 h 1590675"/>
              <a:gd name="connsiteX431" fmla="*/ 315373 w 1933575"/>
              <a:gd name="connsiteY431" fmla="*/ 1069284 h 1590675"/>
              <a:gd name="connsiteX432" fmla="*/ 295085 w 1933575"/>
              <a:gd name="connsiteY432" fmla="*/ 1042042 h 1590675"/>
              <a:gd name="connsiteX433" fmla="*/ 324136 w 1933575"/>
              <a:gd name="connsiteY433" fmla="*/ 1020896 h 1590675"/>
              <a:gd name="connsiteX434" fmla="*/ 309182 w 1933575"/>
              <a:gd name="connsiteY434" fmla="*/ 1103478 h 1590675"/>
              <a:gd name="connsiteX435" fmla="*/ 326993 w 1933575"/>
              <a:gd name="connsiteY435" fmla="*/ 1129577 h 1590675"/>
              <a:gd name="connsiteX436" fmla="*/ 301371 w 1933575"/>
              <a:gd name="connsiteY436" fmla="*/ 1146531 h 1590675"/>
              <a:gd name="connsiteX437" fmla="*/ 283464 w 1933575"/>
              <a:gd name="connsiteY437" fmla="*/ 1121862 h 1590675"/>
              <a:gd name="connsiteX438" fmla="*/ 309182 w 1933575"/>
              <a:gd name="connsiteY438" fmla="*/ 1103478 h 1590675"/>
              <a:gd name="connsiteX439" fmla="*/ 258985 w 1933575"/>
              <a:gd name="connsiteY439" fmla="*/ 923837 h 1590675"/>
              <a:gd name="connsiteX440" fmla="*/ 280321 w 1933575"/>
              <a:gd name="connsiteY440" fmla="*/ 957936 h 1590675"/>
              <a:gd name="connsiteX441" fmla="*/ 249079 w 1933575"/>
              <a:gd name="connsiteY441" fmla="*/ 978034 h 1590675"/>
              <a:gd name="connsiteX442" fmla="*/ 227457 w 1933575"/>
              <a:gd name="connsiteY442" fmla="*/ 948221 h 1590675"/>
              <a:gd name="connsiteX443" fmla="*/ 258985 w 1933575"/>
              <a:gd name="connsiteY443" fmla="*/ 923837 h 1590675"/>
              <a:gd name="connsiteX444" fmla="*/ 244602 w 1933575"/>
              <a:gd name="connsiteY444" fmla="*/ 1006895 h 1590675"/>
              <a:gd name="connsiteX445" fmla="*/ 263271 w 1933575"/>
              <a:gd name="connsiteY445" fmla="*/ 1036613 h 1590675"/>
              <a:gd name="connsiteX446" fmla="*/ 235649 w 1933575"/>
              <a:gd name="connsiteY446" fmla="*/ 1054996 h 1590675"/>
              <a:gd name="connsiteX447" fmla="*/ 215265 w 1933575"/>
              <a:gd name="connsiteY447" fmla="*/ 1027945 h 1590675"/>
              <a:gd name="connsiteX448" fmla="*/ 244602 w 1933575"/>
              <a:gd name="connsiteY448" fmla="*/ 1006895 h 1590675"/>
              <a:gd name="connsiteX449" fmla="*/ 229362 w 1933575"/>
              <a:gd name="connsiteY449" fmla="*/ 1089477 h 1590675"/>
              <a:gd name="connsiteX450" fmla="*/ 247174 w 1933575"/>
              <a:gd name="connsiteY450" fmla="*/ 1115480 h 1590675"/>
              <a:gd name="connsiteX451" fmla="*/ 221647 w 1933575"/>
              <a:gd name="connsiteY451" fmla="*/ 1132434 h 1590675"/>
              <a:gd name="connsiteX452" fmla="*/ 203930 w 1933575"/>
              <a:gd name="connsiteY452" fmla="*/ 1107669 h 1590675"/>
              <a:gd name="connsiteX453" fmla="*/ 229362 w 1933575"/>
              <a:gd name="connsiteY453" fmla="*/ 1089477 h 1590675"/>
              <a:gd name="connsiteX454" fmla="*/ 179642 w 1933575"/>
              <a:gd name="connsiteY454" fmla="*/ 911454 h 1590675"/>
              <a:gd name="connsiteX455" fmla="*/ 201073 w 1933575"/>
              <a:gd name="connsiteY455" fmla="*/ 943268 h 1590675"/>
              <a:gd name="connsiteX456" fmla="*/ 168878 w 1933575"/>
              <a:gd name="connsiteY456" fmla="*/ 964318 h 1590675"/>
              <a:gd name="connsiteX457" fmla="*/ 151162 w 1933575"/>
              <a:gd name="connsiteY457" fmla="*/ 936124 h 1590675"/>
              <a:gd name="connsiteX458" fmla="*/ 179642 w 1933575"/>
              <a:gd name="connsiteY458" fmla="*/ 911454 h 1590675"/>
              <a:gd name="connsiteX459" fmla="*/ 164687 w 1933575"/>
              <a:gd name="connsiteY459" fmla="*/ 992512 h 1590675"/>
              <a:gd name="connsiteX460" fmla="*/ 183737 w 1933575"/>
              <a:gd name="connsiteY460" fmla="*/ 1022325 h 1590675"/>
              <a:gd name="connsiteX461" fmla="*/ 155924 w 1933575"/>
              <a:gd name="connsiteY461" fmla="*/ 1040899 h 1590675"/>
              <a:gd name="connsiteX462" fmla="*/ 135446 w 1933575"/>
              <a:gd name="connsiteY462" fmla="*/ 1013658 h 1590675"/>
              <a:gd name="connsiteX463" fmla="*/ 164687 w 1933575"/>
              <a:gd name="connsiteY463" fmla="*/ 992512 h 1590675"/>
              <a:gd name="connsiteX464" fmla="*/ 149733 w 1933575"/>
              <a:gd name="connsiteY464" fmla="*/ 1074998 h 1590675"/>
              <a:gd name="connsiteX465" fmla="*/ 167640 w 1933575"/>
              <a:gd name="connsiteY465" fmla="*/ 1101192 h 1590675"/>
              <a:gd name="connsiteX466" fmla="*/ 142113 w 1933575"/>
              <a:gd name="connsiteY466" fmla="*/ 1118242 h 1590675"/>
              <a:gd name="connsiteX467" fmla="*/ 124016 w 1933575"/>
              <a:gd name="connsiteY467" fmla="*/ 1093477 h 1590675"/>
              <a:gd name="connsiteX468" fmla="*/ 149733 w 1933575"/>
              <a:gd name="connsiteY468" fmla="*/ 1074998 h 1590675"/>
              <a:gd name="connsiteX469" fmla="*/ 100108 w 1933575"/>
              <a:gd name="connsiteY469" fmla="*/ 897071 h 1590675"/>
              <a:gd name="connsiteX470" fmla="*/ 117920 w 1933575"/>
              <a:gd name="connsiteY470" fmla="*/ 930123 h 1590675"/>
              <a:gd name="connsiteX471" fmla="*/ 89726 w 1933575"/>
              <a:gd name="connsiteY471" fmla="*/ 951173 h 1590675"/>
              <a:gd name="connsiteX472" fmla="*/ 71247 w 1933575"/>
              <a:gd name="connsiteY472" fmla="*/ 921551 h 1590675"/>
              <a:gd name="connsiteX473" fmla="*/ 100108 w 1933575"/>
              <a:gd name="connsiteY473" fmla="*/ 897071 h 1590675"/>
              <a:gd name="connsiteX474" fmla="*/ 85249 w 1933575"/>
              <a:gd name="connsiteY474" fmla="*/ 977939 h 1590675"/>
              <a:gd name="connsiteX475" fmla="*/ 104204 w 1933575"/>
              <a:gd name="connsiteY475" fmla="*/ 1008228 h 1590675"/>
              <a:gd name="connsiteX476" fmla="*/ 76105 w 1933575"/>
              <a:gd name="connsiteY476" fmla="*/ 1027278 h 1590675"/>
              <a:gd name="connsiteX477" fmla="*/ 55436 w 1933575"/>
              <a:gd name="connsiteY477" fmla="*/ 999370 h 1590675"/>
              <a:gd name="connsiteX478" fmla="*/ 85249 w 1933575"/>
              <a:gd name="connsiteY478" fmla="*/ 977939 h 1590675"/>
              <a:gd name="connsiteX479" fmla="*/ 70390 w 1933575"/>
              <a:gd name="connsiteY479" fmla="*/ 1060521 h 1590675"/>
              <a:gd name="connsiteX480" fmla="*/ 88297 w 1933575"/>
              <a:gd name="connsiteY480" fmla="*/ 1087191 h 1590675"/>
              <a:gd name="connsiteX481" fmla="*/ 62389 w 1933575"/>
              <a:gd name="connsiteY481" fmla="*/ 1104336 h 1590675"/>
              <a:gd name="connsiteX482" fmla="*/ 43625 w 1933575"/>
              <a:gd name="connsiteY482" fmla="*/ 1079285 h 1590675"/>
              <a:gd name="connsiteX483" fmla="*/ 70390 w 1933575"/>
              <a:gd name="connsiteY483" fmla="*/ 1060521 h 1590675"/>
              <a:gd name="connsiteX484" fmla="*/ 55626 w 1933575"/>
              <a:gd name="connsiteY484" fmla="*/ 1142150 h 1590675"/>
              <a:gd name="connsiteX485" fmla="*/ 71723 w 1933575"/>
              <a:gd name="connsiteY485" fmla="*/ 1166248 h 1590675"/>
              <a:gd name="connsiteX486" fmla="*/ 48673 w 1933575"/>
              <a:gd name="connsiteY486" fmla="*/ 1181869 h 1590675"/>
              <a:gd name="connsiteX487" fmla="*/ 32194 w 1933575"/>
              <a:gd name="connsiteY487" fmla="*/ 1159200 h 1590675"/>
              <a:gd name="connsiteX488" fmla="*/ 55626 w 1933575"/>
              <a:gd name="connsiteY488" fmla="*/ 1142150 h 1590675"/>
              <a:gd name="connsiteX489" fmla="*/ 40767 w 1933575"/>
              <a:gd name="connsiteY489" fmla="*/ 1223874 h 1590675"/>
              <a:gd name="connsiteX490" fmla="*/ 55055 w 1933575"/>
              <a:gd name="connsiteY490" fmla="*/ 1245401 h 1590675"/>
              <a:gd name="connsiteX491" fmla="*/ 36767 w 1933575"/>
              <a:gd name="connsiteY491" fmla="*/ 1257117 h 1590675"/>
              <a:gd name="connsiteX492" fmla="*/ 22003 w 1933575"/>
              <a:gd name="connsiteY492" fmla="*/ 1238543 h 1590675"/>
              <a:gd name="connsiteX493" fmla="*/ 40767 w 1933575"/>
              <a:gd name="connsiteY493" fmla="*/ 1223874 h 1590675"/>
              <a:gd name="connsiteX494" fmla="*/ 23717 w 1933575"/>
              <a:gd name="connsiteY494" fmla="*/ 1336841 h 1590675"/>
              <a:gd name="connsiteX495" fmla="*/ 10954 w 1933575"/>
              <a:gd name="connsiteY495" fmla="*/ 1319315 h 1590675"/>
              <a:gd name="connsiteX496" fmla="*/ 26765 w 1933575"/>
              <a:gd name="connsiteY496" fmla="*/ 1307885 h 1590675"/>
              <a:gd name="connsiteX497" fmla="*/ 39529 w 1933575"/>
              <a:gd name="connsiteY497" fmla="*/ 1325125 h 1590675"/>
              <a:gd name="connsiteX498" fmla="*/ 23717 w 1933575"/>
              <a:gd name="connsiteY498" fmla="*/ 1336841 h 1590675"/>
              <a:gd name="connsiteX499" fmla="*/ 931354 w 1933575"/>
              <a:gd name="connsiteY499" fmla="*/ 1278738 h 1590675"/>
              <a:gd name="connsiteX500" fmla="*/ 947166 w 1933575"/>
              <a:gd name="connsiteY500" fmla="*/ 1254640 h 1590675"/>
              <a:gd name="connsiteX501" fmla="*/ 990505 w 1933575"/>
              <a:gd name="connsiteY501" fmla="*/ 1250639 h 1590675"/>
              <a:gd name="connsiteX502" fmla="*/ 1009460 w 1933575"/>
              <a:gd name="connsiteY502" fmla="*/ 1289978 h 1590675"/>
              <a:gd name="connsiteX503" fmla="*/ 979551 w 1933575"/>
              <a:gd name="connsiteY503" fmla="*/ 1321601 h 1590675"/>
              <a:gd name="connsiteX504" fmla="*/ 965645 w 1933575"/>
              <a:gd name="connsiteY504" fmla="*/ 1323792 h 1590675"/>
              <a:gd name="connsiteX505" fmla="*/ 966121 w 1933575"/>
              <a:gd name="connsiteY505" fmla="*/ 1324077 h 1590675"/>
              <a:gd name="connsiteX506" fmla="*/ 931831 w 1933575"/>
              <a:gd name="connsiteY506" fmla="*/ 1278167 h 1590675"/>
              <a:gd name="connsiteX507" fmla="*/ 931354 w 1933575"/>
              <a:gd name="connsiteY507" fmla="*/ 1278738 h 1590675"/>
              <a:gd name="connsiteX508" fmla="*/ 865156 w 1933575"/>
              <a:gd name="connsiteY508" fmla="*/ 1190251 h 1590675"/>
              <a:gd name="connsiteX509" fmla="*/ 909447 w 1933575"/>
              <a:gd name="connsiteY509" fmla="*/ 1150627 h 1590675"/>
              <a:gd name="connsiteX510" fmla="*/ 909066 w 1933575"/>
              <a:gd name="connsiteY510" fmla="*/ 1150341 h 1590675"/>
              <a:gd name="connsiteX511" fmla="*/ 944404 w 1933575"/>
              <a:gd name="connsiteY511" fmla="*/ 1193013 h 1590675"/>
              <a:gd name="connsiteX512" fmla="*/ 908780 w 1933575"/>
              <a:gd name="connsiteY512" fmla="*/ 1228732 h 1590675"/>
              <a:gd name="connsiteX513" fmla="*/ 868871 w 1933575"/>
              <a:gd name="connsiteY513" fmla="*/ 1199776 h 1590675"/>
              <a:gd name="connsiteX514" fmla="*/ 865251 w 1933575"/>
              <a:gd name="connsiteY514" fmla="*/ 1189680 h 1590675"/>
              <a:gd name="connsiteX515" fmla="*/ 865156 w 1933575"/>
              <a:gd name="connsiteY515" fmla="*/ 1190251 h 1590675"/>
              <a:gd name="connsiteX516" fmla="*/ 1076897 w 1933575"/>
              <a:gd name="connsiteY516" fmla="*/ 1381037 h 1590675"/>
              <a:gd name="connsiteX517" fmla="*/ 1028224 w 1933575"/>
              <a:gd name="connsiteY517" fmla="*/ 1415327 h 1590675"/>
              <a:gd name="connsiteX518" fmla="*/ 998411 w 1933575"/>
              <a:gd name="connsiteY518" fmla="*/ 1375798 h 1590675"/>
              <a:gd name="connsiteX519" fmla="*/ 1032605 w 1933575"/>
              <a:gd name="connsiteY519" fmla="*/ 1339889 h 1590675"/>
              <a:gd name="connsiteX520" fmla="*/ 1073658 w 1933575"/>
              <a:gd name="connsiteY520" fmla="*/ 1367511 h 1590675"/>
              <a:gd name="connsiteX521" fmla="*/ 1076516 w 1933575"/>
              <a:gd name="connsiteY521" fmla="*/ 1381418 h 1590675"/>
              <a:gd name="connsiteX522" fmla="*/ 1076897 w 1933575"/>
              <a:gd name="connsiteY522" fmla="*/ 1381037 h 1590675"/>
              <a:gd name="connsiteX523" fmla="*/ 432626 w 1933575"/>
              <a:gd name="connsiteY523" fmla="*/ 856590 h 1590675"/>
              <a:gd name="connsiteX524" fmla="*/ 393859 w 1933575"/>
              <a:gd name="connsiteY524" fmla="*/ 893071 h 1590675"/>
              <a:gd name="connsiteX525" fmla="*/ 356426 w 1933575"/>
              <a:gd name="connsiteY525" fmla="*/ 854971 h 1590675"/>
              <a:gd name="connsiteX526" fmla="*/ 395383 w 1933575"/>
              <a:gd name="connsiteY526" fmla="*/ 816871 h 1590675"/>
              <a:gd name="connsiteX527" fmla="*/ 432626 w 1933575"/>
              <a:gd name="connsiteY527" fmla="*/ 856590 h 1590675"/>
              <a:gd name="connsiteX528" fmla="*/ 433292 w 1933575"/>
              <a:gd name="connsiteY528" fmla="*/ 867639 h 1590675"/>
              <a:gd name="connsiteX529" fmla="*/ 470821 w 1933575"/>
              <a:gd name="connsiteY529" fmla="*/ 831254 h 1590675"/>
              <a:gd name="connsiteX530" fmla="*/ 509207 w 1933575"/>
              <a:gd name="connsiteY530" fmla="*/ 868496 h 1590675"/>
              <a:gd name="connsiteX531" fmla="*/ 472250 w 1933575"/>
              <a:gd name="connsiteY531" fmla="*/ 907168 h 1590675"/>
              <a:gd name="connsiteX532" fmla="*/ 433292 w 1933575"/>
              <a:gd name="connsiteY532" fmla="*/ 867639 h 1590675"/>
              <a:gd name="connsiteX533" fmla="*/ 76105 w 1933575"/>
              <a:gd name="connsiteY533" fmla="*/ 838969 h 1590675"/>
              <a:gd name="connsiteX534" fmla="*/ 38195 w 1933575"/>
              <a:gd name="connsiteY534" fmla="*/ 801345 h 1590675"/>
              <a:gd name="connsiteX535" fmla="*/ 76867 w 1933575"/>
              <a:gd name="connsiteY535" fmla="*/ 763055 h 1590675"/>
              <a:gd name="connsiteX536" fmla="*/ 114110 w 1933575"/>
              <a:gd name="connsiteY536" fmla="*/ 801441 h 1590675"/>
              <a:gd name="connsiteX537" fmla="*/ 76105 w 1933575"/>
              <a:gd name="connsiteY537" fmla="*/ 838969 h 1590675"/>
              <a:gd name="connsiteX538" fmla="*/ 1102424 w 1933575"/>
              <a:gd name="connsiteY538" fmla="*/ 1433805 h 1590675"/>
              <a:gd name="connsiteX539" fmla="*/ 1140238 w 1933575"/>
              <a:gd name="connsiteY539" fmla="*/ 1471620 h 1590675"/>
              <a:gd name="connsiteX540" fmla="*/ 1101376 w 1933575"/>
              <a:gd name="connsiteY540" fmla="*/ 1509720 h 1590675"/>
              <a:gd name="connsiteX541" fmla="*/ 1064324 w 1933575"/>
              <a:gd name="connsiteY541" fmla="*/ 1471239 h 1590675"/>
              <a:gd name="connsiteX542" fmla="*/ 1102424 w 1933575"/>
              <a:gd name="connsiteY542" fmla="*/ 1433805 h 1590675"/>
              <a:gd name="connsiteX543" fmla="*/ 733901 w 1933575"/>
              <a:gd name="connsiteY543" fmla="*/ 990893 h 1590675"/>
              <a:gd name="connsiteX544" fmla="*/ 697135 w 1933575"/>
              <a:gd name="connsiteY544" fmla="*/ 1029564 h 1590675"/>
              <a:gd name="connsiteX545" fmla="*/ 657701 w 1933575"/>
              <a:gd name="connsiteY545" fmla="*/ 992036 h 1590675"/>
              <a:gd name="connsiteX546" fmla="*/ 695897 w 1933575"/>
              <a:gd name="connsiteY546" fmla="*/ 953364 h 1590675"/>
              <a:gd name="connsiteX547" fmla="*/ 733901 w 1933575"/>
              <a:gd name="connsiteY547" fmla="*/ 990893 h 1590675"/>
              <a:gd name="connsiteX548" fmla="*/ 878872 w 1933575"/>
              <a:gd name="connsiteY548" fmla="*/ 1099764 h 1590675"/>
              <a:gd name="connsiteX549" fmla="*/ 839724 w 1933575"/>
              <a:gd name="connsiteY549" fmla="*/ 1137578 h 1590675"/>
              <a:gd name="connsiteX550" fmla="*/ 802672 w 1933575"/>
              <a:gd name="connsiteY550" fmla="*/ 1099192 h 1590675"/>
              <a:gd name="connsiteX551" fmla="*/ 841820 w 1933575"/>
              <a:gd name="connsiteY551" fmla="*/ 1061378 h 1590675"/>
              <a:gd name="connsiteX552" fmla="*/ 878872 w 1933575"/>
              <a:gd name="connsiteY552" fmla="*/ 1099764 h 1590675"/>
              <a:gd name="connsiteX553" fmla="*/ 193834 w 1933575"/>
              <a:gd name="connsiteY553" fmla="*/ 814680 h 1590675"/>
              <a:gd name="connsiteX554" fmla="*/ 156972 w 1933575"/>
              <a:gd name="connsiteY554" fmla="*/ 853352 h 1590675"/>
              <a:gd name="connsiteX555" fmla="*/ 117634 w 1933575"/>
              <a:gd name="connsiteY555" fmla="*/ 815823 h 1590675"/>
              <a:gd name="connsiteX556" fmla="*/ 155924 w 1933575"/>
              <a:gd name="connsiteY556" fmla="*/ 777152 h 1590675"/>
              <a:gd name="connsiteX557" fmla="*/ 193834 w 1933575"/>
              <a:gd name="connsiteY557" fmla="*/ 814680 h 1590675"/>
              <a:gd name="connsiteX558" fmla="*/ 588550 w 1933575"/>
              <a:gd name="connsiteY558" fmla="*/ 884118 h 1590675"/>
              <a:gd name="connsiteX559" fmla="*/ 550259 w 1933575"/>
              <a:gd name="connsiteY559" fmla="*/ 921170 h 1590675"/>
              <a:gd name="connsiteX560" fmla="*/ 513207 w 1933575"/>
              <a:gd name="connsiteY560" fmla="*/ 882879 h 1590675"/>
              <a:gd name="connsiteX561" fmla="*/ 551498 w 1933575"/>
              <a:gd name="connsiteY561" fmla="*/ 845827 h 1590675"/>
              <a:gd name="connsiteX562" fmla="*/ 588550 w 1933575"/>
              <a:gd name="connsiteY562" fmla="*/ 884118 h 1590675"/>
              <a:gd name="connsiteX563" fmla="*/ 775716 w 1933575"/>
              <a:gd name="connsiteY563" fmla="*/ 1043185 h 1590675"/>
              <a:gd name="connsiteX564" fmla="*/ 737902 w 1933575"/>
              <a:gd name="connsiteY564" fmla="*/ 1005656 h 1590675"/>
              <a:gd name="connsiteX565" fmla="*/ 775811 w 1933575"/>
              <a:gd name="connsiteY565" fmla="*/ 968223 h 1590675"/>
              <a:gd name="connsiteX566" fmla="*/ 812864 w 1933575"/>
              <a:gd name="connsiteY566" fmla="*/ 1004990 h 1590675"/>
              <a:gd name="connsiteX567" fmla="*/ 775716 w 1933575"/>
              <a:gd name="connsiteY567" fmla="*/ 1043185 h 1590675"/>
              <a:gd name="connsiteX568" fmla="*/ 34195 w 1933575"/>
              <a:gd name="connsiteY568" fmla="*/ 786201 h 1590675"/>
              <a:gd name="connsiteX569" fmla="*/ 95 w 1933575"/>
              <a:gd name="connsiteY569" fmla="*/ 824110 h 1590675"/>
              <a:gd name="connsiteX570" fmla="*/ 95 w 1933575"/>
              <a:gd name="connsiteY570" fmla="*/ 749625 h 1590675"/>
              <a:gd name="connsiteX571" fmla="*/ 34195 w 1933575"/>
              <a:gd name="connsiteY571" fmla="*/ 786201 h 1590675"/>
              <a:gd name="connsiteX572" fmla="*/ 909447 w 1933575"/>
              <a:gd name="connsiteY572" fmla="*/ 1150627 h 1590675"/>
              <a:gd name="connsiteX573" fmla="*/ 882968 w 1933575"/>
              <a:gd name="connsiteY573" fmla="*/ 1113956 h 1590675"/>
              <a:gd name="connsiteX574" fmla="*/ 919163 w 1933575"/>
              <a:gd name="connsiteY574" fmla="*/ 1076332 h 1590675"/>
              <a:gd name="connsiteX575" fmla="*/ 957548 w 1933575"/>
              <a:gd name="connsiteY575" fmla="*/ 1111670 h 1590675"/>
              <a:gd name="connsiteX576" fmla="*/ 923163 w 1933575"/>
              <a:gd name="connsiteY576" fmla="*/ 1150818 h 1590675"/>
              <a:gd name="connsiteX577" fmla="*/ 909161 w 1933575"/>
              <a:gd name="connsiteY577" fmla="*/ 1150341 h 1590675"/>
              <a:gd name="connsiteX578" fmla="*/ 909447 w 1933575"/>
              <a:gd name="connsiteY578" fmla="*/ 1150627 h 1590675"/>
              <a:gd name="connsiteX579" fmla="*/ 985838 w 1933575"/>
              <a:gd name="connsiteY579" fmla="*/ 1241972 h 1590675"/>
              <a:gd name="connsiteX580" fmla="*/ 948309 w 1933575"/>
              <a:gd name="connsiteY580" fmla="*/ 1204443 h 1590675"/>
              <a:gd name="connsiteX581" fmla="*/ 986219 w 1933575"/>
              <a:gd name="connsiteY581" fmla="*/ 1167201 h 1590675"/>
              <a:gd name="connsiteX582" fmla="*/ 1023080 w 1933575"/>
              <a:gd name="connsiteY582" fmla="*/ 1204062 h 1590675"/>
              <a:gd name="connsiteX583" fmla="*/ 985838 w 1933575"/>
              <a:gd name="connsiteY583" fmla="*/ 1241972 h 1590675"/>
              <a:gd name="connsiteX584" fmla="*/ 1076611 w 1933575"/>
              <a:gd name="connsiteY584" fmla="*/ 1381418 h 1590675"/>
              <a:gd name="connsiteX585" fmla="*/ 1113282 w 1933575"/>
              <a:gd name="connsiteY585" fmla="*/ 1354938 h 1590675"/>
              <a:gd name="connsiteX586" fmla="*/ 1150906 w 1933575"/>
              <a:gd name="connsiteY586" fmla="*/ 1391133 h 1590675"/>
              <a:gd name="connsiteX587" fmla="*/ 1115568 w 1933575"/>
              <a:gd name="connsiteY587" fmla="*/ 1429519 h 1590675"/>
              <a:gd name="connsiteX588" fmla="*/ 1076420 w 1933575"/>
              <a:gd name="connsiteY588" fmla="*/ 1395134 h 1590675"/>
              <a:gd name="connsiteX589" fmla="*/ 1076897 w 1933575"/>
              <a:gd name="connsiteY589" fmla="*/ 1381132 h 1590675"/>
              <a:gd name="connsiteX590" fmla="*/ 1076611 w 1933575"/>
              <a:gd name="connsiteY590" fmla="*/ 1381418 h 1590675"/>
              <a:gd name="connsiteX591" fmla="*/ 667702 w 1933575"/>
              <a:gd name="connsiteY591" fmla="*/ 897929 h 1590675"/>
              <a:gd name="connsiteX592" fmla="*/ 629412 w 1933575"/>
              <a:gd name="connsiteY592" fmla="*/ 934981 h 1590675"/>
              <a:gd name="connsiteX593" fmla="*/ 593027 w 1933575"/>
              <a:gd name="connsiteY593" fmla="*/ 897453 h 1590675"/>
              <a:gd name="connsiteX594" fmla="*/ 631317 w 1933575"/>
              <a:gd name="connsiteY594" fmla="*/ 860400 h 1590675"/>
              <a:gd name="connsiteX595" fmla="*/ 667702 w 1933575"/>
              <a:gd name="connsiteY595" fmla="*/ 897929 h 1590675"/>
              <a:gd name="connsiteX596" fmla="*/ 1051655 w 1933575"/>
              <a:gd name="connsiteY596" fmla="*/ 1261022 h 1590675"/>
              <a:gd name="connsiteX597" fmla="*/ 1088422 w 1933575"/>
              <a:gd name="connsiteY597" fmla="*/ 1299312 h 1590675"/>
              <a:gd name="connsiteX598" fmla="*/ 1049750 w 1933575"/>
              <a:gd name="connsiteY598" fmla="*/ 1335698 h 1590675"/>
              <a:gd name="connsiteX599" fmla="*/ 1013651 w 1933575"/>
              <a:gd name="connsiteY599" fmla="*/ 1298074 h 1590675"/>
              <a:gd name="connsiteX600" fmla="*/ 1051655 w 1933575"/>
              <a:gd name="connsiteY600" fmla="*/ 1261022 h 1590675"/>
              <a:gd name="connsiteX601" fmla="*/ 709327 w 1933575"/>
              <a:gd name="connsiteY601" fmla="*/ 948888 h 1590675"/>
              <a:gd name="connsiteX602" fmla="*/ 673037 w 1933575"/>
              <a:gd name="connsiteY602" fmla="*/ 911550 h 1590675"/>
              <a:gd name="connsiteX603" fmla="*/ 711422 w 1933575"/>
              <a:gd name="connsiteY603" fmla="*/ 874878 h 1590675"/>
              <a:gd name="connsiteX604" fmla="*/ 747046 w 1933575"/>
              <a:gd name="connsiteY604" fmla="*/ 912978 h 1590675"/>
              <a:gd name="connsiteX605" fmla="*/ 709327 w 1933575"/>
              <a:gd name="connsiteY605" fmla="*/ 948888 h 1590675"/>
              <a:gd name="connsiteX606" fmla="*/ 249365 w 1933575"/>
              <a:gd name="connsiteY606" fmla="*/ 786867 h 1590675"/>
              <a:gd name="connsiteX607" fmla="*/ 212503 w 1933575"/>
              <a:gd name="connsiteY607" fmla="*/ 750101 h 1590675"/>
              <a:gd name="connsiteX608" fmla="*/ 250317 w 1933575"/>
              <a:gd name="connsiteY608" fmla="*/ 712858 h 1590675"/>
              <a:gd name="connsiteX609" fmla="*/ 286512 w 1933575"/>
              <a:gd name="connsiteY609" fmla="*/ 750387 h 1590675"/>
              <a:gd name="connsiteX610" fmla="*/ 249365 w 1933575"/>
              <a:gd name="connsiteY610" fmla="*/ 786867 h 1590675"/>
              <a:gd name="connsiteX611" fmla="*/ 206883 w 1933575"/>
              <a:gd name="connsiteY611" fmla="*/ 735146 h 1590675"/>
              <a:gd name="connsiteX612" fmla="*/ 170402 w 1933575"/>
              <a:gd name="connsiteY612" fmla="*/ 772580 h 1590675"/>
              <a:gd name="connsiteX613" fmla="*/ 132969 w 1933575"/>
              <a:gd name="connsiteY613" fmla="*/ 736099 h 1590675"/>
              <a:gd name="connsiteX614" fmla="*/ 169450 w 1933575"/>
              <a:gd name="connsiteY614" fmla="*/ 698666 h 1590675"/>
              <a:gd name="connsiteX615" fmla="*/ 206883 w 1933575"/>
              <a:gd name="connsiteY615" fmla="*/ 735146 h 1590675"/>
              <a:gd name="connsiteX616" fmla="*/ 485585 w 1933575"/>
              <a:gd name="connsiteY616" fmla="*/ 755625 h 1590675"/>
              <a:gd name="connsiteX617" fmla="*/ 522351 w 1933575"/>
              <a:gd name="connsiteY617" fmla="*/ 792678 h 1590675"/>
              <a:gd name="connsiteX618" fmla="*/ 485299 w 1933575"/>
              <a:gd name="connsiteY618" fmla="*/ 829444 h 1590675"/>
              <a:gd name="connsiteX619" fmla="*/ 448532 w 1933575"/>
              <a:gd name="connsiteY619" fmla="*/ 792392 h 1590675"/>
              <a:gd name="connsiteX620" fmla="*/ 485585 w 1933575"/>
              <a:gd name="connsiteY620" fmla="*/ 755625 h 1590675"/>
              <a:gd name="connsiteX621" fmla="*/ 403955 w 1933575"/>
              <a:gd name="connsiteY621" fmla="*/ 815442 h 1590675"/>
              <a:gd name="connsiteX622" fmla="*/ 368808 w 1933575"/>
              <a:gd name="connsiteY622" fmla="*/ 778390 h 1590675"/>
              <a:gd name="connsiteX623" fmla="*/ 405479 w 1933575"/>
              <a:gd name="connsiteY623" fmla="*/ 741243 h 1590675"/>
              <a:gd name="connsiteX624" fmla="*/ 442913 w 1933575"/>
              <a:gd name="connsiteY624" fmla="*/ 777628 h 1590675"/>
              <a:gd name="connsiteX625" fmla="*/ 403955 w 1933575"/>
              <a:gd name="connsiteY625" fmla="*/ 815442 h 1590675"/>
              <a:gd name="connsiteX626" fmla="*/ 1179671 w 1933575"/>
              <a:gd name="connsiteY626" fmla="*/ 1523055 h 1590675"/>
              <a:gd name="connsiteX627" fmla="*/ 1141952 w 1933575"/>
              <a:gd name="connsiteY627" fmla="*/ 1485621 h 1590675"/>
              <a:gd name="connsiteX628" fmla="*/ 1178909 w 1933575"/>
              <a:gd name="connsiteY628" fmla="*/ 1448950 h 1590675"/>
              <a:gd name="connsiteX629" fmla="*/ 1215962 w 1933575"/>
              <a:gd name="connsiteY629" fmla="*/ 1485621 h 1590675"/>
              <a:gd name="connsiteX630" fmla="*/ 1179671 w 1933575"/>
              <a:gd name="connsiteY630" fmla="*/ 1523055 h 1590675"/>
              <a:gd name="connsiteX631" fmla="*/ 328898 w 1933575"/>
              <a:gd name="connsiteY631" fmla="*/ 801060 h 1590675"/>
              <a:gd name="connsiteX632" fmla="*/ 292037 w 1933575"/>
              <a:gd name="connsiteY632" fmla="*/ 764198 h 1590675"/>
              <a:gd name="connsiteX633" fmla="*/ 329946 w 1933575"/>
              <a:gd name="connsiteY633" fmla="*/ 727050 h 1590675"/>
              <a:gd name="connsiteX634" fmla="*/ 366046 w 1933575"/>
              <a:gd name="connsiteY634" fmla="*/ 764579 h 1590675"/>
              <a:gd name="connsiteX635" fmla="*/ 328898 w 1933575"/>
              <a:gd name="connsiteY635" fmla="*/ 801060 h 1590675"/>
              <a:gd name="connsiteX636" fmla="*/ 855059 w 1933575"/>
              <a:gd name="connsiteY636" fmla="*/ 1056901 h 1590675"/>
              <a:gd name="connsiteX637" fmla="*/ 817912 w 1933575"/>
              <a:gd name="connsiteY637" fmla="*/ 1020420 h 1590675"/>
              <a:gd name="connsiteX638" fmla="*/ 855440 w 1933575"/>
              <a:gd name="connsiteY638" fmla="*/ 982892 h 1590675"/>
              <a:gd name="connsiteX639" fmla="*/ 891921 w 1933575"/>
              <a:gd name="connsiteY639" fmla="*/ 1020135 h 1590675"/>
              <a:gd name="connsiteX640" fmla="*/ 855059 w 1933575"/>
              <a:gd name="connsiteY640" fmla="*/ 1056901 h 1590675"/>
              <a:gd name="connsiteX641" fmla="*/ 1164527 w 1933575"/>
              <a:gd name="connsiteY641" fmla="*/ 1312933 h 1590675"/>
              <a:gd name="connsiteX642" fmla="*/ 1127093 w 1933575"/>
              <a:gd name="connsiteY642" fmla="*/ 1349414 h 1590675"/>
              <a:gd name="connsiteX643" fmla="*/ 1090994 w 1933575"/>
              <a:gd name="connsiteY643" fmla="*/ 1311695 h 1590675"/>
              <a:gd name="connsiteX644" fmla="*/ 1127665 w 1933575"/>
              <a:gd name="connsiteY644" fmla="*/ 1275881 h 1590675"/>
              <a:gd name="connsiteX645" fmla="*/ 1164527 w 1933575"/>
              <a:gd name="connsiteY645" fmla="*/ 1312933 h 1590675"/>
              <a:gd name="connsiteX646" fmla="*/ 1033748 w 1933575"/>
              <a:gd name="connsiteY646" fmla="*/ 1129863 h 1590675"/>
              <a:gd name="connsiteX647" fmla="*/ 994696 w 1933575"/>
              <a:gd name="connsiteY647" fmla="*/ 1164629 h 1590675"/>
              <a:gd name="connsiteX648" fmla="*/ 960406 w 1933575"/>
              <a:gd name="connsiteY648" fmla="*/ 1125195 h 1590675"/>
              <a:gd name="connsiteX649" fmla="*/ 998696 w 1933575"/>
              <a:gd name="connsiteY649" fmla="*/ 1091191 h 1590675"/>
              <a:gd name="connsiteX650" fmla="*/ 1033748 w 1933575"/>
              <a:gd name="connsiteY650" fmla="*/ 1129863 h 1590675"/>
              <a:gd name="connsiteX651" fmla="*/ 91535 w 1933575"/>
              <a:gd name="connsiteY651" fmla="*/ 684569 h 1590675"/>
              <a:gd name="connsiteX652" fmla="*/ 127254 w 1933575"/>
              <a:gd name="connsiteY652" fmla="*/ 722859 h 1590675"/>
              <a:gd name="connsiteX653" fmla="*/ 88583 w 1933575"/>
              <a:gd name="connsiteY653" fmla="*/ 758197 h 1590675"/>
              <a:gd name="connsiteX654" fmla="*/ 53626 w 1933575"/>
              <a:gd name="connsiteY654" fmla="*/ 720573 h 1590675"/>
              <a:gd name="connsiteX655" fmla="*/ 91535 w 1933575"/>
              <a:gd name="connsiteY655" fmla="*/ 684569 h 1590675"/>
              <a:gd name="connsiteX656" fmla="*/ 1099280 w 1933575"/>
              <a:gd name="connsiteY656" fmla="*/ 1218921 h 1590675"/>
              <a:gd name="connsiteX657" fmla="*/ 1061942 w 1933575"/>
              <a:gd name="connsiteY657" fmla="*/ 1255593 h 1590675"/>
              <a:gd name="connsiteX658" fmla="*/ 1025557 w 1933575"/>
              <a:gd name="connsiteY658" fmla="*/ 1217969 h 1590675"/>
              <a:gd name="connsiteX659" fmla="*/ 1062133 w 1933575"/>
              <a:gd name="connsiteY659" fmla="*/ 1181964 h 1590675"/>
              <a:gd name="connsiteX660" fmla="*/ 1099280 w 1933575"/>
              <a:gd name="connsiteY660" fmla="*/ 1218921 h 1590675"/>
              <a:gd name="connsiteX661" fmla="*/ 971074 w 1933575"/>
              <a:gd name="connsiteY661" fmla="*/ 1034803 h 1590675"/>
              <a:gd name="connsiteX662" fmla="*/ 934212 w 1933575"/>
              <a:gd name="connsiteY662" fmla="*/ 1070617 h 1590675"/>
              <a:gd name="connsiteX663" fmla="*/ 898017 w 1933575"/>
              <a:gd name="connsiteY663" fmla="*/ 1032708 h 1590675"/>
              <a:gd name="connsiteX664" fmla="*/ 935546 w 1933575"/>
              <a:gd name="connsiteY664" fmla="*/ 997560 h 1590675"/>
              <a:gd name="connsiteX665" fmla="*/ 971074 w 1933575"/>
              <a:gd name="connsiteY665" fmla="*/ 1034803 h 1590675"/>
              <a:gd name="connsiteX666" fmla="*/ 47434 w 1933575"/>
              <a:gd name="connsiteY666" fmla="*/ 707524 h 1590675"/>
              <a:gd name="connsiteX667" fmla="*/ 9716 w 1933575"/>
              <a:gd name="connsiteY667" fmla="*/ 743910 h 1590675"/>
              <a:gd name="connsiteX668" fmla="*/ 0 w 1933575"/>
              <a:gd name="connsiteY668" fmla="*/ 742100 h 1590675"/>
              <a:gd name="connsiteX669" fmla="*/ 0 w 1933575"/>
              <a:gd name="connsiteY669" fmla="*/ 672377 h 1590675"/>
              <a:gd name="connsiteX670" fmla="*/ 11716 w 1933575"/>
              <a:gd name="connsiteY670" fmla="*/ 670567 h 1590675"/>
              <a:gd name="connsiteX671" fmla="*/ 47434 w 1933575"/>
              <a:gd name="connsiteY671" fmla="*/ 707524 h 1590675"/>
              <a:gd name="connsiteX672" fmla="*/ 1210437 w 1933575"/>
              <a:gd name="connsiteY672" fmla="*/ 1590587 h 1590675"/>
              <a:gd name="connsiteX673" fmla="*/ 1207675 w 1933575"/>
              <a:gd name="connsiteY673" fmla="*/ 1577061 h 1590675"/>
              <a:gd name="connsiteX674" fmla="*/ 1245013 w 1933575"/>
              <a:gd name="connsiteY674" fmla="*/ 1540390 h 1590675"/>
              <a:gd name="connsiteX675" fmla="*/ 1281017 w 1933575"/>
              <a:gd name="connsiteY675" fmla="*/ 1577061 h 1590675"/>
              <a:gd name="connsiteX676" fmla="*/ 1278255 w 1933575"/>
              <a:gd name="connsiteY676" fmla="*/ 1590682 h 1590675"/>
              <a:gd name="connsiteX677" fmla="*/ 1210437 w 1933575"/>
              <a:gd name="connsiteY677" fmla="*/ 1590682 h 1590675"/>
              <a:gd name="connsiteX678" fmla="*/ 1229678 w 1933575"/>
              <a:gd name="connsiteY678" fmla="*/ 1406183 h 1590675"/>
              <a:gd name="connsiteX679" fmla="*/ 1193768 w 1933575"/>
              <a:gd name="connsiteY679" fmla="*/ 1442949 h 1590675"/>
              <a:gd name="connsiteX680" fmla="*/ 1156716 w 1933575"/>
              <a:gd name="connsiteY680" fmla="*/ 1405992 h 1590675"/>
              <a:gd name="connsiteX681" fmla="*/ 1193387 w 1933575"/>
              <a:gd name="connsiteY681" fmla="*/ 1369988 h 1590675"/>
              <a:gd name="connsiteX682" fmla="*/ 1229678 w 1933575"/>
              <a:gd name="connsiteY682" fmla="*/ 1406183 h 1590675"/>
              <a:gd name="connsiteX683" fmla="*/ 644557 w 1933575"/>
              <a:gd name="connsiteY683" fmla="*/ 854495 h 1590675"/>
              <a:gd name="connsiteX684" fmla="*/ 608171 w 1933575"/>
              <a:gd name="connsiteY684" fmla="*/ 818395 h 1590675"/>
              <a:gd name="connsiteX685" fmla="*/ 645319 w 1933575"/>
              <a:gd name="connsiteY685" fmla="*/ 781629 h 1590675"/>
              <a:gd name="connsiteX686" fmla="*/ 681038 w 1933575"/>
              <a:gd name="connsiteY686" fmla="*/ 818395 h 1590675"/>
              <a:gd name="connsiteX687" fmla="*/ 644557 w 1933575"/>
              <a:gd name="connsiteY687" fmla="*/ 854495 h 1590675"/>
              <a:gd name="connsiteX688" fmla="*/ 826199 w 1933575"/>
              <a:gd name="connsiteY688" fmla="*/ 927552 h 1590675"/>
              <a:gd name="connsiteX689" fmla="*/ 787337 w 1933575"/>
              <a:gd name="connsiteY689" fmla="*/ 962699 h 1590675"/>
              <a:gd name="connsiteX690" fmla="*/ 752856 w 1933575"/>
              <a:gd name="connsiteY690" fmla="*/ 924599 h 1590675"/>
              <a:gd name="connsiteX691" fmla="*/ 791718 w 1933575"/>
              <a:gd name="connsiteY691" fmla="*/ 889452 h 1590675"/>
              <a:gd name="connsiteX692" fmla="*/ 826199 w 1933575"/>
              <a:gd name="connsiteY692" fmla="*/ 927552 h 1590675"/>
              <a:gd name="connsiteX693" fmla="*/ 563023 w 1933575"/>
              <a:gd name="connsiteY693" fmla="*/ 840493 h 1590675"/>
              <a:gd name="connsiteX694" fmla="*/ 528447 w 1933575"/>
              <a:gd name="connsiteY694" fmla="*/ 801155 h 1590675"/>
              <a:gd name="connsiteX695" fmla="*/ 567023 w 1933575"/>
              <a:gd name="connsiteY695" fmla="*/ 767246 h 1590675"/>
              <a:gd name="connsiteX696" fmla="*/ 601599 w 1933575"/>
              <a:gd name="connsiteY696" fmla="*/ 806584 h 1590675"/>
              <a:gd name="connsiteX697" fmla="*/ 563023 w 1933575"/>
              <a:gd name="connsiteY697" fmla="*/ 840493 h 1590675"/>
              <a:gd name="connsiteX698" fmla="*/ 1258157 w 1933575"/>
              <a:gd name="connsiteY698" fmla="*/ 1536294 h 1590675"/>
              <a:gd name="connsiteX699" fmla="*/ 1222534 w 1933575"/>
              <a:gd name="connsiteY699" fmla="*/ 1499528 h 1590675"/>
              <a:gd name="connsiteX700" fmla="*/ 1259681 w 1933575"/>
              <a:gd name="connsiteY700" fmla="*/ 1464285 h 1590675"/>
              <a:gd name="connsiteX701" fmla="*/ 1294638 w 1933575"/>
              <a:gd name="connsiteY701" fmla="*/ 1500385 h 1590675"/>
              <a:gd name="connsiteX702" fmla="*/ 1258157 w 1933575"/>
              <a:gd name="connsiteY702" fmla="*/ 1536294 h 1590675"/>
              <a:gd name="connsiteX703" fmla="*/ 905161 w 1933575"/>
              <a:gd name="connsiteY703" fmla="*/ 939839 h 1590675"/>
              <a:gd name="connsiteX704" fmla="*/ 869252 w 1933575"/>
              <a:gd name="connsiteY704" fmla="*/ 976320 h 1590675"/>
              <a:gd name="connsiteX705" fmla="*/ 833152 w 1933575"/>
              <a:gd name="connsiteY705" fmla="*/ 940029 h 1590675"/>
              <a:gd name="connsiteX706" fmla="*/ 868394 w 1933575"/>
              <a:gd name="connsiteY706" fmla="*/ 904311 h 1590675"/>
              <a:gd name="connsiteX707" fmla="*/ 905161 w 1933575"/>
              <a:gd name="connsiteY707" fmla="*/ 939839 h 1590675"/>
              <a:gd name="connsiteX708" fmla="*/ 299466 w 1933575"/>
              <a:gd name="connsiteY708" fmla="*/ 669614 h 1590675"/>
              <a:gd name="connsiteX709" fmla="*/ 263747 w 1933575"/>
              <a:gd name="connsiteY709" fmla="*/ 706000 h 1590675"/>
              <a:gd name="connsiteX710" fmla="*/ 228124 w 1933575"/>
              <a:gd name="connsiteY710" fmla="*/ 670948 h 1590675"/>
              <a:gd name="connsiteX711" fmla="*/ 263843 w 1933575"/>
              <a:gd name="connsiteY711" fmla="*/ 634563 h 1590675"/>
              <a:gd name="connsiteX712" fmla="*/ 299466 w 1933575"/>
              <a:gd name="connsiteY712" fmla="*/ 669614 h 1590675"/>
              <a:gd name="connsiteX713" fmla="*/ 1177576 w 1933575"/>
              <a:gd name="connsiteY713" fmla="*/ 1235114 h 1590675"/>
              <a:gd name="connsiteX714" fmla="*/ 1139190 w 1933575"/>
              <a:gd name="connsiteY714" fmla="*/ 1268547 h 1590675"/>
              <a:gd name="connsiteX715" fmla="*/ 1106424 w 1933575"/>
              <a:gd name="connsiteY715" fmla="*/ 1230923 h 1590675"/>
              <a:gd name="connsiteX716" fmla="*/ 1144810 w 1933575"/>
              <a:gd name="connsiteY716" fmla="*/ 1197490 h 1590675"/>
              <a:gd name="connsiteX717" fmla="*/ 1177576 w 1933575"/>
              <a:gd name="connsiteY717" fmla="*/ 1235114 h 1590675"/>
              <a:gd name="connsiteX718" fmla="*/ 724948 w 1933575"/>
              <a:gd name="connsiteY718" fmla="*/ 868020 h 1590675"/>
              <a:gd name="connsiteX719" fmla="*/ 688562 w 1933575"/>
              <a:gd name="connsiteY719" fmla="*/ 832302 h 1590675"/>
              <a:gd name="connsiteX720" fmla="*/ 723519 w 1933575"/>
              <a:gd name="connsiteY720" fmla="*/ 796583 h 1590675"/>
              <a:gd name="connsiteX721" fmla="*/ 759904 w 1933575"/>
              <a:gd name="connsiteY721" fmla="*/ 832302 h 1590675"/>
              <a:gd name="connsiteX722" fmla="*/ 724948 w 1933575"/>
              <a:gd name="connsiteY722" fmla="*/ 868020 h 1590675"/>
              <a:gd name="connsiteX723" fmla="*/ 1112234 w 1933575"/>
              <a:gd name="connsiteY723" fmla="*/ 1141293 h 1590675"/>
              <a:gd name="connsiteX724" fmla="*/ 1073944 w 1933575"/>
              <a:gd name="connsiteY724" fmla="*/ 1174821 h 1590675"/>
              <a:gd name="connsiteX725" fmla="*/ 1041083 w 1933575"/>
              <a:gd name="connsiteY725" fmla="*/ 1137292 h 1590675"/>
              <a:gd name="connsiteX726" fmla="*/ 1079373 w 1933575"/>
              <a:gd name="connsiteY726" fmla="*/ 1103764 h 1590675"/>
              <a:gd name="connsiteX727" fmla="*/ 1112234 w 1933575"/>
              <a:gd name="connsiteY727" fmla="*/ 1141293 h 1590675"/>
              <a:gd name="connsiteX728" fmla="*/ 219647 w 1933575"/>
              <a:gd name="connsiteY728" fmla="*/ 656279 h 1590675"/>
              <a:gd name="connsiteX729" fmla="*/ 184309 w 1933575"/>
              <a:gd name="connsiteY729" fmla="*/ 691522 h 1590675"/>
              <a:gd name="connsiteX730" fmla="*/ 148685 w 1933575"/>
              <a:gd name="connsiteY730" fmla="*/ 655137 h 1590675"/>
              <a:gd name="connsiteX731" fmla="*/ 184690 w 1933575"/>
              <a:gd name="connsiteY731" fmla="*/ 620561 h 1590675"/>
              <a:gd name="connsiteX732" fmla="*/ 219647 w 1933575"/>
              <a:gd name="connsiteY732" fmla="*/ 656279 h 1590675"/>
              <a:gd name="connsiteX733" fmla="*/ 376047 w 1933575"/>
              <a:gd name="connsiteY733" fmla="*/ 686569 h 1590675"/>
              <a:gd name="connsiteX734" fmla="*/ 337661 w 1933575"/>
              <a:gd name="connsiteY734" fmla="*/ 720002 h 1590675"/>
              <a:gd name="connsiteX735" fmla="*/ 304895 w 1933575"/>
              <a:gd name="connsiteY735" fmla="*/ 682378 h 1590675"/>
              <a:gd name="connsiteX736" fmla="*/ 343281 w 1933575"/>
              <a:gd name="connsiteY736" fmla="*/ 648945 h 1590675"/>
              <a:gd name="connsiteX737" fmla="*/ 376047 w 1933575"/>
              <a:gd name="connsiteY737" fmla="*/ 686569 h 1590675"/>
              <a:gd name="connsiteX738" fmla="*/ 1011079 w 1933575"/>
              <a:gd name="connsiteY738" fmla="*/ 1083762 h 1590675"/>
              <a:gd name="connsiteX739" fmla="*/ 975836 w 1933575"/>
              <a:gd name="connsiteY739" fmla="*/ 1048424 h 1590675"/>
              <a:gd name="connsiteX740" fmla="*/ 1012222 w 1933575"/>
              <a:gd name="connsiteY740" fmla="*/ 1012800 h 1590675"/>
              <a:gd name="connsiteX741" fmla="*/ 1046798 w 1933575"/>
              <a:gd name="connsiteY741" fmla="*/ 1048805 h 1590675"/>
              <a:gd name="connsiteX742" fmla="*/ 1011079 w 1933575"/>
              <a:gd name="connsiteY742" fmla="*/ 1083762 h 1590675"/>
              <a:gd name="connsiteX743" fmla="*/ 418052 w 1933575"/>
              <a:gd name="connsiteY743" fmla="*/ 734289 h 1590675"/>
              <a:gd name="connsiteX744" fmla="*/ 384620 w 1933575"/>
              <a:gd name="connsiteY744" fmla="*/ 695999 h 1590675"/>
              <a:gd name="connsiteX745" fmla="*/ 422148 w 1933575"/>
              <a:gd name="connsiteY745" fmla="*/ 663138 h 1590675"/>
              <a:gd name="connsiteX746" fmla="*/ 455581 w 1933575"/>
              <a:gd name="connsiteY746" fmla="*/ 701428 h 1590675"/>
              <a:gd name="connsiteX747" fmla="*/ 418052 w 1933575"/>
              <a:gd name="connsiteY747" fmla="*/ 734289 h 1590675"/>
              <a:gd name="connsiteX748" fmla="*/ 980694 w 1933575"/>
              <a:gd name="connsiteY748" fmla="*/ 954031 h 1590675"/>
              <a:gd name="connsiteX749" fmla="*/ 946023 w 1933575"/>
              <a:gd name="connsiteY749" fmla="*/ 989369 h 1590675"/>
              <a:gd name="connsiteX750" fmla="*/ 911066 w 1933575"/>
              <a:gd name="connsiteY750" fmla="*/ 954317 h 1590675"/>
              <a:gd name="connsiteX751" fmla="*/ 944975 w 1933575"/>
              <a:gd name="connsiteY751" fmla="*/ 919741 h 1590675"/>
              <a:gd name="connsiteX752" fmla="*/ 980694 w 1933575"/>
              <a:gd name="connsiteY752" fmla="*/ 954031 h 1590675"/>
              <a:gd name="connsiteX753" fmla="*/ 1289018 w 1933575"/>
              <a:gd name="connsiteY753" fmla="*/ 1590587 h 1590675"/>
              <a:gd name="connsiteX754" fmla="*/ 1289018 w 1933575"/>
              <a:gd name="connsiteY754" fmla="*/ 1590587 h 1590675"/>
              <a:gd name="connsiteX755" fmla="*/ 1324642 w 1933575"/>
              <a:gd name="connsiteY755" fmla="*/ 1556297 h 1590675"/>
              <a:gd name="connsiteX756" fmla="*/ 1358837 w 1933575"/>
              <a:gd name="connsiteY756" fmla="*/ 1590587 h 1590675"/>
              <a:gd name="connsiteX757" fmla="*/ 1289018 w 1933575"/>
              <a:gd name="connsiteY757" fmla="*/ 1590587 h 1590675"/>
              <a:gd name="connsiteX758" fmla="*/ 1271588 w 1933575"/>
              <a:gd name="connsiteY758" fmla="*/ 1455427 h 1590675"/>
              <a:gd name="connsiteX759" fmla="*/ 1237964 w 1933575"/>
              <a:gd name="connsiteY759" fmla="*/ 1419042 h 1590675"/>
              <a:gd name="connsiteX760" fmla="*/ 1274636 w 1933575"/>
              <a:gd name="connsiteY760" fmla="*/ 1385799 h 1590675"/>
              <a:gd name="connsiteX761" fmla="*/ 1307497 w 1933575"/>
              <a:gd name="connsiteY761" fmla="*/ 1421423 h 1590675"/>
              <a:gd name="connsiteX762" fmla="*/ 1271588 w 1933575"/>
              <a:gd name="connsiteY762" fmla="*/ 1455427 h 1590675"/>
              <a:gd name="connsiteX763" fmla="*/ 1242632 w 1933575"/>
              <a:gd name="connsiteY763" fmla="*/ 1326268 h 1590675"/>
              <a:gd name="connsiteX764" fmla="*/ 1208246 w 1933575"/>
              <a:gd name="connsiteY764" fmla="*/ 1362082 h 1590675"/>
              <a:gd name="connsiteX765" fmla="*/ 1172147 w 1933575"/>
              <a:gd name="connsiteY765" fmla="*/ 1326649 h 1590675"/>
              <a:gd name="connsiteX766" fmla="*/ 1207199 w 1933575"/>
              <a:gd name="connsiteY766" fmla="*/ 1291597 h 1590675"/>
              <a:gd name="connsiteX767" fmla="*/ 1242632 w 1933575"/>
              <a:gd name="connsiteY767" fmla="*/ 1326268 h 1590675"/>
              <a:gd name="connsiteX768" fmla="*/ 139637 w 1933575"/>
              <a:gd name="connsiteY768" fmla="*/ 642563 h 1590675"/>
              <a:gd name="connsiteX769" fmla="*/ 103918 w 1933575"/>
              <a:gd name="connsiteY769" fmla="*/ 677044 h 1590675"/>
              <a:gd name="connsiteX770" fmla="*/ 69437 w 1933575"/>
              <a:gd name="connsiteY770" fmla="*/ 641325 h 1590675"/>
              <a:gd name="connsiteX771" fmla="*/ 105156 w 1933575"/>
              <a:gd name="connsiteY771" fmla="*/ 606845 h 1590675"/>
              <a:gd name="connsiteX772" fmla="*/ 139637 w 1933575"/>
              <a:gd name="connsiteY772" fmla="*/ 642563 h 1590675"/>
              <a:gd name="connsiteX773" fmla="*/ 500063 w 1933575"/>
              <a:gd name="connsiteY773" fmla="*/ 748196 h 1590675"/>
              <a:gd name="connsiteX774" fmla="*/ 464344 w 1933575"/>
              <a:gd name="connsiteY774" fmla="*/ 713715 h 1590675"/>
              <a:gd name="connsiteX775" fmla="*/ 499872 w 1933575"/>
              <a:gd name="connsiteY775" fmla="*/ 677616 h 1590675"/>
              <a:gd name="connsiteX776" fmla="*/ 534829 w 1933575"/>
              <a:gd name="connsiteY776" fmla="*/ 712763 h 1590675"/>
              <a:gd name="connsiteX777" fmla="*/ 500063 w 1933575"/>
              <a:gd name="connsiteY777" fmla="*/ 748196 h 1590675"/>
              <a:gd name="connsiteX778" fmla="*/ 544449 w 1933575"/>
              <a:gd name="connsiteY778" fmla="*/ 726574 h 1590675"/>
              <a:gd name="connsiteX779" fmla="*/ 580168 w 1933575"/>
              <a:gd name="connsiteY779" fmla="*/ 692379 h 1590675"/>
              <a:gd name="connsiteX780" fmla="*/ 613982 w 1933575"/>
              <a:gd name="connsiteY780" fmla="*/ 728479 h 1590675"/>
              <a:gd name="connsiteX781" fmla="*/ 578930 w 1933575"/>
              <a:gd name="connsiteY781" fmla="*/ 762007 h 1590675"/>
              <a:gd name="connsiteX782" fmla="*/ 544449 w 1933575"/>
              <a:gd name="connsiteY782" fmla="*/ 726574 h 1590675"/>
              <a:gd name="connsiteX783" fmla="*/ 838581 w 1933575"/>
              <a:gd name="connsiteY783" fmla="*/ 846018 h 1590675"/>
              <a:gd name="connsiteX784" fmla="*/ 803910 w 1933575"/>
              <a:gd name="connsiteY784" fmla="*/ 881355 h 1590675"/>
              <a:gd name="connsiteX785" fmla="*/ 768953 w 1933575"/>
              <a:gd name="connsiteY785" fmla="*/ 846303 h 1590675"/>
              <a:gd name="connsiteX786" fmla="*/ 802862 w 1933575"/>
              <a:gd name="connsiteY786" fmla="*/ 811728 h 1590675"/>
              <a:gd name="connsiteX787" fmla="*/ 838581 w 1933575"/>
              <a:gd name="connsiteY787" fmla="*/ 846018 h 1590675"/>
              <a:gd name="connsiteX788" fmla="*/ 1155859 w 1933575"/>
              <a:gd name="connsiteY788" fmla="*/ 1119195 h 1590675"/>
              <a:gd name="connsiteX789" fmla="*/ 1190530 w 1933575"/>
              <a:gd name="connsiteY789" fmla="*/ 1152818 h 1590675"/>
              <a:gd name="connsiteX790" fmla="*/ 1155859 w 1933575"/>
              <a:gd name="connsiteY790" fmla="*/ 1187775 h 1590675"/>
              <a:gd name="connsiteX791" fmla="*/ 1121950 w 1933575"/>
              <a:gd name="connsiteY791" fmla="*/ 1153389 h 1590675"/>
              <a:gd name="connsiteX792" fmla="*/ 1155859 w 1933575"/>
              <a:gd name="connsiteY792" fmla="*/ 1119195 h 1590675"/>
              <a:gd name="connsiteX793" fmla="*/ 1125188 w 1933575"/>
              <a:gd name="connsiteY793" fmla="*/ 1062521 h 1590675"/>
              <a:gd name="connsiteX794" fmla="*/ 1091184 w 1933575"/>
              <a:gd name="connsiteY794" fmla="*/ 1096811 h 1590675"/>
              <a:gd name="connsiteX795" fmla="*/ 1056513 w 1933575"/>
              <a:gd name="connsiteY795" fmla="*/ 1061759 h 1590675"/>
              <a:gd name="connsiteX796" fmla="*/ 1091184 w 1933575"/>
              <a:gd name="connsiteY796" fmla="*/ 1028231 h 1590675"/>
              <a:gd name="connsiteX797" fmla="*/ 1125188 w 1933575"/>
              <a:gd name="connsiteY797" fmla="*/ 1062521 h 1590675"/>
              <a:gd name="connsiteX798" fmla="*/ 882968 w 1933575"/>
              <a:gd name="connsiteY798" fmla="*/ 894976 h 1590675"/>
              <a:gd name="connsiteX799" fmla="*/ 849154 w 1933575"/>
              <a:gd name="connsiteY799" fmla="*/ 860686 h 1590675"/>
              <a:gd name="connsiteX800" fmla="*/ 884492 w 1933575"/>
              <a:gd name="connsiteY800" fmla="*/ 826491 h 1590675"/>
              <a:gd name="connsiteX801" fmla="*/ 917639 w 1933575"/>
              <a:gd name="connsiteY801" fmla="*/ 861448 h 1590675"/>
              <a:gd name="connsiteX802" fmla="*/ 882968 w 1933575"/>
              <a:gd name="connsiteY802" fmla="*/ 894976 h 1590675"/>
              <a:gd name="connsiteX803" fmla="*/ 1372362 w 1933575"/>
              <a:gd name="connsiteY803" fmla="*/ 1514196 h 1590675"/>
              <a:gd name="connsiteX804" fmla="*/ 1338644 w 1933575"/>
              <a:gd name="connsiteY804" fmla="*/ 1548581 h 1590675"/>
              <a:gd name="connsiteX805" fmla="*/ 1303877 w 1933575"/>
              <a:gd name="connsiteY805" fmla="*/ 1513815 h 1590675"/>
              <a:gd name="connsiteX806" fmla="*/ 1338263 w 1933575"/>
              <a:gd name="connsiteY806" fmla="*/ 1480097 h 1590675"/>
              <a:gd name="connsiteX807" fmla="*/ 1372362 w 1933575"/>
              <a:gd name="connsiteY807" fmla="*/ 1514196 h 1590675"/>
              <a:gd name="connsiteX808" fmla="*/ 59722 w 1933575"/>
              <a:gd name="connsiteY808" fmla="*/ 627133 h 1590675"/>
              <a:gd name="connsiteX809" fmla="*/ 25146 w 1933575"/>
              <a:gd name="connsiteY809" fmla="*/ 662280 h 1590675"/>
              <a:gd name="connsiteX810" fmla="*/ 95 w 1933575"/>
              <a:gd name="connsiteY810" fmla="*/ 652184 h 1590675"/>
              <a:gd name="connsiteX811" fmla="*/ 95 w 1933575"/>
              <a:gd name="connsiteY811" fmla="*/ 603035 h 1590675"/>
              <a:gd name="connsiteX812" fmla="*/ 24194 w 1933575"/>
              <a:gd name="connsiteY812" fmla="*/ 592938 h 1590675"/>
              <a:gd name="connsiteX813" fmla="*/ 59722 w 1933575"/>
              <a:gd name="connsiteY813" fmla="*/ 627133 h 1590675"/>
              <a:gd name="connsiteX814" fmla="*/ 658844 w 1933575"/>
              <a:gd name="connsiteY814" fmla="*/ 704095 h 1590675"/>
              <a:gd name="connsiteX815" fmla="*/ 693229 w 1933575"/>
              <a:gd name="connsiteY815" fmla="*/ 739242 h 1590675"/>
              <a:gd name="connsiteX816" fmla="*/ 658749 w 1933575"/>
              <a:gd name="connsiteY816" fmla="*/ 772866 h 1590675"/>
              <a:gd name="connsiteX817" fmla="*/ 624364 w 1933575"/>
              <a:gd name="connsiteY817" fmla="*/ 737718 h 1590675"/>
              <a:gd name="connsiteX818" fmla="*/ 658844 w 1933575"/>
              <a:gd name="connsiteY818" fmla="*/ 704095 h 1590675"/>
              <a:gd name="connsiteX819" fmla="*/ 1221010 w 1933575"/>
              <a:gd name="connsiteY819" fmla="*/ 1213016 h 1590675"/>
              <a:gd name="connsiteX820" fmla="*/ 1255776 w 1933575"/>
              <a:gd name="connsiteY820" fmla="*/ 1246353 h 1590675"/>
              <a:gd name="connsiteX821" fmla="*/ 1221391 w 1933575"/>
              <a:gd name="connsiteY821" fmla="*/ 1281501 h 1590675"/>
              <a:gd name="connsiteX822" fmla="*/ 1187291 w 1933575"/>
              <a:gd name="connsiteY822" fmla="*/ 1247496 h 1590675"/>
              <a:gd name="connsiteX823" fmla="*/ 1221010 w 1933575"/>
              <a:gd name="connsiteY823" fmla="*/ 1213016 h 1590675"/>
              <a:gd name="connsiteX824" fmla="*/ 1287399 w 1933575"/>
              <a:gd name="connsiteY824" fmla="*/ 1375131 h 1590675"/>
              <a:gd name="connsiteX825" fmla="*/ 1252919 w 1933575"/>
              <a:gd name="connsiteY825" fmla="*/ 1341413 h 1590675"/>
              <a:gd name="connsiteX826" fmla="*/ 1286637 w 1933575"/>
              <a:gd name="connsiteY826" fmla="*/ 1306932 h 1590675"/>
              <a:gd name="connsiteX827" fmla="*/ 1321118 w 1933575"/>
              <a:gd name="connsiteY827" fmla="*/ 1340651 h 1590675"/>
              <a:gd name="connsiteX828" fmla="*/ 1287399 w 1933575"/>
              <a:gd name="connsiteY828" fmla="*/ 1375131 h 1590675"/>
              <a:gd name="connsiteX829" fmla="*/ 738473 w 1933575"/>
              <a:gd name="connsiteY829" fmla="*/ 718573 h 1590675"/>
              <a:gd name="connsiteX830" fmla="*/ 772477 w 1933575"/>
              <a:gd name="connsiteY830" fmla="*/ 752768 h 1590675"/>
              <a:gd name="connsiteX831" fmla="*/ 738283 w 1933575"/>
              <a:gd name="connsiteY831" fmla="*/ 786772 h 1590675"/>
              <a:gd name="connsiteX832" fmla="*/ 704279 w 1933575"/>
              <a:gd name="connsiteY832" fmla="*/ 752577 h 1590675"/>
              <a:gd name="connsiteX833" fmla="*/ 738473 w 1933575"/>
              <a:gd name="connsiteY833" fmla="*/ 718573 h 1590675"/>
              <a:gd name="connsiteX834" fmla="*/ 1025747 w 1933575"/>
              <a:gd name="connsiteY834" fmla="*/ 934600 h 1590675"/>
              <a:gd name="connsiteX835" fmla="*/ 1059561 w 1933575"/>
              <a:gd name="connsiteY835" fmla="*/ 968985 h 1590675"/>
              <a:gd name="connsiteX836" fmla="*/ 1025176 w 1933575"/>
              <a:gd name="connsiteY836" fmla="*/ 1002799 h 1590675"/>
              <a:gd name="connsiteX837" fmla="*/ 991362 w 1933575"/>
              <a:gd name="connsiteY837" fmla="*/ 968414 h 1590675"/>
              <a:gd name="connsiteX838" fmla="*/ 1025747 w 1933575"/>
              <a:gd name="connsiteY838" fmla="*/ 934600 h 1590675"/>
              <a:gd name="connsiteX839" fmla="*/ 164402 w 1933575"/>
              <a:gd name="connsiteY839" fmla="*/ 575888 h 1590675"/>
              <a:gd name="connsiteX840" fmla="*/ 199358 w 1933575"/>
              <a:gd name="connsiteY840" fmla="*/ 542551 h 1590675"/>
              <a:gd name="connsiteX841" fmla="*/ 232315 w 1933575"/>
              <a:gd name="connsiteY841" fmla="*/ 577889 h 1590675"/>
              <a:gd name="connsiteX842" fmla="*/ 198120 w 1933575"/>
              <a:gd name="connsiteY842" fmla="*/ 610560 h 1590675"/>
              <a:gd name="connsiteX843" fmla="*/ 164402 w 1933575"/>
              <a:gd name="connsiteY843" fmla="*/ 575888 h 1590675"/>
              <a:gd name="connsiteX844" fmla="*/ 119063 w 1933575"/>
              <a:gd name="connsiteY844" fmla="*/ 596081 h 1590675"/>
              <a:gd name="connsiteX845" fmla="*/ 84963 w 1933575"/>
              <a:gd name="connsiteY845" fmla="*/ 561792 h 1590675"/>
              <a:gd name="connsiteX846" fmla="*/ 118491 w 1933575"/>
              <a:gd name="connsiteY846" fmla="*/ 528454 h 1590675"/>
              <a:gd name="connsiteX847" fmla="*/ 152591 w 1933575"/>
              <a:gd name="connsiteY847" fmla="*/ 562744 h 1590675"/>
              <a:gd name="connsiteX848" fmla="*/ 119063 w 1933575"/>
              <a:gd name="connsiteY848" fmla="*/ 596081 h 1590675"/>
              <a:gd name="connsiteX849" fmla="*/ 513969 w 1933575"/>
              <a:gd name="connsiteY849" fmla="*/ 667138 h 1590675"/>
              <a:gd name="connsiteX850" fmla="*/ 480060 w 1933575"/>
              <a:gd name="connsiteY850" fmla="*/ 632753 h 1590675"/>
              <a:gd name="connsiteX851" fmla="*/ 513779 w 1933575"/>
              <a:gd name="connsiteY851" fmla="*/ 599511 h 1590675"/>
              <a:gd name="connsiteX852" fmla="*/ 547688 w 1933575"/>
              <a:gd name="connsiteY852" fmla="*/ 633896 h 1590675"/>
              <a:gd name="connsiteX853" fmla="*/ 513969 w 1933575"/>
              <a:gd name="connsiteY853" fmla="*/ 667138 h 1590675"/>
              <a:gd name="connsiteX854" fmla="*/ 434816 w 1933575"/>
              <a:gd name="connsiteY854" fmla="*/ 585128 h 1590675"/>
              <a:gd name="connsiteX855" fmla="*/ 468249 w 1933575"/>
              <a:gd name="connsiteY855" fmla="*/ 619989 h 1590675"/>
              <a:gd name="connsiteX856" fmla="*/ 433007 w 1933575"/>
              <a:gd name="connsiteY856" fmla="*/ 653041 h 1590675"/>
              <a:gd name="connsiteX857" fmla="*/ 400240 w 1933575"/>
              <a:gd name="connsiteY857" fmla="*/ 618846 h 1590675"/>
              <a:gd name="connsiteX858" fmla="*/ 434816 w 1933575"/>
              <a:gd name="connsiteY858" fmla="*/ 585128 h 1590675"/>
              <a:gd name="connsiteX859" fmla="*/ 354521 w 1933575"/>
              <a:gd name="connsiteY859" fmla="*/ 570840 h 1590675"/>
              <a:gd name="connsiteX860" fmla="*/ 388715 w 1933575"/>
              <a:gd name="connsiteY860" fmla="*/ 605130 h 1590675"/>
              <a:gd name="connsiteX861" fmla="*/ 354139 w 1933575"/>
              <a:gd name="connsiteY861" fmla="*/ 639039 h 1590675"/>
              <a:gd name="connsiteX862" fmla="*/ 320612 w 1933575"/>
              <a:gd name="connsiteY862" fmla="*/ 605511 h 1590675"/>
              <a:gd name="connsiteX863" fmla="*/ 354521 w 1933575"/>
              <a:gd name="connsiteY863" fmla="*/ 570840 h 1590675"/>
              <a:gd name="connsiteX864" fmla="*/ 312039 w 1933575"/>
              <a:gd name="connsiteY864" fmla="*/ 591129 h 1590675"/>
              <a:gd name="connsiteX865" fmla="*/ 277178 w 1933575"/>
              <a:gd name="connsiteY865" fmla="*/ 624752 h 1590675"/>
              <a:gd name="connsiteX866" fmla="*/ 243935 w 1933575"/>
              <a:gd name="connsiteY866" fmla="*/ 589509 h 1590675"/>
              <a:gd name="connsiteX867" fmla="*/ 278035 w 1933575"/>
              <a:gd name="connsiteY867" fmla="*/ 556553 h 1590675"/>
              <a:gd name="connsiteX868" fmla="*/ 312039 w 1933575"/>
              <a:gd name="connsiteY868" fmla="*/ 591129 h 1590675"/>
              <a:gd name="connsiteX869" fmla="*/ 993839 w 1933575"/>
              <a:gd name="connsiteY869" fmla="*/ 874688 h 1590675"/>
              <a:gd name="connsiteX870" fmla="*/ 960692 w 1933575"/>
              <a:gd name="connsiteY870" fmla="*/ 908692 h 1590675"/>
              <a:gd name="connsiteX871" fmla="*/ 926306 w 1933575"/>
              <a:gd name="connsiteY871" fmla="*/ 874497 h 1590675"/>
              <a:gd name="connsiteX872" fmla="*/ 960120 w 1933575"/>
              <a:gd name="connsiteY872" fmla="*/ 841255 h 1590675"/>
              <a:gd name="connsiteX873" fmla="*/ 993839 w 1933575"/>
              <a:gd name="connsiteY873" fmla="*/ 874688 h 1590675"/>
              <a:gd name="connsiteX874" fmla="*/ 593789 w 1933575"/>
              <a:gd name="connsiteY874" fmla="*/ 613893 h 1590675"/>
              <a:gd name="connsiteX875" fmla="*/ 627126 w 1933575"/>
              <a:gd name="connsiteY875" fmla="*/ 647897 h 1590675"/>
              <a:gd name="connsiteX876" fmla="*/ 593122 w 1933575"/>
              <a:gd name="connsiteY876" fmla="*/ 681235 h 1590675"/>
              <a:gd name="connsiteX877" fmla="*/ 559784 w 1933575"/>
              <a:gd name="connsiteY877" fmla="*/ 647231 h 1590675"/>
              <a:gd name="connsiteX878" fmla="*/ 593789 w 1933575"/>
              <a:gd name="connsiteY878" fmla="*/ 613893 h 1590675"/>
              <a:gd name="connsiteX879" fmla="*/ 1352836 w 1933575"/>
              <a:gd name="connsiteY879" fmla="*/ 1468572 h 1590675"/>
              <a:gd name="connsiteX880" fmla="*/ 1318546 w 1933575"/>
              <a:gd name="connsiteY880" fmla="*/ 1435710 h 1590675"/>
              <a:gd name="connsiteX881" fmla="*/ 1352455 w 1933575"/>
              <a:gd name="connsiteY881" fmla="*/ 1401039 h 1590675"/>
              <a:gd name="connsiteX882" fmla="*/ 1385983 w 1933575"/>
              <a:gd name="connsiteY882" fmla="*/ 1434567 h 1590675"/>
              <a:gd name="connsiteX883" fmla="*/ 1352836 w 1933575"/>
              <a:gd name="connsiteY883" fmla="*/ 1468572 h 1590675"/>
              <a:gd name="connsiteX884" fmla="*/ 1373505 w 1933575"/>
              <a:gd name="connsiteY884" fmla="*/ 1590587 h 1590675"/>
              <a:gd name="connsiteX885" fmla="*/ 1404461 w 1933575"/>
              <a:gd name="connsiteY885" fmla="*/ 1571727 h 1590675"/>
              <a:gd name="connsiteX886" fmla="*/ 1433322 w 1933575"/>
              <a:gd name="connsiteY886" fmla="*/ 1590587 h 1590675"/>
              <a:gd name="connsiteX887" fmla="*/ 1373505 w 1933575"/>
              <a:gd name="connsiteY887" fmla="*/ 1590587 h 1590675"/>
              <a:gd name="connsiteX888" fmla="*/ 818007 w 1933575"/>
              <a:gd name="connsiteY888" fmla="*/ 800679 h 1590675"/>
              <a:gd name="connsiteX889" fmla="*/ 784193 w 1933575"/>
              <a:gd name="connsiteY889" fmla="*/ 767341 h 1590675"/>
              <a:gd name="connsiteX890" fmla="*/ 818579 w 1933575"/>
              <a:gd name="connsiteY890" fmla="*/ 733242 h 1590675"/>
              <a:gd name="connsiteX891" fmla="*/ 851630 w 1933575"/>
              <a:gd name="connsiteY891" fmla="*/ 767246 h 1590675"/>
              <a:gd name="connsiteX892" fmla="*/ 818007 w 1933575"/>
              <a:gd name="connsiteY892" fmla="*/ 800679 h 1590675"/>
              <a:gd name="connsiteX893" fmla="*/ 39624 w 1933575"/>
              <a:gd name="connsiteY893" fmla="*/ 581604 h 1590675"/>
              <a:gd name="connsiteX894" fmla="*/ 5715 w 1933575"/>
              <a:gd name="connsiteY894" fmla="*/ 548456 h 1590675"/>
              <a:gd name="connsiteX895" fmla="*/ 38862 w 1933575"/>
              <a:gd name="connsiteY895" fmla="*/ 514547 h 1590675"/>
              <a:gd name="connsiteX896" fmla="*/ 72771 w 1933575"/>
              <a:gd name="connsiteY896" fmla="*/ 547695 h 1590675"/>
              <a:gd name="connsiteX897" fmla="*/ 39624 w 1933575"/>
              <a:gd name="connsiteY897" fmla="*/ 581604 h 1590675"/>
              <a:gd name="connsiteX898" fmla="*/ 673132 w 1933575"/>
              <a:gd name="connsiteY898" fmla="*/ 628657 h 1590675"/>
              <a:gd name="connsiteX899" fmla="*/ 706088 w 1933575"/>
              <a:gd name="connsiteY899" fmla="*/ 662566 h 1590675"/>
              <a:gd name="connsiteX900" fmla="*/ 672941 w 1933575"/>
              <a:gd name="connsiteY900" fmla="*/ 694856 h 1590675"/>
              <a:gd name="connsiteX901" fmla="*/ 639985 w 1933575"/>
              <a:gd name="connsiteY901" fmla="*/ 660947 h 1590675"/>
              <a:gd name="connsiteX902" fmla="*/ 673132 w 1933575"/>
              <a:gd name="connsiteY902" fmla="*/ 628657 h 1590675"/>
              <a:gd name="connsiteX903" fmla="*/ 1334357 w 1933575"/>
              <a:gd name="connsiteY903" fmla="*/ 1261403 h 1590675"/>
              <a:gd name="connsiteX904" fmla="*/ 1300829 w 1933575"/>
              <a:gd name="connsiteY904" fmla="*/ 1294740 h 1590675"/>
              <a:gd name="connsiteX905" fmla="*/ 1267873 w 1933575"/>
              <a:gd name="connsiteY905" fmla="*/ 1260927 h 1590675"/>
              <a:gd name="connsiteX906" fmla="*/ 1300639 w 1933575"/>
              <a:gd name="connsiteY906" fmla="*/ 1228351 h 1590675"/>
              <a:gd name="connsiteX907" fmla="*/ 1334357 w 1933575"/>
              <a:gd name="connsiteY907" fmla="*/ 1261403 h 1590675"/>
              <a:gd name="connsiteX908" fmla="*/ 1203770 w 1933575"/>
              <a:gd name="connsiteY908" fmla="*/ 1074332 h 1590675"/>
              <a:gd name="connsiteX909" fmla="*/ 1169575 w 1933575"/>
              <a:gd name="connsiteY909" fmla="*/ 1107193 h 1590675"/>
              <a:gd name="connsiteX910" fmla="*/ 1136999 w 1933575"/>
              <a:gd name="connsiteY910" fmla="*/ 1072617 h 1590675"/>
              <a:gd name="connsiteX911" fmla="*/ 1170432 w 1933575"/>
              <a:gd name="connsiteY911" fmla="*/ 1040423 h 1590675"/>
              <a:gd name="connsiteX912" fmla="*/ 1203770 w 1933575"/>
              <a:gd name="connsiteY912" fmla="*/ 1074332 h 1590675"/>
              <a:gd name="connsiteX913" fmla="*/ 1236250 w 1933575"/>
              <a:gd name="connsiteY913" fmla="*/ 1201014 h 1590675"/>
              <a:gd name="connsiteX914" fmla="*/ 1202436 w 1933575"/>
              <a:gd name="connsiteY914" fmla="*/ 1167772 h 1590675"/>
              <a:gd name="connsiteX915" fmla="*/ 1236059 w 1933575"/>
              <a:gd name="connsiteY915" fmla="*/ 1134339 h 1590675"/>
              <a:gd name="connsiteX916" fmla="*/ 1269111 w 1933575"/>
              <a:gd name="connsiteY916" fmla="*/ 1166915 h 1590675"/>
              <a:gd name="connsiteX917" fmla="*/ 1236250 w 1933575"/>
              <a:gd name="connsiteY917" fmla="*/ 1201014 h 1590675"/>
              <a:gd name="connsiteX918" fmla="*/ 1104710 w 1933575"/>
              <a:gd name="connsiteY918" fmla="*/ 1016134 h 1590675"/>
              <a:gd name="connsiteX919" fmla="*/ 1071753 w 1933575"/>
              <a:gd name="connsiteY919" fmla="*/ 982225 h 1590675"/>
              <a:gd name="connsiteX920" fmla="*/ 1106043 w 1933575"/>
              <a:gd name="connsiteY920" fmla="*/ 949650 h 1590675"/>
              <a:gd name="connsiteX921" fmla="*/ 1138238 w 1933575"/>
              <a:gd name="connsiteY921" fmla="*/ 982796 h 1590675"/>
              <a:gd name="connsiteX922" fmla="*/ 1104710 w 1933575"/>
              <a:gd name="connsiteY922" fmla="*/ 1016134 h 1590675"/>
              <a:gd name="connsiteX923" fmla="*/ 1418273 w 1933575"/>
              <a:gd name="connsiteY923" fmla="*/ 1492955 h 1590675"/>
              <a:gd name="connsiteX924" fmla="*/ 1450562 w 1933575"/>
              <a:gd name="connsiteY924" fmla="*/ 1527055 h 1590675"/>
              <a:gd name="connsiteX925" fmla="*/ 1417225 w 1933575"/>
              <a:gd name="connsiteY925" fmla="*/ 1558678 h 1590675"/>
              <a:gd name="connsiteX926" fmla="*/ 1384935 w 1933575"/>
              <a:gd name="connsiteY926" fmla="*/ 1524579 h 1590675"/>
              <a:gd name="connsiteX927" fmla="*/ 1418273 w 1933575"/>
              <a:gd name="connsiteY927" fmla="*/ 1492955 h 1590675"/>
              <a:gd name="connsiteX928" fmla="*/ 894493 w 1933575"/>
              <a:gd name="connsiteY928" fmla="*/ 814013 h 1590675"/>
              <a:gd name="connsiteX929" fmla="*/ 861822 w 1933575"/>
              <a:gd name="connsiteY929" fmla="*/ 780200 h 1590675"/>
              <a:gd name="connsiteX930" fmla="*/ 894874 w 1933575"/>
              <a:gd name="connsiteY930" fmla="*/ 748291 h 1590675"/>
              <a:gd name="connsiteX931" fmla="*/ 927545 w 1933575"/>
              <a:gd name="connsiteY931" fmla="*/ 782105 h 1590675"/>
              <a:gd name="connsiteX932" fmla="*/ 894493 w 1933575"/>
              <a:gd name="connsiteY932" fmla="*/ 814013 h 1590675"/>
              <a:gd name="connsiteX933" fmla="*/ 1398937 w 1933575"/>
              <a:gd name="connsiteY933" fmla="*/ 1355510 h 1590675"/>
              <a:gd name="connsiteX934" fmla="*/ 1366266 w 1933575"/>
              <a:gd name="connsiteY934" fmla="*/ 1387609 h 1590675"/>
              <a:gd name="connsiteX935" fmla="*/ 1334167 w 1933575"/>
              <a:gd name="connsiteY935" fmla="*/ 1354938 h 1590675"/>
              <a:gd name="connsiteX936" fmla="*/ 1366838 w 1933575"/>
              <a:gd name="connsiteY936" fmla="*/ 1322839 h 1590675"/>
              <a:gd name="connsiteX937" fmla="*/ 1398937 w 1933575"/>
              <a:gd name="connsiteY937" fmla="*/ 1355510 h 1590675"/>
              <a:gd name="connsiteX938" fmla="*/ 784860 w 1933575"/>
              <a:gd name="connsiteY938" fmla="*/ 676282 h 1590675"/>
              <a:gd name="connsiteX939" fmla="*/ 752380 w 1933575"/>
              <a:gd name="connsiteY939" fmla="*/ 708191 h 1590675"/>
              <a:gd name="connsiteX940" fmla="*/ 720471 w 1933575"/>
              <a:gd name="connsiteY940" fmla="*/ 675711 h 1590675"/>
              <a:gd name="connsiteX941" fmla="*/ 752951 w 1933575"/>
              <a:gd name="connsiteY941" fmla="*/ 643802 h 1590675"/>
              <a:gd name="connsiteX942" fmla="*/ 784860 w 1933575"/>
              <a:gd name="connsiteY942" fmla="*/ 676282 h 1590675"/>
              <a:gd name="connsiteX943" fmla="*/ 1072039 w 1933575"/>
              <a:gd name="connsiteY943" fmla="*/ 889452 h 1590675"/>
              <a:gd name="connsiteX944" fmla="*/ 1039368 w 1933575"/>
              <a:gd name="connsiteY944" fmla="*/ 921551 h 1590675"/>
              <a:gd name="connsiteX945" fmla="*/ 1007269 w 1933575"/>
              <a:gd name="connsiteY945" fmla="*/ 888880 h 1590675"/>
              <a:gd name="connsiteX946" fmla="*/ 1039940 w 1933575"/>
              <a:gd name="connsiteY946" fmla="*/ 856781 h 1590675"/>
              <a:gd name="connsiteX947" fmla="*/ 1072039 w 1933575"/>
              <a:gd name="connsiteY947" fmla="*/ 889452 h 1590675"/>
              <a:gd name="connsiteX948" fmla="*/ 607409 w 1933575"/>
              <a:gd name="connsiteY948" fmla="*/ 599320 h 1590675"/>
              <a:gd name="connsiteX949" fmla="*/ 576358 w 1933575"/>
              <a:gd name="connsiteY949" fmla="*/ 567697 h 1590675"/>
              <a:gd name="connsiteX950" fmla="*/ 607981 w 1933575"/>
              <a:gd name="connsiteY950" fmla="*/ 536646 h 1590675"/>
              <a:gd name="connsiteX951" fmla="*/ 639032 w 1933575"/>
              <a:gd name="connsiteY951" fmla="*/ 568269 h 1590675"/>
              <a:gd name="connsiteX952" fmla="*/ 607409 w 1933575"/>
              <a:gd name="connsiteY952" fmla="*/ 599320 h 1590675"/>
              <a:gd name="connsiteX953" fmla="*/ 1005935 w 1933575"/>
              <a:gd name="connsiteY953" fmla="*/ 794773 h 1590675"/>
              <a:gd name="connsiteX954" fmla="*/ 975265 w 1933575"/>
              <a:gd name="connsiteY954" fmla="*/ 826968 h 1590675"/>
              <a:gd name="connsiteX955" fmla="*/ 942785 w 1933575"/>
              <a:gd name="connsiteY955" fmla="*/ 795249 h 1590675"/>
              <a:gd name="connsiteX956" fmla="*/ 974122 w 1933575"/>
              <a:gd name="connsiteY956" fmla="*/ 763817 h 1590675"/>
              <a:gd name="connsiteX957" fmla="*/ 1005935 w 1933575"/>
              <a:gd name="connsiteY957" fmla="*/ 794773 h 1590675"/>
              <a:gd name="connsiteX958" fmla="*/ 164497 w 1933575"/>
              <a:gd name="connsiteY958" fmla="*/ 482258 h 1590675"/>
              <a:gd name="connsiteX959" fmla="*/ 133826 w 1933575"/>
              <a:gd name="connsiteY959" fmla="*/ 514262 h 1590675"/>
              <a:gd name="connsiteX960" fmla="*/ 101537 w 1933575"/>
              <a:gd name="connsiteY960" fmla="*/ 482544 h 1590675"/>
              <a:gd name="connsiteX961" fmla="*/ 132874 w 1933575"/>
              <a:gd name="connsiteY961" fmla="*/ 451302 h 1590675"/>
              <a:gd name="connsiteX962" fmla="*/ 164497 w 1933575"/>
              <a:gd name="connsiteY962" fmla="*/ 482258 h 1590675"/>
              <a:gd name="connsiteX963" fmla="*/ 559689 w 1933575"/>
              <a:gd name="connsiteY963" fmla="*/ 553219 h 1590675"/>
              <a:gd name="connsiteX964" fmla="*/ 529019 w 1933575"/>
              <a:gd name="connsiteY964" fmla="*/ 585413 h 1590675"/>
              <a:gd name="connsiteX965" fmla="*/ 496538 w 1933575"/>
              <a:gd name="connsiteY965" fmla="*/ 553695 h 1590675"/>
              <a:gd name="connsiteX966" fmla="*/ 527876 w 1933575"/>
              <a:gd name="connsiteY966" fmla="*/ 522263 h 1590675"/>
              <a:gd name="connsiteX967" fmla="*/ 559689 w 1933575"/>
              <a:gd name="connsiteY967" fmla="*/ 553219 h 1590675"/>
              <a:gd name="connsiteX968" fmla="*/ 863727 w 1933575"/>
              <a:gd name="connsiteY968" fmla="*/ 687712 h 1590675"/>
              <a:gd name="connsiteX969" fmla="*/ 832199 w 1933575"/>
              <a:gd name="connsiteY969" fmla="*/ 718859 h 1590675"/>
              <a:gd name="connsiteX970" fmla="*/ 800767 w 1933575"/>
              <a:gd name="connsiteY970" fmla="*/ 686283 h 1590675"/>
              <a:gd name="connsiteX971" fmla="*/ 833057 w 1933575"/>
              <a:gd name="connsiteY971" fmla="*/ 655898 h 1590675"/>
              <a:gd name="connsiteX972" fmla="*/ 863727 w 1933575"/>
              <a:gd name="connsiteY972" fmla="*/ 687712 h 1590675"/>
              <a:gd name="connsiteX973" fmla="*/ 321183 w 1933575"/>
              <a:gd name="connsiteY973" fmla="*/ 511309 h 1590675"/>
              <a:gd name="connsiteX974" fmla="*/ 288512 w 1933575"/>
              <a:gd name="connsiteY974" fmla="*/ 542932 h 1590675"/>
              <a:gd name="connsiteX975" fmla="*/ 257556 w 1933575"/>
              <a:gd name="connsiteY975" fmla="*/ 510928 h 1590675"/>
              <a:gd name="connsiteX976" fmla="*/ 290227 w 1933575"/>
              <a:gd name="connsiteY976" fmla="*/ 479305 h 1590675"/>
              <a:gd name="connsiteX977" fmla="*/ 321183 w 1933575"/>
              <a:gd name="connsiteY977" fmla="*/ 511309 h 1590675"/>
              <a:gd name="connsiteX978" fmla="*/ 369475 w 1933575"/>
              <a:gd name="connsiteY978" fmla="*/ 493497 h 1590675"/>
              <a:gd name="connsiteX979" fmla="*/ 400717 w 1933575"/>
              <a:gd name="connsiteY979" fmla="*/ 526549 h 1590675"/>
              <a:gd name="connsiteX980" fmla="*/ 368332 w 1933575"/>
              <a:gd name="connsiteY980" fmla="*/ 557029 h 1590675"/>
              <a:gd name="connsiteX981" fmla="*/ 337090 w 1933575"/>
              <a:gd name="connsiteY981" fmla="*/ 523977 h 1590675"/>
              <a:gd name="connsiteX982" fmla="*/ 369475 w 1933575"/>
              <a:gd name="connsiteY982" fmla="*/ 493497 h 1590675"/>
              <a:gd name="connsiteX983" fmla="*/ 1150620 w 1933575"/>
              <a:gd name="connsiteY983" fmla="*/ 903834 h 1590675"/>
              <a:gd name="connsiteX984" fmla="*/ 1118711 w 1933575"/>
              <a:gd name="connsiteY984" fmla="*/ 934695 h 1590675"/>
              <a:gd name="connsiteX985" fmla="*/ 1087850 w 1933575"/>
              <a:gd name="connsiteY985" fmla="*/ 902787 h 1590675"/>
              <a:gd name="connsiteX986" fmla="*/ 1119759 w 1933575"/>
              <a:gd name="connsiteY986" fmla="*/ 871926 h 1590675"/>
              <a:gd name="connsiteX987" fmla="*/ 1150620 w 1933575"/>
              <a:gd name="connsiteY987" fmla="*/ 903834 h 1590675"/>
              <a:gd name="connsiteX988" fmla="*/ 1250442 w 1933575"/>
              <a:gd name="connsiteY988" fmla="*/ 1056520 h 1590675"/>
              <a:gd name="connsiteX989" fmla="*/ 1281589 w 1933575"/>
              <a:gd name="connsiteY989" fmla="*/ 1088143 h 1590675"/>
              <a:gd name="connsiteX990" fmla="*/ 1248918 w 1933575"/>
              <a:gd name="connsiteY990" fmla="*/ 1119671 h 1590675"/>
              <a:gd name="connsiteX991" fmla="*/ 1218438 w 1933575"/>
              <a:gd name="connsiteY991" fmla="*/ 1087286 h 1590675"/>
              <a:gd name="connsiteX992" fmla="*/ 1250442 w 1933575"/>
              <a:gd name="connsiteY992" fmla="*/ 1056520 h 1590675"/>
              <a:gd name="connsiteX993" fmla="*/ 1184148 w 1933575"/>
              <a:gd name="connsiteY993" fmla="*/ 1028707 h 1590675"/>
              <a:gd name="connsiteX994" fmla="*/ 1153001 w 1933575"/>
              <a:gd name="connsiteY994" fmla="*/ 996989 h 1590675"/>
              <a:gd name="connsiteX995" fmla="*/ 1185767 w 1933575"/>
              <a:gd name="connsiteY995" fmla="*/ 965461 h 1590675"/>
              <a:gd name="connsiteX996" fmla="*/ 1216247 w 1933575"/>
              <a:gd name="connsiteY996" fmla="*/ 997846 h 1590675"/>
              <a:gd name="connsiteX997" fmla="*/ 1184148 w 1933575"/>
              <a:gd name="connsiteY997" fmla="*/ 1028707 h 1590675"/>
              <a:gd name="connsiteX998" fmla="*/ 213170 w 1933575"/>
              <a:gd name="connsiteY998" fmla="*/ 465208 h 1590675"/>
              <a:gd name="connsiteX999" fmla="*/ 244316 w 1933575"/>
              <a:gd name="connsiteY999" fmla="*/ 498164 h 1590675"/>
              <a:gd name="connsiteX1000" fmla="*/ 212122 w 1933575"/>
              <a:gd name="connsiteY1000" fmla="*/ 528645 h 1590675"/>
              <a:gd name="connsiteX1001" fmla="*/ 180975 w 1933575"/>
              <a:gd name="connsiteY1001" fmla="*/ 495688 h 1590675"/>
              <a:gd name="connsiteX1002" fmla="*/ 213170 w 1933575"/>
              <a:gd name="connsiteY1002" fmla="*/ 465208 h 1590675"/>
              <a:gd name="connsiteX1003" fmla="*/ 1463612 w 1933575"/>
              <a:gd name="connsiteY1003" fmla="*/ 1448569 h 1590675"/>
              <a:gd name="connsiteX1004" fmla="*/ 1431703 w 1933575"/>
              <a:gd name="connsiteY1004" fmla="*/ 1480668 h 1590675"/>
              <a:gd name="connsiteX1005" fmla="*/ 1400270 w 1933575"/>
              <a:gd name="connsiteY1005" fmla="*/ 1449426 h 1590675"/>
              <a:gd name="connsiteX1006" fmla="*/ 1432179 w 1933575"/>
              <a:gd name="connsiteY1006" fmla="*/ 1417327 h 1590675"/>
              <a:gd name="connsiteX1007" fmla="*/ 1463612 w 1933575"/>
              <a:gd name="connsiteY1007" fmla="*/ 1448569 h 1590675"/>
              <a:gd name="connsiteX1008" fmla="*/ 1380363 w 1933575"/>
              <a:gd name="connsiteY1008" fmla="*/ 1244353 h 1590675"/>
              <a:gd name="connsiteX1009" fmla="*/ 1412081 w 1933575"/>
              <a:gd name="connsiteY1009" fmla="*/ 1275309 h 1590675"/>
              <a:gd name="connsiteX1010" fmla="*/ 1381125 w 1933575"/>
              <a:gd name="connsiteY1010" fmla="*/ 1307028 h 1590675"/>
              <a:gd name="connsiteX1011" fmla="*/ 1349407 w 1933575"/>
              <a:gd name="connsiteY1011" fmla="*/ 1276071 h 1590675"/>
              <a:gd name="connsiteX1012" fmla="*/ 1380363 w 1933575"/>
              <a:gd name="connsiteY1012" fmla="*/ 1244353 h 1590675"/>
              <a:gd name="connsiteX1013" fmla="*/ 1346930 w 1933575"/>
              <a:gd name="connsiteY1013" fmla="*/ 1181964 h 1590675"/>
              <a:gd name="connsiteX1014" fmla="*/ 1315593 w 1933575"/>
              <a:gd name="connsiteY1014" fmla="*/ 1213492 h 1590675"/>
              <a:gd name="connsiteX1015" fmla="*/ 1283780 w 1933575"/>
              <a:gd name="connsiteY1015" fmla="*/ 1181107 h 1590675"/>
              <a:gd name="connsiteX1016" fmla="*/ 1315784 w 1933575"/>
              <a:gd name="connsiteY1016" fmla="*/ 1150341 h 1590675"/>
              <a:gd name="connsiteX1017" fmla="*/ 1346930 w 1933575"/>
              <a:gd name="connsiteY1017" fmla="*/ 1181964 h 1590675"/>
              <a:gd name="connsiteX1018" fmla="*/ 447294 w 1933575"/>
              <a:gd name="connsiteY1018" fmla="*/ 571317 h 1590675"/>
              <a:gd name="connsiteX1019" fmla="*/ 416719 w 1933575"/>
              <a:gd name="connsiteY1019" fmla="*/ 537598 h 1590675"/>
              <a:gd name="connsiteX1020" fmla="*/ 449675 w 1933575"/>
              <a:gd name="connsiteY1020" fmla="*/ 507689 h 1590675"/>
              <a:gd name="connsiteX1021" fmla="*/ 480251 w 1933575"/>
              <a:gd name="connsiteY1021" fmla="*/ 541408 h 1590675"/>
              <a:gd name="connsiteX1022" fmla="*/ 447294 w 1933575"/>
              <a:gd name="connsiteY1022" fmla="*/ 571317 h 1590675"/>
              <a:gd name="connsiteX1023" fmla="*/ 84677 w 1933575"/>
              <a:gd name="connsiteY1023" fmla="*/ 468542 h 1590675"/>
              <a:gd name="connsiteX1024" fmla="*/ 53054 w 1933575"/>
              <a:gd name="connsiteY1024" fmla="*/ 499784 h 1590675"/>
              <a:gd name="connsiteX1025" fmla="*/ 22193 w 1933575"/>
              <a:gd name="connsiteY1025" fmla="*/ 467780 h 1590675"/>
              <a:gd name="connsiteX1026" fmla="*/ 53150 w 1933575"/>
              <a:gd name="connsiteY1026" fmla="*/ 437204 h 1590675"/>
              <a:gd name="connsiteX1027" fmla="*/ 84677 w 1933575"/>
              <a:gd name="connsiteY1027" fmla="*/ 468542 h 1590675"/>
              <a:gd name="connsiteX1028" fmla="*/ 718376 w 1933575"/>
              <a:gd name="connsiteY1028" fmla="*/ 582556 h 1590675"/>
              <a:gd name="connsiteX1029" fmla="*/ 686086 w 1933575"/>
              <a:gd name="connsiteY1029" fmla="*/ 613227 h 1590675"/>
              <a:gd name="connsiteX1030" fmla="*/ 656082 w 1933575"/>
              <a:gd name="connsiteY1030" fmla="*/ 581699 h 1590675"/>
              <a:gd name="connsiteX1031" fmla="*/ 688372 w 1933575"/>
              <a:gd name="connsiteY1031" fmla="*/ 551028 h 1590675"/>
              <a:gd name="connsiteX1032" fmla="*/ 718376 w 1933575"/>
              <a:gd name="connsiteY1032" fmla="*/ 582556 h 1590675"/>
              <a:gd name="connsiteX1033" fmla="*/ 1446181 w 1933575"/>
              <a:gd name="connsiteY1033" fmla="*/ 1338555 h 1590675"/>
              <a:gd name="connsiteX1034" fmla="*/ 1477137 w 1933575"/>
              <a:gd name="connsiteY1034" fmla="*/ 1369226 h 1590675"/>
              <a:gd name="connsiteX1035" fmla="*/ 1445419 w 1933575"/>
              <a:gd name="connsiteY1035" fmla="*/ 1400468 h 1590675"/>
              <a:gd name="connsiteX1036" fmla="*/ 1415225 w 1933575"/>
              <a:gd name="connsiteY1036" fmla="*/ 1369130 h 1590675"/>
              <a:gd name="connsiteX1037" fmla="*/ 1446181 w 1933575"/>
              <a:gd name="connsiteY1037" fmla="*/ 1338555 h 1590675"/>
              <a:gd name="connsiteX1038" fmla="*/ 4858 w 1933575"/>
              <a:gd name="connsiteY1038" fmla="*/ 458636 h 1590675"/>
              <a:gd name="connsiteX1039" fmla="*/ 95 w 1933575"/>
              <a:gd name="connsiteY1039" fmla="*/ 473209 h 1590675"/>
              <a:gd name="connsiteX1040" fmla="*/ 95 w 1933575"/>
              <a:gd name="connsiteY1040" fmla="*/ 440919 h 1590675"/>
              <a:gd name="connsiteX1041" fmla="*/ 4858 w 1933575"/>
              <a:gd name="connsiteY1041" fmla="*/ 458636 h 1590675"/>
              <a:gd name="connsiteX1042" fmla="*/ 1084802 w 1933575"/>
              <a:gd name="connsiteY1042" fmla="*/ 809251 h 1590675"/>
              <a:gd name="connsiteX1043" fmla="*/ 1054513 w 1933575"/>
              <a:gd name="connsiteY1043" fmla="*/ 840493 h 1590675"/>
              <a:gd name="connsiteX1044" fmla="*/ 1022985 w 1933575"/>
              <a:gd name="connsiteY1044" fmla="*/ 809061 h 1590675"/>
              <a:gd name="connsiteX1045" fmla="*/ 1054037 w 1933575"/>
              <a:gd name="connsiteY1045" fmla="*/ 778580 h 1590675"/>
              <a:gd name="connsiteX1046" fmla="*/ 1084802 w 1933575"/>
              <a:gd name="connsiteY1046" fmla="*/ 809251 h 1590675"/>
              <a:gd name="connsiteX1047" fmla="*/ 1497140 w 1933575"/>
              <a:gd name="connsiteY1047" fmla="*/ 1571061 h 1590675"/>
              <a:gd name="connsiteX1048" fmla="*/ 1466278 w 1933575"/>
              <a:gd name="connsiteY1048" fmla="*/ 1540200 h 1590675"/>
              <a:gd name="connsiteX1049" fmla="*/ 1498187 w 1933575"/>
              <a:gd name="connsiteY1049" fmla="*/ 1508958 h 1590675"/>
              <a:gd name="connsiteX1050" fmla="*/ 1528382 w 1933575"/>
              <a:gd name="connsiteY1050" fmla="*/ 1540485 h 1590675"/>
              <a:gd name="connsiteX1051" fmla="*/ 1497140 w 1933575"/>
              <a:gd name="connsiteY1051" fmla="*/ 1571061 h 1590675"/>
              <a:gd name="connsiteX1052" fmla="*/ 909638 w 1933575"/>
              <a:gd name="connsiteY1052" fmla="*/ 732575 h 1590675"/>
              <a:gd name="connsiteX1053" fmla="*/ 877919 w 1933575"/>
              <a:gd name="connsiteY1053" fmla="*/ 702571 h 1590675"/>
              <a:gd name="connsiteX1054" fmla="*/ 908971 w 1933575"/>
              <a:gd name="connsiteY1054" fmla="*/ 670472 h 1590675"/>
              <a:gd name="connsiteX1055" fmla="*/ 940022 w 1933575"/>
              <a:gd name="connsiteY1055" fmla="*/ 701238 h 1590675"/>
              <a:gd name="connsiteX1056" fmla="*/ 909638 w 1933575"/>
              <a:gd name="connsiteY1056" fmla="*/ 732575 h 1590675"/>
              <a:gd name="connsiteX1057" fmla="*/ 766858 w 1933575"/>
              <a:gd name="connsiteY1057" fmla="*/ 565792 h 1590675"/>
              <a:gd name="connsiteX1058" fmla="*/ 797433 w 1933575"/>
              <a:gd name="connsiteY1058" fmla="*/ 596748 h 1590675"/>
              <a:gd name="connsiteX1059" fmla="*/ 766096 w 1933575"/>
              <a:gd name="connsiteY1059" fmla="*/ 627038 h 1590675"/>
              <a:gd name="connsiteX1060" fmla="*/ 736187 w 1933575"/>
              <a:gd name="connsiteY1060" fmla="*/ 596844 h 1590675"/>
              <a:gd name="connsiteX1061" fmla="*/ 766858 w 1933575"/>
              <a:gd name="connsiteY1061" fmla="*/ 565792 h 1590675"/>
              <a:gd name="connsiteX1062" fmla="*/ 1233583 w 1933575"/>
              <a:gd name="connsiteY1062" fmla="*/ 1010705 h 1590675"/>
              <a:gd name="connsiteX1063" fmla="*/ 1265206 w 1933575"/>
              <a:gd name="connsiteY1063" fmla="*/ 980796 h 1590675"/>
              <a:gd name="connsiteX1064" fmla="*/ 1294733 w 1933575"/>
              <a:gd name="connsiteY1064" fmla="*/ 1012800 h 1590675"/>
              <a:gd name="connsiteX1065" fmla="*/ 1263872 w 1933575"/>
              <a:gd name="connsiteY1065" fmla="*/ 1042042 h 1590675"/>
              <a:gd name="connsiteX1066" fmla="*/ 1233583 w 1933575"/>
              <a:gd name="connsiteY1066" fmla="*/ 1010705 h 1590675"/>
              <a:gd name="connsiteX1067" fmla="*/ 1360170 w 1933575"/>
              <a:gd name="connsiteY1067" fmla="*/ 1101573 h 1590675"/>
              <a:gd name="connsiteX1068" fmla="*/ 1329881 w 1933575"/>
              <a:gd name="connsiteY1068" fmla="*/ 1132911 h 1590675"/>
              <a:gd name="connsiteX1069" fmla="*/ 1298924 w 1933575"/>
              <a:gd name="connsiteY1069" fmla="*/ 1102335 h 1590675"/>
              <a:gd name="connsiteX1070" fmla="*/ 1328452 w 1933575"/>
              <a:gd name="connsiteY1070" fmla="*/ 1071760 h 1590675"/>
              <a:gd name="connsiteX1071" fmla="*/ 1360170 w 1933575"/>
              <a:gd name="connsiteY1071" fmla="*/ 1101573 h 1590675"/>
              <a:gd name="connsiteX1072" fmla="*/ 1425226 w 1933575"/>
              <a:gd name="connsiteY1072" fmla="*/ 1195680 h 1590675"/>
              <a:gd name="connsiteX1073" fmla="*/ 1394651 w 1933575"/>
              <a:gd name="connsiteY1073" fmla="*/ 1226255 h 1590675"/>
              <a:gd name="connsiteX1074" fmla="*/ 1364742 w 1933575"/>
              <a:gd name="connsiteY1074" fmla="*/ 1196347 h 1590675"/>
              <a:gd name="connsiteX1075" fmla="*/ 1395317 w 1933575"/>
              <a:gd name="connsiteY1075" fmla="*/ 1165772 h 1590675"/>
              <a:gd name="connsiteX1076" fmla="*/ 1425226 w 1933575"/>
              <a:gd name="connsiteY1076" fmla="*/ 1195680 h 1590675"/>
              <a:gd name="connsiteX1077" fmla="*/ 1199388 w 1933575"/>
              <a:gd name="connsiteY1077" fmla="*/ 947840 h 1590675"/>
              <a:gd name="connsiteX1078" fmla="*/ 1168622 w 1933575"/>
              <a:gd name="connsiteY1078" fmla="*/ 917455 h 1590675"/>
              <a:gd name="connsiteX1079" fmla="*/ 1198340 w 1933575"/>
              <a:gd name="connsiteY1079" fmla="*/ 887356 h 1590675"/>
              <a:gd name="connsiteX1080" fmla="*/ 1229106 w 1933575"/>
              <a:gd name="connsiteY1080" fmla="*/ 917741 h 1590675"/>
              <a:gd name="connsiteX1081" fmla="*/ 1199388 w 1933575"/>
              <a:gd name="connsiteY1081" fmla="*/ 947840 h 1590675"/>
              <a:gd name="connsiteX1082" fmla="*/ 303943 w 1933575"/>
              <a:gd name="connsiteY1082" fmla="*/ 461588 h 1590675"/>
              <a:gd name="connsiteX1083" fmla="*/ 273463 w 1933575"/>
              <a:gd name="connsiteY1083" fmla="*/ 432347 h 1590675"/>
              <a:gd name="connsiteX1084" fmla="*/ 303752 w 1933575"/>
              <a:gd name="connsiteY1084" fmla="*/ 401581 h 1590675"/>
              <a:gd name="connsiteX1085" fmla="*/ 333470 w 1933575"/>
              <a:gd name="connsiteY1085" fmla="*/ 431585 h 1590675"/>
              <a:gd name="connsiteX1086" fmla="*/ 303943 w 1933575"/>
              <a:gd name="connsiteY1086" fmla="*/ 461588 h 1590675"/>
              <a:gd name="connsiteX1087" fmla="*/ 353092 w 1933575"/>
              <a:gd name="connsiteY1087" fmla="*/ 445777 h 1590675"/>
              <a:gd name="connsiteX1088" fmla="*/ 382810 w 1933575"/>
              <a:gd name="connsiteY1088" fmla="*/ 415773 h 1590675"/>
              <a:gd name="connsiteX1089" fmla="*/ 413195 w 1933575"/>
              <a:gd name="connsiteY1089" fmla="*/ 446539 h 1590675"/>
              <a:gd name="connsiteX1090" fmla="*/ 382810 w 1933575"/>
              <a:gd name="connsiteY1090" fmla="*/ 475876 h 1590675"/>
              <a:gd name="connsiteX1091" fmla="*/ 353092 w 1933575"/>
              <a:gd name="connsiteY1091" fmla="*/ 445777 h 1590675"/>
              <a:gd name="connsiteX1092" fmla="*/ 492538 w 1933575"/>
              <a:gd name="connsiteY1092" fmla="*/ 460350 h 1590675"/>
              <a:gd name="connsiteX1093" fmla="*/ 462344 w 1933575"/>
              <a:gd name="connsiteY1093" fmla="*/ 489783 h 1590675"/>
              <a:gd name="connsiteX1094" fmla="*/ 432911 w 1933575"/>
              <a:gd name="connsiteY1094" fmla="*/ 459588 h 1590675"/>
              <a:gd name="connsiteX1095" fmla="*/ 463106 w 1933575"/>
              <a:gd name="connsiteY1095" fmla="*/ 430156 h 1590675"/>
              <a:gd name="connsiteX1096" fmla="*/ 492538 w 1933575"/>
              <a:gd name="connsiteY1096" fmla="*/ 460350 h 1590675"/>
              <a:gd name="connsiteX1097" fmla="*/ 1018508 w 1933575"/>
              <a:gd name="connsiteY1097" fmla="*/ 716287 h 1590675"/>
              <a:gd name="connsiteX1098" fmla="*/ 988314 w 1933575"/>
              <a:gd name="connsiteY1098" fmla="*/ 745814 h 1590675"/>
              <a:gd name="connsiteX1099" fmla="*/ 958406 w 1933575"/>
              <a:gd name="connsiteY1099" fmla="*/ 714572 h 1590675"/>
              <a:gd name="connsiteX1100" fmla="*/ 989267 w 1933575"/>
              <a:gd name="connsiteY1100" fmla="*/ 685712 h 1590675"/>
              <a:gd name="connsiteX1101" fmla="*/ 1018508 w 1933575"/>
              <a:gd name="connsiteY1101" fmla="*/ 716287 h 1590675"/>
              <a:gd name="connsiteX1102" fmla="*/ 1541526 w 1933575"/>
              <a:gd name="connsiteY1102" fmla="*/ 1460666 h 1590675"/>
              <a:gd name="connsiteX1103" fmla="*/ 1511618 w 1933575"/>
              <a:gd name="connsiteY1103" fmla="*/ 1490479 h 1590675"/>
              <a:gd name="connsiteX1104" fmla="*/ 1481423 w 1933575"/>
              <a:gd name="connsiteY1104" fmla="*/ 1459523 h 1590675"/>
              <a:gd name="connsiteX1105" fmla="*/ 1511999 w 1933575"/>
              <a:gd name="connsiteY1105" fmla="*/ 1430376 h 1590675"/>
              <a:gd name="connsiteX1106" fmla="*/ 1541526 w 1933575"/>
              <a:gd name="connsiteY1106" fmla="*/ 1460666 h 1590675"/>
              <a:gd name="connsiteX1107" fmla="*/ 1554385 w 1933575"/>
              <a:gd name="connsiteY1107" fmla="*/ 1384180 h 1590675"/>
              <a:gd name="connsiteX1108" fmla="*/ 1525238 w 1933575"/>
              <a:gd name="connsiteY1108" fmla="*/ 1412374 h 1590675"/>
              <a:gd name="connsiteX1109" fmla="*/ 1497044 w 1933575"/>
              <a:gd name="connsiteY1109" fmla="*/ 1383228 h 1590675"/>
              <a:gd name="connsiteX1110" fmla="*/ 1526191 w 1933575"/>
              <a:gd name="connsiteY1110" fmla="*/ 1355034 h 1590675"/>
              <a:gd name="connsiteX1111" fmla="*/ 1554385 w 1933575"/>
              <a:gd name="connsiteY1111" fmla="*/ 1384180 h 1590675"/>
              <a:gd name="connsiteX1112" fmla="*/ 650939 w 1933575"/>
              <a:gd name="connsiteY1112" fmla="*/ 487878 h 1590675"/>
              <a:gd name="connsiteX1113" fmla="*/ 621697 w 1933575"/>
              <a:gd name="connsiteY1113" fmla="*/ 517405 h 1590675"/>
              <a:gd name="connsiteX1114" fmla="*/ 592836 w 1933575"/>
              <a:gd name="connsiteY1114" fmla="*/ 488925 h 1590675"/>
              <a:gd name="connsiteX1115" fmla="*/ 622078 w 1933575"/>
              <a:gd name="connsiteY1115" fmla="*/ 459398 h 1590675"/>
              <a:gd name="connsiteX1116" fmla="*/ 650939 w 1933575"/>
              <a:gd name="connsiteY1116" fmla="*/ 487878 h 1590675"/>
              <a:gd name="connsiteX1117" fmla="*/ 541973 w 1933575"/>
              <a:gd name="connsiteY1117" fmla="*/ 444825 h 1590675"/>
              <a:gd name="connsiteX1118" fmla="*/ 571691 w 1933575"/>
              <a:gd name="connsiteY1118" fmla="*/ 474162 h 1590675"/>
              <a:gd name="connsiteX1119" fmla="*/ 541973 w 1933575"/>
              <a:gd name="connsiteY1119" fmla="*/ 503498 h 1590675"/>
              <a:gd name="connsiteX1120" fmla="*/ 513017 w 1933575"/>
              <a:gd name="connsiteY1120" fmla="*/ 474828 h 1590675"/>
              <a:gd name="connsiteX1121" fmla="*/ 541973 w 1933575"/>
              <a:gd name="connsiteY1121" fmla="*/ 444825 h 1590675"/>
              <a:gd name="connsiteX1122" fmla="*/ 96584 w 1933575"/>
              <a:gd name="connsiteY1122" fmla="*/ 391770 h 1590675"/>
              <a:gd name="connsiteX1123" fmla="*/ 68009 w 1933575"/>
              <a:gd name="connsiteY1123" fmla="*/ 420631 h 1590675"/>
              <a:gd name="connsiteX1124" fmla="*/ 38767 w 1933575"/>
              <a:gd name="connsiteY1124" fmla="*/ 390913 h 1590675"/>
              <a:gd name="connsiteX1125" fmla="*/ 68104 w 1933575"/>
              <a:gd name="connsiteY1125" fmla="*/ 362814 h 1590675"/>
              <a:gd name="connsiteX1126" fmla="*/ 96584 w 1933575"/>
              <a:gd name="connsiteY1126" fmla="*/ 391770 h 1590675"/>
              <a:gd name="connsiteX1127" fmla="*/ 1162812 w 1933575"/>
              <a:gd name="connsiteY1127" fmla="*/ 823729 h 1590675"/>
              <a:gd name="connsiteX1128" fmla="*/ 1133189 w 1933575"/>
              <a:gd name="connsiteY1128" fmla="*/ 853161 h 1590675"/>
              <a:gd name="connsiteX1129" fmla="*/ 1104138 w 1933575"/>
              <a:gd name="connsiteY1129" fmla="*/ 823158 h 1590675"/>
              <a:gd name="connsiteX1130" fmla="*/ 1133094 w 1933575"/>
              <a:gd name="connsiteY1130" fmla="*/ 794487 h 1590675"/>
              <a:gd name="connsiteX1131" fmla="*/ 1162812 w 1933575"/>
              <a:gd name="connsiteY1131" fmla="*/ 823729 h 1590675"/>
              <a:gd name="connsiteX1132" fmla="*/ 146780 w 1933575"/>
              <a:gd name="connsiteY1132" fmla="*/ 373959 h 1590675"/>
              <a:gd name="connsiteX1133" fmla="*/ 176403 w 1933575"/>
              <a:gd name="connsiteY1133" fmla="*/ 403391 h 1590675"/>
              <a:gd name="connsiteX1134" fmla="*/ 147638 w 1933575"/>
              <a:gd name="connsiteY1134" fmla="*/ 432347 h 1590675"/>
              <a:gd name="connsiteX1135" fmla="*/ 118015 w 1933575"/>
              <a:gd name="connsiteY1135" fmla="*/ 402914 h 1590675"/>
              <a:gd name="connsiteX1136" fmla="*/ 146780 w 1933575"/>
              <a:gd name="connsiteY1136" fmla="*/ 373959 h 1590675"/>
              <a:gd name="connsiteX1137" fmla="*/ 1605439 w 1933575"/>
              <a:gd name="connsiteY1137" fmla="*/ 1555344 h 1590675"/>
              <a:gd name="connsiteX1138" fmla="*/ 1575721 w 1933575"/>
              <a:gd name="connsiteY1138" fmla="*/ 1582872 h 1590675"/>
              <a:gd name="connsiteX1139" fmla="*/ 1548194 w 1933575"/>
              <a:gd name="connsiteY1139" fmla="*/ 1553154 h 1590675"/>
              <a:gd name="connsiteX1140" fmla="*/ 1577912 w 1933575"/>
              <a:gd name="connsiteY1140" fmla="*/ 1525626 h 1590675"/>
              <a:gd name="connsiteX1141" fmla="*/ 1605439 w 1933575"/>
              <a:gd name="connsiteY1141" fmla="*/ 1555344 h 1590675"/>
              <a:gd name="connsiteX1142" fmla="*/ 873157 w 1933575"/>
              <a:gd name="connsiteY1142" fmla="*/ 610369 h 1590675"/>
              <a:gd name="connsiteX1143" fmla="*/ 843820 w 1933575"/>
              <a:gd name="connsiteY1143" fmla="*/ 640182 h 1590675"/>
              <a:gd name="connsiteX1144" fmla="*/ 814007 w 1933575"/>
              <a:gd name="connsiteY1144" fmla="*/ 610845 h 1590675"/>
              <a:gd name="connsiteX1145" fmla="*/ 843344 w 1933575"/>
              <a:gd name="connsiteY1145" fmla="*/ 581032 h 1590675"/>
              <a:gd name="connsiteX1146" fmla="*/ 873157 w 1933575"/>
              <a:gd name="connsiteY1146" fmla="*/ 610369 h 1590675"/>
              <a:gd name="connsiteX1147" fmla="*/ 1096709 w 1933575"/>
              <a:gd name="connsiteY1147" fmla="*/ 729813 h 1590675"/>
              <a:gd name="connsiteX1148" fmla="*/ 1068229 w 1933575"/>
              <a:gd name="connsiteY1148" fmla="*/ 758578 h 1590675"/>
              <a:gd name="connsiteX1149" fmla="*/ 1039463 w 1933575"/>
              <a:gd name="connsiteY1149" fmla="*/ 730098 h 1590675"/>
              <a:gd name="connsiteX1150" fmla="*/ 1067943 w 1933575"/>
              <a:gd name="connsiteY1150" fmla="*/ 701333 h 1590675"/>
              <a:gd name="connsiteX1151" fmla="*/ 1096709 w 1933575"/>
              <a:gd name="connsiteY1151" fmla="*/ 729813 h 1590675"/>
              <a:gd name="connsiteX1152" fmla="*/ 1489710 w 1933575"/>
              <a:gd name="connsiteY1152" fmla="*/ 1289597 h 1590675"/>
              <a:gd name="connsiteX1153" fmla="*/ 1460278 w 1933575"/>
              <a:gd name="connsiteY1153" fmla="*/ 1319220 h 1590675"/>
              <a:gd name="connsiteX1154" fmla="*/ 1431036 w 1933575"/>
              <a:gd name="connsiteY1154" fmla="*/ 1289406 h 1590675"/>
              <a:gd name="connsiteX1155" fmla="*/ 1459802 w 1933575"/>
              <a:gd name="connsiteY1155" fmla="*/ 1260546 h 1590675"/>
              <a:gd name="connsiteX1156" fmla="*/ 1489710 w 1933575"/>
              <a:gd name="connsiteY1156" fmla="*/ 1289597 h 1590675"/>
              <a:gd name="connsiteX1157" fmla="*/ 922687 w 1933575"/>
              <a:gd name="connsiteY1157" fmla="*/ 596081 h 1590675"/>
              <a:gd name="connsiteX1158" fmla="*/ 951833 w 1933575"/>
              <a:gd name="connsiteY1158" fmla="*/ 624276 h 1590675"/>
              <a:gd name="connsiteX1159" fmla="*/ 923639 w 1933575"/>
              <a:gd name="connsiteY1159" fmla="*/ 653422 h 1590675"/>
              <a:gd name="connsiteX1160" fmla="*/ 894493 w 1933575"/>
              <a:gd name="connsiteY1160" fmla="*/ 625228 h 1590675"/>
              <a:gd name="connsiteX1161" fmla="*/ 922687 w 1933575"/>
              <a:gd name="connsiteY1161" fmla="*/ 596081 h 1590675"/>
              <a:gd name="connsiteX1162" fmla="*/ 226600 w 1933575"/>
              <a:gd name="connsiteY1162" fmla="*/ 446920 h 1590675"/>
              <a:gd name="connsiteX1163" fmla="*/ 197263 w 1933575"/>
              <a:gd name="connsiteY1163" fmla="*/ 417107 h 1590675"/>
              <a:gd name="connsiteX1164" fmla="*/ 227076 w 1933575"/>
              <a:gd name="connsiteY1164" fmla="*/ 387770 h 1590675"/>
              <a:gd name="connsiteX1165" fmla="*/ 256413 w 1933575"/>
              <a:gd name="connsiteY1165" fmla="*/ 417583 h 1590675"/>
              <a:gd name="connsiteX1166" fmla="*/ 226600 w 1933575"/>
              <a:gd name="connsiteY1166" fmla="*/ 446920 h 1590675"/>
              <a:gd name="connsiteX1167" fmla="*/ 701326 w 1933575"/>
              <a:gd name="connsiteY1167" fmla="*/ 473971 h 1590675"/>
              <a:gd name="connsiteX1168" fmla="*/ 730091 w 1933575"/>
              <a:gd name="connsiteY1168" fmla="*/ 502451 h 1590675"/>
              <a:gd name="connsiteX1169" fmla="*/ 701612 w 1933575"/>
              <a:gd name="connsiteY1169" fmla="*/ 531216 h 1590675"/>
              <a:gd name="connsiteX1170" fmla="*/ 672846 w 1933575"/>
              <a:gd name="connsiteY1170" fmla="*/ 502737 h 1590675"/>
              <a:gd name="connsiteX1171" fmla="*/ 701326 w 1933575"/>
              <a:gd name="connsiteY1171" fmla="*/ 473971 h 1590675"/>
              <a:gd name="connsiteX1172" fmla="*/ 1502855 w 1933575"/>
              <a:gd name="connsiteY1172" fmla="*/ 1210158 h 1590675"/>
              <a:gd name="connsiteX1173" fmla="*/ 1475137 w 1933575"/>
              <a:gd name="connsiteY1173" fmla="*/ 1238638 h 1590675"/>
              <a:gd name="connsiteX1174" fmla="*/ 1446276 w 1933575"/>
              <a:gd name="connsiteY1174" fmla="*/ 1209872 h 1590675"/>
              <a:gd name="connsiteX1175" fmla="*/ 1474756 w 1933575"/>
              <a:gd name="connsiteY1175" fmla="*/ 1182155 h 1590675"/>
              <a:gd name="connsiteX1176" fmla="*/ 1502855 w 1933575"/>
              <a:gd name="connsiteY1176" fmla="*/ 1210158 h 1590675"/>
              <a:gd name="connsiteX1177" fmla="*/ 1408462 w 1933575"/>
              <a:gd name="connsiteY1177" fmla="*/ 1088048 h 1590675"/>
              <a:gd name="connsiteX1178" fmla="*/ 1437703 w 1933575"/>
              <a:gd name="connsiteY1178" fmla="*/ 1116242 h 1590675"/>
              <a:gd name="connsiteX1179" fmla="*/ 1409224 w 1933575"/>
              <a:gd name="connsiteY1179" fmla="*/ 1145103 h 1590675"/>
              <a:gd name="connsiteX1180" fmla="*/ 1380744 w 1933575"/>
              <a:gd name="connsiteY1180" fmla="*/ 1117671 h 1590675"/>
              <a:gd name="connsiteX1181" fmla="*/ 1408462 w 1933575"/>
              <a:gd name="connsiteY1181" fmla="*/ 1088048 h 1590675"/>
              <a:gd name="connsiteX1182" fmla="*/ 16574 w 1933575"/>
              <a:gd name="connsiteY1182" fmla="*/ 377578 h 1590675"/>
              <a:gd name="connsiteX1183" fmla="*/ 95 w 1933575"/>
              <a:gd name="connsiteY1183" fmla="*/ 403391 h 1590675"/>
              <a:gd name="connsiteX1184" fmla="*/ 95 w 1933575"/>
              <a:gd name="connsiteY1184" fmla="*/ 351765 h 1590675"/>
              <a:gd name="connsiteX1185" fmla="*/ 16574 w 1933575"/>
              <a:gd name="connsiteY1185" fmla="*/ 377578 h 1590675"/>
              <a:gd name="connsiteX1186" fmla="*/ 1241298 w 1933575"/>
              <a:gd name="connsiteY1186" fmla="*/ 837540 h 1590675"/>
              <a:gd name="connsiteX1187" fmla="*/ 1213771 w 1933575"/>
              <a:gd name="connsiteY1187" fmla="*/ 866211 h 1590675"/>
              <a:gd name="connsiteX1188" fmla="*/ 1184720 w 1933575"/>
              <a:gd name="connsiteY1188" fmla="*/ 837636 h 1590675"/>
              <a:gd name="connsiteX1189" fmla="*/ 1212914 w 1933575"/>
              <a:gd name="connsiteY1189" fmla="*/ 809632 h 1590675"/>
              <a:gd name="connsiteX1190" fmla="*/ 1241298 w 1933575"/>
              <a:gd name="connsiteY1190" fmla="*/ 837540 h 1590675"/>
              <a:gd name="connsiteX1191" fmla="*/ 1343692 w 1933575"/>
              <a:gd name="connsiteY1191" fmla="*/ 994227 h 1590675"/>
              <a:gd name="connsiteX1192" fmla="*/ 1372362 w 1933575"/>
              <a:gd name="connsiteY1192" fmla="*/ 1022992 h 1590675"/>
              <a:gd name="connsiteX1193" fmla="*/ 1343311 w 1933575"/>
              <a:gd name="connsiteY1193" fmla="*/ 1051281 h 1590675"/>
              <a:gd name="connsiteX1194" fmla="*/ 1315403 w 1933575"/>
              <a:gd name="connsiteY1194" fmla="*/ 1023278 h 1590675"/>
              <a:gd name="connsiteX1195" fmla="*/ 1343692 w 1933575"/>
              <a:gd name="connsiteY1195" fmla="*/ 994227 h 1590675"/>
              <a:gd name="connsiteX1196" fmla="*/ 1306925 w 1933575"/>
              <a:gd name="connsiteY1196" fmla="*/ 932314 h 1590675"/>
              <a:gd name="connsiteX1197" fmla="*/ 1277493 w 1933575"/>
              <a:gd name="connsiteY1197" fmla="*/ 960318 h 1590675"/>
              <a:gd name="connsiteX1198" fmla="*/ 1249871 w 1933575"/>
              <a:gd name="connsiteY1198" fmla="*/ 930504 h 1590675"/>
              <a:gd name="connsiteX1199" fmla="*/ 1278541 w 1933575"/>
              <a:gd name="connsiteY1199" fmla="*/ 903263 h 1590675"/>
              <a:gd name="connsiteX1200" fmla="*/ 1306925 w 1933575"/>
              <a:gd name="connsiteY1200" fmla="*/ 932314 h 1590675"/>
              <a:gd name="connsiteX1201" fmla="*/ 780764 w 1933575"/>
              <a:gd name="connsiteY1201" fmla="*/ 488639 h 1590675"/>
              <a:gd name="connsiteX1202" fmla="*/ 809244 w 1933575"/>
              <a:gd name="connsiteY1202" fmla="*/ 516167 h 1590675"/>
              <a:gd name="connsiteX1203" fmla="*/ 780669 w 1933575"/>
              <a:gd name="connsiteY1203" fmla="*/ 544932 h 1590675"/>
              <a:gd name="connsiteX1204" fmla="*/ 752951 w 1933575"/>
              <a:gd name="connsiteY1204" fmla="*/ 516643 h 1590675"/>
              <a:gd name="connsiteX1205" fmla="*/ 780764 w 1933575"/>
              <a:gd name="connsiteY1205" fmla="*/ 488639 h 1590675"/>
              <a:gd name="connsiteX1206" fmla="*/ 238792 w 1933575"/>
              <a:gd name="connsiteY1206" fmla="*/ 368053 h 1590675"/>
              <a:gd name="connsiteX1207" fmla="*/ 210788 w 1933575"/>
              <a:gd name="connsiteY1207" fmla="*/ 341573 h 1590675"/>
              <a:gd name="connsiteX1208" fmla="*/ 238316 w 1933575"/>
              <a:gd name="connsiteY1208" fmla="*/ 313189 h 1590675"/>
              <a:gd name="connsiteX1209" fmla="*/ 265652 w 1933575"/>
              <a:gd name="connsiteY1209" fmla="*/ 340430 h 1590675"/>
              <a:gd name="connsiteX1210" fmla="*/ 238792 w 1933575"/>
              <a:gd name="connsiteY1210" fmla="*/ 368053 h 1590675"/>
              <a:gd name="connsiteX1211" fmla="*/ 1591723 w 1933575"/>
              <a:gd name="connsiteY1211" fmla="*/ 1446664 h 1590675"/>
              <a:gd name="connsiteX1212" fmla="*/ 1618964 w 1933575"/>
              <a:gd name="connsiteY1212" fmla="*/ 1475620 h 1590675"/>
              <a:gd name="connsiteX1213" fmla="*/ 1589627 w 1933575"/>
              <a:gd name="connsiteY1213" fmla="*/ 1502480 h 1590675"/>
              <a:gd name="connsiteX1214" fmla="*/ 1563053 w 1933575"/>
              <a:gd name="connsiteY1214" fmla="*/ 1474191 h 1590675"/>
              <a:gd name="connsiteX1215" fmla="*/ 1591723 w 1933575"/>
              <a:gd name="connsiteY1215" fmla="*/ 1446664 h 1590675"/>
              <a:gd name="connsiteX1216" fmla="*/ 449485 w 1933575"/>
              <a:gd name="connsiteY1216" fmla="*/ 380340 h 1590675"/>
              <a:gd name="connsiteX1217" fmla="*/ 476536 w 1933575"/>
              <a:gd name="connsiteY1217" fmla="*/ 352908 h 1590675"/>
              <a:gd name="connsiteX1218" fmla="*/ 504349 w 1933575"/>
              <a:gd name="connsiteY1218" fmla="*/ 381102 h 1590675"/>
              <a:gd name="connsiteX1219" fmla="*/ 476536 w 1933575"/>
              <a:gd name="connsiteY1219" fmla="*/ 407868 h 1590675"/>
              <a:gd name="connsiteX1220" fmla="*/ 449485 w 1933575"/>
              <a:gd name="connsiteY1220" fmla="*/ 380340 h 1590675"/>
              <a:gd name="connsiteX1221" fmla="*/ 1539526 w 1933575"/>
              <a:gd name="connsiteY1221" fmla="*/ 1276452 h 1590675"/>
              <a:gd name="connsiteX1222" fmla="*/ 1567529 w 1933575"/>
              <a:gd name="connsiteY1222" fmla="*/ 1304456 h 1590675"/>
              <a:gd name="connsiteX1223" fmla="*/ 1540288 w 1933575"/>
              <a:gd name="connsiteY1223" fmla="*/ 1331793 h 1590675"/>
              <a:gd name="connsiteX1224" fmla="*/ 1512284 w 1933575"/>
              <a:gd name="connsiteY1224" fmla="*/ 1303789 h 1590675"/>
              <a:gd name="connsiteX1225" fmla="*/ 1539526 w 1933575"/>
              <a:gd name="connsiteY1225" fmla="*/ 1276452 h 1590675"/>
              <a:gd name="connsiteX1226" fmla="*/ 885254 w 1933575"/>
              <a:gd name="connsiteY1226" fmla="*/ 531693 h 1590675"/>
              <a:gd name="connsiteX1227" fmla="*/ 857441 w 1933575"/>
              <a:gd name="connsiteY1227" fmla="*/ 558458 h 1590675"/>
              <a:gd name="connsiteX1228" fmla="*/ 830390 w 1933575"/>
              <a:gd name="connsiteY1228" fmla="*/ 529597 h 1590675"/>
              <a:gd name="connsiteX1229" fmla="*/ 858869 w 1933575"/>
              <a:gd name="connsiteY1229" fmla="*/ 503594 h 1590675"/>
              <a:gd name="connsiteX1230" fmla="*/ 885254 w 1933575"/>
              <a:gd name="connsiteY1230" fmla="*/ 531693 h 1590675"/>
              <a:gd name="connsiteX1231" fmla="*/ 1030700 w 1933575"/>
              <a:gd name="connsiteY1231" fmla="*/ 636468 h 1590675"/>
              <a:gd name="connsiteX1232" fmla="*/ 1002030 w 1933575"/>
              <a:gd name="connsiteY1232" fmla="*/ 664090 h 1590675"/>
              <a:gd name="connsiteX1233" fmla="*/ 974789 w 1933575"/>
              <a:gd name="connsiteY1233" fmla="*/ 635134 h 1590675"/>
              <a:gd name="connsiteX1234" fmla="*/ 1002697 w 1933575"/>
              <a:gd name="connsiteY1234" fmla="*/ 608178 h 1590675"/>
              <a:gd name="connsiteX1235" fmla="*/ 1030700 w 1933575"/>
              <a:gd name="connsiteY1235" fmla="*/ 636468 h 1590675"/>
              <a:gd name="connsiteX1236" fmla="*/ 1175290 w 1933575"/>
              <a:gd name="connsiteY1236" fmla="*/ 743624 h 1590675"/>
              <a:gd name="connsiteX1237" fmla="*/ 1147477 w 1933575"/>
              <a:gd name="connsiteY1237" fmla="*/ 771818 h 1590675"/>
              <a:gd name="connsiteX1238" fmla="*/ 1119950 w 1933575"/>
              <a:gd name="connsiteY1238" fmla="*/ 744767 h 1590675"/>
              <a:gd name="connsiteX1239" fmla="*/ 1147763 w 1933575"/>
              <a:gd name="connsiteY1239" fmla="*/ 716573 h 1590675"/>
              <a:gd name="connsiteX1240" fmla="*/ 1175290 w 1933575"/>
              <a:gd name="connsiteY1240" fmla="*/ 743624 h 1590675"/>
              <a:gd name="connsiteX1241" fmla="*/ 318040 w 1933575"/>
              <a:gd name="connsiteY1241" fmla="*/ 379578 h 1590675"/>
              <a:gd name="connsiteX1242" fmla="*/ 290132 w 1933575"/>
              <a:gd name="connsiteY1242" fmla="*/ 351479 h 1590675"/>
              <a:gd name="connsiteX1243" fmla="*/ 317468 w 1933575"/>
              <a:gd name="connsiteY1243" fmla="*/ 324238 h 1590675"/>
              <a:gd name="connsiteX1244" fmla="*/ 345377 w 1933575"/>
              <a:gd name="connsiteY1244" fmla="*/ 352337 h 1590675"/>
              <a:gd name="connsiteX1245" fmla="*/ 318040 w 1933575"/>
              <a:gd name="connsiteY1245" fmla="*/ 379578 h 1590675"/>
              <a:gd name="connsiteX1246" fmla="*/ 425006 w 1933575"/>
              <a:gd name="connsiteY1246" fmla="*/ 366338 h 1590675"/>
              <a:gd name="connsiteX1247" fmla="*/ 396526 w 1933575"/>
              <a:gd name="connsiteY1247" fmla="*/ 393771 h 1590675"/>
              <a:gd name="connsiteX1248" fmla="*/ 369761 w 1933575"/>
              <a:gd name="connsiteY1248" fmla="*/ 365958 h 1590675"/>
              <a:gd name="connsiteX1249" fmla="*/ 398336 w 1933575"/>
              <a:gd name="connsiteY1249" fmla="*/ 338526 h 1590675"/>
              <a:gd name="connsiteX1250" fmla="*/ 425006 w 1933575"/>
              <a:gd name="connsiteY1250" fmla="*/ 366338 h 1590675"/>
              <a:gd name="connsiteX1251" fmla="*/ 161068 w 1933575"/>
              <a:gd name="connsiteY1251" fmla="*/ 353385 h 1590675"/>
              <a:gd name="connsiteX1252" fmla="*/ 134398 w 1933575"/>
              <a:gd name="connsiteY1252" fmla="*/ 326048 h 1590675"/>
              <a:gd name="connsiteX1253" fmla="*/ 161735 w 1933575"/>
              <a:gd name="connsiteY1253" fmla="*/ 299378 h 1590675"/>
              <a:gd name="connsiteX1254" fmla="*/ 188405 w 1933575"/>
              <a:gd name="connsiteY1254" fmla="*/ 326714 h 1590675"/>
              <a:gd name="connsiteX1255" fmla="*/ 161068 w 1933575"/>
              <a:gd name="connsiteY1255" fmla="*/ 353385 h 1590675"/>
              <a:gd name="connsiteX1256" fmla="*/ 583692 w 1933575"/>
              <a:gd name="connsiteY1256" fmla="*/ 395104 h 1590675"/>
              <a:gd name="connsiteX1257" fmla="*/ 556260 w 1933575"/>
              <a:gd name="connsiteY1257" fmla="*/ 421774 h 1590675"/>
              <a:gd name="connsiteX1258" fmla="*/ 529209 w 1933575"/>
              <a:gd name="connsiteY1258" fmla="*/ 393294 h 1590675"/>
              <a:gd name="connsiteX1259" fmla="*/ 557308 w 1933575"/>
              <a:gd name="connsiteY1259" fmla="*/ 367291 h 1590675"/>
              <a:gd name="connsiteX1260" fmla="*/ 583692 w 1933575"/>
              <a:gd name="connsiteY1260" fmla="*/ 395104 h 1590675"/>
              <a:gd name="connsiteX1261" fmla="*/ 1318927 w 1933575"/>
              <a:gd name="connsiteY1261" fmla="*/ 852209 h 1590675"/>
              <a:gd name="connsiteX1262" fmla="*/ 1291876 w 1933575"/>
              <a:gd name="connsiteY1262" fmla="*/ 878498 h 1590675"/>
              <a:gd name="connsiteX1263" fmla="*/ 1266349 w 1933575"/>
              <a:gd name="connsiteY1263" fmla="*/ 852113 h 1590675"/>
              <a:gd name="connsiteX1264" fmla="*/ 1293400 w 1933575"/>
              <a:gd name="connsiteY1264" fmla="*/ 825825 h 1590675"/>
              <a:gd name="connsiteX1265" fmla="*/ 1318927 w 1933575"/>
              <a:gd name="connsiteY1265" fmla="*/ 852209 h 1590675"/>
              <a:gd name="connsiteX1266" fmla="*/ 1628775 w 1933575"/>
              <a:gd name="connsiteY1266" fmla="*/ 1397325 h 1590675"/>
              <a:gd name="connsiteX1267" fmla="*/ 1602391 w 1933575"/>
              <a:gd name="connsiteY1267" fmla="*/ 1424280 h 1590675"/>
              <a:gd name="connsiteX1268" fmla="*/ 1576197 w 1933575"/>
              <a:gd name="connsiteY1268" fmla="*/ 1398563 h 1590675"/>
              <a:gd name="connsiteX1269" fmla="*/ 1602581 w 1933575"/>
              <a:gd name="connsiteY1269" fmla="*/ 1371607 h 1590675"/>
              <a:gd name="connsiteX1270" fmla="*/ 1628775 w 1933575"/>
              <a:gd name="connsiteY1270" fmla="*/ 1397325 h 1590675"/>
              <a:gd name="connsiteX1271" fmla="*/ 1449896 w 1933575"/>
              <a:gd name="connsiteY1271" fmla="*/ 1036708 h 1590675"/>
              <a:gd name="connsiteX1272" fmla="*/ 1424369 w 1933575"/>
              <a:gd name="connsiteY1272" fmla="*/ 1063473 h 1590675"/>
              <a:gd name="connsiteX1273" fmla="*/ 1396937 w 1933575"/>
              <a:gd name="connsiteY1273" fmla="*/ 1037279 h 1590675"/>
              <a:gd name="connsiteX1274" fmla="*/ 1423892 w 1933575"/>
              <a:gd name="connsiteY1274" fmla="*/ 1010514 h 1590675"/>
              <a:gd name="connsiteX1275" fmla="*/ 1449896 w 1933575"/>
              <a:gd name="connsiteY1275" fmla="*/ 1036708 h 1590675"/>
              <a:gd name="connsiteX1276" fmla="*/ 636079 w 1933575"/>
              <a:gd name="connsiteY1276" fmla="*/ 435300 h 1590675"/>
              <a:gd name="connsiteX1277" fmla="*/ 609600 w 1933575"/>
              <a:gd name="connsiteY1277" fmla="*/ 408153 h 1590675"/>
              <a:gd name="connsiteX1278" fmla="*/ 636079 w 1933575"/>
              <a:gd name="connsiteY1278" fmla="*/ 382341 h 1590675"/>
              <a:gd name="connsiteX1279" fmla="*/ 662559 w 1933575"/>
              <a:gd name="connsiteY1279" fmla="*/ 409487 h 1590675"/>
              <a:gd name="connsiteX1280" fmla="*/ 636079 w 1933575"/>
              <a:gd name="connsiteY1280" fmla="*/ 435300 h 1590675"/>
              <a:gd name="connsiteX1281" fmla="*/ 1357789 w 1933575"/>
              <a:gd name="connsiteY1281" fmla="*/ 972700 h 1590675"/>
              <a:gd name="connsiteX1282" fmla="*/ 1331309 w 1933575"/>
              <a:gd name="connsiteY1282" fmla="*/ 945459 h 1590675"/>
              <a:gd name="connsiteX1283" fmla="*/ 1358932 w 1933575"/>
              <a:gd name="connsiteY1283" fmla="*/ 919360 h 1590675"/>
              <a:gd name="connsiteX1284" fmla="*/ 1384649 w 1933575"/>
              <a:gd name="connsiteY1284" fmla="*/ 945935 h 1590675"/>
              <a:gd name="connsiteX1285" fmla="*/ 1357789 w 1933575"/>
              <a:gd name="connsiteY1285" fmla="*/ 972700 h 1590675"/>
              <a:gd name="connsiteX1286" fmla="*/ 81439 w 1933575"/>
              <a:gd name="connsiteY1286" fmla="*/ 338430 h 1590675"/>
              <a:gd name="connsiteX1287" fmla="*/ 55531 w 1933575"/>
              <a:gd name="connsiteY1287" fmla="*/ 310998 h 1590675"/>
              <a:gd name="connsiteX1288" fmla="*/ 82296 w 1933575"/>
              <a:gd name="connsiteY1288" fmla="*/ 285852 h 1590675"/>
              <a:gd name="connsiteX1289" fmla="*/ 108204 w 1933575"/>
              <a:gd name="connsiteY1289" fmla="*/ 313284 h 1590675"/>
              <a:gd name="connsiteX1290" fmla="*/ 81439 w 1933575"/>
              <a:gd name="connsiteY1290" fmla="*/ 338430 h 1590675"/>
              <a:gd name="connsiteX1291" fmla="*/ 1627442 w 1933575"/>
              <a:gd name="connsiteY1291" fmla="*/ 1568489 h 1590675"/>
              <a:gd name="connsiteX1292" fmla="*/ 1654493 w 1933575"/>
              <a:gd name="connsiteY1292" fmla="*/ 1542200 h 1590675"/>
              <a:gd name="connsiteX1293" fmla="*/ 1679639 w 1933575"/>
              <a:gd name="connsiteY1293" fmla="*/ 1568965 h 1590675"/>
              <a:gd name="connsiteX1294" fmla="*/ 1667828 w 1933575"/>
              <a:gd name="connsiteY1294" fmla="*/ 1590492 h 1590675"/>
              <a:gd name="connsiteX1295" fmla="*/ 1639253 w 1933575"/>
              <a:gd name="connsiteY1295" fmla="*/ 1590492 h 1590675"/>
              <a:gd name="connsiteX1296" fmla="*/ 1627442 w 1933575"/>
              <a:gd name="connsiteY1296" fmla="*/ 1568489 h 1590675"/>
              <a:gd name="connsiteX1297" fmla="*/ 1108424 w 1933575"/>
              <a:gd name="connsiteY1297" fmla="*/ 650755 h 1590675"/>
              <a:gd name="connsiteX1298" fmla="*/ 1082326 w 1933575"/>
              <a:gd name="connsiteY1298" fmla="*/ 676568 h 1590675"/>
              <a:gd name="connsiteX1299" fmla="*/ 1056132 w 1933575"/>
              <a:gd name="connsiteY1299" fmla="*/ 649421 h 1590675"/>
              <a:gd name="connsiteX1300" fmla="*/ 1082897 w 1933575"/>
              <a:gd name="connsiteY1300" fmla="*/ 624276 h 1590675"/>
              <a:gd name="connsiteX1301" fmla="*/ 1108424 w 1933575"/>
              <a:gd name="connsiteY1301" fmla="*/ 650755 h 1590675"/>
              <a:gd name="connsiteX1302" fmla="*/ 937927 w 1933575"/>
              <a:gd name="connsiteY1302" fmla="*/ 519120 h 1590675"/>
              <a:gd name="connsiteX1303" fmla="*/ 963549 w 1933575"/>
              <a:gd name="connsiteY1303" fmla="*/ 545409 h 1590675"/>
              <a:gd name="connsiteX1304" fmla="*/ 936117 w 1933575"/>
              <a:gd name="connsiteY1304" fmla="*/ 571317 h 1590675"/>
              <a:gd name="connsiteX1305" fmla="*/ 911257 w 1933575"/>
              <a:gd name="connsiteY1305" fmla="*/ 544266 h 1590675"/>
              <a:gd name="connsiteX1306" fmla="*/ 937927 w 1933575"/>
              <a:gd name="connsiteY1306" fmla="*/ 519120 h 1590675"/>
              <a:gd name="connsiteX1307" fmla="*/ 1515047 w 1933575"/>
              <a:gd name="connsiteY1307" fmla="*/ 1131101 h 1590675"/>
              <a:gd name="connsiteX1308" fmla="*/ 1487710 w 1933575"/>
              <a:gd name="connsiteY1308" fmla="*/ 1157104 h 1590675"/>
              <a:gd name="connsiteX1309" fmla="*/ 1462469 w 1933575"/>
              <a:gd name="connsiteY1309" fmla="*/ 1130434 h 1590675"/>
              <a:gd name="connsiteX1310" fmla="*/ 1489805 w 1933575"/>
              <a:gd name="connsiteY1310" fmla="*/ 1104431 h 1590675"/>
              <a:gd name="connsiteX1311" fmla="*/ 1515047 w 1933575"/>
              <a:gd name="connsiteY1311" fmla="*/ 1131101 h 1590675"/>
              <a:gd name="connsiteX1312" fmla="*/ 715423 w 1933575"/>
              <a:gd name="connsiteY1312" fmla="*/ 448920 h 1590675"/>
              <a:gd name="connsiteX1313" fmla="*/ 689801 w 1933575"/>
              <a:gd name="connsiteY1313" fmla="*/ 422822 h 1590675"/>
              <a:gd name="connsiteX1314" fmla="*/ 715899 w 1933575"/>
              <a:gd name="connsiteY1314" fmla="*/ 397200 h 1590675"/>
              <a:gd name="connsiteX1315" fmla="*/ 741521 w 1933575"/>
              <a:gd name="connsiteY1315" fmla="*/ 423298 h 1590675"/>
              <a:gd name="connsiteX1316" fmla="*/ 715423 w 1933575"/>
              <a:gd name="connsiteY1316" fmla="*/ 448920 h 1590675"/>
              <a:gd name="connsiteX1317" fmla="*/ 28004 w 1933575"/>
              <a:gd name="connsiteY1317" fmla="*/ 297759 h 1590675"/>
              <a:gd name="connsiteX1318" fmla="*/ 2096 w 1933575"/>
              <a:gd name="connsiteY1318" fmla="*/ 323762 h 1590675"/>
              <a:gd name="connsiteX1319" fmla="*/ 95 w 1933575"/>
              <a:gd name="connsiteY1319" fmla="*/ 323571 h 1590675"/>
              <a:gd name="connsiteX1320" fmla="*/ 95 w 1933575"/>
              <a:gd name="connsiteY1320" fmla="*/ 272422 h 1590675"/>
              <a:gd name="connsiteX1321" fmla="*/ 1715 w 1933575"/>
              <a:gd name="connsiteY1321" fmla="*/ 272231 h 1590675"/>
              <a:gd name="connsiteX1322" fmla="*/ 28004 w 1933575"/>
              <a:gd name="connsiteY1322" fmla="*/ 297759 h 1590675"/>
              <a:gd name="connsiteX1323" fmla="*/ 1201484 w 1933575"/>
              <a:gd name="connsiteY1323" fmla="*/ 757721 h 1590675"/>
              <a:gd name="connsiteX1324" fmla="*/ 1228249 w 1933575"/>
              <a:gd name="connsiteY1324" fmla="*/ 732575 h 1590675"/>
              <a:gd name="connsiteX1325" fmla="*/ 1253014 w 1933575"/>
              <a:gd name="connsiteY1325" fmla="*/ 759721 h 1590675"/>
              <a:gd name="connsiteX1326" fmla="*/ 1226915 w 1933575"/>
              <a:gd name="connsiteY1326" fmla="*/ 784105 h 1590675"/>
              <a:gd name="connsiteX1327" fmla="*/ 1201484 w 1933575"/>
              <a:gd name="connsiteY1327" fmla="*/ 757721 h 1590675"/>
              <a:gd name="connsiteX1328" fmla="*/ 1016318 w 1933575"/>
              <a:gd name="connsiteY1328" fmla="*/ 584747 h 1590675"/>
              <a:gd name="connsiteX1329" fmla="*/ 991648 w 1933575"/>
              <a:gd name="connsiteY1329" fmla="*/ 558839 h 1590675"/>
              <a:gd name="connsiteX1330" fmla="*/ 1017556 w 1933575"/>
              <a:gd name="connsiteY1330" fmla="*/ 534169 h 1590675"/>
              <a:gd name="connsiteX1331" fmla="*/ 1042226 w 1933575"/>
              <a:gd name="connsiteY1331" fmla="*/ 560077 h 1590675"/>
              <a:gd name="connsiteX1332" fmla="*/ 1016318 w 1933575"/>
              <a:gd name="connsiteY1332" fmla="*/ 584747 h 1590675"/>
              <a:gd name="connsiteX1333" fmla="*/ 1641920 w 1933575"/>
              <a:gd name="connsiteY1333" fmla="*/ 1318267 h 1590675"/>
              <a:gd name="connsiteX1334" fmla="*/ 1616678 w 1933575"/>
              <a:gd name="connsiteY1334" fmla="*/ 1343604 h 1590675"/>
              <a:gd name="connsiteX1335" fmla="*/ 1591342 w 1933575"/>
              <a:gd name="connsiteY1335" fmla="*/ 1318362 h 1590675"/>
              <a:gd name="connsiteX1336" fmla="*/ 1616583 w 1933575"/>
              <a:gd name="connsiteY1336" fmla="*/ 1293026 h 1590675"/>
              <a:gd name="connsiteX1337" fmla="*/ 1641920 w 1933575"/>
              <a:gd name="connsiteY1337" fmla="*/ 1318267 h 1590675"/>
              <a:gd name="connsiteX1338" fmla="*/ 1667256 w 1933575"/>
              <a:gd name="connsiteY1338" fmla="*/ 1463428 h 1590675"/>
              <a:gd name="connsiteX1339" fmla="*/ 1693259 w 1933575"/>
              <a:gd name="connsiteY1339" fmla="*/ 1487907 h 1590675"/>
              <a:gd name="connsiteX1340" fmla="*/ 1667732 w 1933575"/>
              <a:gd name="connsiteY1340" fmla="*/ 1514196 h 1590675"/>
              <a:gd name="connsiteX1341" fmla="*/ 1642491 w 1933575"/>
              <a:gd name="connsiteY1341" fmla="*/ 1488955 h 1590675"/>
              <a:gd name="connsiteX1342" fmla="*/ 1667256 w 1933575"/>
              <a:gd name="connsiteY1342" fmla="*/ 1463428 h 1590675"/>
              <a:gd name="connsiteX1343" fmla="*/ 817912 w 1933575"/>
              <a:gd name="connsiteY1343" fmla="*/ 436633 h 1590675"/>
              <a:gd name="connsiteX1344" fmla="*/ 793337 w 1933575"/>
              <a:gd name="connsiteY1344" fmla="*/ 462731 h 1590675"/>
              <a:gd name="connsiteX1345" fmla="*/ 766858 w 1933575"/>
              <a:gd name="connsiteY1345" fmla="*/ 437109 h 1590675"/>
              <a:gd name="connsiteX1346" fmla="*/ 792194 w 1933575"/>
              <a:gd name="connsiteY1346" fmla="*/ 411773 h 1590675"/>
              <a:gd name="connsiteX1347" fmla="*/ 817912 w 1933575"/>
              <a:gd name="connsiteY1347" fmla="*/ 436633 h 1590675"/>
              <a:gd name="connsiteX1348" fmla="*/ 1551813 w 1933575"/>
              <a:gd name="connsiteY1348" fmla="*/ 1250259 h 1590675"/>
              <a:gd name="connsiteX1349" fmla="*/ 1525524 w 1933575"/>
              <a:gd name="connsiteY1349" fmla="*/ 1224636 h 1590675"/>
              <a:gd name="connsiteX1350" fmla="*/ 1551527 w 1933575"/>
              <a:gd name="connsiteY1350" fmla="*/ 1198728 h 1590675"/>
              <a:gd name="connsiteX1351" fmla="*/ 1577054 w 1933575"/>
              <a:gd name="connsiteY1351" fmla="*/ 1223684 h 1590675"/>
              <a:gd name="connsiteX1352" fmla="*/ 1551813 w 1933575"/>
              <a:gd name="connsiteY1352" fmla="*/ 1250259 h 1590675"/>
              <a:gd name="connsiteX1353" fmla="*/ 1161764 w 1933575"/>
              <a:gd name="connsiteY1353" fmla="*/ 639420 h 1590675"/>
              <a:gd name="connsiteX1354" fmla="*/ 1187006 w 1933575"/>
              <a:gd name="connsiteY1354" fmla="*/ 664852 h 1590675"/>
              <a:gd name="connsiteX1355" fmla="*/ 1161193 w 1933575"/>
              <a:gd name="connsiteY1355" fmla="*/ 689808 h 1590675"/>
              <a:gd name="connsiteX1356" fmla="*/ 1136618 w 1933575"/>
              <a:gd name="connsiteY1356" fmla="*/ 665043 h 1590675"/>
              <a:gd name="connsiteX1357" fmla="*/ 1161764 w 1933575"/>
              <a:gd name="connsiteY1357" fmla="*/ 639420 h 1590675"/>
              <a:gd name="connsiteX1358" fmla="*/ 1462659 w 1933575"/>
              <a:gd name="connsiteY1358" fmla="*/ 959841 h 1590675"/>
              <a:gd name="connsiteX1359" fmla="*/ 1437608 w 1933575"/>
              <a:gd name="connsiteY1359" fmla="*/ 985178 h 1590675"/>
              <a:gd name="connsiteX1360" fmla="*/ 1412557 w 1933575"/>
              <a:gd name="connsiteY1360" fmla="*/ 959746 h 1590675"/>
              <a:gd name="connsiteX1361" fmla="*/ 1436942 w 1933575"/>
              <a:gd name="connsiteY1361" fmla="*/ 935076 h 1590675"/>
              <a:gd name="connsiteX1362" fmla="*/ 1462659 w 1933575"/>
              <a:gd name="connsiteY1362" fmla="*/ 959841 h 1590675"/>
              <a:gd name="connsiteX1363" fmla="*/ 1524953 w 1933575"/>
              <a:gd name="connsiteY1363" fmla="*/ 1050900 h 1590675"/>
              <a:gd name="connsiteX1364" fmla="*/ 1499616 w 1933575"/>
              <a:gd name="connsiteY1364" fmla="*/ 1076046 h 1590675"/>
              <a:gd name="connsiteX1365" fmla="*/ 1475232 w 1933575"/>
              <a:gd name="connsiteY1365" fmla="*/ 1051472 h 1590675"/>
              <a:gd name="connsiteX1366" fmla="*/ 1500569 w 1933575"/>
              <a:gd name="connsiteY1366" fmla="*/ 1026326 h 1590675"/>
              <a:gd name="connsiteX1367" fmla="*/ 1524953 w 1933575"/>
              <a:gd name="connsiteY1367" fmla="*/ 1050900 h 1590675"/>
              <a:gd name="connsiteX1368" fmla="*/ 872681 w 1933575"/>
              <a:gd name="connsiteY1368" fmla="*/ 426822 h 1590675"/>
              <a:gd name="connsiteX1369" fmla="*/ 896684 w 1933575"/>
              <a:gd name="connsiteY1369" fmla="*/ 451778 h 1590675"/>
              <a:gd name="connsiteX1370" fmla="*/ 870585 w 1933575"/>
              <a:gd name="connsiteY1370" fmla="*/ 476067 h 1590675"/>
              <a:gd name="connsiteX1371" fmla="*/ 847344 w 1933575"/>
              <a:gd name="connsiteY1371" fmla="*/ 450444 h 1590675"/>
              <a:gd name="connsiteX1372" fmla="*/ 872681 w 1933575"/>
              <a:gd name="connsiteY1372" fmla="*/ 426822 h 1590675"/>
              <a:gd name="connsiteX1373" fmla="*/ 1371600 w 1933575"/>
              <a:gd name="connsiteY1373" fmla="*/ 891261 h 1590675"/>
              <a:gd name="connsiteX1374" fmla="*/ 1347407 w 1933575"/>
              <a:gd name="connsiteY1374" fmla="*/ 865068 h 1590675"/>
              <a:gd name="connsiteX1375" fmla="*/ 1372838 w 1933575"/>
              <a:gd name="connsiteY1375" fmla="*/ 841541 h 1590675"/>
              <a:gd name="connsiteX1376" fmla="*/ 1397032 w 1933575"/>
              <a:gd name="connsiteY1376" fmla="*/ 867735 h 1590675"/>
              <a:gd name="connsiteX1377" fmla="*/ 1371600 w 1933575"/>
              <a:gd name="connsiteY1377" fmla="*/ 891261 h 1590675"/>
              <a:gd name="connsiteX1378" fmla="*/ 411575 w 1933575"/>
              <a:gd name="connsiteY1378" fmla="*/ 264516 h 1590675"/>
              <a:gd name="connsiteX1379" fmla="*/ 436340 w 1933575"/>
              <a:gd name="connsiteY1379" fmla="*/ 290138 h 1590675"/>
              <a:gd name="connsiteX1380" fmla="*/ 411385 w 1933575"/>
              <a:gd name="connsiteY1380" fmla="*/ 314237 h 1590675"/>
              <a:gd name="connsiteX1381" fmla="*/ 386620 w 1933575"/>
              <a:gd name="connsiteY1381" fmla="*/ 288614 h 1590675"/>
              <a:gd name="connsiteX1382" fmla="*/ 411575 w 1933575"/>
              <a:gd name="connsiteY1382" fmla="*/ 264516 h 1590675"/>
              <a:gd name="connsiteX1383" fmla="*/ 332232 w 1933575"/>
              <a:gd name="connsiteY1383" fmla="*/ 250324 h 1590675"/>
              <a:gd name="connsiteX1384" fmla="*/ 356807 w 1933575"/>
              <a:gd name="connsiteY1384" fmla="*/ 276232 h 1590675"/>
              <a:gd name="connsiteX1385" fmla="*/ 331661 w 1933575"/>
              <a:gd name="connsiteY1385" fmla="*/ 300045 h 1590675"/>
              <a:gd name="connsiteX1386" fmla="*/ 307086 w 1933575"/>
              <a:gd name="connsiteY1386" fmla="*/ 274137 h 1590675"/>
              <a:gd name="connsiteX1387" fmla="*/ 332232 w 1933575"/>
              <a:gd name="connsiteY1387" fmla="*/ 250324 h 1590675"/>
              <a:gd name="connsiteX1388" fmla="*/ 252317 w 1933575"/>
              <a:gd name="connsiteY1388" fmla="*/ 285662 h 1590675"/>
              <a:gd name="connsiteX1389" fmla="*/ 227743 w 1933575"/>
              <a:gd name="connsiteY1389" fmla="*/ 261278 h 1590675"/>
              <a:gd name="connsiteX1390" fmla="*/ 253175 w 1933575"/>
              <a:gd name="connsiteY1390" fmla="*/ 236322 h 1590675"/>
              <a:gd name="connsiteX1391" fmla="*/ 276987 w 1933575"/>
              <a:gd name="connsiteY1391" fmla="*/ 261468 h 1590675"/>
              <a:gd name="connsiteX1392" fmla="*/ 252317 w 1933575"/>
              <a:gd name="connsiteY1392" fmla="*/ 285662 h 1590675"/>
              <a:gd name="connsiteX1393" fmla="*/ 1564957 w 1933575"/>
              <a:gd name="connsiteY1393" fmla="*/ 1169105 h 1590675"/>
              <a:gd name="connsiteX1394" fmla="*/ 1541336 w 1933575"/>
              <a:gd name="connsiteY1394" fmla="*/ 1144055 h 1590675"/>
              <a:gd name="connsiteX1395" fmla="*/ 1566767 w 1933575"/>
              <a:gd name="connsiteY1395" fmla="*/ 1120909 h 1590675"/>
              <a:gd name="connsiteX1396" fmla="*/ 1589627 w 1933575"/>
              <a:gd name="connsiteY1396" fmla="*/ 1145198 h 1590675"/>
              <a:gd name="connsiteX1397" fmla="*/ 1564957 w 1933575"/>
              <a:gd name="connsiteY1397" fmla="*/ 1169105 h 1590675"/>
              <a:gd name="connsiteX1398" fmla="*/ 1307211 w 1933575"/>
              <a:gd name="connsiteY1398" fmla="*/ 796773 h 1590675"/>
              <a:gd name="connsiteX1399" fmla="*/ 1282732 w 1933575"/>
              <a:gd name="connsiteY1399" fmla="*/ 772675 h 1590675"/>
              <a:gd name="connsiteX1400" fmla="*/ 1307211 w 1933575"/>
              <a:gd name="connsiteY1400" fmla="*/ 748577 h 1590675"/>
              <a:gd name="connsiteX1401" fmla="*/ 1331024 w 1933575"/>
              <a:gd name="connsiteY1401" fmla="*/ 772008 h 1590675"/>
              <a:gd name="connsiteX1402" fmla="*/ 1307211 w 1933575"/>
              <a:gd name="connsiteY1402" fmla="*/ 796773 h 1590675"/>
              <a:gd name="connsiteX1403" fmla="*/ 570357 w 1933575"/>
              <a:gd name="connsiteY1403" fmla="*/ 290901 h 1590675"/>
              <a:gd name="connsiteX1404" fmla="*/ 594836 w 1933575"/>
              <a:gd name="connsiteY1404" fmla="*/ 314999 h 1590675"/>
              <a:gd name="connsiteX1405" fmla="*/ 570357 w 1933575"/>
              <a:gd name="connsiteY1405" fmla="*/ 339097 h 1590675"/>
              <a:gd name="connsiteX1406" fmla="*/ 546545 w 1933575"/>
              <a:gd name="connsiteY1406" fmla="*/ 315666 h 1590675"/>
              <a:gd name="connsiteX1407" fmla="*/ 570357 w 1933575"/>
              <a:gd name="connsiteY1407" fmla="*/ 290901 h 1590675"/>
              <a:gd name="connsiteX1408" fmla="*/ 491490 w 1933575"/>
              <a:gd name="connsiteY1408" fmla="*/ 276422 h 1590675"/>
              <a:gd name="connsiteX1409" fmla="*/ 515588 w 1933575"/>
              <a:gd name="connsiteY1409" fmla="*/ 301187 h 1590675"/>
              <a:gd name="connsiteX1410" fmla="*/ 490823 w 1933575"/>
              <a:gd name="connsiteY1410" fmla="*/ 325286 h 1590675"/>
              <a:gd name="connsiteX1411" fmla="*/ 466725 w 1933575"/>
              <a:gd name="connsiteY1411" fmla="*/ 300521 h 1590675"/>
              <a:gd name="connsiteX1412" fmla="*/ 491490 w 1933575"/>
              <a:gd name="connsiteY1412" fmla="*/ 276422 h 1590675"/>
              <a:gd name="connsiteX1413" fmla="*/ 199739 w 1933575"/>
              <a:gd name="connsiteY1413" fmla="*/ 246323 h 1590675"/>
              <a:gd name="connsiteX1414" fmla="*/ 175736 w 1933575"/>
              <a:gd name="connsiteY1414" fmla="*/ 270898 h 1590675"/>
              <a:gd name="connsiteX1415" fmla="*/ 151448 w 1933575"/>
              <a:gd name="connsiteY1415" fmla="*/ 246514 h 1590675"/>
              <a:gd name="connsiteX1416" fmla="*/ 174784 w 1933575"/>
              <a:gd name="connsiteY1416" fmla="*/ 222606 h 1590675"/>
              <a:gd name="connsiteX1417" fmla="*/ 199739 w 1933575"/>
              <a:gd name="connsiteY1417" fmla="*/ 246323 h 1590675"/>
              <a:gd name="connsiteX1418" fmla="*/ 119348 w 1933575"/>
              <a:gd name="connsiteY1418" fmla="*/ 232703 h 1590675"/>
              <a:gd name="connsiteX1419" fmla="*/ 96012 w 1933575"/>
              <a:gd name="connsiteY1419" fmla="*/ 255848 h 1590675"/>
              <a:gd name="connsiteX1420" fmla="*/ 72866 w 1933575"/>
              <a:gd name="connsiteY1420" fmla="*/ 232512 h 1590675"/>
              <a:gd name="connsiteX1421" fmla="*/ 96203 w 1933575"/>
              <a:gd name="connsiteY1421" fmla="*/ 209367 h 1590675"/>
              <a:gd name="connsiteX1422" fmla="*/ 119348 w 1933575"/>
              <a:gd name="connsiteY1422" fmla="*/ 232703 h 1590675"/>
              <a:gd name="connsiteX1423" fmla="*/ 1120140 w 1933575"/>
              <a:gd name="connsiteY1423" fmla="*/ 574174 h 1590675"/>
              <a:gd name="connsiteX1424" fmla="*/ 1095375 w 1933575"/>
              <a:gd name="connsiteY1424" fmla="*/ 597225 h 1590675"/>
              <a:gd name="connsiteX1425" fmla="*/ 1072991 w 1933575"/>
              <a:gd name="connsiteY1425" fmla="*/ 573126 h 1590675"/>
              <a:gd name="connsiteX1426" fmla="*/ 1097756 w 1933575"/>
              <a:gd name="connsiteY1426" fmla="*/ 550076 h 1590675"/>
              <a:gd name="connsiteX1427" fmla="*/ 1120140 w 1933575"/>
              <a:gd name="connsiteY1427" fmla="*/ 574174 h 1590675"/>
              <a:gd name="connsiteX1428" fmla="*/ 1682591 w 1933575"/>
              <a:gd name="connsiteY1428" fmla="*/ 1432853 h 1590675"/>
              <a:gd name="connsiteX1429" fmla="*/ 1658398 w 1933575"/>
              <a:gd name="connsiteY1429" fmla="*/ 1409136 h 1590675"/>
              <a:gd name="connsiteX1430" fmla="*/ 1681353 w 1933575"/>
              <a:gd name="connsiteY1430" fmla="*/ 1385609 h 1590675"/>
              <a:gd name="connsiteX1431" fmla="*/ 1705547 w 1933575"/>
              <a:gd name="connsiteY1431" fmla="*/ 1409326 h 1590675"/>
              <a:gd name="connsiteX1432" fmla="*/ 1682591 w 1933575"/>
              <a:gd name="connsiteY1432" fmla="*/ 1432853 h 1590675"/>
              <a:gd name="connsiteX1433" fmla="*/ 673703 w 1933575"/>
              <a:gd name="connsiteY1433" fmla="*/ 328620 h 1590675"/>
              <a:gd name="connsiteX1434" fmla="*/ 651224 w 1933575"/>
              <a:gd name="connsiteY1434" fmla="*/ 352622 h 1590675"/>
              <a:gd name="connsiteX1435" fmla="*/ 626936 w 1933575"/>
              <a:gd name="connsiteY1435" fmla="*/ 329096 h 1590675"/>
              <a:gd name="connsiteX1436" fmla="*/ 650177 w 1933575"/>
              <a:gd name="connsiteY1436" fmla="*/ 305855 h 1590675"/>
              <a:gd name="connsiteX1437" fmla="*/ 673703 w 1933575"/>
              <a:gd name="connsiteY1437" fmla="*/ 328620 h 1590675"/>
              <a:gd name="connsiteX1438" fmla="*/ 1711262 w 1933575"/>
              <a:gd name="connsiteY1438" fmla="*/ 1590587 h 1590675"/>
              <a:gd name="connsiteX1439" fmla="*/ 1709928 w 1933575"/>
              <a:gd name="connsiteY1439" fmla="*/ 1582395 h 1590675"/>
              <a:gd name="connsiteX1440" fmla="*/ 1733455 w 1933575"/>
              <a:gd name="connsiteY1440" fmla="*/ 1559440 h 1590675"/>
              <a:gd name="connsiteX1441" fmla="*/ 1756410 w 1933575"/>
              <a:gd name="connsiteY1441" fmla="*/ 1582967 h 1590675"/>
              <a:gd name="connsiteX1442" fmla="*/ 1755077 w 1933575"/>
              <a:gd name="connsiteY1442" fmla="*/ 1590587 h 1590675"/>
              <a:gd name="connsiteX1443" fmla="*/ 1711262 w 1933575"/>
              <a:gd name="connsiteY1443" fmla="*/ 1590587 h 1590675"/>
              <a:gd name="connsiteX1444" fmla="*/ 974789 w 1933575"/>
              <a:gd name="connsiteY1444" fmla="*/ 465018 h 1590675"/>
              <a:gd name="connsiteX1445" fmla="*/ 952214 w 1933575"/>
              <a:gd name="connsiteY1445" fmla="*/ 488925 h 1590675"/>
              <a:gd name="connsiteX1446" fmla="*/ 928307 w 1933575"/>
              <a:gd name="connsiteY1446" fmla="*/ 466351 h 1590675"/>
              <a:gd name="connsiteX1447" fmla="*/ 950881 w 1933575"/>
              <a:gd name="connsiteY1447" fmla="*/ 442443 h 1590675"/>
              <a:gd name="connsiteX1448" fmla="*/ 974789 w 1933575"/>
              <a:gd name="connsiteY1448" fmla="*/ 465018 h 1590675"/>
              <a:gd name="connsiteX1449" fmla="*/ 1536859 w 1933575"/>
              <a:gd name="connsiteY1449" fmla="*/ 971843 h 1590675"/>
              <a:gd name="connsiteX1450" fmla="*/ 1513999 w 1933575"/>
              <a:gd name="connsiteY1450" fmla="*/ 994036 h 1590675"/>
              <a:gd name="connsiteX1451" fmla="*/ 1491806 w 1933575"/>
              <a:gd name="connsiteY1451" fmla="*/ 971176 h 1590675"/>
              <a:gd name="connsiteX1452" fmla="*/ 1514666 w 1933575"/>
              <a:gd name="connsiteY1452" fmla="*/ 948983 h 1590675"/>
              <a:gd name="connsiteX1453" fmla="*/ 1536859 w 1933575"/>
              <a:gd name="connsiteY1453" fmla="*/ 971843 h 1590675"/>
              <a:gd name="connsiteX1454" fmla="*/ 1240917 w 1933575"/>
              <a:gd name="connsiteY1454" fmla="*/ 655708 h 1590675"/>
              <a:gd name="connsiteX1455" fmla="*/ 1264634 w 1933575"/>
              <a:gd name="connsiteY1455" fmla="*/ 678568 h 1590675"/>
              <a:gd name="connsiteX1456" fmla="*/ 1241393 w 1933575"/>
              <a:gd name="connsiteY1456" fmla="*/ 701904 h 1590675"/>
              <a:gd name="connsiteX1457" fmla="*/ 1218438 w 1933575"/>
              <a:gd name="connsiteY1457" fmla="*/ 679806 h 1590675"/>
              <a:gd name="connsiteX1458" fmla="*/ 1240917 w 1933575"/>
              <a:gd name="connsiteY1458" fmla="*/ 655708 h 1590675"/>
              <a:gd name="connsiteX1459" fmla="*/ 1630585 w 1933575"/>
              <a:gd name="connsiteY1459" fmla="*/ 1215683 h 1590675"/>
              <a:gd name="connsiteX1460" fmla="*/ 1653921 w 1933575"/>
              <a:gd name="connsiteY1460" fmla="*/ 1238924 h 1590675"/>
              <a:gd name="connsiteX1461" fmla="*/ 1630394 w 1933575"/>
              <a:gd name="connsiteY1461" fmla="*/ 1261879 h 1590675"/>
              <a:gd name="connsiteX1462" fmla="*/ 1607820 w 1933575"/>
              <a:gd name="connsiteY1462" fmla="*/ 1239400 h 1590675"/>
              <a:gd name="connsiteX1463" fmla="*/ 1630585 w 1933575"/>
              <a:gd name="connsiteY1463" fmla="*/ 1215683 h 1590675"/>
              <a:gd name="connsiteX1464" fmla="*/ 39243 w 1933575"/>
              <a:gd name="connsiteY1464" fmla="*/ 218892 h 1590675"/>
              <a:gd name="connsiteX1465" fmla="*/ 16288 w 1933575"/>
              <a:gd name="connsiteY1465" fmla="*/ 241085 h 1590675"/>
              <a:gd name="connsiteX1466" fmla="*/ 95 w 1933575"/>
              <a:gd name="connsiteY1466" fmla="*/ 234131 h 1590675"/>
              <a:gd name="connsiteX1467" fmla="*/ 95 w 1933575"/>
              <a:gd name="connsiteY1467" fmla="*/ 202604 h 1590675"/>
              <a:gd name="connsiteX1468" fmla="*/ 17336 w 1933575"/>
              <a:gd name="connsiteY1468" fmla="*/ 195651 h 1590675"/>
              <a:gd name="connsiteX1469" fmla="*/ 39243 w 1933575"/>
              <a:gd name="connsiteY1469" fmla="*/ 218892 h 1590675"/>
              <a:gd name="connsiteX1470" fmla="*/ 1471517 w 1933575"/>
              <a:gd name="connsiteY1470" fmla="*/ 880974 h 1590675"/>
              <a:gd name="connsiteX1471" fmla="*/ 1448657 w 1933575"/>
              <a:gd name="connsiteY1471" fmla="*/ 903168 h 1590675"/>
              <a:gd name="connsiteX1472" fmla="*/ 1426464 w 1933575"/>
              <a:gd name="connsiteY1472" fmla="*/ 880308 h 1590675"/>
              <a:gd name="connsiteX1473" fmla="*/ 1449324 w 1933575"/>
              <a:gd name="connsiteY1473" fmla="*/ 858114 h 1590675"/>
              <a:gd name="connsiteX1474" fmla="*/ 1471517 w 1933575"/>
              <a:gd name="connsiteY1474" fmla="*/ 880974 h 1590675"/>
              <a:gd name="connsiteX1475" fmla="*/ 749999 w 1933575"/>
              <a:gd name="connsiteY1475" fmla="*/ 343955 h 1590675"/>
              <a:gd name="connsiteX1476" fmla="*/ 726186 w 1933575"/>
              <a:gd name="connsiteY1476" fmla="*/ 366434 h 1590675"/>
              <a:gd name="connsiteX1477" fmla="*/ 704088 w 1933575"/>
              <a:gd name="connsiteY1477" fmla="*/ 342240 h 1590675"/>
              <a:gd name="connsiteX1478" fmla="*/ 727234 w 1933575"/>
              <a:gd name="connsiteY1478" fmla="*/ 320523 h 1590675"/>
              <a:gd name="connsiteX1479" fmla="*/ 749999 w 1933575"/>
              <a:gd name="connsiteY1479" fmla="*/ 343955 h 1590675"/>
              <a:gd name="connsiteX1480" fmla="*/ 1696593 w 1933575"/>
              <a:gd name="connsiteY1480" fmla="*/ 1354938 h 1590675"/>
              <a:gd name="connsiteX1481" fmla="*/ 1673828 w 1933575"/>
              <a:gd name="connsiteY1481" fmla="*/ 1332459 h 1590675"/>
              <a:gd name="connsiteX1482" fmla="*/ 1696593 w 1933575"/>
              <a:gd name="connsiteY1482" fmla="*/ 1310076 h 1590675"/>
              <a:gd name="connsiteX1483" fmla="*/ 1718691 w 1933575"/>
              <a:gd name="connsiteY1483" fmla="*/ 1331793 h 1590675"/>
              <a:gd name="connsiteX1484" fmla="*/ 1696593 w 1933575"/>
              <a:gd name="connsiteY1484" fmla="*/ 1354938 h 1590675"/>
              <a:gd name="connsiteX1485" fmla="*/ 1383316 w 1933575"/>
              <a:gd name="connsiteY1485" fmla="*/ 764579 h 1590675"/>
              <a:gd name="connsiteX1486" fmla="*/ 1405795 w 1933575"/>
              <a:gd name="connsiteY1486" fmla="*/ 787344 h 1590675"/>
              <a:gd name="connsiteX1487" fmla="*/ 1383792 w 1933575"/>
              <a:gd name="connsiteY1487" fmla="*/ 809156 h 1590675"/>
              <a:gd name="connsiteX1488" fmla="*/ 1361313 w 1933575"/>
              <a:gd name="connsiteY1488" fmla="*/ 786391 h 1590675"/>
              <a:gd name="connsiteX1489" fmla="*/ 1383316 w 1933575"/>
              <a:gd name="connsiteY1489" fmla="*/ 764579 h 1590675"/>
              <a:gd name="connsiteX1490" fmla="*/ 807053 w 1933575"/>
              <a:gd name="connsiteY1490" fmla="*/ 335192 h 1590675"/>
              <a:gd name="connsiteX1491" fmla="*/ 829056 w 1933575"/>
              <a:gd name="connsiteY1491" fmla="*/ 358433 h 1590675"/>
              <a:gd name="connsiteX1492" fmla="*/ 805529 w 1933575"/>
              <a:gd name="connsiteY1492" fmla="*/ 380054 h 1590675"/>
              <a:gd name="connsiteX1493" fmla="*/ 784193 w 1933575"/>
              <a:gd name="connsiteY1493" fmla="*/ 357576 h 1590675"/>
              <a:gd name="connsiteX1494" fmla="*/ 807053 w 1933575"/>
              <a:gd name="connsiteY1494" fmla="*/ 335192 h 1590675"/>
              <a:gd name="connsiteX1495" fmla="*/ 1053465 w 1933575"/>
              <a:gd name="connsiteY1495" fmla="*/ 479496 h 1590675"/>
              <a:gd name="connsiteX1496" fmla="*/ 1030891 w 1933575"/>
              <a:gd name="connsiteY1496" fmla="*/ 502165 h 1590675"/>
              <a:gd name="connsiteX1497" fmla="*/ 1008888 w 1933575"/>
              <a:gd name="connsiteY1497" fmla="*/ 480258 h 1590675"/>
              <a:gd name="connsiteX1498" fmla="*/ 1031462 w 1933575"/>
              <a:gd name="connsiteY1498" fmla="*/ 457588 h 1590675"/>
              <a:gd name="connsiteX1499" fmla="*/ 1053465 w 1933575"/>
              <a:gd name="connsiteY1499" fmla="*/ 479496 h 1590675"/>
              <a:gd name="connsiteX1500" fmla="*/ 1602010 w 1933575"/>
              <a:gd name="connsiteY1500" fmla="*/ 1064997 h 1590675"/>
              <a:gd name="connsiteX1501" fmla="*/ 1580769 w 1933575"/>
              <a:gd name="connsiteY1501" fmla="*/ 1087667 h 1590675"/>
              <a:gd name="connsiteX1502" fmla="*/ 1557433 w 1933575"/>
              <a:gd name="connsiteY1502" fmla="*/ 1065759 h 1590675"/>
              <a:gd name="connsiteX1503" fmla="*/ 1580007 w 1933575"/>
              <a:gd name="connsiteY1503" fmla="*/ 1043090 h 1590675"/>
              <a:gd name="connsiteX1504" fmla="*/ 1602010 w 1933575"/>
              <a:gd name="connsiteY1504" fmla="*/ 1064997 h 1590675"/>
              <a:gd name="connsiteX1505" fmla="*/ 1198340 w 1933575"/>
              <a:gd name="connsiteY1505" fmla="*/ 584747 h 1590675"/>
              <a:gd name="connsiteX1506" fmla="*/ 1175671 w 1933575"/>
              <a:gd name="connsiteY1506" fmla="*/ 607321 h 1590675"/>
              <a:gd name="connsiteX1507" fmla="*/ 1153859 w 1933575"/>
              <a:gd name="connsiteY1507" fmla="*/ 585318 h 1590675"/>
              <a:gd name="connsiteX1508" fmla="*/ 1176528 w 1933575"/>
              <a:gd name="connsiteY1508" fmla="*/ 562744 h 1590675"/>
              <a:gd name="connsiteX1509" fmla="*/ 1198340 w 1933575"/>
              <a:gd name="connsiteY1509" fmla="*/ 584747 h 1590675"/>
              <a:gd name="connsiteX1510" fmla="*/ 1747838 w 1933575"/>
              <a:gd name="connsiteY1510" fmla="*/ 1480668 h 1590675"/>
              <a:gd name="connsiteX1511" fmla="*/ 1769840 w 1933575"/>
              <a:gd name="connsiteY1511" fmla="*/ 1503909 h 1590675"/>
              <a:gd name="connsiteX1512" fmla="*/ 1746314 w 1933575"/>
              <a:gd name="connsiteY1512" fmla="*/ 1525531 h 1590675"/>
              <a:gd name="connsiteX1513" fmla="*/ 1724978 w 1933575"/>
              <a:gd name="connsiteY1513" fmla="*/ 1503052 h 1590675"/>
              <a:gd name="connsiteX1514" fmla="*/ 1747838 w 1933575"/>
              <a:gd name="connsiteY1514" fmla="*/ 1480668 h 1590675"/>
              <a:gd name="connsiteX1515" fmla="*/ 1666399 w 1933575"/>
              <a:gd name="connsiteY1515" fmla="*/ 1160247 h 1590675"/>
              <a:gd name="connsiteX1516" fmla="*/ 1643729 w 1933575"/>
              <a:gd name="connsiteY1516" fmla="*/ 1180440 h 1590675"/>
              <a:gd name="connsiteX1517" fmla="*/ 1623917 w 1933575"/>
              <a:gd name="connsiteY1517" fmla="*/ 1157485 h 1590675"/>
              <a:gd name="connsiteX1518" fmla="*/ 1645825 w 1933575"/>
              <a:gd name="connsiteY1518" fmla="*/ 1137959 h 1590675"/>
              <a:gd name="connsiteX1519" fmla="*/ 1666399 w 1933575"/>
              <a:gd name="connsiteY1519" fmla="*/ 1160247 h 1590675"/>
              <a:gd name="connsiteX1520" fmla="*/ 1342358 w 1933575"/>
              <a:gd name="connsiteY1520" fmla="*/ 693332 h 1590675"/>
              <a:gd name="connsiteX1521" fmla="*/ 1320356 w 1933575"/>
              <a:gd name="connsiteY1521" fmla="*/ 714287 h 1590675"/>
              <a:gd name="connsiteX1522" fmla="*/ 1299686 w 1933575"/>
              <a:gd name="connsiteY1522" fmla="*/ 691998 h 1590675"/>
              <a:gd name="connsiteX1523" fmla="*/ 1320927 w 1933575"/>
              <a:gd name="connsiteY1523" fmla="*/ 671710 h 1590675"/>
              <a:gd name="connsiteX1524" fmla="*/ 1342358 w 1933575"/>
              <a:gd name="connsiteY1524" fmla="*/ 693332 h 1590675"/>
              <a:gd name="connsiteX1525" fmla="*/ 367094 w 1933575"/>
              <a:gd name="connsiteY1525" fmla="*/ 195460 h 1590675"/>
              <a:gd name="connsiteX1526" fmla="*/ 346996 w 1933575"/>
              <a:gd name="connsiteY1526" fmla="*/ 216510 h 1590675"/>
              <a:gd name="connsiteX1527" fmla="*/ 325184 w 1933575"/>
              <a:gd name="connsiteY1527" fmla="*/ 195651 h 1590675"/>
              <a:gd name="connsiteX1528" fmla="*/ 346710 w 1933575"/>
              <a:gd name="connsiteY1528" fmla="*/ 174600 h 1590675"/>
              <a:gd name="connsiteX1529" fmla="*/ 367094 w 1933575"/>
              <a:gd name="connsiteY1529" fmla="*/ 195460 h 1590675"/>
              <a:gd name="connsiteX1530" fmla="*/ 446723 w 1933575"/>
              <a:gd name="connsiteY1530" fmla="*/ 210510 h 1590675"/>
              <a:gd name="connsiteX1531" fmla="*/ 424339 w 1933575"/>
              <a:gd name="connsiteY1531" fmla="*/ 230703 h 1590675"/>
              <a:gd name="connsiteX1532" fmla="*/ 404813 w 1933575"/>
              <a:gd name="connsiteY1532" fmla="*/ 209081 h 1590675"/>
              <a:gd name="connsiteX1533" fmla="*/ 427196 w 1933575"/>
              <a:gd name="connsiteY1533" fmla="*/ 188888 h 1590675"/>
              <a:gd name="connsiteX1534" fmla="*/ 446723 w 1933575"/>
              <a:gd name="connsiteY1534" fmla="*/ 210510 h 1590675"/>
              <a:gd name="connsiteX1535" fmla="*/ 526066 w 1933575"/>
              <a:gd name="connsiteY1535" fmla="*/ 223845 h 1590675"/>
              <a:gd name="connsiteX1536" fmla="*/ 505873 w 1933575"/>
              <a:gd name="connsiteY1536" fmla="*/ 244704 h 1590675"/>
              <a:gd name="connsiteX1537" fmla="*/ 484632 w 1933575"/>
              <a:gd name="connsiteY1537" fmla="*/ 223463 h 1590675"/>
              <a:gd name="connsiteX1538" fmla="*/ 505492 w 1933575"/>
              <a:gd name="connsiteY1538" fmla="*/ 203270 h 1590675"/>
              <a:gd name="connsiteX1539" fmla="*/ 526066 w 1933575"/>
              <a:gd name="connsiteY1539" fmla="*/ 223845 h 1590675"/>
              <a:gd name="connsiteX1540" fmla="*/ 266033 w 1933575"/>
              <a:gd name="connsiteY1540" fmla="*/ 160694 h 1590675"/>
              <a:gd name="connsiteX1541" fmla="*/ 287274 w 1933575"/>
              <a:gd name="connsiteY1541" fmla="*/ 180506 h 1590675"/>
              <a:gd name="connsiteX1542" fmla="*/ 266414 w 1933575"/>
              <a:gd name="connsiteY1542" fmla="*/ 202128 h 1590675"/>
              <a:gd name="connsiteX1543" fmla="*/ 245840 w 1933575"/>
              <a:gd name="connsiteY1543" fmla="*/ 181649 h 1590675"/>
              <a:gd name="connsiteX1544" fmla="*/ 266033 w 1933575"/>
              <a:gd name="connsiteY1544" fmla="*/ 160694 h 1590675"/>
              <a:gd name="connsiteX1545" fmla="*/ 886206 w 1933575"/>
              <a:gd name="connsiteY1545" fmla="*/ 350908 h 1590675"/>
              <a:gd name="connsiteX1546" fmla="*/ 907161 w 1933575"/>
              <a:gd name="connsiteY1546" fmla="*/ 372530 h 1590675"/>
              <a:gd name="connsiteX1547" fmla="*/ 886206 w 1933575"/>
              <a:gd name="connsiteY1547" fmla="*/ 392818 h 1590675"/>
              <a:gd name="connsiteX1548" fmla="*/ 865251 w 1933575"/>
              <a:gd name="connsiteY1548" fmla="*/ 371196 h 1590675"/>
              <a:gd name="connsiteX1549" fmla="*/ 886206 w 1933575"/>
              <a:gd name="connsiteY1549" fmla="*/ 350908 h 1590675"/>
              <a:gd name="connsiteX1550" fmla="*/ 1110139 w 1933575"/>
              <a:gd name="connsiteY1550" fmla="*/ 473780 h 1590675"/>
              <a:gd name="connsiteX1551" fmla="*/ 1131094 w 1933575"/>
              <a:gd name="connsiteY1551" fmla="*/ 493878 h 1590675"/>
              <a:gd name="connsiteX1552" fmla="*/ 1110710 w 1933575"/>
              <a:gd name="connsiteY1552" fmla="*/ 514452 h 1590675"/>
              <a:gd name="connsiteX1553" fmla="*/ 1090517 w 1933575"/>
              <a:gd name="connsiteY1553" fmla="*/ 495117 h 1590675"/>
              <a:gd name="connsiteX1554" fmla="*/ 1110139 w 1933575"/>
              <a:gd name="connsiteY1554" fmla="*/ 473780 h 1590675"/>
              <a:gd name="connsiteX1555" fmla="*/ 186404 w 1933575"/>
              <a:gd name="connsiteY1555" fmla="*/ 146883 h 1590675"/>
              <a:gd name="connsiteX1556" fmla="*/ 207359 w 1933575"/>
              <a:gd name="connsiteY1556" fmla="*/ 166980 h 1590675"/>
              <a:gd name="connsiteX1557" fmla="*/ 186976 w 1933575"/>
              <a:gd name="connsiteY1557" fmla="*/ 187554 h 1590675"/>
              <a:gd name="connsiteX1558" fmla="*/ 166783 w 1933575"/>
              <a:gd name="connsiteY1558" fmla="*/ 168219 h 1590675"/>
              <a:gd name="connsiteX1559" fmla="*/ 186404 w 1933575"/>
              <a:gd name="connsiteY1559" fmla="*/ 146883 h 1590675"/>
              <a:gd name="connsiteX1560" fmla="*/ 564642 w 1933575"/>
              <a:gd name="connsiteY1560" fmla="*/ 237084 h 1590675"/>
              <a:gd name="connsiteX1561" fmla="*/ 586454 w 1933575"/>
              <a:gd name="connsiteY1561" fmla="*/ 217939 h 1590675"/>
              <a:gd name="connsiteX1562" fmla="*/ 605314 w 1933575"/>
              <a:gd name="connsiteY1562" fmla="*/ 238704 h 1590675"/>
              <a:gd name="connsiteX1563" fmla="*/ 584168 w 1933575"/>
              <a:gd name="connsiteY1563" fmla="*/ 258611 h 1590675"/>
              <a:gd name="connsiteX1564" fmla="*/ 564642 w 1933575"/>
              <a:gd name="connsiteY1564" fmla="*/ 237084 h 1590675"/>
              <a:gd name="connsiteX1565" fmla="*/ 1275683 w 1933575"/>
              <a:gd name="connsiteY1565" fmla="*/ 599511 h 1590675"/>
              <a:gd name="connsiteX1566" fmla="*/ 1254633 w 1933575"/>
              <a:gd name="connsiteY1566" fmla="*/ 619227 h 1590675"/>
              <a:gd name="connsiteX1567" fmla="*/ 1235678 w 1933575"/>
              <a:gd name="connsiteY1567" fmla="*/ 598844 h 1590675"/>
              <a:gd name="connsiteX1568" fmla="*/ 1256728 w 1933575"/>
              <a:gd name="connsiteY1568" fmla="*/ 579127 h 1590675"/>
              <a:gd name="connsiteX1569" fmla="*/ 1275683 w 1933575"/>
              <a:gd name="connsiteY1569" fmla="*/ 599511 h 1590675"/>
              <a:gd name="connsiteX1570" fmla="*/ 1730597 w 1933575"/>
              <a:gd name="connsiteY1570" fmla="*/ 1252735 h 1590675"/>
              <a:gd name="connsiteX1571" fmla="*/ 1711357 w 1933575"/>
              <a:gd name="connsiteY1571" fmla="*/ 1273119 h 1590675"/>
              <a:gd name="connsiteX1572" fmla="*/ 1690211 w 1933575"/>
              <a:gd name="connsiteY1572" fmla="*/ 1253211 h 1590675"/>
              <a:gd name="connsiteX1573" fmla="*/ 1710881 w 1933575"/>
              <a:gd name="connsiteY1573" fmla="*/ 1232828 h 1590675"/>
              <a:gd name="connsiteX1574" fmla="*/ 1730597 w 1933575"/>
              <a:gd name="connsiteY1574" fmla="*/ 1252735 h 1590675"/>
              <a:gd name="connsiteX1575" fmla="*/ 1762220 w 1933575"/>
              <a:gd name="connsiteY1575" fmla="*/ 1443806 h 1590675"/>
              <a:gd name="connsiteX1576" fmla="*/ 1741265 w 1933575"/>
              <a:gd name="connsiteY1576" fmla="*/ 1423709 h 1590675"/>
              <a:gd name="connsiteX1577" fmla="*/ 1761649 w 1933575"/>
              <a:gd name="connsiteY1577" fmla="*/ 1403135 h 1590675"/>
              <a:gd name="connsiteX1578" fmla="*/ 1781842 w 1933575"/>
              <a:gd name="connsiteY1578" fmla="*/ 1422471 h 1590675"/>
              <a:gd name="connsiteX1579" fmla="*/ 1762220 w 1933575"/>
              <a:gd name="connsiteY1579" fmla="*/ 1443806 h 1590675"/>
              <a:gd name="connsiteX1580" fmla="*/ 985742 w 1933575"/>
              <a:gd name="connsiteY1580" fmla="*/ 386151 h 1590675"/>
              <a:gd name="connsiteX1581" fmla="*/ 966121 w 1933575"/>
              <a:gd name="connsiteY1581" fmla="*/ 405962 h 1590675"/>
              <a:gd name="connsiteX1582" fmla="*/ 945928 w 1933575"/>
              <a:gd name="connsiteY1582" fmla="*/ 385293 h 1590675"/>
              <a:gd name="connsiteX1583" fmla="*/ 966311 w 1933575"/>
              <a:gd name="connsiteY1583" fmla="*/ 366148 h 1590675"/>
              <a:gd name="connsiteX1584" fmla="*/ 985742 w 1933575"/>
              <a:gd name="connsiteY1584" fmla="*/ 386151 h 1590675"/>
              <a:gd name="connsiteX1585" fmla="*/ 665131 w 1933575"/>
              <a:gd name="connsiteY1585" fmla="*/ 229750 h 1590675"/>
              <a:gd name="connsiteX1586" fmla="*/ 684467 w 1933575"/>
              <a:gd name="connsiteY1586" fmla="*/ 249943 h 1590675"/>
              <a:gd name="connsiteX1587" fmla="*/ 663226 w 1933575"/>
              <a:gd name="connsiteY1587" fmla="*/ 269660 h 1590675"/>
              <a:gd name="connsiteX1588" fmla="*/ 644557 w 1933575"/>
              <a:gd name="connsiteY1588" fmla="*/ 248800 h 1590675"/>
              <a:gd name="connsiteX1589" fmla="*/ 665131 w 1933575"/>
              <a:gd name="connsiteY1589" fmla="*/ 229750 h 1590675"/>
              <a:gd name="connsiteX1590" fmla="*/ 1793939 w 1933575"/>
              <a:gd name="connsiteY1590" fmla="*/ 1590587 h 1590675"/>
              <a:gd name="connsiteX1591" fmla="*/ 1813274 w 1933575"/>
              <a:gd name="connsiteY1591" fmla="*/ 1576966 h 1590675"/>
              <a:gd name="connsiteX1592" fmla="*/ 1831562 w 1933575"/>
              <a:gd name="connsiteY1592" fmla="*/ 1590587 h 1590675"/>
              <a:gd name="connsiteX1593" fmla="*/ 1793939 w 1933575"/>
              <a:gd name="connsiteY1593" fmla="*/ 1590587 h 1590675"/>
              <a:gd name="connsiteX1594" fmla="*/ 1548384 w 1933575"/>
              <a:gd name="connsiteY1594" fmla="*/ 895262 h 1590675"/>
              <a:gd name="connsiteX1595" fmla="*/ 1528096 w 1933575"/>
              <a:gd name="connsiteY1595" fmla="*/ 914597 h 1590675"/>
              <a:gd name="connsiteX1596" fmla="*/ 1508760 w 1933575"/>
              <a:gd name="connsiteY1596" fmla="*/ 894309 h 1590675"/>
              <a:gd name="connsiteX1597" fmla="*/ 1529048 w 1933575"/>
              <a:gd name="connsiteY1597" fmla="*/ 874973 h 1590675"/>
              <a:gd name="connsiteX1598" fmla="*/ 1548384 w 1933575"/>
              <a:gd name="connsiteY1598" fmla="*/ 895262 h 1590675"/>
              <a:gd name="connsiteX1599" fmla="*/ 130207 w 1933575"/>
              <a:gd name="connsiteY1599" fmla="*/ 153455 h 1590675"/>
              <a:gd name="connsiteX1600" fmla="*/ 110204 w 1933575"/>
              <a:gd name="connsiteY1600" fmla="*/ 172981 h 1590675"/>
              <a:gd name="connsiteX1601" fmla="*/ 90392 w 1933575"/>
              <a:gd name="connsiteY1601" fmla="*/ 151931 h 1590675"/>
              <a:gd name="connsiteX1602" fmla="*/ 111062 w 1933575"/>
              <a:gd name="connsiteY1602" fmla="*/ 133167 h 1590675"/>
              <a:gd name="connsiteX1603" fmla="*/ 130207 w 1933575"/>
              <a:gd name="connsiteY1603" fmla="*/ 153455 h 1590675"/>
              <a:gd name="connsiteX1604" fmla="*/ 1416939 w 1933575"/>
              <a:gd name="connsiteY1604" fmla="*/ 706953 h 1590675"/>
              <a:gd name="connsiteX1605" fmla="*/ 1398175 w 1933575"/>
              <a:gd name="connsiteY1605" fmla="*/ 726384 h 1590675"/>
              <a:gd name="connsiteX1606" fmla="*/ 1378744 w 1933575"/>
              <a:gd name="connsiteY1606" fmla="*/ 707619 h 1590675"/>
              <a:gd name="connsiteX1607" fmla="*/ 1397508 w 1933575"/>
              <a:gd name="connsiteY1607" fmla="*/ 688188 h 1590675"/>
              <a:gd name="connsiteX1608" fmla="*/ 1416939 w 1933575"/>
              <a:gd name="connsiteY1608" fmla="*/ 706953 h 1590675"/>
              <a:gd name="connsiteX1609" fmla="*/ 1482852 w 1933575"/>
              <a:gd name="connsiteY1609" fmla="*/ 800393 h 1590675"/>
              <a:gd name="connsiteX1610" fmla="*/ 1463421 w 1933575"/>
              <a:gd name="connsiteY1610" fmla="*/ 820681 h 1590675"/>
              <a:gd name="connsiteX1611" fmla="*/ 1443609 w 1933575"/>
              <a:gd name="connsiteY1611" fmla="*/ 800869 h 1590675"/>
              <a:gd name="connsiteX1612" fmla="*/ 1462183 w 1933575"/>
              <a:gd name="connsiteY1612" fmla="*/ 781438 h 1590675"/>
              <a:gd name="connsiteX1613" fmla="*/ 1482852 w 1933575"/>
              <a:gd name="connsiteY1613" fmla="*/ 800393 h 1590675"/>
              <a:gd name="connsiteX1614" fmla="*/ 1593532 w 1933575"/>
              <a:gd name="connsiteY1614" fmla="*/ 1005466 h 1590675"/>
              <a:gd name="connsiteX1615" fmla="*/ 1574197 w 1933575"/>
              <a:gd name="connsiteY1615" fmla="*/ 985083 h 1590675"/>
              <a:gd name="connsiteX1616" fmla="*/ 1594866 w 1933575"/>
              <a:gd name="connsiteY1616" fmla="*/ 966223 h 1590675"/>
              <a:gd name="connsiteX1617" fmla="*/ 1613440 w 1933575"/>
              <a:gd name="connsiteY1617" fmla="*/ 985749 h 1590675"/>
              <a:gd name="connsiteX1618" fmla="*/ 1593532 w 1933575"/>
              <a:gd name="connsiteY1618" fmla="*/ 1005466 h 1590675"/>
              <a:gd name="connsiteX1619" fmla="*/ 50006 w 1933575"/>
              <a:gd name="connsiteY1619" fmla="*/ 138786 h 1590675"/>
              <a:gd name="connsiteX1620" fmla="*/ 31052 w 1933575"/>
              <a:gd name="connsiteY1620" fmla="*/ 158122 h 1590675"/>
              <a:gd name="connsiteX1621" fmla="*/ 11335 w 1933575"/>
              <a:gd name="connsiteY1621" fmla="*/ 138120 h 1590675"/>
              <a:gd name="connsiteX1622" fmla="*/ 31052 w 1933575"/>
              <a:gd name="connsiteY1622" fmla="*/ 119451 h 1590675"/>
              <a:gd name="connsiteX1623" fmla="*/ 50006 w 1933575"/>
              <a:gd name="connsiteY1623" fmla="*/ 138786 h 1590675"/>
              <a:gd name="connsiteX1624" fmla="*/ 760762 w 1933575"/>
              <a:gd name="connsiteY1624" fmla="*/ 263278 h 1590675"/>
              <a:gd name="connsiteX1625" fmla="*/ 741045 w 1933575"/>
              <a:gd name="connsiteY1625" fmla="*/ 283376 h 1590675"/>
              <a:gd name="connsiteX1626" fmla="*/ 721614 w 1933575"/>
              <a:gd name="connsiteY1626" fmla="*/ 264421 h 1590675"/>
              <a:gd name="connsiteX1627" fmla="*/ 741331 w 1933575"/>
              <a:gd name="connsiteY1627" fmla="*/ 244323 h 1590675"/>
              <a:gd name="connsiteX1628" fmla="*/ 760762 w 1933575"/>
              <a:gd name="connsiteY1628" fmla="*/ 263278 h 1590675"/>
              <a:gd name="connsiteX1629" fmla="*/ 1678400 w 1933575"/>
              <a:gd name="connsiteY1629" fmla="*/ 1079952 h 1590675"/>
              <a:gd name="connsiteX1630" fmla="*/ 1658969 w 1933575"/>
              <a:gd name="connsiteY1630" fmla="*/ 1098716 h 1590675"/>
              <a:gd name="connsiteX1631" fmla="*/ 1640205 w 1933575"/>
              <a:gd name="connsiteY1631" fmla="*/ 1079285 h 1590675"/>
              <a:gd name="connsiteX1632" fmla="*/ 1659636 w 1933575"/>
              <a:gd name="connsiteY1632" fmla="*/ 1060521 h 1590675"/>
              <a:gd name="connsiteX1633" fmla="*/ 1678400 w 1933575"/>
              <a:gd name="connsiteY1633" fmla="*/ 1079952 h 1590675"/>
              <a:gd name="connsiteX1634" fmla="*/ 1827371 w 1933575"/>
              <a:gd name="connsiteY1634" fmla="*/ 1498766 h 1590675"/>
              <a:gd name="connsiteX1635" fmla="*/ 1845278 w 1933575"/>
              <a:gd name="connsiteY1635" fmla="*/ 1518959 h 1590675"/>
              <a:gd name="connsiteX1636" fmla="*/ 1825943 w 1933575"/>
              <a:gd name="connsiteY1636" fmla="*/ 1535532 h 1590675"/>
              <a:gd name="connsiteX1637" fmla="*/ 1808702 w 1933575"/>
              <a:gd name="connsiteY1637" fmla="*/ 1515435 h 1590675"/>
              <a:gd name="connsiteX1638" fmla="*/ 1827371 w 1933575"/>
              <a:gd name="connsiteY1638" fmla="*/ 1498766 h 1590675"/>
              <a:gd name="connsiteX1639" fmla="*/ 1775270 w 1933575"/>
              <a:gd name="connsiteY1639" fmla="*/ 1365606 h 1590675"/>
              <a:gd name="connsiteX1640" fmla="*/ 1756982 w 1933575"/>
              <a:gd name="connsiteY1640" fmla="*/ 1345889 h 1590675"/>
              <a:gd name="connsiteX1641" fmla="*/ 1776984 w 1933575"/>
              <a:gd name="connsiteY1641" fmla="*/ 1328078 h 1590675"/>
              <a:gd name="connsiteX1642" fmla="*/ 1794510 w 1933575"/>
              <a:gd name="connsiteY1642" fmla="*/ 1346937 h 1590675"/>
              <a:gd name="connsiteX1643" fmla="*/ 1775270 w 1933575"/>
              <a:gd name="connsiteY1643" fmla="*/ 1365606 h 1590675"/>
              <a:gd name="connsiteX1644" fmla="*/ 1189673 w 1933575"/>
              <a:gd name="connsiteY1644" fmla="*/ 489402 h 1590675"/>
              <a:gd name="connsiteX1645" fmla="*/ 1209199 w 1933575"/>
              <a:gd name="connsiteY1645" fmla="*/ 507880 h 1590675"/>
              <a:gd name="connsiteX1646" fmla="*/ 1190339 w 1933575"/>
              <a:gd name="connsiteY1646" fmla="*/ 526930 h 1590675"/>
              <a:gd name="connsiteX1647" fmla="*/ 1171670 w 1933575"/>
              <a:gd name="connsiteY1647" fmla="*/ 509213 h 1590675"/>
              <a:gd name="connsiteX1648" fmla="*/ 1189673 w 1933575"/>
              <a:gd name="connsiteY1648" fmla="*/ 489402 h 1590675"/>
              <a:gd name="connsiteX1649" fmla="*/ 1044797 w 1933575"/>
              <a:gd name="connsiteY1649" fmla="*/ 381769 h 1590675"/>
              <a:gd name="connsiteX1650" fmla="*/ 1063752 w 1933575"/>
              <a:gd name="connsiteY1650" fmla="*/ 401010 h 1590675"/>
              <a:gd name="connsiteX1651" fmla="*/ 1045274 w 1933575"/>
              <a:gd name="connsiteY1651" fmla="*/ 418631 h 1590675"/>
              <a:gd name="connsiteX1652" fmla="*/ 1026986 w 1933575"/>
              <a:gd name="connsiteY1652" fmla="*/ 399486 h 1590675"/>
              <a:gd name="connsiteX1653" fmla="*/ 1044797 w 1933575"/>
              <a:gd name="connsiteY1653" fmla="*/ 381769 h 1590675"/>
              <a:gd name="connsiteX1654" fmla="*/ 838962 w 1933575"/>
              <a:gd name="connsiteY1654" fmla="*/ 277851 h 1590675"/>
              <a:gd name="connsiteX1655" fmla="*/ 821436 w 1933575"/>
              <a:gd name="connsiteY1655" fmla="*/ 296139 h 1590675"/>
              <a:gd name="connsiteX1656" fmla="*/ 802767 w 1933575"/>
              <a:gd name="connsiteY1656" fmla="*/ 277756 h 1590675"/>
              <a:gd name="connsiteX1657" fmla="*/ 820769 w 1933575"/>
              <a:gd name="connsiteY1657" fmla="*/ 260230 h 1590675"/>
              <a:gd name="connsiteX1658" fmla="*/ 838962 w 1933575"/>
              <a:gd name="connsiteY1658" fmla="*/ 277851 h 1590675"/>
              <a:gd name="connsiteX1659" fmla="*/ 899636 w 1933575"/>
              <a:gd name="connsiteY1659" fmla="*/ 274994 h 1590675"/>
              <a:gd name="connsiteX1660" fmla="*/ 917353 w 1933575"/>
              <a:gd name="connsiteY1660" fmla="*/ 291567 h 1590675"/>
              <a:gd name="connsiteX1661" fmla="*/ 901065 w 1933575"/>
              <a:gd name="connsiteY1661" fmla="*/ 309093 h 1590675"/>
              <a:gd name="connsiteX1662" fmla="*/ 883444 w 1933575"/>
              <a:gd name="connsiteY1662" fmla="*/ 292901 h 1590675"/>
              <a:gd name="connsiteX1663" fmla="*/ 899636 w 1933575"/>
              <a:gd name="connsiteY1663" fmla="*/ 274994 h 1590675"/>
              <a:gd name="connsiteX1664" fmla="*/ 1706975 w 1933575"/>
              <a:gd name="connsiteY1664" fmla="*/ 1173582 h 1590675"/>
              <a:gd name="connsiteX1665" fmla="*/ 1726121 w 1933575"/>
              <a:gd name="connsiteY1665" fmla="*/ 1155961 h 1590675"/>
              <a:gd name="connsiteX1666" fmla="*/ 1741932 w 1933575"/>
              <a:gd name="connsiteY1666" fmla="*/ 1175297 h 1590675"/>
              <a:gd name="connsiteX1667" fmla="*/ 1723835 w 1933575"/>
              <a:gd name="connsiteY1667" fmla="*/ 1190918 h 1590675"/>
              <a:gd name="connsiteX1668" fmla="*/ 1706975 w 1933575"/>
              <a:gd name="connsiteY1668" fmla="*/ 1173582 h 1590675"/>
              <a:gd name="connsiteX1669" fmla="*/ 1332643 w 1933575"/>
              <a:gd name="connsiteY1669" fmla="*/ 595701 h 1590675"/>
              <a:gd name="connsiteX1670" fmla="*/ 1349788 w 1933575"/>
              <a:gd name="connsiteY1670" fmla="*/ 613988 h 1590675"/>
              <a:gd name="connsiteX1671" fmla="*/ 1331405 w 1933575"/>
              <a:gd name="connsiteY1671" fmla="*/ 630848 h 1590675"/>
              <a:gd name="connsiteX1672" fmla="*/ 1314926 w 1933575"/>
              <a:gd name="connsiteY1672" fmla="*/ 613512 h 1590675"/>
              <a:gd name="connsiteX1673" fmla="*/ 1332643 w 1933575"/>
              <a:gd name="connsiteY1673" fmla="*/ 595701 h 1590675"/>
              <a:gd name="connsiteX1674" fmla="*/ 1808607 w 1933575"/>
              <a:gd name="connsiteY1674" fmla="*/ 1270833 h 1590675"/>
              <a:gd name="connsiteX1675" fmla="*/ 1789557 w 1933575"/>
              <a:gd name="connsiteY1675" fmla="*/ 1282834 h 1590675"/>
              <a:gd name="connsiteX1676" fmla="*/ 1773936 w 1933575"/>
              <a:gd name="connsiteY1676" fmla="*/ 1266832 h 1590675"/>
              <a:gd name="connsiteX1677" fmla="*/ 1790319 w 1933575"/>
              <a:gd name="connsiteY1677" fmla="*/ 1251497 h 1590675"/>
              <a:gd name="connsiteX1678" fmla="*/ 1808798 w 1933575"/>
              <a:gd name="connsiteY1678" fmla="*/ 1264355 h 1590675"/>
              <a:gd name="connsiteX1679" fmla="*/ 1808607 w 1933575"/>
              <a:gd name="connsiteY1679" fmla="*/ 1270833 h 1590675"/>
              <a:gd name="connsiteX1680" fmla="*/ 1860137 w 1933575"/>
              <a:gd name="connsiteY1680" fmla="*/ 1440854 h 1590675"/>
              <a:gd name="connsiteX1681" fmla="*/ 1841468 w 1933575"/>
              <a:gd name="connsiteY1681" fmla="*/ 1453808 h 1590675"/>
              <a:gd name="connsiteX1682" fmla="*/ 1824704 w 1933575"/>
              <a:gd name="connsiteY1682" fmla="*/ 1437044 h 1590675"/>
              <a:gd name="connsiteX1683" fmla="*/ 1841373 w 1933575"/>
              <a:gd name="connsiteY1683" fmla="*/ 1421709 h 1590675"/>
              <a:gd name="connsiteX1684" fmla="*/ 1860137 w 1933575"/>
              <a:gd name="connsiteY1684" fmla="*/ 1434377 h 1590675"/>
              <a:gd name="connsiteX1685" fmla="*/ 1860137 w 1933575"/>
              <a:gd name="connsiteY1685" fmla="*/ 1440854 h 1590675"/>
              <a:gd name="connsiteX1686" fmla="*/ 1143953 w 1933575"/>
              <a:gd name="connsiteY1686" fmla="*/ 417678 h 1590675"/>
              <a:gd name="connsiteX1687" fmla="*/ 1125284 w 1933575"/>
              <a:gd name="connsiteY1687" fmla="*/ 430632 h 1590675"/>
              <a:gd name="connsiteX1688" fmla="*/ 1108520 w 1933575"/>
              <a:gd name="connsiteY1688" fmla="*/ 413868 h 1590675"/>
              <a:gd name="connsiteX1689" fmla="*/ 1125188 w 1933575"/>
              <a:gd name="connsiteY1689" fmla="*/ 398533 h 1590675"/>
              <a:gd name="connsiteX1690" fmla="*/ 1143953 w 1933575"/>
              <a:gd name="connsiteY1690" fmla="*/ 411201 h 1590675"/>
              <a:gd name="connsiteX1691" fmla="*/ 1143953 w 1933575"/>
              <a:gd name="connsiteY1691" fmla="*/ 417678 h 1590675"/>
              <a:gd name="connsiteX1692" fmla="*/ 299657 w 1933575"/>
              <a:gd name="connsiteY1692" fmla="*/ 105735 h 1590675"/>
              <a:gd name="connsiteX1693" fmla="*/ 280511 w 1933575"/>
              <a:gd name="connsiteY1693" fmla="*/ 117927 h 1590675"/>
              <a:gd name="connsiteX1694" fmla="*/ 264414 w 1933575"/>
              <a:gd name="connsiteY1694" fmla="*/ 100591 h 1590675"/>
              <a:gd name="connsiteX1695" fmla="*/ 281654 w 1933575"/>
              <a:gd name="connsiteY1695" fmla="*/ 85827 h 1590675"/>
              <a:gd name="connsiteX1696" fmla="*/ 299942 w 1933575"/>
              <a:gd name="connsiteY1696" fmla="*/ 99258 h 1590675"/>
              <a:gd name="connsiteX1697" fmla="*/ 299657 w 1933575"/>
              <a:gd name="connsiteY1697" fmla="*/ 105735 h 1590675"/>
              <a:gd name="connsiteX1698" fmla="*/ 1627156 w 1933575"/>
              <a:gd name="connsiteY1698" fmla="*/ 911645 h 1590675"/>
              <a:gd name="connsiteX1699" fmla="*/ 1608773 w 1933575"/>
              <a:gd name="connsiteY1699" fmla="*/ 925075 h 1590675"/>
              <a:gd name="connsiteX1700" fmla="*/ 1591532 w 1933575"/>
              <a:gd name="connsiteY1700" fmla="*/ 908787 h 1590675"/>
              <a:gd name="connsiteX1701" fmla="*/ 1607820 w 1933575"/>
              <a:gd name="connsiteY1701" fmla="*/ 892976 h 1590675"/>
              <a:gd name="connsiteX1702" fmla="*/ 1626965 w 1933575"/>
              <a:gd name="connsiteY1702" fmla="*/ 905168 h 1590675"/>
              <a:gd name="connsiteX1703" fmla="*/ 1627156 w 1933575"/>
              <a:gd name="connsiteY1703" fmla="*/ 911645 h 1590675"/>
              <a:gd name="connsiteX1704" fmla="*/ 457486 w 1933575"/>
              <a:gd name="connsiteY1704" fmla="*/ 125356 h 1590675"/>
              <a:gd name="connsiteX1705" fmla="*/ 439769 w 1933575"/>
              <a:gd name="connsiteY1705" fmla="*/ 146787 h 1590675"/>
              <a:gd name="connsiteX1706" fmla="*/ 423386 w 1933575"/>
              <a:gd name="connsiteY1706" fmla="*/ 130690 h 1590675"/>
              <a:gd name="connsiteX1707" fmla="*/ 440055 w 1933575"/>
              <a:gd name="connsiteY1707" fmla="*/ 114021 h 1590675"/>
              <a:gd name="connsiteX1708" fmla="*/ 457486 w 1933575"/>
              <a:gd name="connsiteY1708" fmla="*/ 125356 h 1590675"/>
              <a:gd name="connsiteX1709" fmla="*/ 1561624 w 1933575"/>
              <a:gd name="connsiteY1709" fmla="*/ 818871 h 1590675"/>
              <a:gd name="connsiteX1710" fmla="*/ 1542574 w 1933575"/>
              <a:gd name="connsiteY1710" fmla="*/ 831349 h 1590675"/>
              <a:gd name="connsiteX1711" fmla="*/ 1526191 w 1933575"/>
              <a:gd name="connsiteY1711" fmla="*/ 814204 h 1590675"/>
              <a:gd name="connsiteX1712" fmla="*/ 1543241 w 1933575"/>
              <a:gd name="connsiteY1712" fmla="*/ 799250 h 1590675"/>
              <a:gd name="connsiteX1713" fmla="*/ 1561719 w 1933575"/>
              <a:gd name="connsiteY1713" fmla="*/ 812394 h 1590675"/>
              <a:gd name="connsiteX1714" fmla="*/ 1561624 w 1933575"/>
              <a:gd name="connsiteY1714" fmla="*/ 818871 h 1590675"/>
              <a:gd name="connsiteX1715" fmla="*/ 1266920 w 1933575"/>
              <a:gd name="connsiteY1715" fmla="*/ 541218 h 1590675"/>
              <a:gd name="connsiteX1716" fmla="*/ 1254157 w 1933575"/>
              <a:gd name="connsiteY1716" fmla="*/ 522644 h 1590675"/>
              <a:gd name="connsiteX1717" fmla="*/ 1269587 w 1933575"/>
              <a:gd name="connsiteY1717" fmla="*/ 506356 h 1590675"/>
              <a:gd name="connsiteX1718" fmla="*/ 1285589 w 1933575"/>
              <a:gd name="connsiteY1718" fmla="*/ 522072 h 1590675"/>
              <a:gd name="connsiteX1719" fmla="*/ 1273493 w 1933575"/>
              <a:gd name="connsiteY1719" fmla="*/ 541122 h 1590675"/>
              <a:gd name="connsiteX1720" fmla="*/ 1266920 w 1933575"/>
              <a:gd name="connsiteY1720" fmla="*/ 541218 h 1590675"/>
              <a:gd name="connsiteX1721" fmla="*/ 538448 w 1933575"/>
              <a:gd name="connsiteY1721" fmla="*/ 147835 h 1590675"/>
              <a:gd name="connsiteX1722" fmla="*/ 519589 w 1933575"/>
              <a:gd name="connsiteY1722" fmla="*/ 160598 h 1590675"/>
              <a:gd name="connsiteX1723" fmla="*/ 503015 w 1933575"/>
              <a:gd name="connsiteY1723" fmla="*/ 143739 h 1590675"/>
              <a:gd name="connsiteX1724" fmla="*/ 519875 w 1933575"/>
              <a:gd name="connsiteY1724" fmla="*/ 128595 h 1590675"/>
              <a:gd name="connsiteX1725" fmla="*/ 538544 w 1933575"/>
              <a:gd name="connsiteY1725" fmla="*/ 141453 h 1590675"/>
              <a:gd name="connsiteX1726" fmla="*/ 538448 w 1933575"/>
              <a:gd name="connsiteY1726" fmla="*/ 147835 h 1590675"/>
              <a:gd name="connsiteX1727" fmla="*/ 355664 w 1933575"/>
              <a:gd name="connsiteY1727" fmla="*/ 98495 h 1590675"/>
              <a:gd name="connsiteX1728" fmla="*/ 377000 w 1933575"/>
              <a:gd name="connsiteY1728" fmla="*/ 116307 h 1590675"/>
              <a:gd name="connsiteX1729" fmla="*/ 360807 w 1933575"/>
              <a:gd name="connsiteY1729" fmla="*/ 132595 h 1590675"/>
              <a:gd name="connsiteX1730" fmla="*/ 344234 w 1933575"/>
              <a:gd name="connsiteY1730" fmla="*/ 115831 h 1590675"/>
              <a:gd name="connsiteX1731" fmla="*/ 355664 w 1933575"/>
              <a:gd name="connsiteY1731" fmla="*/ 98495 h 1590675"/>
              <a:gd name="connsiteX1732" fmla="*/ 1495901 w 1933575"/>
              <a:gd name="connsiteY1732" fmla="*/ 724097 h 1590675"/>
              <a:gd name="connsiteX1733" fmla="*/ 1477613 w 1933575"/>
              <a:gd name="connsiteY1733" fmla="*/ 736861 h 1590675"/>
              <a:gd name="connsiteX1734" fmla="*/ 1462088 w 1933575"/>
              <a:gd name="connsiteY1734" fmla="*/ 721526 h 1590675"/>
              <a:gd name="connsiteX1735" fmla="*/ 1476470 w 1933575"/>
              <a:gd name="connsiteY1735" fmla="*/ 706381 h 1590675"/>
              <a:gd name="connsiteX1736" fmla="*/ 1495616 w 1933575"/>
              <a:gd name="connsiteY1736" fmla="*/ 717335 h 1590675"/>
              <a:gd name="connsiteX1737" fmla="*/ 1495901 w 1933575"/>
              <a:gd name="connsiteY1737" fmla="*/ 724097 h 1590675"/>
              <a:gd name="connsiteX1738" fmla="*/ 595789 w 1933575"/>
              <a:gd name="connsiteY1738" fmla="*/ 177077 h 1590675"/>
              <a:gd name="connsiteX1739" fmla="*/ 583692 w 1933575"/>
              <a:gd name="connsiteY1739" fmla="*/ 158312 h 1590675"/>
              <a:gd name="connsiteX1740" fmla="*/ 599599 w 1933575"/>
              <a:gd name="connsiteY1740" fmla="*/ 143454 h 1590675"/>
              <a:gd name="connsiteX1741" fmla="*/ 614077 w 1933575"/>
              <a:gd name="connsiteY1741" fmla="*/ 158408 h 1590675"/>
              <a:gd name="connsiteX1742" fmla="*/ 602456 w 1933575"/>
              <a:gd name="connsiteY1742" fmla="*/ 177077 h 1590675"/>
              <a:gd name="connsiteX1743" fmla="*/ 595789 w 1933575"/>
              <a:gd name="connsiteY1743" fmla="*/ 177077 h 1590675"/>
              <a:gd name="connsiteX1744" fmla="*/ 219456 w 1933575"/>
              <a:gd name="connsiteY1744" fmla="*/ 91447 h 1590675"/>
              <a:gd name="connsiteX1745" fmla="*/ 200406 w 1933575"/>
              <a:gd name="connsiteY1745" fmla="*/ 103068 h 1590675"/>
              <a:gd name="connsiteX1746" fmla="*/ 185928 w 1933575"/>
              <a:gd name="connsiteY1746" fmla="*/ 86780 h 1590675"/>
              <a:gd name="connsiteX1747" fmla="*/ 201263 w 1933575"/>
              <a:gd name="connsiteY1747" fmla="*/ 72683 h 1590675"/>
              <a:gd name="connsiteX1748" fmla="*/ 219647 w 1933575"/>
              <a:gd name="connsiteY1748" fmla="*/ 84779 h 1590675"/>
              <a:gd name="connsiteX1749" fmla="*/ 219456 w 1933575"/>
              <a:gd name="connsiteY1749" fmla="*/ 91447 h 1590675"/>
              <a:gd name="connsiteX1750" fmla="*/ 1691354 w 1933575"/>
              <a:gd name="connsiteY1750" fmla="*/ 1003752 h 1590675"/>
              <a:gd name="connsiteX1751" fmla="*/ 1672590 w 1933575"/>
              <a:gd name="connsiteY1751" fmla="*/ 1014610 h 1590675"/>
              <a:gd name="connsiteX1752" fmla="*/ 1658588 w 1933575"/>
              <a:gd name="connsiteY1752" fmla="*/ 999561 h 1590675"/>
              <a:gd name="connsiteX1753" fmla="*/ 1674400 w 1933575"/>
              <a:gd name="connsiteY1753" fmla="*/ 984892 h 1590675"/>
              <a:gd name="connsiteX1754" fmla="*/ 1691450 w 1933575"/>
              <a:gd name="connsiteY1754" fmla="*/ 997275 h 1590675"/>
              <a:gd name="connsiteX1755" fmla="*/ 1691354 w 1933575"/>
              <a:gd name="connsiteY1755" fmla="*/ 1003752 h 1590675"/>
              <a:gd name="connsiteX1756" fmla="*/ 984123 w 1933575"/>
              <a:gd name="connsiteY1756" fmla="*/ 289186 h 1590675"/>
              <a:gd name="connsiteX1757" fmla="*/ 994601 w 1933575"/>
              <a:gd name="connsiteY1757" fmla="*/ 307188 h 1590675"/>
              <a:gd name="connsiteX1758" fmla="*/ 979361 w 1933575"/>
              <a:gd name="connsiteY1758" fmla="*/ 321476 h 1590675"/>
              <a:gd name="connsiteX1759" fmla="*/ 965454 w 1933575"/>
              <a:gd name="connsiteY1759" fmla="*/ 305950 h 1590675"/>
              <a:gd name="connsiteX1760" fmla="*/ 977551 w 1933575"/>
              <a:gd name="connsiteY1760" fmla="*/ 288900 h 1590675"/>
              <a:gd name="connsiteX1761" fmla="*/ 984123 w 1933575"/>
              <a:gd name="connsiteY1761" fmla="*/ 289186 h 1590675"/>
              <a:gd name="connsiteX1762" fmla="*/ 1755648 w 1933575"/>
              <a:gd name="connsiteY1762" fmla="*/ 1097859 h 1590675"/>
              <a:gd name="connsiteX1763" fmla="*/ 1738884 w 1933575"/>
              <a:gd name="connsiteY1763" fmla="*/ 1107955 h 1590675"/>
              <a:gd name="connsiteX1764" fmla="*/ 1724406 w 1933575"/>
              <a:gd name="connsiteY1764" fmla="*/ 1093191 h 1590675"/>
              <a:gd name="connsiteX1765" fmla="*/ 1740122 w 1933575"/>
              <a:gd name="connsiteY1765" fmla="*/ 1079761 h 1590675"/>
              <a:gd name="connsiteX1766" fmla="*/ 1755934 w 1933575"/>
              <a:gd name="connsiteY1766" fmla="*/ 1091286 h 1590675"/>
              <a:gd name="connsiteX1767" fmla="*/ 1755648 w 1933575"/>
              <a:gd name="connsiteY1767" fmla="*/ 1097859 h 1590675"/>
              <a:gd name="connsiteX1768" fmla="*/ 1415415 w 1933575"/>
              <a:gd name="connsiteY1768" fmla="*/ 610750 h 1590675"/>
              <a:gd name="connsiteX1769" fmla="*/ 1426083 w 1933575"/>
              <a:gd name="connsiteY1769" fmla="*/ 627133 h 1590675"/>
              <a:gd name="connsiteX1770" fmla="*/ 1411891 w 1933575"/>
              <a:gd name="connsiteY1770" fmla="*/ 642183 h 1590675"/>
              <a:gd name="connsiteX1771" fmla="*/ 1397889 w 1933575"/>
              <a:gd name="connsiteY1771" fmla="*/ 627038 h 1590675"/>
              <a:gd name="connsiteX1772" fmla="*/ 1408748 w 1933575"/>
              <a:gd name="connsiteY1772" fmla="*/ 610750 h 1590675"/>
              <a:gd name="connsiteX1773" fmla="*/ 1415415 w 1933575"/>
              <a:gd name="connsiteY1773" fmla="*/ 610750 h 1590675"/>
              <a:gd name="connsiteX1774" fmla="*/ 120777 w 1933575"/>
              <a:gd name="connsiteY1774" fmla="*/ 90304 h 1590675"/>
              <a:gd name="connsiteX1775" fmla="*/ 110395 w 1933575"/>
              <a:gd name="connsiteY1775" fmla="*/ 73730 h 1590675"/>
              <a:gd name="connsiteX1776" fmla="*/ 124873 w 1933575"/>
              <a:gd name="connsiteY1776" fmla="*/ 58967 h 1590675"/>
              <a:gd name="connsiteX1777" fmla="*/ 138589 w 1933575"/>
              <a:gd name="connsiteY1777" fmla="*/ 74397 h 1590675"/>
              <a:gd name="connsiteX1778" fmla="*/ 127349 w 1933575"/>
              <a:gd name="connsiteY1778" fmla="*/ 90495 h 1590675"/>
              <a:gd name="connsiteX1779" fmla="*/ 120777 w 1933575"/>
              <a:gd name="connsiteY1779" fmla="*/ 90304 h 1590675"/>
              <a:gd name="connsiteX1780" fmla="*/ 693325 w 1933575"/>
              <a:gd name="connsiteY1780" fmla="*/ 176124 h 1590675"/>
              <a:gd name="connsiteX1781" fmla="*/ 675894 w 1933575"/>
              <a:gd name="connsiteY1781" fmla="*/ 187459 h 1590675"/>
              <a:gd name="connsiteX1782" fmla="*/ 660845 w 1933575"/>
              <a:gd name="connsiteY1782" fmla="*/ 172981 h 1590675"/>
              <a:gd name="connsiteX1783" fmla="*/ 675704 w 1933575"/>
              <a:gd name="connsiteY1783" fmla="*/ 158312 h 1590675"/>
              <a:gd name="connsiteX1784" fmla="*/ 693325 w 1933575"/>
              <a:gd name="connsiteY1784" fmla="*/ 169457 h 1590675"/>
              <a:gd name="connsiteX1785" fmla="*/ 693325 w 1933575"/>
              <a:gd name="connsiteY1785" fmla="*/ 176124 h 1590675"/>
              <a:gd name="connsiteX1786" fmla="*/ 772097 w 1933575"/>
              <a:gd name="connsiteY1786" fmla="*/ 189745 h 1590675"/>
              <a:gd name="connsiteX1787" fmla="*/ 756190 w 1933575"/>
              <a:gd name="connsiteY1787" fmla="*/ 200413 h 1590675"/>
              <a:gd name="connsiteX1788" fmla="*/ 741331 w 1933575"/>
              <a:gd name="connsiteY1788" fmla="*/ 187650 h 1590675"/>
              <a:gd name="connsiteX1789" fmla="*/ 755142 w 1933575"/>
              <a:gd name="connsiteY1789" fmla="*/ 173743 h 1590675"/>
              <a:gd name="connsiteX1790" fmla="*/ 771906 w 1933575"/>
              <a:gd name="connsiteY1790" fmla="*/ 183173 h 1590675"/>
              <a:gd name="connsiteX1791" fmla="*/ 772097 w 1933575"/>
              <a:gd name="connsiteY1791" fmla="*/ 189745 h 1590675"/>
              <a:gd name="connsiteX1792" fmla="*/ 1871567 w 1933575"/>
              <a:gd name="connsiteY1792" fmla="*/ 1361796 h 1590675"/>
              <a:gd name="connsiteX1793" fmla="*/ 1854708 w 1933575"/>
              <a:gd name="connsiteY1793" fmla="*/ 1371226 h 1590675"/>
              <a:gd name="connsiteX1794" fmla="*/ 1842326 w 1933575"/>
              <a:gd name="connsiteY1794" fmla="*/ 1358463 h 1590675"/>
              <a:gd name="connsiteX1795" fmla="*/ 1855661 w 1933575"/>
              <a:gd name="connsiteY1795" fmla="*/ 1344937 h 1590675"/>
              <a:gd name="connsiteX1796" fmla="*/ 1871758 w 1933575"/>
              <a:gd name="connsiteY1796" fmla="*/ 1355319 h 1590675"/>
              <a:gd name="connsiteX1797" fmla="*/ 1871567 w 1933575"/>
              <a:gd name="connsiteY1797" fmla="*/ 1361796 h 1590675"/>
              <a:gd name="connsiteX1798" fmla="*/ 1907096 w 1933575"/>
              <a:gd name="connsiteY1798" fmla="*/ 1551153 h 1590675"/>
              <a:gd name="connsiteX1799" fmla="*/ 1893761 w 1933575"/>
              <a:gd name="connsiteY1799" fmla="*/ 1532008 h 1590675"/>
              <a:gd name="connsiteX1800" fmla="*/ 1906143 w 1933575"/>
              <a:gd name="connsiteY1800" fmla="*/ 1517911 h 1590675"/>
              <a:gd name="connsiteX1801" fmla="*/ 1919288 w 1933575"/>
              <a:gd name="connsiteY1801" fmla="*/ 1531341 h 1590675"/>
              <a:gd name="connsiteX1802" fmla="*/ 1907096 w 1933575"/>
              <a:gd name="connsiteY1802" fmla="*/ 1551153 h 1590675"/>
              <a:gd name="connsiteX1803" fmla="*/ 64580 w 1933575"/>
              <a:gd name="connsiteY1803" fmla="*/ 59348 h 1590675"/>
              <a:gd name="connsiteX1804" fmla="*/ 45244 w 1933575"/>
              <a:gd name="connsiteY1804" fmla="*/ 72111 h 1590675"/>
              <a:gd name="connsiteX1805" fmla="*/ 30956 w 1933575"/>
              <a:gd name="connsiteY1805" fmla="*/ 58300 h 1590675"/>
              <a:gd name="connsiteX1806" fmla="*/ 45339 w 1933575"/>
              <a:gd name="connsiteY1806" fmla="*/ 46108 h 1590675"/>
              <a:gd name="connsiteX1807" fmla="*/ 64580 w 1933575"/>
              <a:gd name="connsiteY1807" fmla="*/ 59348 h 1590675"/>
              <a:gd name="connsiteX1808" fmla="*/ 1224153 w 1933575"/>
              <a:gd name="connsiteY1808" fmla="*/ 429680 h 1590675"/>
              <a:gd name="connsiteX1809" fmla="*/ 1204436 w 1933575"/>
              <a:gd name="connsiteY1809" fmla="*/ 441681 h 1590675"/>
              <a:gd name="connsiteX1810" fmla="*/ 1190720 w 1933575"/>
              <a:gd name="connsiteY1810" fmla="*/ 427298 h 1590675"/>
              <a:gd name="connsiteX1811" fmla="*/ 1205579 w 1933575"/>
              <a:gd name="connsiteY1811" fmla="*/ 415678 h 1590675"/>
              <a:gd name="connsiteX1812" fmla="*/ 1224153 w 1933575"/>
              <a:gd name="connsiteY1812" fmla="*/ 429680 h 1590675"/>
              <a:gd name="connsiteX1813" fmla="*/ 1074706 w 1933575"/>
              <a:gd name="connsiteY1813" fmla="*/ 323952 h 1590675"/>
              <a:gd name="connsiteX1814" fmla="*/ 1058990 w 1933575"/>
              <a:gd name="connsiteY1814" fmla="*/ 333096 h 1590675"/>
              <a:gd name="connsiteX1815" fmla="*/ 1047179 w 1933575"/>
              <a:gd name="connsiteY1815" fmla="*/ 319571 h 1590675"/>
              <a:gd name="connsiteX1816" fmla="*/ 1059561 w 1933575"/>
              <a:gd name="connsiteY1816" fmla="*/ 308236 h 1590675"/>
              <a:gd name="connsiteX1817" fmla="*/ 1074896 w 1933575"/>
              <a:gd name="connsiteY1817" fmla="*/ 318142 h 1590675"/>
              <a:gd name="connsiteX1818" fmla="*/ 1074706 w 1933575"/>
              <a:gd name="connsiteY1818" fmla="*/ 323952 h 1590675"/>
              <a:gd name="connsiteX1819" fmla="*/ 835533 w 1933575"/>
              <a:gd name="connsiteY1819" fmla="*/ 216510 h 1590675"/>
              <a:gd name="connsiteX1820" fmla="*/ 823055 w 1933575"/>
              <a:gd name="connsiteY1820" fmla="*/ 199175 h 1590675"/>
              <a:gd name="connsiteX1821" fmla="*/ 834009 w 1933575"/>
              <a:gd name="connsiteY1821" fmla="*/ 185649 h 1590675"/>
              <a:gd name="connsiteX1822" fmla="*/ 847058 w 1933575"/>
              <a:gd name="connsiteY1822" fmla="*/ 198603 h 1590675"/>
              <a:gd name="connsiteX1823" fmla="*/ 835533 w 1933575"/>
              <a:gd name="connsiteY1823" fmla="*/ 216510 h 1590675"/>
              <a:gd name="connsiteX1824" fmla="*/ 1806512 w 1933575"/>
              <a:gd name="connsiteY1824" fmla="*/ 1172249 h 1590675"/>
              <a:gd name="connsiteX1825" fmla="*/ 1816608 w 1933575"/>
              <a:gd name="connsiteY1825" fmla="*/ 1187298 h 1590675"/>
              <a:gd name="connsiteX1826" fmla="*/ 1803845 w 1933575"/>
              <a:gd name="connsiteY1826" fmla="*/ 1199967 h 1590675"/>
              <a:gd name="connsiteX1827" fmla="*/ 1791748 w 1933575"/>
              <a:gd name="connsiteY1827" fmla="*/ 1188441 h 1590675"/>
              <a:gd name="connsiteX1828" fmla="*/ 1800606 w 1933575"/>
              <a:gd name="connsiteY1828" fmla="*/ 1172535 h 1590675"/>
              <a:gd name="connsiteX1829" fmla="*/ 1806512 w 1933575"/>
              <a:gd name="connsiteY1829" fmla="*/ 1172249 h 1590675"/>
              <a:gd name="connsiteX1830" fmla="*/ 1343882 w 1933575"/>
              <a:gd name="connsiteY1830" fmla="*/ 549123 h 1590675"/>
              <a:gd name="connsiteX1831" fmla="*/ 1334262 w 1933575"/>
              <a:gd name="connsiteY1831" fmla="*/ 533788 h 1590675"/>
              <a:gd name="connsiteX1832" fmla="*/ 1347311 w 1933575"/>
              <a:gd name="connsiteY1832" fmla="*/ 521501 h 1590675"/>
              <a:gd name="connsiteX1833" fmla="*/ 1359027 w 1933575"/>
              <a:gd name="connsiteY1833" fmla="*/ 533407 h 1590675"/>
              <a:gd name="connsiteX1834" fmla="*/ 1349693 w 1933575"/>
              <a:gd name="connsiteY1834" fmla="*/ 549123 h 1590675"/>
              <a:gd name="connsiteX1835" fmla="*/ 1343882 w 1933575"/>
              <a:gd name="connsiteY1835" fmla="*/ 549123 h 1590675"/>
              <a:gd name="connsiteX1836" fmla="*/ 914210 w 1933575"/>
              <a:gd name="connsiteY1836" fmla="*/ 196889 h 1590675"/>
              <a:gd name="connsiteX1837" fmla="*/ 924877 w 1933575"/>
              <a:gd name="connsiteY1837" fmla="*/ 212319 h 1590675"/>
              <a:gd name="connsiteX1838" fmla="*/ 914972 w 1933575"/>
              <a:gd name="connsiteY1838" fmla="*/ 223654 h 1590675"/>
              <a:gd name="connsiteX1839" fmla="*/ 904399 w 1933575"/>
              <a:gd name="connsiteY1839" fmla="*/ 212986 h 1590675"/>
              <a:gd name="connsiteX1840" fmla="*/ 914210 w 1933575"/>
              <a:gd name="connsiteY1840" fmla="*/ 196889 h 1590675"/>
              <a:gd name="connsiteX1841" fmla="*/ 1704785 w 1933575"/>
              <a:gd name="connsiteY1841" fmla="*/ 920503 h 1590675"/>
              <a:gd name="connsiteX1842" fmla="*/ 1687449 w 1933575"/>
              <a:gd name="connsiteY1842" fmla="*/ 931076 h 1590675"/>
              <a:gd name="connsiteX1843" fmla="*/ 1677067 w 1933575"/>
              <a:gd name="connsiteY1843" fmla="*/ 919551 h 1590675"/>
              <a:gd name="connsiteX1844" fmla="*/ 1687449 w 1933575"/>
              <a:gd name="connsiteY1844" fmla="*/ 909740 h 1590675"/>
              <a:gd name="connsiteX1845" fmla="*/ 1704785 w 1933575"/>
              <a:gd name="connsiteY1845" fmla="*/ 920503 h 1590675"/>
              <a:gd name="connsiteX1846" fmla="*/ 1280827 w 1933575"/>
              <a:gd name="connsiteY1846" fmla="*/ 458731 h 1590675"/>
              <a:gd name="connsiteX1847" fmla="*/ 1271111 w 1933575"/>
              <a:gd name="connsiteY1847" fmla="*/ 442634 h 1590675"/>
              <a:gd name="connsiteX1848" fmla="*/ 1281684 w 1933575"/>
              <a:gd name="connsiteY1848" fmla="*/ 431966 h 1590675"/>
              <a:gd name="connsiteX1849" fmla="*/ 1291590 w 1933575"/>
              <a:gd name="connsiteY1849" fmla="*/ 443301 h 1590675"/>
              <a:gd name="connsiteX1850" fmla="*/ 1280827 w 1933575"/>
              <a:gd name="connsiteY1850" fmla="*/ 458731 h 1590675"/>
              <a:gd name="connsiteX1851" fmla="*/ 1574006 w 1933575"/>
              <a:gd name="connsiteY1851" fmla="*/ 735337 h 1590675"/>
              <a:gd name="connsiteX1852" fmla="*/ 1556957 w 1933575"/>
              <a:gd name="connsiteY1852" fmla="*/ 746291 h 1590675"/>
              <a:gd name="connsiteX1853" fmla="*/ 1546289 w 1933575"/>
              <a:gd name="connsiteY1853" fmla="*/ 735051 h 1590675"/>
              <a:gd name="connsiteX1854" fmla="*/ 1556385 w 1933575"/>
              <a:gd name="connsiteY1854" fmla="*/ 724955 h 1590675"/>
              <a:gd name="connsiteX1855" fmla="*/ 1574006 w 1933575"/>
              <a:gd name="connsiteY1855" fmla="*/ 735337 h 1590675"/>
              <a:gd name="connsiteX1856" fmla="*/ 1621536 w 1933575"/>
              <a:gd name="connsiteY1856" fmla="*/ 812585 h 1590675"/>
              <a:gd name="connsiteX1857" fmla="*/ 1633157 w 1933575"/>
              <a:gd name="connsiteY1857" fmla="*/ 828492 h 1590675"/>
              <a:gd name="connsiteX1858" fmla="*/ 1622107 w 1933575"/>
              <a:gd name="connsiteY1858" fmla="*/ 841160 h 1590675"/>
              <a:gd name="connsiteX1859" fmla="*/ 1611440 w 1933575"/>
              <a:gd name="connsiteY1859" fmla="*/ 829635 h 1590675"/>
              <a:gd name="connsiteX1860" fmla="*/ 1621536 w 1933575"/>
              <a:gd name="connsiteY1860" fmla="*/ 812585 h 1590675"/>
              <a:gd name="connsiteX1861" fmla="*/ 453676 w 1933575"/>
              <a:gd name="connsiteY1861" fmla="*/ 64777 h 1590675"/>
              <a:gd name="connsiteX1862" fmla="*/ 444818 w 1933575"/>
              <a:gd name="connsiteY1862" fmla="*/ 50775 h 1590675"/>
              <a:gd name="connsiteX1863" fmla="*/ 455200 w 1933575"/>
              <a:gd name="connsiteY1863" fmla="*/ 40679 h 1590675"/>
              <a:gd name="connsiteX1864" fmla="*/ 463487 w 1933575"/>
              <a:gd name="connsiteY1864" fmla="*/ 51442 h 1590675"/>
              <a:gd name="connsiteX1865" fmla="*/ 453676 w 1933575"/>
              <a:gd name="connsiteY1865" fmla="*/ 64777 h 1590675"/>
              <a:gd name="connsiteX1866" fmla="*/ 1490663 w 1933575"/>
              <a:gd name="connsiteY1866" fmla="*/ 657327 h 1590675"/>
              <a:gd name="connsiteX1867" fmla="*/ 1481709 w 1933575"/>
              <a:gd name="connsiteY1867" fmla="*/ 641039 h 1590675"/>
              <a:gd name="connsiteX1868" fmla="*/ 1492949 w 1933575"/>
              <a:gd name="connsiteY1868" fmla="*/ 632181 h 1590675"/>
              <a:gd name="connsiteX1869" fmla="*/ 1501426 w 1933575"/>
              <a:gd name="connsiteY1869" fmla="*/ 642183 h 1590675"/>
              <a:gd name="connsiteX1870" fmla="*/ 1490663 w 1933575"/>
              <a:gd name="connsiteY1870" fmla="*/ 657327 h 1590675"/>
              <a:gd name="connsiteX1871" fmla="*/ 1936242 w 1933575"/>
              <a:gd name="connsiteY1871" fmla="*/ 1451046 h 1590675"/>
              <a:gd name="connsiteX1872" fmla="*/ 1921097 w 1933575"/>
              <a:gd name="connsiteY1872" fmla="*/ 1461714 h 1590675"/>
              <a:gd name="connsiteX1873" fmla="*/ 1910906 w 1933575"/>
              <a:gd name="connsiteY1873" fmla="*/ 1451617 h 1590675"/>
              <a:gd name="connsiteX1874" fmla="*/ 1919859 w 1933575"/>
              <a:gd name="connsiteY1874" fmla="*/ 1441997 h 1590675"/>
              <a:gd name="connsiteX1875" fmla="*/ 1936242 w 1933575"/>
              <a:gd name="connsiteY1875" fmla="*/ 1451046 h 1590675"/>
              <a:gd name="connsiteX1876" fmla="*/ 1154621 w 1933575"/>
              <a:gd name="connsiteY1876" fmla="*/ 335382 h 1590675"/>
              <a:gd name="connsiteX1877" fmla="*/ 1138619 w 1933575"/>
              <a:gd name="connsiteY1877" fmla="*/ 344812 h 1590675"/>
              <a:gd name="connsiteX1878" fmla="*/ 1129284 w 1933575"/>
              <a:gd name="connsiteY1878" fmla="*/ 333858 h 1590675"/>
              <a:gd name="connsiteX1879" fmla="*/ 1139095 w 1933575"/>
              <a:gd name="connsiteY1879" fmla="*/ 325095 h 1590675"/>
              <a:gd name="connsiteX1880" fmla="*/ 1154621 w 1933575"/>
              <a:gd name="connsiteY1880" fmla="*/ 335382 h 1590675"/>
              <a:gd name="connsiteX1881" fmla="*/ 1854137 w 1933575"/>
              <a:gd name="connsiteY1881" fmla="*/ 1282263 h 1590675"/>
              <a:gd name="connsiteX1882" fmla="*/ 1869377 w 1933575"/>
              <a:gd name="connsiteY1882" fmla="*/ 1271499 h 1590675"/>
              <a:gd name="connsiteX1883" fmla="*/ 1879378 w 1933575"/>
              <a:gd name="connsiteY1883" fmla="*/ 1279977 h 1590675"/>
              <a:gd name="connsiteX1884" fmla="*/ 1870520 w 1933575"/>
              <a:gd name="connsiteY1884" fmla="*/ 1291216 h 1590675"/>
              <a:gd name="connsiteX1885" fmla="*/ 1854137 w 1933575"/>
              <a:gd name="connsiteY1885" fmla="*/ 1282263 h 1590675"/>
              <a:gd name="connsiteX1886" fmla="*/ 1768507 w 1933575"/>
              <a:gd name="connsiteY1886" fmla="*/ 1013943 h 1590675"/>
              <a:gd name="connsiteX1887" fmla="*/ 1752981 w 1933575"/>
              <a:gd name="connsiteY1887" fmla="*/ 1024040 h 1590675"/>
              <a:gd name="connsiteX1888" fmla="*/ 1743170 w 1933575"/>
              <a:gd name="connsiteY1888" fmla="*/ 1013562 h 1590675"/>
              <a:gd name="connsiteX1889" fmla="*/ 1752505 w 1933575"/>
              <a:gd name="connsiteY1889" fmla="*/ 1004323 h 1590675"/>
              <a:gd name="connsiteX1890" fmla="*/ 1768507 w 1933575"/>
              <a:gd name="connsiteY1890" fmla="*/ 1013943 h 1590675"/>
              <a:gd name="connsiteX1891" fmla="*/ 388715 w 1933575"/>
              <a:gd name="connsiteY1891" fmla="*/ 37440 h 1590675"/>
              <a:gd name="connsiteX1892" fmla="*/ 374523 w 1933575"/>
              <a:gd name="connsiteY1892" fmla="*/ 45822 h 1590675"/>
              <a:gd name="connsiteX1893" fmla="*/ 364808 w 1933575"/>
              <a:gd name="connsiteY1893" fmla="*/ 35059 h 1590675"/>
              <a:gd name="connsiteX1894" fmla="*/ 375761 w 1933575"/>
              <a:gd name="connsiteY1894" fmla="*/ 27058 h 1590675"/>
              <a:gd name="connsiteX1895" fmla="*/ 388715 w 1933575"/>
              <a:gd name="connsiteY1895" fmla="*/ 37440 h 1590675"/>
              <a:gd name="connsiteX1896" fmla="*/ 227933 w 1933575"/>
              <a:gd name="connsiteY1896" fmla="*/ 7151 h 1590675"/>
              <a:gd name="connsiteX1897" fmla="*/ 215741 w 1933575"/>
              <a:gd name="connsiteY1897" fmla="*/ 16009 h 1590675"/>
              <a:gd name="connsiteX1898" fmla="*/ 207455 w 1933575"/>
              <a:gd name="connsiteY1898" fmla="*/ 7818 h 1590675"/>
              <a:gd name="connsiteX1899" fmla="*/ 214503 w 1933575"/>
              <a:gd name="connsiteY1899" fmla="*/ 7 h 1590675"/>
              <a:gd name="connsiteX1900" fmla="*/ 227933 w 1933575"/>
              <a:gd name="connsiteY1900" fmla="*/ 7151 h 1590675"/>
              <a:gd name="connsiteX1901" fmla="*/ 547307 w 1933575"/>
              <a:gd name="connsiteY1901" fmla="*/ 65825 h 1590675"/>
              <a:gd name="connsiteX1902" fmla="*/ 532924 w 1933575"/>
              <a:gd name="connsiteY1902" fmla="*/ 73540 h 1590675"/>
              <a:gd name="connsiteX1903" fmla="*/ 525113 w 1933575"/>
              <a:gd name="connsiteY1903" fmla="*/ 64872 h 1590675"/>
              <a:gd name="connsiteX1904" fmla="*/ 534829 w 1933575"/>
              <a:gd name="connsiteY1904" fmla="*/ 56204 h 1590675"/>
              <a:gd name="connsiteX1905" fmla="*/ 547307 w 1933575"/>
              <a:gd name="connsiteY1905" fmla="*/ 65825 h 1590675"/>
              <a:gd name="connsiteX1906" fmla="*/ 1438751 w 1933575"/>
              <a:gd name="connsiteY1906" fmla="*/ 547695 h 1590675"/>
              <a:gd name="connsiteX1907" fmla="*/ 1426083 w 1933575"/>
              <a:gd name="connsiteY1907" fmla="*/ 556077 h 1590675"/>
              <a:gd name="connsiteX1908" fmla="*/ 1418177 w 1933575"/>
              <a:gd name="connsiteY1908" fmla="*/ 549123 h 1590675"/>
              <a:gd name="connsiteX1909" fmla="*/ 1425702 w 1933575"/>
              <a:gd name="connsiteY1909" fmla="*/ 540075 h 1590675"/>
              <a:gd name="connsiteX1910" fmla="*/ 1438751 w 1933575"/>
              <a:gd name="connsiteY1910" fmla="*/ 547695 h 1590675"/>
              <a:gd name="connsiteX1911" fmla="*/ 994886 w 1933575"/>
              <a:gd name="connsiteY1911" fmla="*/ 238418 h 1590675"/>
              <a:gd name="connsiteX1912" fmla="*/ 986504 w 1933575"/>
              <a:gd name="connsiteY1912" fmla="*/ 227750 h 1590675"/>
              <a:gd name="connsiteX1913" fmla="*/ 994505 w 1933575"/>
              <a:gd name="connsiteY1913" fmla="*/ 218606 h 1590675"/>
              <a:gd name="connsiteX1914" fmla="*/ 1002030 w 1933575"/>
              <a:gd name="connsiteY1914" fmla="*/ 226893 h 1590675"/>
              <a:gd name="connsiteX1915" fmla="*/ 994886 w 1933575"/>
              <a:gd name="connsiteY1915" fmla="*/ 238418 h 1590675"/>
              <a:gd name="connsiteX1916" fmla="*/ 612934 w 1933575"/>
              <a:gd name="connsiteY1916" fmla="*/ 66301 h 1590675"/>
              <a:gd name="connsiteX1917" fmla="*/ 621602 w 1933575"/>
              <a:gd name="connsiteY1917" fmla="*/ 78779 h 1590675"/>
              <a:gd name="connsiteX1918" fmla="*/ 613505 w 1933575"/>
              <a:gd name="connsiteY1918" fmla="*/ 87351 h 1590675"/>
              <a:gd name="connsiteX1919" fmla="*/ 604933 w 1933575"/>
              <a:gd name="connsiteY1919" fmla="*/ 79255 h 1590675"/>
              <a:gd name="connsiteX1920" fmla="*/ 612934 w 1933575"/>
              <a:gd name="connsiteY1920" fmla="*/ 66301 h 1590675"/>
              <a:gd name="connsiteX1921" fmla="*/ 1830991 w 1933575"/>
              <a:gd name="connsiteY1921" fmla="*/ 1107384 h 1590675"/>
              <a:gd name="connsiteX1922" fmla="*/ 1818608 w 1933575"/>
              <a:gd name="connsiteY1922" fmla="*/ 1116051 h 1590675"/>
              <a:gd name="connsiteX1923" fmla="*/ 1810417 w 1933575"/>
              <a:gd name="connsiteY1923" fmla="*/ 1107669 h 1590675"/>
              <a:gd name="connsiteX1924" fmla="*/ 1817656 w 1933575"/>
              <a:gd name="connsiteY1924" fmla="*/ 1100049 h 1590675"/>
              <a:gd name="connsiteX1925" fmla="*/ 1830991 w 1933575"/>
              <a:gd name="connsiteY1925" fmla="*/ 1107384 h 1590675"/>
              <a:gd name="connsiteX1926" fmla="*/ 701612 w 1933575"/>
              <a:gd name="connsiteY1926" fmla="*/ 93828 h 1590675"/>
              <a:gd name="connsiteX1927" fmla="*/ 690277 w 1933575"/>
              <a:gd name="connsiteY1927" fmla="*/ 101067 h 1590675"/>
              <a:gd name="connsiteX1928" fmla="*/ 681800 w 1933575"/>
              <a:gd name="connsiteY1928" fmla="*/ 92304 h 1590675"/>
              <a:gd name="connsiteX1929" fmla="*/ 690753 w 1933575"/>
              <a:gd name="connsiteY1929" fmla="*/ 85542 h 1590675"/>
              <a:gd name="connsiteX1930" fmla="*/ 701612 w 1933575"/>
              <a:gd name="connsiteY1930" fmla="*/ 93828 h 1590675"/>
              <a:gd name="connsiteX1931" fmla="*/ 308610 w 1933575"/>
              <a:gd name="connsiteY1931" fmla="*/ 22200 h 1590675"/>
              <a:gd name="connsiteX1932" fmla="*/ 294799 w 1933575"/>
              <a:gd name="connsiteY1932" fmla="*/ 30963 h 1590675"/>
              <a:gd name="connsiteX1933" fmla="*/ 285750 w 1933575"/>
              <a:gd name="connsiteY1933" fmla="*/ 22772 h 1590675"/>
              <a:gd name="connsiteX1934" fmla="*/ 295370 w 1933575"/>
              <a:gd name="connsiteY1934" fmla="*/ 13533 h 1590675"/>
              <a:gd name="connsiteX1935" fmla="*/ 308610 w 1933575"/>
              <a:gd name="connsiteY1935" fmla="*/ 22200 h 1590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</a:cxnLst>
            <a:rect l="l" t="t" r="r" b="b"/>
            <a:pathLst>
              <a:path w="1933575" h="1590675">
                <a:moveTo>
                  <a:pt x="95" y="1400658"/>
                </a:moveTo>
                <a:lnTo>
                  <a:pt x="95" y="1590492"/>
                </a:lnTo>
                <a:lnTo>
                  <a:pt x="549783" y="1590492"/>
                </a:lnTo>
                <a:cubicBezTo>
                  <a:pt x="546259" y="1585634"/>
                  <a:pt x="542735" y="1580871"/>
                  <a:pt x="538639" y="1575347"/>
                </a:cubicBezTo>
                <a:cubicBezTo>
                  <a:pt x="544830" y="1570775"/>
                  <a:pt x="549974" y="1566965"/>
                  <a:pt x="555593" y="1562869"/>
                </a:cubicBezTo>
                <a:cubicBezTo>
                  <a:pt x="559689" y="1568679"/>
                  <a:pt x="563594" y="1574299"/>
                  <a:pt x="567976" y="1580490"/>
                </a:cubicBezTo>
                <a:cubicBezTo>
                  <a:pt x="562928" y="1583824"/>
                  <a:pt x="558070" y="1586967"/>
                  <a:pt x="552831" y="1590396"/>
                </a:cubicBezTo>
                <a:lnTo>
                  <a:pt x="617315" y="1590396"/>
                </a:lnTo>
                <a:cubicBezTo>
                  <a:pt x="617029" y="1590015"/>
                  <a:pt x="616744" y="1589634"/>
                  <a:pt x="616363" y="1589158"/>
                </a:cubicBezTo>
                <a:cubicBezTo>
                  <a:pt x="622459" y="1584967"/>
                  <a:pt x="627507" y="1581443"/>
                  <a:pt x="633317" y="1577442"/>
                </a:cubicBezTo>
                <a:cubicBezTo>
                  <a:pt x="636556" y="1581729"/>
                  <a:pt x="639794" y="1586015"/>
                  <a:pt x="643128" y="1590396"/>
                </a:cubicBezTo>
                <a:lnTo>
                  <a:pt x="709422" y="1590396"/>
                </a:lnTo>
                <a:cubicBezTo>
                  <a:pt x="710470" y="1589634"/>
                  <a:pt x="711422" y="1588968"/>
                  <a:pt x="712470" y="1588110"/>
                </a:cubicBezTo>
                <a:cubicBezTo>
                  <a:pt x="713042" y="1588872"/>
                  <a:pt x="713613" y="1589634"/>
                  <a:pt x="714089" y="1590396"/>
                </a:cubicBezTo>
                <a:lnTo>
                  <a:pt x="955262" y="1590396"/>
                </a:lnTo>
                <a:cubicBezTo>
                  <a:pt x="949262" y="1581919"/>
                  <a:pt x="943070" y="1573061"/>
                  <a:pt x="937355" y="1564964"/>
                </a:cubicBezTo>
                <a:cubicBezTo>
                  <a:pt x="946499" y="1558202"/>
                  <a:pt x="957263" y="1550296"/>
                  <a:pt x="966788" y="1543247"/>
                </a:cubicBezTo>
                <a:cubicBezTo>
                  <a:pt x="973646" y="1552868"/>
                  <a:pt x="982123" y="1564869"/>
                  <a:pt x="989171" y="1574775"/>
                </a:cubicBezTo>
                <a:cubicBezTo>
                  <a:pt x="981551" y="1579347"/>
                  <a:pt x="972312" y="1584967"/>
                  <a:pt x="963263" y="1590396"/>
                </a:cubicBezTo>
                <a:lnTo>
                  <a:pt x="1022604" y="1590396"/>
                </a:lnTo>
                <a:cubicBezTo>
                  <a:pt x="1019651" y="1586396"/>
                  <a:pt x="1016794" y="1582491"/>
                  <a:pt x="1014317" y="1579062"/>
                </a:cubicBezTo>
                <a:cubicBezTo>
                  <a:pt x="1024319" y="1571727"/>
                  <a:pt x="1036892" y="1562583"/>
                  <a:pt x="1047464" y="1554868"/>
                </a:cubicBezTo>
                <a:cubicBezTo>
                  <a:pt x="1052798" y="1563822"/>
                  <a:pt x="1059942" y="1575918"/>
                  <a:pt x="1066514" y="1586872"/>
                </a:cubicBezTo>
                <a:cubicBezTo>
                  <a:pt x="1064990" y="1588015"/>
                  <a:pt x="1063371" y="1589253"/>
                  <a:pt x="1061752" y="1590396"/>
                </a:cubicBezTo>
                <a:lnTo>
                  <a:pt x="1098233" y="1590396"/>
                </a:lnTo>
                <a:cubicBezTo>
                  <a:pt x="1108424" y="1582300"/>
                  <a:pt x="1118235" y="1574489"/>
                  <a:pt x="1127189" y="1567346"/>
                </a:cubicBezTo>
                <a:cubicBezTo>
                  <a:pt x="1128332" y="1576014"/>
                  <a:pt x="1131856" y="1584110"/>
                  <a:pt x="1136809" y="1590396"/>
                </a:cubicBezTo>
                <a:lnTo>
                  <a:pt x="1193197" y="1590396"/>
                </a:lnTo>
                <a:cubicBezTo>
                  <a:pt x="1196721" y="1586586"/>
                  <a:pt x="1199483" y="1582110"/>
                  <a:pt x="1201103" y="1576966"/>
                </a:cubicBezTo>
                <a:cubicBezTo>
                  <a:pt x="1206341" y="1560107"/>
                  <a:pt x="1199769" y="1540104"/>
                  <a:pt x="1183767" y="1533246"/>
                </a:cubicBezTo>
                <a:cubicBezTo>
                  <a:pt x="1174528" y="1529246"/>
                  <a:pt x="1162145" y="1527817"/>
                  <a:pt x="1152620" y="1530484"/>
                </a:cubicBezTo>
                <a:cubicBezTo>
                  <a:pt x="1143381" y="1533056"/>
                  <a:pt x="1136047" y="1542295"/>
                  <a:pt x="1127474" y="1548867"/>
                </a:cubicBezTo>
                <a:cubicBezTo>
                  <a:pt x="1124522" y="1529055"/>
                  <a:pt x="1113473" y="1515149"/>
                  <a:pt x="1092422" y="1512672"/>
                </a:cubicBezTo>
                <a:cubicBezTo>
                  <a:pt x="1071372" y="1510196"/>
                  <a:pt x="1057942" y="1522197"/>
                  <a:pt x="1049084" y="1542200"/>
                </a:cubicBezTo>
                <a:cubicBezTo>
                  <a:pt x="1046988" y="1518673"/>
                  <a:pt x="1043273" y="1512768"/>
                  <a:pt x="1022509" y="1498099"/>
                </a:cubicBezTo>
                <a:cubicBezTo>
                  <a:pt x="1048703" y="1491146"/>
                  <a:pt x="1060514" y="1479716"/>
                  <a:pt x="1062133" y="1460094"/>
                </a:cubicBezTo>
                <a:cubicBezTo>
                  <a:pt x="1063466" y="1443711"/>
                  <a:pt x="1053179" y="1425519"/>
                  <a:pt x="1036987" y="1421423"/>
                </a:cubicBezTo>
                <a:cubicBezTo>
                  <a:pt x="1027271" y="1418946"/>
                  <a:pt x="1014984" y="1419327"/>
                  <a:pt x="1005840" y="1423042"/>
                </a:cubicBezTo>
                <a:cubicBezTo>
                  <a:pt x="996982" y="1426662"/>
                  <a:pt x="990600" y="1436282"/>
                  <a:pt x="983552" y="1442949"/>
                </a:cubicBezTo>
                <a:cubicBezTo>
                  <a:pt x="981361" y="1423995"/>
                  <a:pt x="977170" y="1417613"/>
                  <a:pt x="957358" y="1404183"/>
                </a:cubicBezTo>
                <a:cubicBezTo>
                  <a:pt x="960406" y="1403516"/>
                  <a:pt x="963073" y="1402944"/>
                  <a:pt x="965740" y="1402278"/>
                </a:cubicBezTo>
                <a:cubicBezTo>
                  <a:pt x="983456" y="1397229"/>
                  <a:pt x="995363" y="1384085"/>
                  <a:pt x="997077" y="1367702"/>
                </a:cubicBezTo>
                <a:cubicBezTo>
                  <a:pt x="998792" y="1350747"/>
                  <a:pt x="989076" y="1334936"/>
                  <a:pt x="972122" y="1326935"/>
                </a:cubicBezTo>
                <a:cubicBezTo>
                  <a:pt x="970026" y="1325982"/>
                  <a:pt x="968026" y="1324744"/>
                  <a:pt x="966026" y="1323696"/>
                </a:cubicBezTo>
                <a:lnTo>
                  <a:pt x="966502" y="1323982"/>
                </a:lnTo>
                <a:cubicBezTo>
                  <a:pt x="945071" y="1322648"/>
                  <a:pt x="928688" y="1330269"/>
                  <a:pt x="918782" y="1353605"/>
                </a:cubicBezTo>
                <a:cubicBezTo>
                  <a:pt x="917829" y="1332459"/>
                  <a:pt x="909161" y="1319505"/>
                  <a:pt x="889635" y="1310171"/>
                </a:cubicBezTo>
                <a:cubicBezTo>
                  <a:pt x="912781" y="1308075"/>
                  <a:pt x="925259" y="1296264"/>
                  <a:pt x="932212" y="1277976"/>
                </a:cubicBezTo>
                <a:lnTo>
                  <a:pt x="931354" y="1278738"/>
                </a:lnTo>
                <a:cubicBezTo>
                  <a:pt x="932783" y="1259117"/>
                  <a:pt x="926783" y="1243115"/>
                  <a:pt x="908209" y="1234161"/>
                </a:cubicBezTo>
                <a:cubicBezTo>
                  <a:pt x="888111" y="1224446"/>
                  <a:pt x="869061" y="1232542"/>
                  <a:pt x="855059" y="1254164"/>
                </a:cubicBezTo>
                <a:cubicBezTo>
                  <a:pt x="848677" y="1243020"/>
                  <a:pt x="841629" y="1230637"/>
                  <a:pt x="834390" y="1217873"/>
                </a:cubicBezTo>
                <a:cubicBezTo>
                  <a:pt x="848582" y="1214540"/>
                  <a:pt x="858965" y="1204539"/>
                  <a:pt x="865251" y="1189775"/>
                </a:cubicBezTo>
                <a:cubicBezTo>
                  <a:pt x="867823" y="1165962"/>
                  <a:pt x="858679" y="1148817"/>
                  <a:pt x="839629" y="1142055"/>
                </a:cubicBezTo>
                <a:cubicBezTo>
                  <a:pt x="819626" y="1134911"/>
                  <a:pt x="803339" y="1142626"/>
                  <a:pt x="787051" y="1167581"/>
                </a:cubicBezTo>
                <a:cubicBezTo>
                  <a:pt x="787051" y="1147579"/>
                  <a:pt x="776764" y="1134720"/>
                  <a:pt x="759143" y="1125576"/>
                </a:cubicBezTo>
                <a:cubicBezTo>
                  <a:pt x="763524" y="1124433"/>
                  <a:pt x="766286" y="1123767"/>
                  <a:pt x="768953" y="1123100"/>
                </a:cubicBezTo>
                <a:cubicBezTo>
                  <a:pt x="788194" y="1117956"/>
                  <a:pt x="800672" y="1102621"/>
                  <a:pt x="800195" y="1084428"/>
                </a:cubicBezTo>
                <a:cubicBezTo>
                  <a:pt x="799719" y="1066331"/>
                  <a:pt x="787146" y="1051281"/>
                  <a:pt x="768953" y="1047186"/>
                </a:cubicBezTo>
                <a:cubicBezTo>
                  <a:pt x="751427" y="1043185"/>
                  <a:pt x="734854" y="1051662"/>
                  <a:pt x="725615" y="1068998"/>
                </a:cubicBezTo>
                <a:cubicBezTo>
                  <a:pt x="723995" y="1071951"/>
                  <a:pt x="721424" y="1074332"/>
                  <a:pt x="719233" y="1076999"/>
                </a:cubicBezTo>
                <a:cubicBezTo>
                  <a:pt x="722948" y="1058616"/>
                  <a:pt x="713613" y="1041471"/>
                  <a:pt x="695992" y="1034327"/>
                </a:cubicBezTo>
                <a:cubicBezTo>
                  <a:pt x="675989" y="1026230"/>
                  <a:pt x="657797" y="1034327"/>
                  <a:pt x="643319" y="1057187"/>
                </a:cubicBezTo>
                <a:cubicBezTo>
                  <a:pt x="640652" y="1050138"/>
                  <a:pt x="639127" y="1041471"/>
                  <a:pt x="634556" y="1034803"/>
                </a:cubicBezTo>
                <a:cubicBezTo>
                  <a:pt x="629793" y="1027945"/>
                  <a:pt x="622173" y="1022992"/>
                  <a:pt x="615410" y="1016801"/>
                </a:cubicBezTo>
                <a:cubicBezTo>
                  <a:pt x="618744" y="1016039"/>
                  <a:pt x="621887" y="1015372"/>
                  <a:pt x="625031" y="1014515"/>
                </a:cubicBezTo>
                <a:cubicBezTo>
                  <a:pt x="643223" y="1009657"/>
                  <a:pt x="655320" y="994227"/>
                  <a:pt x="654844" y="976415"/>
                </a:cubicBezTo>
                <a:cubicBezTo>
                  <a:pt x="654463" y="958317"/>
                  <a:pt x="641699" y="943172"/>
                  <a:pt x="623697" y="939363"/>
                </a:cubicBezTo>
                <a:cubicBezTo>
                  <a:pt x="605885" y="935553"/>
                  <a:pt x="589217" y="944220"/>
                  <a:pt x="580644" y="961365"/>
                </a:cubicBezTo>
                <a:cubicBezTo>
                  <a:pt x="579215" y="964318"/>
                  <a:pt x="577120" y="966985"/>
                  <a:pt x="575215" y="969747"/>
                </a:cubicBezTo>
                <a:cubicBezTo>
                  <a:pt x="576167" y="947840"/>
                  <a:pt x="567595" y="931171"/>
                  <a:pt x="549688" y="926694"/>
                </a:cubicBezTo>
                <a:cubicBezTo>
                  <a:pt x="539972" y="924313"/>
                  <a:pt x="528066" y="925551"/>
                  <a:pt x="518446" y="928885"/>
                </a:cubicBezTo>
                <a:cubicBezTo>
                  <a:pt x="508921" y="932123"/>
                  <a:pt x="500920" y="940029"/>
                  <a:pt x="496157" y="943172"/>
                </a:cubicBezTo>
                <a:cubicBezTo>
                  <a:pt x="495205" y="931743"/>
                  <a:pt x="487299" y="917074"/>
                  <a:pt x="467963" y="911073"/>
                </a:cubicBezTo>
                <a:cubicBezTo>
                  <a:pt x="447389" y="904692"/>
                  <a:pt x="432911" y="914407"/>
                  <a:pt x="420338" y="930885"/>
                </a:cubicBezTo>
                <a:cubicBezTo>
                  <a:pt x="415290" y="910502"/>
                  <a:pt x="404051" y="896976"/>
                  <a:pt x="383667" y="895071"/>
                </a:cubicBezTo>
                <a:cubicBezTo>
                  <a:pt x="363379" y="893166"/>
                  <a:pt x="349949" y="904311"/>
                  <a:pt x="343281" y="918788"/>
                </a:cubicBezTo>
                <a:cubicBezTo>
                  <a:pt x="336328" y="907263"/>
                  <a:pt x="328708" y="894500"/>
                  <a:pt x="321278" y="882117"/>
                </a:cubicBezTo>
                <a:cubicBezTo>
                  <a:pt x="343472" y="873926"/>
                  <a:pt x="354330" y="860496"/>
                  <a:pt x="353092" y="841255"/>
                </a:cubicBezTo>
                <a:cubicBezTo>
                  <a:pt x="351949" y="824491"/>
                  <a:pt x="340424" y="810394"/>
                  <a:pt x="324517" y="806394"/>
                </a:cubicBezTo>
                <a:cubicBezTo>
                  <a:pt x="307562" y="802203"/>
                  <a:pt x="288893" y="808584"/>
                  <a:pt x="282131" y="824110"/>
                </a:cubicBezTo>
                <a:cubicBezTo>
                  <a:pt x="278035" y="833349"/>
                  <a:pt x="276416" y="845637"/>
                  <a:pt x="278892" y="855257"/>
                </a:cubicBezTo>
                <a:cubicBezTo>
                  <a:pt x="281273" y="864496"/>
                  <a:pt x="290227" y="872116"/>
                  <a:pt x="294227" y="877641"/>
                </a:cubicBezTo>
                <a:cubicBezTo>
                  <a:pt x="283178" y="886404"/>
                  <a:pt x="271653" y="895452"/>
                  <a:pt x="262890" y="902310"/>
                </a:cubicBezTo>
                <a:cubicBezTo>
                  <a:pt x="256223" y="891833"/>
                  <a:pt x="248603" y="879641"/>
                  <a:pt x="241078" y="867830"/>
                </a:cubicBezTo>
                <a:cubicBezTo>
                  <a:pt x="263462" y="860400"/>
                  <a:pt x="274606" y="846589"/>
                  <a:pt x="273368" y="826968"/>
                </a:cubicBezTo>
                <a:cubicBezTo>
                  <a:pt x="272225" y="809537"/>
                  <a:pt x="260033" y="795440"/>
                  <a:pt x="243269" y="792011"/>
                </a:cubicBezTo>
                <a:cubicBezTo>
                  <a:pt x="225362" y="788391"/>
                  <a:pt x="208502" y="796583"/>
                  <a:pt x="200692" y="812680"/>
                </a:cubicBezTo>
                <a:cubicBezTo>
                  <a:pt x="191833" y="830968"/>
                  <a:pt x="197644" y="848208"/>
                  <a:pt x="215741" y="862972"/>
                </a:cubicBezTo>
                <a:cubicBezTo>
                  <a:pt x="204216" y="872021"/>
                  <a:pt x="192215" y="881546"/>
                  <a:pt x="181261" y="890213"/>
                </a:cubicBezTo>
                <a:cubicBezTo>
                  <a:pt x="178689" y="873164"/>
                  <a:pt x="167831" y="858305"/>
                  <a:pt x="146304" y="855543"/>
                </a:cubicBezTo>
                <a:cubicBezTo>
                  <a:pt x="125444" y="852876"/>
                  <a:pt x="111538" y="864210"/>
                  <a:pt x="102108" y="884784"/>
                </a:cubicBezTo>
                <a:cubicBezTo>
                  <a:pt x="100298" y="861353"/>
                  <a:pt x="90297" y="846018"/>
                  <a:pt x="68866" y="842017"/>
                </a:cubicBezTo>
                <a:cubicBezTo>
                  <a:pt x="46863" y="837921"/>
                  <a:pt x="32480" y="849828"/>
                  <a:pt x="22765" y="870592"/>
                </a:cubicBezTo>
                <a:cubicBezTo>
                  <a:pt x="21908" y="865829"/>
                  <a:pt x="21622" y="862972"/>
                  <a:pt x="20955" y="860305"/>
                </a:cubicBezTo>
                <a:cubicBezTo>
                  <a:pt x="17907" y="846875"/>
                  <a:pt x="10573" y="837064"/>
                  <a:pt x="95" y="831635"/>
                </a:cubicBezTo>
                <a:lnTo>
                  <a:pt x="95" y="901548"/>
                </a:lnTo>
                <a:cubicBezTo>
                  <a:pt x="8858" y="897167"/>
                  <a:pt x="15812" y="889833"/>
                  <a:pt x="19336" y="880403"/>
                </a:cubicBezTo>
                <a:cubicBezTo>
                  <a:pt x="25718" y="892023"/>
                  <a:pt x="32671" y="904787"/>
                  <a:pt x="38767" y="915931"/>
                </a:cubicBezTo>
                <a:cubicBezTo>
                  <a:pt x="30099" y="922503"/>
                  <a:pt x="19241" y="930695"/>
                  <a:pt x="9716" y="937934"/>
                </a:cubicBezTo>
                <a:cubicBezTo>
                  <a:pt x="6763" y="934029"/>
                  <a:pt x="3524" y="929742"/>
                  <a:pt x="95" y="925266"/>
                </a:cubicBezTo>
                <a:lnTo>
                  <a:pt x="95" y="969938"/>
                </a:lnTo>
                <a:cubicBezTo>
                  <a:pt x="2191" y="968223"/>
                  <a:pt x="4286" y="966604"/>
                  <a:pt x="6382" y="964889"/>
                </a:cubicBezTo>
                <a:cubicBezTo>
                  <a:pt x="11906" y="973367"/>
                  <a:pt x="18669" y="983939"/>
                  <a:pt x="25146" y="994036"/>
                </a:cubicBezTo>
                <a:cubicBezTo>
                  <a:pt x="17145" y="999561"/>
                  <a:pt x="8573" y="1005466"/>
                  <a:pt x="95" y="1011371"/>
                </a:cubicBezTo>
                <a:lnTo>
                  <a:pt x="95" y="1059568"/>
                </a:lnTo>
                <a:cubicBezTo>
                  <a:pt x="3143" y="1064140"/>
                  <a:pt x="6191" y="1068807"/>
                  <a:pt x="9239" y="1073475"/>
                </a:cubicBezTo>
                <a:cubicBezTo>
                  <a:pt x="6382" y="1075284"/>
                  <a:pt x="3239" y="1077189"/>
                  <a:pt x="95" y="1079189"/>
                </a:cubicBezTo>
                <a:lnTo>
                  <a:pt x="95" y="1398277"/>
                </a:lnTo>
                <a:cubicBezTo>
                  <a:pt x="4763" y="1394848"/>
                  <a:pt x="9335" y="1391610"/>
                  <a:pt x="14478" y="1387895"/>
                </a:cubicBezTo>
                <a:cubicBezTo>
                  <a:pt x="18002" y="1393229"/>
                  <a:pt x="21146" y="1398087"/>
                  <a:pt x="24765" y="1403421"/>
                </a:cubicBezTo>
                <a:cubicBezTo>
                  <a:pt x="19812" y="1406850"/>
                  <a:pt x="15240" y="1409993"/>
                  <a:pt x="9906" y="1413708"/>
                </a:cubicBezTo>
                <a:cubicBezTo>
                  <a:pt x="6572" y="1409326"/>
                  <a:pt x="3429" y="1405135"/>
                  <a:pt x="95" y="1400658"/>
                </a:cubicBezTo>
                <a:close/>
                <a:moveTo>
                  <a:pt x="87821" y="1424090"/>
                </a:moveTo>
                <a:cubicBezTo>
                  <a:pt x="84677" y="1420089"/>
                  <a:pt x="82391" y="1417232"/>
                  <a:pt x="79439" y="1413612"/>
                </a:cubicBezTo>
                <a:cubicBezTo>
                  <a:pt x="83439" y="1410564"/>
                  <a:pt x="87249" y="1407612"/>
                  <a:pt x="91821" y="1404183"/>
                </a:cubicBezTo>
                <a:cubicBezTo>
                  <a:pt x="94488" y="1408183"/>
                  <a:pt x="96965" y="1411898"/>
                  <a:pt x="99536" y="1415803"/>
                </a:cubicBezTo>
                <a:cubicBezTo>
                  <a:pt x="95536" y="1418661"/>
                  <a:pt x="92202" y="1421042"/>
                  <a:pt x="87821" y="1424090"/>
                </a:cubicBezTo>
                <a:close/>
                <a:moveTo>
                  <a:pt x="102680" y="1348461"/>
                </a:moveTo>
                <a:cubicBezTo>
                  <a:pt x="98679" y="1343318"/>
                  <a:pt x="94869" y="1338555"/>
                  <a:pt x="90392" y="1332840"/>
                </a:cubicBezTo>
                <a:cubicBezTo>
                  <a:pt x="95441" y="1328840"/>
                  <a:pt x="100394" y="1324839"/>
                  <a:pt x="105728" y="1320744"/>
                </a:cubicBezTo>
                <a:cubicBezTo>
                  <a:pt x="109633" y="1326649"/>
                  <a:pt x="113252" y="1332078"/>
                  <a:pt x="117634" y="1338746"/>
                </a:cubicBezTo>
                <a:cubicBezTo>
                  <a:pt x="112109" y="1342270"/>
                  <a:pt x="107537" y="1345318"/>
                  <a:pt x="102680" y="1348461"/>
                </a:cubicBezTo>
                <a:close/>
                <a:moveTo>
                  <a:pt x="114586" y="1272547"/>
                </a:moveTo>
                <a:cubicBezTo>
                  <a:pt x="110014" y="1266451"/>
                  <a:pt x="105251" y="1260069"/>
                  <a:pt x="100394" y="1253497"/>
                </a:cubicBezTo>
                <a:cubicBezTo>
                  <a:pt x="106966" y="1248544"/>
                  <a:pt x="113348" y="1243877"/>
                  <a:pt x="120396" y="1238638"/>
                </a:cubicBezTo>
                <a:cubicBezTo>
                  <a:pt x="124682" y="1245020"/>
                  <a:pt x="129159" y="1251687"/>
                  <a:pt x="134207" y="1259403"/>
                </a:cubicBezTo>
                <a:cubicBezTo>
                  <a:pt x="127730" y="1263784"/>
                  <a:pt x="121539" y="1267880"/>
                  <a:pt x="114586" y="1272547"/>
                </a:cubicBezTo>
                <a:close/>
                <a:moveTo>
                  <a:pt x="128397" y="1195490"/>
                </a:moveTo>
                <a:cubicBezTo>
                  <a:pt x="123444" y="1188727"/>
                  <a:pt x="118015" y="1181488"/>
                  <a:pt x="112109" y="1173487"/>
                </a:cubicBezTo>
                <a:cubicBezTo>
                  <a:pt x="119920" y="1167867"/>
                  <a:pt x="127445" y="1162438"/>
                  <a:pt x="134969" y="1156914"/>
                </a:cubicBezTo>
                <a:cubicBezTo>
                  <a:pt x="140113" y="1164343"/>
                  <a:pt x="145637" y="1172249"/>
                  <a:pt x="151067" y="1180250"/>
                </a:cubicBezTo>
                <a:cubicBezTo>
                  <a:pt x="144018" y="1185108"/>
                  <a:pt x="136493" y="1190156"/>
                  <a:pt x="128397" y="1195490"/>
                </a:cubicBezTo>
                <a:close/>
                <a:moveTo>
                  <a:pt x="166688" y="1438758"/>
                </a:moveTo>
                <a:cubicBezTo>
                  <a:pt x="163830" y="1434758"/>
                  <a:pt x="161258" y="1431138"/>
                  <a:pt x="158210" y="1427043"/>
                </a:cubicBezTo>
                <a:cubicBezTo>
                  <a:pt x="162878" y="1423328"/>
                  <a:pt x="166973" y="1419899"/>
                  <a:pt x="171545" y="1416184"/>
                </a:cubicBezTo>
                <a:cubicBezTo>
                  <a:pt x="174689" y="1420470"/>
                  <a:pt x="177451" y="1424185"/>
                  <a:pt x="180975" y="1428947"/>
                </a:cubicBezTo>
                <a:cubicBezTo>
                  <a:pt x="176403" y="1432091"/>
                  <a:pt x="172022" y="1435139"/>
                  <a:pt x="166688" y="1438758"/>
                </a:cubicBezTo>
                <a:close/>
                <a:moveTo>
                  <a:pt x="179927" y="1362272"/>
                </a:moveTo>
                <a:cubicBezTo>
                  <a:pt x="176213" y="1357796"/>
                  <a:pt x="172498" y="1353224"/>
                  <a:pt x="168212" y="1348080"/>
                </a:cubicBezTo>
                <a:cubicBezTo>
                  <a:pt x="173927" y="1343889"/>
                  <a:pt x="179356" y="1339794"/>
                  <a:pt x="185642" y="1335126"/>
                </a:cubicBezTo>
                <a:cubicBezTo>
                  <a:pt x="189262" y="1340841"/>
                  <a:pt x="192215" y="1345604"/>
                  <a:pt x="195358" y="1350652"/>
                </a:cubicBezTo>
                <a:cubicBezTo>
                  <a:pt x="190310" y="1354462"/>
                  <a:pt x="185452" y="1358081"/>
                  <a:pt x="179927" y="1362272"/>
                </a:cubicBezTo>
                <a:close/>
                <a:moveTo>
                  <a:pt x="194310" y="1286739"/>
                </a:moveTo>
                <a:cubicBezTo>
                  <a:pt x="189929" y="1280739"/>
                  <a:pt x="185547" y="1274738"/>
                  <a:pt x="180499" y="1267785"/>
                </a:cubicBezTo>
                <a:cubicBezTo>
                  <a:pt x="186785" y="1263022"/>
                  <a:pt x="193358" y="1258069"/>
                  <a:pt x="199930" y="1253021"/>
                </a:cubicBezTo>
                <a:cubicBezTo>
                  <a:pt x="204311" y="1259593"/>
                  <a:pt x="208693" y="1266261"/>
                  <a:pt x="213551" y="1273500"/>
                </a:cubicBezTo>
                <a:cubicBezTo>
                  <a:pt x="207264" y="1277881"/>
                  <a:pt x="200882" y="1282263"/>
                  <a:pt x="194310" y="1286739"/>
                </a:cubicBezTo>
                <a:close/>
                <a:moveTo>
                  <a:pt x="192310" y="1187870"/>
                </a:moveTo>
                <a:cubicBezTo>
                  <a:pt x="199263" y="1182631"/>
                  <a:pt x="206693" y="1177202"/>
                  <a:pt x="214789" y="1171201"/>
                </a:cubicBezTo>
                <a:cubicBezTo>
                  <a:pt x="220123" y="1179012"/>
                  <a:pt x="225362" y="1186727"/>
                  <a:pt x="230600" y="1194442"/>
                </a:cubicBezTo>
                <a:cubicBezTo>
                  <a:pt x="223457" y="1199205"/>
                  <a:pt x="215741" y="1204348"/>
                  <a:pt x="207931" y="1209492"/>
                </a:cubicBezTo>
                <a:cubicBezTo>
                  <a:pt x="203073" y="1202824"/>
                  <a:pt x="197834" y="1195585"/>
                  <a:pt x="192310" y="1187870"/>
                </a:cubicBezTo>
                <a:close/>
                <a:moveTo>
                  <a:pt x="233077" y="1530484"/>
                </a:moveTo>
                <a:cubicBezTo>
                  <a:pt x="229933" y="1526484"/>
                  <a:pt x="227171" y="1522864"/>
                  <a:pt x="223933" y="1518673"/>
                </a:cubicBezTo>
                <a:cubicBezTo>
                  <a:pt x="228314" y="1515816"/>
                  <a:pt x="232124" y="1513339"/>
                  <a:pt x="236125" y="1510672"/>
                </a:cubicBezTo>
                <a:cubicBezTo>
                  <a:pt x="238982" y="1514768"/>
                  <a:pt x="241364" y="1518197"/>
                  <a:pt x="244126" y="1522293"/>
                </a:cubicBezTo>
                <a:cubicBezTo>
                  <a:pt x="240411" y="1525055"/>
                  <a:pt x="237077" y="1527436"/>
                  <a:pt x="233077" y="1530484"/>
                </a:cubicBezTo>
                <a:close/>
                <a:moveTo>
                  <a:pt x="246317" y="1452855"/>
                </a:moveTo>
                <a:cubicBezTo>
                  <a:pt x="242697" y="1448093"/>
                  <a:pt x="239458" y="1443806"/>
                  <a:pt x="235934" y="1439139"/>
                </a:cubicBezTo>
                <a:cubicBezTo>
                  <a:pt x="240697" y="1435615"/>
                  <a:pt x="245174" y="1432377"/>
                  <a:pt x="250508" y="1428471"/>
                </a:cubicBezTo>
                <a:cubicBezTo>
                  <a:pt x="253841" y="1433139"/>
                  <a:pt x="257080" y="1437520"/>
                  <a:pt x="260985" y="1443045"/>
                </a:cubicBezTo>
                <a:cubicBezTo>
                  <a:pt x="255651" y="1446664"/>
                  <a:pt x="251365" y="1449522"/>
                  <a:pt x="246317" y="1452855"/>
                </a:cubicBezTo>
                <a:close/>
                <a:moveTo>
                  <a:pt x="260033" y="1375798"/>
                </a:moveTo>
                <a:cubicBezTo>
                  <a:pt x="256604" y="1370750"/>
                  <a:pt x="253556" y="1366273"/>
                  <a:pt x="250031" y="1361130"/>
                </a:cubicBezTo>
                <a:cubicBezTo>
                  <a:pt x="254984" y="1357224"/>
                  <a:pt x="259556" y="1353510"/>
                  <a:pt x="265081" y="1349223"/>
                </a:cubicBezTo>
                <a:cubicBezTo>
                  <a:pt x="268605" y="1354557"/>
                  <a:pt x="272034" y="1359701"/>
                  <a:pt x="275558" y="1365130"/>
                </a:cubicBezTo>
                <a:cubicBezTo>
                  <a:pt x="270129" y="1368845"/>
                  <a:pt x="265271" y="1372179"/>
                  <a:pt x="260033" y="1375798"/>
                </a:cubicBezTo>
                <a:close/>
                <a:moveTo>
                  <a:pt x="273844" y="1301122"/>
                </a:moveTo>
                <a:cubicBezTo>
                  <a:pt x="269462" y="1295026"/>
                  <a:pt x="265081" y="1288930"/>
                  <a:pt x="260128" y="1282072"/>
                </a:cubicBezTo>
                <a:cubicBezTo>
                  <a:pt x="266986" y="1277024"/>
                  <a:pt x="273368" y="1272356"/>
                  <a:pt x="279845" y="1267499"/>
                </a:cubicBezTo>
                <a:cubicBezTo>
                  <a:pt x="284512" y="1274357"/>
                  <a:pt x="289179" y="1281310"/>
                  <a:pt x="293751" y="1288073"/>
                </a:cubicBezTo>
                <a:cubicBezTo>
                  <a:pt x="286988" y="1292454"/>
                  <a:pt x="280416" y="1296836"/>
                  <a:pt x="273844" y="1301122"/>
                </a:cubicBezTo>
                <a:close/>
                <a:moveTo>
                  <a:pt x="272129" y="1201967"/>
                </a:moveTo>
                <a:cubicBezTo>
                  <a:pt x="279083" y="1196728"/>
                  <a:pt x="286417" y="1191299"/>
                  <a:pt x="294132" y="1185489"/>
                </a:cubicBezTo>
                <a:cubicBezTo>
                  <a:pt x="299276" y="1192823"/>
                  <a:pt x="304705" y="1200633"/>
                  <a:pt x="310325" y="1208730"/>
                </a:cubicBezTo>
                <a:cubicBezTo>
                  <a:pt x="302705" y="1213778"/>
                  <a:pt x="295085" y="1218826"/>
                  <a:pt x="287655" y="1223684"/>
                </a:cubicBezTo>
                <a:cubicBezTo>
                  <a:pt x="282607" y="1216730"/>
                  <a:pt x="277559" y="1209587"/>
                  <a:pt x="272129" y="1201967"/>
                </a:cubicBezTo>
                <a:close/>
                <a:moveTo>
                  <a:pt x="312325" y="1545724"/>
                </a:moveTo>
                <a:cubicBezTo>
                  <a:pt x="308991" y="1541152"/>
                  <a:pt x="306514" y="1537818"/>
                  <a:pt x="303467" y="1533532"/>
                </a:cubicBezTo>
                <a:cubicBezTo>
                  <a:pt x="307562" y="1530389"/>
                  <a:pt x="311372" y="1527341"/>
                  <a:pt x="315944" y="1523817"/>
                </a:cubicBezTo>
                <a:cubicBezTo>
                  <a:pt x="318897" y="1528103"/>
                  <a:pt x="321469" y="1531818"/>
                  <a:pt x="324612" y="1536294"/>
                </a:cubicBezTo>
                <a:cubicBezTo>
                  <a:pt x="320707" y="1539247"/>
                  <a:pt x="317087" y="1542009"/>
                  <a:pt x="312325" y="1545724"/>
                </a:cubicBezTo>
                <a:close/>
                <a:moveTo>
                  <a:pt x="326231" y="1467524"/>
                </a:moveTo>
                <a:cubicBezTo>
                  <a:pt x="322612" y="1462666"/>
                  <a:pt x="319278" y="1458285"/>
                  <a:pt x="315468" y="1453331"/>
                </a:cubicBezTo>
                <a:cubicBezTo>
                  <a:pt x="320326" y="1449617"/>
                  <a:pt x="324993" y="1445997"/>
                  <a:pt x="330232" y="1441997"/>
                </a:cubicBezTo>
                <a:cubicBezTo>
                  <a:pt x="333756" y="1447236"/>
                  <a:pt x="337090" y="1452189"/>
                  <a:pt x="341090" y="1457999"/>
                </a:cubicBezTo>
                <a:cubicBezTo>
                  <a:pt x="335471" y="1461618"/>
                  <a:pt x="331184" y="1464380"/>
                  <a:pt x="326231" y="1467524"/>
                </a:cubicBezTo>
                <a:close/>
                <a:moveTo>
                  <a:pt x="339471" y="1390467"/>
                </a:moveTo>
                <a:cubicBezTo>
                  <a:pt x="336042" y="1385323"/>
                  <a:pt x="332708" y="1380465"/>
                  <a:pt x="329184" y="1375227"/>
                </a:cubicBezTo>
                <a:cubicBezTo>
                  <a:pt x="334709" y="1370750"/>
                  <a:pt x="339852" y="1366654"/>
                  <a:pt x="345758" y="1361892"/>
                </a:cubicBezTo>
                <a:cubicBezTo>
                  <a:pt x="350044" y="1367797"/>
                  <a:pt x="353568" y="1372750"/>
                  <a:pt x="357569" y="1378275"/>
                </a:cubicBezTo>
                <a:cubicBezTo>
                  <a:pt x="351568" y="1382370"/>
                  <a:pt x="345853" y="1386180"/>
                  <a:pt x="339471" y="1390467"/>
                </a:cubicBezTo>
                <a:close/>
                <a:moveTo>
                  <a:pt x="352901" y="1314267"/>
                </a:moveTo>
                <a:cubicBezTo>
                  <a:pt x="348615" y="1308742"/>
                  <a:pt x="344138" y="1302932"/>
                  <a:pt x="339090" y="1296455"/>
                </a:cubicBezTo>
                <a:cubicBezTo>
                  <a:pt x="345567" y="1291597"/>
                  <a:pt x="352235" y="1286644"/>
                  <a:pt x="359474" y="1281215"/>
                </a:cubicBezTo>
                <a:cubicBezTo>
                  <a:pt x="363379" y="1287120"/>
                  <a:pt x="367475" y="1293216"/>
                  <a:pt x="372047" y="1299979"/>
                </a:cubicBezTo>
                <a:cubicBezTo>
                  <a:pt x="365379" y="1305027"/>
                  <a:pt x="359378" y="1309504"/>
                  <a:pt x="352901" y="1314267"/>
                </a:cubicBezTo>
                <a:close/>
                <a:moveTo>
                  <a:pt x="351473" y="1216350"/>
                </a:moveTo>
                <a:cubicBezTo>
                  <a:pt x="358712" y="1210920"/>
                  <a:pt x="366427" y="1205205"/>
                  <a:pt x="374047" y="1199490"/>
                </a:cubicBezTo>
                <a:cubicBezTo>
                  <a:pt x="379571" y="1207491"/>
                  <a:pt x="385096" y="1215492"/>
                  <a:pt x="390430" y="1223303"/>
                </a:cubicBezTo>
                <a:cubicBezTo>
                  <a:pt x="383191" y="1228161"/>
                  <a:pt x="375380" y="1233304"/>
                  <a:pt x="367284" y="1238638"/>
                </a:cubicBezTo>
                <a:cubicBezTo>
                  <a:pt x="362522" y="1231780"/>
                  <a:pt x="357188" y="1224255"/>
                  <a:pt x="351473" y="1216350"/>
                </a:cubicBezTo>
                <a:close/>
                <a:moveTo>
                  <a:pt x="391859" y="1560583"/>
                </a:moveTo>
                <a:cubicBezTo>
                  <a:pt x="388334" y="1555725"/>
                  <a:pt x="385382" y="1551630"/>
                  <a:pt x="382143" y="1547248"/>
                </a:cubicBezTo>
                <a:cubicBezTo>
                  <a:pt x="386715" y="1543819"/>
                  <a:pt x="390811" y="1540676"/>
                  <a:pt x="395478" y="1537247"/>
                </a:cubicBezTo>
                <a:cubicBezTo>
                  <a:pt x="398621" y="1541628"/>
                  <a:pt x="401574" y="1545724"/>
                  <a:pt x="405575" y="1551153"/>
                </a:cubicBezTo>
                <a:cubicBezTo>
                  <a:pt x="401193" y="1554201"/>
                  <a:pt x="396812" y="1557154"/>
                  <a:pt x="391859" y="1560583"/>
                </a:cubicBezTo>
                <a:close/>
                <a:moveTo>
                  <a:pt x="405575" y="1482954"/>
                </a:moveTo>
                <a:cubicBezTo>
                  <a:pt x="401860" y="1477906"/>
                  <a:pt x="398240" y="1473048"/>
                  <a:pt x="394240" y="1467619"/>
                </a:cubicBezTo>
                <a:cubicBezTo>
                  <a:pt x="399479" y="1463619"/>
                  <a:pt x="404527" y="1459809"/>
                  <a:pt x="410147" y="1455522"/>
                </a:cubicBezTo>
                <a:cubicBezTo>
                  <a:pt x="413861" y="1460952"/>
                  <a:pt x="417386" y="1466286"/>
                  <a:pt x="421481" y="1472286"/>
                </a:cubicBezTo>
                <a:cubicBezTo>
                  <a:pt x="415481" y="1476382"/>
                  <a:pt x="410909" y="1479430"/>
                  <a:pt x="405575" y="1482954"/>
                </a:cubicBezTo>
                <a:close/>
                <a:moveTo>
                  <a:pt x="419386" y="1405230"/>
                </a:moveTo>
                <a:cubicBezTo>
                  <a:pt x="415195" y="1399420"/>
                  <a:pt x="410909" y="1393705"/>
                  <a:pt x="406241" y="1387323"/>
                </a:cubicBezTo>
                <a:cubicBezTo>
                  <a:pt x="412909" y="1382275"/>
                  <a:pt x="418814" y="1377894"/>
                  <a:pt x="424625" y="1373512"/>
                </a:cubicBezTo>
                <a:cubicBezTo>
                  <a:pt x="428911" y="1379703"/>
                  <a:pt x="433007" y="1385895"/>
                  <a:pt x="437769" y="1392848"/>
                </a:cubicBezTo>
                <a:cubicBezTo>
                  <a:pt x="431959" y="1396753"/>
                  <a:pt x="425958" y="1400754"/>
                  <a:pt x="419386" y="1405230"/>
                </a:cubicBezTo>
                <a:close/>
                <a:moveTo>
                  <a:pt x="432816" y="1328554"/>
                </a:moveTo>
                <a:cubicBezTo>
                  <a:pt x="428625" y="1322077"/>
                  <a:pt x="424339" y="1315505"/>
                  <a:pt x="420243" y="1309314"/>
                </a:cubicBezTo>
                <a:cubicBezTo>
                  <a:pt x="426625" y="1304361"/>
                  <a:pt x="432530" y="1299789"/>
                  <a:pt x="439103" y="1294645"/>
                </a:cubicBezTo>
                <a:cubicBezTo>
                  <a:pt x="443389" y="1301027"/>
                  <a:pt x="447865" y="1307789"/>
                  <a:pt x="452342" y="1314457"/>
                </a:cubicBezTo>
                <a:cubicBezTo>
                  <a:pt x="445770" y="1319220"/>
                  <a:pt x="439388" y="1323792"/>
                  <a:pt x="432816" y="1328554"/>
                </a:cubicBezTo>
                <a:close/>
                <a:moveTo>
                  <a:pt x="430339" y="1230256"/>
                </a:moveTo>
                <a:cubicBezTo>
                  <a:pt x="437960" y="1224731"/>
                  <a:pt x="445770" y="1219017"/>
                  <a:pt x="453771" y="1213302"/>
                </a:cubicBezTo>
                <a:cubicBezTo>
                  <a:pt x="459677" y="1221684"/>
                  <a:pt x="465201" y="1229685"/>
                  <a:pt x="470726" y="1237400"/>
                </a:cubicBezTo>
                <a:cubicBezTo>
                  <a:pt x="463106" y="1242543"/>
                  <a:pt x="454724" y="1248163"/>
                  <a:pt x="446627" y="1253592"/>
                </a:cubicBezTo>
                <a:cubicBezTo>
                  <a:pt x="441484" y="1246258"/>
                  <a:pt x="435959" y="1238257"/>
                  <a:pt x="430339" y="1230256"/>
                </a:cubicBezTo>
                <a:close/>
                <a:moveTo>
                  <a:pt x="471583" y="1576109"/>
                </a:moveTo>
                <a:cubicBezTo>
                  <a:pt x="467773" y="1571156"/>
                  <a:pt x="464249" y="1566393"/>
                  <a:pt x="460439" y="1561345"/>
                </a:cubicBezTo>
                <a:cubicBezTo>
                  <a:pt x="466344" y="1557059"/>
                  <a:pt x="470821" y="1553725"/>
                  <a:pt x="475679" y="1550201"/>
                </a:cubicBezTo>
                <a:cubicBezTo>
                  <a:pt x="479203" y="1555344"/>
                  <a:pt x="482537" y="1560297"/>
                  <a:pt x="486347" y="1565917"/>
                </a:cubicBezTo>
                <a:cubicBezTo>
                  <a:pt x="481298" y="1569346"/>
                  <a:pt x="476822" y="1572394"/>
                  <a:pt x="471583" y="1576109"/>
                </a:cubicBezTo>
                <a:close/>
                <a:moveTo>
                  <a:pt x="485013" y="1498385"/>
                </a:moveTo>
                <a:cubicBezTo>
                  <a:pt x="480917" y="1492765"/>
                  <a:pt x="477012" y="1487622"/>
                  <a:pt x="472821" y="1481811"/>
                </a:cubicBezTo>
                <a:cubicBezTo>
                  <a:pt x="478250" y="1477620"/>
                  <a:pt x="483775" y="1473525"/>
                  <a:pt x="490061" y="1468762"/>
                </a:cubicBezTo>
                <a:cubicBezTo>
                  <a:pt x="494348" y="1475048"/>
                  <a:pt x="498062" y="1480383"/>
                  <a:pt x="502444" y="1486669"/>
                </a:cubicBezTo>
                <a:cubicBezTo>
                  <a:pt x="496824" y="1490479"/>
                  <a:pt x="491204" y="1494194"/>
                  <a:pt x="485013" y="1498385"/>
                </a:cubicBezTo>
                <a:close/>
                <a:moveTo>
                  <a:pt x="498729" y="1420566"/>
                </a:moveTo>
                <a:cubicBezTo>
                  <a:pt x="494348" y="1414374"/>
                  <a:pt x="489871" y="1408088"/>
                  <a:pt x="485204" y="1401516"/>
                </a:cubicBezTo>
                <a:cubicBezTo>
                  <a:pt x="491585" y="1396658"/>
                  <a:pt x="497872" y="1391991"/>
                  <a:pt x="504539" y="1386942"/>
                </a:cubicBezTo>
                <a:cubicBezTo>
                  <a:pt x="509588" y="1394277"/>
                  <a:pt x="514064" y="1400849"/>
                  <a:pt x="518636" y="1407516"/>
                </a:cubicBezTo>
                <a:cubicBezTo>
                  <a:pt x="512159" y="1411707"/>
                  <a:pt x="505778" y="1415994"/>
                  <a:pt x="498729" y="1420566"/>
                </a:cubicBezTo>
                <a:close/>
                <a:moveTo>
                  <a:pt x="512445" y="1343508"/>
                </a:moveTo>
                <a:cubicBezTo>
                  <a:pt x="508159" y="1337127"/>
                  <a:pt x="503777" y="1330459"/>
                  <a:pt x="499110" y="1323411"/>
                </a:cubicBezTo>
                <a:cubicBezTo>
                  <a:pt x="505397" y="1318648"/>
                  <a:pt x="511588" y="1313886"/>
                  <a:pt x="517874" y="1309028"/>
                </a:cubicBezTo>
                <a:cubicBezTo>
                  <a:pt x="523208" y="1315981"/>
                  <a:pt x="528161" y="1322268"/>
                  <a:pt x="533210" y="1328745"/>
                </a:cubicBezTo>
                <a:cubicBezTo>
                  <a:pt x="526733" y="1333412"/>
                  <a:pt x="519970" y="1338270"/>
                  <a:pt x="512445" y="1343508"/>
                </a:cubicBezTo>
                <a:close/>
                <a:moveTo>
                  <a:pt x="524637" y="1264641"/>
                </a:moveTo>
                <a:cubicBezTo>
                  <a:pt x="519398" y="1257974"/>
                  <a:pt x="514160" y="1251211"/>
                  <a:pt x="508826" y="1244448"/>
                </a:cubicBezTo>
                <a:cubicBezTo>
                  <a:pt x="516541" y="1239114"/>
                  <a:pt x="524161" y="1233876"/>
                  <a:pt x="531971" y="1228542"/>
                </a:cubicBezTo>
                <a:cubicBezTo>
                  <a:pt x="536448" y="1235209"/>
                  <a:pt x="541211" y="1242353"/>
                  <a:pt x="546259" y="1249782"/>
                </a:cubicBezTo>
                <a:cubicBezTo>
                  <a:pt x="538639" y="1255021"/>
                  <a:pt x="531781" y="1259784"/>
                  <a:pt x="524637" y="1264641"/>
                </a:cubicBezTo>
                <a:close/>
                <a:moveTo>
                  <a:pt x="519779" y="1163962"/>
                </a:moveTo>
                <a:cubicBezTo>
                  <a:pt x="528257" y="1157485"/>
                  <a:pt x="537401" y="1150437"/>
                  <a:pt x="545592" y="1144150"/>
                </a:cubicBezTo>
                <a:cubicBezTo>
                  <a:pt x="551593" y="1153199"/>
                  <a:pt x="558260" y="1163391"/>
                  <a:pt x="564737" y="1173297"/>
                </a:cubicBezTo>
                <a:cubicBezTo>
                  <a:pt x="556927" y="1177964"/>
                  <a:pt x="547878" y="1183488"/>
                  <a:pt x="539401" y="1188537"/>
                </a:cubicBezTo>
                <a:cubicBezTo>
                  <a:pt x="532543" y="1180059"/>
                  <a:pt x="525685" y="1171392"/>
                  <a:pt x="519779" y="1163962"/>
                </a:cubicBezTo>
                <a:close/>
                <a:moveTo>
                  <a:pt x="564642" y="1514387"/>
                </a:moveTo>
                <a:cubicBezTo>
                  <a:pt x="560165" y="1508196"/>
                  <a:pt x="555784" y="1502004"/>
                  <a:pt x="551117" y="1495432"/>
                </a:cubicBezTo>
                <a:cubicBezTo>
                  <a:pt x="556451" y="1491717"/>
                  <a:pt x="561785" y="1488003"/>
                  <a:pt x="567881" y="1483716"/>
                </a:cubicBezTo>
                <a:cubicBezTo>
                  <a:pt x="572738" y="1490098"/>
                  <a:pt x="576929" y="1495622"/>
                  <a:pt x="581692" y="1501909"/>
                </a:cubicBezTo>
                <a:cubicBezTo>
                  <a:pt x="576453" y="1505719"/>
                  <a:pt x="571024" y="1509720"/>
                  <a:pt x="564642" y="1514387"/>
                </a:cubicBezTo>
                <a:close/>
                <a:moveTo>
                  <a:pt x="577406" y="1434091"/>
                </a:moveTo>
                <a:cubicBezTo>
                  <a:pt x="572834" y="1428186"/>
                  <a:pt x="568357" y="1422185"/>
                  <a:pt x="563118" y="1415422"/>
                </a:cubicBezTo>
                <a:cubicBezTo>
                  <a:pt x="569881" y="1410755"/>
                  <a:pt x="576072" y="1406564"/>
                  <a:pt x="582454" y="1402182"/>
                </a:cubicBezTo>
                <a:cubicBezTo>
                  <a:pt x="587502" y="1408850"/>
                  <a:pt x="592455" y="1415422"/>
                  <a:pt x="597408" y="1421994"/>
                </a:cubicBezTo>
                <a:cubicBezTo>
                  <a:pt x="590836" y="1425995"/>
                  <a:pt x="584168" y="1430091"/>
                  <a:pt x="577406" y="1434091"/>
                </a:cubicBezTo>
                <a:close/>
                <a:moveTo>
                  <a:pt x="591217" y="1356558"/>
                </a:moveTo>
                <a:cubicBezTo>
                  <a:pt x="585407" y="1348938"/>
                  <a:pt x="579977" y="1341889"/>
                  <a:pt x="574548" y="1334745"/>
                </a:cubicBezTo>
                <a:cubicBezTo>
                  <a:pt x="581597" y="1329411"/>
                  <a:pt x="588836" y="1323887"/>
                  <a:pt x="595979" y="1318553"/>
                </a:cubicBezTo>
                <a:cubicBezTo>
                  <a:pt x="601790" y="1326744"/>
                  <a:pt x="607505" y="1335031"/>
                  <a:pt x="613220" y="1343127"/>
                </a:cubicBezTo>
                <a:cubicBezTo>
                  <a:pt x="606362" y="1347318"/>
                  <a:pt x="598932" y="1351890"/>
                  <a:pt x="591217" y="1356558"/>
                </a:cubicBezTo>
                <a:close/>
                <a:moveTo>
                  <a:pt x="602742" y="1281405"/>
                </a:moveTo>
                <a:cubicBezTo>
                  <a:pt x="597884" y="1274071"/>
                  <a:pt x="592550" y="1265880"/>
                  <a:pt x="587121" y="1257593"/>
                </a:cubicBezTo>
                <a:cubicBezTo>
                  <a:pt x="594646" y="1251687"/>
                  <a:pt x="602742" y="1245305"/>
                  <a:pt x="610838" y="1239019"/>
                </a:cubicBezTo>
                <a:cubicBezTo>
                  <a:pt x="615696" y="1247020"/>
                  <a:pt x="620840" y="1255497"/>
                  <a:pt x="626269" y="1264451"/>
                </a:cubicBezTo>
                <a:cubicBezTo>
                  <a:pt x="618554" y="1270071"/>
                  <a:pt x="610648" y="1275786"/>
                  <a:pt x="602742" y="1281405"/>
                </a:cubicBezTo>
                <a:close/>
                <a:moveTo>
                  <a:pt x="596932" y="1178630"/>
                </a:moveTo>
                <a:cubicBezTo>
                  <a:pt x="606171" y="1171677"/>
                  <a:pt x="616553" y="1163867"/>
                  <a:pt x="625316" y="1157199"/>
                </a:cubicBezTo>
                <a:cubicBezTo>
                  <a:pt x="631508" y="1166724"/>
                  <a:pt x="638461" y="1177297"/>
                  <a:pt x="645128" y="1187394"/>
                </a:cubicBezTo>
                <a:cubicBezTo>
                  <a:pt x="636651" y="1192918"/>
                  <a:pt x="626650" y="1199395"/>
                  <a:pt x="616649" y="1205872"/>
                </a:cubicBezTo>
                <a:cubicBezTo>
                  <a:pt x="610457" y="1197395"/>
                  <a:pt x="603314" y="1187489"/>
                  <a:pt x="596932" y="1178630"/>
                </a:cubicBezTo>
                <a:close/>
                <a:moveTo>
                  <a:pt x="642747" y="1528008"/>
                </a:moveTo>
                <a:cubicBezTo>
                  <a:pt x="637985" y="1521721"/>
                  <a:pt x="633317" y="1515530"/>
                  <a:pt x="628174" y="1508767"/>
                </a:cubicBezTo>
                <a:cubicBezTo>
                  <a:pt x="634365" y="1504005"/>
                  <a:pt x="640556" y="1499337"/>
                  <a:pt x="646748" y="1494575"/>
                </a:cubicBezTo>
                <a:cubicBezTo>
                  <a:pt x="652082" y="1501814"/>
                  <a:pt x="657225" y="1508862"/>
                  <a:pt x="662464" y="1515911"/>
                </a:cubicBezTo>
                <a:cubicBezTo>
                  <a:pt x="656082" y="1519816"/>
                  <a:pt x="649415" y="1523912"/>
                  <a:pt x="642747" y="1528008"/>
                </a:cubicBezTo>
                <a:close/>
                <a:moveTo>
                  <a:pt x="654653" y="1452189"/>
                </a:moveTo>
                <a:cubicBezTo>
                  <a:pt x="649700" y="1444950"/>
                  <a:pt x="644652" y="1437615"/>
                  <a:pt x="639223" y="1429614"/>
                </a:cubicBezTo>
                <a:cubicBezTo>
                  <a:pt x="646271" y="1424280"/>
                  <a:pt x="653796" y="1418565"/>
                  <a:pt x="661321" y="1412946"/>
                </a:cubicBezTo>
                <a:cubicBezTo>
                  <a:pt x="667036" y="1421042"/>
                  <a:pt x="672560" y="1428947"/>
                  <a:pt x="677894" y="1436663"/>
                </a:cubicBezTo>
                <a:cubicBezTo>
                  <a:pt x="670560" y="1441521"/>
                  <a:pt x="662750" y="1446759"/>
                  <a:pt x="654653" y="1452189"/>
                </a:cubicBezTo>
                <a:close/>
                <a:moveTo>
                  <a:pt x="668274" y="1374179"/>
                </a:moveTo>
                <a:cubicBezTo>
                  <a:pt x="663035" y="1366654"/>
                  <a:pt x="657225" y="1358272"/>
                  <a:pt x="651320" y="1349795"/>
                </a:cubicBezTo>
                <a:cubicBezTo>
                  <a:pt x="659225" y="1343985"/>
                  <a:pt x="667607" y="1337698"/>
                  <a:pt x="675894" y="1331507"/>
                </a:cubicBezTo>
                <a:cubicBezTo>
                  <a:pt x="682085" y="1340270"/>
                  <a:pt x="688181" y="1348938"/>
                  <a:pt x="693992" y="1357224"/>
                </a:cubicBezTo>
                <a:cubicBezTo>
                  <a:pt x="685800" y="1362558"/>
                  <a:pt x="676942" y="1368369"/>
                  <a:pt x="668274" y="1374179"/>
                </a:cubicBezTo>
                <a:close/>
                <a:moveTo>
                  <a:pt x="720090" y="1546200"/>
                </a:moveTo>
                <a:cubicBezTo>
                  <a:pt x="715232" y="1539152"/>
                  <a:pt x="710089" y="1531627"/>
                  <a:pt x="704564" y="1523436"/>
                </a:cubicBezTo>
                <a:cubicBezTo>
                  <a:pt x="711994" y="1517911"/>
                  <a:pt x="719138" y="1512577"/>
                  <a:pt x="726567" y="1507053"/>
                </a:cubicBezTo>
                <a:cubicBezTo>
                  <a:pt x="731806" y="1514387"/>
                  <a:pt x="737426" y="1522197"/>
                  <a:pt x="743331" y="1530389"/>
                </a:cubicBezTo>
                <a:cubicBezTo>
                  <a:pt x="736092" y="1535342"/>
                  <a:pt x="728186" y="1540771"/>
                  <a:pt x="720090" y="1546200"/>
                </a:cubicBezTo>
                <a:close/>
                <a:moveTo>
                  <a:pt x="733806" y="1467714"/>
                </a:moveTo>
                <a:cubicBezTo>
                  <a:pt x="728567" y="1460189"/>
                  <a:pt x="722852" y="1451903"/>
                  <a:pt x="717042" y="1443616"/>
                </a:cubicBezTo>
                <a:cubicBezTo>
                  <a:pt x="724948" y="1437806"/>
                  <a:pt x="733235" y="1431805"/>
                  <a:pt x="741426" y="1425804"/>
                </a:cubicBezTo>
                <a:cubicBezTo>
                  <a:pt x="746951" y="1433710"/>
                  <a:pt x="752951" y="1442283"/>
                  <a:pt x="759143" y="1451046"/>
                </a:cubicBezTo>
                <a:cubicBezTo>
                  <a:pt x="750856" y="1456570"/>
                  <a:pt x="742188" y="1462190"/>
                  <a:pt x="733806" y="1467714"/>
                </a:cubicBezTo>
                <a:close/>
                <a:moveTo>
                  <a:pt x="747903" y="1389990"/>
                </a:moveTo>
                <a:cubicBezTo>
                  <a:pt x="741998" y="1381513"/>
                  <a:pt x="735425" y="1372083"/>
                  <a:pt x="729520" y="1363606"/>
                </a:cubicBezTo>
                <a:cubicBezTo>
                  <a:pt x="738283" y="1357034"/>
                  <a:pt x="747427" y="1350176"/>
                  <a:pt x="755999" y="1343794"/>
                </a:cubicBezTo>
                <a:cubicBezTo>
                  <a:pt x="761810" y="1352557"/>
                  <a:pt x="768477" y="1362558"/>
                  <a:pt x="774668" y="1371893"/>
                </a:cubicBezTo>
                <a:cubicBezTo>
                  <a:pt x="765810" y="1377894"/>
                  <a:pt x="756571" y="1384085"/>
                  <a:pt x="747903" y="1389990"/>
                </a:cubicBezTo>
                <a:close/>
                <a:moveTo>
                  <a:pt x="741236" y="1283882"/>
                </a:moveTo>
                <a:cubicBezTo>
                  <a:pt x="750951" y="1276547"/>
                  <a:pt x="761714" y="1268451"/>
                  <a:pt x="770477" y="1261879"/>
                </a:cubicBezTo>
                <a:cubicBezTo>
                  <a:pt x="776764" y="1271309"/>
                  <a:pt x="784384" y="1282644"/>
                  <a:pt x="791432" y="1293216"/>
                </a:cubicBezTo>
                <a:cubicBezTo>
                  <a:pt x="782669" y="1298646"/>
                  <a:pt x="771716" y="1305504"/>
                  <a:pt x="761429" y="1311885"/>
                </a:cubicBezTo>
                <a:cubicBezTo>
                  <a:pt x="755047" y="1302837"/>
                  <a:pt x="747522" y="1292454"/>
                  <a:pt x="741236" y="1283882"/>
                </a:cubicBezTo>
                <a:close/>
                <a:moveTo>
                  <a:pt x="799148" y="1562107"/>
                </a:moveTo>
                <a:cubicBezTo>
                  <a:pt x="793623" y="1554011"/>
                  <a:pt x="787813" y="1545629"/>
                  <a:pt x="782288" y="1537628"/>
                </a:cubicBezTo>
                <a:cubicBezTo>
                  <a:pt x="790670" y="1531341"/>
                  <a:pt x="799243" y="1525055"/>
                  <a:pt x="806768" y="1519435"/>
                </a:cubicBezTo>
                <a:cubicBezTo>
                  <a:pt x="812864" y="1528008"/>
                  <a:pt x="818960" y="1536675"/>
                  <a:pt x="824865" y="1545057"/>
                </a:cubicBezTo>
                <a:cubicBezTo>
                  <a:pt x="816864" y="1550391"/>
                  <a:pt x="808006" y="1556202"/>
                  <a:pt x="799148" y="1562107"/>
                </a:cubicBezTo>
                <a:close/>
                <a:moveTo>
                  <a:pt x="813245" y="1483812"/>
                </a:moveTo>
                <a:cubicBezTo>
                  <a:pt x="807529" y="1475525"/>
                  <a:pt x="801243" y="1466381"/>
                  <a:pt x="795052" y="1457522"/>
                </a:cubicBezTo>
                <a:cubicBezTo>
                  <a:pt x="803815" y="1450950"/>
                  <a:pt x="813245" y="1443806"/>
                  <a:pt x="821341" y="1437711"/>
                </a:cubicBezTo>
                <a:cubicBezTo>
                  <a:pt x="827627" y="1446950"/>
                  <a:pt x="834200" y="1456665"/>
                  <a:pt x="840486" y="1465809"/>
                </a:cubicBezTo>
                <a:cubicBezTo>
                  <a:pt x="831818" y="1471620"/>
                  <a:pt x="822198" y="1477906"/>
                  <a:pt x="813245" y="1483812"/>
                </a:cubicBezTo>
                <a:close/>
                <a:moveTo>
                  <a:pt x="878396" y="1578014"/>
                </a:moveTo>
                <a:cubicBezTo>
                  <a:pt x="872490" y="1569346"/>
                  <a:pt x="865918" y="1559916"/>
                  <a:pt x="860012" y="1551439"/>
                </a:cubicBezTo>
                <a:cubicBezTo>
                  <a:pt x="869061" y="1544581"/>
                  <a:pt x="878586" y="1537342"/>
                  <a:pt x="886777" y="1531055"/>
                </a:cubicBezTo>
                <a:cubicBezTo>
                  <a:pt x="892874" y="1540104"/>
                  <a:pt x="899732" y="1550201"/>
                  <a:pt x="906113" y="1559821"/>
                </a:cubicBezTo>
                <a:cubicBezTo>
                  <a:pt x="896969" y="1565822"/>
                  <a:pt x="887444" y="1572108"/>
                  <a:pt x="878396" y="1578014"/>
                </a:cubicBezTo>
                <a:close/>
                <a:moveTo>
                  <a:pt x="892207" y="1499718"/>
                </a:moveTo>
                <a:cubicBezTo>
                  <a:pt x="886016" y="1490955"/>
                  <a:pt x="878681" y="1480478"/>
                  <a:pt x="872300" y="1471334"/>
                </a:cubicBezTo>
                <a:cubicBezTo>
                  <a:pt x="881634" y="1464476"/>
                  <a:pt x="892112" y="1456761"/>
                  <a:pt x="901446" y="1449998"/>
                </a:cubicBezTo>
                <a:cubicBezTo>
                  <a:pt x="907637" y="1459142"/>
                  <a:pt x="915352" y="1470572"/>
                  <a:pt x="922401" y="1480859"/>
                </a:cubicBezTo>
                <a:cubicBezTo>
                  <a:pt x="913162" y="1486574"/>
                  <a:pt x="902399" y="1493432"/>
                  <a:pt x="892207" y="1499718"/>
                </a:cubicBezTo>
                <a:close/>
                <a:moveTo>
                  <a:pt x="982885" y="1460856"/>
                </a:moveTo>
                <a:cubicBezTo>
                  <a:pt x="984885" y="1475048"/>
                  <a:pt x="992981" y="1488479"/>
                  <a:pt x="1007650" y="1494098"/>
                </a:cubicBezTo>
                <a:cubicBezTo>
                  <a:pt x="995648" y="1501338"/>
                  <a:pt x="982409" y="1509243"/>
                  <a:pt x="971074" y="1516006"/>
                </a:cubicBezTo>
                <a:cubicBezTo>
                  <a:pt x="964502" y="1506576"/>
                  <a:pt x="956310" y="1494765"/>
                  <a:pt x="949928" y="1485526"/>
                </a:cubicBezTo>
                <a:cubicBezTo>
                  <a:pt x="959834" y="1478097"/>
                  <a:pt x="971741" y="1469238"/>
                  <a:pt x="982885" y="1460856"/>
                </a:cubicBezTo>
                <a:close/>
                <a:moveTo>
                  <a:pt x="915448" y="1368940"/>
                </a:moveTo>
                <a:cubicBezTo>
                  <a:pt x="922592" y="1378941"/>
                  <a:pt x="931545" y="1391419"/>
                  <a:pt x="938975" y="1401706"/>
                </a:cubicBezTo>
                <a:cubicBezTo>
                  <a:pt x="929640" y="1407326"/>
                  <a:pt x="916686" y="1415136"/>
                  <a:pt x="905827" y="1421709"/>
                </a:cubicBezTo>
                <a:cubicBezTo>
                  <a:pt x="899065" y="1412088"/>
                  <a:pt x="891064" y="1400658"/>
                  <a:pt x="884777" y="1391610"/>
                </a:cubicBezTo>
                <a:cubicBezTo>
                  <a:pt x="894398" y="1384466"/>
                  <a:pt x="906018" y="1375893"/>
                  <a:pt x="915448" y="1368940"/>
                </a:cubicBezTo>
                <a:close/>
                <a:moveTo>
                  <a:pt x="852011" y="1273404"/>
                </a:moveTo>
                <a:cubicBezTo>
                  <a:pt x="853726" y="1287501"/>
                  <a:pt x="862203" y="1300741"/>
                  <a:pt x="875729" y="1306361"/>
                </a:cubicBezTo>
                <a:cubicBezTo>
                  <a:pt x="864203" y="1313409"/>
                  <a:pt x="851535" y="1321125"/>
                  <a:pt x="840772" y="1327697"/>
                </a:cubicBezTo>
                <a:cubicBezTo>
                  <a:pt x="833819" y="1317981"/>
                  <a:pt x="825818" y="1306932"/>
                  <a:pt x="819150" y="1297693"/>
                </a:cubicBezTo>
                <a:cubicBezTo>
                  <a:pt x="828961" y="1290454"/>
                  <a:pt x="840867" y="1281691"/>
                  <a:pt x="852011" y="1273404"/>
                </a:cubicBezTo>
                <a:close/>
                <a:moveTo>
                  <a:pt x="835914" y="1356081"/>
                </a:moveTo>
                <a:cubicBezTo>
                  <a:pt x="842201" y="1365416"/>
                  <a:pt x="849821" y="1376560"/>
                  <a:pt x="856679" y="1386752"/>
                </a:cubicBezTo>
                <a:cubicBezTo>
                  <a:pt x="847439" y="1392562"/>
                  <a:pt x="836771" y="1399325"/>
                  <a:pt x="827056" y="1405516"/>
                </a:cubicBezTo>
                <a:cubicBezTo>
                  <a:pt x="820674" y="1396563"/>
                  <a:pt x="813530" y="1386466"/>
                  <a:pt x="807244" y="1377608"/>
                </a:cubicBezTo>
                <a:cubicBezTo>
                  <a:pt x="816674" y="1370559"/>
                  <a:pt x="827151" y="1362749"/>
                  <a:pt x="835914" y="1356081"/>
                </a:cubicBezTo>
                <a:close/>
                <a:moveTo>
                  <a:pt x="785051" y="1182250"/>
                </a:moveTo>
                <a:cubicBezTo>
                  <a:pt x="790861" y="1192061"/>
                  <a:pt x="798004" y="1204062"/>
                  <a:pt x="804196" y="1214445"/>
                </a:cubicBezTo>
                <a:cubicBezTo>
                  <a:pt x="795528" y="1220731"/>
                  <a:pt x="784765" y="1228446"/>
                  <a:pt x="774859" y="1235590"/>
                </a:cubicBezTo>
                <a:cubicBezTo>
                  <a:pt x="769334" y="1226541"/>
                  <a:pt x="762667" y="1215588"/>
                  <a:pt x="756952" y="1206158"/>
                </a:cubicBezTo>
                <a:cubicBezTo>
                  <a:pt x="766001" y="1198443"/>
                  <a:pt x="776478" y="1189584"/>
                  <a:pt x="785051" y="1182250"/>
                </a:cubicBezTo>
                <a:close/>
                <a:moveTo>
                  <a:pt x="719328" y="1077189"/>
                </a:moveTo>
                <a:cubicBezTo>
                  <a:pt x="721709" y="1085762"/>
                  <a:pt x="722471" y="1095382"/>
                  <a:pt x="727043" y="1102621"/>
                </a:cubicBezTo>
                <a:cubicBezTo>
                  <a:pt x="732568" y="1111289"/>
                  <a:pt x="741426" y="1117861"/>
                  <a:pt x="747998" y="1124433"/>
                </a:cubicBezTo>
                <a:cubicBezTo>
                  <a:pt x="731806" y="1124338"/>
                  <a:pt x="717995" y="1133292"/>
                  <a:pt x="711041" y="1146436"/>
                </a:cubicBezTo>
                <a:cubicBezTo>
                  <a:pt x="702564" y="1134625"/>
                  <a:pt x="693706" y="1122243"/>
                  <a:pt x="685514" y="1110813"/>
                </a:cubicBezTo>
                <a:cubicBezTo>
                  <a:pt x="701135" y="1107288"/>
                  <a:pt x="717328" y="1099764"/>
                  <a:pt x="719328" y="1077189"/>
                </a:cubicBezTo>
                <a:close/>
                <a:moveTo>
                  <a:pt x="705802" y="1169677"/>
                </a:moveTo>
                <a:cubicBezTo>
                  <a:pt x="710660" y="1178154"/>
                  <a:pt x="717137" y="1189489"/>
                  <a:pt x="723233" y="1200157"/>
                </a:cubicBezTo>
                <a:cubicBezTo>
                  <a:pt x="714661" y="1206348"/>
                  <a:pt x="704469" y="1213683"/>
                  <a:pt x="695611" y="1220160"/>
                </a:cubicBezTo>
                <a:cubicBezTo>
                  <a:pt x="688848" y="1211111"/>
                  <a:pt x="681419" y="1201205"/>
                  <a:pt x="675227" y="1192823"/>
                </a:cubicBezTo>
                <a:cubicBezTo>
                  <a:pt x="684752" y="1185489"/>
                  <a:pt x="695897" y="1177106"/>
                  <a:pt x="705802" y="1169677"/>
                </a:cubicBezTo>
                <a:close/>
                <a:moveTo>
                  <a:pt x="691229" y="1251116"/>
                </a:moveTo>
                <a:cubicBezTo>
                  <a:pt x="697040" y="1259307"/>
                  <a:pt x="703612" y="1268737"/>
                  <a:pt x="710184" y="1278072"/>
                </a:cubicBezTo>
                <a:cubicBezTo>
                  <a:pt x="701326" y="1283882"/>
                  <a:pt x="691706" y="1290264"/>
                  <a:pt x="682085" y="1296550"/>
                </a:cubicBezTo>
                <a:cubicBezTo>
                  <a:pt x="677132" y="1288930"/>
                  <a:pt x="671322" y="1280167"/>
                  <a:pt x="665893" y="1271785"/>
                </a:cubicBezTo>
                <a:cubicBezTo>
                  <a:pt x="674179" y="1265022"/>
                  <a:pt x="683324" y="1257497"/>
                  <a:pt x="691229" y="1251116"/>
                </a:cubicBezTo>
                <a:close/>
                <a:moveTo>
                  <a:pt x="639985" y="1075665"/>
                </a:moveTo>
                <a:cubicBezTo>
                  <a:pt x="646748" y="1085571"/>
                  <a:pt x="655511" y="1098335"/>
                  <a:pt x="662464" y="1108527"/>
                </a:cubicBezTo>
                <a:cubicBezTo>
                  <a:pt x="652748" y="1114622"/>
                  <a:pt x="640556" y="1122338"/>
                  <a:pt x="630079" y="1128910"/>
                </a:cubicBezTo>
                <a:cubicBezTo>
                  <a:pt x="623507" y="1119576"/>
                  <a:pt x="615410" y="1108146"/>
                  <a:pt x="608648" y="1098525"/>
                </a:cubicBezTo>
                <a:cubicBezTo>
                  <a:pt x="618077" y="1091572"/>
                  <a:pt x="629984" y="1082904"/>
                  <a:pt x="639985" y="1075665"/>
                </a:cubicBezTo>
                <a:close/>
                <a:moveTo>
                  <a:pt x="575215" y="971176"/>
                </a:moveTo>
                <a:cubicBezTo>
                  <a:pt x="579025" y="990226"/>
                  <a:pt x="583502" y="1008800"/>
                  <a:pt x="606552" y="1015563"/>
                </a:cubicBezTo>
                <a:cubicBezTo>
                  <a:pt x="587216" y="1016610"/>
                  <a:pt x="572738" y="1024897"/>
                  <a:pt x="565880" y="1039089"/>
                </a:cubicBezTo>
                <a:cubicBezTo>
                  <a:pt x="557689" y="1027373"/>
                  <a:pt x="549021" y="1014896"/>
                  <a:pt x="540449" y="1002609"/>
                </a:cubicBezTo>
                <a:cubicBezTo>
                  <a:pt x="556355" y="1000608"/>
                  <a:pt x="569786" y="990417"/>
                  <a:pt x="575215" y="971176"/>
                </a:cubicBezTo>
                <a:close/>
                <a:moveTo>
                  <a:pt x="560261" y="1061759"/>
                </a:moveTo>
                <a:cubicBezTo>
                  <a:pt x="566261" y="1071189"/>
                  <a:pt x="574072" y="1083285"/>
                  <a:pt x="581216" y="1094430"/>
                </a:cubicBezTo>
                <a:cubicBezTo>
                  <a:pt x="572643" y="1099764"/>
                  <a:pt x="561499" y="1106622"/>
                  <a:pt x="550926" y="1113098"/>
                </a:cubicBezTo>
                <a:cubicBezTo>
                  <a:pt x="544163" y="1103859"/>
                  <a:pt x="536543" y="1093477"/>
                  <a:pt x="529876" y="1084523"/>
                </a:cubicBezTo>
                <a:cubicBezTo>
                  <a:pt x="539591" y="1077285"/>
                  <a:pt x="551021" y="1068712"/>
                  <a:pt x="560261" y="1061759"/>
                </a:cubicBezTo>
                <a:close/>
                <a:moveTo>
                  <a:pt x="497014" y="964413"/>
                </a:moveTo>
                <a:cubicBezTo>
                  <a:pt x="497586" y="980034"/>
                  <a:pt x="507206" y="993369"/>
                  <a:pt x="521589" y="999751"/>
                </a:cubicBezTo>
                <a:cubicBezTo>
                  <a:pt x="510159" y="1005847"/>
                  <a:pt x="497777" y="1012514"/>
                  <a:pt x="487109" y="1018325"/>
                </a:cubicBezTo>
                <a:cubicBezTo>
                  <a:pt x="480060" y="1009657"/>
                  <a:pt x="471392" y="999179"/>
                  <a:pt x="464249" y="990321"/>
                </a:cubicBezTo>
                <a:cubicBezTo>
                  <a:pt x="473869" y="982701"/>
                  <a:pt x="485680" y="973367"/>
                  <a:pt x="497014" y="964413"/>
                </a:cubicBezTo>
                <a:close/>
                <a:moveTo>
                  <a:pt x="481298" y="1051662"/>
                </a:moveTo>
                <a:cubicBezTo>
                  <a:pt x="487394" y="1060139"/>
                  <a:pt x="494633" y="1070141"/>
                  <a:pt x="501301" y="1079475"/>
                </a:cubicBezTo>
                <a:cubicBezTo>
                  <a:pt x="492443" y="1084809"/>
                  <a:pt x="482632" y="1090620"/>
                  <a:pt x="473393" y="1096144"/>
                </a:cubicBezTo>
                <a:cubicBezTo>
                  <a:pt x="466915" y="1087762"/>
                  <a:pt x="459677" y="1078428"/>
                  <a:pt x="453104" y="1069950"/>
                </a:cubicBezTo>
                <a:cubicBezTo>
                  <a:pt x="461867" y="1064330"/>
                  <a:pt x="472154" y="1057663"/>
                  <a:pt x="481298" y="1051662"/>
                </a:cubicBezTo>
                <a:close/>
                <a:moveTo>
                  <a:pt x="466535" y="1133482"/>
                </a:moveTo>
                <a:cubicBezTo>
                  <a:pt x="472631" y="1141864"/>
                  <a:pt x="478917" y="1150437"/>
                  <a:pt x="485204" y="1159009"/>
                </a:cubicBezTo>
                <a:cubicBezTo>
                  <a:pt x="477393" y="1164534"/>
                  <a:pt x="468821" y="1170534"/>
                  <a:pt x="460724" y="1176249"/>
                </a:cubicBezTo>
                <a:cubicBezTo>
                  <a:pt x="454438" y="1167391"/>
                  <a:pt x="448056" y="1158342"/>
                  <a:pt x="442055" y="1150055"/>
                </a:cubicBezTo>
                <a:cubicBezTo>
                  <a:pt x="450056" y="1144626"/>
                  <a:pt x="458438" y="1138911"/>
                  <a:pt x="466535" y="1133482"/>
                </a:cubicBezTo>
                <a:close/>
                <a:moveTo>
                  <a:pt x="416052" y="956698"/>
                </a:moveTo>
                <a:cubicBezTo>
                  <a:pt x="423005" y="965747"/>
                  <a:pt x="431578" y="976891"/>
                  <a:pt x="439007" y="986511"/>
                </a:cubicBezTo>
                <a:cubicBezTo>
                  <a:pt x="429673" y="992798"/>
                  <a:pt x="417957" y="1000799"/>
                  <a:pt x="408623" y="1007180"/>
                </a:cubicBezTo>
                <a:cubicBezTo>
                  <a:pt x="401384" y="997179"/>
                  <a:pt x="393002" y="985463"/>
                  <a:pt x="385953" y="975653"/>
                </a:cubicBezTo>
                <a:cubicBezTo>
                  <a:pt x="394526" y="970319"/>
                  <a:pt x="405765" y="963175"/>
                  <a:pt x="416052" y="956698"/>
                </a:cubicBezTo>
                <a:close/>
                <a:moveTo>
                  <a:pt x="403765" y="1034613"/>
                </a:moveTo>
                <a:cubicBezTo>
                  <a:pt x="409670" y="1043852"/>
                  <a:pt x="416719" y="1054805"/>
                  <a:pt x="423196" y="1064997"/>
                </a:cubicBezTo>
                <a:cubicBezTo>
                  <a:pt x="414433" y="1070712"/>
                  <a:pt x="404432" y="1077285"/>
                  <a:pt x="394716" y="1083762"/>
                </a:cubicBezTo>
                <a:cubicBezTo>
                  <a:pt x="388334" y="1075094"/>
                  <a:pt x="381000" y="1065093"/>
                  <a:pt x="374523" y="1056234"/>
                </a:cubicBezTo>
                <a:cubicBezTo>
                  <a:pt x="383858" y="1049376"/>
                  <a:pt x="394621" y="1041375"/>
                  <a:pt x="403765" y="1034613"/>
                </a:cubicBezTo>
                <a:close/>
                <a:moveTo>
                  <a:pt x="388906" y="1117194"/>
                </a:moveTo>
                <a:cubicBezTo>
                  <a:pt x="394526" y="1125672"/>
                  <a:pt x="400526" y="1134816"/>
                  <a:pt x="406718" y="1144055"/>
                </a:cubicBezTo>
                <a:cubicBezTo>
                  <a:pt x="398907" y="1149294"/>
                  <a:pt x="389858" y="1155294"/>
                  <a:pt x="381095" y="1161105"/>
                </a:cubicBezTo>
                <a:cubicBezTo>
                  <a:pt x="375380" y="1153199"/>
                  <a:pt x="369189" y="1144531"/>
                  <a:pt x="362998" y="1136054"/>
                </a:cubicBezTo>
                <a:cubicBezTo>
                  <a:pt x="371665" y="1129767"/>
                  <a:pt x="380524" y="1123290"/>
                  <a:pt x="388906" y="1117194"/>
                </a:cubicBezTo>
                <a:close/>
                <a:moveTo>
                  <a:pt x="338519" y="938601"/>
                </a:moveTo>
                <a:cubicBezTo>
                  <a:pt x="345186" y="948697"/>
                  <a:pt x="353663" y="961556"/>
                  <a:pt x="360521" y="971938"/>
                </a:cubicBezTo>
                <a:cubicBezTo>
                  <a:pt x="350806" y="978225"/>
                  <a:pt x="338709" y="986035"/>
                  <a:pt x="328708" y="992512"/>
                </a:cubicBezTo>
                <a:cubicBezTo>
                  <a:pt x="321945" y="982987"/>
                  <a:pt x="313754" y="971557"/>
                  <a:pt x="307086" y="962222"/>
                </a:cubicBezTo>
                <a:cubicBezTo>
                  <a:pt x="316992" y="954793"/>
                  <a:pt x="329089" y="945649"/>
                  <a:pt x="338519" y="938601"/>
                </a:cubicBezTo>
                <a:close/>
                <a:moveTo>
                  <a:pt x="324136" y="1020896"/>
                </a:moveTo>
                <a:cubicBezTo>
                  <a:pt x="329756" y="1029850"/>
                  <a:pt x="336518" y="1040518"/>
                  <a:pt x="343186" y="1051091"/>
                </a:cubicBezTo>
                <a:cubicBezTo>
                  <a:pt x="335185" y="1056330"/>
                  <a:pt x="325184" y="1062806"/>
                  <a:pt x="315373" y="1069284"/>
                </a:cubicBezTo>
                <a:cubicBezTo>
                  <a:pt x="308610" y="1060139"/>
                  <a:pt x="301466" y="1050519"/>
                  <a:pt x="295085" y="1042042"/>
                </a:cubicBezTo>
                <a:cubicBezTo>
                  <a:pt x="304324" y="1035279"/>
                  <a:pt x="314897" y="1027564"/>
                  <a:pt x="324136" y="1020896"/>
                </a:cubicBezTo>
                <a:close/>
                <a:moveTo>
                  <a:pt x="309182" y="1103478"/>
                </a:moveTo>
                <a:cubicBezTo>
                  <a:pt x="315087" y="1112146"/>
                  <a:pt x="321183" y="1121195"/>
                  <a:pt x="326993" y="1129577"/>
                </a:cubicBezTo>
                <a:cubicBezTo>
                  <a:pt x="318897" y="1134911"/>
                  <a:pt x="310039" y="1140816"/>
                  <a:pt x="301371" y="1146531"/>
                </a:cubicBezTo>
                <a:cubicBezTo>
                  <a:pt x="295561" y="1138435"/>
                  <a:pt x="289274" y="1129863"/>
                  <a:pt x="283464" y="1121862"/>
                </a:cubicBezTo>
                <a:cubicBezTo>
                  <a:pt x="291941" y="1115861"/>
                  <a:pt x="300800" y="1109479"/>
                  <a:pt x="309182" y="1103478"/>
                </a:cubicBezTo>
                <a:close/>
                <a:moveTo>
                  <a:pt x="258985" y="923837"/>
                </a:moveTo>
                <a:cubicBezTo>
                  <a:pt x="265081" y="933647"/>
                  <a:pt x="273177" y="946506"/>
                  <a:pt x="280321" y="957936"/>
                </a:cubicBezTo>
                <a:cubicBezTo>
                  <a:pt x="271272" y="963746"/>
                  <a:pt x="259270" y="971462"/>
                  <a:pt x="249079" y="978034"/>
                </a:cubicBezTo>
                <a:cubicBezTo>
                  <a:pt x="242221" y="968604"/>
                  <a:pt x="233839" y="956984"/>
                  <a:pt x="227457" y="948221"/>
                </a:cubicBezTo>
                <a:cubicBezTo>
                  <a:pt x="237554" y="940315"/>
                  <a:pt x="249745" y="930980"/>
                  <a:pt x="258985" y="923837"/>
                </a:cubicBezTo>
                <a:close/>
                <a:moveTo>
                  <a:pt x="244602" y="1006895"/>
                </a:moveTo>
                <a:cubicBezTo>
                  <a:pt x="250127" y="1015658"/>
                  <a:pt x="256985" y="1026516"/>
                  <a:pt x="263271" y="1036613"/>
                </a:cubicBezTo>
                <a:cubicBezTo>
                  <a:pt x="254794" y="1042233"/>
                  <a:pt x="244888" y="1048805"/>
                  <a:pt x="235649" y="1054996"/>
                </a:cubicBezTo>
                <a:cubicBezTo>
                  <a:pt x="228886" y="1045947"/>
                  <a:pt x="221456" y="1036137"/>
                  <a:pt x="215265" y="1027945"/>
                </a:cubicBezTo>
                <a:cubicBezTo>
                  <a:pt x="224600" y="1021182"/>
                  <a:pt x="234982" y="1013848"/>
                  <a:pt x="244602" y="1006895"/>
                </a:cubicBezTo>
                <a:close/>
                <a:moveTo>
                  <a:pt x="229362" y="1089477"/>
                </a:moveTo>
                <a:cubicBezTo>
                  <a:pt x="235268" y="1098144"/>
                  <a:pt x="241364" y="1106907"/>
                  <a:pt x="247174" y="1115480"/>
                </a:cubicBezTo>
                <a:cubicBezTo>
                  <a:pt x="239363" y="1120719"/>
                  <a:pt x="230505" y="1126529"/>
                  <a:pt x="221647" y="1132434"/>
                </a:cubicBezTo>
                <a:cubicBezTo>
                  <a:pt x="216218" y="1124910"/>
                  <a:pt x="210312" y="1116528"/>
                  <a:pt x="203930" y="1107669"/>
                </a:cubicBezTo>
                <a:cubicBezTo>
                  <a:pt x="211836" y="1102050"/>
                  <a:pt x="220599" y="1095763"/>
                  <a:pt x="229362" y="1089477"/>
                </a:cubicBezTo>
                <a:close/>
                <a:moveTo>
                  <a:pt x="179642" y="911454"/>
                </a:moveTo>
                <a:cubicBezTo>
                  <a:pt x="186023" y="920979"/>
                  <a:pt x="194310" y="933171"/>
                  <a:pt x="201073" y="943268"/>
                </a:cubicBezTo>
                <a:cubicBezTo>
                  <a:pt x="191072" y="949840"/>
                  <a:pt x="179356" y="957460"/>
                  <a:pt x="168878" y="964318"/>
                </a:cubicBezTo>
                <a:cubicBezTo>
                  <a:pt x="163640" y="955936"/>
                  <a:pt x="156972" y="945268"/>
                  <a:pt x="151162" y="936124"/>
                </a:cubicBezTo>
                <a:cubicBezTo>
                  <a:pt x="160306" y="928313"/>
                  <a:pt x="170974" y="919074"/>
                  <a:pt x="179642" y="911454"/>
                </a:cubicBezTo>
                <a:close/>
                <a:moveTo>
                  <a:pt x="164687" y="992512"/>
                </a:moveTo>
                <a:cubicBezTo>
                  <a:pt x="170498" y="1001656"/>
                  <a:pt x="177356" y="1012324"/>
                  <a:pt x="183737" y="1022325"/>
                </a:cubicBezTo>
                <a:cubicBezTo>
                  <a:pt x="175260" y="1027945"/>
                  <a:pt x="165259" y="1034613"/>
                  <a:pt x="155924" y="1040899"/>
                </a:cubicBezTo>
                <a:cubicBezTo>
                  <a:pt x="149162" y="1031850"/>
                  <a:pt x="141732" y="1021944"/>
                  <a:pt x="135446" y="1013658"/>
                </a:cubicBezTo>
                <a:cubicBezTo>
                  <a:pt x="145066" y="1006704"/>
                  <a:pt x="155734" y="998989"/>
                  <a:pt x="164687" y="992512"/>
                </a:cubicBezTo>
                <a:close/>
                <a:moveTo>
                  <a:pt x="149733" y="1074998"/>
                </a:moveTo>
                <a:cubicBezTo>
                  <a:pt x="155448" y="1083380"/>
                  <a:pt x="161735" y="1092525"/>
                  <a:pt x="167640" y="1101192"/>
                </a:cubicBezTo>
                <a:cubicBezTo>
                  <a:pt x="159734" y="1106526"/>
                  <a:pt x="150876" y="1112432"/>
                  <a:pt x="142113" y="1118242"/>
                </a:cubicBezTo>
                <a:cubicBezTo>
                  <a:pt x="136398" y="1110336"/>
                  <a:pt x="130112" y="1101764"/>
                  <a:pt x="124016" y="1093477"/>
                </a:cubicBezTo>
                <a:cubicBezTo>
                  <a:pt x="132683" y="1087286"/>
                  <a:pt x="141351" y="1081095"/>
                  <a:pt x="149733" y="1074998"/>
                </a:cubicBezTo>
                <a:close/>
                <a:moveTo>
                  <a:pt x="100108" y="897071"/>
                </a:moveTo>
                <a:cubicBezTo>
                  <a:pt x="105061" y="906216"/>
                  <a:pt x="111633" y="918503"/>
                  <a:pt x="117920" y="930123"/>
                </a:cubicBezTo>
                <a:cubicBezTo>
                  <a:pt x="109157" y="936600"/>
                  <a:pt x="98584" y="944601"/>
                  <a:pt x="89726" y="951173"/>
                </a:cubicBezTo>
                <a:cubicBezTo>
                  <a:pt x="84106" y="942125"/>
                  <a:pt x="77343" y="931362"/>
                  <a:pt x="71247" y="921551"/>
                </a:cubicBezTo>
                <a:cubicBezTo>
                  <a:pt x="80486" y="913740"/>
                  <a:pt x="91440" y="904501"/>
                  <a:pt x="100108" y="897071"/>
                </a:cubicBezTo>
                <a:close/>
                <a:moveTo>
                  <a:pt x="85249" y="977939"/>
                </a:moveTo>
                <a:cubicBezTo>
                  <a:pt x="90964" y="986988"/>
                  <a:pt x="97727" y="997751"/>
                  <a:pt x="104204" y="1008228"/>
                </a:cubicBezTo>
                <a:cubicBezTo>
                  <a:pt x="95345" y="1014229"/>
                  <a:pt x="85439" y="1020896"/>
                  <a:pt x="76105" y="1027278"/>
                </a:cubicBezTo>
                <a:cubicBezTo>
                  <a:pt x="69437" y="1018229"/>
                  <a:pt x="61912" y="1008038"/>
                  <a:pt x="55436" y="999370"/>
                </a:cubicBezTo>
                <a:cubicBezTo>
                  <a:pt x="64961" y="992512"/>
                  <a:pt x="76010" y="984606"/>
                  <a:pt x="85249" y="977939"/>
                </a:cubicBezTo>
                <a:close/>
                <a:moveTo>
                  <a:pt x="70390" y="1060521"/>
                </a:moveTo>
                <a:cubicBezTo>
                  <a:pt x="76105" y="1068998"/>
                  <a:pt x="82201" y="1078142"/>
                  <a:pt x="88297" y="1087191"/>
                </a:cubicBezTo>
                <a:cubicBezTo>
                  <a:pt x="80296" y="1092525"/>
                  <a:pt x="71247" y="1098525"/>
                  <a:pt x="62389" y="1104336"/>
                </a:cubicBezTo>
                <a:cubicBezTo>
                  <a:pt x="56102" y="1095954"/>
                  <a:pt x="49530" y="1087191"/>
                  <a:pt x="43625" y="1079285"/>
                </a:cubicBezTo>
                <a:cubicBezTo>
                  <a:pt x="52769" y="1072903"/>
                  <a:pt x="61722" y="1066521"/>
                  <a:pt x="70390" y="1060521"/>
                </a:cubicBezTo>
                <a:close/>
                <a:moveTo>
                  <a:pt x="55626" y="1142150"/>
                </a:moveTo>
                <a:cubicBezTo>
                  <a:pt x="60770" y="1149865"/>
                  <a:pt x="66199" y="1158056"/>
                  <a:pt x="71723" y="1166248"/>
                </a:cubicBezTo>
                <a:cubicBezTo>
                  <a:pt x="64103" y="1171392"/>
                  <a:pt x="56388" y="1176630"/>
                  <a:pt x="48673" y="1181869"/>
                </a:cubicBezTo>
                <a:cubicBezTo>
                  <a:pt x="43529" y="1174821"/>
                  <a:pt x="38100" y="1167296"/>
                  <a:pt x="32194" y="1159200"/>
                </a:cubicBezTo>
                <a:cubicBezTo>
                  <a:pt x="39624" y="1153770"/>
                  <a:pt x="47625" y="1147960"/>
                  <a:pt x="55626" y="1142150"/>
                </a:cubicBezTo>
                <a:close/>
                <a:moveTo>
                  <a:pt x="40767" y="1223874"/>
                </a:moveTo>
                <a:cubicBezTo>
                  <a:pt x="45434" y="1230923"/>
                  <a:pt x="50197" y="1238162"/>
                  <a:pt x="55055" y="1245401"/>
                </a:cubicBezTo>
                <a:cubicBezTo>
                  <a:pt x="49149" y="1249211"/>
                  <a:pt x="43339" y="1252926"/>
                  <a:pt x="36767" y="1257117"/>
                </a:cubicBezTo>
                <a:cubicBezTo>
                  <a:pt x="31528" y="1250544"/>
                  <a:pt x="26956" y="1244829"/>
                  <a:pt x="22003" y="1238543"/>
                </a:cubicBezTo>
                <a:cubicBezTo>
                  <a:pt x="28194" y="1233685"/>
                  <a:pt x="34385" y="1228922"/>
                  <a:pt x="40767" y="1223874"/>
                </a:cubicBezTo>
                <a:close/>
                <a:moveTo>
                  <a:pt x="23717" y="1336841"/>
                </a:moveTo>
                <a:cubicBezTo>
                  <a:pt x="19050" y="1330459"/>
                  <a:pt x="15240" y="1325220"/>
                  <a:pt x="10954" y="1319315"/>
                </a:cubicBezTo>
                <a:cubicBezTo>
                  <a:pt x="16002" y="1315695"/>
                  <a:pt x="21146" y="1311885"/>
                  <a:pt x="26765" y="1307885"/>
                </a:cubicBezTo>
                <a:cubicBezTo>
                  <a:pt x="30861" y="1313505"/>
                  <a:pt x="34957" y="1319029"/>
                  <a:pt x="39529" y="1325125"/>
                </a:cubicBezTo>
                <a:cubicBezTo>
                  <a:pt x="34195" y="1329030"/>
                  <a:pt x="29147" y="1332840"/>
                  <a:pt x="23717" y="1336841"/>
                </a:cubicBezTo>
                <a:close/>
                <a:moveTo>
                  <a:pt x="931354" y="1278738"/>
                </a:moveTo>
                <a:cubicBezTo>
                  <a:pt x="936498" y="1270642"/>
                  <a:pt x="940499" y="1261212"/>
                  <a:pt x="947166" y="1254640"/>
                </a:cubicBezTo>
                <a:cubicBezTo>
                  <a:pt x="958501" y="1243496"/>
                  <a:pt x="976694" y="1242734"/>
                  <a:pt x="990505" y="1250639"/>
                </a:cubicBezTo>
                <a:cubicBezTo>
                  <a:pt x="1004411" y="1258545"/>
                  <a:pt x="1012031" y="1274357"/>
                  <a:pt x="1009460" y="1289978"/>
                </a:cubicBezTo>
                <a:cubicBezTo>
                  <a:pt x="1006793" y="1306361"/>
                  <a:pt x="995744" y="1318172"/>
                  <a:pt x="979551" y="1321601"/>
                </a:cubicBezTo>
                <a:cubicBezTo>
                  <a:pt x="974979" y="1322553"/>
                  <a:pt x="970312" y="1323030"/>
                  <a:pt x="965645" y="1323792"/>
                </a:cubicBezTo>
                <a:lnTo>
                  <a:pt x="966121" y="1324077"/>
                </a:lnTo>
                <a:cubicBezTo>
                  <a:pt x="944118" y="1316648"/>
                  <a:pt x="932021" y="1301789"/>
                  <a:pt x="931831" y="1278167"/>
                </a:cubicBezTo>
                <a:lnTo>
                  <a:pt x="931354" y="1278738"/>
                </a:lnTo>
                <a:close/>
                <a:moveTo>
                  <a:pt x="865156" y="1190251"/>
                </a:moveTo>
                <a:cubicBezTo>
                  <a:pt x="871252" y="1167296"/>
                  <a:pt x="884301" y="1152151"/>
                  <a:pt x="909447" y="1150627"/>
                </a:cubicBezTo>
                <a:lnTo>
                  <a:pt x="909066" y="1150341"/>
                </a:lnTo>
                <a:cubicBezTo>
                  <a:pt x="935355" y="1160438"/>
                  <a:pt x="945928" y="1173297"/>
                  <a:pt x="944404" y="1193013"/>
                </a:cubicBezTo>
                <a:cubicBezTo>
                  <a:pt x="942880" y="1212349"/>
                  <a:pt x="928116" y="1227208"/>
                  <a:pt x="908780" y="1228732"/>
                </a:cubicBezTo>
                <a:cubicBezTo>
                  <a:pt x="890302" y="1230256"/>
                  <a:pt x="873824" y="1218159"/>
                  <a:pt x="868871" y="1199776"/>
                </a:cubicBezTo>
                <a:cubicBezTo>
                  <a:pt x="867918" y="1196347"/>
                  <a:pt x="866489" y="1193013"/>
                  <a:pt x="865251" y="1189680"/>
                </a:cubicBezTo>
                <a:cubicBezTo>
                  <a:pt x="865251" y="1189870"/>
                  <a:pt x="865156" y="1190251"/>
                  <a:pt x="865156" y="1190251"/>
                </a:cubicBezTo>
                <a:close/>
                <a:moveTo>
                  <a:pt x="1076897" y="1381037"/>
                </a:moveTo>
                <a:cubicBezTo>
                  <a:pt x="1065848" y="1409612"/>
                  <a:pt x="1050703" y="1420375"/>
                  <a:pt x="1028224" y="1415327"/>
                </a:cubicBezTo>
                <a:cubicBezTo>
                  <a:pt x="1009936" y="1411326"/>
                  <a:pt x="997172" y="1394372"/>
                  <a:pt x="998411" y="1375798"/>
                </a:cubicBezTo>
                <a:cubicBezTo>
                  <a:pt x="999649" y="1356843"/>
                  <a:pt x="1013651" y="1342175"/>
                  <a:pt x="1032605" y="1339889"/>
                </a:cubicBezTo>
                <a:cubicBezTo>
                  <a:pt x="1051179" y="1337698"/>
                  <a:pt x="1068800" y="1349414"/>
                  <a:pt x="1073658" y="1367511"/>
                </a:cubicBezTo>
                <a:cubicBezTo>
                  <a:pt x="1074896" y="1372083"/>
                  <a:pt x="1075563" y="1376751"/>
                  <a:pt x="1076516" y="1381418"/>
                </a:cubicBezTo>
                <a:lnTo>
                  <a:pt x="1076897" y="1381037"/>
                </a:lnTo>
                <a:close/>
                <a:moveTo>
                  <a:pt x="432626" y="856590"/>
                </a:moveTo>
                <a:cubicBezTo>
                  <a:pt x="432626" y="876688"/>
                  <a:pt x="414814" y="893452"/>
                  <a:pt x="393859" y="893071"/>
                </a:cubicBezTo>
                <a:cubicBezTo>
                  <a:pt x="372809" y="892690"/>
                  <a:pt x="356426" y="876021"/>
                  <a:pt x="356426" y="854971"/>
                </a:cubicBezTo>
                <a:cubicBezTo>
                  <a:pt x="356426" y="833349"/>
                  <a:pt x="373666" y="816490"/>
                  <a:pt x="395383" y="816871"/>
                </a:cubicBezTo>
                <a:cubicBezTo>
                  <a:pt x="416814" y="817347"/>
                  <a:pt x="432626" y="834111"/>
                  <a:pt x="432626" y="856590"/>
                </a:cubicBezTo>
                <a:close/>
                <a:moveTo>
                  <a:pt x="433292" y="867639"/>
                </a:moveTo>
                <a:cubicBezTo>
                  <a:pt x="433102" y="848208"/>
                  <a:pt x="450342" y="831444"/>
                  <a:pt x="470821" y="831254"/>
                </a:cubicBezTo>
                <a:cubicBezTo>
                  <a:pt x="492062" y="831063"/>
                  <a:pt x="508826" y="847351"/>
                  <a:pt x="509207" y="868496"/>
                </a:cubicBezTo>
                <a:cubicBezTo>
                  <a:pt x="509588" y="889737"/>
                  <a:pt x="493300" y="906692"/>
                  <a:pt x="472250" y="907168"/>
                </a:cubicBezTo>
                <a:cubicBezTo>
                  <a:pt x="449866" y="907739"/>
                  <a:pt x="433483" y="891071"/>
                  <a:pt x="433292" y="867639"/>
                </a:cubicBezTo>
                <a:close/>
                <a:moveTo>
                  <a:pt x="76105" y="838969"/>
                </a:moveTo>
                <a:cubicBezTo>
                  <a:pt x="54959" y="838969"/>
                  <a:pt x="38386" y="822491"/>
                  <a:pt x="38195" y="801345"/>
                </a:cubicBezTo>
                <a:cubicBezTo>
                  <a:pt x="38005" y="779628"/>
                  <a:pt x="55150" y="762674"/>
                  <a:pt x="76867" y="763055"/>
                </a:cubicBezTo>
                <a:cubicBezTo>
                  <a:pt x="98012" y="763436"/>
                  <a:pt x="114300" y="780200"/>
                  <a:pt x="114110" y="801441"/>
                </a:cubicBezTo>
                <a:cubicBezTo>
                  <a:pt x="113919" y="822586"/>
                  <a:pt x="97250" y="838969"/>
                  <a:pt x="76105" y="838969"/>
                </a:cubicBezTo>
                <a:close/>
                <a:moveTo>
                  <a:pt x="1102424" y="1433805"/>
                </a:moveTo>
                <a:cubicBezTo>
                  <a:pt x="1123569" y="1433901"/>
                  <a:pt x="1140143" y="1450379"/>
                  <a:pt x="1140238" y="1471620"/>
                </a:cubicBezTo>
                <a:cubicBezTo>
                  <a:pt x="1140333" y="1493337"/>
                  <a:pt x="1123188" y="1510196"/>
                  <a:pt x="1101376" y="1509720"/>
                </a:cubicBezTo>
                <a:cubicBezTo>
                  <a:pt x="1080326" y="1509243"/>
                  <a:pt x="1064038" y="1492384"/>
                  <a:pt x="1064324" y="1471239"/>
                </a:cubicBezTo>
                <a:cubicBezTo>
                  <a:pt x="1064514" y="1450188"/>
                  <a:pt x="1081183" y="1433710"/>
                  <a:pt x="1102424" y="1433805"/>
                </a:cubicBezTo>
                <a:close/>
                <a:moveTo>
                  <a:pt x="733901" y="990893"/>
                </a:moveTo>
                <a:cubicBezTo>
                  <a:pt x="734187" y="1011943"/>
                  <a:pt x="718090" y="1028897"/>
                  <a:pt x="697135" y="1029564"/>
                </a:cubicBezTo>
                <a:cubicBezTo>
                  <a:pt x="675608" y="1030231"/>
                  <a:pt x="658082" y="1013658"/>
                  <a:pt x="657701" y="992036"/>
                </a:cubicBezTo>
                <a:cubicBezTo>
                  <a:pt x="657416" y="970414"/>
                  <a:pt x="674370" y="953269"/>
                  <a:pt x="695897" y="953364"/>
                </a:cubicBezTo>
                <a:cubicBezTo>
                  <a:pt x="716852" y="953364"/>
                  <a:pt x="733520" y="969843"/>
                  <a:pt x="733901" y="990893"/>
                </a:cubicBezTo>
                <a:close/>
                <a:moveTo>
                  <a:pt x="878872" y="1099764"/>
                </a:moveTo>
                <a:cubicBezTo>
                  <a:pt x="878681" y="1121290"/>
                  <a:pt x="861346" y="1138149"/>
                  <a:pt x="839724" y="1137578"/>
                </a:cubicBezTo>
                <a:cubicBezTo>
                  <a:pt x="818769" y="1137006"/>
                  <a:pt x="802481" y="1120147"/>
                  <a:pt x="802672" y="1099192"/>
                </a:cubicBezTo>
                <a:cubicBezTo>
                  <a:pt x="802862" y="1077666"/>
                  <a:pt x="820198" y="1060902"/>
                  <a:pt x="841820" y="1061378"/>
                </a:cubicBezTo>
                <a:cubicBezTo>
                  <a:pt x="862679" y="1061854"/>
                  <a:pt x="878967" y="1078809"/>
                  <a:pt x="878872" y="1099764"/>
                </a:cubicBezTo>
                <a:close/>
                <a:moveTo>
                  <a:pt x="193834" y="814680"/>
                </a:moveTo>
                <a:cubicBezTo>
                  <a:pt x="194120" y="835730"/>
                  <a:pt x="177927" y="852685"/>
                  <a:pt x="156972" y="853352"/>
                </a:cubicBezTo>
                <a:cubicBezTo>
                  <a:pt x="135446" y="854019"/>
                  <a:pt x="117920" y="837350"/>
                  <a:pt x="117634" y="815823"/>
                </a:cubicBezTo>
                <a:cubicBezTo>
                  <a:pt x="117348" y="794202"/>
                  <a:pt x="134303" y="777056"/>
                  <a:pt x="155924" y="777152"/>
                </a:cubicBezTo>
                <a:cubicBezTo>
                  <a:pt x="176975" y="777247"/>
                  <a:pt x="193548" y="793725"/>
                  <a:pt x="193834" y="814680"/>
                </a:cubicBezTo>
                <a:close/>
                <a:moveTo>
                  <a:pt x="588550" y="884118"/>
                </a:moveTo>
                <a:cubicBezTo>
                  <a:pt x="588264" y="905358"/>
                  <a:pt x="571595" y="921455"/>
                  <a:pt x="550259" y="921170"/>
                </a:cubicBezTo>
                <a:cubicBezTo>
                  <a:pt x="529019" y="920884"/>
                  <a:pt x="512921" y="904215"/>
                  <a:pt x="513207" y="882879"/>
                </a:cubicBezTo>
                <a:cubicBezTo>
                  <a:pt x="513493" y="861638"/>
                  <a:pt x="530162" y="845541"/>
                  <a:pt x="551498" y="845827"/>
                </a:cubicBezTo>
                <a:cubicBezTo>
                  <a:pt x="572643" y="846018"/>
                  <a:pt x="588836" y="862781"/>
                  <a:pt x="588550" y="884118"/>
                </a:cubicBezTo>
                <a:close/>
                <a:moveTo>
                  <a:pt x="775716" y="1043185"/>
                </a:moveTo>
                <a:cubicBezTo>
                  <a:pt x="754285" y="1043280"/>
                  <a:pt x="737902" y="1026993"/>
                  <a:pt x="737902" y="1005656"/>
                </a:cubicBezTo>
                <a:cubicBezTo>
                  <a:pt x="737902" y="984321"/>
                  <a:pt x="754380" y="968033"/>
                  <a:pt x="775811" y="968223"/>
                </a:cubicBezTo>
                <a:cubicBezTo>
                  <a:pt x="796576" y="968414"/>
                  <a:pt x="812578" y="984321"/>
                  <a:pt x="812864" y="1004990"/>
                </a:cubicBezTo>
                <a:cubicBezTo>
                  <a:pt x="813149" y="1026421"/>
                  <a:pt x="796957" y="1042995"/>
                  <a:pt x="775716" y="1043185"/>
                </a:cubicBezTo>
                <a:close/>
                <a:moveTo>
                  <a:pt x="34195" y="786201"/>
                </a:moveTo>
                <a:cubicBezTo>
                  <a:pt x="34481" y="806489"/>
                  <a:pt x="19812" y="822396"/>
                  <a:pt x="95" y="824110"/>
                </a:cubicBezTo>
                <a:lnTo>
                  <a:pt x="95" y="749625"/>
                </a:lnTo>
                <a:cubicBezTo>
                  <a:pt x="19336" y="751339"/>
                  <a:pt x="33909" y="766388"/>
                  <a:pt x="34195" y="786201"/>
                </a:cubicBezTo>
                <a:close/>
                <a:moveTo>
                  <a:pt x="909447" y="1150627"/>
                </a:moveTo>
                <a:cubicBezTo>
                  <a:pt x="894207" y="1143007"/>
                  <a:pt x="882968" y="1132530"/>
                  <a:pt x="882968" y="1113956"/>
                </a:cubicBezTo>
                <a:cubicBezTo>
                  <a:pt x="882872" y="1093191"/>
                  <a:pt x="898589" y="1076904"/>
                  <a:pt x="919163" y="1076332"/>
                </a:cubicBezTo>
                <a:cubicBezTo>
                  <a:pt x="939927" y="1075856"/>
                  <a:pt x="956691" y="1091191"/>
                  <a:pt x="957548" y="1111670"/>
                </a:cubicBezTo>
                <a:cubicBezTo>
                  <a:pt x="958406" y="1132625"/>
                  <a:pt x="943832" y="1149389"/>
                  <a:pt x="923163" y="1150818"/>
                </a:cubicBezTo>
                <a:cubicBezTo>
                  <a:pt x="918496" y="1151103"/>
                  <a:pt x="913829" y="1150532"/>
                  <a:pt x="909161" y="1150341"/>
                </a:cubicBezTo>
                <a:cubicBezTo>
                  <a:pt x="909066" y="1150341"/>
                  <a:pt x="909447" y="1150627"/>
                  <a:pt x="909447" y="1150627"/>
                </a:cubicBezTo>
                <a:close/>
                <a:moveTo>
                  <a:pt x="985838" y="1241972"/>
                </a:moveTo>
                <a:cubicBezTo>
                  <a:pt x="964502" y="1242067"/>
                  <a:pt x="948214" y="1225779"/>
                  <a:pt x="948309" y="1204443"/>
                </a:cubicBezTo>
                <a:cubicBezTo>
                  <a:pt x="948404" y="1183203"/>
                  <a:pt x="964883" y="1167010"/>
                  <a:pt x="986219" y="1167201"/>
                </a:cubicBezTo>
                <a:cubicBezTo>
                  <a:pt x="1006888" y="1167391"/>
                  <a:pt x="1022890" y="1183393"/>
                  <a:pt x="1023080" y="1204062"/>
                </a:cubicBezTo>
                <a:cubicBezTo>
                  <a:pt x="1023271" y="1225398"/>
                  <a:pt x="1007078" y="1241877"/>
                  <a:pt x="985838" y="1241972"/>
                </a:cubicBezTo>
                <a:close/>
                <a:moveTo>
                  <a:pt x="1076611" y="1381418"/>
                </a:moveTo>
                <a:cubicBezTo>
                  <a:pt x="1084231" y="1366178"/>
                  <a:pt x="1094708" y="1354938"/>
                  <a:pt x="1113282" y="1354938"/>
                </a:cubicBezTo>
                <a:cubicBezTo>
                  <a:pt x="1134047" y="1354843"/>
                  <a:pt x="1150334" y="1370559"/>
                  <a:pt x="1150906" y="1391133"/>
                </a:cubicBezTo>
                <a:cubicBezTo>
                  <a:pt x="1151382" y="1411898"/>
                  <a:pt x="1136047" y="1428662"/>
                  <a:pt x="1115568" y="1429519"/>
                </a:cubicBezTo>
                <a:cubicBezTo>
                  <a:pt x="1094613" y="1430376"/>
                  <a:pt x="1077849" y="1415803"/>
                  <a:pt x="1076420" y="1395134"/>
                </a:cubicBezTo>
                <a:cubicBezTo>
                  <a:pt x="1076135" y="1390467"/>
                  <a:pt x="1076706" y="1385799"/>
                  <a:pt x="1076897" y="1381132"/>
                </a:cubicBezTo>
                <a:cubicBezTo>
                  <a:pt x="1076897" y="1381037"/>
                  <a:pt x="1076611" y="1381418"/>
                  <a:pt x="1076611" y="1381418"/>
                </a:cubicBezTo>
                <a:close/>
                <a:moveTo>
                  <a:pt x="667702" y="897929"/>
                </a:moveTo>
                <a:cubicBezTo>
                  <a:pt x="667607" y="919265"/>
                  <a:pt x="650843" y="935362"/>
                  <a:pt x="629412" y="934981"/>
                </a:cubicBezTo>
                <a:cubicBezTo>
                  <a:pt x="608743" y="934600"/>
                  <a:pt x="592931" y="918217"/>
                  <a:pt x="593027" y="897453"/>
                </a:cubicBezTo>
                <a:cubicBezTo>
                  <a:pt x="593122" y="876212"/>
                  <a:pt x="609886" y="860019"/>
                  <a:pt x="631317" y="860400"/>
                </a:cubicBezTo>
                <a:cubicBezTo>
                  <a:pt x="651986" y="860781"/>
                  <a:pt x="667798" y="877069"/>
                  <a:pt x="667702" y="897929"/>
                </a:cubicBezTo>
                <a:close/>
                <a:moveTo>
                  <a:pt x="1051655" y="1261022"/>
                </a:moveTo>
                <a:cubicBezTo>
                  <a:pt x="1072801" y="1261308"/>
                  <a:pt x="1088803" y="1277976"/>
                  <a:pt x="1088422" y="1299312"/>
                </a:cubicBezTo>
                <a:cubicBezTo>
                  <a:pt x="1088041" y="1320458"/>
                  <a:pt x="1071182" y="1336269"/>
                  <a:pt x="1049750" y="1335698"/>
                </a:cubicBezTo>
                <a:cubicBezTo>
                  <a:pt x="1029176" y="1335126"/>
                  <a:pt x="1013555" y="1318839"/>
                  <a:pt x="1013651" y="1298074"/>
                </a:cubicBezTo>
                <a:cubicBezTo>
                  <a:pt x="1013746" y="1276929"/>
                  <a:pt x="1030319" y="1260831"/>
                  <a:pt x="1051655" y="1261022"/>
                </a:cubicBezTo>
                <a:close/>
                <a:moveTo>
                  <a:pt x="709327" y="948888"/>
                </a:moveTo>
                <a:cubicBezTo>
                  <a:pt x="688943" y="948506"/>
                  <a:pt x="672846" y="932028"/>
                  <a:pt x="673037" y="911550"/>
                </a:cubicBezTo>
                <a:cubicBezTo>
                  <a:pt x="673227" y="890595"/>
                  <a:pt x="690372" y="874212"/>
                  <a:pt x="711422" y="874878"/>
                </a:cubicBezTo>
                <a:cubicBezTo>
                  <a:pt x="731806" y="875545"/>
                  <a:pt x="747522" y="892404"/>
                  <a:pt x="747046" y="912978"/>
                </a:cubicBezTo>
                <a:cubicBezTo>
                  <a:pt x="746474" y="933267"/>
                  <a:pt x="729806" y="949269"/>
                  <a:pt x="709327" y="948888"/>
                </a:cubicBezTo>
                <a:close/>
                <a:moveTo>
                  <a:pt x="249365" y="786867"/>
                </a:moveTo>
                <a:cubicBezTo>
                  <a:pt x="228886" y="786772"/>
                  <a:pt x="212598" y="770484"/>
                  <a:pt x="212503" y="750101"/>
                </a:cubicBezTo>
                <a:cubicBezTo>
                  <a:pt x="212408" y="729051"/>
                  <a:pt x="229267" y="712477"/>
                  <a:pt x="250317" y="712858"/>
                </a:cubicBezTo>
                <a:cubicBezTo>
                  <a:pt x="270701" y="713239"/>
                  <a:pt x="286703" y="729908"/>
                  <a:pt x="286512" y="750387"/>
                </a:cubicBezTo>
                <a:cubicBezTo>
                  <a:pt x="286322" y="770770"/>
                  <a:pt x="269843" y="786963"/>
                  <a:pt x="249365" y="786867"/>
                </a:cubicBezTo>
                <a:close/>
                <a:moveTo>
                  <a:pt x="206883" y="735146"/>
                </a:moveTo>
                <a:cubicBezTo>
                  <a:pt x="207169" y="755625"/>
                  <a:pt x="190881" y="772294"/>
                  <a:pt x="170402" y="772580"/>
                </a:cubicBezTo>
                <a:cubicBezTo>
                  <a:pt x="149924" y="772866"/>
                  <a:pt x="133255" y="756578"/>
                  <a:pt x="132969" y="736099"/>
                </a:cubicBezTo>
                <a:cubicBezTo>
                  <a:pt x="132683" y="715620"/>
                  <a:pt x="148971" y="698952"/>
                  <a:pt x="169450" y="698666"/>
                </a:cubicBezTo>
                <a:cubicBezTo>
                  <a:pt x="190024" y="698475"/>
                  <a:pt x="206693" y="714763"/>
                  <a:pt x="206883" y="735146"/>
                </a:cubicBezTo>
                <a:close/>
                <a:moveTo>
                  <a:pt x="485585" y="755625"/>
                </a:moveTo>
                <a:cubicBezTo>
                  <a:pt x="505873" y="755721"/>
                  <a:pt x="522446" y="772389"/>
                  <a:pt x="522351" y="792678"/>
                </a:cubicBezTo>
                <a:cubicBezTo>
                  <a:pt x="522256" y="812966"/>
                  <a:pt x="505778" y="829349"/>
                  <a:pt x="485299" y="829444"/>
                </a:cubicBezTo>
                <a:cubicBezTo>
                  <a:pt x="465201" y="829539"/>
                  <a:pt x="448532" y="812680"/>
                  <a:pt x="448532" y="792392"/>
                </a:cubicBezTo>
                <a:cubicBezTo>
                  <a:pt x="448628" y="772104"/>
                  <a:pt x="465296" y="755530"/>
                  <a:pt x="485585" y="755625"/>
                </a:cubicBezTo>
                <a:close/>
                <a:moveTo>
                  <a:pt x="403955" y="815442"/>
                </a:moveTo>
                <a:cubicBezTo>
                  <a:pt x="385382" y="815538"/>
                  <a:pt x="368903" y="798107"/>
                  <a:pt x="368808" y="778390"/>
                </a:cubicBezTo>
                <a:cubicBezTo>
                  <a:pt x="368713" y="757911"/>
                  <a:pt x="385001" y="741433"/>
                  <a:pt x="405479" y="741243"/>
                </a:cubicBezTo>
                <a:cubicBezTo>
                  <a:pt x="425958" y="741052"/>
                  <a:pt x="442532" y="757149"/>
                  <a:pt x="442913" y="777628"/>
                </a:cubicBezTo>
                <a:cubicBezTo>
                  <a:pt x="443198" y="799250"/>
                  <a:pt x="426625" y="815347"/>
                  <a:pt x="403955" y="815442"/>
                </a:cubicBezTo>
                <a:close/>
                <a:moveTo>
                  <a:pt x="1179671" y="1523055"/>
                </a:moveTo>
                <a:cubicBezTo>
                  <a:pt x="1158621" y="1523436"/>
                  <a:pt x="1142048" y="1506957"/>
                  <a:pt x="1141952" y="1485621"/>
                </a:cubicBezTo>
                <a:cubicBezTo>
                  <a:pt x="1141857" y="1465523"/>
                  <a:pt x="1158526" y="1449045"/>
                  <a:pt x="1178909" y="1448950"/>
                </a:cubicBezTo>
                <a:cubicBezTo>
                  <a:pt x="1199388" y="1448950"/>
                  <a:pt x="1215771" y="1465143"/>
                  <a:pt x="1215962" y="1485621"/>
                </a:cubicBezTo>
                <a:cubicBezTo>
                  <a:pt x="1216152" y="1506100"/>
                  <a:pt x="1200055" y="1522673"/>
                  <a:pt x="1179671" y="1523055"/>
                </a:cubicBezTo>
                <a:close/>
                <a:moveTo>
                  <a:pt x="328898" y="801060"/>
                </a:moveTo>
                <a:cubicBezTo>
                  <a:pt x="308420" y="800964"/>
                  <a:pt x="292132" y="784677"/>
                  <a:pt x="292037" y="764198"/>
                </a:cubicBezTo>
                <a:cubicBezTo>
                  <a:pt x="291941" y="743147"/>
                  <a:pt x="308896" y="726574"/>
                  <a:pt x="329946" y="727050"/>
                </a:cubicBezTo>
                <a:cubicBezTo>
                  <a:pt x="350330" y="727527"/>
                  <a:pt x="366332" y="744100"/>
                  <a:pt x="366046" y="764579"/>
                </a:cubicBezTo>
                <a:cubicBezTo>
                  <a:pt x="365855" y="785058"/>
                  <a:pt x="349377" y="801155"/>
                  <a:pt x="328898" y="801060"/>
                </a:cubicBezTo>
                <a:close/>
                <a:moveTo>
                  <a:pt x="855059" y="1056901"/>
                </a:moveTo>
                <a:cubicBezTo>
                  <a:pt x="834581" y="1056996"/>
                  <a:pt x="818102" y="1040804"/>
                  <a:pt x="817912" y="1020420"/>
                </a:cubicBezTo>
                <a:cubicBezTo>
                  <a:pt x="817626" y="999370"/>
                  <a:pt x="834485" y="982606"/>
                  <a:pt x="855440" y="982892"/>
                </a:cubicBezTo>
                <a:cubicBezTo>
                  <a:pt x="875824" y="983178"/>
                  <a:pt x="892016" y="999656"/>
                  <a:pt x="891921" y="1020135"/>
                </a:cubicBezTo>
                <a:cubicBezTo>
                  <a:pt x="891826" y="1040518"/>
                  <a:pt x="875538" y="1056806"/>
                  <a:pt x="855059" y="1056901"/>
                </a:cubicBezTo>
                <a:close/>
                <a:moveTo>
                  <a:pt x="1164527" y="1312933"/>
                </a:moveTo>
                <a:cubicBezTo>
                  <a:pt x="1164336" y="1333126"/>
                  <a:pt x="1147191" y="1349795"/>
                  <a:pt x="1127093" y="1349414"/>
                </a:cubicBezTo>
                <a:cubicBezTo>
                  <a:pt x="1106900" y="1349033"/>
                  <a:pt x="1090422" y="1331793"/>
                  <a:pt x="1090994" y="1311695"/>
                </a:cubicBezTo>
                <a:cubicBezTo>
                  <a:pt x="1091565" y="1292073"/>
                  <a:pt x="1108139" y="1275976"/>
                  <a:pt x="1127665" y="1275881"/>
                </a:cubicBezTo>
                <a:cubicBezTo>
                  <a:pt x="1147858" y="1275786"/>
                  <a:pt x="1164717" y="1292740"/>
                  <a:pt x="1164527" y="1312933"/>
                </a:cubicBezTo>
                <a:close/>
                <a:moveTo>
                  <a:pt x="1033748" y="1129863"/>
                </a:moveTo>
                <a:cubicBezTo>
                  <a:pt x="1032510" y="1150055"/>
                  <a:pt x="1014698" y="1165867"/>
                  <a:pt x="994696" y="1164629"/>
                </a:cubicBezTo>
                <a:cubicBezTo>
                  <a:pt x="974693" y="1163391"/>
                  <a:pt x="958787" y="1145103"/>
                  <a:pt x="960406" y="1125195"/>
                </a:cubicBezTo>
                <a:cubicBezTo>
                  <a:pt x="961930" y="1105574"/>
                  <a:pt x="979265" y="1090239"/>
                  <a:pt x="998696" y="1091191"/>
                </a:cubicBezTo>
                <a:cubicBezTo>
                  <a:pt x="1018889" y="1092144"/>
                  <a:pt x="1034987" y="1109955"/>
                  <a:pt x="1033748" y="1129863"/>
                </a:cubicBezTo>
                <a:close/>
                <a:moveTo>
                  <a:pt x="91535" y="684569"/>
                </a:moveTo>
                <a:cubicBezTo>
                  <a:pt x="111823" y="685236"/>
                  <a:pt x="128111" y="702666"/>
                  <a:pt x="127254" y="722859"/>
                </a:cubicBezTo>
                <a:cubicBezTo>
                  <a:pt x="126397" y="743147"/>
                  <a:pt x="108776" y="759245"/>
                  <a:pt x="88583" y="758197"/>
                </a:cubicBezTo>
                <a:cubicBezTo>
                  <a:pt x="68866" y="757149"/>
                  <a:pt x="53150" y="740290"/>
                  <a:pt x="53626" y="720573"/>
                </a:cubicBezTo>
                <a:cubicBezTo>
                  <a:pt x="54007" y="700380"/>
                  <a:pt x="71247" y="683997"/>
                  <a:pt x="91535" y="684569"/>
                </a:cubicBezTo>
                <a:close/>
                <a:moveTo>
                  <a:pt x="1099280" y="1218921"/>
                </a:moveTo>
                <a:cubicBezTo>
                  <a:pt x="1099185" y="1239210"/>
                  <a:pt x="1082231" y="1255878"/>
                  <a:pt x="1061942" y="1255593"/>
                </a:cubicBezTo>
                <a:cubicBezTo>
                  <a:pt x="1041654" y="1255307"/>
                  <a:pt x="1025176" y="1238257"/>
                  <a:pt x="1025557" y="1217969"/>
                </a:cubicBezTo>
                <a:cubicBezTo>
                  <a:pt x="1026033" y="1198252"/>
                  <a:pt x="1042416" y="1182060"/>
                  <a:pt x="1062133" y="1181964"/>
                </a:cubicBezTo>
                <a:cubicBezTo>
                  <a:pt x="1082516" y="1181869"/>
                  <a:pt x="1099280" y="1198633"/>
                  <a:pt x="1099280" y="1218921"/>
                </a:cubicBezTo>
                <a:close/>
                <a:moveTo>
                  <a:pt x="971074" y="1034803"/>
                </a:moveTo>
                <a:cubicBezTo>
                  <a:pt x="970598" y="1054329"/>
                  <a:pt x="953643" y="1070903"/>
                  <a:pt x="934212" y="1070617"/>
                </a:cubicBezTo>
                <a:cubicBezTo>
                  <a:pt x="914210" y="1070427"/>
                  <a:pt x="897160" y="1052520"/>
                  <a:pt x="898017" y="1032708"/>
                </a:cubicBezTo>
                <a:cubicBezTo>
                  <a:pt x="898874" y="1013086"/>
                  <a:pt x="916210" y="996894"/>
                  <a:pt x="935546" y="997560"/>
                </a:cubicBezTo>
                <a:cubicBezTo>
                  <a:pt x="955072" y="998227"/>
                  <a:pt x="971455" y="1015372"/>
                  <a:pt x="971074" y="1034803"/>
                </a:cubicBezTo>
                <a:close/>
                <a:moveTo>
                  <a:pt x="47434" y="707524"/>
                </a:moveTo>
                <a:cubicBezTo>
                  <a:pt x="47244" y="727622"/>
                  <a:pt x="29813" y="744576"/>
                  <a:pt x="9716" y="743910"/>
                </a:cubicBezTo>
                <a:cubicBezTo>
                  <a:pt x="6382" y="743814"/>
                  <a:pt x="3143" y="743052"/>
                  <a:pt x="0" y="742100"/>
                </a:cubicBezTo>
                <a:lnTo>
                  <a:pt x="0" y="672377"/>
                </a:lnTo>
                <a:cubicBezTo>
                  <a:pt x="3715" y="671138"/>
                  <a:pt x="7620" y="670377"/>
                  <a:pt x="11716" y="670567"/>
                </a:cubicBezTo>
                <a:cubicBezTo>
                  <a:pt x="31433" y="671138"/>
                  <a:pt x="47625" y="687998"/>
                  <a:pt x="47434" y="707524"/>
                </a:cubicBezTo>
                <a:close/>
                <a:moveTo>
                  <a:pt x="1210437" y="1590587"/>
                </a:moveTo>
                <a:cubicBezTo>
                  <a:pt x="1208723" y="1586396"/>
                  <a:pt x="1207675" y="1581824"/>
                  <a:pt x="1207675" y="1577061"/>
                </a:cubicBezTo>
                <a:cubicBezTo>
                  <a:pt x="1207675" y="1556964"/>
                  <a:pt x="1225010" y="1539914"/>
                  <a:pt x="1245013" y="1540390"/>
                </a:cubicBezTo>
                <a:cubicBezTo>
                  <a:pt x="1264634" y="1540771"/>
                  <a:pt x="1281017" y="1557440"/>
                  <a:pt x="1281017" y="1577061"/>
                </a:cubicBezTo>
                <a:cubicBezTo>
                  <a:pt x="1281017" y="1581824"/>
                  <a:pt x="1279970" y="1586396"/>
                  <a:pt x="1278255" y="1590682"/>
                </a:cubicBezTo>
                <a:lnTo>
                  <a:pt x="1210437" y="1590682"/>
                </a:lnTo>
                <a:close/>
                <a:moveTo>
                  <a:pt x="1229678" y="1406183"/>
                </a:moveTo>
                <a:cubicBezTo>
                  <a:pt x="1229868" y="1425614"/>
                  <a:pt x="1213295" y="1442568"/>
                  <a:pt x="1193768" y="1442949"/>
                </a:cubicBezTo>
                <a:cubicBezTo>
                  <a:pt x="1173861" y="1443330"/>
                  <a:pt x="1156335" y="1425900"/>
                  <a:pt x="1156716" y="1405992"/>
                </a:cubicBezTo>
                <a:cubicBezTo>
                  <a:pt x="1157002" y="1386466"/>
                  <a:pt x="1173956" y="1369893"/>
                  <a:pt x="1193387" y="1369988"/>
                </a:cubicBezTo>
                <a:cubicBezTo>
                  <a:pt x="1212818" y="1369988"/>
                  <a:pt x="1229487" y="1386656"/>
                  <a:pt x="1229678" y="1406183"/>
                </a:cubicBezTo>
                <a:close/>
                <a:moveTo>
                  <a:pt x="644557" y="854495"/>
                </a:moveTo>
                <a:cubicBezTo>
                  <a:pt x="625221" y="854495"/>
                  <a:pt x="608362" y="837826"/>
                  <a:pt x="608171" y="818395"/>
                </a:cubicBezTo>
                <a:cubicBezTo>
                  <a:pt x="607981" y="798488"/>
                  <a:pt x="625507" y="781152"/>
                  <a:pt x="645319" y="781629"/>
                </a:cubicBezTo>
                <a:cubicBezTo>
                  <a:pt x="664750" y="782105"/>
                  <a:pt x="681228" y="799059"/>
                  <a:pt x="681038" y="818395"/>
                </a:cubicBezTo>
                <a:cubicBezTo>
                  <a:pt x="680752" y="837921"/>
                  <a:pt x="663988" y="854495"/>
                  <a:pt x="644557" y="854495"/>
                </a:cubicBezTo>
                <a:close/>
                <a:moveTo>
                  <a:pt x="826199" y="927552"/>
                </a:moveTo>
                <a:cubicBezTo>
                  <a:pt x="825246" y="947745"/>
                  <a:pt x="807244" y="964032"/>
                  <a:pt x="787337" y="962699"/>
                </a:cubicBezTo>
                <a:cubicBezTo>
                  <a:pt x="767620" y="961365"/>
                  <a:pt x="751999" y="944030"/>
                  <a:pt x="752856" y="924599"/>
                </a:cubicBezTo>
                <a:cubicBezTo>
                  <a:pt x="753809" y="904406"/>
                  <a:pt x="771811" y="888118"/>
                  <a:pt x="791718" y="889452"/>
                </a:cubicBezTo>
                <a:cubicBezTo>
                  <a:pt x="811435" y="890785"/>
                  <a:pt x="827151" y="908121"/>
                  <a:pt x="826199" y="927552"/>
                </a:cubicBezTo>
                <a:close/>
                <a:moveTo>
                  <a:pt x="563023" y="840493"/>
                </a:moveTo>
                <a:cubicBezTo>
                  <a:pt x="542830" y="839255"/>
                  <a:pt x="526733" y="821062"/>
                  <a:pt x="528447" y="801155"/>
                </a:cubicBezTo>
                <a:cubicBezTo>
                  <a:pt x="530066" y="781438"/>
                  <a:pt x="547592" y="766008"/>
                  <a:pt x="567023" y="767246"/>
                </a:cubicBezTo>
                <a:cubicBezTo>
                  <a:pt x="587216" y="768484"/>
                  <a:pt x="603314" y="786677"/>
                  <a:pt x="601599" y="806584"/>
                </a:cubicBezTo>
                <a:cubicBezTo>
                  <a:pt x="599980" y="826301"/>
                  <a:pt x="582454" y="841731"/>
                  <a:pt x="563023" y="840493"/>
                </a:cubicBezTo>
                <a:close/>
                <a:moveTo>
                  <a:pt x="1258157" y="1536294"/>
                </a:moveTo>
                <a:cubicBezTo>
                  <a:pt x="1238536" y="1536009"/>
                  <a:pt x="1222057" y="1518959"/>
                  <a:pt x="1222534" y="1499528"/>
                </a:cubicBezTo>
                <a:cubicBezTo>
                  <a:pt x="1223105" y="1479906"/>
                  <a:pt x="1240346" y="1463523"/>
                  <a:pt x="1259681" y="1464285"/>
                </a:cubicBezTo>
                <a:cubicBezTo>
                  <a:pt x="1278827" y="1465047"/>
                  <a:pt x="1294638" y="1481335"/>
                  <a:pt x="1294638" y="1500385"/>
                </a:cubicBezTo>
                <a:cubicBezTo>
                  <a:pt x="1294543" y="1519816"/>
                  <a:pt x="1277588" y="1536485"/>
                  <a:pt x="1258157" y="1536294"/>
                </a:cubicBezTo>
                <a:close/>
                <a:moveTo>
                  <a:pt x="905161" y="939839"/>
                </a:moveTo>
                <a:cubicBezTo>
                  <a:pt x="905447" y="959365"/>
                  <a:pt x="888778" y="976224"/>
                  <a:pt x="869252" y="976320"/>
                </a:cubicBezTo>
                <a:cubicBezTo>
                  <a:pt x="849725" y="976415"/>
                  <a:pt x="832961" y="959555"/>
                  <a:pt x="833152" y="940029"/>
                </a:cubicBezTo>
                <a:cubicBezTo>
                  <a:pt x="833342" y="920979"/>
                  <a:pt x="849249" y="904787"/>
                  <a:pt x="868394" y="904311"/>
                </a:cubicBezTo>
                <a:cubicBezTo>
                  <a:pt x="887825" y="903739"/>
                  <a:pt x="904875" y="920217"/>
                  <a:pt x="905161" y="939839"/>
                </a:cubicBezTo>
                <a:close/>
                <a:moveTo>
                  <a:pt x="299466" y="669614"/>
                </a:moveTo>
                <a:cubicBezTo>
                  <a:pt x="299847" y="689331"/>
                  <a:pt x="283464" y="706000"/>
                  <a:pt x="263747" y="706000"/>
                </a:cubicBezTo>
                <a:cubicBezTo>
                  <a:pt x="244507" y="706000"/>
                  <a:pt x="228505" y="690284"/>
                  <a:pt x="228124" y="670948"/>
                </a:cubicBezTo>
                <a:cubicBezTo>
                  <a:pt x="227743" y="651231"/>
                  <a:pt x="244126" y="634563"/>
                  <a:pt x="263843" y="634563"/>
                </a:cubicBezTo>
                <a:cubicBezTo>
                  <a:pt x="282988" y="634658"/>
                  <a:pt x="299085" y="650374"/>
                  <a:pt x="299466" y="669614"/>
                </a:cubicBezTo>
                <a:close/>
                <a:moveTo>
                  <a:pt x="1177576" y="1235114"/>
                </a:moveTo>
                <a:cubicBezTo>
                  <a:pt x="1176242" y="1255116"/>
                  <a:pt x="1158812" y="1270261"/>
                  <a:pt x="1139190" y="1268547"/>
                </a:cubicBezTo>
                <a:cubicBezTo>
                  <a:pt x="1119759" y="1266832"/>
                  <a:pt x="1105186" y="1250068"/>
                  <a:pt x="1106424" y="1230923"/>
                </a:cubicBezTo>
                <a:cubicBezTo>
                  <a:pt x="1107758" y="1210920"/>
                  <a:pt x="1125188" y="1195776"/>
                  <a:pt x="1144810" y="1197490"/>
                </a:cubicBezTo>
                <a:cubicBezTo>
                  <a:pt x="1164241" y="1199300"/>
                  <a:pt x="1178814" y="1215969"/>
                  <a:pt x="1177576" y="1235114"/>
                </a:cubicBezTo>
                <a:close/>
                <a:moveTo>
                  <a:pt x="724948" y="868020"/>
                </a:moveTo>
                <a:cubicBezTo>
                  <a:pt x="705231" y="868496"/>
                  <a:pt x="688562" y="852113"/>
                  <a:pt x="688562" y="832302"/>
                </a:cubicBezTo>
                <a:cubicBezTo>
                  <a:pt x="688562" y="813061"/>
                  <a:pt x="704279" y="797059"/>
                  <a:pt x="723519" y="796583"/>
                </a:cubicBezTo>
                <a:cubicBezTo>
                  <a:pt x="743236" y="796106"/>
                  <a:pt x="759904" y="812489"/>
                  <a:pt x="759904" y="832302"/>
                </a:cubicBezTo>
                <a:cubicBezTo>
                  <a:pt x="759904" y="851542"/>
                  <a:pt x="744188" y="867544"/>
                  <a:pt x="724948" y="868020"/>
                </a:cubicBezTo>
                <a:close/>
                <a:moveTo>
                  <a:pt x="1112234" y="1141293"/>
                </a:moveTo>
                <a:cubicBezTo>
                  <a:pt x="1110996" y="1161295"/>
                  <a:pt x="1093661" y="1176440"/>
                  <a:pt x="1073944" y="1174821"/>
                </a:cubicBezTo>
                <a:cubicBezTo>
                  <a:pt x="1054513" y="1173201"/>
                  <a:pt x="1039844" y="1156437"/>
                  <a:pt x="1041083" y="1137292"/>
                </a:cubicBezTo>
                <a:cubicBezTo>
                  <a:pt x="1042321" y="1117289"/>
                  <a:pt x="1059656" y="1102145"/>
                  <a:pt x="1079373" y="1103764"/>
                </a:cubicBezTo>
                <a:cubicBezTo>
                  <a:pt x="1098804" y="1105383"/>
                  <a:pt x="1113473" y="1122147"/>
                  <a:pt x="1112234" y="1141293"/>
                </a:cubicBezTo>
                <a:close/>
                <a:moveTo>
                  <a:pt x="219647" y="656279"/>
                </a:moveTo>
                <a:cubicBezTo>
                  <a:pt x="219551" y="675806"/>
                  <a:pt x="203835" y="691427"/>
                  <a:pt x="184309" y="691522"/>
                </a:cubicBezTo>
                <a:cubicBezTo>
                  <a:pt x="164306" y="691617"/>
                  <a:pt x="148114" y="675139"/>
                  <a:pt x="148685" y="655137"/>
                </a:cubicBezTo>
                <a:cubicBezTo>
                  <a:pt x="149162" y="635610"/>
                  <a:pt x="165259" y="620275"/>
                  <a:pt x="184690" y="620561"/>
                </a:cubicBezTo>
                <a:cubicBezTo>
                  <a:pt x="204216" y="620942"/>
                  <a:pt x="219742" y="636753"/>
                  <a:pt x="219647" y="656279"/>
                </a:cubicBezTo>
                <a:close/>
                <a:moveTo>
                  <a:pt x="376047" y="686569"/>
                </a:moveTo>
                <a:cubicBezTo>
                  <a:pt x="374714" y="706571"/>
                  <a:pt x="357283" y="721716"/>
                  <a:pt x="337661" y="720002"/>
                </a:cubicBezTo>
                <a:cubicBezTo>
                  <a:pt x="318230" y="718287"/>
                  <a:pt x="303657" y="701523"/>
                  <a:pt x="304895" y="682378"/>
                </a:cubicBezTo>
                <a:cubicBezTo>
                  <a:pt x="306229" y="662376"/>
                  <a:pt x="323660" y="647231"/>
                  <a:pt x="343281" y="648945"/>
                </a:cubicBezTo>
                <a:cubicBezTo>
                  <a:pt x="362807" y="650755"/>
                  <a:pt x="377381" y="667424"/>
                  <a:pt x="376047" y="686569"/>
                </a:cubicBezTo>
                <a:close/>
                <a:moveTo>
                  <a:pt x="1011079" y="1083762"/>
                </a:moveTo>
                <a:cubicBezTo>
                  <a:pt x="991552" y="1083666"/>
                  <a:pt x="975932" y="1067950"/>
                  <a:pt x="975836" y="1048424"/>
                </a:cubicBezTo>
                <a:cubicBezTo>
                  <a:pt x="975741" y="1028421"/>
                  <a:pt x="992219" y="1012229"/>
                  <a:pt x="1012222" y="1012800"/>
                </a:cubicBezTo>
                <a:cubicBezTo>
                  <a:pt x="1031748" y="1013277"/>
                  <a:pt x="1047083" y="1029374"/>
                  <a:pt x="1046798" y="1048805"/>
                </a:cubicBezTo>
                <a:cubicBezTo>
                  <a:pt x="1046417" y="1068331"/>
                  <a:pt x="1030510" y="1083857"/>
                  <a:pt x="1011079" y="1083762"/>
                </a:cubicBezTo>
                <a:close/>
                <a:moveTo>
                  <a:pt x="418052" y="734289"/>
                </a:moveTo>
                <a:cubicBezTo>
                  <a:pt x="398050" y="732956"/>
                  <a:pt x="382905" y="715620"/>
                  <a:pt x="384620" y="695999"/>
                </a:cubicBezTo>
                <a:cubicBezTo>
                  <a:pt x="386334" y="676568"/>
                  <a:pt x="403003" y="661899"/>
                  <a:pt x="422148" y="663138"/>
                </a:cubicBezTo>
                <a:cubicBezTo>
                  <a:pt x="442151" y="664471"/>
                  <a:pt x="457295" y="681806"/>
                  <a:pt x="455581" y="701428"/>
                </a:cubicBezTo>
                <a:cubicBezTo>
                  <a:pt x="453962" y="720859"/>
                  <a:pt x="437198" y="735528"/>
                  <a:pt x="418052" y="734289"/>
                </a:cubicBezTo>
                <a:close/>
                <a:moveTo>
                  <a:pt x="980694" y="954031"/>
                </a:moveTo>
                <a:cubicBezTo>
                  <a:pt x="980980" y="974034"/>
                  <a:pt x="965930" y="989273"/>
                  <a:pt x="946023" y="989369"/>
                </a:cubicBezTo>
                <a:cubicBezTo>
                  <a:pt x="926116" y="989464"/>
                  <a:pt x="910971" y="974319"/>
                  <a:pt x="911066" y="954317"/>
                </a:cubicBezTo>
                <a:cubicBezTo>
                  <a:pt x="911162" y="934981"/>
                  <a:pt x="925735" y="920122"/>
                  <a:pt x="944975" y="919741"/>
                </a:cubicBezTo>
                <a:cubicBezTo>
                  <a:pt x="964978" y="919265"/>
                  <a:pt x="980408" y="934124"/>
                  <a:pt x="980694" y="954031"/>
                </a:cubicBezTo>
                <a:close/>
                <a:moveTo>
                  <a:pt x="1289018" y="1590587"/>
                </a:moveTo>
                <a:cubicBezTo>
                  <a:pt x="1289018" y="1590492"/>
                  <a:pt x="1288923" y="1590492"/>
                  <a:pt x="1289018" y="1590587"/>
                </a:cubicBezTo>
                <a:cubicBezTo>
                  <a:pt x="1289304" y="1570775"/>
                  <a:pt x="1304735" y="1556011"/>
                  <a:pt x="1324642" y="1556297"/>
                </a:cubicBezTo>
                <a:cubicBezTo>
                  <a:pt x="1343978" y="1556583"/>
                  <a:pt x="1358456" y="1571346"/>
                  <a:pt x="1358837" y="1590587"/>
                </a:cubicBezTo>
                <a:lnTo>
                  <a:pt x="1289018" y="1590587"/>
                </a:lnTo>
                <a:close/>
                <a:moveTo>
                  <a:pt x="1271588" y="1455427"/>
                </a:moveTo>
                <a:cubicBezTo>
                  <a:pt x="1251871" y="1454855"/>
                  <a:pt x="1237298" y="1439139"/>
                  <a:pt x="1237964" y="1419042"/>
                </a:cubicBezTo>
                <a:cubicBezTo>
                  <a:pt x="1238726" y="1399325"/>
                  <a:pt x="1254538" y="1384942"/>
                  <a:pt x="1274636" y="1385799"/>
                </a:cubicBezTo>
                <a:cubicBezTo>
                  <a:pt x="1293781" y="1386656"/>
                  <a:pt x="1307878" y="1401897"/>
                  <a:pt x="1307497" y="1421423"/>
                </a:cubicBezTo>
                <a:cubicBezTo>
                  <a:pt x="1307116" y="1441235"/>
                  <a:pt x="1291590" y="1455998"/>
                  <a:pt x="1271588" y="1455427"/>
                </a:cubicBezTo>
                <a:close/>
                <a:moveTo>
                  <a:pt x="1242632" y="1326268"/>
                </a:moveTo>
                <a:cubicBezTo>
                  <a:pt x="1242917" y="1345889"/>
                  <a:pt x="1227773" y="1361606"/>
                  <a:pt x="1208246" y="1362082"/>
                </a:cubicBezTo>
                <a:cubicBezTo>
                  <a:pt x="1188053" y="1362558"/>
                  <a:pt x="1172051" y="1346747"/>
                  <a:pt x="1172147" y="1326649"/>
                </a:cubicBezTo>
                <a:cubicBezTo>
                  <a:pt x="1172242" y="1307028"/>
                  <a:pt x="1187577" y="1291692"/>
                  <a:pt x="1207199" y="1291597"/>
                </a:cubicBezTo>
                <a:cubicBezTo>
                  <a:pt x="1226820" y="1291502"/>
                  <a:pt x="1242346" y="1306742"/>
                  <a:pt x="1242632" y="1326268"/>
                </a:cubicBezTo>
                <a:close/>
                <a:moveTo>
                  <a:pt x="139637" y="642563"/>
                </a:moveTo>
                <a:cubicBezTo>
                  <a:pt x="139351" y="662280"/>
                  <a:pt x="123730" y="677330"/>
                  <a:pt x="103918" y="677044"/>
                </a:cubicBezTo>
                <a:cubicBezTo>
                  <a:pt x="84201" y="676758"/>
                  <a:pt x="69152" y="661137"/>
                  <a:pt x="69437" y="641325"/>
                </a:cubicBezTo>
                <a:cubicBezTo>
                  <a:pt x="69723" y="621609"/>
                  <a:pt x="85344" y="606559"/>
                  <a:pt x="105156" y="606845"/>
                </a:cubicBezTo>
                <a:cubicBezTo>
                  <a:pt x="124968" y="607130"/>
                  <a:pt x="140018" y="622752"/>
                  <a:pt x="139637" y="642563"/>
                </a:cubicBezTo>
                <a:close/>
                <a:moveTo>
                  <a:pt x="500063" y="748196"/>
                </a:moveTo>
                <a:cubicBezTo>
                  <a:pt x="480441" y="748481"/>
                  <a:pt x="464820" y="733337"/>
                  <a:pt x="464344" y="713715"/>
                </a:cubicBezTo>
                <a:cubicBezTo>
                  <a:pt x="463868" y="693522"/>
                  <a:pt x="479774" y="677520"/>
                  <a:pt x="499872" y="677616"/>
                </a:cubicBezTo>
                <a:cubicBezTo>
                  <a:pt x="519494" y="677806"/>
                  <a:pt x="534829" y="693141"/>
                  <a:pt x="534829" y="712763"/>
                </a:cubicBezTo>
                <a:cubicBezTo>
                  <a:pt x="534924" y="732479"/>
                  <a:pt x="519684" y="747910"/>
                  <a:pt x="500063" y="748196"/>
                </a:cubicBezTo>
                <a:close/>
                <a:moveTo>
                  <a:pt x="544449" y="726574"/>
                </a:moveTo>
                <a:cubicBezTo>
                  <a:pt x="544735" y="706762"/>
                  <a:pt x="560165" y="691903"/>
                  <a:pt x="580168" y="692379"/>
                </a:cubicBezTo>
                <a:cubicBezTo>
                  <a:pt x="599980" y="692855"/>
                  <a:pt x="614648" y="708477"/>
                  <a:pt x="613982" y="728479"/>
                </a:cubicBezTo>
                <a:cubicBezTo>
                  <a:pt x="613410" y="747720"/>
                  <a:pt x="598361" y="762102"/>
                  <a:pt x="578930" y="762007"/>
                </a:cubicBezTo>
                <a:cubicBezTo>
                  <a:pt x="559118" y="761817"/>
                  <a:pt x="544163" y="746481"/>
                  <a:pt x="544449" y="726574"/>
                </a:cubicBezTo>
                <a:close/>
                <a:moveTo>
                  <a:pt x="838581" y="846018"/>
                </a:moveTo>
                <a:cubicBezTo>
                  <a:pt x="838867" y="866020"/>
                  <a:pt x="823817" y="881260"/>
                  <a:pt x="803910" y="881355"/>
                </a:cubicBezTo>
                <a:cubicBezTo>
                  <a:pt x="784003" y="881451"/>
                  <a:pt x="768858" y="866306"/>
                  <a:pt x="768953" y="846303"/>
                </a:cubicBezTo>
                <a:cubicBezTo>
                  <a:pt x="769049" y="826968"/>
                  <a:pt x="783622" y="812109"/>
                  <a:pt x="802862" y="811728"/>
                </a:cubicBezTo>
                <a:cubicBezTo>
                  <a:pt x="822865" y="811346"/>
                  <a:pt x="838391" y="826110"/>
                  <a:pt x="838581" y="846018"/>
                </a:cubicBezTo>
                <a:close/>
                <a:moveTo>
                  <a:pt x="1155859" y="1119195"/>
                </a:moveTo>
                <a:cubicBezTo>
                  <a:pt x="1175004" y="1119004"/>
                  <a:pt x="1190149" y="1133768"/>
                  <a:pt x="1190530" y="1152818"/>
                </a:cubicBezTo>
                <a:cubicBezTo>
                  <a:pt x="1190816" y="1172535"/>
                  <a:pt x="1175576" y="1187965"/>
                  <a:pt x="1155859" y="1187775"/>
                </a:cubicBezTo>
                <a:cubicBezTo>
                  <a:pt x="1136809" y="1187584"/>
                  <a:pt x="1121950" y="1172535"/>
                  <a:pt x="1121950" y="1153389"/>
                </a:cubicBezTo>
                <a:cubicBezTo>
                  <a:pt x="1121950" y="1134339"/>
                  <a:pt x="1136809" y="1119290"/>
                  <a:pt x="1155859" y="1119195"/>
                </a:cubicBezTo>
                <a:close/>
                <a:moveTo>
                  <a:pt x="1125188" y="1062521"/>
                </a:moveTo>
                <a:cubicBezTo>
                  <a:pt x="1125188" y="1081666"/>
                  <a:pt x="1110329" y="1096620"/>
                  <a:pt x="1091184" y="1096811"/>
                </a:cubicBezTo>
                <a:cubicBezTo>
                  <a:pt x="1071467" y="1097001"/>
                  <a:pt x="1056227" y="1081476"/>
                  <a:pt x="1056513" y="1061759"/>
                </a:cubicBezTo>
                <a:cubicBezTo>
                  <a:pt x="1056894" y="1042709"/>
                  <a:pt x="1072039" y="1028040"/>
                  <a:pt x="1091184" y="1028231"/>
                </a:cubicBezTo>
                <a:cubicBezTo>
                  <a:pt x="1110329" y="1028421"/>
                  <a:pt x="1125188" y="1043376"/>
                  <a:pt x="1125188" y="1062521"/>
                </a:cubicBezTo>
                <a:close/>
                <a:moveTo>
                  <a:pt x="882968" y="894976"/>
                </a:moveTo>
                <a:cubicBezTo>
                  <a:pt x="864013" y="894786"/>
                  <a:pt x="849059" y="879736"/>
                  <a:pt x="849154" y="860686"/>
                </a:cubicBezTo>
                <a:cubicBezTo>
                  <a:pt x="849154" y="841160"/>
                  <a:pt x="864870" y="825920"/>
                  <a:pt x="884492" y="826491"/>
                </a:cubicBezTo>
                <a:cubicBezTo>
                  <a:pt x="903351" y="826968"/>
                  <a:pt x="918020" y="842493"/>
                  <a:pt x="917639" y="861448"/>
                </a:cubicBezTo>
                <a:cubicBezTo>
                  <a:pt x="917258" y="880403"/>
                  <a:pt x="902018" y="895167"/>
                  <a:pt x="882968" y="894976"/>
                </a:cubicBezTo>
                <a:close/>
                <a:moveTo>
                  <a:pt x="1372362" y="1514196"/>
                </a:moveTo>
                <a:cubicBezTo>
                  <a:pt x="1372457" y="1533246"/>
                  <a:pt x="1357598" y="1548391"/>
                  <a:pt x="1338644" y="1548581"/>
                </a:cubicBezTo>
                <a:cubicBezTo>
                  <a:pt x="1319022" y="1548867"/>
                  <a:pt x="1303592" y="1533437"/>
                  <a:pt x="1303877" y="1513815"/>
                </a:cubicBezTo>
                <a:cubicBezTo>
                  <a:pt x="1304163" y="1494861"/>
                  <a:pt x="1319308" y="1480002"/>
                  <a:pt x="1338263" y="1480097"/>
                </a:cubicBezTo>
                <a:cubicBezTo>
                  <a:pt x="1357313" y="1480287"/>
                  <a:pt x="1372267" y="1495242"/>
                  <a:pt x="1372362" y="1514196"/>
                </a:cubicBezTo>
                <a:close/>
                <a:moveTo>
                  <a:pt x="59722" y="627133"/>
                </a:moveTo>
                <a:cubicBezTo>
                  <a:pt x="59912" y="647040"/>
                  <a:pt x="44958" y="662280"/>
                  <a:pt x="25146" y="662280"/>
                </a:cubicBezTo>
                <a:cubicBezTo>
                  <a:pt x="15145" y="662280"/>
                  <a:pt x="6382" y="658470"/>
                  <a:pt x="95" y="652184"/>
                </a:cubicBezTo>
                <a:lnTo>
                  <a:pt x="95" y="603035"/>
                </a:lnTo>
                <a:cubicBezTo>
                  <a:pt x="6096" y="596844"/>
                  <a:pt x="14573" y="593129"/>
                  <a:pt x="24194" y="592938"/>
                </a:cubicBezTo>
                <a:cubicBezTo>
                  <a:pt x="44101" y="592557"/>
                  <a:pt x="59436" y="607416"/>
                  <a:pt x="59722" y="627133"/>
                </a:cubicBezTo>
                <a:close/>
                <a:moveTo>
                  <a:pt x="658844" y="704095"/>
                </a:moveTo>
                <a:cubicBezTo>
                  <a:pt x="678561" y="704095"/>
                  <a:pt x="693515" y="719430"/>
                  <a:pt x="693229" y="739242"/>
                </a:cubicBezTo>
                <a:cubicBezTo>
                  <a:pt x="692944" y="758292"/>
                  <a:pt x="677990" y="772961"/>
                  <a:pt x="658749" y="772866"/>
                </a:cubicBezTo>
                <a:cubicBezTo>
                  <a:pt x="639032" y="772866"/>
                  <a:pt x="624078" y="757530"/>
                  <a:pt x="624364" y="737718"/>
                </a:cubicBezTo>
                <a:cubicBezTo>
                  <a:pt x="624745" y="718668"/>
                  <a:pt x="639699" y="704095"/>
                  <a:pt x="658844" y="704095"/>
                </a:cubicBezTo>
                <a:close/>
                <a:moveTo>
                  <a:pt x="1221010" y="1213016"/>
                </a:moveTo>
                <a:cubicBezTo>
                  <a:pt x="1240060" y="1212730"/>
                  <a:pt x="1255395" y="1227398"/>
                  <a:pt x="1255776" y="1246353"/>
                </a:cubicBezTo>
                <a:cubicBezTo>
                  <a:pt x="1256252" y="1265975"/>
                  <a:pt x="1240917" y="1281596"/>
                  <a:pt x="1221391" y="1281501"/>
                </a:cubicBezTo>
                <a:cubicBezTo>
                  <a:pt x="1202436" y="1281405"/>
                  <a:pt x="1187387" y="1266451"/>
                  <a:pt x="1187291" y="1247496"/>
                </a:cubicBezTo>
                <a:cubicBezTo>
                  <a:pt x="1187196" y="1228446"/>
                  <a:pt x="1202055" y="1213302"/>
                  <a:pt x="1221010" y="1213016"/>
                </a:cubicBezTo>
                <a:close/>
                <a:moveTo>
                  <a:pt x="1287399" y="1375131"/>
                </a:moveTo>
                <a:cubicBezTo>
                  <a:pt x="1268540" y="1375322"/>
                  <a:pt x="1253109" y="1360272"/>
                  <a:pt x="1252919" y="1341413"/>
                </a:cubicBezTo>
                <a:cubicBezTo>
                  <a:pt x="1252728" y="1322553"/>
                  <a:pt x="1267873" y="1307123"/>
                  <a:pt x="1286637" y="1306932"/>
                </a:cubicBezTo>
                <a:cubicBezTo>
                  <a:pt x="1305497" y="1306742"/>
                  <a:pt x="1320927" y="1321791"/>
                  <a:pt x="1321118" y="1340651"/>
                </a:cubicBezTo>
                <a:cubicBezTo>
                  <a:pt x="1321308" y="1359510"/>
                  <a:pt x="1306163" y="1374941"/>
                  <a:pt x="1287399" y="1375131"/>
                </a:cubicBezTo>
                <a:close/>
                <a:moveTo>
                  <a:pt x="738473" y="718573"/>
                </a:moveTo>
                <a:cubicBezTo>
                  <a:pt x="757238" y="718668"/>
                  <a:pt x="772573" y="734004"/>
                  <a:pt x="772477" y="752768"/>
                </a:cubicBezTo>
                <a:cubicBezTo>
                  <a:pt x="772477" y="771532"/>
                  <a:pt x="757047" y="786867"/>
                  <a:pt x="738283" y="786772"/>
                </a:cubicBezTo>
                <a:cubicBezTo>
                  <a:pt x="719519" y="786677"/>
                  <a:pt x="704183" y="771342"/>
                  <a:pt x="704279" y="752577"/>
                </a:cubicBezTo>
                <a:cubicBezTo>
                  <a:pt x="704374" y="733813"/>
                  <a:pt x="719709" y="718573"/>
                  <a:pt x="738473" y="718573"/>
                </a:cubicBezTo>
                <a:close/>
                <a:moveTo>
                  <a:pt x="1025747" y="934600"/>
                </a:moveTo>
                <a:cubicBezTo>
                  <a:pt x="1044512" y="934695"/>
                  <a:pt x="1059752" y="950126"/>
                  <a:pt x="1059561" y="968985"/>
                </a:cubicBezTo>
                <a:cubicBezTo>
                  <a:pt x="1059466" y="987750"/>
                  <a:pt x="1044035" y="1002989"/>
                  <a:pt x="1025176" y="1002799"/>
                </a:cubicBezTo>
                <a:cubicBezTo>
                  <a:pt x="1006412" y="1002704"/>
                  <a:pt x="991172" y="987273"/>
                  <a:pt x="991362" y="968414"/>
                </a:cubicBezTo>
                <a:cubicBezTo>
                  <a:pt x="991457" y="949650"/>
                  <a:pt x="1006888" y="934505"/>
                  <a:pt x="1025747" y="934600"/>
                </a:cubicBezTo>
                <a:close/>
                <a:moveTo>
                  <a:pt x="164402" y="575888"/>
                </a:moveTo>
                <a:cubicBezTo>
                  <a:pt x="164783" y="557315"/>
                  <a:pt x="180785" y="541979"/>
                  <a:pt x="199358" y="542551"/>
                </a:cubicBezTo>
                <a:cubicBezTo>
                  <a:pt x="217932" y="543122"/>
                  <a:pt x="233077" y="559315"/>
                  <a:pt x="232315" y="577889"/>
                </a:cubicBezTo>
                <a:cubicBezTo>
                  <a:pt x="231553" y="595986"/>
                  <a:pt x="216122" y="610655"/>
                  <a:pt x="198120" y="610560"/>
                </a:cubicBezTo>
                <a:cubicBezTo>
                  <a:pt x="179451" y="610369"/>
                  <a:pt x="164020" y="594462"/>
                  <a:pt x="164402" y="575888"/>
                </a:cubicBezTo>
                <a:close/>
                <a:moveTo>
                  <a:pt x="119063" y="596081"/>
                </a:moveTo>
                <a:cubicBezTo>
                  <a:pt x="100584" y="596272"/>
                  <a:pt x="84677" y="580270"/>
                  <a:pt x="84963" y="561792"/>
                </a:cubicBezTo>
                <a:cubicBezTo>
                  <a:pt x="85249" y="543789"/>
                  <a:pt x="100584" y="528549"/>
                  <a:pt x="118491" y="528454"/>
                </a:cubicBezTo>
                <a:cubicBezTo>
                  <a:pt x="136970" y="528263"/>
                  <a:pt x="152876" y="544266"/>
                  <a:pt x="152591" y="562744"/>
                </a:cubicBezTo>
                <a:cubicBezTo>
                  <a:pt x="152400" y="580746"/>
                  <a:pt x="137065" y="595986"/>
                  <a:pt x="119063" y="596081"/>
                </a:cubicBezTo>
                <a:close/>
                <a:moveTo>
                  <a:pt x="513969" y="667138"/>
                </a:moveTo>
                <a:cubicBezTo>
                  <a:pt x="495490" y="667233"/>
                  <a:pt x="479679" y="651231"/>
                  <a:pt x="480060" y="632753"/>
                </a:cubicBezTo>
                <a:cubicBezTo>
                  <a:pt x="480441" y="614751"/>
                  <a:pt x="495776" y="599606"/>
                  <a:pt x="513779" y="599511"/>
                </a:cubicBezTo>
                <a:cubicBezTo>
                  <a:pt x="532257" y="599415"/>
                  <a:pt x="548069" y="615417"/>
                  <a:pt x="547688" y="633896"/>
                </a:cubicBezTo>
                <a:cubicBezTo>
                  <a:pt x="547307" y="651898"/>
                  <a:pt x="531971" y="667043"/>
                  <a:pt x="513969" y="667138"/>
                </a:cubicBezTo>
                <a:close/>
                <a:moveTo>
                  <a:pt x="434816" y="585128"/>
                </a:moveTo>
                <a:cubicBezTo>
                  <a:pt x="453390" y="585413"/>
                  <a:pt x="468725" y="601416"/>
                  <a:pt x="468249" y="619989"/>
                </a:cubicBezTo>
                <a:cubicBezTo>
                  <a:pt x="467773" y="638563"/>
                  <a:pt x="451580" y="653803"/>
                  <a:pt x="433007" y="653041"/>
                </a:cubicBezTo>
                <a:cubicBezTo>
                  <a:pt x="414909" y="652374"/>
                  <a:pt x="400145" y="636944"/>
                  <a:pt x="400240" y="618846"/>
                </a:cubicBezTo>
                <a:cubicBezTo>
                  <a:pt x="400431" y="600272"/>
                  <a:pt x="416243" y="584842"/>
                  <a:pt x="434816" y="585128"/>
                </a:cubicBezTo>
                <a:close/>
                <a:moveTo>
                  <a:pt x="354521" y="570840"/>
                </a:moveTo>
                <a:cubicBezTo>
                  <a:pt x="373285" y="570745"/>
                  <a:pt x="388811" y="586366"/>
                  <a:pt x="388715" y="605130"/>
                </a:cubicBezTo>
                <a:cubicBezTo>
                  <a:pt x="388620" y="623895"/>
                  <a:pt x="372904" y="639325"/>
                  <a:pt x="354139" y="639039"/>
                </a:cubicBezTo>
                <a:cubicBezTo>
                  <a:pt x="335947" y="638754"/>
                  <a:pt x="320897" y="623704"/>
                  <a:pt x="320612" y="605511"/>
                </a:cubicBezTo>
                <a:cubicBezTo>
                  <a:pt x="320326" y="586652"/>
                  <a:pt x="335756" y="570936"/>
                  <a:pt x="354521" y="570840"/>
                </a:cubicBezTo>
                <a:close/>
                <a:moveTo>
                  <a:pt x="312039" y="591129"/>
                </a:moveTo>
                <a:cubicBezTo>
                  <a:pt x="311849" y="609893"/>
                  <a:pt x="295942" y="625228"/>
                  <a:pt x="277178" y="624752"/>
                </a:cubicBezTo>
                <a:cubicBezTo>
                  <a:pt x="258413" y="624276"/>
                  <a:pt x="243269" y="608273"/>
                  <a:pt x="243935" y="589509"/>
                </a:cubicBezTo>
                <a:cubicBezTo>
                  <a:pt x="244507" y="571317"/>
                  <a:pt x="259937" y="556553"/>
                  <a:pt x="278035" y="556553"/>
                </a:cubicBezTo>
                <a:cubicBezTo>
                  <a:pt x="296799" y="556648"/>
                  <a:pt x="312230" y="572364"/>
                  <a:pt x="312039" y="591129"/>
                </a:cubicBezTo>
                <a:close/>
                <a:moveTo>
                  <a:pt x="993839" y="874688"/>
                </a:moveTo>
                <a:cubicBezTo>
                  <a:pt x="994029" y="892595"/>
                  <a:pt x="978789" y="908311"/>
                  <a:pt x="960692" y="908692"/>
                </a:cubicBezTo>
                <a:cubicBezTo>
                  <a:pt x="942213" y="909073"/>
                  <a:pt x="926021" y="893071"/>
                  <a:pt x="926306" y="874497"/>
                </a:cubicBezTo>
                <a:cubicBezTo>
                  <a:pt x="926592" y="856495"/>
                  <a:pt x="942118" y="841160"/>
                  <a:pt x="960120" y="841255"/>
                </a:cubicBezTo>
                <a:cubicBezTo>
                  <a:pt x="978218" y="841255"/>
                  <a:pt x="993648" y="856590"/>
                  <a:pt x="993839" y="874688"/>
                </a:cubicBezTo>
                <a:close/>
                <a:moveTo>
                  <a:pt x="593789" y="613893"/>
                </a:moveTo>
                <a:cubicBezTo>
                  <a:pt x="611886" y="614084"/>
                  <a:pt x="627317" y="629895"/>
                  <a:pt x="627126" y="647897"/>
                </a:cubicBezTo>
                <a:cubicBezTo>
                  <a:pt x="626936" y="665995"/>
                  <a:pt x="611219" y="681426"/>
                  <a:pt x="593122" y="681235"/>
                </a:cubicBezTo>
                <a:cubicBezTo>
                  <a:pt x="575024" y="681045"/>
                  <a:pt x="559594" y="665233"/>
                  <a:pt x="559784" y="647231"/>
                </a:cubicBezTo>
                <a:cubicBezTo>
                  <a:pt x="560070" y="629133"/>
                  <a:pt x="575786" y="613703"/>
                  <a:pt x="593789" y="613893"/>
                </a:cubicBezTo>
                <a:close/>
                <a:moveTo>
                  <a:pt x="1352836" y="1468572"/>
                </a:moveTo>
                <a:cubicBezTo>
                  <a:pt x="1334929" y="1468953"/>
                  <a:pt x="1319117" y="1453808"/>
                  <a:pt x="1318546" y="1435710"/>
                </a:cubicBezTo>
                <a:cubicBezTo>
                  <a:pt x="1317974" y="1417232"/>
                  <a:pt x="1333881" y="1400944"/>
                  <a:pt x="1352455" y="1401039"/>
                </a:cubicBezTo>
                <a:cubicBezTo>
                  <a:pt x="1370457" y="1401135"/>
                  <a:pt x="1385888" y="1416565"/>
                  <a:pt x="1385983" y="1434567"/>
                </a:cubicBezTo>
                <a:cubicBezTo>
                  <a:pt x="1386173" y="1452570"/>
                  <a:pt x="1370933" y="1468191"/>
                  <a:pt x="1352836" y="1468572"/>
                </a:cubicBezTo>
                <a:close/>
                <a:moveTo>
                  <a:pt x="1373505" y="1590587"/>
                </a:moveTo>
                <a:cubicBezTo>
                  <a:pt x="1379315" y="1579252"/>
                  <a:pt x="1391317" y="1571251"/>
                  <a:pt x="1404461" y="1571727"/>
                </a:cubicBezTo>
                <a:cubicBezTo>
                  <a:pt x="1416939" y="1572204"/>
                  <a:pt x="1427893" y="1580014"/>
                  <a:pt x="1433322" y="1590587"/>
                </a:cubicBezTo>
                <a:lnTo>
                  <a:pt x="1373505" y="1590587"/>
                </a:lnTo>
                <a:close/>
                <a:moveTo>
                  <a:pt x="818007" y="800679"/>
                </a:moveTo>
                <a:cubicBezTo>
                  <a:pt x="800005" y="800679"/>
                  <a:pt x="784479" y="785343"/>
                  <a:pt x="784193" y="767341"/>
                </a:cubicBezTo>
                <a:cubicBezTo>
                  <a:pt x="783908" y="748863"/>
                  <a:pt x="800100" y="732765"/>
                  <a:pt x="818579" y="733242"/>
                </a:cubicBezTo>
                <a:cubicBezTo>
                  <a:pt x="836581" y="733622"/>
                  <a:pt x="851821" y="749339"/>
                  <a:pt x="851630" y="767246"/>
                </a:cubicBezTo>
                <a:cubicBezTo>
                  <a:pt x="851535" y="785248"/>
                  <a:pt x="836009" y="800583"/>
                  <a:pt x="818007" y="800679"/>
                </a:cubicBezTo>
                <a:close/>
                <a:moveTo>
                  <a:pt x="39624" y="581604"/>
                </a:moveTo>
                <a:cubicBezTo>
                  <a:pt x="21717" y="581889"/>
                  <a:pt x="6001" y="566459"/>
                  <a:pt x="5715" y="548456"/>
                </a:cubicBezTo>
                <a:cubicBezTo>
                  <a:pt x="5429" y="530550"/>
                  <a:pt x="20860" y="514833"/>
                  <a:pt x="38862" y="514547"/>
                </a:cubicBezTo>
                <a:cubicBezTo>
                  <a:pt x="56769" y="514262"/>
                  <a:pt x="72485" y="529692"/>
                  <a:pt x="72771" y="547695"/>
                </a:cubicBezTo>
                <a:cubicBezTo>
                  <a:pt x="72962" y="565602"/>
                  <a:pt x="57626" y="581318"/>
                  <a:pt x="39624" y="581604"/>
                </a:cubicBezTo>
                <a:close/>
                <a:moveTo>
                  <a:pt x="673132" y="628657"/>
                </a:moveTo>
                <a:cubicBezTo>
                  <a:pt x="691420" y="628752"/>
                  <a:pt x="706660" y="644373"/>
                  <a:pt x="706088" y="662566"/>
                </a:cubicBezTo>
                <a:cubicBezTo>
                  <a:pt x="705612" y="680283"/>
                  <a:pt x="690563" y="694856"/>
                  <a:pt x="672941" y="694856"/>
                </a:cubicBezTo>
                <a:cubicBezTo>
                  <a:pt x="654653" y="694761"/>
                  <a:pt x="639413" y="679139"/>
                  <a:pt x="639985" y="660947"/>
                </a:cubicBezTo>
                <a:cubicBezTo>
                  <a:pt x="640461" y="643230"/>
                  <a:pt x="655415" y="628657"/>
                  <a:pt x="673132" y="628657"/>
                </a:cubicBezTo>
                <a:close/>
                <a:moveTo>
                  <a:pt x="1334357" y="1261403"/>
                </a:moveTo>
                <a:cubicBezTo>
                  <a:pt x="1334453" y="1279405"/>
                  <a:pt x="1318832" y="1294931"/>
                  <a:pt x="1300829" y="1294740"/>
                </a:cubicBezTo>
                <a:cubicBezTo>
                  <a:pt x="1282827" y="1294550"/>
                  <a:pt x="1267492" y="1278834"/>
                  <a:pt x="1267873" y="1260927"/>
                </a:cubicBezTo>
                <a:cubicBezTo>
                  <a:pt x="1268254" y="1243401"/>
                  <a:pt x="1283113" y="1228637"/>
                  <a:pt x="1300639" y="1228351"/>
                </a:cubicBezTo>
                <a:cubicBezTo>
                  <a:pt x="1318641" y="1227970"/>
                  <a:pt x="1334357" y="1243401"/>
                  <a:pt x="1334357" y="1261403"/>
                </a:cubicBezTo>
                <a:close/>
                <a:moveTo>
                  <a:pt x="1203770" y="1074332"/>
                </a:moveTo>
                <a:cubicBezTo>
                  <a:pt x="1203484" y="1092429"/>
                  <a:pt x="1187482" y="1107764"/>
                  <a:pt x="1169575" y="1107193"/>
                </a:cubicBezTo>
                <a:cubicBezTo>
                  <a:pt x="1151382" y="1106622"/>
                  <a:pt x="1136237" y="1090524"/>
                  <a:pt x="1136999" y="1072617"/>
                </a:cubicBezTo>
                <a:cubicBezTo>
                  <a:pt x="1137761" y="1054901"/>
                  <a:pt x="1153001" y="1040328"/>
                  <a:pt x="1170432" y="1040423"/>
                </a:cubicBezTo>
                <a:cubicBezTo>
                  <a:pt x="1188625" y="1040613"/>
                  <a:pt x="1204151" y="1056330"/>
                  <a:pt x="1203770" y="1074332"/>
                </a:cubicBezTo>
                <a:close/>
                <a:moveTo>
                  <a:pt x="1236250" y="1201014"/>
                </a:moveTo>
                <a:cubicBezTo>
                  <a:pt x="1218248" y="1201300"/>
                  <a:pt x="1202531" y="1185774"/>
                  <a:pt x="1202436" y="1167772"/>
                </a:cubicBezTo>
                <a:cubicBezTo>
                  <a:pt x="1202341" y="1149675"/>
                  <a:pt x="1218057" y="1134149"/>
                  <a:pt x="1236059" y="1134339"/>
                </a:cubicBezTo>
                <a:cubicBezTo>
                  <a:pt x="1253585" y="1134530"/>
                  <a:pt x="1268635" y="1149294"/>
                  <a:pt x="1269111" y="1166915"/>
                </a:cubicBezTo>
                <a:cubicBezTo>
                  <a:pt x="1269682" y="1184822"/>
                  <a:pt x="1254347" y="1200729"/>
                  <a:pt x="1236250" y="1201014"/>
                </a:cubicBezTo>
                <a:close/>
                <a:moveTo>
                  <a:pt x="1104710" y="1016134"/>
                </a:moveTo>
                <a:cubicBezTo>
                  <a:pt x="1086612" y="1015944"/>
                  <a:pt x="1071372" y="1000132"/>
                  <a:pt x="1071753" y="982225"/>
                </a:cubicBezTo>
                <a:cubicBezTo>
                  <a:pt x="1072229" y="964128"/>
                  <a:pt x="1088136" y="948983"/>
                  <a:pt x="1106043" y="949650"/>
                </a:cubicBezTo>
                <a:cubicBezTo>
                  <a:pt x="1123664" y="950316"/>
                  <a:pt x="1138238" y="965366"/>
                  <a:pt x="1138238" y="982796"/>
                </a:cubicBezTo>
                <a:cubicBezTo>
                  <a:pt x="1138333" y="1000894"/>
                  <a:pt x="1122712" y="1016325"/>
                  <a:pt x="1104710" y="1016134"/>
                </a:cubicBezTo>
                <a:close/>
                <a:moveTo>
                  <a:pt x="1418273" y="1492955"/>
                </a:moveTo>
                <a:cubicBezTo>
                  <a:pt x="1436561" y="1493337"/>
                  <a:pt x="1451324" y="1508862"/>
                  <a:pt x="1450562" y="1527055"/>
                </a:cubicBezTo>
                <a:cubicBezTo>
                  <a:pt x="1449800" y="1544867"/>
                  <a:pt x="1434941" y="1558964"/>
                  <a:pt x="1417225" y="1558678"/>
                </a:cubicBezTo>
                <a:cubicBezTo>
                  <a:pt x="1398937" y="1558297"/>
                  <a:pt x="1384173" y="1542771"/>
                  <a:pt x="1384935" y="1524579"/>
                </a:cubicBezTo>
                <a:cubicBezTo>
                  <a:pt x="1385602" y="1506767"/>
                  <a:pt x="1400556" y="1492575"/>
                  <a:pt x="1418273" y="1492955"/>
                </a:cubicBezTo>
                <a:close/>
                <a:moveTo>
                  <a:pt x="894493" y="814013"/>
                </a:moveTo>
                <a:cubicBezTo>
                  <a:pt x="876205" y="813918"/>
                  <a:pt x="861251" y="798393"/>
                  <a:pt x="861822" y="780200"/>
                </a:cubicBezTo>
                <a:cubicBezTo>
                  <a:pt x="862394" y="762388"/>
                  <a:pt x="877157" y="748101"/>
                  <a:pt x="894874" y="748291"/>
                </a:cubicBezTo>
                <a:cubicBezTo>
                  <a:pt x="913162" y="748386"/>
                  <a:pt x="928116" y="763912"/>
                  <a:pt x="927545" y="782105"/>
                </a:cubicBezTo>
                <a:cubicBezTo>
                  <a:pt x="927068" y="799821"/>
                  <a:pt x="912209" y="814109"/>
                  <a:pt x="894493" y="814013"/>
                </a:cubicBezTo>
                <a:close/>
                <a:moveTo>
                  <a:pt x="1398937" y="1355510"/>
                </a:moveTo>
                <a:cubicBezTo>
                  <a:pt x="1398842" y="1373703"/>
                  <a:pt x="1384554" y="1387800"/>
                  <a:pt x="1366266" y="1387609"/>
                </a:cubicBezTo>
                <a:cubicBezTo>
                  <a:pt x="1348073" y="1387514"/>
                  <a:pt x="1333976" y="1373226"/>
                  <a:pt x="1334167" y="1354938"/>
                </a:cubicBezTo>
                <a:cubicBezTo>
                  <a:pt x="1334262" y="1336746"/>
                  <a:pt x="1348550" y="1322648"/>
                  <a:pt x="1366838" y="1322839"/>
                </a:cubicBezTo>
                <a:cubicBezTo>
                  <a:pt x="1385030" y="1323030"/>
                  <a:pt x="1399032" y="1337317"/>
                  <a:pt x="1398937" y="1355510"/>
                </a:cubicBezTo>
                <a:close/>
                <a:moveTo>
                  <a:pt x="784860" y="676282"/>
                </a:moveTo>
                <a:cubicBezTo>
                  <a:pt x="784670" y="694475"/>
                  <a:pt x="770573" y="708381"/>
                  <a:pt x="752380" y="708191"/>
                </a:cubicBezTo>
                <a:cubicBezTo>
                  <a:pt x="734187" y="708000"/>
                  <a:pt x="720281" y="693903"/>
                  <a:pt x="720471" y="675711"/>
                </a:cubicBezTo>
                <a:cubicBezTo>
                  <a:pt x="720662" y="657518"/>
                  <a:pt x="734759" y="643611"/>
                  <a:pt x="752951" y="643802"/>
                </a:cubicBezTo>
                <a:cubicBezTo>
                  <a:pt x="771049" y="643897"/>
                  <a:pt x="784955" y="657994"/>
                  <a:pt x="784860" y="676282"/>
                </a:cubicBezTo>
                <a:close/>
                <a:moveTo>
                  <a:pt x="1072039" y="889452"/>
                </a:moveTo>
                <a:cubicBezTo>
                  <a:pt x="1071848" y="907644"/>
                  <a:pt x="1057561" y="921741"/>
                  <a:pt x="1039368" y="921551"/>
                </a:cubicBezTo>
                <a:cubicBezTo>
                  <a:pt x="1021175" y="921360"/>
                  <a:pt x="1007078" y="907073"/>
                  <a:pt x="1007269" y="888880"/>
                </a:cubicBezTo>
                <a:cubicBezTo>
                  <a:pt x="1007459" y="870687"/>
                  <a:pt x="1021747" y="856590"/>
                  <a:pt x="1039940" y="856781"/>
                </a:cubicBezTo>
                <a:cubicBezTo>
                  <a:pt x="1058132" y="856876"/>
                  <a:pt x="1072229" y="871259"/>
                  <a:pt x="1072039" y="889452"/>
                </a:cubicBezTo>
                <a:close/>
                <a:moveTo>
                  <a:pt x="607409" y="599320"/>
                </a:moveTo>
                <a:cubicBezTo>
                  <a:pt x="589979" y="599225"/>
                  <a:pt x="576167" y="585128"/>
                  <a:pt x="576358" y="567697"/>
                </a:cubicBezTo>
                <a:cubicBezTo>
                  <a:pt x="576453" y="550266"/>
                  <a:pt x="590550" y="536455"/>
                  <a:pt x="607981" y="536646"/>
                </a:cubicBezTo>
                <a:cubicBezTo>
                  <a:pt x="625412" y="536741"/>
                  <a:pt x="639223" y="550838"/>
                  <a:pt x="639032" y="568269"/>
                </a:cubicBezTo>
                <a:cubicBezTo>
                  <a:pt x="638842" y="585604"/>
                  <a:pt x="624840" y="599415"/>
                  <a:pt x="607409" y="599320"/>
                </a:cubicBezTo>
                <a:close/>
                <a:moveTo>
                  <a:pt x="1005935" y="794773"/>
                </a:moveTo>
                <a:cubicBezTo>
                  <a:pt x="1006221" y="812489"/>
                  <a:pt x="992791" y="826491"/>
                  <a:pt x="975265" y="826968"/>
                </a:cubicBezTo>
                <a:cubicBezTo>
                  <a:pt x="956977" y="827348"/>
                  <a:pt x="942689" y="813442"/>
                  <a:pt x="942785" y="795249"/>
                </a:cubicBezTo>
                <a:cubicBezTo>
                  <a:pt x="942880" y="777533"/>
                  <a:pt x="956501" y="763912"/>
                  <a:pt x="974122" y="763817"/>
                </a:cubicBezTo>
                <a:cubicBezTo>
                  <a:pt x="991838" y="763626"/>
                  <a:pt x="1005650" y="777152"/>
                  <a:pt x="1005935" y="794773"/>
                </a:cubicBezTo>
                <a:close/>
                <a:moveTo>
                  <a:pt x="164497" y="482258"/>
                </a:moveTo>
                <a:cubicBezTo>
                  <a:pt x="164687" y="499879"/>
                  <a:pt x="151257" y="513881"/>
                  <a:pt x="133826" y="514262"/>
                </a:cubicBezTo>
                <a:cubicBezTo>
                  <a:pt x="115634" y="514643"/>
                  <a:pt x="101346" y="500641"/>
                  <a:pt x="101537" y="482544"/>
                </a:cubicBezTo>
                <a:cubicBezTo>
                  <a:pt x="101632" y="465018"/>
                  <a:pt x="115348" y="451302"/>
                  <a:pt x="132874" y="451302"/>
                </a:cubicBezTo>
                <a:cubicBezTo>
                  <a:pt x="150495" y="451111"/>
                  <a:pt x="164306" y="464732"/>
                  <a:pt x="164497" y="482258"/>
                </a:cubicBezTo>
                <a:close/>
                <a:moveTo>
                  <a:pt x="559689" y="553219"/>
                </a:moveTo>
                <a:cubicBezTo>
                  <a:pt x="559975" y="570936"/>
                  <a:pt x="546545" y="584937"/>
                  <a:pt x="529019" y="585413"/>
                </a:cubicBezTo>
                <a:cubicBezTo>
                  <a:pt x="510731" y="585890"/>
                  <a:pt x="496443" y="571983"/>
                  <a:pt x="496538" y="553695"/>
                </a:cubicBezTo>
                <a:cubicBezTo>
                  <a:pt x="496634" y="535979"/>
                  <a:pt x="510254" y="522358"/>
                  <a:pt x="527876" y="522263"/>
                </a:cubicBezTo>
                <a:cubicBezTo>
                  <a:pt x="545592" y="522072"/>
                  <a:pt x="559403" y="535598"/>
                  <a:pt x="559689" y="553219"/>
                </a:cubicBezTo>
                <a:close/>
                <a:moveTo>
                  <a:pt x="863727" y="687712"/>
                </a:moveTo>
                <a:cubicBezTo>
                  <a:pt x="863537" y="705238"/>
                  <a:pt x="849821" y="718859"/>
                  <a:pt x="832199" y="718859"/>
                </a:cubicBezTo>
                <a:cubicBezTo>
                  <a:pt x="814102" y="718859"/>
                  <a:pt x="800195" y="704476"/>
                  <a:pt x="800767" y="686283"/>
                </a:cubicBezTo>
                <a:cubicBezTo>
                  <a:pt x="801243" y="668853"/>
                  <a:pt x="815340" y="655518"/>
                  <a:pt x="833057" y="655898"/>
                </a:cubicBezTo>
                <a:cubicBezTo>
                  <a:pt x="850392" y="656184"/>
                  <a:pt x="863918" y="670186"/>
                  <a:pt x="863727" y="687712"/>
                </a:cubicBezTo>
                <a:close/>
                <a:moveTo>
                  <a:pt x="321183" y="511309"/>
                </a:moveTo>
                <a:cubicBezTo>
                  <a:pt x="321088" y="529597"/>
                  <a:pt x="306896" y="543313"/>
                  <a:pt x="288512" y="542932"/>
                </a:cubicBezTo>
                <a:cubicBezTo>
                  <a:pt x="270891" y="542551"/>
                  <a:pt x="257556" y="528740"/>
                  <a:pt x="257556" y="510928"/>
                </a:cubicBezTo>
                <a:cubicBezTo>
                  <a:pt x="257651" y="492640"/>
                  <a:pt x="271844" y="478924"/>
                  <a:pt x="290227" y="479305"/>
                </a:cubicBezTo>
                <a:cubicBezTo>
                  <a:pt x="307848" y="479686"/>
                  <a:pt x="321183" y="493497"/>
                  <a:pt x="321183" y="511309"/>
                </a:cubicBezTo>
                <a:close/>
                <a:moveTo>
                  <a:pt x="369475" y="493497"/>
                </a:moveTo>
                <a:cubicBezTo>
                  <a:pt x="387668" y="493783"/>
                  <a:pt x="401288" y="508166"/>
                  <a:pt x="400717" y="526549"/>
                </a:cubicBezTo>
                <a:cubicBezTo>
                  <a:pt x="400145" y="544170"/>
                  <a:pt x="386144" y="557315"/>
                  <a:pt x="368332" y="557029"/>
                </a:cubicBezTo>
                <a:cubicBezTo>
                  <a:pt x="350139" y="556743"/>
                  <a:pt x="336518" y="542361"/>
                  <a:pt x="337090" y="523977"/>
                </a:cubicBezTo>
                <a:cubicBezTo>
                  <a:pt x="337661" y="506451"/>
                  <a:pt x="351663" y="493307"/>
                  <a:pt x="369475" y="493497"/>
                </a:cubicBezTo>
                <a:close/>
                <a:moveTo>
                  <a:pt x="1150620" y="903834"/>
                </a:moveTo>
                <a:cubicBezTo>
                  <a:pt x="1150334" y="921265"/>
                  <a:pt x="1136237" y="934886"/>
                  <a:pt x="1118711" y="934695"/>
                </a:cubicBezTo>
                <a:cubicBezTo>
                  <a:pt x="1101281" y="934410"/>
                  <a:pt x="1087660" y="920313"/>
                  <a:pt x="1087850" y="902787"/>
                </a:cubicBezTo>
                <a:cubicBezTo>
                  <a:pt x="1088136" y="885356"/>
                  <a:pt x="1102233" y="871735"/>
                  <a:pt x="1119759" y="871926"/>
                </a:cubicBezTo>
                <a:cubicBezTo>
                  <a:pt x="1137190" y="872306"/>
                  <a:pt x="1150906" y="886404"/>
                  <a:pt x="1150620" y="903834"/>
                </a:cubicBezTo>
                <a:close/>
                <a:moveTo>
                  <a:pt x="1250442" y="1056520"/>
                </a:moveTo>
                <a:cubicBezTo>
                  <a:pt x="1268063" y="1056711"/>
                  <a:pt x="1281684" y="1070427"/>
                  <a:pt x="1281589" y="1088143"/>
                </a:cubicBezTo>
                <a:cubicBezTo>
                  <a:pt x="1281589" y="1106336"/>
                  <a:pt x="1267206" y="1120242"/>
                  <a:pt x="1248918" y="1119671"/>
                </a:cubicBezTo>
                <a:cubicBezTo>
                  <a:pt x="1231392" y="1119195"/>
                  <a:pt x="1218152" y="1105097"/>
                  <a:pt x="1218438" y="1087286"/>
                </a:cubicBezTo>
                <a:cubicBezTo>
                  <a:pt x="1218724" y="1069664"/>
                  <a:pt x="1232630" y="1056330"/>
                  <a:pt x="1250442" y="1056520"/>
                </a:cubicBezTo>
                <a:close/>
                <a:moveTo>
                  <a:pt x="1184148" y="1028707"/>
                </a:moveTo>
                <a:cubicBezTo>
                  <a:pt x="1166527" y="1028517"/>
                  <a:pt x="1153001" y="1014705"/>
                  <a:pt x="1153001" y="996989"/>
                </a:cubicBezTo>
                <a:cubicBezTo>
                  <a:pt x="1153001" y="978796"/>
                  <a:pt x="1167384" y="964985"/>
                  <a:pt x="1185767" y="965461"/>
                </a:cubicBezTo>
                <a:cubicBezTo>
                  <a:pt x="1203293" y="965937"/>
                  <a:pt x="1216533" y="980129"/>
                  <a:pt x="1216247" y="997846"/>
                </a:cubicBezTo>
                <a:cubicBezTo>
                  <a:pt x="1215866" y="1015563"/>
                  <a:pt x="1201960" y="1028897"/>
                  <a:pt x="1184148" y="1028707"/>
                </a:cubicBezTo>
                <a:close/>
                <a:moveTo>
                  <a:pt x="213170" y="465208"/>
                </a:moveTo>
                <a:cubicBezTo>
                  <a:pt x="231362" y="465494"/>
                  <a:pt x="244888" y="479781"/>
                  <a:pt x="244316" y="498164"/>
                </a:cubicBezTo>
                <a:cubicBezTo>
                  <a:pt x="243745" y="515691"/>
                  <a:pt x="229838" y="528835"/>
                  <a:pt x="212122" y="528645"/>
                </a:cubicBezTo>
                <a:cubicBezTo>
                  <a:pt x="193929" y="528359"/>
                  <a:pt x="180404" y="514071"/>
                  <a:pt x="180975" y="495688"/>
                </a:cubicBezTo>
                <a:cubicBezTo>
                  <a:pt x="181451" y="478162"/>
                  <a:pt x="195358" y="465018"/>
                  <a:pt x="213170" y="465208"/>
                </a:cubicBezTo>
                <a:close/>
                <a:moveTo>
                  <a:pt x="1463612" y="1448569"/>
                </a:moveTo>
                <a:cubicBezTo>
                  <a:pt x="1463802" y="1466857"/>
                  <a:pt x="1449991" y="1480859"/>
                  <a:pt x="1431703" y="1480668"/>
                </a:cubicBezTo>
                <a:cubicBezTo>
                  <a:pt x="1414082" y="1480573"/>
                  <a:pt x="1400461" y="1467047"/>
                  <a:pt x="1400270" y="1449426"/>
                </a:cubicBezTo>
                <a:cubicBezTo>
                  <a:pt x="1400080" y="1431138"/>
                  <a:pt x="1413891" y="1417137"/>
                  <a:pt x="1432179" y="1417327"/>
                </a:cubicBezTo>
                <a:cubicBezTo>
                  <a:pt x="1449800" y="1417518"/>
                  <a:pt x="1463421" y="1430948"/>
                  <a:pt x="1463612" y="1448569"/>
                </a:cubicBezTo>
                <a:close/>
                <a:moveTo>
                  <a:pt x="1380363" y="1244353"/>
                </a:moveTo>
                <a:cubicBezTo>
                  <a:pt x="1397794" y="1244163"/>
                  <a:pt x="1411891" y="1257879"/>
                  <a:pt x="1412081" y="1275309"/>
                </a:cubicBezTo>
                <a:cubicBezTo>
                  <a:pt x="1412272" y="1292740"/>
                  <a:pt x="1398556" y="1306837"/>
                  <a:pt x="1381125" y="1307028"/>
                </a:cubicBezTo>
                <a:cubicBezTo>
                  <a:pt x="1363694" y="1307218"/>
                  <a:pt x="1349597" y="1293502"/>
                  <a:pt x="1349407" y="1276071"/>
                </a:cubicBezTo>
                <a:cubicBezTo>
                  <a:pt x="1349216" y="1258641"/>
                  <a:pt x="1362932" y="1244544"/>
                  <a:pt x="1380363" y="1244353"/>
                </a:cubicBezTo>
                <a:close/>
                <a:moveTo>
                  <a:pt x="1346930" y="1181964"/>
                </a:moveTo>
                <a:cubicBezTo>
                  <a:pt x="1346930" y="1199681"/>
                  <a:pt x="1333310" y="1213302"/>
                  <a:pt x="1315593" y="1213492"/>
                </a:cubicBezTo>
                <a:cubicBezTo>
                  <a:pt x="1297305" y="1213587"/>
                  <a:pt x="1283399" y="1199395"/>
                  <a:pt x="1283780" y="1181107"/>
                </a:cubicBezTo>
                <a:cubicBezTo>
                  <a:pt x="1284161" y="1163486"/>
                  <a:pt x="1298067" y="1150151"/>
                  <a:pt x="1315784" y="1150341"/>
                </a:cubicBezTo>
                <a:cubicBezTo>
                  <a:pt x="1333500" y="1150532"/>
                  <a:pt x="1347026" y="1164248"/>
                  <a:pt x="1346930" y="1181964"/>
                </a:cubicBezTo>
                <a:close/>
                <a:moveTo>
                  <a:pt x="447294" y="571317"/>
                </a:moveTo>
                <a:cubicBezTo>
                  <a:pt x="429197" y="570745"/>
                  <a:pt x="415862" y="556077"/>
                  <a:pt x="416719" y="537598"/>
                </a:cubicBezTo>
                <a:cubicBezTo>
                  <a:pt x="417576" y="520072"/>
                  <a:pt x="431768" y="507118"/>
                  <a:pt x="449675" y="507689"/>
                </a:cubicBezTo>
                <a:cubicBezTo>
                  <a:pt x="467773" y="508261"/>
                  <a:pt x="481108" y="522929"/>
                  <a:pt x="480251" y="541408"/>
                </a:cubicBezTo>
                <a:cubicBezTo>
                  <a:pt x="479393" y="558934"/>
                  <a:pt x="465201" y="571888"/>
                  <a:pt x="447294" y="571317"/>
                </a:cubicBezTo>
                <a:close/>
                <a:moveTo>
                  <a:pt x="84677" y="468542"/>
                </a:moveTo>
                <a:cubicBezTo>
                  <a:pt x="84677" y="485972"/>
                  <a:pt x="70485" y="499974"/>
                  <a:pt x="53054" y="499784"/>
                </a:cubicBezTo>
                <a:cubicBezTo>
                  <a:pt x="35624" y="499593"/>
                  <a:pt x="21812" y="485211"/>
                  <a:pt x="22193" y="467780"/>
                </a:cubicBezTo>
                <a:cubicBezTo>
                  <a:pt x="22574" y="450921"/>
                  <a:pt x="36290" y="437395"/>
                  <a:pt x="53150" y="437204"/>
                </a:cubicBezTo>
                <a:cubicBezTo>
                  <a:pt x="70580" y="437014"/>
                  <a:pt x="84677" y="451111"/>
                  <a:pt x="84677" y="468542"/>
                </a:cubicBezTo>
                <a:close/>
                <a:moveTo>
                  <a:pt x="718376" y="582556"/>
                </a:moveTo>
                <a:cubicBezTo>
                  <a:pt x="718090" y="599796"/>
                  <a:pt x="703326" y="613893"/>
                  <a:pt x="686086" y="613227"/>
                </a:cubicBezTo>
                <a:cubicBezTo>
                  <a:pt x="669417" y="612560"/>
                  <a:pt x="655892" y="598368"/>
                  <a:pt x="656082" y="581699"/>
                </a:cubicBezTo>
                <a:cubicBezTo>
                  <a:pt x="656368" y="564459"/>
                  <a:pt x="671132" y="550362"/>
                  <a:pt x="688372" y="551028"/>
                </a:cubicBezTo>
                <a:cubicBezTo>
                  <a:pt x="705041" y="551695"/>
                  <a:pt x="718566" y="565887"/>
                  <a:pt x="718376" y="582556"/>
                </a:cubicBezTo>
                <a:close/>
                <a:moveTo>
                  <a:pt x="1446181" y="1338555"/>
                </a:moveTo>
                <a:cubicBezTo>
                  <a:pt x="1462754" y="1338555"/>
                  <a:pt x="1476851" y="1352557"/>
                  <a:pt x="1477137" y="1369226"/>
                </a:cubicBezTo>
                <a:cubicBezTo>
                  <a:pt x="1477328" y="1386276"/>
                  <a:pt x="1462469" y="1400944"/>
                  <a:pt x="1445419" y="1400468"/>
                </a:cubicBezTo>
                <a:cubicBezTo>
                  <a:pt x="1428845" y="1399992"/>
                  <a:pt x="1414939" y="1385609"/>
                  <a:pt x="1415225" y="1369130"/>
                </a:cubicBezTo>
                <a:cubicBezTo>
                  <a:pt x="1415415" y="1352462"/>
                  <a:pt x="1429607" y="1338460"/>
                  <a:pt x="1446181" y="1338555"/>
                </a:cubicBezTo>
                <a:close/>
                <a:moveTo>
                  <a:pt x="4858" y="458636"/>
                </a:moveTo>
                <a:cubicBezTo>
                  <a:pt x="4572" y="463970"/>
                  <a:pt x="2762" y="468923"/>
                  <a:pt x="95" y="473209"/>
                </a:cubicBezTo>
                <a:lnTo>
                  <a:pt x="95" y="440919"/>
                </a:lnTo>
                <a:cubicBezTo>
                  <a:pt x="3429" y="446063"/>
                  <a:pt x="5239" y="452159"/>
                  <a:pt x="4858" y="458636"/>
                </a:cubicBezTo>
                <a:close/>
                <a:moveTo>
                  <a:pt x="1084802" y="809251"/>
                </a:moveTo>
                <a:cubicBezTo>
                  <a:pt x="1084993" y="825729"/>
                  <a:pt x="1070991" y="840112"/>
                  <a:pt x="1054513" y="840493"/>
                </a:cubicBezTo>
                <a:cubicBezTo>
                  <a:pt x="1037558" y="840874"/>
                  <a:pt x="1022699" y="826110"/>
                  <a:pt x="1022985" y="809061"/>
                </a:cubicBezTo>
                <a:cubicBezTo>
                  <a:pt x="1023271" y="792487"/>
                  <a:pt x="1037463" y="778485"/>
                  <a:pt x="1054037" y="778580"/>
                </a:cubicBezTo>
                <a:cubicBezTo>
                  <a:pt x="1070610" y="778676"/>
                  <a:pt x="1084707" y="792678"/>
                  <a:pt x="1084802" y="809251"/>
                </a:cubicBezTo>
                <a:close/>
                <a:moveTo>
                  <a:pt x="1497140" y="1571061"/>
                </a:moveTo>
                <a:cubicBezTo>
                  <a:pt x="1480471" y="1570965"/>
                  <a:pt x="1466374" y="1556868"/>
                  <a:pt x="1466278" y="1540200"/>
                </a:cubicBezTo>
                <a:cubicBezTo>
                  <a:pt x="1466183" y="1523055"/>
                  <a:pt x="1481042" y="1508386"/>
                  <a:pt x="1498187" y="1508958"/>
                </a:cubicBezTo>
                <a:cubicBezTo>
                  <a:pt x="1514856" y="1509434"/>
                  <a:pt x="1528667" y="1523912"/>
                  <a:pt x="1528382" y="1540485"/>
                </a:cubicBezTo>
                <a:cubicBezTo>
                  <a:pt x="1528001" y="1557249"/>
                  <a:pt x="1513808" y="1571156"/>
                  <a:pt x="1497140" y="1571061"/>
                </a:cubicBezTo>
                <a:close/>
                <a:moveTo>
                  <a:pt x="909638" y="732575"/>
                </a:moveTo>
                <a:cubicBezTo>
                  <a:pt x="893064" y="732956"/>
                  <a:pt x="878491" y="719240"/>
                  <a:pt x="877919" y="702571"/>
                </a:cubicBezTo>
                <a:cubicBezTo>
                  <a:pt x="877252" y="685426"/>
                  <a:pt x="891731" y="670472"/>
                  <a:pt x="908971" y="670472"/>
                </a:cubicBezTo>
                <a:cubicBezTo>
                  <a:pt x="925640" y="670472"/>
                  <a:pt x="939832" y="684473"/>
                  <a:pt x="940022" y="701238"/>
                </a:cubicBezTo>
                <a:cubicBezTo>
                  <a:pt x="940213" y="717811"/>
                  <a:pt x="926306" y="732194"/>
                  <a:pt x="909638" y="732575"/>
                </a:cubicBezTo>
                <a:close/>
                <a:moveTo>
                  <a:pt x="766858" y="565792"/>
                </a:moveTo>
                <a:cubicBezTo>
                  <a:pt x="783336" y="565792"/>
                  <a:pt x="797719" y="580365"/>
                  <a:pt x="797433" y="596748"/>
                </a:cubicBezTo>
                <a:cubicBezTo>
                  <a:pt x="797243" y="613227"/>
                  <a:pt x="782479" y="627419"/>
                  <a:pt x="766096" y="627038"/>
                </a:cubicBezTo>
                <a:cubicBezTo>
                  <a:pt x="750094" y="626562"/>
                  <a:pt x="736473" y="612750"/>
                  <a:pt x="736187" y="596844"/>
                </a:cubicBezTo>
                <a:cubicBezTo>
                  <a:pt x="735997" y="580365"/>
                  <a:pt x="750379" y="565792"/>
                  <a:pt x="766858" y="565792"/>
                </a:cubicBezTo>
                <a:close/>
                <a:moveTo>
                  <a:pt x="1233583" y="1010705"/>
                </a:moveTo>
                <a:cubicBezTo>
                  <a:pt x="1234059" y="994227"/>
                  <a:pt x="1248918" y="980129"/>
                  <a:pt x="1265206" y="980796"/>
                </a:cubicBezTo>
                <a:cubicBezTo>
                  <a:pt x="1281779" y="981463"/>
                  <a:pt x="1295686" y="996513"/>
                  <a:pt x="1294733" y="1012800"/>
                </a:cubicBezTo>
                <a:cubicBezTo>
                  <a:pt x="1293876" y="1028897"/>
                  <a:pt x="1279684" y="1042233"/>
                  <a:pt x="1263872" y="1042042"/>
                </a:cubicBezTo>
                <a:cubicBezTo>
                  <a:pt x="1247394" y="1041756"/>
                  <a:pt x="1233202" y="1026993"/>
                  <a:pt x="1233583" y="1010705"/>
                </a:cubicBezTo>
                <a:close/>
                <a:moveTo>
                  <a:pt x="1360170" y="1101573"/>
                </a:moveTo>
                <a:cubicBezTo>
                  <a:pt x="1360646" y="1117956"/>
                  <a:pt x="1346359" y="1132625"/>
                  <a:pt x="1329881" y="1132911"/>
                </a:cubicBezTo>
                <a:cubicBezTo>
                  <a:pt x="1313498" y="1133101"/>
                  <a:pt x="1298924" y="1118718"/>
                  <a:pt x="1298924" y="1102335"/>
                </a:cubicBezTo>
                <a:cubicBezTo>
                  <a:pt x="1298924" y="1086429"/>
                  <a:pt x="1312450" y="1072427"/>
                  <a:pt x="1328452" y="1071760"/>
                </a:cubicBezTo>
                <a:cubicBezTo>
                  <a:pt x="1344835" y="1070998"/>
                  <a:pt x="1359694" y="1085095"/>
                  <a:pt x="1360170" y="1101573"/>
                </a:cubicBezTo>
                <a:close/>
                <a:moveTo>
                  <a:pt x="1425226" y="1195680"/>
                </a:moveTo>
                <a:cubicBezTo>
                  <a:pt x="1425512" y="1212254"/>
                  <a:pt x="1411224" y="1226541"/>
                  <a:pt x="1394651" y="1226255"/>
                </a:cubicBezTo>
                <a:cubicBezTo>
                  <a:pt x="1378553" y="1226065"/>
                  <a:pt x="1364932" y="1212444"/>
                  <a:pt x="1364742" y="1196347"/>
                </a:cubicBezTo>
                <a:cubicBezTo>
                  <a:pt x="1364456" y="1179773"/>
                  <a:pt x="1378744" y="1165486"/>
                  <a:pt x="1395317" y="1165772"/>
                </a:cubicBezTo>
                <a:cubicBezTo>
                  <a:pt x="1411319" y="1166058"/>
                  <a:pt x="1424940" y="1179678"/>
                  <a:pt x="1425226" y="1195680"/>
                </a:cubicBezTo>
                <a:close/>
                <a:moveTo>
                  <a:pt x="1199388" y="947840"/>
                </a:moveTo>
                <a:cubicBezTo>
                  <a:pt x="1182910" y="948221"/>
                  <a:pt x="1168527" y="933933"/>
                  <a:pt x="1168622" y="917455"/>
                </a:cubicBezTo>
                <a:cubicBezTo>
                  <a:pt x="1168718" y="901358"/>
                  <a:pt x="1182243" y="887737"/>
                  <a:pt x="1198340" y="887356"/>
                </a:cubicBezTo>
                <a:cubicBezTo>
                  <a:pt x="1214819" y="886975"/>
                  <a:pt x="1229201" y="901263"/>
                  <a:pt x="1229106" y="917741"/>
                </a:cubicBezTo>
                <a:cubicBezTo>
                  <a:pt x="1229011" y="933838"/>
                  <a:pt x="1215485" y="947459"/>
                  <a:pt x="1199388" y="947840"/>
                </a:cubicBezTo>
                <a:close/>
                <a:moveTo>
                  <a:pt x="303943" y="461588"/>
                </a:moveTo>
                <a:cubicBezTo>
                  <a:pt x="287750" y="461874"/>
                  <a:pt x="273939" y="448539"/>
                  <a:pt x="273463" y="432347"/>
                </a:cubicBezTo>
                <a:cubicBezTo>
                  <a:pt x="272987" y="415678"/>
                  <a:pt x="287084" y="401391"/>
                  <a:pt x="303752" y="401581"/>
                </a:cubicBezTo>
                <a:cubicBezTo>
                  <a:pt x="319945" y="401771"/>
                  <a:pt x="333470" y="415392"/>
                  <a:pt x="333470" y="431585"/>
                </a:cubicBezTo>
                <a:cubicBezTo>
                  <a:pt x="333565" y="447682"/>
                  <a:pt x="320135" y="461303"/>
                  <a:pt x="303943" y="461588"/>
                </a:cubicBezTo>
                <a:close/>
                <a:moveTo>
                  <a:pt x="353092" y="445777"/>
                </a:moveTo>
                <a:cubicBezTo>
                  <a:pt x="353092" y="429585"/>
                  <a:pt x="366522" y="415964"/>
                  <a:pt x="382810" y="415773"/>
                </a:cubicBezTo>
                <a:cubicBezTo>
                  <a:pt x="399574" y="415583"/>
                  <a:pt x="413671" y="429775"/>
                  <a:pt x="413195" y="446539"/>
                </a:cubicBezTo>
                <a:cubicBezTo>
                  <a:pt x="412814" y="462731"/>
                  <a:pt x="399002" y="476067"/>
                  <a:pt x="382810" y="475876"/>
                </a:cubicBezTo>
                <a:cubicBezTo>
                  <a:pt x="366522" y="475590"/>
                  <a:pt x="353092" y="461970"/>
                  <a:pt x="353092" y="445777"/>
                </a:cubicBezTo>
                <a:close/>
                <a:moveTo>
                  <a:pt x="492538" y="460350"/>
                </a:moveTo>
                <a:cubicBezTo>
                  <a:pt x="492347" y="476829"/>
                  <a:pt x="478727" y="489973"/>
                  <a:pt x="462344" y="489783"/>
                </a:cubicBezTo>
                <a:cubicBezTo>
                  <a:pt x="445865" y="489592"/>
                  <a:pt x="432721" y="475971"/>
                  <a:pt x="432911" y="459588"/>
                </a:cubicBezTo>
                <a:cubicBezTo>
                  <a:pt x="433102" y="443110"/>
                  <a:pt x="446723" y="429966"/>
                  <a:pt x="463106" y="430156"/>
                </a:cubicBezTo>
                <a:cubicBezTo>
                  <a:pt x="479584" y="430346"/>
                  <a:pt x="492728" y="443967"/>
                  <a:pt x="492538" y="460350"/>
                </a:cubicBezTo>
                <a:close/>
                <a:moveTo>
                  <a:pt x="1018508" y="716287"/>
                </a:moveTo>
                <a:cubicBezTo>
                  <a:pt x="1018223" y="732479"/>
                  <a:pt x="1004507" y="745910"/>
                  <a:pt x="988314" y="745814"/>
                </a:cubicBezTo>
                <a:cubicBezTo>
                  <a:pt x="971550" y="745719"/>
                  <a:pt x="957739" y="731241"/>
                  <a:pt x="958406" y="714572"/>
                </a:cubicBezTo>
                <a:cubicBezTo>
                  <a:pt x="959072" y="698285"/>
                  <a:pt x="973074" y="685236"/>
                  <a:pt x="989267" y="685712"/>
                </a:cubicBezTo>
                <a:cubicBezTo>
                  <a:pt x="1005554" y="686188"/>
                  <a:pt x="1018794" y="700095"/>
                  <a:pt x="1018508" y="716287"/>
                </a:cubicBezTo>
                <a:close/>
                <a:moveTo>
                  <a:pt x="1541526" y="1460666"/>
                </a:moveTo>
                <a:cubicBezTo>
                  <a:pt x="1541431" y="1476858"/>
                  <a:pt x="1527810" y="1490384"/>
                  <a:pt x="1511618" y="1490479"/>
                </a:cubicBezTo>
                <a:cubicBezTo>
                  <a:pt x="1494853" y="1490574"/>
                  <a:pt x="1480852" y="1476192"/>
                  <a:pt x="1481423" y="1459523"/>
                </a:cubicBezTo>
                <a:cubicBezTo>
                  <a:pt x="1481995" y="1443330"/>
                  <a:pt x="1495901" y="1430091"/>
                  <a:pt x="1511999" y="1430376"/>
                </a:cubicBezTo>
                <a:cubicBezTo>
                  <a:pt x="1528286" y="1430757"/>
                  <a:pt x="1541621" y="1444473"/>
                  <a:pt x="1541526" y="1460666"/>
                </a:cubicBezTo>
                <a:close/>
                <a:moveTo>
                  <a:pt x="1554385" y="1384180"/>
                </a:moveTo>
                <a:cubicBezTo>
                  <a:pt x="1554194" y="1400372"/>
                  <a:pt x="1541526" y="1412660"/>
                  <a:pt x="1525238" y="1412374"/>
                </a:cubicBezTo>
                <a:cubicBezTo>
                  <a:pt x="1509046" y="1412184"/>
                  <a:pt x="1496759" y="1399515"/>
                  <a:pt x="1497044" y="1383228"/>
                </a:cubicBezTo>
                <a:cubicBezTo>
                  <a:pt x="1497235" y="1367035"/>
                  <a:pt x="1509903" y="1354748"/>
                  <a:pt x="1526191" y="1355034"/>
                </a:cubicBezTo>
                <a:cubicBezTo>
                  <a:pt x="1542383" y="1355224"/>
                  <a:pt x="1554575" y="1367892"/>
                  <a:pt x="1554385" y="1384180"/>
                </a:cubicBezTo>
                <a:close/>
                <a:moveTo>
                  <a:pt x="650939" y="487878"/>
                </a:moveTo>
                <a:cubicBezTo>
                  <a:pt x="651224" y="504832"/>
                  <a:pt x="638651" y="517500"/>
                  <a:pt x="621697" y="517405"/>
                </a:cubicBezTo>
                <a:cubicBezTo>
                  <a:pt x="605409" y="517310"/>
                  <a:pt x="593122" y="505118"/>
                  <a:pt x="592836" y="488925"/>
                </a:cubicBezTo>
                <a:cubicBezTo>
                  <a:pt x="592550" y="471971"/>
                  <a:pt x="605123" y="459303"/>
                  <a:pt x="622078" y="459398"/>
                </a:cubicBezTo>
                <a:cubicBezTo>
                  <a:pt x="638270" y="459398"/>
                  <a:pt x="650653" y="471590"/>
                  <a:pt x="650939" y="487878"/>
                </a:cubicBezTo>
                <a:close/>
                <a:moveTo>
                  <a:pt x="541973" y="444825"/>
                </a:moveTo>
                <a:cubicBezTo>
                  <a:pt x="558737" y="444634"/>
                  <a:pt x="571691" y="457397"/>
                  <a:pt x="571691" y="474162"/>
                </a:cubicBezTo>
                <a:cubicBezTo>
                  <a:pt x="571691" y="490926"/>
                  <a:pt x="558737" y="503689"/>
                  <a:pt x="541973" y="503498"/>
                </a:cubicBezTo>
                <a:cubicBezTo>
                  <a:pt x="525780" y="503308"/>
                  <a:pt x="513302" y="490926"/>
                  <a:pt x="513017" y="474828"/>
                </a:cubicBezTo>
                <a:cubicBezTo>
                  <a:pt x="512636" y="458160"/>
                  <a:pt x="525209" y="445015"/>
                  <a:pt x="541973" y="444825"/>
                </a:cubicBezTo>
                <a:close/>
                <a:moveTo>
                  <a:pt x="96584" y="391770"/>
                </a:moveTo>
                <a:cubicBezTo>
                  <a:pt x="96584" y="408153"/>
                  <a:pt x="84296" y="420441"/>
                  <a:pt x="68009" y="420631"/>
                </a:cubicBezTo>
                <a:cubicBezTo>
                  <a:pt x="51054" y="420821"/>
                  <a:pt x="38481" y="407963"/>
                  <a:pt x="38767" y="390913"/>
                </a:cubicBezTo>
                <a:cubicBezTo>
                  <a:pt x="39148" y="374625"/>
                  <a:pt x="51721" y="362624"/>
                  <a:pt x="68104" y="362814"/>
                </a:cubicBezTo>
                <a:cubicBezTo>
                  <a:pt x="84392" y="363005"/>
                  <a:pt x="96584" y="375483"/>
                  <a:pt x="96584" y="391770"/>
                </a:cubicBezTo>
                <a:close/>
                <a:moveTo>
                  <a:pt x="1162812" y="823729"/>
                </a:moveTo>
                <a:cubicBezTo>
                  <a:pt x="1162812" y="840493"/>
                  <a:pt x="1149953" y="853256"/>
                  <a:pt x="1133189" y="853161"/>
                </a:cubicBezTo>
                <a:cubicBezTo>
                  <a:pt x="1116521" y="852971"/>
                  <a:pt x="1103852" y="839921"/>
                  <a:pt x="1104138" y="823158"/>
                </a:cubicBezTo>
                <a:cubicBezTo>
                  <a:pt x="1104424" y="807060"/>
                  <a:pt x="1116902" y="794678"/>
                  <a:pt x="1133094" y="794487"/>
                </a:cubicBezTo>
                <a:cubicBezTo>
                  <a:pt x="1149858" y="794202"/>
                  <a:pt x="1162812" y="806965"/>
                  <a:pt x="1162812" y="823729"/>
                </a:cubicBezTo>
                <a:close/>
                <a:moveTo>
                  <a:pt x="146780" y="373959"/>
                </a:moveTo>
                <a:cubicBezTo>
                  <a:pt x="163735" y="373768"/>
                  <a:pt x="176594" y="386436"/>
                  <a:pt x="176403" y="403391"/>
                </a:cubicBezTo>
                <a:cubicBezTo>
                  <a:pt x="176308" y="419679"/>
                  <a:pt x="163925" y="432156"/>
                  <a:pt x="147638" y="432347"/>
                </a:cubicBezTo>
                <a:cubicBezTo>
                  <a:pt x="130683" y="432537"/>
                  <a:pt x="117824" y="419869"/>
                  <a:pt x="118015" y="402914"/>
                </a:cubicBezTo>
                <a:cubicBezTo>
                  <a:pt x="118110" y="386627"/>
                  <a:pt x="130492" y="374149"/>
                  <a:pt x="146780" y="373959"/>
                </a:cubicBezTo>
                <a:close/>
                <a:moveTo>
                  <a:pt x="1605439" y="1555344"/>
                </a:moveTo>
                <a:cubicBezTo>
                  <a:pt x="1604867" y="1571346"/>
                  <a:pt x="1591913" y="1583348"/>
                  <a:pt x="1575721" y="1582872"/>
                </a:cubicBezTo>
                <a:cubicBezTo>
                  <a:pt x="1559719" y="1582300"/>
                  <a:pt x="1547717" y="1569346"/>
                  <a:pt x="1548194" y="1553154"/>
                </a:cubicBezTo>
                <a:cubicBezTo>
                  <a:pt x="1548765" y="1537152"/>
                  <a:pt x="1561719" y="1525150"/>
                  <a:pt x="1577912" y="1525626"/>
                </a:cubicBezTo>
                <a:cubicBezTo>
                  <a:pt x="1593914" y="1526198"/>
                  <a:pt x="1606010" y="1539152"/>
                  <a:pt x="1605439" y="1555344"/>
                </a:cubicBezTo>
                <a:close/>
                <a:moveTo>
                  <a:pt x="873157" y="610369"/>
                </a:moveTo>
                <a:cubicBezTo>
                  <a:pt x="873252" y="626943"/>
                  <a:pt x="860393" y="639992"/>
                  <a:pt x="843820" y="640182"/>
                </a:cubicBezTo>
                <a:cubicBezTo>
                  <a:pt x="827246" y="640278"/>
                  <a:pt x="814197" y="627419"/>
                  <a:pt x="814007" y="610845"/>
                </a:cubicBezTo>
                <a:cubicBezTo>
                  <a:pt x="813911" y="594272"/>
                  <a:pt x="826770" y="581222"/>
                  <a:pt x="843344" y="581032"/>
                </a:cubicBezTo>
                <a:cubicBezTo>
                  <a:pt x="859917" y="580937"/>
                  <a:pt x="872966" y="593796"/>
                  <a:pt x="873157" y="610369"/>
                </a:cubicBezTo>
                <a:close/>
                <a:moveTo>
                  <a:pt x="1096709" y="729813"/>
                </a:moveTo>
                <a:cubicBezTo>
                  <a:pt x="1096804" y="745910"/>
                  <a:pt x="1084326" y="758483"/>
                  <a:pt x="1068229" y="758578"/>
                </a:cubicBezTo>
                <a:cubicBezTo>
                  <a:pt x="1052132" y="758673"/>
                  <a:pt x="1039559" y="746196"/>
                  <a:pt x="1039463" y="730098"/>
                </a:cubicBezTo>
                <a:cubicBezTo>
                  <a:pt x="1039368" y="714001"/>
                  <a:pt x="1051846" y="701428"/>
                  <a:pt x="1067943" y="701333"/>
                </a:cubicBezTo>
                <a:cubicBezTo>
                  <a:pt x="1084040" y="701333"/>
                  <a:pt x="1096613" y="713715"/>
                  <a:pt x="1096709" y="729813"/>
                </a:cubicBezTo>
                <a:close/>
                <a:moveTo>
                  <a:pt x="1489710" y="1289597"/>
                </a:moveTo>
                <a:cubicBezTo>
                  <a:pt x="1489805" y="1306361"/>
                  <a:pt x="1477042" y="1319220"/>
                  <a:pt x="1460278" y="1319220"/>
                </a:cubicBezTo>
                <a:cubicBezTo>
                  <a:pt x="1443514" y="1319124"/>
                  <a:pt x="1430750" y="1306170"/>
                  <a:pt x="1431036" y="1289406"/>
                </a:cubicBezTo>
                <a:cubicBezTo>
                  <a:pt x="1431227" y="1273309"/>
                  <a:pt x="1443609" y="1260831"/>
                  <a:pt x="1459802" y="1260546"/>
                </a:cubicBezTo>
                <a:cubicBezTo>
                  <a:pt x="1476470" y="1260260"/>
                  <a:pt x="1489520" y="1272928"/>
                  <a:pt x="1489710" y="1289597"/>
                </a:cubicBezTo>
                <a:close/>
                <a:moveTo>
                  <a:pt x="922687" y="596081"/>
                </a:moveTo>
                <a:cubicBezTo>
                  <a:pt x="938975" y="595891"/>
                  <a:pt x="951643" y="608083"/>
                  <a:pt x="951833" y="624276"/>
                </a:cubicBezTo>
                <a:cubicBezTo>
                  <a:pt x="952024" y="640563"/>
                  <a:pt x="939832" y="653231"/>
                  <a:pt x="923639" y="653422"/>
                </a:cubicBezTo>
                <a:cubicBezTo>
                  <a:pt x="907352" y="653613"/>
                  <a:pt x="894683" y="641421"/>
                  <a:pt x="894493" y="625228"/>
                </a:cubicBezTo>
                <a:cubicBezTo>
                  <a:pt x="894207" y="608940"/>
                  <a:pt x="906494" y="596367"/>
                  <a:pt x="922687" y="596081"/>
                </a:cubicBezTo>
                <a:close/>
                <a:moveTo>
                  <a:pt x="226600" y="446920"/>
                </a:moveTo>
                <a:cubicBezTo>
                  <a:pt x="210026" y="446825"/>
                  <a:pt x="197168" y="433680"/>
                  <a:pt x="197263" y="417107"/>
                </a:cubicBezTo>
                <a:cubicBezTo>
                  <a:pt x="197358" y="400533"/>
                  <a:pt x="210503" y="387675"/>
                  <a:pt x="227076" y="387770"/>
                </a:cubicBezTo>
                <a:cubicBezTo>
                  <a:pt x="243650" y="387865"/>
                  <a:pt x="256508" y="401010"/>
                  <a:pt x="256413" y="417583"/>
                </a:cubicBezTo>
                <a:cubicBezTo>
                  <a:pt x="256223" y="434061"/>
                  <a:pt x="243173" y="447015"/>
                  <a:pt x="226600" y="446920"/>
                </a:cubicBezTo>
                <a:close/>
                <a:moveTo>
                  <a:pt x="701326" y="473971"/>
                </a:moveTo>
                <a:cubicBezTo>
                  <a:pt x="717423" y="473876"/>
                  <a:pt x="729996" y="486354"/>
                  <a:pt x="730091" y="502451"/>
                </a:cubicBezTo>
                <a:cubicBezTo>
                  <a:pt x="730187" y="518548"/>
                  <a:pt x="717709" y="531121"/>
                  <a:pt x="701612" y="531216"/>
                </a:cubicBezTo>
                <a:cubicBezTo>
                  <a:pt x="685514" y="531312"/>
                  <a:pt x="672941" y="518834"/>
                  <a:pt x="672846" y="502737"/>
                </a:cubicBezTo>
                <a:cubicBezTo>
                  <a:pt x="672751" y="486639"/>
                  <a:pt x="685229" y="474066"/>
                  <a:pt x="701326" y="473971"/>
                </a:cubicBezTo>
                <a:close/>
                <a:moveTo>
                  <a:pt x="1502855" y="1210158"/>
                </a:moveTo>
                <a:cubicBezTo>
                  <a:pt x="1502950" y="1225303"/>
                  <a:pt x="1490282" y="1238352"/>
                  <a:pt x="1475137" y="1238638"/>
                </a:cubicBezTo>
                <a:cubicBezTo>
                  <a:pt x="1459421" y="1238924"/>
                  <a:pt x="1445990" y="1225589"/>
                  <a:pt x="1446276" y="1209872"/>
                </a:cubicBezTo>
                <a:cubicBezTo>
                  <a:pt x="1446562" y="1194633"/>
                  <a:pt x="1459516" y="1182060"/>
                  <a:pt x="1474756" y="1182155"/>
                </a:cubicBezTo>
                <a:cubicBezTo>
                  <a:pt x="1489901" y="1182155"/>
                  <a:pt x="1502664" y="1194918"/>
                  <a:pt x="1502855" y="1210158"/>
                </a:cubicBezTo>
                <a:close/>
                <a:moveTo>
                  <a:pt x="1408462" y="1088048"/>
                </a:moveTo>
                <a:cubicBezTo>
                  <a:pt x="1424559" y="1087667"/>
                  <a:pt x="1437513" y="1100145"/>
                  <a:pt x="1437703" y="1116242"/>
                </a:cubicBezTo>
                <a:cubicBezTo>
                  <a:pt x="1437894" y="1132339"/>
                  <a:pt x="1425226" y="1145103"/>
                  <a:pt x="1409224" y="1145103"/>
                </a:cubicBezTo>
                <a:cubicBezTo>
                  <a:pt x="1393698" y="1145103"/>
                  <a:pt x="1381220" y="1133101"/>
                  <a:pt x="1380744" y="1117671"/>
                </a:cubicBezTo>
                <a:cubicBezTo>
                  <a:pt x="1380077" y="1101478"/>
                  <a:pt x="1392460" y="1088334"/>
                  <a:pt x="1408462" y="1088048"/>
                </a:cubicBezTo>
                <a:close/>
                <a:moveTo>
                  <a:pt x="16574" y="377578"/>
                </a:moveTo>
                <a:cubicBezTo>
                  <a:pt x="16574" y="389198"/>
                  <a:pt x="9811" y="398914"/>
                  <a:pt x="95" y="403391"/>
                </a:cubicBezTo>
                <a:lnTo>
                  <a:pt x="95" y="351765"/>
                </a:lnTo>
                <a:cubicBezTo>
                  <a:pt x="9906" y="356242"/>
                  <a:pt x="16574" y="365958"/>
                  <a:pt x="16574" y="377578"/>
                </a:cubicBezTo>
                <a:close/>
                <a:moveTo>
                  <a:pt x="1241298" y="837540"/>
                </a:moveTo>
                <a:cubicBezTo>
                  <a:pt x="1241584" y="852685"/>
                  <a:pt x="1229011" y="865829"/>
                  <a:pt x="1213771" y="866211"/>
                </a:cubicBezTo>
                <a:cubicBezTo>
                  <a:pt x="1198055" y="866687"/>
                  <a:pt x="1184529" y="853352"/>
                  <a:pt x="1184720" y="837636"/>
                </a:cubicBezTo>
                <a:cubicBezTo>
                  <a:pt x="1184910" y="822396"/>
                  <a:pt x="1197769" y="809727"/>
                  <a:pt x="1212914" y="809632"/>
                </a:cubicBezTo>
                <a:cubicBezTo>
                  <a:pt x="1228153" y="809632"/>
                  <a:pt x="1241107" y="822396"/>
                  <a:pt x="1241298" y="837540"/>
                </a:cubicBezTo>
                <a:close/>
                <a:moveTo>
                  <a:pt x="1343692" y="994227"/>
                </a:moveTo>
                <a:cubicBezTo>
                  <a:pt x="1359789" y="994131"/>
                  <a:pt x="1372457" y="1006895"/>
                  <a:pt x="1372362" y="1022992"/>
                </a:cubicBezTo>
                <a:cubicBezTo>
                  <a:pt x="1372267" y="1039089"/>
                  <a:pt x="1359408" y="1051567"/>
                  <a:pt x="1343311" y="1051281"/>
                </a:cubicBezTo>
                <a:cubicBezTo>
                  <a:pt x="1327785" y="1050996"/>
                  <a:pt x="1315593" y="1038708"/>
                  <a:pt x="1315403" y="1023278"/>
                </a:cubicBezTo>
                <a:cubicBezTo>
                  <a:pt x="1315022" y="1007085"/>
                  <a:pt x="1327595" y="994322"/>
                  <a:pt x="1343692" y="994227"/>
                </a:cubicBezTo>
                <a:close/>
                <a:moveTo>
                  <a:pt x="1306925" y="932314"/>
                </a:moveTo>
                <a:cubicBezTo>
                  <a:pt x="1306640" y="948316"/>
                  <a:pt x="1293590" y="960698"/>
                  <a:pt x="1277493" y="960318"/>
                </a:cubicBezTo>
                <a:cubicBezTo>
                  <a:pt x="1261491" y="959841"/>
                  <a:pt x="1249204" y="946602"/>
                  <a:pt x="1249871" y="930504"/>
                </a:cubicBezTo>
                <a:cubicBezTo>
                  <a:pt x="1250537" y="915074"/>
                  <a:pt x="1263015" y="903168"/>
                  <a:pt x="1278541" y="903263"/>
                </a:cubicBezTo>
                <a:cubicBezTo>
                  <a:pt x="1294638" y="903358"/>
                  <a:pt x="1307211" y="916217"/>
                  <a:pt x="1306925" y="932314"/>
                </a:cubicBezTo>
                <a:close/>
                <a:moveTo>
                  <a:pt x="780764" y="488639"/>
                </a:moveTo>
                <a:cubicBezTo>
                  <a:pt x="795719" y="488449"/>
                  <a:pt x="808863" y="501117"/>
                  <a:pt x="809244" y="516167"/>
                </a:cubicBezTo>
                <a:cubicBezTo>
                  <a:pt x="809625" y="531693"/>
                  <a:pt x="796100" y="545218"/>
                  <a:pt x="780669" y="544932"/>
                </a:cubicBezTo>
                <a:cubicBezTo>
                  <a:pt x="765620" y="544646"/>
                  <a:pt x="752856" y="531693"/>
                  <a:pt x="752951" y="516643"/>
                </a:cubicBezTo>
                <a:cubicBezTo>
                  <a:pt x="752951" y="501689"/>
                  <a:pt x="765715" y="488830"/>
                  <a:pt x="780764" y="488639"/>
                </a:cubicBezTo>
                <a:close/>
                <a:moveTo>
                  <a:pt x="238792" y="368053"/>
                </a:moveTo>
                <a:cubicBezTo>
                  <a:pt x="224219" y="368434"/>
                  <a:pt x="211360" y="356242"/>
                  <a:pt x="210788" y="341573"/>
                </a:cubicBezTo>
                <a:cubicBezTo>
                  <a:pt x="210217" y="326429"/>
                  <a:pt x="223171" y="313094"/>
                  <a:pt x="238316" y="313189"/>
                </a:cubicBezTo>
                <a:cubicBezTo>
                  <a:pt x="252984" y="313284"/>
                  <a:pt x="265462" y="325762"/>
                  <a:pt x="265652" y="340430"/>
                </a:cubicBezTo>
                <a:cubicBezTo>
                  <a:pt x="265748" y="355004"/>
                  <a:pt x="253460" y="367672"/>
                  <a:pt x="238792" y="368053"/>
                </a:cubicBezTo>
                <a:close/>
                <a:moveTo>
                  <a:pt x="1591723" y="1446664"/>
                </a:moveTo>
                <a:cubicBezTo>
                  <a:pt x="1606772" y="1447140"/>
                  <a:pt x="1619631" y="1460761"/>
                  <a:pt x="1618964" y="1475620"/>
                </a:cubicBezTo>
                <a:cubicBezTo>
                  <a:pt x="1618298" y="1490670"/>
                  <a:pt x="1604486" y="1503338"/>
                  <a:pt x="1589627" y="1502480"/>
                </a:cubicBezTo>
                <a:cubicBezTo>
                  <a:pt x="1575054" y="1501623"/>
                  <a:pt x="1562862" y="1488669"/>
                  <a:pt x="1563053" y="1474191"/>
                </a:cubicBezTo>
                <a:cubicBezTo>
                  <a:pt x="1563338" y="1459237"/>
                  <a:pt x="1576769" y="1446283"/>
                  <a:pt x="1591723" y="1446664"/>
                </a:cubicBezTo>
                <a:close/>
                <a:moveTo>
                  <a:pt x="449485" y="380340"/>
                </a:moveTo>
                <a:cubicBezTo>
                  <a:pt x="449485" y="365672"/>
                  <a:pt x="461867" y="353099"/>
                  <a:pt x="476536" y="352908"/>
                </a:cubicBezTo>
                <a:cubicBezTo>
                  <a:pt x="491681" y="352718"/>
                  <a:pt x="504825" y="365958"/>
                  <a:pt x="504349" y="381102"/>
                </a:cubicBezTo>
                <a:cubicBezTo>
                  <a:pt x="503873" y="395771"/>
                  <a:pt x="491109" y="408058"/>
                  <a:pt x="476536" y="407868"/>
                </a:cubicBezTo>
                <a:cubicBezTo>
                  <a:pt x="461867" y="407582"/>
                  <a:pt x="449485" y="395009"/>
                  <a:pt x="449485" y="380340"/>
                </a:cubicBezTo>
                <a:close/>
                <a:moveTo>
                  <a:pt x="1539526" y="1276452"/>
                </a:moveTo>
                <a:cubicBezTo>
                  <a:pt x="1554480" y="1276167"/>
                  <a:pt x="1567720" y="1289502"/>
                  <a:pt x="1567529" y="1304456"/>
                </a:cubicBezTo>
                <a:cubicBezTo>
                  <a:pt x="1567339" y="1318934"/>
                  <a:pt x="1554766" y="1331507"/>
                  <a:pt x="1540288" y="1331793"/>
                </a:cubicBezTo>
                <a:cubicBezTo>
                  <a:pt x="1525334" y="1332078"/>
                  <a:pt x="1512094" y="1318743"/>
                  <a:pt x="1512284" y="1303789"/>
                </a:cubicBezTo>
                <a:cubicBezTo>
                  <a:pt x="1512475" y="1289216"/>
                  <a:pt x="1525048" y="1276738"/>
                  <a:pt x="1539526" y="1276452"/>
                </a:cubicBezTo>
                <a:close/>
                <a:moveTo>
                  <a:pt x="885254" y="531693"/>
                </a:moveTo>
                <a:cubicBezTo>
                  <a:pt x="884873" y="546361"/>
                  <a:pt x="872014" y="558648"/>
                  <a:pt x="857441" y="558458"/>
                </a:cubicBezTo>
                <a:cubicBezTo>
                  <a:pt x="842201" y="558267"/>
                  <a:pt x="829437" y="544646"/>
                  <a:pt x="830390" y="529597"/>
                </a:cubicBezTo>
                <a:cubicBezTo>
                  <a:pt x="831247" y="514833"/>
                  <a:pt x="844296" y="502927"/>
                  <a:pt x="858869" y="503594"/>
                </a:cubicBezTo>
                <a:cubicBezTo>
                  <a:pt x="873538" y="504261"/>
                  <a:pt x="885635" y="517214"/>
                  <a:pt x="885254" y="531693"/>
                </a:cubicBezTo>
                <a:close/>
                <a:moveTo>
                  <a:pt x="1030700" y="636468"/>
                </a:moveTo>
                <a:cubicBezTo>
                  <a:pt x="1030510" y="651517"/>
                  <a:pt x="1016984" y="664566"/>
                  <a:pt x="1002030" y="664090"/>
                </a:cubicBezTo>
                <a:cubicBezTo>
                  <a:pt x="986981" y="663614"/>
                  <a:pt x="974122" y="649993"/>
                  <a:pt x="974789" y="635134"/>
                </a:cubicBezTo>
                <a:cubicBezTo>
                  <a:pt x="975455" y="620656"/>
                  <a:pt x="988219" y="608273"/>
                  <a:pt x="1002697" y="608178"/>
                </a:cubicBezTo>
                <a:cubicBezTo>
                  <a:pt x="1017746" y="608178"/>
                  <a:pt x="1030891" y="621513"/>
                  <a:pt x="1030700" y="636468"/>
                </a:cubicBezTo>
                <a:close/>
                <a:moveTo>
                  <a:pt x="1175290" y="743624"/>
                </a:moveTo>
                <a:cubicBezTo>
                  <a:pt x="1175671" y="758578"/>
                  <a:pt x="1162526" y="771913"/>
                  <a:pt x="1147477" y="771818"/>
                </a:cubicBezTo>
                <a:cubicBezTo>
                  <a:pt x="1132999" y="771722"/>
                  <a:pt x="1120331" y="759245"/>
                  <a:pt x="1119950" y="744767"/>
                </a:cubicBezTo>
                <a:cubicBezTo>
                  <a:pt x="1119569" y="729813"/>
                  <a:pt x="1132713" y="716478"/>
                  <a:pt x="1147763" y="716573"/>
                </a:cubicBezTo>
                <a:cubicBezTo>
                  <a:pt x="1162336" y="716668"/>
                  <a:pt x="1175004" y="729146"/>
                  <a:pt x="1175290" y="743624"/>
                </a:cubicBezTo>
                <a:close/>
                <a:moveTo>
                  <a:pt x="318040" y="379578"/>
                </a:moveTo>
                <a:cubicBezTo>
                  <a:pt x="303086" y="379769"/>
                  <a:pt x="289846" y="366434"/>
                  <a:pt x="290132" y="351479"/>
                </a:cubicBezTo>
                <a:cubicBezTo>
                  <a:pt x="290417" y="337002"/>
                  <a:pt x="302990" y="324429"/>
                  <a:pt x="317468" y="324238"/>
                </a:cubicBezTo>
                <a:cubicBezTo>
                  <a:pt x="332423" y="324047"/>
                  <a:pt x="345662" y="337383"/>
                  <a:pt x="345377" y="352337"/>
                </a:cubicBezTo>
                <a:cubicBezTo>
                  <a:pt x="345091" y="366910"/>
                  <a:pt x="332518" y="379388"/>
                  <a:pt x="318040" y="379578"/>
                </a:cubicBezTo>
                <a:close/>
                <a:moveTo>
                  <a:pt x="425006" y="366338"/>
                </a:moveTo>
                <a:cubicBezTo>
                  <a:pt x="424910" y="381388"/>
                  <a:pt x="411385" y="394342"/>
                  <a:pt x="396526" y="393771"/>
                </a:cubicBezTo>
                <a:cubicBezTo>
                  <a:pt x="382048" y="393199"/>
                  <a:pt x="369665" y="380340"/>
                  <a:pt x="369761" y="365958"/>
                </a:cubicBezTo>
                <a:cubicBezTo>
                  <a:pt x="369856" y="350908"/>
                  <a:pt x="383381" y="337954"/>
                  <a:pt x="398336" y="338526"/>
                </a:cubicBezTo>
                <a:cubicBezTo>
                  <a:pt x="412718" y="339097"/>
                  <a:pt x="425101" y="351956"/>
                  <a:pt x="425006" y="366338"/>
                </a:cubicBezTo>
                <a:close/>
                <a:moveTo>
                  <a:pt x="161068" y="353385"/>
                </a:moveTo>
                <a:cubicBezTo>
                  <a:pt x="146114" y="353194"/>
                  <a:pt x="134207" y="341002"/>
                  <a:pt x="134398" y="326048"/>
                </a:cubicBezTo>
                <a:cubicBezTo>
                  <a:pt x="134588" y="311094"/>
                  <a:pt x="146780" y="299187"/>
                  <a:pt x="161735" y="299378"/>
                </a:cubicBezTo>
                <a:cubicBezTo>
                  <a:pt x="176689" y="299568"/>
                  <a:pt x="188595" y="311760"/>
                  <a:pt x="188405" y="326714"/>
                </a:cubicBezTo>
                <a:cubicBezTo>
                  <a:pt x="188214" y="341669"/>
                  <a:pt x="176022" y="353575"/>
                  <a:pt x="161068" y="353385"/>
                </a:cubicBezTo>
                <a:close/>
                <a:moveTo>
                  <a:pt x="583692" y="395104"/>
                </a:moveTo>
                <a:cubicBezTo>
                  <a:pt x="583406" y="409868"/>
                  <a:pt x="571024" y="421869"/>
                  <a:pt x="556260" y="421774"/>
                </a:cubicBezTo>
                <a:cubicBezTo>
                  <a:pt x="541020" y="421679"/>
                  <a:pt x="528447" y="408439"/>
                  <a:pt x="529209" y="393294"/>
                </a:cubicBezTo>
                <a:cubicBezTo>
                  <a:pt x="529971" y="378530"/>
                  <a:pt x="542639" y="366815"/>
                  <a:pt x="557308" y="367291"/>
                </a:cubicBezTo>
                <a:cubicBezTo>
                  <a:pt x="572167" y="367958"/>
                  <a:pt x="584073" y="380436"/>
                  <a:pt x="583692" y="395104"/>
                </a:cubicBezTo>
                <a:close/>
                <a:moveTo>
                  <a:pt x="1318927" y="852209"/>
                </a:moveTo>
                <a:cubicBezTo>
                  <a:pt x="1318927" y="867449"/>
                  <a:pt x="1307211" y="878879"/>
                  <a:pt x="1291876" y="878498"/>
                </a:cubicBezTo>
                <a:cubicBezTo>
                  <a:pt x="1277207" y="878117"/>
                  <a:pt x="1266253" y="866877"/>
                  <a:pt x="1266349" y="852113"/>
                </a:cubicBezTo>
                <a:cubicBezTo>
                  <a:pt x="1266349" y="836873"/>
                  <a:pt x="1278065" y="825444"/>
                  <a:pt x="1293400" y="825825"/>
                </a:cubicBezTo>
                <a:cubicBezTo>
                  <a:pt x="1308068" y="826205"/>
                  <a:pt x="1318927" y="837445"/>
                  <a:pt x="1318927" y="852209"/>
                </a:cubicBezTo>
                <a:close/>
                <a:moveTo>
                  <a:pt x="1628775" y="1397325"/>
                </a:moveTo>
                <a:cubicBezTo>
                  <a:pt x="1629061" y="1412660"/>
                  <a:pt x="1617631" y="1424280"/>
                  <a:pt x="1602391" y="1424280"/>
                </a:cubicBezTo>
                <a:cubicBezTo>
                  <a:pt x="1587627" y="1424185"/>
                  <a:pt x="1576483" y="1413231"/>
                  <a:pt x="1576197" y="1398563"/>
                </a:cubicBezTo>
                <a:cubicBezTo>
                  <a:pt x="1575911" y="1383228"/>
                  <a:pt x="1587341" y="1371607"/>
                  <a:pt x="1602581" y="1371607"/>
                </a:cubicBezTo>
                <a:cubicBezTo>
                  <a:pt x="1617250" y="1371607"/>
                  <a:pt x="1628489" y="1382656"/>
                  <a:pt x="1628775" y="1397325"/>
                </a:cubicBezTo>
                <a:close/>
                <a:moveTo>
                  <a:pt x="1449896" y="1036708"/>
                </a:moveTo>
                <a:cubicBezTo>
                  <a:pt x="1449991" y="1051567"/>
                  <a:pt x="1439132" y="1062997"/>
                  <a:pt x="1424369" y="1063473"/>
                </a:cubicBezTo>
                <a:cubicBezTo>
                  <a:pt x="1409033" y="1063950"/>
                  <a:pt x="1397032" y="1052615"/>
                  <a:pt x="1396937" y="1037279"/>
                </a:cubicBezTo>
                <a:cubicBezTo>
                  <a:pt x="1396841" y="1021944"/>
                  <a:pt x="1408462" y="1010324"/>
                  <a:pt x="1423892" y="1010514"/>
                </a:cubicBezTo>
                <a:cubicBezTo>
                  <a:pt x="1438561" y="1010705"/>
                  <a:pt x="1449705" y="1021849"/>
                  <a:pt x="1449896" y="1036708"/>
                </a:cubicBezTo>
                <a:close/>
                <a:moveTo>
                  <a:pt x="636079" y="435300"/>
                </a:moveTo>
                <a:cubicBezTo>
                  <a:pt x="620744" y="435300"/>
                  <a:pt x="609219" y="423488"/>
                  <a:pt x="609600" y="408153"/>
                </a:cubicBezTo>
                <a:cubicBezTo>
                  <a:pt x="609886" y="393389"/>
                  <a:pt x="621221" y="382341"/>
                  <a:pt x="636079" y="382341"/>
                </a:cubicBezTo>
                <a:cubicBezTo>
                  <a:pt x="651415" y="382341"/>
                  <a:pt x="662940" y="394152"/>
                  <a:pt x="662559" y="409487"/>
                </a:cubicBezTo>
                <a:cubicBezTo>
                  <a:pt x="662273" y="424251"/>
                  <a:pt x="650939" y="435300"/>
                  <a:pt x="636079" y="435300"/>
                </a:cubicBezTo>
                <a:close/>
                <a:moveTo>
                  <a:pt x="1357789" y="972700"/>
                </a:moveTo>
                <a:cubicBezTo>
                  <a:pt x="1342549" y="972605"/>
                  <a:pt x="1331024" y="960698"/>
                  <a:pt x="1331309" y="945459"/>
                </a:cubicBezTo>
                <a:cubicBezTo>
                  <a:pt x="1331595" y="930219"/>
                  <a:pt x="1343692" y="918884"/>
                  <a:pt x="1358932" y="919360"/>
                </a:cubicBezTo>
                <a:cubicBezTo>
                  <a:pt x="1373600" y="919836"/>
                  <a:pt x="1384554" y="931266"/>
                  <a:pt x="1384649" y="945935"/>
                </a:cubicBezTo>
                <a:cubicBezTo>
                  <a:pt x="1384745" y="961079"/>
                  <a:pt x="1373029" y="972795"/>
                  <a:pt x="1357789" y="972700"/>
                </a:cubicBezTo>
                <a:close/>
                <a:moveTo>
                  <a:pt x="81439" y="338430"/>
                </a:moveTo>
                <a:cubicBezTo>
                  <a:pt x="66199" y="338240"/>
                  <a:pt x="54959" y="326334"/>
                  <a:pt x="55531" y="310998"/>
                </a:cubicBezTo>
                <a:cubicBezTo>
                  <a:pt x="56102" y="296425"/>
                  <a:pt x="67532" y="285662"/>
                  <a:pt x="82296" y="285852"/>
                </a:cubicBezTo>
                <a:cubicBezTo>
                  <a:pt x="97536" y="286043"/>
                  <a:pt x="108776" y="297949"/>
                  <a:pt x="108204" y="313284"/>
                </a:cubicBezTo>
                <a:cubicBezTo>
                  <a:pt x="107633" y="327953"/>
                  <a:pt x="96203" y="338716"/>
                  <a:pt x="81439" y="338430"/>
                </a:cubicBezTo>
                <a:close/>
                <a:moveTo>
                  <a:pt x="1627442" y="1568489"/>
                </a:moveTo>
                <a:cubicBezTo>
                  <a:pt x="1627346" y="1553154"/>
                  <a:pt x="1639157" y="1541819"/>
                  <a:pt x="1654493" y="1542200"/>
                </a:cubicBezTo>
                <a:cubicBezTo>
                  <a:pt x="1669161" y="1542676"/>
                  <a:pt x="1679924" y="1554106"/>
                  <a:pt x="1679639" y="1568965"/>
                </a:cubicBezTo>
                <a:cubicBezTo>
                  <a:pt x="1679448" y="1578300"/>
                  <a:pt x="1674876" y="1586015"/>
                  <a:pt x="1667828" y="1590492"/>
                </a:cubicBezTo>
                <a:lnTo>
                  <a:pt x="1639253" y="1590492"/>
                </a:lnTo>
                <a:cubicBezTo>
                  <a:pt x="1632109" y="1586015"/>
                  <a:pt x="1627537" y="1578109"/>
                  <a:pt x="1627442" y="1568489"/>
                </a:cubicBezTo>
                <a:close/>
                <a:moveTo>
                  <a:pt x="1108424" y="650755"/>
                </a:moveTo>
                <a:cubicBezTo>
                  <a:pt x="1108234" y="665519"/>
                  <a:pt x="1097090" y="676568"/>
                  <a:pt x="1082326" y="676568"/>
                </a:cubicBezTo>
                <a:cubicBezTo>
                  <a:pt x="1066991" y="676568"/>
                  <a:pt x="1055656" y="664852"/>
                  <a:pt x="1056132" y="649421"/>
                </a:cubicBezTo>
                <a:cubicBezTo>
                  <a:pt x="1056608" y="634753"/>
                  <a:pt x="1068134" y="623990"/>
                  <a:pt x="1082897" y="624276"/>
                </a:cubicBezTo>
                <a:cubicBezTo>
                  <a:pt x="1097661" y="624561"/>
                  <a:pt x="1108615" y="635896"/>
                  <a:pt x="1108424" y="650755"/>
                </a:cubicBezTo>
                <a:close/>
                <a:moveTo>
                  <a:pt x="937927" y="519120"/>
                </a:moveTo>
                <a:cubicBezTo>
                  <a:pt x="952691" y="519405"/>
                  <a:pt x="963644" y="530645"/>
                  <a:pt x="963549" y="545409"/>
                </a:cubicBezTo>
                <a:cubicBezTo>
                  <a:pt x="963454" y="560744"/>
                  <a:pt x="951643" y="571983"/>
                  <a:pt x="936117" y="571317"/>
                </a:cubicBezTo>
                <a:cubicBezTo>
                  <a:pt x="921449" y="570745"/>
                  <a:pt x="910781" y="559125"/>
                  <a:pt x="911257" y="544266"/>
                </a:cubicBezTo>
                <a:cubicBezTo>
                  <a:pt x="911638" y="529692"/>
                  <a:pt x="923068" y="518834"/>
                  <a:pt x="937927" y="519120"/>
                </a:cubicBezTo>
                <a:close/>
                <a:moveTo>
                  <a:pt x="1515047" y="1131101"/>
                </a:moveTo>
                <a:cubicBezTo>
                  <a:pt x="1514856" y="1146341"/>
                  <a:pt x="1503045" y="1157580"/>
                  <a:pt x="1487710" y="1157104"/>
                </a:cubicBezTo>
                <a:cubicBezTo>
                  <a:pt x="1473041" y="1156628"/>
                  <a:pt x="1462278" y="1145198"/>
                  <a:pt x="1462469" y="1130434"/>
                </a:cubicBezTo>
                <a:cubicBezTo>
                  <a:pt x="1462659" y="1115194"/>
                  <a:pt x="1474470" y="1103955"/>
                  <a:pt x="1489805" y="1104431"/>
                </a:cubicBezTo>
                <a:cubicBezTo>
                  <a:pt x="1504378" y="1104907"/>
                  <a:pt x="1515237" y="1116337"/>
                  <a:pt x="1515047" y="1131101"/>
                </a:cubicBezTo>
                <a:close/>
                <a:moveTo>
                  <a:pt x="715423" y="448920"/>
                </a:moveTo>
                <a:cubicBezTo>
                  <a:pt x="700754" y="448825"/>
                  <a:pt x="689705" y="437490"/>
                  <a:pt x="689801" y="422822"/>
                </a:cubicBezTo>
                <a:cubicBezTo>
                  <a:pt x="689896" y="408153"/>
                  <a:pt x="701231" y="397104"/>
                  <a:pt x="715899" y="397200"/>
                </a:cubicBezTo>
                <a:cubicBezTo>
                  <a:pt x="730568" y="397295"/>
                  <a:pt x="741617" y="408629"/>
                  <a:pt x="741521" y="423298"/>
                </a:cubicBezTo>
                <a:cubicBezTo>
                  <a:pt x="741426" y="437871"/>
                  <a:pt x="730091" y="449016"/>
                  <a:pt x="715423" y="448920"/>
                </a:cubicBezTo>
                <a:close/>
                <a:moveTo>
                  <a:pt x="28004" y="297759"/>
                </a:moveTo>
                <a:cubicBezTo>
                  <a:pt x="28099" y="312427"/>
                  <a:pt x="16669" y="323762"/>
                  <a:pt x="2096" y="323762"/>
                </a:cubicBezTo>
                <a:cubicBezTo>
                  <a:pt x="1429" y="323762"/>
                  <a:pt x="762" y="323571"/>
                  <a:pt x="95" y="323571"/>
                </a:cubicBezTo>
                <a:lnTo>
                  <a:pt x="95" y="272422"/>
                </a:lnTo>
                <a:cubicBezTo>
                  <a:pt x="667" y="272422"/>
                  <a:pt x="1143" y="272231"/>
                  <a:pt x="1715" y="272231"/>
                </a:cubicBezTo>
                <a:cubicBezTo>
                  <a:pt x="16383" y="271946"/>
                  <a:pt x="27908" y="283185"/>
                  <a:pt x="28004" y="297759"/>
                </a:cubicBezTo>
                <a:close/>
                <a:moveTo>
                  <a:pt x="1201484" y="757721"/>
                </a:moveTo>
                <a:cubicBezTo>
                  <a:pt x="1201769" y="743147"/>
                  <a:pt x="1213580" y="732098"/>
                  <a:pt x="1228249" y="732575"/>
                </a:cubicBezTo>
                <a:cubicBezTo>
                  <a:pt x="1242727" y="733051"/>
                  <a:pt x="1253681" y="745053"/>
                  <a:pt x="1253014" y="759721"/>
                </a:cubicBezTo>
                <a:cubicBezTo>
                  <a:pt x="1252347" y="773628"/>
                  <a:pt x="1241012" y="784296"/>
                  <a:pt x="1226915" y="784105"/>
                </a:cubicBezTo>
                <a:cubicBezTo>
                  <a:pt x="1212437" y="784010"/>
                  <a:pt x="1201198" y="772389"/>
                  <a:pt x="1201484" y="757721"/>
                </a:cubicBezTo>
                <a:close/>
                <a:moveTo>
                  <a:pt x="1016318" y="584747"/>
                </a:moveTo>
                <a:cubicBezTo>
                  <a:pt x="1002697" y="584366"/>
                  <a:pt x="991267" y="572364"/>
                  <a:pt x="991648" y="558839"/>
                </a:cubicBezTo>
                <a:cubicBezTo>
                  <a:pt x="992029" y="545218"/>
                  <a:pt x="1004030" y="533788"/>
                  <a:pt x="1017556" y="534169"/>
                </a:cubicBezTo>
                <a:cubicBezTo>
                  <a:pt x="1031177" y="534550"/>
                  <a:pt x="1042607" y="546552"/>
                  <a:pt x="1042226" y="560077"/>
                </a:cubicBezTo>
                <a:cubicBezTo>
                  <a:pt x="1041845" y="573698"/>
                  <a:pt x="1029843" y="585128"/>
                  <a:pt x="1016318" y="584747"/>
                </a:cubicBezTo>
                <a:close/>
                <a:moveTo>
                  <a:pt x="1641920" y="1318267"/>
                </a:moveTo>
                <a:cubicBezTo>
                  <a:pt x="1641920" y="1331888"/>
                  <a:pt x="1630299" y="1343604"/>
                  <a:pt x="1616678" y="1343604"/>
                </a:cubicBezTo>
                <a:cubicBezTo>
                  <a:pt x="1603057" y="1343604"/>
                  <a:pt x="1591342" y="1331983"/>
                  <a:pt x="1591342" y="1318362"/>
                </a:cubicBezTo>
                <a:cubicBezTo>
                  <a:pt x="1591342" y="1304742"/>
                  <a:pt x="1602962" y="1293026"/>
                  <a:pt x="1616583" y="1293026"/>
                </a:cubicBezTo>
                <a:cubicBezTo>
                  <a:pt x="1630204" y="1292930"/>
                  <a:pt x="1641920" y="1304646"/>
                  <a:pt x="1641920" y="1318267"/>
                </a:cubicBezTo>
                <a:close/>
                <a:moveTo>
                  <a:pt x="1667256" y="1463428"/>
                </a:moveTo>
                <a:cubicBezTo>
                  <a:pt x="1680877" y="1463142"/>
                  <a:pt x="1692688" y="1474287"/>
                  <a:pt x="1693259" y="1487907"/>
                </a:cubicBezTo>
                <a:cubicBezTo>
                  <a:pt x="1693831" y="1502004"/>
                  <a:pt x="1681925" y="1514292"/>
                  <a:pt x="1667732" y="1514196"/>
                </a:cubicBezTo>
                <a:cubicBezTo>
                  <a:pt x="1654112" y="1514101"/>
                  <a:pt x="1642586" y="1502671"/>
                  <a:pt x="1642491" y="1488955"/>
                </a:cubicBezTo>
                <a:cubicBezTo>
                  <a:pt x="1642301" y="1475430"/>
                  <a:pt x="1653635" y="1463714"/>
                  <a:pt x="1667256" y="1463428"/>
                </a:cubicBezTo>
                <a:close/>
                <a:moveTo>
                  <a:pt x="817912" y="436633"/>
                </a:moveTo>
                <a:cubicBezTo>
                  <a:pt x="818198" y="450349"/>
                  <a:pt x="807053" y="462160"/>
                  <a:pt x="793337" y="462731"/>
                </a:cubicBezTo>
                <a:cubicBezTo>
                  <a:pt x="779050" y="463303"/>
                  <a:pt x="766858" y="451397"/>
                  <a:pt x="766858" y="437109"/>
                </a:cubicBezTo>
                <a:cubicBezTo>
                  <a:pt x="766953" y="423298"/>
                  <a:pt x="778383" y="411868"/>
                  <a:pt x="792194" y="411773"/>
                </a:cubicBezTo>
                <a:cubicBezTo>
                  <a:pt x="805910" y="411582"/>
                  <a:pt x="817626" y="422917"/>
                  <a:pt x="817912" y="436633"/>
                </a:cubicBezTo>
                <a:close/>
                <a:moveTo>
                  <a:pt x="1551813" y="1250259"/>
                </a:moveTo>
                <a:cubicBezTo>
                  <a:pt x="1537145" y="1250544"/>
                  <a:pt x="1525619" y="1239210"/>
                  <a:pt x="1525524" y="1224636"/>
                </a:cubicBezTo>
                <a:cubicBezTo>
                  <a:pt x="1525429" y="1209968"/>
                  <a:pt x="1536859" y="1198633"/>
                  <a:pt x="1551527" y="1198728"/>
                </a:cubicBezTo>
                <a:cubicBezTo>
                  <a:pt x="1565624" y="1198823"/>
                  <a:pt x="1576673" y="1209682"/>
                  <a:pt x="1577054" y="1223684"/>
                </a:cubicBezTo>
                <a:cubicBezTo>
                  <a:pt x="1577435" y="1238352"/>
                  <a:pt x="1566291" y="1250068"/>
                  <a:pt x="1551813" y="1250259"/>
                </a:cubicBezTo>
                <a:close/>
                <a:moveTo>
                  <a:pt x="1161764" y="639420"/>
                </a:moveTo>
                <a:cubicBezTo>
                  <a:pt x="1175385" y="639325"/>
                  <a:pt x="1187196" y="651327"/>
                  <a:pt x="1187006" y="664852"/>
                </a:cubicBezTo>
                <a:cubicBezTo>
                  <a:pt x="1186815" y="678473"/>
                  <a:pt x="1174718" y="690188"/>
                  <a:pt x="1161193" y="689808"/>
                </a:cubicBezTo>
                <a:cubicBezTo>
                  <a:pt x="1148144" y="689427"/>
                  <a:pt x="1136904" y="678092"/>
                  <a:pt x="1136618" y="665043"/>
                </a:cubicBezTo>
                <a:cubicBezTo>
                  <a:pt x="1136428" y="651517"/>
                  <a:pt x="1148239" y="639516"/>
                  <a:pt x="1161764" y="639420"/>
                </a:cubicBezTo>
                <a:close/>
                <a:moveTo>
                  <a:pt x="1462659" y="959841"/>
                </a:moveTo>
                <a:cubicBezTo>
                  <a:pt x="1462850" y="973271"/>
                  <a:pt x="1451039" y="985178"/>
                  <a:pt x="1437608" y="985178"/>
                </a:cubicBezTo>
                <a:cubicBezTo>
                  <a:pt x="1424178" y="985178"/>
                  <a:pt x="1412367" y="973176"/>
                  <a:pt x="1412557" y="959746"/>
                </a:cubicBezTo>
                <a:cubicBezTo>
                  <a:pt x="1412748" y="946792"/>
                  <a:pt x="1423988" y="935457"/>
                  <a:pt x="1436942" y="935076"/>
                </a:cubicBezTo>
                <a:cubicBezTo>
                  <a:pt x="1450277" y="934695"/>
                  <a:pt x="1462373" y="946411"/>
                  <a:pt x="1462659" y="959841"/>
                </a:cubicBezTo>
                <a:close/>
                <a:moveTo>
                  <a:pt x="1524953" y="1050900"/>
                </a:moveTo>
                <a:cubicBezTo>
                  <a:pt x="1525143" y="1064330"/>
                  <a:pt x="1513046" y="1076332"/>
                  <a:pt x="1499616" y="1076046"/>
                </a:cubicBezTo>
                <a:cubicBezTo>
                  <a:pt x="1486662" y="1075761"/>
                  <a:pt x="1475327" y="1064330"/>
                  <a:pt x="1475232" y="1051472"/>
                </a:cubicBezTo>
                <a:cubicBezTo>
                  <a:pt x="1475042" y="1038042"/>
                  <a:pt x="1487138" y="1026040"/>
                  <a:pt x="1500569" y="1026326"/>
                </a:cubicBezTo>
                <a:cubicBezTo>
                  <a:pt x="1513523" y="1026516"/>
                  <a:pt x="1524857" y="1037946"/>
                  <a:pt x="1524953" y="1050900"/>
                </a:cubicBezTo>
                <a:close/>
                <a:moveTo>
                  <a:pt x="872681" y="426822"/>
                </a:moveTo>
                <a:cubicBezTo>
                  <a:pt x="885730" y="427203"/>
                  <a:pt x="896874" y="438824"/>
                  <a:pt x="896684" y="451778"/>
                </a:cubicBezTo>
                <a:cubicBezTo>
                  <a:pt x="896493" y="465398"/>
                  <a:pt x="884111" y="476924"/>
                  <a:pt x="870585" y="476067"/>
                </a:cubicBezTo>
                <a:cubicBezTo>
                  <a:pt x="857536" y="475209"/>
                  <a:pt x="846677" y="463303"/>
                  <a:pt x="847344" y="450444"/>
                </a:cubicBezTo>
                <a:cubicBezTo>
                  <a:pt x="848011" y="437300"/>
                  <a:pt x="859727" y="426346"/>
                  <a:pt x="872681" y="426822"/>
                </a:cubicBezTo>
                <a:close/>
                <a:moveTo>
                  <a:pt x="1371600" y="891261"/>
                </a:moveTo>
                <a:cubicBezTo>
                  <a:pt x="1358075" y="890880"/>
                  <a:pt x="1346549" y="878403"/>
                  <a:pt x="1347407" y="865068"/>
                </a:cubicBezTo>
                <a:cubicBezTo>
                  <a:pt x="1348264" y="852018"/>
                  <a:pt x="1360075" y="841160"/>
                  <a:pt x="1372838" y="841541"/>
                </a:cubicBezTo>
                <a:cubicBezTo>
                  <a:pt x="1386364" y="841922"/>
                  <a:pt x="1397889" y="854400"/>
                  <a:pt x="1397032" y="867735"/>
                </a:cubicBezTo>
                <a:cubicBezTo>
                  <a:pt x="1396270" y="880784"/>
                  <a:pt x="1384459" y="891642"/>
                  <a:pt x="1371600" y="891261"/>
                </a:cubicBezTo>
                <a:close/>
                <a:moveTo>
                  <a:pt x="411575" y="264516"/>
                </a:moveTo>
                <a:cubicBezTo>
                  <a:pt x="425006" y="264516"/>
                  <a:pt x="436912" y="276804"/>
                  <a:pt x="436340" y="290138"/>
                </a:cubicBezTo>
                <a:cubicBezTo>
                  <a:pt x="435864" y="303093"/>
                  <a:pt x="424339" y="314237"/>
                  <a:pt x="411385" y="314237"/>
                </a:cubicBezTo>
                <a:cubicBezTo>
                  <a:pt x="397955" y="314237"/>
                  <a:pt x="386048" y="301950"/>
                  <a:pt x="386620" y="288614"/>
                </a:cubicBezTo>
                <a:cubicBezTo>
                  <a:pt x="387191" y="275661"/>
                  <a:pt x="398717" y="264516"/>
                  <a:pt x="411575" y="264516"/>
                </a:cubicBezTo>
                <a:close/>
                <a:moveTo>
                  <a:pt x="332232" y="250324"/>
                </a:moveTo>
                <a:cubicBezTo>
                  <a:pt x="345758" y="250514"/>
                  <a:pt x="357473" y="262897"/>
                  <a:pt x="356807" y="276232"/>
                </a:cubicBezTo>
                <a:cubicBezTo>
                  <a:pt x="356140" y="289186"/>
                  <a:pt x="344424" y="300235"/>
                  <a:pt x="331661" y="300045"/>
                </a:cubicBezTo>
                <a:cubicBezTo>
                  <a:pt x="318135" y="299854"/>
                  <a:pt x="306419" y="287471"/>
                  <a:pt x="307086" y="274137"/>
                </a:cubicBezTo>
                <a:cubicBezTo>
                  <a:pt x="307753" y="261278"/>
                  <a:pt x="319469" y="250134"/>
                  <a:pt x="332232" y="250324"/>
                </a:cubicBezTo>
                <a:close/>
                <a:moveTo>
                  <a:pt x="252317" y="285662"/>
                </a:moveTo>
                <a:cubicBezTo>
                  <a:pt x="239268" y="285567"/>
                  <a:pt x="227933" y="274327"/>
                  <a:pt x="227743" y="261278"/>
                </a:cubicBezTo>
                <a:cubicBezTo>
                  <a:pt x="227552" y="247752"/>
                  <a:pt x="239744" y="235846"/>
                  <a:pt x="253175" y="236322"/>
                </a:cubicBezTo>
                <a:cubicBezTo>
                  <a:pt x="266224" y="236798"/>
                  <a:pt x="277273" y="248419"/>
                  <a:pt x="276987" y="261468"/>
                </a:cubicBezTo>
                <a:cubicBezTo>
                  <a:pt x="276797" y="274518"/>
                  <a:pt x="265271" y="285757"/>
                  <a:pt x="252317" y="285662"/>
                </a:cubicBezTo>
                <a:close/>
                <a:moveTo>
                  <a:pt x="1564957" y="1169105"/>
                </a:moveTo>
                <a:cubicBezTo>
                  <a:pt x="1551527" y="1168820"/>
                  <a:pt x="1540859" y="1157485"/>
                  <a:pt x="1541336" y="1144055"/>
                </a:cubicBezTo>
                <a:cubicBezTo>
                  <a:pt x="1541812" y="1130625"/>
                  <a:pt x="1553337" y="1120147"/>
                  <a:pt x="1566767" y="1120909"/>
                </a:cubicBezTo>
                <a:cubicBezTo>
                  <a:pt x="1579626" y="1121576"/>
                  <a:pt x="1589723" y="1132339"/>
                  <a:pt x="1589627" y="1145198"/>
                </a:cubicBezTo>
                <a:cubicBezTo>
                  <a:pt x="1589532" y="1158628"/>
                  <a:pt x="1578388" y="1169391"/>
                  <a:pt x="1564957" y="1169105"/>
                </a:cubicBezTo>
                <a:close/>
                <a:moveTo>
                  <a:pt x="1307211" y="796773"/>
                </a:moveTo>
                <a:cubicBezTo>
                  <a:pt x="1293781" y="796964"/>
                  <a:pt x="1282732" y="786105"/>
                  <a:pt x="1282732" y="772675"/>
                </a:cubicBezTo>
                <a:cubicBezTo>
                  <a:pt x="1282732" y="759245"/>
                  <a:pt x="1293781" y="748386"/>
                  <a:pt x="1307211" y="748577"/>
                </a:cubicBezTo>
                <a:cubicBezTo>
                  <a:pt x="1320070" y="748767"/>
                  <a:pt x="1330643" y="759150"/>
                  <a:pt x="1331024" y="772008"/>
                </a:cubicBezTo>
                <a:cubicBezTo>
                  <a:pt x="1331405" y="785343"/>
                  <a:pt x="1320641" y="796583"/>
                  <a:pt x="1307211" y="796773"/>
                </a:cubicBezTo>
                <a:close/>
                <a:moveTo>
                  <a:pt x="570357" y="290901"/>
                </a:moveTo>
                <a:cubicBezTo>
                  <a:pt x="583787" y="290710"/>
                  <a:pt x="594836" y="301569"/>
                  <a:pt x="594836" y="314999"/>
                </a:cubicBezTo>
                <a:cubicBezTo>
                  <a:pt x="594836" y="328429"/>
                  <a:pt x="583787" y="339383"/>
                  <a:pt x="570357" y="339097"/>
                </a:cubicBezTo>
                <a:cubicBezTo>
                  <a:pt x="557498" y="338906"/>
                  <a:pt x="546926" y="328524"/>
                  <a:pt x="546545" y="315666"/>
                </a:cubicBezTo>
                <a:cubicBezTo>
                  <a:pt x="546164" y="302330"/>
                  <a:pt x="556927" y="291091"/>
                  <a:pt x="570357" y="290901"/>
                </a:cubicBezTo>
                <a:close/>
                <a:moveTo>
                  <a:pt x="491490" y="276422"/>
                </a:moveTo>
                <a:cubicBezTo>
                  <a:pt x="504730" y="276613"/>
                  <a:pt x="515779" y="287948"/>
                  <a:pt x="515588" y="301187"/>
                </a:cubicBezTo>
                <a:cubicBezTo>
                  <a:pt x="515398" y="314427"/>
                  <a:pt x="504063" y="325476"/>
                  <a:pt x="490823" y="325286"/>
                </a:cubicBezTo>
                <a:cubicBezTo>
                  <a:pt x="477584" y="325095"/>
                  <a:pt x="466535" y="313761"/>
                  <a:pt x="466725" y="300521"/>
                </a:cubicBezTo>
                <a:cubicBezTo>
                  <a:pt x="466915" y="287186"/>
                  <a:pt x="478250" y="276137"/>
                  <a:pt x="491490" y="276422"/>
                </a:cubicBezTo>
                <a:close/>
                <a:moveTo>
                  <a:pt x="199739" y="246323"/>
                </a:moveTo>
                <a:cubicBezTo>
                  <a:pt x="200025" y="259754"/>
                  <a:pt x="189167" y="270898"/>
                  <a:pt x="175736" y="270898"/>
                </a:cubicBezTo>
                <a:cubicBezTo>
                  <a:pt x="162306" y="270993"/>
                  <a:pt x="151352" y="259944"/>
                  <a:pt x="151448" y="246514"/>
                </a:cubicBezTo>
                <a:cubicBezTo>
                  <a:pt x="151543" y="233655"/>
                  <a:pt x="161830" y="223083"/>
                  <a:pt x="174784" y="222606"/>
                </a:cubicBezTo>
                <a:cubicBezTo>
                  <a:pt x="188214" y="222225"/>
                  <a:pt x="199549" y="232893"/>
                  <a:pt x="199739" y="246323"/>
                </a:cubicBezTo>
                <a:close/>
                <a:moveTo>
                  <a:pt x="119348" y="232703"/>
                </a:moveTo>
                <a:cubicBezTo>
                  <a:pt x="119348" y="245943"/>
                  <a:pt x="109347" y="255944"/>
                  <a:pt x="96012" y="255848"/>
                </a:cubicBezTo>
                <a:cubicBezTo>
                  <a:pt x="82772" y="255848"/>
                  <a:pt x="72771" y="245847"/>
                  <a:pt x="72866" y="232512"/>
                </a:cubicBezTo>
                <a:cubicBezTo>
                  <a:pt x="72866" y="219177"/>
                  <a:pt x="82867" y="209271"/>
                  <a:pt x="96203" y="209367"/>
                </a:cubicBezTo>
                <a:cubicBezTo>
                  <a:pt x="109442" y="209367"/>
                  <a:pt x="119348" y="219368"/>
                  <a:pt x="119348" y="232703"/>
                </a:cubicBezTo>
                <a:close/>
                <a:moveTo>
                  <a:pt x="1120140" y="574174"/>
                </a:moveTo>
                <a:cubicBezTo>
                  <a:pt x="1119854" y="587795"/>
                  <a:pt x="1109091" y="597891"/>
                  <a:pt x="1095375" y="597225"/>
                </a:cubicBezTo>
                <a:cubicBezTo>
                  <a:pt x="1082421" y="596653"/>
                  <a:pt x="1072801" y="586271"/>
                  <a:pt x="1072991" y="573126"/>
                </a:cubicBezTo>
                <a:cubicBezTo>
                  <a:pt x="1073277" y="559505"/>
                  <a:pt x="1084040" y="549409"/>
                  <a:pt x="1097756" y="550076"/>
                </a:cubicBezTo>
                <a:cubicBezTo>
                  <a:pt x="1110710" y="550647"/>
                  <a:pt x="1120331" y="561029"/>
                  <a:pt x="1120140" y="574174"/>
                </a:cubicBezTo>
                <a:close/>
                <a:moveTo>
                  <a:pt x="1682591" y="1432853"/>
                </a:moveTo>
                <a:cubicBezTo>
                  <a:pt x="1668875" y="1433139"/>
                  <a:pt x="1658398" y="1422852"/>
                  <a:pt x="1658398" y="1409136"/>
                </a:cubicBezTo>
                <a:cubicBezTo>
                  <a:pt x="1658493" y="1395991"/>
                  <a:pt x="1668304" y="1385990"/>
                  <a:pt x="1681353" y="1385609"/>
                </a:cubicBezTo>
                <a:cubicBezTo>
                  <a:pt x="1695069" y="1385323"/>
                  <a:pt x="1705547" y="1395610"/>
                  <a:pt x="1705547" y="1409326"/>
                </a:cubicBezTo>
                <a:cubicBezTo>
                  <a:pt x="1705547" y="1422471"/>
                  <a:pt x="1695736" y="1432567"/>
                  <a:pt x="1682591" y="1432853"/>
                </a:cubicBezTo>
                <a:close/>
                <a:moveTo>
                  <a:pt x="673703" y="328620"/>
                </a:moveTo>
                <a:cubicBezTo>
                  <a:pt x="673989" y="341859"/>
                  <a:pt x="664369" y="352146"/>
                  <a:pt x="651224" y="352622"/>
                </a:cubicBezTo>
                <a:cubicBezTo>
                  <a:pt x="637413" y="353099"/>
                  <a:pt x="626840" y="342812"/>
                  <a:pt x="626936" y="329096"/>
                </a:cubicBezTo>
                <a:cubicBezTo>
                  <a:pt x="627031" y="315856"/>
                  <a:pt x="636937" y="305950"/>
                  <a:pt x="650177" y="305855"/>
                </a:cubicBezTo>
                <a:cubicBezTo>
                  <a:pt x="663321" y="305664"/>
                  <a:pt x="673418" y="315475"/>
                  <a:pt x="673703" y="328620"/>
                </a:cubicBezTo>
                <a:close/>
                <a:moveTo>
                  <a:pt x="1711262" y="1590587"/>
                </a:moveTo>
                <a:cubicBezTo>
                  <a:pt x="1710404" y="1588015"/>
                  <a:pt x="1709928" y="1585348"/>
                  <a:pt x="1709928" y="1582395"/>
                </a:cubicBezTo>
                <a:cubicBezTo>
                  <a:pt x="1710023" y="1569060"/>
                  <a:pt x="1720120" y="1559250"/>
                  <a:pt x="1733455" y="1559440"/>
                </a:cubicBezTo>
                <a:cubicBezTo>
                  <a:pt x="1746790" y="1559535"/>
                  <a:pt x="1756601" y="1569632"/>
                  <a:pt x="1756410" y="1582967"/>
                </a:cubicBezTo>
                <a:cubicBezTo>
                  <a:pt x="1756410" y="1585729"/>
                  <a:pt x="1755839" y="1588205"/>
                  <a:pt x="1755077" y="1590587"/>
                </a:cubicBezTo>
                <a:lnTo>
                  <a:pt x="1711262" y="1590587"/>
                </a:lnTo>
                <a:close/>
                <a:moveTo>
                  <a:pt x="974789" y="465018"/>
                </a:moveTo>
                <a:cubicBezTo>
                  <a:pt x="975074" y="478353"/>
                  <a:pt x="965359" y="488544"/>
                  <a:pt x="952214" y="488925"/>
                </a:cubicBezTo>
                <a:cubicBezTo>
                  <a:pt x="938879" y="489211"/>
                  <a:pt x="928688" y="479496"/>
                  <a:pt x="928307" y="466351"/>
                </a:cubicBezTo>
                <a:cubicBezTo>
                  <a:pt x="928021" y="453016"/>
                  <a:pt x="937736" y="442824"/>
                  <a:pt x="950881" y="442443"/>
                </a:cubicBezTo>
                <a:cubicBezTo>
                  <a:pt x="964311" y="442062"/>
                  <a:pt x="974503" y="451778"/>
                  <a:pt x="974789" y="465018"/>
                </a:cubicBezTo>
                <a:close/>
                <a:moveTo>
                  <a:pt x="1536859" y="971843"/>
                </a:moveTo>
                <a:cubicBezTo>
                  <a:pt x="1536668" y="984035"/>
                  <a:pt x="1526096" y="994227"/>
                  <a:pt x="1513999" y="994036"/>
                </a:cubicBezTo>
                <a:cubicBezTo>
                  <a:pt x="1501807" y="993846"/>
                  <a:pt x="1491615" y="983273"/>
                  <a:pt x="1491806" y="971176"/>
                </a:cubicBezTo>
                <a:cubicBezTo>
                  <a:pt x="1491996" y="958984"/>
                  <a:pt x="1502569" y="948792"/>
                  <a:pt x="1514666" y="948983"/>
                </a:cubicBezTo>
                <a:cubicBezTo>
                  <a:pt x="1526857" y="949173"/>
                  <a:pt x="1537049" y="959746"/>
                  <a:pt x="1536859" y="971843"/>
                </a:cubicBezTo>
                <a:close/>
                <a:moveTo>
                  <a:pt x="1240917" y="655708"/>
                </a:moveTo>
                <a:cubicBezTo>
                  <a:pt x="1254252" y="655422"/>
                  <a:pt x="1264444" y="665233"/>
                  <a:pt x="1264634" y="678568"/>
                </a:cubicBezTo>
                <a:cubicBezTo>
                  <a:pt x="1264730" y="691903"/>
                  <a:pt x="1254728" y="702000"/>
                  <a:pt x="1241393" y="701904"/>
                </a:cubicBezTo>
                <a:cubicBezTo>
                  <a:pt x="1228630" y="701809"/>
                  <a:pt x="1218819" y="692475"/>
                  <a:pt x="1218438" y="679806"/>
                </a:cubicBezTo>
                <a:cubicBezTo>
                  <a:pt x="1217867" y="666376"/>
                  <a:pt x="1227677" y="655994"/>
                  <a:pt x="1240917" y="655708"/>
                </a:cubicBezTo>
                <a:close/>
                <a:moveTo>
                  <a:pt x="1630585" y="1215683"/>
                </a:moveTo>
                <a:cubicBezTo>
                  <a:pt x="1643920" y="1215588"/>
                  <a:pt x="1654016" y="1225589"/>
                  <a:pt x="1653921" y="1238924"/>
                </a:cubicBezTo>
                <a:cubicBezTo>
                  <a:pt x="1653826" y="1252259"/>
                  <a:pt x="1643729" y="1262165"/>
                  <a:pt x="1630394" y="1261879"/>
                </a:cubicBezTo>
                <a:cubicBezTo>
                  <a:pt x="1617631" y="1261689"/>
                  <a:pt x="1608106" y="1252068"/>
                  <a:pt x="1607820" y="1239400"/>
                </a:cubicBezTo>
                <a:cubicBezTo>
                  <a:pt x="1607439" y="1225970"/>
                  <a:pt x="1617345" y="1215778"/>
                  <a:pt x="1630585" y="1215683"/>
                </a:cubicBezTo>
                <a:close/>
                <a:moveTo>
                  <a:pt x="39243" y="218892"/>
                </a:moveTo>
                <a:cubicBezTo>
                  <a:pt x="38957" y="231369"/>
                  <a:pt x="28861" y="241180"/>
                  <a:pt x="16288" y="241085"/>
                </a:cubicBezTo>
                <a:cubicBezTo>
                  <a:pt x="9906" y="241085"/>
                  <a:pt x="4191" y="238418"/>
                  <a:pt x="95" y="234131"/>
                </a:cubicBezTo>
                <a:lnTo>
                  <a:pt x="95" y="202604"/>
                </a:lnTo>
                <a:cubicBezTo>
                  <a:pt x="4382" y="198127"/>
                  <a:pt x="10573" y="195365"/>
                  <a:pt x="17336" y="195651"/>
                </a:cubicBezTo>
                <a:cubicBezTo>
                  <a:pt x="29813" y="196127"/>
                  <a:pt x="39529" y="206414"/>
                  <a:pt x="39243" y="218892"/>
                </a:cubicBezTo>
                <a:close/>
                <a:moveTo>
                  <a:pt x="1471517" y="880974"/>
                </a:moveTo>
                <a:cubicBezTo>
                  <a:pt x="1471327" y="893166"/>
                  <a:pt x="1460754" y="903358"/>
                  <a:pt x="1448657" y="903168"/>
                </a:cubicBezTo>
                <a:cubicBezTo>
                  <a:pt x="1436465" y="902977"/>
                  <a:pt x="1426274" y="892404"/>
                  <a:pt x="1426464" y="880308"/>
                </a:cubicBezTo>
                <a:cubicBezTo>
                  <a:pt x="1426655" y="868116"/>
                  <a:pt x="1437227" y="857924"/>
                  <a:pt x="1449324" y="858114"/>
                </a:cubicBezTo>
                <a:cubicBezTo>
                  <a:pt x="1461421" y="858210"/>
                  <a:pt x="1471708" y="868782"/>
                  <a:pt x="1471517" y="880974"/>
                </a:cubicBezTo>
                <a:close/>
                <a:moveTo>
                  <a:pt x="749999" y="343955"/>
                </a:moveTo>
                <a:cubicBezTo>
                  <a:pt x="749713" y="357099"/>
                  <a:pt x="739331" y="366815"/>
                  <a:pt x="726186" y="366434"/>
                </a:cubicBezTo>
                <a:cubicBezTo>
                  <a:pt x="713137" y="366053"/>
                  <a:pt x="703517" y="355480"/>
                  <a:pt x="704088" y="342240"/>
                </a:cubicBezTo>
                <a:cubicBezTo>
                  <a:pt x="704660" y="329762"/>
                  <a:pt x="714566" y="320428"/>
                  <a:pt x="727234" y="320523"/>
                </a:cubicBezTo>
                <a:cubicBezTo>
                  <a:pt x="740378" y="320523"/>
                  <a:pt x="750284" y="330715"/>
                  <a:pt x="749999" y="343955"/>
                </a:cubicBezTo>
                <a:close/>
                <a:moveTo>
                  <a:pt x="1696593" y="1354938"/>
                </a:moveTo>
                <a:cubicBezTo>
                  <a:pt x="1684592" y="1355129"/>
                  <a:pt x="1673828" y="1344556"/>
                  <a:pt x="1673828" y="1332459"/>
                </a:cubicBezTo>
                <a:cubicBezTo>
                  <a:pt x="1673828" y="1320363"/>
                  <a:pt x="1684592" y="1309790"/>
                  <a:pt x="1696593" y="1310076"/>
                </a:cubicBezTo>
                <a:cubicBezTo>
                  <a:pt x="1708118" y="1310266"/>
                  <a:pt x="1718215" y="1320267"/>
                  <a:pt x="1718691" y="1331793"/>
                </a:cubicBezTo>
                <a:cubicBezTo>
                  <a:pt x="1719072" y="1343794"/>
                  <a:pt x="1708690" y="1354748"/>
                  <a:pt x="1696593" y="1354938"/>
                </a:cubicBezTo>
                <a:close/>
                <a:moveTo>
                  <a:pt x="1383316" y="764579"/>
                </a:moveTo>
                <a:cubicBezTo>
                  <a:pt x="1395317" y="764388"/>
                  <a:pt x="1406081" y="775342"/>
                  <a:pt x="1405795" y="787344"/>
                </a:cubicBezTo>
                <a:cubicBezTo>
                  <a:pt x="1405509" y="798869"/>
                  <a:pt x="1395222" y="808965"/>
                  <a:pt x="1383792" y="809156"/>
                </a:cubicBezTo>
                <a:cubicBezTo>
                  <a:pt x="1371791" y="809346"/>
                  <a:pt x="1361027" y="798393"/>
                  <a:pt x="1361313" y="786391"/>
                </a:cubicBezTo>
                <a:cubicBezTo>
                  <a:pt x="1361599" y="774866"/>
                  <a:pt x="1371886" y="764674"/>
                  <a:pt x="1383316" y="764579"/>
                </a:cubicBezTo>
                <a:close/>
                <a:moveTo>
                  <a:pt x="807053" y="335192"/>
                </a:moveTo>
                <a:cubicBezTo>
                  <a:pt x="819150" y="335478"/>
                  <a:pt x="829532" y="346431"/>
                  <a:pt x="829056" y="358433"/>
                </a:cubicBezTo>
                <a:cubicBezTo>
                  <a:pt x="828580" y="370529"/>
                  <a:pt x="817436" y="380721"/>
                  <a:pt x="805529" y="380054"/>
                </a:cubicBezTo>
                <a:cubicBezTo>
                  <a:pt x="794004" y="379388"/>
                  <a:pt x="784193" y="369005"/>
                  <a:pt x="784193" y="357576"/>
                </a:cubicBezTo>
                <a:cubicBezTo>
                  <a:pt x="784193" y="345479"/>
                  <a:pt x="795052" y="335001"/>
                  <a:pt x="807053" y="335192"/>
                </a:cubicBezTo>
                <a:close/>
                <a:moveTo>
                  <a:pt x="1053465" y="479496"/>
                </a:moveTo>
                <a:cubicBezTo>
                  <a:pt x="1053751" y="491497"/>
                  <a:pt x="1042892" y="502355"/>
                  <a:pt x="1030891" y="502165"/>
                </a:cubicBezTo>
                <a:cubicBezTo>
                  <a:pt x="1019366" y="501975"/>
                  <a:pt x="1009174" y="491783"/>
                  <a:pt x="1008888" y="480258"/>
                </a:cubicBezTo>
                <a:cubicBezTo>
                  <a:pt x="1008602" y="468256"/>
                  <a:pt x="1019461" y="457397"/>
                  <a:pt x="1031462" y="457588"/>
                </a:cubicBezTo>
                <a:cubicBezTo>
                  <a:pt x="1042988" y="457779"/>
                  <a:pt x="1053179" y="467970"/>
                  <a:pt x="1053465" y="479496"/>
                </a:cubicBezTo>
                <a:close/>
                <a:moveTo>
                  <a:pt x="1602010" y="1064997"/>
                </a:moveTo>
                <a:cubicBezTo>
                  <a:pt x="1602200" y="1076427"/>
                  <a:pt x="1592294" y="1087000"/>
                  <a:pt x="1580769" y="1087667"/>
                </a:cubicBezTo>
                <a:cubicBezTo>
                  <a:pt x="1568863" y="1088334"/>
                  <a:pt x="1557623" y="1077761"/>
                  <a:pt x="1557433" y="1065759"/>
                </a:cubicBezTo>
                <a:cubicBezTo>
                  <a:pt x="1557242" y="1053758"/>
                  <a:pt x="1568006" y="1042899"/>
                  <a:pt x="1580007" y="1043090"/>
                </a:cubicBezTo>
                <a:cubicBezTo>
                  <a:pt x="1591532" y="1043280"/>
                  <a:pt x="1601724" y="1053472"/>
                  <a:pt x="1602010" y="1064997"/>
                </a:cubicBezTo>
                <a:close/>
                <a:moveTo>
                  <a:pt x="1198340" y="584747"/>
                </a:moveTo>
                <a:cubicBezTo>
                  <a:pt x="1198531" y="596748"/>
                  <a:pt x="1187672" y="607607"/>
                  <a:pt x="1175671" y="607321"/>
                </a:cubicBezTo>
                <a:cubicBezTo>
                  <a:pt x="1164146" y="607035"/>
                  <a:pt x="1153954" y="596844"/>
                  <a:pt x="1153859" y="585318"/>
                </a:cubicBezTo>
                <a:cubicBezTo>
                  <a:pt x="1153668" y="573317"/>
                  <a:pt x="1164527" y="562458"/>
                  <a:pt x="1176528" y="562744"/>
                </a:cubicBezTo>
                <a:cubicBezTo>
                  <a:pt x="1188053" y="563030"/>
                  <a:pt x="1198245" y="573221"/>
                  <a:pt x="1198340" y="584747"/>
                </a:cubicBezTo>
                <a:close/>
                <a:moveTo>
                  <a:pt x="1747838" y="1480668"/>
                </a:moveTo>
                <a:cubicBezTo>
                  <a:pt x="1759934" y="1480954"/>
                  <a:pt x="1770317" y="1491908"/>
                  <a:pt x="1769840" y="1503909"/>
                </a:cubicBezTo>
                <a:cubicBezTo>
                  <a:pt x="1769364" y="1516006"/>
                  <a:pt x="1758220" y="1526198"/>
                  <a:pt x="1746314" y="1525531"/>
                </a:cubicBezTo>
                <a:cubicBezTo>
                  <a:pt x="1734788" y="1524864"/>
                  <a:pt x="1724978" y="1514482"/>
                  <a:pt x="1724978" y="1503052"/>
                </a:cubicBezTo>
                <a:cubicBezTo>
                  <a:pt x="1724978" y="1490955"/>
                  <a:pt x="1735836" y="1480383"/>
                  <a:pt x="1747838" y="1480668"/>
                </a:cubicBezTo>
                <a:close/>
                <a:moveTo>
                  <a:pt x="1666399" y="1160247"/>
                </a:moveTo>
                <a:cubicBezTo>
                  <a:pt x="1665827" y="1172154"/>
                  <a:pt x="1655540" y="1181202"/>
                  <a:pt x="1643729" y="1180440"/>
                </a:cubicBezTo>
                <a:cubicBezTo>
                  <a:pt x="1631823" y="1179678"/>
                  <a:pt x="1622965" y="1169296"/>
                  <a:pt x="1623917" y="1157485"/>
                </a:cubicBezTo>
                <a:cubicBezTo>
                  <a:pt x="1624870" y="1146150"/>
                  <a:pt x="1634490" y="1137578"/>
                  <a:pt x="1645825" y="1137959"/>
                </a:cubicBezTo>
                <a:cubicBezTo>
                  <a:pt x="1657636" y="1138245"/>
                  <a:pt x="1666970" y="1148341"/>
                  <a:pt x="1666399" y="1160247"/>
                </a:cubicBezTo>
                <a:close/>
                <a:moveTo>
                  <a:pt x="1342358" y="693332"/>
                </a:moveTo>
                <a:cubicBezTo>
                  <a:pt x="1342168" y="705238"/>
                  <a:pt x="1332262" y="714668"/>
                  <a:pt x="1320356" y="714287"/>
                </a:cubicBezTo>
                <a:cubicBezTo>
                  <a:pt x="1308449" y="713906"/>
                  <a:pt x="1299115" y="703809"/>
                  <a:pt x="1299686" y="691998"/>
                </a:cubicBezTo>
                <a:cubicBezTo>
                  <a:pt x="1300258" y="680663"/>
                  <a:pt x="1309592" y="671710"/>
                  <a:pt x="1320927" y="671710"/>
                </a:cubicBezTo>
                <a:cubicBezTo>
                  <a:pt x="1332928" y="671710"/>
                  <a:pt x="1342549" y="681426"/>
                  <a:pt x="1342358" y="693332"/>
                </a:cubicBezTo>
                <a:close/>
                <a:moveTo>
                  <a:pt x="367094" y="195460"/>
                </a:moveTo>
                <a:cubicBezTo>
                  <a:pt x="367189" y="207080"/>
                  <a:pt x="358521" y="216129"/>
                  <a:pt x="346996" y="216510"/>
                </a:cubicBezTo>
                <a:cubicBezTo>
                  <a:pt x="334804" y="216987"/>
                  <a:pt x="325279" y="207843"/>
                  <a:pt x="325184" y="195651"/>
                </a:cubicBezTo>
                <a:cubicBezTo>
                  <a:pt x="325088" y="183459"/>
                  <a:pt x="334518" y="174219"/>
                  <a:pt x="346710" y="174600"/>
                </a:cubicBezTo>
                <a:cubicBezTo>
                  <a:pt x="358331" y="174981"/>
                  <a:pt x="367094" y="183839"/>
                  <a:pt x="367094" y="195460"/>
                </a:cubicBezTo>
                <a:close/>
                <a:moveTo>
                  <a:pt x="446723" y="210510"/>
                </a:moveTo>
                <a:cubicBezTo>
                  <a:pt x="446342" y="222606"/>
                  <a:pt x="436531" y="231464"/>
                  <a:pt x="424339" y="230703"/>
                </a:cubicBezTo>
                <a:cubicBezTo>
                  <a:pt x="412814" y="230036"/>
                  <a:pt x="404432" y="220701"/>
                  <a:pt x="404813" y="209081"/>
                </a:cubicBezTo>
                <a:cubicBezTo>
                  <a:pt x="405194" y="196984"/>
                  <a:pt x="415004" y="188126"/>
                  <a:pt x="427196" y="188888"/>
                </a:cubicBezTo>
                <a:cubicBezTo>
                  <a:pt x="438722" y="189650"/>
                  <a:pt x="447104" y="198889"/>
                  <a:pt x="446723" y="210510"/>
                </a:cubicBezTo>
                <a:close/>
                <a:moveTo>
                  <a:pt x="526066" y="223845"/>
                </a:moveTo>
                <a:cubicBezTo>
                  <a:pt x="526161" y="235655"/>
                  <a:pt x="517589" y="244419"/>
                  <a:pt x="505873" y="244704"/>
                </a:cubicBezTo>
                <a:cubicBezTo>
                  <a:pt x="493490" y="244990"/>
                  <a:pt x="484346" y="235846"/>
                  <a:pt x="484632" y="223463"/>
                </a:cubicBezTo>
                <a:cubicBezTo>
                  <a:pt x="484918" y="211748"/>
                  <a:pt x="493776" y="203175"/>
                  <a:pt x="505492" y="203270"/>
                </a:cubicBezTo>
                <a:cubicBezTo>
                  <a:pt x="517303" y="203461"/>
                  <a:pt x="525971" y="212129"/>
                  <a:pt x="526066" y="223845"/>
                </a:cubicBezTo>
                <a:close/>
                <a:moveTo>
                  <a:pt x="266033" y="160694"/>
                </a:moveTo>
                <a:cubicBezTo>
                  <a:pt x="277844" y="160408"/>
                  <a:pt x="286798" y="168790"/>
                  <a:pt x="287274" y="180506"/>
                </a:cubicBezTo>
                <a:cubicBezTo>
                  <a:pt x="287750" y="192888"/>
                  <a:pt x="278702" y="202223"/>
                  <a:pt x="266414" y="202128"/>
                </a:cubicBezTo>
                <a:cubicBezTo>
                  <a:pt x="254699" y="202032"/>
                  <a:pt x="245936" y="193364"/>
                  <a:pt x="245840" y="181649"/>
                </a:cubicBezTo>
                <a:cubicBezTo>
                  <a:pt x="245840" y="169838"/>
                  <a:pt x="254318" y="160979"/>
                  <a:pt x="266033" y="160694"/>
                </a:cubicBezTo>
                <a:close/>
                <a:moveTo>
                  <a:pt x="886206" y="350908"/>
                </a:moveTo>
                <a:cubicBezTo>
                  <a:pt x="898398" y="350908"/>
                  <a:pt x="907542" y="360338"/>
                  <a:pt x="907161" y="372530"/>
                </a:cubicBezTo>
                <a:cubicBezTo>
                  <a:pt x="906780" y="384150"/>
                  <a:pt x="897827" y="392818"/>
                  <a:pt x="886206" y="392818"/>
                </a:cubicBezTo>
                <a:cubicBezTo>
                  <a:pt x="874014" y="392818"/>
                  <a:pt x="864870" y="383388"/>
                  <a:pt x="865251" y="371196"/>
                </a:cubicBezTo>
                <a:cubicBezTo>
                  <a:pt x="865632" y="359576"/>
                  <a:pt x="874586" y="350908"/>
                  <a:pt x="886206" y="350908"/>
                </a:cubicBezTo>
                <a:close/>
                <a:moveTo>
                  <a:pt x="1110139" y="473780"/>
                </a:moveTo>
                <a:cubicBezTo>
                  <a:pt x="1121950" y="473495"/>
                  <a:pt x="1130903" y="482067"/>
                  <a:pt x="1131094" y="493878"/>
                </a:cubicBezTo>
                <a:cubicBezTo>
                  <a:pt x="1131189" y="505689"/>
                  <a:pt x="1122521" y="514547"/>
                  <a:pt x="1110710" y="514452"/>
                </a:cubicBezTo>
                <a:cubicBezTo>
                  <a:pt x="1099471" y="514357"/>
                  <a:pt x="1090994" y="506261"/>
                  <a:pt x="1090517" y="495117"/>
                </a:cubicBezTo>
                <a:cubicBezTo>
                  <a:pt x="1089946" y="483210"/>
                  <a:pt x="1098423" y="474066"/>
                  <a:pt x="1110139" y="473780"/>
                </a:cubicBezTo>
                <a:close/>
                <a:moveTo>
                  <a:pt x="186404" y="146883"/>
                </a:moveTo>
                <a:cubicBezTo>
                  <a:pt x="198215" y="146597"/>
                  <a:pt x="207169" y="155169"/>
                  <a:pt x="207359" y="166980"/>
                </a:cubicBezTo>
                <a:cubicBezTo>
                  <a:pt x="207455" y="178791"/>
                  <a:pt x="198787" y="187650"/>
                  <a:pt x="186976" y="187554"/>
                </a:cubicBezTo>
                <a:cubicBezTo>
                  <a:pt x="175736" y="187554"/>
                  <a:pt x="167259" y="179363"/>
                  <a:pt x="166783" y="168219"/>
                </a:cubicBezTo>
                <a:cubicBezTo>
                  <a:pt x="166211" y="156312"/>
                  <a:pt x="174689" y="147168"/>
                  <a:pt x="186404" y="146883"/>
                </a:cubicBezTo>
                <a:close/>
                <a:moveTo>
                  <a:pt x="564642" y="237084"/>
                </a:moveTo>
                <a:cubicBezTo>
                  <a:pt x="565214" y="225369"/>
                  <a:pt x="574548" y="217177"/>
                  <a:pt x="586454" y="217939"/>
                </a:cubicBezTo>
                <a:cubicBezTo>
                  <a:pt x="597599" y="218701"/>
                  <a:pt x="605504" y="227369"/>
                  <a:pt x="605314" y="238704"/>
                </a:cubicBezTo>
                <a:cubicBezTo>
                  <a:pt x="605123" y="250514"/>
                  <a:pt x="596075" y="258992"/>
                  <a:pt x="584168" y="258611"/>
                </a:cubicBezTo>
                <a:cubicBezTo>
                  <a:pt x="572453" y="258230"/>
                  <a:pt x="564071" y="248991"/>
                  <a:pt x="564642" y="237084"/>
                </a:cubicBezTo>
                <a:close/>
                <a:moveTo>
                  <a:pt x="1275683" y="599511"/>
                </a:moveTo>
                <a:cubicBezTo>
                  <a:pt x="1275493" y="611036"/>
                  <a:pt x="1266158" y="619799"/>
                  <a:pt x="1254633" y="619227"/>
                </a:cubicBezTo>
                <a:cubicBezTo>
                  <a:pt x="1243775" y="618751"/>
                  <a:pt x="1235488" y="609797"/>
                  <a:pt x="1235678" y="598844"/>
                </a:cubicBezTo>
                <a:cubicBezTo>
                  <a:pt x="1235869" y="587319"/>
                  <a:pt x="1245203" y="578555"/>
                  <a:pt x="1256728" y="579127"/>
                </a:cubicBezTo>
                <a:cubicBezTo>
                  <a:pt x="1267587" y="579698"/>
                  <a:pt x="1275874" y="588557"/>
                  <a:pt x="1275683" y="599511"/>
                </a:cubicBezTo>
                <a:close/>
                <a:moveTo>
                  <a:pt x="1730597" y="1252735"/>
                </a:moveTo>
                <a:cubicBezTo>
                  <a:pt x="1730693" y="1263879"/>
                  <a:pt x="1722406" y="1272642"/>
                  <a:pt x="1711357" y="1273119"/>
                </a:cubicBezTo>
                <a:cubicBezTo>
                  <a:pt x="1699641" y="1273595"/>
                  <a:pt x="1690402" y="1264927"/>
                  <a:pt x="1690211" y="1253211"/>
                </a:cubicBezTo>
                <a:cubicBezTo>
                  <a:pt x="1690116" y="1241496"/>
                  <a:pt x="1699165" y="1232542"/>
                  <a:pt x="1710881" y="1232828"/>
                </a:cubicBezTo>
                <a:cubicBezTo>
                  <a:pt x="1722120" y="1233018"/>
                  <a:pt x="1730502" y="1241496"/>
                  <a:pt x="1730597" y="1252735"/>
                </a:cubicBezTo>
                <a:close/>
                <a:moveTo>
                  <a:pt x="1762220" y="1443806"/>
                </a:moveTo>
                <a:cubicBezTo>
                  <a:pt x="1750409" y="1444092"/>
                  <a:pt x="1741456" y="1435520"/>
                  <a:pt x="1741265" y="1423709"/>
                </a:cubicBezTo>
                <a:cubicBezTo>
                  <a:pt x="1741170" y="1411898"/>
                  <a:pt x="1749838" y="1403039"/>
                  <a:pt x="1761649" y="1403135"/>
                </a:cubicBezTo>
                <a:cubicBezTo>
                  <a:pt x="1772888" y="1403230"/>
                  <a:pt x="1781366" y="1411326"/>
                  <a:pt x="1781842" y="1422471"/>
                </a:cubicBezTo>
                <a:cubicBezTo>
                  <a:pt x="1782413" y="1434377"/>
                  <a:pt x="1773936" y="1443521"/>
                  <a:pt x="1762220" y="1443806"/>
                </a:cubicBezTo>
                <a:close/>
                <a:moveTo>
                  <a:pt x="985742" y="386151"/>
                </a:moveTo>
                <a:cubicBezTo>
                  <a:pt x="985742" y="397009"/>
                  <a:pt x="976884" y="405867"/>
                  <a:pt x="966121" y="405962"/>
                </a:cubicBezTo>
                <a:cubicBezTo>
                  <a:pt x="954786" y="406153"/>
                  <a:pt x="945452" y="396628"/>
                  <a:pt x="945928" y="385293"/>
                </a:cubicBezTo>
                <a:cubicBezTo>
                  <a:pt x="946309" y="374530"/>
                  <a:pt x="955453" y="365958"/>
                  <a:pt x="966311" y="366148"/>
                </a:cubicBezTo>
                <a:cubicBezTo>
                  <a:pt x="977075" y="366338"/>
                  <a:pt x="985742" y="375292"/>
                  <a:pt x="985742" y="386151"/>
                </a:cubicBezTo>
                <a:close/>
                <a:moveTo>
                  <a:pt x="665131" y="229750"/>
                </a:moveTo>
                <a:cubicBezTo>
                  <a:pt x="675894" y="230036"/>
                  <a:pt x="684562" y="239085"/>
                  <a:pt x="684467" y="249943"/>
                </a:cubicBezTo>
                <a:cubicBezTo>
                  <a:pt x="684371" y="261278"/>
                  <a:pt x="674561" y="270327"/>
                  <a:pt x="663226" y="269660"/>
                </a:cubicBezTo>
                <a:cubicBezTo>
                  <a:pt x="652463" y="268993"/>
                  <a:pt x="644081" y="259563"/>
                  <a:pt x="644557" y="248800"/>
                </a:cubicBezTo>
                <a:cubicBezTo>
                  <a:pt x="645128" y="237942"/>
                  <a:pt x="654272" y="229369"/>
                  <a:pt x="665131" y="229750"/>
                </a:cubicBezTo>
                <a:close/>
                <a:moveTo>
                  <a:pt x="1793939" y="1590587"/>
                </a:moveTo>
                <a:cubicBezTo>
                  <a:pt x="1796701" y="1582491"/>
                  <a:pt x="1804321" y="1576776"/>
                  <a:pt x="1813274" y="1576966"/>
                </a:cubicBezTo>
                <a:cubicBezTo>
                  <a:pt x="1821847" y="1577156"/>
                  <a:pt x="1828991" y="1582872"/>
                  <a:pt x="1831562" y="1590587"/>
                </a:cubicBezTo>
                <a:lnTo>
                  <a:pt x="1793939" y="1590587"/>
                </a:lnTo>
                <a:close/>
                <a:moveTo>
                  <a:pt x="1548384" y="895262"/>
                </a:moveTo>
                <a:cubicBezTo>
                  <a:pt x="1548098" y="905930"/>
                  <a:pt x="1538764" y="914883"/>
                  <a:pt x="1528096" y="914597"/>
                </a:cubicBezTo>
                <a:cubicBezTo>
                  <a:pt x="1517428" y="914312"/>
                  <a:pt x="1508474" y="904977"/>
                  <a:pt x="1508760" y="894309"/>
                </a:cubicBezTo>
                <a:cubicBezTo>
                  <a:pt x="1509046" y="883641"/>
                  <a:pt x="1518380" y="874688"/>
                  <a:pt x="1529048" y="874973"/>
                </a:cubicBezTo>
                <a:cubicBezTo>
                  <a:pt x="1539716" y="875259"/>
                  <a:pt x="1548575" y="884594"/>
                  <a:pt x="1548384" y="895262"/>
                </a:cubicBezTo>
                <a:close/>
                <a:moveTo>
                  <a:pt x="130207" y="153455"/>
                </a:moveTo>
                <a:cubicBezTo>
                  <a:pt x="130016" y="164313"/>
                  <a:pt x="121063" y="172981"/>
                  <a:pt x="110204" y="172981"/>
                </a:cubicBezTo>
                <a:cubicBezTo>
                  <a:pt x="98870" y="172981"/>
                  <a:pt x="89726" y="163266"/>
                  <a:pt x="90392" y="151931"/>
                </a:cubicBezTo>
                <a:cubicBezTo>
                  <a:pt x="90964" y="141168"/>
                  <a:pt x="100298" y="132690"/>
                  <a:pt x="111062" y="133167"/>
                </a:cubicBezTo>
                <a:cubicBezTo>
                  <a:pt x="121825" y="133452"/>
                  <a:pt x="130397" y="142596"/>
                  <a:pt x="130207" y="153455"/>
                </a:cubicBezTo>
                <a:close/>
                <a:moveTo>
                  <a:pt x="1416939" y="706953"/>
                </a:moveTo>
                <a:cubicBezTo>
                  <a:pt x="1417130" y="717049"/>
                  <a:pt x="1408367" y="726193"/>
                  <a:pt x="1398175" y="726384"/>
                </a:cubicBezTo>
                <a:cubicBezTo>
                  <a:pt x="1388078" y="726574"/>
                  <a:pt x="1378934" y="717811"/>
                  <a:pt x="1378744" y="707619"/>
                </a:cubicBezTo>
                <a:cubicBezTo>
                  <a:pt x="1378553" y="697523"/>
                  <a:pt x="1387316" y="688379"/>
                  <a:pt x="1397508" y="688188"/>
                </a:cubicBezTo>
                <a:cubicBezTo>
                  <a:pt x="1407605" y="687903"/>
                  <a:pt x="1416749" y="696761"/>
                  <a:pt x="1416939" y="706953"/>
                </a:cubicBezTo>
                <a:close/>
                <a:moveTo>
                  <a:pt x="1482852" y="800393"/>
                </a:moveTo>
                <a:cubicBezTo>
                  <a:pt x="1483233" y="810966"/>
                  <a:pt x="1474089" y="820491"/>
                  <a:pt x="1463421" y="820681"/>
                </a:cubicBezTo>
                <a:cubicBezTo>
                  <a:pt x="1452753" y="820871"/>
                  <a:pt x="1443038" y="811537"/>
                  <a:pt x="1443609" y="800869"/>
                </a:cubicBezTo>
                <a:cubicBezTo>
                  <a:pt x="1444181" y="789344"/>
                  <a:pt x="1450848" y="782581"/>
                  <a:pt x="1462183" y="781438"/>
                </a:cubicBezTo>
                <a:cubicBezTo>
                  <a:pt x="1472660" y="780390"/>
                  <a:pt x="1482471" y="789820"/>
                  <a:pt x="1482852" y="800393"/>
                </a:cubicBezTo>
                <a:close/>
                <a:moveTo>
                  <a:pt x="1593532" y="1005466"/>
                </a:moveTo>
                <a:cubicBezTo>
                  <a:pt x="1582865" y="1005276"/>
                  <a:pt x="1573816" y="995655"/>
                  <a:pt x="1574197" y="985083"/>
                </a:cubicBezTo>
                <a:cubicBezTo>
                  <a:pt x="1574578" y="974414"/>
                  <a:pt x="1584389" y="965080"/>
                  <a:pt x="1594866" y="966223"/>
                </a:cubicBezTo>
                <a:cubicBezTo>
                  <a:pt x="1606201" y="967461"/>
                  <a:pt x="1612868" y="974224"/>
                  <a:pt x="1613440" y="985749"/>
                </a:cubicBezTo>
                <a:cubicBezTo>
                  <a:pt x="1614011" y="996417"/>
                  <a:pt x="1604201" y="1005656"/>
                  <a:pt x="1593532" y="1005466"/>
                </a:cubicBezTo>
                <a:close/>
                <a:moveTo>
                  <a:pt x="50006" y="138786"/>
                </a:moveTo>
                <a:cubicBezTo>
                  <a:pt x="50006" y="148883"/>
                  <a:pt x="41148" y="157931"/>
                  <a:pt x="31052" y="158122"/>
                </a:cubicBezTo>
                <a:cubicBezTo>
                  <a:pt x="20479" y="158312"/>
                  <a:pt x="10954" y="148692"/>
                  <a:pt x="11335" y="138120"/>
                </a:cubicBezTo>
                <a:cubicBezTo>
                  <a:pt x="11716" y="128023"/>
                  <a:pt x="20955" y="119260"/>
                  <a:pt x="31052" y="119451"/>
                </a:cubicBezTo>
                <a:cubicBezTo>
                  <a:pt x="41148" y="119641"/>
                  <a:pt x="50006" y="128690"/>
                  <a:pt x="50006" y="138786"/>
                </a:cubicBezTo>
                <a:close/>
                <a:moveTo>
                  <a:pt x="760762" y="263278"/>
                </a:moveTo>
                <a:cubicBezTo>
                  <a:pt x="761143" y="273755"/>
                  <a:pt x="751618" y="283471"/>
                  <a:pt x="741045" y="283376"/>
                </a:cubicBezTo>
                <a:cubicBezTo>
                  <a:pt x="731044" y="283280"/>
                  <a:pt x="721995" y="274422"/>
                  <a:pt x="721614" y="264421"/>
                </a:cubicBezTo>
                <a:cubicBezTo>
                  <a:pt x="721233" y="253848"/>
                  <a:pt x="730758" y="244228"/>
                  <a:pt x="741331" y="244323"/>
                </a:cubicBezTo>
                <a:cubicBezTo>
                  <a:pt x="751427" y="244419"/>
                  <a:pt x="760476" y="253277"/>
                  <a:pt x="760762" y="263278"/>
                </a:cubicBezTo>
                <a:close/>
                <a:moveTo>
                  <a:pt x="1678400" y="1079952"/>
                </a:moveTo>
                <a:cubicBezTo>
                  <a:pt x="1678210" y="1090143"/>
                  <a:pt x="1669066" y="1098906"/>
                  <a:pt x="1658969" y="1098716"/>
                </a:cubicBezTo>
                <a:cubicBezTo>
                  <a:pt x="1648778" y="1098525"/>
                  <a:pt x="1640015" y="1089381"/>
                  <a:pt x="1640205" y="1079285"/>
                </a:cubicBezTo>
                <a:cubicBezTo>
                  <a:pt x="1640396" y="1069093"/>
                  <a:pt x="1649540" y="1060330"/>
                  <a:pt x="1659636" y="1060521"/>
                </a:cubicBezTo>
                <a:cubicBezTo>
                  <a:pt x="1669828" y="1060711"/>
                  <a:pt x="1678591" y="1069760"/>
                  <a:pt x="1678400" y="1079952"/>
                </a:cubicBezTo>
                <a:close/>
                <a:moveTo>
                  <a:pt x="1827371" y="1498766"/>
                </a:moveTo>
                <a:cubicBezTo>
                  <a:pt x="1838516" y="1499433"/>
                  <a:pt x="1846612" y="1508577"/>
                  <a:pt x="1845278" y="1518959"/>
                </a:cubicBezTo>
                <a:cubicBezTo>
                  <a:pt x="1843850" y="1530008"/>
                  <a:pt x="1836896" y="1535723"/>
                  <a:pt x="1825943" y="1535532"/>
                </a:cubicBezTo>
                <a:cubicBezTo>
                  <a:pt x="1815465" y="1535437"/>
                  <a:pt x="1807369" y="1525817"/>
                  <a:pt x="1808702" y="1515435"/>
                </a:cubicBezTo>
                <a:cubicBezTo>
                  <a:pt x="1810131" y="1504386"/>
                  <a:pt x="1817180" y="1499242"/>
                  <a:pt x="1827371" y="1498766"/>
                </a:cubicBezTo>
                <a:close/>
                <a:moveTo>
                  <a:pt x="1775270" y="1365606"/>
                </a:moveTo>
                <a:cubicBezTo>
                  <a:pt x="1764982" y="1365321"/>
                  <a:pt x="1756410" y="1356081"/>
                  <a:pt x="1756982" y="1345889"/>
                </a:cubicBezTo>
                <a:cubicBezTo>
                  <a:pt x="1757458" y="1335603"/>
                  <a:pt x="1766983" y="1326839"/>
                  <a:pt x="1776984" y="1328078"/>
                </a:cubicBezTo>
                <a:cubicBezTo>
                  <a:pt x="1787843" y="1329411"/>
                  <a:pt x="1794034" y="1335984"/>
                  <a:pt x="1794510" y="1346937"/>
                </a:cubicBezTo>
                <a:cubicBezTo>
                  <a:pt x="1794986" y="1357129"/>
                  <a:pt x="1785557" y="1365892"/>
                  <a:pt x="1775270" y="1365606"/>
                </a:cubicBezTo>
                <a:close/>
                <a:moveTo>
                  <a:pt x="1189673" y="489402"/>
                </a:moveTo>
                <a:cubicBezTo>
                  <a:pt x="1199864" y="489021"/>
                  <a:pt x="1209008" y="497593"/>
                  <a:pt x="1209199" y="507880"/>
                </a:cubicBezTo>
                <a:cubicBezTo>
                  <a:pt x="1209389" y="518072"/>
                  <a:pt x="1200626" y="527406"/>
                  <a:pt x="1190339" y="526930"/>
                </a:cubicBezTo>
                <a:cubicBezTo>
                  <a:pt x="1179386" y="526359"/>
                  <a:pt x="1172813" y="520072"/>
                  <a:pt x="1171670" y="509213"/>
                </a:cubicBezTo>
                <a:cubicBezTo>
                  <a:pt x="1170432" y="499212"/>
                  <a:pt x="1179386" y="489878"/>
                  <a:pt x="1189673" y="489402"/>
                </a:cubicBezTo>
                <a:close/>
                <a:moveTo>
                  <a:pt x="1044797" y="381769"/>
                </a:moveTo>
                <a:cubicBezTo>
                  <a:pt x="1055942" y="381769"/>
                  <a:pt x="1064609" y="390532"/>
                  <a:pt x="1063752" y="401010"/>
                </a:cubicBezTo>
                <a:cubicBezTo>
                  <a:pt x="1062800" y="412059"/>
                  <a:pt x="1056323" y="418250"/>
                  <a:pt x="1045274" y="418631"/>
                </a:cubicBezTo>
                <a:cubicBezTo>
                  <a:pt x="1034796" y="419012"/>
                  <a:pt x="1026128" y="409963"/>
                  <a:pt x="1026986" y="399486"/>
                </a:cubicBezTo>
                <a:cubicBezTo>
                  <a:pt x="1027938" y="388437"/>
                  <a:pt x="1034510" y="382721"/>
                  <a:pt x="1044797" y="381769"/>
                </a:cubicBezTo>
                <a:close/>
                <a:moveTo>
                  <a:pt x="838962" y="277851"/>
                </a:moveTo>
                <a:cubicBezTo>
                  <a:pt x="838200" y="288805"/>
                  <a:pt x="832580" y="295377"/>
                  <a:pt x="821436" y="296139"/>
                </a:cubicBezTo>
                <a:cubicBezTo>
                  <a:pt x="810768" y="296806"/>
                  <a:pt x="802196" y="288424"/>
                  <a:pt x="802767" y="277756"/>
                </a:cubicBezTo>
                <a:cubicBezTo>
                  <a:pt x="803339" y="266612"/>
                  <a:pt x="809720" y="260230"/>
                  <a:pt x="820769" y="260230"/>
                </a:cubicBezTo>
                <a:cubicBezTo>
                  <a:pt x="832009" y="260135"/>
                  <a:pt x="837914" y="266802"/>
                  <a:pt x="838962" y="277851"/>
                </a:cubicBezTo>
                <a:close/>
                <a:moveTo>
                  <a:pt x="899636" y="274994"/>
                </a:moveTo>
                <a:cubicBezTo>
                  <a:pt x="910209" y="275756"/>
                  <a:pt x="916972" y="280899"/>
                  <a:pt x="917353" y="291567"/>
                </a:cubicBezTo>
                <a:cubicBezTo>
                  <a:pt x="917734" y="302140"/>
                  <a:pt x="911638" y="308712"/>
                  <a:pt x="901065" y="309093"/>
                </a:cubicBezTo>
                <a:cubicBezTo>
                  <a:pt x="890492" y="309474"/>
                  <a:pt x="884015" y="303473"/>
                  <a:pt x="883444" y="292901"/>
                </a:cubicBezTo>
                <a:cubicBezTo>
                  <a:pt x="882968" y="282233"/>
                  <a:pt x="889445" y="276708"/>
                  <a:pt x="899636" y="274994"/>
                </a:cubicBezTo>
                <a:close/>
                <a:moveTo>
                  <a:pt x="1706975" y="1173582"/>
                </a:moveTo>
                <a:cubicBezTo>
                  <a:pt x="1707642" y="1162152"/>
                  <a:pt x="1715929" y="1154818"/>
                  <a:pt x="1726121" y="1155961"/>
                </a:cubicBezTo>
                <a:cubicBezTo>
                  <a:pt x="1737360" y="1157199"/>
                  <a:pt x="1742980" y="1164153"/>
                  <a:pt x="1741932" y="1175297"/>
                </a:cubicBezTo>
                <a:cubicBezTo>
                  <a:pt x="1740980" y="1185870"/>
                  <a:pt x="1734217" y="1191394"/>
                  <a:pt x="1723835" y="1190918"/>
                </a:cubicBezTo>
                <a:cubicBezTo>
                  <a:pt x="1712500" y="1190251"/>
                  <a:pt x="1707356" y="1183203"/>
                  <a:pt x="1706975" y="1173582"/>
                </a:cubicBezTo>
                <a:close/>
                <a:moveTo>
                  <a:pt x="1332643" y="595701"/>
                </a:moveTo>
                <a:cubicBezTo>
                  <a:pt x="1343692" y="596939"/>
                  <a:pt x="1350169" y="602749"/>
                  <a:pt x="1349788" y="613988"/>
                </a:cubicBezTo>
                <a:cubicBezTo>
                  <a:pt x="1349407" y="625228"/>
                  <a:pt x="1342644" y="631324"/>
                  <a:pt x="1331405" y="630848"/>
                </a:cubicBezTo>
                <a:cubicBezTo>
                  <a:pt x="1320927" y="630467"/>
                  <a:pt x="1314926" y="624085"/>
                  <a:pt x="1314926" y="613512"/>
                </a:cubicBezTo>
                <a:cubicBezTo>
                  <a:pt x="1314926" y="602178"/>
                  <a:pt x="1321594" y="596653"/>
                  <a:pt x="1332643" y="595701"/>
                </a:cubicBezTo>
                <a:close/>
                <a:moveTo>
                  <a:pt x="1808607" y="1270833"/>
                </a:moveTo>
                <a:cubicBezTo>
                  <a:pt x="1802321" y="1275023"/>
                  <a:pt x="1796320" y="1281977"/>
                  <a:pt x="1789557" y="1282834"/>
                </a:cubicBezTo>
                <a:cubicBezTo>
                  <a:pt x="1780127" y="1284072"/>
                  <a:pt x="1773650" y="1276643"/>
                  <a:pt x="1773936" y="1266832"/>
                </a:cubicBezTo>
                <a:cubicBezTo>
                  <a:pt x="1774127" y="1257021"/>
                  <a:pt x="1780889" y="1249782"/>
                  <a:pt x="1790319" y="1251497"/>
                </a:cubicBezTo>
                <a:cubicBezTo>
                  <a:pt x="1797082" y="1252735"/>
                  <a:pt x="1802702" y="1259784"/>
                  <a:pt x="1808798" y="1264355"/>
                </a:cubicBezTo>
                <a:cubicBezTo>
                  <a:pt x="1808702" y="1266451"/>
                  <a:pt x="1808702" y="1268642"/>
                  <a:pt x="1808607" y="1270833"/>
                </a:cubicBezTo>
                <a:close/>
                <a:moveTo>
                  <a:pt x="1860137" y="1440854"/>
                </a:moveTo>
                <a:cubicBezTo>
                  <a:pt x="1853946" y="1445330"/>
                  <a:pt x="1848326" y="1451808"/>
                  <a:pt x="1841468" y="1453808"/>
                </a:cubicBezTo>
                <a:cubicBezTo>
                  <a:pt x="1833086" y="1456189"/>
                  <a:pt x="1823752" y="1445997"/>
                  <a:pt x="1824704" y="1437044"/>
                </a:cubicBezTo>
                <a:cubicBezTo>
                  <a:pt x="1825752" y="1427328"/>
                  <a:pt x="1831943" y="1419994"/>
                  <a:pt x="1841373" y="1421709"/>
                </a:cubicBezTo>
                <a:cubicBezTo>
                  <a:pt x="1848136" y="1422947"/>
                  <a:pt x="1853946" y="1429900"/>
                  <a:pt x="1860137" y="1434377"/>
                </a:cubicBezTo>
                <a:cubicBezTo>
                  <a:pt x="1860137" y="1436568"/>
                  <a:pt x="1860137" y="1438663"/>
                  <a:pt x="1860137" y="1440854"/>
                </a:cubicBezTo>
                <a:close/>
                <a:moveTo>
                  <a:pt x="1143953" y="417678"/>
                </a:moveTo>
                <a:cubicBezTo>
                  <a:pt x="1137761" y="422155"/>
                  <a:pt x="1132142" y="428632"/>
                  <a:pt x="1125284" y="430632"/>
                </a:cubicBezTo>
                <a:cubicBezTo>
                  <a:pt x="1116902" y="433013"/>
                  <a:pt x="1107567" y="422822"/>
                  <a:pt x="1108520" y="413868"/>
                </a:cubicBezTo>
                <a:cubicBezTo>
                  <a:pt x="1109567" y="404153"/>
                  <a:pt x="1115759" y="396819"/>
                  <a:pt x="1125188" y="398533"/>
                </a:cubicBezTo>
                <a:cubicBezTo>
                  <a:pt x="1131951" y="399771"/>
                  <a:pt x="1137761" y="406820"/>
                  <a:pt x="1143953" y="411201"/>
                </a:cubicBezTo>
                <a:cubicBezTo>
                  <a:pt x="1143857" y="413297"/>
                  <a:pt x="1143953" y="415487"/>
                  <a:pt x="1143953" y="417678"/>
                </a:cubicBezTo>
                <a:close/>
                <a:moveTo>
                  <a:pt x="299657" y="105735"/>
                </a:moveTo>
                <a:cubicBezTo>
                  <a:pt x="293275" y="110021"/>
                  <a:pt x="287465" y="116307"/>
                  <a:pt x="280511" y="117927"/>
                </a:cubicBezTo>
                <a:cubicBezTo>
                  <a:pt x="272034" y="120022"/>
                  <a:pt x="263081" y="109354"/>
                  <a:pt x="264414" y="100591"/>
                </a:cubicBezTo>
                <a:cubicBezTo>
                  <a:pt x="265843" y="90971"/>
                  <a:pt x="272320" y="83827"/>
                  <a:pt x="281654" y="85827"/>
                </a:cubicBezTo>
                <a:cubicBezTo>
                  <a:pt x="288417" y="87256"/>
                  <a:pt x="293846" y="94590"/>
                  <a:pt x="299942" y="99258"/>
                </a:cubicBezTo>
                <a:cubicBezTo>
                  <a:pt x="299752" y="101448"/>
                  <a:pt x="299752" y="103544"/>
                  <a:pt x="299657" y="105735"/>
                </a:cubicBezTo>
                <a:close/>
                <a:moveTo>
                  <a:pt x="1627156" y="911645"/>
                </a:moveTo>
                <a:cubicBezTo>
                  <a:pt x="1621060" y="916312"/>
                  <a:pt x="1615631" y="922884"/>
                  <a:pt x="1608773" y="925075"/>
                </a:cubicBezTo>
                <a:cubicBezTo>
                  <a:pt x="1600486" y="927742"/>
                  <a:pt x="1590961" y="917741"/>
                  <a:pt x="1591532" y="908787"/>
                </a:cubicBezTo>
                <a:cubicBezTo>
                  <a:pt x="1592199" y="898977"/>
                  <a:pt x="1598390" y="891642"/>
                  <a:pt x="1607820" y="892976"/>
                </a:cubicBezTo>
                <a:cubicBezTo>
                  <a:pt x="1614678" y="894023"/>
                  <a:pt x="1620584" y="900881"/>
                  <a:pt x="1626965" y="905168"/>
                </a:cubicBezTo>
                <a:cubicBezTo>
                  <a:pt x="1627061" y="907359"/>
                  <a:pt x="1627156" y="909549"/>
                  <a:pt x="1627156" y="911645"/>
                </a:cubicBezTo>
                <a:close/>
                <a:moveTo>
                  <a:pt x="457486" y="125356"/>
                </a:moveTo>
                <a:cubicBezTo>
                  <a:pt x="455771" y="140120"/>
                  <a:pt x="450437" y="146883"/>
                  <a:pt x="439769" y="146787"/>
                </a:cubicBezTo>
                <a:cubicBezTo>
                  <a:pt x="429959" y="146692"/>
                  <a:pt x="423577" y="140501"/>
                  <a:pt x="423386" y="130690"/>
                </a:cubicBezTo>
                <a:cubicBezTo>
                  <a:pt x="423196" y="120117"/>
                  <a:pt x="429863" y="112593"/>
                  <a:pt x="440055" y="114021"/>
                </a:cubicBezTo>
                <a:cubicBezTo>
                  <a:pt x="446913" y="115069"/>
                  <a:pt x="452723" y="122118"/>
                  <a:pt x="457486" y="125356"/>
                </a:cubicBezTo>
                <a:close/>
                <a:moveTo>
                  <a:pt x="1561624" y="818871"/>
                </a:moveTo>
                <a:cubicBezTo>
                  <a:pt x="1555337" y="823158"/>
                  <a:pt x="1549527" y="829539"/>
                  <a:pt x="1542574" y="831349"/>
                </a:cubicBezTo>
                <a:cubicBezTo>
                  <a:pt x="1534192" y="833540"/>
                  <a:pt x="1525048" y="823062"/>
                  <a:pt x="1526191" y="814204"/>
                </a:cubicBezTo>
                <a:cubicBezTo>
                  <a:pt x="1527524" y="804488"/>
                  <a:pt x="1533811" y="797345"/>
                  <a:pt x="1543241" y="799250"/>
                </a:cubicBezTo>
                <a:cubicBezTo>
                  <a:pt x="1550003" y="800583"/>
                  <a:pt x="1555528" y="807822"/>
                  <a:pt x="1561719" y="812394"/>
                </a:cubicBezTo>
                <a:cubicBezTo>
                  <a:pt x="1561719" y="814585"/>
                  <a:pt x="1561719" y="816680"/>
                  <a:pt x="1561624" y="818871"/>
                </a:cubicBezTo>
                <a:close/>
                <a:moveTo>
                  <a:pt x="1266920" y="541218"/>
                </a:moveTo>
                <a:cubicBezTo>
                  <a:pt x="1262444" y="535026"/>
                  <a:pt x="1255300" y="529406"/>
                  <a:pt x="1254157" y="522644"/>
                </a:cubicBezTo>
                <a:cubicBezTo>
                  <a:pt x="1252538" y="513214"/>
                  <a:pt x="1259777" y="506546"/>
                  <a:pt x="1269587" y="506356"/>
                </a:cubicBezTo>
                <a:cubicBezTo>
                  <a:pt x="1279398" y="506166"/>
                  <a:pt x="1286828" y="512643"/>
                  <a:pt x="1285589" y="522072"/>
                </a:cubicBezTo>
                <a:cubicBezTo>
                  <a:pt x="1284637" y="528835"/>
                  <a:pt x="1277779" y="534741"/>
                  <a:pt x="1273493" y="541122"/>
                </a:cubicBezTo>
                <a:cubicBezTo>
                  <a:pt x="1271302" y="541122"/>
                  <a:pt x="1269111" y="541218"/>
                  <a:pt x="1266920" y="541218"/>
                </a:cubicBezTo>
                <a:close/>
                <a:moveTo>
                  <a:pt x="538448" y="147835"/>
                </a:moveTo>
                <a:cubicBezTo>
                  <a:pt x="532257" y="152217"/>
                  <a:pt x="526542" y="158694"/>
                  <a:pt x="519589" y="160598"/>
                </a:cubicBezTo>
                <a:cubicBezTo>
                  <a:pt x="511207" y="162885"/>
                  <a:pt x="501968" y="152597"/>
                  <a:pt x="503015" y="143739"/>
                </a:cubicBezTo>
                <a:cubicBezTo>
                  <a:pt x="504158" y="134024"/>
                  <a:pt x="510445" y="126785"/>
                  <a:pt x="519875" y="128595"/>
                </a:cubicBezTo>
                <a:cubicBezTo>
                  <a:pt x="526637" y="129833"/>
                  <a:pt x="532352" y="136977"/>
                  <a:pt x="538544" y="141453"/>
                </a:cubicBezTo>
                <a:cubicBezTo>
                  <a:pt x="538544" y="143549"/>
                  <a:pt x="538544" y="145644"/>
                  <a:pt x="538448" y="147835"/>
                </a:cubicBezTo>
                <a:close/>
                <a:moveTo>
                  <a:pt x="355664" y="98495"/>
                </a:moveTo>
                <a:cubicBezTo>
                  <a:pt x="370332" y="100305"/>
                  <a:pt x="377190" y="105639"/>
                  <a:pt x="377000" y="116307"/>
                </a:cubicBezTo>
                <a:cubicBezTo>
                  <a:pt x="376904" y="126118"/>
                  <a:pt x="370618" y="132404"/>
                  <a:pt x="360807" y="132595"/>
                </a:cubicBezTo>
                <a:cubicBezTo>
                  <a:pt x="350234" y="132690"/>
                  <a:pt x="342710" y="125928"/>
                  <a:pt x="344234" y="115831"/>
                </a:cubicBezTo>
                <a:cubicBezTo>
                  <a:pt x="345281" y="109068"/>
                  <a:pt x="352425" y="103163"/>
                  <a:pt x="355664" y="98495"/>
                </a:cubicBezTo>
                <a:close/>
                <a:moveTo>
                  <a:pt x="1495901" y="724097"/>
                </a:moveTo>
                <a:cubicBezTo>
                  <a:pt x="1489805" y="728574"/>
                  <a:pt x="1484281" y="735718"/>
                  <a:pt x="1477613" y="736861"/>
                </a:cubicBezTo>
                <a:cubicBezTo>
                  <a:pt x="1468184" y="738480"/>
                  <a:pt x="1460373" y="730860"/>
                  <a:pt x="1462088" y="721526"/>
                </a:cubicBezTo>
                <a:cubicBezTo>
                  <a:pt x="1463231" y="715430"/>
                  <a:pt x="1471041" y="706857"/>
                  <a:pt x="1476470" y="706381"/>
                </a:cubicBezTo>
                <a:cubicBezTo>
                  <a:pt x="1482471" y="705905"/>
                  <a:pt x="1489139" y="713334"/>
                  <a:pt x="1495616" y="717335"/>
                </a:cubicBezTo>
                <a:cubicBezTo>
                  <a:pt x="1495711" y="719621"/>
                  <a:pt x="1495806" y="721812"/>
                  <a:pt x="1495901" y="724097"/>
                </a:cubicBezTo>
                <a:close/>
                <a:moveTo>
                  <a:pt x="595789" y="177077"/>
                </a:moveTo>
                <a:cubicBezTo>
                  <a:pt x="591598" y="170886"/>
                  <a:pt x="584645" y="164980"/>
                  <a:pt x="583692" y="158312"/>
                </a:cubicBezTo>
                <a:cubicBezTo>
                  <a:pt x="582454" y="148883"/>
                  <a:pt x="590360" y="141358"/>
                  <a:pt x="599599" y="143454"/>
                </a:cubicBezTo>
                <a:cubicBezTo>
                  <a:pt x="605600" y="144787"/>
                  <a:pt x="613886" y="152979"/>
                  <a:pt x="614077" y="158408"/>
                </a:cubicBezTo>
                <a:cubicBezTo>
                  <a:pt x="614363" y="164409"/>
                  <a:pt x="606647" y="170790"/>
                  <a:pt x="602456" y="177077"/>
                </a:cubicBezTo>
                <a:cubicBezTo>
                  <a:pt x="600266" y="177077"/>
                  <a:pt x="598075" y="177077"/>
                  <a:pt x="595789" y="177077"/>
                </a:cubicBezTo>
                <a:close/>
                <a:moveTo>
                  <a:pt x="219456" y="91447"/>
                </a:moveTo>
                <a:cubicBezTo>
                  <a:pt x="213170" y="95543"/>
                  <a:pt x="207074" y="102305"/>
                  <a:pt x="200406" y="103068"/>
                </a:cubicBezTo>
                <a:cubicBezTo>
                  <a:pt x="190976" y="104020"/>
                  <a:pt x="183547" y="96019"/>
                  <a:pt x="185928" y="86780"/>
                </a:cubicBezTo>
                <a:cubicBezTo>
                  <a:pt x="187452" y="80779"/>
                  <a:pt x="195834" y="72778"/>
                  <a:pt x="201263" y="72683"/>
                </a:cubicBezTo>
                <a:cubicBezTo>
                  <a:pt x="207264" y="72587"/>
                  <a:pt x="213551" y="80398"/>
                  <a:pt x="219647" y="84779"/>
                </a:cubicBezTo>
                <a:cubicBezTo>
                  <a:pt x="219551" y="86970"/>
                  <a:pt x="219551" y="89161"/>
                  <a:pt x="219456" y="91447"/>
                </a:cubicBezTo>
                <a:close/>
                <a:moveTo>
                  <a:pt x="1691354" y="1003752"/>
                </a:moveTo>
                <a:cubicBezTo>
                  <a:pt x="1685068" y="1007657"/>
                  <a:pt x="1678496" y="1015086"/>
                  <a:pt x="1672590" y="1014610"/>
                </a:cubicBezTo>
                <a:cubicBezTo>
                  <a:pt x="1667256" y="1014134"/>
                  <a:pt x="1659541" y="1005561"/>
                  <a:pt x="1658588" y="999561"/>
                </a:cubicBezTo>
                <a:cubicBezTo>
                  <a:pt x="1656969" y="990131"/>
                  <a:pt x="1664875" y="983082"/>
                  <a:pt x="1674400" y="984892"/>
                </a:cubicBezTo>
                <a:cubicBezTo>
                  <a:pt x="1680686" y="986130"/>
                  <a:pt x="1685830" y="992988"/>
                  <a:pt x="1691450" y="997275"/>
                </a:cubicBezTo>
                <a:cubicBezTo>
                  <a:pt x="1691450" y="999465"/>
                  <a:pt x="1691450" y="1001656"/>
                  <a:pt x="1691354" y="1003752"/>
                </a:cubicBezTo>
                <a:close/>
                <a:moveTo>
                  <a:pt x="984123" y="289186"/>
                </a:moveTo>
                <a:cubicBezTo>
                  <a:pt x="987743" y="295187"/>
                  <a:pt x="993743" y="300902"/>
                  <a:pt x="994601" y="307188"/>
                </a:cubicBezTo>
                <a:cubicBezTo>
                  <a:pt x="995744" y="316428"/>
                  <a:pt x="988790" y="321857"/>
                  <a:pt x="979361" y="321476"/>
                </a:cubicBezTo>
                <a:cubicBezTo>
                  <a:pt x="969836" y="321095"/>
                  <a:pt x="963549" y="314904"/>
                  <a:pt x="965454" y="305950"/>
                </a:cubicBezTo>
                <a:cubicBezTo>
                  <a:pt x="966788" y="299663"/>
                  <a:pt x="973265" y="294520"/>
                  <a:pt x="977551" y="288900"/>
                </a:cubicBezTo>
                <a:cubicBezTo>
                  <a:pt x="979646" y="288996"/>
                  <a:pt x="981932" y="289091"/>
                  <a:pt x="984123" y="289186"/>
                </a:cubicBezTo>
                <a:close/>
                <a:moveTo>
                  <a:pt x="1755648" y="1097859"/>
                </a:moveTo>
                <a:cubicBezTo>
                  <a:pt x="1750028" y="1101383"/>
                  <a:pt x="1744790" y="1107003"/>
                  <a:pt x="1738884" y="1107955"/>
                </a:cubicBezTo>
                <a:cubicBezTo>
                  <a:pt x="1729454" y="1109289"/>
                  <a:pt x="1724025" y="1102812"/>
                  <a:pt x="1724406" y="1093191"/>
                </a:cubicBezTo>
                <a:cubicBezTo>
                  <a:pt x="1724787" y="1083476"/>
                  <a:pt x="1731074" y="1077666"/>
                  <a:pt x="1740122" y="1079761"/>
                </a:cubicBezTo>
                <a:cubicBezTo>
                  <a:pt x="1745932" y="1081095"/>
                  <a:pt x="1750695" y="1087286"/>
                  <a:pt x="1755934" y="1091286"/>
                </a:cubicBezTo>
                <a:cubicBezTo>
                  <a:pt x="1755839" y="1093477"/>
                  <a:pt x="1755743" y="1095668"/>
                  <a:pt x="1755648" y="1097859"/>
                </a:cubicBezTo>
                <a:close/>
                <a:moveTo>
                  <a:pt x="1415415" y="610750"/>
                </a:moveTo>
                <a:cubicBezTo>
                  <a:pt x="1419130" y="616179"/>
                  <a:pt x="1425035" y="621228"/>
                  <a:pt x="1426083" y="627133"/>
                </a:cubicBezTo>
                <a:cubicBezTo>
                  <a:pt x="1427798" y="636372"/>
                  <a:pt x="1421606" y="642183"/>
                  <a:pt x="1411891" y="642183"/>
                </a:cubicBezTo>
                <a:cubicBezTo>
                  <a:pt x="1402175" y="642183"/>
                  <a:pt x="1396079" y="636277"/>
                  <a:pt x="1397889" y="627038"/>
                </a:cubicBezTo>
                <a:cubicBezTo>
                  <a:pt x="1399032" y="621132"/>
                  <a:pt x="1404938" y="616179"/>
                  <a:pt x="1408748" y="610750"/>
                </a:cubicBezTo>
                <a:cubicBezTo>
                  <a:pt x="1411034" y="610655"/>
                  <a:pt x="1413224" y="610750"/>
                  <a:pt x="1415415" y="610750"/>
                </a:cubicBezTo>
                <a:close/>
                <a:moveTo>
                  <a:pt x="120777" y="90304"/>
                </a:moveTo>
                <a:cubicBezTo>
                  <a:pt x="117158" y="84779"/>
                  <a:pt x="111347" y="79636"/>
                  <a:pt x="110395" y="73730"/>
                </a:cubicBezTo>
                <a:cubicBezTo>
                  <a:pt x="108871" y="64396"/>
                  <a:pt x="115253" y="58776"/>
                  <a:pt x="124873" y="58967"/>
                </a:cubicBezTo>
                <a:cubicBezTo>
                  <a:pt x="134588" y="59157"/>
                  <a:pt x="140494" y="65253"/>
                  <a:pt x="138589" y="74397"/>
                </a:cubicBezTo>
                <a:cubicBezTo>
                  <a:pt x="137351" y="80303"/>
                  <a:pt x="131255" y="85161"/>
                  <a:pt x="127349" y="90495"/>
                </a:cubicBezTo>
                <a:cubicBezTo>
                  <a:pt x="125159" y="90399"/>
                  <a:pt x="122968" y="90304"/>
                  <a:pt x="120777" y="90304"/>
                </a:cubicBezTo>
                <a:close/>
                <a:moveTo>
                  <a:pt x="693325" y="176124"/>
                </a:moveTo>
                <a:cubicBezTo>
                  <a:pt x="687515" y="180125"/>
                  <a:pt x="682181" y="186411"/>
                  <a:pt x="675894" y="187459"/>
                </a:cubicBezTo>
                <a:cubicBezTo>
                  <a:pt x="666750" y="189078"/>
                  <a:pt x="660940" y="182506"/>
                  <a:pt x="660845" y="172981"/>
                </a:cubicBezTo>
                <a:cubicBezTo>
                  <a:pt x="660749" y="163456"/>
                  <a:pt x="666560" y="156788"/>
                  <a:pt x="675704" y="158312"/>
                </a:cubicBezTo>
                <a:cubicBezTo>
                  <a:pt x="681990" y="159360"/>
                  <a:pt x="687515" y="165552"/>
                  <a:pt x="693325" y="169457"/>
                </a:cubicBezTo>
                <a:cubicBezTo>
                  <a:pt x="693325" y="171647"/>
                  <a:pt x="693325" y="173934"/>
                  <a:pt x="693325" y="176124"/>
                </a:cubicBezTo>
                <a:close/>
                <a:moveTo>
                  <a:pt x="772097" y="189745"/>
                </a:moveTo>
                <a:cubicBezTo>
                  <a:pt x="766763" y="193650"/>
                  <a:pt x="761143" y="200889"/>
                  <a:pt x="756190" y="200413"/>
                </a:cubicBezTo>
                <a:cubicBezTo>
                  <a:pt x="750856" y="199937"/>
                  <a:pt x="746284" y="192221"/>
                  <a:pt x="741331" y="187650"/>
                </a:cubicBezTo>
                <a:cubicBezTo>
                  <a:pt x="745903" y="182696"/>
                  <a:pt x="749903" y="174600"/>
                  <a:pt x="755142" y="173743"/>
                </a:cubicBezTo>
                <a:cubicBezTo>
                  <a:pt x="760095" y="172886"/>
                  <a:pt x="766286" y="179744"/>
                  <a:pt x="771906" y="183173"/>
                </a:cubicBezTo>
                <a:cubicBezTo>
                  <a:pt x="771906" y="185363"/>
                  <a:pt x="772001" y="187554"/>
                  <a:pt x="772097" y="189745"/>
                </a:cubicBezTo>
                <a:close/>
                <a:moveTo>
                  <a:pt x="1871567" y="1361796"/>
                </a:moveTo>
                <a:cubicBezTo>
                  <a:pt x="1865948" y="1365225"/>
                  <a:pt x="1860042" y="1371702"/>
                  <a:pt x="1854708" y="1371226"/>
                </a:cubicBezTo>
                <a:cubicBezTo>
                  <a:pt x="1849946" y="1370845"/>
                  <a:pt x="1841659" y="1362177"/>
                  <a:pt x="1842326" y="1358463"/>
                </a:cubicBezTo>
                <a:cubicBezTo>
                  <a:pt x="1843278" y="1353033"/>
                  <a:pt x="1850422" y="1345509"/>
                  <a:pt x="1855661" y="1344937"/>
                </a:cubicBezTo>
                <a:cubicBezTo>
                  <a:pt x="1860518" y="1344366"/>
                  <a:pt x="1866424" y="1351605"/>
                  <a:pt x="1871758" y="1355319"/>
                </a:cubicBezTo>
                <a:cubicBezTo>
                  <a:pt x="1871663" y="1357510"/>
                  <a:pt x="1871567" y="1359701"/>
                  <a:pt x="1871567" y="1361796"/>
                </a:cubicBezTo>
                <a:close/>
                <a:moveTo>
                  <a:pt x="1907096" y="1551153"/>
                </a:moveTo>
                <a:cubicBezTo>
                  <a:pt x="1900428" y="1542105"/>
                  <a:pt x="1893380" y="1536675"/>
                  <a:pt x="1893761" y="1532008"/>
                </a:cubicBezTo>
                <a:cubicBezTo>
                  <a:pt x="1894237" y="1526960"/>
                  <a:pt x="1901762" y="1522578"/>
                  <a:pt x="1906143" y="1517911"/>
                </a:cubicBezTo>
                <a:cubicBezTo>
                  <a:pt x="1910810" y="1522293"/>
                  <a:pt x="1918526" y="1526293"/>
                  <a:pt x="1919288" y="1531341"/>
                </a:cubicBezTo>
                <a:cubicBezTo>
                  <a:pt x="1919954" y="1535913"/>
                  <a:pt x="1913287" y="1541723"/>
                  <a:pt x="1907096" y="1551153"/>
                </a:cubicBezTo>
                <a:close/>
                <a:moveTo>
                  <a:pt x="64580" y="59348"/>
                </a:moveTo>
                <a:cubicBezTo>
                  <a:pt x="55531" y="65729"/>
                  <a:pt x="49530" y="73064"/>
                  <a:pt x="45244" y="72111"/>
                </a:cubicBezTo>
                <a:cubicBezTo>
                  <a:pt x="39719" y="70968"/>
                  <a:pt x="35624" y="63253"/>
                  <a:pt x="30956" y="58300"/>
                </a:cubicBezTo>
                <a:cubicBezTo>
                  <a:pt x="35719" y="53919"/>
                  <a:pt x="40291" y="46489"/>
                  <a:pt x="45339" y="46108"/>
                </a:cubicBezTo>
                <a:cubicBezTo>
                  <a:pt x="50292" y="45822"/>
                  <a:pt x="55721" y="52871"/>
                  <a:pt x="64580" y="59348"/>
                </a:cubicBezTo>
                <a:close/>
                <a:moveTo>
                  <a:pt x="1224153" y="429680"/>
                </a:moveTo>
                <a:cubicBezTo>
                  <a:pt x="1214914" y="435680"/>
                  <a:pt x="1208627" y="442729"/>
                  <a:pt x="1204436" y="441681"/>
                </a:cubicBezTo>
                <a:cubicBezTo>
                  <a:pt x="1199007" y="440253"/>
                  <a:pt x="1195197" y="432442"/>
                  <a:pt x="1190720" y="427298"/>
                </a:cubicBezTo>
                <a:cubicBezTo>
                  <a:pt x="1195673" y="423108"/>
                  <a:pt x="1200531" y="415869"/>
                  <a:pt x="1205579" y="415678"/>
                </a:cubicBezTo>
                <a:cubicBezTo>
                  <a:pt x="1210437" y="415583"/>
                  <a:pt x="1215581" y="422822"/>
                  <a:pt x="1224153" y="429680"/>
                </a:cubicBezTo>
                <a:close/>
                <a:moveTo>
                  <a:pt x="1074706" y="323952"/>
                </a:moveTo>
                <a:cubicBezTo>
                  <a:pt x="1069467" y="327286"/>
                  <a:pt x="1063562" y="333858"/>
                  <a:pt x="1058990" y="333096"/>
                </a:cubicBezTo>
                <a:cubicBezTo>
                  <a:pt x="1054132" y="332239"/>
                  <a:pt x="1047845" y="324810"/>
                  <a:pt x="1047179" y="319571"/>
                </a:cubicBezTo>
                <a:cubicBezTo>
                  <a:pt x="1046702" y="316142"/>
                  <a:pt x="1055084" y="308331"/>
                  <a:pt x="1059561" y="308236"/>
                </a:cubicBezTo>
                <a:cubicBezTo>
                  <a:pt x="1064609" y="308141"/>
                  <a:pt x="1069753" y="314522"/>
                  <a:pt x="1074896" y="318142"/>
                </a:cubicBezTo>
                <a:cubicBezTo>
                  <a:pt x="1074801" y="320142"/>
                  <a:pt x="1074801" y="322047"/>
                  <a:pt x="1074706" y="323952"/>
                </a:cubicBezTo>
                <a:close/>
                <a:moveTo>
                  <a:pt x="835533" y="216510"/>
                </a:moveTo>
                <a:cubicBezTo>
                  <a:pt x="829342" y="208509"/>
                  <a:pt x="822770" y="203652"/>
                  <a:pt x="823055" y="199175"/>
                </a:cubicBezTo>
                <a:cubicBezTo>
                  <a:pt x="823341" y="194508"/>
                  <a:pt x="830104" y="190126"/>
                  <a:pt x="834009" y="185649"/>
                </a:cubicBezTo>
                <a:cubicBezTo>
                  <a:pt x="838676" y="189936"/>
                  <a:pt x="845820" y="193555"/>
                  <a:pt x="847058" y="198603"/>
                </a:cubicBezTo>
                <a:cubicBezTo>
                  <a:pt x="847916" y="202509"/>
                  <a:pt x="841248" y="208128"/>
                  <a:pt x="835533" y="216510"/>
                </a:cubicBezTo>
                <a:close/>
                <a:moveTo>
                  <a:pt x="1806512" y="1172249"/>
                </a:moveTo>
                <a:cubicBezTo>
                  <a:pt x="1810131" y="1177297"/>
                  <a:pt x="1817084" y="1182726"/>
                  <a:pt x="1816608" y="1187298"/>
                </a:cubicBezTo>
                <a:cubicBezTo>
                  <a:pt x="1816037" y="1192251"/>
                  <a:pt x="1808988" y="1199014"/>
                  <a:pt x="1803845" y="1199967"/>
                </a:cubicBezTo>
                <a:cubicBezTo>
                  <a:pt x="1800320" y="1200633"/>
                  <a:pt x="1792129" y="1192823"/>
                  <a:pt x="1791748" y="1188441"/>
                </a:cubicBezTo>
                <a:cubicBezTo>
                  <a:pt x="1791367" y="1183393"/>
                  <a:pt x="1797368" y="1177869"/>
                  <a:pt x="1800606" y="1172535"/>
                </a:cubicBezTo>
                <a:cubicBezTo>
                  <a:pt x="1802606" y="1172344"/>
                  <a:pt x="1804607" y="1172249"/>
                  <a:pt x="1806512" y="1172249"/>
                </a:cubicBezTo>
                <a:close/>
                <a:moveTo>
                  <a:pt x="1343882" y="549123"/>
                </a:moveTo>
                <a:cubicBezTo>
                  <a:pt x="1340358" y="543980"/>
                  <a:pt x="1333595" y="538360"/>
                  <a:pt x="1334262" y="533788"/>
                </a:cubicBezTo>
                <a:cubicBezTo>
                  <a:pt x="1334929" y="528835"/>
                  <a:pt x="1342168" y="522358"/>
                  <a:pt x="1347311" y="521501"/>
                </a:cubicBezTo>
                <a:cubicBezTo>
                  <a:pt x="1350740" y="520929"/>
                  <a:pt x="1358837" y="528930"/>
                  <a:pt x="1359027" y="533407"/>
                </a:cubicBezTo>
                <a:cubicBezTo>
                  <a:pt x="1359313" y="538455"/>
                  <a:pt x="1353122" y="543885"/>
                  <a:pt x="1349693" y="549123"/>
                </a:cubicBezTo>
                <a:cubicBezTo>
                  <a:pt x="1347788" y="549123"/>
                  <a:pt x="1345882" y="549123"/>
                  <a:pt x="1343882" y="549123"/>
                </a:cubicBezTo>
                <a:close/>
                <a:moveTo>
                  <a:pt x="914210" y="196889"/>
                </a:moveTo>
                <a:cubicBezTo>
                  <a:pt x="919544" y="204223"/>
                  <a:pt x="925163" y="208509"/>
                  <a:pt x="924877" y="212319"/>
                </a:cubicBezTo>
                <a:cubicBezTo>
                  <a:pt x="924497" y="216320"/>
                  <a:pt x="918496" y="219844"/>
                  <a:pt x="914972" y="223654"/>
                </a:cubicBezTo>
                <a:cubicBezTo>
                  <a:pt x="911257" y="220130"/>
                  <a:pt x="904970" y="216987"/>
                  <a:pt x="904399" y="212986"/>
                </a:cubicBezTo>
                <a:cubicBezTo>
                  <a:pt x="903827" y="209176"/>
                  <a:pt x="909257" y="204509"/>
                  <a:pt x="914210" y="196889"/>
                </a:cubicBezTo>
                <a:close/>
                <a:moveTo>
                  <a:pt x="1704785" y="920503"/>
                </a:moveTo>
                <a:cubicBezTo>
                  <a:pt x="1696307" y="926028"/>
                  <a:pt x="1691354" y="931743"/>
                  <a:pt x="1687449" y="931076"/>
                </a:cubicBezTo>
                <a:cubicBezTo>
                  <a:pt x="1683258" y="930409"/>
                  <a:pt x="1677829" y="924122"/>
                  <a:pt x="1677067" y="919551"/>
                </a:cubicBezTo>
                <a:cubicBezTo>
                  <a:pt x="1676591" y="916693"/>
                  <a:pt x="1683639" y="909835"/>
                  <a:pt x="1687449" y="909740"/>
                </a:cubicBezTo>
                <a:cubicBezTo>
                  <a:pt x="1691831" y="909645"/>
                  <a:pt x="1696403" y="914979"/>
                  <a:pt x="1704785" y="920503"/>
                </a:cubicBezTo>
                <a:close/>
                <a:moveTo>
                  <a:pt x="1280827" y="458731"/>
                </a:moveTo>
                <a:cubicBezTo>
                  <a:pt x="1275874" y="451111"/>
                  <a:pt x="1270540" y="446444"/>
                  <a:pt x="1271111" y="442634"/>
                </a:cubicBezTo>
                <a:cubicBezTo>
                  <a:pt x="1271683" y="438633"/>
                  <a:pt x="1277874" y="435490"/>
                  <a:pt x="1281684" y="431966"/>
                </a:cubicBezTo>
                <a:cubicBezTo>
                  <a:pt x="1285208" y="435680"/>
                  <a:pt x="1291209" y="439300"/>
                  <a:pt x="1291590" y="443301"/>
                </a:cubicBezTo>
                <a:cubicBezTo>
                  <a:pt x="1291781" y="447111"/>
                  <a:pt x="1286161" y="451397"/>
                  <a:pt x="1280827" y="458731"/>
                </a:cubicBezTo>
                <a:close/>
                <a:moveTo>
                  <a:pt x="1574006" y="735337"/>
                </a:moveTo>
                <a:cubicBezTo>
                  <a:pt x="1565720" y="741052"/>
                  <a:pt x="1560862" y="746862"/>
                  <a:pt x="1556957" y="746291"/>
                </a:cubicBezTo>
                <a:cubicBezTo>
                  <a:pt x="1552766" y="745719"/>
                  <a:pt x="1547146" y="739528"/>
                  <a:pt x="1546289" y="735051"/>
                </a:cubicBezTo>
                <a:cubicBezTo>
                  <a:pt x="1545717" y="732194"/>
                  <a:pt x="1552575" y="725145"/>
                  <a:pt x="1556385" y="724955"/>
                </a:cubicBezTo>
                <a:cubicBezTo>
                  <a:pt x="1560767" y="724764"/>
                  <a:pt x="1565434" y="730003"/>
                  <a:pt x="1574006" y="735337"/>
                </a:cubicBezTo>
                <a:close/>
                <a:moveTo>
                  <a:pt x="1621536" y="812585"/>
                </a:moveTo>
                <a:cubicBezTo>
                  <a:pt x="1627442" y="820205"/>
                  <a:pt x="1633823" y="824967"/>
                  <a:pt x="1633157" y="828492"/>
                </a:cubicBezTo>
                <a:cubicBezTo>
                  <a:pt x="1632299" y="833254"/>
                  <a:pt x="1626013" y="836969"/>
                  <a:pt x="1622107" y="841160"/>
                </a:cubicBezTo>
                <a:cubicBezTo>
                  <a:pt x="1618298" y="837350"/>
                  <a:pt x="1611916" y="833826"/>
                  <a:pt x="1611440" y="829635"/>
                </a:cubicBezTo>
                <a:cubicBezTo>
                  <a:pt x="1610868" y="825539"/>
                  <a:pt x="1616393" y="820681"/>
                  <a:pt x="1621536" y="812585"/>
                </a:cubicBezTo>
                <a:close/>
                <a:moveTo>
                  <a:pt x="453676" y="64777"/>
                </a:moveTo>
                <a:cubicBezTo>
                  <a:pt x="449294" y="58205"/>
                  <a:pt x="444056" y="53633"/>
                  <a:pt x="444818" y="50775"/>
                </a:cubicBezTo>
                <a:cubicBezTo>
                  <a:pt x="445961" y="46775"/>
                  <a:pt x="451580" y="43917"/>
                  <a:pt x="455200" y="40679"/>
                </a:cubicBezTo>
                <a:cubicBezTo>
                  <a:pt x="458153" y="44203"/>
                  <a:pt x="463391" y="47727"/>
                  <a:pt x="463487" y="51442"/>
                </a:cubicBezTo>
                <a:cubicBezTo>
                  <a:pt x="463677" y="54871"/>
                  <a:pt x="458534" y="58586"/>
                  <a:pt x="453676" y="64777"/>
                </a:cubicBezTo>
                <a:close/>
                <a:moveTo>
                  <a:pt x="1490663" y="657327"/>
                </a:moveTo>
                <a:cubicBezTo>
                  <a:pt x="1486091" y="649517"/>
                  <a:pt x="1480947" y="644659"/>
                  <a:pt x="1481709" y="641039"/>
                </a:cubicBezTo>
                <a:cubicBezTo>
                  <a:pt x="1482566" y="637229"/>
                  <a:pt x="1488662" y="632658"/>
                  <a:pt x="1492949" y="632181"/>
                </a:cubicBezTo>
                <a:cubicBezTo>
                  <a:pt x="1495616" y="631896"/>
                  <a:pt x="1501616" y="638754"/>
                  <a:pt x="1501426" y="642183"/>
                </a:cubicBezTo>
                <a:cubicBezTo>
                  <a:pt x="1501331" y="646278"/>
                  <a:pt x="1496187" y="650088"/>
                  <a:pt x="1490663" y="657327"/>
                </a:cubicBezTo>
                <a:close/>
                <a:moveTo>
                  <a:pt x="1936242" y="1451046"/>
                </a:moveTo>
                <a:cubicBezTo>
                  <a:pt x="1929003" y="1456475"/>
                  <a:pt x="1924717" y="1462095"/>
                  <a:pt x="1921097" y="1461714"/>
                </a:cubicBezTo>
                <a:cubicBezTo>
                  <a:pt x="1917192" y="1461333"/>
                  <a:pt x="1911858" y="1455713"/>
                  <a:pt x="1910906" y="1451617"/>
                </a:cubicBezTo>
                <a:cubicBezTo>
                  <a:pt x="1910334" y="1448950"/>
                  <a:pt x="1916430" y="1442187"/>
                  <a:pt x="1919859" y="1441997"/>
                </a:cubicBezTo>
                <a:cubicBezTo>
                  <a:pt x="1923955" y="1441711"/>
                  <a:pt x="1928432" y="1446473"/>
                  <a:pt x="1936242" y="1451046"/>
                </a:cubicBezTo>
                <a:close/>
                <a:moveTo>
                  <a:pt x="1154621" y="335382"/>
                </a:moveTo>
                <a:cubicBezTo>
                  <a:pt x="1146905" y="340240"/>
                  <a:pt x="1142238" y="345479"/>
                  <a:pt x="1138619" y="344812"/>
                </a:cubicBezTo>
                <a:cubicBezTo>
                  <a:pt x="1134713" y="344050"/>
                  <a:pt x="1129951" y="338049"/>
                  <a:pt x="1129284" y="333858"/>
                </a:cubicBezTo>
                <a:cubicBezTo>
                  <a:pt x="1128903" y="331287"/>
                  <a:pt x="1135571" y="325000"/>
                  <a:pt x="1139095" y="325095"/>
                </a:cubicBezTo>
                <a:cubicBezTo>
                  <a:pt x="1143191" y="325095"/>
                  <a:pt x="1147286" y="330144"/>
                  <a:pt x="1154621" y="335382"/>
                </a:cubicBezTo>
                <a:close/>
                <a:moveTo>
                  <a:pt x="1854137" y="1282263"/>
                </a:moveTo>
                <a:cubicBezTo>
                  <a:pt x="1861376" y="1276833"/>
                  <a:pt x="1865186" y="1271690"/>
                  <a:pt x="1869377" y="1271499"/>
                </a:cubicBezTo>
                <a:cubicBezTo>
                  <a:pt x="1872806" y="1271309"/>
                  <a:pt x="1879664" y="1277310"/>
                  <a:pt x="1879378" y="1279977"/>
                </a:cubicBezTo>
                <a:cubicBezTo>
                  <a:pt x="1878902" y="1284263"/>
                  <a:pt x="1874330" y="1290454"/>
                  <a:pt x="1870520" y="1291216"/>
                </a:cubicBezTo>
                <a:cubicBezTo>
                  <a:pt x="1866900" y="1291978"/>
                  <a:pt x="1861947" y="1286835"/>
                  <a:pt x="1854137" y="1282263"/>
                </a:cubicBezTo>
                <a:close/>
                <a:moveTo>
                  <a:pt x="1768507" y="1013943"/>
                </a:moveTo>
                <a:cubicBezTo>
                  <a:pt x="1761077" y="1019087"/>
                  <a:pt x="1756601" y="1024516"/>
                  <a:pt x="1752981" y="1024040"/>
                </a:cubicBezTo>
                <a:cubicBezTo>
                  <a:pt x="1749076" y="1023468"/>
                  <a:pt x="1744028" y="1017753"/>
                  <a:pt x="1743170" y="1013562"/>
                </a:cubicBezTo>
                <a:cubicBezTo>
                  <a:pt x="1742694" y="1010991"/>
                  <a:pt x="1749076" y="1004418"/>
                  <a:pt x="1752505" y="1004323"/>
                </a:cubicBezTo>
                <a:cubicBezTo>
                  <a:pt x="1756696" y="1004228"/>
                  <a:pt x="1760982" y="1008990"/>
                  <a:pt x="1768507" y="1013943"/>
                </a:cubicBezTo>
                <a:close/>
                <a:moveTo>
                  <a:pt x="388715" y="37440"/>
                </a:moveTo>
                <a:cubicBezTo>
                  <a:pt x="382048" y="41631"/>
                  <a:pt x="377285" y="46775"/>
                  <a:pt x="374523" y="45822"/>
                </a:cubicBezTo>
                <a:cubicBezTo>
                  <a:pt x="370523" y="44584"/>
                  <a:pt x="367951" y="38869"/>
                  <a:pt x="364808" y="35059"/>
                </a:cubicBezTo>
                <a:cubicBezTo>
                  <a:pt x="368427" y="32202"/>
                  <a:pt x="372047" y="27058"/>
                  <a:pt x="375761" y="27058"/>
                </a:cubicBezTo>
                <a:cubicBezTo>
                  <a:pt x="379095" y="27058"/>
                  <a:pt x="382619" y="32392"/>
                  <a:pt x="388715" y="37440"/>
                </a:cubicBezTo>
                <a:close/>
                <a:moveTo>
                  <a:pt x="227933" y="7151"/>
                </a:moveTo>
                <a:cubicBezTo>
                  <a:pt x="222123" y="11628"/>
                  <a:pt x="218789" y="16295"/>
                  <a:pt x="215741" y="16009"/>
                </a:cubicBezTo>
                <a:cubicBezTo>
                  <a:pt x="212598" y="15723"/>
                  <a:pt x="208312" y="11246"/>
                  <a:pt x="207455" y="7818"/>
                </a:cubicBezTo>
                <a:cubicBezTo>
                  <a:pt x="206883" y="5817"/>
                  <a:pt x="211836" y="197"/>
                  <a:pt x="214503" y="7"/>
                </a:cubicBezTo>
                <a:cubicBezTo>
                  <a:pt x="217932" y="-183"/>
                  <a:pt x="221552" y="3531"/>
                  <a:pt x="227933" y="7151"/>
                </a:cubicBezTo>
                <a:close/>
                <a:moveTo>
                  <a:pt x="547307" y="65825"/>
                </a:moveTo>
                <a:cubicBezTo>
                  <a:pt x="540639" y="69730"/>
                  <a:pt x="536543" y="73826"/>
                  <a:pt x="532924" y="73540"/>
                </a:cubicBezTo>
                <a:cubicBezTo>
                  <a:pt x="529876" y="73254"/>
                  <a:pt x="524447" y="66872"/>
                  <a:pt x="525113" y="64872"/>
                </a:cubicBezTo>
                <a:cubicBezTo>
                  <a:pt x="526352" y="61158"/>
                  <a:pt x="531019" y="56871"/>
                  <a:pt x="534829" y="56204"/>
                </a:cubicBezTo>
                <a:cubicBezTo>
                  <a:pt x="537496" y="55728"/>
                  <a:pt x="541115" y="60872"/>
                  <a:pt x="547307" y="65825"/>
                </a:cubicBezTo>
                <a:close/>
                <a:moveTo>
                  <a:pt x="1438751" y="547695"/>
                </a:moveTo>
                <a:cubicBezTo>
                  <a:pt x="1432751" y="551981"/>
                  <a:pt x="1429512" y="555981"/>
                  <a:pt x="1426083" y="556077"/>
                </a:cubicBezTo>
                <a:cubicBezTo>
                  <a:pt x="1423321" y="556172"/>
                  <a:pt x="1417892" y="551028"/>
                  <a:pt x="1418177" y="549123"/>
                </a:cubicBezTo>
                <a:cubicBezTo>
                  <a:pt x="1418844" y="545599"/>
                  <a:pt x="1422559" y="540646"/>
                  <a:pt x="1425702" y="540075"/>
                </a:cubicBezTo>
                <a:cubicBezTo>
                  <a:pt x="1428655" y="539503"/>
                  <a:pt x="1432560" y="543789"/>
                  <a:pt x="1438751" y="547695"/>
                </a:cubicBezTo>
                <a:close/>
                <a:moveTo>
                  <a:pt x="994886" y="238418"/>
                </a:moveTo>
                <a:cubicBezTo>
                  <a:pt x="990791" y="233465"/>
                  <a:pt x="986028" y="230036"/>
                  <a:pt x="986504" y="227750"/>
                </a:cubicBezTo>
                <a:cubicBezTo>
                  <a:pt x="987266" y="224226"/>
                  <a:pt x="991648" y="221559"/>
                  <a:pt x="994505" y="218606"/>
                </a:cubicBezTo>
                <a:cubicBezTo>
                  <a:pt x="997172" y="221368"/>
                  <a:pt x="1001649" y="223940"/>
                  <a:pt x="1002030" y="226893"/>
                </a:cubicBezTo>
                <a:cubicBezTo>
                  <a:pt x="1002316" y="229845"/>
                  <a:pt x="998315" y="233179"/>
                  <a:pt x="994886" y="238418"/>
                </a:cubicBezTo>
                <a:close/>
                <a:moveTo>
                  <a:pt x="612934" y="66301"/>
                </a:moveTo>
                <a:cubicBezTo>
                  <a:pt x="617315" y="72206"/>
                  <a:pt x="621887" y="75731"/>
                  <a:pt x="621602" y="78779"/>
                </a:cubicBezTo>
                <a:cubicBezTo>
                  <a:pt x="621316" y="82017"/>
                  <a:pt x="616458" y="87256"/>
                  <a:pt x="613505" y="87351"/>
                </a:cubicBezTo>
                <a:cubicBezTo>
                  <a:pt x="610552" y="87446"/>
                  <a:pt x="605409" y="82589"/>
                  <a:pt x="604933" y="79255"/>
                </a:cubicBezTo>
                <a:cubicBezTo>
                  <a:pt x="604647" y="76207"/>
                  <a:pt x="608933" y="72492"/>
                  <a:pt x="612934" y="66301"/>
                </a:cubicBezTo>
                <a:close/>
                <a:moveTo>
                  <a:pt x="1830991" y="1107384"/>
                </a:moveTo>
                <a:cubicBezTo>
                  <a:pt x="1825085" y="1111765"/>
                  <a:pt x="1821561" y="1116337"/>
                  <a:pt x="1818608" y="1116051"/>
                </a:cubicBezTo>
                <a:cubicBezTo>
                  <a:pt x="1815465" y="1115670"/>
                  <a:pt x="1811274" y="1111098"/>
                  <a:pt x="1810417" y="1107669"/>
                </a:cubicBezTo>
                <a:cubicBezTo>
                  <a:pt x="1809941" y="1105669"/>
                  <a:pt x="1814989" y="1100145"/>
                  <a:pt x="1817656" y="1100049"/>
                </a:cubicBezTo>
                <a:cubicBezTo>
                  <a:pt x="1821085" y="1099859"/>
                  <a:pt x="1824609" y="1103573"/>
                  <a:pt x="1830991" y="1107384"/>
                </a:cubicBezTo>
                <a:close/>
                <a:moveTo>
                  <a:pt x="701612" y="93828"/>
                </a:moveTo>
                <a:cubicBezTo>
                  <a:pt x="696373" y="97353"/>
                  <a:pt x="692468" y="101734"/>
                  <a:pt x="690277" y="101067"/>
                </a:cubicBezTo>
                <a:cubicBezTo>
                  <a:pt x="686848" y="100020"/>
                  <a:pt x="684562" y="95352"/>
                  <a:pt x="681800" y="92304"/>
                </a:cubicBezTo>
                <a:cubicBezTo>
                  <a:pt x="684752" y="89923"/>
                  <a:pt x="687705" y="85637"/>
                  <a:pt x="690753" y="85542"/>
                </a:cubicBezTo>
                <a:cubicBezTo>
                  <a:pt x="693706" y="85446"/>
                  <a:pt x="696659" y="89828"/>
                  <a:pt x="701612" y="93828"/>
                </a:cubicBezTo>
                <a:close/>
                <a:moveTo>
                  <a:pt x="308610" y="22200"/>
                </a:moveTo>
                <a:cubicBezTo>
                  <a:pt x="302133" y="26582"/>
                  <a:pt x="298514" y="30963"/>
                  <a:pt x="294799" y="30963"/>
                </a:cubicBezTo>
                <a:cubicBezTo>
                  <a:pt x="291751" y="30963"/>
                  <a:pt x="288703" y="25725"/>
                  <a:pt x="285750" y="22772"/>
                </a:cubicBezTo>
                <a:cubicBezTo>
                  <a:pt x="288893" y="19533"/>
                  <a:pt x="291656" y="14485"/>
                  <a:pt x="295370" y="13533"/>
                </a:cubicBezTo>
                <a:cubicBezTo>
                  <a:pt x="298037" y="12866"/>
                  <a:pt x="302038" y="17628"/>
                  <a:pt x="308610" y="22200"/>
                </a:cubicBezTo>
                <a:close/>
              </a:path>
            </a:pathLst>
          </a:custGeom>
          <a:solidFill>
            <a:srgbClr val="FFFFFF"/>
          </a:solidFill>
          <a:ln w="9525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>
              <a:defRPr/>
            </a:pPr>
            <a:endParaRPr lang="en-US">
              <a:solidFill>
                <a:srgbClr val="1B1E20"/>
              </a:solidFill>
              <a:latin typeface="Calibri" panose="020F0502020204030204"/>
            </a:endParaRPr>
          </a:p>
        </p:txBody>
      </p:sp>
      <p:sp>
        <p:nvSpPr>
          <p:cNvPr id="1086" name="Freeform: Shape 735">
            <a:extLst>
              <a:ext uri="{FF2B5EF4-FFF2-40B4-BE49-F238E27FC236}">
                <a16:creationId xmlns="" xmlns:a16="http://schemas.microsoft.com/office/drawing/2014/main" id="{EDC5D52B-4550-784C-B614-8ECD53107909}"/>
              </a:ext>
            </a:extLst>
          </p:cNvPr>
          <p:cNvSpPr/>
          <p:nvPr/>
        </p:nvSpPr>
        <p:spPr>
          <a:xfrm rot="5400000" flipV="1">
            <a:off x="8120185" y="679731"/>
            <a:ext cx="3950773" cy="4140402"/>
          </a:xfrm>
          <a:custGeom>
            <a:avLst/>
            <a:gdLst>
              <a:gd name="connsiteX0" fmla="*/ 95 w 1933575"/>
              <a:gd name="connsiteY0" fmla="*/ 1400658 h 1590675"/>
              <a:gd name="connsiteX1" fmla="*/ 95 w 1933575"/>
              <a:gd name="connsiteY1" fmla="*/ 1590492 h 1590675"/>
              <a:gd name="connsiteX2" fmla="*/ 549783 w 1933575"/>
              <a:gd name="connsiteY2" fmla="*/ 1590492 h 1590675"/>
              <a:gd name="connsiteX3" fmla="*/ 538639 w 1933575"/>
              <a:gd name="connsiteY3" fmla="*/ 1575347 h 1590675"/>
              <a:gd name="connsiteX4" fmla="*/ 555593 w 1933575"/>
              <a:gd name="connsiteY4" fmla="*/ 1562869 h 1590675"/>
              <a:gd name="connsiteX5" fmla="*/ 567976 w 1933575"/>
              <a:gd name="connsiteY5" fmla="*/ 1580490 h 1590675"/>
              <a:gd name="connsiteX6" fmla="*/ 552831 w 1933575"/>
              <a:gd name="connsiteY6" fmla="*/ 1590396 h 1590675"/>
              <a:gd name="connsiteX7" fmla="*/ 617315 w 1933575"/>
              <a:gd name="connsiteY7" fmla="*/ 1590396 h 1590675"/>
              <a:gd name="connsiteX8" fmla="*/ 616363 w 1933575"/>
              <a:gd name="connsiteY8" fmla="*/ 1589158 h 1590675"/>
              <a:gd name="connsiteX9" fmla="*/ 633317 w 1933575"/>
              <a:gd name="connsiteY9" fmla="*/ 1577442 h 1590675"/>
              <a:gd name="connsiteX10" fmla="*/ 643128 w 1933575"/>
              <a:gd name="connsiteY10" fmla="*/ 1590396 h 1590675"/>
              <a:gd name="connsiteX11" fmla="*/ 709422 w 1933575"/>
              <a:gd name="connsiteY11" fmla="*/ 1590396 h 1590675"/>
              <a:gd name="connsiteX12" fmla="*/ 712470 w 1933575"/>
              <a:gd name="connsiteY12" fmla="*/ 1588110 h 1590675"/>
              <a:gd name="connsiteX13" fmla="*/ 714089 w 1933575"/>
              <a:gd name="connsiteY13" fmla="*/ 1590396 h 1590675"/>
              <a:gd name="connsiteX14" fmla="*/ 955262 w 1933575"/>
              <a:gd name="connsiteY14" fmla="*/ 1590396 h 1590675"/>
              <a:gd name="connsiteX15" fmla="*/ 937355 w 1933575"/>
              <a:gd name="connsiteY15" fmla="*/ 1564964 h 1590675"/>
              <a:gd name="connsiteX16" fmla="*/ 966788 w 1933575"/>
              <a:gd name="connsiteY16" fmla="*/ 1543247 h 1590675"/>
              <a:gd name="connsiteX17" fmla="*/ 989171 w 1933575"/>
              <a:gd name="connsiteY17" fmla="*/ 1574775 h 1590675"/>
              <a:gd name="connsiteX18" fmla="*/ 963263 w 1933575"/>
              <a:gd name="connsiteY18" fmla="*/ 1590396 h 1590675"/>
              <a:gd name="connsiteX19" fmla="*/ 1022604 w 1933575"/>
              <a:gd name="connsiteY19" fmla="*/ 1590396 h 1590675"/>
              <a:gd name="connsiteX20" fmla="*/ 1014317 w 1933575"/>
              <a:gd name="connsiteY20" fmla="*/ 1579062 h 1590675"/>
              <a:gd name="connsiteX21" fmla="*/ 1047464 w 1933575"/>
              <a:gd name="connsiteY21" fmla="*/ 1554868 h 1590675"/>
              <a:gd name="connsiteX22" fmla="*/ 1066514 w 1933575"/>
              <a:gd name="connsiteY22" fmla="*/ 1586872 h 1590675"/>
              <a:gd name="connsiteX23" fmla="*/ 1061752 w 1933575"/>
              <a:gd name="connsiteY23" fmla="*/ 1590396 h 1590675"/>
              <a:gd name="connsiteX24" fmla="*/ 1098233 w 1933575"/>
              <a:gd name="connsiteY24" fmla="*/ 1590396 h 1590675"/>
              <a:gd name="connsiteX25" fmla="*/ 1127189 w 1933575"/>
              <a:gd name="connsiteY25" fmla="*/ 1567346 h 1590675"/>
              <a:gd name="connsiteX26" fmla="*/ 1136809 w 1933575"/>
              <a:gd name="connsiteY26" fmla="*/ 1590396 h 1590675"/>
              <a:gd name="connsiteX27" fmla="*/ 1193197 w 1933575"/>
              <a:gd name="connsiteY27" fmla="*/ 1590396 h 1590675"/>
              <a:gd name="connsiteX28" fmla="*/ 1201103 w 1933575"/>
              <a:gd name="connsiteY28" fmla="*/ 1576966 h 1590675"/>
              <a:gd name="connsiteX29" fmla="*/ 1183767 w 1933575"/>
              <a:gd name="connsiteY29" fmla="*/ 1533246 h 1590675"/>
              <a:gd name="connsiteX30" fmla="*/ 1152620 w 1933575"/>
              <a:gd name="connsiteY30" fmla="*/ 1530484 h 1590675"/>
              <a:gd name="connsiteX31" fmla="*/ 1127474 w 1933575"/>
              <a:gd name="connsiteY31" fmla="*/ 1548867 h 1590675"/>
              <a:gd name="connsiteX32" fmla="*/ 1092422 w 1933575"/>
              <a:gd name="connsiteY32" fmla="*/ 1512672 h 1590675"/>
              <a:gd name="connsiteX33" fmla="*/ 1049084 w 1933575"/>
              <a:gd name="connsiteY33" fmla="*/ 1542200 h 1590675"/>
              <a:gd name="connsiteX34" fmla="*/ 1022509 w 1933575"/>
              <a:gd name="connsiteY34" fmla="*/ 1498099 h 1590675"/>
              <a:gd name="connsiteX35" fmla="*/ 1062133 w 1933575"/>
              <a:gd name="connsiteY35" fmla="*/ 1460094 h 1590675"/>
              <a:gd name="connsiteX36" fmla="*/ 1036987 w 1933575"/>
              <a:gd name="connsiteY36" fmla="*/ 1421423 h 1590675"/>
              <a:gd name="connsiteX37" fmla="*/ 1005840 w 1933575"/>
              <a:gd name="connsiteY37" fmla="*/ 1423042 h 1590675"/>
              <a:gd name="connsiteX38" fmla="*/ 983552 w 1933575"/>
              <a:gd name="connsiteY38" fmla="*/ 1442949 h 1590675"/>
              <a:gd name="connsiteX39" fmla="*/ 957358 w 1933575"/>
              <a:gd name="connsiteY39" fmla="*/ 1404183 h 1590675"/>
              <a:gd name="connsiteX40" fmla="*/ 965740 w 1933575"/>
              <a:gd name="connsiteY40" fmla="*/ 1402278 h 1590675"/>
              <a:gd name="connsiteX41" fmla="*/ 997077 w 1933575"/>
              <a:gd name="connsiteY41" fmla="*/ 1367702 h 1590675"/>
              <a:gd name="connsiteX42" fmla="*/ 972122 w 1933575"/>
              <a:gd name="connsiteY42" fmla="*/ 1326935 h 1590675"/>
              <a:gd name="connsiteX43" fmla="*/ 966026 w 1933575"/>
              <a:gd name="connsiteY43" fmla="*/ 1323696 h 1590675"/>
              <a:gd name="connsiteX44" fmla="*/ 966502 w 1933575"/>
              <a:gd name="connsiteY44" fmla="*/ 1323982 h 1590675"/>
              <a:gd name="connsiteX45" fmla="*/ 918782 w 1933575"/>
              <a:gd name="connsiteY45" fmla="*/ 1353605 h 1590675"/>
              <a:gd name="connsiteX46" fmla="*/ 889635 w 1933575"/>
              <a:gd name="connsiteY46" fmla="*/ 1310171 h 1590675"/>
              <a:gd name="connsiteX47" fmla="*/ 932212 w 1933575"/>
              <a:gd name="connsiteY47" fmla="*/ 1277976 h 1590675"/>
              <a:gd name="connsiteX48" fmla="*/ 931354 w 1933575"/>
              <a:gd name="connsiteY48" fmla="*/ 1278738 h 1590675"/>
              <a:gd name="connsiteX49" fmla="*/ 908209 w 1933575"/>
              <a:gd name="connsiteY49" fmla="*/ 1234161 h 1590675"/>
              <a:gd name="connsiteX50" fmla="*/ 855059 w 1933575"/>
              <a:gd name="connsiteY50" fmla="*/ 1254164 h 1590675"/>
              <a:gd name="connsiteX51" fmla="*/ 834390 w 1933575"/>
              <a:gd name="connsiteY51" fmla="*/ 1217873 h 1590675"/>
              <a:gd name="connsiteX52" fmla="*/ 865251 w 1933575"/>
              <a:gd name="connsiteY52" fmla="*/ 1189775 h 1590675"/>
              <a:gd name="connsiteX53" fmla="*/ 839629 w 1933575"/>
              <a:gd name="connsiteY53" fmla="*/ 1142055 h 1590675"/>
              <a:gd name="connsiteX54" fmla="*/ 787051 w 1933575"/>
              <a:gd name="connsiteY54" fmla="*/ 1167581 h 1590675"/>
              <a:gd name="connsiteX55" fmla="*/ 759143 w 1933575"/>
              <a:gd name="connsiteY55" fmla="*/ 1125576 h 1590675"/>
              <a:gd name="connsiteX56" fmla="*/ 768953 w 1933575"/>
              <a:gd name="connsiteY56" fmla="*/ 1123100 h 1590675"/>
              <a:gd name="connsiteX57" fmla="*/ 800195 w 1933575"/>
              <a:gd name="connsiteY57" fmla="*/ 1084428 h 1590675"/>
              <a:gd name="connsiteX58" fmla="*/ 768953 w 1933575"/>
              <a:gd name="connsiteY58" fmla="*/ 1047186 h 1590675"/>
              <a:gd name="connsiteX59" fmla="*/ 725615 w 1933575"/>
              <a:gd name="connsiteY59" fmla="*/ 1068998 h 1590675"/>
              <a:gd name="connsiteX60" fmla="*/ 719233 w 1933575"/>
              <a:gd name="connsiteY60" fmla="*/ 1076999 h 1590675"/>
              <a:gd name="connsiteX61" fmla="*/ 695992 w 1933575"/>
              <a:gd name="connsiteY61" fmla="*/ 1034327 h 1590675"/>
              <a:gd name="connsiteX62" fmla="*/ 643319 w 1933575"/>
              <a:gd name="connsiteY62" fmla="*/ 1057187 h 1590675"/>
              <a:gd name="connsiteX63" fmla="*/ 634556 w 1933575"/>
              <a:gd name="connsiteY63" fmla="*/ 1034803 h 1590675"/>
              <a:gd name="connsiteX64" fmla="*/ 615410 w 1933575"/>
              <a:gd name="connsiteY64" fmla="*/ 1016801 h 1590675"/>
              <a:gd name="connsiteX65" fmla="*/ 625031 w 1933575"/>
              <a:gd name="connsiteY65" fmla="*/ 1014515 h 1590675"/>
              <a:gd name="connsiteX66" fmla="*/ 654844 w 1933575"/>
              <a:gd name="connsiteY66" fmla="*/ 976415 h 1590675"/>
              <a:gd name="connsiteX67" fmla="*/ 623697 w 1933575"/>
              <a:gd name="connsiteY67" fmla="*/ 939363 h 1590675"/>
              <a:gd name="connsiteX68" fmla="*/ 580644 w 1933575"/>
              <a:gd name="connsiteY68" fmla="*/ 961365 h 1590675"/>
              <a:gd name="connsiteX69" fmla="*/ 575215 w 1933575"/>
              <a:gd name="connsiteY69" fmla="*/ 969747 h 1590675"/>
              <a:gd name="connsiteX70" fmla="*/ 549688 w 1933575"/>
              <a:gd name="connsiteY70" fmla="*/ 926694 h 1590675"/>
              <a:gd name="connsiteX71" fmla="*/ 518446 w 1933575"/>
              <a:gd name="connsiteY71" fmla="*/ 928885 h 1590675"/>
              <a:gd name="connsiteX72" fmla="*/ 496157 w 1933575"/>
              <a:gd name="connsiteY72" fmla="*/ 943172 h 1590675"/>
              <a:gd name="connsiteX73" fmla="*/ 467963 w 1933575"/>
              <a:gd name="connsiteY73" fmla="*/ 911073 h 1590675"/>
              <a:gd name="connsiteX74" fmla="*/ 420338 w 1933575"/>
              <a:gd name="connsiteY74" fmla="*/ 930885 h 1590675"/>
              <a:gd name="connsiteX75" fmla="*/ 383667 w 1933575"/>
              <a:gd name="connsiteY75" fmla="*/ 895071 h 1590675"/>
              <a:gd name="connsiteX76" fmla="*/ 343281 w 1933575"/>
              <a:gd name="connsiteY76" fmla="*/ 918788 h 1590675"/>
              <a:gd name="connsiteX77" fmla="*/ 321278 w 1933575"/>
              <a:gd name="connsiteY77" fmla="*/ 882117 h 1590675"/>
              <a:gd name="connsiteX78" fmla="*/ 353092 w 1933575"/>
              <a:gd name="connsiteY78" fmla="*/ 841255 h 1590675"/>
              <a:gd name="connsiteX79" fmla="*/ 324517 w 1933575"/>
              <a:gd name="connsiteY79" fmla="*/ 806394 h 1590675"/>
              <a:gd name="connsiteX80" fmla="*/ 282131 w 1933575"/>
              <a:gd name="connsiteY80" fmla="*/ 824110 h 1590675"/>
              <a:gd name="connsiteX81" fmla="*/ 278892 w 1933575"/>
              <a:gd name="connsiteY81" fmla="*/ 855257 h 1590675"/>
              <a:gd name="connsiteX82" fmla="*/ 294227 w 1933575"/>
              <a:gd name="connsiteY82" fmla="*/ 877641 h 1590675"/>
              <a:gd name="connsiteX83" fmla="*/ 262890 w 1933575"/>
              <a:gd name="connsiteY83" fmla="*/ 902310 h 1590675"/>
              <a:gd name="connsiteX84" fmla="*/ 241078 w 1933575"/>
              <a:gd name="connsiteY84" fmla="*/ 867830 h 1590675"/>
              <a:gd name="connsiteX85" fmla="*/ 273368 w 1933575"/>
              <a:gd name="connsiteY85" fmla="*/ 826968 h 1590675"/>
              <a:gd name="connsiteX86" fmla="*/ 243269 w 1933575"/>
              <a:gd name="connsiteY86" fmla="*/ 792011 h 1590675"/>
              <a:gd name="connsiteX87" fmla="*/ 200692 w 1933575"/>
              <a:gd name="connsiteY87" fmla="*/ 812680 h 1590675"/>
              <a:gd name="connsiteX88" fmla="*/ 215741 w 1933575"/>
              <a:gd name="connsiteY88" fmla="*/ 862972 h 1590675"/>
              <a:gd name="connsiteX89" fmla="*/ 181261 w 1933575"/>
              <a:gd name="connsiteY89" fmla="*/ 890213 h 1590675"/>
              <a:gd name="connsiteX90" fmla="*/ 146304 w 1933575"/>
              <a:gd name="connsiteY90" fmla="*/ 855543 h 1590675"/>
              <a:gd name="connsiteX91" fmla="*/ 102108 w 1933575"/>
              <a:gd name="connsiteY91" fmla="*/ 884784 h 1590675"/>
              <a:gd name="connsiteX92" fmla="*/ 68866 w 1933575"/>
              <a:gd name="connsiteY92" fmla="*/ 842017 h 1590675"/>
              <a:gd name="connsiteX93" fmla="*/ 22765 w 1933575"/>
              <a:gd name="connsiteY93" fmla="*/ 870592 h 1590675"/>
              <a:gd name="connsiteX94" fmla="*/ 20955 w 1933575"/>
              <a:gd name="connsiteY94" fmla="*/ 860305 h 1590675"/>
              <a:gd name="connsiteX95" fmla="*/ 95 w 1933575"/>
              <a:gd name="connsiteY95" fmla="*/ 831635 h 1590675"/>
              <a:gd name="connsiteX96" fmla="*/ 95 w 1933575"/>
              <a:gd name="connsiteY96" fmla="*/ 901548 h 1590675"/>
              <a:gd name="connsiteX97" fmla="*/ 19336 w 1933575"/>
              <a:gd name="connsiteY97" fmla="*/ 880403 h 1590675"/>
              <a:gd name="connsiteX98" fmla="*/ 38767 w 1933575"/>
              <a:gd name="connsiteY98" fmla="*/ 915931 h 1590675"/>
              <a:gd name="connsiteX99" fmla="*/ 9716 w 1933575"/>
              <a:gd name="connsiteY99" fmla="*/ 937934 h 1590675"/>
              <a:gd name="connsiteX100" fmla="*/ 95 w 1933575"/>
              <a:gd name="connsiteY100" fmla="*/ 925266 h 1590675"/>
              <a:gd name="connsiteX101" fmla="*/ 95 w 1933575"/>
              <a:gd name="connsiteY101" fmla="*/ 969938 h 1590675"/>
              <a:gd name="connsiteX102" fmla="*/ 6382 w 1933575"/>
              <a:gd name="connsiteY102" fmla="*/ 964889 h 1590675"/>
              <a:gd name="connsiteX103" fmla="*/ 25146 w 1933575"/>
              <a:gd name="connsiteY103" fmla="*/ 994036 h 1590675"/>
              <a:gd name="connsiteX104" fmla="*/ 95 w 1933575"/>
              <a:gd name="connsiteY104" fmla="*/ 1011371 h 1590675"/>
              <a:gd name="connsiteX105" fmla="*/ 95 w 1933575"/>
              <a:gd name="connsiteY105" fmla="*/ 1059568 h 1590675"/>
              <a:gd name="connsiteX106" fmla="*/ 9239 w 1933575"/>
              <a:gd name="connsiteY106" fmla="*/ 1073475 h 1590675"/>
              <a:gd name="connsiteX107" fmla="*/ 95 w 1933575"/>
              <a:gd name="connsiteY107" fmla="*/ 1079189 h 1590675"/>
              <a:gd name="connsiteX108" fmla="*/ 95 w 1933575"/>
              <a:gd name="connsiteY108" fmla="*/ 1398277 h 1590675"/>
              <a:gd name="connsiteX109" fmla="*/ 14478 w 1933575"/>
              <a:gd name="connsiteY109" fmla="*/ 1387895 h 1590675"/>
              <a:gd name="connsiteX110" fmla="*/ 24765 w 1933575"/>
              <a:gd name="connsiteY110" fmla="*/ 1403421 h 1590675"/>
              <a:gd name="connsiteX111" fmla="*/ 9906 w 1933575"/>
              <a:gd name="connsiteY111" fmla="*/ 1413708 h 1590675"/>
              <a:gd name="connsiteX112" fmla="*/ 95 w 1933575"/>
              <a:gd name="connsiteY112" fmla="*/ 1400658 h 1590675"/>
              <a:gd name="connsiteX113" fmla="*/ 87821 w 1933575"/>
              <a:gd name="connsiteY113" fmla="*/ 1424090 h 1590675"/>
              <a:gd name="connsiteX114" fmla="*/ 79439 w 1933575"/>
              <a:gd name="connsiteY114" fmla="*/ 1413612 h 1590675"/>
              <a:gd name="connsiteX115" fmla="*/ 91821 w 1933575"/>
              <a:gd name="connsiteY115" fmla="*/ 1404183 h 1590675"/>
              <a:gd name="connsiteX116" fmla="*/ 99536 w 1933575"/>
              <a:gd name="connsiteY116" fmla="*/ 1415803 h 1590675"/>
              <a:gd name="connsiteX117" fmla="*/ 87821 w 1933575"/>
              <a:gd name="connsiteY117" fmla="*/ 1424090 h 1590675"/>
              <a:gd name="connsiteX118" fmla="*/ 102680 w 1933575"/>
              <a:gd name="connsiteY118" fmla="*/ 1348461 h 1590675"/>
              <a:gd name="connsiteX119" fmla="*/ 90392 w 1933575"/>
              <a:gd name="connsiteY119" fmla="*/ 1332840 h 1590675"/>
              <a:gd name="connsiteX120" fmla="*/ 105728 w 1933575"/>
              <a:gd name="connsiteY120" fmla="*/ 1320744 h 1590675"/>
              <a:gd name="connsiteX121" fmla="*/ 117634 w 1933575"/>
              <a:gd name="connsiteY121" fmla="*/ 1338746 h 1590675"/>
              <a:gd name="connsiteX122" fmla="*/ 102680 w 1933575"/>
              <a:gd name="connsiteY122" fmla="*/ 1348461 h 1590675"/>
              <a:gd name="connsiteX123" fmla="*/ 114586 w 1933575"/>
              <a:gd name="connsiteY123" fmla="*/ 1272547 h 1590675"/>
              <a:gd name="connsiteX124" fmla="*/ 100394 w 1933575"/>
              <a:gd name="connsiteY124" fmla="*/ 1253497 h 1590675"/>
              <a:gd name="connsiteX125" fmla="*/ 120396 w 1933575"/>
              <a:gd name="connsiteY125" fmla="*/ 1238638 h 1590675"/>
              <a:gd name="connsiteX126" fmla="*/ 134207 w 1933575"/>
              <a:gd name="connsiteY126" fmla="*/ 1259403 h 1590675"/>
              <a:gd name="connsiteX127" fmla="*/ 114586 w 1933575"/>
              <a:gd name="connsiteY127" fmla="*/ 1272547 h 1590675"/>
              <a:gd name="connsiteX128" fmla="*/ 128397 w 1933575"/>
              <a:gd name="connsiteY128" fmla="*/ 1195490 h 1590675"/>
              <a:gd name="connsiteX129" fmla="*/ 112109 w 1933575"/>
              <a:gd name="connsiteY129" fmla="*/ 1173487 h 1590675"/>
              <a:gd name="connsiteX130" fmla="*/ 134969 w 1933575"/>
              <a:gd name="connsiteY130" fmla="*/ 1156914 h 1590675"/>
              <a:gd name="connsiteX131" fmla="*/ 151067 w 1933575"/>
              <a:gd name="connsiteY131" fmla="*/ 1180250 h 1590675"/>
              <a:gd name="connsiteX132" fmla="*/ 128397 w 1933575"/>
              <a:gd name="connsiteY132" fmla="*/ 1195490 h 1590675"/>
              <a:gd name="connsiteX133" fmla="*/ 166688 w 1933575"/>
              <a:gd name="connsiteY133" fmla="*/ 1438758 h 1590675"/>
              <a:gd name="connsiteX134" fmla="*/ 158210 w 1933575"/>
              <a:gd name="connsiteY134" fmla="*/ 1427043 h 1590675"/>
              <a:gd name="connsiteX135" fmla="*/ 171545 w 1933575"/>
              <a:gd name="connsiteY135" fmla="*/ 1416184 h 1590675"/>
              <a:gd name="connsiteX136" fmla="*/ 180975 w 1933575"/>
              <a:gd name="connsiteY136" fmla="*/ 1428947 h 1590675"/>
              <a:gd name="connsiteX137" fmla="*/ 166688 w 1933575"/>
              <a:gd name="connsiteY137" fmla="*/ 1438758 h 1590675"/>
              <a:gd name="connsiteX138" fmla="*/ 179927 w 1933575"/>
              <a:gd name="connsiteY138" fmla="*/ 1362272 h 1590675"/>
              <a:gd name="connsiteX139" fmla="*/ 168212 w 1933575"/>
              <a:gd name="connsiteY139" fmla="*/ 1348080 h 1590675"/>
              <a:gd name="connsiteX140" fmla="*/ 185642 w 1933575"/>
              <a:gd name="connsiteY140" fmla="*/ 1335126 h 1590675"/>
              <a:gd name="connsiteX141" fmla="*/ 195358 w 1933575"/>
              <a:gd name="connsiteY141" fmla="*/ 1350652 h 1590675"/>
              <a:gd name="connsiteX142" fmla="*/ 179927 w 1933575"/>
              <a:gd name="connsiteY142" fmla="*/ 1362272 h 1590675"/>
              <a:gd name="connsiteX143" fmla="*/ 194310 w 1933575"/>
              <a:gd name="connsiteY143" fmla="*/ 1286739 h 1590675"/>
              <a:gd name="connsiteX144" fmla="*/ 180499 w 1933575"/>
              <a:gd name="connsiteY144" fmla="*/ 1267785 h 1590675"/>
              <a:gd name="connsiteX145" fmla="*/ 199930 w 1933575"/>
              <a:gd name="connsiteY145" fmla="*/ 1253021 h 1590675"/>
              <a:gd name="connsiteX146" fmla="*/ 213551 w 1933575"/>
              <a:gd name="connsiteY146" fmla="*/ 1273500 h 1590675"/>
              <a:gd name="connsiteX147" fmla="*/ 194310 w 1933575"/>
              <a:gd name="connsiteY147" fmla="*/ 1286739 h 1590675"/>
              <a:gd name="connsiteX148" fmla="*/ 192310 w 1933575"/>
              <a:gd name="connsiteY148" fmla="*/ 1187870 h 1590675"/>
              <a:gd name="connsiteX149" fmla="*/ 214789 w 1933575"/>
              <a:gd name="connsiteY149" fmla="*/ 1171201 h 1590675"/>
              <a:gd name="connsiteX150" fmla="*/ 230600 w 1933575"/>
              <a:gd name="connsiteY150" fmla="*/ 1194442 h 1590675"/>
              <a:gd name="connsiteX151" fmla="*/ 207931 w 1933575"/>
              <a:gd name="connsiteY151" fmla="*/ 1209492 h 1590675"/>
              <a:gd name="connsiteX152" fmla="*/ 192310 w 1933575"/>
              <a:gd name="connsiteY152" fmla="*/ 1187870 h 1590675"/>
              <a:gd name="connsiteX153" fmla="*/ 233077 w 1933575"/>
              <a:gd name="connsiteY153" fmla="*/ 1530484 h 1590675"/>
              <a:gd name="connsiteX154" fmla="*/ 223933 w 1933575"/>
              <a:gd name="connsiteY154" fmla="*/ 1518673 h 1590675"/>
              <a:gd name="connsiteX155" fmla="*/ 236125 w 1933575"/>
              <a:gd name="connsiteY155" fmla="*/ 1510672 h 1590675"/>
              <a:gd name="connsiteX156" fmla="*/ 244126 w 1933575"/>
              <a:gd name="connsiteY156" fmla="*/ 1522293 h 1590675"/>
              <a:gd name="connsiteX157" fmla="*/ 233077 w 1933575"/>
              <a:gd name="connsiteY157" fmla="*/ 1530484 h 1590675"/>
              <a:gd name="connsiteX158" fmla="*/ 246317 w 1933575"/>
              <a:gd name="connsiteY158" fmla="*/ 1452855 h 1590675"/>
              <a:gd name="connsiteX159" fmla="*/ 235934 w 1933575"/>
              <a:gd name="connsiteY159" fmla="*/ 1439139 h 1590675"/>
              <a:gd name="connsiteX160" fmla="*/ 250508 w 1933575"/>
              <a:gd name="connsiteY160" fmla="*/ 1428471 h 1590675"/>
              <a:gd name="connsiteX161" fmla="*/ 260985 w 1933575"/>
              <a:gd name="connsiteY161" fmla="*/ 1443045 h 1590675"/>
              <a:gd name="connsiteX162" fmla="*/ 246317 w 1933575"/>
              <a:gd name="connsiteY162" fmla="*/ 1452855 h 1590675"/>
              <a:gd name="connsiteX163" fmla="*/ 260033 w 1933575"/>
              <a:gd name="connsiteY163" fmla="*/ 1375798 h 1590675"/>
              <a:gd name="connsiteX164" fmla="*/ 250031 w 1933575"/>
              <a:gd name="connsiteY164" fmla="*/ 1361130 h 1590675"/>
              <a:gd name="connsiteX165" fmla="*/ 265081 w 1933575"/>
              <a:gd name="connsiteY165" fmla="*/ 1349223 h 1590675"/>
              <a:gd name="connsiteX166" fmla="*/ 275558 w 1933575"/>
              <a:gd name="connsiteY166" fmla="*/ 1365130 h 1590675"/>
              <a:gd name="connsiteX167" fmla="*/ 260033 w 1933575"/>
              <a:gd name="connsiteY167" fmla="*/ 1375798 h 1590675"/>
              <a:gd name="connsiteX168" fmla="*/ 273844 w 1933575"/>
              <a:gd name="connsiteY168" fmla="*/ 1301122 h 1590675"/>
              <a:gd name="connsiteX169" fmla="*/ 260128 w 1933575"/>
              <a:gd name="connsiteY169" fmla="*/ 1282072 h 1590675"/>
              <a:gd name="connsiteX170" fmla="*/ 279845 w 1933575"/>
              <a:gd name="connsiteY170" fmla="*/ 1267499 h 1590675"/>
              <a:gd name="connsiteX171" fmla="*/ 293751 w 1933575"/>
              <a:gd name="connsiteY171" fmla="*/ 1288073 h 1590675"/>
              <a:gd name="connsiteX172" fmla="*/ 273844 w 1933575"/>
              <a:gd name="connsiteY172" fmla="*/ 1301122 h 1590675"/>
              <a:gd name="connsiteX173" fmla="*/ 272129 w 1933575"/>
              <a:gd name="connsiteY173" fmla="*/ 1201967 h 1590675"/>
              <a:gd name="connsiteX174" fmla="*/ 294132 w 1933575"/>
              <a:gd name="connsiteY174" fmla="*/ 1185489 h 1590675"/>
              <a:gd name="connsiteX175" fmla="*/ 310325 w 1933575"/>
              <a:gd name="connsiteY175" fmla="*/ 1208730 h 1590675"/>
              <a:gd name="connsiteX176" fmla="*/ 287655 w 1933575"/>
              <a:gd name="connsiteY176" fmla="*/ 1223684 h 1590675"/>
              <a:gd name="connsiteX177" fmla="*/ 272129 w 1933575"/>
              <a:gd name="connsiteY177" fmla="*/ 1201967 h 1590675"/>
              <a:gd name="connsiteX178" fmla="*/ 312325 w 1933575"/>
              <a:gd name="connsiteY178" fmla="*/ 1545724 h 1590675"/>
              <a:gd name="connsiteX179" fmla="*/ 303467 w 1933575"/>
              <a:gd name="connsiteY179" fmla="*/ 1533532 h 1590675"/>
              <a:gd name="connsiteX180" fmla="*/ 315944 w 1933575"/>
              <a:gd name="connsiteY180" fmla="*/ 1523817 h 1590675"/>
              <a:gd name="connsiteX181" fmla="*/ 324612 w 1933575"/>
              <a:gd name="connsiteY181" fmla="*/ 1536294 h 1590675"/>
              <a:gd name="connsiteX182" fmla="*/ 312325 w 1933575"/>
              <a:gd name="connsiteY182" fmla="*/ 1545724 h 1590675"/>
              <a:gd name="connsiteX183" fmla="*/ 326231 w 1933575"/>
              <a:gd name="connsiteY183" fmla="*/ 1467524 h 1590675"/>
              <a:gd name="connsiteX184" fmla="*/ 315468 w 1933575"/>
              <a:gd name="connsiteY184" fmla="*/ 1453331 h 1590675"/>
              <a:gd name="connsiteX185" fmla="*/ 330232 w 1933575"/>
              <a:gd name="connsiteY185" fmla="*/ 1441997 h 1590675"/>
              <a:gd name="connsiteX186" fmla="*/ 341090 w 1933575"/>
              <a:gd name="connsiteY186" fmla="*/ 1457999 h 1590675"/>
              <a:gd name="connsiteX187" fmla="*/ 326231 w 1933575"/>
              <a:gd name="connsiteY187" fmla="*/ 1467524 h 1590675"/>
              <a:gd name="connsiteX188" fmla="*/ 339471 w 1933575"/>
              <a:gd name="connsiteY188" fmla="*/ 1390467 h 1590675"/>
              <a:gd name="connsiteX189" fmla="*/ 329184 w 1933575"/>
              <a:gd name="connsiteY189" fmla="*/ 1375227 h 1590675"/>
              <a:gd name="connsiteX190" fmla="*/ 345758 w 1933575"/>
              <a:gd name="connsiteY190" fmla="*/ 1361892 h 1590675"/>
              <a:gd name="connsiteX191" fmla="*/ 357569 w 1933575"/>
              <a:gd name="connsiteY191" fmla="*/ 1378275 h 1590675"/>
              <a:gd name="connsiteX192" fmla="*/ 339471 w 1933575"/>
              <a:gd name="connsiteY192" fmla="*/ 1390467 h 1590675"/>
              <a:gd name="connsiteX193" fmla="*/ 352901 w 1933575"/>
              <a:gd name="connsiteY193" fmla="*/ 1314267 h 1590675"/>
              <a:gd name="connsiteX194" fmla="*/ 339090 w 1933575"/>
              <a:gd name="connsiteY194" fmla="*/ 1296455 h 1590675"/>
              <a:gd name="connsiteX195" fmla="*/ 359474 w 1933575"/>
              <a:gd name="connsiteY195" fmla="*/ 1281215 h 1590675"/>
              <a:gd name="connsiteX196" fmla="*/ 372047 w 1933575"/>
              <a:gd name="connsiteY196" fmla="*/ 1299979 h 1590675"/>
              <a:gd name="connsiteX197" fmla="*/ 352901 w 1933575"/>
              <a:gd name="connsiteY197" fmla="*/ 1314267 h 1590675"/>
              <a:gd name="connsiteX198" fmla="*/ 351473 w 1933575"/>
              <a:gd name="connsiteY198" fmla="*/ 1216350 h 1590675"/>
              <a:gd name="connsiteX199" fmla="*/ 374047 w 1933575"/>
              <a:gd name="connsiteY199" fmla="*/ 1199490 h 1590675"/>
              <a:gd name="connsiteX200" fmla="*/ 390430 w 1933575"/>
              <a:gd name="connsiteY200" fmla="*/ 1223303 h 1590675"/>
              <a:gd name="connsiteX201" fmla="*/ 367284 w 1933575"/>
              <a:gd name="connsiteY201" fmla="*/ 1238638 h 1590675"/>
              <a:gd name="connsiteX202" fmla="*/ 351473 w 1933575"/>
              <a:gd name="connsiteY202" fmla="*/ 1216350 h 1590675"/>
              <a:gd name="connsiteX203" fmla="*/ 391859 w 1933575"/>
              <a:gd name="connsiteY203" fmla="*/ 1560583 h 1590675"/>
              <a:gd name="connsiteX204" fmla="*/ 382143 w 1933575"/>
              <a:gd name="connsiteY204" fmla="*/ 1547248 h 1590675"/>
              <a:gd name="connsiteX205" fmla="*/ 395478 w 1933575"/>
              <a:gd name="connsiteY205" fmla="*/ 1537247 h 1590675"/>
              <a:gd name="connsiteX206" fmla="*/ 405575 w 1933575"/>
              <a:gd name="connsiteY206" fmla="*/ 1551153 h 1590675"/>
              <a:gd name="connsiteX207" fmla="*/ 391859 w 1933575"/>
              <a:gd name="connsiteY207" fmla="*/ 1560583 h 1590675"/>
              <a:gd name="connsiteX208" fmla="*/ 405575 w 1933575"/>
              <a:gd name="connsiteY208" fmla="*/ 1482954 h 1590675"/>
              <a:gd name="connsiteX209" fmla="*/ 394240 w 1933575"/>
              <a:gd name="connsiteY209" fmla="*/ 1467619 h 1590675"/>
              <a:gd name="connsiteX210" fmla="*/ 410147 w 1933575"/>
              <a:gd name="connsiteY210" fmla="*/ 1455522 h 1590675"/>
              <a:gd name="connsiteX211" fmla="*/ 421481 w 1933575"/>
              <a:gd name="connsiteY211" fmla="*/ 1472286 h 1590675"/>
              <a:gd name="connsiteX212" fmla="*/ 405575 w 1933575"/>
              <a:gd name="connsiteY212" fmla="*/ 1482954 h 1590675"/>
              <a:gd name="connsiteX213" fmla="*/ 419386 w 1933575"/>
              <a:gd name="connsiteY213" fmla="*/ 1405230 h 1590675"/>
              <a:gd name="connsiteX214" fmla="*/ 406241 w 1933575"/>
              <a:gd name="connsiteY214" fmla="*/ 1387323 h 1590675"/>
              <a:gd name="connsiteX215" fmla="*/ 424625 w 1933575"/>
              <a:gd name="connsiteY215" fmla="*/ 1373512 h 1590675"/>
              <a:gd name="connsiteX216" fmla="*/ 437769 w 1933575"/>
              <a:gd name="connsiteY216" fmla="*/ 1392848 h 1590675"/>
              <a:gd name="connsiteX217" fmla="*/ 419386 w 1933575"/>
              <a:gd name="connsiteY217" fmla="*/ 1405230 h 1590675"/>
              <a:gd name="connsiteX218" fmla="*/ 432816 w 1933575"/>
              <a:gd name="connsiteY218" fmla="*/ 1328554 h 1590675"/>
              <a:gd name="connsiteX219" fmla="*/ 420243 w 1933575"/>
              <a:gd name="connsiteY219" fmla="*/ 1309314 h 1590675"/>
              <a:gd name="connsiteX220" fmla="*/ 439103 w 1933575"/>
              <a:gd name="connsiteY220" fmla="*/ 1294645 h 1590675"/>
              <a:gd name="connsiteX221" fmla="*/ 452342 w 1933575"/>
              <a:gd name="connsiteY221" fmla="*/ 1314457 h 1590675"/>
              <a:gd name="connsiteX222" fmla="*/ 432816 w 1933575"/>
              <a:gd name="connsiteY222" fmla="*/ 1328554 h 1590675"/>
              <a:gd name="connsiteX223" fmla="*/ 430339 w 1933575"/>
              <a:gd name="connsiteY223" fmla="*/ 1230256 h 1590675"/>
              <a:gd name="connsiteX224" fmla="*/ 453771 w 1933575"/>
              <a:gd name="connsiteY224" fmla="*/ 1213302 h 1590675"/>
              <a:gd name="connsiteX225" fmla="*/ 470726 w 1933575"/>
              <a:gd name="connsiteY225" fmla="*/ 1237400 h 1590675"/>
              <a:gd name="connsiteX226" fmla="*/ 446627 w 1933575"/>
              <a:gd name="connsiteY226" fmla="*/ 1253592 h 1590675"/>
              <a:gd name="connsiteX227" fmla="*/ 430339 w 1933575"/>
              <a:gd name="connsiteY227" fmla="*/ 1230256 h 1590675"/>
              <a:gd name="connsiteX228" fmla="*/ 471583 w 1933575"/>
              <a:gd name="connsiteY228" fmla="*/ 1576109 h 1590675"/>
              <a:gd name="connsiteX229" fmla="*/ 460439 w 1933575"/>
              <a:gd name="connsiteY229" fmla="*/ 1561345 h 1590675"/>
              <a:gd name="connsiteX230" fmla="*/ 475679 w 1933575"/>
              <a:gd name="connsiteY230" fmla="*/ 1550201 h 1590675"/>
              <a:gd name="connsiteX231" fmla="*/ 486347 w 1933575"/>
              <a:gd name="connsiteY231" fmla="*/ 1565917 h 1590675"/>
              <a:gd name="connsiteX232" fmla="*/ 471583 w 1933575"/>
              <a:gd name="connsiteY232" fmla="*/ 1576109 h 1590675"/>
              <a:gd name="connsiteX233" fmla="*/ 485013 w 1933575"/>
              <a:gd name="connsiteY233" fmla="*/ 1498385 h 1590675"/>
              <a:gd name="connsiteX234" fmla="*/ 472821 w 1933575"/>
              <a:gd name="connsiteY234" fmla="*/ 1481811 h 1590675"/>
              <a:gd name="connsiteX235" fmla="*/ 490061 w 1933575"/>
              <a:gd name="connsiteY235" fmla="*/ 1468762 h 1590675"/>
              <a:gd name="connsiteX236" fmla="*/ 502444 w 1933575"/>
              <a:gd name="connsiteY236" fmla="*/ 1486669 h 1590675"/>
              <a:gd name="connsiteX237" fmla="*/ 485013 w 1933575"/>
              <a:gd name="connsiteY237" fmla="*/ 1498385 h 1590675"/>
              <a:gd name="connsiteX238" fmla="*/ 498729 w 1933575"/>
              <a:gd name="connsiteY238" fmla="*/ 1420566 h 1590675"/>
              <a:gd name="connsiteX239" fmla="*/ 485204 w 1933575"/>
              <a:gd name="connsiteY239" fmla="*/ 1401516 h 1590675"/>
              <a:gd name="connsiteX240" fmla="*/ 504539 w 1933575"/>
              <a:gd name="connsiteY240" fmla="*/ 1386942 h 1590675"/>
              <a:gd name="connsiteX241" fmla="*/ 518636 w 1933575"/>
              <a:gd name="connsiteY241" fmla="*/ 1407516 h 1590675"/>
              <a:gd name="connsiteX242" fmla="*/ 498729 w 1933575"/>
              <a:gd name="connsiteY242" fmla="*/ 1420566 h 1590675"/>
              <a:gd name="connsiteX243" fmla="*/ 512445 w 1933575"/>
              <a:gd name="connsiteY243" fmla="*/ 1343508 h 1590675"/>
              <a:gd name="connsiteX244" fmla="*/ 499110 w 1933575"/>
              <a:gd name="connsiteY244" fmla="*/ 1323411 h 1590675"/>
              <a:gd name="connsiteX245" fmla="*/ 517874 w 1933575"/>
              <a:gd name="connsiteY245" fmla="*/ 1309028 h 1590675"/>
              <a:gd name="connsiteX246" fmla="*/ 533210 w 1933575"/>
              <a:gd name="connsiteY246" fmla="*/ 1328745 h 1590675"/>
              <a:gd name="connsiteX247" fmla="*/ 512445 w 1933575"/>
              <a:gd name="connsiteY247" fmla="*/ 1343508 h 1590675"/>
              <a:gd name="connsiteX248" fmla="*/ 524637 w 1933575"/>
              <a:gd name="connsiteY248" fmla="*/ 1264641 h 1590675"/>
              <a:gd name="connsiteX249" fmla="*/ 508826 w 1933575"/>
              <a:gd name="connsiteY249" fmla="*/ 1244448 h 1590675"/>
              <a:gd name="connsiteX250" fmla="*/ 531971 w 1933575"/>
              <a:gd name="connsiteY250" fmla="*/ 1228542 h 1590675"/>
              <a:gd name="connsiteX251" fmla="*/ 546259 w 1933575"/>
              <a:gd name="connsiteY251" fmla="*/ 1249782 h 1590675"/>
              <a:gd name="connsiteX252" fmla="*/ 524637 w 1933575"/>
              <a:gd name="connsiteY252" fmla="*/ 1264641 h 1590675"/>
              <a:gd name="connsiteX253" fmla="*/ 519779 w 1933575"/>
              <a:gd name="connsiteY253" fmla="*/ 1163962 h 1590675"/>
              <a:gd name="connsiteX254" fmla="*/ 545592 w 1933575"/>
              <a:gd name="connsiteY254" fmla="*/ 1144150 h 1590675"/>
              <a:gd name="connsiteX255" fmla="*/ 564737 w 1933575"/>
              <a:gd name="connsiteY255" fmla="*/ 1173297 h 1590675"/>
              <a:gd name="connsiteX256" fmla="*/ 539401 w 1933575"/>
              <a:gd name="connsiteY256" fmla="*/ 1188537 h 1590675"/>
              <a:gd name="connsiteX257" fmla="*/ 519779 w 1933575"/>
              <a:gd name="connsiteY257" fmla="*/ 1163962 h 1590675"/>
              <a:gd name="connsiteX258" fmla="*/ 564642 w 1933575"/>
              <a:gd name="connsiteY258" fmla="*/ 1514387 h 1590675"/>
              <a:gd name="connsiteX259" fmla="*/ 551117 w 1933575"/>
              <a:gd name="connsiteY259" fmla="*/ 1495432 h 1590675"/>
              <a:gd name="connsiteX260" fmla="*/ 567881 w 1933575"/>
              <a:gd name="connsiteY260" fmla="*/ 1483716 h 1590675"/>
              <a:gd name="connsiteX261" fmla="*/ 581692 w 1933575"/>
              <a:gd name="connsiteY261" fmla="*/ 1501909 h 1590675"/>
              <a:gd name="connsiteX262" fmla="*/ 564642 w 1933575"/>
              <a:gd name="connsiteY262" fmla="*/ 1514387 h 1590675"/>
              <a:gd name="connsiteX263" fmla="*/ 577406 w 1933575"/>
              <a:gd name="connsiteY263" fmla="*/ 1434091 h 1590675"/>
              <a:gd name="connsiteX264" fmla="*/ 563118 w 1933575"/>
              <a:gd name="connsiteY264" fmla="*/ 1415422 h 1590675"/>
              <a:gd name="connsiteX265" fmla="*/ 582454 w 1933575"/>
              <a:gd name="connsiteY265" fmla="*/ 1402182 h 1590675"/>
              <a:gd name="connsiteX266" fmla="*/ 597408 w 1933575"/>
              <a:gd name="connsiteY266" fmla="*/ 1421994 h 1590675"/>
              <a:gd name="connsiteX267" fmla="*/ 577406 w 1933575"/>
              <a:gd name="connsiteY267" fmla="*/ 1434091 h 1590675"/>
              <a:gd name="connsiteX268" fmla="*/ 591217 w 1933575"/>
              <a:gd name="connsiteY268" fmla="*/ 1356558 h 1590675"/>
              <a:gd name="connsiteX269" fmla="*/ 574548 w 1933575"/>
              <a:gd name="connsiteY269" fmla="*/ 1334745 h 1590675"/>
              <a:gd name="connsiteX270" fmla="*/ 595979 w 1933575"/>
              <a:gd name="connsiteY270" fmla="*/ 1318553 h 1590675"/>
              <a:gd name="connsiteX271" fmla="*/ 613220 w 1933575"/>
              <a:gd name="connsiteY271" fmla="*/ 1343127 h 1590675"/>
              <a:gd name="connsiteX272" fmla="*/ 591217 w 1933575"/>
              <a:gd name="connsiteY272" fmla="*/ 1356558 h 1590675"/>
              <a:gd name="connsiteX273" fmla="*/ 602742 w 1933575"/>
              <a:gd name="connsiteY273" fmla="*/ 1281405 h 1590675"/>
              <a:gd name="connsiteX274" fmla="*/ 587121 w 1933575"/>
              <a:gd name="connsiteY274" fmla="*/ 1257593 h 1590675"/>
              <a:gd name="connsiteX275" fmla="*/ 610838 w 1933575"/>
              <a:gd name="connsiteY275" fmla="*/ 1239019 h 1590675"/>
              <a:gd name="connsiteX276" fmla="*/ 626269 w 1933575"/>
              <a:gd name="connsiteY276" fmla="*/ 1264451 h 1590675"/>
              <a:gd name="connsiteX277" fmla="*/ 602742 w 1933575"/>
              <a:gd name="connsiteY277" fmla="*/ 1281405 h 1590675"/>
              <a:gd name="connsiteX278" fmla="*/ 596932 w 1933575"/>
              <a:gd name="connsiteY278" fmla="*/ 1178630 h 1590675"/>
              <a:gd name="connsiteX279" fmla="*/ 625316 w 1933575"/>
              <a:gd name="connsiteY279" fmla="*/ 1157199 h 1590675"/>
              <a:gd name="connsiteX280" fmla="*/ 645128 w 1933575"/>
              <a:gd name="connsiteY280" fmla="*/ 1187394 h 1590675"/>
              <a:gd name="connsiteX281" fmla="*/ 616649 w 1933575"/>
              <a:gd name="connsiteY281" fmla="*/ 1205872 h 1590675"/>
              <a:gd name="connsiteX282" fmla="*/ 596932 w 1933575"/>
              <a:gd name="connsiteY282" fmla="*/ 1178630 h 1590675"/>
              <a:gd name="connsiteX283" fmla="*/ 642747 w 1933575"/>
              <a:gd name="connsiteY283" fmla="*/ 1528008 h 1590675"/>
              <a:gd name="connsiteX284" fmla="*/ 628174 w 1933575"/>
              <a:gd name="connsiteY284" fmla="*/ 1508767 h 1590675"/>
              <a:gd name="connsiteX285" fmla="*/ 646748 w 1933575"/>
              <a:gd name="connsiteY285" fmla="*/ 1494575 h 1590675"/>
              <a:gd name="connsiteX286" fmla="*/ 662464 w 1933575"/>
              <a:gd name="connsiteY286" fmla="*/ 1515911 h 1590675"/>
              <a:gd name="connsiteX287" fmla="*/ 642747 w 1933575"/>
              <a:gd name="connsiteY287" fmla="*/ 1528008 h 1590675"/>
              <a:gd name="connsiteX288" fmla="*/ 654653 w 1933575"/>
              <a:gd name="connsiteY288" fmla="*/ 1452189 h 1590675"/>
              <a:gd name="connsiteX289" fmla="*/ 639223 w 1933575"/>
              <a:gd name="connsiteY289" fmla="*/ 1429614 h 1590675"/>
              <a:gd name="connsiteX290" fmla="*/ 661321 w 1933575"/>
              <a:gd name="connsiteY290" fmla="*/ 1412946 h 1590675"/>
              <a:gd name="connsiteX291" fmla="*/ 677894 w 1933575"/>
              <a:gd name="connsiteY291" fmla="*/ 1436663 h 1590675"/>
              <a:gd name="connsiteX292" fmla="*/ 654653 w 1933575"/>
              <a:gd name="connsiteY292" fmla="*/ 1452189 h 1590675"/>
              <a:gd name="connsiteX293" fmla="*/ 668274 w 1933575"/>
              <a:gd name="connsiteY293" fmla="*/ 1374179 h 1590675"/>
              <a:gd name="connsiteX294" fmla="*/ 651320 w 1933575"/>
              <a:gd name="connsiteY294" fmla="*/ 1349795 h 1590675"/>
              <a:gd name="connsiteX295" fmla="*/ 675894 w 1933575"/>
              <a:gd name="connsiteY295" fmla="*/ 1331507 h 1590675"/>
              <a:gd name="connsiteX296" fmla="*/ 693992 w 1933575"/>
              <a:gd name="connsiteY296" fmla="*/ 1357224 h 1590675"/>
              <a:gd name="connsiteX297" fmla="*/ 668274 w 1933575"/>
              <a:gd name="connsiteY297" fmla="*/ 1374179 h 1590675"/>
              <a:gd name="connsiteX298" fmla="*/ 720090 w 1933575"/>
              <a:gd name="connsiteY298" fmla="*/ 1546200 h 1590675"/>
              <a:gd name="connsiteX299" fmla="*/ 704564 w 1933575"/>
              <a:gd name="connsiteY299" fmla="*/ 1523436 h 1590675"/>
              <a:gd name="connsiteX300" fmla="*/ 726567 w 1933575"/>
              <a:gd name="connsiteY300" fmla="*/ 1507053 h 1590675"/>
              <a:gd name="connsiteX301" fmla="*/ 743331 w 1933575"/>
              <a:gd name="connsiteY301" fmla="*/ 1530389 h 1590675"/>
              <a:gd name="connsiteX302" fmla="*/ 720090 w 1933575"/>
              <a:gd name="connsiteY302" fmla="*/ 1546200 h 1590675"/>
              <a:gd name="connsiteX303" fmla="*/ 733806 w 1933575"/>
              <a:gd name="connsiteY303" fmla="*/ 1467714 h 1590675"/>
              <a:gd name="connsiteX304" fmla="*/ 717042 w 1933575"/>
              <a:gd name="connsiteY304" fmla="*/ 1443616 h 1590675"/>
              <a:gd name="connsiteX305" fmla="*/ 741426 w 1933575"/>
              <a:gd name="connsiteY305" fmla="*/ 1425804 h 1590675"/>
              <a:gd name="connsiteX306" fmla="*/ 759143 w 1933575"/>
              <a:gd name="connsiteY306" fmla="*/ 1451046 h 1590675"/>
              <a:gd name="connsiteX307" fmla="*/ 733806 w 1933575"/>
              <a:gd name="connsiteY307" fmla="*/ 1467714 h 1590675"/>
              <a:gd name="connsiteX308" fmla="*/ 747903 w 1933575"/>
              <a:gd name="connsiteY308" fmla="*/ 1389990 h 1590675"/>
              <a:gd name="connsiteX309" fmla="*/ 729520 w 1933575"/>
              <a:gd name="connsiteY309" fmla="*/ 1363606 h 1590675"/>
              <a:gd name="connsiteX310" fmla="*/ 755999 w 1933575"/>
              <a:gd name="connsiteY310" fmla="*/ 1343794 h 1590675"/>
              <a:gd name="connsiteX311" fmla="*/ 774668 w 1933575"/>
              <a:gd name="connsiteY311" fmla="*/ 1371893 h 1590675"/>
              <a:gd name="connsiteX312" fmla="*/ 747903 w 1933575"/>
              <a:gd name="connsiteY312" fmla="*/ 1389990 h 1590675"/>
              <a:gd name="connsiteX313" fmla="*/ 741236 w 1933575"/>
              <a:gd name="connsiteY313" fmla="*/ 1283882 h 1590675"/>
              <a:gd name="connsiteX314" fmla="*/ 770477 w 1933575"/>
              <a:gd name="connsiteY314" fmla="*/ 1261879 h 1590675"/>
              <a:gd name="connsiteX315" fmla="*/ 791432 w 1933575"/>
              <a:gd name="connsiteY315" fmla="*/ 1293216 h 1590675"/>
              <a:gd name="connsiteX316" fmla="*/ 761429 w 1933575"/>
              <a:gd name="connsiteY316" fmla="*/ 1311885 h 1590675"/>
              <a:gd name="connsiteX317" fmla="*/ 741236 w 1933575"/>
              <a:gd name="connsiteY317" fmla="*/ 1283882 h 1590675"/>
              <a:gd name="connsiteX318" fmla="*/ 799148 w 1933575"/>
              <a:gd name="connsiteY318" fmla="*/ 1562107 h 1590675"/>
              <a:gd name="connsiteX319" fmla="*/ 782288 w 1933575"/>
              <a:gd name="connsiteY319" fmla="*/ 1537628 h 1590675"/>
              <a:gd name="connsiteX320" fmla="*/ 806768 w 1933575"/>
              <a:gd name="connsiteY320" fmla="*/ 1519435 h 1590675"/>
              <a:gd name="connsiteX321" fmla="*/ 824865 w 1933575"/>
              <a:gd name="connsiteY321" fmla="*/ 1545057 h 1590675"/>
              <a:gd name="connsiteX322" fmla="*/ 799148 w 1933575"/>
              <a:gd name="connsiteY322" fmla="*/ 1562107 h 1590675"/>
              <a:gd name="connsiteX323" fmla="*/ 813245 w 1933575"/>
              <a:gd name="connsiteY323" fmla="*/ 1483812 h 1590675"/>
              <a:gd name="connsiteX324" fmla="*/ 795052 w 1933575"/>
              <a:gd name="connsiteY324" fmla="*/ 1457522 h 1590675"/>
              <a:gd name="connsiteX325" fmla="*/ 821341 w 1933575"/>
              <a:gd name="connsiteY325" fmla="*/ 1437711 h 1590675"/>
              <a:gd name="connsiteX326" fmla="*/ 840486 w 1933575"/>
              <a:gd name="connsiteY326" fmla="*/ 1465809 h 1590675"/>
              <a:gd name="connsiteX327" fmla="*/ 813245 w 1933575"/>
              <a:gd name="connsiteY327" fmla="*/ 1483812 h 1590675"/>
              <a:gd name="connsiteX328" fmla="*/ 878396 w 1933575"/>
              <a:gd name="connsiteY328" fmla="*/ 1578014 h 1590675"/>
              <a:gd name="connsiteX329" fmla="*/ 860012 w 1933575"/>
              <a:gd name="connsiteY329" fmla="*/ 1551439 h 1590675"/>
              <a:gd name="connsiteX330" fmla="*/ 886777 w 1933575"/>
              <a:gd name="connsiteY330" fmla="*/ 1531055 h 1590675"/>
              <a:gd name="connsiteX331" fmla="*/ 906113 w 1933575"/>
              <a:gd name="connsiteY331" fmla="*/ 1559821 h 1590675"/>
              <a:gd name="connsiteX332" fmla="*/ 878396 w 1933575"/>
              <a:gd name="connsiteY332" fmla="*/ 1578014 h 1590675"/>
              <a:gd name="connsiteX333" fmla="*/ 892207 w 1933575"/>
              <a:gd name="connsiteY333" fmla="*/ 1499718 h 1590675"/>
              <a:gd name="connsiteX334" fmla="*/ 872300 w 1933575"/>
              <a:gd name="connsiteY334" fmla="*/ 1471334 h 1590675"/>
              <a:gd name="connsiteX335" fmla="*/ 901446 w 1933575"/>
              <a:gd name="connsiteY335" fmla="*/ 1449998 h 1590675"/>
              <a:gd name="connsiteX336" fmla="*/ 922401 w 1933575"/>
              <a:gd name="connsiteY336" fmla="*/ 1480859 h 1590675"/>
              <a:gd name="connsiteX337" fmla="*/ 892207 w 1933575"/>
              <a:gd name="connsiteY337" fmla="*/ 1499718 h 1590675"/>
              <a:gd name="connsiteX338" fmla="*/ 982885 w 1933575"/>
              <a:gd name="connsiteY338" fmla="*/ 1460856 h 1590675"/>
              <a:gd name="connsiteX339" fmla="*/ 1007650 w 1933575"/>
              <a:gd name="connsiteY339" fmla="*/ 1494098 h 1590675"/>
              <a:gd name="connsiteX340" fmla="*/ 971074 w 1933575"/>
              <a:gd name="connsiteY340" fmla="*/ 1516006 h 1590675"/>
              <a:gd name="connsiteX341" fmla="*/ 949928 w 1933575"/>
              <a:gd name="connsiteY341" fmla="*/ 1485526 h 1590675"/>
              <a:gd name="connsiteX342" fmla="*/ 982885 w 1933575"/>
              <a:gd name="connsiteY342" fmla="*/ 1460856 h 1590675"/>
              <a:gd name="connsiteX343" fmla="*/ 915448 w 1933575"/>
              <a:gd name="connsiteY343" fmla="*/ 1368940 h 1590675"/>
              <a:gd name="connsiteX344" fmla="*/ 938975 w 1933575"/>
              <a:gd name="connsiteY344" fmla="*/ 1401706 h 1590675"/>
              <a:gd name="connsiteX345" fmla="*/ 905827 w 1933575"/>
              <a:gd name="connsiteY345" fmla="*/ 1421709 h 1590675"/>
              <a:gd name="connsiteX346" fmla="*/ 884777 w 1933575"/>
              <a:gd name="connsiteY346" fmla="*/ 1391610 h 1590675"/>
              <a:gd name="connsiteX347" fmla="*/ 915448 w 1933575"/>
              <a:gd name="connsiteY347" fmla="*/ 1368940 h 1590675"/>
              <a:gd name="connsiteX348" fmla="*/ 852011 w 1933575"/>
              <a:gd name="connsiteY348" fmla="*/ 1273404 h 1590675"/>
              <a:gd name="connsiteX349" fmla="*/ 875729 w 1933575"/>
              <a:gd name="connsiteY349" fmla="*/ 1306361 h 1590675"/>
              <a:gd name="connsiteX350" fmla="*/ 840772 w 1933575"/>
              <a:gd name="connsiteY350" fmla="*/ 1327697 h 1590675"/>
              <a:gd name="connsiteX351" fmla="*/ 819150 w 1933575"/>
              <a:gd name="connsiteY351" fmla="*/ 1297693 h 1590675"/>
              <a:gd name="connsiteX352" fmla="*/ 852011 w 1933575"/>
              <a:gd name="connsiteY352" fmla="*/ 1273404 h 1590675"/>
              <a:gd name="connsiteX353" fmla="*/ 835914 w 1933575"/>
              <a:gd name="connsiteY353" fmla="*/ 1356081 h 1590675"/>
              <a:gd name="connsiteX354" fmla="*/ 856679 w 1933575"/>
              <a:gd name="connsiteY354" fmla="*/ 1386752 h 1590675"/>
              <a:gd name="connsiteX355" fmla="*/ 827056 w 1933575"/>
              <a:gd name="connsiteY355" fmla="*/ 1405516 h 1590675"/>
              <a:gd name="connsiteX356" fmla="*/ 807244 w 1933575"/>
              <a:gd name="connsiteY356" fmla="*/ 1377608 h 1590675"/>
              <a:gd name="connsiteX357" fmla="*/ 835914 w 1933575"/>
              <a:gd name="connsiteY357" fmla="*/ 1356081 h 1590675"/>
              <a:gd name="connsiteX358" fmla="*/ 785051 w 1933575"/>
              <a:gd name="connsiteY358" fmla="*/ 1182250 h 1590675"/>
              <a:gd name="connsiteX359" fmla="*/ 804196 w 1933575"/>
              <a:gd name="connsiteY359" fmla="*/ 1214445 h 1590675"/>
              <a:gd name="connsiteX360" fmla="*/ 774859 w 1933575"/>
              <a:gd name="connsiteY360" fmla="*/ 1235590 h 1590675"/>
              <a:gd name="connsiteX361" fmla="*/ 756952 w 1933575"/>
              <a:gd name="connsiteY361" fmla="*/ 1206158 h 1590675"/>
              <a:gd name="connsiteX362" fmla="*/ 785051 w 1933575"/>
              <a:gd name="connsiteY362" fmla="*/ 1182250 h 1590675"/>
              <a:gd name="connsiteX363" fmla="*/ 719328 w 1933575"/>
              <a:gd name="connsiteY363" fmla="*/ 1077189 h 1590675"/>
              <a:gd name="connsiteX364" fmla="*/ 727043 w 1933575"/>
              <a:gd name="connsiteY364" fmla="*/ 1102621 h 1590675"/>
              <a:gd name="connsiteX365" fmla="*/ 747998 w 1933575"/>
              <a:gd name="connsiteY365" fmla="*/ 1124433 h 1590675"/>
              <a:gd name="connsiteX366" fmla="*/ 711041 w 1933575"/>
              <a:gd name="connsiteY366" fmla="*/ 1146436 h 1590675"/>
              <a:gd name="connsiteX367" fmla="*/ 685514 w 1933575"/>
              <a:gd name="connsiteY367" fmla="*/ 1110813 h 1590675"/>
              <a:gd name="connsiteX368" fmla="*/ 719328 w 1933575"/>
              <a:gd name="connsiteY368" fmla="*/ 1077189 h 1590675"/>
              <a:gd name="connsiteX369" fmla="*/ 705802 w 1933575"/>
              <a:gd name="connsiteY369" fmla="*/ 1169677 h 1590675"/>
              <a:gd name="connsiteX370" fmla="*/ 723233 w 1933575"/>
              <a:gd name="connsiteY370" fmla="*/ 1200157 h 1590675"/>
              <a:gd name="connsiteX371" fmla="*/ 695611 w 1933575"/>
              <a:gd name="connsiteY371" fmla="*/ 1220160 h 1590675"/>
              <a:gd name="connsiteX372" fmla="*/ 675227 w 1933575"/>
              <a:gd name="connsiteY372" fmla="*/ 1192823 h 1590675"/>
              <a:gd name="connsiteX373" fmla="*/ 705802 w 1933575"/>
              <a:gd name="connsiteY373" fmla="*/ 1169677 h 1590675"/>
              <a:gd name="connsiteX374" fmla="*/ 691229 w 1933575"/>
              <a:gd name="connsiteY374" fmla="*/ 1251116 h 1590675"/>
              <a:gd name="connsiteX375" fmla="*/ 710184 w 1933575"/>
              <a:gd name="connsiteY375" fmla="*/ 1278072 h 1590675"/>
              <a:gd name="connsiteX376" fmla="*/ 682085 w 1933575"/>
              <a:gd name="connsiteY376" fmla="*/ 1296550 h 1590675"/>
              <a:gd name="connsiteX377" fmla="*/ 665893 w 1933575"/>
              <a:gd name="connsiteY377" fmla="*/ 1271785 h 1590675"/>
              <a:gd name="connsiteX378" fmla="*/ 691229 w 1933575"/>
              <a:gd name="connsiteY378" fmla="*/ 1251116 h 1590675"/>
              <a:gd name="connsiteX379" fmla="*/ 639985 w 1933575"/>
              <a:gd name="connsiteY379" fmla="*/ 1075665 h 1590675"/>
              <a:gd name="connsiteX380" fmla="*/ 662464 w 1933575"/>
              <a:gd name="connsiteY380" fmla="*/ 1108527 h 1590675"/>
              <a:gd name="connsiteX381" fmla="*/ 630079 w 1933575"/>
              <a:gd name="connsiteY381" fmla="*/ 1128910 h 1590675"/>
              <a:gd name="connsiteX382" fmla="*/ 608648 w 1933575"/>
              <a:gd name="connsiteY382" fmla="*/ 1098525 h 1590675"/>
              <a:gd name="connsiteX383" fmla="*/ 639985 w 1933575"/>
              <a:gd name="connsiteY383" fmla="*/ 1075665 h 1590675"/>
              <a:gd name="connsiteX384" fmla="*/ 575215 w 1933575"/>
              <a:gd name="connsiteY384" fmla="*/ 971176 h 1590675"/>
              <a:gd name="connsiteX385" fmla="*/ 606552 w 1933575"/>
              <a:gd name="connsiteY385" fmla="*/ 1015563 h 1590675"/>
              <a:gd name="connsiteX386" fmla="*/ 565880 w 1933575"/>
              <a:gd name="connsiteY386" fmla="*/ 1039089 h 1590675"/>
              <a:gd name="connsiteX387" fmla="*/ 540449 w 1933575"/>
              <a:gd name="connsiteY387" fmla="*/ 1002609 h 1590675"/>
              <a:gd name="connsiteX388" fmla="*/ 575215 w 1933575"/>
              <a:gd name="connsiteY388" fmla="*/ 971176 h 1590675"/>
              <a:gd name="connsiteX389" fmla="*/ 560261 w 1933575"/>
              <a:gd name="connsiteY389" fmla="*/ 1061759 h 1590675"/>
              <a:gd name="connsiteX390" fmla="*/ 581216 w 1933575"/>
              <a:gd name="connsiteY390" fmla="*/ 1094430 h 1590675"/>
              <a:gd name="connsiteX391" fmla="*/ 550926 w 1933575"/>
              <a:gd name="connsiteY391" fmla="*/ 1113098 h 1590675"/>
              <a:gd name="connsiteX392" fmla="*/ 529876 w 1933575"/>
              <a:gd name="connsiteY392" fmla="*/ 1084523 h 1590675"/>
              <a:gd name="connsiteX393" fmla="*/ 560261 w 1933575"/>
              <a:gd name="connsiteY393" fmla="*/ 1061759 h 1590675"/>
              <a:gd name="connsiteX394" fmla="*/ 497014 w 1933575"/>
              <a:gd name="connsiteY394" fmla="*/ 964413 h 1590675"/>
              <a:gd name="connsiteX395" fmla="*/ 521589 w 1933575"/>
              <a:gd name="connsiteY395" fmla="*/ 999751 h 1590675"/>
              <a:gd name="connsiteX396" fmla="*/ 487109 w 1933575"/>
              <a:gd name="connsiteY396" fmla="*/ 1018325 h 1590675"/>
              <a:gd name="connsiteX397" fmla="*/ 464249 w 1933575"/>
              <a:gd name="connsiteY397" fmla="*/ 990321 h 1590675"/>
              <a:gd name="connsiteX398" fmla="*/ 497014 w 1933575"/>
              <a:gd name="connsiteY398" fmla="*/ 964413 h 1590675"/>
              <a:gd name="connsiteX399" fmla="*/ 481298 w 1933575"/>
              <a:gd name="connsiteY399" fmla="*/ 1051662 h 1590675"/>
              <a:gd name="connsiteX400" fmla="*/ 501301 w 1933575"/>
              <a:gd name="connsiteY400" fmla="*/ 1079475 h 1590675"/>
              <a:gd name="connsiteX401" fmla="*/ 473393 w 1933575"/>
              <a:gd name="connsiteY401" fmla="*/ 1096144 h 1590675"/>
              <a:gd name="connsiteX402" fmla="*/ 453104 w 1933575"/>
              <a:gd name="connsiteY402" fmla="*/ 1069950 h 1590675"/>
              <a:gd name="connsiteX403" fmla="*/ 481298 w 1933575"/>
              <a:gd name="connsiteY403" fmla="*/ 1051662 h 1590675"/>
              <a:gd name="connsiteX404" fmla="*/ 466535 w 1933575"/>
              <a:gd name="connsiteY404" fmla="*/ 1133482 h 1590675"/>
              <a:gd name="connsiteX405" fmla="*/ 485204 w 1933575"/>
              <a:gd name="connsiteY405" fmla="*/ 1159009 h 1590675"/>
              <a:gd name="connsiteX406" fmla="*/ 460724 w 1933575"/>
              <a:gd name="connsiteY406" fmla="*/ 1176249 h 1590675"/>
              <a:gd name="connsiteX407" fmla="*/ 442055 w 1933575"/>
              <a:gd name="connsiteY407" fmla="*/ 1150055 h 1590675"/>
              <a:gd name="connsiteX408" fmla="*/ 466535 w 1933575"/>
              <a:gd name="connsiteY408" fmla="*/ 1133482 h 1590675"/>
              <a:gd name="connsiteX409" fmla="*/ 416052 w 1933575"/>
              <a:gd name="connsiteY409" fmla="*/ 956698 h 1590675"/>
              <a:gd name="connsiteX410" fmla="*/ 439007 w 1933575"/>
              <a:gd name="connsiteY410" fmla="*/ 986511 h 1590675"/>
              <a:gd name="connsiteX411" fmla="*/ 408623 w 1933575"/>
              <a:gd name="connsiteY411" fmla="*/ 1007180 h 1590675"/>
              <a:gd name="connsiteX412" fmla="*/ 385953 w 1933575"/>
              <a:gd name="connsiteY412" fmla="*/ 975653 h 1590675"/>
              <a:gd name="connsiteX413" fmla="*/ 416052 w 1933575"/>
              <a:gd name="connsiteY413" fmla="*/ 956698 h 1590675"/>
              <a:gd name="connsiteX414" fmla="*/ 403765 w 1933575"/>
              <a:gd name="connsiteY414" fmla="*/ 1034613 h 1590675"/>
              <a:gd name="connsiteX415" fmla="*/ 423196 w 1933575"/>
              <a:gd name="connsiteY415" fmla="*/ 1064997 h 1590675"/>
              <a:gd name="connsiteX416" fmla="*/ 394716 w 1933575"/>
              <a:gd name="connsiteY416" fmla="*/ 1083762 h 1590675"/>
              <a:gd name="connsiteX417" fmla="*/ 374523 w 1933575"/>
              <a:gd name="connsiteY417" fmla="*/ 1056234 h 1590675"/>
              <a:gd name="connsiteX418" fmla="*/ 403765 w 1933575"/>
              <a:gd name="connsiteY418" fmla="*/ 1034613 h 1590675"/>
              <a:gd name="connsiteX419" fmla="*/ 388906 w 1933575"/>
              <a:gd name="connsiteY419" fmla="*/ 1117194 h 1590675"/>
              <a:gd name="connsiteX420" fmla="*/ 406718 w 1933575"/>
              <a:gd name="connsiteY420" fmla="*/ 1144055 h 1590675"/>
              <a:gd name="connsiteX421" fmla="*/ 381095 w 1933575"/>
              <a:gd name="connsiteY421" fmla="*/ 1161105 h 1590675"/>
              <a:gd name="connsiteX422" fmla="*/ 362998 w 1933575"/>
              <a:gd name="connsiteY422" fmla="*/ 1136054 h 1590675"/>
              <a:gd name="connsiteX423" fmla="*/ 388906 w 1933575"/>
              <a:gd name="connsiteY423" fmla="*/ 1117194 h 1590675"/>
              <a:gd name="connsiteX424" fmla="*/ 338519 w 1933575"/>
              <a:gd name="connsiteY424" fmla="*/ 938601 h 1590675"/>
              <a:gd name="connsiteX425" fmla="*/ 360521 w 1933575"/>
              <a:gd name="connsiteY425" fmla="*/ 971938 h 1590675"/>
              <a:gd name="connsiteX426" fmla="*/ 328708 w 1933575"/>
              <a:gd name="connsiteY426" fmla="*/ 992512 h 1590675"/>
              <a:gd name="connsiteX427" fmla="*/ 307086 w 1933575"/>
              <a:gd name="connsiteY427" fmla="*/ 962222 h 1590675"/>
              <a:gd name="connsiteX428" fmla="*/ 338519 w 1933575"/>
              <a:gd name="connsiteY428" fmla="*/ 938601 h 1590675"/>
              <a:gd name="connsiteX429" fmla="*/ 324136 w 1933575"/>
              <a:gd name="connsiteY429" fmla="*/ 1020896 h 1590675"/>
              <a:gd name="connsiteX430" fmla="*/ 343186 w 1933575"/>
              <a:gd name="connsiteY430" fmla="*/ 1051091 h 1590675"/>
              <a:gd name="connsiteX431" fmla="*/ 315373 w 1933575"/>
              <a:gd name="connsiteY431" fmla="*/ 1069284 h 1590675"/>
              <a:gd name="connsiteX432" fmla="*/ 295085 w 1933575"/>
              <a:gd name="connsiteY432" fmla="*/ 1042042 h 1590675"/>
              <a:gd name="connsiteX433" fmla="*/ 324136 w 1933575"/>
              <a:gd name="connsiteY433" fmla="*/ 1020896 h 1590675"/>
              <a:gd name="connsiteX434" fmla="*/ 309182 w 1933575"/>
              <a:gd name="connsiteY434" fmla="*/ 1103478 h 1590675"/>
              <a:gd name="connsiteX435" fmla="*/ 326993 w 1933575"/>
              <a:gd name="connsiteY435" fmla="*/ 1129577 h 1590675"/>
              <a:gd name="connsiteX436" fmla="*/ 301371 w 1933575"/>
              <a:gd name="connsiteY436" fmla="*/ 1146531 h 1590675"/>
              <a:gd name="connsiteX437" fmla="*/ 283464 w 1933575"/>
              <a:gd name="connsiteY437" fmla="*/ 1121862 h 1590675"/>
              <a:gd name="connsiteX438" fmla="*/ 309182 w 1933575"/>
              <a:gd name="connsiteY438" fmla="*/ 1103478 h 1590675"/>
              <a:gd name="connsiteX439" fmla="*/ 258985 w 1933575"/>
              <a:gd name="connsiteY439" fmla="*/ 923837 h 1590675"/>
              <a:gd name="connsiteX440" fmla="*/ 280321 w 1933575"/>
              <a:gd name="connsiteY440" fmla="*/ 957936 h 1590675"/>
              <a:gd name="connsiteX441" fmla="*/ 249079 w 1933575"/>
              <a:gd name="connsiteY441" fmla="*/ 978034 h 1590675"/>
              <a:gd name="connsiteX442" fmla="*/ 227457 w 1933575"/>
              <a:gd name="connsiteY442" fmla="*/ 948221 h 1590675"/>
              <a:gd name="connsiteX443" fmla="*/ 258985 w 1933575"/>
              <a:gd name="connsiteY443" fmla="*/ 923837 h 1590675"/>
              <a:gd name="connsiteX444" fmla="*/ 244602 w 1933575"/>
              <a:gd name="connsiteY444" fmla="*/ 1006895 h 1590675"/>
              <a:gd name="connsiteX445" fmla="*/ 263271 w 1933575"/>
              <a:gd name="connsiteY445" fmla="*/ 1036613 h 1590675"/>
              <a:gd name="connsiteX446" fmla="*/ 235649 w 1933575"/>
              <a:gd name="connsiteY446" fmla="*/ 1054996 h 1590675"/>
              <a:gd name="connsiteX447" fmla="*/ 215265 w 1933575"/>
              <a:gd name="connsiteY447" fmla="*/ 1027945 h 1590675"/>
              <a:gd name="connsiteX448" fmla="*/ 244602 w 1933575"/>
              <a:gd name="connsiteY448" fmla="*/ 1006895 h 1590675"/>
              <a:gd name="connsiteX449" fmla="*/ 229362 w 1933575"/>
              <a:gd name="connsiteY449" fmla="*/ 1089477 h 1590675"/>
              <a:gd name="connsiteX450" fmla="*/ 247174 w 1933575"/>
              <a:gd name="connsiteY450" fmla="*/ 1115480 h 1590675"/>
              <a:gd name="connsiteX451" fmla="*/ 221647 w 1933575"/>
              <a:gd name="connsiteY451" fmla="*/ 1132434 h 1590675"/>
              <a:gd name="connsiteX452" fmla="*/ 203930 w 1933575"/>
              <a:gd name="connsiteY452" fmla="*/ 1107669 h 1590675"/>
              <a:gd name="connsiteX453" fmla="*/ 229362 w 1933575"/>
              <a:gd name="connsiteY453" fmla="*/ 1089477 h 1590675"/>
              <a:gd name="connsiteX454" fmla="*/ 179642 w 1933575"/>
              <a:gd name="connsiteY454" fmla="*/ 911454 h 1590675"/>
              <a:gd name="connsiteX455" fmla="*/ 201073 w 1933575"/>
              <a:gd name="connsiteY455" fmla="*/ 943268 h 1590675"/>
              <a:gd name="connsiteX456" fmla="*/ 168878 w 1933575"/>
              <a:gd name="connsiteY456" fmla="*/ 964318 h 1590675"/>
              <a:gd name="connsiteX457" fmla="*/ 151162 w 1933575"/>
              <a:gd name="connsiteY457" fmla="*/ 936124 h 1590675"/>
              <a:gd name="connsiteX458" fmla="*/ 179642 w 1933575"/>
              <a:gd name="connsiteY458" fmla="*/ 911454 h 1590675"/>
              <a:gd name="connsiteX459" fmla="*/ 164687 w 1933575"/>
              <a:gd name="connsiteY459" fmla="*/ 992512 h 1590675"/>
              <a:gd name="connsiteX460" fmla="*/ 183737 w 1933575"/>
              <a:gd name="connsiteY460" fmla="*/ 1022325 h 1590675"/>
              <a:gd name="connsiteX461" fmla="*/ 155924 w 1933575"/>
              <a:gd name="connsiteY461" fmla="*/ 1040899 h 1590675"/>
              <a:gd name="connsiteX462" fmla="*/ 135446 w 1933575"/>
              <a:gd name="connsiteY462" fmla="*/ 1013658 h 1590675"/>
              <a:gd name="connsiteX463" fmla="*/ 164687 w 1933575"/>
              <a:gd name="connsiteY463" fmla="*/ 992512 h 1590675"/>
              <a:gd name="connsiteX464" fmla="*/ 149733 w 1933575"/>
              <a:gd name="connsiteY464" fmla="*/ 1074998 h 1590675"/>
              <a:gd name="connsiteX465" fmla="*/ 167640 w 1933575"/>
              <a:gd name="connsiteY465" fmla="*/ 1101192 h 1590675"/>
              <a:gd name="connsiteX466" fmla="*/ 142113 w 1933575"/>
              <a:gd name="connsiteY466" fmla="*/ 1118242 h 1590675"/>
              <a:gd name="connsiteX467" fmla="*/ 124016 w 1933575"/>
              <a:gd name="connsiteY467" fmla="*/ 1093477 h 1590675"/>
              <a:gd name="connsiteX468" fmla="*/ 149733 w 1933575"/>
              <a:gd name="connsiteY468" fmla="*/ 1074998 h 1590675"/>
              <a:gd name="connsiteX469" fmla="*/ 100108 w 1933575"/>
              <a:gd name="connsiteY469" fmla="*/ 897071 h 1590675"/>
              <a:gd name="connsiteX470" fmla="*/ 117920 w 1933575"/>
              <a:gd name="connsiteY470" fmla="*/ 930123 h 1590675"/>
              <a:gd name="connsiteX471" fmla="*/ 89726 w 1933575"/>
              <a:gd name="connsiteY471" fmla="*/ 951173 h 1590675"/>
              <a:gd name="connsiteX472" fmla="*/ 71247 w 1933575"/>
              <a:gd name="connsiteY472" fmla="*/ 921551 h 1590675"/>
              <a:gd name="connsiteX473" fmla="*/ 100108 w 1933575"/>
              <a:gd name="connsiteY473" fmla="*/ 897071 h 1590675"/>
              <a:gd name="connsiteX474" fmla="*/ 85249 w 1933575"/>
              <a:gd name="connsiteY474" fmla="*/ 977939 h 1590675"/>
              <a:gd name="connsiteX475" fmla="*/ 104204 w 1933575"/>
              <a:gd name="connsiteY475" fmla="*/ 1008228 h 1590675"/>
              <a:gd name="connsiteX476" fmla="*/ 76105 w 1933575"/>
              <a:gd name="connsiteY476" fmla="*/ 1027278 h 1590675"/>
              <a:gd name="connsiteX477" fmla="*/ 55436 w 1933575"/>
              <a:gd name="connsiteY477" fmla="*/ 999370 h 1590675"/>
              <a:gd name="connsiteX478" fmla="*/ 85249 w 1933575"/>
              <a:gd name="connsiteY478" fmla="*/ 977939 h 1590675"/>
              <a:gd name="connsiteX479" fmla="*/ 70390 w 1933575"/>
              <a:gd name="connsiteY479" fmla="*/ 1060521 h 1590675"/>
              <a:gd name="connsiteX480" fmla="*/ 88297 w 1933575"/>
              <a:gd name="connsiteY480" fmla="*/ 1087191 h 1590675"/>
              <a:gd name="connsiteX481" fmla="*/ 62389 w 1933575"/>
              <a:gd name="connsiteY481" fmla="*/ 1104336 h 1590675"/>
              <a:gd name="connsiteX482" fmla="*/ 43625 w 1933575"/>
              <a:gd name="connsiteY482" fmla="*/ 1079285 h 1590675"/>
              <a:gd name="connsiteX483" fmla="*/ 70390 w 1933575"/>
              <a:gd name="connsiteY483" fmla="*/ 1060521 h 1590675"/>
              <a:gd name="connsiteX484" fmla="*/ 55626 w 1933575"/>
              <a:gd name="connsiteY484" fmla="*/ 1142150 h 1590675"/>
              <a:gd name="connsiteX485" fmla="*/ 71723 w 1933575"/>
              <a:gd name="connsiteY485" fmla="*/ 1166248 h 1590675"/>
              <a:gd name="connsiteX486" fmla="*/ 48673 w 1933575"/>
              <a:gd name="connsiteY486" fmla="*/ 1181869 h 1590675"/>
              <a:gd name="connsiteX487" fmla="*/ 32194 w 1933575"/>
              <a:gd name="connsiteY487" fmla="*/ 1159200 h 1590675"/>
              <a:gd name="connsiteX488" fmla="*/ 55626 w 1933575"/>
              <a:gd name="connsiteY488" fmla="*/ 1142150 h 1590675"/>
              <a:gd name="connsiteX489" fmla="*/ 40767 w 1933575"/>
              <a:gd name="connsiteY489" fmla="*/ 1223874 h 1590675"/>
              <a:gd name="connsiteX490" fmla="*/ 55055 w 1933575"/>
              <a:gd name="connsiteY490" fmla="*/ 1245401 h 1590675"/>
              <a:gd name="connsiteX491" fmla="*/ 36767 w 1933575"/>
              <a:gd name="connsiteY491" fmla="*/ 1257117 h 1590675"/>
              <a:gd name="connsiteX492" fmla="*/ 22003 w 1933575"/>
              <a:gd name="connsiteY492" fmla="*/ 1238543 h 1590675"/>
              <a:gd name="connsiteX493" fmla="*/ 40767 w 1933575"/>
              <a:gd name="connsiteY493" fmla="*/ 1223874 h 1590675"/>
              <a:gd name="connsiteX494" fmla="*/ 23717 w 1933575"/>
              <a:gd name="connsiteY494" fmla="*/ 1336841 h 1590675"/>
              <a:gd name="connsiteX495" fmla="*/ 10954 w 1933575"/>
              <a:gd name="connsiteY495" fmla="*/ 1319315 h 1590675"/>
              <a:gd name="connsiteX496" fmla="*/ 26765 w 1933575"/>
              <a:gd name="connsiteY496" fmla="*/ 1307885 h 1590675"/>
              <a:gd name="connsiteX497" fmla="*/ 39529 w 1933575"/>
              <a:gd name="connsiteY497" fmla="*/ 1325125 h 1590675"/>
              <a:gd name="connsiteX498" fmla="*/ 23717 w 1933575"/>
              <a:gd name="connsiteY498" fmla="*/ 1336841 h 1590675"/>
              <a:gd name="connsiteX499" fmla="*/ 931354 w 1933575"/>
              <a:gd name="connsiteY499" fmla="*/ 1278738 h 1590675"/>
              <a:gd name="connsiteX500" fmla="*/ 947166 w 1933575"/>
              <a:gd name="connsiteY500" fmla="*/ 1254640 h 1590675"/>
              <a:gd name="connsiteX501" fmla="*/ 990505 w 1933575"/>
              <a:gd name="connsiteY501" fmla="*/ 1250639 h 1590675"/>
              <a:gd name="connsiteX502" fmla="*/ 1009460 w 1933575"/>
              <a:gd name="connsiteY502" fmla="*/ 1289978 h 1590675"/>
              <a:gd name="connsiteX503" fmla="*/ 979551 w 1933575"/>
              <a:gd name="connsiteY503" fmla="*/ 1321601 h 1590675"/>
              <a:gd name="connsiteX504" fmla="*/ 965645 w 1933575"/>
              <a:gd name="connsiteY504" fmla="*/ 1323792 h 1590675"/>
              <a:gd name="connsiteX505" fmla="*/ 966121 w 1933575"/>
              <a:gd name="connsiteY505" fmla="*/ 1324077 h 1590675"/>
              <a:gd name="connsiteX506" fmla="*/ 931831 w 1933575"/>
              <a:gd name="connsiteY506" fmla="*/ 1278167 h 1590675"/>
              <a:gd name="connsiteX507" fmla="*/ 931354 w 1933575"/>
              <a:gd name="connsiteY507" fmla="*/ 1278738 h 1590675"/>
              <a:gd name="connsiteX508" fmla="*/ 865156 w 1933575"/>
              <a:gd name="connsiteY508" fmla="*/ 1190251 h 1590675"/>
              <a:gd name="connsiteX509" fmla="*/ 909447 w 1933575"/>
              <a:gd name="connsiteY509" fmla="*/ 1150627 h 1590675"/>
              <a:gd name="connsiteX510" fmla="*/ 909066 w 1933575"/>
              <a:gd name="connsiteY510" fmla="*/ 1150341 h 1590675"/>
              <a:gd name="connsiteX511" fmla="*/ 944404 w 1933575"/>
              <a:gd name="connsiteY511" fmla="*/ 1193013 h 1590675"/>
              <a:gd name="connsiteX512" fmla="*/ 908780 w 1933575"/>
              <a:gd name="connsiteY512" fmla="*/ 1228732 h 1590675"/>
              <a:gd name="connsiteX513" fmla="*/ 868871 w 1933575"/>
              <a:gd name="connsiteY513" fmla="*/ 1199776 h 1590675"/>
              <a:gd name="connsiteX514" fmla="*/ 865251 w 1933575"/>
              <a:gd name="connsiteY514" fmla="*/ 1189680 h 1590675"/>
              <a:gd name="connsiteX515" fmla="*/ 865156 w 1933575"/>
              <a:gd name="connsiteY515" fmla="*/ 1190251 h 1590675"/>
              <a:gd name="connsiteX516" fmla="*/ 1076897 w 1933575"/>
              <a:gd name="connsiteY516" fmla="*/ 1381037 h 1590675"/>
              <a:gd name="connsiteX517" fmla="*/ 1028224 w 1933575"/>
              <a:gd name="connsiteY517" fmla="*/ 1415327 h 1590675"/>
              <a:gd name="connsiteX518" fmla="*/ 998411 w 1933575"/>
              <a:gd name="connsiteY518" fmla="*/ 1375798 h 1590675"/>
              <a:gd name="connsiteX519" fmla="*/ 1032605 w 1933575"/>
              <a:gd name="connsiteY519" fmla="*/ 1339889 h 1590675"/>
              <a:gd name="connsiteX520" fmla="*/ 1073658 w 1933575"/>
              <a:gd name="connsiteY520" fmla="*/ 1367511 h 1590675"/>
              <a:gd name="connsiteX521" fmla="*/ 1076516 w 1933575"/>
              <a:gd name="connsiteY521" fmla="*/ 1381418 h 1590675"/>
              <a:gd name="connsiteX522" fmla="*/ 1076897 w 1933575"/>
              <a:gd name="connsiteY522" fmla="*/ 1381037 h 1590675"/>
              <a:gd name="connsiteX523" fmla="*/ 432626 w 1933575"/>
              <a:gd name="connsiteY523" fmla="*/ 856590 h 1590675"/>
              <a:gd name="connsiteX524" fmla="*/ 393859 w 1933575"/>
              <a:gd name="connsiteY524" fmla="*/ 893071 h 1590675"/>
              <a:gd name="connsiteX525" fmla="*/ 356426 w 1933575"/>
              <a:gd name="connsiteY525" fmla="*/ 854971 h 1590675"/>
              <a:gd name="connsiteX526" fmla="*/ 395383 w 1933575"/>
              <a:gd name="connsiteY526" fmla="*/ 816871 h 1590675"/>
              <a:gd name="connsiteX527" fmla="*/ 432626 w 1933575"/>
              <a:gd name="connsiteY527" fmla="*/ 856590 h 1590675"/>
              <a:gd name="connsiteX528" fmla="*/ 433292 w 1933575"/>
              <a:gd name="connsiteY528" fmla="*/ 867639 h 1590675"/>
              <a:gd name="connsiteX529" fmla="*/ 470821 w 1933575"/>
              <a:gd name="connsiteY529" fmla="*/ 831254 h 1590675"/>
              <a:gd name="connsiteX530" fmla="*/ 509207 w 1933575"/>
              <a:gd name="connsiteY530" fmla="*/ 868496 h 1590675"/>
              <a:gd name="connsiteX531" fmla="*/ 472250 w 1933575"/>
              <a:gd name="connsiteY531" fmla="*/ 907168 h 1590675"/>
              <a:gd name="connsiteX532" fmla="*/ 433292 w 1933575"/>
              <a:gd name="connsiteY532" fmla="*/ 867639 h 1590675"/>
              <a:gd name="connsiteX533" fmla="*/ 76105 w 1933575"/>
              <a:gd name="connsiteY533" fmla="*/ 838969 h 1590675"/>
              <a:gd name="connsiteX534" fmla="*/ 38195 w 1933575"/>
              <a:gd name="connsiteY534" fmla="*/ 801345 h 1590675"/>
              <a:gd name="connsiteX535" fmla="*/ 76867 w 1933575"/>
              <a:gd name="connsiteY535" fmla="*/ 763055 h 1590675"/>
              <a:gd name="connsiteX536" fmla="*/ 114110 w 1933575"/>
              <a:gd name="connsiteY536" fmla="*/ 801441 h 1590675"/>
              <a:gd name="connsiteX537" fmla="*/ 76105 w 1933575"/>
              <a:gd name="connsiteY537" fmla="*/ 838969 h 1590675"/>
              <a:gd name="connsiteX538" fmla="*/ 1102424 w 1933575"/>
              <a:gd name="connsiteY538" fmla="*/ 1433805 h 1590675"/>
              <a:gd name="connsiteX539" fmla="*/ 1140238 w 1933575"/>
              <a:gd name="connsiteY539" fmla="*/ 1471620 h 1590675"/>
              <a:gd name="connsiteX540" fmla="*/ 1101376 w 1933575"/>
              <a:gd name="connsiteY540" fmla="*/ 1509720 h 1590675"/>
              <a:gd name="connsiteX541" fmla="*/ 1064324 w 1933575"/>
              <a:gd name="connsiteY541" fmla="*/ 1471239 h 1590675"/>
              <a:gd name="connsiteX542" fmla="*/ 1102424 w 1933575"/>
              <a:gd name="connsiteY542" fmla="*/ 1433805 h 1590675"/>
              <a:gd name="connsiteX543" fmla="*/ 733901 w 1933575"/>
              <a:gd name="connsiteY543" fmla="*/ 990893 h 1590675"/>
              <a:gd name="connsiteX544" fmla="*/ 697135 w 1933575"/>
              <a:gd name="connsiteY544" fmla="*/ 1029564 h 1590675"/>
              <a:gd name="connsiteX545" fmla="*/ 657701 w 1933575"/>
              <a:gd name="connsiteY545" fmla="*/ 992036 h 1590675"/>
              <a:gd name="connsiteX546" fmla="*/ 695897 w 1933575"/>
              <a:gd name="connsiteY546" fmla="*/ 953364 h 1590675"/>
              <a:gd name="connsiteX547" fmla="*/ 733901 w 1933575"/>
              <a:gd name="connsiteY547" fmla="*/ 990893 h 1590675"/>
              <a:gd name="connsiteX548" fmla="*/ 878872 w 1933575"/>
              <a:gd name="connsiteY548" fmla="*/ 1099764 h 1590675"/>
              <a:gd name="connsiteX549" fmla="*/ 839724 w 1933575"/>
              <a:gd name="connsiteY549" fmla="*/ 1137578 h 1590675"/>
              <a:gd name="connsiteX550" fmla="*/ 802672 w 1933575"/>
              <a:gd name="connsiteY550" fmla="*/ 1099192 h 1590675"/>
              <a:gd name="connsiteX551" fmla="*/ 841820 w 1933575"/>
              <a:gd name="connsiteY551" fmla="*/ 1061378 h 1590675"/>
              <a:gd name="connsiteX552" fmla="*/ 878872 w 1933575"/>
              <a:gd name="connsiteY552" fmla="*/ 1099764 h 1590675"/>
              <a:gd name="connsiteX553" fmla="*/ 193834 w 1933575"/>
              <a:gd name="connsiteY553" fmla="*/ 814680 h 1590675"/>
              <a:gd name="connsiteX554" fmla="*/ 156972 w 1933575"/>
              <a:gd name="connsiteY554" fmla="*/ 853352 h 1590675"/>
              <a:gd name="connsiteX555" fmla="*/ 117634 w 1933575"/>
              <a:gd name="connsiteY555" fmla="*/ 815823 h 1590675"/>
              <a:gd name="connsiteX556" fmla="*/ 155924 w 1933575"/>
              <a:gd name="connsiteY556" fmla="*/ 777152 h 1590675"/>
              <a:gd name="connsiteX557" fmla="*/ 193834 w 1933575"/>
              <a:gd name="connsiteY557" fmla="*/ 814680 h 1590675"/>
              <a:gd name="connsiteX558" fmla="*/ 588550 w 1933575"/>
              <a:gd name="connsiteY558" fmla="*/ 884118 h 1590675"/>
              <a:gd name="connsiteX559" fmla="*/ 550259 w 1933575"/>
              <a:gd name="connsiteY559" fmla="*/ 921170 h 1590675"/>
              <a:gd name="connsiteX560" fmla="*/ 513207 w 1933575"/>
              <a:gd name="connsiteY560" fmla="*/ 882879 h 1590675"/>
              <a:gd name="connsiteX561" fmla="*/ 551498 w 1933575"/>
              <a:gd name="connsiteY561" fmla="*/ 845827 h 1590675"/>
              <a:gd name="connsiteX562" fmla="*/ 588550 w 1933575"/>
              <a:gd name="connsiteY562" fmla="*/ 884118 h 1590675"/>
              <a:gd name="connsiteX563" fmla="*/ 775716 w 1933575"/>
              <a:gd name="connsiteY563" fmla="*/ 1043185 h 1590675"/>
              <a:gd name="connsiteX564" fmla="*/ 737902 w 1933575"/>
              <a:gd name="connsiteY564" fmla="*/ 1005656 h 1590675"/>
              <a:gd name="connsiteX565" fmla="*/ 775811 w 1933575"/>
              <a:gd name="connsiteY565" fmla="*/ 968223 h 1590675"/>
              <a:gd name="connsiteX566" fmla="*/ 812864 w 1933575"/>
              <a:gd name="connsiteY566" fmla="*/ 1004990 h 1590675"/>
              <a:gd name="connsiteX567" fmla="*/ 775716 w 1933575"/>
              <a:gd name="connsiteY567" fmla="*/ 1043185 h 1590675"/>
              <a:gd name="connsiteX568" fmla="*/ 34195 w 1933575"/>
              <a:gd name="connsiteY568" fmla="*/ 786201 h 1590675"/>
              <a:gd name="connsiteX569" fmla="*/ 95 w 1933575"/>
              <a:gd name="connsiteY569" fmla="*/ 824110 h 1590675"/>
              <a:gd name="connsiteX570" fmla="*/ 95 w 1933575"/>
              <a:gd name="connsiteY570" fmla="*/ 749625 h 1590675"/>
              <a:gd name="connsiteX571" fmla="*/ 34195 w 1933575"/>
              <a:gd name="connsiteY571" fmla="*/ 786201 h 1590675"/>
              <a:gd name="connsiteX572" fmla="*/ 909447 w 1933575"/>
              <a:gd name="connsiteY572" fmla="*/ 1150627 h 1590675"/>
              <a:gd name="connsiteX573" fmla="*/ 882968 w 1933575"/>
              <a:gd name="connsiteY573" fmla="*/ 1113956 h 1590675"/>
              <a:gd name="connsiteX574" fmla="*/ 919163 w 1933575"/>
              <a:gd name="connsiteY574" fmla="*/ 1076332 h 1590675"/>
              <a:gd name="connsiteX575" fmla="*/ 957548 w 1933575"/>
              <a:gd name="connsiteY575" fmla="*/ 1111670 h 1590675"/>
              <a:gd name="connsiteX576" fmla="*/ 923163 w 1933575"/>
              <a:gd name="connsiteY576" fmla="*/ 1150818 h 1590675"/>
              <a:gd name="connsiteX577" fmla="*/ 909161 w 1933575"/>
              <a:gd name="connsiteY577" fmla="*/ 1150341 h 1590675"/>
              <a:gd name="connsiteX578" fmla="*/ 909447 w 1933575"/>
              <a:gd name="connsiteY578" fmla="*/ 1150627 h 1590675"/>
              <a:gd name="connsiteX579" fmla="*/ 985838 w 1933575"/>
              <a:gd name="connsiteY579" fmla="*/ 1241972 h 1590675"/>
              <a:gd name="connsiteX580" fmla="*/ 948309 w 1933575"/>
              <a:gd name="connsiteY580" fmla="*/ 1204443 h 1590675"/>
              <a:gd name="connsiteX581" fmla="*/ 986219 w 1933575"/>
              <a:gd name="connsiteY581" fmla="*/ 1167201 h 1590675"/>
              <a:gd name="connsiteX582" fmla="*/ 1023080 w 1933575"/>
              <a:gd name="connsiteY582" fmla="*/ 1204062 h 1590675"/>
              <a:gd name="connsiteX583" fmla="*/ 985838 w 1933575"/>
              <a:gd name="connsiteY583" fmla="*/ 1241972 h 1590675"/>
              <a:gd name="connsiteX584" fmla="*/ 1076611 w 1933575"/>
              <a:gd name="connsiteY584" fmla="*/ 1381418 h 1590675"/>
              <a:gd name="connsiteX585" fmla="*/ 1113282 w 1933575"/>
              <a:gd name="connsiteY585" fmla="*/ 1354938 h 1590675"/>
              <a:gd name="connsiteX586" fmla="*/ 1150906 w 1933575"/>
              <a:gd name="connsiteY586" fmla="*/ 1391133 h 1590675"/>
              <a:gd name="connsiteX587" fmla="*/ 1115568 w 1933575"/>
              <a:gd name="connsiteY587" fmla="*/ 1429519 h 1590675"/>
              <a:gd name="connsiteX588" fmla="*/ 1076420 w 1933575"/>
              <a:gd name="connsiteY588" fmla="*/ 1395134 h 1590675"/>
              <a:gd name="connsiteX589" fmla="*/ 1076897 w 1933575"/>
              <a:gd name="connsiteY589" fmla="*/ 1381132 h 1590675"/>
              <a:gd name="connsiteX590" fmla="*/ 1076611 w 1933575"/>
              <a:gd name="connsiteY590" fmla="*/ 1381418 h 1590675"/>
              <a:gd name="connsiteX591" fmla="*/ 667702 w 1933575"/>
              <a:gd name="connsiteY591" fmla="*/ 897929 h 1590675"/>
              <a:gd name="connsiteX592" fmla="*/ 629412 w 1933575"/>
              <a:gd name="connsiteY592" fmla="*/ 934981 h 1590675"/>
              <a:gd name="connsiteX593" fmla="*/ 593027 w 1933575"/>
              <a:gd name="connsiteY593" fmla="*/ 897453 h 1590675"/>
              <a:gd name="connsiteX594" fmla="*/ 631317 w 1933575"/>
              <a:gd name="connsiteY594" fmla="*/ 860400 h 1590675"/>
              <a:gd name="connsiteX595" fmla="*/ 667702 w 1933575"/>
              <a:gd name="connsiteY595" fmla="*/ 897929 h 1590675"/>
              <a:gd name="connsiteX596" fmla="*/ 1051655 w 1933575"/>
              <a:gd name="connsiteY596" fmla="*/ 1261022 h 1590675"/>
              <a:gd name="connsiteX597" fmla="*/ 1088422 w 1933575"/>
              <a:gd name="connsiteY597" fmla="*/ 1299312 h 1590675"/>
              <a:gd name="connsiteX598" fmla="*/ 1049750 w 1933575"/>
              <a:gd name="connsiteY598" fmla="*/ 1335698 h 1590675"/>
              <a:gd name="connsiteX599" fmla="*/ 1013651 w 1933575"/>
              <a:gd name="connsiteY599" fmla="*/ 1298074 h 1590675"/>
              <a:gd name="connsiteX600" fmla="*/ 1051655 w 1933575"/>
              <a:gd name="connsiteY600" fmla="*/ 1261022 h 1590675"/>
              <a:gd name="connsiteX601" fmla="*/ 709327 w 1933575"/>
              <a:gd name="connsiteY601" fmla="*/ 948888 h 1590675"/>
              <a:gd name="connsiteX602" fmla="*/ 673037 w 1933575"/>
              <a:gd name="connsiteY602" fmla="*/ 911550 h 1590675"/>
              <a:gd name="connsiteX603" fmla="*/ 711422 w 1933575"/>
              <a:gd name="connsiteY603" fmla="*/ 874878 h 1590675"/>
              <a:gd name="connsiteX604" fmla="*/ 747046 w 1933575"/>
              <a:gd name="connsiteY604" fmla="*/ 912978 h 1590675"/>
              <a:gd name="connsiteX605" fmla="*/ 709327 w 1933575"/>
              <a:gd name="connsiteY605" fmla="*/ 948888 h 1590675"/>
              <a:gd name="connsiteX606" fmla="*/ 249365 w 1933575"/>
              <a:gd name="connsiteY606" fmla="*/ 786867 h 1590675"/>
              <a:gd name="connsiteX607" fmla="*/ 212503 w 1933575"/>
              <a:gd name="connsiteY607" fmla="*/ 750101 h 1590675"/>
              <a:gd name="connsiteX608" fmla="*/ 250317 w 1933575"/>
              <a:gd name="connsiteY608" fmla="*/ 712858 h 1590675"/>
              <a:gd name="connsiteX609" fmla="*/ 286512 w 1933575"/>
              <a:gd name="connsiteY609" fmla="*/ 750387 h 1590675"/>
              <a:gd name="connsiteX610" fmla="*/ 249365 w 1933575"/>
              <a:gd name="connsiteY610" fmla="*/ 786867 h 1590675"/>
              <a:gd name="connsiteX611" fmla="*/ 206883 w 1933575"/>
              <a:gd name="connsiteY611" fmla="*/ 735146 h 1590675"/>
              <a:gd name="connsiteX612" fmla="*/ 170402 w 1933575"/>
              <a:gd name="connsiteY612" fmla="*/ 772580 h 1590675"/>
              <a:gd name="connsiteX613" fmla="*/ 132969 w 1933575"/>
              <a:gd name="connsiteY613" fmla="*/ 736099 h 1590675"/>
              <a:gd name="connsiteX614" fmla="*/ 169450 w 1933575"/>
              <a:gd name="connsiteY614" fmla="*/ 698666 h 1590675"/>
              <a:gd name="connsiteX615" fmla="*/ 206883 w 1933575"/>
              <a:gd name="connsiteY615" fmla="*/ 735146 h 1590675"/>
              <a:gd name="connsiteX616" fmla="*/ 485585 w 1933575"/>
              <a:gd name="connsiteY616" fmla="*/ 755625 h 1590675"/>
              <a:gd name="connsiteX617" fmla="*/ 522351 w 1933575"/>
              <a:gd name="connsiteY617" fmla="*/ 792678 h 1590675"/>
              <a:gd name="connsiteX618" fmla="*/ 485299 w 1933575"/>
              <a:gd name="connsiteY618" fmla="*/ 829444 h 1590675"/>
              <a:gd name="connsiteX619" fmla="*/ 448532 w 1933575"/>
              <a:gd name="connsiteY619" fmla="*/ 792392 h 1590675"/>
              <a:gd name="connsiteX620" fmla="*/ 485585 w 1933575"/>
              <a:gd name="connsiteY620" fmla="*/ 755625 h 1590675"/>
              <a:gd name="connsiteX621" fmla="*/ 403955 w 1933575"/>
              <a:gd name="connsiteY621" fmla="*/ 815442 h 1590675"/>
              <a:gd name="connsiteX622" fmla="*/ 368808 w 1933575"/>
              <a:gd name="connsiteY622" fmla="*/ 778390 h 1590675"/>
              <a:gd name="connsiteX623" fmla="*/ 405479 w 1933575"/>
              <a:gd name="connsiteY623" fmla="*/ 741243 h 1590675"/>
              <a:gd name="connsiteX624" fmla="*/ 442913 w 1933575"/>
              <a:gd name="connsiteY624" fmla="*/ 777628 h 1590675"/>
              <a:gd name="connsiteX625" fmla="*/ 403955 w 1933575"/>
              <a:gd name="connsiteY625" fmla="*/ 815442 h 1590675"/>
              <a:gd name="connsiteX626" fmla="*/ 1179671 w 1933575"/>
              <a:gd name="connsiteY626" fmla="*/ 1523055 h 1590675"/>
              <a:gd name="connsiteX627" fmla="*/ 1141952 w 1933575"/>
              <a:gd name="connsiteY627" fmla="*/ 1485621 h 1590675"/>
              <a:gd name="connsiteX628" fmla="*/ 1178909 w 1933575"/>
              <a:gd name="connsiteY628" fmla="*/ 1448950 h 1590675"/>
              <a:gd name="connsiteX629" fmla="*/ 1215962 w 1933575"/>
              <a:gd name="connsiteY629" fmla="*/ 1485621 h 1590675"/>
              <a:gd name="connsiteX630" fmla="*/ 1179671 w 1933575"/>
              <a:gd name="connsiteY630" fmla="*/ 1523055 h 1590675"/>
              <a:gd name="connsiteX631" fmla="*/ 328898 w 1933575"/>
              <a:gd name="connsiteY631" fmla="*/ 801060 h 1590675"/>
              <a:gd name="connsiteX632" fmla="*/ 292037 w 1933575"/>
              <a:gd name="connsiteY632" fmla="*/ 764198 h 1590675"/>
              <a:gd name="connsiteX633" fmla="*/ 329946 w 1933575"/>
              <a:gd name="connsiteY633" fmla="*/ 727050 h 1590675"/>
              <a:gd name="connsiteX634" fmla="*/ 366046 w 1933575"/>
              <a:gd name="connsiteY634" fmla="*/ 764579 h 1590675"/>
              <a:gd name="connsiteX635" fmla="*/ 328898 w 1933575"/>
              <a:gd name="connsiteY635" fmla="*/ 801060 h 1590675"/>
              <a:gd name="connsiteX636" fmla="*/ 855059 w 1933575"/>
              <a:gd name="connsiteY636" fmla="*/ 1056901 h 1590675"/>
              <a:gd name="connsiteX637" fmla="*/ 817912 w 1933575"/>
              <a:gd name="connsiteY637" fmla="*/ 1020420 h 1590675"/>
              <a:gd name="connsiteX638" fmla="*/ 855440 w 1933575"/>
              <a:gd name="connsiteY638" fmla="*/ 982892 h 1590675"/>
              <a:gd name="connsiteX639" fmla="*/ 891921 w 1933575"/>
              <a:gd name="connsiteY639" fmla="*/ 1020135 h 1590675"/>
              <a:gd name="connsiteX640" fmla="*/ 855059 w 1933575"/>
              <a:gd name="connsiteY640" fmla="*/ 1056901 h 1590675"/>
              <a:gd name="connsiteX641" fmla="*/ 1164527 w 1933575"/>
              <a:gd name="connsiteY641" fmla="*/ 1312933 h 1590675"/>
              <a:gd name="connsiteX642" fmla="*/ 1127093 w 1933575"/>
              <a:gd name="connsiteY642" fmla="*/ 1349414 h 1590675"/>
              <a:gd name="connsiteX643" fmla="*/ 1090994 w 1933575"/>
              <a:gd name="connsiteY643" fmla="*/ 1311695 h 1590675"/>
              <a:gd name="connsiteX644" fmla="*/ 1127665 w 1933575"/>
              <a:gd name="connsiteY644" fmla="*/ 1275881 h 1590675"/>
              <a:gd name="connsiteX645" fmla="*/ 1164527 w 1933575"/>
              <a:gd name="connsiteY645" fmla="*/ 1312933 h 1590675"/>
              <a:gd name="connsiteX646" fmla="*/ 1033748 w 1933575"/>
              <a:gd name="connsiteY646" fmla="*/ 1129863 h 1590675"/>
              <a:gd name="connsiteX647" fmla="*/ 994696 w 1933575"/>
              <a:gd name="connsiteY647" fmla="*/ 1164629 h 1590675"/>
              <a:gd name="connsiteX648" fmla="*/ 960406 w 1933575"/>
              <a:gd name="connsiteY648" fmla="*/ 1125195 h 1590675"/>
              <a:gd name="connsiteX649" fmla="*/ 998696 w 1933575"/>
              <a:gd name="connsiteY649" fmla="*/ 1091191 h 1590675"/>
              <a:gd name="connsiteX650" fmla="*/ 1033748 w 1933575"/>
              <a:gd name="connsiteY650" fmla="*/ 1129863 h 1590675"/>
              <a:gd name="connsiteX651" fmla="*/ 91535 w 1933575"/>
              <a:gd name="connsiteY651" fmla="*/ 684569 h 1590675"/>
              <a:gd name="connsiteX652" fmla="*/ 127254 w 1933575"/>
              <a:gd name="connsiteY652" fmla="*/ 722859 h 1590675"/>
              <a:gd name="connsiteX653" fmla="*/ 88583 w 1933575"/>
              <a:gd name="connsiteY653" fmla="*/ 758197 h 1590675"/>
              <a:gd name="connsiteX654" fmla="*/ 53626 w 1933575"/>
              <a:gd name="connsiteY654" fmla="*/ 720573 h 1590675"/>
              <a:gd name="connsiteX655" fmla="*/ 91535 w 1933575"/>
              <a:gd name="connsiteY655" fmla="*/ 684569 h 1590675"/>
              <a:gd name="connsiteX656" fmla="*/ 1099280 w 1933575"/>
              <a:gd name="connsiteY656" fmla="*/ 1218921 h 1590675"/>
              <a:gd name="connsiteX657" fmla="*/ 1061942 w 1933575"/>
              <a:gd name="connsiteY657" fmla="*/ 1255593 h 1590675"/>
              <a:gd name="connsiteX658" fmla="*/ 1025557 w 1933575"/>
              <a:gd name="connsiteY658" fmla="*/ 1217969 h 1590675"/>
              <a:gd name="connsiteX659" fmla="*/ 1062133 w 1933575"/>
              <a:gd name="connsiteY659" fmla="*/ 1181964 h 1590675"/>
              <a:gd name="connsiteX660" fmla="*/ 1099280 w 1933575"/>
              <a:gd name="connsiteY660" fmla="*/ 1218921 h 1590675"/>
              <a:gd name="connsiteX661" fmla="*/ 971074 w 1933575"/>
              <a:gd name="connsiteY661" fmla="*/ 1034803 h 1590675"/>
              <a:gd name="connsiteX662" fmla="*/ 934212 w 1933575"/>
              <a:gd name="connsiteY662" fmla="*/ 1070617 h 1590675"/>
              <a:gd name="connsiteX663" fmla="*/ 898017 w 1933575"/>
              <a:gd name="connsiteY663" fmla="*/ 1032708 h 1590675"/>
              <a:gd name="connsiteX664" fmla="*/ 935546 w 1933575"/>
              <a:gd name="connsiteY664" fmla="*/ 997560 h 1590675"/>
              <a:gd name="connsiteX665" fmla="*/ 971074 w 1933575"/>
              <a:gd name="connsiteY665" fmla="*/ 1034803 h 1590675"/>
              <a:gd name="connsiteX666" fmla="*/ 47434 w 1933575"/>
              <a:gd name="connsiteY666" fmla="*/ 707524 h 1590675"/>
              <a:gd name="connsiteX667" fmla="*/ 9716 w 1933575"/>
              <a:gd name="connsiteY667" fmla="*/ 743910 h 1590675"/>
              <a:gd name="connsiteX668" fmla="*/ 0 w 1933575"/>
              <a:gd name="connsiteY668" fmla="*/ 742100 h 1590675"/>
              <a:gd name="connsiteX669" fmla="*/ 0 w 1933575"/>
              <a:gd name="connsiteY669" fmla="*/ 672377 h 1590675"/>
              <a:gd name="connsiteX670" fmla="*/ 11716 w 1933575"/>
              <a:gd name="connsiteY670" fmla="*/ 670567 h 1590675"/>
              <a:gd name="connsiteX671" fmla="*/ 47434 w 1933575"/>
              <a:gd name="connsiteY671" fmla="*/ 707524 h 1590675"/>
              <a:gd name="connsiteX672" fmla="*/ 1210437 w 1933575"/>
              <a:gd name="connsiteY672" fmla="*/ 1590587 h 1590675"/>
              <a:gd name="connsiteX673" fmla="*/ 1207675 w 1933575"/>
              <a:gd name="connsiteY673" fmla="*/ 1577061 h 1590675"/>
              <a:gd name="connsiteX674" fmla="*/ 1245013 w 1933575"/>
              <a:gd name="connsiteY674" fmla="*/ 1540390 h 1590675"/>
              <a:gd name="connsiteX675" fmla="*/ 1281017 w 1933575"/>
              <a:gd name="connsiteY675" fmla="*/ 1577061 h 1590675"/>
              <a:gd name="connsiteX676" fmla="*/ 1278255 w 1933575"/>
              <a:gd name="connsiteY676" fmla="*/ 1590682 h 1590675"/>
              <a:gd name="connsiteX677" fmla="*/ 1210437 w 1933575"/>
              <a:gd name="connsiteY677" fmla="*/ 1590682 h 1590675"/>
              <a:gd name="connsiteX678" fmla="*/ 1229678 w 1933575"/>
              <a:gd name="connsiteY678" fmla="*/ 1406183 h 1590675"/>
              <a:gd name="connsiteX679" fmla="*/ 1193768 w 1933575"/>
              <a:gd name="connsiteY679" fmla="*/ 1442949 h 1590675"/>
              <a:gd name="connsiteX680" fmla="*/ 1156716 w 1933575"/>
              <a:gd name="connsiteY680" fmla="*/ 1405992 h 1590675"/>
              <a:gd name="connsiteX681" fmla="*/ 1193387 w 1933575"/>
              <a:gd name="connsiteY681" fmla="*/ 1369988 h 1590675"/>
              <a:gd name="connsiteX682" fmla="*/ 1229678 w 1933575"/>
              <a:gd name="connsiteY682" fmla="*/ 1406183 h 1590675"/>
              <a:gd name="connsiteX683" fmla="*/ 644557 w 1933575"/>
              <a:gd name="connsiteY683" fmla="*/ 854495 h 1590675"/>
              <a:gd name="connsiteX684" fmla="*/ 608171 w 1933575"/>
              <a:gd name="connsiteY684" fmla="*/ 818395 h 1590675"/>
              <a:gd name="connsiteX685" fmla="*/ 645319 w 1933575"/>
              <a:gd name="connsiteY685" fmla="*/ 781629 h 1590675"/>
              <a:gd name="connsiteX686" fmla="*/ 681038 w 1933575"/>
              <a:gd name="connsiteY686" fmla="*/ 818395 h 1590675"/>
              <a:gd name="connsiteX687" fmla="*/ 644557 w 1933575"/>
              <a:gd name="connsiteY687" fmla="*/ 854495 h 1590675"/>
              <a:gd name="connsiteX688" fmla="*/ 826199 w 1933575"/>
              <a:gd name="connsiteY688" fmla="*/ 927552 h 1590675"/>
              <a:gd name="connsiteX689" fmla="*/ 787337 w 1933575"/>
              <a:gd name="connsiteY689" fmla="*/ 962699 h 1590675"/>
              <a:gd name="connsiteX690" fmla="*/ 752856 w 1933575"/>
              <a:gd name="connsiteY690" fmla="*/ 924599 h 1590675"/>
              <a:gd name="connsiteX691" fmla="*/ 791718 w 1933575"/>
              <a:gd name="connsiteY691" fmla="*/ 889452 h 1590675"/>
              <a:gd name="connsiteX692" fmla="*/ 826199 w 1933575"/>
              <a:gd name="connsiteY692" fmla="*/ 927552 h 1590675"/>
              <a:gd name="connsiteX693" fmla="*/ 563023 w 1933575"/>
              <a:gd name="connsiteY693" fmla="*/ 840493 h 1590675"/>
              <a:gd name="connsiteX694" fmla="*/ 528447 w 1933575"/>
              <a:gd name="connsiteY694" fmla="*/ 801155 h 1590675"/>
              <a:gd name="connsiteX695" fmla="*/ 567023 w 1933575"/>
              <a:gd name="connsiteY695" fmla="*/ 767246 h 1590675"/>
              <a:gd name="connsiteX696" fmla="*/ 601599 w 1933575"/>
              <a:gd name="connsiteY696" fmla="*/ 806584 h 1590675"/>
              <a:gd name="connsiteX697" fmla="*/ 563023 w 1933575"/>
              <a:gd name="connsiteY697" fmla="*/ 840493 h 1590675"/>
              <a:gd name="connsiteX698" fmla="*/ 1258157 w 1933575"/>
              <a:gd name="connsiteY698" fmla="*/ 1536294 h 1590675"/>
              <a:gd name="connsiteX699" fmla="*/ 1222534 w 1933575"/>
              <a:gd name="connsiteY699" fmla="*/ 1499528 h 1590675"/>
              <a:gd name="connsiteX700" fmla="*/ 1259681 w 1933575"/>
              <a:gd name="connsiteY700" fmla="*/ 1464285 h 1590675"/>
              <a:gd name="connsiteX701" fmla="*/ 1294638 w 1933575"/>
              <a:gd name="connsiteY701" fmla="*/ 1500385 h 1590675"/>
              <a:gd name="connsiteX702" fmla="*/ 1258157 w 1933575"/>
              <a:gd name="connsiteY702" fmla="*/ 1536294 h 1590675"/>
              <a:gd name="connsiteX703" fmla="*/ 905161 w 1933575"/>
              <a:gd name="connsiteY703" fmla="*/ 939839 h 1590675"/>
              <a:gd name="connsiteX704" fmla="*/ 869252 w 1933575"/>
              <a:gd name="connsiteY704" fmla="*/ 976320 h 1590675"/>
              <a:gd name="connsiteX705" fmla="*/ 833152 w 1933575"/>
              <a:gd name="connsiteY705" fmla="*/ 940029 h 1590675"/>
              <a:gd name="connsiteX706" fmla="*/ 868394 w 1933575"/>
              <a:gd name="connsiteY706" fmla="*/ 904311 h 1590675"/>
              <a:gd name="connsiteX707" fmla="*/ 905161 w 1933575"/>
              <a:gd name="connsiteY707" fmla="*/ 939839 h 1590675"/>
              <a:gd name="connsiteX708" fmla="*/ 299466 w 1933575"/>
              <a:gd name="connsiteY708" fmla="*/ 669614 h 1590675"/>
              <a:gd name="connsiteX709" fmla="*/ 263747 w 1933575"/>
              <a:gd name="connsiteY709" fmla="*/ 706000 h 1590675"/>
              <a:gd name="connsiteX710" fmla="*/ 228124 w 1933575"/>
              <a:gd name="connsiteY710" fmla="*/ 670948 h 1590675"/>
              <a:gd name="connsiteX711" fmla="*/ 263843 w 1933575"/>
              <a:gd name="connsiteY711" fmla="*/ 634563 h 1590675"/>
              <a:gd name="connsiteX712" fmla="*/ 299466 w 1933575"/>
              <a:gd name="connsiteY712" fmla="*/ 669614 h 1590675"/>
              <a:gd name="connsiteX713" fmla="*/ 1177576 w 1933575"/>
              <a:gd name="connsiteY713" fmla="*/ 1235114 h 1590675"/>
              <a:gd name="connsiteX714" fmla="*/ 1139190 w 1933575"/>
              <a:gd name="connsiteY714" fmla="*/ 1268547 h 1590675"/>
              <a:gd name="connsiteX715" fmla="*/ 1106424 w 1933575"/>
              <a:gd name="connsiteY715" fmla="*/ 1230923 h 1590675"/>
              <a:gd name="connsiteX716" fmla="*/ 1144810 w 1933575"/>
              <a:gd name="connsiteY716" fmla="*/ 1197490 h 1590675"/>
              <a:gd name="connsiteX717" fmla="*/ 1177576 w 1933575"/>
              <a:gd name="connsiteY717" fmla="*/ 1235114 h 1590675"/>
              <a:gd name="connsiteX718" fmla="*/ 724948 w 1933575"/>
              <a:gd name="connsiteY718" fmla="*/ 868020 h 1590675"/>
              <a:gd name="connsiteX719" fmla="*/ 688562 w 1933575"/>
              <a:gd name="connsiteY719" fmla="*/ 832302 h 1590675"/>
              <a:gd name="connsiteX720" fmla="*/ 723519 w 1933575"/>
              <a:gd name="connsiteY720" fmla="*/ 796583 h 1590675"/>
              <a:gd name="connsiteX721" fmla="*/ 759904 w 1933575"/>
              <a:gd name="connsiteY721" fmla="*/ 832302 h 1590675"/>
              <a:gd name="connsiteX722" fmla="*/ 724948 w 1933575"/>
              <a:gd name="connsiteY722" fmla="*/ 868020 h 1590675"/>
              <a:gd name="connsiteX723" fmla="*/ 1112234 w 1933575"/>
              <a:gd name="connsiteY723" fmla="*/ 1141293 h 1590675"/>
              <a:gd name="connsiteX724" fmla="*/ 1073944 w 1933575"/>
              <a:gd name="connsiteY724" fmla="*/ 1174821 h 1590675"/>
              <a:gd name="connsiteX725" fmla="*/ 1041083 w 1933575"/>
              <a:gd name="connsiteY725" fmla="*/ 1137292 h 1590675"/>
              <a:gd name="connsiteX726" fmla="*/ 1079373 w 1933575"/>
              <a:gd name="connsiteY726" fmla="*/ 1103764 h 1590675"/>
              <a:gd name="connsiteX727" fmla="*/ 1112234 w 1933575"/>
              <a:gd name="connsiteY727" fmla="*/ 1141293 h 1590675"/>
              <a:gd name="connsiteX728" fmla="*/ 219647 w 1933575"/>
              <a:gd name="connsiteY728" fmla="*/ 656279 h 1590675"/>
              <a:gd name="connsiteX729" fmla="*/ 184309 w 1933575"/>
              <a:gd name="connsiteY729" fmla="*/ 691522 h 1590675"/>
              <a:gd name="connsiteX730" fmla="*/ 148685 w 1933575"/>
              <a:gd name="connsiteY730" fmla="*/ 655137 h 1590675"/>
              <a:gd name="connsiteX731" fmla="*/ 184690 w 1933575"/>
              <a:gd name="connsiteY731" fmla="*/ 620561 h 1590675"/>
              <a:gd name="connsiteX732" fmla="*/ 219647 w 1933575"/>
              <a:gd name="connsiteY732" fmla="*/ 656279 h 1590675"/>
              <a:gd name="connsiteX733" fmla="*/ 376047 w 1933575"/>
              <a:gd name="connsiteY733" fmla="*/ 686569 h 1590675"/>
              <a:gd name="connsiteX734" fmla="*/ 337661 w 1933575"/>
              <a:gd name="connsiteY734" fmla="*/ 720002 h 1590675"/>
              <a:gd name="connsiteX735" fmla="*/ 304895 w 1933575"/>
              <a:gd name="connsiteY735" fmla="*/ 682378 h 1590675"/>
              <a:gd name="connsiteX736" fmla="*/ 343281 w 1933575"/>
              <a:gd name="connsiteY736" fmla="*/ 648945 h 1590675"/>
              <a:gd name="connsiteX737" fmla="*/ 376047 w 1933575"/>
              <a:gd name="connsiteY737" fmla="*/ 686569 h 1590675"/>
              <a:gd name="connsiteX738" fmla="*/ 1011079 w 1933575"/>
              <a:gd name="connsiteY738" fmla="*/ 1083762 h 1590675"/>
              <a:gd name="connsiteX739" fmla="*/ 975836 w 1933575"/>
              <a:gd name="connsiteY739" fmla="*/ 1048424 h 1590675"/>
              <a:gd name="connsiteX740" fmla="*/ 1012222 w 1933575"/>
              <a:gd name="connsiteY740" fmla="*/ 1012800 h 1590675"/>
              <a:gd name="connsiteX741" fmla="*/ 1046798 w 1933575"/>
              <a:gd name="connsiteY741" fmla="*/ 1048805 h 1590675"/>
              <a:gd name="connsiteX742" fmla="*/ 1011079 w 1933575"/>
              <a:gd name="connsiteY742" fmla="*/ 1083762 h 1590675"/>
              <a:gd name="connsiteX743" fmla="*/ 418052 w 1933575"/>
              <a:gd name="connsiteY743" fmla="*/ 734289 h 1590675"/>
              <a:gd name="connsiteX744" fmla="*/ 384620 w 1933575"/>
              <a:gd name="connsiteY744" fmla="*/ 695999 h 1590675"/>
              <a:gd name="connsiteX745" fmla="*/ 422148 w 1933575"/>
              <a:gd name="connsiteY745" fmla="*/ 663138 h 1590675"/>
              <a:gd name="connsiteX746" fmla="*/ 455581 w 1933575"/>
              <a:gd name="connsiteY746" fmla="*/ 701428 h 1590675"/>
              <a:gd name="connsiteX747" fmla="*/ 418052 w 1933575"/>
              <a:gd name="connsiteY747" fmla="*/ 734289 h 1590675"/>
              <a:gd name="connsiteX748" fmla="*/ 980694 w 1933575"/>
              <a:gd name="connsiteY748" fmla="*/ 954031 h 1590675"/>
              <a:gd name="connsiteX749" fmla="*/ 946023 w 1933575"/>
              <a:gd name="connsiteY749" fmla="*/ 989369 h 1590675"/>
              <a:gd name="connsiteX750" fmla="*/ 911066 w 1933575"/>
              <a:gd name="connsiteY750" fmla="*/ 954317 h 1590675"/>
              <a:gd name="connsiteX751" fmla="*/ 944975 w 1933575"/>
              <a:gd name="connsiteY751" fmla="*/ 919741 h 1590675"/>
              <a:gd name="connsiteX752" fmla="*/ 980694 w 1933575"/>
              <a:gd name="connsiteY752" fmla="*/ 954031 h 1590675"/>
              <a:gd name="connsiteX753" fmla="*/ 1289018 w 1933575"/>
              <a:gd name="connsiteY753" fmla="*/ 1590587 h 1590675"/>
              <a:gd name="connsiteX754" fmla="*/ 1289018 w 1933575"/>
              <a:gd name="connsiteY754" fmla="*/ 1590587 h 1590675"/>
              <a:gd name="connsiteX755" fmla="*/ 1324642 w 1933575"/>
              <a:gd name="connsiteY755" fmla="*/ 1556297 h 1590675"/>
              <a:gd name="connsiteX756" fmla="*/ 1358837 w 1933575"/>
              <a:gd name="connsiteY756" fmla="*/ 1590587 h 1590675"/>
              <a:gd name="connsiteX757" fmla="*/ 1289018 w 1933575"/>
              <a:gd name="connsiteY757" fmla="*/ 1590587 h 1590675"/>
              <a:gd name="connsiteX758" fmla="*/ 1271588 w 1933575"/>
              <a:gd name="connsiteY758" fmla="*/ 1455427 h 1590675"/>
              <a:gd name="connsiteX759" fmla="*/ 1237964 w 1933575"/>
              <a:gd name="connsiteY759" fmla="*/ 1419042 h 1590675"/>
              <a:gd name="connsiteX760" fmla="*/ 1274636 w 1933575"/>
              <a:gd name="connsiteY760" fmla="*/ 1385799 h 1590675"/>
              <a:gd name="connsiteX761" fmla="*/ 1307497 w 1933575"/>
              <a:gd name="connsiteY761" fmla="*/ 1421423 h 1590675"/>
              <a:gd name="connsiteX762" fmla="*/ 1271588 w 1933575"/>
              <a:gd name="connsiteY762" fmla="*/ 1455427 h 1590675"/>
              <a:gd name="connsiteX763" fmla="*/ 1242632 w 1933575"/>
              <a:gd name="connsiteY763" fmla="*/ 1326268 h 1590675"/>
              <a:gd name="connsiteX764" fmla="*/ 1208246 w 1933575"/>
              <a:gd name="connsiteY764" fmla="*/ 1362082 h 1590675"/>
              <a:gd name="connsiteX765" fmla="*/ 1172147 w 1933575"/>
              <a:gd name="connsiteY765" fmla="*/ 1326649 h 1590675"/>
              <a:gd name="connsiteX766" fmla="*/ 1207199 w 1933575"/>
              <a:gd name="connsiteY766" fmla="*/ 1291597 h 1590675"/>
              <a:gd name="connsiteX767" fmla="*/ 1242632 w 1933575"/>
              <a:gd name="connsiteY767" fmla="*/ 1326268 h 1590675"/>
              <a:gd name="connsiteX768" fmla="*/ 139637 w 1933575"/>
              <a:gd name="connsiteY768" fmla="*/ 642563 h 1590675"/>
              <a:gd name="connsiteX769" fmla="*/ 103918 w 1933575"/>
              <a:gd name="connsiteY769" fmla="*/ 677044 h 1590675"/>
              <a:gd name="connsiteX770" fmla="*/ 69437 w 1933575"/>
              <a:gd name="connsiteY770" fmla="*/ 641325 h 1590675"/>
              <a:gd name="connsiteX771" fmla="*/ 105156 w 1933575"/>
              <a:gd name="connsiteY771" fmla="*/ 606845 h 1590675"/>
              <a:gd name="connsiteX772" fmla="*/ 139637 w 1933575"/>
              <a:gd name="connsiteY772" fmla="*/ 642563 h 1590675"/>
              <a:gd name="connsiteX773" fmla="*/ 500063 w 1933575"/>
              <a:gd name="connsiteY773" fmla="*/ 748196 h 1590675"/>
              <a:gd name="connsiteX774" fmla="*/ 464344 w 1933575"/>
              <a:gd name="connsiteY774" fmla="*/ 713715 h 1590675"/>
              <a:gd name="connsiteX775" fmla="*/ 499872 w 1933575"/>
              <a:gd name="connsiteY775" fmla="*/ 677616 h 1590675"/>
              <a:gd name="connsiteX776" fmla="*/ 534829 w 1933575"/>
              <a:gd name="connsiteY776" fmla="*/ 712763 h 1590675"/>
              <a:gd name="connsiteX777" fmla="*/ 500063 w 1933575"/>
              <a:gd name="connsiteY777" fmla="*/ 748196 h 1590675"/>
              <a:gd name="connsiteX778" fmla="*/ 544449 w 1933575"/>
              <a:gd name="connsiteY778" fmla="*/ 726574 h 1590675"/>
              <a:gd name="connsiteX779" fmla="*/ 580168 w 1933575"/>
              <a:gd name="connsiteY779" fmla="*/ 692379 h 1590675"/>
              <a:gd name="connsiteX780" fmla="*/ 613982 w 1933575"/>
              <a:gd name="connsiteY780" fmla="*/ 728479 h 1590675"/>
              <a:gd name="connsiteX781" fmla="*/ 578930 w 1933575"/>
              <a:gd name="connsiteY781" fmla="*/ 762007 h 1590675"/>
              <a:gd name="connsiteX782" fmla="*/ 544449 w 1933575"/>
              <a:gd name="connsiteY782" fmla="*/ 726574 h 1590675"/>
              <a:gd name="connsiteX783" fmla="*/ 838581 w 1933575"/>
              <a:gd name="connsiteY783" fmla="*/ 846018 h 1590675"/>
              <a:gd name="connsiteX784" fmla="*/ 803910 w 1933575"/>
              <a:gd name="connsiteY784" fmla="*/ 881355 h 1590675"/>
              <a:gd name="connsiteX785" fmla="*/ 768953 w 1933575"/>
              <a:gd name="connsiteY785" fmla="*/ 846303 h 1590675"/>
              <a:gd name="connsiteX786" fmla="*/ 802862 w 1933575"/>
              <a:gd name="connsiteY786" fmla="*/ 811728 h 1590675"/>
              <a:gd name="connsiteX787" fmla="*/ 838581 w 1933575"/>
              <a:gd name="connsiteY787" fmla="*/ 846018 h 1590675"/>
              <a:gd name="connsiteX788" fmla="*/ 1155859 w 1933575"/>
              <a:gd name="connsiteY788" fmla="*/ 1119195 h 1590675"/>
              <a:gd name="connsiteX789" fmla="*/ 1190530 w 1933575"/>
              <a:gd name="connsiteY789" fmla="*/ 1152818 h 1590675"/>
              <a:gd name="connsiteX790" fmla="*/ 1155859 w 1933575"/>
              <a:gd name="connsiteY790" fmla="*/ 1187775 h 1590675"/>
              <a:gd name="connsiteX791" fmla="*/ 1121950 w 1933575"/>
              <a:gd name="connsiteY791" fmla="*/ 1153389 h 1590675"/>
              <a:gd name="connsiteX792" fmla="*/ 1155859 w 1933575"/>
              <a:gd name="connsiteY792" fmla="*/ 1119195 h 1590675"/>
              <a:gd name="connsiteX793" fmla="*/ 1125188 w 1933575"/>
              <a:gd name="connsiteY793" fmla="*/ 1062521 h 1590675"/>
              <a:gd name="connsiteX794" fmla="*/ 1091184 w 1933575"/>
              <a:gd name="connsiteY794" fmla="*/ 1096811 h 1590675"/>
              <a:gd name="connsiteX795" fmla="*/ 1056513 w 1933575"/>
              <a:gd name="connsiteY795" fmla="*/ 1061759 h 1590675"/>
              <a:gd name="connsiteX796" fmla="*/ 1091184 w 1933575"/>
              <a:gd name="connsiteY796" fmla="*/ 1028231 h 1590675"/>
              <a:gd name="connsiteX797" fmla="*/ 1125188 w 1933575"/>
              <a:gd name="connsiteY797" fmla="*/ 1062521 h 1590675"/>
              <a:gd name="connsiteX798" fmla="*/ 882968 w 1933575"/>
              <a:gd name="connsiteY798" fmla="*/ 894976 h 1590675"/>
              <a:gd name="connsiteX799" fmla="*/ 849154 w 1933575"/>
              <a:gd name="connsiteY799" fmla="*/ 860686 h 1590675"/>
              <a:gd name="connsiteX800" fmla="*/ 884492 w 1933575"/>
              <a:gd name="connsiteY800" fmla="*/ 826491 h 1590675"/>
              <a:gd name="connsiteX801" fmla="*/ 917639 w 1933575"/>
              <a:gd name="connsiteY801" fmla="*/ 861448 h 1590675"/>
              <a:gd name="connsiteX802" fmla="*/ 882968 w 1933575"/>
              <a:gd name="connsiteY802" fmla="*/ 894976 h 1590675"/>
              <a:gd name="connsiteX803" fmla="*/ 1372362 w 1933575"/>
              <a:gd name="connsiteY803" fmla="*/ 1514196 h 1590675"/>
              <a:gd name="connsiteX804" fmla="*/ 1338644 w 1933575"/>
              <a:gd name="connsiteY804" fmla="*/ 1548581 h 1590675"/>
              <a:gd name="connsiteX805" fmla="*/ 1303877 w 1933575"/>
              <a:gd name="connsiteY805" fmla="*/ 1513815 h 1590675"/>
              <a:gd name="connsiteX806" fmla="*/ 1338263 w 1933575"/>
              <a:gd name="connsiteY806" fmla="*/ 1480097 h 1590675"/>
              <a:gd name="connsiteX807" fmla="*/ 1372362 w 1933575"/>
              <a:gd name="connsiteY807" fmla="*/ 1514196 h 1590675"/>
              <a:gd name="connsiteX808" fmla="*/ 59722 w 1933575"/>
              <a:gd name="connsiteY808" fmla="*/ 627133 h 1590675"/>
              <a:gd name="connsiteX809" fmla="*/ 25146 w 1933575"/>
              <a:gd name="connsiteY809" fmla="*/ 662280 h 1590675"/>
              <a:gd name="connsiteX810" fmla="*/ 95 w 1933575"/>
              <a:gd name="connsiteY810" fmla="*/ 652184 h 1590675"/>
              <a:gd name="connsiteX811" fmla="*/ 95 w 1933575"/>
              <a:gd name="connsiteY811" fmla="*/ 603035 h 1590675"/>
              <a:gd name="connsiteX812" fmla="*/ 24194 w 1933575"/>
              <a:gd name="connsiteY812" fmla="*/ 592938 h 1590675"/>
              <a:gd name="connsiteX813" fmla="*/ 59722 w 1933575"/>
              <a:gd name="connsiteY813" fmla="*/ 627133 h 1590675"/>
              <a:gd name="connsiteX814" fmla="*/ 658844 w 1933575"/>
              <a:gd name="connsiteY814" fmla="*/ 704095 h 1590675"/>
              <a:gd name="connsiteX815" fmla="*/ 693229 w 1933575"/>
              <a:gd name="connsiteY815" fmla="*/ 739242 h 1590675"/>
              <a:gd name="connsiteX816" fmla="*/ 658749 w 1933575"/>
              <a:gd name="connsiteY816" fmla="*/ 772866 h 1590675"/>
              <a:gd name="connsiteX817" fmla="*/ 624364 w 1933575"/>
              <a:gd name="connsiteY817" fmla="*/ 737718 h 1590675"/>
              <a:gd name="connsiteX818" fmla="*/ 658844 w 1933575"/>
              <a:gd name="connsiteY818" fmla="*/ 704095 h 1590675"/>
              <a:gd name="connsiteX819" fmla="*/ 1221010 w 1933575"/>
              <a:gd name="connsiteY819" fmla="*/ 1213016 h 1590675"/>
              <a:gd name="connsiteX820" fmla="*/ 1255776 w 1933575"/>
              <a:gd name="connsiteY820" fmla="*/ 1246353 h 1590675"/>
              <a:gd name="connsiteX821" fmla="*/ 1221391 w 1933575"/>
              <a:gd name="connsiteY821" fmla="*/ 1281501 h 1590675"/>
              <a:gd name="connsiteX822" fmla="*/ 1187291 w 1933575"/>
              <a:gd name="connsiteY822" fmla="*/ 1247496 h 1590675"/>
              <a:gd name="connsiteX823" fmla="*/ 1221010 w 1933575"/>
              <a:gd name="connsiteY823" fmla="*/ 1213016 h 1590675"/>
              <a:gd name="connsiteX824" fmla="*/ 1287399 w 1933575"/>
              <a:gd name="connsiteY824" fmla="*/ 1375131 h 1590675"/>
              <a:gd name="connsiteX825" fmla="*/ 1252919 w 1933575"/>
              <a:gd name="connsiteY825" fmla="*/ 1341413 h 1590675"/>
              <a:gd name="connsiteX826" fmla="*/ 1286637 w 1933575"/>
              <a:gd name="connsiteY826" fmla="*/ 1306932 h 1590675"/>
              <a:gd name="connsiteX827" fmla="*/ 1321118 w 1933575"/>
              <a:gd name="connsiteY827" fmla="*/ 1340651 h 1590675"/>
              <a:gd name="connsiteX828" fmla="*/ 1287399 w 1933575"/>
              <a:gd name="connsiteY828" fmla="*/ 1375131 h 1590675"/>
              <a:gd name="connsiteX829" fmla="*/ 738473 w 1933575"/>
              <a:gd name="connsiteY829" fmla="*/ 718573 h 1590675"/>
              <a:gd name="connsiteX830" fmla="*/ 772477 w 1933575"/>
              <a:gd name="connsiteY830" fmla="*/ 752768 h 1590675"/>
              <a:gd name="connsiteX831" fmla="*/ 738283 w 1933575"/>
              <a:gd name="connsiteY831" fmla="*/ 786772 h 1590675"/>
              <a:gd name="connsiteX832" fmla="*/ 704279 w 1933575"/>
              <a:gd name="connsiteY832" fmla="*/ 752577 h 1590675"/>
              <a:gd name="connsiteX833" fmla="*/ 738473 w 1933575"/>
              <a:gd name="connsiteY833" fmla="*/ 718573 h 1590675"/>
              <a:gd name="connsiteX834" fmla="*/ 1025747 w 1933575"/>
              <a:gd name="connsiteY834" fmla="*/ 934600 h 1590675"/>
              <a:gd name="connsiteX835" fmla="*/ 1059561 w 1933575"/>
              <a:gd name="connsiteY835" fmla="*/ 968985 h 1590675"/>
              <a:gd name="connsiteX836" fmla="*/ 1025176 w 1933575"/>
              <a:gd name="connsiteY836" fmla="*/ 1002799 h 1590675"/>
              <a:gd name="connsiteX837" fmla="*/ 991362 w 1933575"/>
              <a:gd name="connsiteY837" fmla="*/ 968414 h 1590675"/>
              <a:gd name="connsiteX838" fmla="*/ 1025747 w 1933575"/>
              <a:gd name="connsiteY838" fmla="*/ 934600 h 1590675"/>
              <a:gd name="connsiteX839" fmla="*/ 164402 w 1933575"/>
              <a:gd name="connsiteY839" fmla="*/ 575888 h 1590675"/>
              <a:gd name="connsiteX840" fmla="*/ 199358 w 1933575"/>
              <a:gd name="connsiteY840" fmla="*/ 542551 h 1590675"/>
              <a:gd name="connsiteX841" fmla="*/ 232315 w 1933575"/>
              <a:gd name="connsiteY841" fmla="*/ 577889 h 1590675"/>
              <a:gd name="connsiteX842" fmla="*/ 198120 w 1933575"/>
              <a:gd name="connsiteY842" fmla="*/ 610560 h 1590675"/>
              <a:gd name="connsiteX843" fmla="*/ 164402 w 1933575"/>
              <a:gd name="connsiteY843" fmla="*/ 575888 h 1590675"/>
              <a:gd name="connsiteX844" fmla="*/ 119063 w 1933575"/>
              <a:gd name="connsiteY844" fmla="*/ 596081 h 1590675"/>
              <a:gd name="connsiteX845" fmla="*/ 84963 w 1933575"/>
              <a:gd name="connsiteY845" fmla="*/ 561792 h 1590675"/>
              <a:gd name="connsiteX846" fmla="*/ 118491 w 1933575"/>
              <a:gd name="connsiteY846" fmla="*/ 528454 h 1590675"/>
              <a:gd name="connsiteX847" fmla="*/ 152591 w 1933575"/>
              <a:gd name="connsiteY847" fmla="*/ 562744 h 1590675"/>
              <a:gd name="connsiteX848" fmla="*/ 119063 w 1933575"/>
              <a:gd name="connsiteY848" fmla="*/ 596081 h 1590675"/>
              <a:gd name="connsiteX849" fmla="*/ 513969 w 1933575"/>
              <a:gd name="connsiteY849" fmla="*/ 667138 h 1590675"/>
              <a:gd name="connsiteX850" fmla="*/ 480060 w 1933575"/>
              <a:gd name="connsiteY850" fmla="*/ 632753 h 1590675"/>
              <a:gd name="connsiteX851" fmla="*/ 513779 w 1933575"/>
              <a:gd name="connsiteY851" fmla="*/ 599511 h 1590675"/>
              <a:gd name="connsiteX852" fmla="*/ 547688 w 1933575"/>
              <a:gd name="connsiteY852" fmla="*/ 633896 h 1590675"/>
              <a:gd name="connsiteX853" fmla="*/ 513969 w 1933575"/>
              <a:gd name="connsiteY853" fmla="*/ 667138 h 1590675"/>
              <a:gd name="connsiteX854" fmla="*/ 434816 w 1933575"/>
              <a:gd name="connsiteY854" fmla="*/ 585128 h 1590675"/>
              <a:gd name="connsiteX855" fmla="*/ 468249 w 1933575"/>
              <a:gd name="connsiteY855" fmla="*/ 619989 h 1590675"/>
              <a:gd name="connsiteX856" fmla="*/ 433007 w 1933575"/>
              <a:gd name="connsiteY856" fmla="*/ 653041 h 1590675"/>
              <a:gd name="connsiteX857" fmla="*/ 400240 w 1933575"/>
              <a:gd name="connsiteY857" fmla="*/ 618846 h 1590675"/>
              <a:gd name="connsiteX858" fmla="*/ 434816 w 1933575"/>
              <a:gd name="connsiteY858" fmla="*/ 585128 h 1590675"/>
              <a:gd name="connsiteX859" fmla="*/ 354521 w 1933575"/>
              <a:gd name="connsiteY859" fmla="*/ 570840 h 1590675"/>
              <a:gd name="connsiteX860" fmla="*/ 388715 w 1933575"/>
              <a:gd name="connsiteY860" fmla="*/ 605130 h 1590675"/>
              <a:gd name="connsiteX861" fmla="*/ 354139 w 1933575"/>
              <a:gd name="connsiteY861" fmla="*/ 639039 h 1590675"/>
              <a:gd name="connsiteX862" fmla="*/ 320612 w 1933575"/>
              <a:gd name="connsiteY862" fmla="*/ 605511 h 1590675"/>
              <a:gd name="connsiteX863" fmla="*/ 354521 w 1933575"/>
              <a:gd name="connsiteY863" fmla="*/ 570840 h 1590675"/>
              <a:gd name="connsiteX864" fmla="*/ 312039 w 1933575"/>
              <a:gd name="connsiteY864" fmla="*/ 591129 h 1590675"/>
              <a:gd name="connsiteX865" fmla="*/ 277178 w 1933575"/>
              <a:gd name="connsiteY865" fmla="*/ 624752 h 1590675"/>
              <a:gd name="connsiteX866" fmla="*/ 243935 w 1933575"/>
              <a:gd name="connsiteY866" fmla="*/ 589509 h 1590675"/>
              <a:gd name="connsiteX867" fmla="*/ 278035 w 1933575"/>
              <a:gd name="connsiteY867" fmla="*/ 556553 h 1590675"/>
              <a:gd name="connsiteX868" fmla="*/ 312039 w 1933575"/>
              <a:gd name="connsiteY868" fmla="*/ 591129 h 1590675"/>
              <a:gd name="connsiteX869" fmla="*/ 993839 w 1933575"/>
              <a:gd name="connsiteY869" fmla="*/ 874688 h 1590675"/>
              <a:gd name="connsiteX870" fmla="*/ 960692 w 1933575"/>
              <a:gd name="connsiteY870" fmla="*/ 908692 h 1590675"/>
              <a:gd name="connsiteX871" fmla="*/ 926306 w 1933575"/>
              <a:gd name="connsiteY871" fmla="*/ 874497 h 1590675"/>
              <a:gd name="connsiteX872" fmla="*/ 960120 w 1933575"/>
              <a:gd name="connsiteY872" fmla="*/ 841255 h 1590675"/>
              <a:gd name="connsiteX873" fmla="*/ 993839 w 1933575"/>
              <a:gd name="connsiteY873" fmla="*/ 874688 h 1590675"/>
              <a:gd name="connsiteX874" fmla="*/ 593789 w 1933575"/>
              <a:gd name="connsiteY874" fmla="*/ 613893 h 1590675"/>
              <a:gd name="connsiteX875" fmla="*/ 627126 w 1933575"/>
              <a:gd name="connsiteY875" fmla="*/ 647897 h 1590675"/>
              <a:gd name="connsiteX876" fmla="*/ 593122 w 1933575"/>
              <a:gd name="connsiteY876" fmla="*/ 681235 h 1590675"/>
              <a:gd name="connsiteX877" fmla="*/ 559784 w 1933575"/>
              <a:gd name="connsiteY877" fmla="*/ 647231 h 1590675"/>
              <a:gd name="connsiteX878" fmla="*/ 593789 w 1933575"/>
              <a:gd name="connsiteY878" fmla="*/ 613893 h 1590675"/>
              <a:gd name="connsiteX879" fmla="*/ 1352836 w 1933575"/>
              <a:gd name="connsiteY879" fmla="*/ 1468572 h 1590675"/>
              <a:gd name="connsiteX880" fmla="*/ 1318546 w 1933575"/>
              <a:gd name="connsiteY880" fmla="*/ 1435710 h 1590675"/>
              <a:gd name="connsiteX881" fmla="*/ 1352455 w 1933575"/>
              <a:gd name="connsiteY881" fmla="*/ 1401039 h 1590675"/>
              <a:gd name="connsiteX882" fmla="*/ 1385983 w 1933575"/>
              <a:gd name="connsiteY882" fmla="*/ 1434567 h 1590675"/>
              <a:gd name="connsiteX883" fmla="*/ 1352836 w 1933575"/>
              <a:gd name="connsiteY883" fmla="*/ 1468572 h 1590675"/>
              <a:gd name="connsiteX884" fmla="*/ 1373505 w 1933575"/>
              <a:gd name="connsiteY884" fmla="*/ 1590587 h 1590675"/>
              <a:gd name="connsiteX885" fmla="*/ 1404461 w 1933575"/>
              <a:gd name="connsiteY885" fmla="*/ 1571727 h 1590675"/>
              <a:gd name="connsiteX886" fmla="*/ 1433322 w 1933575"/>
              <a:gd name="connsiteY886" fmla="*/ 1590587 h 1590675"/>
              <a:gd name="connsiteX887" fmla="*/ 1373505 w 1933575"/>
              <a:gd name="connsiteY887" fmla="*/ 1590587 h 1590675"/>
              <a:gd name="connsiteX888" fmla="*/ 818007 w 1933575"/>
              <a:gd name="connsiteY888" fmla="*/ 800679 h 1590675"/>
              <a:gd name="connsiteX889" fmla="*/ 784193 w 1933575"/>
              <a:gd name="connsiteY889" fmla="*/ 767341 h 1590675"/>
              <a:gd name="connsiteX890" fmla="*/ 818579 w 1933575"/>
              <a:gd name="connsiteY890" fmla="*/ 733242 h 1590675"/>
              <a:gd name="connsiteX891" fmla="*/ 851630 w 1933575"/>
              <a:gd name="connsiteY891" fmla="*/ 767246 h 1590675"/>
              <a:gd name="connsiteX892" fmla="*/ 818007 w 1933575"/>
              <a:gd name="connsiteY892" fmla="*/ 800679 h 1590675"/>
              <a:gd name="connsiteX893" fmla="*/ 39624 w 1933575"/>
              <a:gd name="connsiteY893" fmla="*/ 581604 h 1590675"/>
              <a:gd name="connsiteX894" fmla="*/ 5715 w 1933575"/>
              <a:gd name="connsiteY894" fmla="*/ 548456 h 1590675"/>
              <a:gd name="connsiteX895" fmla="*/ 38862 w 1933575"/>
              <a:gd name="connsiteY895" fmla="*/ 514547 h 1590675"/>
              <a:gd name="connsiteX896" fmla="*/ 72771 w 1933575"/>
              <a:gd name="connsiteY896" fmla="*/ 547695 h 1590675"/>
              <a:gd name="connsiteX897" fmla="*/ 39624 w 1933575"/>
              <a:gd name="connsiteY897" fmla="*/ 581604 h 1590675"/>
              <a:gd name="connsiteX898" fmla="*/ 673132 w 1933575"/>
              <a:gd name="connsiteY898" fmla="*/ 628657 h 1590675"/>
              <a:gd name="connsiteX899" fmla="*/ 706088 w 1933575"/>
              <a:gd name="connsiteY899" fmla="*/ 662566 h 1590675"/>
              <a:gd name="connsiteX900" fmla="*/ 672941 w 1933575"/>
              <a:gd name="connsiteY900" fmla="*/ 694856 h 1590675"/>
              <a:gd name="connsiteX901" fmla="*/ 639985 w 1933575"/>
              <a:gd name="connsiteY901" fmla="*/ 660947 h 1590675"/>
              <a:gd name="connsiteX902" fmla="*/ 673132 w 1933575"/>
              <a:gd name="connsiteY902" fmla="*/ 628657 h 1590675"/>
              <a:gd name="connsiteX903" fmla="*/ 1334357 w 1933575"/>
              <a:gd name="connsiteY903" fmla="*/ 1261403 h 1590675"/>
              <a:gd name="connsiteX904" fmla="*/ 1300829 w 1933575"/>
              <a:gd name="connsiteY904" fmla="*/ 1294740 h 1590675"/>
              <a:gd name="connsiteX905" fmla="*/ 1267873 w 1933575"/>
              <a:gd name="connsiteY905" fmla="*/ 1260927 h 1590675"/>
              <a:gd name="connsiteX906" fmla="*/ 1300639 w 1933575"/>
              <a:gd name="connsiteY906" fmla="*/ 1228351 h 1590675"/>
              <a:gd name="connsiteX907" fmla="*/ 1334357 w 1933575"/>
              <a:gd name="connsiteY907" fmla="*/ 1261403 h 1590675"/>
              <a:gd name="connsiteX908" fmla="*/ 1203770 w 1933575"/>
              <a:gd name="connsiteY908" fmla="*/ 1074332 h 1590675"/>
              <a:gd name="connsiteX909" fmla="*/ 1169575 w 1933575"/>
              <a:gd name="connsiteY909" fmla="*/ 1107193 h 1590675"/>
              <a:gd name="connsiteX910" fmla="*/ 1136999 w 1933575"/>
              <a:gd name="connsiteY910" fmla="*/ 1072617 h 1590675"/>
              <a:gd name="connsiteX911" fmla="*/ 1170432 w 1933575"/>
              <a:gd name="connsiteY911" fmla="*/ 1040423 h 1590675"/>
              <a:gd name="connsiteX912" fmla="*/ 1203770 w 1933575"/>
              <a:gd name="connsiteY912" fmla="*/ 1074332 h 1590675"/>
              <a:gd name="connsiteX913" fmla="*/ 1236250 w 1933575"/>
              <a:gd name="connsiteY913" fmla="*/ 1201014 h 1590675"/>
              <a:gd name="connsiteX914" fmla="*/ 1202436 w 1933575"/>
              <a:gd name="connsiteY914" fmla="*/ 1167772 h 1590675"/>
              <a:gd name="connsiteX915" fmla="*/ 1236059 w 1933575"/>
              <a:gd name="connsiteY915" fmla="*/ 1134339 h 1590675"/>
              <a:gd name="connsiteX916" fmla="*/ 1269111 w 1933575"/>
              <a:gd name="connsiteY916" fmla="*/ 1166915 h 1590675"/>
              <a:gd name="connsiteX917" fmla="*/ 1236250 w 1933575"/>
              <a:gd name="connsiteY917" fmla="*/ 1201014 h 1590675"/>
              <a:gd name="connsiteX918" fmla="*/ 1104710 w 1933575"/>
              <a:gd name="connsiteY918" fmla="*/ 1016134 h 1590675"/>
              <a:gd name="connsiteX919" fmla="*/ 1071753 w 1933575"/>
              <a:gd name="connsiteY919" fmla="*/ 982225 h 1590675"/>
              <a:gd name="connsiteX920" fmla="*/ 1106043 w 1933575"/>
              <a:gd name="connsiteY920" fmla="*/ 949650 h 1590675"/>
              <a:gd name="connsiteX921" fmla="*/ 1138238 w 1933575"/>
              <a:gd name="connsiteY921" fmla="*/ 982796 h 1590675"/>
              <a:gd name="connsiteX922" fmla="*/ 1104710 w 1933575"/>
              <a:gd name="connsiteY922" fmla="*/ 1016134 h 1590675"/>
              <a:gd name="connsiteX923" fmla="*/ 1418273 w 1933575"/>
              <a:gd name="connsiteY923" fmla="*/ 1492955 h 1590675"/>
              <a:gd name="connsiteX924" fmla="*/ 1450562 w 1933575"/>
              <a:gd name="connsiteY924" fmla="*/ 1527055 h 1590675"/>
              <a:gd name="connsiteX925" fmla="*/ 1417225 w 1933575"/>
              <a:gd name="connsiteY925" fmla="*/ 1558678 h 1590675"/>
              <a:gd name="connsiteX926" fmla="*/ 1384935 w 1933575"/>
              <a:gd name="connsiteY926" fmla="*/ 1524579 h 1590675"/>
              <a:gd name="connsiteX927" fmla="*/ 1418273 w 1933575"/>
              <a:gd name="connsiteY927" fmla="*/ 1492955 h 1590675"/>
              <a:gd name="connsiteX928" fmla="*/ 894493 w 1933575"/>
              <a:gd name="connsiteY928" fmla="*/ 814013 h 1590675"/>
              <a:gd name="connsiteX929" fmla="*/ 861822 w 1933575"/>
              <a:gd name="connsiteY929" fmla="*/ 780200 h 1590675"/>
              <a:gd name="connsiteX930" fmla="*/ 894874 w 1933575"/>
              <a:gd name="connsiteY930" fmla="*/ 748291 h 1590675"/>
              <a:gd name="connsiteX931" fmla="*/ 927545 w 1933575"/>
              <a:gd name="connsiteY931" fmla="*/ 782105 h 1590675"/>
              <a:gd name="connsiteX932" fmla="*/ 894493 w 1933575"/>
              <a:gd name="connsiteY932" fmla="*/ 814013 h 1590675"/>
              <a:gd name="connsiteX933" fmla="*/ 1398937 w 1933575"/>
              <a:gd name="connsiteY933" fmla="*/ 1355510 h 1590675"/>
              <a:gd name="connsiteX934" fmla="*/ 1366266 w 1933575"/>
              <a:gd name="connsiteY934" fmla="*/ 1387609 h 1590675"/>
              <a:gd name="connsiteX935" fmla="*/ 1334167 w 1933575"/>
              <a:gd name="connsiteY935" fmla="*/ 1354938 h 1590675"/>
              <a:gd name="connsiteX936" fmla="*/ 1366838 w 1933575"/>
              <a:gd name="connsiteY936" fmla="*/ 1322839 h 1590675"/>
              <a:gd name="connsiteX937" fmla="*/ 1398937 w 1933575"/>
              <a:gd name="connsiteY937" fmla="*/ 1355510 h 1590675"/>
              <a:gd name="connsiteX938" fmla="*/ 784860 w 1933575"/>
              <a:gd name="connsiteY938" fmla="*/ 676282 h 1590675"/>
              <a:gd name="connsiteX939" fmla="*/ 752380 w 1933575"/>
              <a:gd name="connsiteY939" fmla="*/ 708191 h 1590675"/>
              <a:gd name="connsiteX940" fmla="*/ 720471 w 1933575"/>
              <a:gd name="connsiteY940" fmla="*/ 675711 h 1590675"/>
              <a:gd name="connsiteX941" fmla="*/ 752951 w 1933575"/>
              <a:gd name="connsiteY941" fmla="*/ 643802 h 1590675"/>
              <a:gd name="connsiteX942" fmla="*/ 784860 w 1933575"/>
              <a:gd name="connsiteY942" fmla="*/ 676282 h 1590675"/>
              <a:gd name="connsiteX943" fmla="*/ 1072039 w 1933575"/>
              <a:gd name="connsiteY943" fmla="*/ 889452 h 1590675"/>
              <a:gd name="connsiteX944" fmla="*/ 1039368 w 1933575"/>
              <a:gd name="connsiteY944" fmla="*/ 921551 h 1590675"/>
              <a:gd name="connsiteX945" fmla="*/ 1007269 w 1933575"/>
              <a:gd name="connsiteY945" fmla="*/ 888880 h 1590675"/>
              <a:gd name="connsiteX946" fmla="*/ 1039940 w 1933575"/>
              <a:gd name="connsiteY946" fmla="*/ 856781 h 1590675"/>
              <a:gd name="connsiteX947" fmla="*/ 1072039 w 1933575"/>
              <a:gd name="connsiteY947" fmla="*/ 889452 h 1590675"/>
              <a:gd name="connsiteX948" fmla="*/ 607409 w 1933575"/>
              <a:gd name="connsiteY948" fmla="*/ 599320 h 1590675"/>
              <a:gd name="connsiteX949" fmla="*/ 576358 w 1933575"/>
              <a:gd name="connsiteY949" fmla="*/ 567697 h 1590675"/>
              <a:gd name="connsiteX950" fmla="*/ 607981 w 1933575"/>
              <a:gd name="connsiteY950" fmla="*/ 536646 h 1590675"/>
              <a:gd name="connsiteX951" fmla="*/ 639032 w 1933575"/>
              <a:gd name="connsiteY951" fmla="*/ 568269 h 1590675"/>
              <a:gd name="connsiteX952" fmla="*/ 607409 w 1933575"/>
              <a:gd name="connsiteY952" fmla="*/ 599320 h 1590675"/>
              <a:gd name="connsiteX953" fmla="*/ 1005935 w 1933575"/>
              <a:gd name="connsiteY953" fmla="*/ 794773 h 1590675"/>
              <a:gd name="connsiteX954" fmla="*/ 975265 w 1933575"/>
              <a:gd name="connsiteY954" fmla="*/ 826968 h 1590675"/>
              <a:gd name="connsiteX955" fmla="*/ 942785 w 1933575"/>
              <a:gd name="connsiteY955" fmla="*/ 795249 h 1590675"/>
              <a:gd name="connsiteX956" fmla="*/ 974122 w 1933575"/>
              <a:gd name="connsiteY956" fmla="*/ 763817 h 1590675"/>
              <a:gd name="connsiteX957" fmla="*/ 1005935 w 1933575"/>
              <a:gd name="connsiteY957" fmla="*/ 794773 h 1590675"/>
              <a:gd name="connsiteX958" fmla="*/ 164497 w 1933575"/>
              <a:gd name="connsiteY958" fmla="*/ 482258 h 1590675"/>
              <a:gd name="connsiteX959" fmla="*/ 133826 w 1933575"/>
              <a:gd name="connsiteY959" fmla="*/ 514262 h 1590675"/>
              <a:gd name="connsiteX960" fmla="*/ 101537 w 1933575"/>
              <a:gd name="connsiteY960" fmla="*/ 482544 h 1590675"/>
              <a:gd name="connsiteX961" fmla="*/ 132874 w 1933575"/>
              <a:gd name="connsiteY961" fmla="*/ 451302 h 1590675"/>
              <a:gd name="connsiteX962" fmla="*/ 164497 w 1933575"/>
              <a:gd name="connsiteY962" fmla="*/ 482258 h 1590675"/>
              <a:gd name="connsiteX963" fmla="*/ 559689 w 1933575"/>
              <a:gd name="connsiteY963" fmla="*/ 553219 h 1590675"/>
              <a:gd name="connsiteX964" fmla="*/ 529019 w 1933575"/>
              <a:gd name="connsiteY964" fmla="*/ 585413 h 1590675"/>
              <a:gd name="connsiteX965" fmla="*/ 496538 w 1933575"/>
              <a:gd name="connsiteY965" fmla="*/ 553695 h 1590675"/>
              <a:gd name="connsiteX966" fmla="*/ 527876 w 1933575"/>
              <a:gd name="connsiteY966" fmla="*/ 522263 h 1590675"/>
              <a:gd name="connsiteX967" fmla="*/ 559689 w 1933575"/>
              <a:gd name="connsiteY967" fmla="*/ 553219 h 1590675"/>
              <a:gd name="connsiteX968" fmla="*/ 863727 w 1933575"/>
              <a:gd name="connsiteY968" fmla="*/ 687712 h 1590675"/>
              <a:gd name="connsiteX969" fmla="*/ 832199 w 1933575"/>
              <a:gd name="connsiteY969" fmla="*/ 718859 h 1590675"/>
              <a:gd name="connsiteX970" fmla="*/ 800767 w 1933575"/>
              <a:gd name="connsiteY970" fmla="*/ 686283 h 1590675"/>
              <a:gd name="connsiteX971" fmla="*/ 833057 w 1933575"/>
              <a:gd name="connsiteY971" fmla="*/ 655898 h 1590675"/>
              <a:gd name="connsiteX972" fmla="*/ 863727 w 1933575"/>
              <a:gd name="connsiteY972" fmla="*/ 687712 h 1590675"/>
              <a:gd name="connsiteX973" fmla="*/ 321183 w 1933575"/>
              <a:gd name="connsiteY973" fmla="*/ 511309 h 1590675"/>
              <a:gd name="connsiteX974" fmla="*/ 288512 w 1933575"/>
              <a:gd name="connsiteY974" fmla="*/ 542932 h 1590675"/>
              <a:gd name="connsiteX975" fmla="*/ 257556 w 1933575"/>
              <a:gd name="connsiteY975" fmla="*/ 510928 h 1590675"/>
              <a:gd name="connsiteX976" fmla="*/ 290227 w 1933575"/>
              <a:gd name="connsiteY976" fmla="*/ 479305 h 1590675"/>
              <a:gd name="connsiteX977" fmla="*/ 321183 w 1933575"/>
              <a:gd name="connsiteY977" fmla="*/ 511309 h 1590675"/>
              <a:gd name="connsiteX978" fmla="*/ 369475 w 1933575"/>
              <a:gd name="connsiteY978" fmla="*/ 493497 h 1590675"/>
              <a:gd name="connsiteX979" fmla="*/ 400717 w 1933575"/>
              <a:gd name="connsiteY979" fmla="*/ 526549 h 1590675"/>
              <a:gd name="connsiteX980" fmla="*/ 368332 w 1933575"/>
              <a:gd name="connsiteY980" fmla="*/ 557029 h 1590675"/>
              <a:gd name="connsiteX981" fmla="*/ 337090 w 1933575"/>
              <a:gd name="connsiteY981" fmla="*/ 523977 h 1590675"/>
              <a:gd name="connsiteX982" fmla="*/ 369475 w 1933575"/>
              <a:gd name="connsiteY982" fmla="*/ 493497 h 1590675"/>
              <a:gd name="connsiteX983" fmla="*/ 1150620 w 1933575"/>
              <a:gd name="connsiteY983" fmla="*/ 903834 h 1590675"/>
              <a:gd name="connsiteX984" fmla="*/ 1118711 w 1933575"/>
              <a:gd name="connsiteY984" fmla="*/ 934695 h 1590675"/>
              <a:gd name="connsiteX985" fmla="*/ 1087850 w 1933575"/>
              <a:gd name="connsiteY985" fmla="*/ 902787 h 1590675"/>
              <a:gd name="connsiteX986" fmla="*/ 1119759 w 1933575"/>
              <a:gd name="connsiteY986" fmla="*/ 871926 h 1590675"/>
              <a:gd name="connsiteX987" fmla="*/ 1150620 w 1933575"/>
              <a:gd name="connsiteY987" fmla="*/ 903834 h 1590675"/>
              <a:gd name="connsiteX988" fmla="*/ 1250442 w 1933575"/>
              <a:gd name="connsiteY988" fmla="*/ 1056520 h 1590675"/>
              <a:gd name="connsiteX989" fmla="*/ 1281589 w 1933575"/>
              <a:gd name="connsiteY989" fmla="*/ 1088143 h 1590675"/>
              <a:gd name="connsiteX990" fmla="*/ 1248918 w 1933575"/>
              <a:gd name="connsiteY990" fmla="*/ 1119671 h 1590675"/>
              <a:gd name="connsiteX991" fmla="*/ 1218438 w 1933575"/>
              <a:gd name="connsiteY991" fmla="*/ 1087286 h 1590675"/>
              <a:gd name="connsiteX992" fmla="*/ 1250442 w 1933575"/>
              <a:gd name="connsiteY992" fmla="*/ 1056520 h 1590675"/>
              <a:gd name="connsiteX993" fmla="*/ 1184148 w 1933575"/>
              <a:gd name="connsiteY993" fmla="*/ 1028707 h 1590675"/>
              <a:gd name="connsiteX994" fmla="*/ 1153001 w 1933575"/>
              <a:gd name="connsiteY994" fmla="*/ 996989 h 1590675"/>
              <a:gd name="connsiteX995" fmla="*/ 1185767 w 1933575"/>
              <a:gd name="connsiteY995" fmla="*/ 965461 h 1590675"/>
              <a:gd name="connsiteX996" fmla="*/ 1216247 w 1933575"/>
              <a:gd name="connsiteY996" fmla="*/ 997846 h 1590675"/>
              <a:gd name="connsiteX997" fmla="*/ 1184148 w 1933575"/>
              <a:gd name="connsiteY997" fmla="*/ 1028707 h 1590675"/>
              <a:gd name="connsiteX998" fmla="*/ 213170 w 1933575"/>
              <a:gd name="connsiteY998" fmla="*/ 465208 h 1590675"/>
              <a:gd name="connsiteX999" fmla="*/ 244316 w 1933575"/>
              <a:gd name="connsiteY999" fmla="*/ 498164 h 1590675"/>
              <a:gd name="connsiteX1000" fmla="*/ 212122 w 1933575"/>
              <a:gd name="connsiteY1000" fmla="*/ 528645 h 1590675"/>
              <a:gd name="connsiteX1001" fmla="*/ 180975 w 1933575"/>
              <a:gd name="connsiteY1001" fmla="*/ 495688 h 1590675"/>
              <a:gd name="connsiteX1002" fmla="*/ 213170 w 1933575"/>
              <a:gd name="connsiteY1002" fmla="*/ 465208 h 1590675"/>
              <a:gd name="connsiteX1003" fmla="*/ 1463612 w 1933575"/>
              <a:gd name="connsiteY1003" fmla="*/ 1448569 h 1590675"/>
              <a:gd name="connsiteX1004" fmla="*/ 1431703 w 1933575"/>
              <a:gd name="connsiteY1004" fmla="*/ 1480668 h 1590675"/>
              <a:gd name="connsiteX1005" fmla="*/ 1400270 w 1933575"/>
              <a:gd name="connsiteY1005" fmla="*/ 1449426 h 1590675"/>
              <a:gd name="connsiteX1006" fmla="*/ 1432179 w 1933575"/>
              <a:gd name="connsiteY1006" fmla="*/ 1417327 h 1590675"/>
              <a:gd name="connsiteX1007" fmla="*/ 1463612 w 1933575"/>
              <a:gd name="connsiteY1007" fmla="*/ 1448569 h 1590675"/>
              <a:gd name="connsiteX1008" fmla="*/ 1380363 w 1933575"/>
              <a:gd name="connsiteY1008" fmla="*/ 1244353 h 1590675"/>
              <a:gd name="connsiteX1009" fmla="*/ 1412081 w 1933575"/>
              <a:gd name="connsiteY1009" fmla="*/ 1275309 h 1590675"/>
              <a:gd name="connsiteX1010" fmla="*/ 1381125 w 1933575"/>
              <a:gd name="connsiteY1010" fmla="*/ 1307028 h 1590675"/>
              <a:gd name="connsiteX1011" fmla="*/ 1349407 w 1933575"/>
              <a:gd name="connsiteY1011" fmla="*/ 1276071 h 1590675"/>
              <a:gd name="connsiteX1012" fmla="*/ 1380363 w 1933575"/>
              <a:gd name="connsiteY1012" fmla="*/ 1244353 h 1590675"/>
              <a:gd name="connsiteX1013" fmla="*/ 1346930 w 1933575"/>
              <a:gd name="connsiteY1013" fmla="*/ 1181964 h 1590675"/>
              <a:gd name="connsiteX1014" fmla="*/ 1315593 w 1933575"/>
              <a:gd name="connsiteY1014" fmla="*/ 1213492 h 1590675"/>
              <a:gd name="connsiteX1015" fmla="*/ 1283780 w 1933575"/>
              <a:gd name="connsiteY1015" fmla="*/ 1181107 h 1590675"/>
              <a:gd name="connsiteX1016" fmla="*/ 1315784 w 1933575"/>
              <a:gd name="connsiteY1016" fmla="*/ 1150341 h 1590675"/>
              <a:gd name="connsiteX1017" fmla="*/ 1346930 w 1933575"/>
              <a:gd name="connsiteY1017" fmla="*/ 1181964 h 1590675"/>
              <a:gd name="connsiteX1018" fmla="*/ 447294 w 1933575"/>
              <a:gd name="connsiteY1018" fmla="*/ 571317 h 1590675"/>
              <a:gd name="connsiteX1019" fmla="*/ 416719 w 1933575"/>
              <a:gd name="connsiteY1019" fmla="*/ 537598 h 1590675"/>
              <a:gd name="connsiteX1020" fmla="*/ 449675 w 1933575"/>
              <a:gd name="connsiteY1020" fmla="*/ 507689 h 1590675"/>
              <a:gd name="connsiteX1021" fmla="*/ 480251 w 1933575"/>
              <a:gd name="connsiteY1021" fmla="*/ 541408 h 1590675"/>
              <a:gd name="connsiteX1022" fmla="*/ 447294 w 1933575"/>
              <a:gd name="connsiteY1022" fmla="*/ 571317 h 1590675"/>
              <a:gd name="connsiteX1023" fmla="*/ 84677 w 1933575"/>
              <a:gd name="connsiteY1023" fmla="*/ 468542 h 1590675"/>
              <a:gd name="connsiteX1024" fmla="*/ 53054 w 1933575"/>
              <a:gd name="connsiteY1024" fmla="*/ 499784 h 1590675"/>
              <a:gd name="connsiteX1025" fmla="*/ 22193 w 1933575"/>
              <a:gd name="connsiteY1025" fmla="*/ 467780 h 1590675"/>
              <a:gd name="connsiteX1026" fmla="*/ 53150 w 1933575"/>
              <a:gd name="connsiteY1026" fmla="*/ 437204 h 1590675"/>
              <a:gd name="connsiteX1027" fmla="*/ 84677 w 1933575"/>
              <a:gd name="connsiteY1027" fmla="*/ 468542 h 1590675"/>
              <a:gd name="connsiteX1028" fmla="*/ 718376 w 1933575"/>
              <a:gd name="connsiteY1028" fmla="*/ 582556 h 1590675"/>
              <a:gd name="connsiteX1029" fmla="*/ 686086 w 1933575"/>
              <a:gd name="connsiteY1029" fmla="*/ 613227 h 1590675"/>
              <a:gd name="connsiteX1030" fmla="*/ 656082 w 1933575"/>
              <a:gd name="connsiteY1030" fmla="*/ 581699 h 1590675"/>
              <a:gd name="connsiteX1031" fmla="*/ 688372 w 1933575"/>
              <a:gd name="connsiteY1031" fmla="*/ 551028 h 1590675"/>
              <a:gd name="connsiteX1032" fmla="*/ 718376 w 1933575"/>
              <a:gd name="connsiteY1032" fmla="*/ 582556 h 1590675"/>
              <a:gd name="connsiteX1033" fmla="*/ 1446181 w 1933575"/>
              <a:gd name="connsiteY1033" fmla="*/ 1338555 h 1590675"/>
              <a:gd name="connsiteX1034" fmla="*/ 1477137 w 1933575"/>
              <a:gd name="connsiteY1034" fmla="*/ 1369226 h 1590675"/>
              <a:gd name="connsiteX1035" fmla="*/ 1445419 w 1933575"/>
              <a:gd name="connsiteY1035" fmla="*/ 1400468 h 1590675"/>
              <a:gd name="connsiteX1036" fmla="*/ 1415225 w 1933575"/>
              <a:gd name="connsiteY1036" fmla="*/ 1369130 h 1590675"/>
              <a:gd name="connsiteX1037" fmla="*/ 1446181 w 1933575"/>
              <a:gd name="connsiteY1037" fmla="*/ 1338555 h 1590675"/>
              <a:gd name="connsiteX1038" fmla="*/ 4858 w 1933575"/>
              <a:gd name="connsiteY1038" fmla="*/ 458636 h 1590675"/>
              <a:gd name="connsiteX1039" fmla="*/ 95 w 1933575"/>
              <a:gd name="connsiteY1039" fmla="*/ 473209 h 1590675"/>
              <a:gd name="connsiteX1040" fmla="*/ 95 w 1933575"/>
              <a:gd name="connsiteY1040" fmla="*/ 440919 h 1590675"/>
              <a:gd name="connsiteX1041" fmla="*/ 4858 w 1933575"/>
              <a:gd name="connsiteY1041" fmla="*/ 458636 h 1590675"/>
              <a:gd name="connsiteX1042" fmla="*/ 1084802 w 1933575"/>
              <a:gd name="connsiteY1042" fmla="*/ 809251 h 1590675"/>
              <a:gd name="connsiteX1043" fmla="*/ 1054513 w 1933575"/>
              <a:gd name="connsiteY1043" fmla="*/ 840493 h 1590675"/>
              <a:gd name="connsiteX1044" fmla="*/ 1022985 w 1933575"/>
              <a:gd name="connsiteY1044" fmla="*/ 809061 h 1590675"/>
              <a:gd name="connsiteX1045" fmla="*/ 1054037 w 1933575"/>
              <a:gd name="connsiteY1045" fmla="*/ 778580 h 1590675"/>
              <a:gd name="connsiteX1046" fmla="*/ 1084802 w 1933575"/>
              <a:gd name="connsiteY1046" fmla="*/ 809251 h 1590675"/>
              <a:gd name="connsiteX1047" fmla="*/ 1497140 w 1933575"/>
              <a:gd name="connsiteY1047" fmla="*/ 1571061 h 1590675"/>
              <a:gd name="connsiteX1048" fmla="*/ 1466278 w 1933575"/>
              <a:gd name="connsiteY1048" fmla="*/ 1540200 h 1590675"/>
              <a:gd name="connsiteX1049" fmla="*/ 1498187 w 1933575"/>
              <a:gd name="connsiteY1049" fmla="*/ 1508958 h 1590675"/>
              <a:gd name="connsiteX1050" fmla="*/ 1528382 w 1933575"/>
              <a:gd name="connsiteY1050" fmla="*/ 1540485 h 1590675"/>
              <a:gd name="connsiteX1051" fmla="*/ 1497140 w 1933575"/>
              <a:gd name="connsiteY1051" fmla="*/ 1571061 h 1590675"/>
              <a:gd name="connsiteX1052" fmla="*/ 909638 w 1933575"/>
              <a:gd name="connsiteY1052" fmla="*/ 732575 h 1590675"/>
              <a:gd name="connsiteX1053" fmla="*/ 877919 w 1933575"/>
              <a:gd name="connsiteY1053" fmla="*/ 702571 h 1590675"/>
              <a:gd name="connsiteX1054" fmla="*/ 908971 w 1933575"/>
              <a:gd name="connsiteY1054" fmla="*/ 670472 h 1590675"/>
              <a:gd name="connsiteX1055" fmla="*/ 940022 w 1933575"/>
              <a:gd name="connsiteY1055" fmla="*/ 701238 h 1590675"/>
              <a:gd name="connsiteX1056" fmla="*/ 909638 w 1933575"/>
              <a:gd name="connsiteY1056" fmla="*/ 732575 h 1590675"/>
              <a:gd name="connsiteX1057" fmla="*/ 766858 w 1933575"/>
              <a:gd name="connsiteY1057" fmla="*/ 565792 h 1590675"/>
              <a:gd name="connsiteX1058" fmla="*/ 797433 w 1933575"/>
              <a:gd name="connsiteY1058" fmla="*/ 596748 h 1590675"/>
              <a:gd name="connsiteX1059" fmla="*/ 766096 w 1933575"/>
              <a:gd name="connsiteY1059" fmla="*/ 627038 h 1590675"/>
              <a:gd name="connsiteX1060" fmla="*/ 736187 w 1933575"/>
              <a:gd name="connsiteY1060" fmla="*/ 596844 h 1590675"/>
              <a:gd name="connsiteX1061" fmla="*/ 766858 w 1933575"/>
              <a:gd name="connsiteY1061" fmla="*/ 565792 h 1590675"/>
              <a:gd name="connsiteX1062" fmla="*/ 1233583 w 1933575"/>
              <a:gd name="connsiteY1062" fmla="*/ 1010705 h 1590675"/>
              <a:gd name="connsiteX1063" fmla="*/ 1265206 w 1933575"/>
              <a:gd name="connsiteY1063" fmla="*/ 980796 h 1590675"/>
              <a:gd name="connsiteX1064" fmla="*/ 1294733 w 1933575"/>
              <a:gd name="connsiteY1064" fmla="*/ 1012800 h 1590675"/>
              <a:gd name="connsiteX1065" fmla="*/ 1263872 w 1933575"/>
              <a:gd name="connsiteY1065" fmla="*/ 1042042 h 1590675"/>
              <a:gd name="connsiteX1066" fmla="*/ 1233583 w 1933575"/>
              <a:gd name="connsiteY1066" fmla="*/ 1010705 h 1590675"/>
              <a:gd name="connsiteX1067" fmla="*/ 1360170 w 1933575"/>
              <a:gd name="connsiteY1067" fmla="*/ 1101573 h 1590675"/>
              <a:gd name="connsiteX1068" fmla="*/ 1329881 w 1933575"/>
              <a:gd name="connsiteY1068" fmla="*/ 1132911 h 1590675"/>
              <a:gd name="connsiteX1069" fmla="*/ 1298924 w 1933575"/>
              <a:gd name="connsiteY1069" fmla="*/ 1102335 h 1590675"/>
              <a:gd name="connsiteX1070" fmla="*/ 1328452 w 1933575"/>
              <a:gd name="connsiteY1070" fmla="*/ 1071760 h 1590675"/>
              <a:gd name="connsiteX1071" fmla="*/ 1360170 w 1933575"/>
              <a:gd name="connsiteY1071" fmla="*/ 1101573 h 1590675"/>
              <a:gd name="connsiteX1072" fmla="*/ 1425226 w 1933575"/>
              <a:gd name="connsiteY1072" fmla="*/ 1195680 h 1590675"/>
              <a:gd name="connsiteX1073" fmla="*/ 1394651 w 1933575"/>
              <a:gd name="connsiteY1073" fmla="*/ 1226255 h 1590675"/>
              <a:gd name="connsiteX1074" fmla="*/ 1364742 w 1933575"/>
              <a:gd name="connsiteY1074" fmla="*/ 1196347 h 1590675"/>
              <a:gd name="connsiteX1075" fmla="*/ 1395317 w 1933575"/>
              <a:gd name="connsiteY1075" fmla="*/ 1165772 h 1590675"/>
              <a:gd name="connsiteX1076" fmla="*/ 1425226 w 1933575"/>
              <a:gd name="connsiteY1076" fmla="*/ 1195680 h 1590675"/>
              <a:gd name="connsiteX1077" fmla="*/ 1199388 w 1933575"/>
              <a:gd name="connsiteY1077" fmla="*/ 947840 h 1590675"/>
              <a:gd name="connsiteX1078" fmla="*/ 1168622 w 1933575"/>
              <a:gd name="connsiteY1078" fmla="*/ 917455 h 1590675"/>
              <a:gd name="connsiteX1079" fmla="*/ 1198340 w 1933575"/>
              <a:gd name="connsiteY1079" fmla="*/ 887356 h 1590675"/>
              <a:gd name="connsiteX1080" fmla="*/ 1229106 w 1933575"/>
              <a:gd name="connsiteY1080" fmla="*/ 917741 h 1590675"/>
              <a:gd name="connsiteX1081" fmla="*/ 1199388 w 1933575"/>
              <a:gd name="connsiteY1081" fmla="*/ 947840 h 1590675"/>
              <a:gd name="connsiteX1082" fmla="*/ 303943 w 1933575"/>
              <a:gd name="connsiteY1082" fmla="*/ 461588 h 1590675"/>
              <a:gd name="connsiteX1083" fmla="*/ 273463 w 1933575"/>
              <a:gd name="connsiteY1083" fmla="*/ 432347 h 1590675"/>
              <a:gd name="connsiteX1084" fmla="*/ 303752 w 1933575"/>
              <a:gd name="connsiteY1084" fmla="*/ 401581 h 1590675"/>
              <a:gd name="connsiteX1085" fmla="*/ 333470 w 1933575"/>
              <a:gd name="connsiteY1085" fmla="*/ 431585 h 1590675"/>
              <a:gd name="connsiteX1086" fmla="*/ 303943 w 1933575"/>
              <a:gd name="connsiteY1086" fmla="*/ 461588 h 1590675"/>
              <a:gd name="connsiteX1087" fmla="*/ 353092 w 1933575"/>
              <a:gd name="connsiteY1087" fmla="*/ 445777 h 1590675"/>
              <a:gd name="connsiteX1088" fmla="*/ 382810 w 1933575"/>
              <a:gd name="connsiteY1088" fmla="*/ 415773 h 1590675"/>
              <a:gd name="connsiteX1089" fmla="*/ 413195 w 1933575"/>
              <a:gd name="connsiteY1089" fmla="*/ 446539 h 1590675"/>
              <a:gd name="connsiteX1090" fmla="*/ 382810 w 1933575"/>
              <a:gd name="connsiteY1090" fmla="*/ 475876 h 1590675"/>
              <a:gd name="connsiteX1091" fmla="*/ 353092 w 1933575"/>
              <a:gd name="connsiteY1091" fmla="*/ 445777 h 1590675"/>
              <a:gd name="connsiteX1092" fmla="*/ 492538 w 1933575"/>
              <a:gd name="connsiteY1092" fmla="*/ 460350 h 1590675"/>
              <a:gd name="connsiteX1093" fmla="*/ 462344 w 1933575"/>
              <a:gd name="connsiteY1093" fmla="*/ 489783 h 1590675"/>
              <a:gd name="connsiteX1094" fmla="*/ 432911 w 1933575"/>
              <a:gd name="connsiteY1094" fmla="*/ 459588 h 1590675"/>
              <a:gd name="connsiteX1095" fmla="*/ 463106 w 1933575"/>
              <a:gd name="connsiteY1095" fmla="*/ 430156 h 1590675"/>
              <a:gd name="connsiteX1096" fmla="*/ 492538 w 1933575"/>
              <a:gd name="connsiteY1096" fmla="*/ 460350 h 1590675"/>
              <a:gd name="connsiteX1097" fmla="*/ 1018508 w 1933575"/>
              <a:gd name="connsiteY1097" fmla="*/ 716287 h 1590675"/>
              <a:gd name="connsiteX1098" fmla="*/ 988314 w 1933575"/>
              <a:gd name="connsiteY1098" fmla="*/ 745814 h 1590675"/>
              <a:gd name="connsiteX1099" fmla="*/ 958406 w 1933575"/>
              <a:gd name="connsiteY1099" fmla="*/ 714572 h 1590675"/>
              <a:gd name="connsiteX1100" fmla="*/ 989267 w 1933575"/>
              <a:gd name="connsiteY1100" fmla="*/ 685712 h 1590675"/>
              <a:gd name="connsiteX1101" fmla="*/ 1018508 w 1933575"/>
              <a:gd name="connsiteY1101" fmla="*/ 716287 h 1590675"/>
              <a:gd name="connsiteX1102" fmla="*/ 1541526 w 1933575"/>
              <a:gd name="connsiteY1102" fmla="*/ 1460666 h 1590675"/>
              <a:gd name="connsiteX1103" fmla="*/ 1511618 w 1933575"/>
              <a:gd name="connsiteY1103" fmla="*/ 1490479 h 1590675"/>
              <a:gd name="connsiteX1104" fmla="*/ 1481423 w 1933575"/>
              <a:gd name="connsiteY1104" fmla="*/ 1459523 h 1590675"/>
              <a:gd name="connsiteX1105" fmla="*/ 1511999 w 1933575"/>
              <a:gd name="connsiteY1105" fmla="*/ 1430376 h 1590675"/>
              <a:gd name="connsiteX1106" fmla="*/ 1541526 w 1933575"/>
              <a:gd name="connsiteY1106" fmla="*/ 1460666 h 1590675"/>
              <a:gd name="connsiteX1107" fmla="*/ 1554385 w 1933575"/>
              <a:gd name="connsiteY1107" fmla="*/ 1384180 h 1590675"/>
              <a:gd name="connsiteX1108" fmla="*/ 1525238 w 1933575"/>
              <a:gd name="connsiteY1108" fmla="*/ 1412374 h 1590675"/>
              <a:gd name="connsiteX1109" fmla="*/ 1497044 w 1933575"/>
              <a:gd name="connsiteY1109" fmla="*/ 1383228 h 1590675"/>
              <a:gd name="connsiteX1110" fmla="*/ 1526191 w 1933575"/>
              <a:gd name="connsiteY1110" fmla="*/ 1355034 h 1590675"/>
              <a:gd name="connsiteX1111" fmla="*/ 1554385 w 1933575"/>
              <a:gd name="connsiteY1111" fmla="*/ 1384180 h 1590675"/>
              <a:gd name="connsiteX1112" fmla="*/ 650939 w 1933575"/>
              <a:gd name="connsiteY1112" fmla="*/ 487878 h 1590675"/>
              <a:gd name="connsiteX1113" fmla="*/ 621697 w 1933575"/>
              <a:gd name="connsiteY1113" fmla="*/ 517405 h 1590675"/>
              <a:gd name="connsiteX1114" fmla="*/ 592836 w 1933575"/>
              <a:gd name="connsiteY1114" fmla="*/ 488925 h 1590675"/>
              <a:gd name="connsiteX1115" fmla="*/ 622078 w 1933575"/>
              <a:gd name="connsiteY1115" fmla="*/ 459398 h 1590675"/>
              <a:gd name="connsiteX1116" fmla="*/ 650939 w 1933575"/>
              <a:gd name="connsiteY1116" fmla="*/ 487878 h 1590675"/>
              <a:gd name="connsiteX1117" fmla="*/ 541973 w 1933575"/>
              <a:gd name="connsiteY1117" fmla="*/ 444825 h 1590675"/>
              <a:gd name="connsiteX1118" fmla="*/ 571691 w 1933575"/>
              <a:gd name="connsiteY1118" fmla="*/ 474162 h 1590675"/>
              <a:gd name="connsiteX1119" fmla="*/ 541973 w 1933575"/>
              <a:gd name="connsiteY1119" fmla="*/ 503498 h 1590675"/>
              <a:gd name="connsiteX1120" fmla="*/ 513017 w 1933575"/>
              <a:gd name="connsiteY1120" fmla="*/ 474828 h 1590675"/>
              <a:gd name="connsiteX1121" fmla="*/ 541973 w 1933575"/>
              <a:gd name="connsiteY1121" fmla="*/ 444825 h 1590675"/>
              <a:gd name="connsiteX1122" fmla="*/ 96584 w 1933575"/>
              <a:gd name="connsiteY1122" fmla="*/ 391770 h 1590675"/>
              <a:gd name="connsiteX1123" fmla="*/ 68009 w 1933575"/>
              <a:gd name="connsiteY1123" fmla="*/ 420631 h 1590675"/>
              <a:gd name="connsiteX1124" fmla="*/ 38767 w 1933575"/>
              <a:gd name="connsiteY1124" fmla="*/ 390913 h 1590675"/>
              <a:gd name="connsiteX1125" fmla="*/ 68104 w 1933575"/>
              <a:gd name="connsiteY1125" fmla="*/ 362814 h 1590675"/>
              <a:gd name="connsiteX1126" fmla="*/ 96584 w 1933575"/>
              <a:gd name="connsiteY1126" fmla="*/ 391770 h 1590675"/>
              <a:gd name="connsiteX1127" fmla="*/ 1162812 w 1933575"/>
              <a:gd name="connsiteY1127" fmla="*/ 823729 h 1590675"/>
              <a:gd name="connsiteX1128" fmla="*/ 1133189 w 1933575"/>
              <a:gd name="connsiteY1128" fmla="*/ 853161 h 1590675"/>
              <a:gd name="connsiteX1129" fmla="*/ 1104138 w 1933575"/>
              <a:gd name="connsiteY1129" fmla="*/ 823158 h 1590675"/>
              <a:gd name="connsiteX1130" fmla="*/ 1133094 w 1933575"/>
              <a:gd name="connsiteY1130" fmla="*/ 794487 h 1590675"/>
              <a:gd name="connsiteX1131" fmla="*/ 1162812 w 1933575"/>
              <a:gd name="connsiteY1131" fmla="*/ 823729 h 1590675"/>
              <a:gd name="connsiteX1132" fmla="*/ 146780 w 1933575"/>
              <a:gd name="connsiteY1132" fmla="*/ 373959 h 1590675"/>
              <a:gd name="connsiteX1133" fmla="*/ 176403 w 1933575"/>
              <a:gd name="connsiteY1133" fmla="*/ 403391 h 1590675"/>
              <a:gd name="connsiteX1134" fmla="*/ 147638 w 1933575"/>
              <a:gd name="connsiteY1134" fmla="*/ 432347 h 1590675"/>
              <a:gd name="connsiteX1135" fmla="*/ 118015 w 1933575"/>
              <a:gd name="connsiteY1135" fmla="*/ 402914 h 1590675"/>
              <a:gd name="connsiteX1136" fmla="*/ 146780 w 1933575"/>
              <a:gd name="connsiteY1136" fmla="*/ 373959 h 1590675"/>
              <a:gd name="connsiteX1137" fmla="*/ 1605439 w 1933575"/>
              <a:gd name="connsiteY1137" fmla="*/ 1555344 h 1590675"/>
              <a:gd name="connsiteX1138" fmla="*/ 1575721 w 1933575"/>
              <a:gd name="connsiteY1138" fmla="*/ 1582872 h 1590675"/>
              <a:gd name="connsiteX1139" fmla="*/ 1548194 w 1933575"/>
              <a:gd name="connsiteY1139" fmla="*/ 1553154 h 1590675"/>
              <a:gd name="connsiteX1140" fmla="*/ 1577912 w 1933575"/>
              <a:gd name="connsiteY1140" fmla="*/ 1525626 h 1590675"/>
              <a:gd name="connsiteX1141" fmla="*/ 1605439 w 1933575"/>
              <a:gd name="connsiteY1141" fmla="*/ 1555344 h 1590675"/>
              <a:gd name="connsiteX1142" fmla="*/ 873157 w 1933575"/>
              <a:gd name="connsiteY1142" fmla="*/ 610369 h 1590675"/>
              <a:gd name="connsiteX1143" fmla="*/ 843820 w 1933575"/>
              <a:gd name="connsiteY1143" fmla="*/ 640182 h 1590675"/>
              <a:gd name="connsiteX1144" fmla="*/ 814007 w 1933575"/>
              <a:gd name="connsiteY1144" fmla="*/ 610845 h 1590675"/>
              <a:gd name="connsiteX1145" fmla="*/ 843344 w 1933575"/>
              <a:gd name="connsiteY1145" fmla="*/ 581032 h 1590675"/>
              <a:gd name="connsiteX1146" fmla="*/ 873157 w 1933575"/>
              <a:gd name="connsiteY1146" fmla="*/ 610369 h 1590675"/>
              <a:gd name="connsiteX1147" fmla="*/ 1096709 w 1933575"/>
              <a:gd name="connsiteY1147" fmla="*/ 729813 h 1590675"/>
              <a:gd name="connsiteX1148" fmla="*/ 1068229 w 1933575"/>
              <a:gd name="connsiteY1148" fmla="*/ 758578 h 1590675"/>
              <a:gd name="connsiteX1149" fmla="*/ 1039463 w 1933575"/>
              <a:gd name="connsiteY1149" fmla="*/ 730098 h 1590675"/>
              <a:gd name="connsiteX1150" fmla="*/ 1067943 w 1933575"/>
              <a:gd name="connsiteY1150" fmla="*/ 701333 h 1590675"/>
              <a:gd name="connsiteX1151" fmla="*/ 1096709 w 1933575"/>
              <a:gd name="connsiteY1151" fmla="*/ 729813 h 1590675"/>
              <a:gd name="connsiteX1152" fmla="*/ 1489710 w 1933575"/>
              <a:gd name="connsiteY1152" fmla="*/ 1289597 h 1590675"/>
              <a:gd name="connsiteX1153" fmla="*/ 1460278 w 1933575"/>
              <a:gd name="connsiteY1153" fmla="*/ 1319220 h 1590675"/>
              <a:gd name="connsiteX1154" fmla="*/ 1431036 w 1933575"/>
              <a:gd name="connsiteY1154" fmla="*/ 1289406 h 1590675"/>
              <a:gd name="connsiteX1155" fmla="*/ 1459802 w 1933575"/>
              <a:gd name="connsiteY1155" fmla="*/ 1260546 h 1590675"/>
              <a:gd name="connsiteX1156" fmla="*/ 1489710 w 1933575"/>
              <a:gd name="connsiteY1156" fmla="*/ 1289597 h 1590675"/>
              <a:gd name="connsiteX1157" fmla="*/ 922687 w 1933575"/>
              <a:gd name="connsiteY1157" fmla="*/ 596081 h 1590675"/>
              <a:gd name="connsiteX1158" fmla="*/ 951833 w 1933575"/>
              <a:gd name="connsiteY1158" fmla="*/ 624276 h 1590675"/>
              <a:gd name="connsiteX1159" fmla="*/ 923639 w 1933575"/>
              <a:gd name="connsiteY1159" fmla="*/ 653422 h 1590675"/>
              <a:gd name="connsiteX1160" fmla="*/ 894493 w 1933575"/>
              <a:gd name="connsiteY1160" fmla="*/ 625228 h 1590675"/>
              <a:gd name="connsiteX1161" fmla="*/ 922687 w 1933575"/>
              <a:gd name="connsiteY1161" fmla="*/ 596081 h 1590675"/>
              <a:gd name="connsiteX1162" fmla="*/ 226600 w 1933575"/>
              <a:gd name="connsiteY1162" fmla="*/ 446920 h 1590675"/>
              <a:gd name="connsiteX1163" fmla="*/ 197263 w 1933575"/>
              <a:gd name="connsiteY1163" fmla="*/ 417107 h 1590675"/>
              <a:gd name="connsiteX1164" fmla="*/ 227076 w 1933575"/>
              <a:gd name="connsiteY1164" fmla="*/ 387770 h 1590675"/>
              <a:gd name="connsiteX1165" fmla="*/ 256413 w 1933575"/>
              <a:gd name="connsiteY1165" fmla="*/ 417583 h 1590675"/>
              <a:gd name="connsiteX1166" fmla="*/ 226600 w 1933575"/>
              <a:gd name="connsiteY1166" fmla="*/ 446920 h 1590675"/>
              <a:gd name="connsiteX1167" fmla="*/ 701326 w 1933575"/>
              <a:gd name="connsiteY1167" fmla="*/ 473971 h 1590675"/>
              <a:gd name="connsiteX1168" fmla="*/ 730091 w 1933575"/>
              <a:gd name="connsiteY1168" fmla="*/ 502451 h 1590675"/>
              <a:gd name="connsiteX1169" fmla="*/ 701612 w 1933575"/>
              <a:gd name="connsiteY1169" fmla="*/ 531216 h 1590675"/>
              <a:gd name="connsiteX1170" fmla="*/ 672846 w 1933575"/>
              <a:gd name="connsiteY1170" fmla="*/ 502737 h 1590675"/>
              <a:gd name="connsiteX1171" fmla="*/ 701326 w 1933575"/>
              <a:gd name="connsiteY1171" fmla="*/ 473971 h 1590675"/>
              <a:gd name="connsiteX1172" fmla="*/ 1502855 w 1933575"/>
              <a:gd name="connsiteY1172" fmla="*/ 1210158 h 1590675"/>
              <a:gd name="connsiteX1173" fmla="*/ 1475137 w 1933575"/>
              <a:gd name="connsiteY1173" fmla="*/ 1238638 h 1590675"/>
              <a:gd name="connsiteX1174" fmla="*/ 1446276 w 1933575"/>
              <a:gd name="connsiteY1174" fmla="*/ 1209872 h 1590675"/>
              <a:gd name="connsiteX1175" fmla="*/ 1474756 w 1933575"/>
              <a:gd name="connsiteY1175" fmla="*/ 1182155 h 1590675"/>
              <a:gd name="connsiteX1176" fmla="*/ 1502855 w 1933575"/>
              <a:gd name="connsiteY1176" fmla="*/ 1210158 h 1590675"/>
              <a:gd name="connsiteX1177" fmla="*/ 1408462 w 1933575"/>
              <a:gd name="connsiteY1177" fmla="*/ 1088048 h 1590675"/>
              <a:gd name="connsiteX1178" fmla="*/ 1437703 w 1933575"/>
              <a:gd name="connsiteY1178" fmla="*/ 1116242 h 1590675"/>
              <a:gd name="connsiteX1179" fmla="*/ 1409224 w 1933575"/>
              <a:gd name="connsiteY1179" fmla="*/ 1145103 h 1590675"/>
              <a:gd name="connsiteX1180" fmla="*/ 1380744 w 1933575"/>
              <a:gd name="connsiteY1180" fmla="*/ 1117671 h 1590675"/>
              <a:gd name="connsiteX1181" fmla="*/ 1408462 w 1933575"/>
              <a:gd name="connsiteY1181" fmla="*/ 1088048 h 1590675"/>
              <a:gd name="connsiteX1182" fmla="*/ 16574 w 1933575"/>
              <a:gd name="connsiteY1182" fmla="*/ 377578 h 1590675"/>
              <a:gd name="connsiteX1183" fmla="*/ 95 w 1933575"/>
              <a:gd name="connsiteY1183" fmla="*/ 403391 h 1590675"/>
              <a:gd name="connsiteX1184" fmla="*/ 95 w 1933575"/>
              <a:gd name="connsiteY1184" fmla="*/ 351765 h 1590675"/>
              <a:gd name="connsiteX1185" fmla="*/ 16574 w 1933575"/>
              <a:gd name="connsiteY1185" fmla="*/ 377578 h 1590675"/>
              <a:gd name="connsiteX1186" fmla="*/ 1241298 w 1933575"/>
              <a:gd name="connsiteY1186" fmla="*/ 837540 h 1590675"/>
              <a:gd name="connsiteX1187" fmla="*/ 1213771 w 1933575"/>
              <a:gd name="connsiteY1187" fmla="*/ 866211 h 1590675"/>
              <a:gd name="connsiteX1188" fmla="*/ 1184720 w 1933575"/>
              <a:gd name="connsiteY1188" fmla="*/ 837636 h 1590675"/>
              <a:gd name="connsiteX1189" fmla="*/ 1212914 w 1933575"/>
              <a:gd name="connsiteY1189" fmla="*/ 809632 h 1590675"/>
              <a:gd name="connsiteX1190" fmla="*/ 1241298 w 1933575"/>
              <a:gd name="connsiteY1190" fmla="*/ 837540 h 1590675"/>
              <a:gd name="connsiteX1191" fmla="*/ 1343692 w 1933575"/>
              <a:gd name="connsiteY1191" fmla="*/ 994227 h 1590675"/>
              <a:gd name="connsiteX1192" fmla="*/ 1372362 w 1933575"/>
              <a:gd name="connsiteY1192" fmla="*/ 1022992 h 1590675"/>
              <a:gd name="connsiteX1193" fmla="*/ 1343311 w 1933575"/>
              <a:gd name="connsiteY1193" fmla="*/ 1051281 h 1590675"/>
              <a:gd name="connsiteX1194" fmla="*/ 1315403 w 1933575"/>
              <a:gd name="connsiteY1194" fmla="*/ 1023278 h 1590675"/>
              <a:gd name="connsiteX1195" fmla="*/ 1343692 w 1933575"/>
              <a:gd name="connsiteY1195" fmla="*/ 994227 h 1590675"/>
              <a:gd name="connsiteX1196" fmla="*/ 1306925 w 1933575"/>
              <a:gd name="connsiteY1196" fmla="*/ 932314 h 1590675"/>
              <a:gd name="connsiteX1197" fmla="*/ 1277493 w 1933575"/>
              <a:gd name="connsiteY1197" fmla="*/ 960318 h 1590675"/>
              <a:gd name="connsiteX1198" fmla="*/ 1249871 w 1933575"/>
              <a:gd name="connsiteY1198" fmla="*/ 930504 h 1590675"/>
              <a:gd name="connsiteX1199" fmla="*/ 1278541 w 1933575"/>
              <a:gd name="connsiteY1199" fmla="*/ 903263 h 1590675"/>
              <a:gd name="connsiteX1200" fmla="*/ 1306925 w 1933575"/>
              <a:gd name="connsiteY1200" fmla="*/ 932314 h 1590675"/>
              <a:gd name="connsiteX1201" fmla="*/ 780764 w 1933575"/>
              <a:gd name="connsiteY1201" fmla="*/ 488639 h 1590675"/>
              <a:gd name="connsiteX1202" fmla="*/ 809244 w 1933575"/>
              <a:gd name="connsiteY1202" fmla="*/ 516167 h 1590675"/>
              <a:gd name="connsiteX1203" fmla="*/ 780669 w 1933575"/>
              <a:gd name="connsiteY1203" fmla="*/ 544932 h 1590675"/>
              <a:gd name="connsiteX1204" fmla="*/ 752951 w 1933575"/>
              <a:gd name="connsiteY1204" fmla="*/ 516643 h 1590675"/>
              <a:gd name="connsiteX1205" fmla="*/ 780764 w 1933575"/>
              <a:gd name="connsiteY1205" fmla="*/ 488639 h 1590675"/>
              <a:gd name="connsiteX1206" fmla="*/ 238792 w 1933575"/>
              <a:gd name="connsiteY1206" fmla="*/ 368053 h 1590675"/>
              <a:gd name="connsiteX1207" fmla="*/ 210788 w 1933575"/>
              <a:gd name="connsiteY1207" fmla="*/ 341573 h 1590675"/>
              <a:gd name="connsiteX1208" fmla="*/ 238316 w 1933575"/>
              <a:gd name="connsiteY1208" fmla="*/ 313189 h 1590675"/>
              <a:gd name="connsiteX1209" fmla="*/ 265652 w 1933575"/>
              <a:gd name="connsiteY1209" fmla="*/ 340430 h 1590675"/>
              <a:gd name="connsiteX1210" fmla="*/ 238792 w 1933575"/>
              <a:gd name="connsiteY1210" fmla="*/ 368053 h 1590675"/>
              <a:gd name="connsiteX1211" fmla="*/ 1591723 w 1933575"/>
              <a:gd name="connsiteY1211" fmla="*/ 1446664 h 1590675"/>
              <a:gd name="connsiteX1212" fmla="*/ 1618964 w 1933575"/>
              <a:gd name="connsiteY1212" fmla="*/ 1475620 h 1590675"/>
              <a:gd name="connsiteX1213" fmla="*/ 1589627 w 1933575"/>
              <a:gd name="connsiteY1213" fmla="*/ 1502480 h 1590675"/>
              <a:gd name="connsiteX1214" fmla="*/ 1563053 w 1933575"/>
              <a:gd name="connsiteY1214" fmla="*/ 1474191 h 1590675"/>
              <a:gd name="connsiteX1215" fmla="*/ 1591723 w 1933575"/>
              <a:gd name="connsiteY1215" fmla="*/ 1446664 h 1590675"/>
              <a:gd name="connsiteX1216" fmla="*/ 449485 w 1933575"/>
              <a:gd name="connsiteY1216" fmla="*/ 380340 h 1590675"/>
              <a:gd name="connsiteX1217" fmla="*/ 476536 w 1933575"/>
              <a:gd name="connsiteY1217" fmla="*/ 352908 h 1590675"/>
              <a:gd name="connsiteX1218" fmla="*/ 504349 w 1933575"/>
              <a:gd name="connsiteY1218" fmla="*/ 381102 h 1590675"/>
              <a:gd name="connsiteX1219" fmla="*/ 476536 w 1933575"/>
              <a:gd name="connsiteY1219" fmla="*/ 407868 h 1590675"/>
              <a:gd name="connsiteX1220" fmla="*/ 449485 w 1933575"/>
              <a:gd name="connsiteY1220" fmla="*/ 380340 h 1590675"/>
              <a:gd name="connsiteX1221" fmla="*/ 1539526 w 1933575"/>
              <a:gd name="connsiteY1221" fmla="*/ 1276452 h 1590675"/>
              <a:gd name="connsiteX1222" fmla="*/ 1567529 w 1933575"/>
              <a:gd name="connsiteY1222" fmla="*/ 1304456 h 1590675"/>
              <a:gd name="connsiteX1223" fmla="*/ 1540288 w 1933575"/>
              <a:gd name="connsiteY1223" fmla="*/ 1331793 h 1590675"/>
              <a:gd name="connsiteX1224" fmla="*/ 1512284 w 1933575"/>
              <a:gd name="connsiteY1224" fmla="*/ 1303789 h 1590675"/>
              <a:gd name="connsiteX1225" fmla="*/ 1539526 w 1933575"/>
              <a:gd name="connsiteY1225" fmla="*/ 1276452 h 1590675"/>
              <a:gd name="connsiteX1226" fmla="*/ 885254 w 1933575"/>
              <a:gd name="connsiteY1226" fmla="*/ 531693 h 1590675"/>
              <a:gd name="connsiteX1227" fmla="*/ 857441 w 1933575"/>
              <a:gd name="connsiteY1227" fmla="*/ 558458 h 1590675"/>
              <a:gd name="connsiteX1228" fmla="*/ 830390 w 1933575"/>
              <a:gd name="connsiteY1228" fmla="*/ 529597 h 1590675"/>
              <a:gd name="connsiteX1229" fmla="*/ 858869 w 1933575"/>
              <a:gd name="connsiteY1229" fmla="*/ 503594 h 1590675"/>
              <a:gd name="connsiteX1230" fmla="*/ 885254 w 1933575"/>
              <a:gd name="connsiteY1230" fmla="*/ 531693 h 1590675"/>
              <a:gd name="connsiteX1231" fmla="*/ 1030700 w 1933575"/>
              <a:gd name="connsiteY1231" fmla="*/ 636468 h 1590675"/>
              <a:gd name="connsiteX1232" fmla="*/ 1002030 w 1933575"/>
              <a:gd name="connsiteY1232" fmla="*/ 664090 h 1590675"/>
              <a:gd name="connsiteX1233" fmla="*/ 974789 w 1933575"/>
              <a:gd name="connsiteY1233" fmla="*/ 635134 h 1590675"/>
              <a:gd name="connsiteX1234" fmla="*/ 1002697 w 1933575"/>
              <a:gd name="connsiteY1234" fmla="*/ 608178 h 1590675"/>
              <a:gd name="connsiteX1235" fmla="*/ 1030700 w 1933575"/>
              <a:gd name="connsiteY1235" fmla="*/ 636468 h 1590675"/>
              <a:gd name="connsiteX1236" fmla="*/ 1175290 w 1933575"/>
              <a:gd name="connsiteY1236" fmla="*/ 743624 h 1590675"/>
              <a:gd name="connsiteX1237" fmla="*/ 1147477 w 1933575"/>
              <a:gd name="connsiteY1237" fmla="*/ 771818 h 1590675"/>
              <a:gd name="connsiteX1238" fmla="*/ 1119950 w 1933575"/>
              <a:gd name="connsiteY1238" fmla="*/ 744767 h 1590675"/>
              <a:gd name="connsiteX1239" fmla="*/ 1147763 w 1933575"/>
              <a:gd name="connsiteY1239" fmla="*/ 716573 h 1590675"/>
              <a:gd name="connsiteX1240" fmla="*/ 1175290 w 1933575"/>
              <a:gd name="connsiteY1240" fmla="*/ 743624 h 1590675"/>
              <a:gd name="connsiteX1241" fmla="*/ 318040 w 1933575"/>
              <a:gd name="connsiteY1241" fmla="*/ 379578 h 1590675"/>
              <a:gd name="connsiteX1242" fmla="*/ 290132 w 1933575"/>
              <a:gd name="connsiteY1242" fmla="*/ 351479 h 1590675"/>
              <a:gd name="connsiteX1243" fmla="*/ 317468 w 1933575"/>
              <a:gd name="connsiteY1243" fmla="*/ 324238 h 1590675"/>
              <a:gd name="connsiteX1244" fmla="*/ 345377 w 1933575"/>
              <a:gd name="connsiteY1244" fmla="*/ 352337 h 1590675"/>
              <a:gd name="connsiteX1245" fmla="*/ 318040 w 1933575"/>
              <a:gd name="connsiteY1245" fmla="*/ 379578 h 1590675"/>
              <a:gd name="connsiteX1246" fmla="*/ 425006 w 1933575"/>
              <a:gd name="connsiteY1246" fmla="*/ 366338 h 1590675"/>
              <a:gd name="connsiteX1247" fmla="*/ 396526 w 1933575"/>
              <a:gd name="connsiteY1247" fmla="*/ 393771 h 1590675"/>
              <a:gd name="connsiteX1248" fmla="*/ 369761 w 1933575"/>
              <a:gd name="connsiteY1248" fmla="*/ 365958 h 1590675"/>
              <a:gd name="connsiteX1249" fmla="*/ 398336 w 1933575"/>
              <a:gd name="connsiteY1249" fmla="*/ 338526 h 1590675"/>
              <a:gd name="connsiteX1250" fmla="*/ 425006 w 1933575"/>
              <a:gd name="connsiteY1250" fmla="*/ 366338 h 1590675"/>
              <a:gd name="connsiteX1251" fmla="*/ 161068 w 1933575"/>
              <a:gd name="connsiteY1251" fmla="*/ 353385 h 1590675"/>
              <a:gd name="connsiteX1252" fmla="*/ 134398 w 1933575"/>
              <a:gd name="connsiteY1252" fmla="*/ 326048 h 1590675"/>
              <a:gd name="connsiteX1253" fmla="*/ 161735 w 1933575"/>
              <a:gd name="connsiteY1253" fmla="*/ 299378 h 1590675"/>
              <a:gd name="connsiteX1254" fmla="*/ 188405 w 1933575"/>
              <a:gd name="connsiteY1254" fmla="*/ 326714 h 1590675"/>
              <a:gd name="connsiteX1255" fmla="*/ 161068 w 1933575"/>
              <a:gd name="connsiteY1255" fmla="*/ 353385 h 1590675"/>
              <a:gd name="connsiteX1256" fmla="*/ 583692 w 1933575"/>
              <a:gd name="connsiteY1256" fmla="*/ 395104 h 1590675"/>
              <a:gd name="connsiteX1257" fmla="*/ 556260 w 1933575"/>
              <a:gd name="connsiteY1257" fmla="*/ 421774 h 1590675"/>
              <a:gd name="connsiteX1258" fmla="*/ 529209 w 1933575"/>
              <a:gd name="connsiteY1258" fmla="*/ 393294 h 1590675"/>
              <a:gd name="connsiteX1259" fmla="*/ 557308 w 1933575"/>
              <a:gd name="connsiteY1259" fmla="*/ 367291 h 1590675"/>
              <a:gd name="connsiteX1260" fmla="*/ 583692 w 1933575"/>
              <a:gd name="connsiteY1260" fmla="*/ 395104 h 1590675"/>
              <a:gd name="connsiteX1261" fmla="*/ 1318927 w 1933575"/>
              <a:gd name="connsiteY1261" fmla="*/ 852209 h 1590675"/>
              <a:gd name="connsiteX1262" fmla="*/ 1291876 w 1933575"/>
              <a:gd name="connsiteY1262" fmla="*/ 878498 h 1590675"/>
              <a:gd name="connsiteX1263" fmla="*/ 1266349 w 1933575"/>
              <a:gd name="connsiteY1263" fmla="*/ 852113 h 1590675"/>
              <a:gd name="connsiteX1264" fmla="*/ 1293400 w 1933575"/>
              <a:gd name="connsiteY1264" fmla="*/ 825825 h 1590675"/>
              <a:gd name="connsiteX1265" fmla="*/ 1318927 w 1933575"/>
              <a:gd name="connsiteY1265" fmla="*/ 852209 h 1590675"/>
              <a:gd name="connsiteX1266" fmla="*/ 1628775 w 1933575"/>
              <a:gd name="connsiteY1266" fmla="*/ 1397325 h 1590675"/>
              <a:gd name="connsiteX1267" fmla="*/ 1602391 w 1933575"/>
              <a:gd name="connsiteY1267" fmla="*/ 1424280 h 1590675"/>
              <a:gd name="connsiteX1268" fmla="*/ 1576197 w 1933575"/>
              <a:gd name="connsiteY1268" fmla="*/ 1398563 h 1590675"/>
              <a:gd name="connsiteX1269" fmla="*/ 1602581 w 1933575"/>
              <a:gd name="connsiteY1269" fmla="*/ 1371607 h 1590675"/>
              <a:gd name="connsiteX1270" fmla="*/ 1628775 w 1933575"/>
              <a:gd name="connsiteY1270" fmla="*/ 1397325 h 1590675"/>
              <a:gd name="connsiteX1271" fmla="*/ 1449896 w 1933575"/>
              <a:gd name="connsiteY1271" fmla="*/ 1036708 h 1590675"/>
              <a:gd name="connsiteX1272" fmla="*/ 1424369 w 1933575"/>
              <a:gd name="connsiteY1272" fmla="*/ 1063473 h 1590675"/>
              <a:gd name="connsiteX1273" fmla="*/ 1396937 w 1933575"/>
              <a:gd name="connsiteY1273" fmla="*/ 1037279 h 1590675"/>
              <a:gd name="connsiteX1274" fmla="*/ 1423892 w 1933575"/>
              <a:gd name="connsiteY1274" fmla="*/ 1010514 h 1590675"/>
              <a:gd name="connsiteX1275" fmla="*/ 1449896 w 1933575"/>
              <a:gd name="connsiteY1275" fmla="*/ 1036708 h 1590675"/>
              <a:gd name="connsiteX1276" fmla="*/ 636079 w 1933575"/>
              <a:gd name="connsiteY1276" fmla="*/ 435300 h 1590675"/>
              <a:gd name="connsiteX1277" fmla="*/ 609600 w 1933575"/>
              <a:gd name="connsiteY1277" fmla="*/ 408153 h 1590675"/>
              <a:gd name="connsiteX1278" fmla="*/ 636079 w 1933575"/>
              <a:gd name="connsiteY1278" fmla="*/ 382341 h 1590675"/>
              <a:gd name="connsiteX1279" fmla="*/ 662559 w 1933575"/>
              <a:gd name="connsiteY1279" fmla="*/ 409487 h 1590675"/>
              <a:gd name="connsiteX1280" fmla="*/ 636079 w 1933575"/>
              <a:gd name="connsiteY1280" fmla="*/ 435300 h 1590675"/>
              <a:gd name="connsiteX1281" fmla="*/ 1357789 w 1933575"/>
              <a:gd name="connsiteY1281" fmla="*/ 972700 h 1590675"/>
              <a:gd name="connsiteX1282" fmla="*/ 1331309 w 1933575"/>
              <a:gd name="connsiteY1282" fmla="*/ 945459 h 1590675"/>
              <a:gd name="connsiteX1283" fmla="*/ 1358932 w 1933575"/>
              <a:gd name="connsiteY1283" fmla="*/ 919360 h 1590675"/>
              <a:gd name="connsiteX1284" fmla="*/ 1384649 w 1933575"/>
              <a:gd name="connsiteY1284" fmla="*/ 945935 h 1590675"/>
              <a:gd name="connsiteX1285" fmla="*/ 1357789 w 1933575"/>
              <a:gd name="connsiteY1285" fmla="*/ 972700 h 1590675"/>
              <a:gd name="connsiteX1286" fmla="*/ 81439 w 1933575"/>
              <a:gd name="connsiteY1286" fmla="*/ 338430 h 1590675"/>
              <a:gd name="connsiteX1287" fmla="*/ 55531 w 1933575"/>
              <a:gd name="connsiteY1287" fmla="*/ 310998 h 1590675"/>
              <a:gd name="connsiteX1288" fmla="*/ 82296 w 1933575"/>
              <a:gd name="connsiteY1288" fmla="*/ 285852 h 1590675"/>
              <a:gd name="connsiteX1289" fmla="*/ 108204 w 1933575"/>
              <a:gd name="connsiteY1289" fmla="*/ 313284 h 1590675"/>
              <a:gd name="connsiteX1290" fmla="*/ 81439 w 1933575"/>
              <a:gd name="connsiteY1290" fmla="*/ 338430 h 1590675"/>
              <a:gd name="connsiteX1291" fmla="*/ 1627442 w 1933575"/>
              <a:gd name="connsiteY1291" fmla="*/ 1568489 h 1590675"/>
              <a:gd name="connsiteX1292" fmla="*/ 1654493 w 1933575"/>
              <a:gd name="connsiteY1292" fmla="*/ 1542200 h 1590675"/>
              <a:gd name="connsiteX1293" fmla="*/ 1679639 w 1933575"/>
              <a:gd name="connsiteY1293" fmla="*/ 1568965 h 1590675"/>
              <a:gd name="connsiteX1294" fmla="*/ 1667828 w 1933575"/>
              <a:gd name="connsiteY1294" fmla="*/ 1590492 h 1590675"/>
              <a:gd name="connsiteX1295" fmla="*/ 1639253 w 1933575"/>
              <a:gd name="connsiteY1295" fmla="*/ 1590492 h 1590675"/>
              <a:gd name="connsiteX1296" fmla="*/ 1627442 w 1933575"/>
              <a:gd name="connsiteY1296" fmla="*/ 1568489 h 1590675"/>
              <a:gd name="connsiteX1297" fmla="*/ 1108424 w 1933575"/>
              <a:gd name="connsiteY1297" fmla="*/ 650755 h 1590675"/>
              <a:gd name="connsiteX1298" fmla="*/ 1082326 w 1933575"/>
              <a:gd name="connsiteY1298" fmla="*/ 676568 h 1590675"/>
              <a:gd name="connsiteX1299" fmla="*/ 1056132 w 1933575"/>
              <a:gd name="connsiteY1299" fmla="*/ 649421 h 1590675"/>
              <a:gd name="connsiteX1300" fmla="*/ 1082897 w 1933575"/>
              <a:gd name="connsiteY1300" fmla="*/ 624276 h 1590675"/>
              <a:gd name="connsiteX1301" fmla="*/ 1108424 w 1933575"/>
              <a:gd name="connsiteY1301" fmla="*/ 650755 h 1590675"/>
              <a:gd name="connsiteX1302" fmla="*/ 937927 w 1933575"/>
              <a:gd name="connsiteY1302" fmla="*/ 519120 h 1590675"/>
              <a:gd name="connsiteX1303" fmla="*/ 963549 w 1933575"/>
              <a:gd name="connsiteY1303" fmla="*/ 545409 h 1590675"/>
              <a:gd name="connsiteX1304" fmla="*/ 936117 w 1933575"/>
              <a:gd name="connsiteY1304" fmla="*/ 571317 h 1590675"/>
              <a:gd name="connsiteX1305" fmla="*/ 911257 w 1933575"/>
              <a:gd name="connsiteY1305" fmla="*/ 544266 h 1590675"/>
              <a:gd name="connsiteX1306" fmla="*/ 937927 w 1933575"/>
              <a:gd name="connsiteY1306" fmla="*/ 519120 h 1590675"/>
              <a:gd name="connsiteX1307" fmla="*/ 1515047 w 1933575"/>
              <a:gd name="connsiteY1307" fmla="*/ 1131101 h 1590675"/>
              <a:gd name="connsiteX1308" fmla="*/ 1487710 w 1933575"/>
              <a:gd name="connsiteY1308" fmla="*/ 1157104 h 1590675"/>
              <a:gd name="connsiteX1309" fmla="*/ 1462469 w 1933575"/>
              <a:gd name="connsiteY1309" fmla="*/ 1130434 h 1590675"/>
              <a:gd name="connsiteX1310" fmla="*/ 1489805 w 1933575"/>
              <a:gd name="connsiteY1310" fmla="*/ 1104431 h 1590675"/>
              <a:gd name="connsiteX1311" fmla="*/ 1515047 w 1933575"/>
              <a:gd name="connsiteY1311" fmla="*/ 1131101 h 1590675"/>
              <a:gd name="connsiteX1312" fmla="*/ 715423 w 1933575"/>
              <a:gd name="connsiteY1312" fmla="*/ 448920 h 1590675"/>
              <a:gd name="connsiteX1313" fmla="*/ 689801 w 1933575"/>
              <a:gd name="connsiteY1313" fmla="*/ 422822 h 1590675"/>
              <a:gd name="connsiteX1314" fmla="*/ 715899 w 1933575"/>
              <a:gd name="connsiteY1314" fmla="*/ 397200 h 1590675"/>
              <a:gd name="connsiteX1315" fmla="*/ 741521 w 1933575"/>
              <a:gd name="connsiteY1315" fmla="*/ 423298 h 1590675"/>
              <a:gd name="connsiteX1316" fmla="*/ 715423 w 1933575"/>
              <a:gd name="connsiteY1316" fmla="*/ 448920 h 1590675"/>
              <a:gd name="connsiteX1317" fmla="*/ 28004 w 1933575"/>
              <a:gd name="connsiteY1317" fmla="*/ 297759 h 1590675"/>
              <a:gd name="connsiteX1318" fmla="*/ 2096 w 1933575"/>
              <a:gd name="connsiteY1318" fmla="*/ 323762 h 1590675"/>
              <a:gd name="connsiteX1319" fmla="*/ 95 w 1933575"/>
              <a:gd name="connsiteY1319" fmla="*/ 323571 h 1590675"/>
              <a:gd name="connsiteX1320" fmla="*/ 95 w 1933575"/>
              <a:gd name="connsiteY1320" fmla="*/ 272422 h 1590675"/>
              <a:gd name="connsiteX1321" fmla="*/ 1715 w 1933575"/>
              <a:gd name="connsiteY1321" fmla="*/ 272231 h 1590675"/>
              <a:gd name="connsiteX1322" fmla="*/ 28004 w 1933575"/>
              <a:gd name="connsiteY1322" fmla="*/ 297759 h 1590675"/>
              <a:gd name="connsiteX1323" fmla="*/ 1201484 w 1933575"/>
              <a:gd name="connsiteY1323" fmla="*/ 757721 h 1590675"/>
              <a:gd name="connsiteX1324" fmla="*/ 1228249 w 1933575"/>
              <a:gd name="connsiteY1324" fmla="*/ 732575 h 1590675"/>
              <a:gd name="connsiteX1325" fmla="*/ 1253014 w 1933575"/>
              <a:gd name="connsiteY1325" fmla="*/ 759721 h 1590675"/>
              <a:gd name="connsiteX1326" fmla="*/ 1226915 w 1933575"/>
              <a:gd name="connsiteY1326" fmla="*/ 784105 h 1590675"/>
              <a:gd name="connsiteX1327" fmla="*/ 1201484 w 1933575"/>
              <a:gd name="connsiteY1327" fmla="*/ 757721 h 1590675"/>
              <a:gd name="connsiteX1328" fmla="*/ 1016318 w 1933575"/>
              <a:gd name="connsiteY1328" fmla="*/ 584747 h 1590675"/>
              <a:gd name="connsiteX1329" fmla="*/ 991648 w 1933575"/>
              <a:gd name="connsiteY1329" fmla="*/ 558839 h 1590675"/>
              <a:gd name="connsiteX1330" fmla="*/ 1017556 w 1933575"/>
              <a:gd name="connsiteY1330" fmla="*/ 534169 h 1590675"/>
              <a:gd name="connsiteX1331" fmla="*/ 1042226 w 1933575"/>
              <a:gd name="connsiteY1331" fmla="*/ 560077 h 1590675"/>
              <a:gd name="connsiteX1332" fmla="*/ 1016318 w 1933575"/>
              <a:gd name="connsiteY1332" fmla="*/ 584747 h 1590675"/>
              <a:gd name="connsiteX1333" fmla="*/ 1641920 w 1933575"/>
              <a:gd name="connsiteY1333" fmla="*/ 1318267 h 1590675"/>
              <a:gd name="connsiteX1334" fmla="*/ 1616678 w 1933575"/>
              <a:gd name="connsiteY1334" fmla="*/ 1343604 h 1590675"/>
              <a:gd name="connsiteX1335" fmla="*/ 1591342 w 1933575"/>
              <a:gd name="connsiteY1335" fmla="*/ 1318362 h 1590675"/>
              <a:gd name="connsiteX1336" fmla="*/ 1616583 w 1933575"/>
              <a:gd name="connsiteY1336" fmla="*/ 1293026 h 1590675"/>
              <a:gd name="connsiteX1337" fmla="*/ 1641920 w 1933575"/>
              <a:gd name="connsiteY1337" fmla="*/ 1318267 h 1590675"/>
              <a:gd name="connsiteX1338" fmla="*/ 1667256 w 1933575"/>
              <a:gd name="connsiteY1338" fmla="*/ 1463428 h 1590675"/>
              <a:gd name="connsiteX1339" fmla="*/ 1693259 w 1933575"/>
              <a:gd name="connsiteY1339" fmla="*/ 1487907 h 1590675"/>
              <a:gd name="connsiteX1340" fmla="*/ 1667732 w 1933575"/>
              <a:gd name="connsiteY1340" fmla="*/ 1514196 h 1590675"/>
              <a:gd name="connsiteX1341" fmla="*/ 1642491 w 1933575"/>
              <a:gd name="connsiteY1341" fmla="*/ 1488955 h 1590675"/>
              <a:gd name="connsiteX1342" fmla="*/ 1667256 w 1933575"/>
              <a:gd name="connsiteY1342" fmla="*/ 1463428 h 1590675"/>
              <a:gd name="connsiteX1343" fmla="*/ 817912 w 1933575"/>
              <a:gd name="connsiteY1343" fmla="*/ 436633 h 1590675"/>
              <a:gd name="connsiteX1344" fmla="*/ 793337 w 1933575"/>
              <a:gd name="connsiteY1344" fmla="*/ 462731 h 1590675"/>
              <a:gd name="connsiteX1345" fmla="*/ 766858 w 1933575"/>
              <a:gd name="connsiteY1345" fmla="*/ 437109 h 1590675"/>
              <a:gd name="connsiteX1346" fmla="*/ 792194 w 1933575"/>
              <a:gd name="connsiteY1346" fmla="*/ 411773 h 1590675"/>
              <a:gd name="connsiteX1347" fmla="*/ 817912 w 1933575"/>
              <a:gd name="connsiteY1347" fmla="*/ 436633 h 1590675"/>
              <a:gd name="connsiteX1348" fmla="*/ 1551813 w 1933575"/>
              <a:gd name="connsiteY1348" fmla="*/ 1250259 h 1590675"/>
              <a:gd name="connsiteX1349" fmla="*/ 1525524 w 1933575"/>
              <a:gd name="connsiteY1349" fmla="*/ 1224636 h 1590675"/>
              <a:gd name="connsiteX1350" fmla="*/ 1551527 w 1933575"/>
              <a:gd name="connsiteY1350" fmla="*/ 1198728 h 1590675"/>
              <a:gd name="connsiteX1351" fmla="*/ 1577054 w 1933575"/>
              <a:gd name="connsiteY1351" fmla="*/ 1223684 h 1590675"/>
              <a:gd name="connsiteX1352" fmla="*/ 1551813 w 1933575"/>
              <a:gd name="connsiteY1352" fmla="*/ 1250259 h 1590675"/>
              <a:gd name="connsiteX1353" fmla="*/ 1161764 w 1933575"/>
              <a:gd name="connsiteY1353" fmla="*/ 639420 h 1590675"/>
              <a:gd name="connsiteX1354" fmla="*/ 1187006 w 1933575"/>
              <a:gd name="connsiteY1354" fmla="*/ 664852 h 1590675"/>
              <a:gd name="connsiteX1355" fmla="*/ 1161193 w 1933575"/>
              <a:gd name="connsiteY1355" fmla="*/ 689808 h 1590675"/>
              <a:gd name="connsiteX1356" fmla="*/ 1136618 w 1933575"/>
              <a:gd name="connsiteY1356" fmla="*/ 665043 h 1590675"/>
              <a:gd name="connsiteX1357" fmla="*/ 1161764 w 1933575"/>
              <a:gd name="connsiteY1357" fmla="*/ 639420 h 1590675"/>
              <a:gd name="connsiteX1358" fmla="*/ 1462659 w 1933575"/>
              <a:gd name="connsiteY1358" fmla="*/ 959841 h 1590675"/>
              <a:gd name="connsiteX1359" fmla="*/ 1437608 w 1933575"/>
              <a:gd name="connsiteY1359" fmla="*/ 985178 h 1590675"/>
              <a:gd name="connsiteX1360" fmla="*/ 1412557 w 1933575"/>
              <a:gd name="connsiteY1360" fmla="*/ 959746 h 1590675"/>
              <a:gd name="connsiteX1361" fmla="*/ 1436942 w 1933575"/>
              <a:gd name="connsiteY1361" fmla="*/ 935076 h 1590675"/>
              <a:gd name="connsiteX1362" fmla="*/ 1462659 w 1933575"/>
              <a:gd name="connsiteY1362" fmla="*/ 959841 h 1590675"/>
              <a:gd name="connsiteX1363" fmla="*/ 1524953 w 1933575"/>
              <a:gd name="connsiteY1363" fmla="*/ 1050900 h 1590675"/>
              <a:gd name="connsiteX1364" fmla="*/ 1499616 w 1933575"/>
              <a:gd name="connsiteY1364" fmla="*/ 1076046 h 1590675"/>
              <a:gd name="connsiteX1365" fmla="*/ 1475232 w 1933575"/>
              <a:gd name="connsiteY1365" fmla="*/ 1051472 h 1590675"/>
              <a:gd name="connsiteX1366" fmla="*/ 1500569 w 1933575"/>
              <a:gd name="connsiteY1366" fmla="*/ 1026326 h 1590675"/>
              <a:gd name="connsiteX1367" fmla="*/ 1524953 w 1933575"/>
              <a:gd name="connsiteY1367" fmla="*/ 1050900 h 1590675"/>
              <a:gd name="connsiteX1368" fmla="*/ 872681 w 1933575"/>
              <a:gd name="connsiteY1368" fmla="*/ 426822 h 1590675"/>
              <a:gd name="connsiteX1369" fmla="*/ 896684 w 1933575"/>
              <a:gd name="connsiteY1369" fmla="*/ 451778 h 1590675"/>
              <a:gd name="connsiteX1370" fmla="*/ 870585 w 1933575"/>
              <a:gd name="connsiteY1370" fmla="*/ 476067 h 1590675"/>
              <a:gd name="connsiteX1371" fmla="*/ 847344 w 1933575"/>
              <a:gd name="connsiteY1371" fmla="*/ 450444 h 1590675"/>
              <a:gd name="connsiteX1372" fmla="*/ 872681 w 1933575"/>
              <a:gd name="connsiteY1372" fmla="*/ 426822 h 1590675"/>
              <a:gd name="connsiteX1373" fmla="*/ 1371600 w 1933575"/>
              <a:gd name="connsiteY1373" fmla="*/ 891261 h 1590675"/>
              <a:gd name="connsiteX1374" fmla="*/ 1347407 w 1933575"/>
              <a:gd name="connsiteY1374" fmla="*/ 865068 h 1590675"/>
              <a:gd name="connsiteX1375" fmla="*/ 1372838 w 1933575"/>
              <a:gd name="connsiteY1375" fmla="*/ 841541 h 1590675"/>
              <a:gd name="connsiteX1376" fmla="*/ 1397032 w 1933575"/>
              <a:gd name="connsiteY1376" fmla="*/ 867735 h 1590675"/>
              <a:gd name="connsiteX1377" fmla="*/ 1371600 w 1933575"/>
              <a:gd name="connsiteY1377" fmla="*/ 891261 h 1590675"/>
              <a:gd name="connsiteX1378" fmla="*/ 411575 w 1933575"/>
              <a:gd name="connsiteY1378" fmla="*/ 264516 h 1590675"/>
              <a:gd name="connsiteX1379" fmla="*/ 436340 w 1933575"/>
              <a:gd name="connsiteY1379" fmla="*/ 290138 h 1590675"/>
              <a:gd name="connsiteX1380" fmla="*/ 411385 w 1933575"/>
              <a:gd name="connsiteY1380" fmla="*/ 314237 h 1590675"/>
              <a:gd name="connsiteX1381" fmla="*/ 386620 w 1933575"/>
              <a:gd name="connsiteY1381" fmla="*/ 288614 h 1590675"/>
              <a:gd name="connsiteX1382" fmla="*/ 411575 w 1933575"/>
              <a:gd name="connsiteY1382" fmla="*/ 264516 h 1590675"/>
              <a:gd name="connsiteX1383" fmla="*/ 332232 w 1933575"/>
              <a:gd name="connsiteY1383" fmla="*/ 250324 h 1590675"/>
              <a:gd name="connsiteX1384" fmla="*/ 356807 w 1933575"/>
              <a:gd name="connsiteY1384" fmla="*/ 276232 h 1590675"/>
              <a:gd name="connsiteX1385" fmla="*/ 331661 w 1933575"/>
              <a:gd name="connsiteY1385" fmla="*/ 300045 h 1590675"/>
              <a:gd name="connsiteX1386" fmla="*/ 307086 w 1933575"/>
              <a:gd name="connsiteY1386" fmla="*/ 274137 h 1590675"/>
              <a:gd name="connsiteX1387" fmla="*/ 332232 w 1933575"/>
              <a:gd name="connsiteY1387" fmla="*/ 250324 h 1590675"/>
              <a:gd name="connsiteX1388" fmla="*/ 252317 w 1933575"/>
              <a:gd name="connsiteY1388" fmla="*/ 285662 h 1590675"/>
              <a:gd name="connsiteX1389" fmla="*/ 227743 w 1933575"/>
              <a:gd name="connsiteY1389" fmla="*/ 261278 h 1590675"/>
              <a:gd name="connsiteX1390" fmla="*/ 253175 w 1933575"/>
              <a:gd name="connsiteY1390" fmla="*/ 236322 h 1590675"/>
              <a:gd name="connsiteX1391" fmla="*/ 276987 w 1933575"/>
              <a:gd name="connsiteY1391" fmla="*/ 261468 h 1590675"/>
              <a:gd name="connsiteX1392" fmla="*/ 252317 w 1933575"/>
              <a:gd name="connsiteY1392" fmla="*/ 285662 h 1590675"/>
              <a:gd name="connsiteX1393" fmla="*/ 1564957 w 1933575"/>
              <a:gd name="connsiteY1393" fmla="*/ 1169105 h 1590675"/>
              <a:gd name="connsiteX1394" fmla="*/ 1541336 w 1933575"/>
              <a:gd name="connsiteY1394" fmla="*/ 1144055 h 1590675"/>
              <a:gd name="connsiteX1395" fmla="*/ 1566767 w 1933575"/>
              <a:gd name="connsiteY1395" fmla="*/ 1120909 h 1590675"/>
              <a:gd name="connsiteX1396" fmla="*/ 1589627 w 1933575"/>
              <a:gd name="connsiteY1396" fmla="*/ 1145198 h 1590675"/>
              <a:gd name="connsiteX1397" fmla="*/ 1564957 w 1933575"/>
              <a:gd name="connsiteY1397" fmla="*/ 1169105 h 1590675"/>
              <a:gd name="connsiteX1398" fmla="*/ 1307211 w 1933575"/>
              <a:gd name="connsiteY1398" fmla="*/ 796773 h 1590675"/>
              <a:gd name="connsiteX1399" fmla="*/ 1282732 w 1933575"/>
              <a:gd name="connsiteY1399" fmla="*/ 772675 h 1590675"/>
              <a:gd name="connsiteX1400" fmla="*/ 1307211 w 1933575"/>
              <a:gd name="connsiteY1400" fmla="*/ 748577 h 1590675"/>
              <a:gd name="connsiteX1401" fmla="*/ 1331024 w 1933575"/>
              <a:gd name="connsiteY1401" fmla="*/ 772008 h 1590675"/>
              <a:gd name="connsiteX1402" fmla="*/ 1307211 w 1933575"/>
              <a:gd name="connsiteY1402" fmla="*/ 796773 h 1590675"/>
              <a:gd name="connsiteX1403" fmla="*/ 570357 w 1933575"/>
              <a:gd name="connsiteY1403" fmla="*/ 290901 h 1590675"/>
              <a:gd name="connsiteX1404" fmla="*/ 594836 w 1933575"/>
              <a:gd name="connsiteY1404" fmla="*/ 314999 h 1590675"/>
              <a:gd name="connsiteX1405" fmla="*/ 570357 w 1933575"/>
              <a:gd name="connsiteY1405" fmla="*/ 339097 h 1590675"/>
              <a:gd name="connsiteX1406" fmla="*/ 546545 w 1933575"/>
              <a:gd name="connsiteY1406" fmla="*/ 315666 h 1590675"/>
              <a:gd name="connsiteX1407" fmla="*/ 570357 w 1933575"/>
              <a:gd name="connsiteY1407" fmla="*/ 290901 h 1590675"/>
              <a:gd name="connsiteX1408" fmla="*/ 491490 w 1933575"/>
              <a:gd name="connsiteY1408" fmla="*/ 276422 h 1590675"/>
              <a:gd name="connsiteX1409" fmla="*/ 515588 w 1933575"/>
              <a:gd name="connsiteY1409" fmla="*/ 301187 h 1590675"/>
              <a:gd name="connsiteX1410" fmla="*/ 490823 w 1933575"/>
              <a:gd name="connsiteY1410" fmla="*/ 325286 h 1590675"/>
              <a:gd name="connsiteX1411" fmla="*/ 466725 w 1933575"/>
              <a:gd name="connsiteY1411" fmla="*/ 300521 h 1590675"/>
              <a:gd name="connsiteX1412" fmla="*/ 491490 w 1933575"/>
              <a:gd name="connsiteY1412" fmla="*/ 276422 h 1590675"/>
              <a:gd name="connsiteX1413" fmla="*/ 199739 w 1933575"/>
              <a:gd name="connsiteY1413" fmla="*/ 246323 h 1590675"/>
              <a:gd name="connsiteX1414" fmla="*/ 175736 w 1933575"/>
              <a:gd name="connsiteY1414" fmla="*/ 270898 h 1590675"/>
              <a:gd name="connsiteX1415" fmla="*/ 151448 w 1933575"/>
              <a:gd name="connsiteY1415" fmla="*/ 246514 h 1590675"/>
              <a:gd name="connsiteX1416" fmla="*/ 174784 w 1933575"/>
              <a:gd name="connsiteY1416" fmla="*/ 222606 h 1590675"/>
              <a:gd name="connsiteX1417" fmla="*/ 199739 w 1933575"/>
              <a:gd name="connsiteY1417" fmla="*/ 246323 h 1590675"/>
              <a:gd name="connsiteX1418" fmla="*/ 119348 w 1933575"/>
              <a:gd name="connsiteY1418" fmla="*/ 232703 h 1590675"/>
              <a:gd name="connsiteX1419" fmla="*/ 96012 w 1933575"/>
              <a:gd name="connsiteY1419" fmla="*/ 255848 h 1590675"/>
              <a:gd name="connsiteX1420" fmla="*/ 72866 w 1933575"/>
              <a:gd name="connsiteY1420" fmla="*/ 232512 h 1590675"/>
              <a:gd name="connsiteX1421" fmla="*/ 96203 w 1933575"/>
              <a:gd name="connsiteY1421" fmla="*/ 209367 h 1590675"/>
              <a:gd name="connsiteX1422" fmla="*/ 119348 w 1933575"/>
              <a:gd name="connsiteY1422" fmla="*/ 232703 h 1590675"/>
              <a:gd name="connsiteX1423" fmla="*/ 1120140 w 1933575"/>
              <a:gd name="connsiteY1423" fmla="*/ 574174 h 1590675"/>
              <a:gd name="connsiteX1424" fmla="*/ 1095375 w 1933575"/>
              <a:gd name="connsiteY1424" fmla="*/ 597225 h 1590675"/>
              <a:gd name="connsiteX1425" fmla="*/ 1072991 w 1933575"/>
              <a:gd name="connsiteY1425" fmla="*/ 573126 h 1590675"/>
              <a:gd name="connsiteX1426" fmla="*/ 1097756 w 1933575"/>
              <a:gd name="connsiteY1426" fmla="*/ 550076 h 1590675"/>
              <a:gd name="connsiteX1427" fmla="*/ 1120140 w 1933575"/>
              <a:gd name="connsiteY1427" fmla="*/ 574174 h 1590675"/>
              <a:gd name="connsiteX1428" fmla="*/ 1682591 w 1933575"/>
              <a:gd name="connsiteY1428" fmla="*/ 1432853 h 1590675"/>
              <a:gd name="connsiteX1429" fmla="*/ 1658398 w 1933575"/>
              <a:gd name="connsiteY1429" fmla="*/ 1409136 h 1590675"/>
              <a:gd name="connsiteX1430" fmla="*/ 1681353 w 1933575"/>
              <a:gd name="connsiteY1430" fmla="*/ 1385609 h 1590675"/>
              <a:gd name="connsiteX1431" fmla="*/ 1705547 w 1933575"/>
              <a:gd name="connsiteY1431" fmla="*/ 1409326 h 1590675"/>
              <a:gd name="connsiteX1432" fmla="*/ 1682591 w 1933575"/>
              <a:gd name="connsiteY1432" fmla="*/ 1432853 h 1590675"/>
              <a:gd name="connsiteX1433" fmla="*/ 673703 w 1933575"/>
              <a:gd name="connsiteY1433" fmla="*/ 328620 h 1590675"/>
              <a:gd name="connsiteX1434" fmla="*/ 651224 w 1933575"/>
              <a:gd name="connsiteY1434" fmla="*/ 352622 h 1590675"/>
              <a:gd name="connsiteX1435" fmla="*/ 626936 w 1933575"/>
              <a:gd name="connsiteY1435" fmla="*/ 329096 h 1590675"/>
              <a:gd name="connsiteX1436" fmla="*/ 650177 w 1933575"/>
              <a:gd name="connsiteY1436" fmla="*/ 305855 h 1590675"/>
              <a:gd name="connsiteX1437" fmla="*/ 673703 w 1933575"/>
              <a:gd name="connsiteY1437" fmla="*/ 328620 h 1590675"/>
              <a:gd name="connsiteX1438" fmla="*/ 1711262 w 1933575"/>
              <a:gd name="connsiteY1438" fmla="*/ 1590587 h 1590675"/>
              <a:gd name="connsiteX1439" fmla="*/ 1709928 w 1933575"/>
              <a:gd name="connsiteY1439" fmla="*/ 1582395 h 1590675"/>
              <a:gd name="connsiteX1440" fmla="*/ 1733455 w 1933575"/>
              <a:gd name="connsiteY1440" fmla="*/ 1559440 h 1590675"/>
              <a:gd name="connsiteX1441" fmla="*/ 1756410 w 1933575"/>
              <a:gd name="connsiteY1441" fmla="*/ 1582967 h 1590675"/>
              <a:gd name="connsiteX1442" fmla="*/ 1755077 w 1933575"/>
              <a:gd name="connsiteY1442" fmla="*/ 1590587 h 1590675"/>
              <a:gd name="connsiteX1443" fmla="*/ 1711262 w 1933575"/>
              <a:gd name="connsiteY1443" fmla="*/ 1590587 h 1590675"/>
              <a:gd name="connsiteX1444" fmla="*/ 974789 w 1933575"/>
              <a:gd name="connsiteY1444" fmla="*/ 465018 h 1590675"/>
              <a:gd name="connsiteX1445" fmla="*/ 952214 w 1933575"/>
              <a:gd name="connsiteY1445" fmla="*/ 488925 h 1590675"/>
              <a:gd name="connsiteX1446" fmla="*/ 928307 w 1933575"/>
              <a:gd name="connsiteY1446" fmla="*/ 466351 h 1590675"/>
              <a:gd name="connsiteX1447" fmla="*/ 950881 w 1933575"/>
              <a:gd name="connsiteY1447" fmla="*/ 442443 h 1590675"/>
              <a:gd name="connsiteX1448" fmla="*/ 974789 w 1933575"/>
              <a:gd name="connsiteY1448" fmla="*/ 465018 h 1590675"/>
              <a:gd name="connsiteX1449" fmla="*/ 1536859 w 1933575"/>
              <a:gd name="connsiteY1449" fmla="*/ 971843 h 1590675"/>
              <a:gd name="connsiteX1450" fmla="*/ 1513999 w 1933575"/>
              <a:gd name="connsiteY1450" fmla="*/ 994036 h 1590675"/>
              <a:gd name="connsiteX1451" fmla="*/ 1491806 w 1933575"/>
              <a:gd name="connsiteY1451" fmla="*/ 971176 h 1590675"/>
              <a:gd name="connsiteX1452" fmla="*/ 1514666 w 1933575"/>
              <a:gd name="connsiteY1452" fmla="*/ 948983 h 1590675"/>
              <a:gd name="connsiteX1453" fmla="*/ 1536859 w 1933575"/>
              <a:gd name="connsiteY1453" fmla="*/ 971843 h 1590675"/>
              <a:gd name="connsiteX1454" fmla="*/ 1240917 w 1933575"/>
              <a:gd name="connsiteY1454" fmla="*/ 655708 h 1590675"/>
              <a:gd name="connsiteX1455" fmla="*/ 1264634 w 1933575"/>
              <a:gd name="connsiteY1455" fmla="*/ 678568 h 1590675"/>
              <a:gd name="connsiteX1456" fmla="*/ 1241393 w 1933575"/>
              <a:gd name="connsiteY1456" fmla="*/ 701904 h 1590675"/>
              <a:gd name="connsiteX1457" fmla="*/ 1218438 w 1933575"/>
              <a:gd name="connsiteY1457" fmla="*/ 679806 h 1590675"/>
              <a:gd name="connsiteX1458" fmla="*/ 1240917 w 1933575"/>
              <a:gd name="connsiteY1458" fmla="*/ 655708 h 1590675"/>
              <a:gd name="connsiteX1459" fmla="*/ 1630585 w 1933575"/>
              <a:gd name="connsiteY1459" fmla="*/ 1215683 h 1590675"/>
              <a:gd name="connsiteX1460" fmla="*/ 1653921 w 1933575"/>
              <a:gd name="connsiteY1460" fmla="*/ 1238924 h 1590675"/>
              <a:gd name="connsiteX1461" fmla="*/ 1630394 w 1933575"/>
              <a:gd name="connsiteY1461" fmla="*/ 1261879 h 1590675"/>
              <a:gd name="connsiteX1462" fmla="*/ 1607820 w 1933575"/>
              <a:gd name="connsiteY1462" fmla="*/ 1239400 h 1590675"/>
              <a:gd name="connsiteX1463" fmla="*/ 1630585 w 1933575"/>
              <a:gd name="connsiteY1463" fmla="*/ 1215683 h 1590675"/>
              <a:gd name="connsiteX1464" fmla="*/ 39243 w 1933575"/>
              <a:gd name="connsiteY1464" fmla="*/ 218892 h 1590675"/>
              <a:gd name="connsiteX1465" fmla="*/ 16288 w 1933575"/>
              <a:gd name="connsiteY1465" fmla="*/ 241085 h 1590675"/>
              <a:gd name="connsiteX1466" fmla="*/ 95 w 1933575"/>
              <a:gd name="connsiteY1466" fmla="*/ 234131 h 1590675"/>
              <a:gd name="connsiteX1467" fmla="*/ 95 w 1933575"/>
              <a:gd name="connsiteY1467" fmla="*/ 202604 h 1590675"/>
              <a:gd name="connsiteX1468" fmla="*/ 17336 w 1933575"/>
              <a:gd name="connsiteY1468" fmla="*/ 195651 h 1590675"/>
              <a:gd name="connsiteX1469" fmla="*/ 39243 w 1933575"/>
              <a:gd name="connsiteY1469" fmla="*/ 218892 h 1590675"/>
              <a:gd name="connsiteX1470" fmla="*/ 1471517 w 1933575"/>
              <a:gd name="connsiteY1470" fmla="*/ 880974 h 1590675"/>
              <a:gd name="connsiteX1471" fmla="*/ 1448657 w 1933575"/>
              <a:gd name="connsiteY1471" fmla="*/ 903168 h 1590675"/>
              <a:gd name="connsiteX1472" fmla="*/ 1426464 w 1933575"/>
              <a:gd name="connsiteY1472" fmla="*/ 880308 h 1590675"/>
              <a:gd name="connsiteX1473" fmla="*/ 1449324 w 1933575"/>
              <a:gd name="connsiteY1473" fmla="*/ 858114 h 1590675"/>
              <a:gd name="connsiteX1474" fmla="*/ 1471517 w 1933575"/>
              <a:gd name="connsiteY1474" fmla="*/ 880974 h 1590675"/>
              <a:gd name="connsiteX1475" fmla="*/ 749999 w 1933575"/>
              <a:gd name="connsiteY1475" fmla="*/ 343955 h 1590675"/>
              <a:gd name="connsiteX1476" fmla="*/ 726186 w 1933575"/>
              <a:gd name="connsiteY1476" fmla="*/ 366434 h 1590675"/>
              <a:gd name="connsiteX1477" fmla="*/ 704088 w 1933575"/>
              <a:gd name="connsiteY1477" fmla="*/ 342240 h 1590675"/>
              <a:gd name="connsiteX1478" fmla="*/ 727234 w 1933575"/>
              <a:gd name="connsiteY1478" fmla="*/ 320523 h 1590675"/>
              <a:gd name="connsiteX1479" fmla="*/ 749999 w 1933575"/>
              <a:gd name="connsiteY1479" fmla="*/ 343955 h 1590675"/>
              <a:gd name="connsiteX1480" fmla="*/ 1696593 w 1933575"/>
              <a:gd name="connsiteY1480" fmla="*/ 1354938 h 1590675"/>
              <a:gd name="connsiteX1481" fmla="*/ 1673828 w 1933575"/>
              <a:gd name="connsiteY1481" fmla="*/ 1332459 h 1590675"/>
              <a:gd name="connsiteX1482" fmla="*/ 1696593 w 1933575"/>
              <a:gd name="connsiteY1482" fmla="*/ 1310076 h 1590675"/>
              <a:gd name="connsiteX1483" fmla="*/ 1718691 w 1933575"/>
              <a:gd name="connsiteY1483" fmla="*/ 1331793 h 1590675"/>
              <a:gd name="connsiteX1484" fmla="*/ 1696593 w 1933575"/>
              <a:gd name="connsiteY1484" fmla="*/ 1354938 h 1590675"/>
              <a:gd name="connsiteX1485" fmla="*/ 1383316 w 1933575"/>
              <a:gd name="connsiteY1485" fmla="*/ 764579 h 1590675"/>
              <a:gd name="connsiteX1486" fmla="*/ 1405795 w 1933575"/>
              <a:gd name="connsiteY1486" fmla="*/ 787344 h 1590675"/>
              <a:gd name="connsiteX1487" fmla="*/ 1383792 w 1933575"/>
              <a:gd name="connsiteY1487" fmla="*/ 809156 h 1590675"/>
              <a:gd name="connsiteX1488" fmla="*/ 1361313 w 1933575"/>
              <a:gd name="connsiteY1488" fmla="*/ 786391 h 1590675"/>
              <a:gd name="connsiteX1489" fmla="*/ 1383316 w 1933575"/>
              <a:gd name="connsiteY1489" fmla="*/ 764579 h 1590675"/>
              <a:gd name="connsiteX1490" fmla="*/ 807053 w 1933575"/>
              <a:gd name="connsiteY1490" fmla="*/ 335192 h 1590675"/>
              <a:gd name="connsiteX1491" fmla="*/ 829056 w 1933575"/>
              <a:gd name="connsiteY1491" fmla="*/ 358433 h 1590675"/>
              <a:gd name="connsiteX1492" fmla="*/ 805529 w 1933575"/>
              <a:gd name="connsiteY1492" fmla="*/ 380054 h 1590675"/>
              <a:gd name="connsiteX1493" fmla="*/ 784193 w 1933575"/>
              <a:gd name="connsiteY1493" fmla="*/ 357576 h 1590675"/>
              <a:gd name="connsiteX1494" fmla="*/ 807053 w 1933575"/>
              <a:gd name="connsiteY1494" fmla="*/ 335192 h 1590675"/>
              <a:gd name="connsiteX1495" fmla="*/ 1053465 w 1933575"/>
              <a:gd name="connsiteY1495" fmla="*/ 479496 h 1590675"/>
              <a:gd name="connsiteX1496" fmla="*/ 1030891 w 1933575"/>
              <a:gd name="connsiteY1496" fmla="*/ 502165 h 1590675"/>
              <a:gd name="connsiteX1497" fmla="*/ 1008888 w 1933575"/>
              <a:gd name="connsiteY1497" fmla="*/ 480258 h 1590675"/>
              <a:gd name="connsiteX1498" fmla="*/ 1031462 w 1933575"/>
              <a:gd name="connsiteY1498" fmla="*/ 457588 h 1590675"/>
              <a:gd name="connsiteX1499" fmla="*/ 1053465 w 1933575"/>
              <a:gd name="connsiteY1499" fmla="*/ 479496 h 1590675"/>
              <a:gd name="connsiteX1500" fmla="*/ 1602010 w 1933575"/>
              <a:gd name="connsiteY1500" fmla="*/ 1064997 h 1590675"/>
              <a:gd name="connsiteX1501" fmla="*/ 1580769 w 1933575"/>
              <a:gd name="connsiteY1501" fmla="*/ 1087667 h 1590675"/>
              <a:gd name="connsiteX1502" fmla="*/ 1557433 w 1933575"/>
              <a:gd name="connsiteY1502" fmla="*/ 1065759 h 1590675"/>
              <a:gd name="connsiteX1503" fmla="*/ 1580007 w 1933575"/>
              <a:gd name="connsiteY1503" fmla="*/ 1043090 h 1590675"/>
              <a:gd name="connsiteX1504" fmla="*/ 1602010 w 1933575"/>
              <a:gd name="connsiteY1504" fmla="*/ 1064997 h 1590675"/>
              <a:gd name="connsiteX1505" fmla="*/ 1198340 w 1933575"/>
              <a:gd name="connsiteY1505" fmla="*/ 584747 h 1590675"/>
              <a:gd name="connsiteX1506" fmla="*/ 1175671 w 1933575"/>
              <a:gd name="connsiteY1506" fmla="*/ 607321 h 1590675"/>
              <a:gd name="connsiteX1507" fmla="*/ 1153859 w 1933575"/>
              <a:gd name="connsiteY1507" fmla="*/ 585318 h 1590675"/>
              <a:gd name="connsiteX1508" fmla="*/ 1176528 w 1933575"/>
              <a:gd name="connsiteY1508" fmla="*/ 562744 h 1590675"/>
              <a:gd name="connsiteX1509" fmla="*/ 1198340 w 1933575"/>
              <a:gd name="connsiteY1509" fmla="*/ 584747 h 1590675"/>
              <a:gd name="connsiteX1510" fmla="*/ 1747838 w 1933575"/>
              <a:gd name="connsiteY1510" fmla="*/ 1480668 h 1590675"/>
              <a:gd name="connsiteX1511" fmla="*/ 1769840 w 1933575"/>
              <a:gd name="connsiteY1511" fmla="*/ 1503909 h 1590675"/>
              <a:gd name="connsiteX1512" fmla="*/ 1746314 w 1933575"/>
              <a:gd name="connsiteY1512" fmla="*/ 1525531 h 1590675"/>
              <a:gd name="connsiteX1513" fmla="*/ 1724978 w 1933575"/>
              <a:gd name="connsiteY1513" fmla="*/ 1503052 h 1590675"/>
              <a:gd name="connsiteX1514" fmla="*/ 1747838 w 1933575"/>
              <a:gd name="connsiteY1514" fmla="*/ 1480668 h 1590675"/>
              <a:gd name="connsiteX1515" fmla="*/ 1666399 w 1933575"/>
              <a:gd name="connsiteY1515" fmla="*/ 1160247 h 1590675"/>
              <a:gd name="connsiteX1516" fmla="*/ 1643729 w 1933575"/>
              <a:gd name="connsiteY1516" fmla="*/ 1180440 h 1590675"/>
              <a:gd name="connsiteX1517" fmla="*/ 1623917 w 1933575"/>
              <a:gd name="connsiteY1517" fmla="*/ 1157485 h 1590675"/>
              <a:gd name="connsiteX1518" fmla="*/ 1645825 w 1933575"/>
              <a:gd name="connsiteY1518" fmla="*/ 1137959 h 1590675"/>
              <a:gd name="connsiteX1519" fmla="*/ 1666399 w 1933575"/>
              <a:gd name="connsiteY1519" fmla="*/ 1160247 h 1590675"/>
              <a:gd name="connsiteX1520" fmla="*/ 1342358 w 1933575"/>
              <a:gd name="connsiteY1520" fmla="*/ 693332 h 1590675"/>
              <a:gd name="connsiteX1521" fmla="*/ 1320356 w 1933575"/>
              <a:gd name="connsiteY1521" fmla="*/ 714287 h 1590675"/>
              <a:gd name="connsiteX1522" fmla="*/ 1299686 w 1933575"/>
              <a:gd name="connsiteY1522" fmla="*/ 691998 h 1590675"/>
              <a:gd name="connsiteX1523" fmla="*/ 1320927 w 1933575"/>
              <a:gd name="connsiteY1523" fmla="*/ 671710 h 1590675"/>
              <a:gd name="connsiteX1524" fmla="*/ 1342358 w 1933575"/>
              <a:gd name="connsiteY1524" fmla="*/ 693332 h 1590675"/>
              <a:gd name="connsiteX1525" fmla="*/ 367094 w 1933575"/>
              <a:gd name="connsiteY1525" fmla="*/ 195460 h 1590675"/>
              <a:gd name="connsiteX1526" fmla="*/ 346996 w 1933575"/>
              <a:gd name="connsiteY1526" fmla="*/ 216510 h 1590675"/>
              <a:gd name="connsiteX1527" fmla="*/ 325184 w 1933575"/>
              <a:gd name="connsiteY1527" fmla="*/ 195651 h 1590675"/>
              <a:gd name="connsiteX1528" fmla="*/ 346710 w 1933575"/>
              <a:gd name="connsiteY1528" fmla="*/ 174600 h 1590675"/>
              <a:gd name="connsiteX1529" fmla="*/ 367094 w 1933575"/>
              <a:gd name="connsiteY1529" fmla="*/ 195460 h 1590675"/>
              <a:gd name="connsiteX1530" fmla="*/ 446723 w 1933575"/>
              <a:gd name="connsiteY1530" fmla="*/ 210510 h 1590675"/>
              <a:gd name="connsiteX1531" fmla="*/ 424339 w 1933575"/>
              <a:gd name="connsiteY1531" fmla="*/ 230703 h 1590675"/>
              <a:gd name="connsiteX1532" fmla="*/ 404813 w 1933575"/>
              <a:gd name="connsiteY1532" fmla="*/ 209081 h 1590675"/>
              <a:gd name="connsiteX1533" fmla="*/ 427196 w 1933575"/>
              <a:gd name="connsiteY1533" fmla="*/ 188888 h 1590675"/>
              <a:gd name="connsiteX1534" fmla="*/ 446723 w 1933575"/>
              <a:gd name="connsiteY1534" fmla="*/ 210510 h 1590675"/>
              <a:gd name="connsiteX1535" fmla="*/ 526066 w 1933575"/>
              <a:gd name="connsiteY1535" fmla="*/ 223845 h 1590675"/>
              <a:gd name="connsiteX1536" fmla="*/ 505873 w 1933575"/>
              <a:gd name="connsiteY1536" fmla="*/ 244704 h 1590675"/>
              <a:gd name="connsiteX1537" fmla="*/ 484632 w 1933575"/>
              <a:gd name="connsiteY1537" fmla="*/ 223463 h 1590675"/>
              <a:gd name="connsiteX1538" fmla="*/ 505492 w 1933575"/>
              <a:gd name="connsiteY1538" fmla="*/ 203270 h 1590675"/>
              <a:gd name="connsiteX1539" fmla="*/ 526066 w 1933575"/>
              <a:gd name="connsiteY1539" fmla="*/ 223845 h 1590675"/>
              <a:gd name="connsiteX1540" fmla="*/ 266033 w 1933575"/>
              <a:gd name="connsiteY1540" fmla="*/ 160694 h 1590675"/>
              <a:gd name="connsiteX1541" fmla="*/ 287274 w 1933575"/>
              <a:gd name="connsiteY1541" fmla="*/ 180506 h 1590675"/>
              <a:gd name="connsiteX1542" fmla="*/ 266414 w 1933575"/>
              <a:gd name="connsiteY1542" fmla="*/ 202128 h 1590675"/>
              <a:gd name="connsiteX1543" fmla="*/ 245840 w 1933575"/>
              <a:gd name="connsiteY1543" fmla="*/ 181649 h 1590675"/>
              <a:gd name="connsiteX1544" fmla="*/ 266033 w 1933575"/>
              <a:gd name="connsiteY1544" fmla="*/ 160694 h 1590675"/>
              <a:gd name="connsiteX1545" fmla="*/ 886206 w 1933575"/>
              <a:gd name="connsiteY1545" fmla="*/ 350908 h 1590675"/>
              <a:gd name="connsiteX1546" fmla="*/ 907161 w 1933575"/>
              <a:gd name="connsiteY1546" fmla="*/ 372530 h 1590675"/>
              <a:gd name="connsiteX1547" fmla="*/ 886206 w 1933575"/>
              <a:gd name="connsiteY1547" fmla="*/ 392818 h 1590675"/>
              <a:gd name="connsiteX1548" fmla="*/ 865251 w 1933575"/>
              <a:gd name="connsiteY1548" fmla="*/ 371196 h 1590675"/>
              <a:gd name="connsiteX1549" fmla="*/ 886206 w 1933575"/>
              <a:gd name="connsiteY1549" fmla="*/ 350908 h 1590675"/>
              <a:gd name="connsiteX1550" fmla="*/ 1110139 w 1933575"/>
              <a:gd name="connsiteY1550" fmla="*/ 473780 h 1590675"/>
              <a:gd name="connsiteX1551" fmla="*/ 1131094 w 1933575"/>
              <a:gd name="connsiteY1551" fmla="*/ 493878 h 1590675"/>
              <a:gd name="connsiteX1552" fmla="*/ 1110710 w 1933575"/>
              <a:gd name="connsiteY1552" fmla="*/ 514452 h 1590675"/>
              <a:gd name="connsiteX1553" fmla="*/ 1090517 w 1933575"/>
              <a:gd name="connsiteY1553" fmla="*/ 495117 h 1590675"/>
              <a:gd name="connsiteX1554" fmla="*/ 1110139 w 1933575"/>
              <a:gd name="connsiteY1554" fmla="*/ 473780 h 1590675"/>
              <a:gd name="connsiteX1555" fmla="*/ 186404 w 1933575"/>
              <a:gd name="connsiteY1555" fmla="*/ 146883 h 1590675"/>
              <a:gd name="connsiteX1556" fmla="*/ 207359 w 1933575"/>
              <a:gd name="connsiteY1556" fmla="*/ 166980 h 1590675"/>
              <a:gd name="connsiteX1557" fmla="*/ 186976 w 1933575"/>
              <a:gd name="connsiteY1557" fmla="*/ 187554 h 1590675"/>
              <a:gd name="connsiteX1558" fmla="*/ 166783 w 1933575"/>
              <a:gd name="connsiteY1558" fmla="*/ 168219 h 1590675"/>
              <a:gd name="connsiteX1559" fmla="*/ 186404 w 1933575"/>
              <a:gd name="connsiteY1559" fmla="*/ 146883 h 1590675"/>
              <a:gd name="connsiteX1560" fmla="*/ 564642 w 1933575"/>
              <a:gd name="connsiteY1560" fmla="*/ 237084 h 1590675"/>
              <a:gd name="connsiteX1561" fmla="*/ 586454 w 1933575"/>
              <a:gd name="connsiteY1561" fmla="*/ 217939 h 1590675"/>
              <a:gd name="connsiteX1562" fmla="*/ 605314 w 1933575"/>
              <a:gd name="connsiteY1562" fmla="*/ 238704 h 1590675"/>
              <a:gd name="connsiteX1563" fmla="*/ 584168 w 1933575"/>
              <a:gd name="connsiteY1563" fmla="*/ 258611 h 1590675"/>
              <a:gd name="connsiteX1564" fmla="*/ 564642 w 1933575"/>
              <a:gd name="connsiteY1564" fmla="*/ 237084 h 1590675"/>
              <a:gd name="connsiteX1565" fmla="*/ 1275683 w 1933575"/>
              <a:gd name="connsiteY1565" fmla="*/ 599511 h 1590675"/>
              <a:gd name="connsiteX1566" fmla="*/ 1254633 w 1933575"/>
              <a:gd name="connsiteY1566" fmla="*/ 619227 h 1590675"/>
              <a:gd name="connsiteX1567" fmla="*/ 1235678 w 1933575"/>
              <a:gd name="connsiteY1567" fmla="*/ 598844 h 1590675"/>
              <a:gd name="connsiteX1568" fmla="*/ 1256728 w 1933575"/>
              <a:gd name="connsiteY1568" fmla="*/ 579127 h 1590675"/>
              <a:gd name="connsiteX1569" fmla="*/ 1275683 w 1933575"/>
              <a:gd name="connsiteY1569" fmla="*/ 599511 h 1590675"/>
              <a:gd name="connsiteX1570" fmla="*/ 1730597 w 1933575"/>
              <a:gd name="connsiteY1570" fmla="*/ 1252735 h 1590675"/>
              <a:gd name="connsiteX1571" fmla="*/ 1711357 w 1933575"/>
              <a:gd name="connsiteY1571" fmla="*/ 1273119 h 1590675"/>
              <a:gd name="connsiteX1572" fmla="*/ 1690211 w 1933575"/>
              <a:gd name="connsiteY1572" fmla="*/ 1253211 h 1590675"/>
              <a:gd name="connsiteX1573" fmla="*/ 1710881 w 1933575"/>
              <a:gd name="connsiteY1573" fmla="*/ 1232828 h 1590675"/>
              <a:gd name="connsiteX1574" fmla="*/ 1730597 w 1933575"/>
              <a:gd name="connsiteY1574" fmla="*/ 1252735 h 1590675"/>
              <a:gd name="connsiteX1575" fmla="*/ 1762220 w 1933575"/>
              <a:gd name="connsiteY1575" fmla="*/ 1443806 h 1590675"/>
              <a:gd name="connsiteX1576" fmla="*/ 1741265 w 1933575"/>
              <a:gd name="connsiteY1576" fmla="*/ 1423709 h 1590675"/>
              <a:gd name="connsiteX1577" fmla="*/ 1761649 w 1933575"/>
              <a:gd name="connsiteY1577" fmla="*/ 1403135 h 1590675"/>
              <a:gd name="connsiteX1578" fmla="*/ 1781842 w 1933575"/>
              <a:gd name="connsiteY1578" fmla="*/ 1422471 h 1590675"/>
              <a:gd name="connsiteX1579" fmla="*/ 1762220 w 1933575"/>
              <a:gd name="connsiteY1579" fmla="*/ 1443806 h 1590675"/>
              <a:gd name="connsiteX1580" fmla="*/ 985742 w 1933575"/>
              <a:gd name="connsiteY1580" fmla="*/ 386151 h 1590675"/>
              <a:gd name="connsiteX1581" fmla="*/ 966121 w 1933575"/>
              <a:gd name="connsiteY1581" fmla="*/ 405962 h 1590675"/>
              <a:gd name="connsiteX1582" fmla="*/ 945928 w 1933575"/>
              <a:gd name="connsiteY1582" fmla="*/ 385293 h 1590675"/>
              <a:gd name="connsiteX1583" fmla="*/ 966311 w 1933575"/>
              <a:gd name="connsiteY1583" fmla="*/ 366148 h 1590675"/>
              <a:gd name="connsiteX1584" fmla="*/ 985742 w 1933575"/>
              <a:gd name="connsiteY1584" fmla="*/ 386151 h 1590675"/>
              <a:gd name="connsiteX1585" fmla="*/ 665131 w 1933575"/>
              <a:gd name="connsiteY1585" fmla="*/ 229750 h 1590675"/>
              <a:gd name="connsiteX1586" fmla="*/ 684467 w 1933575"/>
              <a:gd name="connsiteY1586" fmla="*/ 249943 h 1590675"/>
              <a:gd name="connsiteX1587" fmla="*/ 663226 w 1933575"/>
              <a:gd name="connsiteY1587" fmla="*/ 269660 h 1590675"/>
              <a:gd name="connsiteX1588" fmla="*/ 644557 w 1933575"/>
              <a:gd name="connsiteY1588" fmla="*/ 248800 h 1590675"/>
              <a:gd name="connsiteX1589" fmla="*/ 665131 w 1933575"/>
              <a:gd name="connsiteY1589" fmla="*/ 229750 h 1590675"/>
              <a:gd name="connsiteX1590" fmla="*/ 1793939 w 1933575"/>
              <a:gd name="connsiteY1590" fmla="*/ 1590587 h 1590675"/>
              <a:gd name="connsiteX1591" fmla="*/ 1813274 w 1933575"/>
              <a:gd name="connsiteY1591" fmla="*/ 1576966 h 1590675"/>
              <a:gd name="connsiteX1592" fmla="*/ 1831562 w 1933575"/>
              <a:gd name="connsiteY1592" fmla="*/ 1590587 h 1590675"/>
              <a:gd name="connsiteX1593" fmla="*/ 1793939 w 1933575"/>
              <a:gd name="connsiteY1593" fmla="*/ 1590587 h 1590675"/>
              <a:gd name="connsiteX1594" fmla="*/ 1548384 w 1933575"/>
              <a:gd name="connsiteY1594" fmla="*/ 895262 h 1590675"/>
              <a:gd name="connsiteX1595" fmla="*/ 1528096 w 1933575"/>
              <a:gd name="connsiteY1595" fmla="*/ 914597 h 1590675"/>
              <a:gd name="connsiteX1596" fmla="*/ 1508760 w 1933575"/>
              <a:gd name="connsiteY1596" fmla="*/ 894309 h 1590675"/>
              <a:gd name="connsiteX1597" fmla="*/ 1529048 w 1933575"/>
              <a:gd name="connsiteY1597" fmla="*/ 874973 h 1590675"/>
              <a:gd name="connsiteX1598" fmla="*/ 1548384 w 1933575"/>
              <a:gd name="connsiteY1598" fmla="*/ 895262 h 1590675"/>
              <a:gd name="connsiteX1599" fmla="*/ 130207 w 1933575"/>
              <a:gd name="connsiteY1599" fmla="*/ 153455 h 1590675"/>
              <a:gd name="connsiteX1600" fmla="*/ 110204 w 1933575"/>
              <a:gd name="connsiteY1600" fmla="*/ 172981 h 1590675"/>
              <a:gd name="connsiteX1601" fmla="*/ 90392 w 1933575"/>
              <a:gd name="connsiteY1601" fmla="*/ 151931 h 1590675"/>
              <a:gd name="connsiteX1602" fmla="*/ 111062 w 1933575"/>
              <a:gd name="connsiteY1602" fmla="*/ 133167 h 1590675"/>
              <a:gd name="connsiteX1603" fmla="*/ 130207 w 1933575"/>
              <a:gd name="connsiteY1603" fmla="*/ 153455 h 1590675"/>
              <a:gd name="connsiteX1604" fmla="*/ 1416939 w 1933575"/>
              <a:gd name="connsiteY1604" fmla="*/ 706953 h 1590675"/>
              <a:gd name="connsiteX1605" fmla="*/ 1398175 w 1933575"/>
              <a:gd name="connsiteY1605" fmla="*/ 726384 h 1590675"/>
              <a:gd name="connsiteX1606" fmla="*/ 1378744 w 1933575"/>
              <a:gd name="connsiteY1606" fmla="*/ 707619 h 1590675"/>
              <a:gd name="connsiteX1607" fmla="*/ 1397508 w 1933575"/>
              <a:gd name="connsiteY1607" fmla="*/ 688188 h 1590675"/>
              <a:gd name="connsiteX1608" fmla="*/ 1416939 w 1933575"/>
              <a:gd name="connsiteY1608" fmla="*/ 706953 h 1590675"/>
              <a:gd name="connsiteX1609" fmla="*/ 1482852 w 1933575"/>
              <a:gd name="connsiteY1609" fmla="*/ 800393 h 1590675"/>
              <a:gd name="connsiteX1610" fmla="*/ 1463421 w 1933575"/>
              <a:gd name="connsiteY1610" fmla="*/ 820681 h 1590675"/>
              <a:gd name="connsiteX1611" fmla="*/ 1443609 w 1933575"/>
              <a:gd name="connsiteY1611" fmla="*/ 800869 h 1590675"/>
              <a:gd name="connsiteX1612" fmla="*/ 1462183 w 1933575"/>
              <a:gd name="connsiteY1612" fmla="*/ 781438 h 1590675"/>
              <a:gd name="connsiteX1613" fmla="*/ 1482852 w 1933575"/>
              <a:gd name="connsiteY1613" fmla="*/ 800393 h 1590675"/>
              <a:gd name="connsiteX1614" fmla="*/ 1593532 w 1933575"/>
              <a:gd name="connsiteY1614" fmla="*/ 1005466 h 1590675"/>
              <a:gd name="connsiteX1615" fmla="*/ 1574197 w 1933575"/>
              <a:gd name="connsiteY1615" fmla="*/ 985083 h 1590675"/>
              <a:gd name="connsiteX1616" fmla="*/ 1594866 w 1933575"/>
              <a:gd name="connsiteY1616" fmla="*/ 966223 h 1590675"/>
              <a:gd name="connsiteX1617" fmla="*/ 1613440 w 1933575"/>
              <a:gd name="connsiteY1617" fmla="*/ 985749 h 1590675"/>
              <a:gd name="connsiteX1618" fmla="*/ 1593532 w 1933575"/>
              <a:gd name="connsiteY1618" fmla="*/ 1005466 h 1590675"/>
              <a:gd name="connsiteX1619" fmla="*/ 50006 w 1933575"/>
              <a:gd name="connsiteY1619" fmla="*/ 138786 h 1590675"/>
              <a:gd name="connsiteX1620" fmla="*/ 31052 w 1933575"/>
              <a:gd name="connsiteY1620" fmla="*/ 158122 h 1590675"/>
              <a:gd name="connsiteX1621" fmla="*/ 11335 w 1933575"/>
              <a:gd name="connsiteY1621" fmla="*/ 138120 h 1590675"/>
              <a:gd name="connsiteX1622" fmla="*/ 31052 w 1933575"/>
              <a:gd name="connsiteY1622" fmla="*/ 119451 h 1590675"/>
              <a:gd name="connsiteX1623" fmla="*/ 50006 w 1933575"/>
              <a:gd name="connsiteY1623" fmla="*/ 138786 h 1590675"/>
              <a:gd name="connsiteX1624" fmla="*/ 760762 w 1933575"/>
              <a:gd name="connsiteY1624" fmla="*/ 263278 h 1590675"/>
              <a:gd name="connsiteX1625" fmla="*/ 741045 w 1933575"/>
              <a:gd name="connsiteY1625" fmla="*/ 283376 h 1590675"/>
              <a:gd name="connsiteX1626" fmla="*/ 721614 w 1933575"/>
              <a:gd name="connsiteY1626" fmla="*/ 264421 h 1590675"/>
              <a:gd name="connsiteX1627" fmla="*/ 741331 w 1933575"/>
              <a:gd name="connsiteY1627" fmla="*/ 244323 h 1590675"/>
              <a:gd name="connsiteX1628" fmla="*/ 760762 w 1933575"/>
              <a:gd name="connsiteY1628" fmla="*/ 263278 h 1590675"/>
              <a:gd name="connsiteX1629" fmla="*/ 1678400 w 1933575"/>
              <a:gd name="connsiteY1629" fmla="*/ 1079952 h 1590675"/>
              <a:gd name="connsiteX1630" fmla="*/ 1658969 w 1933575"/>
              <a:gd name="connsiteY1630" fmla="*/ 1098716 h 1590675"/>
              <a:gd name="connsiteX1631" fmla="*/ 1640205 w 1933575"/>
              <a:gd name="connsiteY1631" fmla="*/ 1079285 h 1590675"/>
              <a:gd name="connsiteX1632" fmla="*/ 1659636 w 1933575"/>
              <a:gd name="connsiteY1632" fmla="*/ 1060521 h 1590675"/>
              <a:gd name="connsiteX1633" fmla="*/ 1678400 w 1933575"/>
              <a:gd name="connsiteY1633" fmla="*/ 1079952 h 1590675"/>
              <a:gd name="connsiteX1634" fmla="*/ 1827371 w 1933575"/>
              <a:gd name="connsiteY1634" fmla="*/ 1498766 h 1590675"/>
              <a:gd name="connsiteX1635" fmla="*/ 1845278 w 1933575"/>
              <a:gd name="connsiteY1635" fmla="*/ 1518959 h 1590675"/>
              <a:gd name="connsiteX1636" fmla="*/ 1825943 w 1933575"/>
              <a:gd name="connsiteY1636" fmla="*/ 1535532 h 1590675"/>
              <a:gd name="connsiteX1637" fmla="*/ 1808702 w 1933575"/>
              <a:gd name="connsiteY1637" fmla="*/ 1515435 h 1590675"/>
              <a:gd name="connsiteX1638" fmla="*/ 1827371 w 1933575"/>
              <a:gd name="connsiteY1638" fmla="*/ 1498766 h 1590675"/>
              <a:gd name="connsiteX1639" fmla="*/ 1775270 w 1933575"/>
              <a:gd name="connsiteY1639" fmla="*/ 1365606 h 1590675"/>
              <a:gd name="connsiteX1640" fmla="*/ 1756982 w 1933575"/>
              <a:gd name="connsiteY1640" fmla="*/ 1345889 h 1590675"/>
              <a:gd name="connsiteX1641" fmla="*/ 1776984 w 1933575"/>
              <a:gd name="connsiteY1641" fmla="*/ 1328078 h 1590675"/>
              <a:gd name="connsiteX1642" fmla="*/ 1794510 w 1933575"/>
              <a:gd name="connsiteY1642" fmla="*/ 1346937 h 1590675"/>
              <a:gd name="connsiteX1643" fmla="*/ 1775270 w 1933575"/>
              <a:gd name="connsiteY1643" fmla="*/ 1365606 h 1590675"/>
              <a:gd name="connsiteX1644" fmla="*/ 1189673 w 1933575"/>
              <a:gd name="connsiteY1644" fmla="*/ 489402 h 1590675"/>
              <a:gd name="connsiteX1645" fmla="*/ 1209199 w 1933575"/>
              <a:gd name="connsiteY1645" fmla="*/ 507880 h 1590675"/>
              <a:gd name="connsiteX1646" fmla="*/ 1190339 w 1933575"/>
              <a:gd name="connsiteY1646" fmla="*/ 526930 h 1590675"/>
              <a:gd name="connsiteX1647" fmla="*/ 1171670 w 1933575"/>
              <a:gd name="connsiteY1647" fmla="*/ 509213 h 1590675"/>
              <a:gd name="connsiteX1648" fmla="*/ 1189673 w 1933575"/>
              <a:gd name="connsiteY1648" fmla="*/ 489402 h 1590675"/>
              <a:gd name="connsiteX1649" fmla="*/ 1044797 w 1933575"/>
              <a:gd name="connsiteY1649" fmla="*/ 381769 h 1590675"/>
              <a:gd name="connsiteX1650" fmla="*/ 1063752 w 1933575"/>
              <a:gd name="connsiteY1650" fmla="*/ 401010 h 1590675"/>
              <a:gd name="connsiteX1651" fmla="*/ 1045274 w 1933575"/>
              <a:gd name="connsiteY1651" fmla="*/ 418631 h 1590675"/>
              <a:gd name="connsiteX1652" fmla="*/ 1026986 w 1933575"/>
              <a:gd name="connsiteY1652" fmla="*/ 399486 h 1590675"/>
              <a:gd name="connsiteX1653" fmla="*/ 1044797 w 1933575"/>
              <a:gd name="connsiteY1653" fmla="*/ 381769 h 1590675"/>
              <a:gd name="connsiteX1654" fmla="*/ 838962 w 1933575"/>
              <a:gd name="connsiteY1654" fmla="*/ 277851 h 1590675"/>
              <a:gd name="connsiteX1655" fmla="*/ 821436 w 1933575"/>
              <a:gd name="connsiteY1655" fmla="*/ 296139 h 1590675"/>
              <a:gd name="connsiteX1656" fmla="*/ 802767 w 1933575"/>
              <a:gd name="connsiteY1656" fmla="*/ 277756 h 1590675"/>
              <a:gd name="connsiteX1657" fmla="*/ 820769 w 1933575"/>
              <a:gd name="connsiteY1657" fmla="*/ 260230 h 1590675"/>
              <a:gd name="connsiteX1658" fmla="*/ 838962 w 1933575"/>
              <a:gd name="connsiteY1658" fmla="*/ 277851 h 1590675"/>
              <a:gd name="connsiteX1659" fmla="*/ 899636 w 1933575"/>
              <a:gd name="connsiteY1659" fmla="*/ 274994 h 1590675"/>
              <a:gd name="connsiteX1660" fmla="*/ 917353 w 1933575"/>
              <a:gd name="connsiteY1660" fmla="*/ 291567 h 1590675"/>
              <a:gd name="connsiteX1661" fmla="*/ 901065 w 1933575"/>
              <a:gd name="connsiteY1661" fmla="*/ 309093 h 1590675"/>
              <a:gd name="connsiteX1662" fmla="*/ 883444 w 1933575"/>
              <a:gd name="connsiteY1662" fmla="*/ 292901 h 1590675"/>
              <a:gd name="connsiteX1663" fmla="*/ 899636 w 1933575"/>
              <a:gd name="connsiteY1663" fmla="*/ 274994 h 1590675"/>
              <a:gd name="connsiteX1664" fmla="*/ 1706975 w 1933575"/>
              <a:gd name="connsiteY1664" fmla="*/ 1173582 h 1590675"/>
              <a:gd name="connsiteX1665" fmla="*/ 1726121 w 1933575"/>
              <a:gd name="connsiteY1665" fmla="*/ 1155961 h 1590675"/>
              <a:gd name="connsiteX1666" fmla="*/ 1741932 w 1933575"/>
              <a:gd name="connsiteY1666" fmla="*/ 1175297 h 1590675"/>
              <a:gd name="connsiteX1667" fmla="*/ 1723835 w 1933575"/>
              <a:gd name="connsiteY1667" fmla="*/ 1190918 h 1590675"/>
              <a:gd name="connsiteX1668" fmla="*/ 1706975 w 1933575"/>
              <a:gd name="connsiteY1668" fmla="*/ 1173582 h 1590675"/>
              <a:gd name="connsiteX1669" fmla="*/ 1332643 w 1933575"/>
              <a:gd name="connsiteY1669" fmla="*/ 595701 h 1590675"/>
              <a:gd name="connsiteX1670" fmla="*/ 1349788 w 1933575"/>
              <a:gd name="connsiteY1670" fmla="*/ 613988 h 1590675"/>
              <a:gd name="connsiteX1671" fmla="*/ 1331405 w 1933575"/>
              <a:gd name="connsiteY1671" fmla="*/ 630848 h 1590675"/>
              <a:gd name="connsiteX1672" fmla="*/ 1314926 w 1933575"/>
              <a:gd name="connsiteY1672" fmla="*/ 613512 h 1590675"/>
              <a:gd name="connsiteX1673" fmla="*/ 1332643 w 1933575"/>
              <a:gd name="connsiteY1673" fmla="*/ 595701 h 1590675"/>
              <a:gd name="connsiteX1674" fmla="*/ 1808607 w 1933575"/>
              <a:gd name="connsiteY1674" fmla="*/ 1270833 h 1590675"/>
              <a:gd name="connsiteX1675" fmla="*/ 1789557 w 1933575"/>
              <a:gd name="connsiteY1675" fmla="*/ 1282834 h 1590675"/>
              <a:gd name="connsiteX1676" fmla="*/ 1773936 w 1933575"/>
              <a:gd name="connsiteY1676" fmla="*/ 1266832 h 1590675"/>
              <a:gd name="connsiteX1677" fmla="*/ 1790319 w 1933575"/>
              <a:gd name="connsiteY1677" fmla="*/ 1251497 h 1590675"/>
              <a:gd name="connsiteX1678" fmla="*/ 1808798 w 1933575"/>
              <a:gd name="connsiteY1678" fmla="*/ 1264355 h 1590675"/>
              <a:gd name="connsiteX1679" fmla="*/ 1808607 w 1933575"/>
              <a:gd name="connsiteY1679" fmla="*/ 1270833 h 1590675"/>
              <a:gd name="connsiteX1680" fmla="*/ 1860137 w 1933575"/>
              <a:gd name="connsiteY1680" fmla="*/ 1440854 h 1590675"/>
              <a:gd name="connsiteX1681" fmla="*/ 1841468 w 1933575"/>
              <a:gd name="connsiteY1681" fmla="*/ 1453808 h 1590675"/>
              <a:gd name="connsiteX1682" fmla="*/ 1824704 w 1933575"/>
              <a:gd name="connsiteY1682" fmla="*/ 1437044 h 1590675"/>
              <a:gd name="connsiteX1683" fmla="*/ 1841373 w 1933575"/>
              <a:gd name="connsiteY1683" fmla="*/ 1421709 h 1590675"/>
              <a:gd name="connsiteX1684" fmla="*/ 1860137 w 1933575"/>
              <a:gd name="connsiteY1684" fmla="*/ 1434377 h 1590675"/>
              <a:gd name="connsiteX1685" fmla="*/ 1860137 w 1933575"/>
              <a:gd name="connsiteY1685" fmla="*/ 1440854 h 1590675"/>
              <a:gd name="connsiteX1686" fmla="*/ 1143953 w 1933575"/>
              <a:gd name="connsiteY1686" fmla="*/ 417678 h 1590675"/>
              <a:gd name="connsiteX1687" fmla="*/ 1125284 w 1933575"/>
              <a:gd name="connsiteY1687" fmla="*/ 430632 h 1590675"/>
              <a:gd name="connsiteX1688" fmla="*/ 1108520 w 1933575"/>
              <a:gd name="connsiteY1688" fmla="*/ 413868 h 1590675"/>
              <a:gd name="connsiteX1689" fmla="*/ 1125188 w 1933575"/>
              <a:gd name="connsiteY1689" fmla="*/ 398533 h 1590675"/>
              <a:gd name="connsiteX1690" fmla="*/ 1143953 w 1933575"/>
              <a:gd name="connsiteY1690" fmla="*/ 411201 h 1590675"/>
              <a:gd name="connsiteX1691" fmla="*/ 1143953 w 1933575"/>
              <a:gd name="connsiteY1691" fmla="*/ 417678 h 1590675"/>
              <a:gd name="connsiteX1692" fmla="*/ 299657 w 1933575"/>
              <a:gd name="connsiteY1692" fmla="*/ 105735 h 1590675"/>
              <a:gd name="connsiteX1693" fmla="*/ 280511 w 1933575"/>
              <a:gd name="connsiteY1693" fmla="*/ 117927 h 1590675"/>
              <a:gd name="connsiteX1694" fmla="*/ 264414 w 1933575"/>
              <a:gd name="connsiteY1694" fmla="*/ 100591 h 1590675"/>
              <a:gd name="connsiteX1695" fmla="*/ 281654 w 1933575"/>
              <a:gd name="connsiteY1695" fmla="*/ 85827 h 1590675"/>
              <a:gd name="connsiteX1696" fmla="*/ 299942 w 1933575"/>
              <a:gd name="connsiteY1696" fmla="*/ 99258 h 1590675"/>
              <a:gd name="connsiteX1697" fmla="*/ 299657 w 1933575"/>
              <a:gd name="connsiteY1697" fmla="*/ 105735 h 1590675"/>
              <a:gd name="connsiteX1698" fmla="*/ 1627156 w 1933575"/>
              <a:gd name="connsiteY1698" fmla="*/ 911645 h 1590675"/>
              <a:gd name="connsiteX1699" fmla="*/ 1608773 w 1933575"/>
              <a:gd name="connsiteY1699" fmla="*/ 925075 h 1590675"/>
              <a:gd name="connsiteX1700" fmla="*/ 1591532 w 1933575"/>
              <a:gd name="connsiteY1700" fmla="*/ 908787 h 1590675"/>
              <a:gd name="connsiteX1701" fmla="*/ 1607820 w 1933575"/>
              <a:gd name="connsiteY1701" fmla="*/ 892976 h 1590675"/>
              <a:gd name="connsiteX1702" fmla="*/ 1626965 w 1933575"/>
              <a:gd name="connsiteY1702" fmla="*/ 905168 h 1590675"/>
              <a:gd name="connsiteX1703" fmla="*/ 1627156 w 1933575"/>
              <a:gd name="connsiteY1703" fmla="*/ 911645 h 1590675"/>
              <a:gd name="connsiteX1704" fmla="*/ 457486 w 1933575"/>
              <a:gd name="connsiteY1704" fmla="*/ 125356 h 1590675"/>
              <a:gd name="connsiteX1705" fmla="*/ 439769 w 1933575"/>
              <a:gd name="connsiteY1705" fmla="*/ 146787 h 1590675"/>
              <a:gd name="connsiteX1706" fmla="*/ 423386 w 1933575"/>
              <a:gd name="connsiteY1706" fmla="*/ 130690 h 1590675"/>
              <a:gd name="connsiteX1707" fmla="*/ 440055 w 1933575"/>
              <a:gd name="connsiteY1707" fmla="*/ 114021 h 1590675"/>
              <a:gd name="connsiteX1708" fmla="*/ 457486 w 1933575"/>
              <a:gd name="connsiteY1708" fmla="*/ 125356 h 1590675"/>
              <a:gd name="connsiteX1709" fmla="*/ 1561624 w 1933575"/>
              <a:gd name="connsiteY1709" fmla="*/ 818871 h 1590675"/>
              <a:gd name="connsiteX1710" fmla="*/ 1542574 w 1933575"/>
              <a:gd name="connsiteY1710" fmla="*/ 831349 h 1590675"/>
              <a:gd name="connsiteX1711" fmla="*/ 1526191 w 1933575"/>
              <a:gd name="connsiteY1711" fmla="*/ 814204 h 1590675"/>
              <a:gd name="connsiteX1712" fmla="*/ 1543241 w 1933575"/>
              <a:gd name="connsiteY1712" fmla="*/ 799250 h 1590675"/>
              <a:gd name="connsiteX1713" fmla="*/ 1561719 w 1933575"/>
              <a:gd name="connsiteY1713" fmla="*/ 812394 h 1590675"/>
              <a:gd name="connsiteX1714" fmla="*/ 1561624 w 1933575"/>
              <a:gd name="connsiteY1714" fmla="*/ 818871 h 1590675"/>
              <a:gd name="connsiteX1715" fmla="*/ 1266920 w 1933575"/>
              <a:gd name="connsiteY1715" fmla="*/ 541218 h 1590675"/>
              <a:gd name="connsiteX1716" fmla="*/ 1254157 w 1933575"/>
              <a:gd name="connsiteY1716" fmla="*/ 522644 h 1590675"/>
              <a:gd name="connsiteX1717" fmla="*/ 1269587 w 1933575"/>
              <a:gd name="connsiteY1717" fmla="*/ 506356 h 1590675"/>
              <a:gd name="connsiteX1718" fmla="*/ 1285589 w 1933575"/>
              <a:gd name="connsiteY1718" fmla="*/ 522072 h 1590675"/>
              <a:gd name="connsiteX1719" fmla="*/ 1273493 w 1933575"/>
              <a:gd name="connsiteY1719" fmla="*/ 541122 h 1590675"/>
              <a:gd name="connsiteX1720" fmla="*/ 1266920 w 1933575"/>
              <a:gd name="connsiteY1720" fmla="*/ 541218 h 1590675"/>
              <a:gd name="connsiteX1721" fmla="*/ 538448 w 1933575"/>
              <a:gd name="connsiteY1721" fmla="*/ 147835 h 1590675"/>
              <a:gd name="connsiteX1722" fmla="*/ 519589 w 1933575"/>
              <a:gd name="connsiteY1722" fmla="*/ 160598 h 1590675"/>
              <a:gd name="connsiteX1723" fmla="*/ 503015 w 1933575"/>
              <a:gd name="connsiteY1723" fmla="*/ 143739 h 1590675"/>
              <a:gd name="connsiteX1724" fmla="*/ 519875 w 1933575"/>
              <a:gd name="connsiteY1724" fmla="*/ 128595 h 1590675"/>
              <a:gd name="connsiteX1725" fmla="*/ 538544 w 1933575"/>
              <a:gd name="connsiteY1725" fmla="*/ 141453 h 1590675"/>
              <a:gd name="connsiteX1726" fmla="*/ 538448 w 1933575"/>
              <a:gd name="connsiteY1726" fmla="*/ 147835 h 1590675"/>
              <a:gd name="connsiteX1727" fmla="*/ 355664 w 1933575"/>
              <a:gd name="connsiteY1727" fmla="*/ 98495 h 1590675"/>
              <a:gd name="connsiteX1728" fmla="*/ 377000 w 1933575"/>
              <a:gd name="connsiteY1728" fmla="*/ 116307 h 1590675"/>
              <a:gd name="connsiteX1729" fmla="*/ 360807 w 1933575"/>
              <a:gd name="connsiteY1729" fmla="*/ 132595 h 1590675"/>
              <a:gd name="connsiteX1730" fmla="*/ 344234 w 1933575"/>
              <a:gd name="connsiteY1730" fmla="*/ 115831 h 1590675"/>
              <a:gd name="connsiteX1731" fmla="*/ 355664 w 1933575"/>
              <a:gd name="connsiteY1731" fmla="*/ 98495 h 1590675"/>
              <a:gd name="connsiteX1732" fmla="*/ 1495901 w 1933575"/>
              <a:gd name="connsiteY1732" fmla="*/ 724097 h 1590675"/>
              <a:gd name="connsiteX1733" fmla="*/ 1477613 w 1933575"/>
              <a:gd name="connsiteY1733" fmla="*/ 736861 h 1590675"/>
              <a:gd name="connsiteX1734" fmla="*/ 1462088 w 1933575"/>
              <a:gd name="connsiteY1734" fmla="*/ 721526 h 1590675"/>
              <a:gd name="connsiteX1735" fmla="*/ 1476470 w 1933575"/>
              <a:gd name="connsiteY1735" fmla="*/ 706381 h 1590675"/>
              <a:gd name="connsiteX1736" fmla="*/ 1495616 w 1933575"/>
              <a:gd name="connsiteY1736" fmla="*/ 717335 h 1590675"/>
              <a:gd name="connsiteX1737" fmla="*/ 1495901 w 1933575"/>
              <a:gd name="connsiteY1737" fmla="*/ 724097 h 1590675"/>
              <a:gd name="connsiteX1738" fmla="*/ 595789 w 1933575"/>
              <a:gd name="connsiteY1738" fmla="*/ 177077 h 1590675"/>
              <a:gd name="connsiteX1739" fmla="*/ 583692 w 1933575"/>
              <a:gd name="connsiteY1739" fmla="*/ 158312 h 1590675"/>
              <a:gd name="connsiteX1740" fmla="*/ 599599 w 1933575"/>
              <a:gd name="connsiteY1740" fmla="*/ 143454 h 1590675"/>
              <a:gd name="connsiteX1741" fmla="*/ 614077 w 1933575"/>
              <a:gd name="connsiteY1741" fmla="*/ 158408 h 1590675"/>
              <a:gd name="connsiteX1742" fmla="*/ 602456 w 1933575"/>
              <a:gd name="connsiteY1742" fmla="*/ 177077 h 1590675"/>
              <a:gd name="connsiteX1743" fmla="*/ 595789 w 1933575"/>
              <a:gd name="connsiteY1743" fmla="*/ 177077 h 1590675"/>
              <a:gd name="connsiteX1744" fmla="*/ 219456 w 1933575"/>
              <a:gd name="connsiteY1744" fmla="*/ 91447 h 1590675"/>
              <a:gd name="connsiteX1745" fmla="*/ 200406 w 1933575"/>
              <a:gd name="connsiteY1745" fmla="*/ 103068 h 1590675"/>
              <a:gd name="connsiteX1746" fmla="*/ 185928 w 1933575"/>
              <a:gd name="connsiteY1746" fmla="*/ 86780 h 1590675"/>
              <a:gd name="connsiteX1747" fmla="*/ 201263 w 1933575"/>
              <a:gd name="connsiteY1747" fmla="*/ 72683 h 1590675"/>
              <a:gd name="connsiteX1748" fmla="*/ 219647 w 1933575"/>
              <a:gd name="connsiteY1748" fmla="*/ 84779 h 1590675"/>
              <a:gd name="connsiteX1749" fmla="*/ 219456 w 1933575"/>
              <a:gd name="connsiteY1749" fmla="*/ 91447 h 1590675"/>
              <a:gd name="connsiteX1750" fmla="*/ 1691354 w 1933575"/>
              <a:gd name="connsiteY1750" fmla="*/ 1003752 h 1590675"/>
              <a:gd name="connsiteX1751" fmla="*/ 1672590 w 1933575"/>
              <a:gd name="connsiteY1751" fmla="*/ 1014610 h 1590675"/>
              <a:gd name="connsiteX1752" fmla="*/ 1658588 w 1933575"/>
              <a:gd name="connsiteY1752" fmla="*/ 999561 h 1590675"/>
              <a:gd name="connsiteX1753" fmla="*/ 1674400 w 1933575"/>
              <a:gd name="connsiteY1753" fmla="*/ 984892 h 1590675"/>
              <a:gd name="connsiteX1754" fmla="*/ 1691450 w 1933575"/>
              <a:gd name="connsiteY1754" fmla="*/ 997275 h 1590675"/>
              <a:gd name="connsiteX1755" fmla="*/ 1691354 w 1933575"/>
              <a:gd name="connsiteY1755" fmla="*/ 1003752 h 1590675"/>
              <a:gd name="connsiteX1756" fmla="*/ 984123 w 1933575"/>
              <a:gd name="connsiteY1756" fmla="*/ 289186 h 1590675"/>
              <a:gd name="connsiteX1757" fmla="*/ 994601 w 1933575"/>
              <a:gd name="connsiteY1757" fmla="*/ 307188 h 1590675"/>
              <a:gd name="connsiteX1758" fmla="*/ 979361 w 1933575"/>
              <a:gd name="connsiteY1758" fmla="*/ 321476 h 1590675"/>
              <a:gd name="connsiteX1759" fmla="*/ 965454 w 1933575"/>
              <a:gd name="connsiteY1759" fmla="*/ 305950 h 1590675"/>
              <a:gd name="connsiteX1760" fmla="*/ 977551 w 1933575"/>
              <a:gd name="connsiteY1760" fmla="*/ 288900 h 1590675"/>
              <a:gd name="connsiteX1761" fmla="*/ 984123 w 1933575"/>
              <a:gd name="connsiteY1761" fmla="*/ 289186 h 1590675"/>
              <a:gd name="connsiteX1762" fmla="*/ 1755648 w 1933575"/>
              <a:gd name="connsiteY1762" fmla="*/ 1097859 h 1590675"/>
              <a:gd name="connsiteX1763" fmla="*/ 1738884 w 1933575"/>
              <a:gd name="connsiteY1763" fmla="*/ 1107955 h 1590675"/>
              <a:gd name="connsiteX1764" fmla="*/ 1724406 w 1933575"/>
              <a:gd name="connsiteY1764" fmla="*/ 1093191 h 1590675"/>
              <a:gd name="connsiteX1765" fmla="*/ 1740122 w 1933575"/>
              <a:gd name="connsiteY1765" fmla="*/ 1079761 h 1590675"/>
              <a:gd name="connsiteX1766" fmla="*/ 1755934 w 1933575"/>
              <a:gd name="connsiteY1766" fmla="*/ 1091286 h 1590675"/>
              <a:gd name="connsiteX1767" fmla="*/ 1755648 w 1933575"/>
              <a:gd name="connsiteY1767" fmla="*/ 1097859 h 1590675"/>
              <a:gd name="connsiteX1768" fmla="*/ 1415415 w 1933575"/>
              <a:gd name="connsiteY1768" fmla="*/ 610750 h 1590675"/>
              <a:gd name="connsiteX1769" fmla="*/ 1426083 w 1933575"/>
              <a:gd name="connsiteY1769" fmla="*/ 627133 h 1590675"/>
              <a:gd name="connsiteX1770" fmla="*/ 1411891 w 1933575"/>
              <a:gd name="connsiteY1770" fmla="*/ 642183 h 1590675"/>
              <a:gd name="connsiteX1771" fmla="*/ 1397889 w 1933575"/>
              <a:gd name="connsiteY1771" fmla="*/ 627038 h 1590675"/>
              <a:gd name="connsiteX1772" fmla="*/ 1408748 w 1933575"/>
              <a:gd name="connsiteY1772" fmla="*/ 610750 h 1590675"/>
              <a:gd name="connsiteX1773" fmla="*/ 1415415 w 1933575"/>
              <a:gd name="connsiteY1773" fmla="*/ 610750 h 1590675"/>
              <a:gd name="connsiteX1774" fmla="*/ 120777 w 1933575"/>
              <a:gd name="connsiteY1774" fmla="*/ 90304 h 1590675"/>
              <a:gd name="connsiteX1775" fmla="*/ 110395 w 1933575"/>
              <a:gd name="connsiteY1775" fmla="*/ 73730 h 1590675"/>
              <a:gd name="connsiteX1776" fmla="*/ 124873 w 1933575"/>
              <a:gd name="connsiteY1776" fmla="*/ 58967 h 1590675"/>
              <a:gd name="connsiteX1777" fmla="*/ 138589 w 1933575"/>
              <a:gd name="connsiteY1777" fmla="*/ 74397 h 1590675"/>
              <a:gd name="connsiteX1778" fmla="*/ 127349 w 1933575"/>
              <a:gd name="connsiteY1778" fmla="*/ 90495 h 1590675"/>
              <a:gd name="connsiteX1779" fmla="*/ 120777 w 1933575"/>
              <a:gd name="connsiteY1779" fmla="*/ 90304 h 1590675"/>
              <a:gd name="connsiteX1780" fmla="*/ 693325 w 1933575"/>
              <a:gd name="connsiteY1780" fmla="*/ 176124 h 1590675"/>
              <a:gd name="connsiteX1781" fmla="*/ 675894 w 1933575"/>
              <a:gd name="connsiteY1781" fmla="*/ 187459 h 1590675"/>
              <a:gd name="connsiteX1782" fmla="*/ 660845 w 1933575"/>
              <a:gd name="connsiteY1782" fmla="*/ 172981 h 1590675"/>
              <a:gd name="connsiteX1783" fmla="*/ 675704 w 1933575"/>
              <a:gd name="connsiteY1783" fmla="*/ 158312 h 1590675"/>
              <a:gd name="connsiteX1784" fmla="*/ 693325 w 1933575"/>
              <a:gd name="connsiteY1784" fmla="*/ 169457 h 1590675"/>
              <a:gd name="connsiteX1785" fmla="*/ 693325 w 1933575"/>
              <a:gd name="connsiteY1785" fmla="*/ 176124 h 1590675"/>
              <a:gd name="connsiteX1786" fmla="*/ 772097 w 1933575"/>
              <a:gd name="connsiteY1786" fmla="*/ 189745 h 1590675"/>
              <a:gd name="connsiteX1787" fmla="*/ 756190 w 1933575"/>
              <a:gd name="connsiteY1787" fmla="*/ 200413 h 1590675"/>
              <a:gd name="connsiteX1788" fmla="*/ 741331 w 1933575"/>
              <a:gd name="connsiteY1788" fmla="*/ 187650 h 1590675"/>
              <a:gd name="connsiteX1789" fmla="*/ 755142 w 1933575"/>
              <a:gd name="connsiteY1789" fmla="*/ 173743 h 1590675"/>
              <a:gd name="connsiteX1790" fmla="*/ 771906 w 1933575"/>
              <a:gd name="connsiteY1790" fmla="*/ 183173 h 1590675"/>
              <a:gd name="connsiteX1791" fmla="*/ 772097 w 1933575"/>
              <a:gd name="connsiteY1791" fmla="*/ 189745 h 1590675"/>
              <a:gd name="connsiteX1792" fmla="*/ 1871567 w 1933575"/>
              <a:gd name="connsiteY1792" fmla="*/ 1361796 h 1590675"/>
              <a:gd name="connsiteX1793" fmla="*/ 1854708 w 1933575"/>
              <a:gd name="connsiteY1793" fmla="*/ 1371226 h 1590675"/>
              <a:gd name="connsiteX1794" fmla="*/ 1842326 w 1933575"/>
              <a:gd name="connsiteY1794" fmla="*/ 1358463 h 1590675"/>
              <a:gd name="connsiteX1795" fmla="*/ 1855661 w 1933575"/>
              <a:gd name="connsiteY1795" fmla="*/ 1344937 h 1590675"/>
              <a:gd name="connsiteX1796" fmla="*/ 1871758 w 1933575"/>
              <a:gd name="connsiteY1796" fmla="*/ 1355319 h 1590675"/>
              <a:gd name="connsiteX1797" fmla="*/ 1871567 w 1933575"/>
              <a:gd name="connsiteY1797" fmla="*/ 1361796 h 1590675"/>
              <a:gd name="connsiteX1798" fmla="*/ 1907096 w 1933575"/>
              <a:gd name="connsiteY1798" fmla="*/ 1551153 h 1590675"/>
              <a:gd name="connsiteX1799" fmla="*/ 1893761 w 1933575"/>
              <a:gd name="connsiteY1799" fmla="*/ 1532008 h 1590675"/>
              <a:gd name="connsiteX1800" fmla="*/ 1906143 w 1933575"/>
              <a:gd name="connsiteY1800" fmla="*/ 1517911 h 1590675"/>
              <a:gd name="connsiteX1801" fmla="*/ 1919288 w 1933575"/>
              <a:gd name="connsiteY1801" fmla="*/ 1531341 h 1590675"/>
              <a:gd name="connsiteX1802" fmla="*/ 1907096 w 1933575"/>
              <a:gd name="connsiteY1802" fmla="*/ 1551153 h 1590675"/>
              <a:gd name="connsiteX1803" fmla="*/ 64580 w 1933575"/>
              <a:gd name="connsiteY1803" fmla="*/ 59348 h 1590675"/>
              <a:gd name="connsiteX1804" fmla="*/ 45244 w 1933575"/>
              <a:gd name="connsiteY1804" fmla="*/ 72111 h 1590675"/>
              <a:gd name="connsiteX1805" fmla="*/ 30956 w 1933575"/>
              <a:gd name="connsiteY1805" fmla="*/ 58300 h 1590675"/>
              <a:gd name="connsiteX1806" fmla="*/ 45339 w 1933575"/>
              <a:gd name="connsiteY1806" fmla="*/ 46108 h 1590675"/>
              <a:gd name="connsiteX1807" fmla="*/ 64580 w 1933575"/>
              <a:gd name="connsiteY1807" fmla="*/ 59348 h 1590675"/>
              <a:gd name="connsiteX1808" fmla="*/ 1224153 w 1933575"/>
              <a:gd name="connsiteY1808" fmla="*/ 429680 h 1590675"/>
              <a:gd name="connsiteX1809" fmla="*/ 1204436 w 1933575"/>
              <a:gd name="connsiteY1809" fmla="*/ 441681 h 1590675"/>
              <a:gd name="connsiteX1810" fmla="*/ 1190720 w 1933575"/>
              <a:gd name="connsiteY1810" fmla="*/ 427298 h 1590675"/>
              <a:gd name="connsiteX1811" fmla="*/ 1205579 w 1933575"/>
              <a:gd name="connsiteY1811" fmla="*/ 415678 h 1590675"/>
              <a:gd name="connsiteX1812" fmla="*/ 1224153 w 1933575"/>
              <a:gd name="connsiteY1812" fmla="*/ 429680 h 1590675"/>
              <a:gd name="connsiteX1813" fmla="*/ 1074706 w 1933575"/>
              <a:gd name="connsiteY1813" fmla="*/ 323952 h 1590675"/>
              <a:gd name="connsiteX1814" fmla="*/ 1058990 w 1933575"/>
              <a:gd name="connsiteY1814" fmla="*/ 333096 h 1590675"/>
              <a:gd name="connsiteX1815" fmla="*/ 1047179 w 1933575"/>
              <a:gd name="connsiteY1815" fmla="*/ 319571 h 1590675"/>
              <a:gd name="connsiteX1816" fmla="*/ 1059561 w 1933575"/>
              <a:gd name="connsiteY1816" fmla="*/ 308236 h 1590675"/>
              <a:gd name="connsiteX1817" fmla="*/ 1074896 w 1933575"/>
              <a:gd name="connsiteY1817" fmla="*/ 318142 h 1590675"/>
              <a:gd name="connsiteX1818" fmla="*/ 1074706 w 1933575"/>
              <a:gd name="connsiteY1818" fmla="*/ 323952 h 1590675"/>
              <a:gd name="connsiteX1819" fmla="*/ 835533 w 1933575"/>
              <a:gd name="connsiteY1819" fmla="*/ 216510 h 1590675"/>
              <a:gd name="connsiteX1820" fmla="*/ 823055 w 1933575"/>
              <a:gd name="connsiteY1820" fmla="*/ 199175 h 1590675"/>
              <a:gd name="connsiteX1821" fmla="*/ 834009 w 1933575"/>
              <a:gd name="connsiteY1821" fmla="*/ 185649 h 1590675"/>
              <a:gd name="connsiteX1822" fmla="*/ 847058 w 1933575"/>
              <a:gd name="connsiteY1822" fmla="*/ 198603 h 1590675"/>
              <a:gd name="connsiteX1823" fmla="*/ 835533 w 1933575"/>
              <a:gd name="connsiteY1823" fmla="*/ 216510 h 1590675"/>
              <a:gd name="connsiteX1824" fmla="*/ 1806512 w 1933575"/>
              <a:gd name="connsiteY1824" fmla="*/ 1172249 h 1590675"/>
              <a:gd name="connsiteX1825" fmla="*/ 1816608 w 1933575"/>
              <a:gd name="connsiteY1825" fmla="*/ 1187298 h 1590675"/>
              <a:gd name="connsiteX1826" fmla="*/ 1803845 w 1933575"/>
              <a:gd name="connsiteY1826" fmla="*/ 1199967 h 1590675"/>
              <a:gd name="connsiteX1827" fmla="*/ 1791748 w 1933575"/>
              <a:gd name="connsiteY1827" fmla="*/ 1188441 h 1590675"/>
              <a:gd name="connsiteX1828" fmla="*/ 1800606 w 1933575"/>
              <a:gd name="connsiteY1828" fmla="*/ 1172535 h 1590675"/>
              <a:gd name="connsiteX1829" fmla="*/ 1806512 w 1933575"/>
              <a:gd name="connsiteY1829" fmla="*/ 1172249 h 1590675"/>
              <a:gd name="connsiteX1830" fmla="*/ 1343882 w 1933575"/>
              <a:gd name="connsiteY1830" fmla="*/ 549123 h 1590675"/>
              <a:gd name="connsiteX1831" fmla="*/ 1334262 w 1933575"/>
              <a:gd name="connsiteY1831" fmla="*/ 533788 h 1590675"/>
              <a:gd name="connsiteX1832" fmla="*/ 1347311 w 1933575"/>
              <a:gd name="connsiteY1832" fmla="*/ 521501 h 1590675"/>
              <a:gd name="connsiteX1833" fmla="*/ 1359027 w 1933575"/>
              <a:gd name="connsiteY1833" fmla="*/ 533407 h 1590675"/>
              <a:gd name="connsiteX1834" fmla="*/ 1349693 w 1933575"/>
              <a:gd name="connsiteY1834" fmla="*/ 549123 h 1590675"/>
              <a:gd name="connsiteX1835" fmla="*/ 1343882 w 1933575"/>
              <a:gd name="connsiteY1835" fmla="*/ 549123 h 1590675"/>
              <a:gd name="connsiteX1836" fmla="*/ 914210 w 1933575"/>
              <a:gd name="connsiteY1836" fmla="*/ 196889 h 1590675"/>
              <a:gd name="connsiteX1837" fmla="*/ 924877 w 1933575"/>
              <a:gd name="connsiteY1837" fmla="*/ 212319 h 1590675"/>
              <a:gd name="connsiteX1838" fmla="*/ 914972 w 1933575"/>
              <a:gd name="connsiteY1838" fmla="*/ 223654 h 1590675"/>
              <a:gd name="connsiteX1839" fmla="*/ 904399 w 1933575"/>
              <a:gd name="connsiteY1839" fmla="*/ 212986 h 1590675"/>
              <a:gd name="connsiteX1840" fmla="*/ 914210 w 1933575"/>
              <a:gd name="connsiteY1840" fmla="*/ 196889 h 1590675"/>
              <a:gd name="connsiteX1841" fmla="*/ 1704785 w 1933575"/>
              <a:gd name="connsiteY1841" fmla="*/ 920503 h 1590675"/>
              <a:gd name="connsiteX1842" fmla="*/ 1687449 w 1933575"/>
              <a:gd name="connsiteY1842" fmla="*/ 931076 h 1590675"/>
              <a:gd name="connsiteX1843" fmla="*/ 1677067 w 1933575"/>
              <a:gd name="connsiteY1843" fmla="*/ 919551 h 1590675"/>
              <a:gd name="connsiteX1844" fmla="*/ 1687449 w 1933575"/>
              <a:gd name="connsiteY1844" fmla="*/ 909740 h 1590675"/>
              <a:gd name="connsiteX1845" fmla="*/ 1704785 w 1933575"/>
              <a:gd name="connsiteY1845" fmla="*/ 920503 h 1590675"/>
              <a:gd name="connsiteX1846" fmla="*/ 1280827 w 1933575"/>
              <a:gd name="connsiteY1846" fmla="*/ 458731 h 1590675"/>
              <a:gd name="connsiteX1847" fmla="*/ 1271111 w 1933575"/>
              <a:gd name="connsiteY1847" fmla="*/ 442634 h 1590675"/>
              <a:gd name="connsiteX1848" fmla="*/ 1281684 w 1933575"/>
              <a:gd name="connsiteY1848" fmla="*/ 431966 h 1590675"/>
              <a:gd name="connsiteX1849" fmla="*/ 1291590 w 1933575"/>
              <a:gd name="connsiteY1849" fmla="*/ 443301 h 1590675"/>
              <a:gd name="connsiteX1850" fmla="*/ 1280827 w 1933575"/>
              <a:gd name="connsiteY1850" fmla="*/ 458731 h 1590675"/>
              <a:gd name="connsiteX1851" fmla="*/ 1574006 w 1933575"/>
              <a:gd name="connsiteY1851" fmla="*/ 735337 h 1590675"/>
              <a:gd name="connsiteX1852" fmla="*/ 1556957 w 1933575"/>
              <a:gd name="connsiteY1852" fmla="*/ 746291 h 1590675"/>
              <a:gd name="connsiteX1853" fmla="*/ 1546289 w 1933575"/>
              <a:gd name="connsiteY1853" fmla="*/ 735051 h 1590675"/>
              <a:gd name="connsiteX1854" fmla="*/ 1556385 w 1933575"/>
              <a:gd name="connsiteY1854" fmla="*/ 724955 h 1590675"/>
              <a:gd name="connsiteX1855" fmla="*/ 1574006 w 1933575"/>
              <a:gd name="connsiteY1855" fmla="*/ 735337 h 1590675"/>
              <a:gd name="connsiteX1856" fmla="*/ 1621536 w 1933575"/>
              <a:gd name="connsiteY1856" fmla="*/ 812585 h 1590675"/>
              <a:gd name="connsiteX1857" fmla="*/ 1633157 w 1933575"/>
              <a:gd name="connsiteY1857" fmla="*/ 828492 h 1590675"/>
              <a:gd name="connsiteX1858" fmla="*/ 1622107 w 1933575"/>
              <a:gd name="connsiteY1858" fmla="*/ 841160 h 1590675"/>
              <a:gd name="connsiteX1859" fmla="*/ 1611440 w 1933575"/>
              <a:gd name="connsiteY1859" fmla="*/ 829635 h 1590675"/>
              <a:gd name="connsiteX1860" fmla="*/ 1621536 w 1933575"/>
              <a:gd name="connsiteY1860" fmla="*/ 812585 h 1590675"/>
              <a:gd name="connsiteX1861" fmla="*/ 453676 w 1933575"/>
              <a:gd name="connsiteY1861" fmla="*/ 64777 h 1590675"/>
              <a:gd name="connsiteX1862" fmla="*/ 444818 w 1933575"/>
              <a:gd name="connsiteY1862" fmla="*/ 50775 h 1590675"/>
              <a:gd name="connsiteX1863" fmla="*/ 455200 w 1933575"/>
              <a:gd name="connsiteY1863" fmla="*/ 40679 h 1590675"/>
              <a:gd name="connsiteX1864" fmla="*/ 463487 w 1933575"/>
              <a:gd name="connsiteY1864" fmla="*/ 51442 h 1590675"/>
              <a:gd name="connsiteX1865" fmla="*/ 453676 w 1933575"/>
              <a:gd name="connsiteY1865" fmla="*/ 64777 h 1590675"/>
              <a:gd name="connsiteX1866" fmla="*/ 1490663 w 1933575"/>
              <a:gd name="connsiteY1866" fmla="*/ 657327 h 1590675"/>
              <a:gd name="connsiteX1867" fmla="*/ 1481709 w 1933575"/>
              <a:gd name="connsiteY1867" fmla="*/ 641039 h 1590675"/>
              <a:gd name="connsiteX1868" fmla="*/ 1492949 w 1933575"/>
              <a:gd name="connsiteY1868" fmla="*/ 632181 h 1590675"/>
              <a:gd name="connsiteX1869" fmla="*/ 1501426 w 1933575"/>
              <a:gd name="connsiteY1869" fmla="*/ 642183 h 1590675"/>
              <a:gd name="connsiteX1870" fmla="*/ 1490663 w 1933575"/>
              <a:gd name="connsiteY1870" fmla="*/ 657327 h 1590675"/>
              <a:gd name="connsiteX1871" fmla="*/ 1936242 w 1933575"/>
              <a:gd name="connsiteY1871" fmla="*/ 1451046 h 1590675"/>
              <a:gd name="connsiteX1872" fmla="*/ 1921097 w 1933575"/>
              <a:gd name="connsiteY1872" fmla="*/ 1461714 h 1590675"/>
              <a:gd name="connsiteX1873" fmla="*/ 1910906 w 1933575"/>
              <a:gd name="connsiteY1873" fmla="*/ 1451617 h 1590675"/>
              <a:gd name="connsiteX1874" fmla="*/ 1919859 w 1933575"/>
              <a:gd name="connsiteY1874" fmla="*/ 1441997 h 1590675"/>
              <a:gd name="connsiteX1875" fmla="*/ 1936242 w 1933575"/>
              <a:gd name="connsiteY1875" fmla="*/ 1451046 h 1590675"/>
              <a:gd name="connsiteX1876" fmla="*/ 1154621 w 1933575"/>
              <a:gd name="connsiteY1876" fmla="*/ 335382 h 1590675"/>
              <a:gd name="connsiteX1877" fmla="*/ 1138619 w 1933575"/>
              <a:gd name="connsiteY1877" fmla="*/ 344812 h 1590675"/>
              <a:gd name="connsiteX1878" fmla="*/ 1129284 w 1933575"/>
              <a:gd name="connsiteY1878" fmla="*/ 333858 h 1590675"/>
              <a:gd name="connsiteX1879" fmla="*/ 1139095 w 1933575"/>
              <a:gd name="connsiteY1879" fmla="*/ 325095 h 1590675"/>
              <a:gd name="connsiteX1880" fmla="*/ 1154621 w 1933575"/>
              <a:gd name="connsiteY1880" fmla="*/ 335382 h 1590675"/>
              <a:gd name="connsiteX1881" fmla="*/ 1854137 w 1933575"/>
              <a:gd name="connsiteY1881" fmla="*/ 1282263 h 1590675"/>
              <a:gd name="connsiteX1882" fmla="*/ 1869377 w 1933575"/>
              <a:gd name="connsiteY1882" fmla="*/ 1271499 h 1590675"/>
              <a:gd name="connsiteX1883" fmla="*/ 1879378 w 1933575"/>
              <a:gd name="connsiteY1883" fmla="*/ 1279977 h 1590675"/>
              <a:gd name="connsiteX1884" fmla="*/ 1870520 w 1933575"/>
              <a:gd name="connsiteY1884" fmla="*/ 1291216 h 1590675"/>
              <a:gd name="connsiteX1885" fmla="*/ 1854137 w 1933575"/>
              <a:gd name="connsiteY1885" fmla="*/ 1282263 h 1590675"/>
              <a:gd name="connsiteX1886" fmla="*/ 1768507 w 1933575"/>
              <a:gd name="connsiteY1886" fmla="*/ 1013943 h 1590675"/>
              <a:gd name="connsiteX1887" fmla="*/ 1752981 w 1933575"/>
              <a:gd name="connsiteY1887" fmla="*/ 1024040 h 1590675"/>
              <a:gd name="connsiteX1888" fmla="*/ 1743170 w 1933575"/>
              <a:gd name="connsiteY1888" fmla="*/ 1013562 h 1590675"/>
              <a:gd name="connsiteX1889" fmla="*/ 1752505 w 1933575"/>
              <a:gd name="connsiteY1889" fmla="*/ 1004323 h 1590675"/>
              <a:gd name="connsiteX1890" fmla="*/ 1768507 w 1933575"/>
              <a:gd name="connsiteY1890" fmla="*/ 1013943 h 1590675"/>
              <a:gd name="connsiteX1891" fmla="*/ 388715 w 1933575"/>
              <a:gd name="connsiteY1891" fmla="*/ 37440 h 1590675"/>
              <a:gd name="connsiteX1892" fmla="*/ 374523 w 1933575"/>
              <a:gd name="connsiteY1892" fmla="*/ 45822 h 1590675"/>
              <a:gd name="connsiteX1893" fmla="*/ 364808 w 1933575"/>
              <a:gd name="connsiteY1893" fmla="*/ 35059 h 1590675"/>
              <a:gd name="connsiteX1894" fmla="*/ 375761 w 1933575"/>
              <a:gd name="connsiteY1894" fmla="*/ 27058 h 1590675"/>
              <a:gd name="connsiteX1895" fmla="*/ 388715 w 1933575"/>
              <a:gd name="connsiteY1895" fmla="*/ 37440 h 1590675"/>
              <a:gd name="connsiteX1896" fmla="*/ 227933 w 1933575"/>
              <a:gd name="connsiteY1896" fmla="*/ 7151 h 1590675"/>
              <a:gd name="connsiteX1897" fmla="*/ 215741 w 1933575"/>
              <a:gd name="connsiteY1897" fmla="*/ 16009 h 1590675"/>
              <a:gd name="connsiteX1898" fmla="*/ 207455 w 1933575"/>
              <a:gd name="connsiteY1898" fmla="*/ 7818 h 1590675"/>
              <a:gd name="connsiteX1899" fmla="*/ 214503 w 1933575"/>
              <a:gd name="connsiteY1899" fmla="*/ 7 h 1590675"/>
              <a:gd name="connsiteX1900" fmla="*/ 227933 w 1933575"/>
              <a:gd name="connsiteY1900" fmla="*/ 7151 h 1590675"/>
              <a:gd name="connsiteX1901" fmla="*/ 547307 w 1933575"/>
              <a:gd name="connsiteY1901" fmla="*/ 65825 h 1590675"/>
              <a:gd name="connsiteX1902" fmla="*/ 532924 w 1933575"/>
              <a:gd name="connsiteY1902" fmla="*/ 73540 h 1590675"/>
              <a:gd name="connsiteX1903" fmla="*/ 525113 w 1933575"/>
              <a:gd name="connsiteY1903" fmla="*/ 64872 h 1590675"/>
              <a:gd name="connsiteX1904" fmla="*/ 534829 w 1933575"/>
              <a:gd name="connsiteY1904" fmla="*/ 56204 h 1590675"/>
              <a:gd name="connsiteX1905" fmla="*/ 547307 w 1933575"/>
              <a:gd name="connsiteY1905" fmla="*/ 65825 h 1590675"/>
              <a:gd name="connsiteX1906" fmla="*/ 1438751 w 1933575"/>
              <a:gd name="connsiteY1906" fmla="*/ 547695 h 1590675"/>
              <a:gd name="connsiteX1907" fmla="*/ 1426083 w 1933575"/>
              <a:gd name="connsiteY1907" fmla="*/ 556077 h 1590675"/>
              <a:gd name="connsiteX1908" fmla="*/ 1418177 w 1933575"/>
              <a:gd name="connsiteY1908" fmla="*/ 549123 h 1590675"/>
              <a:gd name="connsiteX1909" fmla="*/ 1425702 w 1933575"/>
              <a:gd name="connsiteY1909" fmla="*/ 540075 h 1590675"/>
              <a:gd name="connsiteX1910" fmla="*/ 1438751 w 1933575"/>
              <a:gd name="connsiteY1910" fmla="*/ 547695 h 1590675"/>
              <a:gd name="connsiteX1911" fmla="*/ 994886 w 1933575"/>
              <a:gd name="connsiteY1911" fmla="*/ 238418 h 1590675"/>
              <a:gd name="connsiteX1912" fmla="*/ 986504 w 1933575"/>
              <a:gd name="connsiteY1912" fmla="*/ 227750 h 1590675"/>
              <a:gd name="connsiteX1913" fmla="*/ 994505 w 1933575"/>
              <a:gd name="connsiteY1913" fmla="*/ 218606 h 1590675"/>
              <a:gd name="connsiteX1914" fmla="*/ 1002030 w 1933575"/>
              <a:gd name="connsiteY1914" fmla="*/ 226893 h 1590675"/>
              <a:gd name="connsiteX1915" fmla="*/ 994886 w 1933575"/>
              <a:gd name="connsiteY1915" fmla="*/ 238418 h 1590675"/>
              <a:gd name="connsiteX1916" fmla="*/ 612934 w 1933575"/>
              <a:gd name="connsiteY1916" fmla="*/ 66301 h 1590675"/>
              <a:gd name="connsiteX1917" fmla="*/ 621602 w 1933575"/>
              <a:gd name="connsiteY1917" fmla="*/ 78779 h 1590675"/>
              <a:gd name="connsiteX1918" fmla="*/ 613505 w 1933575"/>
              <a:gd name="connsiteY1918" fmla="*/ 87351 h 1590675"/>
              <a:gd name="connsiteX1919" fmla="*/ 604933 w 1933575"/>
              <a:gd name="connsiteY1919" fmla="*/ 79255 h 1590675"/>
              <a:gd name="connsiteX1920" fmla="*/ 612934 w 1933575"/>
              <a:gd name="connsiteY1920" fmla="*/ 66301 h 1590675"/>
              <a:gd name="connsiteX1921" fmla="*/ 1830991 w 1933575"/>
              <a:gd name="connsiteY1921" fmla="*/ 1107384 h 1590675"/>
              <a:gd name="connsiteX1922" fmla="*/ 1818608 w 1933575"/>
              <a:gd name="connsiteY1922" fmla="*/ 1116051 h 1590675"/>
              <a:gd name="connsiteX1923" fmla="*/ 1810417 w 1933575"/>
              <a:gd name="connsiteY1923" fmla="*/ 1107669 h 1590675"/>
              <a:gd name="connsiteX1924" fmla="*/ 1817656 w 1933575"/>
              <a:gd name="connsiteY1924" fmla="*/ 1100049 h 1590675"/>
              <a:gd name="connsiteX1925" fmla="*/ 1830991 w 1933575"/>
              <a:gd name="connsiteY1925" fmla="*/ 1107384 h 1590675"/>
              <a:gd name="connsiteX1926" fmla="*/ 701612 w 1933575"/>
              <a:gd name="connsiteY1926" fmla="*/ 93828 h 1590675"/>
              <a:gd name="connsiteX1927" fmla="*/ 690277 w 1933575"/>
              <a:gd name="connsiteY1927" fmla="*/ 101067 h 1590675"/>
              <a:gd name="connsiteX1928" fmla="*/ 681800 w 1933575"/>
              <a:gd name="connsiteY1928" fmla="*/ 92304 h 1590675"/>
              <a:gd name="connsiteX1929" fmla="*/ 690753 w 1933575"/>
              <a:gd name="connsiteY1929" fmla="*/ 85542 h 1590675"/>
              <a:gd name="connsiteX1930" fmla="*/ 701612 w 1933575"/>
              <a:gd name="connsiteY1930" fmla="*/ 93828 h 1590675"/>
              <a:gd name="connsiteX1931" fmla="*/ 308610 w 1933575"/>
              <a:gd name="connsiteY1931" fmla="*/ 22200 h 1590675"/>
              <a:gd name="connsiteX1932" fmla="*/ 294799 w 1933575"/>
              <a:gd name="connsiteY1932" fmla="*/ 30963 h 1590675"/>
              <a:gd name="connsiteX1933" fmla="*/ 285750 w 1933575"/>
              <a:gd name="connsiteY1933" fmla="*/ 22772 h 1590675"/>
              <a:gd name="connsiteX1934" fmla="*/ 295370 w 1933575"/>
              <a:gd name="connsiteY1934" fmla="*/ 13533 h 1590675"/>
              <a:gd name="connsiteX1935" fmla="*/ 308610 w 1933575"/>
              <a:gd name="connsiteY1935" fmla="*/ 22200 h 1590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</a:cxnLst>
            <a:rect l="l" t="t" r="r" b="b"/>
            <a:pathLst>
              <a:path w="1933575" h="1590675">
                <a:moveTo>
                  <a:pt x="95" y="1400658"/>
                </a:moveTo>
                <a:lnTo>
                  <a:pt x="95" y="1590492"/>
                </a:lnTo>
                <a:lnTo>
                  <a:pt x="549783" y="1590492"/>
                </a:lnTo>
                <a:cubicBezTo>
                  <a:pt x="546259" y="1585634"/>
                  <a:pt x="542735" y="1580871"/>
                  <a:pt x="538639" y="1575347"/>
                </a:cubicBezTo>
                <a:cubicBezTo>
                  <a:pt x="544830" y="1570775"/>
                  <a:pt x="549974" y="1566965"/>
                  <a:pt x="555593" y="1562869"/>
                </a:cubicBezTo>
                <a:cubicBezTo>
                  <a:pt x="559689" y="1568679"/>
                  <a:pt x="563594" y="1574299"/>
                  <a:pt x="567976" y="1580490"/>
                </a:cubicBezTo>
                <a:cubicBezTo>
                  <a:pt x="562928" y="1583824"/>
                  <a:pt x="558070" y="1586967"/>
                  <a:pt x="552831" y="1590396"/>
                </a:cubicBezTo>
                <a:lnTo>
                  <a:pt x="617315" y="1590396"/>
                </a:lnTo>
                <a:cubicBezTo>
                  <a:pt x="617029" y="1590015"/>
                  <a:pt x="616744" y="1589634"/>
                  <a:pt x="616363" y="1589158"/>
                </a:cubicBezTo>
                <a:cubicBezTo>
                  <a:pt x="622459" y="1584967"/>
                  <a:pt x="627507" y="1581443"/>
                  <a:pt x="633317" y="1577442"/>
                </a:cubicBezTo>
                <a:cubicBezTo>
                  <a:pt x="636556" y="1581729"/>
                  <a:pt x="639794" y="1586015"/>
                  <a:pt x="643128" y="1590396"/>
                </a:cubicBezTo>
                <a:lnTo>
                  <a:pt x="709422" y="1590396"/>
                </a:lnTo>
                <a:cubicBezTo>
                  <a:pt x="710470" y="1589634"/>
                  <a:pt x="711422" y="1588968"/>
                  <a:pt x="712470" y="1588110"/>
                </a:cubicBezTo>
                <a:cubicBezTo>
                  <a:pt x="713042" y="1588872"/>
                  <a:pt x="713613" y="1589634"/>
                  <a:pt x="714089" y="1590396"/>
                </a:cubicBezTo>
                <a:lnTo>
                  <a:pt x="955262" y="1590396"/>
                </a:lnTo>
                <a:cubicBezTo>
                  <a:pt x="949262" y="1581919"/>
                  <a:pt x="943070" y="1573061"/>
                  <a:pt x="937355" y="1564964"/>
                </a:cubicBezTo>
                <a:cubicBezTo>
                  <a:pt x="946499" y="1558202"/>
                  <a:pt x="957263" y="1550296"/>
                  <a:pt x="966788" y="1543247"/>
                </a:cubicBezTo>
                <a:cubicBezTo>
                  <a:pt x="973646" y="1552868"/>
                  <a:pt x="982123" y="1564869"/>
                  <a:pt x="989171" y="1574775"/>
                </a:cubicBezTo>
                <a:cubicBezTo>
                  <a:pt x="981551" y="1579347"/>
                  <a:pt x="972312" y="1584967"/>
                  <a:pt x="963263" y="1590396"/>
                </a:cubicBezTo>
                <a:lnTo>
                  <a:pt x="1022604" y="1590396"/>
                </a:lnTo>
                <a:cubicBezTo>
                  <a:pt x="1019651" y="1586396"/>
                  <a:pt x="1016794" y="1582491"/>
                  <a:pt x="1014317" y="1579062"/>
                </a:cubicBezTo>
                <a:cubicBezTo>
                  <a:pt x="1024319" y="1571727"/>
                  <a:pt x="1036892" y="1562583"/>
                  <a:pt x="1047464" y="1554868"/>
                </a:cubicBezTo>
                <a:cubicBezTo>
                  <a:pt x="1052798" y="1563822"/>
                  <a:pt x="1059942" y="1575918"/>
                  <a:pt x="1066514" y="1586872"/>
                </a:cubicBezTo>
                <a:cubicBezTo>
                  <a:pt x="1064990" y="1588015"/>
                  <a:pt x="1063371" y="1589253"/>
                  <a:pt x="1061752" y="1590396"/>
                </a:cubicBezTo>
                <a:lnTo>
                  <a:pt x="1098233" y="1590396"/>
                </a:lnTo>
                <a:cubicBezTo>
                  <a:pt x="1108424" y="1582300"/>
                  <a:pt x="1118235" y="1574489"/>
                  <a:pt x="1127189" y="1567346"/>
                </a:cubicBezTo>
                <a:cubicBezTo>
                  <a:pt x="1128332" y="1576014"/>
                  <a:pt x="1131856" y="1584110"/>
                  <a:pt x="1136809" y="1590396"/>
                </a:cubicBezTo>
                <a:lnTo>
                  <a:pt x="1193197" y="1590396"/>
                </a:lnTo>
                <a:cubicBezTo>
                  <a:pt x="1196721" y="1586586"/>
                  <a:pt x="1199483" y="1582110"/>
                  <a:pt x="1201103" y="1576966"/>
                </a:cubicBezTo>
                <a:cubicBezTo>
                  <a:pt x="1206341" y="1560107"/>
                  <a:pt x="1199769" y="1540104"/>
                  <a:pt x="1183767" y="1533246"/>
                </a:cubicBezTo>
                <a:cubicBezTo>
                  <a:pt x="1174528" y="1529246"/>
                  <a:pt x="1162145" y="1527817"/>
                  <a:pt x="1152620" y="1530484"/>
                </a:cubicBezTo>
                <a:cubicBezTo>
                  <a:pt x="1143381" y="1533056"/>
                  <a:pt x="1136047" y="1542295"/>
                  <a:pt x="1127474" y="1548867"/>
                </a:cubicBezTo>
                <a:cubicBezTo>
                  <a:pt x="1124522" y="1529055"/>
                  <a:pt x="1113473" y="1515149"/>
                  <a:pt x="1092422" y="1512672"/>
                </a:cubicBezTo>
                <a:cubicBezTo>
                  <a:pt x="1071372" y="1510196"/>
                  <a:pt x="1057942" y="1522197"/>
                  <a:pt x="1049084" y="1542200"/>
                </a:cubicBezTo>
                <a:cubicBezTo>
                  <a:pt x="1046988" y="1518673"/>
                  <a:pt x="1043273" y="1512768"/>
                  <a:pt x="1022509" y="1498099"/>
                </a:cubicBezTo>
                <a:cubicBezTo>
                  <a:pt x="1048703" y="1491146"/>
                  <a:pt x="1060514" y="1479716"/>
                  <a:pt x="1062133" y="1460094"/>
                </a:cubicBezTo>
                <a:cubicBezTo>
                  <a:pt x="1063466" y="1443711"/>
                  <a:pt x="1053179" y="1425519"/>
                  <a:pt x="1036987" y="1421423"/>
                </a:cubicBezTo>
                <a:cubicBezTo>
                  <a:pt x="1027271" y="1418946"/>
                  <a:pt x="1014984" y="1419327"/>
                  <a:pt x="1005840" y="1423042"/>
                </a:cubicBezTo>
                <a:cubicBezTo>
                  <a:pt x="996982" y="1426662"/>
                  <a:pt x="990600" y="1436282"/>
                  <a:pt x="983552" y="1442949"/>
                </a:cubicBezTo>
                <a:cubicBezTo>
                  <a:pt x="981361" y="1423995"/>
                  <a:pt x="977170" y="1417613"/>
                  <a:pt x="957358" y="1404183"/>
                </a:cubicBezTo>
                <a:cubicBezTo>
                  <a:pt x="960406" y="1403516"/>
                  <a:pt x="963073" y="1402944"/>
                  <a:pt x="965740" y="1402278"/>
                </a:cubicBezTo>
                <a:cubicBezTo>
                  <a:pt x="983456" y="1397229"/>
                  <a:pt x="995363" y="1384085"/>
                  <a:pt x="997077" y="1367702"/>
                </a:cubicBezTo>
                <a:cubicBezTo>
                  <a:pt x="998792" y="1350747"/>
                  <a:pt x="989076" y="1334936"/>
                  <a:pt x="972122" y="1326935"/>
                </a:cubicBezTo>
                <a:cubicBezTo>
                  <a:pt x="970026" y="1325982"/>
                  <a:pt x="968026" y="1324744"/>
                  <a:pt x="966026" y="1323696"/>
                </a:cubicBezTo>
                <a:lnTo>
                  <a:pt x="966502" y="1323982"/>
                </a:lnTo>
                <a:cubicBezTo>
                  <a:pt x="945071" y="1322648"/>
                  <a:pt x="928688" y="1330269"/>
                  <a:pt x="918782" y="1353605"/>
                </a:cubicBezTo>
                <a:cubicBezTo>
                  <a:pt x="917829" y="1332459"/>
                  <a:pt x="909161" y="1319505"/>
                  <a:pt x="889635" y="1310171"/>
                </a:cubicBezTo>
                <a:cubicBezTo>
                  <a:pt x="912781" y="1308075"/>
                  <a:pt x="925259" y="1296264"/>
                  <a:pt x="932212" y="1277976"/>
                </a:cubicBezTo>
                <a:lnTo>
                  <a:pt x="931354" y="1278738"/>
                </a:lnTo>
                <a:cubicBezTo>
                  <a:pt x="932783" y="1259117"/>
                  <a:pt x="926783" y="1243115"/>
                  <a:pt x="908209" y="1234161"/>
                </a:cubicBezTo>
                <a:cubicBezTo>
                  <a:pt x="888111" y="1224446"/>
                  <a:pt x="869061" y="1232542"/>
                  <a:pt x="855059" y="1254164"/>
                </a:cubicBezTo>
                <a:cubicBezTo>
                  <a:pt x="848677" y="1243020"/>
                  <a:pt x="841629" y="1230637"/>
                  <a:pt x="834390" y="1217873"/>
                </a:cubicBezTo>
                <a:cubicBezTo>
                  <a:pt x="848582" y="1214540"/>
                  <a:pt x="858965" y="1204539"/>
                  <a:pt x="865251" y="1189775"/>
                </a:cubicBezTo>
                <a:cubicBezTo>
                  <a:pt x="867823" y="1165962"/>
                  <a:pt x="858679" y="1148817"/>
                  <a:pt x="839629" y="1142055"/>
                </a:cubicBezTo>
                <a:cubicBezTo>
                  <a:pt x="819626" y="1134911"/>
                  <a:pt x="803339" y="1142626"/>
                  <a:pt x="787051" y="1167581"/>
                </a:cubicBezTo>
                <a:cubicBezTo>
                  <a:pt x="787051" y="1147579"/>
                  <a:pt x="776764" y="1134720"/>
                  <a:pt x="759143" y="1125576"/>
                </a:cubicBezTo>
                <a:cubicBezTo>
                  <a:pt x="763524" y="1124433"/>
                  <a:pt x="766286" y="1123767"/>
                  <a:pt x="768953" y="1123100"/>
                </a:cubicBezTo>
                <a:cubicBezTo>
                  <a:pt x="788194" y="1117956"/>
                  <a:pt x="800672" y="1102621"/>
                  <a:pt x="800195" y="1084428"/>
                </a:cubicBezTo>
                <a:cubicBezTo>
                  <a:pt x="799719" y="1066331"/>
                  <a:pt x="787146" y="1051281"/>
                  <a:pt x="768953" y="1047186"/>
                </a:cubicBezTo>
                <a:cubicBezTo>
                  <a:pt x="751427" y="1043185"/>
                  <a:pt x="734854" y="1051662"/>
                  <a:pt x="725615" y="1068998"/>
                </a:cubicBezTo>
                <a:cubicBezTo>
                  <a:pt x="723995" y="1071951"/>
                  <a:pt x="721424" y="1074332"/>
                  <a:pt x="719233" y="1076999"/>
                </a:cubicBezTo>
                <a:cubicBezTo>
                  <a:pt x="722948" y="1058616"/>
                  <a:pt x="713613" y="1041471"/>
                  <a:pt x="695992" y="1034327"/>
                </a:cubicBezTo>
                <a:cubicBezTo>
                  <a:pt x="675989" y="1026230"/>
                  <a:pt x="657797" y="1034327"/>
                  <a:pt x="643319" y="1057187"/>
                </a:cubicBezTo>
                <a:cubicBezTo>
                  <a:pt x="640652" y="1050138"/>
                  <a:pt x="639127" y="1041471"/>
                  <a:pt x="634556" y="1034803"/>
                </a:cubicBezTo>
                <a:cubicBezTo>
                  <a:pt x="629793" y="1027945"/>
                  <a:pt x="622173" y="1022992"/>
                  <a:pt x="615410" y="1016801"/>
                </a:cubicBezTo>
                <a:cubicBezTo>
                  <a:pt x="618744" y="1016039"/>
                  <a:pt x="621887" y="1015372"/>
                  <a:pt x="625031" y="1014515"/>
                </a:cubicBezTo>
                <a:cubicBezTo>
                  <a:pt x="643223" y="1009657"/>
                  <a:pt x="655320" y="994227"/>
                  <a:pt x="654844" y="976415"/>
                </a:cubicBezTo>
                <a:cubicBezTo>
                  <a:pt x="654463" y="958317"/>
                  <a:pt x="641699" y="943172"/>
                  <a:pt x="623697" y="939363"/>
                </a:cubicBezTo>
                <a:cubicBezTo>
                  <a:pt x="605885" y="935553"/>
                  <a:pt x="589217" y="944220"/>
                  <a:pt x="580644" y="961365"/>
                </a:cubicBezTo>
                <a:cubicBezTo>
                  <a:pt x="579215" y="964318"/>
                  <a:pt x="577120" y="966985"/>
                  <a:pt x="575215" y="969747"/>
                </a:cubicBezTo>
                <a:cubicBezTo>
                  <a:pt x="576167" y="947840"/>
                  <a:pt x="567595" y="931171"/>
                  <a:pt x="549688" y="926694"/>
                </a:cubicBezTo>
                <a:cubicBezTo>
                  <a:pt x="539972" y="924313"/>
                  <a:pt x="528066" y="925551"/>
                  <a:pt x="518446" y="928885"/>
                </a:cubicBezTo>
                <a:cubicBezTo>
                  <a:pt x="508921" y="932123"/>
                  <a:pt x="500920" y="940029"/>
                  <a:pt x="496157" y="943172"/>
                </a:cubicBezTo>
                <a:cubicBezTo>
                  <a:pt x="495205" y="931743"/>
                  <a:pt x="487299" y="917074"/>
                  <a:pt x="467963" y="911073"/>
                </a:cubicBezTo>
                <a:cubicBezTo>
                  <a:pt x="447389" y="904692"/>
                  <a:pt x="432911" y="914407"/>
                  <a:pt x="420338" y="930885"/>
                </a:cubicBezTo>
                <a:cubicBezTo>
                  <a:pt x="415290" y="910502"/>
                  <a:pt x="404051" y="896976"/>
                  <a:pt x="383667" y="895071"/>
                </a:cubicBezTo>
                <a:cubicBezTo>
                  <a:pt x="363379" y="893166"/>
                  <a:pt x="349949" y="904311"/>
                  <a:pt x="343281" y="918788"/>
                </a:cubicBezTo>
                <a:cubicBezTo>
                  <a:pt x="336328" y="907263"/>
                  <a:pt x="328708" y="894500"/>
                  <a:pt x="321278" y="882117"/>
                </a:cubicBezTo>
                <a:cubicBezTo>
                  <a:pt x="343472" y="873926"/>
                  <a:pt x="354330" y="860496"/>
                  <a:pt x="353092" y="841255"/>
                </a:cubicBezTo>
                <a:cubicBezTo>
                  <a:pt x="351949" y="824491"/>
                  <a:pt x="340424" y="810394"/>
                  <a:pt x="324517" y="806394"/>
                </a:cubicBezTo>
                <a:cubicBezTo>
                  <a:pt x="307562" y="802203"/>
                  <a:pt x="288893" y="808584"/>
                  <a:pt x="282131" y="824110"/>
                </a:cubicBezTo>
                <a:cubicBezTo>
                  <a:pt x="278035" y="833349"/>
                  <a:pt x="276416" y="845637"/>
                  <a:pt x="278892" y="855257"/>
                </a:cubicBezTo>
                <a:cubicBezTo>
                  <a:pt x="281273" y="864496"/>
                  <a:pt x="290227" y="872116"/>
                  <a:pt x="294227" y="877641"/>
                </a:cubicBezTo>
                <a:cubicBezTo>
                  <a:pt x="283178" y="886404"/>
                  <a:pt x="271653" y="895452"/>
                  <a:pt x="262890" y="902310"/>
                </a:cubicBezTo>
                <a:cubicBezTo>
                  <a:pt x="256223" y="891833"/>
                  <a:pt x="248603" y="879641"/>
                  <a:pt x="241078" y="867830"/>
                </a:cubicBezTo>
                <a:cubicBezTo>
                  <a:pt x="263462" y="860400"/>
                  <a:pt x="274606" y="846589"/>
                  <a:pt x="273368" y="826968"/>
                </a:cubicBezTo>
                <a:cubicBezTo>
                  <a:pt x="272225" y="809537"/>
                  <a:pt x="260033" y="795440"/>
                  <a:pt x="243269" y="792011"/>
                </a:cubicBezTo>
                <a:cubicBezTo>
                  <a:pt x="225362" y="788391"/>
                  <a:pt x="208502" y="796583"/>
                  <a:pt x="200692" y="812680"/>
                </a:cubicBezTo>
                <a:cubicBezTo>
                  <a:pt x="191833" y="830968"/>
                  <a:pt x="197644" y="848208"/>
                  <a:pt x="215741" y="862972"/>
                </a:cubicBezTo>
                <a:cubicBezTo>
                  <a:pt x="204216" y="872021"/>
                  <a:pt x="192215" y="881546"/>
                  <a:pt x="181261" y="890213"/>
                </a:cubicBezTo>
                <a:cubicBezTo>
                  <a:pt x="178689" y="873164"/>
                  <a:pt x="167831" y="858305"/>
                  <a:pt x="146304" y="855543"/>
                </a:cubicBezTo>
                <a:cubicBezTo>
                  <a:pt x="125444" y="852876"/>
                  <a:pt x="111538" y="864210"/>
                  <a:pt x="102108" y="884784"/>
                </a:cubicBezTo>
                <a:cubicBezTo>
                  <a:pt x="100298" y="861353"/>
                  <a:pt x="90297" y="846018"/>
                  <a:pt x="68866" y="842017"/>
                </a:cubicBezTo>
                <a:cubicBezTo>
                  <a:pt x="46863" y="837921"/>
                  <a:pt x="32480" y="849828"/>
                  <a:pt x="22765" y="870592"/>
                </a:cubicBezTo>
                <a:cubicBezTo>
                  <a:pt x="21908" y="865829"/>
                  <a:pt x="21622" y="862972"/>
                  <a:pt x="20955" y="860305"/>
                </a:cubicBezTo>
                <a:cubicBezTo>
                  <a:pt x="17907" y="846875"/>
                  <a:pt x="10573" y="837064"/>
                  <a:pt x="95" y="831635"/>
                </a:cubicBezTo>
                <a:lnTo>
                  <a:pt x="95" y="901548"/>
                </a:lnTo>
                <a:cubicBezTo>
                  <a:pt x="8858" y="897167"/>
                  <a:pt x="15812" y="889833"/>
                  <a:pt x="19336" y="880403"/>
                </a:cubicBezTo>
                <a:cubicBezTo>
                  <a:pt x="25718" y="892023"/>
                  <a:pt x="32671" y="904787"/>
                  <a:pt x="38767" y="915931"/>
                </a:cubicBezTo>
                <a:cubicBezTo>
                  <a:pt x="30099" y="922503"/>
                  <a:pt x="19241" y="930695"/>
                  <a:pt x="9716" y="937934"/>
                </a:cubicBezTo>
                <a:cubicBezTo>
                  <a:pt x="6763" y="934029"/>
                  <a:pt x="3524" y="929742"/>
                  <a:pt x="95" y="925266"/>
                </a:cubicBezTo>
                <a:lnTo>
                  <a:pt x="95" y="969938"/>
                </a:lnTo>
                <a:cubicBezTo>
                  <a:pt x="2191" y="968223"/>
                  <a:pt x="4286" y="966604"/>
                  <a:pt x="6382" y="964889"/>
                </a:cubicBezTo>
                <a:cubicBezTo>
                  <a:pt x="11906" y="973367"/>
                  <a:pt x="18669" y="983939"/>
                  <a:pt x="25146" y="994036"/>
                </a:cubicBezTo>
                <a:cubicBezTo>
                  <a:pt x="17145" y="999561"/>
                  <a:pt x="8573" y="1005466"/>
                  <a:pt x="95" y="1011371"/>
                </a:cubicBezTo>
                <a:lnTo>
                  <a:pt x="95" y="1059568"/>
                </a:lnTo>
                <a:cubicBezTo>
                  <a:pt x="3143" y="1064140"/>
                  <a:pt x="6191" y="1068807"/>
                  <a:pt x="9239" y="1073475"/>
                </a:cubicBezTo>
                <a:cubicBezTo>
                  <a:pt x="6382" y="1075284"/>
                  <a:pt x="3239" y="1077189"/>
                  <a:pt x="95" y="1079189"/>
                </a:cubicBezTo>
                <a:lnTo>
                  <a:pt x="95" y="1398277"/>
                </a:lnTo>
                <a:cubicBezTo>
                  <a:pt x="4763" y="1394848"/>
                  <a:pt x="9335" y="1391610"/>
                  <a:pt x="14478" y="1387895"/>
                </a:cubicBezTo>
                <a:cubicBezTo>
                  <a:pt x="18002" y="1393229"/>
                  <a:pt x="21146" y="1398087"/>
                  <a:pt x="24765" y="1403421"/>
                </a:cubicBezTo>
                <a:cubicBezTo>
                  <a:pt x="19812" y="1406850"/>
                  <a:pt x="15240" y="1409993"/>
                  <a:pt x="9906" y="1413708"/>
                </a:cubicBezTo>
                <a:cubicBezTo>
                  <a:pt x="6572" y="1409326"/>
                  <a:pt x="3429" y="1405135"/>
                  <a:pt x="95" y="1400658"/>
                </a:cubicBezTo>
                <a:close/>
                <a:moveTo>
                  <a:pt x="87821" y="1424090"/>
                </a:moveTo>
                <a:cubicBezTo>
                  <a:pt x="84677" y="1420089"/>
                  <a:pt x="82391" y="1417232"/>
                  <a:pt x="79439" y="1413612"/>
                </a:cubicBezTo>
                <a:cubicBezTo>
                  <a:pt x="83439" y="1410564"/>
                  <a:pt x="87249" y="1407612"/>
                  <a:pt x="91821" y="1404183"/>
                </a:cubicBezTo>
                <a:cubicBezTo>
                  <a:pt x="94488" y="1408183"/>
                  <a:pt x="96965" y="1411898"/>
                  <a:pt x="99536" y="1415803"/>
                </a:cubicBezTo>
                <a:cubicBezTo>
                  <a:pt x="95536" y="1418661"/>
                  <a:pt x="92202" y="1421042"/>
                  <a:pt x="87821" y="1424090"/>
                </a:cubicBezTo>
                <a:close/>
                <a:moveTo>
                  <a:pt x="102680" y="1348461"/>
                </a:moveTo>
                <a:cubicBezTo>
                  <a:pt x="98679" y="1343318"/>
                  <a:pt x="94869" y="1338555"/>
                  <a:pt x="90392" y="1332840"/>
                </a:cubicBezTo>
                <a:cubicBezTo>
                  <a:pt x="95441" y="1328840"/>
                  <a:pt x="100394" y="1324839"/>
                  <a:pt x="105728" y="1320744"/>
                </a:cubicBezTo>
                <a:cubicBezTo>
                  <a:pt x="109633" y="1326649"/>
                  <a:pt x="113252" y="1332078"/>
                  <a:pt x="117634" y="1338746"/>
                </a:cubicBezTo>
                <a:cubicBezTo>
                  <a:pt x="112109" y="1342270"/>
                  <a:pt x="107537" y="1345318"/>
                  <a:pt x="102680" y="1348461"/>
                </a:cubicBezTo>
                <a:close/>
                <a:moveTo>
                  <a:pt x="114586" y="1272547"/>
                </a:moveTo>
                <a:cubicBezTo>
                  <a:pt x="110014" y="1266451"/>
                  <a:pt x="105251" y="1260069"/>
                  <a:pt x="100394" y="1253497"/>
                </a:cubicBezTo>
                <a:cubicBezTo>
                  <a:pt x="106966" y="1248544"/>
                  <a:pt x="113348" y="1243877"/>
                  <a:pt x="120396" y="1238638"/>
                </a:cubicBezTo>
                <a:cubicBezTo>
                  <a:pt x="124682" y="1245020"/>
                  <a:pt x="129159" y="1251687"/>
                  <a:pt x="134207" y="1259403"/>
                </a:cubicBezTo>
                <a:cubicBezTo>
                  <a:pt x="127730" y="1263784"/>
                  <a:pt x="121539" y="1267880"/>
                  <a:pt x="114586" y="1272547"/>
                </a:cubicBezTo>
                <a:close/>
                <a:moveTo>
                  <a:pt x="128397" y="1195490"/>
                </a:moveTo>
                <a:cubicBezTo>
                  <a:pt x="123444" y="1188727"/>
                  <a:pt x="118015" y="1181488"/>
                  <a:pt x="112109" y="1173487"/>
                </a:cubicBezTo>
                <a:cubicBezTo>
                  <a:pt x="119920" y="1167867"/>
                  <a:pt x="127445" y="1162438"/>
                  <a:pt x="134969" y="1156914"/>
                </a:cubicBezTo>
                <a:cubicBezTo>
                  <a:pt x="140113" y="1164343"/>
                  <a:pt x="145637" y="1172249"/>
                  <a:pt x="151067" y="1180250"/>
                </a:cubicBezTo>
                <a:cubicBezTo>
                  <a:pt x="144018" y="1185108"/>
                  <a:pt x="136493" y="1190156"/>
                  <a:pt x="128397" y="1195490"/>
                </a:cubicBezTo>
                <a:close/>
                <a:moveTo>
                  <a:pt x="166688" y="1438758"/>
                </a:moveTo>
                <a:cubicBezTo>
                  <a:pt x="163830" y="1434758"/>
                  <a:pt x="161258" y="1431138"/>
                  <a:pt x="158210" y="1427043"/>
                </a:cubicBezTo>
                <a:cubicBezTo>
                  <a:pt x="162878" y="1423328"/>
                  <a:pt x="166973" y="1419899"/>
                  <a:pt x="171545" y="1416184"/>
                </a:cubicBezTo>
                <a:cubicBezTo>
                  <a:pt x="174689" y="1420470"/>
                  <a:pt x="177451" y="1424185"/>
                  <a:pt x="180975" y="1428947"/>
                </a:cubicBezTo>
                <a:cubicBezTo>
                  <a:pt x="176403" y="1432091"/>
                  <a:pt x="172022" y="1435139"/>
                  <a:pt x="166688" y="1438758"/>
                </a:cubicBezTo>
                <a:close/>
                <a:moveTo>
                  <a:pt x="179927" y="1362272"/>
                </a:moveTo>
                <a:cubicBezTo>
                  <a:pt x="176213" y="1357796"/>
                  <a:pt x="172498" y="1353224"/>
                  <a:pt x="168212" y="1348080"/>
                </a:cubicBezTo>
                <a:cubicBezTo>
                  <a:pt x="173927" y="1343889"/>
                  <a:pt x="179356" y="1339794"/>
                  <a:pt x="185642" y="1335126"/>
                </a:cubicBezTo>
                <a:cubicBezTo>
                  <a:pt x="189262" y="1340841"/>
                  <a:pt x="192215" y="1345604"/>
                  <a:pt x="195358" y="1350652"/>
                </a:cubicBezTo>
                <a:cubicBezTo>
                  <a:pt x="190310" y="1354462"/>
                  <a:pt x="185452" y="1358081"/>
                  <a:pt x="179927" y="1362272"/>
                </a:cubicBezTo>
                <a:close/>
                <a:moveTo>
                  <a:pt x="194310" y="1286739"/>
                </a:moveTo>
                <a:cubicBezTo>
                  <a:pt x="189929" y="1280739"/>
                  <a:pt x="185547" y="1274738"/>
                  <a:pt x="180499" y="1267785"/>
                </a:cubicBezTo>
                <a:cubicBezTo>
                  <a:pt x="186785" y="1263022"/>
                  <a:pt x="193358" y="1258069"/>
                  <a:pt x="199930" y="1253021"/>
                </a:cubicBezTo>
                <a:cubicBezTo>
                  <a:pt x="204311" y="1259593"/>
                  <a:pt x="208693" y="1266261"/>
                  <a:pt x="213551" y="1273500"/>
                </a:cubicBezTo>
                <a:cubicBezTo>
                  <a:pt x="207264" y="1277881"/>
                  <a:pt x="200882" y="1282263"/>
                  <a:pt x="194310" y="1286739"/>
                </a:cubicBezTo>
                <a:close/>
                <a:moveTo>
                  <a:pt x="192310" y="1187870"/>
                </a:moveTo>
                <a:cubicBezTo>
                  <a:pt x="199263" y="1182631"/>
                  <a:pt x="206693" y="1177202"/>
                  <a:pt x="214789" y="1171201"/>
                </a:cubicBezTo>
                <a:cubicBezTo>
                  <a:pt x="220123" y="1179012"/>
                  <a:pt x="225362" y="1186727"/>
                  <a:pt x="230600" y="1194442"/>
                </a:cubicBezTo>
                <a:cubicBezTo>
                  <a:pt x="223457" y="1199205"/>
                  <a:pt x="215741" y="1204348"/>
                  <a:pt x="207931" y="1209492"/>
                </a:cubicBezTo>
                <a:cubicBezTo>
                  <a:pt x="203073" y="1202824"/>
                  <a:pt x="197834" y="1195585"/>
                  <a:pt x="192310" y="1187870"/>
                </a:cubicBezTo>
                <a:close/>
                <a:moveTo>
                  <a:pt x="233077" y="1530484"/>
                </a:moveTo>
                <a:cubicBezTo>
                  <a:pt x="229933" y="1526484"/>
                  <a:pt x="227171" y="1522864"/>
                  <a:pt x="223933" y="1518673"/>
                </a:cubicBezTo>
                <a:cubicBezTo>
                  <a:pt x="228314" y="1515816"/>
                  <a:pt x="232124" y="1513339"/>
                  <a:pt x="236125" y="1510672"/>
                </a:cubicBezTo>
                <a:cubicBezTo>
                  <a:pt x="238982" y="1514768"/>
                  <a:pt x="241364" y="1518197"/>
                  <a:pt x="244126" y="1522293"/>
                </a:cubicBezTo>
                <a:cubicBezTo>
                  <a:pt x="240411" y="1525055"/>
                  <a:pt x="237077" y="1527436"/>
                  <a:pt x="233077" y="1530484"/>
                </a:cubicBezTo>
                <a:close/>
                <a:moveTo>
                  <a:pt x="246317" y="1452855"/>
                </a:moveTo>
                <a:cubicBezTo>
                  <a:pt x="242697" y="1448093"/>
                  <a:pt x="239458" y="1443806"/>
                  <a:pt x="235934" y="1439139"/>
                </a:cubicBezTo>
                <a:cubicBezTo>
                  <a:pt x="240697" y="1435615"/>
                  <a:pt x="245174" y="1432377"/>
                  <a:pt x="250508" y="1428471"/>
                </a:cubicBezTo>
                <a:cubicBezTo>
                  <a:pt x="253841" y="1433139"/>
                  <a:pt x="257080" y="1437520"/>
                  <a:pt x="260985" y="1443045"/>
                </a:cubicBezTo>
                <a:cubicBezTo>
                  <a:pt x="255651" y="1446664"/>
                  <a:pt x="251365" y="1449522"/>
                  <a:pt x="246317" y="1452855"/>
                </a:cubicBezTo>
                <a:close/>
                <a:moveTo>
                  <a:pt x="260033" y="1375798"/>
                </a:moveTo>
                <a:cubicBezTo>
                  <a:pt x="256604" y="1370750"/>
                  <a:pt x="253556" y="1366273"/>
                  <a:pt x="250031" y="1361130"/>
                </a:cubicBezTo>
                <a:cubicBezTo>
                  <a:pt x="254984" y="1357224"/>
                  <a:pt x="259556" y="1353510"/>
                  <a:pt x="265081" y="1349223"/>
                </a:cubicBezTo>
                <a:cubicBezTo>
                  <a:pt x="268605" y="1354557"/>
                  <a:pt x="272034" y="1359701"/>
                  <a:pt x="275558" y="1365130"/>
                </a:cubicBezTo>
                <a:cubicBezTo>
                  <a:pt x="270129" y="1368845"/>
                  <a:pt x="265271" y="1372179"/>
                  <a:pt x="260033" y="1375798"/>
                </a:cubicBezTo>
                <a:close/>
                <a:moveTo>
                  <a:pt x="273844" y="1301122"/>
                </a:moveTo>
                <a:cubicBezTo>
                  <a:pt x="269462" y="1295026"/>
                  <a:pt x="265081" y="1288930"/>
                  <a:pt x="260128" y="1282072"/>
                </a:cubicBezTo>
                <a:cubicBezTo>
                  <a:pt x="266986" y="1277024"/>
                  <a:pt x="273368" y="1272356"/>
                  <a:pt x="279845" y="1267499"/>
                </a:cubicBezTo>
                <a:cubicBezTo>
                  <a:pt x="284512" y="1274357"/>
                  <a:pt x="289179" y="1281310"/>
                  <a:pt x="293751" y="1288073"/>
                </a:cubicBezTo>
                <a:cubicBezTo>
                  <a:pt x="286988" y="1292454"/>
                  <a:pt x="280416" y="1296836"/>
                  <a:pt x="273844" y="1301122"/>
                </a:cubicBezTo>
                <a:close/>
                <a:moveTo>
                  <a:pt x="272129" y="1201967"/>
                </a:moveTo>
                <a:cubicBezTo>
                  <a:pt x="279083" y="1196728"/>
                  <a:pt x="286417" y="1191299"/>
                  <a:pt x="294132" y="1185489"/>
                </a:cubicBezTo>
                <a:cubicBezTo>
                  <a:pt x="299276" y="1192823"/>
                  <a:pt x="304705" y="1200633"/>
                  <a:pt x="310325" y="1208730"/>
                </a:cubicBezTo>
                <a:cubicBezTo>
                  <a:pt x="302705" y="1213778"/>
                  <a:pt x="295085" y="1218826"/>
                  <a:pt x="287655" y="1223684"/>
                </a:cubicBezTo>
                <a:cubicBezTo>
                  <a:pt x="282607" y="1216730"/>
                  <a:pt x="277559" y="1209587"/>
                  <a:pt x="272129" y="1201967"/>
                </a:cubicBezTo>
                <a:close/>
                <a:moveTo>
                  <a:pt x="312325" y="1545724"/>
                </a:moveTo>
                <a:cubicBezTo>
                  <a:pt x="308991" y="1541152"/>
                  <a:pt x="306514" y="1537818"/>
                  <a:pt x="303467" y="1533532"/>
                </a:cubicBezTo>
                <a:cubicBezTo>
                  <a:pt x="307562" y="1530389"/>
                  <a:pt x="311372" y="1527341"/>
                  <a:pt x="315944" y="1523817"/>
                </a:cubicBezTo>
                <a:cubicBezTo>
                  <a:pt x="318897" y="1528103"/>
                  <a:pt x="321469" y="1531818"/>
                  <a:pt x="324612" y="1536294"/>
                </a:cubicBezTo>
                <a:cubicBezTo>
                  <a:pt x="320707" y="1539247"/>
                  <a:pt x="317087" y="1542009"/>
                  <a:pt x="312325" y="1545724"/>
                </a:cubicBezTo>
                <a:close/>
                <a:moveTo>
                  <a:pt x="326231" y="1467524"/>
                </a:moveTo>
                <a:cubicBezTo>
                  <a:pt x="322612" y="1462666"/>
                  <a:pt x="319278" y="1458285"/>
                  <a:pt x="315468" y="1453331"/>
                </a:cubicBezTo>
                <a:cubicBezTo>
                  <a:pt x="320326" y="1449617"/>
                  <a:pt x="324993" y="1445997"/>
                  <a:pt x="330232" y="1441997"/>
                </a:cubicBezTo>
                <a:cubicBezTo>
                  <a:pt x="333756" y="1447236"/>
                  <a:pt x="337090" y="1452189"/>
                  <a:pt x="341090" y="1457999"/>
                </a:cubicBezTo>
                <a:cubicBezTo>
                  <a:pt x="335471" y="1461618"/>
                  <a:pt x="331184" y="1464380"/>
                  <a:pt x="326231" y="1467524"/>
                </a:cubicBezTo>
                <a:close/>
                <a:moveTo>
                  <a:pt x="339471" y="1390467"/>
                </a:moveTo>
                <a:cubicBezTo>
                  <a:pt x="336042" y="1385323"/>
                  <a:pt x="332708" y="1380465"/>
                  <a:pt x="329184" y="1375227"/>
                </a:cubicBezTo>
                <a:cubicBezTo>
                  <a:pt x="334709" y="1370750"/>
                  <a:pt x="339852" y="1366654"/>
                  <a:pt x="345758" y="1361892"/>
                </a:cubicBezTo>
                <a:cubicBezTo>
                  <a:pt x="350044" y="1367797"/>
                  <a:pt x="353568" y="1372750"/>
                  <a:pt x="357569" y="1378275"/>
                </a:cubicBezTo>
                <a:cubicBezTo>
                  <a:pt x="351568" y="1382370"/>
                  <a:pt x="345853" y="1386180"/>
                  <a:pt x="339471" y="1390467"/>
                </a:cubicBezTo>
                <a:close/>
                <a:moveTo>
                  <a:pt x="352901" y="1314267"/>
                </a:moveTo>
                <a:cubicBezTo>
                  <a:pt x="348615" y="1308742"/>
                  <a:pt x="344138" y="1302932"/>
                  <a:pt x="339090" y="1296455"/>
                </a:cubicBezTo>
                <a:cubicBezTo>
                  <a:pt x="345567" y="1291597"/>
                  <a:pt x="352235" y="1286644"/>
                  <a:pt x="359474" y="1281215"/>
                </a:cubicBezTo>
                <a:cubicBezTo>
                  <a:pt x="363379" y="1287120"/>
                  <a:pt x="367475" y="1293216"/>
                  <a:pt x="372047" y="1299979"/>
                </a:cubicBezTo>
                <a:cubicBezTo>
                  <a:pt x="365379" y="1305027"/>
                  <a:pt x="359378" y="1309504"/>
                  <a:pt x="352901" y="1314267"/>
                </a:cubicBezTo>
                <a:close/>
                <a:moveTo>
                  <a:pt x="351473" y="1216350"/>
                </a:moveTo>
                <a:cubicBezTo>
                  <a:pt x="358712" y="1210920"/>
                  <a:pt x="366427" y="1205205"/>
                  <a:pt x="374047" y="1199490"/>
                </a:cubicBezTo>
                <a:cubicBezTo>
                  <a:pt x="379571" y="1207491"/>
                  <a:pt x="385096" y="1215492"/>
                  <a:pt x="390430" y="1223303"/>
                </a:cubicBezTo>
                <a:cubicBezTo>
                  <a:pt x="383191" y="1228161"/>
                  <a:pt x="375380" y="1233304"/>
                  <a:pt x="367284" y="1238638"/>
                </a:cubicBezTo>
                <a:cubicBezTo>
                  <a:pt x="362522" y="1231780"/>
                  <a:pt x="357188" y="1224255"/>
                  <a:pt x="351473" y="1216350"/>
                </a:cubicBezTo>
                <a:close/>
                <a:moveTo>
                  <a:pt x="391859" y="1560583"/>
                </a:moveTo>
                <a:cubicBezTo>
                  <a:pt x="388334" y="1555725"/>
                  <a:pt x="385382" y="1551630"/>
                  <a:pt x="382143" y="1547248"/>
                </a:cubicBezTo>
                <a:cubicBezTo>
                  <a:pt x="386715" y="1543819"/>
                  <a:pt x="390811" y="1540676"/>
                  <a:pt x="395478" y="1537247"/>
                </a:cubicBezTo>
                <a:cubicBezTo>
                  <a:pt x="398621" y="1541628"/>
                  <a:pt x="401574" y="1545724"/>
                  <a:pt x="405575" y="1551153"/>
                </a:cubicBezTo>
                <a:cubicBezTo>
                  <a:pt x="401193" y="1554201"/>
                  <a:pt x="396812" y="1557154"/>
                  <a:pt x="391859" y="1560583"/>
                </a:cubicBezTo>
                <a:close/>
                <a:moveTo>
                  <a:pt x="405575" y="1482954"/>
                </a:moveTo>
                <a:cubicBezTo>
                  <a:pt x="401860" y="1477906"/>
                  <a:pt x="398240" y="1473048"/>
                  <a:pt x="394240" y="1467619"/>
                </a:cubicBezTo>
                <a:cubicBezTo>
                  <a:pt x="399479" y="1463619"/>
                  <a:pt x="404527" y="1459809"/>
                  <a:pt x="410147" y="1455522"/>
                </a:cubicBezTo>
                <a:cubicBezTo>
                  <a:pt x="413861" y="1460952"/>
                  <a:pt x="417386" y="1466286"/>
                  <a:pt x="421481" y="1472286"/>
                </a:cubicBezTo>
                <a:cubicBezTo>
                  <a:pt x="415481" y="1476382"/>
                  <a:pt x="410909" y="1479430"/>
                  <a:pt x="405575" y="1482954"/>
                </a:cubicBezTo>
                <a:close/>
                <a:moveTo>
                  <a:pt x="419386" y="1405230"/>
                </a:moveTo>
                <a:cubicBezTo>
                  <a:pt x="415195" y="1399420"/>
                  <a:pt x="410909" y="1393705"/>
                  <a:pt x="406241" y="1387323"/>
                </a:cubicBezTo>
                <a:cubicBezTo>
                  <a:pt x="412909" y="1382275"/>
                  <a:pt x="418814" y="1377894"/>
                  <a:pt x="424625" y="1373512"/>
                </a:cubicBezTo>
                <a:cubicBezTo>
                  <a:pt x="428911" y="1379703"/>
                  <a:pt x="433007" y="1385895"/>
                  <a:pt x="437769" y="1392848"/>
                </a:cubicBezTo>
                <a:cubicBezTo>
                  <a:pt x="431959" y="1396753"/>
                  <a:pt x="425958" y="1400754"/>
                  <a:pt x="419386" y="1405230"/>
                </a:cubicBezTo>
                <a:close/>
                <a:moveTo>
                  <a:pt x="432816" y="1328554"/>
                </a:moveTo>
                <a:cubicBezTo>
                  <a:pt x="428625" y="1322077"/>
                  <a:pt x="424339" y="1315505"/>
                  <a:pt x="420243" y="1309314"/>
                </a:cubicBezTo>
                <a:cubicBezTo>
                  <a:pt x="426625" y="1304361"/>
                  <a:pt x="432530" y="1299789"/>
                  <a:pt x="439103" y="1294645"/>
                </a:cubicBezTo>
                <a:cubicBezTo>
                  <a:pt x="443389" y="1301027"/>
                  <a:pt x="447865" y="1307789"/>
                  <a:pt x="452342" y="1314457"/>
                </a:cubicBezTo>
                <a:cubicBezTo>
                  <a:pt x="445770" y="1319220"/>
                  <a:pt x="439388" y="1323792"/>
                  <a:pt x="432816" y="1328554"/>
                </a:cubicBezTo>
                <a:close/>
                <a:moveTo>
                  <a:pt x="430339" y="1230256"/>
                </a:moveTo>
                <a:cubicBezTo>
                  <a:pt x="437960" y="1224731"/>
                  <a:pt x="445770" y="1219017"/>
                  <a:pt x="453771" y="1213302"/>
                </a:cubicBezTo>
                <a:cubicBezTo>
                  <a:pt x="459677" y="1221684"/>
                  <a:pt x="465201" y="1229685"/>
                  <a:pt x="470726" y="1237400"/>
                </a:cubicBezTo>
                <a:cubicBezTo>
                  <a:pt x="463106" y="1242543"/>
                  <a:pt x="454724" y="1248163"/>
                  <a:pt x="446627" y="1253592"/>
                </a:cubicBezTo>
                <a:cubicBezTo>
                  <a:pt x="441484" y="1246258"/>
                  <a:pt x="435959" y="1238257"/>
                  <a:pt x="430339" y="1230256"/>
                </a:cubicBezTo>
                <a:close/>
                <a:moveTo>
                  <a:pt x="471583" y="1576109"/>
                </a:moveTo>
                <a:cubicBezTo>
                  <a:pt x="467773" y="1571156"/>
                  <a:pt x="464249" y="1566393"/>
                  <a:pt x="460439" y="1561345"/>
                </a:cubicBezTo>
                <a:cubicBezTo>
                  <a:pt x="466344" y="1557059"/>
                  <a:pt x="470821" y="1553725"/>
                  <a:pt x="475679" y="1550201"/>
                </a:cubicBezTo>
                <a:cubicBezTo>
                  <a:pt x="479203" y="1555344"/>
                  <a:pt x="482537" y="1560297"/>
                  <a:pt x="486347" y="1565917"/>
                </a:cubicBezTo>
                <a:cubicBezTo>
                  <a:pt x="481298" y="1569346"/>
                  <a:pt x="476822" y="1572394"/>
                  <a:pt x="471583" y="1576109"/>
                </a:cubicBezTo>
                <a:close/>
                <a:moveTo>
                  <a:pt x="485013" y="1498385"/>
                </a:moveTo>
                <a:cubicBezTo>
                  <a:pt x="480917" y="1492765"/>
                  <a:pt x="477012" y="1487622"/>
                  <a:pt x="472821" y="1481811"/>
                </a:cubicBezTo>
                <a:cubicBezTo>
                  <a:pt x="478250" y="1477620"/>
                  <a:pt x="483775" y="1473525"/>
                  <a:pt x="490061" y="1468762"/>
                </a:cubicBezTo>
                <a:cubicBezTo>
                  <a:pt x="494348" y="1475048"/>
                  <a:pt x="498062" y="1480383"/>
                  <a:pt x="502444" y="1486669"/>
                </a:cubicBezTo>
                <a:cubicBezTo>
                  <a:pt x="496824" y="1490479"/>
                  <a:pt x="491204" y="1494194"/>
                  <a:pt x="485013" y="1498385"/>
                </a:cubicBezTo>
                <a:close/>
                <a:moveTo>
                  <a:pt x="498729" y="1420566"/>
                </a:moveTo>
                <a:cubicBezTo>
                  <a:pt x="494348" y="1414374"/>
                  <a:pt x="489871" y="1408088"/>
                  <a:pt x="485204" y="1401516"/>
                </a:cubicBezTo>
                <a:cubicBezTo>
                  <a:pt x="491585" y="1396658"/>
                  <a:pt x="497872" y="1391991"/>
                  <a:pt x="504539" y="1386942"/>
                </a:cubicBezTo>
                <a:cubicBezTo>
                  <a:pt x="509588" y="1394277"/>
                  <a:pt x="514064" y="1400849"/>
                  <a:pt x="518636" y="1407516"/>
                </a:cubicBezTo>
                <a:cubicBezTo>
                  <a:pt x="512159" y="1411707"/>
                  <a:pt x="505778" y="1415994"/>
                  <a:pt x="498729" y="1420566"/>
                </a:cubicBezTo>
                <a:close/>
                <a:moveTo>
                  <a:pt x="512445" y="1343508"/>
                </a:moveTo>
                <a:cubicBezTo>
                  <a:pt x="508159" y="1337127"/>
                  <a:pt x="503777" y="1330459"/>
                  <a:pt x="499110" y="1323411"/>
                </a:cubicBezTo>
                <a:cubicBezTo>
                  <a:pt x="505397" y="1318648"/>
                  <a:pt x="511588" y="1313886"/>
                  <a:pt x="517874" y="1309028"/>
                </a:cubicBezTo>
                <a:cubicBezTo>
                  <a:pt x="523208" y="1315981"/>
                  <a:pt x="528161" y="1322268"/>
                  <a:pt x="533210" y="1328745"/>
                </a:cubicBezTo>
                <a:cubicBezTo>
                  <a:pt x="526733" y="1333412"/>
                  <a:pt x="519970" y="1338270"/>
                  <a:pt x="512445" y="1343508"/>
                </a:cubicBezTo>
                <a:close/>
                <a:moveTo>
                  <a:pt x="524637" y="1264641"/>
                </a:moveTo>
                <a:cubicBezTo>
                  <a:pt x="519398" y="1257974"/>
                  <a:pt x="514160" y="1251211"/>
                  <a:pt x="508826" y="1244448"/>
                </a:cubicBezTo>
                <a:cubicBezTo>
                  <a:pt x="516541" y="1239114"/>
                  <a:pt x="524161" y="1233876"/>
                  <a:pt x="531971" y="1228542"/>
                </a:cubicBezTo>
                <a:cubicBezTo>
                  <a:pt x="536448" y="1235209"/>
                  <a:pt x="541211" y="1242353"/>
                  <a:pt x="546259" y="1249782"/>
                </a:cubicBezTo>
                <a:cubicBezTo>
                  <a:pt x="538639" y="1255021"/>
                  <a:pt x="531781" y="1259784"/>
                  <a:pt x="524637" y="1264641"/>
                </a:cubicBezTo>
                <a:close/>
                <a:moveTo>
                  <a:pt x="519779" y="1163962"/>
                </a:moveTo>
                <a:cubicBezTo>
                  <a:pt x="528257" y="1157485"/>
                  <a:pt x="537401" y="1150437"/>
                  <a:pt x="545592" y="1144150"/>
                </a:cubicBezTo>
                <a:cubicBezTo>
                  <a:pt x="551593" y="1153199"/>
                  <a:pt x="558260" y="1163391"/>
                  <a:pt x="564737" y="1173297"/>
                </a:cubicBezTo>
                <a:cubicBezTo>
                  <a:pt x="556927" y="1177964"/>
                  <a:pt x="547878" y="1183488"/>
                  <a:pt x="539401" y="1188537"/>
                </a:cubicBezTo>
                <a:cubicBezTo>
                  <a:pt x="532543" y="1180059"/>
                  <a:pt x="525685" y="1171392"/>
                  <a:pt x="519779" y="1163962"/>
                </a:cubicBezTo>
                <a:close/>
                <a:moveTo>
                  <a:pt x="564642" y="1514387"/>
                </a:moveTo>
                <a:cubicBezTo>
                  <a:pt x="560165" y="1508196"/>
                  <a:pt x="555784" y="1502004"/>
                  <a:pt x="551117" y="1495432"/>
                </a:cubicBezTo>
                <a:cubicBezTo>
                  <a:pt x="556451" y="1491717"/>
                  <a:pt x="561785" y="1488003"/>
                  <a:pt x="567881" y="1483716"/>
                </a:cubicBezTo>
                <a:cubicBezTo>
                  <a:pt x="572738" y="1490098"/>
                  <a:pt x="576929" y="1495622"/>
                  <a:pt x="581692" y="1501909"/>
                </a:cubicBezTo>
                <a:cubicBezTo>
                  <a:pt x="576453" y="1505719"/>
                  <a:pt x="571024" y="1509720"/>
                  <a:pt x="564642" y="1514387"/>
                </a:cubicBezTo>
                <a:close/>
                <a:moveTo>
                  <a:pt x="577406" y="1434091"/>
                </a:moveTo>
                <a:cubicBezTo>
                  <a:pt x="572834" y="1428186"/>
                  <a:pt x="568357" y="1422185"/>
                  <a:pt x="563118" y="1415422"/>
                </a:cubicBezTo>
                <a:cubicBezTo>
                  <a:pt x="569881" y="1410755"/>
                  <a:pt x="576072" y="1406564"/>
                  <a:pt x="582454" y="1402182"/>
                </a:cubicBezTo>
                <a:cubicBezTo>
                  <a:pt x="587502" y="1408850"/>
                  <a:pt x="592455" y="1415422"/>
                  <a:pt x="597408" y="1421994"/>
                </a:cubicBezTo>
                <a:cubicBezTo>
                  <a:pt x="590836" y="1425995"/>
                  <a:pt x="584168" y="1430091"/>
                  <a:pt x="577406" y="1434091"/>
                </a:cubicBezTo>
                <a:close/>
                <a:moveTo>
                  <a:pt x="591217" y="1356558"/>
                </a:moveTo>
                <a:cubicBezTo>
                  <a:pt x="585407" y="1348938"/>
                  <a:pt x="579977" y="1341889"/>
                  <a:pt x="574548" y="1334745"/>
                </a:cubicBezTo>
                <a:cubicBezTo>
                  <a:pt x="581597" y="1329411"/>
                  <a:pt x="588836" y="1323887"/>
                  <a:pt x="595979" y="1318553"/>
                </a:cubicBezTo>
                <a:cubicBezTo>
                  <a:pt x="601790" y="1326744"/>
                  <a:pt x="607505" y="1335031"/>
                  <a:pt x="613220" y="1343127"/>
                </a:cubicBezTo>
                <a:cubicBezTo>
                  <a:pt x="606362" y="1347318"/>
                  <a:pt x="598932" y="1351890"/>
                  <a:pt x="591217" y="1356558"/>
                </a:cubicBezTo>
                <a:close/>
                <a:moveTo>
                  <a:pt x="602742" y="1281405"/>
                </a:moveTo>
                <a:cubicBezTo>
                  <a:pt x="597884" y="1274071"/>
                  <a:pt x="592550" y="1265880"/>
                  <a:pt x="587121" y="1257593"/>
                </a:cubicBezTo>
                <a:cubicBezTo>
                  <a:pt x="594646" y="1251687"/>
                  <a:pt x="602742" y="1245305"/>
                  <a:pt x="610838" y="1239019"/>
                </a:cubicBezTo>
                <a:cubicBezTo>
                  <a:pt x="615696" y="1247020"/>
                  <a:pt x="620840" y="1255497"/>
                  <a:pt x="626269" y="1264451"/>
                </a:cubicBezTo>
                <a:cubicBezTo>
                  <a:pt x="618554" y="1270071"/>
                  <a:pt x="610648" y="1275786"/>
                  <a:pt x="602742" y="1281405"/>
                </a:cubicBezTo>
                <a:close/>
                <a:moveTo>
                  <a:pt x="596932" y="1178630"/>
                </a:moveTo>
                <a:cubicBezTo>
                  <a:pt x="606171" y="1171677"/>
                  <a:pt x="616553" y="1163867"/>
                  <a:pt x="625316" y="1157199"/>
                </a:cubicBezTo>
                <a:cubicBezTo>
                  <a:pt x="631508" y="1166724"/>
                  <a:pt x="638461" y="1177297"/>
                  <a:pt x="645128" y="1187394"/>
                </a:cubicBezTo>
                <a:cubicBezTo>
                  <a:pt x="636651" y="1192918"/>
                  <a:pt x="626650" y="1199395"/>
                  <a:pt x="616649" y="1205872"/>
                </a:cubicBezTo>
                <a:cubicBezTo>
                  <a:pt x="610457" y="1197395"/>
                  <a:pt x="603314" y="1187489"/>
                  <a:pt x="596932" y="1178630"/>
                </a:cubicBezTo>
                <a:close/>
                <a:moveTo>
                  <a:pt x="642747" y="1528008"/>
                </a:moveTo>
                <a:cubicBezTo>
                  <a:pt x="637985" y="1521721"/>
                  <a:pt x="633317" y="1515530"/>
                  <a:pt x="628174" y="1508767"/>
                </a:cubicBezTo>
                <a:cubicBezTo>
                  <a:pt x="634365" y="1504005"/>
                  <a:pt x="640556" y="1499337"/>
                  <a:pt x="646748" y="1494575"/>
                </a:cubicBezTo>
                <a:cubicBezTo>
                  <a:pt x="652082" y="1501814"/>
                  <a:pt x="657225" y="1508862"/>
                  <a:pt x="662464" y="1515911"/>
                </a:cubicBezTo>
                <a:cubicBezTo>
                  <a:pt x="656082" y="1519816"/>
                  <a:pt x="649415" y="1523912"/>
                  <a:pt x="642747" y="1528008"/>
                </a:cubicBezTo>
                <a:close/>
                <a:moveTo>
                  <a:pt x="654653" y="1452189"/>
                </a:moveTo>
                <a:cubicBezTo>
                  <a:pt x="649700" y="1444950"/>
                  <a:pt x="644652" y="1437615"/>
                  <a:pt x="639223" y="1429614"/>
                </a:cubicBezTo>
                <a:cubicBezTo>
                  <a:pt x="646271" y="1424280"/>
                  <a:pt x="653796" y="1418565"/>
                  <a:pt x="661321" y="1412946"/>
                </a:cubicBezTo>
                <a:cubicBezTo>
                  <a:pt x="667036" y="1421042"/>
                  <a:pt x="672560" y="1428947"/>
                  <a:pt x="677894" y="1436663"/>
                </a:cubicBezTo>
                <a:cubicBezTo>
                  <a:pt x="670560" y="1441521"/>
                  <a:pt x="662750" y="1446759"/>
                  <a:pt x="654653" y="1452189"/>
                </a:cubicBezTo>
                <a:close/>
                <a:moveTo>
                  <a:pt x="668274" y="1374179"/>
                </a:moveTo>
                <a:cubicBezTo>
                  <a:pt x="663035" y="1366654"/>
                  <a:pt x="657225" y="1358272"/>
                  <a:pt x="651320" y="1349795"/>
                </a:cubicBezTo>
                <a:cubicBezTo>
                  <a:pt x="659225" y="1343985"/>
                  <a:pt x="667607" y="1337698"/>
                  <a:pt x="675894" y="1331507"/>
                </a:cubicBezTo>
                <a:cubicBezTo>
                  <a:pt x="682085" y="1340270"/>
                  <a:pt x="688181" y="1348938"/>
                  <a:pt x="693992" y="1357224"/>
                </a:cubicBezTo>
                <a:cubicBezTo>
                  <a:pt x="685800" y="1362558"/>
                  <a:pt x="676942" y="1368369"/>
                  <a:pt x="668274" y="1374179"/>
                </a:cubicBezTo>
                <a:close/>
                <a:moveTo>
                  <a:pt x="720090" y="1546200"/>
                </a:moveTo>
                <a:cubicBezTo>
                  <a:pt x="715232" y="1539152"/>
                  <a:pt x="710089" y="1531627"/>
                  <a:pt x="704564" y="1523436"/>
                </a:cubicBezTo>
                <a:cubicBezTo>
                  <a:pt x="711994" y="1517911"/>
                  <a:pt x="719138" y="1512577"/>
                  <a:pt x="726567" y="1507053"/>
                </a:cubicBezTo>
                <a:cubicBezTo>
                  <a:pt x="731806" y="1514387"/>
                  <a:pt x="737426" y="1522197"/>
                  <a:pt x="743331" y="1530389"/>
                </a:cubicBezTo>
                <a:cubicBezTo>
                  <a:pt x="736092" y="1535342"/>
                  <a:pt x="728186" y="1540771"/>
                  <a:pt x="720090" y="1546200"/>
                </a:cubicBezTo>
                <a:close/>
                <a:moveTo>
                  <a:pt x="733806" y="1467714"/>
                </a:moveTo>
                <a:cubicBezTo>
                  <a:pt x="728567" y="1460189"/>
                  <a:pt x="722852" y="1451903"/>
                  <a:pt x="717042" y="1443616"/>
                </a:cubicBezTo>
                <a:cubicBezTo>
                  <a:pt x="724948" y="1437806"/>
                  <a:pt x="733235" y="1431805"/>
                  <a:pt x="741426" y="1425804"/>
                </a:cubicBezTo>
                <a:cubicBezTo>
                  <a:pt x="746951" y="1433710"/>
                  <a:pt x="752951" y="1442283"/>
                  <a:pt x="759143" y="1451046"/>
                </a:cubicBezTo>
                <a:cubicBezTo>
                  <a:pt x="750856" y="1456570"/>
                  <a:pt x="742188" y="1462190"/>
                  <a:pt x="733806" y="1467714"/>
                </a:cubicBezTo>
                <a:close/>
                <a:moveTo>
                  <a:pt x="747903" y="1389990"/>
                </a:moveTo>
                <a:cubicBezTo>
                  <a:pt x="741998" y="1381513"/>
                  <a:pt x="735425" y="1372083"/>
                  <a:pt x="729520" y="1363606"/>
                </a:cubicBezTo>
                <a:cubicBezTo>
                  <a:pt x="738283" y="1357034"/>
                  <a:pt x="747427" y="1350176"/>
                  <a:pt x="755999" y="1343794"/>
                </a:cubicBezTo>
                <a:cubicBezTo>
                  <a:pt x="761810" y="1352557"/>
                  <a:pt x="768477" y="1362558"/>
                  <a:pt x="774668" y="1371893"/>
                </a:cubicBezTo>
                <a:cubicBezTo>
                  <a:pt x="765810" y="1377894"/>
                  <a:pt x="756571" y="1384085"/>
                  <a:pt x="747903" y="1389990"/>
                </a:cubicBezTo>
                <a:close/>
                <a:moveTo>
                  <a:pt x="741236" y="1283882"/>
                </a:moveTo>
                <a:cubicBezTo>
                  <a:pt x="750951" y="1276547"/>
                  <a:pt x="761714" y="1268451"/>
                  <a:pt x="770477" y="1261879"/>
                </a:cubicBezTo>
                <a:cubicBezTo>
                  <a:pt x="776764" y="1271309"/>
                  <a:pt x="784384" y="1282644"/>
                  <a:pt x="791432" y="1293216"/>
                </a:cubicBezTo>
                <a:cubicBezTo>
                  <a:pt x="782669" y="1298646"/>
                  <a:pt x="771716" y="1305504"/>
                  <a:pt x="761429" y="1311885"/>
                </a:cubicBezTo>
                <a:cubicBezTo>
                  <a:pt x="755047" y="1302837"/>
                  <a:pt x="747522" y="1292454"/>
                  <a:pt x="741236" y="1283882"/>
                </a:cubicBezTo>
                <a:close/>
                <a:moveTo>
                  <a:pt x="799148" y="1562107"/>
                </a:moveTo>
                <a:cubicBezTo>
                  <a:pt x="793623" y="1554011"/>
                  <a:pt x="787813" y="1545629"/>
                  <a:pt x="782288" y="1537628"/>
                </a:cubicBezTo>
                <a:cubicBezTo>
                  <a:pt x="790670" y="1531341"/>
                  <a:pt x="799243" y="1525055"/>
                  <a:pt x="806768" y="1519435"/>
                </a:cubicBezTo>
                <a:cubicBezTo>
                  <a:pt x="812864" y="1528008"/>
                  <a:pt x="818960" y="1536675"/>
                  <a:pt x="824865" y="1545057"/>
                </a:cubicBezTo>
                <a:cubicBezTo>
                  <a:pt x="816864" y="1550391"/>
                  <a:pt x="808006" y="1556202"/>
                  <a:pt x="799148" y="1562107"/>
                </a:cubicBezTo>
                <a:close/>
                <a:moveTo>
                  <a:pt x="813245" y="1483812"/>
                </a:moveTo>
                <a:cubicBezTo>
                  <a:pt x="807529" y="1475525"/>
                  <a:pt x="801243" y="1466381"/>
                  <a:pt x="795052" y="1457522"/>
                </a:cubicBezTo>
                <a:cubicBezTo>
                  <a:pt x="803815" y="1450950"/>
                  <a:pt x="813245" y="1443806"/>
                  <a:pt x="821341" y="1437711"/>
                </a:cubicBezTo>
                <a:cubicBezTo>
                  <a:pt x="827627" y="1446950"/>
                  <a:pt x="834200" y="1456665"/>
                  <a:pt x="840486" y="1465809"/>
                </a:cubicBezTo>
                <a:cubicBezTo>
                  <a:pt x="831818" y="1471620"/>
                  <a:pt x="822198" y="1477906"/>
                  <a:pt x="813245" y="1483812"/>
                </a:cubicBezTo>
                <a:close/>
                <a:moveTo>
                  <a:pt x="878396" y="1578014"/>
                </a:moveTo>
                <a:cubicBezTo>
                  <a:pt x="872490" y="1569346"/>
                  <a:pt x="865918" y="1559916"/>
                  <a:pt x="860012" y="1551439"/>
                </a:cubicBezTo>
                <a:cubicBezTo>
                  <a:pt x="869061" y="1544581"/>
                  <a:pt x="878586" y="1537342"/>
                  <a:pt x="886777" y="1531055"/>
                </a:cubicBezTo>
                <a:cubicBezTo>
                  <a:pt x="892874" y="1540104"/>
                  <a:pt x="899732" y="1550201"/>
                  <a:pt x="906113" y="1559821"/>
                </a:cubicBezTo>
                <a:cubicBezTo>
                  <a:pt x="896969" y="1565822"/>
                  <a:pt x="887444" y="1572108"/>
                  <a:pt x="878396" y="1578014"/>
                </a:cubicBezTo>
                <a:close/>
                <a:moveTo>
                  <a:pt x="892207" y="1499718"/>
                </a:moveTo>
                <a:cubicBezTo>
                  <a:pt x="886016" y="1490955"/>
                  <a:pt x="878681" y="1480478"/>
                  <a:pt x="872300" y="1471334"/>
                </a:cubicBezTo>
                <a:cubicBezTo>
                  <a:pt x="881634" y="1464476"/>
                  <a:pt x="892112" y="1456761"/>
                  <a:pt x="901446" y="1449998"/>
                </a:cubicBezTo>
                <a:cubicBezTo>
                  <a:pt x="907637" y="1459142"/>
                  <a:pt x="915352" y="1470572"/>
                  <a:pt x="922401" y="1480859"/>
                </a:cubicBezTo>
                <a:cubicBezTo>
                  <a:pt x="913162" y="1486574"/>
                  <a:pt x="902399" y="1493432"/>
                  <a:pt x="892207" y="1499718"/>
                </a:cubicBezTo>
                <a:close/>
                <a:moveTo>
                  <a:pt x="982885" y="1460856"/>
                </a:moveTo>
                <a:cubicBezTo>
                  <a:pt x="984885" y="1475048"/>
                  <a:pt x="992981" y="1488479"/>
                  <a:pt x="1007650" y="1494098"/>
                </a:cubicBezTo>
                <a:cubicBezTo>
                  <a:pt x="995648" y="1501338"/>
                  <a:pt x="982409" y="1509243"/>
                  <a:pt x="971074" y="1516006"/>
                </a:cubicBezTo>
                <a:cubicBezTo>
                  <a:pt x="964502" y="1506576"/>
                  <a:pt x="956310" y="1494765"/>
                  <a:pt x="949928" y="1485526"/>
                </a:cubicBezTo>
                <a:cubicBezTo>
                  <a:pt x="959834" y="1478097"/>
                  <a:pt x="971741" y="1469238"/>
                  <a:pt x="982885" y="1460856"/>
                </a:cubicBezTo>
                <a:close/>
                <a:moveTo>
                  <a:pt x="915448" y="1368940"/>
                </a:moveTo>
                <a:cubicBezTo>
                  <a:pt x="922592" y="1378941"/>
                  <a:pt x="931545" y="1391419"/>
                  <a:pt x="938975" y="1401706"/>
                </a:cubicBezTo>
                <a:cubicBezTo>
                  <a:pt x="929640" y="1407326"/>
                  <a:pt x="916686" y="1415136"/>
                  <a:pt x="905827" y="1421709"/>
                </a:cubicBezTo>
                <a:cubicBezTo>
                  <a:pt x="899065" y="1412088"/>
                  <a:pt x="891064" y="1400658"/>
                  <a:pt x="884777" y="1391610"/>
                </a:cubicBezTo>
                <a:cubicBezTo>
                  <a:pt x="894398" y="1384466"/>
                  <a:pt x="906018" y="1375893"/>
                  <a:pt x="915448" y="1368940"/>
                </a:cubicBezTo>
                <a:close/>
                <a:moveTo>
                  <a:pt x="852011" y="1273404"/>
                </a:moveTo>
                <a:cubicBezTo>
                  <a:pt x="853726" y="1287501"/>
                  <a:pt x="862203" y="1300741"/>
                  <a:pt x="875729" y="1306361"/>
                </a:cubicBezTo>
                <a:cubicBezTo>
                  <a:pt x="864203" y="1313409"/>
                  <a:pt x="851535" y="1321125"/>
                  <a:pt x="840772" y="1327697"/>
                </a:cubicBezTo>
                <a:cubicBezTo>
                  <a:pt x="833819" y="1317981"/>
                  <a:pt x="825818" y="1306932"/>
                  <a:pt x="819150" y="1297693"/>
                </a:cubicBezTo>
                <a:cubicBezTo>
                  <a:pt x="828961" y="1290454"/>
                  <a:pt x="840867" y="1281691"/>
                  <a:pt x="852011" y="1273404"/>
                </a:cubicBezTo>
                <a:close/>
                <a:moveTo>
                  <a:pt x="835914" y="1356081"/>
                </a:moveTo>
                <a:cubicBezTo>
                  <a:pt x="842201" y="1365416"/>
                  <a:pt x="849821" y="1376560"/>
                  <a:pt x="856679" y="1386752"/>
                </a:cubicBezTo>
                <a:cubicBezTo>
                  <a:pt x="847439" y="1392562"/>
                  <a:pt x="836771" y="1399325"/>
                  <a:pt x="827056" y="1405516"/>
                </a:cubicBezTo>
                <a:cubicBezTo>
                  <a:pt x="820674" y="1396563"/>
                  <a:pt x="813530" y="1386466"/>
                  <a:pt x="807244" y="1377608"/>
                </a:cubicBezTo>
                <a:cubicBezTo>
                  <a:pt x="816674" y="1370559"/>
                  <a:pt x="827151" y="1362749"/>
                  <a:pt x="835914" y="1356081"/>
                </a:cubicBezTo>
                <a:close/>
                <a:moveTo>
                  <a:pt x="785051" y="1182250"/>
                </a:moveTo>
                <a:cubicBezTo>
                  <a:pt x="790861" y="1192061"/>
                  <a:pt x="798004" y="1204062"/>
                  <a:pt x="804196" y="1214445"/>
                </a:cubicBezTo>
                <a:cubicBezTo>
                  <a:pt x="795528" y="1220731"/>
                  <a:pt x="784765" y="1228446"/>
                  <a:pt x="774859" y="1235590"/>
                </a:cubicBezTo>
                <a:cubicBezTo>
                  <a:pt x="769334" y="1226541"/>
                  <a:pt x="762667" y="1215588"/>
                  <a:pt x="756952" y="1206158"/>
                </a:cubicBezTo>
                <a:cubicBezTo>
                  <a:pt x="766001" y="1198443"/>
                  <a:pt x="776478" y="1189584"/>
                  <a:pt x="785051" y="1182250"/>
                </a:cubicBezTo>
                <a:close/>
                <a:moveTo>
                  <a:pt x="719328" y="1077189"/>
                </a:moveTo>
                <a:cubicBezTo>
                  <a:pt x="721709" y="1085762"/>
                  <a:pt x="722471" y="1095382"/>
                  <a:pt x="727043" y="1102621"/>
                </a:cubicBezTo>
                <a:cubicBezTo>
                  <a:pt x="732568" y="1111289"/>
                  <a:pt x="741426" y="1117861"/>
                  <a:pt x="747998" y="1124433"/>
                </a:cubicBezTo>
                <a:cubicBezTo>
                  <a:pt x="731806" y="1124338"/>
                  <a:pt x="717995" y="1133292"/>
                  <a:pt x="711041" y="1146436"/>
                </a:cubicBezTo>
                <a:cubicBezTo>
                  <a:pt x="702564" y="1134625"/>
                  <a:pt x="693706" y="1122243"/>
                  <a:pt x="685514" y="1110813"/>
                </a:cubicBezTo>
                <a:cubicBezTo>
                  <a:pt x="701135" y="1107288"/>
                  <a:pt x="717328" y="1099764"/>
                  <a:pt x="719328" y="1077189"/>
                </a:cubicBezTo>
                <a:close/>
                <a:moveTo>
                  <a:pt x="705802" y="1169677"/>
                </a:moveTo>
                <a:cubicBezTo>
                  <a:pt x="710660" y="1178154"/>
                  <a:pt x="717137" y="1189489"/>
                  <a:pt x="723233" y="1200157"/>
                </a:cubicBezTo>
                <a:cubicBezTo>
                  <a:pt x="714661" y="1206348"/>
                  <a:pt x="704469" y="1213683"/>
                  <a:pt x="695611" y="1220160"/>
                </a:cubicBezTo>
                <a:cubicBezTo>
                  <a:pt x="688848" y="1211111"/>
                  <a:pt x="681419" y="1201205"/>
                  <a:pt x="675227" y="1192823"/>
                </a:cubicBezTo>
                <a:cubicBezTo>
                  <a:pt x="684752" y="1185489"/>
                  <a:pt x="695897" y="1177106"/>
                  <a:pt x="705802" y="1169677"/>
                </a:cubicBezTo>
                <a:close/>
                <a:moveTo>
                  <a:pt x="691229" y="1251116"/>
                </a:moveTo>
                <a:cubicBezTo>
                  <a:pt x="697040" y="1259307"/>
                  <a:pt x="703612" y="1268737"/>
                  <a:pt x="710184" y="1278072"/>
                </a:cubicBezTo>
                <a:cubicBezTo>
                  <a:pt x="701326" y="1283882"/>
                  <a:pt x="691706" y="1290264"/>
                  <a:pt x="682085" y="1296550"/>
                </a:cubicBezTo>
                <a:cubicBezTo>
                  <a:pt x="677132" y="1288930"/>
                  <a:pt x="671322" y="1280167"/>
                  <a:pt x="665893" y="1271785"/>
                </a:cubicBezTo>
                <a:cubicBezTo>
                  <a:pt x="674179" y="1265022"/>
                  <a:pt x="683324" y="1257497"/>
                  <a:pt x="691229" y="1251116"/>
                </a:cubicBezTo>
                <a:close/>
                <a:moveTo>
                  <a:pt x="639985" y="1075665"/>
                </a:moveTo>
                <a:cubicBezTo>
                  <a:pt x="646748" y="1085571"/>
                  <a:pt x="655511" y="1098335"/>
                  <a:pt x="662464" y="1108527"/>
                </a:cubicBezTo>
                <a:cubicBezTo>
                  <a:pt x="652748" y="1114622"/>
                  <a:pt x="640556" y="1122338"/>
                  <a:pt x="630079" y="1128910"/>
                </a:cubicBezTo>
                <a:cubicBezTo>
                  <a:pt x="623507" y="1119576"/>
                  <a:pt x="615410" y="1108146"/>
                  <a:pt x="608648" y="1098525"/>
                </a:cubicBezTo>
                <a:cubicBezTo>
                  <a:pt x="618077" y="1091572"/>
                  <a:pt x="629984" y="1082904"/>
                  <a:pt x="639985" y="1075665"/>
                </a:cubicBezTo>
                <a:close/>
                <a:moveTo>
                  <a:pt x="575215" y="971176"/>
                </a:moveTo>
                <a:cubicBezTo>
                  <a:pt x="579025" y="990226"/>
                  <a:pt x="583502" y="1008800"/>
                  <a:pt x="606552" y="1015563"/>
                </a:cubicBezTo>
                <a:cubicBezTo>
                  <a:pt x="587216" y="1016610"/>
                  <a:pt x="572738" y="1024897"/>
                  <a:pt x="565880" y="1039089"/>
                </a:cubicBezTo>
                <a:cubicBezTo>
                  <a:pt x="557689" y="1027373"/>
                  <a:pt x="549021" y="1014896"/>
                  <a:pt x="540449" y="1002609"/>
                </a:cubicBezTo>
                <a:cubicBezTo>
                  <a:pt x="556355" y="1000608"/>
                  <a:pt x="569786" y="990417"/>
                  <a:pt x="575215" y="971176"/>
                </a:cubicBezTo>
                <a:close/>
                <a:moveTo>
                  <a:pt x="560261" y="1061759"/>
                </a:moveTo>
                <a:cubicBezTo>
                  <a:pt x="566261" y="1071189"/>
                  <a:pt x="574072" y="1083285"/>
                  <a:pt x="581216" y="1094430"/>
                </a:cubicBezTo>
                <a:cubicBezTo>
                  <a:pt x="572643" y="1099764"/>
                  <a:pt x="561499" y="1106622"/>
                  <a:pt x="550926" y="1113098"/>
                </a:cubicBezTo>
                <a:cubicBezTo>
                  <a:pt x="544163" y="1103859"/>
                  <a:pt x="536543" y="1093477"/>
                  <a:pt x="529876" y="1084523"/>
                </a:cubicBezTo>
                <a:cubicBezTo>
                  <a:pt x="539591" y="1077285"/>
                  <a:pt x="551021" y="1068712"/>
                  <a:pt x="560261" y="1061759"/>
                </a:cubicBezTo>
                <a:close/>
                <a:moveTo>
                  <a:pt x="497014" y="964413"/>
                </a:moveTo>
                <a:cubicBezTo>
                  <a:pt x="497586" y="980034"/>
                  <a:pt x="507206" y="993369"/>
                  <a:pt x="521589" y="999751"/>
                </a:cubicBezTo>
                <a:cubicBezTo>
                  <a:pt x="510159" y="1005847"/>
                  <a:pt x="497777" y="1012514"/>
                  <a:pt x="487109" y="1018325"/>
                </a:cubicBezTo>
                <a:cubicBezTo>
                  <a:pt x="480060" y="1009657"/>
                  <a:pt x="471392" y="999179"/>
                  <a:pt x="464249" y="990321"/>
                </a:cubicBezTo>
                <a:cubicBezTo>
                  <a:pt x="473869" y="982701"/>
                  <a:pt x="485680" y="973367"/>
                  <a:pt x="497014" y="964413"/>
                </a:cubicBezTo>
                <a:close/>
                <a:moveTo>
                  <a:pt x="481298" y="1051662"/>
                </a:moveTo>
                <a:cubicBezTo>
                  <a:pt x="487394" y="1060139"/>
                  <a:pt x="494633" y="1070141"/>
                  <a:pt x="501301" y="1079475"/>
                </a:cubicBezTo>
                <a:cubicBezTo>
                  <a:pt x="492443" y="1084809"/>
                  <a:pt x="482632" y="1090620"/>
                  <a:pt x="473393" y="1096144"/>
                </a:cubicBezTo>
                <a:cubicBezTo>
                  <a:pt x="466915" y="1087762"/>
                  <a:pt x="459677" y="1078428"/>
                  <a:pt x="453104" y="1069950"/>
                </a:cubicBezTo>
                <a:cubicBezTo>
                  <a:pt x="461867" y="1064330"/>
                  <a:pt x="472154" y="1057663"/>
                  <a:pt x="481298" y="1051662"/>
                </a:cubicBezTo>
                <a:close/>
                <a:moveTo>
                  <a:pt x="466535" y="1133482"/>
                </a:moveTo>
                <a:cubicBezTo>
                  <a:pt x="472631" y="1141864"/>
                  <a:pt x="478917" y="1150437"/>
                  <a:pt x="485204" y="1159009"/>
                </a:cubicBezTo>
                <a:cubicBezTo>
                  <a:pt x="477393" y="1164534"/>
                  <a:pt x="468821" y="1170534"/>
                  <a:pt x="460724" y="1176249"/>
                </a:cubicBezTo>
                <a:cubicBezTo>
                  <a:pt x="454438" y="1167391"/>
                  <a:pt x="448056" y="1158342"/>
                  <a:pt x="442055" y="1150055"/>
                </a:cubicBezTo>
                <a:cubicBezTo>
                  <a:pt x="450056" y="1144626"/>
                  <a:pt x="458438" y="1138911"/>
                  <a:pt x="466535" y="1133482"/>
                </a:cubicBezTo>
                <a:close/>
                <a:moveTo>
                  <a:pt x="416052" y="956698"/>
                </a:moveTo>
                <a:cubicBezTo>
                  <a:pt x="423005" y="965747"/>
                  <a:pt x="431578" y="976891"/>
                  <a:pt x="439007" y="986511"/>
                </a:cubicBezTo>
                <a:cubicBezTo>
                  <a:pt x="429673" y="992798"/>
                  <a:pt x="417957" y="1000799"/>
                  <a:pt x="408623" y="1007180"/>
                </a:cubicBezTo>
                <a:cubicBezTo>
                  <a:pt x="401384" y="997179"/>
                  <a:pt x="393002" y="985463"/>
                  <a:pt x="385953" y="975653"/>
                </a:cubicBezTo>
                <a:cubicBezTo>
                  <a:pt x="394526" y="970319"/>
                  <a:pt x="405765" y="963175"/>
                  <a:pt x="416052" y="956698"/>
                </a:cubicBezTo>
                <a:close/>
                <a:moveTo>
                  <a:pt x="403765" y="1034613"/>
                </a:moveTo>
                <a:cubicBezTo>
                  <a:pt x="409670" y="1043852"/>
                  <a:pt x="416719" y="1054805"/>
                  <a:pt x="423196" y="1064997"/>
                </a:cubicBezTo>
                <a:cubicBezTo>
                  <a:pt x="414433" y="1070712"/>
                  <a:pt x="404432" y="1077285"/>
                  <a:pt x="394716" y="1083762"/>
                </a:cubicBezTo>
                <a:cubicBezTo>
                  <a:pt x="388334" y="1075094"/>
                  <a:pt x="381000" y="1065093"/>
                  <a:pt x="374523" y="1056234"/>
                </a:cubicBezTo>
                <a:cubicBezTo>
                  <a:pt x="383858" y="1049376"/>
                  <a:pt x="394621" y="1041375"/>
                  <a:pt x="403765" y="1034613"/>
                </a:cubicBezTo>
                <a:close/>
                <a:moveTo>
                  <a:pt x="388906" y="1117194"/>
                </a:moveTo>
                <a:cubicBezTo>
                  <a:pt x="394526" y="1125672"/>
                  <a:pt x="400526" y="1134816"/>
                  <a:pt x="406718" y="1144055"/>
                </a:cubicBezTo>
                <a:cubicBezTo>
                  <a:pt x="398907" y="1149294"/>
                  <a:pt x="389858" y="1155294"/>
                  <a:pt x="381095" y="1161105"/>
                </a:cubicBezTo>
                <a:cubicBezTo>
                  <a:pt x="375380" y="1153199"/>
                  <a:pt x="369189" y="1144531"/>
                  <a:pt x="362998" y="1136054"/>
                </a:cubicBezTo>
                <a:cubicBezTo>
                  <a:pt x="371665" y="1129767"/>
                  <a:pt x="380524" y="1123290"/>
                  <a:pt x="388906" y="1117194"/>
                </a:cubicBezTo>
                <a:close/>
                <a:moveTo>
                  <a:pt x="338519" y="938601"/>
                </a:moveTo>
                <a:cubicBezTo>
                  <a:pt x="345186" y="948697"/>
                  <a:pt x="353663" y="961556"/>
                  <a:pt x="360521" y="971938"/>
                </a:cubicBezTo>
                <a:cubicBezTo>
                  <a:pt x="350806" y="978225"/>
                  <a:pt x="338709" y="986035"/>
                  <a:pt x="328708" y="992512"/>
                </a:cubicBezTo>
                <a:cubicBezTo>
                  <a:pt x="321945" y="982987"/>
                  <a:pt x="313754" y="971557"/>
                  <a:pt x="307086" y="962222"/>
                </a:cubicBezTo>
                <a:cubicBezTo>
                  <a:pt x="316992" y="954793"/>
                  <a:pt x="329089" y="945649"/>
                  <a:pt x="338519" y="938601"/>
                </a:cubicBezTo>
                <a:close/>
                <a:moveTo>
                  <a:pt x="324136" y="1020896"/>
                </a:moveTo>
                <a:cubicBezTo>
                  <a:pt x="329756" y="1029850"/>
                  <a:pt x="336518" y="1040518"/>
                  <a:pt x="343186" y="1051091"/>
                </a:cubicBezTo>
                <a:cubicBezTo>
                  <a:pt x="335185" y="1056330"/>
                  <a:pt x="325184" y="1062806"/>
                  <a:pt x="315373" y="1069284"/>
                </a:cubicBezTo>
                <a:cubicBezTo>
                  <a:pt x="308610" y="1060139"/>
                  <a:pt x="301466" y="1050519"/>
                  <a:pt x="295085" y="1042042"/>
                </a:cubicBezTo>
                <a:cubicBezTo>
                  <a:pt x="304324" y="1035279"/>
                  <a:pt x="314897" y="1027564"/>
                  <a:pt x="324136" y="1020896"/>
                </a:cubicBezTo>
                <a:close/>
                <a:moveTo>
                  <a:pt x="309182" y="1103478"/>
                </a:moveTo>
                <a:cubicBezTo>
                  <a:pt x="315087" y="1112146"/>
                  <a:pt x="321183" y="1121195"/>
                  <a:pt x="326993" y="1129577"/>
                </a:cubicBezTo>
                <a:cubicBezTo>
                  <a:pt x="318897" y="1134911"/>
                  <a:pt x="310039" y="1140816"/>
                  <a:pt x="301371" y="1146531"/>
                </a:cubicBezTo>
                <a:cubicBezTo>
                  <a:pt x="295561" y="1138435"/>
                  <a:pt x="289274" y="1129863"/>
                  <a:pt x="283464" y="1121862"/>
                </a:cubicBezTo>
                <a:cubicBezTo>
                  <a:pt x="291941" y="1115861"/>
                  <a:pt x="300800" y="1109479"/>
                  <a:pt x="309182" y="1103478"/>
                </a:cubicBezTo>
                <a:close/>
                <a:moveTo>
                  <a:pt x="258985" y="923837"/>
                </a:moveTo>
                <a:cubicBezTo>
                  <a:pt x="265081" y="933647"/>
                  <a:pt x="273177" y="946506"/>
                  <a:pt x="280321" y="957936"/>
                </a:cubicBezTo>
                <a:cubicBezTo>
                  <a:pt x="271272" y="963746"/>
                  <a:pt x="259270" y="971462"/>
                  <a:pt x="249079" y="978034"/>
                </a:cubicBezTo>
                <a:cubicBezTo>
                  <a:pt x="242221" y="968604"/>
                  <a:pt x="233839" y="956984"/>
                  <a:pt x="227457" y="948221"/>
                </a:cubicBezTo>
                <a:cubicBezTo>
                  <a:pt x="237554" y="940315"/>
                  <a:pt x="249745" y="930980"/>
                  <a:pt x="258985" y="923837"/>
                </a:cubicBezTo>
                <a:close/>
                <a:moveTo>
                  <a:pt x="244602" y="1006895"/>
                </a:moveTo>
                <a:cubicBezTo>
                  <a:pt x="250127" y="1015658"/>
                  <a:pt x="256985" y="1026516"/>
                  <a:pt x="263271" y="1036613"/>
                </a:cubicBezTo>
                <a:cubicBezTo>
                  <a:pt x="254794" y="1042233"/>
                  <a:pt x="244888" y="1048805"/>
                  <a:pt x="235649" y="1054996"/>
                </a:cubicBezTo>
                <a:cubicBezTo>
                  <a:pt x="228886" y="1045947"/>
                  <a:pt x="221456" y="1036137"/>
                  <a:pt x="215265" y="1027945"/>
                </a:cubicBezTo>
                <a:cubicBezTo>
                  <a:pt x="224600" y="1021182"/>
                  <a:pt x="234982" y="1013848"/>
                  <a:pt x="244602" y="1006895"/>
                </a:cubicBezTo>
                <a:close/>
                <a:moveTo>
                  <a:pt x="229362" y="1089477"/>
                </a:moveTo>
                <a:cubicBezTo>
                  <a:pt x="235268" y="1098144"/>
                  <a:pt x="241364" y="1106907"/>
                  <a:pt x="247174" y="1115480"/>
                </a:cubicBezTo>
                <a:cubicBezTo>
                  <a:pt x="239363" y="1120719"/>
                  <a:pt x="230505" y="1126529"/>
                  <a:pt x="221647" y="1132434"/>
                </a:cubicBezTo>
                <a:cubicBezTo>
                  <a:pt x="216218" y="1124910"/>
                  <a:pt x="210312" y="1116528"/>
                  <a:pt x="203930" y="1107669"/>
                </a:cubicBezTo>
                <a:cubicBezTo>
                  <a:pt x="211836" y="1102050"/>
                  <a:pt x="220599" y="1095763"/>
                  <a:pt x="229362" y="1089477"/>
                </a:cubicBezTo>
                <a:close/>
                <a:moveTo>
                  <a:pt x="179642" y="911454"/>
                </a:moveTo>
                <a:cubicBezTo>
                  <a:pt x="186023" y="920979"/>
                  <a:pt x="194310" y="933171"/>
                  <a:pt x="201073" y="943268"/>
                </a:cubicBezTo>
                <a:cubicBezTo>
                  <a:pt x="191072" y="949840"/>
                  <a:pt x="179356" y="957460"/>
                  <a:pt x="168878" y="964318"/>
                </a:cubicBezTo>
                <a:cubicBezTo>
                  <a:pt x="163640" y="955936"/>
                  <a:pt x="156972" y="945268"/>
                  <a:pt x="151162" y="936124"/>
                </a:cubicBezTo>
                <a:cubicBezTo>
                  <a:pt x="160306" y="928313"/>
                  <a:pt x="170974" y="919074"/>
                  <a:pt x="179642" y="911454"/>
                </a:cubicBezTo>
                <a:close/>
                <a:moveTo>
                  <a:pt x="164687" y="992512"/>
                </a:moveTo>
                <a:cubicBezTo>
                  <a:pt x="170498" y="1001656"/>
                  <a:pt x="177356" y="1012324"/>
                  <a:pt x="183737" y="1022325"/>
                </a:cubicBezTo>
                <a:cubicBezTo>
                  <a:pt x="175260" y="1027945"/>
                  <a:pt x="165259" y="1034613"/>
                  <a:pt x="155924" y="1040899"/>
                </a:cubicBezTo>
                <a:cubicBezTo>
                  <a:pt x="149162" y="1031850"/>
                  <a:pt x="141732" y="1021944"/>
                  <a:pt x="135446" y="1013658"/>
                </a:cubicBezTo>
                <a:cubicBezTo>
                  <a:pt x="145066" y="1006704"/>
                  <a:pt x="155734" y="998989"/>
                  <a:pt x="164687" y="992512"/>
                </a:cubicBezTo>
                <a:close/>
                <a:moveTo>
                  <a:pt x="149733" y="1074998"/>
                </a:moveTo>
                <a:cubicBezTo>
                  <a:pt x="155448" y="1083380"/>
                  <a:pt x="161735" y="1092525"/>
                  <a:pt x="167640" y="1101192"/>
                </a:cubicBezTo>
                <a:cubicBezTo>
                  <a:pt x="159734" y="1106526"/>
                  <a:pt x="150876" y="1112432"/>
                  <a:pt x="142113" y="1118242"/>
                </a:cubicBezTo>
                <a:cubicBezTo>
                  <a:pt x="136398" y="1110336"/>
                  <a:pt x="130112" y="1101764"/>
                  <a:pt x="124016" y="1093477"/>
                </a:cubicBezTo>
                <a:cubicBezTo>
                  <a:pt x="132683" y="1087286"/>
                  <a:pt x="141351" y="1081095"/>
                  <a:pt x="149733" y="1074998"/>
                </a:cubicBezTo>
                <a:close/>
                <a:moveTo>
                  <a:pt x="100108" y="897071"/>
                </a:moveTo>
                <a:cubicBezTo>
                  <a:pt x="105061" y="906216"/>
                  <a:pt x="111633" y="918503"/>
                  <a:pt x="117920" y="930123"/>
                </a:cubicBezTo>
                <a:cubicBezTo>
                  <a:pt x="109157" y="936600"/>
                  <a:pt x="98584" y="944601"/>
                  <a:pt x="89726" y="951173"/>
                </a:cubicBezTo>
                <a:cubicBezTo>
                  <a:pt x="84106" y="942125"/>
                  <a:pt x="77343" y="931362"/>
                  <a:pt x="71247" y="921551"/>
                </a:cubicBezTo>
                <a:cubicBezTo>
                  <a:pt x="80486" y="913740"/>
                  <a:pt x="91440" y="904501"/>
                  <a:pt x="100108" y="897071"/>
                </a:cubicBezTo>
                <a:close/>
                <a:moveTo>
                  <a:pt x="85249" y="977939"/>
                </a:moveTo>
                <a:cubicBezTo>
                  <a:pt x="90964" y="986988"/>
                  <a:pt x="97727" y="997751"/>
                  <a:pt x="104204" y="1008228"/>
                </a:cubicBezTo>
                <a:cubicBezTo>
                  <a:pt x="95345" y="1014229"/>
                  <a:pt x="85439" y="1020896"/>
                  <a:pt x="76105" y="1027278"/>
                </a:cubicBezTo>
                <a:cubicBezTo>
                  <a:pt x="69437" y="1018229"/>
                  <a:pt x="61912" y="1008038"/>
                  <a:pt x="55436" y="999370"/>
                </a:cubicBezTo>
                <a:cubicBezTo>
                  <a:pt x="64961" y="992512"/>
                  <a:pt x="76010" y="984606"/>
                  <a:pt x="85249" y="977939"/>
                </a:cubicBezTo>
                <a:close/>
                <a:moveTo>
                  <a:pt x="70390" y="1060521"/>
                </a:moveTo>
                <a:cubicBezTo>
                  <a:pt x="76105" y="1068998"/>
                  <a:pt x="82201" y="1078142"/>
                  <a:pt x="88297" y="1087191"/>
                </a:cubicBezTo>
                <a:cubicBezTo>
                  <a:pt x="80296" y="1092525"/>
                  <a:pt x="71247" y="1098525"/>
                  <a:pt x="62389" y="1104336"/>
                </a:cubicBezTo>
                <a:cubicBezTo>
                  <a:pt x="56102" y="1095954"/>
                  <a:pt x="49530" y="1087191"/>
                  <a:pt x="43625" y="1079285"/>
                </a:cubicBezTo>
                <a:cubicBezTo>
                  <a:pt x="52769" y="1072903"/>
                  <a:pt x="61722" y="1066521"/>
                  <a:pt x="70390" y="1060521"/>
                </a:cubicBezTo>
                <a:close/>
                <a:moveTo>
                  <a:pt x="55626" y="1142150"/>
                </a:moveTo>
                <a:cubicBezTo>
                  <a:pt x="60770" y="1149865"/>
                  <a:pt x="66199" y="1158056"/>
                  <a:pt x="71723" y="1166248"/>
                </a:cubicBezTo>
                <a:cubicBezTo>
                  <a:pt x="64103" y="1171392"/>
                  <a:pt x="56388" y="1176630"/>
                  <a:pt x="48673" y="1181869"/>
                </a:cubicBezTo>
                <a:cubicBezTo>
                  <a:pt x="43529" y="1174821"/>
                  <a:pt x="38100" y="1167296"/>
                  <a:pt x="32194" y="1159200"/>
                </a:cubicBezTo>
                <a:cubicBezTo>
                  <a:pt x="39624" y="1153770"/>
                  <a:pt x="47625" y="1147960"/>
                  <a:pt x="55626" y="1142150"/>
                </a:cubicBezTo>
                <a:close/>
                <a:moveTo>
                  <a:pt x="40767" y="1223874"/>
                </a:moveTo>
                <a:cubicBezTo>
                  <a:pt x="45434" y="1230923"/>
                  <a:pt x="50197" y="1238162"/>
                  <a:pt x="55055" y="1245401"/>
                </a:cubicBezTo>
                <a:cubicBezTo>
                  <a:pt x="49149" y="1249211"/>
                  <a:pt x="43339" y="1252926"/>
                  <a:pt x="36767" y="1257117"/>
                </a:cubicBezTo>
                <a:cubicBezTo>
                  <a:pt x="31528" y="1250544"/>
                  <a:pt x="26956" y="1244829"/>
                  <a:pt x="22003" y="1238543"/>
                </a:cubicBezTo>
                <a:cubicBezTo>
                  <a:pt x="28194" y="1233685"/>
                  <a:pt x="34385" y="1228922"/>
                  <a:pt x="40767" y="1223874"/>
                </a:cubicBezTo>
                <a:close/>
                <a:moveTo>
                  <a:pt x="23717" y="1336841"/>
                </a:moveTo>
                <a:cubicBezTo>
                  <a:pt x="19050" y="1330459"/>
                  <a:pt x="15240" y="1325220"/>
                  <a:pt x="10954" y="1319315"/>
                </a:cubicBezTo>
                <a:cubicBezTo>
                  <a:pt x="16002" y="1315695"/>
                  <a:pt x="21146" y="1311885"/>
                  <a:pt x="26765" y="1307885"/>
                </a:cubicBezTo>
                <a:cubicBezTo>
                  <a:pt x="30861" y="1313505"/>
                  <a:pt x="34957" y="1319029"/>
                  <a:pt x="39529" y="1325125"/>
                </a:cubicBezTo>
                <a:cubicBezTo>
                  <a:pt x="34195" y="1329030"/>
                  <a:pt x="29147" y="1332840"/>
                  <a:pt x="23717" y="1336841"/>
                </a:cubicBezTo>
                <a:close/>
                <a:moveTo>
                  <a:pt x="931354" y="1278738"/>
                </a:moveTo>
                <a:cubicBezTo>
                  <a:pt x="936498" y="1270642"/>
                  <a:pt x="940499" y="1261212"/>
                  <a:pt x="947166" y="1254640"/>
                </a:cubicBezTo>
                <a:cubicBezTo>
                  <a:pt x="958501" y="1243496"/>
                  <a:pt x="976694" y="1242734"/>
                  <a:pt x="990505" y="1250639"/>
                </a:cubicBezTo>
                <a:cubicBezTo>
                  <a:pt x="1004411" y="1258545"/>
                  <a:pt x="1012031" y="1274357"/>
                  <a:pt x="1009460" y="1289978"/>
                </a:cubicBezTo>
                <a:cubicBezTo>
                  <a:pt x="1006793" y="1306361"/>
                  <a:pt x="995744" y="1318172"/>
                  <a:pt x="979551" y="1321601"/>
                </a:cubicBezTo>
                <a:cubicBezTo>
                  <a:pt x="974979" y="1322553"/>
                  <a:pt x="970312" y="1323030"/>
                  <a:pt x="965645" y="1323792"/>
                </a:cubicBezTo>
                <a:lnTo>
                  <a:pt x="966121" y="1324077"/>
                </a:lnTo>
                <a:cubicBezTo>
                  <a:pt x="944118" y="1316648"/>
                  <a:pt x="932021" y="1301789"/>
                  <a:pt x="931831" y="1278167"/>
                </a:cubicBezTo>
                <a:lnTo>
                  <a:pt x="931354" y="1278738"/>
                </a:lnTo>
                <a:close/>
                <a:moveTo>
                  <a:pt x="865156" y="1190251"/>
                </a:moveTo>
                <a:cubicBezTo>
                  <a:pt x="871252" y="1167296"/>
                  <a:pt x="884301" y="1152151"/>
                  <a:pt x="909447" y="1150627"/>
                </a:cubicBezTo>
                <a:lnTo>
                  <a:pt x="909066" y="1150341"/>
                </a:lnTo>
                <a:cubicBezTo>
                  <a:pt x="935355" y="1160438"/>
                  <a:pt x="945928" y="1173297"/>
                  <a:pt x="944404" y="1193013"/>
                </a:cubicBezTo>
                <a:cubicBezTo>
                  <a:pt x="942880" y="1212349"/>
                  <a:pt x="928116" y="1227208"/>
                  <a:pt x="908780" y="1228732"/>
                </a:cubicBezTo>
                <a:cubicBezTo>
                  <a:pt x="890302" y="1230256"/>
                  <a:pt x="873824" y="1218159"/>
                  <a:pt x="868871" y="1199776"/>
                </a:cubicBezTo>
                <a:cubicBezTo>
                  <a:pt x="867918" y="1196347"/>
                  <a:pt x="866489" y="1193013"/>
                  <a:pt x="865251" y="1189680"/>
                </a:cubicBezTo>
                <a:cubicBezTo>
                  <a:pt x="865251" y="1189870"/>
                  <a:pt x="865156" y="1190251"/>
                  <a:pt x="865156" y="1190251"/>
                </a:cubicBezTo>
                <a:close/>
                <a:moveTo>
                  <a:pt x="1076897" y="1381037"/>
                </a:moveTo>
                <a:cubicBezTo>
                  <a:pt x="1065848" y="1409612"/>
                  <a:pt x="1050703" y="1420375"/>
                  <a:pt x="1028224" y="1415327"/>
                </a:cubicBezTo>
                <a:cubicBezTo>
                  <a:pt x="1009936" y="1411326"/>
                  <a:pt x="997172" y="1394372"/>
                  <a:pt x="998411" y="1375798"/>
                </a:cubicBezTo>
                <a:cubicBezTo>
                  <a:pt x="999649" y="1356843"/>
                  <a:pt x="1013651" y="1342175"/>
                  <a:pt x="1032605" y="1339889"/>
                </a:cubicBezTo>
                <a:cubicBezTo>
                  <a:pt x="1051179" y="1337698"/>
                  <a:pt x="1068800" y="1349414"/>
                  <a:pt x="1073658" y="1367511"/>
                </a:cubicBezTo>
                <a:cubicBezTo>
                  <a:pt x="1074896" y="1372083"/>
                  <a:pt x="1075563" y="1376751"/>
                  <a:pt x="1076516" y="1381418"/>
                </a:cubicBezTo>
                <a:lnTo>
                  <a:pt x="1076897" y="1381037"/>
                </a:lnTo>
                <a:close/>
                <a:moveTo>
                  <a:pt x="432626" y="856590"/>
                </a:moveTo>
                <a:cubicBezTo>
                  <a:pt x="432626" y="876688"/>
                  <a:pt x="414814" y="893452"/>
                  <a:pt x="393859" y="893071"/>
                </a:cubicBezTo>
                <a:cubicBezTo>
                  <a:pt x="372809" y="892690"/>
                  <a:pt x="356426" y="876021"/>
                  <a:pt x="356426" y="854971"/>
                </a:cubicBezTo>
                <a:cubicBezTo>
                  <a:pt x="356426" y="833349"/>
                  <a:pt x="373666" y="816490"/>
                  <a:pt x="395383" y="816871"/>
                </a:cubicBezTo>
                <a:cubicBezTo>
                  <a:pt x="416814" y="817347"/>
                  <a:pt x="432626" y="834111"/>
                  <a:pt x="432626" y="856590"/>
                </a:cubicBezTo>
                <a:close/>
                <a:moveTo>
                  <a:pt x="433292" y="867639"/>
                </a:moveTo>
                <a:cubicBezTo>
                  <a:pt x="433102" y="848208"/>
                  <a:pt x="450342" y="831444"/>
                  <a:pt x="470821" y="831254"/>
                </a:cubicBezTo>
                <a:cubicBezTo>
                  <a:pt x="492062" y="831063"/>
                  <a:pt x="508826" y="847351"/>
                  <a:pt x="509207" y="868496"/>
                </a:cubicBezTo>
                <a:cubicBezTo>
                  <a:pt x="509588" y="889737"/>
                  <a:pt x="493300" y="906692"/>
                  <a:pt x="472250" y="907168"/>
                </a:cubicBezTo>
                <a:cubicBezTo>
                  <a:pt x="449866" y="907739"/>
                  <a:pt x="433483" y="891071"/>
                  <a:pt x="433292" y="867639"/>
                </a:cubicBezTo>
                <a:close/>
                <a:moveTo>
                  <a:pt x="76105" y="838969"/>
                </a:moveTo>
                <a:cubicBezTo>
                  <a:pt x="54959" y="838969"/>
                  <a:pt x="38386" y="822491"/>
                  <a:pt x="38195" y="801345"/>
                </a:cubicBezTo>
                <a:cubicBezTo>
                  <a:pt x="38005" y="779628"/>
                  <a:pt x="55150" y="762674"/>
                  <a:pt x="76867" y="763055"/>
                </a:cubicBezTo>
                <a:cubicBezTo>
                  <a:pt x="98012" y="763436"/>
                  <a:pt x="114300" y="780200"/>
                  <a:pt x="114110" y="801441"/>
                </a:cubicBezTo>
                <a:cubicBezTo>
                  <a:pt x="113919" y="822586"/>
                  <a:pt x="97250" y="838969"/>
                  <a:pt x="76105" y="838969"/>
                </a:cubicBezTo>
                <a:close/>
                <a:moveTo>
                  <a:pt x="1102424" y="1433805"/>
                </a:moveTo>
                <a:cubicBezTo>
                  <a:pt x="1123569" y="1433901"/>
                  <a:pt x="1140143" y="1450379"/>
                  <a:pt x="1140238" y="1471620"/>
                </a:cubicBezTo>
                <a:cubicBezTo>
                  <a:pt x="1140333" y="1493337"/>
                  <a:pt x="1123188" y="1510196"/>
                  <a:pt x="1101376" y="1509720"/>
                </a:cubicBezTo>
                <a:cubicBezTo>
                  <a:pt x="1080326" y="1509243"/>
                  <a:pt x="1064038" y="1492384"/>
                  <a:pt x="1064324" y="1471239"/>
                </a:cubicBezTo>
                <a:cubicBezTo>
                  <a:pt x="1064514" y="1450188"/>
                  <a:pt x="1081183" y="1433710"/>
                  <a:pt x="1102424" y="1433805"/>
                </a:cubicBezTo>
                <a:close/>
                <a:moveTo>
                  <a:pt x="733901" y="990893"/>
                </a:moveTo>
                <a:cubicBezTo>
                  <a:pt x="734187" y="1011943"/>
                  <a:pt x="718090" y="1028897"/>
                  <a:pt x="697135" y="1029564"/>
                </a:cubicBezTo>
                <a:cubicBezTo>
                  <a:pt x="675608" y="1030231"/>
                  <a:pt x="658082" y="1013658"/>
                  <a:pt x="657701" y="992036"/>
                </a:cubicBezTo>
                <a:cubicBezTo>
                  <a:pt x="657416" y="970414"/>
                  <a:pt x="674370" y="953269"/>
                  <a:pt x="695897" y="953364"/>
                </a:cubicBezTo>
                <a:cubicBezTo>
                  <a:pt x="716852" y="953364"/>
                  <a:pt x="733520" y="969843"/>
                  <a:pt x="733901" y="990893"/>
                </a:cubicBezTo>
                <a:close/>
                <a:moveTo>
                  <a:pt x="878872" y="1099764"/>
                </a:moveTo>
                <a:cubicBezTo>
                  <a:pt x="878681" y="1121290"/>
                  <a:pt x="861346" y="1138149"/>
                  <a:pt x="839724" y="1137578"/>
                </a:cubicBezTo>
                <a:cubicBezTo>
                  <a:pt x="818769" y="1137006"/>
                  <a:pt x="802481" y="1120147"/>
                  <a:pt x="802672" y="1099192"/>
                </a:cubicBezTo>
                <a:cubicBezTo>
                  <a:pt x="802862" y="1077666"/>
                  <a:pt x="820198" y="1060902"/>
                  <a:pt x="841820" y="1061378"/>
                </a:cubicBezTo>
                <a:cubicBezTo>
                  <a:pt x="862679" y="1061854"/>
                  <a:pt x="878967" y="1078809"/>
                  <a:pt x="878872" y="1099764"/>
                </a:cubicBezTo>
                <a:close/>
                <a:moveTo>
                  <a:pt x="193834" y="814680"/>
                </a:moveTo>
                <a:cubicBezTo>
                  <a:pt x="194120" y="835730"/>
                  <a:pt x="177927" y="852685"/>
                  <a:pt x="156972" y="853352"/>
                </a:cubicBezTo>
                <a:cubicBezTo>
                  <a:pt x="135446" y="854019"/>
                  <a:pt x="117920" y="837350"/>
                  <a:pt x="117634" y="815823"/>
                </a:cubicBezTo>
                <a:cubicBezTo>
                  <a:pt x="117348" y="794202"/>
                  <a:pt x="134303" y="777056"/>
                  <a:pt x="155924" y="777152"/>
                </a:cubicBezTo>
                <a:cubicBezTo>
                  <a:pt x="176975" y="777247"/>
                  <a:pt x="193548" y="793725"/>
                  <a:pt x="193834" y="814680"/>
                </a:cubicBezTo>
                <a:close/>
                <a:moveTo>
                  <a:pt x="588550" y="884118"/>
                </a:moveTo>
                <a:cubicBezTo>
                  <a:pt x="588264" y="905358"/>
                  <a:pt x="571595" y="921455"/>
                  <a:pt x="550259" y="921170"/>
                </a:cubicBezTo>
                <a:cubicBezTo>
                  <a:pt x="529019" y="920884"/>
                  <a:pt x="512921" y="904215"/>
                  <a:pt x="513207" y="882879"/>
                </a:cubicBezTo>
                <a:cubicBezTo>
                  <a:pt x="513493" y="861638"/>
                  <a:pt x="530162" y="845541"/>
                  <a:pt x="551498" y="845827"/>
                </a:cubicBezTo>
                <a:cubicBezTo>
                  <a:pt x="572643" y="846018"/>
                  <a:pt x="588836" y="862781"/>
                  <a:pt x="588550" y="884118"/>
                </a:cubicBezTo>
                <a:close/>
                <a:moveTo>
                  <a:pt x="775716" y="1043185"/>
                </a:moveTo>
                <a:cubicBezTo>
                  <a:pt x="754285" y="1043280"/>
                  <a:pt x="737902" y="1026993"/>
                  <a:pt x="737902" y="1005656"/>
                </a:cubicBezTo>
                <a:cubicBezTo>
                  <a:pt x="737902" y="984321"/>
                  <a:pt x="754380" y="968033"/>
                  <a:pt x="775811" y="968223"/>
                </a:cubicBezTo>
                <a:cubicBezTo>
                  <a:pt x="796576" y="968414"/>
                  <a:pt x="812578" y="984321"/>
                  <a:pt x="812864" y="1004990"/>
                </a:cubicBezTo>
                <a:cubicBezTo>
                  <a:pt x="813149" y="1026421"/>
                  <a:pt x="796957" y="1042995"/>
                  <a:pt x="775716" y="1043185"/>
                </a:cubicBezTo>
                <a:close/>
                <a:moveTo>
                  <a:pt x="34195" y="786201"/>
                </a:moveTo>
                <a:cubicBezTo>
                  <a:pt x="34481" y="806489"/>
                  <a:pt x="19812" y="822396"/>
                  <a:pt x="95" y="824110"/>
                </a:cubicBezTo>
                <a:lnTo>
                  <a:pt x="95" y="749625"/>
                </a:lnTo>
                <a:cubicBezTo>
                  <a:pt x="19336" y="751339"/>
                  <a:pt x="33909" y="766388"/>
                  <a:pt x="34195" y="786201"/>
                </a:cubicBezTo>
                <a:close/>
                <a:moveTo>
                  <a:pt x="909447" y="1150627"/>
                </a:moveTo>
                <a:cubicBezTo>
                  <a:pt x="894207" y="1143007"/>
                  <a:pt x="882968" y="1132530"/>
                  <a:pt x="882968" y="1113956"/>
                </a:cubicBezTo>
                <a:cubicBezTo>
                  <a:pt x="882872" y="1093191"/>
                  <a:pt x="898589" y="1076904"/>
                  <a:pt x="919163" y="1076332"/>
                </a:cubicBezTo>
                <a:cubicBezTo>
                  <a:pt x="939927" y="1075856"/>
                  <a:pt x="956691" y="1091191"/>
                  <a:pt x="957548" y="1111670"/>
                </a:cubicBezTo>
                <a:cubicBezTo>
                  <a:pt x="958406" y="1132625"/>
                  <a:pt x="943832" y="1149389"/>
                  <a:pt x="923163" y="1150818"/>
                </a:cubicBezTo>
                <a:cubicBezTo>
                  <a:pt x="918496" y="1151103"/>
                  <a:pt x="913829" y="1150532"/>
                  <a:pt x="909161" y="1150341"/>
                </a:cubicBezTo>
                <a:cubicBezTo>
                  <a:pt x="909066" y="1150341"/>
                  <a:pt x="909447" y="1150627"/>
                  <a:pt x="909447" y="1150627"/>
                </a:cubicBezTo>
                <a:close/>
                <a:moveTo>
                  <a:pt x="985838" y="1241972"/>
                </a:moveTo>
                <a:cubicBezTo>
                  <a:pt x="964502" y="1242067"/>
                  <a:pt x="948214" y="1225779"/>
                  <a:pt x="948309" y="1204443"/>
                </a:cubicBezTo>
                <a:cubicBezTo>
                  <a:pt x="948404" y="1183203"/>
                  <a:pt x="964883" y="1167010"/>
                  <a:pt x="986219" y="1167201"/>
                </a:cubicBezTo>
                <a:cubicBezTo>
                  <a:pt x="1006888" y="1167391"/>
                  <a:pt x="1022890" y="1183393"/>
                  <a:pt x="1023080" y="1204062"/>
                </a:cubicBezTo>
                <a:cubicBezTo>
                  <a:pt x="1023271" y="1225398"/>
                  <a:pt x="1007078" y="1241877"/>
                  <a:pt x="985838" y="1241972"/>
                </a:cubicBezTo>
                <a:close/>
                <a:moveTo>
                  <a:pt x="1076611" y="1381418"/>
                </a:moveTo>
                <a:cubicBezTo>
                  <a:pt x="1084231" y="1366178"/>
                  <a:pt x="1094708" y="1354938"/>
                  <a:pt x="1113282" y="1354938"/>
                </a:cubicBezTo>
                <a:cubicBezTo>
                  <a:pt x="1134047" y="1354843"/>
                  <a:pt x="1150334" y="1370559"/>
                  <a:pt x="1150906" y="1391133"/>
                </a:cubicBezTo>
                <a:cubicBezTo>
                  <a:pt x="1151382" y="1411898"/>
                  <a:pt x="1136047" y="1428662"/>
                  <a:pt x="1115568" y="1429519"/>
                </a:cubicBezTo>
                <a:cubicBezTo>
                  <a:pt x="1094613" y="1430376"/>
                  <a:pt x="1077849" y="1415803"/>
                  <a:pt x="1076420" y="1395134"/>
                </a:cubicBezTo>
                <a:cubicBezTo>
                  <a:pt x="1076135" y="1390467"/>
                  <a:pt x="1076706" y="1385799"/>
                  <a:pt x="1076897" y="1381132"/>
                </a:cubicBezTo>
                <a:cubicBezTo>
                  <a:pt x="1076897" y="1381037"/>
                  <a:pt x="1076611" y="1381418"/>
                  <a:pt x="1076611" y="1381418"/>
                </a:cubicBezTo>
                <a:close/>
                <a:moveTo>
                  <a:pt x="667702" y="897929"/>
                </a:moveTo>
                <a:cubicBezTo>
                  <a:pt x="667607" y="919265"/>
                  <a:pt x="650843" y="935362"/>
                  <a:pt x="629412" y="934981"/>
                </a:cubicBezTo>
                <a:cubicBezTo>
                  <a:pt x="608743" y="934600"/>
                  <a:pt x="592931" y="918217"/>
                  <a:pt x="593027" y="897453"/>
                </a:cubicBezTo>
                <a:cubicBezTo>
                  <a:pt x="593122" y="876212"/>
                  <a:pt x="609886" y="860019"/>
                  <a:pt x="631317" y="860400"/>
                </a:cubicBezTo>
                <a:cubicBezTo>
                  <a:pt x="651986" y="860781"/>
                  <a:pt x="667798" y="877069"/>
                  <a:pt x="667702" y="897929"/>
                </a:cubicBezTo>
                <a:close/>
                <a:moveTo>
                  <a:pt x="1051655" y="1261022"/>
                </a:moveTo>
                <a:cubicBezTo>
                  <a:pt x="1072801" y="1261308"/>
                  <a:pt x="1088803" y="1277976"/>
                  <a:pt x="1088422" y="1299312"/>
                </a:cubicBezTo>
                <a:cubicBezTo>
                  <a:pt x="1088041" y="1320458"/>
                  <a:pt x="1071182" y="1336269"/>
                  <a:pt x="1049750" y="1335698"/>
                </a:cubicBezTo>
                <a:cubicBezTo>
                  <a:pt x="1029176" y="1335126"/>
                  <a:pt x="1013555" y="1318839"/>
                  <a:pt x="1013651" y="1298074"/>
                </a:cubicBezTo>
                <a:cubicBezTo>
                  <a:pt x="1013746" y="1276929"/>
                  <a:pt x="1030319" y="1260831"/>
                  <a:pt x="1051655" y="1261022"/>
                </a:cubicBezTo>
                <a:close/>
                <a:moveTo>
                  <a:pt x="709327" y="948888"/>
                </a:moveTo>
                <a:cubicBezTo>
                  <a:pt x="688943" y="948506"/>
                  <a:pt x="672846" y="932028"/>
                  <a:pt x="673037" y="911550"/>
                </a:cubicBezTo>
                <a:cubicBezTo>
                  <a:pt x="673227" y="890595"/>
                  <a:pt x="690372" y="874212"/>
                  <a:pt x="711422" y="874878"/>
                </a:cubicBezTo>
                <a:cubicBezTo>
                  <a:pt x="731806" y="875545"/>
                  <a:pt x="747522" y="892404"/>
                  <a:pt x="747046" y="912978"/>
                </a:cubicBezTo>
                <a:cubicBezTo>
                  <a:pt x="746474" y="933267"/>
                  <a:pt x="729806" y="949269"/>
                  <a:pt x="709327" y="948888"/>
                </a:cubicBezTo>
                <a:close/>
                <a:moveTo>
                  <a:pt x="249365" y="786867"/>
                </a:moveTo>
                <a:cubicBezTo>
                  <a:pt x="228886" y="786772"/>
                  <a:pt x="212598" y="770484"/>
                  <a:pt x="212503" y="750101"/>
                </a:cubicBezTo>
                <a:cubicBezTo>
                  <a:pt x="212408" y="729051"/>
                  <a:pt x="229267" y="712477"/>
                  <a:pt x="250317" y="712858"/>
                </a:cubicBezTo>
                <a:cubicBezTo>
                  <a:pt x="270701" y="713239"/>
                  <a:pt x="286703" y="729908"/>
                  <a:pt x="286512" y="750387"/>
                </a:cubicBezTo>
                <a:cubicBezTo>
                  <a:pt x="286322" y="770770"/>
                  <a:pt x="269843" y="786963"/>
                  <a:pt x="249365" y="786867"/>
                </a:cubicBezTo>
                <a:close/>
                <a:moveTo>
                  <a:pt x="206883" y="735146"/>
                </a:moveTo>
                <a:cubicBezTo>
                  <a:pt x="207169" y="755625"/>
                  <a:pt x="190881" y="772294"/>
                  <a:pt x="170402" y="772580"/>
                </a:cubicBezTo>
                <a:cubicBezTo>
                  <a:pt x="149924" y="772866"/>
                  <a:pt x="133255" y="756578"/>
                  <a:pt x="132969" y="736099"/>
                </a:cubicBezTo>
                <a:cubicBezTo>
                  <a:pt x="132683" y="715620"/>
                  <a:pt x="148971" y="698952"/>
                  <a:pt x="169450" y="698666"/>
                </a:cubicBezTo>
                <a:cubicBezTo>
                  <a:pt x="190024" y="698475"/>
                  <a:pt x="206693" y="714763"/>
                  <a:pt x="206883" y="735146"/>
                </a:cubicBezTo>
                <a:close/>
                <a:moveTo>
                  <a:pt x="485585" y="755625"/>
                </a:moveTo>
                <a:cubicBezTo>
                  <a:pt x="505873" y="755721"/>
                  <a:pt x="522446" y="772389"/>
                  <a:pt x="522351" y="792678"/>
                </a:cubicBezTo>
                <a:cubicBezTo>
                  <a:pt x="522256" y="812966"/>
                  <a:pt x="505778" y="829349"/>
                  <a:pt x="485299" y="829444"/>
                </a:cubicBezTo>
                <a:cubicBezTo>
                  <a:pt x="465201" y="829539"/>
                  <a:pt x="448532" y="812680"/>
                  <a:pt x="448532" y="792392"/>
                </a:cubicBezTo>
                <a:cubicBezTo>
                  <a:pt x="448628" y="772104"/>
                  <a:pt x="465296" y="755530"/>
                  <a:pt x="485585" y="755625"/>
                </a:cubicBezTo>
                <a:close/>
                <a:moveTo>
                  <a:pt x="403955" y="815442"/>
                </a:moveTo>
                <a:cubicBezTo>
                  <a:pt x="385382" y="815538"/>
                  <a:pt x="368903" y="798107"/>
                  <a:pt x="368808" y="778390"/>
                </a:cubicBezTo>
                <a:cubicBezTo>
                  <a:pt x="368713" y="757911"/>
                  <a:pt x="385001" y="741433"/>
                  <a:pt x="405479" y="741243"/>
                </a:cubicBezTo>
                <a:cubicBezTo>
                  <a:pt x="425958" y="741052"/>
                  <a:pt x="442532" y="757149"/>
                  <a:pt x="442913" y="777628"/>
                </a:cubicBezTo>
                <a:cubicBezTo>
                  <a:pt x="443198" y="799250"/>
                  <a:pt x="426625" y="815347"/>
                  <a:pt x="403955" y="815442"/>
                </a:cubicBezTo>
                <a:close/>
                <a:moveTo>
                  <a:pt x="1179671" y="1523055"/>
                </a:moveTo>
                <a:cubicBezTo>
                  <a:pt x="1158621" y="1523436"/>
                  <a:pt x="1142048" y="1506957"/>
                  <a:pt x="1141952" y="1485621"/>
                </a:cubicBezTo>
                <a:cubicBezTo>
                  <a:pt x="1141857" y="1465523"/>
                  <a:pt x="1158526" y="1449045"/>
                  <a:pt x="1178909" y="1448950"/>
                </a:cubicBezTo>
                <a:cubicBezTo>
                  <a:pt x="1199388" y="1448950"/>
                  <a:pt x="1215771" y="1465143"/>
                  <a:pt x="1215962" y="1485621"/>
                </a:cubicBezTo>
                <a:cubicBezTo>
                  <a:pt x="1216152" y="1506100"/>
                  <a:pt x="1200055" y="1522673"/>
                  <a:pt x="1179671" y="1523055"/>
                </a:cubicBezTo>
                <a:close/>
                <a:moveTo>
                  <a:pt x="328898" y="801060"/>
                </a:moveTo>
                <a:cubicBezTo>
                  <a:pt x="308420" y="800964"/>
                  <a:pt x="292132" y="784677"/>
                  <a:pt x="292037" y="764198"/>
                </a:cubicBezTo>
                <a:cubicBezTo>
                  <a:pt x="291941" y="743147"/>
                  <a:pt x="308896" y="726574"/>
                  <a:pt x="329946" y="727050"/>
                </a:cubicBezTo>
                <a:cubicBezTo>
                  <a:pt x="350330" y="727527"/>
                  <a:pt x="366332" y="744100"/>
                  <a:pt x="366046" y="764579"/>
                </a:cubicBezTo>
                <a:cubicBezTo>
                  <a:pt x="365855" y="785058"/>
                  <a:pt x="349377" y="801155"/>
                  <a:pt x="328898" y="801060"/>
                </a:cubicBezTo>
                <a:close/>
                <a:moveTo>
                  <a:pt x="855059" y="1056901"/>
                </a:moveTo>
                <a:cubicBezTo>
                  <a:pt x="834581" y="1056996"/>
                  <a:pt x="818102" y="1040804"/>
                  <a:pt x="817912" y="1020420"/>
                </a:cubicBezTo>
                <a:cubicBezTo>
                  <a:pt x="817626" y="999370"/>
                  <a:pt x="834485" y="982606"/>
                  <a:pt x="855440" y="982892"/>
                </a:cubicBezTo>
                <a:cubicBezTo>
                  <a:pt x="875824" y="983178"/>
                  <a:pt x="892016" y="999656"/>
                  <a:pt x="891921" y="1020135"/>
                </a:cubicBezTo>
                <a:cubicBezTo>
                  <a:pt x="891826" y="1040518"/>
                  <a:pt x="875538" y="1056806"/>
                  <a:pt x="855059" y="1056901"/>
                </a:cubicBezTo>
                <a:close/>
                <a:moveTo>
                  <a:pt x="1164527" y="1312933"/>
                </a:moveTo>
                <a:cubicBezTo>
                  <a:pt x="1164336" y="1333126"/>
                  <a:pt x="1147191" y="1349795"/>
                  <a:pt x="1127093" y="1349414"/>
                </a:cubicBezTo>
                <a:cubicBezTo>
                  <a:pt x="1106900" y="1349033"/>
                  <a:pt x="1090422" y="1331793"/>
                  <a:pt x="1090994" y="1311695"/>
                </a:cubicBezTo>
                <a:cubicBezTo>
                  <a:pt x="1091565" y="1292073"/>
                  <a:pt x="1108139" y="1275976"/>
                  <a:pt x="1127665" y="1275881"/>
                </a:cubicBezTo>
                <a:cubicBezTo>
                  <a:pt x="1147858" y="1275786"/>
                  <a:pt x="1164717" y="1292740"/>
                  <a:pt x="1164527" y="1312933"/>
                </a:cubicBezTo>
                <a:close/>
                <a:moveTo>
                  <a:pt x="1033748" y="1129863"/>
                </a:moveTo>
                <a:cubicBezTo>
                  <a:pt x="1032510" y="1150055"/>
                  <a:pt x="1014698" y="1165867"/>
                  <a:pt x="994696" y="1164629"/>
                </a:cubicBezTo>
                <a:cubicBezTo>
                  <a:pt x="974693" y="1163391"/>
                  <a:pt x="958787" y="1145103"/>
                  <a:pt x="960406" y="1125195"/>
                </a:cubicBezTo>
                <a:cubicBezTo>
                  <a:pt x="961930" y="1105574"/>
                  <a:pt x="979265" y="1090239"/>
                  <a:pt x="998696" y="1091191"/>
                </a:cubicBezTo>
                <a:cubicBezTo>
                  <a:pt x="1018889" y="1092144"/>
                  <a:pt x="1034987" y="1109955"/>
                  <a:pt x="1033748" y="1129863"/>
                </a:cubicBezTo>
                <a:close/>
                <a:moveTo>
                  <a:pt x="91535" y="684569"/>
                </a:moveTo>
                <a:cubicBezTo>
                  <a:pt x="111823" y="685236"/>
                  <a:pt x="128111" y="702666"/>
                  <a:pt x="127254" y="722859"/>
                </a:cubicBezTo>
                <a:cubicBezTo>
                  <a:pt x="126397" y="743147"/>
                  <a:pt x="108776" y="759245"/>
                  <a:pt x="88583" y="758197"/>
                </a:cubicBezTo>
                <a:cubicBezTo>
                  <a:pt x="68866" y="757149"/>
                  <a:pt x="53150" y="740290"/>
                  <a:pt x="53626" y="720573"/>
                </a:cubicBezTo>
                <a:cubicBezTo>
                  <a:pt x="54007" y="700380"/>
                  <a:pt x="71247" y="683997"/>
                  <a:pt x="91535" y="684569"/>
                </a:cubicBezTo>
                <a:close/>
                <a:moveTo>
                  <a:pt x="1099280" y="1218921"/>
                </a:moveTo>
                <a:cubicBezTo>
                  <a:pt x="1099185" y="1239210"/>
                  <a:pt x="1082231" y="1255878"/>
                  <a:pt x="1061942" y="1255593"/>
                </a:cubicBezTo>
                <a:cubicBezTo>
                  <a:pt x="1041654" y="1255307"/>
                  <a:pt x="1025176" y="1238257"/>
                  <a:pt x="1025557" y="1217969"/>
                </a:cubicBezTo>
                <a:cubicBezTo>
                  <a:pt x="1026033" y="1198252"/>
                  <a:pt x="1042416" y="1182060"/>
                  <a:pt x="1062133" y="1181964"/>
                </a:cubicBezTo>
                <a:cubicBezTo>
                  <a:pt x="1082516" y="1181869"/>
                  <a:pt x="1099280" y="1198633"/>
                  <a:pt x="1099280" y="1218921"/>
                </a:cubicBezTo>
                <a:close/>
                <a:moveTo>
                  <a:pt x="971074" y="1034803"/>
                </a:moveTo>
                <a:cubicBezTo>
                  <a:pt x="970598" y="1054329"/>
                  <a:pt x="953643" y="1070903"/>
                  <a:pt x="934212" y="1070617"/>
                </a:cubicBezTo>
                <a:cubicBezTo>
                  <a:pt x="914210" y="1070427"/>
                  <a:pt x="897160" y="1052520"/>
                  <a:pt x="898017" y="1032708"/>
                </a:cubicBezTo>
                <a:cubicBezTo>
                  <a:pt x="898874" y="1013086"/>
                  <a:pt x="916210" y="996894"/>
                  <a:pt x="935546" y="997560"/>
                </a:cubicBezTo>
                <a:cubicBezTo>
                  <a:pt x="955072" y="998227"/>
                  <a:pt x="971455" y="1015372"/>
                  <a:pt x="971074" y="1034803"/>
                </a:cubicBezTo>
                <a:close/>
                <a:moveTo>
                  <a:pt x="47434" y="707524"/>
                </a:moveTo>
                <a:cubicBezTo>
                  <a:pt x="47244" y="727622"/>
                  <a:pt x="29813" y="744576"/>
                  <a:pt x="9716" y="743910"/>
                </a:cubicBezTo>
                <a:cubicBezTo>
                  <a:pt x="6382" y="743814"/>
                  <a:pt x="3143" y="743052"/>
                  <a:pt x="0" y="742100"/>
                </a:cubicBezTo>
                <a:lnTo>
                  <a:pt x="0" y="672377"/>
                </a:lnTo>
                <a:cubicBezTo>
                  <a:pt x="3715" y="671138"/>
                  <a:pt x="7620" y="670377"/>
                  <a:pt x="11716" y="670567"/>
                </a:cubicBezTo>
                <a:cubicBezTo>
                  <a:pt x="31433" y="671138"/>
                  <a:pt x="47625" y="687998"/>
                  <a:pt x="47434" y="707524"/>
                </a:cubicBezTo>
                <a:close/>
                <a:moveTo>
                  <a:pt x="1210437" y="1590587"/>
                </a:moveTo>
                <a:cubicBezTo>
                  <a:pt x="1208723" y="1586396"/>
                  <a:pt x="1207675" y="1581824"/>
                  <a:pt x="1207675" y="1577061"/>
                </a:cubicBezTo>
                <a:cubicBezTo>
                  <a:pt x="1207675" y="1556964"/>
                  <a:pt x="1225010" y="1539914"/>
                  <a:pt x="1245013" y="1540390"/>
                </a:cubicBezTo>
                <a:cubicBezTo>
                  <a:pt x="1264634" y="1540771"/>
                  <a:pt x="1281017" y="1557440"/>
                  <a:pt x="1281017" y="1577061"/>
                </a:cubicBezTo>
                <a:cubicBezTo>
                  <a:pt x="1281017" y="1581824"/>
                  <a:pt x="1279970" y="1586396"/>
                  <a:pt x="1278255" y="1590682"/>
                </a:cubicBezTo>
                <a:lnTo>
                  <a:pt x="1210437" y="1590682"/>
                </a:lnTo>
                <a:close/>
                <a:moveTo>
                  <a:pt x="1229678" y="1406183"/>
                </a:moveTo>
                <a:cubicBezTo>
                  <a:pt x="1229868" y="1425614"/>
                  <a:pt x="1213295" y="1442568"/>
                  <a:pt x="1193768" y="1442949"/>
                </a:cubicBezTo>
                <a:cubicBezTo>
                  <a:pt x="1173861" y="1443330"/>
                  <a:pt x="1156335" y="1425900"/>
                  <a:pt x="1156716" y="1405992"/>
                </a:cubicBezTo>
                <a:cubicBezTo>
                  <a:pt x="1157002" y="1386466"/>
                  <a:pt x="1173956" y="1369893"/>
                  <a:pt x="1193387" y="1369988"/>
                </a:cubicBezTo>
                <a:cubicBezTo>
                  <a:pt x="1212818" y="1369988"/>
                  <a:pt x="1229487" y="1386656"/>
                  <a:pt x="1229678" y="1406183"/>
                </a:cubicBezTo>
                <a:close/>
                <a:moveTo>
                  <a:pt x="644557" y="854495"/>
                </a:moveTo>
                <a:cubicBezTo>
                  <a:pt x="625221" y="854495"/>
                  <a:pt x="608362" y="837826"/>
                  <a:pt x="608171" y="818395"/>
                </a:cubicBezTo>
                <a:cubicBezTo>
                  <a:pt x="607981" y="798488"/>
                  <a:pt x="625507" y="781152"/>
                  <a:pt x="645319" y="781629"/>
                </a:cubicBezTo>
                <a:cubicBezTo>
                  <a:pt x="664750" y="782105"/>
                  <a:pt x="681228" y="799059"/>
                  <a:pt x="681038" y="818395"/>
                </a:cubicBezTo>
                <a:cubicBezTo>
                  <a:pt x="680752" y="837921"/>
                  <a:pt x="663988" y="854495"/>
                  <a:pt x="644557" y="854495"/>
                </a:cubicBezTo>
                <a:close/>
                <a:moveTo>
                  <a:pt x="826199" y="927552"/>
                </a:moveTo>
                <a:cubicBezTo>
                  <a:pt x="825246" y="947745"/>
                  <a:pt x="807244" y="964032"/>
                  <a:pt x="787337" y="962699"/>
                </a:cubicBezTo>
                <a:cubicBezTo>
                  <a:pt x="767620" y="961365"/>
                  <a:pt x="751999" y="944030"/>
                  <a:pt x="752856" y="924599"/>
                </a:cubicBezTo>
                <a:cubicBezTo>
                  <a:pt x="753809" y="904406"/>
                  <a:pt x="771811" y="888118"/>
                  <a:pt x="791718" y="889452"/>
                </a:cubicBezTo>
                <a:cubicBezTo>
                  <a:pt x="811435" y="890785"/>
                  <a:pt x="827151" y="908121"/>
                  <a:pt x="826199" y="927552"/>
                </a:cubicBezTo>
                <a:close/>
                <a:moveTo>
                  <a:pt x="563023" y="840493"/>
                </a:moveTo>
                <a:cubicBezTo>
                  <a:pt x="542830" y="839255"/>
                  <a:pt x="526733" y="821062"/>
                  <a:pt x="528447" y="801155"/>
                </a:cubicBezTo>
                <a:cubicBezTo>
                  <a:pt x="530066" y="781438"/>
                  <a:pt x="547592" y="766008"/>
                  <a:pt x="567023" y="767246"/>
                </a:cubicBezTo>
                <a:cubicBezTo>
                  <a:pt x="587216" y="768484"/>
                  <a:pt x="603314" y="786677"/>
                  <a:pt x="601599" y="806584"/>
                </a:cubicBezTo>
                <a:cubicBezTo>
                  <a:pt x="599980" y="826301"/>
                  <a:pt x="582454" y="841731"/>
                  <a:pt x="563023" y="840493"/>
                </a:cubicBezTo>
                <a:close/>
                <a:moveTo>
                  <a:pt x="1258157" y="1536294"/>
                </a:moveTo>
                <a:cubicBezTo>
                  <a:pt x="1238536" y="1536009"/>
                  <a:pt x="1222057" y="1518959"/>
                  <a:pt x="1222534" y="1499528"/>
                </a:cubicBezTo>
                <a:cubicBezTo>
                  <a:pt x="1223105" y="1479906"/>
                  <a:pt x="1240346" y="1463523"/>
                  <a:pt x="1259681" y="1464285"/>
                </a:cubicBezTo>
                <a:cubicBezTo>
                  <a:pt x="1278827" y="1465047"/>
                  <a:pt x="1294638" y="1481335"/>
                  <a:pt x="1294638" y="1500385"/>
                </a:cubicBezTo>
                <a:cubicBezTo>
                  <a:pt x="1294543" y="1519816"/>
                  <a:pt x="1277588" y="1536485"/>
                  <a:pt x="1258157" y="1536294"/>
                </a:cubicBezTo>
                <a:close/>
                <a:moveTo>
                  <a:pt x="905161" y="939839"/>
                </a:moveTo>
                <a:cubicBezTo>
                  <a:pt x="905447" y="959365"/>
                  <a:pt x="888778" y="976224"/>
                  <a:pt x="869252" y="976320"/>
                </a:cubicBezTo>
                <a:cubicBezTo>
                  <a:pt x="849725" y="976415"/>
                  <a:pt x="832961" y="959555"/>
                  <a:pt x="833152" y="940029"/>
                </a:cubicBezTo>
                <a:cubicBezTo>
                  <a:pt x="833342" y="920979"/>
                  <a:pt x="849249" y="904787"/>
                  <a:pt x="868394" y="904311"/>
                </a:cubicBezTo>
                <a:cubicBezTo>
                  <a:pt x="887825" y="903739"/>
                  <a:pt x="904875" y="920217"/>
                  <a:pt x="905161" y="939839"/>
                </a:cubicBezTo>
                <a:close/>
                <a:moveTo>
                  <a:pt x="299466" y="669614"/>
                </a:moveTo>
                <a:cubicBezTo>
                  <a:pt x="299847" y="689331"/>
                  <a:pt x="283464" y="706000"/>
                  <a:pt x="263747" y="706000"/>
                </a:cubicBezTo>
                <a:cubicBezTo>
                  <a:pt x="244507" y="706000"/>
                  <a:pt x="228505" y="690284"/>
                  <a:pt x="228124" y="670948"/>
                </a:cubicBezTo>
                <a:cubicBezTo>
                  <a:pt x="227743" y="651231"/>
                  <a:pt x="244126" y="634563"/>
                  <a:pt x="263843" y="634563"/>
                </a:cubicBezTo>
                <a:cubicBezTo>
                  <a:pt x="282988" y="634658"/>
                  <a:pt x="299085" y="650374"/>
                  <a:pt x="299466" y="669614"/>
                </a:cubicBezTo>
                <a:close/>
                <a:moveTo>
                  <a:pt x="1177576" y="1235114"/>
                </a:moveTo>
                <a:cubicBezTo>
                  <a:pt x="1176242" y="1255116"/>
                  <a:pt x="1158812" y="1270261"/>
                  <a:pt x="1139190" y="1268547"/>
                </a:cubicBezTo>
                <a:cubicBezTo>
                  <a:pt x="1119759" y="1266832"/>
                  <a:pt x="1105186" y="1250068"/>
                  <a:pt x="1106424" y="1230923"/>
                </a:cubicBezTo>
                <a:cubicBezTo>
                  <a:pt x="1107758" y="1210920"/>
                  <a:pt x="1125188" y="1195776"/>
                  <a:pt x="1144810" y="1197490"/>
                </a:cubicBezTo>
                <a:cubicBezTo>
                  <a:pt x="1164241" y="1199300"/>
                  <a:pt x="1178814" y="1215969"/>
                  <a:pt x="1177576" y="1235114"/>
                </a:cubicBezTo>
                <a:close/>
                <a:moveTo>
                  <a:pt x="724948" y="868020"/>
                </a:moveTo>
                <a:cubicBezTo>
                  <a:pt x="705231" y="868496"/>
                  <a:pt x="688562" y="852113"/>
                  <a:pt x="688562" y="832302"/>
                </a:cubicBezTo>
                <a:cubicBezTo>
                  <a:pt x="688562" y="813061"/>
                  <a:pt x="704279" y="797059"/>
                  <a:pt x="723519" y="796583"/>
                </a:cubicBezTo>
                <a:cubicBezTo>
                  <a:pt x="743236" y="796106"/>
                  <a:pt x="759904" y="812489"/>
                  <a:pt x="759904" y="832302"/>
                </a:cubicBezTo>
                <a:cubicBezTo>
                  <a:pt x="759904" y="851542"/>
                  <a:pt x="744188" y="867544"/>
                  <a:pt x="724948" y="868020"/>
                </a:cubicBezTo>
                <a:close/>
                <a:moveTo>
                  <a:pt x="1112234" y="1141293"/>
                </a:moveTo>
                <a:cubicBezTo>
                  <a:pt x="1110996" y="1161295"/>
                  <a:pt x="1093661" y="1176440"/>
                  <a:pt x="1073944" y="1174821"/>
                </a:cubicBezTo>
                <a:cubicBezTo>
                  <a:pt x="1054513" y="1173201"/>
                  <a:pt x="1039844" y="1156437"/>
                  <a:pt x="1041083" y="1137292"/>
                </a:cubicBezTo>
                <a:cubicBezTo>
                  <a:pt x="1042321" y="1117289"/>
                  <a:pt x="1059656" y="1102145"/>
                  <a:pt x="1079373" y="1103764"/>
                </a:cubicBezTo>
                <a:cubicBezTo>
                  <a:pt x="1098804" y="1105383"/>
                  <a:pt x="1113473" y="1122147"/>
                  <a:pt x="1112234" y="1141293"/>
                </a:cubicBezTo>
                <a:close/>
                <a:moveTo>
                  <a:pt x="219647" y="656279"/>
                </a:moveTo>
                <a:cubicBezTo>
                  <a:pt x="219551" y="675806"/>
                  <a:pt x="203835" y="691427"/>
                  <a:pt x="184309" y="691522"/>
                </a:cubicBezTo>
                <a:cubicBezTo>
                  <a:pt x="164306" y="691617"/>
                  <a:pt x="148114" y="675139"/>
                  <a:pt x="148685" y="655137"/>
                </a:cubicBezTo>
                <a:cubicBezTo>
                  <a:pt x="149162" y="635610"/>
                  <a:pt x="165259" y="620275"/>
                  <a:pt x="184690" y="620561"/>
                </a:cubicBezTo>
                <a:cubicBezTo>
                  <a:pt x="204216" y="620942"/>
                  <a:pt x="219742" y="636753"/>
                  <a:pt x="219647" y="656279"/>
                </a:cubicBezTo>
                <a:close/>
                <a:moveTo>
                  <a:pt x="376047" y="686569"/>
                </a:moveTo>
                <a:cubicBezTo>
                  <a:pt x="374714" y="706571"/>
                  <a:pt x="357283" y="721716"/>
                  <a:pt x="337661" y="720002"/>
                </a:cubicBezTo>
                <a:cubicBezTo>
                  <a:pt x="318230" y="718287"/>
                  <a:pt x="303657" y="701523"/>
                  <a:pt x="304895" y="682378"/>
                </a:cubicBezTo>
                <a:cubicBezTo>
                  <a:pt x="306229" y="662376"/>
                  <a:pt x="323660" y="647231"/>
                  <a:pt x="343281" y="648945"/>
                </a:cubicBezTo>
                <a:cubicBezTo>
                  <a:pt x="362807" y="650755"/>
                  <a:pt x="377381" y="667424"/>
                  <a:pt x="376047" y="686569"/>
                </a:cubicBezTo>
                <a:close/>
                <a:moveTo>
                  <a:pt x="1011079" y="1083762"/>
                </a:moveTo>
                <a:cubicBezTo>
                  <a:pt x="991552" y="1083666"/>
                  <a:pt x="975932" y="1067950"/>
                  <a:pt x="975836" y="1048424"/>
                </a:cubicBezTo>
                <a:cubicBezTo>
                  <a:pt x="975741" y="1028421"/>
                  <a:pt x="992219" y="1012229"/>
                  <a:pt x="1012222" y="1012800"/>
                </a:cubicBezTo>
                <a:cubicBezTo>
                  <a:pt x="1031748" y="1013277"/>
                  <a:pt x="1047083" y="1029374"/>
                  <a:pt x="1046798" y="1048805"/>
                </a:cubicBezTo>
                <a:cubicBezTo>
                  <a:pt x="1046417" y="1068331"/>
                  <a:pt x="1030510" y="1083857"/>
                  <a:pt x="1011079" y="1083762"/>
                </a:cubicBezTo>
                <a:close/>
                <a:moveTo>
                  <a:pt x="418052" y="734289"/>
                </a:moveTo>
                <a:cubicBezTo>
                  <a:pt x="398050" y="732956"/>
                  <a:pt x="382905" y="715620"/>
                  <a:pt x="384620" y="695999"/>
                </a:cubicBezTo>
                <a:cubicBezTo>
                  <a:pt x="386334" y="676568"/>
                  <a:pt x="403003" y="661899"/>
                  <a:pt x="422148" y="663138"/>
                </a:cubicBezTo>
                <a:cubicBezTo>
                  <a:pt x="442151" y="664471"/>
                  <a:pt x="457295" y="681806"/>
                  <a:pt x="455581" y="701428"/>
                </a:cubicBezTo>
                <a:cubicBezTo>
                  <a:pt x="453962" y="720859"/>
                  <a:pt x="437198" y="735528"/>
                  <a:pt x="418052" y="734289"/>
                </a:cubicBezTo>
                <a:close/>
                <a:moveTo>
                  <a:pt x="980694" y="954031"/>
                </a:moveTo>
                <a:cubicBezTo>
                  <a:pt x="980980" y="974034"/>
                  <a:pt x="965930" y="989273"/>
                  <a:pt x="946023" y="989369"/>
                </a:cubicBezTo>
                <a:cubicBezTo>
                  <a:pt x="926116" y="989464"/>
                  <a:pt x="910971" y="974319"/>
                  <a:pt x="911066" y="954317"/>
                </a:cubicBezTo>
                <a:cubicBezTo>
                  <a:pt x="911162" y="934981"/>
                  <a:pt x="925735" y="920122"/>
                  <a:pt x="944975" y="919741"/>
                </a:cubicBezTo>
                <a:cubicBezTo>
                  <a:pt x="964978" y="919265"/>
                  <a:pt x="980408" y="934124"/>
                  <a:pt x="980694" y="954031"/>
                </a:cubicBezTo>
                <a:close/>
                <a:moveTo>
                  <a:pt x="1289018" y="1590587"/>
                </a:moveTo>
                <a:cubicBezTo>
                  <a:pt x="1289018" y="1590492"/>
                  <a:pt x="1288923" y="1590492"/>
                  <a:pt x="1289018" y="1590587"/>
                </a:cubicBezTo>
                <a:cubicBezTo>
                  <a:pt x="1289304" y="1570775"/>
                  <a:pt x="1304735" y="1556011"/>
                  <a:pt x="1324642" y="1556297"/>
                </a:cubicBezTo>
                <a:cubicBezTo>
                  <a:pt x="1343978" y="1556583"/>
                  <a:pt x="1358456" y="1571346"/>
                  <a:pt x="1358837" y="1590587"/>
                </a:cubicBezTo>
                <a:lnTo>
                  <a:pt x="1289018" y="1590587"/>
                </a:lnTo>
                <a:close/>
                <a:moveTo>
                  <a:pt x="1271588" y="1455427"/>
                </a:moveTo>
                <a:cubicBezTo>
                  <a:pt x="1251871" y="1454855"/>
                  <a:pt x="1237298" y="1439139"/>
                  <a:pt x="1237964" y="1419042"/>
                </a:cubicBezTo>
                <a:cubicBezTo>
                  <a:pt x="1238726" y="1399325"/>
                  <a:pt x="1254538" y="1384942"/>
                  <a:pt x="1274636" y="1385799"/>
                </a:cubicBezTo>
                <a:cubicBezTo>
                  <a:pt x="1293781" y="1386656"/>
                  <a:pt x="1307878" y="1401897"/>
                  <a:pt x="1307497" y="1421423"/>
                </a:cubicBezTo>
                <a:cubicBezTo>
                  <a:pt x="1307116" y="1441235"/>
                  <a:pt x="1291590" y="1455998"/>
                  <a:pt x="1271588" y="1455427"/>
                </a:cubicBezTo>
                <a:close/>
                <a:moveTo>
                  <a:pt x="1242632" y="1326268"/>
                </a:moveTo>
                <a:cubicBezTo>
                  <a:pt x="1242917" y="1345889"/>
                  <a:pt x="1227773" y="1361606"/>
                  <a:pt x="1208246" y="1362082"/>
                </a:cubicBezTo>
                <a:cubicBezTo>
                  <a:pt x="1188053" y="1362558"/>
                  <a:pt x="1172051" y="1346747"/>
                  <a:pt x="1172147" y="1326649"/>
                </a:cubicBezTo>
                <a:cubicBezTo>
                  <a:pt x="1172242" y="1307028"/>
                  <a:pt x="1187577" y="1291692"/>
                  <a:pt x="1207199" y="1291597"/>
                </a:cubicBezTo>
                <a:cubicBezTo>
                  <a:pt x="1226820" y="1291502"/>
                  <a:pt x="1242346" y="1306742"/>
                  <a:pt x="1242632" y="1326268"/>
                </a:cubicBezTo>
                <a:close/>
                <a:moveTo>
                  <a:pt x="139637" y="642563"/>
                </a:moveTo>
                <a:cubicBezTo>
                  <a:pt x="139351" y="662280"/>
                  <a:pt x="123730" y="677330"/>
                  <a:pt x="103918" y="677044"/>
                </a:cubicBezTo>
                <a:cubicBezTo>
                  <a:pt x="84201" y="676758"/>
                  <a:pt x="69152" y="661137"/>
                  <a:pt x="69437" y="641325"/>
                </a:cubicBezTo>
                <a:cubicBezTo>
                  <a:pt x="69723" y="621609"/>
                  <a:pt x="85344" y="606559"/>
                  <a:pt x="105156" y="606845"/>
                </a:cubicBezTo>
                <a:cubicBezTo>
                  <a:pt x="124968" y="607130"/>
                  <a:pt x="140018" y="622752"/>
                  <a:pt x="139637" y="642563"/>
                </a:cubicBezTo>
                <a:close/>
                <a:moveTo>
                  <a:pt x="500063" y="748196"/>
                </a:moveTo>
                <a:cubicBezTo>
                  <a:pt x="480441" y="748481"/>
                  <a:pt x="464820" y="733337"/>
                  <a:pt x="464344" y="713715"/>
                </a:cubicBezTo>
                <a:cubicBezTo>
                  <a:pt x="463868" y="693522"/>
                  <a:pt x="479774" y="677520"/>
                  <a:pt x="499872" y="677616"/>
                </a:cubicBezTo>
                <a:cubicBezTo>
                  <a:pt x="519494" y="677806"/>
                  <a:pt x="534829" y="693141"/>
                  <a:pt x="534829" y="712763"/>
                </a:cubicBezTo>
                <a:cubicBezTo>
                  <a:pt x="534924" y="732479"/>
                  <a:pt x="519684" y="747910"/>
                  <a:pt x="500063" y="748196"/>
                </a:cubicBezTo>
                <a:close/>
                <a:moveTo>
                  <a:pt x="544449" y="726574"/>
                </a:moveTo>
                <a:cubicBezTo>
                  <a:pt x="544735" y="706762"/>
                  <a:pt x="560165" y="691903"/>
                  <a:pt x="580168" y="692379"/>
                </a:cubicBezTo>
                <a:cubicBezTo>
                  <a:pt x="599980" y="692855"/>
                  <a:pt x="614648" y="708477"/>
                  <a:pt x="613982" y="728479"/>
                </a:cubicBezTo>
                <a:cubicBezTo>
                  <a:pt x="613410" y="747720"/>
                  <a:pt x="598361" y="762102"/>
                  <a:pt x="578930" y="762007"/>
                </a:cubicBezTo>
                <a:cubicBezTo>
                  <a:pt x="559118" y="761817"/>
                  <a:pt x="544163" y="746481"/>
                  <a:pt x="544449" y="726574"/>
                </a:cubicBezTo>
                <a:close/>
                <a:moveTo>
                  <a:pt x="838581" y="846018"/>
                </a:moveTo>
                <a:cubicBezTo>
                  <a:pt x="838867" y="866020"/>
                  <a:pt x="823817" y="881260"/>
                  <a:pt x="803910" y="881355"/>
                </a:cubicBezTo>
                <a:cubicBezTo>
                  <a:pt x="784003" y="881451"/>
                  <a:pt x="768858" y="866306"/>
                  <a:pt x="768953" y="846303"/>
                </a:cubicBezTo>
                <a:cubicBezTo>
                  <a:pt x="769049" y="826968"/>
                  <a:pt x="783622" y="812109"/>
                  <a:pt x="802862" y="811728"/>
                </a:cubicBezTo>
                <a:cubicBezTo>
                  <a:pt x="822865" y="811346"/>
                  <a:pt x="838391" y="826110"/>
                  <a:pt x="838581" y="846018"/>
                </a:cubicBezTo>
                <a:close/>
                <a:moveTo>
                  <a:pt x="1155859" y="1119195"/>
                </a:moveTo>
                <a:cubicBezTo>
                  <a:pt x="1175004" y="1119004"/>
                  <a:pt x="1190149" y="1133768"/>
                  <a:pt x="1190530" y="1152818"/>
                </a:cubicBezTo>
                <a:cubicBezTo>
                  <a:pt x="1190816" y="1172535"/>
                  <a:pt x="1175576" y="1187965"/>
                  <a:pt x="1155859" y="1187775"/>
                </a:cubicBezTo>
                <a:cubicBezTo>
                  <a:pt x="1136809" y="1187584"/>
                  <a:pt x="1121950" y="1172535"/>
                  <a:pt x="1121950" y="1153389"/>
                </a:cubicBezTo>
                <a:cubicBezTo>
                  <a:pt x="1121950" y="1134339"/>
                  <a:pt x="1136809" y="1119290"/>
                  <a:pt x="1155859" y="1119195"/>
                </a:cubicBezTo>
                <a:close/>
                <a:moveTo>
                  <a:pt x="1125188" y="1062521"/>
                </a:moveTo>
                <a:cubicBezTo>
                  <a:pt x="1125188" y="1081666"/>
                  <a:pt x="1110329" y="1096620"/>
                  <a:pt x="1091184" y="1096811"/>
                </a:cubicBezTo>
                <a:cubicBezTo>
                  <a:pt x="1071467" y="1097001"/>
                  <a:pt x="1056227" y="1081476"/>
                  <a:pt x="1056513" y="1061759"/>
                </a:cubicBezTo>
                <a:cubicBezTo>
                  <a:pt x="1056894" y="1042709"/>
                  <a:pt x="1072039" y="1028040"/>
                  <a:pt x="1091184" y="1028231"/>
                </a:cubicBezTo>
                <a:cubicBezTo>
                  <a:pt x="1110329" y="1028421"/>
                  <a:pt x="1125188" y="1043376"/>
                  <a:pt x="1125188" y="1062521"/>
                </a:cubicBezTo>
                <a:close/>
                <a:moveTo>
                  <a:pt x="882968" y="894976"/>
                </a:moveTo>
                <a:cubicBezTo>
                  <a:pt x="864013" y="894786"/>
                  <a:pt x="849059" y="879736"/>
                  <a:pt x="849154" y="860686"/>
                </a:cubicBezTo>
                <a:cubicBezTo>
                  <a:pt x="849154" y="841160"/>
                  <a:pt x="864870" y="825920"/>
                  <a:pt x="884492" y="826491"/>
                </a:cubicBezTo>
                <a:cubicBezTo>
                  <a:pt x="903351" y="826968"/>
                  <a:pt x="918020" y="842493"/>
                  <a:pt x="917639" y="861448"/>
                </a:cubicBezTo>
                <a:cubicBezTo>
                  <a:pt x="917258" y="880403"/>
                  <a:pt x="902018" y="895167"/>
                  <a:pt x="882968" y="894976"/>
                </a:cubicBezTo>
                <a:close/>
                <a:moveTo>
                  <a:pt x="1372362" y="1514196"/>
                </a:moveTo>
                <a:cubicBezTo>
                  <a:pt x="1372457" y="1533246"/>
                  <a:pt x="1357598" y="1548391"/>
                  <a:pt x="1338644" y="1548581"/>
                </a:cubicBezTo>
                <a:cubicBezTo>
                  <a:pt x="1319022" y="1548867"/>
                  <a:pt x="1303592" y="1533437"/>
                  <a:pt x="1303877" y="1513815"/>
                </a:cubicBezTo>
                <a:cubicBezTo>
                  <a:pt x="1304163" y="1494861"/>
                  <a:pt x="1319308" y="1480002"/>
                  <a:pt x="1338263" y="1480097"/>
                </a:cubicBezTo>
                <a:cubicBezTo>
                  <a:pt x="1357313" y="1480287"/>
                  <a:pt x="1372267" y="1495242"/>
                  <a:pt x="1372362" y="1514196"/>
                </a:cubicBezTo>
                <a:close/>
                <a:moveTo>
                  <a:pt x="59722" y="627133"/>
                </a:moveTo>
                <a:cubicBezTo>
                  <a:pt x="59912" y="647040"/>
                  <a:pt x="44958" y="662280"/>
                  <a:pt x="25146" y="662280"/>
                </a:cubicBezTo>
                <a:cubicBezTo>
                  <a:pt x="15145" y="662280"/>
                  <a:pt x="6382" y="658470"/>
                  <a:pt x="95" y="652184"/>
                </a:cubicBezTo>
                <a:lnTo>
                  <a:pt x="95" y="603035"/>
                </a:lnTo>
                <a:cubicBezTo>
                  <a:pt x="6096" y="596844"/>
                  <a:pt x="14573" y="593129"/>
                  <a:pt x="24194" y="592938"/>
                </a:cubicBezTo>
                <a:cubicBezTo>
                  <a:pt x="44101" y="592557"/>
                  <a:pt x="59436" y="607416"/>
                  <a:pt x="59722" y="627133"/>
                </a:cubicBezTo>
                <a:close/>
                <a:moveTo>
                  <a:pt x="658844" y="704095"/>
                </a:moveTo>
                <a:cubicBezTo>
                  <a:pt x="678561" y="704095"/>
                  <a:pt x="693515" y="719430"/>
                  <a:pt x="693229" y="739242"/>
                </a:cubicBezTo>
                <a:cubicBezTo>
                  <a:pt x="692944" y="758292"/>
                  <a:pt x="677990" y="772961"/>
                  <a:pt x="658749" y="772866"/>
                </a:cubicBezTo>
                <a:cubicBezTo>
                  <a:pt x="639032" y="772866"/>
                  <a:pt x="624078" y="757530"/>
                  <a:pt x="624364" y="737718"/>
                </a:cubicBezTo>
                <a:cubicBezTo>
                  <a:pt x="624745" y="718668"/>
                  <a:pt x="639699" y="704095"/>
                  <a:pt x="658844" y="704095"/>
                </a:cubicBezTo>
                <a:close/>
                <a:moveTo>
                  <a:pt x="1221010" y="1213016"/>
                </a:moveTo>
                <a:cubicBezTo>
                  <a:pt x="1240060" y="1212730"/>
                  <a:pt x="1255395" y="1227398"/>
                  <a:pt x="1255776" y="1246353"/>
                </a:cubicBezTo>
                <a:cubicBezTo>
                  <a:pt x="1256252" y="1265975"/>
                  <a:pt x="1240917" y="1281596"/>
                  <a:pt x="1221391" y="1281501"/>
                </a:cubicBezTo>
                <a:cubicBezTo>
                  <a:pt x="1202436" y="1281405"/>
                  <a:pt x="1187387" y="1266451"/>
                  <a:pt x="1187291" y="1247496"/>
                </a:cubicBezTo>
                <a:cubicBezTo>
                  <a:pt x="1187196" y="1228446"/>
                  <a:pt x="1202055" y="1213302"/>
                  <a:pt x="1221010" y="1213016"/>
                </a:cubicBezTo>
                <a:close/>
                <a:moveTo>
                  <a:pt x="1287399" y="1375131"/>
                </a:moveTo>
                <a:cubicBezTo>
                  <a:pt x="1268540" y="1375322"/>
                  <a:pt x="1253109" y="1360272"/>
                  <a:pt x="1252919" y="1341413"/>
                </a:cubicBezTo>
                <a:cubicBezTo>
                  <a:pt x="1252728" y="1322553"/>
                  <a:pt x="1267873" y="1307123"/>
                  <a:pt x="1286637" y="1306932"/>
                </a:cubicBezTo>
                <a:cubicBezTo>
                  <a:pt x="1305497" y="1306742"/>
                  <a:pt x="1320927" y="1321791"/>
                  <a:pt x="1321118" y="1340651"/>
                </a:cubicBezTo>
                <a:cubicBezTo>
                  <a:pt x="1321308" y="1359510"/>
                  <a:pt x="1306163" y="1374941"/>
                  <a:pt x="1287399" y="1375131"/>
                </a:cubicBezTo>
                <a:close/>
                <a:moveTo>
                  <a:pt x="738473" y="718573"/>
                </a:moveTo>
                <a:cubicBezTo>
                  <a:pt x="757238" y="718668"/>
                  <a:pt x="772573" y="734004"/>
                  <a:pt x="772477" y="752768"/>
                </a:cubicBezTo>
                <a:cubicBezTo>
                  <a:pt x="772477" y="771532"/>
                  <a:pt x="757047" y="786867"/>
                  <a:pt x="738283" y="786772"/>
                </a:cubicBezTo>
                <a:cubicBezTo>
                  <a:pt x="719519" y="786677"/>
                  <a:pt x="704183" y="771342"/>
                  <a:pt x="704279" y="752577"/>
                </a:cubicBezTo>
                <a:cubicBezTo>
                  <a:pt x="704374" y="733813"/>
                  <a:pt x="719709" y="718573"/>
                  <a:pt x="738473" y="718573"/>
                </a:cubicBezTo>
                <a:close/>
                <a:moveTo>
                  <a:pt x="1025747" y="934600"/>
                </a:moveTo>
                <a:cubicBezTo>
                  <a:pt x="1044512" y="934695"/>
                  <a:pt x="1059752" y="950126"/>
                  <a:pt x="1059561" y="968985"/>
                </a:cubicBezTo>
                <a:cubicBezTo>
                  <a:pt x="1059466" y="987750"/>
                  <a:pt x="1044035" y="1002989"/>
                  <a:pt x="1025176" y="1002799"/>
                </a:cubicBezTo>
                <a:cubicBezTo>
                  <a:pt x="1006412" y="1002704"/>
                  <a:pt x="991172" y="987273"/>
                  <a:pt x="991362" y="968414"/>
                </a:cubicBezTo>
                <a:cubicBezTo>
                  <a:pt x="991457" y="949650"/>
                  <a:pt x="1006888" y="934505"/>
                  <a:pt x="1025747" y="934600"/>
                </a:cubicBezTo>
                <a:close/>
                <a:moveTo>
                  <a:pt x="164402" y="575888"/>
                </a:moveTo>
                <a:cubicBezTo>
                  <a:pt x="164783" y="557315"/>
                  <a:pt x="180785" y="541979"/>
                  <a:pt x="199358" y="542551"/>
                </a:cubicBezTo>
                <a:cubicBezTo>
                  <a:pt x="217932" y="543122"/>
                  <a:pt x="233077" y="559315"/>
                  <a:pt x="232315" y="577889"/>
                </a:cubicBezTo>
                <a:cubicBezTo>
                  <a:pt x="231553" y="595986"/>
                  <a:pt x="216122" y="610655"/>
                  <a:pt x="198120" y="610560"/>
                </a:cubicBezTo>
                <a:cubicBezTo>
                  <a:pt x="179451" y="610369"/>
                  <a:pt x="164020" y="594462"/>
                  <a:pt x="164402" y="575888"/>
                </a:cubicBezTo>
                <a:close/>
                <a:moveTo>
                  <a:pt x="119063" y="596081"/>
                </a:moveTo>
                <a:cubicBezTo>
                  <a:pt x="100584" y="596272"/>
                  <a:pt x="84677" y="580270"/>
                  <a:pt x="84963" y="561792"/>
                </a:cubicBezTo>
                <a:cubicBezTo>
                  <a:pt x="85249" y="543789"/>
                  <a:pt x="100584" y="528549"/>
                  <a:pt x="118491" y="528454"/>
                </a:cubicBezTo>
                <a:cubicBezTo>
                  <a:pt x="136970" y="528263"/>
                  <a:pt x="152876" y="544266"/>
                  <a:pt x="152591" y="562744"/>
                </a:cubicBezTo>
                <a:cubicBezTo>
                  <a:pt x="152400" y="580746"/>
                  <a:pt x="137065" y="595986"/>
                  <a:pt x="119063" y="596081"/>
                </a:cubicBezTo>
                <a:close/>
                <a:moveTo>
                  <a:pt x="513969" y="667138"/>
                </a:moveTo>
                <a:cubicBezTo>
                  <a:pt x="495490" y="667233"/>
                  <a:pt x="479679" y="651231"/>
                  <a:pt x="480060" y="632753"/>
                </a:cubicBezTo>
                <a:cubicBezTo>
                  <a:pt x="480441" y="614751"/>
                  <a:pt x="495776" y="599606"/>
                  <a:pt x="513779" y="599511"/>
                </a:cubicBezTo>
                <a:cubicBezTo>
                  <a:pt x="532257" y="599415"/>
                  <a:pt x="548069" y="615417"/>
                  <a:pt x="547688" y="633896"/>
                </a:cubicBezTo>
                <a:cubicBezTo>
                  <a:pt x="547307" y="651898"/>
                  <a:pt x="531971" y="667043"/>
                  <a:pt x="513969" y="667138"/>
                </a:cubicBezTo>
                <a:close/>
                <a:moveTo>
                  <a:pt x="434816" y="585128"/>
                </a:moveTo>
                <a:cubicBezTo>
                  <a:pt x="453390" y="585413"/>
                  <a:pt x="468725" y="601416"/>
                  <a:pt x="468249" y="619989"/>
                </a:cubicBezTo>
                <a:cubicBezTo>
                  <a:pt x="467773" y="638563"/>
                  <a:pt x="451580" y="653803"/>
                  <a:pt x="433007" y="653041"/>
                </a:cubicBezTo>
                <a:cubicBezTo>
                  <a:pt x="414909" y="652374"/>
                  <a:pt x="400145" y="636944"/>
                  <a:pt x="400240" y="618846"/>
                </a:cubicBezTo>
                <a:cubicBezTo>
                  <a:pt x="400431" y="600272"/>
                  <a:pt x="416243" y="584842"/>
                  <a:pt x="434816" y="585128"/>
                </a:cubicBezTo>
                <a:close/>
                <a:moveTo>
                  <a:pt x="354521" y="570840"/>
                </a:moveTo>
                <a:cubicBezTo>
                  <a:pt x="373285" y="570745"/>
                  <a:pt x="388811" y="586366"/>
                  <a:pt x="388715" y="605130"/>
                </a:cubicBezTo>
                <a:cubicBezTo>
                  <a:pt x="388620" y="623895"/>
                  <a:pt x="372904" y="639325"/>
                  <a:pt x="354139" y="639039"/>
                </a:cubicBezTo>
                <a:cubicBezTo>
                  <a:pt x="335947" y="638754"/>
                  <a:pt x="320897" y="623704"/>
                  <a:pt x="320612" y="605511"/>
                </a:cubicBezTo>
                <a:cubicBezTo>
                  <a:pt x="320326" y="586652"/>
                  <a:pt x="335756" y="570936"/>
                  <a:pt x="354521" y="570840"/>
                </a:cubicBezTo>
                <a:close/>
                <a:moveTo>
                  <a:pt x="312039" y="591129"/>
                </a:moveTo>
                <a:cubicBezTo>
                  <a:pt x="311849" y="609893"/>
                  <a:pt x="295942" y="625228"/>
                  <a:pt x="277178" y="624752"/>
                </a:cubicBezTo>
                <a:cubicBezTo>
                  <a:pt x="258413" y="624276"/>
                  <a:pt x="243269" y="608273"/>
                  <a:pt x="243935" y="589509"/>
                </a:cubicBezTo>
                <a:cubicBezTo>
                  <a:pt x="244507" y="571317"/>
                  <a:pt x="259937" y="556553"/>
                  <a:pt x="278035" y="556553"/>
                </a:cubicBezTo>
                <a:cubicBezTo>
                  <a:pt x="296799" y="556648"/>
                  <a:pt x="312230" y="572364"/>
                  <a:pt x="312039" y="591129"/>
                </a:cubicBezTo>
                <a:close/>
                <a:moveTo>
                  <a:pt x="993839" y="874688"/>
                </a:moveTo>
                <a:cubicBezTo>
                  <a:pt x="994029" y="892595"/>
                  <a:pt x="978789" y="908311"/>
                  <a:pt x="960692" y="908692"/>
                </a:cubicBezTo>
                <a:cubicBezTo>
                  <a:pt x="942213" y="909073"/>
                  <a:pt x="926021" y="893071"/>
                  <a:pt x="926306" y="874497"/>
                </a:cubicBezTo>
                <a:cubicBezTo>
                  <a:pt x="926592" y="856495"/>
                  <a:pt x="942118" y="841160"/>
                  <a:pt x="960120" y="841255"/>
                </a:cubicBezTo>
                <a:cubicBezTo>
                  <a:pt x="978218" y="841255"/>
                  <a:pt x="993648" y="856590"/>
                  <a:pt x="993839" y="874688"/>
                </a:cubicBezTo>
                <a:close/>
                <a:moveTo>
                  <a:pt x="593789" y="613893"/>
                </a:moveTo>
                <a:cubicBezTo>
                  <a:pt x="611886" y="614084"/>
                  <a:pt x="627317" y="629895"/>
                  <a:pt x="627126" y="647897"/>
                </a:cubicBezTo>
                <a:cubicBezTo>
                  <a:pt x="626936" y="665995"/>
                  <a:pt x="611219" y="681426"/>
                  <a:pt x="593122" y="681235"/>
                </a:cubicBezTo>
                <a:cubicBezTo>
                  <a:pt x="575024" y="681045"/>
                  <a:pt x="559594" y="665233"/>
                  <a:pt x="559784" y="647231"/>
                </a:cubicBezTo>
                <a:cubicBezTo>
                  <a:pt x="560070" y="629133"/>
                  <a:pt x="575786" y="613703"/>
                  <a:pt x="593789" y="613893"/>
                </a:cubicBezTo>
                <a:close/>
                <a:moveTo>
                  <a:pt x="1352836" y="1468572"/>
                </a:moveTo>
                <a:cubicBezTo>
                  <a:pt x="1334929" y="1468953"/>
                  <a:pt x="1319117" y="1453808"/>
                  <a:pt x="1318546" y="1435710"/>
                </a:cubicBezTo>
                <a:cubicBezTo>
                  <a:pt x="1317974" y="1417232"/>
                  <a:pt x="1333881" y="1400944"/>
                  <a:pt x="1352455" y="1401039"/>
                </a:cubicBezTo>
                <a:cubicBezTo>
                  <a:pt x="1370457" y="1401135"/>
                  <a:pt x="1385888" y="1416565"/>
                  <a:pt x="1385983" y="1434567"/>
                </a:cubicBezTo>
                <a:cubicBezTo>
                  <a:pt x="1386173" y="1452570"/>
                  <a:pt x="1370933" y="1468191"/>
                  <a:pt x="1352836" y="1468572"/>
                </a:cubicBezTo>
                <a:close/>
                <a:moveTo>
                  <a:pt x="1373505" y="1590587"/>
                </a:moveTo>
                <a:cubicBezTo>
                  <a:pt x="1379315" y="1579252"/>
                  <a:pt x="1391317" y="1571251"/>
                  <a:pt x="1404461" y="1571727"/>
                </a:cubicBezTo>
                <a:cubicBezTo>
                  <a:pt x="1416939" y="1572204"/>
                  <a:pt x="1427893" y="1580014"/>
                  <a:pt x="1433322" y="1590587"/>
                </a:cubicBezTo>
                <a:lnTo>
                  <a:pt x="1373505" y="1590587"/>
                </a:lnTo>
                <a:close/>
                <a:moveTo>
                  <a:pt x="818007" y="800679"/>
                </a:moveTo>
                <a:cubicBezTo>
                  <a:pt x="800005" y="800679"/>
                  <a:pt x="784479" y="785343"/>
                  <a:pt x="784193" y="767341"/>
                </a:cubicBezTo>
                <a:cubicBezTo>
                  <a:pt x="783908" y="748863"/>
                  <a:pt x="800100" y="732765"/>
                  <a:pt x="818579" y="733242"/>
                </a:cubicBezTo>
                <a:cubicBezTo>
                  <a:pt x="836581" y="733622"/>
                  <a:pt x="851821" y="749339"/>
                  <a:pt x="851630" y="767246"/>
                </a:cubicBezTo>
                <a:cubicBezTo>
                  <a:pt x="851535" y="785248"/>
                  <a:pt x="836009" y="800583"/>
                  <a:pt x="818007" y="800679"/>
                </a:cubicBezTo>
                <a:close/>
                <a:moveTo>
                  <a:pt x="39624" y="581604"/>
                </a:moveTo>
                <a:cubicBezTo>
                  <a:pt x="21717" y="581889"/>
                  <a:pt x="6001" y="566459"/>
                  <a:pt x="5715" y="548456"/>
                </a:cubicBezTo>
                <a:cubicBezTo>
                  <a:pt x="5429" y="530550"/>
                  <a:pt x="20860" y="514833"/>
                  <a:pt x="38862" y="514547"/>
                </a:cubicBezTo>
                <a:cubicBezTo>
                  <a:pt x="56769" y="514262"/>
                  <a:pt x="72485" y="529692"/>
                  <a:pt x="72771" y="547695"/>
                </a:cubicBezTo>
                <a:cubicBezTo>
                  <a:pt x="72962" y="565602"/>
                  <a:pt x="57626" y="581318"/>
                  <a:pt x="39624" y="581604"/>
                </a:cubicBezTo>
                <a:close/>
                <a:moveTo>
                  <a:pt x="673132" y="628657"/>
                </a:moveTo>
                <a:cubicBezTo>
                  <a:pt x="691420" y="628752"/>
                  <a:pt x="706660" y="644373"/>
                  <a:pt x="706088" y="662566"/>
                </a:cubicBezTo>
                <a:cubicBezTo>
                  <a:pt x="705612" y="680283"/>
                  <a:pt x="690563" y="694856"/>
                  <a:pt x="672941" y="694856"/>
                </a:cubicBezTo>
                <a:cubicBezTo>
                  <a:pt x="654653" y="694761"/>
                  <a:pt x="639413" y="679139"/>
                  <a:pt x="639985" y="660947"/>
                </a:cubicBezTo>
                <a:cubicBezTo>
                  <a:pt x="640461" y="643230"/>
                  <a:pt x="655415" y="628657"/>
                  <a:pt x="673132" y="628657"/>
                </a:cubicBezTo>
                <a:close/>
                <a:moveTo>
                  <a:pt x="1334357" y="1261403"/>
                </a:moveTo>
                <a:cubicBezTo>
                  <a:pt x="1334453" y="1279405"/>
                  <a:pt x="1318832" y="1294931"/>
                  <a:pt x="1300829" y="1294740"/>
                </a:cubicBezTo>
                <a:cubicBezTo>
                  <a:pt x="1282827" y="1294550"/>
                  <a:pt x="1267492" y="1278834"/>
                  <a:pt x="1267873" y="1260927"/>
                </a:cubicBezTo>
                <a:cubicBezTo>
                  <a:pt x="1268254" y="1243401"/>
                  <a:pt x="1283113" y="1228637"/>
                  <a:pt x="1300639" y="1228351"/>
                </a:cubicBezTo>
                <a:cubicBezTo>
                  <a:pt x="1318641" y="1227970"/>
                  <a:pt x="1334357" y="1243401"/>
                  <a:pt x="1334357" y="1261403"/>
                </a:cubicBezTo>
                <a:close/>
                <a:moveTo>
                  <a:pt x="1203770" y="1074332"/>
                </a:moveTo>
                <a:cubicBezTo>
                  <a:pt x="1203484" y="1092429"/>
                  <a:pt x="1187482" y="1107764"/>
                  <a:pt x="1169575" y="1107193"/>
                </a:cubicBezTo>
                <a:cubicBezTo>
                  <a:pt x="1151382" y="1106622"/>
                  <a:pt x="1136237" y="1090524"/>
                  <a:pt x="1136999" y="1072617"/>
                </a:cubicBezTo>
                <a:cubicBezTo>
                  <a:pt x="1137761" y="1054901"/>
                  <a:pt x="1153001" y="1040328"/>
                  <a:pt x="1170432" y="1040423"/>
                </a:cubicBezTo>
                <a:cubicBezTo>
                  <a:pt x="1188625" y="1040613"/>
                  <a:pt x="1204151" y="1056330"/>
                  <a:pt x="1203770" y="1074332"/>
                </a:cubicBezTo>
                <a:close/>
                <a:moveTo>
                  <a:pt x="1236250" y="1201014"/>
                </a:moveTo>
                <a:cubicBezTo>
                  <a:pt x="1218248" y="1201300"/>
                  <a:pt x="1202531" y="1185774"/>
                  <a:pt x="1202436" y="1167772"/>
                </a:cubicBezTo>
                <a:cubicBezTo>
                  <a:pt x="1202341" y="1149675"/>
                  <a:pt x="1218057" y="1134149"/>
                  <a:pt x="1236059" y="1134339"/>
                </a:cubicBezTo>
                <a:cubicBezTo>
                  <a:pt x="1253585" y="1134530"/>
                  <a:pt x="1268635" y="1149294"/>
                  <a:pt x="1269111" y="1166915"/>
                </a:cubicBezTo>
                <a:cubicBezTo>
                  <a:pt x="1269682" y="1184822"/>
                  <a:pt x="1254347" y="1200729"/>
                  <a:pt x="1236250" y="1201014"/>
                </a:cubicBezTo>
                <a:close/>
                <a:moveTo>
                  <a:pt x="1104710" y="1016134"/>
                </a:moveTo>
                <a:cubicBezTo>
                  <a:pt x="1086612" y="1015944"/>
                  <a:pt x="1071372" y="1000132"/>
                  <a:pt x="1071753" y="982225"/>
                </a:cubicBezTo>
                <a:cubicBezTo>
                  <a:pt x="1072229" y="964128"/>
                  <a:pt x="1088136" y="948983"/>
                  <a:pt x="1106043" y="949650"/>
                </a:cubicBezTo>
                <a:cubicBezTo>
                  <a:pt x="1123664" y="950316"/>
                  <a:pt x="1138238" y="965366"/>
                  <a:pt x="1138238" y="982796"/>
                </a:cubicBezTo>
                <a:cubicBezTo>
                  <a:pt x="1138333" y="1000894"/>
                  <a:pt x="1122712" y="1016325"/>
                  <a:pt x="1104710" y="1016134"/>
                </a:cubicBezTo>
                <a:close/>
                <a:moveTo>
                  <a:pt x="1418273" y="1492955"/>
                </a:moveTo>
                <a:cubicBezTo>
                  <a:pt x="1436561" y="1493337"/>
                  <a:pt x="1451324" y="1508862"/>
                  <a:pt x="1450562" y="1527055"/>
                </a:cubicBezTo>
                <a:cubicBezTo>
                  <a:pt x="1449800" y="1544867"/>
                  <a:pt x="1434941" y="1558964"/>
                  <a:pt x="1417225" y="1558678"/>
                </a:cubicBezTo>
                <a:cubicBezTo>
                  <a:pt x="1398937" y="1558297"/>
                  <a:pt x="1384173" y="1542771"/>
                  <a:pt x="1384935" y="1524579"/>
                </a:cubicBezTo>
                <a:cubicBezTo>
                  <a:pt x="1385602" y="1506767"/>
                  <a:pt x="1400556" y="1492575"/>
                  <a:pt x="1418273" y="1492955"/>
                </a:cubicBezTo>
                <a:close/>
                <a:moveTo>
                  <a:pt x="894493" y="814013"/>
                </a:moveTo>
                <a:cubicBezTo>
                  <a:pt x="876205" y="813918"/>
                  <a:pt x="861251" y="798393"/>
                  <a:pt x="861822" y="780200"/>
                </a:cubicBezTo>
                <a:cubicBezTo>
                  <a:pt x="862394" y="762388"/>
                  <a:pt x="877157" y="748101"/>
                  <a:pt x="894874" y="748291"/>
                </a:cubicBezTo>
                <a:cubicBezTo>
                  <a:pt x="913162" y="748386"/>
                  <a:pt x="928116" y="763912"/>
                  <a:pt x="927545" y="782105"/>
                </a:cubicBezTo>
                <a:cubicBezTo>
                  <a:pt x="927068" y="799821"/>
                  <a:pt x="912209" y="814109"/>
                  <a:pt x="894493" y="814013"/>
                </a:cubicBezTo>
                <a:close/>
                <a:moveTo>
                  <a:pt x="1398937" y="1355510"/>
                </a:moveTo>
                <a:cubicBezTo>
                  <a:pt x="1398842" y="1373703"/>
                  <a:pt x="1384554" y="1387800"/>
                  <a:pt x="1366266" y="1387609"/>
                </a:cubicBezTo>
                <a:cubicBezTo>
                  <a:pt x="1348073" y="1387514"/>
                  <a:pt x="1333976" y="1373226"/>
                  <a:pt x="1334167" y="1354938"/>
                </a:cubicBezTo>
                <a:cubicBezTo>
                  <a:pt x="1334262" y="1336746"/>
                  <a:pt x="1348550" y="1322648"/>
                  <a:pt x="1366838" y="1322839"/>
                </a:cubicBezTo>
                <a:cubicBezTo>
                  <a:pt x="1385030" y="1323030"/>
                  <a:pt x="1399032" y="1337317"/>
                  <a:pt x="1398937" y="1355510"/>
                </a:cubicBezTo>
                <a:close/>
                <a:moveTo>
                  <a:pt x="784860" y="676282"/>
                </a:moveTo>
                <a:cubicBezTo>
                  <a:pt x="784670" y="694475"/>
                  <a:pt x="770573" y="708381"/>
                  <a:pt x="752380" y="708191"/>
                </a:cubicBezTo>
                <a:cubicBezTo>
                  <a:pt x="734187" y="708000"/>
                  <a:pt x="720281" y="693903"/>
                  <a:pt x="720471" y="675711"/>
                </a:cubicBezTo>
                <a:cubicBezTo>
                  <a:pt x="720662" y="657518"/>
                  <a:pt x="734759" y="643611"/>
                  <a:pt x="752951" y="643802"/>
                </a:cubicBezTo>
                <a:cubicBezTo>
                  <a:pt x="771049" y="643897"/>
                  <a:pt x="784955" y="657994"/>
                  <a:pt x="784860" y="676282"/>
                </a:cubicBezTo>
                <a:close/>
                <a:moveTo>
                  <a:pt x="1072039" y="889452"/>
                </a:moveTo>
                <a:cubicBezTo>
                  <a:pt x="1071848" y="907644"/>
                  <a:pt x="1057561" y="921741"/>
                  <a:pt x="1039368" y="921551"/>
                </a:cubicBezTo>
                <a:cubicBezTo>
                  <a:pt x="1021175" y="921360"/>
                  <a:pt x="1007078" y="907073"/>
                  <a:pt x="1007269" y="888880"/>
                </a:cubicBezTo>
                <a:cubicBezTo>
                  <a:pt x="1007459" y="870687"/>
                  <a:pt x="1021747" y="856590"/>
                  <a:pt x="1039940" y="856781"/>
                </a:cubicBezTo>
                <a:cubicBezTo>
                  <a:pt x="1058132" y="856876"/>
                  <a:pt x="1072229" y="871259"/>
                  <a:pt x="1072039" y="889452"/>
                </a:cubicBezTo>
                <a:close/>
                <a:moveTo>
                  <a:pt x="607409" y="599320"/>
                </a:moveTo>
                <a:cubicBezTo>
                  <a:pt x="589979" y="599225"/>
                  <a:pt x="576167" y="585128"/>
                  <a:pt x="576358" y="567697"/>
                </a:cubicBezTo>
                <a:cubicBezTo>
                  <a:pt x="576453" y="550266"/>
                  <a:pt x="590550" y="536455"/>
                  <a:pt x="607981" y="536646"/>
                </a:cubicBezTo>
                <a:cubicBezTo>
                  <a:pt x="625412" y="536741"/>
                  <a:pt x="639223" y="550838"/>
                  <a:pt x="639032" y="568269"/>
                </a:cubicBezTo>
                <a:cubicBezTo>
                  <a:pt x="638842" y="585604"/>
                  <a:pt x="624840" y="599415"/>
                  <a:pt x="607409" y="599320"/>
                </a:cubicBezTo>
                <a:close/>
                <a:moveTo>
                  <a:pt x="1005935" y="794773"/>
                </a:moveTo>
                <a:cubicBezTo>
                  <a:pt x="1006221" y="812489"/>
                  <a:pt x="992791" y="826491"/>
                  <a:pt x="975265" y="826968"/>
                </a:cubicBezTo>
                <a:cubicBezTo>
                  <a:pt x="956977" y="827348"/>
                  <a:pt x="942689" y="813442"/>
                  <a:pt x="942785" y="795249"/>
                </a:cubicBezTo>
                <a:cubicBezTo>
                  <a:pt x="942880" y="777533"/>
                  <a:pt x="956501" y="763912"/>
                  <a:pt x="974122" y="763817"/>
                </a:cubicBezTo>
                <a:cubicBezTo>
                  <a:pt x="991838" y="763626"/>
                  <a:pt x="1005650" y="777152"/>
                  <a:pt x="1005935" y="794773"/>
                </a:cubicBezTo>
                <a:close/>
                <a:moveTo>
                  <a:pt x="164497" y="482258"/>
                </a:moveTo>
                <a:cubicBezTo>
                  <a:pt x="164687" y="499879"/>
                  <a:pt x="151257" y="513881"/>
                  <a:pt x="133826" y="514262"/>
                </a:cubicBezTo>
                <a:cubicBezTo>
                  <a:pt x="115634" y="514643"/>
                  <a:pt x="101346" y="500641"/>
                  <a:pt x="101537" y="482544"/>
                </a:cubicBezTo>
                <a:cubicBezTo>
                  <a:pt x="101632" y="465018"/>
                  <a:pt x="115348" y="451302"/>
                  <a:pt x="132874" y="451302"/>
                </a:cubicBezTo>
                <a:cubicBezTo>
                  <a:pt x="150495" y="451111"/>
                  <a:pt x="164306" y="464732"/>
                  <a:pt x="164497" y="482258"/>
                </a:cubicBezTo>
                <a:close/>
                <a:moveTo>
                  <a:pt x="559689" y="553219"/>
                </a:moveTo>
                <a:cubicBezTo>
                  <a:pt x="559975" y="570936"/>
                  <a:pt x="546545" y="584937"/>
                  <a:pt x="529019" y="585413"/>
                </a:cubicBezTo>
                <a:cubicBezTo>
                  <a:pt x="510731" y="585890"/>
                  <a:pt x="496443" y="571983"/>
                  <a:pt x="496538" y="553695"/>
                </a:cubicBezTo>
                <a:cubicBezTo>
                  <a:pt x="496634" y="535979"/>
                  <a:pt x="510254" y="522358"/>
                  <a:pt x="527876" y="522263"/>
                </a:cubicBezTo>
                <a:cubicBezTo>
                  <a:pt x="545592" y="522072"/>
                  <a:pt x="559403" y="535598"/>
                  <a:pt x="559689" y="553219"/>
                </a:cubicBezTo>
                <a:close/>
                <a:moveTo>
                  <a:pt x="863727" y="687712"/>
                </a:moveTo>
                <a:cubicBezTo>
                  <a:pt x="863537" y="705238"/>
                  <a:pt x="849821" y="718859"/>
                  <a:pt x="832199" y="718859"/>
                </a:cubicBezTo>
                <a:cubicBezTo>
                  <a:pt x="814102" y="718859"/>
                  <a:pt x="800195" y="704476"/>
                  <a:pt x="800767" y="686283"/>
                </a:cubicBezTo>
                <a:cubicBezTo>
                  <a:pt x="801243" y="668853"/>
                  <a:pt x="815340" y="655518"/>
                  <a:pt x="833057" y="655898"/>
                </a:cubicBezTo>
                <a:cubicBezTo>
                  <a:pt x="850392" y="656184"/>
                  <a:pt x="863918" y="670186"/>
                  <a:pt x="863727" y="687712"/>
                </a:cubicBezTo>
                <a:close/>
                <a:moveTo>
                  <a:pt x="321183" y="511309"/>
                </a:moveTo>
                <a:cubicBezTo>
                  <a:pt x="321088" y="529597"/>
                  <a:pt x="306896" y="543313"/>
                  <a:pt x="288512" y="542932"/>
                </a:cubicBezTo>
                <a:cubicBezTo>
                  <a:pt x="270891" y="542551"/>
                  <a:pt x="257556" y="528740"/>
                  <a:pt x="257556" y="510928"/>
                </a:cubicBezTo>
                <a:cubicBezTo>
                  <a:pt x="257651" y="492640"/>
                  <a:pt x="271844" y="478924"/>
                  <a:pt x="290227" y="479305"/>
                </a:cubicBezTo>
                <a:cubicBezTo>
                  <a:pt x="307848" y="479686"/>
                  <a:pt x="321183" y="493497"/>
                  <a:pt x="321183" y="511309"/>
                </a:cubicBezTo>
                <a:close/>
                <a:moveTo>
                  <a:pt x="369475" y="493497"/>
                </a:moveTo>
                <a:cubicBezTo>
                  <a:pt x="387668" y="493783"/>
                  <a:pt x="401288" y="508166"/>
                  <a:pt x="400717" y="526549"/>
                </a:cubicBezTo>
                <a:cubicBezTo>
                  <a:pt x="400145" y="544170"/>
                  <a:pt x="386144" y="557315"/>
                  <a:pt x="368332" y="557029"/>
                </a:cubicBezTo>
                <a:cubicBezTo>
                  <a:pt x="350139" y="556743"/>
                  <a:pt x="336518" y="542361"/>
                  <a:pt x="337090" y="523977"/>
                </a:cubicBezTo>
                <a:cubicBezTo>
                  <a:pt x="337661" y="506451"/>
                  <a:pt x="351663" y="493307"/>
                  <a:pt x="369475" y="493497"/>
                </a:cubicBezTo>
                <a:close/>
                <a:moveTo>
                  <a:pt x="1150620" y="903834"/>
                </a:moveTo>
                <a:cubicBezTo>
                  <a:pt x="1150334" y="921265"/>
                  <a:pt x="1136237" y="934886"/>
                  <a:pt x="1118711" y="934695"/>
                </a:cubicBezTo>
                <a:cubicBezTo>
                  <a:pt x="1101281" y="934410"/>
                  <a:pt x="1087660" y="920313"/>
                  <a:pt x="1087850" y="902787"/>
                </a:cubicBezTo>
                <a:cubicBezTo>
                  <a:pt x="1088136" y="885356"/>
                  <a:pt x="1102233" y="871735"/>
                  <a:pt x="1119759" y="871926"/>
                </a:cubicBezTo>
                <a:cubicBezTo>
                  <a:pt x="1137190" y="872306"/>
                  <a:pt x="1150906" y="886404"/>
                  <a:pt x="1150620" y="903834"/>
                </a:cubicBezTo>
                <a:close/>
                <a:moveTo>
                  <a:pt x="1250442" y="1056520"/>
                </a:moveTo>
                <a:cubicBezTo>
                  <a:pt x="1268063" y="1056711"/>
                  <a:pt x="1281684" y="1070427"/>
                  <a:pt x="1281589" y="1088143"/>
                </a:cubicBezTo>
                <a:cubicBezTo>
                  <a:pt x="1281589" y="1106336"/>
                  <a:pt x="1267206" y="1120242"/>
                  <a:pt x="1248918" y="1119671"/>
                </a:cubicBezTo>
                <a:cubicBezTo>
                  <a:pt x="1231392" y="1119195"/>
                  <a:pt x="1218152" y="1105097"/>
                  <a:pt x="1218438" y="1087286"/>
                </a:cubicBezTo>
                <a:cubicBezTo>
                  <a:pt x="1218724" y="1069664"/>
                  <a:pt x="1232630" y="1056330"/>
                  <a:pt x="1250442" y="1056520"/>
                </a:cubicBezTo>
                <a:close/>
                <a:moveTo>
                  <a:pt x="1184148" y="1028707"/>
                </a:moveTo>
                <a:cubicBezTo>
                  <a:pt x="1166527" y="1028517"/>
                  <a:pt x="1153001" y="1014705"/>
                  <a:pt x="1153001" y="996989"/>
                </a:cubicBezTo>
                <a:cubicBezTo>
                  <a:pt x="1153001" y="978796"/>
                  <a:pt x="1167384" y="964985"/>
                  <a:pt x="1185767" y="965461"/>
                </a:cubicBezTo>
                <a:cubicBezTo>
                  <a:pt x="1203293" y="965937"/>
                  <a:pt x="1216533" y="980129"/>
                  <a:pt x="1216247" y="997846"/>
                </a:cubicBezTo>
                <a:cubicBezTo>
                  <a:pt x="1215866" y="1015563"/>
                  <a:pt x="1201960" y="1028897"/>
                  <a:pt x="1184148" y="1028707"/>
                </a:cubicBezTo>
                <a:close/>
                <a:moveTo>
                  <a:pt x="213170" y="465208"/>
                </a:moveTo>
                <a:cubicBezTo>
                  <a:pt x="231362" y="465494"/>
                  <a:pt x="244888" y="479781"/>
                  <a:pt x="244316" y="498164"/>
                </a:cubicBezTo>
                <a:cubicBezTo>
                  <a:pt x="243745" y="515691"/>
                  <a:pt x="229838" y="528835"/>
                  <a:pt x="212122" y="528645"/>
                </a:cubicBezTo>
                <a:cubicBezTo>
                  <a:pt x="193929" y="528359"/>
                  <a:pt x="180404" y="514071"/>
                  <a:pt x="180975" y="495688"/>
                </a:cubicBezTo>
                <a:cubicBezTo>
                  <a:pt x="181451" y="478162"/>
                  <a:pt x="195358" y="465018"/>
                  <a:pt x="213170" y="465208"/>
                </a:cubicBezTo>
                <a:close/>
                <a:moveTo>
                  <a:pt x="1463612" y="1448569"/>
                </a:moveTo>
                <a:cubicBezTo>
                  <a:pt x="1463802" y="1466857"/>
                  <a:pt x="1449991" y="1480859"/>
                  <a:pt x="1431703" y="1480668"/>
                </a:cubicBezTo>
                <a:cubicBezTo>
                  <a:pt x="1414082" y="1480573"/>
                  <a:pt x="1400461" y="1467047"/>
                  <a:pt x="1400270" y="1449426"/>
                </a:cubicBezTo>
                <a:cubicBezTo>
                  <a:pt x="1400080" y="1431138"/>
                  <a:pt x="1413891" y="1417137"/>
                  <a:pt x="1432179" y="1417327"/>
                </a:cubicBezTo>
                <a:cubicBezTo>
                  <a:pt x="1449800" y="1417518"/>
                  <a:pt x="1463421" y="1430948"/>
                  <a:pt x="1463612" y="1448569"/>
                </a:cubicBezTo>
                <a:close/>
                <a:moveTo>
                  <a:pt x="1380363" y="1244353"/>
                </a:moveTo>
                <a:cubicBezTo>
                  <a:pt x="1397794" y="1244163"/>
                  <a:pt x="1411891" y="1257879"/>
                  <a:pt x="1412081" y="1275309"/>
                </a:cubicBezTo>
                <a:cubicBezTo>
                  <a:pt x="1412272" y="1292740"/>
                  <a:pt x="1398556" y="1306837"/>
                  <a:pt x="1381125" y="1307028"/>
                </a:cubicBezTo>
                <a:cubicBezTo>
                  <a:pt x="1363694" y="1307218"/>
                  <a:pt x="1349597" y="1293502"/>
                  <a:pt x="1349407" y="1276071"/>
                </a:cubicBezTo>
                <a:cubicBezTo>
                  <a:pt x="1349216" y="1258641"/>
                  <a:pt x="1362932" y="1244544"/>
                  <a:pt x="1380363" y="1244353"/>
                </a:cubicBezTo>
                <a:close/>
                <a:moveTo>
                  <a:pt x="1346930" y="1181964"/>
                </a:moveTo>
                <a:cubicBezTo>
                  <a:pt x="1346930" y="1199681"/>
                  <a:pt x="1333310" y="1213302"/>
                  <a:pt x="1315593" y="1213492"/>
                </a:cubicBezTo>
                <a:cubicBezTo>
                  <a:pt x="1297305" y="1213587"/>
                  <a:pt x="1283399" y="1199395"/>
                  <a:pt x="1283780" y="1181107"/>
                </a:cubicBezTo>
                <a:cubicBezTo>
                  <a:pt x="1284161" y="1163486"/>
                  <a:pt x="1298067" y="1150151"/>
                  <a:pt x="1315784" y="1150341"/>
                </a:cubicBezTo>
                <a:cubicBezTo>
                  <a:pt x="1333500" y="1150532"/>
                  <a:pt x="1347026" y="1164248"/>
                  <a:pt x="1346930" y="1181964"/>
                </a:cubicBezTo>
                <a:close/>
                <a:moveTo>
                  <a:pt x="447294" y="571317"/>
                </a:moveTo>
                <a:cubicBezTo>
                  <a:pt x="429197" y="570745"/>
                  <a:pt x="415862" y="556077"/>
                  <a:pt x="416719" y="537598"/>
                </a:cubicBezTo>
                <a:cubicBezTo>
                  <a:pt x="417576" y="520072"/>
                  <a:pt x="431768" y="507118"/>
                  <a:pt x="449675" y="507689"/>
                </a:cubicBezTo>
                <a:cubicBezTo>
                  <a:pt x="467773" y="508261"/>
                  <a:pt x="481108" y="522929"/>
                  <a:pt x="480251" y="541408"/>
                </a:cubicBezTo>
                <a:cubicBezTo>
                  <a:pt x="479393" y="558934"/>
                  <a:pt x="465201" y="571888"/>
                  <a:pt x="447294" y="571317"/>
                </a:cubicBezTo>
                <a:close/>
                <a:moveTo>
                  <a:pt x="84677" y="468542"/>
                </a:moveTo>
                <a:cubicBezTo>
                  <a:pt x="84677" y="485972"/>
                  <a:pt x="70485" y="499974"/>
                  <a:pt x="53054" y="499784"/>
                </a:cubicBezTo>
                <a:cubicBezTo>
                  <a:pt x="35624" y="499593"/>
                  <a:pt x="21812" y="485211"/>
                  <a:pt x="22193" y="467780"/>
                </a:cubicBezTo>
                <a:cubicBezTo>
                  <a:pt x="22574" y="450921"/>
                  <a:pt x="36290" y="437395"/>
                  <a:pt x="53150" y="437204"/>
                </a:cubicBezTo>
                <a:cubicBezTo>
                  <a:pt x="70580" y="437014"/>
                  <a:pt x="84677" y="451111"/>
                  <a:pt x="84677" y="468542"/>
                </a:cubicBezTo>
                <a:close/>
                <a:moveTo>
                  <a:pt x="718376" y="582556"/>
                </a:moveTo>
                <a:cubicBezTo>
                  <a:pt x="718090" y="599796"/>
                  <a:pt x="703326" y="613893"/>
                  <a:pt x="686086" y="613227"/>
                </a:cubicBezTo>
                <a:cubicBezTo>
                  <a:pt x="669417" y="612560"/>
                  <a:pt x="655892" y="598368"/>
                  <a:pt x="656082" y="581699"/>
                </a:cubicBezTo>
                <a:cubicBezTo>
                  <a:pt x="656368" y="564459"/>
                  <a:pt x="671132" y="550362"/>
                  <a:pt x="688372" y="551028"/>
                </a:cubicBezTo>
                <a:cubicBezTo>
                  <a:pt x="705041" y="551695"/>
                  <a:pt x="718566" y="565887"/>
                  <a:pt x="718376" y="582556"/>
                </a:cubicBezTo>
                <a:close/>
                <a:moveTo>
                  <a:pt x="1446181" y="1338555"/>
                </a:moveTo>
                <a:cubicBezTo>
                  <a:pt x="1462754" y="1338555"/>
                  <a:pt x="1476851" y="1352557"/>
                  <a:pt x="1477137" y="1369226"/>
                </a:cubicBezTo>
                <a:cubicBezTo>
                  <a:pt x="1477328" y="1386276"/>
                  <a:pt x="1462469" y="1400944"/>
                  <a:pt x="1445419" y="1400468"/>
                </a:cubicBezTo>
                <a:cubicBezTo>
                  <a:pt x="1428845" y="1399992"/>
                  <a:pt x="1414939" y="1385609"/>
                  <a:pt x="1415225" y="1369130"/>
                </a:cubicBezTo>
                <a:cubicBezTo>
                  <a:pt x="1415415" y="1352462"/>
                  <a:pt x="1429607" y="1338460"/>
                  <a:pt x="1446181" y="1338555"/>
                </a:cubicBezTo>
                <a:close/>
                <a:moveTo>
                  <a:pt x="4858" y="458636"/>
                </a:moveTo>
                <a:cubicBezTo>
                  <a:pt x="4572" y="463970"/>
                  <a:pt x="2762" y="468923"/>
                  <a:pt x="95" y="473209"/>
                </a:cubicBezTo>
                <a:lnTo>
                  <a:pt x="95" y="440919"/>
                </a:lnTo>
                <a:cubicBezTo>
                  <a:pt x="3429" y="446063"/>
                  <a:pt x="5239" y="452159"/>
                  <a:pt x="4858" y="458636"/>
                </a:cubicBezTo>
                <a:close/>
                <a:moveTo>
                  <a:pt x="1084802" y="809251"/>
                </a:moveTo>
                <a:cubicBezTo>
                  <a:pt x="1084993" y="825729"/>
                  <a:pt x="1070991" y="840112"/>
                  <a:pt x="1054513" y="840493"/>
                </a:cubicBezTo>
                <a:cubicBezTo>
                  <a:pt x="1037558" y="840874"/>
                  <a:pt x="1022699" y="826110"/>
                  <a:pt x="1022985" y="809061"/>
                </a:cubicBezTo>
                <a:cubicBezTo>
                  <a:pt x="1023271" y="792487"/>
                  <a:pt x="1037463" y="778485"/>
                  <a:pt x="1054037" y="778580"/>
                </a:cubicBezTo>
                <a:cubicBezTo>
                  <a:pt x="1070610" y="778676"/>
                  <a:pt x="1084707" y="792678"/>
                  <a:pt x="1084802" y="809251"/>
                </a:cubicBezTo>
                <a:close/>
                <a:moveTo>
                  <a:pt x="1497140" y="1571061"/>
                </a:moveTo>
                <a:cubicBezTo>
                  <a:pt x="1480471" y="1570965"/>
                  <a:pt x="1466374" y="1556868"/>
                  <a:pt x="1466278" y="1540200"/>
                </a:cubicBezTo>
                <a:cubicBezTo>
                  <a:pt x="1466183" y="1523055"/>
                  <a:pt x="1481042" y="1508386"/>
                  <a:pt x="1498187" y="1508958"/>
                </a:cubicBezTo>
                <a:cubicBezTo>
                  <a:pt x="1514856" y="1509434"/>
                  <a:pt x="1528667" y="1523912"/>
                  <a:pt x="1528382" y="1540485"/>
                </a:cubicBezTo>
                <a:cubicBezTo>
                  <a:pt x="1528001" y="1557249"/>
                  <a:pt x="1513808" y="1571156"/>
                  <a:pt x="1497140" y="1571061"/>
                </a:cubicBezTo>
                <a:close/>
                <a:moveTo>
                  <a:pt x="909638" y="732575"/>
                </a:moveTo>
                <a:cubicBezTo>
                  <a:pt x="893064" y="732956"/>
                  <a:pt x="878491" y="719240"/>
                  <a:pt x="877919" y="702571"/>
                </a:cubicBezTo>
                <a:cubicBezTo>
                  <a:pt x="877252" y="685426"/>
                  <a:pt x="891731" y="670472"/>
                  <a:pt x="908971" y="670472"/>
                </a:cubicBezTo>
                <a:cubicBezTo>
                  <a:pt x="925640" y="670472"/>
                  <a:pt x="939832" y="684473"/>
                  <a:pt x="940022" y="701238"/>
                </a:cubicBezTo>
                <a:cubicBezTo>
                  <a:pt x="940213" y="717811"/>
                  <a:pt x="926306" y="732194"/>
                  <a:pt x="909638" y="732575"/>
                </a:cubicBezTo>
                <a:close/>
                <a:moveTo>
                  <a:pt x="766858" y="565792"/>
                </a:moveTo>
                <a:cubicBezTo>
                  <a:pt x="783336" y="565792"/>
                  <a:pt x="797719" y="580365"/>
                  <a:pt x="797433" y="596748"/>
                </a:cubicBezTo>
                <a:cubicBezTo>
                  <a:pt x="797243" y="613227"/>
                  <a:pt x="782479" y="627419"/>
                  <a:pt x="766096" y="627038"/>
                </a:cubicBezTo>
                <a:cubicBezTo>
                  <a:pt x="750094" y="626562"/>
                  <a:pt x="736473" y="612750"/>
                  <a:pt x="736187" y="596844"/>
                </a:cubicBezTo>
                <a:cubicBezTo>
                  <a:pt x="735997" y="580365"/>
                  <a:pt x="750379" y="565792"/>
                  <a:pt x="766858" y="565792"/>
                </a:cubicBezTo>
                <a:close/>
                <a:moveTo>
                  <a:pt x="1233583" y="1010705"/>
                </a:moveTo>
                <a:cubicBezTo>
                  <a:pt x="1234059" y="994227"/>
                  <a:pt x="1248918" y="980129"/>
                  <a:pt x="1265206" y="980796"/>
                </a:cubicBezTo>
                <a:cubicBezTo>
                  <a:pt x="1281779" y="981463"/>
                  <a:pt x="1295686" y="996513"/>
                  <a:pt x="1294733" y="1012800"/>
                </a:cubicBezTo>
                <a:cubicBezTo>
                  <a:pt x="1293876" y="1028897"/>
                  <a:pt x="1279684" y="1042233"/>
                  <a:pt x="1263872" y="1042042"/>
                </a:cubicBezTo>
                <a:cubicBezTo>
                  <a:pt x="1247394" y="1041756"/>
                  <a:pt x="1233202" y="1026993"/>
                  <a:pt x="1233583" y="1010705"/>
                </a:cubicBezTo>
                <a:close/>
                <a:moveTo>
                  <a:pt x="1360170" y="1101573"/>
                </a:moveTo>
                <a:cubicBezTo>
                  <a:pt x="1360646" y="1117956"/>
                  <a:pt x="1346359" y="1132625"/>
                  <a:pt x="1329881" y="1132911"/>
                </a:cubicBezTo>
                <a:cubicBezTo>
                  <a:pt x="1313498" y="1133101"/>
                  <a:pt x="1298924" y="1118718"/>
                  <a:pt x="1298924" y="1102335"/>
                </a:cubicBezTo>
                <a:cubicBezTo>
                  <a:pt x="1298924" y="1086429"/>
                  <a:pt x="1312450" y="1072427"/>
                  <a:pt x="1328452" y="1071760"/>
                </a:cubicBezTo>
                <a:cubicBezTo>
                  <a:pt x="1344835" y="1070998"/>
                  <a:pt x="1359694" y="1085095"/>
                  <a:pt x="1360170" y="1101573"/>
                </a:cubicBezTo>
                <a:close/>
                <a:moveTo>
                  <a:pt x="1425226" y="1195680"/>
                </a:moveTo>
                <a:cubicBezTo>
                  <a:pt x="1425512" y="1212254"/>
                  <a:pt x="1411224" y="1226541"/>
                  <a:pt x="1394651" y="1226255"/>
                </a:cubicBezTo>
                <a:cubicBezTo>
                  <a:pt x="1378553" y="1226065"/>
                  <a:pt x="1364932" y="1212444"/>
                  <a:pt x="1364742" y="1196347"/>
                </a:cubicBezTo>
                <a:cubicBezTo>
                  <a:pt x="1364456" y="1179773"/>
                  <a:pt x="1378744" y="1165486"/>
                  <a:pt x="1395317" y="1165772"/>
                </a:cubicBezTo>
                <a:cubicBezTo>
                  <a:pt x="1411319" y="1166058"/>
                  <a:pt x="1424940" y="1179678"/>
                  <a:pt x="1425226" y="1195680"/>
                </a:cubicBezTo>
                <a:close/>
                <a:moveTo>
                  <a:pt x="1199388" y="947840"/>
                </a:moveTo>
                <a:cubicBezTo>
                  <a:pt x="1182910" y="948221"/>
                  <a:pt x="1168527" y="933933"/>
                  <a:pt x="1168622" y="917455"/>
                </a:cubicBezTo>
                <a:cubicBezTo>
                  <a:pt x="1168718" y="901358"/>
                  <a:pt x="1182243" y="887737"/>
                  <a:pt x="1198340" y="887356"/>
                </a:cubicBezTo>
                <a:cubicBezTo>
                  <a:pt x="1214819" y="886975"/>
                  <a:pt x="1229201" y="901263"/>
                  <a:pt x="1229106" y="917741"/>
                </a:cubicBezTo>
                <a:cubicBezTo>
                  <a:pt x="1229011" y="933838"/>
                  <a:pt x="1215485" y="947459"/>
                  <a:pt x="1199388" y="947840"/>
                </a:cubicBezTo>
                <a:close/>
                <a:moveTo>
                  <a:pt x="303943" y="461588"/>
                </a:moveTo>
                <a:cubicBezTo>
                  <a:pt x="287750" y="461874"/>
                  <a:pt x="273939" y="448539"/>
                  <a:pt x="273463" y="432347"/>
                </a:cubicBezTo>
                <a:cubicBezTo>
                  <a:pt x="272987" y="415678"/>
                  <a:pt x="287084" y="401391"/>
                  <a:pt x="303752" y="401581"/>
                </a:cubicBezTo>
                <a:cubicBezTo>
                  <a:pt x="319945" y="401771"/>
                  <a:pt x="333470" y="415392"/>
                  <a:pt x="333470" y="431585"/>
                </a:cubicBezTo>
                <a:cubicBezTo>
                  <a:pt x="333565" y="447682"/>
                  <a:pt x="320135" y="461303"/>
                  <a:pt x="303943" y="461588"/>
                </a:cubicBezTo>
                <a:close/>
                <a:moveTo>
                  <a:pt x="353092" y="445777"/>
                </a:moveTo>
                <a:cubicBezTo>
                  <a:pt x="353092" y="429585"/>
                  <a:pt x="366522" y="415964"/>
                  <a:pt x="382810" y="415773"/>
                </a:cubicBezTo>
                <a:cubicBezTo>
                  <a:pt x="399574" y="415583"/>
                  <a:pt x="413671" y="429775"/>
                  <a:pt x="413195" y="446539"/>
                </a:cubicBezTo>
                <a:cubicBezTo>
                  <a:pt x="412814" y="462731"/>
                  <a:pt x="399002" y="476067"/>
                  <a:pt x="382810" y="475876"/>
                </a:cubicBezTo>
                <a:cubicBezTo>
                  <a:pt x="366522" y="475590"/>
                  <a:pt x="353092" y="461970"/>
                  <a:pt x="353092" y="445777"/>
                </a:cubicBezTo>
                <a:close/>
                <a:moveTo>
                  <a:pt x="492538" y="460350"/>
                </a:moveTo>
                <a:cubicBezTo>
                  <a:pt x="492347" y="476829"/>
                  <a:pt x="478727" y="489973"/>
                  <a:pt x="462344" y="489783"/>
                </a:cubicBezTo>
                <a:cubicBezTo>
                  <a:pt x="445865" y="489592"/>
                  <a:pt x="432721" y="475971"/>
                  <a:pt x="432911" y="459588"/>
                </a:cubicBezTo>
                <a:cubicBezTo>
                  <a:pt x="433102" y="443110"/>
                  <a:pt x="446723" y="429966"/>
                  <a:pt x="463106" y="430156"/>
                </a:cubicBezTo>
                <a:cubicBezTo>
                  <a:pt x="479584" y="430346"/>
                  <a:pt x="492728" y="443967"/>
                  <a:pt x="492538" y="460350"/>
                </a:cubicBezTo>
                <a:close/>
                <a:moveTo>
                  <a:pt x="1018508" y="716287"/>
                </a:moveTo>
                <a:cubicBezTo>
                  <a:pt x="1018223" y="732479"/>
                  <a:pt x="1004507" y="745910"/>
                  <a:pt x="988314" y="745814"/>
                </a:cubicBezTo>
                <a:cubicBezTo>
                  <a:pt x="971550" y="745719"/>
                  <a:pt x="957739" y="731241"/>
                  <a:pt x="958406" y="714572"/>
                </a:cubicBezTo>
                <a:cubicBezTo>
                  <a:pt x="959072" y="698285"/>
                  <a:pt x="973074" y="685236"/>
                  <a:pt x="989267" y="685712"/>
                </a:cubicBezTo>
                <a:cubicBezTo>
                  <a:pt x="1005554" y="686188"/>
                  <a:pt x="1018794" y="700095"/>
                  <a:pt x="1018508" y="716287"/>
                </a:cubicBezTo>
                <a:close/>
                <a:moveTo>
                  <a:pt x="1541526" y="1460666"/>
                </a:moveTo>
                <a:cubicBezTo>
                  <a:pt x="1541431" y="1476858"/>
                  <a:pt x="1527810" y="1490384"/>
                  <a:pt x="1511618" y="1490479"/>
                </a:cubicBezTo>
                <a:cubicBezTo>
                  <a:pt x="1494853" y="1490574"/>
                  <a:pt x="1480852" y="1476192"/>
                  <a:pt x="1481423" y="1459523"/>
                </a:cubicBezTo>
                <a:cubicBezTo>
                  <a:pt x="1481995" y="1443330"/>
                  <a:pt x="1495901" y="1430091"/>
                  <a:pt x="1511999" y="1430376"/>
                </a:cubicBezTo>
                <a:cubicBezTo>
                  <a:pt x="1528286" y="1430757"/>
                  <a:pt x="1541621" y="1444473"/>
                  <a:pt x="1541526" y="1460666"/>
                </a:cubicBezTo>
                <a:close/>
                <a:moveTo>
                  <a:pt x="1554385" y="1384180"/>
                </a:moveTo>
                <a:cubicBezTo>
                  <a:pt x="1554194" y="1400372"/>
                  <a:pt x="1541526" y="1412660"/>
                  <a:pt x="1525238" y="1412374"/>
                </a:cubicBezTo>
                <a:cubicBezTo>
                  <a:pt x="1509046" y="1412184"/>
                  <a:pt x="1496759" y="1399515"/>
                  <a:pt x="1497044" y="1383228"/>
                </a:cubicBezTo>
                <a:cubicBezTo>
                  <a:pt x="1497235" y="1367035"/>
                  <a:pt x="1509903" y="1354748"/>
                  <a:pt x="1526191" y="1355034"/>
                </a:cubicBezTo>
                <a:cubicBezTo>
                  <a:pt x="1542383" y="1355224"/>
                  <a:pt x="1554575" y="1367892"/>
                  <a:pt x="1554385" y="1384180"/>
                </a:cubicBezTo>
                <a:close/>
                <a:moveTo>
                  <a:pt x="650939" y="487878"/>
                </a:moveTo>
                <a:cubicBezTo>
                  <a:pt x="651224" y="504832"/>
                  <a:pt x="638651" y="517500"/>
                  <a:pt x="621697" y="517405"/>
                </a:cubicBezTo>
                <a:cubicBezTo>
                  <a:pt x="605409" y="517310"/>
                  <a:pt x="593122" y="505118"/>
                  <a:pt x="592836" y="488925"/>
                </a:cubicBezTo>
                <a:cubicBezTo>
                  <a:pt x="592550" y="471971"/>
                  <a:pt x="605123" y="459303"/>
                  <a:pt x="622078" y="459398"/>
                </a:cubicBezTo>
                <a:cubicBezTo>
                  <a:pt x="638270" y="459398"/>
                  <a:pt x="650653" y="471590"/>
                  <a:pt x="650939" y="487878"/>
                </a:cubicBezTo>
                <a:close/>
                <a:moveTo>
                  <a:pt x="541973" y="444825"/>
                </a:moveTo>
                <a:cubicBezTo>
                  <a:pt x="558737" y="444634"/>
                  <a:pt x="571691" y="457397"/>
                  <a:pt x="571691" y="474162"/>
                </a:cubicBezTo>
                <a:cubicBezTo>
                  <a:pt x="571691" y="490926"/>
                  <a:pt x="558737" y="503689"/>
                  <a:pt x="541973" y="503498"/>
                </a:cubicBezTo>
                <a:cubicBezTo>
                  <a:pt x="525780" y="503308"/>
                  <a:pt x="513302" y="490926"/>
                  <a:pt x="513017" y="474828"/>
                </a:cubicBezTo>
                <a:cubicBezTo>
                  <a:pt x="512636" y="458160"/>
                  <a:pt x="525209" y="445015"/>
                  <a:pt x="541973" y="444825"/>
                </a:cubicBezTo>
                <a:close/>
                <a:moveTo>
                  <a:pt x="96584" y="391770"/>
                </a:moveTo>
                <a:cubicBezTo>
                  <a:pt x="96584" y="408153"/>
                  <a:pt x="84296" y="420441"/>
                  <a:pt x="68009" y="420631"/>
                </a:cubicBezTo>
                <a:cubicBezTo>
                  <a:pt x="51054" y="420821"/>
                  <a:pt x="38481" y="407963"/>
                  <a:pt x="38767" y="390913"/>
                </a:cubicBezTo>
                <a:cubicBezTo>
                  <a:pt x="39148" y="374625"/>
                  <a:pt x="51721" y="362624"/>
                  <a:pt x="68104" y="362814"/>
                </a:cubicBezTo>
                <a:cubicBezTo>
                  <a:pt x="84392" y="363005"/>
                  <a:pt x="96584" y="375483"/>
                  <a:pt x="96584" y="391770"/>
                </a:cubicBezTo>
                <a:close/>
                <a:moveTo>
                  <a:pt x="1162812" y="823729"/>
                </a:moveTo>
                <a:cubicBezTo>
                  <a:pt x="1162812" y="840493"/>
                  <a:pt x="1149953" y="853256"/>
                  <a:pt x="1133189" y="853161"/>
                </a:cubicBezTo>
                <a:cubicBezTo>
                  <a:pt x="1116521" y="852971"/>
                  <a:pt x="1103852" y="839921"/>
                  <a:pt x="1104138" y="823158"/>
                </a:cubicBezTo>
                <a:cubicBezTo>
                  <a:pt x="1104424" y="807060"/>
                  <a:pt x="1116902" y="794678"/>
                  <a:pt x="1133094" y="794487"/>
                </a:cubicBezTo>
                <a:cubicBezTo>
                  <a:pt x="1149858" y="794202"/>
                  <a:pt x="1162812" y="806965"/>
                  <a:pt x="1162812" y="823729"/>
                </a:cubicBezTo>
                <a:close/>
                <a:moveTo>
                  <a:pt x="146780" y="373959"/>
                </a:moveTo>
                <a:cubicBezTo>
                  <a:pt x="163735" y="373768"/>
                  <a:pt x="176594" y="386436"/>
                  <a:pt x="176403" y="403391"/>
                </a:cubicBezTo>
                <a:cubicBezTo>
                  <a:pt x="176308" y="419679"/>
                  <a:pt x="163925" y="432156"/>
                  <a:pt x="147638" y="432347"/>
                </a:cubicBezTo>
                <a:cubicBezTo>
                  <a:pt x="130683" y="432537"/>
                  <a:pt x="117824" y="419869"/>
                  <a:pt x="118015" y="402914"/>
                </a:cubicBezTo>
                <a:cubicBezTo>
                  <a:pt x="118110" y="386627"/>
                  <a:pt x="130492" y="374149"/>
                  <a:pt x="146780" y="373959"/>
                </a:cubicBezTo>
                <a:close/>
                <a:moveTo>
                  <a:pt x="1605439" y="1555344"/>
                </a:moveTo>
                <a:cubicBezTo>
                  <a:pt x="1604867" y="1571346"/>
                  <a:pt x="1591913" y="1583348"/>
                  <a:pt x="1575721" y="1582872"/>
                </a:cubicBezTo>
                <a:cubicBezTo>
                  <a:pt x="1559719" y="1582300"/>
                  <a:pt x="1547717" y="1569346"/>
                  <a:pt x="1548194" y="1553154"/>
                </a:cubicBezTo>
                <a:cubicBezTo>
                  <a:pt x="1548765" y="1537152"/>
                  <a:pt x="1561719" y="1525150"/>
                  <a:pt x="1577912" y="1525626"/>
                </a:cubicBezTo>
                <a:cubicBezTo>
                  <a:pt x="1593914" y="1526198"/>
                  <a:pt x="1606010" y="1539152"/>
                  <a:pt x="1605439" y="1555344"/>
                </a:cubicBezTo>
                <a:close/>
                <a:moveTo>
                  <a:pt x="873157" y="610369"/>
                </a:moveTo>
                <a:cubicBezTo>
                  <a:pt x="873252" y="626943"/>
                  <a:pt x="860393" y="639992"/>
                  <a:pt x="843820" y="640182"/>
                </a:cubicBezTo>
                <a:cubicBezTo>
                  <a:pt x="827246" y="640278"/>
                  <a:pt x="814197" y="627419"/>
                  <a:pt x="814007" y="610845"/>
                </a:cubicBezTo>
                <a:cubicBezTo>
                  <a:pt x="813911" y="594272"/>
                  <a:pt x="826770" y="581222"/>
                  <a:pt x="843344" y="581032"/>
                </a:cubicBezTo>
                <a:cubicBezTo>
                  <a:pt x="859917" y="580937"/>
                  <a:pt x="872966" y="593796"/>
                  <a:pt x="873157" y="610369"/>
                </a:cubicBezTo>
                <a:close/>
                <a:moveTo>
                  <a:pt x="1096709" y="729813"/>
                </a:moveTo>
                <a:cubicBezTo>
                  <a:pt x="1096804" y="745910"/>
                  <a:pt x="1084326" y="758483"/>
                  <a:pt x="1068229" y="758578"/>
                </a:cubicBezTo>
                <a:cubicBezTo>
                  <a:pt x="1052132" y="758673"/>
                  <a:pt x="1039559" y="746196"/>
                  <a:pt x="1039463" y="730098"/>
                </a:cubicBezTo>
                <a:cubicBezTo>
                  <a:pt x="1039368" y="714001"/>
                  <a:pt x="1051846" y="701428"/>
                  <a:pt x="1067943" y="701333"/>
                </a:cubicBezTo>
                <a:cubicBezTo>
                  <a:pt x="1084040" y="701333"/>
                  <a:pt x="1096613" y="713715"/>
                  <a:pt x="1096709" y="729813"/>
                </a:cubicBezTo>
                <a:close/>
                <a:moveTo>
                  <a:pt x="1489710" y="1289597"/>
                </a:moveTo>
                <a:cubicBezTo>
                  <a:pt x="1489805" y="1306361"/>
                  <a:pt x="1477042" y="1319220"/>
                  <a:pt x="1460278" y="1319220"/>
                </a:cubicBezTo>
                <a:cubicBezTo>
                  <a:pt x="1443514" y="1319124"/>
                  <a:pt x="1430750" y="1306170"/>
                  <a:pt x="1431036" y="1289406"/>
                </a:cubicBezTo>
                <a:cubicBezTo>
                  <a:pt x="1431227" y="1273309"/>
                  <a:pt x="1443609" y="1260831"/>
                  <a:pt x="1459802" y="1260546"/>
                </a:cubicBezTo>
                <a:cubicBezTo>
                  <a:pt x="1476470" y="1260260"/>
                  <a:pt x="1489520" y="1272928"/>
                  <a:pt x="1489710" y="1289597"/>
                </a:cubicBezTo>
                <a:close/>
                <a:moveTo>
                  <a:pt x="922687" y="596081"/>
                </a:moveTo>
                <a:cubicBezTo>
                  <a:pt x="938975" y="595891"/>
                  <a:pt x="951643" y="608083"/>
                  <a:pt x="951833" y="624276"/>
                </a:cubicBezTo>
                <a:cubicBezTo>
                  <a:pt x="952024" y="640563"/>
                  <a:pt x="939832" y="653231"/>
                  <a:pt x="923639" y="653422"/>
                </a:cubicBezTo>
                <a:cubicBezTo>
                  <a:pt x="907352" y="653613"/>
                  <a:pt x="894683" y="641421"/>
                  <a:pt x="894493" y="625228"/>
                </a:cubicBezTo>
                <a:cubicBezTo>
                  <a:pt x="894207" y="608940"/>
                  <a:pt x="906494" y="596367"/>
                  <a:pt x="922687" y="596081"/>
                </a:cubicBezTo>
                <a:close/>
                <a:moveTo>
                  <a:pt x="226600" y="446920"/>
                </a:moveTo>
                <a:cubicBezTo>
                  <a:pt x="210026" y="446825"/>
                  <a:pt x="197168" y="433680"/>
                  <a:pt x="197263" y="417107"/>
                </a:cubicBezTo>
                <a:cubicBezTo>
                  <a:pt x="197358" y="400533"/>
                  <a:pt x="210503" y="387675"/>
                  <a:pt x="227076" y="387770"/>
                </a:cubicBezTo>
                <a:cubicBezTo>
                  <a:pt x="243650" y="387865"/>
                  <a:pt x="256508" y="401010"/>
                  <a:pt x="256413" y="417583"/>
                </a:cubicBezTo>
                <a:cubicBezTo>
                  <a:pt x="256223" y="434061"/>
                  <a:pt x="243173" y="447015"/>
                  <a:pt x="226600" y="446920"/>
                </a:cubicBezTo>
                <a:close/>
                <a:moveTo>
                  <a:pt x="701326" y="473971"/>
                </a:moveTo>
                <a:cubicBezTo>
                  <a:pt x="717423" y="473876"/>
                  <a:pt x="729996" y="486354"/>
                  <a:pt x="730091" y="502451"/>
                </a:cubicBezTo>
                <a:cubicBezTo>
                  <a:pt x="730187" y="518548"/>
                  <a:pt x="717709" y="531121"/>
                  <a:pt x="701612" y="531216"/>
                </a:cubicBezTo>
                <a:cubicBezTo>
                  <a:pt x="685514" y="531312"/>
                  <a:pt x="672941" y="518834"/>
                  <a:pt x="672846" y="502737"/>
                </a:cubicBezTo>
                <a:cubicBezTo>
                  <a:pt x="672751" y="486639"/>
                  <a:pt x="685229" y="474066"/>
                  <a:pt x="701326" y="473971"/>
                </a:cubicBezTo>
                <a:close/>
                <a:moveTo>
                  <a:pt x="1502855" y="1210158"/>
                </a:moveTo>
                <a:cubicBezTo>
                  <a:pt x="1502950" y="1225303"/>
                  <a:pt x="1490282" y="1238352"/>
                  <a:pt x="1475137" y="1238638"/>
                </a:cubicBezTo>
                <a:cubicBezTo>
                  <a:pt x="1459421" y="1238924"/>
                  <a:pt x="1445990" y="1225589"/>
                  <a:pt x="1446276" y="1209872"/>
                </a:cubicBezTo>
                <a:cubicBezTo>
                  <a:pt x="1446562" y="1194633"/>
                  <a:pt x="1459516" y="1182060"/>
                  <a:pt x="1474756" y="1182155"/>
                </a:cubicBezTo>
                <a:cubicBezTo>
                  <a:pt x="1489901" y="1182155"/>
                  <a:pt x="1502664" y="1194918"/>
                  <a:pt x="1502855" y="1210158"/>
                </a:cubicBezTo>
                <a:close/>
                <a:moveTo>
                  <a:pt x="1408462" y="1088048"/>
                </a:moveTo>
                <a:cubicBezTo>
                  <a:pt x="1424559" y="1087667"/>
                  <a:pt x="1437513" y="1100145"/>
                  <a:pt x="1437703" y="1116242"/>
                </a:cubicBezTo>
                <a:cubicBezTo>
                  <a:pt x="1437894" y="1132339"/>
                  <a:pt x="1425226" y="1145103"/>
                  <a:pt x="1409224" y="1145103"/>
                </a:cubicBezTo>
                <a:cubicBezTo>
                  <a:pt x="1393698" y="1145103"/>
                  <a:pt x="1381220" y="1133101"/>
                  <a:pt x="1380744" y="1117671"/>
                </a:cubicBezTo>
                <a:cubicBezTo>
                  <a:pt x="1380077" y="1101478"/>
                  <a:pt x="1392460" y="1088334"/>
                  <a:pt x="1408462" y="1088048"/>
                </a:cubicBezTo>
                <a:close/>
                <a:moveTo>
                  <a:pt x="16574" y="377578"/>
                </a:moveTo>
                <a:cubicBezTo>
                  <a:pt x="16574" y="389198"/>
                  <a:pt x="9811" y="398914"/>
                  <a:pt x="95" y="403391"/>
                </a:cubicBezTo>
                <a:lnTo>
                  <a:pt x="95" y="351765"/>
                </a:lnTo>
                <a:cubicBezTo>
                  <a:pt x="9906" y="356242"/>
                  <a:pt x="16574" y="365958"/>
                  <a:pt x="16574" y="377578"/>
                </a:cubicBezTo>
                <a:close/>
                <a:moveTo>
                  <a:pt x="1241298" y="837540"/>
                </a:moveTo>
                <a:cubicBezTo>
                  <a:pt x="1241584" y="852685"/>
                  <a:pt x="1229011" y="865829"/>
                  <a:pt x="1213771" y="866211"/>
                </a:cubicBezTo>
                <a:cubicBezTo>
                  <a:pt x="1198055" y="866687"/>
                  <a:pt x="1184529" y="853352"/>
                  <a:pt x="1184720" y="837636"/>
                </a:cubicBezTo>
                <a:cubicBezTo>
                  <a:pt x="1184910" y="822396"/>
                  <a:pt x="1197769" y="809727"/>
                  <a:pt x="1212914" y="809632"/>
                </a:cubicBezTo>
                <a:cubicBezTo>
                  <a:pt x="1228153" y="809632"/>
                  <a:pt x="1241107" y="822396"/>
                  <a:pt x="1241298" y="837540"/>
                </a:cubicBezTo>
                <a:close/>
                <a:moveTo>
                  <a:pt x="1343692" y="994227"/>
                </a:moveTo>
                <a:cubicBezTo>
                  <a:pt x="1359789" y="994131"/>
                  <a:pt x="1372457" y="1006895"/>
                  <a:pt x="1372362" y="1022992"/>
                </a:cubicBezTo>
                <a:cubicBezTo>
                  <a:pt x="1372267" y="1039089"/>
                  <a:pt x="1359408" y="1051567"/>
                  <a:pt x="1343311" y="1051281"/>
                </a:cubicBezTo>
                <a:cubicBezTo>
                  <a:pt x="1327785" y="1050996"/>
                  <a:pt x="1315593" y="1038708"/>
                  <a:pt x="1315403" y="1023278"/>
                </a:cubicBezTo>
                <a:cubicBezTo>
                  <a:pt x="1315022" y="1007085"/>
                  <a:pt x="1327595" y="994322"/>
                  <a:pt x="1343692" y="994227"/>
                </a:cubicBezTo>
                <a:close/>
                <a:moveTo>
                  <a:pt x="1306925" y="932314"/>
                </a:moveTo>
                <a:cubicBezTo>
                  <a:pt x="1306640" y="948316"/>
                  <a:pt x="1293590" y="960698"/>
                  <a:pt x="1277493" y="960318"/>
                </a:cubicBezTo>
                <a:cubicBezTo>
                  <a:pt x="1261491" y="959841"/>
                  <a:pt x="1249204" y="946602"/>
                  <a:pt x="1249871" y="930504"/>
                </a:cubicBezTo>
                <a:cubicBezTo>
                  <a:pt x="1250537" y="915074"/>
                  <a:pt x="1263015" y="903168"/>
                  <a:pt x="1278541" y="903263"/>
                </a:cubicBezTo>
                <a:cubicBezTo>
                  <a:pt x="1294638" y="903358"/>
                  <a:pt x="1307211" y="916217"/>
                  <a:pt x="1306925" y="932314"/>
                </a:cubicBezTo>
                <a:close/>
                <a:moveTo>
                  <a:pt x="780764" y="488639"/>
                </a:moveTo>
                <a:cubicBezTo>
                  <a:pt x="795719" y="488449"/>
                  <a:pt x="808863" y="501117"/>
                  <a:pt x="809244" y="516167"/>
                </a:cubicBezTo>
                <a:cubicBezTo>
                  <a:pt x="809625" y="531693"/>
                  <a:pt x="796100" y="545218"/>
                  <a:pt x="780669" y="544932"/>
                </a:cubicBezTo>
                <a:cubicBezTo>
                  <a:pt x="765620" y="544646"/>
                  <a:pt x="752856" y="531693"/>
                  <a:pt x="752951" y="516643"/>
                </a:cubicBezTo>
                <a:cubicBezTo>
                  <a:pt x="752951" y="501689"/>
                  <a:pt x="765715" y="488830"/>
                  <a:pt x="780764" y="488639"/>
                </a:cubicBezTo>
                <a:close/>
                <a:moveTo>
                  <a:pt x="238792" y="368053"/>
                </a:moveTo>
                <a:cubicBezTo>
                  <a:pt x="224219" y="368434"/>
                  <a:pt x="211360" y="356242"/>
                  <a:pt x="210788" y="341573"/>
                </a:cubicBezTo>
                <a:cubicBezTo>
                  <a:pt x="210217" y="326429"/>
                  <a:pt x="223171" y="313094"/>
                  <a:pt x="238316" y="313189"/>
                </a:cubicBezTo>
                <a:cubicBezTo>
                  <a:pt x="252984" y="313284"/>
                  <a:pt x="265462" y="325762"/>
                  <a:pt x="265652" y="340430"/>
                </a:cubicBezTo>
                <a:cubicBezTo>
                  <a:pt x="265748" y="355004"/>
                  <a:pt x="253460" y="367672"/>
                  <a:pt x="238792" y="368053"/>
                </a:cubicBezTo>
                <a:close/>
                <a:moveTo>
                  <a:pt x="1591723" y="1446664"/>
                </a:moveTo>
                <a:cubicBezTo>
                  <a:pt x="1606772" y="1447140"/>
                  <a:pt x="1619631" y="1460761"/>
                  <a:pt x="1618964" y="1475620"/>
                </a:cubicBezTo>
                <a:cubicBezTo>
                  <a:pt x="1618298" y="1490670"/>
                  <a:pt x="1604486" y="1503338"/>
                  <a:pt x="1589627" y="1502480"/>
                </a:cubicBezTo>
                <a:cubicBezTo>
                  <a:pt x="1575054" y="1501623"/>
                  <a:pt x="1562862" y="1488669"/>
                  <a:pt x="1563053" y="1474191"/>
                </a:cubicBezTo>
                <a:cubicBezTo>
                  <a:pt x="1563338" y="1459237"/>
                  <a:pt x="1576769" y="1446283"/>
                  <a:pt x="1591723" y="1446664"/>
                </a:cubicBezTo>
                <a:close/>
                <a:moveTo>
                  <a:pt x="449485" y="380340"/>
                </a:moveTo>
                <a:cubicBezTo>
                  <a:pt x="449485" y="365672"/>
                  <a:pt x="461867" y="353099"/>
                  <a:pt x="476536" y="352908"/>
                </a:cubicBezTo>
                <a:cubicBezTo>
                  <a:pt x="491681" y="352718"/>
                  <a:pt x="504825" y="365958"/>
                  <a:pt x="504349" y="381102"/>
                </a:cubicBezTo>
                <a:cubicBezTo>
                  <a:pt x="503873" y="395771"/>
                  <a:pt x="491109" y="408058"/>
                  <a:pt x="476536" y="407868"/>
                </a:cubicBezTo>
                <a:cubicBezTo>
                  <a:pt x="461867" y="407582"/>
                  <a:pt x="449485" y="395009"/>
                  <a:pt x="449485" y="380340"/>
                </a:cubicBezTo>
                <a:close/>
                <a:moveTo>
                  <a:pt x="1539526" y="1276452"/>
                </a:moveTo>
                <a:cubicBezTo>
                  <a:pt x="1554480" y="1276167"/>
                  <a:pt x="1567720" y="1289502"/>
                  <a:pt x="1567529" y="1304456"/>
                </a:cubicBezTo>
                <a:cubicBezTo>
                  <a:pt x="1567339" y="1318934"/>
                  <a:pt x="1554766" y="1331507"/>
                  <a:pt x="1540288" y="1331793"/>
                </a:cubicBezTo>
                <a:cubicBezTo>
                  <a:pt x="1525334" y="1332078"/>
                  <a:pt x="1512094" y="1318743"/>
                  <a:pt x="1512284" y="1303789"/>
                </a:cubicBezTo>
                <a:cubicBezTo>
                  <a:pt x="1512475" y="1289216"/>
                  <a:pt x="1525048" y="1276738"/>
                  <a:pt x="1539526" y="1276452"/>
                </a:cubicBezTo>
                <a:close/>
                <a:moveTo>
                  <a:pt x="885254" y="531693"/>
                </a:moveTo>
                <a:cubicBezTo>
                  <a:pt x="884873" y="546361"/>
                  <a:pt x="872014" y="558648"/>
                  <a:pt x="857441" y="558458"/>
                </a:cubicBezTo>
                <a:cubicBezTo>
                  <a:pt x="842201" y="558267"/>
                  <a:pt x="829437" y="544646"/>
                  <a:pt x="830390" y="529597"/>
                </a:cubicBezTo>
                <a:cubicBezTo>
                  <a:pt x="831247" y="514833"/>
                  <a:pt x="844296" y="502927"/>
                  <a:pt x="858869" y="503594"/>
                </a:cubicBezTo>
                <a:cubicBezTo>
                  <a:pt x="873538" y="504261"/>
                  <a:pt x="885635" y="517214"/>
                  <a:pt x="885254" y="531693"/>
                </a:cubicBezTo>
                <a:close/>
                <a:moveTo>
                  <a:pt x="1030700" y="636468"/>
                </a:moveTo>
                <a:cubicBezTo>
                  <a:pt x="1030510" y="651517"/>
                  <a:pt x="1016984" y="664566"/>
                  <a:pt x="1002030" y="664090"/>
                </a:cubicBezTo>
                <a:cubicBezTo>
                  <a:pt x="986981" y="663614"/>
                  <a:pt x="974122" y="649993"/>
                  <a:pt x="974789" y="635134"/>
                </a:cubicBezTo>
                <a:cubicBezTo>
                  <a:pt x="975455" y="620656"/>
                  <a:pt x="988219" y="608273"/>
                  <a:pt x="1002697" y="608178"/>
                </a:cubicBezTo>
                <a:cubicBezTo>
                  <a:pt x="1017746" y="608178"/>
                  <a:pt x="1030891" y="621513"/>
                  <a:pt x="1030700" y="636468"/>
                </a:cubicBezTo>
                <a:close/>
                <a:moveTo>
                  <a:pt x="1175290" y="743624"/>
                </a:moveTo>
                <a:cubicBezTo>
                  <a:pt x="1175671" y="758578"/>
                  <a:pt x="1162526" y="771913"/>
                  <a:pt x="1147477" y="771818"/>
                </a:cubicBezTo>
                <a:cubicBezTo>
                  <a:pt x="1132999" y="771722"/>
                  <a:pt x="1120331" y="759245"/>
                  <a:pt x="1119950" y="744767"/>
                </a:cubicBezTo>
                <a:cubicBezTo>
                  <a:pt x="1119569" y="729813"/>
                  <a:pt x="1132713" y="716478"/>
                  <a:pt x="1147763" y="716573"/>
                </a:cubicBezTo>
                <a:cubicBezTo>
                  <a:pt x="1162336" y="716668"/>
                  <a:pt x="1175004" y="729146"/>
                  <a:pt x="1175290" y="743624"/>
                </a:cubicBezTo>
                <a:close/>
                <a:moveTo>
                  <a:pt x="318040" y="379578"/>
                </a:moveTo>
                <a:cubicBezTo>
                  <a:pt x="303086" y="379769"/>
                  <a:pt x="289846" y="366434"/>
                  <a:pt x="290132" y="351479"/>
                </a:cubicBezTo>
                <a:cubicBezTo>
                  <a:pt x="290417" y="337002"/>
                  <a:pt x="302990" y="324429"/>
                  <a:pt x="317468" y="324238"/>
                </a:cubicBezTo>
                <a:cubicBezTo>
                  <a:pt x="332423" y="324047"/>
                  <a:pt x="345662" y="337383"/>
                  <a:pt x="345377" y="352337"/>
                </a:cubicBezTo>
                <a:cubicBezTo>
                  <a:pt x="345091" y="366910"/>
                  <a:pt x="332518" y="379388"/>
                  <a:pt x="318040" y="379578"/>
                </a:cubicBezTo>
                <a:close/>
                <a:moveTo>
                  <a:pt x="425006" y="366338"/>
                </a:moveTo>
                <a:cubicBezTo>
                  <a:pt x="424910" y="381388"/>
                  <a:pt x="411385" y="394342"/>
                  <a:pt x="396526" y="393771"/>
                </a:cubicBezTo>
                <a:cubicBezTo>
                  <a:pt x="382048" y="393199"/>
                  <a:pt x="369665" y="380340"/>
                  <a:pt x="369761" y="365958"/>
                </a:cubicBezTo>
                <a:cubicBezTo>
                  <a:pt x="369856" y="350908"/>
                  <a:pt x="383381" y="337954"/>
                  <a:pt x="398336" y="338526"/>
                </a:cubicBezTo>
                <a:cubicBezTo>
                  <a:pt x="412718" y="339097"/>
                  <a:pt x="425101" y="351956"/>
                  <a:pt x="425006" y="366338"/>
                </a:cubicBezTo>
                <a:close/>
                <a:moveTo>
                  <a:pt x="161068" y="353385"/>
                </a:moveTo>
                <a:cubicBezTo>
                  <a:pt x="146114" y="353194"/>
                  <a:pt x="134207" y="341002"/>
                  <a:pt x="134398" y="326048"/>
                </a:cubicBezTo>
                <a:cubicBezTo>
                  <a:pt x="134588" y="311094"/>
                  <a:pt x="146780" y="299187"/>
                  <a:pt x="161735" y="299378"/>
                </a:cubicBezTo>
                <a:cubicBezTo>
                  <a:pt x="176689" y="299568"/>
                  <a:pt x="188595" y="311760"/>
                  <a:pt x="188405" y="326714"/>
                </a:cubicBezTo>
                <a:cubicBezTo>
                  <a:pt x="188214" y="341669"/>
                  <a:pt x="176022" y="353575"/>
                  <a:pt x="161068" y="353385"/>
                </a:cubicBezTo>
                <a:close/>
                <a:moveTo>
                  <a:pt x="583692" y="395104"/>
                </a:moveTo>
                <a:cubicBezTo>
                  <a:pt x="583406" y="409868"/>
                  <a:pt x="571024" y="421869"/>
                  <a:pt x="556260" y="421774"/>
                </a:cubicBezTo>
                <a:cubicBezTo>
                  <a:pt x="541020" y="421679"/>
                  <a:pt x="528447" y="408439"/>
                  <a:pt x="529209" y="393294"/>
                </a:cubicBezTo>
                <a:cubicBezTo>
                  <a:pt x="529971" y="378530"/>
                  <a:pt x="542639" y="366815"/>
                  <a:pt x="557308" y="367291"/>
                </a:cubicBezTo>
                <a:cubicBezTo>
                  <a:pt x="572167" y="367958"/>
                  <a:pt x="584073" y="380436"/>
                  <a:pt x="583692" y="395104"/>
                </a:cubicBezTo>
                <a:close/>
                <a:moveTo>
                  <a:pt x="1318927" y="852209"/>
                </a:moveTo>
                <a:cubicBezTo>
                  <a:pt x="1318927" y="867449"/>
                  <a:pt x="1307211" y="878879"/>
                  <a:pt x="1291876" y="878498"/>
                </a:cubicBezTo>
                <a:cubicBezTo>
                  <a:pt x="1277207" y="878117"/>
                  <a:pt x="1266253" y="866877"/>
                  <a:pt x="1266349" y="852113"/>
                </a:cubicBezTo>
                <a:cubicBezTo>
                  <a:pt x="1266349" y="836873"/>
                  <a:pt x="1278065" y="825444"/>
                  <a:pt x="1293400" y="825825"/>
                </a:cubicBezTo>
                <a:cubicBezTo>
                  <a:pt x="1308068" y="826205"/>
                  <a:pt x="1318927" y="837445"/>
                  <a:pt x="1318927" y="852209"/>
                </a:cubicBezTo>
                <a:close/>
                <a:moveTo>
                  <a:pt x="1628775" y="1397325"/>
                </a:moveTo>
                <a:cubicBezTo>
                  <a:pt x="1629061" y="1412660"/>
                  <a:pt x="1617631" y="1424280"/>
                  <a:pt x="1602391" y="1424280"/>
                </a:cubicBezTo>
                <a:cubicBezTo>
                  <a:pt x="1587627" y="1424185"/>
                  <a:pt x="1576483" y="1413231"/>
                  <a:pt x="1576197" y="1398563"/>
                </a:cubicBezTo>
                <a:cubicBezTo>
                  <a:pt x="1575911" y="1383228"/>
                  <a:pt x="1587341" y="1371607"/>
                  <a:pt x="1602581" y="1371607"/>
                </a:cubicBezTo>
                <a:cubicBezTo>
                  <a:pt x="1617250" y="1371607"/>
                  <a:pt x="1628489" y="1382656"/>
                  <a:pt x="1628775" y="1397325"/>
                </a:cubicBezTo>
                <a:close/>
                <a:moveTo>
                  <a:pt x="1449896" y="1036708"/>
                </a:moveTo>
                <a:cubicBezTo>
                  <a:pt x="1449991" y="1051567"/>
                  <a:pt x="1439132" y="1062997"/>
                  <a:pt x="1424369" y="1063473"/>
                </a:cubicBezTo>
                <a:cubicBezTo>
                  <a:pt x="1409033" y="1063950"/>
                  <a:pt x="1397032" y="1052615"/>
                  <a:pt x="1396937" y="1037279"/>
                </a:cubicBezTo>
                <a:cubicBezTo>
                  <a:pt x="1396841" y="1021944"/>
                  <a:pt x="1408462" y="1010324"/>
                  <a:pt x="1423892" y="1010514"/>
                </a:cubicBezTo>
                <a:cubicBezTo>
                  <a:pt x="1438561" y="1010705"/>
                  <a:pt x="1449705" y="1021849"/>
                  <a:pt x="1449896" y="1036708"/>
                </a:cubicBezTo>
                <a:close/>
                <a:moveTo>
                  <a:pt x="636079" y="435300"/>
                </a:moveTo>
                <a:cubicBezTo>
                  <a:pt x="620744" y="435300"/>
                  <a:pt x="609219" y="423488"/>
                  <a:pt x="609600" y="408153"/>
                </a:cubicBezTo>
                <a:cubicBezTo>
                  <a:pt x="609886" y="393389"/>
                  <a:pt x="621221" y="382341"/>
                  <a:pt x="636079" y="382341"/>
                </a:cubicBezTo>
                <a:cubicBezTo>
                  <a:pt x="651415" y="382341"/>
                  <a:pt x="662940" y="394152"/>
                  <a:pt x="662559" y="409487"/>
                </a:cubicBezTo>
                <a:cubicBezTo>
                  <a:pt x="662273" y="424251"/>
                  <a:pt x="650939" y="435300"/>
                  <a:pt x="636079" y="435300"/>
                </a:cubicBezTo>
                <a:close/>
                <a:moveTo>
                  <a:pt x="1357789" y="972700"/>
                </a:moveTo>
                <a:cubicBezTo>
                  <a:pt x="1342549" y="972605"/>
                  <a:pt x="1331024" y="960698"/>
                  <a:pt x="1331309" y="945459"/>
                </a:cubicBezTo>
                <a:cubicBezTo>
                  <a:pt x="1331595" y="930219"/>
                  <a:pt x="1343692" y="918884"/>
                  <a:pt x="1358932" y="919360"/>
                </a:cubicBezTo>
                <a:cubicBezTo>
                  <a:pt x="1373600" y="919836"/>
                  <a:pt x="1384554" y="931266"/>
                  <a:pt x="1384649" y="945935"/>
                </a:cubicBezTo>
                <a:cubicBezTo>
                  <a:pt x="1384745" y="961079"/>
                  <a:pt x="1373029" y="972795"/>
                  <a:pt x="1357789" y="972700"/>
                </a:cubicBezTo>
                <a:close/>
                <a:moveTo>
                  <a:pt x="81439" y="338430"/>
                </a:moveTo>
                <a:cubicBezTo>
                  <a:pt x="66199" y="338240"/>
                  <a:pt x="54959" y="326334"/>
                  <a:pt x="55531" y="310998"/>
                </a:cubicBezTo>
                <a:cubicBezTo>
                  <a:pt x="56102" y="296425"/>
                  <a:pt x="67532" y="285662"/>
                  <a:pt x="82296" y="285852"/>
                </a:cubicBezTo>
                <a:cubicBezTo>
                  <a:pt x="97536" y="286043"/>
                  <a:pt x="108776" y="297949"/>
                  <a:pt x="108204" y="313284"/>
                </a:cubicBezTo>
                <a:cubicBezTo>
                  <a:pt x="107633" y="327953"/>
                  <a:pt x="96203" y="338716"/>
                  <a:pt x="81439" y="338430"/>
                </a:cubicBezTo>
                <a:close/>
                <a:moveTo>
                  <a:pt x="1627442" y="1568489"/>
                </a:moveTo>
                <a:cubicBezTo>
                  <a:pt x="1627346" y="1553154"/>
                  <a:pt x="1639157" y="1541819"/>
                  <a:pt x="1654493" y="1542200"/>
                </a:cubicBezTo>
                <a:cubicBezTo>
                  <a:pt x="1669161" y="1542676"/>
                  <a:pt x="1679924" y="1554106"/>
                  <a:pt x="1679639" y="1568965"/>
                </a:cubicBezTo>
                <a:cubicBezTo>
                  <a:pt x="1679448" y="1578300"/>
                  <a:pt x="1674876" y="1586015"/>
                  <a:pt x="1667828" y="1590492"/>
                </a:cubicBezTo>
                <a:lnTo>
                  <a:pt x="1639253" y="1590492"/>
                </a:lnTo>
                <a:cubicBezTo>
                  <a:pt x="1632109" y="1586015"/>
                  <a:pt x="1627537" y="1578109"/>
                  <a:pt x="1627442" y="1568489"/>
                </a:cubicBezTo>
                <a:close/>
                <a:moveTo>
                  <a:pt x="1108424" y="650755"/>
                </a:moveTo>
                <a:cubicBezTo>
                  <a:pt x="1108234" y="665519"/>
                  <a:pt x="1097090" y="676568"/>
                  <a:pt x="1082326" y="676568"/>
                </a:cubicBezTo>
                <a:cubicBezTo>
                  <a:pt x="1066991" y="676568"/>
                  <a:pt x="1055656" y="664852"/>
                  <a:pt x="1056132" y="649421"/>
                </a:cubicBezTo>
                <a:cubicBezTo>
                  <a:pt x="1056608" y="634753"/>
                  <a:pt x="1068134" y="623990"/>
                  <a:pt x="1082897" y="624276"/>
                </a:cubicBezTo>
                <a:cubicBezTo>
                  <a:pt x="1097661" y="624561"/>
                  <a:pt x="1108615" y="635896"/>
                  <a:pt x="1108424" y="650755"/>
                </a:cubicBezTo>
                <a:close/>
                <a:moveTo>
                  <a:pt x="937927" y="519120"/>
                </a:moveTo>
                <a:cubicBezTo>
                  <a:pt x="952691" y="519405"/>
                  <a:pt x="963644" y="530645"/>
                  <a:pt x="963549" y="545409"/>
                </a:cubicBezTo>
                <a:cubicBezTo>
                  <a:pt x="963454" y="560744"/>
                  <a:pt x="951643" y="571983"/>
                  <a:pt x="936117" y="571317"/>
                </a:cubicBezTo>
                <a:cubicBezTo>
                  <a:pt x="921449" y="570745"/>
                  <a:pt x="910781" y="559125"/>
                  <a:pt x="911257" y="544266"/>
                </a:cubicBezTo>
                <a:cubicBezTo>
                  <a:pt x="911638" y="529692"/>
                  <a:pt x="923068" y="518834"/>
                  <a:pt x="937927" y="519120"/>
                </a:cubicBezTo>
                <a:close/>
                <a:moveTo>
                  <a:pt x="1515047" y="1131101"/>
                </a:moveTo>
                <a:cubicBezTo>
                  <a:pt x="1514856" y="1146341"/>
                  <a:pt x="1503045" y="1157580"/>
                  <a:pt x="1487710" y="1157104"/>
                </a:cubicBezTo>
                <a:cubicBezTo>
                  <a:pt x="1473041" y="1156628"/>
                  <a:pt x="1462278" y="1145198"/>
                  <a:pt x="1462469" y="1130434"/>
                </a:cubicBezTo>
                <a:cubicBezTo>
                  <a:pt x="1462659" y="1115194"/>
                  <a:pt x="1474470" y="1103955"/>
                  <a:pt x="1489805" y="1104431"/>
                </a:cubicBezTo>
                <a:cubicBezTo>
                  <a:pt x="1504378" y="1104907"/>
                  <a:pt x="1515237" y="1116337"/>
                  <a:pt x="1515047" y="1131101"/>
                </a:cubicBezTo>
                <a:close/>
                <a:moveTo>
                  <a:pt x="715423" y="448920"/>
                </a:moveTo>
                <a:cubicBezTo>
                  <a:pt x="700754" y="448825"/>
                  <a:pt x="689705" y="437490"/>
                  <a:pt x="689801" y="422822"/>
                </a:cubicBezTo>
                <a:cubicBezTo>
                  <a:pt x="689896" y="408153"/>
                  <a:pt x="701231" y="397104"/>
                  <a:pt x="715899" y="397200"/>
                </a:cubicBezTo>
                <a:cubicBezTo>
                  <a:pt x="730568" y="397295"/>
                  <a:pt x="741617" y="408629"/>
                  <a:pt x="741521" y="423298"/>
                </a:cubicBezTo>
                <a:cubicBezTo>
                  <a:pt x="741426" y="437871"/>
                  <a:pt x="730091" y="449016"/>
                  <a:pt x="715423" y="448920"/>
                </a:cubicBezTo>
                <a:close/>
                <a:moveTo>
                  <a:pt x="28004" y="297759"/>
                </a:moveTo>
                <a:cubicBezTo>
                  <a:pt x="28099" y="312427"/>
                  <a:pt x="16669" y="323762"/>
                  <a:pt x="2096" y="323762"/>
                </a:cubicBezTo>
                <a:cubicBezTo>
                  <a:pt x="1429" y="323762"/>
                  <a:pt x="762" y="323571"/>
                  <a:pt x="95" y="323571"/>
                </a:cubicBezTo>
                <a:lnTo>
                  <a:pt x="95" y="272422"/>
                </a:lnTo>
                <a:cubicBezTo>
                  <a:pt x="667" y="272422"/>
                  <a:pt x="1143" y="272231"/>
                  <a:pt x="1715" y="272231"/>
                </a:cubicBezTo>
                <a:cubicBezTo>
                  <a:pt x="16383" y="271946"/>
                  <a:pt x="27908" y="283185"/>
                  <a:pt x="28004" y="297759"/>
                </a:cubicBezTo>
                <a:close/>
                <a:moveTo>
                  <a:pt x="1201484" y="757721"/>
                </a:moveTo>
                <a:cubicBezTo>
                  <a:pt x="1201769" y="743147"/>
                  <a:pt x="1213580" y="732098"/>
                  <a:pt x="1228249" y="732575"/>
                </a:cubicBezTo>
                <a:cubicBezTo>
                  <a:pt x="1242727" y="733051"/>
                  <a:pt x="1253681" y="745053"/>
                  <a:pt x="1253014" y="759721"/>
                </a:cubicBezTo>
                <a:cubicBezTo>
                  <a:pt x="1252347" y="773628"/>
                  <a:pt x="1241012" y="784296"/>
                  <a:pt x="1226915" y="784105"/>
                </a:cubicBezTo>
                <a:cubicBezTo>
                  <a:pt x="1212437" y="784010"/>
                  <a:pt x="1201198" y="772389"/>
                  <a:pt x="1201484" y="757721"/>
                </a:cubicBezTo>
                <a:close/>
                <a:moveTo>
                  <a:pt x="1016318" y="584747"/>
                </a:moveTo>
                <a:cubicBezTo>
                  <a:pt x="1002697" y="584366"/>
                  <a:pt x="991267" y="572364"/>
                  <a:pt x="991648" y="558839"/>
                </a:cubicBezTo>
                <a:cubicBezTo>
                  <a:pt x="992029" y="545218"/>
                  <a:pt x="1004030" y="533788"/>
                  <a:pt x="1017556" y="534169"/>
                </a:cubicBezTo>
                <a:cubicBezTo>
                  <a:pt x="1031177" y="534550"/>
                  <a:pt x="1042607" y="546552"/>
                  <a:pt x="1042226" y="560077"/>
                </a:cubicBezTo>
                <a:cubicBezTo>
                  <a:pt x="1041845" y="573698"/>
                  <a:pt x="1029843" y="585128"/>
                  <a:pt x="1016318" y="584747"/>
                </a:cubicBezTo>
                <a:close/>
                <a:moveTo>
                  <a:pt x="1641920" y="1318267"/>
                </a:moveTo>
                <a:cubicBezTo>
                  <a:pt x="1641920" y="1331888"/>
                  <a:pt x="1630299" y="1343604"/>
                  <a:pt x="1616678" y="1343604"/>
                </a:cubicBezTo>
                <a:cubicBezTo>
                  <a:pt x="1603057" y="1343604"/>
                  <a:pt x="1591342" y="1331983"/>
                  <a:pt x="1591342" y="1318362"/>
                </a:cubicBezTo>
                <a:cubicBezTo>
                  <a:pt x="1591342" y="1304742"/>
                  <a:pt x="1602962" y="1293026"/>
                  <a:pt x="1616583" y="1293026"/>
                </a:cubicBezTo>
                <a:cubicBezTo>
                  <a:pt x="1630204" y="1292930"/>
                  <a:pt x="1641920" y="1304646"/>
                  <a:pt x="1641920" y="1318267"/>
                </a:cubicBezTo>
                <a:close/>
                <a:moveTo>
                  <a:pt x="1667256" y="1463428"/>
                </a:moveTo>
                <a:cubicBezTo>
                  <a:pt x="1680877" y="1463142"/>
                  <a:pt x="1692688" y="1474287"/>
                  <a:pt x="1693259" y="1487907"/>
                </a:cubicBezTo>
                <a:cubicBezTo>
                  <a:pt x="1693831" y="1502004"/>
                  <a:pt x="1681925" y="1514292"/>
                  <a:pt x="1667732" y="1514196"/>
                </a:cubicBezTo>
                <a:cubicBezTo>
                  <a:pt x="1654112" y="1514101"/>
                  <a:pt x="1642586" y="1502671"/>
                  <a:pt x="1642491" y="1488955"/>
                </a:cubicBezTo>
                <a:cubicBezTo>
                  <a:pt x="1642301" y="1475430"/>
                  <a:pt x="1653635" y="1463714"/>
                  <a:pt x="1667256" y="1463428"/>
                </a:cubicBezTo>
                <a:close/>
                <a:moveTo>
                  <a:pt x="817912" y="436633"/>
                </a:moveTo>
                <a:cubicBezTo>
                  <a:pt x="818198" y="450349"/>
                  <a:pt x="807053" y="462160"/>
                  <a:pt x="793337" y="462731"/>
                </a:cubicBezTo>
                <a:cubicBezTo>
                  <a:pt x="779050" y="463303"/>
                  <a:pt x="766858" y="451397"/>
                  <a:pt x="766858" y="437109"/>
                </a:cubicBezTo>
                <a:cubicBezTo>
                  <a:pt x="766953" y="423298"/>
                  <a:pt x="778383" y="411868"/>
                  <a:pt x="792194" y="411773"/>
                </a:cubicBezTo>
                <a:cubicBezTo>
                  <a:pt x="805910" y="411582"/>
                  <a:pt x="817626" y="422917"/>
                  <a:pt x="817912" y="436633"/>
                </a:cubicBezTo>
                <a:close/>
                <a:moveTo>
                  <a:pt x="1551813" y="1250259"/>
                </a:moveTo>
                <a:cubicBezTo>
                  <a:pt x="1537145" y="1250544"/>
                  <a:pt x="1525619" y="1239210"/>
                  <a:pt x="1525524" y="1224636"/>
                </a:cubicBezTo>
                <a:cubicBezTo>
                  <a:pt x="1525429" y="1209968"/>
                  <a:pt x="1536859" y="1198633"/>
                  <a:pt x="1551527" y="1198728"/>
                </a:cubicBezTo>
                <a:cubicBezTo>
                  <a:pt x="1565624" y="1198823"/>
                  <a:pt x="1576673" y="1209682"/>
                  <a:pt x="1577054" y="1223684"/>
                </a:cubicBezTo>
                <a:cubicBezTo>
                  <a:pt x="1577435" y="1238352"/>
                  <a:pt x="1566291" y="1250068"/>
                  <a:pt x="1551813" y="1250259"/>
                </a:cubicBezTo>
                <a:close/>
                <a:moveTo>
                  <a:pt x="1161764" y="639420"/>
                </a:moveTo>
                <a:cubicBezTo>
                  <a:pt x="1175385" y="639325"/>
                  <a:pt x="1187196" y="651327"/>
                  <a:pt x="1187006" y="664852"/>
                </a:cubicBezTo>
                <a:cubicBezTo>
                  <a:pt x="1186815" y="678473"/>
                  <a:pt x="1174718" y="690188"/>
                  <a:pt x="1161193" y="689808"/>
                </a:cubicBezTo>
                <a:cubicBezTo>
                  <a:pt x="1148144" y="689427"/>
                  <a:pt x="1136904" y="678092"/>
                  <a:pt x="1136618" y="665043"/>
                </a:cubicBezTo>
                <a:cubicBezTo>
                  <a:pt x="1136428" y="651517"/>
                  <a:pt x="1148239" y="639516"/>
                  <a:pt x="1161764" y="639420"/>
                </a:cubicBezTo>
                <a:close/>
                <a:moveTo>
                  <a:pt x="1462659" y="959841"/>
                </a:moveTo>
                <a:cubicBezTo>
                  <a:pt x="1462850" y="973271"/>
                  <a:pt x="1451039" y="985178"/>
                  <a:pt x="1437608" y="985178"/>
                </a:cubicBezTo>
                <a:cubicBezTo>
                  <a:pt x="1424178" y="985178"/>
                  <a:pt x="1412367" y="973176"/>
                  <a:pt x="1412557" y="959746"/>
                </a:cubicBezTo>
                <a:cubicBezTo>
                  <a:pt x="1412748" y="946792"/>
                  <a:pt x="1423988" y="935457"/>
                  <a:pt x="1436942" y="935076"/>
                </a:cubicBezTo>
                <a:cubicBezTo>
                  <a:pt x="1450277" y="934695"/>
                  <a:pt x="1462373" y="946411"/>
                  <a:pt x="1462659" y="959841"/>
                </a:cubicBezTo>
                <a:close/>
                <a:moveTo>
                  <a:pt x="1524953" y="1050900"/>
                </a:moveTo>
                <a:cubicBezTo>
                  <a:pt x="1525143" y="1064330"/>
                  <a:pt x="1513046" y="1076332"/>
                  <a:pt x="1499616" y="1076046"/>
                </a:cubicBezTo>
                <a:cubicBezTo>
                  <a:pt x="1486662" y="1075761"/>
                  <a:pt x="1475327" y="1064330"/>
                  <a:pt x="1475232" y="1051472"/>
                </a:cubicBezTo>
                <a:cubicBezTo>
                  <a:pt x="1475042" y="1038042"/>
                  <a:pt x="1487138" y="1026040"/>
                  <a:pt x="1500569" y="1026326"/>
                </a:cubicBezTo>
                <a:cubicBezTo>
                  <a:pt x="1513523" y="1026516"/>
                  <a:pt x="1524857" y="1037946"/>
                  <a:pt x="1524953" y="1050900"/>
                </a:cubicBezTo>
                <a:close/>
                <a:moveTo>
                  <a:pt x="872681" y="426822"/>
                </a:moveTo>
                <a:cubicBezTo>
                  <a:pt x="885730" y="427203"/>
                  <a:pt x="896874" y="438824"/>
                  <a:pt x="896684" y="451778"/>
                </a:cubicBezTo>
                <a:cubicBezTo>
                  <a:pt x="896493" y="465398"/>
                  <a:pt x="884111" y="476924"/>
                  <a:pt x="870585" y="476067"/>
                </a:cubicBezTo>
                <a:cubicBezTo>
                  <a:pt x="857536" y="475209"/>
                  <a:pt x="846677" y="463303"/>
                  <a:pt x="847344" y="450444"/>
                </a:cubicBezTo>
                <a:cubicBezTo>
                  <a:pt x="848011" y="437300"/>
                  <a:pt x="859727" y="426346"/>
                  <a:pt x="872681" y="426822"/>
                </a:cubicBezTo>
                <a:close/>
                <a:moveTo>
                  <a:pt x="1371600" y="891261"/>
                </a:moveTo>
                <a:cubicBezTo>
                  <a:pt x="1358075" y="890880"/>
                  <a:pt x="1346549" y="878403"/>
                  <a:pt x="1347407" y="865068"/>
                </a:cubicBezTo>
                <a:cubicBezTo>
                  <a:pt x="1348264" y="852018"/>
                  <a:pt x="1360075" y="841160"/>
                  <a:pt x="1372838" y="841541"/>
                </a:cubicBezTo>
                <a:cubicBezTo>
                  <a:pt x="1386364" y="841922"/>
                  <a:pt x="1397889" y="854400"/>
                  <a:pt x="1397032" y="867735"/>
                </a:cubicBezTo>
                <a:cubicBezTo>
                  <a:pt x="1396270" y="880784"/>
                  <a:pt x="1384459" y="891642"/>
                  <a:pt x="1371600" y="891261"/>
                </a:cubicBezTo>
                <a:close/>
                <a:moveTo>
                  <a:pt x="411575" y="264516"/>
                </a:moveTo>
                <a:cubicBezTo>
                  <a:pt x="425006" y="264516"/>
                  <a:pt x="436912" y="276804"/>
                  <a:pt x="436340" y="290138"/>
                </a:cubicBezTo>
                <a:cubicBezTo>
                  <a:pt x="435864" y="303093"/>
                  <a:pt x="424339" y="314237"/>
                  <a:pt x="411385" y="314237"/>
                </a:cubicBezTo>
                <a:cubicBezTo>
                  <a:pt x="397955" y="314237"/>
                  <a:pt x="386048" y="301950"/>
                  <a:pt x="386620" y="288614"/>
                </a:cubicBezTo>
                <a:cubicBezTo>
                  <a:pt x="387191" y="275661"/>
                  <a:pt x="398717" y="264516"/>
                  <a:pt x="411575" y="264516"/>
                </a:cubicBezTo>
                <a:close/>
                <a:moveTo>
                  <a:pt x="332232" y="250324"/>
                </a:moveTo>
                <a:cubicBezTo>
                  <a:pt x="345758" y="250514"/>
                  <a:pt x="357473" y="262897"/>
                  <a:pt x="356807" y="276232"/>
                </a:cubicBezTo>
                <a:cubicBezTo>
                  <a:pt x="356140" y="289186"/>
                  <a:pt x="344424" y="300235"/>
                  <a:pt x="331661" y="300045"/>
                </a:cubicBezTo>
                <a:cubicBezTo>
                  <a:pt x="318135" y="299854"/>
                  <a:pt x="306419" y="287471"/>
                  <a:pt x="307086" y="274137"/>
                </a:cubicBezTo>
                <a:cubicBezTo>
                  <a:pt x="307753" y="261278"/>
                  <a:pt x="319469" y="250134"/>
                  <a:pt x="332232" y="250324"/>
                </a:cubicBezTo>
                <a:close/>
                <a:moveTo>
                  <a:pt x="252317" y="285662"/>
                </a:moveTo>
                <a:cubicBezTo>
                  <a:pt x="239268" y="285567"/>
                  <a:pt x="227933" y="274327"/>
                  <a:pt x="227743" y="261278"/>
                </a:cubicBezTo>
                <a:cubicBezTo>
                  <a:pt x="227552" y="247752"/>
                  <a:pt x="239744" y="235846"/>
                  <a:pt x="253175" y="236322"/>
                </a:cubicBezTo>
                <a:cubicBezTo>
                  <a:pt x="266224" y="236798"/>
                  <a:pt x="277273" y="248419"/>
                  <a:pt x="276987" y="261468"/>
                </a:cubicBezTo>
                <a:cubicBezTo>
                  <a:pt x="276797" y="274518"/>
                  <a:pt x="265271" y="285757"/>
                  <a:pt x="252317" y="285662"/>
                </a:cubicBezTo>
                <a:close/>
                <a:moveTo>
                  <a:pt x="1564957" y="1169105"/>
                </a:moveTo>
                <a:cubicBezTo>
                  <a:pt x="1551527" y="1168820"/>
                  <a:pt x="1540859" y="1157485"/>
                  <a:pt x="1541336" y="1144055"/>
                </a:cubicBezTo>
                <a:cubicBezTo>
                  <a:pt x="1541812" y="1130625"/>
                  <a:pt x="1553337" y="1120147"/>
                  <a:pt x="1566767" y="1120909"/>
                </a:cubicBezTo>
                <a:cubicBezTo>
                  <a:pt x="1579626" y="1121576"/>
                  <a:pt x="1589723" y="1132339"/>
                  <a:pt x="1589627" y="1145198"/>
                </a:cubicBezTo>
                <a:cubicBezTo>
                  <a:pt x="1589532" y="1158628"/>
                  <a:pt x="1578388" y="1169391"/>
                  <a:pt x="1564957" y="1169105"/>
                </a:cubicBezTo>
                <a:close/>
                <a:moveTo>
                  <a:pt x="1307211" y="796773"/>
                </a:moveTo>
                <a:cubicBezTo>
                  <a:pt x="1293781" y="796964"/>
                  <a:pt x="1282732" y="786105"/>
                  <a:pt x="1282732" y="772675"/>
                </a:cubicBezTo>
                <a:cubicBezTo>
                  <a:pt x="1282732" y="759245"/>
                  <a:pt x="1293781" y="748386"/>
                  <a:pt x="1307211" y="748577"/>
                </a:cubicBezTo>
                <a:cubicBezTo>
                  <a:pt x="1320070" y="748767"/>
                  <a:pt x="1330643" y="759150"/>
                  <a:pt x="1331024" y="772008"/>
                </a:cubicBezTo>
                <a:cubicBezTo>
                  <a:pt x="1331405" y="785343"/>
                  <a:pt x="1320641" y="796583"/>
                  <a:pt x="1307211" y="796773"/>
                </a:cubicBezTo>
                <a:close/>
                <a:moveTo>
                  <a:pt x="570357" y="290901"/>
                </a:moveTo>
                <a:cubicBezTo>
                  <a:pt x="583787" y="290710"/>
                  <a:pt x="594836" y="301569"/>
                  <a:pt x="594836" y="314999"/>
                </a:cubicBezTo>
                <a:cubicBezTo>
                  <a:pt x="594836" y="328429"/>
                  <a:pt x="583787" y="339383"/>
                  <a:pt x="570357" y="339097"/>
                </a:cubicBezTo>
                <a:cubicBezTo>
                  <a:pt x="557498" y="338906"/>
                  <a:pt x="546926" y="328524"/>
                  <a:pt x="546545" y="315666"/>
                </a:cubicBezTo>
                <a:cubicBezTo>
                  <a:pt x="546164" y="302330"/>
                  <a:pt x="556927" y="291091"/>
                  <a:pt x="570357" y="290901"/>
                </a:cubicBezTo>
                <a:close/>
                <a:moveTo>
                  <a:pt x="491490" y="276422"/>
                </a:moveTo>
                <a:cubicBezTo>
                  <a:pt x="504730" y="276613"/>
                  <a:pt x="515779" y="287948"/>
                  <a:pt x="515588" y="301187"/>
                </a:cubicBezTo>
                <a:cubicBezTo>
                  <a:pt x="515398" y="314427"/>
                  <a:pt x="504063" y="325476"/>
                  <a:pt x="490823" y="325286"/>
                </a:cubicBezTo>
                <a:cubicBezTo>
                  <a:pt x="477584" y="325095"/>
                  <a:pt x="466535" y="313761"/>
                  <a:pt x="466725" y="300521"/>
                </a:cubicBezTo>
                <a:cubicBezTo>
                  <a:pt x="466915" y="287186"/>
                  <a:pt x="478250" y="276137"/>
                  <a:pt x="491490" y="276422"/>
                </a:cubicBezTo>
                <a:close/>
                <a:moveTo>
                  <a:pt x="199739" y="246323"/>
                </a:moveTo>
                <a:cubicBezTo>
                  <a:pt x="200025" y="259754"/>
                  <a:pt x="189167" y="270898"/>
                  <a:pt x="175736" y="270898"/>
                </a:cubicBezTo>
                <a:cubicBezTo>
                  <a:pt x="162306" y="270993"/>
                  <a:pt x="151352" y="259944"/>
                  <a:pt x="151448" y="246514"/>
                </a:cubicBezTo>
                <a:cubicBezTo>
                  <a:pt x="151543" y="233655"/>
                  <a:pt x="161830" y="223083"/>
                  <a:pt x="174784" y="222606"/>
                </a:cubicBezTo>
                <a:cubicBezTo>
                  <a:pt x="188214" y="222225"/>
                  <a:pt x="199549" y="232893"/>
                  <a:pt x="199739" y="246323"/>
                </a:cubicBezTo>
                <a:close/>
                <a:moveTo>
                  <a:pt x="119348" y="232703"/>
                </a:moveTo>
                <a:cubicBezTo>
                  <a:pt x="119348" y="245943"/>
                  <a:pt x="109347" y="255944"/>
                  <a:pt x="96012" y="255848"/>
                </a:cubicBezTo>
                <a:cubicBezTo>
                  <a:pt x="82772" y="255848"/>
                  <a:pt x="72771" y="245847"/>
                  <a:pt x="72866" y="232512"/>
                </a:cubicBezTo>
                <a:cubicBezTo>
                  <a:pt x="72866" y="219177"/>
                  <a:pt x="82867" y="209271"/>
                  <a:pt x="96203" y="209367"/>
                </a:cubicBezTo>
                <a:cubicBezTo>
                  <a:pt x="109442" y="209367"/>
                  <a:pt x="119348" y="219368"/>
                  <a:pt x="119348" y="232703"/>
                </a:cubicBezTo>
                <a:close/>
                <a:moveTo>
                  <a:pt x="1120140" y="574174"/>
                </a:moveTo>
                <a:cubicBezTo>
                  <a:pt x="1119854" y="587795"/>
                  <a:pt x="1109091" y="597891"/>
                  <a:pt x="1095375" y="597225"/>
                </a:cubicBezTo>
                <a:cubicBezTo>
                  <a:pt x="1082421" y="596653"/>
                  <a:pt x="1072801" y="586271"/>
                  <a:pt x="1072991" y="573126"/>
                </a:cubicBezTo>
                <a:cubicBezTo>
                  <a:pt x="1073277" y="559505"/>
                  <a:pt x="1084040" y="549409"/>
                  <a:pt x="1097756" y="550076"/>
                </a:cubicBezTo>
                <a:cubicBezTo>
                  <a:pt x="1110710" y="550647"/>
                  <a:pt x="1120331" y="561029"/>
                  <a:pt x="1120140" y="574174"/>
                </a:cubicBezTo>
                <a:close/>
                <a:moveTo>
                  <a:pt x="1682591" y="1432853"/>
                </a:moveTo>
                <a:cubicBezTo>
                  <a:pt x="1668875" y="1433139"/>
                  <a:pt x="1658398" y="1422852"/>
                  <a:pt x="1658398" y="1409136"/>
                </a:cubicBezTo>
                <a:cubicBezTo>
                  <a:pt x="1658493" y="1395991"/>
                  <a:pt x="1668304" y="1385990"/>
                  <a:pt x="1681353" y="1385609"/>
                </a:cubicBezTo>
                <a:cubicBezTo>
                  <a:pt x="1695069" y="1385323"/>
                  <a:pt x="1705547" y="1395610"/>
                  <a:pt x="1705547" y="1409326"/>
                </a:cubicBezTo>
                <a:cubicBezTo>
                  <a:pt x="1705547" y="1422471"/>
                  <a:pt x="1695736" y="1432567"/>
                  <a:pt x="1682591" y="1432853"/>
                </a:cubicBezTo>
                <a:close/>
                <a:moveTo>
                  <a:pt x="673703" y="328620"/>
                </a:moveTo>
                <a:cubicBezTo>
                  <a:pt x="673989" y="341859"/>
                  <a:pt x="664369" y="352146"/>
                  <a:pt x="651224" y="352622"/>
                </a:cubicBezTo>
                <a:cubicBezTo>
                  <a:pt x="637413" y="353099"/>
                  <a:pt x="626840" y="342812"/>
                  <a:pt x="626936" y="329096"/>
                </a:cubicBezTo>
                <a:cubicBezTo>
                  <a:pt x="627031" y="315856"/>
                  <a:pt x="636937" y="305950"/>
                  <a:pt x="650177" y="305855"/>
                </a:cubicBezTo>
                <a:cubicBezTo>
                  <a:pt x="663321" y="305664"/>
                  <a:pt x="673418" y="315475"/>
                  <a:pt x="673703" y="328620"/>
                </a:cubicBezTo>
                <a:close/>
                <a:moveTo>
                  <a:pt x="1711262" y="1590587"/>
                </a:moveTo>
                <a:cubicBezTo>
                  <a:pt x="1710404" y="1588015"/>
                  <a:pt x="1709928" y="1585348"/>
                  <a:pt x="1709928" y="1582395"/>
                </a:cubicBezTo>
                <a:cubicBezTo>
                  <a:pt x="1710023" y="1569060"/>
                  <a:pt x="1720120" y="1559250"/>
                  <a:pt x="1733455" y="1559440"/>
                </a:cubicBezTo>
                <a:cubicBezTo>
                  <a:pt x="1746790" y="1559535"/>
                  <a:pt x="1756601" y="1569632"/>
                  <a:pt x="1756410" y="1582967"/>
                </a:cubicBezTo>
                <a:cubicBezTo>
                  <a:pt x="1756410" y="1585729"/>
                  <a:pt x="1755839" y="1588205"/>
                  <a:pt x="1755077" y="1590587"/>
                </a:cubicBezTo>
                <a:lnTo>
                  <a:pt x="1711262" y="1590587"/>
                </a:lnTo>
                <a:close/>
                <a:moveTo>
                  <a:pt x="974789" y="465018"/>
                </a:moveTo>
                <a:cubicBezTo>
                  <a:pt x="975074" y="478353"/>
                  <a:pt x="965359" y="488544"/>
                  <a:pt x="952214" y="488925"/>
                </a:cubicBezTo>
                <a:cubicBezTo>
                  <a:pt x="938879" y="489211"/>
                  <a:pt x="928688" y="479496"/>
                  <a:pt x="928307" y="466351"/>
                </a:cubicBezTo>
                <a:cubicBezTo>
                  <a:pt x="928021" y="453016"/>
                  <a:pt x="937736" y="442824"/>
                  <a:pt x="950881" y="442443"/>
                </a:cubicBezTo>
                <a:cubicBezTo>
                  <a:pt x="964311" y="442062"/>
                  <a:pt x="974503" y="451778"/>
                  <a:pt x="974789" y="465018"/>
                </a:cubicBezTo>
                <a:close/>
                <a:moveTo>
                  <a:pt x="1536859" y="971843"/>
                </a:moveTo>
                <a:cubicBezTo>
                  <a:pt x="1536668" y="984035"/>
                  <a:pt x="1526096" y="994227"/>
                  <a:pt x="1513999" y="994036"/>
                </a:cubicBezTo>
                <a:cubicBezTo>
                  <a:pt x="1501807" y="993846"/>
                  <a:pt x="1491615" y="983273"/>
                  <a:pt x="1491806" y="971176"/>
                </a:cubicBezTo>
                <a:cubicBezTo>
                  <a:pt x="1491996" y="958984"/>
                  <a:pt x="1502569" y="948792"/>
                  <a:pt x="1514666" y="948983"/>
                </a:cubicBezTo>
                <a:cubicBezTo>
                  <a:pt x="1526857" y="949173"/>
                  <a:pt x="1537049" y="959746"/>
                  <a:pt x="1536859" y="971843"/>
                </a:cubicBezTo>
                <a:close/>
                <a:moveTo>
                  <a:pt x="1240917" y="655708"/>
                </a:moveTo>
                <a:cubicBezTo>
                  <a:pt x="1254252" y="655422"/>
                  <a:pt x="1264444" y="665233"/>
                  <a:pt x="1264634" y="678568"/>
                </a:cubicBezTo>
                <a:cubicBezTo>
                  <a:pt x="1264730" y="691903"/>
                  <a:pt x="1254728" y="702000"/>
                  <a:pt x="1241393" y="701904"/>
                </a:cubicBezTo>
                <a:cubicBezTo>
                  <a:pt x="1228630" y="701809"/>
                  <a:pt x="1218819" y="692475"/>
                  <a:pt x="1218438" y="679806"/>
                </a:cubicBezTo>
                <a:cubicBezTo>
                  <a:pt x="1217867" y="666376"/>
                  <a:pt x="1227677" y="655994"/>
                  <a:pt x="1240917" y="655708"/>
                </a:cubicBezTo>
                <a:close/>
                <a:moveTo>
                  <a:pt x="1630585" y="1215683"/>
                </a:moveTo>
                <a:cubicBezTo>
                  <a:pt x="1643920" y="1215588"/>
                  <a:pt x="1654016" y="1225589"/>
                  <a:pt x="1653921" y="1238924"/>
                </a:cubicBezTo>
                <a:cubicBezTo>
                  <a:pt x="1653826" y="1252259"/>
                  <a:pt x="1643729" y="1262165"/>
                  <a:pt x="1630394" y="1261879"/>
                </a:cubicBezTo>
                <a:cubicBezTo>
                  <a:pt x="1617631" y="1261689"/>
                  <a:pt x="1608106" y="1252068"/>
                  <a:pt x="1607820" y="1239400"/>
                </a:cubicBezTo>
                <a:cubicBezTo>
                  <a:pt x="1607439" y="1225970"/>
                  <a:pt x="1617345" y="1215778"/>
                  <a:pt x="1630585" y="1215683"/>
                </a:cubicBezTo>
                <a:close/>
                <a:moveTo>
                  <a:pt x="39243" y="218892"/>
                </a:moveTo>
                <a:cubicBezTo>
                  <a:pt x="38957" y="231369"/>
                  <a:pt x="28861" y="241180"/>
                  <a:pt x="16288" y="241085"/>
                </a:cubicBezTo>
                <a:cubicBezTo>
                  <a:pt x="9906" y="241085"/>
                  <a:pt x="4191" y="238418"/>
                  <a:pt x="95" y="234131"/>
                </a:cubicBezTo>
                <a:lnTo>
                  <a:pt x="95" y="202604"/>
                </a:lnTo>
                <a:cubicBezTo>
                  <a:pt x="4382" y="198127"/>
                  <a:pt x="10573" y="195365"/>
                  <a:pt x="17336" y="195651"/>
                </a:cubicBezTo>
                <a:cubicBezTo>
                  <a:pt x="29813" y="196127"/>
                  <a:pt x="39529" y="206414"/>
                  <a:pt x="39243" y="218892"/>
                </a:cubicBezTo>
                <a:close/>
                <a:moveTo>
                  <a:pt x="1471517" y="880974"/>
                </a:moveTo>
                <a:cubicBezTo>
                  <a:pt x="1471327" y="893166"/>
                  <a:pt x="1460754" y="903358"/>
                  <a:pt x="1448657" y="903168"/>
                </a:cubicBezTo>
                <a:cubicBezTo>
                  <a:pt x="1436465" y="902977"/>
                  <a:pt x="1426274" y="892404"/>
                  <a:pt x="1426464" y="880308"/>
                </a:cubicBezTo>
                <a:cubicBezTo>
                  <a:pt x="1426655" y="868116"/>
                  <a:pt x="1437227" y="857924"/>
                  <a:pt x="1449324" y="858114"/>
                </a:cubicBezTo>
                <a:cubicBezTo>
                  <a:pt x="1461421" y="858210"/>
                  <a:pt x="1471708" y="868782"/>
                  <a:pt x="1471517" y="880974"/>
                </a:cubicBezTo>
                <a:close/>
                <a:moveTo>
                  <a:pt x="749999" y="343955"/>
                </a:moveTo>
                <a:cubicBezTo>
                  <a:pt x="749713" y="357099"/>
                  <a:pt x="739331" y="366815"/>
                  <a:pt x="726186" y="366434"/>
                </a:cubicBezTo>
                <a:cubicBezTo>
                  <a:pt x="713137" y="366053"/>
                  <a:pt x="703517" y="355480"/>
                  <a:pt x="704088" y="342240"/>
                </a:cubicBezTo>
                <a:cubicBezTo>
                  <a:pt x="704660" y="329762"/>
                  <a:pt x="714566" y="320428"/>
                  <a:pt x="727234" y="320523"/>
                </a:cubicBezTo>
                <a:cubicBezTo>
                  <a:pt x="740378" y="320523"/>
                  <a:pt x="750284" y="330715"/>
                  <a:pt x="749999" y="343955"/>
                </a:cubicBezTo>
                <a:close/>
                <a:moveTo>
                  <a:pt x="1696593" y="1354938"/>
                </a:moveTo>
                <a:cubicBezTo>
                  <a:pt x="1684592" y="1355129"/>
                  <a:pt x="1673828" y="1344556"/>
                  <a:pt x="1673828" y="1332459"/>
                </a:cubicBezTo>
                <a:cubicBezTo>
                  <a:pt x="1673828" y="1320363"/>
                  <a:pt x="1684592" y="1309790"/>
                  <a:pt x="1696593" y="1310076"/>
                </a:cubicBezTo>
                <a:cubicBezTo>
                  <a:pt x="1708118" y="1310266"/>
                  <a:pt x="1718215" y="1320267"/>
                  <a:pt x="1718691" y="1331793"/>
                </a:cubicBezTo>
                <a:cubicBezTo>
                  <a:pt x="1719072" y="1343794"/>
                  <a:pt x="1708690" y="1354748"/>
                  <a:pt x="1696593" y="1354938"/>
                </a:cubicBezTo>
                <a:close/>
                <a:moveTo>
                  <a:pt x="1383316" y="764579"/>
                </a:moveTo>
                <a:cubicBezTo>
                  <a:pt x="1395317" y="764388"/>
                  <a:pt x="1406081" y="775342"/>
                  <a:pt x="1405795" y="787344"/>
                </a:cubicBezTo>
                <a:cubicBezTo>
                  <a:pt x="1405509" y="798869"/>
                  <a:pt x="1395222" y="808965"/>
                  <a:pt x="1383792" y="809156"/>
                </a:cubicBezTo>
                <a:cubicBezTo>
                  <a:pt x="1371791" y="809346"/>
                  <a:pt x="1361027" y="798393"/>
                  <a:pt x="1361313" y="786391"/>
                </a:cubicBezTo>
                <a:cubicBezTo>
                  <a:pt x="1361599" y="774866"/>
                  <a:pt x="1371886" y="764674"/>
                  <a:pt x="1383316" y="764579"/>
                </a:cubicBezTo>
                <a:close/>
                <a:moveTo>
                  <a:pt x="807053" y="335192"/>
                </a:moveTo>
                <a:cubicBezTo>
                  <a:pt x="819150" y="335478"/>
                  <a:pt x="829532" y="346431"/>
                  <a:pt x="829056" y="358433"/>
                </a:cubicBezTo>
                <a:cubicBezTo>
                  <a:pt x="828580" y="370529"/>
                  <a:pt x="817436" y="380721"/>
                  <a:pt x="805529" y="380054"/>
                </a:cubicBezTo>
                <a:cubicBezTo>
                  <a:pt x="794004" y="379388"/>
                  <a:pt x="784193" y="369005"/>
                  <a:pt x="784193" y="357576"/>
                </a:cubicBezTo>
                <a:cubicBezTo>
                  <a:pt x="784193" y="345479"/>
                  <a:pt x="795052" y="335001"/>
                  <a:pt x="807053" y="335192"/>
                </a:cubicBezTo>
                <a:close/>
                <a:moveTo>
                  <a:pt x="1053465" y="479496"/>
                </a:moveTo>
                <a:cubicBezTo>
                  <a:pt x="1053751" y="491497"/>
                  <a:pt x="1042892" y="502355"/>
                  <a:pt x="1030891" y="502165"/>
                </a:cubicBezTo>
                <a:cubicBezTo>
                  <a:pt x="1019366" y="501975"/>
                  <a:pt x="1009174" y="491783"/>
                  <a:pt x="1008888" y="480258"/>
                </a:cubicBezTo>
                <a:cubicBezTo>
                  <a:pt x="1008602" y="468256"/>
                  <a:pt x="1019461" y="457397"/>
                  <a:pt x="1031462" y="457588"/>
                </a:cubicBezTo>
                <a:cubicBezTo>
                  <a:pt x="1042988" y="457779"/>
                  <a:pt x="1053179" y="467970"/>
                  <a:pt x="1053465" y="479496"/>
                </a:cubicBezTo>
                <a:close/>
                <a:moveTo>
                  <a:pt x="1602010" y="1064997"/>
                </a:moveTo>
                <a:cubicBezTo>
                  <a:pt x="1602200" y="1076427"/>
                  <a:pt x="1592294" y="1087000"/>
                  <a:pt x="1580769" y="1087667"/>
                </a:cubicBezTo>
                <a:cubicBezTo>
                  <a:pt x="1568863" y="1088334"/>
                  <a:pt x="1557623" y="1077761"/>
                  <a:pt x="1557433" y="1065759"/>
                </a:cubicBezTo>
                <a:cubicBezTo>
                  <a:pt x="1557242" y="1053758"/>
                  <a:pt x="1568006" y="1042899"/>
                  <a:pt x="1580007" y="1043090"/>
                </a:cubicBezTo>
                <a:cubicBezTo>
                  <a:pt x="1591532" y="1043280"/>
                  <a:pt x="1601724" y="1053472"/>
                  <a:pt x="1602010" y="1064997"/>
                </a:cubicBezTo>
                <a:close/>
                <a:moveTo>
                  <a:pt x="1198340" y="584747"/>
                </a:moveTo>
                <a:cubicBezTo>
                  <a:pt x="1198531" y="596748"/>
                  <a:pt x="1187672" y="607607"/>
                  <a:pt x="1175671" y="607321"/>
                </a:cubicBezTo>
                <a:cubicBezTo>
                  <a:pt x="1164146" y="607035"/>
                  <a:pt x="1153954" y="596844"/>
                  <a:pt x="1153859" y="585318"/>
                </a:cubicBezTo>
                <a:cubicBezTo>
                  <a:pt x="1153668" y="573317"/>
                  <a:pt x="1164527" y="562458"/>
                  <a:pt x="1176528" y="562744"/>
                </a:cubicBezTo>
                <a:cubicBezTo>
                  <a:pt x="1188053" y="563030"/>
                  <a:pt x="1198245" y="573221"/>
                  <a:pt x="1198340" y="584747"/>
                </a:cubicBezTo>
                <a:close/>
                <a:moveTo>
                  <a:pt x="1747838" y="1480668"/>
                </a:moveTo>
                <a:cubicBezTo>
                  <a:pt x="1759934" y="1480954"/>
                  <a:pt x="1770317" y="1491908"/>
                  <a:pt x="1769840" y="1503909"/>
                </a:cubicBezTo>
                <a:cubicBezTo>
                  <a:pt x="1769364" y="1516006"/>
                  <a:pt x="1758220" y="1526198"/>
                  <a:pt x="1746314" y="1525531"/>
                </a:cubicBezTo>
                <a:cubicBezTo>
                  <a:pt x="1734788" y="1524864"/>
                  <a:pt x="1724978" y="1514482"/>
                  <a:pt x="1724978" y="1503052"/>
                </a:cubicBezTo>
                <a:cubicBezTo>
                  <a:pt x="1724978" y="1490955"/>
                  <a:pt x="1735836" y="1480383"/>
                  <a:pt x="1747838" y="1480668"/>
                </a:cubicBezTo>
                <a:close/>
                <a:moveTo>
                  <a:pt x="1666399" y="1160247"/>
                </a:moveTo>
                <a:cubicBezTo>
                  <a:pt x="1665827" y="1172154"/>
                  <a:pt x="1655540" y="1181202"/>
                  <a:pt x="1643729" y="1180440"/>
                </a:cubicBezTo>
                <a:cubicBezTo>
                  <a:pt x="1631823" y="1179678"/>
                  <a:pt x="1622965" y="1169296"/>
                  <a:pt x="1623917" y="1157485"/>
                </a:cubicBezTo>
                <a:cubicBezTo>
                  <a:pt x="1624870" y="1146150"/>
                  <a:pt x="1634490" y="1137578"/>
                  <a:pt x="1645825" y="1137959"/>
                </a:cubicBezTo>
                <a:cubicBezTo>
                  <a:pt x="1657636" y="1138245"/>
                  <a:pt x="1666970" y="1148341"/>
                  <a:pt x="1666399" y="1160247"/>
                </a:cubicBezTo>
                <a:close/>
                <a:moveTo>
                  <a:pt x="1342358" y="693332"/>
                </a:moveTo>
                <a:cubicBezTo>
                  <a:pt x="1342168" y="705238"/>
                  <a:pt x="1332262" y="714668"/>
                  <a:pt x="1320356" y="714287"/>
                </a:cubicBezTo>
                <a:cubicBezTo>
                  <a:pt x="1308449" y="713906"/>
                  <a:pt x="1299115" y="703809"/>
                  <a:pt x="1299686" y="691998"/>
                </a:cubicBezTo>
                <a:cubicBezTo>
                  <a:pt x="1300258" y="680663"/>
                  <a:pt x="1309592" y="671710"/>
                  <a:pt x="1320927" y="671710"/>
                </a:cubicBezTo>
                <a:cubicBezTo>
                  <a:pt x="1332928" y="671710"/>
                  <a:pt x="1342549" y="681426"/>
                  <a:pt x="1342358" y="693332"/>
                </a:cubicBezTo>
                <a:close/>
                <a:moveTo>
                  <a:pt x="367094" y="195460"/>
                </a:moveTo>
                <a:cubicBezTo>
                  <a:pt x="367189" y="207080"/>
                  <a:pt x="358521" y="216129"/>
                  <a:pt x="346996" y="216510"/>
                </a:cubicBezTo>
                <a:cubicBezTo>
                  <a:pt x="334804" y="216987"/>
                  <a:pt x="325279" y="207843"/>
                  <a:pt x="325184" y="195651"/>
                </a:cubicBezTo>
                <a:cubicBezTo>
                  <a:pt x="325088" y="183459"/>
                  <a:pt x="334518" y="174219"/>
                  <a:pt x="346710" y="174600"/>
                </a:cubicBezTo>
                <a:cubicBezTo>
                  <a:pt x="358331" y="174981"/>
                  <a:pt x="367094" y="183839"/>
                  <a:pt x="367094" y="195460"/>
                </a:cubicBezTo>
                <a:close/>
                <a:moveTo>
                  <a:pt x="446723" y="210510"/>
                </a:moveTo>
                <a:cubicBezTo>
                  <a:pt x="446342" y="222606"/>
                  <a:pt x="436531" y="231464"/>
                  <a:pt x="424339" y="230703"/>
                </a:cubicBezTo>
                <a:cubicBezTo>
                  <a:pt x="412814" y="230036"/>
                  <a:pt x="404432" y="220701"/>
                  <a:pt x="404813" y="209081"/>
                </a:cubicBezTo>
                <a:cubicBezTo>
                  <a:pt x="405194" y="196984"/>
                  <a:pt x="415004" y="188126"/>
                  <a:pt x="427196" y="188888"/>
                </a:cubicBezTo>
                <a:cubicBezTo>
                  <a:pt x="438722" y="189650"/>
                  <a:pt x="447104" y="198889"/>
                  <a:pt x="446723" y="210510"/>
                </a:cubicBezTo>
                <a:close/>
                <a:moveTo>
                  <a:pt x="526066" y="223845"/>
                </a:moveTo>
                <a:cubicBezTo>
                  <a:pt x="526161" y="235655"/>
                  <a:pt x="517589" y="244419"/>
                  <a:pt x="505873" y="244704"/>
                </a:cubicBezTo>
                <a:cubicBezTo>
                  <a:pt x="493490" y="244990"/>
                  <a:pt x="484346" y="235846"/>
                  <a:pt x="484632" y="223463"/>
                </a:cubicBezTo>
                <a:cubicBezTo>
                  <a:pt x="484918" y="211748"/>
                  <a:pt x="493776" y="203175"/>
                  <a:pt x="505492" y="203270"/>
                </a:cubicBezTo>
                <a:cubicBezTo>
                  <a:pt x="517303" y="203461"/>
                  <a:pt x="525971" y="212129"/>
                  <a:pt x="526066" y="223845"/>
                </a:cubicBezTo>
                <a:close/>
                <a:moveTo>
                  <a:pt x="266033" y="160694"/>
                </a:moveTo>
                <a:cubicBezTo>
                  <a:pt x="277844" y="160408"/>
                  <a:pt x="286798" y="168790"/>
                  <a:pt x="287274" y="180506"/>
                </a:cubicBezTo>
                <a:cubicBezTo>
                  <a:pt x="287750" y="192888"/>
                  <a:pt x="278702" y="202223"/>
                  <a:pt x="266414" y="202128"/>
                </a:cubicBezTo>
                <a:cubicBezTo>
                  <a:pt x="254699" y="202032"/>
                  <a:pt x="245936" y="193364"/>
                  <a:pt x="245840" y="181649"/>
                </a:cubicBezTo>
                <a:cubicBezTo>
                  <a:pt x="245840" y="169838"/>
                  <a:pt x="254318" y="160979"/>
                  <a:pt x="266033" y="160694"/>
                </a:cubicBezTo>
                <a:close/>
                <a:moveTo>
                  <a:pt x="886206" y="350908"/>
                </a:moveTo>
                <a:cubicBezTo>
                  <a:pt x="898398" y="350908"/>
                  <a:pt x="907542" y="360338"/>
                  <a:pt x="907161" y="372530"/>
                </a:cubicBezTo>
                <a:cubicBezTo>
                  <a:pt x="906780" y="384150"/>
                  <a:pt x="897827" y="392818"/>
                  <a:pt x="886206" y="392818"/>
                </a:cubicBezTo>
                <a:cubicBezTo>
                  <a:pt x="874014" y="392818"/>
                  <a:pt x="864870" y="383388"/>
                  <a:pt x="865251" y="371196"/>
                </a:cubicBezTo>
                <a:cubicBezTo>
                  <a:pt x="865632" y="359576"/>
                  <a:pt x="874586" y="350908"/>
                  <a:pt x="886206" y="350908"/>
                </a:cubicBezTo>
                <a:close/>
                <a:moveTo>
                  <a:pt x="1110139" y="473780"/>
                </a:moveTo>
                <a:cubicBezTo>
                  <a:pt x="1121950" y="473495"/>
                  <a:pt x="1130903" y="482067"/>
                  <a:pt x="1131094" y="493878"/>
                </a:cubicBezTo>
                <a:cubicBezTo>
                  <a:pt x="1131189" y="505689"/>
                  <a:pt x="1122521" y="514547"/>
                  <a:pt x="1110710" y="514452"/>
                </a:cubicBezTo>
                <a:cubicBezTo>
                  <a:pt x="1099471" y="514357"/>
                  <a:pt x="1090994" y="506261"/>
                  <a:pt x="1090517" y="495117"/>
                </a:cubicBezTo>
                <a:cubicBezTo>
                  <a:pt x="1089946" y="483210"/>
                  <a:pt x="1098423" y="474066"/>
                  <a:pt x="1110139" y="473780"/>
                </a:cubicBezTo>
                <a:close/>
                <a:moveTo>
                  <a:pt x="186404" y="146883"/>
                </a:moveTo>
                <a:cubicBezTo>
                  <a:pt x="198215" y="146597"/>
                  <a:pt x="207169" y="155169"/>
                  <a:pt x="207359" y="166980"/>
                </a:cubicBezTo>
                <a:cubicBezTo>
                  <a:pt x="207455" y="178791"/>
                  <a:pt x="198787" y="187650"/>
                  <a:pt x="186976" y="187554"/>
                </a:cubicBezTo>
                <a:cubicBezTo>
                  <a:pt x="175736" y="187554"/>
                  <a:pt x="167259" y="179363"/>
                  <a:pt x="166783" y="168219"/>
                </a:cubicBezTo>
                <a:cubicBezTo>
                  <a:pt x="166211" y="156312"/>
                  <a:pt x="174689" y="147168"/>
                  <a:pt x="186404" y="146883"/>
                </a:cubicBezTo>
                <a:close/>
                <a:moveTo>
                  <a:pt x="564642" y="237084"/>
                </a:moveTo>
                <a:cubicBezTo>
                  <a:pt x="565214" y="225369"/>
                  <a:pt x="574548" y="217177"/>
                  <a:pt x="586454" y="217939"/>
                </a:cubicBezTo>
                <a:cubicBezTo>
                  <a:pt x="597599" y="218701"/>
                  <a:pt x="605504" y="227369"/>
                  <a:pt x="605314" y="238704"/>
                </a:cubicBezTo>
                <a:cubicBezTo>
                  <a:pt x="605123" y="250514"/>
                  <a:pt x="596075" y="258992"/>
                  <a:pt x="584168" y="258611"/>
                </a:cubicBezTo>
                <a:cubicBezTo>
                  <a:pt x="572453" y="258230"/>
                  <a:pt x="564071" y="248991"/>
                  <a:pt x="564642" y="237084"/>
                </a:cubicBezTo>
                <a:close/>
                <a:moveTo>
                  <a:pt x="1275683" y="599511"/>
                </a:moveTo>
                <a:cubicBezTo>
                  <a:pt x="1275493" y="611036"/>
                  <a:pt x="1266158" y="619799"/>
                  <a:pt x="1254633" y="619227"/>
                </a:cubicBezTo>
                <a:cubicBezTo>
                  <a:pt x="1243775" y="618751"/>
                  <a:pt x="1235488" y="609797"/>
                  <a:pt x="1235678" y="598844"/>
                </a:cubicBezTo>
                <a:cubicBezTo>
                  <a:pt x="1235869" y="587319"/>
                  <a:pt x="1245203" y="578555"/>
                  <a:pt x="1256728" y="579127"/>
                </a:cubicBezTo>
                <a:cubicBezTo>
                  <a:pt x="1267587" y="579698"/>
                  <a:pt x="1275874" y="588557"/>
                  <a:pt x="1275683" y="599511"/>
                </a:cubicBezTo>
                <a:close/>
                <a:moveTo>
                  <a:pt x="1730597" y="1252735"/>
                </a:moveTo>
                <a:cubicBezTo>
                  <a:pt x="1730693" y="1263879"/>
                  <a:pt x="1722406" y="1272642"/>
                  <a:pt x="1711357" y="1273119"/>
                </a:cubicBezTo>
                <a:cubicBezTo>
                  <a:pt x="1699641" y="1273595"/>
                  <a:pt x="1690402" y="1264927"/>
                  <a:pt x="1690211" y="1253211"/>
                </a:cubicBezTo>
                <a:cubicBezTo>
                  <a:pt x="1690116" y="1241496"/>
                  <a:pt x="1699165" y="1232542"/>
                  <a:pt x="1710881" y="1232828"/>
                </a:cubicBezTo>
                <a:cubicBezTo>
                  <a:pt x="1722120" y="1233018"/>
                  <a:pt x="1730502" y="1241496"/>
                  <a:pt x="1730597" y="1252735"/>
                </a:cubicBezTo>
                <a:close/>
                <a:moveTo>
                  <a:pt x="1762220" y="1443806"/>
                </a:moveTo>
                <a:cubicBezTo>
                  <a:pt x="1750409" y="1444092"/>
                  <a:pt x="1741456" y="1435520"/>
                  <a:pt x="1741265" y="1423709"/>
                </a:cubicBezTo>
                <a:cubicBezTo>
                  <a:pt x="1741170" y="1411898"/>
                  <a:pt x="1749838" y="1403039"/>
                  <a:pt x="1761649" y="1403135"/>
                </a:cubicBezTo>
                <a:cubicBezTo>
                  <a:pt x="1772888" y="1403230"/>
                  <a:pt x="1781366" y="1411326"/>
                  <a:pt x="1781842" y="1422471"/>
                </a:cubicBezTo>
                <a:cubicBezTo>
                  <a:pt x="1782413" y="1434377"/>
                  <a:pt x="1773936" y="1443521"/>
                  <a:pt x="1762220" y="1443806"/>
                </a:cubicBezTo>
                <a:close/>
                <a:moveTo>
                  <a:pt x="985742" y="386151"/>
                </a:moveTo>
                <a:cubicBezTo>
                  <a:pt x="985742" y="397009"/>
                  <a:pt x="976884" y="405867"/>
                  <a:pt x="966121" y="405962"/>
                </a:cubicBezTo>
                <a:cubicBezTo>
                  <a:pt x="954786" y="406153"/>
                  <a:pt x="945452" y="396628"/>
                  <a:pt x="945928" y="385293"/>
                </a:cubicBezTo>
                <a:cubicBezTo>
                  <a:pt x="946309" y="374530"/>
                  <a:pt x="955453" y="365958"/>
                  <a:pt x="966311" y="366148"/>
                </a:cubicBezTo>
                <a:cubicBezTo>
                  <a:pt x="977075" y="366338"/>
                  <a:pt x="985742" y="375292"/>
                  <a:pt x="985742" y="386151"/>
                </a:cubicBezTo>
                <a:close/>
                <a:moveTo>
                  <a:pt x="665131" y="229750"/>
                </a:moveTo>
                <a:cubicBezTo>
                  <a:pt x="675894" y="230036"/>
                  <a:pt x="684562" y="239085"/>
                  <a:pt x="684467" y="249943"/>
                </a:cubicBezTo>
                <a:cubicBezTo>
                  <a:pt x="684371" y="261278"/>
                  <a:pt x="674561" y="270327"/>
                  <a:pt x="663226" y="269660"/>
                </a:cubicBezTo>
                <a:cubicBezTo>
                  <a:pt x="652463" y="268993"/>
                  <a:pt x="644081" y="259563"/>
                  <a:pt x="644557" y="248800"/>
                </a:cubicBezTo>
                <a:cubicBezTo>
                  <a:pt x="645128" y="237942"/>
                  <a:pt x="654272" y="229369"/>
                  <a:pt x="665131" y="229750"/>
                </a:cubicBezTo>
                <a:close/>
                <a:moveTo>
                  <a:pt x="1793939" y="1590587"/>
                </a:moveTo>
                <a:cubicBezTo>
                  <a:pt x="1796701" y="1582491"/>
                  <a:pt x="1804321" y="1576776"/>
                  <a:pt x="1813274" y="1576966"/>
                </a:cubicBezTo>
                <a:cubicBezTo>
                  <a:pt x="1821847" y="1577156"/>
                  <a:pt x="1828991" y="1582872"/>
                  <a:pt x="1831562" y="1590587"/>
                </a:cubicBezTo>
                <a:lnTo>
                  <a:pt x="1793939" y="1590587"/>
                </a:lnTo>
                <a:close/>
                <a:moveTo>
                  <a:pt x="1548384" y="895262"/>
                </a:moveTo>
                <a:cubicBezTo>
                  <a:pt x="1548098" y="905930"/>
                  <a:pt x="1538764" y="914883"/>
                  <a:pt x="1528096" y="914597"/>
                </a:cubicBezTo>
                <a:cubicBezTo>
                  <a:pt x="1517428" y="914312"/>
                  <a:pt x="1508474" y="904977"/>
                  <a:pt x="1508760" y="894309"/>
                </a:cubicBezTo>
                <a:cubicBezTo>
                  <a:pt x="1509046" y="883641"/>
                  <a:pt x="1518380" y="874688"/>
                  <a:pt x="1529048" y="874973"/>
                </a:cubicBezTo>
                <a:cubicBezTo>
                  <a:pt x="1539716" y="875259"/>
                  <a:pt x="1548575" y="884594"/>
                  <a:pt x="1548384" y="895262"/>
                </a:cubicBezTo>
                <a:close/>
                <a:moveTo>
                  <a:pt x="130207" y="153455"/>
                </a:moveTo>
                <a:cubicBezTo>
                  <a:pt x="130016" y="164313"/>
                  <a:pt x="121063" y="172981"/>
                  <a:pt x="110204" y="172981"/>
                </a:cubicBezTo>
                <a:cubicBezTo>
                  <a:pt x="98870" y="172981"/>
                  <a:pt x="89726" y="163266"/>
                  <a:pt x="90392" y="151931"/>
                </a:cubicBezTo>
                <a:cubicBezTo>
                  <a:pt x="90964" y="141168"/>
                  <a:pt x="100298" y="132690"/>
                  <a:pt x="111062" y="133167"/>
                </a:cubicBezTo>
                <a:cubicBezTo>
                  <a:pt x="121825" y="133452"/>
                  <a:pt x="130397" y="142596"/>
                  <a:pt x="130207" y="153455"/>
                </a:cubicBezTo>
                <a:close/>
                <a:moveTo>
                  <a:pt x="1416939" y="706953"/>
                </a:moveTo>
                <a:cubicBezTo>
                  <a:pt x="1417130" y="717049"/>
                  <a:pt x="1408367" y="726193"/>
                  <a:pt x="1398175" y="726384"/>
                </a:cubicBezTo>
                <a:cubicBezTo>
                  <a:pt x="1388078" y="726574"/>
                  <a:pt x="1378934" y="717811"/>
                  <a:pt x="1378744" y="707619"/>
                </a:cubicBezTo>
                <a:cubicBezTo>
                  <a:pt x="1378553" y="697523"/>
                  <a:pt x="1387316" y="688379"/>
                  <a:pt x="1397508" y="688188"/>
                </a:cubicBezTo>
                <a:cubicBezTo>
                  <a:pt x="1407605" y="687903"/>
                  <a:pt x="1416749" y="696761"/>
                  <a:pt x="1416939" y="706953"/>
                </a:cubicBezTo>
                <a:close/>
                <a:moveTo>
                  <a:pt x="1482852" y="800393"/>
                </a:moveTo>
                <a:cubicBezTo>
                  <a:pt x="1483233" y="810966"/>
                  <a:pt x="1474089" y="820491"/>
                  <a:pt x="1463421" y="820681"/>
                </a:cubicBezTo>
                <a:cubicBezTo>
                  <a:pt x="1452753" y="820871"/>
                  <a:pt x="1443038" y="811537"/>
                  <a:pt x="1443609" y="800869"/>
                </a:cubicBezTo>
                <a:cubicBezTo>
                  <a:pt x="1444181" y="789344"/>
                  <a:pt x="1450848" y="782581"/>
                  <a:pt x="1462183" y="781438"/>
                </a:cubicBezTo>
                <a:cubicBezTo>
                  <a:pt x="1472660" y="780390"/>
                  <a:pt x="1482471" y="789820"/>
                  <a:pt x="1482852" y="800393"/>
                </a:cubicBezTo>
                <a:close/>
                <a:moveTo>
                  <a:pt x="1593532" y="1005466"/>
                </a:moveTo>
                <a:cubicBezTo>
                  <a:pt x="1582865" y="1005276"/>
                  <a:pt x="1573816" y="995655"/>
                  <a:pt x="1574197" y="985083"/>
                </a:cubicBezTo>
                <a:cubicBezTo>
                  <a:pt x="1574578" y="974414"/>
                  <a:pt x="1584389" y="965080"/>
                  <a:pt x="1594866" y="966223"/>
                </a:cubicBezTo>
                <a:cubicBezTo>
                  <a:pt x="1606201" y="967461"/>
                  <a:pt x="1612868" y="974224"/>
                  <a:pt x="1613440" y="985749"/>
                </a:cubicBezTo>
                <a:cubicBezTo>
                  <a:pt x="1614011" y="996417"/>
                  <a:pt x="1604201" y="1005656"/>
                  <a:pt x="1593532" y="1005466"/>
                </a:cubicBezTo>
                <a:close/>
                <a:moveTo>
                  <a:pt x="50006" y="138786"/>
                </a:moveTo>
                <a:cubicBezTo>
                  <a:pt x="50006" y="148883"/>
                  <a:pt x="41148" y="157931"/>
                  <a:pt x="31052" y="158122"/>
                </a:cubicBezTo>
                <a:cubicBezTo>
                  <a:pt x="20479" y="158312"/>
                  <a:pt x="10954" y="148692"/>
                  <a:pt x="11335" y="138120"/>
                </a:cubicBezTo>
                <a:cubicBezTo>
                  <a:pt x="11716" y="128023"/>
                  <a:pt x="20955" y="119260"/>
                  <a:pt x="31052" y="119451"/>
                </a:cubicBezTo>
                <a:cubicBezTo>
                  <a:pt x="41148" y="119641"/>
                  <a:pt x="50006" y="128690"/>
                  <a:pt x="50006" y="138786"/>
                </a:cubicBezTo>
                <a:close/>
                <a:moveTo>
                  <a:pt x="760762" y="263278"/>
                </a:moveTo>
                <a:cubicBezTo>
                  <a:pt x="761143" y="273755"/>
                  <a:pt x="751618" y="283471"/>
                  <a:pt x="741045" y="283376"/>
                </a:cubicBezTo>
                <a:cubicBezTo>
                  <a:pt x="731044" y="283280"/>
                  <a:pt x="721995" y="274422"/>
                  <a:pt x="721614" y="264421"/>
                </a:cubicBezTo>
                <a:cubicBezTo>
                  <a:pt x="721233" y="253848"/>
                  <a:pt x="730758" y="244228"/>
                  <a:pt x="741331" y="244323"/>
                </a:cubicBezTo>
                <a:cubicBezTo>
                  <a:pt x="751427" y="244419"/>
                  <a:pt x="760476" y="253277"/>
                  <a:pt x="760762" y="263278"/>
                </a:cubicBezTo>
                <a:close/>
                <a:moveTo>
                  <a:pt x="1678400" y="1079952"/>
                </a:moveTo>
                <a:cubicBezTo>
                  <a:pt x="1678210" y="1090143"/>
                  <a:pt x="1669066" y="1098906"/>
                  <a:pt x="1658969" y="1098716"/>
                </a:cubicBezTo>
                <a:cubicBezTo>
                  <a:pt x="1648778" y="1098525"/>
                  <a:pt x="1640015" y="1089381"/>
                  <a:pt x="1640205" y="1079285"/>
                </a:cubicBezTo>
                <a:cubicBezTo>
                  <a:pt x="1640396" y="1069093"/>
                  <a:pt x="1649540" y="1060330"/>
                  <a:pt x="1659636" y="1060521"/>
                </a:cubicBezTo>
                <a:cubicBezTo>
                  <a:pt x="1669828" y="1060711"/>
                  <a:pt x="1678591" y="1069760"/>
                  <a:pt x="1678400" y="1079952"/>
                </a:cubicBezTo>
                <a:close/>
                <a:moveTo>
                  <a:pt x="1827371" y="1498766"/>
                </a:moveTo>
                <a:cubicBezTo>
                  <a:pt x="1838516" y="1499433"/>
                  <a:pt x="1846612" y="1508577"/>
                  <a:pt x="1845278" y="1518959"/>
                </a:cubicBezTo>
                <a:cubicBezTo>
                  <a:pt x="1843850" y="1530008"/>
                  <a:pt x="1836896" y="1535723"/>
                  <a:pt x="1825943" y="1535532"/>
                </a:cubicBezTo>
                <a:cubicBezTo>
                  <a:pt x="1815465" y="1535437"/>
                  <a:pt x="1807369" y="1525817"/>
                  <a:pt x="1808702" y="1515435"/>
                </a:cubicBezTo>
                <a:cubicBezTo>
                  <a:pt x="1810131" y="1504386"/>
                  <a:pt x="1817180" y="1499242"/>
                  <a:pt x="1827371" y="1498766"/>
                </a:cubicBezTo>
                <a:close/>
                <a:moveTo>
                  <a:pt x="1775270" y="1365606"/>
                </a:moveTo>
                <a:cubicBezTo>
                  <a:pt x="1764982" y="1365321"/>
                  <a:pt x="1756410" y="1356081"/>
                  <a:pt x="1756982" y="1345889"/>
                </a:cubicBezTo>
                <a:cubicBezTo>
                  <a:pt x="1757458" y="1335603"/>
                  <a:pt x="1766983" y="1326839"/>
                  <a:pt x="1776984" y="1328078"/>
                </a:cubicBezTo>
                <a:cubicBezTo>
                  <a:pt x="1787843" y="1329411"/>
                  <a:pt x="1794034" y="1335984"/>
                  <a:pt x="1794510" y="1346937"/>
                </a:cubicBezTo>
                <a:cubicBezTo>
                  <a:pt x="1794986" y="1357129"/>
                  <a:pt x="1785557" y="1365892"/>
                  <a:pt x="1775270" y="1365606"/>
                </a:cubicBezTo>
                <a:close/>
                <a:moveTo>
                  <a:pt x="1189673" y="489402"/>
                </a:moveTo>
                <a:cubicBezTo>
                  <a:pt x="1199864" y="489021"/>
                  <a:pt x="1209008" y="497593"/>
                  <a:pt x="1209199" y="507880"/>
                </a:cubicBezTo>
                <a:cubicBezTo>
                  <a:pt x="1209389" y="518072"/>
                  <a:pt x="1200626" y="527406"/>
                  <a:pt x="1190339" y="526930"/>
                </a:cubicBezTo>
                <a:cubicBezTo>
                  <a:pt x="1179386" y="526359"/>
                  <a:pt x="1172813" y="520072"/>
                  <a:pt x="1171670" y="509213"/>
                </a:cubicBezTo>
                <a:cubicBezTo>
                  <a:pt x="1170432" y="499212"/>
                  <a:pt x="1179386" y="489878"/>
                  <a:pt x="1189673" y="489402"/>
                </a:cubicBezTo>
                <a:close/>
                <a:moveTo>
                  <a:pt x="1044797" y="381769"/>
                </a:moveTo>
                <a:cubicBezTo>
                  <a:pt x="1055942" y="381769"/>
                  <a:pt x="1064609" y="390532"/>
                  <a:pt x="1063752" y="401010"/>
                </a:cubicBezTo>
                <a:cubicBezTo>
                  <a:pt x="1062800" y="412059"/>
                  <a:pt x="1056323" y="418250"/>
                  <a:pt x="1045274" y="418631"/>
                </a:cubicBezTo>
                <a:cubicBezTo>
                  <a:pt x="1034796" y="419012"/>
                  <a:pt x="1026128" y="409963"/>
                  <a:pt x="1026986" y="399486"/>
                </a:cubicBezTo>
                <a:cubicBezTo>
                  <a:pt x="1027938" y="388437"/>
                  <a:pt x="1034510" y="382721"/>
                  <a:pt x="1044797" y="381769"/>
                </a:cubicBezTo>
                <a:close/>
                <a:moveTo>
                  <a:pt x="838962" y="277851"/>
                </a:moveTo>
                <a:cubicBezTo>
                  <a:pt x="838200" y="288805"/>
                  <a:pt x="832580" y="295377"/>
                  <a:pt x="821436" y="296139"/>
                </a:cubicBezTo>
                <a:cubicBezTo>
                  <a:pt x="810768" y="296806"/>
                  <a:pt x="802196" y="288424"/>
                  <a:pt x="802767" y="277756"/>
                </a:cubicBezTo>
                <a:cubicBezTo>
                  <a:pt x="803339" y="266612"/>
                  <a:pt x="809720" y="260230"/>
                  <a:pt x="820769" y="260230"/>
                </a:cubicBezTo>
                <a:cubicBezTo>
                  <a:pt x="832009" y="260135"/>
                  <a:pt x="837914" y="266802"/>
                  <a:pt x="838962" y="277851"/>
                </a:cubicBezTo>
                <a:close/>
                <a:moveTo>
                  <a:pt x="899636" y="274994"/>
                </a:moveTo>
                <a:cubicBezTo>
                  <a:pt x="910209" y="275756"/>
                  <a:pt x="916972" y="280899"/>
                  <a:pt x="917353" y="291567"/>
                </a:cubicBezTo>
                <a:cubicBezTo>
                  <a:pt x="917734" y="302140"/>
                  <a:pt x="911638" y="308712"/>
                  <a:pt x="901065" y="309093"/>
                </a:cubicBezTo>
                <a:cubicBezTo>
                  <a:pt x="890492" y="309474"/>
                  <a:pt x="884015" y="303473"/>
                  <a:pt x="883444" y="292901"/>
                </a:cubicBezTo>
                <a:cubicBezTo>
                  <a:pt x="882968" y="282233"/>
                  <a:pt x="889445" y="276708"/>
                  <a:pt x="899636" y="274994"/>
                </a:cubicBezTo>
                <a:close/>
                <a:moveTo>
                  <a:pt x="1706975" y="1173582"/>
                </a:moveTo>
                <a:cubicBezTo>
                  <a:pt x="1707642" y="1162152"/>
                  <a:pt x="1715929" y="1154818"/>
                  <a:pt x="1726121" y="1155961"/>
                </a:cubicBezTo>
                <a:cubicBezTo>
                  <a:pt x="1737360" y="1157199"/>
                  <a:pt x="1742980" y="1164153"/>
                  <a:pt x="1741932" y="1175297"/>
                </a:cubicBezTo>
                <a:cubicBezTo>
                  <a:pt x="1740980" y="1185870"/>
                  <a:pt x="1734217" y="1191394"/>
                  <a:pt x="1723835" y="1190918"/>
                </a:cubicBezTo>
                <a:cubicBezTo>
                  <a:pt x="1712500" y="1190251"/>
                  <a:pt x="1707356" y="1183203"/>
                  <a:pt x="1706975" y="1173582"/>
                </a:cubicBezTo>
                <a:close/>
                <a:moveTo>
                  <a:pt x="1332643" y="595701"/>
                </a:moveTo>
                <a:cubicBezTo>
                  <a:pt x="1343692" y="596939"/>
                  <a:pt x="1350169" y="602749"/>
                  <a:pt x="1349788" y="613988"/>
                </a:cubicBezTo>
                <a:cubicBezTo>
                  <a:pt x="1349407" y="625228"/>
                  <a:pt x="1342644" y="631324"/>
                  <a:pt x="1331405" y="630848"/>
                </a:cubicBezTo>
                <a:cubicBezTo>
                  <a:pt x="1320927" y="630467"/>
                  <a:pt x="1314926" y="624085"/>
                  <a:pt x="1314926" y="613512"/>
                </a:cubicBezTo>
                <a:cubicBezTo>
                  <a:pt x="1314926" y="602178"/>
                  <a:pt x="1321594" y="596653"/>
                  <a:pt x="1332643" y="595701"/>
                </a:cubicBezTo>
                <a:close/>
                <a:moveTo>
                  <a:pt x="1808607" y="1270833"/>
                </a:moveTo>
                <a:cubicBezTo>
                  <a:pt x="1802321" y="1275023"/>
                  <a:pt x="1796320" y="1281977"/>
                  <a:pt x="1789557" y="1282834"/>
                </a:cubicBezTo>
                <a:cubicBezTo>
                  <a:pt x="1780127" y="1284072"/>
                  <a:pt x="1773650" y="1276643"/>
                  <a:pt x="1773936" y="1266832"/>
                </a:cubicBezTo>
                <a:cubicBezTo>
                  <a:pt x="1774127" y="1257021"/>
                  <a:pt x="1780889" y="1249782"/>
                  <a:pt x="1790319" y="1251497"/>
                </a:cubicBezTo>
                <a:cubicBezTo>
                  <a:pt x="1797082" y="1252735"/>
                  <a:pt x="1802702" y="1259784"/>
                  <a:pt x="1808798" y="1264355"/>
                </a:cubicBezTo>
                <a:cubicBezTo>
                  <a:pt x="1808702" y="1266451"/>
                  <a:pt x="1808702" y="1268642"/>
                  <a:pt x="1808607" y="1270833"/>
                </a:cubicBezTo>
                <a:close/>
                <a:moveTo>
                  <a:pt x="1860137" y="1440854"/>
                </a:moveTo>
                <a:cubicBezTo>
                  <a:pt x="1853946" y="1445330"/>
                  <a:pt x="1848326" y="1451808"/>
                  <a:pt x="1841468" y="1453808"/>
                </a:cubicBezTo>
                <a:cubicBezTo>
                  <a:pt x="1833086" y="1456189"/>
                  <a:pt x="1823752" y="1445997"/>
                  <a:pt x="1824704" y="1437044"/>
                </a:cubicBezTo>
                <a:cubicBezTo>
                  <a:pt x="1825752" y="1427328"/>
                  <a:pt x="1831943" y="1419994"/>
                  <a:pt x="1841373" y="1421709"/>
                </a:cubicBezTo>
                <a:cubicBezTo>
                  <a:pt x="1848136" y="1422947"/>
                  <a:pt x="1853946" y="1429900"/>
                  <a:pt x="1860137" y="1434377"/>
                </a:cubicBezTo>
                <a:cubicBezTo>
                  <a:pt x="1860137" y="1436568"/>
                  <a:pt x="1860137" y="1438663"/>
                  <a:pt x="1860137" y="1440854"/>
                </a:cubicBezTo>
                <a:close/>
                <a:moveTo>
                  <a:pt x="1143953" y="417678"/>
                </a:moveTo>
                <a:cubicBezTo>
                  <a:pt x="1137761" y="422155"/>
                  <a:pt x="1132142" y="428632"/>
                  <a:pt x="1125284" y="430632"/>
                </a:cubicBezTo>
                <a:cubicBezTo>
                  <a:pt x="1116902" y="433013"/>
                  <a:pt x="1107567" y="422822"/>
                  <a:pt x="1108520" y="413868"/>
                </a:cubicBezTo>
                <a:cubicBezTo>
                  <a:pt x="1109567" y="404153"/>
                  <a:pt x="1115759" y="396819"/>
                  <a:pt x="1125188" y="398533"/>
                </a:cubicBezTo>
                <a:cubicBezTo>
                  <a:pt x="1131951" y="399771"/>
                  <a:pt x="1137761" y="406820"/>
                  <a:pt x="1143953" y="411201"/>
                </a:cubicBezTo>
                <a:cubicBezTo>
                  <a:pt x="1143857" y="413297"/>
                  <a:pt x="1143953" y="415487"/>
                  <a:pt x="1143953" y="417678"/>
                </a:cubicBezTo>
                <a:close/>
                <a:moveTo>
                  <a:pt x="299657" y="105735"/>
                </a:moveTo>
                <a:cubicBezTo>
                  <a:pt x="293275" y="110021"/>
                  <a:pt x="287465" y="116307"/>
                  <a:pt x="280511" y="117927"/>
                </a:cubicBezTo>
                <a:cubicBezTo>
                  <a:pt x="272034" y="120022"/>
                  <a:pt x="263081" y="109354"/>
                  <a:pt x="264414" y="100591"/>
                </a:cubicBezTo>
                <a:cubicBezTo>
                  <a:pt x="265843" y="90971"/>
                  <a:pt x="272320" y="83827"/>
                  <a:pt x="281654" y="85827"/>
                </a:cubicBezTo>
                <a:cubicBezTo>
                  <a:pt x="288417" y="87256"/>
                  <a:pt x="293846" y="94590"/>
                  <a:pt x="299942" y="99258"/>
                </a:cubicBezTo>
                <a:cubicBezTo>
                  <a:pt x="299752" y="101448"/>
                  <a:pt x="299752" y="103544"/>
                  <a:pt x="299657" y="105735"/>
                </a:cubicBezTo>
                <a:close/>
                <a:moveTo>
                  <a:pt x="1627156" y="911645"/>
                </a:moveTo>
                <a:cubicBezTo>
                  <a:pt x="1621060" y="916312"/>
                  <a:pt x="1615631" y="922884"/>
                  <a:pt x="1608773" y="925075"/>
                </a:cubicBezTo>
                <a:cubicBezTo>
                  <a:pt x="1600486" y="927742"/>
                  <a:pt x="1590961" y="917741"/>
                  <a:pt x="1591532" y="908787"/>
                </a:cubicBezTo>
                <a:cubicBezTo>
                  <a:pt x="1592199" y="898977"/>
                  <a:pt x="1598390" y="891642"/>
                  <a:pt x="1607820" y="892976"/>
                </a:cubicBezTo>
                <a:cubicBezTo>
                  <a:pt x="1614678" y="894023"/>
                  <a:pt x="1620584" y="900881"/>
                  <a:pt x="1626965" y="905168"/>
                </a:cubicBezTo>
                <a:cubicBezTo>
                  <a:pt x="1627061" y="907359"/>
                  <a:pt x="1627156" y="909549"/>
                  <a:pt x="1627156" y="911645"/>
                </a:cubicBezTo>
                <a:close/>
                <a:moveTo>
                  <a:pt x="457486" y="125356"/>
                </a:moveTo>
                <a:cubicBezTo>
                  <a:pt x="455771" y="140120"/>
                  <a:pt x="450437" y="146883"/>
                  <a:pt x="439769" y="146787"/>
                </a:cubicBezTo>
                <a:cubicBezTo>
                  <a:pt x="429959" y="146692"/>
                  <a:pt x="423577" y="140501"/>
                  <a:pt x="423386" y="130690"/>
                </a:cubicBezTo>
                <a:cubicBezTo>
                  <a:pt x="423196" y="120117"/>
                  <a:pt x="429863" y="112593"/>
                  <a:pt x="440055" y="114021"/>
                </a:cubicBezTo>
                <a:cubicBezTo>
                  <a:pt x="446913" y="115069"/>
                  <a:pt x="452723" y="122118"/>
                  <a:pt x="457486" y="125356"/>
                </a:cubicBezTo>
                <a:close/>
                <a:moveTo>
                  <a:pt x="1561624" y="818871"/>
                </a:moveTo>
                <a:cubicBezTo>
                  <a:pt x="1555337" y="823158"/>
                  <a:pt x="1549527" y="829539"/>
                  <a:pt x="1542574" y="831349"/>
                </a:cubicBezTo>
                <a:cubicBezTo>
                  <a:pt x="1534192" y="833540"/>
                  <a:pt x="1525048" y="823062"/>
                  <a:pt x="1526191" y="814204"/>
                </a:cubicBezTo>
                <a:cubicBezTo>
                  <a:pt x="1527524" y="804488"/>
                  <a:pt x="1533811" y="797345"/>
                  <a:pt x="1543241" y="799250"/>
                </a:cubicBezTo>
                <a:cubicBezTo>
                  <a:pt x="1550003" y="800583"/>
                  <a:pt x="1555528" y="807822"/>
                  <a:pt x="1561719" y="812394"/>
                </a:cubicBezTo>
                <a:cubicBezTo>
                  <a:pt x="1561719" y="814585"/>
                  <a:pt x="1561719" y="816680"/>
                  <a:pt x="1561624" y="818871"/>
                </a:cubicBezTo>
                <a:close/>
                <a:moveTo>
                  <a:pt x="1266920" y="541218"/>
                </a:moveTo>
                <a:cubicBezTo>
                  <a:pt x="1262444" y="535026"/>
                  <a:pt x="1255300" y="529406"/>
                  <a:pt x="1254157" y="522644"/>
                </a:cubicBezTo>
                <a:cubicBezTo>
                  <a:pt x="1252538" y="513214"/>
                  <a:pt x="1259777" y="506546"/>
                  <a:pt x="1269587" y="506356"/>
                </a:cubicBezTo>
                <a:cubicBezTo>
                  <a:pt x="1279398" y="506166"/>
                  <a:pt x="1286828" y="512643"/>
                  <a:pt x="1285589" y="522072"/>
                </a:cubicBezTo>
                <a:cubicBezTo>
                  <a:pt x="1284637" y="528835"/>
                  <a:pt x="1277779" y="534741"/>
                  <a:pt x="1273493" y="541122"/>
                </a:cubicBezTo>
                <a:cubicBezTo>
                  <a:pt x="1271302" y="541122"/>
                  <a:pt x="1269111" y="541218"/>
                  <a:pt x="1266920" y="541218"/>
                </a:cubicBezTo>
                <a:close/>
                <a:moveTo>
                  <a:pt x="538448" y="147835"/>
                </a:moveTo>
                <a:cubicBezTo>
                  <a:pt x="532257" y="152217"/>
                  <a:pt x="526542" y="158694"/>
                  <a:pt x="519589" y="160598"/>
                </a:cubicBezTo>
                <a:cubicBezTo>
                  <a:pt x="511207" y="162885"/>
                  <a:pt x="501968" y="152597"/>
                  <a:pt x="503015" y="143739"/>
                </a:cubicBezTo>
                <a:cubicBezTo>
                  <a:pt x="504158" y="134024"/>
                  <a:pt x="510445" y="126785"/>
                  <a:pt x="519875" y="128595"/>
                </a:cubicBezTo>
                <a:cubicBezTo>
                  <a:pt x="526637" y="129833"/>
                  <a:pt x="532352" y="136977"/>
                  <a:pt x="538544" y="141453"/>
                </a:cubicBezTo>
                <a:cubicBezTo>
                  <a:pt x="538544" y="143549"/>
                  <a:pt x="538544" y="145644"/>
                  <a:pt x="538448" y="147835"/>
                </a:cubicBezTo>
                <a:close/>
                <a:moveTo>
                  <a:pt x="355664" y="98495"/>
                </a:moveTo>
                <a:cubicBezTo>
                  <a:pt x="370332" y="100305"/>
                  <a:pt x="377190" y="105639"/>
                  <a:pt x="377000" y="116307"/>
                </a:cubicBezTo>
                <a:cubicBezTo>
                  <a:pt x="376904" y="126118"/>
                  <a:pt x="370618" y="132404"/>
                  <a:pt x="360807" y="132595"/>
                </a:cubicBezTo>
                <a:cubicBezTo>
                  <a:pt x="350234" y="132690"/>
                  <a:pt x="342710" y="125928"/>
                  <a:pt x="344234" y="115831"/>
                </a:cubicBezTo>
                <a:cubicBezTo>
                  <a:pt x="345281" y="109068"/>
                  <a:pt x="352425" y="103163"/>
                  <a:pt x="355664" y="98495"/>
                </a:cubicBezTo>
                <a:close/>
                <a:moveTo>
                  <a:pt x="1495901" y="724097"/>
                </a:moveTo>
                <a:cubicBezTo>
                  <a:pt x="1489805" y="728574"/>
                  <a:pt x="1484281" y="735718"/>
                  <a:pt x="1477613" y="736861"/>
                </a:cubicBezTo>
                <a:cubicBezTo>
                  <a:pt x="1468184" y="738480"/>
                  <a:pt x="1460373" y="730860"/>
                  <a:pt x="1462088" y="721526"/>
                </a:cubicBezTo>
                <a:cubicBezTo>
                  <a:pt x="1463231" y="715430"/>
                  <a:pt x="1471041" y="706857"/>
                  <a:pt x="1476470" y="706381"/>
                </a:cubicBezTo>
                <a:cubicBezTo>
                  <a:pt x="1482471" y="705905"/>
                  <a:pt x="1489139" y="713334"/>
                  <a:pt x="1495616" y="717335"/>
                </a:cubicBezTo>
                <a:cubicBezTo>
                  <a:pt x="1495711" y="719621"/>
                  <a:pt x="1495806" y="721812"/>
                  <a:pt x="1495901" y="724097"/>
                </a:cubicBezTo>
                <a:close/>
                <a:moveTo>
                  <a:pt x="595789" y="177077"/>
                </a:moveTo>
                <a:cubicBezTo>
                  <a:pt x="591598" y="170886"/>
                  <a:pt x="584645" y="164980"/>
                  <a:pt x="583692" y="158312"/>
                </a:cubicBezTo>
                <a:cubicBezTo>
                  <a:pt x="582454" y="148883"/>
                  <a:pt x="590360" y="141358"/>
                  <a:pt x="599599" y="143454"/>
                </a:cubicBezTo>
                <a:cubicBezTo>
                  <a:pt x="605600" y="144787"/>
                  <a:pt x="613886" y="152979"/>
                  <a:pt x="614077" y="158408"/>
                </a:cubicBezTo>
                <a:cubicBezTo>
                  <a:pt x="614363" y="164409"/>
                  <a:pt x="606647" y="170790"/>
                  <a:pt x="602456" y="177077"/>
                </a:cubicBezTo>
                <a:cubicBezTo>
                  <a:pt x="600266" y="177077"/>
                  <a:pt x="598075" y="177077"/>
                  <a:pt x="595789" y="177077"/>
                </a:cubicBezTo>
                <a:close/>
                <a:moveTo>
                  <a:pt x="219456" y="91447"/>
                </a:moveTo>
                <a:cubicBezTo>
                  <a:pt x="213170" y="95543"/>
                  <a:pt x="207074" y="102305"/>
                  <a:pt x="200406" y="103068"/>
                </a:cubicBezTo>
                <a:cubicBezTo>
                  <a:pt x="190976" y="104020"/>
                  <a:pt x="183547" y="96019"/>
                  <a:pt x="185928" y="86780"/>
                </a:cubicBezTo>
                <a:cubicBezTo>
                  <a:pt x="187452" y="80779"/>
                  <a:pt x="195834" y="72778"/>
                  <a:pt x="201263" y="72683"/>
                </a:cubicBezTo>
                <a:cubicBezTo>
                  <a:pt x="207264" y="72587"/>
                  <a:pt x="213551" y="80398"/>
                  <a:pt x="219647" y="84779"/>
                </a:cubicBezTo>
                <a:cubicBezTo>
                  <a:pt x="219551" y="86970"/>
                  <a:pt x="219551" y="89161"/>
                  <a:pt x="219456" y="91447"/>
                </a:cubicBezTo>
                <a:close/>
                <a:moveTo>
                  <a:pt x="1691354" y="1003752"/>
                </a:moveTo>
                <a:cubicBezTo>
                  <a:pt x="1685068" y="1007657"/>
                  <a:pt x="1678496" y="1015086"/>
                  <a:pt x="1672590" y="1014610"/>
                </a:cubicBezTo>
                <a:cubicBezTo>
                  <a:pt x="1667256" y="1014134"/>
                  <a:pt x="1659541" y="1005561"/>
                  <a:pt x="1658588" y="999561"/>
                </a:cubicBezTo>
                <a:cubicBezTo>
                  <a:pt x="1656969" y="990131"/>
                  <a:pt x="1664875" y="983082"/>
                  <a:pt x="1674400" y="984892"/>
                </a:cubicBezTo>
                <a:cubicBezTo>
                  <a:pt x="1680686" y="986130"/>
                  <a:pt x="1685830" y="992988"/>
                  <a:pt x="1691450" y="997275"/>
                </a:cubicBezTo>
                <a:cubicBezTo>
                  <a:pt x="1691450" y="999465"/>
                  <a:pt x="1691450" y="1001656"/>
                  <a:pt x="1691354" y="1003752"/>
                </a:cubicBezTo>
                <a:close/>
                <a:moveTo>
                  <a:pt x="984123" y="289186"/>
                </a:moveTo>
                <a:cubicBezTo>
                  <a:pt x="987743" y="295187"/>
                  <a:pt x="993743" y="300902"/>
                  <a:pt x="994601" y="307188"/>
                </a:cubicBezTo>
                <a:cubicBezTo>
                  <a:pt x="995744" y="316428"/>
                  <a:pt x="988790" y="321857"/>
                  <a:pt x="979361" y="321476"/>
                </a:cubicBezTo>
                <a:cubicBezTo>
                  <a:pt x="969836" y="321095"/>
                  <a:pt x="963549" y="314904"/>
                  <a:pt x="965454" y="305950"/>
                </a:cubicBezTo>
                <a:cubicBezTo>
                  <a:pt x="966788" y="299663"/>
                  <a:pt x="973265" y="294520"/>
                  <a:pt x="977551" y="288900"/>
                </a:cubicBezTo>
                <a:cubicBezTo>
                  <a:pt x="979646" y="288996"/>
                  <a:pt x="981932" y="289091"/>
                  <a:pt x="984123" y="289186"/>
                </a:cubicBezTo>
                <a:close/>
                <a:moveTo>
                  <a:pt x="1755648" y="1097859"/>
                </a:moveTo>
                <a:cubicBezTo>
                  <a:pt x="1750028" y="1101383"/>
                  <a:pt x="1744790" y="1107003"/>
                  <a:pt x="1738884" y="1107955"/>
                </a:cubicBezTo>
                <a:cubicBezTo>
                  <a:pt x="1729454" y="1109289"/>
                  <a:pt x="1724025" y="1102812"/>
                  <a:pt x="1724406" y="1093191"/>
                </a:cubicBezTo>
                <a:cubicBezTo>
                  <a:pt x="1724787" y="1083476"/>
                  <a:pt x="1731074" y="1077666"/>
                  <a:pt x="1740122" y="1079761"/>
                </a:cubicBezTo>
                <a:cubicBezTo>
                  <a:pt x="1745932" y="1081095"/>
                  <a:pt x="1750695" y="1087286"/>
                  <a:pt x="1755934" y="1091286"/>
                </a:cubicBezTo>
                <a:cubicBezTo>
                  <a:pt x="1755839" y="1093477"/>
                  <a:pt x="1755743" y="1095668"/>
                  <a:pt x="1755648" y="1097859"/>
                </a:cubicBezTo>
                <a:close/>
                <a:moveTo>
                  <a:pt x="1415415" y="610750"/>
                </a:moveTo>
                <a:cubicBezTo>
                  <a:pt x="1419130" y="616179"/>
                  <a:pt x="1425035" y="621228"/>
                  <a:pt x="1426083" y="627133"/>
                </a:cubicBezTo>
                <a:cubicBezTo>
                  <a:pt x="1427798" y="636372"/>
                  <a:pt x="1421606" y="642183"/>
                  <a:pt x="1411891" y="642183"/>
                </a:cubicBezTo>
                <a:cubicBezTo>
                  <a:pt x="1402175" y="642183"/>
                  <a:pt x="1396079" y="636277"/>
                  <a:pt x="1397889" y="627038"/>
                </a:cubicBezTo>
                <a:cubicBezTo>
                  <a:pt x="1399032" y="621132"/>
                  <a:pt x="1404938" y="616179"/>
                  <a:pt x="1408748" y="610750"/>
                </a:cubicBezTo>
                <a:cubicBezTo>
                  <a:pt x="1411034" y="610655"/>
                  <a:pt x="1413224" y="610750"/>
                  <a:pt x="1415415" y="610750"/>
                </a:cubicBezTo>
                <a:close/>
                <a:moveTo>
                  <a:pt x="120777" y="90304"/>
                </a:moveTo>
                <a:cubicBezTo>
                  <a:pt x="117158" y="84779"/>
                  <a:pt x="111347" y="79636"/>
                  <a:pt x="110395" y="73730"/>
                </a:cubicBezTo>
                <a:cubicBezTo>
                  <a:pt x="108871" y="64396"/>
                  <a:pt x="115253" y="58776"/>
                  <a:pt x="124873" y="58967"/>
                </a:cubicBezTo>
                <a:cubicBezTo>
                  <a:pt x="134588" y="59157"/>
                  <a:pt x="140494" y="65253"/>
                  <a:pt x="138589" y="74397"/>
                </a:cubicBezTo>
                <a:cubicBezTo>
                  <a:pt x="137351" y="80303"/>
                  <a:pt x="131255" y="85161"/>
                  <a:pt x="127349" y="90495"/>
                </a:cubicBezTo>
                <a:cubicBezTo>
                  <a:pt x="125159" y="90399"/>
                  <a:pt x="122968" y="90304"/>
                  <a:pt x="120777" y="90304"/>
                </a:cubicBezTo>
                <a:close/>
                <a:moveTo>
                  <a:pt x="693325" y="176124"/>
                </a:moveTo>
                <a:cubicBezTo>
                  <a:pt x="687515" y="180125"/>
                  <a:pt x="682181" y="186411"/>
                  <a:pt x="675894" y="187459"/>
                </a:cubicBezTo>
                <a:cubicBezTo>
                  <a:pt x="666750" y="189078"/>
                  <a:pt x="660940" y="182506"/>
                  <a:pt x="660845" y="172981"/>
                </a:cubicBezTo>
                <a:cubicBezTo>
                  <a:pt x="660749" y="163456"/>
                  <a:pt x="666560" y="156788"/>
                  <a:pt x="675704" y="158312"/>
                </a:cubicBezTo>
                <a:cubicBezTo>
                  <a:pt x="681990" y="159360"/>
                  <a:pt x="687515" y="165552"/>
                  <a:pt x="693325" y="169457"/>
                </a:cubicBezTo>
                <a:cubicBezTo>
                  <a:pt x="693325" y="171647"/>
                  <a:pt x="693325" y="173934"/>
                  <a:pt x="693325" y="176124"/>
                </a:cubicBezTo>
                <a:close/>
                <a:moveTo>
                  <a:pt x="772097" y="189745"/>
                </a:moveTo>
                <a:cubicBezTo>
                  <a:pt x="766763" y="193650"/>
                  <a:pt x="761143" y="200889"/>
                  <a:pt x="756190" y="200413"/>
                </a:cubicBezTo>
                <a:cubicBezTo>
                  <a:pt x="750856" y="199937"/>
                  <a:pt x="746284" y="192221"/>
                  <a:pt x="741331" y="187650"/>
                </a:cubicBezTo>
                <a:cubicBezTo>
                  <a:pt x="745903" y="182696"/>
                  <a:pt x="749903" y="174600"/>
                  <a:pt x="755142" y="173743"/>
                </a:cubicBezTo>
                <a:cubicBezTo>
                  <a:pt x="760095" y="172886"/>
                  <a:pt x="766286" y="179744"/>
                  <a:pt x="771906" y="183173"/>
                </a:cubicBezTo>
                <a:cubicBezTo>
                  <a:pt x="771906" y="185363"/>
                  <a:pt x="772001" y="187554"/>
                  <a:pt x="772097" y="189745"/>
                </a:cubicBezTo>
                <a:close/>
                <a:moveTo>
                  <a:pt x="1871567" y="1361796"/>
                </a:moveTo>
                <a:cubicBezTo>
                  <a:pt x="1865948" y="1365225"/>
                  <a:pt x="1860042" y="1371702"/>
                  <a:pt x="1854708" y="1371226"/>
                </a:cubicBezTo>
                <a:cubicBezTo>
                  <a:pt x="1849946" y="1370845"/>
                  <a:pt x="1841659" y="1362177"/>
                  <a:pt x="1842326" y="1358463"/>
                </a:cubicBezTo>
                <a:cubicBezTo>
                  <a:pt x="1843278" y="1353033"/>
                  <a:pt x="1850422" y="1345509"/>
                  <a:pt x="1855661" y="1344937"/>
                </a:cubicBezTo>
                <a:cubicBezTo>
                  <a:pt x="1860518" y="1344366"/>
                  <a:pt x="1866424" y="1351605"/>
                  <a:pt x="1871758" y="1355319"/>
                </a:cubicBezTo>
                <a:cubicBezTo>
                  <a:pt x="1871663" y="1357510"/>
                  <a:pt x="1871567" y="1359701"/>
                  <a:pt x="1871567" y="1361796"/>
                </a:cubicBezTo>
                <a:close/>
                <a:moveTo>
                  <a:pt x="1907096" y="1551153"/>
                </a:moveTo>
                <a:cubicBezTo>
                  <a:pt x="1900428" y="1542105"/>
                  <a:pt x="1893380" y="1536675"/>
                  <a:pt x="1893761" y="1532008"/>
                </a:cubicBezTo>
                <a:cubicBezTo>
                  <a:pt x="1894237" y="1526960"/>
                  <a:pt x="1901762" y="1522578"/>
                  <a:pt x="1906143" y="1517911"/>
                </a:cubicBezTo>
                <a:cubicBezTo>
                  <a:pt x="1910810" y="1522293"/>
                  <a:pt x="1918526" y="1526293"/>
                  <a:pt x="1919288" y="1531341"/>
                </a:cubicBezTo>
                <a:cubicBezTo>
                  <a:pt x="1919954" y="1535913"/>
                  <a:pt x="1913287" y="1541723"/>
                  <a:pt x="1907096" y="1551153"/>
                </a:cubicBezTo>
                <a:close/>
                <a:moveTo>
                  <a:pt x="64580" y="59348"/>
                </a:moveTo>
                <a:cubicBezTo>
                  <a:pt x="55531" y="65729"/>
                  <a:pt x="49530" y="73064"/>
                  <a:pt x="45244" y="72111"/>
                </a:cubicBezTo>
                <a:cubicBezTo>
                  <a:pt x="39719" y="70968"/>
                  <a:pt x="35624" y="63253"/>
                  <a:pt x="30956" y="58300"/>
                </a:cubicBezTo>
                <a:cubicBezTo>
                  <a:pt x="35719" y="53919"/>
                  <a:pt x="40291" y="46489"/>
                  <a:pt x="45339" y="46108"/>
                </a:cubicBezTo>
                <a:cubicBezTo>
                  <a:pt x="50292" y="45822"/>
                  <a:pt x="55721" y="52871"/>
                  <a:pt x="64580" y="59348"/>
                </a:cubicBezTo>
                <a:close/>
                <a:moveTo>
                  <a:pt x="1224153" y="429680"/>
                </a:moveTo>
                <a:cubicBezTo>
                  <a:pt x="1214914" y="435680"/>
                  <a:pt x="1208627" y="442729"/>
                  <a:pt x="1204436" y="441681"/>
                </a:cubicBezTo>
                <a:cubicBezTo>
                  <a:pt x="1199007" y="440253"/>
                  <a:pt x="1195197" y="432442"/>
                  <a:pt x="1190720" y="427298"/>
                </a:cubicBezTo>
                <a:cubicBezTo>
                  <a:pt x="1195673" y="423108"/>
                  <a:pt x="1200531" y="415869"/>
                  <a:pt x="1205579" y="415678"/>
                </a:cubicBezTo>
                <a:cubicBezTo>
                  <a:pt x="1210437" y="415583"/>
                  <a:pt x="1215581" y="422822"/>
                  <a:pt x="1224153" y="429680"/>
                </a:cubicBezTo>
                <a:close/>
                <a:moveTo>
                  <a:pt x="1074706" y="323952"/>
                </a:moveTo>
                <a:cubicBezTo>
                  <a:pt x="1069467" y="327286"/>
                  <a:pt x="1063562" y="333858"/>
                  <a:pt x="1058990" y="333096"/>
                </a:cubicBezTo>
                <a:cubicBezTo>
                  <a:pt x="1054132" y="332239"/>
                  <a:pt x="1047845" y="324810"/>
                  <a:pt x="1047179" y="319571"/>
                </a:cubicBezTo>
                <a:cubicBezTo>
                  <a:pt x="1046702" y="316142"/>
                  <a:pt x="1055084" y="308331"/>
                  <a:pt x="1059561" y="308236"/>
                </a:cubicBezTo>
                <a:cubicBezTo>
                  <a:pt x="1064609" y="308141"/>
                  <a:pt x="1069753" y="314522"/>
                  <a:pt x="1074896" y="318142"/>
                </a:cubicBezTo>
                <a:cubicBezTo>
                  <a:pt x="1074801" y="320142"/>
                  <a:pt x="1074801" y="322047"/>
                  <a:pt x="1074706" y="323952"/>
                </a:cubicBezTo>
                <a:close/>
                <a:moveTo>
                  <a:pt x="835533" y="216510"/>
                </a:moveTo>
                <a:cubicBezTo>
                  <a:pt x="829342" y="208509"/>
                  <a:pt x="822770" y="203652"/>
                  <a:pt x="823055" y="199175"/>
                </a:cubicBezTo>
                <a:cubicBezTo>
                  <a:pt x="823341" y="194508"/>
                  <a:pt x="830104" y="190126"/>
                  <a:pt x="834009" y="185649"/>
                </a:cubicBezTo>
                <a:cubicBezTo>
                  <a:pt x="838676" y="189936"/>
                  <a:pt x="845820" y="193555"/>
                  <a:pt x="847058" y="198603"/>
                </a:cubicBezTo>
                <a:cubicBezTo>
                  <a:pt x="847916" y="202509"/>
                  <a:pt x="841248" y="208128"/>
                  <a:pt x="835533" y="216510"/>
                </a:cubicBezTo>
                <a:close/>
                <a:moveTo>
                  <a:pt x="1806512" y="1172249"/>
                </a:moveTo>
                <a:cubicBezTo>
                  <a:pt x="1810131" y="1177297"/>
                  <a:pt x="1817084" y="1182726"/>
                  <a:pt x="1816608" y="1187298"/>
                </a:cubicBezTo>
                <a:cubicBezTo>
                  <a:pt x="1816037" y="1192251"/>
                  <a:pt x="1808988" y="1199014"/>
                  <a:pt x="1803845" y="1199967"/>
                </a:cubicBezTo>
                <a:cubicBezTo>
                  <a:pt x="1800320" y="1200633"/>
                  <a:pt x="1792129" y="1192823"/>
                  <a:pt x="1791748" y="1188441"/>
                </a:cubicBezTo>
                <a:cubicBezTo>
                  <a:pt x="1791367" y="1183393"/>
                  <a:pt x="1797368" y="1177869"/>
                  <a:pt x="1800606" y="1172535"/>
                </a:cubicBezTo>
                <a:cubicBezTo>
                  <a:pt x="1802606" y="1172344"/>
                  <a:pt x="1804607" y="1172249"/>
                  <a:pt x="1806512" y="1172249"/>
                </a:cubicBezTo>
                <a:close/>
                <a:moveTo>
                  <a:pt x="1343882" y="549123"/>
                </a:moveTo>
                <a:cubicBezTo>
                  <a:pt x="1340358" y="543980"/>
                  <a:pt x="1333595" y="538360"/>
                  <a:pt x="1334262" y="533788"/>
                </a:cubicBezTo>
                <a:cubicBezTo>
                  <a:pt x="1334929" y="528835"/>
                  <a:pt x="1342168" y="522358"/>
                  <a:pt x="1347311" y="521501"/>
                </a:cubicBezTo>
                <a:cubicBezTo>
                  <a:pt x="1350740" y="520929"/>
                  <a:pt x="1358837" y="528930"/>
                  <a:pt x="1359027" y="533407"/>
                </a:cubicBezTo>
                <a:cubicBezTo>
                  <a:pt x="1359313" y="538455"/>
                  <a:pt x="1353122" y="543885"/>
                  <a:pt x="1349693" y="549123"/>
                </a:cubicBezTo>
                <a:cubicBezTo>
                  <a:pt x="1347788" y="549123"/>
                  <a:pt x="1345882" y="549123"/>
                  <a:pt x="1343882" y="549123"/>
                </a:cubicBezTo>
                <a:close/>
                <a:moveTo>
                  <a:pt x="914210" y="196889"/>
                </a:moveTo>
                <a:cubicBezTo>
                  <a:pt x="919544" y="204223"/>
                  <a:pt x="925163" y="208509"/>
                  <a:pt x="924877" y="212319"/>
                </a:cubicBezTo>
                <a:cubicBezTo>
                  <a:pt x="924497" y="216320"/>
                  <a:pt x="918496" y="219844"/>
                  <a:pt x="914972" y="223654"/>
                </a:cubicBezTo>
                <a:cubicBezTo>
                  <a:pt x="911257" y="220130"/>
                  <a:pt x="904970" y="216987"/>
                  <a:pt x="904399" y="212986"/>
                </a:cubicBezTo>
                <a:cubicBezTo>
                  <a:pt x="903827" y="209176"/>
                  <a:pt x="909257" y="204509"/>
                  <a:pt x="914210" y="196889"/>
                </a:cubicBezTo>
                <a:close/>
                <a:moveTo>
                  <a:pt x="1704785" y="920503"/>
                </a:moveTo>
                <a:cubicBezTo>
                  <a:pt x="1696307" y="926028"/>
                  <a:pt x="1691354" y="931743"/>
                  <a:pt x="1687449" y="931076"/>
                </a:cubicBezTo>
                <a:cubicBezTo>
                  <a:pt x="1683258" y="930409"/>
                  <a:pt x="1677829" y="924122"/>
                  <a:pt x="1677067" y="919551"/>
                </a:cubicBezTo>
                <a:cubicBezTo>
                  <a:pt x="1676591" y="916693"/>
                  <a:pt x="1683639" y="909835"/>
                  <a:pt x="1687449" y="909740"/>
                </a:cubicBezTo>
                <a:cubicBezTo>
                  <a:pt x="1691831" y="909645"/>
                  <a:pt x="1696403" y="914979"/>
                  <a:pt x="1704785" y="920503"/>
                </a:cubicBezTo>
                <a:close/>
                <a:moveTo>
                  <a:pt x="1280827" y="458731"/>
                </a:moveTo>
                <a:cubicBezTo>
                  <a:pt x="1275874" y="451111"/>
                  <a:pt x="1270540" y="446444"/>
                  <a:pt x="1271111" y="442634"/>
                </a:cubicBezTo>
                <a:cubicBezTo>
                  <a:pt x="1271683" y="438633"/>
                  <a:pt x="1277874" y="435490"/>
                  <a:pt x="1281684" y="431966"/>
                </a:cubicBezTo>
                <a:cubicBezTo>
                  <a:pt x="1285208" y="435680"/>
                  <a:pt x="1291209" y="439300"/>
                  <a:pt x="1291590" y="443301"/>
                </a:cubicBezTo>
                <a:cubicBezTo>
                  <a:pt x="1291781" y="447111"/>
                  <a:pt x="1286161" y="451397"/>
                  <a:pt x="1280827" y="458731"/>
                </a:cubicBezTo>
                <a:close/>
                <a:moveTo>
                  <a:pt x="1574006" y="735337"/>
                </a:moveTo>
                <a:cubicBezTo>
                  <a:pt x="1565720" y="741052"/>
                  <a:pt x="1560862" y="746862"/>
                  <a:pt x="1556957" y="746291"/>
                </a:cubicBezTo>
                <a:cubicBezTo>
                  <a:pt x="1552766" y="745719"/>
                  <a:pt x="1547146" y="739528"/>
                  <a:pt x="1546289" y="735051"/>
                </a:cubicBezTo>
                <a:cubicBezTo>
                  <a:pt x="1545717" y="732194"/>
                  <a:pt x="1552575" y="725145"/>
                  <a:pt x="1556385" y="724955"/>
                </a:cubicBezTo>
                <a:cubicBezTo>
                  <a:pt x="1560767" y="724764"/>
                  <a:pt x="1565434" y="730003"/>
                  <a:pt x="1574006" y="735337"/>
                </a:cubicBezTo>
                <a:close/>
                <a:moveTo>
                  <a:pt x="1621536" y="812585"/>
                </a:moveTo>
                <a:cubicBezTo>
                  <a:pt x="1627442" y="820205"/>
                  <a:pt x="1633823" y="824967"/>
                  <a:pt x="1633157" y="828492"/>
                </a:cubicBezTo>
                <a:cubicBezTo>
                  <a:pt x="1632299" y="833254"/>
                  <a:pt x="1626013" y="836969"/>
                  <a:pt x="1622107" y="841160"/>
                </a:cubicBezTo>
                <a:cubicBezTo>
                  <a:pt x="1618298" y="837350"/>
                  <a:pt x="1611916" y="833826"/>
                  <a:pt x="1611440" y="829635"/>
                </a:cubicBezTo>
                <a:cubicBezTo>
                  <a:pt x="1610868" y="825539"/>
                  <a:pt x="1616393" y="820681"/>
                  <a:pt x="1621536" y="812585"/>
                </a:cubicBezTo>
                <a:close/>
                <a:moveTo>
                  <a:pt x="453676" y="64777"/>
                </a:moveTo>
                <a:cubicBezTo>
                  <a:pt x="449294" y="58205"/>
                  <a:pt x="444056" y="53633"/>
                  <a:pt x="444818" y="50775"/>
                </a:cubicBezTo>
                <a:cubicBezTo>
                  <a:pt x="445961" y="46775"/>
                  <a:pt x="451580" y="43917"/>
                  <a:pt x="455200" y="40679"/>
                </a:cubicBezTo>
                <a:cubicBezTo>
                  <a:pt x="458153" y="44203"/>
                  <a:pt x="463391" y="47727"/>
                  <a:pt x="463487" y="51442"/>
                </a:cubicBezTo>
                <a:cubicBezTo>
                  <a:pt x="463677" y="54871"/>
                  <a:pt x="458534" y="58586"/>
                  <a:pt x="453676" y="64777"/>
                </a:cubicBezTo>
                <a:close/>
                <a:moveTo>
                  <a:pt x="1490663" y="657327"/>
                </a:moveTo>
                <a:cubicBezTo>
                  <a:pt x="1486091" y="649517"/>
                  <a:pt x="1480947" y="644659"/>
                  <a:pt x="1481709" y="641039"/>
                </a:cubicBezTo>
                <a:cubicBezTo>
                  <a:pt x="1482566" y="637229"/>
                  <a:pt x="1488662" y="632658"/>
                  <a:pt x="1492949" y="632181"/>
                </a:cubicBezTo>
                <a:cubicBezTo>
                  <a:pt x="1495616" y="631896"/>
                  <a:pt x="1501616" y="638754"/>
                  <a:pt x="1501426" y="642183"/>
                </a:cubicBezTo>
                <a:cubicBezTo>
                  <a:pt x="1501331" y="646278"/>
                  <a:pt x="1496187" y="650088"/>
                  <a:pt x="1490663" y="657327"/>
                </a:cubicBezTo>
                <a:close/>
                <a:moveTo>
                  <a:pt x="1936242" y="1451046"/>
                </a:moveTo>
                <a:cubicBezTo>
                  <a:pt x="1929003" y="1456475"/>
                  <a:pt x="1924717" y="1462095"/>
                  <a:pt x="1921097" y="1461714"/>
                </a:cubicBezTo>
                <a:cubicBezTo>
                  <a:pt x="1917192" y="1461333"/>
                  <a:pt x="1911858" y="1455713"/>
                  <a:pt x="1910906" y="1451617"/>
                </a:cubicBezTo>
                <a:cubicBezTo>
                  <a:pt x="1910334" y="1448950"/>
                  <a:pt x="1916430" y="1442187"/>
                  <a:pt x="1919859" y="1441997"/>
                </a:cubicBezTo>
                <a:cubicBezTo>
                  <a:pt x="1923955" y="1441711"/>
                  <a:pt x="1928432" y="1446473"/>
                  <a:pt x="1936242" y="1451046"/>
                </a:cubicBezTo>
                <a:close/>
                <a:moveTo>
                  <a:pt x="1154621" y="335382"/>
                </a:moveTo>
                <a:cubicBezTo>
                  <a:pt x="1146905" y="340240"/>
                  <a:pt x="1142238" y="345479"/>
                  <a:pt x="1138619" y="344812"/>
                </a:cubicBezTo>
                <a:cubicBezTo>
                  <a:pt x="1134713" y="344050"/>
                  <a:pt x="1129951" y="338049"/>
                  <a:pt x="1129284" y="333858"/>
                </a:cubicBezTo>
                <a:cubicBezTo>
                  <a:pt x="1128903" y="331287"/>
                  <a:pt x="1135571" y="325000"/>
                  <a:pt x="1139095" y="325095"/>
                </a:cubicBezTo>
                <a:cubicBezTo>
                  <a:pt x="1143191" y="325095"/>
                  <a:pt x="1147286" y="330144"/>
                  <a:pt x="1154621" y="335382"/>
                </a:cubicBezTo>
                <a:close/>
                <a:moveTo>
                  <a:pt x="1854137" y="1282263"/>
                </a:moveTo>
                <a:cubicBezTo>
                  <a:pt x="1861376" y="1276833"/>
                  <a:pt x="1865186" y="1271690"/>
                  <a:pt x="1869377" y="1271499"/>
                </a:cubicBezTo>
                <a:cubicBezTo>
                  <a:pt x="1872806" y="1271309"/>
                  <a:pt x="1879664" y="1277310"/>
                  <a:pt x="1879378" y="1279977"/>
                </a:cubicBezTo>
                <a:cubicBezTo>
                  <a:pt x="1878902" y="1284263"/>
                  <a:pt x="1874330" y="1290454"/>
                  <a:pt x="1870520" y="1291216"/>
                </a:cubicBezTo>
                <a:cubicBezTo>
                  <a:pt x="1866900" y="1291978"/>
                  <a:pt x="1861947" y="1286835"/>
                  <a:pt x="1854137" y="1282263"/>
                </a:cubicBezTo>
                <a:close/>
                <a:moveTo>
                  <a:pt x="1768507" y="1013943"/>
                </a:moveTo>
                <a:cubicBezTo>
                  <a:pt x="1761077" y="1019087"/>
                  <a:pt x="1756601" y="1024516"/>
                  <a:pt x="1752981" y="1024040"/>
                </a:cubicBezTo>
                <a:cubicBezTo>
                  <a:pt x="1749076" y="1023468"/>
                  <a:pt x="1744028" y="1017753"/>
                  <a:pt x="1743170" y="1013562"/>
                </a:cubicBezTo>
                <a:cubicBezTo>
                  <a:pt x="1742694" y="1010991"/>
                  <a:pt x="1749076" y="1004418"/>
                  <a:pt x="1752505" y="1004323"/>
                </a:cubicBezTo>
                <a:cubicBezTo>
                  <a:pt x="1756696" y="1004228"/>
                  <a:pt x="1760982" y="1008990"/>
                  <a:pt x="1768507" y="1013943"/>
                </a:cubicBezTo>
                <a:close/>
                <a:moveTo>
                  <a:pt x="388715" y="37440"/>
                </a:moveTo>
                <a:cubicBezTo>
                  <a:pt x="382048" y="41631"/>
                  <a:pt x="377285" y="46775"/>
                  <a:pt x="374523" y="45822"/>
                </a:cubicBezTo>
                <a:cubicBezTo>
                  <a:pt x="370523" y="44584"/>
                  <a:pt x="367951" y="38869"/>
                  <a:pt x="364808" y="35059"/>
                </a:cubicBezTo>
                <a:cubicBezTo>
                  <a:pt x="368427" y="32202"/>
                  <a:pt x="372047" y="27058"/>
                  <a:pt x="375761" y="27058"/>
                </a:cubicBezTo>
                <a:cubicBezTo>
                  <a:pt x="379095" y="27058"/>
                  <a:pt x="382619" y="32392"/>
                  <a:pt x="388715" y="37440"/>
                </a:cubicBezTo>
                <a:close/>
                <a:moveTo>
                  <a:pt x="227933" y="7151"/>
                </a:moveTo>
                <a:cubicBezTo>
                  <a:pt x="222123" y="11628"/>
                  <a:pt x="218789" y="16295"/>
                  <a:pt x="215741" y="16009"/>
                </a:cubicBezTo>
                <a:cubicBezTo>
                  <a:pt x="212598" y="15723"/>
                  <a:pt x="208312" y="11246"/>
                  <a:pt x="207455" y="7818"/>
                </a:cubicBezTo>
                <a:cubicBezTo>
                  <a:pt x="206883" y="5817"/>
                  <a:pt x="211836" y="197"/>
                  <a:pt x="214503" y="7"/>
                </a:cubicBezTo>
                <a:cubicBezTo>
                  <a:pt x="217932" y="-183"/>
                  <a:pt x="221552" y="3531"/>
                  <a:pt x="227933" y="7151"/>
                </a:cubicBezTo>
                <a:close/>
                <a:moveTo>
                  <a:pt x="547307" y="65825"/>
                </a:moveTo>
                <a:cubicBezTo>
                  <a:pt x="540639" y="69730"/>
                  <a:pt x="536543" y="73826"/>
                  <a:pt x="532924" y="73540"/>
                </a:cubicBezTo>
                <a:cubicBezTo>
                  <a:pt x="529876" y="73254"/>
                  <a:pt x="524447" y="66872"/>
                  <a:pt x="525113" y="64872"/>
                </a:cubicBezTo>
                <a:cubicBezTo>
                  <a:pt x="526352" y="61158"/>
                  <a:pt x="531019" y="56871"/>
                  <a:pt x="534829" y="56204"/>
                </a:cubicBezTo>
                <a:cubicBezTo>
                  <a:pt x="537496" y="55728"/>
                  <a:pt x="541115" y="60872"/>
                  <a:pt x="547307" y="65825"/>
                </a:cubicBezTo>
                <a:close/>
                <a:moveTo>
                  <a:pt x="1438751" y="547695"/>
                </a:moveTo>
                <a:cubicBezTo>
                  <a:pt x="1432751" y="551981"/>
                  <a:pt x="1429512" y="555981"/>
                  <a:pt x="1426083" y="556077"/>
                </a:cubicBezTo>
                <a:cubicBezTo>
                  <a:pt x="1423321" y="556172"/>
                  <a:pt x="1417892" y="551028"/>
                  <a:pt x="1418177" y="549123"/>
                </a:cubicBezTo>
                <a:cubicBezTo>
                  <a:pt x="1418844" y="545599"/>
                  <a:pt x="1422559" y="540646"/>
                  <a:pt x="1425702" y="540075"/>
                </a:cubicBezTo>
                <a:cubicBezTo>
                  <a:pt x="1428655" y="539503"/>
                  <a:pt x="1432560" y="543789"/>
                  <a:pt x="1438751" y="547695"/>
                </a:cubicBezTo>
                <a:close/>
                <a:moveTo>
                  <a:pt x="994886" y="238418"/>
                </a:moveTo>
                <a:cubicBezTo>
                  <a:pt x="990791" y="233465"/>
                  <a:pt x="986028" y="230036"/>
                  <a:pt x="986504" y="227750"/>
                </a:cubicBezTo>
                <a:cubicBezTo>
                  <a:pt x="987266" y="224226"/>
                  <a:pt x="991648" y="221559"/>
                  <a:pt x="994505" y="218606"/>
                </a:cubicBezTo>
                <a:cubicBezTo>
                  <a:pt x="997172" y="221368"/>
                  <a:pt x="1001649" y="223940"/>
                  <a:pt x="1002030" y="226893"/>
                </a:cubicBezTo>
                <a:cubicBezTo>
                  <a:pt x="1002316" y="229845"/>
                  <a:pt x="998315" y="233179"/>
                  <a:pt x="994886" y="238418"/>
                </a:cubicBezTo>
                <a:close/>
                <a:moveTo>
                  <a:pt x="612934" y="66301"/>
                </a:moveTo>
                <a:cubicBezTo>
                  <a:pt x="617315" y="72206"/>
                  <a:pt x="621887" y="75731"/>
                  <a:pt x="621602" y="78779"/>
                </a:cubicBezTo>
                <a:cubicBezTo>
                  <a:pt x="621316" y="82017"/>
                  <a:pt x="616458" y="87256"/>
                  <a:pt x="613505" y="87351"/>
                </a:cubicBezTo>
                <a:cubicBezTo>
                  <a:pt x="610552" y="87446"/>
                  <a:pt x="605409" y="82589"/>
                  <a:pt x="604933" y="79255"/>
                </a:cubicBezTo>
                <a:cubicBezTo>
                  <a:pt x="604647" y="76207"/>
                  <a:pt x="608933" y="72492"/>
                  <a:pt x="612934" y="66301"/>
                </a:cubicBezTo>
                <a:close/>
                <a:moveTo>
                  <a:pt x="1830991" y="1107384"/>
                </a:moveTo>
                <a:cubicBezTo>
                  <a:pt x="1825085" y="1111765"/>
                  <a:pt x="1821561" y="1116337"/>
                  <a:pt x="1818608" y="1116051"/>
                </a:cubicBezTo>
                <a:cubicBezTo>
                  <a:pt x="1815465" y="1115670"/>
                  <a:pt x="1811274" y="1111098"/>
                  <a:pt x="1810417" y="1107669"/>
                </a:cubicBezTo>
                <a:cubicBezTo>
                  <a:pt x="1809941" y="1105669"/>
                  <a:pt x="1814989" y="1100145"/>
                  <a:pt x="1817656" y="1100049"/>
                </a:cubicBezTo>
                <a:cubicBezTo>
                  <a:pt x="1821085" y="1099859"/>
                  <a:pt x="1824609" y="1103573"/>
                  <a:pt x="1830991" y="1107384"/>
                </a:cubicBezTo>
                <a:close/>
                <a:moveTo>
                  <a:pt x="701612" y="93828"/>
                </a:moveTo>
                <a:cubicBezTo>
                  <a:pt x="696373" y="97353"/>
                  <a:pt x="692468" y="101734"/>
                  <a:pt x="690277" y="101067"/>
                </a:cubicBezTo>
                <a:cubicBezTo>
                  <a:pt x="686848" y="100020"/>
                  <a:pt x="684562" y="95352"/>
                  <a:pt x="681800" y="92304"/>
                </a:cubicBezTo>
                <a:cubicBezTo>
                  <a:pt x="684752" y="89923"/>
                  <a:pt x="687705" y="85637"/>
                  <a:pt x="690753" y="85542"/>
                </a:cubicBezTo>
                <a:cubicBezTo>
                  <a:pt x="693706" y="85446"/>
                  <a:pt x="696659" y="89828"/>
                  <a:pt x="701612" y="93828"/>
                </a:cubicBezTo>
                <a:close/>
                <a:moveTo>
                  <a:pt x="308610" y="22200"/>
                </a:moveTo>
                <a:cubicBezTo>
                  <a:pt x="302133" y="26582"/>
                  <a:pt x="298514" y="30963"/>
                  <a:pt x="294799" y="30963"/>
                </a:cubicBezTo>
                <a:cubicBezTo>
                  <a:pt x="291751" y="30963"/>
                  <a:pt x="288703" y="25725"/>
                  <a:pt x="285750" y="22772"/>
                </a:cubicBezTo>
                <a:cubicBezTo>
                  <a:pt x="288893" y="19533"/>
                  <a:pt x="291656" y="14485"/>
                  <a:pt x="295370" y="13533"/>
                </a:cubicBezTo>
                <a:cubicBezTo>
                  <a:pt x="298037" y="12866"/>
                  <a:pt x="302038" y="17628"/>
                  <a:pt x="308610" y="22200"/>
                </a:cubicBezTo>
                <a:close/>
              </a:path>
            </a:pathLst>
          </a:custGeom>
          <a:solidFill>
            <a:srgbClr val="FFFFFF"/>
          </a:solidFill>
          <a:ln w="9525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>
              <a:defRPr/>
            </a:pPr>
            <a:endParaRPr lang="en-US">
              <a:solidFill>
                <a:srgbClr val="1B1E20"/>
              </a:solidFill>
              <a:latin typeface="Calibri" panose="020F0502020204030204"/>
            </a:endParaRPr>
          </a:p>
        </p:txBody>
      </p:sp>
      <p:pic>
        <p:nvPicPr>
          <p:cNvPr id="36" name="Picture 2" descr="T:\ДСП Отделов\10 РиУН\!Нашатырев\Личное\ДИО\9. Совещания\2022\Как рисовать слайды\Иконки и стикеры\PNG\new-testament-chapter-by-chapter-old-testament-logo-book-book-f0ddcc494689d71abcc8b795018cfe8f.png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934940" y="113457"/>
            <a:ext cx="547660" cy="54763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523" name="Rectangle 26">
            <a:extLst>
              <a:ext uri="{FF2B5EF4-FFF2-40B4-BE49-F238E27FC236}">
                <a16:creationId xmlns:a16="http://schemas.microsoft.com/office/drawing/2014/main" xmlns="" id="{002D0DEC-F9F2-4A7E-94B1-CDC1E89E27E4}"/>
              </a:ext>
            </a:extLst>
          </p:cNvPr>
          <p:cNvSpPr/>
          <p:nvPr/>
        </p:nvSpPr>
        <p:spPr>
          <a:xfrm>
            <a:off x="-17" y="3"/>
            <a:ext cx="3282995" cy="774542"/>
          </a:xfrm>
          <a:prstGeom prst="rect">
            <a:avLst/>
          </a:prstGeom>
          <a:solidFill>
            <a:srgbClr val="20B7D0"/>
          </a:solidFill>
          <a:ln w="114300">
            <a:noFill/>
            <a:prstDash val="solid"/>
          </a:ln>
          <a:effectLst>
            <a:outerShdw blurRad="571500" dist="50800" dir="5400000" sx="102000" sy="102000" algn="ctr" rotWithShape="0">
              <a:schemeClr val="bg1">
                <a:alpha val="25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ru-RU" sz="1600" b="1" dirty="0">
                <a:solidFill>
                  <a:prstClr val="white"/>
                </a:solidFill>
                <a:latin typeface="Roboto Condensed" panose="02000000000000000000" pitchFamily="2" charset="0"/>
                <a:ea typeface="Roboto Condensed" panose="02000000000000000000" pitchFamily="2" charset="0"/>
              </a:rPr>
              <a:t>Использование</a:t>
            </a:r>
            <a:r>
              <a:rPr lang="ru-RU" sz="1200" b="1" dirty="0">
                <a:solidFill>
                  <a:prstClr val="white"/>
                </a:solidFill>
                <a:latin typeface="Roboto Condensed" panose="02000000000000000000" pitchFamily="2" charset="0"/>
                <a:ea typeface="Roboto Condensed" panose="02000000000000000000" pitchFamily="2" charset="0"/>
              </a:rPr>
              <a:t> </a:t>
            </a:r>
            <a:r>
              <a:rPr lang="ru-RU" sz="1600" b="1" dirty="0">
                <a:solidFill>
                  <a:prstClr val="white"/>
                </a:solidFill>
                <a:latin typeface="Roboto Condensed" panose="02000000000000000000" pitchFamily="2" charset="0"/>
                <a:ea typeface="Roboto Condensed" panose="02000000000000000000" pitchFamily="2" charset="0"/>
              </a:rPr>
              <a:t>типовых уставов</a:t>
            </a:r>
          </a:p>
        </p:txBody>
      </p:sp>
      <p:sp>
        <p:nvSpPr>
          <p:cNvPr id="524" name="Subtitle 2">
            <a:extLst>
              <a:ext uri="{FF2B5EF4-FFF2-40B4-BE49-F238E27FC236}">
                <a16:creationId xmlns:a16="http://schemas.microsoft.com/office/drawing/2014/main" xmlns="" id="{2344D0E4-F4CC-4666-BA65-228B5D600976}"/>
              </a:ext>
            </a:extLst>
          </p:cNvPr>
          <p:cNvSpPr txBox="1">
            <a:spLocks/>
          </p:cNvSpPr>
          <p:nvPr/>
        </p:nvSpPr>
        <p:spPr>
          <a:xfrm>
            <a:off x="3559166" y="2"/>
            <a:ext cx="7325366" cy="774542"/>
          </a:xfrm>
          <a:prstGeom prst="rect">
            <a:avLst/>
          </a:prstGeom>
        </p:spPr>
        <p:txBody>
          <a:bodyPr vert="horz" lIns="0" tIns="0" rIns="0" bIns="0" rtlCol="0" anchor="ctr">
            <a:normAutofit/>
          </a:bodyPr>
          <a:lstStyle>
            <a:lvl1pPr marL="0" indent="0" algn="ctr" defTabSz="1219170" rtl="0" eaLnBrk="1" latinLnBrk="0" hangingPunct="1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None/>
              <a:defRPr sz="2000" kern="800" spc="-13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609585" indent="0" algn="ctr" defTabSz="1219170" rtl="0" eaLnBrk="1" latinLnBrk="0" hangingPunct="1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None/>
              <a:defRPr sz="1600" kern="8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1219170" indent="0" algn="ctr" defTabSz="1219170" rtl="0" eaLnBrk="1" latinLnBrk="0" hangingPunct="1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None/>
              <a:defRPr sz="1600" kern="8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828754" indent="0" algn="ctr" defTabSz="1219170" rtl="0" eaLnBrk="1" latinLnBrk="0" hangingPunct="1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None/>
              <a:defRPr sz="1600" kern="8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2438339" indent="0" algn="ctr" defTabSz="1219170" rtl="0" eaLnBrk="1" latinLnBrk="0" hangingPunct="1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None/>
              <a:defRPr sz="1600" kern="8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3047924" indent="0" algn="ctr" defTabSz="121917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2667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3657509" indent="0" algn="ctr" defTabSz="121917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2667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4267093" indent="0" algn="ctr" defTabSz="121917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2667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4876678" indent="0" algn="ctr" defTabSz="121917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2667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>
              <a:spcBef>
                <a:spcPts val="0"/>
              </a:spcBef>
              <a:tabLst>
                <a:tab pos="342900" algn="l"/>
              </a:tabLst>
            </a:pPr>
            <a:r>
              <a:rPr lang="ru-RU" sz="2600" b="1" dirty="0">
                <a:solidFill>
                  <a:schemeClr val="tx2">
                    <a:lumMod val="25000"/>
                  </a:schemeClr>
                </a:solidFill>
                <a:latin typeface="Roboto Condensed" panose="02000000000000000000" pitchFamily="2" charset="0"/>
              </a:rPr>
              <a:t>Основные отличия типовых уставов</a:t>
            </a:r>
          </a:p>
        </p:txBody>
      </p:sp>
      <p:grpSp>
        <p:nvGrpSpPr>
          <p:cNvPr id="525" name="Group 502">
            <a:extLst>
              <a:ext uri="{FF2B5EF4-FFF2-40B4-BE49-F238E27FC236}">
                <a16:creationId xmlns:a16="http://schemas.microsoft.com/office/drawing/2014/main" xmlns="" id="{021E0E35-10D9-4775-80D2-3E0EB2F3BCCF}"/>
              </a:ext>
            </a:extLst>
          </p:cNvPr>
          <p:cNvGrpSpPr/>
          <p:nvPr/>
        </p:nvGrpSpPr>
        <p:grpSpPr>
          <a:xfrm>
            <a:off x="-18" y="3"/>
            <a:ext cx="3282995" cy="774541"/>
            <a:chOff x="-338893" y="2672916"/>
            <a:chExt cx="4461505" cy="1046067"/>
          </a:xfrm>
          <a:solidFill>
            <a:schemeClr val="bg1">
              <a:alpha val="12000"/>
            </a:schemeClr>
          </a:solidFill>
        </p:grpSpPr>
        <p:grpSp>
          <p:nvGrpSpPr>
            <p:cNvPr id="526" name="Graphic 1">
              <a:extLst>
                <a:ext uri="{FF2B5EF4-FFF2-40B4-BE49-F238E27FC236}">
                  <a16:creationId xmlns:a16="http://schemas.microsoft.com/office/drawing/2014/main" xmlns="" id="{7B31447E-0F17-4329-944F-D93CFD647A65}"/>
                </a:ext>
              </a:extLst>
            </p:cNvPr>
            <p:cNvGrpSpPr/>
            <p:nvPr/>
          </p:nvGrpSpPr>
          <p:grpSpPr>
            <a:xfrm>
              <a:off x="-107387" y="2791527"/>
              <a:ext cx="3542624" cy="641760"/>
              <a:chOff x="42367" y="2492263"/>
              <a:chExt cx="10734589" cy="1944614"/>
            </a:xfrm>
            <a:grpFill/>
          </p:grpSpPr>
          <p:grpSp>
            <p:nvGrpSpPr>
              <p:cNvPr id="952" name="Graphic 1">
                <a:extLst>
                  <a:ext uri="{FF2B5EF4-FFF2-40B4-BE49-F238E27FC236}">
                    <a16:creationId xmlns:a16="http://schemas.microsoft.com/office/drawing/2014/main" xmlns="" id="{09A901BF-7078-459D-876E-AED9D8A8A01C}"/>
                  </a:ext>
                </a:extLst>
              </p:cNvPr>
              <p:cNvGrpSpPr/>
              <p:nvPr/>
            </p:nvGrpSpPr>
            <p:grpSpPr>
              <a:xfrm>
                <a:off x="1757130" y="3323663"/>
                <a:ext cx="593238" cy="530450"/>
                <a:chOff x="1757130" y="3323663"/>
                <a:chExt cx="593238" cy="530450"/>
              </a:xfrm>
              <a:grpFill/>
            </p:grpSpPr>
            <p:sp>
              <p:nvSpPr>
                <p:cNvPr id="983" name="Freeform: Shape 494">
                  <a:extLst>
                    <a:ext uri="{FF2B5EF4-FFF2-40B4-BE49-F238E27FC236}">
                      <a16:creationId xmlns:a16="http://schemas.microsoft.com/office/drawing/2014/main" xmlns="" id="{6CF0BA68-EFB2-45B9-9197-0DC62A8A0F06}"/>
                    </a:ext>
                  </a:extLst>
                </p:cNvPr>
                <p:cNvSpPr/>
                <p:nvPr/>
              </p:nvSpPr>
              <p:spPr>
                <a:xfrm>
                  <a:off x="1867551" y="3706887"/>
                  <a:ext cx="134236" cy="134236"/>
                </a:xfrm>
                <a:custGeom>
                  <a:avLst/>
                  <a:gdLst>
                    <a:gd name="connsiteX0" fmla="*/ 19486 w 134236"/>
                    <a:gd name="connsiteY0" fmla="*/ 19486 h 134236"/>
                    <a:gd name="connsiteX1" fmla="*/ 19486 w 134236"/>
                    <a:gd name="connsiteY1" fmla="*/ 114751 h 134236"/>
                    <a:gd name="connsiteX2" fmla="*/ 114751 w 134236"/>
                    <a:gd name="connsiteY2" fmla="*/ 114751 h 134236"/>
                    <a:gd name="connsiteX3" fmla="*/ 114751 w 134236"/>
                    <a:gd name="connsiteY3" fmla="*/ 19486 h 134236"/>
                    <a:gd name="connsiteX4" fmla="*/ 19486 w 134236"/>
                    <a:gd name="connsiteY4" fmla="*/ 19486 h 134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236" h="134236">
                      <a:moveTo>
                        <a:pt x="19486" y="19486"/>
                      </a:moveTo>
                      <a:cubicBezTo>
                        <a:pt x="-6495" y="45467"/>
                        <a:pt x="-6495" y="88769"/>
                        <a:pt x="19486" y="114751"/>
                      </a:cubicBezTo>
                      <a:cubicBezTo>
                        <a:pt x="45467" y="140732"/>
                        <a:pt x="88769" y="140732"/>
                        <a:pt x="114751" y="114751"/>
                      </a:cubicBezTo>
                      <a:cubicBezTo>
                        <a:pt x="140732" y="88769"/>
                        <a:pt x="140732" y="45467"/>
                        <a:pt x="114751" y="19486"/>
                      </a:cubicBezTo>
                      <a:cubicBezTo>
                        <a:pt x="88769" y="-6495"/>
                        <a:pt x="45467" y="-6495"/>
                        <a:pt x="19486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84" name="Freeform: Shape 495">
                  <a:extLst>
                    <a:ext uri="{FF2B5EF4-FFF2-40B4-BE49-F238E27FC236}">
                      <a16:creationId xmlns:a16="http://schemas.microsoft.com/office/drawing/2014/main" xmlns="" id="{36C08932-BD07-4B93-9211-BADAC55BAB39}"/>
                    </a:ext>
                  </a:extLst>
                </p:cNvPr>
                <p:cNvSpPr/>
                <p:nvPr/>
              </p:nvSpPr>
              <p:spPr>
                <a:xfrm>
                  <a:off x="2281086" y="3503367"/>
                  <a:ext cx="69283" cy="62788"/>
                </a:xfrm>
                <a:custGeom>
                  <a:avLst/>
                  <a:gdLst>
                    <a:gd name="connsiteX0" fmla="*/ 12990 w 69283"/>
                    <a:gd name="connsiteY0" fmla="*/ 6495 h 62788"/>
                    <a:gd name="connsiteX1" fmla="*/ 12990 w 69283"/>
                    <a:gd name="connsiteY1" fmla="*/ 49797 h 62788"/>
                    <a:gd name="connsiteX2" fmla="*/ 56293 w 69283"/>
                    <a:gd name="connsiteY2" fmla="*/ 49797 h 62788"/>
                    <a:gd name="connsiteX3" fmla="*/ 56293 w 69283"/>
                    <a:gd name="connsiteY3" fmla="*/ 6495 h 62788"/>
                    <a:gd name="connsiteX4" fmla="*/ 12990 w 69283"/>
                    <a:gd name="connsiteY4" fmla="*/ 6495 h 627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9283" h="62788">
                      <a:moveTo>
                        <a:pt x="12990" y="6495"/>
                      </a:moveTo>
                      <a:cubicBezTo>
                        <a:pt x="-4330" y="23816"/>
                        <a:pt x="-4330" y="41137"/>
                        <a:pt x="12990" y="49797"/>
                      </a:cubicBezTo>
                      <a:cubicBezTo>
                        <a:pt x="30311" y="67118"/>
                        <a:pt x="47632" y="67118"/>
                        <a:pt x="56293" y="49797"/>
                      </a:cubicBezTo>
                      <a:cubicBezTo>
                        <a:pt x="73613" y="32477"/>
                        <a:pt x="73613" y="15156"/>
                        <a:pt x="56293" y="6495"/>
                      </a:cubicBezTo>
                      <a:cubicBezTo>
                        <a:pt x="47632" y="-2165"/>
                        <a:pt x="30311" y="-2165"/>
                        <a:pt x="12990" y="6495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85" name="Freeform: Shape 496">
                  <a:extLst>
                    <a:ext uri="{FF2B5EF4-FFF2-40B4-BE49-F238E27FC236}">
                      <a16:creationId xmlns:a16="http://schemas.microsoft.com/office/drawing/2014/main" xmlns="" id="{0F05D3D1-F5CA-4DFC-BA19-42A680D47B6D}"/>
                    </a:ext>
                  </a:extLst>
                </p:cNvPr>
                <p:cNvSpPr/>
                <p:nvPr/>
              </p:nvSpPr>
              <p:spPr>
                <a:xfrm>
                  <a:off x="2025603" y="3405937"/>
                  <a:ext cx="103925" cy="103925"/>
                </a:xfrm>
                <a:custGeom>
                  <a:avLst/>
                  <a:gdLst>
                    <a:gd name="connsiteX0" fmla="*/ 103925 w 103925"/>
                    <a:gd name="connsiteY0" fmla="*/ 51963 h 103925"/>
                    <a:gd name="connsiteX1" fmla="*/ 51963 w 103925"/>
                    <a:gd name="connsiteY1" fmla="*/ 103925 h 103925"/>
                    <a:gd name="connsiteX2" fmla="*/ 0 w 103925"/>
                    <a:gd name="connsiteY2" fmla="*/ 51963 h 103925"/>
                    <a:gd name="connsiteX3" fmla="*/ 51963 w 103925"/>
                    <a:gd name="connsiteY3" fmla="*/ 0 h 103925"/>
                    <a:gd name="connsiteX4" fmla="*/ 103925 w 103925"/>
                    <a:gd name="connsiteY4" fmla="*/ 51963 h 103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925" h="103925">
                      <a:moveTo>
                        <a:pt x="103925" y="51963"/>
                      </a:moveTo>
                      <a:cubicBezTo>
                        <a:pt x="103925" y="80661"/>
                        <a:pt x="80661" y="103925"/>
                        <a:pt x="51963" y="103925"/>
                      </a:cubicBezTo>
                      <a:cubicBezTo>
                        <a:pt x="23264" y="103925"/>
                        <a:pt x="0" y="80661"/>
                        <a:pt x="0" y="51963"/>
                      </a:cubicBezTo>
                      <a:cubicBezTo>
                        <a:pt x="0" y="23264"/>
                        <a:pt x="23264" y="0"/>
                        <a:pt x="51963" y="0"/>
                      </a:cubicBezTo>
                      <a:cubicBezTo>
                        <a:pt x="80661" y="0"/>
                        <a:pt x="103925" y="23264"/>
                        <a:pt x="103925" y="5196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86" name="Freeform: Shape 497">
                  <a:extLst>
                    <a:ext uri="{FF2B5EF4-FFF2-40B4-BE49-F238E27FC236}">
                      <a16:creationId xmlns:a16="http://schemas.microsoft.com/office/drawing/2014/main" xmlns="" id="{80560658-401E-4C9B-BDFA-AB4E8A998444}"/>
                    </a:ext>
                  </a:extLst>
                </p:cNvPr>
                <p:cNvSpPr/>
                <p:nvPr/>
              </p:nvSpPr>
              <p:spPr>
                <a:xfrm>
                  <a:off x="1757130" y="3518523"/>
                  <a:ext cx="103925" cy="103925"/>
                </a:xfrm>
                <a:custGeom>
                  <a:avLst/>
                  <a:gdLst>
                    <a:gd name="connsiteX0" fmla="*/ 103925 w 103925"/>
                    <a:gd name="connsiteY0" fmla="*/ 51963 h 103925"/>
                    <a:gd name="connsiteX1" fmla="*/ 51963 w 103925"/>
                    <a:gd name="connsiteY1" fmla="*/ 103925 h 103925"/>
                    <a:gd name="connsiteX2" fmla="*/ 0 w 103925"/>
                    <a:gd name="connsiteY2" fmla="*/ 51963 h 103925"/>
                    <a:gd name="connsiteX3" fmla="*/ 51963 w 103925"/>
                    <a:gd name="connsiteY3" fmla="*/ 0 h 103925"/>
                    <a:gd name="connsiteX4" fmla="*/ 103925 w 103925"/>
                    <a:gd name="connsiteY4" fmla="*/ 51963 h 103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925" h="103925">
                      <a:moveTo>
                        <a:pt x="103925" y="51963"/>
                      </a:moveTo>
                      <a:cubicBezTo>
                        <a:pt x="103925" y="80661"/>
                        <a:pt x="80661" y="103925"/>
                        <a:pt x="51963" y="103925"/>
                      </a:cubicBezTo>
                      <a:cubicBezTo>
                        <a:pt x="23264" y="103925"/>
                        <a:pt x="0" y="80661"/>
                        <a:pt x="0" y="51963"/>
                      </a:cubicBezTo>
                      <a:cubicBezTo>
                        <a:pt x="0" y="23264"/>
                        <a:pt x="23264" y="0"/>
                        <a:pt x="51963" y="0"/>
                      </a:cubicBezTo>
                      <a:cubicBezTo>
                        <a:pt x="80661" y="0"/>
                        <a:pt x="103925" y="23264"/>
                        <a:pt x="103925" y="5196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87" name="Freeform: Shape 498">
                  <a:extLst>
                    <a:ext uri="{FF2B5EF4-FFF2-40B4-BE49-F238E27FC236}">
                      <a16:creationId xmlns:a16="http://schemas.microsoft.com/office/drawing/2014/main" xmlns="" id="{5A1BA080-3412-4972-8038-4761D3F918B5}"/>
                    </a:ext>
                  </a:extLst>
                </p:cNvPr>
                <p:cNvSpPr/>
                <p:nvPr/>
              </p:nvSpPr>
              <p:spPr>
                <a:xfrm>
                  <a:off x="2120868" y="3605127"/>
                  <a:ext cx="103925" cy="103925"/>
                </a:xfrm>
                <a:custGeom>
                  <a:avLst/>
                  <a:gdLst>
                    <a:gd name="connsiteX0" fmla="*/ 103925 w 103925"/>
                    <a:gd name="connsiteY0" fmla="*/ 51963 h 103925"/>
                    <a:gd name="connsiteX1" fmla="*/ 51963 w 103925"/>
                    <a:gd name="connsiteY1" fmla="*/ 103925 h 103925"/>
                    <a:gd name="connsiteX2" fmla="*/ 0 w 103925"/>
                    <a:gd name="connsiteY2" fmla="*/ 51963 h 103925"/>
                    <a:gd name="connsiteX3" fmla="*/ 51963 w 103925"/>
                    <a:gd name="connsiteY3" fmla="*/ 0 h 103925"/>
                    <a:gd name="connsiteX4" fmla="*/ 103925 w 103925"/>
                    <a:gd name="connsiteY4" fmla="*/ 51963 h 103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925" h="103925">
                      <a:moveTo>
                        <a:pt x="103925" y="51963"/>
                      </a:moveTo>
                      <a:cubicBezTo>
                        <a:pt x="103925" y="80661"/>
                        <a:pt x="80660" y="103925"/>
                        <a:pt x="51963" y="103925"/>
                      </a:cubicBezTo>
                      <a:cubicBezTo>
                        <a:pt x="23264" y="103925"/>
                        <a:pt x="0" y="80661"/>
                        <a:pt x="0" y="51963"/>
                      </a:cubicBezTo>
                      <a:cubicBezTo>
                        <a:pt x="0" y="23264"/>
                        <a:pt x="23265" y="0"/>
                        <a:pt x="51963" y="0"/>
                      </a:cubicBezTo>
                      <a:cubicBezTo>
                        <a:pt x="80661" y="0"/>
                        <a:pt x="103925" y="23264"/>
                        <a:pt x="103925" y="5196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88" name="Freeform: Shape 499">
                  <a:extLst>
                    <a:ext uri="{FF2B5EF4-FFF2-40B4-BE49-F238E27FC236}">
                      <a16:creationId xmlns:a16="http://schemas.microsoft.com/office/drawing/2014/main" xmlns="" id="{84A99A64-1E5B-41D8-A139-70AE41D54844}"/>
                    </a:ext>
                  </a:extLst>
                </p:cNvPr>
                <p:cNvSpPr/>
                <p:nvPr/>
              </p:nvSpPr>
              <p:spPr>
                <a:xfrm>
                  <a:off x="2062410" y="3791326"/>
                  <a:ext cx="56292" cy="62787"/>
                </a:xfrm>
                <a:custGeom>
                  <a:avLst/>
                  <a:gdLst>
                    <a:gd name="connsiteX0" fmla="*/ 6495 w 56292"/>
                    <a:gd name="connsiteY0" fmla="*/ 12991 h 62787"/>
                    <a:gd name="connsiteX1" fmla="*/ 6495 w 56292"/>
                    <a:gd name="connsiteY1" fmla="*/ 56293 h 62787"/>
                    <a:gd name="connsiteX2" fmla="*/ 49797 w 56292"/>
                    <a:gd name="connsiteY2" fmla="*/ 56293 h 62787"/>
                    <a:gd name="connsiteX3" fmla="*/ 49797 w 56292"/>
                    <a:gd name="connsiteY3" fmla="*/ 12991 h 62787"/>
                    <a:gd name="connsiteX4" fmla="*/ 6495 w 56292"/>
                    <a:gd name="connsiteY4" fmla="*/ 12991 h 627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6292" h="62787">
                      <a:moveTo>
                        <a:pt x="6495" y="12991"/>
                      </a:moveTo>
                      <a:cubicBezTo>
                        <a:pt x="-2165" y="21651"/>
                        <a:pt x="-2165" y="47632"/>
                        <a:pt x="6495" y="56293"/>
                      </a:cubicBezTo>
                      <a:cubicBezTo>
                        <a:pt x="15156" y="64953"/>
                        <a:pt x="41137" y="64953"/>
                        <a:pt x="49797" y="56293"/>
                      </a:cubicBezTo>
                      <a:cubicBezTo>
                        <a:pt x="58458" y="47632"/>
                        <a:pt x="58458" y="21651"/>
                        <a:pt x="49797" y="12991"/>
                      </a:cubicBezTo>
                      <a:cubicBezTo>
                        <a:pt x="32477" y="-4330"/>
                        <a:pt x="15156" y="-4330"/>
                        <a:pt x="6495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89" name="Freeform: Shape 500">
                  <a:extLst>
                    <a:ext uri="{FF2B5EF4-FFF2-40B4-BE49-F238E27FC236}">
                      <a16:creationId xmlns:a16="http://schemas.microsoft.com/office/drawing/2014/main" xmlns="" id="{C723A09A-E876-4D53-9CC1-B2169FC87E1E}"/>
                    </a:ext>
                  </a:extLst>
                </p:cNvPr>
                <p:cNvSpPr/>
                <p:nvPr/>
              </p:nvSpPr>
              <p:spPr>
                <a:xfrm>
                  <a:off x="1839404" y="3323663"/>
                  <a:ext cx="77943" cy="77943"/>
                </a:xfrm>
                <a:custGeom>
                  <a:avLst/>
                  <a:gdLst>
                    <a:gd name="connsiteX0" fmla="*/ 12991 w 77943"/>
                    <a:gd name="connsiteY0" fmla="*/ 12991 h 77943"/>
                    <a:gd name="connsiteX1" fmla="*/ 12991 w 77943"/>
                    <a:gd name="connsiteY1" fmla="*/ 64953 h 77943"/>
                    <a:gd name="connsiteX2" fmla="*/ 64953 w 77943"/>
                    <a:gd name="connsiteY2" fmla="*/ 64953 h 77943"/>
                    <a:gd name="connsiteX3" fmla="*/ 64953 w 77943"/>
                    <a:gd name="connsiteY3" fmla="*/ 12991 h 77943"/>
                    <a:gd name="connsiteX4" fmla="*/ 12991 w 77943"/>
                    <a:gd name="connsiteY4" fmla="*/ 12991 h 779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7943" h="77943">
                      <a:moveTo>
                        <a:pt x="12991" y="12991"/>
                      </a:moveTo>
                      <a:cubicBezTo>
                        <a:pt x="-4330" y="30312"/>
                        <a:pt x="-4330" y="47632"/>
                        <a:pt x="12991" y="64953"/>
                      </a:cubicBezTo>
                      <a:cubicBezTo>
                        <a:pt x="30312" y="82274"/>
                        <a:pt x="47632" y="82274"/>
                        <a:pt x="64953" y="64953"/>
                      </a:cubicBezTo>
                      <a:cubicBezTo>
                        <a:pt x="82274" y="47632"/>
                        <a:pt x="82274" y="30312"/>
                        <a:pt x="64953" y="12991"/>
                      </a:cubicBezTo>
                      <a:cubicBezTo>
                        <a:pt x="47632" y="-4330"/>
                        <a:pt x="21651" y="-4330"/>
                        <a:pt x="12991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90" name="Freeform: Shape 501">
                  <a:extLst>
                    <a:ext uri="{FF2B5EF4-FFF2-40B4-BE49-F238E27FC236}">
                      <a16:creationId xmlns:a16="http://schemas.microsoft.com/office/drawing/2014/main" xmlns="" id="{938C2294-A2B9-4BE7-BD19-688FC96ECE19}"/>
                    </a:ext>
                  </a:extLst>
                </p:cNvPr>
                <p:cNvSpPr/>
                <p:nvPr/>
              </p:nvSpPr>
              <p:spPr>
                <a:xfrm>
                  <a:off x="1980136" y="3559660"/>
                  <a:ext cx="134236" cy="134236"/>
                </a:xfrm>
                <a:custGeom>
                  <a:avLst/>
                  <a:gdLst>
                    <a:gd name="connsiteX0" fmla="*/ 19486 w 134236"/>
                    <a:gd name="connsiteY0" fmla="*/ 19486 h 134236"/>
                    <a:gd name="connsiteX1" fmla="*/ 19486 w 134236"/>
                    <a:gd name="connsiteY1" fmla="*/ 114750 h 134236"/>
                    <a:gd name="connsiteX2" fmla="*/ 114750 w 134236"/>
                    <a:gd name="connsiteY2" fmla="*/ 114750 h 134236"/>
                    <a:gd name="connsiteX3" fmla="*/ 114750 w 134236"/>
                    <a:gd name="connsiteY3" fmla="*/ 19486 h 134236"/>
                    <a:gd name="connsiteX4" fmla="*/ 19486 w 134236"/>
                    <a:gd name="connsiteY4" fmla="*/ 19486 h 134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236" h="134236">
                      <a:moveTo>
                        <a:pt x="19486" y="19486"/>
                      </a:moveTo>
                      <a:cubicBezTo>
                        <a:pt x="-6495" y="45467"/>
                        <a:pt x="-6495" y="88769"/>
                        <a:pt x="19486" y="114750"/>
                      </a:cubicBezTo>
                      <a:cubicBezTo>
                        <a:pt x="45467" y="140732"/>
                        <a:pt x="88769" y="140732"/>
                        <a:pt x="114750" y="114750"/>
                      </a:cubicBezTo>
                      <a:cubicBezTo>
                        <a:pt x="140732" y="88769"/>
                        <a:pt x="140732" y="45467"/>
                        <a:pt x="114750" y="19486"/>
                      </a:cubicBezTo>
                      <a:cubicBezTo>
                        <a:pt x="88769" y="-6495"/>
                        <a:pt x="45467" y="-6495"/>
                        <a:pt x="19486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953" name="Graphic 1">
                <a:extLst>
                  <a:ext uri="{FF2B5EF4-FFF2-40B4-BE49-F238E27FC236}">
                    <a16:creationId xmlns:a16="http://schemas.microsoft.com/office/drawing/2014/main" xmlns="" id="{0677BA31-0666-4FF2-9202-5DE5255FFF9E}"/>
                  </a:ext>
                </a:extLst>
              </p:cNvPr>
              <p:cNvGrpSpPr/>
              <p:nvPr/>
            </p:nvGrpSpPr>
            <p:grpSpPr>
              <a:xfrm>
                <a:off x="10175057" y="3531513"/>
                <a:ext cx="601899" cy="530450"/>
                <a:chOff x="10175057" y="3531513"/>
                <a:chExt cx="601899" cy="530450"/>
              </a:xfrm>
              <a:grpFill/>
            </p:grpSpPr>
            <p:sp>
              <p:nvSpPr>
                <p:cNvPr id="975" name="Freeform: Shape 486">
                  <a:extLst>
                    <a:ext uri="{FF2B5EF4-FFF2-40B4-BE49-F238E27FC236}">
                      <a16:creationId xmlns:a16="http://schemas.microsoft.com/office/drawing/2014/main" xmlns="" id="{C1F3DA72-03BB-4A49-B94D-96A6FC559E84}"/>
                    </a:ext>
                  </a:extLst>
                </p:cNvPr>
                <p:cNvSpPr/>
                <p:nvPr/>
              </p:nvSpPr>
              <p:spPr>
                <a:xfrm>
                  <a:off x="10294138" y="3914737"/>
                  <a:ext cx="134236" cy="134236"/>
                </a:xfrm>
                <a:custGeom>
                  <a:avLst/>
                  <a:gdLst>
                    <a:gd name="connsiteX0" fmla="*/ 19486 w 134236"/>
                    <a:gd name="connsiteY0" fmla="*/ 19486 h 134236"/>
                    <a:gd name="connsiteX1" fmla="*/ 19486 w 134236"/>
                    <a:gd name="connsiteY1" fmla="*/ 114751 h 134236"/>
                    <a:gd name="connsiteX2" fmla="*/ 114751 w 134236"/>
                    <a:gd name="connsiteY2" fmla="*/ 114751 h 134236"/>
                    <a:gd name="connsiteX3" fmla="*/ 114751 w 134236"/>
                    <a:gd name="connsiteY3" fmla="*/ 19486 h 134236"/>
                    <a:gd name="connsiteX4" fmla="*/ 19486 w 134236"/>
                    <a:gd name="connsiteY4" fmla="*/ 19486 h 134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236" h="134236">
                      <a:moveTo>
                        <a:pt x="19486" y="19486"/>
                      </a:moveTo>
                      <a:cubicBezTo>
                        <a:pt x="-6495" y="45467"/>
                        <a:pt x="-6495" y="88769"/>
                        <a:pt x="19486" y="114751"/>
                      </a:cubicBezTo>
                      <a:cubicBezTo>
                        <a:pt x="45467" y="140732"/>
                        <a:pt x="88769" y="140732"/>
                        <a:pt x="114751" y="114751"/>
                      </a:cubicBezTo>
                      <a:cubicBezTo>
                        <a:pt x="140732" y="88769"/>
                        <a:pt x="140732" y="45467"/>
                        <a:pt x="114751" y="19486"/>
                      </a:cubicBezTo>
                      <a:cubicBezTo>
                        <a:pt x="88769" y="-6495"/>
                        <a:pt x="45467" y="-6495"/>
                        <a:pt x="19486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76" name="Freeform: Shape 487">
                  <a:extLst>
                    <a:ext uri="{FF2B5EF4-FFF2-40B4-BE49-F238E27FC236}">
                      <a16:creationId xmlns:a16="http://schemas.microsoft.com/office/drawing/2014/main" xmlns="" id="{1F7C319F-562D-49A5-AAFB-61271B257D6B}"/>
                    </a:ext>
                  </a:extLst>
                </p:cNvPr>
                <p:cNvSpPr/>
                <p:nvPr/>
              </p:nvSpPr>
              <p:spPr>
                <a:xfrm>
                  <a:off x="10707673" y="3711217"/>
                  <a:ext cx="69283" cy="62787"/>
                </a:xfrm>
                <a:custGeom>
                  <a:avLst/>
                  <a:gdLst>
                    <a:gd name="connsiteX0" fmla="*/ 12990 w 69283"/>
                    <a:gd name="connsiteY0" fmla="*/ 6495 h 62787"/>
                    <a:gd name="connsiteX1" fmla="*/ 12990 w 69283"/>
                    <a:gd name="connsiteY1" fmla="*/ 49797 h 62787"/>
                    <a:gd name="connsiteX2" fmla="*/ 56293 w 69283"/>
                    <a:gd name="connsiteY2" fmla="*/ 49797 h 62787"/>
                    <a:gd name="connsiteX3" fmla="*/ 56293 w 69283"/>
                    <a:gd name="connsiteY3" fmla="*/ 6495 h 62787"/>
                    <a:gd name="connsiteX4" fmla="*/ 12990 w 69283"/>
                    <a:gd name="connsiteY4" fmla="*/ 6495 h 627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9283" h="62787">
                      <a:moveTo>
                        <a:pt x="12990" y="6495"/>
                      </a:moveTo>
                      <a:cubicBezTo>
                        <a:pt x="-4330" y="23816"/>
                        <a:pt x="-4330" y="41137"/>
                        <a:pt x="12990" y="49797"/>
                      </a:cubicBezTo>
                      <a:cubicBezTo>
                        <a:pt x="30312" y="67118"/>
                        <a:pt x="47633" y="67118"/>
                        <a:pt x="56293" y="49797"/>
                      </a:cubicBezTo>
                      <a:cubicBezTo>
                        <a:pt x="73614" y="32477"/>
                        <a:pt x="73614" y="15156"/>
                        <a:pt x="56293" y="6495"/>
                      </a:cubicBezTo>
                      <a:cubicBezTo>
                        <a:pt x="47633" y="-2165"/>
                        <a:pt x="21651" y="-2165"/>
                        <a:pt x="12990" y="6495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77" name="Freeform: Shape 488">
                  <a:extLst>
                    <a:ext uri="{FF2B5EF4-FFF2-40B4-BE49-F238E27FC236}">
                      <a16:creationId xmlns:a16="http://schemas.microsoft.com/office/drawing/2014/main" xmlns="" id="{BC3701A0-4D03-467E-8773-7EFF16AD0D96}"/>
                    </a:ext>
                  </a:extLst>
                </p:cNvPr>
                <p:cNvSpPr/>
                <p:nvPr/>
              </p:nvSpPr>
              <p:spPr>
                <a:xfrm>
                  <a:off x="10452191" y="3613787"/>
                  <a:ext cx="103925" cy="103925"/>
                </a:xfrm>
                <a:custGeom>
                  <a:avLst/>
                  <a:gdLst>
                    <a:gd name="connsiteX0" fmla="*/ 103925 w 103925"/>
                    <a:gd name="connsiteY0" fmla="*/ 51963 h 103925"/>
                    <a:gd name="connsiteX1" fmla="*/ 51962 w 103925"/>
                    <a:gd name="connsiteY1" fmla="*/ 103925 h 103925"/>
                    <a:gd name="connsiteX2" fmla="*/ -1 w 103925"/>
                    <a:gd name="connsiteY2" fmla="*/ 51963 h 103925"/>
                    <a:gd name="connsiteX3" fmla="*/ 51962 w 103925"/>
                    <a:gd name="connsiteY3" fmla="*/ 0 h 103925"/>
                    <a:gd name="connsiteX4" fmla="*/ 103925 w 103925"/>
                    <a:gd name="connsiteY4" fmla="*/ 51963 h 103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925" h="103925">
                      <a:moveTo>
                        <a:pt x="103925" y="51963"/>
                      </a:moveTo>
                      <a:cubicBezTo>
                        <a:pt x="103925" y="80661"/>
                        <a:pt x="80660" y="103925"/>
                        <a:pt x="51962" y="103925"/>
                      </a:cubicBezTo>
                      <a:cubicBezTo>
                        <a:pt x="23264" y="103925"/>
                        <a:pt x="-1" y="80661"/>
                        <a:pt x="-1" y="51963"/>
                      </a:cubicBezTo>
                      <a:cubicBezTo>
                        <a:pt x="-1" y="23264"/>
                        <a:pt x="23264" y="0"/>
                        <a:pt x="51962" y="0"/>
                      </a:cubicBezTo>
                      <a:cubicBezTo>
                        <a:pt x="80660" y="0"/>
                        <a:pt x="103925" y="23264"/>
                        <a:pt x="103925" y="5196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78" name="Freeform: Shape 489">
                  <a:extLst>
                    <a:ext uri="{FF2B5EF4-FFF2-40B4-BE49-F238E27FC236}">
                      <a16:creationId xmlns:a16="http://schemas.microsoft.com/office/drawing/2014/main" xmlns="" id="{87FA0185-4084-48F5-A2BD-227DDFFB0329}"/>
                    </a:ext>
                  </a:extLst>
                </p:cNvPr>
                <p:cNvSpPr/>
                <p:nvPr/>
              </p:nvSpPr>
              <p:spPr>
                <a:xfrm>
                  <a:off x="10175057" y="3726373"/>
                  <a:ext cx="103925" cy="103925"/>
                </a:xfrm>
                <a:custGeom>
                  <a:avLst/>
                  <a:gdLst>
                    <a:gd name="connsiteX0" fmla="*/ 103925 w 103925"/>
                    <a:gd name="connsiteY0" fmla="*/ 51963 h 103925"/>
                    <a:gd name="connsiteX1" fmla="*/ 51963 w 103925"/>
                    <a:gd name="connsiteY1" fmla="*/ 103925 h 103925"/>
                    <a:gd name="connsiteX2" fmla="*/ 1 w 103925"/>
                    <a:gd name="connsiteY2" fmla="*/ 51963 h 103925"/>
                    <a:gd name="connsiteX3" fmla="*/ 51963 w 103925"/>
                    <a:gd name="connsiteY3" fmla="*/ 0 h 103925"/>
                    <a:gd name="connsiteX4" fmla="*/ 103925 w 103925"/>
                    <a:gd name="connsiteY4" fmla="*/ 51963 h 103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925" h="103925">
                      <a:moveTo>
                        <a:pt x="103925" y="51963"/>
                      </a:moveTo>
                      <a:cubicBezTo>
                        <a:pt x="103925" y="80661"/>
                        <a:pt x="80661" y="103925"/>
                        <a:pt x="51963" y="103925"/>
                      </a:cubicBezTo>
                      <a:cubicBezTo>
                        <a:pt x="23265" y="103925"/>
                        <a:pt x="1" y="80661"/>
                        <a:pt x="1" y="51963"/>
                      </a:cubicBezTo>
                      <a:cubicBezTo>
                        <a:pt x="1" y="23264"/>
                        <a:pt x="23265" y="0"/>
                        <a:pt x="51963" y="0"/>
                      </a:cubicBezTo>
                      <a:cubicBezTo>
                        <a:pt x="80661" y="0"/>
                        <a:pt x="103925" y="23264"/>
                        <a:pt x="103925" y="5196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79" name="Freeform: Shape 490">
                  <a:extLst>
                    <a:ext uri="{FF2B5EF4-FFF2-40B4-BE49-F238E27FC236}">
                      <a16:creationId xmlns:a16="http://schemas.microsoft.com/office/drawing/2014/main" xmlns="" id="{7528ED03-AB5E-4D92-B9AE-76AEC3382EBB}"/>
                    </a:ext>
                  </a:extLst>
                </p:cNvPr>
                <p:cNvSpPr/>
                <p:nvPr/>
              </p:nvSpPr>
              <p:spPr>
                <a:xfrm>
                  <a:off x="10538795" y="3812977"/>
                  <a:ext cx="103925" cy="103925"/>
                </a:xfrm>
                <a:custGeom>
                  <a:avLst/>
                  <a:gdLst>
                    <a:gd name="connsiteX0" fmla="*/ 103925 w 103925"/>
                    <a:gd name="connsiteY0" fmla="*/ 51963 h 103925"/>
                    <a:gd name="connsiteX1" fmla="*/ 51962 w 103925"/>
                    <a:gd name="connsiteY1" fmla="*/ 103925 h 103925"/>
                    <a:gd name="connsiteX2" fmla="*/ -1 w 103925"/>
                    <a:gd name="connsiteY2" fmla="*/ 51963 h 103925"/>
                    <a:gd name="connsiteX3" fmla="*/ 51962 w 103925"/>
                    <a:gd name="connsiteY3" fmla="*/ 0 h 103925"/>
                    <a:gd name="connsiteX4" fmla="*/ 103925 w 103925"/>
                    <a:gd name="connsiteY4" fmla="*/ 51963 h 103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925" h="103925">
                      <a:moveTo>
                        <a:pt x="103925" y="51963"/>
                      </a:moveTo>
                      <a:cubicBezTo>
                        <a:pt x="103925" y="80661"/>
                        <a:pt x="80660" y="103925"/>
                        <a:pt x="51962" y="103925"/>
                      </a:cubicBezTo>
                      <a:cubicBezTo>
                        <a:pt x="23264" y="103925"/>
                        <a:pt x="-1" y="80661"/>
                        <a:pt x="-1" y="51963"/>
                      </a:cubicBezTo>
                      <a:cubicBezTo>
                        <a:pt x="-1" y="23264"/>
                        <a:pt x="23264" y="0"/>
                        <a:pt x="51962" y="0"/>
                      </a:cubicBezTo>
                      <a:cubicBezTo>
                        <a:pt x="80660" y="0"/>
                        <a:pt x="103925" y="23264"/>
                        <a:pt x="103925" y="5196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80" name="Freeform: Shape 491">
                  <a:extLst>
                    <a:ext uri="{FF2B5EF4-FFF2-40B4-BE49-F238E27FC236}">
                      <a16:creationId xmlns:a16="http://schemas.microsoft.com/office/drawing/2014/main" xmlns="" id="{2C16E33F-821E-4E40-92BD-13FF5B598FDB}"/>
                    </a:ext>
                  </a:extLst>
                </p:cNvPr>
                <p:cNvSpPr/>
                <p:nvPr/>
              </p:nvSpPr>
              <p:spPr>
                <a:xfrm>
                  <a:off x="10480337" y="3999176"/>
                  <a:ext cx="56292" cy="62787"/>
                </a:xfrm>
                <a:custGeom>
                  <a:avLst/>
                  <a:gdLst>
                    <a:gd name="connsiteX0" fmla="*/ 6495 w 56292"/>
                    <a:gd name="connsiteY0" fmla="*/ 12991 h 62787"/>
                    <a:gd name="connsiteX1" fmla="*/ 6495 w 56292"/>
                    <a:gd name="connsiteY1" fmla="*/ 56293 h 62787"/>
                    <a:gd name="connsiteX2" fmla="*/ 49797 w 56292"/>
                    <a:gd name="connsiteY2" fmla="*/ 56293 h 62787"/>
                    <a:gd name="connsiteX3" fmla="*/ 49797 w 56292"/>
                    <a:gd name="connsiteY3" fmla="*/ 12991 h 62787"/>
                    <a:gd name="connsiteX4" fmla="*/ 6495 w 56292"/>
                    <a:gd name="connsiteY4" fmla="*/ 12991 h 627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6292" h="62787">
                      <a:moveTo>
                        <a:pt x="6495" y="12991"/>
                      </a:moveTo>
                      <a:cubicBezTo>
                        <a:pt x="-2165" y="21651"/>
                        <a:pt x="-2165" y="47632"/>
                        <a:pt x="6495" y="56293"/>
                      </a:cubicBezTo>
                      <a:cubicBezTo>
                        <a:pt x="15156" y="64953"/>
                        <a:pt x="41137" y="64953"/>
                        <a:pt x="49797" y="56293"/>
                      </a:cubicBezTo>
                      <a:cubicBezTo>
                        <a:pt x="58458" y="47632"/>
                        <a:pt x="58458" y="21651"/>
                        <a:pt x="49797" y="12991"/>
                      </a:cubicBezTo>
                      <a:cubicBezTo>
                        <a:pt x="41137" y="-4330"/>
                        <a:pt x="23815" y="-4330"/>
                        <a:pt x="6495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81" name="Freeform: Shape 492">
                  <a:extLst>
                    <a:ext uri="{FF2B5EF4-FFF2-40B4-BE49-F238E27FC236}">
                      <a16:creationId xmlns:a16="http://schemas.microsoft.com/office/drawing/2014/main" xmlns="" id="{79882B3A-6ADB-4548-8CF9-B9CFA8E492CE}"/>
                    </a:ext>
                  </a:extLst>
                </p:cNvPr>
                <p:cNvSpPr/>
                <p:nvPr/>
              </p:nvSpPr>
              <p:spPr>
                <a:xfrm>
                  <a:off x="10257331" y="3531513"/>
                  <a:ext cx="77943" cy="77943"/>
                </a:xfrm>
                <a:custGeom>
                  <a:avLst/>
                  <a:gdLst>
                    <a:gd name="connsiteX0" fmla="*/ 12990 w 77943"/>
                    <a:gd name="connsiteY0" fmla="*/ 12991 h 77943"/>
                    <a:gd name="connsiteX1" fmla="*/ 12990 w 77943"/>
                    <a:gd name="connsiteY1" fmla="*/ 64953 h 77943"/>
                    <a:gd name="connsiteX2" fmla="*/ 64953 w 77943"/>
                    <a:gd name="connsiteY2" fmla="*/ 64953 h 77943"/>
                    <a:gd name="connsiteX3" fmla="*/ 64953 w 77943"/>
                    <a:gd name="connsiteY3" fmla="*/ 12991 h 77943"/>
                    <a:gd name="connsiteX4" fmla="*/ 12990 w 77943"/>
                    <a:gd name="connsiteY4" fmla="*/ 12991 h 779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7943" h="77943">
                      <a:moveTo>
                        <a:pt x="12990" y="12991"/>
                      </a:moveTo>
                      <a:cubicBezTo>
                        <a:pt x="-4330" y="30311"/>
                        <a:pt x="-4330" y="47632"/>
                        <a:pt x="12990" y="64953"/>
                      </a:cubicBezTo>
                      <a:cubicBezTo>
                        <a:pt x="30312" y="82274"/>
                        <a:pt x="47632" y="82274"/>
                        <a:pt x="64953" y="64953"/>
                      </a:cubicBezTo>
                      <a:cubicBezTo>
                        <a:pt x="82274" y="47632"/>
                        <a:pt x="82274" y="30311"/>
                        <a:pt x="64953" y="12991"/>
                      </a:cubicBezTo>
                      <a:cubicBezTo>
                        <a:pt x="56293" y="-4330"/>
                        <a:pt x="30312" y="-4330"/>
                        <a:pt x="12990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82" name="Freeform: Shape 493">
                  <a:extLst>
                    <a:ext uri="{FF2B5EF4-FFF2-40B4-BE49-F238E27FC236}">
                      <a16:creationId xmlns:a16="http://schemas.microsoft.com/office/drawing/2014/main" xmlns="" id="{0D465945-C8AB-4E96-A74F-C985AE900222}"/>
                    </a:ext>
                  </a:extLst>
                </p:cNvPr>
                <p:cNvSpPr/>
                <p:nvPr/>
              </p:nvSpPr>
              <p:spPr>
                <a:xfrm>
                  <a:off x="10398063" y="3758849"/>
                  <a:ext cx="134236" cy="134236"/>
                </a:xfrm>
                <a:custGeom>
                  <a:avLst/>
                  <a:gdLst>
                    <a:gd name="connsiteX0" fmla="*/ 19486 w 134236"/>
                    <a:gd name="connsiteY0" fmla="*/ 19486 h 134236"/>
                    <a:gd name="connsiteX1" fmla="*/ 19486 w 134236"/>
                    <a:gd name="connsiteY1" fmla="*/ 114751 h 134236"/>
                    <a:gd name="connsiteX2" fmla="*/ 114751 w 134236"/>
                    <a:gd name="connsiteY2" fmla="*/ 114751 h 134236"/>
                    <a:gd name="connsiteX3" fmla="*/ 114751 w 134236"/>
                    <a:gd name="connsiteY3" fmla="*/ 19486 h 134236"/>
                    <a:gd name="connsiteX4" fmla="*/ 19486 w 134236"/>
                    <a:gd name="connsiteY4" fmla="*/ 19486 h 134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236" h="134236">
                      <a:moveTo>
                        <a:pt x="19486" y="19486"/>
                      </a:moveTo>
                      <a:cubicBezTo>
                        <a:pt x="-6495" y="45467"/>
                        <a:pt x="-6495" y="88769"/>
                        <a:pt x="19486" y="114751"/>
                      </a:cubicBezTo>
                      <a:cubicBezTo>
                        <a:pt x="45467" y="140732"/>
                        <a:pt x="88769" y="140732"/>
                        <a:pt x="114751" y="114751"/>
                      </a:cubicBezTo>
                      <a:cubicBezTo>
                        <a:pt x="140732" y="88769"/>
                        <a:pt x="140732" y="45467"/>
                        <a:pt x="114751" y="19486"/>
                      </a:cubicBezTo>
                      <a:cubicBezTo>
                        <a:pt x="88769" y="-6495"/>
                        <a:pt x="45467" y="-6495"/>
                        <a:pt x="19486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954" name="Graphic 1">
                <a:extLst>
                  <a:ext uri="{FF2B5EF4-FFF2-40B4-BE49-F238E27FC236}">
                    <a16:creationId xmlns:a16="http://schemas.microsoft.com/office/drawing/2014/main" xmlns="" id="{EA3E651F-9A21-4A0E-9CBC-38ACF8A1D9F2}"/>
                  </a:ext>
                </a:extLst>
              </p:cNvPr>
              <p:cNvGrpSpPr/>
              <p:nvPr/>
            </p:nvGrpSpPr>
            <p:grpSpPr>
              <a:xfrm>
                <a:off x="5885985" y="2492263"/>
                <a:ext cx="798923" cy="718814"/>
                <a:chOff x="5885985" y="2492263"/>
                <a:chExt cx="798923" cy="718814"/>
              </a:xfrm>
              <a:grpFill/>
            </p:grpSpPr>
            <p:sp>
              <p:nvSpPr>
                <p:cNvPr id="967" name="Freeform: Shape 478">
                  <a:extLst>
                    <a:ext uri="{FF2B5EF4-FFF2-40B4-BE49-F238E27FC236}">
                      <a16:creationId xmlns:a16="http://schemas.microsoft.com/office/drawing/2014/main" xmlns="" id="{2DEAF84B-A841-40D3-A59B-048A4E33772A}"/>
                    </a:ext>
                  </a:extLst>
                </p:cNvPr>
                <p:cNvSpPr/>
                <p:nvPr/>
              </p:nvSpPr>
              <p:spPr>
                <a:xfrm>
                  <a:off x="6044037" y="3007558"/>
                  <a:ext cx="173208" cy="173208"/>
                </a:xfrm>
                <a:custGeom>
                  <a:avLst/>
                  <a:gdLst>
                    <a:gd name="connsiteX0" fmla="*/ 173209 w 173208"/>
                    <a:gd name="connsiteY0" fmla="*/ 86604 h 173208"/>
                    <a:gd name="connsiteX1" fmla="*/ 86604 w 173208"/>
                    <a:gd name="connsiteY1" fmla="*/ 173208 h 173208"/>
                    <a:gd name="connsiteX2" fmla="*/ 0 w 173208"/>
                    <a:gd name="connsiteY2" fmla="*/ 86604 h 173208"/>
                    <a:gd name="connsiteX3" fmla="*/ 86604 w 173208"/>
                    <a:gd name="connsiteY3" fmla="*/ 0 h 173208"/>
                    <a:gd name="connsiteX4" fmla="*/ 173209 w 173208"/>
                    <a:gd name="connsiteY4" fmla="*/ 86604 h 1732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3208" h="173208">
                      <a:moveTo>
                        <a:pt x="173209" y="86604"/>
                      </a:moveTo>
                      <a:cubicBezTo>
                        <a:pt x="173209" y="134434"/>
                        <a:pt x="134434" y="173208"/>
                        <a:pt x="86604" y="173208"/>
                      </a:cubicBezTo>
                      <a:cubicBezTo>
                        <a:pt x="38774" y="173208"/>
                        <a:pt x="0" y="134434"/>
                        <a:pt x="0" y="86604"/>
                      </a:cubicBezTo>
                      <a:cubicBezTo>
                        <a:pt x="0" y="38774"/>
                        <a:pt x="38774" y="0"/>
                        <a:pt x="86604" y="0"/>
                      </a:cubicBezTo>
                      <a:cubicBezTo>
                        <a:pt x="134434" y="0"/>
                        <a:pt x="173209" y="38774"/>
                        <a:pt x="173209" y="8660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68" name="Freeform: Shape 479">
                  <a:extLst>
                    <a:ext uri="{FF2B5EF4-FFF2-40B4-BE49-F238E27FC236}">
                      <a16:creationId xmlns:a16="http://schemas.microsoft.com/office/drawing/2014/main" xmlns="" id="{EED691DE-9306-43A4-99EA-D741BCB8DFA6}"/>
                    </a:ext>
                  </a:extLst>
                </p:cNvPr>
                <p:cNvSpPr/>
                <p:nvPr/>
              </p:nvSpPr>
              <p:spPr>
                <a:xfrm>
                  <a:off x="6598304" y="2730424"/>
                  <a:ext cx="86604" cy="86604"/>
                </a:xfrm>
                <a:custGeom>
                  <a:avLst/>
                  <a:gdLst>
                    <a:gd name="connsiteX0" fmla="*/ 86604 w 86604"/>
                    <a:gd name="connsiteY0" fmla="*/ 43302 h 86604"/>
                    <a:gd name="connsiteX1" fmla="*/ 43302 w 86604"/>
                    <a:gd name="connsiteY1" fmla="*/ 86604 h 86604"/>
                    <a:gd name="connsiteX2" fmla="*/ 0 w 86604"/>
                    <a:gd name="connsiteY2" fmla="*/ 43302 h 86604"/>
                    <a:gd name="connsiteX3" fmla="*/ 43302 w 86604"/>
                    <a:gd name="connsiteY3" fmla="*/ 0 h 86604"/>
                    <a:gd name="connsiteX4" fmla="*/ 86604 w 86604"/>
                    <a:gd name="connsiteY4" fmla="*/ 43302 h 866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6604" h="86604">
                      <a:moveTo>
                        <a:pt x="86604" y="43302"/>
                      </a:moveTo>
                      <a:cubicBezTo>
                        <a:pt x="86604" y="67217"/>
                        <a:pt x="67218" y="86604"/>
                        <a:pt x="43302" y="86604"/>
                      </a:cubicBezTo>
                      <a:cubicBezTo>
                        <a:pt x="19387" y="86604"/>
                        <a:pt x="0" y="67217"/>
                        <a:pt x="0" y="43302"/>
                      </a:cubicBezTo>
                      <a:cubicBezTo>
                        <a:pt x="0" y="19387"/>
                        <a:pt x="19387" y="0"/>
                        <a:pt x="43302" y="0"/>
                      </a:cubicBezTo>
                      <a:cubicBezTo>
                        <a:pt x="67218" y="0"/>
                        <a:pt x="86604" y="19387"/>
                        <a:pt x="86604" y="43302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69" name="Freeform: Shape 480">
                  <a:extLst>
                    <a:ext uri="{FF2B5EF4-FFF2-40B4-BE49-F238E27FC236}">
                      <a16:creationId xmlns:a16="http://schemas.microsoft.com/office/drawing/2014/main" xmlns="" id="{FCB95C8D-F1FB-4625-94C6-6F9193DDDAA7}"/>
                    </a:ext>
                  </a:extLst>
                </p:cNvPr>
                <p:cNvSpPr/>
                <p:nvPr/>
              </p:nvSpPr>
              <p:spPr>
                <a:xfrm>
                  <a:off x="6249722" y="2598353"/>
                  <a:ext cx="134236" cy="134236"/>
                </a:xfrm>
                <a:custGeom>
                  <a:avLst/>
                  <a:gdLst>
                    <a:gd name="connsiteX0" fmla="*/ 19486 w 134236"/>
                    <a:gd name="connsiteY0" fmla="*/ 19486 h 134236"/>
                    <a:gd name="connsiteX1" fmla="*/ 19486 w 134236"/>
                    <a:gd name="connsiteY1" fmla="*/ 114751 h 134236"/>
                    <a:gd name="connsiteX2" fmla="*/ 114751 w 134236"/>
                    <a:gd name="connsiteY2" fmla="*/ 114751 h 134236"/>
                    <a:gd name="connsiteX3" fmla="*/ 114751 w 134236"/>
                    <a:gd name="connsiteY3" fmla="*/ 19486 h 134236"/>
                    <a:gd name="connsiteX4" fmla="*/ 19486 w 134236"/>
                    <a:gd name="connsiteY4" fmla="*/ 19486 h 134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236" h="134236">
                      <a:moveTo>
                        <a:pt x="19486" y="19486"/>
                      </a:moveTo>
                      <a:cubicBezTo>
                        <a:pt x="-6495" y="45467"/>
                        <a:pt x="-6495" y="88769"/>
                        <a:pt x="19486" y="114751"/>
                      </a:cubicBezTo>
                      <a:cubicBezTo>
                        <a:pt x="45468" y="140732"/>
                        <a:pt x="88770" y="140732"/>
                        <a:pt x="114751" y="114751"/>
                      </a:cubicBezTo>
                      <a:cubicBezTo>
                        <a:pt x="140732" y="88769"/>
                        <a:pt x="140732" y="45467"/>
                        <a:pt x="114751" y="19486"/>
                      </a:cubicBezTo>
                      <a:cubicBezTo>
                        <a:pt x="88770" y="-6495"/>
                        <a:pt x="45468" y="-6495"/>
                        <a:pt x="19486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70" name="Freeform: Shape 481">
                  <a:extLst>
                    <a:ext uri="{FF2B5EF4-FFF2-40B4-BE49-F238E27FC236}">
                      <a16:creationId xmlns:a16="http://schemas.microsoft.com/office/drawing/2014/main" xmlns="" id="{721022DB-CD72-414C-9AF3-4A516EB4C500}"/>
                    </a:ext>
                  </a:extLst>
                </p:cNvPr>
                <p:cNvSpPr/>
                <p:nvPr/>
              </p:nvSpPr>
              <p:spPr>
                <a:xfrm>
                  <a:off x="5885985" y="2754241"/>
                  <a:ext cx="134236" cy="134236"/>
                </a:xfrm>
                <a:custGeom>
                  <a:avLst/>
                  <a:gdLst>
                    <a:gd name="connsiteX0" fmla="*/ 19486 w 134236"/>
                    <a:gd name="connsiteY0" fmla="*/ 19486 h 134236"/>
                    <a:gd name="connsiteX1" fmla="*/ 19486 w 134236"/>
                    <a:gd name="connsiteY1" fmla="*/ 114751 h 134236"/>
                    <a:gd name="connsiteX2" fmla="*/ 114751 w 134236"/>
                    <a:gd name="connsiteY2" fmla="*/ 114751 h 134236"/>
                    <a:gd name="connsiteX3" fmla="*/ 114751 w 134236"/>
                    <a:gd name="connsiteY3" fmla="*/ 19486 h 134236"/>
                    <a:gd name="connsiteX4" fmla="*/ 19486 w 134236"/>
                    <a:gd name="connsiteY4" fmla="*/ 19486 h 134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236" h="134236">
                      <a:moveTo>
                        <a:pt x="19486" y="19486"/>
                      </a:moveTo>
                      <a:cubicBezTo>
                        <a:pt x="-6495" y="45467"/>
                        <a:pt x="-6495" y="88769"/>
                        <a:pt x="19486" y="114751"/>
                      </a:cubicBezTo>
                      <a:cubicBezTo>
                        <a:pt x="45467" y="140732"/>
                        <a:pt x="88769" y="140732"/>
                        <a:pt x="114751" y="114751"/>
                      </a:cubicBezTo>
                      <a:cubicBezTo>
                        <a:pt x="140731" y="88769"/>
                        <a:pt x="140731" y="45467"/>
                        <a:pt x="114751" y="19486"/>
                      </a:cubicBezTo>
                      <a:cubicBezTo>
                        <a:pt x="88769" y="-6495"/>
                        <a:pt x="45467" y="-6495"/>
                        <a:pt x="19486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71" name="Freeform: Shape 482">
                  <a:extLst>
                    <a:ext uri="{FF2B5EF4-FFF2-40B4-BE49-F238E27FC236}">
                      <a16:creationId xmlns:a16="http://schemas.microsoft.com/office/drawing/2014/main" xmlns="" id="{7854D122-88C2-414D-AD8A-18A891150B55}"/>
                    </a:ext>
                  </a:extLst>
                </p:cNvPr>
                <p:cNvSpPr/>
                <p:nvPr/>
              </p:nvSpPr>
              <p:spPr>
                <a:xfrm>
                  <a:off x="6373133" y="2868991"/>
                  <a:ext cx="138566" cy="138566"/>
                </a:xfrm>
                <a:custGeom>
                  <a:avLst/>
                  <a:gdLst>
                    <a:gd name="connsiteX0" fmla="*/ 138567 w 138566"/>
                    <a:gd name="connsiteY0" fmla="*/ 69283 h 138566"/>
                    <a:gd name="connsiteX1" fmla="*/ 69283 w 138566"/>
                    <a:gd name="connsiteY1" fmla="*/ 138567 h 138566"/>
                    <a:gd name="connsiteX2" fmla="*/ 0 w 138566"/>
                    <a:gd name="connsiteY2" fmla="*/ 69283 h 138566"/>
                    <a:gd name="connsiteX3" fmla="*/ 69283 w 138566"/>
                    <a:gd name="connsiteY3" fmla="*/ 0 h 138566"/>
                    <a:gd name="connsiteX4" fmla="*/ 138567 w 138566"/>
                    <a:gd name="connsiteY4" fmla="*/ 69283 h 1385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8566" h="138566">
                      <a:moveTo>
                        <a:pt x="138567" y="69283"/>
                      </a:moveTo>
                      <a:cubicBezTo>
                        <a:pt x="138567" y="107548"/>
                        <a:pt x="107548" y="138567"/>
                        <a:pt x="69283" y="138567"/>
                      </a:cubicBezTo>
                      <a:cubicBezTo>
                        <a:pt x="31019" y="138567"/>
                        <a:pt x="0" y="107548"/>
                        <a:pt x="0" y="69283"/>
                      </a:cubicBezTo>
                      <a:cubicBezTo>
                        <a:pt x="0" y="31019"/>
                        <a:pt x="31019" y="0"/>
                        <a:pt x="69283" y="0"/>
                      </a:cubicBezTo>
                      <a:cubicBezTo>
                        <a:pt x="107547" y="0"/>
                        <a:pt x="138567" y="31019"/>
                        <a:pt x="138567" y="6928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72" name="Freeform: Shape 483">
                  <a:extLst>
                    <a:ext uri="{FF2B5EF4-FFF2-40B4-BE49-F238E27FC236}">
                      <a16:creationId xmlns:a16="http://schemas.microsoft.com/office/drawing/2014/main" xmlns="" id="{FC31CBED-AE49-4B4B-B9D2-10A4EBACAF5E}"/>
                    </a:ext>
                  </a:extLst>
                </p:cNvPr>
                <p:cNvSpPr/>
                <p:nvPr/>
              </p:nvSpPr>
              <p:spPr>
                <a:xfrm>
                  <a:off x="6290859" y="3124473"/>
                  <a:ext cx="86604" cy="86604"/>
                </a:xfrm>
                <a:custGeom>
                  <a:avLst/>
                  <a:gdLst>
                    <a:gd name="connsiteX0" fmla="*/ 12991 w 86604"/>
                    <a:gd name="connsiteY0" fmla="*/ 12991 h 86604"/>
                    <a:gd name="connsiteX1" fmla="*/ 12991 w 86604"/>
                    <a:gd name="connsiteY1" fmla="*/ 73614 h 86604"/>
                    <a:gd name="connsiteX2" fmla="*/ 73614 w 86604"/>
                    <a:gd name="connsiteY2" fmla="*/ 73614 h 86604"/>
                    <a:gd name="connsiteX3" fmla="*/ 73614 w 86604"/>
                    <a:gd name="connsiteY3" fmla="*/ 12991 h 86604"/>
                    <a:gd name="connsiteX4" fmla="*/ 12991 w 86604"/>
                    <a:gd name="connsiteY4" fmla="*/ 12991 h 866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6604" h="86604">
                      <a:moveTo>
                        <a:pt x="12991" y="12991"/>
                      </a:moveTo>
                      <a:cubicBezTo>
                        <a:pt x="-4330" y="30312"/>
                        <a:pt x="-4330" y="56293"/>
                        <a:pt x="12991" y="73614"/>
                      </a:cubicBezTo>
                      <a:cubicBezTo>
                        <a:pt x="30311" y="90934"/>
                        <a:pt x="56293" y="90934"/>
                        <a:pt x="73614" y="73614"/>
                      </a:cubicBezTo>
                      <a:cubicBezTo>
                        <a:pt x="90935" y="56293"/>
                        <a:pt x="90935" y="30312"/>
                        <a:pt x="73614" y="12991"/>
                      </a:cubicBezTo>
                      <a:cubicBezTo>
                        <a:pt x="56293" y="-4330"/>
                        <a:pt x="30311" y="-4330"/>
                        <a:pt x="12991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73" name="Freeform: Shape 484">
                  <a:extLst>
                    <a:ext uri="{FF2B5EF4-FFF2-40B4-BE49-F238E27FC236}">
                      <a16:creationId xmlns:a16="http://schemas.microsoft.com/office/drawing/2014/main" xmlns="" id="{94D899D1-04F2-479C-98A9-DF6FDCC6246C}"/>
                    </a:ext>
                  </a:extLst>
                </p:cNvPr>
                <p:cNvSpPr/>
                <p:nvPr/>
              </p:nvSpPr>
              <p:spPr>
                <a:xfrm>
                  <a:off x="5996405" y="2492263"/>
                  <a:ext cx="95264" cy="95264"/>
                </a:xfrm>
                <a:custGeom>
                  <a:avLst/>
                  <a:gdLst>
                    <a:gd name="connsiteX0" fmla="*/ 12990 w 95264"/>
                    <a:gd name="connsiteY0" fmla="*/ 12991 h 95264"/>
                    <a:gd name="connsiteX1" fmla="*/ 12990 w 95264"/>
                    <a:gd name="connsiteY1" fmla="*/ 82274 h 95264"/>
                    <a:gd name="connsiteX2" fmla="*/ 82274 w 95264"/>
                    <a:gd name="connsiteY2" fmla="*/ 82274 h 95264"/>
                    <a:gd name="connsiteX3" fmla="*/ 82274 w 95264"/>
                    <a:gd name="connsiteY3" fmla="*/ 12991 h 95264"/>
                    <a:gd name="connsiteX4" fmla="*/ 12990 w 95264"/>
                    <a:gd name="connsiteY4" fmla="*/ 12991 h 952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5264" h="95264">
                      <a:moveTo>
                        <a:pt x="12990" y="12991"/>
                      </a:moveTo>
                      <a:cubicBezTo>
                        <a:pt x="-4330" y="30311"/>
                        <a:pt x="-4330" y="64953"/>
                        <a:pt x="12990" y="82274"/>
                      </a:cubicBezTo>
                      <a:cubicBezTo>
                        <a:pt x="30311" y="99595"/>
                        <a:pt x="64953" y="99595"/>
                        <a:pt x="82274" y="82274"/>
                      </a:cubicBezTo>
                      <a:cubicBezTo>
                        <a:pt x="99595" y="64953"/>
                        <a:pt x="99595" y="30311"/>
                        <a:pt x="82274" y="12991"/>
                      </a:cubicBezTo>
                      <a:cubicBezTo>
                        <a:pt x="64953" y="-4330"/>
                        <a:pt x="30311" y="-4330"/>
                        <a:pt x="12990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74" name="Freeform: Shape 485">
                  <a:extLst>
                    <a:ext uri="{FF2B5EF4-FFF2-40B4-BE49-F238E27FC236}">
                      <a16:creationId xmlns:a16="http://schemas.microsoft.com/office/drawing/2014/main" xmlns="" id="{0F6B1FDE-F8E5-4ED0-A55E-C31E52229934}"/>
                    </a:ext>
                  </a:extLst>
                </p:cNvPr>
                <p:cNvSpPr/>
                <p:nvPr/>
              </p:nvSpPr>
              <p:spPr>
                <a:xfrm>
                  <a:off x="6182604" y="2808368"/>
                  <a:ext cx="173208" cy="173208"/>
                </a:xfrm>
                <a:custGeom>
                  <a:avLst/>
                  <a:gdLst>
                    <a:gd name="connsiteX0" fmla="*/ 173208 w 173208"/>
                    <a:gd name="connsiteY0" fmla="*/ 86604 h 173208"/>
                    <a:gd name="connsiteX1" fmla="*/ 86604 w 173208"/>
                    <a:gd name="connsiteY1" fmla="*/ 173208 h 173208"/>
                    <a:gd name="connsiteX2" fmla="*/ 0 w 173208"/>
                    <a:gd name="connsiteY2" fmla="*/ 86604 h 173208"/>
                    <a:gd name="connsiteX3" fmla="*/ 86604 w 173208"/>
                    <a:gd name="connsiteY3" fmla="*/ 0 h 173208"/>
                    <a:gd name="connsiteX4" fmla="*/ 173208 w 173208"/>
                    <a:gd name="connsiteY4" fmla="*/ 86604 h 1732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3208" h="173208">
                      <a:moveTo>
                        <a:pt x="173208" y="86604"/>
                      </a:moveTo>
                      <a:cubicBezTo>
                        <a:pt x="173208" y="134434"/>
                        <a:pt x="134434" y="173208"/>
                        <a:pt x="86604" y="173208"/>
                      </a:cubicBezTo>
                      <a:cubicBezTo>
                        <a:pt x="38774" y="173208"/>
                        <a:pt x="0" y="134434"/>
                        <a:pt x="0" y="86604"/>
                      </a:cubicBezTo>
                      <a:cubicBezTo>
                        <a:pt x="0" y="38774"/>
                        <a:pt x="38774" y="0"/>
                        <a:pt x="86604" y="0"/>
                      </a:cubicBezTo>
                      <a:cubicBezTo>
                        <a:pt x="134434" y="0"/>
                        <a:pt x="173208" y="38774"/>
                        <a:pt x="173208" y="8660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955" name="Graphic 1">
                <a:extLst>
                  <a:ext uri="{FF2B5EF4-FFF2-40B4-BE49-F238E27FC236}">
                    <a16:creationId xmlns:a16="http://schemas.microsoft.com/office/drawing/2014/main" xmlns="" id="{0E0888A0-47AE-43E9-B3CB-A10FF8BD64F2}"/>
                  </a:ext>
                </a:extLst>
              </p:cNvPr>
              <p:cNvGrpSpPr/>
              <p:nvPr/>
            </p:nvGrpSpPr>
            <p:grpSpPr>
              <a:xfrm>
                <a:off x="7860560" y="3817307"/>
                <a:ext cx="794593" cy="372397"/>
                <a:chOff x="7860560" y="3817307"/>
                <a:chExt cx="794593" cy="372397"/>
              </a:xfrm>
              <a:grpFill/>
            </p:grpSpPr>
            <p:sp>
              <p:nvSpPr>
                <p:cNvPr id="964" name="Freeform: Shape 475">
                  <a:extLst>
                    <a:ext uri="{FF2B5EF4-FFF2-40B4-BE49-F238E27FC236}">
                      <a16:creationId xmlns:a16="http://schemas.microsoft.com/office/drawing/2014/main" xmlns="" id="{7C91781A-CEBB-4B76-9185-C50DE31CAFA3}"/>
                    </a:ext>
                  </a:extLst>
                </p:cNvPr>
                <p:cNvSpPr/>
                <p:nvPr/>
              </p:nvSpPr>
              <p:spPr>
                <a:xfrm>
                  <a:off x="8559889" y="4087945"/>
                  <a:ext cx="95264" cy="101759"/>
                </a:xfrm>
                <a:custGeom>
                  <a:avLst/>
                  <a:gdLst>
                    <a:gd name="connsiteX0" fmla="*/ 12990 w 95264"/>
                    <a:gd name="connsiteY0" fmla="*/ 19486 h 101759"/>
                    <a:gd name="connsiteX1" fmla="*/ 12990 w 95264"/>
                    <a:gd name="connsiteY1" fmla="*/ 88769 h 101759"/>
                    <a:gd name="connsiteX2" fmla="*/ 82274 w 95264"/>
                    <a:gd name="connsiteY2" fmla="*/ 88769 h 101759"/>
                    <a:gd name="connsiteX3" fmla="*/ 82274 w 95264"/>
                    <a:gd name="connsiteY3" fmla="*/ 19486 h 101759"/>
                    <a:gd name="connsiteX4" fmla="*/ 12990 w 95264"/>
                    <a:gd name="connsiteY4" fmla="*/ 19486 h 1017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5264" h="101759">
                      <a:moveTo>
                        <a:pt x="12990" y="19486"/>
                      </a:moveTo>
                      <a:cubicBezTo>
                        <a:pt x="-4330" y="36807"/>
                        <a:pt x="-4330" y="71448"/>
                        <a:pt x="12990" y="88769"/>
                      </a:cubicBezTo>
                      <a:cubicBezTo>
                        <a:pt x="30312" y="106090"/>
                        <a:pt x="64953" y="106090"/>
                        <a:pt x="82274" y="88769"/>
                      </a:cubicBezTo>
                      <a:cubicBezTo>
                        <a:pt x="99595" y="71448"/>
                        <a:pt x="99595" y="36807"/>
                        <a:pt x="82274" y="19486"/>
                      </a:cubicBezTo>
                      <a:cubicBezTo>
                        <a:pt x="64953" y="-6495"/>
                        <a:pt x="30312" y="-6495"/>
                        <a:pt x="12990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65" name="Freeform: Shape 476">
                  <a:extLst>
                    <a:ext uri="{FF2B5EF4-FFF2-40B4-BE49-F238E27FC236}">
                      <a16:creationId xmlns:a16="http://schemas.microsoft.com/office/drawing/2014/main" xmlns="" id="{01F46A47-4A19-4B3F-B66C-427E2F6BD5C0}"/>
                    </a:ext>
                  </a:extLst>
                </p:cNvPr>
                <p:cNvSpPr/>
                <p:nvPr/>
              </p:nvSpPr>
              <p:spPr>
                <a:xfrm>
                  <a:off x="8148519" y="3942883"/>
                  <a:ext cx="164547" cy="164547"/>
                </a:xfrm>
                <a:custGeom>
                  <a:avLst/>
                  <a:gdLst>
                    <a:gd name="connsiteX0" fmla="*/ 25981 w 164547"/>
                    <a:gd name="connsiteY0" fmla="*/ 25981 h 164547"/>
                    <a:gd name="connsiteX1" fmla="*/ 25981 w 164547"/>
                    <a:gd name="connsiteY1" fmla="*/ 138567 h 164547"/>
                    <a:gd name="connsiteX2" fmla="*/ 138567 w 164547"/>
                    <a:gd name="connsiteY2" fmla="*/ 138567 h 164547"/>
                    <a:gd name="connsiteX3" fmla="*/ 138567 w 164547"/>
                    <a:gd name="connsiteY3" fmla="*/ 25981 h 164547"/>
                    <a:gd name="connsiteX4" fmla="*/ 25981 w 164547"/>
                    <a:gd name="connsiteY4" fmla="*/ 25981 h 1645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64547" h="164547">
                      <a:moveTo>
                        <a:pt x="25981" y="25981"/>
                      </a:moveTo>
                      <a:cubicBezTo>
                        <a:pt x="-8660" y="60623"/>
                        <a:pt x="-8660" y="103925"/>
                        <a:pt x="25981" y="138567"/>
                      </a:cubicBezTo>
                      <a:cubicBezTo>
                        <a:pt x="60623" y="173208"/>
                        <a:pt x="103925" y="173208"/>
                        <a:pt x="138567" y="138567"/>
                      </a:cubicBezTo>
                      <a:cubicBezTo>
                        <a:pt x="173208" y="103925"/>
                        <a:pt x="173208" y="60623"/>
                        <a:pt x="138567" y="25981"/>
                      </a:cubicBezTo>
                      <a:cubicBezTo>
                        <a:pt x="112586" y="-8660"/>
                        <a:pt x="60623" y="-8660"/>
                        <a:pt x="25981" y="2598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66" name="Freeform: Shape 477">
                  <a:extLst>
                    <a:ext uri="{FF2B5EF4-FFF2-40B4-BE49-F238E27FC236}">
                      <a16:creationId xmlns:a16="http://schemas.microsoft.com/office/drawing/2014/main" xmlns="" id="{8D3A4987-8CA2-4ABC-9B83-C9C68738DE97}"/>
                    </a:ext>
                  </a:extLst>
                </p:cNvPr>
                <p:cNvSpPr/>
                <p:nvPr/>
              </p:nvSpPr>
              <p:spPr>
                <a:xfrm>
                  <a:off x="7860560" y="3817307"/>
                  <a:ext cx="116915" cy="110420"/>
                </a:xfrm>
                <a:custGeom>
                  <a:avLst/>
                  <a:gdLst>
                    <a:gd name="connsiteX0" fmla="*/ 19486 w 116915"/>
                    <a:gd name="connsiteY0" fmla="*/ 12991 h 110420"/>
                    <a:gd name="connsiteX1" fmla="*/ 19486 w 116915"/>
                    <a:gd name="connsiteY1" fmla="*/ 90934 h 110420"/>
                    <a:gd name="connsiteX2" fmla="*/ 97430 w 116915"/>
                    <a:gd name="connsiteY2" fmla="*/ 90934 h 110420"/>
                    <a:gd name="connsiteX3" fmla="*/ 97430 w 116915"/>
                    <a:gd name="connsiteY3" fmla="*/ 12991 h 110420"/>
                    <a:gd name="connsiteX4" fmla="*/ 19486 w 116915"/>
                    <a:gd name="connsiteY4" fmla="*/ 12991 h 1104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6915" h="110420">
                      <a:moveTo>
                        <a:pt x="19486" y="12991"/>
                      </a:moveTo>
                      <a:cubicBezTo>
                        <a:pt x="-6495" y="38972"/>
                        <a:pt x="-6495" y="73614"/>
                        <a:pt x="19486" y="90934"/>
                      </a:cubicBezTo>
                      <a:cubicBezTo>
                        <a:pt x="45467" y="116916"/>
                        <a:pt x="80109" y="116916"/>
                        <a:pt x="97430" y="90934"/>
                      </a:cubicBezTo>
                      <a:cubicBezTo>
                        <a:pt x="123411" y="64953"/>
                        <a:pt x="123411" y="30311"/>
                        <a:pt x="97430" y="12991"/>
                      </a:cubicBezTo>
                      <a:cubicBezTo>
                        <a:pt x="80109" y="-4330"/>
                        <a:pt x="45467" y="-4330"/>
                        <a:pt x="19486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956" name="Graphic 1">
                <a:extLst>
                  <a:ext uri="{FF2B5EF4-FFF2-40B4-BE49-F238E27FC236}">
                    <a16:creationId xmlns:a16="http://schemas.microsoft.com/office/drawing/2014/main" xmlns="" id="{9D487CB7-AD3D-40AA-90AB-A78D54C24363}"/>
                  </a:ext>
                </a:extLst>
              </p:cNvPr>
              <p:cNvGrpSpPr/>
              <p:nvPr/>
            </p:nvGrpSpPr>
            <p:grpSpPr>
              <a:xfrm>
                <a:off x="42367" y="3475220"/>
                <a:ext cx="463332" cy="177538"/>
                <a:chOff x="42367" y="3475220"/>
                <a:chExt cx="463332" cy="177538"/>
              </a:xfrm>
              <a:grpFill/>
            </p:grpSpPr>
            <p:sp>
              <p:nvSpPr>
                <p:cNvPr id="961" name="Freeform: Shape 472">
                  <a:extLst>
                    <a:ext uri="{FF2B5EF4-FFF2-40B4-BE49-F238E27FC236}">
                      <a16:creationId xmlns:a16="http://schemas.microsoft.com/office/drawing/2014/main" xmlns="" id="{6A6D770D-A746-4E50-80A2-B1BD6B0663FD}"/>
                    </a:ext>
                  </a:extLst>
                </p:cNvPr>
                <p:cNvSpPr/>
                <p:nvPr/>
              </p:nvSpPr>
              <p:spPr>
                <a:xfrm>
                  <a:off x="42367" y="3475220"/>
                  <a:ext cx="103925" cy="103925"/>
                </a:xfrm>
                <a:custGeom>
                  <a:avLst/>
                  <a:gdLst>
                    <a:gd name="connsiteX0" fmla="*/ 103925 w 103925"/>
                    <a:gd name="connsiteY0" fmla="*/ 51963 h 103925"/>
                    <a:gd name="connsiteX1" fmla="*/ 51962 w 103925"/>
                    <a:gd name="connsiteY1" fmla="*/ 103925 h 103925"/>
                    <a:gd name="connsiteX2" fmla="*/ 0 w 103925"/>
                    <a:gd name="connsiteY2" fmla="*/ 51963 h 103925"/>
                    <a:gd name="connsiteX3" fmla="*/ 51962 w 103925"/>
                    <a:gd name="connsiteY3" fmla="*/ 0 h 103925"/>
                    <a:gd name="connsiteX4" fmla="*/ 103925 w 103925"/>
                    <a:gd name="connsiteY4" fmla="*/ 51963 h 103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925" h="103925">
                      <a:moveTo>
                        <a:pt x="103925" y="51963"/>
                      </a:moveTo>
                      <a:cubicBezTo>
                        <a:pt x="103925" y="80661"/>
                        <a:pt x="80661" y="103925"/>
                        <a:pt x="51962" y="103925"/>
                      </a:cubicBezTo>
                      <a:cubicBezTo>
                        <a:pt x="23264" y="103925"/>
                        <a:pt x="0" y="80661"/>
                        <a:pt x="0" y="51963"/>
                      </a:cubicBezTo>
                      <a:cubicBezTo>
                        <a:pt x="0" y="23264"/>
                        <a:pt x="23264" y="0"/>
                        <a:pt x="51962" y="0"/>
                      </a:cubicBezTo>
                      <a:cubicBezTo>
                        <a:pt x="80661" y="0"/>
                        <a:pt x="103925" y="23264"/>
                        <a:pt x="103925" y="5196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62" name="Freeform: Shape 473">
                  <a:extLst>
                    <a:ext uri="{FF2B5EF4-FFF2-40B4-BE49-F238E27FC236}">
                      <a16:creationId xmlns:a16="http://schemas.microsoft.com/office/drawing/2014/main" xmlns="" id="{2F52808B-8DC3-4143-AE7F-1DD59C05F0DB}"/>
                    </a:ext>
                  </a:extLst>
                </p:cNvPr>
                <p:cNvSpPr/>
                <p:nvPr/>
              </p:nvSpPr>
              <p:spPr>
                <a:xfrm>
                  <a:off x="410435" y="3550999"/>
                  <a:ext cx="95264" cy="101759"/>
                </a:xfrm>
                <a:custGeom>
                  <a:avLst/>
                  <a:gdLst>
                    <a:gd name="connsiteX0" fmla="*/ 12991 w 95264"/>
                    <a:gd name="connsiteY0" fmla="*/ 19486 h 101759"/>
                    <a:gd name="connsiteX1" fmla="*/ 12991 w 95264"/>
                    <a:gd name="connsiteY1" fmla="*/ 88769 h 101759"/>
                    <a:gd name="connsiteX2" fmla="*/ 82274 w 95264"/>
                    <a:gd name="connsiteY2" fmla="*/ 88769 h 101759"/>
                    <a:gd name="connsiteX3" fmla="*/ 82274 w 95264"/>
                    <a:gd name="connsiteY3" fmla="*/ 19486 h 101759"/>
                    <a:gd name="connsiteX4" fmla="*/ 12991 w 95264"/>
                    <a:gd name="connsiteY4" fmla="*/ 19486 h 1017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5264" h="101759">
                      <a:moveTo>
                        <a:pt x="12991" y="19486"/>
                      </a:moveTo>
                      <a:cubicBezTo>
                        <a:pt x="-4330" y="36807"/>
                        <a:pt x="-4330" y="71449"/>
                        <a:pt x="12991" y="88769"/>
                      </a:cubicBezTo>
                      <a:cubicBezTo>
                        <a:pt x="30311" y="106090"/>
                        <a:pt x="64953" y="106090"/>
                        <a:pt x="82274" y="88769"/>
                      </a:cubicBezTo>
                      <a:cubicBezTo>
                        <a:pt x="99595" y="71449"/>
                        <a:pt x="99595" y="36807"/>
                        <a:pt x="82274" y="19486"/>
                      </a:cubicBezTo>
                      <a:cubicBezTo>
                        <a:pt x="64953" y="-6495"/>
                        <a:pt x="30311" y="-6495"/>
                        <a:pt x="12991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63" name="Freeform: Shape 474">
                  <a:extLst>
                    <a:ext uri="{FF2B5EF4-FFF2-40B4-BE49-F238E27FC236}">
                      <a16:creationId xmlns:a16="http://schemas.microsoft.com/office/drawing/2014/main" xmlns="" id="{AA92CB95-8412-441E-BBF7-B25AD4D0DA28}"/>
                    </a:ext>
                  </a:extLst>
                </p:cNvPr>
                <p:cNvSpPr/>
                <p:nvPr/>
              </p:nvSpPr>
              <p:spPr>
                <a:xfrm>
                  <a:off x="265373" y="3507697"/>
                  <a:ext cx="134236" cy="134236"/>
                </a:xfrm>
                <a:custGeom>
                  <a:avLst/>
                  <a:gdLst>
                    <a:gd name="connsiteX0" fmla="*/ 19486 w 134236"/>
                    <a:gd name="connsiteY0" fmla="*/ 19486 h 134236"/>
                    <a:gd name="connsiteX1" fmla="*/ 19486 w 134236"/>
                    <a:gd name="connsiteY1" fmla="*/ 114751 h 134236"/>
                    <a:gd name="connsiteX2" fmla="*/ 114751 w 134236"/>
                    <a:gd name="connsiteY2" fmla="*/ 114751 h 134236"/>
                    <a:gd name="connsiteX3" fmla="*/ 114751 w 134236"/>
                    <a:gd name="connsiteY3" fmla="*/ 19486 h 134236"/>
                    <a:gd name="connsiteX4" fmla="*/ 19486 w 134236"/>
                    <a:gd name="connsiteY4" fmla="*/ 19486 h 134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236" h="134236">
                      <a:moveTo>
                        <a:pt x="19486" y="19486"/>
                      </a:moveTo>
                      <a:cubicBezTo>
                        <a:pt x="-6495" y="45467"/>
                        <a:pt x="-6495" y="88769"/>
                        <a:pt x="19486" y="114751"/>
                      </a:cubicBezTo>
                      <a:cubicBezTo>
                        <a:pt x="45467" y="140732"/>
                        <a:pt x="88769" y="140732"/>
                        <a:pt x="114751" y="114751"/>
                      </a:cubicBezTo>
                      <a:cubicBezTo>
                        <a:pt x="140732" y="88769"/>
                        <a:pt x="140732" y="45467"/>
                        <a:pt x="114751" y="19486"/>
                      </a:cubicBezTo>
                      <a:cubicBezTo>
                        <a:pt x="88769" y="-6495"/>
                        <a:pt x="45467" y="-6495"/>
                        <a:pt x="19486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957" name="Graphic 1">
                <a:extLst>
                  <a:ext uri="{FF2B5EF4-FFF2-40B4-BE49-F238E27FC236}">
                    <a16:creationId xmlns:a16="http://schemas.microsoft.com/office/drawing/2014/main" xmlns="" id="{7AF4EEE7-8FDA-4EBF-9D6D-8A34501A094B}"/>
                  </a:ext>
                </a:extLst>
              </p:cNvPr>
              <p:cNvGrpSpPr/>
              <p:nvPr/>
            </p:nvGrpSpPr>
            <p:grpSpPr>
              <a:xfrm>
                <a:off x="4952474" y="4159043"/>
                <a:ext cx="433722" cy="277835"/>
                <a:chOff x="4952474" y="4159043"/>
                <a:chExt cx="433722" cy="277835"/>
              </a:xfrm>
              <a:grpFill/>
            </p:grpSpPr>
            <p:sp>
              <p:nvSpPr>
                <p:cNvPr id="958" name="Freeform: Shape 469">
                  <a:extLst>
                    <a:ext uri="{FF2B5EF4-FFF2-40B4-BE49-F238E27FC236}">
                      <a16:creationId xmlns:a16="http://schemas.microsoft.com/office/drawing/2014/main" xmlns="" id="{4C6485CE-F2BF-4EE4-AE3A-63DCFC77EF6F}"/>
                    </a:ext>
                  </a:extLst>
                </p:cNvPr>
                <p:cNvSpPr/>
                <p:nvPr/>
              </p:nvSpPr>
              <p:spPr>
                <a:xfrm>
                  <a:off x="5281570" y="4332251"/>
                  <a:ext cx="104626" cy="104626"/>
                </a:xfrm>
                <a:custGeom>
                  <a:avLst/>
                  <a:gdLst>
                    <a:gd name="connsiteX0" fmla="*/ 78295 w 104626"/>
                    <a:gd name="connsiteY0" fmla="*/ 95616 h 104626"/>
                    <a:gd name="connsiteX1" fmla="*/ 95615 w 104626"/>
                    <a:gd name="connsiteY1" fmla="*/ 26332 h 104626"/>
                    <a:gd name="connsiteX2" fmla="*/ 26332 w 104626"/>
                    <a:gd name="connsiteY2" fmla="*/ 9011 h 104626"/>
                    <a:gd name="connsiteX3" fmla="*/ 9011 w 104626"/>
                    <a:gd name="connsiteY3" fmla="*/ 78295 h 104626"/>
                    <a:gd name="connsiteX4" fmla="*/ 78295 w 104626"/>
                    <a:gd name="connsiteY4" fmla="*/ 95616 h 1046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4626" h="104626">
                      <a:moveTo>
                        <a:pt x="78295" y="95616"/>
                      </a:moveTo>
                      <a:cubicBezTo>
                        <a:pt x="104276" y="78295"/>
                        <a:pt x="112937" y="52313"/>
                        <a:pt x="95615" y="26332"/>
                      </a:cubicBezTo>
                      <a:cubicBezTo>
                        <a:pt x="78295" y="351"/>
                        <a:pt x="52313" y="-8310"/>
                        <a:pt x="26332" y="9011"/>
                      </a:cubicBezTo>
                      <a:cubicBezTo>
                        <a:pt x="351" y="26332"/>
                        <a:pt x="-8309" y="52313"/>
                        <a:pt x="9011" y="78295"/>
                      </a:cubicBezTo>
                      <a:cubicBezTo>
                        <a:pt x="26332" y="104276"/>
                        <a:pt x="52313" y="112936"/>
                        <a:pt x="78295" y="9561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59" name="Freeform: Shape 470">
                  <a:extLst>
                    <a:ext uri="{FF2B5EF4-FFF2-40B4-BE49-F238E27FC236}">
                      <a16:creationId xmlns:a16="http://schemas.microsoft.com/office/drawing/2014/main" xmlns="" id="{CBC94C97-0CF0-45AF-9DBF-FAA15E580DBD}"/>
                    </a:ext>
                  </a:extLst>
                </p:cNvPr>
                <p:cNvSpPr/>
                <p:nvPr/>
              </p:nvSpPr>
              <p:spPr>
                <a:xfrm>
                  <a:off x="4952474" y="4159043"/>
                  <a:ext cx="104626" cy="104626"/>
                </a:xfrm>
                <a:custGeom>
                  <a:avLst/>
                  <a:gdLst>
                    <a:gd name="connsiteX0" fmla="*/ 78294 w 104626"/>
                    <a:gd name="connsiteY0" fmla="*/ 95616 h 104626"/>
                    <a:gd name="connsiteX1" fmla="*/ 95616 w 104626"/>
                    <a:gd name="connsiteY1" fmla="*/ 26332 h 104626"/>
                    <a:gd name="connsiteX2" fmla="*/ 26332 w 104626"/>
                    <a:gd name="connsiteY2" fmla="*/ 9011 h 104626"/>
                    <a:gd name="connsiteX3" fmla="*/ 9011 w 104626"/>
                    <a:gd name="connsiteY3" fmla="*/ 78295 h 104626"/>
                    <a:gd name="connsiteX4" fmla="*/ 78294 w 104626"/>
                    <a:gd name="connsiteY4" fmla="*/ 95616 h 1046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4626" h="104626">
                      <a:moveTo>
                        <a:pt x="78294" y="95616"/>
                      </a:moveTo>
                      <a:cubicBezTo>
                        <a:pt x="104276" y="78295"/>
                        <a:pt x="112936" y="52313"/>
                        <a:pt x="95616" y="26332"/>
                      </a:cubicBezTo>
                      <a:cubicBezTo>
                        <a:pt x="78294" y="351"/>
                        <a:pt x="52314" y="-8310"/>
                        <a:pt x="26332" y="9011"/>
                      </a:cubicBezTo>
                      <a:cubicBezTo>
                        <a:pt x="351" y="26332"/>
                        <a:pt x="-8310" y="52313"/>
                        <a:pt x="9011" y="78295"/>
                      </a:cubicBezTo>
                      <a:cubicBezTo>
                        <a:pt x="26332" y="104276"/>
                        <a:pt x="60974" y="112936"/>
                        <a:pt x="78294" y="9561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60" name="Freeform: Shape 471">
                  <a:extLst>
                    <a:ext uri="{FF2B5EF4-FFF2-40B4-BE49-F238E27FC236}">
                      <a16:creationId xmlns:a16="http://schemas.microsoft.com/office/drawing/2014/main" xmlns="" id="{008A64BD-96BD-4140-94FC-FD4DA5CCD248}"/>
                    </a:ext>
                  </a:extLst>
                </p:cNvPr>
                <p:cNvSpPr/>
                <p:nvPr/>
              </p:nvSpPr>
              <p:spPr>
                <a:xfrm>
                  <a:off x="5048090" y="4202696"/>
                  <a:ext cx="138566" cy="138566"/>
                </a:xfrm>
                <a:custGeom>
                  <a:avLst/>
                  <a:gdLst>
                    <a:gd name="connsiteX0" fmla="*/ 103925 w 138566"/>
                    <a:gd name="connsiteY0" fmla="*/ 129906 h 138566"/>
                    <a:gd name="connsiteX1" fmla="*/ 129906 w 138566"/>
                    <a:gd name="connsiteY1" fmla="*/ 34642 h 138566"/>
                    <a:gd name="connsiteX2" fmla="*/ 34642 w 138566"/>
                    <a:gd name="connsiteY2" fmla="*/ 8660 h 138566"/>
                    <a:gd name="connsiteX3" fmla="*/ 8660 w 138566"/>
                    <a:gd name="connsiteY3" fmla="*/ 103925 h 138566"/>
                    <a:gd name="connsiteX4" fmla="*/ 103925 w 138566"/>
                    <a:gd name="connsiteY4" fmla="*/ 129906 h 1385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8566" h="138566">
                      <a:moveTo>
                        <a:pt x="103925" y="129906"/>
                      </a:moveTo>
                      <a:cubicBezTo>
                        <a:pt x="138567" y="112586"/>
                        <a:pt x="147227" y="69283"/>
                        <a:pt x="129906" y="34642"/>
                      </a:cubicBezTo>
                      <a:cubicBezTo>
                        <a:pt x="112585" y="0"/>
                        <a:pt x="69283" y="-8660"/>
                        <a:pt x="34642" y="8660"/>
                      </a:cubicBezTo>
                      <a:cubicBezTo>
                        <a:pt x="0" y="25981"/>
                        <a:pt x="-8660" y="69283"/>
                        <a:pt x="8660" y="103925"/>
                      </a:cubicBezTo>
                      <a:cubicBezTo>
                        <a:pt x="34642" y="138567"/>
                        <a:pt x="69283" y="147227"/>
                        <a:pt x="103925" y="12990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</p:grpSp>
        <p:grpSp>
          <p:nvGrpSpPr>
            <p:cNvPr id="527" name="Graphic 1">
              <a:extLst>
                <a:ext uri="{FF2B5EF4-FFF2-40B4-BE49-F238E27FC236}">
                  <a16:creationId xmlns:a16="http://schemas.microsoft.com/office/drawing/2014/main" xmlns="" id="{E1C44059-30F6-4DA4-912F-15E21A86A7AE}"/>
                </a:ext>
              </a:extLst>
            </p:cNvPr>
            <p:cNvGrpSpPr/>
            <p:nvPr/>
          </p:nvGrpSpPr>
          <p:grpSpPr>
            <a:xfrm>
              <a:off x="2997232" y="2678632"/>
              <a:ext cx="454439" cy="402993"/>
              <a:chOff x="9449747" y="2150176"/>
              <a:chExt cx="1377006" cy="1221119"/>
            </a:xfrm>
            <a:grpFill/>
          </p:grpSpPr>
          <p:sp>
            <p:nvSpPr>
              <p:cNvPr id="944" name="Freeform: Shape 455">
                <a:extLst>
                  <a:ext uri="{FF2B5EF4-FFF2-40B4-BE49-F238E27FC236}">
                    <a16:creationId xmlns:a16="http://schemas.microsoft.com/office/drawing/2014/main" xmlns="" id="{9B191F3D-990D-4C8D-8E81-18FD70841B99}"/>
                  </a:ext>
                </a:extLst>
              </p:cNvPr>
              <p:cNvSpPr/>
              <p:nvPr/>
            </p:nvSpPr>
            <p:spPr>
              <a:xfrm>
                <a:off x="9713890" y="3031374"/>
                <a:ext cx="307444" cy="307444"/>
              </a:xfrm>
              <a:custGeom>
                <a:avLst/>
                <a:gdLst>
                  <a:gd name="connsiteX0" fmla="*/ 45467 w 307444"/>
                  <a:gd name="connsiteY0" fmla="*/ 45467 h 307444"/>
                  <a:gd name="connsiteX1" fmla="*/ 45467 w 307444"/>
                  <a:gd name="connsiteY1" fmla="*/ 261978 h 307444"/>
                  <a:gd name="connsiteX2" fmla="*/ 261978 w 307444"/>
                  <a:gd name="connsiteY2" fmla="*/ 261978 h 307444"/>
                  <a:gd name="connsiteX3" fmla="*/ 261978 w 307444"/>
                  <a:gd name="connsiteY3" fmla="*/ 45467 h 307444"/>
                  <a:gd name="connsiteX4" fmla="*/ 45467 w 307444"/>
                  <a:gd name="connsiteY4" fmla="*/ 45467 h 307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7444" h="307444">
                    <a:moveTo>
                      <a:pt x="45467" y="45467"/>
                    </a:moveTo>
                    <a:cubicBezTo>
                      <a:pt x="-15156" y="106090"/>
                      <a:pt x="-15156" y="201355"/>
                      <a:pt x="45467" y="261978"/>
                    </a:cubicBezTo>
                    <a:cubicBezTo>
                      <a:pt x="106090" y="322601"/>
                      <a:pt x="201355" y="322601"/>
                      <a:pt x="261978" y="261978"/>
                    </a:cubicBezTo>
                    <a:cubicBezTo>
                      <a:pt x="322601" y="201355"/>
                      <a:pt x="322601" y="106090"/>
                      <a:pt x="261978" y="45467"/>
                    </a:cubicBezTo>
                    <a:cubicBezTo>
                      <a:pt x="201355" y="-15156"/>
                      <a:pt x="106090" y="-15156"/>
                      <a:pt x="45467" y="4546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5" name="Freeform: Shape 456">
                <a:extLst>
                  <a:ext uri="{FF2B5EF4-FFF2-40B4-BE49-F238E27FC236}">
                    <a16:creationId xmlns:a16="http://schemas.microsoft.com/office/drawing/2014/main" xmlns="" id="{30BC9135-195E-4EC3-9D97-629E42E7017B}"/>
                  </a:ext>
                </a:extLst>
              </p:cNvPr>
              <p:cNvSpPr/>
              <p:nvPr/>
            </p:nvSpPr>
            <p:spPr>
              <a:xfrm>
                <a:off x="10675197" y="2557216"/>
                <a:ext cx="151556" cy="158052"/>
              </a:xfrm>
              <a:custGeom>
                <a:avLst/>
                <a:gdLst>
                  <a:gd name="connsiteX0" fmla="*/ 19486 w 151556"/>
                  <a:gd name="connsiteY0" fmla="*/ 25981 h 158052"/>
                  <a:gd name="connsiteX1" fmla="*/ 19486 w 151556"/>
                  <a:gd name="connsiteY1" fmla="*/ 138567 h 158052"/>
                  <a:gd name="connsiteX2" fmla="*/ 132071 w 151556"/>
                  <a:gd name="connsiteY2" fmla="*/ 138567 h 158052"/>
                  <a:gd name="connsiteX3" fmla="*/ 132071 w 151556"/>
                  <a:gd name="connsiteY3" fmla="*/ 25981 h 158052"/>
                  <a:gd name="connsiteX4" fmla="*/ 19486 w 151556"/>
                  <a:gd name="connsiteY4" fmla="*/ 25981 h 1580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1556" h="158052">
                    <a:moveTo>
                      <a:pt x="19486" y="25981"/>
                    </a:moveTo>
                    <a:cubicBezTo>
                      <a:pt x="-6495" y="51963"/>
                      <a:pt x="-6495" y="103925"/>
                      <a:pt x="19486" y="138567"/>
                    </a:cubicBezTo>
                    <a:cubicBezTo>
                      <a:pt x="45466" y="164548"/>
                      <a:pt x="97429" y="164548"/>
                      <a:pt x="132071" y="138567"/>
                    </a:cubicBezTo>
                    <a:cubicBezTo>
                      <a:pt x="158052" y="112585"/>
                      <a:pt x="158052" y="60623"/>
                      <a:pt x="132071" y="25981"/>
                    </a:cubicBezTo>
                    <a:cubicBezTo>
                      <a:pt x="97429" y="-8660"/>
                      <a:pt x="45466" y="-8660"/>
                      <a:pt x="19486" y="2598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6" name="Freeform: Shape 457">
                <a:extLst>
                  <a:ext uri="{FF2B5EF4-FFF2-40B4-BE49-F238E27FC236}">
                    <a16:creationId xmlns:a16="http://schemas.microsoft.com/office/drawing/2014/main" xmlns="" id="{C62B8AE5-8D8D-409B-9970-BE6184F163C7}"/>
                  </a:ext>
                </a:extLst>
              </p:cNvPr>
              <p:cNvSpPr/>
              <p:nvPr/>
            </p:nvSpPr>
            <p:spPr>
              <a:xfrm>
                <a:off x="10071132" y="2340706"/>
                <a:ext cx="242491" cy="242491"/>
              </a:xfrm>
              <a:custGeom>
                <a:avLst/>
                <a:gdLst>
                  <a:gd name="connsiteX0" fmla="*/ 242491 w 242491"/>
                  <a:gd name="connsiteY0" fmla="*/ 121246 h 242491"/>
                  <a:gd name="connsiteX1" fmla="*/ 121245 w 242491"/>
                  <a:gd name="connsiteY1" fmla="*/ 242492 h 242491"/>
                  <a:gd name="connsiteX2" fmla="*/ -1 w 242491"/>
                  <a:gd name="connsiteY2" fmla="*/ 121246 h 242491"/>
                  <a:gd name="connsiteX3" fmla="*/ 121245 w 242491"/>
                  <a:gd name="connsiteY3" fmla="*/ 0 h 242491"/>
                  <a:gd name="connsiteX4" fmla="*/ 242491 w 242491"/>
                  <a:gd name="connsiteY4" fmla="*/ 121246 h 2424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2491" h="242491">
                    <a:moveTo>
                      <a:pt x="242491" y="121246"/>
                    </a:moveTo>
                    <a:cubicBezTo>
                      <a:pt x="242491" y="188208"/>
                      <a:pt x="188208" y="242492"/>
                      <a:pt x="121245" y="242492"/>
                    </a:cubicBezTo>
                    <a:cubicBezTo>
                      <a:pt x="54283" y="242492"/>
                      <a:pt x="-1" y="188208"/>
                      <a:pt x="-1" y="121246"/>
                    </a:cubicBezTo>
                    <a:cubicBezTo>
                      <a:pt x="-1" y="54284"/>
                      <a:pt x="54283" y="0"/>
                      <a:pt x="121245" y="0"/>
                    </a:cubicBezTo>
                    <a:cubicBezTo>
                      <a:pt x="188208" y="0"/>
                      <a:pt x="242491" y="54284"/>
                      <a:pt x="242491" y="12124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7" name="Freeform: Shape 458">
                <a:extLst>
                  <a:ext uri="{FF2B5EF4-FFF2-40B4-BE49-F238E27FC236}">
                    <a16:creationId xmlns:a16="http://schemas.microsoft.com/office/drawing/2014/main" xmlns="" id="{7DFBD619-F842-44A3-9D30-36B2D476E9D2}"/>
                  </a:ext>
                </a:extLst>
              </p:cNvPr>
              <p:cNvSpPr/>
              <p:nvPr/>
            </p:nvSpPr>
            <p:spPr>
              <a:xfrm>
                <a:off x="9449747" y="2611344"/>
                <a:ext cx="229501" cy="229501"/>
              </a:xfrm>
              <a:custGeom>
                <a:avLst/>
                <a:gdLst>
                  <a:gd name="connsiteX0" fmla="*/ 32477 w 229501"/>
                  <a:gd name="connsiteY0" fmla="*/ 32477 h 229501"/>
                  <a:gd name="connsiteX1" fmla="*/ 32477 w 229501"/>
                  <a:gd name="connsiteY1" fmla="*/ 197025 h 229501"/>
                  <a:gd name="connsiteX2" fmla="*/ 197025 w 229501"/>
                  <a:gd name="connsiteY2" fmla="*/ 197025 h 229501"/>
                  <a:gd name="connsiteX3" fmla="*/ 197025 w 229501"/>
                  <a:gd name="connsiteY3" fmla="*/ 32477 h 229501"/>
                  <a:gd name="connsiteX4" fmla="*/ 32477 w 229501"/>
                  <a:gd name="connsiteY4" fmla="*/ 32477 h 2295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9501" h="229501">
                    <a:moveTo>
                      <a:pt x="32477" y="32477"/>
                    </a:moveTo>
                    <a:cubicBezTo>
                      <a:pt x="-10826" y="75779"/>
                      <a:pt x="-10826" y="153722"/>
                      <a:pt x="32477" y="197025"/>
                    </a:cubicBezTo>
                    <a:cubicBezTo>
                      <a:pt x="75779" y="240327"/>
                      <a:pt x="153723" y="240327"/>
                      <a:pt x="197025" y="197025"/>
                    </a:cubicBezTo>
                    <a:cubicBezTo>
                      <a:pt x="240327" y="153722"/>
                      <a:pt x="240327" y="75779"/>
                      <a:pt x="197025" y="32477"/>
                    </a:cubicBezTo>
                    <a:cubicBezTo>
                      <a:pt x="153723" y="-10826"/>
                      <a:pt x="84439" y="-10826"/>
                      <a:pt x="32477" y="3247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8" name="Freeform: Shape 459">
                <a:extLst>
                  <a:ext uri="{FF2B5EF4-FFF2-40B4-BE49-F238E27FC236}">
                    <a16:creationId xmlns:a16="http://schemas.microsoft.com/office/drawing/2014/main" xmlns="" id="{951BFEFE-0BBE-4C2E-A0CB-6067F33B2892}"/>
                  </a:ext>
                </a:extLst>
              </p:cNvPr>
              <p:cNvSpPr/>
              <p:nvPr/>
            </p:nvSpPr>
            <p:spPr>
              <a:xfrm>
                <a:off x="10289808" y="2793212"/>
                <a:ext cx="229500" cy="229501"/>
              </a:xfrm>
              <a:custGeom>
                <a:avLst/>
                <a:gdLst>
                  <a:gd name="connsiteX0" fmla="*/ 32477 w 229500"/>
                  <a:gd name="connsiteY0" fmla="*/ 32477 h 229501"/>
                  <a:gd name="connsiteX1" fmla="*/ 32477 w 229500"/>
                  <a:gd name="connsiteY1" fmla="*/ 197025 h 229501"/>
                  <a:gd name="connsiteX2" fmla="*/ 197024 w 229500"/>
                  <a:gd name="connsiteY2" fmla="*/ 197025 h 229501"/>
                  <a:gd name="connsiteX3" fmla="*/ 197024 w 229500"/>
                  <a:gd name="connsiteY3" fmla="*/ 32477 h 229501"/>
                  <a:gd name="connsiteX4" fmla="*/ 32477 w 229500"/>
                  <a:gd name="connsiteY4" fmla="*/ 32477 h 2295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9500" h="229501">
                    <a:moveTo>
                      <a:pt x="32477" y="32477"/>
                    </a:moveTo>
                    <a:cubicBezTo>
                      <a:pt x="-10826" y="75779"/>
                      <a:pt x="-10826" y="153722"/>
                      <a:pt x="32477" y="197025"/>
                    </a:cubicBezTo>
                    <a:cubicBezTo>
                      <a:pt x="75779" y="240327"/>
                      <a:pt x="153722" y="240327"/>
                      <a:pt x="197024" y="197025"/>
                    </a:cubicBezTo>
                    <a:cubicBezTo>
                      <a:pt x="240326" y="153722"/>
                      <a:pt x="240326" y="75779"/>
                      <a:pt x="197024" y="32477"/>
                    </a:cubicBezTo>
                    <a:cubicBezTo>
                      <a:pt x="153722" y="-10826"/>
                      <a:pt x="75779" y="-10826"/>
                      <a:pt x="32477" y="3247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9" name="Freeform: Shape 460">
                <a:extLst>
                  <a:ext uri="{FF2B5EF4-FFF2-40B4-BE49-F238E27FC236}">
                    <a16:creationId xmlns:a16="http://schemas.microsoft.com/office/drawing/2014/main" xmlns="" id="{FC60FAF8-0FF2-470F-BC90-3749BC6FBD93}"/>
                  </a:ext>
                </a:extLst>
              </p:cNvPr>
              <p:cNvSpPr/>
              <p:nvPr/>
            </p:nvSpPr>
            <p:spPr>
              <a:xfrm>
                <a:off x="10140415" y="3232729"/>
                <a:ext cx="138566" cy="138566"/>
              </a:xfrm>
              <a:custGeom>
                <a:avLst/>
                <a:gdLst>
                  <a:gd name="connsiteX0" fmla="*/ 138567 w 138566"/>
                  <a:gd name="connsiteY0" fmla="*/ 69283 h 138566"/>
                  <a:gd name="connsiteX1" fmla="*/ 69283 w 138566"/>
                  <a:gd name="connsiteY1" fmla="*/ 138567 h 138566"/>
                  <a:gd name="connsiteX2" fmla="*/ 0 w 138566"/>
                  <a:gd name="connsiteY2" fmla="*/ 69283 h 138566"/>
                  <a:gd name="connsiteX3" fmla="*/ 69283 w 138566"/>
                  <a:gd name="connsiteY3" fmla="*/ 0 h 138566"/>
                  <a:gd name="connsiteX4" fmla="*/ 138567 w 138566"/>
                  <a:gd name="connsiteY4" fmla="*/ 69283 h 1385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8566" h="138566">
                    <a:moveTo>
                      <a:pt x="138567" y="69283"/>
                    </a:moveTo>
                    <a:cubicBezTo>
                      <a:pt x="138567" y="107547"/>
                      <a:pt x="107548" y="138567"/>
                      <a:pt x="69283" y="138567"/>
                    </a:cubicBezTo>
                    <a:cubicBezTo>
                      <a:pt x="31019" y="138567"/>
                      <a:pt x="0" y="107547"/>
                      <a:pt x="0" y="69283"/>
                    </a:cubicBezTo>
                    <a:cubicBezTo>
                      <a:pt x="0" y="31019"/>
                      <a:pt x="31019" y="0"/>
                      <a:pt x="69283" y="0"/>
                    </a:cubicBezTo>
                    <a:cubicBezTo>
                      <a:pt x="107547" y="0"/>
                      <a:pt x="138567" y="31019"/>
                      <a:pt x="138567" y="6928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50" name="Freeform: Shape 461">
                <a:extLst>
                  <a:ext uri="{FF2B5EF4-FFF2-40B4-BE49-F238E27FC236}">
                    <a16:creationId xmlns:a16="http://schemas.microsoft.com/office/drawing/2014/main" xmlns="" id="{8EBE8211-3B7C-471B-98AE-6AA1E0F48961}"/>
                  </a:ext>
                </a:extLst>
              </p:cNvPr>
              <p:cNvSpPr/>
              <p:nvPr/>
            </p:nvSpPr>
            <p:spPr>
              <a:xfrm>
                <a:off x="9638111" y="2150176"/>
                <a:ext cx="173208" cy="173208"/>
              </a:xfrm>
              <a:custGeom>
                <a:avLst/>
                <a:gdLst>
                  <a:gd name="connsiteX0" fmla="*/ 173209 w 173208"/>
                  <a:gd name="connsiteY0" fmla="*/ 86604 h 173208"/>
                  <a:gd name="connsiteX1" fmla="*/ 86604 w 173208"/>
                  <a:gd name="connsiteY1" fmla="*/ 173208 h 173208"/>
                  <a:gd name="connsiteX2" fmla="*/ 0 w 173208"/>
                  <a:gd name="connsiteY2" fmla="*/ 86604 h 173208"/>
                  <a:gd name="connsiteX3" fmla="*/ 86604 w 173208"/>
                  <a:gd name="connsiteY3" fmla="*/ 0 h 173208"/>
                  <a:gd name="connsiteX4" fmla="*/ 173209 w 173208"/>
                  <a:gd name="connsiteY4" fmla="*/ 86604 h 1732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8" h="173208">
                    <a:moveTo>
                      <a:pt x="173209" y="86604"/>
                    </a:moveTo>
                    <a:cubicBezTo>
                      <a:pt x="173209" y="134434"/>
                      <a:pt x="134434" y="173208"/>
                      <a:pt x="86604" y="173208"/>
                    </a:cubicBezTo>
                    <a:cubicBezTo>
                      <a:pt x="38774" y="173208"/>
                      <a:pt x="0" y="134434"/>
                      <a:pt x="0" y="86604"/>
                    </a:cubicBezTo>
                    <a:cubicBezTo>
                      <a:pt x="0" y="38774"/>
                      <a:pt x="38774" y="0"/>
                      <a:pt x="86604" y="0"/>
                    </a:cubicBezTo>
                    <a:cubicBezTo>
                      <a:pt x="134434" y="0"/>
                      <a:pt x="173209" y="38774"/>
                      <a:pt x="173209" y="8660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51" name="Freeform: Shape 462">
                <a:extLst>
                  <a:ext uri="{FF2B5EF4-FFF2-40B4-BE49-F238E27FC236}">
                    <a16:creationId xmlns:a16="http://schemas.microsoft.com/office/drawing/2014/main" xmlns="" id="{E0F0A9DF-0AF5-417D-8872-9EE0DBC142B7}"/>
                  </a:ext>
                </a:extLst>
              </p:cNvPr>
              <p:cNvSpPr/>
              <p:nvPr/>
            </p:nvSpPr>
            <p:spPr>
              <a:xfrm>
                <a:off x="9956382" y="2684957"/>
                <a:ext cx="307444" cy="307444"/>
              </a:xfrm>
              <a:custGeom>
                <a:avLst/>
                <a:gdLst>
                  <a:gd name="connsiteX0" fmla="*/ 45467 w 307444"/>
                  <a:gd name="connsiteY0" fmla="*/ 45467 h 307444"/>
                  <a:gd name="connsiteX1" fmla="*/ 45467 w 307444"/>
                  <a:gd name="connsiteY1" fmla="*/ 261978 h 307444"/>
                  <a:gd name="connsiteX2" fmla="*/ 261977 w 307444"/>
                  <a:gd name="connsiteY2" fmla="*/ 261978 h 307444"/>
                  <a:gd name="connsiteX3" fmla="*/ 261977 w 307444"/>
                  <a:gd name="connsiteY3" fmla="*/ 45467 h 307444"/>
                  <a:gd name="connsiteX4" fmla="*/ 45467 w 307444"/>
                  <a:gd name="connsiteY4" fmla="*/ 45467 h 307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7444" h="307444">
                    <a:moveTo>
                      <a:pt x="45467" y="45467"/>
                    </a:moveTo>
                    <a:cubicBezTo>
                      <a:pt x="-15156" y="106090"/>
                      <a:pt x="-15156" y="201355"/>
                      <a:pt x="45467" y="261978"/>
                    </a:cubicBezTo>
                    <a:cubicBezTo>
                      <a:pt x="106090" y="322601"/>
                      <a:pt x="201355" y="322601"/>
                      <a:pt x="261977" y="261978"/>
                    </a:cubicBezTo>
                    <a:cubicBezTo>
                      <a:pt x="322601" y="201355"/>
                      <a:pt x="322601" y="106090"/>
                      <a:pt x="261977" y="45467"/>
                    </a:cubicBezTo>
                    <a:cubicBezTo>
                      <a:pt x="201355" y="-15156"/>
                      <a:pt x="106090" y="-15156"/>
                      <a:pt x="45467" y="4546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28" name="Graphic 1">
              <a:extLst>
                <a:ext uri="{FF2B5EF4-FFF2-40B4-BE49-F238E27FC236}">
                  <a16:creationId xmlns:a16="http://schemas.microsoft.com/office/drawing/2014/main" xmlns="" id="{32143BC1-2815-4454-BBB1-A78EB42921A5}"/>
                </a:ext>
              </a:extLst>
            </p:cNvPr>
            <p:cNvGrpSpPr/>
            <p:nvPr/>
          </p:nvGrpSpPr>
          <p:grpSpPr>
            <a:xfrm>
              <a:off x="355626" y="3273118"/>
              <a:ext cx="419427" cy="377270"/>
              <a:chOff x="1445355" y="3951543"/>
              <a:chExt cx="1270916" cy="1143175"/>
            </a:xfrm>
            <a:grpFill/>
          </p:grpSpPr>
          <p:sp>
            <p:nvSpPr>
              <p:cNvPr id="936" name="Freeform: Shape 447">
                <a:extLst>
                  <a:ext uri="{FF2B5EF4-FFF2-40B4-BE49-F238E27FC236}">
                    <a16:creationId xmlns:a16="http://schemas.microsoft.com/office/drawing/2014/main" xmlns="" id="{A0284E1D-192C-490D-97ED-81DCAF913611}"/>
                  </a:ext>
                </a:extLst>
              </p:cNvPr>
              <p:cNvSpPr/>
              <p:nvPr/>
            </p:nvSpPr>
            <p:spPr>
              <a:xfrm>
                <a:off x="2190151" y="3994846"/>
                <a:ext cx="277133" cy="277133"/>
              </a:xfrm>
              <a:custGeom>
                <a:avLst/>
                <a:gdLst>
                  <a:gd name="connsiteX0" fmla="*/ 277133 w 277133"/>
                  <a:gd name="connsiteY0" fmla="*/ 138567 h 277133"/>
                  <a:gd name="connsiteX1" fmla="*/ 138567 w 277133"/>
                  <a:gd name="connsiteY1" fmla="*/ 277133 h 277133"/>
                  <a:gd name="connsiteX2" fmla="*/ 0 w 277133"/>
                  <a:gd name="connsiteY2" fmla="*/ 138567 h 277133"/>
                  <a:gd name="connsiteX3" fmla="*/ 138567 w 277133"/>
                  <a:gd name="connsiteY3" fmla="*/ 0 h 277133"/>
                  <a:gd name="connsiteX4" fmla="*/ 277133 w 277133"/>
                  <a:gd name="connsiteY4" fmla="*/ 138567 h 2771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7133" h="277133">
                    <a:moveTo>
                      <a:pt x="277133" y="138567"/>
                    </a:moveTo>
                    <a:cubicBezTo>
                      <a:pt x="277133" y="215095"/>
                      <a:pt x="215095" y="277133"/>
                      <a:pt x="138567" y="277133"/>
                    </a:cubicBezTo>
                    <a:cubicBezTo>
                      <a:pt x="62038" y="277133"/>
                      <a:pt x="0" y="215095"/>
                      <a:pt x="0" y="138567"/>
                    </a:cubicBezTo>
                    <a:cubicBezTo>
                      <a:pt x="0" y="62038"/>
                      <a:pt x="62038" y="0"/>
                      <a:pt x="138567" y="0"/>
                    </a:cubicBezTo>
                    <a:cubicBezTo>
                      <a:pt x="215095" y="0"/>
                      <a:pt x="277133" y="62038"/>
                      <a:pt x="277133" y="13856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37" name="Freeform: Shape 448">
                <a:extLst>
                  <a:ext uri="{FF2B5EF4-FFF2-40B4-BE49-F238E27FC236}">
                    <a16:creationId xmlns:a16="http://schemas.microsoft.com/office/drawing/2014/main" xmlns="" id="{A2EABFDC-7307-4C24-A022-9F495F9984D0}"/>
                  </a:ext>
                </a:extLst>
              </p:cNvPr>
              <p:cNvSpPr/>
              <p:nvPr/>
            </p:nvSpPr>
            <p:spPr>
              <a:xfrm>
                <a:off x="1445355" y="4575094"/>
                <a:ext cx="138566" cy="138566"/>
              </a:xfrm>
              <a:custGeom>
                <a:avLst/>
                <a:gdLst>
                  <a:gd name="connsiteX0" fmla="*/ 138567 w 138566"/>
                  <a:gd name="connsiteY0" fmla="*/ 69283 h 138566"/>
                  <a:gd name="connsiteX1" fmla="*/ 69283 w 138566"/>
                  <a:gd name="connsiteY1" fmla="*/ 138567 h 138566"/>
                  <a:gd name="connsiteX2" fmla="*/ 0 w 138566"/>
                  <a:gd name="connsiteY2" fmla="*/ 69283 h 138566"/>
                  <a:gd name="connsiteX3" fmla="*/ 69283 w 138566"/>
                  <a:gd name="connsiteY3" fmla="*/ 0 h 138566"/>
                  <a:gd name="connsiteX4" fmla="*/ 138567 w 138566"/>
                  <a:gd name="connsiteY4" fmla="*/ 69283 h 1385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8566" h="138566">
                    <a:moveTo>
                      <a:pt x="138567" y="69283"/>
                    </a:moveTo>
                    <a:cubicBezTo>
                      <a:pt x="138567" y="107547"/>
                      <a:pt x="107548" y="138567"/>
                      <a:pt x="69283" y="138567"/>
                    </a:cubicBezTo>
                    <a:cubicBezTo>
                      <a:pt x="31019" y="138567"/>
                      <a:pt x="0" y="107547"/>
                      <a:pt x="0" y="69283"/>
                    </a:cubicBezTo>
                    <a:cubicBezTo>
                      <a:pt x="0" y="31019"/>
                      <a:pt x="31019" y="0"/>
                      <a:pt x="69283" y="0"/>
                    </a:cubicBezTo>
                    <a:cubicBezTo>
                      <a:pt x="107548" y="0"/>
                      <a:pt x="138567" y="31019"/>
                      <a:pt x="138567" y="6928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38" name="Freeform: Shape 449">
                <a:extLst>
                  <a:ext uri="{FF2B5EF4-FFF2-40B4-BE49-F238E27FC236}">
                    <a16:creationId xmlns:a16="http://schemas.microsoft.com/office/drawing/2014/main" xmlns="" id="{FCDCD605-EE17-4037-A04B-8EC754C42233}"/>
                  </a:ext>
                </a:extLst>
              </p:cNvPr>
              <p:cNvSpPr/>
              <p:nvPr/>
            </p:nvSpPr>
            <p:spPr>
              <a:xfrm>
                <a:off x="1915183" y="4698505"/>
                <a:ext cx="220840" cy="214345"/>
              </a:xfrm>
              <a:custGeom>
                <a:avLst/>
                <a:gdLst>
                  <a:gd name="connsiteX0" fmla="*/ 188364 w 220840"/>
                  <a:gd name="connsiteY0" fmla="*/ 188364 h 214345"/>
                  <a:gd name="connsiteX1" fmla="*/ 188364 w 220840"/>
                  <a:gd name="connsiteY1" fmla="*/ 32477 h 214345"/>
                  <a:gd name="connsiteX2" fmla="*/ 32477 w 220840"/>
                  <a:gd name="connsiteY2" fmla="*/ 32477 h 214345"/>
                  <a:gd name="connsiteX3" fmla="*/ 32477 w 220840"/>
                  <a:gd name="connsiteY3" fmla="*/ 188364 h 214345"/>
                  <a:gd name="connsiteX4" fmla="*/ 188364 w 220840"/>
                  <a:gd name="connsiteY4" fmla="*/ 188364 h 2143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0840" h="214345">
                    <a:moveTo>
                      <a:pt x="188364" y="188364"/>
                    </a:moveTo>
                    <a:cubicBezTo>
                      <a:pt x="231666" y="145062"/>
                      <a:pt x="231666" y="75779"/>
                      <a:pt x="188364" y="32477"/>
                    </a:cubicBezTo>
                    <a:cubicBezTo>
                      <a:pt x="145062" y="-10826"/>
                      <a:pt x="75779" y="-10826"/>
                      <a:pt x="32477" y="32477"/>
                    </a:cubicBezTo>
                    <a:cubicBezTo>
                      <a:pt x="-10826" y="75779"/>
                      <a:pt x="-10826" y="145062"/>
                      <a:pt x="32477" y="188364"/>
                    </a:cubicBezTo>
                    <a:cubicBezTo>
                      <a:pt x="75779" y="223006"/>
                      <a:pt x="145062" y="223006"/>
                      <a:pt x="188364" y="18836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39" name="Freeform: Shape 450">
                <a:extLst>
                  <a:ext uri="{FF2B5EF4-FFF2-40B4-BE49-F238E27FC236}">
                    <a16:creationId xmlns:a16="http://schemas.microsoft.com/office/drawing/2014/main" xmlns="" id="{F8F8D82C-4C35-4ABA-8E7E-943787FAC32E}"/>
                  </a:ext>
                </a:extLst>
              </p:cNvPr>
              <p:cNvSpPr/>
              <p:nvPr/>
            </p:nvSpPr>
            <p:spPr>
              <a:xfrm>
                <a:off x="2495431" y="4447352"/>
                <a:ext cx="220840" cy="220840"/>
              </a:xfrm>
              <a:custGeom>
                <a:avLst/>
                <a:gdLst>
                  <a:gd name="connsiteX0" fmla="*/ 188364 w 220840"/>
                  <a:gd name="connsiteY0" fmla="*/ 188364 h 220840"/>
                  <a:gd name="connsiteX1" fmla="*/ 188364 w 220840"/>
                  <a:gd name="connsiteY1" fmla="*/ 32477 h 220840"/>
                  <a:gd name="connsiteX2" fmla="*/ 32477 w 220840"/>
                  <a:gd name="connsiteY2" fmla="*/ 32477 h 220840"/>
                  <a:gd name="connsiteX3" fmla="*/ 32477 w 220840"/>
                  <a:gd name="connsiteY3" fmla="*/ 188364 h 220840"/>
                  <a:gd name="connsiteX4" fmla="*/ 188364 w 220840"/>
                  <a:gd name="connsiteY4" fmla="*/ 188364 h 2208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0840" h="220840">
                    <a:moveTo>
                      <a:pt x="188364" y="188364"/>
                    </a:moveTo>
                    <a:cubicBezTo>
                      <a:pt x="231666" y="145062"/>
                      <a:pt x="231666" y="75779"/>
                      <a:pt x="188364" y="32477"/>
                    </a:cubicBezTo>
                    <a:cubicBezTo>
                      <a:pt x="145062" y="-10826"/>
                      <a:pt x="75779" y="-10826"/>
                      <a:pt x="32477" y="32477"/>
                    </a:cubicBezTo>
                    <a:cubicBezTo>
                      <a:pt x="-10826" y="75779"/>
                      <a:pt x="-10826" y="145062"/>
                      <a:pt x="32477" y="188364"/>
                    </a:cubicBezTo>
                    <a:cubicBezTo>
                      <a:pt x="75779" y="231666"/>
                      <a:pt x="145062" y="231666"/>
                      <a:pt x="188364" y="18836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0" name="Freeform: Shape 451">
                <a:extLst>
                  <a:ext uri="{FF2B5EF4-FFF2-40B4-BE49-F238E27FC236}">
                    <a16:creationId xmlns:a16="http://schemas.microsoft.com/office/drawing/2014/main" xmlns="" id="{98F9A916-C087-410E-B5A4-98D86AB74613}"/>
                  </a:ext>
                </a:extLst>
              </p:cNvPr>
              <p:cNvSpPr/>
              <p:nvPr/>
            </p:nvSpPr>
            <p:spPr>
              <a:xfrm>
                <a:off x="1722489" y="4271979"/>
                <a:ext cx="225170" cy="225170"/>
              </a:xfrm>
              <a:custGeom>
                <a:avLst/>
                <a:gdLst>
                  <a:gd name="connsiteX0" fmla="*/ 225171 w 225170"/>
                  <a:gd name="connsiteY0" fmla="*/ 112585 h 225170"/>
                  <a:gd name="connsiteX1" fmla="*/ 112586 w 225170"/>
                  <a:gd name="connsiteY1" fmla="*/ 225171 h 225170"/>
                  <a:gd name="connsiteX2" fmla="*/ 0 w 225170"/>
                  <a:gd name="connsiteY2" fmla="*/ 112585 h 225170"/>
                  <a:gd name="connsiteX3" fmla="*/ 112586 w 225170"/>
                  <a:gd name="connsiteY3" fmla="*/ 0 h 225170"/>
                  <a:gd name="connsiteX4" fmla="*/ 225171 w 225170"/>
                  <a:gd name="connsiteY4" fmla="*/ 112585 h 2251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5170" h="225170">
                    <a:moveTo>
                      <a:pt x="225171" y="112585"/>
                    </a:moveTo>
                    <a:cubicBezTo>
                      <a:pt x="225171" y="174765"/>
                      <a:pt x="174765" y="225171"/>
                      <a:pt x="112586" y="225171"/>
                    </a:cubicBezTo>
                    <a:cubicBezTo>
                      <a:pt x="50406" y="225171"/>
                      <a:pt x="0" y="174765"/>
                      <a:pt x="0" y="112585"/>
                    </a:cubicBezTo>
                    <a:cubicBezTo>
                      <a:pt x="0" y="50406"/>
                      <a:pt x="50406" y="0"/>
                      <a:pt x="112586" y="0"/>
                    </a:cubicBezTo>
                    <a:cubicBezTo>
                      <a:pt x="174765" y="0"/>
                      <a:pt x="225171" y="50406"/>
                      <a:pt x="225171" y="11258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1" name="Freeform: Shape 452">
                <a:extLst>
                  <a:ext uri="{FF2B5EF4-FFF2-40B4-BE49-F238E27FC236}">
                    <a16:creationId xmlns:a16="http://schemas.microsoft.com/office/drawing/2014/main" xmlns="" id="{48238F24-DD75-44EE-B65F-8AA59EB6DDE2}"/>
                  </a:ext>
                </a:extLst>
              </p:cNvPr>
              <p:cNvSpPr/>
              <p:nvPr/>
            </p:nvSpPr>
            <p:spPr>
              <a:xfrm>
                <a:off x="1938999" y="3951543"/>
                <a:ext cx="138566" cy="138566"/>
              </a:xfrm>
              <a:custGeom>
                <a:avLst/>
                <a:gdLst>
                  <a:gd name="connsiteX0" fmla="*/ 138567 w 138566"/>
                  <a:gd name="connsiteY0" fmla="*/ 69283 h 138566"/>
                  <a:gd name="connsiteX1" fmla="*/ 69283 w 138566"/>
                  <a:gd name="connsiteY1" fmla="*/ 138567 h 138566"/>
                  <a:gd name="connsiteX2" fmla="*/ 0 w 138566"/>
                  <a:gd name="connsiteY2" fmla="*/ 69283 h 138566"/>
                  <a:gd name="connsiteX3" fmla="*/ 69283 w 138566"/>
                  <a:gd name="connsiteY3" fmla="*/ 0 h 138566"/>
                  <a:gd name="connsiteX4" fmla="*/ 138567 w 138566"/>
                  <a:gd name="connsiteY4" fmla="*/ 69283 h 1385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8566" h="138566">
                    <a:moveTo>
                      <a:pt x="138567" y="69283"/>
                    </a:moveTo>
                    <a:cubicBezTo>
                      <a:pt x="138567" y="107547"/>
                      <a:pt x="107548" y="138567"/>
                      <a:pt x="69283" y="138567"/>
                    </a:cubicBezTo>
                    <a:cubicBezTo>
                      <a:pt x="31019" y="138567"/>
                      <a:pt x="0" y="107547"/>
                      <a:pt x="0" y="69283"/>
                    </a:cubicBezTo>
                    <a:cubicBezTo>
                      <a:pt x="0" y="31019"/>
                      <a:pt x="31019" y="0"/>
                      <a:pt x="69283" y="0"/>
                    </a:cubicBezTo>
                    <a:cubicBezTo>
                      <a:pt x="107548" y="0"/>
                      <a:pt x="138567" y="31019"/>
                      <a:pt x="138567" y="6928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2" name="Freeform: Shape 453">
                <a:extLst>
                  <a:ext uri="{FF2B5EF4-FFF2-40B4-BE49-F238E27FC236}">
                    <a16:creationId xmlns:a16="http://schemas.microsoft.com/office/drawing/2014/main" xmlns="" id="{C972A2A9-3A53-48C9-8042-9419124F9032}"/>
                  </a:ext>
                </a:extLst>
              </p:cNvPr>
              <p:cNvSpPr/>
              <p:nvPr/>
            </p:nvSpPr>
            <p:spPr>
              <a:xfrm>
                <a:off x="2380680" y="4930171"/>
                <a:ext cx="164547" cy="164547"/>
              </a:xfrm>
              <a:custGeom>
                <a:avLst/>
                <a:gdLst>
                  <a:gd name="connsiteX0" fmla="*/ 138567 w 164547"/>
                  <a:gd name="connsiteY0" fmla="*/ 138567 h 164547"/>
                  <a:gd name="connsiteX1" fmla="*/ 138567 w 164547"/>
                  <a:gd name="connsiteY1" fmla="*/ 25981 h 164547"/>
                  <a:gd name="connsiteX2" fmla="*/ 25981 w 164547"/>
                  <a:gd name="connsiteY2" fmla="*/ 25981 h 164547"/>
                  <a:gd name="connsiteX3" fmla="*/ 25981 w 164547"/>
                  <a:gd name="connsiteY3" fmla="*/ 138567 h 164547"/>
                  <a:gd name="connsiteX4" fmla="*/ 138567 w 164547"/>
                  <a:gd name="connsiteY4" fmla="*/ 138567 h 1645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4547" h="164547">
                    <a:moveTo>
                      <a:pt x="138567" y="138567"/>
                    </a:moveTo>
                    <a:cubicBezTo>
                      <a:pt x="173208" y="103925"/>
                      <a:pt x="173208" y="51963"/>
                      <a:pt x="138567" y="25981"/>
                    </a:cubicBezTo>
                    <a:cubicBezTo>
                      <a:pt x="103925" y="-8660"/>
                      <a:pt x="51963" y="-8660"/>
                      <a:pt x="25981" y="25981"/>
                    </a:cubicBezTo>
                    <a:cubicBezTo>
                      <a:pt x="-8660" y="60623"/>
                      <a:pt x="-8660" y="112585"/>
                      <a:pt x="25981" y="138567"/>
                    </a:cubicBezTo>
                    <a:cubicBezTo>
                      <a:pt x="51963" y="173208"/>
                      <a:pt x="103925" y="173208"/>
                      <a:pt x="138567" y="13856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3" name="Freeform: Shape 454">
                <a:extLst>
                  <a:ext uri="{FF2B5EF4-FFF2-40B4-BE49-F238E27FC236}">
                    <a16:creationId xmlns:a16="http://schemas.microsoft.com/office/drawing/2014/main" xmlns="" id="{2F7FB0E3-8A43-4036-B2B0-D198F0AE82DC}"/>
                  </a:ext>
                </a:extLst>
              </p:cNvPr>
              <p:cNvSpPr/>
              <p:nvPr/>
            </p:nvSpPr>
            <p:spPr>
              <a:xfrm>
                <a:off x="1945494" y="4304456"/>
                <a:ext cx="298784" cy="292289"/>
              </a:xfrm>
              <a:custGeom>
                <a:avLst/>
                <a:gdLst>
                  <a:gd name="connsiteX0" fmla="*/ 253317 w 298784"/>
                  <a:gd name="connsiteY0" fmla="*/ 253317 h 292289"/>
                  <a:gd name="connsiteX1" fmla="*/ 253317 w 298784"/>
                  <a:gd name="connsiteY1" fmla="*/ 45467 h 292289"/>
                  <a:gd name="connsiteX2" fmla="*/ 45467 w 298784"/>
                  <a:gd name="connsiteY2" fmla="*/ 45467 h 292289"/>
                  <a:gd name="connsiteX3" fmla="*/ 45467 w 298784"/>
                  <a:gd name="connsiteY3" fmla="*/ 253317 h 292289"/>
                  <a:gd name="connsiteX4" fmla="*/ 253317 w 298784"/>
                  <a:gd name="connsiteY4" fmla="*/ 253317 h 2922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8784" h="292289">
                    <a:moveTo>
                      <a:pt x="253317" y="253317"/>
                    </a:moveTo>
                    <a:cubicBezTo>
                      <a:pt x="313940" y="192694"/>
                      <a:pt x="313940" y="106090"/>
                      <a:pt x="253317" y="45467"/>
                    </a:cubicBezTo>
                    <a:cubicBezTo>
                      <a:pt x="192694" y="-15156"/>
                      <a:pt x="106090" y="-15156"/>
                      <a:pt x="45467" y="45467"/>
                    </a:cubicBezTo>
                    <a:cubicBezTo>
                      <a:pt x="-15156" y="106090"/>
                      <a:pt x="-15156" y="192694"/>
                      <a:pt x="45467" y="253317"/>
                    </a:cubicBezTo>
                    <a:cubicBezTo>
                      <a:pt x="106090" y="305280"/>
                      <a:pt x="201355" y="305280"/>
                      <a:pt x="253317" y="25331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29" name="Graphic 1">
              <a:extLst>
                <a:ext uri="{FF2B5EF4-FFF2-40B4-BE49-F238E27FC236}">
                  <a16:creationId xmlns:a16="http://schemas.microsoft.com/office/drawing/2014/main" xmlns="" id="{451363D2-DA39-4D84-9893-6FB681A53FAF}"/>
                </a:ext>
              </a:extLst>
            </p:cNvPr>
            <p:cNvGrpSpPr/>
            <p:nvPr/>
          </p:nvGrpSpPr>
          <p:grpSpPr>
            <a:xfrm>
              <a:off x="-338893" y="2672916"/>
              <a:ext cx="2237898" cy="1046067"/>
              <a:chOff x="-659126" y="2132856"/>
              <a:chExt cx="6781108" cy="3169713"/>
            </a:xfrm>
            <a:grpFill/>
          </p:grpSpPr>
          <p:grpSp>
            <p:nvGrpSpPr>
              <p:cNvPr id="882" name="Graphic 1">
                <a:extLst>
                  <a:ext uri="{FF2B5EF4-FFF2-40B4-BE49-F238E27FC236}">
                    <a16:creationId xmlns:a16="http://schemas.microsoft.com/office/drawing/2014/main" xmlns="" id="{E42EAF7F-5186-40D6-ABC6-84476C16C667}"/>
                  </a:ext>
                </a:extLst>
              </p:cNvPr>
              <p:cNvGrpSpPr/>
              <p:nvPr/>
            </p:nvGrpSpPr>
            <p:grpSpPr>
              <a:xfrm>
                <a:off x="-659126" y="2243382"/>
                <a:ext cx="6781108" cy="2942550"/>
                <a:chOff x="-659126" y="2243382"/>
                <a:chExt cx="6781108" cy="2942550"/>
              </a:xfrm>
              <a:grpFill/>
            </p:grpSpPr>
            <p:sp>
              <p:nvSpPr>
                <p:cNvPr id="934" name="Freeform: Shape 442">
                  <a:extLst>
                    <a:ext uri="{FF2B5EF4-FFF2-40B4-BE49-F238E27FC236}">
                      <a16:creationId xmlns:a16="http://schemas.microsoft.com/office/drawing/2014/main" xmlns="" id="{ACA7C929-B2ED-4E12-A3F9-4955D3C5858B}"/>
                    </a:ext>
                  </a:extLst>
                </p:cNvPr>
                <p:cNvSpPr/>
                <p:nvPr/>
              </p:nvSpPr>
              <p:spPr>
                <a:xfrm>
                  <a:off x="-659126" y="4228677"/>
                  <a:ext cx="86604" cy="69283"/>
                </a:xfrm>
                <a:custGeom>
                  <a:avLst/>
                  <a:gdLst>
                    <a:gd name="connsiteX0" fmla="*/ 0 w 86604"/>
                    <a:gd name="connsiteY0" fmla="*/ 0 h 69283"/>
                    <a:gd name="connsiteX1" fmla="*/ 0 w 86604"/>
                    <a:gd name="connsiteY1" fmla="*/ 69283 h 69283"/>
                    <a:gd name="connsiteX2" fmla="*/ 0 w 86604"/>
                    <a:gd name="connsiteY2" fmla="*/ 69283 h 69283"/>
                    <a:gd name="connsiteX3" fmla="*/ 0 w 86604"/>
                    <a:gd name="connsiteY3" fmla="*/ 0 h 692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6604" h="69283">
                      <a:moveTo>
                        <a:pt x="0" y="0"/>
                      </a:moveTo>
                      <a:lnTo>
                        <a:pt x="0" y="69283"/>
                      </a:lnTo>
                      <a:lnTo>
                        <a:pt x="0" y="6928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35" name="Freeform: Shape 443">
                  <a:extLst>
                    <a:ext uri="{FF2B5EF4-FFF2-40B4-BE49-F238E27FC236}">
                      <a16:creationId xmlns:a16="http://schemas.microsoft.com/office/drawing/2014/main" xmlns="" id="{B9408EE2-77A4-4D0B-8EC9-47F0F318D8C2}"/>
                    </a:ext>
                  </a:extLst>
                </p:cNvPr>
                <p:cNvSpPr/>
                <p:nvPr/>
              </p:nvSpPr>
              <p:spPr>
                <a:xfrm>
                  <a:off x="-659126" y="2243382"/>
                  <a:ext cx="6781108" cy="2942550"/>
                </a:xfrm>
                <a:custGeom>
                  <a:avLst/>
                  <a:gdLst>
                    <a:gd name="connsiteX0" fmla="*/ 684173 w 6781108"/>
                    <a:gd name="connsiteY0" fmla="*/ 2643487 h 2942550"/>
                    <a:gd name="connsiteX1" fmla="*/ 1411648 w 6781108"/>
                    <a:gd name="connsiteY1" fmla="*/ 2937941 h 2942550"/>
                    <a:gd name="connsiteX2" fmla="*/ 2182426 w 6781108"/>
                    <a:gd name="connsiteY2" fmla="*/ 2747412 h 2942550"/>
                    <a:gd name="connsiteX3" fmla="*/ 3680678 w 6781108"/>
                    <a:gd name="connsiteY3" fmla="*/ 1327103 h 2942550"/>
                    <a:gd name="connsiteX4" fmla="*/ 4468776 w 6781108"/>
                    <a:gd name="connsiteY4" fmla="*/ 530345 h 2942550"/>
                    <a:gd name="connsiteX5" fmla="*/ 5308837 w 6781108"/>
                    <a:gd name="connsiteY5" fmla="*/ 54022 h 2942550"/>
                    <a:gd name="connsiteX6" fmla="*/ 6781108 w 6781108"/>
                    <a:gd name="connsiteY6" fmla="*/ 668911 h 2942550"/>
                    <a:gd name="connsiteX7" fmla="*/ 6781108 w 6781108"/>
                    <a:gd name="connsiteY7" fmla="*/ 616949 h 2942550"/>
                    <a:gd name="connsiteX8" fmla="*/ 5750518 w 6781108"/>
                    <a:gd name="connsiteY8" fmla="*/ 19380 h 2942550"/>
                    <a:gd name="connsiteX9" fmla="*/ 4243605 w 6781108"/>
                    <a:gd name="connsiteY9" fmla="*/ 686232 h 2942550"/>
                    <a:gd name="connsiteX10" fmla="*/ 2702051 w 6781108"/>
                    <a:gd name="connsiteY10" fmla="*/ 2323052 h 2942550"/>
                    <a:gd name="connsiteX11" fmla="*/ 1896632 w 6781108"/>
                    <a:gd name="connsiteY11" fmla="*/ 2842676 h 2942550"/>
                    <a:gd name="connsiteX12" fmla="*/ 978627 w 6781108"/>
                    <a:gd name="connsiteY12" fmla="*/ 2773393 h 2942550"/>
                    <a:gd name="connsiteX13" fmla="*/ 51963 w 6781108"/>
                    <a:gd name="connsiteY13" fmla="*/ 2037258 h 2942550"/>
                    <a:gd name="connsiteX14" fmla="*/ 8660 w 6781108"/>
                    <a:gd name="connsiteY14" fmla="*/ 1993955 h 2942550"/>
                    <a:gd name="connsiteX15" fmla="*/ 0 w 6781108"/>
                    <a:gd name="connsiteY15" fmla="*/ 2054578 h 2942550"/>
                    <a:gd name="connsiteX16" fmla="*/ 684173 w 6781108"/>
                    <a:gd name="connsiteY16" fmla="*/ 2643487 h 29425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6781108" h="2942550">
                      <a:moveTo>
                        <a:pt x="684173" y="2643487"/>
                      </a:moveTo>
                      <a:cubicBezTo>
                        <a:pt x="900684" y="2790714"/>
                        <a:pt x="1143175" y="2911960"/>
                        <a:pt x="1411648" y="2937941"/>
                      </a:cubicBezTo>
                      <a:cubicBezTo>
                        <a:pt x="1680121" y="2963922"/>
                        <a:pt x="1948594" y="2877318"/>
                        <a:pt x="2182426" y="2747412"/>
                      </a:cubicBezTo>
                      <a:cubicBezTo>
                        <a:pt x="2779994" y="2409656"/>
                        <a:pt x="3230336" y="1838068"/>
                        <a:pt x="3680678" y="1327103"/>
                      </a:cubicBezTo>
                      <a:cubicBezTo>
                        <a:pt x="3931830" y="1049970"/>
                        <a:pt x="4182982" y="772836"/>
                        <a:pt x="4468776" y="530345"/>
                      </a:cubicBezTo>
                      <a:cubicBezTo>
                        <a:pt x="4711268" y="322495"/>
                        <a:pt x="4988401" y="131965"/>
                        <a:pt x="5308837" y="54022"/>
                      </a:cubicBezTo>
                      <a:cubicBezTo>
                        <a:pt x="5871764" y="-75885"/>
                        <a:pt x="6382728" y="287853"/>
                        <a:pt x="6781108" y="668911"/>
                      </a:cubicBezTo>
                      <a:lnTo>
                        <a:pt x="6781108" y="616949"/>
                      </a:lnTo>
                      <a:cubicBezTo>
                        <a:pt x="6486654" y="339815"/>
                        <a:pt x="6148897" y="97324"/>
                        <a:pt x="5750518" y="19380"/>
                      </a:cubicBezTo>
                      <a:cubicBezTo>
                        <a:pt x="5161610" y="-93206"/>
                        <a:pt x="4641984" y="305174"/>
                        <a:pt x="4243605" y="686232"/>
                      </a:cubicBezTo>
                      <a:cubicBezTo>
                        <a:pt x="3697999" y="1205857"/>
                        <a:pt x="3256317" y="1820747"/>
                        <a:pt x="2702051" y="2323052"/>
                      </a:cubicBezTo>
                      <a:cubicBezTo>
                        <a:pt x="2468219" y="2539562"/>
                        <a:pt x="2199746" y="2738752"/>
                        <a:pt x="1896632" y="2842676"/>
                      </a:cubicBezTo>
                      <a:cubicBezTo>
                        <a:pt x="1584857" y="2946602"/>
                        <a:pt x="1273082" y="2911960"/>
                        <a:pt x="978627" y="2773393"/>
                      </a:cubicBezTo>
                      <a:cubicBezTo>
                        <a:pt x="623550" y="2600185"/>
                        <a:pt x="320436" y="2314391"/>
                        <a:pt x="51963" y="2037258"/>
                      </a:cubicBezTo>
                      <a:cubicBezTo>
                        <a:pt x="34642" y="2019937"/>
                        <a:pt x="25981" y="2002616"/>
                        <a:pt x="8660" y="1993955"/>
                      </a:cubicBezTo>
                      <a:lnTo>
                        <a:pt x="0" y="2054578"/>
                      </a:lnTo>
                      <a:cubicBezTo>
                        <a:pt x="207850" y="2271089"/>
                        <a:pt x="433021" y="2478939"/>
                        <a:pt x="684173" y="2643487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83" name="Graphic 1">
                <a:extLst>
                  <a:ext uri="{FF2B5EF4-FFF2-40B4-BE49-F238E27FC236}">
                    <a16:creationId xmlns:a16="http://schemas.microsoft.com/office/drawing/2014/main" xmlns="" id="{F7DA8B9C-B413-4140-976B-12AA2FC3140B}"/>
                  </a:ext>
                </a:extLst>
              </p:cNvPr>
              <p:cNvGrpSpPr/>
              <p:nvPr/>
            </p:nvGrpSpPr>
            <p:grpSpPr>
              <a:xfrm>
                <a:off x="-659126" y="2251869"/>
                <a:ext cx="6763786" cy="2932974"/>
                <a:chOff x="-659126" y="2251869"/>
                <a:chExt cx="6763786" cy="2932974"/>
              </a:xfrm>
              <a:grpFill/>
            </p:grpSpPr>
            <p:sp>
              <p:nvSpPr>
                <p:cNvPr id="932" name="Freeform: Shape 440">
                  <a:extLst>
                    <a:ext uri="{FF2B5EF4-FFF2-40B4-BE49-F238E27FC236}">
                      <a16:creationId xmlns:a16="http://schemas.microsoft.com/office/drawing/2014/main" xmlns="" id="{B2071E10-4525-4997-A54C-0CF6A8E30E69}"/>
                    </a:ext>
                  </a:extLst>
                </p:cNvPr>
                <p:cNvSpPr/>
                <p:nvPr/>
              </p:nvSpPr>
              <p:spPr>
                <a:xfrm>
                  <a:off x="-659126" y="3146124"/>
                  <a:ext cx="86604" cy="51962"/>
                </a:xfrm>
                <a:custGeom>
                  <a:avLst/>
                  <a:gdLst>
                    <a:gd name="connsiteX0" fmla="*/ 0 w 86604"/>
                    <a:gd name="connsiteY0" fmla="*/ 0 h 51962"/>
                    <a:gd name="connsiteX1" fmla="*/ 0 w 86604"/>
                    <a:gd name="connsiteY1" fmla="*/ 51963 h 51962"/>
                    <a:gd name="connsiteX2" fmla="*/ 0 w 86604"/>
                    <a:gd name="connsiteY2" fmla="*/ 51963 h 51962"/>
                    <a:gd name="connsiteX3" fmla="*/ 0 w 86604"/>
                    <a:gd name="connsiteY3" fmla="*/ 0 h 519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6604" h="51962">
                      <a:moveTo>
                        <a:pt x="0" y="0"/>
                      </a:moveTo>
                      <a:lnTo>
                        <a:pt x="0" y="51963"/>
                      </a:lnTo>
                      <a:lnTo>
                        <a:pt x="0" y="519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33" name="Freeform: Shape 441">
                  <a:extLst>
                    <a:ext uri="{FF2B5EF4-FFF2-40B4-BE49-F238E27FC236}">
                      <a16:creationId xmlns:a16="http://schemas.microsoft.com/office/drawing/2014/main" xmlns="" id="{7104BC11-4736-47E9-A983-FB402A2D354D}"/>
                    </a:ext>
                  </a:extLst>
                </p:cNvPr>
                <p:cNvSpPr/>
                <p:nvPr/>
              </p:nvSpPr>
              <p:spPr>
                <a:xfrm>
                  <a:off x="-659126" y="2251869"/>
                  <a:ext cx="6763786" cy="2932974"/>
                </a:xfrm>
                <a:custGeom>
                  <a:avLst/>
                  <a:gdLst>
                    <a:gd name="connsiteX0" fmla="*/ 536946 w 6763786"/>
                    <a:gd name="connsiteY0" fmla="*/ 443914 h 2932974"/>
                    <a:gd name="connsiteX1" fmla="*/ 1377007 w 6763786"/>
                    <a:gd name="connsiteY1" fmla="*/ 36874 h 2932974"/>
                    <a:gd name="connsiteX2" fmla="*/ 2286351 w 6763786"/>
                    <a:gd name="connsiteY2" fmla="*/ 296687 h 2932974"/>
                    <a:gd name="connsiteX3" fmla="*/ 3862547 w 6763786"/>
                    <a:gd name="connsiteY3" fmla="*/ 1872883 h 2932974"/>
                    <a:gd name="connsiteX4" fmla="*/ 5317497 w 6763786"/>
                    <a:gd name="connsiteY4" fmla="*/ 2912133 h 2932974"/>
                    <a:gd name="connsiteX5" fmla="*/ 6763787 w 6763786"/>
                    <a:gd name="connsiteY5" fmla="*/ 2305904 h 2932974"/>
                    <a:gd name="connsiteX6" fmla="*/ 6763787 w 6763786"/>
                    <a:gd name="connsiteY6" fmla="*/ 2253941 h 2932974"/>
                    <a:gd name="connsiteX7" fmla="*/ 6607900 w 6763786"/>
                    <a:gd name="connsiteY7" fmla="*/ 2392508 h 2932974"/>
                    <a:gd name="connsiteX8" fmla="*/ 5767839 w 6763786"/>
                    <a:gd name="connsiteY8" fmla="*/ 2868831 h 2932974"/>
                    <a:gd name="connsiteX9" fmla="*/ 4070397 w 6763786"/>
                    <a:gd name="connsiteY9" fmla="*/ 2028770 h 2932974"/>
                    <a:gd name="connsiteX10" fmla="*/ 2554824 w 6763786"/>
                    <a:gd name="connsiteY10" fmla="*/ 443914 h 2932974"/>
                    <a:gd name="connsiteX11" fmla="*/ 1065232 w 6763786"/>
                    <a:gd name="connsiteY11" fmla="*/ 88837 h 2932974"/>
                    <a:gd name="connsiteX12" fmla="*/ 216510 w 6763786"/>
                    <a:gd name="connsiteY12" fmla="*/ 677745 h 2932974"/>
                    <a:gd name="connsiteX13" fmla="*/ 0 w 6763786"/>
                    <a:gd name="connsiteY13" fmla="*/ 894256 h 2932974"/>
                    <a:gd name="connsiteX14" fmla="*/ 0 w 6763786"/>
                    <a:gd name="connsiteY14" fmla="*/ 946218 h 2932974"/>
                    <a:gd name="connsiteX15" fmla="*/ 536946 w 6763786"/>
                    <a:gd name="connsiteY15" fmla="*/ 443914 h 29329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6763786" h="2932974">
                      <a:moveTo>
                        <a:pt x="536946" y="443914"/>
                      </a:moveTo>
                      <a:cubicBezTo>
                        <a:pt x="779438" y="253385"/>
                        <a:pt x="1065232" y="80176"/>
                        <a:pt x="1377007" y="36874"/>
                      </a:cubicBezTo>
                      <a:cubicBezTo>
                        <a:pt x="1706103" y="-6428"/>
                        <a:pt x="2017878" y="123478"/>
                        <a:pt x="2286351" y="296687"/>
                      </a:cubicBezTo>
                      <a:cubicBezTo>
                        <a:pt x="2909901" y="712387"/>
                        <a:pt x="3368903" y="1335937"/>
                        <a:pt x="3862547" y="1872883"/>
                      </a:cubicBezTo>
                      <a:cubicBezTo>
                        <a:pt x="4252266" y="2297244"/>
                        <a:pt x="4728589" y="2799548"/>
                        <a:pt x="5317497" y="2912133"/>
                      </a:cubicBezTo>
                      <a:cubicBezTo>
                        <a:pt x="5871764" y="3024719"/>
                        <a:pt x="6374068" y="2660981"/>
                        <a:pt x="6763787" y="2305904"/>
                      </a:cubicBezTo>
                      <a:lnTo>
                        <a:pt x="6763787" y="2253941"/>
                      </a:lnTo>
                      <a:cubicBezTo>
                        <a:pt x="6711825" y="2305904"/>
                        <a:pt x="6659862" y="2349206"/>
                        <a:pt x="6607900" y="2392508"/>
                      </a:cubicBezTo>
                      <a:cubicBezTo>
                        <a:pt x="6365408" y="2600358"/>
                        <a:pt x="6088275" y="2790887"/>
                        <a:pt x="5767839" y="2868831"/>
                      </a:cubicBezTo>
                      <a:cubicBezTo>
                        <a:pt x="5100987" y="3033379"/>
                        <a:pt x="4503418" y="2470452"/>
                        <a:pt x="4070397" y="2028770"/>
                      </a:cubicBezTo>
                      <a:cubicBezTo>
                        <a:pt x="3559432" y="1509145"/>
                        <a:pt x="3126411" y="902916"/>
                        <a:pt x="2554824" y="443914"/>
                      </a:cubicBezTo>
                      <a:cubicBezTo>
                        <a:pt x="2121803" y="97497"/>
                        <a:pt x="1610838" y="-136334"/>
                        <a:pt x="1065232" y="88837"/>
                      </a:cubicBezTo>
                      <a:cubicBezTo>
                        <a:pt x="736136" y="218743"/>
                        <a:pt x="467663" y="443914"/>
                        <a:pt x="216510" y="677745"/>
                      </a:cubicBezTo>
                      <a:cubicBezTo>
                        <a:pt x="138567" y="747029"/>
                        <a:pt x="69283" y="824972"/>
                        <a:pt x="0" y="894256"/>
                      </a:cubicBezTo>
                      <a:lnTo>
                        <a:pt x="0" y="946218"/>
                      </a:lnTo>
                      <a:cubicBezTo>
                        <a:pt x="173208" y="773010"/>
                        <a:pt x="346417" y="599801"/>
                        <a:pt x="536946" y="44391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84" name="Graphic 1">
                <a:extLst>
                  <a:ext uri="{FF2B5EF4-FFF2-40B4-BE49-F238E27FC236}">
                    <a16:creationId xmlns:a16="http://schemas.microsoft.com/office/drawing/2014/main" xmlns="" id="{31D9AF07-94DB-4807-8758-24E796E85D2B}"/>
                  </a:ext>
                </a:extLst>
              </p:cNvPr>
              <p:cNvGrpSpPr/>
              <p:nvPr/>
            </p:nvGrpSpPr>
            <p:grpSpPr>
              <a:xfrm>
                <a:off x="-607163" y="2839471"/>
                <a:ext cx="259812" cy="1756483"/>
                <a:chOff x="-607163" y="2839471"/>
                <a:chExt cx="259812" cy="1756483"/>
              </a:xfrm>
              <a:grpFill/>
            </p:grpSpPr>
            <p:sp>
              <p:nvSpPr>
                <p:cNvPr id="929" name="Freeform: Shape 437">
                  <a:extLst>
                    <a:ext uri="{FF2B5EF4-FFF2-40B4-BE49-F238E27FC236}">
                      <a16:creationId xmlns:a16="http://schemas.microsoft.com/office/drawing/2014/main" xmlns="" id="{8110267A-0C15-4768-B5C0-A028F1D55C85}"/>
                    </a:ext>
                  </a:extLst>
                </p:cNvPr>
                <p:cNvSpPr/>
                <p:nvPr/>
              </p:nvSpPr>
              <p:spPr>
                <a:xfrm>
                  <a:off x="-494578" y="2936109"/>
                  <a:ext cx="34641" cy="1554545"/>
                </a:xfrm>
                <a:custGeom>
                  <a:avLst/>
                  <a:gdLst>
                    <a:gd name="connsiteX0" fmla="*/ 0 w 34641"/>
                    <a:gd name="connsiteY0" fmla="*/ 19486 h 1554545"/>
                    <a:gd name="connsiteX1" fmla="*/ 0 w 34641"/>
                    <a:gd name="connsiteY1" fmla="*/ 1535059 h 1554545"/>
                    <a:gd name="connsiteX2" fmla="*/ 34642 w 34641"/>
                    <a:gd name="connsiteY2" fmla="*/ 1535059 h 1554545"/>
                    <a:gd name="connsiteX3" fmla="*/ 34642 w 34641"/>
                    <a:gd name="connsiteY3" fmla="*/ 19486 h 1554545"/>
                    <a:gd name="connsiteX4" fmla="*/ 0 w 34641"/>
                    <a:gd name="connsiteY4" fmla="*/ 19486 h 15545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1554545">
                      <a:moveTo>
                        <a:pt x="0" y="19486"/>
                      </a:moveTo>
                      <a:cubicBezTo>
                        <a:pt x="0" y="521790"/>
                        <a:pt x="0" y="1032755"/>
                        <a:pt x="0" y="1535059"/>
                      </a:cubicBezTo>
                      <a:cubicBezTo>
                        <a:pt x="0" y="1561041"/>
                        <a:pt x="34642" y="1561041"/>
                        <a:pt x="34642" y="1535059"/>
                      </a:cubicBezTo>
                      <a:cubicBezTo>
                        <a:pt x="34642" y="1032755"/>
                        <a:pt x="34642" y="521790"/>
                        <a:pt x="34642" y="19486"/>
                      </a:cubicBezTo>
                      <a:cubicBezTo>
                        <a:pt x="34642" y="-6495"/>
                        <a:pt x="0" y="-6495"/>
                        <a:pt x="0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30" name="Freeform: Shape 438">
                  <a:extLst>
                    <a:ext uri="{FF2B5EF4-FFF2-40B4-BE49-F238E27FC236}">
                      <a16:creationId xmlns:a16="http://schemas.microsoft.com/office/drawing/2014/main" xmlns="" id="{9220931B-3F57-408C-A013-079CDC0F0520}"/>
                    </a:ext>
                  </a:extLst>
                </p:cNvPr>
                <p:cNvSpPr/>
                <p:nvPr/>
              </p:nvSpPr>
              <p:spPr>
                <a:xfrm>
                  <a:off x="-607163" y="4306553"/>
                  <a:ext cx="259812" cy="289400"/>
                </a:xfrm>
                <a:custGeom>
                  <a:avLst/>
                  <a:gdLst>
                    <a:gd name="connsiteX0" fmla="*/ 129906 w 259812"/>
                    <a:gd name="connsiteY0" fmla="*/ 78011 h 289400"/>
                    <a:gd name="connsiteX1" fmla="*/ 0 w 259812"/>
                    <a:gd name="connsiteY1" fmla="*/ 8728 h 289400"/>
                    <a:gd name="connsiteX2" fmla="*/ 129906 w 259812"/>
                    <a:gd name="connsiteY2" fmla="*/ 207917 h 289400"/>
                    <a:gd name="connsiteX3" fmla="*/ 259813 w 259812"/>
                    <a:gd name="connsiteY3" fmla="*/ 268540 h 289400"/>
                    <a:gd name="connsiteX4" fmla="*/ 129906 w 259812"/>
                    <a:gd name="connsiteY4" fmla="*/ 78011 h 2894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9400">
                      <a:moveTo>
                        <a:pt x="129906" y="78011"/>
                      </a:moveTo>
                      <a:cubicBezTo>
                        <a:pt x="60623" y="17388"/>
                        <a:pt x="0" y="-17254"/>
                        <a:pt x="0" y="8728"/>
                      </a:cubicBezTo>
                      <a:cubicBezTo>
                        <a:pt x="0" y="34709"/>
                        <a:pt x="60623" y="129974"/>
                        <a:pt x="129906" y="207917"/>
                      </a:cubicBezTo>
                      <a:cubicBezTo>
                        <a:pt x="199190" y="285861"/>
                        <a:pt x="259813" y="311843"/>
                        <a:pt x="259813" y="268540"/>
                      </a:cubicBezTo>
                      <a:cubicBezTo>
                        <a:pt x="259813" y="225238"/>
                        <a:pt x="199190" y="138634"/>
                        <a:pt x="129906" y="7801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31" name="Freeform: Shape 439">
                  <a:extLst>
                    <a:ext uri="{FF2B5EF4-FFF2-40B4-BE49-F238E27FC236}">
                      <a16:creationId xmlns:a16="http://schemas.microsoft.com/office/drawing/2014/main" xmlns="" id="{9A28FD76-0EC6-4379-B3A0-25B228412E5A}"/>
                    </a:ext>
                  </a:extLst>
                </p:cNvPr>
                <p:cNvSpPr/>
                <p:nvPr/>
              </p:nvSpPr>
              <p:spPr>
                <a:xfrm>
                  <a:off x="-607163" y="2839471"/>
                  <a:ext cx="259812" cy="290555"/>
                </a:xfrm>
                <a:custGeom>
                  <a:avLst/>
                  <a:gdLst>
                    <a:gd name="connsiteX0" fmla="*/ 129906 w 259812"/>
                    <a:gd name="connsiteY0" fmla="*/ 81483 h 290555"/>
                    <a:gd name="connsiteX1" fmla="*/ 0 w 259812"/>
                    <a:gd name="connsiteY1" fmla="*/ 280673 h 290555"/>
                    <a:gd name="connsiteX2" fmla="*/ 129906 w 259812"/>
                    <a:gd name="connsiteY2" fmla="*/ 211389 h 290555"/>
                    <a:gd name="connsiteX3" fmla="*/ 259813 w 259812"/>
                    <a:gd name="connsiteY3" fmla="*/ 20860 h 290555"/>
                    <a:gd name="connsiteX4" fmla="*/ 129906 w 259812"/>
                    <a:gd name="connsiteY4" fmla="*/ 81483 h 290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90555">
                      <a:moveTo>
                        <a:pt x="129906" y="81483"/>
                      </a:moveTo>
                      <a:cubicBezTo>
                        <a:pt x="51963" y="159427"/>
                        <a:pt x="0" y="246031"/>
                        <a:pt x="0" y="280673"/>
                      </a:cubicBezTo>
                      <a:cubicBezTo>
                        <a:pt x="0" y="306654"/>
                        <a:pt x="60623" y="280673"/>
                        <a:pt x="129906" y="211389"/>
                      </a:cubicBezTo>
                      <a:cubicBezTo>
                        <a:pt x="199190" y="150766"/>
                        <a:pt x="259813" y="64162"/>
                        <a:pt x="259813" y="20860"/>
                      </a:cubicBezTo>
                      <a:cubicBezTo>
                        <a:pt x="259813" y="-22442"/>
                        <a:pt x="199190" y="3539"/>
                        <a:pt x="129906" y="8148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85" name="Graphic 1">
                <a:extLst>
                  <a:ext uri="{FF2B5EF4-FFF2-40B4-BE49-F238E27FC236}">
                    <a16:creationId xmlns:a16="http://schemas.microsoft.com/office/drawing/2014/main" xmlns="" id="{FCD217F5-B627-4AF8-9CC6-FE4AAECF07E1}"/>
                  </a:ext>
                </a:extLst>
              </p:cNvPr>
              <p:cNvGrpSpPr/>
              <p:nvPr/>
            </p:nvGrpSpPr>
            <p:grpSpPr>
              <a:xfrm>
                <a:off x="-9594" y="2362455"/>
                <a:ext cx="259812" cy="2708162"/>
                <a:chOff x="-9594" y="2362455"/>
                <a:chExt cx="259812" cy="2708162"/>
              </a:xfrm>
              <a:grpFill/>
            </p:grpSpPr>
            <p:sp>
              <p:nvSpPr>
                <p:cNvPr id="926" name="Freeform: Shape 434">
                  <a:extLst>
                    <a:ext uri="{FF2B5EF4-FFF2-40B4-BE49-F238E27FC236}">
                      <a16:creationId xmlns:a16="http://schemas.microsoft.com/office/drawing/2014/main" xmlns="" id="{AFB9A4DD-20E8-4574-B59A-54281C26FAAD}"/>
                    </a:ext>
                  </a:extLst>
                </p:cNvPr>
                <p:cNvSpPr/>
                <p:nvPr/>
              </p:nvSpPr>
              <p:spPr>
                <a:xfrm>
                  <a:off x="94330" y="2425145"/>
                  <a:ext cx="35786" cy="2559153"/>
                </a:xfrm>
                <a:custGeom>
                  <a:avLst/>
                  <a:gdLst>
                    <a:gd name="connsiteX0" fmla="*/ 0 w 35786"/>
                    <a:gd name="connsiteY0" fmla="*/ 19486 h 2559153"/>
                    <a:gd name="connsiteX1" fmla="*/ 0 w 35786"/>
                    <a:gd name="connsiteY1" fmla="*/ 2539668 h 2559153"/>
                    <a:gd name="connsiteX2" fmla="*/ 34642 w 35786"/>
                    <a:gd name="connsiteY2" fmla="*/ 2539668 h 2559153"/>
                    <a:gd name="connsiteX3" fmla="*/ 34642 w 35786"/>
                    <a:gd name="connsiteY3" fmla="*/ 19486 h 2559153"/>
                    <a:gd name="connsiteX4" fmla="*/ 0 w 35786"/>
                    <a:gd name="connsiteY4" fmla="*/ 19486 h 2559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2559153">
                      <a:moveTo>
                        <a:pt x="0" y="19486"/>
                      </a:moveTo>
                      <a:cubicBezTo>
                        <a:pt x="0" y="859547"/>
                        <a:pt x="0" y="1699607"/>
                        <a:pt x="0" y="2539668"/>
                      </a:cubicBezTo>
                      <a:cubicBezTo>
                        <a:pt x="0" y="2565649"/>
                        <a:pt x="34642" y="2565649"/>
                        <a:pt x="34642" y="2539668"/>
                      </a:cubicBezTo>
                      <a:cubicBezTo>
                        <a:pt x="34642" y="1699607"/>
                        <a:pt x="34642" y="859547"/>
                        <a:pt x="34642" y="19486"/>
                      </a:cubicBezTo>
                      <a:cubicBezTo>
                        <a:pt x="43302" y="-6495"/>
                        <a:pt x="0" y="-6495"/>
                        <a:pt x="0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27" name="Freeform: Shape 435">
                  <a:extLst>
                    <a:ext uri="{FF2B5EF4-FFF2-40B4-BE49-F238E27FC236}">
                      <a16:creationId xmlns:a16="http://schemas.microsoft.com/office/drawing/2014/main" xmlns="" id="{BCCCA664-BADC-48AB-B6A2-683077636870}"/>
                    </a:ext>
                  </a:extLst>
                </p:cNvPr>
                <p:cNvSpPr/>
                <p:nvPr/>
              </p:nvSpPr>
              <p:spPr>
                <a:xfrm>
                  <a:off x="-9594" y="4799182"/>
                  <a:ext cx="259812" cy="271435"/>
                </a:xfrm>
                <a:custGeom>
                  <a:avLst/>
                  <a:gdLst>
                    <a:gd name="connsiteX0" fmla="*/ 129906 w 259812"/>
                    <a:gd name="connsiteY0" fmla="*/ 27064 h 271435"/>
                    <a:gd name="connsiteX1" fmla="*/ 0 w 259812"/>
                    <a:gd name="connsiteY1" fmla="*/ 53045 h 271435"/>
                    <a:gd name="connsiteX2" fmla="*/ 129906 w 259812"/>
                    <a:gd name="connsiteY2" fmla="*/ 243574 h 271435"/>
                    <a:gd name="connsiteX3" fmla="*/ 259813 w 259812"/>
                    <a:gd name="connsiteY3" fmla="*/ 208933 h 271435"/>
                    <a:gd name="connsiteX4" fmla="*/ 129906 w 259812"/>
                    <a:gd name="connsiteY4" fmla="*/ 27064 h 2714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1435">
                      <a:moveTo>
                        <a:pt x="129906" y="27064"/>
                      </a:moveTo>
                      <a:cubicBezTo>
                        <a:pt x="60623" y="-16238"/>
                        <a:pt x="0" y="-7578"/>
                        <a:pt x="0" y="53045"/>
                      </a:cubicBezTo>
                      <a:cubicBezTo>
                        <a:pt x="0" y="105008"/>
                        <a:pt x="51963" y="191612"/>
                        <a:pt x="129906" y="243574"/>
                      </a:cubicBezTo>
                      <a:cubicBezTo>
                        <a:pt x="199190" y="295537"/>
                        <a:pt x="259813" y="269556"/>
                        <a:pt x="259813" y="208933"/>
                      </a:cubicBezTo>
                      <a:cubicBezTo>
                        <a:pt x="251152" y="148310"/>
                        <a:pt x="199190" y="70366"/>
                        <a:pt x="129906" y="2706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28" name="Freeform: Shape 436">
                  <a:extLst>
                    <a:ext uri="{FF2B5EF4-FFF2-40B4-BE49-F238E27FC236}">
                      <a16:creationId xmlns:a16="http://schemas.microsoft.com/office/drawing/2014/main" xmlns="" id="{10C12B43-BF0F-4570-8381-9F5C4AF19B75}"/>
                    </a:ext>
                  </a:extLst>
                </p:cNvPr>
                <p:cNvSpPr/>
                <p:nvPr/>
              </p:nvSpPr>
              <p:spPr>
                <a:xfrm>
                  <a:off x="-9594" y="2362455"/>
                  <a:ext cx="259812" cy="273787"/>
                </a:xfrm>
                <a:custGeom>
                  <a:avLst/>
                  <a:gdLst>
                    <a:gd name="connsiteX0" fmla="*/ 129906 w 259812"/>
                    <a:gd name="connsiteY0" fmla="*/ 30213 h 273787"/>
                    <a:gd name="connsiteX1" fmla="*/ 0 w 259812"/>
                    <a:gd name="connsiteY1" fmla="*/ 220743 h 273787"/>
                    <a:gd name="connsiteX2" fmla="*/ 129906 w 259812"/>
                    <a:gd name="connsiteY2" fmla="*/ 246724 h 273787"/>
                    <a:gd name="connsiteX3" fmla="*/ 259813 w 259812"/>
                    <a:gd name="connsiteY3" fmla="*/ 64855 h 273787"/>
                    <a:gd name="connsiteX4" fmla="*/ 129906 w 259812"/>
                    <a:gd name="connsiteY4" fmla="*/ 30213 h 2737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3787">
                      <a:moveTo>
                        <a:pt x="129906" y="30213"/>
                      </a:moveTo>
                      <a:cubicBezTo>
                        <a:pt x="51963" y="82176"/>
                        <a:pt x="0" y="168780"/>
                        <a:pt x="0" y="220743"/>
                      </a:cubicBezTo>
                      <a:cubicBezTo>
                        <a:pt x="0" y="281365"/>
                        <a:pt x="51963" y="290026"/>
                        <a:pt x="129906" y="246724"/>
                      </a:cubicBezTo>
                      <a:cubicBezTo>
                        <a:pt x="199190" y="203422"/>
                        <a:pt x="259813" y="125478"/>
                        <a:pt x="259813" y="64855"/>
                      </a:cubicBezTo>
                      <a:cubicBezTo>
                        <a:pt x="251152" y="-4428"/>
                        <a:pt x="199190" y="-21749"/>
                        <a:pt x="129906" y="3021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86" name="Graphic 1">
                <a:extLst>
                  <a:ext uri="{FF2B5EF4-FFF2-40B4-BE49-F238E27FC236}">
                    <a16:creationId xmlns:a16="http://schemas.microsoft.com/office/drawing/2014/main" xmlns="" id="{C905D18F-686E-4F57-8B07-BB6C1939F2E4}"/>
                  </a:ext>
                </a:extLst>
              </p:cNvPr>
              <p:cNvGrpSpPr/>
              <p:nvPr/>
            </p:nvGrpSpPr>
            <p:grpSpPr>
              <a:xfrm>
                <a:off x="579313" y="2140689"/>
                <a:ext cx="259812" cy="3154047"/>
                <a:chOff x="579313" y="2140689"/>
                <a:chExt cx="259812" cy="3154047"/>
              </a:xfrm>
              <a:grpFill/>
            </p:grpSpPr>
            <p:sp>
              <p:nvSpPr>
                <p:cNvPr id="923" name="Freeform: Shape 431">
                  <a:extLst>
                    <a:ext uri="{FF2B5EF4-FFF2-40B4-BE49-F238E27FC236}">
                      <a16:creationId xmlns:a16="http://schemas.microsoft.com/office/drawing/2014/main" xmlns="" id="{9301EE53-FF04-4BF4-B0CD-6628CC5797DB}"/>
                    </a:ext>
                  </a:extLst>
                </p:cNvPr>
                <p:cNvSpPr/>
                <p:nvPr/>
              </p:nvSpPr>
              <p:spPr>
                <a:xfrm>
                  <a:off x="691899" y="2189148"/>
                  <a:ext cx="34641" cy="3028981"/>
                </a:xfrm>
                <a:custGeom>
                  <a:avLst/>
                  <a:gdLst>
                    <a:gd name="connsiteX0" fmla="*/ 0 w 34641"/>
                    <a:gd name="connsiteY0" fmla="*/ 12991 h 3028981"/>
                    <a:gd name="connsiteX1" fmla="*/ 0 w 34641"/>
                    <a:gd name="connsiteY1" fmla="*/ 3009496 h 3028981"/>
                    <a:gd name="connsiteX2" fmla="*/ 34642 w 34641"/>
                    <a:gd name="connsiteY2" fmla="*/ 3009496 h 3028981"/>
                    <a:gd name="connsiteX3" fmla="*/ 34642 w 34641"/>
                    <a:gd name="connsiteY3" fmla="*/ 12991 h 3028981"/>
                    <a:gd name="connsiteX4" fmla="*/ 0 w 34641"/>
                    <a:gd name="connsiteY4" fmla="*/ 12991 h 30289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3028981">
                      <a:moveTo>
                        <a:pt x="0" y="12991"/>
                      </a:moveTo>
                      <a:cubicBezTo>
                        <a:pt x="0" y="1008939"/>
                        <a:pt x="0" y="2004887"/>
                        <a:pt x="0" y="3009496"/>
                      </a:cubicBezTo>
                      <a:cubicBezTo>
                        <a:pt x="0" y="3035477"/>
                        <a:pt x="34642" y="3035477"/>
                        <a:pt x="34642" y="3009496"/>
                      </a:cubicBezTo>
                      <a:cubicBezTo>
                        <a:pt x="34642" y="2013547"/>
                        <a:pt x="34642" y="1008939"/>
                        <a:pt x="34642" y="12991"/>
                      </a:cubicBezTo>
                      <a:cubicBezTo>
                        <a:pt x="34642" y="-4330"/>
                        <a:pt x="0" y="-4330"/>
                        <a:pt x="0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24" name="Freeform: Shape 432">
                  <a:extLst>
                    <a:ext uri="{FF2B5EF4-FFF2-40B4-BE49-F238E27FC236}">
                      <a16:creationId xmlns:a16="http://schemas.microsoft.com/office/drawing/2014/main" xmlns="" id="{BFA4EE9A-BAC8-4428-92FA-5ABA4FFED9F2}"/>
                    </a:ext>
                  </a:extLst>
                </p:cNvPr>
                <p:cNvSpPr/>
                <p:nvPr/>
              </p:nvSpPr>
              <p:spPr>
                <a:xfrm>
                  <a:off x="579313" y="5032998"/>
                  <a:ext cx="259812" cy="261737"/>
                </a:xfrm>
                <a:custGeom>
                  <a:avLst/>
                  <a:gdLst>
                    <a:gd name="connsiteX0" fmla="*/ 129906 w 259812"/>
                    <a:gd name="connsiteY0" fmla="*/ 1098 h 261737"/>
                    <a:gd name="connsiteX1" fmla="*/ 0 w 259812"/>
                    <a:gd name="connsiteY1" fmla="*/ 105023 h 261737"/>
                    <a:gd name="connsiteX2" fmla="*/ 129906 w 259812"/>
                    <a:gd name="connsiteY2" fmla="*/ 260911 h 261737"/>
                    <a:gd name="connsiteX3" fmla="*/ 259812 w 259812"/>
                    <a:gd name="connsiteY3" fmla="*/ 139665 h 261737"/>
                    <a:gd name="connsiteX4" fmla="*/ 129906 w 259812"/>
                    <a:gd name="connsiteY4" fmla="*/ 1098 h 2617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737">
                      <a:moveTo>
                        <a:pt x="129906" y="1098"/>
                      </a:moveTo>
                      <a:cubicBezTo>
                        <a:pt x="60623" y="-7562"/>
                        <a:pt x="0" y="35740"/>
                        <a:pt x="0" y="105023"/>
                      </a:cubicBezTo>
                      <a:cubicBezTo>
                        <a:pt x="0" y="174306"/>
                        <a:pt x="60623" y="243590"/>
                        <a:pt x="129906" y="260911"/>
                      </a:cubicBezTo>
                      <a:cubicBezTo>
                        <a:pt x="199190" y="269571"/>
                        <a:pt x="259812" y="208948"/>
                        <a:pt x="259812" y="139665"/>
                      </a:cubicBezTo>
                      <a:cubicBezTo>
                        <a:pt x="259812" y="70381"/>
                        <a:pt x="199190" y="9758"/>
                        <a:pt x="129906" y="10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25" name="Freeform: Shape 433">
                  <a:extLst>
                    <a:ext uri="{FF2B5EF4-FFF2-40B4-BE49-F238E27FC236}">
                      <a16:creationId xmlns:a16="http://schemas.microsoft.com/office/drawing/2014/main" xmlns="" id="{8409B368-24B7-4289-A470-667199CD3338}"/>
                    </a:ext>
                  </a:extLst>
                </p:cNvPr>
                <p:cNvSpPr/>
                <p:nvPr/>
              </p:nvSpPr>
              <p:spPr>
                <a:xfrm>
                  <a:off x="579313" y="2140689"/>
                  <a:ext cx="259812" cy="261737"/>
                </a:xfrm>
                <a:custGeom>
                  <a:avLst/>
                  <a:gdLst>
                    <a:gd name="connsiteX0" fmla="*/ 129906 w 259812"/>
                    <a:gd name="connsiteY0" fmla="*/ 827 h 261737"/>
                    <a:gd name="connsiteX1" fmla="*/ 0 w 259812"/>
                    <a:gd name="connsiteY1" fmla="*/ 156715 h 261737"/>
                    <a:gd name="connsiteX2" fmla="*/ 129906 w 259812"/>
                    <a:gd name="connsiteY2" fmla="*/ 260640 h 261737"/>
                    <a:gd name="connsiteX3" fmla="*/ 259812 w 259812"/>
                    <a:gd name="connsiteY3" fmla="*/ 122073 h 261737"/>
                    <a:gd name="connsiteX4" fmla="*/ 129906 w 259812"/>
                    <a:gd name="connsiteY4" fmla="*/ 827 h 2617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737">
                      <a:moveTo>
                        <a:pt x="129906" y="827"/>
                      </a:moveTo>
                      <a:cubicBezTo>
                        <a:pt x="60623" y="9488"/>
                        <a:pt x="0" y="87432"/>
                        <a:pt x="0" y="156715"/>
                      </a:cubicBezTo>
                      <a:cubicBezTo>
                        <a:pt x="0" y="225998"/>
                        <a:pt x="60623" y="269300"/>
                        <a:pt x="129906" y="260640"/>
                      </a:cubicBezTo>
                      <a:cubicBezTo>
                        <a:pt x="199190" y="251980"/>
                        <a:pt x="259812" y="191357"/>
                        <a:pt x="259812" y="122073"/>
                      </a:cubicBezTo>
                      <a:cubicBezTo>
                        <a:pt x="259812" y="52790"/>
                        <a:pt x="199190" y="-7833"/>
                        <a:pt x="129906" y="827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87" name="Graphic 1">
                <a:extLst>
                  <a:ext uri="{FF2B5EF4-FFF2-40B4-BE49-F238E27FC236}">
                    <a16:creationId xmlns:a16="http://schemas.microsoft.com/office/drawing/2014/main" xmlns="" id="{BF46E705-CDFC-4211-A482-04CA33E4A43E}"/>
                  </a:ext>
                </a:extLst>
              </p:cNvPr>
              <p:cNvGrpSpPr/>
              <p:nvPr/>
            </p:nvGrpSpPr>
            <p:grpSpPr>
              <a:xfrm>
                <a:off x="1176882" y="2219494"/>
                <a:ext cx="259812" cy="2996436"/>
                <a:chOff x="1176882" y="2219494"/>
                <a:chExt cx="259812" cy="2996436"/>
              </a:xfrm>
              <a:grpFill/>
            </p:grpSpPr>
            <p:sp>
              <p:nvSpPr>
                <p:cNvPr id="920" name="Freeform: Shape 428">
                  <a:extLst>
                    <a:ext uri="{FF2B5EF4-FFF2-40B4-BE49-F238E27FC236}">
                      <a16:creationId xmlns:a16="http://schemas.microsoft.com/office/drawing/2014/main" xmlns="" id="{0FCAF1E2-5F2D-4DB5-B940-49C030B4F595}"/>
                    </a:ext>
                  </a:extLst>
                </p:cNvPr>
                <p:cNvSpPr/>
                <p:nvPr/>
              </p:nvSpPr>
              <p:spPr>
                <a:xfrm>
                  <a:off x="1289468" y="2269257"/>
                  <a:ext cx="34641" cy="2870928"/>
                </a:xfrm>
                <a:custGeom>
                  <a:avLst/>
                  <a:gdLst>
                    <a:gd name="connsiteX0" fmla="*/ 0 w 34641"/>
                    <a:gd name="connsiteY0" fmla="*/ 19486 h 2870928"/>
                    <a:gd name="connsiteX1" fmla="*/ 0 w 34641"/>
                    <a:gd name="connsiteY1" fmla="*/ 2851443 h 2870928"/>
                    <a:gd name="connsiteX2" fmla="*/ 34642 w 34641"/>
                    <a:gd name="connsiteY2" fmla="*/ 2851443 h 2870928"/>
                    <a:gd name="connsiteX3" fmla="*/ 34642 w 34641"/>
                    <a:gd name="connsiteY3" fmla="*/ 19486 h 2870928"/>
                    <a:gd name="connsiteX4" fmla="*/ 0 w 34641"/>
                    <a:gd name="connsiteY4" fmla="*/ 19486 h 28709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2870928">
                      <a:moveTo>
                        <a:pt x="0" y="19486"/>
                      </a:moveTo>
                      <a:cubicBezTo>
                        <a:pt x="0" y="963472"/>
                        <a:pt x="0" y="1907457"/>
                        <a:pt x="0" y="2851443"/>
                      </a:cubicBezTo>
                      <a:cubicBezTo>
                        <a:pt x="0" y="2877424"/>
                        <a:pt x="34642" y="2877424"/>
                        <a:pt x="34642" y="2851443"/>
                      </a:cubicBezTo>
                      <a:cubicBezTo>
                        <a:pt x="34642" y="1907457"/>
                        <a:pt x="34642" y="963472"/>
                        <a:pt x="34642" y="19486"/>
                      </a:cubicBezTo>
                      <a:cubicBezTo>
                        <a:pt x="34642" y="-6495"/>
                        <a:pt x="0" y="-6495"/>
                        <a:pt x="0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21" name="Freeform: Shape 429">
                  <a:extLst>
                    <a:ext uri="{FF2B5EF4-FFF2-40B4-BE49-F238E27FC236}">
                      <a16:creationId xmlns:a16="http://schemas.microsoft.com/office/drawing/2014/main" xmlns="" id="{4E826540-45F6-4B1B-93F6-461367377BCB}"/>
                    </a:ext>
                  </a:extLst>
                </p:cNvPr>
                <p:cNvSpPr/>
                <p:nvPr/>
              </p:nvSpPr>
              <p:spPr>
                <a:xfrm>
                  <a:off x="1176882" y="4954780"/>
                  <a:ext cx="259812" cy="261149"/>
                </a:xfrm>
                <a:custGeom>
                  <a:avLst/>
                  <a:gdLst>
                    <a:gd name="connsiteX0" fmla="*/ 129906 w 259812"/>
                    <a:gd name="connsiteY0" fmla="*/ 10032 h 261149"/>
                    <a:gd name="connsiteX1" fmla="*/ 0 w 259812"/>
                    <a:gd name="connsiteY1" fmla="*/ 174580 h 261149"/>
                    <a:gd name="connsiteX2" fmla="*/ 129906 w 259812"/>
                    <a:gd name="connsiteY2" fmla="*/ 252524 h 261149"/>
                    <a:gd name="connsiteX3" fmla="*/ 259813 w 259812"/>
                    <a:gd name="connsiteY3" fmla="*/ 70655 h 261149"/>
                    <a:gd name="connsiteX4" fmla="*/ 129906 w 259812"/>
                    <a:gd name="connsiteY4" fmla="*/ 10032 h 2611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149">
                      <a:moveTo>
                        <a:pt x="129906" y="10032"/>
                      </a:moveTo>
                      <a:cubicBezTo>
                        <a:pt x="60623" y="36013"/>
                        <a:pt x="0" y="105297"/>
                        <a:pt x="0" y="174580"/>
                      </a:cubicBezTo>
                      <a:cubicBezTo>
                        <a:pt x="0" y="243863"/>
                        <a:pt x="60623" y="278505"/>
                        <a:pt x="129906" y="252524"/>
                      </a:cubicBezTo>
                      <a:cubicBezTo>
                        <a:pt x="199190" y="217882"/>
                        <a:pt x="259813" y="139938"/>
                        <a:pt x="259813" y="70655"/>
                      </a:cubicBezTo>
                      <a:cubicBezTo>
                        <a:pt x="259813" y="10032"/>
                        <a:pt x="199190" y="-15949"/>
                        <a:pt x="129906" y="10032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22" name="Freeform: Shape 430">
                  <a:extLst>
                    <a:ext uri="{FF2B5EF4-FFF2-40B4-BE49-F238E27FC236}">
                      <a16:creationId xmlns:a16="http://schemas.microsoft.com/office/drawing/2014/main" xmlns="" id="{34A4EB53-06E1-422E-8D9F-EC18104EC4E2}"/>
                    </a:ext>
                  </a:extLst>
                </p:cNvPr>
                <p:cNvSpPr/>
                <p:nvPr/>
              </p:nvSpPr>
              <p:spPr>
                <a:xfrm>
                  <a:off x="1176882" y="2219494"/>
                  <a:ext cx="259812" cy="261149"/>
                </a:xfrm>
                <a:custGeom>
                  <a:avLst/>
                  <a:gdLst>
                    <a:gd name="connsiteX0" fmla="*/ 129906 w 259812"/>
                    <a:gd name="connsiteY0" fmla="*/ 8626 h 261149"/>
                    <a:gd name="connsiteX1" fmla="*/ 0 w 259812"/>
                    <a:gd name="connsiteY1" fmla="*/ 86570 h 261149"/>
                    <a:gd name="connsiteX2" fmla="*/ 129906 w 259812"/>
                    <a:gd name="connsiteY2" fmla="*/ 251118 h 261149"/>
                    <a:gd name="connsiteX3" fmla="*/ 259813 w 259812"/>
                    <a:gd name="connsiteY3" fmla="*/ 190495 h 261149"/>
                    <a:gd name="connsiteX4" fmla="*/ 129906 w 259812"/>
                    <a:gd name="connsiteY4" fmla="*/ 8626 h 2611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149">
                      <a:moveTo>
                        <a:pt x="129906" y="8626"/>
                      </a:moveTo>
                      <a:cubicBezTo>
                        <a:pt x="60623" y="-17355"/>
                        <a:pt x="0" y="17287"/>
                        <a:pt x="0" y="86570"/>
                      </a:cubicBezTo>
                      <a:cubicBezTo>
                        <a:pt x="0" y="155853"/>
                        <a:pt x="60623" y="225137"/>
                        <a:pt x="129906" y="251118"/>
                      </a:cubicBezTo>
                      <a:cubicBezTo>
                        <a:pt x="199190" y="277099"/>
                        <a:pt x="259813" y="251118"/>
                        <a:pt x="259813" y="190495"/>
                      </a:cubicBezTo>
                      <a:cubicBezTo>
                        <a:pt x="259813" y="121212"/>
                        <a:pt x="199190" y="43268"/>
                        <a:pt x="129906" y="862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88" name="Graphic 1">
                <a:extLst>
                  <a:ext uri="{FF2B5EF4-FFF2-40B4-BE49-F238E27FC236}">
                    <a16:creationId xmlns:a16="http://schemas.microsoft.com/office/drawing/2014/main" xmlns="" id="{5172B582-5B2B-4C6D-ADDF-D2A678382DF8}"/>
                  </a:ext>
                </a:extLst>
              </p:cNvPr>
              <p:cNvGrpSpPr/>
              <p:nvPr/>
            </p:nvGrpSpPr>
            <p:grpSpPr>
              <a:xfrm>
                <a:off x="1774451" y="2579887"/>
                <a:ext cx="259812" cy="2275650"/>
                <a:chOff x="1774451" y="2579887"/>
                <a:chExt cx="259812" cy="2275650"/>
              </a:xfrm>
              <a:grpFill/>
            </p:grpSpPr>
            <p:sp>
              <p:nvSpPr>
                <p:cNvPr id="917" name="Freeform: Shape 425">
                  <a:extLst>
                    <a:ext uri="{FF2B5EF4-FFF2-40B4-BE49-F238E27FC236}">
                      <a16:creationId xmlns:a16="http://schemas.microsoft.com/office/drawing/2014/main" xmlns="" id="{B489B7AD-D54A-4A10-9372-FB3DEC743B64}"/>
                    </a:ext>
                  </a:extLst>
                </p:cNvPr>
                <p:cNvSpPr/>
                <p:nvPr/>
              </p:nvSpPr>
              <p:spPr>
                <a:xfrm>
                  <a:off x="1878376" y="2653404"/>
                  <a:ext cx="35786" cy="2105723"/>
                </a:xfrm>
                <a:custGeom>
                  <a:avLst/>
                  <a:gdLst>
                    <a:gd name="connsiteX0" fmla="*/ 0 w 35786"/>
                    <a:gd name="connsiteY0" fmla="*/ 16398 h 2105723"/>
                    <a:gd name="connsiteX1" fmla="*/ 0 w 35786"/>
                    <a:gd name="connsiteY1" fmla="*/ 2086238 h 2105723"/>
                    <a:gd name="connsiteX2" fmla="*/ 34642 w 35786"/>
                    <a:gd name="connsiteY2" fmla="*/ 2086238 h 2105723"/>
                    <a:gd name="connsiteX3" fmla="*/ 34642 w 35786"/>
                    <a:gd name="connsiteY3" fmla="*/ 16398 h 2105723"/>
                    <a:gd name="connsiteX4" fmla="*/ 0 w 35786"/>
                    <a:gd name="connsiteY4" fmla="*/ 16398 h 21057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2105723">
                      <a:moveTo>
                        <a:pt x="0" y="16398"/>
                      </a:moveTo>
                      <a:cubicBezTo>
                        <a:pt x="0" y="709231"/>
                        <a:pt x="0" y="1393404"/>
                        <a:pt x="0" y="2086238"/>
                      </a:cubicBezTo>
                      <a:cubicBezTo>
                        <a:pt x="0" y="2112219"/>
                        <a:pt x="34642" y="2112219"/>
                        <a:pt x="34642" y="2086238"/>
                      </a:cubicBezTo>
                      <a:cubicBezTo>
                        <a:pt x="34642" y="1393404"/>
                        <a:pt x="34642" y="709231"/>
                        <a:pt x="34642" y="16398"/>
                      </a:cubicBezTo>
                      <a:cubicBezTo>
                        <a:pt x="4330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18" name="Freeform: Shape 426">
                  <a:extLst>
                    <a:ext uri="{FF2B5EF4-FFF2-40B4-BE49-F238E27FC236}">
                      <a16:creationId xmlns:a16="http://schemas.microsoft.com/office/drawing/2014/main" xmlns="" id="{4CCC9005-B87A-44A1-ACCE-ACC06B414AFC}"/>
                    </a:ext>
                  </a:extLst>
                </p:cNvPr>
                <p:cNvSpPr/>
                <p:nvPr/>
              </p:nvSpPr>
              <p:spPr>
                <a:xfrm>
                  <a:off x="1774451" y="4578361"/>
                  <a:ext cx="259812" cy="277176"/>
                </a:xfrm>
                <a:custGeom>
                  <a:avLst/>
                  <a:gdLst>
                    <a:gd name="connsiteX0" fmla="*/ 129906 w 259812"/>
                    <a:gd name="connsiteY0" fmla="*/ 48696 h 277176"/>
                    <a:gd name="connsiteX1" fmla="*/ 0 w 259812"/>
                    <a:gd name="connsiteY1" fmla="*/ 239225 h 277176"/>
                    <a:gd name="connsiteX2" fmla="*/ 129906 w 259812"/>
                    <a:gd name="connsiteY2" fmla="*/ 230564 h 277176"/>
                    <a:gd name="connsiteX3" fmla="*/ 259813 w 259812"/>
                    <a:gd name="connsiteY3" fmla="*/ 31375 h 277176"/>
                    <a:gd name="connsiteX4" fmla="*/ 129906 w 259812"/>
                    <a:gd name="connsiteY4" fmla="*/ 48696 h 2771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7176">
                      <a:moveTo>
                        <a:pt x="129906" y="48696"/>
                      </a:moveTo>
                      <a:cubicBezTo>
                        <a:pt x="60623" y="100658"/>
                        <a:pt x="0" y="187262"/>
                        <a:pt x="0" y="239225"/>
                      </a:cubicBezTo>
                      <a:cubicBezTo>
                        <a:pt x="0" y="291187"/>
                        <a:pt x="60623" y="291187"/>
                        <a:pt x="129906" y="230564"/>
                      </a:cubicBezTo>
                      <a:cubicBezTo>
                        <a:pt x="199190" y="161281"/>
                        <a:pt x="259813" y="74677"/>
                        <a:pt x="259813" y="31375"/>
                      </a:cubicBezTo>
                      <a:cubicBezTo>
                        <a:pt x="259813" y="-20588"/>
                        <a:pt x="199190" y="-3267"/>
                        <a:pt x="129906" y="4869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19" name="Freeform: Shape 427">
                  <a:extLst>
                    <a:ext uri="{FF2B5EF4-FFF2-40B4-BE49-F238E27FC236}">
                      <a16:creationId xmlns:a16="http://schemas.microsoft.com/office/drawing/2014/main" xmlns="" id="{498836D4-BE5D-4A41-8988-149CABDD5049}"/>
                    </a:ext>
                  </a:extLst>
                </p:cNvPr>
                <p:cNvSpPr/>
                <p:nvPr/>
              </p:nvSpPr>
              <p:spPr>
                <a:xfrm>
                  <a:off x="1774451" y="2579887"/>
                  <a:ext cx="259812" cy="279004"/>
                </a:xfrm>
                <a:custGeom>
                  <a:avLst/>
                  <a:gdLst>
                    <a:gd name="connsiteX0" fmla="*/ 129906 w 259812"/>
                    <a:gd name="connsiteY0" fmla="*/ 46612 h 279004"/>
                    <a:gd name="connsiteX1" fmla="*/ 0 w 259812"/>
                    <a:gd name="connsiteY1" fmla="*/ 37952 h 279004"/>
                    <a:gd name="connsiteX2" fmla="*/ 129906 w 259812"/>
                    <a:gd name="connsiteY2" fmla="*/ 228481 h 279004"/>
                    <a:gd name="connsiteX3" fmla="*/ 259813 w 259812"/>
                    <a:gd name="connsiteY3" fmla="*/ 254462 h 279004"/>
                    <a:gd name="connsiteX4" fmla="*/ 129906 w 259812"/>
                    <a:gd name="connsiteY4" fmla="*/ 46612 h 2790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9004">
                      <a:moveTo>
                        <a:pt x="129906" y="46612"/>
                      </a:moveTo>
                      <a:cubicBezTo>
                        <a:pt x="60623" y="-14011"/>
                        <a:pt x="0" y="-14011"/>
                        <a:pt x="0" y="37952"/>
                      </a:cubicBezTo>
                      <a:cubicBezTo>
                        <a:pt x="0" y="89914"/>
                        <a:pt x="60623" y="176519"/>
                        <a:pt x="129906" y="228481"/>
                      </a:cubicBezTo>
                      <a:cubicBezTo>
                        <a:pt x="199190" y="280444"/>
                        <a:pt x="259813" y="297764"/>
                        <a:pt x="259813" y="254462"/>
                      </a:cubicBezTo>
                      <a:cubicBezTo>
                        <a:pt x="259813" y="211160"/>
                        <a:pt x="199190" y="115896"/>
                        <a:pt x="129906" y="46612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89" name="Graphic 1">
                <a:extLst>
                  <a:ext uri="{FF2B5EF4-FFF2-40B4-BE49-F238E27FC236}">
                    <a16:creationId xmlns:a16="http://schemas.microsoft.com/office/drawing/2014/main" xmlns="" id="{194CC0F2-93A3-4870-9A56-24ACD44BFD2B}"/>
                  </a:ext>
                </a:extLst>
              </p:cNvPr>
              <p:cNvGrpSpPr/>
              <p:nvPr/>
            </p:nvGrpSpPr>
            <p:grpSpPr>
              <a:xfrm>
                <a:off x="2363360" y="3155892"/>
                <a:ext cx="259812" cy="1123575"/>
                <a:chOff x="2363360" y="3155892"/>
                <a:chExt cx="259812" cy="1123575"/>
              </a:xfrm>
              <a:grpFill/>
            </p:grpSpPr>
            <p:sp>
              <p:nvSpPr>
                <p:cNvPr id="914" name="Freeform: Shape 422">
                  <a:extLst>
                    <a:ext uri="{FF2B5EF4-FFF2-40B4-BE49-F238E27FC236}">
                      <a16:creationId xmlns:a16="http://schemas.microsoft.com/office/drawing/2014/main" xmlns="" id="{E7232938-D002-4640-88AA-64312197BB42}"/>
                    </a:ext>
                  </a:extLst>
                </p:cNvPr>
                <p:cNvSpPr/>
                <p:nvPr/>
              </p:nvSpPr>
              <p:spPr>
                <a:xfrm>
                  <a:off x="2475945" y="3259633"/>
                  <a:ext cx="35786" cy="901925"/>
                </a:xfrm>
                <a:custGeom>
                  <a:avLst/>
                  <a:gdLst>
                    <a:gd name="connsiteX0" fmla="*/ 0 w 35786"/>
                    <a:gd name="connsiteY0" fmla="*/ 16398 h 901925"/>
                    <a:gd name="connsiteX1" fmla="*/ 0 w 35786"/>
                    <a:gd name="connsiteY1" fmla="*/ 882440 h 901925"/>
                    <a:gd name="connsiteX2" fmla="*/ 34641 w 35786"/>
                    <a:gd name="connsiteY2" fmla="*/ 882440 h 901925"/>
                    <a:gd name="connsiteX3" fmla="*/ 34641 w 35786"/>
                    <a:gd name="connsiteY3" fmla="*/ 16398 h 901925"/>
                    <a:gd name="connsiteX4" fmla="*/ 0 w 35786"/>
                    <a:gd name="connsiteY4" fmla="*/ 16398 h 901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901925">
                      <a:moveTo>
                        <a:pt x="0" y="16398"/>
                      </a:moveTo>
                      <a:cubicBezTo>
                        <a:pt x="0" y="302191"/>
                        <a:pt x="0" y="596646"/>
                        <a:pt x="0" y="882440"/>
                      </a:cubicBezTo>
                      <a:cubicBezTo>
                        <a:pt x="0" y="908421"/>
                        <a:pt x="34641" y="908421"/>
                        <a:pt x="34641" y="882440"/>
                      </a:cubicBezTo>
                      <a:cubicBezTo>
                        <a:pt x="34641" y="596646"/>
                        <a:pt x="34641" y="302191"/>
                        <a:pt x="34641" y="16398"/>
                      </a:cubicBezTo>
                      <a:cubicBezTo>
                        <a:pt x="4330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15" name="Freeform: Shape 423">
                  <a:extLst>
                    <a:ext uri="{FF2B5EF4-FFF2-40B4-BE49-F238E27FC236}">
                      <a16:creationId xmlns:a16="http://schemas.microsoft.com/office/drawing/2014/main" xmlns="" id="{8A02E3D1-970B-4BDD-8F4D-DCAEB8ED99E3}"/>
                    </a:ext>
                  </a:extLst>
                </p:cNvPr>
                <p:cNvSpPr/>
                <p:nvPr/>
              </p:nvSpPr>
              <p:spPr>
                <a:xfrm>
                  <a:off x="2363360" y="3985241"/>
                  <a:ext cx="259812" cy="294226"/>
                </a:xfrm>
                <a:custGeom>
                  <a:avLst/>
                  <a:gdLst>
                    <a:gd name="connsiteX0" fmla="*/ 129906 w 259812"/>
                    <a:gd name="connsiteY0" fmla="*/ 113530 h 294226"/>
                    <a:gd name="connsiteX1" fmla="*/ 0 w 259812"/>
                    <a:gd name="connsiteY1" fmla="*/ 286738 h 294226"/>
                    <a:gd name="connsiteX2" fmla="*/ 129906 w 259812"/>
                    <a:gd name="connsiteY2" fmla="*/ 182813 h 294226"/>
                    <a:gd name="connsiteX3" fmla="*/ 259813 w 259812"/>
                    <a:gd name="connsiteY3" fmla="*/ 944 h 294226"/>
                    <a:gd name="connsiteX4" fmla="*/ 129906 w 259812"/>
                    <a:gd name="connsiteY4" fmla="*/ 113530 h 2942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94226">
                      <a:moveTo>
                        <a:pt x="129906" y="113530"/>
                      </a:moveTo>
                      <a:cubicBezTo>
                        <a:pt x="60623" y="182813"/>
                        <a:pt x="0" y="260757"/>
                        <a:pt x="0" y="286738"/>
                      </a:cubicBezTo>
                      <a:cubicBezTo>
                        <a:pt x="0" y="312719"/>
                        <a:pt x="60623" y="269417"/>
                        <a:pt x="129906" y="182813"/>
                      </a:cubicBezTo>
                      <a:cubicBezTo>
                        <a:pt x="199190" y="96209"/>
                        <a:pt x="259813" y="18265"/>
                        <a:pt x="259813" y="944"/>
                      </a:cubicBezTo>
                      <a:cubicBezTo>
                        <a:pt x="259813" y="-7716"/>
                        <a:pt x="207850" y="44246"/>
                        <a:pt x="129906" y="11353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16" name="Freeform: Shape 424">
                  <a:extLst>
                    <a:ext uri="{FF2B5EF4-FFF2-40B4-BE49-F238E27FC236}">
                      <a16:creationId xmlns:a16="http://schemas.microsoft.com/office/drawing/2014/main" xmlns="" id="{B9E90804-BC6E-4F34-B16D-7EF14EA1EDD9}"/>
                    </a:ext>
                  </a:extLst>
                </p:cNvPr>
                <p:cNvSpPr/>
                <p:nvPr/>
              </p:nvSpPr>
              <p:spPr>
                <a:xfrm>
                  <a:off x="2363360" y="3155892"/>
                  <a:ext cx="259812" cy="288043"/>
                </a:xfrm>
                <a:custGeom>
                  <a:avLst/>
                  <a:gdLst>
                    <a:gd name="connsiteX0" fmla="*/ 0 w 259812"/>
                    <a:gd name="connsiteY0" fmla="*/ 7553 h 288043"/>
                    <a:gd name="connsiteX1" fmla="*/ 129906 w 259812"/>
                    <a:gd name="connsiteY1" fmla="*/ 180762 h 288043"/>
                    <a:gd name="connsiteX2" fmla="*/ 259813 w 259812"/>
                    <a:gd name="connsiteY2" fmla="*/ 284687 h 288043"/>
                    <a:gd name="connsiteX3" fmla="*/ 129906 w 259812"/>
                    <a:gd name="connsiteY3" fmla="*/ 102818 h 288043"/>
                    <a:gd name="connsiteX4" fmla="*/ 0 w 259812"/>
                    <a:gd name="connsiteY4" fmla="*/ 7553 h 2880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8043">
                      <a:moveTo>
                        <a:pt x="0" y="7553"/>
                      </a:moveTo>
                      <a:cubicBezTo>
                        <a:pt x="0" y="33535"/>
                        <a:pt x="60623" y="111478"/>
                        <a:pt x="129906" y="180762"/>
                      </a:cubicBezTo>
                      <a:cubicBezTo>
                        <a:pt x="199190" y="250045"/>
                        <a:pt x="259813" y="302008"/>
                        <a:pt x="259813" y="284687"/>
                      </a:cubicBezTo>
                      <a:cubicBezTo>
                        <a:pt x="259813" y="267366"/>
                        <a:pt x="199190" y="189422"/>
                        <a:pt x="129906" y="102818"/>
                      </a:cubicBezTo>
                      <a:cubicBezTo>
                        <a:pt x="60623" y="24874"/>
                        <a:pt x="0" y="-18428"/>
                        <a:pt x="0" y="755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90" name="Graphic 1">
                <a:extLst>
                  <a:ext uri="{FF2B5EF4-FFF2-40B4-BE49-F238E27FC236}">
                    <a16:creationId xmlns:a16="http://schemas.microsoft.com/office/drawing/2014/main" xmlns="" id="{8121C1F8-ACB6-4E19-80D7-D7F8987CC5B2}"/>
                  </a:ext>
                </a:extLst>
              </p:cNvPr>
              <p:cNvGrpSpPr/>
              <p:nvPr/>
            </p:nvGrpSpPr>
            <p:grpSpPr>
              <a:xfrm>
                <a:off x="2960928" y="3316014"/>
                <a:ext cx="259812" cy="794735"/>
                <a:chOff x="2960928" y="3316014"/>
                <a:chExt cx="259812" cy="794735"/>
              </a:xfrm>
              <a:grpFill/>
            </p:grpSpPr>
            <p:sp>
              <p:nvSpPr>
                <p:cNvPr id="911" name="Freeform: Shape 419">
                  <a:extLst>
                    <a:ext uri="{FF2B5EF4-FFF2-40B4-BE49-F238E27FC236}">
                      <a16:creationId xmlns:a16="http://schemas.microsoft.com/office/drawing/2014/main" xmlns="" id="{C8300187-28AE-4BFC-8F1C-9DAAE1BC8BF6}"/>
                    </a:ext>
                  </a:extLst>
                </p:cNvPr>
                <p:cNvSpPr/>
                <p:nvPr/>
              </p:nvSpPr>
              <p:spPr>
                <a:xfrm>
                  <a:off x="3073514" y="3441502"/>
                  <a:ext cx="34641" cy="555508"/>
                </a:xfrm>
                <a:custGeom>
                  <a:avLst/>
                  <a:gdLst>
                    <a:gd name="connsiteX0" fmla="*/ 0 w 34641"/>
                    <a:gd name="connsiteY0" fmla="*/ 16398 h 555508"/>
                    <a:gd name="connsiteX1" fmla="*/ 0 w 34641"/>
                    <a:gd name="connsiteY1" fmla="*/ 536023 h 555508"/>
                    <a:gd name="connsiteX2" fmla="*/ 34642 w 34641"/>
                    <a:gd name="connsiteY2" fmla="*/ 536023 h 555508"/>
                    <a:gd name="connsiteX3" fmla="*/ 34642 w 34641"/>
                    <a:gd name="connsiteY3" fmla="*/ 16398 h 555508"/>
                    <a:gd name="connsiteX4" fmla="*/ 0 w 34641"/>
                    <a:gd name="connsiteY4" fmla="*/ 16398 h 5555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555508">
                      <a:moveTo>
                        <a:pt x="0" y="16398"/>
                      </a:moveTo>
                      <a:cubicBezTo>
                        <a:pt x="0" y="189606"/>
                        <a:pt x="0" y="362814"/>
                        <a:pt x="0" y="536023"/>
                      </a:cubicBezTo>
                      <a:cubicBezTo>
                        <a:pt x="0" y="562004"/>
                        <a:pt x="34642" y="562004"/>
                        <a:pt x="34642" y="536023"/>
                      </a:cubicBezTo>
                      <a:cubicBezTo>
                        <a:pt x="34642" y="362814"/>
                        <a:pt x="34642" y="189606"/>
                        <a:pt x="34642" y="16398"/>
                      </a:cubicBezTo>
                      <a:cubicBezTo>
                        <a:pt x="3464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12" name="Freeform: Shape 420">
                  <a:extLst>
                    <a:ext uri="{FF2B5EF4-FFF2-40B4-BE49-F238E27FC236}">
                      <a16:creationId xmlns:a16="http://schemas.microsoft.com/office/drawing/2014/main" xmlns="" id="{3E0FB1F6-6D56-46B4-9E83-0BFB676EBE77}"/>
                    </a:ext>
                  </a:extLst>
                </p:cNvPr>
                <p:cNvSpPr/>
                <p:nvPr/>
              </p:nvSpPr>
              <p:spPr>
                <a:xfrm>
                  <a:off x="2960928" y="3316014"/>
                  <a:ext cx="259812" cy="289939"/>
                </a:xfrm>
                <a:custGeom>
                  <a:avLst/>
                  <a:gdLst>
                    <a:gd name="connsiteX0" fmla="*/ 129906 w 259812"/>
                    <a:gd name="connsiteY0" fmla="*/ 124565 h 289939"/>
                    <a:gd name="connsiteX1" fmla="*/ 0 w 259812"/>
                    <a:gd name="connsiteY1" fmla="*/ 289113 h 289939"/>
                    <a:gd name="connsiteX2" fmla="*/ 129906 w 259812"/>
                    <a:gd name="connsiteY2" fmla="*/ 167867 h 289939"/>
                    <a:gd name="connsiteX3" fmla="*/ 259813 w 259812"/>
                    <a:gd name="connsiteY3" fmla="*/ 3319 h 289939"/>
                    <a:gd name="connsiteX4" fmla="*/ 129906 w 259812"/>
                    <a:gd name="connsiteY4" fmla="*/ 124565 h 2899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9939">
                      <a:moveTo>
                        <a:pt x="129906" y="124565"/>
                      </a:moveTo>
                      <a:cubicBezTo>
                        <a:pt x="60623" y="211169"/>
                        <a:pt x="0" y="289113"/>
                        <a:pt x="0" y="289113"/>
                      </a:cubicBezTo>
                      <a:cubicBezTo>
                        <a:pt x="0" y="297773"/>
                        <a:pt x="60623" y="237150"/>
                        <a:pt x="129906" y="167867"/>
                      </a:cubicBezTo>
                      <a:cubicBezTo>
                        <a:pt x="199190" y="98583"/>
                        <a:pt x="259813" y="20640"/>
                        <a:pt x="259813" y="3319"/>
                      </a:cubicBezTo>
                      <a:cubicBezTo>
                        <a:pt x="259813" y="-14002"/>
                        <a:pt x="199190" y="37960"/>
                        <a:pt x="129906" y="124565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13" name="Freeform: Shape 421">
                  <a:extLst>
                    <a:ext uri="{FF2B5EF4-FFF2-40B4-BE49-F238E27FC236}">
                      <a16:creationId xmlns:a16="http://schemas.microsoft.com/office/drawing/2014/main" xmlns="" id="{B1CBAD39-1828-4D31-A3EF-2E9E04F06226}"/>
                    </a:ext>
                  </a:extLst>
                </p:cNvPr>
                <p:cNvSpPr/>
                <p:nvPr/>
              </p:nvSpPr>
              <p:spPr>
                <a:xfrm>
                  <a:off x="2960928" y="3821637"/>
                  <a:ext cx="259812" cy="289112"/>
                </a:xfrm>
                <a:custGeom>
                  <a:avLst/>
                  <a:gdLst>
                    <a:gd name="connsiteX0" fmla="*/ 0 w 259812"/>
                    <a:gd name="connsiteY0" fmla="*/ 0 h 289112"/>
                    <a:gd name="connsiteX1" fmla="*/ 129906 w 259812"/>
                    <a:gd name="connsiteY1" fmla="*/ 164548 h 289112"/>
                    <a:gd name="connsiteX2" fmla="*/ 259813 w 259812"/>
                    <a:gd name="connsiteY2" fmla="*/ 285794 h 289112"/>
                    <a:gd name="connsiteX3" fmla="*/ 129906 w 259812"/>
                    <a:gd name="connsiteY3" fmla="*/ 121246 h 289112"/>
                    <a:gd name="connsiteX4" fmla="*/ 0 w 259812"/>
                    <a:gd name="connsiteY4" fmla="*/ 0 h 2891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9112">
                      <a:moveTo>
                        <a:pt x="0" y="0"/>
                      </a:moveTo>
                      <a:cubicBezTo>
                        <a:pt x="0" y="8660"/>
                        <a:pt x="60623" y="77944"/>
                        <a:pt x="129906" y="164548"/>
                      </a:cubicBezTo>
                      <a:cubicBezTo>
                        <a:pt x="199190" y="251152"/>
                        <a:pt x="259813" y="303115"/>
                        <a:pt x="259813" y="285794"/>
                      </a:cubicBezTo>
                      <a:cubicBezTo>
                        <a:pt x="259813" y="268473"/>
                        <a:pt x="199190" y="190529"/>
                        <a:pt x="129906" y="121246"/>
                      </a:cubicBezTo>
                      <a:cubicBezTo>
                        <a:pt x="60623" y="51963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91" name="Graphic 1">
                <a:extLst>
                  <a:ext uri="{FF2B5EF4-FFF2-40B4-BE49-F238E27FC236}">
                    <a16:creationId xmlns:a16="http://schemas.microsoft.com/office/drawing/2014/main" xmlns="" id="{9730D8FE-295B-43E4-B26A-D6972D37AF2B}"/>
                  </a:ext>
                </a:extLst>
              </p:cNvPr>
              <p:cNvGrpSpPr/>
              <p:nvPr/>
            </p:nvGrpSpPr>
            <p:grpSpPr>
              <a:xfrm>
                <a:off x="3558497" y="2708872"/>
                <a:ext cx="259812" cy="2017681"/>
                <a:chOff x="3558497" y="2708872"/>
                <a:chExt cx="259812" cy="2017681"/>
              </a:xfrm>
              <a:grpFill/>
            </p:grpSpPr>
            <p:sp>
              <p:nvSpPr>
                <p:cNvPr id="908" name="Freeform: Shape 416">
                  <a:extLst>
                    <a:ext uri="{FF2B5EF4-FFF2-40B4-BE49-F238E27FC236}">
                      <a16:creationId xmlns:a16="http://schemas.microsoft.com/office/drawing/2014/main" xmlns="" id="{5F9F07DF-228D-44B1-B7CD-067A71D083D1}"/>
                    </a:ext>
                  </a:extLst>
                </p:cNvPr>
                <p:cNvSpPr/>
                <p:nvPr/>
              </p:nvSpPr>
              <p:spPr>
                <a:xfrm>
                  <a:off x="3671083" y="2809291"/>
                  <a:ext cx="34641" cy="1828590"/>
                </a:xfrm>
                <a:custGeom>
                  <a:avLst/>
                  <a:gdLst>
                    <a:gd name="connsiteX0" fmla="*/ 0 w 34641"/>
                    <a:gd name="connsiteY0" fmla="*/ 16398 h 1828590"/>
                    <a:gd name="connsiteX1" fmla="*/ 0 w 34641"/>
                    <a:gd name="connsiteY1" fmla="*/ 1809104 h 1828590"/>
                    <a:gd name="connsiteX2" fmla="*/ 34642 w 34641"/>
                    <a:gd name="connsiteY2" fmla="*/ 1809104 h 1828590"/>
                    <a:gd name="connsiteX3" fmla="*/ 34642 w 34641"/>
                    <a:gd name="connsiteY3" fmla="*/ 16398 h 1828590"/>
                    <a:gd name="connsiteX4" fmla="*/ 0 w 34641"/>
                    <a:gd name="connsiteY4" fmla="*/ 16398 h 18285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1828590">
                      <a:moveTo>
                        <a:pt x="0" y="16398"/>
                      </a:moveTo>
                      <a:cubicBezTo>
                        <a:pt x="0" y="613966"/>
                        <a:pt x="0" y="1211535"/>
                        <a:pt x="0" y="1809104"/>
                      </a:cubicBezTo>
                      <a:cubicBezTo>
                        <a:pt x="0" y="1835086"/>
                        <a:pt x="34642" y="1835086"/>
                        <a:pt x="34642" y="1809104"/>
                      </a:cubicBezTo>
                      <a:cubicBezTo>
                        <a:pt x="34642" y="1211535"/>
                        <a:pt x="34642" y="613966"/>
                        <a:pt x="34642" y="16398"/>
                      </a:cubicBezTo>
                      <a:cubicBezTo>
                        <a:pt x="3464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09" name="Freeform: Shape 417">
                  <a:extLst>
                    <a:ext uri="{FF2B5EF4-FFF2-40B4-BE49-F238E27FC236}">
                      <a16:creationId xmlns:a16="http://schemas.microsoft.com/office/drawing/2014/main" xmlns="" id="{BC6D4247-1394-42D8-A5AB-B5F35A550D4E}"/>
                    </a:ext>
                  </a:extLst>
                </p:cNvPr>
                <p:cNvSpPr/>
                <p:nvPr/>
              </p:nvSpPr>
              <p:spPr>
                <a:xfrm>
                  <a:off x="3558497" y="2708872"/>
                  <a:ext cx="259812" cy="281700"/>
                </a:xfrm>
                <a:custGeom>
                  <a:avLst/>
                  <a:gdLst>
                    <a:gd name="connsiteX0" fmla="*/ 129906 w 259812"/>
                    <a:gd name="connsiteY0" fmla="*/ 64855 h 281700"/>
                    <a:gd name="connsiteX1" fmla="*/ 0 w 259812"/>
                    <a:gd name="connsiteY1" fmla="*/ 264045 h 281700"/>
                    <a:gd name="connsiteX2" fmla="*/ 129906 w 259812"/>
                    <a:gd name="connsiteY2" fmla="*/ 220743 h 281700"/>
                    <a:gd name="connsiteX3" fmla="*/ 259813 w 259812"/>
                    <a:gd name="connsiteY3" fmla="*/ 30213 h 281700"/>
                    <a:gd name="connsiteX4" fmla="*/ 129906 w 259812"/>
                    <a:gd name="connsiteY4" fmla="*/ 64855 h 2817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1700">
                      <a:moveTo>
                        <a:pt x="129906" y="64855"/>
                      </a:moveTo>
                      <a:cubicBezTo>
                        <a:pt x="60623" y="134138"/>
                        <a:pt x="0" y="229403"/>
                        <a:pt x="0" y="264045"/>
                      </a:cubicBezTo>
                      <a:cubicBezTo>
                        <a:pt x="0" y="298686"/>
                        <a:pt x="60623" y="281365"/>
                        <a:pt x="129906" y="220743"/>
                      </a:cubicBezTo>
                      <a:cubicBezTo>
                        <a:pt x="199190" y="160120"/>
                        <a:pt x="259813" y="73515"/>
                        <a:pt x="259813" y="30213"/>
                      </a:cubicBezTo>
                      <a:cubicBezTo>
                        <a:pt x="259813" y="-21749"/>
                        <a:pt x="199190" y="-4428"/>
                        <a:pt x="129906" y="64855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10" name="Freeform: Shape 418">
                  <a:extLst>
                    <a:ext uri="{FF2B5EF4-FFF2-40B4-BE49-F238E27FC236}">
                      <a16:creationId xmlns:a16="http://schemas.microsoft.com/office/drawing/2014/main" xmlns="" id="{EE3C8E17-664D-44CC-9611-17D728354208}"/>
                    </a:ext>
                  </a:extLst>
                </p:cNvPr>
                <p:cNvSpPr/>
                <p:nvPr/>
              </p:nvSpPr>
              <p:spPr>
                <a:xfrm>
                  <a:off x="3558497" y="4444852"/>
                  <a:ext cx="259812" cy="281700"/>
                </a:xfrm>
                <a:custGeom>
                  <a:avLst/>
                  <a:gdLst>
                    <a:gd name="connsiteX0" fmla="*/ 129906 w 259812"/>
                    <a:gd name="connsiteY0" fmla="*/ 60958 h 281700"/>
                    <a:gd name="connsiteX1" fmla="*/ 0 w 259812"/>
                    <a:gd name="connsiteY1" fmla="*/ 17656 h 281700"/>
                    <a:gd name="connsiteX2" fmla="*/ 129906 w 259812"/>
                    <a:gd name="connsiteY2" fmla="*/ 216845 h 281700"/>
                    <a:gd name="connsiteX3" fmla="*/ 259813 w 259812"/>
                    <a:gd name="connsiteY3" fmla="*/ 251487 h 281700"/>
                    <a:gd name="connsiteX4" fmla="*/ 129906 w 259812"/>
                    <a:gd name="connsiteY4" fmla="*/ 60958 h 2817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1700">
                      <a:moveTo>
                        <a:pt x="129906" y="60958"/>
                      </a:moveTo>
                      <a:cubicBezTo>
                        <a:pt x="60623" y="335"/>
                        <a:pt x="0" y="-16986"/>
                        <a:pt x="0" y="17656"/>
                      </a:cubicBezTo>
                      <a:cubicBezTo>
                        <a:pt x="0" y="52297"/>
                        <a:pt x="60623" y="147562"/>
                        <a:pt x="129906" y="216845"/>
                      </a:cubicBezTo>
                      <a:cubicBezTo>
                        <a:pt x="199190" y="286129"/>
                        <a:pt x="259813" y="303450"/>
                        <a:pt x="259813" y="251487"/>
                      </a:cubicBezTo>
                      <a:cubicBezTo>
                        <a:pt x="259813" y="208185"/>
                        <a:pt x="199190" y="121581"/>
                        <a:pt x="129906" y="6095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92" name="Graphic 1">
                <a:extLst>
                  <a:ext uri="{FF2B5EF4-FFF2-40B4-BE49-F238E27FC236}">
                    <a16:creationId xmlns:a16="http://schemas.microsoft.com/office/drawing/2014/main" xmlns="" id="{714CDEBB-A990-4BCB-9070-73CD057EFC56}"/>
                  </a:ext>
                </a:extLst>
              </p:cNvPr>
              <p:cNvGrpSpPr/>
              <p:nvPr/>
            </p:nvGrpSpPr>
            <p:grpSpPr>
              <a:xfrm>
                <a:off x="4147406" y="2285204"/>
                <a:ext cx="259812" cy="2872164"/>
                <a:chOff x="4147406" y="2285204"/>
                <a:chExt cx="259812" cy="2872164"/>
              </a:xfrm>
              <a:grpFill/>
            </p:grpSpPr>
            <p:sp>
              <p:nvSpPr>
                <p:cNvPr id="905" name="Freeform: Shape 413">
                  <a:extLst>
                    <a:ext uri="{FF2B5EF4-FFF2-40B4-BE49-F238E27FC236}">
                      <a16:creationId xmlns:a16="http://schemas.microsoft.com/office/drawing/2014/main" xmlns="" id="{343B030F-D33E-4A0D-8A47-FF26325CD670}"/>
                    </a:ext>
                  </a:extLst>
                </p:cNvPr>
                <p:cNvSpPr/>
                <p:nvPr/>
              </p:nvSpPr>
              <p:spPr>
                <a:xfrm>
                  <a:off x="4259991" y="2364522"/>
                  <a:ext cx="35786" cy="2732362"/>
                </a:xfrm>
                <a:custGeom>
                  <a:avLst/>
                  <a:gdLst>
                    <a:gd name="connsiteX0" fmla="*/ 0 w 35786"/>
                    <a:gd name="connsiteY0" fmla="*/ 19486 h 2732362"/>
                    <a:gd name="connsiteX1" fmla="*/ 0 w 35786"/>
                    <a:gd name="connsiteY1" fmla="*/ 2712876 h 2732362"/>
                    <a:gd name="connsiteX2" fmla="*/ 34642 w 35786"/>
                    <a:gd name="connsiteY2" fmla="*/ 2712876 h 2732362"/>
                    <a:gd name="connsiteX3" fmla="*/ 34642 w 35786"/>
                    <a:gd name="connsiteY3" fmla="*/ 19486 h 2732362"/>
                    <a:gd name="connsiteX4" fmla="*/ 0 w 35786"/>
                    <a:gd name="connsiteY4" fmla="*/ 19486 h 27323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2732362">
                      <a:moveTo>
                        <a:pt x="0" y="19486"/>
                      </a:moveTo>
                      <a:cubicBezTo>
                        <a:pt x="0" y="920170"/>
                        <a:pt x="0" y="1812193"/>
                        <a:pt x="0" y="2712876"/>
                      </a:cubicBezTo>
                      <a:cubicBezTo>
                        <a:pt x="0" y="2738858"/>
                        <a:pt x="34642" y="2738858"/>
                        <a:pt x="34642" y="2712876"/>
                      </a:cubicBezTo>
                      <a:cubicBezTo>
                        <a:pt x="34642" y="1812193"/>
                        <a:pt x="34642" y="920170"/>
                        <a:pt x="34642" y="19486"/>
                      </a:cubicBezTo>
                      <a:cubicBezTo>
                        <a:pt x="43302" y="-6495"/>
                        <a:pt x="0" y="-6495"/>
                        <a:pt x="0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06" name="Freeform: Shape 414">
                  <a:extLst>
                    <a:ext uri="{FF2B5EF4-FFF2-40B4-BE49-F238E27FC236}">
                      <a16:creationId xmlns:a16="http://schemas.microsoft.com/office/drawing/2014/main" xmlns="" id="{8F6456A1-2BDF-44F2-A148-29A65630235C}"/>
                    </a:ext>
                  </a:extLst>
                </p:cNvPr>
                <p:cNvSpPr/>
                <p:nvPr/>
              </p:nvSpPr>
              <p:spPr>
                <a:xfrm>
                  <a:off x="4147406" y="2285204"/>
                  <a:ext cx="259812" cy="272347"/>
                </a:xfrm>
                <a:custGeom>
                  <a:avLst/>
                  <a:gdLst>
                    <a:gd name="connsiteX0" fmla="*/ 129906 w 259812"/>
                    <a:gd name="connsiteY0" fmla="*/ 20860 h 272347"/>
                    <a:gd name="connsiteX1" fmla="*/ 0 w 259812"/>
                    <a:gd name="connsiteY1" fmla="*/ 211389 h 272347"/>
                    <a:gd name="connsiteX2" fmla="*/ 129906 w 259812"/>
                    <a:gd name="connsiteY2" fmla="*/ 254691 h 272347"/>
                    <a:gd name="connsiteX3" fmla="*/ 259813 w 259812"/>
                    <a:gd name="connsiteY3" fmla="*/ 81483 h 272347"/>
                    <a:gd name="connsiteX4" fmla="*/ 129906 w 259812"/>
                    <a:gd name="connsiteY4" fmla="*/ 20860 h 2723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2347">
                      <a:moveTo>
                        <a:pt x="129906" y="20860"/>
                      </a:moveTo>
                      <a:cubicBezTo>
                        <a:pt x="60623" y="64162"/>
                        <a:pt x="0" y="150766"/>
                        <a:pt x="0" y="211389"/>
                      </a:cubicBezTo>
                      <a:cubicBezTo>
                        <a:pt x="0" y="272012"/>
                        <a:pt x="60623" y="289333"/>
                        <a:pt x="129906" y="254691"/>
                      </a:cubicBezTo>
                      <a:cubicBezTo>
                        <a:pt x="199190" y="220050"/>
                        <a:pt x="259813" y="142106"/>
                        <a:pt x="259813" y="81483"/>
                      </a:cubicBezTo>
                      <a:cubicBezTo>
                        <a:pt x="259813" y="3539"/>
                        <a:pt x="207850" y="-22442"/>
                        <a:pt x="129906" y="2086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07" name="Freeform: Shape 415">
                  <a:extLst>
                    <a:ext uri="{FF2B5EF4-FFF2-40B4-BE49-F238E27FC236}">
                      <a16:creationId xmlns:a16="http://schemas.microsoft.com/office/drawing/2014/main" xmlns="" id="{F8A421D7-599D-4F9F-A619-9B0E53578E0E}"/>
                    </a:ext>
                  </a:extLst>
                </p:cNvPr>
                <p:cNvSpPr/>
                <p:nvPr/>
              </p:nvSpPr>
              <p:spPr>
                <a:xfrm>
                  <a:off x="4147406" y="4886534"/>
                  <a:ext cx="259812" cy="270834"/>
                </a:xfrm>
                <a:custGeom>
                  <a:avLst/>
                  <a:gdLst>
                    <a:gd name="connsiteX0" fmla="*/ 129906 w 259812"/>
                    <a:gd name="connsiteY0" fmla="*/ 17656 h 270834"/>
                    <a:gd name="connsiteX1" fmla="*/ 0 w 259812"/>
                    <a:gd name="connsiteY1" fmla="*/ 60958 h 270834"/>
                    <a:gd name="connsiteX2" fmla="*/ 129906 w 259812"/>
                    <a:gd name="connsiteY2" fmla="*/ 251487 h 270834"/>
                    <a:gd name="connsiteX3" fmla="*/ 259813 w 259812"/>
                    <a:gd name="connsiteY3" fmla="*/ 199524 h 270834"/>
                    <a:gd name="connsiteX4" fmla="*/ 129906 w 259812"/>
                    <a:gd name="connsiteY4" fmla="*/ 17656 h 2708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0834">
                      <a:moveTo>
                        <a:pt x="129906" y="17656"/>
                      </a:moveTo>
                      <a:cubicBezTo>
                        <a:pt x="60623" y="-16986"/>
                        <a:pt x="0" y="335"/>
                        <a:pt x="0" y="60958"/>
                      </a:cubicBezTo>
                      <a:cubicBezTo>
                        <a:pt x="0" y="121581"/>
                        <a:pt x="60623" y="208185"/>
                        <a:pt x="129906" y="251487"/>
                      </a:cubicBezTo>
                      <a:cubicBezTo>
                        <a:pt x="199190" y="294789"/>
                        <a:pt x="259813" y="260147"/>
                        <a:pt x="259813" y="199524"/>
                      </a:cubicBezTo>
                      <a:cubicBezTo>
                        <a:pt x="259813" y="121581"/>
                        <a:pt x="207850" y="43637"/>
                        <a:pt x="129906" y="1765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93" name="Graphic 1">
                <a:extLst>
                  <a:ext uri="{FF2B5EF4-FFF2-40B4-BE49-F238E27FC236}">
                    <a16:creationId xmlns:a16="http://schemas.microsoft.com/office/drawing/2014/main" xmlns="" id="{EF30AD65-4F1A-4993-A3F2-716CCA4AFFC4}"/>
                  </a:ext>
                </a:extLst>
              </p:cNvPr>
              <p:cNvGrpSpPr/>
              <p:nvPr/>
            </p:nvGrpSpPr>
            <p:grpSpPr>
              <a:xfrm>
                <a:off x="4744975" y="2132856"/>
                <a:ext cx="259812" cy="3169713"/>
                <a:chOff x="4744975" y="2132856"/>
                <a:chExt cx="259812" cy="3169713"/>
              </a:xfrm>
              <a:grpFill/>
            </p:grpSpPr>
            <p:sp>
              <p:nvSpPr>
                <p:cNvPr id="902" name="Freeform: Shape 410">
                  <a:extLst>
                    <a:ext uri="{FF2B5EF4-FFF2-40B4-BE49-F238E27FC236}">
                      <a16:creationId xmlns:a16="http://schemas.microsoft.com/office/drawing/2014/main" xmlns="" id="{C82662C0-62BF-47EA-B641-1ED888B2A6CE}"/>
                    </a:ext>
                  </a:extLst>
                </p:cNvPr>
                <p:cNvSpPr/>
                <p:nvPr/>
              </p:nvSpPr>
              <p:spPr>
                <a:xfrm>
                  <a:off x="4857560" y="2203062"/>
                  <a:ext cx="34641" cy="3049709"/>
                </a:xfrm>
                <a:custGeom>
                  <a:avLst/>
                  <a:gdLst>
                    <a:gd name="connsiteX0" fmla="*/ 0 w 34641"/>
                    <a:gd name="connsiteY0" fmla="*/ 16398 h 3049709"/>
                    <a:gd name="connsiteX1" fmla="*/ 0 w 34641"/>
                    <a:gd name="connsiteY1" fmla="*/ 3030223 h 3049709"/>
                    <a:gd name="connsiteX2" fmla="*/ 34641 w 34641"/>
                    <a:gd name="connsiteY2" fmla="*/ 3030223 h 3049709"/>
                    <a:gd name="connsiteX3" fmla="*/ 34641 w 34641"/>
                    <a:gd name="connsiteY3" fmla="*/ 16398 h 3049709"/>
                    <a:gd name="connsiteX4" fmla="*/ 0 w 34641"/>
                    <a:gd name="connsiteY4" fmla="*/ 16398 h 30497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3049709">
                      <a:moveTo>
                        <a:pt x="0" y="16398"/>
                      </a:moveTo>
                      <a:cubicBezTo>
                        <a:pt x="0" y="1021006"/>
                        <a:pt x="0" y="2025615"/>
                        <a:pt x="0" y="3030223"/>
                      </a:cubicBezTo>
                      <a:cubicBezTo>
                        <a:pt x="0" y="3056205"/>
                        <a:pt x="34641" y="3056205"/>
                        <a:pt x="34641" y="3030223"/>
                      </a:cubicBezTo>
                      <a:cubicBezTo>
                        <a:pt x="34641" y="2025615"/>
                        <a:pt x="34641" y="1021006"/>
                        <a:pt x="34641" y="16398"/>
                      </a:cubicBezTo>
                      <a:cubicBezTo>
                        <a:pt x="34641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03" name="Freeform: Shape 411">
                  <a:extLst>
                    <a:ext uri="{FF2B5EF4-FFF2-40B4-BE49-F238E27FC236}">
                      <a16:creationId xmlns:a16="http://schemas.microsoft.com/office/drawing/2014/main" xmlns="" id="{3E2761A7-8AEB-4545-B29F-7D740A66F213}"/>
                    </a:ext>
                  </a:extLst>
                </p:cNvPr>
                <p:cNvSpPr/>
                <p:nvPr/>
              </p:nvSpPr>
              <p:spPr>
                <a:xfrm>
                  <a:off x="4744975" y="2132856"/>
                  <a:ext cx="259812" cy="259812"/>
                </a:xfrm>
                <a:custGeom>
                  <a:avLst/>
                  <a:gdLst>
                    <a:gd name="connsiteX0" fmla="*/ 129906 w 259812"/>
                    <a:gd name="connsiteY0" fmla="*/ 0 h 259812"/>
                    <a:gd name="connsiteX1" fmla="*/ 0 w 259812"/>
                    <a:gd name="connsiteY1" fmla="*/ 138567 h 259812"/>
                    <a:gd name="connsiteX2" fmla="*/ 129906 w 259812"/>
                    <a:gd name="connsiteY2" fmla="*/ 259813 h 259812"/>
                    <a:gd name="connsiteX3" fmla="*/ 259813 w 259812"/>
                    <a:gd name="connsiteY3" fmla="*/ 138567 h 259812"/>
                    <a:gd name="connsiteX4" fmla="*/ 129906 w 259812"/>
                    <a:gd name="connsiteY4" fmla="*/ 0 h 2598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59812">
                      <a:moveTo>
                        <a:pt x="129906" y="0"/>
                      </a:moveTo>
                      <a:cubicBezTo>
                        <a:pt x="60623" y="0"/>
                        <a:pt x="0" y="69283"/>
                        <a:pt x="0" y="138567"/>
                      </a:cubicBezTo>
                      <a:cubicBezTo>
                        <a:pt x="0" y="207850"/>
                        <a:pt x="60623" y="259813"/>
                        <a:pt x="129906" y="259813"/>
                      </a:cubicBezTo>
                      <a:cubicBezTo>
                        <a:pt x="199189" y="259813"/>
                        <a:pt x="259813" y="207850"/>
                        <a:pt x="259813" y="138567"/>
                      </a:cubicBezTo>
                      <a:cubicBezTo>
                        <a:pt x="259813" y="69283"/>
                        <a:pt x="199189" y="0"/>
                        <a:pt x="129906" y="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04" name="Freeform: Shape 412">
                  <a:extLst>
                    <a:ext uri="{FF2B5EF4-FFF2-40B4-BE49-F238E27FC236}">
                      <a16:creationId xmlns:a16="http://schemas.microsoft.com/office/drawing/2014/main" xmlns="" id="{F19DD995-249F-465C-9C03-F44819E55EE6}"/>
                    </a:ext>
                  </a:extLst>
                </p:cNvPr>
                <p:cNvSpPr/>
                <p:nvPr/>
              </p:nvSpPr>
              <p:spPr>
                <a:xfrm>
                  <a:off x="4744975" y="5042756"/>
                  <a:ext cx="259812" cy="259812"/>
                </a:xfrm>
                <a:custGeom>
                  <a:avLst/>
                  <a:gdLst>
                    <a:gd name="connsiteX0" fmla="*/ 129906 w 259812"/>
                    <a:gd name="connsiteY0" fmla="*/ 0 h 259812"/>
                    <a:gd name="connsiteX1" fmla="*/ 0 w 259812"/>
                    <a:gd name="connsiteY1" fmla="*/ 121246 h 259812"/>
                    <a:gd name="connsiteX2" fmla="*/ 129906 w 259812"/>
                    <a:gd name="connsiteY2" fmla="*/ 259813 h 259812"/>
                    <a:gd name="connsiteX3" fmla="*/ 259813 w 259812"/>
                    <a:gd name="connsiteY3" fmla="*/ 121246 h 259812"/>
                    <a:gd name="connsiteX4" fmla="*/ 129906 w 259812"/>
                    <a:gd name="connsiteY4" fmla="*/ 0 h 2598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59812">
                      <a:moveTo>
                        <a:pt x="129906" y="0"/>
                      </a:moveTo>
                      <a:cubicBezTo>
                        <a:pt x="60623" y="0"/>
                        <a:pt x="0" y="51963"/>
                        <a:pt x="0" y="121246"/>
                      </a:cubicBezTo>
                      <a:cubicBezTo>
                        <a:pt x="0" y="190529"/>
                        <a:pt x="60623" y="259813"/>
                        <a:pt x="129906" y="259813"/>
                      </a:cubicBezTo>
                      <a:cubicBezTo>
                        <a:pt x="199189" y="259813"/>
                        <a:pt x="259813" y="190529"/>
                        <a:pt x="259813" y="121246"/>
                      </a:cubicBezTo>
                      <a:cubicBezTo>
                        <a:pt x="259813" y="51963"/>
                        <a:pt x="199189" y="0"/>
                        <a:pt x="129906" y="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94" name="Graphic 1">
                <a:extLst>
                  <a:ext uri="{FF2B5EF4-FFF2-40B4-BE49-F238E27FC236}">
                    <a16:creationId xmlns:a16="http://schemas.microsoft.com/office/drawing/2014/main" xmlns="" id="{96928737-BBAC-4D22-8DB2-72F5830CF08E}"/>
                  </a:ext>
                </a:extLst>
              </p:cNvPr>
              <p:cNvGrpSpPr/>
              <p:nvPr/>
            </p:nvGrpSpPr>
            <p:grpSpPr>
              <a:xfrm>
                <a:off x="5342544" y="2282126"/>
                <a:ext cx="259812" cy="2871172"/>
                <a:chOff x="5342544" y="2282126"/>
                <a:chExt cx="259812" cy="2871172"/>
              </a:xfrm>
              <a:grpFill/>
            </p:grpSpPr>
            <p:sp>
              <p:nvSpPr>
                <p:cNvPr id="899" name="Freeform: Shape 407">
                  <a:extLst>
                    <a:ext uri="{FF2B5EF4-FFF2-40B4-BE49-F238E27FC236}">
                      <a16:creationId xmlns:a16="http://schemas.microsoft.com/office/drawing/2014/main" xmlns="" id="{A5D8C3EB-91B5-49F2-A802-896D2114BEC6}"/>
                    </a:ext>
                  </a:extLst>
                </p:cNvPr>
                <p:cNvSpPr/>
                <p:nvPr/>
              </p:nvSpPr>
              <p:spPr>
                <a:xfrm>
                  <a:off x="5455129" y="2358950"/>
                  <a:ext cx="34641" cy="2737934"/>
                </a:xfrm>
                <a:custGeom>
                  <a:avLst/>
                  <a:gdLst>
                    <a:gd name="connsiteX0" fmla="*/ 0 w 34641"/>
                    <a:gd name="connsiteY0" fmla="*/ 16398 h 2737934"/>
                    <a:gd name="connsiteX1" fmla="*/ 0 w 34641"/>
                    <a:gd name="connsiteY1" fmla="*/ 2718448 h 2737934"/>
                    <a:gd name="connsiteX2" fmla="*/ 34642 w 34641"/>
                    <a:gd name="connsiteY2" fmla="*/ 2718448 h 2737934"/>
                    <a:gd name="connsiteX3" fmla="*/ 34642 w 34641"/>
                    <a:gd name="connsiteY3" fmla="*/ 16398 h 2737934"/>
                    <a:gd name="connsiteX4" fmla="*/ 0 w 34641"/>
                    <a:gd name="connsiteY4" fmla="*/ 16398 h 27379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2737934">
                      <a:moveTo>
                        <a:pt x="0" y="16398"/>
                      </a:moveTo>
                      <a:cubicBezTo>
                        <a:pt x="0" y="917081"/>
                        <a:pt x="0" y="1817765"/>
                        <a:pt x="0" y="2718448"/>
                      </a:cubicBezTo>
                      <a:cubicBezTo>
                        <a:pt x="0" y="2744430"/>
                        <a:pt x="34642" y="2744430"/>
                        <a:pt x="34642" y="2718448"/>
                      </a:cubicBezTo>
                      <a:cubicBezTo>
                        <a:pt x="34642" y="1817765"/>
                        <a:pt x="34642" y="917081"/>
                        <a:pt x="34642" y="16398"/>
                      </a:cubicBezTo>
                      <a:cubicBezTo>
                        <a:pt x="3464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00" name="Freeform: Shape 408">
                  <a:extLst>
                    <a:ext uri="{FF2B5EF4-FFF2-40B4-BE49-F238E27FC236}">
                      <a16:creationId xmlns:a16="http://schemas.microsoft.com/office/drawing/2014/main" xmlns="" id="{4D9568C4-AE6F-40FE-924B-055C62A1A88A}"/>
                    </a:ext>
                  </a:extLst>
                </p:cNvPr>
                <p:cNvSpPr/>
                <p:nvPr/>
              </p:nvSpPr>
              <p:spPr>
                <a:xfrm>
                  <a:off x="5342544" y="2282126"/>
                  <a:ext cx="259812" cy="266764"/>
                </a:xfrm>
                <a:custGeom>
                  <a:avLst/>
                  <a:gdLst>
                    <a:gd name="connsiteX0" fmla="*/ 129906 w 259812"/>
                    <a:gd name="connsiteY0" fmla="*/ 15277 h 266764"/>
                    <a:gd name="connsiteX1" fmla="*/ 0 w 259812"/>
                    <a:gd name="connsiteY1" fmla="*/ 75900 h 266764"/>
                    <a:gd name="connsiteX2" fmla="*/ 129906 w 259812"/>
                    <a:gd name="connsiteY2" fmla="*/ 249109 h 266764"/>
                    <a:gd name="connsiteX3" fmla="*/ 259813 w 259812"/>
                    <a:gd name="connsiteY3" fmla="*/ 205807 h 266764"/>
                    <a:gd name="connsiteX4" fmla="*/ 129906 w 259812"/>
                    <a:gd name="connsiteY4" fmla="*/ 15277 h 2667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6764">
                      <a:moveTo>
                        <a:pt x="129906" y="15277"/>
                      </a:moveTo>
                      <a:cubicBezTo>
                        <a:pt x="60623" y="-19364"/>
                        <a:pt x="0" y="6617"/>
                        <a:pt x="0" y="75900"/>
                      </a:cubicBezTo>
                      <a:cubicBezTo>
                        <a:pt x="0" y="145184"/>
                        <a:pt x="60623" y="214467"/>
                        <a:pt x="129906" y="249109"/>
                      </a:cubicBezTo>
                      <a:cubicBezTo>
                        <a:pt x="199189" y="283750"/>
                        <a:pt x="259813" y="266430"/>
                        <a:pt x="259813" y="205807"/>
                      </a:cubicBezTo>
                      <a:cubicBezTo>
                        <a:pt x="259813" y="145184"/>
                        <a:pt x="199189" y="58579"/>
                        <a:pt x="129906" y="15277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01" name="Freeform: Shape 409">
                  <a:extLst>
                    <a:ext uri="{FF2B5EF4-FFF2-40B4-BE49-F238E27FC236}">
                      <a16:creationId xmlns:a16="http://schemas.microsoft.com/office/drawing/2014/main" xmlns="" id="{296E938A-AB72-4EDF-ABF8-C8338DDB9DF0}"/>
                    </a:ext>
                  </a:extLst>
                </p:cNvPr>
                <p:cNvSpPr/>
                <p:nvPr/>
              </p:nvSpPr>
              <p:spPr>
                <a:xfrm>
                  <a:off x="5342544" y="4886534"/>
                  <a:ext cx="259812" cy="266764"/>
                </a:xfrm>
                <a:custGeom>
                  <a:avLst/>
                  <a:gdLst>
                    <a:gd name="connsiteX0" fmla="*/ 129906 w 259812"/>
                    <a:gd name="connsiteY0" fmla="*/ 17656 h 266764"/>
                    <a:gd name="connsiteX1" fmla="*/ 0 w 259812"/>
                    <a:gd name="connsiteY1" fmla="*/ 190864 h 266764"/>
                    <a:gd name="connsiteX2" fmla="*/ 129906 w 259812"/>
                    <a:gd name="connsiteY2" fmla="*/ 251487 h 266764"/>
                    <a:gd name="connsiteX3" fmla="*/ 259813 w 259812"/>
                    <a:gd name="connsiteY3" fmla="*/ 60958 h 266764"/>
                    <a:gd name="connsiteX4" fmla="*/ 129906 w 259812"/>
                    <a:gd name="connsiteY4" fmla="*/ 17656 h 2667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6764">
                      <a:moveTo>
                        <a:pt x="129906" y="17656"/>
                      </a:moveTo>
                      <a:cubicBezTo>
                        <a:pt x="60623" y="52298"/>
                        <a:pt x="0" y="121581"/>
                        <a:pt x="0" y="190864"/>
                      </a:cubicBezTo>
                      <a:cubicBezTo>
                        <a:pt x="0" y="260147"/>
                        <a:pt x="60623" y="286129"/>
                        <a:pt x="129906" y="251487"/>
                      </a:cubicBezTo>
                      <a:cubicBezTo>
                        <a:pt x="199189" y="208185"/>
                        <a:pt x="259813" y="121581"/>
                        <a:pt x="259813" y="60958"/>
                      </a:cubicBezTo>
                      <a:cubicBezTo>
                        <a:pt x="259813" y="335"/>
                        <a:pt x="199189" y="-16986"/>
                        <a:pt x="129906" y="1765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95" name="Graphic 1">
                <a:extLst>
                  <a:ext uri="{FF2B5EF4-FFF2-40B4-BE49-F238E27FC236}">
                    <a16:creationId xmlns:a16="http://schemas.microsoft.com/office/drawing/2014/main" xmlns="" id="{1D51D4B3-03DC-48C4-B3FC-56DC4CD9E536}"/>
                  </a:ext>
                </a:extLst>
              </p:cNvPr>
              <p:cNvGrpSpPr/>
              <p:nvPr/>
            </p:nvGrpSpPr>
            <p:grpSpPr>
              <a:xfrm>
                <a:off x="5940112" y="2700211"/>
                <a:ext cx="181869" cy="2035002"/>
                <a:chOff x="5940112" y="2700211"/>
                <a:chExt cx="181869" cy="2035002"/>
              </a:xfrm>
              <a:grpFill/>
            </p:grpSpPr>
            <p:sp>
              <p:nvSpPr>
                <p:cNvPr id="896" name="Freeform: Shape 404">
                  <a:extLst>
                    <a:ext uri="{FF2B5EF4-FFF2-40B4-BE49-F238E27FC236}">
                      <a16:creationId xmlns:a16="http://schemas.microsoft.com/office/drawing/2014/main" xmlns="" id="{3D210EF2-0848-41E8-8E6F-D7604F6F8002}"/>
                    </a:ext>
                  </a:extLst>
                </p:cNvPr>
                <p:cNvSpPr/>
                <p:nvPr/>
              </p:nvSpPr>
              <p:spPr>
                <a:xfrm>
                  <a:off x="6044038" y="2800631"/>
                  <a:ext cx="35786" cy="1845911"/>
                </a:xfrm>
                <a:custGeom>
                  <a:avLst/>
                  <a:gdLst>
                    <a:gd name="connsiteX0" fmla="*/ 0 w 35786"/>
                    <a:gd name="connsiteY0" fmla="*/ 16398 h 1845911"/>
                    <a:gd name="connsiteX1" fmla="*/ 0 w 35786"/>
                    <a:gd name="connsiteY1" fmla="*/ 1826425 h 1845911"/>
                    <a:gd name="connsiteX2" fmla="*/ 34642 w 35786"/>
                    <a:gd name="connsiteY2" fmla="*/ 1826425 h 1845911"/>
                    <a:gd name="connsiteX3" fmla="*/ 34642 w 35786"/>
                    <a:gd name="connsiteY3" fmla="*/ 16398 h 1845911"/>
                    <a:gd name="connsiteX4" fmla="*/ 0 w 35786"/>
                    <a:gd name="connsiteY4" fmla="*/ 16398 h 18459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1845911">
                      <a:moveTo>
                        <a:pt x="0" y="16398"/>
                      </a:moveTo>
                      <a:cubicBezTo>
                        <a:pt x="0" y="622627"/>
                        <a:pt x="0" y="1220196"/>
                        <a:pt x="0" y="1826425"/>
                      </a:cubicBezTo>
                      <a:cubicBezTo>
                        <a:pt x="0" y="1852406"/>
                        <a:pt x="34642" y="1852406"/>
                        <a:pt x="34642" y="1826425"/>
                      </a:cubicBezTo>
                      <a:cubicBezTo>
                        <a:pt x="34642" y="1220196"/>
                        <a:pt x="34642" y="622627"/>
                        <a:pt x="34642" y="16398"/>
                      </a:cubicBezTo>
                      <a:cubicBezTo>
                        <a:pt x="4330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97" name="Freeform: Shape 405">
                  <a:extLst>
                    <a:ext uri="{FF2B5EF4-FFF2-40B4-BE49-F238E27FC236}">
                      <a16:creationId xmlns:a16="http://schemas.microsoft.com/office/drawing/2014/main" xmlns="" id="{F230EB71-253A-48A8-A22F-C0DC371624C7}"/>
                    </a:ext>
                  </a:extLst>
                </p:cNvPr>
                <p:cNvSpPr/>
                <p:nvPr/>
              </p:nvSpPr>
              <p:spPr>
                <a:xfrm>
                  <a:off x="5940112" y="2700211"/>
                  <a:ext cx="181869" cy="255384"/>
                </a:xfrm>
                <a:custGeom>
                  <a:avLst/>
                  <a:gdLst>
                    <a:gd name="connsiteX0" fmla="*/ 0 w 181869"/>
                    <a:gd name="connsiteY0" fmla="*/ 30213 h 255384"/>
                    <a:gd name="connsiteX1" fmla="*/ 129906 w 181869"/>
                    <a:gd name="connsiteY1" fmla="*/ 220743 h 255384"/>
                    <a:gd name="connsiteX2" fmla="*/ 181869 w 181869"/>
                    <a:gd name="connsiteY2" fmla="*/ 255384 h 255384"/>
                    <a:gd name="connsiteX3" fmla="*/ 181869 w 181869"/>
                    <a:gd name="connsiteY3" fmla="*/ 116818 h 255384"/>
                    <a:gd name="connsiteX4" fmla="*/ 129906 w 181869"/>
                    <a:gd name="connsiteY4" fmla="*/ 64855 h 255384"/>
                    <a:gd name="connsiteX5" fmla="*/ 0 w 181869"/>
                    <a:gd name="connsiteY5" fmla="*/ 30213 h 2553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81869" h="255384">
                      <a:moveTo>
                        <a:pt x="0" y="30213"/>
                      </a:moveTo>
                      <a:cubicBezTo>
                        <a:pt x="0" y="82176"/>
                        <a:pt x="60623" y="160120"/>
                        <a:pt x="129906" y="220743"/>
                      </a:cubicBezTo>
                      <a:cubicBezTo>
                        <a:pt x="147228" y="238063"/>
                        <a:pt x="164548" y="246724"/>
                        <a:pt x="181869" y="255384"/>
                      </a:cubicBezTo>
                      <a:lnTo>
                        <a:pt x="181869" y="116818"/>
                      </a:lnTo>
                      <a:cubicBezTo>
                        <a:pt x="164548" y="99497"/>
                        <a:pt x="147228" y="82176"/>
                        <a:pt x="129906" y="64855"/>
                      </a:cubicBezTo>
                      <a:cubicBezTo>
                        <a:pt x="51963" y="-4428"/>
                        <a:pt x="0" y="-21749"/>
                        <a:pt x="0" y="3021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98" name="Freeform: Shape 406">
                  <a:extLst>
                    <a:ext uri="{FF2B5EF4-FFF2-40B4-BE49-F238E27FC236}">
                      <a16:creationId xmlns:a16="http://schemas.microsoft.com/office/drawing/2014/main" xmlns="" id="{B55B417F-978A-41F1-BC52-56F7E75C7E21}"/>
                    </a:ext>
                  </a:extLst>
                </p:cNvPr>
                <p:cNvSpPr/>
                <p:nvPr/>
              </p:nvSpPr>
              <p:spPr>
                <a:xfrm>
                  <a:off x="5940112" y="4471169"/>
                  <a:ext cx="181869" cy="264044"/>
                </a:xfrm>
                <a:custGeom>
                  <a:avLst/>
                  <a:gdLst>
                    <a:gd name="connsiteX0" fmla="*/ 0 w 181869"/>
                    <a:gd name="connsiteY0" fmla="*/ 233831 h 264044"/>
                    <a:gd name="connsiteX1" fmla="*/ 129906 w 181869"/>
                    <a:gd name="connsiteY1" fmla="*/ 199190 h 264044"/>
                    <a:gd name="connsiteX2" fmla="*/ 181869 w 181869"/>
                    <a:gd name="connsiteY2" fmla="*/ 138567 h 264044"/>
                    <a:gd name="connsiteX3" fmla="*/ 181869 w 181869"/>
                    <a:gd name="connsiteY3" fmla="*/ 0 h 264044"/>
                    <a:gd name="connsiteX4" fmla="*/ 129906 w 181869"/>
                    <a:gd name="connsiteY4" fmla="*/ 34642 h 264044"/>
                    <a:gd name="connsiteX5" fmla="*/ 0 w 181869"/>
                    <a:gd name="connsiteY5" fmla="*/ 233831 h 2640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81869" h="264044">
                      <a:moveTo>
                        <a:pt x="0" y="233831"/>
                      </a:moveTo>
                      <a:cubicBezTo>
                        <a:pt x="0" y="285794"/>
                        <a:pt x="60623" y="268473"/>
                        <a:pt x="129906" y="199190"/>
                      </a:cubicBezTo>
                      <a:cubicBezTo>
                        <a:pt x="147228" y="181869"/>
                        <a:pt x="164548" y="164548"/>
                        <a:pt x="181869" y="138567"/>
                      </a:cubicBezTo>
                      <a:lnTo>
                        <a:pt x="181869" y="0"/>
                      </a:lnTo>
                      <a:cubicBezTo>
                        <a:pt x="164548" y="8660"/>
                        <a:pt x="147228" y="25981"/>
                        <a:pt x="129906" y="34642"/>
                      </a:cubicBezTo>
                      <a:cubicBezTo>
                        <a:pt x="51963" y="103925"/>
                        <a:pt x="0" y="181869"/>
                        <a:pt x="0" y="23383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</p:grpSp>
        <p:grpSp>
          <p:nvGrpSpPr>
            <p:cNvPr id="530" name="Graphic 1">
              <a:extLst>
                <a:ext uri="{FF2B5EF4-FFF2-40B4-BE49-F238E27FC236}">
                  <a16:creationId xmlns:a16="http://schemas.microsoft.com/office/drawing/2014/main" xmlns="" id="{D7BD81C5-8DF6-4624-AC04-F9D0292D4808}"/>
                </a:ext>
              </a:extLst>
            </p:cNvPr>
            <p:cNvGrpSpPr/>
            <p:nvPr/>
          </p:nvGrpSpPr>
          <p:grpSpPr>
            <a:xfrm>
              <a:off x="1878998" y="2672916"/>
              <a:ext cx="2240756" cy="1046067"/>
              <a:chOff x="6061358" y="2132856"/>
              <a:chExt cx="6789768" cy="3169713"/>
            </a:xfrm>
            <a:grpFill/>
          </p:grpSpPr>
          <p:grpSp>
            <p:nvGrpSpPr>
              <p:cNvPr id="832" name="Graphic 1">
                <a:extLst>
                  <a:ext uri="{FF2B5EF4-FFF2-40B4-BE49-F238E27FC236}">
                    <a16:creationId xmlns:a16="http://schemas.microsoft.com/office/drawing/2014/main" xmlns="" id="{84369B1C-D7B3-4903-84E3-CF94AF0D68D6}"/>
                  </a:ext>
                </a:extLst>
              </p:cNvPr>
              <p:cNvGrpSpPr/>
              <p:nvPr/>
            </p:nvGrpSpPr>
            <p:grpSpPr>
              <a:xfrm>
                <a:off x="6061358" y="2249492"/>
                <a:ext cx="6781107" cy="2951210"/>
                <a:chOff x="6061358" y="2249492"/>
                <a:chExt cx="6781107" cy="2951210"/>
              </a:xfrm>
              <a:grpFill/>
            </p:grpSpPr>
            <p:sp>
              <p:nvSpPr>
                <p:cNvPr id="880" name="Freeform: Shape 388">
                  <a:extLst>
                    <a:ext uri="{FF2B5EF4-FFF2-40B4-BE49-F238E27FC236}">
                      <a16:creationId xmlns:a16="http://schemas.microsoft.com/office/drawing/2014/main" xmlns="" id="{7D3004B6-9905-442B-B97C-76F97E7D2DEA}"/>
                    </a:ext>
                  </a:extLst>
                </p:cNvPr>
                <p:cNvSpPr/>
                <p:nvPr/>
              </p:nvSpPr>
              <p:spPr>
                <a:xfrm>
                  <a:off x="12842466" y="3137464"/>
                  <a:ext cx="86604" cy="60622"/>
                </a:xfrm>
                <a:custGeom>
                  <a:avLst/>
                  <a:gdLst>
                    <a:gd name="connsiteX0" fmla="*/ 0 w 86604"/>
                    <a:gd name="connsiteY0" fmla="*/ 60623 h 60622"/>
                    <a:gd name="connsiteX1" fmla="*/ 0 w 86604"/>
                    <a:gd name="connsiteY1" fmla="*/ 0 h 60622"/>
                    <a:gd name="connsiteX2" fmla="*/ 0 w 86604"/>
                    <a:gd name="connsiteY2" fmla="*/ 0 h 60622"/>
                    <a:gd name="connsiteX3" fmla="*/ 0 w 86604"/>
                    <a:gd name="connsiteY3" fmla="*/ 60623 h 60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6604" h="60622">
                      <a:moveTo>
                        <a:pt x="0" y="60623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60623"/>
                      </a:ln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81" name="Freeform: Shape 389">
                  <a:extLst>
                    <a:ext uri="{FF2B5EF4-FFF2-40B4-BE49-F238E27FC236}">
                      <a16:creationId xmlns:a16="http://schemas.microsoft.com/office/drawing/2014/main" xmlns="" id="{BC84A5B6-9562-4278-953F-6A16C032E521}"/>
                    </a:ext>
                  </a:extLst>
                </p:cNvPr>
                <p:cNvSpPr/>
                <p:nvPr/>
              </p:nvSpPr>
              <p:spPr>
                <a:xfrm>
                  <a:off x="6061358" y="2249492"/>
                  <a:ext cx="6772447" cy="2951210"/>
                </a:xfrm>
                <a:custGeom>
                  <a:avLst/>
                  <a:gdLst>
                    <a:gd name="connsiteX0" fmla="*/ 6096935 w 6772447"/>
                    <a:gd name="connsiteY0" fmla="*/ 299064 h 2951210"/>
                    <a:gd name="connsiteX1" fmla="*/ 5369460 w 6772447"/>
                    <a:gd name="connsiteY1" fmla="*/ 4609 h 2951210"/>
                    <a:gd name="connsiteX2" fmla="*/ 4598682 w 6772447"/>
                    <a:gd name="connsiteY2" fmla="*/ 195139 h 2951210"/>
                    <a:gd name="connsiteX3" fmla="*/ 3100430 w 6772447"/>
                    <a:gd name="connsiteY3" fmla="*/ 1615447 h 2951210"/>
                    <a:gd name="connsiteX4" fmla="*/ 2312332 w 6772447"/>
                    <a:gd name="connsiteY4" fmla="*/ 2412206 h 2951210"/>
                    <a:gd name="connsiteX5" fmla="*/ 1472271 w 6772447"/>
                    <a:gd name="connsiteY5" fmla="*/ 2888529 h 2951210"/>
                    <a:gd name="connsiteX6" fmla="*/ 0 w 6772447"/>
                    <a:gd name="connsiteY6" fmla="*/ 2273639 h 2951210"/>
                    <a:gd name="connsiteX7" fmla="*/ 0 w 6772447"/>
                    <a:gd name="connsiteY7" fmla="*/ 2334262 h 2951210"/>
                    <a:gd name="connsiteX8" fmla="*/ 1030590 w 6772447"/>
                    <a:gd name="connsiteY8" fmla="*/ 2931831 h 2951210"/>
                    <a:gd name="connsiteX9" fmla="*/ 2537503 w 6772447"/>
                    <a:gd name="connsiteY9" fmla="*/ 2264979 h 2951210"/>
                    <a:gd name="connsiteX10" fmla="*/ 4079057 w 6772447"/>
                    <a:gd name="connsiteY10" fmla="*/ 628160 h 2951210"/>
                    <a:gd name="connsiteX11" fmla="*/ 4884476 w 6772447"/>
                    <a:gd name="connsiteY11" fmla="*/ 108534 h 2951210"/>
                    <a:gd name="connsiteX12" fmla="*/ 5802481 w 6772447"/>
                    <a:gd name="connsiteY12" fmla="*/ 177818 h 2951210"/>
                    <a:gd name="connsiteX13" fmla="*/ 6729146 w 6772447"/>
                    <a:gd name="connsiteY13" fmla="*/ 913953 h 2951210"/>
                    <a:gd name="connsiteX14" fmla="*/ 6772448 w 6772447"/>
                    <a:gd name="connsiteY14" fmla="*/ 957255 h 2951210"/>
                    <a:gd name="connsiteX15" fmla="*/ 6772448 w 6772447"/>
                    <a:gd name="connsiteY15" fmla="*/ 896632 h 2951210"/>
                    <a:gd name="connsiteX16" fmla="*/ 6096935 w 6772447"/>
                    <a:gd name="connsiteY16" fmla="*/ 299064 h 29512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6772447" h="2951210">
                      <a:moveTo>
                        <a:pt x="6096935" y="299064"/>
                      </a:moveTo>
                      <a:cubicBezTo>
                        <a:pt x="5880425" y="151836"/>
                        <a:pt x="5637933" y="30591"/>
                        <a:pt x="5369460" y="4609"/>
                      </a:cubicBezTo>
                      <a:cubicBezTo>
                        <a:pt x="5100987" y="-21372"/>
                        <a:pt x="4832513" y="65232"/>
                        <a:pt x="4598682" y="195139"/>
                      </a:cubicBezTo>
                      <a:cubicBezTo>
                        <a:pt x="4001114" y="532895"/>
                        <a:pt x="3550772" y="1104483"/>
                        <a:pt x="3100430" y="1615447"/>
                      </a:cubicBezTo>
                      <a:cubicBezTo>
                        <a:pt x="2849278" y="1892581"/>
                        <a:pt x="2598126" y="2169714"/>
                        <a:pt x="2312332" y="2412206"/>
                      </a:cubicBezTo>
                      <a:cubicBezTo>
                        <a:pt x="2069840" y="2620056"/>
                        <a:pt x="1792707" y="2810585"/>
                        <a:pt x="1472271" y="2888529"/>
                      </a:cubicBezTo>
                      <a:cubicBezTo>
                        <a:pt x="909344" y="3018435"/>
                        <a:pt x="398379" y="2654698"/>
                        <a:pt x="0" y="2273639"/>
                      </a:cubicBezTo>
                      <a:lnTo>
                        <a:pt x="0" y="2334262"/>
                      </a:lnTo>
                      <a:cubicBezTo>
                        <a:pt x="294454" y="2611396"/>
                        <a:pt x="632211" y="2853887"/>
                        <a:pt x="1030590" y="2931831"/>
                      </a:cubicBezTo>
                      <a:cubicBezTo>
                        <a:pt x="1619499" y="3044416"/>
                        <a:pt x="2139124" y="2646037"/>
                        <a:pt x="2537503" y="2264979"/>
                      </a:cubicBezTo>
                      <a:cubicBezTo>
                        <a:pt x="3083109" y="1745354"/>
                        <a:pt x="3524791" y="1130464"/>
                        <a:pt x="4079057" y="628160"/>
                      </a:cubicBezTo>
                      <a:cubicBezTo>
                        <a:pt x="4312889" y="411649"/>
                        <a:pt x="4581362" y="212459"/>
                        <a:pt x="4884476" y="108534"/>
                      </a:cubicBezTo>
                      <a:cubicBezTo>
                        <a:pt x="5196252" y="4609"/>
                        <a:pt x="5508026" y="39251"/>
                        <a:pt x="5802481" y="177818"/>
                      </a:cubicBezTo>
                      <a:cubicBezTo>
                        <a:pt x="6157558" y="351026"/>
                        <a:pt x="6460672" y="628160"/>
                        <a:pt x="6729146" y="913953"/>
                      </a:cubicBezTo>
                      <a:cubicBezTo>
                        <a:pt x="6746466" y="931274"/>
                        <a:pt x="6755127" y="948595"/>
                        <a:pt x="6772448" y="957255"/>
                      </a:cubicBezTo>
                      <a:lnTo>
                        <a:pt x="6772448" y="896632"/>
                      </a:lnTo>
                      <a:cubicBezTo>
                        <a:pt x="6573258" y="671462"/>
                        <a:pt x="6348087" y="463611"/>
                        <a:pt x="6096935" y="29906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33" name="Graphic 1">
                <a:extLst>
                  <a:ext uri="{FF2B5EF4-FFF2-40B4-BE49-F238E27FC236}">
                    <a16:creationId xmlns:a16="http://schemas.microsoft.com/office/drawing/2014/main" xmlns="" id="{51F1F404-A2E3-4BFC-BF54-8ADE64107063}"/>
                  </a:ext>
                </a:extLst>
              </p:cNvPr>
              <p:cNvGrpSpPr/>
              <p:nvPr/>
            </p:nvGrpSpPr>
            <p:grpSpPr>
              <a:xfrm>
                <a:off x="6078679" y="2250581"/>
                <a:ext cx="6772447" cy="2941634"/>
                <a:chOff x="6078679" y="2250581"/>
                <a:chExt cx="6772447" cy="2941634"/>
              </a:xfrm>
              <a:grpFill/>
            </p:grpSpPr>
            <p:sp>
              <p:nvSpPr>
                <p:cNvPr id="878" name="Freeform: Shape 386">
                  <a:extLst>
                    <a:ext uri="{FF2B5EF4-FFF2-40B4-BE49-F238E27FC236}">
                      <a16:creationId xmlns:a16="http://schemas.microsoft.com/office/drawing/2014/main" xmlns="" id="{00942BE0-16F3-434A-879F-C04C18D7DEEA}"/>
                    </a:ext>
                  </a:extLst>
                </p:cNvPr>
                <p:cNvSpPr/>
                <p:nvPr/>
              </p:nvSpPr>
              <p:spPr>
                <a:xfrm>
                  <a:off x="12842466" y="4237337"/>
                  <a:ext cx="86604" cy="51962"/>
                </a:xfrm>
                <a:custGeom>
                  <a:avLst/>
                  <a:gdLst>
                    <a:gd name="connsiteX0" fmla="*/ 0 w 86604"/>
                    <a:gd name="connsiteY0" fmla="*/ 51963 h 51962"/>
                    <a:gd name="connsiteX1" fmla="*/ 0 w 86604"/>
                    <a:gd name="connsiteY1" fmla="*/ 0 h 51962"/>
                    <a:gd name="connsiteX2" fmla="*/ 0 w 86604"/>
                    <a:gd name="connsiteY2" fmla="*/ 0 h 51962"/>
                    <a:gd name="connsiteX3" fmla="*/ 0 w 86604"/>
                    <a:gd name="connsiteY3" fmla="*/ 51963 h 519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6604" h="51962">
                      <a:moveTo>
                        <a:pt x="0" y="51963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51963"/>
                      </a:ln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79" name="Freeform: Shape 387">
                  <a:extLst>
                    <a:ext uri="{FF2B5EF4-FFF2-40B4-BE49-F238E27FC236}">
                      <a16:creationId xmlns:a16="http://schemas.microsoft.com/office/drawing/2014/main" xmlns="" id="{C19DFE52-9444-48D6-9C50-5CDCB9871D3B}"/>
                    </a:ext>
                  </a:extLst>
                </p:cNvPr>
                <p:cNvSpPr/>
                <p:nvPr/>
              </p:nvSpPr>
              <p:spPr>
                <a:xfrm>
                  <a:off x="6078679" y="2250581"/>
                  <a:ext cx="6772447" cy="2941634"/>
                </a:xfrm>
                <a:custGeom>
                  <a:avLst/>
                  <a:gdLst>
                    <a:gd name="connsiteX0" fmla="*/ 6226841 w 6772447"/>
                    <a:gd name="connsiteY0" fmla="*/ 2489061 h 2941634"/>
                    <a:gd name="connsiteX1" fmla="*/ 5386780 w 6772447"/>
                    <a:gd name="connsiteY1" fmla="*/ 2896100 h 2941634"/>
                    <a:gd name="connsiteX2" fmla="*/ 4477436 w 6772447"/>
                    <a:gd name="connsiteY2" fmla="*/ 2636288 h 2941634"/>
                    <a:gd name="connsiteX3" fmla="*/ 2901240 w 6772447"/>
                    <a:gd name="connsiteY3" fmla="*/ 1060092 h 2941634"/>
                    <a:gd name="connsiteX4" fmla="*/ 1446290 w 6772447"/>
                    <a:gd name="connsiteY4" fmla="*/ 20841 h 2941634"/>
                    <a:gd name="connsiteX5" fmla="*/ 0 w 6772447"/>
                    <a:gd name="connsiteY5" fmla="*/ 627071 h 2941634"/>
                    <a:gd name="connsiteX6" fmla="*/ 0 w 6772447"/>
                    <a:gd name="connsiteY6" fmla="*/ 679033 h 2941634"/>
                    <a:gd name="connsiteX7" fmla="*/ 155887 w 6772447"/>
                    <a:gd name="connsiteY7" fmla="*/ 540466 h 2941634"/>
                    <a:gd name="connsiteX8" fmla="*/ 995948 w 6772447"/>
                    <a:gd name="connsiteY8" fmla="*/ 64143 h 2941634"/>
                    <a:gd name="connsiteX9" fmla="*/ 2710711 w 6772447"/>
                    <a:gd name="connsiteY9" fmla="*/ 912864 h 2941634"/>
                    <a:gd name="connsiteX10" fmla="*/ 4226284 w 6772447"/>
                    <a:gd name="connsiteY10" fmla="*/ 2497721 h 2941634"/>
                    <a:gd name="connsiteX11" fmla="*/ 5715877 w 6772447"/>
                    <a:gd name="connsiteY11" fmla="*/ 2852798 h 2941634"/>
                    <a:gd name="connsiteX12" fmla="*/ 6555937 w 6772447"/>
                    <a:gd name="connsiteY12" fmla="*/ 2255229 h 2941634"/>
                    <a:gd name="connsiteX13" fmla="*/ 6772447 w 6772447"/>
                    <a:gd name="connsiteY13" fmla="*/ 2038719 h 2941634"/>
                    <a:gd name="connsiteX14" fmla="*/ 6772447 w 6772447"/>
                    <a:gd name="connsiteY14" fmla="*/ 1986756 h 2941634"/>
                    <a:gd name="connsiteX15" fmla="*/ 6226841 w 6772447"/>
                    <a:gd name="connsiteY15" fmla="*/ 2489061 h 29416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6772447" h="2941634">
                      <a:moveTo>
                        <a:pt x="6226841" y="2489061"/>
                      </a:moveTo>
                      <a:cubicBezTo>
                        <a:pt x="5984349" y="2679590"/>
                        <a:pt x="5698556" y="2852798"/>
                        <a:pt x="5386780" y="2896100"/>
                      </a:cubicBezTo>
                      <a:cubicBezTo>
                        <a:pt x="5057684" y="2939402"/>
                        <a:pt x="4745910" y="2809496"/>
                        <a:pt x="4477436" y="2636288"/>
                      </a:cubicBezTo>
                      <a:cubicBezTo>
                        <a:pt x="3853886" y="2220588"/>
                        <a:pt x="3394884" y="1597037"/>
                        <a:pt x="2901240" y="1060092"/>
                      </a:cubicBezTo>
                      <a:cubicBezTo>
                        <a:pt x="2511522" y="635731"/>
                        <a:pt x="2035198" y="133427"/>
                        <a:pt x="1446290" y="20841"/>
                      </a:cubicBezTo>
                      <a:cubicBezTo>
                        <a:pt x="892023" y="-91744"/>
                        <a:pt x="389719" y="271993"/>
                        <a:pt x="0" y="627071"/>
                      </a:cubicBezTo>
                      <a:lnTo>
                        <a:pt x="0" y="679033"/>
                      </a:lnTo>
                      <a:cubicBezTo>
                        <a:pt x="51962" y="627071"/>
                        <a:pt x="103925" y="583769"/>
                        <a:pt x="155887" y="540466"/>
                      </a:cubicBezTo>
                      <a:cubicBezTo>
                        <a:pt x="398379" y="332616"/>
                        <a:pt x="675512" y="142087"/>
                        <a:pt x="995948" y="64143"/>
                      </a:cubicBezTo>
                      <a:cubicBezTo>
                        <a:pt x="1680121" y="-91744"/>
                        <a:pt x="2269030" y="462523"/>
                        <a:pt x="2710711" y="912864"/>
                      </a:cubicBezTo>
                      <a:cubicBezTo>
                        <a:pt x="3221676" y="1432490"/>
                        <a:pt x="3654697" y="2038719"/>
                        <a:pt x="4226284" y="2497721"/>
                      </a:cubicBezTo>
                      <a:cubicBezTo>
                        <a:pt x="4659306" y="2844138"/>
                        <a:pt x="5170270" y="3077969"/>
                        <a:pt x="5715877" y="2852798"/>
                      </a:cubicBezTo>
                      <a:cubicBezTo>
                        <a:pt x="6036312" y="2722892"/>
                        <a:pt x="6313445" y="2497721"/>
                        <a:pt x="6555937" y="2255229"/>
                      </a:cubicBezTo>
                      <a:cubicBezTo>
                        <a:pt x="6625220" y="2185946"/>
                        <a:pt x="6703164" y="2116663"/>
                        <a:pt x="6772447" y="2038719"/>
                      </a:cubicBezTo>
                      <a:lnTo>
                        <a:pt x="6772447" y="1986756"/>
                      </a:lnTo>
                      <a:cubicBezTo>
                        <a:pt x="6599239" y="2159965"/>
                        <a:pt x="6417370" y="2333173"/>
                        <a:pt x="6226841" y="248906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34" name="Graphic 1">
                <a:extLst>
                  <a:ext uri="{FF2B5EF4-FFF2-40B4-BE49-F238E27FC236}">
                    <a16:creationId xmlns:a16="http://schemas.microsoft.com/office/drawing/2014/main" xmlns="" id="{3B09BC74-CF74-4571-82E3-2E27F1E56856}"/>
                  </a:ext>
                </a:extLst>
              </p:cNvPr>
              <p:cNvGrpSpPr/>
              <p:nvPr/>
            </p:nvGrpSpPr>
            <p:grpSpPr>
              <a:xfrm>
                <a:off x="12539351" y="2839471"/>
                <a:ext cx="259812" cy="1756483"/>
                <a:chOff x="12539351" y="2839471"/>
                <a:chExt cx="259812" cy="1756483"/>
              </a:xfrm>
              <a:grpFill/>
            </p:grpSpPr>
            <p:sp>
              <p:nvSpPr>
                <p:cNvPr id="875" name="Freeform: Shape 383">
                  <a:extLst>
                    <a:ext uri="{FF2B5EF4-FFF2-40B4-BE49-F238E27FC236}">
                      <a16:creationId xmlns:a16="http://schemas.microsoft.com/office/drawing/2014/main" xmlns="" id="{2E2E7BA2-B865-4598-BB7F-7808553D493C}"/>
                    </a:ext>
                  </a:extLst>
                </p:cNvPr>
                <p:cNvSpPr/>
                <p:nvPr/>
              </p:nvSpPr>
              <p:spPr>
                <a:xfrm>
                  <a:off x="12643277" y="2947858"/>
                  <a:ext cx="35786" cy="1551456"/>
                </a:xfrm>
                <a:custGeom>
                  <a:avLst/>
                  <a:gdLst>
                    <a:gd name="connsiteX0" fmla="*/ 0 w 35786"/>
                    <a:gd name="connsiteY0" fmla="*/ 16398 h 1551456"/>
                    <a:gd name="connsiteX1" fmla="*/ 0 w 35786"/>
                    <a:gd name="connsiteY1" fmla="*/ 1531971 h 1551456"/>
                    <a:gd name="connsiteX2" fmla="*/ 34641 w 35786"/>
                    <a:gd name="connsiteY2" fmla="*/ 1531971 h 1551456"/>
                    <a:gd name="connsiteX3" fmla="*/ 34641 w 35786"/>
                    <a:gd name="connsiteY3" fmla="*/ 16398 h 1551456"/>
                    <a:gd name="connsiteX4" fmla="*/ 0 w 35786"/>
                    <a:gd name="connsiteY4" fmla="*/ 16398 h 15514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1551456">
                      <a:moveTo>
                        <a:pt x="0" y="16398"/>
                      </a:moveTo>
                      <a:cubicBezTo>
                        <a:pt x="0" y="518702"/>
                        <a:pt x="0" y="1029667"/>
                        <a:pt x="0" y="1531971"/>
                      </a:cubicBezTo>
                      <a:cubicBezTo>
                        <a:pt x="0" y="1557952"/>
                        <a:pt x="34641" y="1557952"/>
                        <a:pt x="34641" y="1531971"/>
                      </a:cubicBezTo>
                      <a:cubicBezTo>
                        <a:pt x="34641" y="1029667"/>
                        <a:pt x="34641" y="518702"/>
                        <a:pt x="34641" y="16398"/>
                      </a:cubicBezTo>
                      <a:cubicBezTo>
                        <a:pt x="4330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76" name="Freeform: Shape 384">
                  <a:extLst>
                    <a:ext uri="{FF2B5EF4-FFF2-40B4-BE49-F238E27FC236}">
                      <a16:creationId xmlns:a16="http://schemas.microsoft.com/office/drawing/2014/main" xmlns="" id="{9B4B7B28-C597-4038-A118-A0C56757D232}"/>
                    </a:ext>
                  </a:extLst>
                </p:cNvPr>
                <p:cNvSpPr/>
                <p:nvPr/>
              </p:nvSpPr>
              <p:spPr>
                <a:xfrm>
                  <a:off x="12539351" y="2839471"/>
                  <a:ext cx="259812" cy="289400"/>
                </a:xfrm>
                <a:custGeom>
                  <a:avLst/>
                  <a:gdLst>
                    <a:gd name="connsiteX0" fmla="*/ 0 w 259812"/>
                    <a:gd name="connsiteY0" fmla="*/ 20860 h 289400"/>
                    <a:gd name="connsiteX1" fmla="*/ 129906 w 259812"/>
                    <a:gd name="connsiteY1" fmla="*/ 211389 h 289400"/>
                    <a:gd name="connsiteX2" fmla="*/ 259813 w 259812"/>
                    <a:gd name="connsiteY2" fmla="*/ 280673 h 289400"/>
                    <a:gd name="connsiteX3" fmla="*/ 129906 w 259812"/>
                    <a:gd name="connsiteY3" fmla="*/ 81483 h 289400"/>
                    <a:gd name="connsiteX4" fmla="*/ 0 w 259812"/>
                    <a:gd name="connsiteY4" fmla="*/ 20860 h 2894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9400">
                      <a:moveTo>
                        <a:pt x="0" y="20860"/>
                      </a:moveTo>
                      <a:cubicBezTo>
                        <a:pt x="0" y="64162"/>
                        <a:pt x="60624" y="142106"/>
                        <a:pt x="129906" y="211389"/>
                      </a:cubicBezTo>
                      <a:cubicBezTo>
                        <a:pt x="199190" y="272012"/>
                        <a:pt x="259813" y="306654"/>
                        <a:pt x="259813" y="280673"/>
                      </a:cubicBezTo>
                      <a:cubicBezTo>
                        <a:pt x="259813" y="254691"/>
                        <a:pt x="199190" y="159427"/>
                        <a:pt x="129906" y="81483"/>
                      </a:cubicBezTo>
                      <a:cubicBezTo>
                        <a:pt x="51963" y="3539"/>
                        <a:pt x="0" y="-22442"/>
                        <a:pt x="0" y="2086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77" name="Freeform: Shape 385">
                  <a:extLst>
                    <a:ext uri="{FF2B5EF4-FFF2-40B4-BE49-F238E27FC236}">
                      <a16:creationId xmlns:a16="http://schemas.microsoft.com/office/drawing/2014/main" xmlns="" id="{38ACC2AD-4B09-46E8-AE65-29C2EE535139}"/>
                    </a:ext>
                  </a:extLst>
                </p:cNvPr>
                <p:cNvSpPr/>
                <p:nvPr/>
              </p:nvSpPr>
              <p:spPr>
                <a:xfrm>
                  <a:off x="12539351" y="4306553"/>
                  <a:ext cx="259812" cy="289400"/>
                </a:xfrm>
                <a:custGeom>
                  <a:avLst/>
                  <a:gdLst>
                    <a:gd name="connsiteX0" fmla="*/ 129906 w 259812"/>
                    <a:gd name="connsiteY0" fmla="*/ 78011 h 289400"/>
                    <a:gd name="connsiteX1" fmla="*/ 0 w 259812"/>
                    <a:gd name="connsiteY1" fmla="*/ 268540 h 289400"/>
                    <a:gd name="connsiteX2" fmla="*/ 129906 w 259812"/>
                    <a:gd name="connsiteY2" fmla="*/ 207917 h 289400"/>
                    <a:gd name="connsiteX3" fmla="*/ 259813 w 259812"/>
                    <a:gd name="connsiteY3" fmla="*/ 8728 h 289400"/>
                    <a:gd name="connsiteX4" fmla="*/ 129906 w 259812"/>
                    <a:gd name="connsiteY4" fmla="*/ 78011 h 2894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9400">
                      <a:moveTo>
                        <a:pt x="129906" y="78011"/>
                      </a:moveTo>
                      <a:cubicBezTo>
                        <a:pt x="60624" y="138634"/>
                        <a:pt x="0" y="225238"/>
                        <a:pt x="0" y="268540"/>
                      </a:cubicBezTo>
                      <a:cubicBezTo>
                        <a:pt x="0" y="311843"/>
                        <a:pt x="60624" y="285861"/>
                        <a:pt x="129906" y="207917"/>
                      </a:cubicBezTo>
                      <a:cubicBezTo>
                        <a:pt x="199190" y="129974"/>
                        <a:pt x="259813" y="43369"/>
                        <a:pt x="259813" y="8728"/>
                      </a:cubicBezTo>
                      <a:cubicBezTo>
                        <a:pt x="259813" y="-17254"/>
                        <a:pt x="199190" y="17388"/>
                        <a:pt x="129906" y="7801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35" name="Graphic 1">
                <a:extLst>
                  <a:ext uri="{FF2B5EF4-FFF2-40B4-BE49-F238E27FC236}">
                    <a16:creationId xmlns:a16="http://schemas.microsoft.com/office/drawing/2014/main" xmlns="" id="{0153F8ED-2395-4B9A-B422-78D6D2962D50}"/>
                  </a:ext>
                </a:extLst>
              </p:cNvPr>
              <p:cNvGrpSpPr/>
              <p:nvPr/>
            </p:nvGrpSpPr>
            <p:grpSpPr>
              <a:xfrm>
                <a:off x="11941783" y="2364807"/>
                <a:ext cx="259812" cy="2702002"/>
                <a:chOff x="11941783" y="2364807"/>
                <a:chExt cx="259812" cy="2702002"/>
              </a:xfrm>
              <a:grpFill/>
            </p:grpSpPr>
            <p:sp>
              <p:nvSpPr>
                <p:cNvPr id="872" name="Freeform: Shape 380">
                  <a:extLst>
                    <a:ext uri="{FF2B5EF4-FFF2-40B4-BE49-F238E27FC236}">
                      <a16:creationId xmlns:a16="http://schemas.microsoft.com/office/drawing/2014/main" xmlns="" id="{8B1D934C-8D53-4D74-BF36-F30EF50B6E2D}"/>
                    </a:ext>
                  </a:extLst>
                </p:cNvPr>
                <p:cNvSpPr/>
                <p:nvPr/>
              </p:nvSpPr>
              <p:spPr>
                <a:xfrm>
                  <a:off x="12054368" y="2445554"/>
                  <a:ext cx="34641" cy="2556065"/>
                </a:xfrm>
                <a:custGeom>
                  <a:avLst/>
                  <a:gdLst>
                    <a:gd name="connsiteX0" fmla="*/ 0 w 34641"/>
                    <a:gd name="connsiteY0" fmla="*/ 16398 h 2556065"/>
                    <a:gd name="connsiteX1" fmla="*/ 0 w 34641"/>
                    <a:gd name="connsiteY1" fmla="*/ 2536580 h 2556065"/>
                    <a:gd name="connsiteX2" fmla="*/ 34641 w 34641"/>
                    <a:gd name="connsiteY2" fmla="*/ 2536580 h 2556065"/>
                    <a:gd name="connsiteX3" fmla="*/ 34641 w 34641"/>
                    <a:gd name="connsiteY3" fmla="*/ 16398 h 2556065"/>
                    <a:gd name="connsiteX4" fmla="*/ 0 w 34641"/>
                    <a:gd name="connsiteY4" fmla="*/ 16398 h 25560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2556065">
                      <a:moveTo>
                        <a:pt x="0" y="16398"/>
                      </a:moveTo>
                      <a:cubicBezTo>
                        <a:pt x="0" y="856458"/>
                        <a:pt x="0" y="1696519"/>
                        <a:pt x="0" y="2536580"/>
                      </a:cubicBezTo>
                      <a:cubicBezTo>
                        <a:pt x="0" y="2562561"/>
                        <a:pt x="34641" y="2562561"/>
                        <a:pt x="34641" y="2536580"/>
                      </a:cubicBezTo>
                      <a:cubicBezTo>
                        <a:pt x="34641" y="1696519"/>
                        <a:pt x="34641" y="856458"/>
                        <a:pt x="34641" y="16398"/>
                      </a:cubicBezTo>
                      <a:cubicBezTo>
                        <a:pt x="34641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73" name="Freeform: Shape 381">
                  <a:extLst>
                    <a:ext uri="{FF2B5EF4-FFF2-40B4-BE49-F238E27FC236}">
                      <a16:creationId xmlns:a16="http://schemas.microsoft.com/office/drawing/2014/main" xmlns="" id="{4E74566B-4026-4DBF-8687-E66132956FE0}"/>
                    </a:ext>
                  </a:extLst>
                </p:cNvPr>
                <p:cNvSpPr/>
                <p:nvPr/>
              </p:nvSpPr>
              <p:spPr>
                <a:xfrm>
                  <a:off x="11941783" y="2364807"/>
                  <a:ext cx="259812" cy="271435"/>
                </a:xfrm>
                <a:custGeom>
                  <a:avLst/>
                  <a:gdLst>
                    <a:gd name="connsiteX0" fmla="*/ 129906 w 259812"/>
                    <a:gd name="connsiteY0" fmla="*/ 27861 h 271435"/>
                    <a:gd name="connsiteX1" fmla="*/ 0 w 259812"/>
                    <a:gd name="connsiteY1" fmla="*/ 62502 h 271435"/>
                    <a:gd name="connsiteX2" fmla="*/ 129906 w 259812"/>
                    <a:gd name="connsiteY2" fmla="*/ 244371 h 271435"/>
                    <a:gd name="connsiteX3" fmla="*/ 259813 w 259812"/>
                    <a:gd name="connsiteY3" fmla="*/ 218390 h 271435"/>
                    <a:gd name="connsiteX4" fmla="*/ 129906 w 259812"/>
                    <a:gd name="connsiteY4" fmla="*/ 27861 h 2714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1435">
                      <a:moveTo>
                        <a:pt x="129906" y="27861"/>
                      </a:moveTo>
                      <a:cubicBezTo>
                        <a:pt x="60623" y="-24102"/>
                        <a:pt x="0" y="1880"/>
                        <a:pt x="0" y="62502"/>
                      </a:cubicBezTo>
                      <a:cubicBezTo>
                        <a:pt x="0" y="123125"/>
                        <a:pt x="60623" y="201069"/>
                        <a:pt x="129906" y="244371"/>
                      </a:cubicBezTo>
                      <a:cubicBezTo>
                        <a:pt x="199190" y="287673"/>
                        <a:pt x="259813" y="279013"/>
                        <a:pt x="259813" y="218390"/>
                      </a:cubicBezTo>
                      <a:cubicBezTo>
                        <a:pt x="259813" y="157767"/>
                        <a:pt x="199190" y="79823"/>
                        <a:pt x="129906" y="2786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74" name="Freeform: Shape 382">
                  <a:extLst>
                    <a:ext uri="{FF2B5EF4-FFF2-40B4-BE49-F238E27FC236}">
                      <a16:creationId xmlns:a16="http://schemas.microsoft.com/office/drawing/2014/main" xmlns="" id="{48C02735-BF6C-4D7F-9F99-375A260EB21B}"/>
                    </a:ext>
                  </a:extLst>
                </p:cNvPr>
                <p:cNvSpPr/>
                <p:nvPr/>
              </p:nvSpPr>
              <p:spPr>
                <a:xfrm>
                  <a:off x="11941783" y="4799182"/>
                  <a:ext cx="259812" cy="267628"/>
                </a:xfrm>
                <a:custGeom>
                  <a:avLst/>
                  <a:gdLst>
                    <a:gd name="connsiteX0" fmla="*/ 129906 w 259812"/>
                    <a:gd name="connsiteY0" fmla="*/ 27064 h 267628"/>
                    <a:gd name="connsiteX1" fmla="*/ 0 w 259812"/>
                    <a:gd name="connsiteY1" fmla="*/ 208933 h 267628"/>
                    <a:gd name="connsiteX2" fmla="*/ 129906 w 259812"/>
                    <a:gd name="connsiteY2" fmla="*/ 243574 h 267628"/>
                    <a:gd name="connsiteX3" fmla="*/ 259813 w 259812"/>
                    <a:gd name="connsiteY3" fmla="*/ 53045 h 267628"/>
                    <a:gd name="connsiteX4" fmla="*/ 129906 w 259812"/>
                    <a:gd name="connsiteY4" fmla="*/ 27064 h 2676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7628">
                      <a:moveTo>
                        <a:pt x="129906" y="27064"/>
                      </a:moveTo>
                      <a:cubicBezTo>
                        <a:pt x="60623" y="70366"/>
                        <a:pt x="0" y="148310"/>
                        <a:pt x="0" y="208933"/>
                      </a:cubicBezTo>
                      <a:cubicBezTo>
                        <a:pt x="0" y="269556"/>
                        <a:pt x="60623" y="286876"/>
                        <a:pt x="129906" y="243574"/>
                      </a:cubicBezTo>
                      <a:cubicBezTo>
                        <a:pt x="199190" y="191612"/>
                        <a:pt x="259813" y="105008"/>
                        <a:pt x="259813" y="53045"/>
                      </a:cubicBezTo>
                      <a:cubicBezTo>
                        <a:pt x="259813" y="-7578"/>
                        <a:pt x="199190" y="-16238"/>
                        <a:pt x="129906" y="2706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36" name="Graphic 1">
                <a:extLst>
                  <a:ext uri="{FF2B5EF4-FFF2-40B4-BE49-F238E27FC236}">
                    <a16:creationId xmlns:a16="http://schemas.microsoft.com/office/drawing/2014/main" xmlns="" id="{454D2828-76FE-46E3-8FC4-9C6A2A1079F1}"/>
                  </a:ext>
                </a:extLst>
              </p:cNvPr>
              <p:cNvGrpSpPr/>
              <p:nvPr/>
            </p:nvGrpSpPr>
            <p:grpSpPr>
              <a:xfrm>
                <a:off x="11344214" y="2140689"/>
                <a:ext cx="259812" cy="3154047"/>
                <a:chOff x="11344214" y="2140689"/>
                <a:chExt cx="259812" cy="3154047"/>
              </a:xfrm>
              <a:grpFill/>
            </p:grpSpPr>
            <p:sp>
              <p:nvSpPr>
                <p:cNvPr id="869" name="Freeform: Shape 377">
                  <a:extLst>
                    <a:ext uri="{FF2B5EF4-FFF2-40B4-BE49-F238E27FC236}">
                      <a16:creationId xmlns:a16="http://schemas.microsoft.com/office/drawing/2014/main" xmlns="" id="{2B8F26FA-6A37-4407-9E94-4217006B391A}"/>
                    </a:ext>
                  </a:extLst>
                </p:cNvPr>
                <p:cNvSpPr/>
                <p:nvPr/>
              </p:nvSpPr>
              <p:spPr>
                <a:xfrm>
                  <a:off x="11456799" y="2211723"/>
                  <a:ext cx="34642" cy="3032388"/>
                </a:xfrm>
                <a:custGeom>
                  <a:avLst/>
                  <a:gdLst>
                    <a:gd name="connsiteX0" fmla="*/ 0 w 34642"/>
                    <a:gd name="connsiteY0" fmla="*/ 16398 h 3032388"/>
                    <a:gd name="connsiteX1" fmla="*/ 0 w 34642"/>
                    <a:gd name="connsiteY1" fmla="*/ 3012903 h 3032388"/>
                    <a:gd name="connsiteX2" fmla="*/ 34642 w 34642"/>
                    <a:gd name="connsiteY2" fmla="*/ 3012903 h 3032388"/>
                    <a:gd name="connsiteX3" fmla="*/ 34642 w 34642"/>
                    <a:gd name="connsiteY3" fmla="*/ 16398 h 3032388"/>
                    <a:gd name="connsiteX4" fmla="*/ 0 w 34642"/>
                    <a:gd name="connsiteY4" fmla="*/ 16398 h 30323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2" h="3032388">
                      <a:moveTo>
                        <a:pt x="0" y="16398"/>
                      </a:moveTo>
                      <a:cubicBezTo>
                        <a:pt x="0" y="1012346"/>
                        <a:pt x="0" y="2016954"/>
                        <a:pt x="0" y="3012903"/>
                      </a:cubicBezTo>
                      <a:cubicBezTo>
                        <a:pt x="0" y="3038884"/>
                        <a:pt x="34642" y="3038884"/>
                        <a:pt x="34642" y="3012903"/>
                      </a:cubicBezTo>
                      <a:cubicBezTo>
                        <a:pt x="34642" y="2016954"/>
                        <a:pt x="34642" y="1021006"/>
                        <a:pt x="34642" y="16398"/>
                      </a:cubicBezTo>
                      <a:cubicBezTo>
                        <a:pt x="3464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70" name="Freeform: Shape 378">
                  <a:extLst>
                    <a:ext uri="{FF2B5EF4-FFF2-40B4-BE49-F238E27FC236}">
                      <a16:creationId xmlns:a16="http://schemas.microsoft.com/office/drawing/2014/main" xmlns="" id="{02EF860E-CC0E-470D-8054-D0F18C70C83E}"/>
                    </a:ext>
                  </a:extLst>
                </p:cNvPr>
                <p:cNvSpPr/>
                <p:nvPr/>
              </p:nvSpPr>
              <p:spPr>
                <a:xfrm>
                  <a:off x="11344214" y="2140689"/>
                  <a:ext cx="259812" cy="261737"/>
                </a:xfrm>
                <a:custGeom>
                  <a:avLst/>
                  <a:gdLst>
                    <a:gd name="connsiteX0" fmla="*/ 129906 w 259812"/>
                    <a:gd name="connsiteY0" fmla="*/ 827 h 261737"/>
                    <a:gd name="connsiteX1" fmla="*/ 0 w 259812"/>
                    <a:gd name="connsiteY1" fmla="*/ 122073 h 261737"/>
                    <a:gd name="connsiteX2" fmla="*/ 129906 w 259812"/>
                    <a:gd name="connsiteY2" fmla="*/ 260640 h 261737"/>
                    <a:gd name="connsiteX3" fmla="*/ 259813 w 259812"/>
                    <a:gd name="connsiteY3" fmla="*/ 156715 h 261737"/>
                    <a:gd name="connsiteX4" fmla="*/ 129906 w 259812"/>
                    <a:gd name="connsiteY4" fmla="*/ 827 h 2617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737">
                      <a:moveTo>
                        <a:pt x="129906" y="827"/>
                      </a:moveTo>
                      <a:cubicBezTo>
                        <a:pt x="60623" y="-7833"/>
                        <a:pt x="0" y="52790"/>
                        <a:pt x="0" y="122073"/>
                      </a:cubicBezTo>
                      <a:cubicBezTo>
                        <a:pt x="0" y="191357"/>
                        <a:pt x="60623" y="251980"/>
                        <a:pt x="129906" y="260640"/>
                      </a:cubicBezTo>
                      <a:cubicBezTo>
                        <a:pt x="199189" y="269300"/>
                        <a:pt x="259813" y="225998"/>
                        <a:pt x="259813" y="156715"/>
                      </a:cubicBezTo>
                      <a:cubicBezTo>
                        <a:pt x="259813" y="87432"/>
                        <a:pt x="199189" y="9488"/>
                        <a:pt x="129906" y="827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71" name="Freeform: Shape 379">
                  <a:extLst>
                    <a:ext uri="{FF2B5EF4-FFF2-40B4-BE49-F238E27FC236}">
                      <a16:creationId xmlns:a16="http://schemas.microsoft.com/office/drawing/2014/main" xmlns="" id="{B3C70C4C-DB5A-4E11-A2BD-6B600E52BF42}"/>
                    </a:ext>
                  </a:extLst>
                </p:cNvPr>
                <p:cNvSpPr/>
                <p:nvPr/>
              </p:nvSpPr>
              <p:spPr>
                <a:xfrm>
                  <a:off x="11344214" y="5032998"/>
                  <a:ext cx="259812" cy="261737"/>
                </a:xfrm>
                <a:custGeom>
                  <a:avLst/>
                  <a:gdLst>
                    <a:gd name="connsiteX0" fmla="*/ 129906 w 259812"/>
                    <a:gd name="connsiteY0" fmla="*/ 1098 h 261737"/>
                    <a:gd name="connsiteX1" fmla="*/ 0 w 259812"/>
                    <a:gd name="connsiteY1" fmla="*/ 139665 h 261737"/>
                    <a:gd name="connsiteX2" fmla="*/ 129906 w 259812"/>
                    <a:gd name="connsiteY2" fmla="*/ 260911 h 261737"/>
                    <a:gd name="connsiteX3" fmla="*/ 259813 w 259812"/>
                    <a:gd name="connsiteY3" fmla="*/ 105023 h 261737"/>
                    <a:gd name="connsiteX4" fmla="*/ 129906 w 259812"/>
                    <a:gd name="connsiteY4" fmla="*/ 1098 h 2617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737">
                      <a:moveTo>
                        <a:pt x="129906" y="1098"/>
                      </a:moveTo>
                      <a:cubicBezTo>
                        <a:pt x="60623" y="9758"/>
                        <a:pt x="0" y="70381"/>
                        <a:pt x="0" y="139665"/>
                      </a:cubicBezTo>
                      <a:cubicBezTo>
                        <a:pt x="0" y="208948"/>
                        <a:pt x="60623" y="269571"/>
                        <a:pt x="129906" y="260911"/>
                      </a:cubicBezTo>
                      <a:cubicBezTo>
                        <a:pt x="199189" y="252250"/>
                        <a:pt x="259813" y="174306"/>
                        <a:pt x="259813" y="105023"/>
                      </a:cubicBezTo>
                      <a:cubicBezTo>
                        <a:pt x="259813" y="35740"/>
                        <a:pt x="199189" y="-7562"/>
                        <a:pt x="129906" y="10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37" name="Graphic 1">
                <a:extLst>
                  <a:ext uri="{FF2B5EF4-FFF2-40B4-BE49-F238E27FC236}">
                    <a16:creationId xmlns:a16="http://schemas.microsoft.com/office/drawing/2014/main" xmlns="" id="{DA500E86-3408-4D80-9026-6C7EF022947F}"/>
                  </a:ext>
                </a:extLst>
              </p:cNvPr>
              <p:cNvGrpSpPr/>
              <p:nvPr/>
            </p:nvGrpSpPr>
            <p:grpSpPr>
              <a:xfrm>
                <a:off x="10746645" y="2219494"/>
                <a:ext cx="259812" cy="2996436"/>
                <a:chOff x="10746645" y="2219494"/>
                <a:chExt cx="259812" cy="2996436"/>
              </a:xfrm>
              <a:grpFill/>
            </p:grpSpPr>
            <p:sp>
              <p:nvSpPr>
                <p:cNvPr id="866" name="Freeform: Shape 374">
                  <a:extLst>
                    <a:ext uri="{FF2B5EF4-FFF2-40B4-BE49-F238E27FC236}">
                      <a16:creationId xmlns:a16="http://schemas.microsoft.com/office/drawing/2014/main" xmlns="" id="{473F9915-8B46-409B-992C-9715C676B610}"/>
                    </a:ext>
                  </a:extLst>
                </p:cNvPr>
                <p:cNvSpPr/>
                <p:nvPr/>
              </p:nvSpPr>
              <p:spPr>
                <a:xfrm>
                  <a:off x="10859230" y="2295238"/>
                  <a:ext cx="35786" cy="2870928"/>
                </a:xfrm>
                <a:custGeom>
                  <a:avLst/>
                  <a:gdLst>
                    <a:gd name="connsiteX0" fmla="*/ 0 w 35786"/>
                    <a:gd name="connsiteY0" fmla="*/ 19486 h 2870928"/>
                    <a:gd name="connsiteX1" fmla="*/ 0 w 35786"/>
                    <a:gd name="connsiteY1" fmla="*/ 2851443 h 2870928"/>
                    <a:gd name="connsiteX2" fmla="*/ 34641 w 35786"/>
                    <a:gd name="connsiteY2" fmla="*/ 2851443 h 2870928"/>
                    <a:gd name="connsiteX3" fmla="*/ 34641 w 35786"/>
                    <a:gd name="connsiteY3" fmla="*/ 19486 h 2870928"/>
                    <a:gd name="connsiteX4" fmla="*/ 0 w 35786"/>
                    <a:gd name="connsiteY4" fmla="*/ 19486 h 28709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2870928">
                      <a:moveTo>
                        <a:pt x="0" y="19486"/>
                      </a:moveTo>
                      <a:cubicBezTo>
                        <a:pt x="0" y="963472"/>
                        <a:pt x="0" y="1907457"/>
                        <a:pt x="0" y="2851443"/>
                      </a:cubicBezTo>
                      <a:cubicBezTo>
                        <a:pt x="0" y="2877424"/>
                        <a:pt x="34641" y="2877424"/>
                        <a:pt x="34641" y="2851443"/>
                      </a:cubicBezTo>
                      <a:cubicBezTo>
                        <a:pt x="34641" y="1907457"/>
                        <a:pt x="34641" y="963472"/>
                        <a:pt x="34641" y="19486"/>
                      </a:cubicBezTo>
                      <a:cubicBezTo>
                        <a:pt x="43302" y="-6495"/>
                        <a:pt x="0" y="-6495"/>
                        <a:pt x="0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67" name="Freeform: Shape 375">
                  <a:extLst>
                    <a:ext uri="{FF2B5EF4-FFF2-40B4-BE49-F238E27FC236}">
                      <a16:creationId xmlns:a16="http://schemas.microsoft.com/office/drawing/2014/main" xmlns="" id="{B8F0E461-7C90-48ED-9548-C6308CE28185}"/>
                    </a:ext>
                  </a:extLst>
                </p:cNvPr>
                <p:cNvSpPr/>
                <p:nvPr/>
              </p:nvSpPr>
              <p:spPr>
                <a:xfrm>
                  <a:off x="10746645" y="2219494"/>
                  <a:ext cx="259812" cy="261149"/>
                </a:xfrm>
                <a:custGeom>
                  <a:avLst/>
                  <a:gdLst>
                    <a:gd name="connsiteX0" fmla="*/ 129906 w 259812"/>
                    <a:gd name="connsiteY0" fmla="*/ 8626 h 261149"/>
                    <a:gd name="connsiteX1" fmla="*/ 0 w 259812"/>
                    <a:gd name="connsiteY1" fmla="*/ 190495 h 261149"/>
                    <a:gd name="connsiteX2" fmla="*/ 129906 w 259812"/>
                    <a:gd name="connsiteY2" fmla="*/ 251118 h 261149"/>
                    <a:gd name="connsiteX3" fmla="*/ 259813 w 259812"/>
                    <a:gd name="connsiteY3" fmla="*/ 86570 h 261149"/>
                    <a:gd name="connsiteX4" fmla="*/ 129906 w 259812"/>
                    <a:gd name="connsiteY4" fmla="*/ 8626 h 2611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149">
                      <a:moveTo>
                        <a:pt x="129906" y="8626"/>
                      </a:moveTo>
                      <a:cubicBezTo>
                        <a:pt x="60623" y="43268"/>
                        <a:pt x="0" y="121212"/>
                        <a:pt x="0" y="190495"/>
                      </a:cubicBezTo>
                      <a:cubicBezTo>
                        <a:pt x="0" y="251118"/>
                        <a:pt x="60623" y="277099"/>
                        <a:pt x="129906" y="251118"/>
                      </a:cubicBezTo>
                      <a:cubicBezTo>
                        <a:pt x="199190" y="225137"/>
                        <a:pt x="259813" y="155853"/>
                        <a:pt x="259813" y="86570"/>
                      </a:cubicBezTo>
                      <a:cubicBezTo>
                        <a:pt x="259813" y="17287"/>
                        <a:pt x="207851" y="-17355"/>
                        <a:pt x="129906" y="862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68" name="Freeform: Shape 376">
                  <a:extLst>
                    <a:ext uri="{FF2B5EF4-FFF2-40B4-BE49-F238E27FC236}">
                      <a16:creationId xmlns:a16="http://schemas.microsoft.com/office/drawing/2014/main" xmlns="" id="{6B0DA132-E274-4CCC-8CA3-8F83F60143EC}"/>
                    </a:ext>
                  </a:extLst>
                </p:cNvPr>
                <p:cNvSpPr/>
                <p:nvPr/>
              </p:nvSpPr>
              <p:spPr>
                <a:xfrm>
                  <a:off x="10746645" y="4954780"/>
                  <a:ext cx="259812" cy="261149"/>
                </a:xfrm>
                <a:custGeom>
                  <a:avLst/>
                  <a:gdLst>
                    <a:gd name="connsiteX0" fmla="*/ 129906 w 259812"/>
                    <a:gd name="connsiteY0" fmla="*/ 10032 h 261149"/>
                    <a:gd name="connsiteX1" fmla="*/ 0 w 259812"/>
                    <a:gd name="connsiteY1" fmla="*/ 70655 h 261149"/>
                    <a:gd name="connsiteX2" fmla="*/ 129906 w 259812"/>
                    <a:gd name="connsiteY2" fmla="*/ 252524 h 261149"/>
                    <a:gd name="connsiteX3" fmla="*/ 259813 w 259812"/>
                    <a:gd name="connsiteY3" fmla="*/ 174580 h 261149"/>
                    <a:gd name="connsiteX4" fmla="*/ 129906 w 259812"/>
                    <a:gd name="connsiteY4" fmla="*/ 10032 h 2611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149">
                      <a:moveTo>
                        <a:pt x="129906" y="10032"/>
                      </a:moveTo>
                      <a:cubicBezTo>
                        <a:pt x="60623" y="-15949"/>
                        <a:pt x="0" y="10032"/>
                        <a:pt x="0" y="70655"/>
                      </a:cubicBezTo>
                      <a:cubicBezTo>
                        <a:pt x="0" y="131278"/>
                        <a:pt x="60623" y="217882"/>
                        <a:pt x="129906" y="252524"/>
                      </a:cubicBezTo>
                      <a:cubicBezTo>
                        <a:pt x="199190" y="278505"/>
                        <a:pt x="259813" y="243863"/>
                        <a:pt x="259813" y="174580"/>
                      </a:cubicBezTo>
                      <a:cubicBezTo>
                        <a:pt x="259813" y="105297"/>
                        <a:pt x="207851" y="36013"/>
                        <a:pt x="129906" y="10032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38" name="Graphic 1">
                <a:extLst>
                  <a:ext uri="{FF2B5EF4-FFF2-40B4-BE49-F238E27FC236}">
                    <a16:creationId xmlns:a16="http://schemas.microsoft.com/office/drawing/2014/main" xmlns="" id="{B6635293-2357-49A3-8816-AE0E0E1779B9}"/>
                  </a:ext>
                </a:extLst>
              </p:cNvPr>
              <p:cNvGrpSpPr/>
              <p:nvPr/>
            </p:nvGrpSpPr>
            <p:grpSpPr>
              <a:xfrm>
                <a:off x="10157736" y="2578595"/>
                <a:ext cx="259812" cy="2271697"/>
                <a:chOff x="10157736" y="2578595"/>
                <a:chExt cx="259812" cy="2271697"/>
              </a:xfrm>
              <a:grpFill/>
            </p:grpSpPr>
            <p:sp>
              <p:nvSpPr>
                <p:cNvPr id="863" name="Freeform: Shape 371">
                  <a:extLst>
                    <a:ext uri="{FF2B5EF4-FFF2-40B4-BE49-F238E27FC236}">
                      <a16:creationId xmlns:a16="http://schemas.microsoft.com/office/drawing/2014/main" xmlns="" id="{97DA45C7-B046-4275-B972-FB1AE9094DE2}"/>
                    </a:ext>
                  </a:extLst>
                </p:cNvPr>
                <p:cNvSpPr/>
                <p:nvPr/>
              </p:nvSpPr>
              <p:spPr>
                <a:xfrm>
                  <a:off x="10270321" y="2674132"/>
                  <a:ext cx="34641" cy="2102316"/>
                </a:xfrm>
                <a:custGeom>
                  <a:avLst/>
                  <a:gdLst>
                    <a:gd name="connsiteX0" fmla="*/ 0 w 34641"/>
                    <a:gd name="connsiteY0" fmla="*/ 12991 h 2102316"/>
                    <a:gd name="connsiteX1" fmla="*/ 0 w 34641"/>
                    <a:gd name="connsiteY1" fmla="*/ 2082831 h 2102316"/>
                    <a:gd name="connsiteX2" fmla="*/ 34642 w 34641"/>
                    <a:gd name="connsiteY2" fmla="*/ 2082831 h 2102316"/>
                    <a:gd name="connsiteX3" fmla="*/ 34642 w 34641"/>
                    <a:gd name="connsiteY3" fmla="*/ 12991 h 2102316"/>
                    <a:gd name="connsiteX4" fmla="*/ 0 w 34641"/>
                    <a:gd name="connsiteY4" fmla="*/ 12991 h 21023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2102316">
                      <a:moveTo>
                        <a:pt x="0" y="12991"/>
                      </a:moveTo>
                      <a:cubicBezTo>
                        <a:pt x="0" y="705824"/>
                        <a:pt x="0" y="1389997"/>
                        <a:pt x="0" y="2082831"/>
                      </a:cubicBezTo>
                      <a:cubicBezTo>
                        <a:pt x="0" y="2108812"/>
                        <a:pt x="34642" y="2108812"/>
                        <a:pt x="34642" y="2082831"/>
                      </a:cubicBezTo>
                      <a:cubicBezTo>
                        <a:pt x="34642" y="1389997"/>
                        <a:pt x="34642" y="705824"/>
                        <a:pt x="34642" y="12991"/>
                      </a:cubicBezTo>
                      <a:cubicBezTo>
                        <a:pt x="34642" y="-4330"/>
                        <a:pt x="0" y="-4330"/>
                        <a:pt x="0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64" name="Freeform: Shape 372">
                  <a:extLst>
                    <a:ext uri="{FF2B5EF4-FFF2-40B4-BE49-F238E27FC236}">
                      <a16:creationId xmlns:a16="http://schemas.microsoft.com/office/drawing/2014/main" xmlns="" id="{6046AD56-669E-4CBD-BDC2-8ABB38F78D08}"/>
                    </a:ext>
                  </a:extLst>
                </p:cNvPr>
                <p:cNvSpPr/>
                <p:nvPr/>
              </p:nvSpPr>
              <p:spPr>
                <a:xfrm>
                  <a:off x="10157736" y="2578595"/>
                  <a:ext cx="259812" cy="274157"/>
                </a:xfrm>
                <a:custGeom>
                  <a:avLst/>
                  <a:gdLst>
                    <a:gd name="connsiteX0" fmla="*/ 129906 w 259812"/>
                    <a:gd name="connsiteY0" fmla="*/ 47904 h 274157"/>
                    <a:gd name="connsiteX1" fmla="*/ 0 w 259812"/>
                    <a:gd name="connsiteY1" fmla="*/ 247094 h 274157"/>
                    <a:gd name="connsiteX2" fmla="*/ 129906 w 259812"/>
                    <a:gd name="connsiteY2" fmla="*/ 221113 h 274157"/>
                    <a:gd name="connsiteX3" fmla="*/ 259813 w 259812"/>
                    <a:gd name="connsiteY3" fmla="*/ 30583 h 274157"/>
                    <a:gd name="connsiteX4" fmla="*/ 129906 w 259812"/>
                    <a:gd name="connsiteY4" fmla="*/ 47904 h 2741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4157">
                      <a:moveTo>
                        <a:pt x="129906" y="47904"/>
                      </a:moveTo>
                      <a:cubicBezTo>
                        <a:pt x="60623" y="117188"/>
                        <a:pt x="0" y="203792"/>
                        <a:pt x="0" y="247094"/>
                      </a:cubicBezTo>
                      <a:cubicBezTo>
                        <a:pt x="0" y="290396"/>
                        <a:pt x="60623" y="281736"/>
                        <a:pt x="129906" y="221113"/>
                      </a:cubicBezTo>
                      <a:cubicBezTo>
                        <a:pt x="199189" y="169150"/>
                        <a:pt x="259813" y="82546"/>
                        <a:pt x="259813" y="30583"/>
                      </a:cubicBezTo>
                      <a:cubicBezTo>
                        <a:pt x="259813" y="-12719"/>
                        <a:pt x="199189" y="-12719"/>
                        <a:pt x="129906" y="4790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65" name="Freeform: Shape 373">
                  <a:extLst>
                    <a:ext uri="{FF2B5EF4-FFF2-40B4-BE49-F238E27FC236}">
                      <a16:creationId xmlns:a16="http://schemas.microsoft.com/office/drawing/2014/main" xmlns="" id="{9C5A1A4E-9178-400A-8BC0-790BB57A1812}"/>
                    </a:ext>
                  </a:extLst>
                </p:cNvPr>
                <p:cNvSpPr/>
                <p:nvPr/>
              </p:nvSpPr>
              <p:spPr>
                <a:xfrm>
                  <a:off x="10157736" y="4576533"/>
                  <a:ext cx="259812" cy="273760"/>
                </a:xfrm>
                <a:custGeom>
                  <a:avLst/>
                  <a:gdLst>
                    <a:gd name="connsiteX0" fmla="*/ 129906 w 259812"/>
                    <a:gd name="connsiteY0" fmla="*/ 50524 h 273760"/>
                    <a:gd name="connsiteX1" fmla="*/ 0 w 259812"/>
                    <a:gd name="connsiteY1" fmla="*/ 24542 h 273760"/>
                    <a:gd name="connsiteX2" fmla="*/ 129906 w 259812"/>
                    <a:gd name="connsiteY2" fmla="*/ 223732 h 273760"/>
                    <a:gd name="connsiteX3" fmla="*/ 259813 w 259812"/>
                    <a:gd name="connsiteY3" fmla="*/ 232392 h 273760"/>
                    <a:gd name="connsiteX4" fmla="*/ 129906 w 259812"/>
                    <a:gd name="connsiteY4" fmla="*/ 50524 h 2737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3760">
                      <a:moveTo>
                        <a:pt x="129906" y="50524"/>
                      </a:moveTo>
                      <a:cubicBezTo>
                        <a:pt x="60623" y="-1439"/>
                        <a:pt x="0" y="-18760"/>
                        <a:pt x="0" y="24542"/>
                      </a:cubicBezTo>
                      <a:cubicBezTo>
                        <a:pt x="0" y="67844"/>
                        <a:pt x="60623" y="163109"/>
                        <a:pt x="129906" y="223732"/>
                      </a:cubicBezTo>
                      <a:cubicBezTo>
                        <a:pt x="199189" y="284355"/>
                        <a:pt x="259813" y="293015"/>
                        <a:pt x="259813" y="232392"/>
                      </a:cubicBezTo>
                      <a:cubicBezTo>
                        <a:pt x="259813" y="189090"/>
                        <a:pt x="199189" y="102486"/>
                        <a:pt x="129906" y="5052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39" name="Graphic 1">
                <a:extLst>
                  <a:ext uri="{FF2B5EF4-FFF2-40B4-BE49-F238E27FC236}">
                    <a16:creationId xmlns:a16="http://schemas.microsoft.com/office/drawing/2014/main" xmlns="" id="{B4F98B8E-BE34-4C4A-B58B-E6DF2AEFAE63}"/>
                  </a:ext>
                </a:extLst>
              </p:cNvPr>
              <p:cNvGrpSpPr/>
              <p:nvPr/>
            </p:nvGrpSpPr>
            <p:grpSpPr>
              <a:xfrm>
                <a:off x="9560167" y="3155892"/>
                <a:ext cx="259812" cy="1132235"/>
                <a:chOff x="9560167" y="3155892"/>
                <a:chExt cx="259812" cy="1132235"/>
              </a:xfrm>
              <a:grpFill/>
            </p:grpSpPr>
            <p:sp>
              <p:nvSpPr>
                <p:cNvPr id="860" name="Freeform: Shape 368">
                  <a:extLst>
                    <a:ext uri="{FF2B5EF4-FFF2-40B4-BE49-F238E27FC236}">
                      <a16:creationId xmlns:a16="http://schemas.microsoft.com/office/drawing/2014/main" xmlns="" id="{41465BBC-4C54-40F3-8F55-30ECB9B55C24}"/>
                    </a:ext>
                  </a:extLst>
                </p:cNvPr>
                <p:cNvSpPr/>
                <p:nvPr/>
              </p:nvSpPr>
              <p:spPr>
                <a:xfrm>
                  <a:off x="9672753" y="3268294"/>
                  <a:ext cx="34641" cy="901925"/>
                </a:xfrm>
                <a:custGeom>
                  <a:avLst/>
                  <a:gdLst>
                    <a:gd name="connsiteX0" fmla="*/ 0 w 34641"/>
                    <a:gd name="connsiteY0" fmla="*/ 16398 h 901925"/>
                    <a:gd name="connsiteX1" fmla="*/ 0 w 34641"/>
                    <a:gd name="connsiteY1" fmla="*/ 882439 h 901925"/>
                    <a:gd name="connsiteX2" fmla="*/ 34641 w 34641"/>
                    <a:gd name="connsiteY2" fmla="*/ 882439 h 901925"/>
                    <a:gd name="connsiteX3" fmla="*/ 34641 w 34641"/>
                    <a:gd name="connsiteY3" fmla="*/ 16398 h 901925"/>
                    <a:gd name="connsiteX4" fmla="*/ 0 w 34641"/>
                    <a:gd name="connsiteY4" fmla="*/ 16398 h 901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901925">
                      <a:moveTo>
                        <a:pt x="0" y="16398"/>
                      </a:moveTo>
                      <a:cubicBezTo>
                        <a:pt x="0" y="302191"/>
                        <a:pt x="0" y="596646"/>
                        <a:pt x="0" y="882439"/>
                      </a:cubicBezTo>
                      <a:cubicBezTo>
                        <a:pt x="0" y="908421"/>
                        <a:pt x="34641" y="908421"/>
                        <a:pt x="34641" y="882439"/>
                      </a:cubicBezTo>
                      <a:cubicBezTo>
                        <a:pt x="34641" y="596646"/>
                        <a:pt x="34641" y="302191"/>
                        <a:pt x="34641" y="16398"/>
                      </a:cubicBezTo>
                      <a:cubicBezTo>
                        <a:pt x="34641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61" name="Freeform: Shape 369">
                  <a:extLst>
                    <a:ext uri="{FF2B5EF4-FFF2-40B4-BE49-F238E27FC236}">
                      <a16:creationId xmlns:a16="http://schemas.microsoft.com/office/drawing/2014/main" xmlns="" id="{9A28D03D-400F-4B25-8050-C0F65AF81E17}"/>
                    </a:ext>
                  </a:extLst>
                </p:cNvPr>
                <p:cNvSpPr/>
                <p:nvPr/>
              </p:nvSpPr>
              <p:spPr>
                <a:xfrm>
                  <a:off x="9560167" y="3155892"/>
                  <a:ext cx="259812" cy="288043"/>
                </a:xfrm>
                <a:custGeom>
                  <a:avLst/>
                  <a:gdLst>
                    <a:gd name="connsiteX0" fmla="*/ 129906 w 259812"/>
                    <a:gd name="connsiteY0" fmla="*/ 102818 h 288043"/>
                    <a:gd name="connsiteX1" fmla="*/ 0 w 259812"/>
                    <a:gd name="connsiteY1" fmla="*/ 284687 h 288043"/>
                    <a:gd name="connsiteX2" fmla="*/ 129906 w 259812"/>
                    <a:gd name="connsiteY2" fmla="*/ 180762 h 288043"/>
                    <a:gd name="connsiteX3" fmla="*/ 259813 w 259812"/>
                    <a:gd name="connsiteY3" fmla="*/ 7553 h 288043"/>
                    <a:gd name="connsiteX4" fmla="*/ 129906 w 259812"/>
                    <a:gd name="connsiteY4" fmla="*/ 102818 h 2880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8043">
                      <a:moveTo>
                        <a:pt x="129906" y="102818"/>
                      </a:moveTo>
                      <a:cubicBezTo>
                        <a:pt x="60623" y="189422"/>
                        <a:pt x="0" y="267366"/>
                        <a:pt x="0" y="284687"/>
                      </a:cubicBezTo>
                      <a:cubicBezTo>
                        <a:pt x="0" y="302008"/>
                        <a:pt x="60623" y="250045"/>
                        <a:pt x="129906" y="180762"/>
                      </a:cubicBezTo>
                      <a:cubicBezTo>
                        <a:pt x="199190" y="111478"/>
                        <a:pt x="259813" y="33535"/>
                        <a:pt x="259813" y="7553"/>
                      </a:cubicBezTo>
                      <a:cubicBezTo>
                        <a:pt x="259813" y="-18428"/>
                        <a:pt x="199190" y="24874"/>
                        <a:pt x="129906" y="10281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62" name="Freeform: Shape 370">
                  <a:extLst>
                    <a:ext uri="{FF2B5EF4-FFF2-40B4-BE49-F238E27FC236}">
                      <a16:creationId xmlns:a16="http://schemas.microsoft.com/office/drawing/2014/main" xmlns="" id="{58DE8D55-87E1-4C86-9D13-9514E403670D}"/>
                    </a:ext>
                  </a:extLst>
                </p:cNvPr>
                <p:cNvSpPr/>
                <p:nvPr/>
              </p:nvSpPr>
              <p:spPr>
                <a:xfrm>
                  <a:off x="9560167" y="3991508"/>
                  <a:ext cx="259812" cy="296619"/>
                </a:xfrm>
                <a:custGeom>
                  <a:avLst/>
                  <a:gdLst>
                    <a:gd name="connsiteX0" fmla="*/ 0 w 259812"/>
                    <a:gd name="connsiteY0" fmla="*/ 3338 h 296619"/>
                    <a:gd name="connsiteX1" fmla="*/ 129906 w 259812"/>
                    <a:gd name="connsiteY1" fmla="*/ 185206 h 296619"/>
                    <a:gd name="connsiteX2" fmla="*/ 259813 w 259812"/>
                    <a:gd name="connsiteY2" fmla="*/ 289131 h 296619"/>
                    <a:gd name="connsiteX3" fmla="*/ 129906 w 259812"/>
                    <a:gd name="connsiteY3" fmla="*/ 115923 h 296619"/>
                    <a:gd name="connsiteX4" fmla="*/ 0 w 259812"/>
                    <a:gd name="connsiteY4" fmla="*/ 3338 h 2966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96619">
                      <a:moveTo>
                        <a:pt x="0" y="3338"/>
                      </a:moveTo>
                      <a:cubicBezTo>
                        <a:pt x="0" y="20659"/>
                        <a:pt x="60623" y="98602"/>
                        <a:pt x="129906" y="185206"/>
                      </a:cubicBezTo>
                      <a:cubicBezTo>
                        <a:pt x="199190" y="271811"/>
                        <a:pt x="259813" y="315113"/>
                        <a:pt x="259813" y="289131"/>
                      </a:cubicBezTo>
                      <a:cubicBezTo>
                        <a:pt x="259813" y="263150"/>
                        <a:pt x="199190" y="185206"/>
                        <a:pt x="129906" y="115923"/>
                      </a:cubicBezTo>
                      <a:cubicBezTo>
                        <a:pt x="60623" y="37979"/>
                        <a:pt x="0" y="-13983"/>
                        <a:pt x="0" y="333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40" name="Graphic 1">
                <a:extLst>
                  <a:ext uri="{FF2B5EF4-FFF2-40B4-BE49-F238E27FC236}">
                    <a16:creationId xmlns:a16="http://schemas.microsoft.com/office/drawing/2014/main" xmlns="" id="{8BB2DF4E-0398-4617-870B-EB11F557B9EF}"/>
                  </a:ext>
                </a:extLst>
              </p:cNvPr>
              <p:cNvGrpSpPr/>
              <p:nvPr/>
            </p:nvGrpSpPr>
            <p:grpSpPr>
              <a:xfrm>
                <a:off x="8962598" y="3316014"/>
                <a:ext cx="259812" cy="794735"/>
                <a:chOff x="8962598" y="3316014"/>
                <a:chExt cx="259812" cy="794735"/>
              </a:xfrm>
              <a:grpFill/>
            </p:grpSpPr>
            <p:sp>
              <p:nvSpPr>
                <p:cNvPr id="857" name="Freeform: Shape 365">
                  <a:extLst>
                    <a:ext uri="{FF2B5EF4-FFF2-40B4-BE49-F238E27FC236}">
                      <a16:creationId xmlns:a16="http://schemas.microsoft.com/office/drawing/2014/main" xmlns="" id="{279FECE4-690C-4252-91E9-A04B14475C9D}"/>
                    </a:ext>
                  </a:extLst>
                </p:cNvPr>
                <p:cNvSpPr/>
                <p:nvPr/>
              </p:nvSpPr>
              <p:spPr>
                <a:xfrm>
                  <a:off x="9075184" y="3436249"/>
                  <a:ext cx="35786" cy="552101"/>
                </a:xfrm>
                <a:custGeom>
                  <a:avLst/>
                  <a:gdLst>
                    <a:gd name="connsiteX0" fmla="*/ 0 w 35786"/>
                    <a:gd name="connsiteY0" fmla="*/ 12991 h 552101"/>
                    <a:gd name="connsiteX1" fmla="*/ 0 w 35786"/>
                    <a:gd name="connsiteY1" fmla="*/ 532616 h 552101"/>
                    <a:gd name="connsiteX2" fmla="*/ 34642 w 35786"/>
                    <a:gd name="connsiteY2" fmla="*/ 532616 h 552101"/>
                    <a:gd name="connsiteX3" fmla="*/ 34642 w 35786"/>
                    <a:gd name="connsiteY3" fmla="*/ 12991 h 552101"/>
                    <a:gd name="connsiteX4" fmla="*/ 0 w 35786"/>
                    <a:gd name="connsiteY4" fmla="*/ 12991 h 5521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552101">
                      <a:moveTo>
                        <a:pt x="0" y="12991"/>
                      </a:moveTo>
                      <a:cubicBezTo>
                        <a:pt x="0" y="186199"/>
                        <a:pt x="0" y="359407"/>
                        <a:pt x="0" y="532616"/>
                      </a:cubicBezTo>
                      <a:cubicBezTo>
                        <a:pt x="0" y="558597"/>
                        <a:pt x="34642" y="558597"/>
                        <a:pt x="34642" y="532616"/>
                      </a:cubicBezTo>
                      <a:cubicBezTo>
                        <a:pt x="34642" y="359407"/>
                        <a:pt x="34642" y="186199"/>
                        <a:pt x="34642" y="12991"/>
                      </a:cubicBezTo>
                      <a:cubicBezTo>
                        <a:pt x="43302" y="-4330"/>
                        <a:pt x="0" y="-4330"/>
                        <a:pt x="0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58" name="Freeform: Shape 366">
                  <a:extLst>
                    <a:ext uri="{FF2B5EF4-FFF2-40B4-BE49-F238E27FC236}">
                      <a16:creationId xmlns:a16="http://schemas.microsoft.com/office/drawing/2014/main" xmlns="" id="{87659C2A-D2B2-4AE4-A897-6E06FE47E5AE}"/>
                    </a:ext>
                  </a:extLst>
                </p:cNvPr>
                <p:cNvSpPr/>
                <p:nvPr/>
              </p:nvSpPr>
              <p:spPr>
                <a:xfrm>
                  <a:off x="8962598" y="3821637"/>
                  <a:ext cx="259812" cy="289112"/>
                </a:xfrm>
                <a:custGeom>
                  <a:avLst/>
                  <a:gdLst>
                    <a:gd name="connsiteX0" fmla="*/ 129906 w 259812"/>
                    <a:gd name="connsiteY0" fmla="*/ 121246 h 289112"/>
                    <a:gd name="connsiteX1" fmla="*/ 0 w 259812"/>
                    <a:gd name="connsiteY1" fmla="*/ 285794 h 289112"/>
                    <a:gd name="connsiteX2" fmla="*/ 129906 w 259812"/>
                    <a:gd name="connsiteY2" fmla="*/ 164548 h 289112"/>
                    <a:gd name="connsiteX3" fmla="*/ 259813 w 259812"/>
                    <a:gd name="connsiteY3" fmla="*/ 0 h 289112"/>
                    <a:gd name="connsiteX4" fmla="*/ 129906 w 259812"/>
                    <a:gd name="connsiteY4" fmla="*/ 121246 h 2891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9112">
                      <a:moveTo>
                        <a:pt x="129906" y="121246"/>
                      </a:moveTo>
                      <a:cubicBezTo>
                        <a:pt x="60623" y="190529"/>
                        <a:pt x="0" y="268473"/>
                        <a:pt x="0" y="285794"/>
                      </a:cubicBezTo>
                      <a:cubicBezTo>
                        <a:pt x="0" y="303115"/>
                        <a:pt x="60623" y="251152"/>
                        <a:pt x="129906" y="164548"/>
                      </a:cubicBezTo>
                      <a:cubicBezTo>
                        <a:pt x="199190" y="77944"/>
                        <a:pt x="259813" y="0"/>
                        <a:pt x="259813" y="0"/>
                      </a:cubicBezTo>
                      <a:cubicBezTo>
                        <a:pt x="259813" y="0"/>
                        <a:pt x="207850" y="51963"/>
                        <a:pt x="129906" y="12124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59" name="Freeform: Shape 367">
                  <a:extLst>
                    <a:ext uri="{FF2B5EF4-FFF2-40B4-BE49-F238E27FC236}">
                      <a16:creationId xmlns:a16="http://schemas.microsoft.com/office/drawing/2014/main" xmlns="" id="{64A2B472-7E8B-44CC-BABC-22B02EDF9FE5}"/>
                    </a:ext>
                  </a:extLst>
                </p:cNvPr>
                <p:cNvSpPr/>
                <p:nvPr/>
              </p:nvSpPr>
              <p:spPr>
                <a:xfrm>
                  <a:off x="8962598" y="3316014"/>
                  <a:ext cx="259812" cy="289939"/>
                </a:xfrm>
                <a:custGeom>
                  <a:avLst/>
                  <a:gdLst>
                    <a:gd name="connsiteX0" fmla="*/ 0 w 259812"/>
                    <a:gd name="connsiteY0" fmla="*/ 3319 h 289939"/>
                    <a:gd name="connsiteX1" fmla="*/ 129906 w 259812"/>
                    <a:gd name="connsiteY1" fmla="*/ 167867 h 289939"/>
                    <a:gd name="connsiteX2" fmla="*/ 259813 w 259812"/>
                    <a:gd name="connsiteY2" fmla="*/ 289113 h 289939"/>
                    <a:gd name="connsiteX3" fmla="*/ 129906 w 259812"/>
                    <a:gd name="connsiteY3" fmla="*/ 124565 h 289939"/>
                    <a:gd name="connsiteX4" fmla="*/ 0 w 259812"/>
                    <a:gd name="connsiteY4" fmla="*/ 3319 h 2899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9939">
                      <a:moveTo>
                        <a:pt x="0" y="3319"/>
                      </a:moveTo>
                      <a:cubicBezTo>
                        <a:pt x="0" y="20640"/>
                        <a:pt x="60623" y="98583"/>
                        <a:pt x="129906" y="167867"/>
                      </a:cubicBezTo>
                      <a:cubicBezTo>
                        <a:pt x="199190" y="237150"/>
                        <a:pt x="259813" y="297773"/>
                        <a:pt x="259813" y="289113"/>
                      </a:cubicBezTo>
                      <a:cubicBezTo>
                        <a:pt x="259813" y="280452"/>
                        <a:pt x="199190" y="211169"/>
                        <a:pt x="129906" y="124565"/>
                      </a:cubicBezTo>
                      <a:cubicBezTo>
                        <a:pt x="60623" y="37960"/>
                        <a:pt x="0" y="-14002"/>
                        <a:pt x="0" y="3319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41" name="Graphic 1">
                <a:extLst>
                  <a:ext uri="{FF2B5EF4-FFF2-40B4-BE49-F238E27FC236}">
                    <a16:creationId xmlns:a16="http://schemas.microsoft.com/office/drawing/2014/main" xmlns="" id="{445163AA-21C6-4105-8494-A80A1BD00D84}"/>
                  </a:ext>
                </a:extLst>
              </p:cNvPr>
              <p:cNvGrpSpPr/>
              <p:nvPr/>
            </p:nvGrpSpPr>
            <p:grpSpPr>
              <a:xfrm>
                <a:off x="8373690" y="2708872"/>
                <a:ext cx="259812" cy="2017681"/>
                <a:chOff x="8373690" y="2708872"/>
                <a:chExt cx="259812" cy="2017681"/>
              </a:xfrm>
              <a:grpFill/>
            </p:grpSpPr>
            <p:sp>
              <p:nvSpPr>
                <p:cNvPr id="854" name="Freeform: Shape 362">
                  <a:extLst>
                    <a:ext uri="{FF2B5EF4-FFF2-40B4-BE49-F238E27FC236}">
                      <a16:creationId xmlns:a16="http://schemas.microsoft.com/office/drawing/2014/main" xmlns="" id="{61D123BA-BC1C-4A4B-9C85-4EBC99ECDE99}"/>
                    </a:ext>
                  </a:extLst>
                </p:cNvPr>
                <p:cNvSpPr/>
                <p:nvPr/>
              </p:nvSpPr>
              <p:spPr>
                <a:xfrm>
                  <a:off x="8477615" y="2791971"/>
                  <a:ext cx="35786" cy="1828590"/>
                </a:xfrm>
                <a:custGeom>
                  <a:avLst/>
                  <a:gdLst>
                    <a:gd name="connsiteX0" fmla="*/ 0 w 35786"/>
                    <a:gd name="connsiteY0" fmla="*/ 16398 h 1828590"/>
                    <a:gd name="connsiteX1" fmla="*/ 0 w 35786"/>
                    <a:gd name="connsiteY1" fmla="*/ 1809104 h 1828590"/>
                    <a:gd name="connsiteX2" fmla="*/ 34642 w 35786"/>
                    <a:gd name="connsiteY2" fmla="*/ 1809104 h 1828590"/>
                    <a:gd name="connsiteX3" fmla="*/ 34642 w 35786"/>
                    <a:gd name="connsiteY3" fmla="*/ 16398 h 1828590"/>
                    <a:gd name="connsiteX4" fmla="*/ 0 w 35786"/>
                    <a:gd name="connsiteY4" fmla="*/ 16398 h 18285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1828590">
                      <a:moveTo>
                        <a:pt x="0" y="16398"/>
                      </a:moveTo>
                      <a:cubicBezTo>
                        <a:pt x="0" y="613966"/>
                        <a:pt x="0" y="1211535"/>
                        <a:pt x="0" y="1809104"/>
                      </a:cubicBezTo>
                      <a:cubicBezTo>
                        <a:pt x="0" y="1835086"/>
                        <a:pt x="34642" y="1835086"/>
                        <a:pt x="34642" y="1809104"/>
                      </a:cubicBezTo>
                      <a:cubicBezTo>
                        <a:pt x="34642" y="1211535"/>
                        <a:pt x="34642" y="613966"/>
                        <a:pt x="34642" y="16398"/>
                      </a:cubicBezTo>
                      <a:cubicBezTo>
                        <a:pt x="4330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55" name="Freeform: Shape 363">
                  <a:extLst>
                    <a:ext uri="{FF2B5EF4-FFF2-40B4-BE49-F238E27FC236}">
                      <a16:creationId xmlns:a16="http://schemas.microsoft.com/office/drawing/2014/main" xmlns="" id="{8974ED80-AD0E-495D-9B3C-30A4FB13D85F}"/>
                    </a:ext>
                  </a:extLst>
                </p:cNvPr>
                <p:cNvSpPr/>
                <p:nvPr/>
              </p:nvSpPr>
              <p:spPr>
                <a:xfrm>
                  <a:off x="8373690" y="4444852"/>
                  <a:ext cx="259812" cy="281700"/>
                </a:xfrm>
                <a:custGeom>
                  <a:avLst/>
                  <a:gdLst>
                    <a:gd name="connsiteX0" fmla="*/ 129906 w 259812"/>
                    <a:gd name="connsiteY0" fmla="*/ 60958 h 281700"/>
                    <a:gd name="connsiteX1" fmla="*/ 0 w 259812"/>
                    <a:gd name="connsiteY1" fmla="*/ 251487 h 281700"/>
                    <a:gd name="connsiteX2" fmla="*/ 129906 w 259812"/>
                    <a:gd name="connsiteY2" fmla="*/ 216845 h 281700"/>
                    <a:gd name="connsiteX3" fmla="*/ 259813 w 259812"/>
                    <a:gd name="connsiteY3" fmla="*/ 17656 h 281700"/>
                    <a:gd name="connsiteX4" fmla="*/ 129906 w 259812"/>
                    <a:gd name="connsiteY4" fmla="*/ 60958 h 2817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1700">
                      <a:moveTo>
                        <a:pt x="129906" y="60958"/>
                      </a:moveTo>
                      <a:cubicBezTo>
                        <a:pt x="60623" y="121581"/>
                        <a:pt x="0" y="199525"/>
                        <a:pt x="0" y="251487"/>
                      </a:cubicBezTo>
                      <a:cubicBezTo>
                        <a:pt x="0" y="303450"/>
                        <a:pt x="60623" y="286129"/>
                        <a:pt x="129906" y="216845"/>
                      </a:cubicBezTo>
                      <a:cubicBezTo>
                        <a:pt x="199189" y="147562"/>
                        <a:pt x="259813" y="52297"/>
                        <a:pt x="259813" y="17656"/>
                      </a:cubicBezTo>
                      <a:cubicBezTo>
                        <a:pt x="259813" y="-16986"/>
                        <a:pt x="199189" y="335"/>
                        <a:pt x="129906" y="6095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56" name="Freeform: Shape 364">
                  <a:extLst>
                    <a:ext uri="{FF2B5EF4-FFF2-40B4-BE49-F238E27FC236}">
                      <a16:creationId xmlns:a16="http://schemas.microsoft.com/office/drawing/2014/main" xmlns="" id="{7B8B6D4D-8279-4670-A6C8-57D1B812E1FE}"/>
                    </a:ext>
                  </a:extLst>
                </p:cNvPr>
                <p:cNvSpPr/>
                <p:nvPr/>
              </p:nvSpPr>
              <p:spPr>
                <a:xfrm>
                  <a:off x="8373690" y="2708872"/>
                  <a:ext cx="259812" cy="281700"/>
                </a:xfrm>
                <a:custGeom>
                  <a:avLst/>
                  <a:gdLst>
                    <a:gd name="connsiteX0" fmla="*/ 0 w 259812"/>
                    <a:gd name="connsiteY0" fmla="*/ 30213 h 281700"/>
                    <a:gd name="connsiteX1" fmla="*/ 129906 w 259812"/>
                    <a:gd name="connsiteY1" fmla="*/ 220743 h 281700"/>
                    <a:gd name="connsiteX2" fmla="*/ 259813 w 259812"/>
                    <a:gd name="connsiteY2" fmla="*/ 264045 h 281700"/>
                    <a:gd name="connsiteX3" fmla="*/ 129906 w 259812"/>
                    <a:gd name="connsiteY3" fmla="*/ 64855 h 281700"/>
                    <a:gd name="connsiteX4" fmla="*/ 0 w 259812"/>
                    <a:gd name="connsiteY4" fmla="*/ 30213 h 2817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1700">
                      <a:moveTo>
                        <a:pt x="0" y="30213"/>
                      </a:moveTo>
                      <a:cubicBezTo>
                        <a:pt x="0" y="82176"/>
                        <a:pt x="60623" y="160120"/>
                        <a:pt x="129906" y="220743"/>
                      </a:cubicBezTo>
                      <a:cubicBezTo>
                        <a:pt x="199189" y="281365"/>
                        <a:pt x="259813" y="298686"/>
                        <a:pt x="259813" y="264045"/>
                      </a:cubicBezTo>
                      <a:cubicBezTo>
                        <a:pt x="259813" y="229403"/>
                        <a:pt x="199189" y="134138"/>
                        <a:pt x="129906" y="64855"/>
                      </a:cubicBezTo>
                      <a:cubicBezTo>
                        <a:pt x="51962" y="-4428"/>
                        <a:pt x="0" y="-21749"/>
                        <a:pt x="0" y="3021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42" name="Graphic 1">
                <a:extLst>
                  <a:ext uri="{FF2B5EF4-FFF2-40B4-BE49-F238E27FC236}">
                    <a16:creationId xmlns:a16="http://schemas.microsoft.com/office/drawing/2014/main" xmlns="" id="{EB059435-0C34-4B89-972C-DDA621045349}"/>
                  </a:ext>
                </a:extLst>
              </p:cNvPr>
              <p:cNvGrpSpPr/>
              <p:nvPr/>
            </p:nvGrpSpPr>
            <p:grpSpPr>
              <a:xfrm>
                <a:off x="7776121" y="2286716"/>
                <a:ext cx="259812" cy="2863814"/>
                <a:chOff x="7776121" y="2286716"/>
                <a:chExt cx="259812" cy="2863814"/>
              </a:xfrm>
              <a:grpFill/>
            </p:grpSpPr>
            <p:sp>
              <p:nvSpPr>
                <p:cNvPr id="851" name="Freeform: Shape 359">
                  <a:extLst>
                    <a:ext uri="{FF2B5EF4-FFF2-40B4-BE49-F238E27FC236}">
                      <a16:creationId xmlns:a16="http://schemas.microsoft.com/office/drawing/2014/main" xmlns="" id="{5C2A12C8-276D-4D80-8E1A-BB2E4501292E}"/>
                    </a:ext>
                  </a:extLst>
                </p:cNvPr>
                <p:cNvSpPr/>
                <p:nvPr/>
              </p:nvSpPr>
              <p:spPr>
                <a:xfrm>
                  <a:off x="7888706" y="2341629"/>
                  <a:ext cx="34641" cy="2729273"/>
                </a:xfrm>
                <a:custGeom>
                  <a:avLst/>
                  <a:gdLst>
                    <a:gd name="connsiteX0" fmla="*/ 0 w 34641"/>
                    <a:gd name="connsiteY0" fmla="*/ 16398 h 2729273"/>
                    <a:gd name="connsiteX1" fmla="*/ 0 w 34641"/>
                    <a:gd name="connsiteY1" fmla="*/ 2709788 h 2729273"/>
                    <a:gd name="connsiteX2" fmla="*/ 34642 w 34641"/>
                    <a:gd name="connsiteY2" fmla="*/ 2709788 h 2729273"/>
                    <a:gd name="connsiteX3" fmla="*/ 34642 w 34641"/>
                    <a:gd name="connsiteY3" fmla="*/ 16398 h 2729273"/>
                    <a:gd name="connsiteX4" fmla="*/ 0 w 34641"/>
                    <a:gd name="connsiteY4" fmla="*/ 16398 h 27292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2729273">
                      <a:moveTo>
                        <a:pt x="0" y="16398"/>
                      </a:moveTo>
                      <a:cubicBezTo>
                        <a:pt x="0" y="917081"/>
                        <a:pt x="0" y="1809104"/>
                        <a:pt x="0" y="2709788"/>
                      </a:cubicBezTo>
                      <a:cubicBezTo>
                        <a:pt x="0" y="2735769"/>
                        <a:pt x="34642" y="2735769"/>
                        <a:pt x="34642" y="2709788"/>
                      </a:cubicBezTo>
                      <a:cubicBezTo>
                        <a:pt x="34642" y="1809104"/>
                        <a:pt x="34642" y="917081"/>
                        <a:pt x="34642" y="16398"/>
                      </a:cubicBezTo>
                      <a:cubicBezTo>
                        <a:pt x="3464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52" name="Freeform: Shape 360">
                  <a:extLst>
                    <a:ext uri="{FF2B5EF4-FFF2-40B4-BE49-F238E27FC236}">
                      <a16:creationId xmlns:a16="http://schemas.microsoft.com/office/drawing/2014/main" xmlns="" id="{B591FAD2-42BB-4CEE-9622-D82BD7D87034}"/>
                    </a:ext>
                  </a:extLst>
                </p:cNvPr>
                <p:cNvSpPr/>
                <p:nvPr/>
              </p:nvSpPr>
              <p:spPr>
                <a:xfrm>
                  <a:off x="7776121" y="4886167"/>
                  <a:ext cx="259812" cy="264363"/>
                </a:xfrm>
                <a:custGeom>
                  <a:avLst/>
                  <a:gdLst>
                    <a:gd name="connsiteX0" fmla="*/ 129906 w 259812"/>
                    <a:gd name="connsiteY0" fmla="*/ 18023 h 264363"/>
                    <a:gd name="connsiteX1" fmla="*/ 0 w 259812"/>
                    <a:gd name="connsiteY1" fmla="*/ 191231 h 264363"/>
                    <a:gd name="connsiteX2" fmla="*/ 129906 w 259812"/>
                    <a:gd name="connsiteY2" fmla="*/ 243193 h 264363"/>
                    <a:gd name="connsiteX3" fmla="*/ 259813 w 259812"/>
                    <a:gd name="connsiteY3" fmla="*/ 52664 h 264363"/>
                    <a:gd name="connsiteX4" fmla="*/ 129906 w 259812"/>
                    <a:gd name="connsiteY4" fmla="*/ 18023 h 2643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4363">
                      <a:moveTo>
                        <a:pt x="129906" y="18023"/>
                      </a:moveTo>
                      <a:cubicBezTo>
                        <a:pt x="60623" y="52664"/>
                        <a:pt x="0" y="130608"/>
                        <a:pt x="0" y="191231"/>
                      </a:cubicBezTo>
                      <a:cubicBezTo>
                        <a:pt x="0" y="260514"/>
                        <a:pt x="60623" y="286496"/>
                        <a:pt x="129906" y="243193"/>
                      </a:cubicBezTo>
                      <a:cubicBezTo>
                        <a:pt x="199189" y="199891"/>
                        <a:pt x="259813" y="113287"/>
                        <a:pt x="259813" y="52664"/>
                      </a:cubicBezTo>
                      <a:cubicBezTo>
                        <a:pt x="259813" y="702"/>
                        <a:pt x="199189" y="-16619"/>
                        <a:pt x="129906" y="1802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53" name="Freeform: Shape 361">
                  <a:extLst>
                    <a:ext uri="{FF2B5EF4-FFF2-40B4-BE49-F238E27FC236}">
                      <a16:creationId xmlns:a16="http://schemas.microsoft.com/office/drawing/2014/main" xmlns="" id="{092A996F-25A5-436A-BFCA-E97D89DAABD4}"/>
                    </a:ext>
                  </a:extLst>
                </p:cNvPr>
                <p:cNvSpPr/>
                <p:nvPr/>
              </p:nvSpPr>
              <p:spPr>
                <a:xfrm>
                  <a:off x="7776121" y="2286716"/>
                  <a:ext cx="259812" cy="262174"/>
                </a:xfrm>
                <a:custGeom>
                  <a:avLst/>
                  <a:gdLst>
                    <a:gd name="connsiteX0" fmla="*/ 129906 w 259812"/>
                    <a:gd name="connsiteY0" fmla="*/ 19348 h 262174"/>
                    <a:gd name="connsiteX1" fmla="*/ 0 w 259812"/>
                    <a:gd name="connsiteY1" fmla="*/ 71310 h 262174"/>
                    <a:gd name="connsiteX2" fmla="*/ 129906 w 259812"/>
                    <a:gd name="connsiteY2" fmla="*/ 244519 h 262174"/>
                    <a:gd name="connsiteX3" fmla="*/ 259813 w 259812"/>
                    <a:gd name="connsiteY3" fmla="*/ 201217 h 262174"/>
                    <a:gd name="connsiteX4" fmla="*/ 129906 w 259812"/>
                    <a:gd name="connsiteY4" fmla="*/ 19348 h 2621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2174">
                      <a:moveTo>
                        <a:pt x="129906" y="19348"/>
                      </a:moveTo>
                      <a:cubicBezTo>
                        <a:pt x="60623" y="-23954"/>
                        <a:pt x="0" y="10687"/>
                        <a:pt x="0" y="71310"/>
                      </a:cubicBezTo>
                      <a:cubicBezTo>
                        <a:pt x="0" y="140594"/>
                        <a:pt x="60623" y="209877"/>
                        <a:pt x="129906" y="244519"/>
                      </a:cubicBezTo>
                      <a:cubicBezTo>
                        <a:pt x="199189" y="279160"/>
                        <a:pt x="259813" y="261840"/>
                        <a:pt x="259813" y="201217"/>
                      </a:cubicBezTo>
                      <a:cubicBezTo>
                        <a:pt x="259813" y="140594"/>
                        <a:pt x="199189" y="53989"/>
                        <a:pt x="129906" y="1934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43" name="Graphic 1">
                <a:extLst>
                  <a:ext uri="{FF2B5EF4-FFF2-40B4-BE49-F238E27FC236}">
                    <a16:creationId xmlns:a16="http://schemas.microsoft.com/office/drawing/2014/main" xmlns="" id="{873841C8-6529-4421-8328-8D91A2D12B20}"/>
                  </a:ext>
                </a:extLst>
              </p:cNvPr>
              <p:cNvGrpSpPr/>
              <p:nvPr/>
            </p:nvGrpSpPr>
            <p:grpSpPr>
              <a:xfrm>
                <a:off x="7178552" y="2132856"/>
                <a:ext cx="259812" cy="3169713"/>
                <a:chOff x="7178552" y="2132856"/>
                <a:chExt cx="259812" cy="3169713"/>
              </a:xfrm>
              <a:grpFill/>
            </p:grpSpPr>
            <p:sp>
              <p:nvSpPr>
                <p:cNvPr id="848" name="Freeform: Shape 356">
                  <a:extLst>
                    <a:ext uri="{FF2B5EF4-FFF2-40B4-BE49-F238E27FC236}">
                      <a16:creationId xmlns:a16="http://schemas.microsoft.com/office/drawing/2014/main" xmlns="" id="{DC711BFD-B0F7-4DA0-96F8-3B6235CC4541}"/>
                    </a:ext>
                  </a:extLst>
                </p:cNvPr>
                <p:cNvSpPr/>
                <p:nvPr/>
              </p:nvSpPr>
              <p:spPr>
                <a:xfrm>
                  <a:off x="7291138" y="2177081"/>
                  <a:ext cx="34641" cy="3049709"/>
                </a:xfrm>
                <a:custGeom>
                  <a:avLst/>
                  <a:gdLst>
                    <a:gd name="connsiteX0" fmla="*/ 0 w 34641"/>
                    <a:gd name="connsiteY0" fmla="*/ 16398 h 3049709"/>
                    <a:gd name="connsiteX1" fmla="*/ 0 w 34641"/>
                    <a:gd name="connsiteY1" fmla="*/ 3030223 h 3049709"/>
                    <a:gd name="connsiteX2" fmla="*/ 34641 w 34641"/>
                    <a:gd name="connsiteY2" fmla="*/ 3030223 h 3049709"/>
                    <a:gd name="connsiteX3" fmla="*/ 34641 w 34641"/>
                    <a:gd name="connsiteY3" fmla="*/ 16398 h 3049709"/>
                    <a:gd name="connsiteX4" fmla="*/ 0 w 34641"/>
                    <a:gd name="connsiteY4" fmla="*/ 16398 h 30497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3049709">
                      <a:moveTo>
                        <a:pt x="0" y="16398"/>
                      </a:moveTo>
                      <a:cubicBezTo>
                        <a:pt x="0" y="1021006"/>
                        <a:pt x="0" y="2025615"/>
                        <a:pt x="0" y="3030223"/>
                      </a:cubicBezTo>
                      <a:cubicBezTo>
                        <a:pt x="0" y="3056205"/>
                        <a:pt x="34641" y="3056205"/>
                        <a:pt x="34641" y="3030223"/>
                      </a:cubicBezTo>
                      <a:cubicBezTo>
                        <a:pt x="34641" y="2025615"/>
                        <a:pt x="34641" y="1021006"/>
                        <a:pt x="34641" y="16398"/>
                      </a:cubicBezTo>
                      <a:cubicBezTo>
                        <a:pt x="34641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49" name="Freeform: Shape 357">
                  <a:extLst>
                    <a:ext uri="{FF2B5EF4-FFF2-40B4-BE49-F238E27FC236}">
                      <a16:creationId xmlns:a16="http://schemas.microsoft.com/office/drawing/2014/main" xmlns="" id="{49E579C7-375F-4347-BB86-09355816C910}"/>
                    </a:ext>
                  </a:extLst>
                </p:cNvPr>
                <p:cNvSpPr/>
                <p:nvPr/>
              </p:nvSpPr>
              <p:spPr>
                <a:xfrm>
                  <a:off x="7178552" y="5042756"/>
                  <a:ext cx="259812" cy="259812"/>
                </a:xfrm>
                <a:custGeom>
                  <a:avLst/>
                  <a:gdLst>
                    <a:gd name="connsiteX0" fmla="*/ 129906 w 259812"/>
                    <a:gd name="connsiteY0" fmla="*/ 0 h 259812"/>
                    <a:gd name="connsiteX1" fmla="*/ 0 w 259812"/>
                    <a:gd name="connsiteY1" fmla="*/ 121246 h 259812"/>
                    <a:gd name="connsiteX2" fmla="*/ 129906 w 259812"/>
                    <a:gd name="connsiteY2" fmla="*/ 259813 h 259812"/>
                    <a:gd name="connsiteX3" fmla="*/ 259813 w 259812"/>
                    <a:gd name="connsiteY3" fmla="*/ 121246 h 259812"/>
                    <a:gd name="connsiteX4" fmla="*/ 129906 w 259812"/>
                    <a:gd name="connsiteY4" fmla="*/ 0 h 2598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59812">
                      <a:moveTo>
                        <a:pt x="129906" y="0"/>
                      </a:moveTo>
                      <a:cubicBezTo>
                        <a:pt x="60623" y="0"/>
                        <a:pt x="0" y="51963"/>
                        <a:pt x="0" y="121246"/>
                      </a:cubicBezTo>
                      <a:cubicBezTo>
                        <a:pt x="0" y="190529"/>
                        <a:pt x="60623" y="259813"/>
                        <a:pt x="129906" y="259813"/>
                      </a:cubicBezTo>
                      <a:cubicBezTo>
                        <a:pt x="199190" y="259813"/>
                        <a:pt x="259813" y="190529"/>
                        <a:pt x="259813" y="121246"/>
                      </a:cubicBezTo>
                      <a:cubicBezTo>
                        <a:pt x="259813" y="51963"/>
                        <a:pt x="199190" y="0"/>
                        <a:pt x="129906" y="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50" name="Freeform: Shape 358">
                  <a:extLst>
                    <a:ext uri="{FF2B5EF4-FFF2-40B4-BE49-F238E27FC236}">
                      <a16:creationId xmlns:a16="http://schemas.microsoft.com/office/drawing/2014/main" xmlns="" id="{61166A75-C730-4CDF-B90A-B0A1CA1232BE}"/>
                    </a:ext>
                  </a:extLst>
                </p:cNvPr>
                <p:cNvSpPr/>
                <p:nvPr/>
              </p:nvSpPr>
              <p:spPr>
                <a:xfrm>
                  <a:off x="7178552" y="2132856"/>
                  <a:ext cx="259812" cy="259812"/>
                </a:xfrm>
                <a:custGeom>
                  <a:avLst/>
                  <a:gdLst>
                    <a:gd name="connsiteX0" fmla="*/ 129906 w 259812"/>
                    <a:gd name="connsiteY0" fmla="*/ 0 h 259812"/>
                    <a:gd name="connsiteX1" fmla="*/ 0 w 259812"/>
                    <a:gd name="connsiteY1" fmla="*/ 138567 h 259812"/>
                    <a:gd name="connsiteX2" fmla="*/ 129906 w 259812"/>
                    <a:gd name="connsiteY2" fmla="*/ 259813 h 259812"/>
                    <a:gd name="connsiteX3" fmla="*/ 259813 w 259812"/>
                    <a:gd name="connsiteY3" fmla="*/ 138567 h 259812"/>
                    <a:gd name="connsiteX4" fmla="*/ 129906 w 259812"/>
                    <a:gd name="connsiteY4" fmla="*/ 0 h 2598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59812">
                      <a:moveTo>
                        <a:pt x="129906" y="0"/>
                      </a:moveTo>
                      <a:cubicBezTo>
                        <a:pt x="60623" y="0"/>
                        <a:pt x="0" y="69283"/>
                        <a:pt x="0" y="138567"/>
                      </a:cubicBezTo>
                      <a:cubicBezTo>
                        <a:pt x="0" y="207850"/>
                        <a:pt x="60623" y="259813"/>
                        <a:pt x="129906" y="259813"/>
                      </a:cubicBezTo>
                      <a:cubicBezTo>
                        <a:pt x="199190" y="259813"/>
                        <a:pt x="259813" y="207850"/>
                        <a:pt x="259813" y="138567"/>
                      </a:cubicBezTo>
                      <a:cubicBezTo>
                        <a:pt x="259813" y="69283"/>
                        <a:pt x="199190" y="0"/>
                        <a:pt x="129906" y="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44" name="Graphic 1">
                <a:extLst>
                  <a:ext uri="{FF2B5EF4-FFF2-40B4-BE49-F238E27FC236}">
                    <a16:creationId xmlns:a16="http://schemas.microsoft.com/office/drawing/2014/main" xmlns="" id="{B5235111-B049-44F3-95E6-85510C21DD1C}"/>
                  </a:ext>
                </a:extLst>
              </p:cNvPr>
              <p:cNvGrpSpPr/>
              <p:nvPr/>
            </p:nvGrpSpPr>
            <p:grpSpPr>
              <a:xfrm>
                <a:off x="6589644" y="2282126"/>
                <a:ext cx="259812" cy="2871172"/>
                <a:chOff x="6589644" y="2282126"/>
                <a:chExt cx="259812" cy="2871172"/>
              </a:xfrm>
              <a:grpFill/>
            </p:grpSpPr>
            <p:sp>
              <p:nvSpPr>
                <p:cNvPr id="845" name="Freeform: Shape 353">
                  <a:extLst>
                    <a:ext uri="{FF2B5EF4-FFF2-40B4-BE49-F238E27FC236}">
                      <a16:creationId xmlns:a16="http://schemas.microsoft.com/office/drawing/2014/main" xmlns="" id="{B439FFE7-9FAB-46FA-BAB8-BA5410BD0ED5}"/>
                    </a:ext>
                  </a:extLst>
                </p:cNvPr>
                <p:cNvSpPr/>
                <p:nvPr/>
              </p:nvSpPr>
              <p:spPr>
                <a:xfrm>
                  <a:off x="6693569" y="2338540"/>
                  <a:ext cx="35786" cy="2741022"/>
                </a:xfrm>
                <a:custGeom>
                  <a:avLst/>
                  <a:gdLst>
                    <a:gd name="connsiteX0" fmla="*/ 0 w 35786"/>
                    <a:gd name="connsiteY0" fmla="*/ 19486 h 2741022"/>
                    <a:gd name="connsiteX1" fmla="*/ 0 w 35786"/>
                    <a:gd name="connsiteY1" fmla="*/ 2721537 h 2741022"/>
                    <a:gd name="connsiteX2" fmla="*/ 34642 w 35786"/>
                    <a:gd name="connsiteY2" fmla="*/ 2721537 h 2741022"/>
                    <a:gd name="connsiteX3" fmla="*/ 34642 w 35786"/>
                    <a:gd name="connsiteY3" fmla="*/ 19486 h 2741022"/>
                    <a:gd name="connsiteX4" fmla="*/ 0 w 35786"/>
                    <a:gd name="connsiteY4" fmla="*/ 19486 h 27410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2741022">
                      <a:moveTo>
                        <a:pt x="0" y="19486"/>
                      </a:moveTo>
                      <a:cubicBezTo>
                        <a:pt x="0" y="920170"/>
                        <a:pt x="0" y="1820853"/>
                        <a:pt x="0" y="2721537"/>
                      </a:cubicBezTo>
                      <a:cubicBezTo>
                        <a:pt x="0" y="2747518"/>
                        <a:pt x="34642" y="2747518"/>
                        <a:pt x="34642" y="2721537"/>
                      </a:cubicBezTo>
                      <a:cubicBezTo>
                        <a:pt x="34642" y="1820853"/>
                        <a:pt x="34642" y="920170"/>
                        <a:pt x="34642" y="19486"/>
                      </a:cubicBezTo>
                      <a:cubicBezTo>
                        <a:pt x="43302" y="-6495"/>
                        <a:pt x="0" y="-6495"/>
                        <a:pt x="0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46" name="Freeform: Shape 354">
                  <a:extLst>
                    <a:ext uri="{FF2B5EF4-FFF2-40B4-BE49-F238E27FC236}">
                      <a16:creationId xmlns:a16="http://schemas.microsoft.com/office/drawing/2014/main" xmlns="" id="{6BCE01A6-8CC1-4FAF-B92C-A854282FE406}"/>
                    </a:ext>
                  </a:extLst>
                </p:cNvPr>
                <p:cNvSpPr/>
                <p:nvPr/>
              </p:nvSpPr>
              <p:spPr>
                <a:xfrm>
                  <a:off x="6589644" y="4886534"/>
                  <a:ext cx="259812" cy="266764"/>
                </a:xfrm>
                <a:custGeom>
                  <a:avLst/>
                  <a:gdLst>
                    <a:gd name="connsiteX0" fmla="*/ 129906 w 259812"/>
                    <a:gd name="connsiteY0" fmla="*/ 17656 h 266764"/>
                    <a:gd name="connsiteX1" fmla="*/ 0 w 259812"/>
                    <a:gd name="connsiteY1" fmla="*/ 60958 h 266764"/>
                    <a:gd name="connsiteX2" fmla="*/ 129906 w 259812"/>
                    <a:gd name="connsiteY2" fmla="*/ 251487 h 266764"/>
                    <a:gd name="connsiteX3" fmla="*/ 259813 w 259812"/>
                    <a:gd name="connsiteY3" fmla="*/ 190864 h 266764"/>
                    <a:gd name="connsiteX4" fmla="*/ 129906 w 259812"/>
                    <a:gd name="connsiteY4" fmla="*/ 17656 h 2667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6764">
                      <a:moveTo>
                        <a:pt x="129906" y="17656"/>
                      </a:moveTo>
                      <a:cubicBezTo>
                        <a:pt x="60623" y="-16986"/>
                        <a:pt x="0" y="335"/>
                        <a:pt x="0" y="60958"/>
                      </a:cubicBezTo>
                      <a:cubicBezTo>
                        <a:pt x="0" y="121581"/>
                        <a:pt x="60623" y="208185"/>
                        <a:pt x="129906" y="251487"/>
                      </a:cubicBezTo>
                      <a:cubicBezTo>
                        <a:pt x="199190" y="286129"/>
                        <a:pt x="259813" y="260147"/>
                        <a:pt x="259813" y="190864"/>
                      </a:cubicBezTo>
                      <a:cubicBezTo>
                        <a:pt x="251152" y="130241"/>
                        <a:pt x="199190" y="52298"/>
                        <a:pt x="129906" y="1765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47" name="Freeform: Shape 355">
                  <a:extLst>
                    <a:ext uri="{FF2B5EF4-FFF2-40B4-BE49-F238E27FC236}">
                      <a16:creationId xmlns:a16="http://schemas.microsoft.com/office/drawing/2014/main" xmlns="" id="{60358B75-12F2-468F-B274-CAEF315B8BBC}"/>
                    </a:ext>
                  </a:extLst>
                </p:cNvPr>
                <p:cNvSpPr/>
                <p:nvPr/>
              </p:nvSpPr>
              <p:spPr>
                <a:xfrm>
                  <a:off x="6589644" y="2282126"/>
                  <a:ext cx="259812" cy="266764"/>
                </a:xfrm>
                <a:custGeom>
                  <a:avLst/>
                  <a:gdLst>
                    <a:gd name="connsiteX0" fmla="*/ 129906 w 259812"/>
                    <a:gd name="connsiteY0" fmla="*/ 15277 h 266764"/>
                    <a:gd name="connsiteX1" fmla="*/ 0 w 259812"/>
                    <a:gd name="connsiteY1" fmla="*/ 205807 h 266764"/>
                    <a:gd name="connsiteX2" fmla="*/ 129906 w 259812"/>
                    <a:gd name="connsiteY2" fmla="*/ 249109 h 266764"/>
                    <a:gd name="connsiteX3" fmla="*/ 259813 w 259812"/>
                    <a:gd name="connsiteY3" fmla="*/ 75900 h 266764"/>
                    <a:gd name="connsiteX4" fmla="*/ 129906 w 259812"/>
                    <a:gd name="connsiteY4" fmla="*/ 15277 h 2667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6764">
                      <a:moveTo>
                        <a:pt x="129906" y="15277"/>
                      </a:moveTo>
                      <a:cubicBezTo>
                        <a:pt x="60623" y="58579"/>
                        <a:pt x="0" y="145184"/>
                        <a:pt x="0" y="205807"/>
                      </a:cubicBezTo>
                      <a:cubicBezTo>
                        <a:pt x="0" y="266430"/>
                        <a:pt x="60623" y="283750"/>
                        <a:pt x="129906" y="249109"/>
                      </a:cubicBezTo>
                      <a:cubicBezTo>
                        <a:pt x="199190" y="214467"/>
                        <a:pt x="259813" y="145184"/>
                        <a:pt x="259813" y="75900"/>
                      </a:cubicBezTo>
                      <a:cubicBezTo>
                        <a:pt x="251152" y="6617"/>
                        <a:pt x="199190" y="-19364"/>
                        <a:pt x="129906" y="15277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</p:grpSp>
        <p:sp>
          <p:nvSpPr>
            <p:cNvPr id="531" name="Freeform: Shape 272">
              <a:extLst>
                <a:ext uri="{FF2B5EF4-FFF2-40B4-BE49-F238E27FC236}">
                  <a16:creationId xmlns:a16="http://schemas.microsoft.com/office/drawing/2014/main" xmlns="" id="{CD0BF5DF-0938-4F7A-B8C5-985C68E7107B}"/>
                </a:ext>
              </a:extLst>
            </p:cNvPr>
            <p:cNvSpPr/>
            <p:nvPr/>
          </p:nvSpPr>
          <p:spPr>
            <a:xfrm>
              <a:off x="-338893" y="3038754"/>
              <a:ext cx="2229323" cy="546863"/>
            </a:xfrm>
            <a:custGeom>
              <a:avLst/>
              <a:gdLst>
                <a:gd name="connsiteX0" fmla="*/ 2598126 w 6755126"/>
                <a:gd name="connsiteY0" fmla="*/ 1654140 h 1657063"/>
                <a:gd name="connsiteX1" fmla="*/ 3741301 w 6755126"/>
                <a:gd name="connsiteY1" fmla="*/ 1498253 h 1657063"/>
                <a:gd name="connsiteX2" fmla="*/ 5949708 w 6755126"/>
                <a:gd name="connsiteY2" fmla="*/ 441681 h 1657063"/>
                <a:gd name="connsiteX3" fmla="*/ 6755127 w 6755126"/>
                <a:gd name="connsiteY3" fmla="*/ 25981 h 1657063"/>
                <a:gd name="connsiteX4" fmla="*/ 6755127 w 6755126"/>
                <a:gd name="connsiteY4" fmla="*/ 0 h 1657063"/>
                <a:gd name="connsiteX5" fmla="*/ 6278804 w 6755126"/>
                <a:gd name="connsiteY5" fmla="*/ 233831 h 1657063"/>
                <a:gd name="connsiteX6" fmla="*/ 4053076 w 6755126"/>
                <a:gd name="connsiteY6" fmla="*/ 1359686 h 1657063"/>
                <a:gd name="connsiteX7" fmla="*/ 2901240 w 6755126"/>
                <a:gd name="connsiteY7" fmla="*/ 1628159 h 1657063"/>
                <a:gd name="connsiteX8" fmla="*/ 1697442 w 6755126"/>
                <a:gd name="connsiteY8" fmla="*/ 1463611 h 1657063"/>
                <a:gd name="connsiteX9" fmla="*/ 0 w 6755126"/>
                <a:gd name="connsiteY9" fmla="*/ 666852 h 1657063"/>
                <a:gd name="connsiteX10" fmla="*/ 0 w 6755126"/>
                <a:gd name="connsiteY10" fmla="*/ 701494 h 1657063"/>
                <a:gd name="connsiteX11" fmla="*/ 1480932 w 6755126"/>
                <a:gd name="connsiteY11" fmla="*/ 1420309 h 1657063"/>
                <a:gd name="connsiteX12" fmla="*/ 2598126 w 6755126"/>
                <a:gd name="connsiteY12" fmla="*/ 1654140 h 1657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755126" h="1657063">
                  <a:moveTo>
                    <a:pt x="2598126" y="1654140"/>
                  </a:moveTo>
                  <a:cubicBezTo>
                    <a:pt x="2987845" y="1671461"/>
                    <a:pt x="3368903" y="1610838"/>
                    <a:pt x="3741301" y="1498253"/>
                  </a:cubicBezTo>
                  <a:cubicBezTo>
                    <a:pt x="4529399" y="1264421"/>
                    <a:pt x="5239553" y="831400"/>
                    <a:pt x="5949708" y="441681"/>
                  </a:cubicBezTo>
                  <a:cubicBezTo>
                    <a:pt x="6209520" y="294454"/>
                    <a:pt x="6477994" y="155888"/>
                    <a:pt x="6755127" y="25981"/>
                  </a:cubicBezTo>
                  <a:lnTo>
                    <a:pt x="6755127" y="0"/>
                  </a:lnTo>
                  <a:cubicBezTo>
                    <a:pt x="6590579" y="77944"/>
                    <a:pt x="6434692" y="155888"/>
                    <a:pt x="6278804" y="233831"/>
                  </a:cubicBezTo>
                  <a:cubicBezTo>
                    <a:pt x="5542668" y="614890"/>
                    <a:pt x="4832514" y="1065232"/>
                    <a:pt x="4053076" y="1359686"/>
                  </a:cubicBezTo>
                  <a:cubicBezTo>
                    <a:pt x="3680678" y="1498253"/>
                    <a:pt x="3299619" y="1602177"/>
                    <a:pt x="2901240" y="1628159"/>
                  </a:cubicBezTo>
                  <a:cubicBezTo>
                    <a:pt x="2494201" y="1654140"/>
                    <a:pt x="2087161" y="1584857"/>
                    <a:pt x="1697442" y="1463611"/>
                  </a:cubicBezTo>
                  <a:cubicBezTo>
                    <a:pt x="1108534" y="1273082"/>
                    <a:pt x="545606" y="978627"/>
                    <a:pt x="0" y="666852"/>
                  </a:cubicBezTo>
                  <a:lnTo>
                    <a:pt x="0" y="701494"/>
                  </a:lnTo>
                  <a:cubicBezTo>
                    <a:pt x="484983" y="969967"/>
                    <a:pt x="969967" y="1229780"/>
                    <a:pt x="1480932" y="1420309"/>
                  </a:cubicBezTo>
                  <a:cubicBezTo>
                    <a:pt x="1844669" y="1550215"/>
                    <a:pt x="2217067" y="1636819"/>
                    <a:pt x="2598126" y="165414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2" name="Freeform: Shape 273">
              <a:extLst>
                <a:ext uri="{FF2B5EF4-FFF2-40B4-BE49-F238E27FC236}">
                  <a16:creationId xmlns:a16="http://schemas.microsoft.com/office/drawing/2014/main" xmlns="" id="{8A33E317-7D0A-4407-B759-DD6C92D7FEC0}"/>
                </a:ext>
              </a:extLst>
            </p:cNvPr>
            <p:cNvSpPr/>
            <p:nvPr/>
          </p:nvSpPr>
          <p:spPr>
            <a:xfrm>
              <a:off x="-338893" y="2886309"/>
              <a:ext cx="2229323" cy="549721"/>
            </a:xfrm>
            <a:custGeom>
              <a:avLst/>
              <a:gdLst>
                <a:gd name="connsiteX0" fmla="*/ 2572145 w 6755126"/>
                <a:gd name="connsiteY0" fmla="*/ 37565 h 1665723"/>
                <a:gd name="connsiteX1" fmla="*/ 3775942 w 6755126"/>
                <a:gd name="connsiteY1" fmla="*/ 202113 h 1665723"/>
                <a:gd name="connsiteX2" fmla="*/ 6027651 w 6755126"/>
                <a:gd name="connsiteY2" fmla="*/ 1293326 h 1665723"/>
                <a:gd name="connsiteX3" fmla="*/ 6755127 w 6755126"/>
                <a:gd name="connsiteY3" fmla="*/ 1665724 h 1665723"/>
                <a:gd name="connsiteX4" fmla="*/ 6755127 w 6755126"/>
                <a:gd name="connsiteY4" fmla="*/ 1631082 h 1665723"/>
                <a:gd name="connsiteX5" fmla="*/ 6200860 w 6755126"/>
                <a:gd name="connsiteY5" fmla="*/ 1353949 h 1665723"/>
                <a:gd name="connsiteX6" fmla="*/ 3992453 w 6755126"/>
                <a:gd name="connsiteY6" fmla="*/ 245415 h 1665723"/>
                <a:gd name="connsiteX7" fmla="*/ 2883919 w 6755126"/>
                <a:gd name="connsiteY7" fmla="*/ 2923 h 1665723"/>
                <a:gd name="connsiteX8" fmla="*/ 1740744 w 6755126"/>
                <a:gd name="connsiteY8" fmla="*/ 158811 h 1665723"/>
                <a:gd name="connsiteX9" fmla="*/ 0 w 6755126"/>
                <a:gd name="connsiteY9" fmla="*/ 964230 h 1665723"/>
                <a:gd name="connsiteX10" fmla="*/ 0 w 6755126"/>
                <a:gd name="connsiteY10" fmla="*/ 998872 h 1665723"/>
                <a:gd name="connsiteX11" fmla="*/ 1428969 w 6755126"/>
                <a:gd name="connsiteY11" fmla="*/ 306038 h 1665723"/>
                <a:gd name="connsiteX12" fmla="*/ 2572145 w 6755126"/>
                <a:gd name="connsiteY12" fmla="*/ 37565 h 1665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755126" h="1665723">
                  <a:moveTo>
                    <a:pt x="2572145" y="37565"/>
                  </a:moveTo>
                  <a:cubicBezTo>
                    <a:pt x="2979184" y="11584"/>
                    <a:pt x="3386224" y="80867"/>
                    <a:pt x="3775942" y="202113"/>
                  </a:cubicBezTo>
                  <a:cubicBezTo>
                    <a:pt x="4572701" y="453265"/>
                    <a:pt x="5291516" y="894947"/>
                    <a:pt x="6027651" y="1293326"/>
                  </a:cubicBezTo>
                  <a:cubicBezTo>
                    <a:pt x="6261483" y="1423232"/>
                    <a:pt x="6512635" y="1553138"/>
                    <a:pt x="6755127" y="1665724"/>
                  </a:cubicBezTo>
                  <a:lnTo>
                    <a:pt x="6755127" y="1631082"/>
                  </a:lnTo>
                  <a:cubicBezTo>
                    <a:pt x="6564598" y="1544478"/>
                    <a:pt x="6382728" y="1449214"/>
                    <a:pt x="6200860" y="1353949"/>
                  </a:cubicBezTo>
                  <a:cubicBezTo>
                    <a:pt x="5473385" y="972890"/>
                    <a:pt x="4771891" y="522549"/>
                    <a:pt x="3992453" y="245415"/>
                  </a:cubicBezTo>
                  <a:cubicBezTo>
                    <a:pt x="3637376" y="115509"/>
                    <a:pt x="3264978" y="20244"/>
                    <a:pt x="2883919" y="2923"/>
                  </a:cubicBezTo>
                  <a:cubicBezTo>
                    <a:pt x="2502861" y="-14397"/>
                    <a:pt x="2113142" y="46226"/>
                    <a:pt x="1740744" y="158811"/>
                  </a:cubicBezTo>
                  <a:cubicBezTo>
                    <a:pt x="1125854" y="349340"/>
                    <a:pt x="562927" y="652455"/>
                    <a:pt x="0" y="964230"/>
                  </a:cubicBezTo>
                  <a:lnTo>
                    <a:pt x="0" y="998872"/>
                  </a:lnTo>
                  <a:cubicBezTo>
                    <a:pt x="459002" y="739059"/>
                    <a:pt x="926665" y="496567"/>
                    <a:pt x="1428969" y="306038"/>
                  </a:cubicBezTo>
                  <a:cubicBezTo>
                    <a:pt x="1792707" y="158811"/>
                    <a:pt x="2182426" y="54886"/>
                    <a:pt x="2572145" y="3756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533" name="Graphic 1">
              <a:extLst>
                <a:ext uri="{FF2B5EF4-FFF2-40B4-BE49-F238E27FC236}">
                  <a16:creationId xmlns:a16="http://schemas.microsoft.com/office/drawing/2014/main" xmlns="" id="{25AA7E29-8D60-417A-8E4A-5C8A3709616C}"/>
                </a:ext>
              </a:extLst>
            </p:cNvPr>
            <p:cNvGrpSpPr/>
            <p:nvPr/>
          </p:nvGrpSpPr>
          <p:grpSpPr>
            <a:xfrm>
              <a:off x="-313170" y="3158051"/>
              <a:ext cx="60020" cy="157382"/>
              <a:chOff x="-581182" y="3602874"/>
              <a:chExt cx="181868" cy="476887"/>
            </a:xfrm>
            <a:grpFill/>
          </p:grpSpPr>
          <p:sp>
            <p:nvSpPr>
              <p:cNvPr id="829" name="Freeform: Shape 335">
                <a:extLst>
                  <a:ext uri="{FF2B5EF4-FFF2-40B4-BE49-F238E27FC236}">
                    <a16:creationId xmlns:a16="http://schemas.microsoft.com/office/drawing/2014/main" xmlns="" id="{4F7B11E4-D65B-47DF-A679-2A0F890BFF02}"/>
                  </a:ext>
                </a:extLst>
              </p:cNvPr>
              <p:cNvSpPr/>
              <p:nvPr/>
            </p:nvSpPr>
            <p:spPr>
              <a:xfrm>
                <a:off x="-503238" y="3635438"/>
                <a:ext cx="25981" cy="407039"/>
              </a:xfrm>
              <a:custGeom>
                <a:avLst/>
                <a:gdLst>
                  <a:gd name="connsiteX0" fmla="*/ 0 w 25981"/>
                  <a:gd name="connsiteY0" fmla="*/ 12991 h 407039"/>
                  <a:gd name="connsiteX1" fmla="*/ 0 w 25981"/>
                  <a:gd name="connsiteY1" fmla="*/ 394049 h 407039"/>
                  <a:gd name="connsiteX2" fmla="*/ 25981 w 25981"/>
                  <a:gd name="connsiteY2" fmla="*/ 394049 h 407039"/>
                  <a:gd name="connsiteX3" fmla="*/ 25981 w 25981"/>
                  <a:gd name="connsiteY3" fmla="*/ 12991 h 407039"/>
                  <a:gd name="connsiteX4" fmla="*/ 0 w 25981"/>
                  <a:gd name="connsiteY4" fmla="*/ 12991 h 4070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407039">
                    <a:moveTo>
                      <a:pt x="0" y="12991"/>
                    </a:moveTo>
                    <a:cubicBezTo>
                      <a:pt x="0" y="142897"/>
                      <a:pt x="0" y="264143"/>
                      <a:pt x="0" y="394049"/>
                    </a:cubicBezTo>
                    <a:cubicBezTo>
                      <a:pt x="0" y="411370"/>
                      <a:pt x="25981" y="411370"/>
                      <a:pt x="25981" y="394049"/>
                    </a:cubicBezTo>
                    <a:cubicBezTo>
                      <a:pt x="25981" y="264143"/>
                      <a:pt x="25981" y="142897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30" name="Freeform: Shape 336">
                <a:extLst>
                  <a:ext uri="{FF2B5EF4-FFF2-40B4-BE49-F238E27FC236}">
                    <a16:creationId xmlns:a16="http://schemas.microsoft.com/office/drawing/2014/main" xmlns="" id="{A7753242-A269-4A95-8E00-0955E84E8893}"/>
                  </a:ext>
                </a:extLst>
              </p:cNvPr>
              <p:cNvSpPr/>
              <p:nvPr/>
            </p:nvSpPr>
            <p:spPr>
              <a:xfrm>
                <a:off x="-581182" y="3975272"/>
                <a:ext cx="181868" cy="104489"/>
              </a:xfrm>
              <a:custGeom>
                <a:avLst/>
                <a:gdLst>
                  <a:gd name="connsiteX0" fmla="*/ 95265 w 181868"/>
                  <a:gd name="connsiteY0" fmla="*/ 36895 h 104489"/>
                  <a:gd name="connsiteX1" fmla="*/ 0 w 181868"/>
                  <a:gd name="connsiteY1" fmla="*/ 2253 h 104489"/>
                  <a:gd name="connsiteX2" fmla="*/ 95265 w 181868"/>
                  <a:gd name="connsiteY2" fmla="*/ 71536 h 104489"/>
                  <a:gd name="connsiteX3" fmla="*/ 181869 w 181868"/>
                  <a:gd name="connsiteY3" fmla="*/ 97517 h 104489"/>
                  <a:gd name="connsiteX4" fmla="*/ 95265 w 181868"/>
                  <a:gd name="connsiteY4" fmla="*/ 36895 h 1044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1868" h="104489">
                    <a:moveTo>
                      <a:pt x="95265" y="36895"/>
                    </a:moveTo>
                    <a:cubicBezTo>
                      <a:pt x="43302" y="10913"/>
                      <a:pt x="0" y="-6408"/>
                      <a:pt x="0" y="2253"/>
                    </a:cubicBezTo>
                    <a:cubicBezTo>
                      <a:pt x="0" y="10913"/>
                      <a:pt x="43302" y="36895"/>
                      <a:pt x="95265" y="71536"/>
                    </a:cubicBezTo>
                    <a:cubicBezTo>
                      <a:pt x="138567" y="97517"/>
                      <a:pt x="181869" y="114838"/>
                      <a:pt x="181869" y="97517"/>
                    </a:cubicBezTo>
                    <a:cubicBezTo>
                      <a:pt x="181869" y="88857"/>
                      <a:pt x="138567" y="62876"/>
                      <a:pt x="95265" y="368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31" name="Freeform: Shape 337">
                <a:extLst>
                  <a:ext uri="{FF2B5EF4-FFF2-40B4-BE49-F238E27FC236}">
                    <a16:creationId xmlns:a16="http://schemas.microsoft.com/office/drawing/2014/main" xmlns="" id="{7FE1FA57-72FA-4475-9EA9-A2BE2D45B226}"/>
                  </a:ext>
                </a:extLst>
              </p:cNvPr>
              <p:cNvSpPr/>
              <p:nvPr/>
            </p:nvSpPr>
            <p:spPr>
              <a:xfrm>
                <a:off x="-581182" y="3602874"/>
                <a:ext cx="181868" cy="108430"/>
              </a:xfrm>
              <a:custGeom>
                <a:avLst/>
                <a:gdLst>
                  <a:gd name="connsiteX0" fmla="*/ 95265 w 181868"/>
                  <a:gd name="connsiteY0" fmla="*/ 36894 h 108430"/>
                  <a:gd name="connsiteX1" fmla="*/ 0 w 181868"/>
                  <a:gd name="connsiteY1" fmla="*/ 106178 h 108430"/>
                  <a:gd name="connsiteX2" fmla="*/ 95265 w 181868"/>
                  <a:gd name="connsiteY2" fmla="*/ 71536 h 108430"/>
                  <a:gd name="connsiteX3" fmla="*/ 181869 w 181868"/>
                  <a:gd name="connsiteY3" fmla="*/ 2253 h 108430"/>
                  <a:gd name="connsiteX4" fmla="*/ 95265 w 181868"/>
                  <a:gd name="connsiteY4" fmla="*/ 36894 h 1084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1868" h="108430">
                    <a:moveTo>
                      <a:pt x="95265" y="36894"/>
                    </a:moveTo>
                    <a:cubicBezTo>
                      <a:pt x="43302" y="71536"/>
                      <a:pt x="0" y="97517"/>
                      <a:pt x="0" y="106178"/>
                    </a:cubicBezTo>
                    <a:cubicBezTo>
                      <a:pt x="0" y="114838"/>
                      <a:pt x="43302" y="97517"/>
                      <a:pt x="95265" y="71536"/>
                    </a:cubicBezTo>
                    <a:cubicBezTo>
                      <a:pt x="138567" y="45555"/>
                      <a:pt x="181869" y="19574"/>
                      <a:pt x="181869" y="2253"/>
                    </a:cubicBezTo>
                    <a:cubicBezTo>
                      <a:pt x="181869" y="-6408"/>
                      <a:pt x="138567" y="10913"/>
                      <a:pt x="95265" y="3689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34" name="Graphic 1">
              <a:extLst>
                <a:ext uri="{FF2B5EF4-FFF2-40B4-BE49-F238E27FC236}">
                  <a16:creationId xmlns:a16="http://schemas.microsoft.com/office/drawing/2014/main" xmlns="" id="{BE2D9FFE-701F-4E58-8C80-0071B316DC30}"/>
                </a:ext>
              </a:extLst>
            </p:cNvPr>
            <p:cNvGrpSpPr/>
            <p:nvPr/>
          </p:nvGrpSpPr>
          <p:grpSpPr>
            <a:xfrm>
              <a:off x="-173123" y="3079306"/>
              <a:ext cx="62878" cy="314978"/>
              <a:chOff x="-156821" y="3364268"/>
              <a:chExt cx="190529" cy="954423"/>
            </a:xfrm>
            <a:grpFill/>
          </p:grpSpPr>
          <p:sp>
            <p:nvSpPr>
              <p:cNvPr id="826" name="Freeform: Shape 332">
                <a:extLst>
                  <a:ext uri="{FF2B5EF4-FFF2-40B4-BE49-F238E27FC236}">
                    <a16:creationId xmlns:a16="http://schemas.microsoft.com/office/drawing/2014/main" xmlns="" id="{EEFD8A36-304A-4B92-BDB2-83E34BB92E9E}"/>
                  </a:ext>
                </a:extLst>
              </p:cNvPr>
              <p:cNvSpPr/>
              <p:nvPr/>
            </p:nvSpPr>
            <p:spPr>
              <a:xfrm>
                <a:off x="-78877" y="3392946"/>
                <a:ext cx="27371" cy="883362"/>
              </a:xfrm>
              <a:custGeom>
                <a:avLst/>
                <a:gdLst>
                  <a:gd name="connsiteX0" fmla="*/ 0 w 27371"/>
                  <a:gd name="connsiteY0" fmla="*/ 12991 h 883362"/>
                  <a:gd name="connsiteX1" fmla="*/ 0 w 27371"/>
                  <a:gd name="connsiteY1" fmla="*/ 870372 h 883362"/>
                  <a:gd name="connsiteX2" fmla="*/ 25981 w 27371"/>
                  <a:gd name="connsiteY2" fmla="*/ 870372 h 883362"/>
                  <a:gd name="connsiteX3" fmla="*/ 25981 w 27371"/>
                  <a:gd name="connsiteY3" fmla="*/ 12991 h 883362"/>
                  <a:gd name="connsiteX4" fmla="*/ 0 w 27371"/>
                  <a:gd name="connsiteY4" fmla="*/ 12991 h 8833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371" h="883362">
                    <a:moveTo>
                      <a:pt x="0" y="12991"/>
                    </a:moveTo>
                    <a:cubicBezTo>
                      <a:pt x="0" y="298784"/>
                      <a:pt x="0" y="584578"/>
                      <a:pt x="0" y="870372"/>
                    </a:cubicBezTo>
                    <a:cubicBezTo>
                      <a:pt x="0" y="887693"/>
                      <a:pt x="25981" y="887693"/>
                      <a:pt x="25981" y="870372"/>
                    </a:cubicBezTo>
                    <a:cubicBezTo>
                      <a:pt x="25981" y="584578"/>
                      <a:pt x="25981" y="298784"/>
                      <a:pt x="25981" y="12991"/>
                    </a:cubicBezTo>
                    <a:cubicBezTo>
                      <a:pt x="3464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27" name="Freeform: Shape 333">
                <a:extLst>
                  <a:ext uri="{FF2B5EF4-FFF2-40B4-BE49-F238E27FC236}">
                    <a16:creationId xmlns:a16="http://schemas.microsoft.com/office/drawing/2014/main" xmlns="" id="{2A8ECE0B-5F2B-49B2-9E1B-2F1D55D32C2F}"/>
                  </a:ext>
                </a:extLst>
              </p:cNvPr>
              <p:cNvSpPr/>
              <p:nvPr/>
            </p:nvSpPr>
            <p:spPr>
              <a:xfrm>
                <a:off x="-156821" y="4199284"/>
                <a:ext cx="190529" cy="119407"/>
              </a:xfrm>
              <a:custGeom>
                <a:avLst/>
                <a:gdLst>
                  <a:gd name="connsiteX0" fmla="*/ 95265 w 190529"/>
                  <a:gd name="connsiteY0" fmla="*/ 20732 h 119407"/>
                  <a:gd name="connsiteX1" fmla="*/ 0 w 190529"/>
                  <a:gd name="connsiteY1" fmla="*/ 12072 h 119407"/>
                  <a:gd name="connsiteX2" fmla="*/ 95265 w 190529"/>
                  <a:gd name="connsiteY2" fmla="*/ 98676 h 119407"/>
                  <a:gd name="connsiteX3" fmla="*/ 190529 w 190529"/>
                  <a:gd name="connsiteY3" fmla="*/ 107336 h 119407"/>
                  <a:gd name="connsiteX4" fmla="*/ 95265 w 190529"/>
                  <a:gd name="connsiteY4" fmla="*/ 20732 h 1194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9407">
                    <a:moveTo>
                      <a:pt x="95265" y="20732"/>
                    </a:moveTo>
                    <a:cubicBezTo>
                      <a:pt x="43302" y="-5249"/>
                      <a:pt x="0" y="-5249"/>
                      <a:pt x="0" y="12072"/>
                    </a:cubicBezTo>
                    <a:cubicBezTo>
                      <a:pt x="0" y="29393"/>
                      <a:pt x="43302" y="72695"/>
                      <a:pt x="95265" y="98676"/>
                    </a:cubicBezTo>
                    <a:cubicBezTo>
                      <a:pt x="147227" y="124657"/>
                      <a:pt x="190529" y="124657"/>
                      <a:pt x="190529" y="107336"/>
                    </a:cubicBezTo>
                    <a:cubicBezTo>
                      <a:pt x="190529" y="81355"/>
                      <a:pt x="147227" y="46713"/>
                      <a:pt x="95265" y="2073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28" name="Freeform: Shape 334">
                <a:extLst>
                  <a:ext uri="{FF2B5EF4-FFF2-40B4-BE49-F238E27FC236}">
                    <a16:creationId xmlns:a16="http://schemas.microsoft.com/office/drawing/2014/main" xmlns="" id="{E685E01D-9C9E-4C25-9E1F-86D28DD63CE1}"/>
                  </a:ext>
                </a:extLst>
              </p:cNvPr>
              <p:cNvSpPr/>
              <p:nvPr/>
            </p:nvSpPr>
            <p:spPr>
              <a:xfrm>
                <a:off x="-156821" y="3364268"/>
                <a:ext cx="190529" cy="120393"/>
              </a:xfrm>
              <a:custGeom>
                <a:avLst/>
                <a:gdLst>
                  <a:gd name="connsiteX0" fmla="*/ 95265 w 190529"/>
                  <a:gd name="connsiteY0" fmla="*/ 24348 h 120393"/>
                  <a:gd name="connsiteX1" fmla="*/ 0 w 190529"/>
                  <a:gd name="connsiteY1" fmla="*/ 110952 h 120393"/>
                  <a:gd name="connsiteX2" fmla="*/ 95265 w 190529"/>
                  <a:gd name="connsiteY2" fmla="*/ 102292 h 120393"/>
                  <a:gd name="connsiteX3" fmla="*/ 190529 w 190529"/>
                  <a:gd name="connsiteY3" fmla="*/ 15687 h 120393"/>
                  <a:gd name="connsiteX4" fmla="*/ 95265 w 190529"/>
                  <a:gd name="connsiteY4" fmla="*/ 24348 h 120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20393">
                    <a:moveTo>
                      <a:pt x="95265" y="24348"/>
                    </a:moveTo>
                    <a:cubicBezTo>
                      <a:pt x="43302" y="50329"/>
                      <a:pt x="0" y="93631"/>
                      <a:pt x="0" y="110952"/>
                    </a:cubicBezTo>
                    <a:cubicBezTo>
                      <a:pt x="0" y="128273"/>
                      <a:pt x="43302" y="119612"/>
                      <a:pt x="95265" y="102292"/>
                    </a:cubicBezTo>
                    <a:cubicBezTo>
                      <a:pt x="147227" y="76310"/>
                      <a:pt x="190529" y="41669"/>
                      <a:pt x="190529" y="15687"/>
                    </a:cubicBezTo>
                    <a:cubicBezTo>
                      <a:pt x="190529" y="-10294"/>
                      <a:pt x="147227" y="-1633"/>
                      <a:pt x="95265" y="2434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35" name="Graphic 1">
              <a:extLst>
                <a:ext uri="{FF2B5EF4-FFF2-40B4-BE49-F238E27FC236}">
                  <a16:creationId xmlns:a16="http://schemas.microsoft.com/office/drawing/2014/main" xmlns="" id="{6A59D1BD-EFB8-4F80-B93D-7F81C80EDDAE}"/>
                </a:ext>
              </a:extLst>
            </p:cNvPr>
            <p:cNvGrpSpPr/>
            <p:nvPr/>
          </p:nvGrpSpPr>
          <p:grpSpPr>
            <a:xfrm>
              <a:off x="-33076" y="3007854"/>
              <a:ext cx="62878" cy="456027"/>
              <a:chOff x="267538" y="3147758"/>
              <a:chExt cx="190529" cy="1381819"/>
            </a:xfrm>
            <a:grpFill/>
          </p:grpSpPr>
          <p:sp>
            <p:nvSpPr>
              <p:cNvPr id="823" name="Freeform: Shape 329">
                <a:extLst>
                  <a:ext uri="{FF2B5EF4-FFF2-40B4-BE49-F238E27FC236}">
                    <a16:creationId xmlns:a16="http://schemas.microsoft.com/office/drawing/2014/main" xmlns="" id="{4E170169-76D7-4DEC-A6CA-481FD480D180}"/>
                  </a:ext>
                </a:extLst>
              </p:cNvPr>
              <p:cNvSpPr/>
              <p:nvPr/>
            </p:nvSpPr>
            <p:spPr>
              <a:xfrm>
                <a:off x="354142" y="3176436"/>
                <a:ext cx="25981" cy="1325044"/>
              </a:xfrm>
              <a:custGeom>
                <a:avLst/>
                <a:gdLst>
                  <a:gd name="connsiteX0" fmla="*/ 0 w 25981"/>
                  <a:gd name="connsiteY0" fmla="*/ 12991 h 1325044"/>
                  <a:gd name="connsiteX1" fmla="*/ 0 w 25981"/>
                  <a:gd name="connsiteY1" fmla="*/ 1312054 h 1325044"/>
                  <a:gd name="connsiteX2" fmla="*/ 25981 w 25981"/>
                  <a:gd name="connsiteY2" fmla="*/ 1312054 h 1325044"/>
                  <a:gd name="connsiteX3" fmla="*/ 25981 w 25981"/>
                  <a:gd name="connsiteY3" fmla="*/ 12991 h 1325044"/>
                  <a:gd name="connsiteX4" fmla="*/ 0 w 25981"/>
                  <a:gd name="connsiteY4" fmla="*/ 12991 h 13250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325044">
                    <a:moveTo>
                      <a:pt x="0" y="12991"/>
                    </a:moveTo>
                    <a:cubicBezTo>
                      <a:pt x="0" y="446012"/>
                      <a:pt x="0" y="879033"/>
                      <a:pt x="0" y="1312054"/>
                    </a:cubicBezTo>
                    <a:cubicBezTo>
                      <a:pt x="0" y="1329374"/>
                      <a:pt x="25981" y="1329374"/>
                      <a:pt x="25981" y="1312054"/>
                    </a:cubicBezTo>
                    <a:cubicBezTo>
                      <a:pt x="25981" y="879033"/>
                      <a:pt x="25981" y="446012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24" name="Freeform: Shape 330">
                <a:extLst>
                  <a:ext uri="{FF2B5EF4-FFF2-40B4-BE49-F238E27FC236}">
                    <a16:creationId xmlns:a16="http://schemas.microsoft.com/office/drawing/2014/main" xmlns="" id="{DFED106D-1ED6-4004-9495-EEC7841E5972}"/>
                  </a:ext>
                </a:extLst>
              </p:cNvPr>
              <p:cNvSpPr/>
              <p:nvPr/>
            </p:nvSpPr>
            <p:spPr>
              <a:xfrm>
                <a:off x="267538" y="4398474"/>
                <a:ext cx="190529" cy="131103"/>
              </a:xfrm>
              <a:custGeom>
                <a:avLst/>
                <a:gdLst>
                  <a:gd name="connsiteX0" fmla="*/ 95265 w 190529"/>
                  <a:gd name="connsiteY0" fmla="*/ 12071 h 131103"/>
                  <a:gd name="connsiteX1" fmla="*/ 0 w 190529"/>
                  <a:gd name="connsiteY1" fmla="*/ 20732 h 131103"/>
                  <a:gd name="connsiteX2" fmla="*/ 95265 w 190529"/>
                  <a:gd name="connsiteY2" fmla="*/ 115997 h 131103"/>
                  <a:gd name="connsiteX3" fmla="*/ 190529 w 190529"/>
                  <a:gd name="connsiteY3" fmla="*/ 98676 h 131103"/>
                  <a:gd name="connsiteX4" fmla="*/ 95265 w 190529"/>
                  <a:gd name="connsiteY4" fmla="*/ 12071 h 1311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31103">
                    <a:moveTo>
                      <a:pt x="95265" y="12071"/>
                    </a:moveTo>
                    <a:cubicBezTo>
                      <a:pt x="43302" y="-5249"/>
                      <a:pt x="0" y="-5249"/>
                      <a:pt x="0" y="20732"/>
                    </a:cubicBezTo>
                    <a:cubicBezTo>
                      <a:pt x="0" y="46713"/>
                      <a:pt x="43302" y="90015"/>
                      <a:pt x="95265" y="115997"/>
                    </a:cubicBezTo>
                    <a:cubicBezTo>
                      <a:pt x="147227" y="141978"/>
                      <a:pt x="190529" y="133317"/>
                      <a:pt x="190529" y="98676"/>
                    </a:cubicBezTo>
                    <a:cubicBezTo>
                      <a:pt x="190529" y="64034"/>
                      <a:pt x="147227" y="38053"/>
                      <a:pt x="95265" y="1207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25" name="Freeform: Shape 331">
                <a:extLst>
                  <a:ext uri="{FF2B5EF4-FFF2-40B4-BE49-F238E27FC236}">
                    <a16:creationId xmlns:a16="http://schemas.microsoft.com/office/drawing/2014/main" xmlns="" id="{FC9A7CFF-694C-4B6A-9CBF-80A8733586EC}"/>
                  </a:ext>
                </a:extLst>
              </p:cNvPr>
              <p:cNvSpPr/>
              <p:nvPr/>
            </p:nvSpPr>
            <p:spPr>
              <a:xfrm>
                <a:off x="267538" y="3147758"/>
                <a:ext cx="190529" cy="135299"/>
              </a:xfrm>
              <a:custGeom>
                <a:avLst/>
                <a:gdLst>
                  <a:gd name="connsiteX0" fmla="*/ 95265 w 190529"/>
                  <a:gd name="connsiteY0" fmla="*/ 15687 h 135299"/>
                  <a:gd name="connsiteX1" fmla="*/ 0 w 190529"/>
                  <a:gd name="connsiteY1" fmla="*/ 110952 h 135299"/>
                  <a:gd name="connsiteX2" fmla="*/ 95265 w 190529"/>
                  <a:gd name="connsiteY2" fmla="*/ 119612 h 135299"/>
                  <a:gd name="connsiteX3" fmla="*/ 190529 w 190529"/>
                  <a:gd name="connsiteY3" fmla="*/ 24348 h 135299"/>
                  <a:gd name="connsiteX4" fmla="*/ 95265 w 190529"/>
                  <a:gd name="connsiteY4" fmla="*/ 15687 h 1352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35299">
                    <a:moveTo>
                      <a:pt x="95265" y="15687"/>
                    </a:moveTo>
                    <a:cubicBezTo>
                      <a:pt x="43302" y="41669"/>
                      <a:pt x="0" y="84971"/>
                      <a:pt x="0" y="110952"/>
                    </a:cubicBezTo>
                    <a:cubicBezTo>
                      <a:pt x="0" y="136933"/>
                      <a:pt x="43302" y="145594"/>
                      <a:pt x="95265" y="119612"/>
                    </a:cubicBezTo>
                    <a:cubicBezTo>
                      <a:pt x="147227" y="102292"/>
                      <a:pt x="190529" y="58989"/>
                      <a:pt x="190529" y="24348"/>
                    </a:cubicBezTo>
                    <a:cubicBezTo>
                      <a:pt x="190529" y="-1633"/>
                      <a:pt x="147227" y="-10294"/>
                      <a:pt x="95265" y="1568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36" name="Graphic 1">
              <a:extLst>
                <a:ext uri="{FF2B5EF4-FFF2-40B4-BE49-F238E27FC236}">
                  <a16:creationId xmlns:a16="http://schemas.microsoft.com/office/drawing/2014/main" xmlns="" id="{1756EB2F-EEA9-401C-A2C1-6AA61EF6A779}"/>
                </a:ext>
              </a:extLst>
            </p:cNvPr>
            <p:cNvGrpSpPr/>
            <p:nvPr/>
          </p:nvGrpSpPr>
          <p:grpSpPr>
            <a:xfrm>
              <a:off x="109830" y="2945052"/>
              <a:ext cx="62878" cy="581822"/>
              <a:chOff x="700559" y="2957461"/>
              <a:chExt cx="190529" cy="1762994"/>
            </a:xfrm>
            <a:grpFill/>
          </p:grpSpPr>
          <p:sp>
            <p:nvSpPr>
              <p:cNvPr id="820" name="Freeform: Shape 326">
                <a:extLst>
                  <a:ext uri="{FF2B5EF4-FFF2-40B4-BE49-F238E27FC236}">
                    <a16:creationId xmlns:a16="http://schemas.microsoft.com/office/drawing/2014/main" xmlns="" id="{D1046D99-F3CE-4EA9-82A5-EDAF52822A12}"/>
                  </a:ext>
                </a:extLst>
              </p:cNvPr>
              <p:cNvSpPr/>
              <p:nvPr/>
            </p:nvSpPr>
            <p:spPr>
              <a:xfrm>
                <a:off x="778503" y="2988897"/>
                <a:ext cx="25981" cy="1685791"/>
              </a:xfrm>
              <a:custGeom>
                <a:avLst/>
                <a:gdLst>
                  <a:gd name="connsiteX0" fmla="*/ 0 w 25981"/>
                  <a:gd name="connsiteY0" fmla="*/ 10000 h 1685791"/>
                  <a:gd name="connsiteX1" fmla="*/ 0 w 25981"/>
                  <a:gd name="connsiteY1" fmla="*/ 1672801 h 1685791"/>
                  <a:gd name="connsiteX2" fmla="*/ 25981 w 25981"/>
                  <a:gd name="connsiteY2" fmla="*/ 1672801 h 1685791"/>
                  <a:gd name="connsiteX3" fmla="*/ 25981 w 25981"/>
                  <a:gd name="connsiteY3" fmla="*/ 10000 h 1685791"/>
                  <a:gd name="connsiteX4" fmla="*/ 0 w 25981"/>
                  <a:gd name="connsiteY4" fmla="*/ 10000 h 16857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685791">
                    <a:moveTo>
                      <a:pt x="0" y="10000"/>
                    </a:moveTo>
                    <a:cubicBezTo>
                      <a:pt x="0" y="564267"/>
                      <a:pt x="0" y="1118534"/>
                      <a:pt x="0" y="1672801"/>
                    </a:cubicBezTo>
                    <a:cubicBezTo>
                      <a:pt x="0" y="1690121"/>
                      <a:pt x="25981" y="1690121"/>
                      <a:pt x="25981" y="1672801"/>
                    </a:cubicBezTo>
                    <a:cubicBezTo>
                      <a:pt x="25981" y="1118534"/>
                      <a:pt x="25981" y="564267"/>
                      <a:pt x="25981" y="10000"/>
                    </a:cubicBezTo>
                    <a:cubicBezTo>
                      <a:pt x="2598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21" name="Freeform: Shape 327">
                <a:extLst>
                  <a:ext uri="{FF2B5EF4-FFF2-40B4-BE49-F238E27FC236}">
                    <a16:creationId xmlns:a16="http://schemas.microsoft.com/office/drawing/2014/main" xmlns="" id="{981B63C3-2ED9-4D55-8E4A-4E86E728F446}"/>
                  </a:ext>
                </a:extLst>
              </p:cNvPr>
              <p:cNvSpPr/>
              <p:nvPr/>
            </p:nvSpPr>
            <p:spPr>
              <a:xfrm>
                <a:off x="700559" y="4568299"/>
                <a:ext cx="190529" cy="152156"/>
              </a:xfrm>
              <a:custGeom>
                <a:avLst/>
                <a:gdLst>
                  <a:gd name="connsiteX0" fmla="*/ 95265 w 190529"/>
                  <a:gd name="connsiteY0" fmla="*/ 6795 h 152156"/>
                  <a:gd name="connsiteX1" fmla="*/ 0 w 190529"/>
                  <a:gd name="connsiteY1" fmla="*/ 41437 h 152156"/>
                  <a:gd name="connsiteX2" fmla="*/ 95265 w 190529"/>
                  <a:gd name="connsiteY2" fmla="*/ 145362 h 152156"/>
                  <a:gd name="connsiteX3" fmla="*/ 190529 w 190529"/>
                  <a:gd name="connsiteY3" fmla="*/ 110720 h 152156"/>
                  <a:gd name="connsiteX4" fmla="*/ 95265 w 190529"/>
                  <a:gd name="connsiteY4" fmla="*/ 6795 h 152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52156">
                    <a:moveTo>
                      <a:pt x="95265" y="6795"/>
                    </a:moveTo>
                    <a:cubicBezTo>
                      <a:pt x="43302" y="-10526"/>
                      <a:pt x="0" y="6795"/>
                      <a:pt x="0" y="41437"/>
                    </a:cubicBezTo>
                    <a:cubicBezTo>
                      <a:pt x="0" y="76078"/>
                      <a:pt x="43302" y="128041"/>
                      <a:pt x="95265" y="145362"/>
                    </a:cubicBezTo>
                    <a:cubicBezTo>
                      <a:pt x="147227" y="162683"/>
                      <a:pt x="190529" y="145362"/>
                      <a:pt x="190529" y="110720"/>
                    </a:cubicBezTo>
                    <a:cubicBezTo>
                      <a:pt x="190529" y="67418"/>
                      <a:pt x="147227" y="24116"/>
                      <a:pt x="95265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22" name="Freeform: Shape 328">
                <a:extLst>
                  <a:ext uri="{FF2B5EF4-FFF2-40B4-BE49-F238E27FC236}">
                    <a16:creationId xmlns:a16="http://schemas.microsoft.com/office/drawing/2014/main" xmlns="" id="{80CD361E-74D5-45B8-BDF2-ED5F15A9AAE4}"/>
                  </a:ext>
                </a:extLst>
              </p:cNvPr>
              <p:cNvSpPr/>
              <p:nvPr/>
            </p:nvSpPr>
            <p:spPr>
              <a:xfrm>
                <a:off x="700559" y="2957461"/>
                <a:ext cx="190529" cy="152156"/>
              </a:xfrm>
              <a:custGeom>
                <a:avLst/>
                <a:gdLst>
                  <a:gd name="connsiteX0" fmla="*/ 95265 w 190529"/>
                  <a:gd name="connsiteY0" fmla="*/ 6795 h 152156"/>
                  <a:gd name="connsiteX1" fmla="*/ 0 w 190529"/>
                  <a:gd name="connsiteY1" fmla="*/ 110720 h 152156"/>
                  <a:gd name="connsiteX2" fmla="*/ 95265 w 190529"/>
                  <a:gd name="connsiteY2" fmla="*/ 145362 h 152156"/>
                  <a:gd name="connsiteX3" fmla="*/ 190529 w 190529"/>
                  <a:gd name="connsiteY3" fmla="*/ 41437 h 152156"/>
                  <a:gd name="connsiteX4" fmla="*/ 95265 w 190529"/>
                  <a:gd name="connsiteY4" fmla="*/ 6795 h 152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52156">
                    <a:moveTo>
                      <a:pt x="95265" y="6795"/>
                    </a:moveTo>
                    <a:cubicBezTo>
                      <a:pt x="43302" y="24116"/>
                      <a:pt x="0" y="76078"/>
                      <a:pt x="0" y="110720"/>
                    </a:cubicBezTo>
                    <a:cubicBezTo>
                      <a:pt x="0" y="145362"/>
                      <a:pt x="43302" y="162683"/>
                      <a:pt x="95265" y="145362"/>
                    </a:cubicBezTo>
                    <a:cubicBezTo>
                      <a:pt x="147227" y="128041"/>
                      <a:pt x="190529" y="84739"/>
                      <a:pt x="190529" y="41437"/>
                    </a:cubicBezTo>
                    <a:cubicBezTo>
                      <a:pt x="190529" y="6795"/>
                      <a:pt x="147227" y="-10526"/>
                      <a:pt x="95265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37" name="Graphic 1">
              <a:extLst>
                <a:ext uri="{FF2B5EF4-FFF2-40B4-BE49-F238E27FC236}">
                  <a16:creationId xmlns:a16="http://schemas.microsoft.com/office/drawing/2014/main" xmlns="" id="{0374EAB5-E58C-4771-8D76-62501D8798D4}"/>
                </a:ext>
              </a:extLst>
            </p:cNvPr>
            <p:cNvGrpSpPr/>
            <p:nvPr/>
          </p:nvGrpSpPr>
          <p:grpSpPr>
            <a:xfrm>
              <a:off x="249877" y="2899801"/>
              <a:ext cx="62878" cy="674922"/>
              <a:chOff x="1124920" y="2820345"/>
              <a:chExt cx="190529" cy="2045097"/>
            </a:xfrm>
            <a:grpFill/>
          </p:grpSpPr>
          <p:sp>
            <p:nvSpPr>
              <p:cNvPr id="817" name="Freeform: Shape 323">
                <a:extLst>
                  <a:ext uri="{FF2B5EF4-FFF2-40B4-BE49-F238E27FC236}">
                    <a16:creationId xmlns:a16="http://schemas.microsoft.com/office/drawing/2014/main" xmlns="" id="{03155C8D-C740-4F3E-BB45-3EF06313A7B7}"/>
                  </a:ext>
                </a:extLst>
              </p:cNvPr>
              <p:cNvSpPr/>
              <p:nvPr/>
            </p:nvSpPr>
            <p:spPr>
              <a:xfrm>
                <a:off x="1211524" y="2850330"/>
                <a:ext cx="25981" cy="1962924"/>
              </a:xfrm>
              <a:custGeom>
                <a:avLst/>
                <a:gdLst>
                  <a:gd name="connsiteX0" fmla="*/ 0 w 25981"/>
                  <a:gd name="connsiteY0" fmla="*/ 10000 h 1962924"/>
                  <a:gd name="connsiteX1" fmla="*/ 0 w 25981"/>
                  <a:gd name="connsiteY1" fmla="*/ 1949934 h 1962924"/>
                  <a:gd name="connsiteX2" fmla="*/ 25981 w 25981"/>
                  <a:gd name="connsiteY2" fmla="*/ 1949934 h 1962924"/>
                  <a:gd name="connsiteX3" fmla="*/ 25981 w 25981"/>
                  <a:gd name="connsiteY3" fmla="*/ 10000 h 1962924"/>
                  <a:gd name="connsiteX4" fmla="*/ 0 w 25981"/>
                  <a:gd name="connsiteY4" fmla="*/ 10000 h 19629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962924">
                    <a:moveTo>
                      <a:pt x="0" y="10000"/>
                    </a:moveTo>
                    <a:cubicBezTo>
                      <a:pt x="0" y="659532"/>
                      <a:pt x="0" y="1300403"/>
                      <a:pt x="0" y="1949934"/>
                    </a:cubicBezTo>
                    <a:cubicBezTo>
                      <a:pt x="0" y="1967255"/>
                      <a:pt x="25981" y="1967255"/>
                      <a:pt x="25981" y="1949934"/>
                    </a:cubicBezTo>
                    <a:cubicBezTo>
                      <a:pt x="25981" y="1300403"/>
                      <a:pt x="25981" y="659532"/>
                      <a:pt x="25981" y="10000"/>
                    </a:cubicBezTo>
                    <a:cubicBezTo>
                      <a:pt x="2598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18" name="Freeform: Shape 324">
                <a:extLst>
                  <a:ext uri="{FF2B5EF4-FFF2-40B4-BE49-F238E27FC236}">
                    <a16:creationId xmlns:a16="http://schemas.microsoft.com/office/drawing/2014/main" xmlns="" id="{48F0C0C9-D7F2-4D8A-801A-284B89725A93}"/>
                  </a:ext>
                </a:extLst>
              </p:cNvPr>
              <p:cNvSpPr/>
              <p:nvPr/>
            </p:nvSpPr>
            <p:spPr>
              <a:xfrm>
                <a:off x="1124920" y="4694680"/>
                <a:ext cx="190529" cy="170762"/>
              </a:xfrm>
              <a:custGeom>
                <a:avLst/>
                <a:gdLst>
                  <a:gd name="connsiteX0" fmla="*/ 95265 w 190529"/>
                  <a:gd name="connsiteY0" fmla="*/ 1659 h 170762"/>
                  <a:gd name="connsiteX1" fmla="*/ 0 w 190529"/>
                  <a:gd name="connsiteY1" fmla="*/ 62282 h 170762"/>
                  <a:gd name="connsiteX2" fmla="*/ 95265 w 190529"/>
                  <a:gd name="connsiteY2" fmla="*/ 166207 h 170762"/>
                  <a:gd name="connsiteX3" fmla="*/ 190529 w 190529"/>
                  <a:gd name="connsiteY3" fmla="*/ 105584 h 170762"/>
                  <a:gd name="connsiteX4" fmla="*/ 95265 w 190529"/>
                  <a:gd name="connsiteY4" fmla="*/ 1659 h 17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70762">
                    <a:moveTo>
                      <a:pt x="95265" y="1659"/>
                    </a:moveTo>
                    <a:cubicBezTo>
                      <a:pt x="43302" y="-7001"/>
                      <a:pt x="0" y="18980"/>
                      <a:pt x="0" y="62282"/>
                    </a:cubicBezTo>
                    <a:cubicBezTo>
                      <a:pt x="0" y="105584"/>
                      <a:pt x="43302" y="157547"/>
                      <a:pt x="95265" y="166207"/>
                    </a:cubicBezTo>
                    <a:cubicBezTo>
                      <a:pt x="147227" y="183528"/>
                      <a:pt x="190529" y="148886"/>
                      <a:pt x="190529" y="105584"/>
                    </a:cubicBezTo>
                    <a:cubicBezTo>
                      <a:pt x="190529" y="62282"/>
                      <a:pt x="147227" y="10320"/>
                      <a:pt x="95265" y="165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19" name="Freeform: Shape 325">
                <a:extLst>
                  <a:ext uri="{FF2B5EF4-FFF2-40B4-BE49-F238E27FC236}">
                    <a16:creationId xmlns:a16="http://schemas.microsoft.com/office/drawing/2014/main" xmlns="" id="{7AEACFEC-4222-447F-ACA0-5A02851406FE}"/>
                  </a:ext>
                </a:extLst>
              </p:cNvPr>
              <p:cNvSpPr/>
              <p:nvPr/>
            </p:nvSpPr>
            <p:spPr>
              <a:xfrm>
                <a:off x="1124920" y="2820345"/>
                <a:ext cx="190529" cy="171551"/>
              </a:xfrm>
              <a:custGeom>
                <a:avLst/>
                <a:gdLst>
                  <a:gd name="connsiteX0" fmla="*/ 95265 w 190529"/>
                  <a:gd name="connsiteY0" fmla="*/ 5344 h 171551"/>
                  <a:gd name="connsiteX1" fmla="*/ 0 w 190529"/>
                  <a:gd name="connsiteY1" fmla="*/ 109269 h 171551"/>
                  <a:gd name="connsiteX2" fmla="*/ 95265 w 190529"/>
                  <a:gd name="connsiteY2" fmla="*/ 169892 h 171551"/>
                  <a:gd name="connsiteX3" fmla="*/ 190529 w 190529"/>
                  <a:gd name="connsiteY3" fmla="*/ 65967 h 171551"/>
                  <a:gd name="connsiteX4" fmla="*/ 95265 w 190529"/>
                  <a:gd name="connsiteY4" fmla="*/ 5344 h 1715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71551">
                    <a:moveTo>
                      <a:pt x="95265" y="5344"/>
                    </a:moveTo>
                    <a:cubicBezTo>
                      <a:pt x="43302" y="22665"/>
                      <a:pt x="0" y="65967"/>
                      <a:pt x="0" y="109269"/>
                    </a:cubicBezTo>
                    <a:cubicBezTo>
                      <a:pt x="0" y="152571"/>
                      <a:pt x="43302" y="178552"/>
                      <a:pt x="95265" y="169892"/>
                    </a:cubicBezTo>
                    <a:cubicBezTo>
                      <a:pt x="147227" y="161231"/>
                      <a:pt x="190529" y="109269"/>
                      <a:pt x="190529" y="65967"/>
                    </a:cubicBezTo>
                    <a:cubicBezTo>
                      <a:pt x="190529" y="14004"/>
                      <a:pt x="147227" y="-11977"/>
                      <a:pt x="95265" y="534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38" name="Graphic 1">
              <a:extLst>
                <a:ext uri="{FF2B5EF4-FFF2-40B4-BE49-F238E27FC236}">
                  <a16:creationId xmlns:a16="http://schemas.microsoft.com/office/drawing/2014/main" xmlns="" id="{5EF6C946-4AB9-4117-8FAD-E557BD6F4DAA}"/>
                </a:ext>
              </a:extLst>
            </p:cNvPr>
            <p:cNvGrpSpPr/>
            <p:nvPr/>
          </p:nvGrpSpPr>
          <p:grpSpPr>
            <a:xfrm>
              <a:off x="392782" y="2869758"/>
              <a:ext cx="62878" cy="735339"/>
              <a:chOff x="1557941" y="2729310"/>
              <a:chExt cx="190529" cy="2228168"/>
            </a:xfrm>
            <a:grpFill/>
          </p:grpSpPr>
          <p:sp>
            <p:nvSpPr>
              <p:cNvPr id="814" name="Freeform: Shape 320">
                <a:extLst>
                  <a:ext uri="{FF2B5EF4-FFF2-40B4-BE49-F238E27FC236}">
                    <a16:creationId xmlns:a16="http://schemas.microsoft.com/office/drawing/2014/main" xmlns="" id="{831C0C69-A439-4827-919D-C37758CC04B6}"/>
                  </a:ext>
                </a:extLst>
              </p:cNvPr>
              <p:cNvSpPr/>
              <p:nvPr/>
            </p:nvSpPr>
            <p:spPr>
              <a:xfrm>
                <a:off x="1635884" y="2763726"/>
                <a:ext cx="25981" cy="2136133"/>
              </a:xfrm>
              <a:custGeom>
                <a:avLst/>
                <a:gdLst>
                  <a:gd name="connsiteX0" fmla="*/ 0 w 25981"/>
                  <a:gd name="connsiteY0" fmla="*/ 10000 h 2136133"/>
                  <a:gd name="connsiteX1" fmla="*/ 0 w 25981"/>
                  <a:gd name="connsiteY1" fmla="*/ 2123142 h 2136133"/>
                  <a:gd name="connsiteX2" fmla="*/ 25981 w 25981"/>
                  <a:gd name="connsiteY2" fmla="*/ 2123142 h 2136133"/>
                  <a:gd name="connsiteX3" fmla="*/ 25981 w 25981"/>
                  <a:gd name="connsiteY3" fmla="*/ 10000 h 2136133"/>
                  <a:gd name="connsiteX4" fmla="*/ 0 w 25981"/>
                  <a:gd name="connsiteY4" fmla="*/ 10000 h 21361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2136133">
                    <a:moveTo>
                      <a:pt x="0" y="10000"/>
                    </a:moveTo>
                    <a:cubicBezTo>
                      <a:pt x="0" y="711494"/>
                      <a:pt x="0" y="1412988"/>
                      <a:pt x="0" y="2123142"/>
                    </a:cubicBezTo>
                    <a:cubicBezTo>
                      <a:pt x="0" y="2140463"/>
                      <a:pt x="25981" y="2140463"/>
                      <a:pt x="25981" y="2123142"/>
                    </a:cubicBezTo>
                    <a:cubicBezTo>
                      <a:pt x="25981" y="1421649"/>
                      <a:pt x="25981" y="720155"/>
                      <a:pt x="25981" y="10000"/>
                    </a:cubicBezTo>
                    <a:cubicBezTo>
                      <a:pt x="2598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15" name="Freeform: Shape 321">
                <a:extLst>
                  <a:ext uri="{FF2B5EF4-FFF2-40B4-BE49-F238E27FC236}">
                    <a16:creationId xmlns:a16="http://schemas.microsoft.com/office/drawing/2014/main" xmlns="" id="{C74FC721-6299-4F78-B7B3-25786F181F3C}"/>
                  </a:ext>
                </a:extLst>
              </p:cNvPr>
              <p:cNvSpPr/>
              <p:nvPr/>
            </p:nvSpPr>
            <p:spPr>
              <a:xfrm>
                <a:off x="1557941" y="4772957"/>
                <a:ext cx="190529" cy="184521"/>
              </a:xfrm>
              <a:custGeom>
                <a:avLst/>
                <a:gdLst>
                  <a:gd name="connsiteX0" fmla="*/ 95265 w 190529"/>
                  <a:gd name="connsiteY0" fmla="*/ 1326 h 184521"/>
                  <a:gd name="connsiteX1" fmla="*/ 0 w 190529"/>
                  <a:gd name="connsiteY1" fmla="*/ 79270 h 184521"/>
                  <a:gd name="connsiteX2" fmla="*/ 95265 w 190529"/>
                  <a:gd name="connsiteY2" fmla="*/ 183195 h 184521"/>
                  <a:gd name="connsiteX3" fmla="*/ 190529 w 190529"/>
                  <a:gd name="connsiteY3" fmla="*/ 105251 h 184521"/>
                  <a:gd name="connsiteX4" fmla="*/ 95265 w 190529"/>
                  <a:gd name="connsiteY4" fmla="*/ 1326 h 1845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84521">
                    <a:moveTo>
                      <a:pt x="95265" y="1326"/>
                    </a:moveTo>
                    <a:cubicBezTo>
                      <a:pt x="43302" y="-7334"/>
                      <a:pt x="0" y="27307"/>
                      <a:pt x="0" y="79270"/>
                    </a:cubicBezTo>
                    <a:cubicBezTo>
                      <a:pt x="0" y="131233"/>
                      <a:pt x="43302" y="174535"/>
                      <a:pt x="95265" y="183195"/>
                    </a:cubicBezTo>
                    <a:cubicBezTo>
                      <a:pt x="147227" y="191856"/>
                      <a:pt x="190529" y="157214"/>
                      <a:pt x="190529" y="105251"/>
                    </a:cubicBezTo>
                    <a:cubicBezTo>
                      <a:pt x="190529" y="44628"/>
                      <a:pt x="147227" y="1326"/>
                      <a:pt x="95265" y="132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16" name="Freeform: Shape 322">
                <a:extLst>
                  <a:ext uri="{FF2B5EF4-FFF2-40B4-BE49-F238E27FC236}">
                    <a16:creationId xmlns:a16="http://schemas.microsoft.com/office/drawing/2014/main" xmlns="" id="{8C8FCC51-73BC-407E-B796-972B6BDE8741}"/>
                  </a:ext>
                </a:extLst>
              </p:cNvPr>
              <p:cNvSpPr/>
              <p:nvPr/>
            </p:nvSpPr>
            <p:spPr>
              <a:xfrm>
                <a:off x="1557941" y="2729310"/>
                <a:ext cx="190529" cy="184309"/>
              </a:xfrm>
              <a:custGeom>
                <a:avLst/>
                <a:gdLst>
                  <a:gd name="connsiteX0" fmla="*/ 95265 w 190529"/>
                  <a:gd name="connsiteY0" fmla="*/ 1115 h 184309"/>
                  <a:gd name="connsiteX1" fmla="*/ 0 w 190529"/>
                  <a:gd name="connsiteY1" fmla="*/ 105040 h 184309"/>
                  <a:gd name="connsiteX2" fmla="*/ 95265 w 190529"/>
                  <a:gd name="connsiteY2" fmla="*/ 182983 h 184309"/>
                  <a:gd name="connsiteX3" fmla="*/ 190529 w 190529"/>
                  <a:gd name="connsiteY3" fmla="*/ 79058 h 184309"/>
                  <a:gd name="connsiteX4" fmla="*/ 95265 w 190529"/>
                  <a:gd name="connsiteY4" fmla="*/ 1115 h 1843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84309">
                    <a:moveTo>
                      <a:pt x="95265" y="1115"/>
                    </a:moveTo>
                    <a:cubicBezTo>
                      <a:pt x="43302" y="9775"/>
                      <a:pt x="0" y="53077"/>
                      <a:pt x="0" y="105040"/>
                    </a:cubicBezTo>
                    <a:cubicBezTo>
                      <a:pt x="0" y="157002"/>
                      <a:pt x="43302" y="191644"/>
                      <a:pt x="95265" y="182983"/>
                    </a:cubicBezTo>
                    <a:cubicBezTo>
                      <a:pt x="147227" y="174323"/>
                      <a:pt x="190529" y="131021"/>
                      <a:pt x="190529" y="79058"/>
                    </a:cubicBezTo>
                    <a:cubicBezTo>
                      <a:pt x="190529" y="35756"/>
                      <a:pt x="147227" y="-7546"/>
                      <a:pt x="95265" y="111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39" name="Graphic 1">
              <a:extLst>
                <a:ext uri="{FF2B5EF4-FFF2-40B4-BE49-F238E27FC236}">
                  <a16:creationId xmlns:a16="http://schemas.microsoft.com/office/drawing/2014/main" xmlns="" id="{4FE6F0C5-49A0-4E79-8E09-2D6C81860D30}"/>
                </a:ext>
              </a:extLst>
            </p:cNvPr>
            <p:cNvGrpSpPr/>
            <p:nvPr/>
          </p:nvGrpSpPr>
          <p:grpSpPr>
            <a:xfrm>
              <a:off x="532829" y="2861551"/>
              <a:ext cx="62878" cy="754540"/>
              <a:chOff x="1982301" y="2704443"/>
              <a:chExt cx="190529" cy="2286350"/>
            </a:xfrm>
            <a:grpFill/>
          </p:grpSpPr>
          <p:sp>
            <p:nvSpPr>
              <p:cNvPr id="811" name="Freeform: Shape 317">
                <a:extLst>
                  <a:ext uri="{FF2B5EF4-FFF2-40B4-BE49-F238E27FC236}">
                    <a16:creationId xmlns:a16="http://schemas.microsoft.com/office/drawing/2014/main" xmlns="" id="{368B0EAE-3860-4C61-BD15-5FBE99A0591A}"/>
                  </a:ext>
                </a:extLst>
              </p:cNvPr>
              <p:cNvSpPr/>
              <p:nvPr/>
            </p:nvSpPr>
            <p:spPr>
              <a:xfrm>
                <a:off x="2068905" y="2734755"/>
                <a:ext cx="25981" cy="2191085"/>
              </a:xfrm>
              <a:custGeom>
                <a:avLst/>
                <a:gdLst>
                  <a:gd name="connsiteX0" fmla="*/ 0 w 25981"/>
                  <a:gd name="connsiteY0" fmla="*/ 12991 h 2191085"/>
                  <a:gd name="connsiteX1" fmla="*/ 0 w 25981"/>
                  <a:gd name="connsiteY1" fmla="*/ 2178095 h 2191085"/>
                  <a:gd name="connsiteX2" fmla="*/ 25981 w 25981"/>
                  <a:gd name="connsiteY2" fmla="*/ 2178095 h 2191085"/>
                  <a:gd name="connsiteX3" fmla="*/ 25981 w 25981"/>
                  <a:gd name="connsiteY3" fmla="*/ 12991 h 2191085"/>
                  <a:gd name="connsiteX4" fmla="*/ 0 w 25981"/>
                  <a:gd name="connsiteY4" fmla="*/ 12991 h 21910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2191085">
                    <a:moveTo>
                      <a:pt x="0" y="12991"/>
                    </a:moveTo>
                    <a:cubicBezTo>
                      <a:pt x="0" y="731805"/>
                      <a:pt x="0" y="1459281"/>
                      <a:pt x="0" y="2178095"/>
                    </a:cubicBezTo>
                    <a:cubicBezTo>
                      <a:pt x="0" y="2195416"/>
                      <a:pt x="25981" y="2195416"/>
                      <a:pt x="25981" y="2178095"/>
                    </a:cubicBezTo>
                    <a:cubicBezTo>
                      <a:pt x="25981" y="1459281"/>
                      <a:pt x="25981" y="731805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12" name="Freeform: Shape 318">
                <a:extLst>
                  <a:ext uri="{FF2B5EF4-FFF2-40B4-BE49-F238E27FC236}">
                    <a16:creationId xmlns:a16="http://schemas.microsoft.com/office/drawing/2014/main" xmlns="" id="{B64C8198-2260-4B71-A447-6623FD38D3F9}"/>
                  </a:ext>
                </a:extLst>
              </p:cNvPr>
              <p:cNvSpPr/>
              <p:nvPr/>
            </p:nvSpPr>
            <p:spPr>
              <a:xfrm>
                <a:off x="1982301" y="4800264"/>
                <a:ext cx="190529" cy="190529"/>
              </a:xfrm>
              <a:custGeom>
                <a:avLst/>
                <a:gdLst>
                  <a:gd name="connsiteX0" fmla="*/ 95265 w 190529"/>
                  <a:gd name="connsiteY0" fmla="*/ 0 h 190529"/>
                  <a:gd name="connsiteX1" fmla="*/ 0 w 190529"/>
                  <a:gd name="connsiteY1" fmla="*/ 95265 h 190529"/>
                  <a:gd name="connsiteX2" fmla="*/ 95265 w 190529"/>
                  <a:gd name="connsiteY2" fmla="*/ 190529 h 190529"/>
                  <a:gd name="connsiteX3" fmla="*/ 190529 w 190529"/>
                  <a:gd name="connsiteY3" fmla="*/ 95265 h 190529"/>
                  <a:gd name="connsiteX4" fmla="*/ 95265 w 190529"/>
                  <a:gd name="connsiteY4" fmla="*/ 0 h 190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90529">
                    <a:moveTo>
                      <a:pt x="95265" y="0"/>
                    </a:moveTo>
                    <a:cubicBezTo>
                      <a:pt x="43302" y="0"/>
                      <a:pt x="0" y="43302"/>
                      <a:pt x="0" y="95265"/>
                    </a:cubicBezTo>
                    <a:cubicBezTo>
                      <a:pt x="0" y="147227"/>
                      <a:pt x="43302" y="190529"/>
                      <a:pt x="95265" y="190529"/>
                    </a:cubicBezTo>
                    <a:cubicBezTo>
                      <a:pt x="147227" y="190529"/>
                      <a:pt x="190529" y="147227"/>
                      <a:pt x="190529" y="95265"/>
                    </a:cubicBezTo>
                    <a:cubicBezTo>
                      <a:pt x="190529" y="34642"/>
                      <a:pt x="147227" y="0"/>
                      <a:pt x="95265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13" name="Freeform: Shape 319">
                <a:extLst>
                  <a:ext uri="{FF2B5EF4-FFF2-40B4-BE49-F238E27FC236}">
                    <a16:creationId xmlns:a16="http://schemas.microsoft.com/office/drawing/2014/main" xmlns="" id="{78EB358F-D979-4F32-8B64-59179FBA5C9E}"/>
                  </a:ext>
                </a:extLst>
              </p:cNvPr>
              <p:cNvSpPr/>
              <p:nvPr/>
            </p:nvSpPr>
            <p:spPr>
              <a:xfrm>
                <a:off x="1982301" y="2704443"/>
                <a:ext cx="190529" cy="190529"/>
              </a:xfrm>
              <a:custGeom>
                <a:avLst/>
                <a:gdLst>
                  <a:gd name="connsiteX0" fmla="*/ 95265 w 190529"/>
                  <a:gd name="connsiteY0" fmla="*/ 0 h 190529"/>
                  <a:gd name="connsiteX1" fmla="*/ 0 w 190529"/>
                  <a:gd name="connsiteY1" fmla="*/ 95265 h 190529"/>
                  <a:gd name="connsiteX2" fmla="*/ 95265 w 190529"/>
                  <a:gd name="connsiteY2" fmla="*/ 190529 h 190529"/>
                  <a:gd name="connsiteX3" fmla="*/ 190529 w 190529"/>
                  <a:gd name="connsiteY3" fmla="*/ 95265 h 190529"/>
                  <a:gd name="connsiteX4" fmla="*/ 95265 w 190529"/>
                  <a:gd name="connsiteY4" fmla="*/ 0 h 190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90529">
                    <a:moveTo>
                      <a:pt x="95265" y="0"/>
                    </a:moveTo>
                    <a:cubicBezTo>
                      <a:pt x="43302" y="0"/>
                      <a:pt x="0" y="43302"/>
                      <a:pt x="0" y="95265"/>
                    </a:cubicBezTo>
                    <a:cubicBezTo>
                      <a:pt x="0" y="147227"/>
                      <a:pt x="43302" y="190529"/>
                      <a:pt x="95265" y="190529"/>
                    </a:cubicBezTo>
                    <a:cubicBezTo>
                      <a:pt x="147227" y="190529"/>
                      <a:pt x="190529" y="147227"/>
                      <a:pt x="190529" y="95265"/>
                    </a:cubicBezTo>
                    <a:cubicBezTo>
                      <a:pt x="190529" y="43302"/>
                      <a:pt x="147227" y="0"/>
                      <a:pt x="95265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40" name="Graphic 1">
              <a:extLst>
                <a:ext uri="{FF2B5EF4-FFF2-40B4-BE49-F238E27FC236}">
                  <a16:creationId xmlns:a16="http://schemas.microsoft.com/office/drawing/2014/main" xmlns="" id="{02758C65-E473-41CC-98F7-E9CE32AF74D4}"/>
                </a:ext>
              </a:extLst>
            </p:cNvPr>
            <p:cNvGrpSpPr/>
            <p:nvPr/>
          </p:nvGrpSpPr>
          <p:grpSpPr>
            <a:xfrm>
              <a:off x="675735" y="2869688"/>
              <a:ext cx="62878" cy="735409"/>
              <a:chOff x="2415322" y="2729098"/>
              <a:chExt cx="190529" cy="2228380"/>
            </a:xfrm>
            <a:grpFill/>
          </p:grpSpPr>
          <p:sp>
            <p:nvSpPr>
              <p:cNvPr id="808" name="Freeform: Shape 314">
                <a:extLst>
                  <a:ext uri="{FF2B5EF4-FFF2-40B4-BE49-F238E27FC236}">
                    <a16:creationId xmlns:a16="http://schemas.microsoft.com/office/drawing/2014/main" xmlns="" id="{756D3F86-F764-4422-871C-EC028E9DE7A3}"/>
                  </a:ext>
                </a:extLst>
              </p:cNvPr>
              <p:cNvSpPr/>
              <p:nvPr/>
            </p:nvSpPr>
            <p:spPr>
              <a:xfrm>
                <a:off x="2493266" y="2760736"/>
                <a:ext cx="25981" cy="2139123"/>
              </a:xfrm>
              <a:custGeom>
                <a:avLst/>
                <a:gdLst>
                  <a:gd name="connsiteX0" fmla="*/ 0 w 25981"/>
                  <a:gd name="connsiteY0" fmla="*/ 12991 h 2139123"/>
                  <a:gd name="connsiteX1" fmla="*/ 0 w 25981"/>
                  <a:gd name="connsiteY1" fmla="*/ 2126133 h 2139123"/>
                  <a:gd name="connsiteX2" fmla="*/ 25981 w 25981"/>
                  <a:gd name="connsiteY2" fmla="*/ 2126133 h 2139123"/>
                  <a:gd name="connsiteX3" fmla="*/ 25981 w 25981"/>
                  <a:gd name="connsiteY3" fmla="*/ 12991 h 2139123"/>
                  <a:gd name="connsiteX4" fmla="*/ 0 w 25981"/>
                  <a:gd name="connsiteY4" fmla="*/ 12991 h 21391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2139123">
                    <a:moveTo>
                      <a:pt x="0" y="12991"/>
                    </a:moveTo>
                    <a:cubicBezTo>
                      <a:pt x="0" y="714485"/>
                      <a:pt x="0" y="1424639"/>
                      <a:pt x="0" y="2126133"/>
                    </a:cubicBezTo>
                    <a:cubicBezTo>
                      <a:pt x="0" y="2143454"/>
                      <a:pt x="25981" y="2143454"/>
                      <a:pt x="25981" y="2126133"/>
                    </a:cubicBezTo>
                    <a:cubicBezTo>
                      <a:pt x="25981" y="1424639"/>
                      <a:pt x="25981" y="714485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09" name="Freeform: Shape 315">
                <a:extLst>
                  <a:ext uri="{FF2B5EF4-FFF2-40B4-BE49-F238E27FC236}">
                    <a16:creationId xmlns:a16="http://schemas.microsoft.com/office/drawing/2014/main" xmlns="" id="{278FE8DF-5B86-4491-B462-D7C1D0734139}"/>
                  </a:ext>
                </a:extLst>
              </p:cNvPr>
              <p:cNvSpPr/>
              <p:nvPr/>
            </p:nvSpPr>
            <p:spPr>
              <a:xfrm>
                <a:off x="2415322" y="4772957"/>
                <a:ext cx="190529" cy="184521"/>
              </a:xfrm>
              <a:custGeom>
                <a:avLst/>
                <a:gdLst>
                  <a:gd name="connsiteX0" fmla="*/ 95264 w 190529"/>
                  <a:gd name="connsiteY0" fmla="*/ 1326 h 184521"/>
                  <a:gd name="connsiteX1" fmla="*/ 0 w 190529"/>
                  <a:gd name="connsiteY1" fmla="*/ 105251 h 184521"/>
                  <a:gd name="connsiteX2" fmla="*/ 95264 w 190529"/>
                  <a:gd name="connsiteY2" fmla="*/ 183195 h 184521"/>
                  <a:gd name="connsiteX3" fmla="*/ 190529 w 190529"/>
                  <a:gd name="connsiteY3" fmla="*/ 79270 h 184521"/>
                  <a:gd name="connsiteX4" fmla="*/ 95264 w 190529"/>
                  <a:gd name="connsiteY4" fmla="*/ 1326 h 1845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84521">
                    <a:moveTo>
                      <a:pt x="95264" y="1326"/>
                    </a:moveTo>
                    <a:cubicBezTo>
                      <a:pt x="43302" y="9987"/>
                      <a:pt x="0" y="53289"/>
                      <a:pt x="0" y="105251"/>
                    </a:cubicBezTo>
                    <a:cubicBezTo>
                      <a:pt x="0" y="157214"/>
                      <a:pt x="43302" y="191856"/>
                      <a:pt x="95264" y="183195"/>
                    </a:cubicBezTo>
                    <a:cubicBezTo>
                      <a:pt x="147227" y="174535"/>
                      <a:pt x="190529" y="131233"/>
                      <a:pt x="190529" y="79270"/>
                    </a:cubicBezTo>
                    <a:cubicBezTo>
                      <a:pt x="181869" y="27307"/>
                      <a:pt x="147227" y="-7334"/>
                      <a:pt x="95264" y="132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10" name="Freeform: Shape 316">
                <a:extLst>
                  <a:ext uri="{FF2B5EF4-FFF2-40B4-BE49-F238E27FC236}">
                    <a16:creationId xmlns:a16="http://schemas.microsoft.com/office/drawing/2014/main" xmlns="" id="{4579678F-2263-4985-ABB7-489F79B250CE}"/>
                  </a:ext>
                </a:extLst>
              </p:cNvPr>
              <p:cNvSpPr/>
              <p:nvPr/>
            </p:nvSpPr>
            <p:spPr>
              <a:xfrm>
                <a:off x="2415322" y="2729098"/>
                <a:ext cx="190529" cy="184521"/>
              </a:xfrm>
              <a:custGeom>
                <a:avLst/>
                <a:gdLst>
                  <a:gd name="connsiteX0" fmla="*/ 95264 w 190529"/>
                  <a:gd name="connsiteY0" fmla="*/ 1326 h 184521"/>
                  <a:gd name="connsiteX1" fmla="*/ 0 w 190529"/>
                  <a:gd name="connsiteY1" fmla="*/ 79270 h 184521"/>
                  <a:gd name="connsiteX2" fmla="*/ 95264 w 190529"/>
                  <a:gd name="connsiteY2" fmla="*/ 183195 h 184521"/>
                  <a:gd name="connsiteX3" fmla="*/ 190529 w 190529"/>
                  <a:gd name="connsiteY3" fmla="*/ 105251 h 184521"/>
                  <a:gd name="connsiteX4" fmla="*/ 95264 w 190529"/>
                  <a:gd name="connsiteY4" fmla="*/ 1326 h 1845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84521">
                    <a:moveTo>
                      <a:pt x="95264" y="1326"/>
                    </a:moveTo>
                    <a:cubicBezTo>
                      <a:pt x="43302" y="-7334"/>
                      <a:pt x="0" y="27308"/>
                      <a:pt x="0" y="79270"/>
                    </a:cubicBezTo>
                    <a:cubicBezTo>
                      <a:pt x="0" y="131233"/>
                      <a:pt x="43302" y="174535"/>
                      <a:pt x="95264" y="183195"/>
                    </a:cubicBezTo>
                    <a:cubicBezTo>
                      <a:pt x="147227" y="191856"/>
                      <a:pt x="190529" y="157214"/>
                      <a:pt x="190529" y="105251"/>
                    </a:cubicBezTo>
                    <a:cubicBezTo>
                      <a:pt x="181869" y="53289"/>
                      <a:pt x="147227" y="9987"/>
                      <a:pt x="95264" y="132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41" name="Graphic 1">
              <a:extLst>
                <a:ext uri="{FF2B5EF4-FFF2-40B4-BE49-F238E27FC236}">
                  <a16:creationId xmlns:a16="http://schemas.microsoft.com/office/drawing/2014/main" xmlns="" id="{9BDA2510-86A2-4225-9465-D0BEF09B3603}"/>
                </a:ext>
              </a:extLst>
            </p:cNvPr>
            <p:cNvGrpSpPr/>
            <p:nvPr/>
          </p:nvGrpSpPr>
          <p:grpSpPr>
            <a:xfrm>
              <a:off x="815782" y="2900061"/>
              <a:ext cx="62878" cy="674661"/>
              <a:chOff x="2839683" y="2821134"/>
              <a:chExt cx="190528" cy="2044308"/>
            </a:xfrm>
            <a:grpFill/>
          </p:grpSpPr>
          <p:sp>
            <p:nvSpPr>
              <p:cNvPr id="805" name="Freeform: Shape 311">
                <a:extLst>
                  <a:ext uri="{FF2B5EF4-FFF2-40B4-BE49-F238E27FC236}">
                    <a16:creationId xmlns:a16="http://schemas.microsoft.com/office/drawing/2014/main" xmlns="" id="{E9593914-0798-4AF1-8365-0698BF2658EE}"/>
                  </a:ext>
                </a:extLst>
              </p:cNvPr>
              <p:cNvSpPr/>
              <p:nvPr/>
            </p:nvSpPr>
            <p:spPr>
              <a:xfrm>
                <a:off x="2926287" y="2847340"/>
                <a:ext cx="25981" cy="1965915"/>
              </a:xfrm>
              <a:custGeom>
                <a:avLst/>
                <a:gdLst>
                  <a:gd name="connsiteX0" fmla="*/ 0 w 25981"/>
                  <a:gd name="connsiteY0" fmla="*/ 12991 h 1965915"/>
                  <a:gd name="connsiteX1" fmla="*/ 0 w 25981"/>
                  <a:gd name="connsiteY1" fmla="*/ 1952924 h 1965915"/>
                  <a:gd name="connsiteX2" fmla="*/ 25981 w 25981"/>
                  <a:gd name="connsiteY2" fmla="*/ 1952924 h 1965915"/>
                  <a:gd name="connsiteX3" fmla="*/ 25981 w 25981"/>
                  <a:gd name="connsiteY3" fmla="*/ 12991 h 1965915"/>
                  <a:gd name="connsiteX4" fmla="*/ 0 w 25981"/>
                  <a:gd name="connsiteY4" fmla="*/ 12991 h 19659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965915">
                    <a:moveTo>
                      <a:pt x="0" y="12991"/>
                    </a:moveTo>
                    <a:cubicBezTo>
                      <a:pt x="0" y="662522"/>
                      <a:pt x="0" y="1303393"/>
                      <a:pt x="0" y="1952924"/>
                    </a:cubicBezTo>
                    <a:cubicBezTo>
                      <a:pt x="0" y="1970245"/>
                      <a:pt x="25981" y="1970245"/>
                      <a:pt x="25981" y="1952924"/>
                    </a:cubicBezTo>
                    <a:cubicBezTo>
                      <a:pt x="25981" y="1303393"/>
                      <a:pt x="25981" y="662522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06" name="Freeform: Shape 312">
                <a:extLst>
                  <a:ext uri="{FF2B5EF4-FFF2-40B4-BE49-F238E27FC236}">
                    <a16:creationId xmlns:a16="http://schemas.microsoft.com/office/drawing/2014/main" xmlns="" id="{89DC5B3B-504A-4B5F-AF51-FBAFD3845300}"/>
                  </a:ext>
                </a:extLst>
              </p:cNvPr>
              <p:cNvSpPr/>
              <p:nvPr/>
            </p:nvSpPr>
            <p:spPr>
              <a:xfrm>
                <a:off x="2839683" y="4694680"/>
                <a:ext cx="190528" cy="170762"/>
              </a:xfrm>
              <a:custGeom>
                <a:avLst/>
                <a:gdLst>
                  <a:gd name="connsiteX0" fmla="*/ 95264 w 190528"/>
                  <a:gd name="connsiteY0" fmla="*/ 1659 h 170762"/>
                  <a:gd name="connsiteX1" fmla="*/ 0 w 190528"/>
                  <a:gd name="connsiteY1" fmla="*/ 105584 h 170762"/>
                  <a:gd name="connsiteX2" fmla="*/ 95264 w 190528"/>
                  <a:gd name="connsiteY2" fmla="*/ 166207 h 170762"/>
                  <a:gd name="connsiteX3" fmla="*/ 190529 w 190528"/>
                  <a:gd name="connsiteY3" fmla="*/ 62282 h 170762"/>
                  <a:gd name="connsiteX4" fmla="*/ 95264 w 190528"/>
                  <a:gd name="connsiteY4" fmla="*/ 1659 h 17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70762">
                    <a:moveTo>
                      <a:pt x="95264" y="1659"/>
                    </a:moveTo>
                    <a:cubicBezTo>
                      <a:pt x="43302" y="10320"/>
                      <a:pt x="0" y="62282"/>
                      <a:pt x="0" y="105584"/>
                    </a:cubicBezTo>
                    <a:cubicBezTo>
                      <a:pt x="0" y="148886"/>
                      <a:pt x="43302" y="183528"/>
                      <a:pt x="95264" y="166207"/>
                    </a:cubicBezTo>
                    <a:cubicBezTo>
                      <a:pt x="147227" y="148886"/>
                      <a:pt x="190529" y="105584"/>
                      <a:pt x="190529" y="62282"/>
                    </a:cubicBezTo>
                    <a:cubicBezTo>
                      <a:pt x="190529" y="18980"/>
                      <a:pt x="147227" y="-7001"/>
                      <a:pt x="95264" y="165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07" name="Freeform: Shape 313">
                <a:extLst>
                  <a:ext uri="{FF2B5EF4-FFF2-40B4-BE49-F238E27FC236}">
                    <a16:creationId xmlns:a16="http://schemas.microsoft.com/office/drawing/2014/main" xmlns="" id="{BB46BD50-0B9A-46B5-BA23-BDB718B1780A}"/>
                  </a:ext>
                </a:extLst>
              </p:cNvPr>
              <p:cNvSpPr/>
              <p:nvPr/>
            </p:nvSpPr>
            <p:spPr>
              <a:xfrm>
                <a:off x="2839683" y="2821134"/>
                <a:ext cx="190528" cy="170762"/>
              </a:xfrm>
              <a:custGeom>
                <a:avLst/>
                <a:gdLst>
                  <a:gd name="connsiteX0" fmla="*/ 95264 w 190528"/>
                  <a:gd name="connsiteY0" fmla="*/ 4555 h 170762"/>
                  <a:gd name="connsiteX1" fmla="*/ 0 w 190528"/>
                  <a:gd name="connsiteY1" fmla="*/ 65178 h 170762"/>
                  <a:gd name="connsiteX2" fmla="*/ 95264 w 190528"/>
                  <a:gd name="connsiteY2" fmla="*/ 169103 h 170762"/>
                  <a:gd name="connsiteX3" fmla="*/ 190529 w 190528"/>
                  <a:gd name="connsiteY3" fmla="*/ 108480 h 170762"/>
                  <a:gd name="connsiteX4" fmla="*/ 95264 w 190528"/>
                  <a:gd name="connsiteY4" fmla="*/ 4555 h 17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70762">
                    <a:moveTo>
                      <a:pt x="95264" y="4555"/>
                    </a:moveTo>
                    <a:cubicBezTo>
                      <a:pt x="43302" y="-12766"/>
                      <a:pt x="0" y="21876"/>
                      <a:pt x="0" y="65178"/>
                    </a:cubicBezTo>
                    <a:cubicBezTo>
                      <a:pt x="0" y="108480"/>
                      <a:pt x="43302" y="160443"/>
                      <a:pt x="95264" y="169103"/>
                    </a:cubicBezTo>
                    <a:cubicBezTo>
                      <a:pt x="147227" y="177763"/>
                      <a:pt x="190529" y="151782"/>
                      <a:pt x="190529" y="108480"/>
                    </a:cubicBezTo>
                    <a:cubicBezTo>
                      <a:pt x="190529" y="65178"/>
                      <a:pt x="147227" y="13215"/>
                      <a:pt x="95264" y="455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42" name="Graphic 1">
              <a:extLst>
                <a:ext uri="{FF2B5EF4-FFF2-40B4-BE49-F238E27FC236}">
                  <a16:creationId xmlns:a16="http://schemas.microsoft.com/office/drawing/2014/main" xmlns="" id="{436032C5-ABD0-45AE-9A69-AB7691F4A419}"/>
                </a:ext>
              </a:extLst>
            </p:cNvPr>
            <p:cNvGrpSpPr/>
            <p:nvPr/>
          </p:nvGrpSpPr>
          <p:grpSpPr>
            <a:xfrm>
              <a:off x="958687" y="2945052"/>
              <a:ext cx="62878" cy="583608"/>
              <a:chOff x="3272704" y="2957461"/>
              <a:chExt cx="190528" cy="1768406"/>
            </a:xfrm>
            <a:grpFill/>
          </p:grpSpPr>
          <p:sp>
            <p:nvSpPr>
              <p:cNvPr id="802" name="Freeform: Shape 308">
                <a:extLst>
                  <a:ext uri="{FF2B5EF4-FFF2-40B4-BE49-F238E27FC236}">
                    <a16:creationId xmlns:a16="http://schemas.microsoft.com/office/drawing/2014/main" xmlns="" id="{F324E512-E2EE-480F-BC47-24FC0BEF2E86}"/>
                  </a:ext>
                </a:extLst>
              </p:cNvPr>
              <p:cNvSpPr/>
              <p:nvPr/>
            </p:nvSpPr>
            <p:spPr>
              <a:xfrm>
                <a:off x="3350647" y="2985907"/>
                <a:ext cx="25981" cy="1688781"/>
              </a:xfrm>
              <a:custGeom>
                <a:avLst/>
                <a:gdLst>
                  <a:gd name="connsiteX0" fmla="*/ 0 w 25981"/>
                  <a:gd name="connsiteY0" fmla="*/ 12991 h 1688781"/>
                  <a:gd name="connsiteX1" fmla="*/ 0 w 25981"/>
                  <a:gd name="connsiteY1" fmla="*/ 1675791 h 1688781"/>
                  <a:gd name="connsiteX2" fmla="*/ 25981 w 25981"/>
                  <a:gd name="connsiteY2" fmla="*/ 1675791 h 1688781"/>
                  <a:gd name="connsiteX3" fmla="*/ 25981 w 25981"/>
                  <a:gd name="connsiteY3" fmla="*/ 12991 h 1688781"/>
                  <a:gd name="connsiteX4" fmla="*/ 0 w 25981"/>
                  <a:gd name="connsiteY4" fmla="*/ 12991 h 16887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688781">
                    <a:moveTo>
                      <a:pt x="0" y="12991"/>
                    </a:moveTo>
                    <a:cubicBezTo>
                      <a:pt x="0" y="567257"/>
                      <a:pt x="0" y="1121524"/>
                      <a:pt x="0" y="1675791"/>
                    </a:cubicBezTo>
                    <a:cubicBezTo>
                      <a:pt x="0" y="1693112"/>
                      <a:pt x="25981" y="1693112"/>
                      <a:pt x="25981" y="1675791"/>
                    </a:cubicBezTo>
                    <a:cubicBezTo>
                      <a:pt x="25981" y="1121524"/>
                      <a:pt x="25981" y="567257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03" name="Freeform: Shape 309">
                <a:extLst>
                  <a:ext uri="{FF2B5EF4-FFF2-40B4-BE49-F238E27FC236}">
                    <a16:creationId xmlns:a16="http://schemas.microsoft.com/office/drawing/2014/main" xmlns="" id="{7A78D3DD-22B4-4AE5-86F3-8E91826BFE76}"/>
                  </a:ext>
                </a:extLst>
              </p:cNvPr>
              <p:cNvSpPr/>
              <p:nvPr/>
            </p:nvSpPr>
            <p:spPr>
              <a:xfrm>
                <a:off x="3272704" y="4568299"/>
                <a:ext cx="190528" cy="157568"/>
              </a:xfrm>
              <a:custGeom>
                <a:avLst/>
                <a:gdLst>
                  <a:gd name="connsiteX0" fmla="*/ 95264 w 190528"/>
                  <a:gd name="connsiteY0" fmla="*/ 6795 h 157568"/>
                  <a:gd name="connsiteX1" fmla="*/ 0 w 190528"/>
                  <a:gd name="connsiteY1" fmla="*/ 110720 h 157568"/>
                  <a:gd name="connsiteX2" fmla="*/ 95264 w 190528"/>
                  <a:gd name="connsiteY2" fmla="*/ 145362 h 157568"/>
                  <a:gd name="connsiteX3" fmla="*/ 190529 w 190528"/>
                  <a:gd name="connsiteY3" fmla="*/ 41437 h 157568"/>
                  <a:gd name="connsiteX4" fmla="*/ 95264 w 190528"/>
                  <a:gd name="connsiteY4" fmla="*/ 6795 h 1575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57568">
                    <a:moveTo>
                      <a:pt x="95264" y="6795"/>
                    </a:moveTo>
                    <a:cubicBezTo>
                      <a:pt x="43302" y="24116"/>
                      <a:pt x="0" y="67418"/>
                      <a:pt x="0" y="110720"/>
                    </a:cubicBezTo>
                    <a:cubicBezTo>
                      <a:pt x="0" y="154022"/>
                      <a:pt x="43302" y="171343"/>
                      <a:pt x="95264" y="145362"/>
                    </a:cubicBezTo>
                    <a:cubicBezTo>
                      <a:pt x="147227" y="128041"/>
                      <a:pt x="190529" y="76078"/>
                      <a:pt x="190529" y="41437"/>
                    </a:cubicBezTo>
                    <a:cubicBezTo>
                      <a:pt x="181869" y="6795"/>
                      <a:pt x="147227" y="-10526"/>
                      <a:pt x="95264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04" name="Freeform: Shape 310">
                <a:extLst>
                  <a:ext uri="{FF2B5EF4-FFF2-40B4-BE49-F238E27FC236}">
                    <a16:creationId xmlns:a16="http://schemas.microsoft.com/office/drawing/2014/main" xmlns="" id="{57C536E5-2EE9-42A2-AE72-A4995B5C372A}"/>
                  </a:ext>
                </a:extLst>
              </p:cNvPr>
              <p:cNvSpPr/>
              <p:nvPr/>
            </p:nvSpPr>
            <p:spPr>
              <a:xfrm>
                <a:off x="3272704" y="2957461"/>
                <a:ext cx="190528" cy="152156"/>
              </a:xfrm>
              <a:custGeom>
                <a:avLst/>
                <a:gdLst>
                  <a:gd name="connsiteX0" fmla="*/ 95264 w 190528"/>
                  <a:gd name="connsiteY0" fmla="*/ 6795 h 152156"/>
                  <a:gd name="connsiteX1" fmla="*/ 0 w 190528"/>
                  <a:gd name="connsiteY1" fmla="*/ 41437 h 152156"/>
                  <a:gd name="connsiteX2" fmla="*/ 95264 w 190528"/>
                  <a:gd name="connsiteY2" fmla="*/ 145362 h 152156"/>
                  <a:gd name="connsiteX3" fmla="*/ 190529 w 190528"/>
                  <a:gd name="connsiteY3" fmla="*/ 110720 h 152156"/>
                  <a:gd name="connsiteX4" fmla="*/ 95264 w 190528"/>
                  <a:gd name="connsiteY4" fmla="*/ 6795 h 152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52156">
                    <a:moveTo>
                      <a:pt x="95264" y="6795"/>
                    </a:moveTo>
                    <a:cubicBezTo>
                      <a:pt x="43302" y="-10526"/>
                      <a:pt x="0" y="6795"/>
                      <a:pt x="0" y="41437"/>
                    </a:cubicBezTo>
                    <a:cubicBezTo>
                      <a:pt x="0" y="84739"/>
                      <a:pt x="43302" y="128041"/>
                      <a:pt x="95264" y="145362"/>
                    </a:cubicBezTo>
                    <a:cubicBezTo>
                      <a:pt x="147227" y="162683"/>
                      <a:pt x="190529" y="145362"/>
                      <a:pt x="190529" y="110720"/>
                    </a:cubicBezTo>
                    <a:cubicBezTo>
                      <a:pt x="181869" y="76078"/>
                      <a:pt x="147227" y="32776"/>
                      <a:pt x="95264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43" name="Graphic 1">
              <a:extLst>
                <a:ext uri="{FF2B5EF4-FFF2-40B4-BE49-F238E27FC236}">
                  <a16:creationId xmlns:a16="http://schemas.microsoft.com/office/drawing/2014/main" xmlns="" id="{74A43EB6-547E-4433-8DEF-0C3D26F0D10C}"/>
                </a:ext>
              </a:extLst>
            </p:cNvPr>
            <p:cNvGrpSpPr/>
            <p:nvPr/>
          </p:nvGrpSpPr>
          <p:grpSpPr>
            <a:xfrm>
              <a:off x="1098734" y="3005187"/>
              <a:ext cx="62878" cy="461552"/>
              <a:chOff x="3697064" y="3139678"/>
              <a:chExt cx="190529" cy="1398559"/>
            </a:xfrm>
            <a:grpFill/>
          </p:grpSpPr>
          <p:sp>
            <p:nvSpPr>
              <p:cNvPr id="799" name="Freeform: Shape 305">
                <a:extLst>
                  <a:ext uri="{FF2B5EF4-FFF2-40B4-BE49-F238E27FC236}">
                    <a16:creationId xmlns:a16="http://schemas.microsoft.com/office/drawing/2014/main" xmlns="" id="{DDA5C233-F5BA-4188-BE5B-C04D853A8507}"/>
                  </a:ext>
                </a:extLst>
              </p:cNvPr>
              <p:cNvSpPr/>
              <p:nvPr/>
            </p:nvSpPr>
            <p:spPr>
              <a:xfrm>
                <a:off x="3775008" y="3170766"/>
                <a:ext cx="27371" cy="1322053"/>
              </a:xfrm>
              <a:custGeom>
                <a:avLst/>
                <a:gdLst>
                  <a:gd name="connsiteX0" fmla="*/ 0 w 27371"/>
                  <a:gd name="connsiteY0" fmla="*/ 10000 h 1322053"/>
                  <a:gd name="connsiteX1" fmla="*/ 0 w 27371"/>
                  <a:gd name="connsiteY1" fmla="*/ 1309063 h 1322053"/>
                  <a:gd name="connsiteX2" fmla="*/ 25981 w 27371"/>
                  <a:gd name="connsiteY2" fmla="*/ 1309063 h 1322053"/>
                  <a:gd name="connsiteX3" fmla="*/ 25981 w 27371"/>
                  <a:gd name="connsiteY3" fmla="*/ 10000 h 1322053"/>
                  <a:gd name="connsiteX4" fmla="*/ 0 w 27371"/>
                  <a:gd name="connsiteY4" fmla="*/ 10000 h 13220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371" h="1322053">
                    <a:moveTo>
                      <a:pt x="0" y="10000"/>
                    </a:moveTo>
                    <a:cubicBezTo>
                      <a:pt x="0" y="443021"/>
                      <a:pt x="0" y="876042"/>
                      <a:pt x="0" y="1309063"/>
                    </a:cubicBezTo>
                    <a:cubicBezTo>
                      <a:pt x="0" y="1326384"/>
                      <a:pt x="25981" y="1326384"/>
                      <a:pt x="25981" y="1309063"/>
                    </a:cubicBezTo>
                    <a:cubicBezTo>
                      <a:pt x="25981" y="876042"/>
                      <a:pt x="25981" y="443021"/>
                      <a:pt x="25981" y="10000"/>
                    </a:cubicBezTo>
                    <a:cubicBezTo>
                      <a:pt x="3464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00" name="Freeform: Shape 306">
                <a:extLst>
                  <a:ext uri="{FF2B5EF4-FFF2-40B4-BE49-F238E27FC236}">
                    <a16:creationId xmlns:a16="http://schemas.microsoft.com/office/drawing/2014/main" xmlns="" id="{DBEAA00A-A687-477E-8926-5C9977969F28}"/>
                  </a:ext>
                </a:extLst>
              </p:cNvPr>
              <p:cNvSpPr/>
              <p:nvPr/>
            </p:nvSpPr>
            <p:spPr>
              <a:xfrm>
                <a:off x="3697064" y="4401534"/>
                <a:ext cx="190529" cy="136703"/>
              </a:xfrm>
              <a:custGeom>
                <a:avLst/>
                <a:gdLst>
                  <a:gd name="connsiteX0" fmla="*/ 95265 w 190529"/>
                  <a:gd name="connsiteY0" fmla="*/ 9011 h 136703"/>
                  <a:gd name="connsiteX1" fmla="*/ 0 w 190529"/>
                  <a:gd name="connsiteY1" fmla="*/ 104276 h 136703"/>
                  <a:gd name="connsiteX2" fmla="*/ 95265 w 190529"/>
                  <a:gd name="connsiteY2" fmla="*/ 121597 h 136703"/>
                  <a:gd name="connsiteX3" fmla="*/ 190529 w 190529"/>
                  <a:gd name="connsiteY3" fmla="*/ 26332 h 136703"/>
                  <a:gd name="connsiteX4" fmla="*/ 95265 w 190529"/>
                  <a:gd name="connsiteY4" fmla="*/ 9011 h 1367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36703">
                    <a:moveTo>
                      <a:pt x="95265" y="9011"/>
                    </a:moveTo>
                    <a:cubicBezTo>
                      <a:pt x="43302" y="26332"/>
                      <a:pt x="0" y="69634"/>
                      <a:pt x="0" y="104276"/>
                    </a:cubicBezTo>
                    <a:cubicBezTo>
                      <a:pt x="0" y="138918"/>
                      <a:pt x="43302" y="147578"/>
                      <a:pt x="95265" y="121597"/>
                    </a:cubicBezTo>
                    <a:cubicBezTo>
                      <a:pt x="147227" y="95615"/>
                      <a:pt x="190529" y="52313"/>
                      <a:pt x="190529" y="26332"/>
                    </a:cubicBezTo>
                    <a:cubicBezTo>
                      <a:pt x="190529" y="351"/>
                      <a:pt x="147227" y="-8309"/>
                      <a:pt x="95265" y="901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01" name="Freeform: Shape 307">
                <a:extLst>
                  <a:ext uri="{FF2B5EF4-FFF2-40B4-BE49-F238E27FC236}">
                    <a16:creationId xmlns:a16="http://schemas.microsoft.com/office/drawing/2014/main" xmlns="" id="{5E0D11D6-FF01-44C4-A888-80CC6C2DD002}"/>
                  </a:ext>
                </a:extLst>
              </p:cNvPr>
              <p:cNvSpPr/>
              <p:nvPr/>
            </p:nvSpPr>
            <p:spPr>
              <a:xfrm>
                <a:off x="3697064" y="3139678"/>
                <a:ext cx="190529" cy="139763"/>
              </a:xfrm>
              <a:custGeom>
                <a:avLst/>
                <a:gdLst>
                  <a:gd name="connsiteX0" fmla="*/ 95265 w 190529"/>
                  <a:gd name="connsiteY0" fmla="*/ 15107 h 139763"/>
                  <a:gd name="connsiteX1" fmla="*/ 0 w 190529"/>
                  <a:gd name="connsiteY1" fmla="*/ 32427 h 139763"/>
                  <a:gd name="connsiteX2" fmla="*/ 95265 w 190529"/>
                  <a:gd name="connsiteY2" fmla="*/ 127692 h 139763"/>
                  <a:gd name="connsiteX3" fmla="*/ 190529 w 190529"/>
                  <a:gd name="connsiteY3" fmla="*/ 119032 h 139763"/>
                  <a:gd name="connsiteX4" fmla="*/ 95265 w 190529"/>
                  <a:gd name="connsiteY4" fmla="*/ 15107 h 1397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39763">
                    <a:moveTo>
                      <a:pt x="95265" y="15107"/>
                    </a:moveTo>
                    <a:cubicBezTo>
                      <a:pt x="43302" y="-10875"/>
                      <a:pt x="0" y="-2214"/>
                      <a:pt x="0" y="32427"/>
                    </a:cubicBezTo>
                    <a:cubicBezTo>
                      <a:pt x="0" y="67069"/>
                      <a:pt x="43302" y="110371"/>
                      <a:pt x="95265" y="127692"/>
                    </a:cubicBezTo>
                    <a:cubicBezTo>
                      <a:pt x="147227" y="145013"/>
                      <a:pt x="190529" y="145013"/>
                      <a:pt x="190529" y="119032"/>
                    </a:cubicBezTo>
                    <a:cubicBezTo>
                      <a:pt x="190529" y="84390"/>
                      <a:pt x="147227" y="41088"/>
                      <a:pt x="95265" y="1510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44" name="Graphic 1">
              <a:extLst>
                <a:ext uri="{FF2B5EF4-FFF2-40B4-BE49-F238E27FC236}">
                  <a16:creationId xmlns:a16="http://schemas.microsoft.com/office/drawing/2014/main" xmlns="" id="{5A61E45F-678B-4A4B-8A4A-F3DFB59169D4}"/>
                </a:ext>
              </a:extLst>
            </p:cNvPr>
            <p:cNvGrpSpPr/>
            <p:nvPr/>
          </p:nvGrpSpPr>
          <p:grpSpPr>
            <a:xfrm>
              <a:off x="1238782" y="3079306"/>
              <a:ext cx="62878" cy="316172"/>
              <a:chOff x="4121425" y="3364268"/>
              <a:chExt cx="190529" cy="958039"/>
            </a:xfrm>
            <a:grpFill/>
          </p:grpSpPr>
          <p:sp>
            <p:nvSpPr>
              <p:cNvPr id="796" name="Freeform: Shape 302">
                <a:extLst>
                  <a:ext uri="{FF2B5EF4-FFF2-40B4-BE49-F238E27FC236}">
                    <a16:creationId xmlns:a16="http://schemas.microsoft.com/office/drawing/2014/main" xmlns="" id="{F886DBB2-9456-4458-AA12-CF2AE4A81339}"/>
                  </a:ext>
                </a:extLst>
              </p:cNvPr>
              <p:cNvSpPr/>
              <p:nvPr/>
            </p:nvSpPr>
            <p:spPr>
              <a:xfrm>
                <a:off x="4208029" y="3392946"/>
                <a:ext cx="25981" cy="892023"/>
              </a:xfrm>
              <a:custGeom>
                <a:avLst/>
                <a:gdLst>
                  <a:gd name="connsiteX0" fmla="*/ 0 w 25981"/>
                  <a:gd name="connsiteY0" fmla="*/ 12991 h 892023"/>
                  <a:gd name="connsiteX1" fmla="*/ 0 w 25981"/>
                  <a:gd name="connsiteY1" fmla="*/ 879033 h 892023"/>
                  <a:gd name="connsiteX2" fmla="*/ 25981 w 25981"/>
                  <a:gd name="connsiteY2" fmla="*/ 879033 h 892023"/>
                  <a:gd name="connsiteX3" fmla="*/ 25981 w 25981"/>
                  <a:gd name="connsiteY3" fmla="*/ 12991 h 892023"/>
                  <a:gd name="connsiteX4" fmla="*/ 0 w 25981"/>
                  <a:gd name="connsiteY4" fmla="*/ 12991 h 8920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892023">
                    <a:moveTo>
                      <a:pt x="0" y="12991"/>
                    </a:moveTo>
                    <a:cubicBezTo>
                      <a:pt x="0" y="298784"/>
                      <a:pt x="0" y="593239"/>
                      <a:pt x="0" y="879033"/>
                    </a:cubicBezTo>
                    <a:cubicBezTo>
                      <a:pt x="0" y="896353"/>
                      <a:pt x="25981" y="896353"/>
                      <a:pt x="25981" y="879033"/>
                    </a:cubicBezTo>
                    <a:cubicBezTo>
                      <a:pt x="25981" y="593239"/>
                      <a:pt x="25981" y="298784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97" name="Freeform: Shape 303">
                <a:extLst>
                  <a:ext uri="{FF2B5EF4-FFF2-40B4-BE49-F238E27FC236}">
                    <a16:creationId xmlns:a16="http://schemas.microsoft.com/office/drawing/2014/main" xmlns="" id="{961EF9EB-21EE-4BD6-AF1A-95AF7D57ABDF}"/>
                  </a:ext>
                </a:extLst>
              </p:cNvPr>
              <p:cNvSpPr/>
              <p:nvPr/>
            </p:nvSpPr>
            <p:spPr>
              <a:xfrm>
                <a:off x="4121425" y="4201915"/>
                <a:ext cx="190529" cy="120393"/>
              </a:xfrm>
              <a:custGeom>
                <a:avLst/>
                <a:gdLst>
                  <a:gd name="connsiteX0" fmla="*/ 95264 w 190529"/>
                  <a:gd name="connsiteY0" fmla="*/ 18102 h 120393"/>
                  <a:gd name="connsiteX1" fmla="*/ 0 w 190529"/>
                  <a:gd name="connsiteY1" fmla="*/ 104706 h 120393"/>
                  <a:gd name="connsiteX2" fmla="*/ 95264 w 190529"/>
                  <a:gd name="connsiteY2" fmla="*/ 96046 h 120393"/>
                  <a:gd name="connsiteX3" fmla="*/ 190529 w 190529"/>
                  <a:gd name="connsiteY3" fmla="*/ 9441 h 120393"/>
                  <a:gd name="connsiteX4" fmla="*/ 95264 w 190529"/>
                  <a:gd name="connsiteY4" fmla="*/ 18102 h 120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20393">
                    <a:moveTo>
                      <a:pt x="95264" y="18102"/>
                    </a:moveTo>
                    <a:cubicBezTo>
                      <a:pt x="43302" y="44083"/>
                      <a:pt x="0" y="78725"/>
                      <a:pt x="0" y="104706"/>
                    </a:cubicBezTo>
                    <a:cubicBezTo>
                      <a:pt x="0" y="130687"/>
                      <a:pt x="43302" y="122027"/>
                      <a:pt x="95264" y="96046"/>
                    </a:cubicBezTo>
                    <a:cubicBezTo>
                      <a:pt x="147227" y="70064"/>
                      <a:pt x="190529" y="26762"/>
                      <a:pt x="190529" y="9441"/>
                    </a:cubicBezTo>
                    <a:cubicBezTo>
                      <a:pt x="190529" y="-7880"/>
                      <a:pt x="147227" y="781"/>
                      <a:pt x="95264" y="1810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98" name="Freeform: Shape 304">
                <a:extLst>
                  <a:ext uri="{FF2B5EF4-FFF2-40B4-BE49-F238E27FC236}">
                    <a16:creationId xmlns:a16="http://schemas.microsoft.com/office/drawing/2014/main" xmlns="" id="{C5C63D25-C16B-4878-AA4D-344B95CB1BF5}"/>
                  </a:ext>
                </a:extLst>
              </p:cNvPr>
              <p:cNvSpPr/>
              <p:nvPr/>
            </p:nvSpPr>
            <p:spPr>
              <a:xfrm>
                <a:off x="4121425" y="3364268"/>
                <a:ext cx="190529" cy="123023"/>
              </a:xfrm>
              <a:custGeom>
                <a:avLst/>
                <a:gdLst>
                  <a:gd name="connsiteX0" fmla="*/ 95264 w 190529"/>
                  <a:gd name="connsiteY0" fmla="*/ 24348 h 123023"/>
                  <a:gd name="connsiteX1" fmla="*/ 0 w 190529"/>
                  <a:gd name="connsiteY1" fmla="*/ 15687 h 123023"/>
                  <a:gd name="connsiteX2" fmla="*/ 95264 w 190529"/>
                  <a:gd name="connsiteY2" fmla="*/ 102292 h 123023"/>
                  <a:gd name="connsiteX3" fmla="*/ 190529 w 190529"/>
                  <a:gd name="connsiteY3" fmla="*/ 110952 h 123023"/>
                  <a:gd name="connsiteX4" fmla="*/ 95264 w 190529"/>
                  <a:gd name="connsiteY4" fmla="*/ 24348 h 1230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23023">
                    <a:moveTo>
                      <a:pt x="95264" y="24348"/>
                    </a:moveTo>
                    <a:cubicBezTo>
                      <a:pt x="43302" y="-1633"/>
                      <a:pt x="0" y="-10294"/>
                      <a:pt x="0" y="15687"/>
                    </a:cubicBezTo>
                    <a:cubicBezTo>
                      <a:pt x="0" y="41669"/>
                      <a:pt x="43302" y="76310"/>
                      <a:pt x="95264" y="102292"/>
                    </a:cubicBezTo>
                    <a:cubicBezTo>
                      <a:pt x="147227" y="128273"/>
                      <a:pt x="190529" y="128273"/>
                      <a:pt x="190529" y="110952"/>
                    </a:cubicBezTo>
                    <a:cubicBezTo>
                      <a:pt x="190529" y="93631"/>
                      <a:pt x="147227" y="50329"/>
                      <a:pt x="95264" y="2434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45" name="Graphic 1">
              <a:extLst>
                <a:ext uri="{FF2B5EF4-FFF2-40B4-BE49-F238E27FC236}">
                  <a16:creationId xmlns:a16="http://schemas.microsoft.com/office/drawing/2014/main" xmlns="" id="{A4663863-E1C5-481E-B98A-FD2CC5C44FD5}"/>
                </a:ext>
              </a:extLst>
            </p:cNvPr>
            <p:cNvGrpSpPr/>
            <p:nvPr/>
          </p:nvGrpSpPr>
          <p:grpSpPr>
            <a:xfrm>
              <a:off x="1381687" y="3157763"/>
              <a:ext cx="62878" cy="159257"/>
              <a:chOff x="4554446" y="3602003"/>
              <a:chExt cx="190529" cy="482570"/>
            </a:xfrm>
            <a:grpFill/>
          </p:grpSpPr>
          <p:sp>
            <p:nvSpPr>
              <p:cNvPr id="793" name="Freeform: Shape 299">
                <a:extLst>
                  <a:ext uri="{FF2B5EF4-FFF2-40B4-BE49-F238E27FC236}">
                    <a16:creationId xmlns:a16="http://schemas.microsoft.com/office/drawing/2014/main" xmlns="" id="{761AB3D8-A5CF-4E8F-B20D-1810CDE9A81A}"/>
                  </a:ext>
                </a:extLst>
              </p:cNvPr>
              <p:cNvSpPr/>
              <p:nvPr/>
            </p:nvSpPr>
            <p:spPr>
              <a:xfrm>
                <a:off x="4632389" y="3635438"/>
                <a:ext cx="27371" cy="407039"/>
              </a:xfrm>
              <a:custGeom>
                <a:avLst/>
                <a:gdLst>
                  <a:gd name="connsiteX0" fmla="*/ 0 w 27371"/>
                  <a:gd name="connsiteY0" fmla="*/ 12991 h 407039"/>
                  <a:gd name="connsiteX1" fmla="*/ 0 w 27371"/>
                  <a:gd name="connsiteY1" fmla="*/ 394049 h 407039"/>
                  <a:gd name="connsiteX2" fmla="*/ 25982 w 27371"/>
                  <a:gd name="connsiteY2" fmla="*/ 394049 h 407039"/>
                  <a:gd name="connsiteX3" fmla="*/ 25982 w 27371"/>
                  <a:gd name="connsiteY3" fmla="*/ 12991 h 407039"/>
                  <a:gd name="connsiteX4" fmla="*/ 0 w 27371"/>
                  <a:gd name="connsiteY4" fmla="*/ 12991 h 4070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371" h="407039">
                    <a:moveTo>
                      <a:pt x="0" y="12991"/>
                    </a:moveTo>
                    <a:cubicBezTo>
                      <a:pt x="0" y="142897"/>
                      <a:pt x="0" y="272803"/>
                      <a:pt x="0" y="394049"/>
                    </a:cubicBezTo>
                    <a:cubicBezTo>
                      <a:pt x="0" y="411370"/>
                      <a:pt x="25982" y="411370"/>
                      <a:pt x="25982" y="394049"/>
                    </a:cubicBezTo>
                    <a:cubicBezTo>
                      <a:pt x="25982" y="264143"/>
                      <a:pt x="25982" y="134237"/>
                      <a:pt x="25982" y="12991"/>
                    </a:cubicBezTo>
                    <a:cubicBezTo>
                      <a:pt x="3464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94" name="Freeform: Shape 300">
                <a:extLst>
                  <a:ext uri="{FF2B5EF4-FFF2-40B4-BE49-F238E27FC236}">
                    <a16:creationId xmlns:a16="http://schemas.microsoft.com/office/drawing/2014/main" xmlns="" id="{CC654C96-5A4A-499C-891E-90F97A332369}"/>
                  </a:ext>
                </a:extLst>
              </p:cNvPr>
              <p:cNvSpPr/>
              <p:nvPr/>
            </p:nvSpPr>
            <p:spPr>
              <a:xfrm>
                <a:off x="4554446" y="3975272"/>
                <a:ext cx="190529" cy="109301"/>
              </a:xfrm>
              <a:custGeom>
                <a:avLst/>
                <a:gdLst>
                  <a:gd name="connsiteX0" fmla="*/ 95264 w 190529"/>
                  <a:gd name="connsiteY0" fmla="*/ 36895 h 109301"/>
                  <a:gd name="connsiteX1" fmla="*/ 0 w 190529"/>
                  <a:gd name="connsiteY1" fmla="*/ 106178 h 109301"/>
                  <a:gd name="connsiteX2" fmla="*/ 95264 w 190529"/>
                  <a:gd name="connsiteY2" fmla="*/ 71536 h 109301"/>
                  <a:gd name="connsiteX3" fmla="*/ 190529 w 190529"/>
                  <a:gd name="connsiteY3" fmla="*/ 2253 h 109301"/>
                  <a:gd name="connsiteX4" fmla="*/ 95264 w 190529"/>
                  <a:gd name="connsiteY4" fmla="*/ 36895 h 109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09301">
                    <a:moveTo>
                      <a:pt x="95264" y="36895"/>
                    </a:moveTo>
                    <a:cubicBezTo>
                      <a:pt x="43302" y="62876"/>
                      <a:pt x="0" y="97517"/>
                      <a:pt x="0" y="106178"/>
                    </a:cubicBezTo>
                    <a:cubicBezTo>
                      <a:pt x="0" y="114838"/>
                      <a:pt x="43302" y="106178"/>
                      <a:pt x="95264" y="71536"/>
                    </a:cubicBezTo>
                    <a:cubicBezTo>
                      <a:pt x="147227" y="36895"/>
                      <a:pt x="190529" y="10913"/>
                      <a:pt x="190529" y="2253"/>
                    </a:cubicBezTo>
                    <a:cubicBezTo>
                      <a:pt x="190529" y="-6408"/>
                      <a:pt x="147227" y="10913"/>
                      <a:pt x="95264" y="368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95" name="Freeform: Shape 301">
                <a:extLst>
                  <a:ext uri="{FF2B5EF4-FFF2-40B4-BE49-F238E27FC236}">
                    <a16:creationId xmlns:a16="http://schemas.microsoft.com/office/drawing/2014/main" xmlns="" id="{8B498DD5-31AC-45EE-BBC9-99E1F3ABA5D9}"/>
                  </a:ext>
                </a:extLst>
              </p:cNvPr>
              <p:cNvSpPr/>
              <p:nvPr/>
            </p:nvSpPr>
            <p:spPr>
              <a:xfrm>
                <a:off x="4554446" y="3602003"/>
                <a:ext cx="190529" cy="109301"/>
              </a:xfrm>
              <a:custGeom>
                <a:avLst/>
                <a:gdLst>
                  <a:gd name="connsiteX0" fmla="*/ 95264 w 190529"/>
                  <a:gd name="connsiteY0" fmla="*/ 37765 h 109301"/>
                  <a:gd name="connsiteX1" fmla="*/ 0 w 190529"/>
                  <a:gd name="connsiteY1" fmla="*/ 3124 h 109301"/>
                  <a:gd name="connsiteX2" fmla="*/ 95264 w 190529"/>
                  <a:gd name="connsiteY2" fmla="*/ 72407 h 109301"/>
                  <a:gd name="connsiteX3" fmla="*/ 190529 w 190529"/>
                  <a:gd name="connsiteY3" fmla="*/ 107049 h 109301"/>
                  <a:gd name="connsiteX4" fmla="*/ 95264 w 190529"/>
                  <a:gd name="connsiteY4" fmla="*/ 37765 h 109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09301">
                    <a:moveTo>
                      <a:pt x="95264" y="37765"/>
                    </a:moveTo>
                    <a:cubicBezTo>
                      <a:pt x="43302" y="3124"/>
                      <a:pt x="0" y="-5537"/>
                      <a:pt x="0" y="3124"/>
                    </a:cubicBezTo>
                    <a:cubicBezTo>
                      <a:pt x="0" y="11784"/>
                      <a:pt x="43302" y="46426"/>
                      <a:pt x="95264" y="72407"/>
                    </a:cubicBezTo>
                    <a:cubicBezTo>
                      <a:pt x="147227" y="98388"/>
                      <a:pt x="190529" y="115709"/>
                      <a:pt x="190529" y="107049"/>
                    </a:cubicBezTo>
                    <a:cubicBezTo>
                      <a:pt x="190529" y="98388"/>
                      <a:pt x="147227" y="72407"/>
                      <a:pt x="95264" y="3776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46" name="Graphic 1">
              <a:extLst>
                <a:ext uri="{FF2B5EF4-FFF2-40B4-BE49-F238E27FC236}">
                  <a16:creationId xmlns:a16="http://schemas.microsoft.com/office/drawing/2014/main" xmlns="" id="{1C0E0C9C-4F97-4945-892C-83FB057996A2}"/>
                </a:ext>
              </a:extLst>
            </p:cNvPr>
            <p:cNvGrpSpPr/>
            <p:nvPr/>
          </p:nvGrpSpPr>
          <p:grpSpPr>
            <a:xfrm>
              <a:off x="1521734" y="3198808"/>
              <a:ext cx="62878" cy="74310"/>
              <a:chOff x="4978806" y="3726373"/>
              <a:chExt cx="190529" cy="225170"/>
            </a:xfrm>
            <a:grpFill/>
          </p:grpSpPr>
          <p:sp>
            <p:nvSpPr>
              <p:cNvPr id="790" name="Freeform: Shape 296">
                <a:extLst>
                  <a:ext uri="{FF2B5EF4-FFF2-40B4-BE49-F238E27FC236}">
                    <a16:creationId xmlns:a16="http://schemas.microsoft.com/office/drawing/2014/main" xmlns="" id="{9DC4ED98-ECED-4EF5-ABB5-FBB722727AEB}"/>
                  </a:ext>
                </a:extLst>
              </p:cNvPr>
              <p:cNvSpPr/>
              <p:nvPr/>
            </p:nvSpPr>
            <p:spPr>
              <a:xfrm>
                <a:off x="5065410" y="3770598"/>
                <a:ext cx="25981" cy="141973"/>
              </a:xfrm>
              <a:custGeom>
                <a:avLst/>
                <a:gdLst>
                  <a:gd name="connsiteX0" fmla="*/ 0 w 25981"/>
                  <a:gd name="connsiteY0" fmla="*/ 16398 h 141973"/>
                  <a:gd name="connsiteX1" fmla="*/ 0 w 25981"/>
                  <a:gd name="connsiteY1" fmla="*/ 128983 h 141973"/>
                  <a:gd name="connsiteX2" fmla="*/ 25982 w 25981"/>
                  <a:gd name="connsiteY2" fmla="*/ 128983 h 141973"/>
                  <a:gd name="connsiteX3" fmla="*/ 25982 w 25981"/>
                  <a:gd name="connsiteY3" fmla="*/ 16398 h 141973"/>
                  <a:gd name="connsiteX4" fmla="*/ 0 w 25981"/>
                  <a:gd name="connsiteY4" fmla="*/ 16398 h 1419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41973">
                    <a:moveTo>
                      <a:pt x="0" y="16398"/>
                    </a:moveTo>
                    <a:cubicBezTo>
                      <a:pt x="0" y="51039"/>
                      <a:pt x="0" y="94341"/>
                      <a:pt x="0" y="128983"/>
                    </a:cubicBezTo>
                    <a:cubicBezTo>
                      <a:pt x="0" y="146304"/>
                      <a:pt x="25982" y="146304"/>
                      <a:pt x="25982" y="128983"/>
                    </a:cubicBezTo>
                    <a:cubicBezTo>
                      <a:pt x="25982" y="94341"/>
                      <a:pt x="25982" y="51039"/>
                      <a:pt x="25982" y="16398"/>
                    </a:cubicBezTo>
                    <a:cubicBezTo>
                      <a:pt x="25982" y="-923"/>
                      <a:pt x="0" y="-9584"/>
                      <a:pt x="0" y="1639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91" name="Freeform: Shape 297">
                <a:extLst>
                  <a:ext uri="{FF2B5EF4-FFF2-40B4-BE49-F238E27FC236}">
                    <a16:creationId xmlns:a16="http://schemas.microsoft.com/office/drawing/2014/main" xmlns="" id="{B6BC0D5B-BFE5-4E69-9FD4-833BE080EA6E}"/>
                  </a:ext>
                </a:extLst>
              </p:cNvPr>
              <p:cNvSpPr/>
              <p:nvPr/>
            </p:nvSpPr>
            <p:spPr>
              <a:xfrm>
                <a:off x="4978806" y="3726373"/>
                <a:ext cx="190529" cy="112585"/>
              </a:xfrm>
              <a:custGeom>
                <a:avLst/>
                <a:gdLst>
                  <a:gd name="connsiteX0" fmla="*/ 95264 w 190529"/>
                  <a:gd name="connsiteY0" fmla="*/ 51963 h 112585"/>
                  <a:gd name="connsiteX1" fmla="*/ 0 w 190529"/>
                  <a:gd name="connsiteY1" fmla="*/ 112586 h 112585"/>
                  <a:gd name="connsiteX2" fmla="*/ 95264 w 190529"/>
                  <a:gd name="connsiteY2" fmla="*/ 60623 h 112585"/>
                  <a:gd name="connsiteX3" fmla="*/ 190530 w 190529"/>
                  <a:gd name="connsiteY3" fmla="*/ 0 h 112585"/>
                  <a:gd name="connsiteX4" fmla="*/ 95264 w 190529"/>
                  <a:gd name="connsiteY4" fmla="*/ 51963 h 1125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2585">
                    <a:moveTo>
                      <a:pt x="95264" y="51963"/>
                    </a:moveTo>
                    <a:cubicBezTo>
                      <a:pt x="43302" y="86604"/>
                      <a:pt x="0" y="112586"/>
                      <a:pt x="0" y="112586"/>
                    </a:cubicBezTo>
                    <a:cubicBezTo>
                      <a:pt x="0" y="112586"/>
                      <a:pt x="43302" y="95265"/>
                      <a:pt x="95264" y="60623"/>
                    </a:cubicBezTo>
                    <a:cubicBezTo>
                      <a:pt x="147228" y="34642"/>
                      <a:pt x="190530" y="8660"/>
                      <a:pt x="190530" y="0"/>
                    </a:cubicBezTo>
                    <a:cubicBezTo>
                      <a:pt x="190530" y="0"/>
                      <a:pt x="147228" y="25981"/>
                      <a:pt x="95264" y="5196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92" name="Freeform: Shape 298">
                <a:extLst>
                  <a:ext uri="{FF2B5EF4-FFF2-40B4-BE49-F238E27FC236}">
                    <a16:creationId xmlns:a16="http://schemas.microsoft.com/office/drawing/2014/main" xmlns="" id="{985D1C0C-9863-417D-81FD-4806607BAFE2}"/>
                  </a:ext>
                </a:extLst>
              </p:cNvPr>
              <p:cNvSpPr/>
              <p:nvPr/>
            </p:nvSpPr>
            <p:spPr>
              <a:xfrm>
                <a:off x="4978806" y="3838958"/>
                <a:ext cx="190529" cy="112585"/>
              </a:xfrm>
              <a:custGeom>
                <a:avLst/>
                <a:gdLst>
                  <a:gd name="connsiteX0" fmla="*/ 95264 w 190529"/>
                  <a:gd name="connsiteY0" fmla="*/ 51962 h 112585"/>
                  <a:gd name="connsiteX1" fmla="*/ 0 w 190529"/>
                  <a:gd name="connsiteY1" fmla="*/ 0 h 112585"/>
                  <a:gd name="connsiteX2" fmla="*/ 95264 w 190529"/>
                  <a:gd name="connsiteY2" fmla="*/ 60623 h 112585"/>
                  <a:gd name="connsiteX3" fmla="*/ 190530 w 190529"/>
                  <a:gd name="connsiteY3" fmla="*/ 112585 h 112585"/>
                  <a:gd name="connsiteX4" fmla="*/ 95264 w 190529"/>
                  <a:gd name="connsiteY4" fmla="*/ 51962 h 1125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2585">
                    <a:moveTo>
                      <a:pt x="95264" y="51962"/>
                    </a:moveTo>
                    <a:cubicBezTo>
                      <a:pt x="43302" y="25981"/>
                      <a:pt x="0" y="0"/>
                      <a:pt x="0" y="0"/>
                    </a:cubicBezTo>
                    <a:cubicBezTo>
                      <a:pt x="0" y="0"/>
                      <a:pt x="43302" y="25981"/>
                      <a:pt x="95264" y="60623"/>
                    </a:cubicBezTo>
                    <a:cubicBezTo>
                      <a:pt x="147228" y="95264"/>
                      <a:pt x="190530" y="112585"/>
                      <a:pt x="190530" y="112585"/>
                    </a:cubicBezTo>
                    <a:cubicBezTo>
                      <a:pt x="190530" y="103925"/>
                      <a:pt x="147228" y="77944"/>
                      <a:pt x="95264" y="5196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47" name="Graphic 1">
              <a:extLst>
                <a:ext uri="{FF2B5EF4-FFF2-40B4-BE49-F238E27FC236}">
                  <a16:creationId xmlns:a16="http://schemas.microsoft.com/office/drawing/2014/main" xmlns="" id="{B0ECB6A1-D260-428F-88E1-A30FDBD28AD7}"/>
                </a:ext>
              </a:extLst>
            </p:cNvPr>
            <p:cNvGrpSpPr/>
            <p:nvPr/>
          </p:nvGrpSpPr>
          <p:grpSpPr>
            <a:xfrm>
              <a:off x="1664640" y="3119338"/>
              <a:ext cx="62878" cy="233808"/>
              <a:chOff x="5411827" y="3485569"/>
              <a:chExt cx="190529" cy="708466"/>
            </a:xfrm>
            <a:grpFill/>
          </p:grpSpPr>
          <p:sp>
            <p:nvSpPr>
              <p:cNvPr id="787" name="Freeform: Shape 293">
                <a:extLst>
                  <a:ext uri="{FF2B5EF4-FFF2-40B4-BE49-F238E27FC236}">
                    <a16:creationId xmlns:a16="http://schemas.microsoft.com/office/drawing/2014/main" xmlns="" id="{08D97EF7-E3CF-4748-9147-F402531334C4}"/>
                  </a:ext>
                </a:extLst>
              </p:cNvPr>
              <p:cNvSpPr/>
              <p:nvPr/>
            </p:nvSpPr>
            <p:spPr>
              <a:xfrm>
                <a:off x="5489771" y="3522853"/>
                <a:ext cx="25981" cy="640870"/>
              </a:xfrm>
              <a:custGeom>
                <a:avLst/>
                <a:gdLst>
                  <a:gd name="connsiteX0" fmla="*/ 0 w 25981"/>
                  <a:gd name="connsiteY0" fmla="*/ 12991 h 640870"/>
                  <a:gd name="connsiteX1" fmla="*/ 0 w 25981"/>
                  <a:gd name="connsiteY1" fmla="*/ 627880 h 640870"/>
                  <a:gd name="connsiteX2" fmla="*/ 25982 w 25981"/>
                  <a:gd name="connsiteY2" fmla="*/ 627880 h 640870"/>
                  <a:gd name="connsiteX3" fmla="*/ 25982 w 25981"/>
                  <a:gd name="connsiteY3" fmla="*/ 12991 h 640870"/>
                  <a:gd name="connsiteX4" fmla="*/ 0 w 25981"/>
                  <a:gd name="connsiteY4" fmla="*/ 12991 h 64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640870">
                    <a:moveTo>
                      <a:pt x="0" y="12991"/>
                    </a:moveTo>
                    <a:cubicBezTo>
                      <a:pt x="0" y="220841"/>
                      <a:pt x="0" y="420030"/>
                      <a:pt x="0" y="627880"/>
                    </a:cubicBezTo>
                    <a:cubicBezTo>
                      <a:pt x="0" y="645201"/>
                      <a:pt x="25982" y="645201"/>
                      <a:pt x="25982" y="627880"/>
                    </a:cubicBezTo>
                    <a:cubicBezTo>
                      <a:pt x="25982" y="420030"/>
                      <a:pt x="25982" y="220841"/>
                      <a:pt x="25982" y="12991"/>
                    </a:cubicBezTo>
                    <a:cubicBezTo>
                      <a:pt x="2598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88" name="Freeform: Shape 294">
                <a:extLst>
                  <a:ext uri="{FF2B5EF4-FFF2-40B4-BE49-F238E27FC236}">
                    <a16:creationId xmlns:a16="http://schemas.microsoft.com/office/drawing/2014/main" xmlns="" id="{476B0268-68F5-4F83-9DF8-43A8F0F9F703}"/>
                  </a:ext>
                </a:extLst>
              </p:cNvPr>
              <p:cNvSpPr/>
              <p:nvPr/>
            </p:nvSpPr>
            <p:spPr>
              <a:xfrm>
                <a:off x="5411827" y="3485569"/>
                <a:ext cx="190529" cy="114144"/>
              </a:xfrm>
              <a:custGeom>
                <a:avLst/>
                <a:gdLst>
                  <a:gd name="connsiteX0" fmla="*/ 95264 w 190529"/>
                  <a:gd name="connsiteY0" fmla="*/ 32953 h 114144"/>
                  <a:gd name="connsiteX1" fmla="*/ 0 w 190529"/>
                  <a:gd name="connsiteY1" fmla="*/ 110897 h 114144"/>
                  <a:gd name="connsiteX2" fmla="*/ 95264 w 190529"/>
                  <a:gd name="connsiteY2" fmla="*/ 84916 h 114144"/>
                  <a:gd name="connsiteX3" fmla="*/ 190530 w 190529"/>
                  <a:gd name="connsiteY3" fmla="*/ 6972 h 114144"/>
                  <a:gd name="connsiteX4" fmla="*/ 95264 w 190529"/>
                  <a:gd name="connsiteY4" fmla="*/ 32953 h 114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4144">
                    <a:moveTo>
                      <a:pt x="95264" y="32953"/>
                    </a:moveTo>
                    <a:cubicBezTo>
                      <a:pt x="43302" y="67595"/>
                      <a:pt x="0" y="102237"/>
                      <a:pt x="0" y="110897"/>
                    </a:cubicBezTo>
                    <a:cubicBezTo>
                      <a:pt x="0" y="119558"/>
                      <a:pt x="43302" y="110897"/>
                      <a:pt x="95264" y="84916"/>
                    </a:cubicBezTo>
                    <a:cubicBezTo>
                      <a:pt x="147228" y="58935"/>
                      <a:pt x="190530" y="24293"/>
                      <a:pt x="190530" y="6972"/>
                    </a:cubicBezTo>
                    <a:cubicBezTo>
                      <a:pt x="190530" y="-10349"/>
                      <a:pt x="147228" y="6972"/>
                      <a:pt x="95264" y="3295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89" name="Freeform: Shape 295">
                <a:extLst>
                  <a:ext uri="{FF2B5EF4-FFF2-40B4-BE49-F238E27FC236}">
                    <a16:creationId xmlns:a16="http://schemas.microsoft.com/office/drawing/2014/main" xmlns="" id="{517D2C5D-C3E0-44B9-AA82-4145A9B029ED}"/>
                  </a:ext>
                </a:extLst>
              </p:cNvPr>
              <p:cNvSpPr/>
              <p:nvPr/>
            </p:nvSpPr>
            <p:spPr>
              <a:xfrm>
                <a:off x="5411827" y="4078202"/>
                <a:ext cx="190529" cy="115833"/>
              </a:xfrm>
              <a:custGeom>
                <a:avLst/>
                <a:gdLst>
                  <a:gd name="connsiteX0" fmla="*/ 95264 w 190529"/>
                  <a:gd name="connsiteY0" fmla="*/ 29229 h 115833"/>
                  <a:gd name="connsiteX1" fmla="*/ 0 w 190529"/>
                  <a:gd name="connsiteY1" fmla="*/ 3248 h 115833"/>
                  <a:gd name="connsiteX2" fmla="*/ 95264 w 190529"/>
                  <a:gd name="connsiteY2" fmla="*/ 81191 h 115833"/>
                  <a:gd name="connsiteX3" fmla="*/ 190530 w 190529"/>
                  <a:gd name="connsiteY3" fmla="*/ 107173 h 115833"/>
                  <a:gd name="connsiteX4" fmla="*/ 95264 w 190529"/>
                  <a:gd name="connsiteY4" fmla="*/ 29229 h 1158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5833">
                    <a:moveTo>
                      <a:pt x="95264" y="29229"/>
                    </a:moveTo>
                    <a:cubicBezTo>
                      <a:pt x="43302" y="3248"/>
                      <a:pt x="0" y="-5413"/>
                      <a:pt x="0" y="3248"/>
                    </a:cubicBezTo>
                    <a:cubicBezTo>
                      <a:pt x="0" y="11908"/>
                      <a:pt x="43302" y="46550"/>
                      <a:pt x="95264" y="81191"/>
                    </a:cubicBezTo>
                    <a:cubicBezTo>
                      <a:pt x="147228" y="115833"/>
                      <a:pt x="190530" y="124494"/>
                      <a:pt x="190530" y="107173"/>
                    </a:cubicBezTo>
                    <a:cubicBezTo>
                      <a:pt x="190530" y="89852"/>
                      <a:pt x="147228" y="55210"/>
                      <a:pt x="95264" y="2922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48" name="Graphic 1">
              <a:extLst>
                <a:ext uri="{FF2B5EF4-FFF2-40B4-BE49-F238E27FC236}">
                  <a16:creationId xmlns:a16="http://schemas.microsoft.com/office/drawing/2014/main" xmlns="" id="{EC09A149-7240-4531-9B89-B47B4D8B62A8}"/>
                </a:ext>
              </a:extLst>
            </p:cNvPr>
            <p:cNvGrpSpPr/>
            <p:nvPr/>
          </p:nvGrpSpPr>
          <p:grpSpPr>
            <a:xfrm>
              <a:off x="1804687" y="3043755"/>
              <a:ext cx="62878" cy="387273"/>
              <a:chOff x="5836187" y="3256545"/>
              <a:chExt cx="190528" cy="1173486"/>
            </a:xfrm>
            <a:grpFill/>
          </p:grpSpPr>
          <p:sp>
            <p:nvSpPr>
              <p:cNvPr id="784" name="Freeform: Shape 290">
                <a:extLst>
                  <a:ext uri="{FF2B5EF4-FFF2-40B4-BE49-F238E27FC236}">
                    <a16:creationId xmlns:a16="http://schemas.microsoft.com/office/drawing/2014/main" xmlns="" id="{A9B3612B-39B7-45CA-9455-7DE583038D52}"/>
                  </a:ext>
                </a:extLst>
              </p:cNvPr>
              <p:cNvSpPr/>
              <p:nvPr/>
            </p:nvSpPr>
            <p:spPr>
              <a:xfrm>
                <a:off x="5922792" y="3297682"/>
                <a:ext cx="25981" cy="1099873"/>
              </a:xfrm>
              <a:custGeom>
                <a:avLst/>
                <a:gdLst>
                  <a:gd name="connsiteX0" fmla="*/ 0 w 25981"/>
                  <a:gd name="connsiteY0" fmla="*/ 12991 h 1099873"/>
                  <a:gd name="connsiteX1" fmla="*/ 0 w 25981"/>
                  <a:gd name="connsiteY1" fmla="*/ 1086883 h 1099873"/>
                  <a:gd name="connsiteX2" fmla="*/ 25982 w 25981"/>
                  <a:gd name="connsiteY2" fmla="*/ 1086883 h 1099873"/>
                  <a:gd name="connsiteX3" fmla="*/ 25982 w 25981"/>
                  <a:gd name="connsiteY3" fmla="*/ 12991 h 1099873"/>
                  <a:gd name="connsiteX4" fmla="*/ 0 w 25981"/>
                  <a:gd name="connsiteY4" fmla="*/ 12991 h 10998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099873">
                    <a:moveTo>
                      <a:pt x="0" y="12991"/>
                    </a:moveTo>
                    <a:cubicBezTo>
                      <a:pt x="0" y="368068"/>
                      <a:pt x="0" y="731805"/>
                      <a:pt x="0" y="1086883"/>
                    </a:cubicBezTo>
                    <a:cubicBezTo>
                      <a:pt x="0" y="1104204"/>
                      <a:pt x="25982" y="1104204"/>
                      <a:pt x="25982" y="1086883"/>
                    </a:cubicBezTo>
                    <a:cubicBezTo>
                      <a:pt x="25982" y="731805"/>
                      <a:pt x="25982" y="368068"/>
                      <a:pt x="25982" y="12991"/>
                    </a:cubicBezTo>
                    <a:cubicBezTo>
                      <a:pt x="2598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85" name="Freeform: Shape 291">
                <a:extLst>
                  <a:ext uri="{FF2B5EF4-FFF2-40B4-BE49-F238E27FC236}">
                    <a16:creationId xmlns:a16="http://schemas.microsoft.com/office/drawing/2014/main" xmlns="" id="{B1C6BE9E-8A92-431A-B59E-D222E772B664}"/>
                  </a:ext>
                </a:extLst>
              </p:cNvPr>
              <p:cNvSpPr/>
              <p:nvPr/>
            </p:nvSpPr>
            <p:spPr>
              <a:xfrm>
                <a:off x="5836187" y="3256545"/>
                <a:ext cx="190528" cy="134236"/>
              </a:xfrm>
              <a:custGeom>
                <a:avLst/>
                <a:gdLst>
                  <a:gd name="connsiteX0" fmla="*/ 95264 w 190528"/>
                  <a:gd name="connsiteY0" fmla="*/ 19486 h 134236"/>
                  <a:gd name="connsiteX1" fmla="*/ 0 w 190528"/>
                  <a:gd name="connsiteY1" fmla="*/ 114751 h 134236"/>
                  <a:gd name="connsiteX2" fmla="*/ 95264 w 190528"/>
                  <a:gd name="connsiteY2" fmla="*/ 114751 h 134236"/>
                  <a:gd name="connsiteX3" fmla="*/ 190529 w 190528"/>
                  <a:gd name="connsiteY3" fmla="*/ 19486 h 134236"/>
                  <a:gd name="connsiteX4" fmla="*/ 95264 w 190528"/>
                  <a:gd name="connsiteY4" fmla="*/ 19486 h 134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34236">
                    <a:moveTo>
                      <a:pt x="95264" y="19486"/>
                    </a:moveTo>
                    <a:cubicBezTo>
                      <a:pt x="43302" y="45467"/>
                      <a:pt x="0" y="88769"/>
                      <a:pt x="0" y="114751"/>
                    </a:cubicBezTo>
                    <a:cubicBezTo>
                      <a:pt x="0" y="140732"/>
                      <a:pt x="43302" y="140732"/>
                      <a:pt x="95264" y="114751"/>
                    </a:cubicBezTo>
                    <a:cubicBezTo>
                      <a:pt x="147227" y="88769"/>
                      <a:pt x="190529" y="54128"/>
                      <a:pt x="190529" y="19486"/>
                    </a:cubicBezTo>
                    <a:cubicBezTo>
                      <a:pt x="190529" y="-6495"/>
                      <a:pt x="147227" y="-6495"/>
                      <a:pt x="95264" y="1948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86" name="Freeform: Shape 292">
                <a:extLst>
                  <a:ext uri="{FF2B5EF4-FFF2-40B4-BE49-F238E27FC236}">
                    <a16:creationId xmlns:a16="http://schemas.microsoft.com/office/drawing/2014/main" xmlns="" id="{53379D6C-A50E-4950-B0F2-C59D82C55241}"/>
                  </a:ext>
                </a:extLst>
              </p:cNvPr>
              <p:cNvSpPr/>
              <p:nvPr/>
            </p:nvSpPr>
            <p:spPr>
              <a:xfrm>
                <a:off x="5836187" y="4295795"/>
                <a:ext cx="190528" cy="134236"/>
              </a:xfrm>
              <a:custGeom>
                <a:avLst/>
                <a:gdLst>
                  <a:gd name="connsiteX0" fmla="*/ 95264 w 190528"/>
                  <a:gd name="connsiteY0" fmla="*/ 19486 h 134236"/>
                  <a:gd name="connsiteX1" fmla="*/ 0 w 190528"/>
                  <a:gd name="connsiteY1" fmla="*/ 19486 h 134236"/>
                  <a:gd name="connsiteX2" fmla="*/ 95264 w 190528"/>
                  <a:gd name="connsiteY2" fmla="*/ 114750 h 134236"/>
                  <a:gd name="connsiteX3" fmla="*/ 190529 w 190528"/>
                  <a:gd name="connsiteY3" fmla="*/ 114750 h 134236"/>
                  <a:gd name="connsiteX4" fmla="*/ 95264 w 190528"/>
                  <a:gd name="connsiteY4" fmla="*/ 19486 h 134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34236">
                    <a:moveTo>
                      <a:pt x="95264" y="19486"/>
                    </a:moveTo>
                    <a:cubicBezTo>
                      <a:pt x="43302" y="-6495"/>
                      <a:pt x="0" y="-6495"/>
                      <a:pt x="0" y="19486"/>
                    </a:cubicBezTo>
                    <a:cubicBezTo>
                      <a:pt x="0" y="45467"/>
                      <a:pt x="43302" y="88769"/>
                      <a:pt x="95264" y="114750"/>
                    </a:cubicBezTo>
                    <a:cubicBezTo>
                      <a:pt x="147227" y="140732"/>
                      <a:pt x="190529" y="140732"/>
                      <a:pt x="190529" y="114750"/>
                    </a:cubicBezTo>
                    <a:cubicBezTo>
                      <a:pt x="190529" y="80109"/>
                      <a:pt x="147227" y="45467"/>
                      <a:pt x="95264" y="1948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549" name="Freeform: Shape 176">
              <a:extLst>
                <a:ext uri="{FF2B5EF4-FFF2-40B4-BE49-F238E27FC236}">
                  <a16:creationId xmlns:a16="http://schemas.microsoft.com/office/drawing/2014/main" xmlns="" id="{CF760C0B-3572-4B6E-AF8C-C7F8D74AE43E}"/>
                </a:ext>
              </a:extLst>
            </p:cNvPr>
            <p:cNvSpPr/>
            <p:nvPr/>
          </p:nvSpPr>
          <p:spPr>
            <a:xfrm>
              <a:off x="-338893" y="3001598"/>
              <a:ext cx="2198326" cy="472848"/>
            </a:xfrm>
            <a:custGeom>
              <a:avLst/>
              <a:gdLst>
                <a:gd name="connsiteX0" fmla="*/ 381058 w 6661201"/>
                <a:gd name="connsiteY0" fmla="*/ 1281742 h 1432788"/>
                <a:gd name="connsiteX1" fmla="*/ 736136 w 6661201"/>
                <a:gd name="connsiteY1" fmla="*/ 1428969 h 1432788"/>
                <a:gd name="connsiteX2" fmla="*/ 1108534 w 6661201"/>
                <a:gd name="connsiteY2" fmla="*/ 1333705 h 1432788"/>
                <a:gd name="connsiteX3" fmla="*/ 1836009 w 6661201"/>
                <a:gd name="connsiteY3" fmla="*/ 649531 h 1432788"/>
                <a:gd name="connsiteX4" fmla="*/ 2217067 w 6661201"/>
                <a:gd name="connsiteY4" fmla="*/ 259813 h 1432788"/>
                <a:gd name="connsiteX5" fmla="*/ 2624107 w 6661201"/>
                <a:gd name="connsiteY5" fmla="*/ 34642 h 1432788"/>
                <a:gd name="connsiteX6" fmla="*/ 3455507 w 6661201"/>
                <a:gd name="connsiteY6" fmla="*/ 441681 h 1432788"/>
                <a:gd name="connsiteX7" fmla="*/ 4191643 w 6661201"/>
                <a:gd name="connsiteY7" fmla="*/ 1212459 h 1432788"/>
                <a:gd name="connsiteX8" fmla="*/ 4919118 w 6661201"/>
                <a:gd name="connsiteY8" fmla="*/ 1385667 h 1432788"/>
                <a:gd name="connsiteX9" fmla="*/ 5326158 w 6661201"/>
                <a:gd name="connsiteY9" fmla="*/ 1099873 h 1432788"/>
                <a:gd name="connsiteX10" fmla="*/ 5724537 w 6661201"/>
                <a:gd name="connsiteY10" fmla="*/ 666852 h 1432788"/>
                <a:gd name="connsiteX11" fmla="*/ 6157558 w 6661201"/>
                <a:gd name="connsiteY11" fmla="*/ 233831 h 1432788"/>
                <a:gd name="connsiteX12" fmla="*/ 6651202 w 6661201"/>
                <a:gd name="connsiteY12" fmla="*/ 17321 h 1432788"/>
                <a:gd name="connsiteX13" fmla="*/ 6651202 w 6661201"/>
                <a:gd name="connsiteY13" fmla="*/ 0 h 1432788"/>
                <a:gd name="connsiteX14" fmla="*/ 5923727 w 6661201"/>
                <a:gd name="connsiteY14" fmla="*/ 433021 h 1432788"/>
                <a:gd name="connsiteX15" fmla="*/ 5170270 w 6661201"/>
                <a:gd name="connsiteY15" fmla="*/ 1212459 h 1432788"/>
                <a:gd name="connsiteX16" fmla="*/ 4763230 w 6661201"/>
                <a:gd name="connsiteY16" fmla="*/ 1411648 h 1432788"/>
                <a:gd name="connsiteX17" fmla="*/ 4321549 w 6661201"/>
                <a:gd name="connsiteY17" fmla="*/ 1281742 h 1432788"/>
                <a:gd name="connsiteX18" fmla="*/ 3550772 w 6661201"/>
                <a:gd name="connsiteY18" fmla="*/ 519625 h 1432788"/>
                <a:gd name="connsiteX19" fmla="*/ 2840617 w 6661201"/>
                <a:gd name="connsiteY19" fmla="*/ 17321 h 1432788"/>
                <a:gd name="connsiteX20" fmla="*/ 2104482 w 6661201"/>
                <a:gd name="connsiteY20" fmla="*/ 337756 h 1432788"/>
                <a:gd name="connsiteX21" fmla="*/ 1351025 w 6661201"/>
                <a:gd name="connsiteY21" fmla="*/ 1134515 h 1432788"/>
                <a:gd name="connsiteX22" fmla="*/ 961307 w 6661201"/>
                <a:gd name="connsiteY22" fmla="*/ 1385667 h 1432788"/>
                <a:gd name="connsiteX23" fmla="*/ 519625 w 6661201"/>
                <a:gd name="connsiteY23" fmla="*/ 1342365 h 1432788"/>
                <a:gd name="connsiteX24" fmla="*/ 69283 w 6661201"/>
                <a:gd name="connsiteY24" fmla="*/ 987288 h 1432788"/>
                <a:gd name="connsiteX25" fmla="*/ 0 w 6661201"/>
                <a:gd name="connsiteY25" fmla="*/ 909344 h 1432788"/>
                <a:gd name="connsiteX26" fmla="*/ 0 w 6661201"/>
                <a:gd name="connsiteY26" fmla="*/ 943986 h 1432788"/>
                <a:gd name="connsiteX27" fmla="*/ 381058 w 6661201"/>
                <a:gd name="connsiteY27" fmla="*/ 1281742 h 1432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6661201" h="1432788">
                  <a:moveTo>
                    <a:pt x="381058" y="1281742"/>
                  </a:moveTo>
                  <a:cubicBezTo>
                    <a:pt x="484983" y="1351025"/>
                    <a:pt x="606229" y="1411648"/>
                    <a:pt x="736136" y="1428969"/>
                  </a:cubicBezTo>
                  <a:cubicBezTo>
                    <a:pt x="866042" y="1446290"/>
                    <a:pt x="995948" y="1402988"/>
                    <a:pt x="1108534" y="1333705"/>
                  </a:cubicBezTo>
                  <a:cubicBezTo>
                    <a:pt x="1402988" y="1169157"/>
                    <a:pt x="1619498" y="892023"/>
                    <a:pt x="1836009" y="649531"/>
                  </a:cubicBezTo>
                  <a:cubicBezTo>
                    <a:pt x="1957255" y="510965"/>
                    <a:pt x="2078501" y="381058"/>
                    <a:pt x="2217067" y="259813"/>
                  </a:cubicBezTo>
                  <a:cubicBezTo>
                    <a:pt x="2338313" y="155888"/>
                    <a:pt x="2468219" y="69283"/>
                    <a:pt x="2624107" y="34642"/>
                  </a:cubicBezTo>
                  <a:cubicBezTo>
                    <a:pt x="2953203" y="-43302"/>
                    <a:pt x="3247657" y="225171"/>
                    <a:pt x="3455507" y="441681"/>
                  </a:cubicBezTo>
                  <a:cubicBezTo>
                    <a:pt x="3706659" y="692834"/>
                    <a:pt x="3914509" y="987288"/>
                    <a:pt x="4191643" y="1212459"/>
                  </a:cubicBezTo>
                  <a:cubicBezTo>
                    <a:pt x="4399493" y="1385667"/>
                    <a:pt x="4650645" y="1489592"/>
                    <a:pt x="4919118" y="1385667"/>
                  </a:cubicBezTo>
                  <a:cubicBezTo>
                    <a:pt x="5075005" y="1325044"/>
                    <a:pt x="5204912" y="1212459"/>
                    <a:pt x="5326158" y="1099873"/>
                  </a:cubicBezTo>
                  <a:cubicBezTo>
                    <a:pt x="5464724" y="961307"/>
                    <a:pt x="5594631" y="814079"/>
                    <a:pt x="5724537" y="666852"/>
                  </a:cubicBezTo>
                  <a:cubicBezTo>
                    <a:pt x="5863103" y="510965"/>
                    <a:pt x="6001671" y="363738"/>
                    <a:pt x="6157558" y="233831"/>
                  </a:cubicBezTo>
                  <a:cubicBezTo>
                    <a:pt x="6296124" y="121246"/>
                    <a:pt x="6460672" y="17321"/>
                    <a:pt x="6651202" y="17321"/>
                  </a:cubicBezTo>
                  <a:cubicBezTo>
                    <a:pt x="6659862" y="17321"/>
                    <a:pt x="6668523" y="0"/>
                    <a:pt x="6651202" y="0"/>
                  </a:cubicBezTo>
                  <a:cubicBezTo>
                    <a:pt x="6356748" y="8660"/>
                    <a:pt x="6114256" y="233831"/>
                    <a:pt x="5923727" y="433021"/>
                  </a:cubicBezTo>
                  <a:cubicBezTo>
                    <a:pt x="5672574" y="692834"/>
                    <a:pt x="5456064" y="987288"/>
                    <a:pt x="5170270" y="1212459"/>
                  </a:cubicBezTo>
                  <a:cubicBezTo>
                    <a:pt x="5049024" y="1307723"/>
                    <a:pt x="4910458" y="1394328"/>
                    <a:pt x="4763230" y="1411648"/>
                  </a:cubicBezTo>
                  <a:cubicBezTo>
                    <a:pt x="4607343" y="1428969"/>
                    <a:pt x="4451456" y="1368346"/>
                    <a:pt x="4321549" y="1281742"/>
                  </a:cubicBezTo>
                  <a:cubicBezTo>
                    <a:pt x="4018434" y="1082552"/>
                    <a:pt x="3793263" y="779438"/>
                    <a:pt x="3550772" y="519625"/>
                  </a:cubicBezTo>
                  <a:cubicBezTo>
                    <a:pt x="3360242" y="311775"/>
                    <a:pt x="3126411" y="69283"/>
                    <a:pt x="2840617" y="17321"/>
                  </a:cubicBezTo>
                  <a:cubicBezTo>
                    <a:pt x="2554824" y="-34642"/>
                    <a:pt x="2303672" y="155888"/>
                    <a:pt x="2104482" y="337756"/>
                  </a:cubicBezTo>
                  <a:cubicBezTo>
                    <a:pt x="1836009" y="588908"/>
                    <a:pt x="1628159" y="883363"/>
                    <a:pt x="1351025" y="1134515"/>
                  </a:cubicBezTo>
                  <a:cubicBezTo>
                    <a:pt x="1238440" y="1238440"/>
                    <a:pt x="1108534" y="1333705"/>
                    <a:pt x="961307" y="1385667"/>
                  </a:cubicBezTo>
                  <a:cubicBezTo>
                    <a:pt x="814079" y="1428969"/>
                    <a:pt x="666852" y="1411648"/>
                    <a:pt x="519625" y="1342365"/>
                  </a:cubicBezTo>
                  <a:cubicBezTo>
                    <a:pt x="346417" y="1255761"/>
                    <a:pt x="199190" y="1117194"/>
                    <a:pt x="69283" y="987288"/>
                  </a:cubicBezTo>
                  <a:cubicBezTo>
                    <a:pt x="43302" y="961307"/>
                    <a:pt x="25981" y="935325"/>
                    <a:pt x="0" y="909344"/>
                  </a:cubicBezTo>
                  <a:lnTo>
                    <a:pt x="0" y="943986"/>
                  </a:lnTo>
                  <a:cubicBezTo>
                    <a:pt x="121246" y="1065232"/>
                    <a:pt x="242492" y="1186478"/>
                    <a:pt x="381058" y="1281742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0" name="Freeform: Shape 177">
              <a:extLst>
                <a:ext uri="{FF2B5EF4-FFF2-40B4-BE49-F238E27FC236}">
                  <a16:creationId xmlns:a16="http://schemas.microsoft.com/office/drawing/2014/main" xmlns="" id="{B44BC161-A932-4E81-B3B9-F54FF9B4317C}"/>
                </a:ext>
              </a:extLst>
            </p:cNvPr>
            <p:cNvSpPr/>
            <p:nvPr/>
          </p:nvSpPr>
          <p:spPr>
            <a:xfrm>
              <a:off x="-338893" y="3000337"/>
              <a:ext cx="2198326" cy="475706"/>
            </a:xfrm>
            <a:custGeom>
              <a:avLst/>
              <a:gdLst>
                <a:gd name="connsiteX0" fmla="*/ 311775 w 6661201"/>
                <a:gd name="connsiteY0" fmla="*/ 220330 h 1441448"/>
                <a:gd name="connsiteX1" fmla="*/ 718815 w 6661201"/>
                <a:gd name="connsiteY1" fmla="*/ 21140 h 1441448"/>
                <a:gd name="connsiteX2" fmla="*/ 1160496 w 6661201"/>
                <a:gd name="connsiteY2" fmla="*/ 151046 h 1441448"/>
                <a:gd name="connsiteX3" fmla="*/ 1931273 w 6661201"/>
                <a:gd name="connsiteY3" fmla="*/ 921824 h 1441448"/>
                <a:gd name="connsiteX4" fmla="*/ 2641428 w 6661201"/>
                <a:gd name="connsiteY4" fmla="*/ 1424128 h 1441448"/>
                <a:gd name="connsiteX5" fmla="*/ 3377563 w 6661201"/>
                <a:gd name="connsiteY5" fmla="*/ 1103693 h 1441448"/>
                <a:gd name="connsiteX6" fmla="*/ 4131020 w 6661201"/>
                <a:gd name="connsiteY6" fmla="*/ 306934 h 1441448"/>
                <a:gd name="connsiteX7" fmla="*/ 4520739 w 6661201"/>
                <a:gd name="connsiteY7" fmla="*/ 55782 h 1441448"/>
                <a:gd name="connsiteX8" fmla="*/ 4962420 w 6661201"/>
                <a:gd name="connsiteY8" fmla="*/ 90424 h 1441448"/>
                <a:gd name="connsiteX9" fmla="*/ 5412762 w 6661201"/>
                <a:gd name="connsiteY9" fmla="*/ 445501 h 1441448"/>
                <a:gd name="connsiteX10" fmla="*/ 5828462 w 6661201"/>
                <a:gd name="connsiteY10" fmla="*/ 904503 h 1441448"/>
                <a:gd name="connsiteX11" fmla="*/ 6651202 w 6661201"/>
                <a:gd name="connsiteY11" fmla="*/ 1441449 h 1441448"/>
                <a:gd name="connsiteX12" fmla="*/ 6651202 w 6661201"/>
                <a:gd name="connsiteY12" fmla="*/ 1424128 h 1441448"/>
                <a:gd name="connsiteX13" fmla="*/ 5837123 w 6661201"/>
                <a:gd name="connsiteY13" fmla="*/ 895842 h 1441448"/>
                <a:gd name="connsiteX14" fmla="*/ 5100987 w 6661201"/>
                <a:gd name="connsiteY14" fmla="*/ 151046 h 1441448"/>
                <a:gd name="connsiteX15" fmla="*/ 4745910 w 6661201"/>
                <a:gd name="connsiteY15" fmla="*/ 3819 h 1441448"/>
                <a:gd name="connsiteX16" fmla="*/ 4373512 w 6661201"/>
                <a:gd name="connsiteY16" fmla="*/ 99084 h 1441448"/>
                <a:gd name="connsiteX17" fmla="*/ 3646036 w 6661201"/>
                <a:gd name="connsiteY17" fmla="*/ 783257 h 1441448"/>
                <a:gd name="connsiteX18" fmla="*/ 3264978 w 6661201"/>
                <a:gd name="connsiteY18" fmla="*/ 1172976 h 1441448"/>
                <a:gd name="connsiteX19" fmla="*/ 2857938 w 6661201"/>
                <a:gd name="connsiteY19" fmla="*/ 1398147 h 1441448"/>
                <a:gd name="connsiteX20" fmla="*/ 2026538 w 6661201"/>
                <a:gd name="connsiteY20" fmla="*/ 991107 h 1441448"/>
                <a:gd name="connsiteX21" fmla="*/ 1290402 w 6661201"/>
                <a:gd name="connsiteY21" fmla="*/ 220330 h 1441448"/>
                <a:gd name="connsiteX22" fmla="*/ 562927 w 6661201"/>
                <a:gd name="connsiteY22" fmla="*/ 47121 h 1441448"/>
                <a:gd name="connsiteX23" fmla="*/ 155888 w 6661201"/>
                <a:gd name="connsiteY23" fmla="*/ 332915 h 1441448"/>
                <a:gd name="connsiteX24" fmla="*/ 0 w 6661201"/>
                <a:gd name="connsiteY24" fmla="*/ 488803 h 1441448"/>
                <a:gd name="connsiteX25" fmla="*/ 0 w 6661201"/>
                <a:gd name="connsiteY25" fmla="*/ 514784 h 1441448"/>
                <a:gd name="connsiteX26" fmla="*/ 311775 w 6661201"/>
                <a:gd name="connsiteY26" fmla="*/ 220330 h 1441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661201" h="1441448">
                  <a:moveTo>
                    <a:pt x="311775" y="220330"/>
                  </a:moveTo>
                  <a:cubicBezTo>
                    <a:pt x="433021" y="125065"/>
                    <a:pt x="571588" y="38461"/>
                    <a:pt x="718815" y="21140"/>
                  </a:cubicBezTo>
                  <a:cubicBezTo>
                    <a:pt x="874702" y="3819"/>
                    <a:pt x="1030590" y="64442"/>
                    <a:pt x="1160496" y="151046"/>
                  </a:cubicBezTo>
                  <a:cubicBezTo>
                    <a:pt x="1463611" y="350236"/>
                    <a:pt x="1688782" y="653351"/>
                    <a:pt x="1931273" y="921824"/>
                  </a:cubicBezTo>
                  <a:cubicBezTo>
                    <a:pt x="2121803" y="1129674"/>
                    <a:pt x="2355634" y="1372166"/>
                    <a:pt x="2641428" y="1424128"/>
                  </a:cubicBezTo>
                  <a:cubicBezTo>
                    <a:pt x="2927222" y="1476091"/>
                    <a:pt x="3178374" y="1285561"/>
                    <a:pt x="3377563" y="1103693"/>
                  </a:cubicBezTo>
                  <a:cubicBezTo>
                    <a:pt x="3646036" y="852540"/>
                    <a:pt x="3853886" y="558086"/>
                    <a:pt x="4131020" y="306934"/>
                  </a:cubicBezTo>
                  <a:cubicBezTo>
                    <a:pt x="4243605" y="203009"/>
                    <a:pt x="4373512" y="107744"/>
                    <a:pt x="4520739" y="55782"/>
                  </a:cubicBezTo>
                  <a:cubicBezTo>
                    <a:pt x="4667966" y="3819"/>
                    <a:pt x="4823853" y="21140"/>
                    <a:pt x="4962420" y="90424"/>
                  </a:cubicBezTo>
                  <a:cubicBezTo>
                    <a:pt x="5135628" y="177028"/>
                    <a:pt x="5282856" y="315594"/>
                    <a:pt x="5412762" y="445501"/>
                  </a:cubicBezTo>
                  <a:cubicBezTo>
                    <a:pt x="5559989" y="592728"/>
                    <a:pt x="5689895" y="748615"/>
                    <a:pt x="5828462" y="904503"/>
                  </a:cubicBezTo>
                  <a:cubicBezTo>
                    <a:pt x="6044973" y="1138334"/>
                    <a:pt x="6313446" y="1432789"/>
                    <a:pt x="6651202" y="1441449"/>
                  </a:cubicBezTo>
                  <a:cubicBezTo>
                    <a:pt x="6659862" y="1441449"/>
                    <a:pt x="6668523" y="1424128"/>
                    <a:pt x="6651202" y="1424128"/>
                  </a:cubicBezTo>
                  <a:cubicBezTo>
                    <a:pt x="6313446" y="1415468"/>
                    <a:pt x="6044973" y="1129674"/>
                    <a:pt x="5837123" y="895842"/>
                  </a:cubicBezTo>
                  <a:cubicBezTo>
                    <a:pt x="5603291" y="644690"/>
                    <a:pt x="5386781" y="350236"/>
                    <a:pt x="5100987" y="151046"/>
                  </a:cubicBezTo>
                  <a:cubicBezTo>
                    <a:pt x="4997062" y="81763"/>
                    <a:pt x="4875816" y="21140"/>
                    <a:pt x="4745910" y="3819"/>
                  </a:cubicBezTo>
                  <a:cubicBezTo>
                    <a:pt x="4616003" y="-13501"/>
                    <a:pt x="4486097" y="29801"/>
                    <a:pt x="4373512" y="99084"/>
                  </a:cubicBezTo>
                  <a:cubicBezTo>
                    <a:pt x="4079057" y="263632"/>
                    <a:pt x="3862547" y="540765"/>
                    <a:pt x="3646036" y="783257"/>
                  </a:cubicBezTo>
                  <a:cubicBezTo>
                    <a:pt x="3524791" y="921824"/>
                    <a:pt x="3403545" y="1051730"/>
                    <a:pt x="3264978" y="1172976"/>
                  </a:cubicBezTo>
                  <a:cubicBezTo>
                    <a:pt x="3143732" y="1276901"/>
                    <a:pt x="3013826" y="1363505"/>
                    <a:pt x="2857938" y="1398147"/>
                  </a:cubicBezTo>
                  <a:cubicBezTo>
                    <a:pt x="2528842" y="1476091"/>
                    <a:pt x="2234388" y="1207618"/>
                    <a:pt x="2026538" y="991107"/>
                  </a:cubicBezTo>
                  <a:cubicBezTo>
                    <a:pt x="1775386" y="739955"/>
                    <a:pt x="1567536" y="445501"/>
                    <a:pt x="1290402" y="220330"/>
                  </a:cubicBezTo>
                  <a:cubicBezTo>
                    <a:pt x="1082552" y="47121"/>
                    <a:pt x="831400" y="-56804"/>
                    <a:pt x="562927" y="47121"/>
                  </a:cubicBezTo>
                  <a:cubicBezTo>
                    <a:pt x="407040" y="107744"/>
                    <a:pt x="277133" y="220330"/>
                    <a:pt x="155888" y="332915"/>
                  </a:cubicBezTo>
                  <a:cubicBezTo>
                    <a:pt x="103925" y="384878"/>
                    <a:pt x="51963" y="436840"/>
                    <a:pt x="0" y="488803"/>
                  </a:cubicBezTo>
                  <a:lnTo>
                    <a:pt x="0" y="514784"/>
                  </a:lnTo>
                  <a:cubicBezTo>
                    <a:pt x="95265" y="410859"/>
                    <a:pt x="199190" y="306934"/>
                    <a:pt x="311775" y="22033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551" name="Graphic 1">
              <a:extLst>
                <a:ext uri="{FF2B5EF4-FFF2-40B4-BE49-F238E27FC236}">
                  <a16:creationId xmlns:a16="http://schemas.microsoft.com/office/drawing/2014/main" xmlns="" id="{72CCB38E-D3DE-4082-88C5-B9EA62654427}"/>
                </a:ext>
              </a:extLst>
            </p:cNvPr>
            <p:cNvGrpSpPr/>
            <p:nvPr/>
          </p:nvGrpSpPr>
          <p:grpSpPr>
            <a:xfrm>
              <a:off x="-313170" y="3096013"/>
              <a:ext cx="40013" cy="281267"/>
              <a:chOff x="-581182" y="3414894"/>
              <a:chExt cx="121245" cy="852273"/>
            </a:xfrm>
            <a:grpFill/>
          </p:grpSpPr>
          <p:sp>
            <p:nvSpPr>
              <p:cNvPr id="781" name="Freeform: Shape 269">
                <a:extLst>
                  <a:ext uri="{FF2B5EF4-FFF2-40B4-BE49-F238E27FC236}">
                    <a16:creationId xmlns:a16="http://schemas.microsoft.com/office/drawing/2014/main" xmlns="" id="{66C8F21F-90FF-4C44-ABCE-CA9ECBCDE86F}"/>
                  </a:ext>
                </a:extLst>
              </p:cNvPr>
              <p:cNvSpPr/>
              <p:nvPr/>
            </p:nvSpPr>
            <p:spPr>
              <a:xfrm>
                <a:off x="-529219" y="3460065"/>
                <a:ext cx="17320" cy="752631"/>
              </a:xfrm>
              <a:custGeom>
                <a:avLst/>
                <a:gdLst>
                  <a:gd name="connsiteX0" fmla="*/ 0 w 17320"/>
                  <a:gd name="connsiteY0" fmla="*/ 6495 h 752631"/>
                  <a:gd name="connsiteX1" fmla="*/ 0 w 17320"/>
                  <a:gd name="connsiteY1" fmla="*/ 742631 h 752631"/>
                  <a:gd name="connsiteX2" fmla="*/ 17321 w 17320"/>
                  <a:gd name="connsiteY2" fmla="*/ 742631 h 752631"/>
                  <a:gd name="connsiteX3" fmla="*/ 17321 w 17320"/>
                  <a:gd name="connsiteY3" fmla="*/ 6495 h 752631"/>
                  <a:gd name="connsiteX4" fmla="*/ 0 w 17320"/>
                  <a:gd name="connsiteY4" fmla="*/ 6495 h 752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752631">
                    <a:moveTo>
                      <a:pt x="0" y="6495"/>
                    </a:moveTo>
                    <a:cubicBezTo>
                      <a:pt x="0" y="248987"/>
                      <a:pt x="0" y="500139"/>
                      <a:pt x="0" y="742631"/>
                    </a:cubicBezTo>
                    <a:cubicBezTo>
                      <a:pt x="0" y="751291"/>
                      <a:pt x="17321" y="759952"/>
                      <a:pt x="17321" y="742631"/>
                    </a:cubicBezTo>
                    <a:cubicBezTo>
                      <a:pt x="17321" y="500139"/>
                      <a:pt x="17321" y="248987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82" name="Freeform: Shape 270">
                <a:extLst>
                  <a:ext uri="{FF2B5EF4-FFF2-40B4-BE49-F238E27FC236}">
                    <a16:creationId xmlns:a16="http://schemas.microsoft.com/office/drawing/2014/main" xmlns="" id="{76786339-66DA-41AA-BA8F-7E44395C3A73}"/>
                  </a:ext>
                </a:extLst>
              </p:cNvPr>
              <p:cNvSpPr/>
              <p:nvPr/>
            </p:nvSpPr>
            <p:spPr>
              <a:xfrm>
                <a:off x="-581182" y="4126440"/>
                <a:ext cx="121245" cy="140727"/>
              </a:xfrm>
              <a:custGeom>
                <a:avLst/>
                <a:gdLst>
                  <a:gd name="connsiteX0" fmla="*/ 0 w 121245"/>
                  <a:gd name="connsiteY0" fmla="*/ 6972 h 140727"/>
                  <a:gd name="connsiteX1" fmla="*/ 60623 w 121245"/>
                  <a:gd name="connsiteY1" fmla="*/ 102237 h 140727"/>
                  <a:gd name="connsiteX2" fmla="*/ 121246 w 121245"/>
                  <a:gd name="connsiteY2" fmla="*/ 128218 h 140727"/>
                  <a:gd name="connsiteX3" fmla="*/ 60623 w 121245"/>
                  <a:gd name="connsiteY3" fmla="*/ 32953 h 140727"/>
                  <a:gd name="connsiteX4" fmla="*/ 0 w 121245"/>
                  <a:gd name="connsiteY4" fmla="*/ 6972 h 140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0727">
                    <a:moveTo>
                      <a:pt x="0" y="6972"/>
                    </a:moveTo>
                    <a:cubicBezTo>
                      <a:pt x="0" y="24293"/>
                      <a:pt x="25981" y="67595"/>
                      <a:pt x="60623" y="102237"/>
                    </a:cubicBezTo>
                    <a:cubicBezTo>
                      <a:pt x="95265" y="136878"/>
                      <a:pt x="121246" y="154199"/>
                      <a:pt x="121246" y="128218"/>
                    </a:cubicBezTo>
                    <a:cubicBezTo>
                      <a:pt x="121246" y="110897"/>
                      <a:pt x="95265" y="67595"/>
                      <a:pt x="60623" y="32953"/>
                    </a:cubicBezTo>
                    <a:cubicBezTo>
                      <a:pt x="25981" y="6972"/>
                      <a:pt x="0" y="-10349"/>
                      <a:pt x="0" y="697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83" name="Freeform: Shape 271">
                <a:extLst>
                  <a:ext uri="{FF2B5EF4-FFF2-40B4-BE49-F238E27FC236}">
                    <a16:creationId xmlns:a16="http://schemas.microsoft.com/office/drawing/2014/main" xmlns="" id="{B338596F-519E-4AD8-9A86-C17FFD24EAB9}"/>
                  </a:ext>
                </a:extLst>
              </p:cNvPr>
              <p:cNvSpPr/>
              <p:nvPr/>
            </p:nvSpPr>
            <p:spPr>
              <a:xfrm>
                <a:off x="-581182" y="3414894"/>
                <a:ext cx="121245" cy="145065"/>
              </a:xfrm>
              <a:custGeom>
                <a:avLst/>
                <a:gdLst>
                  <a:gd name="connsiteX0" fmla="*/ 60623 w 121245"/>
                  <a:gd name="connsiteY0" fmla="*/ 43005 h 145065"/>
                  <a:gd name="connsiteX1" fmla="*/ 0 w 121245"/>
                  <a:gd name="connsiteY1" fmla="*/ 138270 h 145065"/>
                  <a:gd name="connsiteX2" fmla="*/ 60623 w 121245"/>
                  <a:gd name="connsiteY2" fmla="*/ 103628 h 145065"/>
                  <a:gd name="connsiteX3" fmla="*/ 121246 w 121245"/>
                  <a:gd name="connsiteY3" fmla="*/ 8364 h 145065"/>
                  <a:gd name="connsiteX4" fmla="*/ 60623 w 121245"/>
                  <a:gd name="connsiteY4" fmla="*/ 43005 h 145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5065">
                    <a:moveTo>
                      <a:pt x="60623" y="43005"/>
                    </a:moveTo>
                    <a:cubicBezTo>
                      <a:pt x="25981" y="77647"/>
                      <a:pt x="0" y="120949"/>
                      <a:pt x="0" y="138270"/>
                    </a:cubicBezTo>
                    <a:cubicBezTo>
                      <a:pt x="0" y="155591"/>
                      <a:pt x="25981" y="138270"/>
                      <a:pt x="60623" y="103628"/>
                    </a:cubicBezTo>
                    <a:cubicBezTo>
                      <a:pt x="95265" y="68987"/>
                      <a:pt x="121246" y="34345"/>
                      <a:pt x="121246" y="8364"/>
                    </a:cubicBezTo>
                    <a:cubicBezTo>
                      <a:pt x="121246" y="-8957"/>
                      <a:pt x="95265" y="-297"/>
                      <a:pt x="60623" y="4300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52" name="Graphic 1">
              <a:extLst>
                <a:ext uri="{FF2B5EF4-FFF2-40B4-BE49-F238E27FC236}">
                  <a16:creationId xmlns:a16="http://schemas.microsoft.com/office/drawing/2014/main" xmlns="" id="{210AC3B4-F424-4F76-8E64-B6D6F427B66A}"/>
                </a:ext>
              </a:extLst>
            </p:cNvPr>
            <p:cNvGrpSpPr/>
            <p:nvPr/>
          </p:nvGrpSpPr>
          <p:grpSpPr>
            <a:xfrm>
              <a:off x="-218852" y="3019477"/>
              <a:ext cx="40013" cy="435829"/>
              <a:chOff x="-295388" y="3182980"/>
              <a:chExt cx="121245" cy="1320615"/>
            </a:xfrm>
            <a:grpFill/>
          </p:grpSpPr>
          <p:sp>
            <p:nvSpPr>
              <p:cNvPr id="778" name="Freeform: Shape 266">
                <a:extLst>
                  <a:ext uri="{FF2B5EF4-FFF2-40B4-BE49-F238E27FC236}">
                    <a16:creationId xmlns:a16="http://schemas.microsoft.com/office/drawing/2014/main" xmlns="" id="{B211F809-C5A4-481E-96EC-97B56EE1CDBA}"/>
                  </a:ext>
                </a:extLst>
              </p:cNvPr>
              <p:cNvSpPr/>
              <p:nvPr/>
            </p:nvSpPr>
            <p:spPr>
              <a:xfrm>
                <a:off x="-243425" y="3214068"/>
                <a:ext cx="17320" cy="1249779"/>
              </a:xfrm>
              <a:custGeom>
                <a:avLst/>
                <a:gdLst>
                  <a:gd name="connsiteX0" fmla="*/ 0 w 17320"/>
                  <a:gd name="connsiteY0" fmla="*/ 10000 h 1249779"/>
                  <a:gd name="connsiteX1" fmla="*/ 0 w 17320"/>
                  <a:gd name="connsiteY1" fmla="*/ 1239780 h 1249779"/>
                  <a:gd name="connsiteX2" fmla="*/ 17321 w 17320"/>
                  <a:gd name="connsiteY2" fmla="*/ 1239780 h 1249779"/>
                  <a:gd name="connsiteX3" fmla="*/ 17321 w 17320"/>
                  <a:gd name="connsiteY3" fmla="*/ 10000 h 1249779"/>
                  <a:gd name="connsiteX4" fmla="*/ 0 w 17320"/>
                  <a:gd name="connsiteY4" fmla="*/ 10000 h 12497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249779">
                    <a:moveTo>
                      <a:pt x="0" y="10000"/>
                    </a:moveTo>
                    <a:cubicBezTo>
                      <a:pt x="0" y="417040"/>
                      <a:pt x="0" y="824080"/>
                      <a:pt x="0" y="1239780"/>
                    </a:cubicBezTo>
                    <a:cubicBezTo>
                      <a:pt x="0" y="1248440"/>
                      <a:pt x="17321" y="1257101"/>
                      <a:pt x="17321" y="1239780"/>
                    </a:cubicBezTo>
                    <a:cubicBezTo>
                      <a:pt x="17321" y="832740"/>
                      <a:pt x="17321" y="425700"/>
                      <a:pt x="17321" y="10000"/>
                    </a:cubicBezTo>
                    <a:cubicBezTo>
                      <a:pt x="1732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79" name="Freeform: Shape 267">
                <a:extLst>
                  <a:ext uri="{FF2B5EF4-FFF2-40B4-BE49-F238E27FC236}">
                    <a16:creationId xmlns:a16="http://schemas.microsoft.com/office/drawing/2014/main" xmlns="" id="{3082EC7F-DE37-4B8B-B551-097ACEFA59F5}"/>
                  </a:ext>
                </a:extLst>
              </p:cNvPr>
              <p:cNvSpPr/>
              <p:nvPr/>
            </p:nvSpPr>
            <p:spPr>
              <a:xfrm>
                <a:off x="-295388" y="4372493"/>
                <a:ext cx="121245" cy="131103"/>
              </a:xfrm>
              <a:custGeom>
                <a:avLst/>
                <a:gdLst>
                  <a:gd name="connsiteX0" fmla="*/ 60623 w 121245"/>
                  <a:gd name="connsiteY0" fmla="*/ 12072 h 131103"/>
                  <a:gd name="connsiteX1" fmla="*/ 0 w 121245"/>
                  <a:gd name="connsiteY1" fmla="*/ 20732 h 131103"/>
                  <a:gd name="connsiteX2" fmla="*/ 60623 w 121245"/>
                  <a:gd name="connsiteY2" fmla="*/ 115997 h 131103"/>
                  <a:gd name="connsiteX3" fmla="*/ 121246 w 121245"/>
                  <a:gd name="connsiteY3" fmla="*/ 98676 h 131103"/>
                  <a:gd name="connsiteX4" fmla="*/ 60623 w 121245"/>
                  <a:gd name="connsiteY4" fmla="*/ 12072 h 1311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1103">
                    <a:moveTo>
                      <a:pt x="60623" y="12072"/>
                    </a:moveTo>
                    <a:cubicBezTo>
                      <a:pt x="25981" y="-5249"/>
                      <a:pt x="0" y="-5249"/>
                      <a:pt x="0" y="20732"/>
                    </a:cubicBezTo>
                    <a:cubicBezTo>
                      <a:pt x="0" y="46713"/>
                      <a:pt x="25981" y="90015"/>
                      <a:pt x="60623" y="115997"/>
                    </a:cubicBezTo>
                    <a:cubicBezTo>
                      <a:pt x="95265" y="141978"/>
                      <a:pt x="121246" y="133317"/>
                      <a:pt x="121246" y="98676"/>
                    </a:cubicBezTo>
                    <a:cubicBezTo>
                      <a:pt x="121246" y="64034"/>
                      <a:pt x="95265" y="29393"/>
                      <a:pt x="60623" y="1207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80" name="Freeform: Shape 268">
                <a:extLst>
                  <a:ext uri="{FF2B5EF4-FFF2-40B4-BE49-F238E27FC236}">
                    <a16:creationId xmlns:a16="http://schemas.microsoft.com/office/drawing/2014/main" xmlns="" id="{66F693D6-B09E-458A-A82A-5B289369C746}"/>
                  </a:ext>
                </a:extLst>
              </p:cNvPr>
              <p:cNvSpPr/>
              <p:nvPr/>
            </p:nvSpPr>
            <p:spPr>
              <a:xfrm>
                <a:off x="-295388" y="3182980"/>
                <a:ext cx="121245" cy="134719"/>
              </a:xfrm>
              <a:custGeom>
                <a:avLst/>
                <a:gdLst>
                  <a:gd name="connsiteX0" fmla="*/ 60623 w 121245"/>
                  <a:gd name="connsiteY0" fmla="*/ 15107 h 134719"/>
                  <a:gd name="connsiteX1" fmla="*/ 0 w 121245"/>
                  <a:gd name="connsiteY1" fmla="*/ 110371 h 134719"/>
                  <a:gd name="connsiteX2" fmla="*/ 60623 w 121245"/>
                  <a:gd name="connsiteY2" fmla="*/ 119032 h 134719"/>
                  <a:gd name="connsiteX3" fmla="*/ 121246 w 121245"/>
                  <a:gd name="connsiteY3" fmla="*/ 32427 h 134719"/>
                  <a:gd name="connsiteX4" fmla="*/ 60623 w 121245"/>
                  <a:gd name="connsiteY4" fmla="*/ 15107 h 1347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4719">
                    <a:moveTo>
                      <a:pt x="60623" y="15107"/>
                    </a:moveTo>
                    <a:cubicBezTo>
                      <a:pt x="25981" y="41088"/>
                      <a:pt x="0" y="84390"/>
                      <a:pt x="0" y="110371"/>
                    </a:cubicBezTo>
                    <a:cubicBezTo>
                      <a:pt x="0" y="136352"/>
                      <a:pt x="25981" y="145013"/>
                      <a:pt x="60623" y="119032"/>
                    </a:cubicBezTo>
                    <a:cubicBezTo>
                      <a:pt x="95265" y="101711"/>
                      <a:pt x="121246" y="58409"/>
                      <a:pt x="121246" y="32427"/>
                    </a:cubicBezTo>
                    <a:cubicBezTo>
                      <a:pt x="121246" y="-2214"/>
                      <a:pt x="95265" y="-10875"/>
                      <a:pt x="60623" y="1510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53" name="Graphic 1">
              <a:extLst>
                <a:ext uri="{FF2B5EF4-FFF2-40B4-BE49-F238E27FC236}">
                  <a16:creationId xmlns:a16="http://schemas.microsoft.com/office/drawing/2014/main" xmlns="" id="{73A5BE33-904F-41B0-B671-58C3DBAF5772}"/>
                </a:ext>
              </a:extLst>
            </p:cNvPr>
            <p:cNvGrpSpPr/>
            <p:nvPr/>
          </p:nvGrpSpPr>
          <p:grpSpPr>
            <a:xfrm>
              <a:off x="-121677" y="2984005"/>
              <a:ext cx="40013" cy="506329"/>
              <a:chOff x="-934" y="3075495"/>
              <a:chExt cx="121245" cy="1534240"/>
            </a:xfrm>
            <a:grpFill/>
          </p:grpSpPr>
          <p:sp>
            <p:nvSpPr>
              <p:cNvPr id="775" name="Freeform: Shape 263">
                <a:extLst>
                  <a:ext uri="{FF2B5EF4-FFF2-40B4-BE49-F238E27FC236}">
                    <a16:creationId xmlns:a16="http://schemas.microsoft.com/office/drawing/2014/main" xmlns="" id="{B7178C29-0818-4B9E-A59E-14B21A0C5B52}"/>
                  </a:ext>
                </a:extLst>
              </p:cNvPr>
              <p:cNvSpPr/>
              <p:nvPr/>
            </p:nvSpPr>
            <p:spPr>
              <a:xfrm>
                <a:off x="51028" y="3098492"/>
                <a:ext cx="17320" cy="1477941"/>
              </a:xfrm>
              <a:custGeom>
                <a:avLst/>
                <a:gdLst>
                  <a:gd name="connsiteX0" fmla="*/ 0 w 17320"/>
                  <a:gd name="connsiteY0" fmla="*/ 12991 h 1477941"/>
                  <a:gd name="connsiteX1" fmla="*/ 0 w 17320"/>
                  <a:gd name="connsiteY1" fmla="*/ 1467941 h 1477941"/>
                  <a:gd name="connsiteX2" fmla="*/ 17321 w 17320"/>
                  <a:gd name="connsiteY2" fmla="*/ 1467941 h 1477941"/>
                  <a:gd name="connsiteX3" fmla="*/ 17321 w 17320"/>
                  <a:gd name="connsiteY3" fmla="*/ 12991 h 1477941"/>
                  <a:gd name="connsiteX4" fmla="*/ 0 w 17320"/>
                  <a:gd name="connsiteY4" fmla="*/ 12991 h 14779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477941">
                    <a:moveTo>
                      <a:pt x="0" y="12991"/>
                    </a:moveTo>
                    <a:cubicBezTo>
                      <a:pt x="0" y="497974"/>
                      <a:pt x="0" y="982958"/>
                      <a:pt x="0" y="1467941"/>
                    </a:cubicBezTo>
                    <a:cubicBezTo>
                      <a:pt x="0" y="1476602"/>
                      <a:pt x="17321" y="1485262"/>
                      <a:pt x="17321" y="1467941"/>
                    </a:cubicBezTo>
                    <a:cubicBezTo>
                      <a:pt x="17321" y="982958"/>
                      <a:pt x="17321" y="497974"/>
                      <a:pt x="17321" y="12991"/>
                    </a:cubicBezTo>
                    <a:cubicBezTo>
                      <a:pt x="1732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76" name="Freeform: Shape 264">
                <a:extLst>
                  <a:ext uri="{FF2B5EF4-FFF2-40B4-BE49-F238E27FC236}">
                    <a16:creationId xmlns:a16="http://schemas.microsoft.com/office/drawing/2014/main" xmlns="" id="{72DA64AE-D228-4B3A-8C50-C06346496182}"/>
                  </a:ext>
                </a:extLst>
              </p:cNvPr>
              <p:cNvSpPr/>
              <p:nvPr/>
            </p:nvSpPr>
            <p:spPr>
              <a:xfrm>
                <a:off x="-934" y="4479829"/>
                <a:ext cx="121245" cy="129906"/>
              </a:xfrm>
              <a:custGeom>
                <a:avLst/>
                <a:gdLst>
                  <a:gd name="connsiteX0" fmla="*/ 60623 w 121245"/>
                  <a:gd name="connsiteY0" fmla="*/ 0 h 129906"/>
                  <a:gd name="connsiteX1" fmla="*/ 0 w 121245"/>
                  <a:gd name="connsiteY1" fmla="*/ 51963 h 129906"/>
                  <a:gd name="connsiteX2" fmla="*/ 60623 w 121245"/>
                  <a:gd name="connsiteY2" fmla="*/ 129906 h 129906"/>
                  <a:gd name="connsiteX3" fmla="*/ 121246 w 121245"/>
                  <a:gd name="connsiteY3" fmla="*/ 69283 h 129906"/>
                  <a:gd name="connsiteX4" fmla="*/ 60623 w 121245"/>
                  <a:gd name="connsiteY4" fmla="*/ 0 h 1299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29906">
                    <a:moveTo>
                      <a:pt x="60623" y="0"/>
                    </a:moveTo>
                    <a:cubicBezTo>
                      <a:pt x="25981" y="0"/>
                      <a:pt x="0" y="17321"/>
                      <a:pt x="0" y="51963"/>
                    </a:cubicBezTo>
                    <a:cubicBezTo>
                      <a:pt x="0" y="86604"/>
                      <a:pt x="25981" y="121246"/>
                      <a:pt x="60623" y="129906"/>
                    </a:cubicBezTo>
                    <a:cubicBezTo>
                      <a:pt x="95265" y="129906"/>
                      <a:pt x="121246" y="103925"/>
                      <a:pt x="121246" y="69283"/>
                    </a:cubicBezTo>
                    <a:cubicBezTo>
                      <a:pt x="121246" y="34642"/>
                      <a:pt x="95265" y="8660"/>
                      <a:pt x="60623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77" name="Freeform: Shape 265">
                <a:extLst>
                  <a:ext uri="{FF2B5EF4-FFF2-40B4-BE49-F238E27FC236}">
                    <a16:creationId xmlns:a16="http://schemas.microsoft.com/office/drawing/2014/main" xmlns="" id="{5260BCB2-41B4-461D-A79A-CCFE05F46CDB}"/>
                  </a:ext>
                </a:extLst>
              </p:cNvPr>
              <p:cNvSpPr/>
              <p:nvPr/>
            </p:nvSpPr>
            <p:spPr>
              <a:xfrm>
                <a:off x="-934" y="3075495"/>
                <a:ext cx="121245" cy="131252"/>
              </a:xfrm>
              <a:custGeom>
                <a:avLst/>
                <a:gdLst>
                  <a:gd name="connsiteX0" fmla="*/ 60623 w 121245"/>
                  <a:gd name="connsiteY0" fmla="*/ 1346 h 131252"/>
                  <a:gd name="connsiteX1" fmla="*/ 0 w 121245"/>
                  <a:gd name="connsiteY1" fmla="*/ 79290 h 131252"/>
                  <a:gd name="connsiteX2" fmla="*/ 60623 w 121245"/>
                  <a:gd name="connsiteY2" fmla="*/ 131252 h 131252"/>
                  <a:gd name="connsiteX3" fmla="*/ 121246 w 121245"/>
                  <a:gd name="connsiteY3" fmla="*/ 61969 h 131252"/>
                  <a:gd name="connsiteX4" fmla="*/ 60623 w 121245"/>
                  <a:gd name="connsiteY4" fmla="*/ 1346 h 1312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1252">
                    <a:moveTo>
                      <a:pt x="60623" y="1346"/>
                    </a:moveTo>
                    <a:cubicBezTo>
                      <a:pt x="25981" y="10006"/>
                      <a:pt x="0" y="44648"/>
                      <a:pt x="0" y="79290"/>
                    </a:cubicBezTo>
                    <a:cubicBezTo>
                      <a:pt x="0" y="113931"/>
                      <a:pt x="25981" y="131252"/>
                      <a:pt x="60623" y="131252"/>
                    </a:cubicBezTo>
                    <a:cubicBezTo>
                      <a:pt x="95265" y="122592"/>
                      <a:pt x="121246" y="96611"/>
                      <a:pt x="121246" y="61969"/>
                    </a:cubicBezTo>
                    <a:cubicBezTo>
                      <a:pt x="121246" y="27327"/>
                      <a:pt x="95265" y="-7314"/>
                      <a:pt x="60623" y="134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54" name="Graphic 1">
              <a:extLst>
                <a:ext uri="{FF2B5EF4-FFF2-40B4-BE49-F238E27FC236}">
                  <a16:creationId xmlns:a16="http://schemas.microsoft.com/office/drawing/2014/main" xmlns="" id="{D733676F-1DEE-43D0-ACB2-E9BAAF35054A}"/>
                </a:ext>
              </a:extLst>
            </p:cNvPr>
            <p:cNvGrpSpPr/>
            <p:nvPr/>
          </p:nvGrpSpPr>
          <p:grpSpPr>
            <a:xfrm>
              <a:off x="-27360" y="2996889"/>
              <a:ext cx="40013" cy="478539"/>
              <a:chOff x="284859" y="3114535"/>
              <a:chExt cx="121245" cy="1450032"/>
            </a:xfrm>
            <a:grpFill/>
          </p:grpSpPr>
          <p:sp>
            <p:nvSpPr>
              <p:cNvPr id="772" name="Freeform: Shape 260">
                <a:extLst>
                  <a:ext uri="{FF2B5EF4-FFF2-40B4-BE49-F238E27FC236}">
                    <a16:creationId xmlns:a16="http://schemas.microsoft.com/office/drawing/2014/main" xmlns="" id="{00B74147-AAC5-45A8-AEFB-A70ABE9E85EF}"/>
                  </a:ext>
                </a:extLst>
              </p:cNvPr>
              <p:cNvSpPr/>
              <p:nvPr/>
            </p:nvSpPr>
            <p:spPr>
              <a:xfrm>
                <a:off x="336822" y="3139629"/>
                <a:ext cx="17320" cy="1393502"/>
              </a:xfrm>
              <a:custGeom>
                <a:avLst/>
                <a:gdLst>
                  <a:gd name="connsiteX0" fmla="*/ 0 w 17320"/>
                  <a:gd name="connsiteY0" fmla="*/ 6495 h 1393502"/>
                  <a:gd name="connsiteX1" fmla="*/ 0 w 17320"/>
                  <a:gd name="connsiteY1" fmla="*/ 1383502 h 1393502"/>
                  <a:gd name="connsiteX2" fmla="*/ 17321 w 17320"/>
                  <a:gd name="connsiteY2" fmla="*/ 1383502 h 1393502"/>
                  <a:gd name="connsiteX3" fmla="*/ 17321 w 17320"/>
                  <a:gd name="connsiteY3" fmla="*/ 6495 h 1393502"/>
                  <a:gd name="connsiteX4" fmla="*/ 0 w 17320"/>
                  <a:gd name="connsiteY4" fmla="*/ 6495 h 13935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393502">
                    <a:moveTo>
                      <a:pt x="0" y="6495"/>
                    </a:moveTo>
                    <a:cubicBezTo>
                      <a:pt x="0" y="465498"/>
                      <a:pt x="0" y="924500"/>
                      <a:pt x="0" y="1383502"/>
                    </a:cubicBezTo>
                    <a:cubicBezTo>
                      <a:pt x="0" y="1392162"/>
                      <a:pt x="17321" y="1400823"/>
                      <a:pt x="17321" y="1383502"/>
                    </a:cubicBezTo>
                    <a:cubicBezTo>
                      <a:pt x="17321" y="924500"/>
                      <a:pt x="17321" y="465498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73" name="Freeform: Shape 261">
                <a:extLst>
                  <a:ext uri="{FF2B5EF4-FFF2-40B4-BE49-F238E27FC236}">
                    <a16:creationId xmlns:a16="http://schemas.microsoft.com/office/drawing/2014/main" xmlns="" id="{6955DCB1-469E-451B-B910-AB48F47EEE51}"/>
                  </a:ext>
                </a:extLst>
              </p:cNvPr>
              <p:cNvSpPr/>
              <p:nvPr/>
            </p:nvSpPr>
            <p:spPr>
              <a:xfrm>
                <a:off x="284859" y="4441940"/>
                <a:ext cx="121245" cy="122628"/>
              </a:xfrm>
              <a:custGeom>
                <a:avLst/>
                <a:gdLst>
                  <a:gd name="connsiteX0" fmla="*/ 60623 w 121245"/>
                  <a:gd name="connsiteY0" fmla="*/ 3248 h 122628"/>
                  <a:gd name="connsiteX1" fmla="*/ 0 w 121245"/>
                  <a:gd name="connsiteY1" fmla="*/ 81191 h 122628"/>
                  <a:gd name="connsiteX2" fmla="*/ 60623 w 121245"/>
                  <a:gd name="connsiteY2" fmla="*/ 115833 h 122628"/>
                  <a:gd name="connsiteX3" fmla="*/ 121246 w 121245"/>
                  <a:gd name="connsiteY3" fmla="*/ 29229 h 122628"/>
                  <a:gd name="connsiteX4" fmla="*/ 60623 w 121245"/>
                  <a:gd name="connsiteY4" fmla="*/ 3248 h 122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22628">
                    <a:moveTo>
                      <a:pt x="60623" y="3248"/>
                    </a:moveTo>
                    <a:cubicBezTo>
                      <a:pt x="25981" y="11908"/>
                      <a:pt x="0" y="46550"/>
                      <a:pt x="0" y="81191"/>
                    </a:cubicBezTo>
                    <a:cubicBezTo>
                      <a:pt x="0" y="115833"/>
                      <a:pt x="25981" y="133154"/>
                      <a:pt x="60623" y="115833"/>
                    </a:cubicBezTo>
                    <a:cubicBezTo>
                      <a:pt x="95265" y="98512"/>
                      <a:pt x="121246" y="63871"/>
                      <a:pt x="121246" y="29229"/>
                    </a:cubicBezTo>
                    <a:cubicBezTo>
                      <a:pt x="121246" y="3248"/>
                      <a:pt x="95265" y="-5413"/>
                      <a:pt x="60623" y="324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74" name="Freeform: Shape 262">
                <a:extLst>
                  <a:ext uri="{FF2B5EF4-FFF2-40B4-BE49-F238E27FC236}">
                    <a16:creationId xmlns:a16="http://schemas.microsoft.com/office/drawing/2014/main" xmlns="" id="{E4997923-E002-474D-83E1-E8BC1E6B7BFB}"/>
                  </a:ext>
                </a:extLst>
              </p:cNvPr>
              <p:cNvSpPr/>
              <p:nvPr/>
            </p:nvSpPr>
            <p:spPr>
              <a:xfrm>
                <a:off x="284859" y="3114535"/>
                <a:ext cx="121245" cy="121317"/>
              </a:xfrm>
              <a:custGeom>
                <a:avLst/>
                <a:gdLst>
                  <a:gd name="connsiteX0" fmla="*/ 60623 w 121245"/>
                  <a:gd name="connsiteY0" fmla="*/ 5608 h 121317"/>
                  <a:gd name="connsiteX1" fmla="*/ 0 w 121245"/>
                  <a:gd name="connsiteY1" fmla="*/ 40250 h 121317"/>
                  <a:gd name="connsiteX2" fmla="*/ 60623 w 121245"/>
                  <a:gd name="connsiteY2" fmla="*/ 118194 h 121317"/>
                  <a:gd name="connsiteX3" fmla="*/ 121246 w 121245"/>
                  <a:gd name="connsiteY3" fmla="*/ 83552 h 121317"/>
                  <a:gd name="connsiteX4" fmla="*/ 60623 w 121245"/>
                  <a:gd name="connsiteY4" fmla="*/ 5608 h 121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21317">
                    <a:moveTo>
                      <a:pt x="60623" y="5608"/>
                    </a:moveTo>
                    <a:cubicBezTo>
                      <a:pt x="25981" y="-11713"/>
                      <a:pt x="0" y="14269"/>
                      <a:pt x="0" y="40250"/>
                    </a:cubicBezTo>
                    <a:cubicBezTo>
                      <a:pt x="0" y="74892"/>
                      <a:pt x="25981" y="109533"/>
                      <a:pt x="60623" y="118194"/>
                    </a:cubicBezTo>
                    <a:cubicBezTo>
                      <a:pt x="95265" y="126854"/>
                      <a:pt x="121246" y="118194"/>
                      <a:pt x="121246" y="83552"/>
                    </a:cubicBezTo>
                    <a:cubicBezTo>
                      <a:pt x="121246" y="57571"/>
                      <a:pt x="95265" y="22929"/>
                      <a:pt x="60623" y="560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55" name="Graphic 1">
              <a:extLst>
                <a:ext uri="{FF2B5EF4-FFF2-40B4-BE49-F238E27FC236}">
                  <a16:creationId xmlns:a16="http://schemas.microsoft.com/office/drawing/2014/main" xmlns="" id="{B4F75ACE-A332-4BB6-A0EB-F788DF2803B4}"/>
                </a:ext>
              </a:extLst>
            </p:cNvPr>
            <p:cNvGrpSpPr/>
            <p:nvPr/>
          </p:nvGrpSpPr>
          <p:grpSpPr>
            <a:xfrm>
              <a:off x="66958" y="3055506"/>
              <a:ext cx="40457" cy="363771"/>
              <a:chOff x="570653" y="3292153"/>
              <a:chExt cx="122591" cy="1102271"/>
            </a:xfrm>
            <a:grpFill/>
          </p:grpSpPr>
          <p:sp>
            <p:nvSpPr>
              <p:cNvPr id="769" name="Freeform: Shape 257">
                <a:extLst>
                  <a:ext uri="{FF2B5EF4-FFF2-40B4-BE49-F238E27FC236}">
                    <a16:creationId xmlns:a16="http://schemas.microsoft.com/office/drawing/2014/main" xmlns="" id="{993EECA2-8930-4A0D-A859-D520C5804F5A}"/>
                  </a:ext>
                </a:extLst>
              </p:cNvPr>
              <p:cNvSpPr/>
              <p:nvPr/>
            </p:nvSpPr>
            <p:spPr>
              <a:xfrm>
                <a:off x="622615" y="3326654"/>
                <a:ext cx="17320" cy="1024609"/>
              </a:xfrm>
              <a:custGeom>
                <a:avLst/>
                <a:gdLst>
                  <a:gd name="connsiteX0" fmla="*/ 0 w 17320"/>
                  <a:gd name="connsiteY0" fmla="*/ 10000 h 1024609"/>
                  <a:gd name="connsiteX1" fmla="*/ 0 w 17320"/>
                  <a:gd name="connsiteY1" fmla="*/ 1014609 h 1024609"/>
                  <a:gd name="connsiteX2" fmla="*/ 17321 w 17320"/>
                  <a:gd name="connsiteY2" fmla="*/ 1014609 h 1024609"/>
                  <a:gd name="connsiteX3" fmla="*/ 17321 w 17320"/>
                  <a:gd name="connsiteY3" fmla="*/ 10000 h 1024609"/>
                  <a:gd name="connsiteX4" fmla="*/ 0 w 17320"/>
                  <a:gd name="connsiteY4" fmla="*/ 10000 h 10246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024609">
                    <a:moveTo>
                      <a:pt x="0" y="10000"/>
                    </a:moveTo>
                    <a:cubicBezTo>
                      <a:pt x="0" y="347756"/>
                      <a:pt x="0" y="676853"/>
                      <a:pt x="0" y="1014609"/>
                    </a:cubicBezTo>
                    <a:cubicBezTo>
                      <a:pt x="0" y="1023269"/>
                      <a:pt x="17321" y="1031930"/>
                      <a:pt x="17321" y="1014609"/>
                    </a:cubicBezTo>
                    <a:cubicBezTo>
                      <a:pt x="17321" y="676853"/>
                      <a:pt x="17321" y="347756"/>
                      <a:pt x="17321" y="10000"/>
                    </a:cubicBezTo>
                    <a:cubicBezTo>
                      <a:pt x="1732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70" name="Freeform: Shape 258">
                <a:extLst>
                  <a:ext uri="{FF2B5EF4-FFF2-40B4-BE49-F238E27FC236}">
                    <a16:creationId xmlns:a16="http://schemas.microsoft.com/office/drawing/2014/main" xmlns="" id="{B1AC339F-7930-4602-B5B5-A7B8EDDC7EDF}"/>
                  </a:ext>
                </a:extLst>
              </p:cNvPr>
              <p:cNvSpPr/>
              <p:nvPr/>
            </p:nvSpPr>
            <p:spPr>
              <a:xfrm>
                <a:off x="570653" y="4259907"/>
                <a:ext cx="122591" cy="134516"/>
              </a:xfrm>
              <a:custGeom>
                <a:avLst/>
                <a:gdLst>
                  <a:gd name="connsiteX0" fmla="*/ 60623 w 122591"/>
                  <a:gd name="connsiteY0" fmla="*/ 20732 h 134516"/>
                  <a:gd name="connsiteX1" fmla="*/ 0 w 122591"/>
                  <a:gd name="connsiteY1" fmla="*/ 115997 h 134516"/>
                  <a:gd name="connsiteX2" fmla="*/ 60623 w 122591"/>
                  <a:gd name="connsiteY2" fmla="*/ 107336 h 134516"/>
                  <a:gd name="connsiteX3" fmla="*/ 121246 w 122591"/>
                  <a:gd name="connsiteY3" fmla="*/ 12072 h 134516"/>
                  <a:gd name="connsiteX4" fmla="*/ 60623 w 122591"/>
                  <a:gd name="connsiteY4" fmla="*/ 20732 h 1345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91" h="134516">
                    <a:moveTo>
                      <a:pt x="60623" y="20732"/>
                    </a:moveTo>
                    <a:cubicBezTo>
                      <a:pt x="25981" y="46713"/>
                      <a:pt x="0" y="90015"/>
                      <a:pt x="0" y="115997"/>
                    </a:cubicBezTo>
                    <a:cubicBezTo>
                      <a:pt x="0" y="141978"/>
                      <a:pt x="25981" y="141978"/>
                      <a:pt x="60623" y="107336"/>
                    </a:cubicBezTo>
                    <a:cubicBezTo>
                      <a:pt x="95265" y="72694"/>
                      <a:pt x="121246" y="29392"/>
                      <a:pt x="121246" y="12072"/>
                    </a:cubicBezTo>
                    <a:cubicBezTo>
                      <a:pt x="129906" y="-5249"/>
                      <a:pt x="95265" y="-5249"/>
                      <a:pt x="60623" y="2073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71" name="Freeform: Shape 259">
                <a:extLst>
                  <a:ext uri="{FF2B5EF4-FFF2-40B4-BE49-F238E27FC236}">
                    <a16:creationId xmlns:a16="http://schemas.microsoft.com/office/drawing/2014/main" xmlns="" id="{A5425843-CA36-4056-A29D-99D411479A88}"/>
                  </a:ext>
                </a:extLst>
              </p:cNvPr>
              <p:cNvSpPr/>
              <p:nvPr/>
            </p:nvSpPr>
            <p:spPr>
              <a:xfrm>
                <a:off x="570653" y="3292153"/>
                <a:ext cx="121245" cy="138132"/>
              </a:xfrm>
              <a:custGeom>
                <a:avLst/>
                <a:gdLst>
                  <a:gd name="connsiteX0" fmla="*/ 0 w 121245"/>
                  <a:gd name="connsiteY0" fmla="*/ 18520 h 138132"/>
                  <a:gd name="connsiteX1" fmla="*/ 60623 w 121245"/>
                  <a:gd name="connsiteY1" fmla="*/ 113784 h 138132"/>
                  <a:gd name="connsiteX2" fmla="*/ 121246 w 121245"/>
                  <a:gd name="connsiteY2" fmla="*/ 122445 h 138132"/>
                  <a:gd name="connsiteX3" fmla="*/ 60623 w 121245"/>
                  <a:gd name="connsiteY3" fmla="*/ 27180 h 138132"/>
                  <a:gd name="connsiteX4" fmla="*/ 0 w 121245"/>
                  <a:gd name="connsiteY4" fmla="*/ 18520 h 1381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8132">
                    <a:moveTo>
                      <a:pt x="0" y="18520"/>
                    </a:moveTo>
                    <a:cubicBezTo>
                      <a:pt x="0" y="44501"/>
                      <a:pt x="25981" y="87803"/>
                      <a:pt x="60623" y="113784"/>
                    </a:cubicBezTo>
                    <a:cubicBezTo>
                      <a:pt x="95265" y="139766"/>
                      <a:pt x="121246" y="148426"/>
                      <a:pt x="121246" y="122445"/>
                    </a:cubicBezTo>
                    <a:cubicBezTo>
                      <a:pt x="121246" y="105124"/>
                      <a:pt x="95265" y="53161"/>
                      <a:pt x="60623" y="27180"/>
                    </a:cubicBezTo>
                    <a:cubicBezTo>
                      <a:pt x="25981" y="-7461"/>
                      <a:pt x="0" y="-7461"/>
                      <a:pt x="0" y="1852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56" name="Graphic 1">
              <a:extLst>
                <a:ext uri="{FF2B5EF4-FFF2-40B4-BE49-F238E27FC236}">
                  <a16:creationId xmlns:a16="http://schemas.microsoft.com/office/drawing/2014/main" xmlns="" id="{85E07BE7-DB55-462F-8E0E-5F253FC6B44B}"/>
                </a:ext>
              </a:extLst>
            </p:cNvPr>
            <p:cNvGrpSpPr/>
            <p:nvPr/>
          </p:nvGrpSpPr>
          <p:grpSpPr>
            <a:xfrm>
              <a:off x="164134" y="3146647"/>
              <a:ext cx="40013" cy="182565"/>
              <a:chOff x="865107" y="3568320"/>
              <a:chExt cx="121245" cy="553196"/>
            </a:xfrm>
            <a:grpFill/>
          </p:grpSpPr>
          <p:sp>
            <p:nvSpPr>
              <p:cNvPr id="766" name="Freeform: Shape 254">
                <a:extLst>
                  <a:ext uri="{FF2B5EF4-FFF2-40B4-BE49-F238E27FC236}">
                    <a16:creationId xmlns:a16="http://schemas.microsoft.com/office/drawing/2014/main" xmlns="" id="{FFE483BA-6F62-41E4-97C7-B67BE0A66B26}"/>
                  </a:ext>
                </a:extLst>
              </p:cNvPr>
              <p:cNvSpPr/>
              <p:nvPr/>
            </p:nvSpPr>
            <p:spPr>
              <a:xfrm>
                <a:off x="917070" y="3621108"/>
                <a:ext cx="17320" cy="444360"/>
              </a:xfrm>
              <a:custGeom>
                <a:avLst/>
                <a:gdLst>
                  <a:gd name="connsiteX0" fmla="*/ 0 w 17320"/>
                  <a:gd name="connsiteY0" fmla="*/ 10000 h 444360"/>
                  <a:gd name="connsiteX1" fmla="*/ 0 w 17320"/>
                  <a:gd name="connsiteY1" fmla="*/ 434361 h 444360"/>
                  <a:gd name="connsiteX2" fmla="*/ 17321 w 17320"/>
                  <a:gd name="connsiteY2" fmla="*/ 434361 h 444360"/>
                  <a:gd name="connsiteX3" fmla="*/ 17321 w 17320"/>
                  <a:gd name="connsiteY3" fmla="*/ 10000 h 444360"/>
                  <a:gd name="connsiteX4" fmla="*/ 0 w 17320"/>
                  <a:gd name="connsiteY4" fmla="*/ 10000 h 4443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444360">
                    <a:moveTo>
                      <a:pt x="0" y="10000"/>
                    </a:moveTo>
                    <a:cubicBezTo>
                      <a:pt x="0" y="148567"/>
                      <a:pt x="0" y="287134"/>
                      <a:pt x="0" y="434361"/>
                    </a:cubicBezTo>
                    <a:cubicBezTo>
                      <a:pt x="0" y="443021"/>
                      <a:pt x="17321" y="451682"/>
                      <a:pt x="17321" y="434361"/>
                    </a:cubicBezTo>
                    <a:cubicBezTo>
                      <a:pt x="17321" y="295794"/>
                      <a:pt x="17321" y="157227"/>
                      <a:pt x="17321" y="10000"/>
                    </a:cubicBezTo>
                    <a:cubicBezTo>
                      <a:pt x="1732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67" name="Freeform: Shape 255">
                <a:extLst>
                  <a:ext uri="{FF2B5EF4-FFF2-40B4-BE49-F238E27FC236}">
                    <a16:creationId xmlns:a16="http://schemas.microsoft.com/office/drawing/2014/main" xmlns="" id="{8917315D-D8FD-4CAA-A4D3-42C20EBF2B38}"/>
                  </a:ext>
                </a:extLst>
              </p:cNvPr>
              <p:cNvSpPr/>
              <p:nvPr/>
            </p:nvSpPr>
            <p:spPr>
              <a:xfrm>
                <a:off x="865107" y="3975846"/>
                <a:ext cx="121245" cy="145670"/>
              </a:xfrm>
              <a:custGeom>
                <a:avLst/>
                <a:gdLst>
                  <a:gd name="connsiteX0" fmla="*/ 0 w 121245"/>
                  <a:gd name="connsiteY0" fmla="*/ 140245 h 145670"/>
                  <a:gd name="connsiteX1" fmla="*/ 60623 w 121245"/>
                  <a:gd name="connsiteY1" fmla="*/ 88283 h 145670"/>
                  <a:gd name="connsiteX2" fmla="*/ 121246 w 121245"/>
                  <a:gd name="connsiteY2" fmla="*/ 1678 h 145670"/>
                  <a:gd name="connsiteX3" fmla="*/ 60623 w 121245"/>
                  <a:gd name="connsiteY3" fmla="*/ 53641 h 145670"/>
                  <a:gd name="connsiteX4" fmla="*/ 0 w 121245"/>
                  <a:gd name="connsiteY4" fmla="*/ 140245 h 1456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5670">
                    <a:moveTo>
                      <a:pt x="0" y="140245"/>
                    </a:moveTo>
                    <a:cubicBezTo>
                      <a:pt x="0" y="157566"/>
                      <a:pt x="25981" y="131585"/>
                      <a:pt x="60623" y="88283"/>
                    </a:cubicBezTo>
                    <a:cubicBezTo>
                      <a:pt x="95265" y="44981"/>
                      <a:pt x="121246" y="10339"/>
                      <a:pt x="121246" y="1678"/>
                    </a:cubicBezTo>
                    <a:cubicBezTo>
                      <a:pt x="121246" y="-6982"/>
                      <a:pt x="95265" y="18999"/>
                      <a:pt x="60623" y="53641"/>
                    </a:cubicBezTo>
                    <a:cubicBezTo>
                      <a:pt x="25981" y="88283"/>
                      <a:pt x="0" y="122924"/>
                      <a:pt x="0" y="14024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68" name="Freeform: Shape 256">
                <a:extLst>
                  <a:ext uri="{FF2B5EF4-FFF2-40B4-BE49-F238E27FC236}">
                    <a16:creationId xmlns:a16="http://schemas.microsoft.com/office/drawing/2014/main" xmlns="" id="{505A40AA-3097-4476-A4A9-2F107910E87D}"/>
                  </a:ext>
                </a:extLst>
              </p:cNvPr>
              <p:cNvSpPr/>
              <p:nvPr/>
            </p:nvSpPr>
            <p:spPr>
              <a:xfrm>
                <a:off x="865107" y="3568320"/>
                <a:ext cx="121245" cy="142410"/>
              </a:xfrm>
              <a:custGeom>
                <a:avLst/>
                <a:gdLst>
                  <a:gd name="connsiteX0" fmla="*/ 0 w 121245"/>
                  <a:gd name="connsiteY0" fmla="*/ 2165 h 142410"/>
                  <a:gd name="connsiteX1" fmla="*/ 60623 w 121245"/>
                  <a:gd name="connsiteY1" fmla="*/ 88769 h 142410"/>
                  <a:gd name="connsiteX2" fmla="*/ 121246 w 121245"/>
                  <a:gd name="connsiteY2" fmla="*/ 140732 h 142410"/>
                  <a:gd name="connsiteX3" fmla="*/ 60623 w 121245"/>
                  <a:gd name="connsiteY3" fmla="*/ 54128 h 142410"/>
                  <a:gd name="connsiteX4" fmla="*/ 0 w 121245"/>
                  <a:gd name="connsiteY4" fmla="*/ 2165 h 142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2410">
                    <a:moveTo>
                      <a:pt x="0" y="2165"/>
                    </a:moveTo>
                    <a:cubicBezTo>
                      <a:pt x="0" y="19486"/>
                      <a:pt x="25981" y="54128"/>
                      <a:pt x="60623" y="88769"/>
                    </a:cubicBezTo>
                    <a:cubicBezTo>
                      <a:pt x="95265" y="123411"/>
                      <a:pt x="121246" y="149392"/>
                      <a:pt x="121246" y="140732"/>
                    </a:cubicBezTo>
                    <a:cubicBezTo>
                      <a:pt x="121246" y="132071"/>
                      <a:pt x="95265" y="97430"/>
                      <a:pt x="60623" y="54128"/>
                    </a:cubicBezTo>
                    <a:cubicBezTo>
                      <a:pt x="25981" y="10826"/>
                      <a:pt x="0" y="-6495"/>
                      <a:pt x="0" y="216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57" name="Graphic 1">
              <a:extLst>
                <a:ext uri="{FF2B5EF4-FFF2-40B4-BE49-F238E27FC236}">
                  <a16:creationId xmlns:a16="http://schemas.microsoft.com/office/drawing/2014/main" xmlns="" id="{9C29BAC4-76F4-4FCA-9F63-2BD20A728F92}"/>
                </a:ext>
              </a:extLst>
            </p:cNvPr>
            <p:cNvGrpSpPr/>
            <p:nvPr/>
          </p:nvGrpSpPr>
          <p:grpSpPr>
            <a:xfrm>
              <a:off x="258451" y="3172536"/>
              <a:ext cx="40013" cy="126852"/>
              <a:chOff x="1150901" y="3646769"/>
              <a:chExt cx="121245" cy="384377"/>
            </a:xfrm>
            <a:grpFill/>
          </p:grpSpPr>
          <p:sp>
            <p:nvSpPr>
              <p:cNvPr id="763" name="Freeform: Shape 251">
                <a:extLst>
                  <a:ext uri="{FF2B5EF4-FFF2-40B4-BE49-F238E27FC236}">
                    <a16:creationId xmlns:a16="http://schemas.microsoft.com/office/drawing/2014/main" xmlns="" id="{504F63AD-708E-4247-B48B-9C247CF3FFFE}"/>
                  </a:ext>
                </a:extLst>
              </p:cNvPr>
              <p:cNvSpPr/>
              <p:nvPr/>
            </p:nvSpPr>
            <p:spPr>
              <a:xfrm>
                <a:off x="1202863" y="3707712"/>
                <a:ext cx="17320" cy="271152"/>
              </a:xfrm>
              <a:custGeom>
                <a:avLst/>
                <a:gdLst>
                  <a:gd name="connsiteX0" fmla="*/ 0 w 17320"/>
                  <a:gd name="connsiteY0" fmla="*/ 10000 h 271152"/>
                  <a:gd name="connsiteX1" fmla="*/ 0 w 17320"/>
                  <a:gd name="connsiteY1" fmla="*/ 261152 h 271152"/>
                  <a:gd name="connsiteX2" fmla="*/ 17321 w 17320"/>
                  <a:gd name="connsiteY2" fmla="*/ 261152 h 271152"/>
                  <a:gd name="connsiteX3" fmla="*/ 17321 w 17320"/>
                  <a:gd name="connsiteY3" fmla="*/ 10000 h 271152"/>
                  <a:gd name="connsiteX4" fmla="*/ 0 w 17320"/>
                  <a:gd name="connsiteY4" fmla="*/ 10000 h 2711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271152">
                    <a:moveTo>
                      <a:pt x="0" y="10000"/>
                    </a:moveTo>
                    <a:cubicBezTo>
                      <a:pt x="0" y="96604"/>
                      <a:pt x="0" y="174548"/>
                      <a:pt x="0" y="261152"/>
                    </a:cubicBezTo>
                    <a:cubicBezTo>
                      <a:pt x="0" y="269813"/>
                      <a:pt x="17321" y="278473"/>
                      <a:pt x="17321" y="261152"/>
                    </a:cubicBezTo>
                    <a:cubicBezTo>
                      <a:pt x="17321" y="174548"/>
                      <a:pt x="17321" y="96604"/>
                      <a:pt x="17321" y="10000"/>
                    </a:cubicBezTo>
                    <a:cubicBezTo>
                      <a:pt x="1732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64" name="Freeform: Shape 252">
                <a:extLst>
                  <a:ext uri="{FF2B5EF4-FFF2-40B4-BE49-F238E27FC236}">
                    <a16:creationId xmlns:a16="http://schemas.microsoft.com/office/drawing/2014/main" xmlns="" id="{29484325-11C9-4C9E-B86A-8F76DFE5C278}"/>
                  </a:ext>
                </a:extLst>
              </p:cNvPr>
              <p:cNvSpPr/>
              <p:nvPr/>
            </p:nvSpPr>
            <p:spPr>
              <a:xfrm>
                <a:off x="1150901" y="3646769"/>
                <a:ext cx="121245" cy="140226"/>
              </a:xfrm>
              <a:custGeom>
                <a:avLst/>
                <a:gdLst>
                  <a:gd name="connsiteX0" fmla="*/ 60623 w 121245"/>
                  <a:gd name="connsiteY0" fmla="*/ 62282 h 140226"/>
                  <a:gd name="connsiteX1" fmla="*/ 0 w 121245"/>
                  <a:gd name="connsiteY1" fmla="*/ 140226 h 140226"/>
                  <a:gd name="connsiteX2" fmla="*/ 60623 w 121245"/>
                  <a:gd name="connsiteY2" fmla="*/ 79603 h 140226"/>
                  <a:gd name="connsiteX3" fmla="*/ 121246 w 121245"/>
                  <a:gd name="connsiteY3" fmla="*/ 1659 h 140226"/>
                  <a:gd name="connsiteX4" fmla="*/ 60623 w 121245"/>
                  <a:gd name="connsiteY4" fmla="*/ 62282 h 1402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0226">
                    <a:moveTo>
                      <a:pt x="60623" y="62282"/>
                    </a:moveTo>
                    <a:cubicBezTo>
                      <a:pt x="25981" y="105584"/>
                      <a:pt x="0" y="140226"/>
                      <a:pt x="0" y="140226"/>
                    </a:cubicBezTo>
                    <a:cubicBezTo>
                      <a:pt x="0" y="140226"/>
                      <a:pt x="25981" y="114245"/>
                      <a:pt x="60623" y="79603"/>
                    </a:cubicBezTo>
                    <a:cubicBezTo>
                      <a:pt x="95265" y="44961"/>
                      <a:pt x="121246" y="10320"/>
                      <a:pt x="121246" y="1659"/>
                    </a:cubicBezTo>
                    <a:cubicBezTo>
                      <a:pt x="121246" y="-7001"/>
                      <a:pt x="95265" y="18980"/>
                      <a:pt x="60623" y="6228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65" name="Freeform: Shape 253">
                <a:extLst>
                  <a:ext uri="{FF2B5EF4-FFF2-40B4-BE49-F238E27FC236}">
                    <a16:creationId xmlns:a16="http://schemas.microsoft.com/office/drawing/2014/main" xmlns="" id="{C4731899-690C-4C16-A6DD-204BF16FE4CE}"/>
                  </a:ext>
                </a:extLst>
              </p:cNvPr>
              <p:cNvSpPr/>
              <p:nvPr/>
            </p:nvSpPr>
            <p:spPr>
              <a:xfrm>
                <a:off x="1150901" y="3890920"/>
                <a:ext cx="121245" cy="140226"/>
              </a:xfrm>
              <a:custGeom>
                <a:avLst/>
                <a:gdLst>
                  <a:gd name="connsiteX0" fmla="*/ 0 w 121245"/>
                  <a:gd name="connsiteY0" fmla="*/ 0 h 140226"/>
                  <a:gd name="connsiteX1" fmla="*/ 60623 w 121245"/>
                  <a:gd name="connsiteY1" fmla="*/ 77944 h 140226"/>
                  <a:gd name="connsiteX2" fmla="*/ 121246 w 121245"/>
                  <a:gd name="connsiteY2" fmla="*/ 138567 h 140226"/>
                  <a:gd name="connsiteX3" fmla="*/ 60623 w 121245"/>
                  <a:gd name="connsiteY3" fmla="*/ 60623 h 140226"/>
                  <a:gd name="connsiteX4" fmla="*/ 0 w 121245"/>
                  <a:gd name="connsiteY4" fmla="*/ 0 h 1402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0226">
                    <a:moveTo>
                      <a:pt x="0" y="0"/>
                    </a:moveTo>
                    <a:cubicBezTo>
                      <a:pt x="0" y="0"/>
                      <a:pt x="25981" y="43302"/>
                      <a:pt x="60623" y="77944"/>
                    </a:cubicBezTo>
                    <a:cubicBezTo>
                      <a:pt x="95265" y="121246"/>
                      <a:pt x="121246" y="147227"/>
                      <a:pt x="121246" y="138567"/>
                    </a:cubicBezTo>
                    <a:cubicBezTo>
                      <a:pt x="121246" y="129906"/>
                      <a:pt x="95265" y="95265"/>
                      <a:pt x="60623" y="60623"/>
                    </a:cubicBezTo>
                    <a:cubicBezTo>
                      <a:pt x="25981" y="2598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58" name="Graphic 1">
              <a:extLst>
                <a:ext uri="{FF2B5EF4-FFF2-40B4-BE49-F238E27FC236}">
                  <a16:creationId xmlns:a16="http://schemas.microsoft.com/office/drawing/2014/main" xmlns="" id="{96D29014-75EE-4CDD-B0FE-ED124DAB3822}"/>
                </a:ext>
              </a:extLst>
            </p:cNvPr>
            <p:cNvGrpSpPr/>
            <p:nvPr/>
          </p:nvGrpSpPr>
          <p:grpSpPr>
            <a:xfrm>
              <a:off x="355627" y="3074321"/>
              <a:ext cx="40013" cy="323823"/>
              <a:chOff x="1445355" y="3349163"/>
              <a:chExt cx="121245" cy="981224"/>
            </a:xfrm>
            <a:grpFill/>
          </p:grpSpPr>
          <p:sp>
            <p:nvSpPr>
              <p:cNvPr id="760" name="Freeform: Shape 248">
                <a:extLst>
                  <a:ext uri="{FF2B5EF4-FFF2-40B4-BE49-F238E27FC236}">
                    <a16:creationId xmlns:a16="http://schemas.microsoft.com/office/drawing/2014/main" xmlns="" id="{CE80F54C-0F43-4A40-AF9F-5F4173245672}"/>
                  </a:ext>
                </a:extLst>
              </p:cNvPr>
              <p:cNvSpPr/>
              <p:nvPr/>
            </p:nvSpPr>
            <p:spPr>
              <a:xfrm>
                <a:off x="1488657" y="3399442"/>
                <a:ext cx="19088" cy="891197"/>
              </a:xfrm>
              <a:custGeom>
                <a:avLst/>
                <a:gdLst>
                  <a:gd name="connsiteX0" fmla="*/ 0 w 19088"/>
                  <a:gd name="connsiteY0" fmla="*/ 6495 h 891197"/>
                  <a:gd name="connsiteX1" fmla="*/ 0 w 19088"/>
                  <a:gd name="connsiteY1" fmla="*/ 881198 h 891197"/>
                  <a:gd name="connsiteX2" fmla="*/ 17321 w 19088"/>
                  <a:gd name="connsiteY2" fmla="*/ 881198 h 891197"/>
                  <a:gd name="connsiteX3" fmla="*/ 17321 w 19088"/>
                  <a:gd name="connsiteY3" fmla="*/ 6495 h 891197"/>
                  <a:gd name="connsiteX4" fmla="*/ 0 w 19088"/>
                  <a:gd name="connsiteY4" fmla="*/ 6495 h 891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88" h="891197">
                    <a:moveTo>
                      <a:pt x="0" y="6495"/>
                    </a:moveTo>
                    <a:cubicBezTo>
                      <a:pt x="0" y="300950"/>
                      <a:pt x="0" y="586743"/>
                      <a:pt x="0" y="881198"/>
                    </a:cubicBezTo>
                    <a:cubicBezTo>
                      <a:pt x="0" y="889858"/>
                      <a:pt x="17321" y="898518"/>
                      <a:pt x="17321" y="881198"/>
                    </a:cubicBezTo>
                    <a:cubicBezTo>
                      <a:pt x="17321" y="586743"/>
                      <a:pt x="17321" y="300950"/>
                      <a:pt x="17321" y="6495"/>
                    </a:cubicBezTo>
                    <a:cubicBezTo>
                      <a:pt x="2598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61" name="Freeform: Shape 249">
                <a:extLst>
                  <a:ext uri="{FF2B5EF4-FFF2-40B4-BE49-F238E27FC236}">
                    <a16:creationId xmlns:a16="http://schemas.microsoft.com/office/drawing/2014/main" xmlns="" id="{2C274F06-4959-4E0B-8E6E-D4390E07EFE6}"/>
                  </a:ext>
                </a:extLst>
              </p:cNvPr>
              <p:cNvSpPr/>
              <p:nvPr/>
            </p:nvSpPr>
            <p:spPr>
              <a:xfrm>
                <a:off x="1445355" y="3349163"/>
                <a:ext cx="121245" cy="134717"/>
              </a:xfrm>
              <a:custGeom>
                <a:avLst/>
                <a:gdLst>
                  <a:gd name="connsiteX0" fmla="*/ 60623 w 121245"/>
                  <a:gd name="connsiteY0" fmla="*/ 30793 h 134717"/>
                  <a:gd name="connsiteX1" fmla="*/ 0 w 121245"/>
                  <a:gd name="connsiteY1" fmla="*/ 126057 h 134717"/>
                  <a:gd name="connsiteX2" fmla="*/ 60623 w 121245"/>
                  <a:gd name="connsiteY2" fmla="*/ 100076 h 134717"/>
                  <a:gd name="connsiteX3" fmla="*/ 121246 w 121245"/>
                  <a:gd name="connsiteY3" fmla="*/ 4811 h 134717"/>
                  <a:gd name="connsiteX4" fmla="*/ 60623 w 121245"/>
                  <a:gd name="connsiteY4" fmla="*/ 30793 h 134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4717">
                    <a:moveTo>
                      <a:pt x="60623" y="30793"/>
                    </a:moveTo>
                    <a:cubicBezTo>
                      <a:pt x="25981" y="65434"/>
                      <a:pt x="0" y="108736"/>
                      <a:pt x="0" y="126057"/>
                    </a:cubicBezTo>
                    <a:cubicBezTo>
                      <a:pt x="0" y="143378"/>
                      <a:pt x="25981" y="134718"/>
                      <a:pt x="60623" y="100076"/>
                    </a:cubicBezTo>
                    <a:cubicBezTo>
                      <a:pt x="95265" y="74095"/>
                      <a:pt x="121246" y="30793"/>
                      <a:pt x="121246" y="4811"/>
                    </a:cubicBezTo>
                    <a:cubicBezTo>
                      <a:pt x="121246" y="-3849"/>
                      <a:pt x="95265" y="-3849"/>
                      <a:pt x="60623" y="3079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62" name="Freeform: Shape 250">
                <a:extLst>
                  <a:ext uri="{FF2B5EF4-FFF2-40B4-BE49-F238E27FC236}">
                    <a16:creationId xmlns:a16="http://schemas.microsoft.com/office/drawing/2014/main" xmlns="" id="{C33B1665-0303-40F9-A532-E4116781B6D8}"/>
                  </a:ext>
                </a:extLst>
              </p:cNvPr>
              <p:cNvSpPr/>
              <p:nvPr/>
            </p:nvSpPr>
            <p:spPr>
              <a:xfrm>
                <a:off x="1445355" y="4195723"/>
                <a:ext cx="121245" cy="134664"/>
              </a:xfrm>
              <a:custGeom>
                <a:avLst/>
                <a:gdLst>
                  <a:gd name="connsiteX0" fmla="*/ 60623 w 121245"/>
                  <a:gd name="connsiteY0" fmla="*/ 32953 h 134664"/>
                  <a:gd name="connsiteX1" fmla="*/ 0 w 121245"/>
                  <a:gd name="connsiteY1" fmla="*/ 6972 h 134664"/>
                  <a:gd name="connsiteX2" fmla="*/ 60623 w 121245"/>
                  <a:gd name="connsiteY2" fmla="*/ 102237 h 134664"/>
                  <a:gd name="connsiteX3" fmla="*/ 121246 w 121245"/>
                  <a:gd name="connsiteY3" fmla="*/ 119558 h 134664"/>
                  <a:gd name="connsiteX4" fmla="*/ 60623 w 121245"/>
                  <a:gd name="connsiteY4" fmla="*/ 32953 h 1346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4664">
                    <a:moveTo>
                      <a:pt x="60623" y="32953"/>
                    </a:moveTo>
                    <a:cubicBezTo>
                      <a:pt x="25981" y="6972"/>
                      <a:pt x="0" y="-10349"/>
                      <a:pt x="0" y="6972"/>
                    </a:cubicBezTo>
                    <a:cubicBezTo>
                      <a:pt x="0" y="24293"/>
                      <a:pt x="25981" y="67595"/>
                      <a:pt x="60623" y="102237"/>
                    </a:cubicBezTo>
                    <a:cubicBezTo>
                      <a:pt x="95265" y="136878"/>
                      <a:pt x="121246" y="145539"/>
                      <a:pt x="121246" y="119558"/>
                    </a:cubicBezTo>
                    <a:cubicBezTo>
                      <a:pt x="121246" y="102237"/>
                      <a:pt x="95265" y="58935"/>
                      <a:pt x="60623" y="3295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59" name="Graphic 1">
              <a:extLst>
                <a:ext uri="{FF2B5EF4-FFF2-40B4-BE49-F238E27FC236}">
                  <a16:creationId xmlns:a16="http://schemas.microsoft.com/office/drawing/2014/main" xmlns="" id="{2B28F896-2C33-42D1-B017-95E1F1A968E8}"/>
                </a:ext>
              </a:extLst>
            </p:cNvPr>
            <p:cNvGrpSpPr/>
            <p:nvPr/>
          </p:nvGrpSpPr>
          <p:grpSpPr>
            <a:xfrm>
              <a:off x="449944" y="3007314"/>
              <a:ext cx="40013" cy="460155"/>
              <a:chOff x="1731149" y="3146125"/>
              <a:chExt cx="121245" cy="1394327"/>
            </a:xfrm>
            <a:grpFill/>
          </p:grpSpPr>
          <p:sp>
            <p:nvSpPr>
              <p:cNvPr id="757" name="Freeform: Shape 245">
                <a:extLst>
                  <a:ext uri="{FF2B5EF4-FFF2-40B4-BE49-F238E27FC236}">
                    <a16:creationId xmlns:a16="http://schemas.microsoft.com/office/drawing/2014/main" xmlns="" id="{F72217FA-7DB2-4B6F-A95A-DC76651D7594}"/>
                  </a:ext>
                </a:extLst>
              </p:cNvPr>
              <p:cNvSpPr/>
              <p:nvPr/>
            </p:nvSpPr>
            <p:spPr>
              <a:xfrm>
                <a:off x="1783112" y="3182931"/>
                <a:ext cx="17320" cy="1324218"/>
              </a:xfrm>
              <a:custGeom>
                <a:avLst/>
                <a:gdLst>
                  <a:gd name="connsiteX0" fmla="*/ 0 w 17320"/>
                  <a:gd name="connsiteY0" fmla="*/ 6495 h 1324218"/>
                  <a:gd name="connsiteX1" fmla="*/ 0 w 17320"/>
                  <a:gd name="connsiteY1" fmla="*/ 1314219 h 1324218"/>
                  <a:gd name="connsiteX2" fmla="*/ 17321 w 17320"/>
                  <a:gd name="connsiteY2" fmla="*/ 1314219 h 1324218"/>
                  <a:gd name="connsiteX3" fmla="*/ 17321 w 17320"/>
                  <a:gd name="connsiteY3" fmla="*/ 6495 h 1324218"/>
                  <a:gd name="connsiteX4" fmla="*/ 0 w 17320"/>
                  <a:gd name="connsiteY4" fmla="*/ 6495 h 13242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324218">
                    <a:moveTo>
                      <a:pt x="0" y="6495"/>
                    </a:moveTo>
                    <a:cubicBezTo>
                      <a:pt x="0" y="439516"/>
                      <a:pt x="0" y="881198"/>
                      <a:pt x="0" y="1314219"/>
                    </a:cubicBezTo>
                    <a:cubicBezTo>
                      <a:pt x="0" y="1322879"/>
                      <a:pt x="17321" y="1331539"/>
                      <a:pt x="17321" y="1314219"/>
                    </a:cubicBezTo>
                    <a:cubicBezTo>
                      <a:pt x="17321" y="881198"/>
                      <a:pt x="17321" y="439516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58" name="Freeform: Shape 246">
                <a:extLst>
                  <a:ext uri="{FF2B5EF4-FFF2-40B4-BE49-F238E27FC236}">
                    <a16:creationId xmlns:a16="http://schemas.microsoft.com/office/drawing/2014/main" xmlns="" id="{36B60C2E-8287-47A4-AE0C-2AFA50468C84}"/>
                  </a:ext>
                </a:extLst>
              </p:cNvPr>
              <p:cNvSpPr/>
              <p:nvPr/>
            </p:nvSpPr>
            <p:spPr>
              <a:xfrm>
                <a:off x="1731149" y="3146125"/>
                <a:ext cx="121245" cy="130257"/>
              </a:xfrm>
              <a:custGeom>
                <a:avLst/>
                <a:gdLst>
                  <a:gd name="connsiteX0" fmla="*/ 60623 w 121245"/>
                  <a:gd name="connsiteY0" fmla="*/ 8660 h 130257"/>
                  <a:gd name="connsiteX1" fmla="*/ 0 w 121245"/>
                  <a:gd name="connsiteY1" fmla="*/ 103925 h 130257"/>
                  <a:gd name="connsiteX2" fmla="*/ 60623 w 121245"/>
                  <a:gd name="connsiteY2" fmla="*/ 121246 h 130257"/>
                  <a:gd name="connsiteX3" fmla="*/ 121246 w 121245"/>
                  <a:gd name="connsiteY3" fmla="*/ 34642 h 130257"/>
                  <a:gd name="connsiteX4" fmla="*/ 60623 w 121245"/>
                  <a:gd name="connsiteY4" fmla="*/ 8660 h 130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0257">
                    <a:moveTo>
                      <a:pt x="60623" y="8660"/>
                    </a:moveTo>
                    <a:cubicBezTo>
                      <a:pt x="25981" y="25981"/>
                      <a:pt x="0" y="69283"/>
                      <a:pt x="0" y="103925"/>
                    </a:cubicBezTo>
                    <a:cubicBezTo>
                      <a:pt x="0" y="129906"/>
                      <a:pt x="25981" y="138567"/>
                      <a:pt x="60623" y="121246"/>
                    </a:cubicBezTo>
                    <a:cubicBezTo>
                      <a:pt x="95265" y="103925"/>
                      <a:pt x="121246" y="69283"/>
                      <a:pt x="121246" y="34642"/>
                    </a:cubicBezTo>
                    <a:cubicBezTo>
                      <a:pt x="121246" y="0"/>
                      <a:pt x="95265" y="-8660"/>
                      <a:pt x="60623" y="866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59" name="Freeform: Shape 247">
                <a:extLst>
                  <a:ext uri="{FF2B5EF4-FFF2-40B4-BE49-F238E27FC236}">
                    <a16:creationId xmlns:a16="http://schemas.microsoft.com/office/drawing/2014/main" xmlns="" id="{69819C3A-4849-47D3-88F9-89375BC76F1F}"/>
                  </a:ext>
                </a:extLst>
              </p:cNvPr>
              <p:cNvSpPr/>
              <p:nvPr/>
            </p:nvSpPr>
            <p:spPr>
              <a:xfrm>
                <a:off x="1731149" y="4410195"/>
                <a:ext cx="121245" cy="130257"/>
              </a:xfrm>
              <a:custGeom>
                <a:avLst/>
                <a:gdLst>
                  <a:gd name="connsiteX0" fmla="*/ 60623 w 121245"/>
                  <a:gd name="connsiteY0" fmla="*/ 9011 h 130257"/>
                  <a:gd name="connsiteX1" fmla="*/ 0 w 121245"/>
                  <a:gd name="connsiteY1" fmla="*/ 26332 h 130257"/>
                  <a:gd name="connsiteX2" fmla="*/ 60623 w 121245"/>
                  <a:gd name="connsiteY2" fmla="*/ 121597 h 130257"/>
                  <a:gd name="connsiteX3" fmla="*/ 121246 w 121245"/>
                  <a:gd name="connsiteY3" fmla="*/ 95615 h 130257"/>
                  <a:gd name="connsiteX4" fmla="*/ 60623 w 121245"/>
                  <a:gd name="connsiteY4" fmla="*/ 9011 h 130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0257">
                    <a:moveTo>
                      <a:pt x="60623" y="9011"/>
                    </a:moveTo>
                    <a:cubicBezTo>
                      <a:pt x="25981" y="-8309"/>
                      <a:pt x="0" y="351"/>
                      <a:pt x="0" y="26332"/>
                    </a:cubicBezTo>
                    <a:cubicBezTo>
                      <a:pt x="0" y="52313"/>
                      <a:pt x="25981" y="95615"/>
                      <a:pt x="60623" y="121597"/>
                    </a:cubicBezTo>
                    <a:cubicBezTo>
                      <a:pt x="95265" y="138918"/>
                      <a:pt x="121246" y="130257"/>
                      <a:pt x="121246" y="95615"/>
                    </a:cubicBezTo>
                    <a:cubicBezTo>
                      <a:pt x="121246" y="60974"/>
                      <a:pt x="95265" y="26332"/>
                      <a:pt x="60623" y="901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60" name="Graphic 1">
              <a:extLst>
                <a:ext uri="{FF2B5EF4-FFF2-40B4-BE49-F238E27FC236}">
                  <a16:creationId xmlns:a16="http://schemas.microsoft.com/office/drawing/2014/main" xmlns="" id="{B45E6438-3025-4C48-B302-8D4781C4A35A}"/>
                </a:ext>
              </a:extLst>
            </p:cNvPr>
            <p:cNvGrpSpPr/>
            <p:nvPr/>
          </p:nvGrpSpPr>
          <p:grpSpPr>
            <a:xfrm>
              <a:off x="544262" y="2981591"/>
              <a:ext cx="40457" cy="511601"/>
              <a:chOff x="2016943" y="3068181"/>
              <a:chExt cx="122591" cy="1550215"/>
            </a:xfrm>
            <a:grpFill/>
          </p:grpSpPr>
          <p:sp>
            <p:nvSpPr>
              <p:cNvPr id="754" name="Freeform: Shape 242">
                <a:extLst>
                  <a:ext uri="{FF2B5EF4-FFF2-40B4-BE49-F238E27FC236}">
                    <a16:creationId xmlns:a16="http://schemas.microsoft.com/office/drawing/2014/main" xmlns="" id="{746F735A-10D3-4351-B5C0-A57F1D615708}"/>
                  </a:ext>
                </a:extLst>
              </p:cNvPr>
              <p:cNvSpPr/>
              <p:nvPr/>
            </p:nvSpPr>
            <p:spPr>
              <a:xfrm>
                <a:off x="2068905" y="3104988"/>
                <a:ext cx="17320" cy="1480106"/>
              </a:xfrm>
              <a:custGeom>
                <a:avLst/>
                <a:gdLst>
                  <a:gd name="connsiteX0" fmla="*/ 0 w 17320"/>
                  <a:gd name="connsiteY0" fmla="*/ 6495 h 1480106"/>
                  <a:gd name="connsiteX1" fmla="*/ 0 w 17320"/>
                  <a:gd name="connsiteY1" fmla="*/ 1470106 h 1480106"/>
                  <a:gd name="connsiteX2" fmla="*/ 17321 w 17320"/>
                  <a:gd name="connsiteY2" fmla="*/ 1470106 h 1480106"/>
                  <a:gd name="connsiteX3" fmla="*/ 17321 w 17320"/>
                  <a:gd name="connsiteY3" fmla="*/ 6495 h 1480106"/>
                  <a:gd name="connsiteX4" fmla="*/ 0 w 17320"/>
                  <a:gd name="connsiteY4" fmla="*/ 6495 h 14801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480106">
                    <a:moveTo>
                      <a:pt x="0" y="6495"/>
                    </a:moveTo>
                    <a:cubicBezTo>
                      <a:pt x="0" y="491479"/>
                      <a:pt x="0" y="985123"/>
                      <a:pt x="0" y="1470106"/>
                    </a:cubicBezTo>
                    <a:cubicBezTo>
                      <a:pt x="0" y="1478767"/>
                      <a:pt x="17321" y="1487427"/>
                      <a:pt x="17321" y="1470106"/>
                    </a:cubicBezTo>
                    <a:cubicBezTo>
                      <a:pt x="17321" y="985123"/>
                      <a:pt x="17321" y="491479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55" name="Freeform: Shape 243">
                <a:extLst>
                  <a:ext uri="{FF2B5EF4-FFF2-40B4-BE49-F238E27FC236}">
                    <a16:creationId xmlns:a16="http://schemas.microsoft.com/office/drawing/2014/main" xmlns="" id="{134B8E3A-707C-4F53-9D10-10076A9F47F9}"/>
                  </a:ext>
                </a:extLst>
              </p:cNvPr>
              <p:cNvSpPr/>
              <p:nvPr/>
            </p:nvSpPr>
            <p:spPr>
              <a:xfrm>
                <a:off x="2016943" y="3068181"/>
                <a:ext cx="122591" cy="129906"/>
              </a:xfrm>
              <a:custGeom>
                <a:avLst/>
                <a:gdLst>
                  <a:gd name="connsiteX0" fmla="*/ 60623 w 122591"/>
                  <a:gd name="connsiteY0" fmla="*/ 0 h 129906"/>
                  <a:gd name="connsiteX1" fmla="*/ 0 w 122591"/>
                  <a:gd name="connsiteY1" fmla="*/ 69283 h 129906"/>
                  <a:gd name="connsiteX2" fmla="*/ 60623 w 122591"/>
                  <a:gd name="connsiteY2" fmla="*/ 129906 h 129906"/>
                  <a:gd name="connsiteX3" fmla="*/ 121246 w 122591"/>
                  <a:gd name="connsiteY3" fmla="*/ 69283 h 129906"/>
                  <a:gd name="connsiteX4" fmla="*/ 60623 w 122591"/>
                  <a:gd name="connsiteY4" fmla="*/ 0 h 1299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91" h="129906">
                    <a:moveTo>
                      <a:pt x="60623" y="0"/>
                    </a:moveTo>
                    <a:cubicBezTo>
                      <a:pt x="25981" y="0"/>
                      <a:pt x="0" y="34642"/>
                      <a:pt x="0" y="69283"/>
                    </a:cubicBezTo>
                    <a:cubicBezTo>
                      <a:pt x="0" y="103925"/>
                      <a:pt x="25981" y="129906"/>
                      <a:pt x="60623" y="129906"/>
                    </a:cubicBezTo>
                    <a:cubicBezTo>
                      <a:pt x="95265" y="129906"/>
                      <a:pt x="121246" y="103925"/>
                      <a:pt x="121246" y="69283"/>
                    </a:cubicBezTo>
                    <a:cubicBezTo>
                      <a:pt x="129906" y="34642"/>
                      <a:pt x="95265" y="0"/>
                      <a:pt x="60623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56" name="Freeform: Shape 244">
                <a:extLst>
                  <a:ext uri="{FF2B5EF4-FFF2-40B4-BE49-F238E27FC236}">
                    <a16:creationId xmlns:a16="http://schemas.microsoft.com/office/drawing/2014/main" xmlns="" id="{DFA8F0AA-EA3E-417A-8FB7-26E5617A61E8}"/>
                  </a:ext>
                </a:extLst>
              </p:cNvPr>
              <p:cNvSpPr/>
              <p:nvPr/>
            </p:nvSpPr>
            <p:spPr>
              <a:xfrm>
                <a:off x="2016943" y="4488490"/>
                <a:ext cx="122591" cy="129906"/>
              </a:xfrm>
              <a:custGeom>
                <a:avLst/>
                <a:gdLst>
                  <a:gd name="connsiteX0" fmla="*/ 60623 w 122591"/>
                  <a:gd name="connsiteY0" fmla="*/ 0 h 129906"/>
                  <a:gd name="connsiteX1" fmla="*/ 0 w 122591"/>
                  <a:gd name="connsiteY1" fmla="*/ 60623 h 129906"/>
                  <a:gd name="connsiteX2" fmla="*/ 60623 w 122591"/>
                  <a:gd name="connsiteY2" fmla="*/ 129906 h 129906"/>
                  <a:gd name="connsiteX3" fmla="*/ 121246 w 122591"/>
                  <a:gd name="connsiteY3" fmla="*/ 60623 h 129906"/>
                  <a:gd name="connsiteX4" fmla="*/ 60623 w 122591"/>
                  <a:gd name="connsiteY4" fmla="*/ 0 h 1299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91" h="129906">
                    <a:moveTo>
                      <a:pt x="60623" y="0"/>
                    </a:moveTo>
                    <a:cubicBezTo>
                      <a:pt x="25981" y="0"/>
                      <a:pt x="0" y="25981"/>
                      <a:pt x="0" y="60623"/>
                    </a:cubicBezTo>
                    <a:cubicBezTo>
                      <a:pt x="0" y="95264"/>
                      <a:pt x="25981" y="129906"/>
                      <a:pt x="60623" y="129906"/>
                    </a:cubicBezTo>
                    <a:cubicBezTo>
                      <a:pt x="95265" y="129906"/>
                      <a:pt x="121246" y="95264"/>
                      <a:pt x="121246" y="60623"/>
                    </a:cubicBezTo>
                    <a:cubicBezTo>
                      <a:pt x="129906" y="25981"/>
                      <a:pt x="95265" y="0"/>
                      <a:pt x="60623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61" name="Graphic 1">
              <a:extLst>
                <a:ext uri="{FF2B5EF4-FFF2-40B4-BE49-F238E27FC236}">
                  <a16:creationId xmlns:a16="http://schemas.microsoft.com/office/drawing/2014/main" xmlns="" id="{15D9412B-F4D9-4893-AB1D-3763248F685B}"/>
                </a:ext>
              </a:extLst>
            </p:cNvPr>
            <p:cNvGrpSpPr/>
            <p:nvPr/>
          </p:nvGrpSpPr>
          <p:grpSpPr>
            <a:xfrm>
              <a:off x="641437" y="3007314"/>
              <a:ext cx="40013" cy="460155"/>
              <a:chOff x="2311397" y="3146125"/>
              <a:chExt cx="121245" cy="1394327"/>
            </a:xfrm>
            <a:grpFill/>
          </p:grpSpPr>
          <p:sp>
            <p:nvSpPr>
              <p:cNvPr id="751" name="Freeform: Shape 239">
                <a:extLst>
                  <a:ext uri="{FF2B5EF4-FFF2-40B4-BE49-F238E27FC236}">
                    <a16:creationId xmlns:a16="http://schemas.microsoft.com/office/drawing/2014/main" xmlns="" id="{75474628-5BFA-4C63-8934-B2551065CFDB}"/>
                  </a:ext>
                </a:extLst>
              </p:cNvPr>
              <p:cNvSpPr/>
              <p:nvPr/>
            </p:nvSpPr>
            <p:spPr>
              <a:xfrm>
                <a:off x="2363360" y="3182931"/>
                <a:ext cx="17320" cy="1324218"/>
              </a:xfrm>
              <a:custGeom>
                <a:avLst/>
                <a:gdLst>
                  <a:gd name="connsiteX0" fmla="*/ 0 w 17320"/>
                  <a:gd name="connsiteY0" fmla="*/ 6495 h 1324218"/>
                  <a:gd name="connsiteX1" fmla="*/ 0 w 17320"/>
                  <a:gd name="connsiteY1" fmla="*/ 1314219 h 1324218"/>
                  <a:gd name="connsiteX2" fmla="*/ 17321 w 17320"/>
                  <a:gd name="connsiteY2" fmla="*/ 1314219 h 1324218"/>
                  <a:gd name="connsiteX3" fmla="*/ 17321 w 17320"/>
                  <a:gd name="connsiteY3" fmla="*/ 6495 h 1324218"/>
                  <a:gd name="connsiteX4" fmla="*/ 0 w 17320"/>
                  <a:gd name="connsiteY4" fmla="*/ 6495 h 13242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324218">
                    <a:moveTo>
                      <a:pt x="0" y="6495"/>
                    </a:moveTo>
                    <a:cubicBezTo>
                      <a:pt x="0" y="439516"/>
                      <a:pt x="0" y="881198"/>
                      <a:pt x="0" y="1314219"/>
                    </a:cubicBezTo>
                    <a:cubicBezTo>
                      <a:pt x="0" y="1322879"/>
                      <a:pt x="17321" y="1331539"/>
                      <a:pt x="17321" y="1314219"/>
                    </a:cubicBezTo>
                    <a:cubicBezTo>
                      <a:pt x="17321" y="881198"/>
                      <a:pt x="17321" y="439516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52" name="Freeform: Shape 240">
                <a:extLst>
                  <a:ext uri="{FF2B5EF4-FFF2-40B4-BE49-F238E27FC236}">
                    <a16:creationId xmlns:a16="http://schemas.microsoft.com/office/drawing/2014/main" xmlns="" id="{5E9E5CB1-42ED-484C-AA9D-01BDF3F60BE8}"/>
                  </a:ext>
                </a:extLst>
              </p:cNvPr>
              <p:cNvSpPr/>
              <p:nvPr/>
            </p:nvSpPr>
            <p:spPr>
              <a:xfrm>
                <a:off x="2311397" y="3146125"/>
                <a:ext cx="121245" cy="130257"/>
              </a:xfrm>
              <a:custGeom>
                <a:avLst/>
                <a:gdLst>
                  <a:gd name="connsiteX0" fmla="*/ 60623 w 121245"/>
                  <a:gd name="connsiteY0" fmla="*/ 8660 h 130257"/>
                  <a:gd name="connsiteX1" fmla="*/ 0 w 121245"/>
                  <a:gd name="connsiteY1" fmla="*/ 34642 h 130257"/>
                  <a:gd name="connsiteX2" fmla="*/ 60623 w 121245"/>
                  <a:gd name="connsiteY2" fmla="*/ 121246 h 130257"/>
                  <a:gd name="connsiteX3" fmla="*/ 121246 w 121245"/>
                  <a:gd name="connsiteY3" fmla="*/ 103925 h 130257"/>
                  <a:gd name="connsiteX4" fmla="*/ 60623 w 121245"/>
                  <a:gd name="connsiteY4" fmla="*/ 8660 h 130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0257">
                    <a:moveTo>
                      <a:pt x="60623" y="8660"/>
                    </a:moveTo>
                    <a:cubicBezTo>
                      <a:pt x="25981" y="-8660"/>
                      <a:pt x="0" y="0"/>
                      <a:pt x="0" y="34642"/>
                    </a:cubicBezTo>
                    <a:cubicBezTo>
                      <a:pt x="0" y="69283"/>
                      <a:pt x="25981" y="103925"/>
                      <a:pt x="60623" y="121246"/>
                    </a:cubicBezTo>
                    <a:cubicBezTo>
                      <a:pt x="95265" y="138567"/>
                      <a:pt x="121246" y="129906"/>
                      <a:pt x="121246" y="103925"/>
                    </a:cubicBezTo>
                    <a:cubicBezTo>
                      <a:pt x="121246" y="69283"/>
                      <a:pt x="95265" y="25981"/>
                      <a:pt x="60623" y="866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53" name="Freeform: Shape 241">
                <a:extLst>
                  <a:ext uri="{FF2B5EF4-FFF2-40B4-BE49-F238E27FC236}">
                    <a16:creationId xmlns:a16="http://schemas.microsoft.com/office/drawing/2014/main" xmlns="" id="{19A47CE9-9EB8-4A4F-AC99-4224C898F3EE}"/>
                  </a:ext>
                </a:extLst>
              </p:cNvPr>
              <p:cNvSpPr/>
              <p:nvPr/>
            </p:nvSpPr>
            <p:spPr>
              <a:xfrm>
                <a:off x="2311397" y="4410195"/>
                <a:ext cx="121245" cy="130257"/>
              </a:xfrm>
              <a:custGeom>
                <a:avLst/>
                <a:gdLst>
                  <a:gd name="connsiteX0" fmla="*/ 60623 w 121245"/>
                  <a:gd name="connsiteY0" fmla="*/ 9011 h 130257"/>
                  <a:gd name="connsiteX1" fmla="*/ 0 w 121245"/>
                  <a:gd name="connsiteY1" fmla="*/ 95615 h 130257"/>
                  <a:gd name="connsiteX2" fmla="*/ 60623 w 121245"/>
                  <a:gd name="connsiteY2" fmla="*/ 121597 h 130257"/>
                  <a:gd name="connsiteX3" fmla="*/ 121246 w 121245"/>
                  <a:gd name="connsiteY3" fmla="*/ 26332 h 130257"/>
                  <a:gd name="connsiteX4" fmla="*/ 60623 w 121245"/>
                  <a:gd name="connsiteY4" fmla="*/ 9011 h 130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0257">
                    <a:moveTo>
                      <a:pt x="60623" y="9011"/>
                    </a:moveTo>
                    <a:cubicBezTo>
                      <a:pt x="25981" y="26332"/>
                      <a:pt x="0" y="60974"/>
                      <a:pt x="0" y="95615"/>
                    </a:cubicBezTo>
                    <a:cubicBezTo>
                      <a:pt x="0" y="130257"/>
                      <a:pt x="25981" y="138918"/>
                      <a:pt x="60623" y="121597"/>
                    </a:cubicBezTo>
                    <a:cubicBezTo>
                      <a:pt x="95265" y="104276"/>
                      <a:pt x="121246" y="60974"/>
                      <a:pt x="121246" y="26332"/>
                    </a:cubicBezTo>
                    <a:cubicBezTo>
                      <a:pt x="121246" y="351"/>
                      <a:pt x="95265" y="-8309"/>
                      <a:pt x="60623" y="901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62" name="Graphic 1">
              <a:extLst>
                <a:ext uri="{FF2B5EF4-FFF2-40B4-BE49-F238E27FC236}">
                  <a16:creationId xmlns:a16="http://schemas.microsoft.com/office/drawing/2014/main" xmlns="" id="{8C90BE4A-9CA7-4AAC-86F0-7A1124143BD0}"/>
                </a:ext>
              </a:extLst>
            </p:cNvPr>
            <p:cNvGrpSpPr/>
            <p:nvPr/>
          </p:nvGrpSpPr>
          <p:grpSpPr>
            <a:xfrm>
              <a:off x="735755" y="3073781"/>
              <a:ext cx="40013" cy="327220"/>
              <a:chOff x="2597191" y="3347528"/>
              <a:chExt cx="121245" cy="991519"/>
            </a:xfrm>
            <a:grpFill/>
          </p:grpSpPr>
          <p:sp>
            <p:nvSpPr>
              <p:cNvPr id="748" name="Freeform: Shape 236">
                <a:extLst>
                  <a:ext uri="{FF2B5EF4-FFF2-40B4-BE49-F238E27FC236}">
                    <a16:creationId xmlns:a16="http://schemas.microsoft.com/office/drawing/2014/main" xmlns="" id="{9B82DC0A-58CD-4531-8317-54FE6A6B8589}"/>
                  </a:ext>
                </a:extLst>
              </p:cNvPr>
              <p:cNvSpPr/>
              <p:nvPr/>
            </p:nvSpPr>
            <p:spPr>
              <a:xfrm>
                <a:off x="2649153" y="3395937"/>
                <a:ext cx="17320" cy="903363"/>
              </a:xfrm>
              <a:custGeom>
                <a:avLst/>
                <a:gdLst>
                  <a:gd name="connsiteX0" fmla="*/ 0 w 17320"/>
                  <a:gd name="connsiteY0" fmla="*/ 10000 h 903363"/>
                  <a:gd name="connsiteX1" fmla="*/ 0 w 17320"/>
                  <a:gd name="connsiteY1" fmla="*/ 893363 h 903363"/>
                  <a:gd name="connsiteX2" fmla="*/ 17321 w 17320"/>
                  <a:gd name="connsiteY2" fmla="*/ 893363 h 903363"/>
                  <a:gd name="connsiteX3" fmla="*/ 17321 w 17320"/>
                  <a:gd name="connsiteY3" fmla="*/ 10000 h 903363"/>
                  <a:gd name="connsiteX4" fmla="*/ 0 w 17320"/>
                  <a:gd name="connsiteY4" fmla="*/ 10000 h 9033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903363">
                    <a:moveTo>
                      <a:pt x="0" y="10000"/>
                    </a:moveTo>
                    <a:cubicBezTo>
                      <a:pt x="0" y="304454"/>
                      <a:pt x="0" y="598909"/>
                      <a:pt x="0" y="893363"/>
                    </a:cubicBezTo>
                    <a:cubicBezTo>
                      <a:pt x="0" y="902023"/>
                      <a:pt x="17321" y="910684"/>
                      <a:pt x="17321" y="893363"/>
                    </a:cubicBezTo>
                    <a:cubicBezTo>
                      <a:pt x="17321" y="598909"/>
                      <a:pt x="17321" y="304454"/>
                      <a:pt x="17321" y="10000"/>
                    </a:cubicBezTo>
                    <a:cubicBezTo>
                      <a:pt x="1732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49" name="Freeform: Shape 237">
                <a:extLst>
                  <a:ext uri="{FF2B5EF4-FFF2-40B4-BE49-F238E27FC236}">
                    <a16:creationId xmlns:a16="http://schemas.microsoft.com/office/drawing/2014/main" xmlns="" id="{FF461EED-3BB2-4D9B-B5CA-A2D47A1AA5CB}"/>
                  </a:ext>
                </a:extLst>
              </p:cNvPr>
              <p:cNvSpPr/>
              <p:nvPr/>
            </p:nvSpPr>
            <p:spPr>
              <a:xfrm>
                <a:off x="2597191" y="3347528"/>
                <a:ext cx="121245" cy="140544"/>
              </a:xfrm>
              <a:custGeom>
                <a:avLst/>
                <a:gdLst>
                  <a:gd name="connsiteX0" fmla="*/ 0 w 121245"/>
                  <a:gd name="connsiteY0" fmla="*/ 15107 h 140544"/>
                  <a:gd name="connsiteX1" fmla="*/ 60623 w 121245"/>
                  <a:gd name="connsiteY1" fmla="*/ 110371 h 140544"/>
                  <a:gd name="connsiteX2" fmla="*/ 121246 w 121245"/>
                  <a:gd name="connsiteY2" fmla="*/ 127692 h 140544"/>
                  <a:gd name="connsiteX3" fmla="*/ 60623 w 121245"/>
                  <a:gd name="connsiteY3" fmla="*/ 32427 h 140544"/>
                  <a:gd name="connsiteX4" fmla="*/ 0 w 121245"/>
                  <a:gd name="connsiteY4" fmla="*/ 15107 h 1405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0544">
                    <a:moveTo>
                      <a:pt x="0" y="15107"/>
                    </a:moveTo>
                    <a:cubicBezTo>
                      <a:pt x="0" y="41088"/>
                      <a:pt x="25982" y="75730"/>
                      <a:pt x="60623" y="110371"/>
                    </a:cubicBezTo>
                    <a:cubicBezTo>
                      <a:pt x="95265" y="136353"/>
                      <a:pt x="121246" y="153673"/>
                      <a:pt x="121246" y="127692"/>
                    </a:cubicBezTo>
                    <a:cubicBezTo>
                      <a:pt x="121246" y="110371"/>
                      <a:pt x="95265" y="67069"/>
                      <a:pt x="60623" y="32427"/>
                    </a:cubicBezTo>
                    <a:cubicBezTo>
                      <a:pt x="25982" y="-2214"/>
                      <a:pt x="0" y="-10875"/>
                      <a:pt x="0" y="1510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50" name="Freeform: Shape 238">
                <a:extLst>
                  <a:ext uri="{FF2B5EF4-FFF2-40B4-BE49-F238E27FC236}">
                    <a16:creationId xmlns:a16="http://schemas.microsoft.com/office/drawing/2014/main" xmlns="" id="{716D88D9-6AC4-4E80-B420-EBFAAD1BB075}"/>
                  </a:ext>
                </a:extLst>
              </p:cNvPr>
              <p:cNvSpPr/>
              <p:nvPr/>
            </p:nvSpPr>
            <p:spPr>
              <a:xfrm>
                <a:off x="2597191" y="4202345"/>
                <a:ext cx="121245" cy="136703"/>
              </a:xfrm>
              <a:custGeom>
                <a:avLst/>
                <a:gdLst>
                  <a:gd name="connsiteX0" fmla="*/ 60623 w 121245"/>
                  <a:gd name="connsiteY0" fmla="*/ 26332 h 136703"/>
                  <a:gd name="connsiteX1" fmla="*/ 0 w 121245"/>
                  <a:gd name="connsiteY1" fmla="*/ 121597 h 136703"/>
                  <a:gd name="connsiteX2" fmla="*/ 60623 w 121245"/>
                  <a:gd name="connsiteY2" fmla="*/ 104276 h 136703"/>
                  <a:gd name="connsiteX3" fmla="*/ 121246 w 121245"/>
                  <a:gd name="connsiteY3" fmla="*/ 9011 h 136703"/>
                  <a:gd name="connsiteX4" fmla="*/ 60623 w 121245"/>
                  <a:gd name="connsiteY4" fmla="*/ 26332 h 1367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6703">
                    <a:moveTo>
                      <a:pt x="60623" y="26332"/>
                    </a:moveTo>
                    <a:cubicBezTo>
                      <a:pt x="25982" y="52313"/>
                      <a:pt x="0" y="95616"/>
                      <a:pt x="0" y="121597"/>
                    </a:cubicBezTo>
                    <a:cubicBezTo>
                      <a:pt x="0" y="147578"/>
                      <a:pt x="25982" y="138918"/>
                      <a:pt x="60623" y="104276"/>
                    </a:cubicBezTo>
                    <a:cubicBezTo>
                      <a:pt x="95265" y="69634"/>
                      <a:pt x="121246" y="26332"/>
                      <a:pt x="121246" y="9011"/>
                    </a:cubicBezTo>
                    <a:cubicBezTo>
                      <a:pt x="121246" y="-8310"/>
                      <a:pt x="95265" y="351"/>
                      <a:pt x="60623" y="2633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63" name="Graphic 1">
              <a:extLst>
                <a:ext uri="{FF2B5EF4-FFF2-40B4-BE49-F238E27FC236}">
                  <a16:creationId xmlns:a16="http://schemas.microsoft.com/office/drawing/2014/main" xmlns="" id="{59A72522-6F2E-4891-8C8A-B94E33491DF5}"/>
                </a:ext>
              </a:extLst>
            </p:cNvPr>
            <p:cNvGrpSpPr/>
            <p:nvPr/>
          </p:nvGrpSpPr>
          <p:grpSpPr>
            <a:xfrm>
              <a:off x="830073" y="3172536"/>
              <a:ext cx="42872" cy="129710"/>
              <a:chOff x="2882985" y="3646769"/>
              <a:chExt cx="129906" cy="393037"/>
            </a:xfrm>
            <a:grpFill/>
          </p:grpSpPr>
          <p:sp>
            <p:nvSpPr>
              <p:cNvPr id="745" name="Freeform: Shape 233">
                <a:extLst>
                  <a:ext uri="{FF2B5EF4-FFF2-40B4-BE49-F238E27FC236}">
                    <a16:creationId xmlns:a16="http://schemas.microsoft.com/office/drawing/2014/main" xmlns="" id="{3BE04676-6BEA-46AF-8203-9054BF9BD6F4}"/>
                  </a:ext>
                </a:extLst>
              </p:cNvPr>
              <p:cNvSpPr/>
              <p:nvPr/>
            </p:nvSpPr>
            <p:spPr>
              <a:xfrm>
                <a:off x="2934947" y="3702556"/>
                <a:ext cx="19088" cy="276308"/>
              </a:xfrm>
              <a:custGeom>
                <a:avLst/>
                <a:gdLst>
                  <a:gd name="connsiteX0" fmla="*/ 0 w 19088"/>
                  <a:gd name="connsiteY0" fmla="*/ 6495 h 276308"/>
                  <a:gd name="connsiteX1" fmla="*/ 0 w 19088"/>
                  <a:gd name="connsiteY1" fmla="*/ 266308 h 276308"/>
                  <a:gd name="connsiteX2" fmla="*/ 17321 w 19088"/>
                  <a:gd name="connsiteY2" fmla="*/ 266308 h 276308"/>
                  <a:gd name="connsiteX3" fmla="*/ 17321 w 19088"/>
                  <a:gd name="connsiteY3" fmla="*/ 6495 h 276308"/>
                  <a:gd name="connsiteX4" fmla="*/ 0 w 19088"/>
                  <a:gd name="connsiteY4" fmla="*/ 6495 h 2763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88" h="276308">
                    <a:moveTo>
                      <a:pt x="0" y="6495"/>
                    </a:moveTo>
                    <a:cubicBezTo>
                      <a:pt x="0" y="93100"/>
                      <a:pt x="0" y="179704"/>
                      <a:pt x="0" y="266308"/>
                    </a:cubicBezTo>
                    <a:cubicBezTo>
                      <a:pt x="0" y="274968"/>
                      <a:pt x="17321" y="283629"/>
                      <a:pt x="17321" y="266308"/>
                    </a:cubicBezTo>
                    <a:cubicBezTo>
                      <a:pt x="17321" y="179704"/>
                      <a:pt x="17321" y="93100"/>
                      <a:pt x="17321" y="6495"/>
                    </a:cubicBezTo>
                    <a:cubicBezTo>
                      <a:pt x="2598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46" name="Freeform: Shape 234">
                <a:extLst>
                  <a:ext uri="{FF2B5EF4-FFF2-40B4-BE49-F238E27FC236}">
                    <a16:creationId xmlns:a16="http://schemas.microsoft.com/office/drawing/2014/main" xmlns="" id="{3C3D7B9E-92F5-4B8F-AAD2-7F020EB9A750}"/>
                  </a:ext>
                </a:extLst>
              </p:cNvPr>
              <p:cNvSpPr/>
              <p:nvPr/>
            </p:nvSpPr>
            <p:spPr>
              <a:xfrm>
                <a:off x="2882985" y="3646769"/>
                <a:ext cx="121245" cy="140226"/>
              </a:xfrm>
              <a:custGeom>
                <a:avLst/>
                <a:gdLst>
                  <a:gd name="connsiteX0" fmla="*/ 0 w 121245"/>
                  <a:gd name="connsiteY0" fmla="*/ 1659 h 140226"/>
                  <a:gd name="connsiteX1" fmla="*/ 60623 w 121245"/>
                  <a:gd name="connsiteY1" fmla="*/ 79603 h 140226"/>
                  <a:gd name="connsiteX2" fmla="*/ 121246 w 121245"/>
                  <a:gd name="connsiteY2" fmla="*/ 140226 h 140226"/>
                  <a:gd name="connsiteX3" fmla="*/ 60623 w 121245"/>
                  <a:gd name="connsiteY3" fmla="*/ 62282 h 140226"/>
                  <a:gd name="connsiteX4" fmla="*/ 0 w 121245"/>
                  <a:gd name="connsiteY4" fmla="*/ 1659 h 1402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0226">
                    <a:moveTo>
                      <a:pt x="0" y="1659"/>
                    </a:moveTo>
                    <a:cubicBezTo>
                      <a:pt x="0" y="10320"/>
                      <a:pt x="25981" y="44961"/>
                      <a:pt x="60623" y="79603"/>
                    </a:cubicBezTo>
                    <a:cubicBezTo>
                      <a:pt x="95264" y="114245"/>
                      <a:pt x="121246" y="140226"/>
                      <a:pt x="121246" y="140226"/>
                    </a:cubicBezTo>
                    <a:cubicBezTo>
                      <a:pt x="121246" y="140226"/>
                      <a:pt x="95264" y="96924"/>
                      <a:pt x="60623" y="62282"/>
                    </a:cubicBezTo>
                    <a:cubicBezTo>
                      <a:pt x="34641" y="18980"/>
                      <a:pt x="0" y="-7001"/>
                      <a:pt x="0" y="165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47" name="Freeform: Shape 235">
                <a:extLst>
                  <a:ext uri="{FF2B5EF4-FFF2-40B4-BE49-F238E27FC236}">
                    <a16:creationId xmlns:a16="http://schemas.microsoft.com/office/drawing/2014/main" xmlns="" id="{466F74CF-5B61-4131-9E43-BE3FDCBBEFF7}"/>
                  </a:ext>
                </a:extLst>
              </p:cNvPr>
              <p:cNvSpPr/>
              <p:nvPr/>
            </p:nvSpPr>
            <p:spPr>
              <a:xfrm>
                <a:off x="2891645" y="3898235"/>
                <a:ext cx="121245" cy="141572"/>
              </a:xfrm>
              <a:custGeom>
                <a:avLst/>
                <a:gdLst>
                  <a:gd name="connsiteX0" fmla="*/ 60623 w 121245"/>
                  <a:gd name="connsiteY0" fmla="*/ 61969 h 141572"/>
                  <a:gd name="connsiteX1" fmla="*/ 0 w 121245"/>
                  <a:gd name="connsiteY1" fmla="*/ 139913 h 141572"/>
                  <a:gd name="connsiteX2" fmla="*/ 60623 w 121245"/>
                  <a:gd name="connsiteY2" fmla="*/ 79290 h 141572"/>
                  <a:gd name="connsiteX3" fmla="*/ 121246 w 121245"/>
                  <a:gd name="connsiteY3" fmla="*/ 1346 h 141572"/>
                  <a:gd name="connsiteX4" fmla="*/ 60623 w 121245"/>
                  <a:gd name="connsiteY4" fmla="*/ 61969 h 141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1572">
                    <a:moveTo>
                      <a:pt x="60623" y="61969"/>
                    </a:moveTo>
                    <a:cubicBezTo>
                      <a:pt x="25981" y="96611"/>
                      <a:pt x="0" y="131252"/>
                      <a:pt x="0" y="139913"/>
                    </a:cubicBezTo>
                    <a:cubicBezTo>
                      <a:pt x="0" y="148573"/>
                      <a:pt x="25981" y="122592"/>
                      <a:pt x="60623" y="79290"/>
                    </a:cubicBezTo>
                    <a:cubicBezTo>
                      <a:pt x="95264" y="35988"/>
                      <a:pt x="121246" y="1346"/>
                      <a:pt x="121246" y="1346"/>
                    </a:cubicBezTo>
                    <a:cubicBezTo>
                      <a:pt x="121246" y="-7314"/>
                      <a:pt x="95264" y="27327"/>
                      <a:pt x="60623" y="6196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64" name="Graphic 1">
              <a:extLst>
                <a:ext uri="{FF2B5EF4-FFF2-40B4-BE49-F238E27FC236}">
                  <a16:creationId xmlns:a16="http://schemas.microsoft.com/office/drawing/2014/main" xmlns="" id="{85126F30-E382-4F96-B374-109F182C78CA}"/>
                </a:ext>
              </a:extLst>
            </p:cNvPr>
            <p:cNvGrpSpPr/>
            <p:nvPr/>
          </p:nvGrpSpPr>
          <p:grpSpPr>
            <a:xfrm>
              <a:off x="927248" y="3146807"/>
              <a:ext cx="40013" cy="178471"/>
              <a:chOff x="3177439" y="3568807"/>
              <a:chExt cx="121245" cy="540789"/>
            </a:xfrm>
            <a:grpFill/>
          </p:grpSpPr>
          <p:sp>
            <p:nvSpPr>
              <p:cNvPr id="742" name="Freeform: Shape 230">
                <a:extLst>
                  <a:ext uri="{FF2B5EF4-FFF2-40B4-BE49-F238E27FC236}">
                    <a16:creationId xmlns:a16="http://schemas.microsoft.com/office/drawing/2014/main" xmlns="" id="{5A6E5E51-B7AC-4074-9657-71AC23F67BBF}"/>
                  </a:ext>
                </a:extLst>
              </p:cNvPr>
              <p:cNvSpPr/>
              <p:nvPr/>
            </p:nvSpPr>
            <p:spPr>
              <a:xfrm>
                <a:off x="3229402" y="3624613"/>
                <a:ext cx="17320" cy="423535"/>
              </a:xfrm>
              <a:custGeom>
                <a:avLst/>
                <a:gdLst>
                  <a:gd name="connsiteX0" fmla="*/ 0 w 17320"/>
                  <a:gd name="connsiteY0" fmla="*/ 6495 h 423535"/>
                  <a:gd name="connsiteX1" fmla="*/ 0 w 17320"/>
                  <a:gd name="connsiteY1" fmla="*/ 413535 h 423535"/>
                  <a:gd name="connsiteX2" fmla="*/ 17321 w 17320"/>
                  <a:gd name="connsiteY2" fmla="*/ 413535 h 423535"/>
                  <a:gd name="connsiteX3" fmla="*/ 17321 w 17320"/>
                  <a:gd name="connsiteY3" fmla="*/ 6495 h 423535"/>
                  <a:gd name="connsiteX4" fmla="*/ 0 w 17320"/>
                  <a:gd name="connsiteY4" fmla="*/ 6495 h 4235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423535">
                    <a:moveTo>
                      <a:pt x="0" y="6495"/>
                    </a:moveTo>
                    <a:cubicBezTo>
                      <a:pt x="0" y="145062"/>
                      <a:pt x="0" y="283629"/>
                      <a:pt x="0" y="413535"/>
                    </a:cubicBezTo>
                    <a:cubicBezTo>
                      <a:pt x="0" y="422195"/>
                      <a:pt x="17321" y="430856"/>
                      <a:pt x="17321" y="413535"/>
                    </a:cubicBezTo>
                    <a:cubicBezTo>
                      <a:pt x="17321" y="274968"/>
                      <a:pt x="17321" y="136402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43" name="Freeform: Shape 231">
                <a:extLst>
                  <a:ext uri="{FF2B5EF4-FFF2-40B4-BE49-F238E27FC236}">
                    <a16:creationId xmlns:a16="http://schemas.microsoft.com/office/drawing/2014/main" xmlns="" id="{2AD5F87B-393D-4ECC-9AF9-FBB9FC6E5231}"/>
                  </a:ext>
                </a:extLst>
              </p:cNvPr>
              <p:cNvSpPr/>
              <p:nvPr/>
            </p:nvSpPr>
            <p:spPr>
              <a:xfrm>
                <a:off x="3177439" y="3968864"/>
                <a:ext cx="121245" cy="140731"/>
              </a:xfrm>
              <a:custGeom>
                <a:avLst/>
                <a:gdLst>
                  <a:gd name="connsiteX0" fmla="*/ 0 w 121245"/>
                  <a:gd name="connsiteY0" fmla="*/ 0 h 140731"/>
                  <a:gd name="connsiteX1" fmla="*/ 60623 w 121245"/>
                  <a:gd name="connsiteY1" fmla="*/ 86604 h 140731"/>
                  <a:gd name="connsiteX2" fmla="*/ 121246 w 121245"/>
                  <a:gd name="connsiteY2" fmla="*/ 138567 h 140731"/>
                  <a:gd name="connsiteX3" fmla="*/ 60623 w 121245"/>
                  <a:gd name="connsiteY3" fmla="*/ 51962 h 140731"/>
                  <a:gd name="connsiteX4" fmla="*/ 0 w 121245"/>
                  <a:gd name="connsiteY4" fmla="*/ 0 h 1407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0731">
                    <a:moveTo>
                      <a:pt x="0" y="0"/>
                    </a:moveTo>
                    <a:cubicBezTo>
                      <a:pt x="0" y="8660"/>
                      <a:pt x="25981" y="43302"/>
                      <a:pt x="60623" y="86604"/>
                    </a:cubicBezTo>
                    <a:cubicBezTo>
                      <a:pt x="95265" y="129906"/>
                      <a:pt x="121246" y="147227"/>
                      <a:pt x="121246" y="138567"/>
                    </a:cubicBezTo>
                    <a:cubicBezTo>
                      <a:pt x="121246" y="121246"/>
                      <a:pt x="95265" y="86604"/>
                      <a:pt x="60623" y="51962"/>
                    </a:cubicBezTo>
                    <a:cubicBezTo>
                      <a:pt x="25981" y="1732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44" name="Freeform: Shape 232">
                <a:extLst>
                  <a:ext uri="{FF2B5EF4-FFF2-40B4-BE49-F238E27FC236}">
                    <a16:creationId xmlns:a16="http://schemas.microsoft.com/office/drawing/2014/main" xmlns="" id="{992C9D88-FB9F-448F-B6F9-6637C7ADCF9C}"/>
                  </a:ext>
                </a:extLst>
              </p:cNvPr>
              <p:cNvSpPr/>
              <p:nvPr/>
            </p:nvSpPr>
            <p:spPr>
              <a:xfrm>
                <a:off x="3177439" y="3568807"/>
                <a:ext cx="121245" cy="141923"/>
              </a:xfrm>
              <a:custGeom>
                <a:avLst/>
                <a:gdLst>
                  <a:gd name="connsiteX0" fmla="*/ 60623 w 121245"/>
                  <a:gd name="connsiteY0" fmla="*/ 53641 h 141923"/>
                  <a:gd name="connsiteX1" fmla="*/ 0 w 121245"/>
                  <a:gd name="connsiteY1" fmla="*/ 140245 h 141923"/>
                  <a:gd name="connsiteX2" fmla="*/ 60623 w 121245"/>
                  <a:gd name="connsiteY2" fmla="*/ 88283 h 141923"/>
                  <a:gd name="connsiteX3" fmla="*/ 121246 w 121245"/>
                  <a:gd name="connsiteY3" fmla="*/ 1679 h 141923"/>
                  <a:gd name="connsiteX4" fmla="*/ 60623 w 121245"/>
                  <a:gd name="connsiteY4" fmla="*/ 53641 h 1419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1923">
                    <a:moveTo>
                      <a:pt x="60623" y="53641"/>
                    </a:moveTo>
                    <a:cubicBezTo>
                      <a:pt x="25981" y="96943"/>
                      <a:pt x="0" y="131585"/>
                      <a:pt x="0" y="140245"/>
                    </a:cubicBezTo>
                    <a:cubicBezTo>
                      <a:pt x="0" y="148906"/>
                      <a:pt x="25981" y="122924"/>
                      <a:pt x="60623" y="88283"/>
                    </a:cubicBezTo>
                    <a:cubicBezTo>
                      <a:pt x="95265" y="53641"/>
                      <a:pt x="121246" y="18999"/>
                      <a:pt x="121246" y="1679"/>
                    </a:cubicBezTo>
                    <a:cubicBezTo>
                      <a:pt x="121246" y="-6982"/>
                      <a:pt x="95265" y="18999"/>
                      <a:pt x="60623" y="5364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65" name="Graphic 1">
              <a:extLst>
                <a:ext uri="{FF2B5EF4-FFF2-40B4-BE49-F238E27FC236}">
                  <a16:creationId xmlns:a16="http://schemas.microsoft.com/office/drawing/2014/main" xmlns="" id="{9F340D03-CBE0-49B0-8E03-BB506F22FDFC}"/>
                </a:ext>
              </a:extLst>
            </p:cNvPr>
            <p:cNvGrpSpPr/>
            <p:nvPr/>
          </p:nvGrpSpPr>
          <p:grpSpPr>
            <a:xfrm>
              <a:off x="1021566" y="3055506"/>
              <a:ext cx="40457" cy="363771"/>
              <a:chOff x="3463233" y="3292153"/>
              <a:chExt cx="122591" cy="1102271"/>
            </a:xfrm>
            <a:grpFill/>
          </p:grpSpPr>
          <p:sp>
            <p:nvSpPr>
              <p:cNvPr id="739" name="Freeform: Shape 227">
                <a:extLst>
                  <a:ext uri="{FF2B5EF4-FFF2-40B4-BE49-F238E27FC236}">
                    <a16:creationId xmlns:a16="http://schemas.microsoft.com/office/drawing/2014/main" xmlns="" id="{455355DB-8E52-464F-ABD5-4391F51AB04F}"/>
                  </a:ext>
                </a:extLst>
              </p:cNvPr>
              <p:cNvSpPr/>
              <p:nvPr/>
            </p:nvSpPr>
            <p:spPr>
              <a:xfrm>
                <a:off x="3515195" y="3330158"/>
                <a:ext cx="17320" cy="1012443"/>
              </a:xfrm>
              <a:custGeom>
                <a:avLst/>
                <a:gdLst>
                  <a:gd name="connsiteX0" fmla="*/ 0 w 17320"/>
                  <a:gd name="connsiteY0" fmla="*/ 6495 h 1012443"/>
                  <a:gd name="connsiteX1" fmla="*/ 0 w 17320"/>
                  <a:gd name="connsiteY1" fmla="*/ 1002443 h 1012443"/>
                  <a:gd name="connsiteX2" fmla="*/ 17321 w 17320"/>
                  <a:gd name="connsiteY2" fmla="*/ 1002443 h 1012443"/>
                  <a:gd name="connsiteX3" fmla="*/ 17321 w 17320"/>
                  <a:gd name="connsiteY3" fmla="*/ 6495 h 1012443"/>
                  <a:gd name="connsiteX4" fmla="*/ 0 w 17320"/>
                  <a:gd name="connsiteY4" fmla="*/ 6495 h 10124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012443">
                    <a:moveTo>
                      <a:pt x="0" y="6495"/>
                    </a:moveTo>
                    <a:cubicBezTo>
                      <a:pt x="0" y="335591"/>
                      <a:pt x="0" y="673348"/>
                      <a:pt x="0" y="1002443"/>
                    </a:cubicBezTo>
                    <a:cubicBezTo>
                      <a:pt x="0" y="1011104"/>
                      <a:pt x="17321" y="1019764"/>
                      <a:pt x="17321" y="1002443"/>
                    </a:cubicBezTo>
                    <a:cubicBezTo>
                      <a:pt x="17321" y="673348"/>
                      <a:pt x="17321" y="335591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40" name="Freeform: Shape 228">
                <a:extLst>
                  <a:ext uri="{FF2B5EF4-FFF2-40B4-BE49-F238E27FC236}">
                    <a16:creationId xmlns:a16="http://schemas.microsoft.com/office/drawing/2014/main" xmlns="" id="{DA5012E3-ED39-431C-A4B9-050E79A53460}"/>
                  </a:ext>
                </a:extLst>
              </p:cNvPr>
              <p:cNvSpPr/>
              <p:nvPr/>
            </p:nvSpPr>
            <p:spPr>
              <a:xfrm>
                <a:off x="3463233" y="4256292"/>
                <a:ext cx="122591" cy="138132"/>
              </a:xfrm>
              <a:custGeom>
                <a:avLst/>
                <a:gdLst>
                  <a:gd name="connsiteX0" fmla="*/ 60623 w 122591"/>
                  <a:gd name="connsiteY0" fmla="*/ 24348 h 138132"/>
                  <a:gd name="connsiteX1" fmla="*/ 0 w 122591"/>
                  <a:gd name="connsiteY1" fmla="*/ 15687 h 138132"/>
                  <a:gd name="connsiteX2" fmla="*/ 60623 w 122591"/>
                  <a:gd name="connsiteY2" fmla="*/ 110952 h 138132"/>
                  <a:gd name="connsiteX3" fmla="*/ 121246 w 122591"/>
                  <a:gd name="connsiteY3" fmla="*/ 119612 h 138132"/>
                  <a:gd name="connsiteX4" fmla="*/ 60623 w 122591"/>
                  <a:gd name="connsiteY4" fmla="*/ 24348 h 1381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91" h="138132">
                    <a:moveTo>
                      <a:pt x="60623" y="24348"/>
                    </a:moveTo>
                    <a:cubicBezTo>
                      <a:pt x="25982" y="-1633"/>
                      <a:pt x="0" y="-10294"/>
                      <a:pt x="0" y="15687"/>
                    </a:cubicBezTo>
                    <a:cubicBezTo>
                      <a:pt x="0" y="33008"/>
                      <a:pt x="25982" y="84971"/>
                      <a:pt x="60623" y="110952"/>
                    </a:cubicBezTo>
                    <a:cubicBezTo>
                      <a:pt x="95265" y="145594"/>
                      <a:pt x="121246" y="145594"/>
                      <a:pt x="121246" y="119612"/>
                    </a:cubicBezTo>
                    <a:cubicBezTo>
                      <a:pt x="129906" y="93631"/>
                      <a:pt x="95265" y="50329"/>
                      <a:pt x="60623" y="2434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41" name="Freeform: Shape 229">
                <a:extLst>
                  <a:ext uri="{FF2B5EF4-FFF2-40B4-BE49-F238E27FC236}">
                    <a16:creationId xmlns:a16="http://schemas.microsoft.com/office/drawing/2014/main" xmlns="" id="{93328441-40B8-4F73-A422-008695A69226}"/>
                  </a:ext>
                </a:extLst>
              </p:cNvPr>
              <p:cNvSpPr/>
              <p:nvPr/>
            </p:nvSpPr>
            <p:spPr>
              <a:xfrm>
                <a:off x="3463233" y="3292153"/>
                <a:ext cx="122591" cy="134516"/>
              </a:xfrm>
              <a:custGeom>
                <a:avLst/>
                <a:gdLst>
                  <a:gd name="connsiteX0" fmla="*/ 60623 w 122591"/>
                  <a:gd name="connsiteY0" fmla="*/ 27180 h 134516"/>
                  <a:gd name="connsiteX1" fmla="*/ 0 w 122591"/>
                  <a:gd name="connsiteY1" fmla="*/ 122445 h 134516"/>
                  <a:gd name="connsiteX2" fmla="*/ 60623 w 122591"/>
                  <a:gd name="connsiteY2" fmla="*/ 113784 h 134516"/>
                  <a:gd name="connsiteX3" fmla="*/ 121246 w 122591"/>
                  <a:gd name="connsiteY3" fmla="*/ 18520 h 134516"/>
                  <a:gd name="connsiteX4" fmla="*/ 60623 w 122591"/>
                  <a:gd name="connsiteY4" fmla="*/ 27180 h 1345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91" h="134516">
                    <a:moveTo>
                      <a:pt x="60623" y="27180"/>
                    </a:moveTo>
                    <a:cubicBezTo>
                      <a:pt x="25982" y="61822"/>
                      <a:pt x="0" y="105124"/>
                      <a:pt x="0" y="122445"/>
                    </a:cubicBezTo>
                    <a:cubicBezTo>
                      <a:pt x="0" y="139766"/>
                      <a:pt x="25982" y="139766"/>
                      <a:pt x="60623" y="113784"/>
                    </a:cubicBezTo>
                    <a:cubicBezTo>
                      <a:pt x="95265" y="87803"/>
                      <a:pt x="121246" y="44501"/>
                      <a:pt x="121246" y="18520"/>
                    </a:cubicBezTo>
                    <a:cubicBezTo>
                      <a:pt x="129906" y="-7461"/>
                      <a:pt x="95265" y="-7461"/>
                      <a:pt x="60623" y="2718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66" name="Graphic 1">
              <a:extLst>
                <a:ext uri="{FF2B5EF4-FFF2-40B4-BE49-F238E27FC236}">
                  <a16:creationId xmlns:a16="http://schemas.microsoft.com/office/drawing/2014/main" xmlns="" id="{49003662-5956-4616-B437-611CDEEEC2A3}"/>
                </a:ext>
              </a:extLst>
            </p:cNvPr>
            <p:cNvGrpSpPr/>
            <p:nvPr/>
          </p:nvGrpSpPr>
          <p:grpSpPr>
            <a:xfrm>
              <a:off x="1118741" y="2996549"/>
              <a:ext cx="40013" cy="481737"/>
              <a:chOff x="3757687" y="3113506"/>
              <a:chExt cx="121245" cy="1459722"/>
            </a:xfrm>
            <a:grpFill/>
          </p:grpSpPr>
          <p:sp>
            <p:nvSpPr>
              <p:cNvPr id="736" name="Freeform: Shape 224">
                <a:extLst>
                  <a:ext uri="{FF2B5EF4-FFF2-40B4-BE49-F238E27FC236}">
                    <a16:creationId xmlns:a16="http://schemas.microsoft.com/office/drawing/2014/main" xmlns="" id="{DF76ED48-6A23-4D21-826B-418C1FE8D060}"/>
                  </a:ext>
                </a:extLst>
              </p:cNvPr>
              <p:cNvSpPr/>
              <p:nvPr/>
            </p:nvSpPr>
            <p:spPr>
              <a:xfrm>
                <a:off x="3809649" y="3139629"/>
                <a:ext cx="17320" cy="1384841"/>
              </a:xfrm>
              <a:custGeom>
                <a:avLst/>
                <a:gdLst>
                  <a:gd name="connsiteX0" fmla="*/ 0 w 17320"/>
                  <a:gd name="connsiteY0" fmla="*/ 6495 h 1384841"/>
                  <a:gd name="connsiteX1" fmla="*/ 0 w 17320"/>
                  <a:gd name="connsiteY1" fmla="*/ 1374842 h 1384841"/>
                  <a:gd name="connsiteX2" fmla="*/ 17321 w 17320"/>
                  <a:gd name="connsiteY2" fmla="*/ 1374842 h 1384841"/>
                  <a:gd name="connsiteX3" fmla="*/ 17321 w 17320"/>
                  <a:gd name="connsiteY3" fmla="*/ 6495 h 1384841"/>
                  <a:gd name="connsiteX4" fmla="*/ 0 w 17320"/>
                  <a:gd name="connsiteY4" fmla="*/ 6495 h 13848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384841">
                    <a:moveTo>
                      <a:pt x="0" y="6495"/>
                    </a:moveTo>
                    <a:cubicBezTo>
                      <a:pt x="0" y="465498"/>
                      <a:pt x="0" y="924500"/>
                      <a:pt x="0" y="1374842"/>
                    </a:cubicBezTo>
                    <a:cubicBezTo>
                      <a:pt x="0" y="1383502"/>
                      <a:pt x="17321" y="1392162"/>
                      <a:pt x="17321" y="1374842"/>
                    </a:cubicBezTo>
                    <a:cubicBezTo>
                      <a:pt x="17321" y="915839"/>
                      <a:pt x="17321" y="456837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37" name="Freeform: Shape 225">
                <a:extLst>
                  <a:ext uri="{FF2B5EF4-FFF2-40B4-BE49-F238E27FC236}">
                    <a16:creationId xmlns:a16="http://schemas.microsoft.com/office/drawing/2014/main" xmlns="" id="{3AA53FD1-13F9-41CE-A924-2C1ACF0E137D}"/>
                  </a:ext>
                </a:extLst>
              </p:cNvPr>
              <p:cNvSpPr/>
              <p:nvPr/>
            </p:nvSpPr>
            <p:spPr>
              <a:xfrm>
                <a:off x="3757687" y="4442064"/>
                <a:ext cx="121245" cy="131164"/>
              </a:xfrm>
              <a:custGeom>
                <a:avLst/>
                <a:gdLst>
                  <a:gd name="connsiteX0" fmla="*/ 60623 w 121245"/>
                  <a:gd name="connsiteY0" fmla="*/ 3124 h 131164"/>
                  <a:gd name="connsiteX1" fmla="*/ 0 w 121245"/>
                  <a:gd name="connsiteY1" fmla="*/ 37765 h 131164"/>
                  <a:gd name="connsiteX2" fmla="*/ 60623 w 121245"/>
                  <a:gd name="connsiteY2" fmla="*/ 124369 h 131164"/>
                  <a:gd name="connsiteX3" fmla="*/ 121246 w 121245"/>
                  <a:gd name="connsiteY3" fmla="*/ 89728 h 131164"/>
                  <a:gd name="connsiteX4" fmla="*/ 60623 w 121245"/>
                  <a:gd name="connsiteY4" fmla="*/ 3124 h 1311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1164">
                    <a:moveTo>
                      <a:pt x="60623" y="3124"/>
                    </a:moveTo>
                    <a:cubicBezTo>
                      <a:pt x="25981" y="-5537"/>
                      <a:pt x="0" y="3124"/>
                      <a:pt x="0" y="37765"/>
                    </a:cubicBezTo>
                    <a:cubicBezTo>
                      <a:pt x="0" y="72407"/>
                      <a:pt x="25981" y="107049"/>
                      <a:pt x="60623" y="124369"/>
                    </a:cubicBezTo>
                    <a:cubicBezTo>
                      <a:pt x="95264" y="141690"/>
                      <a:pt x="121246" y="124369"/>
                      <a:pt x="121246" y="89728"/>
                    </a:cubicBezTo>
                    <a:cubicBezTo>
                      <a:pt x="121246" y="46426"/>
                      <a:pt x="95264" y="11784"/>
                      <a:pt x="60623" y="312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38" name="Freeform: Shape 226">
                <a:extLst>
                  <a:ext uri="{FF2B5EF4-FFF2-40B4-BE49-F238E27FC236}">
                    <a16:creationId xmlns:a16="http://schemas.microsoft.com/office/drawing/2014/main" xmlns="" id="{C1DB6E7A-AF71-4836-BB32-1242B42C11ED}"/>
                  </a:ext>
                </a:extLst>
              </p:cNvPr>
              <p:cNvSpPr/>
              <p:nvPr/>
            </p:nvSpPr>
            <p:spPr>
              <a:xfrm>
                <a:off x="3757687" y="3113506"/>
                <a:ext cx="121245" cy="131006"/>
              </a:xfrm>
              <a:custGeom>
                <a:avLst/>
                <a:gdLst>
                  <a:gd name="connsiteX0" fmla="*/ 60623 w 121245"/>
                  <a:gd name="connsiteY0" fmla="*/ 6637 h 131006"/>
                  <a:gd name="connsiteX1" fmla="*/ 0 w 121245"/>
                  <a:gd name="connsiteY1" fmla="*/ 93242 h 131006"/>
                  <a:gd name="connsiteX2" fmla="*/ 60623 w 121245"/>
                  <a:gd name="connsiteY2" fmla="*/ 127883 h 131006"/>
                  <a:gd name="connsiteX3" fmla="*/ 121246 w 121245"/>
                  <a:gd name="connsiteY3" fmla="*/ 49939 h 131006"/>
                  <a:gd name="connsiteX4" fmla="*/ 60623 w 121245"/>
                  <a:gd name="connsiteY4" fmla="*/ 6637 h 1310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1006">
                    <a:moveTo>
                      <a:pt x="60623" y="6637"/>
                    </a:moveTo>
                    <a:cubicBezTo>
                      <a:pt x="25981" y="23958"/>
                      <a:pt x="0" y="58600"/>
                      <a:pt x="0" y="93242"/>
                    </a:cubicBezTo>
                    <a:cubicBezTo>
                      <a:pt x="0" y="127883"/>
                      <a:pt x="25981" y="136544"/>
                      <a:pt x="60623" y="127883"/>
                    </a:cubicBezTo>
                    <a:cubicBezTo>
                      <a:pt x="95264" y="119223"/>
                      <a:pt x="121246" y="84581"/>
                      <a:pt x="121246" y="49939"/>
                    </a:cubicBezTo>
                    <a:cubicBezTo>
                      <a:pt x="121246" y="6637"/>
                      <a:pt x="95264" y="-10683"/>
                      <a:pt x="60623" y="663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67" name="Graphic 1">
              <a:extLst>
                <a:ext uri="{FF2B5EF4-FFF2-40B4-BE49-F238E27FC236}">
                  <a16:creationId xmlns:a16="http://schemas.microsoft.com/office/drawing/2014/main" xmlns="" id="{4BD8CCF2-79FB-4C7F-9DC1-DFFEDF6B569E}"/>
                </a:ext>
              </a:extLst>
            </p:cNvPr>
            <p:cNvGrpSpPr/>
            <p:nvPr/>
          </p:nvGrpSpPr>
          <p:grpSpPr>
            <a:xfrm>
              <a:off x="1213059" y="2984005"/>
              <a:ext cx="40013" cy="506329"/>
              <a:chOff x="4043481" y="3075495"/>
              <a:chExt cx="121245" cy="1534240"/>
            </a:xfrm>
            <a:grpFill/>
          </p:grpSpPr>
          <p:sp>
            <p:nvSpPr>
              <p:cNvPr id="733" name="Freeform: Shape 221">
                <a:extLst>
                  <a:ext uri="{FF2B5EF4-FFF2-40B4-BE49-F238E27FC236}">
                    <a16:creationId xmlns:a16="http://schemas.microsoft.com/office/drawing/2014/main" xmlns="" id="{AF956DAC-4EBD-4E20-8393-1885133E14E4}"/>
                  </a:ext>
                </a:extLst>
              </p:cNvPr>
              <p:cNvSpPr/>
              <p:nvPr/>
            </p:nvSpPr>
            <p:spPr>
              <a:xfrm>
                <a:off x="4095443" y="3096327"/>
                <a:ext cx="17320" cy="1471445"/>
              </a:xfrm>
              <a:custGeom>
                <a:avLst/>
                <a:gdLst>
                  <a:gd name="connsiteX0" fmla="*/ 0 w 17320"/>
                  <a:gd name="connsiteY0" fmla="*/ 6495 h 1471445"/>
                  <a:gd name="connsiteX1" fmla="*/ 0 w 17320"/>
                  <a:gd name="connsiteY1" fmla="*/ 1461446 h 1471445"/>
                  <a:gd name="connsiteX2" fmla="*/ 17321 w 17320"/>
                  <a:gd name="connsiteY2" fmla="*/ 1461446 h 1471445"/>
                  <a:gd name="connsiteX3" fmla="*/ 17321 w 17320"/>
                  <a:gd name="connsiteY3" fmla="*/ 6495 h 1471445"/>
                  <a:gd name="connsiteX4" fmla="*/ 0 w 17320"/>
                  <a:gd name="connsiteY4" fmla="*/ 6495 h 14714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471445">
                    <a:moveTo>
                      <a:pt x="0" y="6495"/>
                    </a:moveTo>
                    <a:cubicBezTo>
                      <a:pt x="0" y="491479"/>
                      <a:pt x="0" y="976462"/>
                      <a:pt x="0" y="1461446"/>
                    </a:cubicBezTo>
                    <a:cubicBezTo>
                      <a:pt x="0" y="1470106"/>
                      <a:pt x="17321" y="1478767"/>
                      <a:pt x="17321" y="1461446"/>
                    </a:cubicBezTo>
                    <a:cubicBezTo>
                      <a:pt x="17321" y="976462"/>
                      <a:pt x="17321" y="491479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34" name="Freeform: Shape 222">
                <a:extLst>
                  <a:ext uri="{FF2B5EF4-FFF2-40B4-BE49-F238E27FC236}">
                    <a16:creationId xmlns:a16="http://schemas.microsoft.com/office/drawing/2014/main" xmlns="" id="{2B68876E-3BF2-41D6-93C9-6843DC51D036}"/>
                  </a:ext>
                </a:extLst>
              </p:cNvPr>
              <p:cNvSpPr/>
              <p:nvPr/>
            </p:nvSpPr>
            <p:spPr>
              <a:xfrm>
                <a:off x="4043481" y="4479829"/>
                <a:ext cx="121245" cy="129906"/>
              </a:xfrm>
              <a:custGeom>
                <a:avLst/>
                <a:gdLst>
                  <a:gd name="connsiteX0" fmla="*/ 60623 w 121245"/>
                  <a:gd name="connsiteY0" fmla="*/ 0 h 129906"/>
                  <a:gd name="connsiteX1" fmla="*/ 0 w 121245"/>
                  <a:gd name="connsiteY1" fmla="*/ 69283 h 129906"/>
                  <a:gd name="connsiteX2" fmla="*/ 60623 w 121245"/>
                  <a:gd name="connsiteY2" fmla="*/ 129906 h 129906"/>
                  <a:gd name="connsiteX3" fmla="*/ 121246 w 121245"/>
                  <a:gd name="connsiteY3" fmla="*/ 51963 h 129906"/>
                  <a:gd name="connsiteX4" fmla="*/ 60623 w 121245"/>
                  <a:gd name="connsiteY4" fmla="*/ 0 h 1299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29906">
                    <a:moveTo>
                      <a:pt x="60623" y="0"/>
                    </a:moveTo>
                    <a:cubicBezTo>
                      <a:pt x="25981" y="0"/>
                      <a:pt x="0" y="34642"/>
                      <a:pt x="0" y="69283"/>
                    </a:cubicBezTo>
                    <a:cubicBezTo>
                      <a:pt x="0" y="103925"/>
                      <a:pt x="25981" y="129906"/>
                      <a:pt x="60623" y="129906"/>
                    </a:cubicBezTo>
                    <a:cubicBezTo>
                      <a:pt x="95265" y="121246"/>
                      <a:pt x="121246" y="86604"/>
                      <a:pt x="121246" y="51963"/>
                    </a:cubicBezTo>
                    <a:cubicBezTo>
                      <a:pt x="121246" y="17321"/>
                      <a:pt x="95265" y="0"/>
                      <a:pt x="60623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35" name="Freeform: Shape 223">
                <a:extLst>
                  <a:ext uri="{FF2B5EF4-FFF2-40B4-BE49-F238E27FC236}">
                    <a16:creationId xmlns:a16="http://schemas.microsoft.com/office/drawing/2014/main" xmlns="" id="{7E23D096-3B30-444A-A178-9250D87FAE18}"/>
                  </a:ext>
                </a:extLst>
              </p:cNvPr>
              <p:cNvSpPr/>
              <p:nvPr/>
            </p:nvSpPr>
            <p:spPr>
              <a:xfrm>
                <a:off x="4043481" y="3075495"/>
                <a:ext cx="121245" cy="131252"/>
              </a:xfrm>
              <a:custGeom>
                <a:avLst/>
                <a:gdLst>
                  <a:gd name="connsiteX0" fmla="*/ 60623 w 121245"/>
                  <a:gd name="connsiteY0" fmla="*/ 1346 h 131252"/>
                  <a:gd name="connsiteX1" fmla="*/ 0 w 121245"/>
                  <a:gd name="connsiteY1" fmla="*/ 61969 h 131252"/>
                  <a:gd name="connsiteX2" fmla="*/ 60623 w 121245"/>
                  <a:gd name="connsiteY2" fmla="*/ 131252 h 131252"/>
                  <a:gd name="connsiteX3" fmla="*/ 121246 w 121245"/>
                  <a:gd name="connsiteY3" fmla="*/ 79290 h 131252"/>
                  <a:gd name="connsiteX4" fmla="*/ 60623 w 121245"/>
                  <a:gd name="connsiteY4" fmla="*/ 1346 h 1312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1252">
                    <a:moveTo>
                      <a:pt x="60623" y="1346"/>
                    </a:moveTo>
                    <a:cubicBezTo>
                      <a:pt x="25981" y="-7314"/>
                      <a:pt x="0" y="27327"/>
                      <a:pt x="0" y="61969"/>
                    </a:cubicBezTo>
                    <a:cubicBezTo>
                      <a:pt x="0" y="96611"/>
                      <a:pt x="25981" y="122592"/>
                      <a:pt x="60623" y="131252"/>
                    </a:cubicBezTo>
                    <a:cubicBezTo>
                      <a:pt x="95265" y="131252"/>
                      <a:pt x="121246" y="113931"/>
                      <a:pt x="121246" y="79290"/>
                    </a:cubicBezTo>
                    <a:cubicBezTo>
                      <a:pt x="121246" y="44648"/>
                      <a:pt x="95265" y="1346"/>
                      <a:pt x="60623" y="134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68" name="Graphic 1">
              <a:extLst>
                <a:ext uri="{FF2B5EF4-FFF2-40B4-BE49-F238E27FC236}">
                  <a16:creationId xmlns:a16="http://schemas.microsoft.com/office/drawing/2014/main" xmlns="" id="{399B7775-4F24-41E6-9F53-1506A545049A}"/>
                </a:ext>
              </a:extLst>
            </p:cNvPr>
            <p:cNvGrpSpPr/>
            <p:nvPr/>
          </p:nvGrpSpPr>
          <p:grpSpPr>
            <a:xfrm>
              <a:off x="1307376" y="3019477"/>
              <a:ext cx="40561" cy="435829"/>
              <a:chOff x="4329274" y="3182980"/>
              <a:chExt cx="122905" cy="1320615"/>
            </a:xfrm>
            <a:grpFill/>
          </p:grpSpPr>
          <p:sp>
            <p:nvSpPr>
              <p:cNvPr id="730" name="Freeform: Shape 218">
                <a:extLst>
                  <a:ext uri="{FF2B5EF4-FFF2-40B4-BE49-F238E27FC236}">
                    <a16:creationId xmlns:a16="http://schemas.microsoft.com/office/drawing/2014/main" xmlns="" id="{4859699E-FC71-4DAD-9CA7-B36AF2378625}"/>
                  </a:ext>
                </a:extLst>
              </p:cNvPr>
              <p:cNvSpPr/>
              <p:nvPr/>
            </p:nvSpPr>
            <p:spPr>
              <a:xfrm>
                <a:off x="4381237" y="3211078"/>
                <a:ext cx="19088" cy="1252770"/>
              </a:xfrm>
              <a:custGeom>
                <a:avLst/>
                <a:gdLst>
                  <a:gd name="connsiteX0" fmla="*/ 0 w 19088"/>
                  <a:gd name="connsiteY0" fmla="*/ 12991 h 1252770"/>
                  <a:gd name="connsiteX1" fmla="*/ 0 w 19088"/>
                  <a:gd name="connsiteY1" fmla="*/ 1242770 h 1252770"/>
                  <a:gd name="connsiteX2" fmla="*/ 17321 w 19088"/>
                  <a:gd name="connsiteY2" fmla="*/ 1242770 h 1252770"/>
                  <a:gd name="connsiteX3" fmla="*/ 17321 w 19088"/>
                  <a:gd name="connsiteY3" fmla="*/ 12991 h 1252770"/>
                  <a:gd name="connsiteX4" fmla="*/ 0 w 19088"/>
                  <a:gd name="connsiteY4" fmla="*/ 12991 h 12527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88" h="1252770">
                    <a:moveTo>
                      <a:pt x="0" y="12991"/>
                    </a:moveTo>
                    <a:cubicBezTo>
                      <a:pt x="0" y="420030"/>
                      <a:pt x="0" y="835731"/>
                      <a:pt x="0" y="1242770"/>
                    </a:cubicBezTo>
                    <a:cubicBezTo>
                      <a:pt x="0" y="1251431"/>
                      <a:pt x="17321" y="1260091"/>
                      <a:pt x="17321" y="1242770"/>
                    </a:cubicBezTo>
                    <a:cubicBezTo>
                      <a:pt x="17321" y="835731"/>
                      <a:pt x="17321" y="420030"/>
                      <a:pt x="1732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31" name="Freeform: Shape 219">
                <a:extLst>
                  <a:ext uri="{FF2B5EF4-FFF2-40B4-BE49-F238E27FC236}">
                    <a16:creationId xmlns:a16="http://schemas.microsoft.com/office/drawing/2014/main" xmlns="" id="{4D74C33E-AEF9-4F9E-B9C1-A9DFD4280661}"/>
                  </a:ext>
                </a:extLst>
              </p:cNvPr>
              <p:cNvSpPr/>
              <p:nvPr/>
            </p:nvSpPr>
            <p:spPr>
              <a:xfrm>
                <a:off x="4329274" y="4372493"/>
                <a:ext cx="121245" cy="131103"/>
              </a:xfrm>
              <a:custGeom>
                <a:avLst/>
                <a:gdLst>
                  <a:gd name="connsiteX0" fmla="*/ 60623 w 121245"/>
                  <a:gd name="connsiteY0" fmla="*/ 12072 h 131103"/>
                  <a:gd name="connsiteX1" fmla="*/ 0 w 121245"/>
                  <a:gd name="connsiteY1" fmla="*/ 98676 h 131103"/>
                  <a:gd name="connsiteX2" fmla="*/ 60623 w 121245"/>
                  <a:gd name="connsiteY2" fmla="*/ 115997 h 131103"/>
                  <a:gd name="connsiteX3" fmla="*/ 121246 w 121245"/>
                  <a:gd name="connsiteY3" fmla="*/ 20732 h 131103"/>
                  <a:gd name="connsiteX4" fmla="*/ 60623 w 121245"/>
                  <a:gd name="connsiteY4" fmla="*/ 12072 h 1311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1103">
                    <a:moveTo>
                      <a:pt x="60623" y="12072"/>
                    </a:moveTo>
                    <a:cubicBezTo>
                      <a:pt x="25982" y="29393"/>
                      <a:pt x="0" y="72695"/>
                      <a:pt x="0" y="98676"/>
                    </a:cubicBezTo>
                    <a:cubicBezTo>
                      <a:pt x="0" y="133317"/>
                      <a:pt x="25982" y="141978"/>
                      <a:pt x="60623" y="115997"/>
                    </a:cubicBezTo>
                    <a:cubicBezTo>
                      <a:pt x="95265" y="90015"/>
                      <a:pt x="121246" y="46713"/>
                      <a:pt x="121246" y="20732"/>
                    </a:cubicBezTo>
                    <a:cubicBezTo>
                      <a:pt x="121246" y="-5249"/>
                      <a:pt x="103925" y="-5249"/>
                      <a:pt x="60623" y="1207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32" name="Freeform: Shape 220">
                <a:extLst>
                  <a:ext uri="{FF2B5EF4-FFF2-40B4-BE49-F238E27FC236}">
                    <a16:creationId xmlns:a16="http://schemas.microsoft.com/office/drawing/2014/main" xmlns="" id="{9428608D-68DD-4C94-BFA4-066D80B28985}"/>
                  </a:ext>
                </a:extLst>
              </p:cNvPr>
              <p:cNvSpPr/>
              <p:nvPr/>
            </p:nvSpPr>
            <p:spPr>
              <a:xfrm>
                <a:off x="4329274" y="3182980"/>
                <a:ext cx="122905" cy="131103"/>
              </a:xfrm>
              <a:custGeom>
                <a:avLst/>
                <a:gdLst>
                  <a:gd name="connsiteX0" fmla="*/ 60623 w 122905"/>
                  <a:gd name="connsiteY0" fmla="*/ 15107 h 131103"/>
                  <a:gd name="connsiteX1" fmla="*/ 0 w 122905"/>
                  <a:gd name="connsiteY1" fmla="*/ 32427 h 131103"/>
                  <a:gd name="connsiteX2" fmla="*/ 60623 w 122905"/>
                  <a:gd name="connsiteY2" fmla="*/ 119032 h 131103"/>
                  <a:gd name="connsiteX3" fmla="*/ 121246 w 122905"/>
                  <a:gd name="connsiteY3" fmla="*/ 110371 h 131103"/>
                  <a:gd name="connsiteX4" fmla="*/ 60623 w 122905"/>
                  <a:gd name="connsiteY4" fmla="*/ 15107 h 1311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905" h="131103">
                    <a:moveTo>
                      <a:pt x="60623" y="15107"/>
                    </a:moveTo>
                    <a:cubicBezTo>
                      <a:pt x="25982" y="-10875"/>
                      <a:pt x="0" y="-2214"/>
                      <a:pt x="0" y="32427"/>
                    </a:cubicBezTo>
                    <a:cubicBezTo>
                      <a:pt x="0" y="67069"/>
                      <a:pt x="25982" y="101711"/>
                      <a:pt x="60623" y="119032"/>
                    </a:cubicBezTo>
                    <a:cubicBezTo>
                      <a:pt x="95265" y="136352"/>
                      <a:pt x="121246" y="136352"/>
                      <a:pt x="121246" y="110371"/>
                    </a:cubicBezTo>
                    <a:cubicBezTo>
                      <a:pt x="129906" y="75730"/>
                      <a:pt x="103925" y="32427"/>
                      <a:pt x="60623" y="1510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69" name="Graphic 1">
              <a:extLst>
                <a:ext uri="{FF2B5EF4-FFF2-40B4-BE49-F238E27FC236}">
                  <a16:creationId xmlns:a16="http://schemas.microsoft.com/office/drawing/2014/main" xmlns="" id="{4CBCF71C-3D5D-49FA-AD41-7BADE88B3F18}"/>
                </a:ext>
              </a:extLst>
            </p:cNvPr>
            <p:cNvGrpSpPr/>
            <p:nvPr/>
          </p:nvGrpSpPr>
          <p:grpSpPr>
            <a:xfrm>
              <a:off x="1404552" y="3096013"/>
              <a:ext cx="40013" cy="284125"/>
              <a:chOff x="4623729" y="3414894"/>
              <a:chExt cx="121245" cy="860933"/>
            </a:xfrm>
            <a:grpFill/>
          </p:grpSpPr>
          <p:sp>
            <p:nvSpPr>
              <p:cNvPr id="727" name="Freeform: Shape 215">
                <a:extLst>
                  <a:ext uri="{FF2B5EF4-FFF2-40B4-BE49-F238E27FC236}">
                    <a16:creationId xmlns:a16="http://schemas.microsoft.com/office/drawing/2014/main" xmlns="" id="{B91A06D9-1887-4C1C-AF94-F0C947E83683}"/>
                  </a:ext>
                </a:extLst>
              </p:cNvPr>
              <p:cNvSpPr/>
              <p:nvPr/>
            </p:nvSpPr>
            <p:spPr>
              <a:xfrm>
                <a:off x="4675691" y="3456560"/>
                <a:ext cx="17320" cy="764796"/>
              </a:xfrm>
              <a:custGeom>
                <a:avLst/>
                <a:gdLst>
                  <a:gd name="connsiteX0" fmla="*/ 0 w 17320"/>
                  <a:gd name="connsiteY0" fmla="*/ 10000 h 764796"/>
                  <a:gd name="connsiteX1" fmla="*/ 0 w 17320"/>
                  <a:gd name="connsiteY1" fmla="*/ 754796 h 764796"/>
                  <a:gd name="connsiteX2" fmla="*/ 17321 w 17320"/>
                  <a:gd name="connsiteY2" fmla="*/ 754796 h 764796"/>
                  <a:gd name="connsiteX3" fmla="*/ 17321 w 17320"/>
                  <a:gd name="connsiteY3" fmla="*/ 10000 h 764796"/>
                  <a:gd name="connsiteX4" fmla="*/ 0 w 17320"/>
                  <a:gd name="connsiteY4" fmla="*/ 10000 h 7647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764796">
                    <a:moveTo>
                      <a:pt x="0" y="10000"/>
                    </a:moveTo>
                    <a:cubicBezTo>
                      <a:pt x="0" y="261152"/>
                      <a:pt x="0" y="503644"/>
                      <a:pt x="0" y="754796"/>
                    </a:cubicBezTo>
                    <a:cubicBezTo>
                      <a:pt x="0" y="763457"/>
                      <a:pt x="17321" y="772117"/>
                      <a:pt x="17321" y="754796"/>
                    </a:cubicBezTo>
                    <a:cubicBezTo>
                      <a:pt x="17321" y="503644"/>
                      <a:pt x="17321" y="261152"/>
                      <a:pt x="17321" y="10000"/>
                    </a:cubicBezTo>
                    <a:cubicBezTo>
                      <a:pt x="1732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8" name="Freeform: Shape 216">
                <a:extLst>
                  <a:ext uri="{FF2B5EF4-FFF2-40B4-BE49-F238E27FC236}">
                    <a16:creationId xmlns:a16="http://schemas.microsoft.com/office/drawing/2014/main" xmlns="" id="{FA34CDF2-E6C8-41F7-9A17-BD440358B311}"/>
                  </a:ext>
                </a:extLst>
              </p:cNvPr>
              <p:cNvSpPr/>
              <p:nvPr/>
            </p:nvSpPr>
            <p:spPr>
              <a:xfrm>
                <a:off x="4623729" y="4135101"/>
                <a:ext cx="121245" cy="140727"/>
              </a:xfrm>
              <a:custGeom>
                <a:avLst/>
                <a:gdLst>
                  <a:gd name="connsiteX0" fmla="*/ 60623 w 121245"/>
                  <a:gd name="connsiteY0" fmla="*/ 32953 h 140727"/>
                  <a:gd name="connsiteX1" fmla="*/ 0 w 121245"/>
                  <a:gd name="connsiteY1" fmla="*/ 128218 h 140727"/>
                  <a:gd name="connsiteX2" fmla="*/ 60623 w 121245"/>
                  <a:gd name="connsiteY2" fmla="*/ 102237 h 140727"/>
                  <a:gd name="connsiteX3" fmla="*/ 121246 w 121245"/>
                  <a:gd name="connsiteY3" fmla="*/ 6972 h 140727"/>
                  <a:gd name="connsiteX4" fmla="*/ 60623 w 121245"/>
                  <a:gd name="connsiteY4" fmla="*/ 32953 h 140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0727">
                    <a:moveTo>
                      <a:pt x="60623" y="32953"/>
                    </a:moveTo>
                    <a:cubicBezTo>
                      <a:pt x="25981" y="67595"/>
                      <a:pt x="0" y="102237"/>
                      <a:pt x="0" y="128218"/>
                    </a:cubicBezTo>
                    <a:cubicBezTo>
                      <a:pt x="0" y="154199"/>
                      <a:pt x="25981" y="136878"/>
                      <a:pt x="60623" y="102237"/>
                    </a:cubicBezTo>
                    <a:cubicBezTo>
                      <a:pt x="95264" y="67595"/>
                      <a:pt x="121246" y="24293"/>
                      <a:pt x="121246" y="6972"/>
                    </a:cubicBezTo>
                    <a:cubicBezTo>
                      <a:pt x="121246" y="-10349"/>
                      <a:pt x="95264" y="6972"/>
                      <a:pt x="60623" y="3295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9" name="Freeform: Shape 217">
                <a:extLst>
                  <a:ext uri="{FF2B5EF4-FFF2-40B4-BE49-F238E27FC236}">
                    <a16:creationId xmlns:a16="http://schemas.microsoft.com/office/drawing/2014/main" xmlns="" id="{8D4F9B6B-8303-4134-9549-702DCB92E81D}"/>
                  </a:ext>
                </a:extLst>
              </p:cNvPr>
              <p:cNvSpPr/>
              <p:nvPr/>
            </p:nvSpPr>
            <p:spPr>
              <a:xfrm>
                <a:off x="4623729" y="3414894"/>
                <a:ext cx="121245" cy="141393"/>
              </a:xfrm>
              <a:custGeom>
                <a:avLst/>
                <a:gdLst>
                  <a:gd name="connsiteX0" fmla="*/ 0 w 121245"/>
                  <a:gd name="connsiteY0" fmla="*/ 8364 h 141393"/>
                  <a:gd name="connsiteX1" fmla="*/ 60623 w 121245"/>
                  <a:gd name="connsiteY1" fmla="*/ 103628 h 141393"/>
                  <a:gd name="connsiteX2" fmla="*/ 121246 w 121245"/>
                  <a:gd name="connsiteY2" fmla="*/ 138270 h 141393"/>
                  <a:gd name="connsiteX3" fmla="*/ 60623 w 121245"/>
                  <a:gd name="connsiteY3" fmla="*/ 43005 h 141393"/>
                  <a:gd name="connsiteX4" fmla="*/ 0 w 121245"/>
                  <a:gd name="connsiteY4" fmla="*/ 8364 h 141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1393">
                    <a:moveTo>
                      <a:pt x="0" y="8364"/>
                    </a:moveTo>
                    <a:cubicBezTo>
                      <a:pt x="0" y="25685"/>
                      <a:pt x="25981" y="68987"/>
                      <a:pt x="60623" y="103628"/>
                    </a:cubicBezTo>
                    <a:cubicBezTo>
                      <a:pt x="95264" y="138270"/>
                      <a:pt x="121246" y="146930"/>
                      <a:pt x="121246" y="138270"/>
                    </a:cubicBezTo>
                    <a:cubicBezTo>
                      <a:pt x="121246" y="120949"/>
                      <a:pt x="95264" y="77647"/>
                      <a:pt x="60623" y="43005"/>
                    </a:cubicBezTo>
                    <a:cubicBezTo>
                      <a:pt x="25981" y="-297"/>
                      <a:pt x="0" y="-8957"/>
                      <a:pt x="0" y="836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70" name="Graphic 1">
              <a:extLst>
                <a:ext uri="{FF2B5EF4-FFF2-40B4-BE49-F238E27FC236}">
                  <a16:creationId xmlns:a16="http://schemas.microsoft.com/office/drawing/2014/main" xmlns="" id="{539CF841-29BD-4A83-8605-55A0FC8A331D}"/>
                </a:ext>
              </a:extLst>
            </p:cNvPr>
            <p:cNvGrpSpPr/>
            <p:nvPr/>
          </p:nvGrpSpPr>
          <p:grpSpPr>
            <a:xfrm>
              <a:off x="1498870" y="3198265"/>
              <a:ext cx="40013" cy="78151"/>
              <a:chOff x="4909523" y="3724731"/>
              <a:chExt cx="121245" cy="236808"/>
            </a:xfrm>
            <a:grpFill/>
          </p:grpSpPr>
          <p:sp>
            <p:nvSpPr>
              <p:cNvPr id="722" name="Freeform: Shape 210">
                <a:extLst>
                  <a:ext uri="{FF2B5EF4-FFF2-40B4-BE49-F238E27FC236}">
                    <a16:creationId xmlns:a16="http://schemas.microsoft.com/office/drawing/2014/main" xmlns="" id="{961FC40A-20FF-4B5B-8097-98FE6BA6AB37}"/>
                  </a:ext>
                </a:extLst>
              </p:cNvPr>
              <p:cNvSpPr/>
              <p:nvPr/>
            </p:nvSpPr>
            <p:spPr>
              <a:xfrm>
                <a:off x="4961485" y="3780500"/>
                <a:ext cx="17320" cy="120420"/>
              </a:xfrm>
              <a:custGeom>
                <a:avLst/>
                <a:gdLst>
                  <a:gd name="connsiteX0" fmla="*/ 0 w 17320"/>
                  <a:gd name="connsiteY0" fmla="*/ 6495 h 120420"/>
                  <a:gd name="connsiteX1" fmla="*/ 0 w 17320"/>
                  <a:gd name="connsiteY1" fmla="*/ 110420 h 120420"/>
                  <a:gd name="connsiteX2" fmla="*/ 17321 w 17320"/>
                  <a:gd name="connsiteY2" fmla="*/ 110420 h 120420"/>
                  <a:gd name="connsiteX3" fmla="*/ 17321 w 17320"/>
                  <a:gd name="connsiteY3" fmla="*/ 6495 h 120420"/>
                  <a:gd name="connsiteX4" fmla="*/ 0 w 17320"/>
                  <a:gd name="connsiteY4" fmla="*/ 6495 h 120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20420">
                    <a:moveTo>
                      <a:pt x="0" y="6495"/>
                    </a:moveTo>
                    <a:cubicBezTo>
                      <a:pt x="0" y="41137"/>
                      <a:pt x="0" y="75779"/>
                      <a:pt x="0" y="110420"/>
                    </a:cubicBezTo>
                    <a:cubicBezTo>
                      <a:pt x="0" y="119081"/>
                      <a:pt x="17321" y="127741"/>
                      <a:pt x="17321" y="110420"/>
                    </a:cubicBezTo>
                    <a:cubicBezTo>
                      <a:pt x="17321" y="75779"/>
                      <a:pt x="17321" y="41137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3" name="Freeform: Shape 211">
                <a:extLst>
                  <a:ext uri="{FF2B5EF4-FFF2-40B4-BE49-F238E27FC236}">
                    <a16:creationId xmlns:a16="http://schemas.microsoft.com/office/drawing/2014/main" xmlns="" id="{6EBAD58D-02C7-40C4-BCBC-654B89DF7180}"/>
                  </a:ext>
                </a:extLst>
              </p:cNvPr>
              <p:cNvSpPr/>
              <p:nvPr/>
            </p:nvSpPr>
            <p:spPr>
              <a:xfrm>
                <a:off x="5022108" y="3821637"/>
                <a:ext cx="8660" cy="8660"/>
              </a:xfrm>
              <a:custGeom>
                <a:avLst/>
                <a:gdLst>
                  <a:gd name="connsiteX0" fmla="*/ 8660 w 8660"/>
                  <a:gd name="connsiteY0" fmla="*/ 0 h 8660"/>
                  <a:gd name="connsiteX1" fmla="*/ 0 w 8660"/>
                  <a:gd name="connsiteY1" fmla="*/ 8660 h 8660"/>
                  <a:gd name="connsiteX2" fmla="*/ 8660 w 8660"/>
                  <a:gd name="connsiteY2" fmla="*/ 0 h 86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660" h="8660">
                    <a:moveTo>
                      <a:pt x="8660" y="0"/>
                    </a:moveTo>
                    <a:cubicBezTo>
                      <a:pt x="8660" y="0"/>
                      <a:pt x="8660" y="8660"/>
                      <a:pt x="0" y="8660"/>
                    </a:cubicBezTo>
                    <a:cubicBezTo>
                      <a:pt x="8660" y="0"/>
                      <a:pt x="8660" y="0"/>
                      <a:pt x="8660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4" name="Freeform: Shape 212">
                <a:extLst>
                  <a:ext uri="{FF2B5EF4-FFF2-40B4-BE49-F238E27FC236}">
                    <a16:creationId xmlns:a16="http://schemas.microsoft.com/office/drawing/2014/main" xmlns="" id="{24D05377-9EBC-42AF-AA54-B6629BDAF5BE}"/>
                  </a:ext>
                </a:extLst>
              </p:cNvPr>
              <p:cNvSpPr/>
              <p:nvPr/>
            </p:nvSpPr>
            <p:spPr>
              <a:xfrm>
                <a:off x="4909523" y="3830298"/>
                <a:ext cx="112585" cy="131242"/>
              </a:xfrm>
              <a:custGeom>
                <a:avLst/>
                <a:gdLst>
                  <a:gd name="connsiteX0" fmla="*/ 0 w 112585"/>
                  <a:gd name="connsiteY0" fmla="*/ 129906 h 131242"/>
                  <a:gd name="connsiteX1" fmla="*/ 60623 w 112585"/>
                  <a:gd name="connsiteY1" fmla="*/ 60623 h 131242"/>
                  <a:gd name="connsiteX2" fmla="*/ 112585 w 112585"/>
                  <a:gd name="connsiteY2" fmla="*/ 0 h 131242"/>
                  <a:gd name="connsiteX3" fmla="*/ 60623 w 112585"/>
                  <a:gd name="connsiteY3" fmla="*/ 51963 h 131242"/>
                  <a:gd name="connsiteX4" fmla="*/ 0 w 112585"/>
                  <a:gd name="connsiteY4" fmla="*/ 129906 h 1312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2585" h="131242">
                    <a:moveTo>
                      <a:pt x="0" y="129906"/>
                    </a:moveTo>
                    <a:cubicBezTo>
                      <a:pt x="0" y="138567"/>
                      <a:pt x="25981" y="103925"/>
                      <a:pt x="60623" y="60623"/>
                    </a:cubicBezTo>
                    <a:cubicBezTo>
                      <a:pt x="77943" y="34642"/>
                      <a:pt x="103925" y="8660"/>
                      <a:pt x="112585" y="0"/>
                    </a:cubicBezTo>
                    <a:cubicBezTo>
                      <a:pt x="103925" y="8660"/>
                      <a:pt x="86604" y="34642"/>
                      <a:pt x="60623" y="51963"/>
                    </a:cubicBezTo>
                    <a:cubicBezTo>
                      <a:pt x="25981" y="95265"/>
                      <a:pt x="0" y="121246"/>
                      <a:pt x="0" y="12990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5" name="Freeform: Shape 213">
                <a:extLst>
                  <a:ext uri="{FF2B5EF4-FFF2-40B4-BE49-F238E27FC236}">
                    <a16:creationId xmlns:a16="http://schemas.microsoft.com/office/drawing/2014/main" xmlns="" id="{836582A6-C22A-463A-BB24-F483486DE029}"/>
                  </a:ext>
                </a:extLst>
              </p:cNvPr>
              <p:cNvSpPr/>
              <p:nvPr/>
            </p:nvSpPr>
            <p:spPr>
              <a:xfrm>
                <a:off x="5022108" y="3856279"/>
                <a:ext cx="8660" cy="8660"/>
              </a:xfrm>
              <a:custGeom>
                <a:avLst/>
                <a:gdLst>
                  <a:gd name="connsiteX0" fmla="*/ 8660 w 8660"/>
                  <a:gd name="connsiteY0" fmla="*/ 8660 h 8660"/>
                  <a:gd name="connsiteX1" fmla="*/ 0 w 8660"/>
                  <a:gd name="connsiteY1" fmla="*/ 0 h 8660"/>
                  <a:gd name="connsiteX2" fmla="*/ 8660 w 8660"/>
                  <a:gd name="connsiteY2" fmla="*/ 8660 h 86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660" h="8660">
                    <a:moveTo>
                      <a:pt x="8660" y="8660"/>
                    </a:moveTo>
                    <a:cubicBezTo>
                      <a:pt x="8660" y="8660"/>
                      <a:pt x="8660" y="0"/>
                      <a:pt x="0" y="0"/>
                    </a:cubicBezTo>
                    <a:cubicBezTo>
                      <a:pt x="8660" y="0"/>
                      <a:pt x="8660" y="8660"/>
                      <a:pt x="8660" y="866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6" name="Freeform: Shape 214">
                <a:extLst>
                  <a:ext uri="{FF2B5EF4-FFF2-40B4-BE49-F238E27FC236}">
                    <a16:creationId xmlns:a16="http://schemas.microsoft.com/office/drawing/2014/main" xmlns="" id="{6D1A9731-EF44-48BA-A730-B2DCCE993853}"/>
                  </a:ext>
                </a:extLst>
              </p:cNvPr>
              <p:cNvSpPr/>
              <p:nvPr/>
            </p:nvSpPr>
            <p:spPr>
              <a:xfrm>
                <a:off x="4909523" y="3724731"/>
                <a:ext cx="112585" cy="131547"/>
              </a:xfrm>
              <a:custGeom>
                <a:avLst/>
                <a:gdLst>
                  <a:gd name="connsiteX0" fmla="*/ 0 w 112585"/>
                  <a:gd name="connsiteY0" fmla="*/ 1641 h 131547"/>
                  <a:gd name="connsiteX1" fmla="*/ 60623 w 112585"/>
                  <a:gd name="connsiteY1" fmla="*/ 79585 h 131547"/>
                  <a:gd name="connsiteX2" fmla="*/ 112585 w 112585"/>
                  <a:gd name="connsiteY2" fmla="*/ 131547 h 131547"/>
                  <a:gd name="connsiteX3" fmla="*/ 60623 w 112585"/>
                  <a:gd name="connsiteY3" fmla="*/ 70925 h 131547"/>
                  <a:gd name="connsiteX4" fmla="*/ 0 w 112585"/>
                  <a:gd name="connsiteY4" fmla="*/ 1641 h 1315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2585" h="131547">
                    <a:moveTo>
                      <a:pt x="0" y="1641"/>
                    </a:moveTo>
                    <a:cubicBezTo>
                      <a:pt x="0" y="10302"/>
                      <a:pt x="25981" y="44943"/>
                      <a:pt x="60623" y="79585"/>
                    </a:cubicBezTo>
                    <a:cubicBezTo>
                      <a:pt x="77943" y="105566"/>
                      <a:pt x="103925" y="122887"/>
                      <a:pt x="112585" y="131547"/>
                    </a:cubicBezTo>
                    <a:cubicBezTo>
                      <a:pt x="103925" y="114227"/>
                      <a:pt x="86604" y="96906"/>
                      <a:pt x="60623" y="70925"/>
                    </a:cubicBezTo>
                    <a:cubicBezTo>
                      <a:pt x="25981" y="18962"/>
                      <a:pt x="0" y="-7019"/>
                      <a:pt x="0" y="164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71" name="Graphic 1">
              <a:extLst>
                <a:ext uri="{FF2B5EF4-FFF2-40B4-BE49-F238E27FC236}">
                  <a16:creationId xmlns:a16="http://schemas.microsoft.com/office/drawing/2014/main" xmlns="" id="{70D0A474-2B2B-4987-9EED-F35373D6D267}"/>
                </a:ext>
              </a:extLst>
            </p:cNvPr>
            <p:cNvGrpSpPr/>
            <p:nvPr/>
          </p:nvGrpSpPr>
          <p:grpSpPr>
            <a:xfrm>
              <a:off x="1593187" y="3125112"/>
              <a:ext cx="42872" cy="227365"/>
              <a:chOff x="5195316" y="3503067"/>
              <a:chExt cx="129906" cy="688945"/>
            </a:xfrm>
            <a:grpFill/>
          </p:grpSpPr>
          <p:sp>
            <p:nvSpPr>
              <p:cNvPr id="719" name="Freeform: Shape 207">
                <a:extLst>
                  <a:ext uri="{FF2B5EF4-FFF2-40B4-BE49-F238E27FC236}">
                    <a16:creationId xmlns:a16="http://schemas.microsoft.com/office/drawing/2014/main" xmlns="" id="{EA693B1B-8C83-4BE3-B75C-B7FC395D1B42}"/>
                  </a:ext>
                </a:extLst>
              </p:cNvPr>
              <p:cNvSpPr/>
              <p:nvPr/>
            </p:nvSpPr>
            <p:spPr>
              <a:xfrm>
                <a:off x="5255940" y="3555329"/>
                <a:ext cx="17320" cy="579422"/>
              </a:xfrm>
              <a:custGeom>
                <a:avLst/>
                <a:gdLst>
                  <a:gd name="connsiteX0" fmla="*/ 0 w 17320"/>
                  <a:gd name="connsiteY0" fmla="*/ 6495 h 579422"/>
                  <a:gd name="connsiteX1" fmla="*/ 0 w 17320"/>
                  <a:gd name="connsiteY1" fmla="*/ 569423 h 579422"/>
                  <a:gd name="connsiteX2" fmla="*/ 17321 w 17320"/>
                  <a:gd name="connsiteY2" fmla="*/ 569423 h 579422"/>
                  <a:gd name="connsiteX3" fmla="*/ 17321 w 17320"/>
                  <a:gd name="connsiteY3" fmla="*/ 6495 h 579422"/>
                  <a:gd name="connsiteX4" fmla="*/ 0 w 17320"/>
                  <a:gd name="connsiteY4" fmla="*/ 6495 h 5794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579422">
                    <a:moveTo>
                      <a:pt x="0" y="6495"/>
                    </a:moveTo>
                    <a:cubicBezTo>
                      <a:pt x="0" y="197025"/>
                      <a:pt x="0" y="378893"/>
                      <a:pt x="0" y="569423"/>
                    </a:cubicBezTo>
                    <a:cubicBezTo>
                      <a:pt x="0" y="578083"/>
                      <a:pt x="17321" y="586744"/>
                      <a:pt x="17321" y="569423"/>
                    </a:cubicBezTo>
                    <a:cubicBezTo>
                      <a:pt x="17321" y="378893"/>
                      <a:pt x="17321" y="197025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0" name="Freeform: Shape 208">
                <a:extLst>
                  <a:ext uri="{FF2B5EF4-FFF2-40B4-BE49-F238E27FC236}">
                    <a16:creationId xmlns:a16="http://schemas.microsoft.com/office/drawing/2014/main" xmlns="" id="{C79BA866-236D-4F9D-B68A-81EF3B3EA477}"/>
                  </a:ext>
                </a:extLst>
              </p:cNvPr>
              <p:cNvSpPr/>
              <p:nvPr/>
            </p:nvSpPr>
            <p:spPr>
              <a:xfrm>
                <a:off x="5203977" y="3503067"/>
                <a:ext cx="121245" cy="138908"/>
              </a:xfrm>
              <a:custGeom>
                <a:avLst/>
                <a:gdLst>
                  <a:gd name="connsiteX0" fmla="*/ 60623 w 121245"/>
                  <a:gd name="connsiteY0" fmla="*/ 41437 h 138908"/>
                  <a:gd name="connsiteX1" fmla="*/ 0 w 121245"/>
                  <a:gd name="connsiteY1" fmla="*/ 136701 h 138908"/>
                  <a:gd name="connsiteX2" fmla="*/ 60623 w 121245"/>
                  <a:gd name="connsiteY2" fmla="*/ 93399 h 138908"/>
                  <a:gd name="connsiteX3" fmla="*/ 121246 w 121245"/>
                  <a:gd name="connsiteY3" fmla="*/ 6795 h 138908"/>
                  <a:gd name="connsiteX4" fmla="*/ 60623 w 121245"/>
                  <a:gd name="connsiteY4" fmla="*/ 41437 h 1389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8908">
                    <a:moveTo>
                      <a:pt x="60623" y="41437"/>
                    </a:moveTo>
                    <a:cubicBezTo>
                      <a:pt x="25982" y="84739"/>
                      <a:pt x="0" y="119381"/>
                      <a:pt x="0" y="136701"/>
                    </a:cubicBezTo>
                    <a:cubicBezTo>
                      <a:pt x="0" y="145362"/>
                      <a:pt x="25982" y="128041"/>
                      <a:pt x="60623" y="93399"/>
                    </a:cubicBezTo>
                    <a:cubicBezTo>
                      <a:pt x="95265" y="58758"/>
                      <a:pt x="121246" y="24116"/>
                      <a:pt x="121246" y="6795"/>
                    </a:cubicBezTo>
                    <a:cubicBezTo>
                      <a:pt x="121246" y="-10526"/>
                      <a:pt x="95265" y="6795"/>
                      <a:pt x="60623" y="4143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1" name="Freeform: Shape 209">
                <a:extLst>
                  <a:ext uri="{FF2B5EF4-FFF2-40B4-BE49-F238E27FC236}">
                    <a16:creationId xmlns:a16="http://schemas.microsoft.com/office/drawing/2014/main" xmlns="" id="{317E48A4-7A75-44D3-B195-9C017D310334}"/>
                  </a:ext>
                </a:extLst>
              </p:cNvPr>
              <p:cNvSpPr/>
              <p:nvPr/>
            </p:nvSpPr>
            <p:spPr>
              <a:xfrm>
                <a:off x="5195316" y="4044643"/>
                <a:ext cx="121245" cy="147369"/>
              </a:xfrm>
              <a:custGeom>
                <a:avLst/>
                <a:gdLst>
                  <a:gd name="connsiteX0" fmla="*/ 0 w 121245"/>
                  <a:gd name="connsiteY0" fmla="*/ 2165 h 147369"/>
                  <a:gd name="connsiteX1" fmla="*/ 60623 w 121245"/>
                  <a:gd name="connsiteY1" fmla="*/ 97430 h 147369"/>
                  <a:gd name="connsiteX2" fmla="*/ 121246 w 121245"/>
                  <a:gd name="connsiteY2" fmla="*/ 140732 h 147369"/>
                  <a:gd name="connsiteX3" fmla="*/ 60623 w 121245"/>
                  <a:gd name="connsiteY3" fmla="*/ 54128 h 147369"/>
                  <a:gd name="connsiteX4" fmla="*/ 0 w 121245"/>
                  <a:gd name="connsiteY4" fmla="*/ 2165 h 1473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7369">
                    <a:moveTo>
                      <a:pt x="0" y="2165"/>
                    </a:moveTo>
                    <a:cubicBezTo>
                      <a:pt x="0" y="10826"/>
                      <a:pt x="25982" y="54128"/>
                      <a:pt x="60623" y="97430"/>
                    </a:cubicBezTo>
                    <a:cubicBezTo>
                      <a:pt x="95264" y="140732"/>
                      <a:pt x="121246" y="158053"/>
                      <a:pt x="121246" y="140732"/>
                    </a:cubicBezTo>
                    <a:cubicBezTo>
                      <a:pt x="121246" y="123411"/>
                      <a:pt x="95264" y="88769"/>
                      <a:pt x="60623" y="54128"/>
                    </a:cubicBezTo>
                    <a:cubicBezTo>
                      <a:pt x="34642" y="10826"/>
                      <a:pt x="0" y="-6495"/>
                      <a:pt x="0" y="216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72" name="Graphic 1">
              <a:extLst>
                <a:ext uri="{FF2B5EF4-FFF2-40B4-BE49-F238E27FC236}">
                  <a16:creationId xmlns:a16="http://schemas.microsoft.com/office/drawing/2014/main" xmlns="" id="{FCEB7D9D-64F8-463A-9817-9D636FF416E1}"/>
                </a:ext>
              </a:extLst>
            </p:cNvPr>
            <p:cNvGrpSpPr/>
            <p:nvPr/>
          </p:nvGrpSpPr>
          <p:grpSpPr>
            <a:xfrm>
              <a:off x="1690363" y="3038039"/>
              <a:ext cx="40013" cy="398706"/>
              <a:chOff x="5489771" y="3239224"/>
              <a:chExt cx="121245" cy="1208128"/>
            </a:xfrm>
            <a:grpFill/>
          </p:grpSpPr>
          <p:sp>
            <p:nvSpPr>
              <p:cNvPr id="716" name="Freeform: Shape 204">
                <a:extLst>
                  <a:ext uri="{FF2B5EF4-FFF2-40B4-BE49-F238E27FC236}">
                    <a16:creationId xmlns:a16="http://schemas.microsoft.com/office/drawing/2014/main" xmlns="" id="{DE90A46B-85E3-4DF3-8E93-1B433E75235D}"/>
                  </a:ext>
                </a:extLst>
              </p:cNvPr>
              <p:cNvSpPr/>
              <p:nvPr/>
            </p:nvSpPr>
            <p:spPr>
              <a:xfrm>
                <a:off x="5541733" y="3280361"/>
                <a:ext cx="17321" cy="1131524"/>
              </a:xfrm>
              <a:custGeom>
                <a:avLst/>
                <a:gdLst>
                  <a:gd name="connsiteX0" fmla="*/ 0 w 17321"/>
                  <a:gd name="connsiteY0" fmla="*/ 12991 h 1131524"/>
                  <a:gd name="connsiteX1" fmla="*/ 0 w 17321"/>
                  <a:gd name="connsiteY1" fmla="*/ 1121524 h 1131524"/>
                  <a:gd name="connsiteX2" fmla="*/ 17321 w 17321"/>
                  <a:gd name="connsiteY2" fmla="*/ 1121524 h 1131524"/>
                  <a:gd name="connsiteX3" fmla="*/ 17321 w 17321"/>
                  <a:gd name="connsiteY3" fmla="*/ 12991 h 1131524"/>
                  <a:gd name="connsiteX4" fmla="*/ 0 w 17321"/>
                  <a:gd name="connsiteY4" fmla="*/ 12991 h 11315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1" h="1131524">
                    <a:moveTo>
                      <a:pt x="0" y="12991"/>
                    </a:moveTo>
                    <a:cubicBezTo>
                      <a:pt x="0" y="385389"/>
                      <a:pt x="0" y="749126"/>
                      <a:pt x="0" y="1121524"/>
                    </a:cubicBezTo>
                    <a:cubicBezTo>
                      <a:pt x="0" y="1130185"/>
                      <a:pt x="17321" y="1138845"/>
                      <a:pt x="17321" y="1121524"/>
                    </a:cubicBezTo>
                    <a:cubicBezTo>
                      <a:pt x="17321" y="749126"/>
                      <a:pt x="17321" y="385389"/>
                      <a:pt x="17321" y="12991"/>
                    </a:cubicBezTo>
                    <a:cubicBezTo>
                      <a:pt x="1732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17" name="Freeform: Shape 205">
                <a:extLst>
                  <a:ext uri="{FF2B5EF4-FFF2-40B4-BE49-F238E27FC236}">
                    <a16:creationId xmlns:a16="http://schemas.microsoft.com/office/drawing/2014/main" xmlns="" id="{954E8EAB-9490-40FE-B728-D360BD7CFDAB}"/>
                  </a:ext>
                </a:extLst>
              </p:cNvPr>
              <p:cNvSpPr/>
              <p:nvPr/>
            </p:nvSpPr>
            <p:spPr>
              <a:xfrm>
                <a:off x="5489771" y="3239224"/>
                <a:ext cx="121245" cy="134236"/>
              </a:xfrm>
              <a:custGeom>
                <a:avLst/>
                <a:gdLst>
                  <a:gd name="connsiteX0" fmla="*/ 60623 w 121245"/>
                  <a:gd name="connsiteY0" fmla="*/ 19486 h 134236"/>
                  <a:gd name="connsiteX1" fmla="*/ 0 w 121245"/>
                  <a:gd name="connsiteY1" fmla="*/ 114751 h 134236"/>
                  <a:gd name="connsiteX2" fmla="*/ 60623 w 121245"/>
                  <a:gd name="connsiteY2" fmla="*/ 114751 h 134236"/>
                  <a:gd name="connsiteX3" fmla="*/ 121246 w 121245"/>
                  <a:gd name="connsiteY3" fmla="*/ 19486 h 134236"/>
                  <a:gd name="connsiteX4" fmla="*/ 60623 w 121245"/>
                  <a:gd name="connsiteY4" fmla="*/ 19486 h 134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4236">
                    <a:moveTo>
                      <a:pt x="60623" y="19486"/>
                    </a:moveTo>
                    <a:cubicBezTo>
                      <a:pt x="25982" y="45467"/>
                      <a:pt x="0" y="88769"/>
                      <a:pt x="0" y="114751"/>
                    </a:cubicBezTo>
                    <a:cubicBezTo>
                      <a:pt x="0" y="140732"/>
                      <a:pt x="25982" y="140732"/>
                      <a:pt x="60623" y="114751"/>
                    </a:cubicBezTo>
                    <a:cubicBezTo>
                      <a:pt x="95264" y="88769"/>
                      <a:pt x="121246" y="54128"/>
                      <a:pt x="121246" y="19486"/>
                    </a:cubicBezTo>
                    <a:cubicBezTo>
                      <a:pt x="121246" y="-6495"/>
                      <a:pt x="95264" y="-6495"/>
                      <a:pt x="60623" y="1948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18" name="Freeform: Shape 206">
                <a:extLst>
                  <a:ext uri="{FF2B5EF4-FFF2-40B4-BE49-F238E27FC236}">
                    <a16:creationId xmlns:a16="http://schemas.microsoft.com/office/drawing/2014/main" xmlns="" id="{77345FE9-F092-4FFB-968E-6FCB98FF6C5F}"/>
                  </a:ext>
                </a:extLst>
              </p:cNvPr>
              <p:cNvSpPr/>
              <p:nvPr/>
            </p:nvSpPr>
            <p:spPr>
              <a:xfrm>
                <a:off x="5489771" y="4313116"/>
                <a:ext cx="121245" cy="134236"/>
              </a:xfrm>
              <a:custGeom>
                <a:avLst/>
                <a:gdLst>
                  <a:gd name="connsiteX0" fmla="*/ 60623 w 121245"/>
                  <a:gd name="connsiteY0" fmla="*/ 19486 h 134236"/>
                  <a:gd name="connsiteX1" fmla="*/ 0 w 121245"/>
                  <a:gd name="connsiteY1" fmla="*/ 19486 h 134236"/>
                  <a:gd name="connsiteX2" fmla="*/ 60623 w 121245"/>
                  <a:gd name="connsiteY2" fmla="*/ 114751 h 134236"/>
                  <a:gd name="connsiteX3" fmla="*/ 121246 w 121245"/>
                  <a:gd name="connsiteY3" fmla="*/ 114751 h 134236"/>
                  <a:gd name="connsiteX4" fmla="*/ 60623 w 121245"/>
                  <a:gd name="connsiteY4" fmla="*/ 19486 h 134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4236">
                    <a:moveTo>
                      <a:pt x="60623" y="19486"/>
                    </a:moveTo>
                    <a:cubicBezTo>
                      <a:pt x="25982" y="-6495"/>
                      <a:pt x="0" y="-6495"/>
                      <a:pt x="0" y="19486"/>
                    </a:cubicBezTo>
                    <a:cubicBezTo>
                      <a:pt x="0" y="45467"/>
                      <a:pt x="25982" y="88769"/>
                      <a:pt x="60623" y="114751"/>
                    </a:cubicBezTo>
                    <a:cubicBezTo>
                      <a:pt x="95264" y="140732"/>
                      <a:pt x="121246" y="140732"/>
                      <a:pt x="121246" y="114751"/>
                    </a:cubicBezTo>
                    <a:cubicBezTo>
                      <a:pt x="121246" y="80109"/>
                      <a:pt x="95264" y="36807"/>
                      <a:pt x="60623" y="1948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73" name="Graphic 1">
              <a:extLst>
                <a:ext uri="{FF2B5EF4-FFF2-40B4-BE49-F238E27FC236}">
                  <a16:creationId xmlns:a16="http://schemas.microsoft.com/office/drawing/2014/main" xmlns="" id="{B0AF0FC1-D96F-4824-AC31-4ED483F744FA}"/>
                </a:ext>
              </a:extLst>
            </p:cNvPr>
            <p:cNvGrpSpPr/>
            <p:nvPr/>
          </p:nvGrpSpPr>
          <p:grpSpPr>
            <a:xfrm>
              <a:off x="1784680" y="2989605"/>
              <a:ext cx="40457" cy="492883"/>
              <a:chOff x="5775565" y="3092463"/>
              <a:chExt cx="122591" cy="1493497"/>
            </a:xfrm>
            <a:grpFill/>
          </p:grpSpPr>
          <p:sp>
            <p:nvSpPr>
              <p:cNvPr id="713" name="Freeform: Shape 201">
                <a:extLst>
                  <a:ext uri="{FF2B5EF4-FFF2-40B4-BE49-F238E27FC236}">
                    <a16:creationId xmlns:a16="http://schemas.microsoft.com/office/drawing/2014/main" xmlns="" id="{3055588C-CD87-4E17-A32B-1165D2364400}"/>
                  </a:ext>
                </a:extLst>
              </p:cNvPr>
              <p:cNvSpPr/>
              <p:nvPr/>
            </p:nvSpPr>
            <p:spPr>
              <a:xfrm>
                <a:off x="5827527" y="3130969"/>
                <a:ext cx="17320" cy="1436804"/>
              </a:xfrm>
              <a:custGeom>
                <a:avLst/>
                <a:gdLst>
                  <a:gd name="connsiteX0" fmla="*/ 0 w 17320"/>
                  <a:gd name="connsiteY0" fmla="*/ 6495 h 1436804"/>
                  <a:gd name="connsiteX1" fmla="*/ 0 w 17320"/>
                  <a:gd name="connsiteY1" fmla="*/ 1426804 h 1436804"/>
                  <a:gd name="connsiteX2" fmla="*/ 17321 w 17320"/>
                  <a:gd name="connsiteY2" fmla="*/ 1426804 h 1436804"/>
                  <a:gd name="connsiteX3" fmla="*/ 17321 w 17320"/>
                  <a:gd name="connsiteY3" fmla="*/ 6495 h 1436804"/>
                  <a:gd name="connsiteX4" fmla="*/ 0 w 17320"/>
                  <a:gd name="connsiteY4" fmla="*/ 6495 h 14368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436804">
                    <a:moveTo>
                      <a:pt x="0" y="6495"/>
                    </a:moveTo>
                    <a:cubicBezTo>
                      <a:pt x="0" y="482818"/>
                      <a:pt x="0" y="950481"/>
                      <a:pt x="0" y="1426804"/>
                    </a:cubicBezTo>
                    <a:cubicBezTo>
                      <a:pt x="0" y="1435465"/>
                      <a:pt x="17321" y="1444125"/>
                      <a:pt x="17321" y="1426804"/>
                    </a:cubicBezTo>
                    <a:cubicBezTo>
                      <a:pt x="17321" y="950481"/>
                      <a:pt x="17321" y="482818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14" name="Freeform: Shape 202">
                <a:extLst>
                  <a:ext uri="{FF2B5EF4-FFF2-40B4-BE49-F238E27FC236}">
                    <a16:creationId xmlns:a16="http://schemas.microsoft.com/office/drawing/2014/main" xmlns="" id="{2DDF4284-022E-4CCD-B0FD-4FBBFC6677B6}"/>
                  </a:ext>
                </a:extLst>
              </p:cNvPr>
              <p:cNvSpPr/>
              <p:nvPr/>
            </p:nvSpPr>
            <p:spPr>
              <a:xfrm>
                <a:off x="5775565" y="3092463"/>
                <a:ext cx="122591" cy="125151"/>
              </a:xfrm>
              <a:custGeom>
                <a:avLst/>
                <a:gdLst>
                  <a:gd name="connsiteX0" fmla="*/ 60623 w 122591"/>
                  <a:gd name="connsiteY0" fmla="*/ 1699 h 125151"/>
                  <a:gd name="connsiteX1" fmla="*/ 0 w 122591"/>
                  <a:gd name="connsiteY1" fmla="*/ 79643 h 125151"/>
                  <a:gd name="connsiteX2" fmla="*/ 60623 w 122591"/>
                  <a:gd name="connsiteY2" fmla="*/ 122945 h 125151"/>
                  <a:gd name="connsiteX3" fmla="*/ 121245 w 122591"/>
                  <a:gd name="connsiteY3" fmla="*/ 45001 h 125151"/>
                  <a:gd name="connsiteX4" fmla="*/ 60623 w 122591"/>
                  <a:gd name="connsiteY4" fmla="*/ 1699 h 1251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91" h="125151">
                    <a:moveTo>
                      <a:pt x="60623" y="1699"/>
                    </a:moveTo>
                    <a:cubicBezTo>
                      <a:pt x="25981" y="10359"/>
                      <a:pt x="0" y="53661"/>
                      <a:pt x="0" y="79643"/>
                    </a:cubicBezTo>
                    <a:cubicBezTo>
                      <a:pt x="0" y="114284"/>
                      <a:pt x="25981" y="131605"/>
                      <a:pt x="60623" y="122945"/>
                    </a:cubicBezTo>
                    <a:cubicBezTo>
                      <a:pt x="95264" y="114284"/>
                      <a:pt x="121245" y="79643"/>
                      <a:pt x="121245" y="45001"/>
                    </a:cubicBezTo>
                    <a:cubicBezTo>
                      <a:pt x="129906" y="19020"/>
                      <a:pt x="95264" y="-6962"/>
                      <a:pt x="60623" y="169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15" name="Freeform: Shape 203">
                <a:extLst>
                  <a:ext uri="{FF2B5EF4-FFF2-40B4-BE49-F238E27FC236}">
                    <a16:creationId xmlns:a16="http://schemas.microsoft.com/office/drawing/2014/main" xmlns="" id="{A2F1162E-DA28-4442-B0EF-FB88DD641412}"/>
                  </a:ext>
                </a:extLst>
              </p:cNvPr>
              <p:cNvSpPr/>
              <p:nvPr/>
            </p:nvSpPr>
            <p:spPr>
              <a:xfrm>
                <a:off x="5775565" y="4460301"/>
                <a:ext cx="122591" cy="125659"/>
              </a:xfrm>
              <a:custGeom>
                <a:avLst/>
                <a:gdLst>
                  <a:gd name="connsiteX0" fmla="*/ 60623 w 122591"/>
                  <a:gd name="connsiteY0" fmla="*/ 2207 h 125659"/>
                  <a:gd name="connsiteX1" fmla="*/ 0 w 122591"/>
                  <a:gd name="connsiteY1" fmla="*/ 45509 h 125659"/>
                  <a:gd name="connsiteX2" fmla="*/ 60623 w 122591"/>
                  <a:gd name="connsiteY2" fmla="*/ 123453 h 125659"/>
                  <a:gd name="connsiteX3" fmla="*/ 121245 w 122591"/>
                  <a:gd name="connsiteY3" fmla="*/ 80151 h 125659"/>
                  <a:gd name="connsiteX4" fmla="*/ 60623 w 122591"/>
                  <a:gd name="connsiteY4" fmla="*/ 2207 h 1256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91" h="125659">
                    <a:moveTo>
                      <a:pt x="60623" y="2207"/>
                    </a:moveTo>
                    <a:cubicBezTo>
                      <a:pt x="25981" y="-6453"/>
                      <a:pt x="0" y="10867"/>
                      <a:pt x="0" y="45509"/>
                    </a:cubicBezTo>
                    <a:cubicBezTo>
                      <a:pt x="0" y="80151"/>
                      <a:pt x="25981" y="114793"/>
                      <a:pt x="60623" y="123453"/>
                    </a:cubicBezTo>
                    <a:cubicBezTo>
                      <a:pt x="95264" y="132113"/>
                      <a:pt x="121245" y="114793"/>
                      <a:pt x="121245" y="80151"/>
                    </a:cubicBezTo>
                    <a:cubicBezTo>
                      <a:pt x="129906" y="45509"/>
                      <a:pt x="95264" y="10867"/>
                      <a:pt x="60623" y="220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574" name="Freeform: Shape 110">
              <a:extLst>
                <a:ext uri="{FF2B5EF4-FFF2-40B4-BE49-F238E27FC236}">
                  <a16:creationId xmlns:a16="http://schemas.microsoft.com/office/drawing/2014/main" xmlns="" id="{C8AD84A1-B5B8-4C0A-91EE-761C91BFAEBA}"/>
                </a:ext>
              </a:extLst>
            </p:cNvPr>
            <p:cNvSpPr/>
            <p:nvPr/>
          </p:nvSpPr>
          <p:spPr>
            <a:xfrm>
              <a:off x="1890430" y="2886309"/>
              <a:ext cx="2232182" cy="546863"/>
            </a:xfrm>
            <a:custGeom>
              <a:avLst/>
              <a:gdLst>
                <a:gd name="connsiteX0" fmla="*/ 5265535 w 6763787"/>
                <a:gd name="connsiteY0" fmla="*/ 245415 h 1657063"/>
                <a:gd name="connsiteX1" fmla="*/ 4157001 w 6763787"/>
                <a:gd name="connsiteY1" fmla="*/ 2923 h 1657063"/>
                <a:gd name="connsiteX2" fmla="*/ 3013826 w 6763787"/>
                <a:gd name="connsiteY2" fmla="*/ 158811 h 1657063"/>
                <a:gd name="connsiteX3" fmla="*/ 805419 w 6763787"/>
                <a:gd name="connsiteY3" fmla="*/ 1215382 h 1657063"/>
                <a:gd name="connsiteX4" fmla="*/ 0 w 6763787"/>
                <a:gd name="connsiteY4" fmla="*/ 1631082 h 1657063"/>
                <a:gd name="connsiteX5" fmla="*/ 0 w 6763787"/>
                <a:gd name="connsiteY5" fmla="*/ 1657064 h 1657063"/>
                <a:gd name="connsiteX6" fmla="*/ 476323 w 6763787"/>
                <a:gd name="connsiteY6" fmla="*/ 1423232 h 1657063"/>
                <a:gd name="connsiteX7" fmla="*/ 2702050 w 6763787"/>
                <a:gd name="connsiteY7" fmla="*/ 297378 h 1657063"/>
                <a:gd name="connsiteX8" fmla="*/ 3853886 w 6763787"/>
                <a:gd name="connsiteY8" fmla="*/ 28905 h 1657063"/>
                <a:gd name="connsiteX9" fmla="*/ 5057684 w 6763787"/>
                <a:gd name="connsiteY9" fmla="*/ 193453 h 1657063"/>
                <a:gd name="connsiteX10" fmla="*/ 6763788 w 6763787"/>
                <a:gd name="connsiteY10" fmla="*/ 981551 h 1657063"/>
                <a:gd name="connsiteX11" fmla="*/ 6763788 w 6763787"/>
                <a:gd name="connsiteY11" fmla="*/ 946909 h 1657063"/>
                <a:gd name="connsiteX12" fmla="*/ 5265535 w 6763787"/>
                <a:gd name="connsiteY12" fmla="*/ 245415 h 1657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763787" h="1657063">
                  <a:moveTo>
                    <a:pt x="5265535" y="245415"/>
                  </a:moveTo>
                  <a:cubicBezTo>
                    <a:pt x="4910457" y="115509"/>
                    <a:pt x="4538059" y="20244"/>
                    <a:pt x="4157001" y="2923"/>
                  </a:cubicBezTo>
                  <a:cubicBezTo>
                    <a:pt x="3767282" y="-14397"/>
                    <a:pt x="3386224" y="46226"/>
                    <a:pt x="3013826" y="158811"/>
                  </a:cubicBezTo>
                  <a:cubicBezTo>
                    <a:pt x="2225727" y="392642"/>
                    <a:pt x="1515573" y="825663"/>
                    <a:pt x="805419" y="1215382"/>
                  </a:cubicBezTo>
                  <a:cubicBezTo>
                    <a:pt x="545607" y="1362609"/>
                    <a:pt x="277133" y="1501176"/>
                    <a:pt x="0" y="1631082"/>
                  </a:cubicBezTo>
                  <a:lnTo>
                    <a:pt x="0" y="1657064"/>
                  </a:lnTo>
                  <a:cubicBezTo>
                    <a:pt x="164548" y="1579120"/>
                    <a:pt x="320435" y="1501176"/>
                    <a:pt x="476323" y="1423232"/>
                  </a:cubicBezTo>
                  <a:cubicBezTo>
                    <a:pt x="1212459" y="1042174"/>
                    <a:pt x="1922613" y="591832"/>
                    <a:pt x="2702050" y="297378"/>
                  </a:cubicBezTo>
                  <a:cubicBezTo>
                    <a:pt x="3074449" y="158811"/>
                    <a:pt x="3455507" y="54886"/>
                    <a:pt x="3853886" y="28905"/>
                  </a:cubicBezTo>
                  <a:cubicBezTo>
                    <a:pt x="4260926" y="2923"/>
                    <a:pt x="4667965" y="72207"/>
                    <a:pt x="5057684" y="193453"/>
                  </a:cubicBezTo>
                  <a:cubicBezTo>
                    <a:pt x="5655254" y="383982"/>
                    <a:pt x="6209520" y="678436"/>
                    <a:pt x="6763788" y="981551"/>
                  </a:cubicBezTo>
                  <a:lnTo>
                    <a:pt x="6763788" y="946909"/>
                  </a:lnTo>
                  <a:cubicBezTo>
                    <a:pt x="6270143" y="695757"/>
                    <a:pt x="5785160" y="435944"/>
                    <a:pt x="5265535" y="24541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5" name="Freeform: Shape 111">
              <a:extLst>
                <a:ext uri="{FF2B5EF4-FFF2-40B4-BE49-F238E27FC236}">
                  <a16:creationId xmlns:a16="http://schemas.microsoft.com/office/drawing/2014/main" xmlns="" id="{79C54CD3-3138-4E2C-B982-4D307617A714}"/>
                </a:ext>
              </a:extLst>
            </p:cNvPr>
            <p:cNvSpPr/>
            <p:nvPr/>
          </p:nvSpPr>
          <p:spPr>
            <a:xfrm>
              <a:off x="1887572" y="3041612"/>
              <a:ext cx="2229323" cy="549721"/>
            </a:xfrm>
            <a:custGeom>
              <a:avLst/>
              <a:gdLst>
                <a:gd name="connsiteX0" fmla="*/ 5334818 w 6755125"/>
                <a:gd name="connsiteY0" fmla="*/ 1359686 h 1665723"/>
                <a:gd name="connsiteX1" fmla="*/ 4182982 w 6755125"/>
                <a:gd name="connsiteY1" fmla="*/ 1628159 h 1665723"/>
                <a:gd name="connsiteX2" fmla="*/ 2979184 w 6755125"/>
                <a:gd name="connsiteY2" fmla="*/ 1463611 h 1665723"/>
                <a:gd name="connsiteX3" fmla="*/ 727475 w 6755125"/>
                <a:gd name="connsiteY3" fmla="*/ 372398 h 1665723"/>
                <a:gd name="connsiteX4" fmla="*/ 0 w 6755125"/>
                <a:gd name="connsiteY4" fmla="*/ 0 h 1665723"/>
                <a:gd name="connsiteX5" fmla="*/ 0 w 6755125"/>
                <a:gd name="connsiteY5" fmla="*/ 34642 h 1665723"/>
                <a:gd name="connsiteX6" fmla="*/ 554267 w 6755125"/>
                <a:gd name="connsiteY6" fmla="*/ 311775 h 1665723"/>
                <a:gd name="connsiteX7" fmla="*/ 2762674 w 6755125"/>
                <a:gd name="connsiteY7" fmla="*/ 1420309 h 1665723"/>
                <a:gd name="connsiteX8" fmla="*/ 3871207 w 6755125"/>
                <a:gd name="connsiteY8" fmla="*/ 1662800 h 1665723"/>
                <a:gd name="connsiteX9" fmla="*/ 5014383 w 6755125"/>
                <a:gd name="connsiteY9" fmla="*/ 1506913 h 1665723"/>
                <a:gd name="connsiteX10" fmla="*/ 6755126 w 6755125"/>
                <a:gd name="connsiteY10" fmla="*/ 710154 h 1665723"/>
                <a:gd name="connsiteX11" fmla="*/ 6755126 w 6755125"/>
                <a:gd name="connsiteY11" fmla="*/ 675513 h 1665723"/>
                <a:gd name="connsiteX12" fmla="*/ 5334818 w 6755125"/>
                <a:gd name="connsiteY12" fmla="*/ 1359686 h 1665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755125" h="1665723">
                  <a:moveTo>
                    <a:pt x="5334818" y="1359686"/>
                  </a:moveTo>
                  <a:cubicBezTo>
                    <a:pt x="4962420" y="1498253"/>
                    <a:pt x="4581362" y="1602178"/>
                    <a:pt x="4182982" y="1628159"/>
                  </a:cubicBezTo>
                  <a:cubicBezTo>
                    <a:pt x="3775942" y="1654140"/>
                    <a:pt x="3368903" y="1584857"/>
                    <a:pt x="2979184" y="1463611"/>
                  </a:cubicBezTo>
                  <a:cubicBezTo>
                    <a:pt x="2182425" y="1212459"/>
                    <a:pt x="1463611" y="770777"/>
                    <a:pt x="727475" y="372398"/>
                  </a:cubicBezTo>
                  <a:cubicBezTo>
                    <a:pt x="493644" y="242492"/>
                    <a:pt x="242491" y="112585"/>
                    <a:pt x="0" y="0"/>
                  </a:cubicBezTo>
                  <a:lnTo>
                    <a:pt x="0" y="34642"/>
                  </a:lnTo>
                  <a:cubicBezTo>
                    <a:pt x="190529" y="121246"/>
                    <a:pt x="372398" y="216510"/>
                    <a:pt x="554267" y="311775"/>
                  </a:cubicBezTo>
                  <a:cubicBezTo>
                    <a:pt x="1281742" y="692834"/>
                    <a:pt x="1983236" y="1143175"/>
                    <a:pt x="2762674" y="1420309"/>
                  </a:cubicBezTo>
                  <a:cubicBezTo>
                    <a:pt x="3117751" y="1550215"/>
                    <a:pt x="3490148" y="1645480"/>
                    <a:pt x="3871207" y="1662800"/>
                  </a:cubicBezTo>
                  <a:cubicBezTo>
                    <a:pt x="4260926" y="1680121"/>
                    <a:pt x="4641984" y="1619498"/>
                    <a:pt x="5014383" y="1506913"/>
                  </a:cubicBezTo>
                  <a:cubicBezTo>
                    <a:pt x="5629272" y="1325044"/>
                    <a:pt x="6192199" y="1013269"/>
                    <a:pt x="6755126" y="710154"/>
                  </a:cubicBezTo>
                  <a:lnTo>
                    <a:pt x="6755126" y="675513"/>
                  </a:lnTo>
                  <a:cubicBezTo>
                    <a:pt x="6296125" y="918004"/>
                    <a:pt x="5828462" y="1169157"/>
                    <a:pt x="5334818" y="1359686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576" name="Graphic 1">
              <a:extLst>
                <a:ext uri="{FF2B5EF4-FFF2-40B4-BE49-F238E27FC236}">
                  <a16:creationId xmlns:a16="http://schemas.microsoft.com/office/drawing/2014/main" xmlns="" id="{F758004B-569C-49A8-8D2F-D06BB1B67404}"/>
                </a:ext>
              </a:extLst>
            </p:cNvPr>
            <p:cNvGrpSpPr/>
            <p:nvPr/>
          </p:nvGrpSpPr>
          <p:grpSpPr>
            <a:xfrm>
              <a:off x="4031152" y="3157763"/>
              <a:ext cx="62879" cy="159257"/>
              <a:chOff x="12582653" y="3602003"/>
              <a:chExt cx="190530" cy="482570"/>
            </a:xfrm>
            <a:grpFill/>
          </p:grpSpPr>
          <p:sp>
            <p:nvSpPr>
              <p:cNvPr id="710" name="Freeform: Shape 173">
                <a:extLst>
                  <a:ext uri="{FF2B5EF4-FFF2-40B4-BE49-F238E27FC236}">
                    <a16:creationId xmlns:a16="http://schemas.microsoft.com/office/drawing/2014/main" xmlns="" id="{BB37D653-ABC9-41C7-88FE-B4E97DA2BD07}"/>
                  </a:ext>
                </a:extLst>
              </p:cNvPr>
              <p:cNvSpPr/>
              <p:nvPr/>
            </p:nvSpPr>
            <p:spPr>
              <a:xfrm>
                <a:off x="12660598" y="3640692"/>
                <a:ext cx="27371" cy="410446"/>
              </a:xfrm>
              <a:custGeom>
                <a:avLst/>
                <a:gdLst>
                  <a:gd name="connsiteX0" fmla="*/ 0 w 27371"/>
                  <a:gd name="connsiteY0" fmla="*/ 16398 h 410446"/>
                  <a:gd name="connsiteX1" fmla="*/ 0 w 27371"/>
                  <a:gd name="connsiteY1" fmla="*/ 397456 h 410446"/>
                  <a:gd name="connsiteX2" fmla="*/ 25982 w 27371"/>
                  <a:gd name="connsiteY2" fmla="*/ 397456 h 410446"/>
                  <a:gd name="connsiteX3" fmla="*/ 25982 w 27371"/>
                  <a:gd name="connsiteY3" fmla="*/ 16398 h 410446"/>
                  <a:gd name="connsiteX4" fmla="*/ 0 w 27371"/>
                  <a:gd name="connsiteY4" fmla="*/ 16398 h 41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371" h="410446">
                    <a:moveTo>
                      <a:pt x="0" y="16398"/>
                    </a:moveTo>
                    <a:cubicBezTo>
                      <a:pt x="0" y="146304"/>
                      <a:pt x="0" y="267550"/>
                      <a:pt x="0" y="397456"/>
                    </a:cubicBezTo>
                    <a:cubicBezTo>
                      <a:pt x="0" y="414777"/>
                      <a:pt x="25982" y="414777"/>
                      <a:pt x="25982" y="397456"/>
                    </a:cubicBezTo>
                    <a:cubicBezTo>
                      <a:pt x="25982" y="267550"/>
                      <a:pt x="25982" y="146304"/>
                      <a:pt x="25982" y="16398"/>
                    </a:cubicBezTo>
                    <a:cubicBezTo>
                      <a:pt x="34641" y="-923"/>
                      <a:pt x="0" y="-9584"/>
                      <a:pt x="0" y="1639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11" name="Freeform: Shape 174">
                <a:extLst>
                  <a:ext uri="{FF2B5EF4-FFF2-40B4-BE49-F238E27FC236}">
                    <a16:creationId xmlns:a16="http://schemas.microsoft.com/office/drawing/2014/main" xmlns="" id="{D262CAD4-ECD0-4E48-9B35-5B62296FFBDF}"/>
                  </a:ext>
                </a:extLst>
              </p:cNvPr>
              <p:cNvSpPr/>
              <p:nvPr/>
            </p:nvSpPr>
            <p:spPr>
              <a:xfrm>
                <a:off x="12582653" y="3602003"/>
                <a:ext cx="190530" cy="109301"/>
              </a:xfrm>
              <a:custGeom>
                <a:avLst/>
                <a:gdLst>
                  <a:gd name="connsiteX0" fmla="*/ 95265 w 190530"/>
                  <a:gd name="connsiteY0" fmla="*/ 37765 h 109301"/>
                  <a:gd name="connsiteX1" fmla="*/ 0 w 190530"/>
                  <a:gd name="connsiteY1" fmla="*/ 3124 h 109301"/>
                  <a:gd name="connsiteX2" fmla="*/ 95265 w 190530"/>
                  <a:gd name="connsiteY2" fmla="*/ 72407 h 109301"/>
                  <a:gd name="connsiteX3" fmla="*/ 190530 w 190530"/>
                  <a:gd name="connsiteY3" fmla="*/ 107049 h 109301"/>
                  <a:gd name="connsiteX4" fmla="*/ 95265 w 190530"/>
                  <a:gd name="connsiteY4" fmla="*/ 37765 h 109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30" h="109301">
                    <a:moveTo>
                      <a:pt x="95265" y="37765"/>
                    </a:moveTo>
                    <a:cubicBezTo>
                      <a:pt x="43302" y="3124"/>
                      <a:pt x="0" y="-5537"/>
                      <a:pt x="0" y="3124"/>
                    </a:cubicBezTo>
                    <a:cubicBezTo>
                      <a:pt x="0" y="11784"/>
                      <a:pt x="43302" y="46426"/>
                      <a:pt x="95265" y="72407"/>
                    </a:cubicBezTo>
                    <a:cubicBezTo>
                      <a:pt x="147228" y="98388"/>
                      <a:pt x="190530" y="115709"/>
                      <a:pt x="190530" y="107049"/>
                    </a:cubicBezTo>
                    <a:cubicBezTo>
                      <a:pt x="190530" y="107049"/>
                      <a:pt x="147228" y="72407"/>
                      <a:pt x="95265" y="3776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12" name="Freeform: Shape 175">
                <a:extLst>
                  <a:ext uri="{FF2B5EF4-FFF2-40B4-BE49-F238E27FC236}">
                    <a16:creationId xmlns:a16="http://schemas.microsoft.com/office/drawing/2014/main" xmlns="" id="{156D0511-4F6F-4748-A2A6-E2D87906F445}"/>
                  </a:ext>
                </a:extLst>
              </p:cNvPr>
              <p:cNvSpPr/>
              <p:nvPr/>
            </p:nvSpPr>
            <p:spPr>
              <a:xfrm>
                <a:off x="12582653" y="3974401"/>
                <a:ext cx="190530" cy="110172"/>
              </a:xfrm>
              <a:custGeom>
                <a:avLst/>
                <a:gdLst>
                  <a:gd name="connsiteX0" fmla="*/ 95265 w 190530"/>
                  <a:gd name="connsiteY0" fmla="*/ 37765 h 110172"/>
                  <a:gd name="connsiteX1" fmla="*/ 0 w 190530"/>
                  <a:gd name="connsiteY1" fmla="*/ 107049 h 110172"/>
                  <a:gd name="connsiteX2" fmla="*/ 95265 w 190530"/>
                  <a:gd name="connsiteY2" fmla="*/ 72407 h 110172"/>
                  <a:gd name="connsiteX3" fmla="*/ 190530 w 190530"/>
                  <a:gd name="connsiteY3" fmla="*/ 3124 h 110172"/>
                  <a:gd name="connsiteX4" fmla="*/ 95265 w 190530"/>
                  <a:gd name="connsiteY4" fmla="*/ 37765 h 1101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30" h="110172">
                    <a:moveTo>
                      <a:pt x="95265" y="37765"/>
                    </a:moveTo>
                    <a:cubicBezTo>
                      <a:pt x="43302" y="63747"/>
                      <a:pt x="0" y="98388"/>
                      <a:pt x="0" y="107049"/>
                    </a:cubicBezTo>
                    <a:cubicBezTo>
                      <a:pt x="0" y="115709"/>
                      <a:pt x="43302" y="107049"/>
                      <a:pt x="95265" y="72407"/>
                    </a:cubicBezTo>
                    <a:cubicBezTo>
                      <a:pt x="147228" y="37765"/>
                      <a:pt x="190530" y="11784"/>
                      <a:pt x="190530" y="3124"/>
                    </a:cubicBezTo>
                    <a:cubicBezTo>
                      <a:pt x="190530" y="-5537"/>
                      <a:pt x="147228" y="3124"/>
                      <a:pt x="95265" y="3776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77" name="Graphic 1">
              <a:extLst>
                <a:ext uri="{FF2B5EF4-FFF2-40B4-BE49-F238E27FC236}">
                  <a16:creationId xmlns:a16="http://schemas.microsoft.com/office/drawing/2014/main" xmlns="" id="{6B4786A7-5C94-4F9F-9AD8-DD0689E95CC3}"/>
                </a:ext>
              </a:extLst>
            </p:cNvPr>
            <p:cNvGrpSpPr/>
            <p:nvPr/>
          </p:nvGrpSpPr>
          <p:grpSpPr>
            <a:xfrm>
              <a:off x="3888247" y="3079306"/>
              <a:ext cx="62879" cy="316172"/>
              <a:chOff x="12149632" y="3364268"/>
              <a:chExt cx="190530" cy="958039"/>
            </a:xfrm>
            <a:grpFill/>
          </p:grpSpPr>
          <p:sp>
            <p:nvSpPr>
              <p:cNvPr id="707" name="Freeform: Shape 170">
                <a:extLst>
                  <a:ext uri="{FF2B5EF4-FFF2-40B4-BE49-F238E27FC236}">
                    <a16:creationId xmlns:a16="http://schemas.microsoft.com/office/drawing/2014/main" xmlns="" id="{89653DCC-8574-4BC4-8313-9539A2E4723E}"/>
                  </a:ext>
                </a:extLst>
              </p:cNvPr>
              <p:cNvSpPr/>
              <p:nvPr/>
            </p:nvSpPr>
            <p:spPr>
              <a:xfrm>
                <a:off x="12236236" y="3401607"/>
                <a:ext cx="25981" cy="883362"/>
              </a:xfrm>
              <a:custGeom>
                <a:avLst/>
                <a:gdLst>
                  <a:gd name="connsiteX0" fmla="*/ 0 w 25981"/>
                  <a:gd name="connsiteY0" fmla="*/ 12991 h 883362"/>
                  <a:gd name="connsiteX1" fmla="*/ 0 w 25981"/>
                  <a:gd name="connsiteY1" fmla="*/ 870372 h 883362"/>
                  <a:gd name="connsiteX2" fmla="*/ 25982 w 25981"/>
                  <a:gd name="connsiteY2" fmla="*/ 870372 h 883362"/>
                  <a:gd name="connsiteX3" fmla="*/ 25982 w 25981"/>
                  <a:gd name="connsiteY3" fmla="*/ 12991 h 883362"/>
                  <a:gd name="connsiteX4" fmla="*/ 0 w 25981"/>
                  <a:gd name="connsiteY4" fmla="*/ 12991 h 8833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883362">
                    <a:moveTo>
                      <a:pt x="0" y="12991"/>
                    </a:moveTo>
                    <a:cubicBezTo>
                      <a:pt x="0" y="298784"/>
                      <a:pt x="0" y="584578"/>
                      <a:pt x="0" y="870372"/>
                    </a:cubicBezTo>
                    <a:cubicBezTo>
                      <a:pt x="0" y="887693"/>
                      <a:pt x="25982" y="887693"/>
                      <a:pt x="25982" y="870372"/>
                    </a:cubicBezTo>
                    <a:cubicBezTo>
                      <a:pt x="25982" y="584578"/>
                      <a:pt x="25982" y="298784"/>
                      <a:pt x="25982" y="12991"/>
                    </a:cubicBezTo>
                    <a:cubicBezTo>
                      <a:pt x="2598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8" name="Freeform: Shape 171">
                <a:extLst>
                  <a:ext uri="{FF2B5EF4-FFF2-40B4-BE49-F238E27FC236}">
                    <a16:creationId xmlns:a16="http://schemas.microsoft.com/office/drawing/2014/main" xmlns="" id="{42FBFF83-FAC7-4DFF-B0CF-7A954A2393C8}"/>
                  </a:ext>
                </a:extLst>
              </p:cNvPr>
              <p:cNvSpPr/>
              <p:nvPr/>
            </p:nvSpPr>
            <p:spPr>
              <a:xfrm>
                <a:off x="12149632" y="3364268"/>
                <a:ext cx="190530" cy="123023"/>
              </a:xfrm>
              <a:custGeom>
                <a:avLst/>
                <a:gdLst>
                  <a:gd name="connsiteX0" fmla="*/ 95265 w 190530"/>
                  <a:gd name="connsiteY0" fmla="*/ 24348 h 123023"/>
                  <a:gd name="connsiteX1" fmla="*/ 0 w 190530"/>
                  <a:gd name="connsiteY1" fmla="*/ 15687 h 123023"/>
                  <a:gd name="connsiteX2" fmla="*/ 95265 w 190530"/>
                  <a:gd name="connsiteY2" fmla="*/ 102292 h 123023"/>
                  <a:gd name="connsiteX3" fmla="*/ 190530 w 190530"/>
                  <a:gd name="connsiteY3" fmla="*/ 110952 h 123023"/>
                  <a:gd name="connsiteX4" fmla="*/ 95265 w 190530"/>
                  <a:gd name="connsiteY4" fmla="*/ 24348 h 1230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30" h="123023">
                    <a:moveTo>
                      <a:pt x="95265" y="24348"/>
                    </a:moveTo>
                    <a:cubicBezTo>
                      <a:pt x="43302" y="-1633"/>
                      <a:pt x="0" y="-10294"/>
                      <a:pt x="0" y="15687"/>
                    </a:cubicBezTo>
                    <a:cubicBezTo>
                      <a:pt x="0" y="41669"/>
                      <a:pt x="43302" y="76310"/>
                      <a:pt x="95265" y="102292"/>
                    </a:cubicBezTo>
                    <a:cubicBezTo>
                      <a:pt x="147228" y="128273"/>
                      <a:pt x="190530" y="128273"/>
                      <a:pt x="190530" y="110952"/>
                    </a:cubicBezTo>
                    <a:cubicBezTo>
                      <a:pt x="190530" y="93631"/>
                      <a:pt x="147228" y="58989"/>
                      <a:pt x="95265" y="2434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9" name="Freeform: Shape 172">
                <a:extLst>
                  <a:ext uri="{FF2B5EF4-FFF2-40B4-BE49-F238E27FC236}">
                    <a16:creationId xmlns:a16="http://schemas.microsoft.com/office/drawing/2014/main" xmlns="" id="{E19170AD-2609-4764-B296-28D4B9941DDE}"/>
                  </a:ext>
                </a:extLst>
              </p:cNvPr>
              <p:cNvSpPr/>
              <p:nvPr/>
            </p:nvSpPr>
            <p:spPr>
              <a:xfrm>
                <a:off x="12149632" y="4199284"/>
                <a:ext cx="190530" cy="123023"/>
              </a:xfrm>
              <a:custGeom>
                <a:avLst/>
                <a:gdLst>
                  <a:gd name="connsiteX0" fmla="*/ 95265 w 190530"/>
                  <a:gd name="connsiteY0" fmla="*/ 20732 h 123023"/>
                  <a:gd name="connsiteX1" fmla="*/ 0 w 190530"/>
                  <a:gd name="connsiteY1" fmla="*/ 107336 h 123023"/>
                  <a:gd name="connsiteX2" fmla="*/ 95265 w 190530"/>
                  <a:gd name="connsiteY2" fmla="*/ 98676 h 123023"/>
                  <a:gd name="connsiteX3" fmla="*/ 190530 w 190530"/>
                  <a:gd name="connsiteY3" fmla="*/ 12072 h 123023"/>
                  <a:gd name="connsiteX4" fmla="*/ 95265 w 190530"/>
                  <a:gd name="connsiteY4" fmla="*/ 20732 h 1230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30" h="123023">
                    <a:moveTo>
                      <a:pt x="95265" y="20732"/>
                    </a:moveTo>
                    <a:cubicBezTo>
                      <a:pt x="43302" y="46713"/>
                      <a:pt x="0" y="81355"/>
                      <a:pt x="0" y="107336"/>
                    </a:cubicBezTo>
                    <a:cubicBezTo>
                      <a:pt x="0" y="133317"/>
                      <a:pt x="43302" y="124657"/>
                      <a:pt x="95265" y="98676"/>
                    </a:cubicBezTo>
                    <a:cubicBezTo>
                      <a:pt x="147228" y="72695"/>
                      <a:pt x="190530" y="29393"/>
                      <a:pt x="190530" y="12072"/>
                    </a:cubicBezTo>
                    <a:cubicBezTo>
                      <a:pt x="190530" y="-5249"/>
                      <a:pt x="147228" y="-5249"/>
                      <a:pt x="95265" y="2073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78" name="Graphic 1">
              <a:extLst>
                <a:ext uri="{FF2B5EF4-FFF2-40B4-BE49-F238E27FC236}">
                  <a16:creationId xmlns:a16="http://schemas.microsoft.com/office/drawing/2014/main" xmlns="" id="{845CBBD7-B730-4E4E-BFB5-A61809A1377F}"/>
                </a:ext>
              </a:extLst>
            </p:cNvPr>
            <p:cNvGrpSpPr/>
            <p:nvPr/>
          </p:nvGrpSpPr>
          <p:grpSpPr>
            <a:xfrm>
              <a:off x="3748200" y="3008045"/>
              <a:ext cx="62878" cy="458694"/>
              <a:chOff x="11725272" y="3148339"/>
              <a:chExt cx="190528" cy="1389899"/>
            </a:xfrm>
            <a:grpFill/>
          </p:grpSpPr>
          <p:sp>
            <p:nvSpPr>
              <p:cNvPr id="704" name="Freeform: Shape 167">
                <a:extLst>
                  <a:ext uri="{FF2B5EF4-FFF2-40B4-BE49-F238E27FC236}">
                    <a16:creationId xmlns:a16="http://schemas.microsoft.com/office/drawing/2014/main" xmlns="" id="{E2E48398-A267-4C43-A02F-988DCF99CCAD}"/>
                  </a:ext>
                </a:extLst>
              </p:cNvPr>
              <p:cNvSpPr/>
              <p:nvPr/>
            </p:nvSpPr>
            <p:spPr>
              <a:xfrm>
                <a:off x="11803215" y="3185096"/>
                <a:ext cx="27371" cy="1325044"/>
              </a:xfrm>
              <a:custGeom>
                <a:avLst/>
                <a:gdLst>
                  <a:gd name="connsiteX0" fmla="*/ 0 w 27371"/>
                  <a:gd name="connsiteY0" fmla="*/ 12991 h 1325044"/>
                  <a:gd name="connsiteX1" fmla="*/ 0 w 27371"/>
                  <a:gd name="connsiteY1" fmla="*/ 1312053 h 1325044"/>
                  <a:gd name="connsiteX2" fmla="*/ 25982 w 27371"/>
                  <a:gd name="connsiteY2" fmla="*/ 1312053 h 1325044"/>
                  <a:gd name="connsiteX3" fmla="*/ 25982 w 27371"/>
                  <a:gd name="connsiteY3" fmla="*/ 12991 h 1325044"/>
                  <a:gd name="connsiteX4" fmla="*/ 0 w 27371"/>
                  <a:gd name="connsiteY4" fmla="*/ 12991 h 13250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371" h="1325044">
                    <a:moveTo>
                      <a:pt x="0" y="12991"/>
                    </a:moveTo>
                    <a:cubicBezTo>
                      <a:pt x="0" y="446011"/>
                      <a:pt x="0" y="879032"/>
                      <a:pt x="0" y="1312053"/>
                    </a:cubicBezTo>
                    <a:cubicBezTo>
                      <a:pt x="0" y="1329374"/>
                      <a:pt x="25982" y="1329374"/>
                      <a:pt x="25982" y="1312053"/>
                    </a:cubicBezTo>
                    <a:cubicBezTo>
                      <a:pt x="25982" y="879032"/>
                      <a:pt x="25982" y="446011"/>
                      <a:pt x="25982" y="12991"/>
                    </a:cubicBezTo>
                    <a:cubicBezTo>
                      <a:pt x="3464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5" name="Freeform: Shape 168">
                <a:extLst>
                  <a:ext uri="{FF2B5EF4-FFF2-40B4-BE49-F238E27FC236}">
                    <a16:creationId xmlns:a16="http://schemas.microsoft.com/office/drawing/2014/main" xmlns="" id="{254D25ED-F83B-41D3-AD66-4CBE94F6B3CC}"/>
                  </a:ext>
                </a:extLst>
              </p:cNvPr>
              <p:cNvSpPr/>
              <p:nvPr/>
            </p:nvSpPr>
            <p:spPr>
              <a:xfrm>
                <a:off x="11725272" y="3148339"/>
                <a:ext cx="190528" cy="139763"/>
              </a:xfrm>
              <a:custGeom>
                <a:avLst/>
                <a:gdLst>
                  <a:gd name="connsiteX0" fmla="*/ 95265 w 190528"/>
                  <a:gd name="connsiteY0" fmla="*/ 15107 h 139763"/>
                  <a:gd name="connsiteX1" fmla="*/ 0 w 190528"/>
                  <a:gd name="connsiteY1" fmla="*/ 32428 h 139763"/>
                  <a:gd name="connsiteX2" fmla="*/ 95265 w 190528"/>
                  <a:gd name="connsiteY2" fmla="*/ 127692 h 139763"/>
                  <a:gd name="connsiteX3" fmla="*/ 190529 w 190528"/>
                  <a:gd name="connsiteY3" fmla="*/ 119032 h 139763"/>
                  <a:gd name="connsiteX4" fmla="*/ 95265 w 190528"/>
                  <a:gd name="connsiteY4" fmla="*/ 15107 h 1397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39763">
                    <a:moveTo>
                      <a:pt x="95265" y="15107"/>
                    </a:moveTo>
                    <a:cubicBezTo>
                      <a:pt x="43302" y="-10875"/>
                      <a:pt x="0" y="-2214"/>
                      <a:pt x="0" y="32428"/>
                    </a:cubicBezTo>
                    <a:cubicBezTo>
                      <a:pt x="0" y="67069"/>
                      <a:pt x="43302" y="110371"/>
                      <a:pt x="95265" y="127692"/>
                    </a:cubicBezTo>
                    <a:cubicBezTo>
                      <a:pt x="147227" y="145013"/>
                      <a:pt x="190529" y="145013"/>
                      <a:pt x="190529" y="119032"/>
                    </a:cubicBezTo>
                    <a:cubicBezTo>
                      <a:pt x="190529" y="84390"/>
                      <a:pt x="147227" y="41088"/>
                      <a:pt x="95265" y="1510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6" name="Freeform: Shape 169">
                <a:extLst>
                  <a:ext uri="{FF2B5EF4-FFF2-40B4-BE49-F238E27FC236}">
                    <a16:creationId xmlns:a16="http://schemas.microsoft.com/office/drawing/2014/main" xmlns="" id="{892E33A0-6163-49C0-BB00-D1049978F09C}"/>
                  </a:ext>
                </a:extLst>
              </p:cNvPr>
              <p:cNvSpPr/>
              <p:nvPr/>
            </p:nvSpPr>
            <p:spPr>
              <a:xfrm>
                <a:off x="11725272" y="4399168"/>
                <a:ext cx="190528" cy="139069"/>
              </a:xfrm>
              <a:custGeom>
                <a:avLst/>
                <a:gdLst>
                  <a:gd name="connsiteX0" fmla="*/ 95265 w 190528"/>
                  <a:gd name="connsiteY0" fmla="*/ 11377 h 139069"/>
                  <a:gd name="connsiteX1" fmla="*/ 0 w 190528"/>
                  <a:gd name="connsiteY1" fmla="*/ 106642 h 139069"/>
                  <a:gd name="connsiteX2" fmla="*/ 95265 w 190528"/>
                  <a:gd name="connsiteY2" fmla="*/ 123963 h 139069"/>
                  <a:gd name="connsiteX3" fmla="*/ 190529 w 190528"/>
                  <a:gd name="connsiteY3" fmla="*/ 28698 h 139069"/>
                  <a:gd name="connsiteX4" fmla="*/ 95265 w 190528"/>
                  <a:gd name="connsiteY4" fmla="*/ 11377 h 1390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39069">
                    <a:moveTo>
                      <a:pt x="95265" y="11377"/>
                    </a:moveTo>
                    <a:cubicBezTo>
                      <a:pt x="43302" y="28698"/>
                      <a:pt x="0" y="72000"/>
                      <a:pt x="0" y="106642"/>
                    </a:cubicBezTo>
                    <a:cubicBezTo>
                      <a:pt x="0" y="141283"/>
                      <a:pt x="43302" y="149944"/>
                      <a:pt x="95265" y="123963"/>
                    </a:cubicBezTo>
                    <a:cubicBezTo>
                      <a:pt x="147227" y="97981"/>
                      <a:pt x="190529" y="54679"/>
                      <a:pt x="190529" y="28698"/>
                    </a:cubicBezTo>
                    <a:cubicBezTo>
                      <a:pt x="190529" y="-5944"/>
                      <a:pt x="147227" y="-5944"/>
                      <a:pt x="95265" y="1137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79" name="Graphic 1">
              <a:extLst>
                <a:ext uri="{FF2B5EF4-FFF2-40B4-BE49-F238E27FC236}">
                  <a16:creationId xmlns:a16="http://schemas.microsoft.com/office/drawing/2014/main" xmlns="" id="{2849613A-89B6-4294-8CBF-04B7E97DC15C}"/>
                </a:ext>
              </a:extLst>
            </p:cNvPr>
            <p:cNvGrpSpPr/>
            <p:nvPr/>
          </p:nvGrpSpPr>
          <p:grpSpPr>
            <a:xfrm>
              <a:off x="3608153" y="2945052"/>
              <a:ext cx="62878" cy="583608"/>
              <a:chOff x="11300912" y="2957461"/>
              <a:chExt cx="190528" cy="1768406"/>
            </a:xfrm>
            <a:grpFill/>
          </p:grpSpPr>
          <p:sp>
            <p:nvSpPr>
              <p:cNvPr id="701" name="Freeform: Shape 164">
                <a:extLst>
                  <a:ext uri="{FF2B5EF4-FFF2-40B4-BE49-F238E27FC236}">
                    <a16:creationId xmlns:a16="http://schemas.microsoft.com/office/drawing/2014/main" xmlns="" id="{1868D612-A410-419F-BB80-B22BE8765DBA}"/>
                  </a:ext>
                </a:extLst>
              </p:cNvPr>
              <p:cNvSpPr/>
              <p:nvPr/>
            </p:nvSpPr>
            <p:spPr>
              <a:xfrm>
                <a:off x="11378855" y="3003228"/>
                <a:ext cx="25981" cy="1688781"/>
              </a:xfrm>
              <a:custGeom>
                <a:avLst/>
                <a:gdLst>
                  <a:gd name="connsiteX0" fmla="*/ 0 w 25981"/>
                  <a:gd name="connsiteY0" fmla="*/ 12991 h 1688781"/>
                  <a:gd name="connsiteX1" fmla="*/ 0 w 25981"/>
                  <a:gd name="connsiteY1" fmla="*/ 1675791 h 1688781"/>
                  <a:gd name="connsiteX2" fmla="*/ 25982 w 25981"/>
                  <a:gd name="connsiteY2" fmla="*/ 1675791 h 1688781"/>
                  <a:gd name="connsiteX3" fmla="*/ 25982 w 25981"/>
                  <a:gd name="connsiteY3" fmla="*/ 12991 h 1688781"/>
                  <a:gd name="connsiteX4" fmla="*/ 0 w 25981"/>
                  <a:gd name="connsiteY4" fmla="*/ 12991 h 16887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688781">
                    <a:moveTo>
                      <a:pt x="0" y="12991"/>
                    </a:moveTo>
                    <a:cubicBezTo>
                      <a:pt x="0" y="567258"/>
                      <a:pt x="0" y="1121524"/>
                      <a:pt x="0" y="1675791"/>
                    </a:cubicBezTo>
                    <a:cubicBezTo>
                      <a:pt x="0" y="1693112"/>
                      <a:pt x="25982" y="1693112"/>
                      <a:pt x="25982" y="1675791"/>
                    </a:cubicBezTo>
                    <a:cubicBezTo>
                      <a:pt x="25982" y="1121524"/>
                      <a:pt x="25982" y="567258"/>
                      <a:pt x="25982" y="12991"/>
                    </a:cubicBezTo>
                    <a:cubicBezTo>
                      <a:pt x="2598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2" name="Freeform: Shape 165">
                <a:extLst>
                  <a:ext uri="{FF2B5EF4-FFF2-40B4-BE49-F238E27FC236}">
                    <a16:creationId xmlns:a16="http://schemas.microsoft.com/office/drawing/2014/main" xmlns="" id="{2C8ABE24-C446-49FD-BBAA-CBA371A4B9A2}"/>
                  </a:ext>
                </a:extLst>
              </p:cNvPr>
              <p:cNvSpPr/>
              <p:nvPr/>
            </p:nvSpPr>
            <p:spPr>
              <a:xfrm>
                <a:off x="11300912" y="2957461"/>
                <a:ext cx="190528" cy="152156"/>
              </a:xfrm>
              <a:custGeom>
                <a:avLst/>
                <a:gdLst>
                  <a:gd name="connsiteX0" fmla="*/ 95264 w 190528"/>
                  <a:gd name="connsiteY0" fmla="*/ 6795 h 152156"/>
                  <a:gd name="connsiteX1" fmla="*/ 0 w 190528"/>
                  <a:gd name="connsiteY1" fmla="*/ 41437 h 152156"/>
                  <a:gd name="connsiteX2" fmla="*/ 95264 w 190528"/>
                  <a:gd name="connsiteY2" fmla="*/ 145362 h 152156"/>
                  <a:gd name="connsiteX3" fmla="*/ 190529 w 190528"/>
                  <a:gd name="connsiteY3" fmla="*/ 110720 h 152156"/>
                  <a:gd name="connsiteX4" fmla="*/ 95264 w 190528"/>
                  <a:gd name="connsiteY4" fmla="*/ 6795 h 152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52156">
                    <a:moveTo>
                      <a:pt x="95264" y="6795"/>
                    </a:moveTo>
                    <a:cubicBezTo>
                      <a:pt x="43302" y="-10526"/>
                      <a:pt x="0" y="6795"/>
                      <a:pt x="0" y="41437"/>
                    </a:cubicBezTo>
                    <a:cubicBezTo>
                      <a:pt x="0" y="84739"/>
                      <a:pt x="43302" y="128041"/>
                      <a:pt x="95264" y="145362"/>
                    </a:cubicBezTo>
                    <a:cubicBezTo>
                      <a:pt x="147227" y="162683"/>
                      <a:pt x="190529" y="145362"/>
                      <a:pt x="190529" y="110720"/>
                    </a:cubicBezTo>
                    <a:cubicBezTo>
                      <a:pt x="181868" y="76078"/>
                      <a:pt x="147227" y="32776"/>
                      <a:pt x="95264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3" name="Freeform: Shape 166">
                <a:extLst>
                  <a:ext uri="{FF2B5EF4-FFF2-40B4-BE49-F238E27FC236}">
                    <a16:creationId xmlns:a16="http://schemas.microsoft.com/office/drawing/2014/main" xmlns="" id="{A4A5D8CF-AF8E-4155-BB4A-A7B80D5D66EC}"/>
                  </a:ext>
                </a:extLst>
              </p:cNvPr>
              <p:cNvSpPr/>
              <p:nvPr/>
            </p:nvSpPr>
            <p:spPr>
              <a:xfrm>
                <a:off x="11300912" y="4568299"/>
                <a:ext cx="190528" cy="157568"/>
              </a:xfrm>
              <a:custGeom>
                <a:avLst/>
                <a:gdLst>
                  <a:gd name="connsiteX0" fmla="*/ 95264 w 190528"/>
                  <a:gd name="connsiteY0" fmla="*/ 6795 h 157568"/>
                  <a:gd name="connsiteX1" fmla="*/ 0 w 190528"/>
                  <a:gd name="connsiteY1" fmla="*/ 110720 h 157568"/>
                  <a:gd name="connsiteX2" fmla="*/ 95264 w 190528"/>
                  <a:gd name="connsiteY2" fmla="*/ 145362 h 157568"/>
                  <a:gd name="connsiteX3" fmla="*/ 190529 w 190528"/>
                  <a:gd name="connsiteY3" fmla="*/ 41437 h 157568"/>
                  <a:gd name="connsiteX4" fmla="*/ 95264 w 190528"/>
                  <a:gd name="connsiteY4" fmla="*/ 6795 h 1575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57568">
                    <a:moveTo>
                      <a:pt x="95264" y="6795"/>
                    </a:moveTo>
                    <a:cubicBezTo>
                      <a:pt x="43302" y="24116"/>
                      <a:pt x="0" y="67418"/>
                      <a:pt x="0" y="110720"/>
                    </a:cubicBezTo>
                    <a:cubicBezTo>
                      <a:pt x="0" y="154022"/>
                      <a:pt x="43302" y="171343"/>
                      <a:pt x="95264" y="145362"/>
                    </a:cubicBezTo>
                    <a:cubicBezTo>
                      <a:pt x="147227" y="128041"/>
                      <a:pt x="190529" y="76078"/>
                      <a:pt x="190529" y="41437"/>
                    </a:cubicBezTo>
                    <a:cubicBezTo>
                      <a:pt x="181868" y="6795"/>
                      <a:pt x="147227" y="-10526"/>
                      <a:pt x="95264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80" name="Graphic 1">
              <a:extLst>
                <a:ext uri="{FF2B5EF4-FFF2-40B4-BE49-F238E27FC236}">
                  <a16:creationId xmlns:a16="http://schemas.microsoft.com/office/drawing/2014/main" xmlns="" id="{289CEABB-39BE-467E-A718-350CF70C5CCA}"/>
                </a:ext>
              </a:extLst>
            </p:cNvPr>
            <p:cNvGrpSpPr/>
            <p:nvPr/>
          </p:nvGrpSpPr>
          <p:grpSpPr>
            <a:xfrm>
              <a:off x="3465247" y="2900061"/>
              <a:ext cx="62878" cy="674661"/>
              <a:chOff x="10867891" y="2821134"/>
              <a:chExt cx="190528" cy="2044308"/>
            </a:xfrm>
            <a:grpFill/>
          </p:grpSpPr>
          <p:sp>
            <p:nvSpPr>
              <p:cNvPr id="698" name="Freeform: Shape 161">
                <a:extLst>
                  <a:ext uri="{FF2B5EF4-FFF2-40B4-BE49-F238E27FC236}">
                    <a16:creationId xmlns:a16="http://schemas.microsoft.com/office/drawing/2014/main" xmlns="" id="{858FB86E-1C2B-4DE2-8B13-ECA5B8495FF1}"/>
                  </a:ext>
                </a:extLst>
              </p:cNvPr>
              <p:cNvSpPr/>
              <p:nvPr/>
            </p:nvSpPr>
            <p:spPr>
              <a:xfrm>
                <a:off x="10954495" y="2864661"/>
                <a:ext cx="25980" cy="1965915"/>
              </a:xfrm>
              <a:custGeom>
                <a:avLst/>
                <a:gdLst>
                  <a:gd name="connsiteX0" fmla="*/ 0 w 25980"/>
                  <a:gd name="connsiteY0" fmla="*/ 12991 h 1965915"/>
                  <a:gd name="connsiteX1" fmla="*/ 0 w 25980"/>
                  <a:gd name="connsiteY1" fmla="*/ 1952925 h 1965915"/>
                  <a:gd name="connsiteX2" fmla="*/ 25980 w 25980"/>
                  <a:gd name="connsiteY2" fmla="*/ 1952925 h 1965915"/>
                  <a:gd name="connsiteX3" fmla="*/ 25980 w 25980"/>
                  <a:gd name="connsiteY3" fmla="*/ 12991 h 1965915"/>
                  <a:gd name="connsiteX4" fmla="*/ 0 w 25980"/>
                  <a:gd name="connsiteY4" fmla="*/ 12991 h 19659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0" h="1965915">
                    <a:moveTo>
                      <a:pt x="0" y="12991"/>
                    </a:moveTo>
                    <a:cubicBezTo>
                      <a:pt x="0" y="662522"/>
                      <a:pt x="0" y="1303393"/>
                      <a:pt x="0" y="1952925"/>
                    </a:cubicBezTo>
                    <a:cubicBezTo>
                      <a:pt x="0" y="1970245"/>
                      <a:pt x="25980" y="1970245"/>
                      <a:pt x="25980" y="1952925"/>
                    </a:cubicBezTo>
                    <a:cubicBezTo>
                      <a:pt x="25980" y="1303393"/>
                      <a:pt x="25980" y="662522"/>
                      <a:pt x="25980" y="12991"/>
                    </a:cubicBezTo>
                    <a:cubicBezTo>
                      <a:pt x="25980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9" name="Freeform: Shape 162">
                <a:extLst>
                  <a:ext uri="{FF2B5EF4-FFF2-40B4-BE49-F238E27FC236}">
                    <a16:creationId xmlns:a16="http://schemas.microsoft.com/office/drawing/2014/main" xmlns="" id="{85081977-5689-4BB6-96C5-E0C6C2E001F3}"/>
                  </a:ext>
                </a:extLst>
              </p:cNvPr>
              <p:cNvSpPr/>
              <p:nvPr/>
            </p:nvSpPr>
            <p:spPr>
              <a:xfrm>
                <a:off x="10867891" y="2821134"/>
                <a:ext cx="190528" cy="170762"/>
              </a:xfrm>
              <a:custGeom>
                <a:avLst/>
                <a:gdLst>
                  <a:gd name="connsiteX0" fmla="*/ 95264 w 190528"/>
                  <a:gd name="connsiteY0" fmla="*/ 4555 h 170762"/>
                  <a:gd name="connsiteX1" fmla="*/ 0 w 190528"/>
                  <a:gd name="connsiteY1" fmla="*/ 65178 h 170762"/>
                  <a:gd name="connsiteX2" fmla="*/ 95264 w 190528"/>
                  <a:gd name="connsiteY2" fmla="*/ 169103 h 170762"/>
                  <a:gd name="connsiteX3" fmla="*/ 190529 w 190528"/>
                  <a:gd name="connsiteY3" fmla="*/ 108480 h 170762"/>
                  <a:gd name="connsiteX4" fmla="*/ 95264 w 190528"/>
                  <a:gd name="connsiteY4" fmla="*/ 4555 h 17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70762">
                    <a:moveTo>
                      <a:pt x="95264" y="4555"/>
                    </a:moveTo>
                    <a:cubicBezTo>
                      <a:pt x="43302" y="-12766"/>
                      <a:pt x="0" y="21876"/>
                      <a:pt x="0" y="65178"/>
                    </a:cubicBezTo>
                    <a:cubicBezTo>
                      <a:pt x="0" y="108480"/>
                      <a:pt x="43302" y="160443"/>
                      <a:pt x="95264" y="169103"/>
                    </a:cubicBezTo>
                    <a:cubicBezTo>
                      <a:pt x="147227" y="177763"/>
                      <a:pt x="190529" y="151782"/>
                      <a:pt x="190529" y="108480"/>
                    </a:cubicBezTo>
                    <a:cubicBezTo>
                      <a:pt x="190529" y="65178"/>
                      <a:pt x="147227" y="13215"/>
                      <a:pt x="95264" y="455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0" name="Freeform: Shape 163">
                <a:extLst>
                  <a:ext uri="{FF2B5EF4-FFF2-40B4-BE49-F238E27FC236}">
                    <a16:creationId xmlns:a16="http://schemas.microsoft.com/office/drawing/2014/main" xmlns="" id="{83688370-DEFD-4ECA-AB60-815CACF8EA8E}"/>
                  </a:ext>
                </a:extLst>
              </p:cNvPr>
              <p:cNvSpPr/>
              <p:nvPr/>
            </p:nvSpPr>
            <p:spPr>
              <a:xfrm>
                <a:off x="10867891" y="4690996"/>
                <a:ext cx="190528" cy="174446"/>
              </a:xfrm>
              <a:custGeom>
                <a:avLst/>
                <a:gdLst>
                  <a:gd name="connsiteX0" fmla="*/ 95264 w 190528"/>
                  <a:gd name="connsiteY0" fmla="*/ 5344 h 174446"/>
                  <a:gd name="connsiteX1" fmla="*/ 0 w 190528"/>
                  <a:gd name="connsiteY1" fmla="*/ 109269 h 174446"/>
                  <a:gd name="connsiteX2" fmla="*/ 95264 w 190528"/>
                  <a:gd name="connsiteY2" fmla="*/ 169892 h 174446"/>
                  <a:gd name="connsiteX3" fmla="*/ 190529 w 190528"/>
                  <a:gd name="connsiteY3" fmla="*/ 65967 h 174446"/>
                  <a:gd name="connsiteX4" fmla="*/ 95264 w 190528"/>
                  <a:gd name="connsiteY4" fmla="*/ 5344 h 174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74446">
                    <a:moveTo>
                      <a:pt x="95264" y="5344"/>
                    </a:moveTo>
                    <a:cubicBezTo>
                      <a:pt x="43302" y="14004"/>
                      <a:pt x="0" y="65967"/>
                      <a:pt x="0" y="109269"/>
                    </a:cubicBezTo>
                    <a:cubicBezTo>
                      <a:pt x="0" y="152571"/>
                      <a:pt x="43302" y="187213"/>
                      <a:pt x="95264" y="169892"/>
                    </a:cubicBezTo>
                    <a:cubicBezTo>
                      <a:pt x="147227" y="152571"/>
                      <a:pt x="190529" y="109269"/>
                      <a:pt x="190529" y="65967"/>
                    </a:cubicBezTo>
                    <a:cubicBezTo>
                      <a:pt x="190529" y="14004"/>
                      <a:pt x="147227" y="-11977"/>
                      <a:pt x="95264" y="534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81" name="Graphic 1">
              <a:extLst>
                <a:ext uri="{FF2B5EF4-FFF2-40B4-BE49-F238E27FC236}">
                  <a16:creationId xmlns:a16="http://schemas.microsoft.com/office/drawing/2014/main" xmlns="" id="{CE9D15DF-CC0A-4920-A4A8-AAF2BA4D398C}"/>
                </a:ext>
              </a:extLst>
            </p:cNvPr>
            <p:cNvGrpSpPr/>
            <p:nvPr/>
          </p:nvGrpSpPr>
          <p:grpSpPr>
            <a:xfrm>
              <a:off x="3325200" y="2869688"/>
              <a:ext cx="62878" cy="735409"/>
              <a:chOff x="10443530" y="2729098"/>
              <a:chExt cx="190528" cy="2228380"/>
            </a:xfrm>
            <a:grpFill/>
          </p:grpSpPr>
          <p:sp>
            <p:nvSpPr>
              <p:cNvPr id="695" name="Freeform: Shape 158">
                <a:extLst>
                  <a:ext uri="{FF2B5EF4-FFF2-40B4-BE49-F238E27FC236}">
                    <a16:creationId xmlns:a16="http://schemas.microsoft.com/office/drawing/2014/main" xmlns="" id="{8673F15B-0CE1-4D43-9352-E8B99583116B}"/>
                  </a:ext>
                </a:extLst>
              </p:cNvPr>
              <p:cNvSpPr/>
              <p:nvPr/>
            </p:nvSpPr>
            <p:spPr>
              <a:xfrm>
                <a:off x="10521474" y="2781047"/>
                <a:ext cx="25980" cy="2136133"/>
              </a:xfrm>
              <a:custGeom>
                <a:avLst/>
                <a:gdLst>
                  <a:gd name="connsiteX0" fmla="*/ 0 w 25980"/>
                  <a:gd name="connsiteY0" fmla="*/ 10000 h 2136133"/>
                  <a:gd name="connsiteX1" fmla="*/ 0 w 25980"/>
                  <a:gd name="connsiteY1" fmla="*/ 2123143 h 2136133"/>
                  <a:gd name="connsiteX2" fmla="*/ 25980 w 25980"/>
                  <a:gd name="connsiteY2" fmla="*/ 2123143 h 2136133"/>
                  <a:gd name="connsiteX3" fmla="*/ 25980 w 25980"/>
                  <a:gd name="connsiteY3" fmla="*/ 10000 h 2136133"/>
                  <a:gd name="connsiteX4" fmla="*/ 0 w 25980"/>
                  <a:gd name="connsiteY4" fmla="*/ 10000 h 21361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0" h="2136133">
                    <a:moveTo>
                      <a:pt x="0" y="10000"/>
                    </a:moveTo>
                    <a:cubicBezTo>
                      <a:pt x="0" y="711494"/>
                      <a:pt x="0" y="1412988"/>
                      <a:pt x="0" y="2123143"/>
                    </a:cubicBezTo>
                    <a:cubicBezTo>
                      <a:pt x="0" y="2140463"/>
                      <a:pt x="25980" y="2140463"/>
                      <a:pt x="25980" y="2123143"/>
                    </a:cubicBezTo>
                    <a:cubicBezTo>
                      <a:pt x="25980" y="1421649"/>
                      <a:pt x="25980" y="720155"/>
                      <a:pt x="25980" y="10000"/>
                    </a:cubicBezTo>
                    <a:cubicBezTo>
                      <a:pt x="25980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6" name="Freeform: Shape 159">
                <a:extLst>
                  <a:ext uri="{FF2B5EF4-FFF2-40B4-BE49-F238E27FC236}">
                    <a16:creationId xmlns:a16="http://schemas.microsoft.com/office/drawing/2014/main" xmlns="" id="{E3C3ECE5-9D5C-4F37-8CF7-3B46F7B13C31}"/>
                  </a:ext>
                </a:extLst>
              </p:cNvPr>
              <p:cNvSpPr/>
              <p:nvPr/>
            </p:nvSpPr>
            <p:spPr>
              <a:xfrm>
                <a:off x="10443530" y="2729098"/>
                <a:ext cx="190528" cy="184521"/>
              </a:xfrm>
              <a:custGeom>
                <a:avLst/>
                <a:gdLst>
                  <a:gd name="connsiteX0" fmla="*/ 95265 w 190528"/>
                  <a:gd name="connsiteY0" fmla="*/ 1326 h 184521"/>
                  <a:gd name="connsiteX1" fmla="*/ 0 w 190528"/>
                  <a:gd name="connsiteY1" fmla="*/ 79270 h 184521"/>
                  <a:gd name="connsiteX2" fmla="*/ 95265 w 190528"/>
                  <a:gd name="connsiteY2" fmla="*/ 183195 h 184521"/>
                  <a:gd name="connsiteX3" fmla="*/ 190529 w 190528"/>
                  <a:gd name="connsiteY3" fmla="*/ 105251 h 184521"/>
                  <a:gd name="connsiteX4" fmla="*/ 95265 w 190528"/>
                  <a:gd name="connsiteY4" fmla="*/ 1326 h 1845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84521">
                    <a:moveTo>
                      <a:pt x="95265" y="1326"/>
                    </a:moveTo>
                    <a:cubicBezTo>
                      <a:pt x="43302" y="-7334"/>
                      <a:pt x="0" y="27308"/>
                      <a:pt x="0" y="79270"/>
                    </a:cubicBezTo>
                    <a:cubicBezTo>
                      <a:pt x="0" y="131233"/>
                      <a:pt x="43302" y="174535"/>
                      <a:pt x="95265" y="183195"/>
                    </a:cubicBezTo>
                    <a:cubicBezTo>
                      <a:pt x="147227" y="191856"/>
                      <a:pt x="190529" y="157214"/>
                      <a:pt x="190529" y="105251"/>
                    </a:cubicBezTo>
                    <a:cubicBezTo>
                      <a:pt x="181869" y="61949"/>
                      <a:pt x="147227" y="9987"/>
                      <a:pt x="95265" y="132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7" name="Freeform: Shape 160">
                <a:extLst>
                  <a:ext uri="{FF2B5EF4-FFF2-40B4-BE49-F238E27FC236}">
                    <a16:creationId xmlns:a16="http://schemas.microsoft.com/office/drawing/2014/main" xmlns="" id="{35E260DD-D6A2-4080-8774-1F0DD849D7B6}"/>
                  </a:ext>
                </a:extLst>
              </p:cNvPr>
              <p:cNvSpPr/>
              <p:nvPr/>
            </p:nvSpPr>
            <p:spPr>
              <a:xfrm>
                <a:off x="10443530" y="4772957"/>
                <a:ext cx="190528" cy="184521"/>
              </a:xfrm>
              <a:custGeom>
                <a:avLst/>
                <a:gdLst>
                  <a:gd name="connsiteX0" fmla="*/ 95265 w 190528"/>
                  <a:gd name="connsiteY0" fmla="*/ 1326 h 184521"/>
                  <a:gd name="connsiteX1" fmla="*/ 0 w 190528"/>
                  <a:gd name="connsiteY1" fmla="*/ 105251 h 184521"/>
                  <a:gd name="connsiteX2" fmla="*/ 95265 w 190528"/>
                  <a:gd name="connsiteY2" fmla="*/ 183195 h 184521"/>
                  <a:gd name="connsiteX3" fmla="*/ 190529 w 190528"/>
                  <a:gd name="connsiteY3" fmla="*/ 79270 h 184521"/>
                  <a:gd name="connsiteX4" fmla="*/ 95265 w 190528"/>
                  <a:gd name="connsiteY4" fmla="*/ 1326 h 1845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84521">
                    <a:moveTo>
                      <a:pt x="95265" y="1326"/>
                    </a:moveTo>
                    <a:cubicBezTo>
                      <a:pt x="43302" y="9987"/>
                      <a:pt x="0" y="53289"/>
                      <a:pt x="0" y="105251"/>
                    </a:cubicBezTo>
                    <a:cubicBezTo>
                      <a:pt x="0" y="157214"/>
                      <a:pt x="43302" y="191856"/>
                      <a:pt x="95265" y="183195"/>
                    </a:cubicBezTo>
                    <a:cubicBezTo>
                      <a:pt x="147227" y="174535"/>
                      <a:pt x="190529" y="131233"/>
                      <a:pt x="190529" y="79270"/>
                    </a:cubicBezTo>
                    <a:cubicBezTo>
                      <a:pt x="181869" y="27307"/>
                      <a:pt x="147227" y="-7334"/>
                      <a:pt x="95265" y="132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82" name="Graphic 1">
              <a:extLst>
                <a:ext uri="{FF2B5EF4-FFF2-40B4-BE49-F238E27FC236}">
                  <a16:creationId xmlns:a16="http://schemas.microsoft.com/office/drawing/2014/main" xmlns="" id="{710879E7-4D41-418D-96A8-9E11C39A34A1}"/>
                </a:ext>
              </a:extLst>
            </p:cNvPr>
            <p:cNvGrpSpPr/>
            <p:nvPr/>
          </p:nvGrpSpPr>
          <p:grpSpPr>
            <a:xfrm>
              <a:off x="3182295" y="2861551"/>
              <a:ext cx="62878" cy="754540"/>
              <a:chOff x="10010509" y="2704443"/>
              <a:chExt cx="190529" cy="2286350"/>
            </a:xfrm>
            <a:grpFill/>
          </p:grpSpPr>
          <p:sp>
            <p:nvSpPr>
              <p:cNvPr id="692" name="Freeform: Shape 155">
                <a:extLst>
                  <a:ext uri="{FF2B5EF4-FFF2-40B4-BE49-F238E27FC236}">
                    <a16:creationId xmlns:a16="http://schemas.microsoft.com/office/drawing/2014/main" xmlns="" id="{64E93D6F-FCD0-49A7-A966-DE312F070840}"/>
                  </a:ext>
                </a:extLst>
              </p:cNvPr>
              <p:cNvSpPr/>
              <p:nvPr/>
            </p:nvSpPr>
            <p:spPr>
              <a:xfrm>
                <a:off x="10097113" y="2752075"/>
                <a:ext cx="25981" cy="2191085"/>
              </a:xfrm>
              <a:custGeom>
                <a:avLst/>
                <a:gdLst>
                  <a:gd name="connsiteX0" fmla="*/ 0 w 25981"/>
                  <a:gd name="connsiteY0" fmla="*/ 12991 h 2191085"/>
                  <a:gd name="connsiteX1" fmla="*/ 0 w 25981"/>
                  <a:gd name="connsiteY1" fmla="*/ 2178095 h 2191085"/>
                  <a:gd name="connsiteX2" fmla="*/ 25982 w 25981"/>
                  <a:gd name="connsiteY2" fmla="*/ 2178095 h 2191085"/>
                  <a:gd name="connsiteX3" fmla="*/ 25982 w 25981"/>
                  <a:gd name="connsiteY3" fmla="*/ 12991 h 2191085"/>
                  <a:gd name="connsiteX4" fmla="*/ 0 w 25981"/>
                  <a:gd name="connsiteY4" fmla="*/ 12991 h 21910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2191085">
                    <a:moveTo>
                      <a:pt x="0" y="12991"/>
                    </a:moveTo>
                    <a:cubicBezTo>
                      <a:pt x="0" y="731805"/>
                      <a:pt x="0" y="1459281"/>
                      <a:pt x="0" y="2178095"/>
                    </a:cubicBezTo>
                    <a:cubicBezTo>
                      <a:pt x="0" y="2195416"/>
                      <a:pt x="25982" y="2195416"/>
                      <a:pt x="25982" y="2178095"/>
                    </a:cubicBezTo>
                    <a:cubicBezTo>
                      <a:pt x="25982" y="1459281"/>
                      <a:pt x="25982" y="731805"/>
                      <a:pt x="25982" y="12991"/>
                    </a:cubicBezTo>
                    <a:cubicBezTo>
                      <a:pt x="2598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3" name="Freeform: Shape 156">
                <a:extLst>
                  <a:ext uri="{FF2B5EF4-FFF2-40B4-BE49-F238E27FC236}">
                    <a16:creationId xmlns:a16="http://schemas.microsoft.com/office/drawing/2014/main" xmlns="" id="{C676D5E3-F656-4225-BC00-50A27423939B}"/>
                  </a:ext>
                </a:extLst>
              </p:cNvPr>
              <p:cNvSpPr/>
              <p:nvPr/>
            </p:nvSpPr>
            <p:spPr>
              <a:xfrm>
                <a:off x="10010509" y="2704443"/>
                <a:ext cx="190529" cy="190529"/>
              </a:xfrm>
              <a:custGeom>
                <a:avLst/>
                <a:gdLst>
                  <a:gd name="connsiteX0" fmla="*/ 95265 w 190529"/>
                  <a:gd name="connsiteY0" fmla="*/ 0 h 190529"/>
                  <a:gd name="connsiteX1" fmla="*/ 0 w 190529"/>
                  <a:gd name="connsiteY1" fmla="*/ 95265 h 190529"/>
                  <a:gd name="connsiteX2" fmla="*/ 95265 w 190529"/>
                  <a:gd name="connsiteY2" fmla="*/ 190529 h 190529"/>
                  <a:gd name="connsiteX3" fmla="*/ 190530 w 190529"/>
                  <a:gd name="connsiteY3" fmla="*/ 95265 h 190529"/>
                  <a:gd name="connsiteX4" fmla="*/ 95265 w 190529"/>
                  <a:gd name="connsiteY4" fmla="*/ 0 h 190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90529">
                    <a:moveTo>
                      <a:pt x="95265" y="0"/>
                    </a:moveTo>
                    <a:cubicBezTo>
                      <a:pt x="43302" y="0"/>
                      <a:pt x="0" y="43302"/>
                      <a:pt x="0" y="95265"/>
                    </a:cubicBezTo>
                    <a:cubicBezTo>
                      <a:pt x="0" y="147227"/>
                      <a:pt x="43302" y="190529"/>
                      <a:pt x="95265" y="190529"/>
                    </a:cubicBezTo>
                    <a:cubicBezTo>
                      <a:pt x="147228" y="190529"/>
                      <a:pt x="190530" y="147227"/>
                      <a:pt x="190530" y="95265"/>
                    </a:cubicBezTo>
                    <a:cubicBezTo>
                      <a:pt x="190530" y="43302"/>
                      <a:pt x="147228" y="0"/>
                      <a:pt x="95265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4" name="Freeform: Shape 157">
                <a:extLst>
                  <a:ext uri="{FF2B5EF4-FFF2-40B4-BE49-F238E27FC236}">
                    <a16:creationId xmlns:a16="http://schemas.microsoft.com/office/drawing/2014/main" xmlns="" id="{D4236854-D779-4D35-856C-A4A2EBA188AA}"/>
                  </a:ext>
                </a:extLst>
              </p:cNvPr>
              <p:cNvSpPr/>
              <p:nvPr/>
            </p:nvSpPr>
            <p:spPr>
              <a:xfrm>
                <a:off x="10010509" y="4800264"/>
                <a:ext cx="190529" cy="190529"/>
              </a:xfrm>
              <a:custGeom>
                <a:avLst/>
                <a:gdLst>
                  <a:gd name="connsiteX0" fmla="*/ 95265 w 190529"/>
                  <a:gd name="connsiteY0" fmla="*/ 0 h 190529"/>
                  <a:gd name="connsiteX1" fmla="*/ 0 w 190529"/>
                  <a:gd name="connsiteY1" fmla="*/ 95265 h 190529"/>
                  <a:gd name="connsiteX2" fmla="*/ 95265 w 190529"/>
                  <a:gd name="connsiteY2" fmla="*/ 190529 h 190529"/>
                  <a:gd name="connsiteX3" fmla="*/ 190530 w 190529"/>
                  <a:gd name="connsiteY3" fmla="*/ 95265 h 190529"/>
                  <a:gd name="connsiteX4" fmla="*/ 95265 w 190529"/>
                  <a:gd name="connsiteY4" fmla="*/ 0 h 190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90529">
                    <a:moveTo>
                      <a:pt x="95265" y="0"/>
                    </a:moveTo>
                    <a:cubicBezTo>
                      <a:pt x="43302" y="0"/>
                      <a:pt x="0" y="43302"/>
                      <a:pt x="0" y="95265"/>
                    </a:cubicBezTo>
                    <a:cubicBezTo>
                      <a:pt x="0" y="147227"/>
                      <a:pt x="43302" y="190529"/>
                      <a:pt x="95265" y="190529"/>
                    </a:cubicBezTo>
                    <a:cubicBezTo>
                      <a:pt x="147228" y="190529"/>
                      <a:pt x="190530" y="147227"/>
                      <a:pt x="190530" y="95265"/>
                    </a:cubicBezTo>
                    <a:cubicBezTo>
                      <a:pt x="190530" y="34642"/>
                      <a:pt x="147228" y="0"/>
                      <a:pt x="95265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83" name="Graphic 1">
              <a:extLst>
                <a:ext uri="{FF2B5EF4-FFF2-40B4-BE49-F238E27FC236}">
                  <a16:creationId xmlns:a16="http://schemas.microsoft.com/office/drawing/2014/main" xmlns="" id="{81E0D170-17A3-4769-A7FC-C57B9DA969C5}"/>
                </a:ext>
              </a:extLst>
            </p:cNvPr>
            <p:cNvGrpSpPr/>
            <p:nvPr/>
          </p:nvGrpSpPr>
          <p:grpSpPr>
            <a:xfrm>
              <a:off x="3042247" y="2869758"/>
              <a:ext cx="62878" cy="735339"/>
              <a:chOff x="9586149" y="2729310"/>
              <a:chExt cx="190528" cy="2228168"/>
            </a:xfrm>
            <a:grpFill/>
          </p:grpSpPr>
          <p:sp>
            <p:nvSpPr>
              <p:cNvPr id="689" name="Freeform: Shape 152">
                <a:extLst>
                  <a:ext uri="{FF2B5EF4-FFF2-40B4-BE49-F238E27FC236}">
                    <a16:creationId xmlns:a16="http://schemas.microsoft.com/office/drawing/2014/main" xmlns="" id="{FCBE6B98-AFC3-4235-B59D-670CB2E3ECF0}"/>
                  </a:ext>
                </a:extLst>
              </p:cNvPr>
              <p:cNvSpPr/>
              <p:nvPr/>
            </p:nvSpPr>
            <p:spPr>
              <a:xfrm>
                <a:off x="9664092" y="2781047"/>
                <a:ext cx="25981" cy="2136133"/>
              </a:xfrm>
              <a:custGeom>
                <a:avLst/>
                <a:gdLst>
                  <a:gd name="connsiteX0" fmla="*/ 0 w 25981"/>
                  <a:gd name="connsiteY0" fmla="*/ 10000 h 2136133"/>
                  <a:gd name="connsiteX1" fmla="*/ 0 w 25981"/>
                  <a:gd name="connsiteY1" fmla="*/ 2123143 h 2136133"/>
                  <a:gd name="connsiteX2" fmla="*/ 25982 w 25981"/>
                  <a:gd name="connsiteY2" fmla="*/ 2123143 h 2136133"/>
                  <a:gd name="connsiteX3" fmla="*/ 25982 w 25981"/>
                  <a:gd name="connsiteY3" fmla="*/ 10000 h 2136133"/>
                  <a:gd name="connsiteX4" fmla="*/ 0 w 25981"/>
                  <a:gd name="connsiteY4" fmla="*/ 10000 h 21361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2136133">
                    <a:moveTo>
                      <a:pt x="0" y="10000"/>
                    </a:moveTo>
                    <a:cubicBezTo>
                      <a:pt x="0" y="711494"/>
                      <a:pt x="0" y="1421649"/>
                      <a:pt x="0" y="2123143"/>
                    </a:cubicBezTo>
                    <a:cubicBezTo>
                      <a:pt x="0" y="2140463"/>
                      <a:pt x="25982" y="2140463"/>
                      <a:pt x="25982" y="2123143"/>
                    </a:cubicBezTo>
                    <a:cubicBezTo>
                      <a:pt x="25982" y="1421649"/>
                      <a:pt x="25982" y="711494"/>
                      <a:pt x="25982" y="10000"/>
                    </a:cubicBezTo>
                    <a:cubicBezTo>
                      <a:pt x="25982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0" name="Freeform: Shape 153">
                <a:extLst>
                  <a:ext uri="{FF2B5EF4-FFF2-40B4-BE49-F238E27FC236}">
                    <a16:creationId xmlns:a16="http://schemas.microsoft.com/office/drawing/2014/main" xmlns="" id="{3577908C-C637-4BB9-A7F0-FD5CB5F766FD}"/>
                  </a:ext>
                </a:extLst>
              </p:cNvPr>
              <p:cNvSpPr/>
              <p:nvPr/>
            </p:nvSpPr>
            <p:spPr>
              <a:xfrm>
                <a:off x="9586149" y="2729310"/>
                <a:ext cx="190528" cy="184309"/>
              </a:xfrm>
              <a:custGeom>
                <a:avLst/>
                <a:gdLst>
                  <a:gd name="connsiteX0" fmla="*/ 95264 w 190528"/>
                  <a:gd name="connsiteY0" fmla="*/ 1115 h 184309"/>
                  <a:gd name="connsiteX1" fmla="*/ 0 w 190528"/>
                  <a:gd name="connsiteY1" fmla="*/ 105040 h 184309"/>
                  <a:gd name="connsiteX2" fmla="*/ 95264 w 190528"/>
                  <a:gd name="connsiteY2" fmla="*/ 182983 h 184309"/>
                  <a:gd name="connsiteX3" fmla="*/ 190529 w 190528"/>
                  <a:gd name="connsiteY3" fmla="*/ 79058 h 184309"/>
                  <a:gd name="connsiteX4" fmla="*/ 95264 w 190528"/>
                  <a:gd name="connsiteY4" fmla="*/ 1115 h 1843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84309">
                    <a:moveTo>
                      <a:pt x="95264" y="1115"/>
                    </a:moveTo>
                    <a:cubicBezTo>
                      <a:pt x="43302" y="9775"/>
                      <a:pt x="0" y="53077"/>
                      <a:pt x="0" y="105040"/>
                    </a:cubicBezTo>
                    <a:cubicBezTo>
                      <a:pt x="0" y="157002"/>
                      <a:pt x="43302" y="191644"/>
                      <a:pt x="95264" y="182983"/>
                    </a:cubicBezTo>
                    <a:cubicBezTo>
                      <a:pt x="147227" y="174323"/>
                      <a:pt x="190529" y="131021"/>
                      <a:pt x="190529" y="79058"/>
                    </a:cubicBezTo>
                    <a:cubicBezTo>
                      <a:pt x="190529" y="35756"/>
                      <a:pt x="147227" y="-7546"/>
                      <a:pt x="95264" y="111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1" name="Freeform: Shape 154">
                <a:extLst>
                  <a:ext uri="{FF2B5EF4-FFF2-40B4-BE49-F238E27FC236}">
                    <a16:creationId xmlns:a16="http://schemas.microsoft.com/office/drawing/2014/main" xmlns="" id="{041A78A9-A440-4372-9FAA-4C4BBCA80B82}"/>
                  </a:ext>
                </a:extLst>
              </p:cNvPr>
              <p:cNvSpPr/>
              <p:nvPr/>
            </p:nvSpPr>
            <p:spPr>
              <a:xfrm>
                <a:off x="9586149" y="4772957"/>
                <a:ext cx="190528" cy="184521"/>
              </a:xfrm>
              <a:custGeom>
                <a:avLst/>
                <a:gdLst>
                  <a:gd name="connsiteX0" fmla="*/ 95264 w 190528"/>
                  <a:gd name="connsiteY0" fmla="*/ 1326 h 184521"/>
                  <a:gd name="connsiteX1" fmla="*/ 0 w 190528"/>
                  <a:gd name="connsiteY1" fmla="*/ 79270 h 184521"/>
                  <a:gd name="connsiteX2" fmla="*/ 95264 w 190528"/>
                  <a:gd name="connsiteY2" fmla="*/ 183195 h 184521"/>
                  <a:gd name="connsiteX3" fmla="*/ 190529 w 190528"/>
                  <a:gd name="connsiteY3" fmla="*/ 105251 h 184521"/>
                  <a:gd name="connsiteX4" fmla="*/ 95264 w 190528"/>
                  <a:gd name="connsiteY4" fmla="*/ 1326 h 1845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84521">
                    <a:moveTo>
                      <a:pt x="95264" y="1326"/>
                    </a:moveTo>
                    <a:cubicBezTo>
                      <a:pt x="43302" y="-7334"/>
                      <a:pt x="0" y="27307"/>
                      <a:pt x="0" y="79270"/>
                    </a:cubicBezTo>
                    <a:cubicBezTo>
                      <a:pt x="0" y="131233"/>
                      <a:pt x="43302" y="174535"/>
                      <a:pt x="95264" y="183195"/>
                    </a:cubicBezTo>
                    <a:cubicBezTo>
                      <a:pt x="147227" y="191856"/>
                      <a:pt x="190529" y="157214"/>
                      <a:pt x="190529" y="105251"/>
                    </a:cubicBezTo>
                    <a:cubicBezTo>
                      <a:pt x="190529" y="44628"/>
                      <a:pt x="147227" y="1326"/>
                      <a:pt x="95264" y="132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84" name="Graphic 1">
              <a:extLst>
                <a:ext uri="{FF2B5EF4-FFF2-40B4-BE49-F238E27FC236}">
                  <a16:creationId xmlns:a16="http://schemas.microsoft.com/office/drawing/2014/main" xmlns="" id="{503B97DB-1AE5-4DEE-A6C4-3087A0AA1B53}"/>
                </a:ext>
              </a:extLst>
            </p:cNvPr>
            <p:cNvGrpSpPr/>
            <p:nvPr/>
          </p:nvGrpSpPr>
          <p:grpSpPr>
            <a:xfrm>
              <a:off x="2899342" y="2899801"/>
              <a:ext cx="62878" cy="674922"/>
              <a:chOff x="9153128" y="2820345"/>
              <a:chExt cx="190528" cy="2045097"/>
            </a:xfrm>
            <a:grpFill/>
          </p:grpSpPr>
          <p:sp>
            <p:nvSpPr>
              <p:cNvPr id="686" name="Freeform: Shape 149">
                <a:extLst>
                  <a:ext uri="{FF2B5EF4-FFF2-40B4-BE49-F238E27FC236}">
                    <a16:creationId xmlns:a16="http://schemas.microsoft.com/office/drawing/2014/main" xmlns="" id="{0772D68D-C5D2-4D7B-9047-CE9183EF51BE}"/>
                  </a:ext>
                </a:extLst>
              </p:cNvPr>
              <p:cNvSpPr/>
              <p:nvPr/>
            </p:nvSpPr>
            <p:spPr>
              <a:xfrm>
                <a:off x="9239732" y="2864661"/>
                <a:ext cx="25980" cy="1965915"/>
              </a:xfrm>
              <a:custGeom>
                <a:avLst/>
                <a:gdLst>
                  <a:gd name="connsiteX0" fmla="*/ 0 w 25980"/>
                  <a:gd name="connsiteY0" fmla="*/ 12991 h 1965915"/>
                  <a:gd name="connsiteX1" fmla="*/ 0 w 25980"/>
                  <a:gd name="connsiteY1" fmla="*/ 1952925 h 1965915"/>
                  <a:gd name="connsiteX2" fmla="*/ 25981 w 25980"/>
                  <a:gd name="connsiteY2" fmla="*/ 1952925 h 1965915"/>
                  <a:gd name="connsiteX3" fmla="*/ 25981 w 25980"/>
                  <a:gd name="connsiteY3" fmla="*/ 12991 h 1965915"/>
                  <a:gd name="connsiteX4" fmla="*/ 0 w 25980"/>
                  <a:gd name="connsiteY4" fmla="*/ 12991 h 19659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0" h="1965915">
                    <a:moveTo>
                      <a:pt x="0" y="12991"/>
                    </a:moveTo>
                    <a:cubicBezTo>
                      <a:pt x="0" y="662522"/>
                      <a:pt x="0" y="1303393"/>
                      <a:pt x="0" y="1952925"/>
                    </a:cubicBezTo>
                    <a:cubicBezTo>
                      <a:pt x="0" y="1970245"/>
                      <a:pt x="25981" y="1970245"/>
                      <a:pt x="25981" y="1952925"/>
                    </a:cubicBezTo>
                    <a:cubicBezTo>
                      <a:pt x="25981" y="1303393"/>
                      <a:pt x="25981" y="662522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7" name="Freeform: Shape 150">
                <a:extLst>
                  <a:ext uri="{FF2B5EF4-FFF2-40B4-BE49-F238E27FC236}">
                    <a16:creationId xmlns:a16="http://schemas.microsoft.com/office/drawing/2014/main" xmlns="" id="{E404C0B9-61A0-48DA-9AE9-AF3DAF110FDF}"/>
                  </a:ext>
                </a:extLst>
              </p:cNvPr>
              <p:cNvSpPr/>
              <p:nvPr/>
            </p:nvSpPr>
            <p:spPr>
              <a:xfrm>
                <a:off x="9153128" y="2820345"/>
                <a:ext cx="190528" cy="171551"/>
              </a:xfrm>
              <a:custGeom>
                <a:avLst/>
                <a:gdLst>
                  <a:gd name="connsiteX0" fmla="*/ 95264 w 190528"/>
                  <a:gd name="connsiteY0" fmla="*/ 5344 h 171551"/>
                  <a:gd name="connsiteX1" fmla="*/ 0 w 190528"/>
                  <a:gd name="connsiteY1" fmla="*/ 109269 h 171551"/>
                  <a:gd name="connsiteX2" fmla="*/ 95264 w 190528"/>
                  <a:gd name="connsiteY2" fmla="*/ 169892 h 171551"/>
                  <a:gd name="connsiteX3" fmla="*/ 190529 w 190528"/>
                  <a:gd name="connsiteY3" fmla="*/ 65967 h 171551"/>
                  <a:gd name="connsiteX4" fmla="*/ 95264 w 190528"/>
                  <a:gd name="connsiteY4" fmla="*/ 5344 h 1715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71551">
                    <a:moveTo>
                      <a:pt x="95264" y="5344"/>
                    </a:moveTo>
                    <a:cubicBezTo>
                      <a:pt x="43302" y="22665"/>
                      <a:pt x="0" y="65967"/>
                      <a:pt x="0" y="109269"/>
                    </a:cubicBezTo>
                    <a:cubicBezTo>
                      <a:pt x="0" y="152571"/>
                      <a:pt x="43302" y="178552"/>
                      <a:pt x="95264" y="169892"/>
                    </a:cubicBezTo>
                    <a:cubicBezTo>
                      <a:pt x="147227" y="161231"/>
                      <a:pt x="190529" y="109269"/>
                      <a:pt x="190529" y="65967"/>
                    </a:cubicBezTo>
                    <a:cubicBezTo>
                      <a:pt x="190529" y="14004"/>
                      <a:pt x="147227" y="-11977"/>
                      <a:pt x="95264" y="534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8" name="Freeform: Shape 151">
                <a:extLst>
                  <a:ext uri="{FF2B5EF4-FFF2-40B4-BE49-F238E27FC236}">
                    <a16:creationId xmlns:a16="http://schemas.microsoft.com/office/drawing/2014/main" xmlns="" id="{EC4FFC72-F48A-484A-AED9-4A988AAA190F}"/>
                  </a:ext>
                </a:extLst>
              </p:cNvPr>
              <p:cNvSpPr/>
              <p:nvPr/>
            </p:nvSpPr>
            <p:spPr>
              <a:xfrm>
                <a:off x="9153128" y="4694680"/>
                <a:ext cx="190528" cy="170762"/>
              </a:xfrm>
              <a:custGeom>
                <a:avLst/>
                <a:gdLst>
                  <a:gd name="connsiteX0" fmla="*/ 95264 w 190528"/>
                  <a:gd name="connsiteY0" fmla="*/ 1659 h 170762"/>
                  <a:gd name="connsiteX1" fmla="*/ 0 w 190528"/>
                  <a:gd name="connsiteY1" fmla="*/ 62282 h 170762"/>
                  <a:gd name="connsiteX2" fmla="*/ 95264 w 190528"/>
                  <a:gd name="connsiteY2" fmla="*/ 166207 h 170762"/>
                  <a:gd name="connsiteX3" fmla="*/ 190529 w 190528"/>
                  <a:gd name="connsiteY3" fmla="*/ 105584 h 170762"/>
                  <a:gd name="connsiteX4" fmla="*/ 95264 w 190528"/>
                  <a:gd name="connsiteY4" fmla="*/ 1659 h 17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70762">
                    <a:moveTo>
                      <a:pt x="95264" y="1659"/>
                    </a:moveTo>
                    <a:cubicBezTo>
                      <a:pt x="43302" y="-7001"/>
                      <a:pt x="0" y="18980"/>
                      <a:pt x="0" y="62282"/>
                    </a:cubicBezTo>
                    <a:cubicBezTo>
                      <a:pt x="0" y="105584"/>
                      <a:pt x="43302" y="157547"/>
                      <a:pt x="95264" y="166207"/>
                    </a:cubicBezTo>
                    <a:cubicBezTo>
                      <a:pt x="147227" y="183528"/>
                      <a:pt x="190529" y="148886"/>
                      <a:pt x="190529" y="105584"/>
                    </a:cubicBezTo>
                    <a:cubicBezTo>
                      <a:pt x="190529" y="62282"/>
                      <a:pt x="147227" y="10320"/>
                      <a:pt x="95264" y="165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85" name="Graphic 1">
              <a:extLst>
                <a:ext uri="{FF2B5EF4-FFF2-40B4-BE49-F238E27FC236}">
                  <a16:creationId xmlns:a16="http://schemas.microsoft.com/office/drawing/2014/main" xmlns="" id="{7DF1428A-48A2-4351-B3B8-AF726CD1A885}"/>
                </a:ext>
              </a:extLst>
            </p:cNvPr>
            <p:cNvGrpSpPr/>
            <p:nvPr/>
          </p:nvGrpSpPr>
          <p:grpSpPr>
            <a:xfrm>
              <a:off x="2759295" y="2945052"/>
              <a:ext cx="62878" cy="581822"/>
              <a:chOff x="8728767" y="2957461"/>
              <a:chExt cx="190528" cy="1762994"/>
            </a:xfrm>
            <a:grpFill/>
          </p:grpSpPr>
          <p:sp>
            <p:nvSpPr>
              <p:cNvPr id="683" name="Freeform: Shape 146">
                <a:extLst>
                  <a:ext uri="{FF2B5EF4-FFF2-40B4-BE49-F238E27FC236}">
                    <a16:creationId xmlns:a16="http://schemas.microsoft.com/office/drawing/2014/main" xmlns="" id="{61A03704-7717-4996-8C88-ED919F1C0745}"/>
                  </a:ext>
                </a:extLst>
              </p:cNvPr>
              <p:cNvSpPr/>
              <p:nvPr/>
            </p:nvSpPr>
            <p:spPr>
              <a:xfrm>
                <a:off x="8806711" y="3003228"/>
                <a:ext cx="25980" cy="1688781"/>
              </a:xfrm>
              <a:custGeom>
                <a:avLst/>
                <a:gdLst>
                  <a:gd name="connsiteX0" fmla="*/ 0 w 25980"/>
                  <a:gd name="connsiteY0" fmla="*/ 12991 h 1688781"/>
                  <a:gd name="connsiteX1" fmla="*/ 0 w 25980"/>
                  <a:gd name="connsiteY1" fmla="*/ 1675791 h 1688781"/>
                  <a:gd name="connsiteX2" fmla="*/ 25981 w 25980"/>
                  <a:gd name="connsiteY2" fmla="*/ 1675791 h 1688781"/>
                  <a:gd name="connsiteX3" fmla="*/ 25981 w 25980"/>
                  <a:gd name="connsiteY3" fmla="*/ 12991 h 1688781"/>
                  <a:gd name="connsiteX4" fmla="*/ 0 w 25980"/>
                  <a:gd name="connsiteY4" fmla="*/ 12991 h 16887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0" h="1688781">
                    <a:moveTo>
                      <a:pt x="0" y="12991"/>
                    </a:moveTo>
                    <a:cubicBezTo>
                      <a:pt x="0" y="567258"/>
                      <a:pt x="0" y="1121524"/>
                      <a:pt x="0" y="1675791"/>
                    </a:cubicBezTo>
                    <a:cubicBezTo>
                      <a:pt x="0" y="1693112"/>
                      <a:pt x="25981" y="1693112"/>
                      <a:pt x="25981" y="1675791"/>
                    </a:cubicBezTo>
                    <a:cubicBezTo>
                      <a:pt x="25981" y="1121524"/>
                      <a:pt x="25981" y="567258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4" name="Freeform: Shape 147">
                <a:extLst>
                  <a:ext uri="{FF2B5EF4-FFF2-40B4-BE49-F238E27FC236}">
                    <a16:creationId xmlns:a16="http://schemas.microsoft.com/office/drawing/2014/main" xmlns="" id="{FAC09A29-AB6F-412E-8579-E123A7722C86}"/>
                  </a:ext>
                </a:extLst>
              </p:cNvPr>
              <p:cNvSpPr/>
              <p:nvPr/>
            </p:nvSpPr>
            <p:spPr>
              <a:xfrm>
                <a:off x="8728767" y="2957461"/>
                <a:ext cx="190528" cy="152156"/>
              </a:xfrm>
              <a:custGeom>
                <a:avLst/>
                <a:gdLst>
                  <a:gd name="connsiteX0" fmla="*/ 95264 w 190528"/>
                  <a:gd name="connsiteY0" fmla="*/ 6795 h 152156"/>
                  <a:gd name="connsiteX1" fmla="*/ 0 w 190528"/>
                  <a:gd name="connsiteY1" fmla="*/ 110720 h 152156"/>
                  <a:gd name="connsiteX2" fmla="*/ 95264 w 190528"/>
                  <a:gd name="connsiteY2" fmla="*/ 145362 h 152156"/>
                  <a:gd name="connsiteX3" fmla="*/ 190529 w 190528"/>
                  <a:gd name="connsiteY3" fmla="*/ 41437 h 152156"/>
                  <a:gd name="connsiteX4" fmla="*/ 95264 w 190528"/>
                  <a:gd name="connsiteY4" fmla="*/ 6795 h 152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52156">
                    <a:moveTo>
                      <a:pt x="95264" y="6795"/>
                    </a:moveTo>
                    <a:cubicBezTo>
                      <a:pt x="43302" y="24116"/>
                      <a:pt x="0" y="76078"/>
                      <a:pt x="0" y="110720"/>
                    </a:cubicBezTo>
                    <a:cubicBezTo>
                      <a:pt x="0" y="145362"/>
                      <a:pt x="43302" y="162683"/>
                      <a:pt x="95264" y="145362"/>
                    </a:cubicBezTo>
                    <a:cubicBezTo>
                      <a:pt x="147227" y="128041"/>
                      <a:pt x="190529" y="84739"/>
                      <a:pt x="190529" y="41437"/>
                    </a:cubicBezTo>
                    <a:cubicBezTo>
                      <a:pt x="190529" y="6795"/>
                      <a:pt x="147227" y="-10526"/>
                      <a:pt x="95264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5" name="Freeform: Shape 148">
                <a:extLst>
                  <a:ext uri="{FF2B5EF4-FFF2-40B4-BE49-F238E27FC236}">
                    <a16:creationId xmlns:a16="http://schemas.microsoft.com/office/drawing/2014/main" xmlns="" id="{5CB09C32-0BF6-46DE-9488-28BAAF096F40}"/>
                  </a:ext>
                </a:extLst>
              </p:cNvPr>
              <p:cNvSpPr/>
              <p:nvPr/>
            </p:nvSpPr>
            <p:spPr>
              <a:xfrm>
                <a:off x="8728767" y="4568299"/>
                <a:ext cx="190528" cy="152156"/>
              </a:xfrm>
              <a:custGeom>
                <a:avLst/>
                <a:gdLst>
                  <a:gd name="connsiteX0" fmla="*/ 95264 w 190528"/>
                  <a:gd name="connsiteY0" fmla="*/ 6795 h 152156"/>
                  <a:gd name="connsiteX1" fmla="*/ 0 w 190528"/>
                  <a:gd name="connsiteY1" fmla="*/ 41437 h 152156"/>
                  <a:gd name="connsiteX2" fmla="*/ 95264 w 190528"/>
                  <a:gd name="connsiteY2" fmla="*/ 145362 h 152156"/>
                  <a:gd name="connsiteX3" fmla="*/ 190529 w 190528"/>
                  <a:gd name="connsiteY3" fmla="*/ 110720 h 152156"/>
                  <a:gd name="connsiteX4" fmla="*/ 95264 w 190528"/>
                  <a:gd name="connsiteY4" fmla="*/ 6795 h 152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52156">
                    <a:moveTo>
                      <a:pt x="95264" y="6795"/>
                    </a:moveTo>
                    <a:cubicBezTo>
                      <a:pt x="43302" y="-10526"/>
                      <a:pt x="0" y="6795"/>
                      <a:pt x="0" y="41437"/>
                    </a:cubicBezTo>
                    <a:cubicBezTo>
                      <a:pt x="0" y="76078"/>
                      <a:pt x="43302" y="128041"/>
                      <a:pt x="95264" y="145362"/>
                    </a:cubicBezTo>
                    <a:cubicBezTo>
                      <a:pt x="147227" y="162683"/>
                      <a:pt x="190529" y="145362"/>
                      <a:pt x="190529" y="110720"/>
                    </a:cubicBezTo>
                    <a:cubicBezTo>
                      <a:pt x="190529" y="67418"/>
                      <a:pt x="147227" y="24116"/>
                      <a:pt x="95264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86" name="Graphic 1">
              <a:extLst>
                <a:ext uri="{FF2B5EF4-FFF2-40B4-BE49-F238E27FC236}">
                  <a16:creationId xmlns:a16="http://schemas.microsoft.com/office/drawing/2014/main" xmlns="" id="{5850CAE1-00DB-4675-B858-706CA4DD5F56}"/>
                </a:ext>
              </a:extLst>
            </p:cNvPr>
            <p:cNvGrpSpPr/>
            <p:nvPr/>
          </p:nvGrpSpPr>
          <p:grpSpPr>
            <a:xfrm>
              <a:off x="2616389" y="3004996"/>
              <a:ext cx="62878" cy="458885"/>
              <a:chOff x="8295746" y="3139098"/>
              <a:chExt cx="190528" cy="1390479"/>
            </a:xfrm>
            <a:grpFill/>
          </p:grpSpPr>
          <p:sp>
            <p:nvSpPr>
              <p:cNvPr id="680" name="Freeform: Shape 143">
                <a:extLst>
                  <a:ext uri="{FF2B5EF4-FFF2-40B4-BE49-F238E27FC236}">
                    <a16:creationId xmlns:a16="http://schemas.microsoft.com/office/drawing/2014/main" xmlns="" id="{7D8E001C-57CE-49D0-9A6E-FB979AAD7755}"/>
                  </a:ext>
                </a:extLst>
              </p:cNvPr>
              <p:cNvSpPr/>
              <p:nvPr/>
            </p:nvSpPr>
            <p:spPr>
              <a:xfrm>
                <a:off x="8382351" y="3185096"/>
                <a:ext cx="25980" cy="1325044"/>
              </a:xfrm>
              <a:custGeom>
                <a:avLst/>
                <a:gdLst>
                  <a:gd name="connsiteX0" fmla="*/ 0 w 25980"/>
                  <a:gd name="connsiteY0" fmla="*/ 12991 h 1325044"/>
                  <a:gd name="connsiteX1" fmla="*/ 0 w 25980"/>
                  <a:gd name="connsiteY1" fmla="*/ 1312053 h 1325044"/>
                  <a:gd name="connsiteX2" fmla="*/ 25981 w 25980"/>
                  <a:gd name="connsiteY2" fmla="*/ 1312053 h 1325044"/>
                  <a:gd name="connsiteX3" fmla="*/ 25981 w 25980"/>
                  <a:gd name="connsiteY3" fmla="*/ 12991 h 1325044"/>
                  <a:gd name="connsiteX4" fmla="*/ 0 w 25980"/>
                  <a:gd name="connsiteY4" fmla="*/ 12991 h 13250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0" h="1325044">
                    <a:moveTo>
                      <a:pt x="0" y="12991"/>
                    </a:moveTo>
                    <a:cubicBezTo>
                      <a:pt x="0" y="446011"/>
                      <a:pt x="0" y="879032"/>
                      <a:pt x="0" y="1312053"/>
                    </a:cubicBezTo>
                    <a:cubicBezTo>
                      <a:pt x="0" y="1329374"/>
                      <a:pt x="25981" y="1329374"/>
                      <a:pt x="25981" y="1312053"/>
                    </a:cubicBezTo>
                    <a:cubicBezTo>
                      <a:pt x="25981" y="879032"/>
                      <a:pt x="25981" y="446011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1" name="Freeform: Shape 144">
                <a:extLst>
                  <a:ext uri="{FF2B5EF4-FFF2-40B4-BE49-F238E27FC236}">
                    <a16:creationId xmlns:a16="http://schemas.microsoft.com/office/drawing/2014/main" xmlns="" id="{117BB0B0-3404-4B17-8976-BB905E9BEF30}"/>
                  </a:ext>
                </a:extLst>
              </p:cNvPr>
              <p:cNvSpPr/>
              <p:nvPr/>
            </p:nvSpPr>
            <p:spPr>
              <a:xfrm>
                <a:off x="8295746" y="3139098"/>
                <a:ext cx="190528" cy="135299"/>
              </a:xfrm>
              <a:custGeom>
                <a:avLst/>
                <a:gdLst>
                  <a:gd name="connsiteX0" fmla="*/ 95264 w 190528"/>
                  <a:gd name="connsiteY0" fmla="*/ 15687 h 135299"/>
                  <a:gd name="connsiteX1" fmla="*/ 0 w 190528"/>
                  <a:gd name="connsiteY1" fmla="*/ 110952 h 135299"/>
                  <a:gd name="connsiteX2" fmla="*/ 95264 w 190528"/>
                  <a:gd name="connsiteY2" fmla="*/ 119612 h 135299"/>
                  <a:gd name="connsiteX3" fmla="*/ 190529 w 190528"/>
                  <a:gd name="connsiteY3" fmla="*/ 24348 h 135299"/>
                  <a:gd name="connsiteX4" fmla="*/ 95264 w 190528"/>
                  <a:gd name="connsiteY4" fmla="*/ 15687 h 1352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35299">
                    <a:moveTo>
                      <a:pt x="95264" y="15687"/>
                    </a:moveTo>
                    <a:cubicBezTo>
                      <a:pt x="43302" y="41669"/>
                      <a:pt x="0" y="84971"/>
                      <a:pt x="0" y="110952"/>
                    </a:cubicBezTo>
                    <a:cubicBezTo>
                      <a:pt x="0" y="136933"/>
                      <a:pt x="43302" y="145594"/>
                      <a:pt x="95264" y="119612"/>
                    </a:cubicBezTo>
                    <a:cubicBezTo>
                      <a:pt x="147227" y="102292"/>
                      <a:pt x="190529" y="58989"/>
                      <a:pt x="190529" y="24348"/>
                    </a:cubicBezTo>
                    <a:cubicBezTo>
                      <a:pt x="190529" y="-1633"/>
                      <a:pt x="147227" y="-10294"/>
                      <a:pt x="95264" y="1568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2" name="Freeform: Shape 145">
                <a:extLst>
                  <a:ext uri="{FF2B5EF4-FFF2-40B4-BE49-F238E27FC236}">
                    <a16:creationId xmlns:a16="http://schemas.microsoft.com/office/drawing/2014/main" xmlns="" id="{B3681A61-1B0A-482C-9D66-BABDFABC28EA}"/>
                  </a:ext>
                </a:extLst>
              </p:cNvPr>
              <p:cNvSpPr/>
              <p:nvPr/>
            </p:nvSpPr>
            <p:spPr>
              <a:xfrm>
                <a:off x="8295746" y="4398474"/>
                <a:ext cx="190528" cy="131103"/>
              </a:xfrm>
              <a:custGeom>
                <a:avLst/>
                <a:gdLst>
                  <a:gd name="connsiteX0" fmla="*/ 95264 w 190528"/>
                  <a:gd name="connsiteY0" fmla="*/ 12071 h 131103"/>
                  <a:gd name="connsiteX1" fmla="*/ 0 w 190528"/>
                  <a:gd name="connsiteY1" fmla="*/ 20732 h 131103"/>
                  <a:gd name="connsiteX2" fmla="*/ 95264 w 190528"/>
                  <a:gd name="connsiteY2" fmla="*/ 115997 h 131103"/>
                  <a:gd name="connsiteX3" fmla="*/ 190529 w 190528"/>
                  <a:gd name="connsiteY3" fmla="*/ 98676 h 131103"/>
                  <a:gd name="connsiteX4" fmla="*/ 95264 w 190528"/>
                  <a:gd name="connsiteY4" fmla="*/ 12071 h 1311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31103">
                    <a:moveTo>
                      <a:pt x="95264" y="12071"/>
                    </a:moveTo>
                    <a:cubicBezTo>
                      <a:pt x="43302" y="-5249"/>
                      <a:pt x="0" y="-5249"/>
                      <a:pt x="0" y="20732"/>
                    </a:cubicBezTo>
                    <a:cubicBezTo>
                      <a:pt x="0" y="46713"/>
                      <a:pt x="43302" y="90015"/>
                      <a:pt x="95264" y="115997"/>
                    </a:cubicBezTo>
                    <a:cubicBezTo>
                      <a:pt x="147227" y="141978"/>
                      <a:pt x="190529" y="133317"/>
                      <a:pt x="190529" y="98676"/>
                    </a:cubicBezTo>
                    <a:cubicBezTo>
                      <a:pt x="190529" y="81355"/>
                      <a:pt x="147227" y="38053"/>
                      <a:pt x="95264" y="1207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87" name="Graphic 1">
              <a:extLst>
                <a:ext uri="{FF2B5EF4-FFF2-40B4-BE49-F238E27FC236}">
                  <a16:creationId xmlns:a16="http://schemas.microsoft.com/office/drawing/2014/main" xmlns="" id="{F302541D-62AC-4725-8535-CDCD5F461CE7}"/>
                </a:ext>
              </a:extLst>
            </p:cNvPr>
            <p:cNvGrpSpPr/>
            <p:nvPr/>
          </p:nvGrpSpPr>
          <p:grpSpPr>
            <a:xfrm>
              <a:off x="2476342" y="3078371"/>
              <a:ext cx="62878" cy="317106"/>
              <a:chOff x="7871386" y="3361436"/>
              <a:chExt cx="190528" cy="960871"/>
            </a:xfrm>
            <a:grpFill/>
          </p:grpSpPr>
          <p:sp>
            <p:nvSpPr>
              <p:cNvPr id="677" name="Freeform: Shape 140">
                <a:extLst>
                  <a:ext uri="{FF2B5EF4-FFF2-40B4-BE49-F238E27FC236}">
                    <a16:creationId xmlns:a16="http://schemas.microsoft.com/office/drawing/2014/main" xmlns="" id="{2520551C-991B-4980-ABF2-0334574DB77B}"/>
                  </a:ext>
                </a:extLst>
              </p:cNvPr>
              <p:cNvSpPr/>
              <p:nvPr/>
            </p:nvSpPr>
            <p:spPr>
              <a:xfrm>
                <a:off x="7949330" y="3401607"/>
                <a:ext cx="27370" cy="892023"/>
              </a:xfrm>
              <a:custGeom>
                <a:avLst/>
                <a:gdLst>
                  <a:gd name="connsiteX0" fmla="*/ 0 w 27370"/>
                  <a:gd name="connsiteY0" fmla="*/ 12991 h 892023"/>
                  <a:gd name="connsiteX1" fmla="*/ 0 w 27370"/>
                  <a:gd name="connsiteY1" fmla="*/ 879032 h 892023"/>
                  <a:gd name="connsiteX2" fmla="*/ 25981 w 27370"/>
                  <a:gd name="connsiteY2" fmla="*/ 879032 h 892023"/>
                  <a:gd name="connsiteX3" fmla="*/ 25981 w 27370"/>
                  <a:gd name="connsiteY3" fmla="*/ 12991 h 892023"/>
                  <a:gd name="connsiteX4" fmla="*/ 0 w 27370"/>
                  <a:gd name="connsiteY4" fmla="*/ 12991 h 8920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370" h="892023">
                    <a:moveTo>
                      <a:pt x="0" y="12991"/>
                    </a:moveTo>
                    <a:cubicBezTo>
                      <a:pt x="0" y="298784"/>
                      <a:pt x="0" y="593239"/>
                      <a:pt x="0" y="879032"/>
                    </a:cubicBezTo>
                    <a:cubicBezTo>
                      <a:pt x="0" y="896353"/>
                      <a:pt x="25981" y="896353"/>
                      <a:pt x="25981" y="879032"/>
                    </a:cubicBezTo>
                    <a:cubicBezTo>
                      <a:pt x="25981" y="593239"/>
                      <a:pt x="25981" y="298784"/>
                      <a:pt x="25981" y="12991"/>
                    </a:cubicBezTo>
                    <a:cubicBezTo>
                      <a:pt x="3464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8" name="Freeform: Shape 141">
                <a:extLst>
                  <a:ext uri="{FF2B5EF4-FFF2-40B4-BE49-F238E27FC236}">
                    <a16:creationId xmlns:a16="http://schemas.microsoft.com/office/drawing/2014/main" xmlns="" id="{449EAAC7-0387-4C68-ADD0-D462F943E73C}"/>
                  </a:ext>
                </a:extLst>
              </p:cNvPr>
              <p:cNvSpPr/>
              <p:nvPr/>
            </p:nvSpPr>
            <p:spPr>
              <a:xfrm>
                <a:off x="7871386" y="3361436"/>
                <a:ext cx="190528" cy="123225"/>
              </a:xfrm>
              <a:custGeom>
                <a:avLst/>
                <a:gdLst>
                  <a:gd name="connsiteX0" fmla="*/ 95264 w 190528"/>
                  <a:gd name="connsiteY0" fmla="*/ 27180 h 123225"/>
                  <a:gd name="connsiteX1" fmla="*/ 0 w 190528"/>
                  <a:gd name="connsiteY1" fmla="*/ 113784 h 123225"/>
                  <a:gd name="connsiteX2" fmla="*/ 95264 w 190528"/>
                  <a:gd name="connsiteY2" fmla="*/ 105124 h 123225"/>
                  <a:gd name="connsiteX3" fmla="*/ 190529 w 190528"/>
                  <a:gd name="connsiteY3" fmla="*/ 18520 h 123225"/>
                  <a:gd name="connsiteX4" fmla="*/ 95264 w 190528"/>
                  <a:gd name="connsiteY4" fmla="*/ 27180 h 1232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23225">
                    <a:moveTo>
                      <a:pt x="95264" y="27180"/>
                    </a:moveTo>
                    <a:cubicBezTo>
                      <a:pt x="43302" y="53161"/>
                      <a:pt x="0" y="96464"/>
                      <a:pt x="0" y="113784"/>
                    </a:cubicBezTo>
                    <a:cubicBezTo>
                      <a:pt x="0" y="131105"/>
                      <a:pt x="43302" y="122445"/>
                      <a:pt x="95264" y="105124"/>
                    </a:cubicBezTo>
                    <a:cubicBezTo>
                      <a:pt x="147227" y="79143"/>
                      <a:pt x="190529" y="44501"/>
                      <a:pt x="190529" y="18520"/>
                    </a:cubicBezTo>
                    <a:cubicBezTo>
                      <a:pt x="190529" y="-7461"/>
                      <a:pt x="147227" y="-7461"/>
                      <a:pt x="95264" y="2718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9" name="Freeform: Shape 142">
                <a:extLst>
                  <a:ext uri="{FF2B5EF4-FFF2-40B4-BE49-F238E27FC236}">
                    <a16:creationId xmlns:a16="http://schemas.microsoft.com/office/drawing/2014/main" xmlns="" id="{EC771AEA-7812-4593-ADE1-06C6A3798F26}"/>
                  </a:ext>
                </a:extLst>
              </p:cNvPr>
              <p:cNvSpPr/>
              <p:nvPr/>
            </p:nvSpPr>
            <p:spPr>
              <a:xfrm>
                <a:off x="7871386" y="4199284"/>
                <a:ext cx="190528" cy="123023"/>
              </a:xfrm>
              <a:custGeom>
                <a:avLst/>
                <a:gdLst>
                  <a:gd name="connsiteX0" fmla="*/ 95264 w 190528"/>
                  <a:gd name="connsiteY0" fmla="*/ 20732 h 123023"/>
                  <a:gd name="connsiteX1" fmla="*/ 0 w 190528"/>
                  <a:gd name="connsiteY1" fmla="*/ 12072 h 123023"/>
                  <a:gd name="connsiteX2" fmla="*/ 95264 w 190528"/>
                  <a:gd name="connsiteY2" fmla="*/ 98676 h 123023"/>
                  <a:gd name="connsiteX3" fmla="*/ 190529 w 190528"/>
                  <a:gd name="connsiteY3" fmla="*/ 107336 h 123023"/>
                  <a:gd name="connsiteX4" fmla="*/ 95264 w 190528"/>
                  <a:gd name="connsiteY4" fmla="*/ 20732 h 1230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23023">
                    <a:moveTo>
                      <a:pt x="95264" y="20732"/>
                    </a:moveTo>
                    <a:cubicBezTo>
                      <a:pt x="43302" y="-5249"/>
                      <a:pt x="0" y="-5249"/>
                      <a:pt x="0" y="12072"/>
                    </a:cubicBezTo>
                    <a:cubicBezTo>
                      <a:pt x="0" y="29393"/>
                      <a:pt x="43302" y="72695"/>
                      <a:pt x="95264" y="98676"/>
                    </a:cubicBezTo>
                    <a:cubicBezTo>
                      <a:pt x="147227" y="124657"/>
                      <a:pt x="190529" y="133317"/>
                      <a:pt x="190529" y="107336"/>
                    </a:cubicBezTo>
                    <a:cubicBezTo>
                      <a:pt x="190529" y="90015"/>
                      <a:pt x="147227" y="46713"/>
                      <a:pt x="95264" y="2073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88" name="Graphic 1">
              <a:extLst>
                <a:ext uri="{FF2B5EF4-FFF2-40B4-BE49-F238E27FC236}">
                  <a16:creationId xmlns:a16="http://schemas.microsoft.com/office/drawing/2014/main" xmlns="" id="{760A9E31-A313-4666-A509-D7C4D0C5C567}"/>
                </a:ext>
              </a:extLst>
            </p:cNvPr>
            <p:cNvGrpSpPr/>
            <p:nvPr/>
          </p:nvGrpSpPr>
          <p:grpSpPr>
            <a:xfrm>
              <a:off x="2336295" y="3157763"/>
              <a:ext cx="62878" cy="159257"/>
              <a:chOff x="7447025" y="3602003"/>
              <a:chExt cx="190529" cy="482570"/>
            </a:xfrm>
            <a:grpFill/>
          </p:grpSpPr>
          <p:sp>
            <p:nvSpPr>
              <p:cNvPr id="674" name="Freeform: Shape 137">
                <a:extLst>
                  <a:ext uri="{FF2B5EF4-FFF2-40B4-BE49-F238E27FC236}">
                    <a16:creationId xmlns:a16="http://schemas.microsoft.com/office/drawing/2014/main" xmlns="" id="{B7E1B9B0-C347-4005-9A78-F25ABFF6061D}"/>
                  </a:ext>
                </a:extLst>
              </p:cNvPr>
              <p:cNvSpPr/>
              <p:nvPr/>
            </p:nvSpPr>
            <p:spPr>
              <a:xfrm>
                <a:off x="7524969" y="3635438"/>
                <a:ext cx="25981" cy="407039"/>
              </a:xfrm>
              <a:custGeom>
                <a:avLst/>
                <a:gdLst>
                  <a:gd name="connsiteX0" fmla="*/ 0 w 25981"/>
                  <a:gd name="connsiteY0" fmla="*/ 12991 h 407039"/>
                  <a:gd name="connsiteX1" fmla="*/ 0 w 25981"/>
                  <a:gd name="connsiteY1" fmla="*/ 394049 h 407039"/>
                  <a:gd name="connsiteX2" fmla="*/ 25982 w 25981"/>
                  <a:gd name="connsiteY2" fmla="*/ 394049 h 407039"/>
                  <a:gd name="connsiteX3" fmla="*/ 25982 w 25981"/>
                  <a:gd name="connsiteY3" fmla="*/ 12991 h 407039"/>
                  <a:gd name="connsiteX4" fmla="*/ 0 w 25981"/>
                  <a:gd name="connsiteY4" fmla="*/ 12991 h 4070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407039">
                    <a:moveTo>
                      <a:pt x="0" y="12991"/>
                    </a:moveTo>
                    <a:cubicBezTo>
                      <a:pt x="0" y="142897"/>
                      <a:pt x="0" y="272803"/>
                      <a:pt x="0" y="394049"/>
                    </a:cubicBezTo>
                    <a:cubicBezTo>
                      <a:pt x="0" y="411370"/>
                      <a:pt x="25982" y="411370"/>
                      <a:pt x="25982" y="394049"/>
                    </a:cubicBezTo>
                    <a:cubicBezTo>
                      <a:pt x="25982" y="264143"/>
                      <a:pt x="25982" y="134237"/>
                      <a:pt x="25982" y="12991"/>
                    </a:cubicBezTo>
                    <a:cubicBezTo>
                      <a:pt x="2598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5" name="Freeform: Shape 138">
                <a:extLst>
                  <a:ext uri="{FF2B5EF4-FFF2-40B4-BE49-F238E27FC236}">
                    <a16:creationId xmlns:a16="http://schemas.microsoft.com/office/drawing/2014/main" xmlns="" id="{85A57FB9-1849-4990-94BF-6925B14F7CF4}"/>
                  </a:ext>
                </a:extLst>
              </p:cNvPr>
              <p:cNvSpPr/>
              <p:nvPr/>
            </p:nvSpPr>
            <p:spPr>
              <a:xfrm>
                <a:off x="7447025" y="3602003"/>
                <a:ext cx="190529" cy="109301"/>
              </a:xfrm>
              <a:custGeom>
                <a:avLst/>
                <a:gdLst>
                  <a:gd name="connsiteX0" fmla="*/ 95264 w 190529"/>
                  <a:gd name="connsiteY0" fmla="*/ 37765 h 109301"/>
                  <a:gd name="connsiteX1" fmla="*/ 0 w 190529"/>
                  <a:gd name="connsiteY1" fmla="*/ 107049 h 109301"/>
                  <a:gd name="connsiteX2" fmla="*/ 95264 w 190529"/>
                  <a:gd name="connsiteY2" fmla="*/ 72407 h 109301"/>
                  <a:gd name="connsiteX3" fmla="*/ 190530 w 190529"/>
                  <a:gd name="connsiteY3" fmla="*/ 3124 h 109301"/>
                  <a:gd name="connsiteX4" fmla="*/ 95264 w 190529"/>
                  <a:gd name="connsiteY4" fmla="*/ 37765 h 109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09301">
                    <a:moveTo>
                      <a:pt x="95264" y="37765"/>
                    </a:moveTo>
                    <a:cubicBezTo>
                      <a:pt x="43302" y="72407"/>
                      <a:pt x="0" y="98388"/>
                      <a:pt x="0" y="107049"/>
                    </a:cubicBezTo>
                    <a:cubicBezTo>
                      <a:pt x="0" y="115709"/>
                      <a:pt x="43302" y="98388"/>
                      <a:pt x="95264" y="72407"/>
                    </a:cubicBezTo>
                    <a:cubicBezTo>
                      <a:pt x="147228" y="46426"/>
                      <a:pt x="190530" y="11784"/>
                      <a:pt x="190530" y="3124"/>
                    </a:cubicBezTo>
                    <a:cubicBezTo>
                      <a:pt x="190530" y="-5537"/>
                      <a:pt x="138567" y="3124"/>
                      <a:pt x="95264" y="3776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6" name="Freeform: Shape 139">
                <a:extLst>
                  <a:ext uri="{FF2B5EF4-FFF2-40B4-BE49-F238E27FC236}">
                    <a16:creationId xmlns:a16="http://schemas.microsoft.com/office/drawing/2014/main" xmlns="" id="{4DE42E60-138D-463E-B131-C9A67C8F4CD5}"/>
                  </a:ext>
                </a:extLst>
              </p:cNvPr>
              <p:cNvSpPr/>
              <p:nvPr/>
            </p:nvSpPr>
            <p:spPr>
              <a:xfrm>
                <a:off x="7447025" y="3975272"/>
                <a:ext cx="190529" cy="109301"/>
              </a:xfrm>
              <a:custGeom>
                <a:avLst/>
                <a:gdLst>
                  <a:gd name="connsiteX0" fmla="*/ 95264 w 190529"/>
                  <a:gd name="connsiteY0" fmla="*/ 36895 h 109301"/>
                  <a:gd name="connsiteX1" fmla="*/ 0 w 190529"/>
                  <a:gd name="connsiteY1" fmla="*/ 2253 h 109301"/>
                  <a:gd name="connsiteX2" fmla="*/ 95264 w 190529"/>
                  <a:gd name="connsiteY2" fmla="*/ 71536 h 109301"/>
                  <a:gd name="connsiteX3" fmla="*/ 190530 w 190529"/>
                  <a:gd name="connsiteY3" fmla="*/ 106178 h 109301"/>
                  <a:gd name="connsiteX4" fmla="*/ 95264 w 190529"/>
                  <a:gd name="connsiteY4" fmla="*/ 36895 h 109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09301">
                    <a:moveTo>
                      <a:pt x="95264" y="36895"/>
                    </a:moveTo>
                    <a:cubicBezTo>
                      <a:pt x="43302" y="10913"/>
                      <a:pt x="0" y="-6408"/>
                      <a:pt x="0" y="2253"/>
                    </a:cubicBezTo>
                    <a:cubicBezTo>
                      <a:pt x="0" y="10913"/>
                      <a:pt x="43302" y="36895"/>
                      <a:pt x="95264" y="71536"/>
                    </a:cubicBezTo>
                    <a:cubicBezTo>
                      <a:pt x="147228" y="106178"/>
                      <a:pt x="190530" y="114838"/>
                      <a:pt x="190530" y="106178"/>
                    </a:cubicBezTo>
                    <a:cubicBezTo>
                      <a:pt x="181869" y="88857"/>
                      <a:pt x="138567" y="62876"/>
                      <a:pt x="95264" y="368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89" name="Graphic 1">
              <a:extLst>
                <a:ext uri="{FF2B5EF4-FFF2-40B4-BE49-F238E27FC236}">
                  <a16:creationId xmlns:a16="http://schemas.microsoft.com/office/drawing/2014/main" xmlns="" id="{BD9BBA1D-DC5A-4DC7-A97F-C9FC8FDF97B9}"/>
                </a:ext>
              </a:extLst>
            </p:cNvPr>
            <p:cNvGrpSpPr/>
            <p:nvPr/>
          </p:nvGrpSpPr>
          <p:grpSpPr>
            <a:xfrm>
              <a:off x="2193389" y="3201112"/>
              <a:ext cx="62878" cy="72560"/>
              <a:chOff x="7014004" y="3733354"/>
              <a:chExt cx="190529" cy="219867"/>
            </a:xfrm>
            <a:grpFill/>
          </p:grpSpPr>
          <p:sp>
            <p:nvSpPr>
              <p:cNvPr id="671" name="Freeform: Shape 134">
                <a:extLst>
                  <a:ext uri="{FF2B5EF4-FFF2-40B4-BE49-F238E27FC236}">
                    <a16:creationId xmlns:a16="http://schemas.microsoft.com/office/drawing/2014/main" xmlns="" id="{DA62CAA7-5662-4B42-9451-7893E14937FE}"/>
                  </a:ext>
                </a:extLst>
              </p:cNvPr>
              <p:cNvSpPr/>
              <p:nvPr/>
            </p:nvSpPr>
            <p:spPr>
              <a:xfrm>
                <a:off x="7091948" y="3768335"/>
                <a:ext cx="27371" cy="135576"/>
              </a:xfrm>
              <a:custGeom>
                <a:avLst/>
                <a:gdLst>
                  <a:gd name="connsiteX0" fmla="*/ 0 w 27371"/>
                  <a:gd name="connsiteY0" fmla="*/ 10000 h 135576"/>
                  <a:gd name="connsiteX1" fmla="*/ 0 w 27371"/>
                  <a:gd name="connsiteY1" fmla="*/ 122586 h 135576"/>
                  <a:gd name="connsiteX2" fmla="*/ 25982 w 27371"/>
                  <a:gd name="connsiteY2" fmla="*/ 122586 h 135576"/>
                  <a:gd name="connsiteX3" fmla="*/ 25982 w 27371"/>
                  <a:gd name="connsiteY3" fmla="*/ 10000 h 135576"/>
                  <a:gd name="connsiteX4" fmla="*/ 0 w 27371"/>
                  <a:gd name="connsiteY4" fmla="*/ 10000 h 1355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371" h="135576">
                    <a:moveTo>
                      <a:pt x="0" y="10000"/>
                    </a:moveTo>
                    <a:cubicBezTo>
                      <a:pt x="0" y="44642"/>
                      <a:pt x="0" y="87944"/>
                      <a:pt x="0" y="122586"/>
                    </a:cubicBezTo>
                    <a:cubicBezTo>
                      <a:pt x="0" y="139907"/>
                      <a:pt x="25982" y="139907"/>
                      <a:pt x="25982" y="122586"/>
                    </a:cubicBezTo>
                    <a:cubicBezTo>
                      <a:pt x="25982" y="87944"/>
                      <a:pt x="25982" y="44642"/>
                      <a:pt x="25982" y="10000"/>
                    </a:cubicBezTo>
                    <a:cubicBezTo>
                      <a:pt x="34642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2" name="Freeform: Shape 135">
                <a:extLst>
                  <a:ext uri="{FF2B5EF4-FFF2-40B4-BE49-F238E27FC236}">
                    <a16:creationId xmlns:a16="http://schemas.microsoft.com/office/drawing/2014/main" xmlns="" id="{CE37D376-E5BF-46BA-9BEE-5643B4F04650}"/>
                  </a:ext>
                </a:extLst>
              </p:cNvPr>
              <p:cNvSpPr/>
              <p:nvPr/>
            </p:nvSpPr>
            <p:spPr>
              <a:xfrm>
                <a:off x="7014004" y="3838958"/>
                <a:ext cx="190529" cy="114263"/>
              </a:xfrm>
              <a:custGeom>
                <a:avLst/>
                <a:gdLst>
                  <a:gd name="connsiteX0" fmla="*/ 0 w 190529"/>
                  <a:gd name="connsiteY0" fmla="*/ 112585 h 114263"/>
                  <a:gd name="connsiteX1" fmla="*/ 95264 w 190529"/>
                  <a:gd name="connsiteY1" fmla="*/ 60623 h 114263"/>
                  <a:gd name="connsiteX2" fmla="*/ 190530 w 190529"/>
                  <a:gd name="connsiteY2" fmla="*/ 0 h 114263"/>
                  <a:gd name="connsiteX3" fmla="*/ 95264 w 190529"/>
                  <a:gd name="connsiteY3" fmla="*/ 51962 h 114263"/>
                  <a:gd name="connsiteX4" fmla="*/ 0 w 190529"/>
                  <a:gd name="connsiteY4" fmla="*/ 112585 h 1142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4263">
                    <a:moveTo>
                      <a:pt x="0" y="112585"/>
                    </a:moveTo>
                    <a:cubicBezTo>
                      <a:pt x="0" y="121246"/>
                      <a:pt x="43302" y="95264"/>
                      <a:pt x="95264" y="60623"/>
                    </a:cubicBezTo>
                    <a:cubicBezTo>
                      <a:pt x="147228" y="25981"/>
                      <a:pt x="190530" y="0"/>
                      <a:pt x="190530" y="0"/>
                    </a:cubicBezTo>
                    <a:cubicBezTo>
                      <a:pt x="190530" y="0"/>
                      <a:pt x="147228" y="17321"/>
                      <a:pt x="95264" y="51962"/>
                    </a:cubicBezTo>
                    <a:cubicBezTo>
                      <a:pt x="43302" y="77944"/>
                      <a:pt x="0" y="103925"/>
                      <a:pt x="0" y="11258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3" name="Freeform: Shape 136">
                <a:extLst>
                  <a:ext uri="{FF2B5EF4-FFF2-40B4-BE49-F238E27FC236}">
                    <a16:creationId xmlns:a16="http://schemas.microsoft.com/office/drawing/2014/main" xmlns="" id="{67040A80-A093-4272-8D9A-9E5D84CC9803}"/>
                  </a:ext>
                </a:extLst>
              </p:cNvPr>
              <p:cNvSpPr/>
              <p:nvPr/>
            </p:nvSpPr>
            <p:spPr>
              <a:xfrm>
                <a:off x="7014004" y="3733354"/>
                <a:ext cx="190529" cy="114263"/>
              </a:xfrm>
              <a:custGeom>
                <a:avLst/>
                <a:gdLst>
                  <a:gd name="connsiteX0" fmla="*/ 0 w 190529"/>
                  <a:gd name="connsiteY0" fmla="*/ 1679 h 114263"/>
                  <a:gd name="connsiteX1" fmla="*/ 95264 w 190529"/>
                  <a:gd name="connsiteY1" fmla="*/ 62302 h 114263"/>
                  <a:gd name="connsiteX2" fmla="*/ 190530 w 190529"/>
                  <a:gd name="connsiteY2" fmla="*/ 114264 h 114263"/>
                  <a:gd name="connsiteX3" fmla="*/ 95264 w 190529"/>
                  <a:gd name="connsiteY3" fmla="*/ 53641 h 114263"/>
                  <a:gd name="connsiteX4" fmla="*/ 0 w 190529"/>
                  <a:gd name="connsiteY4" fmla="*/ 1679 h 1142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4263">
                    <a:moveTo>
                      <a:pt x="0" y="1679"/>
                    </a:moveTo>
                    <a:cubicBezTo>
                      <a:pt x="0" y="10339"/>
                      <a:pt x="43302" y="36320"/>
                      <a:pt x="95264" y="62302"/>
                    </a:cubicBezTo>
                    <a:cubicBezTo>
                      <a:pt x="147228" y="88283"/>
                      <a:pt x="190530" y="114264"/>
                      <a:pt x="190530" y="114264"/>
                    </a:cubicBezTo>
                    <a:cubicBezTo>
                      <a:pt x="190530" y="114264"/>
                      <a:pt x="147228" y="88283"/>
                      <a:pt x="95264" y="53641"/>
                    </a:cubicBezTo>
                    <a:cubicBezTo>
                      <a:pt x="43302" y="18999"/>
                      <a:pt x="0" y="-6982"/>
                      <a:pt x="0" y="167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90" name="Graphic 1">
              <a:extLst>
                <a:ext uri="{FF2B5EF4-FFF2-40B4-BE49-F238E27FC236}">
                  <a16:creationId xmlns:a16="http://schemas.microsoft.com/office/drawing/2014/main" xmlns="" id="{87CFD052-5989-4A9E-96BA-BB0200B44E1D}"/>
                </a:ext>
              </a:extLst>
            </p:cNvPr>
            <p:cNvGrpSpPr/>
            <p:nvPr/>
          </p:nvGrpSpPr>
          <p:grpSpPr>
            <a:xfrm>
              <a:off x="2053342" y="3118781"/>
              <a:ext cx="62878" cy="234365"/>
              <a:chOff x="6589644" y="3483881"/>
              <a:chExt cx="190529" cy="710154"/>
            </a:xfrm>
            <a:grpFill/>
          </p:grpSpPr>
          <p:sp>
            <p:nvSpPr>
              <p:cNvPr id="668" name="Freeform: Shape 131">
                <a:extLst>
                  <a:ext uri="{FF2B5EF4-FFF2-40B4-BE49-F238E27FC236}">
                    <a16:creationId xmlns:a16="http://schemas.microsoft.com/office/drawing/2014/main" xmlns="" id="{BD9FDCE5-17DC-4B56-B687-9F1EE6DB6D27}"/>
                  </a:ext>
                </a:extLst>
              </p:cNvPr>
              <p:cNvSpPr/>
              <p:nvPr/>
            </p:nvSpPr>
            <p:spPr>
              <a:xfrm>
                <a:off x="6667587" y="3519446"/>
                <a:ext cx="25981" cy="644277"/>
              </a:xfrm>
              <a:custGeom>
                <a:avLst/>
                <a:gdLst>
                  <a:gd name="connsiteX0" fmla="*/ 0 w 25981"/>
                  <a:gd name="connsiteY0" fmla="*/ 16398 h 644277"/>
                  <a:gd name="connsiteX1" fmla="*/ 0 w 25981"/>
                  <a:gd name="connsiteY1" fmla="*/ 631287 h 644277"/>
                  <a:gd name="connsiteX2" fmla="*/ 25982 w 25981"/>
                  <a:gd name="connsiteY2" fmla="*/ 631287 h 644277"/>
                  <a:gd name="connsiteX3" fmla="*/ 25982 w 25981"/>
                  <a:gd name="connsiteY3" fmla="*/ 16398 h 644277"/>
                  <a:gd name="connsiteX4" fmla="*/ 0 w 25981"/>
                  <a:gd name="connsiteY4" fmla="*/ 16398 h 6442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644277">
                    <a:moveTo>
                      <a:pt x="0" y="16398"/>
                    </a:moveTo>
                    <a:cubicBezTo>
                      <a:pt x="0" y="224248"/>
                      <a:pt x="0" y="423437"/>
                      <a:pt x="0" y="631287"/>
                    </a:cubicBezTo>
                    <a:cubicBezTo>
                      <a:pt x="0" y="648608"/>
                      <a:pt x="25982" y="648608"/>
                      <a:pt x="25982" y="631287"/>
                    </a:cubicBezTo>
                    <a:cubicBezTo>
                      <a:pt x="25982" y="423437"/>
                      <a:pt x="25982" y="224248"/>
                      <a:pt x="25982" y="16398"/>
                    </a:cubicBezTo>
                    <a:cubicBezTo>
                      <a:pt x="25982" y="-923"/>
                      <a:pt x="0" y="-9584"/>
                      <a:pt x="0" y="1639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69" name="Freeform: Shape 132">
                <a:extLst>
                  <a:ext uri="{FF2B5EF4-FFF2-40B4-BE49-F238E27FC236}">
                    <a16:creationId xmlns:a16="http://schemas.microsoft.com/office/drawing/2014/main" xmlns="" id="{610751D4-7004-4CEC-921D-2C0149168BF7}"/>
                  </a:ext>
                </a:extLst>
              </p:cNvPr>
              <p:cNvSpPr/>
              <p:nvPr/>
            </p:nvSpPr>
            <p:spPr>
              <a:xfrm>
                <a:off x="6589644" y="4078202"/>
                <a:ext cx="190529" cy="115833"/>
              </a:xfrm>
              <a:custGeom>
                <a:avLst/>
                <a:gdLst>
                  <a:gd name="connsiteX0" fmla="*/ 95265 w 190529"/>
                  <a:gd name="connsiteY0" fmla="*/ 29229 h 115833"/>
                  <a:gd name="connsiteX1" fmla="*/ 0 w 190529"/>
                  <a:gd name="connsiteY1" fmla="*/ 107173 h 115833"/>
                  <a:gd name="connsiteX2" fmla="*/ 95265 w 190529"/>
                  <a:gd name="connsiteY2" fmla="*/ 81191 h 115833"/>
                  <a:gd name="connsiteX3" fmla="*/ 190530 w 190529"/>
                  <a:gd name="connsiteY3" fmla="*/ 3248 h 115833"/>
                  <a:gd name="connsiteX4" fmla="*/ 95265 w 190529"/>
                  <a:gd name="connsiteY4" fmla="*/ 29229 h 1158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5833">
                    <a:moveTo>
                      <a:pt x="95265" y="29229"/>
                    </a:moveTo>
                    <a:cubicBezTo>
                      <a:pt x="43302" y="55210"/>
                      <a:pt x="0" y="89852"/>
                      <a:pt x="0" y="107173"/>
                    </a:cubicBezTo>
                    <a:cubicBezTo>
                      <a:pt x="0" y="124494"/>
                      <a:pt x="43302" y="115833"/>
                      <a:pt x="95265" y="81191"/>
                    </a:cubicBezTo>
                    <a:cubicBezTo>
                      <a:pt x="147228" y="46550"/>
                      <a:pt x="190530" y="11908"/>
                      <a:pt x="190530" y="3248"/>
                    </a:cubicBezTo>
                    <a:cubicBezTo>
                      <a:pt x="181869" y="-5413"/>
                      <a:pt x="147228" y="3248"/>
                      <a:pt x="95265" y="2922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0" name="Freeform: Shape 133">
                <a:extLst>
                  <a:ext uri="{FF2B5EF4-FFF2-40B4-BE49-F238E27FC236}">
                    <a16:creationId xmlns:a16="http://schemas.microsoft.com/office/drawing/2014/main" xmlns="" id="{CCABE479-7933-44F1-BAB8-C052430B36A7}"/>
                  </a:ext>
                </a:extLst>
              </p:cNvPr>
              <p:cNvSpPr/>
              <p:nvPr/>
            </p:nvSpPr>
            <p:spPr>
              <a:xfrm>
                <a:off x="6589644" y="3483881"/>
                <a:ext cx="190529" cy="115833"/>
              </a:xfrm>
              <a:custGeom>
                <a:avLst/>
                <a:gdLst>
                  <a:gd name="connsiteX0" fmla="*/ 95265 w 190529"/>
                  <a:gd name="connsiteY0" fmla="*/ 34642 h 115833"/>
                  <a:gd name="connsiteX1" fmla="*/ 0 w 190529"/>
                  <a:gd name="connsiteY1" fmla="*/ 8660 h 115833"/>
                  <a:gd name="connsiteX2" fmla="*/ 95265 w 190529"/>
                  <a:gd name="connsiteY2" fmla="*/ 86604 h 115833"/>
                  <a:gd name="connsiteX3" fmla="*/ 190530 w 190529"/>
                  <a:gd name="connsiteY3" fmla="*/ 112585 h 115833"/>
                  <a:gd name="connsiteX4" fmla="*/ 95265 w 190529"/>
                  <a:gd name="connsiteY4" fmla="*/ 34642 h 1158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5833">
                    <a:moveTo>
                      <a:pt x="95265" y="34642"/>
                    </a:moveTo>
                    <a:cubicBezTo>
                      <a:pt x="43302" y="0"/>
                      <a:pt x="0" y="-8660"/>
                      <a:pt x="0" y="8660"/>
                    </a:cubicBezTo>
                    <a:cubicBezTo>
                      <a:pt x="0" y="25981"/>
                      <a:pt x="43302" y="60623"/>
                      <a:pt x="95265" y="86604"/>
                    </a:cubicBezTo>
                    <a:cubicBezTo>
                      <a:pt x="147228" y="112585"/>
                      <a:pt x="190530" y="121246"/>
                      <a:pt x="190530" y="112585"/>
                    </a:cubicBezTo>
                    <a:cubicBezTo>
                      <a:pt x="181869" y="103925"/>
                      <a:pt x="147228" y="69283"/>
                      <a:pt x="95265" y="3464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91" name="Graphic 1">
              <a:extLst>
                <a:ext uri="{FF2B5EF4-FFF2-40B4-BE49-F238E27FC236}">
                  <a16:creationId xmlns:a16="http://schemas.microsoft.com/office/drawing/2014/main" xmlns="" id="{6DF2F70D-3ECC-4946-B325-F8B9B09CFCD9}"/>
                </a:ext>
              </a:extLst>
            </p:cNvPr>
            <p:cNvGrpSpPr/>
            <p:nvPr/>
          </p:nvGrpSpPr>
          <p:grpSpPr>
            <a:xfrm>
              <a:off x="1910437" y="3043755"/>
              <a:ext cx="62878" cy="387273"/>
              <a:chOff x="6156623" y="3256545"/>
              <a:chExt cx="190529" cy="1173486"/>
            </a:xfrm>
            <a:grpFill/>
          </p:grpSpPr>
          <p:sp>
            <p:nvSpPr>
              <p:cNvPr id="665" name="Freeform: Shape 128">
                <a:extLst>
                  <a:ext uri="{FF2B5EF4-FFF2-40B4-BE49-F238E27FC236}">
                    <a16:creationId xmlns:a16="http://schemas.microsoft.com/office/drawing/2014/main" xmlns="" id="{E5167F22-8B72-4581-829E-19A4BB7DB1ED}"/>
                  </a:ext>
                </a:extLst>
              </p:cNvPr>
              <p:cNvSpPr/>
              <p:nvPr/>
            </p:nvSpPr>
            <p:spPr>
              <a:xfrm>
                <a:off x="6243227" y="3289021"/>
                <a:ext cx="25981" cy="1099873"/>
              </a:xfrm>
              <a:custGeom>
                <a:avLst/>
                <a:gdLst>
                  <a:gd name="connsiteX0" fmla="*/ 0 w 25981"/>
                  <a:gd name="connsiteY0" fmla="*/ 12991 h 1099873"/>
                  <a:gd name="connsiteX1" fmla="*/ 0 w 25981"/>
                  <a:gd name="connsiteY1" fmla="*/ 1086883 h 1099873"/>
                  <a:gd name="connsiteX2" fmla="*/ 25982 w 25981"/>
                  <a:gd name="connsiteY2" fmla="*/ 1086883 h 1099873"/>
                  <a:gd name="connsiteX3" fmla="*/ 25982 w 25981"/>
                  <a:gd name="connsiteY3" fmla="*/ 12991 h 1099873"/>
                  <a:gd name="connsiteX4" fmla="*/ 0 w 25981"/>
                  <a:gd name="connsiteY4" fmla="*/ 12991 h 10998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099873">
                    <a:moveTo>
                      <a:pt x="0" y="12991"/>
                    </a:moveTo>
                    <a:cubicBezTo>
                      <a:pt x="0" y="368068"/>
                      <a:pt x="0" y="731805"/>
                      <a:pt x="0" y="1086883"/>
                    </a:cubicBezTo>
                    <a:cubicBezTo>
                      <a:pt x="0" y="1104203"/>
                      <a:pt x="25982" y="1104203"/>
                      <a:pt x="25982" y="1086883"/>
                    </a:cubicBezTo>
                    <a:cubicBezTo>
                      <a:pt x="25982" y="731805"/>
                      <a:pt x="25982" y="368068"/>
                      <a:pt x="25982" y="12991"/>
                    </a:cubicBezTo>
                    <a:cubicBezTo>
                      <a:pt x="2598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66" name="Freeform: Shape 129">
                <a:extLst>
                  <a:ext uri="{FF2B5EF4-FFF2-40B4-BE49-F238E27FC236}">
                    <a16:creationId xmlns:a16="http://schemas.microsoft.com/office/drawing/2014/main" xmlns="" id="{F767134E-814F-4EB5-A907-873E2BC75317}"/>
                  </a:ext>
                </a:extLst>
              </p:cNvPr>
              <p:cNvSpPr/>
              <p:nvPr/>
            </p:nvSpPr>
            <p:spPr>
              <a:xfrm>
                <a:off x="6156623" y="4295795"/>
                <a:ext cx="190529" cy="134236"/>
              </a:xfrm>
              <a:custGeom>
                <a:avLst/>
                <a:gdLst>
                  <a:gd name="connsiteX0" fmla="*/ 95265 w 190529"/>
                  <a:gd name="connsiteY0" fmla="*/ 19486 h 134236"/>
                  <a:gd name="connsiteX1" fmla="*/ 0 w 190529"/>
                  <a:gd name="connsiteY1" fmla="*/ 114750 h 134236"/>
                  <a:gd name="connsiteX2" fmla="*/ 95265 w 190529"/>
                  <a:gd name="connsiteY2" fmla="*/ 114750 h 134236"/>
                  <a:gd name="connsiteX3" fmla="*/ 190530 w 190529"/>
                  <a:gd name="connsiteY3" fmla="*/ 19486 h 134236"/>
                  <a:gd name="connsiteX4" fmla="*/ 95265 w 190529"/>
                  <a:gd name="connsiteY4" fmla="*/ 19486 h 134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34236">
                    <a:moveTo>
                      <a:pt x="95265" y="19486"/>
                    </a:moveTo>
                    <a:cubicBezTo>
                      <a:pt x="43302" y="45467"/>
                      <a:pt x="0" y="80109"/>
                      <a:pt x="0" y="114750"/>
                    </a:cubicBezTo>
                    <a:cubicBezTo>
                      <a:pt x="0" y="140732"/>
                      <a:pt x="43302" y="140732"/>
                      <a:pt x="95265" y="114750"/>
                    </a:cubicBezTo>
                    <a:cubicBezTo>
                      <a:pt x="147228" y="88769"/>
                      <a:pt x="190530" y="45467"/>
                      <a:pt x="190530" y="19486"/>
                    </a:cubicBezTo>
                    <a:cubicBezTo>
                      <a:pt x="190530" y="-6495"/>
                      <a:pt x="147228" y="-6495"/>
                      <a:pt x="95265" y="1948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67" name="Freeform: Shape 130">
                <a:extLst>
                  <a:ext uri="{FF2B5EF4-FFF2-40B4-BE49-F238E27FC236}">
                    <a16:creationId xmlns:a16="http://schemas.microsoft.com/office/drawing/2014/main" xmlns="" id="{32480060-6F12-4960-8C80-52F402C829C2}"/>
                  </a:ext>
                </a:extLst>
              </p:cNvPr>
              <p:cNvSpPr/>
              <p:nvPr/>
            </p:nvSpPr>
            <p:spPr>
              <a:xfrm>
                <a:off x="6156623" y="3256545"/>
                <a:ext cx="190529" cy="134236"/>
              </a:xfrm>
              <a:custGeom>
                <a:avLst/>
                <a:gdLst>
                  <a:gd name="connsiteX0" fmla="*/ 95265 w 190529"/>
                  <a:gd name="connsiteY0" fmla="*/ 19486 h 134236"/>
                  <a:gd name="connsiteX1" fmla="*/ 0 w 190529"/>
                  <a:gd name="connsiteY1" fmla="*/ 19486 h 134236"/>
                  <a:gd name="connsiteX2" fmla="*/ 95265 w 190529"/>
                  <a:gd name="connsiteY2" fmla="*/ 114751 h 134236"/>
                  <a:gd name="connsiteX3" fmla="*/ 190530 w 190529"/>
                  <a:gd name="connsiteY3" fmla="*/ 114751 h 134236"/>
                  <a:gd name="connsiteX4" fmla="*/ 95265 w 190529"/>
                  <a:gd name="connsiteY4" fmla="*/ 19486 h 134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34236">
                    <a:moveTo>
                      <a:pt x="95265" y="19486"/>
                    </a:moveTo>
                    <a:cubicBezTo>
                      <a:pt x="43302" y="-6495"/>
                      <a:pt x="0" y="-6495"/>
                      <a:pt x="0" y="19486"/>
                    </a:cubicBezTo>
                    <a:cubicBezTo>
                      <a:pt x="0" y="45467"/>
                      <a:pt x="43302" y="88769"/>
                      <a:pt x="95265" y="114751"/>
                    </a:cubicBezTo>
                    <a:cubicBezTo>
                      <a:pt x="147228" y="140732"/>
                      <a:pt x="190530" y="140732"/>
                      <a:pt x="190530" y="114751"/>
                    </a:cubicBezTo>
                    <a:cubicBezTo>
                      <a:pt x="190530" y="88769"/>
                      <a:pt x="147228" y="45467"/>
                      <a:pt x="95265" y="1948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592" name="Freeform: Shape 14">
              <a:extLst>
                <a:ext uri="{FF2B5EF4-FFF2-40B4-BE49-F238E27FC236}">
                  <a16:creationId xmlns:a16="http://schemas.microsoft.com/office/drawing/2014/main" xmlns="" id="{078BBAFB-B24E-4940-8E45-7A7377FA8B2F}"/>
                </a:ext>
              </a:extLst>
            </p:cNvPr>
            <p:cNvSpPr/>
            <p:nvPr/>
          </p:nvSpPr>
          <p:spPr>
            <a:xfrm>
              <a:off x="1918569" y="3000337"/>
              <a:ext cx="2198326" cy="472848"/>
            </a:xfrm>
            <a:custGeom>
              <a:avLst/>
              <a:gdLst>
                <a:gd name="connsiteX0" fmla="*/ 6280143 w 6661201"/>
                <a:gd name="connsiteY0" fmla="*/ 151046 h 1432788"/>
                <a:gd name="connsiteX1" fmla="*/ 5925066 w 6661201"/>
                <a:gd name="connsiteY1" fmla="*/ 3819 h 1432788"/>
                <a:gd name="connsiteX2" fmla="*/ 5552669 w 6661201"/>
                <a:gd name="connsiteY2" fmla="*/ 99084 h 1432788"/>
                <a:gd name="connsiteX3" fmla="*/ 4825193 w 6661201"/>
                <a:gd name="connsiteY3" fmla="*/ 783257 h 1432788"/>
                <a:gd name="connsiteX4" fmla="*/ 4444135 w 6661201"/>
                <a:gd name="connsiteY4" fmla="*/ 1172976 h 1432788"/>
                <a:gd name="connsiteX5" fmla="*/ 4037095 w 6661201"/>
                <a:gd name="connsiteY5" fmla="*/ 1398147 h 1432788"/>
                <a:gd name="connsiteX6" fmla="*/ 3205695 w 6661201"/>
                <a:gd name="connsiteY6" fmla="*/ 991107 h 1432788"/>
                <a:gd name="connsiteX7" fmla="*/ 2469559 w 6661201"/>
                <a:gd name="connsiteY7" fmla="*/ 220330 h 1432788"/>
                <a:gd name="connsiteX8" fmla="*/ 1742084 w 6661201"/>
                <a:gd name="connsiteY8" fmla="*/ 47121 h 1432788"/>
                <a:gd name="connsiteX9" fmla="*/ 1335044 w 6661201"/>
                <a:gd name="connsiteY9" fmla="*/ 332915 h 1432788"/>
                <a:gd name="connsiteX10" fmla="*/ 936665 w 6661201"/>
                <a:gd name="connsiteY10" fmla="*/ 765936 h 1432788"/>
                <a:gd name="connsiteX11" fmla="*/ 503644 w 6661201"/>
                <a:gd name="connsiteY11" fmla="*/ 1198957 h 1432788"/>
                <a:gd name="connsiteX12" fmla="*/ 10000 w 6661201"/>
                <a:gd name="connsiteY12" fmla="*/ 1415468 h 1432788"/>
                <a:gd name="connsiteX13" fmla="*/ 10000 w 6661201"/>
                <a:gd name="connsiteY13" fmla="*/ 1432789 h 1432788"/>
                <a:gd name="connsiteX14" fmla="*/ 737475 w 6661201"/>
                <a:gd name="connsiteY14" fmla="*/ 999768 h 1432788"/>
                <a:gd name="connsiteX15" fmla="*/ 1490932 w 6661201"/>
                <a:gd name="connsiteY15" fmla="*/ 220330 h 1432788"/>
                <a:gd name="connsiteX16" fmla="*/ 1897972 w 6661201"/>
                <a:gd name="connsiteY16" fmla="*/ 21140 h 1432788"/>
                <a:gd name="connsiteX17" fmla="*/ 2339653 w 6661201"/>
                <a:gd name="connsiteY17" fmla="*/ 151046 h 1432788"/>
                <a:gd name="connsiteX18" fmla="*/ 3110430 w 6661201"/>
                <a:gd name="connsiteY18" fmla="*/ 913163 h 1432788"/>
                <a:gd name="connsiteX19" fmla="*/ 3820584 w 6661201"/>
                <a:gd name="connsiteY19" fmla="*/ 1415468 h 1432788"/>
                <a:gd name="connsiteX20" fmla="*/ 4556721 w 6661201"/>
                <a:gd name="connsiteY20" fmla="*/ 1095032 h 1432788"/>
                <a:gd name="connsiteX21" fmla="*/ 5310177 w 6661201"/>
                <a:gd name="connsiteY21" fmla="*/ 298274 h 1432788"/>
                <a:gd name="connsiteX22" fmla="*/ 5699896 w 6661201"/>
                <a:gd name="connsiteY22" fmla="*/ 47121 h 1432788"/>
                <a:gd name="connsiteX23" fmla="*/ 6141576 w 6661201"/>
                <a:gd name="connsiteY23" fmla="*/ 81763 h 1432788"/>
                <a:gd name="connsiteX24" fmla="*/ 6591919 w 6661201"/>
                <a:gd name="connsiteY24" fmla="*/ 436840 h 1432788"/>
                <a:gd name="connsiteX25" fmla="*/ 6661201 w 6661201"/>
                <a:gd name="connsiteY25" fmla="*/ 514784 h 1432788"/>
                <a:gd name="connsiteX26" fmla="*/ 6661201 w 6661201"/>
                <a:gd name="connsiteY26" fmla="*/ 480142 h 1432788"/>
                <a:gd name="connsiteX27" fmla="*/ 6280143 w 6661201"/>
                <a:gd name="connsiteY27" fmla="*/ 151046 h 1432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6661201" h="1432788">
                  <a:moveTo>
                    <a:pt x="6280143" y="151046"/>
                  </a:moveTo>
                  <a:cubicBezTo>
                    <a:pt x="6176219" y="81763"/>
                    <a:pt x="6054972" y="21140"/>
                    <a:pt x="5925066" y="3819"/>
                  </a:cubicBezTo>
                  <a:cubicBezTo>
                    <a:pt x="5795160" y="-13501"/>
                    <a:pt x="5665253" y="29801"/>
                    <a:pt x="5552669" y="99084"/>
                  </a:cubicBezTo>
                  <a:cubicBezTo>
                    <a:pt x="5258214" y="263632"/>
                    <a:pt x="5041703" y="540765"/>
                    <a:pt x="4825193" y="783257"/>
                  </a:cubicBezTo>
                  <a:cubicBezTo>
                    <a:pt x="4703948" y="921824"/>
                    <a:pt x="4582701" y="1051730"/>
                    <a:pt x="4444135" y="1172976"/>
                  </a:cubicBezTo>
                  <a:cubicBezTo>
                    <a:pt x="4322888" y="1276901"/>
                    <a:pt x="4192983" y="1363505"/>
                    <a:pt x="4037095" y="1398147"/>
                  </a:cubicBezTo>
                  <a:cubicBezTo>
                    <a:pt x="3707999" y="1476091"/>
                    <a:pt x="3413545" y="1207618"/>
                    <a:pt x="3205695" y="991107"/>
                  </a:cubicBezTo>
                  <a:cubicBezTo>
                    <a:pt x="2954542" y="739955"/>
                    <a:pt x="2746692" y="445501"/>
                    <a:pt x="2469559" y="220330"/>
                  </a:cubicBezTo>
                  <a:cubicBezTo>
                    <a:pt x="2261709" y="47121"/>
                    <a:pt x="2010557" y="-56804"/>
                    <a:pt x="1742084" y="47121"/>
                  </a:cubicBezTo>
                  <a:cubicBezTo>
                    <a:pt x="1586197" y="107744"/>
                    <a:pt x="1456290" y="220330"/>
                    <a:pt x="1335044" y="332915"/>
                  </a:cubicBezTo>
                  <a:cubicBezTo>
                    <a:pt x="1196478" y="471482"/>
                    <a:pt x="1066572" y="618709"/>
                    <a:pt x="936665" y="765936"/>
                  </a:cubicBezTo>
                  <a:cubicBezTo>
                    <a:pt x="798098" y="921824"/>
                    <a:pt x="659531" y="1069051"/>
                    <a:pt x="503644" y="1198957"/>
                  </a:cubicBezTo>
                  <a:cubicBezTo>
                    <a:pt x="365077" y="1311543"/>
                    <a:pt x="200530" y="1415468"/>
                    <a:pt x="10000" y="1415468"/>
                  </a:cubicBezTo>
                  <a:cubicBezTo>
                    <a:pt x="1340" y="1415468"/>
                    <a:pt x="-7321" y="1432789"/>
                    <a:pt x="10000" y="1432789"/>
                  </a:cubicBezTo>
                  <a:cubicBezTo>
                    <a:pt x="304454" y="1424128"/>
                    <a:pt x="546946" y="1198957"/>
                    <a:pt x="737475" y="999768"/>
                  </a:cubicBezTo>
                  <a:cubicBezTo>
                    <a:pt x="988628" y="739955"/>
                    <a:pt x="1205138" y="445501"/>
                    <a:pt x="1490932" y="220330"/>
                  </a:cubicBezTo>
                  <a:cubicBezTo>
                    <a:pt x="1612178" y="125065"/>
                    <a:pt x="1750744" y="38461"/>
                    <a:pt x="1897972" y="21140"/>
                  </a:cubicBezTo>
                  <a:cubicBezTo>
                    <a:pt x="2053859" y="3819"/>
                    <a:pt x="2209747" y="64442"/>
                    <a:pt x="2339653" y="151046"/>
                  </a:cubicBezTo>
                  <a:cubicBezTo>
                    <a:pt x="2642768" y="350236"/>
                    <a:pt x="2867938" y="653351"/>
                    <a:pt x="3110430" y="913163"/>
                  </a:cubicBezTo>
                  <a:cubicBezTo>
                    <a:pt x="3300959" y="1121013"/>
                    <a:pt x="3534791" y="1363505"/>
                    <a:pt x="3820584" y="1415468"/>
                  </a:cubicBezTo>
                  <a:cubicBezTo>
                    <a:pt x="4106378" y="1467430"/>
                    <a:pt x="4357531" y="1276901"/>
                    <a:pt x="4556721" y="1095032"/>
                  </a:cubicBezTo>
                  <a:cubicBezTo>
                    <a:pt x="4825193" y="843880"/>
                    <a:pt x="5033044" y="549426"/>
                    <a:pt x="5310177" y="298274"/>
                  </a:cubicBezTo>
                  <a:cubicBezTo>
                    <a:pt x="5422763" y="194349"/>
                    <a:pt x="5552669" y="99084"/>
                    <a:pt x="5699896" y="47121"/>
                  </a:cubicBezTo>
                  <a:cubicBezTo>
                    <a:pt x="5847123" y="-4841"/>
                    <a:pt x="6003010" y="12480"/>
                    <a:pt x="6141576" y="81763"/>
                  </a:cubicBezTo>
                  <a:cubicBezTo>
                    <a:pt x="6314785" y="168367"/>
                    <a:pt x="6462013" y="306934"/>
                    <a:pt x="6591919" y="436840"/>
                  </a:cubicBezTo>
                  <a:cubicBezTo>
                    <a:pt x="6617899" y="462821"/>
                    <a:pt x="6635221" y="488803"/>
                    <a:pt x="6661201" y="514784"/>
                  </a:cubicBezTo>
                  <a:lnTo>
                    <a:pt x="6661201" y="480142"/>
                  </a:lnTo>
                  <a:cubicBezTo>
                    <a:pt x="6548617" y="358897"/>
                    <a:pt x="6427370" y="246311"/>
                    <a:pt x="6280143" y="151046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3" name="Freeform: Shape 15">
              <a:extLst>
                <a:ext uri="{FF2B5EF4-FFF2-40B4-BE49-F238E27FC236}">
                  <a16:creationId xmlns:a16="http://schemas.microsoft.com/office/drawing/2014/main" xmlns="" id="{4C918BE7-1E6B-45FD-B660-D4794A570503}"/>
                </a:ext>
              </a:extLst>
            </p:cNvPr>
            <p:cNvSpPr/>
            <p:nvPr/>
          </p:nvSpPr>
          <p:spPr>
            <a:xfrm>
              <a:off x="1918569" y="2995881"/>
              <a:ext cx="2198326" cy="475706"/>
            </a:xfrm>
            <a:custGeom>
              <a:avLst/>
              <a:gdLst>
                <a:gd name="connsiteX0" fmla="*/ 6349427 w 6661201"/>
                <a:gd name="connsiteY0" fmla="*/ 1221119 h 1441448"/>
                <a:gd name="connsiteX1" fmla="*/ 5942388 w 6661201"/>
                <a:gd name="connsiteY1" fmla="*/ 1420309 h 1441448"/>
                <a:gd name="connsiteX2" fmla="*/ 5500706 w 6661201"/>
                <a:gd name="connsiteY2" fmla="*/ 1290403 h 1441448"/>
                <a:gd name="connsiteX3" fmla="*/ 4729929 w 6661201"/>
                <a:gd name="connsiteY3" fmla="*/ 519625 h 1441448"/>
                <a:gd name="connsiteX4" fmla="*/ 4019774 w 6661201"/>
                <a:gd name="connsiteY4" fmla="*/ 17321 h 1441448"/>
                <a:gd name="connsiteX5" fmla="*/ 3283639 w 6661201"/>
                <a:gd name="connsiteY5" fmla="*/ 337756 h 1441448"/>
                <a:gd name="connsiteX6" fmla="*/ 2530182 w 6661201"/>
                <a:gd name="connsiteY6" fmla="*/ 1134515 h 1441448"/>
                <a:gd name="connsiteX7" fmla="*/ 2140463 w 6661201"/>
                <a:gd name="connsiteY7" fmla="*/ 1385667 h 1441448"/>
                <a:gd name="connsiteX8" fmla="*/ 1698782 w 6661201"/>
                <a:gd name="connsiteY8" fmla="*/ 1351025 h 1441448"/>
                <a:gd name="connsiteX9" fmla="*/ 1248440 w 6661201"/>
                <a:gd name="connsiteY9" fmla="*/ 995948 h 1441448"/>
                <a:gd name="connsiteX10" fmla="*/ 832740 w 6661201"/>
                <a:gd name="connsiteY10" fmla="*/ 536946 h 1441448"/>
                <a:gd name="connsiteX11" fmla="*/ 10000 w 6661201"/>
                <a:gd name="connsiteY11" fmla="*/ 0 h 1441448"/>
                <a:gd name="connsiteX12" fmla="*/ 10000 w 6661201"/>
                <a:gd name="connsiteY12" fmla="*/ 17321 h 1441448"/>
                <a:gd name="connsiteX13" fmla="*/ 824080 w 6661201"/>
                <a:gd name="connsiteY13" fmla="*/ 545606 h 1441448"/>
                <a:gd name="connsiteX14" fmla="*/ 1560215 w 6661201"/>
                <a:gd name="connsiteY14" fmla="*/ 1290403 h 1441448"/>
                <a:gd name="connsiteX15" fmla="*/ 1915292 w 6661201"/>
                <a:gd name="connsiteY15" fmla="*/ 1437630 h 1441448"/>
                <a:gd name="connsiteX16" fmla="*/ 2287691 w 6661201"/>
                <a:gd name="connsiteY16" fmla="*/ 1342365 h 1441448"/>
                <a:gd name="connsiteX17" fmla="*/ 3015166 w 6661201"/>
                <a:gd name="connsiteY17" fmla="*/ 658192 h 1441448"/>
                <a:gd name="connsiteX18" fmla="*/ 3396224 w 6661201"/>
                <a:gd name="connsiteY18" fmla="*/ 268473 h 1441448"/>
                <a:gd name="connsiteX19" fmla="*/ 3803264 w 6661201"/>
                <a:gd name="connsiteY19" fmla="*/ 43302 h 1441448"/>
                <a:gd name="connsiteX20" fmla="*/ 4634664 w 6661201"/>
                <a:gd name="connsiteY20" fmla="*/ 450342 h 1441448"/>
                <a:gd name="connsiteX21" fmla="*/ 5370800 w 6661201"/>
                <a:gd name="connsiteY21" fmla="*/ 1221119 h 1441448"/>
                <a:gd name="connsiteX22" fmla="*/ 6098274 w 6661201"/>
                <a:gd name="connsiteY22" fmla="*/ 1394327 h 1441448"/>
                <a:gd name="connsiteX23" fmla="*/ 6505315 w 6661201"/>
                <a:gd name="connsiteY23" fmla="*/ 1108534 h 1441448"/>
                <a:gd name="connsiteX24" fmla="*/ 6661201 w 6661201"/>
                <a:gd name="connsiteY24" fmla="*/ 952646 h 1441448"/>
                <a:gd name="connsiteX25" fmla="*/ 6661201 w 6661201"/>
                <a:gd name="connsiteY25" fmla="*/ 926665 h 1441448"/>
                <a:gd name="connsiteX26" fmla="*/ 6349427 w 6661201"/>
                <a:gd name="connsiteY26" fmla="*/ 1221119 h 1441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661201" h="1441448">
                  <a:moveTo>
                    <a:pt x="6349427" y="1221119"/>
                  </a:moveTo>
                  <a:cubicBezTo>
                    <a:pt x="6228180" y="1316384"/>
                    <a:pt x="6089615" y="1402988"/>
                    <a:pt x="5942388" y="1420309"/>
                  </a:cubicBezTo>
                  <a:cubicBezTo>
                    <a:pt x="5786500" y="1437630"/>
                    <a:pt x="5630612" y="1377007"/>
                    <a:pt x="5500706" y="1290403"/>
                  </a:cubicBezTo>
                  <a:cubicBezTo>
                    <a:pt x="5197591" y="1091213"/>
                    <a:pt x="4972420" y="788098"/>
                    <a:pt x="4729929" y="519625"/>
                  </a:cubicBezTo>
                  <a:cubicBezTo>
                    <a:pt x="4539399" y="311775"/>
                    <a:pt x="4305568" y="69283"/>
                    <a:pt x="4019774" y="17321"/>
                  </a:cubicBezTo>
                  <a:cubicBezTo>
                    <a:pt x="3733980" y="-34642"/>
                    <a:pt x="3482828" y="155888"/>
                    <a:pt x="3283639" y="337756"/>
                  </a:cubicBezTo>
                  <a:cubicBezTo>
                    <a:pt x="3015166" y="588909"/>
                    <a:pt x="2807316" y="883363"/>
                    <a:pt x="2530182" y="1134515"/>
                  </a:cubicBezTo>
                  <a:cubicBezTo>
                    <a:pt x="2417597" y="1238440"/>
                    <a:pt x="2287691" y="1333705"/>
                    <a:pt x="2140463" y="1385667"/>
                  </a:cubicBezTo>
                  <a:cubicBezTo>
                    <a:pt x="1993236" y="1437630"/>
                    <a:pt x="1837348" y="1420309"/>
                    <a:pt x="1698782" y="1351025"/>
                  </a:cubicBezTo>
                  <a:cubicBezTo>
                    <a:pt x="1525573" y="1264421"/>
                    <a:pt x="1378347" y="1125854"/>
                    <a:pt x="1248440" y="995948"/>
                  </a:cubicBezTo>
                  <a:cubicBezTo>
                    <a:pt x="1101213" y="848721"/>
                    <a:pt x="971306" y="692833"/>
                    <a:pt x="832740" y="536946"/>
                  </a:cubicBezTo>
                  <a:cubicBezTo>
                    <a:pt x="616229" y="303115"/>
                    <a:pt x="347757" y="8660"/>
                    <a:pt x="10000" y="0"/>
                  </a:cubicBezTo>
                  <a:cubicBezTo>
                    <a:pt x="1340" y="0"/>
                    <a:pt x="-7321" y="17321"/>
                    <a:pt x="10000" y="17321"/>
                  </a:cubicBezTo>
                  <a:cubicBezTo>
                    <a:pt x="347757" y="25981"/>
                    <a:pt x="616229" y="311775"/>
                    <a:pt x="824080" y="545606"/>
                  </a:cubicBezTo>
                  <a:cubicBezTo>
                    <a:pt x="1057911" y="796759"/>
                    <a:pt x="1274421" y="1091213"/>
                    <a:pt x="1560215" y="1290403"/>
                  </a:cubicBezTo>
                  <a:cubicBezTo>
                    <a:pt x="1664140" y="1359686"/>
                    <a:pt x="1785386" y="1420309"/>
                    <a:pt x="1915292" y="1437630"/>
                  </a:cubicBezTo>
                  <a:cubicBezTo>
                    <a:pt x="2045198" y="1454950"/>
                    <a:pt x="2175105" y="1411648"/>
                    <a:pt x="2287691" y="1342365"/>
                  </a:cubicBezTo>
                  <a:cubicBezTo>
                    <a:pt x="2582145" y="1177817"/>
                    <a:pt x="2798655" y="900684"/>
                    <a:pt x="3015166" y="658192"/>
                  </a:cubicBezTo>
                  <a:cubicBezTo>
                    <a:pt x="3136411" y="519625"/>
                    <a:pt x="3257657" y="389719"/>
                    <a:pt x="3396224" y="268473"/>
                  </a:cubicBezTo>
                  <a:cubicBezTo>
                    <a:pt x="3517470" y="164548"/>
                    <a:pt x="3647376" y="77944"/>
                    <a:pt x="3803264" y="43302"/>
                  </a:cubicBezTo>
                  <a:cubicBezTo>
                    <a:pt x="4132359" y="-34642"/>
                    <a:pt x="4426814" y="233831"/>
                    <a:pt x="4634664" y="450342"/>
                  </a:cubicBezTo>
                  <a:cubicBezTo>
                    <a:pt x="4885816" y="701494"/>
                    <a:pt x="5093666" y="995948"/>
                    <a:pt x="5370800" y="1221119"/>
                  </a:cubicBezTo>
                  <a:cubicBezTo>
                    <a:pt x="5578649" y="1394327"/>
                    <a:pt x="5829802" y="1498253"/>
                    <a:pt x="6098274" y="1394327"/>
                  </a:cubicBezTo>
                  <a:cubicBezTo>
                    <a:pt x="6254162" y="1333705"/>
                    <a:pt x="6384068" y="1221119"/>
                    <a:pt x="6505315" y="1108534"/>
                  </a:cubicBezTo>
                  <a:cubicBezTo>
                    <a:pt x="6557277" y="1056571"/>
                    <a:pt x="6609240" y="1004609"/>
                    <a:pt x="6661201" y="952646"/>
                  </a:cubicBezTo>
                  <a:lnTo>
                    <a:pt x="6661201" y="926665"/>
                  </a:lnTo>
                  <a:cubicBezTo>
                    <a:pt x="6565938" y="1039250"/>
                    <a:pt x="6462013" y="1134515"/>
                    <a:pt x="6349427" y="1221119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4" name="Freeform: Shape 107">
              <a:extLst>
                <a:ext uri="{FF2B5EF4-FFF2-40B4-BE49-F238E27FC236}">
                  <a16:creationId xmlns:a16="http://schemas.microsoft.com/office/drawing/2014/main" xmlns="" id="{D5DE404B-9AD7-4446-B796-B8C0BEF4B216}"/>
                </a:ext>
              </a:extLst>
            </p:cNvPr>
            <p:cNvSpPr/>
            <p:nvPr/>
          </p:nvSpPr>
          <p:spPr>
            <a:xfrm>
              <a:off x="4071166" y="3113778"/>
              <a:ext cx="5716" cy="248383"/>
            </a:xfrm>
            <a:custGeom>
              <a:avLst/>
              <a:gdLst>
                <a:gd name="connsiteX0" fmla="*/ 0 w 17320"/>
                <a:gd name="connsiteY0" fmla="*/ 6495 h 752631"/>
                <a:gd name="connsiteX1" fmla="*/ 0 w 17320"/>
                <a:gd name="connsiteY1" fmla="*/ 742631 h 752631"/>
                <a:gd name="connsiteX2" fmla="*/ 17321 w 17320"/>
                <a:gd name="connsiteY2" fmla="*/ 742631 h 752631"/>
                <a:gd name="connsiteX3" fmla="*/ 17321 w 17320"/>
                <a:gd name="connsiteY3" fmla="*/ 6495 h 752631"/>
                <a:gd name="connsiteX4" fmla="*/ 0 w 17320"/>
                <a:gd name="connsiteY4" fmla="*/ 6495 h 752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752631">
                  <a:moveTo>
                    <a:pt x="0" y="6495"/>
                  </a:moveTo>
                  <a:cubicBezTo>
                    <a:pt x="0" y="248987"/>
                    <a:pt x="0" y="500139"/>
                    <a:pt x="0" y="742631"/>
                  </a:cubicBezTo>
                  <a:cubicBezTo>
                    <a:pt x="0" y="751291"/>
                    <a:pt x="17321" y="759952"/>
                    <a:pt x="17321" y="742631"/>
                  </a:cubicBezTo>
                  <a:cubicBezTo>
                    <a:pt x="17321" y="500139"/>
                    <a:pt x="17321" y="248987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5" name="Freeform: Shape 108">
              <a:extLst>
                <a:ext uri="{FF2B5EF4-FFF2-40B4-BE49-F238E27FC236}">
                  <a16:creationId xmlns:a16="http://schemas.microsoft.com/office/drawing/2014/main" xmlns="" id="{27404A2B-3409-49E0-B4B1-A3EEDC53286E}"/>
                </a:ext>
              </a:extLst>
            </p:cNvPr>
            <p:cNvSpPr/>
            <p:nvPr/>
          </p:nvSpPr>
          <p:spPr>
            <a:xfrm>
              <a:off x="4051159" y="3096013"/>
              <a:ext cx="40014" cy="46662"/>
            </a:xfrm>
            <a:custGeom>
              <a:avLst/>
              <a:gdLst>
                <a:gd name="connsiteX0" fmla="*/ 0 w 121245"/>
                <a:gd name="connsiteY0" fmla="*/ 8364 h 141393"/>
                <a:gd name="connsiteX1" fmla="*/ 60623 w 121245"/>
                <a:gd name="connsiteY1" fmla="*/ 103628 h 141393"/>
                <a:gd name="connsiteX2" fmla="*/ 121245 w 121245"/>
                <a:gd name="connsiteY2" fmla="*/ 138270 h 141393"/>
                <a:gd name="connsiteX3" fmla="*/ 60623 w 121245"/>
                <a:gd name="connsiteY3" fmla="*/ 43005 h 141393"/>
                <a:gd name="connsiteX4" fmla="*/ 0 w 121245"/>
                <a:gd name="connsiteY4" fmla="*/ 8364 h 141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1393">
                  <a:moveTo>
                    <a:pt x="0" y="8364"/>
                  </a:moveTo>
                  <a:cubicBezTo>
                    <a:pt x="0" y="25685"/>
                    <a:pt x="25980" y="68987"/>
                    <a:pt x="60623" y="103628"/>
                  </a:cubicBezTo>
                  <a:cubicBezTo>
                    <a:pt x="95264" y="138270"/>
                    <a:pt x="121245" y="146930"/>
                    <a:pt x="121245" y="138270"/>
                  </a:cubicBezTo>
                  <a:cubicBezTo>
                    <a:pt x="121245" y="120949"/>
                    <a:pt x="95264" y="77647"/>
                    <a:pt x="60623" y="43005"/>
                  </a:cubicBezTo>
                  <a:cubicBezTo>
                    <a:pt x="34641" y="-297"/>
                    <a:pt x="0" y="-8957"/>
                    <a:pt x="0" y="8364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6" name="Freeform: Shape 109">
              <a:extLst>
                <a:ext uri="{FF2B5EF4-FFF2-40B4-BE49-F238E27FC236}">
                  <a16:creationId xmlns:a16="http://schemas.microsoft.com/office/drawing/2014/main" xmlns="" id="{03D49B7D-3E88-4934-A79B-BB3533B700E1}"/>
                </a:ext>
              </a:extLst>
            </p:cNvPr>
            <p:cNvSpPr/>
            <p:nvPr/>
          </p:nvSpPr>
          <p:spPr>
            <a:xfrm>
              <a:off x="4054017" y="3331867"/>
              <a:ext cx="40014" cy="47000"/>
            </a:xfrm>
            <a:custGeom>
              <a:avLst/>
              <a:gdLst>
                <a:gd name="connsiteX0" fmla="*/ 60623 w 121246"/>
                <a:gd name="connsiteY0" fmla="*/ 38491 h 142415"/>
                <a:gd name="connsiteX1" fmla="*/ 0 w 121246"/>
                <a:gd name="connsiteY1" fmla="*/ 133755 h 142415"/>
                <a:gd name="connsiteX2" fmla="*/ 60623 w 121246"/>
                <a:gd name="connsiteY2" fmla="*/ 107774 h 142415"/>
                <a:gd name="connsiteX3" fmla="*/ 121247 w 121246"/>
                <a:gd name="connsiteY3" fmla="*/ 12510 h 142415"/>
                <a:gd name="connsiteX4" fmla="*/ 60623 w 121246"/>
                <a:gd name="connsiteY4" fmla="*/ 38491 h 142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6" h="142415">
                  <a:moveTo>
                    <a:pt x="60623" y="38491"/>
                  </a:moveTo>
                  <a:cubicBezTo>
                    <a:pt x="25982" y="73132"/>
                    <a:pt x="0" y="107774"/>
                    <a:pt x="0" y="133755"/>
                  </a:cubicBezTo>
                  <a:cubicBezTo>
                    <a:pt x="0" y="151076"/>
                    <a:pt x="25982" y="142416"/>
                    <a:pt x="60623" y="107774"/>
                  </a:cubicBezTo>
                  <a:cubicBezTo>
                    <a:pt x="95265" y="73132"/>
                    <a:pt x="121247" y="29830"/>
                    <a:pt x="121247" y="12510"/>
                  </a:cubicBezTo>
                  <a:cubicBezTo>
                    <a:pt x="121247" y="-13472"/>
                    <a:pt x="95265" y="3849"/>
                    <a:pt x="60623" y="3849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7" name="Freeform: Shape 104">
              <a:extLst>
                <a:ext uri="{FF2B5EF4-FFF2-40B4-BE49-F238E27FC236}">
                  <a16:creationId xmlns:a16="http://schemas.microsoft.com/office/drawing/2014/main" xmlns="" id="{C5635006-89A2-4211-A644-5659A1C43539}"/>
                </a:ext>
              </a:extLst>
            </p:cNvPr>
            <p:cNvSpPr/>
            <p:nvPr/>
          </p:nvSpPr>
          <p:spPr>
            <a:xfrm>
              <a:off x="3973989" y="3033751"/>
              <a:ext cx="5716" cy="411295"/>
            </a:xfrm>
            <a:custGeom>
              <a:avLst/>
              <a:gdLst>
                <a:gd name="connsiteX0" fmla="*/ 0 w 17321"/>
                <a:gd name="connsiteY0" fmla="*/ 6495 h 1246274"/>
                <a:gd name="connsiteX1" fmla="*/ 0 w 17321"/>
                <a:gd name="connsiteY1" fmla="*/ 1236275 h 1246274"/>
                <a:gd name="connsiteX2" fmla="*/ 17322 w 17321"/>
                <a:gd name="connsiteY2" fmla="*/ 1236275 h 1246274"/>
                <a:gd name="connsiteX3" fmla="*/ 17322 w 17321"/>
                <a:gd name="connsiteY3" fmla="*/ 6495 h 1246274"/>
                <a:gd name="connsiteX4" fmla="*/ 0 w 17321"/>
                <a:gd name="connsiteY4" fmla="*/ 6495 h 1246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1" h="1246274">
                  <a:moveTo>
                    <a:pt x="0" y="6495"/>
                  </a:moveTo>
                  <a:cubicBezTo>
                    <a:pt x="0" y="413535"/>
                    <a:pt x="0" y="820575"/>
                    <a:pt x="0" y="1236275"/>
                  </a:cubicBezTo>
                  <a:cubicBezTo>
                    <a:pt x="0" y="1244935"/>
                    <a:pt x="17322" y="1253596"/>
                    <a:pt x="17322" y="1236275"/>
                  </a:cubicBezTo>
                  <a:cubicBezTo>
                    <a:pt x="17322" y="829235"/>
                    <a:pt x="17322" y="422195"/>
                    <a:pt x="17322" y="6495"/>
                  </a:cubicBezTo>
                  <a:cubicBezTo>
                    <a:pt x="17322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8" name="Freeform: Shape 105">
              <a:extLst>
                <a:ext uri="{FF2B5EF4-FFF2-40B4-BE49-F238E27FC236}">
                  <a16:creationId xmlns:a16="http://schemas.microsoft.com/office/drawing/2014/main" xmlns="" id="{2A04D0A4-11D6-47CD-A595-5A877ADE9517}"/>
                </a:ext>
              </a:extLst>
            </p:cNvPr>
            <p:cNvSpPr/>
            <p:nvPr/>
          </p:nvSpPr>
          <p:spPr>
            <a:xfrm>
              <a:off x="3956841" y="3019477"/>
              <a:ext cx="40013" cy="43267"/>
            </a:xfrm>
            <a:custGeom>
              <a:avLst/>
              <a:gdLst>
                <a:gd name="connsiteX0" fmla="*/ 60623 w 121245"/>
                <a:gd name="connsiteY0" fmla="*/ 15107 h 131103"/>
                <a:gd name="connsiteX1" fmla="*/ 0 w 121245"/>
                <a:gd name="connsiteY1" fmla="*/ 32427 h 131103"/>
                <a:gd name="connsiteX2" fmla="*/ 60623 w 121245"/>
                <a:gd name="connsiteY2" fmla="*/ 119032 h 131103"/>
                <a:gd name="connsiteX3" fmla="*/ 121245 w 121245"/>
                <a:gd name="connsiteY3" fmla="*/ 110371 h 131103"/>
                <a:gd name="connsiteX4" fmla="*/ 60623 w 121245"/>
                <a:gd name="connsiteY4" fmla="*/ 15107 h 1311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1103">
                  <a:moveTo>
                    <a:pt x="60623" y="15107"/>
                  </a:moveTo>
                  <a:cubicBezTo>
                    <a:pt x="25982" y="-10875"/>
                    <a:pt x="0" y="-2214"/>
                    <a:pt x="0" y="32427"/>
                  </a:cubicBezTo>
                  <a:cubicBezTo>
                    <a:pt x="0" y="67069"/>
                    <a:pt x="25982" y="101711"/>
                    <a:pt x="60623" y="119032"/>
                  </a:cubicBezTo>
                  <a:cubicBezTo>
                    <a:pt x="95264" y="136352"/>
                    <a:pt x="121245" y="136352"/>
                    <a:pt x="121245" y="110371"/>
                  </a:cubicBezTo>
                  <a:cubicBezTo>
                    <a:pt x="121245" y="84390"/>
                    <a:pt x="95264" y="41088"/>
                    <a:pt x="60623" y="15107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9" name="Freeform: Shape 106">
              <a:extLst>
                <a:ext uri="{FF2B5EF4-FFF2-40B4-BE49-F238E27FC236}">
                  <a16:creationId xmlns:a16="http://schemas.microsoft.com/office/drawing/2014/main" xmlns="" id="{6B6F57A1-0A6E-4CD7-963A-6D8D4567290C}"/>
                </a:ext>
              </a:extLst>
            </p:cNvPr>
            <p:cNvSpPr/>
            <p:nvPr/>
          </p:nvSpPr>
          <p:spPr>
            <a:xfrm>
              <a:off x="3956841" y="3410846"/>
              <a:ext cx="40013" cy="44460"/>
            </a:xfrm>
            <a:custGeom>
              <a:avLst/>
              <a:gdLst>
                <a:gd name="connsiteX0" fmla="*/ 60623 w 121245"/>
                <a:gd name="connsiteY0" fmla="*/ 15687 h 134719"/>
                <a:gd name="connsiteX1" fmla="*/ 0 w 121245"/>
                <a:gd name="connsiteY1" fmla="*/ 102292 h 134719"/>
                <a:gd name="connsiteX2" fmla="*/ 60623 w 121245"/>
                <a:gd name="connsiteY2" fmla="*/ 119612 h 134719"/>
                <a:gd name="connsiteX3" fmla="*/ 121245 w 121245"/>
                <a:gd name="connsiteY3" fmla="*/ 24348 h 134719"/>
                <a:gd name="connsiteX4" fmla="*/ 60623 w 121245"/>
                <a:gd name="connsiteY4" fmla="*/ 15687 h 134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4719">
                  <a:moveTo>
                    <a:pt x="60623" y="15687"/>
                  </a:moveTo>
                  <a:cubicBezTo>
                    <a:pt x="25982" y="33008"/>
                    <a:pt x="0" y="76310"/>
                    <a:pt x="0" y="102292"/>
                  </a:cubicBezTo>
                  <a:cubicBezTo>
                    <a:pt x="0" y="136933"/>
                    <a:pt x="25982" y="145594"/>
                    <a:pt x="60623" y="119612"/>
                  </a:cubicBezTo>
                  <a:cubicBezTo>
                    <a:pt x="95264" y="93631"/>
                    <a:pt x="121245" y="50329"/>
                    <a:pt x="121245" y="24348"/>
                  </a:cubicBezTo>
                  <a:cubicBezTo>
                    <a:pt x="121245" y="-1634"/>
                    <a:pt x="95264" y="-10294"/>
                    <a:pt x="60623" y="15687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0" name="Freeform: Shape 101">
              <a:extLst>
                <a:ext uri="{FF2B5EF4-FFF2-40B4-BE49-F238E27FC236}">
                  <a16:creationId xmlns:a16="http://schemas.microsoft.com/office/drawing/2014/main" xmlns="" id="{FC8AEE26-F4A0-48AB-91D9-D5CE08EE2901}"/>
                </a:ext>
              </a:extLst>
            </p:cNvPr>
            <p:cNvSpPr/>
            <p:nvPr/>
          </p:nvSpPr>
          <p:spPr>
            <a:xfrm>
              <a:off x="3879673" y="2996596"/>
              <a:ext cx="5716" cy="485605"/>
            </a:xfrm>
            <a:custGeom>
              <a:avLst/>
              <a:gdLst>
                <a:gd name="connsiteX0" fmla="*/ 0 w 17320"/>
                <a:gd name="connsiteY0" fmla="*/ 6495 h 1471445"/>
                <a:gd name="connsiteX1" fmla="*/ 0 w 17320"/>
                <a:gd name="connsiteY1" fmla="*/ 1461446 h 1471445"/>
                <a:gd name="connsiteX2" fmla="*/ 17321 w 17320"/>
                <a:gd name="connsiteY2" fmla="*/ 1461446 h 1471445"/>
                <a:gd name="connsiteX3" fmla="*/ 17321 w 17320"/>
                <a:gd name="connsiteY3" fmla="*/ 6495 h 1471445"/>
                <a:gd name="connsiteX4" fmla="*/ 0 w 17320"/>
                <a:gd name="connsiteY4" fmla="*/ 6495 h 1471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1471445">
                  <a:moveTo>
                    <a:pt x="0" y="6495"/>
                  </a:moveTo>
                  <a:cubicBezTo>
                    <a:pt x="0" y="491479"/>
                    <a:pt x="0" y="976462"/>
                    <a:pt x="0" y="1461446"/>
                  </a:cubicBezTo>
                  <a:cubicBezTo>
                    <a:pt x="0" y="1470106"/>
                    <a:pt x="17321" y="1478767"/>
                    <a:pt x="17321" y="1461446"/>
                  </a:cubicBezTo>
                  <a:cubicBezTo>
                    <a:pt x="17321" y="976462"/>
                    <a:pt x="17321" y="491479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1" name="Freeform: Shape 102">
              <a:extLst>
                <a:ext uri="{FF2B5EF4-FFF2-40B4-BE49-F238E27FC236}">
                  <a16:creationId xmlns:a16="http://schemas.microsoft.com/office/drawing/2014/main" xmlns="" id="{8D555E23-8F6C-484A-9EDF-4DCEC27BAC2A}"/>
                </a:ext>
              </a:extLst>
            </p:cNvPr>
            <p:cNvSpPr/>
            <p:nvPr/>
          </p:nvSpPr>
          <p:spPr>
            <a:xfrm>
              <a:off x="3862524" y="2984005"/>
              <a:ext cx="40013" cy="43316"/>
            </a:xfrm>
            <a:custGeom>
              <a:avLst/>
              <a:gdLst>
                <a:gd name="connsiteX0" fmla="*/ 60623 w 121245"/>
                <a:gd name="connsiteY0" fmla="*/ 1346 h 131252"/>
                <a:gd name="connsiteX1" fmla="*/ 0 w 121245"/>
                <a:gd name="connsiteY1" fmla="*/ 61969 h 131252"/>
                <a:gd name="connsiteX2" fmla="*/ 60623 w 121245"/>
                <a:gd name="connsiteY2" fmla="*/ 131252 h 131252"/>
                <a:gd name="connsiteX3" fmla="*/ 121245 w 121245"/>
                <a:gd name="connsiteY3" fmla="*/ 79290 h 131252"/>
                <a:gd name="connsiteX4" fmla="*/ 60623 w 121245"/>
                <a:gd name="connsiteY4" fmla="*/ 1346 h 131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1252">
                  <a:moveTo>
                    <a:pt x="60623" y="1346"/>
                  </a:moveTo>
                  <a:cubicBezTo>
                    <a:pt x="25982" y="-7314"/>
                    <a:pt x="0" y="27327"/>
                    <a:pt x="0" y="61969"/>
                  </a:cubicBezTo>
                  <a:cubicBezTo>
                    <a:pt x="0" y="96611"/>
                    <a:pt x="25982" y="122592"/>
                    <a:pt x="60623" y="131252"/>
                  </a:cubicBezTo>
                  <a:cubicBezTo>
                    <a:pt x="95265" y="131252"/>
                    <a:pt x="121245" y="113931"/>
                    <a:pt x="121245" y="79290"/>
                  </a:cubicBezTo>
                  <a:cubicBezTo>
                    <a:pt x="121245" y="44648"/>
                    <a:pt x="95265" y="10006"/>
                    <a:pt x="60623" y="1346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2" name="Freeform: Shape 103">
              <a:extLst>
                <a:ext uri="{FF2B5EF4-FFF2-40B4-BE49-F238E27FC236}">
                  <a16:creationId xmlns:a16="http://schemas.microsoft.com/office/drawing/2014/main" xmlns="" id="{65C2CC4A-1CA8-4C01-82A7-6A828046363E}"/>
                </a:ext>
              </a:extLst>
            </p:cNvPr>
            <p:cNvSpPr/>
            <p:nvPr/>
          </p:nvSpPr>
          <p:spPr>
            <a:xfrm>
              <a:off x="3862524" y="3447462"/>
              <a:ext cx="40013" cy="42872"/>
            </a:xfrm>
            <a:custGeom>
              <a:avLst/>
              <a:gdLst>
                <a:gd name="connsiteX0" fmla="*/ 60623 w 121245"/>
                <a:gd name="connsiteY0" fmla="*/ 0 h 129906"/>
                <a:gd name="connsiteX1" fmla="*/ 0 w 121245"/>
                <a:gd name="connsiteY1" fmla="*/ 69283 h 129906"/>
                <a:gd name="connsiteX2" fmla="*/ 60623 w 121245"/>
                <a:gd name="connsiteY2" fmla="*/ 129906 h 129906"/>
                <a:gd name="connsiteX3" fmla="*/ 121245 w 121245"/>
                <a:gd name="connsiteY3" fmla="*/ 51963 h 129906"/>
                <a:gd name="connsiteX4" fmla="*/ 60623 w 121245"/>
                <a:gd name="connsiteY4" fmla="*/ 0 h 129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9906">
                  <a:moveTo>
                    <a:pt x="60623" y="0"/>
                  </a:moveTo>
                  <a:cubicBezTo>
                    <a:pt x="25982" y="0"/>
                    <a:pt x="0" y="34642"/>
                    <a:pt x="0" y="69283"/>
                  </a:cubicBezTo>
                  <a:cubicBezTo>
                    <a:pt x="0" y="103925"/>
                    <a:pt x="25982" y="129906"/>
                    <a:pt x="60623" y="129906"/>
                  </a:cubicBezTo>
                  <a:cubicBezTo>
                    <a:pt x="95265" y="121246"/>
                    <a:pt x="121245" y="86604"/>
                    <a:pt x="121245" y="51963"/>
                  </a:cubicBezTo>
                  <a:cubicBezTo>
                    <a:pt x="121245" y="17321"/>
                    <a:pt x="95265" y="0"/>
                    <a:pt x="60623" y="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3" name="Freeform: Shape 98">
              <a:extLst>
                <a:ext uri="{FF2B5EF4-FFF2-40B4-BE49-F238E27FC236}">
                  <a16:creationId xmlns:a16="http://schemas.microsoft.com/office/drawing/2014/main" xmlns="" id="{767E95A7-F31C-4A38-98E1-44EF7BCAB508}"/>
                </a:ext>
              </a:extLst>
            </p:cNvPr>
            <p:cNvSpPr/>
            <p:nvPr/>
          </p:nvSpPr>
          <p:spPr>
            <a:xfrm>
              <a:off x="3782496" y="3008028"/>
              <a:ext cx="6299" cy="459883"/>
            </a:xfrm>
            <a:custGeom>
              <a:avLst/>
              <a:gdLst>
                <a:gd name="connsiteX0" fmla="*/ 0 w 19088"/>
                <a:gd name="connsiteY0" fmla="*/ 6495 h 1393502"/>
                <a:gd name="connsiteX1" fmla="*/ 0 w 19088"/>
                <a:gd name="connsiteY1" fmla="*/ 1383502 h 1393502"/>
                <a:gd name="connsiteX2" fmla="*/ 17321 w 19088"/>
                <a:gd name="connsiteY2" fmla="*/ 1383502 h 1393502"/>
                <a:gd name="connsiteX3" fmla="*/ 17321 w 19088"/>
                <a:gd name="connsiteY3" fmla="*/ 6495 h 1393502"/>
                <a:gd name="connsiteX4" fmla="*/ 0 w 19088"/>
                <a:gd name="connsiteY4" fmla="*/ 6495 h 1393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88" h="1393502">
                  <a:moveTo>
                    <a:pt x="0" y="6495"/>
                  </a:moveTo>
                  <a:cubicBezTo>
                    <a:pt x="0" y="465498"/>
                    <a:pt x="0" y="924500"/>
                    <a:pt x="0" y="1383502"/>
                  </a:cubicBezTo>
                  <a:cubicBezTo>
                    <a:pt x="0" y="1392162"/>
                    <a:pt x="17321" y="1400823"/>
                    <a:pt x="17321" y="1383502"/>
                  </a:cubicBezTo>
                  <a:cubicBezTo>
                    <a:pt x="17321" y="924500"/>
                    <a:pt x="17321" y="465498"/>
                    <a:pt x="17321" y="6495"/>
                  </a:cubicBezTo>
                  <a:cubicBezTo>
                    <a:pt x="25982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4" name="Freeform: Shape 99">
              <a:extLst>
                <a:ext uri="{FF2B5EF4-FFF2-40B4-BE49-F238E27FC236}">
                  <a16:creationId xmlns:a16="http://schemas.microsoft.com/office/drawing/2014/main" xmlns="" id="{072AFEFD-A95B-43FD-9F81-726498E6791E}"/>
                </a:ext>
              </a:extLst>
            </p:cNvPr>
            <p:cNvSpPr/>
            <p:nvPr/>
          </p:nvSpPr>
          <p:spPr>
            <a:xfrm>
              <a:off x="3765348" y="2996549"/>
              <a:ext cx="40457" cy="43235"/>
            </a:xfrm>
            <a:custGeom>
              <a:avLst/>
              <a:gdLst>
                <a:gd name="connsiteX0" fmla="*/ 60623 w 122591"/>
                <a:gd name="connsiteY0" fmla="*/ 6637 h 131006"/>
                <a:gd name="connsiteX1" fmla="*/ 0 w 122591"/>
                <a:gd name="connsiteY1" fmla="*/ 93242 h 131006"/>
                <a:gd name="connsiteX2" fmla="*/ 60623 w 122591"/>
                <a:gd name="connsiteY2" fmla="*/ 127883 h 131006"/>
                <a:gd name="connsiteX3" fmla="*/ 121245 w 122591"/>
                <a:gd name="connsiteY3" fmla="*/ 49939 h 131006"/>
                <a:gd name="connsiteX4" fmla="*/ 60623 w 122591"/>
                <a:gd name="connsiteY4" fmla="*/ 6637 h 131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31006">
                  <a:moveTo>
                    <a:pt x="60623" y="6637"/>
                  </a:moveTo>
                  <a:cubicBezTo>
                    <a:pt x="25980" y="23958"/>
                    <a:pt x="0" y="58600"/>
                    <a:pt x="0" y="93242"/>
                  </a:cubicBezTo>
                  <a:cubicBezTo>
                    <a:pt x="0" y="127883"/>
                    <a:pt x="25980" y="136544"/>
                    <a:pt x="60623" y="127883"/>
                  </a:cubicBezTo>
                  <a:cubicBezTo>
                    <a:pt x="95264" y="119223"/>
                    <a:pt x="121245" y="84581"/>
                    <a:pt x="121245" y="49939"/>
                  </a:cubicBezTo>
                  <a:cubicBezTo>
                    <a:pt x="129906" y="6637"/>
                    <a:pt x="95264" y="-10683"/>
                    <a:pt x="60623" y="6637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5" name="Freeform: Shape 100">
              <a:extLst>
                <a:ext uri="{FF2B5EF4-FFF2-40B4-BE49-F238E27FC236}">
                  <a16:creationId xmlns:a16="http://schemas.microsoft.com/office/drawing/2014/main" xmlns="" id="{B8D80EF8-F1AB-49F5-8BC6-D4A4934CBED1}"/>
                </a:ext>
              </a:extLst>
            </p:cNvPr>
            <p:cNvSpPr/>
            <p:nvPr/>
          </p:nvSpPr>
          <p:spPr>
            <a:xfrm>
              <a:off x="3765348" y="3434999"/>
              <a:ext cx="40457" cy="43287"/>
            </a:xfrm>
            <a:custGeom>
              <a:avLst/>
              <a:gdLst>
                <a:gd name="connsiteX0" fmla="*/ 60623 w 122591"/>
                <a:gd name="connsiteY0" fmla="*/ 3124 h 131164"/>
                <a:gd name="connsiteX1" fmla="*/ 0 w 122591"/>
                <a:gd name="connsiteY1" fmla="*/ 37765 h 131164"/>
                <a:gd name="connsiteX2" fmla="*/ 60623 w 122591"/>
                <a:gd name="connsiteY2" fmla="*/ 124369 h 131164"/>
                <a:gd name="connsiteX3" fmla="*/ 121245 w 122591"/>
                <a:gd name="connsiteY3" fmla="*/ 89728 h 131164"/>
                <a:gd name="connsiteX4" fmla="*/ 60623 w 122591"/>
                <a:gd name="connsiteY4" fmla="*/ 3124 h 1311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31164">
                  <a:moveTo>
                    <a:pt x="60623" y="3124"/>
                  </a:moveTo>
                  <a:cubicBezTo>
                    <a:pt x="25980" y="-5537"/>
                    <a:pt x="0" y="3124"/>
                    <a:pt x="0" y="37765"/>
                  </a:cubicBezTo>
                  <a:cubicBezTo>
                    <a:pt x="0" y="72407"/>
                    <a:pt x="25980" y="107049"/>
                    <a:pt x="60623" y="124369"/>
                  </a:cubicBezTo>
                  <a:cubicBezTo>
                    <a:pt x="95264" y="141690"/>
                    <a:pt x="121245" y="124369"/>
                    <a:pt x="121245" y="89728"/>
                  </a:cubicBezTo>
                  <a:cubicBezTo>
                    <a:pt x="129906" y="55086"/>
                    <a:pt x="95264" y="20444"/>
                    <a:pt x="60623" y="3124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6" name="Freeform: Shape 95">
              <a:extLst>
                <a:ext uri="{FF2B5EF4-FFF2-40B4-BE49-F238E27FC236}">
                  <a16:creationId xmlns:a16="http://schemas.microsoft.com/office/drawing/2014/main" xmlns="" id="{A0D5B046-B1F0-43CE-8475-F43076F6AEB7}"/>
                </a:ext>
              </a:extLst>
            </p:cNvPr>
            <p:cNvSpPr/>
            <p:nvPr/>
          </p:nvSpPr>
          <p:spPr>
            <a:xfrm>
              <a:off x="3688179" y="3069750"/>
              <a:ext cx="5716" cy="338141"/>
            </a:xfrm>
            <a:custGeom>
              <a:avLst/>
              <a:gdLst>
                <a:gd name="connsiteX0" fmla="*/ 0 w 17321"/>
                <a:gd name="connsiteY0" fmla="*/ 10000 h 1024608"/>
                <a:gd name="connsiteX1" fmla="*/ 0 w 17321"/>
                <a:gd name="connsiteY1" fmla="*/ 1014609 h 1024608"/>
                <a:gd name="connsiteX2" fmla="*/ 17322 w 17321"/>
                <a:gd name="connsiteY2" fmla="*/ 1014609 h 1024608"/>
                <a:gd name="connsiteX3" fmla="*/ 17322 w 17321"/>
                <a:gd name="connsiteY3" fmla="*/ 10000 h 1024608"/>
                <a:gd name="connsiteX4" fmla="*/ 0 w 17321"/>
                <a:gd name="connsiteY4" fmla="*/ 10000 h 1024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1" h="1024608">
                  <a:moveTo>
                    <a:pt x="0" y="10000"/>
                  </a:moveTo>
                  <a:cubicBezTo>
                    <a:pt x="0" y="347757"/>
                    <a:pt x="0" y="676853"/>
                    <a:pt x="0" y="1014609"/>
                  </a:cubicBezTo>
                  <a:cubicBezTo>
                    <a:pt x="0" y="1023269"/>
                    <a:pt x="17322" y="1031930"/>
                    <a:pt x="17322" y="1014609"/>
                  </a:cubicBezTo>
                  <a:cubicBezTo>
                    <a:pt x="17322" y="676853"/>
                    <a:pt x="17322" y="347757"/>
                    <a:pt x="17322" y="10000"/>
                  </a:cubicBezTo>
                  <a:cubicBezTo>
                    <a:pt x="17322" y="1340"/>
                    <a:pt x="0" y="-7321"/>
                    <a:pt x="0" y="1000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7" name="Freeform: Shape 96">
              <a:extLst>
                <a:ext uri="{FF2B5EF4-FFF2-40B4-BE49-F238E27FC236}">
                  <a16:creationId xmlns:a16="http://schemas.microsoft.com/office/drawing/2014/main" xmlns="" id="{F2A050F2-E9B9-479C-B7C6-22168B95955A}"/>
                </a:ext>
              </a:extLst>
            </p:cNvPr>
            <p:cNvSpPr/>
            <p:nvPr/>
          </p:nvSpPr>
          <p:spPr>
            <a:xfrm>
              <a:off x="3671031" y="3054776"/>
              <a:ext cx="40013" cy="42265"/>
            </a:xfrm>
            <a:custGeom>
              <a:avLst/>
              <a:gdLst>
                <a:gd name="connsiteX0" fmla="*/ 60623 w 121245"/>
                <a:gd name="connsiteY0" fmla="*/ 20732 h 128068"/>
                <a:gd name="connsiteX1" fmla="*/ 0 w 121245"/>
                <a:gd name="connsiteY1" fmla="*/ 115997 h 128068"/>
                <a:gd name="connsiteX2" fmla="*/ 60623 w 121245"/>
                <a:gd name="connsiteY2" fmla="*/ 107336 h 128068"/>
                <a:gd name="connsiteX3" fmla="*/ 121245 w 121245"/>
                <a:gd name="connsiteY3" fmla="*/ 12072 h 128068"/>
                <a:gd name="connsiteX4" fmla="*/ 60623 w 121245"/>
                <a:gd name="connsiteY4" fmla="*/ 20732 h 128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8068">
                  <a:moveTo>
                    <a:pt x="60623" y="20732"/>
                  </a:moveTo>
                  <a:cubicBezTo>
                    <a:pt x="25982" y="55374"/>
                    <a:pt x="0" y="98676"/>
                    <a:pt x="0" y="115997"/>
                  </a:cubicBezTo>
                  <a:cubicBezTo>
                    <a:pt x="0" y="133317"/>
                    <a:pt x="25982" y="133317"/>
                    <a:pt x="60623" y="107336"/>
                  </a:cubicBezTo>
                  <a:cubicBezTo>
                    <a:pt x="95264" y="81355"/>
                    <a:pt x="121245" y="38053"/>
                    <a:pt x="121245" y="12072"/>
                  </a:cubicBezTo>
                  <a:cubicBezTo>
                    <a:pt x="121245" y="-5249"/>
                    <a:pt x="95264" y="-5249"/>
                    <a:pt x="60623" y="20732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8" name="Freeform: Shape 97">
              <a:extLst>
                <a:ext uri="{FF2B5EF4-FFF2-40B4-BE49-F238E27FC236}">
                  <a16:creationId xmlns:a16="http://schemas.microsoft.com/office/drawing/2014/main" xmlns="" id="{EA91800C-C392-4D01-9B80-8681FA9F2D46}"/>
                </a:ext>
              </a:extLst>
            </p:cNvPr>
            <p:cNvSpPr/>
            <p:nvPr/>
          </p:nvSpPr>
          <p:spPr>
            <a:xfrm>
              <a:off x="3671031" y="3373691"/>
              <a:ext cx="40013" cy="45586"/>
            </a:xfrm>
            <a:custGeom>
              <a:avLst/>
              <a:gdLst>
                <a:gd name="connsiteX0" fmla="*/ 60623 w 121245"/>
                <a:gd name="connsiteY0" fmla="*/ 24348 h 138132"/>
                <a:gd name="connsiteX1" fmla="*/ 0 w 121245"/>
                <a:gd name="connsiteY1" fmla="*/ 15687 h 138132"/>
                <a:gd name="connsiteX2" fmla="*/ 60623 w 121245"/>
                <a:gd name="connsiteY2" fmla="*/ 110952 h 138132"/>
                <a:gd name="connsiteX3" fmla="*/ 121245 w 121245"/>
                <a:gd name="connsiteY3" fmla="*/ 119612 h 138132"/>
                <a:gd name="connsiteX4" fmla="*/ 60623 w 121245"/>
                <a:gd name="connsiteY4" fmla="*/ 24348 h 138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8132">
                  <a:moveTo>
                    <a:pt x="60623" y="24348"/>
                  </a:moveTo>
                  <a:cubicBezTo>
                    <a:pt x="25982" y="-1633"/>
                    <a:pt x="0" y="-10294"/>
                    <a:pt x="0" y="15687"/>
                  </a:cubicBezTo>
                  <a:cubicBezTo>
                    <a:pt x="0" y="33008"/>
                    <a:pt x="25982" y="84971"/>
                    <a:pt x="60623" y="110952"/>
                  </a:cubicBezTo>
                  <a:cubicBezTo>
                    <a:pt x="95264" y="145594"/>
                    <a:pt x="121245" y="145594"/>
                    <a:pt x="121245" y="119612"/>
                  </a:cubicBezTo>
                  <a:cubicBezTo>
                    <a:pt x="121245" y="93631"/>
                    <a:pt x="95264" y="50329"/>
                    <a:pt x="60623" y="24348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9" name="Freeform: Shape 92">
              <a:extLst>
                <a:ext uri="{FF2B5EF4-FFF2-40B4-BE49-F238E27FC236}">
                  <a16:creationId xmlns:a16="http://schemas.microsoft.com/office/drawing/2014/main" xmlns="" id="{A3C75A6C-B59E-4536-9874-90BDC45EF46D}"/>
                </a:ext>
              </a:extLst>
            </p:cNvPr>
            <p:cNvSpPr/>
            <p:nvPr/>
          </p:nvSpPr>
          <p:spPr>
            <a:xfrm>
              <a:off x="3593862" y="3165225"/>
              <a:ext cx="5716" cy="145491"/>
            </a:xfrm>
            <a:custGeom>
              <a:avLst/>
              <a:gdLst>
                <a:gd name="connsiteX0" fmla="*/ 0 w 17320"/>
                <a:gd name="connsiteY0" fmla="*/ 6495 h 440855"/>
                <a:gd name="connsiteX1" fmla="*/ 0 w 17320"/>
                <a:gd name="connsiteY1" fmla="*/ 430856 h 440855"/>
                <a:gd name="connsiteX2" fmla="*/ 17321 w 17320"/>
                <a:gd name="connsiteY2" fmla="*/ 430856 h 440855"/>
                <a:gd name="connsiteX3" fmla="*/ 17321 w 17320"/>
                <a:gd name="connsiteY3" fmla="*/ 6495 h 440855"/>
                <a:gd name="connsiteX4" fmla="*/ 0 w 17320"/>
                <a:gd name="connsiteY4" fmla="*/ 6495 h 440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440855">
                  <a:moveTo>
                    <a:pt x="0" y="6495"/>
                  </a:moveTo>
                  <a:cubicBezTo>
                    <a:pt x="0" y="145062"/>
                    <a:pt x="0" y="283629"/>
                    <a:pt x="0" y="430856"/>
                  </a:cubicBezTo>
                  <a:cubicBezTo>
                    <a:pt x="0" y="439516"/>
                    <a:pt x="17321" y="448177"/>
                    <a:pt x="17321" y="430856"/>
                  </a:cubicBezTo>
                  <a:cubicBezTo>
                    <a:pt x="17321" y="292289"/>
                    <a:pt x="17321" y="153722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0" name="Freeform: Shape 93">
              <a:extLst>
                <a:ext uri="{FF2B5EF4-FFF2-40B4-BE49-F238E27FC236}">
                  <a16:creationId xmlns:a16="http://schemas.microsoft.com/office/drawing/2014/main" xmlns="" id="{9EF050C3-9E99-4DFE-8FD4-7F59E9D9C543}"/>
                </a:ext>
              </a:extLst>
            </p:cNvPr>
            <p:cNvSpPr/>
            <p:nvPr/>
          </p:nvSpPr>
          <p:spPr>
            <a:xfrm>
              <a:off x="3576713" y="3146647"/>
              <a:ext cx="40014" cy="46998"/>
            </a:xfrm>
            <a:custGeom>
              <a:avLst/>
              <a:gdLst>
                <a:gd name="connsiteX0" fmla="*/ 60623 w 121245"/>
                <a:gd name="connsiteY0" fmla="*/ 54128 h 142410"/>
                <a:gd name="connsiteX1" fmla="*/ 0 w 121245"/>
                <a:gd name="connsiteY1" fmla="*/ 140732 h 142410"/>
                <a:gd name="connsiteX2" fmla="*/ 60623 w 121245"/>
                <a:gd name="connsiteY2" fmla="*/ 88769 h 142410"/>
                <a:gd name="connsiteX3" fmla="*/ 121245 w 121245"/>
                <a:gd name="connsiteY3" fmla="*/ 2165 h 142410"/>
                <a:gd name="connsiteX4" fmla="*/ 60623 w 121245"/>
                <a:gd name="connsiteY4" fmla="*/ 54128 h 142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2410">
                  <a:moveTo>
                    <a:pt x="60623" y="54128"/>
                  </a:moveTo>
                  <a:cubicBezTo>
                    <a:pt x="25982" y="97430"/>
                    <a:pt x="0" y="132071"/>
                    <a:pt x="0" y="140732"/>
                  </a:cubicBezTo>
                  <a:cubicBezTo>
                    <a:pt x="0" y="149392"/>
                    <a:pt x="25982" y="123411"/>
                    <a:pt x="60623" y="88769"/>
                  </a:cubicBezTo>
                  <a:cubicBezTo>
                    <a:pt x="95265" y="54128"/>
                    <a:pt x="121245" y="19486"/>
                    <a:pt x="121245" y="2165"/>
                  </a:cubicBezTo>
                  <a:cubicBezTo>
                    <a:pt x="121245" y="-6495"/>
                    <a:pt x="95265" y="10826"/>
                    <a:pt x="60623" y="54128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1" name="Freeform: Shape 94">
              <a:extLst>
                <a:ext uri="{FF2B5EF4-FFF2-40B4-BE49-F238E27FC236}">
                  <a16:creationId xmlns:a16="http://schemas.microsoft.com/office/drawing/2014/main" xmlns="" id="{C2EB49DC-7E4D-4D26-87D7-CA88FF339D9E}"/>
                </a:ext>
              </a:extLst>
            </p:cNvPr>
            <p:cNvSpPr/>
            <p:nvPr/>
          </p:nvSpPr>
          <p:spPr>
            <a:xfrm>
              <a:off x="3573855" y="3281139"/>
              <a:ext cx="40014" cy="46998"/>
            </a:xfrm>
            <a:custGeom>
              <a:avLst/>
              <a:gdLst>
                <a:gd name="connsiteX0" fmla="*/ 0 w 121246"/>
                <a:gd name="connsiteY0" fmla="*/ 1678 h 142410"/>
                <a:gd name="connsiteX1" fmla="*/ 60624 w 121246"/>
                <a:gd name="connsiteY1" fmla="*/ 88283 h 142410"/>
                <a:gd name="connsiteX2" fmla="*/ 121247 w 121246"/>
                <a:gd name="connsiteY2" fmla="*/ 140245 h 142410"/>
                <a:gd name="connsiteX3" fmla="*/ 60624 w 121246"/>
                <a:gd name="connsiteY3" fmla="*/ 53641 h 142410"/>
                <a:gd name="connsiteX4" fmla="*/ 0 w 121246"/>
                <a:gd name="connsiteY4" fmla="*/ 1678 h 142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6" h="142410">
                  <a:moveTo>
                    <a:pt x="0" y="1678"/>
                  </a:moveTo>
                  <a:cubicBezTo>
                    <a:pt x="0" y="10339"/>
                    <a:pt x="25982" y="44981"/>
                    <a:pt x="60624" y="88283"/>
                  </a:cubicBezTo>
                  <a:cubicBezTo>
                    <a:pt x="95265" y="131585"/>
                    <a:pt x="121247" y="148906"/>
                    <a:pt x="121247" y="140245"/>
                  </a:cubicBezTo>
                  <a:cubicBezTo>
                    <a:pt x="121247" y="122924"/>
                    <a:pt x="95265" y="88283"/>
                    <a:pt x="60624" y="53641"/>
                  </a:cubicBezTo>
                  <a:cubicBezTo>
                    <a:pt x="34642" y="18999"/>
                    <a:pt x="0" y="-6982"/>
                    <a:pt x="0" y="1678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2" name="Freeform: Shape 89">
              <a:extLst>
                <a:ext uri="{FF2B5EF4-FFF2-40B4-BE49-F238E27FC236}">
                  <a16:creationId xmlns:a16="http://schemas.microsoft.com/office/drawing/2014/main" xmlns="" id="{A03A8F3B-0A70-4251-BB30-1ABAA0F05693}"/>
                </a:ext>
              </a:extLst>
            </p:cNvPr>
            <p:cNvSpPr/>
            <p:nvPr/>
          </p:nvSpPr>
          <p:spPr>
            <a:xfrm>
              <a:off x="3496686" y="3191662"/>
              <a:ext cx="5716" cy="90472"/>
            </a:xfrm>
            <a:custGeom>
              <a:avLst/>
              <a:gdLst>
                <a:gd name="connsiteX0" fmla="*/ 0 w 17320"/>
                <a:gd name="connsiteY0" fmla="*/ 12991 h 274142"/>
                <a:gd name="connsiteX1" fmla="*/ 0 w 17320"/>
                <a:gd name="connsiteY1" fmla="*/ 264143 h 274142"/>
                <a:gd name="connsiteX2" fmla="*/ 17321 w 17320"/>
                <a:gd name="connsiteY2" fmla="*/ 264143 h 274142"/>
                <a:gd name="connsiteX3" fmla="*/ 17321 w 17320"/>
                <a:gd name="connsiteY3" fmla="*/ 12991 h 274142"/>
                <a:gd name="connsiteX4" fmla="*/ 0 w 17320"/>
                <a:gd name="connsiteY4" fmla="*/ 12991 h 274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274142">
                  <a:moveTo>
                    <a:pt x="0" y="12991"/>
                  </a:moveTo>
                  <a:cubicBezTo>
                    <a:pt x="0" y="99595"/>
                    <a:pt x="0" y="177539"/>
                    <a:pt x="0" y="264143"/>
                  </a:cubicBezTo>
                  <a:cubicBezTo>
                    <a:pt x="0" y="272803"/>
                    <a:pt x="17321" y="281464"/>
                    <a:pt x="17321" y="264143"/>
                  </a:cubicBezTo>
                  <a:cubicBezTo>
                    <a:pt x="17321" y="177539"/>
                    <a:pt x="17321" y="99595"/>
                    <a:pt x="17321" y="12991"/>
                  </a:cubicBezTo>
                  <a:cubicBezTo>
                    <a:pt x="17321" y="-4330"/>
                    <a:pt x="0" y="-4330"/>
                    <a:pt x="0" y="1299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3" name="Freeform: Shape 90">
              <a:extLst>
                <a:ext uri="{FF2B5EF4-FFF2-40B4-BE49-F238E27FC236}">
                  <a16:creationId xmlns:a16="http://schemas.microsoft.com/office/drawing/2014/main" xmlns="" id="{CC0F7CA1-468A-44C2-885E-5D3FDCFF481D}"/>
                </a:ext>
              </a:extLst>
            </p:cNvPr>
            <p:cNvSpPr/>
            <p:nvPr/>
          </p:nvSpPr>
          <p:spPr>
            <a:xfrm>
              <a:off x="3479538" y="3253111"/>
              <a:ext cx="40457" cy="46277"/>
            </a:xfrm>
            <a:custGeom>
              <a:avLst/>
              <a:gdLst>
                <a:gd name="connsiteX0" fmla="*/ 60623 w 122591"/>
                <a:gd name="connsiteY0" fmla="*/ 60623 h 140226"/>
                <a:gd name="connsiteX1" fmla="*/ 0 w 122591"/>
                <a:gd name="connsiteY1" fmla="*/ 138567 h 140226"/>
                <a:gd name="connsiteX2" fmla="*/ 60623 w 122591"/>
                <a:gd name="connsiteY2" fmla="*/ 77944 h 140226"/>
                <a:gd name="connsiteX3" fmla="*/ 121245 w 122591"/>
                <a:gd name="connsiteY3" fmla="*/ 0 h 140226"/>
                <a:gd name="connsiteX4" fmla="*/ 60623 w 122591"/>
                <a:gd name="connsiteY4" fmla="*/ 60623 h 140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40226">
                  <a:moveTo>
                    <a:pt x="60623" y="60623"/>
                  </a:moveTo>
                  <a:cubicBezTo>
                    <a:pt x="25980" y="95265"/>
                    <a:pt x="0" y="129906"/>
                    <a:pt x="0" y="138567"/>
                  </a:cubicBezTo>
                  <a:cubicBezTo>
                    <a:pt x="0" y="147227"/>
                    <a:pt x="25980" y="121246"/>
                    <a:pt x="60623" y="77944"/>
                  </a:cubicBezTo>
                  <a:cubicBezTo>
                    <a:pt x="95264" y="34642"/>
                    <a:pt x="121245" y="0"/>
                    <a:pt x="121245" y="0"/>
                  </a:cubicBezTo>
                  <a:cubicBezTo>
                    <a:pt x="129906" y="0"/>
                    <a:pt x="95264" y="25981"/>
                    <a:pt x="60623" y="60623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4" name="Freeform: Shape 91">
              <a:extLst>
                <a:ext uri="{FF2B5EF4-FFF2-40B4-BE49-F238E27FC236}">
                  <a16:creationId xmlns:a16="http://schemas.microsoft.com/office/drawing/2014/main" xmlns="" id="{D81AC410-847A-44A4-89E6-E306B4846FF1}"/>
                </a:ext>
              </a:extLst>
            </p:cNvPr>
            <p:cNvSpPr/>
            <p:nvPr/>
          </p:nvSpPr>
          <p:spPr>
            <a:xfrm>
              <a:off x="3479538" y="3172536"/>
              <a:ext cx="40013" cy="46277"/>
            </a:xfrm>
            <a:custGeom>
              <a:avLst/>
              <a:gdLst>
                <a:gd name="connsiteX0" fmla="*/ 0 w 121245"/>
                <a:gd name="connsiteY0" fmla="*/ 1659 h 140226"/>
                <a:gd name="connsiteX1" fmla="*/ 60623 w 121245"/>
                <a:gd name="connsiteY1" fmla="*/ 79603 h 140226"/>
                <a:gd name="connsiteX2" fmla="*/ 121245 w 121245"/>
                <a:gd name="connsiteY2" fmla="*/ 140226 h 140226"/>
                <a:gd name="connsiteX3" fmla="*/ 60623 w 121245"/>
                <a:gd name="connsiteY3" fmla="*/ 62282 h 140226"/>
                <a:gd name="connsiteX4" fmla="*/ 0 w 121245"/>
                <a:gd name="connsiteY4" fmla="*/ 1659 h 140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0226">
                  <a:moveTo>
                    <a:pt x="0" y="1659"/>
                  </a:moveTo>
                  <a:cubicBezTo>
                    <a:pt x="0" y="10320"/>
                    <a:pt x="25980" y="44961"/>
                    <a:pt x="60623" y="79603"/>
                  </a:cubicBezTo>
                  <a:cubicBezTo>
                    <a:pt x="95264" y="114245"/>
                    <a:pt x="121245" y="140226"/>
                    <a:pt x="121245" y="140226"/>
                  </a:cubicBezTo>
                  <a:cubicBezTo>
                    <a:pt x="121245" y="140226"/>
                    <a:pt x="95264" y="96924"/>
                    <a:pt x="60623" y="62282"/>
                  </a:cubicBezTo>
                  <a:cubicBezTo>
                    <a:pt x="25980" y="18980"/>
                    <a:pt x="0" y="-7001"/>
                    <a:pt x="0" y="1659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5" name="Freeform: Shape 86">
              <a:extLst>
                <a:ext uri="{FF2B5EF4-FFF2-40B4-BE49-F238E27FC236}">
                  <a16:creationId xmlns:a16="http://schemas.microsoft.com/office/drawing/2014/main" xmlns="" id="{D1C3D7EE-CB2A-46F5-9DA2-0751C6589938}"/>
                </a:ext>
              </a:extLst>
            </p:cNvPr>
            <p:cNvSpPr/>
            <p:nvPr/>
          </p:nvSpPr>
          <p:spPr>
            <a:xfrm>
              <a:off x="3402368" y="3088055"/>
              <a:ext cx="5716" cy="294112"/>
            </a:xfrm>
            <a:custGeom>
              <a:avLst/>
              <a:gdLst>
                <a:gd name="connsiteX0" fmla="*/ 0 w 17321"/>
                <a:gd name="connsiteY0" fmla="*/ 6495 h 891197"/>
                <a:gd name="connsiteX1" fmla="*/ 0 w 17321"/>
                <a:gd name="connsiteY1" fmla="*/ 881198 h 891197"/>
                <a:gd name="connsiteX2" fmla="*/ 17322 w 17321"/>
                <a:gd name="connsiteY2" fmla="*/ 881198 h 891197"/>
                <a:gd name="connsiteX3" fmla="*/ 17322 w 17321"/>
                <a:gd name="connsiteY3" fmla="*/ 6495 h 891197"/>
                <a:gd name="connsiteX4" fmla="*/ 0 w 17321"/>
                <a:gd name="connsiteY4" fmla="*/ 6495 h 891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1" h="891197">
                  <a:moveTo>
                    <a:pt x="0" y="6495"/>
                  </a:moveTo>
                  <a:cubicBezTo>
                    <a:pt x="0" y="300950"/>
                    <a:pt x="0" y="586743"/>
                    <a:pt x="0" y="881198"/>
                  </a:cubicBezTo>
                  <a:cubicBezTo>
                    <a:pt x="0" y="889858"/>
                    <a:pt x="17322" y="898518"/>
                    <a:pt x="17322" y="881198"/>
                  </a:cubicBezTo>
                  <a:cubicBezTo>
                    <a:pt x="17322" y="586743"/>
                    <a:pt x="17322" y="300950"/>
                    <a:pt x="17322" y="6495"/>
                  </a:cubicBezTo>
                  <a:cubicBezTo>
                    <a:pt x="17322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6" name="Freeform: Shape 87">
              <a:extLst>
                <a:ext uri="{FF2B5EF4-FFF2-40B4-BE49-F238E27FC236}">
                  <a16:creationId xmlns:a16="http://schemas.microsoft.com/office/drawing/2014/main" xmlns="" id="{19192089-430F-46B1-90BA-1D143F44EF86}"/>
                </a:ext>
              </a:extLst>
            </p:cNvPr>
            <p:cNvSpPr/>
            <p:nvPr/>
          </p:nvSpPr>
          <p:spPr>
            <a:xfrm>
              <a:off x="3385220" y="3353875"/>
              <a:ext cx="40013" cy="47126"/>
            </a:xfrm>
            <a:custGeom>
              <a:avLst/>
              <a:gdLst>
                <a:gd name="connsiteX0" fmla="*/ 60623 w 121245"/>
                <a:gd name="connsiteY0" fmla="*/ 32428 h 142798"/>
                <a:gd name="connsiteX1" fmla="*/ 0 w 121245"/>
                <a:gd name="connsiteY1" fmla="*/ 127692 h 142798"/>
                <a:gd name="connsiteX2" fmla="*/ 60623 w 121245"/>
                <a:gd name="connsiteY2" fmla="*/ 110371 h 142798"/>
                <a:gd name="connsiteX3" fmla="*/ 121245 w 121245"/>
                <a:gd name="connsiteY3" fmla="*/ 15107 h 142798"/>
                <a:gd name="connsiteX4" fmla="*/ 60623 w 121245"/>
                <a:gd name="connsiteY4" fmla="*/ 32428 h 142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2798">
                  <a:moveTo>
                    <a:pt x="60623" y="32428"/>
                  </a:moveTo>
                  <a:cubicBezTo>
                    <a:pt x="25982" y="58409"/>
                    <a:pt x="0" y="101711"/>
                    <a:pt x="0" y="127692"/>
                  </a:cubicBezTo>
                  <a:cubicBezTo>
                    <a:pt x="0" y="153673"/>
                    <a:pt x="25982" y="145013"/>
                    <a:pt x="60623" y="110371"/>
                  </a:cubicBezTo>
                  <a:cubicBezTo>
                    <a:pt x="95264" y="75730"/>
                    <a:pt x="121245" y="32428"/>
                    <a:pt x="121245" y="15107"/>
                  </a:cubicBezTo>
                  <a:cubicBezTo>
                    <a:pt x="121245" y="-10875"/>
                    <a:pt x="95264" y="-2214"/>
                    <a:pt x="60623" y="32428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7" name="Freeform: Shape 88">
              <a:extLst>
                <a:ext uri="{FF2B5EF4-FFF2-40B4-BE49-F238E27FC236}">
                  <a16:creationId xmlns:a16="http://schemas.microsoft.com/office/drawing/2014/main" xmlns="" id="{4129F087-FEEB-4B70-8A09-FFD3261C4E6C}"/>
                </a:ext>
              </a:extLst>
            </p:cNvPr>
            <p:cNvSpPr/>
            <p:nvPr/>
          </p:nvSpPr>
          <p:spPr>
            <a:xfrm>
              <a:off x="3385220" y="3075195"/>
              <a:ext cx="40013" cy="45886"/>
            </a:xfrm>
            <a:custGeom>
              <a:avLst/>
              <a:gdLst>
                <a:gd name="connsiteX0" fmla="*/ 0 w 121245"/>
                <a:gd name="connsiteY0" fmla="*/ 10821 h 139039"/>
                <a:gd name="connsiteX1" fmla="*/ 60623 w 121245"/>
                <a:gd name="connsiteY1" fmla="*/ 106086 h 139039"/>
                <a:gd name="connsiteX2" fmla="*/ 121245 w 121245"/>
                <a:gd name="connsiteY2" fmla="*/ 132067 h 139039"/>
                <a:gd name="connsiteX3" fmla="*/ 60623 w 121245"/>
                <a:gd name="connsiteY3" fmla="*/ 36803 h 139039"/>
                <a:gd name="connsiteX4" fmla="*/ 0 w 121245"/>
                <a:gd name="connsiteY4" fmla="*/ 10821 h 139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9039">
                  <a:moveTo>
                    <a:pt x="0" y="10821"/>
                  </a:moveTo>
                  <a:cubicBezTo>
                    <a:pt x="0" y="36803"/>
                    <a:pt x="25982" y="71444"/>
                    <a:pt x="60623" y="106086"/>
                  </a:cubicBezTo>
                  <a:cubicBezTo>
                    <a:pt x="95264" y="132067"/>
                    <a:pt x="121245" y="149388"/>
                    <a:pt x="121245" y="132067"/>
                  </a:cubicBezTo>
                  <a:cubicBezTo>
                    <a:pt x="121245" y="114746"/>
                    <a:pt x="95264" y="71444"/>
                    <a:pt x="60623" y="36803"/>
                  </a:cubicBezTo>
                  <a:cubicBezTo>
                    <a:pt x="25982" y="-6500"/>
                    <a:pt x="0" y="-6500"/>
                    <a:pt x="0" y="1082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8" name="Freeform: Shape 83">
              <a:extLst>
                <a:ext uri="{FF2B5EF4-FFF2-40B4-BE49-F238E27FC236}">
                  <a16:creationId xmlns:a16="http://schemas.microsoft.com/office/drawing/2014/main" xmlns="" id="{0BB5A097-BAE4-4684-94D9-95D35FF14D43}"/>
                </a:ext>
              </a:extLst>
            </p:cNvPr>
            <p:cNvSpPr/>
            <p:nvPr/>
          </p:nvSpPr>
          <p:spPr>
            <a:xfrm>
              <a:off x="3305193" y="3016603"/>
              <a:ext cx="6299" cy="437018"/>
            </a:xfrm>
            <a:custGeom>
              <a:avLst/>
              <a:gdLst>
                <a:gd name="connsiteX0" fmla="*/ 0 w 19088"/>
                <a:gd name="connsiteY0" fmla="*/ 6495 h 1324218"/>
                <a:gd name="connsiteX1" fmla="*/ 0 w 19088"/>
                <a:gd name="connsiteY1" fmla="*/ 1314219 h 1324218"/>
                <a:gd name="connsiteX2" fmla="*/ 17321 w 19088"/>
                <a:gd name="connsiteY2" fmla="*/ 1314219 h 1324218"/>
                <a:gd name="connsiteX3" fmla="*/ 17321 w 19088"/>
                <a:gd name="connsiteY3" fmla="*/ 6495 h 1324218"/>
                <a:gd name="connsiteX4" fmla="*/ 0 w 19088"/>
                <a:gd name="connsiteY4" fmla="*/ 6495 h 1324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88" h="1324218">
                  <a:moveTo>
                    <a:pt x="0" y="6495"/>
                  </a:moveTo>
                  <a:cubicBezTo>
                    <a:pt x="0" y="439516"/>
                    <a:pt x="0" y="881198"/>
                    <a:pt x="0" y="1314219"/>
                  </a:cubicBezTo>
                  <a:cubicBezTo>
                    <a:pt x="0" y="1322879"/>
                    <a:pt x="17321" y="1331539"/>
                    <a:pt x="17321" y="1314219"/>
                  </a:cubicBezTo>
                  <a:cubicBezTo>
                    <a:pt x="17321" y="881198"/>
                    <a:pt x="17321" y="439516"/>
                    <a:pt x="17321" y="6495"/>
                  </a:cubicBezTo>
                  <a:cubicBezTo>
                    <a:pt x="25982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9" name="Freeform: Shape 84">
              <a:extLst>
                <a:ext uri="{FF2B5EF4-FFF2-40B4-BE49-F238E27FC236}">
                  <a16:creationId xmlns:a16="http://schemas.microsoft.com/office/drawing/2014/main" xmlns="" id="{FBA43758-ABD3-49FB-8C75-C9ACE51D80C1}"/>
                </a:ext>
              </a:extLst>
            </p:cNvPr>
            <p:cNvSpPr/>
            <p:nvPr/>
          </p:nvSpPr>
          <p:spPr>
            <a:xfrm>
              <a:off x="3288045" y="3424482"/>
              <a:ext cx="40561" cy="42987"/>
            </a:xfrm>
            <a:custGeom>
              <a:avLst/>
              <a:gdLst>
                <a:gd name="connsiteX0" fmla="*/ 60623 w 122905"/>
                <a:gd name="connsiteY0" fmla="*/ 9011 h 130257"/>
                <a:gd name="connsiteX1" fmla="*/ 0 w 122905"/>
                <a:gd name="connsiteY1" fmla="*/ 95615 h 130257"/>
                <a:gd name="connsiteX2" fmla="*/ 60623 w 122905"/>
                <a:gd name="connsiteY2" fmla="*/ 121597 h 130257"/>
                <a:gd name="connsiteX3" fmla="*/ 121246 w 122905"/>
                <a:gd name="connsiteY3" fmla="*/ 26332 h 130257"/>
                <a:gd name="connsiteX4" fmla="*/ 60623 w 122905"/>
                <a:gd name="connsiteY4" fmla="*/ 9011 h 130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905" h="130257">
                  <a:moveTo>
                    <a:pt x="60623" y="9011"/>
                  </a:moveTo>
                  <a:cubicBezTo>
                    <a:pt x="25981" y="26332"/>
                    <a:pt x="0" y="60974"/>
                    <a:pt x="0" y="95615"/>
                  </a:cubicBezTo>
                  <a:cubicBezTo>
                    <a:pt x="0" y="130257"/>
                    <a:pt x="25981" y="138918"/>
                    <a:pt x="60623" y="121597"/>
                  </a:cubicBezTo>
                  <a:cubicBezTo>
                    <a:pt x="95264" y="104276"/>
                    <a:pt x="121246" y="60974"/>
                    <a:pt x="121246" y="26332"/>
                  </a:cubicBezTo>
                  <a:cubicBezTo>
                    <a:pt x="129906" y="351"/>
                    <a:pt x="103925" y="-8309"/>
                    <a:pt x="60623" y="901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0" name="Freeform: Shape 85">
              <a:extLst>
                <a:ext uri="{FF2B5EF4-FFF2-40B4-BE49-F238E27FC236}">
                  <a16:creationId xmlns:a16="http://schemas.microsoft.com/office/drawing/2014/main" xmlns="" id="{659B3A87-14C7-4A73-A06B-158BA9913F01}"/>
                </a:ext>
              </a:extLst>
            </p:cNvPr>
            <p:cNvSpPr/>
            <p:nvPr/>
          </p:nvSpPr>
          <p:spPr>
            <a:xfrm>
              <a:off x="3288045" y="3007314"/>
              <a:ext cx="40561" cy="42987"/>
            </a:xfrm>
            <a:custGeom>
              <a:avLst/>
              <a:gdLst>
                <a:gd name="connsiteX0" fmla="*/ 60623 w 122905"/>
                <a:gd name="connsiteY0" fmla="*/ 8660 h 130257"/>
                <a:gd name="connsiteX1" fmla="*/ 0 w 122905"/>
                <a:gd name="connsiteY1" fmla="*/ 34642 h 130257"/>
                <a:gd name="connsiteX2" fmla="*/ 60623 w 122905"/>
                <a:gd name="connsiteY2" fmla="*/ 121246 h 130257"/>
                <a:gd name="connsiteX3" fmla="*/ 121246 w 122905"/>
                <a:gd name="connsiteY3" fmla="*/ 103925 h 130257"/>
                <a:gd name="connsiteX4" fmla="*/ 60623 w 122905"/>
                <a:gd name="connsiteY4" fmla="*/ 8660 h 130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905" h="130257">
                  <a:moveTo>
                    <a:pt x="60623" y="8660"/>
                  </a:moveTo>
                  <a:cubicBezTo>
                    <a:pt x="25981" y="-8660"/>
                    <a:pt x="0" y="0"/>
                    <a:pt x="0" y="34642"/>
                  </a:cubicBezTo>
                  <a:cubicBezTo>
                    <a:pt x="0" y="69283"/>
                    <a:pt x="25981" y="103925"/>
                    <a:pt x="60623" y="121246"/>
                  </a:cubicBezTo>
                  <a:cubicBezTo>
                    <a:pt x="95264" y="138567"/>
                    <a:pt x="121246" y="129906"/>
                    <a:pt x="121246" y="103925"/>
                  </a:cubicBezTo>
                  <a:cubicBezTo>
                    <a:pt x="129906" y="69283"/>
                    <a:pt x="103925" y="25981"/>
                    <a:pt x="60623" y="866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1" name="Freeform: Shape 80">
              <a:extLst>
                <a:ext uri="{FF2B5EF4-FFF2-40B4-BE49-F238E27FC236}">
                  <a16:creationId xmlns:a16="http://schemas.microsoft.com/office/drawing/2014/main" xmlns="" id="{3D2F85C5-83ED-49BD-9C88-A457AAB8DF56}"/>
                </a:ext>
              </a:extLst>
            </p:cNvPr>
            <p:cNvSpPr/>
            <p:nvPr/>
          </p:nvSpPr>
          <p:spPr>
            <a:xfrm>
              <a:off x="3210875" y="2990880"/>
              <a:ext cx="5716" cy="488464"/>
            </a:xfrm>
            <a:custGeom>
              <a:avLst/>
              <a:gdLst>
                <a:gd name="connsiteX0" fmla="*/ 0 w 17321"/>
                <a:gd name="connsiteY0" fmla="*/ 6495 h 1480106"/>
                <a:gd name="connsiteX1" fmla="*/ 0 w 17321"/>
                <a:gd name="connsiteY1" fmla="*/ 1470106 h 1480106"/>
                <a:gd name="connsiteX2" fmla="*/ 17321 w 17321"/>
                <a:gd name="connsiteY2" fmla="*/ 1470106 h 1480106"/>
                <a:gd name="connsiteX3" fmla="*/ 17321 w 17321"/>
                <a:gd name="connsiteY3" fmla="*/ 6495 h 1480106"/>
                <a:gd name="connsiteX4" fmla="*/ 0 w 17321"/>
                <a:gd name="connsiteY4" fmla="*/ 6495 h 1480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1" h="1480106">
                  <a:moveTo>
                    <a:pt x="0" y="6495"/>
                  </a:moveTo>
                  <a:cubicBezTo>
                    <a:pt x="0" y="491479"/>
                    <a:pt x="0" y="985123"/>
                    <a:pt x="0" y="1470106"/>
                  </a:cubicBezTo>
                  <a:cubicBezTo>
                    <a:pt x="0" y="1478767"/>
                    <a:pt x="17321" y="1487427"/>
                    <a:pt x="17321" y="1470106"/>
                  </a:cubicBezTo>
                  <a:cubicBezTo>
                    <a:pt x="17321" y="985123"/>
                    <a:pt x="17321" y="491479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2" name="Freeform: Shape 81">
              <a:extLst>
                <a:ext uri="{FF2B5EF4-FFF2-40B4-BE49-F238E27FC236}">
                  <a16:creationId xmlns:a16="http://schemas.microsoft.com/office/drawing/2014/main" xmlns="" id="{3B720C84-3D4D-4928-903F-D8B5D4B15F68}"/>
                </a:ext>
              </a:extLst>
            </p:cNvPr>
            <p:cNvSpPr/>
            <p:nvPr/>
          </p:nvSpPr>
          <p:spPr>
            <a:xfrm>
              <a:off x="3193727" y="3450321"/>
              <a:ext cx="40013" cy="42871"/>
            </a:xfrm>
            <a:custGeom>
              <a:avLst/>
              <a:gdLst>
                <a:gd name="connsiteX0" fmla="*/ 60623 w 121245"/>
                <a:gd name="connsiteY0" fmla="*/ 0 h 129906"/>
                <a:gd name="connsiteX1" fmla="*/ 0 w 121245"/>
                <a:gd name="connsiteY1" fmla="*/ 60623 h 129906"/>
                <a:gd name="connsiteX2" fmla="*/ 60623 w 121245"/>
                <a:gd name="connsiteY2" fmla="*/ 129906 h 129906"/>
                <a:gd name="connsiteX3" fmla="*/ 121246 w 121245"/>
                <a:gd name="connsiteY3" fmla="*/ 60623 h 129906"/>
                <a:gd name="connsiteX4" fmla="*/ 60623 w 121245"/>
                <a:gd name="connsiteY4" fmla="*/ 0 h 129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9906">
                  <a:moveTo>
                    <a:pt x="60623" y="0"/>
                  </a:moveTo>
                  <a:cubicBezTo>
                    <a:pt x="25982" y="0"/>
                    <a:pt x="0" y="25981"/>
                    <a:pt x="0" y="60623"/>
                  </a:cubicBezTo>
                  <a:cubicBezTo>
                    <a:pt x="0" y="95264"/>
                    <a:pt x="25982" y="129906"/>
                    <a:pt x="60623" y="129906"/>
                  </a:cubicBezTo>
                  <a:cubicBezTo>
                    <a:pt x="95264" y="129906"/>
                    <a:pt x="121246" y="95264"/>
                    <a:pt x="121246" y="60623"/>
                  </a:cubicBezTo>
                  <a:cubicBezTo>
                    <a:pt x="121246" y="25981"/>
                    <a:pt x="95264" y="0"/>
                    <a:pt x="60623" y="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3" name="Freeform: Shape 82">
              <a:extLst>
                <a:ext uri="{FF2B5EF4-FFF2-40B4-BE49-F238E27FC236}">
                  <a16:creationId xmlns:a16="http://schemas.microsoft.com/office/drawing/2014/main" xmlns="" id="{48F5FBA6-FE24-4166-A745-4E67D5097BAB}"/>
                </a:ext>
              </a:extLst>
            </p:cNvPr>
            <p:cNvSpPr/>
            <p:nvPr/>
          </p:nvSpPr>
          <p:spPr>
            <a:xfrm>
              <a:off x="3193727" y="2981591"/>
              <a:ext cx="40013" cy="42871"/>
            </a:xfrm>
            <a:custGeom>
              <a:avLst/>
              <a:gdLst>
                <a:gd name="connsiteX0" fmla="*/ 60623 w 121245"/>
                <a:gd name="connsiteY0" fmla="*/ 0 h 129906"/>
                <a:gd name="connsiteX1" fmla="*/ 0 w 121245"/>
                <a:gd name="connsiteY1" fmla="*/ 69283 h 129906"/>
                <a:gd name="connsiteX2" fmla="*/ 60623 w 121245"/>
                <a:gd name="connsiteY2" fmla="*/ 129906 h 129906"/>
                <a:gd name="connsiteX3" fmla="*/ 121246 w 121245"/>
                <a:gd name="connsiteY3" fmla="*/ 69283 h 129906"/>
                <a:gd name="connsiteX4" fmla="*/ 60623 w 121245"/>
                <a:gd name="connsiteY4" fmla="*/ 0 h 129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9906">
                  <a:moveTo>
                    <a:pt x="60623" y="0"/>
                  </a:moveTo>
                  <a:cubicBezTo>
                    <a:pt x="25982" y="0"/>
                    <a:pt x="0" y="34642"/>
                    <a:pt x="0" y="69283"/>
                  </a:cubicBezTo>
                  <a:cubicBezTo>
                    <a:pt x="0" y="103925"/>
                    <a:pt x="25982" y="129906"/>
                    <a:pt x="60623" y="129906"/>
                  </a:cubicBezTo>
                  <a:cubicBezTo>
                    <a:pt x="95264" y="129906"/>
                    <a:pt x="121246" y="103925"/>
                    <a:pt x="121246" y="69283"/>
                  </a:cubicBezTo>
                  <a:cubicBezTo>
                    <a:pt x="121246" y="34642"/>
                    <a:pt x="95264" y="0"/>
                    <a:pt x="60623" y="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4" name="Freeform: Shape 77">
              <a:extLst>
                <a:ext uri="{FF2B5EF4-FFF2-40B4-BE49-F238E27FC236}">
                  <a16:creationId xmlns:a16="http://schemas.microsoft.com/office/drawing/2014/main" xmlns="" id="{04B12763-4CC7-4A4F-A9C9-5D50F2A5F2CD}"/>
                </a:ext>
              </a:extLst>
            </p:cNvPr>
            <p:cNvSpPr/>
            <p:nvPr/>
          </p:nvSpPr>
          <p:spPr>
            <a:xfrm>
              <a:off x="3116558" y="3015446"/>
              <a:ext cx="5716" cy="438174"/>
            </a:xfrm>
            <a:custGeom>
              <a:avLst/>
              <a:gdLst>
                <a:gd name="connsiteX0" fmla="*/ 0 w 17320"/>
                <a:gd name="connsiteY0" fmla="*/ 10000 h 1327723"/>
                <a:gd name="connsiteX1" fmla="*/ 0 w 17320"/>
                <a:gd name="connsiteY1" fmla="*/ 1317724 h 1327723"/>
                <a:gd name="connsiteX2" fmla="*/ 17321 w 17320"/>
                <a:gd name="connsiteY2" fmla="*/ 1317724 h 1327723"/>
                <a:gd name="connsiteX3" fmla="*/ 17321 w 17320"/>
                <a:gd name="connsiteY3" fmla="*/ 10000 h 1327723"/>
                <a:gd name="connsiteX4" fmla="*/ 0 w 17320"/>
                <a:gd name="connsiteY4" fmla="*/ 10000 h 1327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1327723">
                  <a:moveTo>
                    <a:pt x="0" y="10000"/>
                  </a:moveTo>
                  <a:cubicBezTo>
                    <a:pt x="0" y="443021"/>
                    <a:pt x="0" y="884703"/>
                    <a:pt x="0" y="1317724"/>
                  </a:cubicBezTo>
                  <a:cubicBezTo>
                    <a:pt x="0" y="1326384"/>
                    <a:pt x="17321" y="1335044"/>
                    <a:pt x="17321" y="1317724"/>
                  </a:cubicBezTo>
                  <a:cubicBezTo>
                    <a:pt x="17321" y="884703"/>
                    <a:pt x="17321" y="443021"/>
                    <a:pt x="17321" y="10000"/>
                  </a:cubicBezTo>
                  <a:cubicBezTo>
                    <a:pt x="17321" y="1340"/>
                    <a:pt x="0" y="-7321"/>
                    <a:pt x="0" y="1000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5" name="Freeform: Shape 78">
              <a:extLst>
                <a:ext uri="{FF2B5EF4-FFF2-40B4-BE49-F238E27FC236}">
                  <a16:creationId xmlns:a16="http://schemas.microsoft.com/office/drawing/2014/main" xmlns="" id="{53FD58F6-1AD9-4F19-B24D-63E0224B5AEA}"/>
                </a:ext>
              </a:extLst>
            </p:cNvPr>
            <p:cNvSpPr/>
            <p:nvPr/>
          </p:nvSpPr>
          <p:spPr>
            <a:xfrm>
              <a:off x="3099409" y="3424482"/>
              <a:ext cx="40013" cy="42987"/>
            </a:xfrm>
            <a:custGeom>
              <a:avLst/>
              <a:gdLst>
                <a:gd name="connsiteX0" fmla="*/ 60623 w 121245"/>
                <a:gd name="connsiteY0" fmla="*/ 9011 h 130257"/>
                <a:gd name="connsiteX1" fmla="*/ 0 w 121245"/>
                <a:gd name="connsiteY1" fmla="*/ 26332 h 130257"/>
                <a:gd name="connsiteX2" fmla="*/ 60623 w 121245"/>
                <a:gd name="connsiteY2" fmla="*/ 121597 h 130257"/>
                <a:gd name="connsiteX3" fmla="*/ 121245 w 121245"/>
                <a:gd name="connsiteY3" fmla="*/ 95615 h 130257"/>
                <a:gd name="connsiteX4" fmla="*/ 60623 w 121245"/>
                <a:gd name="connsiteY4" fmla="*/ 9011 h 130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0257">
                  <a:moveTo>
                    <a:pt x="60623" y="9011"/>
                  </a:moveTo>
                  <a:cubicBezTo>
                    <a:pt x="25981" y="-8309"/>
                    <a:pt x="0" y="351"/>
                    <a:pt x="0" y="26332"/>
                  </a:cubicBezTo>
                  <a:cubicBezTo>
                    <a:pt x="0" y="52313"/>
                    <a:pt x="25981" y="95615"/>
                    <a:pt x="60623" y="121597"/>
                  </a:cubicBezTo>
                  <a:cubicBezTo>
                    <a:pt x="95264" y="138918"/>
                    <a:pt x="121245" y="130257"/>
                    <a:pt x="121245" y="95615"/>
                  </a:cubicBezTo>
                  <a:cubicBezTo>
                    <a:pt x="121245" y="60974"/>
                    <a:pt x="95264" y="26332"/>
                    <a:pt x="60623" y="901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6" name="Freeform: Shape 79">
              <a:extLst>
                <a:ext uri="{FF2B5EF4-FFF2-40B4-BE49-F238E27FC236}">
                  <a16:creationId xmlns:a16="http://schemas.microsoft.com/office/drawing/2014/main" xmlns="" id="{2D3AAA24-CA2A-42DA-8676-826A8F5B562D}"/>
                </a:ext>
              </a:extLst>
            </p:cNvPr>
            <p:cNvSpPr/>
            <p:nvPr/>
          </p:nvSpPr>
          <p:spPr>
            <a:xfrm>
              <a:off x="3099409" y="3007314"/>
              <a:ext cx="40013" cy="42987"/>
            </a:xfrm>
            <a:custGeom>
              <a:avLst/>
              <a:gdLst>
                <a:gd name="connsiteX0" fmla="*/ 60623 w 121245"/>
                <a:gd name="connsiteY0" fmla="*/ 8660 h 130257"/>
                <a:gd name="connsiteX1" fmla="*/ 0 w 121245"/>
                <a:gd name="connsiteY1" fmla="*/ 103925 h 130257"/>
                <a:gd name="connsiteX2" fmla="*/ 60623 w 121245"/>
                <a:gd name="connsiteY2" fmla="*/ 121246 h 130257"/>
                <a:gd name="connsiteX3" fmla="*/ 121245 w 121245"/>
                <a:gd name="connsiteY3" fmla="*/ 34642 h 130257"/>
                <a:gd name="connsiteX4" fmla="*/ 60623 w 121245"/>
                <a:gd name="connsiteY4" fmla="*/ 8660 h 130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0257">
                  <a:moveTo>
                    <a:pt x="60623" y="8660"/>
                  </a:moveTo>
                  <a:cubicBezTo>
                    <a:pt x="25981" y="25981"/>
                    <a:pt x="0" y="69283"/>
                    <a:pt x="0" y="103925"/>
                  </a:cubicBezTo>
                  <a:cubicBezTo>
                    <a:pt x="0" y="129906"/>
                    <a:pt x="25981" y="138567"/>
                    <a:pt x="60623" y="121246"/>
                  </a:cubicBezTo>
                  <a:cubicBezTo>
                    <a:pt x="95264" y="103925"/>
                    <a:pt x="121245" y="69283"/>
                    <a:pt x="121245" y="34642"/>
                  </a:cubicBezTo>
                  <a:cubicBezTo>
                    <a:pt x="121245" y="0"/>
                    <a:pt x="95264" y="-8660"/>
                    <a:pt x="60623" y="866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7" name="Freeform: Shape 74">
              <a:extLst>
                <a:ext uri="{FF2B5EF4-FFF2-40B4-BE49-F238E27FC236}">
                  <a16:creationId xmlns:a16="http://schemas.microsoft.com/office/drawing/2014/main" xmlns="" id="{0C87A845-29D4-4480-9008-91B651D35F52}"/>
                </a:ext>
              </a:extLst>
            </p:cNvPr>
            <p:cNvSpPr/>
            <p:nvPr/>
          </p:nvSpPr>
          <p:spPr>
            <a:xfrm>
              <a:off x="3019382" y="3088055"/>
              <a:ext cx="5716" cy="296970"/>
            </a:xfrm>
            <a:custGeom>
              <a:avLst/>
              <a:gdLst>
                <a:gd name="connsiteX0" fmla="*/ 0 w 17320"/>
                <a:gd name="connsiteY0" fmla="*/ 6495 h 899858"/>
                <a:gd name="connsiteX1" fmla="*/ 0 w 17320"/>
                <a:gd name="connsiteY1" fmla="*/ 889858 h 899858"/>
                <a:gd name="connsiteX2" fmla="*/ 17321 w 17320"/>
                <a:gd name="connsiteY2" fmla="*/ 889858 h 899858"/>
                <a:gd name="connsiteX3" fmla="*/ 17321 w 17320"/>
                <a:gd name="connsiteY3" fmla="*/ 6495 h 899858"/>
                <a:gd name="connsiteX4" fmla="*/ 0 w 17320"/>
                <a:gd name="connsiteY4" fmla="*/ 6495 h 899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899858">
                  <a:moveTo>
                    <a:pt x="0" y="6495"/>
                  </a:moveTo>
                  <a:cubicBezTo>
                    <a:pt x="0" y="300950"/>
                    <a:pt x="0" y="595404"/>
                    <a:pt x="0" y="889858"/>
                  </a:cubicBezTo>
                  <a:cubicBezTo>
                    <a:pt x="0" y="898518"/>
                    <a:pt x="17321" y="907179"/>
                    <a:pt x="17321" y="889858"/>
                  </a:cubicBezTo>
                  <a:cubicBezTo>
                    <a:pt x="17321" y="595404"/>
                    <a:pt x="17321" y="300950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8" name="Freeform: Shape 75">
              <a:extLst>
                <a:ext uri="{FF2B5EF4-FFF2-40B4-BE49-F238E27FC236}">
                  <a16:creationId xmlns:a16="http://schemas.microsoft.com/office/drawing/2014/main" xmlns="" id="{6217518D-E663-4631-A7FE-620F96E4DE1B}"/>
                </a:ext>
              </a:extLst>
            </p:cNvPr>
            <p:cNvSpPr/>
            <p:nvPr/>
          </p:nvSpPr>
          <p:spPr>
            <a:xfrm>
              <a:off x="3002234" y="3354619"/>
              <a:ext cx="40457" cy="46382"/>
            </a:xfrm>
            <a:custGeom>
              <a:avLst/>
              <a:gdLst>
                <a:gd name="connsiteX0" fmla="*/ 60623 w 122591"/>
                <a:gd name="connsiteY0" fmla="*/ 30173 h 140544"/>
                <a:gd name="connsiteX1" fmla="*/ 0 w 122591"/>
                <a:gd name="connsiteY1" fmla="*/ 12852 h 140544"/>
                <a:gd name="connsiteX2" fmla="*/ 60623 w 122591"/>
                <a:gd name="connsiteY2" fmla="*/ 108117 h 140544"/>
                <a:gd name="connsiteX3" fmla="*/ 121246 w 122591"/>
                <a:gd name="connsiteY3" fmla="*/ 125438 h 140544"/>
                <a:gd name="connsiteX4" fmla="*/ 60623 w 122591"/>
                <a:gd name="connsiteY4" fmla="*/ 30173 h 140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40544">
                  <a:moveTo>
                    <a:pt x="60623" y="30173"/>
                  </a:moveTo>
                  <a:cubicBezTo>
                    <a:pt x="25981" y="4192"/>
                    <a:pt x="0" y="-13129"/>
                    <a:pt x="0" y="12852"/>
                  </a:cubicBezTo>
                  <a:cubicBezTo>
                    <a:pt x="0" y="30173"/>
                    <a:pt x="25981" y="73475"/>
                    <a:pt x="60623" y="108117"/>
                  </a:cubicBezTo>
                  <a:cubicBezTo>
                    <a:pt x="95264" y="142759"/>
                    <a:pt x="121246" y="151419"/>
                    <a:pt x="121246" y="125438"/>
                  </a:cubicBezTo>
                  <a:cubicBezTo>
                    <a:pt x="129906" y="99456"/>
                    <a:pt x="95264" y="56154"/>
                    <a:pt x="60623" y="30173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9" name="Freeform: Shape 76">
              <a:extLst>
                <a:ext uri="{FF2B5EF4-FFF2-40B4-BE49-F238E27FC236}">
                  <a16:creationId xmlns:a16="http://schemas.microsoft.com/office/drawing/2014/main" xmlns="" id="{2AA607A6-529B-40A7-AB22-A70CAE06914D}"/>
                </a:ext>
              </a:extLst>
            </p:cNvPr>
            <p:cNvSpPr/>
            <p:nvPr/>
          </p:nvSpPr>
          <p:spPr>
            <a:xfrm>
              <a:off x="3002234" y="3073781"/>
              <a:ext cx="40457" cy="45115"/>
            </a:xfrm>
            <a:custGeom>
              <a:avLst/>
              <a:gdLst>
                <a:gd name="connsiteX0" fmla="*/ 60623 w 122591"/>
                <a:gd name="connsiteY0" fmla="*/ 32427 h 136703"/>
                <a:gd name="connsiteX1" fmla="*/ 0 w 122591"/>
                <a:gd name="connsiteY1" fmla="*/ 127692 h 136703"/>
                <a:gd name="connsiteX2" fmla="*/ 60623 w 122591"/>
                <a:gd name="connsiteY2" fmla="*/ 110371 h 136703"/>
                <a:gd name="connsiteX3" fmla="*/ 121246 w 122591"/>
                <a:gd name="connsiteY3" fmla="*/ 15107 h 136703"/>
                <a:gd name="connsiteX4" fmla="*/ 60623 w 122591"/>
                <a:gd name="connsiteY4" fmla="*/ 32427 h 136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36703">
                  <a:moveTo>
                    <a:pt x="60623" y="32427"/>
                  </a:moveTo>
                  <a:cubicBezTo>
                    <a:pt x="25981" y="67069"/>
                    <a:pt x="0" y="110371"/>
                    <a:pt x="0" y="127692"/>
                  </a:cubicBezTo>
                  <a:cubicBezTo>
                    <a:pt x="0" y="145013"/>
                    <a:pt x="25981" y="136353"/>
                    <a:pt x="60623" y="110371"/>
                  </a:cubicBezTo>
                  <a:cubicBezTo>
                    <a:pt x="95264" y="84390"/>
                    <a:pt x="121246" y="41088"/>
                    <a:pt x="121246" y="15107"/>
                  </a:cubicBezTo>
                  <a:cubicBezTo>
                    <a:pt x="129906" y="-10875"/>
                    <a:pt x="95264" y="-2214"/>
                    <a:pt x="60623" y="32427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0" name="Freeform: Shape 71">
              <a:extLst>
                <a:ext uri="{FF2B5EF4-FFF2-40B4-BE49-F238E27FC236}">
                  <a16:creationId xmlns:a16="http://schemas.microsoft.com/office/drawing/2014/main" xmlns="" id="{48C15DEF-CCF0-4803-9CE5-F34D889C1FB6}"/>
                </a:ext>
              </a:extLst>
            </p:cNvPr>
            <p:cNvSpPr/>
            <p:nvPr/>
          </p:nvSpPr>
          <p:spPr>
            <a:xfrm>
              <a:off x="2925064" y="3190947"/>
              <a:ext cx="5716" cy="91187"/>
            </a:xfrm>
            <a:custGeom>
              <a:avLst/>
              <a:gdLst>
                <a:gd name="connsiteX0" fmla="*/ 0 w 17321"/>
                <a:gd name="connsiteY0" fmla="*/ 6495 h 276308"/>
                <a:gd name="connsiteX1" fmla="*/ 0 w 17321"/>
                <a:gd name="connsiteY1" fmla="*/ 266308 h 276308"/>
                <a:gd name="connsiteX2" fmla="*/ 17321 w 17321"/>
                <a:gd name="connsiteY2" fmla="*/ 266308 h 276308"/>
                <a:gd name="connsiteX3" fmla="*/ 17321 w 17321"/>
                <a:gd name="connsiteY3" fmla="*/ 6495 h 276308"/>
                <a:gd name="connsiteX4" fmla="*/ 0 w 17321"/>
                <a:gd name="connsiteY4" fmla="*/ 6495 h 276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1" h="276308">
                  <a:moveTo>
                    <a:pt x="0" y="6495"/>
                  </a:moveTo>
                  <a:cubicBezTo>
                    <a:pt x="0" y="93100"/>
                    <a:pt x="0" y="179704"/>
                    <a:pt x="0" y="266308"/>
                  </a:cubicBezTo>
                  <a:cubicBezTo>
                    <a:pt x="0" y="274968"/>
                    <a:pt x="17321" y="283629"/>
                    <a:pt x="17321" y="266308"/>
                  </a:cubicBezTo>
                  <a:cubicBezTo>
                    <a:pt x="17321" y="179704"/>
                    <a:pt x="17321" y="93100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1" name="Freeform: Shape 72">
              <a:extLst>
                <a:ext uri="{FF2B5EF4-FFF2-40B4-BE49-F238E27FC236}">
                  <a16:creationId xmlns:a16="http://schemas.microsoft.com/office/drawing/2014/main" xmlns="" id="{F16C5C84-DEBD-43EB-A160-6B2A274CC638}"/>
                </a:ext>
              </a:extLst>
            </p:cNvPr>
            <p:cNvSpPr/>
            <p:nvPr/>
          </p:nvSpPr>
          <p:spPr>
            <a:xfrm>
              <a:off x="2907916" y="3255525"/>
              <a:ext cx="40013" cy="46721"/>
            </a:xfrm>
            <a:custGeom>
              <a:avLst/>
              <a:gdLst>
                <a:gd name="connsiteX0" fmla="*/ 0 w 121245"/>
                <a:gd name="connsiteY0" fmla="*/ 1346 h 141572"/>
                <a:gd name="connsiteX1" fmla="*/ 60623 w 121245"/>
                <a:gd name="connsiteY1" fmla="*/ 79290 h 141572"/>
                <a:gd name="connsiteX2" fmla="*/ 121246 w 121245"/>
                <a:gd name="connsiteY2" fmla="*/ 139913 h 141572"/>
                <a:gd name="connsiteX3" fmla="*/ 60623 w 121245"/>
                <a:gd name="connsiteY3" fmla="*/ 61969 h 141572"/>
                <a:gd name="connsiteX4" fmla="*/ 0 w 121245"/>
                <a:gd name="connsiteY4" fmla="*/ 1346 h 141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1572">
                  <a:moveTo>
                    <a:pt x="0" y="1346"/>
                  </a:moveTo>
                  <a:cubicBezTo>
                    <a:pt x="0" y="1346"/>
                    <a:pt x="25982" y="44648"/>
                    <a:pt x="60623" y="79290"/>
                  </a:cubicBezTo>
                  <a:cubicBezTo>
                    <a:pt x="95264" y="122592"/>
                    <a:pt x="121246" y="148573"/>
                    <a:pt x="121246" y="139913"/>
                  </a:cubicBezTo>
                  <a:cubicBezTo>
                    <a:pt x="121246" y="131252"/>
                    <a:pt x="95264" y="96611"/>
                    <a:pt x="60623" y="61969"/>
                  </a:cubicBezTo>
                  <a:cubicBezTo>
                    <a:pt x="25982" y="27327"/>
                    <a:pt x="0" y="-7314"/>
                    <a:pt x="0" y="1346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2" name="Freeform: Shape 73">
              <a:extLst>
                <a:ext uri="{FF2B5EF4-FFF2-40B4-BE49-F238E27FC236}">
                  <a16:creationId xmlns:a16="http://schemas.microsoft.com/office/drawing/2014/main" xmlns="" id="{317BB690-570B-49BF-8F0C-CCF642C29BAA}"/>
                </a:ext>
              </a:extLst>
            </p:cNvPr>
            <p:cNvSpPr/>
            <p:nvPr/>
          </p:nvSpPr>
          <p:spPr>
            <a:xfrm>
              <a:off x="2907916" y="3170226"/>
              <a:ext cx="40013" cy="45729"/>
            </a:xfrm>
            <a:custGeom>
              <a:avLst/>
              <a:gdLst>
                <a:gd name="connsiteX0" fmla="*/ 60623 w 121245"/>
                <a:gd name="connsiteY0" fmla="*/ 60623 h 138566"/>
                <a:gd name="connsiteX1" fmla="*/ 0 w 121245"/>
                <a:gd name="connsiteY1" fmla="*/ 138567 h 138566"/>
                <a:gd name="connsiteX2" fmla="*/ 60623 w 121245"/>
                <a:gd name="connsiteY2" fmla="*/ 77944 h 138566"/>
                <a:gd name="connsiteX3" fmla="*/ 121246 w 121245"/>
                <a:gd name="connsiteY3" fmla="*/ 0 h 138566"/>
                <a:gd name="connsiteX4" fmla="*/ 60623 w 121245"/>
                <a:gd name="connsiteY4" fmla="*/ 60623 h 138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8566">
                  <a:moveTo>
                    <a:pt x="60623" y="60623"/>
                  </a:moveTo>
                  <a:cubicBezTo>
                    <a:pt x="25982" y="103925"/>
                    <a:pt x="0" y="138567"/>
                    <a:pt x="0" y="138567"/>
                  </a:cubicBezTo>
                  <a:cubicBezTo>
                    <a:pt x="0" y="138567"/>
                    <a:pt x="25982" y="112586"/>
                    <a:pt x="60623" y="77944"/>
                  </a:cubicBezTo>
                  <a:cubicBezTo>
                    <a:pt x="95264" y="43302"/>
                    <a:pt x="121246" y="8660"/>
                    <a:pt x="121246" y="0"/>
                  </a:cubicBezTo>
                  <a:cubicBezTo>
                    <a:pt x="121246" y="0"/>
                    <a:pt x="95264" y="25981"/>
                    <a:pt x="60623" y="60623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3" name="Freeform: Shape 68">
              <a:extLst>
                <a:ext uri="{FF2B5EF4-FFF2-40B4-BE49-F238E27FC236}">
                  <a16:creationId xmlns:a16="http://schemas.microsoft.com/office/drawing/2014/main" xmlns="" id="{3DC03B0E-4E51-45DB-AAA3-66AD44DAFCF0}"/>
                </a:ext>
              </a:extLst>
            </p:cNvPr>
            <p:cNvSpPr/>
            <p:nvPr/>
          </p:nvSpPr>
          <p:spPr>
            <a:xfrm>
              <a:off x="2827890" y="3166926"/>
              <a:ext cx="6299" cy="140931"/>
            </a:xfrm>
            <a:custGeom>
              <a:avLst/>
              <a:gdLst>
                <a:gd name="connsiteX0" fmla="*/ 0 w 19087"/>
                <a:gd name="connsiteY0" fmla="*/ 10000 h 427040"/>
                <a:gd name="connsiteX1" fmla="*/ 0 w 19087"/>
                <a:gd name="connsiteY1" fmla="*/ 417040 h 427040"/>
                <a:gd name="connsiteX2" fmla="*/ 17321 w 19087"/>
                <a:gd name="connsiteY2" fmla="*/ 417040 h 427040"/>
                <a:gd name="connsiteX3" fmla="*/ 17321 w 19087"/>
                <a:gd name="connsiteY3" fmla="*/ 10000 h 427040"/>
                <a:gd name="connsiteX4" fmla="*/ 0 w 19087"/>
                <a:gd name="connsiteY4" fmla="*/ 10000 h 427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87" h="427040">
                  <a:moveTo>
                    <a:pt x="0" y="10000"/>
                  </a:moveTo>
                  <a:cubicBezTo>
                    <a:pt x="0" y="148567"/>
                    <a:pt x="0" y="287134"/>
                    <a:pt x="0" y="417040"/>
                  </a:cubicBezTo>
                  <a:cubicBezTo>
                    <a:pt x="0" y="425700"/>
                    <a:pt x="17321" y="434361"/>
                    <a:pt x="17321" y="417040"/>
                  </a:cubicBezTo>
                  <a:cubicBezTo>
                    <a:pt x="17321" y="278473"/>
                    <a:pt x="17321" y="139906"/>
                    <a:pt x="17321" y="10000"/>
                  </a:cubicBezTo>
                  <a:cubicBezTo>
                    <a:pt x="25981" y="1340"/>
                    <a:pt x="0" y="-7321"/>
                    <a:pt x="0" y="1000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4" name="Freeform: Shape 69">
              <a:extLst>
                <a:ext uri="{FF2B5EF4-FFF2-40B4-BE49-F238E27FC236}">
                  <a16:creationId xmlns:a16="http://schemas.microsoft.com/office/drawing/2014/main" xmlns="" id="{D07BEECA-0195-4AD1-A732-8DC2AD4840CD}"/>
                </a:ext>
              </a:extLst>
            </p:cNvPr>
            <p:cNvSpPr/>
            <p:nvPr/>
          </p:nvSpPr>
          <p:spPr>
            <a:xfrm>
              <a:off x="2810741" y="3148429"/>
              <a:ext cx="40013" cy="48074"/>
            </a:xfrm>
            <a:custGeom>
              <a:avLst/>
              <a:gdLst>
                <a:gd name="connsiteX0" fmla="*/ 0 w 121245"/>
                <a:gd name="connsiteY0" fmla="*/ 5425 h 145670"/>
                <a:gd name="connsiteX1" fmla="*/ 60623 w 121245"/>
                <a:gd name="connsiteY1" fmla="*/ 92030 h 145670"/>
                <a:gd name="connsiteX2" fmla="*/ 121246 w 121245"/>
                <a:gd name="connsiteY2" fmla="*/ 143992 h 145670"/>
                <a:gd name="connsiteX3" fmla="*/ 60623 w 121245"/>
                <a:gd name="connsiteY3" fmla="*/ 57388 h 145670"/>
                <a:gd name="connsiteX4" fmla="*/ 0 w 121245"/>
                <a:gd name="connsiteY4" fmla="*/ 5425 h 145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5670">
                  <a:moveTo>
                    <a:pt x="0" y="5425"/>
                  </a:moveTo>
                  <a:cubicBezTo>
                    <a:pt x="0" y="22746"/>
                    <a:pt x="25982" y="57388"/>
                    <a:pt x="60623" y="92030"/>
                  </a:cubicBezTo>
                  <a:cubicBezTo>
                    <a:pt x="95265" y="126671"/>
                    <a:pt x="121246" y="152652"/>
                    <a:pt x="121246" y="143992"/>
                  </a:cubicBezTo>
                  <a:cubicBezTo>
                    <a:pt x="121246" y="135332"/>
                    <a:pt x="95265" y="100690"/>
                    <a:pt x="60623" y="57388"/>
                  </a:cubicBezTo>
                  <a:cubicBezTo>
                    <a:pt x="34642" y="14086"/>
                    <a:pt x="0" y="-11895"/>
                    <a:pt x="0" y="542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5" name="Freeform: Shape 70">
              <a:extLst>
                <a:ext uri="{FF2B5EF4-FFF2-40B4-BE49-F238E27FC236}">
                  <a16:creationId xmlns:a16="http://schemas.microsoft.com/office/drawing/2014/main" xmlns="" id="{F2D6D1DB-7130-45DA-AD39-358E6D2956DE}"/>
                </a:ext>
              </a:extLst>
            </p:cNvPr>
            <p:cNvSpPr/>
            <p:nvPr/>
          </p:nvSpPr>
          <p:spPr>
            <a:xfrm>
              <a:off x="2810741" y="3278280"/>
              <a:ext cx="40013" cy="48074"/>
            </a:xfrm>
            <a:custGeom>
              <a:avLst/>
              <a:gdLst>
                <a:gd name="connsiteX0" fmla="*/ 0 w 121245"/>
                <a:gd name="connsiteY0" fmla="*/ 140245 h 145670"/>
                <a:gd name="connsiteX1" fmla="*/ 60623 w 121245"/>
                <a:gd name="connsiteY1" fmla="*/ 88283 h 145670"/>
                <a:gd name="connsiteX2" fmla="*/ 121246 w 121245"/>
                <a:gd name="connsiteY2" fmla="*/ 1679 h 145670"/>
                <a:gd name="connsiteX3" fmla="*/ 60623 w 121245"/>
                <a:gd name="connsiteY3" fmla="*/ 53641 h 145670"/>
                <a:gd name="connsiteX4" fmla="*/ 0 w 121245"/>
                <a:gd name="connsiteY4" fmla="*/ 140245 h 145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5670">
                  <a:moveTo>
                    <a:pt x="0" y="140245"/>
                  </a:moveTo>
                  <a:cubicBezTo>
                    <a:pt x="0" y="157566"/>
                    <a:pt x="25982" y="131585"/>
                    <a:pt x="60623" y="88283"/>
                  </a:cubicBezTo>
                  <a:cubicBezTo>
                    <a:pt x="95265" y="44981"/>
                    <a:pt x="121246" y="10339"/>
                    <a:pt x="121246" y="1679"/>
                  </a:cubicBezTo>
                  <a:cubicBezTo>
                    <a:pt x="121246" y="-6982"/>
                    <a:pt x="95265" y="18999"/>
                    <a:pt x="60623" y="53641"/>
                  </a:cubicBezTo>
                  <a:cubicBezTo>
                    <a:pt x="34642" y="88283"/>
                    <a:pt x="0" y="131585"/>
                    <a:pt x="0" y="14024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6" name="Freeform: Shape 65">
              <a:extLst>
                <a:ext uri="{FF2B5EF4-FFF2-40B4-BE49-F238E27FC236}">
                  <a16:creationId xmlns:a16="http://schemas.microsoft.com/office/drawing/2014/main" xmlns="" id="{143F6213-502B-4503-A3B9-920F71E71A07}"/>
                </a:ext>
              </a:extLst>
            </p:cNvPr>
            <p:cNvSpPr/>
            <p:nvPr/>
          </p:nvSpPr>
          <p:spPr>
            <a:xfrm>
              <a:off x="2733571" y="3070907"/>
              <a:ext cx="5716" cy="334126"/>
            </a:xfrm>
            <a:custGeom>
              <a:avLst/>
              <a:gdLst>
                <a:gd name="connsiteX0" fmla="*/ 0 w 17320"/>
                <a:gd name="connsiteY0" fmla="*/ 6495 h 1012443"/>
                <a:gd name="connsiteX1" fmla="*/ 0 w 17320"/>
                <a:gd name="connsiteY1" fmla="*/ 1002444 h 1012443"/>
                <a:gd name="connsiteX2" fmla="*/ 17321 w 17320"/>
                <a:gd name="connsiteY2" fmla="*/ 1002444 h 1012443"/>
                <a:gd name="connsiteX3" fmla="*/ 17321 w 17320"/>
                <a:gd name="connsiteY3" fmla="*/ 6495 h 1012443"/>
                <a:gd name="connsiteX4" fmla="*/ 0 w 17320"/>
                <a:gd name="connsiteY4" fmla="*/ 6495 h 1012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1012443">
                  <a:moveTo>
                    <a:pt x="0" y="6495"/>
                  </a:moveTo>
                  <a:cubicBezTo>
                    <a:pt x="0" y="335591"/>
                    <a:pt x="0" y="673348"/>
                    <a:pt x="0" y="1002444"/>
                  </a:cubicBezTo>
                  <a:cubicBezTo>
                    <a:pt x="0" y="1011104"/>
                    <a:pt x="17321" y="1019764"/>
                    <a:pt x="17321" y="1002444"/>
                  </a:cubicBezTo>
                  <a:cubicBezTo>
                    <a:pt x="17321" y="673348"/>
                    <a:pt x="17321" y="335591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7" name="Freeform: Shape 66">
              <a:extLst>
                <a:ext uri="{FF2B5EF4-FFF2-40B4-BE49-F238E27FC236}">
                  <a16:creationId xmlns:a16="http://schemas.microsoft.com/office/drawing/2014/main" xmlns="" id="{7ECCA6D7-104D-4232-B328-EA82AD0357F2}"/>
                </a:ext>
              </a:extLst>
            </p:cNvPr>
            <p:cNvSpPr/>
            <p:nvPr/>
          </p:nvSpPr>
          <p:spPr>
            <a:xfrm>
              <a:off x="2716423" y="3055506"/>
              <a:ext cx="40013" cy="45586"/>
            </a:xfrm>
            <a:custGeom>
              <a:avLst/>
              <a:gdLst>
                <a:gd name="connsiteX0" fmla="*/ 0 w 121245"/>
                <a:gd name="connsiteY0" fmla="*/ 18520 h 138132"/>
                <a:gd name="connsiteX1" fmla="*/ 60623 w 121245"/>
                <a:gd name="connsiteY1" fmla="*/ 113784 h 138132"/>
                <a:gd name="connsiteX2" fmla="*/ 121246 w 121245"/>
                <a:gd name="connsiteY2" fmla="*/ 122445 h 138132"/>
                <a:gd name="connsiteX3" fmla="*/ 60623 w 121245"/>
                <a:gd name="connsiteY3" fmla="*/ 27180 h 138132"/>
                <a:gd name="connsiteX4" fmla="*/ 0 w 121245"/>
                <a:gd name="connsiteY4" fmla="*/ 18520 h 138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8132">
                  <a:moveTo>
                    <a:pt x="0" y="18520"/>
                  </a:moveTo>
                  <a:cubicBezTo>
                    <a:pt x="0" y="44501"/>
                    <a:pt x="25981" y="87803"/>
                    <a:pt x="60623" y="113784"/>
                  </a:cubicBezTo>
                  <a:cubicBezTo>
                    <a:pt x="95264" y="139766"/>
                    <a:pt x="121246" y="148426"/>
                    <a:pt x="121246" y="122445"/>
                  </a:cubicBezTo>
                  <a:cubicBezTo>
                    <a:pt x="121246" y="105124"/>
                    <a:pt x="95264" y="53161"/>
                    <a:pt x="60623" y="27180"/>
                  </a:cubicBezTo>
                  <a:cubicBezTo>
                    <a:pt x="25981" y="-7461"/>
                    <a:pt x="0" y="-7461"/>
                    <a:pt x="0" y="1852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8" name="Freeform: Shape 67">
              <a:extLst>
                <a:ext uri="{FF2B5EF4-FFF2-40B4-BE49-F238E27FC236}">
                  <a16:creationId xmlns:a16="http://schemas.microsoft.com/office/drawing/2014/main" xmlns="" id="{A7C328F0-3888-48EB-A883-4D0F359C108B}"/>
                </a:ext>
              </a:extLst>
            </p:cNvPr>
            <p:cNvSpPr/>
            <p:nvPr/>
          </p:nvSpPr>
          <p:spPr>
            <a:xfrm>
              <a:off x="2716423" y="3373691"/>
              <a:ext cx="40013" cy="45586"/>
            </a:xfrm>
            <a:custGeom>
              <a:avLst/>
              <a:gdLst>
                <a:gd name="connsiteX0" fmla="*/ 60623 w 121245"/>
                <a:gd name="connsiteY0" fmla="*/ 24348 h 138132"/>
                <a:gd name="connsiteX1" fmla="*/ 0 w 121245"/>
                <a:gd name="connsiteY1" fmla="*/ 119612 h 138132"/>
                <a:gd name="connsiteX2" fmla="*/ 60623 w 121245"/>
                <a:gd name="connsiteY2" fmla="*/ 110952 h 138132"/>
                <a:gd name="connsiteX3" fmla="*/ 121246 w 121245"/>
                <a:gd name="connsiteY3" fmla="*/ 15687 h 138132"/>
                <a:gd name="connsiteX4" fmla="*/ 60623 w 121245"/>
                <a:gd name="connsiteY4" fmla="*/ 24348 h 138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8132">
                  <a:moveTo>
                    <a:pt x="60623" y="24348"/>
                  </a:moveTo>
                  <a:cubicBezTo>
                    <a:pt x="25981" y="50329"/>
                    <a:pt x="0" y="93631"/>
                    <a:pt x="0" y="119612"/>
                  </a:cubicBezTo>
                  <a:cubicBezTo>
                    <a:pt x="0" y="145594"/>
                    <a:pt x="25981" y="145594"/>
                    <a:pt x="60623" y="110952"/>
                  </a:cubicBezTo>
                  <a:cubicBezTo>
                    <a:pt x="95264" y="76310"/>
                    <a:pt x="121246" y="33008"/>
                    <a:pt x="121246" y="15687"/>
                  </a:cubicBezTo>
                  <a:cubicBezTo>
                    <a:pt x="121246" y="-10294"/>
                    <a:pt x="95264" y="-1633"/>
                    <a:pt x="60623" y="24348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9" name="Freeform: Shape 62">
              <a:extLst>
                <a:ext uri="{FF2B5EF4-FFF2-40B4-BE49-F238E27FC236}">
                  <a16:creationId xmlns:a16="http://schemas.microsoft.com/office/drawing/2014/main" xmlns="" id="{4F697E73-0D29-449B-8DF0-CF14B2105F34}"/>
                </a:ext>
              </a:extLst>
            </p:cNvPr>
            <p:cNvSpPr/>
            <p:nvPr/>
          </p:nvSpPr>
          <p:spPr>
            <a:xfrm>
              <a:off x="2639253" y="3008743"/>
              <a:ext cx="5716" cy="459168"/>
            </a:xfrm>
            <a:custGeom>
              <a:avLst/>
              <a:gdLst>
                <a:gd name="connsiteX0" fmla="*/ 0 w 17321"/>
                <a:gd name="connsiteY0" fmla="*/ 12991 h 1391337"/>
                <a:gd name="connsiteX1" fmla="*/ 0 w 17321"/>
                <a:gd name="connsiteY1" fmla="*/ 1381337 h 1391337"/>
                <a:gd name="connsiteX2" fmla="*/ 17321 w 17321"/>
                <a:gd name="connsiteY2" fmla="*/ 1381337 h 1391337"/>
                <a:gd name="connsiteX3" fmla="*/ 17321 w 17321"/>
                <a:gd name="connsiteY3" fmla="*/ 12991 h 1391337"/>
                <a:gd name="connsiteX4" fmla="*/ 0 w 17321"/>
                <a:gd name="connsiteY4" fmla="*/ 12991 h 1391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1" h="1391337">
                  <a:moveTo>
                    <a:pt x="0" y="12991"/>
                  </a:moveTo>
                  <a:cubicBezTo>
                    <a:pt x="0" y="471993"/>
                    <a:pt x="0" y="930995"/>
                    <a:pt x="0" y="1381337"/>
                  </a:cubicBezTo>
                  <a:cubicBezTo>
                    <a:pt x="0" y="1389997"/>
                    <a:pt x="17321" y="1398658"/>
                    <a:pt x="17321" y="1381337"/>
                  </a:cubicBezTo>
                  <a:cubicBezTo>
                    <a:pt x="17321" y="922335"/>
                    <a:pt x="17321" y="463332"/>
                    <a:pt x="17321" y="12991"/>
                  </a:cubicBezTo>
                  <a:cubicBezTo>
                    <a:pt x="17321" y="-4330"/>
                    <a:pt x="0" y="-4330"/>
                    <a:pt x="0" y="1299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0" name="Freeform: Shape 63">
              <a:extLst>
                <a:ext uri="{FF2B5EF4-FFF2-40B4-BE49-F238E27FC236}">
                  <a16:creationId xmlns:a16="http://schemas.microsoft.com/office/drawing/2014/main" xmlns="" id="{47ACC537-C3F8-414C-891D-226A2C25001A}"/>
                </a:ext>
              </a:extLst>
            </p:cNvPr>
            <p:cNvSpPr/>
            <p:nvPr/>
          </p:nvSpPr>
          <p:spPr>
            <a:xfrm>
              <a:off x="2622105" y="2996497"/>
              <a:ext cx="40013" cy="40429"/>
            </a:xfrm>
            <a:custGeom>
              <a:avLst/>
              <a:gdLst>
                <a:gd name="connsiteX0" fmla="*/ 60623 w 121245"/>
                <a:gd name="connsiteY0" fmla="*/ 6795 h 122504"/>
                <a:gd name="connsiteX1" fmla="*/ 0 w 121245"/>
                <a:gd name="connsiteY1" fmla="*/ 41437 h 122504"/>
                <a:gd name="connsiteX2" fmla="*/ 60623 w 121245"/>
                <a:gd name="connsiteY2" fmla="*/ 119381 h 122504"/>
                <a:gd name="connsiteX3" fmla="*/ 121246 w 121245"/>
                <a:gd name="connsiteY3" fmla="*/ 84739 h 122504"/>
                <a:gd name="connsiteX4" fmla="*/ 60623 w 121245"/>
                <a:gd name="connsiteY4" fmla="*/ 6795 h 122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2504">
                  <a:moveTo>
                    <a:pt x="60623" y="6795"/>
                  </a:moveTo>
                  <a:cubicBezTo>
                    <a:pt x="25982" y="-10526"/>
                    <a:pt x="0" y="6795"/>
                    <a:pt x="0" y="41437"/>
                  </a:cubicBezTo>
                  <a:cubicBezTo>
                    <a:pt x="0" y="76078"/>
                    <a:pt x="25982" y="110720"/>
                    <a:pt x="60623" y="119381"/>
                  </a:cubicBezTo>
                  <a:cubicBezTo>
                    <a:pt x="95264" y="128041"/>
                    <a:pt x="121246" y="119381"/>
                    <a:pt x="121246" y="84739"/>
                  </a:cubicBezTo>
                  <a:cubicBezTo>
                    <a:pt x="121246" y="58758"/>
                    <a:pt x="95264" y="24116"/>
                    <a:pt x="60623" y="67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1" name="Freeform: Shape 64">
              <a:extLst>
                <a:ext uri="{FF2B5EF4-FFF2-40B4-BE49-F238E27FC236}">
                  <a16:creationId xmlns:a16="http://schemas.microsoft.com/office/drawing/2014/main" xmlns="" id="{FB08B7CA-B922-4613-A1B1-CA6D2D81286B}"/>
                </a:ext>
              </a:extLst>
            </p:cNvPr>
            <p:cNvSpPr/>
            <p:nvPr/>
          </p:nvSpPr>
          <p:spPr>
            <a:xfrm>
              <a:off x="2622105" y="3434958"/>
              <a:ext cx="40013" cy="40470"/>
            </a:xfrm>
            <a:custGeom>
              <a:avLst/>
              <a:gdLst>
                <a:gd name="connsiteX0" fmla="*/ 60623 w 121245"/>
                <a:gd name="connsiteY0" fmla="*/ 3248 h 122628"/>
                <a:gd name="connsiteX1" fmla="*/ 0 w 121245"/>
                <a:gd name="connsiteY1" fmla="*/ 81191 h 122628"/>
                <a:gd name="connsiteX2" fmla="*/ 60623 w 121245"/>
                <a:gd name="connsiteY2" fmla="*/ 115833 h 122628"/>
                <a:gd name="connsiteX3" fmla="*/ 121246 w 121245"/>
                <a:gd name="connsiteY3" fmla="*/ 29229 h 122628"/>
                <a:gd name="connsiteX4" fmla="*/ 60623 w 121245"/>
                <a:gd name="connsiteY4" fmla="*/ 3248 h 122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2628">
                  <a:moveTo>
                    <a:pt x="60623" y="3248"/>
                  </a:moveTo>
                  <a:cubicBezTo>
                    <a:pt x="25982" y="11908"/>
                    <a:pt x="0" y="46550"/>
                    <a:pt x="0" y="81191"/>
                  </a:cubicBezTo>
                  <a:cubicBezTo>
                    <a:pt x="0" y="115833"/>
                    <a:pt x="25982" y="133154"/>
                    <a:pt x="60623" y="115833"/>
                  </a:cubicBezTo>
                  <a:cubicBezTo>
                    <a:pt x="95264" y="98512"/>
                    <a:pt x="121246" y="63871"/>
                    <a:pt x="121246" y="29229"/>
                  </a:cubicBezTo>
                  <a:cubicBezTo>
                    <a:pt x="121246" y="3248"/>
                    <a:pt x="95264" y="-5413"/>
                    <a:pt x="60623" y="3248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2" name="Freeform: Shape 59">
              <a:extLst>
                <a:ext uri="{FF2B5EF4-FFF2-40B4-BE49-F238E27FC236}">
                  <a16:creationId xmlns:a16="http://schemas.microsoft.com/office/drawing/2014/main" xmlns="" id="{5DEBC7F5-BD6C-42E1-85D7-9456AB38FBE7}"/>
                </a:ext>
              </a:extLst>
            </p:cNvPr>
            <p:cNvSpPr/>
            <p:nvPr/>
          </p:nvSpPr>
          <p:spPr>
            <a:xfrm>
              <a:off x="2542079" y="2995440"/>
              <a:ext cx="5716" cy="486762"/>
            </a:xfrm>
            <a:custGeom>
              <a:avLst/>
              <a:gdLst>
                <a:gd name="connsiteX0" fmla="*/ 0 w 17320"/>
                <a:gd name="connsiteY0" fmla="*/ 10000 h 1474950"/>
                <a:gd name="connsiteX1" fmla="*/ 0 w 17320"/>
                <a:gd name="connsiteY1" fmla="*/ 1464951 h 1474950"/>
                <a:gd name="connsiteX2" fmla="*/ 17321 w 17320"/>
                <a:gd name="connsiteY2" fmla="*/ 1464951 h 1474950"/>
                <a:gd name="connsiteX3" fmla="*/ 17321 w 17320"/>
                <a:gd name="connsiteY3" fmla="*/ 10000 h 1474950"/>
                <a:gd name="connsiteX4" fmla="*/ 0 w 17320"/>
                <a:gd name="connsiteY4" fmla="*/ 10000 h 1474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1474950">
                  <a:moveTo>
                    <a:pt x="0" y="10000"/>
                  </a:moveTo>
                  <a:cubicBezTo>
                    <a:pt x="0" y="494984"/>
                    <a:pt x="0" y="979967"/>
                    <a:pt x="0" y="1464951"/>
                  </a:cubicBezTo>
                  <a:cubicBezTo>
                    <a:pt x="0" y="1473611"/>
                    <a:pt x="17321" y="1482271"/>
                    <a:pt x="17321" y="1464951"/>
                  </a:cubicBezTo>
                  <a:cubicBezTo>
                    <a:pt x="17321" y="979967"/>
                    <a:pt x="17321" y="494984"/>
                    <a:pt x="17321" y="10000"/>
                  </a:cubicBezTo>
                  <a:cubicBezTo>
                    <a:pt x="17321" y="1340"/>
                    <a:pt x="0" y="-7321"/>
                    <a:pt x="0" y="1000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3" name="Freeform: Shape 60">
              <a:extLst>
                <a:ext uri="{FF2B5EF4-FFF2-40B4-BE49-F238E27FC236}">
                  <a16:creationId xmlns:a16="http://schemas.microsoft.com/office/drawing/2014/main" xmlns="" id="{93BF1928-F8D5-4803-935D-DFE22E5682FF}"/>
                </a:ext>
              </a:extLst>
            </p:cNvPr>
            <p:cNvSpPr/>
            <p:nvPr/>
          </p:nvSpPr>
          <p:spPr>
            <a:xfrm>
              <a:off x="2524930" y="2984005"/>
              <a:ext cx="40457" cy="43316"/>
            </a:xfrm>
            <a:custGeom>
              <a:avLst/>
              <a:gdLst>
                <a:gd name="connsiteX0" fmla="*/ 60623 w 122591"/>
                <a:gd name="connsiteY0" fmla="*/ 1346 h 131252"/>
                <a:gd name="connsiteX1" fmla="*/ 0 w 122591"/>
                <a:gd name="connsiteY1" fmla="*/ 79290 h 131252"/>
                <a:gd name="connsiteX2" fmla="*/ 60623 w 122591"/>
                <a:gd name="connsiteY2" fmla="*/ 131252 h 131252"/>
                <a:gd name="connsiteX3" fmla="*/ 121246 w 122591"/>
                <a:gd name="connsiteY3" fmla="*/ 61969 h 131252"/>
                <a:gd name="connsiteX4" fmla="*/ 60623 w 122591"/>
                <a:gd name="connsiteY4" fmla="*/ 1346 h 131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31252">
                  <a:moveTo>
                    <a:pt x="60623" y="1346"/>
                  </a:moveTo>
                  <a:cubicBezTo>
                    <a:pt x="25982" y="10006"/>
                    <a:pt x="0" y="44648"/>
                    <a:pt x="0" y="79290"/>
                  </a:cubicBezTo>
                  <a:cubicBezTo>
                    <a:pt x="0" y="113931"/>
                    <a:pt x="25982" y="131252"/>
                    <a:pt x="60623" y="131252"/>
                  </a:cubicBezTo>
                  <a:cubicBezTo>
                    <a:pt x="95265" y="131252"/>
                    <a:pt x="121246" y="96611"/>
                    <a:pt x="121246" y="61969"/>
                  </a:cubicBezTo>
                  <a:cubicBezTo>
                    <a:pt x="129906" y="27327"/>
                    <a:pt x="95265" y="-7314"/>
                    <a:pt x="60623" y="1346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4" name="Freeform: Shape 61">
              <a:extLst>
                <a:ext uri="{FF2B5EF4-FFF2-40B4-BE49-F238E27FC236}">
                  <a16:creationId xmlns:a16="http://schemas.microsoft.com/office/drawing/2014/main" xmlns="" id="{2C5AC0BC-1DD7-47F8-A443-1403F595320C}"/>
                </a:ext>
              </a:extLst>
            </p:cNvPr>
            <p:cNvSpPr/>
            <p:nvPr/>
          </p:nvSpPr>
          <p:spPr>
            <a:xfrm>
              <a:off x="2524930" y="3447462"/>
              <a:ext cx="40457" cy="43316"/>
            </a:xfrm>
            <a:custGeom>
              <a:avLst/>
              <a:gdLst>
                <a:gd name="connsiteX0" fmla="*/ 60623 w 122591"/>
                <a:gd name="connsiteY0" fmla="*/ 0 h 131252"/>
                <a:gd name="connsiteX1" fmla="*/ 0 w 122591"/>
                <a:gd name="connsiteY1" fmla="*/ 51963 h 131252"/>
                <a:gd name="connsiteX2" fmla="*/ 60623 w 122591"/>
                <a:gd name="connsiteY2" fmla="*/ 129906 h 131252"/>
                <a:gd name="connsiteX3" fmla="*/ 121246 w 122591"/>
                <a:gd name="connsiteY3" fmla="*/ 69283 h 131252"/>
                <a:gd name="connsiteX4" fmla="*/ 60623 w 122591"/>
                <a:gd name="connsiteY4" fmla="*/ 0 h 131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31252">
                  <a:moveTo>
                    <a:pt x="60623" y="0"/>
                  </a:moveTo>
                  <a:cubicBezTo>
                    <a:pt x="25982" y="0"/>
                    <a:pt x="0" y="17321"/>
                    <a:pt x="0" y="51963"/>
                  </a:cubicBezTo>
                  <a:cubicBezTo>
                    <a:pt x="0" y="86604"/>
                    <a:pt x="25982" y="121246"/>
                    <a:pt x="60623" y="129906"/>
                  </a:cubicBezTo>
                  <a:cubicBezTo>
                    <a:pt x="95265" y="138567"/>
                    <a:pt x="121246" y="103925"/>
                    <a:pt x="121246" y="69283"/>
                  </a:cubicBezTo>
                  <a:cubicBezTo>
                    <a:pt x="129906" y="34642"/>
                    <a:pt x="95265" y="8660"/>
                    <a:pt x="60623" y="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5" name="Freeform: Shape 56">
              <a:extLst>
                <a:ext uri="{FF2B5EF4-FFF2-40B4-BE49-F238E27FC236}">
                  <a16:creationId xmlns:a16="http://schemas.microsoft.com/office/drawing/2014/main" xmlns="" id="{844B664F-61F7-45C9-8A6D-A4D75E84AB04}"/>
                </a:ext>
              </a:extLst>
            </p:cNvPr>
            <p:cNvSpPr/>
            <p:nvPr/>
          </p:nvSpPr>
          <p:spPr>
            <a:xfrm>
              <a:off x="2447761" y="3032595"/>
              <a:ext cx="5716" cy="412452"/>
            </a:xfrm>
            <a:custGeom>
              <a:avLst/>
              <a:gdLst>
                <a:gd name="connsiteX0" fmla="*/ 0 w 17320"/>
                <a:gd name="connsiteY0" fmla="*/ 10000 h 1249779"/>
                <a:gd name="connsiteX1" fmla="*/ 0 w 17320"/>
                <a:gd name="connsiteY1" fmla="*/ 1239780 h 1249779"/>
                <a:gd name="connsiteX2" fmla="*/ 17321 w 17320"/>
                <a:gd name="connsiteY2" fmla="*/ 1239780 h 1249779"/>
                <a:gd name="connsiteX3" fmla="*/ 17321 w 17320"/>
                <a:gd name="connsiteY3" fmla="*/ 10000 h 1249779"/>
                <a:gd name="connsiteX4" fmla="*/ 0 w 17320"/>
                <a:gd name="connsiteY4" fmla="*/ 10000 h 12497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1249779">
                  <a:moveTo>
                    <a:pt x="0" y="10000"/>
                  </a:moveTo>
                  <a:cubicBezTo>
                    <a:pt x="0" y="417040"/>
                    <a:pt x="0" y="832740"/>
                    <a:pt x="0" y="1239780"/>
                  </a:cubicBezTo>
                  <a:cubicBezTo>
                    <a:pt x="0" y="1248440"/>
                    <a:pt x="17321" y="1257101"/>
                    <a:pt x="17321" y="1239780"/>
                  </a:cubicBezTo>
                  <a:cubicBezTo>
                    <a:pt x="17321" y="832740"/>
                    <a:pt x="17321" y="417040"/>
                    <a:pt x="17321" y="10000"/>
                  </a:cubicBezTo>
                  <a:cubicBezTo>
                    <a:pt x="17321" y="1340"/>
                    <a:pt x="0" y="-7321"/>
                    <a:pt x="0" y="1000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6" name="Freeform: Shape 57">
              <a:extLst>
                <a:ext uri="{FF2B5EF4-FFF2-40B4-BE49-F238E27FC236}">
                  <a16:creationId xmlns:a16="http://schemas.microsoft.com/office/drawing/2014/main" xmlns="" id="{F5404E37-9581-46F8-8099-DB1B728500FD}"/>
                </a:ext>
              </a:extLst>
            </p:cNvPr>
            <p:cNvSpPr/>
            <p:nvPr/>
          </p:nvSpPr>
          <p:spPr>
            <a:xfrm>
              <a:off x="2430612" y="3019477"/>
              <a:ext cx="40013" cy="44460"/>
            </a:xfrm>
            <a:custGeom>
              <a:avLst/>
              <a:gdLst>
                <a:gd name="connsiteX0" fmla="*/ 60623 w 121245"/>
                <a:gd name="connsiteY0" fmla="*/ 15107 h 134719"/>
                <a:gd name="connsiteX1" fmla="*/ 0 w 121245"/>
                <a:gd name="connsiteY1" fmla="*/ 110371 h 134719"/>
                <a:gd name="connsiteX2" fmla="*/ 60623 w 121245"/>
                <a:gd name="connsiteY2" fmla="*/ 119032 h 134719"/>
                <a:gd name="connsiteX3" fmla="*/ 121246 w 121245"/>
                <a:gd name="connsiteY3" fmla="*/ 32427 h 134719"/>
                <a:gd name="connsiteX4" fmla="*/ 60623 w 121245"/>
                <a:gd name="connsiteY4" fmla="*/ 15107 h 134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4719">
                  <a:moveTo>
                    <a:pt x="60623" y="15107"/>
                  </a:moveTo>
                  <a:cubicBezTo>
                    <a:pt x="25981" y="41088"/>
                    <a:pt x="0" y="84390"/>
                    <a:pt x="0" y="110371"/>
                  </a:cubicBezTo>
                  <a:cubicBezTo>
                    <a:pt x="0" y="136352"/>
                    <a:pt x="25981" y="145013"/>
                    <a:pt x="60623" y="119032"/>
                  </a:cubicBezTo>
                  <a:cubicBezTo>
                    <a:pt x="95264" y="101711"/>
                    <a:pt x="121246" y="58409"/>
                    <a:pt x="121246" y="32427"/>
                  </a:cubicBezTo>
                  <a:cubicBezTo>
                    <a:pt x="121246" y="-2214"/>
                    <a:pt x="95264" y="-10875"/>
                    <a:pt x="60623" y="15107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7" name="Freeform: Shape 58">
              <a:extLst>
                <a:ext uri="{FF2B5EF4-FFF2-40B4-BE49-F238E27FC236}">
                  <a16:creationId xmlns:a16="http://schemas.microsoft.com/office/drawing/2014/main" xmlns="" id="{633AD114-BE12-45D7-BB37-EC0EA716CA01}"/>
                </a:ext>
              </a:extLst>
            </p:cNvPr>
            <p:cNvSpPr/>
            <p:nvPr/>
          </p:nvSpPr>
          <p:spPr>
            <a:xfrm>
              <a:off x="2430612" y="3412040"/>
              <a:ext cx="40013" cy="43267"/>
            </a:xfrm>
            <a:custGeom>
              <a:avLst/>
              <a:gdLst>
                <a:gd name="connsiteX0" fmla="*/ 60623 w 121245"/>
                <a:gd name="connsiteY0" fmla="*/ 12072 h 131103"/>
                <a:gd name="connsiteX1" fmla="*/ 0 w 121245"/>
                <a:gd name="connsiteY1" fmla="*/ 20732 h 131103"/>
                <a:gd name="connsiteX2" fmla="*/ 60623 w 121245"/>
                <a:gd name="connsiteY2" fmla="*/ 115997 h 131103"/>
                <a:gd name="connsiteX3" fmla="*/ 121246 w 121245"/>
                <a:gd name="connsiteY3" fmla="*/ 98676 h 131103"/>
                <a:gd name="connsiteX4" fmla="*/ 60623 w 121245"/>
                <a:gd name="connsiteY4" fmla="*/ 12072 h 1311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1103">
                  <a:moveTo>
                    <a:pt x="60623" y="12072"/>
                  </a:moveTo>
                  <a:cubicBezTo>
                    <a:pt x="25981" y="-5249"/>
                    <a:pt x="0" y="-5249"/>
                    <a:pt x="0" y="20732"/>
                  </a:cubicBezTo>
                  <a:cubicBezTo>
                    <a:pt x="0" y="46713"/>
                    <a:pt x="25981" y="90015"/>
                    <a:pt x="60623" y="115997"/>
                  </a:cubicBezTo>
                  <a:cubicBezTo>
                    <a:pt x="95264" y="141978"/>
                    <a:pt x="121246" y="133317"/>
                    <a:pt x="121246" y="98676"/>
                  </a:cubicBezTo>
                  <a:cubicBezTo>
                    <a:pt x="121246" y="72695"/>
                    <a:pt x="95264" y="29393"/>
                    <a:pt x="60623" y="12072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8" name="Freeform: Shape 53">
              <a:extLst>
                <a:ext uri="{FF2B5EF4-FFF2-40B4-BE49-F238E27FC236}">
                  <a16:creationId xmlns:a16="http://schemas.microsoft.com/office/drawing/2014/main" xmlns="" id="{E11681B4-50C9-4564-8CD7-8393C9B2271E}"/>
                </a:ext>
              </a:extLst>
            </p:cNvPr>
            <p:cNvSpPr/>
            <p:nvPr/>
          </p:nvSpPr>
          <p:spPr>
            <a:xfrm>
              <a:off x="2353444" y="3111634"/>
              <a:ext cx="5716" cy="253384"/>
            </a:xfrm>
            <a:custGeom>
              <a:avLst/>
              <a:gdLst>
                <a:gd name="connsiteX0" fmla="*/ 0 w 17321"/>
                <a:gd name="connsiteY0" fmla="*/ 12991 h 767786"/>
                <a:gd name="connsiteX1" fmla="*/ 0 w 17321"/>
                <a:gd name="connsiteY1" fmla="*/ 757787 h 767786"/>
                <a:gd name="connsiteX2" fmla="*/ 17321 w 17321"/>
                <a:gd name="connsiteY2" fmla="*/ 757787 h 767786"/>
                <a:gd name="connsiteX3" fmla="*/ 17321 w 17321"/>
                <a:gd name="connsiteY3" fmla="*/ 12991 h 767786"/>
                <a:gd name="connsiteX4" fmla="*/ 0 w 17321"/>
                <a:gd name="connsiteY4" fmla="*/ 12991 h 767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1" h="767786">
                  <a:moveTo>
                    <a:pt x="0" y="12991"/>
                  </a:moveTo>
                  <a:cubicBezTo>
                    <a:pt x="0" y="264143"/>
                    <a:pt x="0" y="506635"/>
                    <a:pt x="0" y="757787"/>
                  </a:cubicBezTo>
                  <a:cubicBezTo>
                    <a:pt x="0" y="766447"/>
                    <a:pt x="17321" y="775107"/>
                    <a:pt x="17321" y="757787"/>
                  </a:cubicBezTo>
                  <a:cubicBezTo>
                    <a:pt x="17321" y="506635"/>
                    <a:pt x="17321" y="264143"/>
                    <a:pt x="17321" y="12991"/>
                  </a:cubicBezTo>
                  <a:cubicBezTo>
                    <a:pt x="17321" y="-4330"/>
                    <a:pt x="0" y="-4330"/>
                    <a:pt x="0" y="1299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9" name="Freeform: Shape 54">
              <a:extLst>
                <a:ext uri="{FF2B5EF4-FFF2-40B4-BE49-F238E27FC236}">
                  <a16:creationId xmlns:a16="http://schemas.microsoft.com/office/drawing/2014/main" xmlns="" id="{8489A2F8-9A83-4879-8459-588236E86652}"/>
                </a:ext>
              </a:extLst>
            </p:cNvPr>
            <p:cNvSpPr/>
            <p:nvPr/>
          </p:nvSpPr>
          <p:spPr>
            <a:xfrm>
              <a:off x="2336295" y="3094884"/>
              <a:ext cx="40013" cy="46145"/>
            </a:xfrm>
            <a:custGeom>
              <a:avLst/>
              <a:gdLst>
                <a:gd name="connsiteX0" fmla="*/ 60623 w 121245"/>
                <a:gd name="connsiteY0" fmla="*/ 37765 h 139824"/>
                <a:gd name="connsiteX1" fmla="*/ 0 w 121245"/>
                <a:gd name="connsiteY1" fmla="*/ 133030 h 139824"/>
                <a:gd name="connsiteX2" fmla="*/ 60623 w 121245"/>
                <a:gd name="connsiteY2" fmla="*/ 98388 h 139824"/>
                <a:gd name="connsiteX3" fmla="*/ 121246 w 121245"/>
                <a:gd name="connsiteY3" fmla="*/ 3124 h 139824"/>
                <a:gd name="connsiteX4" fmla="*/ 60623 w 121245"/>
                <a:gd name="connsiteY4" fmla="*/ 37765 h 139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9824">
                  <a:moveTo>
                    <a:pt x="60623" y="37765"/>
                  </a:moveTo>
                  <a:cubicBezTo>
                    <a:pt x="25982" y="72407"/>
                    <a:pt x="0" y="115709"/>
                    <a:pt x="0" y="133030"/>
                  </a:cubicBezTo>
                  <a:cubicBezTo>
                    <a:pt x="0" y="150351"/>
                    <a:pt x="25982" y="133030"/>
                    <a:pt x="60623" y="98388"/>
                  </a:cubicBezTo>
                  <a:cubicBezTo>
                    <a:pt x="95264" y="63747"/>
                    <a:pt x="121246" y="29105"/>
                    <a:pt x="121246" y="3124"/>
                  </a:cubicBezTo>
                  <a:cubicBezTo>
                    <a:pt x="121246" y="-5537"/>
                    <a:pt x="95264" y="3124"/>
                    <a:pt x="60623" y="3776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0" name="Freeform: Shape 55">
              <a:extLst>
                <a:ext uri="{FF2B5EF4-FFF2-40B4-BE49-F238E27FC236}">
                  <a16:creationId xmlns:a16="http://schemas.microsoft.com/office/drawing/2014/main" xmlns="" id="{EAE4CBD6-764E-48A9-9807-2A596264B75A}"/>
                </a:ext>
              </a:extLst>
            </p:cNvPr>
            <p:cNvSpPr/>
            <p:nvPr/>
          </p:nvSpPr>
          <p:spPr>
            <a:xfrm>
              <a:off x="2336295" y="3332107"/>
              <a:ext cx="40013" cy="45172"/>
            </a:xfrm>
            <a:custGeom>
              <a:avLst/>
              <a:gdLst>
                <a:gd name="connsiteX0" fmla="*/ 60623 w 121245"/>
                <a:gd name="connsiteY0" fmla="*/ 37765 h 136878"/>
                <a:gd name="connsiteX1" fmla="*/ 0 w 121245"/>
                <a:gd name="connsiteY1" fmla="*/ 3124 h 136878"/>
                <a:gd name="connsiteX2" fmla="*/ 60623 w 121245"/>
                <a:gd name="connsiteY2" fmla="*/ 98388 h 136878"/>
                <a:gd name="connsiteX3" fmla="*/ 121246 w 121245"/>
                <a:gd name="connsiteY3" fmla="*/ 124369 h 136878"/>
                <a:gd name="connsiteX4" fmla="*/ 60623 w 121245"/>
                <a:gd name="connsiteY4" fmla="*/ 37765 h 136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6878">
                  <a:moveTo>
                    <a:pt x="60623" y="37765"/>
                  </a:moveTo>
                  <a:cubicBezTo>
                    <a:pt x="25982" y="3124"/>
                    <a:pt x="0" y="-5537"/>
                    <a:pt x="0" y="3124"/>
                  </a:cubicBezTo>
                  <a:cubicBezTo>
                    <a:pt x="0" y="20444"/>
                    <a:pt x="25982" y="63746"/>
                    <a:pt x="60623" y="98388"/>
                  </a:cubicBezTo>
                  <a:cubicBezTo>
                    <a:pt x="95264" y="133030"/>
                    <a:pt x="121246" y="150351"/>
                    <a:pt x="121246" y="124369"/>
                  </a:cubicBezTo>
                  <a:cubicBezTo>
                    <a:pt x="121246" y="107049"/>
                    <a:pt x="95264" y="72407"/>
                    <a:pt x="60623" y="3776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1" name="Freeform: Shape 48">
              <a:extLst>
                <a:ext uri="{FF2B5EF4-FFF2-40B4-BE49-F238E27FC236}">
                  <a16:creationId xmlns:a16="http://schemas.microsoft.com/office/drawing/2014/main" xmlns="" id="{3395197B-02A1-4307-B873-1256CEFB6B25}"/>
                </a:ext>
              </a:extLst>
            </p:cNvPr>
            <p:cNvSpPr/>
            <p:nvPr/>
          </p:nvSpPr>
          <p:spPr>
            <a:xfrm>
              <a:off x="2256268" y="3216670"/>
              <a:ext cx="5716" cy="39741"/>
            </a:xfrm>
            <a:custGeom>
              <a:avLst/>
              <a:gdLst>
                <a:gd name="connsiteX0" fmla="*/ 0 w 17320"/>
                <a:gd name="connsiteY0" fmla="*/ 6495 h 120420"/>
                <a:gd name="connsiteX1" fmla="*/ 0 w 17320"/>
                <a:gd name="connsiteY1" fmla="*/ 110420 h 120420"/>
                <a:gd name="connsiteX2" fmla="*/ 17321 w 17320"/>
                <a:gd name="connsiteY2" fmla="*/ 110420 h 120420"/>
                <a:gd name="connsiteX3" fmla="*/ 17321 w 17320"/>
                <a:gd name="connsiteY3" fmla="*/ 6495 h 120420"/>
                <a:gd name="connsiteX4" fmla="*/ 0 w 17320"/>
                <a:gd name="connsiteY4" fmla="*/ 6495 h 120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120420">
                  <a:moveTo>
                    <a:pt x="0" y="6495"/>
                  </a:moveTo>
                  <a:cubicBezTo>
                    <a:pt x="0" y="41137"/>
                    <a:pt x="0" y="75779"/>
                    <a:pt x="0" y="110420"/>
                  </a:cubicBezTo>
                  <a:cubicBezTo>
                    <a:pt x="0" y="119081"/>
                    <a:pt x="17321" y="127741"/>
                    <a:pt x="17321" y="110420"/>
                  </a:cubicBezTo>
                  <a:cubicBezTo>
                    <a:pt x="17321" y="75779"/>
                    <a:pt x="17321" y="41137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2" name="Freeform: Shape 49">
              <a:extLst>
                <a:ext uri="{FF2B5EF4-FFF2-40B4-BE49-F238E27FC236}">
                  <a16:creationId xmlns:a16="http://schemas.microsoft.com/office/drawing/2014/main" xmlns="" id="{588D8C78-159D-4DC2-8686-D66553A9793D}"/>
                </a:ext>
              </a:extLst>
            </p:cNvPr>
            <p:cNvSpPr/>
            <p:nvPr/>
          </p:nvSpPr>
          <p:spPr>
            <a:xfrm>
              <a:off x="2239119" y="3238821"/>
              <a:ext cx="2858" cy="4042"/>
            </a:xfrm>
            <a:custGeom>
              <a:avLst/>
              <a:gdLst>
                <a:gd name="connsiteX0" fmla="*/ 8661 w 8660"/>
                <a:gd name="connsiteY0" fmla="*/ 0 h 12247"/>
                <a:gd name="connsiteX1" fmla="*/ 0 w 8660"/>
                <a:gd name="connsiteY1" fmla="*/ 8660 h 12247"/>
                <a:gd name="connsiteX2" fmla="*/ 8661 w 8660"/>
                <a:gd name="connsiteY2" fmla="*/ 0 h 122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660" h="12247">
                  <a:moveTo>
                    <a:pt x="8661" y="0"/>
                  </a:moveTo>
                  <a:cubicBezTo>
                    <a:pt x="0" y="8660"/>
                    <a:pt x="0" y="8660"/>
                    <a:pt x="0" y="8660"/>
                  </a:cubicBezTo>
                  <a:cubicBezTo>
                    <a:pt x="0" y="17321"/>
                    <a:pt x="0" y="8660"/>
                    <a:pt x="8661" y="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3" name="Freeform: Shape 50">
              <a:extLst>
                <a:ext uri="{FF2B5EF4-FFF2-40B4-BE49-F238E27FC236}">
                  <a16:creationId xmlns:a16="http://schemas.microsoft.com/office/drawing/2014/main" xmlns="" id="{E0C8ECE3-C459-4501-BF92-EEFD304732D3}"/>
                </a:ext>
              </a:extLst>
            </p:cNvPr>
            <p:cNvSpPr/>
            <p:nvPr/>
          </p:nvSpPr>
          <p:spPr>
            <a:xfrm>
              <a:off x="2241977" y="3195949"/>
              <a:ext cx="37155" cy="42872"/>
            </a:xfrm>
            <a:custGeom>
              <a:avLst/>
              <a:gdLst>
                <a:gd name="connsiteX0" fmla="*/ 51962 w 112585"/>
                <a:gd name="connsiteY0" fmla="*/ 69283 h 129906"/>
                <a:gd name="connsiteX1" fmla="*/ 0 w 112585"/>
                <a:gd name="connsiteY1" fmla="*/ 129906 h 129906"/>
                <a:gd name="connsiteX2" fmla="*/ 51962 w 112585"/>
                <a:gd name="connsiteY2" fmla="*/ 77944 h 129906"/>
                <a:gd name="connsiteX3" fmla="*/ 112585 w 112585"/>
                <a:gd name="connsiteY3" fmla="*/ 0 h 129906"/>
                <a:gd name="connsiteX4" fmla="*/ 51962 w 112585"/>
                <a:gd name="connsiteY4" fmla="*/ 69283 h 129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585" h="129906">
                  <a:moveTo>
                    <a:pt x="51962" y="69283"/>
                  </a:moveTo>
                  <a:cubicBezTo>
                    <a:pt x="34641" y="95265"/>
                    <a:pt x="8660" y="121246"/>
                    <a:pt x="0" y="129906"/>
                  </a:cubicBezTo>
                  <a:cubicBezTo>
                    <a:pt x="8660" y="121246"/>
                    <a:pt x="25981" y="95265"/>
                    <a:pt x="51962" y="77944"/>
                  </a:cubicBezTo>
                  <a:cubicBezTo>
                    <a:pt x="86604" y="43302"/>
                    <a:pt x="112585" y="8660"/>
                    <a:pt x="112585" y="0"/>
                  </a:cubicBezTo>
                  <a:cubicBezTo>
                    <a:pt x="112585" y="0"/>
                    <a:pt x="86604" y="25981"/>
                    <a:pt x="51962" y="69283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4" name="Freeform: Shape 51">
              <a:extLst>
                <a:ext uri="{FF2B5EF4-FFF2-40B4-BE49-F238E27FC236}">
                  <a16:creationId xmlns:a16="http://schemas.microsoft.com/office/drawing/2014/main" xmlns="" id="{98576A74-A814-4BF2-A90E-C4AFE2F9A758}"/>
                </a:ext>
              </a:extLst>
            </p:cNvPr>
            <p:cNvSpPr/>
            <p:nvPr/>
          </p:nvSpPr>
          <p:spPr>
            <a:xfrm>
              <a:off x="2239119" y="3229063"/>
              <a:ext cx="2858" cy="4042"/>
            </a:xfrm>
            <a:custGeom>
              <a:avLst/>
              <a:gdLst>
                <a:gd name="connsiteX0" fmla="*/ 8661 w 8660"/>
                <a:gd name="connsiteY0" fmla="*/ 12248 h 12247"/>
                <a:gd name="connsiteX1" fmla="*/ 0 w 8660"/>
                <a:gd name="connsiteY1" fmla="*/ 3587 h 12247"/>
                <a:gd name="connsiteX2" fmla="*/ 8661 w 8660"/>
                <a:gd name="connsiteY2" fmla="*/ 12248 h 122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660" h="12247">
                  <a:moveTo>
                    <a:pt x="8661" y="12248"/>
                  </a:moveTo>
                  <a:cubicBezTo>
                    <a:pt x="0" y="3587"/>
                    <a:pt x="0" y="-5073"/>
                    <a:pt x="0" y="3587"/>
                  </a:cubicBezTo>
                  <a:cubicBezTo>
                    <a:pt x="0" y="3587"/>
                    <a:pt x="0" y="3587"/>
                    <a:pt x="8661" y="12248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5" name="Freeform: Shape 52">
              <a:extLst>
                <a:ext uri="{FF2B5EF4-FFF2-40B4-BE49-F238E27FC236}">
                  <a16:creationId xmlns:a16="http://schemas.microsoft.com/office/drawing/2014/main" xmlns="" id="{423BCC67-53BC-44B4-822E-BDAD3FD10CD2}"/>
                </a:ext>
              </a:extLst>
            </p:cNvPr>
            <p:cNvSpPr/>
            <p:nvPr/>
          </p:nvSpPr>
          <p:spPr>
            <a:xfrm>
              <a:off x="2241977" y="3233105"/>
              <a:ext cx="37155" cy="42872"/>
            </a:xfrm>
            <a:custGeom>
              <a:avLst/>
              <a:gdLst>
                <a:gd name="connsiteX0" fmla="*/ 0 w 112585"/>
                <a:gd name="connsiteY0" fmla="*/ 0 h 129906"/>
                <a:gd name="connsiteX1" fmla="*/ 51962 w 112585"/>
                <a:gd name="connsiteY1" fmla="*/ 60623 h 129906"/>
                <a:gd name="connsiteX2" fmla="*/ 112585 w 112585"/>
                <a:gd name="connsiteY2" fmla="*/ 129906 h 129906"/>
                <a:gd name="connsiteX3" fmla="*/ 51962 w 112585"/>
                <a:gd name="connsiteY3" fmla="*/ 51963 h 129906"/>
                <a:gd name="connsiteX4" fmla="*/ 0 w 112585"/>
                <a:gd name="connsiteY4" fmla="*/ 0 h 129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585" h="129906">
                  <a:moveTo>
                    <a:pt x="0" y="0"/>
                  </a:moveTo>
                  <a:cubicBezTo>
                    <a:pt x="8660" y="17321"/>
                    <a:pt x="25981" y="34642"/>
                    <a:pt x="51962" y="60623"/>
                  </a:cubicBezTo>
                  <a:cubicBezTo>
                    <a:pt x="86604" y="103925"/>
                    <a:pt x="112585" y="129906"/>
                    <a:pt x="112585" y="129906"/>
                  </a:cubicBezTo>
                  <a:cubicBezTo>
                    <a:pt x="112585" y="121246"/>
                    <a:pt x="86604" y="86604"/>
                    <a:pt x="51962" y="51963"/>
                  </a:cubicBezTo>
                  <a:cubicBezTo>
                    <a:pt x="34641" y="34642"/>
                    <a:pt x="17321" y="17321"/>
                    <a:pt x="0" y="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6" name="Freeform: Shape 45">
              <a:extLst>
                <a:ext uri="{FF2B5EF4-FFF2-40B4-BE49-F238E27FC236}">
                  <a16:creationId xmlns:a16="http://schemas.microsoft.com/office/drawing/2014/main" xmlns="" id="{D19B5352-6435-43F2-A54D-28B4E2089ADE}"/>
                </a:ext>
              </a:extLst>
            </p:cNvPr>
            <p:cNvSpPr/>
            <p:nvPr/>
          </p:nvSpPr>
          <p:spPr>
            <a:xfrm>
              <a:off x="2161951" y="3139502"/>
              <a:ext cx="5716" cy="191221"/>
            </a:xfrm>
            <a:custGeom>
              <a:avLst/>
              <a:gdLst>
                <a:gd name="connsiteX0" fmla="*/ 0 w 17320"/>
                <a:gd name="connsiteY0" fmla="*/ 6495 h 579422"/>
                <a:gd name="connsiteX1" fmla="*/ 0 w 17320"/>
                <a:gd name="connsiteY1" fmla="*/ 569423 h 579422"/>
                <a:gd name="connsiteX2" fmla="*/ 17321 w 17320"/>
                <a:gd name="connsiteY2" fmla="*/ 569423 h 579422"/>
                <a:gd name="connsiteX3" fmla="*/ 17321 w 17320"/>
                <a:gd name="connsiteY3" fmla="*/ 6495 h 579422"/>
                <a:gd name="connsiteX4" fmla="*/ 0 w 17320"/>
                <a:gd name="connsiteY4" fmla="*/ 6495 h 579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579422">
                  <a:moveTo>
                    <a:pt x="0" y="6495"/>
                  </a:moveTo>
                  <a:cubicBezTo>
                    <a:pt x="0" y="197025"/>
                    <a:pt x="0" y="378893"/>
                    <a:pt x="0" y="569423"/>
                  </a:cubicBezTo>
                  <a:cubicBezTo>
                    <a:pt x="0" y="578083"/>
                    <a:pt x="17321" y="586744"/>
                    <a:pt x="17321" y="569423"/>
                  </a:cubicBezTo>
                  <a:cubicBezTo>
                    <a:pt x="17321" y="378893"/>
                    <a:pt x="17321" y="197025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7" name="Freeform: Shape 46">
              <a:extLst>
                <a:ext uri="{FF2B5EF4-FFF2-40B4-BE49-F238E27FC236}">
                  <a16:creationId xmlns:a16="http://schemas.microsoft.com/office/drawing/2014/main" xmlns="" id="{DE3E5560-EB0F-438A-8415-867ACDE7CC97}"/>
                </a:ext>
              </a:extLst>
            </p:cNvPr>
            <p:cNvSpPr/>
            <p:nvPr/>
          </p:nvSpPr>
          <p:spPr>
            <a:xfrm>
              <a:off x="2144802" y="3301699"/>
              <a:ext cx="40013" cy="47920"/>
            </a:xfrm>
            <a:custGeom>
              <a:avLst/>
              <a:gdLst>
                <a:gd name="connsiteX0" fmla="*/ 60623 w 121245"/>
                <a:gd name="connsiteY0" fmla="*/ 51963 h 145204"/>
                <a:gd name="connsiteX1" fmla="*/ 0 w 121245"/>
                <a:gd name="connsiteY1" fmla="*/ 138567 h 145204"/>
                <a:gd name="connsiteX2" fmla="*/ 60623 w 121245"/>
                <a:gd name="connsiteY2" fmla="*/ 95265 h 145204"/>
                <a:gd name="connsiteX3" fmla="*/ 121246 w 121245"/>
                <a:gd name="connsiteY3" fmla="*/ 0 h 145204"/>
                <a:gd name="connsiteX4" fmla="*/ 60623 w 121245"/>
                <a:gd name="connsiteY4" fmla="*/ 51963 h 1452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5204">
                  <a:moveTo>
                    <a:pt x="60623" y="51963"/>
                  </a:moveTo>
                  <a:cubicBezTo>
                    <a:pt x="25981" y="86604"/>
                    <a:pt x="0" y="121246"/>
                    <a:pt x="0" y="138567"/>
                  </a:cubicBezTo>
                  <a:cubicBezTo>
                    <a:pt x="0" y="155887"/>
                    <a:pt x="25981" y="138567"/>
                    <a:pt x="60623" y="95265"/>
                  </a:cubicBezTo>
                  <a:cubicBezTo>
                    <a:pt x="95264" y="51963"/>
                    <a:pt x="121246" y="17321"/>
                    <a:pt x="121246" y="0"/>
                  </a:cubicBezTo>
                  <a:cubicBezTo>
                    <a:pt x="121246" y="0"/>
                    <a:pt x="95264" y="17321"/>
                    <a:pt x="60623" y="51963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8" name="Freeform: Shape 47">
              <a:extLst>
                <a:ext uri="{FF2B5EF4-FFF2-40B4-BE49-F238E27FC236}">
                  <a16:creationId xmlns:a16="http://schemas.microsoft.com/office/drawing/2014/main" xmlns="" id="{7A8C97E8-F3AD-4725-957E-A2D662179289}"/>
                </a:ext>
              </a:extLst>
            </p:cNvPr>
            <p:cNvSpPr/>
            <p:nvPr/>
          </p:nvSpPr>
          <p:spPr>
            <a:xfrm>
              <a:off x="2144802" y="3123753"/>
              <a:ext cx="40013" cy="44343"/>
            </a:xfrm>
            <a:custGeom>
              <a:avLst/>
              <a:gdLst>
                <a:gd name="connsiteX0" fmla="*/ 0 w 121245"/>
                <a:gd name="connsiteY0" fmla="*/ 2253 h 134366"/>
                <a:gd name="connsiteX1" fmla="*/ 60623 w 121245"/>
                <a:gd name="connsiteY1" fmla="*/ 88857 h 134366"/>
                <a:gd name="connsiteX2" fmla="*/ 121246 w 121245"/>
                <a:gd name="connsiteY2" fmla="*/ 132159 h 134366"/>
                <a:gd name="connsiteX3" fmla="*/ 60623 w 121245"/>
                <a:gd name="connsiteY3" fmla="*/ 36895 h 134366"/>
                <a:gd name="connsiteX4" fmla="*/ 0 w 121245"/>
                <a:gd name="connsiteY4" fmla="*/ 2253 h 134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4366">
                  <a:moveTo>
                    <a:pt x="0" y="2253"/>
                  </a:moveTo>
                  <a:cubicBezTo>
                    <a:pt x="0" y="19574"/>
                    <a:pt x="25981" y="54215"/>
                    <a:pt x="60623" y="88857"/>
                  </a:cubicBezTo>
                  <a:cubicBezTo>
                    <a:pt x="95264" y="123499"/>
                    <a:pt x="121246" y="140820"/>
                    <a:pt x="121246" y="132159"/>
                  </a:cubicBezTo>
                  <a:cubicBezTo>
                    <a:pt x="121246" y="123499"/>
                    <a:pt x="95264" y="80197"/>
                    <a:pt x="60623" y="36895"/>
                  </a:cubicBezTo>
                  <a:cubicBezTo>
                    <a:pt x="25981" y="10913"/>
                    <a:pt x="0" y="-6408"/>
                    <a:pt x="0" y="2253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9" name="Freeform: Shape 42">
              <a:extLst>
                <a:ext uri="{FF2B5EF4-FFF2-40B4-BE49-F238E27FC236}">
                  <a16:creationId xmlns:a16="http://schemas.microsoft.com/office/drawing/2014/main" xmlns="" id="{21D136D5-C94E-412E-BCF1-F8EA6E69BD2B}"/>
                </a:ext>
              </a:extLst>
            </p:cNvPr>
            <p:cNvSpPr/>
            <p:nvPr/>
          </p:nvSpPr>
          <p:spPr>
            <a:xfrm>
              <a:off x="2064774" y="3048757"/>
              <a:ext cx="6299" cy="373425"/>
            </a:xfrm>
            <a:custGeom>
              <a:avLst/>
              <a:gdLst>
                <a:gd name="connsiteX0" fmla="*/ 0 w 19088"/>
                <a:gd name="connsiteY0" fmla="*/ 12991 h 1131524"/>
                <a:gd name="connsiteX1" fmla="*/ 0 w 19088"/>
                <a:gd name="connsiteY1" fmla="*/ 1121524 h 1131524"/>
                <a:gd name="connsiteX2" fmla="*/ 17321 w 19088"/>
                <a:gd name="connsiteY2" fmla="*/ 1121524 h 1131524"/>
                <a:gd name="connsiteX3" fmla="*/ 17321 w 19088"/>
                <a:gd name="connsiteY3" fmla="*/ 12991 h 1131524"/>
                <a:gd name="connsiteX4" fmla="*/ 0 w 19088"/>
                <a:gd name="connsiteY4" fmla="*/ 12991 h 1131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88" h="1131524">
                  <a:moveTo>
                    <a:pt x="0" y="12991"/>
                  </a:moveTo>
                  <a:cubicBezTo>
                    <a:pt x="0" y="385389"/>
                    <a:pt x="0" y="749126"/>
                    <a:pt x="0" y="1121524"/>
                  </a:cubicBezTo>
                  <a:cubicBezTo>
                    <a:pt x="0" y="1130185"/>
                    <a:pt x="17321" y="1138845"/>
                    <a:pt x="17321" y="1121524"/>
                  </a:cubicBezTo>
                  <a:cubicBezTo>
                    <a:pt x="17321" y="749126"/>
                    <a:pt x="17321" y="385389"/>
                    <a:pt x="17321" y="12991"/>
                  </a:cubicBezTo>
                  <a:cubicBezTo>
                    <a:pt x="25982" y="-4330"/>
                    <a:pt x="0" y="-4330"/>
                    <a:pt x="0" y="1299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0" name="Freeform: Shape 43">
              <a:extLst>
                <a:ext uri="{FF2B5EF4-FFF2-40B4-BE49-F238E27FC236}">
                  <a16:creationId xmlns:a16="http://schemas.microsoft.com/office/drawing/2014/main" xmlns="" id="{72C4A655-BC2B-422E-A50A-26BB0E489A36}"/>
                </a:ext>
              </a:extLst>
            </p:cNvPr>
            <p:cNvSpPr/>
            <p:nvPr/>
          </p:nvSpPr>
          <p:spPr>
            <a:xfrm>
              <a:off x="2047626" y="3392444"/>
              <a:ext cx="40457" cy="45410"/>
            </a:xfrm>
            <a:custGeom>
              <a:avLst/>
              <a:gdLst>
                <a:gd name="connsiteX0" fmla="*/ 60623 w 122591"/>
                <a:gd name="connsiteY0" fmla="*/ 19486 h 137598"/>
                <a:gd name="connsiteX1" fmla="*/ 0 w 122591"/>
                <a:gd name="connsiteY1" fmla="*/ 114751 h 137598"/>
                <a:gd name="connsiteX2" fmla="*/ 60623 w 122591"/>
                <a:gd name="connsiteY2" fmla="*/ 114751 h 137598"/>
                <a:gd name="connsiteX3" fmla="*/ 121246 w 122591"/>
                <a:gd name="connsiteY3" fmla="*/ 19486 h 137598"/>
                <a:gd name="connsiteX4" fmla="*/ 60623 w 122591"/>
                <a:gd name="connsiteY4" fmla="*/ 19486 h 137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37598">
                  <a:moveTo>
                    <a:pt x="60623" y="19486"/>
                  </a:moveTo>
                  <a:cubicBezTo>
                    <a:pt x="25982" y="45467"/>
                    <a:pt x="0" y="80109"/>
                    <a:pt x="0" y="114751"/>
                  </a:cubicBezTo>
                  <a:cubicBezTo>
                    <a:pt x="0" y="140732"/>
                    <a:pt x="25982" y="149392"/>
                    <a:pt x="60623" y="114751"/>
                  </a:cubicBezTo>
                  <a:cubicBezTo>
                    <a:pt x="95264" y="88769"/>
                    <a:pt x="121246" y="45467"/>
                    <a:pt x="121246" y="19486"/>
                  </a:cubicBezTo>
                  <a:cubicBezTo>
                    <a:pt x="129906" y="-6495"/>
                    <a:pt x="95264" y="-6495"/>
                    <a:pt x="60623" y="19486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1" name="Freeform: Shape 44">
              <a:extLst>
                <a:ext uri="{FF2B5EF4-FFF2-40B4-BE49-F238E27FC236}">
                  <a16:creationId xmlns:a16="http://schemas.microsoft.com/office/drawing/2014/main" xmlns="" id="{38566CE4-18E1-4C11-88E7-DA43D760C074}"/>
                </a:ext>
              </a:extLst>
            </p:cNvPr>
            <p:cNvSpPr/>
            <p:nvPr/>
          </p:nvSpPr>
          <p:spPr>
            <a:xfrm>
              <a:off x="2047626" y="3038039"/>
              <a:ext cx="40457" cy="44300"/>
            </a:xfrm>
            <a:custGeom>
              <a:avLst/>
              <a:gdLst>
                <a:gd name="connsiteX0" fmla="*/ 60623 w 122591"/>
                <a:gd name="connsiteY0" fmla="*/ 19486 h 134236"/>
                <a:gd name="connsiteX1" fmla="*/ 0 w 122591"/>
                <a:gd name="connsiteY1" fmla="*/ 19486 h 134236"/>
                <a:gd name="connsiteX2" fmla="*/ 60623 w 122591"/>
                <a:gd name="connsiteY2" fmla="*/ 114751 h 134236"/>
                <a:gd name="connsiteX3" fmla="*/ 121246 w 122591"/>
                <a:gd name="connsiteY3" fmla="*/ 114751 h 134236"/>
                <a:gd name="connsiteX4" fmla="*/ 60623 w 122591"/>
                <a:gd name="connsiteY4" fmla="*/ 19486 h 134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34236">
                  <a:moveTo>
                    <a:pt x="60623" y="19486"/>
                  </a:moveTo>
                  <a:cubicBezTo>
                    <a:pt x="25982" y="-6495"/>
                    <a:pt x="0" y="-6495"/>
                    <a:pt x="0" y="19486"/>
                  </a:cubicBezTo>
                  <a:cubicBezTo>
                    <a:pt x="0" y="45467"/>
                    <a:pt x="25982" y="88769"/>
                    <a:pt x="60623" y="114751"/>
                  </a:cubicBezTo>
                  <a:cubicBezTo>
                    <a:pt x="95264" y="140732"/>
                    <a:pt x="121246" y="140732"/>
                    <a:pt x="121246" y="114751"/>
                  </a:cubicBezTo>
                  <a:cubicBezTo>
                    <a:pt x="129906" y="88769"/>
                    <a:pt x="95264" y="45467"/>
                    <a:pt x="60623" y="19486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2" name="Freeform: Shape 39">
              <a:extLst>
                <a:ext uri="{FF2B5EF4-FFF2-40B4-BE49-F238E27FC236}">
                  <a16:creationId xmlns:a16="http://schemas.microsoft.com/office/drawing/2014/main" xmlns="" id="{D4D30BEC-B683-4A27-9E2D-51F17EFF0C9D}"/>
                </a:ext>
              </a:extLst>
            </p:cNvPr>
            <p:cNvSpPr/>
            <p:nvPr/>
          </p:nvSpPr>
          <p:spPr>
            <a:xfrm>
              <a:off x="1970457" y="2997311"/>
              <a:ext cx="5716" cy="476317"/>
            </a:xfrm>
            <a:custGeom>
              <a:avLst/>
              <a:gdLst>
                <a:gd name="connsiteX0" fmla="*/ 0 w 17320"/>
                <a:gd name="connsiteY0" fmla="*/ 12991 h 1443299"/>
                <a:gd name="connsiteX1" fmla="*/ 0 w 17320"/>
                <a:gd name="connsiteY1" fmla="*/ 1433299 h 1443299"/>
                <a:gd name="connsiteX2" fmla="*/ 17321 w 17320"/>
                <a:gd name="connsiteY2" fmla="*/ 1433299 h 1443299"/>
                <a:gd name="connsiteX3" fmla="*/ 17321 w 17320"/>
                <a:gd name="connsiteY3" fmla="*/ 12991 h 1443299"/>
                <a:gd name="connsiteX4" fmla="*/ 0 w 17320"/>
                <a:gd name="connsiteY4" fmla="*/ 12991 h 1443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1443299">
                  <a:moveTo>
                    <a:pt x="0" y="12991"/>
                  </a:moveTo>
                  <a:cubicBezTo>
                    <a:pt x="0" y="489314"/>
                    <a:pt x="0" y="956976"/>
                    <a:pt x="0" y="1433299"/>
                  </a:cubicBezTo>
                  <a:cubicBezTo>
                    <a:pt x="0" y="1441960"/>
                    <a:pt x="17321" y="1450620"/>
                    <a:pt x="17321" y="1433299"/>
                  </a:cubicBezTo>
                  <a:cubicBezTo>
                    <a:pt x="17321" y="956976"/>
                    <a:pt x="17321" y="489314"/>
                    <a:pt x="17321" y="12991"/>
                  </a:cubicBezTo>
                  <a:cubicBezTo>
                    <a:pt x="17321" y="-4330"/>
                    <a:pt x="0" y="-4330"/>
                    <a:pt x="0" y="1299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3" name="Freeform: Shape 40">
              <a:extLst>
                <a:ext uri="{FF2B5EF4-FFF2-40B4-BE49-F238E27FC236}">
                  <a16:creationId xmlns:a16="http://schemas.microsoft.com/office/drawing/2014/main" xmlns="" id="{ED8854CF-5631-468F-94CB-4743806BBC6F}"/>
                </a:ext>
              </a:extLst>
            </p:cNvPr>
            <p:cNvSpPr/>
            <p:nvPr/>
          </p:nvSpPr>
          <p:spPr>
            <a:xfrm>
              <a:off x="1953308" y="3441018"/>
              <a:ext cx="40013" cy="42561"/>
            </a:xfrm>
            <a:custGeom>
              <a:avLst/>
              <a:gdLst>
                <a:gd name="connsiteX0" fmla="*/ 60623 w 121245"/>
                <a:gd name="connsiteY0" fmla="*/ 2207 h 128966"/>
                <a:gd name="connsiteX1" fmla="*/ 0 w 121245"/>
                <a:gd name="connsiteY1" fmla="*/ 80151 h 128966"/>
                <a:gd name="connsiteX2" fmla="*/ 60623 w 121245"/>
                <a:gd name="connsiteY2" fmla="*/ 123453 h 128966"/>
                <a:gd name="connsiteX3" fmla="*/ 121246 w 121245"/>
                <a:gd name="connsiteY3" fmla="*/ 45509 h 128966"/>
                <a:gd name="connsiteX4" fmla="*/ 60623 w 121245"/>
                <a:gd name="connsiteY4" fmla="*/ 2207 h 128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8966">
                  <a:moveTo>
                    <a:pt x="60623" y="2207"/>
                  </a:moveTo>
                  <a:cubicBezTo>
                    <a:pt x="25982" y="10867"/>
                    <a:pt x="0" y="45509"/>
                    <a:pt x="0" y="80151"/>
                  </a:cubicBezTo>
                  <a:cubicBezTo>
                    <a:pt x="0" y="114793"/>
                    <a:pt x="25982" y="140774"/>
                    <a:pt x="60623" y="123453"/>
                  </a:cubicBezTo>
                  <a:cubicBezTo>
                    <a:pt x="95265" y="114793"/>
                    <a:pt x="121246" y="71490"/>
                    <a:pt x="121246" y="45509"/>
                  </a:cubicBezTo>
                  <a:cubicBezTo>
                    <a:pt x="121246" y="10867"/>
                    <a:pt x="95265" y="-6453"/>
                    <a:pt x="60623" y="2207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4" name="Freeform: Shape 41">
              <a:extLst>
                <a:ext uri="{FF2B5EF4-FFF2-40B4-BE49-F238E27FC236}">
                  <a16:creationId xmlns:a16="http://schemas.microsoft.com/office/drawing/2014/main" xmlns="" id="{860F03A0-7F27-40B3-A182-C88CFA8C8A18}"/>
                </a:ext>
              </a:extLst>
            </p:cNvPr>
            <p:cNvSpPr/>
            <p:nvPr/>
          </p:nvSpPr>
          <p:spPr>
            <a:xfrm>
              <a:off x="1953308" y="2989437"/>
              <a:ext cx="40013" cy="41470"/>
            </a:xfrm>
            <a:custGeom>
              <a:avLst/>
              <a:gdLst>
                <a:gd name="connsiteX0" fmla="*/ 60623 w 121245"/>
                <a:gd name="connsiteY0" fmla="*/ 2207 h 125659"/>
                <a:gd name="connsiteX1" fmla="*/ 0 w 121245"/>
                <a:gd name="connsiteY1" fmla="*/ 45509 h 125659"/>
                <a:gd name="connsiteX2" fmla="*/ 60623 w 121245"/>
                <a:gd name="connsiteY2" fmla="*/ 123453 h 125659"/>
                <a:gd name="connsiteX3" fmla="*/ 121246 w 121245"/>
                <a:gd name="connsiteY3" fmla="*/ 80151 h 125659"/>
                <a:gd name="connsiteX4" fmla="*/ 60623 w 121245"/>
                <a:gd name="connsiteY4" fmla="*/ 2207 h 125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5659">
                  <a:moveTo>
                    <a:pt x="60623" y="2207"/>
                  </a:moveTo>
                  <a:cubicBezTo>
                    <a:pt x="25982" y="-6453"/>
                    <a:pt x="0" y="10867"/>
                    <a:pt x="0" y="45509"/>
                  </a:cubicBezTo>
                  <a:cubicBezTo>
                    <a:pt x="0" y="80151"/>
                    <a:pt x="25982" y="114792"/>
                    <a:pt x="60623" y="123453"/>
                  </a:cubicBezTo>
                  <a:cubicBezTo>
                    <a:pt x="95265" y="132113"/>
                    <a:pt x="121246" y="114792"/>
                    <a:pt x="121246" y="80151"/>
                  </a:cubicBezTo>
                  <a:cubicBezTo>
                    <a:pt x="121246" y="54169"/>
                    <a:pt x="95265" y="10867"/>
                    <a:pt x="60623" y="2207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pic>
        <p:nvPicPr>
          <p:cNvPr id="991" name="Graphic 2">
            <a:extLst>
              <a:ext uri="{FF2B5EF4-FFF2-40B4-BE49-F238E27FC236}">
                <a16:creationId xmlns:a16="http://schemas.microsoft.com/office/drawing/2014/main" xmlns="" id="{B8F57DB2-2ECE-4A49-89E8-727AA5FA3C8A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xmlns="" r:embed="rId17"/>
              </a:ext>
            </a:extLst>
          </a:blip>
          <a:stretch>
            <a:fillRect/>
          </a:stretch>
        </p:blipFill>
        <p:spPr>
          <a:xfrm>
            <a:off x="3134503" y="140204"/>
            <a:ext cx="296953" cy="509062"/>
          </a:xfrm>
          <a:prstGeom prst="rect">
            <a:avLst/>
          </a:prstGeom>
        </p:spPr>
      </p:pic>
      <p:sp>
        <p:nvSpPr>
          <p:cNvPr id="1000" name="TextBox 999">
            <a:extLst>
              <a:ext uri="{FF2B5EF4-FFF2-40B4-BE49-F238E27FC236}">
                <a16:creationId xmlns:a16="http://schemas.microsoft.com/office/drawing/2014/main" xmlns="" id="{CB50C58E-CFA6-4251-B708-08DA1A30FA23}"/>
              </a:ext>
            </a:extLst>
          </p:cNvPr>
          <p:cNvSpPr txBox="1"/>
          <p:nvPr/>
        </p:nvSpPr>
        <p:spPr>
          <a:xfrm>
            <a:off x="-5025" y="1"/>
            <a:ext cx="84564" cy="774544"/>
          </a:xfrm>
          <a:prstGeom prst="rect">
            <a:avLst/>
          </a:prstGeom>
          <a:gradFill flip="none" rotWithShape="1">
            <a:gsLst>
              <a:gs pos="65000">
                <a:srgbClr val="C00000"/>
              </a:gs>
              <a:gs pos="100000">
                <a:srgbClr val="FF8F8F"/>
              </a:gs>
            </a:gsLst>
            <a:lin ang="16200000" scaled="1"/>
            <a:tileRect/>
          </a:gradFill>
        </p:spPr>
        <p:txBody>
          <a:bodyPr wrap="square" lIns="180000" tIns="72000" rIns="180000" bIns="72000" anchor="ctr">
            <a:noAutofit/>
          </a:bodyPr>
          <a:lstStyle/>
          <a:p>
            <a:pPr lvl="0" algn="ctr">
              <a:buClr>
                <a:schemeClr val="dk1"/>
              </a:buClr>
              <a:buSzPts val="2400"/>
            </a:pPr>
            <a:endParaRPr lang="ru-RU" sz="2000" dirty="0">
              <a:solidFill>
                <a:srgbClr val="FF0000"/>
              </a:solidFill>
              <a:latin typeface="Roboto Condensed" panose="02000000000000000000" pitchFamily="2" charset="0"/>
              <a:ea typeface="Roboto Condensed" panose="02000000000000000000" pitchFamily="2" charset="0"/>
              <a:cs typeface="Calibri" panose="020F0502020204030204" pitchFamily="34" charset="0"/>
              <a:sym typeface="Calibri"/>
            </a:endParaRPr>
          </a:p>
        </p:txBody>
      </p:sp>
      <p:graphicFrame>
        <p:nvGraphicFramePr>
          <p:cNvPr id="12" name="Таблица 1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786501623"/>
              </p:ext>
            </p:extLst>
          </p:nvPr>
        </p:nvGraphicFramePr>
        <p:xfrm>
          <a:off x="819678" y="1023205"/>
          <a:ext cx="10213584" cy="5601000"/>
        </p:xfrm>
        <a:graphic>
          <a:graphicData uri="http://schemas.openxmlformats.org/drawingml/2006/table">
            <a:tbl>
              <a:tblPr bandRow="1">
                <a:effectLst/>
                <a:tableStyleId>{E8B1032C-EA38-4F05-BA0D-38AFFFC7BED3}</a:tableStyleId>
              </a:tblPr>
              <a:tblGrid>
                <a:gridCol w="3404528"/>
                <a:gridCol w="1702264"/>
                <a:gridCol w="1702264"/>
                <a:gridCol w="3404528"/>
              </a:tblGrid>
              <a:tr h="648000">
                <a:tc gridSpan="4">
                  <a:txBody>
                    <a:bodyPr/>
                    <a:lstStyle/>
                    <a:p>
                      <a:pPr marL="0" indent="0" algn="ctr">
                        <a:lnSpc>
                          <a:spcPct val="125000"/>
                        </a:lnSpc>
                        <a:spcAft>
                          <a:spcPts val="0"/>
                        </a:spcAft>
                        <a:tabLst>
                          <a:tab pos="725488" algn="l"/>
                        </a:tabLst>
                      </a:pPr>
                      <a:r>
                        <a:rPr lang="ru-RU" sz="2000" b="1" kern="800" spc="-13" dirty="0" smtClean="0">
                          <a:solidFill>
                            <a:schemeClr val="bg1"/>
                          </a:solidFill>
                          <a:latin typeface="Roboto Condensed" panose="02000000000000000000" pitchFamily="2" charset="0"/>
                          <a:ea typeface="+mn-ea"/>
                          <a:cs typeface="+mn-cs"/>
                        </a:rPr>
                        <a:t>Порядок перехода доли участника общества к его наследникам/ правопреемникам</a:t>
                      </a:r>
                      <a:endParaRPr lang="ru-RU" sz="2000" b="1" kern="800" spc="-13" dirty="0">
                        <a:solidFill>
                          <a:schemeClr val="bg1"/>
                        </a:solidFill>
                        <a:latin typeface="Roboto Condensed" panose="02000000000000000000" pitchFamily="2" charset="0"/>
                        <a:ea typeface="+mn-ea"/>
                        <a:cs typeface="+mn-cs"/>
                      </a:endParaRPr>
                    </a:p>
                  </a:txBody>
                  <a:tcPr marL="68580" marR="68580" marT="0" marB="0" anchor="ctr" anchorCtr="1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20B7D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0B7D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648000">
                <a:tc gridSpan="2">
                  <a:txBody>
                    <a:bodyPr/>
                    <a:lstStyle/>
                    <a:p>
                      <a:pPr marL="457200" marR="0" lvl="0" indent="-7938" algn="ctr" defTabSz="914400" rtl="0" eaLnBrk="1" fontAlgn="auto" latinLnBrk="0" hangingPunct="1">
                        <a:lnSpc>
                          <a:spcPct val="12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758825" algn="l"/>
                        </a:tabLst>
                        <a:defRPr/>
                      </a:pPr>
                      <a:r>
                        <a:rPr lang="ru-RU" sz="2000" b="0" kern="800" spc="-13" dirty="0" smtClean="0">
                          <a:solidFill>
                            <a:schemeClr val="tx1">
                              <a:lumMod val="90000"/>
                              <a:lumOff val="10000"/>
                            </a:schemeClr>
                          </a:solidFill>
                          <a:latin typeface="Roboto Condensed" panose="02000000000000000000" pitchFamily="2" charset="0"/>
                          <a:ea typeface="+mn-ea"/>
                          <a:cs typeface="+mn-cs"/>
                        </a:rPr>
                        <a:t>Без согласия остальных участников общества.</a:t>
                      </a:r>
                    </a:p>
                  </a:txBody>
                  <a:tcPr marL="68580" marR="68580" marT="0" marB="0" anchor="ctr" anchorCtr="1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20B7D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20B7D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20B7D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EFEFE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indent="0" algn="ctr">
                        <a:lnSpc>
                          <a:spcPct val="125000"/>
                        </a:lnSpc>
                        <a:spcAft>
                          <a:spcPts val="0"/>
                        </a:spcAft>
                        <a:tabLst>
                          <a:tab pos="758825" algn="l"/>
                        </a:tabLst>
                      </a:pPr>
                      <a:r>
                        <a:rPr lang="ru-RU" sz="2000" b="0" kern="800" spc="-13" dirty="0">
                          <a:solidFill>
                            <a:schemeClr val="tx1">
                              <a:lumMod val="90000"/>
                              <a:lumOff val="10000"/>
                            </a:schemeClr>
                          </a:solidFill>
                          <a:latin typeface="Roboto Condensed" panose="02000000000000000000" pitchFamily="2" charset="0"/>
                          <a:ea typeface="+mn-ea"/>
                          <a:cs typeface="+mn-cs"/>
                        </a:rPr>
                        <a:t>С согласия остальных участников общества.</a:t>
                      </a:r>
                    </a:p>
                  </a:txBody>
                  <a:tcPr marL="68580" marR="68580" marT="0" marB="0" anchor="ctr" anchorCtr="1">
                    <a:lnL w="12700" cap="flat" cmpd="sng" algn="ctr">
                      <a:solidFill>
                        <a:srgbClr val="20B7D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20B7D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20B7D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EFEFE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648000">
                <a:tc gridSpan="4"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lnSpc>
                          <a:spcPct val="125000"/>
                        </a:lnSpc>
                        <a:spcAft>
                          <a:spcPts val="0"/>
                        </a:spcAft>
                        <a:tabLst>
                          <a:tab pos="758825" algn="l"/>
                        </a:tabLst>
                      </a:pPr>
                      <a:r>
                        <a:rPr lang="ru-RU" sz="2000" b="1" kern="800" spc="-13" dirty="0" smtClean="0">
                          <a:solidFill>
                            <a:schemeClr val="bg1"/>
                          </a:solidFill>
                          <a:latin typeface="Roboto Condensed" panose="02000000000000000000" pitchFamily="2" charset="0"/>
                          <a:ea typeface="+mn-ea"/>
                          <a:cs typeface="+mn-cs"/>
                        </a:rPr>
                        <a:t>Единоличный исполнительный орган общества</a:t>
                      </a:r>
                      <a:endParaRPr lang="ru-RU" sz="2000" b="1" kern="800" spc="-13" dirty="0">
                        <a:solidFill>
                          <a:schemeClr val="bg1"/>
                        </a:solidFill>
                        <a:latin typeface="Roboto Condensed" panose="02000000000000000000" pitchFamily="2" charset="0"/>
                        <a:ea typeface="+mn-ea"/>
                        <a:cs typeface="+mn-cs"/>
                      </a:endParaRPr>
                    </a:p>
                  </a:txBody>
                  <a:tcPr marL="68580" marR="68580" marT="0" marB="0" anchor="ctr" anchorCtr="1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20B7D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20B7D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0B7D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972000"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lnSpc>
                          <a:spcPct val="125000"/>
                        </a:lnSpc>
                        <a:spcAft>
                          <a:spcPts val="0"/>
                        </a:spcAft>
                        <a:tabLst>
                          <a:tab pos="758825" algn="l"/>
                        </a:tabLst>
                      </a:pPr>
                      <a:r>
                        <a:rPr lang="ru-RU" sz="2000" b="0" kern="800" spc="-13" dirty="0" smtClean="0">
                          <a:solidFill>
                            <a:schemeClr val="tx1">
                              <a:lumMod val="90000"/>
                              <a:lumOff val="10000"/>
                            </a:schemeClr>
                          </a:solidFill>
                          <a:latin typeface="Roboto Condensed" panose="02000000000000000000" pitchFamily="2" charset="0"/>
                          <a:ea typeface="+mn-ea"/>
                          <a:cs typeface="+mn-cs"/>
                        </a:rPr>
                        <a:t>Одно лицо (генеральный директор).</a:t>
                      </a:r>
                      <a:endParaRPr lang="ru-RU" sz="2000" b="0" kern="800" spc="-13" dirty="0">
                        <a:solidFill>
                          <a:schemeClr val="tx1">
                            <a:lumMod val="90000"/>
                            <a:lumOff val="10000"/>
                          </a:schemeClr>
                        </a:solidFill>
                        <a:latin typeface="Roboto Condensed" panose="02000000000000000000" pitchFamily="2" charset="0"/>
                        <a:ea typeface="+mn-ea"/>
                        <a:cs typeface="+mn-cs"/>
                      </a:endParaRPr>
                    </a:p>
                  </a:txBody>
                  <a:tcPr marL="68580" marR="68580" marT="0" marB="0" anchor="ctr" anchorCtr="1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20B7D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20B7D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20B7D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lnSpc>
                          <a:spcPct val="125000"/>
                        </a:lnSpc>
                        <a:spcAft>
                          <a:spcPts val="0"/>
                        </a:spcAft>
                        <a:tabLst>
                          <a:tab pos="758825" algn="l"/>
                        </a:tabLst>
                      </a:pPr>
                      <a:r>
                        <a:rPr lang="ru-RU" sz="2000" b="0" kern="800" spc="-13" dirty="0" smtClean="0">
                          <a:solidFill>
                            <a:schemeClr val="tx1">
                              <a:lumMod val="90000"/>
                              <a:lumOff val="10000"/>
                            </a:schemeClr>
                          </a:solidFill>
                          <a:latin typeface="Roboto Condensed" panose="02000000000000000000" pitchFamily="2" charset="0"/>
                          <a:ea typeface="+mn-ea"/>
                          <a:cs typeface="+mn-cs"/>
                        </a:rPr>
                        <a:t>Каждый участник общества самостоятельно действующий директор.</a:t>
                      </a:r>
                      <a:endParaRPr lang="ru-RU" sz="2000" b="0" kern="800" spc="-13" dirty="0">
                        <a:solidFill>
                          <a:schemeClr val="tx1">
                            <a:lumMod val="90000"/>
                            <a:lumOff val="10000"/>
                          </a:schemeClr>
                        </a:solidFill>
                        <a:latin typeface="Roboto Condensed" panose="02000000000000000000" pitchFamily="2" charset="0"/>
                        <a:ea typeface="+mn-ea"/>
                        <a:cs typeface="+mn-cs"/>
                      </a:endParaRPr>
                    </a:p>
                  </a:txBody>
                  <a:tcPr marL="68580" marR="68580" marT="0" marB="0" anchor="ctr" anchorCtr="1">
                    <a:lnL w="12700" cap="flat" cmpd="sng" algn="ctr">
                      <a:solidFill>
                        <a:srgbClr val="20B7D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20B7D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20B7D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20B7D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indent="450215" algn="ctr">
                        <a:lnSpc>
                          <a:spcPct val="125000"/>
                        </a:lnSpc>
                        <a:spcAft>
                          <a:spcPts val="0"/>
                        </a:spcAft>
                        <a:tabLst>
                          <a:tab pos="758825" algn="l"/>
                        </a:tabLst>
                      </a:pPr>
                      <a:endParaRPr lang="ru-RU" sz="1400" b="1" dirty="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A89E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rgbClr val="00A89E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cell3D prstMaterial="dkEdge">
                      <a:bevel/>
                      <a:lightRig rig="flood" dir="t"/>
                    </a:cell3D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lnSpc>
                          <a:spcPct val="125000"/>
                        </a:lnSpc>
                        <a:spcAft>
                          <a:spcPts val="0"/>
                        </a:spcAft>
                        <a:tabLst>
                          <a:tab pos="758825" algn="l"/>
                        </a:tabLst>
                      </a:pPr>
                      <a:r>
                        <a:rPr lang="ru-RU" sz="2000" b="0" kern="800" spc="-13" dirty="0" smtClean="0">
                          <a:solidFill>
                            <a:schemeClr val="tx1">
                              <a:lumMod val="90000"/>
                              <a:lumOff val="10000"/>
                            </a:schemeClr>
                          </a:solidFill>
                          <a:latin typeface="Roboto Condensed" panose="02000000000000000000" pitchFamily="2" charset="0"/>
                          <a:ea typeface="+mn-ea"/>
                          <a:cs typeface="+mn-cs"/>
                        </a:rPr>
                        <a:t>Все участники общества совместно действующие директора.</a:t>
                      </a:r>
                      <a:endParaRPr lang="ru-RU" sz="2000" b="0" kern="800" spc="-13" dirty="0">
                        <a:solidFill>
                          <a:schemeClr val="tx1">
                            <a:lumMod val="90000"/>
                            <a:lumOff val="10000"/>
                          </a:schemeClr>
                        </a:solidFill>
                        <a:latin typeface="Roboto Condensed" panose="02000000000000000000" pitchFamily="2" charset="0"/>
                        <a:ea typeface="+mn-ea"/>
                        <a:cs typeface="+mn-cs"/>
                      </a:endParaRPr>
                    </a:p>
                  </a:txBody>
                  <a:tcPr marL="68580" marR="68580" marT="0" marB="0" anchor="ctr" anchorCtr="1">
                    <a:lnL w="12700" cap="flat" cmpd="sng" algn="ctr">
                      <a:solidFill>
                        <a:srgbClr val="20B7D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20B7D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20B7D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756000">
                <a:tc gridSpan="4">
                  <a:txBody>
                    <a:bodyPr/>
                    <a:lstStyle/>
                    <a:p>
                      <a:pPr marL="268288" indent="-268288" algn="ctr" defTabSz="914400" rtl="0" eaLnBrk="1" latinLnBrk="0" hangingPunct="1">
                        <a:lnSpc>
                          <a:spcPct val="125000"/>
                        </a:lnSpc>
                        <a:spcAft>
                          <a:spcPts val="0"/>
                        </a:spcAft>
                        <a:tabLst>
                          <a:tab pos="441325" algn="l"/>
                          <a:tab pos="630238" algn="l"/>
                        </a:tabLst>
                      </a:pPr>
                      <a:r>
                        <a:rPr lang="ru-RU" sz="2000" b="1" kern="800" spc="-13" dirty="0" smtClean="0">
                          <a:solidFill>
                            <a:schemeClr val="bg1"/>
                          </a:solidFill>
                          <a:latin typeface="Roboto Condensed" panose="02000000000000000000" pitchFamily="2" charset="0"/>
                          <a:ea typeface="+mn-ea"/>
                          <a:cs typeface="+mn-cs"/>
                        </a:rPr>
                        <a:t>Принятие общим собранием участников общества решения и состав         участников, присутствовавших при его принятии, подтверждаются</a:t>
                      </a:r>
                      <a:endParaRPr lang="ru-RU" sz="2000" b="1" kern="800" spc="-13" dirty="0">
                        <a:solidFill>
                          <a:schemeClr val="bg1"/>
                        </a:solidFill>
                        <a:latin typeface="Roboto Condensed" panose="02000000000000000000" pitchFamily="2" charset="0"/>
                        <a:ea typeface="+mn-ea"/>
                        <a:cs typeface="+mn-cs"/>
                      </a:endParaRPr>
                    </a:p>
                  </a:txBody>
                  <a:tcPr marL="68580" marR="68580" marT="0" marB="0" anchor="ctr" anchorCtr="1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20B7D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20B7D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0B7D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404000">
                <a:tc gridSpan="2"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lnSpc>
                          <a:spcPct val="125000"/>
                        </a:lnSpc>
                        <a:spcAft>
                          <a:spcPts val="0"/>
                        </a:spcAft>
                        <a:tabLst>
                          <a:tab pos="758825" algn="l"/>
                        </a:tabLst>
                      </a:pPr>
                      <a:r>
                        <a:rPr lang="ru-RU" sz="2000" b="0" kern="800" spc="-13" dirty="0" smtClean="0">
                          <a:solidFill>
                            <a:schemeClr val="tx1">
                              <a:lumMod val="90000"/>
                              <a:lumOff val="10000"/>
                            </a:schemeClr>
                          </a:solidFill>
                          <a:latin typeface="Roboto Condensed" panose="02000000000000000000" pitchFamily="2" charset="0"/>
                          <a:ea typeface="+mn-ea"/>
                          <a:cs typeface="+mn-cs"/>
                        </a:rPr>
                        <a:t>Нотариусом.</a:t>
                      </a:r>
                      <a:endParaRPr lang="ru-RU" sz="2000" b="0" kern="800" spc="-13" dirty="0">
                        <a:solidFill>
                          <a:schemeClr val="tx1">
                            <a:lumMod val="90000"/>
                            <a:lumOff val="10000"/>
                          </a:schemeClr>
                        </a:solidFill>
                        <a:latin typeface="Roboto Condensed" panose="02000000000000000000" pitchFamily="2" charset="0"/>
                        <a:ea typeface="+mn-ea"/>
                        <a:cs typeface="+mn-cs"/>
                      </a:endParaRPr>
                    </a:p>
                  </a:txBody>
                  <a:tcPr marL="68580" marR="68580" marT="0" marB="0" anchor="ctr" anchorCtr="1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20B7D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20B7D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lnSpc>
                          <a:spcPct val="125000"/>
                        </a:lnSpc>
                        <a:spcAft>
                          <a:spcPts val="0"/>
                        </a:spcAft>
                        <a:tabLst>
                          <a:tab pos="758825" algn="l"/>
                        </a:tabLst>
                      </a:pPr>
                      <a:r>
                        <a:rPr lang="ru-RU" sz="2000" b="0" kern="800" spc="-13" dirty="0" smtClean="0">
                          <a:solidFill>
                            <a:schemeClr val="tx1">
                              <a:lumMod val="90000"/>
                              <a:lumOff val="10000"/>
                            </a:schemeClr>
                          </a:solidFill>
                          <a:latin typeface="Roboto Condensed" panose="02000000000000000000" pitchFamily="2" charset="0"/>
                          <a:ea typeface="+mn-ea"/>
                          <a:cs typeface="+mn-cs"/>
                        </a:rPr>
                        <a:t>Путем подписания протокола общего собрания участников общества всеми участниками общества, участвовавшими в общем собрании участников общества.</a:t>
                      </a:r>
                      <a:endParaRPr lang="ru-RU" sz="2000" b="0" kern="800" spc="-13" dirty="0">
                        <a:solidFill>
                          <a:schemeClr val="tx1">
                            <a:lumMod val="90000"/>
                            <a:lumOff val="10000"/>
                          </a:schemeClr>
                        </a:solidFill>
                        <a:latin typeface="Roboto Condensed" panose="02000000000000000000" pitchFamily="2" charset="0"/>
                        <a:ea typeface="+mn-ea"/>
                        <a:cs typeface="+mn-cs"/>
                      </a:endParaRPr>
                    </a:p>
                  </a:txBody>
                  <a:tcPr marL="68580" marR="68580" marT="0" marB="0" anchor="ctr" anchorCtr="1">
                    <a:lnL w="12700" cap="flat" cmpd="sng" algn="ctr">
                      <a:solidFill>
                        <a:srgbClr val="20B7D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20B7D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</a:tbl>
          </a:graphicData>
        </a:graphic>
      </p:graphicFrame>
      <p:pic>
        <p:nvPicPr>
          <p:cNvPr id="1026" name="Picture 2"/>
          <p:cNvPicPr>
            <a:picLocks noChangeAspect="1" noChangeArrowheads="1"/>
          </p:cNvPicPr>
          <p:nvPr/>
        </p:nvPicPr>
        <p:blipFill>
          <a:blip r:embed="rId1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32400" y="1089042"/>
            <a:ext cx="498945" cy="49894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477" name="Graphic 651">
            <a:extLst>
              <a:ext uri="{FF2B5EF4-FFF2-40B4-BE49-F238E27FC236}">
                <a16:creationId xmlns:a16="http://schemas.microsoft.com/office/drawing/2014/main" xmlns="" id="{6F07BD0B-3EF1-4B94-AFC0-7D1CFF9FD0BA}"/>
              </a:ext>
            </a:extLst>
          </p:cNvPr>
          <p:cNvPicPr>
            <a:picLocks noChangeAspect="1"/>
          </p:cNvPicPr>
          <p:nvPr/>
        </p:nvPicPr>
        <p:blipFill>
          <a:blip r:embed="rId19">
            <a:extLst>
              <a:ext uri="{96DAC541-7B7A-43D3-8B79-37D633B846F1}">
                <asvg:svgBlip xmlns:asvg="http://schemas.microsoft.com/office/drawing/2016/SVG/main" xmlns="" r:embed="rId9"/>
              </a:ext>
            </a:extLst>
          </a:blip>
          <a:stretch>
            <a:fillRect/>
          </a:stretch>
        </p:blipFill>
        <p:spPr>
          <a:xfrm>
            <a:off x="932400" y="4234386"/>
            <a:ext cx="500400" cy="500400"/>
          </a:xfrm>
          <a:prstGeom prst="rect">
            <a:avLst/>
          </a:prstGeom>
        </p:spPr>
      </p:pic>
      <p:pic>
        <p:nvPicPr>
          <p:cNvPr id="484" name="Graphic 1792">
            <a:extLst>
              <a:ext uri="{FF2B5EF4-FFF2-40B4-BE49-F238E27FC236}">
                <a16:creationId xmlns:a16="http://schemas.microsoft.com/office/drawing/2014/main" xmlns="" id="{BAAA77FB-B950-471E-BD59-1DCBB9F11E34}"/>
              </a:ext>
            </a:extLst>
          </p:cNvPr>
          <p:cNvPicPr>
            <a:picLocks noChangeAspect="1"/>
          </p:cNvPicPr>
          <p:nvPr/>
        </p:nvPicPr>
        <p:blipFill>
          <a:blip r:embed="rId20">
            <a:extLst>
              <a:ext uri="{96DAC541-7B7A-43D3-8B79-37D633B846F1}">
                <asvg:svgBlip xmlns:asvg="http://schemas.microsoft.com/office/drawing/2016/SVG/main" xmlns="" r:embed="rId89"/>
              </a:ext>
            </a:extLst>
          </a:blip>
          <a:stretch>
            <a:fillRect/>
          </a:stretch>
        </p:blipFill>
        <p:spPr>
          <a:xfrm>
            <a:off x="932400" y="2422174"/>
            <a:ext cx="500400" cy="5004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1366147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6" name="Picture 2" descr="T:\ДСП Отделов\10 РиУН\!Нашатырев\Личное\ДИО\9. Совещания\2022\Как рисовать слайды\Иконки и стикеры\PNG\new-testament-chapter-by-chapter-old-testament-logo-book-book-f0ddcc494689d71abcc8b795018cfe8f.png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934940" y="113457"/>
            <a:ext cx="547660" cy="54763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523" name="Rectangle 26">
            <a:extLst>
              <a:ext uri="{FF2B5EF4-FFF2-40B4-BE49-F238E27FC236}">
                <a16:creationId xmlns:a16="http://schemas.microsoft.com/office/drawing/2014/main" xmlns="" id="{002D0DEC-F9F2-4A7E-94B1-CDC1E89E27E4}"/>
              </a:ext>
            </a:extLst>
          </p:cNvPr>
          <p:cNvSpPr/>
          <p:nvPr/>
        </p:nvSpPr>
        <p:spPr>
          <a:xfrm>
            <a:off x="-17" y="3"/>
            <a:ext cx="3282995" cy="774542"/>
          </a:xfrm>
          <a:prstGeom prst="rect">
            <a:avLst/>
          </a:prstGeom>
          <a:solidFill>
            <a:srgbClr val="20B7D0"/>
          </a:solidFill>
          <a:ln w="114300">
            <a:noFill/>
            <a:prstDash val="solid"/>
          </a:ln>
          <a:effectLst>
            <a:outerShdw blurRad="571500" dist="50800" dir="5400000" sx="102000" sy="102000" algn="ctr" rotWithShape="0">
              <a:schemeClr val="bg1">
                <a:alpha val="25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/>
            <a:r>
              <a:rPr lang="ru-RU" sz="1600" b="1" dirty="0">
                <a:solidFill>
                  <a:prstClr val="white"/>
                </a:solidFill>
                <a:latin typeface="Roboto Condensed" panose="02000000000000000000" pitchFamily="2" charset="0"/>
                <a:ea typeface="Roboto Condensed" panose="02000000000000000000" pitchFamily="2" charset="0"/>
              </a:rPr>
              <a:t>Использование</a:t>
            </a:r>
            <a:r>
              <a:rPr lang="ru-RU" sz="1200" b="1" dirty="0">
                <a:solidFill>
                  <a:prstClr val="white"/>
                </a:solidFill>
                <a:latin typeface="Roboto Condensed" panose="02000000000000000000" pitchFamily="2" charset="0"/>
                <a:ea typeface="Roboto Condensed" panose="02000000000000000000" pitchFamily="2" charset="0"/>
              </a:rPr>
              <a:t> </a:t>
            </a:r>
            <a:r>
              <a:rPr lang="ru-RU" sz="1600" b="1" dirty="0">
                <a:solidFill>
                  <a:prstClr val="white"/>
                </a:solidFill>
                <a:latin typeface="Roboto Condensed" panose="02000000000000000000" pitchFamily="2" charset="0"/>
                <a:ea typeface="Roboto Condensed" panose="02000000000000000000" pitchFamily="2" charset="0"/>
              </a:rPr>
              <a:t>типовых уставов</a:t>
            </a:r>
          </a:p>
        </p:txBody>
      </p:sp>
      <p:sp>
        <p:nvSpPr>
          <p:cNvPr id="524" name="Subtitle 2">
            <a:extLst>
              <a:ext uri="{FF2B5EF4-FFF2-40B4-BE49-F238E27FC236}">
                <a16:creationId xmlns:a16="http://schemas.microsoft.com/office/drawing/2014/main" xmlns="" id="{2344D0E4-F4CC-4666-BA65-228B5D600976}"/>
              </a:ext>
            </a:extLst>
          </p:cNvPr>
          <p:cNvSpPr txBox="1">
            <a:spLocks/>
          </p:cNvSpPr>
          <p:nvPr/>
        </p:nvSpPr>
        <p:spPr>
          <a:xfrm>
            <a:off x="3559166" y="2"/>
            <a:ext cx="7325366" cy="774542"/>
          </a:xfrm>
          <a:prstGeom prst="rect">
            <a:avLst/>
          </a:prstGeom>
        </p:spPr>
        <p:txBody>
          <a:bodyPr vert="horz" lIns="0" tIns="0" rIns="0" bIns="0" rtlCol="0" anchor="ctr">
            <a:normAutofit/>
          </a:bodyPr>
          <a:lstStyle>
            <a:lvl1pPr marL="0" indent="0" algn="ctr" defTabSz="1219170" rtl="0" eaLnBrk="1" latinLnBrk="0" hangingPunct="1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None/>
              <a:defRPr sz="2000" kern="800" spc="-13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609585" indent="0" algn="ctr" defTabSz="1219170" rtl="0" eaLnBrk="1" latinLnBrk="0" hangingPunct="1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None/>
              <a:defRPr sz="1600" kern="8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1219170" indent="0" algn="ctr" defTabSz="1219170" rtl="0" eaLnBrk="1" latinLnBrk="0" hangingPunct="1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None/>
              <a:defRPr sz="1600" kern="8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828754" indent="0" algn="ctr" defTabSz="1219170" rtl="0" eaLnBrk="1" latinLnBrk="0" hangingPunct="1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None/>
              <a:defRPr sz="1600" kern="8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2438339" indent="0" algn="ctr" defTabSz="1219170" rtl="0" eaLnBrk="1" latinLnBrk="0" hangingPunct="1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None/>
              <a:defRPr sz="1600" kern="8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3047924" indent="0" algn="ctr" defTabSz="121917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2667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3657509" indent="0" algn="ctr" defTabSz="121917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2667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4267093" indent="0" algn="ctr" defTabSz="121917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2667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4876678" indent="0" algn="ctr" defTabSz="121917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2667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>
              <a:spcBef>
                <a:spcPts val="0"/>
              </a:spcBef>
              <a:tabLst>
                <a:tab pos="342900" algn="l"/>
              </a:tabLst>
            </a:pPr>
            <a:r>
              <a:rPr lang="ru-RU" sz="2600" b="1" dirty="0">
                <a:solidFill>
                  <a:schemeClr val="tx2">
                    <a:lumMod val="25000"/>
                  </a:schemeClr>
                </a:solidFill>
                <a:latin typeface="Roboto Condensed" panose="02000000000000000000" pitchFamily="2" charset="0"/>
              </a:rPr>
              <a:t>Выбор типового устава</a:t>
            </a:r>
          </a:p>
        </p:txBody>
      </p:sp>
      <p:grpSp>
        <p:nvGrpSpPr>
          <p:cNvPr id="525" name="Group 502">
            <a:extLst>
              <a:ext uri="{FF2B5EF4-FFF2-40B4-BE49-F238E27FC236}">
                <a16:creationId xmlns:a16="http://schemas.microsoft.com/office/drawing/2014/main" xmlns="" id="{021E0E35-10D9-4775-80D2-3E0EB2F3BCCF}"/>
              </a:ext>
            </a:extLst>
          </p:cNvPr>
          <p:cNvGrpSpPr/>
          <p:nvPr/>
        </p:nvGrpSpPr>
        <p:grpSpPr>
          <a:xfrm>
            <a:off x="-18" y="3"/>
            <a:ext cx="3282995" cy="774541"/>
            <a:chOff x="-338893" y="2672916"/>
            <a:chExt cx="4461505" cy="1046067"/>
          </a:xfrm>
          <a:solidFill>
            <a:schemeClr val="bg1">
              <a:alpha val="12000"/>
            </a:schemeClr>
          </a:solidFill>
        </p:grpSpPr>
        <p:grpSp>
          <p:nvGrpSpPr>
            <p:cNvPr id="526" name="Graphic 1">
              <a:extLst>
                <a:ext uri="{FF2B5EF4-FFF2-40B4-BE49-F238E27FC236}">
                  <a16:creationId xmlns:a16="http://schemas.microsoft.com/office/drawing/2014/main" xmlns="" id="{7B31447E-0F17-4329-944F-D93CFD647A65}"/>
                </a:ext>
              </a:extLst>
            </p:cNvPr>
            <p:cNvGrpSpPr/>
            <p:nvPr/>
          </p:nvGrpSpPr>
          <p:grpSpPr>
            <a:xfrm>
              <a:off x="-107387" y="2791527"/>
              <a:ext cx="3542624" cy="641760"/>
              <a:chOff x="42367" y="2492263"/>
              <a:chExt cx="10734589" cy="1944614"/>
            </a:xfrm>
            <a:grpFill/>
          </p:grpSpPr>
          <p:grpSp>
            <p:nvGrpSpPr>
              <p:cNvPr id="952" name="Graphic 1">
                <a:extLst>
                  <a:ext uri="{FF2B5EF4-FFF2-40B4-BE49-F238E27FC236}">
                    <a16:creationId xmlns:a16="http://schemas.microsoft.com/office/drawing/2014/main" xmlns="" id="{09A901BF-7078-459D-876E-AED9D8A8A01C}"/>
                  </a:ext>
                </a:extLst>
              </p:cNvPr>
              <p:cNvGrpSpPr/>
              <p:nvPr/>
            </p:nvGrpSpPr>
            <p:grpSpPr>
              <a:xfrm>
                <a:off x="1757130" y="3323663"/>
                <a:ext cx="593238" cy="530450"/>
                <a:chOff x="1757130" y="3323663"/>
                <a:chExt cx="593238" cy="530450"/>
              </a:xfrm>
              <a:grpFill/>
            </p:grpSpPr>
            <p:sp>
              <p:nvSpPr>
                <p:cNvPr id="983" name="Freeform: Shape 494">
                  <a:extLst>
                    <a:ext uri="{FF2B5EF4-FFF2-40B4-BE49-F238E27FC236}">
                      <a16:creationId xmlns:a16="http://schemas.microsoft.com/office/drawing/2014/main" xmlns="" id="{6CF0BA68-EFB2-45B9-9197-0DC62A8A0F06}"/>
                    </a:ext>
                  </a:extLst>
                </p:cNvPr>
                <p:cNvSpPr/>
                <p:nvPr/>
              </p:nvSpPr>
              <p:spPr>
                <a:xfrm>
                  <a:off x="1867551" y="3706887"/>
                  <a:ext cx="134236" cy="134236"/>
                </a:xfrm>
                <a:custGeom>
                  <a:avLst/>
                  <a:gdLst>
                    <a:gd name="connsiteX0" fmla="*/ 19486 w 134236"/>
                    <a:gd name="connsiteY0" fmla="*/ 19486 h 134236"/>
                    <a:gd name="connsiteX1" fmla="*/ 19486 w 134236"/>
                    <a:gd name="connsiteY1" fmla="*/ 114751 h 134236"/>
                    <a:gd name="connsiteX2" fmla="*/ 114751 w 134236"/>
                    <a:gd name="connsiteY2" fmla="*/ 114751 h 134236"/>
                    <a:gd name="connsiteX3" fmla="*/ 114751 w 134236"/>
                    <a:gd name="connsiteY3" fmla="*/ 19486 h 134236"/>
                    <a:gd name="connsiteX4" fmla="*/ 19486 w 134236"/>
                    <a:gd name="connsiteY4" fmla="*/ 19486 h 134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236" h="134236">
                      <a:moveTo>
                        <a:pt x="19486" y="19486"/>
                      </a:moveTo>
                      <a:cubicBezTo>
                        <a:pt x="-6495" y="45467"/>
                        <a:pt x="-6495" y="88769"/>
                        <a:pt x="19486" y="114751"/>
                      </a:cubicBezTo>
                      <a:cubicBezTo>
                        <a:pt x="45467" y="140732"/>
                        <a:pt x="88769" y="140732"/>
                        <a:pt x="114751" y="114751"/>
                      </a:cubicBezTo>
                      <a:cubicBezTo>
                        <a:pt x="140732" y="88769"/>
                        <a:pt x="140732" y="45467"/>
                        <a:pt x="114751" y="19486"/>
                      </a:cubicBezTo>
                      <a:cubicBezTo>
                        <a:pt x="88769" y="-6495"/>
                        <a:pt x="45467" y="-6495"/>
                        <a:pt x="19486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84" name="Freeform: Shape 495">
                  <a:extLst>
                    <a:ext uri="{FF2B5EF4-FFF2-40B4-BE49-F238E27FC236}">
                      <a16:creationId xmlns:a16="http://schemas.microsoft.com/office/drawing/2014/main" xmlns="" id="{36C08932-BD07-4B93-9211-BADAC55BAB39}"/>
                    </a:ext>
                  </a:extLst>
                </p:cNvPr>
                <p:cNvSpPr/>
                <p:nvPr/>
              </p:nvSpPr>
              <p:spPr>
                <a:xfrm>
                  <a:off x="2281086" y="3503367"/>
                  <a:ext cx="69283" cy="62788"/>
                </a:xfrm>
                <a:custGeom>
                  <a:avLst/>
                  <a:gdLst>
                    <a:gd name="connsiteX0" fmla="*/ 12990 w 69283"/>
                    <a:gd name="connsiteY0" fmla="*/ 6495 h 62788"/>
                    <a:gd name="connsiteX1" fmla="*/ 12990 w 69283"/>
                    <a:gd name="connsiteY1" fmla="*/ 49797 h 62788"/>
                    <a:gd name="connsiteX2" fmla="*/ 56293 w 69283"/>
                    <a:gd name="connsiteY2" fmla="*/ 49797 h 62788"/>
                    <a:gd name="connsiteX3" fmla="*/ 56293 w 69283"/>
                    <a:gd name="connsiteY3" fmla="*/ 6495 h 62788"/>
                    <a:gd name="connsiteX4" fmla="*/ 12990 w 69283"/>
                    <a:gd name="connsiteY4" fmla="*/ 6495 h 627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9283" h="62788">
                      <a:moveTo>
                        <a:pt x="12990" y="6495"/>
                      </a:moveTo>
                      <a:cubicBezTo>
                        <a:pt x="-4330" y="23816"/>
                        <a:pt x="-4330" y="41137"/>
                        <a:pt x="12990" y="49797"/>
                      </a:cubicBezTo>
                      <a:cubicBezTo>
                        <a:pt x="30311" y="67118"/>
                        <a:pt x="47632" y="67118"/>
                        <a:pt x="56293" y="49797"/>
                      </a:cubicBezTo>
                      <a:cubicBezTo>
                        <a:pt x="73613" y="32477"/>
                        <a:pt x="73613" y="15156"/>
                        <a:pt x="56293" y="6495"/>
                      </a:cubicBezTo>
                      <a:cubicBezTo>
                        <a:pt x="47632" y="-2165"/>
                        <a:pt x="30311" y="-2165"/>
                        <a:pt x="12990" y="6495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85" name="Freeform: Shape 496">
                  <a:extLst>
                    <a:ext uri="{FF2B5EF4-FFF2-40B4-BE49-F238E27FC236}">
                      <a16:creationId xmlns:a16="http://schemas.microsoft.com/office/drawing/2014/main" xmlns="" id="{0F05D3D1-F5CA-4DFC-BA19-42A680D47B6D}"/>
                    </a:ext>
                  </a:extLst>
                </p:cNvPr>
                <p:cNvSpPr/>
                <p:nvPr/>
              </p:nvSpPr>
              <p:spPr>
                <a:xfrm>
                  <a:off x="2025603" y="3405937"/>
                  <a:ext cx="103925" cy="103925"/>
                </a:xfrm>
                <a:custGeom>
                  <a:avLst/>
                  <a:gdLst>
                    <a:gd name="connsiteX0" fmla="*/ 103925 w 103925"/>
                    <a:gd name="connsiteY0" fmla="*/ 51963 h 103925"/>
                    <a:gd name="connsiteX1" fmla="*/ 51963 w 103925"/>
                    <a:gd name="connsiteY1" fmla="*/ 103925 h 103925"/>
                    <a:gd name="connsiteX2" fmla="*/ 0 w 103925"/>
                    <a:gd name="connsiteY2" fmla="*/ 51963 h 103925"/>
                    <a:gd name="connsiteX3" fmla="*/ 51963 w 103925"/>
                    <a:gd name="connsiteY3" fmla="*/ 0 h 103925"/>
                    <a:gd name="connsiteX4" fmla="*/ 103925 w 103925"/>
                    <a:gd name="connsiteY4" fmla="*/ 51963 h 103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925" h="103925">
                      <a:moveTo>
                        <a:pt x="103925" y="51963"/>
                      </a:moveTo>
                      <a:cubicBezTo>
                        <a:pt x="103925" y="80661"/>
                        <a:pt x="80661" y="103925"/>
                        <a:pt x="51963" y="103925"/>
                      </a:cubicBezTo>
                      <a:cubicBezTo>
                        <a:pt x="23264" y="103925"/>
                        <a:pt x="0" y="80661"/>
                        <a:pt x="0" y="51963"/>
                      </a:cubicBezTo>
                      <a:cubicBezTo>
                        <a:pt x="0" y="23264"/>
                        <a:pt x="23264" y="0"/>
                        <a:pt x="51963" y="0"/>
                      </a:cubicBezTo>
                      <a:cubicBezTo>
                        <a:pt x="80661" y="0"/>
                        <a:pt x="103925" y="23264"/>
                        <a:pt x="103925" y="5196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86" name="Freeform: Shape 497">
                  <a:extLst>
                    <a:ext uri="{FF2B5EF4-FFF2-40B4-BE49-F238E27FC236}">
                      <a16:creationId xmlns:a16="http://schemas.microsoft.com/office/drawing/2014/main" xmlns="" id="{80560658-401E-4C9B-BDFA-AB4E8A998444}"/>
                    </a:ext>
                  </a:extLst>
                </p:cNvPr>
                <p:cNvSpPr/>
                <p:nvPr/>
              </p:nvSpPr>
              <p:spPr>
                <a:xfrm>
                  <a:off x="1757130" y="3518523"/>
                  <a:ext cx="103925" cy="103925"/>
                </a:xfrm>
                <a:custGeom>
                  <a:avLst/>
                  <a:gdLst>
                    <a:gd name="connsiteX0" fmla="*/ 103925 w 103925"/>
                    <a:gd name="connsiteY0" fmla="*/ 51963 h 103925"/>
                    <a:gd name="connsiteX1" fmla="*/ 51963 w 103925"/>
                    <a:gd name="connsiteY1" fmla="*/ 103925 h 103925"/>
                    <a:gd name="connsiteX2" fmla="*/ 0 w 103925"/>
                    <a:gd name="connsiteY2" fmla="*/ 51963 h 103925"/>
                    <a:gd name="connsiteX3" fmla="*/ 51963 w 103925"/>
                    <a:gd name="connsiteY3" fmla="*/ 0 h 103925"/>
                    <a:gd name="connsiteX4" fmla="*/ 103925 w 103925"/>
                    <a:gd name="connsiteY4" fmla="*/ 51963 h 103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925" h="103925">
                      <a:moveTo>
                        <a:pt x="103925" y="51963"/>
                      </a:moveTo>
                      <a:cubicBezTo>
                        <a:pt x="103925" y="80661"/>
                        <a:pt x="80661" y="103925"/>
                        <a:pt x="51963" y="103925"/>
                      </a:cubicBezTo>
                      <a:cubicBezTo>
                        <a:pt x="23264" y="103925"/>
                        <a:pt x="0" y="80661"/>
                        <a:pt x="0" y="51963"/>
                      </a:cubicBezTo>
                      <a:cubicBezTo>
                        <a:pt x="0" y="23264"/>
                        <a:pt x="23264" y="0"/>
                        <a:pt x="51963" y="0"/>
                      </a:cubicBezTo>
                      <a:cubicBezTo>
                        <a:pt x="80661" y="0"/>
                        <a:pt x="103925" y="23264"/>
                        <a:pt x="103925" y="5196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87" name="Freeform: Shape 498">
                  <a:extLst>
                    <a:ext uri="{FF2B5EF4-FFF2-40B4-BE49-F238E27FC236}">
                      <a16:creationId xmlns:a16="http://schemas.microsoft.com/office/drawing/2014/main" xmlns="" id="{5A1BA080-3412-4972-8038-4761D3F918B5}"/>
                    </a:ext>
                  </a:extLst>
                </p:cNvPr>
                <p:cNvSpPr/>
                <p:nvPr/>
              </p:nvSpPr>
              <p:spPr>
                <a:xfrm>
                  <a:off x="2120868" y="3605127"/>
                  <a:ext cx="103925" cy="103925"/>
                </a:xfrm>
                <a:custGeom>
                  <a:avLst/>
                  <a:gdLst>
                    <a:gd name="connsiteX0" fmla="*/ 103925 w 103925"/>
                    <a:gd name="connsiteY0" fmla="*/ 51963 h 103925"/>
                    <a:gd name="connsiteX1" fmla="*/ 51963 w 103925"/>
                    <a:gd name="connsiteY1" fmla="*/ 103925 h 103925"/>
                    <a:gd name="connsiteX2" fmla="*/ 0 w 103925"/>
                    <a:gd name="connsiteY2" fmla="*/ 51963 h 103925"/>
                    <a:gd name="connsiteX3" fmla="*/ 51963 w 103925"/>
                    <a:gd name="connsiteY3" fmla="*/ 0 h 103925"/>
                    <a:gd name="connsiteX4" fmla="*/ 103925 w 103925"/>
                    <a:gd name="connsiteY4" fmla="*/ 51963 h 103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925" h="103925">
                      <a:moveTo>
                        <a:pt x="103925" y="51963"/>
                      </a:moveTo>
                      <a:cubicBezTo>
                        <a:pt x="103925" y="80661"/>
                        <a:pt x="80660" y="103925"/>
                        <a:pt x="51963" y="103925"/>
                      </a:cubicBezTo>
                      <a:cubicBezTo>
                        <a:pt x="23264" y="103925"/>
                        <a:pt x="0" y="80661"/>
                        <a:pt x="0" y="51963"/>
                      </a:cubicBezTo>
                      <a:cubicBezTo>
                        <a:pt x="0" y="23264"/>
                        <a:pt x="23265" y="0"/>
                        <a:pt x="51963" y="0"/>
                      </a:cubicBezTo>
                      <a:cubicBezTo>
                        <a:pt x="80661" y="0"/>
                        <a:pt x="103925" y="23264"/>
                        <a:pt x="103925" y="5196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88" name="Freeform: Shape 499">
                  <a:extLst>
                    <a:ext uri="{FF2B5EF4-FFF2-40B4-BE49-F238E27FC236}">
                      <a16:creationId xmlns:a16="http://schemas.microsoft.com/office/drawing/2014/main" xmlns="" id="{84A99A64-1E5B-41D8-A139-70AE41D54844}"/>
                    </a:ext>
                  </a:extLst>
                </p:cNvPr>
                <p:cNvSpPr/>
                <p:nvPr/>
              </p:nvSpPr>
              <p:spPr>
                <a:xfrm>
                  <a:off x="2062410" y="3791326"/>
                  <a:ext cx="56292" cy="62787"/>
                </a:xfrm>
                <a:custGeom>
                  <a:avLst/>
                  <a:gdLst>
                    <a:gd name="connsiteX0" fmla="*/ 6495 w 56292"/>
                    <a:gd name="connsiteY0" fmla="*/ 12991 h 62787"/>
                    <a:gd name="connsiteX1" fmla="*/ 6495 w 56292"/>
                    <a:gd name="connsiteY1" fmla="*/ 56293 h 62787"/>
                    <a:gd name="connsiteX2" fmla="*/ 49797 w 56292"/>
                    <a:gd name="connsiteY2" fmla="*/ 56293 h 62787"/>
                    <a:gd name="connsiteX3" fmla="*/ 49797 w 56292"/>
                    <a:gd name="connsiteY3" fmla="*/ 12991 h 62787"/>
                    <a:gd name="connsiteX4" fmla="*/ 6495 w 56292"/>
                    <a:gd name="connsiteY4" fmla="*/ 12991 h 627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6292" h="62787">
                      <a:moveTo>
                        <a:pt x="6495" y="12991"/>
                      </a:moveTo>
                      <a:cubicBezTo>
                        <a:pt x="-2165" y="21651"/>
                        <a:pt x="-2165" y="47632"/>
                        <a:pt x="6495" y="56293"/>
                      </a:cubicBezTo>
                      <a:cubicBezTo>
                        <a:pt x="15156" y="64953"/>
                        <a:pt x="41137" y="64953"/>
                        <a:pt x="49797" y="56293"/>
                      </a:cubicBezTo>
                      <a:cubicBezTo>
                        <a:pt x="58458" y="47632"/>
                        <a:pt x="58458" y="21651"/>
                        <a:pt x="49797" y="12991"/>
                      </a:cubicBezTo>
                      <a:cubicBezTo>
                        <a:pt x="32477" y="-4330"/>
                        <a:pt x="15156" y="-4330"/>
                        <a:pt x="6495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89" name="Freeform: Shape 500">
                  <a:extLst>
                    <a:ext uri="{FF2B5EF4-FFF2-40B4-BE49-F238E27FC236}">
                      <a16:creationId xmlns:a16="http://schemas.microsoft.com/office/drawing/2014/main" xmlns="" id="{C723A09A-E876-4D53-9CC1-B2169FC87E1E}"/>
                    </a:ext>
                  </a:extLst>
                </p:cNvPr>
                <p:cNvSpPr/>
                <p:nvPr/>
              </p:nvSpPr>
              <p:spPr>
                <a:xfrm>
                  <a:off x="1839404" y="3323663"/>
                  <a:ext cx="77943" cy="77943"/>
                </a:xfrm>
                <a:custGeom>
                  <a:avLst/>
                  <a:gdLst>
                    <a:gd name="connsiteX0" fmla="*/ 12991 w 77943"/>
                    <a:gd name="connsiteY0" fmla="*/ 12991 h 77943"/>
                    <a:gd name="connsiteX1" fmla="*/ 12991 w 77943"/>
                    <a:gd name="connsiteY1" fmla="*/ 64953 h 77943"/>
                    <a:gd name="connsiteX2" fmla="*/ 64953 w 77943"/>
                    <a:gd name="connsiteY2" fmla="*/ 64953 h 77943"/>
                    <a:gd name="connsiteX3" fmla="*/ 64953 w 77943"/>
                    <a:gd name="connsiteY3" fmla="*/ 12991 h 77943"/>
                    <a:gd name="connsiteX4" fmla="*/ 12991 w 77943"/>
                    <a:gd name="connsiteY4" fmla="*/ 12991 h 779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7943" h="77943">
                      <a:moveTo>
                        <a:pt x="12991" y="12991"/>
                      </a:moveTo>
                      <a:cubicBezTo>
                        <a:pt x="-4330" y="30312"/>
                        <a:pt x="-4330" y="47632"/>
                        <a:pt x="12991" y="64953"/>
                      </a:cubicBezTo>
                      <a:cubicBezTo>
                        <a:pt x="30312" y="82274"/>
                        <a:pt x="47632" y="82274"/>
                        <a:pt x="64953" y="64953"/>
                      </a:cubicBezTo>
                      <a:cubicBezTo>
                        <a:pt x="82274" y="47632"/>
                        <a:pt x="82274" y="30312"/>
                        <a:pt x="64953" y="12991"/>
                      </a:cubicBezTo>
                      <a:cubicBezTo>
                        <a:pt x="47632" y="-4330"/>
                        <a:pt x="21651" y="-4330"/>
                        <a:pt x="12991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90" name="Freeform: Shape 501">
                  <a:extLst>
                    <a:ext uri="{FF2B5EF4-FFF2-40B4-BE49-F238E27FC236}">
                      <a16:creationId xmlns:a16="http://schemas.microsoft.com/office/drawing/2014/main" xmlns="" id="{938C2294-A2B9-4BE7-BD19-688FC96ECE19}"/>
                    </a:ext>
                  </a:extLst>
                </p:cNvPr>
                <p:cNvSpPr/>
                <p:nvPr/>
              </p:nvSpPr>
              <p:spPr>
                <a:xfrm>
                  <a:off x="1980136" y="3559660"/>
                  <a:ext cx="134236" cy="134236"/>
                </a:xfrm>
                <a:custGeom>
                  <a:avLst/>
                  <a:gdLst>
                    <a:gd name="connsiteX0" fmla="*/ 19486 w 134236"/>
                    <a:gd name="connsiteY0" fmla="*/ 19486 h 134236"/>
                    <a:gd name="connsiteX1" fmla="*/ 19486 w 134236"/>
                    <a:gd name="connsiteY1" fmla="*/ 114750 h 134236"/>
                    <a:gd name="connsiteX2" fmla="*/ 114750 w 134236"/>
                    <a:gd name="connsiteY2" fmla="*/ 114750 h 134236"/>
                    <a:gd name="connsiteX3" fmla="*/ 114750 w 134236"/>
                    <a:gd name="connsiteY3" fmla="*/ 19486 h 134236"/>
                    <a:gd name="connsiteX4" fmla="*/ 19486 w 134236"/>
                    <a:gd name="connsiteY4" fmla="*/ 19486 h 134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236" h="134236">
                      <a:moveTo>
                        <a:pt x="19486" y="19486"/>
                      </a:moveTo>
                      <a:cubicBezTo>
                        <a:pt x="-6495" y="45467"/>
                        <a:pt x="-6495" y="88769"/>
                        <a:pt x="19486" y="114750"/>
                      </a:cubicBezTo>
                      <a:cubicBezTo>
                        <a:pt x="45467" y="140732"/>
                        <a:pt x="88769" y="140732"/>
                        <a:pt x="114750" y="114750"/>
                      </a:cubicBezTo>
                      <a:cubicBezTo>
                        <a:pt x="140732" y="88769"/>
                        <a:pt x="140732" y="45467"/>
                        <a:pt x="114750" y="19486"/>
                      </a:cubicBezTo>
                      <a:cubicBezTo>
                        <a:pt x="88769" y="-6495"/>
                        <a:pt x="45467" y="-6495"/>
                        <a:pt x="19486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953" name="Graphic 1">
                <a:extLst>
                  <a:ext uri="{FF2B5EF4-FFF2-40B4-BE49-F238E27FC236}">
                    <a16:creationId xmlns:a16="http://schemas.microsoft.com/office/drawing/2014/main" xmlns="" id="{0677BA31-0666-4FF2-9202-5DE5255FFF9E}"/>
                  </a:ext>
                </a:extLst>
              </p:cNvPr>
              <p:cNvGrpSpPr/>
              <p:nvPr/>
            </p:nvGrpSpPr>
            <p:grpSpPr>
              <a:xfrm>
                <a:off x="10175057" y="3531513"/>
                <a:ext cx="601899" cy="530450"/>
                <a:chOff x="10175057" y="3531513"/>
                <a:chExt cx="601899" cy="530450"/>
              </a:xfrm>
              <a:grpFill/>
            </p:grpSpPr>
            <p:sp>
              <p:nvSpPr>
                <p:cNvPr id="975" name="Freeform: Shape 486">
                  <a:extLst>
                    <a:ext uri="{FF2B5EF4-FFF2-40B4-BE49-F238E27FC236}">
                      <a16:creationId xmlns:a16="http://schemas.microsoft.com/office/drawing/2014/main" xmlns="" id="{C1F3DA72-03BB-4A49-B94D-96A6FC559E84}"/>
                    </a:ext>
                  </a:extLst>
                </p:cNvPr>
                <p:cNvSpPr/>
                <p:nvPr/>
              </p:nvSpPr>
              <p:spPr>
                <a:xfrm>
                  <a:off x="10294138" y="3914737"/>
                  <a:ext cx="134236" cy="134236"/>
                </a:xfrm>
                <a:custGeom>
                  <a:avLst/>
                  <a:gdLst>
                    <a:gd name="connsiteX0" fmla="*/ 19486 w 134236"/>
                    <a:gd name="connsiteY0" fmla="*/ 19486 h 134236"/>
                    <a:gd name="connsiteX1" fmla="*/ 19486 w 134236"/>
                    <a:gd name="connsiteY1" fmla="*/ 114751 h 134236"/>
                    <a:gd name="connsiteX2" fmla="*/ 114751 w 134236"/>
                    <a:gd name="connsiteY2" fmla="*/ 114751 h 134236"/>
                    <a:gd name="connsiteX3" fmla="*/ 114751 w 134236"/>
                    <a:gd name="connsiteY3" fmla="*/ 19486 h 134236"/>
                    <a:gd name="connsiteX4" fmla="*/ 19486 w 134236"/>
                    <a:gd name="connsiteY4" fmla="*/ 19486 h 134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236" h="134236">
                      <a:moveTo>
                        <a:pt x="19486" y="19486"/>
                      </a:moveTo>
                      <a:cubicBezTo>
                        <a:pt x="-6495" y="45467"/>
                        <a:pt x="-6495" y="88769"/>
                        <a:pt x="19486" y="114751"/>
                      </a:cubicBezTo>
                      <a:cubicBezTo>
                        <a:pt x="45467" y="140732"/>
                        <a:pt x="88769" y="140732"/>
                        <a:pt x="114751" y="114751"/>
                      </a:cubicBezTo>
                      <a:cubicBezTo>
                        <a:pt x="140732" y="88769"/>
                        <a:pt x="140732" y="45467"/>
                        <a:pt x="114751" y="19486"/>
                      </a:cubicBezTo>
                      <a:cubicBezTo>
                        <a:pt x="88769" y="-6495"/>
                        <a:pt x="45467" y="-6495"/>
                        <a:pt x="19486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76" name="Freeform: Shape 487">
                  <a:extLst>
                    <a:ext uri="{FF2B5EF4-FFF2-40B4-BE49-F238E27FC236}">
                      <a16:creationId xmlns:a16="http://schemas.microsoft.com/office/drawing/2014/main" xmlns="" id="{1F7C319F-562D-49A5-AAFB-61271B257D6B}"/>
                    </a:ext>
                  </a:extLst>
                </p:cNvPr>
                <p:cNvSpPr/>
                <p:nvPr/>
              </p:nvSpPr>
              <p:spPr>
                <a:xfrm>
                  <a:off x="10707673" y="3711217"/>
                  <a:ext cx="69283" cy="62787"/>
                </a:xfrm>
                <a:custGeom>
                  <a:avLst/>
                  <a:gdLst>
                    <a:gd name="connsiteX0" fmla="*/ 12990 w 69283"/>
                    <a:gd name="connsiteY0" fmla="*/ 6495 h 62787"/>
                    <a:gd name="connsiteX1" fmla="*/ 12990 w 69283"/>
                    <a:gd name="connsiteY1" fmla="*/ 49797 h 62787"/>
                    <a:gd name="connsiteX2" fmla="*/ 56293 w 69283"/>
                    <a:gd name="connsiteY2" fmla="*/ 49797 h 62787"/>
                    <a:gd name="connsiteX3" fmla="*/ 56293 w 69283"/>
                    <a:gd name="connsiteY3" fmla="*/ 6495 h 62787"/>
                    <a:gd name="connsiteX4" fmla="*/ 12990 w 69283"/>
                    <a:gd name="connsiteY4" fmla="*/ 6495 h 627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9283" h="62787">
                      <a:moveTo>
                        <a:pt x="12990" y="6495"/>
                      </a:moveTo>
                      <a:cubicBezTo>
                        <a:pt x="-4330" y="23816"/>
                        <a:pt x="-4330" y="41137"/>
                        <a:pt x="12990" y="49797"/>
                      </a:cubicBezTo>
                      <a:cubicBezTo>
                        <a:pt x="30312" y="67118"/>
                        <a:pt x="47633" y="67118"/>
                        <a:pt x="56293" y="49797"/>
                      </a:cubicBezTo>
                      <a:cubicBezTo>
                        <a:pt x="73614" y="32477"/>
                        <a:pt x="73614" y="15156"/>
                        <a:pt x="56293" y="6495"/>
                      </a:cubicBezTo>
                      <a:cubicBezTo>
                        <a:pt x="47633" y="-2165"/>
                        <a:pt x="21651" y="-2165"/>
                        <a:pt x="12990" y="6495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77" name="Freeform: Shape 488">
                  <a:extLst>
                    <a:ext uri="{FF2B5EF4-FFF2-40B4-BE49-F238E27FC236}">
                      <a16:creationId xmlns:a16="http://schemas.microsoft.com/office/drawing/2014/main" xmlns="" id="{BC3701A0-4D03-467E-8773-7EFF16AD0D96}"/>
                    </a:ext>
                  </a:extLst>
                </p:cNvPr>
                <p:cNvSpPr/>
                <p:nvPr/>
              </p:nvSpPr>
              <p:spPr>
                <a:xfrm>
                  <a:off x="10452191" y="3613787"/>
                  <a:ext cx="103925" cy="103925"/>
                </a:xfrm>
                <a:custGeom>
                  <a:avLst/>
                  <a:gdLst>
                    <a:gd name="connsiteX0" fmla="*/ 103925 w 103925"/>
                    <a:gd name="connsiteY0" fmla="*/ 51963 h 103925"/>
                    <a:gd name="connsiteX1" fmla="*/ 51962 w 103925"/>
                    <a:gd name="connsiteY1" fmla="*/ 103925 h 103925"/>
                    <a:gd name="connsiteX2" fmla="*/ -1 w 103925"/>
                    <a:gd name="connsiteY2" fmla="*/ 51963 h 103925"/>
                    <a:gd name="connsiteX3" fmla="*/ 51962 w 103925"/>
                    <a:gd name="connsiteY3" fmla="*/ 0 h 103925"/>
                    <a:gd name="connsiteX4" fmla="*/ 103925 w 103925"/>
                    <a:gd name="connsiteY4" fmla="*/ 51963 h 103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925" h="103925">
                      <a:moveTo>
                        <a:pt x="103925" y="51963"/>
                      </a:moveTo>
                      <a:cubicBezTo>
                        <a:pt x="103925" y="80661"/>
                        <a:pt x="80660" y="103925"/>
                        <a:pt x="51962" y="103925"/>
                      </a:cubicBezTo>
                      <a:cubicBezTo>
                        <a:pt x="23264" y="103925"/>
                        <a:pt x="-1" y="80661"/>
                        <a:pt x="-1" y="51963"/>
                      </a:cubicBezTo>
                      <a:cubicBezTo>
                        <a:pt x="-1" y="23264"/>
                        <a:pt x="23264" y="0"/>
                        <a:pt x="51962" y="0"/>
                      </a:cubicBezTo>
                      <a:cubicBezTo>
                        <a:pt x="80660" y="0"/>
                        <a:pt x="103925" y="23264"/>
                        <a:pt x="103925" y="5196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78" name="Freeform: Shape 489">
                  <a:extLst>
                    <a:ext uri="{FF2B5EF4-FFF2-40B4-BE49-F238E27FC236}">
                      <a16:creationId xmlns:a16="http://schemas.microsoft.com/office/drawing/2014/main" xmlns="" id="{87FA0185-4084-48F5-A2BD-227DDFFB0329}"/>
                    </a:ext>
                  </a:extLst>
                </p:cNvPr>
                <p:cNvSpPr/>
                <p:nvPr/>
              </p:nvSpPr>
              <p:spPr>
                <a:xfrm>
                  <a:off x="10175057" y="3726373"/>
                  <a:ext cx="103925" cy="103925"/>
                </a:xfrm>
                <a:custGeom>
                  <a:avLst/>
                  <a:gdLst>
                    <a:gd name="connsiteX0" fmla="*/ 103925 w 103925"/>
                    <a:gd name="connsiteY0" fmla="*/ 51963 h 103925"/>
                    <a:gd name="connsiteX1" fmla="*/ 51963 w 103925"/>
                    <a:gd name="connsiteY1" fmla="*/ 103925 h 103925"/>
                    <a:gd name="connsiteX2" fmla="*/ 1 w 103925"/>
                    <a:gd name="connsiteY2" fmla="*/ 51963 h 103925"/>
                    <a:gd name="connsiteX3" fmla="*/ 51963 w 103925"/>
                    <a:gd name="connsiteY3" fmla="*/ 0 h 103925"/>
                    <a:gd name="connsiteX4" fmla="*/ 103925 w 103925"/>
                    <a:gd name="connsiteY4" fmla="*/ 51963 h 103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925" h="103925">
                      <a:moveTo>
                        <a:pt x="103925" y="51963"/>
                      </a:moveTo>
                      <a:cubicBezTo>
                        <a:pt x="103925" y="80661"/>
                        <a:pt x="80661" y="103925"/>
                        <a:pt x="51963" y="103925"/>
                      </a:cubicBezTo>
                      <a:cubicBezTo>
                        <a:pt x="23265" y="103925"/>
                        <a:pt x="1" y="80661"/>
                        <a:pt x="1" y="51963"/>
                      </a:cubicBezTo>
                      <a:cubicBezTo>
                        <a:pt x="1" y="23264"/>
                        <a:pt x="23265" y="0"/>
                        <a:pt x="51963" y="0"/>
                      </a:cubicBezTo>
                      <a:cubicBezTo>
                        <a:pt x="80661" y="0"/>
                        <a:pt x="103925" y="23264"/>
                        <a:pt x="103925" y="5196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79" name="Freeform: Shape 490">
                  <a:extLst>
                    <a:ext uri="{FF2B5EF4-FFF2-40B4-BE49-F238E27FC236}">
                      <a16:creationId xmlns:a16="http://schemas.microsoft.com/office/drawing/2014/main" xmlns="" id="{7528ED03-AB5E-4D92-B9AE-76AEC3382EBB}"/>
                    </a:ext>
                  </a:extLst>
                </p:cNvPr>
                <p:cNvSpPr/>
                <p:nvPr/>
              </p:nvSpPr>
              <p:spPr>
                <a:xfrm>
                  <a:off x="10538795" y="3812977"/>
                  <a:ext cx="103925" cy="103925"/>
                </a:xfrm>
                <a:custGeom>
                  <a:avLst/>
                  <a:gdLst>
                    <a:gd name="connsiteX0" fmla="*/ 103925 w 103925"/>
                    <a:gd name="connsiteY0" fmla="*/ 51963 h 103925"/>
                    <a:gd name="connsiteX1" fmla="*/ 51962 w 103925"/>
                    <a:gd name="connsiteY1" fmla="*/ 103925 h 103925"/>
                    <a:gd name="connsiteX2" fmla="*/ -1 w 103925"/>
                    <a:gd name="connsiteY2" fmla="*/ 51963 h 103925"/>
                    <a:gd name="connsiteX3" fmla="*/ 51962 w 103925"/>
                    <a:gd name="connsiteY3" fmla="*/ 0 h 103925"/>
                    <a:gd name="connsiteX4" fmla="*/ 103925 w 103925"/>
                    <a:gd name="connsiteY4" fmla="*/ 51963 h 103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925" h="103925">
                      <a:moveTo>
                        <a:pt x="103925" y="51963"/>
                      </a:moveTo>
                      <a:cubicBezTo>
                        <a:pt x="103925" y="80661"/>
                        <a:pt x="80660" y="103925"/>
                        <a:pt x="51962" y="103925"/>
                      </a:cubicBezTo>
                      <a:cubicBezTo>
                        <a:pt x="23264" y="103925"/>
                        <a:pt x="-1" y="80661"/>
                        <a:pt x="-1" y="51963"/>
                      </a:cubicBezTo>
                      <a:cubicBezTo>
                        <a:pt x="-1" y="23264"/>
                        <a:pt x="23264" y="0"/>
                        <a:pt x="51962" y="0"/>
                      </a:cubicBezTo>
                      <a:cubicBezTo>
                        <a:pt x="80660" y="0"/>
                        <a:pt x="103925" y="23264"/>
                        <a:pt x="103925" y="5196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80" name="Freeform: Shape 491">
                  <a:extLst>
                    <a:ext uri="{FF2B5EF4-FFF2-40B4-BE49-F238E27FC236}">
                      <a16:creationId xmlns:a16="http://schemas.microsoft.com/office/drawing/2014/main" xmlns="" id="{2C16E33F-821E-4E40-92BD-13FF5B598FDB}"/>
                    </a:ext>
                  </a:extLst>
                </p:cNvPr>
                <p:cNvSpPr/>
                <p:nvPr/>
              </p:nvSpPr>
              <p:spPr>
                <a:xfrm>
                  <a:off x="10480337" y="3999176"/>
                  <a:ext cx="56292" cy="62787"/>
                </a:xfrm>
                <a:custGeom>
                  <a:avLst/>
                  <a:gdLst>
                    <a:gd name="connsiteX0" fmla="*/ 6495 w 56292"/>
                    <a:gd name="connsiteY0" fmla="*/ 12991 h 62787"/>
                    <a:gd name="connsiteX1" fmla="*/ 6495 w 56292"/>
                    <a:gd name="connsiteY1" fmla="*/ 56293 h 62787"/>
                    <a:gd name="connsiteX2" fmla="*/ 49797 w 56292"/>
                    <a:gd name="connsiteY2" fmla="*/ 56293 h 62787"/>
                    <a:gd name="connsiteX3" fmla="*/ 49797 w 56292"/>
                    <a:gd name="connsiteY3" fmla="*/ 12991 h 62787"/>
                    <a:gd name="connsiteX4" fmla="*/ 6495 w 56292"/>
                    <a:gd name="connsiteY4" fmla="*/ 12991 h 627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6292" h="62787">
                      <a:moveTo>
                        <a:pt x="6495" y="12991"/>
                      </a:moveTo>
                      <a:cubicBezTo>
                        <a:pt x="-2165" y="21651"/>
                        <a:pt x="-2165" y="47632"/>
                        <a:pt x="6495" y="56293"/>
                      </a:cubicBezTo>
                      <a:cubicBezTo>
                        <a:pt x="15156" y="64953"/>
                        <a:pt x="41137" y="64953"/>
                        <a:pt x="49797" y="56293"/>
                      </a:cubicBezTo>
                      <a:cubicBezTo>
                        <a:pt x="58458" y="47632"/>
                        <a:pt x="58458" y="21651"/>
                        <a:pt x="49797" y="12991"/>
                      </a:cubicBezTo>
                      <a:cubicBezTo>
                        <a:pt x="41137" y="-4330"/>
                        <a:pt x="23815" y="-4330"/>
                        <a:pt x="6495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81" name="Freeform: Shape 492">
                  <a:extLst>
                    <a:ext uri="{FF2B5EF4-FFF2-40B4-BE49-F238E27FC236}">
                      <a16:creationId xmlns:a16="http://schemas.microsoft.com/office/drawing/2014/main" xmlns="" id="{79882B3A-6ADB-4548-8CF9-B9CFA8E492CE}"/>
                    </a:ext>
                  </a:extLst>
                </p:cNvPr>
                <p:cNvSpPr/>
                <p:nvPr/>
              </p:nvSpPr>
              <p:spPr>
                <a:xfrm>
                  <a:off x="10257331" y="3531513"/>
                  <a:ext cx="77943" cy="77943"/>
                </a:xfrm>
                <a:custGeom>
                  <a:avLst/>
                  <a:gdLst>
                    <a:gd name="connsiteX0" fmla="*/ 12990 w 77943"/>
                    <a:gd name="connsiteY0" fmla="*/ 12991 h 77943"/>
                    <a:gd name="connsiteX1" fmla="*/ 12990 w 77943"/>
                    <a:gd name="connsiteY1" fmla="*/ 64953 h 77943"/>
                    <a:gd name="connsiteX2" fmla="*/ 64953 w 77943"/>
                    <a:gd name="connsiteY2" fmla="*/ 64953 h 77943"/>
                    <a:gd name="connsiteX3" fmla="*/ 64953 w 77943"/>
                    <a:gd name="connsiteY3" fmla="*/ 12991 h 77943"/>
                    <a:gd name="connsiteX4" fmla="*/ 12990 w 77943"/>
                    <a:gd name="connsiteY4" fmla="*/ 12991 h 779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7943" h="77943">
                      <a:moveTo>
                        <a:pt x="12990" y="12991"/>
                      </a:moveTo>
                      <a:cubicBezTo>
                        <a:pt x="-4330" y="30311"/>
                        <a:pt x="-4330" y="47632"/>
                        <a:pt x="12990" y="64953"/>
                      </a:cubicBezTo>
                      <a:cubicBezTo>
                        <a:pt x="30312" y="82274"/>
                        <a:pt x="47632" y="82274"/>
                        <a:pt x="64953" y="64953"/>
                      </a:cubicBezTo>
                      <a:cubicBezTo>
                        <a:pt x="82274" y="47632"/>
                        <a:pt x="82274" y="30311"/>
                        <a:pt x="64953" y="12991"/>
                      </a:cubicBezTo>
                      <a:cubicBezTo>
                        <a:pt x="56293" y="-4330"/>
                        <a:pt x="30312" y="-4330"/>
                        <a:pt x="12990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82" name="Freeform: Shape 493">
                  <a:extLst>
                    <a:ext uri="{FF2B5EF4-FFF2-40B4-BE49-F238E27FC236}">
                      <a16:creationId xmlns:a16="http://schemas.microsoft.com/office/drawing/2014/main" xmlns="" id="{0D465945-C8AB-4E96-A74F-C985AE900222}"/>
                    </a:ext>
                  </a:extLst>
                </p:cNvPr>
                <p:cNvSpPr/>
                <p:nvPr/>
              </p:nvSpPr>
              <p:spPr>
                <a:xfrm>
                  <a:off x="10398063" y="3758849"/>
                  <a:ext cx="134236" cy="134236"/>
                </a:xfrm>
                <a:custGeom>
                  <a:avLst/>
                  <a:gdLst>
                    <a:gd name="connsiteX0" fmla="*/ 19486 w 134236"/>
                    <a:gd name="connsiteY0" fmla="*/ 19486 h 134236"/>
                    <a:gd name="connsiteX1" fmla="*/ 19486 w 134236"/>
                    <a:gd name="connsiteY1" fmla="*/ 114751 h 134236"/>
                    <a:gd name="connsiteX2" fmla="*/ 114751 w 134236"/>
                    <a:gd name="connsiteY2" fmla="*/ 114751 h 134236"/>
                    <a:gd name="connsiteX3" fmla="*/ 114751 w 134236"/>
                    <a:gd name="connsiteY3" fmla="*/ 19486 h 134236"/>
                    <a:gd name="connsiteX4" fmla="*/ 19486 w 134236"/>
                    <a:gd name="connsiteY4" fmla="*/ 19486 h 134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236" h="134236">
                      <a:moveTo>
                        <a:pt x="19486" y="19486"/>
                      </a:moveTo>
                      <a:cubicBezTo>
                        <a:pt x="-6495" y="45467"/>
                        <a:pt x="-6495" y="88769"/>
                        <a:pt x="19486" y="114751"/>
                      </a:cubicBezTo>
                      <a:cubicBezTo>
                        <a:pt x="45467" y="140732"/>
                        <a:pt x="88769" y="140732"/>
                        <a:pt x="114751" y="114751"/>
                      </a:cubicBezTo>
                      <a:cubicBezTo>
                        <a:pt x="140732" y="88769"/>
                        <a:pt x="140732" y="45467"/>
                        <a:pt x="114751" y="19486"/>
                      </a:cubicBezTo>
                      <a:cubicBezTo>
                        <a:pt x="88769" y="-6495"/>
                        <a:pt x="45467" y="-6495"/>
                        <a:pt x="19486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954" name="Graphic 1">
                <a:extLst>
                  <a:ext uri="{FF2B5EF4-FFF2-40B4-BE49-F238E27FC236}">
                    <a16:creationId xmlns:a16="http://schemas.microsoft.com/office/drawing/2014/main" xmlns="" id="{EA3E651F-9A21-4A0E-9CBC-38ACF8A1D9F2}"/>
                  </a:ext>
                </a:extLst>
              </p:cNvPr>
              <p:cNvGrpSpPr/>
              <p:nvPr/>
            </p:nvGrpSpPr>
            <p:grpSpPr>
              <a:xfrm>
                <a:off x="5885985" y="2492263"/>
                <a:ext cx="798923" cy="718814"/>
                <a:chOff x="5885985" y="2492263"/>
                <a:chExt cx="798923" cy="718814"/>
              </a:xfrm>
              <a:grpFill/>
            </p:grpSpPr>
            <p:sp>
              <p:nvSpPr>
                <p:cNvPr id="967" name="Freeform: Shape 478">
                  <a:extLst>
                    <a:ext uri="{FF2B5EF4-FFF2-40B4-BE49-F238E27FC236}">
                      <a16:creationId xmlns:a16="http://schemas.microsoft.com/office/drawing/2014/main" xmlns="" id="{2DEAF84B-A841-40D3-A59B-048A4E33772A}"/>
                    </a:ext>
                  </a:extLst>
                </p:cNvPr>
                <p:cNvSpPr/>
                <p:nvPr/>
              </p:nvSpPr>
              <p:spPr>
                <a:xfrm>
                  <a:off x="6044037" y="3007558"/>
                  <a:ext cx="173208" cy="173208"/>
                </a:xfrm>
                <a:custGeom>
                  <a:avLst/>
                  <a:gdLst>
                    <a:gd name="connsiteX0" fmla="*/ 173209 w 173208"/>
                    <a:gd name="connsiteY0" fmla="*/ 86604 h 173208"/>
                    <a:gd name="connsiteX1" fmla="*/ 86604 w 173208"/>
                    <a:gd name="connsiteY1" fmla="*/ 173208 h 173208"/>
                    <a:gd name="connsiteX2" fmla="*/ 0 w 173208"/>
                    <a:gd name="connsiteY2" fmla="*/ 86604 h 173208"/>
                    <a:gd name="connsiteX3" fmla="*/ 86604 w 173208"/>
                    <a:gd name="connsiteY3" fmla="*/ 0 h 173208"/>
                    <a:gd name="connsiteX4" fmla="*/ 173209 w 173208"/>
                    <a:gd name="connsiteY4" fmla="*/ 86604 h 1732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3208" h="173208">
                      <a:moveTo>
                        <a:pt x="173209" y="86604"/>
                      </a:moveTo>
                      <a:cubicBezTo>
                        <a:pt x="173209" y="134434"/>
                        <a:pt x="134434" y="173208"/>
                        <a:pt x="86604" y="173208"/>
                      </a:cubicBezTo>
                      <a:cubicBezTo>
                        <a:pt x="38774" y="173208"/>
                        <a:pt x="0" y="134434"/>
                        <a:pt x="0" y="86604"/>
                      </a:cubicBezTo>
                      <a:cubicBezTo>
                        <a:pt x="0" y="38774"/>
                        <a:pt x="38774" y="0"/>
                        <a:pt x="86604" y="0"/>
                      </a:cubicBezTo>
                      <a:cubicBezTo>
                        <a:pt x="134434" y="0"/>
                        <a:pt x="173209" y="38774"/>
                        <a:pt x="173209" y="8660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68" name="Freeform: Shape 479">
                  <a:extLst>
                    <a:ext uri="{FF2B5EF4-FFF2-40B4-BE49-F238E27FC236}">
                      <a16:creationId xmlns:a16="http://schemas.microsoft.com/office/drawing/2014/main" xmlns="" id="{EED691DE-9306-43A4-99EA-D741BCB8DFA6}"/>
                    </a:ext>
                  </a:extLst>
                </p:cNvPr>
                <p:cNvSpPr/>
                <p:nvPr/>
              </p:nvSpPr>
              <p:spPr>
                <a:xfrm>
                  <a:off x="6598304" y="2730424"/>
                  <a:ext cx="86604" cy="86604"/>
                </a:xfrm>
                <a:custGeom>
                  <a:avLst/>
                  <a:gdLst>
                    <a:gd name="connsiteX0" fmla="*/ 86604 w 86604"/>
                    <a:gd name="connsiteY0" fmla="*/ 43302 h 86604"/>
                    <a:gd name="connsiteX1" fmla="*/ 43302 w 86604"/>
                    <a:gd name="connsiteY1" fmla="*/ 86604 h 86604"/>
                    <a:gd name="connsiteX2" fmla="*/ 0 w 86604"/>
                    <a:gd name="connsiteY2" fmla="*/ 43302 h 86604"/>
                    <a:gd name="connsiteX3" fmla="*/ 43302 w 86604"/>
                    <a:gd name="connsiteY3" fmla="*/ 0 h 86604"/>
                    <a:gd name="connsiteX4" fmla="*/ 86604 w 86604"/>
                    <a:gd name="connsiteY4" fmla="*/ 43302 h 866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6604" h="86604">
                      <a:moveTo>
                        <a:pt x="86604" y="43302"/>
                      </a:moveTo>
                      <a:cubicBezTo>
                        <a:pt x="86604" y="67217"/>
                        <a:pt x="67218" y="86604"/>
                        <a:pt x="43302" y="86604"/>
                      </a:cubicBezTo>
                      <a:cubicBezTo>
                        <a:pt x="19387" y="86604"/>
                        <a:pt x="0" y="67217"/>
                        <a:pt x="0" y="43302"/>
                      </a:cubicBezTo>
                      <a:cubicBezTo>
                        <a:pt x="0" y="19387"/>
                        <a:pt x="19387" y="0"/>
                        <a:pt x="43302" y="0"/>
                      </a:cubicBezTo>
                      <a:cubicBezTo>
                        <a:pt x="67218" y="0"/>
                        <a:pt x="86604" y="19387"/>
                        <a:pt x="86604" y="43302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69" name="Freeform: Shape 480">
                  <a:extLst>
                    <a:ext uri="{FF2B5EF4-FFF2-40B4-BE49-F238E27FC236}">
                      <a16:creationId xmlns:a16="http://schemas.microsoft.com/office/drawing/2014/main" xmlns="" id="{FCB95C8D-F1FB-4625-94C6-6F9193DDDAA7}"/>
                    </a:ext>
                  </a:extLst>
                </p:cNvPr>
                <p:cNvSpPr/>
                <p:nvPr/>
              </p:nvSpPr>
              <p:spPr>
                <a:xfrm>
                  <a:off x="6249722" y="2598353"/>
                  <a:ext cx="134236" cy="134236"/>
                </a:xfrm>
                <a:custGeom>
                  <a:avLst/>
                  <a:gdLst>
                    <a:gd name="connsiteX0" fmla="*/ 19486 w 134236"/>
                    <a:gd name="connsiteY0" fmla="*/ 19486 h 134236"/>
                    <a:gd name="connsiteX1" fmla="*/ 19486 w 134236"/>
                    <a:gd name="connsiteY1" fmla="*/ 114751 h 134236"/>
                    <a:gd name="connsiteX2" fmla="*/ 114751 w 134236"/>
                    <a:gd name="connsiteY2" fmla="*/ 114751 h 134236"/>
                    <a:gd name="connsiteX3" fmla="*/ 114751 w 134236"/>
                    <a:gd name="connsiteY3" fmla="*/ 19486 h 134236"/>
                    <a:gd name="connsiteX4" fmla="*/ 19486 w 134236"/>
                    <a:gd name="connsiteY4" fmla="*/ 19486 h 134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236" h="134236">
                      <a:moveTo>
                        <a:pt x="19486" y="19486"/>
                      </a:moveTo>
                      <a:cubicBezTo>
                        <a:pt x="-6495" y="45467"/>
                        <a:pt x="-6495" y="88769"/>
                        <a:pt x="19486" y="114751"/>
                      </a:cubicBezTo>
                      <a:cubicBezTo>
                        <a:pt x="45468" y="140732"/>
                        <a:pt x="88770" y="140732"/>
                        <a:pt x="114751" y="114751"/>
                      </a:cubicBezTo>
                      <a:cubicBezTo>
                        <a:pt x="140732" y="88769"/>
                        <a:pt x="140732" y="45467"/>
                        <a:pt x="114751" y="19486"/>
                      </a:cubicBezTo>
                      <a:cubicBezTo>
                        <a:pt x="88770" y="-6495"/>
                        <a:pt x="45468" y="-6495"/>
                        <a:pt x="19486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70" name="Freeform: Shape 481">
                  <a:extLst>
                    <a:ext uri="{FF2B5EF4-FFF2-40B4-BE49-F238E27FC236}">
                      <a16:creationId xmlns:a16="http://schemas.microsoft.com/office/drawing/2014/main" xmlns="" id="{721022DB-CD72-414C-9AF3-4A516EB4C500}"/>
                    </a:ext>
                  </a:extLst>
                </p:cNvPr>
                <p:cNvSpPr/>
                <p:nvPr/>
              </p:nvSpPr>
              <p:spPr>
                <a:xfrm>
                  <a:off x="5885985" y="2754241"/>
                  <a:ext cx="134236" cy="134236"/>
                </a:xfrm>
                <a:custGeom>
                  <a:avLst/>
                  <a:gdLst>
                    <a:gd name="connsiteX0" fmla="*/ 19486 w 134236"/>
                    <a:gd name="connsiteY0" fmla="*/ 19486 h 134236"/>
                    <a:gd name="connsiteX1" fmla="*/ 19486 w 134236"/>
                    <a:gd name="connsiteY1" fmla="*/ 114751 h 134236"/>
                    <a:gd name="connsiteX2" fmla="*/ 114751 w 134236"/>
                    <a:gd name="connsiteY2" fmla="*/ 114751 h 134236"/>
                    <a:gd name="connsiteX3" fmla="*/ 114751 w 134236"/>
                    <a:gd name="connsiteY3" fmla="*/ 19486 h 134236"/>
                    <a:gd name="connsiteX4" fmla="*/ 19486 w 134236"/>
                    <a:gd name="connsiteY4" fmla="*/ 19486 h 134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236" h="134236">
                      <a:moveTo>
                        <a:pt x="19486" y="19486"/>
                      </a:moveTo>
                      <a:cubicBezTo>
                        <a:pt x="-6495" y="45467"/>
                        <a:pt x="-6495" y="88769"/>
                        <a:pt x="19486" y="114751"/>
                      </a:cubicBezTo>
                      <a:cubicBezTo>
                        <a:pt x="45467" y="140732"/>
                        <a:pt x="88769" y="140732"/>
                        <a:pt x="114751" y="114751"/>
                      </a:cubicBezTo>
                      <a:cubicBezTo>
                        <a:pt x="140731" y="88769"/>
                        <a:pt x="140731" y="45467"/>
                        <a:pt x="114751" y="19486"/>
                      </a:cubicBezTo>
                      <a:cubicBezTo>
                        <a:pt x="88769" y="-6495"/>
                        <a:pt x="45467" y="-6495"/>
                        <a:pt x="19486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71" name="Freeform: Shape 482">
                  <a:extLst>
                    <a:ext uri="{FF2B5EF4-FFF2-40B4-BE49-F238E27FC236}">
                      <a16:creationId xmlns:a16="http://schemas.microsoft.com/office/drawing/2014/main" xmlns="" id="{7854D122-88C2-414D-AD8A-18A891150B55}"/>
                    </a:ext>
                  </a:extLst>
                </p:cNvPr>
                <p:cNvSpPr/>
                <p:nvPr/>
              </p:nvSpPr>
              <p:spPr>
                <a:xfrm>
                  <a:off x="6373133" y="2868991"/>
                  <a:ext cx="138566" cy="138566"/>
                </a:xfrm>
                <a:custGeom>
                  <a:avLst/>
                  <a:gdLst>
                    <a:gd name="connsiteX0" fmla="*/ 138567 w 138566"/>
                    <a:gd name="connsiteY0" fmla="*/ 69283 h 138566"/>
                    <a:gd name="connsiteX1" fmla="*/ 69283 w 138566"/>
                    <a:gd name="connsiteY1" fmla="*/ 138567 h 138566"/>
                    <a:gd name="connsiteX2" fmla="*/ 0 w 138566"/>
                    <a:gd name="connsiteY2" fmla="*/ 69283 h 138566"/>
                    <a:gd name="connsiteX3" fmla="*/ 69283 w 138566"/>
                    <a:gd name="connsiteY3" fmla="*/ 0 h 138566"/>
                    <a:gd name="connsiteX4" fmla="*/ 138567 w 138566"/>
                    <a:gd name="connsiteY4" fmla="*/ 69283 h 1385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8566" h="138566">
                      <a:moveTo>
                        <a:pt x="138567" y="69283"/>
                      </a:moveTo>
                      <a:cubicBezTo>
                        <a:pt x="138567" y="107548"/>
                        <a:pt x="107548" y="138567"/>
                        <a:pt x="69283" y="138567"/>
                      </a:cubicBezTo>
                      <a:cubicBezTo>
                        <a:pt x="31019" y="138567"/>
                        <a:pt x="0" y="107548"/>
                        <a:pt x="0" y="69283"/>
                      </a:cubicBezTo>
                      <a:cubicBezTo>
                        <a:pt x="0" y="31019"/>
                        <a:pt x="31019" y="0"/>
                        <a:pt x="69283" y="0"/>
                      </a:cubicBezTo>
                      <a:cubicBezTo>
                        <a:pt x="107547" y="0"/>
                        <a:pt x="138567" y="31019"/>
                        <a:pt x="138567" y="6928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72" name="Freeform: Shape 483">
                  <a:extLst>
                    <a:ext uri="{FF2B5EF4-FFF2-40B4-BE49-F238E27FC236}">
                      <a16:creationId xmlns:a16="http://schemas.microsoft.com/office/drawing/2014/main" xmlns="" id="{FC31CBED-AE49-4B4B-B9D2-10A4EBACAF5E}"/>
                    </a:ext>
                  </a:extLst>
                </p:cNvPr>
                <p:cNvSpPr/>
                <p:nvPr/>
              </p:nvSpPr>
              <p:spPr>
                <a:xfrm>
                  <a:off x="6290859" y="3124473"/>
                  <a:ext cx="86604" cy="86604"/>
                </a:xfrm>
                <a:custGeom>
                  <a:avLst/>
                  <a:gdLst>
                    <a:gd name="connsiteX0" fmla="*/ 12991 w 86604"/>
                    <a:gd name="connsiteY0" fmla="*/ 12991 h 86604"/>
                    <a:gd name="connsiteX1" fmla="*/ 12991 w 86604"/>
                    <a:gd name="connsiteY1" fmla="*/ 73614 h 86604"/>
                    <a:gd name="connsiteX2" fmla="*/ 73614 w 86604"/>
                    <a:gd name="connsiteY2" fmla="*/ 73614 h 86604"/>
                    <a:gd name="connsiteX3" fmla="*/ 73614 w 86604"/>
                    <a:gd name="connsiteY3" fmla="*/ 12991 h 86604"/>
                    <a:gd name="connsiteX4" fmla="*/ 12991 w 86604"/>
                    <a:gd name="connsiteY4" fmla="*/ 12991 h 866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6604" h="86604">
                      <a:moveTo>
                        <a:pt x="12991" y="12991"/>
                      </a:moveTo>
                      <a:cubicBezTo>
                        <a:pt x="-4330" y="30312"/>
                        <a:pt x="-4330" y="56293"/>
                        <a:pt x="12991" y="73614"/>
                      </a:cubicBezTo>
                      <a:cubicBezTo>
                        <a:pt x="30311" y="90934"/>
                        <a:pt x="56293" y="90934"/>
                        <a:pt x="73614" y="73614"/>
                      </a:cubicBezTo>
                      <a:cubicBezTo>
                        <a:pt x="90935" y="56293"/>
                        <a:pt x="90935" y="30312"/>
                        <a:pt x="73614" y="12991"/>
                      </a:cubicBezTo>
                      <a:cubicBezTo>
                        <a:pt x="56293" y="-4330"/>
                        <a:pt x="30311" y="-4330"/>
                        <a:pt x="12991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73" name="Freeform: Shape 484">
                  <a:extLst>
                    <a:ext uri="{FF2B5EF4-FFF2-40B4-BE49-F238E27FC236}">
                      <a16:creationId xmlns:a16="http://schemas.microsoft.com/office/drawing/2014/main" xmlns="" id="{94D899D1-04F2-479C-98A9-DF6FDCC6246C}"/>
                    </a:ext>
                  </a:extLst>
                </p:cNvPr>
                <p:cNvSpPr/>
                <p:nvPr/>
              </p:nvSpPr>
              <p:spPr>
                <a:xfrm>
                  <a:off x="5996405" y="2492263"/>
                  <a:ext cx="95264" cy="95264"/>
                </a:xfrm>
                <a:custGeom>
                  <a:avLst/>
                  <a:gdLst>
                    <a:gd name="connsiteX0" fmla="*/ 12990 w 95264"/>
                    <a:gd name="connsiteY0" fmla="*/ 12991 h 95264"/>
                    <a:gd name="connsiteX1" fmla="*/ 12990 w 95264"/>
                    <a:gd name="connsiteY1" fmla="*/ 82274 h 95264"/>
                    <a:gd name="connsiteX2" fmla="*/ 82274 w 95264"/>
                    <a:gd name="connsiteY2" fmla="*/ 82274 h 95264"/>
                    <a:gd name="connsiteX3" fmla="*/ 82274 w 95264"/>
                    <a:gd name="connsiteY3" fmla="*/ 12991 h 95264"/>
                    <a:gd name="connsiteX4" fmla="*/ 12990 w 95264"/>
                    <a:gd name="connsiteY4" fmla="*/ 12991 h 952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5264" h="95264">
                      <a:moveTo>
                        <a:pt x="12990" y="12991"/>
                      </a:moveTo>
                      <a:cubicBezTo>
                        <a:pt x="-4330" y="30311"/>
                        <a:pt x="-4330" y="64953"/>
                        <a:pt x="12990" y="82274"/>
                      </a:cubicBezTo>
                      <a:cubicBezTo>
                        <a:pt x="30311" y="99595"/>
                        <a:pt x="64953" y="99595"/>
                        <a:pt x="82274" y="82274"/>
                      </a:cubicBezTo>
                      <a:cubicBezTo>
                        <a:pt x="99595" y="64953"/>
                        <a:pt x="99595" y="30311"/>
                        <a:pt x="82274" y="12991"/>
                      </a:cubicBezTo>
                      <a:cubicBezTo>
                        <a:pt x="64953" y="-4330"/>
                        <a:pt x="30311" y="-4330"/>
                        <a:pt x="12990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74" name="Freeform: Shape 485">
                  <a:extLst>
                    <a:ext uri="{FF2B5EF4-FFF2-40B4-BE49-F238E27FC236}">
                      <a16:creationId xmlns:a16="http://schemas.microsoft.com/office/drawing/2014/main" xmlns="" id="{0F6B1FDE-F8E5-4ED0-A55E-C31E52229934}"/>
                    </a:ext>
                  </a:extLst>
                </p:cNvPr>
                <p:cNvSpPr/>
                <p:nvPr/>
              </p:nvSpPr>
              <p:spPr>
                <a:xfrm>
                  <a:off x="6182604" y="2808368"/>
                  <a:ext cx="173208" cy="173208"/>
                </a:xfrm>
                <a:custGeom>
                  <a:avLst/>
                  <a:gdLst>
                    <a:gd name="connsiteX0" fmla="*/ 173208 w 173208"/>
                    <a:gd name="connsiteY0" fmla="*/ 86604 h 173208"/>
                    <a:gd name="connsiteX1" fmla="*/ 86604 w 173208"/>
                    <a:gd name="connsiteY1" fmla="*/ 173208 h 173208"/>
                    <a:gd name="connsiteX2" fmla="*/ 0 w 173208"/>
                    <a:gd name="connsiteY2" fmla="*/ 86604 h 173208"/>
                    <a:gd name="connsiteX3" fmla="*/ 86604 w 173208"/>
                    <a:gd name="connsiteY3" fmla="*/ 0 h 173208"/>
                    <a:gd name="connsiteX4" fmla="*/ 173208 w 173208"/>
                    <a:gd name="connsiteY4" fmla="*/ 86604 h 1732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3208" h="173208">
                      <a:moveTo>
                        <a:pt x="173208" y="86604"/>
                      </a:moveTo>
                      <a:cubicBezTo>
                        <a:pt x="173208" y="134434"/>
                        <a:pt x="134434" y="173208"/>
                        <a:pt x="86604" y="173208"/>
                      </a:cubicBezTo>
                      <a:cubicBezTo>
                        <a:pt x="38774" y="173208"/>
                        <a:pt x="0" y="134434"/>
                        <a:pt x="0" y="86604"/>
                      </a:cubicBezTo>
                      <a:cubicBezTo>
                        <a:pt x="0" y="38774"/>
                        <a:pt x="38774" y="0"/>
                        <a:pt x="86604" y="0"/>
                      </a:cubicBezTo>
                      <a:cubicBezTo>
                        <a:pt x="134434" y="0"/>
                        <a:pt x="173208" y="38774"/>
                        <a:pt x="173208" y="8660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955" name="Graphic 1">
                <a:extLst>
                  <a:ext uri="{FF2B5EF4-FFF2-40B4-BE49-F238E27FC236}">
                    <a16:creationId xmlns:a16="http://schemas.microsoft.com/office/drawing/2014/main" xmlns="" id="{0E0888A0-47AE-43E9-B3CB-A10FF8BD64F2}"/>
                  </a:ext>
                </a:extLst>
              </p:cNvPr>
              <p:cNvGrpSpPr/>
              <p:nvPr/>
            </p:nvGrpSpPr>
            <p:grpSpPr>
              <a:xfrm>
                <a:off x="7860560" y="3817307"/>
                <a:ext cx="794593" cy="372397"/>
                <a:chOff x="7860560" y="3817307"/>
                <a:chExt cx="794593" cy="372397"/>
              </a:xfrm>
              <a:grpFill/>
            </p:grpSpPr>
            <p:sp>
              <p:nvSpPr>
                <p:cNvPr id="964" name="Freeform: Shape 475">
                  <a:extLst>
                    <a:ext uri="{FF2B5EF4-FFF2-40B4-BE49-F238E27FC236}">
                      <a16:creationId xmlns:a16="http://schemas.microsoft.com/office/drawing/2014/main" xmlns="" id="{7C91781A-CEBB-4B76-9185-C50DE31CAFA3}"/>
                    </a:ext>
                  </a:extLst>
                </p:cNvPr>
                <p:cNvSpPr/>
                <p:nvPr/>
              </p:nvSpPr>
              <p:spPr>
                <a:xfrm>
                  <a:off x="8559889" y="4087945"/>
                  <a:ext cx="95264" cy="101759"/>
                </a:xfrm>
                <a:custGeom>
                  <a:avLst/>
                  <a:gdLst>
                    <a:gd name="connsiteX0" fmla="*/ 12990 w 95264"/>
                    <a:gd name="connsiteY0" fmla="*/ 19486 h 101759"/>
                    <a:gd name="connsiteX1" fmla="*/ 12990 w 95264"/>
                    <a:gd name="connsiteY1" fmla="*/ 88769 h 101759"/>
                    <a:gd name="connsiteX2" fmla="*/ 82274 w 95264"/>
                    <a:gd name="connsiteY2" fmla="*/ 88769 h 101759"/>
                    <a:gd name="connsiteX3" fmla="*/ 82274 w 95264"/>
                    <a:gd name="connsiteY3" fmla="*/ 19486 h 101759"/>
                    <a:gd name="connsiteX4" fmla="*/ 12990 w 95264"/>
                    <a:gd name="connsiteY4" fmla="*/ 19486 h 1017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5264" h="101759">
                      <a:moveTo>
                        <a:pt x="12990" y="19486"/>
                      </a:moveTo>
                      <a:cubicBezTo>
                        <a:pt x="-4330" y="36807"/>
                        <a:pt x="-4330" y="71448"/>
                        <a:pt x="12990" y="88769"/>
                      </a:cubicBezTo>
                      <a:cubicBezTo>
                        <a:pt x="30312" y="106090"/>
                        <a:pt x="64953" y="106090"/>
                        <a:pt x="82274" y="88769"/>
                      </a:cubicBezTo>
                      <a:cubicBezTo>
                        <a:pt x="99595" y="71448"/>
                        <a:pt x="99595" y="36807"/>
                        <a:pt x="82274" y="19486"/>
                      </a:cubicBezTo>
                      <a:cubicBezTo>
                        <a:pt x="64953" y="-6495"/>
                        <a:pt x="30312" y="-6495"/>
                        <a:pt x="12990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65" name="Freeform: Shape 476">
                  <a:extLst>
                    <a:ext uri="{FF2B5EF4-FFF2-40B4-BE49-F238E27FC236}">
                      <a16:creationId xmlns:a16="http://schemas.microsoft.com/office/drawing/2014/main" xmlns="" id="{01F46A47-4A19-4B3F-B66C-427E2F6BD5C0}"/>
                    </a:ext>
                  </a:extLst>
                </p:cNvPr>
                <p:cNvSpPr/>
                <p:nvPr/>
              </p:nvSpPr>
              <p:spPr>
                <a:xfrm>
                  <a:off x="8148519" y="3942883"/>
                  <a:ext cx="164547" cy="164547"/>
                </a:xfrm>
                <a:custGeom>
                  <a:avLst/>
                  <a:gdLst>
                    <a:gd name="connsiteX0" fmla="*/ 25981 w 164547"/>
                    <a:gd name="connsiteY0" fmla="*/ 25981 h 164547"/>
                    <a:gd name="connsiteX1" fmla="*/ 25981 w 164547"/>
                    <a:gd name="connsiteY1" fmla="*/ 138567 h 164547"/>
                    <a:gd name="connsiteX2" fmla="*/ 138567 w 164547"/>
                    <a:gd name="connsiteY2" fmla="*/ 138567 h 164547"/>
                    <a:gd name="connsiteX3" fmla="*/ 138567 w 164547"/>
                    <a:gd name="connsiteY3" fmla="*/ 25981 h 164547"/>
                    <a:gd name="connsiteX4" fmla="*/ 25981 w 164547"/>
                    <a:gd name="connsiteY4" fmla="*/ 25981 h 1645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64547" h="164547">
                      <a:moveTo>
                        <a:pt x="25981" y="25981"/>
                      </a:moveTo>
                      <a:cubicBezTo>
                        <a:pt x="-8660" y="60623"/>
                        <a:pt x="-8660" y="103925"/>
                        <a:pt x="25981" y="138567"/>
                      </a:cubicBezTo>
                      <a:cubicBezTo>
                        <a:pt x="60623" y="173208"/>
                        <a:pt x="103925" y="173208"/>
                        <a:pt x="138567" y="138567"/>
                      </a:cubicBezTo>
                      <a:cubicBezTo>
                        <a:pt x="173208" y="103925"/>
                        <a:pt x="173208" y="60623"/>
                        <a:pt x="138567" y="25981"/>
                      </a:cubicBezTo>
                      <a:cubicBezTo>
                        <a:pt x="112586" y="-8660"/>
                        <a:pt x="60623" y="-8660"/>
                        <a:pt x="25981" y="2598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66" name="Freeform: Shape 477">
                  <a:extLst>
                    <a:ext uri="{FF2B5EF4-FFF2-40B4-BE49-F238E27FC236}">
                      <a16:creationId xmlns:a16="http://schemas.microsoft.com/office/drawing/2014/main" xmlns="" id="{8D3A4987-8CA2-4ABC-9B83-C9C68738DE97}"/>
                    </a:ext>
                  </a:extLst>
                </p:cNvPr>
                <p:cNvSpPr/>
                <p:nvPr/>
              </p:nvSpPr>
              <p:spPr>
                <a:xfrm>
                  <a:off x="7860560" y="3817307"/>
                  <a:ext cx="116915" cy="110420"/>
                </a:xfrm>
                <a:custGeom>
                  <a:avLst/>
                  <a:gdLst>
                    <a:gd name="connsiteX0" fmla="*/ 19486 w 116915"/>
                    <a:gd name="connsiteY0" fmla="*/ 12991 h 110420"/>
                    <a:gd name="connsiteX1" fmla="*/ 19486 w 116915"/>
                    <a:gd name="connsiteY1" fmla="*/ 90934 h 110420"/>
                    <a:gd name="connsiteX2" fmla="*/ 97430 w 116915"/>
                    <a:gd name="connsiteY2" fmla="*/ 90934 h 110420"/>
                    <a:gd name="connsiteX3" fmla="*/ 97430 w 116915"/>
                    <a:gd name="connsiteY3" fmla="*/ 12991 h 110420"/>
                    <a:gd name="connsiteX4" fmla="*/ 19486 w 116915"/>
                    <a:gd name="connsiteY4" fmla="*/ 12991 h 1104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6915" h="110420">
                      <a:moveTo>
                        <a:pt x="19486" y="12991"/>
                      </a:moveTo>
                      <a:cubicBezTo>
                        <a:pt x="-6495" y="38972"/>
                        <a:pt x="-6495" y="73614"/>
                        <a:pt x="19486" y="90934"/>
                      </a:cubicBezTo>
                      <a:cubicBezTo>
                        <a:pt x="45467" y="116916"/>
                        <a:pt x="80109" y="116916"/>
                        <a:pt x="97430" y="90934"/>
                      </a:cubicBezTo>
                      <a:cubicBezTo>
                        <a:pt x="123411" y="64953"/>
                        <a:pt x="123411" y="30311"/>
                        <a:pt x="97430" y="12991"/>
                      </a:cubicBezTo>
                      <a:cubicBezTo>
                        <a:pt x="80109" y="-4330"/>
                        <a:pt x="45467" y="-4330"/>
                        <a:pt x="19486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956" name="Graphic 1">
                <a:extLst>
                  <a:ext uri="{FF2B5EF4-FFF2-40B4-BE49-F238E27FC236}">
                    <a16:creationId xmlns:a16="http://schemas.microsoft.com/office/drawing/2014/main" xmlns="" id="{9D487CB7-AD3D-40AA-90AB-A78D54C24363}"/>
                  </a:ext>
                </a:extLst>
              </p:cNvPr>
              <p:cNvGrpSpPr/>
              <p:nvPr/>
            </p:nvGrpSpPr>
            <p:grpSpPr>
              <a:xfrm>
                <a:off x="42367" y="3475220"/>
                <a:ext cx="463332" cy="177538"/>
                <a:chOff x="42367" y="3475220"/>
                <a:chExt cx="463332" cy="177538"/>
              </a:xfrm>
              <a:grpFill/>
            </p:grpSpPr>
            <p:sp>
              <p:nvSpPr>
                <p:cNvPr id="961" name="Freeform: Shape 472">
                  <a:extLst>
                    <a:ext uri="{FF2B5EF4-FFF2-40B4-BE49-F238E27FC236}">
                      <a16:creationId xmlns:a16="http://schemas.microsoft.com/office/drawing/2014/main" xmlns="" id="{6A6D770D-A746-4E50-80A2-B1BD6B0663FD}"/>
                    </a:ext>
                  </a:extLst>
                </p:cNvPr>
                <p:cNvSpPr/>
                <p:nvPr/>
              </p:nvSpPr>
              <p:spPr>
                <a:xfrm>
                  <a:off x="42367" y="3475220"/>
                  <a:ext cx="103925" cy="103925"/>
                </a:xfrm>
                <a:custGeom>
                  <a:avLst/>
                  <a:gdLst>
                    <a:gd name="connsiteX0" fmla="*/ 103925 w 103925"/>
                    <a:gd name="connsiteY0" fmla="*/ 51963 h 103925"/>
                    <a:gd name="connsiteX1" fmla="*/ 51962 w 103925"/>
                    <a:gd name="connsiteY1" fmla="*/ 103925 h 103925"/>
                    <a:gd name="connsiteX2" fmla="*/ 0 w 103925"/>
                    <a:gd name="connsiteY2" fmla="*/ 51963 h 103925"/>
                    <a:gd name="connsiteX3" fmla="*/ 51962 w 103925"/>
                    <a:gd name="connsiteY3" fmla="*/ 0 h 103925"/>
                    <a:gd name="connsiteX4" fmla="*/ 103925 w 103925"/>
                    <a:gd name="connsiteY4" fmla="*/ 51963 h 103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925" h="103925">
                      <a:moveTo>
                        <a:pt x="103925" y="51963"/>
                      </a:moveTo>
                      <a:cubicBezTo>
                        <a:pt x="103925" y="80661"/>
                        <a:pt x="80661" y="103925"/>
                        <a:pt x="51962" y="103925"/>
                      </a:cubicBezTo>
                      <a:cubicBezTo>
                        <a:pt x="23264" y="103925"/>
                        <a:pt x="0" y="80661"/>
                        <a:pt x="0" y="51963"/>
                      </a:cubicBezTo>
                      <a:cubicBezTo>
                        <a:pt x="0" y="23264"/>
                        <a:pt x="23264" y="0"/>
                        <a:pt x="51962" y="0"/>
                      </a:cubicBezTo>
                      <a:cubicBezTo>
                        <a:pt x="80661" y="0"/>
                        <a:pt x="103925" y="23264"/>
                        <a:pt x="103925" y="5196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62" name="Freeform: Shape 473">
                  <a:extLst>
                    <a:ext uri="{FF2B5EF4-FFF2-40B4-BE49-F238E27FC236}">
                      <a16:creationId xmlns:a16="http://schemas.microsoft.com/office/drawing/2014/main" xmlns="" id="{2F52808B-8DC3-4143-AE7F-1DD59C05F0DB}"/>
                    </a:ext>
                  </a:extLst>
                </p:cNvPr>
                <p:cNvSpPr/>
                <p:nvPr/>
              </p:nvSpPr>
              <p:spPr>
                <a:xfrm>
                  <a:off x="410435" y="3550999"/>
                  <a:ext cx="95264" cy="101759"/>
                </a:xfrm>
                <a:custGeom>
                  <a:avLst/>
                  <a:gdLst>
                    <a:gd name="connsiteX0" fmla="*/ 12991 w 95264"/>
                    <a:gd name="connsiteY0" fmla="*/ 19486 h 101759"/>
                    <a:gd name="connsiteX1" fmla="*/ 12991 w 95264"/>
                    <a:gd name="connsiteY1" fmla="*/ 88769 h 101759"/>
                    <a:gd name="connsiteX2" fmla="*/ 82274 w 95264"/>
                    <a:gd name="connsiteY2" fmla="*/ 88769 h 101759"/>
                    <a:gd name="connsiteX3" fmla="*/ 82274 w 95264"/>
                    <a:gd name="connsiteY3" fmla="*/ 19486 h 101759"/>
                    <a:gd name="connsiteX4" fmla="*/ 12991 w 95264"/>
                    <a:gd name="connsiteY4" fmla="*/ 19486 h 1017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5264" h="101759">
                      <a:moveTo>
                        <a:pt x="12991" y="19486"/>
                      </a:moveTo>
                      <a:cubicBezTo>
                        <a:pt x="-4330" y="36807"/>
                        <a:pt x="-4330" y="71449"/>
                        <a:pt x="12991" y="88769"/>
                      </a:cubicBezTo>
                      <a:cubicBezTo>
                        <a:pt x="30311" y="106090"/>
                        <a:pt x="64953" y="106090"/>
                        <a:pt x="82274" y="88769"/>
                      </a:cubicBezTo>
                      <a:cubicBezTo>
                        <a:pt x="99595" y="71449"/>
                        <a:pt x="99595" y="36807"/>
                        <a:pt x="82274" y="19486"/>
                      </a:cubicBezTo>
                      <a:cubicBezTo>
                        <a:pt x="64953" y="-6495"/>
                        <a:pt x="30311" y="-6495"/>
                        <a:pt x="12991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63" name="Freeform: Shape 474">
                  <a:extLst>
                    <a:ext uri="{FF2B5EF4-FFF2-40B4-BE49-F238E27FC236}">
                      <a16:creationId xmlns:a16="http://schemas.microsoft.com/office/drawing/2014/main" xmlns="" id="{AA92CB95-8412-441E-BBF7-B25AD4D0DA28}"/>
                    </a:ext>
                  </a:extLst>
                </p:cNvPr>
                <p:cNvSpPr/>
                <p:nvPr/>
              </p:nvSpPr>
              <p:spPr>
                <a:xfrm>
                  <a:off x="265373" y="3507697"/>
                  <a:ext cx="134236" cy="134236"/>
                </a:xfrm>
                <a:custGeom>
                  <a:avLst/>
                  <a:gdLst>
                    <a:gd name="connsiteX0" fmla="*/ 19486 w 134236"/>
                    <a:gd name="connsiteY0" fmla="*/ 19486 h 134236"/>
                    <a:gd name="connsiteX1" fmla="*/ 19486 w 134236"/>
                    <a:gd name="connsiteY1" fmla="*/ 114751 h 134236"/>
                    <a:gd name="connsiteX2" fmla="*/ 114751 w 134236"/>
                    <a:gd name="connsiteY2" fmla="*/ 114751 h 134236"/>
                    <a:gd name="connsiteX3" fmla="*/ 114751 w 134236"/>
                    <a:gd name="connsiteY3" fmla="*/ 19486 h 134236"/>
                    <a:gd name="connsiteX4" fmla="*/ 19486 w 134236"/>
                    <a:gd name="connsiteY4" fmla="*/ 19486 h 134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236" h="134236">
                      <a:moveTo>
                        <a:pt x="19486" y="19486"/>
                      </a:moveTo>
                      <a:cubicBezTo>
                        <a:pt x="-6495" y="45467"/>
                        <a:pt x="-6495" y="88769"/>
                        <a:pt x="19486" y="114751"/>
                      </a:cubicBezTo>
                      <a:cubicBezTo>
                        <a:pt x="45467" y="140732"/>
                        <a:pt x="88769" y="140732"/>
                        <a:pt x="114751" y="114751"/>
                      </a:cubicBezTo>
                      <a:cubicBezTo>
                        <a:pt x="140732" y="88769"/>
                        <a:pt x="140732" y="45467"/>
                        <a:pt x="114751" y="19486"/>
                      </a:cubicBezTo>
                      <a:cubicBezTo>
                        <a:pt x="88769" y="-6495"/>
                        <a:pt x="45467" y="-6495"/>
                        <a:pt x="19486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957" name="Graphic 1">
                <a:extLst>
                  <a:ext uri="{FF2B5EF4-FFF2-40B4-BE49-F238E27FC236}">
                    <a16:creationId xmlns:a16="http://schemas.microsoft.com/office/drawing/2014/main" xmlns="" id="{7AF4EEE7-8FDA-4EBF-9D6D-8A34501A094B}"/>
                  </a:ext>
                </a:extLst>
              </p:cNvPr>
              <p:cNvGrpSpPr/>
              <p:nvPr/>
            </p:nvGrpSpPr>
            <p:grpSpPr>
              <a:xfrm>
                <a:off x="4952474" y="4159043"/>
                <a:ext cx="433722" cy="277835"/>
                <a:chOff x="4952474" y="4159043"/>
                <a:chExt cx="433722" cy="277835"/>
              </a:xfrm>
              <a:grpFill/>
            </p:grpSpPr>
            <p:sp>
              <p:nvSpPr>
                <p:cNvPr id="958" name="Freeform: Shape 469">
                  <a:extLst>
                    <a:ext uri="{FF2B5EF4-FFF2-40B4-BE49-F238E27FC236}">
                      <a16:creationId xmlns:a16="http://schemas.microsoft.com/office/drawing/2014/main" xmlns="" id="{4C6485CE-F2BF-4EE4-AE3A-63DCFC77EF6F}"/>
                    </a:ext>
                  </a:extLst>
                </p:cNvPr>
                <p:cNvSpPr/>
                <p:nvPr/>
              </p:nvSpPr>
              <p:spPr>
                <a:xfrm>
                  <a:off x="5281570" y="4332251"/>
                  <a:ext cx="104626" cy="104626"/>
                </a:xfrm>
                <a:custGeom>
                  <a:avLst/>
                  <a:gdLst>
                    <a:gd name="connsiteX0" fmla="*/ 78295 w 104626"/>
                    <a:gd name="connsiteY0" fmla="*/ 95616 h 104626"/>
                    <a:gd name="connsiteX1" fmla="*/ 95615 w 104626"/>
                    <a:gd name="connsiteY1" fmla="*/ 26332 h 104626"/>
                    <a:gd name="connsiteX2" fmla="*/ 26332 w 104626"/>
                    <a:gd name="connsiteY2" fmla="*/ 9011 h 104626"/>
                    <a:gd name="connsiteX3" fmla="*/ 9011 w 104626"/>
                    <a:gd name="connsiteY3" fmla="*/ 78295 h 104626"/>
                    <a:gd name="connsiteX4" fmla="*/ 78295 w 104626"/>
                    <a:gd name="connsiteY4" fmla="*/ 95616 h 1046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4626" h="104626">
                      <a:moveTo>
                        <a:pt x="78295" y="95616"/>
                      </a:moveTo>
                      <a:cubicBezTo>
                        <a:pt x="104276" y="78295"/>
                        <a:pt x="112937" y="52313"/>
                        <a:pt x="95615" y="26332"/>
                      </a:cubicBezTo>
                      <a:cubicBezTo>
                        <a:pt x="78295" y="351"/>
                        <a:pt x="52313" y="-8310"/>
                        <a:pt x="26332" y="9011"/>
                      </a:cubicBezTo>
                      <a:cubicBezTo>
                        <a:pt x="351" y="26332"/>
                        <a:pt x="-8309" y="52313"/>
                        <a:pt x="9011" y="78295"/>
                      </a:cubicBezTo>
                      <a:cubicBezTo>
                        <a:pt x="26332" y="104276"/>
                        <a:pt x="52313" y="112936"/>
                        <a:pt x="78295" y="9561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59" name="Freeform: Shape 470">
                  <a:extLst>
                    <a:ext uri="{FF2B5EF4-FFF2-40B4-BE49-F238E27FC236}">
                      <a16:creationId xmlns:a16="http://schemas.microsoft.com/office/drawing/2014/main" xmlns="" id="{CBC94C97-0CF0-45AF-9DBF-FAA15E580DBD}"/>
                    </a:ext>
                  </a:extLst>
                </p:cNvPr>
                <p:cNvSpPr/>
                <p:nvPr/>
              </p:nvSpPr>
              <p:spPr>
                <a:xfrm>
                  <a:off x="4952474" y="4159043"/>
                  <a:ext cx="104626" cy="104626"/>
                </a:xfrm>
                <a:custGeom>
                  <a:avLst/>
                  <a:gdLst>
                    <a:gd name="connsiteX0" fmla="*/ 78294 w 104626"/>
                    <a:gd name="connsiteY0" fmla="*/ 95616 h 104626"/>
                    <a:gd name="connsiteX1" fmla="*/ 95616 w 104626"/>
                    <a:gd name="connsiteY1" fmla="*/ 26332 h 104626"/>
                    <a:gd name="connsiteX2" fmla="*/ 26332 w 104626"/>
                    <a:gd name="connsiteY2" fmla="*/ 9011 h 104626"/>
                    <a:gd name="connsiteX3" fmla="*/ 9011 w 104626"/>
                    <a:gd name="connsiteY3" fmla="*/ 78295 h 104626"/>
                    <a:gd name="connsiteX4" fmla="*/ 78294 w 104626"/>
                    <a:gd name="connsiteY4" fmla="*/ 95616 h 1046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4626" h="104626">
                      <a:moveTo>
                        <a:pt x="78294" y="95616"/>
                      </a:moveTo>
                      <a:cubicBezTo>
                        <a:pt x="104276" y="78295"/>
                        <a:pt x="112936" y="52313"/>
                        <a:pt x="95616" y="26332"/>
                      </a:cubicBezTo>
                      <a:cubicBezTo>
                        <a:pt x="78294" y="351"/>
                        <a:pt x="52314" y="-8310"/>
                        <a:pt x="26332" y="9011"/>
                      </a:cubicBezTo>
                      <a:cubicBezTo>
                        <a:pt x="351" y="26332"/>
                        <a:pt x="-8310" y="52313"/>
                        <a:pt x="9011" y="78295"/>
                      </a:cubicBezTo>
                      <a:cubicBezTo>
                        <a:pt x="26332" y="104276"/>
                        <a:pt x="60974" y="112936"/>
                        <a:pt x="78294" y="9561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60" name="Freeform: Shape 471">
                  <a:extLst>
                    <a:ext uri="{FF2B5EF4-FFF2-40B4-BE49-F238E27FC236}">
                      <a16:creationId xmlns:a16="http://schemas.microsoft.com/office/drawing/2014/main" xmlns="" id="{008A64BD-96BD-4140-94FC-FD4DA5CCD248}"/>
                    </a:ext>
                  </a:extLst>
                </p:cNvPr>
                <p:cNvSpPr/>
                <p:nvPr/>
              </p:nvSpPr>
              <p:spPr>
                <a:xfrm>
                  <a:off x="5048090" y="4202696"/>
                  <a:ext cx="138566" cy="138566"/>
                </a:xfrm>
                <a:custGeom>
                  <a:avLst/>
                  <a:gdLst>
                    <a:gd name="connsiteX0" fmla="*/ 103925 w 138566"/>
                    <a:gd name="connsiteY0" fmla="*/ 129906 h 138566"/>
                    <a:gd name="connsiteX1" fmla="*/ 129906 w 138566"/>
                    <a:gd name="connsiteY1" fmla="*/ 34642 h 138566"/>
                    <a:gd name="connsiteX2" fmla="*/ 34642 w 138566"/>
                    <a:gd name="connsiteY2" fmla="*/ 8660 h 138566"/>
                    <a:gd name="connsiteX3" fmla="*/ 8660 w 138566"/>
                    <a:gd name="connsiteY3" fmla="*/ 103925 h 138566"/>
                    <a:gd name="connsiteX4" fmla="*/ 103925 w 138566"/>
                    <a:gd name="connsiteY4" fmla="*/ 129906 h 1385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8566" h="138566">
                      <a:moveTo>
                        <a:pt x="103925" y="129906"/>
                      </a:moveTo>
                      <a:cubicBezTo>
                        <a:pt x="138567" y="112586"/>
                        <a:pt x="147227" y="69283"/>
                        <a:pt x="129906" y="34642"/>
                      </a:cubicBezTo>
                      <a:cubicBezTo>
                        <a:pt x="112585" y="0"/>
                        <a:pt x="69283" y="-8660"/>
                        <a:pt x="34642" y="8660"/>
                      </a:cubicBezTo>
                      <a:cubicBezTo>
                        <a:pt x="0" y="25981"/>
                        <a:pt x="-8660" y="69283"/>
                        <a:pt x="8660" y="103925"/>
                      </a:cubicBezTo>
                      <a:cubicBezTo>
                        <a:pt x="34642" y="138567"/>
                        <a:pt x="69283" y="147227"/>
                        <a:pt x="103925" y="12990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</p:grpSp>
        <p:grpSp>
          <p:nvGrpSpPr>
            <p:cNvPr id="527" name="Graphic 1">
              <a:extLst>
                <a:ext uri="{FF2B5EF4-FFF2-40B4-BE49-F238E27FC236}">
                  <a16:creationId xmlns:a16="http://schemas.microsoft.com/office/drawing/2014/main" xmlns="" id="{E1C44059-30F6-4DA4-912F-15E21A86A7AE}"/>
                </a:ext>
              </a:extLst>
            </p:cNvPr>
            <p:cNvGrpSpPr/>
            <p:nvPr/>
          </p:nvGrpSpPr>
          <p:grpSpPr>
            <a:xfrm>
              <a:off x="2997232" y="2678632"/>
              <a:ext cx="454439" cy="402993"/>
              <a:chOff x="9449747" y="2150176"/>
              <a:chExt cx="1377006" cy="1221119"/>
            </a:xfrm>
            <a:grpFill/>
          </p:grpSpPr>
          <p:sp>
            <p:nvSpPr>
              <p:cNvPr id="944" name="Freeform: Shape 455">
                <a:extLst>
                  <a:ext uri="{FF2B5EF4-FFF2-40B4-BE49-F238E27FC236}">
                    <a16:creationId xmlns:a16="http://schemas.microsoft.com/office/drawing/2014/main" xmlns="" id="{9B191F3D-990D-4C8D-8E81-18FD70841B99}"/>
                  </a:ext>
                </a:extLst>
              </p:cNvPr>
              <p:cNvSpPr/>
              <p:nvPr/>
            </p:nvSpPr>
            <p:spPr>
              <a:xfrm>
                <a:off x="9713890" y="3031374"/>
                <a:ext cx="307444" cy="307444"/>
              </a:xfrm>
              <a:custGeom>
                <a:avLst/>
                <a:gdLst>
                  <a:gd name="connsiteX0" fmla="*/ 45467 w 307444"/>
                  <a:gd name="connsiteY0" fmla="*/ 45467 h 307444"/>
                  <a:gd name="connsiteX1" fmla="*/ 45467 w 307444"/>
                  <a:gd name="connsiteY1" fmla="*/ 261978 h 307444"/>
                  <a:gd name="connsiteX2" fmla="*/ 261978 w 307444"/>
                  <a:gd name="connsiteY2" fmla="*/ 261978 h 307444"/>
                  <a:gd name="connsiteX3" fmla="*/ 261978 w 307444"/>
                  <a:gd name="connsiteY3" fmla="*/ 45467 h 307444"/>
                  <a:gd name="connsiteX4" fmla="*/ 45467 w 307444"/>
                  <a:gd name="connsiteY4" fmla="*/ 45467 h 307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7444" h="307444">
                    <a:moveTo>
                      <a:pt x="45467" y="45467"/>
                    </a:moveTo>
                    <a:cubicBezTo>
                      <a:pt x="-15156" y="106090"/>
                      <a:pt x="-15156" y="201355"/>
                      <a:pt x="45467" y="261978"/>
                    </a:cubicBezTo>
                    <a:cubicBezTo>
                      <a:pt x="106090" y="322601"/>
                      <a:pt x="201355" y="322601"/>
                      <a:pt x="261978" y="261978"/>
                    </a:cubicBezTo>
                    <a:cubicBezTo>
                      <a:pt x="322601" y="201355"/>
                      <a:pt x="322601" y="106090"/>
                      <a:pt x="261978" y="45467"/>
                    </a:cubicBezTo>
                    <a:cubicBezTo>
                      <a:pt x="201355" y="-15156"/>
                      <a:pt x="106090" y="-15156"/>
                      <a:pt x="45467" y="4546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5" name="Freeform: Shape 456">
                <a:extLst>
                  <a:ext uri="{FF2B5EF4-FFF2-40B4-BE49-F238E27FC236}">
                    <a16:creationId xmlns:a16="http://schemas.microsoft.com/office/drawing/2014/main" xmlns="" id="{30BC9135-195E-4EC3-9D97-629E42E7017B}"/>
                  </a:ext>
                </a:extLst>
              </p:cNvPr>
              <p:cNvSpPr/>
              <p:nvPr/>
            </p:nvSpPr>
            <p:spPr>
              <a:xfrm>
                <a:off x="10675197" y="2557216"/>
                <a:ext cx="151556" cy="158052"/>
              </a:xfrm>
              <a:custGeom>
                <a:avLst/>
                <a:gdLst>
                  <a:gd name="connsiteX0" fmla="*/ 19486 w 151556"/>
                  <a:gd name="connsiteY0" fmla="*/ 25981 h 158052"/>
                  <a:gd name="connsiteX1" fmla="*/ 19486 w 151556"/>
                  <a:gd name="connsiteY1" fmla="*/ 138567 h 158052"/>
                  <a:gd name="connsiteX2" fmla="*/ 132071 w 151556"/>
                  <a:gd name="connsiteY2" fmla="*/ 138567 h 158052"/>
                  <a:gd name="connsiteX3" fmla="*/ 132071 w 151556"/>
                  <a:gd name="connsiteY3" fmla="*/ 25981 h 158052"/>
                  <a:gd name="connsiteX4" fmla="*/ 19486 w 151556"/>
                  <a:gd name="connsiteY4" fmla="*/ 25981 h 1580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1556" h="158052">
                    <a:moveTo>
                      <a:pt x="19486" y="25981"/>
                    </a:moveTo>
                    <a:cubicBezTo>
                      <a:pt x="-6495" y="51963"/>
                      <a:pt x="-6495" y="103925"/>
                      <a:pt x="19486" y="138567"/>
                    </a:cubicBezTo>
                    <a:cubicBezTo>
                      <a:pt x="45466" y="164548"/>
                      <a:pt x="97429" y="164548"/>
                      <a:pt x="132071" y="138567"/>
                    </a:cubicBezTo>
                    <a:cubicBezTo>
                      <a:pt x="158052" y="112585"/>
                      <a:pt x="158052" y="60623"/>
                      <a:pt x="132071" y="25981"/>
                    </a:cubicBezTo>
                    <a:cubicBezTo>
                      <a:pt x="97429" y="-8660"/>
                      <a:pt x="45466" y="-8660"/>
                      <a:pt x="19486" y="2598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6" name="Freeform: Shape 457">
                <a:extLst>
                  <a:ext uri="{FF2B5EF4-FFF2-40B4-BE49-F238E27FC236}">
                    <a16:creationId xmlns:a16="http://schemas.microsoft.com/office/drawing/2014/main" xmlns="" id="{C62B8AE5-8D8D-409B-9970-BE6184F163C7}"/>
                  </a:ext>
                </a:extLst>
              </p:cNvPr>
              <p:cNvSpPr/>
              <p:nvPr/>
            </p:nvSpPr>
            <p:spPr>
              <a:xfrm>
                <a:off x="10071132" y="2340706"/>
                <a:ext cx="242491" cy="242491"/>
              </a:xfrm>
              <a:custGeom>
                <a:avLst/>
                <a:gdLst>
                  <a:gd name="connsiteX0" fmla="*/ 242491 w 242491"/>
                  <a:gd name="connsiteY0" fmla="*/ 121246 h 242491"/>
                  <a:gd name="connsiteX1" fmla="*/ 121245 w 242491"/>
                  <a:gd name="connsiteY1" fmla="*/ 242492 h 242491"/>
                  <a:gd name="connsiteX2" fmla="*/ -1 w 242491"/>
                  <a:gd name="connsiteY2" fmla="*/ 121246 h 242491"/>
                  <a:gd name="connsiteX3" fmla="*/ 121245 w 242491"/>
                  <a:gd name="connsiteY3" fmla="*/ 0 h 242491"/>
                  <a:gd name="connsiteX4" fmla="*/ 242491 w 242491"/>
                  <a:gd name="connsiteY4" fmla="*/ 121246 h 2424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2491" h="242491">
                    <a:moveTo>
                      <a:pt x="242491" y="121246"/>
                    </a:moveTo>
                    <a:cubicBezTo>
                      <a:pt x="242491" y="188208"/>
                      <a:pt x="188208" y="242492"/>
                      <a:pt x="121245" y="242492"/>
                    </a:cubicBezTo>
                    <a:cubicBezTo>
                      <a:pt x="54283" y="242492"/>
                      <a:pt x="-1" y="188208"/>
                      <a:pt x="-1" y="121246"/>
                    </a:cubicBezTo>
                    <a:cubicBezTo>
                      <a:pt x="-1" y="54284"/>
                      <a:pt x="54283" y="0"/>
                      <a:pt x="121245" y="0"/>
                    </a:cubicBezTo>
                    <a:cubicBezTo>
                      <a:pt x="188208" y="0"/>
                      <a:pt x="242491" y="54284"/>
                      <a:pt x="242491" y="12124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7" name="Freeform: Shape 458">
                <a:extLst>
                  <a:ext uri="{FF2B5EF4-FFF2-40B4-BE49-F238E27FC236}">
                    <a16:creationId xmlns:a16="http://schemas.microsoft.com/office/drawing/2014/main" xmlns="" id="{7DFBD619-F842-44A3-9D30-36B2D476E9D2}"/>
                  </a:ext>
                </a:extLst>
              </p:cNvPr>
              <p:cNvSpPr/>
              <p:nvPr/>
            </p:nvSpPr>
            <p:spPr>
              <a:xfrm>
                <a:off x="9449747" y="2611344"/>
                <a:ext cx="229501" cy="229501"/>
              </a:xfrm>
              <a:custGeom>
                <a:avLst/>
                <a:gdLst>
                  <a:gd name="connsiteX0" fmla="*/ 32477 w 229501"/>
                  <a:gd name="connsiteY0" fmla="*/ 32477 h 229501"/>
                  <a:gd name="connsiteX1" fmla="*/ 32477 w 229501"/>
                  <a:gd name="connsiteY1" fmla="*/ 197025 h 229501"/>
                  <a:gd name="connsiteX2" fmla="*/ 197025 w 229501"/>
                  <a:gd name="connsiteY2" fmla="*/ 197025 h 229501"/>
                  <a:gd name="connsiteX3" fmla="*/ 197025 w 229501"/>
                  <a:gd name="connsiteY3" fmla="*/ 32477 h 229501"/>
                  <a:gd name="connsiteX4" fmla="*/ 32477 w 229501"/>
                  <a:gd name="connsiteY4" fmla="*/ 32477 h 2295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9501" h="229501">
                    <a:moveTo>
                      <a:pt x="32477" y="32477"/>
                    </a:moveTo>
                    <a:cubicBezTo>
                      <a:pt x="-10826" y="75779"/>
                      <a:pt x="-10826" y="153722"/>
                      <a:pt x="32477" y="197025"/>
                    </a:cubicBezTo>
                    <a:cubicBezTo>
                      <a:pt x="75779" y="240327"/>
                      <a:pt x="153723" y="240327"/>
                      <a:pt x="197025" y="197025"/>
                    </a:cubicBezTo>
                    <a:cubicBezTo>
                      <a:pt x="240327" y="153722"/>
                      <a:pt x="240327" y="75779"/>
                      <a:pt x="197025" y="32477"/>
                    </a:cubicBezTo>
                    <a:cubicBezTo>
                      <a:pt x="153723" y="-10826"/>
                      <a:pt x="84439" y="-10826"/>
                      <a:pt x="32477" y="3247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8" name="Freeform: Shape 459">
                <a:extLst>
                  <a:ext uri="{FF2B5EF4-FFF2-40B4-BE49-F238E27FC236}">
                    <a16:creationId xmlns:a16="http://schemas.microsoft.com/office/drawing/2014/main" xmlns="" id="{951BFEFE-0BBE-4C2E-A0CB-6067F33B2892}"/>
                  </a:ext>
                </a:extLst>
              </p:cNvPr>
              <p:cNvSpPr/>
              <p:nvPr/>
            </p:nvSpPr>
            <p:spPr>
              <a:xfrm>
                <a:off x="10289808" y="2793212"/>
                <a:ext cx="229500" cy="229501"/>
              </a:xfrm>
              <a:custGeom>
                <a:avLst/>
                <a:gdLst>
                  <a:gd name="connsiteX0" fmla="*/ 32477 w 229500"/>
                  <a:gd name="connsiteY0" fmla="*/ 32477 h 229501"/>
                  <a:gd name="connsiteX1" fmla="*/ 32477 w 229500"/>
                  <a:gd name="connsiteY1" fmla="*/ 197025 h 229501"/>
                  <a:gd name="connsiteX2" fmla="*/ 197024 w 229500"/>
                  <a:gd name="connsiteY2" fmla="*/ 197025 h 229501"/>
                  <a:gd name="connsiteX3" fmla="*/ 197024 w 229500"/>
                  <a:gd name="connsiteY3" fmla="*/ 32477 h 229501"/>
                  <a:gd name="connsiteX4" fmla="*/ 32477 w 229500"/>
                  <a:gd name="connsiteY4" fmla="*/ 32477 h 2295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9500" h="229501">
                    <a:moveTo>
                      <a:pt x="32477" y="32477"/>
                    </a:moveTo>
                    <a:cubicBezTo>
                      <a:pt x="-10826" y="75779"/>
                      <a:pt x="-10826" y="153722"/>
                      <a:pt x="32477" y="197025"/>
                    </a:cubicBezTo>
                    <a:cubicBezTo>
                      <a:pt x="75779" y="240327"/>
                      <a:pt x="153722" y="240327"/>
                      <a:pt x="197024" y="197025"/>
                    </a:cubicBezTo>
                    <a:cubicBezTo>
                      <a:pt x="240326" y="153722"/>
                      <a:pt x="240326" y="75779"/>
                      <a:pt x="197024" y="32477"/>
                    </a:cubicBezTo>
                    <a:cubicBezTo>
                      <a:pt x="153722" y="-10826"/>
                      <a:pt x="75779" y="-10826"/>
                      <a:pt x="32477" y="3247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9" name="Freeform: Shape 460">
                <a:extLst>
                  <a:ext uri="{FF2B5EF4-FFF2-40B4-BE49-F238E27FC236}">
                    <a16:creationId xmlns:a16="http://schemas.microsoft.com/office/drawing/2014/main" xmlns="" id="{FC60FAF8-0FF2-470F-BC90-3749BC6FBD93}"/>
                  </a:ext>
                </a:extLst>
              </p:cNvPr>
              <p:cNvSpPr/>
              <p:nvPr/>
            </p:nvSpPr>
            <p:spPr>
              <a:xfrm>
                <a:off x="10140415" y="3232729"/>
                <a:ext cx="138566" cy="138566"/>
              </a:xfrm>
              <a:custGeom>
                <a:avLst/>
                <a:gdLst>
                  <a:gd name="connsiteX0" fmla="*/ 138567 w 138566"/>
                  <a:gd name="connsiteY0" fmla="*/ 69283 h 138566"/>
                  <a:gd name="connsiteX1" fmla="*/ 69283 w 138566"/>
                  <a:gd name="connsiteY1" fmla="*/ 138567 h 138566"/>
                  <a:gd name="connsiteX2" fmla="*/ 0 w 138566"/>
                  <a:gd name="connsiteY2" fmla="*/ 69283 h 138566"/>
                  <a:gd name="connsiteX3" fmla="*/ 69283 w 138566"/>
                  <a:gd name="connsiteY3" fmla="*/ 0 h 138566"/>
                  <a:gd name="connsiteX4" fmla="*/ 138567 w 138566"/>
                  <a:gd name="connsiteY4" fmla="*/ 69283 h 1385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8566" h="138566">
                    <a:moveTo>
                      <a:pt x="138567" y="69283"/>
                    </a:moveTo>
                    <a:cubicBezTo>
                      <a:pt x="138567" y="107547"/>
                      <a:pt x="107548" y="138567"/>
                      <a:pt x="69283" y="138567"/>
                    </a:cubicBezTo>
                    <a:cubicBezTo>
                      <a:pt x="31019" y="138567"/>
                      <a:pt x="0" y="107547"/>
                      <a:pt x="0" y="69283"/>
                    </a:cubicBezTo>
                    <a:cubicBezTo>
                      <a:pt x="0" y="31019"/>
                      <a:pt x="31019" y="0"/>
                      <a:pt x="69283" y="0"/>
                    </a:cubicBezTo>
                    <a:cubicBezTo>
                      <a:pt x="107547" y="0"/>
                      <a:pt x="138567" y="31019"/>
                      <a:pt x="138567" y="6928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50" name="Freeform: Shape 461">
                <a:extLst>
                  <a:ext uri="{FF2B5EF4-FFF2-40B4-BE49-F238E27FC236}">
                    <a16:creationId xmlns:a16="http://schemas.microsoft.com/office/drawing/2014/main" xmlns="" id="{8EBE8211-3B7C-471B-98AE-6AA1E0F48961}"/>
                  </a:ext>
                </a:extLst>
              </p:cNvPr>
              <p:cNvSpPr/>
              <p:nvPr/>
            </p:nvSpPr>
            <p:spPr>
              <a:xfrm>
                <a:off x="9638111" y="2150176"/>
                <a:ext cx="173208" cy="173208"/>
              </a:xfrm>
              <a:custGeom>
                <a:avLst/>
                <a:gdLst>
                  <a:gd name="connsiteX0" fmla="*/ 173209 w 173208"/>
                  <a:gd name="connsiteY0" fmla="*/ 86604 h 173208"/>
                  <a:gd name="connsiteX1" fmla="*/ 86604 w 173208"/>
                  <a:gd name="connsiteY1" fmla="*/ 173208 h 173208"/>
                  <a:gd name="connsiteX2" fmla="*/ 0 w 173208"/>
                  <a:gd name="connsiteY2" fmla="*/ 86604 h 173208"/>
                  <a:gd name="connsiteX3" fmla="*/ 86604 w 173208"/>
                  <a:gd name="connsiteY3" fmla="*/ 0 h 173208"/>
                  <a:gd name="connsiteX4" fmla="*/ 173209 w 173208"/>
                  <a:gd name="connsiteY4" fmla="*/ 86604 h 1732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8" h="173208">
                    <a:moveTo>
                      <a:pt x="173209" y="86604"/>
                    </a:moveTo>
                    <a:cubicBezTo>
                      <a:pt x="173209" y="134434"/>
                      <a:pt x="134434" y="173208"/>
                      <a:pt x="86604" y="173208"/>
                    </a:cubicBezTo>
                    <a:cubicBezTo>
                      <a:pt x="38774" y="173208"/>
                      <a:pt x="0" y="134434"/>
                      <a:pt x="0" y="86604"/>
                    </a:cubicBezTo>
                    <a:cubicBezTo>
                      <a:pt x="0" y="38774"/>
                      <a:pt x="38774" y="0"/>
                      <a:pt x="86604" y="0"/>
                    </a:cubicBezTo>
                    <a:cubicBezTo>
                      <a:pt x="134434" y="0"/>
                      <a:pt x="173209" y="38774"/>
                      <a:pt x="173209" y="8660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51" name="Freeform: Shape 462">
                <a:extLst>
                  <a:ext uri="{FF2B5EF4-FFF2-40B4-BE49-F238E27FC236}">
                    <a16:creationId xmlns:a16="http://schemas.microsoft.com/office/drawing/2014/main" xmlns="" id="{E0F0A9DF-0AF5-417D-8872-9EE0DBC142B7}"/>
                  </a:ext>
                </a:extLst>
              </p:cNvPr>
              <p:cNvSpPr/>
              <p:nvPr/>
            </p:nvSpPr>
            <p:spPr>
              <a:xfrm>
                <a:off x="9956382" y="2684957"/>
                <a:ext cx="307444" cy="307444"/>
              </a:xfrm>
              <a:custGeom>
                <a:avLst/>
                <a:gdLst>
                  <a:gd name="connsiteX0" fmla="*/ 45467 w 307444"/>
                  <a:gd name="connsiteY0" fmla="*/ 45467 h 307444"/>
                  <a:gd name="connsiteX1" fmla="*/ 45467 w 307444"/>
                  <a:gd name="connsiteY1" fmla="*/ 261978 h 307444"/>
                  <a:gd name="connsiteX2" fmla="*/ 261977 w 307444"/>
                  <a:gd name="connsiteY2" fmla="*/ 261978 h 307444"/>
                  <a:gd name="connsiteX3" fmla="*/ 261977 w 307444"/>
                  <a:gd name="connsiteY3" fmla="*/ 45467 h 307444"/>
                  <a:gd name="connsiteX4" fmla="*/ 45467 w 307444"/>
                  <a:gd name="connsiteY4" fmla="*/ 45467 h 307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7444" h="307444">
                    <a:moveTo>
                      <a:pt x="45467" y="45467"/>
                    </a:moveTo>
                    <a:cubicBezTo>
                      <a:pt x="-15156" y="106090"/>
                      <a:pt x="-15156" y="201355"/>
                      <a:pt x="45467" y="261978"/>
                    </a:cubicBezTo>
                    <a:cubicBezTo>
                      <a:pt x="106090" y="322601"/>
                      <a:pt x="201355" y="322601"/>
                      <a:pt x="261977" y="261978"/>
                    </a:cubicBezTo>
                    <a:cubicBezTo>
                      <a:pt x="322601" y="201355"/>
                      <a:pt x="322601" y="106090"/>
                      <a:pt x="261977" y="45467"/>
                    </a:cubicBezTo>
                    <a:cubicBezTo>
                      <a:pt x="201355" y="-15156"/>
                      <a:pt x="106090" y="-15156"/>
                      <a:pt x="45467" y="4546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28" name="Graphic 1">
              <a:extLst>
                <a:ext uri="{FF2B5EF4-FFF2-40B4-BE49-F238E27FC236}">
                  <a16:creationId xmlns:a16="http://schemas.microsoft.com/office/drawing/2014/main" xmlns="" id="{32143BC1-2815-4454-BBB1-A78EB42921A5}"/>
                </a:ext>
              </a:extLst>
            </p:cNvPr>
            <p:cNvGrpSpPr/>
            <p:nvPr/>
          </p:nvGrpSpPr>
          <p:grpSpPr>
            <a:xfrm>
              <a:off x="355626" y="3273118"/>
              <a:ext cx="419427" cy="377270"/>
              <a:chOff x="1445355" y="3951543"/>
              <a:chExt cx="1270916" cy="1143175"/>
            </a:xfrm>
            <a:grpFill/>
          </p:grpSpPr>
          <p:sp>
            <p:nvSpPr>
              <p:cNvPr id="936" name="Freeform: Shape 447">
                <a:extLst>
                  <a:ext uri="{FF2B5EF4-FFF2-40B4-BE49-F238E27FC236}">
                    <a16:creationId xmlns:a16="http://schemas.microsoft.com/office/drawing/2014/main" xmlns="" id="{A0284E1D-192C-490D-97ED-81DCAF913611}"/>
                  </a:ext>
                </a:extLst>
              </p:cNvPr>
              <p:cNvSpPr/>
              <p:nvPr/>
            </p:nvSpPr>
            <p:spPr>
              <a:xfrm>
                <a:off x="2190151" y="3994846"/>
                <a:ext cx="277133" cy="277133"/>
              </a:xfrm>
              <a:custGeom>
                <a:avLst/>
                <a:gdLst>
                  <a:gd name="connsiteX0" fmla="*/ 277133 w 277133"/>
                  <a:gd name="connsiteY0" fmla="*/ 138567 h 277133"/>
                  <a:gd name="connsiteX1" fmla="*/ 138567 w 277133"/>
                  <a:gd name="connsiteY1" fmla="*/ 277133 h 277133"/>
                  <a:gd name="connsiteX2" fmla="*/ 0 w 277133"/>
                  <a:gd name="connsiteY2" fmla="*/ 138567 h 277133"/>
                  <a:gd name="connsiteX3" fmla="*/ 138567 w 277133"/>
                  <a:gd name="connsiteY3" fmla="*/ 0 h 277133"/>
                  <a:gd name="connsiteX4" fmla="*/ 277133 w 277133"/>
                  <a:gd name="connsiteY4" fmla="*/ 138567 h 2771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7133" h="277133">
                    <a:moveTo>
                      <a:pt x="277133" y="138567"/>
                    </a:moveTo>
                    <a:cubicBezTo>
                      <a:pt x="277133" y="215095"/>
                      <a:pt x="215095" y="277133"/>
                      <a:pt x="138567" y="277133"/>
                    </a:cubicBezTo>
                    <a:cubicBezTo>
                      <a:pt x="62038" y="277133"/>
                      <a:pt x="0" y="215095"/>
                      <a:pt x="0" y="138567"/>
                    </a:cubicBezTo>
                    <a:cubicBezTo>
                      <a:pt x="0" y="62038"/>
                      <a:pt x="62038" y="0"/>
                      <a:pt x="138567" y="0"/>
                    </a:cubicBezTo>
                    <a:cubicBezTo>
                      <a:pt x="215095" y="0"/>
                      <a:pt x="277133" y="62038"/>
                      <a:pt x="277133" y="13856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37" name="Freeform: Shape 448">
                <a:extLst>
                  <a:ext uri="{FF2B5EF4-FFF2-40B4-BE49-F238E27FC236}">
                    <a16:creationId xmlns:a16="http://schemas.microsoft.com/office/drawing/2014/main" xmlns="" id="{A2EABFDC-7307-4C24-A022-9F495F9984D0}"/>
                  </a:ext>
                </a:extLst>
              </p:cNvPr>
              <p:cNvSpPr/>
              <p:nvPr/>
            </p:nvSpPr>
            <p:spPr>
              <a:xfrm>
                <a:off x="1445355" y="4575094"/>
                <a:ext cx="138566" cy="138566"/>
              </a:xfrm>
              <a:custGeom>
                <a:avLst/>
                <a:gdLst>
                  <a:gd name="connsiteX0" fmla="*/ 138567 w 138566"/>
                  <a:gd name="connsiteY0" fmla="*/ 69283 h 138566"/>
                  <a:gd name="connsiteX1" fmla="*/ 69283 w 138566"/>
                  <a:gd name="connsiteY1" fmla="*/ 138567 h 138566"/>
                  <a:gd name="connsiteX2" fmla="*/ 0 w 138566"/>
                  <a:gd name="connsiteY2" fmla="*/ 69283 h 138566"/>
                  <a:gd name="connsiteX3" fmla="*/ 69283 w 138566"/>
                  <a:gd name="connsiteY3" fmla="*/ 0 h 138566"/>
                  <a:gd name="connsiteX4" fmla="*/ 138567 w 138566"/>
                  <a:gd name="connsiteY4" fmla="*/ 69283 h 1385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8566" h="138566">
                    <a:moveTo>
                      <a:pt x="138567" y="69283"/>
                    </a:moveTo>
                    <a:cubicBezTo>
                      <a:pt x="138567" y="107547"/>
                      <a:pt x="107548" y="138567"/>
                      <a:pt x="69283" y="138567"/>
                    </a:cubicBezTo>
                    <a:cubicBezTo>
                      <a:pt x="31019" y="138567"/>
                      <a:pt x="0" y="107547"/>
                      <a:pt x="0" y="69283"/>
                    </a:cubicBezTo>
                    <a:cubicBezTo>
                      <a:pt x="0" y="31019"/>
                      <a:pt x="31019" y="0"/>
                      <a:pt x="69283" y="0"/>
                    </a:cubicBezTo>
                    <a:cubicBezTo>
                      <a:pt x="107548" y="0"/>
                      <a:pt x="138567" y="31019"/>
                      <a:pt x="138567" y="6928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38" name="Freeform: Shape 449">
                <a:extLst>
                  <a:ext uri="{FF2B5EF4-FFF2-40B4-BE49-F238E27FC236}">
                    <a16:creationId xmlns:a16="http://schemas.microsoft.com/office/drawing/2014/main" xmlns="" id="{FCDCD605-EE17-4037-A04B-8EC754C42233}"/>
                  </a:ext>
                </a:extLst>
              </p:cNvPr>
              <p:cNvSpPr/>
              <p:nvPr/>
            </p:nvSpPr>
            <p:spPr>
              <a:xfrm>
                <a:off x="1915183" y="4698505"/>
                <a:ext cx="220840" cy="214345"/>
              </a:xfrm>
              <a:custGeom>
                <a:avLst/>
                <a:gdLst>
                  <a:gd name="connsiteX0" fmla="*/ 188364 w 220840"/>
                  <a:gd name="connsiteY0" fmla="*/ 188364 h 214345"/>
                  <a:gd name="connsiteX1" fmla="*/ 188364 w 220840"/>
                  <a:gd name="connsiteY1" fmla="*/ 32477 h 214345"/>
                  <a:gd name="connsiteX2" fmla="*/ 32477 w 220840"/>
                  <a:gd name="connsiteY2" fmla="*/ 32477 h 214345"/>
                  <a:gd name="connsiteX3" fmla="*/ 32477 w 220840"/>
                  <a:gd name="connsiteY3" fmla="*/ 188364 h 214345"/>
                  <a:gd name="connsiteX4" fmla="*/ 188364 w 220840"/>
                  <a:gd name="connsiteY4" fmla="*/ 188364 h 2143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0840" h="214345">
                    <a:moveTo>
                      <a:pt x="188364" y="188364"/>
                    </a:moveTo>
                    <a:cubicBezTo>
                      <a:pt x="231666" y="145062"/>
                      <a:pt x="231666" y="75779"/>
                      <a:pt x="188364" y="32477"/>
                    </a:cubicBezTo>
                    <a:cubicBezTo>
                      <a:pt x="145062" y="-10826"/>
                      <a:pt x="75779" y="-10826"/>
                      <a:pt x="32477" y="32477"/>
                    </a:cubicBezTo>
                    <a:cubicBezTo>
                      <a:pt x="-10826" y="75779"/>
                      <a:pt x="-10826" y="145062"/>
                      <a:pt x="32477" y="188364"/>
                    </a:cubicBezTo>
                    <a:cubicBezTo>
                      <a:pt x="75779" y="223006"/>
                      <a:pt x="145062" y="223006"/>
                      <a:pt x="188364" y="18836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39" name="Freeform: Shape 450">
                <a:extLst>
                  <a:ext uri="{FF2B5EF4-FFF2-40B4-BE49-F238E27FC236}">
                    <a16:creationId xmlns:a16="http://schemas.microsoft.com/office/drawing/2014/main" xmlns="" id="{F8F8D82C-4C35-4ABA-8E7E-943787FAC32E}"/>
                  </a:ext>
                </a:extLst>
              </p:cNvPr>
              <p:cNvSpPr/>
              <p:nvPr/>
            </p:nvSpPr>
            <p:spPr>
              <a:xfrm>
                <a:off x="2495431" y="4447352"/>
                <a:ext cx="220840" cy="220840"/>
              </a:xfrm>
              <a:custGeom>
                <a:avLst/>
                <a:gdLst>
                  <a:gd name="connsiteX0" fmla="*/ 188364 w 220840"/>
                  <a:gd name="connsiteY0" fmla="*/ 188364 h 220840"/>
                  <a:gd name="connsiteX1" fmla="*/ 188364 w 220840"/>
                  <a:gd name="connsiteY1" fmla="*/ 32477 h 220840"/>
                  <a:gd name="connsiteX2" fmla="*/ 32477 w 220840"/>
                  <a:gd name="connsiteY2" fmla="*/ 32477 h 220840"/>
                  <a:gd name="connsiteX3" fmla="*/ 32477 w 220840"/>
                  <a:gd name="connsiteY3" fmla="*/ 188364 h 220840"/>
                  <a:gd name="connsiteX4" fmla="*/ 188364 w 220840"/>
                  <a:gd name="connsiteY4" fmla="*/ 188364 h 2208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0840" h="220840">
                    <a:moveTo>
                      <a:pt x="188364" y="188364"/>
                    </a:moveTo>
                    <a:cubicBezTo>
                      <a:pt x="231666" y="145062"/>
                      <a:pt x="231666" y="75779"/>
                      <a:pt x="188364" y="32477"/>
                    </a:cubicBezTo>
                    <a:cubicBezTo>
                      <a:pt x="145062" y="-10826"/>
                      <a:pt x="75779" y="-10826"/>
                      <a:pt x="32477" y="32477"/>
                    </a:cubicBezTo>
                    <a:cubicBezTo>
                      <a:pt x="-10826" y="75779"/>
                      <a:pt x="-10826" y="145062"/>
                      <a:pt x="32477" y="188364"/>
                    </a:cubicBezTo>
                    <a:cubicBezTo>
                      <a:pt x="75779" y="231666"/>
                      <a:pt x="145062" y="231666"/>
                      <a:pt x="188364" y="18836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0" name="Freeform: Shape 451">
                <a:extLst>
                  <a:ext uri="{FF2B5EF4-FFF2-40B4-BE49-F238E27FC236}">
                    <a16:creationId xmlns:a16="http://schemas.microsoft.com/office/drawing/2014/main" xmlns="" id="{98F9A916-C087-410E-B5A4-98D86AB74613}"/>
                  </a:ext>
                </a:extLst>
              </p:cNvPr>
              <p:cNvSpPr/>
              <p:nvPr/>
            </p:nvSpPr>
            <p:spPr>
              <a:xfrm>
                <a:off x="1722489" y="4271979"/>
                <a:ext cx="225170" cy="225170"/>
              </a:xfrm>
              <a:custGeom>
                <a:avLst/>
                <a:gdLst>
                  <a:gd name="connsiteX0" fmla="*/ 225171 w 225170"/>
                  <a:gd name="connsiteY0" fmla="*/ 112585 h 225170"/>
                  <a:gd name="connsiteX1" fmla="*/ 112586 w 225170"/>
                  <a:gd name="connsiteY1" fmla="*/ 225171 h 225170"/>
                  <a:gd name="connsiteX2" fmla="*/ 0 w 225170"/>
                  <a:gd name="connsiteY2" fmla="*/ 112585 h 225170"/>
                  <a:gd name="connsiteX3" fmla="*/ 112586 w 225170"/>
                  <a:gd name="connsiteY3" fmla="*/ 0 h 225170"/>
                  <a:gd name="connsiteX4" fmla="*/ 225171 w 225170"/>
                  <a:gd name="connsiteY4" fmla="*/ 112585 h 2251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5170" h="225170">
                    <a:moveTo>
                      <a:pt x="225171" y="112585"/>
                    </a:moveTo>
                    <a:cubicBezTo>
                      <a:pt x="225171" y="174765"/>
                      <a:pt x="174765" y="225171"/>
                      <a:pt x="112586" y="225171"/>
                    </a:cubicBezTo>
                    <a:cubicBezTo>
                      <a:pt x="50406" y="225171"/>
                      <a:pt x="0" y="174765"/>
                      <a:pt x="0" y="112585"/>
                    </a:cubicBezTo>
                    <a:cubicBezTo>
                      <a:pt x="0" y="50406"/>
                      <a:pt x="50406" y="0"/>
                      <a:pt x="112586" y="0"/>
                    </a:cubicBezTo>
                    <a:cubicBezTo>
                      <a:pt x="174765" y="0"/>
                      <a:pt x="225171" y="50406"/>
                      <a:pt x="225171" y="11258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1" name="Freeform: Shape 452">
                <a:extLst>
                  <a:ext uri="{FF2B5EF4-FFF2-40B4-BE49-F238E27FC236}">
                    <a16:creationId xmlns:a16="http://schemas.microsoft.com/office/drawing/2014/main" xmlns="" id="{48238F24-DD75-44EE-B65F-8AA59EB6DDE2}"/>
                  </a:ext>
                </a:extLst>
              </p:cNvPr>
              <p:cNvSpPr/>
              <p:nvPr/>
            </p:nvSpPr>
            <p:spPr>
              <a:xfrm>
                <a:off x="1938999" y="3951543"/>
                <a:ext cx="138566" cy="138566"/>
              </a:xfrm>
              <a:custGeom>
                <a:avLst/>
                <a:gdLst>
                  <a:gd name="connsiteX0" fmla="*/ 138567 w 138566"/>
                  <a:gd name="connsiteY0" fmla="*/ 69283 h 138566"/>
                  <a:gd name="connsiteX1" fmla="*/ 69283 w 138566"/>
                  <a:gd name="connsiteY1" fmla="*/ 138567 h 138566"/>
                  <a:gd name="connsiteX2" fmla="*/ 0 w 138566"/>
                  <a:gd name="connsiteY2" fmla="*/ 69283 h 138566"/>
                  <a:gd name="connsiteX3" fmla="*/ 69283 w 138566"/>
                  <a:gd name="connsiteY3" fmla="*/ 0 h 138566"/>
                  <a:gd name="connsiteX4" fmla="*/ 138567 w 138566"/>
                  <a:gd name="connsiteY4" fmla="*/ 69283 h 1385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8566" h="138566">
                    <a:moveTo>
                      <a:pt x="138567" y="69283"/>
                    </a:moveTo>
                    <a:cubicBezTo>
                      <a:pt x="138567" y="107547"/>
                      <a:pt x="107548" y="138567"/>
                      <a:pt x="69283" y="138567"/>
                    </a:cubicBezTo>
                    <a:cubicBezTo>
                      <a:pt x="31019" y="138567"/>
                      <a:pt x="0" y="107547"/>
                      <a:pt x="0" y="69283"/>
                    </a:cubicBezTo>
                    <a:cubicBezTo>
                      <a:pt x="0" y="31019"/>
                      <a:pt x="31019" y="0"/>
                      <a:pt x="69283" y="0"/>
                    </a:cubicBezTo>
                    <a:cubicBezTo>
                      <a:pt x="107548" y="0"/>
                      <a:pt x="138567" y="31019"/>
                      <a:pt x="138567" y="6928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2" name="Freeform: Shape 453">
                <a:extLst>
                  <a:ext uri="{FF2B5EF4-FFF2-40B4-BE49-F238E27FC236}">
                    <a16:creationId xmlns:a16="http://schemas.microsoft.com/office/drawing/2014/main" xmlns="" id="{C972A2A9-3A53-48C9-8042-9419124F9032}"/>
                  </a:ext>
                </a:extLst>
              </p:cNvPr>
              <p:cNvSpPr/>
              <p:nvPr/>
            </p:nvSpPr>
            <p:spPr>
              <a:xfrm>
                <a:off x="2380680" y="4930171"/>
                <a:ext cx="164547" cy="164547"/>
              </a:xfrm>
              <a:custGeom>
                <a:avLst/>
                <a:gdLst>
                  <a:gd name="connsiteX0" fmla="*/ 138567 w 164547"/>
                  <a:gd name="connsiteY0" fmla="*/ 138567 h 164547"/>
                  <a:gd name="connsiteX1" fmla="*/ 138567 w 164547"/>
                  <a:gd name="connsiteY1" fmla="*/ 25981 h 164547"/>
                  <a:gd name="connsiteX2" fmla="*/ 25981 w 164547"/>
                  <a:gd name="connsiteY2" fmla="*/ 25981 h 164547"/>
                  <a:gd name="connsiteX3" fmla="*/ 25981 w 164547"/>
                  <a:gd name="connsiteY3" fmla="*/ 138567 h 164547"/>
                  <a:gd name="connsiteX4" fmla="*/ 138567 w 164547"/>
                  <a:gd name="connsiteY4" fmla="*/ 138567 h 1645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4547" h="164547">
                    <a:moveTo>
                      <a:pt x="138567" y="138567"/>
                    </a:moveTo>
                    <a:cubicBezTo>
                      <a:pt x="173208" y="103925"/>
                      <a:pt x="173208" y="51963"/>
                      <a:pt x="138567" y="25981"/>
                    </a:cubicBezTo>
                    <a:cubicBezTo>
                      <a:pt x="103925" y="-8660"/>
                      <a:pt x="51963" y="-8660"/>
                      <a:pt x="25981" y="25981"/>
                    </a:cubicBezTo>
                    <a:cubicBezTo>
                      <a:pt x="-8660" y="60623"/>
                      <a:pt x="-8660" y="112585"/>
                      <a:pt x="25981" y="138567"/>
                    </a:cubicBezTo>
                    <a:cubicBezTo>
                      <a:pt x="51963" y="173208"/>
                      <a:pt x="103925" y="173208"/>
                      <a:pt x="138567" y="13856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3" name="Freeform: Shape 454">
                <a:extLst>
                  <a:ext uri="{FF2B5EF4-FFF2-40B4-BE49-F238E27FC236}">
                    <a16:creationId xmlns:a16="http://schemas.microsoft.com/office/drawing/2014/main" xmlns="" id="{2F7FB0E3-8A43-4036-B2B0-D198F0AE82DC}"/>
                  </a:ext>
                </a:extLst>
              </p:cNvPr>
              <p:cNvSpPr/>
              <p:nvPr/>
            </p:nvSpPr>
            <p:spPr>
              <a:xfrm>
                <a:off x="1945494" y="4304456"/>
                <a:ext cx="298784" cy="292289"/>
              </a:xfrm>
              <a:custGeom>
                <a:avLst/>
                <a:gdLst>
                  <a:gd name="connsiteX0" fmla="*/ 253317 w 298784"/>
                  <a:gd name="connsiteY0" fmla="*/ 253317 h 292289"/>
                  <a:gd name="connsiteX1" fmla="*/ 253317 w 298784"/>
                  <a:gd name="connsiteY1" fmla="*/ 45467 h 292289"/>
                  <a:gd name="connsiteX2" fmla="*/ 45467 w 298784"/>
                  <a:gd name="connsiteY2" fmla="*/ 45467 h 292289"/>
                  <a:gd name="connsiteX3" fmla="*/ 45467 w 298784"/>
                  <a:gd name="connsiteY3" fmla="*/ 253317 h 292289"/>
                  <a:gd name="connsiteX4" fmla="*/ 253317 w 298784"/>
                  <a:gd name="connsiteY4" fmla="*/ 253317 h 2922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8784" h="292289">
                    <a:moveTo>
                      <a:pt x="253317" y="253317"/>
                    </a:moveTo>
                    <a:cubicBezTo>
                      <a:pt x="313940" y="192694"/>
                      <a:pt x="313940" y="106090"/>
                      <a:pt x="253317" y="45467"/>
                    </a:cubicBezTo>
                    <a:cubicBezTo>
                      <a:pt x="192694" y="-15156"/>
                      <a:pt x="106090" y="-15156"/>
                      <a:pt x="45467" y="45467"/>
                    </a:cubicBezTo>
                    <a:cubicBezTo>
                      <a:pt x="-15156" y="106090"/>
                      <a:pt x="-15156" y="192694"/>
                      <a:pt x="45467" y="253317"/>
                    </a:cubicBezTo>
                    <a:cubicBezTo>
                      <a:pt x="106090" y="305280"/>
                      <a:pt x="201355" y="305280"/>
                      <a:pt x="253317" y="25331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29" name="Graphic 1">
              <a:extLst>
                <a:ext uri="{FF2B5EF4-FFF2-40B4-BE49-F238E27FC236}">
                  <a16:creationId xmlns:a16="http://schemas.microsoft.com/office/drawing/2014/main" xmlns="" id="{451363D2-DA39-4D84-9893-6FB681A53FAF}"/>
                </a:ext>
              </a:extLst>
            </p:cNvPr>
            <p:cNvGrpSpPr/>
            <p:nvPr/>
          </p:nvGrpSpPr>
          <p:grpSpPr>
            <a:xfrm>
              <a:off x="-338893" y="2672916"/>
              <a:ext cx="2237898" cy="1046067"/>
              <a:chOff x="-659126" y="2132856"/>
              <a:chExt cx="6781108" cy="3169713"/>
            </a:xfrm>
            <a:grpFill/>
          </p:grpSpPr>
          <p:grpSp>
            <p:nvGrpSpPr>
              <p:cNvPr id="882" name="Graphic 1">
                <a:extLst>
                  <a:ext uri="{FF2B5EF4-FFF2-40B4-BE49-F238E27FC236}">
                    <a16:creationId xmlns:a16="http://schemas.microsoft.com/office/drawing/2014/main" xmlns="" id="{E42EAF7F-5186-40D6-ABC6-84476C16C667}"/>
                  </a:ext>
                </a:extLst>
              </p:cNvPr>
              <p:cNvGrpSpPr/>
              <p:nvPr/>
            </p:nvGrpSpPr>
            <p:grpSpPr>
              <a:xfrm>
                <a:off x="-659126" y="2243382"/>
                <a:ext cx="6781108" cy="2942550"/>
                <a:chOff x="-659126" y="2243382"/>
                <a:chExt cx="6781108" cy="2942550"/>
              </a:xfrm>
              <a:grpFill/>
            </p:grpSpPr>
            <p:sp>
              <p:nvSpPr>
                <p:cNvPr id="934" name="Freeform: Shape 442">
                  <a:extLst>
                    <a:ext uri="{FF2B5EF4-FFF2-40B4-BE49-F238E27FC236}">
                      <a16:creationId xmlns:a16="http://schemas.microsoft.com/office/drawing/2014/main" xmlns="" id="{ACA7C929-B2ED-4E12-A3F9-4955D3C5858B}"/>
                    </a:ext>
                  </a:extLst>
                </p:cNvPr>
                <p:cNvSpPr/>
                <p:nvPr/>
              </p:nvSpPr>
              <p:spPr>
                <a:xfrm>
                  <a:off x="-659126" y="4228677"/>
                  <a:ext cx="86604" cy="69283"/>
                </a:xfrm>
                <a:custGeom>
                  <a:avLst/>
                  <a:gdLst>
                    <a:gd name="connsiteX0" fmla="*/ 0 w 86604"/>
                    <a:gd name="connsiteY0" fmla="*/ 0 h 69283"/>
                    <a:gd name="connsiteX1" fmla="*/ 0 w 86604"/>
                    <a:gd name="connsiteY1" fmla="*/ 69283 h 69283"/>
                    <a:gd name="connsiteX2" fmla="*/ 0 w 86604"/>
                    <a:gd name="connsiteY2" fmla="*/ 69283 h 69283"/>
                    <a:gd name="connsiteX3" fmla="*/ 0 w 86604"/>
                    <a:gd name="connsiteY3" fmla="*/ 0 h 692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6604" h="69283">
                      <a:moveTo>
                        <a:pt x="0" y="0"/>
                      </a:moveTo>
                      <a:lnTo>
                        <a:pt x="0" y="69283"/>
                      </a:lnTo>
                      <a:lnTo>
                        <a:pt x="0" y="6928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35" name="Freeform: Shape 443">
                  <a:extLst>
                    <a:ext uri="{FF2B5EF4-FFF2-40B4-BE49-F238E27FC236}">
                      <a16:creationId xmlns:a16="http://schemas.microsoft.com/office/drawing/2014/main" xmlns="" id="{B9408EE2-77A4-4D0B-8EC9-47F0F318D8C2}"/>
                    </a:ext>
                  </a:extLst>
                </p:cNvPr>
                <p:cNvSpPr/>
                <p:nvPr/>
              </p:nvSpPr>
              <p:spPr>
                <a:xfrm>
                  <a:off x="-659126" y="2243382"/>
                  <a:ext cx="6781108" cy="2942550"/>
                </a:xfrm>
                <a:custGeom>
                  <a:avLst/>
                  <a:gdLst>
                    <a:gd name="connsiteX0" fmla="*/ 684173 w 6781108"/>
                    <a:gd name="connsiteY0" fmla="*/ 2643487 h 2942550"/>
                    <a:gd name="connsiteX1" fmla="*/ 1411648 w 6781108"/>
                    <a:gd name="connsiteY1" fmla="*/ 2937941 h 2942550"/>
                    <a:gd name="connsiteX2" fmla="*/ 2182426 w 6781108"/>
                    <a:gd name="connsiteY2" fmla="*/ 2747412 h 2942550"/>
                    <a:gd name="connsiteX3" fmla="*/ 3680678 w 6781108"/>
                    <a:gd name="connsiteY3" fmla="*/ 1327103 h 2942550"/>
                    <a:gd name="connsiteX4" fmla="*/ 4468776 w 6781108"/>
                    <a:gd name="connsiteY4" fmla="*/ 530345 h 2942550"/>
                    <a:gd name="connsiteX5" fmla="*/ 5308837 w 6781108"/>
                    <a:gd name="connsiteY5" fmla="*/ 54022 h 2942550"/>
                    <a:gd name="connsiteX6" fmla="*/ 6781108 w 6781108"/>
                    <a:gd name="connsiteY6" fmla="*/ 668911 h 2942550"/>
                    <a:gd name="connsiteX7" fmla="*/ 6781108 w 6781108"/>
                    <a:gd name="connsiteY7" fmla="*/ 616949 h 2942550"/>
                    <a:gd name="connsiteX8" fmla="*/ 5750518 w 6781108"/>
                    <a:gd name="connsiteY8" fmla="*/ 19380 h 2942550"/>
                    <a:gd name="connsiteX9" fmla="*/ 4243605 w 6781108"/>
                    <a:gd name="connsiteY9" fmla="*/ 686232 h 2942550"/>
                    <a:gd name="connsiteX10" fmla="*/ 2702051 w 6781108"/>
                    <a:gd name="connsiteY10" fmla="*/ 2323052 h 2942550"/>
                    <a:gd name="connsiteX11" fmla="*/ 1896632 w 6781108"/>
                    <a:gd name="connsiteY11" fmla="*/ 2842676 h 2942550"/>
                    <a:gd name="connsiteX12" fmla="*/ 978627 w 6781108"/>
                    <a:gd name="connsiteY12" fmla="*/ 2773393 h 2942550"/>
                    <a:gd name="connsiteX13" fmla="*/ 51963 w 6781108"/>
                    <a:gd name="connsiteY13" fmla="*/ 2037258 h 2942550"/>
                    <a:gd name="connsiteX14" fmla="*/ 8660 w 6781108"/>
                    <a:gd name="connsiteY14" fmla="*/ 1993955 h 2942550"/>
                    <a:gd name="connsiteX15" fmla="*/ 0 w 6781108"/>
                    <a:gd name="connsiteY15" fmla="*/ 2054578 h 2942550"/>
                    <a:gd name="connsiteX16" fmla="*/ 684173 w 6781108"/>
                    <a:gd name="connsiteY16" fmla="*/ 2643487 h 29425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6781108" h="2942550">
                      <a:moveTo>
                        <a:pt x="684173" y="2643487"/>
                      </a:moveTo>
                      <a:cubicBezTo>
                        <a:pt x="900684" y="2790714"/>
                        <a:pt x="1143175" y="2911960"/>
                        <a:pt x="1411648" y="2937941"/>
                      </a:cubicBezTo>
                      <a:cubicBezTo>
                        <a:pt x="1680121" y="2963922"/>
                        <a:pt x="1948594" y="2877318"/>
                        <a:pt x="2182426" y="2747412"/>
                      </a:cubicBezTo>
                      <a:cubicBezTo>
                        <a:pt x="2779994" y="2409656"/>
                        <a:pt x="3230336" y="1838068"/>
                        <a:pt x="3680678" y="1327103"/>
                      </a:cubicBezTo>
                      <a:cubicBezTo>
                        <a:pt x="3931830" y="1049970"/>
                        <a:pt x="4182982" y="772836"/>
                        <a:pt x="4468776" y="530345"/>
                      </a:cubicBezTo>
                      <a:cubicBezTo>
                        <a:pt x="4711268" y="322495"/>
                        <a:pt x="4988401" y="131965"/>
                        <a:pt x="5308837" y="54022"/>
                      </a:cubicBezTo>
                      <a:cubicBezTo>
                        <a:pt x="5871764" y="-75885"/>
                        <a:pt x="6382728" y="287853"/>
                        <a:pt x="6781108" y="668911"/>
                      </a:cubicBezTo>
                      <a:lnTo>
                        <a:pt x="6781108" y="616949"/>
                      </a:lnTo>
                      <a:cubicBezTo>
                        <a:pt x="6486654" y="339815"/>
                        <a:pt x="6148897" y="97324"/>
                        <a:pt x="5750518" y="19380"/>
                      </a:cubicBezTo>
                      <a:cubicBezTo>
                        <a:pt x="5161610" y="-93206"/>
                        <a:pt x="4641984" y="305174"/>
                        <a:pt x="4243605" y="686232"/>
                      </a:cubicBezTo>
                      <a:cubicBezTo>
                        <a:pt x="3697999" y="1205857"/>
                        <a:pt x="3256317" y="1820747"/>
                        <a:pt x="2702051" y="2323052"/>
                      </a:cubicBezTo>
                      <a:cubicBezTo>
                        <a:pt x="2468219" y="2539562"/>
                        <a:pt x="2199746" y="2738752"/>
                        <a:pt x="1896632" y="2842676"/>
                      </a:cubicBezTo>
                      <a:cubicBezTo>
                        <a:pt x="1584857" y="2946602"/>
                        <a:pt x="1273082" y="2911960"/>
                        <a:pt x="978627" y="2773393"/>
                      </a:cubicBezTo>
                      <a:cubicBezTo>
                        <a:pt x="623550" y="2600185"/>
                        <a:pt x="320436" y="2314391"/>
                        <a:pt x="51963" y="2037258"/>
                      </a:cubicBezTo>
                      <a:cubicBezTo>
                        <a:pt x="34642" y="2019937"/>
                        <a:pt x="25981" y="2002616"/>
                        <a:pt x="8660" y="1993955"/>
                      </a:cubicBezTo>
                      <a:lnTo>
                        <a:pt x="0" y="2054578"/>
                      </a:lnTo>
                      <a:cubicBezTo>
                        <a:pt x="207850" y="2271089"/>
                        <a:pt x="433021" y="2478939"/>
                        <a:pt x="684173" y="2643487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83" name="Graphic 1">
                <a:extLst>
                  <a:ext uri="{FF2B5EF4-FFF2-40B4-BE49-F238E27FC236}">
                    <a16:creationId xmlns:a16="http://schemas.microsoft.com/office/drawing/2014/main" xmlns="" id="{F7DA8B9C-B413-4140-976B-12AA2FC3140B}"/>
                  </a:ext>
                </a:extLst>
              </p:cNvPr>
              <p:cNvGrpSpPr/>
              <p:nvPr/>
            </p:nvGrpSpPr>
            <p:grpSpPr>
              <a:xfrm>
                <a:off x="-659126" y="2251869"/>
                <a:ext cx="6763786" cy="2932974"/>
                <a:chOff x="-659126" y="2251869"/>
                <a:chExt cx="6763786" cy="2932974"/>
              </a:xfrm>
              <a:grpFill/>
            </p:grpSpPr>
            <p:sp>
              <p:nvSpPr>
                <p:cNvPr id="932" name="Freeform: Shape 440">
                  <a:extLst>
                    <a:ext uri="{FF2B5EF4-FFF2-40B4-BE49-F238E27FC236}">
                      <a16:creationId xmlns:a16="http://schemas.microsoft.com/office/drawing/2014/main" xmlns="" id="{B2071E10-4525-4997-A54C-0CF6A8E30E69}"/>
                    </a:ext>
                  </a:extLst>
                </p:cNvPr>
                <p:cNvSpPr/>
                <p:nvPr/>
              </p:nvSpPr>
              <p:spPr>
                <a:xfrm>
                  <a:off x="-659126" y="3146124"/>
                  <a:ext cx="86604" cy="51962"/>
                </a:xfrm>
                <a:custGeom>
                  <a:avLst/>
                  <a:gdLst>
                    <a:gd name="connsiteX0" fmla="*/ 0 w 86604"/>
                    <a:gd name="connsiteY0" fmla="*/ 0 h 51962"/>
                    <a:gd name="connsiteX1" fmla="*/ 0 w 86604"/>
                    <a:gd name="connsiteY1" fmla="*/ 51963 h 51962"/>
                    <a:gd name="connsiteX2" fmla="*/ 0 w 86604"/>
                    <a:gd name="connsiteY2" fmla="*/ 51963 h 51962"/>
                    <a:gd name="connsiteX3" fmla="*/ 0 w 86604"/>
                    <a:gd name="connsiteY3" fmla="*/ 0 h 519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6604" h="51962">
                      <a:moveTo>
                        <a:pt x="0" y="0"/>
                      </a:moveTo>
                      <a:lnTo>
                        <a:pt x="0" y="51963"/>
                      </a:lnTo>
                      <a:lnTo>
                        <a:pt x="0" y="519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33" name="Freeform: Shape 441">
                  <a:extLst>
                    <a:ext uri="{FF2B5EF4-FFF2-40B4-BE49-F238E27FC236}">
                      <a16:creationId xmlns:a16="http://schemas.microsoft.com/office/drawing/2014/main" xmlns="" id="{7104BC11-4736-47E9-A983-FB402A2D354D}"/>
                    </a:ext>
                  </a:extLst>
                </p:cNvPr>
                <p:cNvSpPr/>
                <p:nvPr/>
              </p:nvSpPr>
              <p:spPr>
                <a:xfrm>
                  <a:off x="-659126" y="2251869"/>
                  <a:ext cx="6763786" cy="2932974"/>
                </a:xfrm>
                <a:custGeom>
                  <a:avLst/>
                  <a:gdLst>
                    <a:gd name="connsiteX0" fmla="*/ 536946 w 6763786"/>
                    <a:gd name="connsiteY0" fmla="*/ 443914 h 2932974"/>
                    <a:gd name="connsiteX1" fmla="*/ 1377007 w 6763786"/>
                    <a:gd name="connsiteY1" fmla="*/ 36874 h 2932974"/>
                    <a:gd name="connsiteX2" fmla="*/ 2286351 w 6763786"/>
                    <a:gd name="connsiteY2" fmla="*/ 296687 h 2932974"/>
                    <a:gd name="connsiteX3" fmla="*/ 3862547 w 6763786"/>
                    <a:gd name="connsiteY3" fmla="*/ 1872883 h 2932974"/>
                    <a:gd name="connsiteX4" fmla="*/ 5317497 w 6763786"/>
                    <a:gd name="connsiteY4" fmla="*/ 2912133 h 2932974"/>
                    <a:gd name="connsiteX5" fmla="*/ 6763787 w 6763786"/>
                    <a:gd name="connsiteY5" fmla="*/ 2305904 h 2932974"/>
                    <a:gd name="connsiteX6" fmla="*/ 6763787 w 6763786"/>
                    <a:gd name="connsiteY6" fmla="*/ 2253941 h 2932974"/>
                    <a:gd name="connsiteX7" fmla="*/ 6607900 w 6763786"/>
                    <a:gd name="connsiteY7" fmla="*/ 2392508 h 2932974"/>
                    <a:gd name="connsiteX8" fmla="*/ 5767839 w 6763786"/>
                    <a:gd name="connsiteY8" fmla="*/ 2868831 h 2932974"/>
                    <a:gd name="connsiteX9" fmla="*/ 4070397 w 6763786"/>
                    <a:gd name="connsiteY9" fmla="*/ 2028770 h 2932974"/>
                    <a:gd name="connsiteX10" fmla="*/ 2554824 w 6763786"/>
                    <a:gd name="connsiteY10" fmla="*/ 443914 h 2932974"/>
                    <a:gd name="connsiteX11" fmla="*/ 1065232 w 6763786"/>
                    <a:gd name="connsiteY11" fmla="*/ 88837 h 2932974"/>
                    <a:gd name="connsiteX12" fmla="*/ 216510 w 6763786"/>
                    <a:gd name="connsiteY12" fmla="*/ 677745 h 2932974"/>
                    <a:gd name="connsiteX13" fmla="*/ 0 w 6763786"/>
                    <a:gd name="connsiteY13" fmla="*/ 894256 h 2932974"/>
                    <a:gd name="connsiteX14" fmla="*/ 0 w 6763786"/>
                    <a:gd name="connsiteY14" fmla="*/ 946218 h 2932974"/>
                    <a:gd name="connsiteX15" fmla="*/ 536946 w 6763786"/>
                    <a:gd name="connsiteY15" fmla="*/ 443914 h 29329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6763786" h="2932974">
                      <a:moveTo>
                        <a:pt x="536946" y="443914"/>
                      </a:moveTo>
                      <a:cubicBezTo>
                        <a:pt x="779438" y="253385"/>
                        <a:pt x="1065232" y="80176"/>
                        <a:pt x="1377007" y="36874"/>
                      </a:cubicBezTo>
                      <a:cubicBezTo>
                        <a:pt x="1706103" y="-6428"/>
                        <a:pt x="2017878" y="123478"/>
                        <a:pt x="2286351" y="296687"/>
                      </a:cubicBezTo>
                      <a:cubicBezTo>
                        <a:pt x="2909901" y="712387"/>
                        <a:pt x="3368903" y="1335937"/>
                        <a:pt x="3862547" y="1872883"/>
                      </a:cubicBezTo>
                      <a:cubicBezTo>
                        <a:pt x="4252266" y="2297244"/>
                        <a:pt x="4728589" y="2799548"/>
                        <a:pt x="5317497" y="2912133"/>
                      </a:cubicBezTo>
                      <a:cubicBezTo>
                        <a:pt x="5871764" y="3024719"/>
                        <a:pt x="6374068" y="2660981"/>
                        <a:pt x="6763787" y="2305904"/>
                      </a:cubicBezTo>
                      <a:lnTo>
                        <a:pt x="6763787" y="2253941"/>
                      </a:lnTo>
                      <a:cubicBezTo>
                        <a:pt x="6711825" y="2305904"/>
                        <a:pt x="6659862" y="2349206"/>
                        <a:pt x="6607900" y="2392508"/>
                      </a:cubicBezTo>
                      <a:cubicBezTo>
                        <a:pt x="6365408" y="2600358"/>
                        <a:pt x="6088275" y="2790887"/>
                        <a:pt x="5767839" y="2868831"/>
                      </a:cubicBezTo>
                      <a:cubicBezTo>
                        <a:pt x="5100987" y="3033379"/>
                        <a:pt x="4503418" y="2470452"/>
                        <a:pt x="4070397" y="2028770"/>
                      </a:cubicBezTo>
                      <a:cubicBezTo>
                        <a:pt x="3559432" y="1509145"/>
                        <a:pt x="3126411" y="902916"/>
                        <a:pt x="2554824" y="443914"/>
                      </a:cubicBezTo>
                      <a:cubicBezTo>
                        <a:pt x="2121803" y="97497"/>
                        <a:pt x="1610838" y="-136334"/>
                        <a:pt x="1065232" y="88837"/>
                      </a:cubicBezTo>
                      <a:cubicBezTo>
                        <a:pt x="736136" y="218743"/>
                        <a:pt x="467663" y="443914"/>
                        <a:pt x="216510" y="677745"/>
                      </a:cubicBezTo>
                      <a:cubicBezTo>
                        <a:pt x="138567" y="747029"/>
                        <a:pt x="69283" y="824972"/>
                        <a:pt x="0" y="894256"/>
                      </a:cubicBezTo>
                      <a:lnTo>
                        <a:pt x="0" y="946218"/>
                      </a:lnTo>
                      <a:cubicBezTo>
                        <a:pt x="173208" y="773010"/>
                        <a:pt x="346417" y="599801"/>
                        <a:pt x="536946" y="44391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84" name="Graphic 1">
                <a:extLst>
                  <a:ext uri="{FF2B5EF4-FFF2-40B4-BE49-F238E27FC236}">
                    <a16:creationId xmlns:a16="http://schemas.microsoft.com/office/drawing/2014/main" xmlns="" id="{31D9AF07-94DB-4807-8758-24E796E85D2B}"/>
                  </a:ext>
                </a:extLst>
              </p:cNvPr>
              <p:cNvGrpSpPr/>
              <p:nvPr/>
            </p:nvGrpSpPr>
            <p:grpSpPr>
              <a:xfrm>
                <a:off x="-607163" y="2839471"/>
                <a:ext cx="259812" cy="1756483"/>
                <a:chOff x="-607163" y="2839471"/>
                <a:chExt cx="259812" cy="1756483"/>
              </a:xfrm>
              <a:grpFill/>
            </p:grpSpPr>
            <p:sp>
              <p:nvSpPr>
                <p:cNvPr id="929" name="Freeform: Shape 437">
                  <a:extLst>
                    <a:ext uri="{FF2B5EF4-FFF2-40B4-BE49-F238E27FC236}">
                      <a16:creationId xmlns:a16="http://schemas.microsoft.com/office/drawing/2014/main" xmlns="" id="{8110267A-0C15-4768-B5C0-A028F1D55C85}"/>
                    </a:ext>
                  </a:extLst>
                </p:cNvPr>
                <p:cNvSpPr/>
                <p:nvPr/>
              </p:nvSpPr>
              <p:spPr>
                <a:xfrm>
                  <a:off x="-494578" y="2936109"/>
                  <a:ext cx="34641" cy="1554545"/>
                </a:xfrm>
                <a:custGeom>
                  <a:avLst/>
                  <a:gdLst>
                    <a:gd name="connsiteX0" fmla="*/ 0 w 34641"/>
                    <a:gd name="connsiteY0" fmla="*/ 19486 h 1554545"/>
                    <a:gd name="connsiteX1" fmla="*/ 0 w 34641"/>
                    <a:gd name="connsiteY1" fmla="*/ 1535059 h 1554545"/>
                    <a:gd name="connsiteX2" fmla="*/ 34642 w 34641"/>
                    <a:gd name="connsiteY2" fmla="*/ 1535059 h 1554545"/>
                    <a:gd name="connsiteX3" fmla="*/ 34642 w 34641"/>
                    <a:gd name="connsiteY3" fmla="*/ 19486 h 1554545"/>
                    <a:gd name="connsiteX4" fmla="*/ 0 w 34641"/>
                    <a:gd name="connsiteY4" fmla="*/ 19486 h 15545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1554545">
                      <a:moveTo>
                        <a:pt x="0" y="19486"/>
                      </a:moveTo>
                      <a:cubicBezTo>
                        <a:pt x="0" y="521790"/>
                        <a:pt x="0" y="1032755"/>
                        <a:pt x="0" y="1535059"/>
                      </a:cubicBezTo>
                      <a:cubicBezTo>
                        <a:pt x="0" y="1561041"/>
                        <a:pt x="34642" y="1561041"/>
                        <a:pt x="34642" y="1535059"/>
                      </a:cubicBezTo>
                      <a:cubicBezTo>
                        <a:pt x="34642" y="1032755"/>
                        <a:pt x="34642" y="521790"/>
                        <a:pt x="34642" y="19486"/>
                      </a:cubicBezTo>
                      <a:cubicBezTo>
                        <a:pt x="34642" y="-6495"/>
                        <a:pt x="0" y="-6495"/>
                        <a:pt x="0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30" name="Freeform: Shape 438">
                  <a:extLst>
                    <a:ext uri="{FF2B5EF4-FFF2-40B4-BE49-F238E27FC236}">
                      <a16:creationId xmlns:a16="http://schemas.microsoft.com/office/drawing/2014/main" xmlns="" id="{9220931B-3F57-408C-A013-079CDC0F0520}"/>
                    </a:ext>
                  </a:extLst>
                </p:cNvPr>
                <p:cNvSpPr/>
                <p:nvPr/>
              </p:nvSpPr>
              <p:spPr>
                <a:xfrm>
                  <a:off x="-607163" y="4306553"/>
                  <a:ext cx="259812" cy="289400"/>
                </a:xfrm>
                <a:custGeom>
                  <a:avLst/>
                  <a:gdLst>
                    <a:gd name="connsiteX0" fmla="*/ 129906 w 259812"/>
                    <a:gd name="connsiteY0" fmla="*/ 78011 h 289400"/>
                    <a:gd name="connsiteX1" fmla="*/ 0 w 259812"/>
                    <a:gd name="connsiteY1" fmla="*/ 8728 h 289400"/>
                    <a:gd name="connsiteX2" fmla="*/ 129906 w 259812"/>
                    <a:gd name="connsiteY2" fmla="*/ 207917 h 289400"/>
                    <a:gd name="connsiteX3" fmla="*/ 259813 w 259812"/>
                    <a:gd name="connsiteY3" fmla="*/ 268540 h 289400"/>
                    <a:gd name="connsiteX4" fmla="*/ 129906 w 259812"/>
                    <a:gd name="connsiteY4" fmla="*/ 78011 h 2894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9400">
                      <a:moveTo>
                        <a:pt x="129906" y="78011"/>
                      </a:moveTo>
                      <a:cubicBezTo>
                        <a:pt x="60623" y="17388"/>
                        <a:pt x="0" y="-17254"/>
                        <a:pt x="0" y="8728"/>
                      </a:cubicBezTo>
                      <a:cubicBezTo>
                        <a:pt x="0" y="34709"/>
                        <a:pt x="60623" y="129974"/>
                        <a:pt x="129906" y="207917"/>
                      </a:cubicBezTo>
                      <a:cubicBezTo>
                        <a:pt x="199190" y="285861"/>
                        <a:pt x="259813" y="311843"/>
                        <a:pt x="259813" y="268540"/>
                      </a:cubicBezTo>
                      <a:cubicBezTo>
                        <a:pt x="259813" y="225238"/>
                        <a:pt x="199190" y="138634"/>
                        <a:pt x="129906" y="7801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31" name="Freeform: Shape 439">
                  <a:extLst>
                    <a:ext uri="{FF2B5EF4-FFF2-40B4-BE49-F238E27FC236}">
                      <a16:creationId xmlns:a16="http://schemas.microsoft.com/office/drawing/2014/main" xmlns="" id="{9A28FD76-0EC6-4379-B3A0-25B228412E5A}"/>
                    </a:ext>
                  </a:extLst>
                </p:cNvPr>
                <p:cNvSpPr/>
                <p:nvPr/>
              </p:nvSpPr>
              <p:spPr>
                <a:xfrm>
                  <a:off x="-607163" y="2839471"/>
                  <a:ext cx="259812" cy="290555"/>
                </a:xfrm>
                <a:custGeom>
                  <a:avLst/>
                  <a:gdLst>
                    <a:gd name="connsiteX0" fmla="*/ 129906 w 259812"/>
                    <a:gd name="connsiteY0" fmla="*/ 81483 h 290555"/>
                    <a:gd name="connsiteX1" fmla="*/ 0 w 259812"/>
                    <a:gd name="connsiteY1" fmla="*/ 280673 h 290555"/>
                    <a:gd name="connsiteX2" fmla="*/ 129906 w 259812"/>
                    <a:gd name="connsiteY2" fmla="*/ 211389 h 290555"/>
                    <a:gd name="connsiteX3" fmla="*/ 259813 w 259812"/>
                    <a:gd name="connsiteY3" fmla="*/ 20860 h 290555"/>
                    <a:gd name="connsiteX4" fmla="*/ 129906 w 259812"/>
                    <a:gd name="connsiteY4" fmla="*/ 81483 h 290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90555">
                      <a:moveTo>
                        <a:pt x="129906" y="81483"/>
                      </a:moveTo>
                      <a:cubicBezTo>
                        <a:pt x="51963" y="159427"/>
                        <a:pt x="0" y="246031"/>
                        <a:pt x="0" y="280673"/>
                      </a:cubicBezTo>
                      <a:cubicBezTo>
                        <a:pt x="0" y="306654"/>
                        <a:pt x="60623" y="280673"/>
                        <a:pt x="129906" y="211389"/>
                      </a:cubicBezTo>
                      <a:cubicBezTo>
                        <a:pt x="199190" y="150766"/>
                        <a:pt x="259813" y="64162"/>
                        <a:pt x="259813" y="20860"/>
                      </a:cubicBezTo>
                      <a:cubicBezTo>
                        <a:pt x="259813" y="-22442"/>
                        <a:pt x="199190" y="3539"/>
                        <a:pt x="129906" y="8148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85" name="Graphic 1">
                <a:extLst>
                  <a:ext uri="{FF2B5EF4-FFF2-40B4-BE49-F238E27FC236}">
                    <a16:creationId xmlns:a16="http://schemas.microsoft.com/office/drawing/2014/main" xmlns="" id="{FCD217F5-B627-4AF8-9CC6-FE4AAECF07E1}"/>
                  </a:ext>
                </a:extLst>
              </p:cNvPr>
              <p:cNvGrpSpPr/>
              <p:nvPr/>
            </p:nvGrpSpPr>
            <p:grpSpPr>
              <a:xfrm>
                <a:off x="-9594" y="2362455"/>
                <a:ext cx="259812" cy="2708162"/>
                <a:chOff x="-9594" y="2362455"/>
                <a:chExt cx="259812" cy="2708162"/>
              </a:xfrm>
              <a:grpFill/>
            </p:grpSpPr>
            <p:sp>
              <p:nvSpPr>
                <p:cNvPr id="926" name="Freeform: Shape 434">
                  <a:extLst>
                    <a:ext uri="{FF2B5EF4-FFF2-40B4-BE49-F238E27FC236}">
                      <a16:creationId xmlns:a16="http://schemas.microsoft.com/office/drawing/2014/main" xmlns="" id="{AFB9A4DD-20E8-4574-B59A-54281C26FAAD}"/>
                    </a:ext>
                  </a:extLst>
                </p:cNvPr>
                <p:cNvSpPr/>
                <p:nvPr/>
              </p:nvSpPr>
              <p:spPr>
                <a:xfrm>
                  <a:off x="94330" y="2425145"/>
                  <a:ext cx="35786" cy="2559153"/>
                </a:xfrm>
                <a:custGeom>
                  <a:avLst/>
                  <a:gdLst>
                    <a:gd name="connsiteX0" fmla="*/ 0 w 35786"/>
                    <a:gd name="connsiteY0" fmla="*/ 19486 h 2559153"/>
                    <a:gd name="connsiteX1" fmla="*/ 0 w 35786"/>
                    <a:gd name="connsiteY1" fmla="*/ 2539668 h 2559153"/>
                    <a:gd name="connsiteX2" fmla="*/ 34642 w 35786"/>
                    <a:gd name="connsiteY2" fmla="*/ 2539668 h 2559153"/>
                    <a:gd name="connsiteX3" fmla="*/ 34642 w 35786"/>
                    <a:gd name="connsiteY3" fmla="*/ 19486 h 2559153"/>
                    <a:gd name="connsiteX4" fmla="*/ 0 w 35786"/>
                    <a:gd name="connsiteY4" fmla="*/ 19486 h 2559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2559153">
                      <a:moveTo>
                        <a:pt x="0" y="19486"/>
                      </a:moveTo>
                      <a:cubicBezTo>
                        <a:pt x="0" y="859547"/>
                        <a:pt x="0" y="1699607"/>
                        <a:pt x="0" y="2539668"/>
                      </a:cubicBezTo>
                      <a:cubicBezTo>
                        <a:pt x="0" y="2565649"/>
                        <a:pt x="34642" y="2565649"/>
                        <a:pt x="34642" y="2539668"/>
                      </a:cubicBezTo>
                      <a:cubicBezTo>
                        <a:pt x="34642" y="1699607"/>
                        <a:pt x="34642" y="859547"/>
                        <a:pt x="34642" y="19486"/>
                      </a:cubicBezTo>
                      <a:cubicBezTo>
                        <a:pt x="43302" y="-6495"/>
                        <a:pt x="0" y="-6495"/>
                        <a:pt x="0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27" name="Freeform: Shape 435">
                  <a:extLst>
                    <a:ext uri="{FF2B5EF4-FFF2-40B4-BE49-F238E27FC236}">
                      <a16:creationId xmlns:a16="http://schemas.microsoft.com/office/drawing/2014/main" xmlns="" id="{BCCCA664-BADC-48AB-B6A2-683077636870}"/>
                    </a:ext>
                  </a:extLst>
                </p:cNvPr>
                <p:cNvSpPr/>
                <p:nvPr/>
              </p:nvSpPr>
              <p:spPr>
                <a:xfrm>
                  <a:off x="-9594" y="4799182"/>
                  <a:ext cx="259812" cy="271435"/>
                </a:xfrm>
                <a:custGeom>
                  <a:avLst/>
                  <a:gdLst>
                    <a:gd name="connsiteX0" fmla="*/ 129906 w 259812"/>
                    <a:gd name="connsiteY0" fmla="*/ 27064 h 271435"/>
                    <a:gd name="connsiteX1" fmla="*/ 0 w 259812"/>
                    <a:gd name="connsiteY1" fmla="*/ 53045 h 271435"/>
                    <a:gd name="connsiteX2" fmla="*/ 129906 w 259812"/>
                    <a:gd name="connsiteY2" fmla="*/ 243574 h 271435"/>
                    <a:gd name="connsiteX3" fmla="*/ 259813 w 259812"/>
                    <a:gd name="connsiteY3" fmla="*/ 208933 h 271435"/>
                    <a:gd name="connsiteX4" fmla="*/ 129906 w 259812"/>
                    <a:gd name="connsiteY4" fmla="*/ 27064 h 2714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1435">
                      <a:moveTo>
                        <a:pt x="129906" y="27064"/>
                      </a:moveTo>
                      <a:cubicBezTo>
                        <a:pt x="60623" y="-16238"/>
                        <a:pt x="0" y="-7578"/>
                        <a:pt x="0" y="53045"/>
                      </a:cubicBezTo>
                      <a:cubicBezTo>
                        <a:pt x="0" y="105008"/>
                        <a:pt x="51963" y="191612"/>
                        <a:pt x="129906" y="243574"/>
                      </a:cubicBezTo>
                      <a:cubicBezTo>
                        <a:pt x="199190" y="295537"/>
                        <a:pt x="259813" y="269556"/>
                        <a:pt x="259813" y="208933"/>
                      </a:cubicBezTo>
                      <a:cubicBezTo>
                        <a:pt x="251152" y="148310"/>
                        <a:pt x="199190" y="70366"/>
                        <a:pt x="129906" y="2706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28" name="Freeform: Shape 436">
                  <a:extLst>
                    <a:ext uri="{FF2B5EF4-FFF2-40B4-BE49-F238E27FC236}">
                      <a16:creationId xmlns:a16="http://schemas.microsoft.com/office/drawing/2014/main" xmlns="" id="{10C12B43-BF0F-4570-8381-9F5C4AF19B75}"/>
                    </a:ext>
                  </a:extLst>
                </p:cNvPr>
                <p:cNvSpPr/>
                <p:nvPr/>
              </p:nvSpPr>
              <p:spPr>
                <a:xfrm>
                  <a:off x="-9594" y="2362455"/>
                  <a:ext cx="259812" cy="273787"/>
                </a:xfrm>
                <a:custGeom>
                  <a:avLst/>
                  <a:gdLst>
                    <a:gd name="connsiteX0" fmla="*/ 129906 w 259812"/>
                    <a:gd name="connsiteY0" fmla="*/ 30213 h 273787"/>
                    <a:gd name="connsiteX1" fmla="*/ 0 w 259812"/>
                    <a:gd name="connsiteY1" fmla="*/ 220743 h 273787"/>
                    <a:gd name="connsiteX2" fmla="*/ 129906 w 259812"/>
                    <a:gd name="connsiteY2" fmla="*/ 246724 h 273787"/>
                    <a:gd name="connsiteX3" fmla="*/ 259813 w 259812"/>
                    <a:gd name="connsiteY3" fmla="*/ 64855 h 273787"/>
                    <a:gd name="connsiteX4" fmla="*/ 129906 w 259812"/>
                    <a:gd name="connsiteY4" fmla="*/ 30213 h 2737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3787">
                      <a:moveTo>
                        <a:pt x="129906" y="30213"/>
                      </a:moveTo>
                      <a:cubicBezTo>
                        <a:pt x="51963" y="82176"/>
                        <a:pt x="0" y="168780"/>
                        <a:pt x="0" y="220743"/>
                      </a:cubicBezTo>
                      <a:cubicBezTo>
                        <a:pt x="0" y="281365"/>
                        <a:pt x="51963" y="290026"/>
                        <a:pt x="129906" y="246724"/>
                      </a:cubicBezTo>
                      <a:cubicBezTo>
                        <a:pt x="199190" y="203422"/>
                        <a:pt x="259813" y="125478"/>
                        <a:pt x="259813" y="64855"/>
                      </a:cubicBezTo>
                      <a:cubicBezTo>
                        <a:pt x="251152" y="-4428"/>
                        <a:pt x="199190" y="-21749"/>
                        <a:pt x="129906" y="3021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86" name="Graphic 1">
                <a:extLst>
                  <a:ext uri="{FF2B5EF4-FFF2-40B4-BE49-F238E27FC236}">
                    <a16:creationId xmlns:a16="http://schemas.microsoft.com/office/drawing/2014/main" xmlns="" id="{C905D18F-686E-4F57-8B07-BB6C1939F2E4}"/>
                  </a:ext>
                </a:extLst>
              </p:cNvPr>
              <p:cNvGrpSpPr/>
              <p:nvPr/>
            </p:nvGrpSpPr>
            <p:grpSpPr>
              <a:xfrm>
                <a:off x="579313" y="2140689"/>
                <a:ext cx="259812" cy="3154047"/>
                <a:chOff x="579313" y="2140689"/>
                <a:chExt cx="259812" cy="3154047"/>
              </a:xfrm>
              <a:grpFill/>
            </p:grpSpPr>
            <p:sp>
              <p:nvSpPr>
                <p:cNvPr id="923" name="Freeform: Shape 431">
                  <a:extLst>
                    <a:ext uri="{FF2B5EF4-FFF2-40B4-BE49-F238E27FC236}">
                      <a16:creationId xmlns:a16="http://schemas.microsoft.com/office/drawing/2014/main" xmlns="" id="{9301EE53-FF04-4BF4-B0CD-6628CC5797DB}"/>
                    </a:ext>
                  </a:extLst>
                </p:cNvPr>
                <p:cNvSpPr/>
                <p:nvPr/>
              </p:nvSpPr>
              <p:spPr>
                <a:xfrm>
                  <a:off x="691899" y="2189148"/>
                  <a:ext cx="34641" cy="3028981"/>
                </a:xfrm>
                <a:custGeom>
                  <a:avLst/>
                  <a:gdLst>
                    <a:gd name="connsiteX0" fmla="*/ 0 w 34641"/>
                    <a:gd name="connsiteY0" fmla="*/ 12991 h 3028981"/>
                    <a:gd name="connsiteX1" fmla="*/ 0 w 34641"/>
                    <a:gd name="connsiteY1" fmla="*/ 3009496 h 3028981"/>
                    <a:gd name="connsiteX2" fmla="*/ 34642 w 34641"/>
                    <a:gd name="connsiteY2" fmla="*/ 3009496 h 3028981"/>
                    <a:gd name="connsiteX3" fmla="*/ 34642 w 34641"/>
                    <a:gd name="connsiteY3" fmla="*/ 12991 h 3028981"/>
                    <a:gd name="connsiteX4" fmla="*/ 0 w 34641"/>
                    <a:gd name="connsiteY4" fmla="*/ 12991 h 30289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3028981">
                      <a:moveTo>
                        <a:pt x="0" y="12991"/>
                      </a:moveTo>
                      <a:cubicBezTo>
                        <a:pt x="0" y="1008939"/>
                        <a:pt x="0" y="2004887"/>
                        <a:pt x="0" y="3009496"/>
                      </a:cubicBezTo>
                      <a:cubicBezTo>
                        <a:pt x="0" y="3035477"/>
                        <a:pt x="34642" y="3035477"/>
                        <a:pt x="34642" y="3009496"/>
                      </a:cubicBezTo>
                      <a:cubicBezTo>
                        <a:pt x="34642" y="2013547"/>
                        <a:pt x="34642" y="1008939"/>
                        <a:pt x="34642" y="12991"/>
                      </a:cubicBezTo>
                      <a:cubicBezTo>
                        <a:pt x="34642" y="-4330"/>
                        <a:pt x="0" y="-4330"/>
                        <a:pt x="0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24" name="Freeform: Shape 432">
                  <a:extLst>
                    <a:ext uri="{FF2B5EF4-FFF2-40B4-BE49-F238E27FC236}">
                      <a16:creationId xmlns:a16="http://schemas.microsoft.com/office/drawing/2014/main" xmlns="" id="{BFA4EE9A-BAC8-4428-92FA-5ABA4FFED9F2}"/>
                    </a:ext>
                  </a:extLst>
                </p:cNvPr>
                <p:cNvSpPr/>
                <p:nvPr/>
              </p:nvSpPr>
              <p:spPr>
                <a:xfrm>
                  <a:off x="579313" y="5032998"/>
                  <a:ext cx="259812" cy="261737"/>
                </a:xfrm>
                <a:custGeom>
                  <a:avLst/>
                  <a:gdLst>
                    <a:gd name="connsiteX0" fmla="*/ 129906 w 259812"/>
                    <a:gd name="connsiteY0" fmla="*/ 1098 h 261737"/>
                    <a:gd name="connsiteX1" fmla="*/ 0 w 259812"/>
                    <a:gd name="connsiteY1" fmla="*/ 105023 h 261737"/>
                    <a:gd name="connsiteX2" fmla="*/ 129906 w 259812"/>
                    <a:gd name="connsiteY2" fmla="*/ 260911 h 261737"/>
                    <a:gd name="connsiteX3" fmla="*/ 259812 w 259812"/>
                    <a:gd name="connsiteY3" fmla="*/ 139665 h 261737"/>
                    <a:gd name="connsiteX4" fmla="*/ 129906 w 259812"/>
                    <a:gd name="connsiteY4" fmla="*/ 1098 h 2617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737">
                      <a:moveTo>
                        <a:pt x="129906" y="1098"/>
                      </a:moveTo>
                      <a:cubicBezTo>
                        <a:pt x="60623" y="-7562"/>
                        <a:pt x="0" y="35740"/>
                        <a:pt x="0" y="105023"/>
                      </a:cubicBezTo>
                      <a:cubicBezTo>
                        <a:pt x="0" y="174306"/>
                        <a:pt x="60623" y="243590"/>
                        <a:pt x="129906" y="260911"/>
                      </a:cubicBezTo>
                      <a:cubicBezTo>
                        <a:pt x="199190" y="269571"/>
                        <a:pt x="259812" y="208948"/>
                        <a:pt x="259812" y="139665"/>
                      </a:cubicBezTo>
                      <a:cubicBezTo>
                        <a:pt x="259812" y="70381"/>
                        <a:pt x="199190" y="9758"/>
                        <a:pt x="129906" y="10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25" name="Freeform: Shape 433">
                  <a:extLst>
                    <a:ext uri="{FF2B5EF4-FFF2-40B4-BE49-F238E27FC236}">
                      <a16:creationId xmlns:a16="http://schemas.microsoft.com/office/drawing/2014/main" xmlns="" id="{8409B368-24B7-4289-A470-667199CD3338}"/>
                    </a:ext>
                  </a:extLst>
                </p:cNvPr>
                <p:cNvSpPr/>
                <p:nvPr/>
              </p:nvSpPr>
              <p:spPr>
                <a:xfrm>
                  <a:off x="579313" y="2140689"/>
                  <a:ext cx="259812" cy="261737"/>
                </a:xfrm>
                <a:custGeom>
                  <a:avLst/>
                  <a:gdLst>
                    <a:gd name="connsiteX0" fmla="*/ 129906 w 259812"/>
                    <a:gd name="connsiteY0" fmla="*/ 827 h 261737"/>
                    <a:gd name="connsiteX1" fmla="*/ 0 w 259812"/>
                    <a:gd name="connsiteY1" fmla="*/ 156715 h 261737"/>
                    <a:gd name="connsiteX2" fmla="*/ 129906 w 259812"/>
                    <a:gd name="connsiteY2" fmla="*/ 260640 h 261737"/>
                    <a:gd name="connsiteX3" fmla="*/ 259812 w 259812"/>
                    <a:gd name="connsiteY3" fmla="*/ 122073 h 261737"/>
                    <a:gd name="connsiteX4" fmla="*/ 129906 w 259812"/>
                    <a:gd name="connsiteY4" fmla="*/ 827 h 2617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737">
                      <a:moveTo>
                        <a:pt x="129906" y="827"/>
                      </a:moveTo>
                      <a:cubicBezTo>
                        <a:pt x="60623" y="9488"/>
                        <a:pt x="0" y="87432"/>
                        <a:pt x="0" y="156715"/>
                      </a:cubicBezTo>
                      <a:cubicBezTo>
                        <a:pt x="0" y="225998"/>
                        <a:pt x="60623" y="269300"/>
                        <a:pt x="129906" y="260640"/>
                      </a:cubicBezTo>
                      <a:cubicBezTo>
                        <a:pt x="199190" y="251980"/>
                        <a:pt x="259812" y="191357"/>
                        <a:pt x="259812" y="122073"/>
                      </a:cubicBezTo>
                      <a:cubicBezTo>
                        <a:pt x="259812" y="52790"/>
                        <a:pt x="199190" y="-7833"/>
                        <a:pt x="129906" y="827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87" name="Graphic 1">
                <a:extLst>
                  <a:ext uri="{FF2B5EF4-FFF2-40B4-BE49-F238E27FC236}">
                    <a16:creationId xmlns:a16="http://schemas.microsoft.com/office/drawing/2014/main" xmlns="" id="{BF46E705-CDFC-4211-A482-04CA33E4A43E}"/>
                  </a:ext>
                </a:extLst>
              </p:cNvPr>
              <p:cNvGrpSpPr/>
              <p:nvPr/>
            </p:nvGrpSpPr>
            <p:grpSpPr>
              <a:xfrm>
                <a:off x="1176882" y="2219494"/>
                <a:ext cx="259812" cy="2996436"/>
                <a:chOff x="1176882" y="2219494"/>
                <a:chExt cx="259812" cy="2996436"/>
              </a:xfrm>
              <a:grpFill/>
            </p:grpSpPr>
            <p:sp>
              <p:nvSpPr>
                <p:cNvPr id="920" name="Freeform: Shape 428">
                  <a:extLst>
                    <a:ext uri="{FF2B5EF4-FFF2-40B4-BE49-F238E27FC236}">
                      <a16:creationId xmlns:a16="http://schemas.microsoft.com/office/drawing/2014/main" xmlns="" id="{0FCAF1E2-5F2D-4DB5-B940-49C030B4F595}"/>
                    </a:ext>
                  </a:extLst>
                </p:cNvPr>
                <p:cNvSpPr/>
                <p:nvPr/>
              </p:nvSpPr>
              <p:spPr>
                <a:xfrm>
                  <a:off x="1289468" y="2269257"/>
                  <a:ext cx="34641" cy="2870928"/>
                </a:xfrm>
                <a:custGeom>
                  <a:avLst/>
                  <a:gdLst>
                    <a:gd name="connsiteX0" fmla="*/ 0 w 34641"/>
                    <a:gd name="connsiteY0" fmla="*/ 19486 h 2870928"/>
                    <a:gd name="connsiteX1" fmla="*/ 0 w 34641"/>
                    <a:gd name="connsiteY1" fmla="*/ 2851443 h 2870928"/>
                    <a:gd name="connsiteX2" fmla="*/ 34642 w 34641"/>
                    <a:gd name="connsiteY2" fmla="*/ 2851443 h 2870928"/>
                    <a:gd name="connsiteX3" fmla="*/ 34642 w 34641"/>
                    <a:gd name="connsiteY3" fmla="*/ 19486 h 2870928"/>
                    <a:gd name="connsiteX4" fmla="*/ 0 w 34641"/>
                    <a:gd name="connsiteY4" fmla="*/ 19486 h 28709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2870928">
                      <a:moveTo>
                        <a:pt x="0" y="19486"/>
                      </a:moveTo>
                      <a:cubicBezTo>
                        <a:pt x="0" y="963472"/>
                        <a:pt x="0" y="1907457"/>
                        <a:pt x="0" y="2851443"/>
                      </a:cubicBezTo>
                      <a:cubicBezTo>
                        <a:pt x="0" y="2877424"/>
                        <a:pt x="34642" y="2877424"/>
                        <a:pt x="34642" y="2851443"/>
                      </a:cubicBezTo>
                      <a:cubicBezTo>
                        <a:pt x="34642" y="1907457"/>
                        <a:pt x="34642" y="963472"/>
                        <a:pt x="34642" y="19486"/>
                      </a:cubicBezTo>
                      <a:cubicBezTo>
                        <a:pt x="34642" y="-6495"/>
                        <a:pt x="0" y="-6495"/>
                        <a:pt x="0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21" name="Freeform: Shape 429">
                  <a:extLst>
                    <a:ext uri="{FF2B5EF4-FFF2-40B4-BE49-F238E27FC236}">
                      <a16:creationId xmlns:a16="http://schemas.microsoft.com/office/drawing/2014/main" xmlns="" id="{4E826540-45F6-4B1B-93F6-461367377BCB}"/>
                    </a:ext>
                  </a:extLst>
                </p:cNvPr>
                <p:cNvSpPr/>
                <p:nvPr/>
              </p:nvSpPr>
              <p:spPr>
                <a:xfrm>
                  <a:off x="1176882" y="4954780"/>
                  <a:ext cx="259812" cy="261149"/>
                </a:xfrm>
                <a:custGeom>
                  <a:avLst/>
                  <a:gdLst>
                    <a:gd name="connsiteX0" fmla="*/ 129906 w 259812"/>
                    <a:gd name="connsiteY0" fmla="*/ 10032 h 261149"/>
                    <a:gd name="connsiteX1" fmla="*/ 0 w 259812"/>
                    <a:gd name="connsiteY1" fmla="*/ 174580 h 261149"/>
                    <a:gd name="connsiteX2" fmla="*/ 129906 w 259812"/>
                    <a:gd name="connsiteY2" fmla="*/ 252524 h 261149"/>
                    <a:gd name="connsiteX3" fmla="*/ 259813 w 259812"/>
                    <a:gd name="connsiteY3" fmla="*/ 70655 h 261149"/>
                    <a:gd name="connsiteX4" fmla="*/ 129906 w 259812"/>
                    <a:gd name="connsiteY4" fmla="*/ 10032 h 2611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149">
                      <a:moveTo>
                        <a:pt x="129906" y="10032"/>
                      </a:moveTo>
                      <a:cubicBezTo>
                        <a:pt x="60623" y="36013"/>
                        <a:pt x="0" y="105297"/>
                        <a:pt x="0" y="174580"/>
                      </a:cubicBezTo>
                      <a:cubicBezTo>
                        <a:pt x="0" y="243863"/>
                        <a:pt x="60623" y="278505"/>
                        <a:pt x="129906" y="252524"/>
                      </a:cubicBezTo>
                      <a:cubicBezTo>
                        <a:pt x="199190" y="217882"/>
                        <a:pt x="259813" y="139938"/>
                        <a:pt x="259813" y="70655"/>
                      </a:cubicBezTo>
                      <a:cubicBezTo>
                        <a:pt x="259813" y="10032"/>
                        <a:pt x="199190" y="-15949"/>
                        <a:pt x="129906" y="10032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22" name="Freeform: Shape 430">
                  <a:extLst>
                    <a:ext uri="{FF2B5EF4-FFF2-40B4-BE49-F238E27FC236}">
                      <a16:creationId xmlns:a16="http://schemas.microsoft.com/office/drawing/2014/main" xmlns="" id="{34A4EB53-06E1-422E-8D9F-EC18104EC4E2}"/>
                    </a:ext>
                  </a:extLst>
                </p:cNvPr>
                <p:cNvSpPr/>
                <p:nvPr/>
              </p:nvSpPr>
              <p:spPr>
                <a:xfrm>
                  <a:off x="1176882" y="2219494"/>
                  <a:ext cx="259812" cy="261149"/>
                </a:xfrm>
                <a:custGeom>
                  <a:avLst/>
                  <a:gdLst>
                    <a:gd name="connsiteX0" fmla="*/ 129906 w 259812"/>
                    <a:gd name="connsiteY0" fmla="*/ 8626 h 261149"/>
                    <a:gd name="connsiteX1" fmla="*/ 0 w 259812"/>
                    <a:gd name="connsiteY1" fmla="*/ 86570 h 261149"/>
                    <a:gd name="connsiteX2" fmla="*/ 129906 w 259812"/>
                    <a:gd name="connsiteY2" fmla="*/ 251118 h 261149"/>
                    <a:gd name="connsiteX3" fmla="*/ 259813 w 259812"/>
                    <a:gd name="connsiteY3" fmla="*/ 190495 h 261149"/>
                    <a:gd name="connsiteX4" fmla="*/ 129906 w 259812"/>
                    <a:gd name="connsiteY4" fmla="*/ 8626 h 2611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149">
                      <a:moveTo>
                        <a:pt x="129906" y="8626"/>
                      </a:moveTo>
                      <a:cubicBezTo>
                        <a:pt x="60623" y="-17355"/>
                        <a:pt x="0" y="17287"/>
                        <a:pt x="0" y="86570"/>
                      </a:cubicBezTo>
                      <a:cubicBezTo>
                        <a:pt x="0" y="155853"/>
                        <a:pt x="60623" y="225137"/>
                        <a:pt x="129906" y="251118"/>
                      </a:cubicBezTo>
                      <a:cubicBezTo>
                        <a:pt x="199190" y="277099"/>
                        <a:pt x="259813" y="251118"/>
                        <a:pt x="259813" y="190495"/>
                      </a:cubicBezTo>
                      <a:cubicBezTo>
                        <a:pt x="259813" y="121212"/>
                        <a:pt x="199190" y="43268"/>
                        <a:pt x="129906" y="862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88" name="Graphic 1">
                <a:extLst>
                  <a:ext uri="{FF2B5EF4-FFF2-40B4-BE49-F238E27FC236}">
                    <a16:creationId xmlns:a16="http://schemas.microsoft.com/office/drawing/2014/main" xmlns="" id="{5172B582-5B2B-4C6D-ADDF-D2A678382DF8}"/>
                  </a:ext>
                </a:extLst>
              </p:cNvPr>
              <p:cNvGrpSpPr/>
              <p:nvPr/>
            </p:nvGrpSpPr>
            <p:grpSpPr>
              <a:xfrm>
                <a:off x="1774451" y="2579887"/>
                <a:ext cx="259812" cy="2275650"/>
                <a:chOff x="1774451" y="2579887"/>
                <a:chExt cx="259812" cy="2275650"/>
              </a:xfrm>
              <a:grpFill/>
            </p:grpSpPr>
            <p:sp>
              <p:nvSpPr>
                <p:cNvPr id="917" name="Freeform: Shape 425">
                  <a:extLst>
                    <a:ext uri="{FF2B5EF4-FFF2-40B4-BE49-F238E27FC236}">
                      <a16:creationId xmlns:a16="http://schemas.microsoft.com/office/drawing/2014/main" xmlns="" id="{B489B7AD-D54A-4A10-9372-FB3DEC743B64}"/>
                    </a:ext>
                  </a:extLst>
                </p:cNvPr>
                <p:cNvSpPr/>
                <p:nvPr/>
              </p:nvSpPr>
              <p:spPr>
                <a:xfrm>
                  <a:off x="1878376" y="2653404"/>
                  <a:ext cx="35786" cy="2105723"/>
                </a:xfrm>
                <a:custGeom>
                  <a:avLst/>
                  <a:gdLst>
                    <a:gd name="connsiteX0" fmla="*/ 0 w 35786"/>
                    <a:gd name="connsiteY0" fmla="*/ 16398 h 2105723"/>
                    <a:gd name="connsiteX1" fmla="*/ 0 w 35786"/>
                    <a:gd name="connsiteY1" fmla="*/ 2086238 h 2105723"/>
                    <a:gd name="connsiteX2" fmla="*/ 34642 w 35786"/>
                    <a:gd name="connsiteY2" fmla="*/ 2086238 h 2105723"/>
                    <a:gd name="connsiteX3" fmla="*/ 34642 w 35786"/>
                    <a:gd name="connsiteY3" fmla="*/ 16398 h 2105723"/>
                    <a:gd name="connsiteX4" fmla="*/ 0 w 35786"/>
                    <a:gd name="connsiteY4" fmla="*/ 16398 h 21057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2105723">
                      <a:moveTo>
                        <a:pt x="0" y="16398"/>
                      </a:moveTo>
                      <a:cubicBezTo>
                        <a:pt x="0" y="709231"/>
                        <a:pt x="0" y="1393404"/>
                        <a:pt x="0" y="2086238"/>
                      </a:cubicBezTo>
                      <a:cubicBezTo>
                        <a:pt x="0" y="2112219"/>
                        <a:pt x="34642" y="2112219"/>
                        <a:pt x="34642" y="2086238"/>
                      </a:cubicBezTo>
                      <a:cubicBezTo>
                        <a:pt x="34642" y="1393404"/>
                        <a:pt x="34642" y="709231"/>
                        <a:pt x="34642" y="16398"/>
                      </a:cubicBezTo>
                      <a:cubicBezTo>
                        <a:pt x="4330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18" name="Freeform: Shape 426">
                  <a:extLst>
                    <a:ext uri="{FF2B5EF4-FFF2-40B4-BE49-F238E27FC236}">
                      <a16:creationId xmlns:a16="http://schemas.microsoft.com/office/drawing/2014/main" xmlns="" id="{4CCC9005-B87A-44A1-ACCE-ACC06B414AFC}"/>
                    </a:ext>
                  </a:extLst>
                </p:cNvPr>
                <p:cNvSpPr/>
                <p:nvPr/>
              </p:nvSpPr>
              <p:spPr>
                <a:xfrm>
                  <a:off x="1774451" y="4578361"/>
                  <a:ext cx="259812" cy="277176"/>
                </a:xfrm>
                <a:custGeom>
                  <a:avLst/>
                  <a:gdLst>
                    <a:gd name="connsiteX0" fmla="*/ 129906 w 259812"/>
                    <a:gd name="connsiteY0" fmla="*/ 48696 h 277176"/>
                    <a:gd name="connsiteX1" fmla="*/ 0 w 259812"/>
                    <a:gd name="connsiteY1" fmla="*/ 239225 h 277176"/>
                    <a:gd name="connsiteX2" fmla="*/ 129906 w 259812"/>
                    <a:gd name="connsiteY2" fmla="*/ 230564 h 277176"/>
                    <a:gd name="connsiteX3" fmla="*/ 259813 w 259812"/>
                    <a:gd name="connsiteY3" fmla="*/ 31375 h 277176"/>
                    <a:gd name="connsiteX4" fmla="*/ 129906 w 259812"/>
                    <a:gd name="connsiteY4" fmla="*/ 48696 h 2771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7176">
                      <a:moveTo>
                        <a:pt x="129906" y="48696"/>
                      </a:moveTo>
                      <a:cubicBezTo>
                        <a:pt x="60623" y="100658"/>
                        <a:pt x="0" y="187262"/>
                        <a:pt x="0" y="239225"/>
                      </a:cubicBezTo>
                      <a:cubicBezTo>
                        <a:pt x="0" y="291187"/>
                        <a:pt x="60623" y="291187"/>
                        <a:pt x="129906" y="230564"/>
                      </a:cubicBezTo>
                      <a:cubicBezTo>
                        <a:pt x="199190" y="161281"/>
                        <a:pt x="259813" y="74677"/>
                        <a:pt x="259813" y="31375"/>
                      </a:cubicBezTo>
                      <a:cubicBezTo>
                        <a:pt x="259813" y="-20588"/>
                        <a:pt x="199190" y="-3267"/>
                        <a:pt x="129906" y="4869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19" name="Freeform: Shape 427">
                  <a:extLst>
                    <a:ext uri="{FF2B5EF4-FFF2-40B4-BE49-F238E27FC236}">
                      <a16:creationId xmlns:a16="http://schemas.microsoft.com/office/drawing/2014/main" xmlns="" id="{498836D4-BE5D-4A41-8988-149CABDD5049}"/>
                    </a:ext>
                  </a:extLst>
                </p:cNvPr>
                <p:cNvSpPr/>
                <p:nvPr/>
              </p:nvSpPr>
              <p:spPr>
                <a:xfrm>
                  <a:off x="1774451" y="2579887"/>
                  <a:ext cx="259812" cy="279004"/>
                </a:xfrm>
                <a:custGeom>
                  <a:avLst/>
                  <a:gdLst>
                    <a:gd name="connsiteX0" fmla="*/ 129906 w 259812"/>
                    <a:gd name="connsiteY0" fmla="*/ 46612 h 279004"/>
                    <a:gd name="connsiteX1" fmla="*/ 0 w 259812"/>
                    <a:gd name="connsiteY1" fmla="*/ 37952 h 279004"/>
                    <a:gd name="connsiteX2" fmla="*/ 129906 w 259812"/>
                    <a:gd name="connsiteY2" fmla="*/ 228481 h 279004"/>
                    <a:gd name="connsiteX3" fmla="*/ 259813 w 259812"/>
                    <a:gd name="connsiteY3" fmla="*/ 254462 h 279004"/>
                    <a:gd name="connsiteX4" fmla="*/ 129906 w 259812"/>
                    <a:gd name="connsiteY4" fmla="*/ 46612 h 2790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9004">
                      <a:moveTo>
                        <a:pt x="129906" y="46612"/>
                      </a:moveTo>
                      <a:cubicBezTo>
                        <a:pt x="60623" y="-14011"/>
                        <a:pt x="0" y="-14011"/>
                        <a:pt x="0" y="37952"/>
                      </a:cubicBezTo>
                      <a:cubicBezTo>
                        <a:pt x="0" y="89914"/>
                        <a:pt x="60623" y="176519"/>
                        <a:pt x="129906" y="228481"/>
                      </a:cubicBezTo>
                      <a:cubicBezTo>
                        <a:pt x="199190" y="280444"/>
                        <a:pt x="259813" y="297764"/>
                        <a:pt x="259813" y="254462"/>
                      </a:cubicBezTo>
                      <a:cubicBezTo>
                        <a:pt x="259813" y="211160"/>
                        <a:pt x="199190" y="115896"/>
                        <a:pt x="129906" y="46612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89" name="Graphic 1">
                <a:extLst>
                  <a:ext uri="{FF2B5EF4-FFF2-40B4-BE49-F238E27FC236}">
                    <a16:creationId xmlns:a16="http://schemas.microsoft.com/office/drawing/2014/main" xmlns="" id="{194CC0F2-93A3-4870-9A56-24ACD44BFD2B}"/>
                  </a:ext>
                </a:extLst>
              </p:cNvPr>
              <p:cNvGrpSpPr/>
              <p:nvPr/>
            </p:nvGrpSpPr>
            <p:grpSpPr>
              <a:xfrm>
                <a:off x="2363360" y="3155892"/>
                <a:ext cx="259812" cy="1123575"/>
                <a:chOff x="2363360" y="3155892"/>
                <a:chExt cx="259812" cy="1123575"/>
              </a:xfrm>
              <a:grpFill/>
            </p:grpSpPr>
            <p:sp>
              <p:nvSpPr>
                <p:cNvPr id="914" name="Freeform: Shape 422">
                  <a:extLst>
                    <a:ext uri="{FF2B5EF4-FFF2-40B4-BE49-F238E27FC236}">
                      <a16:creationId xmlns:a16="http://schemas.microsoft.com/office/drawing/2014/main" xmlns="" id="{E7232938-D002-4640-88AA-64312197BB42}"/>
                    </a:ext>
                  </a:extLst>
                </p:cNvPr>
                <p:cNvSpPr/>
                <p:nvPr/>
              </p:nvSpPr>
              <p:spPr>
                <a:xfrm>
                  <a:off x="2475945" y="3259633"/>
                  <a:ext cx="35786" cy="901925"/>
                </a:xfrm>
                <a:custGeom>
                  <a:avLst/>
                  <a:gdLst>
                    <a:gd name="connsiteX0" fmla="*/ 0 w 35786"/>
                    <a:gd name="connsiteY0" fmla="*/ 16398 h 901925"/>
                    <a:gd name="connsiteX1" fmla="*/ 0 w 35786"/>
                    <a:gd name="connsiteY1" fmla="*/ 882440 h 901925"/>
                    <a:gd name="connsiteX2" fmla="*/ 34641 w 35786"/>
                    <a:gd name="connsiteY2" fmla="*/ 882440 h 901925"/>
                    <a:gd name="connsiteX3" fmla="*/ 34641 w 35786"/>
                    <a:gd name="connsiteY3" fmla="*/ 16398 h 901925"/>
                    <a:gd name="connsiteX4" fmla="*/ 0 w 35786"/>
                    <a:gd name="connsiteY4" fmla="*/ 16398 h 901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901925">
                      <a:moveTo>
                        <a:pt x="0" y="16398"/>
                      </a:moveTo>
                      <a:cubicBezTo>
                        <a:pt x="0" y="302191"/>
                        <a:pt x="0" y="596646"/>
                        <a:pt x="0" y="882440"/>
                      </a:cubicBezTo>
                      <a:cubicBezTo>
                        <a:pt x="0" y="908421"/>
                        <a:pt x="34641" y="908421"/>
                        <a:pt x="34641" y="882440"/>
                      </a:cubicBezTo>
                      <a:cubicBezTo>
                        <a:pt x="34641" y="596646"/>
                        <a:pt x="34641" y="302191"/>
                        <a:pt x="34641" y="16398"/>
                      </a:cubicBezTo>
                      <a:cubicBezTo>
                        <a:pt x="4330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15" name="Freeform: Shape 423">
                  <a:extLst>
                    <a:ext uri="{FF2B5EF4-FFF2-40B4-BE49-F238E27FC236}">
                      <a16:creationId xmlns:a16="http://schemas.microsoft.com/office/drawing/2014/main" xmlns="" id="{8A02E3D1-970B-4BDD-8F4D-DCAEB8ED99E3}"/>
                    </a:ext>
                  </a:extLst>
                </p:cNvPr>
                <p:cNvSpPr/>
                <p:nvPr/>
              </p:nvSpPr>
              <p:spPr>
                <a:xfrm>
                  <a:off x="2363360" y="3985241"/>
                  <a:ext cx="259812" cy="294226"/>
                </a:xfrm>
                <a:custGeom>
                  <a:avLst/>
                  <a:gdLst>
                    <a:gd name="connsiteX0" fmla="*/ 129906 w 259812"/>
                    <a:gd name="connsiteY0" fmla="*/ 113530 h 294226"/>
                    <a:gd name="connsiteX1" fmla="*/ 0 w 259812"/>
                    <a:gd name="connsiteY1" fmla="*/ 286738 h 294226"/>
                    <a:gd name="connsiteX2" fmla="*/ 129906 w 259812"/>
                    <a:gd name="connsiteY2" fmla="*/ 182813 h 294226"/>
                    <a:gd name="connsiteX3" fmla="*/ 259813 w 259812"/>
                    <a:gd name="connsiteY3" fmla="*/ 944 h 294226"/>
                    <a:gd name="connsiteX4" fmla="*/ 129906 w 259812"/>
                    <a:gd name="connsiteY4" fmla="*/ 113530 h 2942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94226">
                      <a:moveTo>
                        <a:pt x="129906" y="113530"/>
                      </a:moveTo>
                      <a:cubicBezTo>
                        <a:pt x="60623" y="182813"/>
                        <a:pt x="0" y="260757"/>
                        <a:pt x="0" y="286738"/>
                      </a:cubicBezTo>
                      <a:cubicBezTo>
                        <a:pt x="0" y="312719"/>
                        <a:pt x="60623" y="269417"/>
                        <a:pt x="129906" y="182813"/>
                      </a:cubicBezTo>
                      <a:cubicBezTo>
                        <a:pt x="199190" y="96209"/>
                        <a:pt x="259813" y="18265"/>
                        <a:pt x="259813" y="944"/>
                      </a:cubicBezTo>
                      <a:cubicBezTo>
                        <a:pt x="259813" y="-7716"/>
                        <a:pt x="207850" y="44246"/>
                        <a:pt x="129906" y="11353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16" name="Freeform: Shape 424">
                  <a:extLst>
                    <a:ext uri="{FF2B5EF4-FFF2-40B4-BE49-F238E27FC236}">
                      <a16:creationId xmlns:a16="http://schemas.microsoft.com/office/drawing/2014/main" xmlns="" id="{B9E90804-BC6E-4F34-B16D-7EF14EA1EDD9}"/>
                    </a:ext>
                  </a:extLst>
                </p:cNvPr>
                <p:cNvSpPr/>
                <p:nvPr/>
              </p:nvSpPr>
              <p:spPr>
                <a:xfrm>
                  <a:off x="2363360" y="3155892"/>
                  <a:ext cx="259812" cy="288043"/>
                </a:xfrm>
                <a:custGeom>
                  <a:avLst/>
                  <a:gdLst>
                    <a:gd name="connsiteX0" fmla="*/ 0 w 259812"/>
                    <a:gd name="connsiteY0" fmla="*/ 7553 h 288043"/>
                    <a:gd name="connsiteX1" fmla="*/ 129906 w 259812"/>
                    <a:gd name="connsiteY1" fmla="*/ 180762 h 288043"/>
                    <a:gd name="connsiteX2" fmla="*/ 259813 w 259812"/>
                    <a:gd name="connsiteY2" fmla="*/ 284687 h 288043"/>
                    <a:gd name="connsiteX3" fmla="*/ 129906 w 259812"/>
                    <a:gd name="connsiteY3" fmla="*/ 102818 h 288043"/>
                    <a:gd name="connsiteX4" fmla="*/ 0 w 259812"/>
                    <a:gd name="connsiteY4" fmla="*/ 7553 h 2880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8043">
                      <a:moveTo>
                        <a:pt x="0" y="7553"/>
                      </a:moveTo>
                      <a:cubicBezTo>
                        <a:pt x="0" y="33535"/>
                        <a:pt x="60623" y="111478"/>
                        <a:pt x="129906" y="180762"/>
                      </a:cubicBezTo>
                      <a:cubicBezTo>
                        <a:pt x="199190" y="250045"/>
                        <a:pt x="259813" y="302008"/>
                        <a:pt x="259813" y="284687"/>
                      </a:cubicBezTo>
                      <a:cubicBezTo>
                        <a:pt x="259813" y="267366"/>
                        <a:pt x="199190" y="189422"/>
                        <a:pt x="129906" y="102818"/>
                      </a:cubicBezTo>
                      <a:cubicBezTo>
                        <a:pt x="60623" y="24874"/>
                        <a:pt x="0" y="-18428"/>
                        <a:pt x="0" y="755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90" name="Graphic 1">
                <a:extLst>
                  <a:ext uri="{FF2B5EF4-FFF2-40B4-BE49-F238E27FC236}">
                    <a16:creationId xmlns:a16="http://schemas.microsoft.com/office/drawing/2014/main" xmlns="" id="{8121C1F8-ACB6-4E19-80D7-D7F8987CC5B2}"/>
                  </a:ext>
                </a:extLst>
              </p:cNvPr>
              <p:cNvGrpSpPr/>
              <p:nvPr/>
            </p:nvGrpSpPr>
            <p:grpSpPr>
              <a:xfrm>
                <a:off x="2960928" y="3316014"/>
                <a:ext cx="259812" cy="794735"/>
                <a:chOff x="2960928" y="3316014"/>
                <a:chExt cx="259812" cy="794735"/>
              </a:xfrm>
              <a:grpFill/>
            </p:grpSpPr>
            <p:sp>
              <p:nvSpPr>
                <p:cNvPr id="911" name="Freeform: Shape 419">
                  <a:extLst>
                    <a:ext uri="{FF2B5EF4-FFF2-40B4-BE49-F238E27FC236}">
                      <a16:creationId xmlns:a16="http://schemas.microsoft.com/office/drawing/2014/main" xmlns="" id="{C8300187-28AE-4BFC-8F1C-9DAAE1BC8BF6}"/>
                    </a:ext>
                  </a:extLst>
                </p:cNvPr>
                <p:cNvSpPr/>
                <p:nvPr/>
              </p:nvSpPr>
              <p:spPr>
                <a:xfrm>
                  <a:off x="3073514" y="3441502"/>
                  <a:ext cx="34641" cy="555508"/>
                </a:xfrm>
                <a:custGeom>
                  <a:avLst/>
                  <a:gdLst>
                    <a:gd name="connsiteX0" fmla="*/ 0 w 34641"/>
                    <a:gd name="connsiteY0" fmla="*/ 16398 h 555508"/>
                    <a:gd name="connsiteX1" fmla="*/ 0 w 34641"/>
                    <a:gd name="connsiteY1" fmla="*/ 536023 h 555508"/>
                    <a:gd name="connsiteX2" fmla="*/ 34642 w 34641"/>
                    <a:gd name="connsiteY2" fmla="*/ 536023 h 555508"/>
                    <a:gd name="connsiteX3" fmla="*/ 34642 w 34641"/>
                    <a:gd name="connsiteY3" fmla="*/ 16398 h 555508"/>
                    <a:gd name="connsiteX4" fmla="*/ 0 w 34641"/>
                    <a:gd name="connsiteY4" fmla="*/ 16398 h 5555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555508">
                      <a:moveTo>
                        <a:pt x="0" y="16398"/>
                      </a:moveTo>
                      <a:cubicBezTo>
                        <a:pt x="0" y="189606"/>
                        <a:pt x="0" y="362814"/>
                        <a:pt x="0" y="536023"/>
                      </a:cubicBezTo>
                      <a:cubicBezTo>
                        <a:pt x="0" y="562004"/>
                        <a:pt x="34642" y="562004"/>
                        <a:pt x="34642" y="536023"/>
                      </a:cubicBezTo>
                      <a:cubicBezTo>
                        <a:pt x="34642" y="362814"/>
                        <a:pt x="34642" y="189606"/>
                        <a:pt x="34642" y="16398"/>
                      </a:cubicBezTo>
                      <a:cubicBezTo>
                        <a:pt x="3464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12" name="Freeform: Shape 420">
                  <a:extLst>
                    <a:ext uri="{FF2B5EF4-FFF2-40B4-BE49-F238E27FC236}">
                      <a16:creationId xmlns:a16="http://schemas.microsoft.com/office/drawing/2014/main" xmlns="" id="{3E0FB1F6-6D56-46B4-9E83-0BFB676EBE77}"/>
                    </a:ext>
                  </a:extLst>
                </p:cNvPr>
                <p:cNvSpPr/>
                <p:nvPr/>
              </p:nvSpPr>
              <p:spPr>
                <a:xfrm>
                  <a:off x="2960928" y="3316014"/>
                  <a:ext cx="259812" cy="289939"/>
                </a:xfrm>
                <a:custGeom>
                  <a:avLst/>
                  <a:gdLst>
                    <a:gd name="connsiteX0" fmla="*/ 129906 w 259812"/>
                    <a:gd name="connsiteY0" fmla="*/ 124565 h 289939"/>
                    <a:gd name="connsiteX1" fmla="*/ 0 w 259812"/>
                    <a:gd name="connsiteY1" fmla="*/ 289113 h 289939"/>
                    <a:gd name="connsiteX2" fmla="*/ 129906 w 259812"/>
                    <a:gd name="connsiteY2" fmla="*/ 167867 h 289939"/>
                    <a:gd name="connsiteX3" fmla="*/ 259813 w 259812"/>
                    <a:gd name="connsiteY3" fmla="*/ 3319 h 289939"/>
                    <a:gd name="connsiteX4" fmla="*/ 129906 w 259812"/>
                    <a:gd name="connsiteY4" fmla="*/ 124565 h 2899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9939">
                      <a:moveTo>
                        <a:pt x="129906" y="124565"/>
                      </a:moveTo>
                      <a:cubicBezTo>
                        <a:pt x="60623" y="211169"/>
                        <a:pt x="0" y="289113"/>
                        <a:pt x="0" y="289113"/>
                      </a:cubicBezTo>
                      <a:cubicBezTo>
                        <a:pt x="0" y="297773"/>
                        <a:pt x="60623" y="237150"/>
                        <a:pt x="129906" y="167867"/>
                      </a:cubicBezTo>
                      <a:cubicBezTo>
                        <a:pt x="199190" y="98583"/>
                        <a:pt x="259813" y="20640"/>
                        <a:pt x="259813" y="3319"/>
                      </a:cubicBezTo>
                      <a:cubicBezTo>
                        <a:pt x="259813" y="-14002"/>
                        <a:pt x="199190" y="37960"/>
                        <a:pt x="129906" y="124565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13" name="Freeform: Shape 421">
                  <a:extLst>
                    <a:ext uri="{FF2B5EF4-FFF2-40B4-BE49-F238E27FC236}">
                      <a16:creationId xmlns:a16="http://schemas.microsoft.com/office/drawing/2014/main" xmlns="" id="{B1CBAD39-1828-4D31-A3EF-2E9E04F06226}"/>
                    </a:ext>
                  </a:extLst>
                </p:cNvPr>
                <p:cNvSpPr/>
                <p:nvPr/>
              </p:nvSpPr>
              <p:spPr>
                <a:xfrm>
                  <a:off x="2960928" y="3821637"/>
                  <a:ext cx="259812" cy="289112"/>
                </a:xfrm>
                <a:custGeom>
                  <a:avLst/>
                  <a:gdLst>
                    <a:gd name="connsiteX0" fmla="*/ 0 w 259812"/>
                    <a:gd name="connsiteY0" fmla="*/ 0 h 289112"/>
                    <a:gd name="connsiteX1" fmla="*/ 129906 w 259812"/>
                    <a:gd name="connsiteY1" fmla="*/ 164548 h 289112"/>
                    <a:gd name="connsiteX2" fmla="*/ 259813 w 259812"/>
                    <a:gd name="connsiteY2" fmla="*/ 285794 h 289112"/>
                    <a:gd name="connsiteX3" fmla="*/ 129906 w 259812"/>
                    <a:gd name="connsiteY3" fmla="*/ 121246 h 289112"/>
                    <a:gd name="connsiteX4" fmla="*/ 0 w 259812"/>
                    <a:gd name="connsiteY4" fmla="*/ 0 h 2891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9112">
                      <a:moveTo>
                        <a:pt x="0" y="0"/>
                      </a:moveTo>
                      <a:cubicBezTo>
                        <a:pt x="0" y="8660"/>
                        <a:pt x="60623" y="77944"/>
                        <a:pt x="129906" y="164548"/>
                      </a:cubicBezTo>
                      <a:cubicBezTo>
                        <a:pt x="199190" y="251152"/>
                        <a:pt x="259813" y="303115"/>
                        <a:pt x="259813" y="285794"/>
                      </a:cubicBezTo>
                      <a:cubicBezTo>
                        <a:pt x="259813" y="268473"/>
                        <a:pt x="199190" y="190529"/>
                        <a:pt x="129906" y="121246"/>
                      </a:cubicBezTo>
                      <a:cubicBezTo>
                        <a:pt x="60623" y="51963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91" name="Graphic 1">
                <a:extLst>
                  <a:ext uri="{FF2B5EF4-FFF2-40B4-BE49-F238E27FC236}">
                    <a16:creationId xmlns:a16="http://schemas.microsoft.com/office/drawing/2014/main" xmlns="" id="{9730D8FE-295B-43E4-B26A-D6972D37AF2B}"/>
                  </a:ext>
                </a:extLst>
              </p:cNvPr>
              <p:cNvGrpSpPr/>
              <p:nvPr/>
            </p:nvGrpSpPr>
            <p:grpSpPr>
              <a:xfrm>
                <a:off x="3558497" y="2708872"/>
                <a:ext cx="259812" cy="2017681"/>
                <a:chOff x="3558497" y="2708872"/>
                <a:chExt cx="259812" cy="2017681"/>
              </a:xfrm>
              <a:grpFill/>
            </p:grpSpPr>
            <p:sp>
              <p:nvSpPr>
                <p:cNvPr id="908" name="Freeform: Shape 416">
                  <a:extLst>
                    <a:ext uri="{FF2B5EF4-FFF2-40B4-BE49-F238E27FC236}">
                      <a16:creationId xmlns:a16="http://schemas.microsoft.com/office/drawing/2014/main" xmlns="" id="{5F9F07DF-228D-44B1-B7CD-067A71D083D1}"/>
                    </a:ext>
                  </a:extLst>
                </p:cNvPr>
                <p:cNvSpPr/>
                <p:nvPr/>
              </p:nvSpPr>
              <p:spPr>
                <a:xfrm>
                  <a:off x="3671083" y="2809291"/>
                  <a:ext cx="34641" cy="1828590"/>
                </a:xfrm>
                <a:custGeom>
                  <a:avLst/>
                  <a:gdLst>
                    <a:gd name="connsiteX0" fmla="*/ 0 w 34641"/>
                    <a:gd name="connsiteY0" fmla="*/ 16398 h 1828590"/>
                    <a:gd name="connsiteX1" fmla="*/ 0 w 34641"/>
                    <a:gd name="connsiteY1" fmla="*/ 1809104 h 1828590"/>
                    <a:gd name="connsiteX2" fmla="*/ 34642 w 34641"/>
                    <a:gd name="connsiteY2" fmla="*/ 1809104 h 1828590"/>
                    <a:gd name="connsiteX3" fmla="*/ 34642 w 34641"/>
                    <a:gd name="connsiteY3" fmla="*/ 16398 h 1828590"/>
                    <a:gd name="connsiteX4" fmla="*/ 0 w 34641"/>
                    <a:gd name="connsiteY4" fmla="*/ 16398 h 18285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1828590">
                      <a:moveTo>
                        <a:pt x="0" y="16398"/>
                      </a:moveTo>
                      <a:cubicBezTo>
                        <a:pt x="0" y="613966"/>
                        <a:pt x="0" y="1211535"/>
                        <a:pt x="0" y="1809104"/>
                      </a:cubicBezTo>
                      <a:cubicBezTo>
                        <a:pt x="0" y="1835086"/>
                        <a:pt x="34642" y="1835086"/>
                        <a:pt x="34642" y="1809104"/>
                      </a:cubicBezTo>
                      <a:cubicBezTo>
                        <a:pt x="34642" y="1211535"/>
                        <a:pt x="34642" y="613966"/>
                        <a:pt x="34642" y="16398"/>
                      </a:cubicBezTo>
                      <a:cubicBezTo>
                        <a:pt x="3464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09" name="Freeform: Shape 417">
                  <a:extLst>
                    <a:ext uri="{FF2B5EF4-FFF2-40B4-BE49-F238E27FC236}">
                      <a16:creationId xmlns:a16="http://schemas.microsoft.com/office/drawing/2014/main" xmlns="" id="{BC6D4247-1394-42D8-A5AB-B5F35A550D4E}"/>
                    </a:ext>
                  </a:extLst>
                </p:cNvPr>
                <p:cNvSpPr/>
                <p:nvPr/>
              </p:nvSpPr>
              <p:spPr>
                <a:xfrm>
                  <a:off x="3558497" y="2708872"/>
                  <a:ext cx="259812" cy="281700"/>
                </a:xfrm>
                <a:custGeom>
                  <a:avLst/>
                  <a:gdLst>
                    <a:gd name="connsiteX0" fmla="*/ 129906 w 259812"/>
                    <a:gd name="connsiteY0" fmla="*/ 64855 h 281700"/>
                    <a:gd name="connsiteX1" fmla="*/ 0 w 259812"/>
                    <a:gd name="connsiteY1" fmla="*/ 264045 h 281700"/>
                    <a:gd name="connsiteX2" fmla="*/ 129906 w 259812"/>
                    <a:gd name="connsiteY2" fmla="*/ 220743 h 281700"/>
                    <a:gd name="connsiteX3" fmla="*/ 259813 w 259812"/>
                    <a:gd name="connsiteY3" fmla="*/ 30213 h 281700"/>
                    <a:gd name="connsiteX4" fmla="*/ 129906 w 259812"/>
                    <a:gd name="connsiteY4" fmla="*/ 64855 h 2817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1700">
                      <a:moveTo>
                        <a:pt x="129906" y="64855"/>
                      </a:moveTo>
                      <a:cubicBezTo>
                        <a:pt x="60623" y="134138"/>
                        <a:pt x="0" y="229403"/>
                        <a:pt x="0" y="264045"/>
                      </a:cubicBezTo>
                      <a:cubicBezTo>
                        <a:pt x="0" y="298686"/>
                        <a:pt x="60623" y="281365"/>
                        <a:pt x="129906" y="220743"/>
                      </a:cubicBezTo>
                      <a:cubicBezTo>
                        <a:pt x="199190" y="160120"/>
                        <a:pt x="259813" y="73515"/>
                        <a:pt x="259813" y="30213"/>
                      </a:cubicBezTo>
                      <a:cubicBezTo>
                        <a:pt x="259813" y="-21749"/>
                        <a:pt x="199190" y="-4428"/>
                        <a:pt x="129906" y="64855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10" name="Freeform: Shape 418">
                  <a:extLst>
                    <a:ext uri="{FF2B5EF4-FFF2-40B4-BE49-F238E27FC236}">
                      <a16:creationId xmlns:a16="http://schemas.microsoft.com/office/drawing/2014/main" xmlns="" id="{EE3C8E17-664D-44CC-9611-17D728354208}"/>
                    </a:ext>
                  </a:extLst>
                </p:cNvPr>
                <p:cNvSpPr/>
                <p:nvPr/>
              </p:nvSpPr>
              <p:spPr>
                <a:xfrm>
                  <a:off x="3558497" y="4444852"/>
                  <a:ext cx="259812" cy="281700"/>
                </a:xfrm>
                <a:custGeom>
                  <a:avLst/>
                  <a:gdLst>
                    <a:gd name="connsiteX0" fmla="*/ 129906 w 259812"/>
                    <a:gd name="connsiteY0" fmla="*/ 60958 h 281700"/>
                    <a:gd name="connsiteX1" fmla="*/ 0 w 259812"/>
                    <a:gd name="connsiteY1" fmla="*/ 17656 h 281700"/>
                    <a:gd name="connsiteX2" fmla="*/ 129906 w 259812"/>
                    <a:gd name="connsiteY2" fmla="*/ 216845 h 281700"/>
                    <a:gd name="connsiteX3" fmla="*/ 259813 w 259812"/>
                    <a:gd name="connsiteY3" fmla="*/ 251487 h 281700"/>
                    <a:gd name="connsiteX4" fmla="*/ 129906 w 259812"/>
                    <a:gd name="connsiteY4" fmla="*/ 60958 h 2817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1700">
                      <a:moveTo>
                        <a:pt x="129906" y="60958"/>
                      </a:moveTo>
                      <a:cubicBezTo>
                        <a:pt x="60623" y="335"/>
                        <a:pt x="0" y="-16986"/>
                        <a:pt x="0" y="17656"/>
                      </a:cubicBezTo>
                      <a:cubicBezTo>
                        <a:pt x="0" y="52297"/>
                        <a:pt x="60623" y="147562"/>
                        <a:pt x="129906" y="216845"/>
                      </a:cubicBezTo>
                      <a:cubicBezTo>
                        <a:pt x="199190" y="286129"/>
                        <a:pt x="259813" y="303450"/>
                        <a:pt x="259813" y="251487"/>
                      </a:cubicBezTo>
                      <a:cubicBezTo>
                        <a:pt x="259813" y="208185"/>
                        <a:pt x="199190" y="121581"/>
                        <a:pt x="129906" y="6095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92" name="Graphic 1">
                <a:extLst>
                  <a:ext uri="{FF2B5EF4-FFF2-40B4-BE49-F238E27FC236}">
                    <a16:creationId xmlns:a16="http://schemas.microsoft.com/office/drawing/2014/main" xmlns="" id="{714CDEBB-A990-4BCB-9070-73CD057EFC56}"/>
                  </a:ext>
                </a:extLst>
              </p:cNvPr>
              <p:cNvGrpSpPr/>
              <p:nvPr/>
            </p:nvGrpSpPr>
            <p:grpSpPr>
              <a:xfrm>
                <a:off x="4147406" y="2285204"/>
                <a:ext cx="259812" cy="2872164"/>
                <a:chOff x="4147406" y="2285204"/>
                <a:chExt cx="259812" cy="2872164"/>
              </a:xfrm>
              <a:grpFill/>
            </p:grpSpPr>
            <p:sp>
              <p:nvSpPr>
                <p:cNvPr id="905" name="Freeform: Shape 413">
                  <a:extLst>
                    <a:ext uri="{FF2B5EF4-FFF2-40B4-BE49-F238E27FC236}">
                      <a16:creationId xmlns:a16="http://schemas.microsoft.com/office/drawing/2014/main" xmlns="" id="{343B030F-D33E-4A0D-8A47-FF26325CD670}"/>
                    </a:ext>
                  </a:extLst>
                </p:cNvPr>
                <p:cNvSpPr/>
                <p:nvPr/>
              </p:nvSpPr>
              <p:spPr>
                <a:xfrm>
                  <a:off x="4259991" y="2364522"/>
                  <a:ext cx="35786" cy="2732362"/>
                </a:xfrm>
                <a:custGeom>
                  <a:avLst/>
                  <a:gdLst>
                    <a:gd name="connsiteX0" fmla="*/ 0 w 35786"/>
                    <a:gd name="connsiteY0" fmla="*/ 19486 h 2732362"/>
                    <a:gd name="connsiteX1" fmla="*/ 0 w 35786"/>
                    <a:gd name="connsiteY1" fmla="*/ 2712876 h 2732362"/>
                    <a:gd name="connsiteX2" fmla="*/ 34642 w 35786"/>
                    <a:gd name="connsiteY2" fmla="*/ 2712876 h 2732362"/>
                    <a:gd name="connsiteX3" fmla="*/ 34642 w 35786"/>
                    <a:gd name="connsiteY3" fmla="*/ 19486 h 2732362"/>
                    <a:gd name="connsiteX4" fmla="*/ 0 w 35786"/>
                    <a:gd name="connsiteY4" fmla="*/ 19486 h 27323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2732362">
                      <a:moveTo>
                        <a:pt x="0" y="19486"/>
                      </a:moveTo>
                      <a:cubicBezTo>
                        <a:pt x="0" y="920170"/>
                        <a:pt x="0" y="1812193"/>
                        <a:pt x="0" y="2712876"/>
                      </a:cubicBezTo>
                      <a:cubicBezTo>
                        <a:pt x="0" y="2738858"/>
                        <a:pt x="34642" y="2738858"/>
                        <a:pt x="34642" y="2712876"/>
                      </a:cubicBezTo>
                      <a:cubicBezTo>
                        <a:pt x="34642" y="1812193"/>
                        <a:pt x="34642" y="920170"/>
                        <a:pt x="34642" y="19486"/>
                      </a:cubicBezTo>
                      <a:cubicBezTo>
                        <a:pt x="43302" y="-6495"/>
                        <a:pt x="0" y="-6495"/>
                        <a:pt x="0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06" name="Freeform: Shape 414">
                  <a:extLst>
                    <a:ext uri="{FF2B5EF4-FFF2-40B4-BE49-F238E27FC236}">
                      <a16:creationId xmlns:a16="http://schemas.microsoft.com/office/drawing/2014/main" xmlns="" id="{8F6456A1-2BDF-44F2-A148-29A65630235C}"/>
                    </a:ext>
                  </a:extLst>
                </p:cNvPr>
                <p:cNvSpPr/>
                <p:nvPr/>
              </p:nvSpPr>
              <p:spPr>
                <a:xfrm>
                  <a:off x="4147406" y="2285204"/>
                  <a:ext cx="259812" cy="272347"/>
                </a:xfrm>
                <a:custGeom>
                  <a:avLst/>
                  <a:gdLst>
                    <a:gd name="connsiteX0" fmla="*/ 129906 w 259812"/>
                    <a:gd name="connsiteY0" fmla="*/ 20860 h 272347"/>
                    <a:gd name="connsiteX1" fmla="*/ 0 w 259812"/>
                    <a:gd name="connsiteY1" fmla="*/ 211389 h 272347"/>
                    <a:gd name="connsiteX2" fmla="*/ 129906 w 259812"/>
                    <a:gd name="connsiteY2" fmla="*/ 254691 h 272347"/>
                    <a:gd name="connsiteX3" fmla="*/ 259813 w 259812"/>
                    <a:gd name="connsiteY3" fmla="*/ 81483 h 272347"/>
                    <a:gd name="connsiteX4" fmla="*/ 129906 w 259812"/>
                    <a:gd name="connsiteY4" fmla="*/ 20860 h 2723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2347">
                      <a:moveTo>
                        <a:pt x="129906" y="20860"/>
                      </a:moveTo>
                      <a:cubicBezTo>
                        <a:pt x="60623" y="64162"/>
                        <a:pt x="0" y="150766"/>
                        <a:pt x="0" y="211389"/>
                      </a:cubicBezTo>
                      <a:cubicBezTo>
                        <a:pt x="0" y="272012"/>
                        <a:pt x="60623" y="289333"/>
                        <a:pt x="129906" y="254691"/>
                      </a:cubicBezTo>
                      <a:cubicBezTo>
                        <a:pt x="199190" y="220050"/>
                        <a:pt x="259813" y="142106"/>
                        <a:pt x="259813" y="81483"/>
                      </a:cubicBezTo>
                      <a:cubicBezTo>
                        <a:pt x="259813" y="3539"/>
                        <a:pt x="207850" y="-22442"/>
                        <a:pt x="129906" y="2086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07" name="Freeform: Shape 415">
                  <a:extLst>
                    <a:ext uri="{FF2B5EF4-FFF2-40B4-BE49-F238E27FC236}">
                      <a16:creationId xmlns:a16="http://schemas.microsoft.com/office/drawing/2014/main" xmlns="" id="{F8A421D7-599D-4F9F-A619-9B0E53578E0E}"/>
                    </a:ext>
                  </a:extLst>
                </p:cNvPr>
                <p:cNvSpPr/>
                <p:nvPr/>
              </p:nvSpPr>
              <p:spPr>
                <a:xfrm>
                  <a:off x="4147406" y="4886534"/>
                  <a:ext cx="259812" cy="270834"/>
                </a:xfrm>
                <a:custGeom>
                  <a:avLst/>
                  <a:gdLst>
                    <a:gd name="connsiteX0" fmla="*/ 129906 w 259812"/>
                    <a:gd name="connsiteY0" fmla="*/ 17656 h 270834"/>
                    <a:gd name="connsiteX1" fmla="*/ 0 w 259812"/>
                    <a:gd name="connsiteY1" fmla="*/ 60958 h 270834"/>
                    <a:gd name="connsiteX2" fmla="*/ 129906 w 259812"/>
                    <a:gd name="connsiteY2" fmla="*/ 251487 h 270834"/>
                    <a:gd name="connsiteX3" fmla="*/ 259813 w 259812"/>
                    <a:gd name="connsiteY3" fmla="*/ 199524 h 270834"/>
                    <a:gd name="connsiteX4" fmla="*/ 129906 w 259812"/>
                    <a:gd name="connsiteY4" fmla="*/ 17656 h 2708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0834">
                      <a:moveTo>
                        <a:pt x="129906" y="17656"/>
                      </a:moveTo>
                      <a:cubicBezTo>
                        <a:pt x="60623" y="-16986"/>
                        <a:pt x="0" y="335"/>
                        <a:pt x="0" y="60958"/>
                      </a:cubicBezTo>
                      <a:cubicBezTo>
                        <a:pt x="0" y="121581"/>
                        <a:pt x="60623" y="208185"/>
                        <a:pt x="129906" y="251487"/>
                      </a:cubicBezTo>
                      <a:cubicBezTo>
                        <a:pt x="199190" y="294789"/>
                        <a:pt x="259813" y="260147"/>
                        <a:pt x="259813" y="199524"/>
                      </a:cubicBezTo>
                      <a:cubicBezTo>
                        <a:pt x="259813" y="121581"/>
                        <a:pt x="207850" y="43637"/>
                        <a:pt x="129906" y="1765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93" name="Graphic 1">
                <a:extLst>
                  <a:ext uri="{FF2B5EF4-FFF2-40B4-BE49-F238E27FC236}">
                    <a16:creationId xmlns:a16="http://schemas.microsoft.com/office/drawing/2014/main" xmlns="" id="{EF30AD65-4F1A-4993-A3F2-716CCA4AFFC4}"/>
                  </a:ext>
                </a:extLst>
              </p:cNvPr>
              <p:cNvGrpSpPr/>
              <p:nvPr/>
            </p:nvGrpSpPr>
            <p:grpSpPr>
              <a:xfrm>
                <a:off x="4744975" y="2132856"/>
                <a:ext cx="259812" cy="3169713"/>
                <a:chOff x="4744975" y="2132856"/>
                <a:chExt cx="259812" cy="3169713"/>
              </a:xfrm>
              <a:grpFill/>
            </p:grpSpPr>
            <p:sp>
              <p:nvSpPr>
                <p:cNvPr id="902" name="Freeform: Shape 410">
                  <a:extLst>
                    <a:ext uri="{FF2B5EF4-FFF2-40B4-BE49-F238E27FC236}">
                      <a16:creationId xmlns:a16="http://schemas.microsoft.com/office/drawing/2014/main" xmlns="" id="{C82662C0-62BF-47EA-B641-1ED888B2A6CE}"/>
                    </a:ext>
                  </a:extLst>
                </p:cNvPr>
                <p:cNvSpPr/>
                <p:nvPr/>
              </p:nvSpPr>
              <p:spPr>
                <a:xfrm>
                  <a:off x="4857560" y="2203062"/>
                  <a:ext cx="34641" cy="3049709"/>
                </a:xfrm>
                <a:custGeom>
                  <a:avLst/>
                  <a:gdLst>
                    <a:gd name="connsiteX0" fmla="*/ 0 w 34641"/>
                    <a:gd name="connsiteY0" fmla="*/ 16398 h 3049709"/>
                    <a:gd name="connsiteX1" fmla="*/ 0 w 34641"/>
                    <a:gd name="connsiteY1" fmla="*/ 3030223 h 3049709"/>
                    <a:gd name="connsiteX2" fmla="*/ 34641 w 34641"/>
                    <a:gd name="connsiteY2" fmla="*/ 3030223 h 3049709"/>
                    <a:gd name="connsiteX3" fmla="*/ 34641 w 34641"/>
                    <a:gd name="connsiteY3" fmla="*/ 16398 h 3049709"/>
                    <a:gd name="connsiteX4" fmla="*/ 0 w 34641"/>
                    <a:gd name="connsiteY4" fmla="*/ 16398 h 30497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3049709">
                      <a:moveTo>
                        <a:pt x="0" y="16398"/>
                      </a:moveTo>
                      <a:cubicBezTo>
                        <a:pt x="0" y="1021006"/>
                        <a:pt x="0" y="2025615"/>
                        <a:pt x="0" y="3030223"/>
                      </a:cubicBezTo>
                      <a:cubicBezTo>
                        <a:pt x="0" y="3056205"/>
                        <a:pt x="34641" y="3056205"/>
                        <a:pt x="34641" y="3030223"/>
                      </a:cubicBezTo>
                      <a:cubicBezTo>
                        <a:pt x="34641" y="2025615"/>
                        <a:pt x="34641" y="1021006"/>
                        <a:pt x="34641" y="16398"/>
                      </a:cubicBezTo>
                      <a:cubicBezTo>
                        <a:pt x="34641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03" name="Freeform: Shape 411">
                  <a:extLst>
                    <a:ext uri="{FF2B5EF4-FFF2-40B4-BE49-F238E27FC236}">
                      <a16:creationId xmlns:a16="http://schemas.microsoft.com/office/drawing/2014/main" xmlns="" id="{3E2761A7-8AEB-4545-B29F-7D740A66F213}"/>
                    </a:ext>
                  </a:extLst>
                </p:cNvPr>
                <p:cNvSpPr/>
                <p:nvPr/>
              </p:nvSpPr>
              <p:spPr>
                <a:xfrm>
                  <a:off x="4744975" y="2132856"/>
                  <a:ext cx="259812" cy="259812"/>
                </a:xfrm>
                <a:custGeom>
                  <a:avLst/>
                  <a:gdLst>
                    <a:gd name="connsiteX0" fmla="*/ 129906 w 259812"/>
                    <a:gd name="connsiteY0" fmla="*/ 0 h 259812"/>
                    <a:gd name="connsiteX1" fmla="*/ 0 w 259812"/>
                    <a:gd name="connsiteY1" fmla="*/ 138567 h 259812"/>
                    <a:gd name="connsiteX2" fmla="*/ 129906 w 259812"/>
                    <a:gd name="connsiteY2" fmla="*/ 259813 h 259812"/>
                    <a:gd name="connsiteX3" fmla="*/ 259813 w 259812"/>
                    <a:gd name="connsiteY3" fmla="*/ 138567 h 259812"/>
                    <a:gd name="connsiteX4" fmla="*/ 129906 w 259812"/>
                    <a:gd name="connsiteY4" fmla="*/ 0 h 2598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59812">
                      <a:moveTo>
                        <a:pt x="129906" y="0"/>
                      </a:moveTo>
                      <a:cubicBezTo>
                        <a:pt x="60623" y="0"/>
                        <a:pt x="0" y="69283"/>
                        <a:pt x="0" y="138567"/>
                      </a:cubicBezTo>
                      <a:cubicBezTo>
                        <a:pt x="0" y="207850"/>
                        <a:pt x="60623" y="259813"/>
                        <a:pt x="129906" y="259813"/>
                      </a:cubicBezTo>
                      <a:cubicBezTo>
                        <a:pt x="199189" y="259813"/>
                        <a:pt x="259813" y="207850"/>
                        <a:pt x="259813" y="138567"/>
                      </a:cubicBezTo>
                      <a:cubicBezTo>
                        <a:pt x="259813" y="69283"/>
                        <a:pt x="199189" y="0"/>
                        <a:pt x="129906" y="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04" name="Freeform: Shape 412">
                  <a:extLst>
                    <a:ext uri="{FF2B5EF4-FFF2-40B4-BE49-F238E27FC236}">
                      <a16:creationId xmlns:a16="http://schemas.microsoft.com/office/drawing/2014/main" xmlns="" id="{F19DD995-249F-465C-9C03-F44819E55EE6}"/>
                    </a:ext>
                  </a:extLst>
                </p:cNvPr>
                <p:cNvSpPr/>
                <p:nvPr/>
              </p:nvSpPr>
              <p:spPr>
                <a:xfrm>
                  <a:off x="4744975" y="5042756"/>
                  <a:ext cx="259812" cy="259812"/>
                </a:xfrm>
                <a:custGeom>
                  <a:avLst/>
                  <a:gdLst>
                    <a:gd name="connsiteX0" fmla="*/ 129906 w 259812"/>
                    <a:gd name="connsiteY0" fmla="*/ 0 h 259812"/>
                    <a:gd name="connsiteX1" fmla="*/ 0 w 259812"/>
                    <a:gd name="connsiteY1" fmla="*/ 121246 h 259812"/>
                    <a:gd name="connsiteX2" fmla="*/ 129906 w 259812"/>
                    <a:gd name="connsiteY2" fmla="*/ 259813 h 259812"/>
                    <a:gd name="connsiteX3" fmla="*/ 259813 w 259812"/>
                    <a:gd name="connsiteY3" fmla="*/ 121246 h 259812"/>
                    <a:gd name="connsiteX4" fmla="*/ 129906 w 259812"/>
                    <a:gd name="connsiteY4" fmla="*/ 0 h 2598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59812">
                      <a:moveTo>
                        <a:pt x="129906" y="0"/>
                      </a:moveTo>
                      <a:cubicBezTo>
                        <a:pt x="60623" y="0"/>
                        <a:pt x="0" y="51963"/>
                        <a:pt x="0" y="121246"/>
                      </a:cubicBezTo>
                      <a:cubicBezTo>
                        <a:pt x="0" y="190529"/>
                        <a:pt x="60623" y="259813"/>
                        <a:pt x="129906" y="259813"/>
                      </a:cubicBezTo>
                      <a:cubicBezTo>
                        <a:pt x="199189" y="259813"/>
                        <a:pt x="259813" y="190529"/>
                        <a:pt x="259813" y="121246"/>
                      </a:cubicBezTo>
                      <a:cubicBezTo>
                        <a:pt x="259813" y="51963"/>
                        <a:pt x="199189" y="0"/>
                        <a:pt x="129906" y="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94" name="Graphic 1">
                <a:extLst>
                  <a:ext uri="{FF2B5EF4-FFF2-40B4-BE49-F238E27FC236}">
                    <a16:creationId xmlns:a16="http://schemas.microsoft.com/office/drawing/2014/main" xmlns="" id="{96928737-BBAC-4D22-8DB2-72F5830CF08E}"/>
                  </a:ext>
                </a:extLst>
              </p:cNvPr>
              <p:cNvGrpSpPr/>
              <p:nvPr/>
            </p:nvGrpSpPr>
            <p:grpSpPr>
              <a:xfrm>
                <a:off x="5342544" y="2282126"/>
                <a:ext cx="259812" cy="2871172"/>
                <a:chOff x="5342544" y="2282126"/>
                <a:chExt cx="259812" cy="2871172"/>
              </a:xfrm>
              <a:grpFill/>
            </p:grpSpPr>
            <p:sp>
              <p:nvSpPr>
                <p:cNvPr id="899" name="Freeform: Shape 407">
                  <a:extLst>
                    <a:ext uri="{FF2B5EF4-FFF2-40B4-BE49-F238E27FC236}">
                      <a16:creationId xmlns:a16="http://schemas.microsoft.com/office/drawing/2014/main" xmlns="" id="{A5D8C3EB-91B5-49F2-A802-896D2114BEC6}"/>
                    </a:ext>
                  </a:extLst>
                </p:cNvPr>
                <p:cNvSpPr/>
                <p:nvPr/>
              </p:nvSpPr>
              <p:spPr>
                <a:xfrm>
                  <a:off x="5455129" y="2358950"/>
                  <a:ext cx="34641" cy="2737934"/>
                </a:xfrm>
                <a:custGeom>
                  <a:avLst/>
                  <a:gdLst>
                    <a:gd name="connsiteX0" fmla="*/ 0 w 34641"/>
                    <a:gd name="connsiteY0" fmla="*/ 16398 h 2737934"/>
                    <a:gd name="connsiteX1" fmla="*/ 0 w 34641"/>
                    <a:gd name="connsiteY1" fmla="*/ 2718448 h 2737934"/>
                    <a:gd name="connsiteX2" fmla="*/ 34642 w 34641"/>
                    <a:gd name="connsiteY2" fmla="*/ 2718448 h 2737934"/>
                    <a:gd name="connsiteX3" fmla="*/ 34642 w 34641"/>
                    <a:gd name="connsiteY3" fmla="*/ 16398 h 2737934"/>
                    <a:gd name="connsiteX4" fmla="*/ 0 w 34641"/>
                    <a:gd name="connsiteY4" fmla="*/ 16398 h 27379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2737934">
                      <a:moveTo>
                        <a:pt x="0" y="16398"/>
                      </a:moveTo>
                      <a:cubicBezTo>
                        <a:pt x="0" y="917081"/>
                        <a:pt x="0" y="1817765"/>
                        <a:pt x="0" y="2718448"/>
                      </a:cubicBezTo>
                      <a:cubicBezTo>
                        <a:pt x="0" y="2744430"/>
                        <a:pt x="34642" y="2744430"/>
                        <a:pt x="34642" y="2718448"/>
                      </a:cubicBezTo>
                      <a:cubicBezTo>
                        <a:pt x="34642" y="1817765"/>
                        <a:pt x="34642" y="917081"/>
                        <a:pt x="34642" y="16398"/>
                      </a:cubicBezTo>
                      <a:cubicBezTo>
                        <a:pt x="3464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00" name="Freeform: Shape 408">
                  <a:extLst>
                    <a:ext uri="{FF2B5EF4-FFF2-40B4-BE49-F238E27FC236}">
                      <a16:creationId xmlns:a16="http://schemas.microsoft.com/office/drawing/2014/main" xmlns="" id="{4D9568C4-AE6F-40FE-924B-055C62A1A88A}"/>
                    </a:ext>
                  </a:extLst>
                </p:cNvPr>
                <p:cNvSpPr/>
                <p:nvPr/>
              </p:nvSpPr>
              <p:spPr>
                <a:xfrm>
                  <a:off x="5342544" y="2282126"/>
                  <a:ext cx="259812" cy="266764"/>
                </a:xfrm>
                <a:custGeom>
                  <a:avLst/>
                  <a:gdLst>
                    <a:gd name="connsiteX0" fmla="*/ 129906 w 259812"/>
                    <a:gd name="connsiteY0" fmla="*/ 15277 h 266764"/>
                    <a:gd name="connsiteX1" fmla="*/ 0 w 259812"/>
                    <a:gd name="connsiteY1" fmla="*/ 75900 h 266764"/>
                    <a:gd name="connsiteX2" fmla="*/ 129906 w 259812"/>
                    <a:gd name="connsiteY2" fmla="*/ 249109 h 266764"/>
                    <a:gd name="connsiteX3" fmla="*/ 259813 w 259812"/>
                    <a:gd name="connsiteY3" fmla="*/ 205807 h 266764"/>
                    <a:gd name="connsiteX4" fmla="*/ 129906 w 259812"/>
                    <a:gd name="connsiteY4" fmla="*/ 15277 h 2667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6764">
                      <a:moveTo>
                        <a:pt x="129906" y="15277"/>
                      </a:moveTo>
                      <a:cubicBezTo>
                        <a:pt x="60623" y="-19364"/>
                        <a:pt x="0" y="6617"/>
                        <a:pt x="0" y="75900"/>
                      </a:cubicBezTo>
                      <a:cubicBezTo>
                        <a:pt x="0" y="145184"/>
                        <a:pt x="60623" y="214467"/>
                        <a:pt x="129906" y="249109"/>
                      </a:cubicBezTo>
                      <a:cubicBezTo>
                        <a:pt x="199189" y="283750"/>
                        <a:pt x="259813" y="266430"/>
                        <a:pt x="259813" y="205807"/>
                      </a:cubicBezTo>
                      <a:cubicBezTo>
                        <a:pt x="259813" y="145184"/>
                        <a:pt x="199189" y="58579"/>
                        <a:pt x="129906" y="15277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01" name="Freeform: Shape 409">
                  <a:extLst>
                    <a:ext uri="{FF2B5EF4-FFF2-40B4-BE49-F238E27FC236}">
                      <a16:creationId xmlns:a16="http://schemas.microsoft.com/office/drawing/2014/main" xmlns="" id="{296E938A-AB72-4EDF-ABF8-C8338DDB9DF0}"/>
                    </a:ext>
                  </a:extLst>
                </p:cNvPr>
                <p:cNvSpPr/>
                <p:nvPr/>
              </p:nvSpPr>
              <p:spPr>
                <a:xfrm>
                  <a:off x="5342544" y="4886534"/>
                  <a:ext cx="259812" cy="266764"/>
                </a:xfrm>
                <a:custGeom>
                  <a:avLst/>
                  <a:gdLst>
                    <a:gd name="connsiteX0" fmla="*/ 129906 w 259812"/>
                    <a:gd name="connsiteY0" fmla="*/ 17656 h 266764"/>
                    <a:gd name="connsiteX1" fmla="*/ 0 w 259812"/>
                    <a:gd name="connsiteY1" fmla="*/ 190864 h 266764"/>
                    <a:gd name="connsiteX2" fmla="*/ 129906 w 259812"/>
                    <a:gd name="connsiteY2" fmla="*/ 251487 h 266764"/>
                    <a:gd name="connsiteX3" fmla="*/ 259813 w 259812"/>
                    <a:gd name="connsiteY3" fmla="*/ 60958 h 266764"/>
                    <a:gd name="connsiteX4" fmla="*/ 129906 w 259812"/>
                    <a:gd name="connsiteY4" fmla="*/ 17656 h 2667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6764">
                      <a:moveTo>
                        <a:pt x="129906" y="17656"/>
                      </a:moveTo>
                      <a:cubicBezTo>
                        <a:pt x="60623" y="52298"/>
                        <a:pt x="0" y="121581"/>
                        <a:pt x="0" y="190864"/>
                      </a:cubicBezTo>
                      <a:cubicBezTo>
                        <a:pt x="0" y="260147"/>
                        <a:pt x="60623" y="286129"/>
                        <a:pt x="129906" y="251487"/>
                      </a:cubicBezTo>
                      <a:cubicBezTo>
                        <a:pt x="199189" y="208185"/>
                        <a:pt x="259813" y="121581"/>
                        <a:pt x="259813" y="60958"/>
                      </a:cubicBezTo>
                      <a:cubicBezTo>
                        <a:pt x="259813" y="335"/>
                        <a:pt x="199189" y="-16986"/>
                        <a:pt x="129906" y="1765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95" name="Graphic 1">
                <a:extLst>
                  <a:ext uri="{FF2B5EF4-FFF2-40B4-BE49-F238E27FC236}">
                    <a16:creationId xmlns:a16="http://schemas.microsoft.com/office/drawing/2014/main" xmlns="" id="{1D51D4B3-03DC-48C4-B3FC-56DC4CD9E536}"/>
                  </a:ext>
                </a:extLst>
              </p:cNvPr>
              <p:cNvGrpSpPr/>
              <p:nvPr/>
            </p:nvGrpSpPr>
            <p:grpSpPr>
              <a:xfrm>
                <a:off x="5940112" y="2700211"/>
                <a:ext cx="181869" cy="2035002"/>
                <a:chOff x="5940112" y="2700211"/>
                <a:chExt cx="181869" cy="2035002"/>
              </a:xfrm>
              <a:grpFill/>
            </p:grpSpPr>
            <p:sp>
              <p:nvSpPr>
                <p:cNvPr id="896" name="Freeform: Shape 404">
                  <a:extLst>
                    <a:ext uri="{FF2B5EF4-FFF2-40B4-BE49-F238E27FC236}">
                      <a16:creationId xmlns:a16="http://schemas.microsoft.com/office/drawing/2014/main" xmlns="" id="{3D210EF2-0848-41E8-8E6F-D7604F6F8002}"/>
                    </a:ext>
                  </a:extLst>
                </p:cNvPr>
                <p:cNvSpPr/>
                <p:nvPr/>
              </p:nvSpPr>
              <p:spPr>
                <a:xfrm>
                  <a:off x="6044038" y="2800631"/>
                  <a:ext cx="35786" cy="1845911"/>
                </a:xfrm>
                <a:custGeom>
                  <a:avLst/>
                  <a:gdLst>
                    <a:gd name="connsiteX0" fmla="*/ 0 w 35786"/>
                    <a:gd name="connsiteY0" fmla="*/ 16398 h 1845911"/>
                    <a:gd name="connsiteX1" fmla="*/ 0 w 35786"/>
                    <a:gd name="connsiteY1" fmla="*/ 1826425 h 1845911"/>
                    <a:gd name="connsiteX2" fmla="*/ 34642 w 35786"/>
                    <a:gd name="connsiteY2" fmla="*/ 1826425 h 1845911"/>
                    <a:gd name="connsiteX3" fmla="*/ 34642 w 35786"/>
                    <a:gd name="connsiteY3" fmla="*/ 16398 h 1845911"/>
                    <a:gd name="connsiteX4" fmla="*/ 0 w 35786"/>
                    <a:gd name="connsiteY4" fmla="*/ 16398 h 18459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1845911">
                      <a:moveTo>
                        <a:pt x="0" y="16398"/>
                      </a:moveTo>
                      <a:cubicBezTo>
                        <a:pt x="0" y="622627"/>
                        <a:pt x="0" y="1220196"/>
                        <a:pt x="0" y="1826425"/>
                      </a:cubicBezTo>
                      <a:cubicBezTo>
                        <a:pt x="0" y="1852406"/>
                        <a:pt x="34642" y="1852406"/>
                        <a:pt x="34642" y="1826425"/>
                      </a:cubicBezTo>
                      <a:cubicBezTo>
                        <a:pt x="34642" y="1220196"/>
                        <a:pt x="34642" y="622627"/>
                        <a:pt x="34642" y="16398"/>
                      </a:cubicBezTo>
                      <a:cubicBezTo>
                        <a:pt x="4330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97" name="Freeform: Shape 405">
                  <a:extLst>
                    <a:ext uri="{FF2B5EF4-FFF2-40B4-BE49-F238E27FC236}">
                      <a16:creationId xmlns:a16="http://schemas.microsoft.com/office/drawing/2014/main" xmlns="" id="{F230EB71-253A-48A8-A22F-C0DC371624C7}"/>
                    </a:ext>
                  </a:extLst>
                </p:cNvPr>
                <p:cNvSpPr/>
                <p:nvPr/>
              </p:nvSpPr>
              <p:spPr>
                <a:xfrm>
                  <a:off x="5940112" y="2700211"/>
                  <a:ext cx="181869" cy="255384"/>
                </a:xfrm>
                <a:custGeom>
                  <a:avLst/>
                  <a:gdLst>
                    <a:gd name="connsiteX0" fmla="*/ 0 w 181869"/>
                    <a:gd name="connsiteY0" fmla="*/ 30213 h 255384"/>
                    <a:gd name="connsiteX1" fmla="*/ 129906 w 181869"/>
                    <a:gd name="connsiteY1" fmla="*/ 220743 h 255384"/>
                    <a:gd name="connsiteX2" fmla="*/ 181869 w 181869"/>
                    <a:gd name="connsiteY2" fmla="*/ 255384 h 255384"/>
                    <a:gd name="connsiteX3" fmla="*/ 181869 w 181869"/>
                    <a:gd name="connsiteY3" fmla="*/ 116818 h 255384"/>
                    <a:gd name="connsiteX4" fmla="*/ 129906 w 181869"/>
                    <a:gd name="connsiteY4" fmla="*/ 64855 h 255384"/>
                    <a:gd name="connsiteX5" fmla="*/ 0 w 181869"/>
                    <a:gd name="connsiteY5" fmla="*/ 30213 h 2553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81869" h="255384">
                      <a:moveTo>
                        <a:pt x="0" y="30213"/>
                      </a:moveTo>
                      <a:cubicBezTo>
                        <a:pt x="0" y="82176"/>
                        <a:pt x="60623" y="160120"/>
                        <a:pt x="129906" y="220743"/>
                      </a:cubicBezTo>
                      <a:cubicBezTo>
                        <a:pt x="147228" y="238063"/>
                        <a:pt x="164548" y="246724"/>
                        <a:pt x="181869" y="255384"/>
                      </a:cubicBezTo>
                      <a:lnTo>
                        <a:pt x="181869" y="116818"/>
                      </a:lnTo>
                      <a:cubicBezTo>
                        <a:pt x="164548" y="99497"/>
                        <a:pt x="147228" y="82176"/>
                        <a:pt x="129906" y="64855"/>
                      </a:cubicBezTo>
                      <a:cubicBezTo>
                        <a:pt x="51963" y="-4428"/>
                        <a:pt x="0" y="-21749"/>
                        <a:pt x="0" y="3021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98" name="Freeform: Shape 406">
                  <a:extLst>
                    <a:ext uri="{FF2B5EF4-FFF2-40B4-BE49-F238E27FC236}">
                      <a16:creationId xmlns:a16="http://schemas.microsoft.com/office/drawing/2014/main" xmlns="" id="{B55B417F-978A-41F1-BC52-56F7E75C7E21}"/>
                    </a:ext>
                  </a:extLst>
                </p:cNvPr>
                <p:cNvSpPr/>
                <p:nvPr/>
              </p:nvSpPr>
              <p:spPr>
                <a:xfrm>
                  <a:off x="5940112" y="4471169"/>
                  <a:ext cx="181869" cy="264044"/>
                </a:xfrm>
                <a:custGeom>
                  <a:avLst/>
                  <a:gdLst>
                    <a:gd name="connsiteX0" fmla="*/ 0 w 181869"/>
                    <a:gd name="connsiteY0" fmla="*/ 233831 h 264044"/>
                    <a:gd name="connsiteX1" fmla="*/ 129906 w 181869"/>
                    <a:gd name="connsiteY1" fmla="*/ 199190 h 264044"/>
                    <a:gd name="connsiteX2" fmla="*/ 181869 w 181869"/>
                    <a:gd name="connsiteY2" fmla="*/ 138567 h 264044"/>
                    <a:gd name="connsiteX3" fmla="*/ 181869 w 181869"/>
                    <a:gd name="connsiteY3" fmla="*/ 0 h 264044"/>
                    <a:gd name="connsiteX4" fmla="*/ 129906 w 181869"/>
                    <a:gd name="connsiteY4" fmla="*/ 34642 h 264044"/>
                    <a:gd name="connsiteX5" fmla="*/ 0 w 181869"/>
                    <a:gd name="connsiteY5" fmla="*/ 233831 h 2640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81869" h="264044">
                      <a:moveTo>
                        <a:pt x="0" y="233831"/>
                      </a:moveTo>
                      <a:cubicBezTo>
                        <a:pt x="0" y="285794"/>
                        <a:pt x="60623" y="268473"/>
                        <a:pt x="129906" y="199190"/>
                      </a:cubicBezTo>
                      <a:cubicBezTo>
                        <a:pt x="147228" y="181869"/>
                        <a:pt x="164548" y="164548"/>
                        <a:pt x="181869" y="138567"/>
                      </a:cubicBezTo>
                      <a:lnTo>
                        <a:pt x="181869" y="0"/>
                      </a:lnTo>
                      <a:cubicBezTo>
                        <a:pt x="164548" y="8660"/>
                        <a:pt x="147228" y="25981"/>
                        <a:pt x="129906" y="34642"/>
                      </a:cubicBezTo>
                      <a:cubicBezTo>
                        <a:pt x="51963" y="103925"/>
                        <a:pt x="0" y="181869"/>
                        <a:pt x="0" y="23383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</p:grpSp>
        <p:grpSp>
          <p:nvGrpSpPr>
            <p:cNvPr id="530" name="Graphic 1">
              <a:extLst>
                <a:ext uri="{FF2B5EF4-FFF2-40B4-BE49-F238E27FC236}">
                  <a16:creationId xmlns:a16="http://schemas.microsoft.com/office/drawing/2014/main" xmlns="" id="{D7BD81C5-8DF6-4624-AC04-F9D0292D4808}"/>
                </a:ext>
              </a:extLst>
            </p:cNvPr>
            <p:cNvGrpSpPr/>
            <p:nvPr/>
          </p:nvGrpSpPr>
          <p:grpSpPr>
            <a:xfrm>
              <a:off x="1878998" y="2672916"/>
              <a:ext cx="2240756" cy="1046067"/>
              <a:chOff x="6061358" y="2132856"/>
              <a:chExt cx="6789768" cy="3169713"/>
            </a:xfrm>
            <a:grpFill/>
          </p:grpSpPr>
          <p:grpSp>
            <p:nvGrpSpPr>
              <p:cNvPr id="832" name="Graphic 1">
                <a:extLst>
                  <a:ext uri="{FF2B5EF4-FFF2-40B4-BE49-F238E27FC236}">
                    <a16:creationId xmlns:a16="http://schemas.microsoft.com/office/drawing/2014/main" xmlns="" id="{84369B1C-D7B3-4903-84E3-CF94AF0D68D6}"/>
                  </a:ext>
                </a:extLst>
              </p:cNvPr>
              <p:cNvGrpSpPr/>
              <p:nvPr/>
            </p:nvGrpSpPr>
            <p:grpSpPr>
              <a:xfrm>
                <a:off x="6061358" y="2249492"/>
                <a:ext cx="6781107" cy="2951210"/>
                <a:chOff x="6061358" y="2249492"/>
                <a:chExt cx="6781107" cy="2951210"/>
              </a:xfrm>
              <a:grpFill/>
            </p:grpSpPr>
            <p:sp>
              <p:nvSpPr>
                <p:cNvPr id="880" name="Freeform: Shape 388">
                  <a:extLst>
                    <a:ext uri="{FF2B5EF4-FFF2-40B4-BE49-F238E27FC236}">
                      <a16:creationId xmlns:a16="http://schemas.microsoft.com/office/drawing/2014/main" xmlns="" id="{7D3004B6-9905-442B-B97C-76F97E7D2DEA}"/>
                    </a:ext>
                  </a:extLst>
                </p:cNvPr>
                <p:cNvSpPr/>
                <p:nvPr/>
              </p:nvSpPr>
              <p:spPr>
                <a:xfrm>
                  <a:off x="12842466" y="3137464"/>
                  <a:ext cx="86604" cy="60622"/>
                </a:xfrm>
                <a:custGeom>
                  <a:avLst/>
                  <a:gdLst>
                    <a:gd name="connsiteX0" fmla="*/ 0 w 86604"/>
                    <a:gd name="connsiteY0" fmla="*/ 60623 h 60622"/>
                    <a:gd name="connsiteX1" fmla="*/ 0 w 86604"/>
                    <a:gd name="connsiteY1" fmla="*/ 0 h 60622"/>
                    <a:gd name="connsiteX2" fmla="*/ 0 w 86604"/>
                    <a:gd name="connsiteY2" fmla="*/ 0 h 60622"/>
                    <a:gd name="connsiteX3" fmla="*/ 0 w 86604"/>
                    <a:gd name="connsiteY3" fmla="*/ 60623 h 60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6604" h="60622">
                      <a:moveTo>
                        <a:pt x="0" y="60623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60623"/>
                      </a:ln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81" name="Freeform: Shape 389">
                  <a:extLst>
                    <a:ext uri="{FF2B5EF4-FFF2-40B4-BE49-F238E27FC236}">
                      <a16:creationId xmlns:a16="http://schemas.microsoft.com/office/drawing/2014/main" xmlns="" id="{BC84A5B6-9562-4278-953F-6A16C032E521}"/>
                    </a:ext>
                  </a:extLst>
                </p:cNvPr>
                <p:cNvSpPr/>
                <p:nvPr/>
              </p:nvSpPr>
              <p:spPr>
                <a:xfrm>
                  <a:off x="6061358" y="2249492"/>
                  <a:ext cx="6772447" cy="2951210"/>
                </a:xfrm>
                <a:custGeom>
                  <a:avLst/>
                  <a:gdLst>
                    <a:gd name="connsiteX0" fmla="*/ 6096935 w 6772447"/>
                    <a:gd name="connsiteY0" fmla="*/ 299064 h 2951210"/>
                    <a:gd name="connsiteX1" fmla="*/ 5369460 w 6772447"/>
                    <a:gd name="connsiteY1" fmla="*/ 4609 h 2951210"/>
                    <a:gd name="connsiteX2" fmla="*/ 4598682 w 6772447"/>
                    <a:gd name="connsiteY2" fmla="*/ 195139 h 2951210"/>
                    <a:gd name="connsiteX3" fmla="*/ 3100430 w 6772447"/>
                    <a:gd name="connsiteY3" fmla="*/ 1615447 h 2951210"/>
                    <a:gd name="connsiteX4" fmla="*/ 2312332 w 6772447"/>
                    <a:gd name="connsiteY4" fmla="*/ 2412206 h 2951210"/>
                    <a:gd name="connsiteX5" fmla="*/ 1472271 w 6772447"/>
                    <a:gd name="connsiteY5" fmla="*/ 2888529 h 2951210"/>
                    <a:gd name="connsiteX6" fmla="*/ 0 w 6772447"/>
                    <a:gd name="connsiteY6" fmla="*/ 2273639 h 2951210"/>
                    <a:gd name="connsiteX7" fmla="*/ 0 w 6772447"/>
                    <a:gd name="connsiteY7" fmla="*/ 2334262 h 2951210"/>
                    <a:gd name="connsiteX8" fmla="*/ 1030590 w 6772447"/>
                    <a:gd name="connsiteY8" fmla="*/ 2931831 h 2951210"/>
                    <a:gd name="connsiteX9" fmla="*/ 2537503 w 6772447"/>
                    <a:gd name="connsiteY9" fmla="*/ 2264979 h 2951210"/>
                    <a:gd name="connsiteX10" fmla="*/ 4079057 w 6772447"/>
                    <a:gd name="connsiteY10" fmla="*/ 628160 h 2951210"/>
                    <a:gd name="connsiteX11" fmla="*/ 4884476 w 6772447"/>
                    <a:gd name="connsiteY11" fmla="*/ 108534 h 2951210"/>
                    <a:gd name="connsiteX12" fmla="*/ 5802481 w 6772447"/>
                    <a:gd name="connsiteY12" fmla="*/ 177818 h 2951210"/>
                    <a:gd name="connsiteX13" fmla="*/ 6729146 w 6772447"/>
                    <a:gd name="connsiteY13" fmla="*/ 913953 h 2951210"/>
                    <a:gd name="connsiteX14" fmla="*/ 6772448 w 6772447"/>
                    <a:gd name="connsiteY14" fmla="*/ 957255 h 2951210"/>
                    <a:gd name="connsiteX15" fmla="*/ 6772448 w 6772447"/>
                    <a:gd name="connsiteY15" fmla="*/ 896632 h 2951210"/>
                    <a:gd name="connsiteX16" fmla="*/ 6096935 w 6772447"/>
                    <a:gd name="connsiteY16" fmla="*/ 299064 h 29512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6772447" h="2951210">
                      <a:moveTo>
                        <a:pt x="6096935" y="299064"/>
                      </a:moveTo>
                      <a:cubicBezTo>
                        <a:pt x="5880425" y="151836"/>
                        <a:pt x="5637933" y="30591"/>
                        <a:pt x="5369460" y="4609"/>
                      </a:cubicBezTo>
                      <a:cubicBezTo>
                        <a:pt x="5100987" y="-21372"/>
                        <a:pt x="4832513" y="65232"/>
                        <a:pt x="4598682" y="195139"/>
                      </a:cubicBezTo>
                      <a:cubicBezTo>
                        <a:pt x="4001114" y="532895"/>
                        <a:pt x="3550772" y="1104483"/>
                        <a:pt x="3100430" y="1615447"/>
                      </a:cubicBezTo>
                      <a:cubicBezTo>
                        <a:pt x="2849278" y="1892581"/>
                        <a:pt x="2598126" y="2169714"/>
                        <a:pt x="2312332" y="2412206"/>
                      </a:cubicBezTo>
                      <a:cubicBezTo>
                        <a:pt x="2069840" y="2620056"/>
                        <a:pt x="1792707" y="2810585"/>
                        <a:pt x="1472271" y="2888529"/>
                      </a:cubicBezTo>
                      <a:cubicBezTo>
                        <a:pt x="909344" y="3018435"/>
                        <a:pt x="398379" y="2654698"/>
                        <a:pt x="0" y="2273639"/>
                      </a:cubicBezTo>
                      <a:lnTo>
                        <a:pt x="0" y="2334262"/>
                      </a:lnTo>
                      <a:cubicBezTo>
                        <a:pt x="294454" y="2611396"/>
                        <a:pt x="632211" y="2853887"/>
                        <a:pt x="1030590" y="2931831"/>
                      </a:cubicBezTo>
                      <a:cubicBezTo>
                        <a:pt x="1619499" y="3044416"/>
                        <a:pt x="2139124" y="2646037"/>
                        <a:pt x="2537503" y="2264979"/>
                      </a:cubicBezTo>
                      <a:cubicBezTo>
                        <a:pt x="3083109" y="1745354"/>
                        <a:pt x="3524791" y="1130464"/>
                        <a:pt x="4079057" y="628160"/>
                      </a:cubicBezTo>
                      <a:cubicBezTo>
                        <a:pt x="4312889" y="411649"/>
                        <a:pt x="4581362" y="212459"/>
                        <a:pt x="4884476" y="108534"/>
                      </a:cubicBezTo>
                      <a:cubicBezTo>
                        <a:pt x="5196252" y="4609"/>
                        <a:pt x="5508026" y="39251"/>
                        <a:pt x="5802481" y="177818"/>
                      </a:cubicBezTo>
                      <a:cubicBezTo>
                        <a:pt x="6157558" y="351026"/>
                        <a:pt x="6460672" y="628160"/>
                        <a:pt x="6729146" y="913953"/>
                      </a:cubicBezTo>
                      <a:cubicBezTo>
                        <a:pt x="6746466" y="931274"/>
                        <a:pt x="6755127" y="948595"/>
                        <a:pt x="6772448" y="957255"/>
                      </a:cubicBezTo>
                      <a:lnTo>
                        <a:pt x="6772448" y="896632"/>
                      </a:lnTo>
                      <a:cubicBezTo>
                        <a:pt x="6573258" y="671462"/>
                        <a:pt x="6348087" y="463611"/>
                        <a:pt x="6096935" y="29906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33" name="Graphic 1">
                <a:extLst>
                  <a:ext uri="{FF2B5EF4-FFF2-40B4-BE49-F238E27FC236}">
                    <a16:creationId xmlns:a16="http://schemas.microsoft.com/office/drawing/2014/main" xmlns="" id="{51F1F404-A2E3-4BFC-BF54-8ADE64107063}"/>
                  </a:ext>
                </a:extLst>
              </p:cNvPr>
              <p:cNvGrpSpPr/>
              <p:nvPr/>
            </p:nvGrpSpPr>
            <p:grpSpPr>
              <a:xfrm>
                <a:off x="6078679" y="2250581"/>
                <a:ext cx="6772447" cy="2941634"/>
                <a:chOff x="6078679" y="2250581"/>
                <a:chExt cx="6772447" cy="2941634"/>
              </a:xfrm>
              <a:grpFill/>
            </p:grpSpPr>
            <p:sp>
              <p:nvSpPr>
                <p:cNvPr id="878" name="Freeform: Shape 386">
                  <a:extLst>
                    <a:ext uri="{FF2B5EF4-FFF2-40B4-BE49-F238E27FC236}">
                      <a16:creationId xmlns:a16="http://schemas.microsoft.com/office/drawing/2014/main" xmlns="" id="{00942BE0-16F3-434A-879F-C04C18D7DEEA}"/>
                    </a:ext>
                  </a:extLst>
                </p:cNvPr>
                <p:cNvSpPr/>
                <p:nvPr/>
              </p:nvSpPr>
              <p:spPr>
                <a:xfrm>
                  <a:off x="12842466" y="4237337"/>
                  <a:ext cx="86604" cy="51962"/>
                </a:xfrm>
                <a:custGeom>
                  <a:avLst/>
                  <a:gdLst>
                    <a:gd name="connsiteX0" fmla="*/ 0 w 86604"/>
                    <a:gd name="connsiteY0" fmla="*/ 51963 h 51962"/>
                    <a:gd name="connsiteX1" fmla="*/ 0 w 86604"/>
                    <a:gd name="connsiteY1" fmla="*/ 0 h 51962"/>
                    <a:gd name="connsiteX2" fmla="*/ 0 w 86604"/>
                    <a:gd name="connsiteY2" fmla="*/ 0 h 51962"/>
                    <a:gd name="connsiteX3" fmla="*/ 0 w 86604"/>
                    <a:gd name="connsiteY3" fmla="*/ 51963 h 519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6604" h="51962">
                      <a:moveTo>
                        <a:pt x="0" y="51963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51963"/>
                      </a:ln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79" name="Freeform: Shape 387">
                  <a:extLst>
                    <a:ext uri="{FF2B5EF4-FFF2-40B4-BE49-F238E27FC236}">
                      <a16:creationId xmlns:a16="http://schemas.microsoft.com/office/drawing/2014/main" xmlns="" id="{C19DFE52-9444-48D6-9C50-5CDCB9871D3B}"/>
                    </a:ext>
                  </a:extLst>
                </p:cNvPr>
                <p:cNvSpPr/>
                <p:nvPr/>
              </p:nvSpPr>
              <p:spPr>
                <a:xfrm>
                  <a:off x="6078679" y="2250581"/>
                  <a:ext cx="6772447" cy="2941634"/>
                </a:xfrm>
                <a:custGeom>
                  <a:avLst/>
                  <a:gdLst>
                    <a:gd name="connsiteX0" fmla="*/ 6226841 w 6772447"/>
                    <a:gd name="connsiteY0" fmla="*/ 2489061 h 2941634"/>
                    <a:gd name="connsiteX1" fmla="*/ 5386780 w 6772447"/>
                    <a:gd name="connsiteY1" fmla="*/ 2896100 h 2941634"/>
                    <a:gd name="connsiteX2" fmla="*/ 4477436 w 6772447"/>
                    <a:gd name="connsiteY2" fmla="*/ 2636288 h 2941634"/>
                    <a:gd name="connsiteX3" fmla="*/ 2901240 w 6772447"/>
                    <a:gd name="connsiteY3" fmla="*/ 1060092 h 2941634"/>
                    <a:gd name="connsiteX4" fmla="*/ 1446290 w 6772447"/>
                    <a:gd name="connsiteY4" fmla="*/ 20841 h 2941634"/>
                    <a:gd name="connsiteX5" fmla="*/ 0 w 6772447"/>
                    <a:gd name="connsiteY5" fmla="*/ 627071 h 2941634"/>
                    <a:gd name="connsiteX6" fmla="*/ 0 w 6772447"/>
                    <a:gd name="connsiteY6" fmla="*/ 679033 h 2941634"/>
                    <a:gd name="connsiteX7" fmla="*/ 155887 w 6772447"/>
                    <a:gd name="connsiteY7" fmla="*/ 540466 h 2941634"/>
                    <a:gd name="connsiteX8" fmla="*/ 995948 w 6772447"/>
                    <a:gd name="connsiteY8" fmla="*/ 64143 h 2941634"/>
                    <a:gd name="connsiteX9" fmla="*/ 2710711 w 6772447"/>
                    <a:gd name="connsiteY9" fmla="*/ 912864 h 2941634"/>
                    <a:gd name="connsiteX10" fmla="*/ 4226284 w 6772447"/>
                    <a:gd name="connsiteY10" fmla="*/ 2497721 h 2941634"/>
                    <a:gd name="connsiteX11" fmla="*/ 5715877 w 6772447"/>
                    <a:gd name="connsiteY11" fmla="*/ 2852798 h 2941634"/>
                    <a:gd name="connsiteX12" fmla="*/ 6555937 w 6772447"/>
                    <a:gd name="connsiteY12" fmla="*/ 2255229 h 2941634"/>
                    <a:gd name="connsiteX13" fmla="*/ 6772447 w 6772447"/>
                    <a:gd name="connsiteY13" fmla="*/ 2038719 h 2941634"/>
                    <a:gd name="connsiteX14" fmla="*/ 6772447 w 6772447"/>
                    <a:gd name="connsiteY14" fmla="*/ 1986756 h 2941634"/>
                    <a:gd name="connsiteX15" fmla="*/ 6226841 w 6772447"/>
                    <a:gd name="connsiteY15" fmla="*/ 2489061 h 29416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6772447" h="2941634">
                      <a:moveTo>
                        <a:pt x="6226841" y="2489061"/>
                      </a:moveTo>
                      <a:cubicBezTo>
                        <a:pt x="5984349" y="2679590"/>
                        <a:pt x="5698556" y="2852798"/>
                        <a:pt x="5386780" y="2896100"/>
                      </a:cubicBezTo>
                      <a:cubicBezTo>
                        <a:pt x="5057684" y="2939402"/>
                        <a:pt x="4745910" y="2809496"/>
                        <a:pt x="4477436" y="2636288"/>
                      </a:cubicBezTo>
                      <a:cubicBezTo>
                        <a:pt x="3853886" y="2220588"/>
                        <a:pt x="3394884" y="1597037"/>
                        <a:pt x="2901240" y="1060092"/>
                      </a:cubicBezTo>
                      <a:cubicBezTo>
                        <a:pt x="2511522" y="635731"/>
                        <a:pt x="2035198" y="133427"/>
                        <a:pt x="1446290" y="20841"/>
                      </a:cubicBezTo>
                      <a:cubicBezTo>
                        <a:pt x="892023" y="-91744"/>
                        <a:pt x="389719" y="271993"/>
                        <a:pt x="0" y="627071"/>
                      </a:cubicBezTo>
                      <a:lnTo>
                        <a:pt x="0" y="679033"/>
                      </a:lnTo>
                      <a:cubicBezTo>
                        <a:pt x="51962" y="627071"/>
                        <a:pt x="103925" y="583769"/>
                        <a:pt x="155887" y="540466"/>
                      </a:cubicBezTo>
                      <a:cubicBezTo>
                        <a:pt x="398379" y="332616"/>
                        <a:pt x="675512" y="142087"/>
                        <a:pt x="995948" y="64143"/>
                      </a:cubicBezTo>
                      <a:cubicBezTo>
                        <a:pt x="1680121" y="-91744"/>
                        <a:pt x="2269030" y="462523"/>
                        <a:pt x="2710711" y="912864"/>
                      </a:cubicBezTo>
                      <a:cubicBezTo>
                        <a:pt x="3221676" y="1432490"/>
                        <a:pt x="3654697" y="2038719"/>
                        <a:pt x="4226284" y="2497721"/>
                      </a:cubicBezTo>
                      <a:cubicBezTo>
                        <a:pt x="4659306" y="2844138"/>
                        <a:pt x="5170270" y="3077969"/>
                        <a:pt x="5715877" y="2852798"/>
                      </a:cubicBezTo>
                      <a:cubicBezTo>
                        <a:pt x="6036312" y="2722892"/>
                        <a:pt x="6313445" y="2497721"/>
                        <a:pt x="6555937" y="2255229"/>
                      </a:cubicBezTo>
                      <a:cubicBezTo>
                        <a:pt x="6625220" y="2185946"/>
                        <a:pt x="6703164" y="2116663"/>
                        <a:pt x="6772447" y="2038719"/>
                      </a:cubicBezTo>
                      <a:lnTo>
                        <a:pt x="6772447" y="1986756"/>
                      </a:lnTo>
                      <a:cubicBezTo>
                        <a:pt x="6599239" y="2159965"/>
                        <a:pt x="6417370" y="2333173"/>
                        <a:pt x="6226841" y="248906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34" name="Graphic 1">
                <a:extLst>
                  <a:ext uri="{FF2B5EF4-FFF2-40B4-BE49-F238E27FC236}">
                    <a16:creationId xmlns:a16="http://schemas.microsoft.com/office/drawing/2014/main" xmlns="" id="{3B09BC74-CF74-4571-82E3-2E27F1E56856}"/>
                  </a:ext>
                </a:extLst>
              </p:cNvPr>
              <p:cNvGrpSpPr/>
              <p:nvPr/>
            </p:nvGrpSpPr>
            <p:grpSpPr>
              <a:xfrm>
                <a:off x="12539351" y="2839471"/>
                <a:ext cx="259812" cy="1756483"/>
                <a:chOff x="12539351" y="2839471"/>
                <a:chExt cx="259812" cy="1756483"/>
              </a:xfrm>
              <a:grpFill/>
            </p:grpSpPr>
            <p:sp>
              <p:nvSpPr>
                <p:cNvPr id="875" name="Freeform: Shape 383">
                  <a:extLst>
                    <a:ext uri="{FF2B5EF4-FFF2-40B4-BE49-F238E27FC236}">
                      <a16:creationId xmlns:a16="http://schemas.microsoft.com/office/drawing/2014/main" xmlns="" id="{2E2E7BA2-B865-4598-BB7F-7808553D493C}"/>
                    </a:ext>
                  </a:extLst>
                </p:cNvPr>
                <p:cNvSpPr/>
                <p:nvPr/>
              </p:nvSpPr>
              <p:spPr>
                <a:xfrm>
                  <a:off x="12643277" y="2947858"/>
                  <a:ext cx="35786" cy="1551456"/>
                </a:xfrm>
                <a:custGeom>
                  <a:avLst/>
                  <a:gdLst>
                    <a:gd name="connsiteX0" fmla="*/ 0 w 35786"/>
                    <a:gd name="connsiteY0" fmla="*/ 16398 h 1551456"/>
                    <a:gd name="connsiteX1" fmla="*/ 0 w 35786"/>
                    <a:gd name="connsiteY1" fmla="*/ 1531971 h 1551456"/>
                    <a:gd name="connsiteX2" fmla="*/ 34641 w 35786"/>
                    <a:gd name="connsiteY2" fmla="*/ 1531971 h 1551456"/>
                    <a:gd name="connsiteX3" fmla="*/ 34641 w 35786"/>
                    <a:gd name="connsiteY3" fmla="*/ 16398 h 1551456"/>
                    <a:gd name="connsiteX4" fmla="*/ 0 w 35786"/>
                    <a:gd name="connsiteY4" fmla="*/ 16398 h 15514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1551456">
                      <a:moveTo>
                        <a:pt x="0" y="16398"/>
                      </a:moveTo>
                      <a:cubicBezTo>
                        <a:pt x="0" y="518702"/>
                        <a:pt x="0" y="1029667"/>
                        <a:pt x="0" y="1531971"/>
                      </a:cubicBezTo>
                      <a:cubicBezTo>
                        <a:pt x="0" y="1557952"/>
                        <a:pt x="34641" y="1557952"/>
                        <a:pt x="34641" y="1531971"/>
                      </a:cubicBezTo>
                      <a:cubicBezTo>
                        <a:pt x="34641" y="1029667"/>
                        <a:pt x="34641" y="518702"/>
                        <a:pt x="34641" y="16398"/>
                      </a:cubicBezTo>
                      <a:cubicBezTo>
                        <a:pt x="4330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76" name="Freeform: Shape 384">
                  <a:extLst>
                    <a:ext uri="{FF2B5EF4-FFF2-40B4-BE49-F238E27FC236}">
                      <a16:creationId xmlns:a16="http://schemas.microsoft.com/office/drawing/2014/main" xmlns="" id="{9B4B7B28-C597-4038-A118-A0C56757D232}"/>
                    </a:ext>
                  </a:extLst>
                </p:cNvPr>
                <p:cNvSpPr/>
                <p:nvPr/>
              </p:nvSpPr>
              <p:spPr>
                <a:xfrm>
                  <a:off x="12539351" y="2839471"/>
                  <a:ext cx="259812" cy="289400"/>
                </a:xfrm>
                <a:custGeom>
                  <a:avLst/>
                  <a:gdLst>
                    <a:gd name="connsiteX0" fmla="*/ 0 w 259812"/>
                    <a:gd name="connsiteY0" fmla="*/ 20860 h 289400"/>
                    <a:gd name="connsiteX1" fmla="*/ 129906 w 259812"/>
                    <a:gd name="connsiteY1" fmla="*/ 211389 h 289400"/>
                    <a:gd name="connsiteX2" fmla="*/ 259813 w 259812"/>
                    <a:gd name="connsiteY2" fmla="*/ 280673 h 289400"/>
                    <a:gd name="connsiteX3" fmla="*/ 129906 w 259812"/>
                    <a:gd name="connsiteY3" fmla="*/ 81483 h 289400"/>
                    <a:gd name="connsiteX4" fmla="*/ 0 w 259812"/>
                    <a:gd name="connsiteY4" fmla="*/ 20860 h 2894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9400">
                      <a:moveTo>
                        <a:pt x="0" y="20860"/>
                      </a:moveTo>
                      <a:cubicBezTo>
                        <a:pt x="0" y="64162"/>
                        <a:pt x="60624" y="142106"/>
                        <a:pt x="129906" y="211389"/>
                      </a:cubicBezTo>
                      <a:cubicBezTo>
                        <a:pt x="199190" y="272012"/>
                        <a:pt x="259813" y="306654"/>
                        <a:pt x="259813" y="280673"/>
                      </a:cubicBezTo>
                      <a:cubicBezTo>
                        <a:pt x="259813" y="254691"/>
                        <a:pt x="199190" y="159427"/>
                        <a:pt x="129906" y="81483"/>
                      </a:cubicBezTo>
                      <a:cubicBezTo>
                        <a:pt x="51963" y="3539"/>
                        <a:pt x="0" y="-22442"/>
                        <a:pt x="0" y="2086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77" name="Freeform: Shape 385">
                  <a:extLst>
                    <a:ext uri="{FF2B5EF4-FFF2-40B4-BE49-F238E27FC236}">
                      <a16:creationId xmlns:a16="http://schemas.microsoft.com/office/drawing/2014/main" xmlns="" id="{38ACC2AD-4B09-46E8-AE65-29C2EE535139}"/>
                    </a:ext>
                  </a:extLst>
                </p:cNvPr>
                <p:cNvSpPr/>
                <p:nvPr/>
              </p:nvSpPr>
              <p:spPr>
                <a:xfrm>
                  <a:off x="12539351" y="4306553"/>
                  <a:ext cx="259812" cy="289400"/>
                </a:xfrm>
                <a:custGeom>
                  <a:avLst/>
                  <a:gdLst>
                    <a:gd name="connsiteX0" fmla="*/ 129906 w 259812"/>
                    <a:gd name="connsiteY0" fmla="*/ 78011 h 289400"/>
                    <a:gd name="connsiteX1" fmla="*/ 0 w 259812"/>
                    <a:gd name="connsiteY1" fmla="*/ 268540 h 289400"/>
                    <a:gd name="connsiteX2" fmla="*/ 129906 w 259812"/>
                    <a:gd name="connsiteY2" fmla="*/ 207917 h 289400"/>
                    <a:gd name="connsiteX3" fmla="*/ 259813 w 259812"/>
                    <a:gd name="connsiteY3" fmla="*/ 8728 h 289400"/>
                    <a:gd name="connsiteX4" fmla="*/ 129906 w 259812"/>
                    <a:gd name="connsiteY4" fmla="*/ 78011 h 2894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9400">
                      <a:moveTo>
                        <a:pt x="129906" y="78011"/>
                      </a:moveTo>
                      <a:cubicBezTo>
                        <a:pt x="60624" y="138634"/>
                        <a:pt x="0" y="225238"/>
                        <a:pt x="0" y="268540"/>
                      </a:cubicBezTo>
                      <a:cubicBezTo>
                        <a:pt x="0" y="311843"/>
                        <a:pt x="60624" y="285861"/>
                        <a:pt x="129906" y="207917"/>
                      </a:cubicBezTo>
                      <a:cubicBezTo>
                        <a:pt x="199190" y="129974"/>
                        <a:pt x="259813" y="43369"/>
                        <a:pt x="259813" y="8728"/>
                      </a:cubicBezTo>
                      <a:cubicBezTo>
                        <a:pt x="259813" y="-17254"/>
                        <a:pt x="199190" y="17388"/>
                        <a:pt x="129906" y="7801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35" name="Graphic 1">
                <a:extLst>
                  <a:ext uri="{FF2B5EF4-FFF2-40B4-BE49-F238E27FC236}">
                    <a16:creationId xmlns:a16="http://schemas.microsoft.com/office/drawing/2014/main" xmlns="" id="{0153F8ED-2395-4B9A-B422-78D6D2962D50}"/>
                  </a:ext>
                </a:extLst>
              </p:cNvPr>
              <p:cNvGrpSpPr/>
              <p:nvPr/>
            </p:nvGrpSpPr>
            <p:grpSpPr>
              <a:xfrm>
                <a:off x="11941783" y="2364807"/>
                <a:ext cx="259812" cy="2702002"/>
                <a:chOff x="11941783" y="2364807"/>
                <a:chExt cx="259812" cy="2702002"/>
              </a:xfrm>
              <a:grpFill/>
            </p:grpSpPr>
            <p:sp>
              <p:nvSpPr>
                <p:cNvPr id="872" name="Freeform: Shape 380">
                  <a:extLst>
                    <a:ext uri="{FF2B5EF4-FFF2-40B4-BE49-F238E27FC236}">
                      <a16:creationId xmlns:a16="http://schemas.microsoft.com/office/drawing/2014/main" xmlns="" id="{8B1D934C-8D53-4D74-BF36-F30EF50B6E2D}"/>
                    </a:ext>
                  </a:extLst>
                </p:cNvPr>
                <p:cNvSpPr/>
                <p:nvPr/>
              </p:nvSpPr>
              <p:spPr>
                <a:xfrm>
                  <a:off x="12054368" y="2445554"/>
                  <a:ext cx="34641" cy="2556065"/>
                </a:xfrm>
                <a:custGeom>
                  <a:avLst/>
                  <a:gdLst>
                    <a:gd name="connsiteX0" fmla="*/ 0 w 34641"/>
                    <a:gd name="connsiteY0" fmla="*/ 16398 h 2556065"/>
                    <a:gd name="connsiteX1" fmla="*/ 0 w 34641"/>
                    <a:gd name="connsiteY1" fmla="*/ 2536580 h 2556065"/>
                    <a:gd name="connsiteX2" fmla="*/ 34641 w 34641"/>
                    <a:gd name="connsiteY2" fmla="*/ 2536580 h 2556065"/>
                    <a:gd name="connsiteX3" fmla="*/ 34641 w 34641"/>
                    <a:gd name="connsiteY3" fmla="*/ 16398 h 2556065"/>
                    <a:gd name="connsiteX4" fmla="*/ 0 w 34641"/>
                    <a:gd name="connsiteY4" fmla="*/ 16398 h 25560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2556065">
                      <a:moveTo>
                        <a:pt x="0" y="16398"/>
                      </a:moveTo>
                      <a:cubicBezTo>
                        <a:pt x="0" y="856458"/>
                        <a:pt x="0" y="1696519"/>
                        <a:pt x="0" y="2536580"/>
                      </a:cubicBezTo>
                      <a:cubicBezTo>
                        <a:pt x="0" y="2562561"/>
                        <a:pt x="34641" y="2562561"/>
                        <a:pt x="34641" y="2536580"/>
                      </a:cubicBezTo>
                      <a:cubicBezTo>
                        <a:pt x="34641" y="1696519"/>
                        <a:pt x="34641" y="856458"/>
                        <a:pt x="34641" y="16398"/>
                      </a:cubicBezTo>
                      <a:cubicBezTo>
                        <a:pt x="34641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73" name="Freeform: Shape 381">
                  <a:extLst>
                    <a:ext uri="{FF2B5EF4-FFF2-40B4-BE49-F238E27FC236}">
                      <a16:creationId xmlns:a16="http://schemas.microsoft.com/office/drawing/2014/main" xmlns="" id="{4E74566B-4026-4DBF-8687-E66132956FE0}"/>
                    </a:ext>
                  </a:extLst>
                </p:cNvPr>
                <p:cNvSpPr/>
                <p:nvPr/>
              </p:nvSpPr>
              <p:spPr>
                <a:xfrm>
                  <a:off x="11941783" y="2364807"/>
                  <a:ext cx="259812" cy="271435"/>
                </a:xfrm>
                <a:custGeom>
                  <a:avLst/>
                  <a:gdLst>
                    <a:gd name="connsiteX0" fmla="*/ 129906 w 259812"/>
                    <a:gd name="connsiteY0" fmla="*/ 27861 h 271435"/>
                    <a:gd name="connsiteX1" fmla="*/ 0 w 259812"/>
                    <a:gd name="connsiteY1" fmla="*/ 62502 h 271435"/>
                    <a:gd name="connsiteX2" fmla="*/ 129906 w 259812"/>
                    <a:gd name="connsiteY2" fmla="*/ 244371 h 271435"/>
                    <a:gd name="connsiteX3" fmla="*/ 259813 w 259812"/>
                    <a:gd name="connsiteY3" fmla="*/ 218390 h 271435"/>
                    <a:gd name="connsiteX4" fmla="*/ 129906 w 259812"/>
                    <a:gd name="connsiteY4" fmla="*/ 27861 h 2714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1435">
                      <a:moveTo>
                        <a:pt x="129906" y="27861"/>
                      </a:moveTo>
                      <a:cubicBezTo>
                        <a:pt x="60623" y="-24102"/>
                        <a:pt x="0" y="1880"/>
                        <a:pt x="0" y="62502"/>
                      </a:cubicBezTo>
                      <a:cubicBezTo>
                        <a:pt x="0" y="123125"/>
                        <a:pt x="60623" y="201069"/>
                        <a:pt x="129906" y="244371"/>
                      </a:cubicBezTo>
                      <a:cubicBezTo>
                        <a:pt x="199190" y="287673"/>
                        <a:pt x="259813" y="279013"/>
                        <a:pt x="259813" y="218390"/>
                      </a:cubicBezTo>
                      <a:cubicBezTo>
                        <a:pt x="259813" y="157767"/>
                        <a:pt x="199190" y="79823"/>
                        <a:pt x="129906" y="2786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74" name="Freeform: Shape 382">
                  <a:extLst>
                    <a:ext uri="{FF2B5EF4-FFF2-40B4-BE49-F238E27FC236}">
                      <a16:creationId xmlns:a16="http://schemas.microsoft.com/office/drawing/2014/main" xmlns="" id="{48C02735-BF6C-4D7F-9F99-375A260EB21B}"/>
                    </a:ext>
                  </a:extLst>
                </p:cNvPr>
                <p:cNvSpPr/>
                <p:nvPr/>
              </p:nvSpPr>
              <p:spPr>
                <a:xfrm>
                  <a:off x="11941783" y="4799182"/>
                  <a:ext cx="259812" cy="267628"/>
                </a:xfrm>
                <a:custGeom>
                  <a:avLst/>
                  <a:gdLst>
                    <a:gd name="connsiteX0" fmla="*/ 129906 w 259812"/>
                    <a:gd name="connsiteY0" fmla="*/ 27064 h 267628"/>
                    <a:gd name="connsiteX1" fmla="*/ 0 w 259812"/>
                    <a:gd name="connsiteY1" fmla="*/ 208933 h 267628"/>
                    <a:gd name="connsiteX2" fmla="*/ 129906 w 259812"/>
                    <a:gd name="connsiteY2" fmla="*/ 243574 h 267628"/>
                    <a:gd name="connsiteX3" fmla="*/ 259813 w 259812"/>
                    <a:gd name="connsiteY3" fmla="*/ 53045 h 267628"/>
                    <a:gd name="connsiteX4" fmla="*/ 129906 w 259812"/>
                    <a:gd name="connsiteY4" fmla="*/ 27064 h 2676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7628">
                      <a:moveTo>
                        <a:pt x="129906" y="27064"/>
                      </a:moveTo>
                      <a:cubicBezTo>
                        <a:pt x="60623" y="70366"/>
                        <a:pt x="0" y="148310"/>
                        <a:pt x="0" y="208933"/>
                      </a:cubicBezTo>
                      <a:cubicBezTo>
                        <a:pt x="0" y="269556"/>
                        <a:pt x="60623" y="286876"/>
                        <a:pt x="129906" y="243574"/>
                      </a:cubicBezTo>
                      <a:cubicBezTo>
                        <a:pt x="199190" y="191612"/>
                        <a:pt x="259813" y="105008"/>
                        <a:pt x="259813" y="53045"/>
                      </a:cubicBezTo>
                      <a:cubicBezTo>
                        <a:pt x="259813" y="-7578"/>
                        <a:pt x="199190" y="-16238"/>
                        <a:pt x="129906" y="2706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36" name="Graphic 1">
                <a:extLst>
                  <a:ext uri="{FF2B5EF4-FFF2-40B4-BE49-F238E27FC236}">
                    <a16:creationId xmlns:a16="http://schemas.microsoft.com/office/drawing/2014/main" xmlns="" id="{454D2828-76FE-46E3-8FC4-9C6A2A1079F1}"/>
                  </a:ext>
                </a:extLst>
              </p:cNvPr>
              <p:cNvGrpSpPr/>
              <p:nvPr/>
            </p:nvGrpSpPr>
            <p:grpSpPr>
              <a:xfrm>
                <a:off x="11344214" y="2140689"/>
                <a:ext cx="259812" cy="3154047"/>
                <a:chOff x="11344214" y="2140689"/>
                <a:chExt cx="259812" cy="3154047"/>
              </a:xfrm>
              <a:grpFill/>
            </p:grpSpPr>
            <p:sp>
              <p:nvSpPr>
                <p:cNvPr id="869" name="Freeform: Shape 377">
                  <a:extLst>
                    <a:ext uri="{FF2B5EF4-FFF2-40B4-BE49-F238E27FC236}">
                      <a16:creationId xmlns:a16="http://schemas.microsoft.com/office/drawing/2014/main" xmlns="" id="{2B8F26FA-6A37-4407-9E94-4217006B391A}"/>
                    </a:ext>
                  </a:extLst>
                </p:cNvPr>
                <p:cNvSpPr/>
                <p:nvPr/>
              </p:nvSpPr>
              <p:spPr>
                <a:xfrm>
                  <a:off x="11456799" y="2211723"/>
                  <a:ext cx="34642" cy="3032388"/>
                </a:xfrm>
                <a:custGeom>
                  <a:avLst/>
                  <a:gdLst>
                    <a:gd name="connsiteX0" fmla="*/ 0 w 34642"/>
                    <a:gd name="connsiteY0" fmla="*/ 16398 h 3032388"/>
                    <a:gd name="connsiteX1" fmla="*/ 0 w 34642"/>
                    <a:gd name="connsiteY1" fmla="*/ 3012903 h 3032388"/>
                    <a:gd name="connsiteX2" fmla="*/ 34642 w 34642"/>
                    <a:gd name="connsiteY2" fmla="*/ 3012903 h 3032388"/>
                    <a:gd name="connsiteX3" fmla="*/ 34642 w 34642"/>
                    <a:gd name="connsiteY3" fmla="*/ 16398 h 3032388"/>
                    <a:gd name="connsiteX4" fmla="*/ 0 w 34642"/>
                    <a:gd name="connsiteY4" fmla="*/ 16398 h 30323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2" h="3032388">
                      <a:moveTo>
                        <a:pt x="0" y="16398"/>
                      </a:moveTo>
                      <a:cubicBezTo>
                        <a:pt x="0" y="1012346"/>
                        <a:pt x="0" y="2016954"/>
                        <a:pt x="0" y="3012903"/>
                      </a:cubicBezTo>
                      <a:cubicBezTo>
                        <a:pt x="0" y="3038884"/>
                        <a:pt x="34642" y="3038884"/>
                        <a:pt x="34642" y="3012903"/>
                      </a:cubicBezTo>
                      <a:cubicBezTo>
                        <a:pt x="34642" y="2016954"/>
                        <a:pt x="34642" y="1021006"/>
                        <a:pt x="34642" y="16398"/>
                      </a:cubicBezTo>
                      <a:cubicBezTo>
                        <a:pt x="3464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70" name="Freeform: Shape 378">
                  <a:extLst>
                    <a:ext uri="{FF2B5EF4-FFF2-40B4-BE49-F238E27FC236}">
                      <a16:creationId xmlns:a16="http://schemas.microsoft.com/office/drawing/2014/main" xmlns="" id="{02EF860E-CC0E-470D-8054-D0F18C70C83E}"/>
                    </a:ext>
                  </a:extLst>
                </p:cNvPr>
                <p:cNvSpPr/>
                <p:nvPr/>
              </p:nvSpPr>
              <p:spPr>
                <a:xfrm>
                  <a:off x="11344214" y="2140689"/>
                  <a:ext cx="259812" cy="261737"/>
                </a:xfrm>
                <a:custGeom>
                  <a:avLst/>
                  <a:gdLst>
                    <a:gd name="connsiteX0" fmla="*/ 129906 w 259812"/>
                    <a:gd name="connsiteY0" fmla="*/ 827 h 261737"/>
                    <a:gd name="connsiteX1" fmla="*/ 0 w 259812"/>
                    <a:gd name="connsiteY1" fmla="*/ 122073 h 261737"/>
                    <a:gd name="connsiteX2" fmla="*/ 129906 w 259812"/>
                    <a:gd name="connsiteY2" fmla="*/ 260640 h 261737"/>
                    <a:gd name="connsiteX3" fmla="*/ 259813 w 259812"/>
                    <a:gd name="connsiteY3" fmla="*/ 156715 h 261737"/>
                    <a:gd name="connsiteX4" fmla="*/ 129906 w 259812"/>
                    <a:gd name="connsiteY4" fmla="*/ 827 h 2617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737">
                      <a:moveTo>
                        <a:pt x="129906" y="827"/>
                      </a:moveTo>
                      <a:cubicBezTo>
                        <a:pt x="60623" y="-7833"/>
                        <a:pt x="0" y="52790"/>
                        <a:pt x="0" y="122073"/>
                      </a:cubicBezTo>
                      <a:cubicBezTo>
                        <a:pt x="0" y="191357"/>
                        <a:pt x="60623" y="251980"/>
                        <a:pt x="129906" y="260640"/>
                      </a:cubicBezTo>
                      <a:cubicBezTo>
                        <a:pt x="199189" y="269300"/>
                        <a:pt x="259813" y="225998"/>
                        <a:pt x="259813" y="156715"/>
                      </a:cubicBezTo>
                      <a:cubicBezTo>
                        <a:pt x="259813" y="87432"/>
                        <a:pt x="199189" y="9488"/>
                        <a:pt x="129906" y="827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71" name="Freeform: Shape 379">
                  <a:extLst>
                    <a:ext uri="{FF2B5EF4-FFF2-40B4-BE49-F238E27FC236}">
                      <a16:creationId xmlns:a16="http://schemas.microsoft.com/office/drawing/2014/main" xmlns="" id="{B3C70C4C-DB5A-4E11-A2BD-6B600E52BF42}"/>
                    </a:ext>
                  </a:extLst>
                </p:cNvPr>
                <p:cNvSpPr/>
                <p:nvPr/>
              </p:nvSpPr>
              <p:spPr>
                <a:xfrm>
                  <a:off x="11344214" y="5032998"/>
                  <a:ext cx="259812" cy="261737"/>
                </a:xfrm>
                <a:custGeom>
                  <a:avLst/>
                  <a:gdLst>
                    <a:gd name="connsiteX0" fmla="*/ 129906 w 259812"/>
                    <a:gd name="connsiteY0" fmla="*/ 1098 h 261737"/>
                    <a:gd name="connsiteX1" fmla="*/ 0 w 259812"/>
                    <a:gd name="connsiteY1" fmla="*/ 139665 h 261737"/>
                    <a:gd name="connsiteX2" fmla="*/ 129906 w 259812"/>
                    <a:gd name="connsiteY2" fmla="*/ 260911 h 261737"/>
                    <a:gd name="connsiteX3" fmla="*/ 259813 w 259812"/>
                    <a:gd name="connsiteY3" fmla="*/ 105023 h 261737"/>
                    <a:gd name="connsiteX4" fmla="*/ 129906 w 259812"/>
                    <a:gd name="connsiteY4" fmla="*/ 1098 h 2617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737">
                      <a:moveTo>
                        <a:pt x="129906" y="1098"/>
                      </a:moveTo>
                      <a:cubicBezTo>
                        <a:pt x="60623" y="9758"/>
                        <a:pt x="0" y="70381"/>
                        <a:pt x="0" y="139665"/>
                      </a:cubicBezTo>
                      <a:cubicBezTo>
                        <a:pt x="0" y="208948"/>
                        <a:pt x="60623" y="269571"/>
                        <a:pt x="129906" y="260911"/>
                      </a:cubicBezTo>
                      <a:cubicBezTo>
                        <a:pt x="199189" y="252250"/>
                        <a:pt x="259813" y="174306"/>
                        <a:pt x="259813" y="105023"/>
                      </a:cubicBezTo>
                      <a:cubicBezTo>
                        <a:pt x="259813" y="35740"/>
                        <a:pt x="199189" y="-7562"/>
                        <a:pt x="129906" y="10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37" name="Graphic 1">
                <a:extLst>
                  <a:ext uri="{FF2B5EF4-FFF2-40B4-BE49-F238E27FC236}">
                    <a16:creationId xmlns:a16="http://schemas.microsoft.com/office/drawing/2014/main" xmlns="" id="{DA500E86-3408-4D80-9026-6C7EF022947F}"/>
                  </a:ext>
                </a:extLst>
              </p:cNvPr>
              <p:cNvGrpSpPr/>
              <p:nvPr/>
            </p:nvGrpSpPr>
            <p:grpSpPr>
              <a:xfrm>
                <a:off x="10746645" y="2219494"/>
                <a:ext cx="259812" cy="2996436"/>
                <a:chOff x="10746645" y="2219494"/>
                <a:chExt cx="259812" cy="2996436"/>
              </a:xfrm>
              <a:grpFill/>
            </p:grpSpPr>
            <p:sp>
              <p:nvSpPr>
                <p:cNvPr id="866" name="Freeform: Shape 374">
                  <a:extLst>
                    <a:ext uri="{FF2B5EF4-FFF2-40B4-BE49-F238E27FC236}">
                      <a16:creationId xmlns:a16="http://schemas.microsoft.com/office/drawing/2014/main" xmlns="" id="{473F9915-8B46-409B-992C-9715C676B610}"/>
                    </a:ext>
                  </a:extLst>
                </p:cNvPr>
                <p:cNvSpPr/>
                <p:nvPr/>
              </p:nvSpPr>
              <p:spPr>
                <a:xfrm>
                  <a:off x="10859230" y="2295238"/>
                  <a:ext cx="35786" cy="2870928"/>
                </a:xfrm>
                <a:custGeom>
                  <a:avLst/>
                  <a:gdLst>
                    <a:gd name="connsiteX0" fmla="*/ 0 w 35786"/>
                    <a:gd name="connsiteY0" fmla="*/ 19486 h 2870928"/>
                    <a:gd name="connsiteX1" fmla="*/ 0 w 35786"/>
                    <a:gd name="connsiteY1" fmla="*/ 2851443 h 2870928"/>
                    <a:gd name="connsiteX2" fmla="*/ 34641 w 35786"/>
                    <a:gd name="connsiteY2" fmla="*/ 2851443 h 2870928"/>
                    <a:gd name="connsiteX3" fmla="*/ 34641 w 35786"/>
                    <a:gd name="connsiteY3" fmla="*/ 19486 h 2870928"/>
                    <a:gd name="connsiteX4" fmla="*/ 0 w 35786"/>
                    <a:gd name="connsiteY4" fmla="*/ 19486 h 28709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2870928">
                      <a:moveTo>
                        <a:pt x="0" y="19486"/>
                      </a:moveTo>
                      <a:cubicBezTo>
                        <a:pt x="0" y="963472"/>
                        <a:pt x="0" y="1907457"/>
                        <a:pt x="0" y="2851443"/>
                      </a:cubicBezTo>
                      <a:cubicBezTo>
                        <a:pt x="0" y="2877424"/>
                        <a:pt x="34641" y="2877424"/>
                        <a:pt x="34641" y="2851443"/>
                      </a:cubicBezTo>
                      <a:cubicBezTo>
                        <a:pt x="34641" y="1907457"/>
                        <a:pt x="34641" y="963472"/>
                        <a:pt x="34641" y="19486"/>
                      </a:cubicBezTo>
                      <a:cubicBezTo>
                        <a:pt x="43302" y="-6495"/>
                        <a:pt x="0" y="-6495"/>
                        <a:pt x="0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67" name="Freeform: Shape 375">
                  <a:extLst>
                    <a:ext uri="{FF2B5EF4-FFF2-40B4-BE49-F238E27FC236}">
                      <a16:creationId xmlns:a16="http://schemas.microsoft.com/office/drawing/2014/main" xmlns="" id="{B8F0E461-7C90-48ED-9548-C6308CE28185}"/>
                    </a:ext>
                  </a:extLst>
                </p:cNvPr>
                <p:cNvSpPr/>
                <p:nvPr/>
              </p:nvSpPr>
              <p:spPr>
                <a:xfrm>
                  <a:off x="10746645" y="2219494"/>
                  <a:ext cx="259812" cy="261149"/>
                </a:xfrm>
                <a:custGeom>
                  <a:avLst/>
                  <a:gdLst>
                    <a:gd name="connsiteX0" fmla="*/ 129906 w 259812"/>
                    <a:gd name="connsiteY0" fmla="*/ 8626 h 261149"/>
                    <a:gd name="connsiteX1" fmla="*/ 0 w 259812"/>
                    <a:gd name="connsiteY1" fmla="*/ 190495 h 261149"/>
                    <a:gd name="connsiteX2" fmla="*/ 129906 w 259812"/>
                    <a:gd name="connsiteY2" fmla="*/ 251118 h 261149"/>
                    <a:gd name="connsiteX3" fmla="*/ 259813 w 259812"/>
                    <a:gd name="connsiteY3" fmla="*/ 86570 h 261149"/>
                    <a:gd name="connsiteX4" fmla="*/ 129906 w 259812"/>
                    <a:gd name="connsiteY4" fmla="*/ 8626 h 2611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149">
                      <a:moveTo>
                        <a:pt x="129906" y="8626"/>
                      </a:moveTo>
                      <a:cubicBezTo>
                        <a:pt x="60623" y="43268"/>
                        <a:pt x="0" y="121212"/>
                        <a:pt x="0" y="190495"/>
                      </a:cubicBezTo>
                      <a:cubicBezTo>
                        <a:pt x="0" y="251118"/>
                        <a:pt x="60623" y="277099"/>
                        <a:pt x="129906" y="251118"/>
                      </a:cubicBezTo>
                      <a:cubicBezTo>
                        <a:pt x="199190" y="225137"/>
                        <a:pt x="259813" y="155853"/>
                        <a:pt x="259813" y="86570"/>
                      </a:cubicBezTo>
                      <a:cubicBezTo>
                        <a:pt x="259813" y="17287"/>
                        <a:pt x="207851" y="-17355"/>
                        <a:pt x="129906" y="862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68" name="Freeform: Shape 376">
                  <a:extLst>
                    <a:ext uri="{FF2B5EF4-FFF2-40B4-BE49-F238E27FC236}">
                      <a16:creationId xmlns:a16="http://schemas.microsoft.com/office/drawing/2014/main" xmlns="" id="{6B0DA132-E274-4CCC-8CA3-8F83F60143EC}"/>
                    </a:ext>
                  </a:extLst>
                </p:cNvPr>
                <p:cNvSpPr/>
                <p:nvPr/>
              </p:nvSpPr>
              <p:spPr>
                <a:xfrm>
                  <a:off x="10746645" y="4954780"/>
                  <a:ext cx="259812" cy="261149"/>
                </a:xfrm>
                <a:custGeom>
                  <a:avLst/>
                  <a:gdLst>
                    <a:gd name="connsiteX0" fmla="*/ 129906 w 259812"/>
                    <a:gd name="connsiteY0" fmla="*/ 10032 h 261149"/>
                    <a:gd name="connsiteX1" fmla="*/ 0 w 259812"/>
                    <a:gd name="connsiteY1" fmla="*/ 70655 h 261149"/>
                    <a:gd name="connsiteX2" fmla="*/ 129906 w 259812"/>
                    <a:gd name="connsiteY2" fmla="*/ 252524 h 261149"/>
                    <a:gd name="connsiteX3" fmla="*/ 259813 w 259812"/>
                    <a:gd name="connsiteY3" fmla="*/ 174580 h 261149"/>
                    <a:gd name="connsiteX4" fmla="*/ 129906 w 259812"/>
                    <a:gd name="connsiteY4" fmla="*/ 10032 h 2611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149">
                      <a:moveTo>
                        <a:pt x="129906" y="10032"/>
                      </a:moveTo>
                      <a:cubicBezTo>
                        <a:pt x="60623" y="-15949"/>
                        <a:pt x="0" y="10032"/>
                        <a:pt x="0" y="70655"/>
                      </a:cubicBezTo>
                      <a:cubicBezTo>
                        <a:pt x="0" y="131278"/>
                        <a:pt x="60623" y="217882"/>
                        <a:pt x="129906" y="252524"/>
                      </a:cubicBezTo>
                      <a:cubicBezTo>
                        <a:pt x="199190" y="278505"/>
                        <a:pt x="259813" y="243863"/>
                        <a:pt x="259813" y="174580"/>
                      </a:cubicBezTo>
                      <a:cubicBezTo>
                        <a:pt x="259813" y="105297"/>
                        <a:pt x="207851" y="36013"/>
                        <a:pt x="129906" y="10032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38" name="Graphic 1">
                <a:extLst>
                  <a:ext uri="{FF2B5EF4-FFF2-40B4-BE49-F238E27FC236}">
                    <a16:creationId xmlns:a16="http://schemas.microsoft.com/office/drawing/2014/main" xmlns="" id="{B6635293-2357-49A3-8816-AE0E0E1779B9}"/>
                  </a:ext>
                </a:extLst>
              </p:cNvPr>
              <p:cNvGrpSpPr/>
              <p:nvPr/>
            </p:nvGrpSpPr>
            <p:grpSpPr>
              <a:xfrm>
                <a:off x="10157736" y="2578595"/>
                <a:ext cx="259812" cy="2271697"/>
                <a:chOff x="10157736" y="2578595"/>
                <a:chExt cx="259812" cy="2271697"/>
              </a:xfrm>
              <a:grpFill/>
            </p:grpSpPr>
            <p:sp>
              <p:nvSpPr>
                <p:cNvPr id="863" name="Freeform: Shape 371">
                  <a:extLst>
                    <a:ext uri="{FF2B5EF4-FFF2-40B4-BE49-F238E27FC236}">
                      <a16:creationId xmlns:a16="http://schemas.microsoft.com/office/drawing/2014/main" xmlns="" id="{97DA45C7-B046-4275-B972-FB1AE9094DE2}"/>
                    </a:ext>
                  </a:extLst>
                </p:cNvPr>
                <p:cNvSpPr/>
                <p:nvPr/>
              </p:nvSpPr>
              <p:spPr>
                <a:xfrm>
                  <a:off x="10270321" y="2674132"/>
                  <a:ext cx="34641" cy="2102316"/>
                </a:xfrm>
                <a:custGeom>
                  <a:avLst/>
                  <a:gdLst>
                    <a:gd name="connsiteX0" fmla="*/ 0 w 34641"/>
                    <a:gd name="connsiteY0" fmla="*/ 12991 h 2102316"/>
                    <a:gd name="connsiteX1" fmla="*/ 0 w 34641"/>
                    <a:gd name="connsiteY1" fmla="*/ 2082831 h 2102316"/>
                    <a:gd name="connsiteX2" fmla="*/ 34642 w 34641"/>
                    <a:gd name="connsiteY2" fmla="*/ 2082831 h 2102316"/>
                    <a:gd name="connsiteX3" fmla="*/ 34642 w 34641"/>
                    <a:gd name="connsiteY3" fmla="*/ 12991 h 2102316"/>
                    <a:gd name="connsiteX4" fmla="*/ 0 w 34641"/>
                    <a:gd name="connsiteY4" fmla="*/ 12991 h 21023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2102316">
                      <a:moveTo>
                        <a:pt x="0" y="12991"/>
                      </a:moveTo>
                      <a:cubicBezTo>
                        <a:pt x="0" y="705824"/>
                        <a:pt x="0" y="1389997"/>
                        <a:pt x="0" y="2082831"/>
                      </a:cubicBezTo>
                      <a:cubicBezTo>
                        <a:pt x="0" y="2108812"/>
                        <a:pt x="34642" y="2108812"/>
                        <a:pt x="34642" y="2082831"/>
                      </a:cubicBezTo>
                      <a:cubicBezTo>
                        <a:pt x="34642" y="1389997"/>
                        <a:pt x="34642" y="705824"/>
                        <a:pt x="34642" y="12991"/>
                      </a:cubicBezTo>
                      <a:cubicBezTo>
                        <a:pt x="34642" y="-4330"/>
                        <a:pt x="0" y="-4330"/>
                        <a:pt x="0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64" name="Freeform: Shape 372">
                  <a:extLst>
                    <a:ext uri="{FF2B5EF4-FFF2-40B4-BE49-F238E27FC236}">
                      <a16:creationId xmlns:a16="http://schemas.microsoft.com/office/drawing/2014/main" xmlns="" id="{6046AD56-669E-4CBD-BDC2-8ABB38F78D08}"/>
                    </a:ext>
                  </a:extLst>
                </p:cNvPr>
                <p:cNvSpPr/>
                <p:nvPr/>
              </p:nvSpPr>
              <p:spPr>
                <a:xfrm>
                  <a:off x="10157736" y="2578595"/>
                  <a:ext cx="259812" cy="274157"/>
                </a:xfrm>
                <a:custGeom>
                  <a:avLst/>
                  <a:gdLst>
                    <a:gd name="connsiteX0" fmla="*/ 129906 w 259812"/>
                    <a:gd name="connsiteY0" fmla="*/ 47904 h 274157"/>
                    <a:gd name="connsiteX1" fmla="*/ 0 w 259812"/>
                    <a:gd name="connsiteY1" fmla="*/ 247094 h 274157"/>
                    <a:gd name="connsiteX2" fmla="*/ 129906 w 259812"/>
                    <a:gd name="connsiteY2" fmla="*/ 221113 h 274157"/>
                    <a:gd name="connsiteX3" fmla="*/ 259813 w 259812"/>
                    <a:gd name="connsiteY3" fmla="*/ 30583 h 274157"/>
                    <a:gd name="connsiteX4" fmla="*/ 129906 w 259812"/>
                    <a:gd name="connsiteY4" fmla="*/ 47904 h 2741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4157">
                      <a:moveTo>
                        <a:pt x="129906" y="47904"/>
                      </a:moveTo>
                      <a:cubicBezTo>
                        <a:pt x="60623" y="117188"/>
                        <a:pt x="0" y="203792"/>
                        <a:pt x="0" y="247094"/>
                      </a:cubicBezTo>
                      <a:cubicBezTo>
                        <a:pt x="0" y="290396"/>
                        <a:pt x="60623" y="281736"/>
                        <a:pt x="129906" y="221113"/>
                      </a:cubicBezTo>
                      <a:cubicBezTo>
                        <a:pt x="199189" y="169150"/>
                        <a:pt x="259813" y="82546"/>
                        <a:pt x="259813" y="30583"/>
                      </a:cubicBezTo>
                      <a:cubicBezTo>
                        <a:pt x="259813" y="-12719"/>
                        <a:pt x="199189" y="-12719"/>
                        <a:pt x="129906" y="4790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65" name="Freeform: Shape 373">
                  <a:extLst>
                    <a:ext uri="{FF2B5EF4-FFF2-40B4-BE49-F238E27FC236}">
                      <a16:creationId xmlns:a16="http://schemas.microsoft.com/office/drawing/2014/main" xmlns="" id="{9C5A1A4E-9178-400A-8BC0-790BB57A1812}"/>
                    </a:ext>
                  </a:extLst>
                </p:cNvPr>
                <p:cNvSpPr/>
                <p:nvPr/>
              </p:nvSpPr>
              <p:spPr>
                <a:xfrm>
                  <a:off x="10157736" y="4576533"/>
                  <a:ext cx="259812" cy="273760"/>
                </a:xfrm>
                <a:custGeom>
                  <a:avLst/>
                  <a:gdLst>
                    <a:gd name="connsiteX0" fmla="*/ 129906 w 259812"/>
                    <a:gd name="connsiteY0" fmla="*/ 50524 h 273760"/>
                    <a:gd name="connsiteX1" fmla="*/ 0 w 259812"/>
                    <a:gd name="connsiteY1" fmla="*/ 24542 h 273760"/>
                    <a:gd name="connsiteX2" fmla="*/ 129906 w 259812"/>
                    <a:gd name="connsiteY2" fmla="*/ 223732 h 273760"/>
                    <a:gd name="connsiteX3" fmla="*/ 259813 w 259812"/>
                    <a:gd name="connsiteY3" fmla="*/ 232392 h 273760"/>
                    <a:gd name="connsiteX4" fmla="*/ 129906 w 259812"/>
                    <a:gd name="connsiteY4" fmla="*/ 50524 h 2737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3760">
                      <a:moveTo>
                        <a:pt x="129906" y="50524"/>
                      </a:moveTo>
                      <a:cubicBezTo>
                        <a:pt x="60623" y="-1439"/>
                        <a:pt x="0" y="-18760"/>
                        <a:pt x="0" y="24542"/>
                      </a:cubicBezTo>
                      <a:cubicBezTo>
                        <a:pt x="0" y="67844"/>
                        <a:pt x="60623" y="163109"/>
                        <a:pt x="129906" y="223732"/>
                      </a:cubicBezTo>
                      <a:cubicBezTo>
                        <a:pt x="199189" y="284355"/>
                        <a:pt x="259813" y="293015"/>
                        <a:pt x="259813" y="232392"/>
                      </a:cubicBezTo>
                      <a:cubicBezTo>
                        <a:pt x="259813" y="189090"/>
                        <a:pt x="199189" y="102486"/>
                        <a:pt x="129906" y="5052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39" name="Graphic 1">
                <a:extLst>
                  <a:ext uri="{FF2B5EF4-FFF2-40B4-BE49-F238E27FC236}">
                    <a16:creationId xmlns:a16="http://schemas.microsoft.com/office/drawing/2014/main" xmlns="" id="{B4F98B8E-BE34-4C4A-B58B-E6DF2AEFAE63}"/>
                  </a:ext>
                </a:extLst>
              </p:cNvPr>
              <p:cNvGrpSpPr/>
              <p:nvPr/>
            </p:nvGrpSpPr>
            <p:grpSpPr>
              <a:xfrm>
                <a:off x="9560167" y="3155892"/>
                <a:ext cx="259812" cy="1132235"/>
                <a:chOff x="9560167" y="3155892"/>
                <a:chExt cx="259812" cy="1132235"/>
              </a:xfrm>
              <a:grpFill/>
            </p:grpSpPr>
            <p:sp>
              <p:nvSpPr>
                <p:cNvPr id="860" name="Freeform: Shape 368">
                  <a:extLst>
                    <a:ext uri="{FF2B5EF4-FFF2-40B4-BE49-F238E27FC236}">
                      <a16:creationId xmlns:a16="http://schemas.microsoft.com/office/drawing/2014/main" xmlns="" id="{41465BBC-4C54-40F3-8F55-30ECB9B55C24}"/>
                    </a:ext>
                  </a:extLst>
                </p:cNvPr>
                <p:cNvSpPr/>
                <p:nvPr/>
              </p:nvSpPr>
              <p:spPr>
                <a:xfrm>
                  <a:off x="9672753" y="3268294"/>
                  <a:ext cx="34641" cy="901925"/>
                </a:xfrm>
                <a:custGeom>
                  <a:avLst/>
                  <a:gdLst>
                    <a:gd name="connsiteX0" fmla="*/ 0 w 34641"/>
                    <a:gd name="connsiteY0" fmla="*/ 16398 h 901925"/>
                    <a:gd name="connsiteX1" fmla="*/ 0 w 34641"/>
                    <a:gd name="connsiteY1" fmla="*/ 882439 h 901925"/>
                    <a:gd name="connsiteX2" fmla="*/ 34641 w 34641"/>
                    <a:gd name="connsiteY2" fmla="*/ 882439 h 901925"/>
                    <a:gd name="connsiteX3" fmla="*/ 34641 w 34641"/>
                    <a:gd name="connsiteY3" fmla="*/ 16398 h 901925"/>
                    <a:gd name="connsiteX4" fmla="*/ 0 w 34641"/>
                    <a:gd name="connsiteY4" fmla="*/ 16398 h 901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901925">
                      <a:moveTo>
                        <a:pt x="0" y="16398"/>
                      </a:moveTo>
                      <a:cubicBezTo>
                        <a:pt x="0" y="302191"/>
                        <a:pt x="0" y="596646"/>
                        <a:pt x="0" y="882439"/>
                      </a:cubicBezTo>
                      <a:cubicBezTo>
                        <a:pt x="0" y="908421"/>
                        <a:pt x="34641" y="908421"/>
                        <a:pt x="34641" y="882439"/>
                      </a:cubicBezTo>
                      <a:cubicBezTo>
                        <a:pt x="34641" y="596646"/>
                        <a:pt x="34641" y="302191"/>
                        <a:pt x="34641" y="16398"/>
                      </a:cubicBezTo>
                      <a:cubicBezTo>
                        <a:pt x="34641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61" name="Freeform: Shape 369">
                  <a:extLst>
                    <a:ext uri="{FF2B5EF4-FFF2-40B4-BE49-F238E27FC236}">
                      <a16:creationId xmlns:a16="http://schemas.microsoft.com/office/drawing/2014/main" xmlns="" id="{9A28D03D-400F-4B25-8050-C0F65AF81E17}"/>
                    </a:ext>
                  </a:extLst>
                </p:cNvPr>
                <p:cNvSpPr/>
                <p:nvPr/>
              </p:nvSpPr>
              <p:spPr>
                <a:xfrm>
                  <a:off x="9560167" y="3155892"/>
                  <a:ext cx="259812" cy="288043"/>
                </a:xfrm>
                <a:custGeom>
                  <a:avLst/>
                  <a:gdLst>
                    <a:gd name="connsiteX0" fmla="*/ 129906 w 259812"/>
                    <a:gd name="connsiteY0" fmla="*/ 102818 h 288043"/>
                    <a:gd name="connsiteX1" fmla="*/ 0 w 259812"/>
                    <a:gd name="connsiteY1" fmla="*/ 284687 h 288043"/>
                    <a:gd name="connsiteX2" fmla="*/ 129906 w 259812"/>
                    <a:gd name="connsiteY2" fmla="*/ 180762 h 288043"/>
                    <a:gd name="connsiteX3" fmla="*/ 259813 w 259812"/>
                    <a:gd name="connsiteY3" fmla="*/ 7553 h 288043"/>
                    <a:gd name="connsiteX4" fmla="*/ 129906 w 259812"/>
                    <a:gd name="connsiteY4" fmla="*/ 102818 h 2880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8043">
                      <a:moveTo>
                        <a:pt x="129906" y="102818"/>
                      </a:moveTo>
                      <a:cubicBezTo>
                        <a:pt x="60623" y="189422"/>
                        <a:pt x="0" y="267366"/>
                        <a:pt x="0" y="284687"/>
                      </a:cubicBezTo>
                      <a:cubicBezTo>
                        <a:pt x="0" y="302008"/>
                        <a:pt x="60623" y="250045"/>
                        <a:pt x="129906" y="180762"/>
                      </a:cubicBezTo>
                      <a:cubicBezTo>
                        <a:pt x="199190" y="111478"/>
                        <a:pt x="259813" y="33535"/>
                        <a:pt x="259813" y="7553"/>
                      </a:cubicBezTo>
                      <a:cubicBezTo>
                        <a:pt x="259813" y="-18428"/>
                        <a:pt x="199190" y="24874"/>
                        <a:pt x="129906" y="10281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62" name="Freeform: Shape 370">
                  <a:extLst>
                    <a:ext uri="{FF2B5EF4-FFF2-40B4-BE49-F238E27FC236}">
                      <a16:creationId xmlns:a16="http://schemas.microsoft.com/office/drawing/2014/main" xmlns="" id="{58DE8D55-87E1-4C86-9D13-9514E403670D}"/>
                    </a:ext>
                  </a:extLst>
                </p:cNvPr>
                <p:cNvSpPr/>
                <p:nvPr/>
              </p:nvSpPr>
              <p:spPr>
                <a:xfrm>
                  <a:off x="9560167" y="3991508"/>
                  <a:ext cx="259812" cy="296619"/>
                </a:xfrm>
                <a:custGeom>
                  <a:avLst/>
                  <a:gdLst>
                    <a:gd name="connsiteX0" fmla="*/ 0 w 259812"/>
                    <a:gd name="connsiteY0" fmla="*/ 3338 h 296619"/>
                    <a:gd name="connsiteX1" fmla="*/ 129906 w 259812"/>
                    <a:gd name="connsiteY1" fmla="*/ 185206 h 296619"/>
                    <a:gd name="connsiteX2" fmla="*/ 259813 w 259812"/>
                    <a:gd name="connsiteY2" fmla="*/ 289131 h 296619"/>
                    <a:gd name="connsiteX3" fmla="*/ 129906 w 259812"/>
                    <a:gd name="connsiteY3" fmla="*/ 115923 h 296619"/>
                    <a:gd name="connsiteX4" fmla="*/ 0 w 259812"/>
                    <a:gd name="connsiteY4" fmla="*/ 3338 h 2966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96619">
                      <a:moveTo>
                        <a:pt x="0" y="3338"/>
                      </a:moveTo>
                      <a:cubicBezTo>
                        <a:pt x="0" y="20659"/>
                        <a:pt x="60623" y="98602"/>
                        <a:pt x="129906" y="185206"/>
                      </a:cubicBezTo>
                      <a:cubicBezTo>
                        <a:pt x="199190" y="271811"/>
                        <a:pt x="259813" y="315113"/>
                        <a:pt x="259813" y="289131"/>
                      </a:cubicBezTo>
                      <a:cubicBezTo>
                        <a:pt x="259813" y="263150"/>
                        <a:pt x="199190" y="185206"/>
                        <a:pt x="129906" y="115923"/>
                      </a:cubicBezTo>
                      <a:cubicBezTo>
                        <a:pt x="60623" y="37979"/>
                        <a:pt x="0" y="-13983"/>
                        <a:pt x="0" y="333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40" name="Graphic 1">
                <a:extLst>
                  <a:ext uri="{FF2B5EF4-FFF2-40B4-BE49-F238E27FC236}">
                    <a16:creationId xmlns:a16="http://schemas.microsoft.com/office/drawing/2014/main" xmlns="" id="{8BB2DF4E-0398-4617-870B-EB11F557B9EF}"/>
                  </a:ext>
                </a:extLst>
              </p:cNvPr>
              <p:cNvGrpSpPr/>
              <p:nvPr/>
            </p:nvGrpSpPr>
            <p:grpSpPr>
              <a:xfrm>
                <a:off x="8962598" y="3316014"/>
                <a:ext cx="259812" cy="794735"/>
                <a:chOff x="8962598" y="3316014"/>
                <a:chExt cx="259812" cy="794735"/>
              </a:xfrm>
              <a:grpFill/>
            </p:grpSpPr>
            <p:sp>
              <p:nvSpPr>
                <p:cNvPr id="857" name="Freeform: Shape 365">
                  <a:extLst>
                    <a:ext uri="{FF2B5EF4-FFF2-40B4-BE49-F238E27FC236}">
                      <a16:creationId xmlns:a16="http://schemas.microsoft.com/office/drawing/2014/main" xmlns="" id="{279FECE4-690C-4252-91E9-A04B14475C9D}"/>
                    </a:ext>
                  </a:extLst>
                </p:cNvPr>
                <p:cNvSpPr/>
                <p:nvPr/>
              </p:nvSpPr>
              <p:spPr>
                <a:xfrm>
                  <a:off x="9075184" y="3436249"/>
                  <a:ext cx="35786" cy="552101"/>
                </a:xfrm>
                <a:custGeom>
                  <a:avLst/>
                  <a:gdLst>
                    <a:gd name="connsiteX0" fmla="*/ 0 w 35786"/>
                    <a:gd name="connsiteY0" fmla="*/ 12991 h 552101"/>
                    <a:gd name="connsiteX1" fmla="*/ 0 w 35786"/>
                    <a:gd name="connsiteY1" fmla="*/ 532616 h 552101"/>
                    <a:gd name="connsiteX2" fmla="*/ 34642 w 35786"/>
                    <a:gd name="connsiteY2" fmla="*/ 532616 h 552101"/>
                    <a:gd name="connsiteX3" fmla="*/ 34642 w 35786"/>
                    <a:gd name="connsiteY3" fmla="*/ 12991 h 552101"/>
                    <a:gd name="connsiteX4" fmla="*/ 0 w 35786"/>
                    <a:gd name="connsiteY4" fmla="*/ 12991 h 5521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552101">
                      <a:moveTo>
                        <a:pt x="0" y="12991"/>
                      </a:moveTo>
                      <a:cubicBezTo>
                        <a:pt x="0" y="186199"/>
                        <a:pt x="0" y="359407"/>
                        <a:pt x="0" y="532616"/>
                      </a:cubicBezTo>
                      <a:cubicBezTo>
                        <a:pt x="0" y="558597"/>
                        <a:pt x="34642" y="558597"/>
                        <a:pt x="34642" y="532616"/>
                      </a:cubicBezTo>
                      <a:cubicBezTo>
                        <a:pt x="34642" y="359407"/>
                        <a:pt x="34642" y="186199"/>
                        <a:pt x="34642" y="12991"/>
                      </a:cubicBezTo>
                      <a:cubicBezTo>
                        <a:pt x="43302" y="-4330"/>
                        <a:pt x="0" y="-4330"/>
                        <a:pt x="0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58" name="Freeform: Shape 366">
                  <a:extLst>
                    <a:ext uri="{FF2B5EF4-FFF2-40B4-BE49-F238E27FC236}">
                      <a16:creationId xmlns:a16="http://schemas.microsoft.com/office/drawing/2014/main" xmlns="" id="{87659C2A-D2B2-4AE4-A897-6E06FE47E5AE}"/>
                    </a:ext>
                  </a:extLst>
                </p:cNvPr>
                <p:cNvSpPr/>
                <p:nvPr/>
              </p:nvSpPr>
              <p:spPr>
                <a:xfrm>
                  <a:off x="8962598" y="3821637"/>
                  <a:ext cx="259812" cy="289112"/>
                </a:xfrm>
                <a:custGeom>
                  <a:avLst/>
                  <a:gdLst>
                    <a:gd name="connsiteX0" fmla="*/ 129906 w 259812"/>
                    <a:gd name="connsiteY0" fmla="*/ 121246 h 289112"/>
                    <a:gd name="connsiteX1" fmla="*/ 0 w 259812"/>
                    <a:gd name="connsiteY1" fmla="*/ 285794 h 289112"/>
                    <a:gd name="connsiteX2" fmla="*/ 129906 w 259812"/>
                    <a:gd name="connsiteY2" fmla="*/ 164548 h 289112"/>
                    <a:gd name="connsiteX3" fmla="*/ 259813 w 259812"/>
                    <a:gd name="connsiteY3" fmla="*/ 0 h 289112"/>
                    <a:gd name="connsiteX4" fmla="*/ 129906 w 259812"/>
                    <a:gd name="connsiteY4" fmla="*/ 121246 h 2891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9112">
                      <a:moveTo>
                        <a:pt x="129906" y="121246"/>
                      </a:moveTo>
                      <a:cubicBezTo>
                        <a:pt x="60623" y="190529"/>
                        <a:pt x="0" y="268473"/>
                        <a:pt x="0" y="285794"/>
                      </a:cubicBezTo>
                      <a:cubicBezTo>
                        <a:pt x="0" y="303115"/>
                        <a:pt x="60623" y="251152"/>
                        <a:pt x="129906" y="164548"/>
                      </a:cubicBezTo>
                      <a:cubicBezTo>
                        <a:pt x="199190" y="77944"/>
                        <a:pt x="259813" y="0"/>
                        <a:pt x="259813" y="0"/>
                      </a:cubicBezTo>
                      <a:cubicBezTo>
                        <a:pt x="259813" y="0"/>
                        <a:pt x="207850" y="51963"/>
                        <a:pt x="129906" y="12124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59" name="Freeform: Shape 367">
                  <a:extLst>
                    <a:ext uri="{FF2B5EF4-FFF2-40B4-BE49-F238E27FC236}">
                      <a16:creationId xmlns:a16="http://schemas.microsoft.com/office/drawing/2014/main" xmlns="" id="{64A2B472-7E8B-44CC-BABC-22B02EDF9FE5}"/>
                    </a:ext>
                  </a:extLst>
                </p:cNvPr>
                <p:cNvSpPr/>
                <p:nvPr/>
              </p:nvSpPr>
              <p:spPr>
                <a:xfrm>
                  <a:off x="8962598" y="3316014"/>
                  <a:ext cx="259812" cy="289939"/>
                </a:xfrm>
                <a:custGeom>
                  <a:avLst/>
                  <a:gdLst>
                    <a:gd name="connsiteX0" fmla="*/ 0 w 259812"/>
                    <a:gd name="connsiteY0" fmla="*/ 3319 h 289939"/>
                    <a:gd name="connsiteX1" fmla="*/ 129906 w 259812"/>
                    <a:gd name="connsiteY1" fmla="*/ 167867 h 289939"/>
                    <a:gd name="connsiteX2" fmla="*/ 259813 w 259812"/>
                    <a:gd name="connsiteY2" fmla="*/ 289113 h 289939"/>
                    <a:gd name="connsiteX3" fmla="*/ 129906 w 259812"/>
                    <a:gd name="connsiteY3" fmla="*/ 124565 h 289939"/>
                    <a:gd name="connsiteX4" fmla="*/ 0 w 259812"/>
                    <a:gd name="connsiteY4" fmla="*/ 3319 h 2899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9939">
                      <a:moveTo>
                        <a:pt x="0" y="3319"/>
                      </a:moveTo>
                      <a:cubicBezTo>
                        <a:pt x="0" y="20640"/>
                        <a:pt x="60623" y="98583"/>
                        <a:pt x="129906" y="167867"/>
                      </a:cubicBezTo>
                      <a:cubicBezTo>
                        <a:pt x="199190" y="237150"/>
                        <a:pt x="259813" y="297773"/>
                        <a:pt x="259813" y="289113"/>
                      </a:cubicBezTo>
                      <a:cubicBezTo>
                        <a:pt x="259813" y="280452"/>
                        <a:pt x="199190" y="211169"/>
                        <a:pt x="129906" y="124565"/>
                      </a:cubicBezTo>
                      <a:cubicBezTo>
                        <a:pt x="60623" y="37960"/>
                        <a:pt x="0" y="-14002"/>
                        <a:pt x="0" y="3319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41" name="Graphic 1">
                <a:extLst>
                  <a:ext uri="{FF2B5EF4-FFF2-40B4-BE49-F238E27FC236}">
                    <a16:creationId xmlns:a16="http://schemas.microsoft.com/office/drawing/2014/main" xmlns="" id="{445163AA-21C6-4105-8494-A80A1BD00D84}"/>
                  </a:ext>
                </a:extLst>
              </p:cNvPr>
              <p:cNvGrpSpPr/>
              <p:nvPr/>
            </p:nvGrpSpPr>
            <p:grpSpPr>
              <a:xfrm>
                <a:off x="8373690" y="2708872"/>
                <a:ext cx="259812" cy="2017681"/>
                <a:chOff x="8373690" y="2708872"/>
                <a:chExt cx="259812" cy="2017681"/>
              </a:xfrm>
              <a:grpFill/>
            </p:grpSpPr>
            <p:sp>
              <p:nvSpPr>
                <p:cNvPr id="854" name="Freeform: Shape 362">
                  <a:extLst>
                    <a:ext uri="{FF2B5EF4-FFF2-40B4-BE49-F238E27FC236}">
                      <a16:creationId xmlns:a16="http://schemas.microsoft.com/office/drawing/2014/main" xmlns="" id="{61D123BA-BC1C-4A4B-9C85-4EBC99ECDE99}"/>
                    </a:ext>
                  </a:extLst>
                </p:cNvPr>
                <p:cNvSpPr/>
                <p:nvPr/>
              </p:nvSpPr>
              <p:spPr>
                <a:xfrm>
                  <a:off x="8477615" y="2791971"/>
                  <a:ext cx="35786" cy="1828590"/>
                </a:xfrm>
                <a:custGeom>
                  <a:avLst/>
                  <a:gdLst>
                    <a:gd name="connsiteX0" fmla="*/ 0 w 35786"/>
                    <a:gd name="connsiteY0" fmla="*/ 16398 h 1828590"/>
                    <a:gd name="connsiteX1" fmla="*/ 0 w 35786"/>
                    <a:gd name="connsiteY1" fmla="*/ 1809104 h 1828590"/>
                    <a:gd name="connsiteX2" fmla="*/ 34642 w 35786"/>
                    <a:gd name="connsiteY2" fmla="*/ 1809104 h 1828590"/>
                    <a:gd name="connsiteX3" fmla="*/ 34642 w 35786"/>
                    <a:gd name="connsiteY3" fmla="*/ 16398 h 1828590"/>
                    <a:gd name="connsiteX4" fmla="*/ 0 w 35786"/>
                    <a:gd name="connsiteY4" fmla="*/ 16398 h 18285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1828590">
                      <a:moveTo>
                        <a:pt x="0" y="16398"/>
                      </a:moveTo>
                      <a:cubicBezTo>
                        <a:pt x="0" y="613966"/>
                        <a:pt x="0" y="1211535"/>
                        <a:pt x="0" y="1809104"/>
                      </a:cubicBezTo>
                      <a:cubicBezTo>
                        <a:pt x="0" y="1835086"/>
                        <a:pt x="34642" y="1835086"/>
                        <a:pt x="34642" y="1809104"/>
                      </a:cubicBezTo>
                      <a:cubicBezTo>
                        <a:pt x="34642" y="1211535"/>
                        <a:pt x="34642" y="613966"/>
                        <a:pt x="34642" y="16398"/>
                      </a:cubicBezTo>
                      <a:cubicBezTo>
                        <a:pt x="4330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55" name="Freeform: Shape 363">
                  <a:extLst>
                    <a:ext uri="{FF2B5EF4-FFF2-40B4-BE49-F238E27FC236}">
                      <a16:creationId xmlns:a16="http://schemas.microsoft.com/office/drawing/2014/main" xmlns="" id="{8974ED80-AD0E-495D-9B3C-30A4FB13D85F}"/>
                    </a:ext>
                  </a:extLst>
                </p:cNvPr>
                <p:cNvSpPr/>
                <p:nvPr/>
              </p:nvSpPr>
              <p:spPr>
                <a:xfrm>
                  <a:off x="8373690" y="4444852"/>
                  <a:ext cx="259812" cy="281700"/>
                </a:xfrm>
                <a:custGeom>
                  <a:avLst/>
                  <a:gdLst>
                    <a:gd name="connsiteX0" fmla="*/ 129906 w 259812"/>
                    <a:gd name="connsiteY0" fmla="*/ 60958 h 281700"/>
                    <a:gd name="connsiteX1" fmla="*/ 0 w 259812"/>
                    <a:gd name="connsiteY1" fmla="*/ 251487 h 281700"/>
                    <a:gd name="connsiteX2" fmla="*/ 129906 w 259812"/>
                    <a:gd name="connsiteY2" fmla="*/ 216845 h 281700"/>
                    <a:gd name="connsiteX3" fmla="*/ 259813 w 259812"/>
                    <a:gd name="connsiteY3" fmla="*/ 17656 h 281700"/>
                    <a:gd name="connsiteX4" fmla="*/ 129906 w 259812"/>
                    <a:gd name="connsiteY4" fmla="*/ 60958 h 2817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1700">
                      <a:moveTo>
                        <a:pt x="129906" y="60958"/>
                      </a:moveTo>
                      <a:cubicBezTo>
                        <a:pt x="60623" y="121581"/>
                        <a:pt x="0" y="199525"/>
                        <a:pt x="0" y="251487"/>
                      </a:cubicBezTo>
                      <a:cubicBezTo>
                        <a:pt x="0" y="303450"/>
                        <a:pt x="60623" y="286129"/>
                        <a:pt x="129906" y="216845"/>
                      </a:cubicBezTo>
                      <a:cubicBezTo>
                        <a:pt x="199189" y="147562"/>
                        <a:pt x="259813" y="52297"/>
                        <a:pt x="259813" y="17656"/>
                      </a:cubicBezTo>
                      <a:cubicBezTo>
                        <a:pt x="259813" y="-16986"/>
                        <a:pt x="199189" y="335"/>
                        <a:pt x="129906" y="6095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56" name="Freeform: Shape 364">
                  <a:extLst>
                    <a:ext uri="{FF2B5EF4-FFF2-40B4-BE49-F238E27FC236}">
                      <a16:creationId xmlns:a16="http://schemas.microsoft.com/office/drawing/2014/main" xmlns="" id="{7B8B6D4D-8279-4670-A6C8-57D1B812E1FE}"/>
                    </a:ext>
                  </a:extLst>
                </p:cNvPr>
                <p:cNvSpPr/>
                <p:nvPr/>
              </p:nvSpPr>
              <p:spPr>
                <a:xfrm>
                  <a:off x="8373690" y="2708872"/>
                  <a:ext cx="259812" cy="281700"/>
                </a:xfrm>
                <a:custGeom>
                  <a:avLst/>
                  <a:gdLst>
                    <a:gd name="connsiteX0" fmla="*/ 0 w 259812"/>
                    <a:gd name="connsiteY0" fmla="*/ 30213 h 281700"/>
                    <a:gd name="connsiteX1" fmla="*/ 129906 w 259812"/>
                    <a:gd name="connsiteY1" fmla="*/ 220743 h 281700"/>
                    <a:gd name="connsiteX2" fmla="*/ 259813 w 259812"/>
                    <a:gd name="connsiteY2" fmla="*/ 264045 h 281700"/>
                    <a:gd name="connsiteX3" fmla="*/ 129906 w 259812"/>
                    <a:gd name="connsiteY3" fmla="*/ 64855 h 281700"/>
                    <a:gd name="connsiteX4" fmla="*/ 0 w 259812"/>
                    <a:gd name="connsiteY4" fmla="*/ 30213 h 2817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1700">
                      <a:moveTo>
                        <a:pt x="0" y="30213"/>
                      </a:moveTo>
                      <a:cubicBezTo>
                        <a:pt x="0" y="82176"/>
                        <a:pt x="60623" y="160120"/>
                        <a:pt x="129906" y="220743"/>
                      </a:cubicBezTo>
                      <a:cubicBezTo>
                        <a:pt x="199189" y="281365"/>
                        <a:pt x="259813" y="298686"/>
                        <a:pt x="259813" y="264045"/>
                      </a:cubicBezTo>
                      <a:cubicBezTo>
                        <a:pt x="259813" y="229403"/>
                        <a:pt x="199189" y="134138"/>
                        <a:pt x="129906" y="64855"/>
                      </a:cubicBezTo>
                      <a:cubicBezTo>
                        <a:pt x="51962" y="-4428"/>
                        <a:pt x="0" y="-21749"/>
                        <a:pt x="0" y="3021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42" name="Graphic 1">
                <a:extLst>
                  <a:ext uri="{FF2B5EF4-FFF2-40B4-BE49-F238E27FC236}">
                    <a16:creationId xmlns:a16="http://schemas.microsoft.com/office/drawing/2014/main" xmlns="" id="{EB059435-0C34-4B89-972C-DDA621045349}"/>
                  </a:ext>
                </a:extLst>
              </p:cNvPr>
              <p:cNvGrpSpPr/>
              <p:nvPr/>
            </p:nvGrpSpPr>
            <p:grpSpPr>
              <a:xfrm>
                <a:off x="7776121" y="2286716"/>
                <a:ext cx="259812" cy="2863814"/>
                <a:chOff x="7776121" y="2286716"/>
                <a:chExt cx="259812" cy="2863814"/>
              </a:xfrm>
              <a:grpFill/>
            </p:grpSpPr>
            <p:sp>
              <p:nvSpPr>
                <p:cNvPr id="851" name="Freeform: Shape 359">
                  <a:extLst>
                    <a:ext uri="{FF2B5EF4-FFF2-40B4-BE49-F238E27FC236}">
                      <a16:creationId xmlns:a16="http://schemas.microsoft.com/office/drawing/2014/main" xmlns="" id="{5C2A12C8-276D-4D80-8E1A-BB2E4501292E}"/>
                    </a:ext>
                  </a:extLst>
                </p:cNvPr>
                <p:cNvSpPr/>
                <p:nvPr/>
              </p:nvSpPr>
              <p:spPr>
                <a:xfrm>
                  <a:off x="7888706" y="2341629"/>
                  <a:ext cx="34641" cy="2729273"/>
                </a:xfrm>
                <a:custGeom>
                  <a:avLst/>
                  <a:gdLst>
                    <a:gd name="connsiteX0" fmla="*/ 0 w 34641"/>
                    <a:gd name="connsiteY0" fmla="*/ 16398 h 2729273"/>
                    <a:gd name="connsiteX1" fmla="*/ 0 w 34641"/>
                    <a:gd name="connsiteY1" fmla="*/ 2709788 h 2729273"/>
                    <a:gd name="connsiteX2" fmla="*/ 34642 w 34641"/>
                    <a:gd name="connsiteY2" fmla="*/ 2709788 h 2729273"/>
                    <a:gd name="connsiteX3" fmla="*/ 34642 w 34641"/>
                    <a:gd name="connsiteY3" fmla="*/ 16398 h 2729273"/>
                    <a:gd name="connsiteX4" fmla="*/ 0 w 34641"/>
                    <a:gd name="connsiteY4" fmla="*/ 16398 h 27292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2729273">
                      <a:moveTo>
                        <a:pt x="0" y="16398"/>
                      </a:moveTo>
                      <a:cubicBezTo>
                        <a:pt x="0" y="917081"/>
                        <a:pt x="0" y="1809104"/>
                        <a:pt x="0" y="2709788"/>
                      </a:cubicBezTo>
                      <a:cubicBezTo>
                        <a:pt x="0" y="2735769"/>
                        <a:pt x="34642" y="2735769"/>
                        <a:pt x="34642" y="2709788"/>
                      </a:cubicBezTo>
                      <a:cubicBezTo>
                        <a:pt x="34642" y="1809104"/>
                        <a:pt x="34642" y="917081"/>
                        <a:pt x="34642" y="16398"/>
                      </a:cubicBezTo>
                      <a:cubicBezTo>
                        <a:pt x="3464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52" name="Freeform: Shape 360">
                  <a:extLst>
                    <a:ext uri="{FF2B5EF4-FFF2-40B4-BE49-F238E27FC236}">
                      <a16:creationId xmlns:a16="http://schemas.microsoft.com/office/drawing/2014/main" xmlns="" id="{B591FAD2-42BB-4CEE-9622-D82BD7D87034}"/>
                    </a:ext>
                  </a:extLst>
                </p:cNvPr>
                <p:cNvSpPr/>
                <p:nvPr/>
              </p:nvSpPr>
              <p:spPr>
                <a:xfrm>
                  <a:off x="7776121" y="4886167"/>
                  <a:ext cx="259812" cy="264363"/>
                </a:xfrm>
                <a:custGeom>
                  <a:avLst/>
                  <a:gdLst>
                    <a:gd name="connsiteX0" fmla="*/ 129906 w 259812"/>
                    <a:gd name="connsiteY0" fmla="*/ 18023 h 264363"/>
                    <a:gd name="connsiteX1" fmla="*/ 0 w 259812"/>
                    <a:gd name="connsiteY1" fmla="*/ 191231 h 264363"/>
                    <a:gd name="connsiteX2" fmla="*/ 129906 w 259812"/>
                    <a:gd name="connsiteY2" fmla="*/ 243193 h 264363"/>
                    <a:gd name="connsiteX3" fmla="*/ 259813 w 259812"/>
                    <a:gd name="connsiteY3" fmla="*/ 52664 h 264363"/>
                    <a:gd name="connsiteX4" fmla="*/ 129906 w 259812"/>
                    <a:gd name="connsiteY4" fmla="*/ 18023 h 2643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4363">
                      <a:moveTo>
                        <a:pt x="129906" y="18023"/>
                      </a:moveTo>
                      <a:cubicBezTo>
                        <a:pt x="60623" y="52664"/>
                        <a:pt x="0" y="130608"/>
                        <a:pt x="0" y="191231"/>
                      </a:cubicBezTo>
                      <a:cubicBezTo>
                        <a:pt x="0" y="260514"/>
                        <a:pt x="60623" y="286496"/>
                        <a:pt x="129906" y="243193"/>
                      </a:cubicBezTo>
                      <a:cubicBezTo>
                        <a:pt x="199189" y="199891"/>
                        <a:pt x="259813" y="113287"/>
                        <a:pt x="259813" y="52664"/>
                      </a:cubicBezTo>
                      <a:cubicBezTo>
                        <a:pt x="259813" y="702"/>
                        <a:pt x="199189" y="-16619"/>
                        <a:pt x="129906" y="1802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53" name="Freeform: Shape 361">
                  <a:extLst>
                    <a:ext uri="{FF2B5EF4-FFF2-40B4-BE49-F238E27FC236}">
                      <a16:creationId xmlns:a16="http://schemas.microsoft.com/office/drawing/2014/main" xmlns="" id="{092A996F-25A5-436A-BFCA-E97D89DAABD4}"/>
                    </a:ext>
                  </a:extLst>
                </p:cNvPr>
                <p:cNvSpPr/>
                <p:nvPr/>
              </p:nvSpPr>
              <p:spPr>
                <a:xfrm>
                  <a:off x="7776121" y="2286716"/>
                  <a:ext cx="259812" cy="262174"/>
                </a:xfrm>
                <a:custGeom>
                  <a:avLst/>
                  <a:gdLst>
                    <a:gd name="connsiteX0" fmla="*/ 129906 w 259812"/>
                    <a:gd name="connsiteY0" fmla="*/ 19348 h 262174"/>
                    <a:gd name="connsiteX1" fmla="*/ 0 w 259812"/>
                    <a:gd name="connsiteY1" fmla="*/ 71310 h 262174"/>
                    <a:gd name="connsiteX2" fmla="*/ 129906 w 259812"/>
                    <a:gd name="connsiteY2" fmla="*/ 244519 h 262174"/>
                    <a:gd name="connsiteX3" fmla="*/ 259813 w 259812"/>
                    <a:gd name="connsiteY3" fmla="*/ 201217 h 262174"/>
                    <a:gd name="connsiteX4" fmla="*/ 129906 w 259812"/>
                    <a:gd name="connsiteY4" fmla="*/ 19348 h 2621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2174">
                      <a:moveTo>
                        <a:pt x="129906" y="19348"/>
                      </a:moveTo>
                      <a:cubicBezTo>
                        <a:pt x="60623" y="-23954"/>
                        <a:pt x="0" y="10687"/>
                        <a:pt x="0" y="71310"/>
                      </a:cubicBezTo>
                      <a:cubicBezTo>
                        <a:pt x="0" y="140594"/>
                        <a:pt x="60623" y="209877"/>
                        <a:pt x="129906" y="244519"/>
                      </a:cubicBezTo>
                      <a:cubicBezTo>
                        <a:pt x="199189" y="279160"/>
                        <a:pt x="259813" y="261840"/>
                        <a:pt x="259813" y="201217"/>
                      </a:cubicBezTo>
                      <a:cubicBezTo>
                        <a:pt x="259813" y="140594"/>
                        <a:pt x="199189" y="53989"/>
                        <a:pt x="129906" y="1934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43" name="Graphic 1">
                <a:extLst>
                  <a:ext uri="{FF2B5EF4-FFF2-40B4-BE49-F238E27FC236}">
                    <a16:creationId xmlns:a16="http://schemas.microsoft.com/office/drawing/2014/main" xmlns="" id="{873841C8-6529-4421-8328-8D91A2D12B20}"/>
                  </a:ext>
                </a:extLst>
              </p:cNvPr>
              <p:cNvGrpSpPr/>
              <p:nvPr/>
            </p:nvGrpSpPr>
            <p:grpSpPr>
              <a:xfrm>
                <a:off x="7178552" y="2132856"/>
                <a:ext cx="259812" cy="3169713"/>
                <a:chOff x="7178552" y="2132856"/>
                <a:chExt cx="259812" cy="3169713"/>
              </a:xfrm>
              <a:grpFill/>
            </p:grpSpPr>
            <p:sp>
              <p:nvSpPr>
                <p:cNvPr id="848" name="Freeform: Shape 356">
                  <a:extLst>
                    <a:ext uri="{FF2B5EF4-FFF2-40B4-BE49-F238E27FC236}">
                      <a16:creationId xmlns:a16="http://schemas.microsoft.com/office/drawing/2014/main" xmlns="" id="{DC711BFD-B0F7-4DA0-96F8-3B6235CC4541}"/>
                    </a:ext>
                  </a:extLst>
                </p:cNvPr>
                <p:cNvSpPr/>
                <p:nvPr/>
              </p:nvSpPr>
              <p:spPr>
                <a:xfrm>
                  <a:off x="7291138" y="2177081"/>
                  <a:ext cx="34641" cy="3049709"/>
                </a:xfrm>
                <a:custGeom>
                  <a:avLst/>
                  <a:gdLst>
                    <a:gd name="connsiteX0" fmla="*/ 0 w 34641"/>
                    <a:gd name="connsiteY0" fmla="*/ 16398 h 3049709"/>
                    <a:gd name="connsiteX1" fmla="*/ 0 w 34641"/>
                    <a:gd name="connsiteY1" fmla="*/ 3030223 h 3049709"/>
                    <a:gd name="connsiteX2" fmla="*/ 34641 w 34641"/>
                    <a:gd name="connsiteY2" fmla="*/ 3030223 h 3049709"/>
                    <a:gd name="connsiteX3" fmla="*/ 34641 w 34641"/>
                    <a:gd name="connsiteY3" fmla="*/ 16398 h 3049709"/>
                    <a:gd name="connsiteX4" fmla="*/ 0 w 34641"/>
                    <a:gd name="connsiteY4" fmla="*/ 16398 h 30497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3049709">
                      <a:moveTo>
                        <a:pt x="0" y="16398"/>
                      </a:moveTo>
                      <a:cubicBezTo>
                        <a:pt x="0" y="1021006"/>
                        <a:pt x="0" y="2025615"/>
                        <a:pt x="0" y="3030223"/>
                      </a:cubicBezTo>
                      <a:cubicBezTo>
                        <a:pt x="0" y="3056205"/>
                        <a:pt x="34641" y="3056205"/>
                        <a:pt x="34641" y="3030223"/>
                      </a:cubicBezTo>
                      <a:cubicBezTo>
                        <a:pt x="34641" y="2025615"/>
                        <a:pt x="34641" y="1021006"/>
                        <a:pt x="34641" y="16398"/>
                      </a:cubicBezTo>
                      <a:cubicBezTo>
                        <a:pt x="34641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49" name="Freeform: Shape 357">
                  <a:extLst>
                    <a:ext uri="{FF2B5EF4-FFF2-40B4-BE49-F238E27FC236}">
                      <a16:creationId xmlns:a16="http://schemas.microsoft.com/office/drawing/2014/main" xmlns="" id="{49E579C7-375F-4347-BB86-09355816C910}"/>
                    </a:ext>
                  </a:extLst>
                </p:cNvPr>
                <p:cNvSpPr/>
                <p:nvPr/>
              </p:nvSpPr>
              <p:spPr>
                <a:xfrm>
                  <a:off x="7178552" y="5042756"/>
                  <a:ext cx="259812" cy="259812"/>
                </a:xfrm>
                <a:custGeom>
                  <a:avLst/>
                  <a:gdLst>
                    <a:gd name="connsiteX0" fmla="*/ 129906 w 259812"/>
                    <a:gd name="connsiteY0" fmla="*/ 0 h 259812"/>
                    <a:gd name="connsiteX1" fmla="*/ 0 w 259812"/>
                    <a:gd name="connsiteY1" fmla="*/ 121246 h 259812"/>
                    <a:gd name="connsiteX2" fmla="*/ 129906 w 259812"/>
                    <a:gd name="connsiteY2" fmla="*/ 259813 h 259812"/>
                    <a:gd name="connsiteX3" fmla="*/ 259813 w 259812"/>
                    <a:gd name="connsiteY3" fmla="*/ 121246 h 259812"/>
                    <a:gd name="connsiteX4" fmla="*/ 129906 w 259812"/>
                    <a:gd name="connsiteY4" fmla="*/ 0 h 2598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59812">
                      <a:moveTo>
                        <a:pt x="129906" y="0"/>
                      </a:moveTo>
                      <a:cubicBezTo>
                        <a:pt x="60623" y="0"/>
                        <a:pt x="0" y="51963"/>
                        <a:pt x="0" y="121246"/>
                      </a:cubicBezTo>
                      <a:cubicBezTo>
                        <a:pt x="0" y="190529"/>
                        <a:pt x="60623" y="259813"/>
                        <a:pt x="129906" y="259813"/>
                      </a:cubicBezTo>
                      <a:cubicBezTo>
                        <a:pt x="199190" y="259813"/>
                        <a:pt x="259813" y="190529"/>
                        <a:pt x="259813" y="121246"/>
                      </a:cubicBezTo>
                      <a:cubicBezTo>
                        <a:pt x="259813" y="51963"/>
                        <a:pt x="199190" y="0"/>
                        <a:pt x="129906" y="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50" name="Freeform: Shape 358">
                  <a:extLst>
                    <a:ext uri="{FF2B5EF4-FFF2-40B4-BE49-F238E27FC236}">
                      <a16:creationId xmlns:a16="http://schemas.microsoft.com/office/drawing/2014/main" xmlns="" id="{61166A75-C730-4CDF-B90A-B0A1CA1232BE}"/>
                    </a:ext>
                  </a:extLst>
                </p:cNvPr>
                <p:cNvSpPr/>
                <p:nvPr/>
              </p:nvSpPr>
              <p:spPr>
                <a:xfrm>
                  <a:off x="7178552" y="2132856"/>
                  <a:ext cx="259812" cy="259812"/>
                </a:xfrm>
                <a:custGeom>
                  <a:avLst/>
                  <a:gdLst>
                    <a:gd name="connsiteX0" fmla="*/ 129906 w 259812"/>
                    <a:gd name="connsiteY0" fmla="*/ 0 h 259812"/>
                    <a:gd name="connsiteX1" fmla="*/ 0 w 259812"/>
                    <a:gd name="connsiteY1" fmla="*/ 138567 h 259812"/>
                    <a:gd name="connsiteX2" fmla="*/ 129906 w 259812"/>
                    <a:gd name="connsiteY2" fmla="*/ 259813 h 259812"/>
                    <a:gd name="connsiteX3" fmla="*/ 259813 w 259812"/>
                    <a:gd name="connsiteY3" fmla="*/ 138567 h 259812"/>
                    <a:gd name="connsiteX4" fmla="*/ 129906 w 259812"/>
                    <a:gd name="connsiteY4" fmla="*/ 0 h 2598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59812">
                      <a:moveTo>
                        <a:pt x="129906" y="0"/>
                      </a:moveTo>
                      <a:cubicBezTo>
                        <a:pt x="60623" y="0"/>
                        <a:pt x="0" y="69283"/>
                        <a:pt x="0" y="138567"/>
                      </a:cubicBezTo>
                      <a:cubicBezTo>
                        <a:pt x="0" y="207850"/>
                        <a:pt x="60623" y="259813"/>
                        <a:pt x="129906" y="259813"/>
                      </a:cubicBezTo>
                      <a:cubicBezTo>
                        <a:pt x="199190" y="259813"/>
                        <a:pt x="259813" y="207850"/>
                        <a:pt x="259813" y="138567"/>
                      </a:cubicBezTo>
                      <a:cubicBezTo>
                        <a:pt x="259813" y="69283"/>
                        <a:pt x="199190" y="0"/>
                        <a:pt x="129906" y="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44" name="Graphic 1">
                <a:extLst>
                  <a:ext uri="{FF2B5EF4-FFF2-40B4-BE49-F238E27FC236}">
                    <a16:creationId xmlns:a16="http://schemas.microsoft.com/office/drawing/2014/main" xmlns="" id="{B5235111-B049-44F3-95E6-85510C21DD1C}"/>
                  </a:ext>
                </a:extLst>
              </p:cNvPr>
              <p:cNvGrpSpPr/>
              <p:nvPr/>
            </p:nvGrpSpPr>
            <p:grpSpPr>
              <a:xfrm>
                <a:off x="6589644" y="2282126"/>
                <a:ext cx="259812" cy="2871172"/>
                <a:chOff x="6589644" y="2282126"/>
                <a:chExt cx="259812" cy="2871172"/>
              </a:xfrm>
              <a:grpFill/>
            </p:grpSpPr>
            <p:sp>
              <p:nvSpPr>
                <p:cNvPr id="845" name="Freeform: Shape 353">
                  <a:extLst>
                    <a:ext uri="{FF2B5EF4-FFF2-40B4-BE49-F238E27FC236}">
                      <a16:creationId xmlns:a16="http://schemas.microsoft.com/office/drawing/2014/main" xmlns="" id="{B439FFE7-9FAB-46FA-BAB8-BA5410BD0ED5}"/>
                    </a:ext>
                  </a:extLst>
                </p:cNvPr>
                <p:cNvSpPr/>
                <p:nvPr/>
              </p:nvSpPr>
              <p:spPr>
                <a:xfrm>
                  <a:off x="6693569" y="2338540"/>
                  <a:ext cx="35786" cy="2741022"/>
                </a:xfrm>
                <a:custGeom>
                  <a:avLst/>
                  <a:gdLst>
                    <a:gd name="connsiteX0" fmla="*/ 0 w 35786"/>
                    <a:gd name="connsiteY0" fmla="*/ 19486 h 2741022"/>
                    <a:gd name="connsiteX1" fmla="*/ 0 w 35786"/>
                    <a:gd name="connsiteY1" fmla="*/ 2721537 h 2741022"/>
                    <a:gd name="connsiteX2" fmla="*/ 34642 w 35786"/>
                    <a:gd name="connsiteY2" fmla="*/ 2721537 h 2741022"/>
                    <a:gd name="connsiteX3" fmla="*/ 34642 w 35786"/>
                    <a:gd name="connsiteY3" fmla="*/ 19486 h 2741022"/>
                    <a:gd name="connsiteX4" fmla="*/ 0 w 35786"/>
                    <a:gd name="connsiteY4" fmla="*/ 19486 h 27410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2741022">
                      <a:moveTo>
                        <a:pt x="0" y="19486"/>
                      </a:moveTo>
                      <a:cubicBezTo>
                        <a:pt x="0" y="920170"/>
                        <a:pt x="0" y="1820853"/>
                        <a:pt x="0" y="2721537"/>
                      </a:cubicBezTo>
                      <a:cubicBezTo>
                        <a:pt x="0" y="2747518"/>
                        <a:pt x="34642" y="2747518"/>
                        <a:pt x="34642" y="2721537"/>
                      </a:cubicBezTo>
                      <a:cubicBezTo>
                        <a:pt x="34642" y="1820853"/>
                        <a:pt x="34642" y="920170"/>
                        <a:pt x="34642" y="19486"/>
                      </a:cubicBezTo>
                      <a:cubicBezTo>
                        <a:pt x="43302" y="-6495"/>
                        <a:pt x="0" y="-6495"/>
                        <a:pt x="0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46" name="Freeform: Shape 354">
                  <a:extLst>
                    <a:ext uri="{FF2B5EF4-FFF2-40B4-BE49-F238E27FC236}">
                      <a16:creationId xmlns:a16="http://schemas.microsoft.com/office/drawing/2014/main" xmlns="" id="{6BCE01A6-8CC1-4FAF-B92C-A854282FE406}"/>
                    </a:ext>
                  </a:extLst>
                </p:cNvPr>
                <p:cNvSpPr/>
                <p:nvPr/>
              </p:nvSpPr>
              <p:spPr>
                <a:xfrm>
                  <a:off x="6589644" y="4886534"/>
                  <a:ext cx="259812" cy="266764"/>
                </a:xfrm>
                <a:custGeom>
                  <a:avLst/>
                  <a:gdLst>
                    <a:gd name="connsiteX0" fmla="*/ 129906 w 259812"/>
                    <a:gd name="connsiteY0" fmla="*/ 17656 h 266764"/>
                    <a:gd name="connsiteX1" fmla="*/ 0 w 259812"/>
                    <a:gd name="connsiteY1" fmla="*/ 60958 h 266764"/>
                    <a:gd name="connsiteX2" fmla="*/ 129906 w 259812"/>
                    <a:gd name="connsiteY2" fmla="*/ 251487 h 266764"/>
                    <a:gd name="connsiteX3" fmla="*/ 259813 w 259812"/>
                    <a:gd name="connsiteY3" fmla="*/ 190864 h 266764"/>
                    <a:gd name="connsiteX4" fmla="*/ 129906 w 259812"/>
                    <a:gd name="connsiteY4" fmla="*/ 17656 h 2667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6764">
                      <a:moveTo>
                        <a:pt x="129906" y="17656"/>
                      </a:moveTo>
                      <a:cubicBezTo>
                        <a:pt x="60623" y="-16986"/>
                        <a:pt x="0" y="335"/>
                        <a:pt x="0" y="60958"/>
                      </a:cubicBezTo>
                      <a:cubicBezTo>
                        <a:pt x="0" y="121581"/>
                        <a:pt x="60623" y="208185"/>
                        <a:pt x="129906" y="251487"/>
                      </a:cubicBezTo>
                      <a:cubicBezTo>
                        <a:pt x="199190" y="286129"/>
                        <a:pt x="259813" y="260147"/>
                        <a:pt x="259813" y="190864"/>
                      </a:cubicBezTo>
                      <a:cubicBezTo>
                        <a:pt x="251152" y="130241"/>
                        <a:pt x="199190" y="52298"/>
                        <a:pt x="129906" y="1765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47" name="Freeform: Shape 355">
                  <a:extLst>
                    <a:ext uri="{FF2B5EF4-FFF2-40B4-BE49-F238E27FC236}">
                      <a16:creationId xmlns:a16="http://schemas.microsoft.com/office/drawing/2014/main" xmlns="" id="{60358B75-12F2-468F-B274-CAEF315B8BBC}"/>
                    </a:ext>
                  </a:extLst>
                </p:cNvPr>
                <p:cNvSpPr/>
                <p:nvPr/>
              </p:nvSpPr>
              <p:spPr>
                <a:xfrm>
                  <a:off x="6589644" y="2282126"/>
                  <a:ext cx="259812" cy="266764"/>
                </a:xfrm>
                <a:custGeom>
                  <a:avLst/>
                  <a:gdLst>
                    <a:gd name="connsiteX0" fmla="*/ 129906 w 259812"/>
                    <a:gd name="connsiteY0" fmla="*/ 15277 h 266764"/>
                    <a:gd name="connsiteX1" fmla="*/ 0 w 259812"/>
                    <a:gd name="connsiteY1" fmla="*/ 205807 h 266764"/>
                    <a:gd name="connsiteX2" fmla="*/ 129906 w 259812"/>
                    <a:gd name="connsiteY2" fmla="*/ 249109 h 266764"/>
                    <a:gd name="connsiteX3" fmla="*/ 259813 w 259812"/>
                    <a:gd name="connsiteY3" fmla="*/ 75900 h 266764"/>
                    <a:gd name="connsiteX4" fmla="*/ 129906 w 259812"/>
                    <a:gd name="connsiteY4" fmla="*/ 15277 h 2667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6764">
                      <a:moveTo>
                        <a:pt x="129906" y="15277"/>
                      </a:moveTo>
                      <a:cubicBezTo>
                        <a:pt x="60623" y="58579"/>
                        <a:pt x="0" y="145184"/>
                        <a:pt x="0" y="205807"/>
                      </a:cubicBezTo>
                      <a:cubicBezTo>
                        <a:pt x="0" y="266430"/>
                        <a:pt x="60623" y="283750"/>
                        <a:pt x="129906" y="249109"/>
                      </a:cubicBezTo>
                      <a:cubicBezTo>
                        <a:pt x="199190" y="214467"/>
                        <a:pt x="259813" y="145184"/>
                        <a:pt x="259813" y="75900"/>
                      </a:cubicBezTo>
                      <a:cubicBezTo>
                        <a:pt x="251152" y="6617"/>
                        <a:pt x="199190" y="-19364"/>
                        <a:pt x="129906" y="15277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</p:grpSp>
        <p:sp>
          <p:nvSpPr>
            <p:cNvPr id="531" name="Freeform: Shape 272">
              <a:extLst>
                <a:ext uri="{FF2B5EF4-FFF2-40B4-BE49-F238E27FC236}">
                  <a16:creationId xmlns:a16="http://schemas.microsoft.com/office/drawing/2014/main" xmlns="" id="{CD0BF5DF-0938-4F7A-B8C5-985C68E7107B}"/>
                </a:ext>
              </a:extLst>
            </p:cNvPr>
            <p:cNvSpPr/>
            <p:nvPr/>
          </p:nvSpPr>
          <p:spPr>
            <a:xfrm>
              <a:off x="-338893" y="3038754"/>
              <a:ext cx="2229323" cy="546863"/>
            </a:xfrm>
            <a:custGeom>
              <a:avLst/>
              <a:gdLst>
                <a:gd name="connsiteX0" fmla="*/ 2598126 w 6755126"/>
                <a:gd name="connsiteY0" fmla="*/ 1654140 h 1657063"/>
                <a:gd name="connsiteX1" fmla="*/ 3741301 w 6755126"/>
                <a:gd name="connsiteY1" fmla="*/ 1498253 h 1657063"/>
                <a:gd name="connsiteX2" fmla="*/ 5949708 w 6755126"/>
                <a:gd name="connsiteY2" fmla="*/ 441681 h 1657063"/>
                <a:gd name="connsiteX3" fmla="*/ 6755127 w 6755126"/>
                <a:gd name="connsiteY3" fmla="*/ 25981 h 1657063"/>
                <a:gd name="connsiteX4" fmla="*/ 6755127 w 6755126"/>
                <a:gd name="connsiteY4" fmla="*/ 0 h 1657063"/>
                <a:gd name="connsiteX5" fmla="*/ 6278804 w 6755126"/>
                <a:gd name="connsiteY5" fmla="*/ 233831 h 1657063"/>
                <a:gd name="connsiteX6" fmla="*/ 4053076 w 6755126"/>
                <a:gd name="connsiteY6" fmla="*/ 1359686 h 1657063"/>
                <a:gd name="connsiteX7" fmla="*/ 2901240 w 6755126"/>
                <a:gd name="connsiteY7" fmla="*/ 1628159 h 1657063"/>
                <a:gd name="connsiteX8" fmla="*/ 1697442 w 6755126"/>
                <a:gd name="connsiteY8" fmla="*/ 1463611 h 1657063"/>
                <a:gd name="connsiteX9" fmla="*/ 0 w 6755126"/>
                <a:gd name="connsiteY9" fmla="*/ 666852 h 1657063"/>
                <a:gd name="connsiteX10" fmla="*/ 0 w 6755126"/>
                <a:gd name="connsiteY10" fmla="*/ 701494 h 1657063"/>
                <a:gd name="connsiteX11" fmla="*/ 1480932 w 6755126"/>
                <a:gd name="connsiteY11" fmla="*/ 1420309 h 1657063"/>
                <a:gd name="connsiteX12" fmla="*/ 2598126 w 6755126"/>
                <a:gd name="connsiteY12" fmla="*/ 1654140 h 1657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755126" h="1657063">
                  <a:moveTo>
                    <a:pt x="2598126" y="1654140"/>
                  </a:moveTo>
                  <a:cubicBezTo>
                    <a:pt x="2987845" y="1671461"/>
                    <a:pt x="3368903" y="1610838"/>
                    <a:pt x="3741301" y="1498253"/>
                  </a:cubicBezTo>
                  <a:cubicBezTo>
                    <a:pt x="4529399" y="1264421"/>
                    <a:pt x="5239553" y="831400"/>
                    <a:pt x="5949708" y="441681"/>
                  </a:cubicBezTo>
                  <a:cubicBezTo>
                    <a:pt x="6209520" y="294454"/>
                    <a:pt x="6477994" y="155888"/>
                    <a:pt x="6755127" y="25981"/>
                  </a:cubicBezTo>
                  <a:lnTo>
                    <a:pt x="6755127" y="0"/>
                  </a:lnTo>
                  <a:cubicBezTo>
                    <a:pt x="6590579" y="77944"/>
                    <a:pt x="6434692" y="155888"/>
                    <a:pt x="6278804" y="233831"/>
                  </a:cubicBezTo>
                  <a:cubicBezTo>
                    <a:pt x="5542668" y="614890"/>
                    <a:pt x="4832514" y="1065232"/>
                    <a:pt x="4053076" y="1359686"/>
                  </a:cubicBezTo>
                  <a:cubicBezTo>
                    <a:pt x="3680678" y="1498253"/>
                    <a:pt x="3299619" y="1602177"/>
                    <a:pt x="2901240" y="1628159"/>
                  </a:cubicBezTo>
                  <a:cubicBezTo>
                    <a:pt x="2494201" y="1654140"/>
                    <a:pt x="2087161" y="1584857"/>
                    <a:pt x="1697442" y="1463611"/>
                  </a:cubicBezTo>
                  <a:cubicBezTo>
                    <a:pt x="1108534" y="1273082"/>
                    <a:pt x="545606" y="978627"/>
                    <a:pt x="0" y="666852"/>
                  </a:cubicBezTo>
                  <a:lnTo>
                    <a:pt x="0" y="701494"/>
                  </a:lnTo>
                  <a:cubicBezTo>
                    <a:pt x="484983" y="969967"/>
                    <a:pt x="969967" y="1229780"/>
                    <a:pt x="1480932" y="1420309"/>
                  </a:cubicBezTo>
                  <a:cubicBezTo>
                    <a:pt x="1844669" y="1550215"/>
                    <a:pt x="2217067" y="1636819"/>
                    <a:pt x="2598126" y="165414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2" name="Freeform: Shape 273">
              <a:extLst>
                <a:ext uri="{FF2B5EF4-FFF2-40B4-BE49-F238E27FC236}">
                  <a16:creationId xmlns:a16="http://schemas.microsoft.com/office/drawing/2014/main" xmlns="" id="{8A33E317-7D0A-4407-B759-DD6C92D7FEC0}"/>
                </a:ext>
              </a:extLst>
            </p:cNvPr>
            <p:cNvSpPr/>
            <p:nvPr/>
          </p:nvSpPr>
          <p:spPr>
            <a:xfrm>
              <a:off x="-338893" y="2886309"/>
              <a:ext cx="2229323" cy="549721"/>
            </a:xfrm>
            <a:custGeom>
              <a:avLst/>
              <a:gdLst>
                <a:gd name="connsiteX0" fmla="*/ 2572145 w 6755126"/>
                <a:gd name="connsiteY0" fmla="*/ 37565 h 1665723"/>
                <a:gd name="connsiteX1" fmla="*/ 3775942 w 6755126"/>
                <a:gd name="connsiteY1" fmla="*/ 202113 h 1665723"/>
                <a:gd name="connsiteX2" fmla="*/ 6027651 w 6755126"/>
                <a:gd name="connsiteY2" fmla="*/ 1293326 h 1665723"/>
                <a:gd name="connsiteX3" fmla="*/ 6755127 w 6755126"/>
                <a:gd name="connsiteY3" fmla="*/ 1665724 h 1665723"/>
                <a:gd name="connsiteX4" fmla="*/ 6755127 w 6755126"/>
                <a:gd name="connsiteY4" fmla="*/ 1631082 h 1665723"/>
                <a:gd name="connsiteX5" fmla="*/ 6200860 w 6755126"/>
                <a:gd name="connsiteY5" fmla="*/ 1353949 h 1665723"/>
                <a:gd name="connsiteX6" fmla="*/ 3992453 w 6755126"/>
                <a:gd name="connsiteY6" fmla="*/ 245415 h 1665723"/>
                <a:gd name="connsiteX7" fmla="*/ 2883919 w 6755126"/>
                <a:gd name="connsiteY7" fmla="*/ 2923 h 1665723"/>
                <a:gd name="connsiteX8" fmla="*/ 1740744 w 6755126"/>
                <a:gd name="connsiteY8" fmla="*/ 158811 h 1665723"/>
                <a:gd name="connsiteX9" fmla="*/ 0 w 6755126"/>
                <a:gd name="connsiteY9" fmla="*/ 964230 h 1665723"/>
                <a:gd name="connsiteX10" fmla="*/ 0 w 6755126"/>
                <a:gd name="connsiteY10" fmla="*/ 998872 h 1665723"/>
                <a:gd name="connsiteX11" fmla="*/ 1428969 w 6755126"/>
                <a:gd name="connsiteY11" fmla="*/ 306038 h 1665723"/>
                <a:gd name="connsiteX12" fmla="*/ 2572145 w 6755126"/>
                <a:gd name="connsiteY12" fmla="*/ 37565 h 1665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755126" h="1665723">
                  <a:moveTo>
                    <a:pt x="2572145" y="37565"/>
                  </a:moveTo>
                  <a:cubicBezTo>
                    <a:pt x="2979184" y="11584"/>
                    <a:pt x="3386224" y="80867"/>
                    <a:pt x="3775942" y="202113"/>
                  </a:cubicBezTo>
                  <a:cubicBezTo>
                    <a:pt x="4572701" y="453265"/>
                    <a:pt x="5291516" y="894947"/>
                    <a:pt x="6027651" y="1293326"/>
                  </a:cubicBezTo>
                  <a:cubicBezTo>
                    <a:pt x="6261483" y="1423232"/>
                    <a:pt x="6512635" y="1553138"/>
                    <a:pt x="6755127" y="1665724"/>
                  </a:cubicBezTo>
                  <a:lnTo>
                    <a:pt x="6755127" y="1631082"/>
                  </a:lnTo>
                  <a:cubicBezTo>
                    <a:pt x="6564598" y="1544478"/>
                    <a:pt x="6382728" y="1449214"/>
                    <a:pt x="6200860" y="1353949"/>
                  </a:cubicBezTo>
                  <a:cubicBezTo>
                    <a:pt x="5473385" y="972890"/>
                    <a:pt x="4771891" y="522549"/>
                    <a:pt x="3992453" y="245415"/>
                  </a:cubicBezTo>
                  <a:cubicBezTo>
                    <a:pt x="3637376" y="115509"/>
                    <a:pt x="3264978" y="20244"/>
                    <a:pt x="2883919" y="2923"/>
                  </a:cubicBezTo>
                  <a:cubicBezTo>
                    <a:pt x="2502861" y="-14397"/>
                    <a:pt x="2113142" y="46226"/>
                    <a:pt x="1740744" y="158811"/>
                  </a:cubicBezTo>
                  <a:cubicBezTo>
                    <a:pt x="1125854" y="349340"/>
                    <a:pt x="562927" y="652455"/>
                    <a:pt x="0" y="964230"/>
                  </a:cubicBezTo>
                  <a:lnTo>
                    <a:pt x="0" y="998872"/>
                  </a:lnTo>
                  <a:cubicBezTo>
                    <a:pt x="459002" y="739059"/>
                    <a:pt x="926665" y="496567"/>
                    <a:pt x="1428969" y="306038"/>
                  </a:cubicBezTo>
                  <a:cubicBezTo>
                    <a:pt x="1792707" y="158811"/>
                    <a:pt x="2182426" y="54886"/>
                    <a:pt x="2572145" y="3756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533" name="Graphic 1">
              <a:extLst>
                <a:ext uri="{FF2B5EF4-FFF2-40B4-BE49-F238E27FC236}">
                  <a16:creationId xmlns:a16="http://schemas.microsoft.com/office/drawing/2014/main" xmlns="" id="{25AA7E29-8D60-417A-8E4A-5C8A3709616C}"/>
                </a:ext>
              </a:extLst>
            </p:cNvPr>
            <p:cNvGrpSpPr/>
            <p:nvPr/>
          </p:nvGrpSpPr>
          <p:grpSpPr>
            <a:xfrm>
              <a:off x="-313170" y="3158051"/>
              <a:ext cx="60020" cy="157382"/>
              <a:chOff x="-581182" y="3602874"/>
              <a:chExt cx="181868" cy="476887"/>
            </a:xfrm>
            <a:grpFill/>
          </p:grpSpPr>
          <p:sp>
            <p:nvSpPr>
              <p:cNvPr id="829" name="Freeform: Shape 335">
                <a:extLst>
                  <a:ext uri="{FF2B5EF4-FFF2-40B4-BE49-F238E27FC236}">
                    <a16:creationId xmlns:a16="http://schemas.microsoft.com/office/drawing/2014/main" xmlns="" id="{4F7B11E4-D65B-47DF-A679-2A0F890BFF02}"/>
                  </a:ext>
                </a:extLst>
              </p:cNvPr>
              <p:cNvSpPr/>
              <p:nvPr/>
            </p:nvSpPr>
            <p:spPr>
              <a:xfrm>
                <a:off x="-503238" y="3635438"/>
                <a:ext cx="25981" cy="407039"/>
              </a:xfrm>
              <a:custGeom>
                <a:avLst/>
                <a:gdLst>
                  <a:gd name="connsiteX0" fmla="*/ 0 w 25981"/>
                  <a:gd name="connsiteY0" fmla="*/ 12991 h 407039"/>
                  <a:gd name="connsiteX1" fmla="*/ 0 w 25981"/>
                  <a:gd name="connsiteY1" fmla="*/ 394049 h 407039"/>
                  <a:gd name="connsiteX2" fmla="*/ 25981 w 25981"/>
                  <a:gd name="connsiteY2" fmla="*/ 394049 h 407039"/>
                  <a:gd name="connsiteX3" fmla="*/ 25981 w 25981"/>
                  <a:gd name="connsiteY3" fmla="*/ 12991 h 407039"/>
                  <a:gd name="connsiteX4" fmla="*/ 0 w 25981"/>
                  <a:gd name="connsiteY4" fmla="*/ 12991 h 4070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407039">
                    <a:moveTo>
                      <a:pt x="0" y="12991"/>
                    </a:moveTo>
                    <a:cubicBezTo>
                      <a:pt x="0" y="142897"/>
                      <a:pt x="0" y="264143"/>
                      <a:pt x="0" y="394049"/>
                    </a:cubicBezTo>
                    <a:cubicBezTo>
                      <a:pt x="0" y="411370"/>
                      <a:pt x="25981" y="411370"/>
                      <a:pt x="25981" y="394049"/>
                    </a:cubicBezTo>
                    <a:cubicBezTo>
                      <a:pt x="25981" y="264143"/>
                      <a:pt x="25981" y="142897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30" name="Freeform: Shape 336">
                <a:extLst>
                  <a:ext uri="{FF2B5EF4-FFF2-40B4-BE49-F238E27FC236}">
                    <a16:creationId xmlns:a16="http://schemas.microsoft.com/office/drawing/2014/main" xmlns="" id="{A7753242-A269-4A95-8E00-0955E84E8893}"/>
                  </a:ext>
                </a:extLst>
              </p:cNvPr>
              <p:cNvSpPr/>
              <p:nvPr/>
            </p:nvSpPr>
            <p:spPr>
              <a:xfrm>
                <a:off x="-581182" y="3975272"/>
                <a:ext cx="181868" cy="104489"/>
              </a:xfrm>
              <a:custGeom>
                <a:avLst/>
                <a:gdLst>
                  <a:gd name="connsiteX0" fmla="*/ 95265 w 181868"/>
                  <a:gd name="connsiteY0" fmla="*/ 36895 h 104489"/>
                  <a:gd name="connsiteX1" fmla="*/ 0 w 181868"/>
                  <a:gd name="connsiteY1" fmla="*/ 2253 h 104489"/>
                  <a:gd name="connsiteX2" fmla="*/ 95265 w 181868"/>
                  <a:gd name="connsiteY2" fmla="*/ 71536 h 104489"/>
                  <a:gd name="connsiteX3" fmla="*/ 181869 w 181868"/>
                  <a:gd name="connsiteY3" fmla="*/ 97517 h 104489"/>
                  <a:gd name="connsiteX4" fmla="*/ 95265 w 181868"/>
                  <a:gd name="connsiteY4" fmla="*/ 36895 h 1044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1868" h="104489">
                    <a:moveTo>
                      <a:pt x="95265" y="36895"/>
                    </a:moveTo>
                    <a:cubicBezTo>
                      <a:pt x="43302" y="10913"/>
                      <a:pt x="0" y="-6408"/>
                      <a:pt x="0" y="2253"/>
                    </a:cubicBezTo>
                    <a:cubicBezTo>
                      <a:pt x="0" y="10913"/>
                      <a:pt x="43302" y="36895"/>
                      <a:pt x="95265" y="71536"/>
                    </a:cubicBezTo>
                    <a:cubicBezTo>
                      <a:pt x="138567" y="97517"/>
                      <a:pt x="181869" y="114838"/>
                      <a:pt x="181869" y="97517"/>
                    </a:cubicBezTo>
                    <a:cubicBezTo>
                      <a:pt x="181869" y="88857"/>
                      <a:pt x="138567" y="62876"/>
                      <a:pt x="95265" y="368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31" name="Freeform: Shape 337">
                <a:extLst>
                  <a:ext uri="{FF2B5EF4-FFF2-40B4-BE49-F238E27FC236}">
                    <a16:creationId xmlns:a16="http://schemas.microsoft.com/office/drawing/2014/main" xmlns="" id="{7FE1FA57-72FA-4475-9EA9-A2BE2D45B226}"/>
                  </a:ext>
                </a:extLst>
              </p:cNvPr>
              <p:cNvSpPr/>
              <p:nvPr/>
            </p:nvSpPr>
            <p:spPr>
              <a:xfrm>
                <a:off x="-581182" y="3602874"/>
                <a:ext cx="181868" cy="108430"/>
              </a:xfrm>
              <a:custGeom>
                <a:avLst/>
                <a:gdLst>
                  <a:gd name="connsiteX0" fmla="*/ 95265 w 181868"/>
                  <a:gd name="connsiteY0" fmla="*/ 36894 h 108430"/>
                  <a:gd name="connsiteX1" fmla="*/ 0 w 181868"/>
                  <a:gd name="connsiteY1" fmla="*/ 106178 h 108430"/>
                  <a:gd name="connsiteX2" fmla="*/ 95265 w 181868"/>
                  <a:gd name="connsiteY2" fmla="*/ 71536 h 108430"/>
                  <a:gd name="connsiteX3" fmla="*/ 181869 w 181868"/>
                  <a:gd name="connsiteY3" fmla="*/ 2253 h 108430"/>
                  <a:gd name="connsiteX4" fmla="*/ 95265 w 181868"/>
                  <a:gd name="connsiteY4" fmla="*/ 36894 h 1084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1868" h="108430">
                    <a:moveTo>
                      <a:pt x="95265" y="36894"/>
                    </a:moveTo>
                    <a:cubicBezTo>
                      <a:pt x="43302" y="71536"/>
                      <a:pt x="0" y="97517"/>
                      <a:pt x="0" y="106178"/>
                    </a:cubicBezTo>
                    <a:cubicBezTo>
                      <a:pt x="0" y="114838"/>
                      <a:pt x="43302" y="97517"/>
                      <a:pt x="95265" y="71536"/>
                    </a:cubicBezTo>
                    <a:cubicBezTo>
                      <a:pt x="138567" y="45555"/>
                      <a:pt x="181869" y="19574"/>
                      <a:pt x="181869" y="2253"/>
                    </a:cubicBezTo>
                    <a:cubicBezTo>
                      <a:pt x="181869" y="-6408"/>
                      <a:pt x="138567" y="10913"/>
                      <a:pt x="95265" y="3689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34" name="Graphic 1">
              <a:extLst>
                <a:ext uri="{FF2B5EF4-FFF2-40B4-BE49-F238E27FC236}">
                  <a16:creationId xmlns:a16="http://schemas.microsoft.com/office/drawing/2014/main" xmlns="" id="{BE2D9FFE-701F-4E58-8C80-0071B316DC30}"/>
                </a:ext>
              </a:extLst>
            </p:cNvPr>
            <p:cNvGrpSpPr/>
            <p:nvPr/>
          </p:nvGrpSpPr>
          <p:grpSpPr>
            <a:xfrm>
              <a:off x="-173123" y="3079306"/>
              <a:ext cx="62878" cy="314978"/>
              <a:chOff x="-156821" y="3364268"/>
              <a:chExt cx="190529" cy="954423"/>
            </a:xfrm>
            <a:grpFill/>
          </p:grpSpPr>
          <p:sp>
            <p:nvSpPr>
              <p:cNvPr id="826" name="Freeform: Shape 332">
                <a:extLst>
                  <a:ext uri="{FF2B5EF4-FFF2-40B4-BE49-F238E27FC236}">
                    <a16:creationId xmlns:a16="http://schemas.microsoft.com/office/drawing/2014/main" xmlns="" id="{EEFD8A36-304A-4B92-BDB2-83E34BB92E9E}"/>
                  </a:ext>
                </a:extLst>
              </p:cNvPr>
              <p:cNvSpPr/>
              <p:nvPr/>
            </p:nvSpPr>
            <p:spPr>
              <a:xfrm>
                <a:off x="-78877" y="3392946"/>
                <a:ext cx="27371" cy="883362"/>
              </a:xfrm>
              <a:custGeom>
                <a:avLst/>
                <a:gdLst>
                  <a:gd name="connsiteX0" fmla="*/ 0 w 27371"/>
                  <a:gd name="connsiteY0" fmla="*/ 12991 h 883362"/>
                  <a:gd name="connsiteX1" fmla="*/ 0 w 27371"/>
                  <a:gd name="connsiteY1" fmla="*/ 870372 h 883362"/>
                  <a:gd name="connsiteX2" fmla="*/ 25981 w 27371"/>
                  <a:gd name="connsiteY2" fmla="*/ 870372 h 883362"/>
                  <a:gd name="connsiteX3" fmla="*/ 25981 w 27371"/>
                  <a:gd name="connsiteY3" fmla="*/ 12991 h 883362"/>
                  <a:gd name="connsiteX4" fmla="*/ 0 w 27371"/>
                  <a:gd name="connsiteY4" fmla="*/ 12991 h 8833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371" h="883362">
                    <a:moveTo>
                      <a:pt x="0" y="12991"/>
                    </a:moveTo>
                    <a:cubicBezTo>
                      <a:pt x="0" y="298784"/>
                      <a:pt x="0" y="584578"/>
                      <a:pt x="0" y="870372"/>
                    </a:cubicBezTo>
                    <a:cubicBezTo>
                      <a:pt x="0" y="887693"/>
                      <a:pt x="25981" y="887693"/>
                      <a:pt x="25981" y="870372"/>
                    </a:cubicBezTo>
                    <a:cubicBezTo>
                      <a:pt x="25981" y="584578"/>
                      <a:pt x="25981" y="298784"/>
                      <a:pt x="25981" y="12991"/>
                    </a:cubicBezTo>
                    <a:cubicBezTo>
                      <a:pt x="3464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27" name="Freeform: Shape 333">
                <a:extLst>
                  <a:ext uri="{FF2B5EF4-FFF2-40B4-BE49-F238E27FC236}">
                    <a16:creationId xmlns:a16="http://schemas.microsoft.com/office/drawing/2014/main" xmlns="" id="{2A8ECE0B-5F2B-49B2-9E1B-2F1D55D32C2F}"/>
                  </a:ext>
                </a:extLst>
              </p:cNvPr>
              <p:cNvSpPr/>
              <p:nvPr/>
            </p:nvSpPr>
            <p:spPr>
              <a:xfrm>
                <a:off x="-156821" y="4199284"/>
                <a:ext cx="190529" cy="119407"/>
              </a:xfrm>
              <a:custGeom>
                <a:avLst/>
                <a:gdLst>
                  <a:gd name="connsiteX0" fmla="*/ 95265 w 190529"/>
                  <a:gd name="connsiteY0" fmla="*/ 20732 h 119407"/>
                  <a:gd name="connsiteX1" fmla="*/ 0 w 190529"/>
                  <a:gd name="connsiteY1" fmla="*/ 12072 h 119407"/>
                  <a:gd name="connsiteX2" fmla="*/ 95265 w 190529"/>
                  <a:gd name="connsiteY2" fmla="*/ 98676 h 119407"/>
                  <a:gd name="connsiteX3" fmla="*/ 190529 w 190529"/>
                  <a:gd name="connsiteY3" fmla="*/ 107336 h 119407"/>
                  <a:gd name="connsiteX4" fmla="*/ 95265 w 190529"/>
                  <a:gd name="connsiteY4" fmla="*/ 20732 h 1194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9407">
                    <a:moveTo>
                      <a:pt x="95265" y="20732"/>
                    </a:moveTo>
                    <a:cubicBezTo>
                      <a:pt x="43302" y="-5249"/>
                      <a:pt x="0" y="-5249"/>
                      <a:pt x="0" y="12072"/>
                    </a:cubicBezTo>
                    <a:cubicBezTo>
                      <a:pt x="0" y="29393"/>
                      <a:pt x="43302" y="72695"/>
                      <a:pt x="95265" y="98676"/>
                    </a:cubicBezTo>
                    <a:cubicBezTo>
                      <a:pt x="147227" y="124657"/>
                      <a:pt x="190529" y="124657"/>
                      <a:pt x="190529" y="107336"/>
                    </a:cubicBezTo>
                    <a:cubicBezTo>
                      <a:pt x="190529" y="81355"/>
                      <a:pt x="147227" y="46713"/>
                      <a:pt x="95265" y="2073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28" name="Freeform: Shape 334">
                <a:extLst>
                  <a:ext uri="{FF2B5EF4-FFF2-40B4-BE49-F238E27FC236}">
                    <a16:creationId xmlns:a16="http://schemas.microsoft.com/office/drawing/2014/main" xmlns="" id="{E685E01D-9C9E-4C25-9E1F-86D28DD63CE1}"/>
                  </a:ext>
                </a:extLst>
              </p:cNvPr>
              <p:cNvSpPr/>
              <p:nvPr/>
            </p:nvSpPr>
            <p:spPr>
              <a:xfrm>
                <a:off x="-156821" y="3364268"/>
                <a:ext cx="190529" cy="120393"/>
              </a:xfrm>
              <a:custGeom>
                <a:avLst/>
                <a:gdLst>
                  <a:gd name="connsiteX0" fmla="*/ 95265 w 190529"/>
                  <a:gd name="connsiteY0" fmla="*/ 24348 h 120393"/>
                  <a:gd name="connsiteX1" fmla="*/ 0 w 190529"/>
                  <a:gd name="connsiteY1" fmla="*/ 110952 h 120393"/>
                  <a:gd name="connsiteX2" fmla="*/ 95265 w 190529"/>
                  <a:gd name="connsiteY2" fmla="*/ 102292 h 120393"/>
                  <a:gd name="connsiteX3" fmla="*/ 190529 w 190529"/>
                  <a:gd name="connsiteY3" fmla="*/ 15687 h 120393"/>
                  <a:gd name="connsiteX4" fmla="*/ 95265 w 190529"/>
                  <a:gd name="connsiteY4" fmla="*/ 24348 h 120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20393">
                    <a:moveTo>
                      <a:pt x="95265" y="24348"/>
                    </a:moveTo>
                    <a:cubicBezTo>
                      <a:pt x="43302" y="50329"/>
                      <a:pt x="0" y="93631"/>
                      <a:pt x="0" y="110952"/>
                    </a:cubicBezTo>
                    <a:cubicBezTo>
                      <a:pt x="0" y="128273"/>
                      <a:pt x="43302" y="119612"/>
                      <a:pt x="95265" y="102292"/>
                    </a:cubicBezTo>
                    <a:cubicBezTo>
                      <a:pt x="147227" y="76310"/>
                      <a:pt x="190529" y="41669"/>
                      <a:pt x="190529" y="15687"/>
                    </a:cubicBezTo>
                    <a:cubicBezTo>
                      <a:pt x="190529" y="-10294"/>
                      <a:pt x="147227" y="-1633"/>
                      <a:pt x="95265" y="2434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35" name="Graphic 1">
              <a:extLst>
                <a:ext uri="{FF2B5EF4-FFF2-40B4-BE49-F238E27FC236}">
                  <a16:creationId xmlns:a16="http://schemas.microsoft.com/office/drawing/2014/main" xmlns="" id="{6A59D1BD-EFB8-4F80-B93D-7F81C80EDDAE}"/>
                </a:ext>
              </a:extLst>
            </p:cNvPr>
            <p:cNvGrpSpPr/>
            <p:nvPr/>
          </p:nvGrpSpPr>
          <p:grpSpPr>
            <a:xfrm>
              <a:off x="-33076" y="3007854"/>
              <a:ext cx="62878" cy="456027"/>
              <a:chOff x="267538" y="3147758"/>
              <a:chExt cx="190529" cy="1381819"/>
            </a:xfrm>
            <a:grpFill/>
          </p:grpSpPr>
          <p:sp>
            <p:nvSpPr>
              <p:cNvPr id="823" name="Freeform: Shape 329">
                <a:extLst>
                  <a:ext uri="{FF2B5EF4-FFF2-40B4-BE49-F238E27FC236}">
                    <a16:creationId xmlns:a16="http://schemas.microsoft.com/office/drawing/2014/main" xmlns="" id="{4E170169-76D7-4DEC-A6CA-481FD480D180}"/>
                  </a:ext>
                </a:extLst>
              </p:cNvPr>
              <p:cNvSpPr/>
              <p:nvPr/>
            </p:nvSpPr>
            <p:spPr>
              <a:xfrm>
                <a:off x="354142" y="3176436"/>
                <a:ext cx="25981" cy="1325044"/>
              </a:xfrm>
              <a:custGeom>
                <a:avLst/>
                <a:gdLst>
                  <a:gd name="connsiteX0" fmla="*/ 0 w 25981"/>
                  <a:gd name="connsiteY0" fmla="*/ 12991 h 1325044"/>
                  <a:gd name="connsiteX1" fmla="*/ 0 w 25981"/>
                  <a:gd name="connsiteY1" fmla="*/ 1312054 h 1325044"/>
                  <a:gd name="connsiteX2" fmla="*/ 25981 w 25981"/>
                  <a:gd name="connsiteY2" fmla="*/ 1312054 h 1325044"/>
                  <a:gd name="connsiteX3" fmla="*/ 25981 w 25981"/>
                  <a:gd name="connsiteY3" fmla="*/ 12991 h 1325044"/>
                  <a:gd name="connsiteX4" fmla="*/ 0 w 25981"/>
                  <a:gd name="connsiteY4" fmla="*/ 12991 h 13250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325044">
                    <a:moveTo>
                      <a:pt x="0" y="12991"/>
                    </a:moveTo>
                    <a:cubicBezTo>
                      <a:pt x="0" y="446012"/>
                      <a:pt x="0" y="879033"/>
                      <a:pt x="0" y="1312054"/>
                    </a:cubicBezTo>
                    <a:cubicBezTo>
                      <a:pt x="0" y="1329374"/>
                      <a:pt x="25981" y="1329374"/>
                      <a:pt x="25981" y="1312054"/>
                    </a:cubicBezTo>
                    <a:cubicBezTo>
                      <a:pt x="25981" y="879033"/>
                      <a:pt x="25981" y="446012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24" name="Freeform: Shape 330">
                <a:extLst>
                  <a:ext uri="{FF2B5EF4-FFF2-40B4-BE49-F238E27FC236}">
                    <a16:creationId xmlns:a16="http://schemas.microsoft.com/office/drawing/2014/main" xmlns="" id="{DFED106D-1ED6-4004-9495-EEC7841E5972}"/>
                  </a:ext>
                </a:extLst>
              </p:cNvPr>
              <p:cNvSpPr/>
              <p:nvPr/>
            </p:nvSpPr>
            <p:spPr>
              <a:xfrm>
                <a:off x="267538" y="4398474"/>
                <a:ext cx="190529" cy="131103"/>
              </a:xfrm>
              <a:custGeom>
                <a:avLst/>
                <a:gdLst>
                  <a:gd name="connsiteX0" fmla="*/ 95265 w 190529"/>
                  <a:gd name="connsiteY0" fmla="*/ 12071 h 131103"/>
                  <a:gd name="connsiteX1" fmla="*/ 0 w 190529"/>
                  <a:gd name="connsiteY1" fmla="*/ 20732 h 131103"/>
                  <a:gd name="connsiteX2" fmla="*/ 95265 w 190529"/>
                  <a:gd name="connsiteY2" fmla="*/ 115997 h 131103"/>
                  <a:gd name="connsiteX3" fmla="*/ 190529 w 190529"/>
                  <a:gd name="connsiteY3" fmla="*/ 98676 h 131103"/>
                  <a:gd name="connsiteX4" fmla="*/ 95265 w 190529"/>
                  <a:gd name="connsiteY4" fmla="*/ 12071 h 1311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31103">
                    <a:moveTo>
                      <a:pt x="95265" y="12071"/>
                    </a:moveTo>
                    <a:cubicBezTo>
                      <a:pt x="43302" y="-5249"/>
                      <a:pt x="0" y="-5249"/>
                      <a:pt x="0" y="20732"/>
                    </a:cubicBezTo>
                    <a:cubicBezTo>
                      <a:pt x="0" y="46713"/>
                      <a:pt x="43302" y="90015"/>
                      <a:pt x="95265" y="115997"/>
                    </a:cubicBezTo>
                    <a:cubicBezTo>
                      <a:pt x="147227" y="141978"/>
                      <a:pt x="190529" y="133317"/>
                      <a:pt x="190529" y="98676"/>
                    </a:cubicBezTo>
                    <a:cubicBezTo>
                      <a:pt x="190529" y="64034"/>
                      <a:pt x="147227" y="38053"/>
                      <a:pt x="95265" y="1207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25" name="Freeform: Shape 331">
                <a:extLst>
                  <a:ext uri="{FF2B5EF4-FFF2-40B4-BE49-F238E27FC236}">
                    <a16:creationId xmlns:a16="http://schemas.microsoft.com/office/drawing/2014/main" xmlns="" id="{FC9A7CFF-694C-4B6A-9CBF-80A8733586EC}"/>
                  </a:ext>
                </a:extLst>
              </p:cNvPr>
              <p:cNvSpPr/>
              <p:nvPr/>
            </p:nvSpPr>
            <p:spPr>
              <a:xfrm>
                <a:off x="267538" y="3147758"/>
                <a:ext cx="190529" cy="135299"/>
              </a:xfrm>
              <a:custGeom>
                <a:avLst/>
                <a:gdLst>
                  <a:gd name="connsiteX0" fmla="*/ 95265 w 190529"/>
                  <a:gd name="connsiteY0" fmla="*/ 15687 h 135299"/>
                  <a:gd name="connsiteX1" fmla="*/ 0 w 190529"/>
                  <a:gd name="connsiteY1" fmla="*/ 110952 h 135299"/>
                  <a:gd name="connsiteX2" fmla="*/ 95265 w 190529"/>
                  <a:gd name="connsiteY2" fmla="*/ 119612 h 135299"/>
                  <a:gd name="connsiteX3" fmla="*/ 190529 w 190529"/>
                  <a:gd name="connsiteY3" fmla="*/ 24348 h 135299"/>
                  <a:gd name="connsiteX4" fmla="*/ 95265 w 190529"/>
                  <a:gd name="connsiteY4" fmla="*/ 15687 h 1352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35299">
                    <a:moveTo>
                      <a:pt x="95265" y="15687"/>
                    </a:moveTo>
                    <a:cubicBezTo>
                      <a:pt x="43302" y="41669"/>
                      <a:pt x="0" y="84971"/>
                      <a:pt x="0" y="110952"/>
                    </a:cubicBezTo>
                    <a:cubicBezTo>
                      <a:pt x="0" y="136933"/>
                      <a:pt x="43302" y="145594"/>
                      <a:pt x="95265" y="119612"/>
                    </a:cubicBezTo>
                    <a:cubicBezTo>
                      <a:pt x="147227" y="102292"/>
                      <a:pt x="190529" y="58989"/>
                      <a:pt x="190529" y="24348"/>
                    </a:cubicBezTo>
                    <a:cubicBezTo>
                      <a:pt x="190529" y="-1633"/>
                      <a:pt x="147227" y="-10294"/>
                      <a:pt x="95265" y="1568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36" name="Graphic 1">
              <a:extLst>
                <a:ext uri="{FF2B5EF4-FFF2-40B4-BE49-F238E27FC236}">
                  <a16:creationId xmlns:a16="http://schemas.microsoft.com/office/drawing/2014/main" xmlns="" id="{1756EB2F-EEA9-401C-A2C1-6AA61EF6A779}"/>
                </a:ext>
              </a:extLst>
            </p:cNvPr>
            <p:cNvGrpSpPr/>
            <p:nvPr/>
          </p:nvGrpSpPr>
          <p:grpSpPr>
            <a:xfrm>
              <a:off x="109830" y="2945052"/>
              <a:ext cx="62878" cy="581822"/>
              <a:chOff x="700559" y="2957461"/>
              <a:chExt cx="190529" cy="1762994"/>
            </a:xfrm>
            <a:grpFill/>
          </p:grpSpPr>
          <p:sp>
            <p:nvSpPr>
              <p:cNvPr id="820" name="Freeform: Shape 326">
                <a:extLst>
                  <a:ext uri="{FF2B5EF4-FFF2-40B4-BE49-F238E27FC236}">
                    <a16:creationId xmlns:a16="http://schemas.microsoft.com/office/drawing/2014/main" xmlns="" id="{D1046D99-F3CE-4EA9-82A5-EDAF52822A12}"/>
                  </a:ext>
                </a:extLst>
              </p:cNvPr>
              <p:cNvSpPr/>
              <p:nvPr/>
            </p:nvSpPr>
            <p:spPr>
              <a:xfrm>
                <a:off x="778503" y="2988897"/>
                <a:ext cx="25981" cy="1685791"/>
              </a:xfrm>
              <a:custGeom>
                <a:avLst/>
                <a:gdLst>
                  <a:gd name="connsiteX0" fmla="*/ 0 w 25981"/>
                  <a:gd name="connsiteY0" fmla="*/ 10000 h 1685791"/>
                  <a:gd name="connsiteX1" fmla="*/ 0 w 25981"/>
                  <a:gd name="connsiteY1" fmla="*/ 1672801 h 1685791"/>
                  <a:gd name="connsiteX2" fmla="*/ 25981 w 25981"/>
                  <a:gd name="connsiteY2" fmla="*/ 1672801 h 1685791"/>
                  <a:gd name="connsiteX3" fmla="*/ 25981 w 25981"/>
                  <a:gd name="connsiteY3" fmla="*/ 10000 h 1685791"/>
                  <a:gd name="connsiteX4" fmla="*/ 0 w 25981"/>
                  <a:gd name="connsiteY4" fmla="*/ 10000 h 16857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685791">
                    <a:moveTo>
                      <a:pt x="0" y="10000"/>
                    </a:moveTo>
                    <a:cubicBezTo>
                      <a:pt x="0" y="564267"/>
                      <a:pt x="0" y="1118534"/>
                      <a:pt x="0" y="1672801"/>
                    </a:cubicBezTo>
                    <a:cubicBezTo>
                      <a:pt x="0" y="1690121"/>
                      <a:pt x="25981" y="1690121"/>
                      <a:pt x="25981" y="1672801"/>
                    </a:cubicBezTo>
                    <a:cubicBezTo>
                      <a:pt x="25981" y="1118534"/>
                      <a:pt x="25981" y="564267"/>
                      <a:pt x="25981" y="10000"/>
                    </a:cubicBezTo>
                    <a:cubicBezTo>
                      <a:pt x="2598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21" name="Freeform: Shape 327">
                <a:extLst>
                  <a:ext uri="{FF2B5EF4-FFF2-40B4-BE49-F238E27FC236}">
                    <a16:creationId xmlns:a16="http://schemas.microsoft.com/office/drawing/2014/main" xmlns="" id="{981B63C3-2ED9-4D55-8E4A-4E86E728F446}"/>
                  </a:ext>
                </a:extLst>
              </p:cNvPr>
              <p:cNvSpPr/>
              <p:nvPr/>
            </p:nvSpPr>
            <p:spPr>
              <a:xfrm>
                <a:off x="700559" y="4568299"/>
                <a:ext cx="190529" cy="152156"/>
              </a:xfrm>
              <a:custGeom>
                <a:avLst/>
                <a:gdLst>
                  <a:gd name="connsiteX0" fmla="*/ 95265 w 190529"/>
                  <a:gd name="connsiteY0" fmla="*/ 6795 h 152156"/>
                  <a:gd name="connsiteX1" fmla="*/ 0 w 190529"/>
                  <a:gd name="connsiteY1" fmla="*/ 41437 h 152156"/>
                  <a:gd name="connsiteX2" fmla="*/ 95265 w 190529"/>
                  <a:gd name="connsiteY2" fmla="*/ 145362 h 152156"/>
                  <a:gd name="connsiteX3" fmla="*/ 190529 w 190529"/>
                  <a:gd name="connsiteY3" fmla="*/ 110720 h 152156"/>
                  <a:gd name="connsiteX4" fmla="*/ 95265 w 190529"/>
                  <a:gd name="connsiteY4" fmla="*/ 6795 h 152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52156">
                    <a:moveTo>
                      <a:pt x="95265" y="6795"/>
                    </a:moveTo>
                    <a:cubicBezTo>
                      <a:pt x="43302" y="-10526"/>
                      <a:pt x="0" y="6795"/>
                      <a:pt x="0" y="41437"/>
                    </a:cubicBezTo>
                    <a:cubicBezTo>
                      <a:pt x="0" y="76078"/>
                      <a:pt x="43302" y="128041"/>
                      <a:pt x="95265" y="145362"/>
                    </a:cubicBezTo>
                    <a:cubicBezTo>
                      <a:pt x="147227" y="162683"/>
                      <a:pt x="190529" y="145362"/>
                      <a:pt x="190529" y="110720"/>
                    </a:cubicBezTo>
                    <a:cubicBezTo>
                      <a:pt x="190529" y="67418"/>
                      <a:pt x="147227" y="24116"/>
                      <a:pt x="95265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22" name="Freeform: Shape 328">
                <a:extLst>
                  <a:ext uri="{FF2B5EF4-FFF2-40B4-BE49-F238E27FC236}">
                    <a16:creationId xmlns:a16="http://schemas.microsoft.com/office/drawing/2014/main" xmlns="" id="{80CD361E-74D5-45B8-BDF2-ED5F15A9AAE4}"/>
                  </a:ext>
                </a:extLst>
              </p:cNvPr>
              <p:cNvSpPr/>
              <p:nvPr/>
            </p:nvSpPr>
            <p:spPr>
              <a:xfrm>
                <a:off x="700559" y="2957461"/>
                <a:ext cx="190529" cy="152156"/>
              </a:xfrm>
              <a:custGeom>
                <a:avLst/>
                <a:gdLst>
                  <a:gd name="connsiteX0" fmla="*/ 95265 w 190529"/>
                  <a:gd name="connsiteY0" fmla="*/ 6795 h 152156"/>
                  <a:gd name="connsiteX1" fmla="*/ 0 w 190529"/>
                  <a:gd name="connsiteY1" fmla="*/ 110720 h 152156"/>
                  <a:gd name="connsiteX2" fmla="*/ 95265 w 190529"/>
                  <a:gd name="connsiteY2" fmla="*/ 145362 h 152156"/>
                  <a:gd name="connsiteX3" fmla="*/ 190529 w 190529"/>
                  <a:gd name="connsiteY3" fmla="*/ 41437 h 152156"/>
                  <a:gd name="connsiteX4" fmla="*/ 95265 w 190529"/>
                  <a:gd name="connsiteY4" fmla="*/ 6795 h 152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52156">
                    <a:moveTo>
                      <a:pt x="95265" y="6795"/>
                    </a:moveTo>
                    <a:cubicBezTo>
                      <a:pt x="43302" y="24116"/>
                      <a:pt x="0" y="76078"/>
                      <a:pt x="0" y="110720"/>
                    </a:cubicBezTo>
                    <a:cubicBezTo>
                      <a:pt x="0" y="145362"/>
                      <a:pt x="43302" y="162683"/>
                      <a:pt x="95265" y="145362"/>
                    </a:cubicBezTo>
                    <a:cubicBezTo>
                      <a:pt x="147227" y="128041"/>
                      <a:pt x="190529" y="84739"/>
                      <a:pt x="190529" y="41437"/>
                    </a:cubicBezTo>
                    <a:cubicBezTo>
                      <a:pt x="190529" y="6795"/>
                      <a:pt x="147227" y="-10526"/>
                      <a:pt x="95265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37" name="Graphic 1">
              <a:extLst>
                <a:ext uri="{FF2B5EF4-FFF2-40B4-BE49-F238E27FC236}">
                  <a16:creationId xmlns:a16="http://schemas.microsoft.com/office/drawing/2014/main" xmlns="" id="{0374EAB5-E58C-4771-8D76-62501D8798D4}"/>
                </a:ext>
              </a:extLst>
            </p:cNvPr>
            <p:cNvGrpSpPr/>
            <p:nvPr/>
          </p:nvGrpSpPr>
          <p:grpSpPr>
            <a:xfrm>
              <a:off x="249877" y="2899801"/>
              <a:ext cx="62878" cy="674922"/>
              <a:chOff x="1124920" y="2820345"/>
              <a:chExt cx="190529" cy="2045097"/>
            </a:xfrm>
            <a:grpFill/>
          </p:grpSpPr>
          <p:sp>
            <p:nvSpPr>
              <p:cNvPr id="817" name="Freeform: Shape 323">
                <a:extLst>
                  <a:ext uri="{FF2B5EF4-FFF2-40B4-BE49-F238E27FC236}">
                    <a16:creationId xmlns:a16="http://schemas.microsoft.com/office/drawing/2014/main" xmlns="" id="{03155C8D-C740-4F3E-BB45-3EF06313A7B7}"/>
                  </a:ext>
                </a:extLst>
              </p:cNvPr>
              <p:cNvSpPr/>
              <p:nvPr/>
            </p:nvSpPr>
            <p:spPr>
              <a:xfrm>
                <a:off x="1211524" y="2850330"/>
                <a:ext cx="25981" cy="1962924"/>
              </a:xfrm>
              <a:custGeom>
                <a:avLst/>
                <a:gdLst>
                  <a:gd name="connsiteX0" fmla="*/ 0 w 25981"/>
                  <a:gd name="connsiteY0" fmla="*/ 10000 h 1962924"/>
                  <a:gd name="connsiteX1" fmla="*/ 0 w 25981"/>
                  <a:gd name="connsiteY1" fmla="*/ 1949934 h 1962924"/>
                  <a:gd name="connsiteX2" fmla="*/ 25981 w 25981"/>
                  <a:gd name="connsiteY2" fmla="*/ 1949934 h 1962924"/>
                  <a:gd name="connsiteX3" fmla="*/ 25981 w 25981"/>
                  <a:gd name="connsiteY3" fmla="*/ 10000 h 1962924"/>
                  <a:gd name="connsiteX4" fmla="*/ 0 w 25981"/>
                  <a:gd name="connsiteY4" fmla="*/ 10000 h 19629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962924">
                    <a:moveTo>
                      <a:pt x="0" y="10000"/>
                    </a:moveTo>
                    <a:cubicBezTo>
                      <a:pt x="0" y="659532"/>
                      <a:pt x="0" y="1300403"/>
                      <a:pt x="0" y="1949934"/>
                    </a:cubicBezTo>
                    <a:cubicBezTo>
                      <a:pt x="0" y="1967255"/>
                      <a:pt x="25981" y="1967255"/>
                      <a:pt x="25981" y="1949934"/>
                    </a:cubicBezTo>
                    <a:cubicBezTo>
                      <a:pt x="25981" y="1300403"/>
                      <a:pt x="25981" y="659532"/>
                      <a:pt x="25981" y="10000"/>
                    </a:cubicBezTo>
                    <a:cubicBezTo>
                      <a:pt x="2598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18" name="Freeform: Shape 324">
                <a:extLst>
                  <a:ext uri="{FF2B5EF4-FFF2-40B4-BE49-F238E27FC236}">
                    <a16:creationId xmlns:a16="http://schemas.microsoft.com/office/drawing/2014/main" xmlns="" id="{48F0C0C9-D7F2-4D8A-801A-284B89725A93}"/>
                  </a:ext>
                </a:extLst>
              </p:cNvPr>
              <p:cNvSpPr/>
              <p:nvPr/>
            </p:nvSpPr>
            <p:spPr>
              <a:xfrm>
                <a:off x="1124920" y="4694680"/>
                <a:ext cx="190529" cy="170762"/>
              </a:xfrm>
              <a:custGeom>
                <a:avLst/>
                <a:gdLst>
                  <a:gd name="connsiteX0" fmla="*/ 95265 w 190529"/>
                  <a:gd name="connsiteY0" fmla="*/ 1659 h 170762"/>
                  <a:gd name="connsiteX1" fmla="*/ 0 w 190529"/>
                  <a:gd name="connsiteY1" fmla="*/ 62282 h 170762"/>
                  <a:gd name="connsiteX2" fmla="*/ 95265 w 190529"/>
                  <a:gd name="connsiteY2" fmla="*/ 166207 h 170762"/>
                  <a:gd name="connsiteX3" fmla="*/ 190529 w 190529"/>
                  <a:gd name="connsiteY3" fmla="*/ 105584 h 170762"/>
                  <a:gd name="connsiteX4" fmla="*/ 95265 w 190529"/>
                  <a:gd name="connsiteY4" fmla="*/ 1659 h 17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70762">
                    <a:moveTo>
                      <a:pt x="95265" y="1659"/>
                    </a:moveTo>
                    <a:cubicBezTo>
                      <a:pt x="43302" y="-7001"/>
                      <a:pt x="0" y="18980"/>
                      <a:pt x="0" y="62282"/>
                    </a:cubicBezTo>
                    <a:cubicBezTo>
                      <a:pt x="0" y="105584"/>
                      <a:pt x="43302" y="157547"/>
                      <a:pt x="95265" y="166207"/>
                    </a:cubicBezTo>
                    <a:cubicBezTo>
                      <a:pt x="147227" y="183528"/>
                      <a:pt x="190529" y="148886"/>
                      <a:pt x="190529" y="105584"/>
                    </a:cubicBezTo>
                    <a:cubicBezTo>
                      <a:pt x="190529" y="62282"/>
                      <a:pt x="147227" y="10320"/>
                      <a:pt x="95265" y="165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19" name="Freeform: Shape 325">
                <a:extLst>
                  <a:ext uri="{FF2B5EF4-FFF2-40B4-BE49-F238E27FC236}">
                    <a16:creationId xmlns:a16="http://schemas.microsoft.com/office/drawing/2014/main" xmlns="" id="{7AEACFEC-4222-447F-ACA0-5A02851406FE}"/>
                  </a:ext>
                </a:extLst>
              </p:cNvPr>
              <p:cNvSpPr/>
              <p:nvPr/>
            </p:nvSpPr>
            <p:spPr>
              <a:xfrm>
                <a:off x="1124920" y="2820345"/>
                <a:ext cx="190529" cy="171551"/>
              </a:xfrm>
              <a:custGeom>
                <a:avLst/>
                <a:gdLst>
                  <a:gd name="connsiteX0" fmla="*/ 95265 w 190529"/>
                  <a:gd name="connsiteY0" fmla="*/ 5344 h 171551"/>
                  <a:gd name="connsiteX1" fmla="*/ 0 w 190529"/>
                  <a:gd name="connsiteY1" fmla="*/ 109269 h 171551"/>
                  <a:gd name="connsiteX2" fmla="*/ 95265 w 190529"/>
                  <a:gd name="connsiteY2" fmla="*/ 169892 h 171551"/>
                  <a:gd name="connsiteX3" fmla="*/ 190529 w 190529"/>
                  <a:gd name="connsiteY3" fmla="*/ 65967 h 171551"/>
                  <a:gd name="connsiteX4" fmla="*/ 95265 w 190529"/>
                  <a:gd name="connsiteY4" fmla="*/ 5344 h 1715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71551">
                    <a:moveTo>
                      <a:pt x="95265" y="5344"/>
                    </a:moveTo>
                    <a:cubicBezTo>
                      <a:pt x="43302" y="22665"/>
                      <a:pt x="0" y="65967"/>
                      <a:pt x="0" y="109269"/>
                    </a:cubicBezTo>
                    <a:cubicBezTo>
                      <a:pt x="0" y="152571"/>
                      <a:pt x="43302" y="178552"/>
                      <a:pt x="95265" y="169892"/>
                    </a:cubicBezTo>
                    <a:cubicBezTo>
                      <a:pt x="147227" y="161231"/>
                      <a:pt x="190529" y="109269"/>
                      <a:pt x="190529" y="65967"/>
                    </a:cubicBezTo>
                    <a:cubicBezTo>
                      <a:pt x="190529" y="14004"/>
                      <a:pt x="147227" y="-11977"/>
                      <a:pt x="95265" y="534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38" name="Graphic 1">
              <a:extLst>
                <a:ext uri="{FF2B5EF4-FFF2-40B4-BE49-F238E27FC236}">
                  <a16:creationId xmlns:a16="http://schemas.microsoft.com/office/drawing/2014/main" xmlns="" id="{5EF6C946-4AB9-4117-8FAD-E557BD6F4DAA}"/>
                </a:ext>
              </a:extLst>
            </p:cNvPr>
            <p:cNvGrpSpPr/>
            <p:nvPr/>
          </p:nvGrpSpPr>
          <p:grpSpPr>
            <a:xfrm>
              <a:off x="392782" y="2869758"/>
              <a:ext cx="62878" cy="735339"/>
              <a:chOff x="1557941" y="2729310"/>
              <a:chExt cx="190529" cy="2228168"/>
            </a:xfrm>
            <a:grpFill/>
          </p:grpSpPr>
          <p:sp>
            <p:nvSpPr>
              <p:cNvPr id="814" name="Freeform: Shape 320">
                <a:extLst>
                  <a:ext uri="{FF2B5EF4-FFF2-40B4-BE49-F238E27FC236}">
                    <a16:creationId xmlns:a16="http://schemas.microsoft.com/office/drawing/2014/main" xmlns="" id="{831C0C69-A439-4827-919D-C37758CC04B6}"/>
                  </a:ext>
                </a:extLst>
              </p:cNvPr>
              <p:cNvSpPr/>
              <p:nvPr/>
            </p:nvSpPr>
            <p:spPr>
              <a:xfrm>
                <a:off x="1635884" y="2763726"/>
                <a:ext cx="25981" cy="2136133"/>
              </a:xfrm>
              <a:custGeom>
                <a:avLst/>
                <a:gdLst>
                  <a:gd name="connsiteX0" fmla="*/ 0 w 25981"/>
                  <a:gd name="connsiteY0" fmla="*/ 10000 h 2136133"/>
                  <a:gd name="connsiteX1" fmla="*/ 0 w 25981"/>
                  <a:gd name="connsiteY1" fmla="*/ 2123142 h 2136133"/>
                  <a:gd name="connsiteX2" fmla="*/ 25981 w 25981"/>
                  <a:gd name="connsiteY2" fmla="*/ 2123142 h 2136133"/>
                  <a:gd name="connsiteX3" fmla="*/ 25981 w 25981"/>
                  <a:gd name="connsiteY3" fmla="*/ 10000 h 2136133"/>
                  <a:gd name="connsiteX4" fmla="*/ 0 w 25981"/>
                  <a:gd name="connsiteY4" fmla="*/ 10000 h 21361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2136133">
                    <a:moveTo>
                      <a:pt x="0" y="10000"/>
                    </a:moveTo>
                    <a:cubicBezTo>
                      <a:pt x="0" y="711494"/>
                      <a:pt x="0" y="1412988"/>
                      <a:pt x="0" y="2123142"/>
                    </a:cubicBezTo>
                    <a:cubicBezTo>
                      <a:pt x="0" y="2140463"/>
                      <a:pt x="25981" y="2140463"/>
                      <a:pt x="25981" y="2123142"/>
                    </a:cubicBezTo>
                    <a:cubicBezTo>
                      <a:pt x="25981" y="1421649"/>
                      <a:pt x="25981" y="720155"/>
                      <a:pt x="25981" y="10000"/>
                    </a:cubicBezTo>
                    <a:cubicBezTo>
                      <a:pt x="2598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15" name="Freeform: Shape 321">
                <a:extLst>
                  <a:ext uri="{FF2B5EF4-FFF2-40B4-BE49-F238E27FC236}">
                    <a16:creationId xmlns:a16="http://schemas.microsoft.com/office/drawing/2014/main" xmlns="" id="{C74FC721-6299-4F78-B7B3-25786F181F3C}"/>
                  </a:ext>
                </a:extLst>
              </p:cNvPr>
              <p:cNvSpPr/>
              <p:nvPr/>
            </p:nvSpPr>
            <p:spPr>
              <a:xfrm>
                <a:off x="1557941" y="4772957"/>
                <a:ext cx="190529" cy="184521"/>
              </a:xfrm>
              <a:custGeom>
                <a:avLst/>
                <a:gdLst>
                  <a:gd name="connsiteX0" fmla="*/ 95265 w 190529"/>
                  <a:gd name="connsiteY0" fmla="*/ 1326 h 184521"/>
                  <a:gd name="connsiteX1" fmla="*/ 0 w 190529"/>
                  <a:gd name="connsiteY1" fmla="*/ 79270 h 184521"/>
                  <a:gd name="connsiteX2" fmla="*/ 95265 w 190529"/>
                  <a:gd name="connsiteY2" fmla="*/ 183195 h 184521"/>
                  <a:gd name="connsiteX3" fmla="*/ 190529 w 190529"/>
                  <a:gd name="connsiteY3" fmla="*/ 105251 h 184521"/>
                  <a:gd name="connsiteX4" fmla="*/ 95265 w 190529"/>
                  <a:gd name="connsiteY4" fmla="*/ 1326 h 1845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84521">
                    <a:moveTo>
                      <a:pt x="95265" y="1326"/>
                    </a:moveTo>
                    <a:cubicBezTo>
                      <a:pt x="43302" y="-7334"/>
                      <a:pt x="0" y="27307"/>
                      <a:pt x="0" y="79270"/>
                    </a:cubicBezTo>
                    <a:cubicBezTo>
                      <a:pt x="0" y="131233"/>
                      <a:pt x="43302" y="174535"/>
                      <a:pt x="95265" y="183195"/>
                    </a:cubicBezTo>
                    <a:cubicBezTo>
                      <a:pt x="147227" y="191856"/>
                      <a:pt x="190529" y="157214"/>
                      <a:pt x="190529" y="105251"/>
                    </a:cubicBezTo>
                    <a:cubicBezTo>
                      <a:pt x="190529" y="44628"/>
                      <a:pt x="147227" y="1326"/>
                      <a:pt x="95265" y="132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16" name="Freeform: Shape 322">
                <a:extLst>
                  <a:ext uri="{FF2B5EF4-FFF2-40B4-BE49-F238E27FC236}">
                    <a16:creationId xmlns:a16="http://schemas.microsoft.com/office/drawing/2014/main" xmlns="" id="{8C8FCC51-73BC-407E-B796-972B6BDE8741}"/>
                  </a:ext>
                </a:extLst>
              </p:cNvPr>
              <p:cNvSpPr/>
              <p:nvPr/>
            </p:nvSpPr>
            <p:spPr>
              <a:xfrm>
                <a:off x="1557941" y="2729310"/>
                <a:ext cx="190529" cy="184309"/>
              </a:xfrm>
              <a:custGeom>
                <a:avLst/>
                <a:gdLst>
                  <a:gd name="connsiteX0" fmla="*/ 95265 w 190529"/>
                  <a:gd name="connsiteY0" fmla="*/ 1115 h 184309"/>
                  <a:gd name="connsiteX1" fmla="*/ 0 w 190529"/>
                  <a:gd name="connsiteY1" fmla="*/ 105040 h 184309"/>
                  <a:gd name="connsiteX2" fmla="*/ 95265 w 190529"/>
                  <a:gd name="connsiteY2" fmla="*/ 182983 h 184309"/>
                  <a:gd name="connsiteX3" fmla="*/ 190529 w 190529"/>
                  <a:gd name="connsiteY3" fmla="*/ 79058 h 184309"/>
                  <a:gd name="connsiteX4" fmla="*/ 95265 w 190529"/>
                  <a:gd name="connsiteY4" fmla="*/ 1115 h 1843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84309">
                    <a:moveTo>
                      <a:pt x="95265" y="1115"/>
                    </a:moveTo>
                    <a:cubicBezTo>
                      <a:pt x="43302" y="9775"/>
                      <a:pt x="0" y="53077"/>
                      <a:pt x="0" y="105040"/>
                    </a:cubicBezTo>
                    <a:cubicBezTo>
                      <a:pt x="0" y="157002"/>
                      <a:pt x="43302" y="191644"/>
                      <a:pt x="95265" y="182983"/>
                    </a:cubicBezTo>
                    <a:cubicBezTo>
                      <a:pt x="147227" y="174323"/>
                      <a:pt x="190529" y="131021"/>
                      <a:pt x="190529" y="79058"/>
                    </a:cubicBezTo>
                    <a:cubicBezTo>
                      <a:pt x="190529" y="35756"/>
                      <a:pt x="147227" y="-7546"/>
                      <a:pt x="95265" y="111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39" name="Graphic 1">
              <a:extLst>
                <a:ext uri="{FF2B5EF4-FFF2-40B4-BE49-F238E27FC236}">
                  <a16:creationId xmlns:a16="http://schemas.microsoft.com/office/drawing/2014/main" xmlns="" id="{4FE6F0C5-49A0-4E79-8E09-2D6C81860D30}"/>
                </a:ext>
              </a:extLst>
            </p:cNvPr>
            <p:cNvGrpSpPr/>
            <p:nvPr/>
          </p:nvGrpSpPr>
          <p:grpSpPr>
            <a:xfrm>
              <a:off x="532829" y="2861551"/>
              <a:ext cx="62878" cy="754540"/>
              <a:chOff x="1982301" y="2704443"/>
              <a:chExt cx="190529" cy="2286350"/>
            </a:xfrm>
            <a:grpFill/>
          </p:grpSpPr>
          <p:sp>
            <p:nvSpPr>
              <p:cNvPr id="811" name="Freeform: Shape 317">
                <a:extLst>
                  <a:ext uri="{FF2B5EF4-FFF2-40B4-BE49-F238E27FC236}">
                    <a16:creationId xmlns:a16="http://schemas.microsoft.com/office/drawing/2014/main" xmlns="" id="{368B0EAE-3860-4C61-BD15-5FBE99A0591A}"/>
                  </a:ext>
                </a:extLst>
              </p:cNvPr>
              <p:cNvSpPr/>
              <p:nvPr/>
            </p:nvSpPr>
            <p:spPr>
              <a:xfrm>
                <a:off x="2068905" y="2734755"/>
                <a:ext cx="25981" cy="2191085"/>
              </a:xfrm>
              <a:custGeom>
                <a:avLst/>
                <a:gdLst>
                  <a:gd name="connsiteX0" fmla="*/ 0 w 25981"/>
                  <a:gd name="connsiteY0" fmla="*/ 12991 h 2191085"/>
                  <a:gd name="connsiteX1" fmla="*/ 0 w 25981"/>
                  <a:gd name="connsiteY1" fmla="*/ 2178095 h 2191085"/>
                  <a:gd name="connsiteX2" fmla="*/ 25981 w 25981"/>
                  <a:gd name="connsiteY2" fmla="*/ 2178095 h 2191085"/>
                  <a:gd name="connsiteX3" fmla="*/ 25981 w 25981"/>
                  <a:gd name="connsiteY3" fmla="*/ 12991 h 2191085"/>
                  <a:gd name="connsiteX4" fmla="*/ 0 w 25981"/>
                  <a:gd name="connsiteY4" fmla="*/ 12991 h 21910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2191085">
                    <a:moveTo>
                      <a:pt x="0" y="12991"/>
                    </a:moveTo>
                    <a:cubicBezTo>
                      <a:pt x="0" y="731805"/>
                      <a:pt x="0" y="1459281"/>
                      <a:pt x="0" y="2178095"/>
                    </a:cubicBezTo>
                    <a:cubicBezTo>
                      <a:pt x="0" y="2195416"/>
                      <a:pt x="25981" y="2195416"/>
                      <a:pt x="25981" y="2178095"/>
                    </a:cubicBezTo>
                    <a:cubicBezTo>
                      <a:pt x="25981" y="1459281"/>
                      <a:pt x="25981" y="731805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12" name="Freeform: Shape 318">
                <a:extLst>
                  <a:ext uri="{FF2B5EF4-FFF2-40B4-BE49-F238E27FC236}">
                    <a16:creationId xmlns:a16="http://schemas.microsoft.com/office/drawing/2014/main" xmlns="" id="{B64C8198-2260-4B71-A447-6623FD38D3F9}"/>
                  </a:ext>
                </a:extLst>
              </p:cNvPr>
              <p:cNvSpPr/>
              <p:nvPr/>
            </p:nvSpPr>
            <p:spPr>
              <a:xfrm>
                <a:off x="1982301" y="4800264"/>
                <a:ext cx="190529" cy="190529"/>
              </a:xfrm>
              <a:custGeom>
                <a:avLst/>
                <a:gdLst>
                  <a:gd name="connsiteX0" fmla="*/ 95265 w 190529"/>
                  <a:gd name="connsiteY0" fmla="*/ 0 h 190529"/>
                  <a:gd name="connsiteX1" fmla="*/ 0 w 190529"/>
                  <a:gd name="connsiteY1" fmla="*/ 95265 h 190529"/>
                  <a:gd name="connsiteX2" fmla="*/ 95265 w 190529"/>
                  <a:gd name="connsiteY2" fmla="*/ 190529 h 190529"/>
                  <a:gd name="connsiteX3" fmla="*/ 190529 w 190529"/>
                  <a:gd name="connsiteY3" fmla="*/ 95265 h 190529"/>
                  <a:gd name="connsiteX4" fmla="*/ 95265 w 190529"/>
                  <a:gd name="connsiteY4" fmla="*/ 0 h 190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90529">
                    <a:moveTo>
                      <a:pt x="95265" y="0"/>
                    </a:moveTo>
                    <a:cubicBezTo>
                      <a:pt x="43302" y="0"/>
                      <a:pt x="0" y="43302"/>
                      <a:pt x="0" y="95265"/>
                    </a:cubicBezTo>
                    <a:cubicBezTo>
                      <a:pt x="0" y="147227"/>
                      <a:pt x="43302" y="190529"/>
                      <a:pt x="95265" y="190529"/>
                    </a:cubicBezTo>
                    <a:cubicBezTo>
                      <a:pt x="147227" y="190529"/>
                      <a:pt x="190529" y="147227"/>
                      <a:pt x="190529" y="95265"/>
                    </a:cubicBezTo>
                    <a:cubicBezTo>
                      <a:pt x="190529" y="34642"/>
                      <a:pt x="147227" y="0"/>
                      <a:pt x="95265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13" name="Freeform: Shape 319">
                <a:extLst>
                  <a:ext uri="{FF2B5EF4-FFF2-40B4-BE49-F238E27FC236}">
                    <a16:creationId xmlns:a16="http://schemas.microsoft.com/office/drawing/2014/main" xmlns="" id="{78EB358F-D979-4F32-8B64-59179FBA5C9E}"/>
                  </a:ext>
                </a:extLst>
              </p:cNvPr>
              <p:cNvSpPr/>
              <p:nvPr/>
            </p:nvSpPr>
            <p:spPr>
              <a:xfrm>
                <a:off x="1982301" y="2704443"/>
                <a:ext cx="190529" cy="190529"/>
              </a:xfrm>
              <a:custGeom>
                <a:avLst/>
                <a:gdLst>
                  <a:gd name="connsiteX0" fmla="*/ 95265 w 190529"/>
                  <a:gd name="connsiteY0" fmla="*/ 0 h 190529"/>
                  <a:gd name="connsiteX1" fmla="*/ 0 w 190529"/>
                  <a:gd name="connsiteY1" fmla="*/ 95265 h 190529"/>
                  <a:gd name="connsiteX2" fmla="*/ 95265 w 190529"/>
                  <a:gd name="connsiteY2" fmla="*/ 190529 h 190529"/>
                  <a:gd name="connsiteX3" fmla="*/ 190529 w 190529"/>
                  <a:gd name="connsiteY3" fmla="*/ 95265 h 190529"/>
                  <a:gd name="connsiteX4" fmla="*/ 95265 w 190529"/>
                  <a:gd name="connsiteY4" fmla="*/ 0 h 190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90529">
                    <a:moveTo>
                      <a:pt x="95265" y="0"/>
                    </a:moveTo>
                    <a:cubicBezTo>
                      <a:pt x="43302" y="0"/>
                      <a:pt x="0" y="43302"/>
                      <a:pt x="0" y="95265"/>
                    </a:cubicBezTo>
                    <a:cubicBezTo>
                      <a:pt x="0" y="147227"/>
                      <a:pt x="43302" y="190529"/>
                      <a:pt x="95265" y="190529"/>
                    </a:cubicBezTo>
                    <a:cubicBezTo>
                      <a:pt x="147227" y="190529"/>
                      <a:pt x="190529" y="147227"/>
                      <a:pt x="190529" y="95265"/>
                    </a:cubicBezTo>
                    <a:cubicBezTo>
                      <a:pt x="190529" y="43302"/>
                      <a:pt x="147227" y="0"/>
                      <a:pt x="95265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40" name="Graphic 1">
              <a:extLst>
                <a:ext uri="{FF2B5EF4-FFF2-40B4-BE49-F238E27FC236}">
                  <a16:creationId xmlns:a16="http://schemas.microsoft.com/office/drawing/2014/main" xmlns="" id="{02758C65-E473-41CC-98F7-E9CE32AF74D4}"/>
                </a:ext>
              </a:extLst>
            </p:cNvPr>
            <p:cNvGrpSpPr/>
            <p:nvPr/>
          </p:nvGrpSpPr>
          <p:grpSpPr>
            <a:xfrm>
              <a:off x="675735" y="2869688"/>
              <a:ext cx="62878" cy="735409"/>
              <a:chOff x="2415322" y="2729098"/>
              <a:chExt cx="190529" cy="2228380"/>
            </a:xfrm>
            <a:grpFill/>
          </p:grpSpPr>
          <p:sp>
            <p:nvSpPr>
              <p:cNvPr id="808" name="Freeform: Shape 314">
                <a:extLst>
                  <a:ext uri="{FF2B5EF4-FFF2-40B4-BE49-F238E27FC236}">
                    <a16:creationId xmlns:a16="http://schemas.microsoft.com/office/drawing/2014/main" xmlns="" id="{756D3F86-F764-4422-871C-EC028E9DE7A3}"/>
                  </a:ext>
                </a:extLst>
              </p:cNvPr>
              <p:cNvSpPr/>
              <p:nvPr/>
            </p:nvSpPr>
            <p:spPr>
              <a:xfrm>
                <a:off x="2493266" y="2760736"/>
                <a:ext cx="25981" cy="2139123"/>
              </a:xfrm>
              <a:custGeom>
                <a:avLst/>
                <a:gdLst>
                  <a:gd name="connsiteX0" fmla="*/ 0 w 25981"/>
                  <a:gd name="connsiteY0" fmla="*/ 12991 h 2139123"/>
                  <a:gd name="connsiteX1" fmla="*/ 0 w 25981"/>
                  <a:gd name="connsiteY1" fmla="*/ 2126133 h 2139123"/>
                  <a:gd name="connsiteX2" fmla="*/ 25981 w 25981"/>
                  <a:gd name="connsiteY2" fmla="*/ 2126133 h 2139123"/>
                  <a:gd name="connsiteX3" fmla="*/ 25981 w 25981"/>
                  <a:gd name="connsiteY3" fmla="*/ 12991 h 2139123"/>
                  <a:gd name="connsiteX4" fmla="*/ 0 w 25981"/>
                  <a:gd name="connsiteY4" fmla="*/ 12991 h 21391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2139123">
                    <a:moveTo>
                      <a:pt x="0" y="12991"/>
                    </a:moveTo>
                    <a:cubicBezTo>
                      <a:pt x="0" y="714485"/>
                      <a:pt x="0" y="1424639"/>
                      <a:pt x="0" y="2126133"/>
                    </a:cubicBezTo>
                    <a:cubicBezTo>
                      <a:pt x="0" y="2143454"/>
                      <a:pt x="25981" y="2143454"/>
                      <a:pt x="25981" y="2126133"/>
                    </a:cubicBezTo>
                    <a:cubicBezTo>
                      <a:pt x="25981" y="1424639"/>
                      <a:pt x="25981" y="714485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09" name="Freeform: Shape 315">
                <a:extLst>
                  <a:ext uri="{FF2B5EF4-FFF2-40B4-BE49-F238E27FC236}">
                    <a16:creationId xmlns:a16="http://schemas.microsoft.com/office/drawing/2014/main" xmlns="" id="{278FE8DF-5B86-4491-B462-D7C1D0734139}"/>
                  </a:ext>
                </a:extLst>
              </p:cNvPr>
              <p:cNvSpPr/>
              <p:nvPr/>
            </p:nvSpPr>
            <p:spPr>
              <a:xfrm>
                <a:off x="2415322" y="4772957"/>
                <a:ext cx="190529" cy="184521"/>
              </a:xfrm>
              <a:custGeom>
                <a:avLst/>
                <a:gdLst>
                  <a:gd name="connsiteX0" fmla="*/ 95264 w 190529"/>
                  <a:gd name="connsiteY0" fmla="*/ 1326 h 184521"/>
                  <a:gd name="connsiteX1" fmla="*/ 0 w 190529"/>
                  <a:gd name="connsiteY1" fmla="*/ 105251 h 184521"/>
                  <a:gd name="connsiteX2" fmla="*/ 95264 w 190529"/>
                  <a:gd name="connsiteY2" fmla="*/ 183195 h 184521"/>
                  <a:gd name="connsiteX3" fmla="*/ 190529 w 190529"/>
                  <a:gd name="connsiteY3" fmla="*/ 79270 h 184521"/>
                  <a:gd name="connsiteX4" fmla="*/ 95264 w 190529"/>
                  <a:gd name="connsiteY4" fmla="*/ 1326 h 1845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84521">
                    <a:moveTo>
                      <a:pt x="95264" y="1326"/>
                    </a:moveTo>
                    <a:cubicBezTo>
                      <a:pt x="43302" y="9987"/>
                      <a:pt x="0" y="53289"/>
                      <a:pt x="0" y="105251"/>
                    </a:cubicBezTo>
                    <a:cubicBezTo>
                      <a:pt x="0" y="157214"/>
                      <a:pt x="43302" y="191856"/>
                      <a:pt x="95264" y="183195"/>
                    </a:cubicBezTo>
                    <a:cubicBezTo>
                      <a:pt x="147227" y="174535"/>
                      <a:pt x="190529" y="131233"/>
                      <a:pt x="190529" y="79270"/>
                    </a:cubicBezTo>
                    <a:cubicBezTo>
                      <a:pt x="181869" y="27307"/>
                      <a:pt x="147227" y="-7334"/>
                      <a:pt x="95264" y="132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10" name="Freeform: Shape 316">
                <a:extLst>
                  <a:ext uri="{FF2B5EF4-FFF2-40B4-BE49-F238E27FC236}">
                    <a16:creationId xmlns:a16="http://schemas.microsoft.com/office/drawing/2014/main" xmlns="" id="{4579678F-2263-4985-ABB7-489F79B250CE}"/>
                  </a:ext>
                </a:extLst>
              </p:cNvPr>
              <p:cNvSpPr/>
              <p:nvPr/>
            </p:nvSpPr>
            <p:spPr>
              <a:xfrm>
                <a:off x="2415322" y="2729098"/>
                <a:ext cx="190529" cy="184521"/>
              </a:xfrm>
              <a:custGeom>
                <a:avLst/>
                <a:gdLst>
                  <a:gd name="connsiteX0" fmla="*/ 95264 w 190529"/>
                  <a:gd name="connsiteY0" fmla="*/ 1326 h 184521"/>
                  <a:gd name="connsiteX1" fmla="*/ 0 w 190529"/>
                  <a:gd name="connsiteY1" fmla="*/ 79270 h 184521"/>
                  <a:gd name="connsiteX2" fmla="*/ 95264 w 190529"/>
                  <a:gd name="connsiteY2" fmla="*/ 183195 h 184521"/>
                  <a:gd name="connsiteX3" fmla="*/ 190529 w 190529"/>
                  <a:gd name="connsiteY3" fmla="*/ 105251 h 184521"/>
                  <a:gd name="connsiteX4" fmla="*/ 95264 w 190529"/>
                  <a:gd name="connsiteY4" fmla="*/ 1326 h 1845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84521">
                    <a:moveTo>
                      <a:pt x="95264" y="1326"/>
                    </a:moveTo>
                    <a:cubicBezTo>
                      <a:pt x="43302" y="-7334"/>
                      <a:pt x="0" y="27308"/>
                      <a:pt x="0" y="79270"/>
                    </a:cubicBezTo>
                    <a:cubicBezTo>
                      <a:pt x="0" y="131233"/>
                      <a:pt x="43302" y="174535"/>
                      <a:pt x="95264" y="183195"/>
                    </a:cubicBezTo>
                    <a:cubicBezTo>
                      <a:pt x="147227" y="191856"/>
                      <a:pt x="190529" y="157214"/>
                      <a:pt x="190529" y="105251"/>
                    </a:cubicBezTo>
                    <a:cubicBezTo>
                      <a:pt x="181869" y="53289"/>
                      <a:pt x="147227" y="9987"/>
                      <a:pt x="95264" y="132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41" name="Graphic 1">
              <a:extLst>
                <a:ext uri="{FF2B5EF4-FFF2-40B4-BE49-F238E27FC236}">
                  <a16:creationId xmlns:a16="http://schemas.microsoft.com/office/drawing/2014/main" xmlns="" id="{9BDA2510-86A2-4225-9465-D0BEF09B3603}"/>
                </a:ext>
              </a:extLst>
            </p:cNvPr>
            <p:cNvGrpSpPr/>
            <p:nvPr/>
          </p:nvGrpSpPr>
          <p:grpSpPr>
            <a:xfrm>
              <a:off x="815782" y="2900061"/>
              <a:ext cx="62878" cy="674661"/>
              <a:chOff x="2839683" y="2821134"/>
              <a:chExt cx="190528" cy="2044308"/>
            </a:xfrm>
            <a:grpFill/>
          </p:grpSpPr>
          <p:sp>
            <p:nvSpPr>
              <p:cNvPr id="805" name="Freeform: Shape 311">
                <a:extLst>
                  <a:ext uri="{FF2B5EF4-FFF2-40B4-BE49-F238E27FC236}">
                    <a16:creationId xmlns:a16="http://schemas.microsoft.com/office/drawing/2014/main" xmlns="" id="{E9593914-0798-4AF1-8365-0698BF2658EE}"/>
                  </a:ext>
                </a:extLst>
              </p:cNvPr>
              <p:cNvSpPr/>
              <p:nvPr/>
            </p:nvSpPr>
            <p:spPr>
              <a:xfrm>
                <a:off x="2926287" y="2847340"/>
                <a:ext cx="25981" cy="1965915"/>
              </a:xfrm>
              <a:custGeom>
                <a:avLst/>
                <a:gdLst>
                  <a:gd name="connsiteX0" fmla="*/ 0 w 25981"/>
                  <a:gd name="connsiteY0" fmla="*/ 12991 h 1965915"/>
                  <a:gd name="connsiteX1" fmla="*/ 0 w 25981"/>
                  <a:gd name="connsiteY1" fmla="*/ 1952924 h 1965915"/>
                  <a:gd name="connsiteX2" fmla="*/ 25981 w 25981"/>
                  <a:gd name="connsiteY2" fmla="*/ 1952924 h 1965915"/>
                  <a:gd name="connsiteX3" fmla="*/ 25981 w 25981"/>
                  <a:gd name="connsiteY3" fmla="*/ 12991 h 1965915"/>
                  <a:gd name="connsiteX4" fmla="*/ 0 w 25981"/>
                  <a:gd name="connsiteY4" fmla="*/ 12991 h 19659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965915">
                    <a:moveTo>
                      <a:pt x="0" y="12991"/>
                    </a:moveTo>
                    <a:cubicBezTo>
                      <a:pt x="0" y="662522"/>
                      <a:pt x="0" y="1303393"/>
                      <a:pt x="0" y="1952924"/>
                    </a:cubicBezTo>
                    <a:cubicBezTo>
                      <a:pt x="0" y="1970245"/>
                      <a:pt x="25981" y="1970245"/>
                      <a:pt x="25981" y="1952924"/>
                    </a:cubicBezTo>
                    <a:cubicBezTo>
                      <a:pt x="25981" y="1303393"/>
                      <a:pt x="25981" y="662522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06" name="Freeform: Shape 312">
                <a:extLst>
                  <a:ext uri="{FF2B5EF4-FFF2-40B4-BE49-F238E27FC236}">
                    <a16:creationId xmlns:a16="http://schemas.microsoft.com/office/drawing/2014/main" xmlns="" id="{89DC5B3B-504A-4B5F-AF51-FBAFD3845300}"/>
                  </a:ext>
                </a:extLst>
              </p:cNvPr>
              <p:cNvSpPr/>
              <p:nvPr/>
            </p:nvSpPr>
            <p:spPr>
              <a:xfrm>
                <a:off x="2839683" y="4694680"/>
                <a:ext cx="190528" cy="170762"/>
              </a:xfrm>
              <a:custGeom>
                <a:avLst/>
                <a:gdLst>
                  <a:gd name="connsiteX0" fmla="*/ 95264 w 190528"/>
                  <a:gd name="connsiteY0" fmla="*/ 1659 h 170762"/>
                  <a:gd name="connsiteX1" fmla="*/ 0 w 190528"/>
                  <a:gd name="connsiteY1" fmla="*/ 105584 h 170762"/>
                  <a:gd name="connsiteX2" fmla="*/ 95264 w 190528"/>
                  <a:gd name="connsiteY2" fmla="*/ 166207 h 170762"/>
                  <a:gd name="connsiteX3" fmla="*/ 190529 w 190528"/>
                  <a:gd name="connsiteY3" fmla="*/ 62282 h 170762"/>
                  <a:gd name="connsiteX4" fmla="*/ 95264 w 190528"/>
                  <a:gd name="connsiteY4" fmla="*/ 1659 h 17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70762">
                    <a:moveTo>
                      <a:pt x="95264" y="1659"/>
                    </a:moveTo>
                    <a:cubicBezTo>
                      <a:pt x="43302" y="10320"/>
                      <a:pt x="0" y="62282"/>
                      <a:pt x="0" y="105584"/>
                    </a:cubicBezTo>
                    <a:cubicBezTo>
                      <a:pt x="0" y="148886"/>
                      <a:pt x="43302" y="183528"/>
                      <a:pt x="95264" y="166207"/>
                    </a:cubicBezTo>
                    <a:cubicBezTo>
                      <a:pt x="147227" y="148886"/>
                      <a:pt x="190529" y="105584"/>
                      <a:pt x="190529" y="62282"/>
                    </a:cubicBezTo>
                    <a:cubicBezTo>
                      <a:pt x="190529" y="18980"/>
                      <a:pt x="147227" y="-7001"/>
                      <a:pt x="95264" y="165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07" name="Freeform: Shape 313">
                <a:extLst>
                  <a:ext uri="{FF2B5EF4-FFF2-40B4-BE49-F238E27FC236}">
                    <a16:creationId xmlns:a16="http://schemas.microsoft.com/office/drawing/2014/main" xmlns="" id="{BB46BD50-0B9A-46B5-BA23-BDB718B1780A}"/>
                  </a:ext>
                </a:extLst>
              </p:cNvPr>
              <p:cNvSpPr/>
              <p:nvPr/>
            </p:nvSpPr>
            <p:spPr>
              <a:xfrm>
                <a:off x="2839683" y="2821134"/>
                <a:ext cx="190528" cy="170762"/>
              </a:xfrm>
              <a:custGeom>
                <a:avLst/>
                <a:gdLst>
                  <a:gd name="connsiteX0" fmla="*/ 95264 w 190528"/>
                  <a:gd name="connsiteY0" fmla="*/ 4555 h 170762"/>
                  <a:gd name="connsiteX1" fmla="*/ 0 w 190528"/>
                  <a:gd name="connsiteY1" fmla="*/ 65178 h 170762"/>
                  <a:gd name="connsiteX2" fmla="*/ 95264 w 190528"/>
                  <a:gd name="connsiteY2" fmla="*/ 169103 h 170762"/>
                  <a:gd name="connsiteX3" fmla="*/ 190529 w 190528"/>
                  <a:gd name="connsiteY3" fmla="*/ 108480 h 170762"/>
                  <a:gd name="connsiteX4" fmla="*/ 95264 w 190528"/>
                  <a:gd name="connsiteY4" fmla="*/ 4555 h 17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70762">
                    <a:moveTo>
                      <a:pt x="95264" y="4555"/>
                    </a:moveTo>
                    <a:cubicBezTo>
                      <a:pt x="43302" y="-12766"/>
                      <a:pt x="0" y="21876"/>
                      <a:pt x="0" y="65178"/>
                    </a:cubicBezTo>
                    <a:cubicBezTo>
                      <a:pt x="0" y="108480"/>
                      <a:pt x="43302" y="160443"/>
                      <a:pt x="95264" y="169103"/>
                    </a:cubicBezTo>
                    <a:cubicBezTo>
                      <a:pt x="147227" y="177763"/>
                      <a:pt x="190529" y="151782"/>
                      <a:pt x="190529" y="108480"/>
                    </a:cubicBezTo>
                    <a:cubicBezTo>
                      <a:pt x="190529" y="65178"/>
                      <a:pt x="147227" y="13215"/>
                      <a:pt x="95264" y="455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42" name="Graphic 1">
              <a:extLst>
                <a:ext uri="{FF2B5EF4-FFF2-40B4-BE49-F238E27FC236}">
                  <a16:creationId xmlns:a16="http://schemas.microsoft.com/office/drawing/2014/main" xmlns="" id="{436032C5-ABD0-45AE-9A69-AB7691F4A419}"/>
                </a:ext>
              </a:extLst>
            </p:cNvPr>
            <p:cNvGrpSpPr/>
            <p:nvPr/>
          </p:nvGrpSpPr>
          <p:grpSpPr>
            <a:xfrm>
              <a:off x="958687" y="2945052"/>
              <a:ext cx="62878" cy="583608"/>
              <a:chOff x="3272704" y="2957461"/>
              <a:chExt cx="190528" cy="1768406"/>
            </a:xfrm>
            <a:grpFill/>
          </p:grpSpPr>
          <p:sp>
            <p:nvSpPr>
              <p:cNvPr id="802" name="Freeform: Shape 308">
                <a:extLst>
                  <a:ext uri="{FF2B5EF4-FFF2-40B4-BE49-F238E27FC236}">
                    <a16:creationId xmlns:a16="http://schemas.microsoft.com/office/drawing/2014/main" xmlns="" id="{F324E512-E2EE-480F-BC47-24FC0BEF2E86}"/>
                  </a:ext>
                </a:extLst>
              </p:cNvPr>
              <p:cNvSpPr/>
              <p:nvPr/>
            </p:nvSpPr>
            <p:spPr>
              <a:xfrm>
                <a:off x="3350647" y="2985907"/>
                <a:ext cx="25981" cy="1688781"/>
              </a:xfrm>
              <a:custGeom>
                <a:avLst/>
                <a:gdLst>
                  <a:gd name="connsiteX0" fmla="*/ 0 w 25981"/>
                  <a:gd name="connsiteY0" fmla="*/ 12991 h 1688781"/>
                  <a:gd name="connsiteX1" fmla="*/ 0 w 25981"/>
                  <a:gd name="connsiteY1" fmla="*/ 1675791 h 1688781"/>
                  <a:gd name="connsiteX2" fmla="*/ 25981 w 25981"/>
                  <a:gd name="connsiteY2" fmla="*/ 1675791 h 1688781"/>
                  <a:gd name="connsiteX3" fmla="*/ 25981 w 25981"/>
                  <a:gd name="connsiteY3" fmla="*/ 12991 h 1688781"/>
                  <a:gd name="connsiteX4" fmla="*/ 0 w 25981"/>
                  <a:gd name="connsiteY4" fmla="*/ 12991 h 16887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688781">
                    <a:moveTo>
                      <a:pt x="0" y="12991"/>
                    </a:moveTo>
                    <a:cubicBezTo>
                      <a:pt x="0" y="567257"/>
                      <a:pt x="0" y="1121524"/>
                      <a:pt x="0" y="1675791"/>
                    </a:cubicBezTo>
                    <a:cubicBezTo>
                      <a:pt x="0" y="1693112"/>
                      <a:pt x="25981" y="1693112"/>
                      <a:pt x="25981" y="1675791"/>
                    </a:cubicBezTo>
                    <a:cubicBezTo>
                      <a:pt x="25981" y="1121524"/>
                      <a:pt x="25981" y="567257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03" name="Freeform: Shape 309">
                <a:extLst>
                  <a:ext uri="{FF2B5EF4-FFF2-40B4-BE49-F238E27FC236}">
                    <a16:creationId xmlns:a16="http://schemas.microsoft.com/office/drawing/2014/main" xmlns="" id="{7A78D3DD-22B4-4AE5-86F3-8E91826BFE76}"/>
                  </a:ext>
                </a:extLst>
              </p:cNvPr>
              <p:cNvSpPr/>
              <p:nvPr/>
            </p:nvSpPr>
            <p:spPr>
              <a:xfrm>
                <a:off x="3272704" y="4568299"/>
                <a:ext cx="190528" cy="157568"/>
              </a:xfrm>
              <a:custGeom>
                <a:avLst/>
                <a:gdLst>
                  <a:gd name="connsiteX0" fmla="*/ 95264 w 190528"/>
                  <a:gd name="connsiteY0" fmla="*/ 6795 h 157568"/>
                  <a:gd name="connsiteX1" fmla="*/ 0 w 190528"/>
                  <a:gd name="connsiteY1" fmla="*/ 110720 h 157568"/>
                  <a:gd name="connsiteX2" fmla="*/ 95264 w 190528"/>
                  <a:gd name="connsiteY2" fmla="*/ 145362 h 157568"/>
                  <a:gd name="connsiteX3" fmla="*/ 190529 w 190528"/>
                  <a:gd name="connsiteY3" fmla="*/ 41437 h 157568"/>
                  <a:gd name="connsiteX4" fmla="*/ 95264 w 190528"/>
                  <a:gd name="connsiteY4" fmla="*/ 6795 h 1575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57568">
                    <a:moveTo>
                      <a:pt x="95264" y="6795"/>
                    </a:moveTo>
                    <a:cubicBezTo>
                      <a:pt x="43302" y="24116"/>
                      <a:pt x="0" y="67418"/>
                      <a:pt x="0" y="110720"/>
                    </a:cubicBezTo>
                    <a:cubicBezTo>
                      <a:pt x="0" y="154022"/>
                      <a:pt x="43302" y="171343"/>
                      <a:pt x="95264" y="145362"/>
                    </a:cubicBezTo>
                    <a:cubicBezTo>
                      <a:pt x="147227" y="128041"/>
                      <a:pt x="190529" y="76078"/>
                      <a:pt x="190529" y="41437"/>
                    </a:cubicBezTo>
                    <a:cubicBezTo>
                      <a:pt x="181869" y="6795"/>
                      <a:pt x="147227" y="-10526"/>
                      <a:pt x="95264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04" name="Freeform: Shape 310">
                <a:extLst>
                  <a:ext uri="{FF2B5EF4-FFF2-40B4-BE49-F238E27FC236}">
                    <a16:creationId xmlns:a16="http://schemas.microsoft.com/office/drawing/2014/main" xmlns="" id="{57C536E5-2EE9-42A2-AE72-A4995B5C372A}"/>
                  </a:ext>
                </a:extLst>
              </p:cNvPr>
              <p:cNvSpPr/>
              <p:nvPr/>
            </p:nvSpPr>
            <p:spPr>
              <a:xfrm>
                <a:off x="3272704" y="2957461"/>
                <a:ext cx="190528" cy="152156"/>
              </a:xfrm>
              <a:custGeom>
                <a:avLst/>
                <a:gdLst>
                  <a:gd name="connsiteX0" fmla="*/ 95264 w 190528"/>
                  <a:gd name="connsiteY0" fmla="*/ 6795 h 152156"/>
                  <a:gd name="connsiteX1" fmla="*/ 0 w 190528"/>
                  <a:gd name="connsiteY1" fmla="*/ 41437 h 152156"/>
                  <a:gd name="connsiteX2" fmla="*/ 95264 w 190528"/>
                  <a:gd name="connsiteY2" fmla="*/ 145362 h 152156"/>
                  <a:gd name="connsiteX3" fmla="*/ 190529 w 190528"/>
                  <a:gd name="connsiteY3" fmla="*/ 110720 h 152156"/>
                  <a:gd name="connsiteX4" fmla="*/ 95264 w 190528"/>
                  <a:gd name="connsiteY4" fmla="*/ 6795 h 152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52156">
                    <a:moveTo>
                      <a:pt x="95264" y="6795"/>
                    </a:moveTo>
                    <a:cubicBezTo>
                      <a:pt x="43302" y="-10526"/>
                      <a:pt x="0" y="6795"/>
                      <a:pt x="0" y="41437"/>
                    </a:cubicBezTo>
                    <a:cubicBezTo>
                      <a:pt x="0" y="84739"/>
                      <a:pt x="43302" y="128041"/>
                      <a:pt x="95264" y="145362"/>
                    </a:cubicBezTo>
                    <a:cubicBezTo>
                      <a:pt x="147227" y="162683"/>
                      <a:pt x="190529" y="145362"/>
                      <a:pt x="190529" y="110720"/>
                    </a:cubicBezTo>
                    <a:cubicBezTo>
                      <a:pt x="181869" y="76078"/>
                      <a:pt x="147227" y="32776"/>
                      <a:pt x="95264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43" name="Graphic 1">
              <a:extLst>
                <a:ext uri="{FF2B5EF4-FFF2-40B4-BE49-F238E27FC236}">
                  <a16:creationId xmlns:a16="http://schemas.microsoft.com/office/drawing/2014/main" xmlns="" id="{74A43EB6-547E-4433-8DEF-0C3D26F0D10C}"/>
                </a:ext>
              </a:extLst>
            </p:cNvPr>
            <p:cNvGrpSpPr/>
            <p:nvPr/>
          </p:nvGrpSpPr>
          <p:grpSpPr>
            <a:xfrm>
              <a:off x="1098734" y="3005187"/>
              <a:ext cx="62878" cy="461552"/>
              <a:chOff x="3697064" y="3139678"/>
              <a:chExt cx="190529" cy="1398559"/>
            </a:xfrm>
            <a:grpFill/>
          </p:grpSpPr>
          <p:sp>
            <p:nvSpPr>
              <p:cNvPr id="799" name="Freeform: Shape 305">
                <a:extLst>
                  <a:ext uri="{FF2B5EF4-FFF2-40B4-BE49-F238E27FC236}">
                    <a16:creationId xmlns:a16="http://schemas.microsoft.com/office/drawing/2014/main" xmlns="" id="{DDA5C233-F5BA-4188-BE5B-C04D853A8507}"/>
                  </a:ext>
                </a:extLst>
              </p:cNvPr>
              <p:cNvSpPr/>
              <p:nvPr/>
            </p:nvSpPr>
            <p:spPr>
              <a:xfrm>
                <a:off x="3775008" y="3170766"/>
                <a:ext cx="27371" cy="1322053"/>
              </a:xfrm>
              <a:custGeom>
                <a:avLst/>
                <a:gdLst>
                  <a:gd name="connsiteX0" fmla="*/ 0 w 27371"/>
                  <a:gd name="connsiteY0" fmla="*/ 10000 h 1322053"/>
                  <a:gd name="connsiteX1" fmla="*/ 0 w 27371"/>
                  <a:gd name="connsiteY1" fmla="*/ 1309063 h 1322053"/>
                  <a:gd name="connsiteX2" fmla="*/ 25981 w 27371"/>
                  <a:gd name="connsiteY2" fmla="*/ 1309063 h 1322053"/>
                  <a:gd name="connsiteX3" fmla="*/ 25981 w 27371"/>
                  <a:gd name="connsiteY3" fmla="*/ 10000 h 1322053"/>
                  <a:gd name="connsiteX4" fmla="*/ 0 w 27371"/>
                  <a:gd name="connsiteY4" fmla="*/ 10000 h 13220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371" h="1322053">
                    <a:moveTo>
                      <a:pt x="0" y="10000"/>
                    </a:moveTo>
                    <a:cubicBezTo>
                      <a:pt x="0" y="443021"/>
                      <a:pt x="0" y="876042"/>
                      <a:pt x="0" y="1309063"/>
                    </a:cubicBezTo>
                    <a:cubicBezTo>
                      <a:pt x="0" y="1326384"/>
                      <a:pt x="25981" y="1326384"/>
                      <a:pt x="25981" y="1309063"/>
                    </a:cubicBezTo>
                    <a:cubicBezTo>
                      <a:pt x="25981" y="876042"/>
                      <a:pt x="25981" y="443021"/>
                      <a:pt x="25981" y="10000"/>
                    </a:cubicBezTo>
                    <a:cubicBezTo>
                      <a:pt x="3464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00" name="Freeform: Shape 306">
                <a:extLst>
                  <a:ext uri="{FF2B5EF4-FFF2-40B4-BE49-F238E27FC236}">
                    <a16:creationId xmlns:a16="http://schemas.microsoft.com/office/drawing/2014/main" xmlns="" id="{DBEAA00A-A687-477E-8926-5C9977969F28}"/>
                  </a:ext>
                </a:extLst>
              </p:cNvPr>
              <p:cNvSpPr/>
              <p:nvPr/>
            </p:nvSpPr>
            <p:spPr>
              <a:xfrm>
                <a:off x="3697064" y="4401534"/>
                <a:ext cx="190529" cy="136703"/>
              </a:xfrm>
              <a:custGeom>
                <a:avLst/>
                <a:gdLst>
                  <a:gd name="connsiteX0" fmla="*/ 95265 w 190529"/>
                  <a:gd name="connsiteY0" fmla="*/ 9011 h 136703"/>
                  <a:gd name="connsiteX1" fmla="*/ 0 w 190529"/>
                  <a:gd name="connsiteY1" fmla="*/ 104276 h 136703"/>
                  <a:gd name="connsiteX2" fmla="*/ 95265 w 190529"/>
                  <a:gd name="connsiteY2" fmla="*/ 121597 h 136703"/>
                  <a:gd name="connsiteX3" fmla="*/ 190529 w 190529"/>
                  <a:gd name="connsiteY3" fmla="*/ 26332 h 136703"/>
                  <a:gd name="connsiteX4" fmla="*/ 95265 w 190529"/>
                  <a:gd name="connsiteY4" fmla="*/ 9011 h 1367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36703">
                    <a:moveTo>
                      <a:pt x="95265" y="9011"/>
                    </a:moveTo>
                    <a:cubicBezTo>
                      <a:pt x="43302" y="26332"/>
                      <a:pt x="0" y="69634"/>
                      <a:pt x="0" y="104276"/>
                    </a:cubicBezTo>
                    <a:cubicBezTo>
                      <a:pt x="0" y="138918"/>
                      <a:pt x="43302" y="147578"/>
                      <a:pt x="95265" y="121597"/>
                    </a:cubicBezTo>
                    <a:cubicBezTo>
                      <a:pt x="147227" y="95615"/>
                      <a:pt x="190529" y="52313"/>
                      <a:pt x="190529" y="26332"/>
                    </a:cubicBezTo>
                    <a:cubicBezTo>
                      <a:pt x="190529" y="351"/>
                      <a:pt x="147227" y="-8309"/>
                      <a:pt x="95265" y="901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01" name="Freeform: Shape 307">
                <a:extLst>
                  <a:ext uri="{FF2B5EF4-FFF2-40B4-BE49-F238E27FC236}">
                    <a16:creationId xmlns:a16="http://schemas.microsoft.com/office/drawing/2014/main" xmlns="" id="{5E0D11D6-FF01-44C4-A888-80CC6C2DD002}"/>
                  </a:ext>
                </a:extLst>
              </p:cNvPr>
              <p:cNvSpPr/>
              <p:nvPr/>
            </p:nvSpPr>
            <p:spPr>
              <a:xfrm>
                <a:off x="3697064" y="3139678"/>
                <a:ext cx="190529" cy="139763"/>
              </a:xfrm>
              <a:custGeom>
                <a:avLst/>
                <a:gdLst>
                  <a:gd name="connsiteX0" fmla="*/ 95265 w 190529"/>
                  <a:gd name="connsiteY0" fmla="*/ 15107 h 139763"/>
                  <a:gd name="connsiteX1" fmla="*/ 0 w 190529"/>
                  <a:gd name="connsiteY1" fmla="*/ 32427 h 139763"/>
                  <a:gd name="connsiteX2" fmla="*/ 95265 w 190529"/>
                  <a:gd name="connsiteY2" fmla="*/ 127692 h 139763"/>
                  <a:gd name="connsiteX3" fmla="*/ 190529 w 190529"/>
                  <a:gd name="connsiteY3" fmla="*/ 119032 h 139763"/>
                  <a:gd name="connsiteX4" fmla="*/ 95265 w 190529"/>
                  <a:gd name="connsiteY4" fmla="*/ 15107 h 1397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39763">
                    <a:moveTo>
                      <a:pt x="95265" y="15107"/>
                    </a:moveTo>
                    <a:cubicBezTo>
                      <a:pt x="43302" y="-10875"/>
                      <a:pt x="0" y="-2214"/>
                      <a:pt x="0" y="32427"/>
                    </a:cubicBezTo>
                    <a:cubicBezTo>
                      <a:pt x="0" y="67069"/>
                      <a:pt x="43302" y="110371"/>
                      <a:pt x="95265" y="127692"/>
                    </a:cubicBezTo>
                    <a:cubicBezTo>
                      <a:pt x="147227" y="145013"/>
                      <a:pt x="190529" y="145013"/>
                      <a:pt x="190529" y="119032"/>
                    </a:cubicBezTo>
                    <a:cubicBezTo>
                      <a:pt x="190529" y="84390"/>
                      <a:pt x="147227" y="41088"/>
                      <a:pt x="95265" y="1510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44" name="Graphic 1">
              <a:extLst>
                <a:ext uri="{FF2B5EF4-FFF2-40B4-BE49-F238E27FC236}">
                  <a16:creationId xmlns:a16="http://schemas.microsoft.com/office/drawing/2014/main" xmlns="" id="{5A61E45F-678B-4A4B-8A4A-F3DFB59169D4}"/>
                </a:ext>
              </a:extLst>
            </p:cNvPr>
            <p:cNvGrpSpPr/>
            <p:nvPr/>
          </p:nvGrpSpPr>
          <p:grpSpPr>
            <a:xfrm>
              <a:off x="1238782" y="3079306"/>
              <a:ext cx="62878" cy="316172"/>
              <a:chOff x="4121425" y="3364268"/>
              <a:chExt cx="190529" cy="958039"/>
            </a:xfrm>
            <a:grpFill/>
          </p:grpSpPr>
          <p:sp>
            <p:nvSpPr>
              <p:cNvPr id="796" name="Freeform: Shape 302">
                <a:extLst>
                  <a:ext uri="{FF2B5EF4-FFF2-40B4-BE49-F238E27FC236}">
                    <a16:creationId xmlns:a16="http://schemas.microsoft.com/office/drawing/2014/main" xmlns="" id="{F886DBB2-9456-4458-AA12-CF2AE4A81339}"/>
                  </a:ext>
                </a:extLst>
              </p:cNvPr>
              <p:cNvSpPr/>
              <p:nvPr/>
            </p:nvSpPr>
            <p:spPr>
              <a:xfrm>
                <a:off x="4208029" y="3392946"/>
                <a:ext cx="25981" cy="892023"/>
              </a:xfrm>
              <a:custGeom>
                <a:avLst/>
                <a:gdLst>
                  <a:gd name="connsiteX0" fmla="*/ 0 w 25981"/>
                  <a:gd name="connsiteY0" fmla="*/ 12991 h 892023"/>
                  <a:gd name="connsiteX1" fmla="*/ 0 w 25981"/>
                  <a:gd name="connsiteY1" fmla="*/ 879033 h 892023"/>
                  <a:gd name="connsiteX2" fmla="*/ 25981 w 25981"/>
                  <a:gd name="connsiteY2" fmla="*/ 879033 h 892023"/>
                  <a:gd name="connsiteX3" fmla="*/ 25981 w 25981"/>
                  <a:gd name="connsiteY3" fmla="*/ 12991 h 892023"/>
                  <a:gd name="connsiteX4" fmla="*/ 0 w 25981"/>
                  <a:gd name="connsiteY4" fmla="*/ 12991 h 8920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892023">
                    <a:moveTo>
                      <a:pt x="0" y="12991"/>
                    </a:moveTo>
                    <a:cubicBezTo>
                      <a:pt x="0" y="298784"/>
                      <a:pt x="0" y="593239"/>
                      <a:pt x="0" y="879033"/>
                    </a:cubicBezTo>
                    <a:cubicBezTo>
                      <a:pt x="0" y="896353"/>
                      <a:pt x="25981" y="896353"/>
                      <a:pt x="25981" y="879033"/>
                    </a:cubicBezTo>
                    <a:cubicBezTo>
                      <a:pt x="25981" y="593239"/>
                      <a:pt x="25981" y="298784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97" name="Freeform: Shape 303">
                <a:extLst>
                  <a:ext uri="{FF2B5EF4-FFF2-40B4-BE49-F238E27FC236}">
                    <a16:creationId xmlns:a16="http://schemas.microsoft.com/office/drawing/2014/main" xmlns="" id="{961EF9EB-21EE-4BD6-AF1A-95AF7D57ABDF}"/>
                  </a:ext>
                </a:extLst>
              </p:cNvPr>
              <p:cNvSpPr/>
              <p:nvPr/>
            </p:nvSpPr>
            <p:spPr>
              <a:xfrm>
                <a:off x="4121425" y="4201915"/>
                <a:ext cx="190529" cy="120393"/>
              </a:xfrm>
              <a:custGeom>
                <a:avLst/>
                <a:gdLst>
                  <a:gd name="connsiteX0" fmla="*/ 95264 w 190529"/>
                  <a:gd name="connsiteY0" fmla="*/ 18102 h 120393"/>
                  <a:gd name="connsiteX1" fmla="*/ 0 w 190529"/>
                  <a:gd name="connsiteY1" fmla="*/ 104706 h 120393"/>
                  <a:gd name="connsiteX2" fmla="*/ 95264 w 190529"/>
                  <a:gd name="connsiteY2" fmla="*/ 96046 h 120393"/>
                  <a:gd name="connsiteX3" fmla="*/ 190529 w 190529"/>
                  <a:gd name="connsiteY3" fmla="*/ 9441 h 120393"/>
                  <a:gd name="connsiteX4" fmla="*/ 95264 w 190529"/>
                  <a:gd name="connsiteY4" fmla="*/ 18102 h 120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20393">
                    <a:moveTo>
                      <a:pt x="95264" y="18102"/>
                    </a:moveTo>
                    <a:cubicBezTo>
                      <a:pt x="43302" y="44083"/>
                      <a:pt x="0" y="78725"/>
                      <a:pt x="0" y="104706"/>
                    </a:cubicBezTo>
                    <a:cubicBezTo>
                      <a:pt x="0" y="130687"/>
                      <a:pt x="43302" y="122027"/>
                      <a:pt x="95264" y="96046"/>
                    </a:cubicBezTo>
                    <a:cubicBezTo>
                      <a:pt x="147227" y="70064"/>
                      <a:pt x="190529" y="26762"/>
                      <a:pt x="190529" y="9441"/>
                    </a:cubicBezTo>
                    <a:cubicBezTo>
                      <a:pt x="190529" y="-7880"/>
                      <a:pt x="147227" y="781"/>
                      <a:pt x="95264" y="1810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98" name="Freeform: Shape 304">
                <a:extLst>
                  <a:ext uri="{FF2B5EF4-FFF2-40B4-BE49-F238E27FC236}">
                    <a16:creationId xmlns:a16="http://schemas.microsoft.com/office/drawing/2014/main" xmlns="" id="{C5C63D25-C16B-4878-AA4D-344B95CB1BF5}"/>
                  </a:ext>
                </a:extLst>
              </p:cNvPr>
              <p:cNvSpPr/>
              <p:nvPr/>
            </p:nvSpPr>
            <p:spPr>
              <a:xfrm>
                <a:off x="4121425" y="3364268"/>
                <a:ext cx="190529" cy="123023"/>
              </a:xfrm>
              <a:custGeom>
                <a:avLst/>
                <a:gdLst>
                  <a:gd name="connsiteX0" fmla="*/ 95264 w 190529"/>
                  <a:gd name="connsiteY0" fmla="*/ 24348 h 123023"/>
                  <a:gd name="connsiteX1" fmla="*/ 0 w 190529"/>
                  <a:gd name="connsiteY1" fmla="*/ 15687 h 123023"/>
                  <a:gd name="connsiteX2" fmla="*/ 95264 w 190529"/>
                  <a:gd name="connsiteY2" fmla="*/ 102292 h 123023"/>
                  <a:gd name="connsiteX3" fmla="*/ 190529 w 190529"/>
                  <a:gd name="connsiteY3" fmla="*/ 110952 h 123023"/>
                  <a:gd name="connsiteX4" fmla="*/ 95264 w 190529"/>
                  <a:gd name="connsiteY4" fmla="*/ 24348 h 1230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23023">
                    <a:moveTo>
                      <a:pt x="95264" y="24348"/>
                    </a:moveTo>
                    <a:cubicBezTo>
                      <a:pt x="43302" y="-1633"/>
                      <a:pt x="0" y="-10294"/>
                      <a:pt x="0" y="15687"/>
                    </a:cubicBezTo>
                    <a:cubicBezTo>
                      <a:pt x="0" y="41669"/>
                      <a:pt x="43302" y="76310"/>
                      <a:pt x="95264" y="102292"/>
                    </a:cubicBezTo>
                    <a:cubicBezTo>
                      <a:pt x="147227" y="128273"/>
                      <a:pt x="190529" y="128273"/>
                      <a:pt x="190529" y="110952"/>
                    </a:cubicBezTo>
                    <a:cubicBezTo>
                      <a:pt x="190529" y="93631"/>
                      <a:pt x="147227" y="50329"/>
                      <a:pt x="95264" y="2434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45" name="Graphic 1">
              <a:extLst>
                <a:ext uri="{FF2B5EF4-FFF2-40B4-BE49-F238E27FC236}">
                  <a16:creationId xmlns:a16="http://schemas.microsoft.com/office/drawing/2014/main" xmlns="" id="{A4663863-E1C5-481E-B98A-FD2CC5C44FD5}"/>
                </a:ext>
              </a:extLst>
            </p:cNvPr>
            <p:cNvGrpSpPr/>
            <p:nvPr/>
          </p:nvGrpSpPr>
          <p:grpSpPr>
            <a:xfrm>
              <a:off x="1381687" y="3157763"/>
              <a:ext cx="62878" cy="159257"/>
              <a:chOff x="4554446" y="3602003"/>
              <a:chExt cx="190529" cy="482570"/>
            </a:xfrm>
            <a:grpFill/>
          </p:grpSpPr>
          <p:sp>
            <p:nvSpPr>
              <p:cNvPr id="793" name="Freeform: Shape 299">
                <a:extLst>
                  <a:ext uri="{FF2B5EF4-FFF2-40B4-BE49-F238E27FC236}">
                    <a16:creationId xmlns:a16="http://schemas.microsoft.com/office/drawing/2014/main" xmlns="" id="{761AB3D8-A5CF-4E8F-B20D-1810CDE9A81A}"/>
                  </a:ext>
                </a:extLst>
              </p:cNvPr>
              <p:cNvSpPr/>
              <p:nvPr/>
            </p:nvSpPr>
            <p:spPr>
              <a:xfrm>
                <a:off x="4632389" y="3635438"/>
                <a:ext cx="27371" cy="407039"/>
              </a:xfrm>
              <a:custGeom>
                <a:avLst/>
                <a:gdLst>
                  <a:gd name="connsiteX0" fmla="*/ 0 w 27371"/>
                  <a:gd name="connsiteY0" fmla="*/ 12991 h 407039"/>
                  <a:gd name="connsiteX1" fmla="*/ 0 w 27371"/>
                  <a:gd name="connsiteY1" fmla="*/ 394049 h 407039"/>
                  <a:gd name="connsiteX2" fmla="*/ 25982 w 27371"/>
                  <a:gd name="connsiteY2" fmla="*/ 394049 h 407039"/>
                  <a:gd name="connsiteX3" fmla="*/ 25982 w 27371"/>
                  <a:gd name="connsiteY3" fmla="*/ 12991 h 407039"/>
                  <a:gd name="connsiteX4" fmla="*/ 0 w 27371"/>
                  <a:gd name="connsiteY4" fmla="*/ 12991 h 4070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371" h="407039">
                    <a:moveTo>
                      <a:pt x="0" y="12991"/>
                    </a:moveTo>
                    <a:cubicBezTo>
                      <a:pt x="0" y="142897"/>
                      <a:pt x="0" y="272803"/>
                      <a:pt x="0" y="394049"/>
                    </a:cubicBezTo>
                    <a:cubicBezTo>
                      <a:pt x="0" y="411370"/>
                      <a:pt x="25982" y="411370"/>
                      <a:pt x="25982" y="394049"/>
                    </a:cubicBezTo>
                    <a:cubicBezTo>
                      <a:pt x="25982" y="264143"/>
                      <a:pt x="25982" y="134237"/>
                      <a:pt x="25982" y="12991"/>
                    </a:cubicBezTo>
                    <a:cubicBezTo>
                      <a:pt x="3464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94" name="Freeform: Shape 300">
                <a:extLst>
                  <a:ext uri="{FF2B5EF4-FFF2-40B4-BE49-F238E27FC236}">
                    <a16:creationId xmlns:a16="http://schemas.microsoft.com/office/drawing/2014/main" xmlns="" id="{CC654C96-5A4A-499C-891E-90F97A332369}"/>
                  </a:ext>
                </a:extLst>
              </p:cNvPr>
              <p:cNvSpPr/>
              <p:nvPr/>
            </p:nvSpPr>
            <p:spPr>
              <a:xfrm>
                <a:off x="4554446" y="3975272"/>
                <a:ext cx="190529" cy="109301"/>
              </a:xfrm>
              <a:custGeom>
                <a:avLst/>
                <a:gdLst>
                  <a:gd name="connsiteX0" fmla="*/ 95264 w 190529"/>
                  <a:gd name="connsiteY0" fmla="*/ 36895 h 109301"/>
                  <a:gd name="connsiteX1" fmla="*/ 0 w 190529"/>
                  <a:gd name="connsiteY1" fmla="*/ 106178 h 109301"/>
                  <a:gd name="connsiteX2" fmla="*/ 95264 w 190529"/>
                  <a:gd name="connsiteY2" fmla="*/ 71536 h 109301"/>
                  <a:gd name="connsiteX3" fmla="*/ 190529 w 190529"/>
                  <a:gd name="connsiteY3" fmla="*/ 2253 h 109301"/>
                  <a:gd name="connsiteX4" fmla="*/ 95264 w 190529"/>
                  <a:gd name="connsiteY4" fmla="*/ 36895 h 109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09301">
                    <a:moveTo>
                      <a:pt x="95264" y="36895"/>
                    </a:moveTo>
                    <a:cubicBezTo>
                      <a:pt x="43302" y="62876"/>
                      <a:pt x="0" y="97517"/>
                      <a:pt x="0" y="106178"/>
                    </a:cubicBezTo>
                    <a:cubicBezTo>
                      <a:pt x="0" y="114838"/>
                      <a:pt x="43302" y="106178"/>
                      <a:pt x="95264" y="71536"/>
                    </a:cubicBezTo>
                    <a:cubicBezTo>
                      <a:pt x="147227" y="36895"/>
                      <a:pt x="190529" y="10913"/>
                      <a:pt x="190529" y="2253"/>
                    </a:cubicBezTo>
                    <a:cubicBezTo>
                      <a:pt x="190529" y="-6408"/>
                      <a:pt x="147227" y="10913"/>
                      <a:pt x="95264" y="368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95" name="Freeform: Shape 301">
                <a:extLst>
                  <a:ext uri="{FF2B5EF4-FFF2-40B4-BE49-F238E27FC236}">
                    <a16:creationId xmlns:a16="http://schemas.microsoft.com/office/drawing/2014/main" xmlns="" id="{8B498DD5-31AC-45EE-BBC9-99E1F3ABA5D9}"/>
                  </a:ext>
                </a:extLst>
              </p:cNvPr>
              <p:cNvSpPr/>
              <p:nvPr/>
            </p:nvSpPr>
            <p:spPr>
              <a:xfrm>
                <a:off x="4554446" y="3602003"/>
                <a:ext cx="190529" cy="109301"/>
              </a:xfrm>
              <a:custGeom>
                <a:avLst/>
                <a:gdLst>
                  <a:gd name="connsiteX0" fmla="*/ 95264 w 190529"/>
                  <a:gd name="connsiteY0" fmla="*/ 37765 h 109301"/>
                  <a:gd name="connsiteX1" fmla="*/ 0 w 190529"/>
                  <a:gd name="connsiteY1" fmla="*/ 3124 h 109301"/>
                  <a:gd name="connsiteX2" fmla="*/ 95264 w 190529"/>
                  <a:gd name="connsiteY2" fmla="*/ 72407 h 109301"/>
                  <a:gd name="connsiteX3" fmla="*/ 190529 w 190529"/>
                  <a:gd name="connsiteY3" fmla="*/ 107049 h 109301"/>
                  <a:gd name="connsiteX4" fmla="*/ 95264 w 190529"/>
                  <a:gd name="connsiteY4" fmla="*/ 37765 h 109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09301">
                    <a:moveTo>
                      <a:pt x="95264" y="37765"/>
                    </a:moveTo>
                    <a:cubicBezTo>
                      <a:pt x="43302" y="3124"/>
                      <a:pt x="0" y="-5537"/>
                      <a:pt x="0" y="3124"/>
                    </a:cubicBezTo>
                    <a:cubicBezTo>
                      <a:pt x="0" y="11784"/>
                      <a:pt x="43302" y="46426"/>
                      <a:pt x="95264" y="72407"/>
                    </a:cubicBezTo>
                    <a:cubicBezTo>
                      <a:pt x="147227" y="98388"/>
                      <a:pt x="190529" y="115709"/>
                      <a:pt x="190529" y="107049"/>
                    </a:cubicBezTo>
                    <a:cubicBezTo>
                      <a:pt x="190529" y="98388"/>
                      <a:pt x="147227" y="72407"/>
                      <a:pt x="95264" y="3776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46" name="Graphic 1">
              <a:extLst>
                <a:ext uri="{FF2B5EF4-FFF2-40B4-BE49-F238E27FC236}">
                  <a16:creationId xmlns:a16="http://schemas.microsoft.com/office/drawing/2014/main" xmlns="" id="{1C0E0C9C-4F97-4945-892C-83FB057996A2}"/>
                </a:ext>
              </a:extLst>
            </p:cNvPr>
            <p:cNvGrpSpPr/>
            <p:nvPr/>
          </p:nvGrpSpPr>
          <p:grpSpPr>
            <a:xfrm>
              <a:off x="1521734" y="3198808"/>
              <a:ext cx="62878" cy="74310"/>
              <a:chOff x="4978806" y="3726373"/>
              <a:chExt cx="190529" cy="225170"/>
            </a:xfrm>
            <a:grpFill/>
          </p:grpSpPr>
          <p:sp>
            <p:nvSpPr>
              <p:cNvPr id="790" name="Freeform: Shape 296">
                <a:extLst>
                  <a:ext uri="{FF2B5EF4-FFF2-40B4-BE49-F238E27FC236}">
                    <a16:creationId xmlns:a16="http://schemas.microsoft.com/office/drawing/2014/main" xmlns="" id="{9DC4ED98-ECED-4EF5-ABB5-FBB722727AEB}"/>
                  </a:ext>
                </a:extLst>
              </p:cNvPr>
              <p:cNvSpPr/>
              <p:nvPr/>
            </p:nvSpPr>
            <p:spPr>
              <a:xfrm>
                <a:off x="5065410" y="3770598"/>
                <a:ext cx="25981" cy="141973"/>
              </a:xfrm>
              <a:custGeom>
                <a:avLst/>
                <a:gdLst>
                  <a:gd name="connsiteX0" fmla="*/ 0 w 25981"/>
                  <a:gd name="connsiteY0" fmla="*/ 16398 h 141973"/>
                  <a:gd name="connsiteX1" fmla="*/ 0 w 25981"/>
                  <a:gd name="connsiteY1" fmla="*/ 128983 h 141973"/>
                  <a:gd name="connsiteX2" fmla="*/ 25982 w 25981"/>
                  <a:gd name="connsiteY2" fmla="*/ 128983 h 141973"/>
                  <a:gd name="connsiteX3" fmla="*/ 25982 w 25981"/>
                  <a:gd name="connsiteY3" fmla="*/ 16398 h 141973"/>
                  <a:gd name="connsiteX4" fmla="*/ 0 w 25981"/>
                  <a:gd name="connsiteY4" fmla="*/ 16398 h 1419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41973">
                    <a:moveTo>
                      <a:pt x="0" y="16398"/>
                    </a:moveTo>
                    <a:cubicBezTo>
                      <a:pt x="0" y="51039"/>
                      <a:pt x="0" y="94341"/>
                      <a:pt x="0" y="128983"/>
                    </a:cubicBezTo>
                    <a:cubicBezTo>
                      <a:pt x="0" y="146304"/>
                      <a:pt x="25982" y="146304"/>
                      <a:pt x="25982" y="128983"/>
                    </a:cubicBezTo>
                    <a:cubicBezTo>
                      <a:pt x="25982" y="94341"/>
                      <a:pt x="25982" y="51039"/>
                      <a:pt x="25982" y="16398"/>
                    </a:cubicBezTo>
                    <a:cubicBezTo>
                      <a:pt x="25982" y="-923"/>
                      <a:pt x="0" y="-9584"/>
                      <a:pt x="0" y="1639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91" name="Freeform: Shape 297">
                <a:extLst>
                  <a:ext uri="{FF2B5EF4-FFF2-40B4-BE49-F238E27FC236}">
                    <a16:creationId xmlns:a16="http://schemas.microsoft.com/office/drawing/2014/main" xmlns="" id="{B6BC0D5B-BFE5-4E69-9FD4-833BE080EA6E}"/>
                  </a:ext>
                </a:extLst>
              </p:cNvPr>
              <p:cNvSpPr/>
              <p:nvPr/>
            </p:nvSpPr>
            <p:spPr>
              <a:xfrm>
                <a:off x="4978806" y="3726373"/>
                <a:ext cx="190529" cy="112585"/>
              </a:xfrm>
              <a:custGeom>
                <a:avLst/>
                <a:gdLst>
                  <a:gd name="connsiteX0" fmla="*/ 95264 w 190529"/>
                  <a:gd name="connsiteY0" fmla="*/ 51963 h 112585"/>
                  <a:gd name="connsiteX1" fmla="*/ 0 w 190529"/>
                  <a:gd name="connsiteY1" fmla="*/ 112586 h 112585"/>
                  <a:gd name="connsiteX2" fmla="*/ 95264 w 190529"/>
                  <a:gd name="connsiteY2" fmla="*/ 60623 h 112585"/>
                  <a:gd name="connsiteX3" fmla="*/ 190530 w 190529"/>
                  <a:gd name="connsiteY3" fmla="*/ 0 h 112585"/>
                  <a:gd name="connsiteX4" fmla="*/ 95264 w 190529"/>
                  <a:gd name="connsiteY4" fmla="*/ 51963 h 1125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2585">
                    <a:moveTo>
                      <a:pt x="95264" y="51963"/>
                    </a:moveTo>
                    <a:cubicBezTo>
                      <a:pt x="43302" y="86604"/>
                      <a:pt x="0" y="112586"/>
                      <a:pt x="0" y="112586"/>
                    </a:cubicBezTo>
                    <a:cubicBezTo>
                      <a:pt x="0" y="112586"/>
                      <a:pt x="43302" y="95265"/>
                      <a:pt x="95264" y="60623"/>
                    </a:cubicBezTo>
                    <a:cubicBezTo>
                      <a:pt x="147228" y="34642"/>
                      <a:pt x="190530" y="8660"/>
                      <a:pt x="190530" y="0"/>
                    </a:cubicBezTo>
                    <a:cubicBezTo>
                      <a:pt x="190530" y="0"/>
                      <a:pt x="147228" y="25981"/>
                      <a:pt x="95264" y="5196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92" name="Freeform: Shape 298">
                <a:extLst>
                  <a:ext uri="{FF2B5EF4-FFF2-40B4-BE49-F238E27FC236}">
                    <a16:creationId xmlns:a16="http://schemas.microsoft.com/office/drawing/2014/main" xmlns="" id="{985D1C0C-9863-417D-81FD-4806607BAFE2}"/>
                  </a:ext>
                </a:extLst>
              </p:cNvPr>
              <p:cNvSpPr/>
              <p:nvPr/>
            </p:nvSpPr>
            <p:spPr>
              <a:xfrm>
                <a:off x="4978806" y="3838958"/>
                <a:ext cx="190529" cy="112585"/>
              </a:xfrm>
              <a:custGeom>
                <a:avLst/>
                <a:gdLst>
                  <a:gd name="connsiteX0" fmla="*/ 95264 w 190529"/>
                  <a:gd name="connsiteY0" fmla="*/ 51962 h 112585"/>
                  <a:gd name="connsiteX1" fmla="*/ 0 w 190529"/>
                  <a:gd name="connsiteY1" fmla="*/ 0 h 112585"/>
                  <a:gd name="connsiteX2" fmla="*/ 95264 w 190529"/>
                  <a:gd name="connsiteY2" fmla="*/ 60623 h 112585"/>
                  <a:gd name="connsiteX3" fmla="*/ 190530 w 190529"/>
                  <a:gd name="connsiteY3" fmla="*/ 112585 h 112585"/>
                  <a:gd name="connsiteX4" fmla="*/ 95264 w 190529"/>
                  <a:gd name="connsiteY4" fmla="*/ 51962 h 1125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2585">
                    <a:moveTo>
                      <a:pt x="95264" y="51962"/>
                    </a:moveTo>
                    <a:cubicBezTo>
                      <a:pt x="43302" y="25981"/>
                      <a:pt x="0" y="0"/>
                      <a:pt x="0" y="0"/>
                    </a:cubicBezTo>
                    <a:cubicBezTo>
                      <a:pt x="0" y="0"/>
                      <a:pt x="43302" y="25981"/>
                      <a:pt x="95264" y="60623"/>
                    </a:cubicBezTo>
                    <a:cubicBezTo>
                      <a:pt x="147228" y="95264"/>
                      <a:pt x="190530" y="112585"/>
                      <a:pt x="190530" y="112585"/>
                    </a:cubicBezTo>
                    <a:cubicBezTo>
                      <a:pt x="190530" y="103925"/>
                      <a:pt x="147228" y="77944"/>
                      <a:pt x="95264" y="5196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47" name="Graphic 1">
              <a:extLst>
                <a:ext uri="{FF2B5EF4-FFF2-40B4-BE49-F238E27FC236}">
                  <a16:creationId xmlns:a16="http://schemas.microsoft.com/office/drawing/2014/main" xmlns="" id="{B0ECB6A1-D260-428F-88E1-A30FDBD28AD7}"/>
                </a:ext>
              </a:extLst>
            </p:cNvPr>
            <p:cNvGrpSpPr/>
            <p:nvPr/>
          </p:nvGrpSpPr>
          <p:grpSpPr>
            <a:xfrm>
              <a:off x="1664640" y="3119338"/>
              <a:ext cx="62878" cy="233808"/>
              <a:chOff x="5411827" y="3485569"/>
              <a:chExt cx="190529" cy="708466"/>
            </a:xfrm>
            <a:grpFill/>
          </p:grpSpPr>
          <p:sp>
            <p:nvSpPr>
              <p:cNvPr id="787" name="Freeform: Shape 293">
                <a:extLst>
                  <a:ext uri="{FF2B5EF4-FFF2-40B4-BE49-F238E27FC236}">
                    <a16:creationId xmlns:a16="http://schemas.microsoft.com/office/drawing/2014/main" xmlns="" id="{08D97EF7-E3CF-4748-9147-F402531334C4}"/>
                  </a:ext>
                </a:extLst>
              </p:cNvPr>
              <p:cNvSpPr/>
              <p:nvPr/>
            </p:nvSpPr>
            <p:spPr>
              <a:xfrm>
                <a:off x="5489771" y="3522853"/>
                <a:ext cx="25981" cy="640870"/>
              </a:xfrm>
              <a:custGeom>
                <a:avLst/>
                <a:gdLst>
                  <a:gd name="connsiteX0" fmla="*/ 0 w 25981"/>
                  <a:gd name="connsiteY0" fmla="*/ 12991 h 640870"/>
                  <a:gd name="connsiteX1" fmla="*/ 0 w 25981"/>
                  <a:gd name="connsiteY1" fmla="*/ 627880 h 640870"/>
                  <a:gd name="connsiteX2" fmla="*/ 25982 w 25981"/>
                  <a:gd name="connsiteY2" fmla="*/ 627880 h 640870"/>
                  <a:gd name="connsiteX3" fmla="*/ 25982 w 25981"/>
                  <a:gd name="connsiteY3" fmla="*/ 12991 h 640870"/>
                  <a:gd name="connsiteX4" fmla="*/ 0 w 25981"/>
                  <a:gd name="connsiteY4" fmla="*/ 12991 h 64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640870">
                    <a:moveTo>
                      <a:pt x="0" y="12991"/>
                    </a:moveTo>
                    <a:cubicBezTo>
                      <a:pt x="0" y="220841"/>
                      <a:pt x="0" y="420030"/>
                      <a:pt x="0" y="627880"/>
                    </a:cubicBezTo>
                    <a:cubicBezTo>
                      <a:pt x="0" y="645201"/>
                      <a:pt x="25982" y="645201"/>
                      <a:pt x="25982" y="627880"/>
                    </a:cubicBezTo>
                    <a:cubicBezTo>
                      <a:pt x="25982" y="420030"/>
                      <a:pt x="25982" y="220841"/>
                      <a:pt x="25982" y="12991"/>
                    </a:cubicBezTo>
                    <a:cubicBezTo>
                      <a:pt x="2598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88" name="Freeform: Shape 294">
                <a:extLst>
                  <a:ext uri="{FF2B5EF4-FFF2-40B4-BE49-F238E27FC236}">
                    <a16:creationId xmlns:a16="http://schemas.microsoft.com/office/drawing/2014/main" xmlns="" id="{476B0268-68F5-4F83-9DF8-43A8F0F9F703}"/>
                  </a:ext>
                </a:extLst>
              </p:cNvPr>
              <p:cNvSpPr/>
              <p:nvPr/>
            </p:nvSpPr>
            <p:spPr>
              <a:xfrm>
                <a:off x="5411827" y="3485569"/>
                <a:ext cx="190529" cy="114144"/>
              </a:xfrm>
              <a:custGeom>
                <a:avLst/>
                <a:gdLst>
                  <a:gd name="connsiteX0" fmla="*/ 95264 w 190529"/>
                  <a:gd name="connsiteY0" fmla="*/ 32953 h 114144"/>
                  <a:gd name="connsiteX1" fmla="*/ 0 w 190529"/>
                  <a:gd name="connsiteY1" fmla="*/ 110897 h 114144"/>
                  <a:gd name="connsiteX2" fmla="*/ 95264 w 190529"/>
                  <a:gd name="connsiteY2" fmla="*/ 84916 h 114144"/>
                  <a:gd name="connsiteX3" fmla="*/ 190530 w 190529"/>
                  <a:gd name="connsiteY3" fmla="*/ 6972 h 114144"/>
                  <a:gd name="connsiteX4" fmla="*/ 95264 w 190529"/>
                  <a:gd name="connsiteY4" fmla="*/ 32953 h 114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4144">
                    <a:moveTo>
                      <a:pt x="95264" y="32953"/>
                    </a:moveTo>
                    <a:cubicBezTo>
                      <a:pt x="43302" y="67595"/>
                      <a:pt x="0" y="102237"/>
                      <a:pt x="0" y="110897"/>
                    </a:cubicBezTo>
                    <a:cubicBezTo>
                      <a:pt x="0" y="119558"/>
                      <a:pt x="43302" y="110897"/>
                      <a:pt x="95264" y="84916"/>
                    </a:cubicBezTo>
                    <a:cubicBezTo>
                      <a:pt x="147228" y="58935"/>
                      <a:pt x="190530" y="24293"/>
                      <a:pt x="190530" y="6972"/>
                    </a:cubicBezTo>
                    <a:cubicBezTo>
                      <a:pt x="190530" y="-10349"/>
                      <a:pt x="147228" y="6972"/>
                      <a:pt x="95264" y="3295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89" name="Freeform: Shape 295">
                <a:extLst>
                  <a:ext uri="{FF2B5EF4-FFF2-40B4-BE49-F238E27FC236}">
                    <a16:creationId xmlns:a16="http://schemas.microsoft.com/office/drawing/2014/main" xmlns="" id="{517D2C5D-C3E0-44B9-AA82-4145A9B029ED}"/>
                  </a:ext>
                </a:extLst>
              </p:cNvPr>
              <p:cNvSpPr/>
              <p:nvPr/>
            </p:nvSpPr>
            <p:spPr>
              <a:xfrm>
                <a:off x="5411827" y="4078202"/>
                <a:ext cx="190529" cy="115833"/>
              </a:xfrm>
              <a:custGeom>
                <a:avLst/>
                <a:gdLst>
                  <a:gd name="connsiteX0" fmla="*/ 95264 w 190529"/>
                  <a:gd name="connsiteY0" fmla="*/ 29229 h 115833"/>
                  <a:gd name="connsiteX1" fmla="*/ 0 w 190529"/>
                  <a:gd name="connsiteY1" fmla="*/ 3248 h 115833"/>
                  <a:gd name="connsiteX2" fmla="*/ 95264 w 190529"/>
                  <a:gd name="connsiteY2" fmla="*/ 81191 h 115833"/>
                  <a:gd name="connsiteX3" fmla="*/ 190530 w 190529"/>
                  <a:gd name="connsiteY3" fmla="*/ 107173 h 115833"/>
                  <a:gd name="connsiteX4" fmla="*/ 95264 w 190529"/>
                  <a:gd name="connsiteY4" fmla="*/ 29229 h 1158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5833">
                    <a:moveTo>
                      <a:pt x="95264" y="29229"/>
                    </a:moveTo>
                    <a:cubicBezTo>
                      <a:pt x="43302" y="3248"/>
                      <a:pt x="0" y="-5413"/>
                      <a:pt x="0" y="3248"/>
                    </a:cubicBezTo>
                    <a:cubicBezTo>
                      <a:pt x="0" y="11908"/>
                      <a:pt x="43302" y="46550"/>
                      <a:pt x="95264" y="81191"/>
                    </a:cubicBezTo>
                    <a:cubicBezTo>
                      <a:pt x="147228" y="115833"/>
                      <a:pt x="190530" y="124494"/>
                      <a:pt x="190530" y="107173"/>
                    </a:cubicBezTo>
                    <a:cubicBezTo>
                      <a:pt x="190530" y="89852"/>
                      <a:pt x="147228" y="55210"/>
                      <a:pt x="95264" y="2922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48" name="Graphic 1">
              <a:extLst>
                <a:ext uri="{FF2B5EF4-FFF2-40B4-BE49-F238E27FC236}">
                  <a16:creationId xmlns:a16="http://schemas.microsoft.com/office/drawing/2014/main" xmlns="" id="{EC09A149-7240-4531-9B89-B47B4D8B62A8}"/>
                </a:ext>
              </a:extLst>
            </p:cNvPr>
            <p:cNvGrpSpPr/>
            <p:nvPr/>
          </p:nvGrpSpPr>
          <p:grpSpPr>
            <a:xfrm>
              <a:off x="1804687" y="3043755"/>
              <a:ext cx="62878" cy="387273"/>
              <a:chOff x="5836187" y="3256545"/>
              <a:chExt cx="190528" cy="1173486"/>
            </a:xfrm>
            <a:grpFill/>
          </p:grpSpPr>
          <p:sp>
            <p:nvSpPr>
              <p:cNvPr id="784" name="Freeform: Shape 290">
                <a:extLst>
                  <a:ext uri="{FF2B5EF4-FFF2-40B4-BE49-F238E27FC236}">
                    <a16:creationId xmlns:a16="http://schemas.microsoft.com/office/drawing/2014/main" xmlns="" id="{A9B3612B-39B7-45CA-9455-7DE583038D52}"/>
                  </a:ext>
                </a:extLst>
              </p:cNvPr>
              <p:cNvSpPr/>
              <p:nvPr/>
            </p:nvSpPr>
            <p:spPr>
              <a:xfrm>
                <a:off x="5922792" y="3297682"/>
                <a:ext cx="25981" cy="1099873"/>
              </a:xfrm>
              <a:custGeom>
                <a:avLst/>
                <a:gdLst>
                  <a:gd name="connsiteX0" fmla="*/ 0 w 25981"/>
                  <a:gd name="connsiteY0" fmla="*/ 12991 h 1099873"/>
                  <a:gd name="connsiteX1" fmla="*/ 0 w 25981"/>
                  <a:gd name="connsiteY1" fmla="*/ 1086883 h 1099873"/>
                  <a:gd name="connsiteX2" fmla="*/ 25982 w 25981"/>
                  <a:gd name="connsiteY2" fmla="*/ 1086883 h 1099873"/>
                  <a:gd name="connsiteX3" fmla="*/ 25982 w 25981"/>
                  <a:gd name="connsiteY3" fmla="*/ 12991 h 1099873"/>
                  <a:gd name="connsiteX4" fmla="*/ 0 w 25981"/>
                  <a:gd name="connsiteY4" fmla="*/ 12991 h 10998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099873">
                    <a:moveTo>
                      <a:pt x="0" y="12991"/>
                    </a:moveTo>
                    <a:cubicBezTo>
                      <a:pt x="0" y="368068"/>
                      <a:pt x="0" y="731805"/>
                      <a:pt x="0" y="1086883"/>
                    </a:cubicBezTo>
                    <a:cubicBezTo>
                      <a:pt x="0" y="1104204"/>
                      <a:pt x="25982" y="1104204"/>
                      <a:pt x="25982" y="1086883"/>
                    </a:cubicBezTo>
                    <a:cubicBezTo>
                      <a:pt x="25982" y="731805"/>
                      <a:pt x="25982" y="368068"/>
                      <a:pt x="25982" y="12991"/>
                    </a:cubicBezTo>
                    <a:cubicBezTo>
                      <a:pt x="2598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85" name="Freeform: Shape 291">
                <a:extLst>
                  <a:ext uri="{FF2B5EF4-FFF2-40B4-BE49-F238E27FC236}">
                    <a16:creationId xmlns:a16="http://schemas.microsoft.com/office/drawing/2014/main" xmlns="" id="{B1C6BE9E-8A92-431A-B59E-D222E772B664}"/>
                  </a:ext>
                </a:extLst>
              </p:cNvPr>
              <p:cNvSpPr/>
              <p:nvPr/>
            </p:nvSpPr>
            <p:spPr>
              <a:xfrm>
                <a:off x="5836187" y="3256545"/>
                <a:ext cx="190528" cy="134236"/>
              </a:xfrm>
              <a:custGeom>
                <a:avLst/>
                <a:gdLst>
                  <a:gd name="connsiteX0" fmla="*/ 95264 w 190528"/>
                  <a:gd name="connsiteY0" fmla="*/ 19486 h 134236"/>
                  <a:gd name="connsiteX1" fmla="*/ 0 w 190528"/>
                  <a:gd name="connsiteY1" fmla="*/ 114751 h 134236"/>
                  <a:gd name="connsiteX2" fmla="*/ 95264 w 190528"/>
                  <a:gd name="connsiteY2" fmla="*/ 114751 h 134236"/>
                  <a:gd name="connsiteX3" fmla="*/ 190529 w 190528"/>
                  <a:gd name="connsiteY3" fmla="*/ 19486 h 134236"/>
                  <a:gd name="connsiteX4" fmla="*/ 95264 w 190528"/>
                  <a:gd name="connsiteY4" fmla="*/ 19486 h 134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34236">
                    <a:moveTo>
                      <a:pt x="95264" y="19486"/>
                    </a:moveTo>
                    <a:cubicBezTo>
                      <a:pt x="43302" y="45467"/>
                      <a:pt x="0" y="88769"/>
                      <a:pt x="0" y="114751"/>
                    </a:cubicBezTo>
                    <a:cubicBezTo>
                      <a:pt x="0" y="140732"/>
                      <a:pt x="43302" y="140732"/>
                      <a:pt x="95264" y="114751"/>
                    </a:cubicBezTo>
                    <a:cubicBezTo>
                      <a:pt x="147227" y="88769"/>
                      <a:pt x="190529" y="54128"/>
                      <a:pt x="190529" y="19486"/>
                    </a:cubicBezTo>
                    <a:cubicBezTo>
                      <a:pt x="190529" y="-6495"/>
                      <a:pt x="147227" y="-6495"/>
                      <a:pt x="95264" y="1948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86" name="Freeform: Shape 292">
                <a:extLst>
                  <a:ext uri="{FF2B5EF4-FFF2-40B4-BE49-F238E27FC236}">
                    <a16:creationId xmlns:a16="http://schemas.microsoft.com/office/drawing/2014/main" xmlns="" id="{53379D6C-A50E-4950-B0F2-C59D82C55241}"/>
                  </a:ext>
                </a:extLst>
              </p:cNvPr>
              <p:cNvSpPr/>
              <p:nvPr/>
            </p:nvSpPr>
            <p:spPr>
              <a:xfrm>
                <a:off x="5836187" y="4295795"/>
                <a:ext cx="190528" cy="134236"/>
              </a:xfrm>
              <a:custGeom>
                <a:avLst/>
                <a:gdLst>
                  <a:gd name="connsiteX0" fmla="*/ 95264 w 190528"/>
                  <a:gd name="connsiteY0" fmla="*/ 19486 h 134236"/>
                  <a:gd name="connsiteX1" fmla="*/ 0 w 190528"/>
                  <a:gd name="connsiteY1" fmla="*/ 19486 h 134236"/>
                  <a:gd name="connsiteX2" fmla="*/ 95264 w 190528"/>
                  <a:gd name="connsiteY2" fmla="*/ 114750 h 134236"/>
                  <a:gd name="connsiteX3" fmla="*/ 190529 w 190528"/>
                  <a:gd name="connsiteY3" fmla="*/ 114750 h 134236"/>
                  <a:gd name="connsiteX4" fmla="*/ 95264 w 190528"/>
                  <a:gd name="connsiteY4" fmla="*/ 19486 h 134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34236">
                    <a:moveTo>
                      <a:pt x="95264" y="19486"/>
                    </a:moveTo>
                    <a:cubicBezTo>
                      <a:pt x="43302" y="-6495"/>
                      <a:pt x="0" y="-6495"/>
                      <a:pt x="0" y="19486"/>
                    </a:cubicBezTo>
                    <a:cubicBezTo>
                      <a:pt x="0" y="45467"/>
                      <a:pt x="43302" y="88769"/>
                      <a:pt x="95264" y="114750"/>
                    </a:cubicBezTo>
                    <a:cubicBezTo>
                      <a:pt x="147227" y="140732"/>
                      <a:pt x="190529" y="140732"/>
                      <a:pt x="190529" y="114750"/>
                    </a:cubicBezTo>
                    <a:cubicBezTo>
                      <a:pt x="190529" y="80109"/>
                      <a:pt x="147227" y="45467"/>
                      <a:pt x="95264" y="1948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549" name="Freeform: Shape 176">
              <a:extLst>
                <a:ext uri="{FF2B5EF4-FFF2-40B4-BE49-F238E27FC236}">
                  <a16:creationId xmlns:a16="http://schemas.microsoft.com/office/drawing/2014/main" xmlns="" id="{CF760C0B-3572-4B6E-AF8C-C7F8D74AE43E}"/>
                </a:ext>
              </a:extLst>
            </p:cNvPr>
            <p:cNvSpPr/>
            <p:nvPr/>
          </p:nvSpPr>
          <p:spPr>
            <a:xfrm>
              <a:off x="-338893" y="3001598"/>
              <a:ext cx="2198326" cy="472848"/>
            </a:xfrm>
            <a:custGeom>
              <a:avLst/>
              <a:gdLst>
                <a:gd name="connsiteX0" fmla="*/ 381058 w 6661201"/>
                <a:gd name="connsiteY0" fmla="*/ 1281742 h 1432788"/>
                <a:gd name="connsiteX1" fmla="*/ 736136 w 6661201"/>
                <a:gd name="connsiteY1" fmla="*/ 1428969 h 1432788"/>
                <a:gd name="connsiteX2" fmla="*/ 1108534 w 6661201"/>
                <a:gd name="connsiteY2" fmla="*/ 1333705 h 1432788"/>
                <a:gd name="connsiteX3" fmla="*/ 1836009 w 6661201"/>
                <a:gd name="connsiteY3" fmla="*/ 649531 h 1432788"/>
                <a:gd name="connsiteX4" fmla="*/ 2217067 w 6661201"/>
                <a:gd name="connsiteY4" fmla="*/ 259813 h 1432788"/>
                <a:gd name="connsiteX5" fmla="*/ 2624107 w 6661201"/>
                <a:gd name="connsiteY5" fmla="*/ 34642 h 1432788"/>
                <a:gd name="connsiteX6" fmla="*/ 3455507 w 6661201"/>
                <a:gd name="connsiteY6" fmla="*/ 441681 h 1432788"/>
                <a:gd name="connsiteX7" fmla="*/ 4191643 w 6661201"/>
                <a:gd name="connsiteY7" fmla="*/ 1212459 h 1432788"/>
                <a:gd name="connsiteX8" fmla="*/ 4919118 w 6661201"/>
                <a:gd name="connsiteY8" fmla="*/ 1385667 h 1432788"/>
                <a:gd name="connsiteX9" fmla="*/ 5326158 w 6661201"/>
                <a:gd name="connsiteY9" fmla="*/ 1099873 h 1432788"/>
                <a:gd name="connsiteX10" fmla="*/ 5724537 w 6661201"/>
                <a:gd name="connsiteY10" fmla="*/ 666852 h 1432788"/>
                <a:gd name="connsiteX11" fmla="*/ 6157558 w 6661201"/>
                <a:gd name="connsiteY11" fmla="*/ 233831 h 1432788"/>
                <a:gd name="connsiteX12" fmla="*/ 6651202 w 6661201"/>
                <a:gd name="connsiteY12" fmla="*/ 17321 h 1432788"/>
                <a:gd name="connsiteX13" fmla="*/ 6651202 w 6661201"/>
                <a:gd name="connsiteY13" fmla="*/ 0 h 1432788"/>
                <a:gd name="connsiteX14" fmla="*/ 5923727 w 6661201"/>
                <a:gd name="connsiteY14" fmla="*/ 433021 h 1432788"/>
                <a:gd name="connsiteX15" fmla="*/ 5170270 w 6661201"/>
                <a:gd name="connsiteY15" fmla="*/ 1212459 h 1432788"/>
                <a:gd name="connsiteX16" fmla="*/ 4763230 w 6661201"/>
                <a:gd name="connsiteY16" fmla="*/ 1411648 h 1432788"/>
                <a:gd name="connsiteX17" fmla="*/ 4321549 w 6661201"/>
                <a:gd name="connsiteY17" fmla="*/ 1281742 h 1432788"/>
                <a:gd name="connsiteX18" fmla="*/ 3550772 w 6661201"/>
                <a:gd name="connsiteY18" fmla="*/ 519625 h 1432788"/>
                <a:gd name="connsiteX19" fmla="*/ 2840617 w 6661201"/>
                <a:gd name="connsiteY19" fmla="*/ 17321 h 1432788"/>
                <a:gd name="connsiteX20" fmla="*/ 2104482 w 6661201"/>
                <a:gd name="connsiteY20" fmla="*/ 337756 h 1432788"/>
                <a:gd name="connsiteX21" fmla="*/ 1351025 w 6661201"/>
                <a:gd name="connsiteY21" fmla="*/ 1134515 h 1432788"/>
                <a:gd name="connsiteX22" fmla="*/ 961307 w 6661201"/>
                <a:gd name="connsiteY22" fmla="*/ 1385667 h 1432788"/>
                <a:gd name="connsiteX23" fmla="*/ 519625 w 6661201"/>
                <a:gd name="connsiteY23" fmla="*/ 1342365 h 1432788"/>
                <a:gd name="connsiteX24" fmla="*/ 69283 w 6661201"/>
                <a:gd name="connsiteY24" fmla="*/ 987288 h 1432788"/>
                <a:gd name="connsiteX25" fmla="*/ 0 w 6661201"/>
                <a:gd name="connsiteY25" fmla="*/ 909344 h 1432788"/>
                <a:gd name="connsiteX26" fmla="*/ 0 w 6661201"/>
                <a:gd name="connsiteY26" fmla="*/ 943986 h 1432788"/>
                <a:gd name="connsiteX27" fmla="*/ 381058 w 6661201"/>
                <a:gd name="connsiteY27" fmla="*/ 1281742 h 1432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6661201" h="1432788">
                  <a:moveTo>
                    <a:pt x="381058" y="1281742"/>
                  </a:moveTo>
                  <a:cubicBezTo>
                    <a:pt x="484983" y="1351025"/>
                    <a:pt x="606229" y="1411648"/>
                    <a:pt x="736136" y="1428969"/>
                  </a:cubicBezTo>
                  <a:cubicBezTo>
                    <a:pt x="866042" y="1446290"/>
                    <a:pt x="995948" y="1402988"/>
                    <a:pt x="1108534" y="1333705"/>
                  </a:cubicBezTo>
                  <a:cubicBezTo>
                    <a:pt x="1402988" y="1169157"/>
                    <a:pt x="1619498" y="892023"/>
                    <a:pt x="1836009" y="649531"/>
                  </a:cubicBezTo>
                  <a:cubicBezTo>
                    <a:pt x="1957255" y="510965"/>
                    <a:pt x="2078501" y="381058"/>
                    <a:pt x="2217067" y="259813"/>
                  </a:cubicBezTo>
                  <a:cubicBezTo>
                    <a:pt x="2338313" y="155888"/>
                    <a:pt x="2468219" y="69283"/>
                    <a:pt x="2624107" y="34642"/>
                  </a:cubicBezTo>
                  <a:cubicBezTo>
                    <a:pt x="2953203" y="-43302"/>
                    <a:pt x="3247657" y="225171"/>
                    <a:pt x="3455507" y="441681"/>
                  </a:cubicBezTo>
                  <a:cubicBezTo>
                    <a:pt x="3706659" y="692834"/>
                    <a:pt x="3914509" y="987288"/>
                    <a:pt x="4191643" y="1212459"/>
                  </a:cubicBezTo>
                  <a:cubicBezTo>
                    <a:pt x="4399493" y="1385667"/>
                    <a:pt x="4650645" y="1489592"/>
                    <a:pt x="4919118" y="1385667"/>
                  </a:cubicBezTo>
                  <a:cubicBezTo>
                    <a:pt x="5075005" y="1325044"/>
                    <a:pt x="5204912" y="1212459"/>
                    <a:pt x="5326158" y="1099873"/>
                  </a:cubicBezTo>
                  <a:cubicBezTo>
                    <a:pt x="5464724" y="961307"/>
                    <a:pt x="5594631" y="814079"/>
                    <a:pt x="5724537" y="666852"/>
                  </a:cubicBezTo>
                  <a:cubicBezTo>
                    <a:pt x="5863103" y="510965"/>
                    <a:pt x="6001671" y="363738"/>
                    <a:pt x="6157558" y="233831"/>
                  </a:cubicBezTo>
                  <a:cubicBezTo>
                    <a:pt x="6296124" y="121246"/>
                    <a:pt x="6460672" y="17321"/>
                    <a:pt x="6651202" y="17321"/>
                  </a:cubicBezTo>
                  <a:cubicBezTo>
                    <a:pt x="6659862" y="17321"/>
                    <a:pt x="6668523" y="0"/>
                    <a:pt x="6651202" y="0"/>
                  </a:cubicBezTo>
                  <a:cubicBezTo>
                    <a:pt x="6356748" y="8660"/>
                    <a:pt x="6114256" y="233831"/>
                    <a:pt x="5923727" y="433021"/>
                  </a:cubicBezTo>
                  <a:cubicBezTo>
                    <a:pt x="5672574" y="692834"/>
                    <a:pt x="5456064" y="987288"/>
                    <a:pt x="5170270" y="1212459"/>
                  </a:cubicBezTo>
                  <a:cubicBezTo>
                    <a:pt x="5049024" y="1307723"/>
                    <a:pt x="4910458" y="1394328"/>
                    <a:pt x="4763230" y="1411648"/>
                  </a:cubicBezTo>
                  <a:cubicBezTo>
                    <a:pt x="4607343" y="1428969"/>
                    <a:pt x="4451456" y="1368346"/>
                    <a:pt x="4321549" y="1281742"/>
                  </a:cubicBezTo>
                  <a:cubicBezTo>
                    <a:pt x="4018434" y="1082552"/>
                    <a:pt x="3793263" y="779438"/>
                    <a:pt x="3550772" y="519625"/>
                  </a:cubicBezTo>
                  <a:cubicBezTo>
                    <a:pt x="3360242" y="311775"/>
                    <a:pt x="3126411" y="69283"/>
                    <a:pt x="2840617" y="17321"/>
                  </a:cubicBezTo>
                  <a:cubicBezTo>
                    <a:pt x="2554824" y="-34642"/>
                    <a:pt x="2303672" y="155888"/>
                    <a:pt x="2104482" y="337756"/>
                  </a:cubicBezTo>
                  <a:cubicBezTo>
                    <a:pt x="1836009" y="588908"/>
                    <a:pt x="1628159" y="883363"/>
                    <a:pt x="1351025" y="1134515"/>
                  </a:cubicBezTo>
                  <a:cubicBezTo>
                    <a:pt x="1238440" y="1238440"/>
                    <a:pt x="1108534" y="1333705"/>
                    <a:pt x="961307" y="1385667"/>
                  </a:cubicBezTo>
                  <a:cubicBezTo>
                    <a:pt x="814079" y="1428969"/>
                    <a:pt x="666852" y="1411648"/>
                    <a:pt x="519625" y="1342365"/>
                  </a:cubicBezTo>
                  <a:cubicBezTo>
                    <a:pt x="346417" y="1255761"/>
                    <a:pt x="199190" y="1117194"/>
                    <a:pt x="69283" y="987288"/>
                  </a:cubicBezTo>
                  <a:cubicBezTo>
                    <a:pt x="43302" y="961307"/>
                    <a:pt x="25981" y="935325"/>
                    <a:pt x="0" y="909344"/>
                  </a:cubicBezTo>
                  <a:lnTo>
                    <a:pt x="0" y="943986"/>
                  </a:lnTo>
                  <a:cubicBezTo>
                    <a:pt x="121246" y="1065232"/>
                    <a:pt x="242492" y="1186478"/>
                    <a:pt x="381058" y="1281742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0" name="Freeform: Shape 177">
              <a:extLst>
                <a:ext uri="{FF2B5EF4-FFF2-40B4-BE49-F238E27FC236}">
                  <a16:creationId xmlns:a16="http://schemas.microsoft.com/office/drawing/2014/main" xmlns="" id="{B44BC161-A932-4E81-B3B9-F54FF9B4317C}"/>
                </a:ext>
              </a:extLst>
            </p:cNvPr>
            <p:cNvSpPr/>
            <p:nvPr/>
          </p:nvSpPr>
          <p:spPr>
            <a:xfrm>
              <a:off x="-338893" y="3000337"/>
              <a:ext cx="2198326" cy="475706"/>
            </a:xfrm>
            <a:custGeom>
              <a:avLst/>
              <a:gdLst>
                <a:gd name="connsiteX0" fmla="*/ 311775 w 6661201"/>
                <a:gd name="connsiteY0" fmla="*/ 220330 h 1441448"/>
                <a:gd name="connsiteX1" fmla="*/ 718815 w 6661201"/>
                <a:gd name="connsiteY1" fmla="*/ 21140 h 1441448"/>
                <a:gd name="connsiteX2" fmla="*/ 1160496 w 6661201"/>
                <a:gd name="connsiteY2" fmla="*/ 151046 h 1441448"/>
                <a:gd name="connsiteX3" fmla="*/ 1931273 w 6661201"/>
                <a:gd name="connsiteY3" fmla="*/ 921824 h 1441448"/>
                <a:gd name="connsiteX4" fmla="*/ 2641428 w 6661201"/>
                <a:gd name="connsiteY4" fmla="*/ 1424128 h 1441448"/>
                <a:gd name="connsiteX5" fmla="*/ 3377563 w 6661201"/>
                <a:gd name="connsiteY5" fmla="*/ 1103693 h 1441448"/>
                <a:gd name="connsiteX6" fmla="*/ 4131020 w 6661201"/>
                <a:gd name="connsiteY6" fmla="*/ 306934 h 1441448"/>
                <a:gd name="connsiteX7" fmla="*/ 4520739 w 6661201"/>
                <a:gd name="connsiteY7" fmla="*/ 55782 h 1441448"/>
                <a:gd name="connsiteX8" fmla="*/ 4962420 w 6661201"/>
                <a:gd name="connsiteY8" fmla="*/ 90424 h 1441448"/>
                <a:gd name="connsiteX9" fmla="*/ 5412762 w 6661201"/>
                <a:gd name="connsiteY9" fmla="*/ 445501 h 1441448"/>
                <a:gd name="connsiteX10" fmla="*/ 5828462 w 6661201"/>
                <a:gd name="connsiteY10" fmla="*/ 904503 h 1441448"/>
                <a:gd name="connsiteX11" fmla="*/ 6651202 w 6661201"/>
                <a:gd name="connsiteY11" fmla="*/ 1441449 h 1441448"/>
                <a:gd name="connsiteX12" fmla="*/ 6651202 w 6661201"/>
                <a:gd name="connsiteY12" fmla="*/ 1424128 h 1441448"/>
                <a:gd name="connsiteX13" fmla="*/ 5837123 w 6661201"/>
                <a:gd name="connsiteY13" fmla="*/ 895842 h 1441448"/>
                <a:gd name="connsiteX14" fmla="*/ 5100987 w 6661201"/>
                <a:gd name="connsiteY14" fmla="*/ 151046 h 1441448"/>
                <a:gd name="connsiteX15" fmla="*/ 4745910 w 6661201"/>
                <a:gd name="connsiteY15" fmla="*/ 3819 h 1441448"/>
                <a:gd name="connsiteX16" fmla="*/ 4373512 w 6661201"/>
                <a:gd name="connsiteY16" fmla="*/ 99084 h 1441448"/>
                <a:gd name="connsiteX17" fmla="*/ 3646036 w 6661201"/>
                <a:gd name="connsiteY17" fmla="*/ 783257 h 1441448"/>
                <a:gd name="connsiteX18" fmla="*/ 3264978 w 6661201"/>
                <a:gd name="connsiteY18" fmla="*/ 1172976 h 1441448"/>
                <a:gd name="connsiteX19" fmla="*/ 2857938 w 6661201"/>
                <a:gd name="connsiteY19" fmla="*/ 1398147 h 1441448"/>
                <a:gd name="connsiteX20" fmla="*/ 2026538 w 6661201"/>
                <a:gd name="connsiteY20" fmla="*/ 991107 h 1441448"/>
                <a:gd name="connsiteX21" fmla="*/ 1290402 w 6661201"/>
                <a:gd name="connsiteY21" fmla="*/ 220330 h 1441448"/>
                <a:gd name="connsiteX22" fmla="*/ 562927 w 6661201"/>
                <a:gd name="connsiteY22" fmla="*/ 47121 h 1441448"/>
                <a:gd name="connsiteX23" fmla="*/ 155888 w 6661201"/>
                <a:gd name="connsiteY23" fmla="*/ 332915 h 1441448"/>
                <a:gd name="connsiteX24" fmla="*/ 0 w 6661201"/>
                <a:gd name="connsiteY24" fmla="*/ 488803 h 1441448"/>
                <a:gd name="connsiteX25" fmla="*/ 0 w 6661201"/>
                <a:gd name="connsiteY25" fmla="*/ 514784 h 1441448"/>
                <a:gd name="connsiteX26" fmla="*/ 311775 w 6661201"/>
                <a:gd name="connsiteY26" fmla="*/ 220330 h 1441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661201" h="1441448">
                  <a:moveTo>
                    <a:pt x="311775" y="220330"/>
                  </a:moveTo>
                  <a:cubicBezTo>
                    <a:pt x="433021" y="125065"/>
                    <a:pt x="571588" y="38461"/>
                    <a:pt x="718815" y="21140"/>
                  </a:cubicBezTo>
                  <a:cubicBezTo>
                    <a:pt x="874702" y="3819"/>
                    <a:pt x="1030590" y="64442"/>
                    <a:pt x="1160496" y="151046"/>
                  </a:cubicBezTo>
                  <a:cubicBezTo>
                    <a:pt x="1463611" y="350236"/>
                    <a:pt x="1688782" y="653351"/>
                    <a:pt x="1931273" y="921824"/>
                  </a:cubicBezTo>
                  <a:cubicBezTo>
                    <a:pt x="2121803" y="1129674"/>
                    <a:pt x="2355634" y="1372166"/>
                    <a:pt x="2641428" y="1424128"/>
                  </a:cubicBezTo>
                  <a:cubicBezTo>
                    <a:pt x="2927222" y="1476091"/>
                    <a:pt x="3178374" y="1285561"/>
                    <a:pt x="3377563" y="1103693"/>
                  </a:cubicBezTo>
                  <a:cubicBezTo>
                    <a:pt x="3646036" y="852540"/>
                    <a:pt x="3853886" y="558086"/>
                    <a:pt x="4131020" y="306934"/>
                  </a:cubicBezTo>
                  <a:cubicBezTo>
                    <a:pt x="4243605" y="203009"/>
                    <a:pt x="4373512" y="107744"/>
                    <a:pt x="4520739" y="55782"/>
                  </a:cubicBezTo>
                  <a:cubicBezTo>
                    <a:pt x="4667966" y="3819"/>
                    <a:pt x="4823853" y="21140"/>
                    <a:pt x="4962420" y="90424"/>
                  </a:cubicBezTo>
                  <a:cubicBezTo>
                    <a:pt x="5135628" y="177028"/>
                    <a:pt x="5282856" y="315594"/>
                    <a:pt x="5412762" y="445501"/>
                  </a:cubicBezTo>
                  <a:cubicBezTo>
                    <a:pt x="5559989" y="592728"/>
                    <a:pt x="5689895" y="748615"/>
                    <a:pt x="5828462" y="904503"/>
                  </a:cubicBezTo>
                  <a:cubicBezTo>
                    <a:pt x="6044973" y="1138334"/>
                    <a:pt x="6313446" y="1432789"/>
                    <a:pt x="6651202" y="1441449"/>
                  </a:cubicBezTo>
                  <a:cubicBezTo>
                    <a:pt x="6659862" y="1441449"/>
                    <a:pt x="6668523" y="1424128"/>
                    <a:pt x="6651202" y="1424128"/>
                  </a:cubicBezTo>
                  <a:cubicBezTo>
                    <a:pt x="6313446" y="1415468"/>
                    <a:pt x="6044973" y="1129674"/>
                    <a:pt x="5837123" y="895842"/>
                  </a:cubicBezTo>
                  <a:cubicBezTo>
                    <a:pt x="5603291" y="644690"/>
                    <a:pt x="5386781" y="350236"/>
                    <a:pt x="5100987" y="151046"/>
                  </a:cubicBezTo>
                  <a:cubicBezTo>
                    <a:pt x="4997062" y="81763"/>
                    <a:pt x="4875816" y="21140"/>
                    <a:pt x="4745910" y="3819"/>
                  </a:cubicBezTo>
                  <a:cubicBezTo>
                    <a:pt x="4616003" y="-13501"/>
                    <a:pt x="4486097" y="29801"/>
                    <a:pt x="4373512" y="99084"/>
                  </a:cubicBezTo>
                  <a:cubicBezTo>
                    <a:pt x="4079057" y="263632"/>
                    <a:pt x="3862547" y="540765"/>
                    <a:pt x="3646036" y="783257"/>
                  </a:cubicBezTo>
                  <a:cubicBezTo>
                    <a:pt x="3524791" y="921824"/>
                    <a:pt x="3403545" y="1051730"/>
                    <a:pt x="3264978" y="1172976"/>
                  </a:cubicBezTo>
                  <a:cubicBezTo>
                    <a:pt x="3143732" y="1276901"/>
                    <a:pt x="3013826" y="1363505"/>
                    <a:pt x="2857938" y="1398147"/>
                  </a:cubicBezTo>
                  <a:cubicBezTo>
                    <a:pt x="2528842" y="1476091"/>
                    <a:pt x="2234388" y="1207618"/>
                    <a:pt x="2026538" y="991107"/>
                  </a:cubicBezTo>
                  <a:cubicBezTo>
                    <a:pt x="1775386" y="739955"/>
                    <a:pt x="1567536" y="445501"/>
                    <a:pt x="1290402" y="220330"/>
                  </a:cubicBezTo>
                  <a:cubicBezTo>
                    <a:pt x="1082552" y="47121"/>
                    <a:pt x="831400" y="-56804"/>
                    <a:pt x="562927" y="47121"/>
                  </a:cubicBezTo>
                  <a:cubicBezTo>
                    <a:pt x="407040" y="107744"/>
                    <a:pt x="277133" y="220330"/>
                    <a:pt x="155888" y="332915"/>
                  </a:cubicBezTo>
                  <a:cubicBezTo>
                    <a:pt x="103925" y="384878"/>
                    <a:pt x="51963" y="436840"/>
                    <a:pt x="0" y="488803"/>
                  </a:cubicBezTo>
                  <a:lnTo>
                    <a:pt x="0" y="514784"/>
                  </a:lnTo>
                  <a:cubicBezTo>
                    <a:pt x="95265" y="410859"/>
                    <a:pt x="199190" y="306934"/>
                    <a:pt x="311775" y="22033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551" name="Graphic 1">
              <a:extLst>
                <a:ext uri="{FF2B5EF4-FFF2-40B4-BE49-F238E27FC236}">
                  <a16:creationId xmlns:a16="http://schemas.microsoft.com/office/drawing/2014/main" xmlns="" id="{72CCB38E-D3DE-4082-88C5-B9EA62654427}"/>
                </a:ext>
              </a:extLst>
            </p:cNvPr>
            <p:cNvGrpSpPr/>
            <p:nvPr/>
          </p:nvGrpSpPr>
          <p:grpSpPr>
            <a:xfrm>
              <a:off x="-313170" y="3096013"/>
              <a:ext cx="40013" cy="281267"/>
              <a:chOff x="-581182" y="3414894"/>
              <a:chExt cx="121245" cy="852273"/>
            </a:xfrm>
            <a:grpFill/>
          </p:grpSpPr>
          <p:sp>
            <p:nvSpPr>
              <p:cNvPr id="781" name="Freeform: Shape 269">
                <a:extLst>
                  <a:ext uri="{FF2B5EF4-FFF2-40B4-BE49-F238E27FC236}">
                    <a16:creationId xmlns:a16="http://schemas.microsoft.com/office/drawing/2014/main" xmlns="" id="{66C8F21F-90FF-4C44-ABCE-CA9ECBCDE86F}"/>
                  </a:ext>
                </a:extLst>
              </p:cNvPr>
              <p:cNvSpPr/>
              <p:nvPr/>
            </p:nvSpPr>
            <p:spPr>
              <a:xfrm>
                <a:off x="-529219" y="3460065"/>
                <a:ext cx="17320" cy="752631"/>
              </a:xfrm>
              <a:custGeom>
                <a:avLst/>
                <a:gdLst>
                  <a:gd name="connsiteX0" fmla="*/ 0 w 17320"/>
                  <a:gd name="connsiteY0" fmla="*/ 6495 h 752631"/>
                  <a:gd name="connsiteX1" fmla="*/ 0 w 17320"/>
                  <a:gd name="connsiteY1" fmla="*/ 742631 h 752631"/>
                  <a:gd name="connsiteX2" fmla="*/ 17321 w 17320"/>
                  <a:gd name="connsiteY2" fmla="*/ 742631 h 752631"/>
                  <a:gd name="connsiteX3" fmla="*/ 17321 w 17320"/>
                  <a:gd name="connsiteY3" fmla="*/ 6495 h 752631"/>
                  <a:gd name="connsiteX4" fmla="*/ 0 w 17320"/>
                  <a:gd name="connsiteY4" fmla="*/ 6495 h 752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752631">
                    <a:moveTo>
                      <a:pt x="0" y="6495"/>
                    </a:moveTo>
                    <a:cubicBezTo>
                      <a:pt x="0" y="248987"/>
                      <a:pt x="0" y="500139"/>
                      <a:pt x="0" y="742631"/>
                    </a:cubicBezTo>
                    <a:cubicBezTo>
                      <a:pt x="0" y="751291"/>
                      <a:pt x="17321" y="759952"/>
                      <a:pt x="17321" y="742631"/>
                    </a:cubicBezTo>
                    <a:cubicBezTo>
                      <a:pt x="17321" y="500139"/>
                      <a:pt x="17321" y="248987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82" name="Freeform: Shape 270">
                <a:extLst>
                  <a:ext uri="{FF2B5EF4-FFF2-40B4-BE49-F238E27FC236}">
                    <a16:creationId xmlns:a16="http://schemas.microsoft.com/office/drawing/2014/main" xmlns="" id="{76786339-66DA-41AA-BA8F-7E44395C3A73}"/>
                  </a:ext>
                </a:extLst>
              </p:cNvPr>
              <p:cNvSpPr/>
              <p:nvPr/>
            </p:nvSpPr>
            <p:spPr>
              <a:xfrm>
                <a:off x="-581182" y="4126440"/>
                <a:ext cx="121245" cy="140727"/>
              </a:xfrm>
              <a:custGeom>
                <a:avLst/>
                <a:gdLst>
                  <a:gd name="connsiteX0" fmla="*/ 0 w 121245"/>
                  <a:gd name="connsiteY0" fmla="*/ 6972 h 140727"/>
                  <a:gd name="connsiteX1" fmla="*/ 60623 w 121245"/>
                  <a:gd name="connsiteY1" fmla="*/ 102237 h 140727"/>
                  <a:gd name="connsiteX2" fmla="*/ 121246 w 121245"/>
                  <a:gd name="connsiteY2" fmla="*/ 128218 h 140727"/>
                  <a:gd name="connsiteX3" fmla="*/ 60623 w 121245"/>
                  <a:gd name="connsiteY3" fmla="*/ 32953 h 140727"/>
                  <a:gd name="connsiteX4" fmla="*/ 0 w 121245"/>
                  <a:gd name="connsiteY4" fmla="*/ 6972 h 140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0727">
                    <a:moveTo>
                      <a:pt x="0" y="6972"/>
                    </a:moveTo>
                    <a:cubicBezTo>
                      <a:pt x="0" y="24293"/>
                      <a:pt x="25981" y="67595"/>
                      <a:pt x="60623" y="102237"/>
                    </a:cubicBezTo>
                    <a:cubicBezTo>
                      <a:pt x="95265" y="136878"/>
                      <a:pt x="121246" y="154199"/>
                      <a:pt x="121246" y="128218"/>
                    </a:cubicBezTo>
                    <a:cubicBezTo>
                      <a:pt x="121246" y="110897"/>
                      <a:pt x="95265" y="67595"/>
                      <a:pt x="60623" y="32953"/>
                    </a:cubicBezTo>
                    <a:cubicBezTo>
                      <a:pt x="25981" y="6972"/>
                      <a:pt x="0" y="-10349"/>
                      <a:pt x="0" y="697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83" name="Freeform: Shape 271">
                <a:extLst>
                  <a:ext uri="{FF2B5EF4-FFF2-40B4-BE49-F238E27FC236}">
                    <a16:creationId xmlns:a16="http://schemas.microsoft.com/office/drawing/2014/main" xmlns="" id="{B338596F-519E-4AD8-9A86-C17FFD24EAB9}"/>
                  </a:ext>
                </a:extLst>
              </p:cNvPr>
              <p:cNvSpPr/>
              <p:nvPr/>
            </p:nvSpPr>
            <p:spPr>
              <a:xfrm>
                <a:off x="-581182" y="3414894"/>
                <a:ext cx="121245" cy="145065"/>
              </a:xfrm>
              <a:custGeom>
                <a:avLst/>
                <a:gdLst>
                  <a:gd name="connsiteX0" fmla="*/ 60623 w 121245"/>
                  <a:gd name="connsiteY0" fmla="*/ 43005 h 145065"/>
                  <a:gd name="connsiteX1" fmla="*/ 0 w 121245"/>
                  <a:gd name="connsiteY1" fmla="*/ 138270 h 145065"/>
                  <a:gd name="connsiteX2" fmla="*/ 60623 w 121245"/>
                  <a:gd name="connsiteY2" fmla="*/ 103628 h 145065"/>
                  <a:gd name="connsiteX3" fmla="*/ 121246 w 121245"/>
                  <a:gd name="connsiteY3" fmla="*/ 8364 h 145065"/>
                  <a:gd name="connsiteX4" fmla="*/ 60623 w 121245"/>
                  <a:gd name="connsiteY4" fmla="*/ 43005 h 145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5065">
                    <a:moveTo>
                      <a:pt x="60623" y="43005"/>
                    </a:moveTo>
                    <a:cubicBezTo>
                      <a:pt x="25981" y="77647"/>
                      <a:pt x="0" y="120949"/>
                      <a:pt x="0" y="138270"/>
                    </a:cubicBezTo>
                    <a:cubicBezTo>
                      <a:pt x="0" y="155591"/>
                      <a:pt x="25981" y="138270"/>
                      <a:pt x="60623" y="103628"/>
                    </a:cubicBezTo>
                    <a:cubicBezTo>
                      <a:pt x="95265" y="68987"/>
                      <a:pt x="121246" y="34345"/>
                      <a:pt x="121246" y="8364"/>
                    </a:cubicBezTo>
                    <a:cubicBezTo>
                      <a:pt x="121246" y="-8957"/>
                      <a:pt x="95265" y="-297"/>
                      <a:pt x="60623" y="4300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52" name="Graphic 1">
              <a:extLst>
                <a:ext uri="{FF2B5EF4-FFF2-40B4-BE49-F238E27FC236}">
                  <a16:creationId xmlns:a16="http://schemas.microsoft.com/office/drawing/2014/main" xmlns="" id="{210AC3B4-F424-4F76-8E64-B6D6F427B66A}"/>
                </a:ext>
              </a:extLst>
            </p:cNvPr>
            <p:cNvGrpSpPr/>
            <p:nvPr/>
          </p:nvGrpSpPr>
          <p:grpSpPr>
            <a:xfrm>
              <a:off x="-218852" y="3019477"/>
              <a:ext cx="40013" cy="435829"/>
              <a:chOff x="-295388" y="3182980"/>
              <a:chExt cx="121245" cy="1320615"/>
            </a:xfrm>
            <a:grpFill/>
          </p:grpSpPr>
          <p:sp>
            <p:nvSpPr>
              <p:cNvPr id="778" name="Freeform: Shape 266">
                <a:extLst>
                  <a:ext uri="{FF2B5EF4-FFF2-40B4-BE49-F238E27FC236}">
                    <a16:creationId xmlns:a16="http://schemas.microsoft.com/office/drawing/2014/main" xmlns="" id="{B211F809-C5A4-481E-96EC-97B56EE1CDBA}"/>
                  </a:ext>
                </a:extLst>
              </p:cNvPr>
              <p:cNvSpPr/>
              <p:nvPr/>
            </p:nvSpPr>
            <p:spPr>
              <a:xfrm>
                <a:off x="-243425" y="3214068"/>
                <a:ext cx="17320" cy="1249779"/>
              </a:xfrm>
              <a:custGeom>
                <a:avLst/>
                <a:gdLst>
                  <a:gd name="connsiteX0" fmla="*/ 0 w 17320"/>
                  <a:gd name="connsiteY0" fmla="*/ 10000 h 1249779"/>
                  <a:gd name="connsiteX1" fmla="*/ 0 w 17320"/>
                  <a:gd name="connsiteY1" fmla="*/ 1239780 h 1249779"/>
                  <a:gd name="connsiteX2" fmla="*/ 17321 w 17320"/>
                  <a:gd name="connsiteY2" fmla="*/ 1239780 h 1249779"/>
                  <a:gd name="connsiteX3" fmla="*/ 17321 w 17320"/>
                  <a:gd name="connsiteY3" fmla="*/ 10000 h 1249779"/>
                  <a:gd name="connsiteX4" fmla="*/ 0 w 17320"/>
                  <a:gd name="connsiteY4" fmla="*/ 10000 h 12497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249779">
                    <a:moveTo>
                      <a:pt x="0" y="10000"/>
                    </a:moveTo>
                    <a:cubicBezTo>
                      <a:pt x="0" y="417040"/>
                      <a:pt x="0" y="824080"/>
                      <a:pt x="0" y="1239780"/>
                    </a:cubicBezTo>
                    <a:cubicBezTo>
                      <a:pt x="0" y="1248440"/>
                      <a:pt x="17321" y="1257101"/>
                      <a:pt x="17321" y="1239780"/>
                    </a:cubicBezTo>
                    <a:cubicBezTo>
                      <a:pt x="17321" y="832740"/>
                      <a:pt x="17321" y="425700"/>
                      <a:pt x="17321" y="10000"/>
                    </a:cubicBezTo>
                    <a:cubicBezTo>
                      <a:pt x="1732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79" name="Freeform: Shape 267">
                <a:extLst>
                  <a:ext uri="{FF2B5EF4-FFF2-40B4-BE49-F238E27FC236}">
                    <a16:creationId xmlns:a16="http://schemas.microsoft.com/office/drawing/2014/main" xmlns="" id="{3082EC7F-DE37-4B8B-B551-097ACEFA59F5}"/>
                  </a:ext>
                </a:extLst>
              </p:cNvPr>
              <p:cNvSpPr/>
              <p:nvPr/>
            </p:nvSpPr>
            <p:spPr>
              <a:xfrm>
                <a:off x="-295388" y="4372493"/>
                <a:ext cx="121245" cy="131103"/>
              </a:xfrm>
              <a:custGeom>
                <a:avLst/>
                <a:gdLst>
                  <a:gd name="connsiteX0" fmla="*/ 60623 w 121245"/>
                  <a:gd name="connsiteY0" fmla="*/ 12072 h 131103"/>
                  <a:gd name="connsiteX1" fmla="*/ 0 w 121245"/>
                  <a:gd name="connsiteY1" fmla="*/ 20732 h 131103"/>
                  <a:gd name="connsiteX2" fmla="*/ 60623 w 121245"/>
                  <a:gd name="connsiteY2" fmla="*/ 115997 h 131103"/>
                  <a:gd name="connsiteX3" fmla="*/ 121246 w 121245"/>
                  <a:gd name="connsiteY3" fmla="*/ 98676 h 131103"/>
                  <a:gd name="connsiteX4" fmla="*/ 60623 w 121245"/>
                  <a:gd name="connsiteY4" fmla="*/ 12072 h 1311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1103">
                    <a:moveTo>
                      <a:pt x="60623" y="12072"/>
                    </a:moveTo>
                    <a:cubicBezTo>
                      <a:pt x="25981" y="-5249"/>
                      <a:pt x="0" y="-5249"/>
                      <a:pt x="0" y="20732"/>
                    </a:cubicBezTo>
                    <a:cubicBezTo>
                      <a:pt x="0" y="46713"/>
                      <a:pt x="25981" y="90015"/>
                      <a:pt x="60623" y="115997"/>
                    </a:cubicBezTo>
                    <a:cubicBezTo>
                      <a:pt x="95265" y="141978"/>
                      <a:pt x="121246" y="133317"/>
                      <a:pt x="121246" y="98676"/>
                    </a:cubicBezTo>
                    <a:cubicBezTo>
                      <a:pt x="121246" y="64034"/>
                      <a:pt x="95265" y="29393"/>
                      <a:pt x="60623" y="1207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80" name="Freeform: Shape 268">
                <a:extLst>
                  <a:ext uri="{FF2B5EF4-FFF2-40B4-BE49-F238E27FC236}">
                    <a16:creationId xmlns:a16="http://schemas.microsoft.com/office/drawing/2014/main" xmlns="" id="{66F693D6-B09E-458A-A82A-5B289369C746}"/>
                  </a:ext>
                </a:extLst>
              </p:cNvPr>
              <p:cNvSpPr/>
              <p:nvPr/>
            </p:nvSpPr>
            <p:spPr>
              <a:xfrm>
                <a:off x="-295388" y="3182980"/>
                <a:ext cx="121245" cy="134719"/>
              </a:xfrm>
              <a:custGeom>
                <a:avLst/>
                <a:gdLst>
                  <a:gd name="connsiteX0" fmla="*/ 60623 w 121245"/>
                  <a:gd name="connsiteY0" fmla="*/ 15107 h 134719"/>
                  <a:gd name="connsiteX1" fmla="*/ 0 w 121245"/>
                  <a:gd name="connsiteY1" fmla="*/ 110371 h 134719"/>
                  <a:gd name="connsiteX2" fmla="*/ 60623 w 121245"/>
                  <a:gd name="connsiteY2" fmla="*/ 119032 h 134719"/>
                  <a:gd name="connsiteX3" fmla="*/ 121246 w 121245"/>
                  <a:gd name="connsiteY3" fmla="*/ 32427 h 134719"/>
                  <a:gd name="connsiteX4" fmla="*/ 60623 w 121245"/>
                  <a:gd name="connsiteY4" fmla="*/ 15107 h 1347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4719">
                    <a:moveTo>
                      <a:pt x="60623" y="15107"/>
                    </a:moveTo>
                    <a:cubicBezTo>
                      <a:pt x="25981" y="41088"/>
                      <a:pt x="0" y="84390"/>
                      <a:pt x="0" y="110371"/>
                    </a:cubicBezTo>
                    <a:cubicBezTo>
                      <a:pt x="0" y="136352"/>
                      <a:pt x="25981" y="145013"/>
                      <a:pt x="60623" y="119032"/>
                    </a:cubicBezTo>
                    <a:cubicBezTo>
                      <a:pt x="95265" y="101711"/>
                      <a:pt x="121246" y="58409"/>
                      <a:pt x="121246" y="32427"/>
                    </a:cubicBezTo>
                    <a:cubicBezTo>
                      <a:pt x="121246" y="-2214"/>
                      <a:pt x="95265" y="-10875"/>
                      <a:pt x="60623" y="1510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53" name="Graphic 1">
              <a:extLst>
                <a:ext uri="{FF2B5EF4-FFF2-40B4-BE49-F238E27FC236}">
                  <a16:creationId xmlns:a16="http://schemas.microsoft.com/office/drawing/2014/main" xmlns="" id="{73A5BE33-904F-41B0-B671-58C3DBAF5772}"/>
                </a:ext>
              </a:extLst>
            </p:cNvPr>
            <p:cNvGrpSpPr/>
            <p:nvPr/>
          </p:nvGrpSpPr>
          <p:grpSpPr>
            <a:xfrm>
              <a:off x="-121677" y="2984005"/>
              <a:ext cx="40013" cy="506329"/>
              <a:chOff x="-934" y="3075495"/>
              <a:chExt cx="121245" cy="1534240"/>
            </a:xfrm>
            <a:grpFill/>
          </p:grpSpPr>
          <p:sp>
            <p:nvSpPr>
              <p:cNvPr id="775" name="Freeform: Shape 263">
                <a:extLst>
                  <a:ext uri="{FF2B5EF4-FFF2-40B4-BE49-F238E27FC236}">
                    <a16:creationId xmlns:a16="http://schemas.microsoft.com/office/drawing/2014/main" xmlns="" id="{B7178C29-0818-4B9E-A59E-14B21A0C5B52}"/>
                  </a:ext>
                </a:extLst>
              </p:cNvPr>
              <p:cNvSpPr/>
              <p:nvPr/>
            </p:nvSpPr>
            <p:spPr>
              <a:xfrm>
                <a:off x="51028" y="3098492"/>
                <a:ext cx="17320" cy="1477941"/>
              </a:xfrm>
              <a:custGeom>
                <a:avLst/>
                <a:gdLst>
                  <a:gd name="connsiteX0" fmla="*/ 0 w 17320"/>
                  <a:gd name="connsiteY0" fmla="*/ 12991 h 1477941"/>
                  <a:gd name="connsiteX1" fmla="*/ 0 w 17320"/>
                  <a:gd name="connsiteY1" fmla="*/ 1467941 h 1477941"/>
                  <a:gd name="connsiteX2" fmla="*/ 17321 w 17320"/>
                  <a:gd name="connsiteY2" fmla="*/ 1467941 h 1477941"/>
                  <a:gd name="connsiteX3" fmla="*/ 17321 w 17320"/>
                  <a:gd name="connsiteY3" fmla="*/ 12991 h 1477941"/>
                  <a:gd name="connsiteX4" fmla="*/ 0 w 17320"/>
                  <a:gd name="connsiteY4" fmla="*/ 12991 h 14779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477941">
                    <a:moveTo>
                      <a:pt x="0" y="12991"/>
                    </a:moveTo>
                    <a:cubicBezTo>
                      <a:pt x="0" y="497974"/>
                      <a:pt x="0" y="982958"/>
                      <a:pt x="0" y="1467941"/>
                    </a:cubicBezTo>
                    <a:cubicBezTo>
                      <a:pt x="0" y="1476602"/>
                      <a:pt x="17321" y="1485262"/>
                      <a:pt x="17321" y="1467941"/>
                    </a:cubicBezTo>
                    <a:cubicBezTo>
                      <a:pt x="17321" y="982958"/>
                      <a:pt x="17321" y="497974"/>
                      <a:pt x="17321" y="12991"/>
                    </a:cubicBezTo>
                    <a:cubicBezTo>
                      <a:pt x="1732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76" name="Freeform: Shape 264">
                <a:extLst>
                  <a:ext uri="{FF2B5EF4-FFF2-40B4-BE49-F238E27FC236}">
                    <a16:creationId xmlns:a16="http://schemas.microsoft.com/office/drawing/2014/main" xmlns="" id="{72DA64AE-D228-4B3A-8C50-C06346496182}"/>
                  </a:ext>
                </a:extLst>
              </p:cNvPr>
              <p:cNvSpPr/>
              <p:nvPr/>
            </p:nvSpPr>
            <p:spPr>
              <a:xfrm>
                <a:off x="-934" y="4479829"/>
                <a:ext cx="121245" cy="129906"/>
              </a:xfrm>
              <a:custGeom>
                <a:avLst/>
                <a:gdLst>
                  <a:gd name="connsiteX0" fmla="*/ 60623 w 121245"/>
                  <a:gd name="connsiteY0" fmla="*/ 0 h 129906"/>
                  <a:gd name="connsiteX1" fmla="*/ 0 w 121245"/>
                  <a:gd name="connsiteY1" fmla="*/ 51963 h 129906"/>
                  <a:gd name="connsiteX2" fmla="*/ 60623 w 121245"/>
                  <a:gd name="connsiteY2" fmla="*/ 129906 h 129906"/>
                  <a:gd name="connsiteX3" fmla="*/ 121246 w 121245"/>
                  <a:gd name="connsiteY3" fmla="*/ 69283 h 129906"/>
                  <a:gd name="connsiteX4" fmla="*/ 60623 w 121245"/>
                  <a:gd name="connsiteY4" fmla="*/ 0 h 1299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29906">
                    <a:moveTo>
                      <a:pt x="60623" y="0"/>
                    </a:moveTo>
                    <a:cubicBezTo>
                      <a:pt x="25981" y="0"/>
                      <a:pt x="0" y="17321"/>
                      <a:pt x="0" y="51963"/>
                    </a:cubicBezTo>
                    <a:cubicBezTo>
                      <a:pt x="0" y="86604"/>
                      <a:pt x="25981" y="121246"/>
                      <a:pt x="60623" y="129906"/>
                    </a:cubicBezTo>
                    <a:cubicBezTo>
                      <a:pt x="95265" y="129906"/>
                      <a:pt x="121246" y="103925"/>
                      <a:pt x="121246" y="69283"/>
                    </a:cubicBezTo>
                    <a:cubicBezTo>
                      <a:pt x="121246" y="34642"/>
                      <a:pt x="95265" y="8660"/>
                      <a:pt x="60623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77" name="Freeform: Shape 265">
                <a:extLst>
                  <a:ext uri="{FF2B5EF4-FFF2-40B4-BE49-F238E27FC236}">
                    <a16:creationId xmlns:a16="http://schemas.microsoft.com/office/drawing/2014/main" xmlns="" id="{5260BCB2-41B4-461D-A79A-CCFE05F46CDB}"/>
                  </a:ext>
                </a:extLst>
              </p:cNvPr>
              <p:cNvSpPr/>
              <p:nvPr/>
            </p:nvSpPr>
            <p:spPr>
              <a:xfrm>
                <a:off x="-934" y="3075495"/>
                <a:ext cx="121245" cy="131252"/>
              </a:xfrm>
              <a:custGeom>
                <a:avLst/>
                <a:gdLst>
                  <a:gd name="connsiteX0" fmla="*/ 60623 w 121245"/>
                  <a:gd name="connsiteY0" fmla="*/ 1346 h 131252"/>
                  <a:gd name="connsiteX1" fmla="*/ 0 w 121245"/>
                  <a:gd name="connsiteY1" fmla="*/ 79290 h 131252"/>
                  <a:gd name="connsiteX2" fmla="*/ 60623 w 121245"/>
                  <a:gd name="connsiteY2" fmla="*/ 131252 h 131252"/>
                  <a:gd name="connsiteX3" fmla="*/ 121246 w 121245"/>
                  <a:gd name="connsiteY3" fmla="*/ 61969 h 131252"/>
                  <a:gd name="connsiteX4" fmla="*/ 60623 w 121245"/>
                  <a:gd name="connsiteY4" fmla="*/ 1346 h 1312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1252">
                    <a:moveTo>
                      <a:pt x="60623" y="1346"/>
                    </a:moveTo>
                    <a:cubicBezTo>
                      <a:pt x="25981" y="10006"/>
                      <a:pt x="0" y="44648"/>
                      <a:pt x="0" y="79290"/>
                    </a:cubicBezTo>
                    <a:cubicBezTo>
                      <a:pt x="0" y="113931"/>
                      <a:pt x="25981" y="131252"/>
                      <a:pt x="60623" y="131252"/>
                    </a:cubicBezTo>
                    <a:cubicBezTo>
                      <a:pt x="95265" y="122592"/>
                      <a:pt x="121246" y="96611"/>
                      <a:pt x="121246" y="61969"/>
                    </a:cubicBezTo>
                    <a:cubicBezTo>
                      <a:pt x="121246" y="27327"/>
                      <a:pt x="95265" y="-7314"/>
                      <a:pt x="60623" y="134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54" name="Graphic 1">
              <a:extLst>
                <a:ext uri="{FF2B5EF4-FFF2-40B4-BE49-F238E27FC236}">
                  <a16:creationId xmlns:a16="http://schemas.microsoft.com/office/drawing/2014/main" xmlns="" id="{D733676F-1DEE-43D0-ACB2-E9BAAF35054A}"/>
                </a:ext>
              </a:extLst>
            </p:cNvPr>
            <p:cNvGrpSpPr/>
            <p:nvPr/>
          </p:nvGrpSpPr>
          <p:grpSpPr>
            <a:xfrm>
              <a:off x="-27360" y="2996889"/>
              <a:ext cx="40013" cy="478539"/>
              <a:chOff x="284859" y="3114535"/>
              <a:chExt cx="121245" cy="1450032"/>
            </a:xfrm>
            <a:grpFill/>
          </p:grpSpPr>
          <p:sp>
            <p:nvSpPr>
              <p:cNvPr id="772" name="Freeform: Shape 260">
                <a:extLst>
                  <a:ext uri="{FF2B5EF4-FFF2-40B4-BE49-F238E27FC236}">
                    <a16:creationId xmlns:a16="http://schemas.microsoft.com/office/drawing/2014/main" xmlns="" id="{00B74147-AAC5-45A8-AEFB-A70ABE9E85EF}"/>
                  </a:ext>
                </a:extLst>
              </p:cNvPr>
              <p:cNvSpPr/>
              <p:nvPr/>
            </p:nvSpPr>
            <p:spPr>
              <a:xfrm>
                <a:off x="336822" y="3139629"/>
                <a:ext cx="17320" cy="1393502"/>
              </a:xfrm>
              <a:custGeom>
                <a:avLst/>
                <a:gdLst>
                  <a:gd name="connsiteX0" fmla="*/ 0 w 17320"/>
                  <a:gd name="connsiteY0" fmla="*/ 6495 h 1393502"/>
                  <a:gd name="connsiteX1" fmla="*/ 0 w 17320"/>
                  <a:gd name="connsiteY1" fmla="*/ 1383502 h 1393502"/>
                  <a:gd name="connsiteX2" fmla="*/ 17321 w 17320"/>
                  <a:gd name="connsiteY2" fmla="*/ 1383502 h 1393502"/>
                  <a:gd name="connsiteX3" fmla="*/ 17321 w 17320"/>
                  <a:gd name="connsiteY3" fmla="*/ 6495 h 1393502"/>
                  <a:gd name="connsiteX4" fmla="*/ 0 w 17320"/>
                  <a:gd name="connsiteY4" fmla="*/ 6495 h 13935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393502">
                    <a:moveTo>
                      <a:pt x="0" y="6495"/>
                    </a:moveTo>
                    <a:cubicBezTo>
                      <a:pt x="0" y="465498"/>
                      <a:pt x="0" y="924500"/>
                      <a:pt x="0" y="1383502"/>
                    </a:cubicBezTo>
                    <a:cubicBezTo>
                      <a:pt x="0" y="1392162"/>
                      <a:pt x="17321" y="1400823"/>
                      <a:pt x="17321" y="1383502"/>
                    </a:cubicBezTo>
                    <a:cubicBezTo>
                      <a:pt x="17321" y="924500"/>
                      <a:pt x="17321" y="465498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73" name="Freeform: Shape 261">
                <a:extLst>
                  <a:ext uri="{FF2B5EF4-FFF2-40B4-BE49-F238E27FC236}">
                    <a16:creationId xmlns:a16="http://schemas.microsoft.com/office/drawing/2014/main" xmlns="" id="{6955DCB1-469E-451B-B910-AB48F47EEE51}"/>
                  </a:ext>
                </a:extLst>
              </p:cNvPr>
              <p:cNvSpPr/>
              <p:nvPr/>
            </p:nvSpPr>
            <p:spPr>
              <a:xfrm>
                <a:off x="284859" y="4441940"/>
                <a:ext cx="121245" cy="122628"/>
              </a:xfrm>
              <a:custGeom>
                <a:avLst/>
                <a:gdLst>
                  <a:gd name="connsiteX0" fmla="*/ 60623 w 121245"/>
                  <a:gd name="connsiteY0" fmla="*/ 3248 h 122628"/>
                  <a:gd name="connsiteX1" fmla="*/ 0 w 121245"/>
                  <a:gd name="connsiteY1" fmla="*/ 81191 h 122628"/>
                  <a:gd name="connsiteX2" fmla="*/ 60623 w 121245"/>
                  <a:gd name="connsiteY2" fmla="*/ 115833 h 122628"/>
                  <a:gd name="connsiteX3" fmla="*/ 121246 w 121245"/>
                  <a:gd name="connsiteY3" fmla="*/ 29229 h 122628"/>
                  <a:gd name="connsiteX4" fmla="*/ 60623 w 121245"/>
                  <a:gd name="connsiteY4" fmla="*/ 3248 h 122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22628">
                    <a:moveTo>
                      <a:pt x="60623" y="3248"/>
                    </a:moveTo>
                    <a:cubicBezTo>
                      <a:pt x="25981" y="11908"/>
                      <a:pt x="0" y="46550"/>
                      <a:pt x="0" y="81191"/>
                    </a:cubicBezTo>
                    <a:cubicBezTo>
                      <a:pt x="0" y="115833"/>
                      <a:pt x="25981" y="133154"/>
                      <a:pt x="60623" y="115833"/>
                    </a:cubicBezTo>
                    <a:cubicBezTo>
                      <a:pt x="95265" y="98512"/>
                      <a:pt x="121246" y="63871"/>
                      <a:pt x="121246" y="29229"/>
                    </a:cubicBezTo>
                    <a:cubicBezTo>
                      <a:pt x="121246" y="3248"/>
                      <a:pt x="95265" y="-5413"/>
                      <a:pt x="60623" y="324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74" name="Freeform: Shape 262">
                <a:extLst>
                  <a:ext uri="{FF2B5EF4-FFF2-40B4-BE49-F238E27FC236}">
                    <a16:creationId xmlns:a16="http://schemas.microsoft.com/office/drawing/2014/main" xmlns="" id="{E4997923-E002-474D-83E1-E8BC1E6B7BFB}"/>
                  </a:ext>
                </a:extLst>
              </p:cNvPr>
              <p:cNvSpPr/>
              <p:nvPr/>
            </p:nvSpPr>
            <p:spPr>
              <a:xfrm>
                <a:off x="284859" y="3114535"/>
                <a:ext cx="121245" cy="121317"/>
              </a:xfrm>
              <a:custGeom>
                <a:avLst/>
                <a:gdLst>
                  <a:gd name="connsiteX0" fmla="*/ 60623 w 121245"/>
                  <a:gd name="connsiteY0" fmla="*/ 5608 h 121317"/>
                  <a:gd name="connsiteX1" fmla="*/ 0 w 121245"/>
                  <a:gd name="connsiteY1" fmla="*/ 40250 h 121317"/>
                  <a:gd name="connsiteX2" fmla="*/ 60623 w 121245"/>
                  <a:gd name="connsiteY2" fmla="*/ 118194 h 121317"/>
                  <a:gd name="connsiteX3" fmla="*/ 121246 w 121245"/>
                  <a:gd name="connsiteY3" fmla="*/ 83552 h 121317"/>
                  <a:gd name="connsiteX4" fmla="*/ 60623 w 121245"/>
                  <a:gd name="connsiteY4" fmla="*/ 5608 h 121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21317">
                    <a:moveTo>
                      <a:pt x="60623" y="5608"/>
                    </a:moveTo>
                    <a:cubicBezTo>
                      <a:pt x="25981" y="-11713"/>
                      <a:pt x="0" y="14269"/>
                      <a:pt x="0" y="40250"/>
                    </a:cubicBezTo>
                    <a:cubicBezTo>
                      <a:pt x="0" y="74892"/>
                      <a:pt x="25981" y="109533"/>
                      <a:pt x="60623" y="118194"/>
                    </a:cubicBezTo>
                    <a:cubicBezTo>
                      <a:pt x="95265" y="126854"/>
                      <a:pt x="121246" y="118194"/>
                      <a:pt x="121246" y="83552"/>
                    </a:cubicBezTo>
                    <a:cubicBezTo>
                      <a:pt x="121246" y="57571"/>
                      <a:pt x="95265" y="22929"/>
                      <a:pt x="60623" y="560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55" name="Graphic 1">
              <a:extLst>
                <a:ext uri="{FF2B5EF4-FFF2-40B4-BE49-F238E27FC236}">
                  <a16:creationId xmlns:a16="http://schemas.microsoft.com/office/drawing/2014/main" xmlns="" id="{B4F75ACE-A332-4BB6-A0EB-F788DF2803B4}"/>
                </a:ext>
              </a:extLst>
            </p:cNvPr>
            <p:cNvGrpSpPr/>
            <p:nvPr/>
          </p:nvGrpSpPr>
          <p:grpSpPr>
            <a:xfrm>
              <a:off x="66958" y="3055506"/>
              <a:ext cx="40457" cy="363771"/>
              <a:chOff x="570653" y="3292153"/>
              <a:chExt cx="122591" cy="1102271"/>
            </a:xfrm>
            <a:grpFill/>
          </p:grpSpPr>
          <p:sp>
            <p:nvSpPr>
              <p:cNvPr id="769" name="Freeform: Shape 257">
                <a:extLst>
                  <a:ext uri="{FF2B5EF4-FFF2-40B4-BE49-F238E27FC236}">
                    <a16:creationId xmlns:a16="http://schemas.microsoft.com/office/drawing/2014/main" xmlns="" id="{993EECA2-8930-4A0D-A859-D520C5804F5A}"/>
                  </a:ext>
                </a:extLst>
              </p:cNvPr>
              <p:cNvSpPr/>
              <p:nvPr/>
            </p:nvSpPr>
            <p:spPr>
              <a:xfrm>
                <a:off x="622615" y="3326654"/>
                <a:ext cx="17320" cy="1024609"/>
              </a:xfrm>
              <a:custGeom>
                <a:avLst/>
                <a:gdLst>
                  <a:gd name="connsiteX0" fmla="*/ 0 w 17320"/>
                  <a:gd name="connsiteY0" fmla="*/ 10000 h 1024609"/>
                  <a:gd name="connsiteX1" fmla="*/ 0 w 17320"/>
                  <a:gd name="connsiteY1" fmla="*/ 1014609 h 1024609"/>
                  <a:gd name="connsiteX2" fmla="*/ 17321 w 17320"/>
                  <a:gd name="connsiteY2" fmla="*/ 1014609 h 1024609"/>
                  <a:gd name="connsiteX3" fmla="*/ 17321 w 17320"/>
                  <a:gd name="connsiteY3" fmla="*/ 10000 h 1024609"/>
                  <a:gd name="connsiteX4" fmla="*/ 0 w 17320"/>
                  <a:gd name="connsiteY4" fmla="*/ 10000 h 10246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024609">
                    <a:moveTo>
                      <a:pt x="0" y="10000"/>
                    </a:moveTo>
                    <a:cubicBezTo>
                      <a:pt x="0" y="347756"/>
                      <a:pt x="0" y="676853"/>
                      <a:pt x="0" y="1014609"/>
                    </a:cubicBezTo>
                    <a:cubicBezTo>
                      <a:pt x="0" y="1023269"/>
                      <a:pt x="17321" y="1031930"/>
                      <a:pt x="17321" y="1014609"/>
                    </a:cubicBezTo>
                    <a:cubicBezTo>
                      <a:pt x="17321" y="676853"/>
                      <a:pt x="17321" y="347756"/>
                      <a:pt x="17321" y="10000"/>
                    </a:cubicBezTo>
                    <a:cubicBezTo>
                      <a:pt x="1732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70" name="Freeform: Shape 258">
                <a:extLst>
                  <a:ext uri="{FF2B5EF4-FFF2-40B4-BE49-F238E27FC236}">
                    <a16:creationId xmlns:a16="http://schemas.microsoft.com/office/drawing/2014/main" xmlns="" id="{B1AC339F-7930-4602-B5B5-A7B8EDDC7EDF}"/>
                  </a:ext>
                </a:extLst>
              </p:cNvPr>
              <p:cNvSpPr/>
              <p:nvPr/>
            </p:nvSpPr>
            <p:spPr>
              <a:xfrm>
                <a:off x="570653" y="4259907"/>
                <a:ext cx="122591" cy="134516"/>
              </a:xfrm>
              <a:custGeom>
                <a:avLst/>
                <a:gdLst>
                  <a:gd name="connsiteX0" fmla="*/ 60623 w 122591"/>
                  <a:gd name="connsiteY0" fmla="*/ 20732 h 134516"/>
                  <a:gd name="connsiteX1" fmla="*/ 0 w 122591"/>
                  <a:gd name="connsiteY1" fmla="*/ 115997 h 134516"/>
                  <a:gd name="connsiteX2" fmla="*/ 60623 w 122591"/>
                  <a:gd name="connsiteY2" fmla="*/ 107336 h 134516"/>
                  <a:gd name="connsiteX3" fmla="*/ 121246 w 122591"/>
                  <a:gd name="connsiteY3" fmla="*/ 12072 h 134516"/>
                  <a:gd name="connsiteX4" fmla="*/ 60623 w 122591"/>
                  <a:gd name="connsiteY4" fmla="*/ 20732 h 1345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91" h="134516">
                    <a:moveTo>
                      <a:pt x="60623" y="20732"/>
                    </a:moveTo>
                    <a:cubicBezTo>
                      <a:pt x="25981" y="46713"/>
                      <a:pt x="0" y="90015"/>
                      <a:pt x="0" y="115997"/>
                    </a:cubicBezTo>
                    <a:cubicBezTo>
                      <a:pt x="0" y="141978"/>
                      <a:pt x="25981" y="141978"/>
                      <a:pt x="60623" y="107336"/>
                    </a:cubicBezTo>
                    <a:cubicBezTo>
                      <a:pt x="95265" y="72694"/>
                      <a:pt x="121246" y="29392"/>
                      <a:pt x="121246" y="12072"/>
                    </a:cubicBezTo>
                    <a:cubicBezTo>
                      <a:pt x="129906" y="-5249"/>
                      <a:pt x="95265" y="-5249"/>
                      <a:pt x="60623" y="2073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71" name="Freeform: Shape 259">
                <a:extLst>
                  <a:ext uri="{FF2B5EF4-FFF2-40B4-BE49-F238E27FC236}">
                    <a16:creationId xmlns:a16="http://schemas.microsoft.com/office/drawing/2014/main" xmlns="" id="{A5425843-CA36-4056-A29D-99D411479A88}"/>
                  </a:ext>
                </a:extLst>
              </p:cNvPr>
              <p:cNvSpPr/>
              <p:nvPr/>
            </p:nvSpPr>
            <p:spPr>
              <a:xfrm>
                <a:off x="570653" y="3292153"/>
                <a:ext cx="121245" cy="138132"/>
              </a:xfrm>
              <a:custGeom>
                <a:avLst/>
                <a:gdLst>
                  <a:gd name="connsiteX0" fmla="*/ 0 w 121245"/>
                  <a:gd name="connsiteY0" fmla="*/ 18520 h 138132"/>
                  <a:gd name="connsiteX1" fmla="*/ 60623 w 121245"/>
                  <a:gd name="connsiteY1" fmla="*/ 113784 h 138132"/>
                  <a:gd name="connsiteX2" fmla="*/ 121246 w 121245"/>
                  <a:gd name="connsiteY2" fmla="*/ 122445 h 138132"/>
                  <a:gd name="connsiteX3" fmla="*/ 60623 w 121245"/>
                  <a:gd name="connsiteY3" fmla="*/ 27180 h 138132"/>
                  <a:gd name="connsiteX4" fmla="*/ 0 w 121245"/>
                  <a:gd name="connsiteY4" fmla="*/ 18520 h 1381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8132">
                    <a:moveTo>
                      <a:pt x="0" y="18520"/>
                    </a:moveTo>
                    <a:cubicBezTo>
                      <a:pt x="0" y="44501"/>
                      <a:pt x="25981" y="87803"/>
                      <a:pt x="60623" y="113784"/>
                    </a:cubicBezTo>
                    <a:cubicBezTo>
                      <a:pt x="95265" y="139766"/>
                      <a:pt x="121246" y="148426"/>
                      <a:pt x="121246" y="122445"/>
                    </a:cubicBezTo>
                    <a:cubicBezTo>
                      <a:pt x="121246" y="105124"/>
                      <a:pt x="95265" y="53161"/>
                      <a:pt x="60623" y="27180"/>
                    </a:cubicBezTo>
                    <a:cubicBezTo>
                      <a:pt x="25981" y="-7461"/>
                      <a:pt x="0" y="-7461"/>
                      <a:pt x="0" y="1852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56" name="Graphic 1">
              <a:extLst>
                <a:ext uri="{FF2B5EF4-FFF2-40B4-BE49-F238E27FC236}">
                  <a16:creationId xmlns:a16="http://schemas.microsoft.com/office/drawing/2014/main" xmlns="" id="{85E07BE7-DB55-462F-8E0E-5F253FC6B44B}"/>
                </a:ext>
              </a:extLst>
            </p:cNvPr>
            <p:cNvGrpSpPr/>
            <p:nvPr/>
          </p:nvGrpSpPr>
          <p:grpSpPr>
            <a:xfrm>
              <a:off x="164134" y="3146647"/>
              <a:ext cx="40013" cy="182565"/>
              <a:chOff x="865107" y="3568320"/>
              <a:chExt cx="121245" cy="553196"/>
            </a:xfrm>
            <a:grpFill/>
          </p:grpSpPr>
          <p:sp>
            <p:nvSpPr>
              <p:cNvPr id="766" name="Freeform: Shape 254">
                <a:extLst>
                  <a:ext uri="{FF2B5EF4-FFF2-40B4-BE49-F238E27FC236}">
                    <a16:creationId xmlns:a16="http://schemas.microsoft.com/office/drawing/2014/main" xmlns="" id="{FFE483BA-6F62-41E4-97C7-B67BE0A66B26}"/>
                  </a:ext>
                </a:extLst>
              </p:cNvPr>
              <p:cNvSpPr/>
              <p:nvPr/>
            </p:nvSpPr>
            <p:spPr>
              <a:xfrm>
                <a:off x="917070" y="3621108"/>
                <a:ext cx="17320" cy="444360"/>
              </a:xfrm>
              <a:custGeom>
                <a:avLst/>
                <a:gdLst>
                  <a:gd name="connsiteX0" fmla="*/ 0 w 17320"/>
                  <a:gd name="connsiteY0" fmla="*/ 10000 h 444360"/>
                  <a:gd name="connsiteX1" fmla="*/ 0 w 17320"/>
                  <a:gd name="connsiteY1" fmla="*/ 434361 h 444360"/>
                  <a:gd name="connsiteX2" fmla="*/ 17321 w 17320"/>
                  <a:gd name="connsiteY2" fmla="*/ 434361 h 444360"/>
                  <a:gd name="connsiteX3" fmla="*/ 17321 w 17320"/>
                  <a:gd name="connsiteY3" fmla="*/ 10000 h 444360"/>
                  <a:gd name="connsiteX4" fmla="*/ 0 w 17320"/>
                  <a:gd name="connsiteY4" fmla="*/ 10000 h 4443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444360">
                    <a:moveTo>
                      <a:pt x="0" y="10000"/>
                    </a:moveTo>
                    <a:cubicBezTo>
                      <a:pt x="0" y="148567"/>
                      <a:pt x="0" y="287134"/>
                      <a:pt x="0" y="434361"/>
                    </a:cubicBezTo>
                    <a:cubicBezTo>
                      <a:pt x="0" y="443021"/>
                      <a:pt x="17321" y="451682"/>
                      <a:pt x="17321" y="434361"/>
                    </a:cubicBezTo>
                    <a:cubicBezTo>
                      <a:pt x="17321" y="295794"/>
                      <a:pt x="17321" y="157227"/>
                      <a:pt x="17321" y="10000"/>
                    </a:cubicBezTo>
                    <a:cubicBezTo>
                      <a:pt x="1732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67" name="Freeform: Shape 255">
                <a:extLst>
                  <a:ext uri="{FF2B5EF4-FFF2-40B4-BE49-F238E27FC236}">
                    <a16:creationId xmlns:a16="http://schemas.microsoft.com/office/drawing/2014/main" xmlns="" id="{8917315D-D8FD-4CAA-A4D3-42C20EBF2B38}"/>
                  </a:ext>
                </a:extLst>
              </p:cNvPr>
              <p:cNvSpPr/>
              <p:nvPr/>
            </p:nvSpPr>
            <p:spPr>
              <a:xfrm>
                <a:off x="865107" y="3975846"/>
                <a:ext cx="121245" cy="145670"/>
              </a:xfrm>
              <a:custGeom>
                <a:avLst/>
                <a:gdLst>
                  <a:gd name="connsiteX0" fmla="*/ 0 w 121245"/>
                  <a:gd name="connsiteY0" fmla="*/ 140245 h 145670"/>
                  <a:gd name="connsiteX1" fmla="*/ 60623 w 121245"/>
                  <a:gd name="connsiteY1" fmla="*/ 88283 h 145670"/>
                  <a:gd name="connsiteX2" fmla="*/ 121246 w 121245"/>
                  <a:gd name="connsiteY2" fmla="*/ 1678 h 145670"/>
                  <a:gd name="connsiteX3" fmla="*/ 60623 w 121245"/>
                  <a:gd name="connsiteY3" fmla="*/ 53641 h 145670"/>
                  <a:gd name="connsiteX4" fmla="*/ 0 w 121245"/>
                  <a:gd name="connsiteY4" fmla="*/ 140245 h 1456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5670">
                    <a:moveTo>
                      <a:pt x="0" y="140245"/>
                    </a:moveTo>
                    <a:cubicBezTo>
                      <a:pt x="0" y="157566"/>
                      <a:pt x="25981" y="131585"/>
                      <a:pt x="60623" y="88283"/>
                    </a:cubicBezTo>
                    <a:cubicBezTo>
                      <a:pt x="95265" y="44981"/>
                      <a:pt x="121246" y="10339"/>
                      <a:pt x="121246" y="1678"/>
                    </a:cubicBezTo>
                    <a:cubicBezTo>
                      <a:pt x="121246" y="-6982"/>
                      <a:pt x="95265" y="18999"/>
                      <a:pt x="60623" y="53641"/>
                    </a:cubicBezTo>
                    <a:cubicBezTo>
                      <a:pt x="25981" y="88283"/>
                      <a:pt x="0" y="122924"/>
                      <a:pt x="0" y="14024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68" name="Freeform: Shape 256">
                <a:extLst>
                  <a:ext uri="{FF2B5EF4-FFF2-40B4-BE49-F238E27FC236}">
                    <a16:creationId xmlns:a16="http://schemas.microsoft.com/office/drawing/2014/main" xmlns="" id="{505A40AA-3097-4476-A4A9-2F107910E87D}"/>
                  </a:ext>
                </a:extLst>
              </p:cNvPr>
              <p:cNvSpPr/>
              <p:nvPr/>
            </p:nvSpPr>
            <p:spPr>
              <a:xfrm>
                <a:off x="865107" y="3568320"/>
                <a:ext cx="121245" cy="142410"/>
              </a:xfrm>
              <a:custGeom>
                <a:avLst/>
                <a:gdLst>
                  <a:gd name="connsiteX0" fmla="*/ 0 w 121245"/>
                  <a:gd name="connsiteY0" fmla="*/ 2165 h 142410"/>
                  <a:gd name="connsiteX1" fmla="*/ 60623 w 121245"/>
                  <a:gd name="connsiteY1" fmla="*/ 88769 h 142410"/>
                  <a:gd name="connsiteX2" fmla="*/ 121246 w 121245"/>
                  <a:gd name="connsiteY2" fmla="*/ 140732 h 142410"/>
                  <a:gd name="connsiteX3" fmla="*/ 60623 w 121245"/>
                  <a:gd name="connsiteY3" fmla="*/ 54128 h 142410"/>
                  <a:gd name="connsiteX4" fmla="*/ 0 w 121245"/>
                  <a:gd name="connsiteY4" fmla="*/ 2165 h 142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2410">
                    <a:moveTo>
                      <a:pt x="0" y="2165"/>
                    </a:moveTo>
                    <a:cubicBezTo>
                      <a:pt x="0" y="19486"/>
                      <a:pt x="25981" y="54128"/>
                      <a:pt x="60623" y="88769"/>
                    </a:cubicBezTo>
                    <a:cubicBezTo>
                      <a:pt x="95265" y="123411"/>
                      <a:pt x="121246" y="149392"/>
                      <a:pt x="121246" y="140732"/>
                    </a:cubicBezTo>
                    <a:cubicBezTo>
                      <a:pt x="121246" y="132071"/>
                      <a:pt x="95265" y="97430"/>
                      <a:pt x="60623" y="54128"/>
                    </a:cubicBezTo>
                    <a:cubicBezTo>
                      <a:pt x="25981" y="10826"/>
                      <a:pt x="0" y="-6495"/>
                      <a:pt x="0" y="216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57" name="Graphic 1">
              <a:extLst>
                <a:ext uri="{FF2B5EF4-FFF2-40B4-BE49-F238E27FC236}">
                  <a16:creationId xmlns:a16="http://schemas.microsoft.com/office/drawing/2014/main" xmlns="" id="{9C29BAC4-76F4-4FCA-9F63-2BD20A728F92}"/>
                </a:ext>
              </a:extLst>
            </p:cNvPr>
            <p:cNvGrpSpPr/>
            <p:nvPr/>
          </p:nvGrpSpPr>
          <p:grpSpPr>
            <a:xfrm>
              <a:off x="258451" y="3172536"/>
              <a:ext cx="40013" cy="126852"/>
              <a:chOff x="1150901" y="3646769"/>
              <a:chExt cx="121245" cy="384377"/>
            </a:xfrm>
            <a:grpFill/>
          </p:grpSpPr>
          <p:sp>
            <p:nvSpPr>
              <p:cNvPr id="763" name="Freeform: Shape 251">
                <a:extLst>
                  <a:ext uri="{FF2B5EF4-FFF2-40B4-BE49-F238E27FC236}">
                    <a16:creationId xmlns:a16="http://schemas.microsoft.com/office/drawing/2014/main" xmlns="" id="{504F63AD-708E-4247-B48B-9C247CF3FFFE}"/>
                  </a:ext>
                </a:extLst>
              </p:cNvPr>
              <p:cNvSpPr/>
              <p:nvPr/>
            </p:nvSpPr>
            <p:spPr>
              <a:xfrm>
                <a:off x="1202863" y="3707712"/>
                <a:ext cx="17320" cy="271152"/>
              </a:xfrm>
              <a:custGeom>
                <a:avLst/>
                <a:gdLst>
                  <a:gd name="connsiteX0" fmla="*/ 0 w 17320"/>
                  <a:gd name="connsiteY0" fmla="*/ 10000 h 271152"/>
                  <a:gd name="connsiteX1" fmla="*/ 0 w 17320"/>
                  <a:gd name="connsiteY1" fmla="*/ 261152 h 271152"/>
                  <a:gd name="connsiteX2" fmla="*/ 17321 w 17320"/>
                  <a:gd name="connsiteY2" fmla="*/ 261152 h 271152"/>
                  <a:gd name="connsiteX3" fmla="*/ 17321 w 17320"/>
                  <a:gd name="connsiteY3" fmla="*/ 10000 h 271152"/>
                  <a:gd name="connsiteX4" fmla="*/ 0 w 17320"/>
                  <a:gd name="connsiteY4" fmla="*/ 10000 h 2711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271152">
                    <a:moveTo>
                      <a:pt x="0" y="10000"/>
                    </a:moveTo>
                    <a:cubicBezTo>
                      <a:pt x="0" y="96604"/>
                      <a:pt x="0" y="174548"/>
                      <a:pt x="0" y="261152"/>
                    </a:cubicBezTo>
                    <a:cubicBezTo>
                      <a:pt x="0" y="269813"/>
                      <a:pt x="17321" y="278473"/>
                      <a:pt x="17321" y="261152"/>
                    </a:cubicBezTo>
                    <a:cubicBezTo>
                      <a:pt x="17321" y="174548"/>
                      <a:pt x="17321" y="96604"/>
                      <a:pt x="17321" y="10000"/>
                    </a:cubicBezTo>
                    <a:cubicBezTo>
                      <a:pt x="1732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64" name="Freeform: Shape 252">
                <a:extLst>
                  <a:ext uri="{FF2B5EF4-FFF2-40B4-BE49-F238E27FC236}">
                    <a16:creationId xmlns:a16="http://schemas.microsoft.com/office/drawing/2014/main" xmlns="" id="{29484325-11C9-4C9E-B86A-8F76DFE5C278}"/>
                  </a:ext>
                </a:extLst>
              </p:cNvPr>
              <p:cNvSpPr/>
              <p:nvPr/>
            </p:nvSpPr>
            <p:spPr>
              <a:xfrm>
                <a:off x="1150901" y="3646769"/>
                <a:ext cx="121245" cy="140226"/>
              </a:xfrm>
              <a:custGeom>
                <a:avLst/>
                <a:gdLst>
                  <a:gd name="connsiteX0" fmla="*/ 60623 w 121245"/>
                  <a:gd name="connsiteY0" fmla="*/ 62282 h 140226"/>
                  <a:gd name="connsiteX1" fmla="*/ 0 w 121245"/>
                  <a:gd name="connsiteY1" fmla="*/ 140226 h 140226"/>
                  <a:gd name="connsiteX2" fmla="*/ 60623 w 121245"/>
                  <a:gd name="connsiteY2" fmla="*/ 79603 h 140226"/>
                  <a:gd name="connsiteX3" fmla="*/ 121246 w 121245"/>
                  <a:gd name="connsiteY3" fmla="*/ 1659 h 140226"/>
                  <a:gd name="connsiteX4" fmla="*/ 60623 w 121245"/>
                  <a:gd name="connsiteY4" fmla="*/ 62282 h 1402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0226">
                    <a:moveTo>
                      <a:pt x="60623" y="62282"/>
                    </a:moveTo>
                    <a:cubicBezTo>
                      <a:pt x="25981" y="105584"/>
                      <a:pt x="0" y="140226"/>
                      <a:pt x="0" y="140226"/>
                    </a:cubicBezTo>
                    <a:cubicBezTo>
                      <a:pt x="0" y="140226"/>
                      <a:pt x="25981" y="114245"/>
                      <a:pt x="60623" y="79603"/>
                    </a:cubicBezTo>
                    <a:cubicBezTo>
                      <a:pt x="95265" y="44961"/>
                      <a:pt x="121246" y="10320"/>
                      <a:pt x="121246" y="1659"/>
                    </a:cubicBezTo>
                    <a:cubicBezTo>
                      <a:pt x="121246" y="-7001"/>
                      <a:pt x="95265" y="18980"/>
                      <a:pt x="60623" y="6228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65" name="Freeform: Shape 253">
                <a:extLst>
                  <a:ext uri="{FF2B5EF4-FFF2-40B4-BE49-F238E27FC236}">
                    <a16:creationId xmlns:a16="http://schemas.microsoft.com/office/drawing/2014/main" xmlns="" id="{C4731899-690C-4C16-A6DD-204BF16FE4CE}"/>
                  </a:ext>
                </a:extLst>
              </p:cNvPr>
              <p:cNvSpPr/>
              <p:nvPr/>
            </p:nvSpPr>
            <p:spPr>
              <a:xfrm>
                <a:off x="1150901" y="3890920"/>
                <a:ext cx="121245" cy="140226"/>
              </a:xfrm>
              <a:custGeom>
                <a:avLst/>
                <a:gdLst>
                  <a:gd name="connsiteX0" fmla="*/ 0 w 121245"/>
                  <a:gd name="connsiteY0" fmla="*/ 0 h 140226"/>
                  <a:gd name="connsiteX1" fmla="*/ 60623 w 121245"/>
                  <a:gd name="connsiteY1" fmla="*/ 77944 h 140226"/>
                  <a:gd name="connsiteX2" fmla="*/ 121246 w 121245"/>
                  <a:gd name="connsiteY2" fmla="*/ 138567 h 140226"/>
                  <a:gd name="connsiteX3" fmla="*/ 60623 w 121245"/>
                  <a:gd name="connsiteY3" fmla="*/ 60623 h 140226"/>
                  <a:gd name="connsiteX4" fmla="*/ 0 w 121245"/>
                  <a:gd name="connsiteY4" fmla="*/ 0 h 1402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0226">
                    <a:moveTo>
                      <a:pt x="0" y="0"/>
                    </a:moveTo>
                    <a:cubicBezTo>
                      <a:pt x="0" y="0"/>
                      <a:pt x="25981" y="43302"/>
                      <a:pt x="60623" y="77944"/>
                    </a:cubicBezTo>
                    <a:cubicBezTo>
                      <a:pt x="95265" y="121246"/>
                      <a:pt x="121246" y="147227"/>
                      <a:pt x="121246" y="138567"/>
                    </a:cubicBezTo>
                    <a:cubicBezTo>
                      <a:pt x="121246" y="129906"/>
                      <a:pt x="95265" y="95265"/>
                      <a:pt x="60623" y="60623"/>
                    </a:cubicBezTo>
                    <a:cubicBezTo>
                      <a:pt x="25981" y="2598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58" name="Graphic 1">
              <a:extLst>
                <a:ext uri="{FF2B5EF4-FFF2-40B4-BE49-F238E27FC236}">
                  <a16:creationId xmlns:a16="http://schemas.microsoft.com/office/drawing/2014/main" xmlns="" id="{96D29014-75EE-4CDD-B0FE-ED124DAB3822}"/>
                </a:ext>
              </a:extLst>
            </p:cNvPr>
            <p:cNvGrpSpPr/>
            <p:nvPr/>
          </p:nvGrpSpPr>
          <p:grpSpPr>
            <a:xfrm>
              <a:off x="355627" y="3074321"/>
              <a:ext cx="40013" cy="323823"/>
              <a:chOff x="1445355" y="3349163"/>
              <a:chExt cx="121245" cy="981224"/>
            </a:xfrm>
            <a:grpFill/>
          </p:grpSpPr>
          <p:sp>
            <p:nvSpPr>
              <p:cNvPr id="760" name="Freeform: Shape 248">
                <a:extLst>
                  <a:ext uri="{FF2B5EF4-FFF2-40B4-BE49-F238E27FC236}">
                    <a16:creationId xmlns:a16="http://schemas.microsoft.com/office/drawing/2014/main" xmlns="" id="{CE80F54C-0F43-4A40-AF9F-5F4173245672}"/>
                  </a:ext>
                </a:extLst>
              </p:cNvPr>
              <p:cNvSpPr/>
              <p:nvPr/>
            </p:nvSpPr>
            <p:spPr>
              <a:xfrm>
                <a:off x="1488657" y="3399442"/>
                <a:ext cx="19088" cy="891197"/>
              </a:xfrm>
              <a:custGeom>
                <a:avLst/>
                <a:gdLst>
                  <a:gd name="connsiteX0" fmla="*/ 0 w 19088"/>
                  <a:gd name="connsiteY0" fmla="*/ 6495 h 891197"/>
                  <a:gd name="connsiteX1" fmla="*/ 0 w 19088"/>
                  <a:gd name="connsiteY1" fmla="*/ 881198 h 891197"/>
                  <a:gd name="connsiteX2" fmla="*/ 17321 w 19088"/>
                  <a:gd name="connsiteY2" fmla="*/ 881198 h 891197"/>
                  <a:gd name="connsiteX3" fmla="*/ 17321 w 19088"/>
                  <a:gd name="connsiteY3" fmla="*/ 6495 h 891197"/>
                  <a:gd name="connsiteX4" fmla="*/ 0 w 19088"/>
                  <a:gd name="connsiteY4" fmla="*/ 6495 h 891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88" h="891197">
                    <a:moveTo>
                      <a:pt x="0" y="6495"/>
                    </a:moveTo>
                    <a:cubicBezTo>
                      <a:pt x="0" y="300950"/>
                      <a:pt x="0" y="586743"/>
                      <a:pt x="0" y="881198"/>
                    </a:cubicBezTo>
                    <a:cubicBezTo>
                      <a:pt x="0" y="889858"/>
                      <a:pt x="17321" y="898518"/>
                      <a:pt x="17321" y="881198"/>
                    </a:cubicBezTo>
                    <a:cubicBezTo>
                      <a:pt x="17321" y="586743"/>
                      <a:pt x="17321" y="300950"/>
                      <a:pt x="17321" y="6495"/>
                    </a:cubicBezTo>
                    <a:cubicBezTo>
                      <a:pt x="2598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61" name="Freeform: Shape 249">
                <a:extLst>
                  <a:ext uri="{FF2B5EF4-FFF2-40B4-BE49-F238E27FC236}">
                    <a16:creationId xmlns:a16="http://schemas.microsoft.com/office/drawing/2014/main" xmlns="" id="{2C274F06-4959-4E0B-8E6E-D4390E07EFE6}"/>
                  </a:ext>
                </a:extLst>
              </p:cNvPr>
              <p:cNvSpPr/>
              <p:nvPr/>
            </p:nvSpPr>
            <p:spPr>
              <a:xfrm>
                <a:off x="1445355" y="3349163"/>
                <a:ext cx="121245" cy="134717"/>
              </a:xfrm>
              <a:custGeom>
                <a:avLst/>
                <a:gdLst>
                  <a:gd name="connsiteX0" fmla="*/ 60623 w 121245"/>
                  <a:gd name="connsiteY0" fmla="*/ 30793 h 134717"/>
                  <a:gd name="connsiteX1" fmla="*/ 0 w 121245"/>
                  <a:gd name="connsiteY1" fmla="*/ 126057 h 134717"/>
                  <a:gd name="connsiteX2" fmla="*/ 60623 w 121245"/>
                  <a:gd name="connsiteY2" fmla="*/ 100076 h 134717"/>
                  <a:gd name="connsiteX3" fmla="*/ 121246 w 121245"/>
                  <a:gd name="connsiteY3" fmla="*/ 4811 h 134717"/>
                  <a:gd name="connsiteX4" fmla="*/ 60623 w 121245"/>
                  <a:gd name="connsiteY4" fmla="*/ 30793 h 134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4717">
                    <a:moveTo>
                      <a:pt x="60623" y="30793"/>
                    </a:moveTo>
                    <a:cubicBezTo>
                      <a:pt x="25981" y="65434"/>
                      <a:pt x="0" y="108736"/>
                      <a:pt x="0" y="126057"/>
                    </a:cubicBezTo>
                    <a:cubicBezTo>
                      <a:pt x="0" y="143378"/>
                      <a:pt x="25981" y="134718"/>
                      <a:pt x="60623" y="100076"/>
                    </a:cubicBezTo>
                    <a:cubicBezTo>
                      <a:pt x="95265" y="74095"/>
                      <a:pt x="121246" y="30793"/>
                      <a:pt x="121246" y="4811"/>
                    </a:cubicBezTo>
                    <a:cubicBezTo>
                      <a:pt x="121246" y="-3849"/>
                      <a:pt x="95265" y="-3849"/>
                      <a:pt x="60623" y="3079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62" name="Freeform: Shape 250">
                <a:extLst>
                  <a:ext uri="{FF2B5EF4-FFF2-40B4-BE49-F238E27FC236}">
                    <a16:creationId xmlns:a16="http://schemas.microsoft.com/office/drawing/2014/main" xmlns="" id="{C33B1665-0303-40F9-A532-E4116781B6D8}"/>
                  </a:ext>
                </a:extLst>
              </p:cNvPr>
              <p:cNvSpPr/>
              <p:nvPr/>
            </p:nvSpPr>
            <p:spPr>
              <a:xfrm>
                <a:off x="1445355" y="4195723"/>
                <a:ext cx="121245" cy="134664"/>
              </a:xfrm>
              <a:custGeom>
                <a:avLst/>
                <a:gdLst>
                  <a:gd name="connsiteX0" fmla="*/ 60623 w 121245"/>
                  <a:gd name="connsiteY0" fmla="*/ 32953 h 134664"/>
                  <a:gd name="connsiteX1" fmla="*/ 0 w 121245"/>
                  <a:gd name="connsiteY1" fmla="*/ 6972 h 134664"/>
                  <a:gd name="connsiteX2" fmla="*/ 60623 w 121245"/>
                  <a:gd name="connsiteY2" fmla="*/ 102237 h 134664"/>
                  <a:gd name="connsiteX3" fmla="*/ 121246 w 121245"/>
                  <a:gd name="connsiteY3" fmla="*/ 119558 h 134664"/>
                  <a:gd name="connsiteX4" fmla="*/ 60623 w 121245"/>
                  <a:gd name="connsiteY4" fmla="*/ 32953 h 1346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4664">
                    <a:moveTo>
                      <a:pt x="60623" y="32953"/>
                    </a:moveTo>
                    <a:cubicBezTo>
                      <a:pt x="25981" y="6972"/>
                      <a:pt x="0" y="-10349"/>
                      <a:pt x="0" y="6972"/>
                    </a:cubicBezTo>
                    <a:cubicBezTo>
                      <a:pt x="0" y="24293"/>
                      <a:pt x="25981" y="67595"/>
                      <a:pt x="60623" y="102237"/>
                    </a:cubicBezTo>
                    <a:cubicBezTo>
                      <a:pt x="95265" y="136878"/>
                      <a:pt x="121246" y="145539"/>
                      <a:pt x="121246" y="119558"/>
                    </a:cubicBezTo>
                    <a:cubicBezTo>
                      <a:pt x="121246" y="102237"/>
                      <a:pt x="95265" y="58935"/>
                      <a:pt x="60623" y="3295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59" name="Graphic 1">
              <a:extLst>
                <a:ext uri="{FF2B5EF4-FFF2-40B4-BE49-F238E27FC236}">
                  <a16:creationId xmlns:a16="http://schemas.microsoft.com/office/drawing/2014/main" xmlns="" id="{2B28F896-2C33-42D1-B017-95E1F1A968E8}"/>
                </a:ext>
              </a:extLst>
            </p:cNvPr>
            <p:cNvGrpSpPr/>
            <p:nvPr/>
          </p:nvGrpSpPr>
          <p:grpSpPr>
            <a:xfrm>
              <a:off x="449944" y="3007314"/>
              <a:ext cx="40013" cy="460155"/>
              <a:chOff x="1731149" y="3146125"/>
              <a:chExt cx="121245" cy="1394327"/>
            </a:xfrm>
            <a:grpFill/>
          </p:grpSpPr>
          <p:sp>
            <p:nvSpPr>
              <p:cNvPr id="757" name="Freeform: Shape 245">
                <a:extLst>
                  <a:ext uri="{FF2B5EF4-FFF2-40B4-BE49-F238E27FC236}">
                    <a16:creationId xmlns:a16="http://schemas.microsoft.com/office/drawing/2014/main" xmlns="" id="{F72217FA-7DB2-4B6F-A95A-DC76651D7594}"/>
                  </a:ext>
                </a:extLst>
              </p:cNvPr>
              <p:cNvSpPr/>
              <p:nvPr/>
            </p:nvSpPr>
            <p:spPr>
              <a:xfrm>
                <a:off x="1783112" y="3182931"/>
                <a:ext cx="17320" cy="1324218"/>
              </a:xfrm>
              <a:custGeom>
                <a:avLst/>
                <a:gdLst>
                  <a:gd name="connsiteX0" fmla="*/ 0 w 17320"/>
                  <a:gd name="connsiteY0" fmla="*/ 6495 h 1324218"/>
                  <a:gd name="connsiteX1" fmla="*/ 0 w 17320"/>
                  <a:gd name="connsiteY1" fmla="*/ 1314219 h 1324218"/>
                  <a:gd name="connsiteX2" fmla="*/ 17321 w 17320"/>
                  <a:gd name="connsiteY2" fmla="*/ 1314219 h 1324218"/>
                  <a:gd name="connsiteX3" fmla="*/ 17321 w 17320"/>
                  <a:gd name="connsiteY3" fmla="*/ 6495 h 1324218"/>
                  <a:gd name="connsiteX4" fmla="*/ 0 w 17320"/>
                  <a:gd name="connsiteY4" fmla="*/ 6495 h 13242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324218">
                    <a:moveTo>
                      <a:pt x="0" y="6495"/>
                    </a:moveTo>
                    <a:cubicBezTo>
                      <a:pt x="0" y="439516"/>
                      <a:pt x="0" y="881198"/>
                      <a:pt x="0" y="1314219"/>
                    </a:cubicBezTo>
                    <a:cubicBezTo>
                      <a:pt x="0" y="1322879"/>
                      <a:pt x="17321" y="1331539"/>
                      <a:pt x="17321" y="1314219"/>
                    </a:cubicBezTo>
                    <a:cubicBezTo>
                      <a:pt x="17321" y="881198"/>
                      <a:pt x="17321" y="439516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58" name="Freeform: Shape 246">
                <a:extLst>
                  <a:ext uri="{FF2B5EF4-FFF2-40B4-BE49-F238E27FC236}">
                    <a16:creationId xmlns:a16="http://schemas.microsoft.com/office/drawing/2014/main" xmlns="" id="{36B60C2E-8287-47A4-AE0C-2AFA50468C84}"/>
                  </a:ext>
                </a:extLst>
              </p:cNvPr>
              <p:cNvSpPr/>
              <p:nvPr/>
            </p:nvSpPr>
            <p:spPr>
              <a:xfrm>
                <a:off x="1731149" y="3146125"/>
                <a:ext cx="121245" cy="130257"/>
              </a:xfrm>
              <a:custGeom>
                <a:avLst/>
                <a:gdLst>
                  <a:gd name="connsiteX0" fmla="*/ 60623 w 121245"/>
                  <a:gd name="connsiteY0" fmla="*/ 8660 h 130257"/>
                  <a:gd name="connsiteX1" fmla="*/ 0 w 121245"/>
                  <a:gd name="connsiteY1" fmla="*/ 103925 h 130257"/>
                  <a:gd name="connsiteX2" fmla="*/ 60623 w 121245"/>
                  <a:gd name="connsiteY2" fmla="*/ 121246 h 130257"/>
                  <a:gd name="connsiteX3" fmla="*/ 121246 w 121245"/>
                  <a:gd name="connsiteY3" fmla="*/ 34642 h 130257"/>
                  <a:gd name="connsiteX4" fmla="*/ 60623 w 121245"/>
                  <a:gd name="connsiteY4" fmla="*/ 8660 h 130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0257">
                    <a:moveTo>
                      <a:pt x="60623" y="8660"/>
                    </a:moveTo>
                    <a:cubicBezTo>
                      <a:pt x="25981" y="25981"/>
                      <a:pt x="0" y="69283"/>
                      <a:pt x="0" y="103925"/>
                    </a:cubicBezTo>
                    <a:cubicBezTo>
                      <a:pt x="0" y="129906"/>
                      <a:pt x="25981" y="138567"/>
                      <a:pt x="60623" y="121246"/>
                    </a:cubicBezTo>
                    <a:cubicBezTo>
                      <a:pt x="95265" y="103925"/>
                      <a:pt x="121246" y="69283"/>
                      <a:pt x="121246" y="34642"/>
                    </a:cubicBezTo>
                    <a:cubicBezTo>
                      <a:pt x="121246" y="0"/>
                      <a:pt x="95265" y="-8660"/>
                      <a:pt x="60623" y="866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59" name="Freeform: Shape 247">
                <a:extLst>
                  <a:ext uri="{FF2B5EF4-FFF2-40B4-BE49-F238E27FC236}">
                    <a16:creationId xmlns:a16="http://schemas.microsoft.com/office/drawing/2014/main" xmlns="" id="{69819C3A-4849-47D3-88F9-89375BC76F1F}"/>
                  </a:ext>
                </a:extLst>
              </p:cNvPr>
              <p:cNvSpPr/>
              <p:nvPr/>
            </p:nvSpPr>
            <p:spPr>
              <a:xfrm>
                <a:off x="1731149" y="4410195"/>
                <a:ext cx="121245" cy="130257"/>
              </a:xfrm>
              <a:custGeom>
                <a:avLst/>
                <a:gdLst>
                  <a:gd name="connsiteX0" fmla="*/ 60623 w 121245"/>
                  <a:gd name="connsiteY0" fmla="*/ 9011 h 130257"/>
                  <a:gd name="connsiteX1" fmla="*/ 0 w 121245"/>
                  <a:gd name="connsiteY1" fmla="*/ 26332 h 130257"/>
                  <a:gd name="connsiteX2" fmla="*/ 60623 w 121245"/>
                  <a:gd name="connsiteY2" fmla="*/ 121597 h 130257"/>
                  <a:gd name="connsiteX3" fmla="*/ 121246 w 121245"/>
                  <a:gd name="connsiteY3" fmla="*/ 95615 h 130257"/>
                  <a:gd name="connsiteX4" fmla="*/ 60623 w 121245"/>
                  <a:gd name="connsiteY4" fmla="*/ 9011 h 130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0257">
                    <a:moveTo>
                      <a:pt x="60623" y="9011"/>
                    </a:moveTo>
                    <a:cubicBezTo>
                      <a:pt x="25981" y="-8309"/>
                      <a:pt x="0" y="351"/>
                      <a:pt x="0" y="26332"/>
                    </a:cubicBezTo>
                    <a:cubicBezTo>
                      <a:pt x="0" y="52313"/>
                      <a:pt x="25981" y="95615"/>
                      <a:pt x="60623" y="121597"/>
                    </a:cubicBezTo>
                    <a:cubicBezTo>
                      <a:pt x="95265" y="138918"/>
                      <a:pt x="121246" y="130257"/>
                      <a:pt x="121246" y="95615"/>
                    </a:cubicBezTo>
                    <a:cubicBezTo>
                      <a:pt x="121246" y="60974"/>
                      <a:pt x="95265" y="26332"/>
                      <a:pt x="60623" y="901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60" name="Graphic 1">
              <a:extLst>
                <a:ext uri="{FF2B5EF4-FFF2-40B4-BE49-F238E27FC236}">
                  <a16:creationId xmlns:a16="http://schemas.microsoft.com/office/drawing/2014/main" xmlns="" id="{B45E6438-3025-4C48-B302-8D4781C4A35A}"/>
                </a:ext>
              </a:extLst>
            </p:cNvPr>
            <p:cNvGrpSpPr/>
            <p:nvPr/>
          </p:nvGrpSpPr>
          <p:grpSpPr>
            <a:xfrm>
              <a:off x="544262" y="2981591"/>
              <a:ext cx="40457" cy="511601"/>
              <a:chOff x="2016943" y="3068181"/>
              <a:chExt cx="122591" cy="1550215"/>
            </a:xfrm>
            <a:grpFill/>
          </p:grpSpPr>
          <p:sp>
            <p:nvSpPr>
              <p:cNvPr id="754" name="Freeform: Shape 242">
                <a:extLst>
                  <a:ext uri="{FF2B5EF4-FFF2-40B4-BE49-F238E27FC236}">
                    <a16:creationId xmlns:a16="http://schemas.microsoft.com/office/drawing/2014/main" xmlns="" id="{746F735A-10D3-4351-B5C0-A57F1D615708}"/>
                  </a:ext>
                </a:extLst>
              </p:cNvPr>
              <p:cNvSpPr/>
              <p:nvPr/>
            </p:nvSpPr>
            <p:spPr>
              <a:xfrm>
                <a:off x="2068905" y="3104988"/>
                <a:ext cx="17320" cy="1480106"/>
              </a:xfrm>
              <a:custGeom>
                <a:avLst/>
                <a:gdLst>
                  <a:gd name="connsiteX0" fmla="*/ 0 w 17320"/>
                  <a:gd name="connsiteY0" fmla="*/ 6495 h 1480106"/>
                  <a:gd name="connsiteX1" fmla="*/ 0 w 17320"/>
                  <a:gd name="connsiteY1" fmla="*/ 1470106 h 1480106"/>
                  <a:gd name="connsiteX2" fmla="*/ 17321 w 17320"/>
                  <a:gd name="connsiteY2" fmla="*/ 1470106 h 1480106"/>
                  <a:gd name="connsiteX3" fmla="*/ 17321 w 17320"/>
                  <a:gd name="connsiteY3" fmla="*/ 6495 h 1480106"/>
                  <a:gd name="connsiteX4" fmla="*/ 0 w 17320"/>
                  <a:gd name="connsiteY4" fmla="*/ 6495 h 14801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480106">
                    <a:moveTo>
                      <a:pt x="0" y="6495"/>
                    </a:moveTo>
                    <a:cubicBezTo>
                      <a:pt x="0" y="491479"/>
                      <a:pt x="0" y="985123"/>
                      <a:pt x="0" y="1470106"/>
                    </a:cubicBezTo>
                    <a:cubicBezTo>
                      <a:pt x="0" y="1478767"/>
                      <a:pt x="17321" y="1487427"/>
                      <a:pt x="17321" y="1470106"/>
                    </a:cubicBezTo>
                    <a:cubicBezTo>
                      <a:pt x="17321" y="985123"/>
                      <a:pt x="17321" y="491479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55" name="Freeform: Shape 243">
                <a:extLst>
                  <a:ext uri="{FF2B5EF4-FFF2-40B4-BE49-F238E27FC236}">
                    <a16:creationId xmlns:a16="http://schemas.microsoft.com/office/drawing/2014/main" xmlns="" id="{134B8E3A-707C-4F53-9D10-10076A9F47F9}"/>
                  </a:ext>
                </a:extLst>
              </p:cNvPr>
              <p:cNvSpPr/>
              <p:nvPr/>
            </p:nvSpPr>
            <p:spPr>
              <a:xfrm>
                <a:off x="2016943" y="3068181"/>
                <a:ext cx="122591" cy="129906"/>
              </a:xfrm>
              <a:custGeom>
                <a:avLst/>
                <a:gdLst>
                  <a:gd name="connsiteX0" fmla="*/ 60623 w 122591"/>
                  <a:gd name="connsiteY0" fmla="*/ 0 h 129906"/>
                  <a:gd name="connsiteX1" fmla="*/ 0 w 122591"/>
                  <a:gd name="connsiteY1" fmla="*/ 69283 h 129906"/>
                  <a:gd name="connsiteX2" fmla="*/ 60623 w 122591"/>
                  <a:gd name="connsiteY2" fmla="*/ 129906 h 129906"/>
                  <a:gd name="connsiteX3" fmla="*/ 121246 w 122591"/>
                  <a:gd name="connsiteY3" fmla="*/ 69283 h 129906"/>
                  <a:gd name="connsiteX4" fmla="*/ 60623 w 122591"/>
                  <a:gd name="connsiteY4" fmla="*/ 0 h 1299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91" h="129906">
                    <a:moveTo>
                      <a:pt x="60623" y="0"/>
                    </a:moveTo>
                    <a:cubicBezTo>
                      <a:pt x="25981" y="0"/>
                      <a:pt x="0" y="34642"/>
                      <a:pt x="0" y="69283"/>
                    </a:cubicBezTo>
                    <a:cubicBezTo>
                      <a:pt x="0" y="103925"/>
                      <a:pt x="25981" y="129906"/>
                      <a:pt x="60623" y="129906"/>
                    </a:cubicBezTo>
                    <a:cubicBezTo>
                      <a:pt x="95265" y="129906"/>
                      <a:pt x="121246" y="103925"/>
                      <a:pt x="121246" y="69283"/>
                    </a:cubicBezTo>
                    <a:cubicBezTo>
                      <a:pt x="129906" y="34642"/>
                      <a:pt x="95265" y="0"/>
                      <a:pt x="60623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56" name="Freeform: Shape 244">
                <a:extLst>
                  <a:ext uri="{FF2B5EF4-FFF2-40B4-BE49-F238E27FC236}">
                    <a16:creationId xmlns:a16="http://schemas.microsoft.com/office/drawing/2014/main" xmlns="" id="{DFA8F0AA-EA3E-417A-8FB7-26E5617A61E8}"/>
                  </a:ext>
                </a:extLst>
              </p:cNvPr>
              <p:cNvSpPr/>
              <p:nvPr/>
            </p:nvSpPr>
            <p:spPr>
              <a:xfrm>
                <a:off x="2016943" y="4488490"/>
                <a:ext cx="122591" cy="129906"/>
              </a:xfrm>
              <a:custGeom>
                <a:avLst/>
                <a:gdLst>
                  <a:gd name="connsiteX0" fmla="*/ 60623 w 122591"/>
                  <a:gd name="connsiteY0" fmla="*/ 0 h 129906"/>
                  <a:gd name="connsiteX1" fmla="*/ 0 w 122591"/>
                  <a:gd name="connsiteY1" fmla="*/ 60623 h 129906"/>
                  <a:gd name="connsiteX2" fmla="*/ 60623 w 122591"/>
                  <a:gd name="connsiteY2" fmla="*/ 129906 h 129906"/>
                  <a:gd name="connsiteX3" fmla="*/ 121246 w 122591"/>
                  <a:gd name="connsiteY3" fmla="*/ 60623 h 129906"/>
                  <a:gd name="connsiteX4" fmla="*/ 60623 w 122591"/>
                  <a:gd name="connsiteY4" fmla="*/ 0 h 1299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91" h="129906">
                    <a:moveTo>
                      <a:pt x="60623" y="0"/>
                    </a:moveTo>
                    <a:cubicBezTo>
                      <a:pt x="25981" y="0"/>
                      <a:pt x="0" y="25981"/>
                      <a:pt x="0" y="60623"/>
                    </a:cubicBezTo>
                    <a:cubicBezTo>
                      <a:pt x="0" y="95264"/>
                      <a:pt x="25981" y="129906"/>
                      <a:pt x="60623" y="129906"/>
                    </a:cubicBezTo>
                    <a:cubicBezTo>
                      <a:pt x="95265" y="129906"/>
                      <a:pt x="121246" y="95264"/>
                      <a:pt x="121246" y="60623"/>
                    </a:cubicBezTo>
                    <a:cubicBezTo>
                      <a:pt x="129906" y="25981"/>
                      <a:pt x="95265" y="0"/>
                      <a:pt x="60623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61" name="Graphic 1">
              <a:extLst>
                <a:ext uri="{FF2B5EF4-FFF2-40B4-BE49-F238E27FC236}">
                  <a16:creationId xmlns:a16="http://schemas.microsoft.com/office/drawing/2014/main" xmlns="" id="{15D9412B-F4D9-4893-AB1D-3763248F685B}"/>
                </a:ext>
              </a:extLst>
            </p:cNvPr>
            <p:cNvGrpSpPr/>
            <p:nvPr/>
          </p:nvGrpSpPr>
          <p:grpSpPr>
            <a:xfrm>
              <a:off x="641437" y="3007314"/>
              <a:ext cx="40013" cy="460155"/>
              <a:chOff x="2311397" y="3146125"/>
              <a:chExt cx="121245" cy="1394327"/>
            </a:xfrm>
            <a:grpFill/>
          </p:grpSpPr>
          <p:sp>
            <p:nvSpPr>
              <p:cNvPr id="751" name="Freeform: Shape 239">
                <a:extLst>
                  <a:ext uri="{FF2B5EF4-FFF2-40B4-BE49-F238E27FC236}">
                    <a16:creationId xmlns:a16="http://schemas.microsoft.com/office/drawing/2014/main" xmlns="" id="{75474628-5BFA-4C63-8934-B2551065CFDB}"/>
                  </a:ext>
                </a:extLst>
              </p:cNvPr>
              <p:cNvSpPr/>
              <p:nvPr/>
            </p:nvSpPr>
            <p:spPr>
              <a:xfrm>
                <a:off x="2363360" y="3182931"/>
                <a:ext cx="17320" cy="1324218"/>
              </a:xfrm>
              <a:custGeom>
                <a:avLst/>
                <a:gdLst>
                  <a:gd name="connsiteX0" fmla="*/ 0 w 17320"/>
                  <a:gd name="connsiteY0" fmla="*/ 6495 h 1324218"/>
                  <a:gd name="connsiteX1" fmla="*/ 0 w 17320"/>
                  <a:gd name="connsiteY1" fmla="*/ 1314219 h 1324218"/>
                  <a:gd name="connsiteX2" fmla="*/ 17321 w 17320"/>
                  <a:gd name="connsiteY2" fmla="*/ 1314219 h 1324218"/>
                  <a:gd name="connsiteX3" fmla="*/ 17321 w 17320"/>
                  <a:gd name="connsiteY3" fmla="*/ 6495 h 1324218"/>
                  <a:gd name="connsiteX4" fmla="*/ 0 w 17320"/>
                  <a:gd name="connsiteY4" fmla="*/ 6495 h 13242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324218">
                    <a:moveTo>
                      <a:pt x="0" y="6495"/>
                    </a:moveTo>
                    <a:cubicBezTo>
                      <a:pt x="0" y="439516"/>
                      <a:pt x="0" y="881198"/>
                      <a:pt x="0" y="1314219"/>
                    </a:cubicBezTo>
                    <a:cubicBezTo>
                      <a:pt x="0" y="1322879"/>
                      <a:pt x="17321" y="1331539"/>
                      <a:pt x="17321" y="1314219"/>
                    </a:cubicBezTo>
                    <a:cubicBezTo>
                      <a:pt x="17321" y="881198"/>
                      <a:pt x="17321" y="439516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52" name="Freeform: Shape 240">
                <a:extLst>
                  <a:ext uri="{FF2B5EF4-FFF2-40B4-BE49-F238E27FC236}">
                    <a16:creationId xmlns:a16="http://schemas.microsoft.com/office/drawing/2014/main" xmlns="" id="{5E9E5CB1-42ED-484C-AA9D-01BDF3F60BE8}"/>
                  </a:ext>
                </a:extLst>
              </p:cNvPr>
              <p:cNvSpPr/>
              <p:nvPr/>
            </p:nvSpPr>
            <p:spPr>
              <a:xfrm>
                <a:off x="2311397" y="3146125"/>
                <a:ext cx="121245" cy="130257"/>
              </a:xfrm>
              <a:custGeom>
                <a:avLst/>
                <a:gdLst>
                  <a:gd name="connsiteX0" fmla="*/ 60623 w 121245"/>
                  <a:gd name="connsiteY0" fmla="*/ 8660 h 130257"/>
                  <a:gd name="connsiteX1" fmla="*/ 0 w 121245"/>
                  <a:gd name="connsiteY1" fmla="*/ 34642 h 130257"/>
                  <a:gd name="connsiteX2" fmla="*/ 60623 w 121245"/>
                  <a:gd name="connsiteY2" fmla="*/ 121246 h 130257"/>
                  <a:gd name="connsiteX3" fmla="*/ 121246 w 121245"/>
                  <a:gd name="connsiteY3" fmla="*/ 103925 h 130257"/>
                  <a:gd name="connsiteX4" fmla="*/ 60623 w 121245"/>
                  <a:gd name="connsiteY4" fmla="*/ 8660 h 130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0257">
                    <a:moveTo>
                      <a:pt x="60623" y="8660"/>
                    </a:moveTo>
                    <a:cubicBezTo>
                      <a:pt x="25981" y="-8660"/>
                      <a:pt x="0" y="0"/>
                      <a:pt x="0" y="34642"/>
                    </a:cubicBezTo>
                    <a:cubicBezTo>
                      <a:pt x="0" y="69283"/>
                      <a:pt x="25981" y="103925"/>
                      <a:pt x="60623" y="121246"/>
                    </a:cubicBezTo>
                    <a:cubicBezTo>
                      <a:pt x="95265" y="138567"/>
                      <a:pt x="121246" y="129906"/>
                      <a:pt x="121246" y="103925"/>
                    </a:cubicBezTo>
                    <a:cubicBezTo>
                      <a:pt x="121246" y="69283"/>
                      <a:pt x="95265" y="25981"/>
                      <a:pt x="60623" y="866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53" name="Freeform: Shape 241">
                <a:extLst>
                  <a:ext uri="{FF2B5EF4-FFF2-40B4-BE49-F238E27FC236}">
                    <a16:creationId xmlns:a16="http://schemas.microsoft.com/office/drawing/2014/main" xmlns="" id="{19A47CE9-9EB8-4A4F-AC99-4224C898F3EE}"/>
                  </a:ext>
                </a:extLst>
              </p:cNvPr>
              <p:cNvSpPr/>
              <p:nvPr/>
            </p:nvSpPr>
            <p:spPr>
              <a:xfrm>
                <a:off x="2311397" y="4410195"/>
                <a:ext cx="121245" cy="130257"/>
              </a:xfrm>
              <a:custGeom>
                <a:avLst/>
                <a:gdLst>
                  <a:gd name="connsiteX0" fmla="*/ 60623 w 121245"/>
                  <a:gd name="connsiteY0" fmla="*/ 9011 h 130257"/>
                  <a:gd name="connsiteX1" fmla="*/ 0 w 121245"/>
                  <a:gd name="connsiteY1" fmla="*/ 95615 h 130257"/>
                  <a:gd name="connsiteX2" fmla="*/ 60623 w 121245"/>
                  <a:gd name="connsiteY2" fmla="*/ 121597 h 130257"/>
                  <a:gd name="connsiteX3" fmla="*/ 121246 w 121245"/>
                  <a:gd name="connsiteY3" fmla="*/ 26332 h 130257"/>
                  <a:gd name="connsiteX4" fmla="*/ 60623 w 121245"/>
                  <a:gd name="connsiteY4" fmla="*/ 9011 h 130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0257">
                    <a:moveTo>
                      <a:pt x="60623" y="9011"/>
                    </a:moveTo>
                    <a:cubicBezTo>
                      <a:pt x="25981" y="26332"/>
                      <a:pt x="0" y="60974"/>
                      <a:pt x="0" y="95615"/>
                    </a:cubicBezTo>
                    <a:cubicBezTo>
                      <a:pt x="0" y="130257"/>
                      <a:pt x="25981" y="138918"/>
                      <a:pt x="60623" y="121597"/>
                    </a:cubicBezTo>
                    <a:cubicBezTo>
                      <a:pt x="95265" y="104276"/>
                      <a:pt x="121246" y="60974"/>
                      <a:pt x="121246" y="26332"/>
                    </a:cubicBezTo>
                    <a:cubicBezTo>
                      <a:pt x="121246" y="351"/>
                      <a:pt x="95265" y="-8309"/>
                      <a:pt x="60623" y="901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62" name="Graphic 1">
              <a:extLst>
                <a:ext uri="{FF2B5EF4-FFF2-40B4-BE49-F238E27FC236}">
                  <a16:creationId xmlns:a16="http://schemas.microsoft.com/office/drawing/2014/main" xmlns="" id="{8C90BE4A-9CA7-4AAC-86F0-7A1124143BD0}"/>
                </a:ext>
              </a:extLst>
            </p:cNvPr>
            <p:cNvGrpSpPr/>
            <p:nvPr/>
          </p:nvGrpSpPr>
          <p:grpSpPr>
            <a:xfrm>
              <a:off x="735755" y="3073781"/>
              <a:ext cx="40013" cy="327220"/>
              <a:chOff x="2597191" y="3347528"/>
              <a:chExt cx="121245" cy="991519"/>
            </a:xfrm>
            <a:grpFill/>
          </p:grpSpPr>
          <p:sp>
            <p:nvSpPr>
              <p:cNvPr id="748" name="Freeform: Shape 236">
                <a:extLst>
                  <a:ext uri="{FF2B5EF4-FFF2-40B4-BE49-F238E27FC236}">
                    <a16:creationId xmlns:a16="http://schemas.microsoft.com/office/drawing/2014/main" xmlns="" id="{9B82DC0A-58CD-4531-8317-54FE6A6B8589}"/>
                  </a:ext>
                </a:extLst>
              </p:cNvPr>
              <p:cNvSpPr/>
              <p:nvPr/>
            </p:nvSpPr>
            <p:spPr>
              <a:xfrm>
                <a:off x="2649153" y="3395937"/>
                <a:ext cx="17320" cy="903363"/>
              </a:xfrm>
              <a:custGeom>
                <a:avLst/>
                <a:gdLst>
                  <a:gd name="connsiteX0" fmla="*/ 0 w 17320"/>
                  <a:gd name="connsiteY0" fmla="*/ 10000 h 903363"/>
                  <a:gd name="connsiteX1" fmla="*/ 0 w 17320"/>
                  <a:gd name="connsiteY1" fmla="*/ 893363 h 903363"/>
                  <a:gd name="connsiteX2" fmla="*/ 17321 w 17320"/>
                  <a:gd name="connsiteY2" fmla="*/ 893363 h 903363"/>
                  <a:gd name="connsiteX3" fmla="*/ 17321 w 17320"/>
                  <a:gd name="connsiteY3" fmla="*/ 10000 h 903363"/>
                  <a:gd name="connsiteX4" fmla="*/ 0 w 17320"/>
                  <a:gd name="connsiteY4" fmla="*/ 10000 h 9033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903363">
                    <a:moveTo>
                      <a:pt x="0" y="10000"/>
                    </a:moveTo>
                    <a:cubicBezTo>
                      <a:pt x="0" y="304454"/>
                      <a:pt x="0" y="598909"/>
                      <a:pt x="0" y="893363"/>
                    </a:cubicBezTo>
                    <a:cubicBezTo>
                      <a:pt x="0" y="902023"/>
                      <a:pt x="17321" y="910684"/>
                      <a:pt x="17321" y="893363"/>
                    </a:cubicBezTo>
                    <a:cubicBezTo>
                      <a:pt x="17321" y="598909"/>
                      <a:pt x="17321" y="304454"/>
                      <a:pt x="17321" y="10000"/>
                    </a:cubicBezTo>
                    <a:cubicBezTo>
                      <a:pt x="1732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49" name="Freeform: Shape 237">
                <a:extLst>
                  <a:ext uri="{FF2B5EF4-FFF2-40B4-BE49-F238E27FC236}">
                    <a16:creationId xmlns:a16="http://schemas.microsoft.com/office/drawing/2014/main" xmlns="" id="{FF461EED-3BB2-4D9B-B5CA-A2D47A1AA5CB}"/>
                  </a:ext>
                </a:extLst>
              </p:cNvPr>
              <p:cNvSpPr/>
              <p:nvPr/>
            </p:nvSpPr>
            <p:spPr>
              <a:xfrm>
                <a:off x="2597191" y="3347528"/>
                <a:ext cx="121245" cy="140544"/>
              </a:xfrm>
              <a:custGeom>
                <a:avLst/>
                <a:gdLst>
                  <a:gd name="connsiteX0" fmla="*/ 0 w 121245"/>
                  <a:gd name="connsiteY0" fmla="*/ 15107 h 140544"/>
                  <a:gd name="connsiteX1" fmla="*/ 60623 w 121245"/>
                  <a:gd name="connsiteY1" fmla="*/ 110371 h 140544"/>
                  <a:gd name="connsiteX2" fmla="*/ 121246 w 121245"/>
                  <a:gd name="connsiteY2" fmla="*/ 127692 h 140544"/>
                  <a:gd name="connsiteX3" fmla="*/ 60623 w 121245"/>
                  <a:gd name="connsiteY3" fmla="*/ 32427 h 140544"/>
                  <a:gd name="connsiteX4" fmla="*/ 0 w 121245"/>
                  <a:gd name="connsiteY4" fmla="*/ 15107 h 1405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0544">
                    <a:moveTo>
                      <a:pt x="0" y="15107"/>
                    </a:moveTo>
                    <a:cubicBezTo>
                      <a:pt x="0" y="41088"/>
                      <a:pt x="25982" y="75730"/>
                      <a:pt x="60623" y="110371"/>
                    </a:cubicBezTo>
                    <a:cubicBezTo>
                      <a:pt x="95265" y="136353"/>
                      <a:pt x="121246" y="153673"/>
                      <a:pt x="121246" y="127692"/>
                    </a:cubicBezTo>
                    <a:cubicBezTo>
                      <a:pt x="121246" y="110371"/>
                      <a:pt x="95265" y="67069"/>
                      <a:pt x="60623" y="32427"/>
                    </a:cubicBezTo>
                    <a:cubicBezTo>
                      <a:pt x="25982" y="-2214"/>
                      <a:pt x="0" y="-10875"/>
                      <a:pt x="0" y="1510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50" name="Freeform: Shape 238">
                <a:extLst>
                  <a:ext uri="{FF2B5EF4-FFF2-40B4-BE49-F238E27FC236}">
                    <a16:creationId xmlns:a16="http://schemas.microsoft.com/office/drawing/2014/main" xmlns="" id="{716D88D9-6AC4-4E80-B420-EBFAAD1BB075}"/>
                  </a:ext>
                </a:extLst>
              </p:cNvPr>
              <p:cNvSpPr/>
              <p:nvPr/>
            </p:nvSpPr>
            <p:spPr>
              <a:xfrm>
                <a:off x="2597191" y="4202345"/>
                <a:ext cx="121245" cy="136703"/>
              </a:xfrm>
              <a:custGeom>
                <a:avLst/>
                <a:gdLst>
                  <a:gd name="connsiteX0" fmla="*/ 60623 w 121245"/>
                  <a:gd name="connsiteY0" fmla="*/ 26332 h 136703"/>
                  <a:gd name="connsiteX1" fmla="*/ 0 w 121245"/>
                  <a:gd name="connsiteY1" fmla="*/ 121597 h 136703"/>
                  <a:gd name="connsiteX2" fmla="*/ 60623 w 121245"/>
                  <a:gd name="connsiteY2" fmla="*/ 104276 h 136703"/>
                  <a:gd name="connsiteX3" fmla="*/ 121246 w 121245"/>
                  <a:gd name="connsiteY3" fmla="*/ 9011 h 136703"/>
                  <a:gd name="connsiteX4" fmla="*/ 60623 w 121245"/>
                  <a:gd name="connsiteY4" fmla="*/ 26332 h 1367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6703">
                    <a:moveTo>
                      <a:pt x="60623" y="26332"/>
                    </a:moveTo>
                    <a:cubicBezTo>
                      <a:pt x="25982" y="52313"/>
                      <a:pt x="0" y="95616"/>
                      <a:pt x="0" y="121597"/>
                    </a:cubicBezTo>
                    <a:cubicBezTo>
                      <a:pt x="0" y="147578"/>
                      <a:pt x="25982" y="138918"/>
                      <a:pt x="60623" y="104276"/>
                    </a:cubicBezTo>
                    <a:cubicBezTo>
                      <a:pt x="95265" y="69634"/>
                      <a:pt x="121246" y="26332"/>
                      <a:pt x="121246" y="9011"/>
                    </a:cubicBezTo>
                    <a:cubicBezTo>
                      <a:pt x="121246" y="-8310"/>
                      <a:pt x="95265" y="351"/>
                      <a:pt x="60623" y="2633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63" name="Graphic 1">
              <a:extLst>
                <a:ext uri="{FF2B5EF4-FFF2-40B4-BE49-F238E27FC236}">
                  <a16:creationId xmlns:a16="http://schemas.microsoft.com/office/drawing/2014/main" xmlns="" id="{59A72522-6F2E-4891-8C8A-B94E33491DF5}"/>
                </a:ext>
              </a:extLst>
            </p:cNvPr>
            <p:cNvGrpSpPr/>
            <p:nvPr/>
          </p:nvGrpSpPr>
          <p:grpSpPr>
            <a:xfrm>
              <a:off x="830073" y="3172536"/>
              <a:ext cx="42872" cy="129710"/>
              <a:chOff x="2882985" y="3646769"/>
              <a:chExt cx="129906" cy="393037"/>
            </a:xfrm>
            <a:grpFill/>
          </p:grpSpPr>
          <p:sp>
            <p:nvSpPr>
              <p:cNvPr id="745" name="Freeform: Shape 233">
                <a:extLst>
                  <a:ext uri="{FF2B5EF4-FFF2-40B4-BE49-F238E27FC236}">
                    <a16:creationId xmlns:a16="http://schemas.microsoft.com/office/drawing/2014/main" xmlns="" id="{3BE04676-6BEA-46AF-8203-9054BF9BD6F4}"/>
                  </a:ext>
                </a:extLst>
              </p:cNvPr>
              <p:cNvSpPr/>
              <p:nvPr/>
            </p:nvSpPr>
            <p:spPr>
              <a:xfrm>
                <a:off x="2934947" y="3702556"/>
                <a:ext cx="19088" cy="276308"/>
              </a:xfrm>
              <a:custGeom>
                <a:avLst/>
                <a:gdLst>
                  <a:gd name="connsiteX0" fmla="*/ 0 w 19088"/>
                  <a:gd name="connsiteY0" fmla="*/ 6495 h 276308"/>
                  <a:gd name="connsiteX1" fmla="*/ 0 w 19088"/>
                  <a:gd name="connsiteY1" fmla="*/ 266308 h 276308"/>
                  <a:gd name="connsiteX2" fmla="*/ 17321 w 19088"/>
                  <a:gd name="connsiteY2" fmla="*/ 266308 h 276308"/>
                  <a:gd name="connsiteX3" fmla="*/ 17321 w 19088"/>
                  <a:gd name="connsiteY3" fmla="*/ 6495 h 276308"/>
                  <a:gd name="connsiteX4" fmla="*/ 0 w 19088"/>
                  <a:gd name="connsiteY4" fmla="*/ 6495 h 2763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88" h="276308">
                    <a:moveTo>
                      <a:pt x="0" y="6495"/>
                    </a:moveTo>
                    <a:cubicBezTo>
                      <a:pt x="0" y="93100"/>
                      <a:pt x="0" y="179704"/>
                      <a:pt x="0" y="266308"/>
                    </a:cubicBezTo>
                    <a:cubicBezTo>
                      <a:pt x="0" y="274968"/>
                      <a:pt x="17321" y="283629"/>
                      <a:pt x="17321" y="266308"/>
                    </a:cubicBezTo>
                    <a:cubicBezTo>
                      <a:pt x="17321" y="179704"/>
                      <a:pt x="17321" y="93100"/>
                      <a:pt x="17321" y="6495"/>
                    </a:cubicBezTo>
                    <a:cubicBezTo>
                      <a:pt x="2598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46" name="Freeform: Shape 234">
                <a:extLst>
                  <a:ext uri="{FF2B5EF4-FFF2-40B4-BE49-F238E27FC236}">
                    <a16:creationId xmlns:a16="http://schemas.microsoft.com/office/drawing/2014/main" xmlns="" id="{3C3D7B9E-92F5-4B8F-AAD2-7F020EB9A750}"/>
                  </a:ext>
                </a:extLst>
              </p:cNvPr>
              <p:cNvSpPr/>
              <p:nvPr/>
            </p:nvSpPr>
            <p:spPr>
              <a:xfrm>
                <a:off x="2882985" y="3646769"/>
                <a:ext cx="121245" cy="140226"/>
              </a:xfrm>
              <a:custGeom>
                <a:avLst/>
                <a:gdLst>
                  <a:gd name="connsiteX0" fmla="*/ 0 w 121245"/>
                  <a:gd name="connsiteY0" fmla="*/ 1659 h 140226"/>
                  <a:gd name="connsiteX1" fmla="*/ 60623 w 121245"/>
                  <a:gd name="connsiteY1" fmla="*/ 79603 h 140226"/>
                  <a:gd name="connsiteX2" fmla="*/ 121246 w 121245"/>
                  <a:gd name="connsiteY2" fmla="*/ 140226 h 140226"/>
                  <a:gd name="connsiteX3" fmla="*/ 60623 w 121245"/>
                  <a:gd name="connsiteY3" fmla="*/ 62282 h 140226"/>
                  <a:gd name="connsiteX4" fmla="*/ 0 w 121245"/>
                  <a:gd name="connsiteY4" fmla="*/ 1659 h 1402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0226">
                    <a:moveTo>
                      <a:pt x="0" y="1659"/>
                    </a:moveTo>
                    <a:cubicBezTo>
                      <a:pt x="0" y="10320"/>
                      <a:pt x="25981" y="44961"/>
                      <a:pt x="60623" y="79603"/>
                    </a:cubicBezTo>
                    <a:cubicBezTo>
                      <a:pt x="95264" y="114245"/>
                      <a:pt x="121246" y="140226"/>
                      <a:pt x="121246" y="140226"/>
                    </a:cubicBezTo>
                    <a:cubicBezTo>
                      <a:pt x="121246" y="140226"/>
                      <a:pt x="95264" y="96924"/>
                      <a:pt x="60623" y="62282"/>
                    </a:cubicBezTo>
                    <a:cubicBezTo>
                      <a:pt x="34641" y="18980"/>
                      <a:pt x="0" y="-7001"/>
                      <a:pt x="0" y="165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47" name="Freeform: Shape 235">
                <a:extLst>
                  <a:ext uri="{FF2B5EF4-FFF2-40B4-BE49-F238E27FC236}">
                    <a16:creationId xmlns:a16="http://schemas.microsoft.com/office/drawing/2014/main" xmlns="" id="{466F74CF-5B61-4131-9E43-BE3FDCBBEFF7}"/>
                  </a:ext>
                </a:extLst>
              </p:cNvPr>
              <p:cNvSpPr/>
              <p:nvPr/>
            </p:nvSpPr>
            <p:spPr>
              <a:xfrm>
                <a:off x="2891645" y="3898235"/>
                <a:ext cx="121245" cy="141572"/>
              </a:xfrm>
              <a:custGeom>
                <a:avLst/>
                <a:gdLst>
                  <a:gd name="connsiteX0" fmla="*/ 60623 w 121245"/>
                  <a:gd name="connsiteY0" fmla="*/ 61969 h 141572"/>
                  <a:gd name="connsiteX1" fmla="*/ 0 w 121245"/>
                  <a:gd name="connsiteY1" fmla="*/ 139913 h 141572"/>
                  <a:gd name="connsiteX2" fmla="*/ 60623 w 121245"/>
                  <a:gd name="connsiteY2" fmla="*/ 79290 h 141572"/>
                  <a:gd name="connsiteX3" fmla="*/ 121246 w 121245"/>
                  <a:gd name="connsiteY3" fmla="*/ 1346 h 141572"/>
                  <a:gd name="connsiteX4" fmla="*/ 60623 w 121245"/>
                  <a:gd name="connsiteY4" fmla="*/ 61969 h 141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1572">
                    <a:moveTo>
                      <a:pt x="60623" y="61969"/>
                    </a:moveTo>
                    <a:cubicBezTo>
                      <a:pt x="25981" y="96611"/>
                      <a:pt x="0" y="131252"/>
                      <a:pt x="0" y="139913"/>
                    </a:cubicBezTo>
                    <a:cubicBezTo>
                      <a:pt x="0" y="148573"/>
                      <a:pt x="25981" y="122592"/>
                      <a:pt x="60623" y="79290"/>
                    </a:cubicBezTo>
                    <a:cubicBezTo>
                      <a:pt x="95264" y="35988"/>
                      <a:pt x="121246" y="1346"/>
                      <a:pt x="121246" y="1346"/>
                    </a:cubicBezTo>
                    <a:cubicBezTo>
                      <a:pt x="121246" y="-7314"/>
                      <a:pt x="95264" y="27327"/>
                      <a:pt x="60623" y="6196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64" name="Graphic 1">
              <a:extLst>
                <a:ext uri="{FF2B5EF4-FFF2-40B4-BE49-F238E27FC236}">
                  <a16:creationId xmlns:a16="http://schemas.microsoft.com/office/drawing/2014/main" xmlns="" id="{85126F30-E382-4F96-B374-109F182C78CA}"/>
                </a:ext>
              </a:extLst>
            </p:cNvPr>
            <p:cNvGrpSpPr/>
            <p:nvPr/>
          </p:nvGrpSpPr>
          <p:grpSpPr>
            <a:xfrm>
              <a:off x="927248" y="3146807"/>
              <a:ext cx="40013" cy="178471"/>
              <a:chOff x="3177439" y="3568807"/>
              <a:chExt cx="121245" cy="540789"/>
            </a:xfrm>
            <a:grpFill/>
          </p:grpSpPr>
          <p:sp>
            <p:nvSpPr>
              <p:cNvPr id="742" name="Freeform: Shape 230">
                <a:extLst>
                  <a:ext uri="{FF2B5EF4-FFF2-40B4-BE49-F238E27FC236}">
                    <a16:creationId xmlns:a16="http://schemas.microsoft.com/office/drawing/2014/main" xmlns="" id="{5A6E5E51-B7AC-4074-9657-71AC23F67BBF}"/>
                  </a:ext>
                </a:extLst>
              </p:cNvPr>
              <p:cNvSpPr/>
              <p:nvPr/>
            </p:nvSpPr>
            <p:spPr>
              <a:xfrm>
                <a:off x="3229402" y="3624613"/>
                <a:ext cx="17320" cy="423535"/>
              </a:xfrm>
              <a:custGeom>
                <a:avLst/>
                <a:gdLst>
                  <a:gd name="connsiteX0" fmla="*/ 0 w 17320"/>
                  <a:gd name="connsiteY0" fmla="*/ 6495 h 423535"/>
                  <a:gd name="connsiteX1" fmla="*/ 0 w 17320"/>
                  <a:gd name="connsiteY1" fmla="*/ 413535 h 423535"/>
                  <a:gd name="connsiteX2" fmla="*/ 17321 w 17320"/>
                  <a:gd name="connsiteY2" fmla="*/ 413535 h 423535"/>
                  <a:gd name="connsiteX3" fmla="*/ 17321 w 17320"/>
                  <a:gd name="connsiteY3" fmla="*/ 6495 h 423535"/>
                  <a:gd name="connsiteX4" fmla="*/ 0 w 17320"/>
                  <a:gd name="connsiteY4" fmla="*/ 6495 h 4235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423535">
                    <a:moveTo>
                      <a:pt x="0" y="6495"/>
                    </a:moveTo>
                    <a:cubicBezTo>
                      <a:pt x="0" y="145062"/>
                      <a:pt x="0" y="283629"/>
                      <a:pt x="0" y="413535"/>
                    </a:cubicBezTo>
                    <a:cubicBezTo>
                      <a:pt x="0" y="422195"/>
                      <a:pt x="17321" y="430856"/>
                      <a:pt x="17321" y="413535"/>
                    </a:cubicBezTo>
                    <a:cubicBezTo>
                      <a:pt x="17321" y="274968"/>
                      <a:pt x="17321" y="136402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43" name="Freeform: Shape 231">
                <a:extLst>
                  <a:ext uri="{FF2B5EF4-FFF2-40B4-BE49-F238E27FC236}">
                    <a16:creationId xmlns:a16="http://schemas.microsoft.com/office/drawing/2014/main" xmlns="" id="{2AD5F87B-393D-4ECC-9AF9-FBB9FC6E5231}"/>
                  </a:ext>
                </a:extLst>
              </p:cNvPr>
              <p:cNvSpPr/>
              <p:nvPr/>
            </p:nvSpPr>
            <p:spPr>
              <a:xfrm>
                <a:off x="3177439" y="3968864"/>
                <a:ext cx="121245" cy="140731"/>
              </a:xfrm>
              <a:custGeom>
                <a:avLst/>
                <a:gdLst>
                  <a:gd name="connsiteX0" fmla="*/ 0 w 121245"/>
                  <a:gd name="connsiteY0" fmla="*/ 0 h 140731"/>
                  <a:gd name="connsiteX1" fmla="*/ 60623 w 121245"/>
                  <a:gd name="connsiteY1" fmla="*/ 86604 h 140731"/>
                  <a:gd name="connsiteX2" fmla="*/ 121246 w 121245"/>
                  <a:gd name="connsiteY2" fmla="*/ 138567 h 140731"/>
                  <a:gd name="connsiteX3" fmla="*/ 60623 w 121245"/>
                  <a:gd name="connsiteY3" fmla="*/ 51962 h 140731"/>
                  <a:gd name="connsiteX4" fmla="*/ 0 w 121245"/>
                  <a:gd name="connsiteY4" fmla="*/ 0 h 1407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0731">
                    <a:moveTo>
                      <a:pt x="0" y="0"/>
                    </a:moveTo>
                    <a:cubicBezTo>
                      <a:pt x="0" y="8660"/>
                      <a:pt x="25981" y="43302"/>
                      <a:pt x="60623" y="86604"/>
                    </a:cubicBezTo>
                    <a:cubicBezTo>
                      <a:pt x="95265" y="129906"/>
                      <a:pt x="121246" y="147227"/>
                      <a:pt x="121246" y="138567"/>
                    </a:cubicBezTo>
                    <a:cubicBezTo>
                      <a:pt x="121246" y="121246"/>
                      <a:pt x="95265" y="86604"/>
                      <a:pt x="60623" y="51962"/>
                    </a:cubicBezTo>
                    <a:cubicBezTo>
                      <a:pt x="25981" y="1732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44" name="Freeform: Shape 232">
                <a:extLst>
                  <a:ext uri="{FF2B5EF4-FFF2-40B4-BE49-F238E27FC236}">
                    <a16:creationId xmlns:a16="http://schemas.microsoft.com/office/drawing/2014/main" xmlns="" id="{992C9D88-FB9F-448F-B6F9-6637C7ADCF9C}"/>
                  </a:ext>
                </a:extLst>
              </p:cNvPr>
              <p:cNvSpPr/>
              <p:nvPr/>
            </p:nvSpPr>
            <p:spPr>
              <a:xfrm>
                <a:off x="3177439" y="3568807"/>
                <a:ext cx="121245" cy="141923"/>
              </a:xfrm>
              <a:custGeom>
                <a:avLst/>
                <a:gdLst>
                  <a:gd name="connsiteX0" fmla="*/ 60623 w 121245"/>
                  <a:gd name="connsiteY0" fmla="*/ 53641 h 141923"/>
                  <a:gd name="connsiteX1" fmla="*/ 0 w 121245"/>
                  <a:gd name="connsiteY1" fmla="*/ 140245 h 141923"/>
                  <a:gd name="connsiteX2" fmla="*/ 60623 w 121245"/>
                  <a:gd name="connsiteY2" fmla="*/ 88283 h 141923"/>
                  <a:gd name="connsiteX3" fmla="*/ 121246 w 121245"/>
                  <a:gd name="connsiteY3" fmla="*/ 1679 h 141923"/>
                  <a:gd name="connsiteX4" fmla="*/ 60623 w 121245"/>
                  <a:gd name="connsiteY4" fmla="*/ 53641 h 1419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1923">
                    <a:moveTo>
                      <a:pt x="60623" y="53641"/>
                    </a:moveTo>
                    <a:cubicBezTo>
                      <a:pt x="25981" y="96943"/>
                      <a:pt x="0" y="131585"/>
                      <a:pt x="0" y="140245"/>
                    </a:cubicBezTo>
                    <a:cubicBezTo>
                      <a:pt x="0" y="148906"/>
                      <a:pt x="25981" y="122924"/>
                      <a:pt x="60623" y="88283"/>
                    </a:cubicBezTo>
                    <a:cubicBezTo>
                      <a:pt x="95265" y="53641"/>
                      <a:pt x="121246" y="18999"/>
                      <a:pt x="121246" y="1679"/>
                    </a:cubicBezTo>
                    <a:cubicBezTo>
                      <a:pt x="121246" y="-6982"/>
                      <a:pt x="95265" y="18999"/>
                      <a:pt x="60623" y="5364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65" name="Graphic 1">
              <a:extLst>
                <a:ext uri="{FF2B5EF4-FFF2-40B4-BE49-F238E27FC236}">
                  <a16:creationId xmlns:a16="http://schemas.microsoft.com/office/drawing/2014/main" xmlns="" id="{9F340D03-CBE0-49B0-8E03-BB506F22FDFC}"/>
                </a:ext>
              </a:extLst>
            </p:cNvPr>
            <p:cNvGrpSpPr/>
            <p:nvPr/>
          </p:nvGrpSpPr>
          <p:grpSpPr>
            <a:xfrm>
              <a:off x="1021566" y="3055506"/>
              <a:ext cx="40457" cy="363771"/>
              <a:chOff x="3463233" y="3292153"/>
              <a:chExt cx="122591" cy="1102271"/>
            </a:xfrm>
            <a:grpFill/>
          </p:grpSpPr>
          <p:sp>
            <p:nvSpPr>
              <p:cNvPr id="739" name="Freeform: Shape 227">
                <a:extLst>
                  <a:ext uri="{FF2B5EF4-FFF2-40B4-BE49-F238E27FC236}">
                    <a16:creationId xmlns:a16="http://schemas.microsoft.com/office/drawing/2014/main" xmlns="" id="{455355DB-8E52-464F-ABD5-4391F51AB04F}"/>
                  </a:ext>
                </a:extLst>
              </p:cNvPr>
              <p:cNvSpPr/>
              <p:nvPr/>
            </p:nvSpPr>
            <p:spPr>
              <a:xfrm>
                <a:off x="3515195" y="3330158"/>
                <a:ext cx="17320" cy="1012443"/>
              </a:xfrm>
              <a:custGeom>
                <a:avLst/>
                <a:gdLst>
                  <a:gd name="connsiteX0" fmla="*/ 0 w 17320"/>
                  <a:gd name="connsiteY0" fmla="*/ 6495 h 1012443"/>
                  <a:gd name="connsiteX1" fmla="*/ 0 w 17320"/>
                  <a:gd name="connsiteY1" fmla="*/ 1002443 h 1012443"/>
                  <a:gd name="connsiteX2" fmla="*/ 17321 w 17320"/>
                  <a:gd name="connsiteY2" fmla="*/ 1002443 h 1012443"/>
                  <a:gd name="connsiteX3" fmla="*/ 17321 w 17320"/>
                  <a:gd name="connsiteY3" fmla="*/ 6495 h 1012443"/>
                  <a:gd name="connsiteX4" fmla="*/ 0 w 17320"/>
                  <a:gd name="connsiteY4" fmla="*/ 6495 h 10124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012443">
                    <a:moveTo>
                      <a:pt x="0" y="6495"/>
                    </a:moveTo>
                    <a:cubicBezTo>
                      <a:pt x="0" y="335591"/>
                      <a:pt x="0" y="673348"/>
                      <a:pt x="0" y="1002443"/>
                    </a:cubicBezTo>
                    <a:cubicBezTo>
                      <a:pt x="0" y="1011104"/>
                      <a:pt x="17321" y="1019764"/>
                      <a:pt x="17321" y="1002443"/>
                    </a:cubicBezTo>
                    <a:cubicBezTo>
                      <a:pt x="17321" y="673348"/>
                      <a:pt x="17321" y="335591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40" name="Freeform: Shape 228">
                <a:extLst>
                  <a:ext uri="{FF2B5EF4-FFF2-40B4-BE49-F238E27FC236}">
                    <a16:creationId xmlns:a16="http://schemas.microsoft.com/office/drawing/2014/main" xmlns="" id="{DA5012E3-ED39-431C-A4B9-050E79A53460}"/>
                  </a:ext>
                </a:extLst>
              </p:cNvPr>
              <p:cNvSpPr/>
              <p:nvPr/>
            </p:nvSpPr>
            <p:spPr>
              <a:xfrm>
                <a:off x="3463233" y="4256292"/>
                <a:ext cx="122591" cy="138132"/>
              </a:xfrm>
              <a:custGeom>
                <a:avLst/>
                <a:gdLst>
                  <a:gd name="connsiteX0" fmla="*/ 60623 w 122591"/>
                  <a:gd name="connsiteY0" fmla="*/ 24348 h 138132"/>
                  <a:gd name="connsiteX1" fmla="*/ 0 w 122591"/>
                  <a:gd name="connsiteY1" fmla="*/ 15687 h 138132"/>
                  <a:gd name="connsiteX2" fmla="*/ 60623 w 122591"/>
                  <a:gd name="connsiteY2" fmla="*/ 110952 h 138132"/>
                  <a:gd name="connsiteX3" fmla="*/ 121246 w 122591"/>
                  <a:gd name="connsiteY3" fmla="*/ 119612 h 138132"/>
                  <a:gd name="connsiteX4" fmla="*/ 60623 w 122591"/>
                  <a:gd name="connsiteY4" fmla="*/ 24348 h 1381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91" h="138132">
                    <a:moveTo>
                      <a:pt x="60623" y="24348"/>
                    </a:moveTo>
                    <a:cubicBezTo>
                      <a:pt x="25982" y="-1633"/>
                      <a:pt x="0" y="-10294"/>
                      <a:pt x="0" y="15687"/>
                    </a:cubicBezTo>
                    <a:cubicBezTo>
                      <a:pt x="0" y="33008"/>
                      <a:pt x="25982" y="84971"/>
                      <a:pt x="60623" y="110952"/>
                    </a:cubicBezTo>
                    <a:cubicBezTo>
                      <a:pt x="95265" y="145594"/>
                      <a:pt x="121246" y="145594"/>
                      <a:pt x="121246" y="119612"/>
                    </a:cubicBezTo>
                    <a:cubicBezTo>
                      <a:pt x="129906" y="93631"/>
                      <a:pt x="95265" y="50329"/>
                      <a:pt x="60623" y="2434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41" name="Freeform: Shape 229">
                <a:extLst>
                  <a:ext uri="{FF2B5EF4-FFF2-40B4-BE49-F238E27FC236}">
                    <a16:creationId xmlns:a16="http://schemas.microsoft.com/office/drawing/2014/main" xmlns="" id="{93328441-40B8-4F73-A422-008695A69226}"/>
                  </a:ext>
                </a:extLst>
              </p:cNvPr>
              <p:cNvSpPr/>
              <p:nvPr/>
            </p:nvSpPr>
            <p:spPr>
              <a:xfrm>
                <a:off x="3463233" y="3292153"/>
                <a:ext cx="122591" cy="134516"/>
              </a:xfrm>
              <a:custGeom>
                <a:avLst/>
                <a:gdLst>
                  <a:gd name="connsiteX0" fmla="*/ 60623 w 122591"/>
                  <a:gd name="connsiteY0" fmla="*/ 27180 h 134516"/>
                  <a:gd name="connsiteX1" fmla="*/ 0 w 122591"/>
                  <a:gd name="connsiteY1" fmla="*/ 122445 h 134516"/>
                  <a:gd name="connsiteX2" fmla="*/ 60623 w 122591"/>
                  <a:gd name="connsiteY2" fmla="*/ 113784 h 134516"/>
                  <a:gd name="connsiteX3" fmla="*/ 121246 w 122591"/>
                  <a:gd name="connsiteY3" fmla="*/ 18520 h 134516"/>
                  <a:gd name="connsiteX4" fmla="*/ 60623 w 122591"/>
                  <a:gd name="connsiteY4" fmla="*/ 27180 h 1345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91" h="134516">
                    <a:moveTo>
                      <a:pt x="60623" y="27180"/>
                    </a:moveTo>
                    <a:cubicBezTo>
                      <a:pt x="25982" y="61822"/>
                      <a:pt x="0" y="105124"/>
                      <a:pt x="0" y="122445"/>
                    </a:cubicBezTo>
                    <a:cubicBezTo>
                      <a:pt x="0" y="139766"/>
                      <a:pt x="25982" y="139766"/>
                      <a:pt x="60623" y="113784"/>
                    </a:cubicBezTo>
                    <a:cubicBezTo>
                      <a:pt x="95265" y="87803"/>
                      <a:pt x="121246" y="44501"/>
                      <a:pt x="121246" y="18520"/>
                    </a:cubicBezTo>
                    <a:cubicBezTo>
                      <a:pt x="129906" y="-7461"/>
                      <a:pt x="95265" y="-7461"/>
                      <a:pt x="60623" y="2718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66" name="Graphic 1">
              <a:extLst>
                <a:ext uri="{FF2B5EF4-FFF2-40B4-BE49-F238E27FC236}">
                  <a16:creationId xmlns:a16="http://schemas.microsoft.com/office/drawing/2014/main" xmlns="" id="{49003662-5956-4616-B437-611CDEEEC2A3}"/>
                </a:ext>
              </a:extLst>
            </p:cNvPr>
            <p:cNvGrpSpPr/>
            <p:nvPr/>
          </p:nvGrpSpPr>
          <p:grpSpPr>
            <a:xfrm>
              <a:off x="1118741" y="2996549"/>
              <a:ext cx="40013" cy="481737"/>
              <a:chOff x="3757687" y="3113506"/>
              <a:chExt cx="121245" cy="1459722"/>
            </a:xfrm>
            <a:grpFill/>
          </p:grpSpPr>
          <p:sp>
            <p:nvSpPr>
              <p:cNvPr id="736" name="Freeform: Shape 224">
                <a:extLst>
                  <a:ext uri="{FF2B5EF4-FFF2-40B4-BE49-F238E27FC236}">
                    <a16:creationId xmlns:a16="http://schemas.microsoft.com/office/drawing/2014/main" xmlns="" id="{DF76ED48-6A23-4D21-826B-418C1FE8D060}"/>
                  </a:ext>
                </a:extLst>
              </p:cNvPr>
              <p:cNvSpPr/>
              <p:nvPr/>
            </p:nvSpPr>
            <p:spPr>
              <a:xfrm>
                <a:off x="3809649" y="3139629"/>
                <a:ext cx="17320" cy="1384841"/>
              </a:xfrm>
              <a:custGeom>
                <a:avLst/>
                <a:gdLst>
                  <a:gd name="connsiteX0" fmla="*/ 0 w 17320"/>
                  <a:gd name="connsiteY0" fmla="*/ 6495 h 1384841"/>
                  <a:gd name="connsiteX1" fmla="*/ 0 w 17320"/>
                  <a:gd name="connsiteY1" fmla="*/ 1374842 h 1384841"/>
                  <a:gd name="connsiteX2" fmla="*/ 17321 w 17320"/>
                  <a:gd name="connsiteY2" fmla="*/ 1374842 h 1384841"/>
                  <a:gd name="connsiteX3" fmla="*/ 17321 w 17320"/>
                  <a:gd name="connsiteY3" fmla="*/ 6495 h 1384841"/>
                  <a:gd name="connsiteX4" fmla="*/ 0 w 17320"/>
                  <a:gd name="connsiteY4" fmla="*/ 6495 h 13848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384841">
                    <a:moveTo>
                      <a:pt x="0" y="6495"/>
                    </a:moveTo>
                    <a:cubicBezTo>
                      <a:pt x="0" y="465498"/>
                      <a:pt x="0" y="924500"/>
                      <a:pt x="0" y="1374842"/>
                    </a:cubicBezTo>
                    <a:cubicBezTo>
                      <a:pt x="0" y="1383502"/>
                      <a:pt x="17321" y="1392162"/>
                      <a:pt x="17321" y="1374842"/>
                    </a:cubicBezTo>
                    <a:cubicBezTo>
                      <a:pt x="17321" y="915839"/>
                      <a:pt x="17321" y="456837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37" name="Freeform: Shape 225">
                <a:extLst>
                  <a:ext uri="{FF2B5EF4-FFF2-40B4-BE49-F238E27FC236}">
                    <a16:creationId xmlns:a16="http://schemas.microsoft.com/office/drawing/2014/main" xmlns="" id="{3AA53FD1-13F9-41CE-A924-2C1ACF0E137D}"/>
                  </a:ext>
                </a:extLst>
              </p:cNvPr>
              <p:cNvSpPr/>
              <p:nvPr/>
            </p:nvSpPr>
            <p:spPr>
              <a:xfrm>
                <a:off x="3757687" y="4442064"/>
                <a:ext cx="121245" cy="131164"/>
              </a:xfrm>
              <a:custGeom>
                <a:avLst/>
                <a:gdLst>
                  <a:gd name="connsiteX0" fmla="*/ 60623 w 121245"/>
                  <a:gd name="connsiteY0" fmla="*/ 3124 h 131164"/>
                  <a:gd name="connsiteX1" fmla="*/ 0 w 121245"/>
                  <a:gd name="connsiteY1" fmla="*/ 37765 h 131164"/>
                  <a:gd name="connsiteX2" fmla="*/ 60623 w 121245"/>
                  <a:gd name="connsiteY2" fmla="*/ 124369 h 131164"/>
                  <a:gd name="connsiteX3" fmla="*/ 121246 w 121245"/>
                  <a:gd name="connsiteY3" fmla="*/ 89728 h 131164"/>
                  <a:gd name="connsiteX4" fmla="*/ 60623 w 121245"/>
                  <a:gd name="connsiteY4" fmla="*/ 3124 h 1311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1164">
                    <a:moveTo>
                      <a:pt x="60623" y="3124"/>
                    </a:moveTo>
                    <a:cubicBezTo>
                      <a:pt x="25981" y="-5537"/>
                      <a:pt x="0" y="3124"/>
                      <a:pt x="0" y="37765"/>
                    </a:cubicBezTo>
                    <a:cubicBezTo>
                      <a:pt x="0" y="72407"/>
                      <a:pt x="25981" y="107049"/>
                      <a:pt x="60623" y="124369"/>
                    </a:cubicBezTo>
                    <a:cubicBezTo>
                      <a:pt x="95264" y="141690"/>
                      <a:pt x="121246" y="124369"/>
                      <a:pt x="121246" y="89728"/>
                    </a:cubicBezTo>
                    <a:cubicBezTo>
                      <a:pt x="121246" y="46426"/>
                      <a:pt x="95264" y="11784"/>
                      <a:pt x="60623" y="312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38" name="Freeform: Shape 226">
                <a:extLst>
                  <a:ext uri="{FF2B5EF4-FFF2-40B4-BE49-F238E27FC236}">
                    <a16:creationId xmlns:a16="http://schemas.microsoft.com/office/drawing/2014/main" xmlns="" id="{C1DB6E7A-AF71-4836-BB32-1242B42C11ED}"/>
                  </a:ext>
                </a:extLst>
              </p:cNvPr>
              <p:cNvSpPr/>
              <p:nvPr/>
            </p:nvSpPr>
            <p:spPr>
              <a:xfrm>
                <a:off x="3757687" y="3113506"/>
                <a:ext cx="121245" cy="131006"/>
              </a:xfrm>
              <a:custGeom>
                <a:avLst/>
                <a:gdLst>
                  <a:gd name="connsiteX0" fmla="*/ 60623 w 121245"/>
                  <a:gd name="connsiteY0" fmla="*/ 6637 h 131006"/>
                  <a:gd name="connsiteX1" fmla="*/ 0 w 121245"/>
                  <a:gd name="connsiteY1" fmla="*/ 93242 h 131006"/>
                  <a:gd name="connsiteX2" fmla="*/ 60623 w 121245"/>
                  <a:gd name="connsiteY2" fmla="*/ 127883 h 131006"/>
                  <a:gd name="connsiteX3" fmla="*/ 121246 w 121245"/>
                  <a:gd name="connsiteY3" fmla="*/ 49939 h 131006"/>
                  <a:gd name="connsiteX4" fmla="*/ 60623 w 121245"/>
                  <a:gd name="connsiteY4" fmla="*/ 6637 h 1310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1006">
                    <a:moveTo>
                      <a:pt x="60623" y="6637"/>
                    </a:moveTo>
                    <a:cubicBezTo>
                      <a:pt x="25981" y="23958"/>
                      <a:pt x="0" y="58600"/>
                      <a:pt x="0" y="93242"/>
                    </a:cubicBezTo>
                    <a:cubicBezTo>
                      <a:pt x="0" y="127883"/>
                      <a:pt x="25981" y="136544"/>
                      <a:pt x="60623" y="127883"/>
                    </a:cubicBezTo>
                    <a:cubicBezTo>
                      <a:pt x="95264" y="119223"/>
                      <a:pt x="121246" y="84581"/>
                      <a:pt x="121246" y="49939"/>
                    </a:cubicBezTo>
                    <a:cubicBezTo>
                      <a:pt x="121246" y="6637"/>
                      <a:pt x="95264" y="-10683"/>
                      <a:pt x="60623" y="663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67" name="Graphic 1">
              <a:extLst>
                <a:ext uri="{FF2B5EF4-FFF2-40B4-BE49-F238E27FC236}">
                  <a16:creationId xmlns:a16="http://schemas.microsoft.com/office/drawing/2014/main" xmlns="" id="{4BD8CCF2-79FB-4C7F-9DC1-DFFEDF6B569E}"/>
                </a:ext>
              </a:extLst>
            </p:cNvPr>
            <p:cNvGrpSpPr/>
            <p:nvPr/>
          </p:nvGrpSpPr>
          <p:grpSpPr>
            <a:xfrm>
              <a:off x="1213059" y="2984005"/>
              <a:ext cx="40013" cy="506329"/>
              <a:chOff x="4043481" y="3075495"/>
              <a:chExt cx="121245" cy="1534240"/>
            </a:xfrm>
            <a:grpFill/>
          </p:grpSpPr>
          <p:sp>
            <p:nvSpPr>
              <p:cNvPr id="733" name="Freeform: Shape 221">
                <a:extLst>
                  <a:ext uri="{FF2B5EF4-FFF2-40B4-BE49-F238E27FC236}">
                    <a16:creationId xmlns:a16="http://schemas.microsoft.com/office/drawing/2014/main" xmlns="" id="{AF956DAC-4EBD-4E20-8393-1885133E14E4}"/>
                  </a:ext>
                </a:extLst>
              </p:cNvPr>
              <p:cNvSpPr/>
              <p:nvPr/>
            </p:nvSpPr>
            <p:spPr>
              <a:xfrm>
                <a:off x="4095443" y="3096327"/>
                <a:ext cx="17320" cy="1471445"/>
              </a:xfrm>
              <a:custGeom>
                <a:avLst/>
                <a:gdLst>
                  <a:gd name="connsiteX0" fmla="*/ 0 w 17320"/>
                  <a:gd name="connsiteY0" fmla="*/ 6495 h 1471445"/>
                  <a:gd name="connsiteX1" fmla="*/ 0 w 17320"/>
                  <a:gd name="connsiteY1" fmla="*/ 1461446 h 1471445"/>
                  <a:gd name="connsiteX2" fmla="*/ 17321 w 17320"/>
                  <a:gd name="connsiteY2" fmla="*/ 1461446 h 1471445"/>
                  <a:gd name="connsiteX3" fmla="*/ 17321 w 17320"/>
                  <a:gd name="connsiteY3" fmla="*/ 6495 h 1471445"/>
                  <a:gd name="connsiteX4" fmla="*/ 0 w 17320"/>
                  <a:gd name="connsiteY4" fmla="*/ 6495 h 14714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471445">
                    <a:moveTo>
                      <a:pt x="0" y="6495"/>
                    </a:moveTo>
                    <a:cubicBezTo>
                      <a:pt x="0" y="491479"/>
                      <a:pt x="0" y="976462"/>
                      <a:pt x="0" y="1461446"/>
                    </a:cubicBezTo>
                    <a:cubicBezTo>
                      <a:pt x="0" y="1470106"/>
                      <a:pt x="17321" y="1478767"/>
                      <a:pt x="17321" y="1461446"/>
                    </a:cubicBezTo>
                    <a:cubicBezTo>
                      <a:pt x="17321" y="976462"/>
                      <a:pt x="17321" y="491479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34" name="Freeform: Shape 222">
                <a:extLst>
                  <a:ext uri="{FF2B5EF4-FFF2-40B4-BE49-F238E27FC236}">
                    <a16:creationId xmlns:a16="http://schemas.microsoft.com/office/drawing/2014/main" xmlns="" id="{2B68876E-3BF2-41D6-93C9-6843DC51D036}"/>
                  </a:ext>
                </a:extLst>
              </p:cNvPr>
              <p:cNvSpPr/>
              <p:nvPr/>
            </p:nvSpPr>
            <p:spPr>
              <a:xfrm>
                <a:off x="4043481" y="4479829"/>
                <a:ext cx="121245" cy="129906"/>
              </a:xfrm>
              <a:custGeom>
                <a:avLst/>
                <a:gdLst>
                  <a:gd name="connsiteX0" fmla="*/ 60623 w 121245"/>
                  <a:gd name="connsiteY0" fmla="*/ 0 h 129906"/>
                  <a:gd name="connsiteX1" fmla="*/ 0 w 121245"/>
                  <a:gd name="connsiteY1" fmla="*/ 69283 h 129906"/>
                  <a:gd name="connsiteX2" fmla="*/ 60623 w 121245"/>
                  <a:gd name="connsiteY2" fmla="*/ 129906 h 129906"/>
                  <a:gd name="connsiteX3" fmla="*/ 121246 w 121245"/>
                  <a:gd name="connsiteY3" fmla="*/ 51963 h 129906"/>
                  <a:gd name="connsiteX4" fmla="*/ 60623 w 121245"/>
                  <a:gd name="connsiteY4" fmla="*/ 0 h 1299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29906">
                    <a:moveTo>
                      <a:pt x="60623" y="0"/>
                    </a:moveTo>
                    <a:cubicBezTo>
                      <a:pt x="25981" y="0"/>
                      <a:pt x="0" y="34642"/>
                      <a:pt x="0" y="69283"/>
                    </a:cubicBezTo>
                    <a:cubicBezTo>
                      <a:pt x="0" y="103925"/>
                      <a:pt x="25981" y="129906"/>
                      <a:pt x="60623" y="129906"/>
                    </a:cubicBezTo>
                    <a:cubicBezTo>
                      <a:pt x="95265" y="121246"/>
                      <a:pt x="121246" y="86604"/>
                      <a:pt x="121246" y="51963"/>
                    </a:cubicBezTo>
                    <a:cubicBezTo>
                      <a:pt x="121246" y="17321"/>
                      <a:pt x="95265" y="0"/>
                      <a:pt x="60623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35" name="Freeform: Shape 223">
                <a:extLst>
                  <a:ext uri="{FF2B5EF4-FFF2-40B4-BE49-F238E27FC236}">
                    <a16:creationId xmlns:a16="http://schemas.microsoft.com/office/drawing/2014/main" xmlns="" id="{7E23D096-3B30-444A-A178-9250D87FAE18}"/>
                  </a:ext>
                </a:extLst>
              </p:cNvPr>
              <p:cNvSpPr/>
              <p:nvPr/>
            </p:nvSpPr>
            <p:spPr>
              <a:xfrm>
                <a:off x="4043481" y="3075495"/>
                <a:ext cx="121245" cy="131252"/>
              </a:xfrm>
              <a:custGeom>
                <a:avLst/>
                <a:gdLst>
                  <a:gd name="connsiteX0" fmla="*/ 60623 w 121245"/>
                  <a:gd name="connsiteY0" fmla="*/ 1346 h 131252"/>
                  <a:gd name="connsiteX1" fmla="*/ 0 w 121245"/>
                  <a:gd name="connsiteY1" fmla="*/ 61969 h 131252"/>
                  <a:gd name="connsiteX2" fmla="*/ 60623 w 121245"/>
                  <a:gd name="connsiteY2" fmla="*/ 131252 h 131252"/>
                  <a:gd name="connsiteX3" fmla="*/ 121246 w 121245"/>
                  <a:gd name="connsiteY3" fmla="*/ 79290 h 131252"/>
                  <a:gd name="connsiteX4" fmla="*/ 60623 w 121245"/>
                  <a:gd name="connsiteY4" fmla="*/ 1346 h 1312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1252">
                    <a:moveTo>
                      <a:pt x="60623" y="1346"/>
                    </a:moveTo>
                    <a:cubicBezTo>
                      <a:pt x="25981" y="-7314"/>
                      <a:pt x="0" y="27327"/>
                      <a:pt x="0" y="61969"/>
                    </a:cubicBezTo>
                    <a:cubicBezTo>
                      <a:pt x="0" y="96611"/>
                      <a:pt x="25981" y="122592"/>
                      <a:pt x="60623" y="131252"/>
                    </a:cubicBezTo>
                    <a:cubicBezTo>
                      <a:pt x="95265" y="131252"/>
                      <a:pt x="121246" y="113931"/>
                      <a:pt x="121246" y="79290"/>
                    </a:cubicBezTo>
                    <a:cubicBezTo>
                      <a:pt x="121246" y="44648"/>
                      <a:pt x="95265" y="1346"/>
                      <a:pt x="60623" y="134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68" name="Graphic 1">
              <a:extLst>
                <a:ext uri="{FF2B5EF4-FFF2-40B4-BE49-F238E27FC236}">
                  <a16:creationId xmlns:a16="http://schemas.microsoft.com/office/drawing/2014/main" xmlns="" id="{399B7775-4F24-41E6-9F53-1506A545049A}"/>
                </a:ext>
              </a:extLst>
            </p:cNvPr>
            <p:cNvGrpSpPr/>
            <p:nvPr/>
          </p:nvGrpSpPr>
          <p:grpSpPr>
            <a:xfrm>
              <a:off x="1307376" y="3019477"/>
              <a:ext cx="40561" cy="435829"/>
              <a:chOff x="4329274" y="3182980"/>
              <a:chExt cx="122905" cy="1320615"/>
            </a:xfrm>
            <a:grpFill/>
          </p:grpSpPr>
          <p:sp>
            <p:nvSpPr>
              <p:cNvPr id="730" name="Freeform: Shape 218">
                <a:extLst>
                  <a:ext uri="{FF2B5EF4-FFF2-40B4-BE49-F238E27FC236}">
                    <a16:creationId xmlns:a16="http://schemas.microsoft.com/office/drawing/2014/main" xmlns="" id="{4859699E-FC71-4DAD-9CA7-B36AF2378625}"/>
                  </a:ext>
                </a:extLst>
              </p:cNvPr>
              <p:cNvSpPr/>
              <p:nvPr/>
            </p:nvSpPr>
            <p:spPr>
              <a:xfrm>
                <a:off x="4381237" y="3211078"/>
                <a:ext cx="19088" cy="1252770"/>
              </a:xfrm>
              <a:custGeom>
                <a:avLst/>
                <a:gdLst>
                  <a:gd name="connsiteX0" fmla="*/ 0 w 19088"/>
                  <a:gd name="connsiteY0" fmla="*/ 12991 h 1252770"/>
                  <a:gd name="connsiteX1" fmla="*/ 0 w 19088"/>
                  <a:gd name="connsiteY1" fmla="*/ 1242770 h 1252770"/>
                  <a:gd name="connsiteX2" fmla="*/ 17321 w 19088"/>
                  <a:gd name="connsiteY2" fmla="*/ 1242770 h 1252770"/>
                  <a:gd name="connsiteX3" fmla="*/ 17321 w 19088"/>
                  <a:gd name="connsiteY3" fmla="*/ 12991 h 1252770"/>
                  <a:gd name="connsiteX4" fmla="*/ 0 w 19088"/>
                  <a:gd name="connsiteY4" fmla="*/ 12991 h 12527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88" h="1252770">
                    <a:moveTo>
                      <a:pt x="0" y="12991"/>
                    </a:moveTo>
                    <a:cubicBezTo>
                      <a:pt x="0" y="420030"/>
                      <a:pt x="0" y="835731"/>
                      <a:pt x="0" y="1242770"/>
                    </a:cubicBezTo>
                    <a:cubicBezTo>
                      <a:pt x="0" y="1251431"/>
                      <a:pt x="17321" y="1260091"/>
                      <a:pt x="17321" y="1242770"/>
                    </a:cubicBezTo>
                    <a:cubicBezTo>
                      <a:pt x="17321" y="835731"/>
                      <a:pt x="17321" y="420030"/>
                      <a:pt x="1732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31" name="Freeform: Shape 219">
                <a:extLst>
                  <a:ext uri="{FF2B5EF4-FFF2-40B4-BE49-F238E27FC236}">
                    <a16:creationId xmlns:a16="http://schemas.microsoft.com/office/drawing/2014/main" xmlns="" id="{4D74C33E-AEF9-4F9E-B9C1-A9DFD4280661}"/>
                  </a:ext>
                </a:extLst>
              </p:cNvPr>
              <p:cNvSpPr/>
              <p:nvPr/>
            </p:nvSpPr>
            <p:spPr>
              <a:xfrm>
                <a:off x="4329274" y="4372493"/>
                <a:ext cx="121245" cy="131103"/>
              </a:xfrm>
              <a:custGeom>
                <a:avLst/>
                <a:gdLst>
                  <a:gd name="connsiteX0" fmla="*/ 60623 w 121245"/>
                  <a:gd name="connsiteY0" fmla="*/ 12072 h 131103"/>
                  <a:gd name="connsiteX1" fmla="*/ 0 w 121245"/>
                  <a:gd name="connsiteY1" fmla="*/ 98676 h 131103"/>
                  <a:gd name="connsiteX2" fmla="*/ 60623 w 121245"/>
                  <a:gd name="connsiteY2" fmla="*/ 115997 h 131103"/>
                  <a:gd name="connsiteX3" fmla="*/ 121246 w 121245"/>
                  <a:gd name="connsiteY3" fmla="*/ 20732 h 131103"/>
                  <a:gd name="connsiteX4" fmla="*/ 60623 w 121245"/>
                  <a:gd name="connsiteY4" fmla="*/ 12072 h 1311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1103">
                    <a:moveTo>
                      <a:pt x="60623" y="12072"/>
                    </a:moveTo>
                    <a:cubicBezTo>
                      <a:pt x="25982" y="29393"/>
                      <a:pt x="0" y="72695"/>
                      <a:pt x="0" y="98676"/>
                    </a:cubicBezTo>
                    <a:cubicBezTo>
                      <a:pt x="0" y="133317"/>
                      <a:pt x="25982" y="141978"/>
                      <a:pt x="60623" y="115997"/>
                    </a:cubicBezTo>
                    <a:cubicBezTo>
                      <a:pt x="95265" y="90015"/>
                      <a:pt x="121246" y="46713"/>
                      <a:pt x="121246" y="20732"/>
                    </a:cubicBezTo>
                    <a:cubicBezTo>
                      <a:pt x="121246" y="-5249"/>
                      <a:pt x="103925" y="-5249"/>
                      <a:pt x="60623" y="1207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32" name="Freeform: Shape 220">
                <a:extLst>
                  <a:ext uri="{FF2B5EF4-FFF2-40B4-BE49-F238E27FC236}">
                    <a16:creationId xmlns:a16="http://schemas.microsoft.com/office/drawing/2014/main" xmlns="" id="{9428608D-68DD-4C94-BFA4-066D80B28985}"/>
                  </a:ext>
                </a:extLst>
              </p:cNvPr>
              <p:cNvSpPr/>
              <p:nvPr/>
            </p:nvSpPr>
            <p:spPr>
              <a:xfrm>
                <a:off x="4329274" y="3182980"/>
                <a:ext cx="122905" cy="131103"/>
              </a:xfrm>
              <a:custGeom>
                <a:avLst/>
                <a:gdLst>
                  <a:gd name="connsiteX0" fmla="*/ 60623 w 122905"/>
                  <a:gd name="connsiteY0" fmla="*/ 15107 h 131103"/>
                  <a:gd name="connsiteX1" fmla="*/ 0 w 122905"/>
                  <a:gd name="connsiteY1" fmla="*/ 32427 h 131103"/>
                  <a:gd name="connsiteX2" fmla="*/ 60623 w 122905"/>
                  <a:gd name="connsiteY2" fmla="*/ 119032 h 131103"/>
                  <a:gd name="connsiteX3" fmla="*/ 121246 w 122905"/>
                  <a:gd name="connsiteY3" fmla="*/ 110371 h 131103"/>
                  <a:gd name="connsiteX4" fmla="*/ 60623 w 122905"/>
                  <a:gd name="connsiteY4" fmla="*/ 15107 h 1311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905" h="131103">
                    <a:moveTo>
                      <a:pt x="60623" y="15107"/>
                    </a:moveTo>
                    <a:cubicBezTo>
                      <a:pt x="25982" y="-10875"/>
                      <a:pt x="0" y="-2214"/>
                      <a:pt x="0" y="32427"/>
                    </a:cubicBezTo>
                    <a:cubicBezTo>
                      <a:pt x="0" y="67069"/>
                      <a:pt x="25982" y="101711"/>
                      <a:pt x="60623" y="119032"/>
                    </a:cubicBezTo>
                    <a:cubicBezTo>
                      <a:pt x="95265" y="136352"/>
                      <a:pt x="121246" y="136352"/>
                      <a:pt x="121246" y="110371"/>
                    </a:cubicBezTo>
                    <a:cubicBezTo>
                      <a:pt x="129906" y="75730"/>
                      <a:pt x="103925" y="32427"/>
                      <a:pt x="60623" y="1510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69" name="Graphic 1">
              <a:extLst>
                <a:ext uri="{FF2B5EF4-FFF2-40B4-BE49-F238E27FC236}">
                  <a16:creationId xmlns:a16="http://schemas.microsoft.com/office/drawing/2014/main" xmlns="" id="{4CBCF71C-3D5D-49FA-AD41-7BADE88B3F18}"/>
                </a:ext>
              </a:extLst>
            </p:cNvPr>
            <p:cNvGrpSpPr/>
            <p:nvPr/>
          </p:nvGrpSpPr>
          <p:grpSpPr>
            <a:xfrm>
              <a:off x="1404552" y="3096013"/>
              <a:ext cx="40013" cy="284125"/>
              <a:chOff x="4623729" y="3414894"/>
              <a:chExt cx="121245" cy="860933"/>
            </a:xfrm>
            <a:grpFill/>
          </p:grpSpPr>
          <p:sp>
            <p:nvSpPr>
              <p:cNvPr id="727" name="Freeform: Shape 215">
                <a:extLst>
                  <a:ext uri="{FF2B5EF4-FFF2-40B4-BE49-F238E27FC236}">
                    <a16:creationId xmlns:a16="http://schemas.microsoft.com/office/drawing/2014/main" xmlns="" id="{B91A06D9-1887-4C1C-AF94-F0C947E83683}"/>
                  </a:ext>
                </a:extLst>
              </p:cNvPr>
              <p:cNvSpPr/>
              <p:nvPr/>
            </p:nvSpPr>
            <p:spPr>
              <a:xfrm>
                <a:off x="4675691" y="3456560"/>
                <a:ext cx="17320" cy="764796"/>
              </a:xfrm>
              <a:custGeom>
                <a:avLst/>
                <a:gdLst>
                  <a:gd name="connsiteX0" fmla="*/ 0 w 17320"/>
                  <a:gd name="connsiteY0" fmla="*/ 10000 h 764796"/>
                  <a:gd name="connsiteX1" fmla="*/ 0 w 17320"/>
                  <a:gd name="connsiteY1" fmla="*/ 754796 h 764796"/>
                  <a:gd name="connsiteX2" fmla="*/ 17321 w 17320"/>
                  <a:gd name="connsiteY2" fmla="*/ 754796 h 764796"/>
                  <a:gd name="connsiteX3" fmla="*/ 17321 w 17320"/>
                  <a:gd name="connsiteY3" fmla="*/ 10000 h 764796"/>
                  <a:gd name="connsiteX4" fmla="*/ 0 w 17320"/>
                  <a:gd name="connsiteY4" fmla="*/ 10000 h 7647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764796">
                    <a:moveTo>
                      <a:pt x="0" y="10000"/>
                    </a:moveTo>
                    <a:cubicBezTo>
                      <a:pt x="0" y="261152"/>
                      <a:pt x="0" y="503644"/>
                      <a:pt x="0" y="754796"/>
                    </a:cubicBezTo>
                    <a:cubicBezTo>
                      <a:pt x="0" y="763457"/>
                      <a:pt x="17321" y="772117"/>
                      <a:pt x="17321" y="754796"/>
                    </a:cubicBezTo>
                    <a:cubicBezTo>
                      <a:pt x="17321" y="503644"/>
                      <a:pt x="17321" y="261152"/>
                      <a:pt x="17321" y="10000"/>
                    </a:cubicBezTo>
                    <a:cubicBezTo>
                      <a:pt x="1732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8" name="Freeform: Shape 216">
                <a:extLst>
                  <a:ext uri="{FF2B5EF4-FFF2-40B4-BE49-F238E27FC236}">
                    <a16:creationId xmlns:a16="http://schemas.microsoft.com/office/drawing/2014/main" xmlns="" id="{FA34CDF2-E6C8-41F7-9A17-BD440358B311}"/>
                  </a:ext>
                </a:extLst>
              </p:cNvPr>
              <p:cNvSpPr/>
              <p:nvPr/>
            </p:nvSpPr>
            <p:spPr>
              <a:xfrm>
                <a:off x="4623729" y="4135101"/>
                <a:ext cx="121245" cy="140727"/>
              </a:xfrm>
              <a:custGeom>
                <a:avLst/>
                <a:gdLst>
                  <a:gd name="connsiteX0" fmla="*/ 60623 w 121245"/>
                  <a:gd name="connsiteY0" fmla="*/ 32953 h 140727"/>
                  <a:gd name="connsiteX1" fmla="*/ 0 w 121245"/>
                  <a:gd name="connsiteY1" fmla="*/ 128218 h 140727"/>
                  <a:gd name="connsiteX2" fmla="*/ 60623 w 121245"/>
                  <a:gd name="connsiteY2" fmla="*/ 102237 h 140727"/>
                  <a:gd name="connsiteX3" fmla="*/ 121246 w 121245"/>
                  <a:gd name="connsiteY3" fmla="*/ 6972 h 140727"/>
                  <a:gd name="connsiteX4" fmla="*/ 60623 w 121245"/>
                  <a:gd name="connsiteY4" fmla="*/ 32953 h 140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0727">
                    <a:moveTo>
                      <a:pt x="60623" y="32953"/>
                    </a:moveTo>
                    <a:cubicBezTo>
                      <a:pt x="25981" y="67595"/>
                      <a:pt x="0" y="102237"/>
                      <a:pt x="0" y="128218"/>
                    </a:cubicBezTo>
                    <a:cubicBezTo>
                      <a:pt x="0" y="154199"/>
                      <a:pt x="25981" y="136878"/>
                      <a:pt x="60623" y="102237"/>
                    </a:cubicBezTo>
                    <a:cubicBezTo>
                      <a:pt x="95264" y="67595"/>
                      <a:pt x="121246" y="24293"/>
                      <a:pt x="121246" y="6972"/>
                    </a:cubicBezTo>
                    <a:cubicBezTo>
                      <a:pt x="121246" y="-10349"/>
                      <a:pt x="95264" y="6972"/>
                      <a:pt x="60623" y="3295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9" name="Freeform: Shape 217">
                <a:extLst>
                  <a:ext uri="{FF2B5EF4-FFF2-40B4-BE49-F238E27FC236}">
                    <a16:creationId xmlns:a16="http://schemas.microsoft.com/office/drawing/2014/main" xmlns="" id="{8D4F9B6B-8303-4134-9549-702DCB92E81D}"/>
                  </a:ext>
                </a:extLst>
              </p:cNvPr>
              <p:cNvSpPr/>
              <p:nvPr/>
            </p:nvSpPr>
            <p:spPr>
              <a:xfrm>
                <a:off x="4623729" y="3414894"/>
                <a:ext cx="121245" cy="141393"/>
              </a:xfrm>
              <a:custGeom>
                <a:avLst/>
                <a:gdLst>
                  <a:gd name="connsiteX0" fmla="*/ 0 w 121245"/>
                  <a:gd name="connsiteY0" fmla="*/ 8364 h 141393"/>
                  <a:gd name="connsiteX1" fmla="*/ 60623 w 121245"/>
                  <a:gd name="connsiteY1" fmla="*/ 103628 h 141393"/>
                  <a:gd name="connsiteX2" fmla="*/ 121246 w 121245"/>
                  <a:gd name="connsiteY2" fmla="*/ 138270 h 141393"/>
                  <a:gd name="connsiteX3" fmla="*/ 60623 w 121245"/>
                  <a:gd name="connsiteY3" fmla="*/ 43005 h 141393"/>
                  <a:gd name="connsiteX4" fmla="*/ 0 w 121245"/>
                  <a:gd name="connsiteY4" fmla="*/ 8364 h 141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1393">
                    <a:moveTo>
                      <a:pt x="0" y="8364"/>
                    </a:moveTo>
                    <a:cubicBezTo>
                      <a:pt x="0" y="25685"/>
                      <a:pt x="25981" y="68987"/>
                      <a:pt x="60623" y="103628"/>
                    </a:cubicBezTo>
                    <a:cubicBezTo>
                      <a:pt x="95264" y="138270"/>
                      <a:pt x="121246" y="146930"/>
                      <a:pt x="121246" y="138270"/>
                    </a:cubicBezTo>
                    <a:cubicBezTo>
                      <a:pt x="121246" y="120949"/>
                      <a:pt x="95264" y="77647"/>
                      <a:pt x="60623" y="43005"/>
                    </a:cubicBezTo>
                    <a:cubicBezTo>
                      <a:pt x="25981" y="-297"/>
                      <a:pt x="0" y="-8957"/>
                      <a:pt x="0" y="836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70" name="Graphic 1">
              <a:extLst>
                <a:ext uri="{FF2B5EF4-FFF2-40B4-BE49-F238E27FC236}">
                  <a16:creationId xmlns:a16="http://schemas.microsoft.com/office/drawing/2014/main" xmlns="" id="{539CF841-29BD-4A83-8605-55A0FC8A331D}"/>
                </a:ext>
              </a:extLst>
            </p:cNvPr>
            <p:cNvGrpSpPr/>
            <p:nvPr/>
          </p:nvGrpSpPr>
          <p:grpSpPr>
            <a:xfrm>
              <a:off x="1498870" y="3198265"/>
              <a:ext cx="40013" cy="78151"/>
              <a:chOff x="4909523" y="3724731"/>
              <a:chExt cx="121245" cy="236808"/>
            </a:xfrm>
            <a:grpFill/>
          </p:grpSpPr>
          <p:sp>
            <p:nvSpPr>
              <p:cNvPr id="722" name="Freeform: Shape 210">
                <a:extLst>
                  <a:ext uri="{FF2B5EF4-FFF2-40B4-BE49-F238E27FC236}">
                    <a16:creationId xmlns:a16="http://schemas.microsoft.com/office/drawing/2014/main" xmlns="" id="{961FC40A-20FF-4B5B-8097-98FE6BA6AB37}"/>
                  </a:ext>
                </a:extLst>
              </p:cNvPr>
              <p:cNvSpPr/>
              <p:nvPr/>
            </p:nvSpPr>
            <p:spPr>
              <a:xfrm>
                <a:off x="4961485" y="3780500"/>
                <a:ext cx="17320" cy="120420"/>
              </a:xfrm>
              <a:custGeom>
                <a:avLst/>
                <a:gdLst>
                  <a:gd name="connsiteX0" fmla="*/ 0 w 17320"/>
                  <a:gd name="connsiteY0" fmla="*/ 6495 h 120420"/>
                  <a:gd name="connsiteX1" fmla="*/ 0 w 17320"/>
                  <a:gd name="connsiteY1" fmla="*/ 110420 h 120420"/>
                  <a:gd name="connsiteX2" fmla="*/ 17321 w 17320"/>
                  <a:gd name="connsiteY2" fmla="*/ 110420 h 120420"/>
                  <a:gd name="connsiteX3" fmla="*/ 17321 w 17320"/>
                  <a:gd name="connsiteY3" fmla="*/ 6495 h 120420"/>
                  <a:gd name="connsiteX4" fmla="*/ 0 w 17320"/>
                  <a:gd name="connsiteY4" fmla="*/ 6495 h 120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20420">
                    <a:moveTo>
                      <a:pt x="0" y="6495"/>
                    </a:moveTo>
                    <a:cubicBezTo>
                      <a:pt x="0" y="41137"/>
                      <a:pt x="0" y="75779"/>
                      <a:pt x="0" y="110420"/>
                    </a:cubicBezTo>
                    <a:cubicBezTo>
                      <a:pt x="0" y="119081"/>
                      <a:pt x="17321" y="127741"/>
                      <a:pt x="17321" y="110420"/>
                    </a:cubicBezTo>
                    <a:cubicBezTo>
                      <a:pt x="17321" y="75779"/>
                      <a:pt x="17321" y="41137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3" name="Freeform: Shape 211">
                <a:extLst>
                  <a:ext uri="{FF2B5EF4-FFF2-40B4-BE49-F238E27FC236}">
                    <a16:creationId xmlns:a16="http://schemas.microsoft.com/office/drawing/2014/main" xmlns="" id="{6EBAD58D-02C7-40C4-BCBC-654B89DF7180}"/>
                  </a:ext>
                </a:extLst>
              </p:cNvPr>
              <p:cNvSpPr/>
              <p:nvPr/>
            </p:nvSpPr>
            <p:spPr>
              <a:xfrm>
                <a:off x="5022108" y="3821637"/>
                <a:ext cx="8660" cy="8660"/>
              </a:xfrm>
              <a:custGeom>
                <a:avLst/>
                <a:gdLst>
                  <a:gd name="connsiteX0" fmla="*/ 8660 w 8660"/>
                  <a:gd name="connsiteY0" fmla="*/ 0 h 8660"/>
                  <a:gd name="connsiteX1" fmla="*/ 0 w 8660"/>
                  <a:gd name="connsiteY1" fmla="*/ 8660 h 8660"/>
                  <a:gd name="connsiteX2" fmla="*/ 8660 w 8660"/>
                  <a:gd name="connsiteY2" fmla="*/ 0 h 86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660" h="8660">
                    <a:moveTo>
                      <a:pt x="8660" y="0"/>
                    </a:moveTo>
                    <a:cubicBezTo>
                      <a:pt x="8660" y="0"/>
                      <a:pt x="8660" y="8660"/>
                      <a:pt x="0" y="8660"/>
                    </a:cubicBezTo>
                    <a:cubicBezTo>
                      <a:pt x="8660" y="0"/>
                      <a:pt x="8660" y="0"/>
                      <a:pt x="8660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4" name="Freeform: Shape 212">
                <a:extLst>
                  <a:ext uri="{FF2B5EF4-FFF2-40B4-BE49-F238E27FC236}">
                    <a16:creationId xmlns:a16="http://schemas.microsoft.com/office/drawing/2014/main" xmlns="" id="{24D05377-9EBC-42AF-AA54-B6629BDAF5BE}"/>
                  </a:ext>
                </a:extLst>
              </p:cNvPr>
              <p:cNvSpPr/>
              <p:nvPr/>
            </p:nvSpPr>
            <p:spPr>
              <a:xfrm>
                <a:off x="4909523" y="3830298"/>
                <a:ext cx="112585" cy="131242"/>
              </a:xfrm>
              <a:custGeom>
                <a:avLst/>
                <a:gdLst>
                  <a:gd name="connsiteX0" fmla="*/ 0 w 112585"/>
                  <a:gd name="connsiteY0" fmla="*/ 129906 h 131242"/>
                  <a:gd name="connsiteX1" fmla="*/ 60623 w 112585"/>
                  <a:gd name="connsiteY1" fmla="*/ 60623 h 131242"/>
                  <a:gd name="connsiteX2" fmla="*/ 112585 w 112585"/>
                  <a:gd name="connsiteY2" fmla="*/ 0 h 131242"/>
                  <a:gd name="connsiteX3" fmla="*/ 60623 w 112585"/>
                  <a:gd name="connsiteY3" fmla="*/ 51963 h 131242"/>
                  <a:gd name="connsiteX4" fmla="*/ 0 w 112585"/>
                  <a:gd name="connsiteY4" fmla="*/ 129906 h 1312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2585" h="131242">
                    <a:moveTo>
                      <a:pt x="0" y="129906"/>
                    </a:moveTo>
                    <a:cubicBezTo>
                      <a:pt x="0" y="138567"/>
                      <a:pt x="25981" y="103925"/>
                      <a:pt x="60623" y="60623"/>
                    </a:cubicBezTo>
                    <a:cubicBezTo>
                      <a:pt x="77943" y="34642"/>
                      <a:pt x="103925" y="8660"/>
                      <a:pt x="112585" y="0"/>
                    </a:cubicBezTo>
                    <a:cubicBezTo>
                      <a:pt x="103925" y="8660"/>
                      <a:pt x="86604" y="34642"/>
                      <a:pt x="60623" y="51963"/>
                    </a:cubicBezTo>
                    <a:cubicBezTo>
                      <a:pt x="25981" y="95265"/>
                      <a:pt x="0" y="121246"/>
                      <a:pt x="0" y="12990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5" name="Freeform: Shape 213">
                <a:extLst>
                  <a:ext uri="{FF2B5EF4-FFF2-40B4-BE49-F238E27FC236}">
                    <a16:creationId xmlns:a16="http://schemas.microsoft.com/office/drawing/2014/main" xmlns="" id="{836582A6-C22A-463A-BB24-F483486DE029}"/>
                  </a:ext>
                </a:extLst>
              </p:cNvPr>
              <p:cNvSpPr/>
              <p:nvPr/>
            </p:nvSpPr>
            <p:spPr>
              <a:xfrm>
                <a:off x="5022108" y="3856279"/>
                <a:ext cx="8660" cy="8660"/>
              </a:xfrm>
              <a:custGeom>
                <a:avLst/>
                <a:gdLst>
                  <a:gd name="connsiteX0" fmla="*/ 8660 w 8660"/>
                  <a:gd name="connsiteY0" fmla="*/ 8660 h 8660"/>
                  <a:gd name="connsiteX1" fmla="*/ 0 w 8660"/>
                  <a:gd name="connsiteY1" fmla="*/ 0 h 8660"/>
                  <a:gd name="connsiteX2" fmla="*/ 8660 w 8660"/>
                  <a:gd name="connsiteY2" fmla="*/ 8660 h 86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660" h="8660">
                    <a:moveTo>
                      <a:pt x="8660" y="8660"/>
                    </a:moveTo>
                    <a:cubicBezTo>
                      <a:pt x="8660" y="8660"/>
                      <a:pt x="8660" y="0"/>
                      <a:pt x="0" y="0"/>
                    </a:cubicBezTo>
                    <a:cubicBezTo>
                      <a:pt x="8660" y="0"/>
                      <a:pt x="8660" y="8660"/>
                      <a:pt x="8660" y="866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6" name="Freeform: Shape 214">
                <a:extLst>
                  <a:ext uri="{FF2B5EF4-FFF2-40B4-BE49-F238E27FC236}">
                    <a16:creationId xmlns:a16="http://schemas.microsoft.com/office/drawing/2014/main" xmlns="" id="{6D1A9731-EF44-48BA-A730-B2DCCE993853}"/>
                  </a:ext>
                </a:extLst>
              </p:cNvPr>
              <p:cNvSpPr/>
              <p:nvPr/>
            </p:nvSpPr>
            <p:spPr>
              <a:xfrm>
                <a:off x="4909523" y="3724731"/>
                <a:ext cx="112585" cy="131547"/>
              </a:xfrm>
              <a:custGeom>
                <a:avLst/>
                <a:gdLst>
                  <a:gd name="connsiteX0" fmla="*/ 0 w 112585"/>
                  <a:gd name="connsiteY0" fmla="*/ 1641 h 131547"/>
                  <a:gd name="connsiteX1" fmla="*/ 60623 w 112585"/>
                  <a:gd name="connsiteY1" fmla="*/ 79585 h 131547"/>
                  <a:gd name="connsiteX2" fmla="*/ 112585 w 112585"/>
                  <a:gd name="connsiteY2" fmla="*/ 131547 h 131547"/>
                  <a:gd name="connsiteX3" fmla="*/ 60623 w 112585"/>
                  <a:gd name="connsiteY3" fmla="*/ 70925 h 131547"/>
                  <a:gd name="connsiteX4" fmla="*/ 0 w 112585"/>
                  <a:gd name="connsiteY4" fmla="*/ 1641 h 1315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2585" h="131547">
                    <a:moveTo>
                      <a:pt x="0" y="1641"/>
                    </a:moveTo>
                    <a:cubicBezTo>
                      <a:pt x="0" y="10302"/>
                      <a:pt x="25981" y="44943"/>
                      <a:pt x="60623" y="79585"/>
                    </a:cubicBezTo>
                    <a:cubicBezTo>
                      <a:pt x="77943" y="105566"/>
                      <a:pt x="103925" y="122887"/>
                      <a:pt x="112585" y="131547"/>
                    </a:cubicBezTo>
                    <a:cubicBezTo>
                      <a:pt x="103925" y="114227"/>
                      <a:pt x="86604" y="96906"/>
                      <a:pt x="60623" y="70925"/>
                    </a:cubicBezTo>
                    <a:cubicBezTo>
                      <a:pt x="25981" y="18962"/>
                      <a:pt x="0" y="-7019"/>
                      <a:pt x="0" y="164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71" name="Graphic 1">
              <a:extLst>
                <a:ext uri="{FF2B5EF4-FFF2-40B4-BE49-F238E27FC236}">
                  <a16:creationId xmlns:a16="http://schemas.microsoft.com/office/drawing/2014/main" xmlns="" id="{70D0A474-2B2B-4987-9EED-F35373D6D267}"/>
                </a:ext>
              </a:extLst>
            </p:cNvPr>
            <p:cNvGrpSpPr/>
            <p:nvPr/>
          </p:nvGrpSpPr>
          <p:grpSpPr>
            <a:xfrm>
              <a:off x="1593187" y="3125112"/>
              <a:ext cx="42872" cy="227365"/>
              <a:chOff x="5195316" y="3503067"/>
              <a:chExt cx="129906" cy="688945"/>
            </a:xfrm>
            <a:grpFill/>
          </p:grpSpPr>
          <p:sp>
            <p:nvSpPr>
              <p:cNvPr id="719" name="Freeform: Shape 207">
                <a:extLst>
                  <a:ext uri="{FF2B5EF4-FFF2-40B4-BE49-F238E27FC236}">
                    <a16:creationId xmlns:a16="http://schemas.microsoft.com/office/drawing/2014/main" xmlns="" id="{EA693B1B-8C83-4BE3-B75C-B7FC395D1B42}"/>
                  </a:ext>
                </a:extLst>
              </p:cNvPr>
              <p:cNvSpPr/>
              <p:nvPr/>
            </p:nvSpPr>
            <p:spPr>
              <a:xfrm>
                <a:off x="5255940" y="3555329"/>
                <a:ext cx="17320" cy="579422"/>
              </a:xfrm>
              <a:custGeom>
                <a:avLst/>
                <a:gdLst>
                  <a:gd name="connsiteX0" fmla="*/ 0 w 17320"/>
                  <a:gd name="connsiteY0" fmla="*/ 6495 h 579422"/>
                  <a:gd name="connsiteX1" fmla="*/ 0 w 17320"/>
                  <a:gd name="connsiteY1" fmla="*/ 569423 h 579422"/>
                  <a:gd name="connsiteX2" fmla="*/ 17321 w 17320"/>
                  <a:gd name="connsiteY2" fmla="*/ 569423 h 579422"/>
                  <a:gd name="connsiteX3" fmla="*/ 17321 w 17320"/>
                  <a:gd name="connsiteY3" fmla="*/ 6495 h 579422"/>
                  <a:gd name="connsiteX4" fmla="*/ 0 w 17320"/>
                  <a:gd name="connsiteY4" fmla="*/ 6495 h 5794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579422">
                    <a:moveTo>
                      <a:pt x="0" y="6495"/>
                    </a:moveTo>
                    <a:cubicBezTo>
                      <a:pt x="0" y="197025"/>
                      <a:pt x="0" y="378893"/>
                      <a:pt x="0" y="569423"/>
                    </a:cubicBezTo>
                    <a:cubicBezTo>
                      <a:pt x="0" y="578083"/>
                      <a:pt x="17321" y="586744"/>
                      <a:pt x="17321" y="569423"/>
                    </a:cubicBezTo>
                    <a:cubicBezTo>
                      <a:pt x="17321" y="378893"/>
                      <a:pt x="17321" y="197025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0" name="Freeform: Shape 208">
                <a:extLst>
                  <a:ext uri="{FF2B5EF4-FFF2-40B4-BE49-F238E27FC236}">
                    <a16:creationId xmlns:a16="http://schemas.microsoft.com/office/drawing/2014/main" xmlns="" id="{C79BA866-236D-4F9D-B68A-81EF3B3EA477}"/>
                  </a:ext>
                </a:extLst>
              </p:cNvPr>
              <p:cNvSpPr/>
              <p:nvPr/>
            </p:nvSpPr>
            <p:spPr>
              <a:xfrm>
                <a:off x="5203977" y="3503067"/>
                <a:ext cx="121245" cy="138908"/>
              </a:xfrm>
              <a:custGeom>
                <a:avLst/>
                <a:gdLst>
                  <a:gd name="connsiteX0" fmla="*/ 60623 w 121245"/>
                  <a:gd name="connsiteY0" fmla="*/ 41437 h 138908"/>
                  <a:gd name="connsiteX1" fmla="*/ 0 w 121245"/>
                  <a:gd name="connsiteY1" fmla="*/ 136701 h 138908"/>
                  <a:gd name="connsiteX2" fmla="*/ 60623 w 121245"/>
                  <a:gd name="connsiteY2" fmla="*/ 93399 h 138908"/>
                  <a:gd name="connsiteX3" fmla="*/ 121246 w 121245"/>
                  <a:gd name="connsiteY3" fmla="*/ 6795 h 138908"/>
                  <a:gd name="connsiteX4" fmla="*/ 60623 w 121245"/>
                  <a:gd name="connsiteY4" fmla="*/ 41437 h 1389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8908">
                    <a:moveTo>
                      <a:pt x="60623" y="41437"/>
                    </a:moveTo>
                    <a:cubicBezTo>
                      <a:pt x="25982" y="84739"/>
                      <a:pt x="0" y="119381"/>
                      <a:pt x="0" y="136701"/>
                    </a:cubicBezTo>
                    <a:cubicBezTo>
                      <a:pt x="0" y="145362"/>
                      <a:pt x="25982" y="128041"/>
                      <a:pt x="60623" y="93399"/>
                    </a:cubicBezTo>
                    <a:cubicBezTo>
                      <a:pt x="95265" y="58758"/>
                      <a:pt x="121246" y="24116"/>
                      <a:pt x="121246" y="6795"/>
                    </a:cubicBezTo>
                    <a:cubicBezTo>
                      <a:pt x="121246" y="-10526"/>
                      <a:pt x="95265" y="6795"/>
                      <a:pt x="60623" y="4143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1" name="Freeform: Shape 209">
                <a:extLst>
                  <a:ext uri="{FF2B5EF4-FFF2-40B4-BE49-F238E27FC236}">
                    <a16:creationId xmlns:a16="http://schemas.microsoft.com/office/drawing/2014/main" xmlns="" id="{317E48A4-7A75-44D3-B195-9C017D310334}"/>
                  </a:ext>
                </a:extLst>
              </p:cNvPr>
              <p:cNvSpPr/>
              <p:nvPr/>
            </p:nvSpPr>
            <p:spPr>
              <a:xfrm>
                <a:off x="5195316" y="4044643"/>
                <a:ext cx="121245" cy="147369"/>
              </a:xfrm>
              <a:custGeom>
                <a:avLst/>
                <a:gdLst>
                  <a:gd name="connsiteX0" fmla="*/ 0 w 121245"/>
                  <a:gd name="connsiteY0" fmla="*/ 2165 h 147369"/>
                  <a:gd name="connsiteX1" fmla="*/ 60623 w 121245"/>
                  <a:gd name="connsiteY1" fmla="*/ 97430 h 147369"/>
                  <a:gd name="connsiteX2" fmla="*/ 121246 w 121245"/>
                  <a:gd name="connsiteY2" fmla="*/ 140732 h 147369"/>
                  <a:gd name="connsiteX3" fmla="*/ 60623 w 121245"/>
                  <a:gd name="connsiteY3" fmla="*/ 54128 h 147369"/>
                  <a:gd name="connsiteX4" fmla="*/ 0 w 121245"/>
                  <a:gd name="connsiteY4" fmla="*/ 2165 h 1473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7369">
                    <a:moveTo>
                      <a:pt x="0" y="2165"/>
                    </a:moveTo>
                    <a:cubicBezTo>
                      <a:pt x="0" y="10826"/>
                      <a:pt x="25982" y="54128"/>
                      <a:pt x="60623" y="97430"/>
                    </a:cubicBezTo>
                    <a:cubicBezTo>
                      <a:pt x="95264" y="140732"/>
                      <a:pt x="121246" y="158053"/>
                      <a:pt x="121246" y="140732"/>
                    </a:cubicBezTo>
                    <a:cubicBezTo>
                      <a:pt x="121246" y="123411"/>
                      <a:pt x="95264" y="88769"/>
                      <a:pt x="60623" y="54128"/>
                    </a:cubicBezTo>
                    <a:cubicBezTo>
                      <a:pt x="34642" y="10826"/>
                      <a:pt x="0" y="-6495"/>
                      <a:pt x="0" y="216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72" name="Graphic 1">
              <a:extLst>
                <a:ext uri="{FF2B5EF4-FFF2-40B4-BE49-F238E27FC236}">
                  <a16:creationId xmlns:a16="http://schemas.microsoft.com/office/drawing/2014/main" xmlns="" id="{FCEB7D9D-64F8-463A-9817-9D636FF416E1}"/>
                </a:ext>
              </a:extLst>
            </p:cNvPr>
            <p:cNvGrpSpPr/>
            <p:nvPr/>
          </p:nvGrpSpPr>
          <p:grpSpPr>
            <a:xfrm>
              <a:off x="1690363" y="3038039"/>
              <a:ext cx="40013" cy="398706"/>
              <a:chOff x="5489771" y="3239224"/>
              <a:chExt cx="121245" cy="1208128"/>
            </a:xfrm>
            <a:grpFill/>
          </p:grpSpPr>
          <p:sp>
            <p:nvSpPr>
              <p:cNvPr id="716" name="Freeform: Shape 204">
                <a:extLst>
                  <a:ext uri="{FF2B5EF4-FFF2-40B4-BE49-F238E27FC236}">
                    <a16:creationId xmlns:a16="http://schemas.microsoft.com/office/drawing/2014/main" xmlns="" id="{DE90A46B-85E3-4DF3-8E93-1B433E75235D}"/>
                  </a:ext>
                </a:extLst>
              </p:cNvPr>
              <p:cNvSpPr/>
              <p:nvPr/>
            </p:nvSpPr>
            <p:spPr>
              <a:xfrm>
                <a:off x="5541733" y="3280361"/>
                <a:ext cx="17321" cy="1131524"/>
              </a:xfrm>
              <a:custGeom>
                <a:avLst/>
                <a:gdLst>
                  <a:gd name="connsiteX0" fmla="*/ 0 w 17321"/>
                  <a:gd name="connsiteY0" fmla="*/ 12991 h 1131524"/>
                  <a:gd name="connsiteX1" fmla="*/ 0 w 17321"/>
                  <a:gd name="connsiteY1" fmla="*/ 1121524 h 1131524"/>
                  <a:gd name="connsiteX2" fmla="*/ 17321 w 17321"/>
                  <a:gd name="connsiteY2" fmla="*/ 1121524 h 1131524"/>
                  <a:gd name="connsiteX3" fmla="*/ 17321 w 17321"/>
                  <a:gd name="connsiteY3" fmla="*/ 12991 h 1131524"/>
                  <a:gd name="connsiteX4" fmla="*/ 0 w 17321"/>
                  <a:gd name="connsiteY4" fmla="*/ 12991 h 11315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1" h="1131524">
                    <a:moveTo>
                      <a:pt x="0" y="12991"/>
                    </a:moveTo>
                    <a:cubicBezTo>
                      <a:pt x="0" y="385389"/>
                      <a:pt x="0" y="749126"/>
                      <a:pt x="0" y="1121524"/>
                    </a:cubicBezTo>
                    <a:cubicBezTo>
                      <a:pt x="0" y="1130185"/>
                      <a:pt x="17321" y="1138845"/>
                      <a:pt x="17321" y="1121524"/>
                    </a:cubicBezTo>
                    <a:cubicBezTo>
                      <a:pt x="17321" y="749126"/>
                      <a:pt x="17321" y="385389"/>
                      <a:pt x="17321" y="12991"/>
                    </a:cubicBezTo>
                    <a:cubicBezTo>
                      <a:pt x="1732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17" name="Freeform: Shape 205">
                <a:extLst>
                  <a:ext uri="{FF2B5EF4-FFF2-40B4-BE49-F238E27FC236}">
                    <a16:creationId xmlns:a16="http://schemas.microsoft.com/office/drawing/2014/main" xmlns="" id="{954E8EAB-9490-40FE-B728-D360BD7CFDAB}"/>
                  </a:ext>
                </a:extLst>
              </p:cNvPr>
              <p:cNvSpPr/>
              <p:nvPr/>
            </p:nvSpPr>
            <p:spPr>
              <a:xfrm>
                <a:off x="5489771" y="3239224"/>
                <a:ext cx="121245" cy="134236"/>
              </a:xfrm>
              <a:custGeom>
                <a:avLst/>
                <a:gdLst>
                  <a:gd name="connsiteX0" fmla="*/ 60623 w 121245"/>
                  <a:gd name="connsiteY0" fmla="*/ 19486 h 134236"/>
                  <a:gd name="connsiteX1" fmla="*/ 0 w 121245"/>
                  <a:gd name="connsiteY1" fmla="*/ 114751 h 134236"/>
                  <a:gd name="connsiteX2" fmla="*/ 60623 w 121245"/>
                  <a:gd name="connsiteY2" fmla="*/ 114751 h 134236"/>
                  <a:gd name="connsiteX3" fmla="*/ 121246 w 121245"/>
                  <a:gd name="connsiteY3" fmla="*/ 19486 h 134236"/>
                  <a:gd name="connsiteX4" fmla="*/ 60623 w 121245"/>
                  <a:gd name="connsiteY4" fmla="*/ 19486 h 134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4236">
                    <a:moveTo>
                      <a:pt x="60623" y="19486"/>
                    </a:moveTo>
                    <a:cubicBezTo>
                      <a:pt x="25982" y="45467"/>
                      <a:pt x="0" y="88769"/>
                      <a:pt x="0" y="114751"/>
                    </a:cubicBezTo>
                    <a:cubicBezTo>
                      <a:pt x="0" y="140732"/>
                      <a:pt x="25982" y="140732"/>
                      <a:pt x="60623" y="114751"/>
                    </a:cubicBezTo>
                    <a:cubicBezTo>
                      <a:pt x="95264" y="88769"/>
                      <a:pt x="121246" y="54128"/>
                      <a:pt x="121246" y="19486"/>
                    </a:cubicBezTo>
                    <a:cubicBezTo>
                      <a:pt x="121246" y="-6495"/>
                      <a:pt x="95264" y="-6495"/>
                      <a:pt x="60623" y="1948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18" name="Freeform: Shape 206">
                <a:extLst>
                  <a:ext uri="{FF2B5EF4-FFF2-40B4-BE49-F238E27FC236}">
                    <a16:creationId xmlns:a16="http://schemas.microsoft.com/office/drawing/2014/main" xmlns="" id="{77345FE9-F092-4FFB-968E-6FCB98FF6C5F}"/>
                  </a:ext>
                </a:extLst>
              </p:cNvPr>
              <p:cNvSpPr/>
              <p:nvPr/>
            </p:nvSpPr>
            <p:spPr>
              <a:xfrm>
                <a:off x="5489771" y="4313116"/>
                <a:ext cx="121245" cy="134236"/>
              </a:xfrm>
              <a:custGeom>
                <a:avLst/>
                <a:gdLst>
                  <a:gd name="connsiteX0" fmla="*/ 60623 w 121245"/>
                  <a:gd name="connsiteY0" fmla="*/ 19486 h 134236"/>
                  <a:gd name="connsiteX1" fmla="*/ 0 w 121245"/>
                  <a:gd name="connsiteY1" fmla="*/ 19486 h 134236"/>
                  <a:gd name="connsiteX2" fmla="*/ 60623 w 121245"/>
                  <a:gd name="connsiteY2" fmla="*/ 114751 h 134236"/>
                  <a:gd name="connsiteX3" fmla="*/ 121246 w 121245"/>
                  <a:gd name="connsiteY3" fmla="*/ 114751 h 134236"/>
                  <a:gd name="connsiteX4" fmla="*/ 60623 w 121245"/>
                  <a:gd name="connsiteY4" fmla="*/ 19486 h 134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4236">
                    <a:moveTo>
                      <a:pt x="60623" y="19486"/>
                    </a:moveTo>
                    <a:cubicBezTo>
                      <a:pt x="25982" y="-6495"/>
                      <a:pt x="0" y="-6495"/>
                      <a:pt x="0" y="19486"/>
                    </a:cubicBezTo>
                    <a:cubicBezTo>
                      <a:pt x="0" y="45467"/>
                      <a:pt x="25982" y="88769"/>
                      <a:pt x="60623" y="114751"/>
                    </a:cubicBezTo>
                    <a:cubicBezTo>
                      <a:pt x="95264" y="140732"/>
                      <a:pt x="121246" y="140732"/>
                      <a:pt x="121246" y="114751"/>
                    </a:cubicBezTo>
                    <a:cubicBezTo>
                      <a:pt x="121246" y="80109"/>
                      <a:pt x="95264" y="36807"/>
                      <a:pt x="60623" y="1948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73" name="Graphic 1">
              <a:extLst>
                <a:ext uri="{FF2B5EF4-FFF2-40B4-BE49-F238E27FC236}">
                  <a16:creationId xmlns:a16="http://schemas.microsoft.com/office/drawing/2014/main" xmlns="" id="{B0AF0FC1-D96F-4824-AC31-4ED483F744FA}"/>
                </a:ext>
              </a:extLst>
            </p:cNvPr>
            <p:cNvGrpSpPr/>
            <p:nvPr/>
          </p:nvGrpSpPr>
          <p:grpSpPr>
            <a:xfrm>
              <a:off x="1784680" y="2989605"/>
              <a:ext cx="40457" cy="492883"/>
              <a:chOff x="5775565" y="3092463"/>
              <a:chExt cx="122591" cy="1493497"/>
            </a:xfrm>
            <a:grpFill/>
          </p:grpSpPr>
          <p:sp>
            <p:nvSpPr>
              <p:cNvPr id="713" name="Freeform: Shape 201">
                <a:extLst>
                  <a:ext uri="{FF2B5EF4-FFF2-40B4-BE49-F238E27FC236}">
                    <a16:creationId xmlns:a16="http://schemas.microsoft.com/office/drawing/2014/main" xmlns="" id="{3055588C-CD87-4E17-A32B-1165D2364400}"/>
                  </a:ext>
                </a:extLst>
              </p:cNvPr>
              <p:cNvSpPr/>
              <p:nvPr/>
            </p:nvSpPr>
            <p:spPr>
              <a:xfrm>
                <a:off x="5827527" y="3130969"/>
                <a:ext cx="17320" cy="1436804"/>
              </a:xfrm>
              <a:custGeom>
                <a:avLst/>
                <a:gdLst>
                  <a:gd name="connsiteX0" fmla="*/ 0 w 17320"/>
                  <a:gd name="connsiteY0" fmla="*/ 6495 h 1436804"/>
                  <a:gd name="connsiteX1" fmla="*/ 0 w 17320"/>
                  <a:gd name="connsiteY1" fmla="*/ 1426804 h 1436804"/>
                  <a:gd name="connsiteX2" fmla="*/ 17321 w 17320"/>
                  <a:gd name="connsiteY2" fmla="*/ 1426804 h 1436804"/>
                  <a:gd name="connsiteX3" fmla="*/ 17321 w 17320"/>
                  <a:gd name="connsiteY3" fmla="*/ 6495 h 1436804"/>
                  <a:gd name="connsiteX4" fmla="*/ 0 w 17320"/>
                  <a:gd name="connsiteY4" fmla="*/ 6495 h 14368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436804">
                    <a:moveTo>
                      <a:pt x="0" y="6495"/>
                    </a:moveTo>
                    <a:cubicBezTo>
                      <a:pt x="0" y="482818"/>
                      <a:pt x="0" y="950481"/>
                      <a:pt x="0" y="1426804"/>
                    </a:cubicBezTo>
                    <a:cubicBezTo>
                      <a:pt x="0" y="1435465"/>
                      <a:pt x="17321" y="1444125"/>
                      <a:pt x="17321" y="1426804"/>
                    </a:cubicBezTo>
                    <a:cubicBezTo>
                      <a:pt x="17321" y="950481"/>
                      <a:pt x="17321" y="482818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14" name="Freeform: Shape 202">
                <a:extLst>
                  <a:ext uri="{FF2B5EF4-FFF2-40B4-BE49-F238E27FC236}">
                    <a16:creationId xmlns:a16="http://schemas.microsoft.com/office/drawing/2014/main" xmlns="" id="{2DDF4284-022E-4CCD-B0FD-4FBBFC6677B6}"/>
                  </a:ext>
                </a:extLst>
              </p:cNvPr>
              <p:cNvSpPr/>
              <p:nvPr/>
            </p:nvSpPr>
            <p:spPr>
              <a:xfrm>
                <a:off x="5775565" y="3092463"/>
                <a:ext cx="122591" cy="125151"/>
              </a:xfrm>
              <a:custGeom>
                <a:avLst/>
                <a:gdLst>
                  <a:gd name="connsiteX0" fmla="*/ 60623 w 122591"/>
                  <a:gd name="connsiteY0" fmla="*/ 1699 h 125151"/>
                  <a:gd name="connsiteX1" fmla="*/ 0 w 122591"/>
                  <a:gd name="connsiteY1" fmla="*/ 79643 h 125151"/>
                  <a:gd name="connsiteX2" fmla="*/ 60623 w 122591"/>
                  <a:gd name="connsiteY2" fmla="*/ 122945 h 125151"/>
                  <a:gd name="connsiteX3" fmla="*/ 121245 w 122591"/>
                  <a:gd name="connsiteY3" fmla="*/ 45001 h 125151"/>
                  <a:gd name="connsiteX4" fmla="*/ 60623 w 122591"/>
                  <a:gd name="connsiteY4" fmla="*/ 1699 h 1251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91" h="125151">
                    <a:moveTo>
                      <a:pt x="60623" y="1699"/>
                    </a:moveTo>
                    <a:cubicBezTo>
                      <a:pt x="25981" y="10359"/>
                      <a:pt x="0" y="53661"/>
                      <a:pt x="0" y="79643"/>
                    </a:cubicBezTo>
                    <a:cubicBezTo>
                      <a:pt x="0" y="114284"/>
                      <a:pt x="25981" y="131605"/>
                      <a:pt x="60623" y="122945"/>
                    </a:cubicBezTo>
                    <a:cubicBezTo>
                      <a:pt x="95264" y="114284"/>
                      <a:pt x="121245" y="79643"/>
                      <a:pt x="121245" y="45001"/>
                    </a:cubicBezTo>
                    <a:cubicBezTo>
                      <a:pt x="129906" y="19020"/>
                      <a:pt x="95264" y="-6962"/>
                      <a:pt x="60623" y="169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15" name="Freeform: Shape 203">
                <a:extLst>
                  <a:ext uri="{FF2B5EF4-FFF2-40B4-BE49-F238E27FC236}">
                    <a16:creationId xmlns:a16="http://schemas.microsoft.com/office/drawing/2014/main" xmlns="" id="{A2F1162E-DA28-4442-B0EF-FB88DD641412}"/>
                  </a:ext>
                </a:extLst>
              </p:cNvPr>
              <p:cNvSpPr/>
              <p:nvPr/>
            </p:nvSpPr>
            <p:spPr>
              <a:xfrm>
                <a:off x="5775565" y="4460301"/>
                <a:ext cx="122591" cy="125659"/>
              </a:xfrm>
              <a:custGeom>
                <a:avLst/>
                <a:gdLst>
                  <a:gd name="connsiteX0" fmla="*/ 60623 w 122591"/>
                  <a:gd name="connsiteY0" fmla="*/ 2207 h 125659"/>
                  <a:gd name="connsiteX1" fmla="*/ 0 w 122591"/>
                  <a:gd name="connsiteY1" fmla="*/ 45509 h 125659"/>
                  <a:gd name="connsiteX2" fmla="*/ 60623 w 122591"/>
                  <a:gd name="connsiteY2" fmla="*/ 123453 h 125659"/>
                  <a:gd name="connsiteX3" fmla="*/ 121245 w 122591"/>
                  <a:gd name="connsiteY3" fmla="*/ 80151 h 125659"/>
                  <a:gd name="connsiteX4" fmla="*/ 60623 w 122591"/>
                  <a:gd name="connsiteY4" fmla="*/ 2207 h 1256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91" h="125659">
                    <a:moveTo>
                      <a:pt x="60623" y="2207"/>
                    </a:moveTo>
                    <a:cubicBezTo>
                      <a:pt x="25981" y="-6453"/>
                      <a:pt x="0" y="10867"/>
                      <a:pt x="0" y="45509"/>
                    </a:cubicBezTo>
                    <a:cubicBezTo>
                      <a:pt x="0" y="80151"/>
                      <a:pt x="25981" y="114793"/>
                      <a:pt x="60623" y="123453"/>
                    </a:cubicBezTo>
                    <a:cubicBezTo>
                      <a:pt x="95264" y="132113"/>
                      <a:pt x="121245" y="114793"/>
                      <a:pt x="121245" y="80151"/>
                    </a:cubicBezTo>
                    <a:cubicBezTo>
                      <a:pt x="129906" y="45509"/>
                      <a:pt x="95264" y="10867"/>
                      <a:pt x="60623" y="220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574" name="Freeform: Shape 110">
              <a:extLst>
                <a:ext uri="{FF2B5EF4-FFF2-40B4-BE49-F238E27FC236}">
                  <a16:creationId xmlns:a16="http://schemas.microsoft.com/office/drawing/2014/main" xmlns="" id="{C8AD84A1-B5B8-4C0A-91EE-761C91BFAEBA}"/>
                </a:ext>
              </a:extLst>
            </p:cNvPr>
            <p:cNvSpPr/>
            <p:nvPr/>
          </p:nvSpPr>
          <p:spPr>
            <a:xfrm>
              <a:off x="1890430" y="2886309"/>
              <a:ext cx="2232182" cy="546863"/>
            </a:xfrm>
            <a:custGeom>
              <a:avLst/>
              <a:gdLst>
                <a:gd name="connsiteX0" fmla="*/ 5265535 w 6763787"/>
                <a:gd name="connsiteY0" fmla="*/ 245415 h 1657063"/>
                <a:gd name="connsiteX1" fmla="*/ 4157001 w 6763787"/>
                <a:gd name="connsiteY1" fmla="*/ 2923 h 1657063"/>
                <a:gd name="connsiteX2" fmla="*/ 3013826 w 6763787"/>
                <a:gd name="connsiteY2" fmla="*/ 158811 h 1657063"/>
                <a:gd name="connsiteX3" fmla="*/ 805419 w 6763787"/>
                <a:gd name="connsiteY3" fmla="*/ 1215382 h 1657063"/>
                <a:gd name="connsiteX4" fmla="*/ 0 w 6763787"/>
                <a:gd name="connsiteY4" fmla="*/ 1631082 h 1657063"/>
                <a:gd name="connsiteX5" fmla="*/ 0 w 6763787"/>
                <a:gd name="connsiteY5" fmla="*/ 1657064 h 1657063"/>
                <a:gd name="connsiteX6" fmla="*/ 476323 w 6763787"/>
                <a:gd name="connsiteY6" fmla="*/ 1423232 h 1657063"/>
                <a:gd name="connsiteX7" fmla="*/ 2702050 w 6763787"/>
                <a:gd name="connsiteY7" fmla="*/ 297378 h 1657063"/>
                <a:gd name="connsiteX8" fmla="*/ 3853886 w 6763787"/>
                <a:gd name="connsiteY8" fmla="*/ 28905 h 1657063"/>
                <a:gd name="connsiteX9" fmla="*/ 5057684 w 6763787"/>
                <a:gd name="connsiteY9" fmla="*/ 193453 h 1657063"/>
                <a:gd name="connsiteX10" fmla="*/ 6763788 w 6763787"/>
                <a:gd name="connsiteY10" fmla="*/ 981551 h 1657063"/>
                <a:gd name="connsiteX11" fmla="*/ 6763788 w 6763787"/>
                <a:gd name="connsiteY11" fmla="*/ 946909 h 1657063"/>
                <a:gd name="connsiteX12" fmla="*/ 5265535 w 6763787"/>
                <a:gd name="connsiteY12" fmla="*/ 245415 h 1657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763787" h="1657063">
                  <a:moveTo>
                    <a:pt x="5265535" y="245415"/>
                  </a:moveTo>
                  <a:cubicBezTo>
                    <a:pt x="4910457" y="115509"/>
                    <a:pt x="4538059" y="20244"/>
                    <a:pt x="4157001" y="2923"/>
                  </a:cubicBezTo>
                  <a:cubicBezTo>
                    <a:pt x="3767282" y="-14397"/>
                    <a:pt x="3386224" y="46226"/>
                    <a:pt x="3013826" y="158811"/>
                  </a:cubicBezTo>
                  <a:cubicBezTo>
                    <a:pt x="2225727" y="392642"/>
                    <a:pt x="1515573" y="825663"/>
                    <a:pt x="805419" y="1215382"/>
                  </a:cubicBezTo>
                  <a:cubicBezTo>
                    <a:pt x="545607" y="1362609"/>
                    <a:pt x="277133" y="1501176"/>
                    <a:pt x="0" y="1631082"/>
                  </a:cubicBezTo>
                  <a:lnTo>
                    <a:pt x="0" y="1657064"/>
                  </a:lnTo>
                  <a:cubicBezTo>
                    <a:pt x="164548" y="1579120"/>
                    <a:pt x="320435" y="1501176"/>
                    <a:pt x="476323" y="1423232"/>
                  </a:cubicBezTo>
                  <a:cubicBezTo>
                    <a:pt x="1212459" y="1042174"/>
                    <a:pt x="1922613" y="591832"/>
                    <a:pt x="2702050" y="297378"/>
                  </a:cubicBezTo>
                  <a:cubicBezTo>
                    <a:pt x="3074449" y="158811"/>
                    <a:pt x="3455507" y="54886"/>
                    <a:pt x="3853886" y="28905"/>
                  </a:cubicBezTo>
                  <a:cubicBezTo>
                    <a:pt x="4260926" y="2923"/>
                    <a:pt x="4667965" y="72207"/>
                    <a:pt x="5057684" y="193453"/>
                  </a:cubicBezTo>
                  <a:cubicBezTo>
                    <a:pt x="5655254" y="383982"/>
                    <a:pt x="6209520" y="678436"/>
                    <a:pt x="6763788" y="981551"/>
                  </a:cubicBezTo>
                  <a:lnTo>
                    <a:pt x="6763788" y="946909"/>
                  </a:lnTo>
                  <a:cubicBezTo>
                    <a:pt x="6270143" y="695757"/>
                    <a:pt x="5785160" y="435944"/>
                    <a:pt x="5265535" y="24541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5" name="Freeform: Shape 111">
              <a:extLst>
                <a:ext uri="{FF2B5EF4-FFF2-40B4-BE49-F238E27FC236}">
                  <a16:creationId xmlns:a16="http://schemas.microsoft.com/office/drawing/2014/main" xmlns="" id="{79C54CD3-3138-4E2C-B982-4D307617A714}"/>
                </a:ext>
              </a:extLst>
            </p:cNvPr>
            <p:cNvSpPr/>
            <p:nvPr/>
          </p:nvSpPr>
          <p:spPr>
            <a:xfrm>
              <a:off x="1887572" y="3041612"/>
              <a:ext cx="2229323" cy="549721"/>
            </a:xfrm>
            <a:custGeom>
              <a:avLst/>
              <a:gdLst>
                <a:gd name="connsiteX0" fmla="*/ 5334818 w 6755125"/>
                <a:gd name="connsiteY0" fmla="*/ 1359686 h 1665723"/>
                <a:gd name="connsiteX1" fmla="*/ 4182982 w 6755125"/>
                <a:gd name="connsiteY1" fmla="*/ 1628159 h 1665723"/>
                <a:gd name="connsiteX2" fmla="*/ 2979184 w 6755125"/>
                <a:gd name="connsiteY2" fmla="*/ 1463611 h 1665723"/>
                <a:gd name="connsiteX3" fmla="*/ 727475 w 6755125"/>
                <a:gd name="connsiteY3" fmla="*/ 372398 h 1665723"/>
                <a:gd name="connsiteX4" fmla="*/ 0 w 6755125"/>
                <a:gd name="connsiteY4" fmla="*/ 0 h 1665723"/>
                <a:gd name="connsiteX5" fmla="*/ 0 w 6755125"/>
                <a:gd name="connsiteY5" fmla="*/ 34642 h 1665723"/>
                <a:gd name="connsiteX6" fmla="*/ 554267 w 6755125"/>
                <a:gd name="connsiteY6" fmla="*/ 311775 h 1665723"/>
                <a:gd name="connsiteX7" fmla="*/ 2762674 w 6755125"/>
                <a:gd name="connsiteY7" fmla="*/ 1420309 h 1665723"/>
                <a:gd name="connsiteX8" fmla="*/ 3871207 w 6755125"/>
                <a:gd name="connsiteY8" fmla="*/ 1662800 h 1665723"/>
                <a:gd name="connsiteX9" fmla="*/ 5014383 w 6755125"/>
                <a:gd name="connsiteY9" fmla="*/ 1506913 h 1665723"/>
                <a:gd name="connsiteX10" fmla="*/ 6755126 w 6755125"/>
                <a:gd name="connsiteY10" fmla="*/ 710154 h 1665723"/>
                <a:gd name="connsiteX11" fmla="*/ 6755126 w 6755125"/>
                <a:gd name="connsiteY11" fmla="*/ 675513 h 1665723"/>
                <a:gd name="connsiteX12" fmla="*/ 5334818 w 6755125"/>
                <a:gd name="connsiteY12" fmla="*/ 1359686 h 1665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755125" h="1665723">
                  <a:moveTo>
                    <a:pt x="5334818" y="1359686"/>
                  </a:moveTo>
                  <a:cubicBezTo>
                    <a:pt x="4962420" y="1498253"/>
                    <a:pt x="4581362" y="1602178"/>
                    <a:pt x="4182982" y="1628159"/>
                  </a:cubicBezTo>
                  <a:cubicBezTo>
                    <a:pt x="3775942" y="1654140"/>
                    <a:pt x="3368903" y="1584857"/>
                    <a:pt x="2979184" y="1463611"/>
                  </a:cubicBezTo>
                  <a:cubicBezTo>
                    <a:pt x="2182425" y="1212459"/>
                    <a:pt x="1463611" y="770777"/>
                    <a:pt x="727475" y="372398"/>
                  </a:cubicBezTo>
                  <a:cubicBezTo>
                    <a:pt x="493644" y="242492"/>
                    <a:pt x="242491" y="112585"/>
                    <a:pt x="0" y="0"/>
                  </a:cubicBezTo>
                  <a:lnTo>
                    <a:pt x="0" y="34642"/>
                  </a:lnTo>
                  <a:cubicBezTo>
                    <a:pt x="190529" y="121246"/>
                    <a:pt x="372398" y="216510"/>
                    <a:pt x="554267" y="311775"/>
                  </a:cubicBezTo>
                  <a:cubicBezTo>
                    <a:pt x="1281742" y="692834"/>
                    <a:pt x="1983236" y="1143175"/>
                    <a:pt x="2762674" y="1420309"/>
                  </a:cubicBezTo>
                  <a:cubicBezTo>
                    <a:pt x="3117751" y="1550215"/>
                    <a:pt x="3490148" y="1645480"/>
                    <a:pt x="3871207" y="1662800"/>
                  </a:cubicBezTo>
                  <a:cubicBezTo>
                    <a:pt x="4260926" y="1680121"/>
                    <a:pt x="4641984" y="1619498"/>
                    <a:pt x="5014383" y="1506913"/>
                  </a:cubicBezTo>
                  <a:cubicBezTo>
                    <a:pt x="5629272" y="1325044"/>
                    <a:pt x="6192199" y="1013269"/>
                    <a:pt x="6755126" y="710154"/>
                  </a:cubicBezTo>
                  <a:lnTo>
                    <a:pt x="6755126" y="675513"/>
                  </a:lnTo>
                  <a:cubicBezTo>
                    <a:pt x="6296125" y="918004"/>
                    <a:pt x="5828462" y="1169157"/>
                    <a:pt x="5334818" y="1359686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576" name="Graphic 1">
              <a:extLst>
                <a:ext uri="{FF2B5EF4-FFF2-40B4-BE49-F238E27FC236}">
                  <a16:creationId xmlns:a16="http://schemas.microsoft.com/office/drawing/2014/main" xmlns="" id="{F758004B-569C-49A8-8D2F-D06BB1B67404}"/>
                </a:ext>
              </a:extLst>
            </p:cNvPr>
            <p:cNvGrpSpPr/>
            <p:nvPr/>
          </p:nvGrpSpPr>
          <p:grpSpPr>
            <a:xfrm>
              <a:off x="4031152" y="3157763"/>
              <a:ext cx="62879" cy="159257"/>
              <a:chOff x="12582653" y="3602003"/>
              <a:chExt cx="190530" cy="482570"/>
            </a:xfrm>
            <a:grpFill/>
          </p:grpSpPr>
          <p:sp>
            <p:nvSpPr>
              <p:cNvPr id="710" name="Freeform: Shape 173">
                <a:extLst>
                  <a:ext uri="{FF2B5EF4-FFF2-40B4-BE49-F238E27FC236}">
                    <a16:creationId xmlns:a16="http://schemas.microsoft.com/office/drawing/2014/main" xmlns="" id="{BB37D653-ABC9-41C7-88FE-B4E97DA2BD07}"/>
                  </a:ext>
                </a:extLst>
              </p:cNvPr>
              <p:cNvSpPr/>
              <p:nvPr/>
            </p:nvSpPr>
            <p:spPr>
              <a:xfrm>
                <a:off x="12660598" y="3640692"/>
                <a:ext cx="27371" cy="410446"/>
              </a:xfrm>
              <a:custGeom>
                <a:avLst/>
                <a:gdLst>
                  <a:gd name="connsiteX0" fmla="*/ 0 w 27371"/>
                  <a:gd name="connsiteY0" fmla="*/ 16398 h 410446"/>
                  <a:gd name="connsiteX1" fmla="*/ 0 w 27371"/>
                  <a:gd name="connsiteY1" fmla="*/ 397456 h 410446"/>
                  <a:gd name="connsiteX2" fmla="*/ 25982 w 27371"/>
                  <a:gd name="connsiteY2" fmla="*/ 397456 h 410446"/>
                  <a:gd name="connsiteX3" fmla="*/ 25982 w 27371"/>
                  <a:gd name="connsiteY3" fmla="*/ 16398 h 410446"/>
                  <a:gd name="connsiteX4" fmla="*/ 0 w 27371"/>
                  <a:gd name="connsiteY4" fmla="*/ 16398 h 41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371" h="410446">
                    <a:moveTo>
                      <a:pt x="0" y="16398"/>
                    </a:moveTo>
                    <a:cubicBezTo>
                      <a:pt x="0" y="146304"/>
                      <a:pt x="0" y="267550"/>
                      <a:pt x="0" y="397456"/>
                    </a:cubicBezTo>
                    <a:cubicBezTo>
                      <a:pt x="0" y="414777"/>
                      <a:pt x="25982" y="414777"/>
                      <a:pt x="25982" y="397456"/>
                    </a:cubicBezTo>
                    <a:cubicBezTo>
                      <a:pt x="25982" y="267550"/>
                      <a:pt x="25982" y="146304"/>
                      <a:pt x="25982" y="16398"/>
                    </a:cubicBezTo>
                    <a:cubicBezTo>
                      <a:pt x="34641" y="-923"/>
                      <a:pt x="0" y="-9584"/>
                      <a:pt x="0" y="1639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11" name="Freeform: Shape 174">
                <a:extLst>
                  <a:ext uri="{FF2B5EF4-FFF2-40B4-BE49-F238E27FC236}">
                    <a16:creationId xmlns:a16="http://schemas.microsoft.com/office/drawing/2014/main" xmlns="" id="{D262CAD4-ECD0-4E48-9B35-5B62296FFBDF}"/>
                  </a:ext>
                </a:extLst>
              </p:cNvPr>
              <p:cNvSpPr/>
              <p:nvPr/>
            </p:nvSpPr>
            <p:spPr>
              <a:xfrm>
                <a:off x="12582653" y="3602003"/>
                <a:ext cx="190530" cy="109301"/>
              </a:xfrm>
              <a:custGeom>
                <a:avLst/>
                <a:gdLst>
                  <a:gd name="connsiteX0" fmla="*/ 95265 w 190530"/>
                  <a:gd name="connsiteY0" fmla="*/ 37765 h 109301"/>
                  <a:gd name="connsiteX1" fmla="*/ 0 w 190530"/>
                  <a:gd name="connsiteY1" fmla="*/ 3124 h 109301"/>
                  <a:gd name="connsiteX2" fmla="*/ 95265 w 190530"/>
                  <a:gd name="connsiteY2" fmla="*/ 72407 h 109301"/>
                  <a:gd name="connsiteX3" fmla="*/ 190530 w 190530"/>
                  <a:gd name="connsiteY3" fmla="*/ 107049 h 109301"/>
                  <a:gd name="connsiteX4" fmla="*/ 95265 w 190530"/>
                  <a:gd name="connsiteY4" fmla="*/ 37765 h 109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30" h="109301">
                    <a:moveTo>
                      <a:pt x="95265" y="37765"/>
                    </a:moveTo>
                    <a:cubicBezTo>
                      <a:pt x="43302" y="3124"/>
                      <a:pt x="0" y="-5537"/>
                      <a:pt x="0" y="3124"/>
                    </a:cubicBezTo>
                    <a:cubicBezTo>
                      <a:pt x="0" y="11784"/>
                      <a:pt x="43302" y="46426"/>
                      <a:pt x="95265" y="72407"/>
                    </a:cubicBezTo>
                    <a:cubicBezTo>
                      <a:pt x="147228" y="98388"/>
                      <a:pt x="190530" y="115709"/>
                      <a:pt x="190530" y="107049"/>
                    </a:cubicBezTo>
                    <a:cubicBezTo>
                      <a:pt x="190530" y="107049"/>
                      <a:pt x="147228" y="72407"/>
                      <a:pt x="95265" y="3776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12" name="Freeform: Shape 175">
                <a:extLst>
                  <a:ext uri="{FF2B5EF4-FFF2-40B4-BE49-F238E27FC236}">
                    <a16:creationId xmlns:a16="http://schemas.microsoft.com/office/drawing/2014/main" xmlns="" id="{156D0511-4F6F-4748-A2A6-E2D87906F445}"/>
                  </a:ext>
                </a:extLst>
              </p:cNvPr>
              <p:cNvSpPr/>
              <p:nvPr/>
            </p:nvSpPr>
            <p:spPr>
              <a:xfrm>
                <a:off x="12582653" y="3974401"/>
                <a:ext cx="190530" cy="110172"/>
              </a:xfrm>
              <a:custGeom>
                <a:avLst/>
                <a:gdLst>
                  <a:gd name="connsiteX0" fmla="*/ 95265 w 190530"/>
                  <a:gd name="connsiteY0" fmla="*/ 37765 h 110172"/>
                  <a:gd name="connsiteX1" fmla="*/ 0 w 190530"/>
                  <a:gd name="connsiteY1" fmla="*/ 107049 h 110172"/>
                  <a:gd name="connsiteX2" fmla="*/ 95265 w 190530"/>
                  <a:gd name="connsiteY2" fmla="*/ 72407 h 110172"/>
                  <a:gd name="connsiteX3" fmla="*/ 190530 w 190530"/>
                  <a:gd name="connsiteY3" fmla="*/ 3124 h 110172"/>
                  <a:gd name="connsiteX4" fmla="*/ 95265 w 190530"/>
                  <a:gd name="connsiteY4" fmla="*/ 37765 h 1101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30" h="110172">
                    <a:moveTo>
                      <a:pt x="95265" y="37765"/>
                    </a:moveTo>
                    <a:cubicBezTo>
                      <a:pt x="43302" y="63747"/>
                      <a:pt x="0" y="98388"/>
                      <a:pt x="0" y="107049"/>
                    </a:cubicBezTo>
                    <a:cubicBezTo>
                      <a:pt x="0" y="115709"/>
                      <a:pt x="43302" y="107049"/>
                      <a:pt x="95265" y="72407"/>
                    </a:cubicBezTo>
                    <a:cubicBezTo>
                      <a:pt x="147228" y="37765"/>
                      <a:pt x="190530" y="11784"/>
                      <a:pt x="190530" y="3124"/>
                    </a:cubicBezTo>
                    <a:cubicBezTo>
                      <a:pt x="190530" y="-5537"/>
                      <a:pt x="147228" y="3124"/>
                      <a:pt x="95265" y="3776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77" name="Graphic 1">
              <a:extLst>
                <a:ext uri="{FF2B5EF4-FFF2-40B4-BE49-F238E27FC236}">
                  <a16:creationId xmlns:a16="http://schemas.microsoft.com/office/drawing/2014/main" xmlns="" id="{6B4786A7-5C94-4F9F-9AD8-DD0689E95CC3}"/>
                </a:ext>
              </a:extLst>
            </p:cNvPr>
            <p:cNvGrpSpPr/>
            <p:nvPr/>
          </p:nvGrpSpPr>
          <p:grpSpPr>
            <a:xfrm>
              <a:off x="3888247" y="3079306"/>
              <a:ext cx="62879" cy="316172"/>
              <a:chOff x="12149632" y="3364268"/>
              <a:chExt cx="190530" cy="958039"/>
            </a:xfrm>
            <a:grpFill/>
          </p:grpSpPr>
          <p:sp>
            <p:nvSpPr>
              <p:cNvPr id="707" name="Freeform: Shape 170">
                <a:extLst>
                  <a:ext uri="{FF2B5EF4-FFF2-40B4-BE49-F238E27FC236}">
                    <a16:creationId xmlns:a16="http://schemas.microsoft.com/office/drawing/2014/main" xmlns="" id="{89653DCC-8574-4BC4-8313-9539A2E4723E}"/>
                  </a:ext>
                </a:extLst>
              </p:cNvPr>
              <p:cNvSpPr/>
              <p:nvPr/>
            </p:nvSpPr>
            <p:spPr>
              <a:xfrm>
                <a:off x="12236236" y="3401607"/>
                <a:ext cx="25981" cy="883362"/>
              </a:xfrm>
              <a:custGeom>
                <a:avLst/>
                <a:gdLst>
                  <a:gd name="connsiteX0" fmla="*/ 0 w 25981"/>
                  <a:gd name="connsiteY0" fmla="*/ 12991 h 883362"/>
                  <a:gd name="connsiteX1" fmla="*/ 0 w 25981"/>
                  <a:gd name="connsiteY1" fmla="*/ 870372 h 883362"/>
                  <a:gd name="connsiteX2" fmla="*/ 25982 w 25981"/>
                  <a:gd name="connsiteY2" fmla="*/ 870372 h 883362"/>
                  <a:gd name="connsiteX3" fmla="*/ 25982 w 25981"/>
                  <a:gd name="connsiteY3" fmla="*/ 12991 h 883362"/>
                  <a:gd name="connsiteX4" fmla="*/ 0 w 25981"/>
                  <a:gd name="connsiteY4" fmla="*/ 12991 h 8833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883362">
                    <a:moveTo>
                      <a:pt x="0" y="12991"/>
                    </a:moveTo>
                    <a:cubicBezTo>
                      <a:pt x="0" y="298784"/>
                      <a:pt x="0" y="584578"/>
                      <a:pt x="0" y="870372"/>
                    </a:cubicBezTo>
                    <a:cubicBezTo>
                      <a:pt x="0" y="887693"/>
                      <a:pt x="25982" y="887693"/>
                      <a:pt x="25982" y="870372"/>
                    </a:cubicBezTo>
                    <a:cubicBezTo>
                      <a:pt x="25982" y="584578"/>
                      <a:pt x="25982" y="298784"/>
                      <a:pt x="25982" y="12991"/>
                    </a:cubicBezTo>
                    <a:cubicBezTo>
                      <a:pt x="2598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8" name="Freeform: Shape 171">
                <a:extLst>
                  <a:ext uri="{FF2B5EF4-FFF2-40B4-BE49-F238E27FC236}">
                    <a16:creationId xmlns:a16="http://schemas.microsoft.com/office/drawing/2014/main" xmlns="" id="{42FBFF83-FAC7-4DFF-B0CF-7A954A2393C8}"/>
                  </a:ext>
                </a:extLst>
              </p:cNvPr>
              <p:cNvSpPr/>
              <p:nvPr/>
            </p:nvSpPr>
            <p:spPr>
              <a:xfrm>
                <a:off x="12149632" y="3364268"/>
                <a:ext cx="190530" cy="123023"/>
              </a:xfrm>
              <a:custGeom>
                <a:avLst/>
                <a:gdLst>
                  <a:gd name="connsiteX0" fmla="*/ 95265 w 190530"/>
                  <a:gd name="connsiteY0" fmla="*/ 24348 h 123023"/>
                  <a:gd name="connsiteX1" fmla="*/ 0 w 190530"/>
                  <a:gd name="connsiteY1" fmla="*/ 15687 h 123023"/>
                  <a:gd name="connsiteX2" fmla="*/ 95265 w 190530"/>
                  <a:gd name="connsiteY2" fmla="*/ 102292 h 123023"/>
                  <a:gd name="connsiteX3" fmla="*/ 190530 w 190530"/>
                  <a:gd name="connsiteY3" fmla="*/ 110952 h 123023"/>
                  <a:gd name="connsiteX4" fmla="*/ 95265 w 190530"/>
                  <a:gd name="connsiteY4" fmla="*/ 24348 h 1230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30" h="123023">
                    <a:moveTo>
                      <a:pt x="95265" y="24348"/>
                    </a:moveTo>
                    <a:cubicBezTo>
                      <a:pt x="43302" y="-1633"/>
                      <a:pt x="0" y="-10294"/>
                      <a:pt x="0" y="15687"/>
                    </a:cubicBezTo>
                    <a:cubicBezTo>
                      <a:pt x="0" y="41669"/>
                      <a:pt x="43302" y="76310"/>
                      <a:pt x="95265" y="102292"/>
                    </a:cubicBezTo>
                    <a:cubicBezTo>
                      <a:pt x="147228" y="128273"/>
                      <a:pt x="190530" y="128273"/>
                      <a:pt x="190530" y="110952"/>
                    </a:cubicBezTo>
                    <a:cubicBezTo>
                      <a:pt x="190530" y="93631"/>
                      <a:pt x="147228" y="58989"/>
                      <a:pt x="95265" y="2434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9" name="Freeform: Shape 172">
                <a:extLst>
                  <a:ext uri="{FF2B5EF4-FFF2-40B4-BE49-F238E27FC236}">
                    <a16:creationId xmlns:a16="http://schemas.microsoft.com/office/drawing/2014/main" xmlns="" id="{E19170AD-2609-4764-B296-28D4B9941DDE}"/>
                  </a:ext>
                </a:extLst>
              </p:cNvPr>
              <p:cNvSpPr/>
              <p:nvPr/>
            </p:nvSpPr>
            <p:spPr>
              <a:xfrm>
                <a:off x="12149632" y="4199284"/>
                <a:ext cx="190530" cy="123023"/>
              </a:xfrm>
              <a:custGeom>
                <a:avLst/>
                <a:gdLst>
                  <a:gd name="connsiteX0" fmla="*/ 95265 w 190530"/>
                  <a:gd name="connsiteY0" fmla="*/ 20732 h 123023"/>
                  <a:gd name="connsiteX1" fmla="*/ 0 w 190530"/>
                  <a:gd name="connsiteY1" fmla="*/ 107336 h 123023"/>
                  <a:gd name="connsiteX2" fmla="*/ 95265 w 190530"/>
                  <a:gd name="connsiteY2" fmla="*/ 98676 h 123023"/>
                  <a:gd name="connsiteX3" fmla="*/ 190530 w 190530"/>
                  <a:gd name="connsiteY3" fmla="*/ 12072 h 123023"/>
                  <a:gd name="connsiteX4" fmla="*/ 95265 w 190530"/>
                  <a:gd name="connsiteY4" fmla="*/ 20732 h 1230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30" h="123023">
                    <a:moveTo>
                      <a:pt x="95265" y="20732"/>
                    </a:moveTo>
                    <a:cubicBezTo>
                      <a:pt x="43302" y="46713"/>
                      <a:pt x="0" y="81355"/>
                      <a:pt x="0" y="107336"/>
                    </a:cubicBezTo>
                    <a:cubicBezTo>
                      <a:pt x="0" y="133317"/>
                      <a:pt x="43302" y="124657"/>
                      <a:pt x="95265" y="98676"/>
                    </a:cubicBezTo>
                    <a:cubicBezTo>
                      <a:pt x="147228" y="72695"/>
                      <a:pt x="190530" y="29393"/>
                      <a:pt x="190530" y="12072"/>
                    </a:cubicBezTo>
                    <a:cubicBezTo>
                      <a:pt x="190530" y="-5249"/>
                      <a:pt x="147228" y="-5249"/>
                      <a:pt x="95265" y="2073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78" name="Graphic 1">
              <a:extLst>
                <a:ext uri="{FF2B5EF4-FFF2-40B4-BE49-F238E27FC236}">
                  <a16:creationId xmlns:a16="http://schemas.microsoft.com/office/drawing/2014/main" xmlns="" id="{845CBBD7-B730-4E4E-BFB5-A61809A1377F}"/>
                </a:ext>
              </a:extLst>
            </p:cNvPr>
            <p:cNvGrpSpPr/>
            <p:nvPr/>
          </p:nvGrpSpPr>
          <p:grpSpPr>
            <a:xfrm>
              <a:off x="3748200" y="3008045"/>
              <a:ext cx="62878" cy="458694"/>
              <a:chOff x="11725272" y="3148339"/>
              <a:chExt cx="190528" cy="1389899"/>
            </a:xfrm>
            <a:grpFill/>
          </p:grpSpPr>
          <p:sp>
            <p:nvSpPr>
              <p:cNvPr id="704" name="Freeform: Shape 167">
                <a:extLst>
                  <a:ext uri="{FF2B5EF4-FFF2-40B4-BE49-F238E27FC236}">
                    <a16:creationId xmlns:a16="http://schemas.microsoft.com/office/drawing/2014/main" xmlns="" id="{E2E48398-A267-4C43-A02F-988DCF99CCAD}"/>
                  </a:ext>
                </a:extLst>
              </p:cNvPr>
              <p:cNvSpPr/>
              <p:nvPr/>
            </p:nvSpPr>
            <p:spPr>
              <a:xfrm>
                <a:off x="11803215" y="3185096"/>
                <a:ext cx="27371" cy="1325044"/>
              </a:xfrm>
              <a:custGeom>
                <a:avLst/>
                <a:gdLst>
                  <a:gd name="connsiteX0" fmla="*/ 0 w 27371"/>
                  <a:gd name="connsiteY0" fmla="*/ 12991 h 1325044"/>
                  <a:gd name="connsiteX1" fmla="*/ 0 w 27371"/>
                  <a:gd name="connsiteY1" fmla="*/ 1312053 h 1325044"/>
                  <a:gd name="connsiteX2" fmla="*/ 25982 w 27371"/>
                  <a:gd name="connsiteY2" fmla="*/ 1312053 h 1325044"/>
                  <a:gd name="connsiteX3" fmla="*/ 25982 w 27371"/>
                  <a:gd name="connsiteY3" fmla="*/ 12991 h 1325044"/>
                  <a:gd name="connsiteX4" fmla="*/ 0 w 27371"/>
                  <a:gd name="connsiteY4" fmla="*/ 12991 h 13250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371" h="1325044">
                    <a:moveTo>
                      <a:pt x="0" y="12991"/>
                    </a:moveTo>
                    <a:cubicBezTo>
                      <a:pt x="0" y="446011"/>
                      <a:pt x="0" y="879032"/>
                      <a:pt x="0" y="1312053"/>
                    </a:cubicBezTo>
                    <a:cubicBezTo>
                      <a:pt x="0" y="1329374"/>
                      <a:pt x="25982" y="1329374"/>
                      <a:pt x="25982" y="1312053"/>
                    </a:cubicBezTo>
                    <a:cubicBezTo>
                      <a:pt x="25982" y="879032"/>
                      <a:pt x="25982" y="446011"/>
                      <a:pt x="25982" y="12991"/>
                    </a:cubicBezTo>
                    <a:cubicBezTo>
                      <a:pt x="3464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5" name="Freeform: Shape 168">
                <a:extLst>
                  <a:ext uri="{FF2B5EF4-FFF2-40B4-BE49-F238E27FC236}">
                    <a16:creationId xmlns:a16="http://schemas.microsoft.com/office/drawing/2014/main" xmlns="" id="{254D25ED-F83B-41D3-AD66-4CBE94F6B3CC}"/>
                  </a:ext>
                </a:extLst>
              </p:cNvPr>
              <p:cNvSpPr/>
              <p:nvPr/>
            </p:nvSpPr>
            <p:spPr>
              <a:xfrm>
                <a:off x="11725272" y="3148339"/>
                <a:ext cx="190528" cy="139763"/>
              </a:xfrm>
              <a:custGeom>
                <a:avLst/>
                <a:gdLst>
                  <a:gd name="connsiteX0" fmla="*/ 95265 w 190528"/>
                  <a:gd name="connsiteY0" fmla="*/ 15107 h 139763"/>
                  <a:gd name="connsiteX1" fmla="*/ 0 w 190528"/>
                  <a:gd name="connsiteY1" fmla="*/ 32428 h 139763"/>
                  <a:gd name="connsiteX2" fmla="*/ 95265 w 190528"/>
                  <a:gd name="connsiteY2" fmla="*/ 127692 h 139763"/>
                  <a:gd name="connsiteX3" fmla="*/ 190529 w 190528"/>
                  <a:gd name="connsiteY3" fmla="*/ 119032 h 139763"/>
                  <a:gd name="connsiteX4" fmla="*/ 95265 w 190528"/>
                  <a:gd name="connsiteY4" fmla="*/ 15107 h 1397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39763">
                    <a:moveTo>
                      <a:pt x="95265" y="15107"/>
                    </a:moveTo>
                    <a:cubicBezTo>
                      <a:pt x="43302" y="-10875"/>
                      <a:pt x="0" y="-2214"/>
                      <a:pt x="0" y="32428"/>
                    </a:cubicBezTo>
                    <a:cubicBezTo>
                      <a:pt x="0" y="67069"/>
                      <a:pt x="43302" y="110371"/>
                      <a:pt x="95265" y="127692"/>
                    </a:cubicBezTo>
                    <a:cubicBezTo>
                      <a:pt x="147227" y="145013"/>
                      <a:pt x="190529" y="145013"/>
                      <a:pt x="190529" y="119032"/>
                    </a:cubicBezTo>
                    <a:cubicBezTo>
                      <a:pt x="190529" y="84390"/>
                      <a:pt x="147227" y="41088"/>
                      <a:pt x="95265" y="1510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6" name="Freeform: Shape 169">
                <a:extLst>
                  <a:ext uri="{FF2B5EF4-FFF2-40B4-BE49-F238E27FC236}">
                    <a16:creationId xmlns:a16="http://schemas.microsoft.com/office/drawing/2014/main" xmlns="" id="{892E33A0-6163-49C0-BB00-D1049978F09C}"/>
                  </a:ext>
                </a:extLst>
              </p:cNvPr>
              <p:cNvSpPr/>
              <p:nvPr/>
            </p:nvSpPr>
            <p:spPr>
              <a:xfrm>
                <a:off x="11725272" y="4399168"/>
                <a:ext cx="190528" cy="139069"/>
              </a:xfrm>
              <a:custGeom>
                <a:avLst/>
                <a:gdLst>
                  <a:gd name="connsiteX0" fmla="*/ 95265 w 190528"/>
                  <a:gd name="connsiteY0" fmla="*/ 11377 h 139069"/>
                  <a:gd name="connsiteX1" fmla="*/ 0 w 190528"/>
                  <a:gd name="connsiteY1" fmla="*/ 106642 h 139069"/>
                  <a:gd name="connsiteX2" fmla="*/ 95265 w 190528"/>
                  <a:gd name="connsiteY2" fmla="*/ 123963 h 139069"/>
                  <a:gd name="connsiteX3" fmla="*/ 190529 w 190528"/>
                  <a:gd name="connsiteY3" fmla="*/ 28698 h 139069"/>
                  <a:gd name="connsiteX4" fmla="*/ 95265 w 190528"/>
                  <a:gd name="connsiteY4" fmla="*/ 11377 h 1390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39069">
                    <a:moveTo>
                      <a:pt x="95265" y="11377"/>
                    </a:moveTo>
                    <a:cubicBezTo>
                      <a:pt x="43302" y="28698"/>
                      <a:pt x="0" y="72000"/>
                      <a:pt x="0" y="106642"/>
                    </a:cubicBezTo>
                    <a:cubicBezTo>
                      <a:pt x="0" y="141283"/>
                      <a:pt x="43302" y="149944"/>
                      <a:pt x="95265" y="123963"/>
                    </a:cubicBezTo>
                    <a:cubicBezTo>
                      <a:pt x="147227" y="97981"/>
                      <a:pt x="190529" y="54679"/>
                      <a:pt x="190529" y="28698"/>
                    </a:cubicBezTo>
                    <a:cubicBezTo>
                      <a:pt x="190529" y="-5944"/>
                      <a:pt x="147227" y="-5944"/>
                      <a:pt x="95265" y="1137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79" name="Graphic 1">
              <a:extLst>
                <a:ext uri="{FF2B5EF4-FFF2-40B4-BE49-F238E27FC236}">
                  <a16:creationId xmlns:a16="http://schemas.microsoft.com/office/drawing/2014/main" xmlns="" id="{2849613A-89B6-4294-8CBF-04B7E97DC15C}"/>
                </a:ext>
              </a:extLst>
            </p:cNvPr>
            <p:cNvGrpSpPr/>
            <p:nvPr/>
          </p:nvGrpSpPr>
          <p:grpSpPr>
            <a:xfrm>
              <a:off x="3608153" y="2945052"/>
              <a:ext cx="62878" cy="583608"/>
              <a:chOff x="11300912" y="2957461"/>
              <a:chExt cx="190528" cy="1768406"/>
            </a:xfrm>
            <a:grpFill/>
          </p:grpSpPr>
          <p:sp>
            <p:nvSpPr>
              <p:cNvPr id="701" name="Freeform: Shape 164">
                <a:extLst>
                  <a:ext uri="{FF2B5EF4-FFF2-40B4-BE49-F238E27FC236}">
                    <a16:creationId xmlns:a16="http://schemas.microsoft.com/office/drawing/2014/main" xmlns="" id="{1868D612-A410-419F-BB80-B22BE8765DBA}"/>
                  </a:ext>
                </a:extLst>
              </p:cNvPr>
              <p:cNvSpPr/>
              <p:nvPr/>
            </p:nvSpPr>
            <p:spPr>
              <a:xfrm>
                <a:off x="11378855" y="3003228"/>
                <a:ext cx="25981" cy="1688781"/>
              </a:xfrm>
              <a:custGeom>
                <a:avLst/>
                <a:gdLst>
                  <a:gd name="connsiteX0" fmla="*/ 0 w 25981"/>
                  <a:gd name="connsiteY0" fmla="*/ 12991 h 1688781"/>
                  <a:gd name="connsiteX1" fmla="*/ 0 w 25981"/>
                  <a:gd name="connsiteY1" fmla="*/ 1675791 h 1688781"/>
                  <a:gd name="connsiteX2" fmla="*/ 25982 w 25981"/>
                  <a:gd name="connsiteY2" fmla="*/ 1675791 h 1688781"/>
                  <a:gd name="connsiteX3" fmla="*/ 25982 w 25981"/>
                  <a:gd name="connsiteY3" fmla="*/ 12991 h 1688781"/>
                  <a:gd name="connsiteX4" fmla="*/ 0 w 25981"/>
                  <a:gd name="connsiteY4" fmla="*/ 12991 h 16887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688781">
                    <a:moveTo>
                      <a:pt x="0" y="12991"/>
                    </a:moveTo>
                    <a:cubicBezTo>
                      <a:pt x="0" y="567258"/>
                      <a:pt x="0" y="1121524"/>
                      <a:pt x="0" y="1675791"/>
                    </a:cubicBezTo>
                    <a:cubicBezTo>
                      <a:pt x="0" y="1693112"/>
                      <a:pt x="25982" y="1693112"/>
                      <a:pt x="25982" y="1675791"/>
                    </a:cubicBezTo>
                    <a:cubicBezTo>
                      <a:pt x="25982" y="1121524"/>
                      <a:pt x="25982" y="567258"/>
                      <a:pt x="25982" y="12991"/>
                    </a:cubicBezTo>
                    <a:cubicBezTo>
                      <a:pt x="2598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2" name="Freeform: Shape 165">
                <a:extLst>
                  <a:ext uri="{FF2B5EF4-FFF2-40B4-BE49-F238E27FC236}">
                    <a16:creationId xmlns:a16="http://schemas.microsoft.com/office/drawing/2014/main" xmlns="" id="{2C8ABE24-C446-49FD-BBAA-CBA371A4B9A2}"/>
                  </a:ext>
                </a:extLst>
              </p:cNvPr>
              <p:cNvSpPr/>
              <p:nvPr/>
            </p:nvSpPr>
            <p:spPr>
              <a:xfrm>
                <a:off x="11300912" y="2957461"/>
                <a:ext cx="190528" cy="152156"/>
              </a:xfrm>
              <a:custGeom>
                <a:avLst/>
                <a:gdLst>
                  <a:gd name="connsiteX0" fmla="*/ 95264 w 190528"/>
                  <a:gd name="connsiteY0" fmla="*/ 6795 h 152156"/>
                  <a:gd name="connsiteX1" fmla="*/ 0 w 190528"/>
                  <a:gd name="connsiteY1" fmla="*/ 41437 h 152156"/>
                  <a:gd name="connsiteX2" fmla="*/ 95264 w 190528"/>
                  <a:gd name="connsiteY2" fmla="*/ 145362 h 152156"/>
                  <a:gd name="connsiteX3" fmla="*/ 190529 w 190528"/>
                  <a:gd name="connsiteY3" fmla="*/ 110720 h 152156"/>
                  <a:gd name="connsiteX4" fmla="*/ 95264 w 190528"/>
                  <a:gd name="connsiteY4" fmla="*/ 6795 h 152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52156">
                    <a:moveTo>
                      <a:pt x="95264" y="6795"/>
                    </a:moveTo>
                    <a:cubicBezTo>
                      <a:pt x="43302" y="-10526"/>
                      <a:pt x="0" y="6795"/>
                      <a:pt x="0" y="41437"/>
                    </a:cubicBezTo>
                    <a:cubicBezTo>
                      <a:pt x="0" y="84739"/>
                      <a:pt x="43302" y="128041"/>
                      <a:pt x="95264" y="145362"/>
                    </a:cubicBezTo>
                    <a:cubicBezTo>
                      <a:pt x="147227" y="162683"/>
                      <a:pt x="190529" y="145362"/>
                      <a:pt x="190529" y="110720"/>
                    </a:cubicBezTo>
                    <a:cubicBezTo>
                      <a:pt x="181868" y="76078"/>
                      <a:pt x="147227" y="32776"/>
                      <a:pt x="95264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3" name="Freeform: Shape 166">
                <a:extLst>
                  <a:ext uri="{FF2B5EF4-FFF2-40B4-BE49-F238E27FC236}">
                    <a16:creationId xmlns:a16="http://schemas.microsoft.com/office/drawing/2014/main" xmlns="" id="{A4A5D8CF-AF8E-4155-BB4A-A7B80D5D66EC}"/>
                  </a:ext>
                </a:extLst>
              </p:cNvPr>
              <p:cNvSpPr/>
              <p:nvPr/>
            </p:nvSpPr>
            <p:spPr>
              <a:xfrm>
                <a:off x="11300912" y="4568299"/>
                <a:ext cx="190528" cy="157568"/>
              </a:xfrm>
              <a:custGeom>
                <a:avLst/>
                <a:gdLst>
                  <a:gd name="connsiteX0" fmla="*/ 95264 w 190528"/>
                  <a:gd name="connsiteY0" fmla="*/ 6795 h 157568"/>
                  <a:gd name="connsiteX1" fmla="*/ 0 w 190528"/>
                  <a:gd name="connsiteY1" fmla="*/ 110720 h 157568"/>
                  <a:gd name="connsiteX2" fmla="*/ 95264 w 190528"/>
                  <a:gd name="connsiteY2" fmla="*/ 145362 h 157568"/>
                  <a:gd name="connsiteX3" fmla="*/ 190529 w 190528"/>
                  <a:gd name="connsiteY3" fmla="*/ 41437 h 157568"/>
                  <a:gd name="connsiteX4" fmla="*/ 95264 w 190528"/>
                  <a:gd name="connsiteY4" fmla="*/ 6795 h 1575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57568">
                    <a:moveTo>
                      <a:pt x="95264" y="6795"/>
                    </a:moveTo>
                    <a:cubicBezTo>
                      <a:pt x="43302" y="24116"/>
                      <a:pt x="0" y="67418"/>
                      <a:pt x="0" y="110720"/>
                    </a:cubicBezTo>
                    <a:cubicBezTo>
                      <a:pt x="0" y="154022"/>
                      <a:pt x="43302" y="171343"/>
                      <a:pt x="95264" y="145362"/>
                    </a:cubicBezTo>
                    <a:cubicBezTo>
                      <a:pt x="147227" y="128041"/>
                      <a:pt x="190529" y="76078"/>
                      <a:pt x="190529" y="41437"/>
                    </a:cubicBezTo>
                    <a:cubicBezTo>
                      <a:pt x="181868" y="6795"/>
                      <a:pt x="147227" y="-10526"/>
                      <a:pt x="95264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80" name="Graphic 1">
              <a:extLst>
                <a:ext uri="{FF2B5EF4-FFF2-40B4-BE49-F238E27FC236}">
                  <a16:creationId xmlns:a16="http://schemas.microsoft.com/office/drawing/2014/main" xmlns="" id="{289CEABB-39BE-467E-A718-350CF70C5CCA}"/>
                </a:ext>
              </a:extLst>
            </p:cNvPr>
            <p:cNvGrpSpPr/>
            <p:nvPr/>
          </p:nvGrpSpPr>
          <p:grpSpPr>
            <a:xfrm>
              <a:off x="3465247" y="2900061"/>
              <a:ext cx="62878" cy="674661"/>
              <a:chOff x="10867891" y="2821134"/>
              <a:chExt cx="190528" cy="2044308"/>
            </a:xfrm>
            <a:grpFill/>
          </p:grpSpPr>
          <p:sp>
            <p:nvSpPr>
              <p:cNvPr id="698" name="Freeform: Shape 161">
                <a:extLst>
                  <a:ext uri="{FF2B5EF4-FFF2-40B4-BE49-F238E27FC236}">
                    <a16:creationId xmlns:a16="http://schemas.microsoft.com/office/drawing/2014/main" xmlns="" id="{858FB86E-1C2B-4DE2-8B13-ECA5B8495FF1}"/>
                  </a:ext>
                </a:extLst>
              </p:cNvPr>
              <p:cNvSpPr/>
              <p:nvPr/>
            </p:nvSpPr>
            <p:spPr>
              <a:xfrm>
                <a:off x="10954495" y="2864661"/>
                <a:ext cx="25980" cy="1965915"/>
              </a:xfrm>
              <a:custGeom>
                <a:avLst/>
                <a:gdLst>
                  <a:gd name="connsiteX0" fmla="*/ 0 w 25980"/>
                  <a:gd name="connsiteY0" fmla="*/ 12991 h 1965915"/>
                  <a:gd name="connsiteX1" fmla="*/ 0 w 25980"/>
                  <a:gd name="connsiteY1" fmla="*/ 1952925 h 1965915"/>
                  <a:gd name="connsiteX2" fmla="*/ 25980 w 25980"/>
                  <a:gd name="connsiteY2" fmla="*/ 1952925 h 1965915"/>
                  <a:gd name="connsiteX3" fmla="*/ 25980 w 25980"/>
                  <a:gd name="connsiteY3" fmla="*/ 12991 h 1965915"/>
                  <a:gd name="connsiteX4" fmla="*/ 0 w 25980"/>
                  <a:gd name="connsiteY4" fmla="*/ 12991 h 19659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0" h="1965915">
                    <a:moveTo>
                      <a:pt x="0" y="12991"/>
                    </a:moveTo>
                    <a:cubicBezTo>
                      <a:pt x="0" y="662522"/>
                      <a:pt x="0" y="1303393"/>
                      <a:pt x="0" y="1952925"/>
                    </a:cubicBezTo>
                    <a:cubicBezTo>
                      <a:pt x="0" y="1970245"/>
                      <a:pt x="25980" y="1970245"/>
                      <a:pt x="25980" y="1952925"/>
                    </a:cubicBezTo>
                    <a:cubicBezTo>
                      <a:pt x="25980" y="1303393"/>
                      <a:pt x="25980" y="662522"/>
                      <a:pt x="25980" y="12991"/>
                    </a:cubicBezTo>
                    <a:cubicBezTo>
                      <a:pt x="25980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9" name="Freeform: Shape 162">
                <a:extLst>
                  <a:ext uri="{FF2B5EF4-FFF2-40B4-BE49-F238E27FC236}">
                    <a16:creationId xmlns:a16="http://schemas.microsoft.com/office/drawing/2014/main" xmlns="" id="{85081977-5689-4BB6-96C5-E0C6C2E001F3}"/>
                  </a:ext>
                </a:extLst>
              </p:cNvPr>
              <p:cNvSpPr/>
              <p:nvPr/>
            </p:nvSpPr>
            <p:spPr>
              <a:xfrm>
                <a:off x="10867891" y="2821134"/>
                <a:ext cx="190528" cy="170762"/>
              </a:xfrm>
              <a:custGeom>
                <a:avLst/>
                <a:gdLst>
                  <a:gd name="connsiteX0" fmla="*/ 95264 w 190528"/>
                  <a:gd name="connsiteY0" fmla="*/ 4555 h 170762"/>
                  <a:gd name="connsiteX1" fmla="*/ 0 w 190528"/>
                  <a:gd name="connsiteY1" fmla="*/ 65178 h 170762"/>
                  <a:gd name="connsiteX2" fmla="*/ 95264 w 190528"/>
                  <a:gd name="connsiteY2" fmla="*/ 169103 h 170762"/>
                  <a:gd name="connsiteX3" fmla="*/ 190529 w 190528"/>
                  <a:gd name="connsiteY3" fmla="*/ 108480 h 170762"/>
                  <a:gd name="connsiteX4" fmla="*/ 95264 w 190528"/>
                  <a:gd name="connsiteY4" fmla="*/ 4555 h 17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70762">
                    <a:moveTo>
                      <a:pt x="95264" y="4555"/>
                    </a:moveTo>
                    <a:cubicBezTo>
                      <a:pt x="43302" y="-12766"/>
                      <a:pt x="0" y="21876"/>
                      <a:pt x="0" y="65178"/>
                    </a:cubicBezTo>
                    <a:cubicBezTo>
                      <a:pt x="0" y="108480"/>
                      <a:pt x="43302" y="160443"/>
                      <a:pt x="95264" y="169103"/>
                    </a:cubicBezTo>
                    <a:cubicBezTo>
                      <a:pt x="147227" y="177763"/>
                      <a:pt x="190529" y="151782"/>
                      <a:pt x="190529" y="108480"/>
                    </a:cubicBezTo>
                    <a:cubicBezTo>
                      <a:pt x="190529" y="65178"/>
                      <a:pt x="147227" y="13215"/>
                      <a:pt x="95264" y="455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0" name="Freeform: Shape 163">
                <a:extLst>
                  <a:ext uri="{FF2B5EF4-FFF2-40B4-BE49-F238E27FC236}">
                    <a16:creationId xmlns:a16="http://schemas.microsoft.com/office/drawing/2014/main" xmlns="" id="{83688370-DEFD-4ECA-AB60-815CACF8EA8E}"/>
                  </a:ext>
                </a:extLst>
              </p:cNvPr>
              <p:cNvSpPr/>
              <p:nvPr/>
            </p:nvSpPr>
            <p:spPr>
              <a:xfrm>
                <a:off x="10867891" y="4690996"/>
                <a:ext cx="190528" cy="174446"/>
              </a:xfrm>
              <a:custGeom>
                <a:avLst/>
                <a:gdLst>
                  <a:gd name="connsiteX0" fmla="*/ 95264 w 190528"/>
                  <a:gd name="connsiteY0" fmla="*/ 5344 h 174446"/>
                  <a:gd name="connsiteX1" fmla="*/ 0 w 190528"/>
                  <a:gd name="connsiteY1" fmla="*/ 109269 h 174446"/>
                  <a:gd name="connsiteX2" fmla="*/ 95264 w 190528"/>
                  <a:gd name="connsiteY2" fmla="*/ 169892 h 174446"/>
                  <a:gd name="connsiteX3" fmla="*/ 190529 w 190528"/>
                  <a:gd name="connsiteY3" fmla="*/ 65967 h 174446"/>
                  <a:gd name="connsiteX4" fmla="*/ 95264 w 190528"/>
                  <a:gd name="connsiteY4" fmla="*/ 5344 h 174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74446">
                    <a:moveTo>
                      <a:pt x="95264" y="5344"/>
                    </a:moveTo>
                    <a:cubicBezTo>
                      <a:pt x="43302" y="14004"/>
                      <a:pt x="0" y="65967"/>
                      <a:pt x="0" y="109269"/>
                    </a:cubicBezTo>
                    <a:cubicBezTo>
                      <a:pt x="0" y="152571"/>
                      <a:pt x="43302" y="187213"/>
                      <a:pt x="95264" y="169892"/>
                    </a:cubicBezTo>
                    <a:cubicBezTo>
                      <a:pt x="147227" y="152571"/>
                      <a:pt x="190529" y="109269"/>
                      <a:pt x="190529" y="65967"/>
                    </a:cubicBezTo>
                    <a:cubicBezTo>
                      <a:pt x="190529" y="14004"/>
                      <a:pt x="147227" y="-11977"/>
                      <a:pt x="95264" y="534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81" name="Graphic 1">
              <a:extLst>
                <a:ext uri="{FF2B5EF4-FFF2-40B4-BE49-F238E27FC236}">
                  <a16:creationId xmlns:a16="http://schemas.microsoft.com/office/drawing/2014/main" xmlns="" id="{CE9D15DF-CC0A-4920-A4A8-AAF2BA4D398C}"/>
                </a:ext>
              </a:extLst>
            </p:cNvPr>
            <p:cNvGrpSpPr/>
            <p:nvPr/>
          </p:nvGrpSpPr>
          <p:grpSpPr>
            <a:xfrm>
              <a:off x="3325200" y="2869688"/>
              <a:ext cx="62878" cy="735409"/>
              <a:chOff x="10443530" y="2729098"/>
              <a:chExt cx="190528" cy="2228380"/>
            </a:xfrm>
            <a:grpFill/>
          </p:grpSpPr>
          <p:sp>
            <p:nvSpPr>
              <p:cNvPr id="695" name="Freeform: Shape 158">
                <a:extLst>
                  <a:ext uri="{FF2B5EF4-FFF2-40B4-BE49-F238E27FC236}">
                    <a16:creationId xmlns:a16="http://schemas.microsoft.com/office/drawing/2014/main" xmlns="" id="{8673F15B-0CE1-4D43-9352-E8B99583116B}"/>
                  </a:ext>
                </a:extLst>
              </p:cNvPr>
              <p:cNvSpPr/>
              <p:nvPr/>
            </p:nvSpPr>
            <p:spPr>
              <a:xfrm>
                <a:off x="10521474" y="2781047"/>
                <a:ext cx="25980" cy="2136133"/>
              </a:xfrm>
              <a:custGeom>
                <a:avLst/>
                <a:gdLst>
                  <a:gd name="connsiteX0" fmla="*/ 0 w 25980"/>
                  <a:gd name="connsiteY0" fmla="*/ 10000 h 2136133"/>
                  <a:gd name="connsiteX1" fmla="*/ 0 w 25980"/>
                  <a:gd name="connsiteY1" fmla="*/ 2123143 h 2136133"/>
                  <a:gd name="connsiteX2" fmla="*/ 25980 w 25980"/>
                  <a:gd name="connsiteY2" fmla="*/ 2123143 h 2136133"/>
                  <a:gd name="connsiteX3" fmla="*/ 25980 w 25980"/>
                  <a:gd name="connsiteY3" fmla="*/ 10000 h 2136133"/>
                  <a:gd name="connsiteX4" fmla="*/ 0 w 25980"/>
                  <a:gd name="connsiteY4" fmla="*/ 10000 h 21361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0" h="2136133">
                    <a:moveTo>
                      <a:pt x="0" y="10000"/>
                    </a:moveTo>
                    <a:cubicBezTo>
                      <a:pt x="0" y="711494"/>
                      <a:pt x="0" y="1412988"/>
                      <a:pt x="0" y="2123143"/>
                    </a:cubicBezTo>
                    <a:cubicBezTo>
                      <a:pt x="0" y="2140463"/>
                      <a:pt x="25980" y="2140463"/>
                      <a:pt x="25980" y="2123143"/>
                    </a:cubicBezTo>
                    <a:cubicBezTo>
                      <a:pt x="25980" y="1421649"/>
                      <a:pt x="25980" y="720155"/>
                      <a:pt x="25980" y="10000"/>
                    </a:cubicBezTo>
                    <a:cubicBezTo>
                      <a:pt x="25980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6" name="Freeform: Shape 159">
                <a:extLst>
                  <a:ext uri="{FF2B5EF4-FFF2-40B4-BE49-F238E27FC236}">
                    <a16:creationId xmlns:a16="http://schemas.microsoft.com/office/drawing/2014/main" xmlns="" id="{E3C3ECE5-9D5C-4F37-8CF7-3B46F7B13C31}"/>
                  </a:ext>
                </a:extLst>
              </p:cNvPr>
              <p:cNvSpPr/>
              <p:nvPr/>
            </p:nvSpPr>
            <p:spPr>
              <a:xfrm>
                <a:off x="10443530" y="2729098"/>
                <a:ext cx="190528" cy="184521"/>
              </a:xfrm>
              <a:custGeom>
                <a:avLst/>
                <a:gdLst>
                  <a:gd name="connsiteX0" fmla="*/ 95265 w 190528"/>
                  <a:gd name="connsiteY0" fmla="*/ 1326 h 184521"/>
                  <a:gd name="connsiteX1" fmla="*/ 0 w 190528"/>
                  <a:gd name="connsiteY1" fmla="*/ 79270 h 184521"/>
                  <a:gd name="connsiteX2" fmla="*/ 95265 w 190528"/>
                  <a:gd name="connsiteY2" fmla="*/ 183195 h 184521"/>
                  <a:gd name="connsiteX3" fmla="*/ 190529 w 190528"/>
                  <a:gd name="connsiteY3" fmla="*/ 105251 h 184521"/>
                  <a:gd name="connsiteX4" fmla="*/ 95265 w 190528"/>
                  <a:gd name="connsiteY4" fmla="*/ 1326 h 1845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84521">
                    <a:moveTo>
                      <a:pt x="95265" y="1326"/>
                    </a:moveTo>
                    <a:cubicBezTo>
                      <a:pt x="43302" y="-7334"/>
                      <a:pt x="0" y="27308"/>
                      <a:pt x="0" y="79270"/>
                    </a:cubicBezTo>
                    <a:cubicBezTo>
                      <a:pt x="0" y="131233"/>
                      <a:pt x="43302" y="174535"/>
                      <a:pt x="95265" y="183195"/>
                    </a:cubicBezTo>
                    <a:cubicBezTo>
                      <a:pt x="147227" y="191856"/>
                      <a:pt x="190529" y="157214"/>
                      <a:pt x="190529" y="105251"/>
                    </a:cubicBezTo>
                    <a:cubicBezTo>
                      <a:pt x="181869" y="61949"/>
                      <a:pt x="147227" y="9987"/>
                      <a:pt x="95265" y="132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7" name="Freeform: Shape 160">
                <a:extLst>
                  <a:ext uri="{FF2B5EF4-FFF2-40B4-BE49-F238E27FC236}">
                    <a16:creationId xmlns:a16="http://schemas.microsoft.com/office/drawing/2014/main" xmlns="" id="{35E260DD-D6A2-4080-8774-1F0DD849D7B6}"/>
                  </a:ext>
                </a:extLst>
              </p:cNvPr>
              <p:cNvSpPr/>
              <p:nvPr/>
            </p:nvSpPr>
            <p:spPr>
              <a:xfrm>
                <a:off x="10443530" y="4772957"/>
                <a:ext cx="190528" cy="184521"/>
              </a:xfrm>
              <a:custGeom>
                <a:avLst/>
                <a:gdLst>
                  <a:gd name="connsiteX0" fmla="*/ 95265 w 190528"/>
                  <a:gd name="connsiteY0" fmla="*/ 1326 h 184521"/>
                  <a:gd name="connsiteX1" fmla="*/ 0 w 190528"/>
                  <a:gd name="connsiteY1" fmla="*/ 105251 h 184521"/>
                  <a:gd name="connsiteX2" fmla="*/ 95265 w 190528"/>
                  <a:gd name="connsiteY2" fmla="*/ 183195 h 184521"/>
                  <a:gd name="connsiteX3" fmla="*/ 190529 w 190528"/>
                  <a:gd name="connsiteY3" fmla="*/ 79270 h 184521"/>
                  <a:gd name="connsiteX4" fmla="*/ 95265 w 190528"/>
                  <a:gd name="connsiteY4" fmla="*/ 1326 h 1845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84521">
                    <a:moveTo>
                      <a:pt x="95265" y="1326"/>
                    </a:moveTo>
                    <a:cubicBezTo>
                      <a:pt x="43302" y="9987"/>
                      <a:pt x="0" y="53289"/>
                      <a:pt x="0" y="105251"/>
                    </a:cubicBezTo>
                    <a:cubicBezTo>
                      <a:pt x="0" y="157214"/>
                      <a:pt x="43302" y="191856"/>
                      <a:pt x="95265" y="183195"/>
                    </a:cubicBezTo>
                    <a:cubicBezTo>
                      <a:pt x="147227" y="174535"/>
                      <a:pt x="190529" y="131233"/>
                      <a:pt x="190529" y="79270"/>
                    </a:cubicBezTo>
                    <a:cubicBezTo>
                      <a:pt x="181869" y="27307"/>
                      <a:pt x="147227" y="-7334"/>
                      <a:pt x="95265" y="132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82" name="Graphic 1">
              <a:extLst>
                <a:ext uri="{FF2B5EF4-FFF2-40B4-BE49-F238E27FC236}">
                  <a16:creationId xmlns:a16="http://schemas.microsoft.com/office/drawing/2014/main" xmlns="" id="{710879E7-4D41-418D-96A8-9E11C39A34A1}"/>
                </a:ext>
              </a:extLst>
            </p:cNvPr>
            <p:cNvGrpSpPr/>
            <p:nvPr/>
          </p:nvGrpSpPr>
          <p:grpSpPr>
            <a:xfrm>
              <a:off x="3182295" y="2861551"/>
              <a:ext cx="62878" cy="754540"/>
              <a:chOff x="10010509" y="2704443"/>
              <a:chExt cx="190529" cy="2286350"/>
            </a:xfrm>
            <a:grpFill/>
          </p:grpSpPr>
          <p:sp>
            <p:nvSpPr>
              <p:cNvPr id="692" name="Freeform: Shape 155">
                <a:extLst>
                  <a:ext uri="{FF2B5EF4-FFF2-40B4-BE49-F238E27FC236}">
                    <a16:creationId xmlns:a16="http://schemas.microsoft.com/office/drawing/2014/main" xmlns="" id="{64E93D6F-FCD0-49A7-A966-DE312F070840}"/>
                  </a:ext>
                </a:extLst>
              </p:cNvPr>
              <p:cNvSpPr/>
              <p:nvPr/>
            </p:nvSpPr>
            <p:spPr>
              <a:xfrm>
                <a:off x="10097113" y="2752075"/>
                <a:ext cx="25981" cy="2191085"/>
              </a:xfrm>
              <a:custGeom>
                <a:avLst/>
                <a:gdLst>
                  <a:gd name="connsiteX0" fmla="*/ 0 w 25981"/>
                  <a:gd name="connsiteY0" fmla="*/ 12991 h 2191085"/>
                  <a:gd name="connsiteX1" fmla="*/ 0 w 25981"/>
                  <a:gd name="connsiteY1" fmla="*/ 2178095 h 2191085"/>
                  <a:gd name="connsiteX2" fmla="*/ 25982 w 25981"/>
                  <a:gd name="connsiteY2" fmla="*/ 2178095 h 2191085"/>
                  <a:gd name="connsiteX3" fmla="*/ 25982 w 25981"/>
                  <a:gd name="connsiteY3" fmla="*/ 12991 h 2191085"/>
                  <a:gd name="connsiteX4" fmla="*/ 0 w 25981"/>
                  <a:gd name="connsiteY4" fmla="*/ 12991 h 21910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2191085">
                    <a:moveTo>
                      <a:pt x="0" y="12991"/>
                    </a:moveTo>
                    <a:cubicBezTo>
                      <a:pt x="0" y="731805"/>
                      <a:pt x="0" y="1459281"/>
                      <a:pt x="0" y="2178095"/>
                    </a:cubicBezTo>
                    <a:cubicBezTo>
                      <a:pt x="0" y="2195416"/>
                      <a:pt x="25982" y="2195416"/>
                      <a:pt x="25982" y="2178095"/>
                    </a:cubicBezTo>
                    <a:cubicBezTo>
                      <a:pt x="25982" y="1459281"/>
                      <a:pt x="25982" y="731805"/>
                      <a:pt x="25982" y="12991"/>
                    </a:cubicBezTo>
                    <a:cubicBezTo>
                      <a:pt x="2598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3" name="Freeform: Shape 156">
                <a:extLst>
                  <a:ext uri="{FF2B5EF4-FFF2-40B4-BE49-F238E27FC236}">
                    <a16:creationId xmlns:a16="http://schemas.microsoft.com/office/drawing/2014/main" xmlns="" id="{C676D5E3-F656-4225-BC00-50A27423939B}"/>
                  </a:ext>
                </a:extLst>
              </p:cNvPr>
              <p:cNvSpPr/>
              <p:nvPr/>
            </p:nvSpPr>
            <p:spPr>
              <a:xfrm>
                <a:off x="10010509" y="2704443"/>
                <a:ext cx="190529" cy="190529"/>
              </a:xfrm>
              <a:custGeom>
                <a:avLst/>
                <a:gdLst>
                  <a:gd name="connsiteX0" fmla="*/ 95265 w 190529"/>
                  <a:gd name="connsiteY0" fmla="*/ 0 h 190529"/>
                  <a:gd name="connsiteX1" fmla="*/ 0 w 190529"/>
                  <a:gd name="connsiteY1" fmla="*/ 95265 h 190529"/>
                  <a:gd name="connsiteX2" fmla="*/ 95265 w 190529"/>
                  <a:gd name="connsiteY2" fmla="*/ 190529 h 190529"/>
                  <a:gd name="connsiteX3" fmla="*/ 190530 w 190529"/>
                  <a:gd name="connsiteY3" fmla="*/ 95265 h 190529"/>
                  <a:gd name="connsiteX4" fmla="*/ 95265 w 190529"/>
                  <a:gd name="connsiteY4" fmla="*/ 0 h 190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90529">
                    <a:moveTo>
                      <a:pt x="95265" y="0"/>
                    </a:moveTo>
                    <a:cubicBezTo>
                      <a:pt x="43302" y="0"/>
                      <a:pt x="0" y="43302"/>
                      <a:pt x="0" y="95265"/>
                    </a:cubicBezTo>
                    <a:cubicBezTo>
                      <a:pt x="0" y="147227"/>
                      <a:pt x="43302" y="190529"/>
                      <a:pt x="95265" y="190529"/>
                    </a:cubicBezTo>
                    <a:cubicBezTo>
                      <a:pt x="147228" y="190529"/>
                      <a:pt x="190530" y="147227"/>
                      <a:pt x="190530" y="95265"/>
                    </a:cubicBezTo>
                    <a:cubicBezTo>
                      <a:pt x="190530" y="43302"/>
                      <a:pt x="147228" y="0"/>
                      <a:pt x="95265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4" name="Freeform: Shape 157">
                <a:extLst>
                  <a:ext uri="{FF2B5EF4-FFF2-40B4-BE49-F238E27FC236}">
                    <a16:creationId xmlns:a16="http://schemas.microsoft.com/office/drawing/2014/main" xmlns="" id="{D4236854-D779-4D35-856C-A4A2EBA188AA}"/>
                  </a:ext>
                </a:extLst>
              </p:cNvPr>
              <p:cNvSpPr/>
              <p:nvPr/>
            </p:nvSpPr>
            <p:spPr>
              <a:xfrm>
                <a:off x="10010509" y="4800264"/>
                <a:ext cx="190529" cy="190529"/>
              </a:xfrm>
              <a:custGeom>
                <a:avLst/>
                <a:gdLst>
                  <a:gd name="connsiteX0" fmla="*/ 95265 w 190529"/>
                  <a:gd name="connsiteY0" fmla="*/ 0 h 190529"/>
                  <a:gd name="connsiteX1" fmla="*/ 0 w 190529"/>
                  <a:gd name="connsiteY1" fmla="*/ 95265 h 190529"/>
                  <a:gd name="connsiteX2" fmla="*/ 95265 w 190529"/>
                  <a:gd name="connsiteY2" fmla="*/ 190529 h 190529"/>
                  <a:gd name="connsiteX3" fmla="*/ 190530 w 190529"/>
                  <a:gd name="connsiteY3" fmla="*/ 95265 h 190529"/>
                  <a:gd name="connsiteX4" fmla="*/ 95265 w 190529"/>
                  <a:gd name="connsiteY4" fmla="*/ 0 h 190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90529">
                    <a:moveTo>
                      <a:pt x="95265" y="0"/>
                    </a:moveTo>
                    <a:cubicBezTo>
                      <a:pt x="43302" y="0"/>
                      <a:pt x="0" y="43302"/>
                      <a:pt x="0" y="95265"/>
                    </a:cubicBezTo>
                    <a:cubicBezTo>
                      <a:pt x="0" y="147227"/>
                      <a:pt x="43302" y="190529"/>
                      <a:pt x="95265" y="190529"/>
                    </a:cubicBezTo>
                    <a:cubicBezTo>
                      <a:pt x="147228" y="190529"/>
                      <a:pt x="190530" y="147227"/>
                      <a:pt x="190530" y="95265"/>
                    </a:cubicBezTo>
                    <a:cubicBezTo>
                      <a:pt x="190530" y="34642"/>
                      <a:pt x="147228" y="0"/>
                      <a:pt x="95265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83" name="Graphic 1">
              <a:extLst>
                <a:ext uri="{FF2B5EF4-FFF2-40B4-BE49-F238E27FC236}">
                  <a16:creationId xmlns:a16="http://schemas.microsoft.com/office/drawing/2014/main" xmlns="" id="{81E0D170-17A3-4769-A7FC-C57B9DA969C5}"/>
                </a:ext>
              </a:extLst>
            </p:cNvPr>
            <p:cNvGrpSpPr/>
            <p:nvPr/>
          </p:nvGrpSpPr>
          <p:grpSpPr>
            <a:xfrm>
              <a:off x="3042247" y="2869758"/>
              <a:ext cx="62878" cy="735339"/>
              <a:chOff x="9586149" y="2729310"/>
              <a:chExt cx="190528" cy="2228168"/>
            </a:xfrm>
            <a:grpFill/>
          </p:grpSpPr>
          <p:sp>
            <p:nvSpPr>
              <p:cNvPr id="689" name="Freeform: Shape 152">
                <a:extLst>
                  <a:ext uri="{FF2B5EF4-FFF2-40B4-BE49-F238E27FC236}">
                    <a16:creationId xmlns:a16="http://schemas.microsoft.com/office/drawing/2014/main" xmlns="" id="{FCBE6B98-AFC3-4235-B59D-670CB2E3ECF0}"/>
                  </a:ext>
                </a:extLst>
              </p:cNvPr>
              <p:cNvSpPr/>
              <p:nvPr/>
            </p:nvSpPr>
            <p:spPr>
              <a:xfrm>
                <a:off x="9664092" y="2781047"/>
                <a:ext cx="25981" cy="2136133"/>
              </a:xfrm>
              <a:custGeom>
                <a:avLst/>
                <a:gdLst>
                  <a:gd name="connsiteX0" fmla="*/ 0 w 25981"/>
                  <a:gd name="connsiteY0" fmla="*/ 10000 h 2136133"/>
                  <a:gd name="connsiteX1" fmla="*/ 0 w 25981"/>
                  <a:gd name="connsiteY1" fmla="*/ 2123143 h 2136133"/>
                  <a:gd name="connsiteX2" fmla="*/ 25982 w 25981"/>
                  <a:gd name="connsiteY2" fmla="*/ 2123143 h 2136133"/>
                  <a:gd name="connsiteX3" fmla="*/ 25982 w 25981"/>
                  <a:gd name="connsiteY3" fmla="*/ 10000 h 2136133"/>
                  <a:gd name="connsiteX4" fmla="*/ 0 w 25981"/>
                  <a:gd name="connsiteY4" fmla="*/ 10000 h 21361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2136133">
                    <a:moveTo>
                      <a:pt x="0" y="10000"/>
                    </a:moveTo>
                    <a:cubicBezTo>
                      <a:pt x="0" y="711494"/>
                      <a:pt x="0" y="1421649"/>
                      <a:pt x="0" y="2123143"/>
                    </a:cubicBezTo>
                    <a:cubicBezTo>
                      <a:pt x="0" y="2140463"/>
                      <a:pt x="25982" y="2140463"/>
                      <a:pt x="25982" y="2123143"/>
                    </a:cubicBezTo>
                    <a:cubicBezTo>
                      <a:pt x="25982" y="1421649"/>
                      <a:pt x="25982" y="711494"/>
                      <a:pt x="25982" y="10000"/>
                    </a:cubicBezTo>
                    <a:cubicBezTo>
                      <a:pt x="25982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0" name="Freeform: Shape 153">
                <a:extLst>
                  <a:ext uri="{FF2B5EF4-FFF2-40B4-BE49-F238E27FC236}">
                    <a16:creationId xmlns:a16="http://schemas.microsoft.com/office/drawing/2014/main" xmlns="" id="{3577908C-C637-4BB9-A7F0-FD5CB5F766FD}"/>
                  </a:ext>
                </a:extLst>
              </p:cNvPr>
              <p:cNvSpPr/>
              <p:nvPr/>
            </p:nvSpPr>
            <p:spPr>
              <a:xfrm>
                <a:off x="9586149" y="2729310"/>
                <a:ext cx="190528" cy="184309"/>
              </a:xfrm>
              <a:custGeom>
                <a:avLst/>
                <a:gdLst>
                  <a:gd name="connsiteX0" fmla="*/ 95264 w 190528"/>
                  <a:gd name="connsiteY0" fmla="*/ 1115 h 184309"/>
                  <a:gd name="connsiteX1" fmla="*/ 0 w 190528"/>
                  <a:gd name="connsiteY1" fmla="*/ 105040 h 184309"/>
                  <a:gd name="connsiteX2" fmla="*/ 95264 w 190528"/>
                  <a:gd name="connsiteY2" fmla="*/ 182983 h 184309"/>
                  <a:gd name="connsiteX3" fmla="*/ 190529 w 190528"/>
                  <a:gd name="connsiteY3" fmla="*/ 79058 h 184309"/>
                  <a:gd name="connsiteX4" fmla="*/ 95264 w 190528"/>
                  <a:gd name="connsiteY4" fmla="*/ 1115 h 1843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84309">
                    <a:moveTo>
                      <a:pt x="95264" y="1115"/>
                    </a:moveTo>
                    <a:cubicBezTo>
                      <a:pt x="43302" y="9775"/>
                      <a:pt x="0" y="53077"/>
                      <a:pt x="0" y="105040"/>
                    </a:cubicBezTo>
                    <a:cubicBezTo>
                      <a:pt x="0" y="157002"/>
                      <a:pt x="43302" y="191644"/>
                      <a:pt x="95264" y="182983"/>
                    </a:cubicBezTo>
                    <a:cubicBezTo>
                      <a:pt x="147227" y="174323"/>
                      <a:pt x="190529" y="131021"/>
                      <a:pt x="190529" y="79058"/>
                    </a:cubicBezTo>
                    <a:cubicBezTo>
                      <a:pt x="190529" y="35756"/>
                      <a:pt x="147227" y="-7546"/>
                      <a:pt x="95264" y="111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1" name="Freeform: Shape 154">
                <a:extLst>
                  <a:ext uri="{FF2B5EF4-FFF2-40B4-BE49-F238E27FC236}">
                    <a16:creationId xmlns:a16="http://schemas.microsoft.com/office/drawing/2014/main" xmlns="" id="{041A78A9-A440-4372-9FAA-4C4BBCA80B82}"/>
                  </a:ext>
                </a:extLst>
              </p:cNvPr>
              <p:cNvSpPr/>
              <p:nvPr/>
            </p:nvSpPr>
            <p:spPr>
              <a:xfrm>
                <a:off x="9586149" y="4772957"/>
                <a:ext cx="190528" cy="184521"/>
              </a:xfrm>
              <a:custGeom>
                <a:avLst/>
                <a:gdLst>
                  <a:gd name="connsiteX0" fmla="*/ 95264 w 190528"/>
                  <a:gd name="connsiteY0" fmla="*/ 1326 h 184521"/>
                  <a:gd name="connsiteX1" fmla="*/ 0 w 190528"/>
                  <a:gd name="connsiteY1" fmla="*/ 79270 h 184521"/>
                  <a:gd name="connsiteX2" fmla="*/ 95264 w 190528"/>
                  <a:gd name="connsiteY2" fmla="*/ 183195 h 184521"/>
                  <a:gd name="connsiteX3" fmla="*/ 190529 w 190528"/>
                  <a:gd name="connsiteY3" fmla="*/ 105251 h 184521"/>
                  <a:gd name="connsiteX4" fmla="*/ 95264 w 190528"/>
                  <a:gd name="connsiteY4" fmla="*/ 1326 h 1845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84521">
                    <a:moveTo>
                      <a:pt x="95264" y="1326"/>
                    </a:moveTo>
                    <a:cubicBezTo>
                      <a:pt x="43302" y="-7334"/>
                      <a:pt x="0" y="27307"/>
                      <a:pt x="0" y="79270"/>
                    </a:cubicBezTo>
                    <a:cubicBezTo>
                      <a:pt x="0" y="131233"/>
                      <a:pt x="43302" y="174535"/>
                      <a:pt x="95264" y="183195"/>
                    </a:cubicBezTo>
                    <a:cubicBezTo>
                      <a:pt x="147227" y="191856"/>
                      <a:pt x="190529" y="157214"/>
                      <a:pt x="190529" y="105251"/>
                    </a:cubicBezTo>
                    <a:cubicBezTo>
                      <a:pt x="190529" y="44628"/>
                      <a:pt x="147227" y="1326"/>
                      <a:pt x="95264" y="132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84" name="Graphic 1">
              <a:extLst>
                <a:ext uri="{FF2B5EF4-FFF2-40B4-BE49-F238E27FC236}">
                  <a16:creationId xmlns:a16="http://schemas.microsoft.com/office/drawing/2014/main" xmlns="" id="{503B97DB-1AE5-4DEE-A6C4-3087A0AA1B53}"/>
                </a:ext>
              </a:extLst>
            </p:cNvPr>
            <p:cNvGrpSpPr/>
            <p:nvPr/>
          </p:nvGrpSpPr>
          <p:grpSpPr>
            <a:xfrm>
              <a:off x="2899342" y="2899801"/>
              <a:ext cx="62878" cy="674922"/>
              <a:chOff x="9153128" y="2820345"/>
              <a:chExt cx="190528" cy="2045097"/>
            </a:xfrm>
            <a:grpFill/>
          </p:grpSpPr>
          <p:sp>
            <p:nvSpPr>
              <p:cNvPr id="686" name="Freeform: Shape 149">
                <a:extLst>
                  <a:ext uri="{FF2B5EF4-FFF2-40B4-BE49-F238E27FC236}">
                    <a16:creationId xmlns:a16="http://schemas.microsoft.com/office/drawing/2014/main" xmlns="" id="{0772D68D-C5D2-4D7B-9047-CE9183EF51BE}"/>
                  </a:ext>
                </a:extLst>
              </p:cNvPr>
              <p:cNvSpPr/>
              <p:nvPr/>
            </p:nvSpPr>
            <p:spPr>
              <a:xfrm>
                <a:off x="9239732" y="2864661"/>
                <a:ext cx="25980" cy="1965915"/>
              </a:xfrm>
              <a:custGeom>
                <a:avLst/>
                <a:gdLst>
                  <a:gd name="connsiteX0" fmla="*/ 0 w 25980"/>
                  <a:gd name="connsiteY0" fmla="*/ 12991 h 1965915"/>
                  <a:gd name="connsiteX1" fmla="*/ 0 w 25980"/>
                  <a:gd name="connsiteY1" fmla="*/ 1952925 h 1965915"/>
                  <a:gd name="connsiteX2" fmla="*/ 25981 w 25980"/>
                  <a:gd name="connsiteY2" fmla="*/ 1952925 h 1965915"/>
                  <a:gd name="connsiteX3" fmla="*/ 25981 w 25980"/>
                  <a:gd name="connsiteY3" fmla="*/ 12991 h 1965915"/>
                  <a:gd name="connsiteX4" fmla="*/ 0 w 25980"/>
                  <a:gd name="connsiteY4" fmla="*/ 12991 h 19659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0" h="1965915">
                    <a:moveTo>
                      <a:pt x="0" y="12991"/>
                    </a:moveTo>
                    <a:cubicBezTo>
                      <a:pt x="0" y="662522"/>
                      <a:pt x="0" y="1303393"/>
                      <a:pt x="0" y="1952925"/>
                    </a:cubicBezTo>
                    <a:cubicBezTo>
                      <a:pt x="0" y="1970245"/>
                      <a:pt x="25981" y="1970245"/>
                      <a:pt x="25981" y="1952925"/>
                    </a:cubicBezTo>
                    <a:cubicBezTo>
                      <a:pt x="25981" y="1303393"/>
                      <a:pt x="25981" y="662522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7" name="Freeform: Shape 150">
                <a:extLst>
                  <a:ext uri="{FF2B5EF4-FFF2-40B4-BE49-F238E27FC236}">
                    <a16:creationId xmlns:a16="http://schemas.microsoft.com/office/drawing/2014/main" xmlns="" id="{E404C0B9-61A0-48DA-9AE9-AF3DAF110FDF}"/>
                  </a:ext>
                </a:extLst>
              </p:cNvPr>
              <p:cNvSpPr/>
              <p:nvPr/>
            </p:nvSpPr>
            <p:spPr>
              <a:xfrm>
                <a:off x="9153128" y="2820345"/>
                <a:ext cx="190528" cy="171551"/>
              </a:xfrm>
              <a:custGeom>
                <a:avLst/>
                <a:gdLst>
                  <a:gd name="connsiteX0" fmla="*/ 95264 w 190528"/>
                  <a:gd name="connsiteY0" fmla="*/ 5344 h 171551"/>
                  <a:gd name="connsiteX1" fmla="*/ 0 w 190528"/>
                  <a:gd name="connsiteY1" fmla="*/ 109269 h 171551"/>
                  <a:gd name="connsiteX2" fmla="*/ 95264 w 190528"/>
                  <a:gd name="connsiteY2" fmla="*/ 169892 h 171551"/>
                  <a:gd name="connsiteX3" fmla="*/ 190529 w 190528"/>
                  <a:gd name="connsiteY3" fmla="*/ 65967 h 171551"/>
                  <a:gd name="connsiteX4" fmla="*/ 95264 w 190528"/>
                  <a:gd name="connsiteY4" fmla="*/ 5344 h 1715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71551">
                    <a:moveTo>
                      <a:pt x="95264" y="5344"/>
                    </a:moveTo>
                    <a:cubicBezTo>
                      <a:pt x="43302" y="22665"/>
                      <a:pt x="0" y="65967"/>
                      <a:pt x="0" y="109269"/>
                    </a:cubicBezTo>
                    <a:cubicBezTo>
                      <a:pt x="0" y="152571"/>
                      <a:pt x="43302" y="178552"/>
                      <a:pt x="95264" y="169892"/>
                    </a:cubicBezTo>
                    <a:cubicBezTo>
                      <a:pt x="147227" y="161231"/>
                      <a:pt x="190529" y="109269"/>
                      <a:pt x="190529" y="65967"/>
                    </a:cubicBezTo>
                    <a:cubicBezTo>
                      <a:pt x="190529" y="14004"/>
                      <a:pt x="147227" y="-11977"/>
                      <a:pt x="95264" y="534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8" name="Freeform: Shape 151">
                <a:extLst>
                  <a:ext uri="{FF2B5EF4-FFF2-40B4-BE49-F238E27FC236}">
                    <a16:creationId xmlns:a16="http://schemas.microsoft.com/office/drawing/2014/main" xmlns="" id="{EC4FFC72-F48A-484A-AED9-4A988AAA190F}"/>
                  </a:ext>
                </a:extLst>
              </p:cNvPr>
              <p:cNvSpPr/>
              <p:nvPr/>
            </p:nvSpPr>
            <p:spPr>
              <a:xfrm>
                <a:off x="9153128" y="4694680"/>
                <a:ext cx="190528" cy="170762"/>
              </a:xfrm>
              <a:custGeom>
                <a:avLst/>
                <a:gdLst>
                  <a:gd name="connsiteX0" fmla="*/ 95264 w 190528"/>
                  <a:gd name="connsiteY0" fmla="*/ 1659 h 170762"/>
                  <a:gd name="connsiteX1" fmla="*/ 0 w 190528"/>
                  <a:gd name="connsiteY1" fmla="*/ 62282 h 170762"/>
                  <a:gd name="connsiteX2" fmla="*/ 95264 w 190528"/>
                  <a:gd name="connsiteY2" fmla="*/ 166207 h 170762"/>
                  <a:gd name="connsiteX3" fmla="*/ 190529 w 190528"/>
                  <a:gd name="connsiteY3" fmla="*/ 105584 h 170762"/>
                  <a:gd name="connsiteX4" fmla="*/ 95264 w 190528"/>
                  <a:gd name="connsiteY4" fmla="*/ 1659 h 17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70762">
                    <a:moveTo>
                      <a:pt x="95264" y="1659"/>
                    </a:moveTo>
                    <a:cubicBezTo>
                      <a:pt x="43302" y="-7001"/>
                      <a:pt x="0" y="18980"/>
                      <a:pt x="0" y="62282"/>
                    </a:cubicBezTo>
                    <a:cubicBezTo>
                      <a:pt x="0" y="105584"/>
                      <a:pt x="43302" y="157547"/>
                      <a:pt x="95264" y="166207"/>
                    </a:cubicBezTo>
                    <a:cubicBezTo>
                      <a:pt x="147227" y="183528"/>
                      <a:pt x="190529" y="148886"/>
                      <a:pt x="190529" y="105584"/>
                    </a:cubicBezTo>
                    <a:cubicBezTo>
                      <a:pt x="190529" y="62282"/>
                      <a:pt x="147227" y="10320"/>
                      <a:pt x="95264" y="165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85" name="Graphic 1">
              <a:extLst>
                <a:ext uri="{FF2B5EF4-FFF2-40B4-BE49-F238E27FC236}">
                  <a16:creationId xmlns:a16="http://schemas.microsoft.com/office/drawing/2014/main" xmlns="" id="{7DF1428A-48A2-4351-B3B8-AF726CD1A885}"/>
                </a:ext>
              </a:extLst>
            </p:cNvPr>
            <p:cNvGrpSpPr/>
            <p:nvPr/>
          </p:nvGrpSpPr>
          <p:grpSpPr>
            <a:xfrm>
              <a:off x="2759295" y="2945052"/>
              <a:ext cx="62878" cy="581822"/>
              <a:chOff x="8728767" y="2957461"/>
              <a:chExt cx="190528" cy="1762994"/>
            </a:xfrm>
            <a:grpFill/>
          </p:grpSpPr>
          <p:sp>
            <p:nvSpPr>
              <p:cNvPr id="683" name="Freeform: Shape 146">
                <a:extLst>
                  <a:ext uri="{FF2B5EF4-FFF2-40B4-BE49-F238E27FC236}">
                    <a16:creationId xmlns:a16="http://schemas.microsoft.com/office/drawing/2014/main" xmlns="" id="{61A03704-7717-4996-8C88-ED919F1C0745}"/>
                  </a:ext>
                </a:extLst>
              </p:cNvPr>
              <p:cNvSpPr/>
              <p:nvPr/>
            </p:nvSpPr>
            <p:spPr>
              <a:xfrm>
                <a:off x="8806711" y="3003228"/>
                <a:ext cx="25980" cy="1688781"/>
              </a:xfrm>
              <a:custGeom>
                <a:avLst/>
                <a:gdLst>
                  <a:gd name="connsiteX0" fmla="*/ 0 w 25980"/>
                  <a:gd name="connsiteY0" fmla="*/ 12991 h 1688781"/>
                  <a:gd name="connsiteX1" fmla="*/ 0 w 25980"/>
                  <a:gd name="connsiteY1" fmla="*/ 1675791 h 1688781"/>
                  <a:gd name="connsiteX2" fmla="*/ 25981 w 25980"/>
                  <a:gd name="connsiteY2" fmla="*/ 1675791 h 1688781"/>
                  <a:gd name="connsiteX3" fmla="*/ 25981 w 25980"/>
                  <a:gd name="connsiteY3" fmla="*/ 12991 h 1688781"/>
                  <a:gd name="connsiteX4" fmla="*/ 0 w 25980"/>
                  <a:gd name="connsiteY4" fmla="*/ 12991 h 16887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0" h="1688781">
                    <a:moveTo>
                      <a:pt x="0" y="12991"/>
                    </a:moveTo>
                    <a:cubicBezTo>
                      <a:pt x="0" y="567258"/>
                      <a:pt x="0" y="1121524"/>
                      <a:pt x="0" y="1675791"/>
                    </a:cubicBezTo>
                    <a:cubicBezTo>
                      <a:pt x="0" y="1693112"/>
                      <a:pt x="25981" y="1693112"/>
                      <a:pt x="25981" y="1675791"/>
                    </a:cubicBezTo>
                    <a:cubicBezTo>
                      <a:pt x="25981" y="1121524"/>
                      <a:pt x="25981" y="567258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4" name="Freeform: Shape 147">
                <a:extLst>
                  <a:ext uri="{FF2B5EF4-FFF2-40B4-BE49-F238E27FC236}">
                    <a16:creationId xmlns:a16="http://schemas.microsoft.com/office/drawing/2014/main" xmlns="" id="{FAC09A29-AB6F-412E-8579-E123A7722C86}"/>
                  </a:ext>
                </a:extLst>
              </p:cNvPr>
              <p:cNvSpPr/>
              <p:nvPr/>
            </p:nvSpPr>
            <p:spPr>
              <a:xfrm>
                <a:off x="8728767" y="2957461"/>
                <a:ext cx="190528" cy="152156"/>
              </a:xfrm>
              <a:custGeom>
                <a:avLst/>
                <a:gdLst>
                  <a:gd name="connsiteX0" fmla="*/ 95264 w 190528"/>
                  <a:gd name="connsiteY0" fmla="*/ 6795 h 152156"/>
                  <a:gd name="connsiteX1" fmla="*/ 0 w 190528"/>
                  <a:gd name="connsiteY1" fmla="*/ 110720 h 152156"/>
                  <a:gd name="connsiteX2" fmla="*/ 95264 w 190528"/>
                  <a:gd name="connsiteY2" fmla="*/ 145362 h 152156"/>
                  <a:gd name="connsiteX3" fmla="*/ 190529 w 190528"/>
                  <a:gd name="connsiteY3" fmla="*/ 41437 h 152156"/>
                  <a:gd name="connsiteX4" fmla="*/ 95264 w 190528"/>
                  <a:gd name="connsiteY4" fmla="*/ 6795 h 152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52156">
                    <a:moveTo>
                      <a:pt x="95264" y="6795"/>
                    </a:moveTo>
                    <a:cubicBezTo>
                      <a:pt x="43302" y="24116"/>
                      <a:pt x="0" y="76078"/>
                      <a:pt x="0" y="110720"/>
                    </a:cubicBezTo>
                    <a:cubicBezTo>
                      <a:pt x="0" y="145362"/>
                      <a:pt x="43302" y="162683"/>
                      <a:pt x="95264" y="145362"/>
                    </a:cubicBezTo>
                    <a:cubicBezTo>
                      <a:pt x="147227" y="128041"/>
                      <a:pt x="190529" y="84739"/>
                      <a:pt x="190529" y="41437"/>
                    </a:cubicBezTo>
                    <a:cubicBezTo>
                      <a:pt x="190529" y="6795"/>
                      <a:pt x="147227" y="-10526"/>
                      <a:pt x="95264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5" name="Freeform: Shape 148">
                <a:extLst>
                  <a:ext uri="{FF2B5EF4-FFF2-40B4-BE49-F238E27FC236}">
                    <a16:creationId xmlns:a16="http://schemas.microsoft.com/office/drawing/2014/main" xmlns="" id="{5CB09C32-0BF6-46DE-9488-28BAAF096F40}"/>
                  </a:ext>
                </a:extLst>
              </p:cNvPr>
              <p:cNvSpPr/>
              <p:nvPr/>
            </p:nvSpPr>
            <p:spPr>
              <a:xfrm>
                <a:off x="8728767" y="4568299"/>
                <a:ext cx="190528" cy="152156"/>
              </a:xfrm>
              <a:custGeom>
                <a:avLst/>
                <a:gdLst>
                  <a:gd name="connsiteX0" fmla="*/ 95264 w 190528"/>
                  <a:gd name="connsiteY0" fmla="*/ 6795 h 152156"/>
                  <a:gd name="connsiteX1" fmla="*/ 0 w 190528"/>
                  <a:gd name="connsiteY1" fmla="*/ 41437 h 152156"/>
                  <a:gd name="connsiteX2" fmla="*/ 95264 w 190528"/>
                  <a:gd name="connsiteY2" fmla="*/ 145362 h 152156"/>
                  <a:gd name="connsiteX3" fmla="*/ 190529 w 190528"/>
                  <a:gd name="connsiteY3" fmla="*/ 110720 h 152156"/>
                  <a:gd name="connsiteX4" fmla="*/ 95264 w 190528"/>
                  <a:gd name="connsiteY4" fmla="*/ 6795 h 152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52156">
                    <a:moveTo>
                      <a:pt x="95264" y="6795"/>
                    </a:moveTo>
                    <a:cubicBezTo>
                      <a:pt x="43302" y="-10526"/>
                      <a:pt x="0" y="6795"/>
                      <a:pt x="0" y="41437"/>
                    </a:cubicBezTo>
                    <a:cubicBezTo>
                      <a:pt x="0" y="76078"/>
                      <a:pt x="43302" y="128041"/>
                      <a:pt x="95264" y="145362"/>
                    </a:cubicBezTo>
                    <a:cubicBezTo>
                      <a:pt x="147227" y="162683"/>
                      <a:pt x="190529" y="145362"/>
                      <a:pt x="190529" y="110720"/>
                    </a:cubicBezTo>
                    <a:cubicBezTo>
                      <a:pt x="190529" y="67418"/>
                      <a:pt x="147227" y="24116"/>
                      <a:pt x="95264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86" name="Graphic 1">
              <a:extLst>
                <a:ext uri="{FF2B5EF4-FFF2-40B4-BE49-F238E27FC236}">
                  <a16:creationId xmlns:a16="http://schemas.microsoft.com/office/drawing/2014/main" xmlns="" id="{5850CAE1-00DB-4675-B858-706CA4DD5F56}"/>
                </a:ext>
              </a:extLst>
            </p:cNvPr>
            <p:cNvGrpSpPr/>
            <p:nvPr/>
          </p:nvGrpSpPr>
          <p:grpSpPr>
            <a:xfrm>
              <a:off x="2616389" y="3004996"/>
              <a:ext cx="62878" cy="458885"/>
              <a:chOff x="8295746" y="3139098"/>
              <a:chExt cx="190528" cy="1390479"/>
            </a:xfrm>
            <a:grpFill/>
          </p:grpSpPr>
          <p:sp>
            <p:nvSpPr>
              <p:cNvPr id="680" name="Freeform: Shape 143">
                <a:extLst>
                  <a:ext uri="{FF2B5EF4-FFF2-40B4-BE49-F238E27FC236}">
                    <a16:creationId xmlns:a16="http://schemas.microsoft.com/office/drawing/2014/main" xmlns="" id="{7D8E001C-57CE-49D0-9A6E-FB979AAD7755}"/>
                  </a:ext>
                </a:extLst>
              </p:cNvPr>
              <p:cNvSpPr/>
              <p:nvPr/>
            </p:nvSpPr>
            <p:spPr>
              <a:xfrm>
                <a:off x="8382351" y="3185096"/>
                <a:ext cx="25980" cy="1325044"/>
              </a:xfrm>
              <a:custGeom>
                <a:avLst/>
                <a:gdLst>
                  <a:gd name="connsiteX0" fmla="*/ 0 w 25980"/>
                  <a:gd name="connsiteY0" fmla="*/ 12991 h 1325044"/>
                  <a:gd name="connsiteX1" fmla="*/ 0 w 25980"/>
                  <a:gd name="connsiteY1" fmla="*/ 1312053 h 1325044"/>
                  <a:gd name="connsiteX2" fmla="*/ 25981 w 25980"/>
                  <a:gd name="connsiteY2" fmla="*/ 1312053 h 1325044"/>
                  <a:gd name="connsiteX3" fmla="*/ 25981 w 25980"/>
                  <a:gd name="connsiteY3" fmla="*/ 12991 h 1325044"/>
                  <a:gd name="connsiteX4" fmla="*/ 0 w 25980"/>
                  <a:gd name="connsiteY4" fmla="*/ 12991 h 13250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0" h="1325044">
                    <a:moveTo>
                      <a:pt x="0" y="12991"/>
                    </a:moveTo>
                    <a:cubicBezTo>
                      <a:pt x="0" y="446011"/>
                      <a:pt x="0" y="879032"/>
                      <a:pt x="0" y="1312053"/>
                    </a:cubicBezTo>
                    <a:cubicBezTo>
                      <a:pt x="0" y="1329374"/>
                      <a:pt x="25981" y="1329374"/>
                      <a:pt x="25981" y="1312053"/>
                    </a:cubicBezTo>
                    <a:cubicBezTo>
                      <a:pt x="25981" y="879032"/>
                      <a:pt x="25981" y="446011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1" name="Freeform: Shape 144">
                <a:extLst>
                  <a:ext uri="{FF2B5EF4-FFF2-40B4-BE49-F238E27FC236}">
                    <a16:creationId xmlns:a16="http://schemas.microsoft.com/office/drawing/2014/main" xmlns="" id="{117BB0B0-3404-4B17-8976-BB905E9BEF30}"/>
                  </a:ext>
                </a:extLst>
              </p:cNvPr>
              <p:cNvSpPr/>
              <p:nvPr/>
            </p:nvSpPr>
            <p:spPr>
              <a:xfrm>
                <a:off x="8295746" y="3139098"/>
                <a:ext cx="190528" cy="135299"/>
              </a:xfrm>
              <a:custGeom>
                <a:avLst/>
                <a:gdLst>
                  <a:gd name="connsiteX0" fmla="*/ 95264 w 190528"/>
                  <a:gd name="connsiteY0" fmla="*/ 15687 h 135299"/>
                  <a:gd name="connsiteX1" fmla="*/ 0 w 190528"/>
                  <a:gd name="connsiteY1" fmla="*/ 110952 h 135299"/>
                  <a:gd name="connsiteX2" fmla="*/ 95264 w 190528"/>
                  <a:gd name="connsiteY2" fmla="*/ 119612 h 135299"/>
                  <a:gd name="connsiteX3" fmla="*/ 190529 w 190528"/>
                  <a:gd name="connsiteY3" fmla="*/ 24348 h 135299"/>
                  <a:gd name="connsiteX4" fmla="*/ 95264 w 190528"/>
                  <a:gd name="connsiteY4" fmla="*/ 15687 h 1352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35299">
                    <a:moveTo>
                      <a:pt x="95264" y="15687"/>
                    </a:moveTo>
                    <a:cubicBezTo>
                      <a:pt x="43302" y="41669"/>
                      <a:pt x="0" y="84971"/>
                      <a:pt x="0" y="110952"/>
                    </a:cubicBezTo>
                    <a:cubicBezTo>
                      <a:pt x="0" y="136933"/>
                      <a:pt x="43302" y="145594"/>
                      <a:pt x="95264" y="119612"/>
                    </a:cubicBezTo>
                    <a:cubicBezTo>
                      <a:pt x="147227" y="102292"/>
                      <a:pt x="190529" y="58989"/>
                      <a:pt x="190529" y="24348"/>
                    </a:cubicBezTo>
                    <a:cubicBezTo>
                      <a:pt x="190529" y="-1633"/>
                      <a:pt x="147227" y="-10294"/>
                      <a:pt x="95264" y="1568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2" name="Freeform: Shape 145">
                <a:extLst>
                  <a:ext uri="{FF2B5EF4-FFF2-40B4-BE49-F238E27FC236}">
                    <a16:creationId xmlns:a16="http://schemas.microsoft.com/office/drawing/2014/main" xmlns="" id="{B3681A61-1B0A-482C-9D66-BABDFABC28EA}"/>
                  </a:ext>
                </a:extLst>
              </p:cNvPr>
              <p:cNvSpPr/>
              <p:nvPr/>
            </p:nvSpPr>
            <p:spPr>
              <a:xfrm>
                <a:off x="8295746" y="4398474"/>
                <a:ext cx="190528" cy="131103"/>
              </a:xfrm>
              <a:custGeom>
                <a:avLst/>
                <a:gdLst>
                  <a:gd name="connsiteX0" fmla="*/ 95264 w 190528"/>
                  <a:gd name="connsiteY0" fmla="*/ 12071 h 131103"/>
                  <a:gd name="connsiteX1" fmla="*/ 0 w 190528"/>
                  <a:gd name="connsiteY1" fmla="*/ 20732 h 131103"/>
                  <a:gd name="connsiteX2" fmla="*/ 95264 w 190528"/>
                  <a:gd name="connsiteY2" fmla="*/ 115997 h 131103"/>
                  <a:gd name="connsiteX3" fmla="*/ 190529 w 190528"/>
                  <a:gd name="connsiteY3" fmla="*/ 98676 h 131103"/>
                  <a:gd name="connsiteX4" fmla="*/ 95264 w 190528"/>
                  <a:gd name="connsiteY4" fmla="*/ 12071 h 1311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31103">
                    <a:moveTo>
                      <a:pt x="95264" y="12071"/>
                    </a:moveTo>
                    <a:cubicBezTo>
                      <a:pt x="43302" y="-5249"/>
                      <a:pt x="0" y="-5249"/>
                      <a:pt x="0" y="20732"/>
                    </a:cubicBezTo>
                    <a:cubicBezTo>
                      <a:pt x="0" y="46713"/>
                      <a:pt x="43302" y="90015"/>
                      <a:pt x="95264" y="115997"/>
                    </a:cubicBezTo>
                    <a:cubicBezTo>
                      <a:pt x="147227" y="141978"/>
                      <a:pt x="190529" y="133317"/>
                      <a:pt x="190529" y="98676"/>
                    </a:cubicBezTo>
                    <a:cubicBezTo>
                      <a:pt x="190529" y="81355"/>
                      <a:pt x="147227" y="38053"/>
                      <a:pt x="95264" y="1207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87" name="Graphic 1">
              <a:extLst>
                <a:ext uri="{FF2B5EF4-FFF2-40B4-BE49-F238E27FC236}">
                  <a16:creationId xmlns:a16="http://schemas.microsoft.com/office/drawing/2014/main" xmlns="" id="{F302541D-62AC-4725-8535-CDCD5F461CE7}"/>
                </a:ext>
              </a:extLst>
            </p:cNvPr>
            <p:cNvGrpSpPr/>
            <p:nvPr/>
          </p:nvGrpSpPr>
          <p:grpSpPr>
            <a:xfrm>
              <a:off x="2476342" y="3078371"/>
              <a:ext cx="62878" cy="317106"/>
              <a:chOff x="7871386" y="3361436"/>
              <a:chExt cx="190528" cy="960871"/>
            </a:xfrm>
            <a:grpFill/>
          </p:grpSpPr>
          <p:sp>
            <p:nvSpPr>
              <p:cNvPr id="677" name="Freeform: Shape 140">
                <a:extLst>
                  <a:ext uri="{FF2B5EF4-FFF2-40B4-BE49-F238E27FC236}">
                    <a16:creationId xmlns:a16="http://schemas.microsoft.com/office/drawing/2014/main" xmlns="" id="{2520551C-991B-4980-ABF2-0334574DB77B}"/>
                  </a:ext>
                </a:extLst>
              </p:cNvPr>
              <p:cNvSpPr/>
              <p:nvPr/>
            </p:nvSpPr>
            <p:spPr>
              <a:xfrm>
                <a:off x="7949330" y="3401607"/>
                <a:ext cx="27370" cy="892023"/>
              </a:xfrm>
              <a:custGeom>
                <a:avLst/>
                <a:gdLst>
                  <a:gd name="connsiteX0" fmla="*/ 0 w 27370"/>
                  <a:gd name="connsiteY0" fmla="*/ 12991 h 892023"/>
                  <a:gd name="connsiteX1" fmla="*/ 0 w 27370"/>
                  <a:gd name="connsiteY1" fmla="*/ 879032 h 892023"/>
                  <a:gd name="connsiteX2" fmla="*/ 25981 w 27370"/>
                  <a:gd name="connsiteY2" fmla="*/ 879032 h 892023"/>
                  <a:gd name="connsiteX3" fmla="*/ 25981 w 27370"/>
                  <a:gd name="connsiteY3" fmla="*/ 12991 h 892023"/>
                  <a:gd name="connsiteX4" fmla="*/ 0 w 27370"/>
                  <a:gd name="connsiteY4" fmla="*/ 12991 h 8920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370" h="892023">
                    <a:moveTo>
                      <a:pt x="0" y="12991"/>
                    </a:moveTo>
                    <a:cubicBezTo>
                      <a:pt x="0" y="298784"/>
                      <a:pt x="0" y="593239"/>
                      <a:pt x="0" y="879032"/>
                    </a:cubicBezTo>
                    <a:cubicBezTo>
                      <a:pt x="0" y="896353"/>
                      <a:pt x="25981" y="896353"/>
                      <a:pt x="25981" y="879032"/>
                    </a:cubicBezTo>
                    <a:cubicBezTo>
                      <a:pt x="25981" y="593239"/>
                      <a:pt x="25981" y="298784"/>
                      <a:pt x="25981" y="12991"/>
                    </a:cubicBezTo>
                    <a:cubicBezTo>
                      <a:pt x="3464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8" name="Freeform: Shape 141">
                <a:extLst>
                  <a:ext uri="{FF2B5EF4-FFF2-40B4-BE49-F238E27FC236}">
                    <a16:creationId xmlns:a16="http://schemas.microsoft.com/office/drawing/2014/main" xmlns="" id="{449EAAC7-0387-4C68-ADD0-D462F943E73C}"/>
                  </a:ext>
                </a:extLst>
              </p:cNvPr>
              <p:cNvSpPr/>
              <p:nvPr/>
            </p:nvSpPr>
            <p:spPr>
              <a:xfrm>
                <a:off x="7871386" y="3361436"/>
                <a:ext cx="190528" cy="123225"/>
              </a:xfrm>
              <a:custGeom>
                <a:avLst/>
                <a:gdLst>
                  <a:gd name="connsiteX0" fmla="*/ 95264 w 190528"/>
                  <a:gd name="connsiteY0" fmla="*/ 27180 h 123225"/>
                  <a:gd name="connsiteX1" fmla="*/ 0 w 190528"/>
                  <a:gd name="connsiteY1" fmla="*/ 113784 h 123225"/>
                  <a:gd name="connsiteX2" fmla="*/ 95264 w 190528"/>
                  <a:gd name="connsiteY2" fmla="*/ 105124 h 123225"/>
                  <a:gd name="connsiteX3" fmla="*/ 190529 w 190528"/>
                  <a:gd name="connsiteY3" fmla="*/ 18520 h 123225"/>
                  <a:gd name="connsiteX4" fmla="*/ 95264 w 190528"/>
                  <a:gd name="connsiteY4" fmla="*/ 27180 h 1232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23225">
                    <a:moveTo>
                      <a:pt x="95264" y="27180"/>
                    </a:moveTo>
                    <a:cubicBezTo>
                      <a:pt x="43302" y="53161"/>
                      <a:pt x="0" y="96464"/>
                      <a:pt x="0" y="113784"/>
                    </a:cubicBezTo>
                    <a:cubicBezTo>
                      <a:pt x="0" y="131105"/>
                      <a:pt x="43302" y="122445"/>
                      <a:pt x="95264" y="105124"/>
                    </a:cubicBezTo>
                    <a:cubicBezTo>
                      <a:pt x="147227" y="79143"/>
                      <a:pt x="190529" y="44501"/>
                      <a:pt x="190529" y="18520"/>
                    </a:cubicBezTo>
                    <a:cubicBezTo>
                      <a:pt x="190529" y="-7461"/>
                      <a:pt x="147227" y="-7461"/>
                      <a:pt x="95264" y="2718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9" name="Freeform: Shape 142">
                <a:extLst>
                  <a:ext uri="{FF2B5EF4-FFF2-40B4-BE49-F238E27FC236}">
                    <a16:creationId xmlns:a16="http://schemas.microsoft.com/office/drawing/2014/main" xmlns="" id="{EC771AEA-7812-4593-ADE1-06C6A3798F26}"/>
                  </a:ext>
                </a:extLst>
              </p:cNvPr>
              <p:cNvSpPr/>
              <p:nvPr/>
            </p:nvSpPr>
            <p:spPr>
              <a:xfrm>
                <a:off x="7871386" y="4199284"/>
                <a:ext cx="190528" cy="123023"/>
              </a:xfrm>
              <a:custGeom>
                <a:avLst/>
                <a:gdLst>
                  <a:gd name="connsiteX0" fmla="*/ 95264 w 190528"/>
                  <a:gd name="connsiteY0" fmla="*/ 20732 h 123023"/>
                  <a:gd name="connsiteX1" fmla="*/ 0 w 190528"/>
                  <a:gd name="connsiteY1" fmla="*/ 12072 h 123023"/>
                  <a:gd name="connsiteX2" fmla="*/ 95264 w 190528"/>
                  <a:gd name="connsiteY2" fmla="*/ 98676 h 123023"/>
                  <a:gd name="connsiteX3" fmla="*/ 190529 w 190528"/>
                  <a:gd name="connsiteY3" fmla="*/ 107336 h 123023"/>
                  <a:gd name="connsiteX4" fmla="*/ 95264 w 190528"/>
                  <a:gd name="connsiteY4" fmla="*/ 20732 h 1230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23023">
                    <a:moveTo>
                      <a:pt x="95264" y="20732"/>
                    </a:moveTo>
                    <a:cubicBezTo>
                      <a:pt x="43302" y="-5249"/>
                      <a:pt x="0" y="-5249"/>
                      <a:pt x="0" y="12072"/>
                    </a:cubicBezTo>
                    <a:cubicBezTo>
                      <a:pt x="0" y="29393"/>
                      <a:pt x="43302" y="72695"/>
                      <a:pt x="95264" y="98676"/>
                    </a:cubicBezTo>
                    <a:cubicBezTo>
                      <a:pt x="147227" y="124657"/>
                      <a:pt x="190529" y="133317"/>
                      <a:pt x="190529" y="107336"/>
                    </a:cubicBezTo>
                    <a:cubicBezTo>
                      <a:pt x="190529" y="90015"/>
                      <a:pt x="147227" y="46713"/>
                      <a:pt x="95264" y="2073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88" name="Graphic 1">
              <a:extLst>
                <a:ext uri="{FF2B5EF4-FFF2-40B4-BE49-F238E27FC236}">
                  <a16:creationId xmlns:a16="http://schemas.microsoft.com/office/drawing/2014/main" xmlns="" id="{760A9E31-A313-4666-A509-D7C4D0C5C567}"/>
                </a:ext>
              </a:extLst>
            </p:cNvPr>
            <p:cNvGrpSpPr/>
            <p:nvPr/>
          </p:nvGrpSpPr>
          <p:grpSpPr>
            <a:xfrm>
              <a:off x="2336295" y="3157763"/>
              <a:ext cx="62878" cy="159257"/>
              <a:chOff x="7447025" y="3602003"/>
              <a:chExt cx="190529" cy="482570"/>
            </a:xfrm>
            <a:grpFill/>
          </p:grpSpPr>
          <p:sp>
            <p:nvSpPr>
              <p:cNvPr id="674" name="Freeform: Shape 137">
                <a:extLst>
                  <a:ext uri="{FF2B5EF4-FFF2-40B4-BE49-F238E27FC236}">
                    <a16:creationId xmlns:a16="http://schemas.microsoft.com/office/drawing/2014/main" xmlns="" id="{B7E1B9B0-C347-4005-9A78-F25ABFF6061D}"/>
                  </a:ext>
                </a:extLst>
              </p:cNvPr>
              <p:cNvSpPr/>
              <p:nvPr/>
            </p:nvSpPr>
            <p:spPr>
              <a:xfrm>
                <a:off x="7524969" y="3635438"/>
                <a:ext cx="25981" cy="407039"/>
              </a:xfrm>
              <a:custGeom>
                <a:avLst/>
                <a:gdLst>
                  <a:gd name="connsiteX0" fmla="*/ 0 w 25981"/>
                  <a:gd name="connsiteY0" fmla="*/ 12991 h 407039"/>
                  <a:gd name="connsiteX1" fmla="*/ 0 w 25981"/>
                  <a:gd name="connsiteY1" fmla="*/ 394049 h 407039"/>
                  <a:gd name="connsiteX2" fmla="*/ 25982 w 25981"/>
                  <a:gd name="connsiteY2" fmla="*/ 394049 h 407039"/>
                  <a:gd name="connsiteX3" fmla="*/ 25982 w 25981"/>
                  <a:gd name="connsiteY3" fmla="*/ 12991 h 407039"/>
                  <a:gd name="connsiteX4" fmla="*/ 0 w 25981"/>
                  <a:gd name="connsiteY4" fmla="*/ 12991 h 4070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407039">
                    <a:moveTo>
                      <a:pt x="0" y="12991"/>
                    </a:moveTo>
                    <a:cubicBezTo>
                      <a:pt x="0" y="142897"/>
                      <a:pt x="0" y="272803"/>
                      <a:pt x="0" y="394049"/>
                    </a:cubicBezTo>
                    <a:cubicBezTo>
                      <a:pt x="0" y="411370"/>
                      <a:pt x="25982" y="411370"/>
                      <a:pt x="25982" y="394049"/>
                    </a:cubicBezTo>
                    <a:cubicBezTo>
                      <a:pt x="25982" y="264143"/>
                      <a:pt x="25982" y="134237"/>
                      <a:pt x="25982" y="12991"/>
                    </a:cubicBezTo>
                    <a:cubicBezTo>
                      <a:pt x="2598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5" name="Freeform: Shape 138">
                <a:extLst>
                  <a:ext uri="{FF2B5EF4-FFF2-40B4-BE49-F238E27FC236}">
                    <a16:creationId xmlns:a16="http://schemas.microsoft.com/office/drawing/2014/main" xmlns="" id="{85A57FB9-1849-4990-94BF-6925B14F7CF4}"/>
                  </a:ext>
                </a:extLst>
              </p:cNvPr>
              <p:cNvSpPr/>
              <p:nvPr/>
            </p:nvSpPr>
            <p:spPr>
              <a:xfrm>
                <a:off x="7447025" y="3602003"/>
                <a:ext cx="190529" cy="109301"/>
              </a:xfrm>
              <a:custGeom>
                <a:avLst/>
                <a:gdLst>
                  <a:gd name="connsiteX0" fmla="*/ 95264 w 190529"/>
                  <a:gd name="connsiteY0" fmla="*/ 37765 h 109301"/>
                  <a:gd name="connsiteX1" fmla="*/ 0 w 190529"/>
                  <a:gd name="connsiteY1" fmla="*/ 107049 h 109301"/>
                  <a:gd name="connsiteX2" fmla="*/ 95264 w 190529"/>
                  <a:gd name="connsiteY2" fmla="*/ 72407 h 109301"/>
                  <a:gd name="connsiteX3" fmla="*/ 190530 w 190529"/>
                  <a:gd name="connsiteY3" fmla="*/ 3124 h 109301"/>
                  <a:gd name="connsiteX4" fmla="*/ 95264 w 190529"/>
                  <a:gd name="connsiteY4" fmla="*/ 37765 h 109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09301">
                    <a:moveTo>
                      <a:pt x="95264" y="37765"/>
                    </a:moveTo>
                    <a:cubicBezTo>
                      <a:pt x="43302" y="72407"/>
                      <a:pt x="0" y="98388"/>
                      <a:pt x="0" y="107049"/>
                    </a:cubicBezTo>
                    <a:cubicBezTo>
                      <a:pt x="0" y="115709"/>
                      <a:pt x="43302" y="98388"/>
                      <a:pt x="95264" y="72407"/>
                    </a:cubicBezTo>
                    <a:cubicBezTo>
                      <a:pt x="147228" y="46426"/>
                      <a:pt x="190530" y="11784"/>
                      <a:pt x="190530" y="3124"/>
                    </a:cubicBezTo>
                    <a:cubicBezTo>
                      <a:pt x="190530" y="-5537"/>
                      <a:pt x="138567" y="3124"/>
                      <a:pt x="95264" y="3776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6" name="Freeform: Shape 139">
                <a:extLst>
                  <a:ext uri="{FF2B5EF4-FFF2-40B4-BE49-F238E27FC236}">
                    <a16:creationId xmlns:a16="http://schemas.microsoft.com/office/drawing/2014/main" xmlns="" id="{4DE42E60-138D-463E-B131-C9A67C8F4CD5}"/>
                  </a:ext>
                </a:extLst>
              </p:cNvPr>
              <p:cNvSpPr/>
              <p:nvPr/>
            </p:nvSpPr>
            <p:spPr>
              <a:xfrm>
                <a:off x="7447025" y="3975272"/>
                <a:ext cx="190529" cy="109301"/>
              </a:xfrm>
              <a:custGeom>
                <a:avLst/>
                <a:gdLst>
                  <a:gd name="connsiteX0" fmla="*/ 95264 w 190529"/>
                  <a:gd name="connsiteY0" fmla="*/ 36895 h 109301"/>
                  <a:gd name="connsiteX1" fmla="*/ 0 w 190529"/>
                  <a:gd name="connsiteY1" fmla="*/ 2253 h 109301"/>
                  <a:gd name="connsiteX2" fmla="*/ 95264 w 190529"/>
                  <a:gd name="connsiteY2" fmla="*/ 71536 h 109301"/>
                  <a:gd name="connsiteX3" fmla="*/ 190530 w 190529"/>
                  <a:gd name="connsiteY3" fmla="*/ 106178 h 109301"/>
                  <a:gd name="connsiteX4" fmla="*/ 95264 w 190529"/>
                  <a:gd name="connsiteY4" fmla="*/ 36895 h 109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09301">
                    <a:moveTo>
                      <a:pt x="95264" y="36895"/>
                    </a:moveTo>
                    <a:cubicBezTo>
                      <a:pt x="43302" y="10913"/>
                      <a:pt x="0" y="-6408"/>
                      <a:pt x="0" y="2253"/>
                    </a:cubicBezTo>
                    <a:cubicBezTo>
                      <a:pt x="0" y="10913"/>
                      <a:pt x="43302" y="36895"/>
                      <a:pt x="95264" y="71536"/>
                    </a:cubicBezTo>
                    <a:cubicBezTo>
                      <a:pt x="147228" y="106178"/>
                      <a:pt x="190530" y="114838"/>
                      <a:pt x="190530" y="106178"/>
                    </a:cubicBezTo>
                    <a:cubicBezTo>
                      <a:pt x="181869" y="88857"/>
                      <a:pt x="138567" y="62876"/>
                      <a:pt x="95264" y="368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89" name="Graphic 1">
              <a:extLst>
                <a:ext uri="{FF2B5EF4-FFF2-40B4-BE49-F238E27FC236}">
                  <a16:creationId xmlns:a16="http://schemas.microsoft.com/office/drawing/2014/main" xmlns="" id="{BD9BBA1D-DC5A-4DC7-A97F-C9FC8FDF97B9}"/>
                </a:ext>
              </a:extLst>
            </p:cNvPr>
            <p:cNvGrpSpPr/>
            <p:nvPr/>
          </p:nvGrpSpPr>
          <p:grpSpPr>
            <a:xfrm>
              <a:off x="2193389" y="3201112"/>
              <a:ext cx="62878" cy="72560"/>
              <a:chOff x="7014004" y="3733354"/>
              <a:chExt cx="190529" cy="219867"/>
            </a:xfrm>
            <a:grpFill/>
          </p:grpSpPr>
          <p:sp>
            <p:nvSpPr>
              <p:cNvPr id="671" name="Freeform: Shape 134">
                <a:extLst>
                  <a:ext uri="{FF2B5EF4-FFF2-40B4-BE49-F238E27FC236}">
                    <a16:creationId xmlns:a16="http://schemas.microsoft.com/office/drawing/2014/main" xmlns="" id="{DA62CAA7-5662-4B42-9451-7893E14937FE}"/>
                  </a:ext>
                </a:extLst>
              </p:cNvPr>
              <p:cNvSpPr/>
              <p:nvPr/>
            </p:nvSpPr>
            <p:spPr>
              <a:xfrm>
                <a:off x="7091948" y="3768335"/>
                <a:ext cx="27371" cy="135576"/>
              </a:xfrm>
              <a:custGeom>
                <a:avLst/>
                <a:gdLst>
                  <a:gd name="connsiteX0" fmla="*/ 0 w 27371"/>
                  <a:gd name="connsiteY0" fmla="*/ 10000 h 135576"/>
                  <a:gd name="connsiteX1" fmla="*/ 0 w 27371"/>
                  <a:gd name="connsiteY1" fmla="*/ 122586 h 135576"/>
                  <a:gd name="connsiteX2" fmla="*/ 25982 w 27371"/>
                  <a:gd name="connsiteY2" fmla="*/ 122586 h 135576"/>
                  <a:gd name="connsiteX3" fmla="*/ 25982 w 27371"/>
                  <a:gd name="connsiteY3" fmla="*/ 10000 h 135576"/>
                  <a:gd name="connsiteX4" fmla="*/ 0 w 27371"/>
                  <a:gd name="connsiteY4" fmla="*/ 10000 h 1355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371" h="135576">
                    <a:moveTo>
                      <a:pt x="0" y="10000"/>
                    </a:moveTo>
                    <a:cubicBezTo>
                      <a:pt x="0" y="44642"/>
                      <a:pt x="0" y="87944"/>
                      <a:pt x="0" y="122586"/>
                    </a:cubicBezTo>
                    <a:cubicBezTo>
                      <a:pt x="0" y="139907"/>
                      <a:pt x="25982" y="139907"/>
                      <a:pt x="25982" y="122586"/>
                    </a:cubicBezTo>
                    <a:cubicBezTo>
                      <a:pt x="25982" y="87944"/>
                      <a:pt x="25982" y="44642"/>
                      <a:pt x="25982" y="10000"/>
                    </a:cubicBezTo>
                    <a:cubicBezTo>
                      <a:pt x="34642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2" name="Freeform: Shape 135">
                <a:extLst>
                  <a:ext uri="{FF2B5EF4-FFF2-40B4-BE49-F238E27FC236}">
                    <a16:creationId xmlns:a16="http://schemas.microsoft.com/office/drawing/2014/main" xmlns="" id="{CE37D376-E5BF-46BA-9BEE-5643B4F04650}"/>
                  </a:ext>
                </a:extLst>
              </p:cNvPr>
              <p:cNvSpPr/>
              <p:nvPr/>
            </p:nvSpPr>
            <p:spPr>
              <a:xfrm>
                <a:off x="7014004" y="3838958"/>
                <a:ext cx="190529" cy="114263"/>
              </a:xfrm>
              <a:custGeom>
                <a:avLst/>
                <a:gdLst>
                  <a:gd name="connsiteX0" fmla="*/ 0 w 190529"/>
                  <a:gd name="connsiteY0" fmla="*/ 112585 h 114263"/>
                  <a:gd name="connsiteX1" fmla="*/ 95264 w 190529"/>
                  <a:gd name="connsiteY1" fmla="*/ 60623 h 114263"/>
                  <a:gd name="connsiteX2" fmla="*/ 190530 w 190529"/>
                  <a:gd name="connsiteY2" fmla="*/ 0 h 114263"/>
                  <a:gd name="connsiteX3" fmla="*/ 95264 w 190529"/>
                  <a:gd name="connsiteY3" fmla="*/ 51962 h 114263"/>
                  <a:gd name="connsiteX4" fmla="*/ 0 w 190529"/>
                  <a:gd name="connsiteY4" fmla="*/ 112585 h 1142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4263">
                    <a:moveTo>
                      <a:pt x="0" y="112585"/>
                    </a:moveTo>
                    <a:cubicBezTo>
                      <a:pt x="0" y="121246"/>
                      <a:pt x="43302" y="95264"/>
                      <a:pt x="95264" y="60623"/>
                    </a:cubicBezTo>
                    <a:cubicBezTo>
                      <a:pt x="147228" y="25981"/>
                      <a:pt x="190530" y="0"/>
                      <a:pt x="190530" y="0"/>
                    </a:cubicBezTo>
                    <a:cubicBezTo>
                      <a:pt x="190530" y="0"/>
                      <a:pt x="147228" y="17321"/>
                      <a:pt x="95264" y="51962"/>
                    </a:cubicBezTo>
                    <a:cubicBezTo>
                      <a:pt x="43302" y="77944"/>
                      <a:pt x="0" y="103925"/>
                      <a:pt x="0" y="11258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3" name="Freeform: Shape 136">
                <a:extLst>
                  <a:ext uri="{FF2B5EF4-FFF2-40B4-BE49-F238E27FC236}">
                    <a16:creationId xmlns:a16="http://schemas.microsoft.com/office/drawing/2014/main" xmlns="" id="{67040A80-A093-4272-8D9A-9E5D84CC9803}"/>
                  </a:ext>
                </a:extLst>
              </p:cNvPr>
              <p:cNvSpPr/>
              <p:nvPr/>
            </p:nvSpPr>
            <p:spPr>
              <a:xfrm>
                <a:off x="7014004" y="3733354"/>
                <a:ext cx="190529" cy="114263"/>
              </a:xfrm>
              <a:custGeom>
                <a:avLst/>
                <a:gdLst>
                  <a:gd name="connsiteX0" fmla="*/ 0 w 190529"/>
                  <a:gd name="connsiteY0" fmla="*/ 1679 h 114263"/>
                  <a:gd name="connsiteX1" fmla="*/ 95264 w 190529"/>
                  <a:gd name="connsiteY1" fmla="*/ 62302 h 114263"/>
                  <a:gd name="connsiteX2" fmla="*/ 190530 w 190529"/>
                  <a:gd name="connsiteY2" fmla="*/ 114264 h 114263"/>
                  <a:gd name="connsiteX3" fmla="*/ 95264 w 190529"/>
                  <a:gd name="connsiteY3" fmla="*/ 53641 h 114263"/>
                  <a:gd name="connsiteX4" fmla="*/ 0 w 190529"/>
                  <a:gd name="connsiteY4" fmla="*/ 1679 h 1142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4263">
                    <a:moveTo>
                      <a:pt x="0" y="1679"/>
                    </a:moveTo>
                    <a:cubicBezTo>
                      <a:pt x="0" y="10339"/>
                      <a:pt x="43302" y="36320"/>
                      <a:pt x="95264" y="62302"/>
                    </a:cubicBezTo>
                    <a:cubicBezTo>
                      <a:pt x="147228" y="88283"/>
                      <a:pt x="190530" y="114264"/>
                      <a:pt x="190530" y="114264"/>
                    </a:cubicBezTo>
                    <a:cubicBezTo>
                      <a:pt x="190530" y="114264"/>
                      <a:pt x="147228" y="88283"/>
                      <a:pt x="95264" y="53641"/>
                    </a:cubicBezTo>
                    <a:cubicBezTo>
                      <a:pt x="43302" y="18999"/>
                      <a:pt x="0" y="-6982"/>
                      <a:pt x="0" y="167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90" name="Graphic 1">
              <a:extLst>
                <a:ext uri="{FF2B5EF4-FFF2-40B4-BE49-F238E27FC236}">
                  <a16:creationId xmlns:a16="http://schemas.microsoft.com/office/drawing/2014/main" xmlns="" id="{87CFD052-5989-4A9E-96BA-BB0200B44E1D}"/>
                </a:ext>
              </a:extLst>
            </p:cNvPr>
            <p:cNvGrpSpPr/>
            <p:nvPr/>
          </p:nvGrpSpPr>
          <p:grpSpPr>
            <a:xfrm>
              <a:off x="2053342" y="3118781"/>
              <a:ext cx="62878" cy="234365"/>
              <a:chOff x="6589644" y="3483881"/>
              <a:chExt cx="190529" cy="710154"/>
            </a:xfrm>
            <a:grpFill/>
          </p:grpSpPr>
          <p:sp>
            <p:nvSpPr>
              <p:cNvPr id="668" name="Freeform: Shape 131">
                <a:extLst>
                  <a:ext uri="{FF2B5EF4-FFF2-40B4-BE49-F238E27FC236}">
                    <a16:creationId xmlns:a16="http://schemas.microsoft.com/office/drawing/2014/main" xmlns="" id="{BD9FDCE5-17DC-4B56-B687-9F1EE6DB6D27}"/>
                  </a:ext>
                </a:extLst>
              </p:cNvPr>
              <p:cNvSpPr/>
              <p:nvPr/>
            </p:nvSpPr>
            <p:spPr>
              <a:xfrm>
                <a:off x="6667587" y="3519446"/>
                <a:ext cx="25981" cy="644277"/>
              </a:xfrm>
              <a:custGeom>
                <a:avLst/>
                <a:gdLst>
                  <a:gd name="connsiteX0" fmla="*/ 0 w 25981"/>
                  <a:gd name="connsiteY0" fmla="*/ 16398 h 644277"/>
                  <a:gd name="connsiteX1" fmla="*/ 0 w 25981"/>
                  <a:gd name="connsiteY1" fmla="*/ 631287 h 644277"/>
                  <a:gd name="connsiteX2" fmla="*/ 25982 w 25981"/>
                  <a:gd name="connsiteY2" fmla="*/ 631287 h 644277"/>
                  <a:gd name="connsiteX3" fmla="*/ 25982 w 25981"/>
                  <a:gd name="connsiteY3" fmla="*/ 16398 h 644277"/>
                  <a:gd name="connsiteX4" fmla="*/ 0 w 25981"/>
                  <a:gd name="connsiteY4" fmla="*/ 16398 h 6442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644277">
                    <a:moveTo>
                      <a:pt x="0" y="16398"/>
                    </a:moveTo>
                    <a:cubicBezTo>
                      <a:pt x="0" y="224248"/>
                      <a:pt x="0" y="423437"/>
                      <a:pt x="0" y="631287"/>
                    </a:cubicBezTo>
                    <a:cubicBezTo>
                      <a:pt x="0" y="648608"/>
                      <a:pt x="25982" y="648608"/>
                      <a:pt x="25982" y="631287"/>
                    </a:cubicBezTo>
                    <a:cubicBezTo>
                      <a:pt x="25982" y="423437"/>
                      <a:pt x="25982" y="224248"/>
                      <a:pt x="25982" y="16398"/>
                    </a:cubicBezTo>
                    <a:cubicBezTo>
                      <a:pt x="25982" y="-923"/>
                      <a:pt x="0" y="-9584"/>
                      <a:pt x="0" y="1639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69" name="Freeform: Shape 132">
                <a:extLst>
                  <a:ext uri="{FF2B5EF4-FFF2-40B4-BE49-F238E27FC236}">
                    <a16:creationId xmlns:a16="http://schemas.microsoft.com/office/drawing/2014/main" xmlns="" id="{610751D4-7004-4CEC-921D-2C0149168BF7}"/>
                  </a:ext>
                </a:extLst>
              </p:cNvPr>
              <p:cNvSpPr/>
              <p:nvPr/>
            </p:nvSpPr>
            <p:spPr>
              <a:xfrm>
                <a:off x="6589644" y="4078202"/>
                <a:ext cx="190529" cy="115833"/>
              </a:xfrm>
              <a:custGeom>
                <a:avLst/>
                <a:gdLst>
                  <a:gd name="connsiteX0" fmla="*/ 95265 w 190529"/>
                  <a:gd name="connsiteY0" fmla="*/ 29229 h 115833"/>
                  <a:gd name="connsiteX1" fmla="*/ 0 w 190529"/>
                  <a:gd name="connsiteY1" fmla="*/ 107173 h 115833"/>
                  <a:gd name="connsiteX2" fmla="*/ 95265 w 190529"/>
                  <a:gd name="connsiteY2" fmla="*/ 81191 h 115833"/>
                  <a:gd name="connsiteX3" fmla="*/ 190530 w 190529"/>
                  <a:gd name="connsiteY3" fmla="*/ 3248 h 115833"/>
                  <a:gd name="connsiteX4" fmla="*/ 95265 w 190529"/>
                  <a:gd name="connsiteY4" fmla="*/ 29229 h 1158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5833">
                    <a:moveTo>
                      <a:pt x="95265" y="29229"/>
                    </a:moveTo>
                    <a:cubicBezTo>
                      <a:pt x="43302" y="55210"/>
                      <a:pt x="0" y="89852"/>
                      <a:pt x="0" y="107173"/>
                    </a:cubicBezTo>
                    <a:cubicBezTo>
                      <a:pt x="0" y="124494"/>
                      <a:pt x="43302" y="115833"/>
                      <a:pt x="95265" y="81191"/>
                    </a:cubicBezTo>
                    <a:cubicBezTo>
                      <a:pt x="147228" y="46550"/>
                      <a:pt x="190530" y="11908"/>
                      <a:pt x="190530" y="3248"/>
                    </a:cubicBezTo>
                    <a:cubicBezTo>
                      <a:pt x="181869" y="-5413"/>
                      <a:pt x="147228" y="3248"/>
                      <a:pt x="95265" y="2922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0" name="Freeform: Shape 133">
                <a:extLst>
                  <a:ext uri="{FF2B5EF4-FFF2-40B4-BE49-F238E27FC236}">
                    <a16:creationId xmlns:a16="http://schemas.microsoft.com/office/drawing/2014/main" xmlns="" id="{CCABE479-7933-44F1-BAB8-C052430B36A7}"/>
                  </a:ext>
                </a:extLst>
              </p:cNvPr>
              <p:cNvSpPr/>
              <p:nvPr/>
            </p:nvSpPr>
            <p:spPr>
              <a:xfrm>
                <a:off x="6589644" y="3483881"/>
                <a:ext cx="190529" cy="115833"/>
              </a:xfrm>
              <a:custGeom>
                <a:avLst/>
                <a:gdLst>
                  <a:gd name="connsiteX0" fmla="*/ 95265 w 190529"/>
                  <a:gd name="connsiteY0" fmla="*/ 34642 h 115833"/>
                  <a:gd name="connsiteX1" fmla="*/ 0 w 190529"/>
                  <a:gd name="connsiteY1" fmla="*/ 8660 h 115833"/>
                  <a:gd name="connsiteX2" fmla="*/ 95265 w 190529"/>
                  <a:gd name="connsiteY2" fmla="*/ 86604 h 115833"/>
                  <a:gd name="connsiteX3" fmla="*/ 190530 w 190529"/>
                  <a:gd name="connsiteY3" fmla="*/ 112585 h 115833"/>
                  <a:gd name="connsiteX4" fmla="*/ 95265 w 190529"/>
                  <a:gd name="connsiteY4" fmla="*/ 34642 h 1158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5833">
                    <a:moveTo>
                      <a:pt x="95265" y="34642"/>
                    </a:moveTo>
                    <a:cubicBezTo>
                      <a:pt x="43302" y="0"/>
                      <a:pt x="0" y="-8660"/>
                      <a:pt x="0" y="8660"/>
                    </a:cubicBezTo>
                    <a:cubicBezTo>
                      <a:pt x="0" y="25981"/>
                      <a:pt x="43302" y="60623"/>
                      <a:pt x="95265" y="86604"/>
                    </a:cubicBezTo>
                    <a:cubicBezTo>
                      <a:pt x="147228" y="112585"/>
                      <a:pt x="190530" y="121246"/>
                      <a:pt x="190530" y="112585"/>
                    </a:cubicBezTo>
                    <a:cubicBezTo>
                      <a:pt x="181869" y="103925"/>
                      <a:pt x="147228" y="69283"/>
                      <a:pt x="95265" y="3464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91" name="Graphic 1">
              <a:extLst>
                <a:ext uri="{FF2B5EF4-FFF2-40B4-BE49-F238E27FC236}">
                  <a16:creationId xmlns:a16="http://schemas.microsoft.com/office/drawing/2014/main" xmlns="" id="{6DF2F70D-3ECC-4946-B325-F8B9B09CFCD9}"/>
                </a:ext>
              </a:extLst>
            </p:cNvPr>
            <p:cNvGrpSpPr/>
            <p:nvPr/>
          </p:nvGrpSpPr>
          <p:grpSpPr>
            <a:xfrm>
              <a:off x="1910437" y="3043755"/>
              <a:ext cx="62878" cy="387273"/>
              <a:chOff x="6156623" y="3256545"/>
              <a:chExt cx="190529" cy="1173486"/>
            </a:xfrm>
            <a:grpFill/>
          </p:grpSpPr>
          <p:sp>
            <p:nvSpPr>
              <p:cNvPr id="665" name="Freeform: Shape 128">
                <a:extLst>
                  <a:ext uri="{FF2B5EF4-FFF2-40B4-BE49-F238E27FC236}">
                    <a16:creationId xmlns:a16="http://schemas.microsoft.com/office/drawing/2014/main" xmlns="" id="{E5167F22-8B72-4581-829E-19A4BB7DB1ED}"/>
                  </a:ext>
                </a:extLst>
              </p:cNvPr>
              <p:cNvSpPr/>
              <p:nvPr/>
            </p:nvSpPr>
            <p:spPr>
              <a:xfrm>
                <a:off x="6243227" y="3289021"/>
                <a:ext cx="25981" cy="1099873"/>
              </a:xfrm>
              <a:custGeom>
                <a:avLst/>
                <a:gdLst>
                  <a:gd name="connsiteX0" fmla="*/ 0 w 25981"/>
                  <a:gd name="connsiteY0" fmla="*/ 12991 h 1099873"/>
                  <a:gd name="connsiteX1" fmla="*/ 0 w 25981"/>
                  <a:gd name="connsiteY1" fmla="*/ 1086883 h 1099873"/>
                  <a:gd name="connsiteX2" fmla="*/ 25982 w 25981"/>
                  <a:gd name="connsiteY2" fmla="*/ 1086883 h 1099873"/>
                  <a:gd name="connsiteX3" fmla="*/ 25982 w 25981"/>
                  <a:gd name="connsiteY3" fmla="*/ 12991 h 1099873"/>
                  <a:gd name="connsiteX4" fmla="*/ 0 w 25981"/>
                  <a:gd name="connsiteY4" fmla="*/ 12991 h 10998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099873">
                    <a:moveTo>
                      <a:pt x="0" y="12991"/>
                    </a:moveTo>
                    <a:cubicBezTo>
                      <a:pt x="0" y="368068"/>
                      <a:pt x="0" y="731805"/>
                      <a:pt x="0" y="1086883"/>
                    </a:cubicBezTo>
                    <a:cubicBezTo>
                      <a:pt x="0" y="1104203"/>
                      <a:pt x="25982" y="1104203"/>
                      <a:pt x="25982" y="1086883"/>
                    </a:cubicBezTo>
                    <a:cubicBezTo>
                      <a:pt x="25982" y="731805"/>
                      <a:pt x="25982" y="368068"/>
                      <a:pt x="25982" y="12991"/>
                    </a:cubicBezTo>
                    <a:cubicBezTo>
                      <a:pt x="2598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66" name="Freeform: Shape 129">
                <a:extLst>
                  <a:ext uri="{FF2B5EF4-FFF2-40B4-BE49-F238E27FC236}">
                    <a16:creationId xmlns:a16="http://schemas.microsoft.com/office/drawing/2014/main" xmlns="" id="{F767134E-814F-4EB5-A907-873E2BC75317}"/>
                  </a:ext>
                </a:extLst>
              </p:cNvPr>
              <p:cNvSpPr/>
              <p:nvPr/>
            </p:nvSpPr>
            <p:spPr>
              <a:xfrm>
                <a:off x="6156623" y="4295795"/>
                <a:ext cx="190529" cy="134236"/>
              </a:xfrm>
              <a:custGeom>
                <a:avLst/>
                <a:gdLst>
                  <a:gd name="connsiteX0" fmla="*/ 95265 w 190529"/>
                  <a:gd name="connsiteY0" fmla="*/ 19486 h 134236"/>
                  <a:gd name="connsiteX1" fmla="*/ 0 w 190529"/>
                  <a:gd name="connsiteY1" fmla="*/ 114750 h 134236"/>
                  <a:gd name="connsiteX2" fmla="*/ 95265 w 190529"/>
                  <a:gd name="connsiteY2" fmla="*/ 114750 h 134236"/>
                  <a:gd name="connsiteX3" fmla="*/ 190530 w 190529"/>
                  <a:gd name="connsiteY3" fmla="*/ 19486 h 134236"/>
                  <a:gd name="connsiteX4" fmla="*/ 95265 w 190529"/>
                  <a:gd name="connsiteY4" fmla="*/ 19486 h 134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34236">
                    <a:moveTo>
                      <a:pt x="95265" y="19486"/>
                    </a:moveTo>
                    <a:cubicBezTo>
                      <a:pt x="43302" y="45467"/>
                      <a:pt x="0" y="80109"/>
                      <a:pt x="0" y="114750"/>
                    </a:cubicBezTo>
                    <a:cubicBezTo>
                      <a:pt x="0" y="140732"/>
                      <a:pt x="43302" y="140732"/>
                      <a:pt x="95265" y="114750"/>
                    </a:cubicBezTo>
                    <a:cubicBezTo>
                      <a:pt x="147228" y="88769"/>
                      <a:pt x="190530" y="45467"/>
                      <a:pt x="190530" y="19486"/>
                    </a:cubicBezTo>
                    <a:cubicBezTo>
                      <a:pt x="190530" y="-6495"/>
                      <a:pt x="147228" y="-6495"/>
                      <a:pt x="95265" y="1948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67" name="Freeform: Shape 130">
                <a:extLst>
                  <a:ext uri="{FF2B5EF4-FFF2-40B4-BE49-F238E27FC236}">
                    <a16:creationId xmlns:a16="http://schemas.microsoft.com/office/drawing/2014/main" xmlns="" id="{32480060-6F12-4960-8C80-52F402C829C2}"/>
                  </a:ext>
                </a:extLst>
              </p:cNvPr>
              <p:cNvSpPr/>
              <p:nvPr/>
            </p:nvSpPr>
            <p:spPr>
              <a:xfrm>
                <a:off x="6156623" y="3256545"/>
                <a:ext cx="190529" cy="134236"/>
              </a:xfrm>
              <a:custGeom>
                <a:avLst/>
                <a:gdLst>
                  <a:gd name="connsiteX0" fmla="*/ 95265 w 190529"/>
                  <a:gd name="connsiteY0" fmla="*/ 19486 h 134236"/>
                  <a:gd name="connsiteX1" fmla="*/ 0 w 190529"/>
                  <a:gd name="connsiteY1" fmla="*/ 19486 h 134236"/>
                  <a:gd name="connsiteX2" fmla="*/ 95265 w 190529"/>
                  <a:gd name="connsiteY2" fmla="*/ 114751 h 134236"/>
                  <a:gd name="connsiteX3" fmla="*/ 190530 w 190529"/>
                  <a:gd name="connsiteY3" fmla="*/ 114751 h 134236"/>
                  <a:gd name="connsiteX4" fmla="*/ 95265 w 190529"/>
                  <a:gd name="connsiteY4" fmla="*/ 19486 h 134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34236">
                    <a:moveTo>
                      <a:pt x="95265" y="19486"/>
                    </a:moveTo>
                    <a:cubicBezTo>
                      <a:pt x="43302" y="-6495"/>
                      <a:pt x="0" y="-6495"/>
                      <a:pt x="0" y="19486"/>
                    </a:cubicBezTo>
                    <a:cubicBezTo>
                      <a:pt x="0" y="45467"/>
                      <a:pt x="43302" y="88769"/>
                      <a:pt x="95265" y="114751"/>
                    </a:cubicBezTo>
                    <a:cubicBezTo>
                      <a:pt x="147228" y="140732"/>
                      <a:pt x="190530" y="140732"/>
                      <a:pt x="190530" y="114751"/>
                    </a:cubicBezTo>
                    <a:cubicBezTo>
                      <a:pt x="190530" y="88769"/>
                      <a:pt x="147228" y="45467"/>
                      <a:pt x="95265" y="1948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592" name="Freeform: Shape 14">
              <a:extLst>
                <a:ext uri="{FF2B5EF4-FFF2-40B4-BE49-F238E27FC236}">
                  <a16:creationId xmlns:a16="http://schemas.microsoft.com/office/drawing/2014/main" xmlns="" id="{078BBAFB-B24E-4940-8E45-7A7377FA8B2F}"/>
                </a:ext>
              </a:extLst>
            </p:cNvPr>
            <p:cNvSpPr/>
            <p:nvPr/>
          </p:nvSpPr>
          <p:spPr>
            <a:xfrm>
              <a:off x="1918569" y="3000337"/>
              <a:ext cx="2198326" cy="472848"/>
            </a:xfrm>
            <a:custGeom>
              <a:avLst/>
              <a:gdLst>
                <a:gd name="connsiteX0" fmla="*/ 6280143 w 6661201"/>
                <a:gd name="connsiteY0" fmla="*/ 151046 h 1432788"/>
                <a:gd name="connsiteX1" fmla="*/ 5925066 w 6661201"/>
                <a:gd name="connsiteY1" fmla="*/ 3819 h 1432788"/>
                <a:gd name="connsiteX2" fmla="*/ 5552669 w 6661201"/>
                <a:gd name="connsiteY2" fmla="*/ 99084 h 1432788"/>
                <a:gd name="connsiteX3" fmla="*/ 4825193 w 6661201"/>
                <a:gd name="connsiteY3" fmla="*/ 783257 h 1432788"/>
                <a:gd name="connsiteX4" fmla="*/ 4444135 w 6661201"/>
                <a:gd name="connsiteY4" fmla="*/ 1172976 h 1432788"/>
                <a:gd name="connsiteX5" fmla="*/ 4037095 w 6661201"/>
                <a:gd name="connsiteY5" fmla="*/ 1398147 h 1432788"/>
                <a:gd name="connsiteX6" fmla="*/ 3205695 w 6661201"/>
                <a:gd name="connsiteY6" fmla="*/ 991107 h 1432788"/>
                <a:gd name="connsiteX7" fmla="*/ 2469559 w 6661201"/>
                <a:gd name="connsiteY7" fmla="*/ 220330 h 1432788"/>
                <a:gd name="connsiteX8" fmla="*/ 1742084 w 6661201"/>
                <a:gd name="connsiteY8" fmla="*/ 47121 h 1432788"/>
                <a:gd name="connsiteX9" fmla="*/ 1335044 w 6661201"/>
                <a:gd name="connsiteY9" fmla="*/ 332915 h 1432788"/>
                <a:gd name="connsiteX10" fmla="*/ 936665 w 6661201"/>
                <a:gd name="connsiteY10" fmla="*/ 765936 h 1432788"/>
                <a:gd name="connsiteX11" fmla="*/ 503644 w 6661201"/>
                <a:gd name="connsiteY11" fmla="*/ 1198957 h 1432788"/>
                <a:gd name="connsiteX12" fmla="*/ 10000 w 6661201"/>
                <a:gd name="connsiteY12" fmla="*/ 1415468 h 1432788"/>
                <a:gd name="connsiteX13" fmla="*/ 10000 w 6661201"/>
                <a:gd name="connsiteY13" fmla="*/ 1432789 h 1432788"/>
                <a:gd name="connsiteX14" fmla="*/ 737475 w 6661201"/>
                <a:gd name="connsiteY14" fmla="*/ 999768 h 1432788"/>
                <a:gd name="connsiteX15" fmla="*/ 1490932 w 6661201"/>
                <a:gd name="connsiteY15" fmla="*/ 220330 h 1432788"/>
                <a:gd name="connsiteX16" fmla="*/ 1897972 w 6661201"/>
                <a:gd name="connsiteY16" fmla="*/ 21140 h 1432788"/>
                <a:gd name="connsiteX17" fmla="*/ 2339653 w 6661201"/>
                <a:gd name="connsiteY17" fmla="*/ 151046 h 1432788"/>
                <a:gd name="connsiteX18" fmla="*/ 3110430 w 6661201"/>
                <a:gd name="connsiteY18" fmla="*/ 913163 h 1432788"/>
                <a:gd name="connsiteX19" fmla="*/ 3820584 w 6661201"/>
                <a:gd name="connsiteY19" fmla="*/ 1415468 h 1432788"/>
                <a:gd name="connsiteX20" fmla="*/ 4556721 w 6661201"/>
                <a:gd name="connsiteY20" fmla="*/ 1095032 h 1432788"/>
                <a:gd name="connsiteX21" fmla="*/ 5310177 w 6661201"/>
                <a:gd name="connsiteY21" fmla="*/ 298274 h 1432788"/>
                <a:gd name="connsiteX22" fmla="*/ 5699896 w 6661201"/>
                <a:gd name="connsiteY22" fmla="*/ 47121 h 1432788"/>
                <a:gd name="connsiteX23" fmla="*/ 6141576 w 6661201"/>
                <a:gd name="connsiteY23" fmla="*/ 81763 h 1432788"/>
                <a:gd name="connsiteX24" fmla="*/ 6591919 w 6661201"/>
                <a:gd name="connsiteY24" fmla="*/ 436840 h 1432788"/>
                <a:gd name="connsiteX25" fmla="*/ 6661201 w 6661201"/>
                <a:gd name="connsiteY25" fmla="*/ 514784 h 1432788"/>
                <a:gd name="connsiteX26" fmla="*/ 6661201 w 6661201"/>
                <a:gd name="connsiteY26" fmla="*/ 480142 h 1432788"/>
                <a:gd name="connsiteX27" fmla="*/ 6280143 w 6661201"/>
                <a:gd name="connsiteY27" fmla="*/ 151046 h 1432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6661201" h="1432788">
                  <a:moveTo>
                    <a:pt x="6280143" y="151046"/>
                  </a:moveTo>
                  <a:cubicBezTo>
                    <a:pt x="6176219" y="81763"/>
                    <a:pt x="6054972" y="21140"/>
                    <a:pt x="5925066" y="3819"/>
                  </a:cubicBezTo>
                  <a:cubicBezTo>
                    <a:pt x="5795160" y="-13501"/>
                    <a:pt x="5665253" y="29801"/>
                    <a:pt x="5552669" y="99084"/>
                  </a:cubicBezTo>
                  <a:cubicBezTo>
                    <a:pt x="5258214" y="263632"/>
                    <a:pt x="5041703" y="540765"/>
                    <a:pt x="4825193" y="783257"/>
                  </a:cubicBezTo>
                  <a:cubicBezTo>
                    <a:pt x="4703948" y="921824"/>
                    <a:pt x="4582701" y="1051730"/>
                    <a:pt x="4444135" y="1172976"/>
                  </a:cubicBezTo>
                  <a:cubicBezTo>
                    <a:pt x="4322888" y="1276901"/>
                    <a:pt x="4192983" y="1363505"/>
                    <a:pt x="4037095" y="1398147"/>
                  </a:cubicBezTo>
                  <a:cubicBezTo>
                    <a:pt x="3707999" y="1476091"/>
                    <a:pt x="3413545" y="1207618"/>
                    <a:pt x="3205695" y="991107"/>
                  </a:cubicBezTo>
                  <a:cubicBezTo>
                    <a:pt x="2954542" y="739955"/>
                    <a:pt x="2746692" y="445501"/>
                    <a:pt x="2469559" y="220330"/>
                  </a:cubicBezTo>
                  <a:cubicBezTo>
                    <a:pt x="2261709" y="47121"/>
                    <a:pt x="2010557" y="-56804"/>
                    <a:pt x="1742084" y="47121"/>
                  </a:cubicBezTo>
                  <a:cubicBezTo>
                    <a:pt x="1586197" y="107744"/>
                    <a:pt x="1456290" y="220330"/>
                    <a:pt x="1335044" y="332915"/>
                  </a:cubicBezTo>
                  <a:cubicBezTo>
                    <a:pt x="1196478" y="471482"/>
                    <a:pt x="1066572" y="618709"/>
                    <a:pt x="936665" y="765936"/>
                  </a:cubicBezTo>
                  <a:cubicBezTo>
                    <a:pt x="798098" y="921824"/>
                    <a:pt x="659531" y="1069051"/>
                    <a:pt x="503644" y="1198957"/>
                  </a:cubicBezTo>
                  <a:cubicBezTo>
                    <a:pt x="365077" y="1311543"/>
                    <a:pt x="200530" y="1415468"/>
                    <a:pt x="10000" y="1415468"/>
                  </a:cubicBezTo>
                  <a:cubicBezTo>
                    <a:pt x="1340" y="1415468"/>
                    <a:pt x="-7321" y="1432789"/>
                    <a:pt x="10000" y="1432789"/>
                  </a:cubicBezTo>
                  <a:cubicBezTo>
                    <a:pt x="304454" y="1424128"/>
                    <a:pt x="546946" y="1198957"/>
                    <a:pt x="737475" y="999768"/>
                  </a:cubicBezTo>
                  <a:cubicBezTo>
                    <a:pt x="988628" y="739955"/>
                    <a:pt x="1205138" y="445501"/>
                    <a:pt x="1490932" y="220330"/>
                  </a:cubicBezTo>
                  <a:cubicBezTo>
                    <a:pt x="1612178" y="125065"/>
                    <a:pt x="1750744" y="38461"/>
                    <a:pt x="1897972" y="21140"/>
                  </a:cubicBezTo>
                  <a:cubicBezTo>
                    <a:pt x="2053859" y="3819"/>
                    <a:pt x="2209747" y="64442"/>
                    <a:pt x="2339653" y="151046"/>
                  </a:cubicBezTo>
                  <a:cubicBezTo>
                    <a:pt x="2642768" y="350236"/>
                    <a:pt x="2867938" y="653351"/>
                    <a:pt x="3110430" y="913163"/>
                  </a:cubicBezTo>
                  <a:cubicBezTo>
                    <a:pt x="3300959" y="1121013"/>
                    <a:pt x="3534791" y="1363505"/>
                    <a:pt x="3820584" y="1415468"/>
                  </a:cubicBezTo>
                  <a:cubicBezTo>
                    <a:pt x="4106378" y="1467430"/>
                    <a:pt x="4357531" y="1276901"/>
                    <a:pt x="4556721" y="1095032"/>
                  </a:cubicBezTo>
                  <a:cubicBezTo>
                    <a:pt x="4825193" y="843880"/>
                    <a:pt x="5033044" y="549426"/>
                    <a:pt x="5310177" y="298274"/>
                  </a:cubicBezTo>
                  <a:cubicBezTo>
                    <a:pt x="5422763" y="194349"/>
                    <a:pt x="5552669" y="99084"/>
                    <a:pt x="5699896" y="47121"/>
                  </a:cubicBezTo>
                  <a:cubicBezTo>
                    <a:pt x="5847123" y="-4841"/>
                    <a:pt x="6003010" y="12480"/>
                    <a:pt x="6141576" y="81763"/>
                  </a:cubicBezTo>
                  <a:cubicBezTo>
                    <a:pt x="6314785" y="168367"/>
                    <a:pt x="6462013" y="306934"/>
                    <a:pt x="6591919" y="436840"/>
                  </a:cubicBezTo>
                  <a:cubicBezTo>
                    <a:pt x="6617899" y="462821"/>
                    <a:pt x="6635221" y="488803"/>
                    <a:pt x="6661201" y="514784"/>
                  </a:cubicBezTo>
                  <a:lnTo>
                    <a:pt x="6661201" y="480142"/>
                  </a:lnTo>
                  <a:cubicBezTo>
                    <a:pt x="6548617" y="358897"/>
                    <a:pt x="6427370" y="246311"/>
                    <a:pt x="6280143" y="151046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3" name="Freeform: Shape 15">
              <a:extLst>
                <a:ext uri="{FF2B5EF4-FFF2-40B4-BE49-F238E27FC236}">
                  <a16:creationId xmlns:a16="http://schemas.microsoft.com/office/drawing/2014/main" xmlns="" id="{4C918BE7-1E6B-45FD-B660-D4794A570503}"/>
                </a:ext>
              </a:extLst>
            </p:cNvPr>
            <p:cNvSpPr/>
            <p:nvPr/>
          </p:nvSpPr>
          <p:spPr>
            <a:xfrm>
              <a:off x="1918569" y="2995881"/>
              <a:ext cx="2198326" cy="475706"/>
            </a:xfrm>
            <a:custGeom>
              <a:avLst/>
              <a:gdLst>
                <a:gd name="connsiteX0" fmla="*/ 6349427 w 6661201"/>
                <a:gd name="connsiteY0" fmla="*/ 1221119 h 1441448"/>
                <a:gd name="connsiteX1" fmla="*/ 5942388 w 6661201"/>
                <a:gd name="connsiteY1" fmla="*/ 1420309 h 1441448"/>
                <a:gd name="connsiteX2" fmla="*/ 5500706 w 6661201"/>
                <a:gd name="connsiteY2" fmla="*/ 1290403 h 1441448"/>
                <a:gd name="connsiteX3" fmla="*/ 4729929 w 6661201"/>
                <a:gd name="connsiteY3" fmla="*/ 519625 h 1441448"/>
                <a:gd name="connsiteX4" fmla="*/ 4019774 w 6661201"/>
                <a:gd name="connsiteY4" fmla="*/ 17321 h 1441448"/>
                <a:gd name="connsiteX5" fmla="*/ 3283639 w 6661201"/>
                <a:gd name="connsiteY5" fmla="*/ 337756 h 1441448"/>
                <a:gd name="connsiteX6" fmla="*/ 2530182 w 6661201"/>
                <a:gd name="connsiteY6" fmla="*/ 1134515 h 1441448"/>
                <a:gd name="connsiteX7" fmla="*/ 2140463 w 6661201"/>
                <a:gd name="connsiteY7" fmla="*/ 1385667 h 1441448"/>
                <a:gd name="connsiteX8" fmla="*/ 1698782 w 6661201"/>
                <a:gd name="connsiteY8" fmla="*/ 1351025 h 1441448"/>
                <a:gd name="connsiteX9" fmla="*/ 1248440 w 6661201"/>
                <a:gd name="connsiteY9" fmla="*/ 995948 h 1441448"/>
                <a:gd name="connsiteX10" fmla="*/ 832740 w 6661201"/>
                <a:gd name="connsiteY10" fmla="*/ 536946 h 1441448"/>
                <a:gd name="connsiteX11" fmla="*/ 10000 w 6661201"/>
                <a:gd name="connsiteY11" fmla="*/ 0 h 1441448"/>
                <a:gd name="connsiteX12" fmla="*/ 10000 w 6661201"/>
                <a:gd name="connsiteY12" fmla="*/ 17321 h 1441448"/>
                <a:gd name="connsiteX13" fmla="*/ 824080 w 6661201"/>
                <a:gd name="connsiteY13" fmla="*/ 545606 h 1441448"/>
                <a:gd name="connsiteX14" fmla="*/ 1560215 w 6661201"/>
                <a:gd name="connsiteY14" fmla="*/ 1290403 h 1441448"/>
                <a:gd name="connsiteX15" fmla="*/ 1915292 w 6661201"/>
                <a:gd name="connsiteY15" fmla="*/ 1437630 h 1441448"/>
                <a:gd name="connsiteX16" fmla="*/ 2287691 w 6661201"/>
                <a:gd name="connsiteY16" fmla="*/ 1342365 h 1441448"/>
                <a:gd name="connsiteX17" fmla="*/ 3015166 w 6661201"/>
                <a:gd name="connsiteY17" fmla="*/ 658192 h 1441448"/>
                <a:gd name="connsiteX18" fmla="*/ 3396224 w 6661201"/>
                <a:gd name="connsiteY18" fmla="*/ 268473 h 1441448"/>
                <a:gd name="connsiteX19" fmla="*/ 3803264 w 6661201"/>
                <a:gd name="connsiteY19" fmla="*/ 43302 h 1441448"/>
                <a:gd name="connsiteX20" fmla="*/ 4634664 w 6661201"/>
                <a:gd name="connsiteY20" fmla="*/ 450342 h 1441448"/>
                <a:gd name="connsiteX21" fmla="*/ 5370800 w 6661201"/>
                <a:gd name="connsiteY21" fmla="*/ 1221119 h 1441448"/>
                <a:gd name="connsiteX22" fmla="*/ 6098274 w 6661201"/>
                <a:gd name="connsiteY22" fmla="*/ 1394327 h 1441448"/>
                <a:gd name="connsiteX23" fmla="*/ 6505315 w 6661201"/>
                <a:gd name="connsiteY23" fmla="*/ 1108534 h 1441448"/>
                <a:gd name="connsiteX24" fmla="*/ 6661201 w 6661201"/>
                <a:gd name="connsiteY24" fmla="*/ 952646 h 1441448"/>
                <a:gd name="connsiteX25" fmla="*/ 6661201 w 6661201"/>
                <a:gd name="connsiteY25" fmla="*/ 926665 h 1441448"/>
                <a:gd name="connsiteX26" fmla="*/ 6349427 w 6661201"/>
                <a:gd name="connsiteY26" fmla="*/ 1221119 h 1441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661201" h="1441448">
                  <a:moveTo>
                    <a:pt x="6349427" y="1221119"/>
                  </a:moveTo>
                  <a:cubicBezTo>
                    <a:pt x="6228180" y="1316384"/>
                    <a:pt x="6089615" y="1402988"/>
                    <a:pt x="5942388" y="1420309"/>
                  </a:cubicBezTo>
                  <a:cubicBezTo>
                    <a:pt x="5786500" y="1437630"/>
                    <a:pt x="5630612" y="1377007"/>
                    <a:pt x="5500706" y="1290403"/>
                  </a:cubicBezTo>
                  <a:cubicBezTo>
                    <a:pt x="5197591" y="1091213"/>
                    <a:pt x="4972420" y="788098"/>
                    <a:pt x="4729929" y="519625"/>
                  </a:cubicBezTo>
                  <a:cubicBezTo>
                    <a:pt x="4539399" y="311775"/>
                    <a:pt x="4305568" y="69283"/>
                    <a:pt x="4019774" y="17321"/>
                  </a:cubicBezTo>
                  <a:cubicBezTo>
                    <a:pt x="3733980" y="-34642"/>
                    <a:pt x="3482828" y="155888"/>
                    <a:pt x="3283639" y="337756"/>
                  </a:cubicBezTo>
                  <a:cubicBezTo>
                    <a:pt x="3015166" y="588909"/>
                    <a:pt x="2807316" y="883363"/>
                    <a:pt x="2530182" y="1134515"/>
                  </a:cubicBezTo>
                  <a:cubicBezTo>
                    <a:pt x="2417597" y="1238440"/>
                    <a:pt x="2287691" y="1333705"/>
                    <a:pt x="2140463" y="1385667"/>
                  </a:cubicBezTo>
                  <a:cubicBezTo>
                    <a:pt x="1993236" y="1437630"/>
                    <a:pt x="1837348" y="1420309"/>
                    <a:pt x="1698782" y="1351025"/>
                  </a:cubicBezTo>
                  <a:cubicBezTo>
                    <a:pt x="1525573" y="1264421"/>
                    <a:pt x="1378347" y="1125854"/>
                    <a:pt x="1248440" y="995948"/>
                  </a:cubicBezTo>
                  <a:cubicBezTo>
                    <a:pt x="1101213" y="848721"/>
                    <a:pt x="971306" y="692833"/>
                    <a:pt x="832740" y="536946"/>
                  </a:cubicBezTo>
                  <a:cubicBezTo>
                    <a:pt x="616229" y="303115"/>
                    <a:pt x="347757" y="8660"/>
                    <a:pt x="10000" y="0"/>
                  </a:cubicBezTo>
                  <a:cubicBezTo>
                    <a:pt x="1340" y="0"/>
                    <a:pt x="-7321" y="17321"/>
                    <a:pt x="10000" y="17321"/>
                  </a:cubicBezTo>
                  <a:cubicBezTo>
                    <a:pt x="347757" y="25981"/>
                    <a:pt x="616229" y="311775"/>
                    <a:pt x="824080" y="545606"/>
                  </a:cubicBezTo>
                  <a:cubicBezTo>
                    <a:pt x="1057911" y="796759"/>
                    <a:pt x="1274421" y="1091213"/>
                    <a:pt x="1560215" y="1290403"/>
                  </a:cubicBezTo>
                  <a:cubicBezTo>
                    <a:pt x="1664140" y="1359686"/>
                    <a:pt x="1785386" y="1420309"/>
                    <a:pt x="1915292" y="1437630"/>
                  </a:cubicBezTo>
                  <a:cubicBezTo>
                    <a:pt x="2045198" y="1454950"/>
                    <a:pt x="2175105" y="1411648"/>
                    <a:pt x="2287691" y="1342365"/>
                  </a:cubicBezTo>
                  <a:cubicBezTo>
                    <a:pt x="2582145" y="1177817"/>
                    <a:pt x="2798655" y="900684"/>
                    <a:pt x="3015166" y="658192"/>
                  </a:cubicBezTo>
                  <a:cubicBezTo>
                    <a:pt x="3136411" y="519625"/>
                    <a:pt x="3257657" y="389719"/>
                    <a:pt x="3396224" y="268473"/>
                  </a:cubicBezTo>
                  <a:cubicBezTo>
                    <a:pt x="3517470" y="164548"/>
                    <a:pt x="3647376" y="77944"/>
                    <a:pt x="3803264" y="43302"/>
                  </a:cubicBezTo>
                  <a:cubicBezTo>
                    <a:pt x="4132359" y="-34642"/>
                    <a:pt x="4426814" y="233831"/>
                    <a:pt x="4634664" y="450342"/>
                  </a:cubicBezTo>
                  <a:cubicBezTo>
                    <a:pt x="4885816" y="701494"/>
                    <a:pt x="5093666" y="995948"/>
                    <a:pt x="5370800" y="1221119"/>
                  </a:cubicBezTo>
                  <a:cubicBezTo>
                    <a:pt x="5578649" y="1394327"/>
                    <a:pt x="5829802" y="1498253"/>
                    <a:pt x="6098274" y="1394327"/>
                  </a:cubicBezTo>
                  <a:cubicBezTo>
                    <a:pt x="6254162" y="1333705"/>
                    <a:pt x="6384068" y="1221119"/>
                    <a:pt x="6505315" y="1108534"/>
                  </a:cubicBezTo>
                  <a:cubicBezTo>
                    <a:pt x="6557277" y="1056571"/>
                    <a:pt x="6609240" y="1004609"/>
                    <a:pt x="6661201" y="952646"/>
                  </a:cubicBezTo>
                  <a:lnTo>
                    <a:pt x="6661201" y="926665"/>
                  </a:lnTo>
                  <a:cubicBezTo>
                    <a:pt x="6565938" y="1039250"/>
                    <a:pt x="6462013" y="1134515"/>
                    <a:pt x="6349427" y="1221119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4" name="Freeform: Shape 107">
              <a:extLst>
                <a:ext uri="{FF2B5EF4-FFF2-40B4-BE49-F238E27FC236}">
                  <a16:creationId xmlns:a16="http://schemas.microsoft.com/office/drawing/2014/main" xmlns="" id="{D5DE404B-9AD7-4446-B796-B8C0BEF4B216}"/>
                </a:ext>
              </a:extLst>
            </p:cNvPr>
            <p:cNvSpPr/>
            <p:nvPr/>
          </p:nvSpPr>
          <p:spPr>
            <a:xfrm>
              <a:off x="4071166" y="3113778"/>
              <a:ext cx="5716" cy="248383"/>
            </a:xfrm>
            <a:custGeom>
              <a:avLst/>
              <a:gdLst>
                <a:gd name="connsiteX0" fmla="*/ 0 w 17320"/>
                <a:gd name="connsiteY0" fmla="*/ 6495 h 752631"/>
                <a:gd name="connsiteX1" fmla="*/ 0 w 17320"/>
                <a:gd name="connsiteY1" fmla="*/ 742631 h 752631"/>
                <a:gd name="connsiteX2" fmla="*/ 17321 w 17320"/>
                <a:gd name="connsiteY2" fmla="*/ 742631 h 752631"/>
                <a:gd name="connsiteX3" fmla="*/ 17321 w 17320"/>
                <a:gd name="connsiteY3" fmla="*/ 6495 h 752631"/>
                <a:gd name="connsiteX4" fmla="*/ 0 w 17320"/>
                <a:gd name="connsiteY4" fmla="*/ 6495 h 752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752631">
                  <a:moveTo>
                    <a:pt x="0" y="6495"/>
                  </a:moveTo>
                  <a:cubicBezTo>
                    <a:pt x="0" y="248987"/>
                    <a:pt x="0" y="500139"/>
                    <a:pt x="0" y="742631"/>
                  </a:cubicBezTo>
                  <a:cubicBezTo>
                    <a:pt x="0" y="751291"/>
                    <a:pt x="17321" y="759952"/>
                    <a:pt x="17321" y="742631"/>
                  </a:cubicBezTo>
                  <a:cubicBezTo>
                    <a:pt x="17321" y="500139"/>
                    <a:pt x="17321" y="248987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5" name="Freeform: Shape 108">
              <a:extLst>
                <a:ext uri="{FF2B5EF4-FFF2-40B4-BE49-F238E27FC236}">
                  <a16:creationId xmlns:a16="http://schemas.microsoft.com/office/drawing/2014/main" xmlns="" id="{27404A2B-3409-49E0-B4B1-A3EEDC53286E}"/>
                </a:ext>
              </a:extLst>
            </p:cNvPr>
            <p:cNvSpPr/>
            <p:nvPr/>
          </p:nvSpPr>
          <p:spPr>
            <a:xfrm>
              <a:off x="4051159" y="3096013"/>
              <a:ext cx="40014" cy="46662"/>
            </a:xfrm>
            <a:custGeom>
              <a:avLst/>
              <a:gdLst>
                <a:gd name="connsiteX0" fmla="*/ 0 w 121245"/>
                <a:gd name="connsiteY0" fmla="*/ 8364 h 141393"/>
                <a:gd name="connsiteX1" fmla="*/ 60623 w 121245"/>
                <a:gd name="connsiteY1" fmla="*/ 103628 h 141393"/>
                <a:gd name="connsiteX2" fmla="*/ 121245 w 121245"/>
                <a:gd name="connsiteY2" fmla="*/ 138270 h 141393"/>
                <a:gd name="connsiteX3" fmla="*/ 60623 w 121245"/>
                <a:gd name="connsiteY3" fmla="*/ 43005 h 141393"/>
                <a:gd name="connsiteX4" fmla="*/ 0 w 121245"/>
                <a:gd name="connsiteY4" fmla="*/ 8364 h 141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1393">
                  <a:moveTo>
                    <a:pt x="0" y="8364"/>
                  </a:moveTo>
                  <a:cubicBezTo>
                    <a:pt x="0" y="25685"/>
                    <a:pt x="25980" y="68987"/>
                    <a:pt x="60623" y="103628"/>
                  </a:cubicBezTo>
                  <a:cubicBezTo>
                    <a:pt x="95264" y="138270"/>
                    <a:pt x="121245" y="146930"/>
                    <a:pt x="121245" y="138270"/>
                  </a:cubicBezTo>
                  <a:cubicBezTo>
                    <a:pt x="121245" y="120949"/>
                    <a:pt x="95264" y="77647"/>
                    <a:pt x="60623" y="43005"/>
                  </a:cubicBezTo>
                  <a:cubicBezTo>
                    <a:pt x="34641" y="-297"/>
                    <a:pt x="0" y="-8957"/>
                    <a:pt x="0" y="8364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6" name="Freeform: Shape 109">
              <a:extLst>
                <a:ext uri="{FF2B5EF4-FFF2-40B4-BE49-F238E27FC236}">
                  <a16:creationId xmlns:a16="http://schemas.microsoft.com/office/drawing/2014/main" xmlns="" id="{03D49B7D-3E88-4934-A79B-BB3533B700E1}"/>
                </a:ext>
              </a:extLst>
            </p:cNvPr>
            <p:cNvSpPr/>
            <p:nvPr/>
          </p:nvSpPr>
          <p:spPr>
            <a:xfrm>
              <a:off x="4054017" y="3331867"/>
              <a:ext cx="40014" cy="47000"/>
            </a:xfrm>
            <a:custGeom>
              <a:avLst/>
              <a:gdLst>
                <a:gd name="connsiteX0" fmla="*/ 60623 w 121246"/>
                <a:gd name="connsiteY0" fmla="*/ 38491 h 142415"/>
                <a:gd name="connsiteX1" fmla="*/ 0 w 121246"/>
                <a:gd name="connsiteY1" fmla="*/ 133755 h 142415"/>
                <a:gd name="connsiteX2" fmla="*/ 60623 w 121246"/>
                <a:gd name="connsiteY2" fmla="*/ 107774 h 142415"/>
                <a:gd name="connsiteX3" fmla="*/ 121247 w 121246"/>
                <a:gd name="connsiteY3" fmla="*/ 12510 h 142415"/>
                <a:gd name="connsiteX4" fmla="*/ 60623 w 121246"/>
                <a:gd name="connsiteY4" fmla="*/ 38491 h 142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6" h="142415">
                  <a:moveTo>
                    <a:pt x="60623" y="38491"/>
                  </a:moveTo>
                  <a:cubicBezTo>
                    <a:pt x="25982" y="73132"/>
                    <a:pt x="0" y="107774"/>
                    <a:pt x="0" y="133755"/>
                  </a:cubicBezTo>
                  <a:cubicBezTo>
                    <a:pt x="0" y="151076"/>
                    <a:pt x="25982" y="142416"/>
                    <a:pt x="60623" y="107774"/>
                  </a:cubicBezTo>
                  <a:cubicBezTo>
                    <a:pt x="95265" y="73132"/>
                    <a:pt x="121247" y="29830"/>
                    <a:pt x="121247" y="12510"/>
                  </a:cubicBezTo>
                  <a:cubicBezTo>
                    <a:pt x="121247" y="-13472"/>
                    <a:pt x="95265" y="3849"/>
                    <a:pt x="60623" y="3849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7" name="Freeform: Shape 104">
              <a:extLst>
                <a:ext uri="{FF2B5EF4-FFF2-40B4-BE49-F238E27FC236}">
                  <a16:creationId xmlns:a16="http://schemas.microsoft.com/office/drawing/2014/main" xmlns="" id="{C5635006-89A2-4211-A644-5659A1C43539}"/>
                </a:ext>
              </a:extLst>
            </p:cNvPr>
            <p:cNvSpPr/>
            <p:nvPr/>
          </p:nvSpPr>
          <p:spPr>
            <a:xfrm>
              <a:off x="3973989" y="3033751"/>
              <a:ext cx="5716" cy="411295"/>
            </a:xfrm>
            <a:custGeom>
              <a:avLst/>
              <a:gdLst>
                <a:gd name="connsiteX0" fmla="*/ 0 w 17321"/>
                <a:gd name="connsiteY0" fmla="*/ 6495 h 1246274"/>
                <a:gd name="connsiteX1" fmla="*/ 0 w 17321"/>
                <a:gd name="connsiteY1" fmla="*/ 1236275 h 1246274"/>
                <a:gd name="connsiteX2" fmla="*/ 17322 w 17321"/>
                <a:gd name="connsiteY2" fmla="*/ 1236275 h 1246274"/>
                <a:gd name="connsiteX3" fmla="*/ 17322 w 17321"/>
                <a:gd name="connsiteY3" fmla="*/ 6495 h 1246274"/>
                <a:gd name="connsiteX4" fmla="*/ 0 w 17321"/>
                <a:gd name="connsiteY4" fmla="*/ 6495 h 1246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1" h="1246274">
                  <a:moveTo>
                    <a:pt x="0" y="6495"/>
                  </a:moveTo>
                  <a:cubicBezTo>
                    <a:pt x="0" y="413535"/>
                    <a:pt x="0" y="820575"/>
                    <a:pt x="0" y="1236275"/>
                  </a:cubicBezTo>
                  <a:cubicBezTo>
                    <a:pt x="0" y="1244935"/>
                    <a:pt x="17322" y="1253596"/>
                    <a:pt x="17322" y="1236275"/>
                  </a:cubicBezTo>
                  <a:cubicBezTo>
                    <a:pt x="17322" y="829235"/>
                    <a:pt x="17322" y="422195"/>
                    <a:pt x="17322" y="6495"/>
                  </a:cubicBezTo>
                  <a:cubicBezTo>
                    <a:pt x="17322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8" name="Freeform: Shape 105">
              <a:extLst>
                <a:ext uri="{FF2B5EF4-FFF2-40B4-BE49-F238E27FC236}">
                  <a16:creationId xmlns:a16="http://schemas.microsoft.com/office/drawing/2014/main" xmlns="" id="{2A04D0A4-11D6-47CD-A595-5A877ADE9517}"/>
                </a:ext>
              </a:extLst>
            </p:cNvPr>
            <p:cNvSpPr/>
            <p:nvPr/>
          </p:nvSpPr>
          <p:spPr>
            <a:xfrm>
              <a:off x="3956841" y="3019477"/>
              <a:ext cx="40013" cy="43267"/>
            </a:xfrm>
            <a:custGeom>
              <a:avLst/>
              <a:gdLst>
                <a:gd name="connsiteX0" fmla="*/ 60623 w 121245"/>
                <a:gd name="connsiteY0" fmla="*/ 15107 h 131103"/>
                <a:gd name="connsiteX1" fmla="*/ 0 w 121245"/>
                <a:gd name="connsiteY1" fmla="*/ 32427 h 131103"/>
                <a:gd name="connsiteX2" fmla="*/ 60623 w 121245"/>
                <a:gd name="connsiteY2" fmla="*/ 119032 h 131103"/>
                <a:gd name="connsiteX3" fmla="*/ 121245 w 121245"/>
                <a:gd name="connsiteY3" fmla="*/ 110371 h 131103"/>
                <a:gd name="connsiteX4" fmla="*/ 60623 w 121245"/>
                <a:gd name="connsiteY4" fmla="*/ 15107 h 1311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1103">
                  <a:moveTo>
                    <a:pt x="60623" y="15107"/>
                  </a:moveTo>
                  <a:cubicBezTo>
                    <a:pt x="25982" y="-10875"/>
                    <a:pt x="0" y="-2214"/>
                    <a:pt x="0" y="32427"/>
                  </a:cubicBezTo>
                  <a:cubicBezTo>
                    <a:pt x="0" y="67069"/>
                    <a:pt x="25982" y="101711"/>
                    <a:pt x="60623" y="119032"/>
                  </a:cubicBezTo>
                  <a:cubicBezTo>
                    <a:pt x="95264" y="136352"/>
                    <a:pt x="121245" y="136352"/>
                    <a:pt x="121245" y="110371"/>
                  </a:cubicBezTo>
                  <a:cubicBezTo>
                    <a:pt x="121245" y="84390"/>
                    <a:pt x="95264" y="41088"/>
                    <a:pt x="60623" y="15107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9" name="Freeform: Shape 106">
              <a:extLst>
                <a:ext uri="{FF2B5EF4-FFF2-40B4-BE49-F238E27FC236}">
                  <a16:creationId xmlns:a16="http://schemas.microsoft.com/office/drawing/2014/main" xmlns="" id="{6B6F57A1-0A6E-4CD7-963A-6D8D4567290C}"/>
                </a:ext>
              </a:extLst>
            </p:cNvPr>
            <p:cNvSpPr/>
            <p:nvPr/>
          </p:nvSpPr>
          <p:spPr>
            <a:xfrm>
              <a:off x="3956841" y="3410846"/>
              <a:ext cx="40013" cy="44460"/>
            </a:xfrm>
            <a:custGeom>
              <a:avLst/>
              <a:gdLst>
                <a:gd name="connsiteX0" fmla="*/ 60623 w 121245"/>
                <a:gd name="connsiteY0" fmla="*/ 15687 h 134719"/>
                <a:gd name="connsiteX1" fmla="*/ 0 w 121245"/>
                <a:gd name="connsiteY1" fmla="*/ 102292 h 134719"/>
                <a:gd name="connsiteX2" fmla="*/ 60623 w 121245"/>
                <a:gd name="connsiteY2" fmla="*/ 119612 h 134719"/>
                <a:gd name="connsiteX3" fmla="*/ 121245 w 121245"/>
                <a:gd name="connsiteY3" fmla="*/ 24348 h 134719"/>
                <a:gd name="connsiteX4" fmla="*/ 60623 w 121245"/>
                <a:gd name="connsiteY4" fmla="*/ 15687 h 134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4719">
                  <a:moveTo>
                    <a:pt x="60623" y="15687"/>
                  </a:moveTo>
                  <a:cubicBezTo>
                    <a:pt x="25982" y="33008"/>
                    <a:pt x="0" y="76310"/>
                    <a:pt x="0" y="102292"/>
                  </a:cubicBezTo>
                  <a:cubicBezTo>
                    <a:pt x="0" y="136933"/>
                    <a:pt x="25982" y="145594"/>
                    <a:pt x="60623" y="119612"/>
                  </a:cubicBezTo>
                  <a:cubicBezTo>
                    <a:pt x="95264" y="93631"/>
                    <a:pt x="121245" y="50329"/>
                    <a:pt x="121245" y="24348"/>
                  </a:cubicBezTo>
                  <a:cubicBezTo>
                    <a:pt x="121245" y="-1634"/>
                    <a:pt x="95264" y="-10294"/>
                    <a:pt x="60623" y="15687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0" name="Freeform: Shape 101">
              <a:extLst>
                <a:ext uri="{FF2B5EF4-FFF2-40B4-BE49-F238E27FC236}">
                  <a16:creationId xmlns:a16="http://schemas.microsoft.com/office/drawing/2014/main" xmlns="" id="{FC8AEE26-F4A0-48AB-91D9-D5CE08EE2901}"/>
                </a:ext>
              </a:extLst>
            </p:cNvPr>
            <p:cNvSpPr/>
            <p:nvPr/>
          </p:nvSpPr>
          <p:spPr>
            <a:xfrm>
              <a:off x="3879673" y="2996596"/>
              <a:ext cx="5716" cy="485605"/>
            </a:xfrm>
            <a:custGeom>
              <a:avLst/>
              <a:gdLst>
                <a:gd name="connsiteX0" fmla="*/ 0 w 17320"/>
                <a:gd name="connsiteY0" fmla="*/ 6495 h 1471445"/>
                <a:gd name="connsiteX1" fmla="*/ 0 w 17320"/>
                <a:gd name="connsiteY1" fmla="*/ 1461446 h 1471445"/>
                <a:gd name="connsiteX2" fmla="*/ 17321 w 17320"/>
                <a:gd name="connsiteY2" fmla="*/ 1461446 h 1471445"/>
                <a:gd name="connsiteX3" fmla="*/ 17321 w 17320"/>
                <a:gd name="connsiteY3" fmla="*/ 6495 h 1471445"/>
                <a:gd name="connsiteX4" fmla="*/ 0 w 17320"/>
                <a:gd name="connsiteY4" fmla="*/ 6495 h 1471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1471445">
                  <a:moveTo>
                    <a:pt x="0" y="6495"/>
                  </a:moveTo>
                  <a:cubicBezTo>
                    <a:pt x="0" y="491479"/>
                    <a:pt x="0" y="976462"/>
                    <a:pt x="0" y="1461446"/>
                  </a:cubicBezTo>
                  <a:cubicBezTo>
                    <a:pt x="0" y="1470106"/>
                    <a:pt x="17321" y="1478767"/>
                    <a:pt x="17321" y="1461446"/>
                  </a:cubicBezTo>
                  <a:cubicBezTo>
                    <a:pt x="17321" y="976462"/>
                    <a:pt x="17321" y="491479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1" name="Freeform: Shape 102">
              <a:extLst>
                <a:ext uri="{FF2B5EF4-FFF2-40B4-BE49-F238E27FC236}">
                  <a16:creationId xmlns:a16="http://schemas.microsoft.com/office/drawing/2014/main" xmlns="" id="{8D555E23-8F6C-484A-9EDF-4DCEC27BAC2A}"/>
                </a:ext>
              </a:extLst>
            </p:cNvPr>
            <p:cNvSpPr/>
            <p:nvPr/>
          </p:nvSpPr>
          <p:spPr>
            <a:xfrm>
              <a:off x="3862524" y="2984005"/>
              <a:ext cx="40013" cy="43316"/>
            </a:xfrm>
            <a:custGeom>
              <a:avLst/>
              <a:gdLst>
                <a:gd name="connsiteX0" fmla="*/ 60623 w 121245"/>
                <a:gd name="connsiteY0" fmla="*/ 1346 h 131252"/>
                <a:gd name="connsiteX1" fmla="*/ 0 w 121245"/>
                <a:gd name="connsiteY1" fmla="*/ 61969 h 131252"/>
                <a:gd name="connsiteX2" fmla="*/ 60623 w 121245"/>
                <a:gd name="connsiteY2" fmla="*/ 131252 h 131252"/>
                <a:gd name="connsiteX3" fmla="*/ 121245 w 121245"/>
                <a:gd name="connsiteY3" fmla="*/ 79290 h 131252"/>
                <a:gd name="connsiteX4" fmla="*/ 60623 w 121245"/>
                <a:gd name="connsiteY4" fmla="*/ 1346 h 131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1252">
                  <a:moveTo>
                    <a:pt x="60623" y="1346"/>
                  </a:moveTo>
                  <a:cubicBezTo>
                    <a:pt x="25982" y="-7314"/>
                    <a:pt x="0" y="27327"/>
                    <a:pt x="0" y="61969"/>
                  </a:cubicBezTo>
                  <a:cubicBezTo>
                    <a:pt x="0" y="96611"/>
                    <a:pt x="25982" y="122592"/>
                    <a:pt x="60623" y="131252"/>
                  </a:cubicBezTo>
                  <a:cubicBezTo>
                    <a:pt x="95265" y="131252"/>
                    <a:pt x="121245" y="113931"/>
                    <a:pt x="121245" y="79290"/>
                  </a:cubicBezTo>
                  <a:cubicBezTo>
                    <a:pt x="121245" y="44648"/>
                    <a:pt x="95265" y="10006"/>
                    <a:pt x="60623" y="1346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2" name="Freeform: Shape 103">
              <a:extLst>
                <a:ext uri="{FF2B5EF4-FFF2-40B4-BE49-F238E27FC236}">
                  <a16:creationId xmlns:a16="http://schemas.microsoft.com/office/drawing/2014/main" xmlns="" id="{65C2CC4A-1CA8-4C01-82A7-6A828046363E}"/>
                </a:ext>
              </a:extLst>
            </p:cNvPr>
            <p:cNvSpPr/>
            <p:nvPr/>
          </p:nvSpPr>
          <p:spPr>
            <a:xfrm>
              <a:off x="3862524" y="3447462"/>
              <a:ext cx="40013" cy="42872"/>
            </a:xfrm>
            <a:custGeom>
              <a:avLst/>
              <a:gdLst>
                <a:gd name="connsiteX0" fmla="*/ 60623 w 121245"/>
                <a:gd name="connsiteY0" fmla="*/ 0 h 129906"/>
                <a:gd name="connsiteX1" fmla="*/ 0 w 121245"/>
                <a:gd name="connsiteY1" fmla="*/ 69283 h 129906"/>
                <a:gd name="connsiteX2" fmla="*/ 60623 w 121245"/>
                <a:gd name="connsiteY2" fmla="*/ 129906 h 129906"/>
                <a:gd name="connsiteX3" fmla="*/ 121245 w 121245"/>
                <a:gd name="connsiteY3" fmla="*/ 51963 h 129906"/>
                <a:gd name="connsiteX4" fmla="*/ 60623 w 121245"/>
                <a:gd name="connsiteY4" fmla="*/ 0 h 129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9906">
                  <a:moveTo>
                    <a:pt x="60623" y="0"/>
                  </a:moveTo>
                  <a:cubicBezTo>
                    <a:pt x="25982" y="0"/>
                    <a:pt x="0" y="34642"/>
                    <a:pt x="0" y="69283"/>
                  </a:cubicBezTo>
                  <a:cubicBezTo>
                    <a:pt x="0" y="103925"/>
                    <a:pt x="25982" y="129906"/>
                    <a:pt x="60623" y="129906"/>
                  </a:cubicBezTo>
                  <a:cubicBezTo>
                    <a:pt x="95265" y="121246"/>
                    <a:pt x="121245" y="86604"/>
                    <a:pt x="121245" y="51963"/>
                  </a:cubicBezTo>
                  <a:cubicBezTo>
                    <a:pt x="121245" y="17321"/>
                    <a:pt x="95265" y="0"/>
                    <a:pt x="60623" y="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3" name="Freeform: Shape 98">
              <a:extLst>
                <a:ext uri="{FF2B5EF4-FFF2-40B4-BE49-F238E27FC236}">
                  <a16:creationId xmlns:a16="http://schemas.microsoft.com/office/drawing/2014/main" xmlns="" id="{767E95A7-F31C-4A38-98E1-44EF7BCAB508}"/>
                </a:ext>
              </a:extLst>
            </p:cNvPr>
            <p:cNvSpPr/>
            <p:nvPr/>
          </p:nvSpPr>
          <p:spPr>
            <a:xfrm>
              <a:off x="3782496" y="3008028"/>
              <a:ext cx="6299" cy="459883"/>
            </a:xfrm>
            <a:custGeom>
              <a:avLst/>
              <a:gdLst>
                <a:gd name="connsiteX0" fmla="*/ 0 w 19088"/>
                <a:gd name="connsiteY0" fmla="*/ 6495 h 1393502"/>
                <a:gd name="connsiteX1" fmla="*/ 0 w 19088"/>
                <a:gd name="connsiteY1" fmla="*/ 1383502 h 1393502"/>
                <a:gd name="connsiteX2" fmla="*/ 17321 w 19088"/>
                <a:gd name="connsiteY2" fmla="*/ 1383502 h 1393502"/>
                <a:gd name="connsiteX3" fmla="*/ 17321 w 19088"/>
                <a:gd name="connsiteY3" fmla="*/ 6495 h 1393502"/>
                <a:gd name="connsiteX4" fmla="*/ 0 w 19088"/>
                <a:gd name="connsiteY4" fmla="*/ 6495 h 1393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88" h="1393502">
                  <a:moveTo>
                    <a:pt x="0" y="6495"/>
                  </a:moveTo>
                  <a:cubicBezTo>
                    <a:pt x="0" y="465498"/>
                    <a:pt x="0" y="924500"/>
                    <a:pt x="0" y="1383502"/>
                  </a:cubicBezTo>
                  <a:cubicBezTo>
                    <a:pt x="0" y="1392162"/>
                    <a:pt x="17321" y="1400823"/>
                    <a:pt x="17321" y="1383502"/>
                  </a:cubicBezTo>
                  <a:cubicBezTo>
                    <a:pt x="17321" y="924500"/>
                    <a:pt x="17321" y="465498"/>
                    <a:pt x="17321" y="6495"/>
                  </a:cubicBezTo>
                  <a:cubicBezTo>
                    <a:pt x="25982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4" name="Freeform: Shape 99">
              <a:extLst>
                <a:ext uri="{FF2B5EF4-FFF2-40B4-BE49-F238E27FC236}">
                  <a16:creationId xmlns:a16="http://schemas.microsoft.com/office/drawing/2014/main" xmlns="" id="{072AFEFD-A95B-43FD-9F81-726498E6791E}"/>
                </a:ext>
              </a:extLst>
            </p:cNvPr>
            <p:cNvSpPr/>
            <p:nvPr/>
          </p:nvSpPr>
          <p:spPr>
            <a:xfrm>
              <a:off x="3765348" y="2996549"/>
              <a:ext cx="40457" cy="43235"/>
            </a:xfrm>
            <a:custGeom>
              <a:avLst/>
              <a:gdLst>
                <a:gd name="connsiteX0" fmla="*/ 60623 w 122591"/>
                <a:gd name="connsiteY0" fmla="*/ 6637 h 131006"/>
                <a:gd name="connsiteX1" fmla="*/ 0 w 122591"/>
                <a:gd name="connsiteY1" fmla="*/ 93242 h 131006"/>
                <a:gd name="connsiteX2" fmla="*/ 60623 w 122591"/>
                <a:gd name="connsiteY2" fmla="*/ 127883 h 131006"/>
                <a:gd name="connsiteX3" fmla="*/ 121245 w 122591"/>
                <a:gd name="connsiteY3" fmla="*/ 49939 h 131006"/>
                <a:gd name="connsiteX4" fmla="*/ 60623 w 122591"/>
                <a:gd name="connsiteY4" fmla="*/ 6637 h 131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31006">
                  <a:moveTo>
                    <a:pt x="60623" y="6637"/>
                  </a:moveTo>
                  <a:cubicBezTo>
                    <a:pt x="25980" y="23958"/>
                    <a:pt x="0" y="58600"/>
                    <a:pt x="0" y="93242"/>
                  </a:cubicBezTo>
                  <a:cubicBezTo>
                    <a:pt x="0" y="127883"/>
                    <a:pt x="25980" y="136544"/>
                    <a:pt x="60623" y="127883"/>
                  </a:cubicBezTo>
                  <a:cubicBezTo>
                    <a:pt x="95264" y="119223"/>
                    <a:pt x="121245" y="84581"/>
                    <a:pt x="121245" y="49939"/>
                  </a:cubicBezTo>
                  <a:cubicBezTo>
                    <a:pt x="129906" y="6637"/>
                    <a:pt x="95264" y="-10683"/>
                    <a:pt x="60623" y="6637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5" name="Freeform: Shape 100">
              <a:extLst>
                <a:ext uri="{FF2B5EF4-FFF2-40B4-BE49-F238E27FC236}">
                  <a16:creationId xmlns:a16="http://schemas.microsoft.com/office/drawing/2014/main" xmlns="" id="{B8D80EF8-F1AB-49F5-8BC6-D4A4934CBED1}"/>
                </a:ext>
              </a:extLst>
            </p:cNvPr>
            <p:cNvSpPr/>
            <p:nvPr/>
          </p:nvSpPr>
          <p:spPr>
            <a:xfrm>
              <a:off x="3765348" y="3434999"/>
              <a:ext cx="40457" cy="43287"/>
            </a:xfrm>
            <a:custGeom>
              <a:avLst/>
              <a:gdLst>
                <a:gd name="connsiteX0" fmla="*/ 60623 w 122591"/>
                <a:gd name="connsiteY0" fmla="*/ 3124 h 131164"/>
                <a:gd name="connsiteX1" fmla="*/ 0 w 122591"/>
                <a:gd name="connsiteY1" fmla="*/ 37765 h 131164"/>
                <a:gd name="connsiteX2" fmla="*/ 60623 w 122591"/>
                <a:gd name="connsiteY2" fmla="*/ 124369 h 131164"/>
                <a:gd name="connsiteX3" fmla="*/ 121245 w 122591"/>
                <a:gd name="connsiteY3" fmla="*/ 89728 h 131164"/>
                <a:gd name="connsiteX4" fmla="*/ 60623 w 122591"/>
                <a:gd name="connsiteY4" fmla="*/ 3124 h 1311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31164">
                  <a:moveTo>
                    <a:pt x="60623" y="3124"/>
                  </a:moveTo>
                  <a:cubicBezTo>
                    <a:pt x="25980" y="-5537"/>
                    <a:pt x="0" y="3124"/>
                    <a:pt x="0" y="37765"/>
                  </a:cubicBezTo>
                  <a:cubicBezTo>
                    <a:pt x="0" y="72407"/>
                    <a:pt x="25980" y="107049"/>
                    <a:pt x="60623" y="124369"/>
                  </a:cubicBezTo>
                  <a:cubicBezTo>
                    <a:pt x="95264" y="141690"/>
                    <a:pt x="121245" y="124369"/>
                    <a:pt x="121245" y="89728"/>
                  </a:cubicBezTo>
                  <a:cubicBezTo>
                    <a:pt x="129906" y="55086"/>
                    <a:pt x="95264" y="20444"/>
                    <a:pt x="60623" y="3124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6" name="Freeform: Shape 95">
              <a:extLst>
                <a:ext uri="{FF2B5EF4-FFF2-40B4-BE49-F238E27FC236}">
                  <a16:creationId xmlns:a16="http://schemas.microsoft.com/office/drawing/2014/main" xmlns="" id="{A0D5B046-B1F0-43CE-8475-F43076F6AEB7}"/>
                </a:ext>
              </a:extLst>
            </p:cNvPr>
            <p:cNvSpPr/>
            <p:nvPr/>
          </p:nvSpPr>
          <p:spPr>
            <a:xfrm>
              <a:off x="3688179" y="3069750"/>
              <a:ext cx="5716" cy="338141"/>
            </a:xfrm>
            <a:custGeom>
              <a:avLst/>
              <a:gdLst>
                <a:gd name="connsiteX0" fmla="*/ 0 w 17321"/>
                <a:gd name="connsiteY0" fmla="*/ 10000 h 1024608"/>
                <a:gd name="connsiteX1" fmla="*/ 0 w 17321"/>
                <a:gd name="connsiteY1" fmla="*/ 1014609 h 1024608"/>
                <a:gd name="connsiteX2" fmla="*/ 17322 w 17321"/>
                <a:gd name="connsiteY2" fmla="*/ 1014609 h 1024608"/>
                <a:gd name="connsiteX3" fmla="*/ 17322 w 17321"/>
                <a:gd name="connsiteY3" fmla="*/ 10000 h 1024608"/>
                <a:gd name="connsiteX4" fmla="*/ 0 w 17321"/>
                <a:gd name="connsiteY4" fmla="*/ 10000 h 1024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1" h="1024608">
                  <a:moveTo>
                    <a:pt x="0" y="10000"/>
                  </a:moveTo>
                  <a:cubicBezTo>
                    <a:pt x="0" y="347757"/>
                    <a:pt x="0" y="676853"/>
                    <a:pt x="0" y="1014609"/>
                  </a:cubicBezTo>
                  <a:cubicBezTo>
                    <a:pt x="0" y="1023269"/>
                    <a:pt x="17322" y="1031930"/>
                    <a:pt x="17322" y="1014609"/>
                  </a:cubicBezTo>
                  <a:cubicBezTo>
                    <a:pt x="17322" y="676853"/>
                    <a:pt x="17322" y="347757"/>
                    <a:pt x="17322" y="10000"/>
                  </a:cubicBezTo>
                  <a:cubicBezTo>
                    <a:pt x="17322" y="1340"/>
                    <a:pt x="0" y="-7321"/>
                    <a:pt x="0" y="1000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7" name="Freeform: Shape 96">
              <a:extLst>
                <a:ext uri="{FF2B5EF4-FFF2-40B4-BE49-F238E27FC236}">
                  <a16:creationId xmlns:a16="http://schemas.microsoft.com/office/drawing/2014/main" xmlns="" id="{F2A050F2-E9B9-479C-B7C6-22168B95955A}"/>
                </a:ext>
              </a:extLst>
            </p:cNvPr>
            <p:cNvSpPr/>
            <p:nvPr/>
          </p:nvSpPr>
          <p:spPr>
            <a:xfrm>
              <a:off x="3671031" y="3054776"/>
              <a:ext cx="40013" cy="42265"/>
            </a:xfrm>
            <a:custGeom>
              <a:avLst/>
              <a:gdLst>
                <a:gd name="connsiteX0" fmla="*/ 60623 w 121245"/>
                <a:gd name="connsiteY0" fmla="*/ 20732 h 128068"/>
                <a:gd name="connsiteX1" fmla="*/ 0 w 121245"/>
                <a:gd name="connsiteY1" fmla="*/ 115997 h 128068"/>
                <a:gd name="connsiteX2" fmla="*/ 60623 w 121245"/>
                <a:gd name="connsiteY2" fmla="*/ 107336 h 128068"/>
                <a:gd name="connsiteX3" fmla="*/ 121245 w 121245"/>
                <a:gd name="connsiteY3" fmla="*/ 12072 h 128068"/>
                <a:gd name="connsiteX4" fmla="*/ 60623 w 121245"/>
                <a:gd name="connsiteY4" fmla="*/ 20732 h 128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8068">
                  <a:moveTo>
                    <a:pt x="60623" y="20732"/>
                  </a:moveTo>
                  <a:cubicBezTo>
                    <a:pt x="25982" y="55374"/>
                    <a:pt x="0" y="98676"/>
                    <a:pt x="0" y="115997"/>
                  </a:cubicBezTo>
                  <a:cubicBezTo>
                    <a:pt x="0" y="133317"/>
                    <a:pt x="25982" y="133317"/>
                    <a:pt x="60623" y="107336"/>
                  </a:cubicBezTo>
                  <a:cubicBezTo>
                    <a:pt x="95264" y="81355"/>
                    <a:pt x="121245" y="38053"/>
                    <a:pt x="121245" y="12072"/>
                  </a:cubicBezTo>
                  <a:cubicBezTo>
                    <a:pt x="121245" y="-5249"/>
                    <a:pt x="95264" y="-5249"/>
                    <a:pt x="60623" y="20732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8" name="Freeform: Shape 97">
              <a:extLst>
                <a:ext uri="{FF2B5EF4-FFF2-40B4-BE49-F238E27FC236}">
                  <a16:creationId xmlns:a16="http://schemas.microsoft.com/office/drawing/2014/main" xmlns="" id="{EA91800C-C392-4D01-9B80-8681FA9F2D46}"/>
                </a:ext>
              </a:extLst>
            </p:cNvPr>
            <p:cNvSpPr/>
            <p:nvPr/>
          </p:nvSpPr>
          <p:spPr>
            <a:xfrm>
              <a:off x="3671031" y="3373691"/>
              <a:ext cx="40013" cy="45586"/>
            </a:xfrm>
            <a:custGeom>
              <a:avLst/>
              <a:gdLst>
                <a:gd name="connsiteX0" fmla="*/ 60623 w 121245"/>
                <a:gd name="connsiteY0" fmla="*/ 24348 h 138132"/>
                <a:gd name="connsiteX1" fmla="*/ 0 w 121245"/>
                <a:gd name="connsiteY1" fmla="*/ 15687 h 138132"/>
                <a:gd name="connsiteX2" fmla="*/ 60623 w 121245"/>
                <a:gd name="connsiteY2" fmla="*/ 110952 h 138132"/>
                <a:gd name="connsiteX3" fmla="*/ 121245 w 121245"/>
                <a:gd name="connsiteY3" fmla="*/ 119612 h 138132"/>
                <a:gd name="connsiteX4" fmla="*/ 60623 w 121245"/>
                <a:gd name="connsiteY4" fmla="*/ 24348 h 138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8132">
                  <a:moveTo>
                    <a:pt x="60623" y="24348"/>
                  </a:moveTo>
                  <a:cubicBezTo>
                    <a:pt x="25982" y="-1633"/>
                    <a:pt x="0" y="-10294"/>
                    <a:pt x="0" y="15687"/>
                  </a:cubicBezTo>
                  <a:cubicBezTo>
                    <a:pt x="0" y="33008"/>
                    <a:pt x="25982" y="84971"/>
                    <a:pt x="60623" y="110952"/>
                  </a:cubicBezTo>
                  <a:cubicBezTo>
                    <a:pt x="95264" y="145594"/>
                    <a:pt x="121245" y="145594"/>
                    <a:pt x="121245" y="119612"/>
                  </a:cubicBezTo>
                  <a:cubicBezTo>
                    <a:pt x="121245" y="93631"/>
                    <a:pt x="95264" y="50329"/>
                    <a:pt x="60623" y="24348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9" name="Freeform: Shape 92">
              <a:extLst>
                <a:ext uri="{FF2B5EF4-FFF2-40B4-BE49-F238E27FC236}">
                  <a16:creationId xmlns:a16="http://schemas.microsoft.com/office/drawing/2014/main" xmlns="" id="{A3C75A6C-B59E-4536-9874-90BDC45EF46D}"/>
                </a:ext>
              </a:extLst>
            </p:cNvPr>
            <p:cNvSpPr/>
            <p:nvPr/>
          </p:nvSpPr>
          <p:spPr>
            <a:xfrm>
              <a:off x="3593862" y="3165225"/>
              <a:ext cx="5716" cy="145491"/>
            </a:xfrm>
            <a:custGeom>
              <a:avLst/>
              <a:gdLst>
                <a:gd name="connsiteX0" fmla="*/ 0 w 17320"/>
                <a:gd name="connsiteY0" fmla="*/ 6495 h 440855"/>
                <a:gd name="connsiteX1" fmla="*/ 0 w 17320"/>
                <a:gd name="connsiteY1" fmla="*/ 430856 h 440855"/>
                <a:gd name="connsiteX2" fmla="*/ 17321 w 17320"/>
                <a:gd name="connsiteY2" fmla="*/ 430856 h 440855"/>
                <a:gd name="connsiteX3" fmla="*/ 17321 w 17320"/>
                <a:gd name="connsiteY3" fmla="*/ 6495 h 440855"/>
                <a:gd name="connsiteX4" fmla="*/ 0 w 17320"/>
                <a:gd name="connsiteY4" fmla="*/ 6495 h 440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440855">
                  <a:moveTo>
                    <a:pt x="0" y="6495"/>
                  </a:moveTo>
                  <a:cubicBezTo>
                    <a:pt x="0" y="145062"/>
                    <a:pt x="0" y="283629"/>
                    <a:pt x="0" y="430856"/>
                  </a:cubicBezTo>
                  <a:cubicBezTo>
                    <a:pt x="0" y="439516"/>
                    <a:pt x="17321" y="448177"/>
                    <a:pt x="17321" y="430856"/>
                  </a:cubicBezTo>
                  <a:cubicBezTo>
                    <a:pt x="17321" y="292289"/>
                    <a:pt x="17321" y="153722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0" name="Freeform: Shape 93">
              <a:extLst>
                <a:ext uri="{FF2B5EF4-FFF2-40B4-BE49-F238E27FC236}">
                  <a16:creationId xmlns:a16="http://schemas.microsoft.com/office/drawing/2014/main" xmlns="" id="{9EF050C3-9E99-4DFE-8FD4-7F59E9D9C543}"/>
                </a:ext>
              </a:extLst>
            </p:cNvPr>
            <p:cNvSpPr/>
            <p:nvPr/>
          </p:nvSpPr>
          <p:spPr>
            <a:xfrm>
              <a:off x="3576713" y="3146647"/>
              <a:ext cx="40014" cy="46998"/>
            </a:xfrm>
            <a:custGeom>
              <a:avLst/>
              <a:gdLst>
                <a:gd name="connsiteX0" fmla="*/ 60623 w 121245"/>
                <a:gd name="connsiteY0" fmla="*/ 54128 h 142410"/>
                <a:gd name="connsiteX1" fmla="*/ 0 w 121245"/>
                <a:gd name="connsiteY1" fmla="*/ 140732 h 142410"/>
                <a:gd name="connsiteX2" fmla="*/ 60623 w 121245"/>
                <a:gd name="connsiteY2" fmla="*/ 88769 h 142410"/>
                <a:gd name="connsiteX3" fmla="*/ 121245 w 121245"/>
                <a:gd name="connsiteY3" fmla="*/ 2165 h 142410"/>
                <a:gd name="connsiteX4" fmla="*/ 60623 w 121245"/>
                <a:gd name="connsiteY4" fmla="*/ 54128 h 142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2410">
                  <a:moveTo>
                    <a:pt x="60623" y="54128"/>
                  </a:moveTo>
                  <a:cubicBezTo>
                    <a:pt x="25982" y="97430"/>
                    <a:pt x="0" y="132071"/>
                    <a:pt x="0" y="140732"/>
                  </a:cubicBezTo>
                  <a:cubicBezTo>
                    <a:pt x="0" y="149392"/>
                    <a:pt x="25982" y="123411"/>
                    <a:pt x="60623" y="88769"/>
                  </a:cubicBezTo>
                  <a:cubicBezTo>
                    <a:pt x="95265" y="54128"/>
                    <a:pt x="121245" y="19486"/>
                    <a:pt x="121245" y="2165"/>
                  </a:cubicBezTo>
                  <a:cubicBezTo>
                    <a:pt x="121245" y="-6495"/>
                    <a:pt x="95265" y="10826"/>
                    <a:pt x="60623" y="54128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1" name="Freeform: Shape 94">
              <a:extLst>
                <a:ext uri="{FF2B5EF4-FFF2-40B4-BE49-F238E27FC236}">
                  <a16:creationId xmlns:a16="http://schemas.microsoft.com/office/drawing/2014/main" xmlns="" id="{C2EB49DC-7E4D-4D26-87D7-CA88FF339D9E}"/>
                </a:ext>
              </a:extLst>
            </p:cNvPr>
            <p:cNvSpPr/>
            <p:nvPr/>
          </p:nvSpPr>
          <p:spPr>
            <a:xfrm>
              <a:off x="3573855" y="3281139"/>
              <a:ext cx="40014" cy="46998"/>
            </a:xfrm>
            <a:custGeom>
              <a:avLst/>
              <a:gdLst>
                <a:gd name="connsiteX0" fmla="*/ 0 w 121246"/>
                <a:gd name="connsiteY0" fmla="*/ 1678 h 142410"/>
                <a:gd name="connsiteX1" fmla="*/ 60624 w 121246"/>
                <a:gd name="connsiteY1" fmla="*/ 88283 h 142410"/>
                <a:gd name="connsiteX2" fmla="*/ 121247 w 121246"/>
                <a:gd name="connsiteY2" fmla="*/ 140245 h 142410"/>
                <a:gd name="connsiteX3" fmla="*/ 60624 w 121246"/>
                <a:gd name="connsiteY3" fmla="*/ 53641 h 142410"/>
                <a:gd name="connsiteX4" fmla="*/ 0 w 121246"/>
                <a:gd name="connsiteY4" fmla="*/ 1678 h 142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6" h="142410">
                  <a:moveTo>
                    <a:pt x="0" y="1678"/>
                  </a:moveTo>
                  <a:cubicBezTo>
                    <a:pt x="0" y="10339"/>
                    <a:pt x="25982" y="44981"/>
                    <a:pt x="60624" y="88283"/>
                  </a:cubicBezTo>
                  <a:cubicBezTo>
                    <a:pt x="95265" y="131585"/>
                    <a:pt x="121247" y="148906"/>
                    <a:pt x="121247" y="140245"/>
                  </a:cubicBezTo>
                  <a:cubicBezTo>
                    <a:pt x="121247" y="122924"/>
                    <a:pt x="95265" y="88283"/>
                    <a:pt x="60624" y="53641"/>
                  </a:cubicBezTo>
                  <a:cubicBezTo>
                    <a:pt x="34642" y="18999"/>
                    <a:pt x="0" y="-6982"/>
                    <a:pt x="0" y="1678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2" name="Freeform: Shape 89">
              <a:extLst>
                <a:ext uri="{FF2B5EF4-FFF2-40B4-BE49-F238E27FC236}">
                  <a16:creationId xmlns:a16="http://schemas.microsoft.com/office/drawing/2014/main" xmlns="" id="{A03A8F3B-0A70-4251-BB30-1ABAA0F05693}"/>
                </a:ext>
              </a:extLst>
            </p:cNvPr>
            <p:cNvSpPr/>
            <p:nvPr/>
          </p:nvSpPr>
          <p:spPr>
            <a:xfrm>
              <a:off x="3496686" y="3191662"/>
              <a:ext cx="5716" cy="90472"/>
            </a:xfrm>
            <a:custGeom>
              <a:avLst/>
              <a:gdLst>
                <a:gd name="connsiteX0" fmla="*/ 0 w 17320"/>
                <a:gd name="connsiteY0" fmla="*/ 12991 h 274142"/>
                <a:gd name="connsiteX1" fmla="*/ 0 w 17320"/>
                <a:gd name="connsiteY1" fmla="*/ 264143 h 274142"/>
                <a:gd name="connsiteX2" fmla="*/ 17321 w 17320"/>
                <a:gd name="connsiteY2" fmla="*/ 264143 h 274142"/>
                <a:gd name="connsiteX3" fmla="*/ 17321 w 17320"/>
                <a:gd name="connsiteY3" fmla="*/ 12991 h 274142"/>
                <a:gd name="connsiteX4" fmla="*/ 0 w 17320"/>
                <a:gd name="connsiteY4" fmla="*/ 12991 h 274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274142">
                  <a:moveTo>
                    <a:pt x="0" y="12991"/>
                  </a:moveTo>
                  <a:cubicBezTo>
                    <a:pt x="0" y="99595"/>
                    <a:pt x="0" y="177539"/>
                    <a:pt x="0" y="264143"/>
                  </a:cubicBezTo>
                  <a:cubicBezTo>
                    <a:pt x="0" y="272803"/>
                    <a:pt x="17321" y="281464"/>
                    <a:pt x="17321" y="264143"/>
                  </a:cubicBezTo>
                  <a:cubicBezTo>
                    <a:pt x="17321" y="177539"/>
                    <a:pt x="17321" y="99595"/>
                    <a:pt x="17321" y="12991"/>
                  </a:cubicBezTo>
                  <a:cubicBezTo>
                    <a:pt x="17321" y="-4330"/>
                    <a:pt x="0" y="-4330"/>
                    <a:pt x="0" y="1299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3" name="Freeform: Shape 90">
              <a:extLst>
                <a:ext uri="{FF2B5EF4-FFF2-40B4-BE49-F238E27FC236}">
                  <a16:creationId xmlns:a16="http://schemas.microsoft.com/office/drawing/2014/main" xmlns="" id="{CC0F7CA1-468A-44C2-885E-5D3FDCFF481D}"/>
                </a:ext>
              </a:extLst>
            </p:cNvPr>
            <p:cNvSpPr/>
            <p:nvPr/>
          </p:nvSpPr>
          <p:spPr>
            <a:xfrm>
              <a:off x="3479538" y="3253111"/>
              <a:ext cx="40457" cy="46277"/>
            </a:xfrm>
            <a:custGeom>
              <a:avLst/>
              <a:gdLst>
                <a:gd name="connsiteX0" fmla="*/ 60623 w 122591"/>
                <a:gd name="connsiteY0" fmla="*/ 60623 h 140226"/>
                <a:gd name="connsiteX1" fmla="*/ 0 w 122591"/>
                <a:gd name="connsiteY1" fmla="*/ 138567 h 140226"/>
                <a:gd name="connsiteX2" fmla="*/ 60623 w 122591"/>
                <a:gd name="connsiteY2" fmla="*/ 77944 h 140226"/>
                <a:gd name="connsiteX3" fmla="*/ 121245 w 122591"/>
                <a:gd name="connsiteY3" fmla="*/ 0 h 140226"/>
                <a:gd name="connsiteX4" fmla="*/ 60623 w 122591"/>
                <a:gd name="connsiteY4" fmla="*/ 60623 h 140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40226">
                  <a:moveTo>
                    <a:pt x="60623" y="60623"/>
                  </a:moveTo>
                  <a:cubicBezTo>
                    <a:pt x="25980" y="95265"/>
                    <a:pt x="0" y="129906"/>
                    <a:pt x="0" y="138567"/>
                  </a:cubicBezTo>
                  <a:cubicBezTo>
                    <a:pt x="0" y="147227"/>
                    <a:pt x="25980" y="121246"/>
                    <a:pt x="60623" y="77944"/>
                  </a:cubicBezTo>
                  <a:cubicBezTo>
                    <a:pt x="95264" y="34642"/>
                    <a:pt x="121245" y="0"/>
                    <a:pt x="121245" y="0"/>
                  </a:cubicBezTo>
                  <a:cubicBezTo>
                    <a:pt x="129906" y="0"/>
                    <a:pt x="95264" y="25981"/>
                    <a:pt x="60623" y="60623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4" name="Freeform: Shape 91">
              <a:extLst>
                <a:ext uri="{FF2B5EF4-FFF2-40B4-BE49-F238E27FC236}">
                  <a16:creationId xmlns:a16="http://schemas.microsoft.com/office/drawing/2014/main" xmlns="" id="{D81AC410-847A-44A4-89E6-E306B4846FF1}"/>
                </a:ext>
              </a:extLst>
            </p:cNvPr>
            <p:cNvSpPr/>
            <p:nvPr/>
          </p:nvSpPr>
          <p:spPr>
            <a:xfrm>
              <a:off x="3479538" y="3172536"/>
              <a:ext cx="40013" cy="46277"/>
            </a:xfrm>
            <a:custGeom>
              <a:avLst/>
              <a:gdLst>
                <a:gd name="connsiteX0" fmla="*/ 0 w 121245"/>
                <a:gd name="connsiteY0" fmla="*/ 1659 h 140226"/>
                <a:gd name="connsiteX1" fmla="*/ 60623 w 121245"/>
                <a:gd name="connsiteY1" fmla="*/ 79603 h 140226"/>
                <a:gd name="connsiteX2" fmla="*/ 121245 w 121245"/>
                <a:gd name="connsiteY2" fmla="*/ 140226 h 140226"/>
                <a:gd name="connsiteX3" fmla="*/ 60623 w 121245"/>
                <a:gd name="connsiteY3" fmla="*/ 62282 h 140226"/>
                <a:gd name="connsiteX4" fmla="*/ 0 w 121245"/>
                <a:gd name="connsiteY4" fmla="*/ 1659 h 140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0226">
                  <a:moveTo>
                    <a:pt x="0" y="1659"/>
                  </a:moveTo>
                  <a:cubicBezTo>
                    <a:pt x="0" y="10320"/>
                    <a:pt x="25980" y="44961"/>
                    <a:pt x="60623" y="79603"/>
                  </a:cubicBezTo>
                  <a:cubicBezTo>
                    <a:pt x="95264" y="114245"/>
                    <a:pt x="121245" y="140226"/>
                    <a:pt x="121245" y="140226"/>
                  </a:cubicBezTo>
                  <a:cubicBezTo>
                    <a:pt x="121245" y="140226"/>
                    <a:pt x="95264" y="96924"/>
                    <a:pt x="60623" y="62282"/>
                  </a:cubicBezTo>
                  <a:cubicBezTo>
                    <a:pt x="25980" y="18980"/>
                    <a:pt x="0" y="-7001"/>
                    <a:pt x="0" y="1659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5" name="Freeform: Shape 86">
              <a:extLst>
                <a:ext uri="{FF2B5EF4-FFF2-40B4-BE49-F238E27FC236}">
                  <a16:creationId xmlns:a16="http://schemas.microsoft.com/office/drawing/2014/main" xmlns="" id="{D1C3D7EE-CB2A-46F5-9DA2-0751C6589938}"/>
                </a:ext>
              </a:extLst>
            </p:cNvPr>
            <p:cNvSpPr/>
            <p:nvPr/>
          </p:nvSpPr>
          <p:spPr>
            <a:xfrm>
              <a:off x="3402368" y="3088055"/>
              <a:ext cx="5716" cy="294112"/>
            </a:xfrm>
            <a:custGeom>
              <a:avLst/>
              <a:gdLst>
                <a:gd name="connsiteX0" fmla="*/ 0 w 17321"/>
                <a:gd name="connsiteY0" fmla="*/ 6495 h 891197"/>
                <a:gd name="connsiteX1" fmla="*/ 0 w 17321"/>
                <a:gd name="connsiteY1" fmla="*/ 881198 h 891197"/>
                <a:gd name="connsiteX2" fmla="*/ 17322 w 17321"/>
                <a:gd name="connsiteY2" fmla="*/ 881198 h 891197"/>
                <a:gd name="connsiteX3" fmla="*/ 17322 w 17321"/>
                <a:gd name="connsiteY3" fmla="*/ 6495 h 891197"/>
                <a:gd name="connsiteX4" fmla="*/ 0 w 17321"/>
                <a:gd name="connsiteY4" fmla="*/ 6495 h 891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1" h="891197">
                  <a:moveTo>
                    <a:pt x="0" y="6495"/>
                  </a:moveTo>
                  <a:cubicBezTo>
                    <a:pt x="0" y="300950"/>
                    <a:pt x="0" y="586743"/>
                    <a:pt x="0" y="881198"/>
                  </a:cubicBezTo>
                  <a:cubicBezTo>
                    <a:pt x="0" y="889858"/>
                    <a:pt x="17322" y="898518"/>
                    <a:pt x="17322" y="881198"/>
                  </a:cubicBezTo>
                  <a:cubicBezTo>
                    <a:pt x="17322" y="586743"/>
                    <a:pt x="17322" y="300950"/>
                    <a:pt x="17322" y="6495"/>
                  </a:cubicBezTo>
                  <a:cubicBezTo>
                    <a:pt x="17322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6" name="Freeform: Shape 87">
              <a:extLst>
                <a:ext uri="{FF2B5EF4-FFF2-40B4-BE49-F238E27FC236}">
                  <a16:creationId xmlns:a16="http://schemas.microsoft.com/office/drawing/2014/main" xmlns="" id="{19192089-430F-46B1-90BA-1D143F44EF86}"/>
                </a:ext>
              </a:extLst>
            </p:cNvPr>
            <p:cNvSpPr/>
            <p:nvPr/>
          </p:nvSpPr>
          <p:spPr>
            <a:xfrm>
              <a:off x="3385220" y="3353875"/>
              <a:ext cx="40013" cy="47126"/>
            </a:xfrm>
            <a:custGeom>
              <a:avLst/>
              <a:gdLst>
                <a:gd name="connsiteX0" fmla="*/ 60623 w 121245"/>
                <a:gd name="connsiteY0" fmla="*/ 32428 h 142798"/>
                <a:gd name="connsiteX1" fmla="*/ 0 w 121245"/>
                <a:gd name="connsiteY1" fmla="*/ 127692 h 142798"/>
                <a:gd name="connsiteX2" fmla="*/ 60623 w 121245"/>
                <a:gd name="connsiteY2" fmla="*/ 110371 h 142798"/>
                <a:gd name="connsiteX3" fmla="*/ 121245 w 121245"/>
                <a:gd name="connsiteY3" fmla="*/ 15107 h 142798"/>
                <a:gd name="connsiteX4" fmla="*/ 60623 w 121245"/>
                <a:gd name="connsiteY4" fmla="*/ 32428 h 142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2798">
                  <a:moveTo>
                    <a:pt x="60623" y="32428"/>
                  </a:moveTo>
                  <a:cubicBezTo>
                    <a:pt x="25982" y="58409"/>
                    <a:pt x="0" y="101711"/>
                    <a:pt x="0" y="127692"/>
                  </a:cubicBezTo>
                  <a:cubicBezTo>
                    <a:pt x="0" y="153673"/>
                    <a:pt x="25982" y="145013"/>
                    <a:pt x="60623" y="110371"/>
                  </a:cubicBezTo>
                  <a:cubicBezTo>
                    <a:pt x="95264" y="75730"/>
                    <a:pt x="121245" y="32428"/>
                    <a:pt x="121245" y="15107"/>
                  </a:cubicBezTo>
                  <a:cubicBezTo>
                    <a:pt x="121245" y="-10875"/>
                    <a:pt x="95264" y="-2214"/>
                    <a:pt x="60623" y="32428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7" name="Freeform: Shape 88">
              <a:extLst>
                <a:ext uri="{FF2B5EF4-FFF2-40B4-BE49-F238E27FC236}">
                  <a16:creationId xmlns:a16="http://schemas.microsoft.com/office/drawing/2014/main" xmlns="" id="{4129F087-FEEB-4B70-8A09-FFD3261C4E6C}"/>
                </a:ext>
              </a:extLst>
            </p:cNvPr>
            <p:cNvSpPr/>
            <p:nvPr/>
          </p:nvSpPr>
          <p:spPr>
            <a:xfrm>
              <a:off x="3385220" y="3075195"/>
              <a:ext cx="40013" cy="45886"/>
            </a:xfrm>
            <a:custGeom>
              <a:avLst/>
              <a:gdLst>
                <a:gd name="connsiteX0" fmla="*/ 0 w 121245"/>
                <a:gd name="connsiteY0" fmla="*/ 10821 h 139039"/>
                <a:gd name="connsiteX1" fmla="*/ 60623 w 121245"/>
                <a:gd name="connsiteY1" fmla="*/ 106086 h 139039"/>
                <a:gd name="connsiteX2" fmla="*/ 121245 w 121245"/>
                <a:gd name="connsiteY2" fmla="*/ 132067 h 139039"/>
                <a:gd name="connsiteX3" fmla="*/ 60623 w 121245"/>
                <a:gd name="connsiteY3" fmla="*/ 36803 h 139039"/>
                <a:gd name="connsiteX4" fmla="*/ 0 w 121245"/>
                <a:gd name="connsiteY4" fmla="*/ 10821 h 139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9039">
                  <a:moveTo>
                    <a:pt x="0" y="10821"/>
                  </a:moveTo>
                  <a:cubicBezTo>
                    <a:pt x="0" y="36803"/>
                    <a:pt x="25982" y="71444"/>
                    <a:pt x="60623" y="106086"/>
                  </a:cubicBezTo>
                  <a:cubicBezTo>
                    <a:pt x="95264" y="132067"/>
                    <a:pt x="121245" y="149388"/>
                    <a:pt x="121245" y="132067"/>
                  </a:cubicBezTo>
                  <a:cubicBezTo>
                    <a:pt x="121245" y="114746"/>
                    <a:pt x="95264" y="71444"/>
                    <a:pt x="60623" y="36803"/>
                  </a:cubicBezTo>
                  <a:cubicBezTo>
                    <a:pt x="25982" y="-6500"/>
                    <a:pt x="0" y="-6500"/>
                    <a:pt x="0" y="1082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8" name="Freeform: Shape 83">
              <a:extLst>
                <a:ext uri="{FF2B5EF4-FFF2-40B4-BE49-F238E27FC236}">
                  <a16:creationId xmlns:a16="http://schemas.microsoft.com/office/drawing/2014/main" xmlns="" id="{0BB5A097-BAE4-4684-94D9-95D35FF14D43}"/>
                </a:ext>
              </a:extLst>
            </p:cNvPr>
            <p:cNvSpPr/>
            <p:nvPr/>
          </p:nvSpPr>
          <p:spPr>
            <a:xfrm>
              <a:off x="3305193" y="3016603"/>
              <a:ext cx="6299" cy="437018"/>
            </a:xfrm>
            <a:custGeom>
              <a:avLst/>
              <a:gdLst>
                <a:gd name="connsiteX0" fmla="*/ 0 w 19088"/>
                <a:gd name="connsiteY0" fmla="*/ 6495 h 1324218"/>
                <a:gd name="connsiteX1" fmla="*/ 0 w 19088"/>
                <a:gd name="connsiteY1" fmla="*/ 1314219 h 1324218"/>
                <a:gd name="connsiteX2" fmla="*/ 17321 w 19088"/>
                <a:gd name="connsiteY2" fmla="*/ 1314219 h 1324218"/>
                <a:gd name="connsiteX3" fmla="*/ 17321 w 19088"/>
                <a:gd name="connsiteY3" fmla="*/ 6495 h 1324218"/>
                <a:gd name="connsiteX4" fmla="*/ 0 w 19088"/>
                <a:gd name="connsiteY4" fmla="*/ 6495 h 1324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88" h="1324218">
                  <a:moveTo>
                    <a:pt x="0" y="6495"/>
                  </a:moveTo>
                  <a:cubicBezTo>
                    <a:pt x="0" y="439516"/>
                    <a:pt x="0" y="881198"/>
                    <a:pt x="0" y="1314219"/>
                  </a:cubicBezTo>
                  <a:cubicBezTo>
                    <a:pt x="0" y="1322879"/>
                    <a:pt x="17321" y="1331539"/>
                    <a:pt x="17321" y="1314219"/>
                  </a:cubicBezTo>
                  <a:cubicBezTo>
                    <a:pt x="17321" y="881198"/>
                    <a:pt x="17321" y="439516"/>
                    <a:pt x="17321" y="6495"/>
                  </a:cubicBezTo>
                  <a:cubicBezTo>
                    <a:pt x="25982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9" name="Freeform: Shape 84">
              <a:extLst>
                <a:ext uri="{FF2B5EF4-FFF2-40B4-BE49-F238E27FC236}">
                  <a16:creationId xmlns:a16="http://schemas.microsoft.com/office/drawing/2014/main" xmlns="" id="{FBA43758-ABD3-49FB-8C75-C9ACE51D80C1}"/>
                </a:ext>
              </a:extLst>
            </p:cNvPr>
            <p:cNvSpPr/>
            <p:nvPr/>
          </p:nvSpPr>
          <p:spPr>
            <a:xfrm>
              <a:off x="3288045" y="3424482"/>
              <a:ext cx="40561" cy="42987"/>
            </a:xfrm>
            <a:custGeom>
              <a:avLst/>
              <a:gdLst>
                <a:gd name="connsiteX0" fmla="*/ 60623 w 122905"/>
                <a:gd name="connsiteY0" fmla="*/ 9011 h 130257"/>
                <a:gd name="connsiteX1" fmla="*/ 0 w 122905"/>
                <a:gd name="connsiteY1" fmla="*/ 95615 h 130257"/>
                <a:gd name="connsiteX2" fmla="*/ 60623 w 122905"/>
                <a:gd name="connsiteY2" fmla="*/ 121597 h 130257"/>
                <a:gd name="connsiteX3" fmla="*/ 121246 w 122905"/>
                <a:gd name="connsiteY3" fmla="*/ 26332 h 130257"/>
                <a:gd name="connsiteX4" fmla="*/ 60623 w 122905"/>
                <a:gd name="connsiteY4" fmla="*/ 9011 h 130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905" h="130257">
                  <a:moveTo>
                    <a:pt x="60623" y="9011"/>
                  </a:moveTo>
                  <a:cubicBezTo>
                    <a:pt x="25981" y="26332"/>
                    <a:pt x="0" y="60974"/>
                    <a:pt x="0" y="95615"/>
                  </a:cubicBezTo>
                  <a:cubicBezTo>
                    <a:pt x="0" y="130257"/>
                    <a:pt x="25981" y="138918"/>
                    <a:pt x="60623" y="121597"/>
                  </a:cubicBezTo>
                  <a:cubicBezTo>
                    <a:pt x="95264" y="104276"/>
                    <a:pt x="121246" y="60974"/>
                    <a:pt x="121246" y="26332"/>
                  </a:cubicBezTo>
                  <a:cubicBezTo>
                    <a:pt x="129906" y="351"/>
                    <a:pt x="103925" y="-8309"/>
                    <a:pt x="60623" y="901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0" name="Freeform: Shape 85">
              <a:extLst>
                <a:ext uri="{FF2B5EF4-FFF2-40B4-BE49-F238E27FC236}">
                  <a16:creationId xmlns:a16="http://schemas.microsoft.com/office/drawing/2014/main" xmlns="" id="{659B3A87-14C7-4A73-A06B-158BA9913F01}"/>
                </a:ext>
              </a:extLst>
            </p:cNvPr>
            <p:cNvSpPr/>
            <p:nvPr/>
          </p:nvSpPr>
          <p:spPr>
            <a:xfrm>
              <a:off x="3288045" y="3007314"/>
              <a:ext cx="40561" cy="42987"/>
            </a:xfrm>
            <a:custGeom>
              <a:avLst/>
              <a:gdLst>
                <a:gd name="connsiteX0" fmla="*/ 60623 w 122905"/>
                <a:gd name="connsiteY0" fmla="*/ 8660 h 130257"/>
                <a:gd name="connsiteX1" fmla="*/ 0 w 122905"/>
                <a:gd name="connsiteY1" fmla="*/ 34642 h 130257"/>
                <a:gd name="connsiteX2" fmla="*/ 60623 w 122905"/>
                <a:gd name="connsiteY2" fmla="*/ 121246 h 130257"/>
                <a:gd name="connsiteX3" fmla="*/ 121246 w 122905"/>
                <a:gd name="connsiteY3" fmla="*/ 103925 h 130257"/>
                <a:gd name="connsiteX4" fmla="*/ 60623 w 122905"/>
                <a:gd name="connsiteY4" fmla="*/ 8660 h 130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905" h="130257">
                  <a:moveTo>
                    <a:pt x="60623" y="8660"/>
                  </a:moveTo>
                  <a:cubicBezTo>
                    <a:pt x="25981" y="-8660"/>
                    <a:pt x="0" y="0"/>
                    <a:pt x="0" y="34642"/>
                  </a:cubicBezTo>
                  <a:cubicBezTo>
                    <a:pt x="0" y="69283"/>
                    <a:pt x="25981" y="103925"/>
                    <a:pt x="60623" y="121246"/>
                  </a:cubicBezTo>
                  <a:cubicBezTo>
                    <a:pt x="95264" y="138567"/>
                    <a:pt x="121246" y="129906"/>
                    <a:pt x="121246" y="103925"/>
                  </a:cubicBezTo>
                  <a:cubicBezTo>
                    <a:pt x="129906" y="69283"/>
                    <a:pt x="103925" y="25981"/>
                    <a:pt x="60623" y="866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1" name="Freeform: Shape 80">
              <a:extLst>
                <a:ext uri="{FF2B5EF4-FFF2-40B4-BE49-F238E27FC236}">
                  <a16:creationId xmlns:a16="http://schemas.microsoft.com/office/drawing/2014/main" xmlns="" id="{3D2F85C5-83ED-49BD-9C88-A457AAB8DF56}"/>
                </a:ext>
              </a:extLst>
            </p:cNvPr>
            <p:cNvSpPr/>
            <p:nvPr/>
          </p:nvSpPr>
          <p:spPr>
            <a:xfrm>
              <a:off x="3210875" y="2990880"/>
              <a:ext cx="5716" cy="488464"/>
            </a:xfrm>
            <a:custGeom>
              <a:avLst/>
              <a:gdLst>
                <a:gd name="connsiteX0" fmla="*/ 0 w 17321"/>
                <a:gd name="connsiteY0" fmla="*/ 6495 h 1480106"/>
                <a:gd name="connsiteX1" fmla="*/ 0 w 17321"/>
                <a:gd name="connsiteY1" fmla="*/ 1470106 h 1480106"/>
                <a:gd name="connsiteX2" fmla="*/ 17321 w 17321"/>
                <a:gd name="connsiteY2" fmla="*/ 1470106 h 1480106"/>
                <a:gd name="connsiteX3" fmla="*/ 17321 w 17321"/>
                <a:gd name="connsiteY3" fmla="*/ 6495 h 1480106"/>
                <a:gd name="connsiteX4" fmla="*/ 0 w 17321"/>
                <a:gd name="connsiteY4" fmla="*/ 6495 h 1480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1" h="1480106">
                  <a:moveTo>
                    <a:pt x="0" y="6495"/>
                  </a:moveTo>
                  <a:cubicBezTo>
                    <a:pt x="0" y="491479"/>
                    <a:pt x="0" y="985123"/>
                    <a:pt x="0" y="1470106"/>
                  </a:cubicBezTo>
                  <a:cubicBezTo>
                    <a:pt x="0" y="1478767"/>
                    <a:pt x="17321" y="1487427"/>
                    <a:pt x="17321" y="1470106"/>
                  </a:cubicBezTo>
                  <a:cubicBezTo>
                    <a:pt x="17321" y="985123"/>
                    <a:pt x="17321" y="491479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2" name="Freeform: Shape 81">
              <a:extLst>
                <a:ext uri="{FF2B5EF4-FFF2-40B4-BE49-F238E27FC236}">
                  <a16:creationId xmlns:a16="http://schemas.microsoft.com/office/drawing/2014/main" xmlns="" id="{3B720C84-3D4D-4928-903F-D8B5D4B15F68}"/>
                </a:ext>
              </a:extLst>
            </p:cNvPr>
            <p:cNvSpPr/>
            <p:nvPr/>
          </p:nvSpPr>
          <p:spPr>
            <a:xfrm>
              <a:off x="3193727" y="3450321"/>
              <a:ext cx="40013" cy="42871"/>
            </a:xfrm>
            <a:custGeom>
              <a:avLst/>
              <a:gdLst>
                <a:gd name="connsiteX0" fmla="*/ 60623 w 121245"/>
                <a:gd name="connsiteY0" fmla="*/ 0 h 129906"/>
                <a:gd name="connsiteX1" fmla="*/ 0 w 121245"/>
                <a:gd name="connsiteY1" fmla="*/ 60623 h 129906"/>
                <a:gd name="connsiteX2" fmla="*/ 60623 w 121245"/>
                <a:gd name="connsiteY2" fmla="*/ 129906 h 129906"/>
                <a:gd name="connsiteX3" fmla="*/ 121246 w 121245"/>
                <a:gd name="connsiteY3" fmla="*/ 60623 h 129906"/>
                <a:gd name="connsiteX4" fmla="*/ 60623 w 121245"/>
                <a:gd name="connsiteY4" fmla="*/ 0 h 129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9906">
                  <a:moveTo>
                    <a:pt x="60623" y="0"/>
                  </a:moveTo>
                  <a:cubicBezTo>
                    <a:pt x="25982" y="0"/>
                    <a:pt x="0" y="25981"/>
                    <a:pt x="0" y="60623"/>
                  </a:cubicBezTo>
                  <a:cubicBezTo>
                    <a:pt x="0" y="95264"/>
                    <a:pt x="25982" y="129906"/>
                    <a:pt x="60623" y="129906"/>
                  </a:cubicBezTo>
                  <a:cubicBezTo>
                    <a:pt x="95264" y="129906"/>
                    <a:pt x="121246" y="95264"/>
                    <a:pt x="121246" y="60623"/>
                  </a:cubicBezTo>
                  <a:cubicBezTo>
                    <a:pt x="121246" y="25981"/>
                    <a:pt x="95264" y="0"/>
                    <a:pt x="60623" y="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3" name="Freeform: Shape 82">
              <a:extLst>
                <a:ext uri="{FF2B5EF4-FFF2-40B4-BE49-F238E27FC236}">
                  <a16:creationId xmlns:a16="http://schemas.microsoft.com/office/drawing/2014/main" xmlns="" id="{48F5FBA6-FE24-4166-A745-4E67D5097BAB}"/>
                </a:ext>
              </a:extLst>
            </p:cNvPr>
            <p:cNvSpPr/>
            <p:nvPr/>
          </p:nvSpPr>
          <p:spPr>
            <a:xfrm>
              <a:off x="3193727" y="2981591"/>
              <a:ext cx="40013" cy="42871"/>
            </a:xfrm>
            <a:custGeom>
              <a:avLst/>
              <a:gdLst>
                <a:gd name="connsiteX0" fmla="*/ 60623 w 121245"/>
                <a:gd name="connsiteY0" fmla="*/ 0 h 129906"/>
                <a:gd name="connsiteX1" fmla="*/ 0 w 121245"/>
                <a:gd name="connsiteY1" fmla="*/ 69283 h 129906"/>
                <a:gd name="connsiteX2" fmla="*/ 60623 w 121245"/>
                <a:gd name="connsiteY2" fmla="*/ 129906 h 129906"/>
                <a:gd name="connsiteX3" fmla="*/ 121246 w 121245"/>
                <a:gd name="connsiteY3" fmla="*/ 69283 h 129906"/>
                <a:gd name="connsiteX4" fmla="*/ 60623 w 121245"/>
                <a:gd name="connsiteY4" fmla="*/ 0 h 129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9906">
                  <a:moveTo>
                    <a:pt x="60623" y="0"/>
                  </a:moveTo>
                  <a:cubicBezTo>
                    <a:pt x="25982" y="0"/>
                    <a:pt x="0" y="34642"/>
                    <a:pt x="0" y="69283"/>
                  </a:cubicBezTo>
                  <a:cubicBezTo>
                    <a:pt x="0" y="103925"/>
                    <a:pt x="25982" y="129906"/>
                    <a:pt x="60623" y="129906"/>
                  </a:cubicBezTo>
                  <a:cubicBezTo>
                    <a:pt x="95264" y="129906"/>
                    <a:pt x="121246" y="103925"/>
                    <a:pt x="121246" y="69283"/>
                  </a:cubicBezTo>
                  <a:cubicBezTo>
                    <a:pt x="121246" y="34642"/>
                    <a:pt x="95264" y="0"/>
                    <a:pt x="60623" y="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4" name="Freeform: Shape 77">
              <a:extLst>
                <a:ext uri="{FF2B5EF4-FFF2-40B4-BE49-F238E27FC236}">
                  <a16:creationId xmlns:a16="http://schemas.microsoft.com/office/drawing/2014/main" xmlns="" id="{04B12763-4CC7-4A4F-A9C9-5D50F2A5F2CD}"/>
                </a:ext>
              </a:extLst>
            </p:cNvPr>
            <p:cNvSpPr/>
            <p:nvPr/>
          </p:nvSpPr>
          <p:spPr>
            <a:xfrm>
              <a:off x="3116558" y="3015446"/>
              <a:ext cx="5716" cy="438174"/>
            </a:xfrm>
            <a:custGeom>
              <a:avLst/>
              <a:gdLst>
                <a:gd name="connsiteX0" fmla="*/ 0 w 17320"/>
                <a:gd name="connsiteY0" fmla="*/ 10000 h 1327723"/>
                <a:gd name="connsiteX1" fmla="*/ 0 w 17320"/>
                <a:gd name="connsiteY1" fmla="*/ 1317724 h 1327723"/>
                <a:gd name="connsiteX2" fmla="*/ 17321 w 17320"/>
                <a:gd name="connsiteY2" fmla="*/ 1317724 h 1327723"/>
                <a:gd name="connsiteX3" fmla="*/ 17321 w 17320"/>
                <a:gd name="connsiteY3" fmla="*/ 10000 h 1327723"/>
                <a:gd name="connsiteX4" fmla="*/ 0 w 17320"/>
                <a:gd name="connsiteY4" fmla="*/ 10000 h 1327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1327723">
                  <a:moveTo>
                    <a:pt x="0" y="10000"/>
                  </a:moveTo>
                  <a:cubicBezTo>
                    <a:pt x="0" y="443021"/>
                    <a:pt x="0" y="884703"/>
                    <a:pt x="0" y="1317724"/>
                  </a:cubicBezTo>
                  <a:cubicBezTo>
                    <a:pt x="0" y="1326384"/>
                    <a:pt x="17321" y="1335044"/>
                    <a:pt x="17321" y="1317724"/>
                  </a:cubicBezTo>
                  <a:cubicBezTo>
                    <a:pt x="17321" y="884703"/>
                    <a:pt x="17321" y="443021"/>
                    <a:pt x="17321" y="10000"/>
                  </a:cubicBezTo>
                  <a:cubicBezTo>
                    <a:pt x="17321" y="1340"/>
                    <a:pt x="0" y="-7321"/>
                    <a:pt x="0" y="1000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5" name="Freeform: Shape 78">
              <a:extLst>
                <a:ext uri="{FF2B5EF4-FFF2-40B4-BE49-F238E27FC236}">
                  <a16:creationId xmlns:a16="http://schemas.microsoft.com/office/drawing/2014/main" xmlns="" id="{53FD58F6-1AD9-4F19-B24D-63E0224B5AEA}"/>
                </a:ext>
              </a:extLst>
            </p:cNvPr>
            <p:cNvSpPr/>
            <p:nvPr/>
          </p:nvSpPr>
          <p:spPr>
            <a:xfrm>
              <a:off x="3099409" y="3424482"/>
              <a:ext cx="40013" cy="42987"/>
            </a:xfrm>
            <a:custGeom>
              <a:avLst/>
              <a:gdLst>
                <a:gd name="connsiteX0" fmla="*/ 60623 w 121245"/>
                <a:gd name="connsiteY0" fmla="*/ 9011 h 130257"/>
                <a:gd name="connsiteX1" fmla="*/ 0 w 121245"/>
                <a:gd name="connsiteY1" fmla="*/ 26332 h 130257"/>
                <a:gd name="connsiteX2" fmla="*/ 60623 w 121245"/>
                <a:gd name="connsiteY2" fmla="*/ 121597 h 130257"/>
                <a:gd name="connsiteX3" fmla="*/ 121245 w 121245"/>
                <a:gd name="connsiteY3" fmla="*/ 95615 h 130257"/>
                <a:gd name="connsiteX4" fmla="*/ 60623 w 121245"/>
                <a:gd name="connsiteY4" fmla="*/ 9011 h 130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0257">
                  <a:moveTo>
                    <a:pt x="60623" y="9011"/>
                  </a:moveTo>
                  <a:cubicBezTo>
                    <a:pt x="25981" y="-8309"/>
                    <a:pt x="0" y="351"/>
                    <a:pt x="0" y="26332"/>
                  </a:cubicBezTo>
                  <a:cubicBezTo>
                    <a:pt x="0" y="52313"/>
                    <a:pt x="25981" y="95615"/>
                    <a:pt x="60623" y="121597"/>
                  </a:cubicBezTo>
                  <a:cubicBezTo>
                    <a:pt x="95264" y="138918"/>
                    <a:pt x="121245" y="130257"/>
                    <a:pt x="121245" y="95615"/>
                  </a:cubicBezTo>
                  <a:cubicBezTo>
                    <a:pt x="121245" y="60974"/>
                    <a:pt x="95264" y="26332"/>
                    <a:pt x="60623" y="901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6" name="Freeform: Shape 79">
              <a:extLst>
                <a:ext uri="{FF2B5EF4-FFF2-40B4-BE49-F238E27FC236}">
                  <a16:creationId xmlns:a16="http://schemas.microsoft.com/office/drawing/2014/main" xmlns="" id="{2D3AAA24-CA2A-42DA-8676-826A8F5B562D}"/>
                </a:ext>
              </a:extLst>
            </p:cNvPr>
            <p:cNvSpPr/>
            <p:nvPr/>
          </p:nvSpPr>
          <p:spPr>
            <a:xfrm>
              <a:off x="3099409" y="3007314"/>
              <a:ext cx="40013" cy="42987"/>
            </a:xfrm>
            <a:custGeom>
              <a:avLst/>
              <a:gdLst>
                <a:gd name="connsiteX0" fmla="*/ 60623 w 121245"/>
                <a:gd name="connsiteY0" fmla="*/ 8660 h 130257"/>
                <a:gd name="connsiteX1" fmla="*/ 0 w 121245"/>
                <a:gd name="connsiteY1" fmla="*/ 103925 h 130257"/>
                <a:gd name="connsiteX2" fmla="*/ 60623 w 121245"/>
                <a:gd name="connsiteY2" fmla="*/ 121246 h 130257"/>
                <a:gd name="connsiteX3" fmla="*/ 121245 w 121245"/>
                <a:gd name="connsiteY3" fmla="*/ 34642 h 130257"/>
                <a:gd name="connsiteX4" fmla="*/ 60623 w 121245"/>
                <a:gd name="connsiteY4" fmla="*/ 8660 h 130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0257">
                  <a:moveTo>
                    <a:pt x="60623" y="8660"/>
                  </a:moveTo>
                  <a:cubicBezTo>
                    <a:pt x="25981" y="25981"/>
                    <a:pt x="0" y="69283"/>
                    <a:pt x="0" y="103925"/>
                  </a:cubicBezTo>
                  <a:cubicBezTo>
                    <a:pt x="0" y="129906"/>
                    <a:pt x="25981" y="138567"/>
                    <a:pt x="60623" y="121246"/>
                  </a:cubicBezTo>
                  <a:cubicBezTo>
                    <a:pt x="95264" y="103925"/>
                    <a:pt x="121245" y="69283"/>
                    <a:pt x="121245" y="34642"/>
                  </a:cubicBezTo>
                  <a:cubicBezTo>
                    <a:pt x="121245" y="0"/>
                    <a:pt x="95264" y="-8660"/>
                    <a:pt x="60623" y="866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7" name="Freeform: Shape 74">
              <a:extLst>
                <a:ext uri="{FF2B5EF4-FFF2-40B4-BE49-F238E27FC236}">
                  <a16:creationId xmlns:a16="http://schemas.microsoft.com/office/drawing/2014/main" xmlns="" id="{0C87A845-29D4-4480-9008-91B651D35F52}"/>
                </a:ext>
              </a:extLst>
            </p:cNvPr>
            <p:cNvSpPr/>
            <p:nvPr/>
          </p:nvSpPr>
          <p:spPr>
            <a:xfrm>
              <a:off x="3019382" y="3088055"/>
              <a:ext cx="5716" cy="296970"/>
            </a:xfrm>
            <a:custGeom>
              <a:avLst/>
              <a:gdLst>
                <a:gd name="connsiteX0" fmla="*/ 0 w 17320"/>
                <a:gd name="connsiteY0" fmla="*/ 6495 h 899858"/>
                <a:gd name="connsiteX1" fmla="*/ 0 w 17320"/>
                <a:gd name="connsiteY1" fmla="*/ 889858 h 899858"/>
                <a:gd name="connsiteX2" fmla="*/ 17321 w 17320"/>
                <a:gd name="connsiteY2" fmla="*/ 889858 h 899858"/>
                <a:gd name="connsiteX3" fmla="*/ 17321 w 17320"/>
                <a:gd name="connsiteY3" fmla="*/ 6495 h 899858"/>
                <a:gd name="connsiteX4" fmla="*/ 0 w 17320"/>
                <a:gd name="connsiteY4" fmla="*/ 6495 h 899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899858">
                  <a:moveTo>
                    <a:pt x="0" y="6495"/>
                  </a:moveTo>
                  <a:cubicBezTo>
                    <a:pt x="0" y="300950"/>
                    <a:pt x="0" y="595404"/>
                    <a:pt x="0" y="889858"/>
                  </a:cubicBezTo>
                  <a:cubicBezTo>
                    <a:pt x="0" y="898518"/>
                    <a:pt x="17321" y="907179"/>
                    <a:pt x="17321" y="889858"/>
                  </a:cubicBezTo>
                  <a:cubicBezTo>
                    <a:pt x="17321" y="595404"/>
                    <a:pt x="17321" y="300950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8" name="Freeform: Shape 75">
              <a:extLst>
                <a:ext uri="{FF2B5EF4-FFF2-40B4-BE49-F238E27FC236}">
                  <a16:creationId xmlns:a16="http://schemas.microsoft.com/office/drawing/2014/main" xmlns="" id="{6217518D-E663-4631-A7FE-620F96E4DE1B}"/>
                </a:ext>
              </a:extLst>
            </p:cNvPr>
            <p:cNvSpPr/>
            <p:nvPr/>
          </p:nvSpPr>
          <p:spPr>
            <a:xfrm>
              <a:off x="3002234" y="3354619"/>
              <a:ext cx="40457" cy="46382"/>
            </a:xfrm>
            <a:custGeom>
              <a:avLst/>
              <a:gdLst>
                <a:gd name="connsiteX0" fmla="*/ 60623 w 122591"/>
                <a:gd name="connsiteY0" fmla="*/ 30173 h 140544"/>
                <a:gd name="connsiteX1" fmla="*/ 0 w 122591"/>
                <a:gd name="connsiteY1" fmla="*/ 12852 h 140544"/>
                <a:gd name="connsiteX2" fmla="*/ 60623 w 122591"/>
                <a:gd name="connsiteY2" fmla="*/ 108117 h 140544"/>
                <a:gd name="connsiteX3" fmla="*/ 121246 w 122591"/>
                <a:gd name="connsiteY3" fmla="*/ 125438 h 140544"/>
                <a:gd name="connsiteX4" fmla="*/ 60623 w 122591"/>
                <a:gd name="connsiteY4" fmla="*/ 30173 h 140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40544">
                  <a:moveTo>
                    <a:pt x="60623" y="30173"/>
                  </a:moveTo>
                  <a:cubicBezTo>
                    <a:pt x="25981" y="4192"/>
                    <a:pt x="0" y="-13129"/>
                    <a:pt x="0" y="12852"/>
                  </a:cubicBezTo>
                  <a:cubicBezTo>
                    <a:pt x="0" y="30173"/>
                    <a:pt x="25981" y="73475"/>
                    <a:pt x="60623" y="108117"/>
                  </a:cubicBezTo>
                  <a:cubicBezTo>
                    <a:pt x="95264" y="142759"/>
                    <a:pt x="121246" y="151419"/>
                    <a:pt x="121246" y="125438"/>
                  </a:cubicBezTo>
                  <a:cubicBezTo>
                    <a:pt x="129906" y="99456"/>
                    <a:pt x="95264" y="56154"/>
                    <a:pt x="60623" y="30173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9" name="Freeform: Shape 76">
              <a:extLst>
                <a:ext uri="{FF2B5EF4-FFF2-40B4-BE49-F238E27FC236}">
                  <a16:creationId xmlns:a16="http://schemas.microsoft.com/office/drawing/2014/main" xmlns="" id="{2AA607A6-529B-40A7-AB22-A70CAE06914D}"/>
                </a:ext>
              </a:extLst>
            </p:cNvPr>
            <p:cNvSpPr/>
            <p:nvPr/>
          </p:nvSpPr>
          <p:spPr>
            <a:xfrm>
              <a:off x="3002234" y="3073781"/>
              <a:ext cx="40457" cy="45115"/>
            </a:xfrm>
            <a:custGeom>
              <a:avLst/>
              <a:gdLst>
                <a:gd name="connsiteX0" fmla="*/ 60623 w 122591"/>
                <a:gd name="connsiteY0" fmla="*/ 32427 h 136703"/>
                <a:gd name="connsiteX1" fmla="*/ 0 w 122591"/>
                <a:gd name="connsiteY1" fmla="*/ 127692 h 136703"/>
                <a:gd name="connsiteX2" fmla="*/ 60623 w 122591"/>
                <a:gd name="connsiteY2" fmla="*/ 110371 h 136703"/>
                <a:gd name="connsiteX3" fmla="*/ 121246 w 122591"/>
                <a:gd name="connsiteY3" fmla="*/ 15107 h 136703"/>
                <a:gd name="connsiteX4" fmla="*/ 60623 w 122591"/>
                <a:gd name="connsiteY4" fmla="*/ 32427 h 136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36703">
                  <a:moveTo>
                    <a:pt x="60623" y="32427"/>
                  </a:moveTo>
                  <a:cubicBezTo>
                    <a:pt x="25981" y="67069"/>
                    <a:pt x="0" y="110371"/>
                    <a:pt x="0" y="127692"/>
                  </a:cubicBezTo>
                  <a:cubicBezTo>
                    <a:pt x="0" y="145013"/>
                    <a:pt x="25981" y="136353"/>
                    <a:pt x="60623" y="110371"/>
                  </a:cubicBezTo>
                  <a:cubicBezTo>
                    <a:pt x="95264" y="84390"/>
                    <a:pt x="121246" y="41088"/>
                    <a:pt x="121246" y="15107"/>
                  </a:cubicBezTo>
                  <a:cubicBezTo>
                    <a:pt x="129906" y="-10875"/>
                    <a:pt x="95264" y="-2214"/>
                    <a:pt x="60623" y="32427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0" name="Freeform: Shape 71">
              <a:extLst>
                <a:ext uri="{FF2B5EF4-FFF2-40B4-BE49-F238E27FC236}">
                  <a16:creationId xmlns:a16="http://schemas.microsoft.com/office/drawing/2014/main" xmlns="" id="{48C15DEF-CCF0-4803-9CE5-F34D889C1FB6}"/>
                </a:ext>
              </a:extLst>
            </p:cNvPr>
            <p:cNvSpPr/>
            <p:nvPr/>
          </p:nvSpPr>
          <p:spPr>
            <a:xfrm>
              <a:off x="2925064" y="3190947"/>
              <a:ext cx="5716" cy="91187"/>
            </a:xfrm>
            <a:custGeom>
              <a:avLst/>
              <a:gdLst>
                <a:gd name="connsiteX0" fmla="*/ 0 w 17321"/>
                <a:gd name="connsiteY0" fmla="*/ 6495 h 276308"/>
                <a:gd name="connsiteX1" fmla="*/ 0 w 17321"/>
                <a:gd name="connsiteY1" fmla="*/ 266308 h 276308"/>
                <a:gd name="connsiteX2" fmla="*/ 17321 w 17321"/>
                <a:gd name="connsiteY2" fmla="*/ 266308 h 276308"/>
                <a:gd name="connsiteX3" fmla="*/ 17321 w 17321"/>
                <a:gd name="connsiteY3" fmla="*/ 6495 h 276308"/>
                <a:gd name="connsiteX4" fmla="*/ 0 w 17321"/>
                <a:gd name="connsiteY4" fmla="*/ 6495 h 276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1" h="276308">
                  <a:moveTo>
                    <a:pt x="0" y="6495"/>
                  </a:moveTo>
                  <a:cubicBezTo>
                    <a:pt x="0" y="93100"/>
                    <a:pt x="0" y="179704"/>
                    <a:pt x="0" y="266308"/>
                  </a:cubicBezTo>
                  <a:cubicBezTo>
                    <a:pt x="0" y="274968"/>
                    <a:pt x="17321" y="283629"/>
                    <a:pt x="17321" y="266308"/>
                  </a:cubicBezTo>
                  <a:cubicBezTo>
                    <a:pt x="17321" y="179704"/>
                    <a:pt x="17321" y="93100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1" name="Freeform: Shape 72">
              <a:extLst>
                <a:ext uri="{FF2B5EF4-FFF2-40B4-BE49-F238E27FC236}">
                  <a16:creationId xmlns:a16="http://schemas.microsoft.com/office/drawing/2014/main" xmlns="" id="{F16C5C84-DEBD-43EB-A160-6B2A274CC638}"/>
                </a:ext>
              </a:extLst>
            </p:cNvPr>
            <p:cNvSpPr/>
            <p:nvPr/>
          </p:nvSpPr>
          <p:spPr>
            <a:xfrm>
              <a:off x="2907916" y="3255525"/>
              <a:ext cx="40013" cy="46721"/>
            </a:xfrm>
            <a:custGeom>
              <a:avLst/>
              <a:gdLst>
                <a:gd name="connsiteX0" fmla="*/ 0 w 121245"/>
                <a:gd name="connsiteY0" fmla="*/ 1346 h 141572"/>
                <a:gd name="connsiteX1" fmla="*/ 60623 w 121245"/>
                <a:gd name="connsiteY1" fmla="*/ 79290 h 141572"/>
                <a:gd name="connsiteX2" fmla="*/ 121246 w 121245"/>
                <a:gd name="connsiteY2" fmla="*/ 139913 h 141572"/>
                <a:gd name="connsiteX3" fmla="*/ 60623 w 121245"/>
                <a:gd name="connsiteY3" fmla="*/ 61969 h 141572"/>
                <a:gd name="connsiteX4" fmla="*/ 0 w 121245"/>
                <a:gd name="connsiteY4" fmla="*/ 1346 h 141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1572">
                  <a:moveTo>
                    <a:pt x="0" y="1346"/>
                  </a:moveTo>
                  <a:cubicBezTo>
                    <a:pt x="0" y="1346"/>
                    <a:pt x="25982" y="44648"/>
                    <a:pt x="60623" y="79290"/>
                  </a:cubicBezTo>
                  <a:cubicBezTo>
                    <a:pt x="95264" y="122592"/>
                    <a:pt x="121246" y="148573"/>
                    <a:pt x="121246" y="139913"/>
                  </a:cubicBezTo>
                  <a:cubicBezTo>
                    <a:pt x="121246" y="131252"/>
                    <a:pt x="95264" y="96611"/>
                    <a:pt x="60623" y="61969"/>
                  </a:cubicBezTo>
                  <a:cubicBezTo>
                    <a:pt x="25982" y="27327"/>
                    <a:pt x="0" y="-7314"/>
                    <a:pt x="0" y="1346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2" name="Freeform: Shape 73">
              <a:extLst>
                <a:ext uri="{FF2B5EF4-FFF2-40B4-BE49-F238E27FC236}">
                  <a16:creationId xmlns:a16="http://schemas.microsoft.com/office/drawing/2014/main" xmlns="" id="{317BB690-570B-49BF-8F0C-CCF642C29BAA}"/>
                </a:ext>
              </a:extLst>
            </p:cNvPr>
            <p:cNvSpPr/>
            <p:nvPr/>
          </p:nvSpPr>
          <p:spPr>
            <a:xfrm>
              <a:off x="2907916" y="3170226"/>
              <a:ext cx="40013" cy="45729"/>
            </a:xfrm>
            <a:custGeom>
              <a:avLst/>
              <a:gdLst>
                <a:gd name="connsiteX0" fmla="*/ 60623 w 121245"/>
                <a:gd name="connsiteY0" fmla="*/ 60623 h 138566"/>
                <a:gd name="connsiteX1" fmla="*/ 0 w 121245"/>
                <a:gd name="connsiteY1" fmla="*/ 138567 h 138566"/>
                <a:gd name="connsiteX2" fmla="*/ 60623 w 121245"/>
                <a:gd name="connsiteY2" fmla="*/ 77944 h 138566"/>
                <a:gd name="connsiteX3" fmla="*/ 121246 w 121245"/>
                <a:gd name="connsiteY3" fmla="*/ 0 h 138566"/>
                <a:gd name="connsiteX4" fmla="*/ 60623 w 121245"/>
                <a:gd name="connsiteY4" fmla="*/ 60623 h 138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8566">
                  <a:moveTo>
                    <a:pt x="60623" y="60623"/>
                  </a:moveTo>
                  <a:cubicBezTo>
                    <a:pt x="25982" y="103925"/>
                    <a:pt x="0" y="138567"/>
                    <a:pt x="0" y="138567"/>
                  </a:cubicBezTo>
                  <a:cubicBezTo>
                    <a:pt x="0" y="138567"/>
                    <a:pt x="25982" y="112586"/>
                    <a:pt x="60623" y="77944"/>
                  </a:cubicBezTo>
                  <a:cubicBezTo>
                    <a:pt x="95264" y="43302"/>
                    <a:pt x="121246" y="8660"/>
                    <a:pt x="121246" y="0"/>
                  </a:cubicBezTo>
                  <a:cubicBezTo>
                    <a:pt x="121246" y="0"/>
                    <a:pt x="95264" y="25981"/>
                    <a:pt x="60623" y="60623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3" name="Freeform: Shape 68">
              <a:extLst>
                <a:ext uri="{FF2B5EF4-FFF2-40B4-BE49-F238E27FC236}">
                  <a16:creationId xmlns:a16="http://schemas.microsoft.com/office/drawing/2014/main" xmlns="" id="{3DC03B0E-4E51-45DB-AAA3-66AD44DAFCF0}"/>
                </a:ext>
              </a:extLst>
            </p:cNvPr>
            <p:cNvSpPr/>
            <p:nvPr/>
          </p:nvSpPr>
          <p:spPr>
            <a:xfrm>
              <a:off x="2827890" y="3166926"/>
              <a:ext cx="6299" cy="140931"/>
            </a:xfrm>
            <a:custGeom>
              <a:avLst/>
              <a:gdLst>
                <a:gd name="connsiteX0" fmla="*/ 0 w 19087"/>
                <a:gd name="connsiteY0" fmla="*/ 10000 h 427040"/>
                <a:gd name="connsiteX1" fmla="*/ 0 w 19087"/>
                <a:gd name="connsiteY1" fmla="*/ 417040 h 427040"/>
                <a:gd name="connsiteX2" fmla="*/ 17321 w 19087"/>
                <a:gd name="connsiteY2" fmla="*/ 417040 h 427040"/>
                <a:gd name="connsiteX3" fmla="*/ 17321 w 19087"/>
                <a:gd name="connsiteY3" fmla="*/ 10000 h 427040"/>
                <a:gd name="connsiteX4" fmla="*/ 0 w 19087"/>
                <a:gd name="connsiteY4" fmla="*/ 10000 h 427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87" h="427040">
                  <a:moveTo>
                    <a:pt x="0" y="10000"/>
                  </a:moveTo>
                  <a:cubicBezTo>
                    <a:pt x="0" y="148567"/>
                    <a:pt x="0" y="287134"/>
                    <a:pt x="0" y="417040"/>
                  </a:cubicBezTo>
                  <a:cubicBezTo>
                    <a:pt x="0" y="425700"/>
                    <a:pt x="17321" y="434361"/>
                    <a:pt x="17321" y="417040"/>
                  </a:cubicBezTo>
                  <a:cubicBezTo>
                    <a:pt x="17321" y="278473"/>
                    <a:pt x="17321" y="139906"/>
                    <a:pt x="17321" y="10000"/>
                  </a:cubicBezTo>
                  <a:cubicBezTo>
                    <a:pt x="25981" y="1340"/>
                    <a:pt x="0" y="-7321"/>
                    <a:pt x="0" y="1000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4" name="Freeform: Shape 69">
              <a:extLst>
                <a:ext uri="{FF2B5EF4-FFF2-40B4-BE49-F238E27FC236}">
                  <a16:creationId xmlns:a16="http://schemas.microsoft.com/office/drawing/2014/main" xmlns="" id="{D07BEECA-0195-4AD1-A732-8DC2AD4840CD}"/>
                </a:ext>
              </a:extLst>
            </p:cNvPr>
            <p:cNvSpPr/>
            <p:nvPr/>
          </p:nvSpPr>
          <p:spPr>
            <a:xfrm>
              <a:off x="2810741" y="3148429"/>
              <a:ext cx="40013" cy="48074"/>
            </a:xfrm>
            <a:custGeom>
              <a:avLst/>
              <a:gdLst>
                <a:gd name="connsiteX0" fmla="*/ 0 w 121245"/>
                <a:gd name="connsiteY0" fmla="*/ 5425 h 145670"/>
                <a:gd name="connsiteX1" fmla="*/ 60623 w 121245"/>
                <a:gd name="connsiteY1" fmla="*/ 92030 h 145670"/>
                <a:gd name="connsiteX2" fmla="*/ 121246 w 121245"/>
                <a:gd name="connsiteY2" fmla="*/ 143992 h 145670"/>
                <a:gd name="connsiteX3" fmla="*/ 60623 w 121245"/>
                <a:gd name="connsiteY3" fmla="*/ 57388 h 145670"/>
                <a:gd name="connsiteX4" fmla="*/ 0 w 121245"/>
                <a:gd name="connsiteY4" fmla="*/ 5425 h 145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5670">
                  <a:moveTo>
                    <a:pt x="0" y="5425"/>
                  </a:moveTo>
                  <a:cubicBezTo>
                    <a:pt x="0" y="22746"/>
                    <a:pt x="25982" y="57388"/>
                    <a:pt x="60623" y="92030"/>
                  </a:cubicBezTo>
                  <a:cubicBezTo>
                    <a:pt x="95265" y="126671"/>
                    <a:pt x="121246" y="152652"/>
                    <a:pt x="121246" y="143992"/>
                  </a:cubicBezTo>
                  <a:cubicBezTo>
                    <a:pt x="121246" y="135332"/>
                    <a:pt x="95265" y="100690"/>
                    <a:pt x="60623" y="57388"/>
                  </a:cubicBezTo>
                  <a:cubicBezTo>
                    <a:pt x="34642" y="14086"/>
                    <a:pt x="0" y="-11895"/>
                    <a:pt x="0" y="542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5" name="Freeform: Shape 70">
              <a:extLst>
                <a:ext uri="{FF2B5EF4-FFF2-40B4-BE49-F238E27FC236}">
                  <a16:creationId xmlns:a16="http://schemas.microsoft.com/office/drawing/2014/main" xmlns="" id="{F2D6D1DB-7130-45DA-AD39-358E6D2956DE}"/>
                </a:ext>
              </a:extLst>
            </p:cNvPr>
            <p:cNvSpPr/>
            <p:nvPr/>
          </p:nvSpPr>
          <p:spPr>
            <a:xfrm>
              <a:off x="2810741" y="3278280"/>
              <a:ext cx="40013" cy="48074"/>
            </a:xfrm>
            <a:custGeom>
              <a:avLst/>
              <a:gdLst>
                <a:gd name="connsiteX0" fmla="*/ 0 w 121245"/>
                <a:gd name="connsiteY0" fmla="*/ 140245 h 145670"/>
                <a:gd name="connsiteX1" fmla="*/ 60623 w 121245"/>
                <a:gd name="connsiteY1" fmla="*/ 88283 h 145670"/>
                <a:gd name="connsiteX2" fmla="*/ 121246 w 121245"/>
                <a:gd name="connsiteY2" fmla="*/ 1679 h 145670"/>
                <a:gd name="connsiteX3" fmla="*/ 60623 w 121245"/>
                <a:gd name="connsiteY3" fmla="*/ 53641 h 145670"/>
                <a:gd name="connsiteX4" fmla="*/ 0 w 121245"/>
                <a:gd name="connsiteY4" fmla="*/ 140245 h 145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5670">
                  <a:moveTo>
                    <a:pt x="0" y="140245"/>
                  </a:moveTo>
                  <a:cubicBezTo>
                    <a:pt x="0" y="157566"/>
                    <a:pt x="25982" y="131585"/>
                    <a:pt x="60623" y="88283"/>
                  </a:cubicBezTo>
                  <a:cubicBezTo>
                    <a:pt x="95265" y="44981"/>
                    <a:pt x="121246" y="10339"/>
                    <a:pt x="121246" y="1679"/>
                  </a:cubicBezTo>
                  <a:cubicBezTo>
                    <a:pt x="121246" y="-6982"/>
                    <a:pt x="95265" y="18999"/>
                    <a:pt x="60623" y="53641"/>
                  </a:cubicBezTo>
                  <a:cubicBezTo>
                    <a:pt x="34642" y="88283"/>
                    <a:pt x="0" y="131585"/>
                    <a:pt x="0" y="14024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6" name="Freeform: Shape 65">
              <a:extLst>
                <a:ext uri="{FF2B5EF4-FFF2-40B4-BE49-F238E27FC236}">
                  <a16:creationId xmlns:a16="http://schemas.microsoft.com/office/drawing/2014/main" xmlns="" id="{143F6213-502B-4503-A3B9-920F71E71A07}"/>
                </a:ext>
              </a:extLst>
            </p:cNvPr>
            <p:cNvSpPr/>
            <p:nvPr/>
          </p:nvSpPr>
          <p:spPr>
            <a:xfrm>
              <a:off x="2733571" y="3070907"/>
              <a:ext cx="5716" cy="334126"/>
            </a:xfrm>
            <a:custGeom>
              <a:avLst/>
              <a:gdLst>
                <a:gd name="connsiteX0" fmla="*/ 0 w 17320"/>
                <a:gd name="connsiteY0" fmla="*/ 6495 h 1012443"/>
                <a:gd name="connsiteX1" fmla="*/ 0 w 17320"/>
                <a:gd name="connsiteY1" fmla="*/ 1002444 h 1012443"/>
                <a:gd name="connsiteX2" fmla="*/ 17321 w 17320"/>
                <a:gd name="connsiteY2" fmla="*/ 1002444 h 1012443"/>
                <a:gd name="connsiteX3" fmla="*/ 17321 w 17320"/>
                <a:gd name="connsiteY3" fmla="*/ 6495 h 1012443"/>
                <a:gd name="connsiteX4" fmla="*/ 0 w 17320"/>
                <a:gd name="connsiteY4" fmla="*/ 6495 h 1012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1012443">
                  <a:moveTo>
                    <a:pt x="0" y="6495"/>
                  </a:moveTo>
                  <a:cubicBezTo>
                    <a:pt x="0" y="335591"/>
                    <a:pt x="0" y="673348"/>
                    <a:pt x="0" y="1002444"/>
                  </a:cubicBezTo>
                  <a:cubicBezTo>
                    <a:pt x="0" y="1011104"/>
                    <a:pt x="17321" y="1019764"/>
                    <a:pt x="17321" y="1002444"/>
                  </a:cubicBezTo>
                  <a:cubicBezTo>
                    <a:pt x="17321" y="673348"/>
                    <a:pt x="17321" y="335591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7" name="Freeform: Shape 66">
              <a:extLst>
                <a:ext uri="{FF2B5EF4-FFF2-40B4-BE49-F238E27FC236}">
                  <a16:creationId xmlns:a16="http://schemas.microsoft.com/office/drawing/2014/main" xmlns="" id="{7ECCA6D7-104D-4232-B328-EA82AD0357F2}"/>
                </a:ext>
              </a:extLst>
            </p:cNvPr>
            <p:cNvSpPr/>
            <p:nvPr/>
          </p:nvSpPr>
          <p:spPr>
            <a:xfrm>
              <a:off x="2716423" y="3055506"/>
              <a:ext cx="40013" cy="45586"/>
            </a:xfrm>
            <a:custGeom>
              <a:avLst/>
              <a:gdLst>
                <a:gd name="connsiteX0" fmla="*/ 0 w 121245"/>
                <a:gd name="connsiteY0" fmla="*/ 18520 h 138132"/>
                <a:gd name="connsiteX1" fmla="*/ 60623 w 121245"/>
                <a:gd name="connsiteY1" fmla="*/ 113784 h 138132"/>
                <a:gd name="connsiteX2" fmla="*/ 121246 w 121245"/>
                <a:gd name="connsiteY2" fmla="*/ 122445 h 138132"/>
                <a:gd name="connsiteX3" fmla="*/ 60623 w 121245"/>
                <a:gd name="connsiteY3" fmla="*/ 27180 h 138132"/>
                <a:gd name="connsiteX4" fmla="*/ 0 w 121245"/>
                <a:gd name="connsiteY4" fmla="*/ 18520 h 138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8132">
                  <a:moveTo>
                    <a:pt x="0" y="18520"/>
                  </a:moveTo>
                  <a:cubicBezTo>
                    <a:pt x="0" y="44501"/>
                    <a:pt x="25981" y="87803"/>
                    <a:pt x="60623" y="113784"/>
                  </a:cubicBezTo>
                  <a:cubicBezTo>
                    <a:pt x="95264" y="139766"/>
                    <a:pt x="121246" y="148426"/>
                    <a:pt x="121246" y="122445"/>
                  </a:cubicBezTo>
                  <a:cubicBezTo>
                    <a:pt x="121246" y="105124"/>
                    <a:pt x="95264" y="53161"/>
                    <a:pt x="60623" y="27180"/>
                  </a:cubicBezTo>
                  <a:cubicBezTo>
                    <a:pt x="25981" y="-7461"/>
                    <a:pt x="0" y="-7461"/>
                    <a:pt x="0" y="1852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8" name="Freeform: Shape 67">
              <a:extLst>
                <a:ext uri="{FF2B5EF4-FFF2-40B4-BE49-F238E27FC236}">
                  <a16:creationId xmlns:a16="http://schemas.microsoft.com/office/drawing/2014/main" xmlns="" id="{A7C328F0-3888-48EB-A883-4D0F359C108B}"/>
                </a:ext>
              </a:extLst>
            </p:cNvPr>
            <p:cNvSpPr/>
            <p:nvPr/>
          </p:nvSpPr>
          <p:spPr>
            <a:xfrm>
              <a:off x="2716423" y="3373691"/>
              <a:ext cx="40013" cy="45586"/>
            </a:xfrm>
            <a:custGeom>
              <a:avLst/>
              <a:gdLst>
                <a:gd name="connsiteX0" fmla="*/ 60623 w 121245"/>
                <a:gd name="connsiteY0" fmla="*/ 24348 h 138132"/>
                <a:gd name="connsiteX1" fmla="*/ 0 w 121245"/>
                <a:gd name="connsiteY1" fmla="*/ 119612 h 138132"/>
                <a:gd name="connsiteX2" fmla="*/ 60623 w 121245"/>
                <a:gd name="connsiteY2" fmla="*/ 110952 h 138132"/>
                <a:gd name="connsiteX3" fmla="*/ 121246 w 121245"/>
                <a:gd name="connsiteY3" fmla="*/ 15687 h 138132"/>
                <a:gd name="connsiteX4" fmla="*/ 60623 w 121245"/>
                <a:gd name="connsiteY4" fmla="*/ 24348 h 138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8132">
                  <a:moveTo>
                    <a:pt x="60623" y="24348"/>
                  </a:moveTo>
                  <a:cubicBezTo>
                    <a:pt x="25981" y="50329"/>
                    <a:pt x="0" y="93631"/>
                    <a:pt x="0" y="119612"/>
                  </a:cubicBezTo>
                  <a:cubicBezTo>
                    <a:pt x="0" y="145594"/>
                    <a:pt x="25981" y="145594"/>
                    <a:pt x="60623" y="110952"/>
                  </a:cubicBezTo>
                  <a:cubicBezTo>
                    <a:pt x="95264" y="76310"/>
                    <a:pt x="121246" y="33008"/>
                    <a:pt x="121246" y="15687"/>
                  </a:cubicBezTo>
                  <a:cubicBezTo>
                    <a:pt x="121246" y="-10294"/>
                    <a:pt x="95264" y="-1633"/>
                    <a:pt x="60623" y="24348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9" name="Freeform: Shape 62">
              <a:extLst>
                <a:ext uri="{FF2B5EF4-FFF2-40B4-BE49-F238E27FC236}">
                  <a16:creationId xmlns:a16="http://schemas.microsoft.com/office/drawing/2014/main" xmlns="" id="{4F697E73-0D29-449B-8DF0-CF14B2105F34}"/>
                </a:ext>
              </a:extLst>
            </p:cNvPr>
            <p:cNvSpPr/>
            <p:nvPr/>
          </p:nvSpPr>
          <p:spPr>
            <a:xfrm>
              <a:off x="2639253" y="3008743"/>
              <a:ext cx="5716" cy="459168"/>
            </a:xfrm>
            <a:custGeom>
              <a:avLst/>
              <a:gdLst>
                <a:gd name="connsiteX0" fmla="*/ 0 w 17321"/>
                <a:gd name="connsiteY0" fmla="*/ 12991 h 1391337"/>
                <a:gd name="connsiteX1" fmla="*/ 0 w 17321"/>
                <a:gd name="connsiteY1" fmla="*/ 1381337 h 1391337"/>
                <a:gd name="connsiteX2" fmla="*/ 17321 w 17321"/>
                <a:gd name="connsiteY2" fmla="*/ 1381337 h 1391337"/>
                <a:gd name="connsiteX3" fmla="*/ 17321 w 17321"/>
                <a:gd name="connsiteY3" fmla="*/ 12991 h 1391337"/>
                <a:gd name="connsiteX4" fmla="*/ 0 w 17321"/>
                <a:gd name="connsiteY4" fmla="*/ 12991 h 1391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1" h="1391337">
                  <a:moveTo>
                    <a:pt x="0" y="12991"/>
                  </a:moveTo>
                  <a:cubicBezTo>
                    <a:pt x="0" y="471993"/>
                    <a:pt x="0" y="930995"/>
                    <a:pt x="0" y="1381337"/>
                  </a:cubicBezTo>
                  <a:cubicBezTo>
                    <a:pt x="0" y="1389997"/>
                    <a:pt x="17321" y="1398658"/>
                    <a:pt x="17321" y="1381337"/>
                  </a:cubicBezTo>
                  <a:cubicBezTo>
                    <a:pt x="17321" y="922335"/>
                    <a:pt x="17321" y="463332"/>
                    <a:pt x="17321" y="12991"/>
                  </a:cubicBezTo>
                  <a:cubicBezTo>
                    <a:pt x="17321" y="-4330"/>
                    <a:pt x="0" y="-4330"/>
                    <a:pt x="0" y="1299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0" name="Freeform: Shape 63">
              <a:extLst>
                <a:ext uri="{FF2B5EF4-FFF2-40B4-BE49-F238E27FC236}">
                  <a16:creationId xmlns:a16="http://schemas.microsoft.com/office/drawing/2014/main" xmlns="" id="{47ACC537-C3F8-414C-891D-226A2C25001A}"/>
                </a:ext>
              </a:extLst>
            </p:cNvPr>
            <p:cNvSpPr/>
            <p:nvPr/>
          </p:nvSpPr>
          <p:spPr>
            <a:xfrm>
              <a:off x="2622105" y="2996497"/>
              <a:ext cx="40013" cy="40429"/>
            </a:xfrm>
            <a:custGeom>
              <a:avLst/>
              <a:gdLst>
                <a:gd name="connsiteX0" fmla="*/ 60623 w 121245"/>
                <a:gd name="connsiteY0" fmla="*/ 6795 h 122504"/>
                <a:gd name="connsiteX1" fmla="*/ 0 w 121245"/>
                <a:gd name="connsiteY1" fmla="*/ 41437 h 122504"/>
                <a:gd name="connsiteX2" fmla="*/ 60623 w 121245"/>
                <a:gd name="connsiteY2" fmla="*/ 119381 h 122504"/>
                <a:gd name="connsiteX3" fmla="*/ 121246 w 121245"/>
                <a:gd name="connsiteY3" fmla="*/ 84739 h 122504"/>
                <a:gd name="connsiteX4" fmla="*/ 60623 w 121245"/>
                <a:gd name="connsiteY4" fmla="*/ 6795 h 122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2504">
                  <a:moveTo>
                    <a:pt x="60623" y="6795"/>
                  </a:moveTo>
                  <a:cubicBezTo>
                    <a:pt x="25982" y="-10526"/>
                    <a:pt x="0" y="6795"/>
                    <a:pt x="0" y="41437"/>
                  </a:cubicBezTo>
                  <a:cubicBezTo>
                    <a:pt x="0" y="76078"/>
                    <a:pt x="25982" y="110720"/>
                    <a:pt x="60623" y="119381"/>
                  </a:cubicBezTo>
                  <a:cubicBezTo>
                    <a:pt x="95264" y="128041"/>
                    <a:pt x="121246" y="119381"/>
                    <a:pt x="121246" y="84739"/>
                  </a:cubicBezTo>
                  <a:cubicBezTo>
                    <a:pt x="121246" y="58758"/>
                    <a:pt x="95264" y="24116"/>
                    <a:pt x="60623" y="67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1" name="Freeform: Shape 64">
              <a:extLst>
                <a:ext uri="{FF2B5EF4-FFF2-40B4-BE49-F238E27FC236}">
                  <a16:creationId xmlns:a16="http://schemas.microsoft.com/office/drawing/2014/main" xmlns="" id="{FB08B7CA-B922-4613-A1B1-CA6D2D81286B}"/>
                </a:ext>
              </a:extLst>
            </p:cNvPr>
            <p:cNvSpPr/>
            <p:nvPr/>
          </p:nvSpPr>
          <p:spPr>
            <a:xfrm>
              <a:off x="2622105" y="3434958"/>
              <a:ext cx="40013" cy="40470"/>
            </a:xfrm>
            <a:custGeom>
              <a:avLst/>
              <a:gdLst>
                <a:gd name="connsiteX0" fmla="*/ 60623 w 121245"/>
                <a:gd name="connsiteY0" fmla="*/ 3248 h 122628"/>
                <a:gd name="connsiteX1" fmla="*/ 0 w 121245"/>
                <a:gd name="connsiteY1" fmla="*/ 81191 h 122628"/>
                <a:gd name="connsiteX2" fmla="*/ 60623 w 121245"/>
                <a:gd name="connsiteY2" fmla="*/ 115833 h 122628"/>
                <a:gd name="connsiteX3" fmla="*/ 121246 w 121245"/>
                <a:gd name="connsiteY3" fmla="*/ 29229 h 122628"/>
                <a:gd name="connsiteX4" fmla="*/ 60623 w 121245"/>
                <a:gd name="connsiteY4" fmla="*/ 3248 h 122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2628">
                  <a:moveTo>
                    <a:pt x="60623" y="3248"/>
                  </a:moveTo>
                  <a:cubicBezTo>
                    <a:pt x="25982" y="11908"/>
                    <a:pt x="0" y="46550"/>
                    <a:pt x="0" y="81191"/>
                  </a:cubicBezTo>
                  <a:cubicBezTo>
                    <a:pt x="0" y="115833"/>
                    <a:pt x="25982" y="133154"/>
                    <a:pt x="60623" y="115833"/>
                  </a:cubicBezTo>
                  <a:cubicBezTo>
                    <a:pt x="95264" y="98512"/>
                    <a:pt x="121246" y="63871"/>
                    <a:pt x="121246" y="29229"/>
                  </a:cubicBezTo>
                  <a:cubicBezTo>
                    <a:pt x="121246" y="3248"/>
                    <a:pt x="95264" y="-5413"/>
                    <a:pt x="60623" y="3248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2" name="Freeform: Shape 59">
              <a:extLst>
                <a:ext uri="{FF2B5EF4-FFF2-40B4-BE49-F238E27FC236}">
                  <a16:creationId xmlns:a16="http://schemas.microsoft.com/office/drawing/2014/main" xmlns="" id="{5DEBC7F5-BD6C-42E1-85D7-9456AB38FBE7}"/>
                </a:ext>
              </a:extLst>
            </p:cNvPr>
            <p:cNvSpPr/>
            <p:nvPr/>
          </p:nvSpPr>
          <p:spPr>
            <a:xfrm>
              <a:off x="2542079" y="2995440"/>
              <a:ext cx="5716" cy="486762"/>
            </a:xfrm>
            <a:custGeom>
              <a:avLst/>
              <a:gdLst>
                <a:gd name="connsiteX0" fmla="*/ 0 w 17320"/>
                <a:gd name="connsiteY0" fmla="*/ 10000 h 1474950"/>
                <a:gd name="connsiteX1" fmla="*/ 0 w 17320"/>
                <a:gd name="connsiteY1" fmla="*/ 1464951 h 1474950"/>
                <a:gd name="connsiteX2" fmla="*/ 17321 w 17320"/>
                <a:gd name="connsiteY2" fmla="*/ 1464951 h 1474950"/>
                <a:gd name="connsiteX3" fmla="*/ 17321 w 17320"/>
                <a:gd name="connsiteY3" fmla="*/ 10000 h 1474950"/>
                <a:gd name="connsiteX4" fmla="*/ 0 w 17320"/>
                <a:gd name="connsiteY4" fmla="*/ 10000 h 1474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1474950">
                  <a:moveTo>
                    <a:pt x="0" y="10000"/>
                  </a:moveTo>
                  <a:cubicBezTo>
                    <a:pt x="0" y="494984"/>
                    <a:pt x="0" y="979967"/>
                    <a:pt x="0" y="1464951"/>
                  </a:cubicBezTo>
                  <a:cubicBezTo>
                    <a:pt x="0" y="1473611"/>
                    <a:pt x="17321" y="1482271"/>
                    <a:pt x="17321" y="1464951"/>
                  </a:cubicBezTo>
                  <a:cubicBezTo>
                    <a:pt x="17321" y="979967"/>
                    <a:pt x="17321" y="494984"/>
                    <a:pt x="17321" y="10000"/>
                  </a:cubicBezTo>
                  <a:cubicBezTo>
                    <a:pt x="17321" y="1340"/>
                    <a:pt x="0" y="-7321"/>
                    <a:pt x="0" y="1000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3" name="Freeform: Shape 60">
              <a:extLst>
                <a:ext uri="{FF2B5EF4-FFF2-40B4-BE49-F238E27FC236}">
                  <a16:creationId xmlns:a16="http://schemas.microsoft.com/office/drawing/2014/main" xmlns="" id="{93BF1928-F8D5-4803-935D-DFE22E5682FF}"/>
                </a:ext>
              </a:extLst>
            </p:cNvPr>
            <p:cNvSpPr/>
            <p:nvPr/>
          </p:nvSpPr>
          <p:spPr>
            <a:xfrm>
              <a:off x="2524930" y="2984005"/>
              <a:ext cx="40457" cy="43316"/>
            </a:xfrm>
            <a:custGeom>
              <a:avLst/>
              <a:gdLst>
                <a:gd name="connsiteX0" fmla="*/ 60623 w 122591"/>
                <a:gd name="connsiteY0" fmla="*/ 1346 h 131252"/>
                <a:gd name="connsiteX1" fmla="*/ 0 w 122591"/>
                <a:gd name="connsiteY1" fmla="*/ 79290 h 131252"/>
                <a:gd name="connsiteX2" fmla="*/ 60623 w 122591"/>
                <a:gd name="connsiteY2" fmla="*/ 131252 h 131252"/>
                <a:gd name="connsiteX3" fmla="*/ 121246 w 122591"/>
                <a:gd name="connsiteY3" fmla="*/ 61969 h 131252"/>
                <a:gd name="connsiteX4" fmla="*/ 60623 w 122591"/>
                <a:gd name="connsiteY4" fmla="*/ 1346 h 131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31252">
                  <a:moveTo>
                    <a:pt x="60623" y="1346"/>
                  </a:moveTo>
                  <a:cubicBezTo>
                    <a:pt x="25982" y="10006"/>
                    <a:pt x="0" y="44648"/>
                    <a:pt x="0" y="79290"/>
                  </a:cubicBezTo>
                  <a:cubicBezTo>
                    <a:pt x="0" y="113931"/>
                    <a:pt x="25982" y="131252"/>
                    <a:pt x="60623" y="131252"/>
                  </a:cubicBezTo>
                  <a:cubicBezTo>
                    <a:pt x="95265" y="131252"/>
                    <a:pt x="121246" y="96611"/>
                    <a:pt x="121246" y="61969"/>
                  </a:cubicBezTo>
                  <a:cubicBezTo>
                    <a:pt x="129906" y="27327"/>
                    <a:pt x="95265" y="-7314"/>
                    <a:pt x="60623" y="1346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4" name="Freeform: Shape 61">
              <a:extLst>
                <a:ext uri="{FF2B5EF4-FFF2-40B4-BE49-F238E27FC236}">
                  <a16:creationId xmlns:a16="http://schemas.microsoft.com/office/drawing/2014/main" xmlns="" id="{2C5AC0BC-1DD7-47F8-A443-1403F595320C}"/>
                </a:ext>
              </a:extLst>
            </p:cNvPr>
            <p:cNvSpPr/>
            <p:nvPr/>
          </p:nvSpPr>
          <p:spPr>
            <a:xfrm>
              <a:off x="2524930" y="3447462"/>
              <a:ext cx="40457" cy="43316"/>
            </a:xfrm>
            <a:custGeom>
              <a:avLst/>
              <a:gdLst>
                <a:gd name="connsiteX0" fmla="*/ 60623 w 122591"/>
                <a:gd name="connsiteY0" fmla="*/ 0 h 131252"/>
                <a:gd name="connsiteX1" fmla="*/ 0 w 122591"/>
                <a:gd name="connsiteY1" fmla="*/ 51963 h 131252"/>
                <a:gd name="connsiteX2" fmla="*/ 60623 w 122591"/>
                <a:gd name="connsiteY2" fmla="*/ 129906 h 131252"/>
                <a:gd name="connsiteX3" fmla="*/ 121246 w 122591"/>
                <a:gd name="connsiteY3" fmla="*/ 69283 h 131252"/>
                <a:gd name="connsiteX4" fmla="*/ 60623 w 122591"/>
                <a:gd name="connsiteY4" fmla="*/ 0 h 131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31252">
                  <a:moveTo>
                    <a:pt x="60623" y="0"/>
                  </a:moveTo>
                  <a:cubicBezTo>
                    <a:pt x="25982" y="0"/>
                    <a:pt x="0" y="17321"/>
                    <a:pt x="0" y="51963"/>
                  </a:cubicBezTo>
                  <a:cubicBezTo>
                    <a:pt x="0" y="86604"/>
                    <a:pt x="25982" y="121246"/>
                    <a:pt x="60623" y="129906"/>
                  </a:cubicBezTo>
                  <a:cubicBezTo>
                    <a:pt x="95265" y="138567"/>
                    <a:pt x="121246" y="103925"/>
                    <a:pt x="121246" y="69283"/>
                  </a:cubicBezTo>
                  <a:cubicBezTo>
                    <a:pt x="129906" y="34642"/>
                    <a:pt x="95265" y="8660"/>
                    <a:pt x="60623" y="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5" name="Freeform: Shape 56">
              <a:extLst>
                <a:ext uri="{FF2B5EF4-FFF2-40B4-BE49-F238E27FC236}">
                  <a16:creationId xmlns:a16="http://schemas.microsoft.com/office/drawing/2014/main" xmlns="" id="{844B664F-61F7-45C9-8A6D-A4D75E84AB04}"/>
                </a:ext>
              </a:extLst>
            </p:cNvPr>
            <p:cNvSpPr/>
            <p:nvPr/>
          </p:nvSpPr>
          <p:spPr>
            <a:xfrm>
              <a:off x="2447761" y="3032595"/>
              <a:ext cx="5716" cy="412452"/>
            </a:xfrm>
            <a:custGeom>
              <a:avLst/>
              <a:gdLst>
                <a:gd name="connsiteX0" fmla="*/ 0 w 17320"/>
                <a:gd name="connsiteY0" fmla="*/ 10000 h 1249779"/>
                <a:gd name="connsiteX1" fmla="*/ 0 w 17320"/>
                <a:gd name="connsiteY1" fmla="*/ 1239780 h 1249779"/>
                <a:gd name="connsiteX2" fmla="*/ 17321 w 17320"/>
                <a:gd name="connsiteY2" fmla="*/ 1239780 h 1249779"/>
                <a:gd name="connsiteX3" fmla="*/ 17321 w 17320"/>
                <a:gd name="connsiteY3" fmla="*/ 10000 h 1249779"/>
                <a:gd name="connsiteX4" fmla="*/ 0 w 17320"/>
                <a:gd name="connsiteY4" fmla="*/ 10000 h 12497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1249779">
                  <a:moveTo>
                    <a:pt x="0" y="10000"/>
                  </a:moveTo>
                  <a:cubicBezTo>
                    <a:pt x="0" y="417040"/>
                    <a:pt x="0" y="832740"/>
                    <a:pt x="0" y="1239780"/>
                  </a:cubicBezTo>
                  <a:cubicBezTo>
                    <a:pt x="0" y="1248440"/>
                    <a:pt x="17321" y="1257101"/>
                    <a:pt x="17321" y="1239780"/>
                  </a:cubicBezTo>
                  <a:cubicBezTo>
                    <a:pt x="17321" y="832740"/>
                    <a:pt x="17321" y="417040"/>
                    <a:pt x="17321" y="10000"/>
                  </a:cubicBezTo>
                  <a:cubicBezTo>
                    <a:pt x="17321" y="1340"/>
                    <a:pt x="0" y="-7321"/>
                    <a:pt x="0" y="1000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6" name="Freeform: Shape 57">
              <a:extLst>
                <a:ext uri="{FF2B5EF4-FFF2-40B4-BE49-F238E27FC236}">
                  <a16:creationId xmlns:a16="http://schemas.microsoft.com/office/drawing/2014/main" xmlns="" id="{F5404E37-9581-46F8-8099-DB1B728500FD}"/>
                </a:ext>
              </a:extLst>
            </p:cNvPr>
            <p:cNvSpPr/>
            <p:nvPr/>
          </p:nvSpPr>
          <p:spPr>
            <a:xfrm>
              <a:off x="2430612" y="3019477"/>
              <a:ext cx="40013" cy="44460"/>
            </a:xfrm>
            <a:custGeom>
              <a:avLst/>
              <a:gdLst>
                <a:gd name="connsiteX0" fmla="*/ 60623 w 121245"/>
                <a:gd name="connsiteY0" fmla="*/ 15107 h 134719"/>
                <a:gd name="connsiteX1" fmla="*/ 0 w 121245"/>
                <a:gd name="connsiteY1" fmla="*/ 110371 h 134719"/>
                <a:gd name="connsiteX2" fmla="*/ 60623 w 121245"/>
                <a:gd name="connsiteY2" fmla="*/ 119032 h 134719"/>
                <a:gd name="connsiteX3" fmla="*/ 121246 w 121245"/>
                <a:gd name="connsiteY3" fmla="*/ 32427 h 134719"/>
                <a:gd name="connsiteX4" fmla="*/ 60623 w 121245"/>
                <a:gd name="connsiteY4" fmla="*/ 15107 h 134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4719">
                  <a:moveTo>
                    <a:pt x="60623" y="15107"/>
                  </a:moveTo>
                  <a:cubicBezTo>
                    <a:pt x="25981" y="41088"/>
                    <a:pt x="0" y="84390"/>
                    <a:pt x="0" y="110371"/>
                  </a:cubicBezTo>
                  <a:cubicBezTo>
                    <a:pt x="0" y="136352"/>
                    <a:pt x="25981" y="145013"/>
                    <a:pt x="60623" y="119032"/>
                  </a:cubicBezTo>
                  <a:cubicBezTo>
                    <a:pt x="95264" y="101711"/>
                    <a:pt x="121246" y="58409"/>
                    <a:pt x="121246" y="32427"/>
                  </a:cubicBezTo>
                  <a:cubicBezTo>
                    <a:pt x="121246" y="-2214"/>
                    <a:pt x="95264" y="-10875"/>
                    <a:pt x="60623" y="15107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7" name="Freeform: Shape 58">
              <a:extLst>
                <a:ext uri="{FF2B5EF4-FFF2-40B4-BE49-F238E27FC236}">
                  <a16:creationId xmlns:a16="http://schemas.microsoft.com/office/drawing/2014/main" xmlns="" id="{633AD114-BE12-45D7-BB37-EC0EA716CA01}"/>
                </a:ext>
              </a:extLst>
            </p:cNvPr>
            <p:cNvSpPr/>
            <p:nvPr/>
          </p:nvSpPr>
          <p:spPr>
            <a:xfrm>
              <a:off x="2430612" y="3412040"/>
              <a:ext cx="40013" cy="43267"/>
            </a:xfrm>
            <a:custGeom>
              <a:avLst/>
              <a:gdLst>
                <a:gd name="connsiteX0" fmla="*/ 60623 w 121245"/>
                <a:gd name="connsiteY0" fmla="*/ 12072 h 131103"/>
                <a:gd name="connsiteX1" fmla="*/ 0 w 121245"/>
                <a:gd name="connsiteY1" fmla="*/ 20732 h 131103"/>
                <a:gd name="connsiteX2" fmla="*/ 60623 w 121245"/>
                <a:gd name="connsiteY2" fmla="*/ 115997 h 131103"/>
                <a:gd name="connsiteX3" fmla="*/ 121246 w 121245"/>
                <a:gd name="connsiteY3" fmla="*/ 98676 h 131103"/>
                <a:gd name="connsiteX4" fmla="*/ 60623 w 121245"/>
                <a:gd name="connsiteY4" fmla="*/ 12072 h 1311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1103">
                  <a:moveTo>
                    <a:pt x="60623" y="12072"/>
                  </a:moveTo>
                  <a:cubicBezTo>
                    <a:pt x="25981" y="-5249"/>
                    <a:pt x="0" y="-5249"/>
                    <a:pt x="0" y="20732"/>
                  </a:cubicBezTo>
                  <a:cubicBezTo>
                    <a:pt x="0" y="46713"/>
                    <a:pt x="25981" y="90015"/>
                    <a:pt x="60623" y="115997"/>
                  </a:cubicBezTo>
                  <a:cubicBezTo>
                    <a:pt x="95264" y="141978"/>
                    <a:pt x="121246" y="133317"/>
                    <a:pt x="121246" y="98676"/>
                  </a:cubicBezTo>
                  <a:cubicBezTo>
                    <a:pt x="121246" y="72695"/>
                    <a:pt x="95264" y="29393"/>
                    <a:pt x="60623" y="12072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8" name="Freeform: Shape 53">
              <a:extLst>
                <a:ext uri="{FF2B5EF4-FFF2-40B4-BE49-F238E27FC236}">
                  <a16:creationId xmlns:a16="http://schemas.microsoft.com/office/drawing/2014/main" xmlns="" id="{E11681B4-50C9-4564-8CD7-8393C9B2271E}"/>
                </a:ext>
              </a:extLst>
            </p:cNvPr>
            <p:cNvSpPr/>
            <p:nvPr/>
          </p:nvSpPr>
          <p:spPr>
            <a:xfrm>
              <a:off x="2353444" y="3111634"/>
              <a:ext cx="5716" cy="253384"/>
            </a:xfrm>
            <a:custGeom>
              <a:avLst/>
              <a:gdLst>
                <a:gd name="connsiteX0" fmla="*/ 0 w 17321"/>
                <a:gd name="connsiteY0" fmla="*/ 12991 h 767786"/>
                <a:gd name="connsiteX1" fmla="*/ 0 w 17321"/>
                <a:gd name="connsiteY1" fmla="*/ 757787 h 767786"/>
                <a:gd name="connsiteX2" fmla="*/ 17321 w 17321"/>
                <a:gd name="connsiteY2" fmla="*/ 757787 h 767786"/>
                <a:gd name="connsiteX3" fmla="*/ 17321 w 17321"/>
                <a:gd name="connsiteY3" fmla="*/ 12991 h 767786"/>
                <a:gd name="connsiteX4" fmla="*/ 0 w 17321"/>
                <a:gd name="connsiteY4" fmla="*/ 12991 h 767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1" h="767786">
                  <a:moveTo>
                    <a:pt x="0" y="12991"/>
                  </a:moveTo>
                  <a:cubicBezTo>
                    <a:pt x="0" y="264143"/>
                    <a:pt x="0" y="506635"/>
                    <a:pt x="0" y="757787"/>
                  </a:cubicBezTo>
                  <a:cubicBezTo>
                    <a:pt x="0" y="766447"/>
                    <a:pt x="17321" y="775107"/>
                    <a:pt x="17321" y="757787"/>
                  </a:cubicBezTo>
                  <a:cubicBezTo>
                    <a:pt x="17321" y="506635"/>
                    <a:pt x="17321" y="264143"/>
                    <a:pt x="17321" y="12991"/>
                  </a:cubicBezTo>
                  <a:cubicBezTo>
                    <a:pt x="17321" y="-4330"/>
                    <a:pt x="0" y="-4330"/>
                    <a:pt x="0" y="1299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9" name="Freeform: Shape 54">
              <a:extLst>
                <a:ext uri="{FF2B5EF4-FFF2-40B4-BE49-F238E27FC236}">
                  <a16:creationId xmlns:a16="http://schemas.microsoft.com/office/drawing/2014/main" xmlns="" id="{8489A2F8-9A83-4879-8459-588236E86652}"/>
                </a:ext>
              </a:extLst>
            </p:cNvPr>
            <p:cNvSpPr/>
            <p:nvPr/>
          </p:nvSpPr>
          <p:spPr>
            <a:xfrm>
              <a:off x="2336295" y="3094884"/>
              <a:ext cx="40013" cy="46145"/>
            </a:xfrm>
            <a:custGeom>
              <a:avLst/>
              <a:gdLst>
                <a:gd name="connsiteX0" fmla="*/ 60623 w 121245"/>
                <a:gd name="connsiteY0" fmla="*/ 37765 h 139824"/>
                <a:gd name="connsiteX1" fmla="*/ 0 w 121245"/>
                <a:gd name="connsiteY1" fmla="*/ 133030 h 139824"/>
                <a:gd name="connsiteX2" fmla="*/ 60623 w 121245"/>
                <a:gd name="connsiteY2" fmla="*/ 98388 h 139824"/>
                <a:gd name="connsiteX3" fmla="*/ 121246 w 121245"/>
                <a:gd name="connsiteY3" fmla="*/ 3124 h 139824"/>
                <a:gd name="connsiteX4" fmla="*/ 60623 w 121245"/>
                <a:gd name="connsiteY4" fmla="*/ 37765 h 139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9824">
                  <a:moveTo>
                    <a:pt x="60623" y="37765"/>
                  </a:moveTo>
                  <a:cubicBezTo>
                    <a:pt x="25982" y="72407"/>
                    <a:pt x="0" y="115709"/>
                    <a:pt x="0" y="133030"/>
                  </a:cubicBezTo>
                  <a:cubicBezTo>
                    <a:pt x="0" y="150351"/>
                    <a:pt x="25982" y="133030"/>
                    <a:pt x="60623" y="98388"/>
                  </a:cubicBezTo>
                  <a:cubicBezTo>
                    <a:pt x="95264" y="63747"/>
                    <a:pt x="121246" y="29105"/>
                    <a:pt x="121246" y="3124"/>
                  </a:cubicBezTo>
                  <a:cubicBezTo>
                    <a:pt x="121246" y="-5537"/>
                    <a:pt x="95264" y="3124"/>
                    <a:pt x="60623" y="3776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0" name="Freeform: Shape 55">
              <a:extLst>
                <a:ext uri="{FF2B5EF4-FFF2-40B4-BE49-F238E27FC236}">
                  <a16:creationId xmlns:a16="http://schemas.microsoft.com/office/drawing/2014/main" xmlns="" id="{EAE4CBD6-764E-48A9-9807-2A596264B75A}"/>
                </a:ext>
              </a:extLst>
            </p:cNvPr>
            <p:cNvSpPr/>
            <p:nvPr/>
          </p:nvSpPr>
          <p:spPr>
            <a:xfrm>
              <a:off x="2336295" y="3332107"/>
              <a:ext cx="40013" cy="45172"/>
            </a:xfrm>
            <a:custGeom>
              <a:avLst/>
              <a:gdLst>
                <a:gd name="connsiteX0" fmla="*/ 60623 w 121245"/>
                <a:gd name="connsiteY0" fmla="*/ 37765 h 136878"/>
                <a:gd name="connsiteX1" fmla="*/ 0 w 121245"/>
                <a:gd name="connsiteY1" fmla="*/ 3124 h 136878"/>
                <a:gd name="connsiteX2" fmla="*/ 60623 w 121245"/>
                <a:gd name="connsiteY2" fmla="*/ 98388 h 136878"/>
                <a:gd name="connsiteX3" fmla="*/ 121246 w 121245"/>
                <a:gd name="connsiteY3" fmla="*/ 124369 h 136878"/>
                <a:gd name="connsiteX4" fmla="*/ 60623 w 121245"/>
                <a:gd name="connsiteY4" fmla="*/ 37765 h 136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6878">
                  <a:moveTo>
                    <a:pt x="60623" y="37765"/>
                  </a:moveTo>
                  <a:cubicBezTo>
                    <a:pt x="25982" y="3124"/>
                    <a:pt x="0" y="-5537"/>
                    <a:pt x="0" y="3124"/>
                  </a:cubicBezTo>
                  <a:cubicBezTo>
                    <a:pt x="0" y="20444"/>
                    <a:pt x="25982" y="63746"/>
                    <a:pt x="60623" y="98388"/>
                  </a:cubicBezTo>
                  <a:cubicBezTo>
                    <a:pt x="95264" y="133030"/>
                    <a:pt x="121246" y="150351"/>
                    <a:pt x="121246" y="124369"/>
                  </a:cubicBezTo>
                  <a:cubicBezTo>
                    <a:pt x="121246" y="107049"/>
                    <a:pt x="95264" y="72407"/>
                    <a:pt x="60623" y="3776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1" name="Freeform: Shape 48">
              <a:extLst>
                <a:ext uri="{FF2B5EF4-FFF2-40B4-BE49-F238E27FC236}">
                  <a16:creationId xmlns:a16="http://schemas.microsoft.com/office/drawing/2014/main" xmlns="" id="{3395197B-02A1-4307-B873-1256CEFB6B25}"/>
                </a:ext>
              </a:extLst>
            </p:cNvPr>
            <p:cNvSpPr/>
            <p:nvPr/>
          </p:nvSpPr>
          <p:spPr>
            <a:xfrm>
              <a:off x="2256268" y="3216670"/>
              <a:ext cx="5716" cy="39741"/>
            </a:xfrm>
            <a:custGeom>
              <a:avLst/>
              <a:gdLst>
                <a:gd name="connsiteX0" fmla="*/ 0 w 17320"/>
                <a:gd name="connsiteY0" fmla="*/ 6495 h 120420"/>
                <a:gd name="connsiteX1" fmla="*/ 0 w 17320"/>
                <a:gd name="connsiteY1" fmla="*/ 110420 h 120420"/>
                <a:gd name="connsiteX2" fmla="*/ 17321 w 17320"/>
                <a:gd name="connsiteY2" fmla="*/ 110420 h 120420"/>
                <a:gd name="connsiteX3" fmla="*/ 17321 w 17320"/>
                <a:gd name="connsiteY3" fmla="*/ 6495 h 120420"/>
                <a:gd name="connsiteX4" fmla="*/ 0 w 17320"/>
                <a:gd name="connsiteY4" fmla="*/ 6495 h 120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120420">
                  <a:moveTo>
                    <a:pt x="0" y="6495"/>
                  </a:moveTo>
                  <a:cubicBezTo>
                    <a:pt x="0" y="41137"/>
                    <a:pt x="0" y="75779"/>
                    <a:pt x="0" y="110420"/>
                  </a:cubicBezTo>
                  <a:cubicBezTo>
                    <a:pt x="0" y="119081"/>
                    <a:pt x="17321" y="127741"/>
                    <a:pt x="17321" y="110420"/>
                  </a:cubicBezTo>
                  <a:cubicBezTo>
                    <a:pt x="17321" y="75779"/>
                    <a:pt x="17321" y="41137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2" name="Freeform: Shape 49">
              <a:extLst>
                <a:ext uri="{FF2B5EF4-FFF2-40B4-BE49-F238E27FC236}">
                  <a16:creationId xmlns:a16="http://schemas.microsoft.com/office/drawing/2014/main" xmlns="" id="{588D8C78-159D-4DC2-8686-D66553A9793D}"/>
                </a:ext>
              </a:extLst>
            </p:cNvPr>
            <p:cNvSpPr/>
            <p:nvPr/>
          </p:nvSpPr>
          <p:spPr>
            <a:xfrm>
              <a:off x="2239119" y="3238821"/>
              <a:ext cx="2858" cy="4042"/>
            </a:xfrm>
            <a:custGeom>
              <a:avLst/>
              <a:gdLst>
                <a:gd name="connsiteX0" fmla="*/ 8661 w 8660"/>
                <a:gd name="connsiteY0" fmla="*/ 0 h 12247"/>
                <a:gd name="connsiteX1" fmla="*/ 0 w 8660"/>
                <a:gd name="connsiteY1" fmla="*/ 8660 h 12247"/>
                <a:gd name="connsiteX2" fmla="*/ 8661 w 8660"/>
                <a:gd name="connsiteY2" fmla="*/ 0 h 122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660" h="12247">
                  <a:moveTo>
                    <a:pt x="8661" y="0"/>
                  </a:moveTo>
                  <a:cubicBezTo>
                    <a:pt x="0" y="8660"/>
                    <a:pt x="0" y="8660"/>
                    <a:pt x="0" y="8660"/>
                  </a:cubicBezTo>
                  <a:cubicBezTo>
                    <a:pt x="0" y="17321"/>
                    <a:pt x="0" y="8660"/>
                    <a:pt x="8661" y="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3" name="Freeform: Shape 50">
              <a:extLst>
                <a:ext uri="{FF2B5EF4-FFF2-40B4-BE49-F238E27FC236}">
                  <a16:creationId xmlns:a16="http://schemas.microsoft.com/office/drawing/2014/main" xmlns="" id="{E0C8ECE3-C459-4501-BF92-EEFD304732D3}"/>
                </a:ext>
              </a:extLst>
            </p:cNvPr>
            <p:cNvSpPr/>
            <p:nvPr/>
          </p:nvSpPr>
          <p:spPr>
            <a:xfrm>
              <a:off x="2241977" y="3195949"/>
              <a:ext cx="37155" cy="42872"/>
            </a:xfrm>
            <a:custGeom>
              <a:avLst/>
              <a:gdLst>
                <a:gd name="connsiteX0" fmla="*/ 51962 w 112585"/>
                <a:gd name="connsiteY0" fmla="*/ 69283 h 129906"/>
                <a:gd name="connsiteX1" fmla="*/ 0 w 112585"/>
                <a:gd name="connsiteY1" fmla="*/ 129906 h 129906"/>
                <a:gd name="connsiteX2" fmla="*/ 51962 w 112585"/>
                <a:gd name="connsiteY2" fmla="*/ 77944 h 129906"/>
                <a:gd name="connsiteX3" fmla="*/ 112585 w 112585"/>
                <a:gd name="connsiteY3" fmla="*/ 0 h 129906"/>
                <a:gd name="connsiteX4" fmla="*/ 51962 w 112585"/>
                <a:gd name="connsiteY4" fmla="*/ 69283 h 129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585" h="129906">
                  <a:moveTo>
                    <a:pt x="51962" y="69283"/>
                  </a:moveTo>
                  <a:cubicBezTo>
                    <a:pt x="34641" y="95265"/>
                    <a:pt x="8660" y="121246"/>
                    <a:pt x="0" y="129906"/>
                  </a:cubicBezTo>
                  <a:cubicBezTo>
                    <a:pt x="8660" y="121246"/>
                    <a:pt x="25981" y="95265"/>
                    <a:pt x="51962" y="77944"/>
                  </a:cubicBezTo>
                  <a:cubicBezTo>
                    <a:pt x="86604" y="43302"/>
                    <a:pt x="112585" y="8660"/>
                    <a:pt x="112585" y="0"/>
                  </a:cubicBezTo>
                  <a:cubicBezTo>
                    <a:pt x="112585" y="0"/>
                    <a:pt x="86604" y="25981"/>
                    <a:pt x="51962" y="69283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4" name="Freeform: Shape 51">
              <a:extLst>
                <a:ext uri="{FF2B5EF4-FFF2-40B4-BE49-F238E27FC236}">
                  <a16:creationId xmlns:a16="http://schemas.microsoft.com/office/drawing/2014/main" xmlns="" id="{98576A74-A814-4BF2-A90E-C4AFE2F9A758}"/>
                </a:ext>
              </a:extLst>
            </p:cNvPr>
            <p:cNvSpPr/>
            <p:nvPr/>
          </p:nvSpPr>
          <p:spPr>
            <a:xfrm>
              <a:off x="2239119" y="3229063"/>
              <a:ext cx="2858" cy="4042"/>
            </a:xfrm>
            <a:custGeom>
              <a:avLst/>
              <a:gdLst>
                <a:gd name="connsiteX0" fmla="*/ 8661 w 8660"/>
                <a:gd name="connsiteY0" fmla="*/ 12248 h 12247"/>
                <a:gd name="connsiteX1" fmla="*/ 0 w 8660"/>
                <a:gd name="connsiteY1" fmla="*/ 3587 h 12247"/>
                <a:gd name="connsiteX2" fmla="*/ 8661 w 8660"/>
                <a:gd name="connsiteY2" fmla="*/ 12248 h 122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660" h="12247">
                  <a:moveTo>
                    <a:pt x="8661" y="12248"/>
                  </a:moveTo>
                  <a:cubicBezTo>
                    <a:pt x="0" y="3587"/>
                    <a:pt x="0" y="-5073"/>
                    <a:pt x="0" y="3587"/>
                  </a:cubicBezTo>
                  <a:cubicBezTo>
                    <a:pt x="0" y="3587"/>
                    <a:pt x="0" y="3587"/>
                    <a:pt x="8661" y="12248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5" name="Freeform: Shape 52">
              <a:extLst>
                <a:ext uri="{FF2B5EF4-FFF2-40B4-BE49-F238E27FC236}">
                  <a16:creationId xmlns:a16="http://schemas.microsoft.com/office/drawing/2014/main" xmlns="" id="{423BCC67-53BC-44B4-822E-BDAD3FD10CD2}"/>
                </a:ext>
              </a:extLst>
            </p:cNvPr>
            <p:cNvSpPr/>
            <p:nvPr/>
          </p:nvSpPr>
          <p:spPr>
            <a:xfrm>
              <a:off x="2241977" y="3233105"/>
              <a:ext cx="37155" cy="42872"/>
            </a:xfrm>
            <a:custGeom>
              <a:avLst/>
              <a:gdLst>
                <a:gd name="connsiteX0" fmla="*/ 0 w 112585"/>
                <a:gd name="connsiteY0" fmla="*/ 0 h 129906"/>
                <a:gd name="connsiteX1" fmla="*/ 51962 w 112585"/>
                <a:gd name="connsiteY1" fmla="*/ 60623 h 129906"/>
                <a:gd name="connsiteX2" fmla="*/ 112585 w 112585"/>
                <a:gd name="connsiteY2" fmla="*/ 129906 h 129906"/>
                <a:gd name="connsiteX3" fmla="*/ 51962 w 112585"/>
                <a:gd name="connsiteY3" fmla="*/ 51963 h 129906"/>
                <a:gd name="connsiteX4" fmla="*/ 0 w 112585"/>
                <a:gd name="connsiteY4" fmla="*/ 0 h 129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585" h="129906">
                  <a:moveTo>
                    <a:pt x="0" y="0"/>
                  </a:moveTo>
                  <a:cubicBezTo>
                    <a:pt x="8660" y="17321"/>
                    <a:pt x="25981" y="34642"/>
                    <a:pt x="51962" y="60623"/>
                  </a:cubicBezTo>
                  <a:cubicBezTo>
                    <a:pt x="86604" y="103925"/>
                    <a:pt x="112585" y="129906"/>
                    <a:pt x="112585" y="129906"/>
                  </a:cubicBezTo>
                  <a:cubicBezTo>
                    <a:pt x="112585" y="121246"/>
                    <a:pt x="86604" y="86604"/>
                    <a:pt x="51962" y="51963"/>
                  </a:cubicBezTo>
                  <a:cubicBezTo>
                    <a:pt x="34641" y="34642"/>
                    <a:pt x="17321" y="17321"/>
                    <a:pt x="0" y="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6" name="Freeform: Shape 45">
              <a:extLst>
                <a:ext uri="{FF2B5EF4-FFF2-40B4-BE49-F238E27FC236}">
                  <a16:creationId xmlns:a16="http://schemas.microsoft.com/office/drawing/2014/main" xmlns="" id="{D19B5352-6435-43F2-A54D-28B4E2089ADE}"/>
                </a:ext>
              </a:extLst>
            </p:cNvPr>
            <p:cNvSpPr/>
            <p:nvPr/>
          </p:nvSpPr>
          <p:spPr>
            <a:xfrm>
              <a:off x="2161951" y="3139502"/>
              <a:ext cx="5716" cy="191221"/>
            </a:xfrm>
            <a:custGeom>
              <a:avLst/>
              <a:gdLst>
                <a:gd name="connsiteX0" fmla="*/ 0 w 17320"/>
                <a:gd name="connsiteY0" fmla="*/ 6495 h 579422"/>
                <a:gd name="connsiteX1" fmla="*/ 0 w 17320"/>
                <a:gd name="connsiteY1" fmla="*/ 569423 h 579422"/>
                <a:gd name="connsiteX2" fmla="*/ 17321 w 17320"/>
                <a:gd name="connsiteY2" fmla="*/ 569423 h 579422"/>
                <a:gd name="connsiteX3" fmla="*/ 17321 w 17320"/>
                <a:gd name="connsiteY3" fmla="*/ 6495 h 579422"/>
                <a:gd name="connsiteX4" fmla="*/ 0 w 17320"/>
                <a:gd name="connsiteY4" fmla="*/ 6495 h 579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579422">
                  <a:moveTo>
                    <a:pt x="0" y="6495"/>
                  </a:moveTo>
                  <a:cubicBezTo>
                    <a:pt x="0" y="197025"/>
                    <a:pt x="0" y="378893"/>
                    <a:pt x="0" y="569423"/>
                  </a:cubicBezTo>
                  <a:cubicBezTo>
                    <a:pt x="0" y="578083"/>
                    <a:pt x="17321" y="586744"/>
                    <a:pt x="17321" y="569423"/>
                  </a:cubicBezTo>
                  <a:cubicBezTo>
                    <a:pt x="17321" y="378893"/>
                    <a:pt x="17321" y="197025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7" name="Freeform: Shape 46">
              <a:extLst>
                <a:ext uri="{FF2B5EF4-FFF2-40B4-BE49-F238E27FC236}">
                  <a16:creationId xmlns:a16="http://schemas.microsoft.com/office/drawing/2014/main" xmlns="" id="{DE3E5560-EB0F-438A-8415-867ACDE7CC97}"/>
                </a:ext>
              </a:extLst>
            </p:cNvPr>
            <p:cNvSpPr/>
            <p:nvPr/>
          </p:nvSpPr>
          <p:spPr>
            <a:xfrm>
              <a:off x="2144802" y="3301699"/>
              <a:ext cx="40013" cy="47920"/>
            </a:xfrm>
            <a:custGeom>
              <a:avLst/>
              <a:gdLst>
                <a:gd name="connsiteX0" fmla="*/ 60623 w 121245"/>
                <a:gd name="connsiteY0" fmla="*/ 51963 h 145204"/>
                <a:gd name="connsiteX1" fmla="*/ 0 w 121245"/>
                <a:gd name="connsiteY1" fmla="*/ 138567 h 145204"/>
                <a:gd name="connsiteX2" fmla="*/ 60623 w 121245"/>
                <a:gd name="connsiteY2" fmla="*/ 95265 h 145204"/>
                <a:gd name="connsiteX3" fmla="*/ 121246 w 121245"/>
                <a:gd name="connsiteY3" fmla="*/ 0 h 145204"/>
                <a:gd name="connsiteX4" fmla="*/ 60623 w 121245"/>
                <a:gd name="connsiteY4" fmla="*/ 51963 h 1452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5204">
                  <a:moveTo>
                    <a:pt x="60623" y="51963"/>
                  </a:moveTo>
                  <a:cubicBezTo>
                    <a:pt x="25981" y="86604"/>
                    <a:pt x="0" y="121246"/>
                    <a:pt x="0" y="138567"/>
                  </a:cubicBezTo>
                  <a:cubicBezTo>
                    <a:pt x="0" y="155887"/>
                    <a:pt x="25981" y="138567"/>
                    <a:pt x="60623" y="95265"/>
                  </a:cubicBezTo>
                  <a:cubicBezTo>
                    <a:pt x="95264" y="51963"/>
                    <a:pt x="121246" y="17321"/>
                    <a:pt x="121246" y="0"/>
                  </a:cubicBezTo>
                  <a:cubicBezTo>
                    <a:pt x="121246" y="0"/>
                    <a:pt x="95264" y="17321"/>
                    <a:pt x="60623" y="51963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8" name="Freeform: Shape 47">
              <a:extLst>
                <a:ext uri="{FF2B5EF4-FFF2-40B4-BE49-F238E27FC236}">
                  <a16:creationId xmlns:a16="http://schemas.microsoft.com/office/drawing/2014/main" xmlns="" id="{7A8C97E8-F3AD-4725-957E-A2D662179289}"/>
                </a:ext>
              </a:extLst>
            </p:cNvPr>
            <p:cNvSpPr/>
            <p:nvPr/>
          </p:nvSpPr>
          <p:spPr>
            <a:xfrm>
              <a:off x="2144802" y="3123753"/>
              <a:ext cx="40013" cy="44343"/>
            </a:xfrm>
            <a:custGeom>
              <a:avLst/>
              <a:gdLst>
                <a:gd name="connsiteX0" fmla="*/ 0 w 121245"/>
                <a:gd name="connsiteY0" fmla="*/ 2253 h 134366"/>
                <a:gd name="connsiteX1" fmla="*/ 60623 w 121245"/>
                <a:gd name="connsiteY1" fmla="*/ 88857 h 134366"/>
                <a:gd name="connsiteX2" fmla="*/ 121246 w 121245"/>
                <a:gd name="connsiteY2" fmla="*/ 132159 h 134366"/>
                <a:gd name="connsiteX3" fmla="*/ 60623 w 121245"/>
                <a:gd name="connsiteY3" fmla="*/ 36895 h 134366"/>
                <a:gd name="connsiteX4" fmla="*/ 0 w 121245"/>
                <a:gd name="connsiteY4" fmla="*/ 2253 h 134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4366">
                  <a:moveTo>
                    <a:pt x="0" y="2253"/>
                  </a:moveTo>
                  <a:cubicBezTo>
                    <a:pt x="0" y="19574"/>
                    <a:pt x="25981" y="54215"/>
                    <a:pt x="60623" y="88857"/>
                  </a:cubicBezTo>
                  <a:cubicBezTo>
                    <a:pt x="95264" y="123499"/>
                    <a:pt x="121246" y="140820"/>
                    <a:pt x="121246" y="132159"/>
                  </a:cubicBezTo>
                  <a:cubicBezTo>
                    <a:pt x="121246" y="123499"/>
                    <a:pt x="95264" y="80197"/>
                    <a:pt x="60623" y="36895"/>
                  </a:cubicBezTo>
                  <a:cubicBezTo>
                    <a:pt x="25981" y="10913"/>
                    <a:pt x="0" y="-6408"/>
                    <a:pt x="0" y="2253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9" name="Freeform: Shape 42">
              <a:extLst>
                <a:ext uri="{FF2B5EF4-FFF2-40B4-BE49-F238E27FC236}">
                  <a16:creationId xmlns:a16="http://schemas.microsoft.com/office/drawing/2014/main" xmlns="" id="{21D136D5-C94E-412E-BCF1-F8EA6E69BD2B}"/>
                </a:ext>
              </a:extLst>
            </p:cNvPr>
            <p:cNvSpPr/>
            <p:nvPr/>
          </p:nvSpPr>
          <p:spPr>
            <a:xfrm>
              <a:off x="2064774" y="3048757"/>
              <a:ext cx="6299" cy="373425"/>
            </a:xfrm>
            <a:custGeom>
              <a:avLst/>
              <a:gdLst>
                <a:gd name="connsiteX0" fmla="*/ 0 w 19088"/>
                <a:gd name="connsiteY0" fmla="*/ 12991 h 1131524"/>
                <a:gd name="connsiteX1" fmla="*/ 0 w 19088"/>
                <a:gd name="connsiteY1" fmla="*/ 1121524 h 1131524"/>
                <a:gd name="connsiteX2" fmla="*/ 17321 w 19088"/>
                <a:gd name="connsiteY2" fmla="*/ 1121524 h 1131524"/>
                <a:gd name="connsiteX3" fmla="*/ 17321 w 19088"/>
                <a:gd name="connsiteY3" fmla="*/ 12991 h 1131524"/>
                <a:gd name="connsiteX4" fmla="*/ 0 w 19088"/>
                <a:gd name="connsiteY4" fmla="*/ 12991 h 1131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88" h="1131524">
                  <a:moveTo>
                    <a:pt x="0" y="12991"/>
                  </a:moveTo>
                  <a:cubicBezTo>
                    <a:pt x="0" y="385389"/>
                    <a:pt x="0" y="749126"/>
                    <a:pt x="0" y="1121524"/>
                  </a:cubicBezTo>
                  <a:cubicBezTo>
                    <a:pt x="0" y="1130185"/>
                    <a:pt x="17321" y="1138845"/>
                    <a:pt x="17321" y="1121524"/>
                  </a:cubicBezTo>
                  <a:cubicBezTo>
                    <a:pt x="17321" y="749126"/>
                    <a:pt x="17321" y="385389"/>
                    <a:pt x="17321" y="12991"/>
                  </a:cubicBezTo>
                  <a:cubicBezTo>
                    <a:pt x="25982" y="-4330"/>
                    <a:pt x="0" y="-4330"/>
                    <a:pt x="0" y="1299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0" name="Freeform: Shape 43">
              <a:extLst>
                <a:ext uri="{FF2B5EF4-FFF2-40B4-BE49-F238E27FC236}">
                  <a16:creationId xmlns:a16="http://schemas.microsoft.com/office/drawing/2014/main" xmlns="" id="{72C4A655-BC2B-422E-A50A-26BB0E489A36}"/>
                </a:ext>
              </a:extLst>
            </p:cNvPr>
            <p:cNvSpPr/>
            <p:nvPr/>
          </p:nvSpPr>
          <p:spPr>
            <a:xfrm>
              <a:off x="2047626" y="3392444"/>
              <a:ext cx="40457" cy="45410"/>
            </a:xfrm>
            <a:custGeom>
              <a:avLst/>
              <a:gdLst>
                <a:gd name="connsiteX0" fmla="*/ 60623 w 122591"/>
                <a:gd name="connsiteY0" fmla="*/ 19486 h 137598"/>
                <a:gd name="connsiteX1" fmla="*/ 0 w 122591"/>
                <a:gd name="connsiteY1" fmla="*/ 114751 h 137598"/>
                <a:gd name="connsiteX2" fmla="*/ 60623 w 122591"/>
                <a:gd name="connsiteY2" fmla="*/ 114751 h 137598"/>
                <a:gd name="connsiteX3" fmla="*/ 121246 w 122591"/>
                <a:gd name="connsiteY3" fmla="*/ 19486 h 137598"/>
                <a:gd name="connsiteX4" fmla="*/ 60623 w 122591"/>
                <a:gd name="connsiteY4" fmla="*/ 19486 h 137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37598">
                  <a:moveTo>
                    <a:pt x="60623" y="19486"/>
                  </a:moveTo>
                  <a:cubicBezTo>
                    <a:pt x="25982" y="45467"/>
                    <a:pt x="0" y="80109"/>
                    <a:pt x="0" y="114751"/>
                  </a:cubicBezTo>
                  <a:cubicBezTo>
                    <a:pt x="0" y="140732"/>
                    <a:pt x="25982" y="149392"/>
                    <a:pt x="60623" y="114751"/>
                  </a:cubicBezTo>
                  <a:cubicBezTo>
                    <a:pt x="95264" y="88769"/>
                    <a:pt x="121246" y="45467"/>
                    <a:pt x="121246" y="19486"/>
                  </a:cubicBezTo>
                  <a:cubicBezTo>
                    <a:pt x="129906" y="-6495"/>
                    <a:pt x="95264" y="-6495"/>
                    <a:pt x="60623" y="19486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1" name="Freeform: Shape 44">
              <a:extLst>
                <a:ext uri="{FF2B5EF4-FFF2-40B4-BE49-F238E27FC236}">
                  <a16:creationId xmlns:a16="http://schemas.microsoft.com/office/drawing/2014/main" xmlns="" id="{38566CE4-18E1-4C11-88E7-DA43D760C074}"/>
                </a:ext>
              </a:extLst>
            </p:cNvPr>
            <p:cNvSpPr/>
            <p:nvPr/>
          </p:nvSpPr>
          <p:spPr>
            <a:xfrm>
              <a:off x="2047626" y="3038039"/>
              <a:ext cx="40457" cy="44300"/>
            </a:xfrm>
            <a:custGeom>
              <a:avLst/>
              <a:gdLst>
                <a:gd name="connsiteX0" fmla="*/ 60623 w 122591"/>
                <a:gd name="connsiteY0" fmla="*/ 19486 h 134236"/>
                <a:gd name="connsiteX1" fmla="*/ 0 w 122591"/>
                <a:gd name="connsiteY1" fmla="*/ 19486 h 134236"/>
                <a:gd name="connsiteX2" fmla="*/ 60623 w 122591"/>
                <a:gd name="connsiteY2" fmla="*/ 114751 h 134236"/>
                <a:gd name="connsiteX3" fmla="*/ 121246 w 122591"/>
                <a:gd name="connsiteY3" fmla="*/ 114751 h 134236"/>
                <a:gd name="connsiteX4" fmla="*/ 60623 w 122591"/>
                <a:gd name="connsiteY4" fmla="*/ 19486 h 134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34236">
                  <a:moveTo>
                    <a:pt x="60623" y="19486"/>
                  </a:moveTo>
                  <a:cubicBezTo>
                    <a:pt x="25982" y="-6495"/>
                    <a:pt x="0" y="-6495"/>
                    <a:pt x="0" y="19486"/>
                  </a:cubicBezTo>
                  <a:cubicBezTo>
                    <a:pt x="0" y="45467"/>
                    <a:pt x="25982" y="88769"/>
                    <a:pt x="60623" y="114751"/>
                  </a:cubicBezTo>
                  <a:cubicBezTo>
                    <a:pt x="95264" y="140732"/>
                    <a:pt x="121246" y="140732"/>
                    <a:pt x="121246" y="114751"/>
                  </a:cubicBezTo>
                  <a:cubicBezTo>
                    <a:pt x="129906" y="88769"/>
                    <a:pt x="95264" y="45467"/>
                    <a:pt x="60623" y="19486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2" name="Freeform: Shape 39">
              <a:extLst>
                <a:ext uri="{FF2B5EF4-FFF2-40B4-BE49-F238E27FC236}">
                  <a16:creationId xmlns:a16="http://schemas.microsoft.com/office/drawing/2014/main" xmlns="" id="{D4D30BEC-B683-4A27-9E2D-51F17EFF0C9D}"/>
                </a:ext>
              </a:extLst>
            </p:cNvPr>
            <p:cNvSpPr/>
            <p:nvPr/>
          </p:nvSpPr>
          <p:spPr>
            <a:xfrm>
              <a:off x="1970457" y="2997311"/>
              <a:ext cx="5716" cy="476317"/>
            </a:xfrm>
            <a:custGeom>
              <a:avLst/>
              <a:gdLst>
                <a:gd name="connsiteX0" fmla="*/ 0 w 17320"/>
                <a:gd name="connsiteY0" fmla="*/ 12991 h 1443299"/>
                <a:gd name="connsiteX1" fmla="*/ 0 w 17320"/>
                <a:gd name="connsiteY1" fmla="*/ 1433299 h 1443299"/>
                <a:gd name="connsiteX2" fmla="*/ 17321 w 17320"/>
                <a:gd name="connsiteY2" fmla="*/ 1433299 h 1443299"/>
                <a:gd name="connsiteX3" fmla="*/ 17321 w 17320"/>
                <a:gd name="connsiteY3" fmla="*/ 12991 h 1443299"/>
                <a:gd name="connsiteX4" fmla="*/ 0 w 17320"/>
                <a:gd name="connsiteY4" fmla="*/ 12991 h 1443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1443299">
                  <a:moveTo>
                    <a:pt x="0" y="12991"/>
                  </a:moveTo>
                  <a:cubicBezTo>
                    <a:pt x="0" y="489314"/>
                    <a:pt x="0" y="956976"/>
                    <a:pt x="0" y="1433299"/>
                  </a:cubicBezTo>
                  <a:cubicBezTo>
                    <a:pt x="0" y="1441960"/>
                    <a:pt x="17321" y="1450620"/>
                    <a:pt x="17321" y="1433299"/>
                  </a:cubicBezTo>
                  <a:cubicBezTo>
                    <a:pt x="17321" y="956976"/>
                    <a:pt x="17321" y="489314"/>
                    <a:pt x="17321" y="12991"/>
                  </a:cubicBezTo>
                  <a:cubicBezTo>
                    <a:pt x="17321" y="-4330"/>
                    <a:pt x="0" y="-4330"/>
                    <a:pt x="0" y="1299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3" name="Freeform: Shape 40">
              <a:extLst>
                <a:ext uri="{FF2B5EF4-FFF2-40B4-BE49-F238E27FC236}">
                  <a16:creationId xmlns:a16="http://schemas.microsoft.com/office/drawing/2014/main" xmlns="" id="{ED8854CF-5631-468F-94CB-4743806BBC6F}"/>
                </a:ext>
              </a:extLst>
            </p:cNvPr>
            <p:cNvSpPr/>
            <p:nvPr/>
          </p:nvSpPr>
          <p:spPr>
            <a:xfrm>
              <a:off x="1953308" y="3441018"/>
              <a:ext cx="40013" cy="42561"/>
            </a:xfrm>
            <a:custGeom>
              <a:avLst/>
              <a:gdLst>
                <a:gd name="connsiteX0" fmla="*/ 60623 w 121245"/>
                <a:gd name="connsiteY0" fmla="*/ 2207 h 128966"/>
                <a:gd name="connsiteX1" fmla="*/ 0 w 121245"/>
                <a:gd name="connsiteY1" fmla="*/ 80151 h 128966"/>
                <a:gd name="connsiteX2" fmla="*/ 60623 w 121245"/>
                <a:gd name="connsiteY2" fmla="*/ 123453 h 128966"/>
                <a:gd name="connsiteX3" fmla="*/ 121246 w 121245"/>
                <a:gd name="connsiteY3" fmla="*/ 45509 h 128966"/>
                <a:gd name="connsiteX4" fmla="*/ 60623 w 121245"/>
                <a:gd name="connsiteY4" fmla="*/ 2207 h 128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8966">
                  <a:moveTo>
                    <a:pt x="60623" y="2207"/>
                  </a:moveTo>
                  <a:cubicBezTo>
                    <a:pt x="25982" y="10867"/>
                    <a:pt x="0" y="45509"/>
                    <a:pt x="0" y="80151"/>
                  </a:cubicBezTo>
                  <a:cubicBezTo>
                    <a:pt x="0" y="114793"/>
                    <a:pt x="25982" y="140774"/>
                    <a:pt x="60623" y="123453"/>
                  </a:cubicBezTo>
                  <a:cubicBezTo>
                    <a:pt x="95265" y="114793"/>
                    <a:pt x="121246" y="71490"/>
                    <a:pt x="121246" y="45509"/>
                  </a:cubicBezTo>
                  <a:cubicBezTo>
                    <a:pt x="121246" y="10867"/>
                    <a:pt x="95265" y="-6453"/>
                    <a:pt x="60623" y="2207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4" name="Freeform: Shape 41">
              <a:extLst>
                <a:ext uri="{FF2B5EF4-FFF2-40B4-BE49-F238E27FC236}">
                  <a16:creationId xmlns:a16="http://schemas.microsoft.com/office/drawing/2014/main" xmlns="" id="{860F03A0-7F27-40B3-A182-C88CFA8C8A18}"/>
                </a:ext>
              </a:extLst>
            </p:cNvPr>
            <p:cNvSpPr/>
            <p:nvPr/>
          </p:nvSpPr>
          <p:spPr>
            <a:xfrm>
              <a:off x="1953308" y="2989437"/>
              <a:ext cx="40013" cy="41470"/>
            </a:xfrm>
            <a:custGeom>
              <a:avLst/>
              <a:gdLst>
                <a:gd name="connsiteX0" fmla="*/ 60623 w 121245"/>
                <a:gd name="connsiteY0" fmla="*/ 2207 h 125659"/>
                <a:gd name="connsiteX1" fmla="*/ 0 w 121245"/>
                <a:gd name="connsiteY1" fmla="*/ 45509 h 125659"/>
                <a:gd name="connsiteX2" fmla="*/ 60623 w 121245"/>
                <a:gd name="connsiteY2" fmla="*/ 123453 h 125659"/>
                <a:gd name="connsiteX3" fmla="*/ 121246 w 121245"/>
                <a:gd name="connsiteY3" fmla="*/ 80151 h 125659"/>
                <a:gd name="connsiteX4" fmla="*/ 60623 w 121245"/>
                <a:gd name="connsiteY4" fmla="*/ 2207 h 125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5659">
                  <a:moveTo>
                    <a:pt x="60623" y="2207"/>
                  </a:moveTo>
                  <a:cubicBezTo>
                    <a:pt x="25982" y="-6453"/>
                    <a:pt x="0" y="10867"/>
                    <a:pt x="0" y="45509"/>
                  </a:cubicBezTo>
                  <a:cubicBezTo>
                    <a:pt x="0" y="80151"/>
                    <a:pt x="25982" y="114792"/>
                    <a:pt x="60623" y="123453"/>
                  </a:cubicBezTo>
                  <a:cubicBezTo>
                    <a:pt x="95265" y="132113"/>
                    <a:pt x="121246" y="114792"/>
                    <a:pt x="121246" y="80151"/>
                  </a:cubicBezTo>
                  <a:cubicBezTo>
                    <a:pt x="121246" y="54169"/>
                    <a:pt x="95265" y="10867"/>
                    <a:pt x="60623" y="2207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pic>
        <p:nvPicPr>
          <p:cNvPr id="991" name="Graphic 2">
            <a:extLst>
              <a:ext uri="{FF2B5EF4-FFF2-40B4-BE49-F238E27FC236}">
                <a16:creationId xmlns:a16="http://schemas.microsoft.com/office/drawing/2014/main" xmlns="" id="{B8F57DB2-2ECE-4A49-89E8-727AA5FA3C8A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xmlns="" r:embed="rId17"/>
              </a:ext>
            </a:extLst>
          </a:blip>
          <a:stretch>
            <a:fillRect/>
          </a:stretch>
        </p:blipFill>
        <p:spPr>
          <a:xfrm>
            <a:off x="3134503" y="140204"/>
            <a:ext cx="296953" cy="509062"/>
          </a:xfrm>
          <a:prstGeom prst="rect">
            <a:avLst/>
          </a:prstGeom>
        </p:spPr>
      </p:pic>
      <p:sp>
        <p:nvSpPr>
          <p:cNvPr id="1000" name="TextBox 999">
            <a:extLst>
              <a:ext uri="{FF2B5EF4-FFF2-40B4-BE49-F238E27FC236}">
                <a16:creationId xmlns:a16="http://schemas.microsoft.com/office/drawing/2014/main" xmlns="" id="{CB50C58E-CFA6-4251-B708-08DA1A30FA23}"/>
              </a:ext>
            </a:extLst>
          </p:cNvPr>
          <p:cNvSpPr txBox="1"/>
          <p:nvPr/>
        </p:nvSpPr>
        <p:spPr>
          <a:xfrm>
            <a:off x="-5025" y="1"/>
            <a:ext cx="84564" cy="774544"/>
          </a:xfrm>
          <a:prstGeom prst="rect">
            <a:avLst/>
          </a:prstGeom>
          <a:gradFill flip="none" rotWithShape="1">
            <a:gsLst>
              <a:gs pos="65000">
                <a:srgbClr val="C00000"/>
              </a:gs>
              <a:gs pos="100000">
                <a:srgbClr val="FF8F8F"/>
              </a:gs>
            </a:gsLst>
            <a:lin ang="16200000" scaled="1"/>
            <a:tileRect/>
          </a:gradFill>
        </p:spPr>
        <p:txBody>
          <a:bodyPr wrap="square" lIns="180000" tIns="72000" rIns="180000" bIns="72000" anchor="ctr">
            <a:noAutofit/>
          </a:bodyPr>
          <a:lstStyle/>
          <a:p>
            <a:pPr lvl="0" algn="ctr">
              <a:buClr>
                <a:schemeClr val="dk1"/>
              </a:buClr>
              <a:buSzPts val="2400"/>
            </a:pPr>
            <a:endParaRPr lang="ru-RU" sz="2000" dirty="0">
              <a:solidFill>
                <a:srgbClr val="FF0000"/>
              </a:solidFill>
              <a:latin typeface="Roboto Condensed" panose="02000000000000000000" pitchFamily="2" charset="0"/>
              <a:ea typeface="Roboto Condensed" panose="02000000000000000000" pitchFamily="2" charset="0"/>
              <a:cs typeface="Calibri" panose="020F0502020204030204" pitchFamily="34" charset="0"/>
              <a:sym typeface="Calibri"/>
            </a:endParaRPr>
          </a:p>
        </p:txBody>
      </p:sp>
      <p:sp>
        <p:nvSpPr>
          <p:cNvPr id="1115" name="Freeform: Shape 735">
            <a:extLst>
              <a:ext uri="{FF2B5EF4-FFF2-40B4-BE49-F238E27FC236}">
                <a16:creationId xmlns="" xmlns:a16="http://schemas.microsoft.com/office/drawing/2014/main" id="{EDC5D52B-4550-784C-B614-8ECD53107909}"/>
              </a:ext>
            </a:extLst>
          </p:cNvPr>
          <p:cNvSpPr/>
          <p:nvPr/>
        </p:nvSpPr>
        <p:spPr>
          <a:xfrm rot="16200000" flipH="1" flipV="1">
            <a:off x="562695" y="220724"/>
            <a:ext cx="2442242" cy="3567633"/>
          </a:xfrm>
          <a:custGeom>
            <a:avLst/>
            <a:gdLst>
              <a:gd name="connsiteX0" fmla="*/ 95 w 1933575"/>
              <a:gd name="connsiteY0" fmla="*/ 1400658 h 1590675"/>
              <a:gd name="connsiteX1" fmla="*/ 95 w 1933575"/>
              <a:gd name="connsiteY1" fmla="*/ 1590492 h 1590675"/>
              <a:gd name="connsiteX2" fmla="*/ 549783 w 1933575"/>
              <a:gd name="connsiteY2" fmla="*/ 1590492 h 1590675"/>
              <a:gd name="connsiteX3" fmla="*/ 538639 w 1933575"/>
              <a:gd name="connsiteY3" fmla="*/ 1575347 h 1590675"/>
              <a:gd name="connsiteX4" fmla="*/ 555593 w 1933575"/>
              <a:gd name="connsiteY4" fmla="*/ 1562869 h 1590675"/>
              <a:gd name="connsiteX5" fmla="*/ 567976 w 1933575"/>
              <a:gd name="connsiteY5" fmla="*/ 1580490 h 1590675"/>
              <a:gd name="connsiteX6" fmla="*/ 552831 w 1933575"/>
              <a:gd name="connsiteY6" fmla="*/ 1590396 h 1590675"/>
              <a:gd name="connsiteX7" fmla="*/ 617315 w 1933575"/>
              <a:gd name="connsiteY7" fmla="*/ 1590396 h 1590675"/>
              <a:gd name="connsiteX8" fmla="*/ 616363 w 1933575"/>
              <a:gd name="connsiteY8" fmla="*/ 1589158 h 1590675"/>
              <a:gd name="connsiteX9" fmla="*/ 633317 w 1933575"/>
              <a:gd name="connsiteY9" fmla="*/ 1577442 h 1590675"/>
              <a:gd name="connsiteX10" fmla="*/ 643128 w 1933575"/>
              <a:gd name="connsiteY10" fmla="*/ 1590396 h 1590675"/>
              <a:gd name="connsiteX11" fmla="*/ 709422 w 1933575"/>
              <a:gd name="connsiteY11" fmla="*/ 1590396 h 1590675"/>
              <a:gd name="connsiteX12" fmla="*/ 712470 w 1933575"/>
              <a:gd name="connsiteY12" fmla="*/ 1588110 h 1590675"/>
              <a:gd name="connsiteX13" fmla="*/ 714089 w 1933575"/>
              <a:gd name="connsiteY13" fmla="*/ 1590396 h 1590675"/>
              <a:gd name="connsiteX14" fmla="*/ 955262 w 1933575"/>
              <a:gd name="connsiteY14" fmla="*/ 1590396 h 1590675"/>
              <a:gd name="connsiteX15" fmla="*/ 937355 w 1933575"/>
              <a:gd name="connsiteY15" fmla="*/ 1564964 h 1590675"/>
              <a:gd name="connsiteX16" fmla="*/ 966788 w 1933575"/>
              <a:gd name="connsiteY16" fmla="*/ 1543247 h 1590675"/>
              <a:gd name="connsiteX17" fmla="*/ 989171 w 1933575"/>
              <a:gd name="connsiteY17" fmla="*/ 1574775 h 1590675"/>
              <a:gd name="connsiteX18" fmla="*/ 963263 w 1933575"/>
              <a:gd name="connsiteY18" fmla="*/ 1590396 h 1590675"/>
              <a:gd name="connsiteX19" fmla="*/ 1022604 w 1933575"/>
              <a:gd name="connsiteY19" fmla="*/ 1590396 h 1590675"/>
              <a:gd name="connsiteX20" fmla="*/ 1014317 w 1933575"/>
              <a:gd name="connsiteY20" fmla="*/ 1579062 h 1590675"/>
              <a:gd name="connsiteX21" fmla="*/ 1047464 w 1933575"/>
              <a:gd name="connsiteY21" fmla="*/ 1554868 h 1590675"/>
              <a:gd name="connsiteX22" fmla="*/ 1066514 w 1933575"/>
              <a:gd name="connsiteY22" fmla="*/ 1586872 h 1590675"/>
              <a:gd name="connsiteX23" fmla="*/ 1061752 w 1933575"/>
              <a:gd name="connsiteY23" fmla="*/ 1590396 h 1590675"/>
              <a:gd name="connsiteX24" fmla="*/ 1098233 w 1933575"/>
              <a:gd name="connsiteY24" fmla="*/ 1590396 h 1590675"/>
              <a:gd name="connsiteX25" fmla="*/ 1127189 w 1933575"/>
              <a:gd name="connsiteY25" fmla="*/ 1567346 h 1590675"/>
              <a:gd name="connsiteX26" fmla="*/ 1136809 w 1933575"/>
              <a:gd name="connsiteY26" fmla="*/ 1590396 h 1590675"/>
              <a:gd name="connsiteX27" fmla="*/ 1193197 w 1933575"/>
              <a:gd name="connsiteY27" fmla="*/ 1590396 h 1590675"/>
              <a:gd name="connsiteX28" fmla="*/ 1201103 w 1933575"/>
              <a:gd name="connsiteY28" fmla="*/ 1576966 h 1590675"/>
              <a:gd name="connsiteX29" fmla="*/ 1183767 w 1933575"/>
              <a:gd name="connsiteY29" fmla="*/ 1533246 h 1590675"/>
              <a:gd name="connsiteX30" fmla="*/ 1152620 w 1933575"/>
              <a:gd name="connsiteY30" fmla="*/ 1530484 h 1590675"/>
              <a:gd name="connsiteX31" fmla="*/ 1127474 w 1933575"/>
              <a:gd name="connsiteY31" fmla="*/ 1548867 h 1590675"/>
              <a:gd name="connsiteX32" fmla="*/ 1092422 w 1933575"/>
              <a:gd name="connsiteY32" fmla="*/ 1512672 h 1590675"/>
              <a:gd name="connsiteX33" fmla="*/ 1049084 w 1933575"/>
              <a:gd name="connsiteY33" fmla="*/ 1542200 h 1590675"/>
              <a:gd name="connsiteX34" fmla="*/ 1022509 w 1933575"/>
              <a:gd name="connsiteY34" fmla="*/ 1498099 h 1590675"/>
              <a:gd name="connsiteX35" fmla="*/ 1062133 w 1933575"/>
              <a:gd name="connsiteY35" fmla="*/ 1460094 h 1590675"/>
              <a:gd name="connsiteX36" fmla="*/ 1036987 w 1933575"/>
              <a:gd name="connsiteY36" fmla="*/ 1421423 h 1590675"/>
              <a:gd name="connsiteX37" fmla="*/ 1005840 w 1933575"/>
              <a:gd name="connsiteY37" fmla="*/ 1423042 h 1590675"/>
              <a:gd name="connsiteX38" fmla="*/ 983552 w 1933575"/>
              <a:gd name="connsiteY38" fmla="*/ 1442949 h 1590675"/>
              <a:gd name="connsiteX39" fmla="*/ 957358 w 1933575"/>
              <a:gd name="connsiteY39" fmla="*/ 1404183 h 1590675"/>
              <a:gd name="connsiteX40" fmla="*/ 965740 w 1933575"/>
              <a:gd name="connsiteY40" fmla="*/ 1402278 h 1590675"/>
              <a:gd name="connsiteX41" fmla="*/ 997077 w 1933575"/>
              <a:gd name="connsiteY41" fmla="*/ 1367702 h 1590675"/>
              <a:gd name="connsiteX42" fmla="*/ 972122 w 1933575"/>
              <a:gd name="connsiteY42" fmla="*/ 1326935 h 1590675"/>
              <a:gd name="connsiteX43" fmla="*/ 966026 w 1933575"/>
              <a:gd name="connsiteY43" fmla="*/ 1323696 h 1590675"/>
              <a:gd name="connsiteX44" fmla="*/ 966502 w 1933575"/>
              <a:gd name="connsiteY44" fmla="*/ 1323982 h 1590675"/>
              <a:gd name="connsiteX45" fmla="*/ 918782 w 1933575"/>
              <a:gd name="connsiteY45" fmla="*/ 1353605 h 1590675"/>
              <a:gd name="connsiteX46" fmla="*/ 889635 w 1933575"/>
              <a:gd name="connsiteY46" fmla="*/ 1310171 h 1590675"/>
              <a:gd name="connsiteX47" fmla="*/ 932212 w 1933575"/>
              <a:gd name="connsiteY47" fmla="*/ 1277976 h 1590675"/>
              <a:gd name="connsiteX48" fmla="*/ 931354 w 1933575"/>
              <a:gd name="connsiteY48" fmla="*/ 1278738 h 1590675"/>
              <a:gd name="connsiteX49" fmla="*/ 908209 w 1933575"/>
              <a:gd name="connsiteY49" fmla="*/ 1234161 h 1590675"/>
              <a:gd name="connsiteX50" fmla="*/ 855059 w 1933575"/>
              <a:gd name="connsiteY50" fmla="*/ 1254164 h 1590675"/>
              <a:gd name="connsiteX51" fmla="*/ 834390 w 1933575"/>
              <a:gd name="connsiteY51" fmla="*/ 1217873 h 1590675"/>
              <a:gd name="connsiteX52" fmla="*/ 865251 w 1933575"/>
              <a:gd name="connsiteY52" fmla="*/ 1189775 h 1590675"/>
              <a:gd name="connsiteX53" fmla="*/ 839629 w 1933575"/>
              <a:gd name="connsiteY53" fmla="*/ 1142055 h 1590675"/>
              <a:gd name="connsiteX54" fmla="*/ 787051 w 1933575"/>
              <a:gd name="connsiteY54" fmla="*/ 1167581 h 1590675"/>
              <a:gd name="connsiteX55" fmla="*/ 759143 w 1933575"/>
              <a:gd name="connsiteY55" fmla="*/ 1125576 h 1590675"/>
              <a:gd name="connsiteX56" fmla="*/ 768953 w 1933575"/>
              <a:gd name="connsiteY56" fmla="*/ 1123100 h 1590675"/>
              <a:gd name="connsiteX57" fmla="*/ 800195 w 1933575"/>
              <a:gd name="connsiteY57" fmla="*/ 1084428 h 1590675"/>
              <a:gd name="connsiteX58" fmla="*/ 768953 w 1933575"/>
              <a:gd name="connsiteY58" fmla="*/ 1047186 h 1590675"/>
              <a:gd name="connsiteX59" fmla="*/ 725615 w 1933575"/>
              <a:gd name="connsiteY59" fmla="*/ 1068998 h 1590675"/>
              <a:gd name="connsiteX60" fmla="*/ 719233 w 1933575"/>
              <a:gd name="connsiteY60" fmla="*/ 1076999 h 1590675"/>
              <a:gd name="connsiteX61" fmla="*/ 695992 w 1933575"/>
              <a:gd name="connsiteY61" fmla="*/ 1034327 h 1590675"/>
              <a:gd name="connsiteX62" fmla="*/ 643319 w 1933575"/>
              <a:gd name="connsiteY62" fmla="*/ 1057187 h 1590675"/>
              <a:gd name="connsiteX63" fmla="*/ 634556 w 1933575"/>
              <a:gd name="connsiteY63" fmla="*/ 1034803 h 1590675"/>
              <a:gd name="connsiteX64" fmla="*/ 615410 w 1933575"/>
              <a:gd name="connsiteY64" fmla="*/ 1016801 h 1590675"/>
              <a:gd name="connsiteX65" fmla="*/ 625031 w 1933575"/>
              <a:gd name="connsiteY65" fmla="*/ 1014515 h 1590675"/>
              <a:gd name="connsiteX66" fmla="*/ 654844 w 1933575"/>
              <a:gd name="connsiteY66" fmla="*/ 976415 h 1590675"/>
              <a:gd name="connsiteX67" fmla="*/ 623697 w 1933575"/>
              <a:gd name="connsiteY67" fmla="*/ 939363 h 1590675"/>
              <a:gd name="connsiteX68" fmla="*/ 580644 w 1933575"/>
              <a:gd name="connsiteY68" fmla="*/ 961365 h 1590675"/>
              <a:gd name="connsiteX69" fmla="*/ 575215 w 1933575"/>
              <a:gd name="connsiteY69" fmla="*/ 969747 h 1590675"/>
              <a:gd name="connsiteX70" fmla="*/ 549688 w 1933575"/>
              <a:gd name="connsiteY70" fmla="*/ 926694 h 1590675"/>
              <a:gd name="connsiteX71" fmla="*/ 518446 w 1933575"/>
              <a:gd name="connsiteY71" fmla="*/ 928885 h 1590675"/>
              <a:gd name="connsiteX72" fmla="*/ 496157 w 1933575"/>
              <a:gd name="connsiteY72" fmla="*/ 943172 h 1590675"/>
              <a:gd name="connsiteX73" fmla="*/ 467963 w 1933575"/>
              <a:gd name="connsiteY73" fmla="*/ 911073 h 1590675"/>
              <a:gd name="connsiteX74" fmla="*/ 420338 w 1933575"/>
              <a:gd name="connsiteY74" fmla="*/ 930885 h 1590675"/>
              <a:gd name="connsiteX75" fmla="*/ 383667 w 1933575"/>
              <a:gd name="connsiteY75" fmla="*/ 895071 h 1590675"/>
              <a:gd name="connsiteX76" fmla="*/ 343281 w 1933575"/>
              <a:gd name="connsiteY76" fmla="*/ 918788 h 1590675"/>
              <a:gd name="connsiteX77" fmla="*/ 321278 w 1933575"/>
              <a:gd name="connsiteY77" fmla="*/ 882117 h 1590675"/>
              <a:gd name="connsiteX78" fmla="*/ 353092 w 1933575"/>
              <a:gd name="connsiteY78" fmla="*/ 841255 h 1590675"/>
              <a:gd name="connsiteX79" fmla="*/ 324517 w 1933575"/>
              <a:gd name="connsiteY79" fmla="*/ 806394 h 1590675"/>
              <a:gd name="connsiteX80" fmla="*/ 282131 w 1933575"/>
              <a:gd name="connsiteY80" fmla="*/ 824110 h 1590675"/>
              <a:gd name="connsiteX81" fmla="*/ 278892 w 1933575"/>
              <a:gd name="connsiteY81" fmla="*/ 855257 h 1590675"/>
              <a:gd name="connsiteX82" fmla="*/ 294227 w 1933575"/>
              <a:gd name="connsiteY82" fmla="*/ 877641 h 1590675"/>
              <a:gd name="connsiteX83" fmla="*/ 262890 w 1933575"/>
              <a:gd name="connsiteY83" fmla="*/ 902310 h 1590675"/>
              <a:gd name="connsiteX84" fmla="*/ 241078 w 1933575"/>
              <a:gd name="connsiteY84" fmla="*/ 867830 h 1590675"/>
              <a:gd name="connsiteX85" fmla="*/ 273368 w 1933575"/>
              <a:gd name="connsiteY85" fmla="*/ 826968 h 1590675"/>
              <a:gd name="connsiteX86" fmla="*/ 243269 w 1933575"/>
              <a:gd name="connsiteY86" fmla="*/ 792011 h 1590675"/>
              <a:gd name="connsiteX87" fmla="*/ 200692 w 1933575"/>
              <a:gd name="connsiteY87" fmla="*/ 812680 h 1590675"/>
              <a:gd name="connsiteX88" fmla="*/ 215741 w 1933575"/>
              <a:gd name="connsiteY88" fmla="*/ 862972 h 1590675"/>
              <a:gd name="connsiteX89" fmla="*/ 181261 w 1933575"/>
              <a:gd name="connsiteY89" fmla="*/ 890213 h 1590675"/>
              <a:gd name="connsiteX90" fmla="*/ 146304 w 1933575"/>
              <a:gd name="connsiteY90" fmla="*/ 855543 h 1590675"/>
              <a:gd name="connsiteX91" fmla="*/ 102108 w 1933575"/>
              <a:gd name="connsiteY91" fmla="*/ 884784 h 1590675"/>
              <a:gd name="connsiteX92" fmla="*/ 68866 w 1933575"/>
              <a:gd name="connsiteY92" fmla="*/ 842017 h 1590675"/>
              <a:gd name="connsiteX93" fmla="*/ 22765 w 1933575"/>
              <a:gd name="connsiteY93" fmla="*/ 870592 h 1590675"/>
              <a:gd name="connsiteX94" fmla="*/ 20955 w 1933575"/>
              <a:gd name="connsiteY94" fmla="*/ 860305 h 1590675"/>
              <a:gd name="connsiteX95" fmla="*/ 95 w 1933575"/>
              <a:gd name="connsiteY95" fmla="*/ 831635 h 1590675"/>
              <a:gd name="connsiteX96" fmla="*/ 95 w 1933575"/>
              <a:gd name="connsiteY96" fmla="*/ 901548 h 1590675"/>
              <a:gd name="connsiteX97" fmla="*/ 19336 w 1933575"/>
              <a:gd name="connsiteY97" fmla="*/ 880403 h 1590675"/>
              <a:gd name="connsiteX98" fmla="*/ 38767 w 1933575"/>
              <a:gd name="connsiteY98" fmla="*/ 915931 h 1590675"/>
              <a:gd name="connsiteX99" fmla="*/ 9716 w 1933575"/>
              <a:gd name="connsiteY99" fmla="*/ 937934 h 1590675"/>
              <a:gd name="connsiteX100" fmla="*/ 95 w 1933575"/>
              <a:gd name="connsiteY100" fmla="*/ 925266 h 1590675"/>
              <a:gd name="connsiteX101" fmla="*/ 95 w 1933575"/>
              <a:gd name="connsiteY101" fmla="*/ 969938 h 1590675"/>
              <a:gd name="connsiteX102" fmla="*/ 6382 w 1933575"/>
              <a:gd name="connsiteY102" fmla="*/ 964889 h 1590675"/>
              <a:gd name="connsiteX103" fmla="*/ 25146 w 1933575"/>
              <a:gd name="connsiteY103" fmla="*/ 994036 h 1590675"/>
              <a:gd name="connsiteX104" fmla="*/ 95 w 1933575"/>
              <a:gd name="connsiteY104" fmla="*/ 1011371 h 1590675"/>
              <a:gd name="connsiteX105" fmla="*/ 95 w 1933575"/>
              <a:gd name="connsiteY105" fmla="*/ 1059568 h 1590675"/>
              <a:gd name="connsiteX106" fmla="*/ 9239 w 1933575"/>
              <a:gd name="connsiteY106" fmla="*/ 1073475 h 1590675"/>
              <a:gd name="connsiteX107" fmla="*/ 95 w 1933575"/>
              <a:gd name="connsiteY107" fmla="*/ 1079189 h 1590675"/>
              <a:gd name="connsiteX108" fmla="*/ 95 w 1933575"/>
              <a:gd name="connsiteY108" fmla="*/ 1398277 h 1590675"/>
              <a:gd name="connsiteX109" fmla="*/ 14478 w 1933575"/>
              <a:gd name="connsiteY109" fmla="*/ 1387895 h 1590675"/>
              <a:gd name="connsiteX110" fmla="*/ 24765 w 1933575"/>
              <a:gd name="connsiteY110" fmla="*/ 1403421 h 1590675"/>
              <a:gd name="connsiteX111" fmla="*/ 9906 w 1933575"/>
              <a:gd name="connsiteY111" fmla="*/ 1413708 h 1590675"/>
              <a:gd name="connsiteX112" fmla="*/ 95 w 1933575"/>
              <a:gd name="connsiteY112" fmla="*/ 1400658 h 1590675"/>
              <a:gd name="connsiteX113" fmla="*/ 87821 w 1933575"/>
              <a:gd name="connsiteY113" fmla="*/ 1424090 h 1590675"/>
              <a:gd name="connsiteX114" fmla="*/ 79439 w 1933575"/>
              <a:gd name="connsiteY114" fmla="*/ 1413612 h 1590675"/>
              <a:gd name="connsiteX115" fmla="*/ 91821 w 1933575"/>
              <a:gd name="connsiteY115" fmla="*/ 1404183 h 1590675"/>
              <a:gd name="connsiteX116" fmla="*/ 99536 w 1933575"/>
              <a:gd name="connsiteY116" fmla="*/ 1415803 h 1590675"/>
              <a:gd name="connsiteX117" fmla="*/ 87821 w 1933575"/>
              <a:gd name="connsiteY117" fmla="*/ 1424090 h 1590675"/>
              <a:gd name="connsiteX118" fmla="*/ 102680 w 1933575"/>
              <a:gd name="connsiteY118" fmla="*/ 1348461 h 1590675"/>
              <a:gd name="connsiteX119" fmla="*/ 90392 w 1933575"/>
              <a:gd name="connsiteY119" fmla="*/ 1332840 h 1590675"/>
              <a:gd name="connsiteX120" fmla="*/ 105728 w 1933575"/>
              <a:gd name="connsiteY120" fmla="*/ 1320744 h 1590675"/>
              <a:gd name="connsiteX121" fmla="*/ 117634 w 1933575"/>
              <a:gd name="connsiteY121" fmla="*/ 1338746 h 1590675"/>
              <a:gd name="connsiteX122" fmla="*/ 102680 w 1933575"/>
              <a:gd name="connsiteY122" fmla="*/ 1348461 h 1590675"/>
              <a:gd name="connsiteX123" fmla="*/ 114586 w 1933575"/>
              <a:gd name="connsiteY123" fmla="*/ 1272547 h 1590675"/>
              <a:gd name="connsiteX124" fmla="*/ 100394 w 1933575"/>
              <a:gd name="connsiteY124" fmla="*/ 1253497 h 1590675"/>
              <a:gd name="connsiteX125" fmla="*/ 120396 w 1933575"/>
              <a:gd name="connsiteY125" fmla="*/ 1238638 h 1590675"/>
              <a:gd name="connsiteX126" fmla="*/ 134207 w 1933575"/>
              <a:gd name="connsiteY126" fmla="*/ 1259403 h 1590675"/>
              <a:gd name="connsiteX127" fmla="*/ 114586 w 1933575"/>
              <a:gd name="connsiteY127" fmla="*/ 1272547 h 1590675"/>
              <a:gd name="connsiteX128" fmla="*/ 128397 w 1933575"/>
              <a:gd name="connsiteY128" fmla="*/ 1195490 h 1590675"/>
              <a:gd name="connsiteX129" fmla="*/ 112109 w 1933575"/>
              <a:gd name="connsiteY129" fmla="*/ 1173487 h 1590675"/>
              <a:gd name="connsiteX130" fmla="*/ 134969 w 1933575"/>
              <a:gd name="connsiteY130" fmla="*/ 1156914 h 1590675"/>
              <a:gd name="connsiteX131" fmla="*/ 151067 w 1933575"/>
              <a:gd name="connsiteY131" fmla="*/ 1180250 h 1590675"/>
              <a:gd name="connsiteX132" fmla="*/ 128397 w 1933575"/>
              <a:gd name="connsiteY132" fmla="*/ 1195490 h 1590675"/>
              <a:gd name="connsiteX133" fmla="*/ 166688 w 1933575"/>
              <a:gd name="connsiteY133" fmla="*/ 1438758 h 1590675"/>
              <a:gd name="connsiteX134" fmla="*/ 158210 w 1933575"/>
              <a:gd name="connsiteY134" fmla="*/ 1427043 h 1590675"/>
              <a:gd name="connsiteX135" fmla="*/ 171545 w 1933575"/>
              <a:gd name="connsiteY135" fmla="*/ 1416184 h 1590675"/>
              <a:gd name="connsiteX136" fmla="*/ 180975 w 1933575"/>
              <a:gd name="connsiteY136" fmla="*/ 1428947 h 1590675"/>
              <a:gd name="connsiteX137" fmla="*/ 166688 w 1933575"/>
              <a:gd name="connsiteY137" fmla="*/ 1438758 h 1590675"/>
              <a:gd name="connsiteX138" fmla="*/ 179927 w 1933575"/>
              <a:gd name="connsiteY138" fmla="*/ 1362272 h 1590675"/>
              <a:gd name="connsiteX139" fmla="*/ 168212 w 1933575"/>
              <a:gd name="connsiteY139" fmla="*/ 1348080 h 1590675"/>
              <a:gd name="connsiteX140" fmla="*/ 185642 w 1933575"/>
              <a:gd name="connsiteY140" fmla="*/ 1335126 h 1590675"/>
              <a:gd name="connsiteX141" fmla="*/ 195358 w 1933575"/>
              <a:gd name="connsiteY141" fmla="*/ 1350652 h 1590675"/>
              <a:gd name="connsiteX142" fmla="*/ 179927 w 1933575"/>
              <a:gd name="connsiteY142" fmla="*/ 1362272 h 1590675"/>
              <a:gd name="connsiteX143" fmla="*/ 194310 w 1933575"/>
              <a:gd name="connsiteY143" fmla="*/ 1286739 h 1590675"/>
              <a:gd name="connsiteX144" fmla="*/ 180499 w 1933575"/>
              <a:gd name="connsiteY144" fmla="*/ 1267785 h 1590675"/>
              <a:gd name="connsiteX145" fmla="*/ 199930 w 1933575"/>
              <a:gd name="connsiteY145" fmla="*/ 1253021 h 1590675"/>
              <a:gd name="connsiteX146" fmla="*/ 213551 w 1933575"/>
              <a:gd name="connsiteY146" fmla="*/ 1273500 h 1590675"/>
              <a:gd name="connsiteX147" fmla="*/ 194310 w 1933575"/>
              <a:gd name="connsiteY147" fmla="*/ 1286739 h 1590675"/>
              <a:gd name="connsiteX148" fmla="*/ 192310 w 1933575"/>
              <a:gd name="connsiteY148" fmla="*/ 1187870 h 1590675"/>
              <a:gd name="connsiteX149" fmla="*/ 214789 w 1933575"/>
              <a:gd name="connsiteY149" fmla="*/ 1171201 h 1590675"/>
              <a:gd name="connsiteX150" fmla="*/ 230600 w 1933575"/>
              <a:gd name="connsiteY150" fmla="*/ 1194442 h 1590675"/>
              <a:gd name="connsiteX151" fmla="*/ 207931 w 1933575"/>
              <a:gd name="connsiteY151" fmla="*/ 1209492 h 1590675"/>
              <a:gd name="connsiteX152" fmla="*/ 192310 w 1933575"/>
              <a:gd name="connsiteY152" fmla="*/ 1187870 h 1590675"/>
              <a:gd name="connsiteX153" fmla="*/ 233077 w 1933575"/>
              <a:gd name="connsiteY153" fmla="*/ 1530484 h 1590675"/>
              <a:gd name="connsiteX154" fmla="*/ 223933 w 1933575"/>
              <a:gd name="connsiteY154" fmla="*/ 1518673 h 1590675"/>
              <a:gd name="connsiteX155" fmla="*/ 236125 w 1933575"/>
              <a:gd name="connsiteY155" fmla="*/ 1510672 h 1590675"/>
              <a:gd name="connsiteX156" fmla="*/ 244126 w 1933575"/>
              <a:gd name="connsiteY156" fmla="*/ 1522293 h 1590675"/>
              <a:gd name="connsiteX157" fmla="*/ 233077 w 1933575"/>
              <a:gd name="connsiteY157" fmla="*/ 1530484 h 1590675"/>
              <a:gd name="connsiteX158" fmla="*/ 246317 w 1933575"/>
              <a:gd name="connsiteY158" fmla="*/ 1452855 h 1590675"/>
              <a:gd name="connsiteX159" fmla="*/ 235934 w 1933575"/>
              <a:gd name="connsiteY159" fmla="*/ 1439139 h 1590675"/>
              <a:gd name="connsiteX160" fmla="*/ 250508 w 1933575"/>
              <a:gd name="connsiteY160" fmla="*/ 1428471 h 1590675"/>
              <a:gd name="connsiteX161" fmla="*/ 260985 w 1933575"/>
              <a:gd name="connsiteY161" fmla="*/ 1443045 h 1590675"/>
              <a:gd name="connsiteX162" fmla="*/ 246317 w 1933575"/>
              <a:gd name="connsiteY162" fmla="*/ 1452855 h 1590675"/>
              <a:gd name="connsiteX163" fmla="*/ 260033 w 1933575"/>
              <a:gd name="connsiteY163" fmla="*/ 1375798 h 1590675"/>
              <a:gd name="connsiteX164" fmla="*/ 250031 w 1933575"/>
              <a:gd name="connsiteY164" fmla="*/ 1361130 h 1590675"/>
              <a:gd name="connsiteX165" fmla="*/ 265081 w 1933575"/>
              <a:gd name="connsiteY165" fmla="*/ 1349223 h 1590675"/>
              <a:gd name="connsiteX166" fmla="*/ 275558 w 1933575"/>
              <a:gd name="connsiteY166" fmla="*/ 1365130 h 1590675"/>
              <a:gd name="connsiteX167" fmla="*/ 260033 w 1933575"/>
              <a:gd name="connsiteY167" fmla="*/ 1375798 h 1590675"/>
              <a:gd name="connsiteX168" fmla="*/ 273844 w 1933575"/>
              <a:gd name="connsiteY168" fmla="*/ 1301122 h 1590675"/>
              <a:gd name="connsiteX169" fmla="*/ 260128 w 1933575"/>
              <a:gd name="connsiteY169" fmla="*/ 1282072 h 1590675"/>
              <a:gd name="connsiteX170" fmla="*/ 279845 w 1933575"/>
              <a:gd name="connsiteY170" fmla="*/ 1267499 h 1590675"/>
              <a:gd name="connsiteX171" fmla="*/ 293751 w 1933575"/>
              <a:gd name="connsiteY171" fmla="*/ 1288073 h 1590675"/>
              <a:gd name="connsiteX172" fmla="*/ 273844 w 1933575"/>
              <a:gd name="connsiteY172" fmla="*/ 1301122 h 1590675"/>
              <a:gd name="connsiteX173" fmla="*/ 272129 w 1933575"/>
              <a:gd name="connsiteY173" fmla="*/ 1201967 h 1590675"/>
              <a:gd name="connsiteX174" fmla="*/ 294132 w 1933575"/>
              <a:gd name="connsiteY174" fmla="*/ 1185489 h 1590675"/>
              <a:gd name="connsiteX175" fmla="*/ 310325 w 1933575"/>
              <a:gd name="connsiteY175" fmla="*/ 1208730 h 1590675"/>
              <a:gd name="connsiteX176" fmla="*/ 287655 w 1933575"/>
              <a:gd name="connsiteY176" fmla="*/ 1223684 h 1590675"/>
              <a:gd name="connsiteX177" fmla="*/ 272129 w 1933575"/>
              <a:gd name="connsiteY177" fmla="*/ 1201967 h 1590675"/>
              <a:gd name="connsiteX178" fmla="*/ 312325 w 1933575"/>
              <a:gd name="connsiteY178" fmla="*/ 1545724 h 1590675"/>
              <a:gd name="connsiteX179" fmla="*/ 303467 w 1933575"/>
              <a:gd name="connsiteY179" fmla="*/ 1533532 h 1590675"/>
              <a:gd name="connsiteX180" fmla="*/ 315944 w 1933575"/>
              <a:gd name="connsiteY180" fmla="*/ 1523817 h 1590675"/>
              <a:gd name="connsiteX181" fmla="*/ 324612 w 1933575"/>
              <a:gd name="connsiteY181" fmla="*/ 1536294 h 1590675"/>
              <a:gd name="connsiteX182" fmla="*/ 312325 w 1933575"/>
              <a:gd name="connsiteY182" fmla="*/ 1545724 h 1590675"/>
              <a:gd name="connsiteX183" fmla="*/ 326231 w 1933575"/>
              <a:gd name="connsiteY183" fmla="*/ 1467524 h 1590675"/>
              <a:gd name="connsiteX184" fmla="*/ 315468 w 1933575"/>
              <a:gd name="connsiteY184" fmla="*/ 1453331 h 1590675"/>
              <a:gd name="connsiteX185" fmla="*/ 330232 w 1933575"/>
              <a:gd name="connsiteY185" fmla="*/ 1441997 h 1590675"/>
              <a:gd name="connsiteX186" fmla="*/ 341090 w 1933575"/>
              <a:gd name="connsiteY186" fmla="*/ 1457999 h 1590675"/>
              <a:gd name="connsiteX187" fmla="*/ 326231 w 1933575"/>
              <a:gd name="connsiteY187" fmla="*/ 1467524 h 1590675"/>
              <a:gd name="connsiteX188" fmla="*/ 339471 w 1933575"/>
              <a:gd name="connsiteY188" fmla="*/ 1390467 h 1590675"/>
              <a:gd name="connsiteX189" fmla="*/ 329184 w 1933575"/>
              <a:gd name="connsiteY189" fmla="*/ 1375227 h 1590675"/>
              <a:gd name="connsiteX190" fmla="*/ 345758 w 1933575"/>
              <a:gd name="connsiteY190" fmla="*/ 1361892 h 1590675"/>
              <a:gd name="connsiteX191" fmla="*/ 357569 w 1933575"/>
              <a:gd name="connsiteY191" fmla="*/ 1378275 h 1590675"/>
              <a:gd name="connsiteX192" fmla="*/ 339471 w 1933575"/>
              <a:gd name="connsiteY192" fmla="*/ 1390467 h 1590675"/>
              <a:gd name="connsiteX193" fmla="*/ 352901 w 1933575"/>
              <a:gd name="connsiteY193" fmla="*/ 1314267 h 1590675"/>
              <a:gd name="connsiteX194" fmla="*/ 339090 w 1933575"/>
              <a:gd name="connsiteY194" fmla="*/ 1296455 h 1590675"/>
              <a:gd name="connsiteX195" fmla="*/ 359474 w 1933575"/>
              <a:gd name="connsiteY195" fmla="*/ 1281215 h 1590675"/>
              <a:gd name="connsiteX196" fmla="*/ 372047 w 1933575"/>
              <a:gd name="connsiteY196" fmla="*/ 1299979 h 1590675"/>
              <a:gd name="connsiteX197" fmla="*/ 352901 w 1933575"/>
              <a:gd name="connsiteY197" fmla="*/ 1314267 h 1590675"/>
              <a:gd name="connsiteX198" fmla="*/ 351473 w 1933575"/>
              <a:gd name="connsiteY198" fmla="*/ 1216350 h 1590675"/>
              <a:gd name="connsiteX199" fmla="*/ 374047 w 1933575"/>
              <a:gd name="connsiteY199" fmla="*/ 1199490 h 1590675"/>
              <a:gd name="connsiteX200" fmla="*/ 390430 w 1933575"/>
              <a:gd name="connsiteY200" fmla="*/ 1223303 h 1590675"/>
              <a:gd name="connsiteX201" fmla="*/ 367284 w 1933575"/>
              <a:gd name="connsiteY201" fmla="*/ 1238638 h 1590675"/>
              <a:gd name="connsiteX202" fmla="*/ 351473 w 1933575"/>
              <a:gd name="connsiteY202" fmla="*/ 1216350 h 1590675"/>
              <a:gd name="connsiteX203" fmla="*/ 391859 w 1933575"/>
              <a:gd name="connsiteY203" fmla="*/ 1560583 h 1590675"/>
              <a:gd name="connsiteX204" fmla="*/ 382143 w 1933575"/>
              <a:gd name="connsiteY204" fmla="*/ 1547248 h 1590675"/>
              <a:gd name="connsiteX205" fmla="*/ 395478 w 1933575"/>
              <a:gd name="connsiteY205" fmla="*/ 1537247 h 1590675"/>
              <a:gd name="connsiteX206" fmla="*/ 405575 w 1933575"/>
              <a:gd name="connsiteY206" fmla="*/ 1551153 h 1590675"/>
              <a:gd name="connsiteX207" fmla="*/ 391859 w 1933575"/>
              <a:gd name="connsiteY207" fmla="*/ 1560583 h 1590675"/>
              <a:gd name="connsiteX208" fmla="*/ 405575 w 1933575"/>
              <a:gd name="connsiteY208" fmla="*/ 1482954 h 1590675"/>
              <a:gd name="connsiteX209" fmla="*/ 394240 w 1933575"/>
              <a:gd name="connsiteY209" fmla="*/ 1467619 h 1590675"/>
              <a:gd name="connsiteX210" fmla="*/ 410147 w 1933575"/>
              <a:gd name="connsiteY210" fmla="*/ 1455522 h 1590675"/>
              <a:gd name="connsiteX211" fmla="*/ 421481 w 1933575"/>
              <a:gd name="connsiteY211" fmla="*/ 1472286 h 1590675"/>
              <a:gd name="connsiteX212" fmla="*/ 405575 w 1933575"/>
              <a:gd name="connsiteY212" fmla="*/ 1482954 h 1590675"/>
              <a:gd name="connsiteX213" fmla="*/ 419386 w 1933575"/>
              <a:gd name="connsiteY213" fmla="*/ 1405230 h 1590675"/>
              <a:gd name="connsiteX214" fmla="*/ 406241 w 1933575"/>
              <a:gd name="connsiteY214" fmla="*/ 1387323 h 1590675"/>
              <a:gd name="connsiteX215" fmla="*/ 424625 w 1933575"/>
              <a:gd name="connsiteY215" fmla="*/ 1373512 h 1590675"/>
              <a:gd name="connsiteX216" fmla="*/ 437769 w 1933575"/>
              <a:gd name="connsiteY216" fmla="*/ 1392848 h 1590675"/>
              <a:gd name="connsiteX217" fmla="*/ 419386 w 1933575"/>
              <a:gd name="connsiteY217" fmla="*/ 1405230 h 1590675"/>
              <a:gd name="connsiteX218" fmla="*/ 432816 w 1933575"/>
              <a:gd name="connsiteY218" fmla="*/ 1328554 h 1590675"/>
              <a:gd name="connsiteX219" fmla="*/ 420243 w 1933575"/>
              <a:gd name="connsiteY219" fmla="*/ 1309314 h 1590675"/>
              <a:gd name="connsiteX220" fmla="*/ 439103 w 1933575"/>
              <a:gd name="connsiteY220" fmla="*/ 1294645 h 1590675"/>
              <a:gd name="connsiteX221" fmla="*/ 452342 w 1933575"/>
              <a:gd name="connsiteY221" fmla="*/ 1314457 h 1590675"/>
              <a:gd name="connsiteX222" fmla="*/ 432816 w 1933575"/>
              <a:gd name="connsiteY222" fmla="*/ 1328554 h 1590675"/>
              <a:gd name="connsiteX223" fmla="*/ 430339 w 1933575"/>
              <a:gd name="connsiteY223" fmla="*/ 1230256 h 1590675"/>
              <a:gd name="connsiteX224" fmla="*/ 453771 w 1933575"/>
              <a:gd name="connsiteY224" fmla="*/ 1213302 h 1590675"/>
              <a:gd name="connsiteX225" fmla="*/ 470726 w 1933575"/>
              <a:gd name="connsiteY225" fmla="*/ 1237400 h 1590675"/>
              <a:gd name="connsiteX226" fmla="*/ 446627 w 1933575"/>
              <a:gd name="connsiteY226" fmla="*/ 1253592 h 1590675"/>
              <a:gd name="connsiteX227" fmla="*/ 430339 w 1933575"/>
              <a:gd name="connsiteY227" fmla="*/ 1230256 h 1590675"/>
              <a:gd name="connsiteX228" fmla="*/ 471583 w 1933575"/>
              <a:gd name="connsiteY228" fmla="*/ 1576109 h 1590675"/>
              <a:gd name="connsiteX229" fmla="*/ 460439 w 1933575"/>
              <a:gd name="connsiteY229" fmla="*/ 1561345 h 1590675"/>
              <a:gd name="connsiteX230" fmla="*/ 475679 w 1933575"/>
              <a:gd name="connsiteY230" fmla="*/ 1550201 h 1590675"/>
              <a:gd name="connsiteX231" fmla="*/ 486347 w 1933575"/>
              <a:gd name="connsiteY231" fmla="*/ 1565917 h 1590675"/>
              <a:gd name="connsiteX232" fmla="*/ 471583 w 1933575"/>
              <a:gd name="connsiteY232" fmla="*/ 1576109 h 1590675"/>
              <a:gd name="connsiteX233" fmla="*/ 485013 w 1933575"/>
              <a:gd name="connsiteY233" fmla="*/ 1498385 h 1590675"/>
              <a:gd name="connsiteX234" fmla="*/ 472821 w 1933575"/>
              <a:gd name="connsiteY234" fmla="*/ 1481811 h 1590675"/>
              <a:gd name="connsiteX235" fmla="*/ 490061 w 1933575"/>
              <a:gd name="connsiteY235" fmla="*/ 1468762 h 1590675"/>
              <a:gd name="connsiteX236" fmla="*/ 502444 w 1933575"/>
              <a:gd name="connsiteY236" fmla="*/ 1486669 h 1590675"/>
              <a:gd name="connsiteX237" fmla="*/ 485013 w 1933575"/>
              <a:gd name="connsiteY237" fmla="*/ 1498385 h 1590675"/>
              <a:gd name="connsiteX238" fmla="*/ 498729 w 1933575"/>
              <a:gd name="connsiteY238" fmla="*/ 1420566 h 1590675"/>
              <a:gd name="connsiteX239" fmla="*/ 485204 w 1933575"/>
              <a:gd name="connsiteY239" fmla="*/ 1401516 h 1590675"/>
              <a:gd name="connsiteX240" fmla="*/ 504539 w 1933575"/>
              <a:gd name="connsiteY240" fmla="*/ 1386942 h 1590675"/>
              <a:gd name="connsiteX241" fmla="*/ 518636 w 1933575"/>
              <a:gd name="connsiteY241" fmla="*/ 1407516 h 1590675"/>
              <a:gd name="connsiteX242" fmla="*/ 498729 w 1933575"/>
              <a:gd name="connsiteY242" fmla="*/ 1420566 h 1590675"/>
              <a:gd name="connsiteX243" fmla="*/ 512445 w 1933575"/>
              <a:gd name="connsiteY243" fmla="*/ 1343508 h 1590675"/>
              <a:gd name="connsiteX244" fmla="*/ 499110 w 1933575"/>
              <a:gd name="connsiteY244" fmla="*/ 1323411 h 1590675"/>
              <a:gd name="connsiteX245" fmla="*/ 517874 w 1933575"/>
              <a:gd name="connsiteY245" fmla="*/ 1309028 h 1590675"/>
              <a:gd name="connsiteX246" fmla="*/ 533210 w 1933575"/>
              <a:gd name="connsiteY246" fmla="*/ 1328745 h 1590675"/>
              <a:gd name="connsiteX247" fmla="*/ 512445 w 1933575"/>
              <a:gd name="connsiteY247" fmla="*/ 1343508 h 1590675"/>
              <a:gd name="connsiteX248" fmla="*/ 524637 w 1933575"/>
              <a:gd name="connsiteY248" fmla="*/ 1264641 h 1590675"/>
              <a:gd name="connsiteX249" fmla="*/ 508826 w 1933575"/>
              <a:gd name="connsiteY249" fmla="*/ 1244448 h 1590675"/>
              <a:gd name="connsiteX250" fmla="*/ 531971 w 1933575"/>
              <a:gd name="connsiteY250" fmla="*/ 1228542 h 1590675"/>
              <a:gd name="connsiteX251" fmla="*/ 546259 w 1933575"/>
              <a:gd name="connsiteY251" fmla="*/ 1249782 h 1590675"/>
              <a:gd name="connsiteX252" fmla="*/ 524637 w 1933575"/>
              <a:gd name="connsiteY252" fmla="*/ 1264641 h 1590675"/>
              <a:gd name="connsiteX253" fmla="*/ 519779 w 1933575"/>
              <a:gd name="connsiteY253" fmla="*/ 1163962 h 1590675"/>
              <a:gd name="connsiteX254" fmla="*/ 545592 w 1933575"/>
              <a:gd name="connsiteY254" fmla="*/ 1144150 h 1590675"/>
              <a:gd name="connsiteX255" fmla="*/ 564737 w 1933575"/>
              <a:gd name="connsiteY255" fmla="*/ 1173297 h 1590675"/>
              <a:gd name="connsiteX256" fmla="*/ 539401 w 1933575"/>
              <a:gd name="connsiteY256" fmla="*/ 1188537 h 1590675"/>
              <a:gd name="connsiteX257" fmla="*/ 519779 w 1933575"/>
              <a:gd name="connsiteY257" fmla="*/ 1163962 h 1590675"/>
              <a:gd name="connsiteX258" fmla="*/ 564642 w 1933575"/>
              <a:gd name="connsiteY258" fmla="*/ 1514387 h 1590675"/>
              <a:gd name="connsiteX259" fmla="*/ 551117 w 1933575"/>
              <a:gd name="connsiteY259" fmla="*/ 1495432 h 1590675"/>
              <a:gd name="connsiteX260" fmla="*/ 567881 w 1933575"/>
              <a:gd name="connsiteY260" fmla="*/ 1483716 h 1590675"/>
              <a:gd name="connsiteX261" fmla="*/ 581692 w 1933575"/>
              <a:gd name="connsiteY261" fmla="*/ 1501909 h 1590675"/>
              <a:gd name="connsiteX262" fmla="*/ 564642 w 1933575"/>
              <a:gd name="connsiteY262" fmla="*/ 1514387 h 1590675"/>
              <a:gd name="connsiteX263" fmla="*/ 577406 w 1933575"/>
              <a:gd name="connsiteY263" fmla="*/ 1434091 h 1590675"/>
              <a:gd name="connsiteX264" fmla="*/ 563118 w 1933575"/>
              <a:gd name="connsiteY264" fmla="*/ 1415422 h 1590675"/>
              <a:gd name="connsiteX265" fmla="*/ 582454 w 1933575"/>
              <a:gd name="connsiteY265" fmla="*/ 1402182 h 1590675"/>
              <a:gd name="connsiteX266" fmla="*/ 597408 w 1933575"/>
              <a:gd name="connsiteY266" fmla="*/ 1421994 h 1590675"/>
              <a:gd name="connsiteX267" fmla="*/ 577406 w 1933575"/>
              <a:gd name="connsiteY267" fmla="*/ 1434091 h 1590675"/>
              <a:gd name="connsiteX268" fmla="*/ 591217 w 1933575"/>
              <a:gd name="connsiteY268" fmla="*/ 1356558 h 1590675"/>
              <a:gd name="connsiteX269" fmla="*/ 574548 w 1933575"/>
              <a:gd name="connsiteY269" fmla="*/ 1334745 h 1590675"/>
              <a:gd name="connsiteX270" fmla="*/ 595979 w 1933575"/>
              <a:gd name="connsiteY270" fmla="*/ 1318553 h 1590675"/>
              <a:gd name="connsiteX271" fmla="*/ 613220 w 1933575"/>
              <a:gd name="connsiteY271" fmla="*/ 1343127 h 1590675"/>
              <a:gd name="connsiteX272" fmla="*/ 591217 w 1933575"/>
              <a:gd name="connsiteY272" fmla="*/ 1356558 h 1590675"/>
              <a:gd name="connsiteX273" fmla="*/ 602742 w 1933575"/>
              <a:gd name="connsiteY273" fmla="*/ 1281405 h 1590675"/>
              <a:gd name="connsiteX274" fmla="*/ 587121 w 1933575"/>
              <a:gd name="connsiteY274" fmla="*/ 1257593 h 1590675"/>
              <a:gd name="connsiteX275" fmla="*/ 610838 w 1933575"/>
              <a:gd name="connsiteY275" fmla="*/ 1239019 h 1590675"/>
              <a:gd name="connsiteX276" fmla="*/ 626269 w 1933575"/>
              <a:gd name="connsiteY276" fmla="*/ 1264451 h 1590675"/>
              <a:gd name="connsiteX277" fmla="*/ 602742 w 1933575"/>
              <a:gd name="connsiteY277" fmla="*/ 1281405 h 1590675"/>
              <a:gd name="connsiteX278" fmla="*/ 596932 w 1933575"/>
              <a:gd name="connsiteY278" fmla="*/ 1178630 h 1590675"/>
              <a:gd name="connsiteX279" fmla="*/ 625316 w 1933575"/>
              <a:gd name="connsiteY279" fmla="*/ 1157199 h 1590675"/>
              <a:gd name="connsiteX280" fmla="*/ 645128 w 1933575"/>
              <a:gd name="connsiteY280" fmla="*/ 1187394 h 1590675"/>
              <a:gd name="connsiteX281" fmla="*/ 616649 w 1933575"/>
              <a:gd name="connsiteY281" fmla="*/ 1205872 h 1590675"/>
              <a:gd name="connsiteX282" fmla="*/ 596932 w 1933575"/>
              <a:gd name="connsiteY282" fmla="*/ 1178630 h 1590675"/>
              <a:gd name="connsiteX283" fmla="*/ 642747 w 1933575"/>
              <a:gd name="connsiteY283" fmla="*/ 1528008 h 1590675"/>
              <a:gd name="connsiteX284" fmla="*/ 628174 w 1933575"/>
              <a:gd name="connsiteY284" fmla="*/ 1508767 h 1590675"/>
              <a:gd name="connsiteX285" fmla="*/ 646748 w 1933575"/>
              <a:gd name="connsiteY285" fmla="*/ 1494575 h 1590675"/>
              <a:gd name="connsiteX286" fmla="*/ 662464 w 1933575"/>
              <a:gd name="connsiteY286" fmla="*/ 1515911 h 1590675"/>
              <a:gd name="connsiteX287" fmla="*/ 642747 w 1933575"/>
              <a:gd name="connsiteY287" fmla="*/ 1528008 h 1590675"/>
              <a:gd name="connsiteX288" fmla="*/ 654653 w 1933575"/>
              <a:gd name="connsiteY288" fmla="*/ 1452189 h 1590675"/>
              <a:gd name="connsiteX289" fmla="*/ 639223 w 1933575"/>
              <a:gd name="connsiteY289" fmla="*/ 1429614 h 1590675"/>
              <a:gd name="connsiteX290" fmla="*/ 661321 w 1933575"/>
              <a:gd name="connsiteY290" fmla="*/ 1412946 h 1590675"/>
              <a:gd name="connsiteX291" fmla="*/ 677894 w 1933575"/>
              <a:gd name="connsiteY291" fmla="*/ 1436663 h 1590675"/>
              <a:gd name="connsiteX292" fmla="*/ 654653 w 1933575"/>
              <a:gd name="connsiteY292" fmla="*/ 1452189 h 1590675"/>
              <a:gd name="connsiteX293" fmla="*/ 668274 w 1933575"/>
              <a:gd name="connsiteY293" fmla="*/ 1374179 h 1590675"/>
              <a:gd name="connsiteX294" fmla="*/ 651320 w 1933575"/>
              <a:gd name="connsiteY294" fmla="*/ 1349795 h 1590675"/>
              <a:gd name="connsiteX295" fmla="*/ 675894 w 1933575"/>
              <a:gd name="connsiteY295" fmla="*/ 1331507 h 1590675"/>
              <a:gd name="connsiteX296" fmla="*/ 693992 w 1933575"/>
              <a:gd name="connsiteY296" fmla="*/ 1357224 h 1590675"/>
              <a:gd name="connsiteX297" fmla="*/ 668274 w 1933575"/>
              <a:gd name="connsiteY297" fmla="*/ 1374179 h 1590675"/>
              <a:gd name="connsiteX298" fmla="*/ 720090 w 1933575"/>
              <a:gd name="connsiteY298" fmla="*/ 1546200 h 1590675"/>
              <a:gd name="connsiteX299" fmla="*/ 704564 w 1933575"/>
              <a:gd name="connsiteY299" fmla="*/ 1523436 h 1590675"/>
              <a:gd name="connsiteX300" fmla="*/ 726567 w 1933575"/>
              <a:gd name="connsiteY300" fmla="*/ 1507053 h 1590675"/>
              <a:gd name="connsiteX301" fmla="*/ 743331 w 1933575"/>
              <a:gd name="connsiteY301" fmla="*/ 1530389 h 1590675"/>
              <a:gd name="connsiteX302" fmla="*/ 720090 w 1933575"/>
              <a:gd name="connsiteY302" fmla="*/ 1546200 h 1590675"/>
              <a:gd name="connsiteX303" fmla="*/ 733806 w 1933575"/>
              <a:gd name="connsiteY303" fmla="*/ 1467714 h 1590675"/>
              <a:gd name="connsiteX304" fmla="*/ 717042 w 1933575"/>
              <a:gd name="connsiteY304" fmla="*/ 1443616 h 1590675"/>
              <a:gd name="connsiteX305" fmla="*/ 741426 w 1933575"/>
              <a:gd name="connsiteY305" fmla="*/ 1425804 h 1590675"/>
              <a:gd name="connsiteX306" fmla="*/ 759143 w 1933575"/>
              <a:gd name="connsiteY306" fmla="*/ 1451046 h 1590675"/>
              <a:gd name="connsiteX307" fmla="*/ 733806 w 1933575"/>
              <a:gd name="connsiteY307" fmla="*/ 1467714 h 1590675"/>
              <a:gd name="connsiteX308" fmla="*/ 747903 w 1933575"/>
              <a:gd name="connsiteY308" fmla="*/ 1389990 h 1590675"/>
              <a:gd name="connsiteX309" fmla="*/ 729520 w 1933575"/>
              <a:gd name="connsiteY309" fmla="*/ 1363606 h 1590675"/>
              <a:gd name="connsiteX310" fmla="*/ 755999 w 1933575"/>
              <a:gd name="connsiteY310" fmla="*/ 1343794 h 1590675"/>
              <a:gd name="connsiteX311" fmla="*/ 774668 w 1933575"/>
              <a:gd name="connsiteY311" fmla="*/ 1371893 h 1590675"/>
              <a:gd name="connsiteX312" fmla="*/ 747903 w 1933575"/>
              <a:gd name="connsiteY312" fmla="*/ 1389990 h 1590675"/>
              <a:gd name="connsiteX313" fmla="*/ 741236 w 1933575"/>
              <a:gd name="connsiteY313" fmla="*/ 1283882 h 1590675"/>
              <a:gd name="connsiteX314" fmla="*/ 770477 w 1933575"/>
              <a:gd name="connsiteY314" fmla="*/ 1261879 h 1590675"/>
              <a:gd name="connsiteX315" fmla="*/ 791432 w 1933575"/>
              <a:gd name="connsiteY315" fmla="*/ 1293216 h 1590675"/>
              <a:gd name="connsiteX316" fmla="*/ 761429 w 1933575"/>
              <a:gd name="connsiteY316" fmla="*/ 1311885 h 1590675"/>
              <a:gd name="connsiteX317" fmla="*/ 741236 w 1933575"/>
              <a:gd name="connsiteY317" fmla="*/ 1283882 h 1590675"/>
              <a:gd name="connsiteX318" fmla="*/ 799148 w 1933575"/>
              <a:gd name="connsiteY318" fmla="*/ 1562107 h 1590675"/>
              <a:gd name="connsiteX319" fmla="*/ 782288 w 1933575"/>
              <a:gd name="connsiteY319" fmla="*/ 1537628 h 1590675"/>
              <a:gd name="connsiteX320" fmla="*/ 806768 w 1933575"/>
              <a:gd name="connsiteY320" fmla="*/ 1519435 h 1590675"/>
              <a:gd name="connsiteX321" fmla="*/ 824865 w 1933575"/>
              <a:gd name="connsiteY321" fmla="*/ 1545057 h 1590675"/>
              <a:gd name="connsiteX322" fmla="*/ 799148 w 1933575"/>
              <a:gd name="connsiteY322" fmla="*/ 1562107 h 1590675"/>
              <a:gd name="connsiteX323" fmla="*/ 813245 w 1933575"/>
              <a:gd name="connsiteY323" fmla="*/ 1483812 h 1590675"/>
              <a:gd name="connsiteX324" fmla="*/ 795052 w 1933575"/>
              <a:gd name="connsiteY324" fmla="*/ 1457522 h 1590675"/>
              <a:gd name="connsiteX325" fmla="*/ 821341 w 1933575"/>
              <a:gd name="connsiteY325" fmla="*/ 1437711 h 1590675"/>
              <a:gd name="connsiteX326" fmla="*/ 840486 w 1933575"/>
              <a:gd name="connsiteY326" fmla="*/ 1465809 h 1590675"/>
              <a:gd name="connsiteX327" fmla="*/ 813245 w 1933575"/>
              <a:gd name="connsiteY327" fmla="*/ 1483812 h 1590675"/>
              <a:gd name="connsiteX328" fmla="*/ 878396 w 1933575"/>
              <a:gd name="connsiteY328" fmla="*/ 1578014 h 1590675"/>
              <a:gd name="connsiteX329" fmla="*/ 860012 w 1933575"/>
              <a:gd name="connsiteY329" fmla="*/ 1551439 h 1590675"/>
              <a:gd name="connsiteX330" fmla="*/ 886777 w 1933575"/>
              <a:gd name="connsiteY330" fmla="*/ 1531055 h 1590675"/>
              <a:gd name="connsiteX331" fmla="*/ 906113 w 1933575"/>
              <a:gd name="connsiteY331" fmla="*/ 1559821 h 1590675"/>
              <a:gd name="connsiteX332" fmla="*/ 878396 w 1933575"/>
              <a:gd name="connsiteY332" fmla="*/ 1578014 h 1590675"/>
              <a:gd name="connsiteX333" fmla="*/ 892207 w 1933575"/>
              <a:gd name="connsiteY333" fmla="*/ 1499718 h 1590675"/>
              <a:gd name="connsiteX334" fmla="*/ 872300 w 1933575"/>
              <a:gd name="connsiteY334" fmla="*/ 1471334 h 1590675"/>
              <a:gd name="connsiteX335" fmla="*/ 901446 w 1933575"/>
              <a:gd name="connsiteY335" fmla="*/ 1449998 h 1590675"/>
              <a:gd name="connsiteX336" fmla="*/ 922401 w 1933575"/>
              <a:gd name="connsiteY336" fmla="*/ 1480859 h 1590675"/>
              <a:gd name="connsiteX337" fmla="*/ 892207 w 1933575"/>
              <a:gd name="connsiteY337" fmla="*/ 1499718 h 1590675"/>
              <a:gd name="connsiteX338" fmla="*/ 982885 w 1933575"/>
              <a:gd name="connsiteY338" fmla="*/ 1460856 h 1590675"/>
              <a:gd name="connsiteX339" fmla="*/ 1007650 w 1933575"/>
              <a:gd name="connsiteY339" fmla="*/ 1494098 h 1590675"/>
              <a:gd name="connsiteX340" fmla="*/ 971074 w 1933575"/>
              <a:gd name="connsiteY340" fmla="*/ 1516006 h 1590675"/>
              <a:gd name="connsiteX341" fmla="*/ 949928 w 1933575"/>
              <a:gd name="connsiteY341" fmla="*/ 1485526 h 1590675"/>
              <a:gd name="connsiteX342" fmla="*/ 982885 w 1933575"/>
              <a:gd name="connsiteY342" fmla="*/ 1460856 h 1590675"/>
              <a:gd name="connsiteX343" fmla="*/ 915448 w 1933575"/>
              <a:gd name="connsiteY343" fmla="*/ 1368940 h 1590675"/>
              <a:gd name="connsiteX344" fmla="*/ 938975 w 1933575"/>
              <a:gd name="connsiteY344" fmla="*/ 1401706 h 1590675"/>
              <a:gd name="connsiteX345" fmla="*/ 905827 w 1933575"/>
              <a:gd name="connsiteY345" fmla="*/ 1421709 h 1590675"/>
              <a:gd name="connsiteX346" fmla="*/ 884777 w 1933575"/>
              <a:gd name="connsiteY346" fmla="*/ 1391610 h 1590675"/>
              <a:gd name="connsiteX347" fmla="*/ 915448 w 1933575"/>
              <a:gd name="connsiteY347" fmla="*/ 1368940 h 1590675"/>
              <a:gd name="connsiteX348" fmla="*/ 852011 w 1933575"/>
              <a:gd name="connsiteY348" fmla="*/ 1273404 h 1590675"/>
              <a:gd name="connsiteX349" fmla="*/ 875729 w 1933575"/>
              <a:gd name="connsiteY349" fmla="*/ 1306361 h 1590675"/>
              <a:gd name="connsiteX350" fmla="*/ 840772 w 1933575"/>
              <a:gd name="connsiteY350" fmla="*/ 1327697 h 1590675"/>
              <a:gd name="connsiteX351" fmla="*/ 819150 w 1933575"/>
              <a:gd name="connsiteY351" fmla="*/ 1297693 h 1590675"/>
              <a:gd name="connsiteX352" fmla="*/ 852011 w 1933575"/>
              <a:gd name="connsiteY352" fmla="*/ 1273404 h 1590675"/>
              <a:gd name="connsiteX353" fmla="*/ 835914 w 1933575"/>
              <a:gd name="connsiteY353" fmla="*/ 1356081 h 1590675"/>
              <a:gd name="connsiteX354" fmla="*/ 856679 w 1933575"/>
              <a:gd name="connsiteY354" fmla="*/ 1386752 h 1590675"/>
              <a:gd name="connsiteX355" fmla="*/ 827056 w 1933575"/>
              <a:gd name="connsiteY355" fmla="*/ 1405516 h 1590675"/>
              <a:gd name="connsiteX356" fmla="*/ 807244 w 1933575"/>
              <a:gd name="connsiteY356" fmla="*/ 1377608 h 1590675"/>
              <a:gd name="connsiteX357" fmla="*/ 835914 w 1933575"/>
              <a:gd name="connsiteY357" fmla="*/ 1356081 h 1590675"/>
              <a:gd name="connsiteX358" fmla="*/ 785051 w 1933575"/>
              <a:gd name="connsiteY358" fmla="*/ 1182250 h 1590675"/>
              <a:gd name="connsiteX359" fmla="*/ 804196 w 1933575"/>
              <a:gd name="connsiteY359" fmla="*/ 1214445 h 1590675"/>
              <a:gd name="connsiteX360" fmla="*/ 774859 w 1933575"/>
              <a:gd name="connsiteY360" fmla="*/ 1235590 h 1590675"/>
              <a:gd name="connsiteX361" fmla="*/ 756952 w 1933575"/>
              <a:gd name="connsiteY361" fmla="*/ 1206158 h 1590675"/>
              <a:gd name="connsiteX362" fmla="*/ 785051 w 1933575"/>
              <a:gd name="connsiteY362" fmla="*/ 1182250 h 1590675"/>
              <a:gd name="connsiteX363" fmla="*/ 719328 w 1933575"/>
              <a:gd name="connsiteY363" fmla="*/ 1077189 h 1590675"/>
              <a:gd name="connsiteX364" fmla="*/ 727043 w 1933575"/>
              <a:gd name="connsiteY364" fmla="*/ 1102621 h 1590675"/>
              <a:gd name="connsiteX365" fmla="*/ 747998 w 1933575"/>
              <a:gd name="connsiteY365" fmla="*/ 1124433 h 1590675"/>
              <a:gd name="connsiteX366" fmla="*/ 711041 w 1933575"/>
              <a:gd name="connsiteY366" fmla="*/ 1146436 h 1590675"/>
              <a:gd name="connsiteX367" fmla="*/ 685514 w 1933575"/>
              <a:gd name="connsiteY367" fmla="*/ 1110813 h 1590675"/>
              <a:gd name="connsiteX368" fmla="*/ 719328 w 1933575"/>
              <a:gd name="connsiteY368" fmla="*/ 1077189 h 1590675"/>
              <a:gd name="connsiteX369" fmla="*/ 705802 w 1933575"/>
              <a:gd name="connsiteY369" fmla="*/ 1169677 h 1590675"/>
              <a:gd name="connsiteX370" fmla="*/ 723233 w 1933575"/>
              <a:gd name="connsiteY370" fmla="*/ 1200157 h 1590675"/>
              <a:gd name="connsiteX371" fmla="*/ 695611 w 1933575"/>
              <a:gd name="connsiteY371" fmla="*/ 1220160 h 1590675"/>
              <a:gd name="connsiteX372" fmla="*/ 675227 w 1933575"/>
              <a:gd name="connsiteY372" fmla="*/ 1192823 h 1590675"/>
              <a:gd name="connsiteX373" fmla="*/ 705802 w 1933575"/>
              <a:gd name="connsiteY373" fmla="*/ 1169677 h 1590675"/>
              <a:gd name="connsiteX374" fmla="*/ 691229 w 1933575"/>
              <a:gd name="connsiteY374" fmla="*/ 1251116 h 1590675"/>
              <a:gd name="connsiteX375" fmla="*/ 710184 w 1933575"/>
              <a:gd name="connsiteY375" fmla="*/ 1278072 h 1590675"/>
              <a:gd name="connsiteX376" fmla="*/ 682085 w 1933575"/>
              <a:gd name="connsiteY376" fmla="*/ 1296550 h 1590675"/>
              <a:gd name="connsiteX377" fmla="*/ 665893 w 1933575"/>
              <a:gd name="connsiteY377" fmla="*/ 1271785 h 1590675"/>
              <a:gd name="connsiteX378" fmla="*/ 691229 w 1933575"/>
              <a:gd name="connsiteY378" fmla="*/ 1251116 h 1590675"/>
              <a:gd name="connsiteX379" fmla="*/ 639985 w 1933575"/>
              <a:gd name="connsiteY379" fmla="*/ 1075665 h 1590675"/>
              <a:gd name="connsiteX380" fmla="*/ 662464 w 1933575"/>
              <a:gd name="connsiteY380" fmla="*/ 1108527 h 1590675"/>
              <a:gd name="connsiteX381" fmla="*/ 630079 w 1933575"/>
              <a:gd name="connsiteY381" fmla="*/ 1128910 h 1590675"/>
              <a:gd name="connsiteX382" fmla="*/ 608648 w 1933575"/>
              <a:gd name="connsiteY382" fmla="*/ 1098525 h 1590675"/>
              <a:gd name="connsiteX383" fmla="*/ 639985 w 1933575"/>
              <a:gd name="connsiteY383" fmla="*/ 1075665 h 1590675"/>
              <a:gd name="connsiteX384" fmla="*/ 575215 w 1933575"/>
              <a:gd name="connsiteY384" fmla="*/ 971176 h 1590675"/>
              <a:gd name="connsiteX385" fmla="*/ 606552 w 1933575"/>
              <a:gd name="connsiteY385" fmla="*/ 1015563 h 1590675"/>
              <a:gd name="connsiteX386" fmla="*/ 565880 w 1933575"/>
              <a:gd name="connsiteY386" fmla="*/ 1039089 h 1590675"/>
              <a:gd name="connsiteX387" fmla="*/ 540449 w 1933575"/>
              <a:gd name="connsiteY387" fmla="*/ 1002609 h 1590675"/>
              <a:gd name="connsiteX388" fmla="*/ 575215 w 1933575"/>
              <a:gd name="connsiteY388" fmla="*/ 971176 h 1590675"/>
              <a:gd name="connsiteX389" fmla="*/ 560261 w 1933575"/>
              <a:gd name="connsiteY389" fmla="*/ 1061759 h 1590675"/>
              <a:gd name="connsiteX390" fmla="*/ 581216 w 1933575"/>
              <a:gd name="connsiteY390" fmla="*/ 1094430 h 1590675"/>
              <a:gd name="connsiteX391" fmla="*/ 550926 w 1933575"/>
              <a:gd name="connsiteY391" fmla="*/ 1113098 h 1590675"/>
              <a:gd name="connsiteX392" fmla="*/ 529876 w 1933575"/>
              <a:gd name="connsiteY392" fmla="*/ 1084523 h 1590675"/>
              <a:gd name="connsiteX393" fmla="*/ 560261 w 1933575"/>
              <a:gd name="connsiteY393" fmla="*/ 1061759 h 1590675"/>
              <a:gd name="connsiteX394" fmla="*/ 497014 w 1933575"/>
              <a:gd name="connsiteY394" fmla="*/ 964413 h 1590675"/>
              <a:gd name="connsiteX395" fmla="*/ 521589 w 1933575"/>
              <a:gd name="connsiteY395" fmla="*/ 999751 h 1590675"/>
              <a:gd name="connsiteX396" fmla="*/ 487109 w 1933575"/>
              <a:gd name="connsiteY396" fmla="*/ 1018325 h 1590675"/>
              <a:gd name="connsiteX397" fmla="*/ 464249 w 1933575"/>
              <a:gd name="connsiteY397" fmla="*/ 990321 h 1590675"/>
              <a:gd name="connsiteX398" fmla="*/ 497014 w 1933575"/>
              <a:gd name="connsiteY398" fmla="*/ 964413 h 1590675"/>
              <a:gd name="connsiteX399" fmla="*/ 481298 w 1933575"/>
              <a:gd name="connsiteY399" fmla="*/ 1051662 h 1590675"/>
              <a:gd name="connsiteX400" fmla="*/ 501301 w 1933575"/>
              <a:gd name="connsiteY400" fmla="*/ 1079475 h 1590675"/>
              <a:gd name="connsiteX401" fmla="*/ 473393 w 1933575"/>
              <a:gd name="connsiteY401" fmla="*/ 1096144 h 1590675"/>
              <a:gd name="connsiteX402" fmla="*/ 453104 w 1933575"/>
              <a:gd name="connsiteY402" fmla="*/ 1069950 h 1590675"/>
              <a:gd name="connsiteX403" fmla="*/ 481298 w 1933575"/>
              <a:gd name="connsiteY403" fmla="*/ 1051662 h 1590675"/>
              <a:gd name="connsiteX404" fmla="*/ 466535 w 1933575"/>
              <a:gd name="connsiteY404" fmla="*/ 1133482 h 1590675"/>
              <a:gd name="connsiteX405" fmla="*/ 485204 w 1933575"/>
              <a:gd name="connsiteY405" fmla="*/ 1159009 h 1590675"/>
              <a:gd name="connsiteX406" fmla="*/ 460724 w 1933575"/>
              <a:gd name="connsiteY406" fmla="*/ 1176249 h 1590675"/>
              <a:gd name="connsiteX407" fmla="*/ 442055 w 1933575"/>
              <a:gd name="connsiteY407" fmla="*/ 1150055 h 1590675"/>
              <a:gd name="connsiteX408" fmla="*/ 466535 w 1933575"/>
              <a:gd name="connsiteY408" fmla="*/ 1133482 h 1590675"/>
              <a:gd name="connsiteX409" fmla="*/ 416052 w 1933575"/>
              <a:gd name="connsiteY409" fmla="*/ 956698 h 1590675"/>
              <a:gd name="connsiteX410" fmla="*/ 439007 w 1933575"/>
              <a:gd name="connsiteY410" fmla="*/ 986511 h 1590675"/>
              <a:gd name="connsiteX411" fmla="*/ 408623 w 1933575"/>
              <a:gd name="connsiteY411" fmla="*/ 1007180 h 1590675"/>
              <a:gd name="connsiteX412" fmla="*/ 385953 w 1933575"/>
              <a:gd name="connsiteY412" fmla="*/ 975653 h 1590675"/>
              <a:gd name="connsiteX413" fmla="*/ 416052 w 1933575"/>
              <a:gd name="connsiteY413" fmla="*/ 956698 h 1590675"/>
              <a:gd name="connsiteX414" fmla="*/ 403765 w 1933575"/>
              <a:gd name="connsiteY414" fmla="*/ 1034613 h 1590675"/>
              <a:gd name="connsiteX415" fmla="*/ 423196 w 1933575"/>
              <a:gd name="connsiteY415" fmla="*/ 1064997 h 1590675"/>
              <a:gd name="connsiteX416" fmla="*/ 394716 w 1933575"/>
              <a:gd name="connsiteY416" fmla="*/ 1083762 h 1590675"/>
              <a:gd name="connsiteX417" fmla="*/ 374523 w 1933575"/>
              <a:gd name="connsiteY417" fmla="*/ 1056234 h 1590675"/>
              <a:gd name="connsiteX418" fmla="*/ 403765 w 1933575"/>
              <a:gd name="connsiteY418" fmla="*/ 1034613 h 1590675"/>
              <a:gd name="connsiteX419" fmla="*/ 388906 w 1933575"/>
              <a:gd name="connsiteY419" fmla="*/ 1117194 h 1590675"/>
              <a:gd name="connsiteX420" fmla="*/ 406718 w 1933575"/>
              <a:gd name="connsiteY420" fmla="*/ 1144055 h 1590675"/>
              <a:gd name="connsiteX421" fmla="*/ 381095 w 1933575"/>
              <a:gd name="connsiteY421" fmla="*/ 1161105 h 1590675"/>
              <a:gd name="connsiteX422" fmla="*/ 362998 w 1933575"/>
              <a:gd name="connsiteY422" fmla="*/ 1136054 h 1590675"/>
              <a:gd name="connsiteX423" fmla="*/ 388906 w 1933575"/>
              <a:gd name="connsiteY423" fmla="*/ 1117194 h 1590675"/>
              <a:gd name="connsiteX424" fmla="*/ 338519 w 1933575"/>
              <a:gd name="connsiteY424" fmla="*/ 938601 h 1590675"/>
              <a:gd name="connsiteX425" fmla="*/ 360521 w 1933575"/>
              <a:gd name="connsiteY425" fmla="*/ 971938 h 1590675"/>
              <a:gd name="connsiteX426" fmla="*/ 328708 w 1933575"/>
              <a:gd name="connsiteY426" fmla="*/ 992512 h 1590675"/>
              <a:gd name="connsiteX427" fmla="*/ 307086 w 1933575"/>
              <a:gd name="connsiteY427" fmla="*/ 962222 h 1590675"/>
              <a:gd name="connsiteX428" fmla="*/ 338519 w 1933575"/>
              <a:gd name="connsiteY428" fmla="*/ 938601 h 1590675"/>
              <a:gd name="connsiteX429" fmla="*/ 324136 w 1933575"/>
              <a:gd name="connsiteY429" fmla="*/ 1020896 h 1590675"/>
              <a:gd name="connsiteX430" fmla="*/ 343186 w 1933575"/>
              <a:gd name="connsiteY430" fmla="*/ 1051091 h 1590675"/>
              <a:gd name="connsiteX431" fmla="*/ 315373 w 1933575"/>
              <a:gd name="connsiteY431" fmla="*/ 1069284 h 1590675"/>
              <a:gd name="connsiteX432" fmla="*/ 295085 w 1933575"/>
              <a:gd name="connsiteY432" fmla="*/ 1042042 h 1590675"/>
              <a:gd name="connsiteX433" fmla="*/ 324136 w 1933575"/>
              <a:gd name="connsiteY433" fmla="*/ 1020896 h 1590675"/>
              <a:gd name="connsiteX434" fmla="*/ 309182 w 1933575"/>
              <a:gd name="connsiteY434" fmla="*/ 1103478 h 1590675"/>
              <a:gd name="connsiteX435" fmla="*/ 326993 w 1933575"/>
              <a:gd name="connsiteY435" fmla="*/ 1129577 h 1590675"/>
              <a:gd name="connsiteX436" fmla="*/ 301371 w 1933575"/>
              <a:gd name="connsiteY436" fmla="*/ 1146531 h 1590675"/>
              <a:gd name="connsiteX437" fmla="*/ 283464 w 1933575"/>
              <a:gd name="connsiteY437" fmla="*/ 1121862 h 1590675"/>
              <a:gd name="connsiteX438" fmla="*/ 309182 w 1933575"/>
              <a:gd name="connsiteY438" fmla="*/ 1103478 h 1590675"/>
              <a:gd name="connsiteX439" fmla="*/ 258985 w 1933575"/>
              <a:gd name="connsiteY439" fmla="*/ 923837 h 1590675"/>
              <a:gd name="connsiteX440" fmla="*/ 280321 w 1933575"/>
              <a:gd name="connsiteY440" fmla="*/ 957936 h 1590675"/>
              <a:gd name="connsiteX441" fmla="*/ 249079 w 1933575"/>
              <a:gd name="connsiteY441" fmla="*/ 978034 h 1590675"/>
              <a:gd name="connsiteX442" fmla="*/ 227457 w 1933575"/>
              <a:gd name="connsiteY442" fmla="*/ 948221 h 1590675"/>
              <a:gd name="connsiteX443" fmla="*/ 258985 w 1933575"/>
              <a:gd name="connsiteY443" fmla="*/ 923837 h 1590675"/>
              <a:gd name="connsiteX444" fmla="*/ 244602 w 1933575"/>
              <a:gd name="connsiteY444" fmla="*/ 1006895 h 1590675"/>
              <a:gd name="connsiteX445" fmla="*/ 263271 w 1933575"/>
              <a:gd name="connsiteY445" fmla="*/ 1036613 h 1590675"/>
              <a:gd name="connsiteX446" fmla="*/ 235649 w 1933575"/>
              <a:gd name="connsiteY446" fmla="*/ 1054996 h 1590675"/>
              <a:gd name="connsiteX447" fmla="*/ 215265 w 1933575"/>
              <a:gd name="connsiteY447" fmla="*/ 1027945 h 1590675"/>
              <a:gd name="connsiteX448" fmla="*/ 244602 w 1933575"/>
              <a:gd name="connsiteY448" fmla="*/ 1006895 h 1590675"/>
              <a:gd name="connsiteX449" fmla="*/ 229362 w 1933575"/>
              <a:gd name="connsiteY449" fmla="*/ 1089477 h 1590675"/>
              <a:gd name="connsiteX450" fmla="*/ 247174 w 1933575"/>
              <a:gd name="connsiteY450" fmla="*/ 1115480 h 1590675"/>
              <a:gd name="connsiteX451" fmla="*/ 221647 w 1933575"/>
              <a:gd name="connsiteY451" fmla="*/ 1132434 h 1590675"/>
              <a:gd name="connsiteX452" fmla="*/ 203930 w 1933575"/>
              <a:gd name="connsiteY452" fmla="*/ 1107669 h 1590675"/>
              <a:gd name="connsiteX453" fmla="*/ 229362 w 1933575"/>
              <a:gd name="connsiteY453" fmla="*/ 1089477 h 1590675"/>
              <a:gd name="connsiteX454" fmla="*/ 179642 w 1933575"/>
              <a:gd name="connsiteY454" fmla="*/ 911454 h 1590675"/>
              <a:gd name="connsiteX455" fmla="*/ 201073 w 1933575"/>
              <a:gd name="connsiteY455" fmla="*/ 943268 h 1590675"/>
              <a:gd name="connsiteX456" fmla="*/ 168878 w 1933575"/>
              <a:gd name="connsiteY456" fmla="*/ 964318 h 1590675"/>
              <a:gd name="connsiteX457" fmla="*/ 151162 w 1933575"/>
              <a:gd name="connsiteY457" fmla="*/ 936124 h 1590675"/>
              <a:gd name="connsiteX458" fmla="*/ 179642 w 1933575"/>
              <a:gd name="connsiteY458" fmla="*/ 911454 h 1590675"/>
              <a:gd name="connsiteX459" fmla="*/ 164687 w 1933575"/>
              <a:gd name="connsiteY459" fmla="*/ 992512 h 1590675"/>
              <a:gd name="connsiteX460" fmla="*/ 183737 w 1933575"/>
              <a:gd name="connsiteY460" fmla="*/ 1022325 h 1590675"/>
              <a:gd name="connsiteX461" fmla="*/ 155924 w 1933575"/>
              <a:gd name="connsiteY461" fmla="*/ 1040899 h 1590675"/>
              <a:gd name="connsiteX462" fmla="*/ 135446 w 1933575"/>
              <a:gd name="connsiteY462" fmla="*/ 1013658 h 1590675"/>
              <a:gd name="connsiteX463" fmla="*/ 164687 w 1933575"/>
              <a:gd name="connsiteY463" fmla="*/ 992512 h 1590675"/>
              <a:gd name="connsiteX464" fmla="*/ 149733 w 1933575"/>
              <a:gd name="connsiteY464" fmla="*/ 1074998 h 1590675"/>
              <a:gd name="connsiteX465" fmla="*/ 167640 w 1933575"/>
              <a:gd name="connsiteY465" fmla="*/ 1101192 h 1590675"/>
              <a:gd name="connsiteX466" fmla="*/ 142113 w 1933575"/>
              <a:gd name="connsiteY466" fmla="*/ 1118242 h 1590675"/>
              <a:gd name="connsiteX467" fmla="*/ 124016 w 1933575"/>
              <a:gd name="connsiteY467" fmla="*/ 1093477 h 1590675"/>
              <a:gd name="connsiteX468" fmla="*/ 149733 w 1933575"/>
              <a:gd name="connsiteY468" fmla="*/ 1074998 h 1590675"/>
              <a:gd name="connsiteX469" fmla="*/ 100108 w 1933575"/>
              <a:gd name="connsiteY469" fmla="*/ 897071 h 1590675"/>
              <a:gd name="connsiteX470" fmla="*/ 117920 w 1933575"/>
              <a:gd name="connsiteY470" fmla="*/ 930123 h 1590675"/>
              <a:gd name="connsiteX471" fmla="*/ 89726 w 1933575"/>
              <a:gd name="connsiteY471" fmla="*/ 951173 h 1590675"/>
              <a:gd name="connsiteX472" fmla="*/ 71247 w 1933575"/>
              <a:gd name="connsiteY472" fmla="*/ 921551 h 1590675"/>
              <a:gd name="connsiteX473" fmla="*/ 100108 w 1933575"/>
              <a:gd name="connsiteY473" fmla="*/ 897071 h 1590675"/>
              <a:gd name="connsiteX474" fmla="*/ 85249 w 1933575"/>
              <a:gd name="connsiteY474" fmla="*/ 977939 h 1590675"/>
              <a:gd name="connsiteX475" fmla="*/ 104204 w 1933575"/>
              <a:gd name="connsiteY475" fmla="*/ 1008228 h 1590675"/>
              <a:gd name="connsiteX476" fmla="*/ 76105 w 1933575"/>
              <a:gd name="connsiteY476" fmla="*/ 1027278 h 1590675"/>
              <a:gd name="connsiteX477" fmla="*/ 55436 w 1933575"/>
              <a:gd name="connsiteY477" fmla="*/ 999370 h 1590675"/>
              <a:gd name="connsiteX478" fmla="*/ 85249 w 1933575"/>
              <a:gd name="connsiteY478" fmla="*/ 977939 h 1590675"/>
              <a:gd name="connsiteX479" fmla="*/ 70390 w 1933575"/>
              <a:gd name="connsiteY479" fmla="*/ 1060521 h 1590675"/>
              <a:gd name="connsiteX480" fmla="*/ 88297 w 1933575"/>
              <a:gd name="connsiteY480" fmla="*/ 1087191 h 1590675"/>
              <a:gd name="connsiteX481" fmla="*/ 62389 w 1933575"/>
              <a:gd name="connsiteY481" fmla="*/ 1104336 h 1590675"/>
              <a:gd name="connsiteX482" fmla="*/ 43625 w 1933575"/>
              <a:gd name="connsiteY482" fmla="*/ 1079285 h 1590675"/>
              <a:gd name="connsiteX483" fmla="*/ 70390 w 1933575"/>
              <a:gd name="connsiteY483" fmla="*/ 1060521 h 1590675"/>
              <a:gd name="connsiteX484" fmla="*/ 55626 w 1933575"/>
              <a:gd name="connsiteY484" fmla="*/ 1142150 h 1590675"/>
              <a:gd name="connsiteX485" fmla="*/ 71723 w 1933575"/>
              <a:gd name="connsiteY485" fmla="*/ 1166248 h 1590675"/>
              <a:gd name="connsiteX486" fmla="*/ 48673 w 1933575"/>
              <a:gd name="connsiteY486" fmla="*/ 1181869 h 1590675"/>
              <a:gd name="connsiteX487" fmla="*/ 32194 w 1933575"/>
              <a:gd name="connsiteY487" fmla="*/ 1159200 h 1590675"/>
              <a:gd name="connsiteX488" fmla="*/ 55626 w 1933575"/>
              <a:gd name="connsiteY488" fmla="*/ 1142150 h 1590675"/>
              <a:gd name="connsiteX489" fmla="*/ 40767 w 1933575"/>
              <a:gd name="connsiteY489" fmla="*/ 1223874 h 1590675"/>
              <a:gd name="connsiteX490" fmla="*/ 55055 w 1933575"/>
              <a:gd name="connsiteY490" fmla="*/ 1245401 h 1590675"/>
              <a:gd name="connsiteX491" fmla="*/ 36767 w 1933575"/>
              <a:gd name="connsiteY491" fmla="*/ 1257117 h 1590675"/>
              <a:gd name="connsiteX492" fmla="*/ 22003 w 1933575"/>
              <a:gd name="connsiteY492" fmla="*/ 1238543 h 1590675"/>
              <a:gd name="connsiteX493" fmla="*/ 40767 w 1933575"/>
              <a:gd name="connsiteY493" fmla="*/ 1223874 h 1590675"/>
              <a:gd name="connsiteX494" fmla="*/ 23717 w 1933575"/>
              <a:gd name="connsiteY494" fmla="*/ 1336841 h 1590675"/>
              <a:gd name="connsiteX495" fmla="*/ 10954 w 1933575"/>
              <a:gd name="connsiteY495" fmla="*/ 1319315 h 1590675"/>
              <a:gd name="connsiteX496" fmla="*/ 26765 w 1933575"/>
              <a:gd name="connsiteY496" fmla="*/ 1307885 h 1590675"/>
              <a:gd name="connsiteX497" fmla="*/ 39529 w 1933575"/>
              <a:gd name="connsiteY497" fmla="*/ 1325125 h 1590675"/>
              <a:gd name="connsiteX498" fmla="*/ 23717 w 1933575"/>
              <a:gd name="connsiteY498" fmla="*/ 1336841 h 1590675"/>
              <a:gd name="connsiteX499" fmla="*/ 931354 w 1933575"/>
              <a:gd name="connsiteY499" fmla="*/ 1278738 h 1590675"/>
              <a:gd name="connsiteX500" fmla="*/ 947166 w 1933575"/>
              <a:gd name="connsiteY500" fmla="*/ 1254640 h 1590675"/>
              <a:gd name="connsiteX501" fmla="*/ 990505 w 1933575"/>
              <a:gd name="connsiteY501" fmla="*/ 1250639 h 1590675"/>
              <a:gd name="connsiteX502" fmla="*/ 1009460 w 1933575"/>
              <a:gd name="connsiteY502" fmla="*/ 1289978 h 1590675"/>
              <a:gd name="connsiteX503" fmla="*/ 979551 w 1933575"/>
              <a:gd name="connsiteY503" fmla="*/ 1321601 h 1590675"/>
              <a:gd name="connsiteX504" fmla="*/ 965645 w 1933575"/>
              <a:gd name="connsiteY504" fmla="*/ 1323792 h 1590675"/>
              <a:gd name="connsiteX505" fmla="*/ 966121 w 1933575"/>
              <a:gd name="connsiteY505" fmla="*/ 1324077 h 1590675"/>
              <a:gd name="connsiteX506" fmla="*/ 931831 w 1933575"/>
              <a:gd name="connsiteY506" fmla="*/ 1278167 h 1590675"/>
              <a:gd name="connsiteX507" fmla="*/ 931354 w 1933575"/>
              <a:gd name="connsiteY507" fmla="*/ 1278738 h 1590675"/>
              <a:gd name="connsiteX508" fmla="*/ 865156 w 1933575"/>
              <a:gd name="connsiteY508" fmla="*/ 1190251 h 1590675"/>
              <a:gd name="connsiteX509" fmla="*/ 909447 w 1933575"/>
              <a:gd name="connsiteY509" fmla="*/ 1150627 h 1590675"/>
              <a:gd name="connsiteX510" fmla="*/ 909066 w 1933575"/>
              <a:gd name="connsiteY510" fmla="*/ 1150341 h 1590675"/>
              <a:gd name="connsiteX511" fmla="*/ 944404 w 1933575"/>
              <a:gd name="connsiteY511" fmla="*/ 1193013 h 1590675"/>
              <a:gd name="connsiteX512" fmla="*/ 908780 w 1933575"/>
              <a:gd name="connsiteY512" fmla="*/ 1228732 h 1590675"/>
              <a:gd name="connsiteX513" fmla="*/ 868871 w 1933575"/>
              <a:gd name="connsiteY513" fmla="*/ 1199776 h 1590675"/>
              <a:gd name="connsiteX514" fmla="*/ 865251 w 1933575"/>
              <a:gd name="connsiteY514" fmla="*/ 1189680 h 1590675"/>
              <a:gd name="connsiteX515" fmla="*/ 865156 w 1933575"/>
              <a:gd name="connsiteY515" fmla="*/ 1190251 h 1590675"/>
              <a:gd name="connsiteX516" fmla="*/ 1076897 w 1933575"/>
              <a:gd name="connsiteY516" fmla="*/ 1381037 h 1590675"/>
              <a:gd name="connsiteX517" fmla="*/ 1028224 w 1933575"/>
              <a:gd name="connsiteY517" fmla="*/ 1415327 h 1590675"/>
              <a:gd name="connsiteX518" fmla="*/ 998411 w 1933575"/>
              <a:gd name="connsiteY518" fmla="*/ 1375798 h 1590675"/>
              <a:gd name="connsiteX519" fmla="*/ 1032605 w 1933575"/>
              <a:gd name="connsiteY519" fmla="*/ 1339889 h 1590675"/>
              <a:gd name="connsiteX520" fmla="*/ 1073658 w 1933575"/>
              <a:gd name="connsiteY520" fmla="*/ 1367511 h 1590675"/>
              <a:gd name="connsiteX521" fmla="*/ 1076516 w 1933575"/>
              <a:gd name="connsiteY521" fmla="*/ 1381418 h 1590675"/>
              <a:gd name="connsiteX522" fmla="*/ 1076897 w 1933575"/>
              <a:gd name="connsiteY522" fmla="*/ 1381037 h 1590675"/>
              <a:gd name="connsiteX523" fmla="*/ 432626 w 1933575"/>
              <a:gd name="connsiteY523" fmla="*/ 856590 h 1590675"/>
              <a:gd name="connsiteX524" fmla="*/ 393859 w 1933575"/>
              <a:gd name="connsiteY524" fmla="*/ 893071 h 1590675"/>
              <a:gd name="connsiteX525" fmla="*/ 356426 w 1933575"/>
              <a:gd name="connsiteY525" fmla="*/ 854971 h 1590675"/>
              <a:gd name="connsiteX526" fmla="*/ 395383 w 1933575"/>
              <a:gd name="connsiteY526" fmla="*/ 816871 h 1590675"/>
              <a:gd name="connsiteX527" fmla="*/ 432626 w 1933575"/>
              <a:gd name="connsiteY527" fmla="*/ 856590 h 1590675"/>
              <a:gd name="connsiteX528" fmla="*/ 433292 w 1933575"/>
              <a:gd name="connsiteY528" fmla="*/ 867639 h 1590675"/>
              <a:gd name="connsiteX529" fmla="*/ 470821 w 1933575"/>
              <a:gd name="connsiteY529" fmla="*/ 831254 h 1590675"/>
              <a:gd name="connsiteX530" fmla="*/ 509207 w 1933575"/>
              <a:gd name="connsiteY530" fmla="*/ 868496 h 1590675"/>
              <a:gd name="connsiteX531" fmla="*/ 472250 w 1933575"/>
              <a:gd name="connsiteY531" fmla="*/ 907168 h 1590675"/>
              <a:gd name="connsiteX532" fmla="*/ 433292 w 1933575"/>
              <a:gd name="connsiteY532" fmla="*/ 867639 h 1590675"/>
              <a:gd name="connsiteX533" fmla="*/ 76105 w 1933575"/>
              <a:gd name="connsiteY533" fmla="*/ 838969 h 1590675"/>
              <a:gd name="connsiteX534" fmla="*/ 38195 w 1933575"/>
              <a:gd name="connsiteY534" fmla="*/ 801345 h 1590675"/>
              <a:gd name="connsiteX535" fmla="*/ 76867 w 1933575"/>
              <a:gd name="connsiteY535" fmla="*/ 763055 h 1590675"/>
              <a:gd name="connsiteX536" fmla="*/ 114110 w 1933575"/>
              <a:gd name="connsiteY536" fmla="*/ 801441 h 1590675"/>
              <a:gd name="connsiteX537" fmla="*/ 76105 w 1933575"/>
              <a:gd name="connsiteY537" fmla="*/ 838969 h 1590675"/>
              <a:gd name="connsiteX538" fmla="*/ 1102424 w 1933575"/>
              <a:gd name="connsiteY538" fmla="*/ 1433805 h 1590675"/>
              <a:gd name="connsiteX539" fmla="*/ 1140238 w 1933575"/>
              <a:gd name="connsiteY539" fmla="*/ 1471620 h 1590675"/>
              <a:gd name="connsiteX540" fmla="*/ 1101376 w 1933575"/>
              <a:gd name="connsiteY540" fmla="*/ 1509720 h 1590675"/>
              <a:gd name="connsiteX541" fmla="*/ 1064324 w 1933575"/>
              <a:gd name="connsiteY541" fmla="*/ 1471239 h 1590675"/>
              <a:gd name="connsiteX542" fmla="*/ 1102424 w 1933575"/>
              <a:gd name="connsiteY542" fmla="*/ 1433805 h 1590675"/>
              <a:gd name="connsiteX543" fmla="*/ 733901 w 1933575"/>
              <a:gd name="connsiteY543" fmla="*/ 990893 h 1590675"/>
              <a:gd name="connsiteX544" fmla="*/ 697135 w 1933575"/>
              <a:gd name="connsiteY544" fmla="*/ 1029564 h 1590675"/>
              <a:gd name="connsiteX545" fmla="*/ 657701 w 1933575"/>
              <a:gd name="connsiteY545" fmla="*/ 992036 h 1590675"/>
              <a:gd name="connsiteX546" fmla="*/ 695897 w 1933575"/>
              <a:gd name="connsiteY546" fmla="*/ 953364 h 1590675"/>
              <a:gd name="connsiteX547" fmla="*/ 733901 w 1933575"/>
              <a:gd name="connsiteY547" fmla="*/ 990893 h 1590675"/>
              <a:gd name="connsiteX548" fmla="*/ 878872 w 1933575"/>
              <a:gd name="connsiteY548" fmla="*/ 1099764 h 1590675"/>
              <a:gd name="connsiteX549" fmla="*/ 839724 w 1933575"/>
              <a:gd name="connsiteY549" fmla="*/ 1137578 h 1590675"/>
              <a:gd name="connsiteX550" fmla="*/ 802672 w 1933575"/>
              <a:gd name="connsiteY550" fmla="*/ 1099192 h 1590675"/>
              <a:gd name="connsiteX551" fmla="*/ 841820 w 1933575"/>
              <a:gd name="connsiteY551" fmla="*/ 1061378 h 1590675"/>
              <a:gd name="connsiteX552" fmla="*/ 878872 w 1933575"/>
              <a:gd name="connsiteY552" fmla="*/ 1099764 h 1590675"/>
              <a:gd name="connsiteX553" fmla="*/ 193834 w 1933575"/>
              <a:gd name="connsiteY553" fmla="*/ 814680 h 1590675"/>
              <a:gd name="connsiteX554" fmla="*/ 156972 w 1933575"/>
              <a:gd name="connsiteY554" fmla="*/ 853352 h 1590675"/>
              <a:gd name="connsiteX555" fmla="*/ 117634 w 1933575"/>
              <a:gd name="connsiteY555" fmla="*/ 815823 h 1590675"/>
              <a:gd name="connsiteX556" fmla="*/ 155924 w 1933575"/>
              <a:gd name="connsiteY556" fmla="*/ 777152 h 1590675"/>
              <a:gd name="connsiteX557" fmla="*/ 193834 w 1933575"/>
              <a:gd name="connsiteY557" fmla="*/ 814680 h 1590675"/>
              <a:gd name="connsiteX558" fmla="*/ 588550 w 1933575"/>
              <a:gd name="connsiteY558" fmla="*/ 884118 h 1590675"/>
              <a:gd name="connsiteX559" fmla="*/ 550259 w 1933575"/>
              <a:gd name="connsiteY559" fmla="*/ 921170 h 1590675"/>
              <a:gd name="connsiteX560" fmla="*/ 513207 w 1933575"/>
              <a:gd name="connsiteY560" fmla="*/ 882879 h 1590675"/>
              <a:gd name="connsiteX561" fmla="*/ 551498 w 1933575"/>
              <a:gd name="connsiteY561" fmla="*/ 845827 h 1590675"/>
              <a:gd name="connsiteX562" fmla="*/ 588550 w 1933575"/>
              <a:gd name="connsiteY562" fmla="*/ 884118 h 1590675"/>
              <a:gd name="connsiteX563" fmla="*/ 775716 w 1933575"/>
              <a:gd name="connsiteY563" fmla="*/ 1043185 h 1590675"/>
              <a:gd name="connsiteX564" fmla="*/ 737902 w 1933575"/>
              <a:gd name="connsiteY564" fmla="*/ 1005656 h 1590675"/>
              <a:gd name="connsiteX565" fmla="*/ 775811 w 1933575"/>
              <a:gd name="connsiteY565" fmla="*/ 968223 h 1590675"/>
              <a:gd name="connsiteX566" fmla="*/ 812864 w 1933575"/>
              <a:gd name="connsiteY566" fmla="*/ 1004990 h 1590675"/>
              <a:gd name="connsiteX567" fmla="*/ 775716 w 1933575"/>
              <a:gd name="connsiteY567" fmla="*/ 1043185 h 1590675"/>
              <a:gd name="connsiteX568" fmla="*/ 34195 w 1933575"/>
              <a:gd name="connsiteY568" fmla="*/ 786201 h 1590675"/>
              <a:gd name="connsiteX569" fmla="*/ 95 w 1933575"/>
              <a:gd name="connsiteY569" fmla="*/ 824110 h 1590675"/>
              <a:gd name="connsiteX570" fmla="*/ 95 w 1933575"/>
              <a:gd name="connsiteY570" fmla="*/ 749625 h 1590675"/>
              <a:gd name="connsiteX571" fmla="*/ 34195 w 1933575"/>
              <a:gd name="connsiteY571" fmla="*/ 786201 h 1590675"/>
              <a:gd name="connsiteX572" fmla="*/ 909447 w 1933575"/>
              <a:gd name="connsiteY572" fmla="*/ 1150627 h 1590675"/>
              <a:gd name="connsiteX573" fmla="*/ 882968 w 1933575"/>
              <a:gd name="connsiteY573" fmla="*/ 1113956 h 1590675"/>
              <a:gd name="connsiteX574" fmla="*/ 919163 w 1933575"/>
              <a:gd name="connsiteY574" fmla="*/ 1076332 h 1590675"/>
              <a:gd name="connsiteX575" fmla="*/ 957548 w 1933575"/>
              <a:gd name="connsiteY575" fmla="*/ 1111670 h 1590675"/>
              <a:gd name="connsiteX576" fmla="*/ 923163 w 1933575"/>
              <a:gd name="connsiteY576" fmla="*/ 1150818 h 1590675"/>
              <a:gd name="connsiteX577" fmla="*/ 909161 w 1933575"/>
              <a:gd name="connsiteY577" fmla="*/ 1150341 h 1590675"/>
              <a:gd name="connsiteX578" fmla="*/ 909447 w 1933575"/>
              <a:gd name="connsiteY578" fmla="*/ 1150627 h 1590675"/>
              <a:gd name="connsiteX579" fmla="*/ 985838 w 1933575"/>
              <a:gd name="connsiteY579" fmla="*/ 1241972 h 1590675"/>
              <a:gd name="connsiteX580" fmla="*/ 948309 w 1933575"/>
              <a:gd name="connsiteY580" fmla="*/ 1204443 h 1590675"/>
              <a:gd name="connsiteX581" fmla="*/ 986219 w 1933575"/>
              <a:gd name="connsiteY581" fmla="*/ 1167201 h 1590675"/>
              <a:gd name="connsiteX582" fmla="*/ 1023080 w 1933575"/>
              <a:gd name="connsiteY582" fmla="*/ 1204062 h 1590675"/>
              <a:gd name="connsiteX583" fmla="*/ 985838 w 1933575"/>
              <a:gd name="connsiteY583" fmla="*/ 1241972 h 1590675"/>
              <a:gd name="connsiteX584" fmla="*/ 1076611 w 1933575"/>
              <a:gd name="connsiteY584" fmla="*/ 1381418 h 1590675"/>
              <a:gd name="connsiteX585" fmla="*/ 1113282 w 1933575"/>
              <a:gd name="connsiteY585" fmla="*/ 1354938 h 1590675"/>
              <a:gd name="connsiteX586" fmla="*/ 1150906 w 1933575"/>
              <a:gd name="connsiteY586" fmla="*/ 1391133 h 1590675"/>
              <a:gd name="connsiteX587" fmla="*/ 1115568 w 1933575"/>
              <a:gd name="connsiteY587" fmla="*/ 1429519 h 1590675"/>
              <a:gd name="connsiteX588" fmla="*/ 1076420 w 1933575"/>
              <a:gd name="connsiteY588" fmla="*/ 1395134 h 1590675"/>
              <a:gd name="connsiteX589" fmla="*/ 1076897 w 1933575"/>
              <a:gd name="connsiteY589" fmla="*/ 1381132 h 1590675"/>
              <a:gd name="connsiteX590" fmla="*/ 1076611 w 1933575"/>
              <a:gd name="connsiteY590" fmla="*/ 1381418 h 1590675"/>
              <a:gd name="connsiteX591" fmla="*/ 667702 w 1933575"/>
              <a:gd name="connsiteY591" fmla="*/ 897929 h 1590675"/>
              <a:gd name="connsiteX592" fmla="*/ 629412 w 1933575"/>
              <a:gd name="connsiteY592" fmla="*/ 934981 h 1590675"/>
              <a:gd name="connsiteX593" fmla="*/ 593027 w 1933575"/>
              <a:gd name="connsiteY593" fmla="*/ 897453 h 1590675"/>
              <a:gd name="connsiteX594" fmla="*/ 631317 w 1933575"/>
              <a:gd name="connsiteY594" fmla="*/ 860400 h 1590675"/>
              <a:gd name="connsiteX595" fmla="*/ 667702 w 1933575"/>
              <a:gd name="connsiteY595" fmla="*/ 897929 h 1590675"/>
              <a:gd name="connsiteX596" fmla="*/ 1051655 w 1933575"/>
              <a:gd name="connsiteY596" fmla="*/ 1261022 h 1590675"/>
              <a:gd name="connsiteX597" fmla="*/ 1088422 w 1933575"/>
              <a:gd name="connsiteY597" fmla="*/ 1299312 h 1590675"/>
              <a:gd name="connsiteX598" fmla="*/ 1049750 w 1933575"/>
              <a:gd name="connsiteY598" fmla="*/ 1335698 h 1590675"/>
              <a:gd name="connsiteX599" fmla="*/ 1013651 w 1933575"/>
              <a:gd name="connsiteY599" fmla="*/ 1298074 h 1590675"/>
              <a:gd name="connsiteX600" fmla="*/ 1051655 w 1933575"/>
              <a:gd name="connsiteY600" fmla="*/ 1261022 h 1590675"/>
              <a:gd name="connsiteX601" fmla="*/ 709327 w 1933575"/>
              <a:gd name="connsiteY601" fmla="*/ 948888 h 1590675"/>
              <a:gd name="connsiteX602" fmla="*/ 673037 w 1933575"/>
              <a:gd name="connsiteY602" fmla="*/ 911550 h 1590675"/>
              <a:gd name="connsiteX603" fmla="*/ 711422 w 1933575"/>
              <a:gd name="connsiteY603" fmla="*/ 874878 h 1590675"/>
              <a:gd name="connsiteX604" fmla="*/ 747046 w 1933575"/>
              <a:gd name="connsiteY604" fmla="*/ 912978 h 1590675"/>
              <a:gd name="connsiteX605" fmla="*/ 709327 w 1933575"/>
              <a:gd name="connsiteY605" fmla="*/ 948888 h 1590675"/>
              <a:gd name="connsiteX606" fmla="*/ 249365 w 1933575"/>
              <a:gd name="connsiteY606" fmla="*/ 786867 h 1590675"/>
              <a:gd name="connsiteX607" fmla="*/ 212503 w 1933575"/>
              <a:gd name="connsiteY607" fmla="*/ 750101 h 1590675"/>
              <a:gd name="connsiteX608" fmla="*/ 250317 w 1933575"/>
              <a:gd name="connsiteY608" fmla="*/ 712858 h 1590675"/>
              <a:gd name="connsiteX609" fmla="*/ 286512 w 1933575"/>
              <a:gd name="connsiteY609" fmla="*/ 750387 h 1590675"/>
              <a:gd name="connsiteX610" fmla="*/ 249365 w 1933575"/>
              <a:gd name="connsiteY610" fmla="*/ 786867 h 1590675"/>
              <a:gd name="connsiteX611" fmla="*/ 206883 w 1933575"/>
              <a:gd name="connsiteY611" fmla="*/ 735146 h 1590675"/>
              <a:gd name="connsiteX612" fmla="*/ 170402 w 1933575"/>
              <a:gd name="connsiteY612" fmla="*/ 772580 h 1590675"/>
              <a:gd name="connsiteX613" fmla="*/ 132969 w 1933575"/>
              <a:gd name="connsiteY613" fmla="*/ 736099 h 1590675"/>
              <a:gd name="connsiteX614" fmla="*/ 169450 w 1933575"/>
              <a:gd name="connsiteY614" fmla="*/ 698666 h 1590675"/>
              <a:gd name="connsiteX615" fmla="*/ 206883 w 1933575"/>
              <a:gd name="connsiteY615" fmla="*/ 735146 h 1590675"/>
              <a:gd name="connsiteX616" fmla="*/ 485585 w 1933575"/>
              <a:gd name="connsiteY616" fmla="*/ 755625 h 1590675"/>
              <a:gd name="connsiteX617" fmla="*/ 522351 w 1933575"/>
              <a:gd name="connsiteY617" fmla="*/ 792678 h 1590675"/>
              <a:gd name="connsiteX618" fmla="*/ 485299 w 1933575"/>
              <a:gd name="connsiteY618" fmla="*/ 829444 h 1590675"/>
              <a:gd name="connsiteX619" fmla="*/ 448532 w 1933575"/>
              <a:gd name="connsiteY619" fmla="*/ 792392 h 1590675"/>
              <a:gd name="connsiteX620" fmla="*/ 485585 w 1933575"/>
              <a:gd name="connsiteY620" fmla="*/ 755625 h 1590675"/>
              <a:gd name="connsiteX621" fmla="*/ 403955 w 1933575"/>
              <a:gd name="connsiteY621" fmla="*/ 815442 h 1590675"/>
              <a:gd name="connsiteX622" fmla="*/ 368808 w 1933575"/>
              <a:gd name="connsiteY622" fmla="*/ 778390 h 1590675"/>
              <a:gd name="connsiteX623" fmla="*/ 405479 w 1933575"/>
              <a:gd name="connsiteY623" fmla="*/ 741243 h 1590675"/>
              <a:gd name="connsiteX624" fmla="*/ 442913 w 1933575"/>
              <a:gd name="connsiteY624" fmla="*/ 777628 h 1590675"/>
              <a:gd name="connsiteX625" fmla="*/ 403955 w 1933575"/>
              <a:gd name="connsiteY625" fmla="*/ 815442 h 1590675"/>
              <a:gd name="connsiteX626" fmla="*/ 1179671 w 1933575"/>
              <a:gd name="connsiteY626" fmla="*/ 1523055 h 1590675"/>
              <a:gd name="connsiteX627" fmla="*/ 1141952 w 1933575"/>
              <a:gd name="connsiteY627" fmla="*/ 1485621 h 1590675"/>
              <a:gd name="connsiteX628" fmla="*/ 1178909 w 1933575"/>
              <a:gd name="connsiteY628" fmla="*/ 1448950 h 1590675"/>
              <a:gd name="connsiteX629" fmla="*/ 1215962 w 1933575"/>
              <a:gd name="connsiteY629" fmla="*/ 1485621 h 1590675"/>
              <a:gd name="connsiteX630" fmla="*/ 1179671 w 1933575"/>
              <a:gd name="connsiteY630" fmla="*/ 1523055 h 1590675"/>
              <a:gd name="connsiteX631" fmla="*/ 328898 w 1933575"/>
              <a:gd name="connsiteY631" fmla="*/ 801060 h 1590675"/>
              <a:gd name="connsiteX632" fmla="*/ 292037 w 1933575"/>
              <a:gd name="connsiteY632" fmla="*/ 764198 h 1590675"/>
              <a:gd name="connsiteX633" fmla="*/ 329946 w 1933575"/>
              <a:gd name="connsiteY633" fmla="*/ 727050 h 1590675"/>
              <a:gd name="connsiteX634" fmla="*/ 366046 w 1933575"/>
              <a:gd name="connsiteY634" fmla="*/ 764579 h 1590675"/>
              <a:gd name="connsiteX635" fmla="*/ 328898 w 1933575"/>
              <a:gd name="connsiteY635" fmla="*/ 801060 h 1590675"/>
              <a:gd name="connsiteX636" fmla="*/ 855059 w 1933575"/>
              <a:gd name="connsiteY636" fmla="*/ 1056901 h 1590675"/>
              <a:gd name="connsiteX637" fmla="*/ 817912 w 1933575"/>
              <a:gd name="connsiteY637" fmla="*/ 1020420 h 1590675"/>
              <a:gd name="connsiteX638" fmla="*/ 855440 w 1933575"/>
              <a:gd name="connsiteY638" fmla="*/ 982892 h 1590675"/>
              <a:gd name="connsiteX639" fmla="*/ 891921 w 1933575"/>
              <a:gd name="connsiteY639" fmla="*/ 1020135 h 1590675"/>
              <a:gd name="connsiteX640" fmla="*/ 855059 w 1933575"/>
              <a:gd name="connsiteY640" fmla="*/ 1056901 h 1590675"/>
              <a:gd name="connsiteX641" fmla="*/ 1164527 w 1933575"/>
              <a:gd name="connsiteY641" fmla="*/ 1312933 h 1590675"/>
              <a:gd name="connsiteX642" fmla="*/ 1127093 w 1933575"/>
              <a:gd name="connsiteY642" fmla="*/ 1349414 h 1590675"/>
              <a:gd name="connsiteX643" fmla="*/ 1090994 w 1933575"/>
              <a:gd name="connsiteY643" fmla="*/ 1311695 h 1590675"/>
              <a:gd name="connsiteX644" fmla="*/ 1127665 w 1933575"/>
              <a:gd name="connsiteY644" fmla="*/ 1275881 h 1590675"/>
              <a:gd name="connsiteX645" fmla="*/ 1164527 w 1933575"/>
              <a:gd name="connsiteY645" fmla="*/ 1312933 h 1590675"/>
              <a:gd name="connsiteX646" fmla="*/ 1033748 w 1933575"/>
              <a:gd name="connsiteY646" fmla="*/ 1129863 h 1590675"/>
              <a:gd name="connsiteX647" fmla="*/ 994696 w 1933575"/>
              <a:gd name="connsiteY647" fmla="*/ 1164629 h 1590675"/>
              <a:gd name="connsiteX648" fmla="*/ 960406 w 1933575"/>
              <a:gd name="connsiteY648" fmla="*/ 1125195 h 1590675"/>
              <a:gd name="connsiteX649" fmla="*/ 998696 w 1933575"/>
              <a:gd name="connsiteY649" fmla="*/ 1091191 h 1590675"/>
              <a:gd name="connsiteX650" fmla="*/ 1033748 w 1933575"/>
              <a:gd name="connsiteY650" fmla="*/ 1129863 h 1590675"/>
              <a:gd name="connsiteX651" fmla="*/ 91535 w 1933575"/>
              <a:gd name="connsiteY651" fmla="*/ 684569 h 1590675"/>
              <a:gd name="connsiteX652" fmla="*/ 127254 w 1933575"/>
              <a:gd name="connsiteY652" fmla="*/ 722859 h 1590675"/>
              <a:gd name="connsiteX653" fmla="*/ 88583 w 1933575"/>
              <a:gd name="connsiteY653" fmla="*/ 758197 h 1590675"/>
              <a:gd name="connsiteX654" fmla="*/ 53626 w 1933575"/>
              <a:gd name="connsiteY654" fmla="*/ 720573 h 1590675"/>
              <a:gd name="connsiteX655" fmla="*/ 91535 w 1933575"/>
              <a:gd name="connsiteY655" fmla="*/ 684569 h 1590675"/>
              <a:gd name="connsiteX656" fmla="*/ 1099280 w 1933575"/>
              <a:gd name="connsiteY656" fmla="*/ 1218921 h 1590675"/>
              <a:gd name="connsiteX657" fmla="*/ 1061942 w 1933575"/>
              <a:gd name="connsiteY657" fmla="*/ 1255593 h 1590675"/>
              <a:gd name="connsiteX658" fmla="*/ 1025557 w 1933575"/>
              <a:gd name="connsiteY658" fmla="*/ 1217969 h 1590675"/>
              <a:gd name="connsiteX659" fmla="*/ 1062133 w 1933575"/>
              <a:gd name="connsiteY659" fmla="*/ 1181964 h 1590675"/>
              <a:gd name="connsiteX660" fmla="*/ 1099280 w 1933575"/>
              <a:gd name="connsiteY660" fmla="*/ 1218921 h 1590675"/>
              <a:gd name="connsiteX661" fmla="*/ 971074 w 1933575"/>
              <a:gd name="connsiteY661" fmla="*/ 1034803 h 1590675"/>
              <a:gd name="connsiteX662" fmla="*/ 934212 w 1933575"/>
              <a:gd name="connsiteY662" fmla="*/ 1070617 h 1590675"/>
              <a:gd name="connsiteX663" fmla="*/ 898017 w 1933575"/>
              <a:gd name="connsiteY663" fmla="*/ 1032708 h 1590675"/>
              <a:gd name="connsiteX664" fmla="*/ 935546 w 1933575"/>
              <a:gd name="connsiteY664" fmla="*/ 997560 h 1590675"/>
              <a:gd name="connsiteX665" fmla="*/ 971074 w 1933575"/>
              <a:gd name="connsiteY665" fmla="*/ 1034803 h 1590675"/>
              <a:gd name="connsiteX666" fmla="*/ 47434 w 1933575"/>
              <a:gd name="connsiteY666" fmla="*/ 707524 h 1590675"/>
              <a:gd name="connsiteX667" fmla="*/ 9716 w 1933575"/>
              <a:gd name="connsiteY667" fmla="*/ 743910 h 1590675"/>
              <a:gd name="connsiteX668" fmla="*/ 0 w 1933575"/>
              <a:gd name="connsiteY668" fmla="*/ 742100 h 1590675"/>
              <a:gd name="connsiteX669" fmla="*/ 0 w 1933575"/>
              <a:gd name="connsiteY669" fmla="*/ 672377 h 1590675"/>
              <a:gd name="connsiteX670" fmla="*/ 11716 w 1933575"/>
              <a:gd name="connsiteY670" fmla="*/ 670567 h 1590675"/>
              <a:gd name="connsiteX671" fmla="*/ 47434 w 1933575"/>
              <a:gd name="connsiteY671" fmla="*/ 707524 h 1590675"/>
              <a:gd name="connsiteX672" fmla="*/ 1210437 w 1933575"/>
              <a:gd name="connsiteY672" fmla="*/ 1590587 h 1590675"/>
              <a:gd name="connsiteX673" fmla="*/ 1207675 w 1933575"/>
              <a:gd name="connsiteY673" fmla="*/ 1577061 h 1590675"/>
              <a:gd name="connsiteX674" fmla="*/ 1245013 w 1933575"/>
              <a:gd name="connsiteY674" fmla="*/ 1540390 h 1590675"/>
              <a:gd name="connsiteX675" fmla="*/ 1281017 w 1933575"/>
              <a:gd name="connsiteY675" fmla="*/ 1577061 h 1590675"/>
              <a:gd name="connsiteX676" fmla="*/ 1278255 w 1933575"/>
              <a:gd name="connsiteY676" fmla="*/ 1590682 h 1590675"/>
              <a:gd name="connsiteX677" fmla="*/ 1210437 w 1933575"/>
              <a:gd name="connsiteY677" fmla="*/ 1590682 h 1590675"/>
              <a:gd name="connsiteX678" fmla="*/ 1229678 w 1933575"/>
              <a:gd name="connsiteY678" fmla="*/ 1406183 h 1590675"/>
              <a:gd name="connsiteX679" fmla="*/ 1193768 w 1933575"/>
              <a:gd name="connsiteY679" fmla="*/ 1442949 h 1590675"/>
              <a:gd name="connsiteX680" fmla="*/ 1156716 w 1933575"/>
              <a:gd name="connsiteY680" fmla="*/ 1405992 h 1590675"/>
              <a:gd name="connsiteX681" fmla="*/ 1193387 w 1933575"/>
              <a:gd name="connsiteY681" fmla="*/ 1369988 h 1590675"/>
              <a:gd name="connsiteX682" fmla="*/ 1229678 w 1933575"/>
              <a:gd name="connsiteY682" fmla="*/ 1406183 h 1590675"/>
              <a:gd name="connsiteX683" fmla="*/ 644557 w 1933575"/>
              <a:gd name="connsiteY683" fmla="*/ 854495 h 1590675"/>
              <a:gd name="connsiteX684" fmla="*/ 608171 w 1933575"/>
              <a:gd name="connsiteY684" fmla="*/ 818395 h 1590675"/>
              <a:gd name="connsiteX685" fmla="*/ 645319 w 1933575"/>
              <a:gd name="connsiteY685" fmla="*/ 781629 h 1590675"/>
              <a:gd name="connsiteX686" fmla="*/ 681038 w 1933575"/>
              <a:gd name="connsiteY686" fmla="*/ 818395 h 1590675"/>
              <a:gd name="connsiteX687" fmla="*/ 644557 w 1933575"/>
              <a:gd name="connsiteY687" fmla="*/ 854495 h 1590675"/>
              <a:gd name="connsiteX688" fmla="*/ 826199 w 1933575"/>
              <a:gd name="connsiteY688" fmla="*/ 927552 h 1590675"/>
              <a:gd name="connsiteX689" fmla="*/ 787337 w 1933575"/>
              <a:gd name="connsiteY689" fmla="*/ 962699 h 1590675"/>
              <a:gd name="connsiteX690" fmla="*/ 752856 w 1933575"/>
              <a:gd name="connsiteY690" fmla="*/ 924599 h 1590675"/>
              <a:gd name="connsiteX691" fmla="*/ 791718 w 1933575"/>
              <a:gd name="connsiteY691" fmla="*/ 889452 h 1590675"/>
              <a:gd name="connsiteX692" fmla="*/ 826199 w 1933575"/>
              <a:gd name="connsiteY692" fmla="*/ 927552 h 1590675"/>
              <a:gd name="connsiteX693" fmla="*/ 563023 w 1933575"/>
              <a:gd name="connsiteY693" fmla="*/ 840493 h 1590675"/>
              <a:gd name="connsiteX694" fmla="*/ 528447 w 1933575"/>
              <a:gd name="connsiteY694" fmla="*/ 801155 h 1590675"/>
              <a:gd name="connsiteX695" fmla="*/ 567023 w 1933575"/>
              <a:gd name="connsiteY695" fmla="*/ 767246 h 1590675"/>
              <a:gd name="connsiteX696" fmla="*/ 601599 w 1933575"/>
              <a:gd name="connsiteY696" fmla="*/ 806584 h 1590675"/>
              <a:gd name="connsiteX697" fmla="*/ 563023 w 1933575"/>
              <a:gd name="connsiteY697" fmla="*/ 840493 h 1590675"/>
              <a:gd name="connsiteX698" fmla="*/ 1258157 w 1933575"/>
              <a:gd name="connsiteY698" fmla="*/ 1536294 h 1590675"/>
              <a:gd name="connsiteX699" fmla="*/ 1222534 w 1933575"/>
              <a:gd name="connsiteY699" fmla="*/ 1499528 h 1590675"/>
              <a:gd name="connsiteX700" fmla="*/ 1259681 w 1933575"/>
              <a:gd name="connsiteY700" fmla="*/ 1464285 h 1590675"/>
              <a:gd name="connsiteX701" fmla="*/ 1294638 w 1933575"/>
              <a:gd name="connsiteY701" fmla="*/ 1500385 h 1590675"/>
              <a:gd name="connsiteX702" fmla="*/ 1258157 w 1933575"/>
              <a:gd name="connsiteY702" fmla="*/ 1536294 h 1590675"/>
              <a:gd name="connsiteX703" fmla="*/ 905161 w 1933575"/>
              <a:gd name="connsiteY703" fmla="*/ 939839 h 1590675"/>
              <a:gd name="connsiteX704" fmla="*/ 869252 w 1933575"/>
              <a:gd name="connsiteY704" fmla="*/ 976320 h 1590675"/>
              <a:gd name="connsiteX705" fmla="*/ 833152 w 1933575"/>
              <a:gd name="connsiteY705" fmla="*/ 940029 h 1590675"/>
              <a:gd name="connsiteX706" fmla="*/ 868394 w 1933575"/>
              <a:gd name="connsiteY706" fmla="*/ 904311 h 1590675"/>
              <a:gd name="connsiteX707" fmla="*/ 905161 w 1933575"/>
              <a:gd name="connsiteY707" fmla="*/ 939839 h 1590675"/>
              <a:gd name="connsiteX708" fmla="*/ 299466 w 1933575"/>
              <a:gd name="connsiteY708" fmla="*/ 669614 h 1590675"/>
              <a:gd name="connsiteX709" fmla="*/ 263747 w 1933575"/>
              <a:gd name="connsiteY709" fmla="*/ 706000 h 1590675"/>
              <a:gd name="connsiteX710" fmla="*/ 228124 w 1933575"/>
              <a:gd name="connsiteY710" fmla="*/ 670948 h 1590675"/>
              <a:gd name="connsiteX711" fmla="*/ 263843 w 1933575"/>
              <a:gd name="connsiteY711" fmla="*/ 634563 h 1590675"/>
              <a:gd name="connsiteX712" fmla="*/ 299466 w 1933575"/>
              <a:gd name="connsiteY712" fmla="*/ 669614 h 1590675"/>
              <a:gd name="connsiteX713" fmla="*/ 1177576 w 1933575"/>
              <a:gd name="connsiteY713" fmla="*/ 1235114 h 1590675"/>
              <a:gd name="connsiteX714" fmla="*/ 1139190 w 1933575"/>
              <a:gd name="connsiteY714" fmla="*/ 1268547 h 1590675"/>
              <a:gd name="connsiteX715" fmla="*/ 1106424 w 1933575"/>
              <a:gd name="connsiteY715" fmla="*/ 1230923 h 1590675"/>
              <a:gd name="connsiteX716" fmla="*/ 1144810 w 1933575"/>
              <a:gd name="connsiteY716" fmla="*/ 1197490 h 1590675"/>
              <a:gd name="connsiteX717" fmla="*/ 1177576 w 1933575"/>
              <a:gd name="connsiteY717" fmla="*/ 1235114 h 1590675"/>
              <a:gd name="connsiteX718" fmla="*/ 724948 w 1933575"/>
              <a:gd name="connsiteY718" fmla="*/ 868020 h 1590675"/>
              <a:gd name="connsiteX719" fmla="*/ 688562 w 1933575"/>
              <a:gd name="connsiteY719" fmla="*/ 832302 h 1590675"/>
              <a:gd name="connsiteX720" fmla="*/ 723519 w 1933575"/>
              <a:gd name="connsiteY720" fmla="*/ 796583 h 1590675"/>
              <a:gd name="connsiteX721" fmla="*/ 759904 w 1933575"/>
              <a:gd name="connsiteY721" fmla="*/ 832302 h 1590675"/>
              <a:gd name="connsiteX722" fmla="*/ 724948 w 1933575"/>
              <a:gd name="connsiteY722" fmla="*/ 868020 h 1590675"/>
              <a:gd name="connsiteX723" fmla="*/ 1112234 w 1933575"/>
              <a:gd name="connsiteY723" fmla="*/ 1141293 h 1590675"/>
              <a:gd name="connsiteX724" fmla="*/ 1073944 w 1933575"/>
              <a:gd name="connsiteY724" fmla="*/ 1174821 h 1590675"/>
              <a:gd name="connsiteX725" fmla="*/ 1041083 w 1933575"/>
              <a:gd name="connsiteY725" fmla="*/ 1137292 h 1590675"/>
              <a:gd name="connsiteX726" fmla="*/ 1079373 w 1933575"/>
              <a:gd name="connsiteY726" fmla="*/ 1103764 h 1590675"/>
              <a:gd name="connsiteX727" fmla="*/ 1112234 w 1933575"/>
              <a:gd name="connsiteY727" fmla="*/ 1141293 h 1590675"/>
              <a:gd name="connsiteX728" fmla="*/ 219647 w 1933575"/>
              <a:gd name="connsiteY728" fmla="*/ 656279 h 1590675"/>
              <a:gd name="connsiteX729" fmla="*/ 184309 w 1933575"/>
              <a:gd name="connsiteY729" fmla="*/ 691522 h 1590675"/>
              <a:gd name="connsiteX730" fmla="*/ 148685 w 1933575"/>
              <a:gd name="connsiteY730" fmla="*/ 655137 h 1590675"/>
              <a:gd name="connsiteX731" fmla="*/ 184690 w 1933575"/>
              <a:gd name="connsiteY731" fmla="*/ 620561 h 1590675"/>
              <a:gd name="connsiteX732" fmla="*/ 219647 w 1933575"/>
              <a:gd name="connsiteY732" fmla="*/ 656279 h 1590675"/>
              <a:gd name="connsiteX733" fmla="*/ 376047 w 1933575"/>
              <a:gd name="connsiteY733" fmla="*/ 686569 h 1590675"/>
              <a:gd name="connsiteX734" fmla="*/ 337661 w 1933575"/>
              <a:gd name="connsiteY734" fmla="*/ 720002 h 1590675"/>
              <a:gd name="connsiteX735" fmla="*/ 304895 w 1933575"/>
              <a:gd name="connsiteY735" fmla="*/ 682378 h 1590675"/>
              <a:gd name="connsiteX736" fmla="*/ 343281 w 1933575"/>
              <a:gd name="connsiteY736" fmla="*/ 648945 h 1590675"/>
              <a:gd name="connsiteX737" fmla="*/ 376047 w 1933575"/>
              <a:gd name="connsiteY737" fmla="*/ 686569 h 1590675"/>
              <a:gd name="connsiteX738" fmla="*/ 1011079 w 1933575"/>
              <a:gd name="connsiteY738" fmla="*/ 1083762 h 1590675"/>
              <a:gd name="connsiteX739" fmla="*/ 975836 w 1933575"/>
              <a:gd name="connsiteY739" fmla="*/ 1048424 h 1590675"/>
              <a:gd name="connsiteX740" fmla="*/ 1012222 w 1933575"/>
              <a:gd name="connsiteY740" fmla="*/ 1012800 h 1590675"/>
              <a:gd name="connsiteX741" fmla="*/ 1046798 w 1933575"/>
              <a:gd name="connsiteY741" fmla="*/ 1048805 h 1590675"/>
              <a:gd name="connsiteX742" fmla="*/ 1011079 w 1933575"/>
              <a:gd name="connsiteY742" fmla="*/ 1083762 h 1590675"/>
              <a:gd name="connsiteX743" fmla="*/ 418052 w 1933575"/>
              <a:gd name="connsiteY743" fmla="*/ 734289 h 1590675"/>
              <a:gd name="connsiteX744" fmla="*/ 384620 w 1933575"/>
              <a:gd name="connsiteY744" fmla="*/ 695999 h 1590675"/>
              <a:gd name="connsiteX745" fmla="*/ 422148 w 1933575"/>
              <a:gd name="connsiteY745" fmla="*/ 663138 h 1590675"/>
              <a:gd name="connsiteX746" fmla="*/ 455581 w 1933575"/>
              <a:gd name="connsiteY746" fmla="*/ 701428 h 1590675"/>
              <a:gd name="connsiteX747" fmla="*/ 418052 w 1933575"/>
              <a:gd name="connsiteY747" fmla="*/ 734289 h 1590675"/>
              <a:gd name="connsiteX748" fmla="*/ 980694 w 1933575"/>
              <a:gd name="connsiteY748" fmla="*/ 954031 h 1590675"/>
              <a:gd name="connsiteX749" fmla="*/ 946023 w 1933575"/>
              <a:gd name="connsiteY749" fmla="*/ 989369 h 1590675"/>
              <a:gd name="connsiteX750" fmla="*/ 911066 w 1933575"/>
              <a:gd name="connsiteY750" fmla="*/ 954317 h 1590675"/>
              <a:gd name="connsiteX751" fmla="*/ 944975 w 1933575"/>
              <a:gd name="connsiteY751" fmla="*/ 919741 h 1590675"/>
              <a:gd name="connsiteX752" fmla="*/ 980694 w 1933575"/>
              <a:gd name="connsiteY752" fmla="*/ 954031 h 1590675"/>
              <a:gd name="connsiteX753" fmla="*/ 1289018 w 1933575"/>
              <a:gd name="connsiteY753" fmla="*/ 1590587 h 1590675"/>
              <a:gd name="connsiteX754" fmla="*/ 1289018 w 1933575"/>
              <a:gd name="connsiteY754" fmla="*/ 1590587 h 1590675"/>
              <a:gd name="connsiteX755" fmla="*/ 1324642 w 1933575"/>
              <a:gd name="connsiteY755" fmla="*/ 1556297 h 1590675"/>
              <a:gd name="connsiteX756" fmla="*/ 1358837 w 1933575"/>
              <a:gd name="connsiteY756" fmla="*/ 1590587 h 1590675"/>
              <a:gd name="connsiteX757" fmla="*/ 1289018 w 1933575"/>
              <a:gd name="connsiteY757" fmla="*/ 1590587 h 1590675"/>
              <a:gd name="connsiteX758" fmla="*/ 1271588 w 1933575"/>
              <a:gd name="connsiteY758" fmla="*/ 1455427 h 1590675"/>
              <a:gd name="connsiteX759" fmla="*/ 1237964 w 1933575"/>
              <a:gd name="connsiteY759" fmla="*/ 1419042 h 1590675"/>
              <a:gd name="connsiteX760" fmla="*/ 1274636 w 1933575"/>
              <a:gd name="connsiteY760" fmla="*/ 1385799 h 1590675"/>
              <a:gd name="connsiteX761" fmla="*/ 1307497 w 1933575"/>
              <a:gd name="connsiteY761" fmla="*/ 1421423 h 1590675"/>
              <a:gd name="connsiteX762" fmla="*/ 1271588 w 1933575"/>
              <a:gd name="connsiteY762" fmla="*/ 1455427 h 1590675"/>
              <a:gd name="connsiteX763" fmla="*/ 1242632 w 1933575"/>
              <a:gd name="connsiteY763" fmla="*/ 1326268 h 1590675"/>
              <a:gd name="connsiteX764" fmla="*/ 1208246 w 1933575"/>
              <a:gd name="connsiteY764" fmla="*/ 1362082 h 1590675"/>
              <a:gd name="connsiteX765" fmla="*/ 1172147 w 1933575"/>
              <a:gd name="connsiteY765" fmla="*/ 1326649 h 1590675"/>
              <a:gd name="connsiteX766" fmla="*/ 1207199 w 1933575"/>
              <a:gd name="connsiteY766" fmla="*/ 1291597 h 1590675"/>
              <a:gd name="connsiteX767" fmla="*/ 1242632 w 1933575"/>
              <a:gd name="connsiteY767" fmla="*/ 1326268 h 1590675"/>
              <a:gd name="connsiteX768" fmla="*/ 139637 w 1933575"/>
              <a:gd name="connsiteY768" fmla="*/ 642563 h 1590675"/>
              <a:gd name="connsiteX769" fmla="*/ 103918 w 1933575"/>
              <a:gd name="connsiteY769" fmla="*/ 677044 h 1590675"/>
              <a:gd name="connsiteX770" fmla="*/ 69437 w 1933575"/>
              <a:gd name="connsiteY770" fmla="*/ 641325 h 1590675"/>
              <a:gd name="connsiteX771" fmla="*/ 105156 w 1933575"/>
              <a:gd name="connsiteY771" fmla="*/ 606845 h 1590675"/>
              <a:gd name="connsiteX772" fmla="*/ 139637 w 1933575"/>
              <a:gd name="connsiteY772" fmla="*/ 642563 h 1590675"/>
              <a:gd name="connsiteX773" fmla="*/ 500063 w 1933575"/>
              <a:gd name="connsiteY773" fmla="*/ 748196 h 1590675"/>
              <a:gd name="connsiteX774" fmla="*/ 464344 w 1933575"/>
              <a:gd name="connsiteY774" fmla="*/ 713715 h 1590675"/>
              <a:gd name="connsiteX775" fmla="*/ 499872 w 1933575"/>
              <a:gd name="connsiteY775" fmla="*/ 677616 h 1590675"/>
              <a:gd name="connsiteX776" fmla="*/ 534829 w 1933575"/>
              <a:gd name="connsiteY776" fmla="*/ 712763 h 1590675"/>
              <a:gd name="connsiteX777" fmla="*/ 500063 w 1933575"/>
              <a:gd name="connsiteY777" fmla="*/ 748196 h 1590675"/>
              <a:gd name="connsiteX778" fmla="*/ 544449 w 1933575"/>
              <a:gd name="connsiteY778" fmla="*/ 726574 h 1590675"/>
              <a:gd name="connsiteX779" fmla="*/ 580168 w 1933575"/>
              <a:gd name="connsiteY779" fmla="*/ 692379 h 1590675"/>
              <a:gd name="connsiteX780" fmla="*/ 613982 w 1933575"/>
              <a:gd name="connsiteY780" fmla="*/ 728479 h 1590675"/>
              <a:gd name="connsiteX781" fmla="*/ 578930 w 1933575"/>
              <a:gd name="connsiteY781" fmla="*/ 762007 h 1590675"/>
              <a:gd name="connsiteX782" fmla="*/ 544449 w 1933575"/>
              <a:gd name="connsiteY782" fmla="*/ 726574 h 1590675"/>
              <a:gd name="connsiteX783" fmla="*/ 838581 w 1933575"/>
              <a:gd name="connsiteY783" fmla="*/ 846018 h 1590675"/>
              <a:gd name="connsiteX784" fmla="*/ 803910 w 1933575"/>
              <a:gd name="connsiteY784" fmla="*/ 881355 h 1590675"/>
              <a:gd name="connsiteX785" fmla="*/ 768953 w 1933575"/>
              <a:gd name="connsiteY785" fmla="*/ 846303 h 1590675"/>
              <a:gd name="connsiteX786" fmla="*/ 802862 w 1933575"/>
              <a:gd name="connsiteY786" fmla="*/ 811728 h 1590675"/>
              <a:gd name="connsiteX787" fmla="*/ 838581 w 1933575"/>
              <a:gd name="connsiteY787" fmla="*/ 846018 h 1590675"/>
              <a:gd name="connsiteX788" fmla="*/ 1155859 w 1933575"/>
              <a:gd name="connsiteY788" fmla="*/ 1119195 h 1590675"/>
              <a:gd name="connsiteX789" fmla="*/ 1190530 w 1933575"/>
              <a:gd name="connsiteY789" fmla="*/ 1152818 h 1590675"/>
              <a:gd name="connsiteX790" fmla="*/ 1155859 w 1933575"/>
              <a:gd name="connsiteY790" fmla="*/ 1187775 h 1590675"/>
              <a:gd name="connsiteX791" fmla="*/ 1121950 w 1933575"/>
              <a:gd name="connsiteY791" fmla="*/ 1153389 h 1590675"/>
              <a:gd name="connsiteX792" fmla="*/ 1155859 w 1933575"/>
              <a:gd name="connsiteY792" fmla="*/ 1119195 h 1590675"/>
              <a:gd name="connsiteX793" fmla="*/ 1125188 w 1933575"/>
              <a:gd name="connsiteY793" fmla="*/ 1062521 h 1590675"/>
              <a:gd name="connsiteX794" fmla="*/ 1091184 w 1933575"/>
              <a:gd name="connsiteY794" fmla="*/ 1096811 h 1590675"/>
              <a:gd name="connsiteX795" fmla="*/ 1056513 w 1933575"/>
              <a:gd name="connsiteY795" fmla="*/ 1061759 h 1590675"/>
              <a:gd name="connsiteX796" fmla="*/ 1091184 w 1933575"/>
              <a:gd name="connsiteY796" fmla="*/ 1028231 h 1590675"/>
              <a:gd name="connsiteX797" fmla="*/ 1125188 w 1933575"/>
              <a:gd name="connsiteY797" fmla="*/ 1062521 h 1590675"/>
              <a:gd name="connsiteX798" fmla="*/ 882968 w 1933575"/>
              <a:gd name="connsiteY798" fmla="*/ 894976 h 1590675"/>
              <a:gd name="connsiteX799" fmla="*/ 849154 w 1933575"/>
              <a:gd name="connsiteY799" fmla="*/ 860686 h 1590675"/>
              <a:gd name="connsiteX800" fmla="*/ 884492 w 1933575"/>
              <a:gd name="connsiteY800" fmla="*/ 826491 h 1590675"/>
              <a:gd name="connsiteX801" fmla="*/ 917639 w 1933575"/>
              <a:gd name="connsiteY801" fmla="*/ 861448 h 1590675"/>
              <a:gd name="connsiteX802" fmla="*/ 882968 w 1933575"/>
              <a:gd name="connsiteY802" fmla="*/ 894976 h 1590675"/>
              <a:gd name="connsiteX803" fmla="*/ 1372362 w 1933575"/>
              <a:gd name="connsiteY803" fmla="*/ 1514196 h 1590675"/>
              <a:gd name="connsiteX804" fmla="*/ 1338644 w 1933575"/>
              <a:gd name="connsiteY804" fmla="*/ 1548581 h 1590675"/>
              <a:gd name="connsiteX805" fmla="*/ 1303877 w 1933575"/>
              <a:gd name="connsiteY805" fmla="*/ 1513815 h 1590675"/>
              <a:gd name="connsiteX806" fmla="*/ 1338263 w 1933575"/>
              <a:gd name="connsiteY806" fmla="*/ 1480097 h 1590675"/>
              <a:gd name="connsiteX807" fmla="*/ 1372362 w 1933575"/>
              <a:gd name="connsiteY807" fmla="*/ 1514196 h 1590675"/>
              <a:gd name="connsiteX808" fmla="*/ 59722 w 1933575"/>
              <a:gd name="connsiteY808" fmla="*/ 627133 h 1590675"/>
              <a:gd name="connsiteX809" fmla="*/ 25146 w 1933575"/>
              <a:gd name="connsiteY809" fmla="*/ 662280 h 1590675"/>
              <a:gd name="connsiteX810" fmla="*/ 95 w 1933575"/>
              <a:gd name="connsiteY810" fmla="*/ 652184 h 1590675"/>
              <a:gd name="connsiteX811" fmla="*/ 95 w 1933575"/>
              <a:gd name="connsiteY811" fmla="*/ 603035 h 1590675"/>
              <a:gd name="connsiteX812" fmla="*/ 24194 w 1933575"/>
              <a:gd name="connsiteY812" fmla="*/ 592938 h 1590675"/>
              <a:gd name="connsiteX813" fmla="*/ 59722 w 1933575"/>
              <a:gd name="connsiteY813" fmla="*/ 627133 h 1590675"/>
              <a:gd name="connsiteX814" fmla="*/ 658844 w 1933575"/>
              <a:gd name="connsiteY814" fmla="*/ 704095 h 1590675"/>
              <a:gd name="connsiteX815" fmla="*/ 693229 w 1933575"/>
              <a:gd name="connsiteY815" fmla="*/ 739242 h 1590675"/>
              <a:gd name="connsiteX816" fmla="*/ 658749 w 1933575"/>
              <a:gd name="connsiteY816" fmla="*/ 772866 h 1590675"/>
              <a:gd name="connsiteX817" fmla="*/ 624364 w 1933575"/>
              <a:gd name="connsiteY817" fmla="*/ 737718 h 1590675"/>
              <a:gd name="connsiteX818" fmla="*/ 658844 w 1933575"/>
              <a:gd name="connsiteY818" fmla="*/ 704095 h 1590675"/>
              <a:gd name="connsiteX819" fmla="*/ 1221010 w 1933575"/>
              <a:gd name="connsiteY819" fmla="*/ 1213016 h 1590675"/>
              <a:gd name="connsiteX820" fmla="*/ 1255776 w 1933575"/>
              <a:gd name="connsiteY820" fmla="*/ 1246353 h 1590675"/>
              <a:gd name="connsiteX821" fmla="*/ 1221391 w 1933575"/>
              <a:gd name="connsiteY821" fmla="*/ 1281501 h 1590675"/>
              <a:gd name="connsiteX822" fmla="*/ 1187291 w 1933575"/>
              <a:gd name="connsiteY822" fmla="*/ 1247496 h 1590675"/>
              <a:gd name="connsiteX823" fmla="*/ 1221010 w 1933575"/>
              <a:gd name="connsiteY823" fmla="*/ 1213016 h 1590675"/>
              <a:gd name="connsiteX824" fmla="*/ 1287399 w 1933575"/>
              <a:gd name="connsiteY824" fmla="*/ 1375131 h 1590675"/>
              <a:gd name="connsiteX825" fmla="*/ 1252919 w 1933575"/>
              <a:gd name="connsiteY825" fmla="*/ 1341413 h 1590675"/>
              <a:gd name="connsiteX826" fmla="*/ 1286637 w 1933575"/>
              <a:gd name="connsiteY826" fmla="*/ 1306932 h 1590675"/>
              <a:gd name="connsiteX827" fmla="*/ 1321118 w 1933575"/>
              <a:gd name="connsiteY827" fmla="*/ 1340651 h 1590675"/>
              <a:gd name="connsiteX828" fmla="*/ 1287399 w 1933575"/>
              <a:gd name="connsiteY828" fmla="*/ 1375131 h 1590675"/>
              <a:gd name="connsiteX829" fmla="*/ 738473 w 1933575"/>
              <a:gd name="connsiteY829" fmla="*/ 718573 h 1590675"/>
              <a:gd name="connsiteX830" fmla="*/ 772477 w 1933575"/>
              <a:gd name="connsiteY830" fmla="*/ 752768 h 1590675"/>
              <a:gd name="connsiteX831" fmla="*/ 738283 w 1933575"/>
              <a:gd name="connsiteY831" fmla="*/ 786772 h 1590675"/>
              <a:gd name="connsiteX832" fmla="*/ 704279 w 1933575"/>
              <a:gd name="connsiteY832" fmla="*/ 752577 h 1590675"/>
              <a:gd name="connsiteX833" fmla="*/ 738473 w 1933575"/>
              <a:gd name="connsiteY833" fmla="*/ 718573 h 1590675"/>
              <a:gd name="connsiteX834" fmla="*/ 1025747 w 1933575"/>
              <a:gd name="connsiteY834" fmla="*/ 934600 h 1590675"/>
              <a:gd name="connsiteX835" fmla="*/ 1059561 w 1933575"/>
              <a:gd name="connsiteY835" fmla="*/ 968985 h 1590675"/>
              <a:gd name="connsiteX836" fmla="*/ 1025176 w 1933575"/>
              <a:gd name="connsiteY836" fmla="*/ 1002799 h 1590675"/>
              <a:gd name="connsiteX837" fmla="*/ 991362 w 1933575"/>
              <a:gd name="connsiteY837" fmla="*/ 968414 h 1590675"/>
              <a:gd name="connsiteX838" fmla="*/ 1025747 w 1933575"/>
              <a:gd name="connsiteY838" fmla="*/ 934600 h 1590675"/>
              <a:gd name="connsiteX839" fmla="*/ 164402 w 1933575"/>
              <a:gd name="connsiteY839" fmla="*/ 575888 h 1590675"/>
              <a:gd name="connsiteX840" fmla="*/ 199358 w 1933575"/>
              <a:gd name="connsiteY840" fmla="*/ 542551 h 1590675"/>
              <a:gd name="connsiteX841" fmla="*/ 232315 w 1933575"/>
              <a:gd name="connsiteY841" fmla="*/ 577889 h 1590675"/>
              <a:gd name="connsiteX842" fmla="*/ 198120 w 1933575"/>
              <a:gd name="connsiteY842" fmla="*/ 610560 h 1590675"/>
              <a:gd name="connsiteX843" fmla="*/ 164402 w 1933575"/>
              <a:gd name="connsiteY843" fmla="*/ 575888 h 1590675"/>
              <a:gd name="connsiteX844" fmla="*/ 119063 w 1933575"/>
              <a:gd name="connsiteY844" fmla="*/ 596081 h 1590675"/>
              <a:gd name="connsiteX845" fmla="*/ 84963 w 1933575"/>
              <a:gd name="connsiteY845" fmla="*/ 561792 h 1590675"/>
              <a:gd name="connsiteX846" fmla="*/ 118491 w 1933575"/>
              <a:gd name="connsiteY846" fmla="*/ 528454 h 1590675"/>
              <a:gd name="connsiteX847" fmla="*/ 152591 w 1933575"/>
              <a:gd name="connsiteY847" fmla="*/ 562744 h 1590675"/>
              <a:gd name="connsiteX848" fmla="*/ 119063 w 1933575"/>
              <a:gd name="connsiteY848" fmla="*/ 596081 h 1590675"/>
              <a:gd name="connsiteX849" fmla="*/ 513969 w 1933575"/>
              <a:gd name="connsiteY849" fmla="*/ 667138 h 1590675"/>
              <a:gd name="connsiteX850" fmla="*/ 480060 w 1933575"/>
              <a:gd name="connsiteY850" fmla="*/ 632753 h 1590675"/>
              <a:gd name="connsiteX851" fmla="*/ 513779 w 1933575"/>
              <a:gd name="connsiteY851" fmla="*/ 599511 h 1590675"/>
              <a:gd name="connsiteX852" fmla="*/ 547688 w 1933575"/>
              <a:gd name="connsiteY852" fmla="*/ 633896 h 1590675"/>
              <a:gd name="connsiteX853" fmla="*/ 513969 w 1933575"/>
              <a:gd name="connsiteY853" fmla="*/ 667138 h 1590675"/>
              <a:gd name="connsiteX854" fmla="*/ 434816 w 1933575"/>
              <a:gd name="connsiteY854" fmla="*/ 585128 h 1590675"/>
              <a:gd name="connsiteX855" fmla="*/ 468249 w 1933575"/>
              <a:gd name="connsiteY855" fmla="*/ 619989 h 1590675"/>
              <a:gd name="connsiteX856" fmla="*/ 433007 w 1933575"/>
              <a:gd name="connsiteY856" fmla="*/ 653041 h 1590675"/>
              <a:gd name="connsiteX857" fmla="*/ 400240 w 1933575"/>
              <a:gd name="connsiteY857" fmla="*/ 618846 h 1590675"/>
              <a:gd name="connsiteX858" fmla="*/ 434816 w 1933575"/>
              <a:gd name="connsiteY858" fmla="*/ 585128 h 1590675"/>
              <a:gd name="connsiteX859" fmla="*/ 354521 w 1933575"/>
              <a:gd name="connsiteY859" fmla="*/ 570840 h 1590675"/>
              <a:gd name="connsiteX860" fmla="*/ 388715 w 1933575"/>
              <a:gd name="connsiteY860" fmla="*/ 605130 h 1590675"/>
              <a:gd name="connsiteX861" fmla="*/ 354139 w 1933575"/>
              <a:gd name="connsiteY861" fmla="*/ 639039 h 1590675"/>
              <a:gd name="connsiteX862" fmla="*/ 320612 w 1933575"/>
              <a:gd name="connsiteY862" fmla="*/ 605511 h 1590675"/>
              <a:gd name="connsiteX863" fmla="*/ 354521 w 1933575"/>
              <a:gd name="connsiteY863" fmla="*/ 570840 h 1590675"/>
              <a:gd name="connsiteX864" fmla="*/ 312039 w 1933575"/>
              <a:gd name="connsiteY864" fmla="*/ 591129 h 1590675"/>
              <a:gd name="connsiteX865" fmla="*/ 277178 w 1933575"/>
              <a:gd name="connsiteY865" fmla="*/ 624752 h 1590675"/>
              <a:gd name="connsiteX866" fmla="*/ 243935 w 1933575"/>
              <a:gd name="connsiteY866" fmla="*/ 589509 h 1590675"/>
              <a:gd name="connsiteX867" fmla="*/ 278035 w 1933575"/>
              <a:gd name="connsiteY867" fmla="*/ 556553 h 1590675"/>
              <a:gd name="connsiteX868" fmla="*/ 312039 w 1933575"/>
              <a:gd name="connsiteY868" fmla="*/ 591129 h 1590675"/>
              <a:gd name="connsiteX869" fmla="*/ 993839 w 1933575"/>
              <a:gd name="connsiteY869" fmla="*/ 874688 h 1590675"/>
              <a:gd name="connsiteX870" fmla="*/ 960692 w 1933575"/>
              <a:gd name="connsiteY870" fmla="*/ 908692 h 1590675"/>
              <a:gd name="connsiteX871" fmla="*/ 926306 w 1933575"/>
              <a:gd name="connsiteY871" fmla="*/ 874497 h 1590675"/>
              <a:gd name="connsiteX872" fmla="*/ 960120 w 1933575"/>
              <a:gd name="connsiteY872" fmla="*/ 841255 h 1590675"/>
              <a:gd name="connsiteX873" fmla="*/ 993839 w 1933575"/>
              <a:gd name="connsiteY873" fmla="*/ 874688 h 1590675"/>
              <a:gd name="connsiteX874" fmla="*/ 593789 w 1933575"/>
              <a:gd name="connsiteY874" fmla="*/ 613893 h 1590675"/>
              <a:gd name="connsiteX875" fmla="*/ 627126 w 1933575"/>
              <a:gd name="connsiteY875" fmla="*/ 647897 h 1590675"/>
              <a:gd name="connsiteX876" fmla="*/ 593122 w 1933575"/>
              <a:gd name="connsiteY876" fmla="*/ 681235 h 1590675"/>
              <a:gd name="connsiteX877" fmla="*/ 559784 w 1933575"/>
              <a:gd name="connsiteY877" fmla="*/ 647231 h 1590675"/>
              <a:gd name="connsiteX878" fmla="*/ 593789 w 1933575"/>
              <a:gd name="connsiteY878" fmla="*/ 613893 h 1590675"/>
              <a:gd name="connsiteX879" fmla="*/ 1352836 w 1933575"/>
              <a:gd name="connsiteY879" fmla="*/ 1468572 h 1590675"/>
              <a:gd name="connsiteX880" fmla="*/ 1318546 w 1933575"/>
              <a:gd name="connsiteY880" fmla="*/ 1435710 h 1590675"/>
              <a:gd name="connsiteX881" fmla="*/ 1352455 w 1933575"/>
              <a:gd name="connsiteY881" fmla="*/ 1401039 h 1590675"/>
              <a:gd name="connsiteX882" fmla="*/ 1385983 w 1933575"/>
              <a:gd name="connsiteY882" fmla="*/ 1434567 h 1590675"/>
              <a:gd name="connsiteX883" fmla="*/ 1352836 w 1933575"/>
              <a:gd name="connsiteY883" fmla="*/ 1468572 h 1590675"/>
              <a:gd name="connsiteX884" fmla="*/ 1373505 w 1933575"/>
              <a:gd name="connsiteY884" fmla="*/ 1590587 h 1590675"/>
              <a:gd name="connsiteX885" fmla="*/ 1404461 w 1933575"/>
              <a:gd name="connsiteY885" fmla="*/ 1571727 h 1590675"/>
              <a:gd name="connsiteX886" fmla="*/ 1433322 w 1933575"/>
              <a:gd name="connsiteY886" fmla="*/ 1590587 h 1590675"/>
              <a:gd name="connsiteX887" fmla="*/ 1373505 w 1933575"/>
              <a:gd name="connsiteY887" fmla="*/ 1590587 h 1590675"/>
              <a:gd name="connsiteX888" fmla="*/ 818007 w 1933575"/>
              <a:gd name="connsiteY888" fmla="*/ 800679 h 1590675"/>
              <a:gd name="connsiteX889" fmla="*/ 784193 w 1933575"/>
              <a:gd name="connsiteY889" fmla="*/ 767341 h 1590675"/>
              <a:gd name="connsiteX890" fmla="*/ 818579 w 1933575"/>
              <a:gd name="connsiteY890" fmla="*/ 733242 h 1590675"/>
              <a:gd name="connsiteX891" fmla="*/ 851630 w 1933575"/>
              <a:gd name="connsiteY891" fmla="*/ 767246 h 1590675"/>
              <a:gd name="connsiteX892" fmla="*/ 818007 w 1933575"/>
              <a:gd name="connsiteY892" fmla="*/ 800679 h 1590675"/>
              <a:gd name="connsiteX893" fmla="*/ 39624 w 1933575"/>
              <a:gd name="connsiteY893" fmla="*/ 581604 h 1590675"/>
              <a:gd name="connsiteX894" fmla="*/ 5715 w 1933575"/>
              <a:gd name="connsiteY894" fmla="*/ 548456 h 1590675"/>
              <a:gd name="connsiteX895" fmla="*/ 38862 w 1933575"/>
              <a:gd name="connsiteY895" fmla="*/ 514547 h 1590675"/>
              <a:gd name="connsiteX896" fmla="*/ 72771 w 1933575"/>
              <a:gd name="connsiteY896" fmla="*/ 547695 h 1590675"/>
              <a:gd name="connsiteX897" fmla="*/ 39624 w 1933575"/>
              <a:gd name="connsiteY897" fmla="*/ 581604 h 1590675"/>
              <a:gd name="connsiteX898" fmla="*/ 673132 w 1933575"/>
              <a:gd name="connsiteY898" fmla="*/ 628657 h 1590675"/>
              <a:gd name="connsiteX899" fmla="*/ 706088 w 1933575"/>
              <a:gd name="connsiteY899" fmla="*/ 662566 h 1590675"/>
              <a:gd name="connsiteX900" fmla="*/ 672941 w 1933575"/>
              <a:gd name="connsiteY900" fmla="*/ 694856 h 1590675"/>
              <a:gd name="connsiteX901" fmla="*/ 639985 w 1933575"/>
              <a:gd name="connsiteY901" fmla="*/ 660947 h 1590675"/>
              <a:gd name="connsiteX902" fmla="*/ 673132 w 1933575"/>
              <a:gd name="connsiteY902" fmla="*/ 628657 h 1590675"/>
              <a:gd name="connsiteX903" fmla="*/ 1334357 w 1933575"/>
              <a:gd name="connsiteY903" fmla="*/ 1261403 h 1590675"/>
              <a:gd name="connsiteX904" fmla="*/ 1300829 w 1933575"/>
              <a:gd name="connsiteY904" fmla="*/ 1294740 h 1590675"/>
              <a:gd name="connsiteX905" fmla="*/ 1267873 w 1933575"/>
              <a:gd name="connsiteY905" fmla="*/ 1260927 h 1590675"/>
              <a:gd name="connsiteX906" fmla="*/ 1300639 w 1933575"/>
              <a:gd name="connsiteY906" fmla="*/ 1228351 h 1590675"/>
              <a:gd name="connsiteX907" fmla="*/ 1334357 w 1933575"/>
              <a:gd name="connsiteY907" fmla="*/ 1261403 h 1590675"/>
              <a:gd name="connsiteX908" fmla="*/ 1203770 w 1933575"/>
              <a:gd name="connsiteY908" fmla="*/ 1074332 h 1590675"/>
              <a:gd name="connsiteX909" fmla="*/ 1169575 w 1933575"/>
              <a:gd name="connsiteY909" fmla="*/ 1107193 h 1590675"/>
              <a:gd name="connsiteX910" fmla="*/ 1136999 w 1933575"/>
              <a:gd name="connsiteY910" fmla="*/ 1072617 h 1590675"/>
              <a:gd name="connsiteX911" fmla="*/ 1170432 w 1933575"/>
              <a:gd name="connsiteY911" fmla="*/ 1040423 h 1590675"/>
              <a:gd name="connsiteX912" fmla="*/ 1203770 w 1933575"/>
              <a:gd name="connsiteY912" fmla="*/ 1074332 h 1590675"/>
              <a:gd name="connsiteX913" fmla="*/ 1236250 w 1933575"/>
              <a:gd name="connsiteY913" fmla="*/ 1201014 h 1590675"/>
              <a:gd name="connsiteX914" fmla="*/ 1202436 w 1933575"/>
              <a:gd name="connsiteY914" fmla="*/ 1167772 h 1590675"/>
              <a:gd name="connsiteX915" fmla="*/ 1236059 w 1933575"/>
              <a:gd name="connsiteY915" fmla="*/ 1134339 h 1590675"/>
              <a:gd name="connsiteX916" fmla="*/ 1269111 w 1933575"/>
              <a:gd name="connsiteY916" fmla="*/ 1166915 h 1590675"/>
              <a:gd name="connsiteX917" fmla="*/ 1236250 w 1933575"/>
              <a:gd name="connsiteY917" fmla="*/ 1201014 h 1590675"/>
              <a:gd name="connsiteX918" fmla="*/ 1104710 w 1933575"/>
              <a:gd name="connsiteY918" fmla="*/ 1016134 h 1590675"/>
              <a:gd name="connsiteX919" fmla="*/ 1071753 w 1933575"/>
              <a:gd name="connsiteY919" fmla="*/ 982225 h 1590675"/>
              <a:gd name="connsiteX920" fmla="*/ 1106043 w 1933575"/>
              <a:gd name="connsiteY920" fmla="*/ 949650 h 1590675"/>
              <a:gd name="connsiteX921" fmla="*/ 1138238 w 1933575"/>
              <a:gd name="connsiteY921" fmla="*/ 982796 h 1590675"/>
              <a:gd name="connsiteX922" fmla="*/ 1104710 w 1933575"/>
              <a:gd name="connsiteY922" fmla="*/ 1016134 h 1590675"/>
              <a:gd name="connsiteX923" fmla="*/ 1418273 w 1933575"/>
              <a:gd name="connsiteY923" fmla="*/ 1492955 h 1590675"/>
              <a:gd name="connsiteX924" fmla="*/ 1450562 w 1933575"/>
              <a:gd name="connsiteY924" fmla="*/ 1527055 h 1590675"/>
              <a:gd name="connsiteX925" fmla="*/ 1417225 w 1933575"/>
              <a:gd name="connsiteY925" fmla="*/ 1558678 h 1590675"/>
              <a:gd name="connsiteX926" fmla="*/ 1384935 w 1933575"/>
              <a:gd name="connsiteY926" fmla="*/ 1524579 h 1590675"/>
              <a:gd name="connsiteX927" fmla="*/ 1418273 w 1933575"/>
              <a:gd name="connsiteY927" fmla="*/ 1492955 h 1590675"/>
              <a:gd name="connsiteX928" fmla="*/ 894493 w 1933575"/>
              <a:gd name="connsiteY928" fmla="*/ 814013 h 1590675"/>
              <a:gd name="connsiteX929" fmla="*/ 861822 w 1933575"/>
              <a:gd name="connsiteY929" fmla="*/ 780200 h 1590675"/>
              <a:gd name="connsiteX930" fmla="*/ 894874 w 1933575"/>
              <a:gd name="connsiteY930" fmla="*/ 748291 h 1590675"/>
              <a:gd name="connsiteX931" fmla="*/ 927545 w 1933575"/>
              <a:gd name="connsiteY931" fmla="*/ 782105 h 1590675"/>
              <a:gd name="connsiteX932" fmla="*/ 894493 w 1933575"/>
              <a:gd name="connsiteY932" fmla="*/ 814013 h 1590675"/>
              <a:gd name="connsiteX933" fmla="*/ 1398937 w 1933575"/>
              <a:gd name="connsiteY933" fmla="*/ 1355510 h 1590675"/>
              <a:gd name="connsiteX934" fmla="*/ 1366266 w 1933575"/>
              <a:gd name="connsiteY934" fmla="*/ 1387609 h 1590675"/>
              <a:gd name="connsiteX935" fmla="*/ 1334167 w 1933575"/>
              <a:gd name="connsiteY935" fmla="*/ 1354938 h 1590675"/>
              <a:gd name="connsiteX936" fmla="*/ 1366838 w 1933575"/>
              <a:gd name="connsiteY936" fmla="*/ 1322839 h 1590675"/>
              <a:gd name="connsiteX937" fmla="*/ 1398937 w 1933575"/>
              <a:gd name="connsiteY937" fmla="*/ 1355510 h 1590675"/>
              <a:gd name="connsiteX938" fmla="*/ 784860 w 1933575"/>
              <a:gd name="connsiteY938" fmla="*/ 676282 h 1590675"/>
              <a:gd name="connsiteX939" fmla="*/ 752380 w 1933575"/>
              <a:gd name="connsiteY939" fmla="*/ 708191 h 1590675"/>
              <a:gd name="connsiteX940" fmla="*/ 720471 w 1933575"/>
              <a:gd name="connsiteY940" fmla="*/ 675711 h 1590675"/>
              <a:gd name="connsiteX941" fmla="*/ 752951 w 1933575"/>
              <a:gd name="connsiteY941" fmla="*/ 643802 h 1590675"/>
              <a:gd name="connsiteX942" fmla="*/ 784860 w 1933575"/>
              <a:gd name="connsiteY942" fmla="*/ 676282 h 1590675"/>
              <a:gd name="connsiteX943" fmla="*/ 1072039 w 1933575"/>
              <a:gd name="connsiteY943" fmla="*/ 889452 h 1590675"/>
              <a:gd name="connsiteX944" fmla="*/ 1039368 w 1933575"/>
              <a:gd name="connsiteY944" fmla="*/ 921551 h 1590675"/>
              <a:gd name="connsiteX945" fmla="*/ 1007269 w 1933575"/>
              <a:gd name="connsiteY945" fmla="*/ 888880 h 1590675"/>
              <a:gd name="connsiteX946" fmla="*/ 1039940 w 1933575"/>
              <a:gd name="connsiteY946" fmla="*/ 856781 h 1590675"/>
              <a:gd name="connsiteX947" fmla="*/ 1072039 w 1933575"/>
              <a:gd name="connsiteY947" fmla="*/ 889452 h 1590675"/>
              <a:gd name="connsiteX948" fmla="*/ 607409 w 1933575"/>
              <a:gd name="connsiteY948" fmla="*/ 599320 h 1590675"/>
              <a:gd name="connsiteX949" fmla="*/ 576358 w 1933575"/>
              <a:gd name="connsiteY949" fmla="*/ 567697 h 1590675"/>
              <a:gd name="connsiteX950" fmla="*/ 607981 w 1933575"/>
              <a:gd name="connsiteY950" fmla="*/ 536646 h 1590675"/>
              <a:gd name="connsiteX951" fmla="*/ 639032 w 1933575"/>
              <a:gd name="connsiteY951" fmla="*/ 568269 h 1590675"/>
              <a:gd name="connsiteX952" fmla="*/ 607409 w 1933575"/>
              <a:gd name="connsiteY952" fmla="*/ 599320 h 1590675"/>
              <a:gd name="connsiteX953" fmla="*/ 1005935 w 1933575"/>
              <a:gd name="connsiteY953" fmla="*/ 794773 h 1590675"/>
              <a:gd name="connsiteX954" fmla="*/ 975265 w 1933575"/>
              <a:gd name="connsiteY954" fmla="*/ 826968 h 1590675"/>
              <a:gd name="connsiteX955" fmla="*/ 942785 w 1933575"/>
              <a:gd name="connsiteY955" fmla="*/ 795249 h 1590675"/>
              <a:gd name="connsiteX956" fmla="*/ 974122 w 1933575"/>
              <a:gd name="connsiteY956" fmla="*/ 763817 h 1590675"/>
              <a:gd name="connsiteX957" fmla="*/ 1005935 w 1933575"/>
              <a:gd name="connsiteY957" fmla="*/ 794773 h 1590675"/>
              <a:gd name="connsiteX958" fmla="*/ 164497 w 1933575"/>
              <a:gd name="connsiteY958" fmla="*/ 482258 h 1590675"/>
              <a:gd name="connsiteX959" fmla="*/ 133826 w 1933575"/>
              <a:gd name="connsiteY959" fmla="*/ 514262 h 1590675"/>
              <a:gd name="connsiteX960" fmla="*/ 101537 w 1933575"/>
              <a:gd name="connsiteY960" fmla="*/ 482544 h 1590675"/>
              <a:gd name="connsiteX961" fmla="*/ 132874 w 1933575"/>
              <a:gd name="connsiteY961" fmla="*/ 451302 h 1590675"/>
              <a:gd name="connsiteX962" fmla="*/ 164497 w 1933575"/>
              <a:gd name="connsiteY962" fmla="*/ 482258 h 1590675"/>
              <a:gd name="connsiteX963" fmla="*/ 559689 w 1933575"/>
              <a:gd name="connsiteY963" fmla="*/ 553219 h 1590675"/>
              <a:gd name="connsiteX964" fmla="*/ 529019 w 1933575"/>
              <a:gd name="connsiteY964" fmla="*/ 585413 h 1590675"/>
              <a:gd name="connsiteX965" fmla="*/ 496538 w 1933575"/>
              <a:gd name="connsiteY965" fmla="*/ 553695 h 1590675"/>
              <a:gd name="connsiteX966" fmla="*/ 527876 w 1933575"/>
              <a:gd name="connsiteY966" fmla="*/ 522263 h 1590675"/>
              <a:gd name="connsiteX967" fmla="*/ 559689 w 1933575"/>
              <a:gd name="connsiteY967" fmla="*/ 553219 h 1590675"/>
              <a:gd name="connsiteX968" fmla="*/ 863727 w 1933575"/>
              <a:gd name="connsiteY968" fmla="*/ 687712 h 1590675"/>
              <a:gd name="connsiteX969" fmla="*/ 832199 w 1933575"/>
              <a:gd name="connsiteY969" fmla="*/ 718859 h 1590675"/>
              <a:gd name="connsiteX970" fmla="*/ 800767 w 1933575"/>
              <a:gd name="connsiteY970" fmla="*/ 686283 h 1590675"/>
              <a:gd name="connsiteX971" fmla="*/ 833057 w 1933575"/>
              <a:gd name="connsiteY971" fmla="*/ 655898 h 1590675"/>
              <a:gd name="connsiteX972" fmla="*/ 863727 w 1933575"/>
              <a:gd name="connsiteY972" fmla="*/ 687712 h 1590675"/>
              <a:gd name="connsiteX973" fmla="*/ 321183 w 1933575"/>
              <a:gd name="connsiteY973" fmla="*/ 511309 h 1590675"/>
              <a:gd name="connsiteX974" fmla="*/ 288512 w 1933575"/>
              <a:gd name="connsiteY974" fmla="*/ 542932 h 1590675"/>
              <a:gd name="connsiteX975" fmla="*/ 257556 w 1933575"/>
              <a:gd name="connsiteY975" fmla="*/ 510928 h 1590675"/>
              <a:gd name="connsiteX976" fmla="*/ 290227 w 1933575"/>
              <a:gd name="connsiteY976" fmla="*/ 479305 h 1590675"/>
              <a:gd name="connsiteX977" fmla="*/ 321183 w 1933575"/>
              <a:gd name="connsiteY977" fmla="*/ 511309 h 1590675"/>
              <a:gd name="connsiteX978" fmla="*/ 369475 w 1933575"/>
              <a:gd name="connsiteY978" fmla="*/ 493497 h 1590675"/>
              <a:gd name="connsiteX979" fmla="*/ 400717 w 1933575"/>
              <a:gd name="connsiteY979" fmla="*/ 526549 h 1590675"/>
              <a:gd name="connsiteX980" fmla="*/ 368332 w 1933575"/>
              <a:gd name="connsiteY980" fmla="*/ 557029 h 1590675"/>
              <a:gd name="connsiteX981" fmla="*/ 337090 w 1933575"/>
              <a:gd name="connsiteY981" fmla="*/ 523977 h 1590675"/>
              <a:gd name="connsiteX982" fmla="*/ 369475 w 1933575"/>
              <a:gd name="connsiteY982" fmla="*/ 493497 h 1590675"/>
              <a:gd name="connsiteX983" fmla="*/ 1150620 w 1933575"/>
              <a:gd name="connsiteY983" fmla="*/ 903834 h 1590675"/>
              <a:gd name="connsiteX984" fmla="*/ 1118711 w 1933575"/>
              <a:gd name="connsiteY984" fmla="*/ 934695 h 1590675"/>
              <a:gd name="connsiteX985" fmla="*/ 1087850 w 1933575"/>
              <a:gd name="connsiteY985" fmla="*/ 902787 h 1590675"/>
              <a:gd name="connsiteX986" fmla="*/ 1119759 w 1933575"/>
              <a:gd name="connsiteY986" fmla="*/ 871926 h 1590675"/>
              <a:gd name="connsiteX987" fmla="*/ 1150620 w 1933575"/>
              <a:gd name="connsiteY987" fmla="*/ 903834 h 1590675"/>
              <a:gd name="connsiteX988" fmla="*/ 1250442 w 1933575"/>
              <a:gd name="connsiteY988" fmla="*/ 1056520 h 1590675"/>
              <a:gd name="connsiteX989" fmla="*/ 1281589 w 1933575"/>
              <a:gd name="connsiteY989" fmla="*/ 1088143 h 1590675"/>
              <a:gd name="connsiteX990" fmla="*/ 1248918 w 1933575"/>
              <a:gd name="connsiteY990" fmla="*/ 1119671 h 1590675"/>
              <a:gd name="connsiteX991" fmla="*/ 1218438 w 1933575"/>
              <a:gd name="connsiteY991" fmla="*/ 1087286 h 1590675"/>
              <a:gd name="connsiteX992" fmla="*/ 1250442 w 1933575"/>
              <a:gd name="connsiteY992" fmla="*/ 1056520 h 1590675"/>
              <a:gd name="connsiteX993" fmla="*/ 1184148 w 1933575"/>
              <a:gd name="connsiteY993" fmla="*/ 1028707 h 1590675"/>
              <a:gd name="connsiteX994" fmla="*/ 1153001 w 1933575"/>
              <a:gd name="connsiteY994" fmla="*/ 996989 h 1590675"/>
              <a:gd name="connsiteX995" fmla="*/ 1185767 w 1933575"/>
              <a:gd name="connsiteY995" fmla="*/ 965461 h 1590675"/>
              <a:gd name="connsiteX996" fmla="*/ 1216247 w 1933575"/>
              <a:gd name="connsiteY996" fmla="*/ 997846 h 1590675"/>
              <a:gd name="connsiteX997" fmla="*/ 1184148 w 1933575"/>
              <a:gd name="connsiteY997" fmla="*/ 1028707 h 1590675"/>
              <a:gd name="connsiteX998" fmla="*/ 213170 w 1933575"/>
              <a:gd name="connsiteY998" fmla="*/ 465208 h 1590675"/>
              <a:gd name="connsiteX999" fmla="*/ 244316 w 1933575"/>
              <a:gd name="connsiteY999" fmla="*/ 498164 h 1590675"/>
              <a:gd name="connsiteX1000" fmla="*/ 212122 w 1933575"/>
              <a:gd name="connsiteY1000" fmla="*/ 528645 h 1590675"/>
              <a:gd name="connsiteX1001" fmla="*/ 180975 w 1933575"/>
              <a:gd name="connsiteY1001" fmla="*/ 495688 h 1590675"/>
              <a:gd name="connsiteX1002" fmla="*/ 213170 w 1933575"/>
              <a:gd name="connsiteY1002" fmla="*/ 465208 h 1590675"/>
              <a:gd name="connsiteX1003" fmla="*/ 1463612 w 1933575"/>
              <a:gd name="connsiteY1003" fmla="*/ 1448569 h 1590675"/>
              <a:gd name="connsiteX1004" fmla="*/ 1431703 w 1933575"/>
              <a:gd name="connsiteY1004" fmla="*/ 1480668 h 1590675"/>
              <a:gd name="connsiteX1005" fmla="*/ 1400270 w 1933575"/>
              <a:gd name="connsiteY1005" fmla="*/ 1449426 h 1590675"/>
              <a:gd name="connsiteX1006" fmla="*/ 1432179 w 1933575"/>
              <a:gd name="connsiteY1006" fmla="*/ 1417327 h 1590675"/>
              <a:gd name="connsiteX1007" fmla="*/ 1463612 w 1933575"/>
              <a:gd name="connsiteY1007" fmla="*/ 1448569 h 1590675"/>
              <a:gd name="connsiteX1008" fmla="*/ 1380363 w 1933575"/>
              <a:gd name="connsiteY1008" fmla="*/ 1244353 h 1590675"/>
              <a:gd name="connsiteX1009" fmla="*/ 1412081 w 1933575"/>
              <a:gd name="connsiteY1009" fmla="*/ 1275309 h 1590675"/>
              <a:gd name="connsiteX1010" fmla="*/ 1381125 w 1933575"/>
              <a:gd name="connsiteY1010" fmla="*/ 1307028 h 1590675"/>
              <a:gd name="connsiteX1011" fmla="*/ 1349407 w 1933575"/>
              <a:gd name="connsiteY1011" fmla="*/ 1276071 h 1590675"/>
              <a:gd name="connsiteX1012" fmla="*/ 1380363 w 1933575"/>
              <a:gd name="connsiteY1012" fmla="*/ 1244353 h 1590675"/>
              <a:gd name="connsiteX1013" fmla="*/ 1346930 w 1933575"/>
              <a:gd name="connsiteY1013" fmla="*/ 1181964 h 1590675"/>
              <a:gd name="connsiteX1014" fmla="*/ 1315593 w 1933575"/>
              <a:gd name="connsiteY1014" fmla="*/ 1213492 h 1590675"/>
              <a:gd name="connsiteX1015" fmla="*/ 1283780 w 1933575"/>
              <a:gd name="connsiteY1015" fmla="*/ 1181107 h 1590675"/>
              <a:gd name="connsiteX1016" fmla="*/ 1315784 w 1933575"/>
              <a:gd name="connsiteY1016" fmla="*/ 1150341 h 1590675"/>
              <a:gd name="connsiteX1017" fmla="*/ 1346930 w 1933575"/>
              <a:gd name="connsiteY1017" fmla="*/ 1181964 h 1590675"/>
              <a:gd name="connsiteX1018" fmla="*/ 447294 w 1933575"/>
              <a:gd name="connsiteY1018" fmla="*/ 571317 h 1590675"/>
              <a:gd name="connsiteX1019" fmla="*/ 416719 w 1933575"/>
              <a:gd name="connsiteY1019" fmla="*/ 537598 h 1590675"/>
              <a:gd name="connsiteX1020" fmla="*/ 449675 w 1933575"/>
              <a:gd name="connsiteY1020" fmla="*/ 507689 h 1590675"/>
              <a:gd name="connsiteX1021" fmla="*/ 480251 w 1933575"/>
              <a:gd name="connsiteY1021" fmla="*/ 541408 h 1590675"/>
              <a:gd name="connsiteX1022" fmla="*/ 447294 w 1933575"/>
              <a:gd name="connsiteY1022" fmla="*/ 571317 h 1590675"/>
              <a:gd name="connsiteX1023" fmla="*/ 84677 w 1933575"/>
              <a:gd name="connsiteY1023" fmla="*/ 468542 h 1590675"/>
              <a:gd name="connsiteX1024" fmla="*/ 53054 w 1933575"/>
              <a:gd name="connsiteY1024" fmla="*/ 499784 h 1590675"/>
              <a:gd name="connsiteX1025" fmla="*/ 22193 w 1933575"/>
              <a:gd name="connsiteY1025" fmla="*/ 467780 h 1590675"/>
              <a:gd name="connsiteX1026" fmla="*/ 53150 w 1933575"/>
              <a:gd name="connsiteY1026" fmla="*/ 437204 h 1590675"/>
              <a:gd name="connsiteX1027" fmla="*/ 84677 w 1933575"/>
              <a:gd name="connsiteY1027" fmla="*/ 468542 h 1590675"/>
              <a:gd name="connsiteX1028" fmla="*/ 718376 w 1933575"/>
              <a:gd name="connsiteY1028" fmla="*/ 582556 h 1590675"/>
              <a:gd name="connsiteX1029" fmla="*/ 686086 w 1933575"/>
              <a:gd name="connsiteY1029" fmla="*/ 613227 h 1590675"/>
              <a:gd name="connsiteX1030" fmla="*/ 656082 w 1933575"/>
              <a:gd name="connsiteY1030" fmla="*/ 581699 h 1590675"/>
              <a:gd name="connsiteX1031" fmla="*/ 688372 w 1933575"/>
              <a:gd name="connsiteY1031" fmla="*/ 551028 h 1590675"/>
              <a:gd name="connsiteX1032" fmla="*/ 718376 w 1933575"/>
              <a:gd name="connsiteY1032" fmla="*/ 582556 h 1590675"/>
              <a:gd name="connsiteX1033" fmla="*/ 1446181 w 1933575"/>
              <a:gd name="connsiteY1033" fmla="*/ 1338555 h 1590675"/>
              <a:gd name="connsiteX1034" fmla="*/ 1477137 w 1933575"/>
              <a:gd name="connsiteY1034" fmla="*/ 1369226 h 1590675"/>
              <a:gd name="connsiteX1035" fmla="*/ 1445419 w 1933575"/>
              <a:gd name="connsiteY1035" fmla="*/ 1400468 h 1590675"/>
              <a:gd name="connsiteX1036" fmla="*/ 1415225 w 1933575"/>
              <a:gd name="connsiteY1036" fmla="*/ 1369130 h 1590675"/>
              <a:gd name="connsiteX1037" fmla="*/ 1446181 w 1933575"/>
              <a:gd name="connsiteY1037" fmla="*/ 1338555 h 1590675"/>
              <a:gd name="connsiteX1038" fmla="*/ 4858 w 1933575"/>
              <a:gd name="connsiteY1038" fmla="*/ 458636 h 1590675"/>
              <a:gd name="connsiteX1039" fmla="*/ 95 w 1933575"/>
              <a:gd name="connsiteY1039" fmla="*/ 473209 h 1590675"/>
              <a:gd name="connsiteX1040" fmla="*/ 95 w 1933575"/>
              <a:gd name="connsiteY1040" fmla="*/ 440919 h 1590675"/>
              <a:gd name="connsiteX1041" fmla="*/ 4858 w 1933575"/>
              <a:gd name="connsiteY1041" fmla="*/ 458636 h 1590675"/>
              <a:gd name="connsiteX1042" fmla="*/ 1084802 w 1933575"/>
              <a:gd name="connsiteY1042" fmla="*/ 809251 h 1590675"/>
              <a:gd name="connsiteX1043" fmla="*/ 1054513 w 1933575"/>
              <a:gd name="connsiteY1043" fmla="*/ 840493 h 1590675"/>
              <a:gd name="connsiteX1044" fmla="*/ 1022985 w 1933575"/>
              <a:gd name="connsiteY1044" fmla="*/ 809061 h 1590675"/>
              <a:gd name="connsiteX1045" fmla="*/ 1054037 w 1933575"/>
              <a:gd name="connsiteY1045" fmla="*/ 778580 h 1590675"/>
              <a:gd name="connsiteX1046" fmla="*/ 1084802 w 1933575"/>
              <a:gd name="connsiteY1046" fmla="*/ 809251 h 1590675"/>
              <a:gd name="connsiteX1047" fmla="*/ 1497140 w 1933575"/>
              <a:gd name="connsiteY1047" fmla="*/ 1571061 h 1590675"/>
              <a:gd name="connsiteX1048" fmla="*/ 1466278 w 1933575"/>
              <a:gd name="connsiteY1048" fmla="*/ 1540200 h 1590675"/>
              <a:gd name="connsiteX1049" fmla="*/ 1498187 w 1933575"/>
              <a:gd name="connsiteY1049" fmla="*/ 1508958 h 1590675"/>
              <a:gd name="connsiteX1050" fmla="*/ 1528382 w 1933575"/>
              <a:gd name="connsiteY1050" fmla="*/ 1540485 h 1590675"/>
              <a:gd name="connsiteX1051" fmla="*/ 1497140 w 1933575"/>
              <a:gd name="connsiteY1051" fmla="*/ 1571061 h 1590675"/>
              <a:gd name="connsiteX1052" fmla="*/ 909638 w 1933575"/>
              <a:gd name="connsiteY1052" fmla="*/ 732575 h 1590675"/>
              <a:gd name="connsiteX1053" fmla="*/ 877919 w 1933575"/>
              <a:gd name="connsiteY1053" fmla="*/ 702571 h 1590675"/>
              <a:gd name="connsiteX1054" fmla="*/ 908971 w 1933575"/>
              <a:gd name="connsiteY1054" fmla="*/ 670472 h 1590675"/>
              <a:gd name="connsiteX1055" fmla="*/ 940022 w 1933575"/>
              <a:gd name="connsiteY1055" fmla="*/ 701238 h 1590675"/>
              <a:gd name="connsiteX1056" fmla="*/ 909638 w 1933575"/>
              <a:gd name="connsiteY1056" fmla="*/ 732575 h 1590675"/>
              <a:gd name="connsiteX1057" fmla="*/ 766858 w 1933575"/>
              <a:gd name="connsiteY1057" fmla="*/ 565792 h 1590675"/>
              <a:gd name="connsiteX1058" fmla="*/ 797433 w 1933575"/>
              <a:gd name="connsiteY1058" fmla="*/ 596748 h 1590675"/>
              <a:gd name="connsiteX1059" fmla="*/ 766096 w 1933575"/>
              <a:gd name="connsiteY1059" fmla="*/ 627038 h 1590675"/>
              <a:gd name="connsiteX1060" fmla="*/ 736187 w 1933575"/>
              <a:gd name="connsiteY1060" fmla="*/ 596844 h 1590675"/>
              <a:gd name="connsiteX1061" fmla="*/ 766858 w 1933575"/>
              <a:gd name="connsiteY1061" fmla="*/ 565792 h 1590675"/>
              <a:gd name="connsiteX1062" fmla="*/ 1233583 w 1933575"/>
              <a:gd name="connsiteY1062" fmla="*/ 1010705 h 1590675"/>
              <a:gd name="connsiteX1063" fmla="*/ 1265206 w 1933575"/>
              <a:gd name="connsiteY1063" fmla="*/ 980796 h 1590675"/>
              <a:gd name="connsiteX1064" fmla="*/ 1294733 w 1933575"/>
              <a:gd name="connsiteY1064" fmla="*/ 1012800 h 1590675"/>
              <a:gd name="connsiteX1065" fmla="*/ 1263872 w 1933575"/>
              <a:gd name="connsiteY1065" fmla="*/ 1042042 h 1590675"/>
              <a:gd name="connsiteX1066" fmla="*/ 1233583 w 1933575"/>
              <a:gd name="connsiteY1066" fmla="*/ 1010705 h 1590675"/>
              <a:gd name="connsiteX1067" fmla="*/ 1360170 w 1933575"/>
              <a:gd name="connsiteY1067" fmla="*/ 1101573 h 1590675"/>
              <a:gd name="connsiteX1068" fmla="*/ 1329881 w 1933575"/>
              <a:gd name="connsiteY1068" fmla="*/ 1132911 h 1590675"/>
              <a:gd name="connsiteX1069" fmla="*/ 1298924 w 1933575"/>
              <a:gd name="connsiteY1069" fmla="*/ 1102335 h 1590675"/>
              <a:gd name="connsiteX1070" fmla="*/ 1328452 w 1933575"/>
              <a:gd name="connsiteY1070" fmla="*/ 1071760 h 1590675"/>
              <a:gd name="connsiteX1071" fmla="*/ 1360170 w 1933575"/>
              <a:gd name="connsiteY1071" fmla="*/ 1101573 h 1590675"/>
              <a:gd name="connsiteX1072" fmla="*/ 1425226 w 1933575"/>
              <a:gd name="connsiteY1072" fmla="*/ 1195680 h 1590675"/>
              <a:gd name="connsiteX1073" fmla="*/ 1394651 w 1933575"/>
              <a:gd name="connsiteY1073" fmla="*/ 1226255 h 1590675"/>
              <a:gd name="connsiteX1074" fmla="*/ 1364742 w 1933575"/>
              <a:gd name="connsiteY1074" fmla="*/ 1196347 h 1590675"/>
              <a:gd name="connsiteX1075" fmla="*/ 1395317 w 1933575"/>
              <a:gd name="connsiteY1075" fmla="*/ 1165772 h 1590675"/>
              <a:gd name="connsiteX1076" fmla="*/ 1425226 w 1933575"/>
              <a:gd name="connsiteY1076" fmla="*/ 1195680 h 1590675"/>
              <a:gd name="connsiteX1077" fmla="*/ 1199388 w 1933575"/>
              <a:gd name="connsiteY1077" fmla="*/ 947840 h 1590675"/>
              <a:gd name="connsiteX1078" fmla="*/ 1168622 w 1933575"/>
              <a:gd name="connsiteY1078" fmla="*/ 917455 h 1590675"/>
              <a:gd name="connsiteX1079" fmla="*/ 1198340 w 1933575"/>
              <a:gd name="connsiteY1079" fmla="*/ 887356 h 1590675"/>
              <a:gd name="connsiteX1080" fmla="*/ 1229106 w 1933575"/>
              <a:gd name="connsiteY1080" fmla="*/ 917741 h 1590675"/>
              <a:gd name="connsiteX1081" fmla="*/ 1199388 w 1933575"/>
              <a:gd name="connsiteY1081" fmla="*/ 947840 h 1590675"/>
              <a:gd name="connsiteX1082" fmla="*/ 303943 w 1933575"/>
              <a:gd name="connsiteY1082" fmla="*/ 461588 h 1590675"/>
              <a:gd name="connsiteX1083" fmla="*/ 273463 w 1933575"/>
              <a:gd name="connsiteY1083" fmla="*/ 432347 h 1590675"/>
              <a:gd name="connsiteX1084" fmla="*/ 303752 w 1933575"/>
              <a:gd name="connsiteY1084" fmla="*/ 401581 h 1590675"/>
              <a:gd name="connsiteX1085" fmla="*/ 333470 w 1933575"/>
              <a:gd name="connsiteY1085" fmla="*/ 431585 h 1590675"/>
              <a:gd name="connsiteX1086" fmla="*/ 303943 w 1933575"/>
              <a:gd name="connsiteY1086" fmla="*/ 461588 h 1590675"/>
              <a:gd name="connsiteX1087" fmla="*/ 353092 w 1933575"/>
              <a:gd name="connsiteY1087" fmla="*/ 445777 h 1590675"/>
              <a:gd name="connsiteX1088" fmla="*/ 382810 w 1933575"/>
              <a:gd name="connsiteY1088" fmla="*/ 415773 h 1590675"/>
              <a:gd name="connsiteX1089" fmla="*/ 413195 w 1933575"/>
              <a:gd name="connsiteY1089" fmla="*/ 446539 h 1590675"/>
              <a:gd name="connsiteX1090" fmla="*/ 382810 w 1933575"/>
              <a:gd name="connsiteY1090" fmla="*/ 475876 h 1590675"/>
              <a:gd name="connsiteX1091" fmla="*/ 353092 w 1933575"/>
              <a:gd name="connsiteY1091" fmla="*/ 445777 h 1590675"/>
              <a:gd name="connsiteX1092" fmla="*/ 492538 w 1933575"/>
              <a:gd name="connsiteY1092" fmla="*/ 460350 h 1590675"/>
              <a:gd name="connsiteX1093" fmla="*/ 462344 w 1933575"/>
              <a:gd name="connsiteY1093" fmla="*/ 489783 h 1590675"/>
              <a:gd name="connsiteX1094" fmla="*/ 432911 w 1933575"/>
              <a:gd name="connsiteY1094" fmla="*/ 459588 h 1590675"/>
              <a:gd name="connsiteX1095" fmla="*/ 463106 w 1933575"/>
              <a:gd name="connsiteY1095" fmla="*/ 430156 h 1590675"/>
              <a:gd name="connsiteX1096" fmla="*/ 492538 w 1933575"/>
              <a:gd name="connsiteY1096" fmla="*/ 460350 h 1590675"/>
              <a:gd name="connsiteX1097" fmla="*/ 1018508 w 1933575"/>
              <a:gd name="connsiteY1097" fmla="*/ 716287 h 1590675"/>
              <a:gd name="connsiteX1098" fmla="*/ 988314 w 1933575"/>
              <a:gd name="connsiteY1098" fmla="*/ 745814 h 1590675"/>
              <a:gd name="connsiteX1099" fmla="*/ 958406 w 1933575"/>
              <a:gd name="connsiteY1099" fmla="*/ 714572 h 1590675"/>
              <a:gd name="connsiteX1100" fmla="*/ 989267 w 1933575"/>
              <a:gd name="connsiteY1100" fmla="*/ 685712 h 1590675"/>
              <a:gd name="connsiteX1101" fmla="*/ 1018508 w 1933575"/>
              <a:gd name="connsiteY1101" fmla="*/ 716287 h 1590675"/>
              <a:gd name="connsiteX1102" fmla="*/ 1541526 w 1933575"/>
              <a:gd name="connsiteY1102" fmla="*/ 1460666 h 1590675"/>
              <a:gd name="connsiteX1103" fmla="*/ 1511618 w 1933575"/>
              <a:gd name="connsiteY1103" fmla="*/ 1490479 h 1590675"/>
              <a:gd name="connsiteX1104" fmla="*/ 1481423 w 1933575"/>
              <a:gd name="connsiteY1104" fmla="*/ 1459523 h 1590675"/>
              <a:gd name="connsiteX1105" fmla="*/ 1511999 w 1933575"/>
              <a:gd name="connsiteY1105" fmla="*/ 1430376 h 1590675"/>
              <a:gd name="connsiteX1106" fmla="*/ 1541526 w 1933575"/>
              <a:gd name="connsiteY1106" fmla="*/ 1460666 h 1590675"/>
              <a:gd name="connsiteX1107" fmla="*/ 1554385 w 1933575"/>
              <a:gd name="connsiteY1107" fmla="*/ 1384180 h 1590675"/>
              <a:gd name="connsiteX1108" fmla="*/ 1525238 w 1933575"/>
              <a:gd name="connsiteY1108" fmla="*/ 1412374 h 1590675"/>
              <a:gd name="connsiteX1109" fmla="*/ 1497044 w 1933575"/>
              <a:gd name="connsiteY1109" fmla="*/ 1383228 h 1590675"/>
              <a:gd name="connsiteX1110" fmla="*/ 1526191 w 1933575"/>
              <a:gd name="connsiteY1110" fmla="*/ 1355034 h 1590675"/>
              <a:gd name="connsiteX1111" fmla="*/ 1554385 w 1933575"/>
              <a:gd name="connsiteY1111" fmla="*/ 1384180 h 1590675"/>
              <a:gd name="connsiteX1112" fmla="*/ 650939 w 1933575"/>
              <a:gd name="connsiteY1112" fmla="*/ 487878 h 1590675"/>
              <a:gd name="connsiteX1113" fmla="*/ 621697 w 1933575"/>
              <a:gd name="connsiteY1113" fmla="*/ 517405 h 1590675"/>
              <a:gd name="connsiteX1114" fmla="*/ 592836 w 1933575"/>
              <a:gd name="connsiteY1114" fmla="*/ 488925 h 1590675"/>
              <a:gd name="connsiteX1115" fmla="*/ 622078 w 1933575"/>
              <a:gd name="connsiteY1115" fmla="*/ 459398 h 1590675"/>
              <a:gd name="connsiteX1116" fmla="*/ 650939 w 1933575"/>
              <a:gd name="connsiteY1116" fmla="*/ 487878 h 1590675"/>
              <a:gd name="connsiteX1117" fmla="*/ 541973 w 1933575"/>
              <a:gd name="connsiteY1117" fmla="*/ 444825 h 1590675"/>
              <a:gd name="connsiteX1118" fmla="*/ 571691 w 1933575"/>
              <a:gd name="connsiteY1118" fmla="*/ 474162 h 1590675"/>
              <a:gd name="connsiteX1119" fmla="*/ 541973 w 1933575"/>
              <a:gd name="connsiteY1119" fmla="*/ 503498 h 1590675"/>
              <a:gd name="connsiteX1120" fmla="*/ 513017 w 1933575"/>
              <a:gd name="connsiteY1120" fmla="*/ 474828 h 1590675"/>
              <a:gd name="connsiteX1121" fmla="*/ 541973 w 1933575"/>
              <a:gd name="connsiteY1121" fmla="*/ 444825 h 1590675"/>
              <a:gd name="connsiteX1122" fmla="*/ 96584 w 1933575"/>
              <a:gd name="connsiteY1122" fmla="*/ 391770 h 1590675"/>
              <a:gd name="connsiteX1123" fmla="*/ 68009 w 1933575"/>
              <a:gd name="connsiteY1123" fmla="*/ 420631 h 1590675"/>
              <a:gd name="connsiteX1124" fmla="*/ 38767 w 1933575"/>
              <a:gd name="connsiteY1124" fmla="*/ 390913 h 1590675"/>
              <a:gd name="connsiteX1125" fmla="*/ 68104 w 1933575"/>
              <a:gd name="connsiteY1125" fmla="*/ 362814 h 1590675"/>
              <a:gd name="connsiteX1126" fmla="*/ 96584 w 1933575"/>
              <a:gd name="connsiteY1126" fmla="*/ 391770 h 1590675"/>
              <a:gd name="connsiteX1127" fmla="*/ 1162812 w 1933575"/>
              <a:gd name="connsiteY1127" fmla="*/ 823729 h 1590675"/>
              <a:gd name="connsiteX1128" fmla="*/ 1133189 w 1933575"/>
              <a:gd name="connsiteY1128" fmla="*/ 853161 h 1590675"/>
              <a:gd name="connsiteX1129" fmla="*/ 1104138 w 1933575"/>
              <a:gd name="connsiteY1129" fmla="*/ 823158 h 1590675"/>
              <a:gd name="connsiteX1130" fmla="*/ 1133094 w 1933575"/>
              <a:gd name="connsiteY1130" fmla="*/ 794487 h 1590675"/>
              <a:gd name="connsiteX1131" fmla="*/ 1162812 w 1933575"/>
              <a:gd name="connsiteY1131" fmla="*/ 823729 h 1590675"/>
              <a:gd name="connsiteX1132" fmla="*/ 146780 w 1933575"/>
              <a:gd name="connsiteY1132" fmla="*/ 373959 h 1590675"/>
              <a:gd name="connsiteX1133" fmla="*/ 176403 w 1933575"/>
              <a:gd name="connsiteY1133" fmla="*/ 403391 h 1590675"/>
              <a:gd name="connsiteX1134" fmla="*/ 147638 w 1933575"/>
              <a:gd name="connsiteY1134" fmla="*/ 432347 h 1590675"/>
              <a:gd name="connsiteX1135" fmla="*/ 118015 w 1933575"/>
              <a:gd name="connsiteY1135" fmla="*/ 402914 h 1590675"/>
              <a:gd name="connsiteX1136" fmla="*/ 146780 w 1933575"/>
              <a:gd name="connsiteY1136" fmla="*/ 373959 h 1590675"/>
              <a:gd name="connsiteX1137" fmla="*/ 1605439 w 1933575"/>
              <a:gd name="connsiteY1137" fmla="*/ 1555344 h 1590675"/>
              <a:gd name="connsiteX1138" fmla="*/ 1575721 w 1933575"/>
              <a:gd name="connsiteY1138" fmla="*/ 1582872 h 1590675"/>
              <a:gd name="connsiteX1139" fmla="*/ 1548194 w 1933575"/>
              <a:gd name="connsiteY1139" fmla="*/ 1553154 h 1590675"/>
              <a:gd name="connsiteX1140" fmla="*/ 1577912 w 1933575"/>
              <a:gd name="connsiteY1140" fmla="*/ 1525626 h 1590675"/>
              <a:gd name="connsiteX1141" fmla="*/ 1605439 w 1933575"/>
              <a:gd name="connsiteY1141" fmla="*/ 1555344 h 1590675"/>
              <a:gd name="connsiteX1142" fmla="*/ 873157 w 1933575"/>
              <a:gd name="connsiteY1142" fmla="*/ 610369 h 1590675"/>
              <a:gd name="connsiteX1143" fmla="*/ 843820 w 1933575"/>
              <a:gd name="connsiteY1143" fmla="*/ 640182 h 1590675"/>
              <a:gd name="connsiteX1144" fmla="*/ 814007 w 1933575"/>
              <a:gd name="connsiteY1144" fmla="*/ 610845 h 1590675"/>
              <a:gd name="connsiteX1145" fmla="*/ 843344 w 1933575"/>
              <a:gd name="connsiteY1145" fmla="*/ 581032 h 1590675"/>
              <a:gd name="connsiteX1146" fmla="*/ 873157 w 1933575"/>
              <a:gd name="connsiteY1146" fmla="*/ 610369 h 1590675"/>
              <a:gd name="connsiteX1147" fmla="*/ 1096709 w 1933575"/>
              <a:gd name="connsiteY1147" fmla="*/ 729813 h 1590675"/>
              <a:gd name="connsiteX1148" fmla="*/ 1068229 w 1933575"/>
              <a:gd name="connsiteY1148" fmla="*/ 758578 h 1590675"/>
              <a:gd name="connsiteX1149" fmla="*/ 1039463 w 1933575"/>
              <a:gd name="connsiteY1149" fmla="*/ 730098 h 1590675"/>
              <a:gd name="connsiteX1150" fmla="*/ 1067943 w 1933575"/>
              <a:gd name="connsiteY1150" fmla="*/ 701333 h 1590675"/>
              <a:gd name="connsiteX1151" fmla="*/ 1096709 w 1933575"/>
              <a:gd name="connsiteY1151" fmla="*/ 729813 h 1590675"/>
              <a:gd name="connsiteX1152" fmla="*/ 1489710 w 1933575"/>
              <a:gd name="connsiteY1152" fmla="*/ 1289597 h 1590675"/>
              <a:gd name="connsiteX1153" fmla="*/ 1460278 w 1933575"/>
              <a:gd name="connsiteY1153" fmla="*/ 1319220 h 1590675"/>
              <a:gd name="connsiteX1154" fmla="*/ 1431036 w 1933575"/>
              <a:gd name="connsiteY1154" fmla="*/ 1289406 h 1590675"/>
              <a:gd name="connsiteX1155" fmla="*/ 1459802 w 1933575"/>
              <a:gd name="connsiteY1155" fmla="*/ 1260546 h 1590675"/>
              <a:gd name="connsiteX1156" fmla="*/ 1489710 w 1933575"/>
              <a:gd name="connsiteY1156" fmla="*/ 1289597 h 1590675"/>
              <a:gd name="connsiteX1157" fmla="*/ 922687 w 1933575"/>
              <a:gd name="connsiteY1157" fmla="*/ 596081 h 1590675"/>
              <a:gd name="connsiteX1158" fmla="*/ 951833 w 1933575"/>
              <a:gd name="connsiteY1158" fmla="*/ 624276 h 1590675"/>
              <a:gd name="connsiteX1159" fmla="*/ 923639 w 1933575"/>
              <a:gd name="connsiteY1159" fmla="*/ 653422 h 1590675"/>
              <a:gd name="connsiteX1160" fmla="*/ 894493 w 1933575"/>
              <a:gd name="connsiteY1160" fmla="*/ 625228 h 1590675"/>
              <a:gd name="connsiteX1161" fmla="*/ 922687 w 1933575"/>
              <a:gd name="connsiteY1161" fmla="*/ 596081 h 1590675"/>
              <a:gd name="connsiteX1162" fmla="*/ 226600 w 1933575"/>
              <a:gd name="connsiteY1162" fmla="*/ 446920 h 1590675"/>
              <a:gd name="connsiteX1163" fmla="*/ 197263 w 1933575"/>
              <a:gd name="connsiteY1163" fmla="*/ 417107 h 1590675"/>
              <a:gd name="connsiteX1164" fmla="*/ 227076 w 1933575"/>
              <a:gd name="connsiteY1164" fmla="*/ 387770 h 1590675"/>
              <a:gd name="connsiteX1165" fmla="*/ 256413 w 1933575"/>
              <a:gd name="connsiteY1165" fmla="*/ 417583 h 1590675"/>
              <a:gd name="connsiteX1166" fmla="*/ 226600 w 1933575"/>
              <a:gd name="connsiteY1166" fmla="*/ 446920 h 1590675"/>
              <a:gd name="connsiteX1167" fmla="*/ 701326 w 1933575"/>
              <a:gd name="connsiteY1167" fmla="*/ 473971 h 1590675"/>
              <a:gd name="connsiteX1168" fmla="*/ 730091 w 1933575"/>
              <a:gd name="connsiteY1168" fmla="*/ 502451 h 1590675"/>
              <a:gd name="connsiteX1169" fmla="*/ 701612 w 1933575"/>
              <a:gd name="connsiteY1169" fmla="*/ 531216 h 1590675"/>
              <a:gd name="connsiteX1170" fmla="*/ 672846 w 1933575"/>
              <a:gd name="connsiteY1170" fmla="*/ 502737 h 1590675"/>
              <a:gd name="connsiteX1171" fmla="*/ 701326 w 1933575"/>
              <a:gd name="connsiteY1171" fmla="*/ 473971 h 1590675"/>
              <a:gd name="connsiteX1172" fmla="*/ 1502855 w 1933575"/>
              <a:gd name="connsiteY1172" fmla="*/ 1210158 h 1590675"/>
              <a:gd name="connsiteX1173" fmla="*/ 1475137 w 1933575"/>
              <a:gd name="connsiteY1173" fmla="*/ 1238638 h 1590675"/>
              <a:gd name="connsiteX1174" fmla="*/ 1446276 w 1933575"/>
              <a:gd name="connsiteY1174" fmla="*/ 1209872 h 1590675"/>
              <a:gd name="connsiteX1175" fmla="*/ 1474756 w 1933575"/>
              <a:gd name="connsiteY1175" fmla="*/ 1182155 h 1590675"/>
              <a:gd name="connsiteX1176" fmla="*/ 1502855 w 1933575"/>
              <a:gd name="connsiteY1176" fmla="*/ 1210158 h 1590675"/>
              <a:gd name="connsiteX1177" fmla="*/ 1408462 w 1933575"/>
              <a:gd name="connsiteY1177" fmla="*/ 1088048 h 1590675"/>
              <a:gd name="connsiteX1178" fmla="*/ 1437703 w 1933575"/>
              <a:gd name="connsiteY1178" fmla="*/ 1116242 h 1590675"/>
              <a:gd name="connsiteX1179" fmla="*/ 1409224 w 1933575"/>
              <a:gd name="connsiteY1179" fmla="*/ 1145103 h 1590675"/>
              <a:gd name="connsiteX1180" fmla="*/ 1380744 w 1933575"/>
              <a:gd name="connsiteY1180" fmla="*/ 1117671 h 1590675"/>
              <a:gd name="connsiteX1181" fmla="*/ 1408462 w 1933575"/>
              <a:gd name="connsiteY1181" fmla="*/ 1088048 h 1590675"/>
              <a:gd name="connsiteX1182" fmla="*/ 16574 w 1933575"/>
              <a:gd name="connsiteY1182" fmla="*/ 377578 h 1590675"/>
              <a:gd name="connsiteX1183" fmla="*/ 95 w 1933575"/>
              <a:gd name="connsiteY1183" fmla="*/ 403391 h 1590675"/>
              <a:gd name="connsiteX1184" fmla="*/ 95 w 1933575"/>
              <a:gd name="connsiteY1184" fmla="*/ 351765 h 1590675"/>
              <a:gd name="connsiteX1185" fmla="*/ 16574 w 1933575"/>
              <a:gd name="connsiteY1185" fmla="*/ 377578 h 1590675"/>
              <a:gd name="connsiteX1186" fmla="*/ 1241298 w 1933575"/>
              <a:gd name="connsiteY1186" fmla="*/ 837540 h 1590675"/>
              <a:gd name="connsiteX1187" fmla="*/ 1213771 w 1933575"/>
              <a:gd name="connsiteY1187" fmla="*/ 866211 h 1590675"/>
              <a:gd name="connsiteX1188" fmla="*/ 1184720 w 1933575"/>
              <a:gd name="connsiteY1188" fmla="*/ 837636 h 1590675"/>
              <a:gd name="connsiteX1189" fmla="*/ 1212914 w 1933575"/>
              <a:gd name="connsiteY1189" fmla="*/ 809632 h 1590675"/>
              <a:gd name="connsiteX1190" fmla="*/ 1241298 w 1933575"/>
              <a:gd name="connsiteY1190" fmla="*/ 837540 h 1590675"/>
              <a:gd name="connsiteX1191" fmla="*/ 1343692 w 1933575"/>
              <a:gd name="connsiteY1191" fmla="*/ 994227 h 1590675"/>
              <a:gd name="connsiteX1192" fmla="*/ 1372362 w 1933575"/>
              <a:gd name="connsiteY1192" fmla="*/ 1022992 h 1590675"/>
              <a:gd name="connsiteX1193" fmla="*/ 1343311 w 1933575"/>
              <a:gd name="connsiteY1193" fmla="*/ 1051281 h 1590675"/>
              <a:gd name="connsiteX1194" fmla="*/ 1315403 w 1933575"/>
              <a:gd name="connsiteY1194" fmla="*/ 1023278 h 1590675"/>
              <a:gd name="connsiteX1195" fmla="*/ 1343692 w 1933575"/>
              <a:gd name="connsiteY1195" fmla="*/ 994227 h 1590675"/>
              <a:gd name="connsiteX1196" fmla="*/ 1306925 w 1933575"/>
              <a:gd name="connsiteY1196" fmla="*/ 932314 h 1590675"/>
              <a:gd name="connsiteX1197" fmla="*/ 1277493 w 1933575"/>
              <a:gd name="connsiteY1197" fmla="*/ 960318 h 1590675"/>
              <a:gd name="connsiteX1198" fmla="*/ 1249871 w 1933575"/>
              <a:gd name="connsiteY1198" fmla="*/ 930504 h 1590675"/>
              <a:gd name="connsiteX1199" fmla="*/ 1278541 w 1933575"/>
              <a:gd name="connsiteY1199" fmla="*/ 903263 h 1590675"/>
              <a:gd name="connsiteX1200" fmla="*/ 1306925 w 1933575"/>
              <a:gd name="connsiteY1200" fmla="*/ 932314 h 1590675"/>
              <a:gd name="connsiteX1201" fmla="*/ 780764 w 1933575"/>
              <a:gd name="connsiteY1201" fmla="*/ 488639 h 1590675"/>
              <a:gd name="connsiteX1202" fmla="*/ 809244 w 1933575"/>
              <a:gd name="connsiteY1202" fmla="*/ 516167 h 1590675"/>
              <a:gd name="connsiteX1203" fmla="*/ 780669 w 1933575"/>
              <a:gd name="connsiteY1203" fmla="*/ 544932 h 1590675"/>
              <a:gd name="connsiteX1204" fmla="*/ 752951 w 1933575"/>
              <a:gd name="connsiteY1204" fmla="*/ 516643 h 1590675"/>
              <a:gd name="connsiteX1205" fmla="*/ 780764 w 1933575"/>
              <a:gd name="connsiteY1205" fmla="*/ 488639 h 1590675"/>
              <a:gd name="connsiteX1206" fmla="*/ 238792 w 1933575"/>
              <a:gd name="connsiteY1206" fmla="*/ 368053 h 1590675"/>
              <a:gd name="connsiteX1207" fmla="*/ 210788 w 1933575"/>
              <a:gd name="connsiteY1207" fmla="*/ 341573 h 1590675"/>
              <a:gd name="connsiteX1208" fmla="*/ 238316 w 1933575"/>
              <a:gd name="connsiteY1208" fmla="*/ 313189 h 1590675"/>
              <a:gd name="connsiteX1209" fmla="*/ 265652 w 1933575"/>
              <a:gd name="connsiteY1209" fmla="*/ 340430 h 1590675"/>
              <a:gd name="connsiteX1210" fmla="*/ 238792 w 1933575"/>
              <a:gd name="connsiteY1210" fmla="*/ 368053 h 1590675"/>
              <a:gd name="connsiteX1211" fmla="*/ 1591723 w 1933575"/>
              <a:gd name="connsiteY1211" fmla="*/ 1446664 h 1590675"/>
              <a:gd name="connsiteX1212" fmla="*/ 1618964 w 1933575"/>
              <a:gd name="connsiteY1212" fmla="*/ 1475620 h 1590675"/>
              <a:gd name="connsiteX1213" fmla="*/ 1589627 w 1933575"/>
              <a:gd name="connsiteY1213" fmla="*/ 1502480 h 1590675"/>
              <a:gd name="connsiteX1214" fmla="*/ 1563053 w 1933575"/>
              <a:gd name="connsiteY1214" fmla="*/ 1474191 h 1590675"/>
              <a:gd name="connsiteX1215" fmla="*/ 1591723 w 1933575"/>
              <a:gd name="connsiteY1215" fmla="*/ 1446664 h 1590675"/>
              <a:gd name="connsiteX1216" fmla="*/ 449485 w 1933575"/>
              <a:gd name="connsiteY1216" fmla="*/ 380340 h 1590675"/>
              <a:gd name="connsiteX1217" fmla="*/ 476536 w 1933575"/>
              <a:gd name="connsiteY1217" fmla="*/ 352908 h 1590675"/>
              <a:gd name="connsiteX1218" fmla="*/ 504349 w 1933575"/>
              <a:gd name="connsiteY1218" fmla="*/ 381102 h 1590675"/>
              <a:gd name="connsiteX1219" fmla="*/ 476536 w 1933575"/>
              <a:gd name="connsiteY1219" fmla="*/ 407868 h 1590675"/>
              <a:gd name="connsiteX1220" fmla="*/ 449485 w 1933575"/>
              <a:gd name="connsiteY1220" fmla="*/ 380340 h 1590675"/>
              <a:gd name="connsiteX1221" fmla="*/ 1539526 w 1933575"/>
              <a:gd name="connsiteY1221" fmla="*/ 1276452 h 1590675"/>
              <a:gd name="connsiteX1222" fmla="*/ 1567529 w 1933575"/>
              <a:gd name="connsiteY1222" fmla="*/ 1304456 h 1590675"/>
              <a:gd name="connsiteX1223" fmla="*/ 1540288 w 1933575"/>
              <a:gd name="connsiteY1223" fmla="*/ 1331793 h 1590675"/>
              <a:gd name="connsiteX1224" fmla="*/ 1512284 w 1933575"/>
              <a:gd name="connsiteY1224" fmla="*/ 1303789 h 1590675"/>
              <a:gd name="connsiteX1225" fmla="*/ 1539526 w 1933575"/>
              <a:gd name="connsiteY1225" fmla="*/ 1276452 h 1590675"/>
              <a:gd name="connsiteX1226" fmla="*/ 885254 w 1933575"/>
              <a:gd name="connsiteY1226" fmla="*/ 531693 h 1590675"/>
              <a:gd name="connsiteX1227" fmla="*/ 857441 w 1933575"/>
              <a:gd name="connsiteY1227" fmla="*/ 558458 h 1590675"/>
              <a:gd name="connsiteX1228" fmla="*/ 830390 w 1933575"/>
              <a:gd name="connsiteY1228" fmla="*/ 529597 h 1590675"/>
              <a:gd name="connsiteX1229" fmla="*/ 858869 w 1933575"/>
              <a:gd name="connsiteY1229" fmla="*/ 503594 h 1590675"/>
              <a:gd name="connsiteX1230" fmla="*/ 885254 w 1933575"/>
              <a:gd name="connsiteY1230" fmla="*/ 531693 h 1590675"/>
              <a:gd name="connsiteX1231" fmla="*/ 1030700 w 1933575"/>
              <a:gd name="connsiteY1231" fmla="*/ 636468 h 1590675"/>
              <a:gd name="connsiteX1232" fmla="*/ 1002030 w 1933575"/>
              <a:gd name="connsiteY1232" fmla="*/ 664090 h 1590675"/>
              <a:gd name="connsiteX1233" fmla="*/ 974789 w 1933575"/>
              <a:gd name="connsiteY1233" fmla="*/ 635134 h 1590675"/>
              <a:gd name="connsiteX1234" fmla="*/ 1002697 w 1933575"/>
              <a:gd name="connsiteY1234" fmla="*/ 608178 h 1590675"/>
              <a:gd name="connsiteX1235" fmla="*/ 1030700 w 1933575"/>
              <a:gd name="connsiteY1235" fmla="*/ 636468 h 1590675"/>
              <a:gd name="connsiteX1236" fmla="*/ 1175290 w 1933575"/>
              <a:gd name="connsiteY1236" fmla="*/ 743624 h 1590675"/>
              <a:gd name="connsiteX1237" fmla="*/ 1147477 w 1933575"/>
              <a:gd name="connsiteY1237" fmla="*/ 771818 h 1590675"/>
              <a:gd name="connsiteX1238" fmla="*/ 1119950 w 1933575"/>
              <a:gd name="connsiteY1238" fmla="*/ 744767 h 1590675"/>
              <a:gd name="connsiteX1239" fmla="*/ 1147763 w 1933575"/>
              <a:gd name="connsiteY1239" fmla="*/ 716573 h 1590675"/>
              <a:gd name="connsiteX1240" fmla="*/ 1175290 w 1933575"/>
              <a:gd name="connsiteY1240" fmla="*/ 743624 h 1590675"/>
              <a:gd name="connsiteX1241" fmla="*/ 318040 w 1933575"/>
              <a:gd name="connsiteY1241" fmla="*/ 379578 h 1590675"/>
              <a:gd name="connsiteX1242" fmla="*/ 290132 w 1933575"/>
              <a:gd name="connsiteY1242" fmla="*/ 351479 h 1590675"/>
              <a:gd name="connsiteX1243" fmla="*/ 317468 w 1933575"/>
              <a:gd name="connsiteY1243" fmla="*/ 324238 h 1590675"/>
              <a:gd name="connsiteX1244" fmla="*/ 345377 w 1933575"/>
              <a:gd name="connsiteY1244" fmla="*/ 352337 h 1590675"/>
              <a:gd name="connsiteX1245" fmla="*/ 318040 w 1933575"/>
              <a:gd name="connsiteY1245" fmla="*/ 379578 h 1590675"/>
              <a:gd name="connsiteX1246" fmla="*/ 425006 w 1933575"/>
              <a:gd name="connsiteY1246" fmla="*/ 366338 h 1590675"/>
              <a:gd name="connsiteX1247" fmla="*/ 396526 w 1933575"/>
              <a:gd name="connsiteY1247" fmla="*/ 393771 h 1590675"/>
              <a:gd name="connsiteX1248" fmla="*/ 369761 w 1933575"/>
              <a:gd name="connsiteY1248" fmla="*/ 365958 h 1590675"/>
              <a:gd name="connsiteX1249" fmla="*/ 398336 w 1933575"/>
              <a:gd name="connsiteY1249" fmla="*/ 338526 h 1590675"/>
              <a:gd name="connsiteX1250" fmla="*/ 425006 w 1933575"/>
              <a:gd name="connsiteY1250" fmla="*/ 366338 h 1590675"/>
              <a:gd name="connsiteX1251" fmla="*/ 161068 w 1933575"/>
              <a:gd name="connsiteY1251" fmla="*/ 353385 h 1590675"/>
              <a:gd name="connsiteX1252" fmla="*/ 134398 w 1933575"/>
              <a:gd name="connsiteY1252" fmla="*/ 326048 h 1590675"/>
              <a:gd name="connsiteX1253" fmla="*/ 161735 w 1933575"/>
              <a:gd name="connsiteY1253" fmla="*/ 299378 h 1590675"/>
              <a:gd name="connsiteX1254" fmla="*/ 188405 w 1933575"/>
              <a:gd name="connsiteY1254" fmla="*/ 326714 h 1590675"/>
              <a:gd name="connsiteX1255" fmla="*/ 161068 w 1933575"/>
              <a:gd name="connsiteY1255" fmla="*/ 353385 h 1590675"/>
              <a:gd name="connsiteX1256" fmla="*/ 583692 w 1933575"/>
              <a:gd name="connsiteY1256" fmla="*/ 395104 h 1590675"/>
              <a:gd name="connsiteX1257" fmla="*/ 556260 w 1933575"/>
              <a:gd name="connsiteY1257" fmla="*/ 421774 h 1590675"/>
              <a:gd name="connsiteX1258" fmla="*/ 529209 w 1933575"/>
              <a:gd name="connsiteY1258" fmla="*/ 393294 h 1590675"/>
              <a:gd name="connsiteX1259" fmla="*/ 557308 w 1933575"/>
              <a:gd name="connsiteY1259" fmla="*/ 367291 h 1590675"/>
              <a:gd name="connsiteX1260" fmla="*/ 583692 w 1933575"/>
              <a:gd name="connsiteY1260" fmla="*/ 395104 h 1590675"/>
              <a:gd name="connsiteX1261" fmla="*/ 1318927 w 1933575"/>
              <a:gd name="connsiteY1261" fmla="*/ 852209 h 1590675"/>
              <a:gd name="connsiteX1262" fmla="*/ 1291876 w 1933575"/>
              <a:gd name="connsiteY1262" fmla="*/ 878498 h 1590675"/>
              <a:gd name="connsiteX1263" fmla="*/ 1266349 w 1933575"/>
              <a:gd name="connsiteY1263" fmla="*/ 852113 h 1590675"/>
              <a:gd name="connsiteX1264" fmla="*/ 1293400 w 1933575"/>
              <a:gd name="connsiteY1264" fmla="*/ 825825 h 1590675"/>
              <a:gd name="connsiteX1265" fmla="*/ 1318927 w 1933575"/>
              <a:gd name="connsiteY1265" fmla="*/ 852209 h 1590675"/>
              <a:gd name="connsiteX1266" fmla="*/ 1628775 w 1933575"/>
              <a:gd name="connsiteY1266" fmla="*/ 1397325 h 1590675"/>
              <a:gd name="connsiteX1267" fmla="*/ 1602391 w 1933575"/>
              <a:gd name="connsiteY1267" fmla="*/ 1424280 h 1590675"/>
              <a:gd name="connsiteX1268" fmla="*/ 1576197 w 1933575"/>
              <a:gd name="connsiteY1268" fmla="*/ 1398563 h 1590675"/>
              <a:gd name="connsiteX1269" fmla="*/ 1602581 w 1933575"/>
              <a:gd name="connsiteY1269" fmla="*/ 1371607 h 1590675"/>
              <a:gd name="connsiteX1270" fmla="*/ 1628775 w 1933575"/>
              <a:gd name="connsiteY1270" fmla="*/ 1397325 h 1590675"/>
              <a:gd name="connsiteX1271" fmla="*/ 1449896 w 1933575"/>
              <a:gd name="connsiteY1271" fmla="*/ 1036708 h 1590675"/>
              <a:gd name="connsiteX1272" fmla="*/ 1424369 w 1933575"/>
              <a:gd name="connsiteY1272" fmla="*/ 1063473 h 1590675"/>
              <a:gd name="connsiteX1273" fmla="*/ 1396937 w 1933575"/>
              <a:gd name="connsiteY1273" fmla="*/ 1037279 h 1590675"/>
              <a:gd name="connsiteX1274" fmla="*/ 1423892 w 1933575"/>
              <a:gd name="connsiteY1274" fmla="*/ 1010514 h 1590675"/>
              <a:gd name="connsiteX1275" fmla="*/ 1449896 w 1933575"/>
              <a:gd name="connsiteY1275" fmla="*/ 1036708 h 1590675"/>
              <a:gd name="connsiteX1276" fmla="*/ 636079 w 1933575"/>
              <a:gd name="connsiteY1276" fmla="*/ 435300 h 1590675"/>
              <a:gd name="connsiteX1277" fmla="*/ 609600 w 1933575"/>
              <a:gd name="connsiteY1277" fmla="*/ 408153 h 1590675"/>
              <a:gd name="connsiteX1278" fmla="*/ 636079 w 1933575"/>
              <a:gd name="connsiteY1278" fmla="*/ 382341 h 1590675"/>
              <a:gd name="connsiteX1279" fmla="*/ 662559 w 1933575"/>
              <a:gd name="connsiteY1279" fmla="*/ 409487 h 1590675"/>
              <a:gd name="connsiteX1280" fmla="*/ 636079 w 1933575"/>
              <a:gd name="connsiteY1280" fmla="*/ 435300 h 1590675"/>
              <a:gd name="connsiteX1281" fmla="*/ 1357789 w 1933575"/>
              <a:gd name="connsiteY1281" fmla="*/ 972700 h 1590675"/>
              <a:gd name="connsiteX1282" fmla="*/ 1331309 w 1933575"/>
              <a:gd name="connsiteY1282" fmla="*/ 945459 h 1590675"/>
              <a:gd name="connsiteX1283" fmla="*/ 1358932 w 1933575"/>
              <a:gd name="connsiteY1283" fmla="*/ 919360 h 1590675"/>
              <a:gd name="connsiteX1284" fmla="*/ 1384649 w 1933575"/>
              <a:gd name="connsiteY1284" fmla="*/ 945935 h 1590675"/>
              <a:gd name="connsiteX1285" fmla="*/ 1357789 w 1933575"/>
              <a:gd name="connsiteY1285" fmla="*/ 972700 h 1590675"/>
              <a:gd name="connsiteX1286" fmla="*/ 81439 w 1933575"/>
              <a:gd name="connsiteY1286" fmla="*/ 338430 h 1590675"/>
              <a:gd name="connsiteX1287" fmla="*/ 55531 w 1933575"/>
              <a:gd name="connsiteY1287" fmla="*/ 310998 h 1590675"/>
              <a:gd name="connsiteX1288" fmla="*/ 82296 w 1933575"/>
              <a:gd name="connsiteY1288" fmla="*/ 285852 h 1590675"/>
              <a:gd name="connsiteX1289" fmla="*/ 108204 w 1933575"/>
              <a:gd name="connsiteY1289" fmla="*/ 313284 h 1590675"/>
              <a:gd name="connsiteX1290" fmla="*/ 81439 w 1933575"/>
              <a:gd name="connsiteY1290" fmla="*/ 338430 h 1590675"/>
              <a:gd name="connsiteX1291" fmla="*/ 1627442 w 1933575"/>
              <a:gd name="connsiteY1291" fmla="*/ 1568489 h 1590675"/>
              <a:gd name="connsiteX1292" fmla="*/ 1654493 w 1933575"/>
              <a:gd name="connsiteY1292" fmla="*/ 1542200 h 1590675"/>
              <a:gd name="connsiteX1293" fmla="*/ 1679639 w 1933575"/>
              <a:gd name="connsiteY1293" fmla="*/ 1568965 h 1590675"/>
              <a:gd name="connsiteX1294" fmla="*/ 1667828 w 1933575"/>
              <a:gd name="connsiteY1294" fmla="*/ 1590492 h 1590675"/>
              <a:gd name="connsiteX1295" fmla="*/ 1639253 w 1933575"/>
              <a:gd name="connsiteY1295" fmla="*/ 1590492 h 1590675"/>
              <a:gd name="connsiteX1296" fmla="*/ 1627442 w 1933575"/>
              <a:gd name="connsiteY1296" fmla="*/ 1568489 h 1590675"/>
              <a:gd name="connsiteX1297" fmla="*/ 1108424 w 1933575"/>
              <a:gd name="connsiteY1297" fmla="*/ 650755 h 1590675"/>
              <a:gd name="connsiteX1298" fmla="*/ 1082326 w 1933575"/>
              <a:gd name="connsiteY1298" fmla="*/ 676568 h 1590675"/>
              <a:gd name="connsiteX1299" fmla="*/ 1056132 w 1933575"/>
              <a:gd name="connsiteY1299" fmla="*/ 649421 h 1590675"/>
              <a:gd name="connsiteX1300" fmla="*/ 1082897 w 1933575"/>
              <a:gd name="connsiteY1300" fmla="*/ 624276 h 1590675"/>
              <a:gd name="connsiteX1301" fmla="*/ 1108424 w 1933575"/>
              <a:gd name="connsiteY1301" fmla="*/ 650755 h 1590675"/>
              <a:gd name="connsiteX1302" fmla="*/ 937927 w 1933575"/>
              <a:gd name="connsiteY1302" fmla="*/ 519120 h 1590675"/>
              <a:gd name="connsiteX1303" fmla="*/ 963549 w 1933575"/>
              <a:gd name="connsiteY1303" fmla="*/ 545409 h 1590675"/>
              <a:gd name="connsiteX1304" fmla="*/ 936117 w 1933575"/>
              <a:gd name="connsiteY1304" fmla="*/ 571317 h 1590675"/>
              <a:gd name="connsiteX1305" fmla="*/ 911257 w 1933575"/>
              <a:gd name="connsiteY1305" fmla="*/ 544266 h 1590675"/>
              <a:gd name="connsiteX1306" fmla="*/ 937927 w 1933575"/>
              <a:gd name="connsiteY1306" fmla="*/ 519120 h 1590675"/>
              <a:gd name="connsiteX1307" fmla="*/ 1515047 w 1933575"/>
              <a:gd name="connsiteY1307" fmla="*/ 1131101 h 1590675"/>
              <a:gd name="connsiteX1308" fmla="*/ 1487710 w 1933575"/>
              <a:gd name="connsiteY1308" fmla="*/ 1157104 h 1590675"/>
              <a:gd name="connsiteX1309" fmla="*/ 1462469 w 1933575"/>
              <a:gd name="connsiteY1309" fmla="*/ 1130434 h 1590675"/>
              <a:gd name="connsiteX1310" fmla="*/ 1489805 w 1933575"/>
              <a:gd name="connsiteY1310" fmla="*/ 1104431 h 1590675"/>
              <a:gd name="connsiteX1311" fmla="*/ 1515047 w 1933575"/>
              <a:gd name="connsiteY1311" fmla="*/ 1131101 h 1590675"/>
              <a:gd name="connsiteX1312" fmla="*/ 715423 w 1933575"/>
              <a:gd name="connsiteY1312" fmla="*/ 448920 h 1590675"/>
              <a:gd name="connsiteX1313" fmla="*/ 689801 w 1933575"/>
              <a:gd name="connsiteY1313" fmla="*/ 422822 h 1590675"/>
              <a:gd name="connsiteX1314" fmla="*/ 715899 w 1933575"/>
              <a:gd name="connsiteY1314" fmla="*/ 397200 h 1590675"/>
              <a:gd name="connsiteX1315" fmla="*/ 741521 w 1933575"/>
              <a:gd name="connsiteY1315" fmla="*/ 423298 h 1590675"/>
              <a:gd name="connsiteX1316" fmla="*/ 715423 w 1933575"/>
              <a:gd name="connsiteY1316" fmla="*/ 448920 h 1590675"/>
              <a:gd name="connsiteX1317" fmla="*/ 28004 w 1933575"/>
              <a:gd name="connsiteY1317" fmla="*/ 297759 h 1590675"/>
              <a:gd name="connsiteX1318" fmla="*/ 2096 w 1933575"/>
              <a:gd name="connsiteY1318" fmla="*/ 323762 h 1590675"/>
              <a:gd name="connsiteX1319" fmla="*/ 95 w 1933575"/>
              <a:gd name="connsiteY1319" fmla="*/ 323571 h 1590675"/>
              <a:gd name="connsiteX1320" fmla="*/ 95 w 1933575"/>
              <a:gd name="connsiteY1320" fmla="*/ 272422 h 1590675"/>
              <a:gd name="connsiteX1321" fmla="*/ 1715 w 1933575"/>
              <a:gd name="connsiteY1321" fmla="*/ 272231 h 1590675"/>
              <a:gd name="connsiteX1322" fmla="*/ 28004 w 1933575"/>
              <a:gd name="connsiteY1322" fmla="*/ 297759 h 1590675"/>
              <a:gd name="connsiteX1323" fmla="*/ 1201484 w 1933575"/>
              <a:gd name="connsiteY1323" fmla="*/ 757721 h 1590675"/>
              <a:gd name="connsiteX1324" fmla="*/ 1228249 w 1933575"/>
              <a:gd name="connsiteY1324" fmla="*/ 732575 h 1590675"/>
              <a:gd name="connsiteX1325" fmla="*/ 1253014 w 1933575"/>
              <a:gd name="connsiteY1325" fmla="*/ 759721 h 1590675"/>
              <a:gd name="connsiteX1326" fmla="*/ 1226915 w 1933575"/>
              <a:gd name="connsiteY1326" fmla="*/ 784105 h 1590675"/>
              <a:gd name="connsiteX1327" fmla="*/ 1201484 w 1933575"/>
              <a:gd name="connsiteY1327" fmla="*/ 757721 h 1590675"/>
              <a:gd name="connsiteX1328" fmla="*/ 1016318 w 1933575"/>
              <a:gd name="connsiteY1328" fmla="*/ 584747 h 1590675"/>
              <a:gd name="connsiteX1329" fmla="*/ 991648 w 1933575"/>
              <a:gd name="connsiteY1329" fmla="*/ 558839 h 1590675"/>
              <a:gd name="connsiteX1330" fmla="*/ 1017556 w 1933575"/>
              <a:gd name="connsiteY1330" fmla="*/ 534169 h 1590675"/>
              <a:gd name="connsiteX1331" fmla="*/ 1042226 w 1933575"/>
              <a:gd name="connsiteY1331" fmla="*/ 560077 h 1590675"/>
              <a:gd name="connsiteX1332" fmla="*/ 1016318 w 1933575"/>
              <a:gd name="connsiteY1332" fmla="*/ 584747 h 1590675"/>
              <a:gd name="connsiteX1333" fmla="*/ 1641920 w 1933575"/>
              <a:gd name="connsiteY1333" fmla="*/ 1318267 h 1590675"/>
              <a:gd name="connsiteX1334" fmla="*/ 1616678 w 1933575"/>
              <a:gd name="connsiteY1334" fmla="*/ 1343604 h 1590675"/>
              <a:gd name="connsiteX1335" fmla="*/ 1591342 w 1933575"/>
              <a:gd name="connsiteY1335" fmla="*/ 1318362 h 1590675"/>
              <a:gd name="connsiteX1336" fmla="*/ 1616583 w 1933575"/>
              <a:gd name="connsiteY1336" fmla="*/ 1293026 h 1590675"/>
              <a:gd name="connsiteX1337" fmla="*/ 1641920 w 1933575"/>
              <a:gd name="connsiteY1337" fmla="*/ 1318267 h 1590675"/>
              <a:gd name="connsiteX1338" fmla="*/ 1667256 w 1933575"/>
              <a:gd name="connsiteY1338" fmla="*/ 1463428 h 1590675"/>
              <a:gd name="connsiteX1339" fmla="*/ 1693259 w 1933575"/>
              <a:gd name="connsiteY1339" fmla="*/ 1487907 h 1590675"/>
              <a:gd name="connsiteX1340" fmla="*/ 1667732 w 1933575"/>
              <a:gd name="connsiteY1340" fmla="*/ 1514196 h 1590675"/>
              <a:gd name="connsiteX1341" fmla="*/ 1642491 w 1933575"/>
              <a:gd name="connsiteY1341" fmla="*/ 1488955 h 1590675"/>
              <a:gd name="connsiteX1342" fmla="*/ 1667256 w 1933575"/>
              <a:gd name="connsiteY1342" fmla="*/ 1463428 h 1590675"/>
              <a:gd name="connsiteX1343" fmla="*/ 817912 w 1933575"/>
              <a:gd name="connsiteY1343" fmla="*/ 436633 h 1590675"/>
              <a:gd name="connsiteX1344" fmla="*/ 793337 w 1933575"/>
              <a:gd name="connsiteY1344" fmla="*/ 462731 h 1590675"/>
              <a:gd name="connsiteX1345" fmla="*/ 766858 w 1933575"/>
              <a:gd name="connsiteY1345" fmla="*/ 437109 h 1590675"/>
              <a:gd name="connsiteX1346" fmla="*/ 792194 w 1933575"/>
              <a:gd name="connsiteY1346" fmla="*/ 411773 h 1590675"/>
              <a:gd name="connsiteX1347" fmla="*/ 817912 w 1933575"/>
              <a:gd name="connsiteY1347" fmla="*/ 436633 h 1590675"/>
              <a:gd name="connsiteX1348" fmla="*/ 1551813 w 1933575"/>
              <a:gd name="connsiteY1348" fmla="*/ 1250259 h 1590675"/>
              <a:gd name="connsiteX1349" fmla="*/ 1525524 w 1933575"/>
              <a:gd name="connsiteY1349" fmla="*/ 1224636 h 1590675"/>
              <a:gd name="connsiteX1350" fmla="*/ 1551527 w 1933575"/>
              <a:gd name="connsiteY1350" fmla="*/ 1198728 h 1590675"/>
              <a:gd name="connsiteX1351" fmla="*/ 1577054 w 1933575"/>
              <a:gd name="connsiteY1351" fmla="*/ 1223684 h 1590675"/>
              <a:gd name="connsiteX1352" fmla="*/ 1551813 w 1933575"/>
              <a:gd name="connsiteY1352" fmla="*/ 1250259 h 1590675"/>
              <a:gd name="connsiteX1353" fmla="*/ 1161764 w 1933575"/>
              <a:gd name="connsiteY1353" fmla="*/ 639420 h 1590675"/>
              <a:gd name="connsiteX1354" fmla="*/ 1187006 w 1933575"/>
              <a:gd name="connsiteY1354" fmla="*/ 664852 h 1590675"/>
              <a:gd name="connsiteX1355" fmla="*/ 1161193 w 1933575"/>
              <a:gd name="connsiteY1355" fmla="*/ 689808 h 1590675"/>
              <a:gd name="connsiteX1356" fmla="*/ 1136618 w 1933575"/>
              <a:gd name="connsiteY1356" fmla="*/ 665043 h 1590675"/>
              <a:gd name="connsiteX1357" fmla="*/ 1161764 w 1933575"/>
              <a:gd name="connsiteY1357" fmla="*/ 639420 h 1590675"/>
              <a:gd name="connsiteX1358" fmla="*/ 1462659 w 1933575"/>
              <a:gd name="connsiteY1358" fmla="*/ 959841 h 1590675"/>
              <a:gd name="connsiteX1359" fmla="*/ 1437608 w 1933575"/>
              <a:gd name="connsiteY1359" fmla="*/ 985178 h 1590675"/>
              <a:gd name="connsiteX1360" fmla="*/ 1412557 w 1933575"/>
              <a:gd name="connsiteY1360" fmla="*/ 959746 h 1590675"/>
              <a:gd name="connsiteX1361" fmla="*/ 1436942 w 1933575"/>
              <a:gd name="connsiteY1361" fmla="*/ 935076 h 1590675"/>
              <a:gd name="connsiteX1362" fmla="*/ 1462659 w 1933575"/>
              <a:gd name="connsiteY1362" fmla="*/ 959841 h 1590675"/>
              <a:gd name="connsiteX1363" fmla="*/ 1524953 w 1933575"/>
              <a:gd name="connsiteY1363" fmla="*/ 1050900 h 1590675"/>
              <a:gd name="connsiteX1364" fmla="*/ 1499616 w 1933575"/>
              <a:gd name="connsiteY1364" fmla="*/ 1076046 h 1590675"/>
              <a:gd name="connsiteX1365" fmla="*/ 1475232 w 1933575"/>
              <a:gd name="connsiteY1365" fmla="*/ 1051472 h 1590675"/>
              <a:gd name="connsiteX1366" fmla="*/ 1500569 w 1933575"/>
              <a:gd name="connsiteY1366" fmla="*/ 1026326 h 1590675"/>
              <a:gd name="connsiteX1367" fmla="*/ 1524953 w 1933575"/>
              <a:gd name="connsiteY1367" fmla="*/ 1050900 h 1590675"/>
              <a:gd name="connsiteX1368" fmla="*/ 872681 w 1933575"/>
              <a:gd name="connsiteY1368" fmla="*/ 426822 h 1590675"/>
              <a:gd name="connsiteX1369" fmla="*/ 896684 w 1933575"/>
              <a:gd name="connsiteY1369" fmla="*/ 451778 h 1590675"/>
              <a:gd name="connsiteX1370" fmla="*/ 870585 w 1933575"/>
              <a:gd name="connsiteY1370" fmla="*/ 476067 h 1590675"/>
              <a:gd name="connsiteX1371" fmla="*/ 847344 w 1933575"/>
              <a:gd name="connsiteY1371" fmla="*/ 450444 h 1590675"/>
              <a:gd name="connsiteX1372" fmla="*/ 872681 w 1933575"/>
              <a:gd name="connsiteY1372" fmla="*/ 426822 h 1590675"/>
              <a:gd name="connsiteX1373" fmla="*/ 1371600 w 1933575"/>
              <a:gd name="connsiteY1373" fmla="*/ 891261 h 1590675"/>
              <a:gd name="connsiteX1374" fmla="*/ 1347407 w 1933575"/>
              <a:gd name="connsiteY1374" fmla="*/ 865068 h 1590675"/>
              <a:gd name="connsiteX1375" fmla="*/ 1372838 w 1933575"/>
              <a:gd name="connsiteY1375" fmla="*/ 841541 h 1590675"/>
              <a:gd name="connsiteX1376" fmla="*/ 1397032 w 1933575"/>
              <a:gd name="connsiteY1376" fmla="*/ 867735 h 1590675"/>
              <a:gd name="connsiteX1377" fmla="*/ 1371600 w 1933575"/>
              <a:gd name="connsiteY1377" fmla="*/ 891261 h 1590675"/>
              <a:gd name="connsiteX1378" fmla="*/ 411575 w 1933575"/>
              <a:gd name="connsiteY1378" fmla="*/ 264516 h 1590675"/>
              <a:gd name="connsiteX1379" fmla="*/ 436340 w 1933575"/>
              <a:gd name="connsiteY1379" fmla="*/ 290138 h 1590675"/>
              <a:gd name="connsiteX1380" fmla="*/ 411385 w 1933575"/>
              <a:gd name="connsiteY1380" fmla="*/ 314237 h 1590675"/>
              <a:gd name="connsiteX1381" fmla="*/ 386620 w 1933575"/>
              <a:gd name="connsiteY1381" fmla="*/ 288614 h 1590675"/>
              <a:gd name="connsiteX1382" fmla="*/ 411575 w 1933575"/>
              <a:gd name="connsiteY1382" fmla="*/ 264516 h 1590675"/>
              <a:gd name="connsiteX1383" fmla="*/ 332232 w 1933575"/>
              <a:gd name="connsiteY1383" fmla="*/ 250324 h 1590675"/>
              <a:gd name="connsiteX1384" fmla="*/ 356807 w 1933575"/>
              <a:gd name="connsiteY1384" fmla="*/ 276232 h 1590675"/>
              <a:gd name="connsiteX1385" fmla="*/ 331661 w 1933575"/>
              <a:gd name="connsiteY1385" fmla="*/ 300045 h 1590675"/>
              <a:gd name="connsiteX1386" fmla="*/ 307086 w 1933575"/>
              <a:gd name="connsiteY1386" fmla="*/ 274137 h 1590675"/>
              <a:gd name="connsiteX1387" fmla="*/ 332232 w 1933575"/>
              <a:gd name="connsiteY1387" fmla="*/ 250324 h 1590675"/>
              <a:gd name="connsiteX1388" fmla="*/ 252317 w 1933575"/>
              <a:gd name="connsiteY1388" fmla="*/ 285662 h 1590675"/>
              <a:gd name="connsiteX1389" fmla="*/ 227743 w 1933575"/>
              <a:gd name="connsiteY1389" fmla="*/ 261278 h 1590675"/>
              <a:gd name="connsiteX1390" fmla="*/ 253175 w 1933575"/>
              <a:gd name="connsiteY1390" fmla="*/ 236322 h 1590675"/>
              <a:gd name="connsiteX1391" fmla="*/ 276987 w 1933575"/>
              <a:gd name="connsiteY1391" fmla="*/ 261468 h 1590675"/>
              <a:gd name="connsiteX1392" fmla="*/ 252317 w 1933575"/>
              <a:gd name="connsiteY1392" fmla="*/ 285662 h 1590675"/>
              <a:gd name="connsiteX1393" fmla="*/ 1564957 w 1933575"/>
              <a:gd name="connsiteY1393" fmla="*/ 1169105 h 1590675"/>
              <a:gd name="connsiteX1394" fmla="*/ 1541336 w 1933575"/>
              <a:gd name="connsiteY1394" fmla="*/ 1144055 h 1590675"/>
              <a:gd name="connsiteX1395" fmla="*/ 1566767 w 1933575"/>
              <a:gd name="connsiteY1395" fmla="*/ 1120909 h 1590675"/>
              <a:gd name="connsiteX1396" fmla="*/ 1589627 w 1933575"/>
              <a:gd name="connsiteY1396" fmla="*/ 1145198 h 1590675"/>
              <a:gd name="connsiteX1397" fmla="*/ 1564957 w 1933575"/>
              <a:gd name="connsiteY1397" fmla="*/ 1169105 h 1590675"/>
              <a:gd name="connsiteX1398" fmla="*/ 1307211 w 1933575"/>
              <a:gd name="connsiteY1398" fmla="*/ 796773 h 1590675"/>
              <a:gd name="connsiteX1399" fmla="*/ 1282732 w 1933575"/>
              <a:gd name="connsiteY1399" fmla="*/ 772675 h 1590675"/>
              <a:gd name="connsiteX1400" fmla="*/ 1307211 w 1933575"/>
              <a:gd name="connsiteY1400" fmla="*/ 748577 h 1590675"/>
              <a:gd name="connsiteX1401" fmla="*/ 1331024 w 1933575"/>
              <a:gd name="connsiteY1401" fmla="*/ 772008 h 1590675"/>
              <a:gd name="connsiteX1402" fmla="*/ 1307211 w 1933575"/>
              <a:gd name="connsiteY1402" fmla="*/ 796773 h 1590675"/>
              <a:gd name="connsiteX1403" fmla="*/ 570357 w 1933575"/>
              <a:gd name="connsiteY1403" fmla="*/ 290901 h 1590675"/>
              <a:gd name="connsiteX1404" fmla="*/ 594836 w 1933575"/>
              <a:gd name="connsiteY1404" fmla="*/ 314999 h 1590675"/>
              <a:gd name="connsiteX1405" fmla="*/ 570357 w 1933575"/>
              <a:gd name="connsiteY1405" fmla="*/ 339097 h 1590675"/>
              <a:gd name="connsiteX1406" fmla="*/ 546545 w 1933575"/>
              <a:gd name="connsiteY1406" fmla="*/ 315666 h 1590675"/>
              <a:gd name="connsiteX1407" fmla="*/ 570357 w 1933575"/>
              <a:gd name="connsiteY1407" fmla="*/ 290901 h 1590675"/>
              <a:gd name="connsiteX1408" fmla="*/ 491490 w 1933575"/>
              <a:gd name="connsiteY1408" fmla="*/ 276422 h 1590675"/>
              <a:gd name="connsiteX1409" fmla="*/ 515588 w 1933575"/>
              <a:gd name="connsiteY1409" fmla="*/ 301187 h 1590675"/>
              <a:gd name="connsiteX1410" fmla="*/ 490823 w 1933575"/>
              <a:gd name="connsiteY1410" fmla="*/ 325286 h 1590675"/>
              <a:gd name="connsiteX1411" fmla="*/ 466725 w 1933575"/>
              <a:gd name="connsiteY1411" fmla="*/ 300521 h 1590675"/>
              <a:gd name="connsiteX1412" fmla="*/ 491490 w 1933575"/>
              <a:gd name="connsiteY1412" fmla="*/ 276422 h 1590675"/>
              <a:gd name="connsiteX1413" fmla="*/ 199739 w 1933575"/>
              <a:gd name="connsiteY1413" fmla="*/ 246323 h 1590675"/>
              <a:gd name="connsiteX1414" fmla="*/ 175736 w 1933575"/>
              <a:gd name="connsiteY1414" fmla="*/ 270898 h 1590675"/>
              <a:gd name="connsiteX1415" fmla="*/ 151448 w 1933575"/>
              <a:gd name="connsiteY1415" fmla="*/ 246514 h 1590675"/>
              <a:gd name="connsiteX1416" fmla="*/ 174784 w 1933575"/>
              <a:gd name="connsiteY1416" fmla="*/ 222606 h 1590675"/>
              <a:gd name="connsiteX1417" fmla="*/ 199739 w 1933575"/>
              <a:gd name="connsiteY1417" fmla="*/ 246323 h 1590675"/>
              <a:gd name="connsiteX1418" fmla="*/ 119348 w 1933575"/>
              <a:gd name="connsiteY1418" fmla="*/ 232703 h 1590675"/>
              <a:gd name="connsiteX1419" fmla="*/ 96012 w 1933575"/>
              <a:gd name="connsiteY1419" fmla="*/ 255848 h 1590675"/>
              <a:gd name="connsiteX1420" fmla="*/ 72866 w 1933575"/>
              <a:gd name="connsiteY1420" fmla="*/ 232512 h 1590675"/>
              <a:gd name="connsiteX1421" fmla="*/ 96203 w 1933575"/>
              <a:gd name="connsiteY1421" fmla="*/ 209367 h 1590675"/>
              <a:gd name="connsiteX1422" fmla="*/ 119348 w 1933575"/>
              <a:gd name="connsiteY1422" fmla="*/ 232703 h 1590675"/>
              <a:gd name="connsiteX1423" fmla="*/ 1120140 w 1933575"/>
              <a:gd name="connsiteY1423" fmla="*/ 574174 h 1590675"/>
              <a:gd name="connsiteX1424" fmla="*/ 1095375 w 1933575"/>
              <a:gd name="connsiteY1424" fmla="*/ 597225 h 1590675"/>
              <a:gd name="connsiteX1425" fmla="*/ 1072991 w 1933575"/>
              <a:gd name="connsiteY1425" fmla="*/ 573126 h 1590675"/>
              <a:gd name="connsiteX1426" fmla="*/ 1097756 w 1933575"/>
              <a:gd name="connsiteY1426" fmla="*/ 550076 h 1590675"/>
              <a:gd name="connsiteX1427" fmla="*/ 1120140 w 1933575"/>
              <a:gd name="connsiteY1427" fmla="*/ 574174 h 1590675"/>
              <a:gd name="connsiteX1428" fmla="*/ 1682591 w 1933575"/>
              <a:gd name="connsiteY1428" fmla="*/ 1432853 h 1590675"/>
              <a:gd name="connsiteX1429" fmla="*/ 1658398 w 1933575"/>
              <a:gd name="connsiteY1429" fmla="*/ 1409136 h 1590675"/>
              <a:gd name="connsiteX1430" fmla="*/ 1681353 w 1933575"/>
              <a:gd name="connsiteY1430" fmla="*/ 1385609 h 1590675"/>
              <a:gd name="connsiteX1431" fmla="*/ 1705547 w 1933575"/>
              <a:gd name="connsiteY1431" fmla="*/ 1409326 h 1590675"/>
              <a:gd name="connsiteX1432" fmla="*/ 1682591 w 1933575"/>
              <a:gd name="connsiteY1432" fmla="*/ 1432853 h 1590675"/>
              <a:gd name="connsiteX1433" fmla="*/ 673703 w 1933575"/>
              <a:gd name="connsiteY1433" fmla="*/ 328620 h 1590675"/>
              <a:gd name="connsiteX1434" fmla="*/ 651224 w 1933575"/>
              <a:gd name="connsiteY1434" fmla="*/ 352622 h 1590675"/>
              <a:gd name="connsiteX1435" fmla="*/ 626936 w 1933575"/>
              <a:gd name="connsiteY1435" fmla="*/ 329096 h 1590675"/>
              <a:gd name="connsiteX1436" fmla="*/ 650177 w 1933575"/>
              <a:gd name="connsiteY1436" fmla="*/ 305855 h 1590675"/>
              <a:gd name="connsiteX1437" fmla="*/ 673703 w 1933575"/>
              <a:gd name="connsiteY1437" fmla="*/ 328620 h 1590675"/>
              <a:gd name="connsiteX1438" fmla="*/ 1711262 w 1933575"/>
              <a:gd name="connsiteY1438" fmla="*/ 1590587 h 1590675"/>
              <a:gd name="connsiteX1439" fmla="*/ 1709928 w 1933575"/>
              <a:gd name="connsiteY1439" fmla="*/ 1582395 h 1590675"/>
              <a:gd name="connsiteX1440" fmla="*/ 1733455 w 1933575"/>
              <a:gd name="connsiteY1440" fmla="*/ 1559440 h 1590675"/>
              <a:gd name="connsiteX1441" fmla="*/ 1756410 w 1933575"/>
              <a:gd name="connsiteY1441" fmla="*/ 1582967 h 1590675"/>
              <a:gd name="connsiteX1442" fmla="*/ 1755077 w 1933575"/>
              <a:gd name="connsiteY1442" fmla="*/ 1590587 h 1590675"/>
              <a:gd name="connsiteX1443" fmla="*/ 1711262 w 1933575"/>
              <a:gd name="connsiteY1443" fmla="*/ 1590587 h 1590675"/>
              <a:gd name="connsiteX1444" fmla="*/ 974789 w 1933575"/>
              <a:gd name="connsiteY1444" fmla="*/ 465018 h 1590675"/>
              <a:gd name="connsiteX1445" fmla="*/ 952214 w 1933575"/>
              <a:gd name="connsiteY1445" fmla="*/ 488925 h 1590675"/>
              <a:gd name="connsiteX1446" fmla="*/ 928307 w 1933575"/>
              <a:gd name="connsiteY1446" fmla="*/ 466351 h 1590675"/>
              <a:gd name="connsiteX1447" fmla="*/ 950881 w 1933575"/>
              <a:gd name="connsiteY1447" fmla="*/ 442443 h 1590675"/>
              <a:gd name="connsiteX1448" fmla="*/ 974789 w 1933575"/>
              <a:gd name="connsiteY1448" fmla="*/ 465018 h 1590675"/>
              <a:gd name="connsiteX1449" fmla="*/ 1536859 w 1933575"/>
              <a:gd name="connsiteY1449" fmla="*/ 971843 h 1590675"/>
              <a:gd name="connsiteX1450" fmla="*/ 1513999 w 1933575"/>
              <a:gd name="connsiteY1450" fmla="*/ 994036 h 1590675"/>
              <a:gd name="connsiteX1451" fmla="*/ 1491806 w 1933575"/>
              <a:gd name="connsiteY1451" fmla="*/ 971176 h 1590675"/>
              <a:gd name="connsiteX1452" fmla="*/ 1514666 w 1933575"/>
              <a:gd name="connsiteY1452" fmla="*/ 948983 h 1590675"/>
              <a:gd name="connsiteX1453" fmla="*/ 1536859 w 1933575"/>
              <a:gd name="connsiteY1453" fmla="*/ 971843 h 1590675"/>
              <a:gd name="connsiteX1454" fmla="*/ 1240917 w 1933575"/>
              <a:gd name="connsiteY1454" fmla="*/ 655708 h 1590675"/>
              <a:gd name="connsiteX1455" fmla="*/ 1264634 w 1933575"/>
              <a:gd name="connsiteY1455" fmla="*/ 678568 h 1590675"/>
              <a:gd name="connsiteX1456" fmla="*/ 1241393 w 1933575"/>
              <a:gd name="connsiteY1456" fmla="*/ 701904 h 1590675"/>
              <a:gd name="connsiteX1457" fmla="*/ 1218438 w 1933575"/>
              <a:gd name="connsiteY1457" fmla="*/ 679806 h 1590675"/>
              <a:gd name="connsiteX1458" fmla="*/ 1240917 w 1933575"/>
              <a:gd name="connsiteY1458" fmla="*/ 655708 h 1590675"/>
              <a:gd name="connsiteX1459" fmla="*/ 1630585 w 1933575"/>
              <a:gd name="connsiteY1459" fmla="*/ 1215683 h 1590675"/>
              <a:gd name="connsiteX1460" fmla="*/ 1653921 w 1933575"/>
              <a:gd name="connsiteY1460" fmla="*/ 1238924 h 1590675"/>
              <a:gd name="connsiteX1461" fmla="*/ 1630394 w 1933575"/>
              <a:gd name="connsiteY1461" fmla="*/ 1261879 h 1590675"/>
              <a:gd name="connsiteX1462" fmla="*/ 1607820 w 1933575"/>
              <a:gd name="connsiteY1462" fmla="*/ 1239400 h 1590675"/>
              <a:gd name="connsiteX1463" fmla="*/ 1630585 w 1933575"/>
              <a:gd name="connsiteY1463" fmla="*/ 1215683 h 1590675"/>
              <a:gd name="connsiteX1464" fmla="*/ 39243 w 1933575"/>
              <a:gd name="connsiteY1464" fmla="*/ 218892 h 1590675"/>
              <a:gd name="connsiteX1465" fmla="*/ 16288 w 1933575"/>
              <a:gd name="connsiteY1465" fmla="*/ 241085 h 1590675"/>
              <a:gd name="connsiteX1466" fmla="*/ 95 w 1933575"/>
              <a:gd name="connsiteY1466" fmla="*/ 234131 h 1590675"/>
              <a:gd name="connsiteX1467" fmla="*/ 95 w 1933575"/>
              <a:gd name="connsiteY1467" fmla="*/ 202604 h 1590675"/>
              <a:gd name="connsiteX1468" fmla="*/ 17336 w 1933575"/>
              <a:gd name="connsiteY1468" fmla="*/ 195651 h 1590675"/>
              <a:gd name="connsiteX1469" fmla="*/ 39243 w 1933575"/>
              <a:gd name="connsiteY1469" fmla="*/ 218892 h 1590675"/>
              <a:gd name="connsiteX1470" fmla="*/ 1471517 w 1933575"/>
              <a:gd name="connsiteY1470" fmla="*/ 880974 h 1590675"/>
              <a:gd name="connsiteX1471" fmla="*/ 1448657 w 1933575"/>
              <a:gd name="connsiteY1471" fmla="*/ 903168 h 1590675"/>
              <a:gd name="connsiteX1472" fmla="*/ 1426464 w 1933575"/>
              <a:gd name="connsiteY1472" fmla="*/ 880308 h 1590675"/>
              <a:gd name="connsiteX1473" fmla="*/ 1449324 w 1933575"/>
              <a:gd name="connsiteY1473" fmla="*/ 858114 h 1590675"/>
              <a:gd name="connsiteX1474" fmla="*/ 1471517 w 1933575"/>
              <a:gd name="connsiteY1474" fmla="*/ 880974 h 1590675"/>
              <a:gd name="connsiteX1475" fmla="*/ 749999 w 1933575"/>
              <a:gd name="connsiteY1475" fmla="*/ 343955 h 1590675"/>
              <a:gd name="connsiteX1476" fmla="*/ 726186 w 1933575"/>
              <a:gd name="connsiteY1476" fmla="*/ 366434 h 1590675"/>
              <a:gd name="connsiteX1477" fmla="*/ 704088 w 1933575"/>
              <a:gd name="connsiteY1477" fmla="*/ 342240 h 1590675"/>
              <a:gd name="connsiteX1478" fmla="*/ 727234 w 1933575"/>
              <a:gd name="connsiteY1478" fmla="*/ 320523 h 1590675"/>
              <a:gd name="connsiteX1479" fmla="*/ 749999 w 1933575"/>
              <a:gd name="connsiteY1479" fmla="*/ 343955 h 1590675"/>
              <a:gd name="connsiteX1480" fmla="*/ 1696593 w 1933575"/>
              <a:gd name="connsiteY1480" fmla="*/ 1354938 h 1590675"/>
              <a:gd name="connsiteX1481" fmla="*/ 1673828 w 1933575"/>
              <a:gd name="connsiteY1481" fmla="*/ 1332459 h 1590675"/>
              <a:gd name="connsiteX1482" fmla="*/ 1696593 w 1933575"/>
              <a:gd name="connsiteY1482" fmla="*/ 1310076 h 1590675"/>
              <a:gd name="connsiteX1483" fmla="*/ 1718691 w 1933575"/>
              <a:gd name="connsiteY1483" fmla="*/ 1331793 h 1590675"/>
              <a:gd name="connsiteX1484" fmla="*/ 1696593 w 1933575"/>
              <a:gd name="connsiteY1484" fmla="*/ 1354938 h 1590675"/>
              <a:gd name="connsiteX1485" fmla="*/ 1383316 w 1933575"/>
              <a:gd name="connsiteY1485" fmla="*/ 764579 h 1590675"/>
              <a:gd name="connsiteX1486" fmla="*/ 1405795 w 1933575"/>
              <a:gd name="connsiteY1486" fmla="*/ 787344 h 1590675"/>
              <a:gd name="connsiteX1487" fmla="*/ 1383792 w 1933575"/>
              <a:gd name="connsiteY1487" fmla="*/ 809156 h 1590675"/>
              <a:gd name="connsiteX1488" fmla="*/ 1361313 w 1933575"/>
              <a:gd name="connsiteY1488" fmla="*/ 786391 h 1590675"/>
              <a:gd name="connsiteX1489" fmla="*/ 1383316 w 1933575"/>
              <a:gd name="connsiteY1489" fmla="*/ 764579 h 1590675"/>
              <a:gd name="connsiteX1490" fmla="*/ 807053 w 1933575"/>
              <a:gd name="connsiteY1490" fmla="*/ 335192 h 1590675"/>
              <a:gd name="connsiteX1491" fmla="*/ 829056 w 1933575"/>
              <a:gd name="connsiteY1491" fmla="*/ 358433 h 1590675"/>
              <a:gd name="connsiteX1492" fmla="*/ 805529 w 1933575"/>
              <a:gd name="connsiteY1492" fmla="*/ 380054 h 1590675"/>
              <a:gd name="connsiteX1493" fmla="*/ 784193 w 1933575"/>
              <a:gd name="connsiteY1493" fmla="*/ 357576 h 1590675"/>
              <a:gd name="connsiteX1494" fmla="*/ 807053 w 1933575"/>
              <a:gd name="connsiteY1494" fmla="*/ 335192 h 1590675"/>
              <a:gd name="connsiteX1495" fmla="*/ 1053465 w 1933575"/>
              <a:gd name="connsiteY1495" fmla="*/ 479496 h 1590675"/>
              <a:gd name="connsiteX1496" fmla="*/ 1030891 w 1933575"/>
              <a:gd name="connsiteY1496" fmla="*/ 502165 h 1590675"/>
              <a:gd name="connsiteX1497" fmla="*/ 1008888 w 1933575"/>
              <a:gd name="connsiteY1497" fmla="*/ 480258 h 1590675"/>
              <a:gd name="connsiteX1498" fmla="*/ 1031462 w 1933575"/>
              <a:gd name="connsiteY1498" fmla="*/ 457588 h 1590675"/>
              <a:gd name="connsiteX1499" fmla="*/ 1053465 w 1933575"/>
              <a:gd name="connsiteY1499" fmla="*/ 479496 h 1590675"/>
              <a:gd name="connsiteX1500" fmla="*/ 1602010 w 1933575"/>
              <a:gd name="connsiteY1500" fmla="*/ 1064997 h 1590675"/>
              <a:gd name="connsiteX1501" fmla="*/ 1580769 w 1933575"/>
              <a:gd name="connsiteY1501" fmla="*/ 1087667 h 1590675"/>
              <a:gd name="connsiteX1502" fmla="*/ 1557433 w 1933575"/>
              <a:gd name="connsiteY1502" fmla="*/ 1065759 h 1590675"/>
              <a:gd name="connsiteX1503" fmla="*/ 1580007 w 1933575"/>
              <a:gd name="connsiteY1503" fmla="*/ 1043090 h 1590675"/>
              <a:gd name="connsiteX1504" fmla="*/ 1602010 w 1933575"/>
              <a:gd name="connsiteY1504" fmla="*/ 1064997 h 1590675"/>
              <a:gd name="connsiteX1505" fmla="*/ 1198340 w 1933575"/>
              <a:gd name="connsiteY1505" fmla="*/ 584747 h 1590675"/>
              <a:gd name="connsiteX1506" fmla="*/ 1175671 w 1933575"/>
              <a:gd name="connsiteY1506" fmla="*/ 607321 h 1590675"/>
              <a:gd name="connsiteX1507" fmla="*/ 1153859 w 1933575"/>
              <a:gd name="connsiteY1507" fmla="*/ 585318 h 1590675"/>
              <a:gd name="connsiteX1508" fmla="*/ 1176528 w 1933575"/>
              <a:gd name="connsiteY1508" fmla="*/ 562744 h 1590675"/>
              <a:gd name="connsiteX1509" fmla="*/ 1198340 w 1933575"/>
              <a:gd name="connsiteY1509" fmla="*/ 584747 h 1590675"/>
              <a:gd name="connsiteX1510" fmla="*/ 1747838 w 1933575"/>
              <a:gd name="connsiteY1510" fmla="*/ 1480668 h 1590675"/>
              <a:gd name="connsiteX1511" fmla="*/ 1769840 w 1933575"/>
              <a:gd name="connsiteY1511" fmla="*/ 1503909 h 1590675"/>
              <a:gd name="connsiteX1512" fmla="*/ 1746314 w 1933575"/>
              <a:gd name="connsiteY1512" fmla="*/ 1525531 h 1590675"/>
              <a:gd name="connsiteX1513" fmla="*/ 1724978 w 1933575"/>
              <a:gd name="connsiteY1513" fmla="*/ 1503052 h 1590675"/>
              <a:gd name="connsiteX1514" fmla="*/ 1747838 w 1933575"/>
              <a:gd name="connsiteY1514" fmla="*/ 1480668 h 1590675"/>
              <a:gd name="connsiteX1515" fmla="*/ 1666399 w 1933575"/>
              <a:gd name="connsiteY1515" fmla="*/ 1160247 h 1590675"/>
              <a:gd name="connsiteX1516" fmla="*/ 1643729 w 1933575"/>
              <a:gd name="connsiteY1516" fmla="*/ 1180440 h 1590675"/>
              <a:gd name="connsiteX1517" fmla="*/ 1623917 w 1933575"/>
              <a:gd name="connsiteY1517" fmla="*/ 1157485 h 1590675"/>
              <a:gd name="connsiteX1518" fmla="*/ 1645825 w 1933575"/>
              <a:gd name="connsiteY1518" fmla="*/ 1137959 h 1590675"/>
              <a:gd name="connsiteX1519" fmla="*/ 1666399 w 1933575"/>
              <a:gd name="connsiteY1519" fmla="*/ 1160247 h 1590675"/>
              <a:gd name="connsiteX1520" fmla="*/ 1342358 w 1933575"/>
              <a:gd name="connsiteY1520" fmla="*/ 693332 h 1590675"/>
              <a:gd name="connsiteX1521" fmla="*/ 1320356 w 1933575"/>
              <a:gd name="connsiteY1521" fmla="*/ 714287 h 1590675"/>
              <a:gd name="connsiteX1522" fmla="*/ 1299686 w 1933575"/>
              <a:gd name="connsiteY1522" fmla="*/ 691998 h 1590675"/>
              <a:gd name="connsiteX1523" fmla="*/ 1320927 w 1933575"/>
              <a:gd name="connsiteY1523" fmla="*/ 671710 h 1590675"/>
              <a:gd name="connsiteX1524" fmla="*/ 1342358 w 1933575"/>
              <a:gd name="connsiteY1524" fmla="*/ 693332 h 1590675"/>
              <a:gd name="connsiteX1525" fmla="*/ 367094 w 1933575"/>
              <a:gd name="connsiteY1525" fmla="*/ 195460 h 1590675"/>
              <a:gd name="connsiteX1526" fmla="*/ 346996 w 1933575"/>
              <a:gd name="connsiteY1526" fmla="*/ 216510 h 1590675"/>
              <a:gd name="connsiteX1527" fmla="*/ 325184 w 1933575"/>
              <a:gd name="connsiteY1527" fmla="*/ 195651 h 1590675"/>
              <a:gd name="connsiteX1528" fmla="*/ 346710 w 1933575"/>
              <a:gd name="connsiteY1528" fmla="*/ 174600 h 1590675"/>
              <a:gd name="connsiteX1529" fmla="*/ 367094 w 1933575"/>
              <a:gd name="connsiteY1529" fmla="*/ 195460 h 1590675"/>
              <a:gd name="connsiteX1530" fmla="*/ 446723 w 1933575"/>
              <a:gd name="connsiteY1530" fmla="*/ 210510 h 1590675"/>
              <a:gd name="connsiteX1531" fmla="*/ 424339 w 1933575"/>
              <a:gd name="connsiteY1531" fmla="*/ 230703 h 1590675"/>
              <a:gd name="connsiteX1532" fmla="*/ 404813 w 1933575"/>
              <a:gd name="connsiteY1532" fmla="*/ 209081 h 1590675"/>
              <a:gd name="connsiteX1533" fmla="*/ 427196 w 1933575"/>
              <a:gd name="connsiteY1533" fmla="*/ 188888 h 1590675"/>
              <a:gd name="connsiteX1534" fmla="*/ 446723 w 1933575"/>
              <a:gd name="connsiteY1534" fmla="*/ 210510 h 1590675"/>
              <a:gd name="connsiteX1535" fmla="*/ 526066 w 1933575"/>
              <a:gd name="connsiteY1535" fmla="*/ 223845 h 1590675"/>
              <a:gd name="connsiteX1536" fmla="*/ 505873 w 1933575"/>
              <a:gd name="connsiteY1536" fmla="*/ 244704 h 1590675"/>
              <a:gd name="connsiteX1537" fmla="*/ 484632 w 1933575"/>
              <a:gd name="connsiteY1537" fmla="*/ 223463 h 1590675"/>
              <a:gd name="connsiteX1538" fmla="*/ 505492 w 1933575"/>
              <a:gd name="connsiteY1538" fmla="*/ 203270 h 1590675"/>
              <a:gd name="connsiteX1539" fmla="*/ 526066 w 1933575"/>
              <a:gd name="connsiteY1539" fmla="*/ 223845 h 1590675"/>
              <a:gd name="connsiteX1540" fmla="*/ 266033 w 1933575"/>
              <a:gd name="connsiteY1540" fmla="*/ 160694 h 1590675"/>
              <a:gd name="connsiteX1541" fmla="*/ 287274 w 1933575"/>
              <a:gd name="connsiteY1541" fmla="*/ 180506 h 1590675"/>
              <a:gd name="connsiteX1542" fmla="*/ 266414 w 1933575"/>
              <a:gd name="connsiteY1542" fmla="*/ 202128 h 1590675"/>
              <a:gd name="connsiteX1543" fmla="*/ 245840 w 1933575"/>
              <a:gd name="connsiteY1543" fmla="*/ 181649 h 1590675"/>
              <a:gd name="connsiteX1544" fmla="*/ 266033 w 1933575"/>
              <a:gd name="connsiteY1544" fmla="*/ 160694 h 1590675"/>
              <a:gd name="connsiteX1545" fmla="*/ 886206 w 1933575"/>
              <a:gd name="connsiteY1545" fmla="*/ 350908 h 1590675"/>
              <a:gd name="connsiteX1546" fmla="*/ 907161 w 1933575"/>
              <a:gd name="connsiteY1546" fmla="*/ 372530 h 1590675"/>
              <a:gd name="connsiteX1547" fmla="*/ 886206 w 1933575"/>
              <a:gd name="connsiteY1547" fmla="*/ 392818 h 1590675"/>
              <a:gd name="connsiteX1548" fmla="*/ 865251 w 1933575"/>
              <a:gd name="connsiteY1548" fmla="*/ 371196 h 1590675"/>
              <a:gd name="connsiteX1549" fmla="*/ 886206 w 1933575"/>
              <a:gd name="connsiteY1549" fmla="*/ 350908 h 1590675"/>
              <a:gd name="connsiteX1550" fmla="*/ 1110139 w 1933575"/>
              <a:gd name="connsiteY1550" fmla="*/ 473780 h 1590675"/>
              <a:gd name="connsiteX1551" fmla="*/ 1131094 w 1933575"/>
              <a:gd name="connsiteY1551" fmla="*/ 493878 h 1590675"/>
              <a:gd name="connsiteX1552" fmla="*/ 1110710 w 1933575"/>
              <a:gd name="connsiteY1552" fmla="*/ 514452 h 1590675"/>
              <a:gd name="connsiteX1553" fmla="*/ 1090517 w 1933575"/>
              <a:gd name="connsiteY1553" fmla="*/ 495117 h 1590675"/>
              <a:gd name="connsiteX1554" fmla="*/ 1110139 w 1933575"/>
              <a:gd name="connsiteY1554" fmla="*/ 473780 h 1590675"/>
              <a:gd name="connsiteX1555" fmla="*/ 186404 w 1933575"/>
              <a:gd name="connsiteY1555" fmla="*/ 146883 h 1590675"/>
              <a:gd name="connsiteX1556" fmla="*/ 207359 w 1933575"/>
              <a:gd name="connsiteY1556" fmla="*/ 166980 h 1590675"/>
              <a:gd name="connsiteX1557" fmla="*/ 186976 w 1933575"/>
              <a:gd name="connsiteY1557" fmla="*/ 187554 h 1590675"/>
              <a:gd name="connsiteX1558" fmla="*/ 166783 w 1933575"/>
              <a:gd name="connsiteY1558" fmla="*/ 168219 h 1590675"/>
              <a:gd name="connsiteX1559" fmla="*/ 186404 w 1933575"/>
              <a:gd name="connsiteY1559" fmla="*/ 146883 h 1590675"/>
              <a:gd name="connsiteX1560" fmla="*/ 564642 w 1933575"/>
              <a:gd name="connsiteY1560" fmla="*/ 237084 h 1590675"/>
              <a:gd name="connsiteX1561" fmla="*/ 586454 w 1933575"/>
              <a:gd name="connsiteY1561" fmla="*/ 217939 h 1590675"/>
              <a:gd name="connsiteX1562" fmla="*/ 605314 w 1933575"/>
              <a:gd name="connsiteY1562" fmla="*/ 238704 h 1590675"/>
              <a:gd name="connsiteX1563" fmla="*/ 584168 w 1933575"/>
              <a:gd name="connsiteY1563" fmla="*/ 258611 h 1590675"/>
              <a:gd name="connsiteX1564" fmla="*/ 564642 w 1933575"/>
              <a:gd name="connsiteY1564" fmla="*/ 237084 h 1590675"/>
              <a:gd name="connsiteX1565" fmla="*/ 1275683 w 1933575"/>
              <a:gd name="connsiteY1565" fmla="*/ 599511 h 1590675"/>
              <a:gd name="connsiteX1566" fmla="*/ 1254633 w 1933575"/>
              <a:gd name="connsiteY1566" fmla="*/ 619227 h 1590675"/>
              <a:gd name="connsiteX1567" fmla="*/ 1235678 w 1933575"/>
              <a:gd name="connsiteY1567" fmla="*/ 598844 h 1590675"/>
              <a:gd name="connsiteX1568" fmla="*/ 1256728 w 1933575"/>
              <a:gd name="connsiteY1568" fmla="*/ 579127 h 1590675"/>
              <a:gd name="connsiteX1569" fmla="*/ 1275683 w 1933575"/>
              <a:gd name="connsiteY1569" fmla="*/ 599511 h 1590675"/>
              <a:gd name="connsiteX1570" fmla="*/ 1730597 w 1933575"/>
              <a:gd name="connsiteY1570" fmla="*/ 1252735 h 1590675"/>
              <a:gd name="connsiteX1571" fmla="*/ 1711357 w 1933575"/>
              <a:gd name="connsiteY1571" fmla="*/ 1273119 h 1590675"/>
              <a:gd name="connsiteX1572" fmla="*/ 1690211 w 1933575"/>
              <a:gd name="connsiteY1572" fmla="*/ 1253211 h 1590675"/>
              <a:gd name="connsiteX1573" fmla="*/ 1710881 w 1933575"/>
              <a:gd name="connsiteY1573" fmla="*/ 1232828 h 1590675"/>
              <a:gd name="connsiteX1574" fmla="*/ 1730597 w 1933575"/>
              <a:gd name="connsiteY1574" fmla="*/ 1252735 h 1590675"/>
              <a:gd name="connsiteX1575" fmla="*/ 1762220 w 1933575"/>
              <a:gd name="connsiteY1575" fmla="*/ 1443806 h 1590675"/>
              <a:gd name="connsiteX1576" fmla="*/ 1741265 w 1933575"/>
              <a:gd name="connsiteY1576" fmla="*/ 1423709 h 1590675"/>
              <a:gd name="connsiteX1577" fmla="*/ 1761649 w 1933575"/>
              <a:gd name="connsiteY1577" fmla="*/ 1403135 h 1590675"/>
              <a:gd name="connsiteX1578" fmla="*/ 1781842 w 1933575"/>
              <a:gd name="connsiteY1578" fmla="*/ 1422471 h 1590675"/>
              <a:gd name="connsiteX1579" fmla="*/ 1762220 w 1933575"/>
              <a:gd name="connsiteY1579" fmla="*/ 1443806 h 1590675"/>
              <a:gd name="connsiteX1580" fmla="*/ 985742 w 1933575"/>
              <a:gd name="connsiteY1580" fmla="*/ 386151 h 1590675"/>
              <a:gd name="connsiteX1581" fmla="*/ 966121 w 1933575"/>
              <a:gd name="connsiteY1581" fmla="*/ 405962 h 1590675"/>
              <a:gd name="connsiteX1582" fmla="*/ 945928 w 1933575"/>
              <a:gd name="connsiteY1582" fmla="*/ 385293 h 1590675"/>
              <a:gd name="connsiteX1583" fmla="*/ 966311 w 1933575"/>
              <a:gd name="connsiteY1583" fmla="*/ 366148 h 1590675"/>
              <a:gd name="connsiteX1584" fmla="*/ 985742 w 1933575"/>
              <a:gd name="connsiteY1584" fmla="*/ 386151 h 1590675"/>
              <a:gd name="connsiteX1585" fmla="*/ 665131 w 1933575"/>
              <a:gd name="connsiteY1585" fmla="*/ 229750 h 1590675"/>
              <a:gd name="connsiteX1586" fmla="*/ 684467 w 1933575"/>
              <a:gd name="connsiteY1586" fmla="*/ 249943 h 1590675"/>
              <a:gd name="connsiteX1587" fmla="*/ 663226 w 1933575"/>
              <a:gd name="connsiteY1587" fmla="*/ 269660 h 1590675"/>
              <a:gd name="connsiteX1588" fmla="*/ 644557 w 1933575"/>
              <a:gd name="connsiteY1588" fmla="*/ 248800 h 1590675"/>
              <a:gd name="connsiteX1589" fmla="*/ 665131 w 1933575"/>
              <a:gd name="connsiteY1589" fmla="*/ 229750 h 1590675"/>
              <a:gd name="connsiteX1590" fmla="*/ 1793939 w 1933575"/>
              <a:gd name="connsiteY1590" fmla="*/ 1590587 h 1590675"/>
              <a:gd name="connsiteX1591" fmla="*/ 1813274 w 1933575"/>
              <a:gd name="connsiteY1591" fmla="*/ 1576966 h 1590675"/>
              <a:gd name="connsiteX1592" fmla="*/ 1831562 w 1933575"/>
              <a:gd name="connsiteY1592" fmla="*/ 1590587 h 1590675"/>
              <a:gd name="connsiteX1593" fmla="*/ 1793939 w 1933575"/>
              <a:gd name="connsiteY1593" fmla="*/ 1590587 h 1590675"/>
              <a:gd name="connsiteX1594" fmla="*/ 1548384 w 1933575"/>
              <a:gd name="connsiteY1594" fmla="*/ 895262 h 1590675"/>
              <a:gd name="connsiteX1595" fmla="*/ 1528096 w 1933575"/>
              <a:gd name="connsiteY1595" fmla="*/ 914597 h 1590675"/>
              <a:gd name="connsiteX1596" fmla="*/ 1508760 w 1933575"/>
              <a:gd name="connsiteY1596" fmla="*/ 894309 h 1590675"/>
              <a:gd name="connsiteX1597" fmla="*/ 1529048 w 1933575"/>
              <a:gd name="connsiteY1597" fmla="*/ 874973 h 1590675"/>
              <a:gd name="connsiteX1598" fmla="*/ 1548384 w 1933575"/>
              <a:gd name="connsiteY1598" fmla="*/ 895262 h 1590675"/>
              <a:gd name="connsiteX1599" fmla="*/ 130207 w 1933575"/>
              <a:gd name="connsiteY1599" fmla="*/ 153455 h 1590675"/>
              <a:gd name="connsiteX1600" fmla="*/ 110204 w 1933575"/>
              <a:gd name="connsiteY1600" fmla="*/ 172981 h 1590675"/>
              <a:gd name="connsiteX1601" fmla="*/ 90392 w 1933575"/>
              <a:gd name="connsiteY1601" fmla="*/ 151931 h 1590675"/>
              <a:gd name="connsiteX1602" fmla="*/ 111062 w 1933575"/>
              <a:gd name="connsiteY1602" fmla="*/ 133167 h 1590675"/>
              <a:gd name="connsiteX1603" fmla="*/ 130207 w 1933575"/>
              <a:gd name="connsiteY1603" fmla="*/ 153455 h 1590675"/>
              <a:gd name="connsiteX1604" fmla="*/ 1416939 w 1933575"/>
              <a:gd name="connsiteY1604" fmla="*/ 706953 h 1590675"/>
              <a:gd name="connsiteX1605" fmla="*/ 1398175 w 1933575"/>
              <a:gd name="connsiteY1605" fmla="*/ 726384 h 1590675"/>
              <a:gd name="connsiteX1606" fmla="*/ 1378744 w 1933575"/>
              <a:gd name="connsiteY1606" fmla="*/ 707619 h 1590675"/>
              <a:gd name="connsiteX1607" fmla="*/ 1397508 w 1933575"/>
              <a:gd name="connsiteY1607" fmla="*/ 688188 h 1590675"/>
              <a:gd name="connsiteX1608" fmla="*/ 1416939 w 1933575"/>
              <a:gd name="connsiteY1608" fmla="*/ 706953 h 1590675"/>
              <a:gd name="connsiteX1609" fmla="*/ 1482852 w 1933575"/>
              <a:gd name="connsiteY1609" fmla="*/ 800393 h 1590675"/>
              <a:gd name="connsiteX1610" fmla="*/ 1463421 w 1933575"/>
              <a:gd name="connsiteY1610" fmla="*/ 820681 h 1590675"/>
              <a:gd name="connsiteX1611" fmla="*/ 1443609 w 1933575"/>
              <a:gd name="connsiteY1611" fmla="*/ 800869 h 1590675"/>
              <a:gd name="connsiteX1612" fmla="*/ 1462183 w 1933575"/>
              <a:gd name="connsiteY1612" fmla="*/ 781438 h 1590675"/>
              <a:gd name="connsiteX1613" fmla="*/ 1482852 w 1933575"/>
              <a:gd name="connsiteY1613" fmla="*/ 800393 h 1590675"/>
              <a:gd name="connsiteX1614" fmla="*/ 1593532 w 1933575"/>
              <a:gd name="connsiteY1614" fmla="*/ 1005466 h 1590675"/>
              <a:gd name="connsiteX1615" fmla="*/ 1574197 w 1933575"/>
              <a:gd name="connsiteY1615" fmla="*/ 985083 h 1590675"/>
              <a:gd name="connsiteX1616" fmla="*/ 1594866 w 1933575"/>
              <a:gd name="connsiteY1616" fmla="*/ 966223 h 1590675"/>
              <a:gd name="connsiteX1617" fmla="*/ 1613440 w 1933575"/>
              <a:gd name="connsiteY1617" fmla="*/ 985749 h 1590675"/>
              <a:gd name="connsiteX1618" fmla="*/ 1593532 w 1933575"/>
              <a:gd name="connsiteY1618" fmla="*/ 1005466 h 1590675"/>
              <a:gd name="connsiteX1619" fmla="*/ 50006 w 1933575"/>
              <a:gd name="connsiteY1619" fmla="*/ 138786 h 1590675"/>
              <a:gd name="connsiteX1620" fmla="*/ 31052 w 1933575"/>
              <a:gd name="connsiteY1620" fmla="*/ 158122 h 1590675"/>
              <a:gd name="connsiteX1621" fmla="*/ 11335 w 1933575"/>
              <a:gd name="connsiteY1621" fmla="*/ 138120 h 1590675"/>
              <a:gd name="connsiteX1622" fmla="*/ 31052 w 1933575"/>
              <a:gd name="connsiteY1622" fmla="*/ 119451 h 1590675"/>
              <a:gd name="connsiteX1623" fmla="*/ 50006 w 1933575"/>
              <a:gd name="connsiteY1623" fmla="*/ 138786 h 1590675"/>
              <a:gd name="connsiteX1624" fmla="*/ 760762 w 1933575"/>
              <a:gd name="connsiteY1624" fmla="*/ 263278 h 1590675"/>
              <a:gd name="connsiteX1625" fmla="*/ 741045 w 1933575"/>
              <a:gd name="connsiteY1625" fmla="*/ 283376 h 1590675"/>
              <a:gd name="connsiteX1626" fmla="*/ 721614 w 1933575"/>
              <a:gd name="connsiteY1626" fmla="*/ 264421 h 1590675"/>
              <a:gd name="connsiteX1627" fmla="*/ 741331 w 1933575"/>
              <a:gd name="connsiteY1627" fmla="*/ 244323 h 1590675"/>
              <a:gd name="connsiteX1628" fmla="*/ 760762 w 1933575"/>
              <a:gd name="connsiteY1628" fmla="*/ 263278 h 1590675"/>
              <a:gd name="connsiteX1629" fmla="*/ 1678400 w 1933575"/>
              <a:gd name="connsiteY1629" fmla="*/ 1079952 h 1590675"/>
              <a:gd name="connsiteX1630" fmla="*/ 1658969 w 1933575"/>
              <a:gd name="connsiteY1630" fmla="*/ 1098716 h 1590675"/>
              <a:gd name="connsiteX1631" fmla="*/ 1640205 w 1933575"/>
              <a:gd name="connsiteY1631" fmla="*/ 1079285 h 1590675"/>
              <a:gd name="connsiteX1632" fmla="*/ 1659636 w 1933575"/>
              <a:gd name="connsiteY1632" fmla="*/ 1060521 h 1590675"/>
              <a:gd name="connsiteX1633" fmla="*/ 1678400 w 1933575"/>
              <a:gd name="connsiteY1633" fmla="*/ 1079952 h 1590675"/>
              <a:gd name="connsiteX1634" fmla="*/ 1827371 w 1933575"/>
              <a:gd name="connsiteY1634" fmla="*/ 1498766 h 1590675"/>
              <a:gd name="connsiteX1635" fmla="*/ 1845278 w 1933575"/>
              <a:gd name="connsiteY1635" fmla="*/ 1518959 h 1590675"/>
              <a:gd name="connsiteX1636" fmla="*/ 1825943 w 1933575"/>
              <a:gd name="connsiteY1636" fmla="*/ 1535532 h 1590675"/>
              <a:gd name="connsiteX1637" fmla="*/ 1808702 w 1933575"/>
              <a:gd name="connsiteY1637" fmla="*/ 1515435 h 1590675"/>
              <a:gd name="connsiteX1638" fmla="*/ 1827371 w 1933575"/>
              <a:gd name="connsiteY1638" fmla="*/ 1498766 h 1590675"/>
              <a:gd name="connsiteX1639" fmla="*/ 1775270 w 1933575"/>
              <a:gd name="connsiteY1639" fmla="*/ 1365606 h 1590675"/>
              <a:gd name="connsiteX1640" fmla="*/ 1756982 w 1933575"/>
              <a:gd name="connsiteY1640" fmla="*/ 1345889 h 1590675"/>
              <a:gd name="connsiteX1641" fmla="*/ 1776984 w 1933575"/>
              <a:gd name="connsiteY1641" fmla="*/ 1328078 h 1590675"/>
              <a:gd name="connsiteX1642" fmla="*/ 1794510 w 1933575"/>
              <a:gd name="connsiteY1642" fmla="*/ 1346937 h 1590675"/>
              <a:gd name="connsiteX1643" fmla="*/ 1775270 w 1933575"/>
              <a:gd name="connsiteY1643" fmla="*/ 1365606 h 1590675"/>
              <a:gd name="connsiteX1644" fmla="*/ 1189673 w 1933575"/>
              <a:gd name="connsiteY1644" fmla="*/ 489402 h 1590675"/>
              <a:gd name="connsiteX1645" fmla="*/ 1209199 w 1933575"/>
              <a:gd name="connsiteY1645" fmla="*/ 507880 h 1590675"/>
              <a:gd name="connsiteX1646" fmla="*/ 1190339 w 1933575"/>
              <a:gd name="connsiteY1646" fmla="*/ 526930 h 1590675"/>
              <a:gd name="connsiteX1647" fmla="*/ 1171670 w 1933575"/>
              <a:gd name="connsiteY1647" fmla="*/ 509213 h 1590675"/>
              <a:gd name="connsiteX1648" fmla="*/ 1189673 w 1933575"/>
              <a:gd name="connsiteY1648" fmla="*/ 489402 h 1590675"/>
              <a:gd name="connsiteX1649" fmla="*/ 1044797 w 1933575"/>
              <a:gd name="connsiteY1649" fmla="*/ 381769 h 1590675"/>
              <a:gd name="connsiteX1650" fmla="*/ 1063752 w 1933575"/>
              <a:gd name="connsiteY1650" fmla="*/ 401010 h 1590675"/>
              <a:gd name="connsiteX1651" fmla="*/ 1045274 w 1933575"/>
              <a:gd name="connsiteY1651" fmla="*/ 418631 h 1590675"/>
              <a:gd name="connsiteX1652" fmla="*/ 1026986 w 1933575"/>
              <a:gd name="connsiteY1652" fmla="*/ 399486 h 1590675"/>
              <a:gd name="connsiteX1653" fmla="*/ 1044797 w 1933575"/>
              <a:gd name="connsiteY1653" fmla="*/ 381769 h 1590675"/>
              <a:gd name="connsiteX1654" fmla="*/ 838962 w 1933575"/>
              <a:gd name="connsiteY1654" fmla="*/ 277851 h 1590675"/>
              <a:gd name="connsiteX1655" fmla="*/ 821436 w 1933575"/>
              <a:gd name="connsiteY1655" fmla="*/ 296139 h 1590675"/>
              <a:gd name="connsiteX1656" fmla="*/ 802767 w 1933575"/>
              <a:gd name="connsiteY1656" fmla="*/ 277756 h 1590675"/>
              <a:gd name="connsiteX1657" fmla="*/ 820769 w 1933575"/>
              <a:gd name="connsiteY1657" fmla="*/ 260230 h 1590675"/>
              <a:gd name="connsiteX1658" fmla="*/ 838962 w 1933575"/>
              <a:gd name="connsiteY1658" fmla="*/ 277851 h 1590675"/>
              <a:gd name="connsiteX1659" fmla="*/ 899636 w 1933575"/>
              <a:gd name="connsiteY1659" fmla="*/ 274994 h 1590675"/>
              <a:gd name="connsiteX1660" fmla="*/ 917353 w 1933575"/>
              <a:gd name="connsiteY1660" fmla="*/ 291567 h 1590675"/>
              <a:gd name="connsiteX1661" fmla="*/ 901065 w 1933575"/>
              <a:gd name="connsiteY1661" fmla="*/ 309093 h 1590675"/>
              <a:gd name="connsiteX1662" fmla="*/ 883444 w 1933575"/>
              <a:gd name="connsiteY1662" fmla="*/ 292901 h 1590675"/>
              <a:gd name="connsiteX1663" fmla="*/ 899636 w 1933575"/>
              <a:gd name="connsiteY1663" fmla="*/ 274994 h 1590675"/>
              <a:gd name="connsiteX1664" fmla="*/ 1706975 w 1933575"/>
              <a:gd name="connsiteY1664" fmla="*/ 1173582 h 1590675"/>
              <a:gd name="connsiteX1665" fmla="*/ 1726121 w 1933575"/>
              <a:gd name="connsiteY1665" fmla="*/ 1155961 h 1590675"/>
              <a:gd name="connsiteX1666" fmla="*/ 1741932 w 1933575"/>
              <a:gd name="connsiteY1666" fmla="*/ 1175297 h 1590675"/>
              <a:gd name="connsiteX1667" fmla="*/ 1723835 w 1933575"/>
              <a:gd name="connsiteY1667" fmla="*/ 1190918 h 1590675"/>
              <a:gd name="connsiteX1668" fmla="*/ 1706975 w 1933575"/>
              <a:gd name="connsiteY1668" fmla="*/ 1173582 h 1590675"/>
              <a:gd name="connsiteX1669" fmla="*/ 1332643 w 1933575"/>
              <a:gd name="connsiteY1669" fmla="*/ 595701 h 1590675"/>
              <a:gd name="connsiteX1670" fmla="*/ 1349788 w 1933575"/>
              <a:gd name="connsiteY1670" fmla="*/ 613988 h 1590675"/>
              <a:gd name="connsiteX1671" fmla="*/ 1331405 w 1933575"/>
              <a:gd name="connsiteY1671" fmla="*/ 630848 h 1590675"/>
              <a:gd name="connsiteX1672" fmla="*/ 1314926 w 1933575"/>
              <a:gd name="connsiteY1672" fmla="*/ 613512 h 1590675"/>
              <a:gd name="connsiteX1673" fmla="*/ 1332643 w 1933575"/>
              <a:gd name="connsiteY1673" fmla="*/ 595701 h 1590675"/>
              <a:gd name="connsiteX1674" fmla="*/ 1808607 w 1933575"/>
              <a:gd name="connsiteY1674" fmla="*/ 1270833 h 1590675"/>
              <a:gd name="connsiteX1675" fmla="*/ 1789557 w 1933575"/>
              <a:gd name="connsiteY1675" fmla="*/ 1282834 h 1590675"/>
              <a:gd name="connsiteX1676" fmla="*/ 1773936 w 1933575"/>
              <a:gd name="connsiteY1676" fmla="*/ 1266832 h 1590675"/>
              <a:gd name="connsiteX1677" fmla="*/ 1790319 w 1933575"/>
              <a:gd name="connsiteY1677" fmla="*/ 1251497 h 1590675"/>
              <a:gd name="connsiteX1678" fmla="*/ 1808798 w 1933575"/>
              <a:gd name="connsiteY1678" fmla="*/ 1264355 h 1590675"/>
              <a:gd name="connsiteX1679" fmla="*/ 1808607 w 1933575"/>
              <a:gd name="connsiteY1679" fmla="*/ 1270833 h 1590675"/>
              <a:gd name="connsiteX1680" fmla="*/ 1860137 w 1933575"/>
              <a:gd name="connsiteY1680" fmla="*/ 1440854 h 1590675"/>
              <a:gd name="connsiteX1681" fmla="*/ 1841468 w 1933575"/>
              <a:gd name="connsiteY1681" fmla="*/ 1453808 h 1590675"/>
              <a:gd name="connsiteX1682" fmla="*/ 1824704 w 1933575"/>
              <a:gd name="connsiteY1682" fmla="*/ 1437044 h 1590675"/>
              <a:gd name="connsiteX1683" fmla="*/ 1841373 w 1933575"/>
              <a:gd name="connsiteY1683" fmla="*/ 1421709 h 1590675"/>
              <a:gd name="connsiteX1684" fmla="*/ 1860137 w 1933575"/>
              <a:gd name="connsiteY1684" fmla="*/ 1434377 h 1590675"/>
              <a:gd name="connsiteX1685" fmla="*/ 1860137 w 1933575"/>
              <a:gd name="connsiteY1685" fmla="*/ 1440854 h 1590675"/>
              <a:gd name="connsiteX1686" fmla="*/ 1143953 w 1933575"/>
              <a:gd name="connsiteY1686" fmla="*/ 417678 h 1590675"/>
              <a:gd name="connsiteX1687" fmla="*/ 1125284 w 1933575"/>
              <a:gd name="connsiteY1687" fmla="*/ 430632 h 1590675"/>
              <a:gd name="connsiteX1688" fmla="*/ 1108520 w 1933575"/>
              <a:gd name="connsiteY1688" fmla="*/ 413868 h 1590675"/>
              <a:gd name="connsiteX1689" fmla="*/ 1125188 w 1933575"/>
              <a:gd name="connsiteY1689" fmla="*/ 398533 h 1590675"/>
              <a:gd name="connsiteX1690" fmla="*/ 1143953 w 1933575"/>
              <a:gd name="connsiteY1690" fmla="*/ 411201 h 1590675"/>
              <a:gd name="connsiteX1691" fmla="*/ 1143953 w 1933575"/>
              <a:gd name="connsiteY1691" fmla="*/ 417678 h 1590675"/>
              <a:gd name="connsiteX1692" fmla="*/ 299657 w 1933575"/>
              <a:gd name="connsiteY1692" fmla="*/ 105735 h 1590675"/>
              <a:gd name="connsiteX1693" fmla="*/ 280511 w 1933575"/>
              <a:gd name="connsiteY1693" fmla="*/ 117927 h 1590675"/>
              <a:gd name="connsiteX1694" fmla="*/ 264414 w 1933575"/>
              <a:gd name="connsiteY1694" fmla="*/ 100591 h 1590675"/>
              <a:gd name="connsiteX1695" fmla="*/ 281654 w 1933575"/>
              <a:gd name="connsiteY1695" fmla="*/ 85827 h 1590675"/>
              <a:gd name="connsiteX1696" fmla="*/ 299942 w 1933575"/>
              <a:gd name="connsiteY1696" fmla="*/ 99258 h 1590675"/>
              <a:gd name="connsiteX1697" fmla="*/ 299657 w 1933575"/>
              <a:gd name="connsiteY1697" fmla="*/ 105735 h 1590675"/>
              <a:gd name="connsiteX1698" fmla="*/ 1627156 w 1933575"/>
              <a:gd name="connsiteY1698" fmla="*/ 911645 h 1590675"/>
              <a:gd name="connsiteX1699" fmla="*/ 1608773 w 1933575"/>
              <a:gd name="connsiteY1699" fmla="*/ 925075 h 1590675"/>
              <a:gd name="connsiteX1700" fmla="*/ 1591532 w 1933575"/>
              <a:gd name="connsiteY1700" fmla="*/ 908787 h 1590675"/>
              <a:gd name="connsiteX1701" fmla="*/ 1607820 w 1933575"/>
              <a:gd name="connsiteY1701" fmla="*/ 892976 h 1590675"/>
              <a:gd name="connsiteX1702" fmla="*/ 1626965 w 1933575"/>
              <a:gd name="connsiteY1702" fmla="*/ 905168 h 1590675"/>
              <a:gd name="connsiteX1703" fmla="*/ 1627156 w 1933575"/>
              <a:gd name="connsiteY1703" fmla="*/ 911645 h 1590675"/>
              <a:gd name="connsiteX1704" fmla="*/ 457486 w 1933575"/>
              <a:gd name="connsiteY1704" fmla="*/ 125356 h 1590675"/>
              <a:gd name="connsiteX1705" fmla="*/ 439769 w 1933575"/>
              <a:gd name="connsiteY1705" fmla="*/ 146787 h 1590675"/>
              <a:gd name="connsiteX1706" fmla="*/ 423386 w 1933575"/>
              <a:gd name="connsiteY1706" fmla="*/ 130690 h 1590675"/>
              <a:gd name="connsiteX1707" fmla="*/ 440055 w 1933575"/>
              <a:gd name="connsiteY1707" fmla="*/ 114021 h 1590675"/>
              <a:gd name="connsiteX1708" fmla="*/ 457486 w 1933575"/>
              <a:gd name="connsiteY1708" fmla="*/ 125356 h 1590675"/>
              <a:gd name="connsiteX1709" fmla="*/ 1561624 w 1933575"/>
              <a:gd name="connsiteY1709" fmla="*/ 818871 h 1590675"/>
              <a:gd name="connsiteX1710" fmla="*/ 1542574 w 1933575"/>
              <a:gd name="connsiteY1710" fmla="*/ 831349 h 1590675"/>
              <a:gd name="connsiteX1711" fmla="*/ 1526191 w 1933575"/>
              <a:gd name="connsiteY1711" fmla="*/ 814204 h 1590675"/>
              <a:gd name="connsiteX1712" fmla="*/ 1543241 w 1933575"/>
              <a:gd name="connsiteY1712" fmla="*/ 799250 h 1590675"/>
              <a:gd name="connsiteX1713" fmla="*/ 1561719 w 1933575"/>
              <a:gd name="connsiteY1713" fmla="*/ 812394 h 1590675"/>
              <a:gd name="connsiteX1714" fmla="*/ 1561624 w 1933575"/>
              <a:gd name="connsiteY1714" fmla="*/ 818871 h 1590675"/>
              <a:gd name="connsiteX1715" fmla="*/ 1266920 w 1933575"/>
              <a:gd name="connsiteY1715" fmla="*/ 541218 h 1590675"/>
              <a:gd name="connsiteX1716" fmla="*/ 1254157 w 1933575"/>
              <a:gd name="connsiteY1716" fmla="*/ 522644 h 1590675"/>
              <a:gd name="connsiteX1717" fmla="*/ 1269587 w 1933575"/>
              <a:gd name="connsiteY1717" fmla="*/ 506356 h 1590675"/>
              <a:gd name="connsiteX1718" fmla="*/ 1285589 w 1933575"/>
              <a:gd name="connsiteY1718" fmla="*/ 522072 h 1590675"/>
              <a:gd name="connsiteX1719" fmla="*/ 1273493 w 1933575"/>
              <a:gd name="connsiteY1719" fmla="*/ 541122 h 1590675"/>
              <a:gd name="connsiteX1720" fmla="*/ 1266920 w 1933575"/>
              <a:gd name="connsiteY1720" fmla="*/ 541218 h 1590675"/>
              <a:gd name="connsiteX1721" fmla="*/ 538448 w 1933575"/>
              <a:gd name="connsiteY1721" fmla="*/ 147835 h 1590675"/>
              <a:gd name="connsiteX1722" fmla="*/ 519589 w 1933575"/>
              <a:gd name="connsiteY1722" fmla="*/ 160598 h 1590675"/>
              <a:gd name="connsiteX1723" fmla="*/ 503015 w 1933575"/>
              <a:gd name="connsiteY1723" fmla="*/ 143739 h 1590675"/>
              <a:gd name="connsiteX1724" fmla="*/ 519875 w 1933575"/>
              <a:gd name="connsiteY1724" fmla="*/ 128595 h 1590675"/>
              <a:gd name="connsiteX1725" fmla="*/ 538544 w 1933575"/>
              <a:gd name="connsiteY1725" fmla="*/ 141453 h 1590675"/>
              <a:gd name="connsiteX1726" fmla="*/ 538448 w 1933575"/>
              <a:gd name="connsiteY1726" fmla="*/ 147835 h 1590675"/>
              <a:gd name="connsiteX1727" fmla="*/ 355664 w 1933575"/>
              <a:gd name="connsiteY1727" fmla="*/ 98495 h 1590675"/>
              <a:gd name="connsiteX1728" fmla="*/ 377000 w 1933575"/>
              <a:gd name="connsiteY1728" fmla="*/ 116307 h 1590675"/>
              <a:gd name="connsiteX1729" fmla="*/ 360807 w 1933575"/>
              <a:gd name="connsiteY1729" fmla="*/ 132595 h 1590675"/>
              <a:gd name="connsiteX1730" fmla="*/ 344234 w 1933575"/>
              <a:gd name="connsiteY1730" fmla="*/ 115831 h 1590675"/>
              <a:gd name="connsiteX1731" fmla="*/ 355664 w 1933575"/>
              <a:gd name="connsiteY1731" fmla="*/ 98495 h 1590675"/>
              <a:gd name="connsiteX1732" fmla="*/ 1495901 w 1933575"/>
              <a:gd name="connsiteY1732" fmla="*/ 724097 h 1590675"/>
              <a:gd name="connsiteX1733" fmla="*/ 1477613 w 1933575"/>
              <a:gd name="connsiteY1733" fmla="*/ 736861 h 1590675"/>
              <a:gd name="connsiteX1734" fmla="*/ 1462088 w 1933575"/>
              <a:gd name="connsiteY1734" fmla="*/ 721526 h 1590675"/>
              <a:gd name="connsiteX1735" fmla="*/ 1476470 w 1933575"/>
              <a:gd name="connsiteY1735" fmla="*/ 706381 h 1590675"/>
              <a:gd name="connsiteX1736" fmla="*/ 1495616 w 1933575"/>
              <a:gd name="connsiteY1736" fmla="*/ 717335 h 1590675"/>
              <a:gd name="connsiteX1737" fmla="*/ 1495901 w 1933575"/>
              <a:gd name="connsiteY1737" fmla="*/ 724097 h 1590675"/>
              <a:gd name="connsiteX1738" fmla="*/ 595789 w 1933575"/>
              <a:gd name="connsiteY1738" fmla="*/ 177077 h 1590675"/>
              <a:gd name="connsiteX1739" fmla="*/ 583692 w 1933575"/>
              <a:gd name="connsiteY1739" fmla="*/ 158312 h 1590675"/>
              <a:gd name="connsiteX1740" fmla="*/ 599599 w 1933575"/>
              <a:gd name="connsiteY1740" fmla="*/ 143454 h 1590675"/>
              <a:gd name="connsiteX1741" fmla="*/ 614077 w 1933575"/>
              <a:gd name="connsiteY1741" fmla="*/ 158408 h 1590675"/>
              <a:gd name="connsiteX1742" fmla="*/ 602456 w 1933575"/>
              <a:gd name="connsiteY1742" fmla="*/ 177077 h 1590675"/>
              <a:gd name="connsiteX1743" fmla="*/ 595789 w 1933575"/>
              <a:gd name="connsiteY1743" fmla="*/ 177077 h 1590675"/>
              <a:gd name="connsiteX1744" fmla="*/ 219456 w 1933575"/>
              <a:gd name="connsiteY1744" fmla="*/ 91447 h 1590675"/>
              <a:gd name="connsiteX1745" fmla="*/ 200406 w 1933575"/>
              <a:gd name="connsiteY1745" fmla="*/ 103068 h 1590675"/>
              <a:gd name="connsiteX1746" fmla="*/ 185928 w 1933575"/>
              <a:gd name="connsiteY1746" fmla="*/ 86780 h 1590675"/>
              <a:gd name="connsiteX1747" fmla="*/ 201263 w 1933575"/>
              <a:gd name="connsiteY1747" fmla="*/ 72683 h 1590675"/>
              <a:gd name="connsiteX1748" fmla="*/ 219647 w 1933575"/>
              <a:gd name="connsiteY1748" fmla="*/ 84779 h 1590675"/>
              <a:gd name="connsiteX1749" fmla="*/ 219456 w 1933575"/>
              <a:gd name="connsiteY1749" fmla="*/ 91447 h 1590675"/>
              <a:gd name="connsiteX1750" fmla="*/ 1691354 w 1933575"/>
              <a:gd name="connsiteY1750" fmla="*/ 1003752 h 1590675"/>
              <a:gd name="connsiteX1751" fmla="*/ 1672590 w 1933575"/>
              <a:gd name="connsiteY1751" fmla="*/ 1014610 h 1590675"/>
              <a:gd name="connsiteX1752" fmla="*/ 1658588 w 1933575"/>
              <a:gd name="connsiteY1752" fmla="*/ 999561 h 1590675"/>
              <a:gd name="connsiteX1753" fmla="*/ 1674400 w 1933575"/>
              <a:gd name="connsiteY1753" fmla="*/ 984892 h 1590675"/>
              <a:gd name="connsiteX1754" fmla="*/ 1691450 w 1933575"/>
              <a:gd name="connsiteY1754" fmla="*/ 997275 h 1590675"/>
              <a:gd name="connsiteX1755" fmla="*/ 1691354 w 1933575"/>
              <a:gd name="connsiteY1755" fmla="*/ 1003752 h 1590675"/>
              <a:gd name="connsiteX1756" fmla="*/ 984123 w 1933575"/>
              <a:gd name="connsiteY1756" fmla="*/ 289186 h 1590675"/>
              <a:gd name="connsiteX1757" fmla="*/ 994601 w 1933575"/>
              <a:gd name="connsiteY1757" fmla="*/ 307188 h 1590675"/>
              <a:gd name="connsiteX1758" fmla="*/ 979361 w 1933575"/>
              <a:gd name="connsiteY1758" fmla="*/ 321476 h 1590675"/>
              <a:gd name="connsiteX1759" fmla="*/ 965454 w 1933575"/>
              <a:gd name="connsiteY1759" fmla="*/ 305950 h 1590675"/>
              <a:gd name="connsiteX1760" fmla="*/ 977551 w 1933575"/>
              <a:gd name="connsiteY1760" fmla="*/ 288900 h 1590675"/>
              <a:gd name="connsiteX1761" fmla="*/ 984123 w 1933575"/>
              <a:gd name="connsiteY1761" fmla="*/ 289186 h 1590675"/>
              <a:gd name="connsiteX1762" fmla="*/ 1755648 w 1933575"/>
              <a:gd name="connsiteY1762" fmla="*/ 1097859 h 1590675"/>
              <a:gd name="connsiteX1763" fmla="*/ 1738884 w 1933575"/>
              <a:gd name="connsiteY1763" fmla="*/ 1107955 h 1590675"/>
              <a:gd name="connsiteX1764" fmla="*/ 1724406 w 1933575"/>
              <a:gd name="connsiteY1764" fmla="*/ 1093191 h 1590675"/>
              <a:gd name="connsiteX1765" fmla="*/ 1740122 w 1933575"/>
              <a:gd name="connsiteY1765" fmla="*/ 1079761 h 1590675"/>
              <a:gd name="connsiteX1766" fmla="*/ 1755934 w 1933575"/>
              <a:gd name="connsiteY1766" fmla="*/ 1091286 h 1590675"/>
              <a:gd name="connsiteX1767" fmla="*/ 1755648 w 1933575"/>
              <a:gd name="connsiteY1767" fmla="*/ 1097859 h 1590675"/>
              <a:gd name="connsiteX1768" fmla="*/ 1415415 w 1933575"/>
              <a:gd name="connsiteY1768" fmla="*/ 610750 h 1590675"/>
              <a:gd name="connsiteX1769" fmla="*/ 1426083 w 1933575"/>
              <a:gd name="connsiteY1769" fmla="*/ 627133 h 1590675"/>
              <a:gd name="connsiteX1770" fmla="*/ 1411891 w 1933575"/>
              <a:gd name="connsiteY1770" fmla="*/ 642183 h 1590675"/>
              <a:gd name="connsiteX1771" fmla="*/ 1397889 w 1933575"/>
              <a:gd name="connsiteY1771" fmla="*/ 627038 h 1590675"/>
              <a:gd name="connsiteX1772" fmla="*/ 1408748 w 1933575"/>
              <a:gd name="connsiteY1772" fmla="*/ 610750 h 1590675"/>
              <a:gd name="connsiteX1773" fmla="*/ 1415415 w 1933575"/>
              <a:gd name="connsiteY1773" fmla="*/ 610750 h 1590675"/>
              <a:gd name="connsiteX1774" fmla="*/ 120777 w 1933575"/>
              <a:gd name="connsiteY1774" fmla="*/ 90304 h 1590675"/>
              <a:gd name="connsiteX1775" fmla="*/ 110395 w 1933575"/>
              <a:gd name="connsiteY1775" fmla="*/ 73730 h 1590675"/>
              <a:gd name="connsiteX1776" fmla="*/ 124873 w 1933575"/>
              <a:gd name="connsiteY1776" fmla="*/ 58967 h 1590675"/>
              <a:gd name="connsiteX1777" fmla="*/ 138589 w 1933575"/>
              <a:gd name="connsiteY1777" fmla="*/ 74397 h 1590675"/>
              <a:gd name="connsiteX1778" fmla="*/ 127349 w 1933575"/>
              <a:gd name="connsiteY1778" fmla="*/ 90495 h 1590675"/>
              <a:gd name="connsiteX1779" fmla="*/ 120777 w 1933575"/>
              <a:gd name="connsiteY1779" fmla="*/ 90304 h 1590675"/>
              <a:gd name="connsiteX1780" fmla="*/ 693325 w 1933575"/>
              <a:gd name="connsiteY1780" fmla="*/ 176124 h 1590675"/>
              <a:gd name="connsiteX1781" fmla="*/ 675894 w 1933575"/>
              <a:gd name="connsiteY1781" fmla="*/ 187459 h 1590675"/>
              <a:gd name="connsiteX1782" fmla="*/ 660845 w 1933575"/>
              <a:gd name="connsiteY1782" fmla="*/ 172981 h 1590675"/>
              <a:gd name="connsiteX1783" fmla="*/ 675704 w 1933575"/>
              <a:gd name="connsiteY1783" fmla="*/ 158312 h 1590675"/>
              <a:gd name="connsiteX1784" fmla="*/ 693325 w 1933575"/>
              <a:gd name="connsiteY1784" fmla="*/ 169457 h 1590675"/>
              <a:gd name="connsiteX1785" fmla="*/ 693325 w 1933575"/>
              <a:gd name="connsiteY1785" fmla="*/ 176124 h 1590675"/>
              <a:gd name="connsiteX1786" fmla="*/ 772097 w 1933575"/>
              <a:gd name="connsiteY1786" fmla="*/ 189745 h 1590675"/>
              <a:gd name="connsiteX1787" fmla="*/ 756190 w 1933575"/>
              <a:gd name="connsiteY1787" fmla="*/ 200413 h 1590675"/>
              <a:gd name="connsiteX1788" fmla="*/ 741331 w 1933575"/>
              <a:gd name="connsiteY1788" fmla="*/ 187650 h 1590675"/>
              <a:gd name="connsiteX1789" fmla="*/ 755142 w 1933575"/>
              <a:gd name="connsiteY1789" fmla="*/ 173743 h 1590675"/>
              <a:gd name="connsiteX1790" fmla="*/ 771906 w 1933575"/>
              <a:gd name="connsiteY1790" fmla="*/ 183173 h 1590675"/>
              <a:gd name="connsiteX1791" fmla="*/ 772097 w 1933575"/>
              <a:gd name="connsiteY1791" fmla="*/ 189745 h 1590675"/>
              <a:gd name="connsiteX1792" fmla="*/ 1871567 w 1933575"/>
              <a:gd name="connsiteY1792" fmla="*/ 1361796 h 1590675"/>
              <a:gd name="connsiteX1793" fmla="*/ 1854708 w 1933575"/>
              <a:gd name="connsiteY1793" fmla="*/ 1371226 h 1590675"/>
              <a:gd name="connsiteX1794" fmla="*/ 1842326 w 1933575"/>
              <a:gd name="connsiteY1794" fmla="*/ 1358463 h 1590675"/>
              <a:gd name="connsiteX1795" fmla="*/ 1855661 w 1933575"/>
              <a:gd name="connsiteY1795" fmla="*/ 1344937 h 1590675"/>
              <a:gd name="connsiteX1796" fmla="*/ 1871758 w 1933575"/>
              <a:gd name="connsiteY1796" fmla="*/ 1355319 h 1590675"/>
              <a:gd name="connsiteX1797" fmla="*/ 1871567 w 1933575"/>
              <a:gd name="connsiteY1797" fmla="*/ 1361796 h 1590675"/>
              <a:gd name="connsiteX1798" fmla="*/ 1907096 w 1933575"/>
              <a:gd name="connsiteY1798" fmla="*/ 1551153 h 1590675"/>
              <a:gd name="connsiteX1799" fmla="*/ 1893761 w 1933575"/>
              <a:gd name="connsiteY1799" fmla="*/ 1532008 h 1590675"/>
              <a:gd name="connsiteX1800" fmla="*/ 1906143 w 1933575"/>
              <a:gd name="connsiteY1800" fmla="*/ 1517911 h 1590675"/>
              <a:gd name="connsiteX1801" fmla="*/ 1919288 w 1933575"/>
              <a:gd name="connsiteY1801" fmla="*/ 1531341 h 1590675"/>
              <a:gd name="connsiteX1802" fmla="*/ 1907096 w 1933575"/>
              <a:gd name="connsiteY1802" fmla="*/ 1551153 h 1590675"/>
              <a:gd name="connsiteX1803" fmla="*/ 64580 w 1933575"/>
              <a:gd name="connsiteY1803" fmla="*/ 59348 h 1590675"/>
              <a:gd name="connsiteX1804" fmla="*/ 45244 w 1933575"/>
              <a:gd name="connsiteY1804" fmla="*/ 72111 h 1590675"/>
              <a:gd name="connsiteX1805" fmla="*/ 30956 w 1933575"/>
              <a:gd name="connsiteY1805" fmla="*/ 58300 h 1590675"/>
              <a:gd name="connsiteX1806" fmla="*/ 45339 w 1933575"/>
              <a:gd name="connsiteY1806" fmla="*/ 46108 h 1590675"/>
              <a:gd name="connsiteX1807" fmla="*/ 64580 w 1933575"/>
              <a:gd name="connsiteY1807" fmla="*/ 59348 h 1590675"/>
              <a:gd name="connsiteX1808" fmla="*/ 1224153 w 1933575"/>
              <a:gd name="connsiteY1808" fmla="*/ 429680 h 1590675"/>
              <a:gd name="connsiteX1809" fmla="*/ 1204436 w 1933575"/>
              <a:gd name="connsiteY1809" fmla="*/ 441681 h 1590675"/>
              <a:gd name="connsiteX1810" fmla="*/ 1190720 w 1933575"/>
              <a:gd name="connsiteY1810" fmla="*/ 427298 h 1590675"/>
              <a:gd name="connsiteX1811" fmla="*/ 1205579 w 1933575"/>
              <a:gd name="connsiteY1811" fmla="*/ 415678 h 1590675"/>
              <a:gd name="connsiteX1812" fmla="*/ 1224153 w 1933575"/>
              <a:gd name="connsiteY1812" fmla="*/ 429680 h 1590675"/>
              <a:gd name="connsiteX1813" fmla="*/ 1074706 w 1933575"/>
              <a:gd name="connsiteY1813" fmla="*/ 323952 h 1590675"/>
              <a:gd name="connsiteX1814" fmla="*/ 1058990 w 1933575"/>
              <a:gd name="connsiteY1814" fmla="*/ 333096 h 1590675"/>
              <a:gd name="connsiteX1815" fmla="*/ 1047179 w 1933575"/>
              <a:gd name="connsiteY1815" fmla="*/ 319571 h 1590675"/>
              <a:gd name="connsiteX1816" fmla="*/ 1059561 w 1933575"/>
              <a:gd name="connsiteY1816" fmla="*/ 308236 h 1590675"/>
              <a:gd name="connsiteX1817" fmla="*/ 1074896 w 1933575"/>
              <a:gd name="connsiteY1817" fmla="*/ 318142 h 1590675"/>
              <a:gd name="connsiteX1818" fmla="*/ 1074706 w 1933575"/>
              <a:gd name="connsiteY1818" fmla="*/ 323952 h 1590675"/>
              <a:gd name="connsiteX1819" fmla="*/ 835533 w 1933575"/>
              <a:gd name="connsiteY1819" fmla="*/ 216510 h 1590675"/>
              <a:gd name="connsiteX1820" fmla="*/ 823055 w 1933575"/>
              <a:gd name="connsiteY1820" fmla="*/ 199175 h 1590675"/>
              <a:gd name="connsiteX1821" fmla="*/ 834009 w 1933575"/>
              <a:gd name="connsiteY1821" fmla="*/ 185649 h 1590675"/>
              <a:gd name="connsiteX1822" fmla="*/ 847058 w 1933575"/>
              <a:gd name="connsiteY1822" fmla="*/ 198603 h 1590675"/>
              <a:gd name="connsiteX1823" fmla="*/ 835533 w 1933575"/>
              <a:gd name="connsiteY1823" fmla="*/ 216510 h 1590675"/>
              <a:gd name="connsiteX1824" fmla="*/ 1806512 w 1933575"/>
              <a:gd name="connsiteY1824" fmla="*/ 1172249 h 1590675"/>
              <a:gd name="connsiteX1825" fmla="*/ 1816608 w 1933575"/>
              <a:gd name="connsiteY1825" fmla="*/ 1187298 h 1590675"/>
              <a:gd name="connsiteX1826" fmla="*/ 1803845 w 1933575"/>
              <a:gd name="connsiteY1826" fmla="*/ 1199967 h 1590675"/>
              <a:gd name="connsiteX1827" fmla="*/ 1791748 w 1933575"/>
              <a:gd name="connsiteY1827" fmla="*/ 1188441 h 1590675"/>
              <a:gd name="connsiteX1828" fmla="*/ 1800606 w 1933575"/>
              <a:gd name="connsiteY1828" fmla="*/ 1172535 h 1590675"/>
              <a:gd name="connsiteX1829" fmla="*/ 1806512 w 1933575"/>
              <a:gd name="connsiteY1829" fmla="*/ 1172249 h 1590675"/>
              <a:gd name="connsiteX1830" fmla="*/ 1343882 w 1933575"/>
              <a:gd name="connsiteY1830" fmla="*/ 549123 h 1590675"/>
              <a:gd name="connsiteX1831" fmla="*/ 1334262 w 1933575"/>
              <a:gd name="connsiteY1831" fmla="*/ 533788 h 1590675"/>
              <a:gd name="connsiteX1832" fmla="*/ 1347311 w 1933575"/>
              <a:gd name="connsiteY1832" fmla="*/ 521501 h 1590675"/>
              <a:gd name="connsiteX1833" fmla="*/ 1359027 w 1933575"/>
              <a:gd name="connsiteY1833" fmla="*/ 533407 h 1590675"/>
              <a:gd name="connsiteX1834" fmla="*/ 1349693 w 1933575"/>
              <a:gd name="connsiteY1834" fmla="*/ 549123 h 1590675"/>
              <a:gd name="connsiteX1835" fmla="*/ 1343882 w 1933575"/>
              <a:gd name="connsiteY1835" fmla="*/ 549123 h 1590675"/>
              <a:gd name="connsiteX1836" fmla="*/ 914210 w 1933575"/>
              <a:gd name="connsiteY1836" fmla="*/ 196889 h 1590675"/>
              <a:gd name="connsiteX1837" fmla="*/ 924877 w 1933575"/>
              <a:gd name="connsiteY1837" fmla="*/ 212319 h 1590675"/>
              <a:gd name="connsiteX1838" fmla="*/ 914972 w 1933575"/>
              <a:gd name="connsiteY1838" fmla="*/ 223654 h 1590675"/>
              <a:gd name="connsiteX1839" fmla="*/ 904399 w 1933575"/>
              <a:gd name="connsiteY1839" fmla="*/ 212986 h 1590675"/>
              <a:gd name="connsiteX1840" fmla="*/ 914210 w 1933575"/>
              <a:gd name="connsiteY1840" fmla="*/ 196889 h 1590675"/>
              <a:gd name="connsiteX1841" fmla="*/ 1704785 w 1933575"/>
              <a:gd name="connsiteY1841" fmla="*/ 920503 h 1590675"/>
              <a:gd name="connsiteX1842" fmla="*/ 1687449 w 1933575"/>
              <a:gd name="connsiteY1842" fmla="*/ 931076 h 1590675"/>
              <a:gd name="connsiteX1843" fmla="*/ 1677067 w 1933575"/>
              <a:gd name="connsiteY1843" fmla="*/ 919551 h 1590675"/>
              <a:gd name="connsiteX1844" fmla="*/ 1687449 w 1933575"/>
              <a:gd name="connsiteY1844" fmla="*/ 909740 h 1590675"/>
              <a:gd name="connsiteX1845" fmla="*/ 1704785 w 1933575"/>
              <a:gd name="connsiteY1845" fmla="*/ 920503 h 1590675"/>
              <a:gd name="connsiteX1846" fmla="*/ 1280827 w 1933575"/>
              <a:gd name="connsiteY1846" fmla="*/ 458731 h 1590675"/>
              <a:gd name="connsiteX1847" fmla="*/ 1271111 w 1933575"/>
              <a:gd name="connsiteY1847" fmla="*/ 442634 h 1590675"/>
              <a:gd name="connsiteX1848" fmla="*/ 1281684 w 1933575"/>
              <a:gd name="connsiteY1848" fmla="*/ 431966 h 1590675"/>
              <a:gd name="connsiteX1849" fmla="*/ 1291590 w 1933575"/>
              <a:gd name="connsiteY1849" fmla="*/ 443301 h 1590675"/>
              <a:gd name="connsiteX1850" fmla="*/ 1280827 w 1933575"/>
              <a:gd name="connsiteY1850" fmla="*/ 458731 h 1590675"/>
              <a:gd name="connsiteX1851" fmla="*/ 1574006 w 1933575"/>
              <a:gd name="connsiteY1851" fmla="*/ 735337 h 1590675"/>
              <a:gd name="connsiteX1852" fmla="*/ 1556957 w 1933575"/>
              <a:gd name="connsiteY1852" fmla="*/ 746291 h 1590675"/>
              <a:gd name="connsiteX1853" fmla="*/ 1546289 w 1933575"/>
              <a:gd name="connsiteY1853" fmla="*/ 735051 h 1590675"/>
              <a:gd name="connsiteX1854" fmla="*/ 1556385 w 1933575"/>
              <a:gd name="connsiteY1854" fmla="*/ 724955 h 1590675"/>
              <a:gd name="connsiteX1855" fmla="*/ 1574006 w 1933575"/>
              <a:gd name="connsiteY1855" fmla="*/ 735337 h 1590675"/>
              <a:gd name="connsiteX1856" fmla="*/ 1621536 w 1933575"/>
              <a:gd name="connsiteY1856" fmla="*/ 812585 h 1590675"/>
              <a:gd name="connsiteX1857" fmla="*/ 1633157 w 1933575"/>
              <a:gd name="connsiteY1857" fmla="*/ 828492 h 1590675"/>
              <a:gd name="connsiteX1858" fmla="*/ 1622107 w 1933575"/>
              <a:gd name="connsiteY1858" fmla="*/ 841160 h 1590675"/>
              <a:gd name="connsiteX1859" fmla="*/ 1611440 w 1933575"/>
              <a:gd name="connsiteY1859" fmla="*/ 829635 h 1590675"/>
              <a:gd name="connsiteX1860" fmla="*/ 1621536 w 1933575"/>
              <a:gd name="connsiteY1860" fmla="*/ 812585 h 1590675"/>
              <a:gd name="connsiteX1861" fmla="*/ 453676 w 1933575"/>
              <a:gd name="connsiteY1861" fmla="*/ 64777 h 1590675"/>
              <a:gd name="connsiteX1862" fmla="*/ 444818 w 1933575"/>
              <a:gd name="connsiteY1862" fmla="*/ 50775 h 1590675"/>
              <a:gd name="connsiteX1863" fmla="*/ 455200 w 1933575"/>
              <a:gd name="connsiteY1863" fmla="*/ 40679 h 1590675"/>
              <a:gd name="connsiteX1864" fmla="*/ 463487 w 1933575"/>
              <a:gd name="connsiteY1864" fmla="*/ 51442 h 1590675"/>
              <a:gd name="connsiteX1865" fmla="*/ 453676 w 1933575"/>
              <a:gd name="connsiteY1865" fmla="*/ 64777 h 1590675"/>
              <a:gd name="connsiteX1866" fmla="*/ 1490663 w 1933575"/>
              <a:gd name="connsiteY1866" fmla="*/ 657327 h 1590675"/>
              <a:gd name="connsiteX1867" fmla="*/ 1481709 w 1933575"/>
              <a:gd name="connsiteY1867" fmla="*/ 641039 h 1590675"/>
              <a:gd name="connsiteX1868" fmla="*/ 1492949 w 1933575"/>
              <a:gd name="connsiteY1868" fmla="*/ 632181 h 1590675"/>
              <a:gd name="connsiteX1869" fmla="*/ 1501426 w 1933575"/>
              <a:gd name="connsiteY1869" fmla="*/ 642183 h 1590675"/>
              <a:gd name="connsiteX1870" fmla="*/ 1490663 w 1933575"/>
              <a:gd name="connsiteY1870" fmla="*/ 657327 h 1590675"/>
              <a:gd name="connsiteX1871" fmla="*/ 1936242 w 1933575"/>
              <a:gd name="connsiteY1871" fmla="*/ 1451046 h 1590675"/>
              <a:gd name="connsiteX1872" fmla="*/ 1921097 w 1933575"/>
              <a:gd name="connsiteY1872" fmla="*/ 1461714 h 1590675"/>
              <a:gd name="connsiteX1873" fmla="*/ 1910906 w 1933575"/>
              <a:gd name="connsiteY1873" fmla="*/ 1451617 h 1590675"/>
              <a:gd name="connsiteX1874" fmla="*/ 1919859 w 1933575"/>
              <a:gd name="connsiteY1874" fmla="*/ 1441997 h 1590675"/>
              <a:gd name="connsiteX1875" fmla="*/ 1936242 w 1933575"/>
              <a:gd name="connsiteY1875" fmla="*/ 1451046 h 1590675"/>
              <a:gd name="connsiteX1876" fmla="*/ 1154621 w 1933575"/>
              <a:gd name="connsiteY1876" fmla="*/ 335382 h 1590675"/>
              <a:gd name="connsiteX1877" fmla="*/ 1138619 w 1933575"/>
              <a:gd name="connsiteY1877" fmla="*/ 344812 h 1590675"/>
              <a:gd name="connsiteX1878" fmla="*/ 1129284 w 1933575"/>
              <a:gd name="connsiteY1878" fmla="*/ 333858 h 1590675"/>
              <a:gd name="connsiteX1879" fmla="*/ 1139095 w 1933575"/>
              <a:gd name="connsiteY1879" fmla="*/ 325095 h 1590675"/>
              <a:gd name="connsiteX1880" fmla="*/ 1154621 w 1933575"/>
              <a:gd name="connsiteY1880" fmla="*/ 335382 h 1590675"/>
              <a:gd name="connsiteX1881" fmla="*/ 1854137 w 1933575"/>
              <a:gd name="connsiteY1881" fmla="*/ 1282263 h 1590675"/>
              <a:gd name="connsiteX1882" fmla="*/ 1869377 w 1933575"/>
              <a:gd name="connsiteY1882" fmla="*/ 1271499 h 1590675"/>
              <a:gd name="connsiteX1883" fmla="*/ 1879378 w 1933575"/>
              <a:gd name="connsiteY1883" fmla="*/ 1279977 h 1590675"/>
              <a:gd name="connsiteX1884" fmla="*/ 1870520 w 1933575"/>
              <a:gd name="connsiteY1884" fmla="*/ 1291216 h 1590675"/>
              <a:gd name="connsiteX1885" fmla="*/ 1854137 w 1933575"/>
              <a:gd name="connsiteY1885" fmla="*/ 1282263 h 1590675"/>
              <a:gd name="connsiteX1886" fmla="*/ 1768507 w 1933575"/>
              <a:gd name="connsiteY1886" fmla="*/ 1013943 h 1590675"/>
              <a:gd name="connsiteX1887" fmla="*/ 1752981 w 1933575"/>
              <a:gd name="connsiteY1887" fmla="*/ 1024040 h 1590675"/>
              <a:gd name="connsiteX1888" fmla="*/ 1743170 w 1933575"/>
              <a:gd name="connsiteY1888" fmla="*/ 1013562 h 1590675"/>
              <a:gd name="connsiteX1889" fmla="*/ 1752505 w 1933575"/>
              <a:gd name="connsiteY1889" fmla="*/ 1004323 h 1590675"/>
              <a:gd name="connsiteX1890" fmla="*/ 1768507 w 1933575"/>
              <a:gd name="connsiteY1890" fmla="*/ 1013943 h 1590675"/>
              <a:gd name="connsiteX1891" fmla="*/ 388715 w 1933575"/>
              <a:gd name="connsiteY1891" fmla="*/ 37440 h 1590675"/>
              <a:gd name="connsiteX1892" fmla="*/ 374523 w 1933575"/>
              <a:gd name="connsiteY1892" fmla="*/ 45822 h 1590675"/>
              <a:gd name="connsiteX1893" fmla="*/ 364808 w 1933575"/>
              <a:gd name="connsiteY1893" fmla="*/ 35059 h 1590675"/>
              <a:gd name="connsiteX1894" fmla="*/ 375761 w 1933575"/>
              <a:gd name="connsiteY1894" fmla="*/ 27058 h 1590675"/>
              <a:gd name="connsiteX1895" fmla="*/ 388715 w 1933575"/>
              <a:gd name="connsiteY1895" fmla="*/ 37440 h 1590675"/>
              <a:gd name="connsiteX1896" fmla="*/ 227933 w 1933575"/>
              <a:gd name="connsiteY1896" fmla="*/ 7151 h 1590675"/>
              <a:gd name="connsiteX1897" fmla="*/ 215741 w 1933575"/>
              <a:gd name="connsiteY1897" fmla="*/ 16009 h 1590675"/>
              <a:gd name="connsiteX1898" fmla="*/ 207455 w 1933575"/>
              <a:gd name="connsiteY1898" fmla="*/ 7818 h 1590675"/>
              <a:gd name="connsiteX1899" fmla="*/ 214503 w 1933575"/>
              <a:gd name="connsiteY1899" fmla="*/ 7 h 1590675"/>
              <a:gd name="connsiteX1900" fmla="*/ 227933 w 1933575"/>
              <a:gd name="connsiteY1900" fmla="*/ 7151 h 1590675"/>
              <a:gd name="connsiteX1901" fmla="*/ 547307 w 1933575"/>
              <a:gd name="connsiteY1901" fmla="*/ 65825 h 1590675"/>
              <a:gd name="connsiteX1902" fmla="*/ 532924 w 1933575"/>
              <a:gd name="connsiteY1902" fmla="*/ 73540 h 1590675"/>
              <a:gd name="connsiteX1903" fmla="*/ 525113 w 1933575"/>
              <a:gd name="connsiteY1903" fmla="*/ 64872 h 1590675"/>
              <a:gd name="connsiteX1904" fmla="*/ 534829 w 1933575"/>
              <a:gd name="connsiteY1904" fmla="*/ 56204 h 1590675"/>
              <a:gd name="connsiteX1905" fmla="*/ 547307 w 1933575"/>
              <a:gd name="connsiteY1905" fmla="*/ 65825 h 1590675"/>
              <a:gd name="connsiteX1906" fmla="*/ 1438751 w 1933575"/>
              <a:gd name="connsiteY1906" fmla="*/ 547695 h 1590675"/>
              <a:gd name="connsiteX1907" fmla="*/ 1426083 w 1933575"/>
              <a:gd name="connsiteY1907" fmla="*/ 556077 h 1590675"/>
              <a:gd name="connsiteX1908" fmla="*/ 1418177 w 1933575"/>
              <a:gd name="connsiteY1908" fmla="*/ 549123 h 1590675"/>
              <a:gd name="connsiteX1909" fmla="*/ 1425702 w 1933575"/>
              <a:gd name="connsiteY1909" fmla="*/ 540075 h 1590675"/>
              <a:gd name="connsiteX1910" fmla="*/ 1438751 w 1933575"/>
              <a:gd name="connsiteY1910" fmla="*/ 547695 h 1590675"/>
              <a:gd name="connsiteX1911" fmla="*/ 994886 w 1933575"/>
              <a:gd name="connsiteY1911" fmla="*/ 238418 h 1590675"/>
              <a:gd name="connsiteX1912" fmla="*/ 986504 w 1933575"/>
              <a:gd name="connsiteY1912" fmla="*/ 227750 h 1590675"/>
              <a:gd name="connsiteX1913" fmla="*/ 994505 w 1933575"/>
              <a:gd name="connsiteY1913" fmla="*/ 218606 h 1590675"/>
              <a:gd name="connsiteX1914" fmla="*/ 1002030 w 1933575"/>
              <a:gd name="connsiteY1914" fmla="*/ 226893 h 1590675"/>
              <a:gd name="connsiteX1915" fmla="*/ 994886 w 1933575"/>
              <a:gd name="connsiteY1915" fmla="*/ 238418 h 1590675"/>
              <a:gd name="connsiteX1916" fmla="*/ 612934 w 1933575"/>
              <a:gd name="connsiteY1916" fmla="*/ 66301 h 1590675"/>
              <a:gd name="connsiteX1917" fmla="*/ 621602 w 1933575"/>
              <a:gd name="connsiteY1917" fmla="*/ 78779 h 1590675"/>
              <a:gd name="connsiteX1918" fmla="*/ 613505 w 1933575"/>
              <a:gd name="connsiteY1918" fmla="*/ 87351 h 1590675"/>
              <a:gd name="connsiteX1919" fmla="*/ 604933 w 1933575"/>
              <a:gd name="connsiteY1919" fmla="*/ 79255 h 1590675"/>
              <a:gd name="connsiteX1920" fmla="*/ 612934 w 1933575"/>
              <a:gd name="connsiteY1920" fmla="*/ 66301 h 1590675"/>
              <a:gd name="connsiteX1921" fmla="*/ 1830991 w 1933575"/>
              <a:gd name="connsiteY1921" fmla="*/ 1107384 h 1590675"/>
              <a:gd name="connsiteX1922" fmla="*/ 1818608 w 1933575"/>
              <a:gd name="connsiteY1922" fmla="*/ 1116051 h 1590675"/>
              <a:gd name="connsiteX1923" fmla="*/ 1810417 w 1933575"/>
              <a:gd name="connsiteY1923" fmla="*/ 1107669 h 1590675"/>
              <a:gd name="connsiteX1924" fmla="*/ 1817656 w 1933575"/>
              <a:gd name="connsiteY1924" fmla="*/ 1100049 h 1590675"/>
              <a:gd name="connsiteX1925" fmla="*/ 1830991 w 1933575"/>
              <a:gd name="connsiteY1925" fmla="*/ 1107384 h 1590675"/>
              <a:gd name="connsiteX1926" fmla="*/ 701612 w 1933575"/>
              <a:gd name="connsiteY1926" fmla="*/ 93828 h 1590675"/>
              <a:gd name="connsiteX1927" fmla="*/ 690277 w 1933575"/>
              <a:gd name="connsiteY1927" fmla="*/ 101067 h 1590675"/>
              <a:gd name="connsiteX1928" fmla="*/ 681800 w 1933575"/>
              <a:gd name="connsiteY1928" fmla="*/ 92304 h 1590675"/>
              <a:gd name="connsiteX1929" fmla="*/ 690753 w 1933575"/>
              <a:gd name="connsiteY1929" fmla="*/ 85542 h 1590675"/>
              <a:gd name="connsiteX1930" fmla="*/ 701612 w 1933575"/>
              <a:gd name="connsiteY1930" fmla="*/ 93828 h 1590675"/>
              <a:gd name="connsiteX1931" fmla="*/ 308610 w 1933575"/>
              <a:gd name="connsiteY1931" fmla="*/ 22200 h 1590675"/>
              <a:gd name="connsiteX1932" fmla="*/ 294799 w 1933575"/>
              <a:gd name="connsiteY1932" fmla="*/ 30963 h 1590675"/>
              <a:gd name="connsiteX1933" fmla="*/ 285750 w 1933575"/>
              <a:gd name="connsiteY1933" fmla="*/ 22772 h 1590675"/>
              <a:gd name="connsiteX1934" fmla="*/ 295370 w 1933575"/>
              <a:gd name="connsiteY1934" fmla="*/ 13533 h 1590675"/>
              <a:gd name="connsiteX1935" fmla="*/ 308610 w 1933575"/>
              <a:gd name="connsiteY1935" fmla="*/ 22200 h 1590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</a:cxnLst>
            <a:rect l="l" t="t" r="r" b="b"/>
            <a:pathLst>
              <a:path w="1933575" h="1590675">
                <a:moveTo>
                  <a:pt x="95" y="1400658"/>
                </a:moveTo>
                <a:lnTo>
                  <a:pt x="95" y="1590492"/>
                </a:lnTo>
                <a:lnTo>
                  <a:pt x="549783" y="1590492"/>
                </a:lnTo>
                <a:cubicBezTo>
                  <a:pt x="546259" y="1585634"/>
                  <a:pt x="542735" y="1580871"/>
                  <a:pt x="538639" y="1575347"/>
                </a:cubicBezTo>
                <a:cubicBezTo>
                  <a:pt x="544830" y="1570775"/>
                  <a:pt x="549974" y="1566965"/>
                  <a:pt x="555593" y="1562869"/>
                </a:cubicBezTo>
                <a:cubicBezTo>
                  <a:pt x="559689" y="1568679"/>
                  <a:pt x="563594" y="1574299"/>
                  <a:pt x="567976" y="1580490"/>
                </a:cubicBezTo>
                <a:cubicBezTo>
                  <a:pt x="562928" y="1583824"/>
                  <a:pt x="558070" y="1586967"/>
                  <a:pt x="552831" y="1590396"/>
                </a:cubicBezTo>
                <a:lnTo>
                  <a:pt x="617315" y="1590396"/>
                </a:lnTo>
                <a:cubicBezTo>
                  <a:pt x="617029" y="1590015"/>
                  <a:pt x="616744" y="1589634"/>
                  <a:pt x="616363" y="1589158"/>
                </a:cubicBezTo>
                <a:cubicBezTo>
                  <a:pt x="622459" y="1584967"/>
                  <a:pt x="627507" y="1581443"/>
                  <a:pt x="633317" y="1577442"/>
                </a:cubicBezTo>
                <a:cubicBezTo>
                  <a:pt x="636556" y="1581729"/>
                  <a:pt x="639794" y="1586015"/>
                  <a:pt x="643128" y="1590396"/>
                </a:cubicBezTo>
                <a:lnTo>
                  <a:pt x="709422" y="1590396"/>
                </a:lnTo>
                <a:cubicBezTo>
                  <a:pt x="710470" y="1589634"/>
                  <a:pt x="711422" y="1588968"/>
                  <a:pt x="712470" y="1588110"/>
                </a:cubicBezTo>
                <a:cubicBezTo>
                  <a:pt x="713042" y="1588872"/>
                  <a:pt x="713613" y="1589634"/>
                  <a:pt x="714089" y="1590396"/>
                </a:cubicBezTo>
                <a:lnTo>
                  <a:pt x="955262" y="1590396"/>
                </a:lnTo>
                <a:cubicBezTo>
                  <a:pt x="949262" y="1581919"/>
                  <a:pt x="943070" y="1573061"/>
                  <a:pt x="937355" y="1564964"/>
                </a:cubicBezTo>
                <a:cubicBezTo>
                  <a:pt x="946499" y="1558202"/>
                  <a:pt x="957263" y="1550296"/>
                  <a:pt x="966788" y="1543247"/>
                </a:cubicBezTo>
                <a:cubicBezTo>
                  <a:pt x="973646" y="1552868"/>
                  <a:pt x="982123" y="1564869"/>
                  <a:pt x="989171" y="1574775"/>
                </a:cubicBezTo>
                <a:cubicBezTo>
                  <a:pt x="981551" y="1579347"/>
                  <a:pt x="972312" y="1584967"/>
                  <a:pt x="963263" y="1590396"/>
                </a:cubicBezTo>
                <a:lnTo>
                  <a:pt x="1022604" y="1590396"/>
                </a:lnTo>
                <a:cubicBezTo>
                  <a:pt x="1019651" y="1586396"/>
                  <a:pt x="1016794" y="1582491"/>
                  <a:pt x="1014317" y="1579062"/>
                </a:cubicBezTo>
                <a:cubicBezTo>
                  <a:pt x="1024319" y="1571727"/>
                  <a:pt x="1036892" y="1562583"/>
                  <a:pt x="1047464" y="1554868"/>
                </a:cubicBezTo>
                <a:cubicBezTo>
                  <a:pt x="1052798" y="1563822"/>
                  <a:pt x="1059942" y="1575918"/>
                  <a:pt x="1066514" y="1586872"/>
                </a:cubicBezTo>
                <a:cubicBezTo>
                  <a:pt x="1064990" y="1588015"/>
                  <a:pt x="1063371" y="1589253"/>
                  <a:pt x="1061752" y="1590396"/>
                </a:cubicBezTo>
                <a:lnTo>
                  <a:pt x="1098233" y="1590396"/>
                </a:lnTo>
                <a:cubicBezTo>
                  <a:pt x="1108424" y="1582300"/>
                  <a:pt x="1118235" y="1574489"/>
                  <a:pt x="1127189" y="1567346"/>
                </a:cubicBezTo>
                <a:cubicBezTo>
                  <a:pt x="1128332" y="1576014"/>
                  <a:pt x="1131856" y="1584110"/>
                  <a:pt x="1136809" y="1590396"/>
                </a:cubicBezTo>
                <a:lnTo>
                  <a:pt x="1193197" y="1590396"/>
                </a:lnTo>
                <a:cubicBezTo>
                  <a:pt x="1196721" y="1586586"/>
                  <a:pt x="1199483" y="1582110"/>
                  <a:pt x="1201103" y="1576966"/>
                </a:cubicBezTo>
                <a:cubicBezTo>
                  <a:pt x="1206341" y="1560107"/>
                  <a:pt x="1199769" y="1540104"/>
                  <a:pt x="1183767" y="1533246"/>
                </a:cubicBezTo>
                <a:cubicBezTo>
                  <a:pt x="1174528" y="1529246"/>
                  <a:pt x="1162145" y="1527817"/>
                  <a:pt x="1152620" y="1530484"/>
                </a:cubicBezTo>
                <a:cubicBezTo>
                  <a:pt x="1143381" y="1533056"/>
                  <a:pt x="1136047" y="1542295"/>
                  <a:pt x="1127474" y="1548867"/>
                </a:cubicBezTo>
                <a:cubicBezTo>
                  <a:pt x="1124522" y="1529055"/>
                  <a:pt x="1113473" y="1515149"/>
                  <a:pt x="1092422" y="1512672"/>
                </a:cubicBezTo>
                <a:cubicBezTo>
                  <a:pt x="1071372" y="1510196"/>
                  <a:pt x="1057942" y="1522197"/>
                  <a:pt x="1049084" y="1542200"/>
                </a:cubicBezTo>
                <a:cubicBezTo>
                  <a:pt x="1046988" y="1518673"/>
                  <a:pt x="1043273" y="1512768"/>
                  <a:pt x="1022509" y="1498099"/>
                </a:cubicBezTo>
                <a:cubicBezTo>
                  <a:pt x="1048703" y="1491146"/>
                  <a:pt x="1060514" y="1479716"/>
                  <a:pt x="1062133" y="1460094"/>
                </a:cubicBezTo>
                <a:cubicBezTo>
                  <a:pt x="1063466" y="1443711"/>
                  <a:pt x="1053179" y="1425519"/>
                  <a:pt x="1036987" y="1421423"/>
                </a:cubicBezTo>
                <a:cubicBezTo>
                  <a:pt x="1027271" y="1418946"/>
                  <a:pt x="1014984" y="1419327"/>
                  <a:pt x="1005840" y="1423042"/>
                </a:cubicBezTo>
                <a:cubicBezTo>
                  <a:pt x="996982" y="1426662"/>
                  <a:pt x="990600" y="1436282"/>
                  <a:pt x="983552" y="1442949"/>
                </a:cubicBezTo>
                <a:cubicBezTo>
                  <a:pt x="981361" y="1423995"/>
                  <a:pt x="977170" y="1417613"/>
                  <a:pt x="957358" y="1404183"/>
                </a:cubicBezTo>
                <a:cubicBezTo>
                  <a:pt x="960406" y="1403516"/>
                  <a:pt x="963073" y="1402944"/>
                  <a:pt x="965740" y="1402278"/>
                </a:cubicBezTo>
                <a:cubicBezTo>
                  <a:pt x="983456" y="1397229"/>
                  <a:pt x="995363" y="1384085"/>
                  <a:pt x="997077" y="1367702"/>
                </a:cubicBezTo>
                <a:cubicBezTo>
                  <a:pt x="998792" y="1350747"/>
                  <a:pt x="989076" y="1334936"/>
                  <a:pt x="972122" y="1326935"/>
                </a:cubicBezTo>
                <a:cubicBezTo>
                  <a:pt x="970026" y="1325982"/>
                  <a:pt x="968026" y="1324744"/>
                  <a:pt x="966026" y="1323696"/>
                </a:cubicBezTo>
                <a:lnTo>
                  <a:pt x="966502" y="1323982"/>
                </a:lnTo>
                <a:cubicBezTo>
                  <a:pt x="945071" y="1322648"/>
                  <a:pt x="928688" y="1330269"/>
                  <a:pt x="918782" y="1353605"/>
                </a:cubicBezTo>
                <a:cubicBezTo>
                  <a:pt x="917829" y="1332459"/>
                  <a:pt x="909161" y="1319505"/>
                  <a:pt x="889635" y="1310171"/>
                </a:cubicBezTo>
                <a:cubicBezTo>
                  <a:pt x="912781" y="1308075"/>
                  <a:pt x="925259" y="1296264"/>
                  <a:pt x="932212" y="1277976"/>
                </a:cubicBezTo>
                <a:lnTo>
                  <a:pt x="931354" y="1278738"/>
                </a:lnTo>
                <a:cubicBezTo>
                  <a:pt x="932783" y="1259117"/>
                  <a:pt x="926783" y="1243115"/>
                  <a:pt x="908209" y="1234161"/>
                </a:cubicBezTo>
                <a:cubicBezTo>
                  <a:pt x="888111" y="1224446"/>
                  <a:pt x="869061" y="1232542"/>
                  <a:pt x="855059" y="1254164"/>
                </a:cubicBezTo>
                <a:cubicBezTo>
                  <a:pt x="848677" y="1243020"/>
                  <a:pt x="841629" y="1230637"/>
                  <a:pt x="834390" y="1217873"/>
                </a:cubicBezTo>
                <a:cubicBezTo>
                  <a:pt x="848582" y="1214540"/>
                  <a:pt x="858965" y="1204539"/>
                  <a:pt x="865251" y="1189775"/>
                </a:cubicBezTo>
                <a:cubicBezTo>
                  <a:pt x="867823" y="1165962"/>
                  <a:pt x="858679" y="1148817"/>
                  <a:pt x="839629" y="1142055"/>
                </a:cubicBezTo>
                <a:cubicBezTo>
                  <a:pt x="819626" y="1134911"/>
                  <a:pt x="803339" y="1142626"/>
                  <a:pt x="787051" y="1167581"/>
                </a:cubicBezTo>
                <a:cubicBezTo>
                  <a:pt x="787051" y="1147579"/>
                  <a:pt x="776764" y="1134720"/>
                  <a:pt x="759143" y="1125576"/>
                </a:cubicBezTo>
                <a:cubicBezTo>
                  <a:pt x="763524" y="1124433"/>
                  <a:pt x="766286" y="1123767"/>
                  <a:pt x="768953" y="1123100"/>
                </a:cubicBezTo>
                <a:cubicBezTo>
                  <a:pt x="788194" y="1117956"/>
                  <a:pt x="800672" y="1102621"/>
                  <a:pt x="800195" y="1084428"/>
                </a:cubicBezTo>
                <a:cubicBezTo>
                  <a:pt x="799719" y="1066331"/>
                  <a:pt x="787146" y="1051281"/>
                  <a:pt x="768953" y="1047186"/>
                </a:cubicBezTo>
                <a:cubicBezTo>
                  <a:pt x="751427" y="1043185"/>
                  <a:pt x="734854" y="1051662"/>
                  <a:pt x="725615" y="1068998"/>
                </a:cubicBezTo>
                <a:cubicBezTo>
                  <a:pt x="723995" y="1071951"/>
                  <a:pt x="721424" y="1074332"/>
                  <a:pt x="719233" y="1076999"/>
                </a:cubicBezTo>
                <a:cubicBezTo>
                  <a:pt x="722948" y="1058616"/>
                  <a:pt x="713613" y="1041471"/>
                  <a:pt x="695992" y="1034327"/>
                </a:cubicBezTo>
                <a:cubicBezTo>
                  <a:pt x="675989" y="1026230"/>
                  <a:pt x="657797" y="1034327"/>
                  <a:pt x="643319" y="1057187"/>
                </a:cubicBezTo>
                <a:cubicBezTo>
                  <a:pt x="640652" y="1050138"/>
                  <a:pt x="639127" y="1041471"/>
                  <a:pt x="634556" y="1034803"/>
                </a:cubicBezTo>
                <a:cubicBezTo>
                  <a:pt x="629793" y="1027945"/>
                  <a:pt x="622173" y="1022992"/>
                  <a:pt x="615410" y="1016801"/>
                </a:cubicBezTo>
                <a:cubicBezTo>
                  <a:pt x="618744" y="1016039"/>
                  <a:pt x="621887" y="1015372"/>
                  <a:pt x="625031" y="1014515"/>
                </a:cubicBezTo>
                <a:cubicBezTo>
                  <a:pt x="643223" y="1009657"/>
                  <a:pt x="655320" y="994227"/>
                  <a:pt x="654844" y="976415"/>
                </a:cubicBezTo>
                <a:cubicBezTo>
                  <a:pt x="654463" y="958317"/>
                  <a:pt x="641699" y="943172"/>
                  <a:pt x="623697" y="939363"/>
                </a:cubicBezTo>
                <a:cubicBezTo>
                  <a:pt x="605885" y="935553"/>
                  <a:pt x="589217" y="944220"/>
                  <a:pt x="580644" y="961365"/>
                </a:cubicBezTo>
                <a:cubicBezTo>
                  <a:pt x="579215" y="964318"/>
                  <a:pt x="577120" y="966985"/>
                  <a:pt x="575215" y="969747"/>
                </a:cubicBezTo>
                <a:cubicBezTo>
                  <a:pt x="576167" y="947840"/>
                  <a:pt x="567595" y="931171"/>
                  <a:pt x="549688" y="926694"/>
                </a:cubicBezTo>
                <a:cubicBezTo>
                  <a:pt x="539972" y="924313"/>
                  <a:pt x="528066" y="925551"/>
                  <a:pt x="518446" y="928885"/>
                </a:cubicBezTo>
                <a:cubicBezTo>
                  <a:pt x="508921" y="932123"/>
                  <a:pt x="500920" y="940029"/>
                  <a:pt x="496157" y="943172"/>
                </a:cubicBezTo>
                <a:cubicBezTo>
                  <a:pt x="495205" y="931743"/>
                  <a:pt x="487299" y="917074"/>
                  <a:pt x="467963" y="911073"/>
                </a:cubicBezTo>
                <a:cubicBezTo>
                  <a:pt x="447389" y="904692"/>
                  <a:pt x="432911" y="914407"/>
                  <a:pt x="420338" y="930885"/>
                </a:cubicBezTo>
                <a:cubicBezTo>
                  <a:pt x="415290" y="910502"/>
                  <a:pt x="404051" y="896976"/>
                  <a:pt x="383667" y="895071"/>
                </a:cubicBezTo>
                <a:cubicBezTo>
                  <a:pt x="363379" y="893166"/>
                  <a:pt x="349949" y="904311"/>
                  <a:pt x="343281" y="918788"/>
                </a:cubicBezTo>
                <a:cubicBezTo>
                  <a:pt x="336328" y="907263"/>
                  <a:pt x="328708" y="894500"/>
                  <a:pt x="321278" y="882117"/>
                </a:cubicBezTo>
                <a:cubicBezTo>
                  <a:pt x="343472" y="873926"/>
                  <a:pt x="354330" y="860496"/>
                  <a:pt x="353092" y="841255"/>
                </a:cubicBezTo>
                <a:cubicBezTo>
                  <a:pt x="351949" y="824491"/>
                  <a:pt x="340424" y="810394"/>
                  <a:pt x="324517" y="806394"/>
                </a:cubicBezTo>
                <a:cubicBezTo>
                  <a:pt x="307562" y="802203"/>
                  <a:pt x="288893" y="808584"/>
                  <a:pt x="282131" y="824110"/>
                </a:cubicBezTo>
                <a:cubicBezTo>
                  <a:pt x="278035" y="833349"/>
                  <a:pt x="276416" y="845637"/>
                  <a:pt x="278892" y="855257"/>
                </a:cubicBezTo>
                <a:cubicBezTo>
                  <a:pt x="281273" y="864496"/>
                  <a:pt x="290227" y="872116"/>
                  <a:pt x="294227" y="877641"/>
                </a:cubicBezTo>
                <a:cubicBezTo>
                  <a:pt x="283178" y="886404"/>
                  <a:pt x="271653" y="895452"/>
                  <a:pt x="262890" y="902310"/>
                </a:cubicBezTo>
                <a:cubicBezTo>
                  <a:pt x="256223" y="891833"/>
                  <a:pt x="248603" y="879641"/>
                  <a:pt x="241078" y="867830"/>
                </a:cubicBezTo>
                <a:cubicBezTo>
                  <a:pt x="263462" y="860400"/>
                  <a:pt x="274606" y="846589"/>
                  <a:pt x="273368" y="826968"/>
                </a:cubicBezTo>
                <a:cubicBezTo>
                  <a:pt x="272225" y="809537"/>
                  <a:pt x="260033" y="795440"/>
                  <a:pt x="243269" y="792011"/>
                </a:cubicBezTo>
                <a:cubicBezTo>
                  <a:pt x="225362" y="788391"/>
                  <a:pt x="208502" y="796583"/>
                  <a:pt x="200692" y="812680"/>
                </a:cubicBezTo>
                <a:cubicBezTo>
                  <a:pt x="191833" y="830968"/>
                  <a:pt x="197644" y="848208"/>
                  <a:pt x="215741" y="862972"/>
                </a:cubicBezTo>
                <a:cubicBezTo>
                  <a:pt x="204216" y="872021"/>
                  <a:pt x="192215" y="881546"/>
                  <a:pt x="181261" y="890213"/>
                </a:cubicBezTo>
                <a:cubicBezTo>
                  <a:pt x="178689" y="873164"/>
                  <a:pt x="167831" y="858305"/>
                  <a:pt x="146304" y="855543"/>
                </a:cubicBezTo>
                <a:cubicBezTo>
                  <a:pt x="125444" y="852876"/>
                  <a:pt x="111538" y="864210"/>
                  <a:pt x="102108" y="884784"/>
                </a:cubicBezTo>
                <a:cubicBezTo>
                  <a:pt x="100298" y="861353"/>
                  <a:pt x="90297" y="846018"/>
                  <a:pt x="68866" y="842017"/>
                </a:cubicBezTo>
                <a:cubicBezTo>
                  <a:pt x="46863" y="837921"/>
                  <a:pt x="32480" y="849828"/>
                  <a:pt x="22765" y="870592"/>
                </a:cubicBezTo>
                <a:cubicBezTo>
                  <a:pt x="21908" y="865829"/>
                  <a:pt x="21622" y="862972"/>
                  <a:pt x="20955" y="860305"/>
                </a:cubicBezTo>
                <a:cubicBezTo>
                  <a:pt x="17907" y="846875"/>
                  <a:pt x="10573" y="837064"/>
                  <a:pt x="95" y="831635"/>
                </a:cubicBezTo>
                <a:lnTo>
                  <a:pt x="95" y="901548"/>
                </a:lnTo>
                <a:cubicBezTo>
                  <a:pt x="8858" y="897167"/>
                  <a:pt x="15812" y="889833"/>
                  <a:pt x="19336" y="880403"/>
                </a:cubicBezTo>
                <a:cubicBezTo>
                  <a:pt x="25718" y="892023"/>
                  <a:pt x="32671" y="904787"/>
                  <a:pt x="38767" y="915931"/>
                </a:cubicBezTo>
                <a:cubicBezTo>
                  <a:pt x="30099" y="922503"/>
                  <a:pt x="19241" y="930695"/>
                  <a:pt x="9716" y="937934"/>
                </a:cubicBezTo>
                <a:cubicBezTo>
                  <a:pt x="6763" y="934029"/>
                  <a:pt x="3524" y="929742"/>
                  <a:pt x="95" y="925266"/>
                </a:cubicBezTo>
                <a:lnTo>
                  <a:pt x="95" y="969938"/>
                </a:lnTo>
                <a:cubicBezTo>
                  <a:pt x="2191" y="968223"/>
                  <a:pt x="4286" y="966604"/>
                  <a:pt x="6382" y="964889"/>
                </a:cubicBezTo>
                <a:cubicBezTo>
                  <a:pt x="11906" y="973367"/>
                  <a:pt x="18669" y="983939"/>
                  <a:pt x="25146" y="994036"/>
                </a:cubicBezTo>
                <a:cubicBezTo>
                  <a:pt x="17145" y="999561"/>
                  <a:pt x="8573" y="1005466"/>
                  <a:pt x="95" y="1011371"/>
                </a:cubicBezTo>
                <a:lnTo>
                  <a:pt x="95" y="1059568"/>
                </a:lnTo>
                <a:cubicBezTo>
                  <a:pt x="3143" y="1064140"/>
                  <a:pt x="6191" y="1068807"/>
                  <a:pt x="9239" y="1073475"/>
                </a:cubicBezTo>
                <a:cubicBezTo>
                  <a:pt x="6382" y="1075284"/>
                  <a:pt x="3239" y="1077189"/>
                  <a:pt x="95" y="1079189"/>
                </a:cubicBezTo>
                <a:lnTo>
                  <a:pt x="95" y="1398277"/>
                </a:lnTo>
                <a:cubicBezTo>
                  <a:pt x="4763" y="1394848"/>
                  <a:pt x="9335" y="1391610"/>
                  <a:pt x="14478" y="1387895"/>
                </a:cubicBezTo>
                <a:cubicBezTo>
                  <a:pt x="18002" y="1393229"/>
                  <a:pt x="21146" y="1398087"/>
                  <a:pt x="24765" y="1403421"/>
                </a:cubicBezTo>
                <a:cubicBezTo>
                  <a:pt x="19812" y="1406850"/>
                  <a:pt x="15240" y="1409993"/>
                  <a:pt x="9906" y="1413708"/>
                </a:cubicBezTo>
                <a:cubicBezTo>
                  <a:pt x="6572" y="1409326"/>
                  <a:pt x="3429" y="1405135"/>
                  <a:pt x="95" y="1400658"/>
                </a:cubicBezTo>
                <a:close/>
                <a:moveTo>
                  <a:pt x="87821" y="1424090"/>
                </a:moveTo>
                <a:cubicBezTo>
                  <a:pt x="84677" y="1420089"/>
                  <a:pt x="82391" y="1417232"/>
                  <a:pt x="79439" y="1413612"/>
                </a:cubicBezTo>
                <a:cubicBezTo>
                  <a:pt x="83439" y="1410564"/>
                  <a:pt x="87249" y="1407612"/>
                  <a:pt x="91821" y="1404183"/>
                </a:cubicBezTo>
                <a:cubicBezTo>
                  <a:pt x="94488" y="1408183"/>
                  <a:pt x="96965" y="1411898"/>
                  <a:pt x="99536" y="1415803"/>
                </a:cubicBezTo>
                <a:cubicBezTo>
                  <a:pt x="95536" y="1418661"/>
                  <a:pt x="92202" y="1421042"/>
                  <a:pt x="87821" y="1424090"/>
                </a:cubicBezTo>
                <a:close/>
                <a:moveTo>
                  <a:pt x="102680" y="1348461"/>
                </a:moveTo>
                <a:cubicBezTo>
                  <a:pt x="98679" y="1343318"/>
                  <a:pt x="94869" y="1338555"/>
                  <a:pt x="90392" y="1332840"/>
                </a:cubicBezTo>
                <a:cubicBezTo>
                  <a:pt x="95441" y="1328840"/>
                  <a:pt x="100394" y="1324839"/>
                  <a:pt x="105728" y="1320744"/>
                </a:cubicBezTo>
                <a:cubicBezTo>
                  <a:pt x="109633" y="1326649"/>
                  <a:pt x="113252" y="1332078"/>
                  <a:pt x="117634" y="1338746"/>
                </a:cubicBezTo>
                <a:cubicBezTo>
                  <a:pt x="112109" y="1342270"/>
                  <a:pt x="107537" y="1345318"/>
                  <a:pt x="102680" y="1348461"/>
                </a:cubicBezTo>
                <a:close/>
                <a:moveTo>
                  <a:pt x="114586" y="1272547"/>
                </a:moveTo>
                <a:cubicBezTo>
                  <a:pt x="110014" y="1266451"/>
                  <a:pt x="105251" y="1260069"/>
                  <a:pt x="100394" y="1253497"/>
                </a:cubicBezTo>
                <a:cubicBezTo>
                  <a:pt x="106966" y="1248544"/>
                  <a:pt x="113348" y="1243877"/>
                  <a:pt x="120396" y="1238638"/>
                </a:cubicBezTo>
                <a:cubicBezTo>
                  <a:pt x="124682" y="1245020"/>
                  <a:pt x="129159" y="1251687"/>
                  <a:pt x="134207" y="1259403"/>
                </a:cubicBezTo>
                <a:cubicBezTo>
                  <a:pt x="127730" y="1263784"/>
                  <a:pt x="121539" y="1267880"/>
                  <a:pt x="114586" y="1272547"/>
                </a:cubicBezTo>
                <a:close/>
                <a:moveTo>
                  <a:pt x="128397" y="1195490"/>
                </a:moveTo>
                <a:cubicBezTo>
                  <a:pt x="123444" y="1188727"/>
                  <a:pt x="118015" y="1181488"/>
                  <a:pt x="112109" y="1173487"/>
                </a:cubicBezTo>
                <a:cubicBezTo>
                  <a:pt x="119920" y="1167867"/>
                  <a:pt x="127445" y="1162438"/>
                  <a:pt x="134969" y="1156914"/>
                </a:cubicBezTo>
                <a:cubicBezTo>
                  <a:pt x="140113" y="1164343"/>
                  <a:pt x="145637" y="1172249"/>
                  <a:pt x="151067" y="1180250"/>
                </a:cubicBezTo>
                <a:cubicBezTo>
                  <a:pt x="144018" y="1185108"/>
                  <a:pt x="136493" y="1190156"/>
                  <a:pt x="128397" y="1195490"/>
                </a:cubicBezTo>
                <a:close/>
                <a:moveTo>
                  <a:pt x="166688" y="1438758"/>
                </a:moveTo>
                <a:cubicBezTo>
                  <a:pt x="163830" y="1434758"/>
                  <a:pt x="161258" y="1431138"/>
                  <a:pt x="158210" y="1427043"/>
                </a:cubicBezTo>
                <a:cubicBezTo>
                  <a:pt x="162878" y="1423328"/>
                  <a:pt x="166973" y="1419899"/>
                  <a:pt x="171545" y="1416184"/>
                </a:cubicBezTo>
                <a:cubicBezTo>
                  <a:pt x="174689" y="1420470"/>
                  <a:pt x="177451" y="1424185"/>
                  <a:pt x="180975" y="1428947"/>
                </a:cubicBezTo>
                <a:cubicBezTo>
                  <a:pt x="176403" y="1432091"/>
                  <a:pt x="172022" y="1435139"/>
                  <a:pt x="166688" y="1438758"/>
                </a:cubicBezTo>
                <a:close/>
                <a:moveTo>
                  <a:pt x="179927" y="1362272"/>
                </a:moveTo>
                <a:cubicBezTo>
                  <a:pt x="176213" y="1357796"/>
                  <a:pt x="172498" y="1353224"/>
                  <a:pt x="168212" y="1348080"/>
                </a:cubicBezTo>
                <a:cubicBezTo>
                  <a:pt x="173927" y="1343889"/>
                  <a:pt x="179356" y="1339794"/>
                  <a:pt x="185642" y="1335126"/>
                </a:cubicBezTo>
                <a:cubicBezTo>
                  <a:pt x="189262" y="1340841"/>
                  <a:pt x="192215" y="1345604"/>
                  <a:pt x="195358" y="1350652"/>
                </a:cubicBezTo>
                <a:cubicBezTo>
                  <a:pt x="190310" y="1354462"/>
                  <a:pt x="185452" y="1358081"/>
                  <a:pt x="179927" y="1362272"/>
                </a:cubicBezTo>
                <a:close/>
                <a:moveTo>
                  <a:pt x="194310" y="1286739"/>
                </a:moveTo>
                <a:cubicBezTo>
                  <a:pt x="189929" y="1280739"/>
                  <a:pt x="185547" y="1274738"/>
                  <a:pt x="180499" y="1267785"/>
                </a:cubicBezTo>
                <a:cubicBezTo>
                  <a:pt x="186785" y="1263022"/>
                  <a:pt x="193358" y="1258069"/>
                  <a:pt x="199930" y="1253021"/>
                </a:cubicBezTo>
                <a:cubicBezTo>
                  <a:pt x="204311" y="1259593"/>
                  <a:pt x="208693" y="1266261"/>
                  <a:pt x="213551" y="1273500"/>
                </a:cubicBezTo>
                <a:cubicBezTo>
                  <a:pt x="207264" y="1277881"/>
                  <a:pt x="200882" y="1282263"/>
                  <a:pt x="194310" y="1286739"/>
                </a:cubicBezTo>
                <a:close/>
                <a:moveTo>
                  <a:pt x="192310" y="1187870"/>
                </a:moveTo>
                <a:cubicBezTo>
                  <a:pt x="199263" y="1182631"/>
                  <a:pt x="206693" y="1177202"/>
                  <a:pt x="214789" y="1171201"/>
                </a:cubicBezTo>
                <a:cubicBezTo>
                  <a:pt x="220123" y="1179012"/>
                  <a:pt x="225362" y="1186727"/>
                  <a:pt x="230600" y="1194442"/>
                </a:cubicBezTo>
                <a:cubicBezTo>
                  <a:pt x="223457" y="1199205"/>
                  <a:pt x="215741" y="1204348"/>
                  <a:pt x="207931" y="1209492"/>
                </a:cubicBezTo>
                <a:cubicBezTo>
                  <a:pt x="203073" y="1202824"/>
                  <a:pt x="197834" y="1195585"/>
                  <a:pt x="192310" y="1187870"/>
                </a:cubicBezTo>
                <a:close/>
                <a:moveTo>
                  <a:pt x="233077" y="1530484"/>
                </a:moveTo>
                <a:cubicBezTo>
                  <a:pt x="229933" y="1526484"/>
                  <a:pt x="227171" y="1522864"/>
                  <a:pt x="223933" y="1518673"/>
                </a:cubicBezTo>
                <a:cubicBezTo>
                  <a:pt x="228314" y="1515816"/>
                  <a:pt x="232124" y="1513339"/>
                  <a:pt x="236125" y="1510672"/>
                </a:cubicBezTo>
                <a:cubicBezTo>
                  <a:pt x="238982" y="1514768"/>
                  <a:pt x="241364" y="1518197"/>
                  <a:pt x="244126" y="1522293"/>
                </a:cubicBezTo>
                <a:cubicBezTo>
                  <a:pt x="240411" y="1525055"/>
                  <a:pt x="237077" y="1527436"/>
                  <a:pt x="233077" y="1530484"/>
                </a:cubicBezTo>
                <a:close/>
                <a:moveTo>
                  <a:pt x="246317" y="1452855"/>
                </a:moveTo>
                <a:cubicBezTo>
                  <a:pt x="242697" y="1448093"/>
                  <a:pt x="239458" y="1443806"/>
                  <a:pt x="235934" y="1439139"/>
                </a:cubicBezTo>
                <a:cubicBezTo>
                  <a:pt x="240697" y="1435615"/>
                  <a:pt x="245174" y="1432377"/>
                  <a:pt x="250508" y="1428471"/>
                </a:cubicBezTo>
                <a:cubicBezTo>
                  <a:pt x="253841" y="1433139"/>
                  <a:pt x="257080" y="1437520"/>
                  <a:pt x="260985" y="1443045"/>
                </a:cubicBezTo>
                <a:cubicBezTo>
                  <a:pt x="255651" y="1446664"/>
                  <a:pt x="251365" y="1449522"/>
                  <a:pt x="246317" y="1452855"/>
                </a:cubicBezTo>
                <a:close/>
                <a:moveTo>
                  <a:pt x="260033" y="1375798"/>
                </a:moveTo>
                <a:cubicBezTo>
                  <a:pt x="256604" y="1370750"/>
                  <a:pt x="253556" y="1366273"/>
                  <a:pt x="250031" y="1361130"/>
                </a:cubicBezTo>
                <a:cubicBezTo>
                  <a:pt x="254984" y="1357224"/>
                  <a:pt x="259556" y="1353510"/>
                  <a:pt x="265081" y="1349223"/>
                </a:cubicBezTo>
                <a:cubicBezTo>
                  <a:pt x="268605" y="1354557"/>
                  <a:pt x="272034" y="1359701"/>
                  <a:pt x="275558" y="1365130"/>
                </a:cubicBezTo>
                <a:cubicBezTo>
                  <a:pt x="270129" y="1368845"/>
                  <a:pt x="265271" y="1372179"/>
                  <a:pt x="260033" y="1375798"/>
                </a:cubicBezTo>
                <a:close/>
                <a:moveTo>
                  <a:pt x="273844" y="1301122"/>
                </a:moveTo>
                <a:cubicBezTo>
                  <a:pt x="269462" y="1295026"/>
                  <a:pt x="265081" y="1288930"/>
                  <a:pt x="260128" y="1282072"/>
                </a:cubicBezTo>
                <a:cubicBezTo>
                  <a:pt x="266986" y="1277024"/>
                  <a:pt x="273368" y="1272356"/>
                  <a:pt x="279845" y="1267499"/>
                </a:cubicBezTo>
                <a:cubicBezTo>
                  <a:pt x="284512" y="1274357"/>
                  <a:pt x="289179" y="1281310"/>
                  <a:pt x="293751" y="1288073"/>
                </a:cubicBezTo>
                <a:cubicBezTo>
                  <a:pt x="286988" y="1292454"/>
                  <a:pt x="280416" y="1296836"/>
                  <a:pt x="273844" y="1301122"/>
                </a:cubicBezTo>
                <a:close/>
                <a:moveTo>
                  <a:pt x="272129" y="1201967"/>
                </a:moveTo>
                <a:cubicBezTo>
                  <a:pt x="279083" y="1196728"/>
                  <a:pt x="286417" y="1191299"/>
                  <a:pt x="294132" y="1185489"/>
                </a:cubicBezTo>
                <a:cubicBezTo>
                  <a:pt x="299276" y="1192823"/>
                  <a:pt x="304705" y="1200633"/>
                  <a:pt x="310325" y="1208730"/>
                </a:cubicBezTo>
                <a:cubicBezTo>
                  <a:pt x="302705" y="1213778"/>
                  <a:pt x="295085" y="1218826"/>
                  <a:pt x="287655" y="1223684"/>
                </a:cubicBezTo>
                <a:cubicBezTo>
                  <a:pt x="282607" y="1216730"/>
                  <a:pt x="277559" y="1209587"/>
                  <a:pt x="272129" y="1201967"/>
                </a:cubicBezTo>
                <a:close/>
                <a:moveTo>
                  <a:pt x="312325" y="1545724"/>
                </a:moveTo>
                <a:cubicBezTo>
                  <a:pt x="308991" y="1541152"/>
                  <a:pt x="306514" y="1537818"/>
                  <a:pt x="303467" y="1533532"/>
                </a:cubicBezTo>
                <a:cubicBezTo>
                  <a:pt x="307562" y="1530389"/>
                  <a:pt x="311372" y="1527341"/>
                  <a:pt x="315944" y="1523817"/>
                </a:cubicBezTo>
                <a:cubicBezTo>
                  <a:pt x="318897" y="1528103"/>
                  <a:pt x="321469" y="1531818"/>
                  <a:pt x="324612" y="1536294"/>
                </a:cubicBezTo>
                <a:cubicBezTo>
                  <a:pt x="320707" y="1539247"/>
                  <a:pt x="317087" y="1542009"/>
                  <a:pt x="312325" y="1545724"/>
                </a:cubicBezTo>
                <a:close/>
                <a:moveTo>
                  <a:pt x="326231" y="1467524"/>
                </a:moveTo>
                <a:cubicBezTo>
                  <a:pt x="322612" y="1462666"/>
                  <a:pt x="319278" y="1458285"/>
                  <a:pt x="315468" y="1453331"/>
                </a:cubicBezTo>
                <a:cubicBezTo>
                  <a:pt x="320326" y="1449617"/>
                  <a:pt x="324993" y="1445997"/>
                  <a:pt x="330232" y="1441997"/>
                </a:cubicBezTo>
                <a:cubicBezTo>
                  <a:pt x="333756" y="1447236"/>
                  <a:pt x="337090" y="1452189"/>
                  <a:pt x="341090" y="1457999"/>
                </a:cubicBezTo>
                <a:cubicBezTo>
                  <a:pt x="335471" y="1461618"/>
                  <a:pt x="331184" y="1464380"/>
                  <a:pt x="326231" y="1467524"/>
                </a:cubicBezTo>
                <a:close/>
                <a:moveTo>
                  <a:pt x="339471" y="1390467"/>
                </a:moveTo>
                <a:cubicBezTo>
                  <a:pt x="336042" y="1385323"/>
                  <a:pt x="332708" y="1380465"/>
                  <a:pt x="329184" y="1375227"/>
                </a:cubicBezTo>
                <a:cubicBezTo>
                  <a:pt x="334709" y="1370750"/>
                  <a:pt x="339852" y="1366654"/>
                  <a:pt x="345758" y="1361892"/>
                </a:cubicBezTo>
                <a:cubicBezTo>
                  <a:pt x="350044" y="1367797"/>
                  <a:pt x="353568" y="1372750"/>
                  <a:pt x="357569" y="1378275"/>
                </a:cubicBezTo>
                <a:cubicBezTo>
                  <a:pt x="351568" y="1382370"/>
                  <a:pt x="345853" y="1386180"/>
                  <a:pt x="339471" y="1390467"/>
                </a:cubicBezTo>
                <a:close/>
                <a:moveTo>
                  <a:pt x="352901" y="1314267"/>
                </a:moveTo>
                <a:cubicBezTo>
                  <a:pt x="348615" y="1308742"/>
                  <a:pt x="344138" y="1302932"/>
                  <a:pt x="339090" y="1296455"/>
                </a:cubicBezTo>
                <a:cubicBezTo>
                  <a:pt x="345567" y="1291597"/>
                  <a:pt x="352235" y="1286644"/>
                  <a:pt x="359474" y="1281215"/>
                </a:cubicBezTo>
                <a:cubicBezTo>
                  <a:pt x="363379" y="1287120"/>
                  <a:pt x="367475" y="1293216"/>
                  <a:pt x="372047" y="1299979"/>
                </a:cubicBezTo>
                <a:cubicBezTo>
                  <a:pt x="365379" y="1305027"/>
                  <a:pt x="359378" y="1309504"/>
                  <a:pt x="352901" y="1314267"/>
                </a:cubicBezTo>
                <a:close/>
                <a:moveTo>
                  <a:pt x="351473" y="1216350"/>
                </a:moveTo>
                <a:cubicBezTo>
                  <a:pt x="358712" y="1210920"/>
                  <a:pt x="366427" y="1205205"/>
                  <a:pt x="374047" y="1199490"/>
                </a:cubicBezTo>
                <a:cubicBezTo>
                  <a:pt x="379571" y="1207491"/>
                  <a:pt x="385096" y="1215492"/>
                  <a:pt x="390430" y="1223303"/>
                </a:cubicBezTo>
                <a:cubicBezTo>
                  <a:pt x="383191" y="1228161"/>
                  <a:pt x="375380" y="1233304"/>
                  <a:pt x="367284" y="1238638"/>
                </a:cubicBezTo>
                <a:cubicBezTo>
                  <a:pt x="362522" y="1231780"/>
                  <a:pt x="357188" y="1224255"/>
                  <a:pt x="351473" y="1216350"/>
                </a:cubicBezTo>
                <a:close/>
                <a:moveTo>
                  <a:pt x="391859" y="1560583"/>
                </a:moveTo>
                <a:cubicBezTo>
                  <a:pt x="388334" y="1555725"/>
                  <a:pt x="385382" y="1551630"/>
                  <a:pt x="382143" y="1547248"/>
                </a:cubicBezTo>
                <a:cubicBezTo>
                  <a:pt x="386715" y="1543819"/>
                  <a:pt x="390811" y="1540676"/>
                  <a:pt x="395478" y="1537247"/>
                </a:cubicBezTo>
                <a:cubicBezTo>
                  <a:pt x="398621" y="1541628"/>
                  <a:pt x="401574" y="1545724"/>
                  <a:pt x="405575" y="1551153"/>
                </a:cubicBezTo>
                <a:cubicBezTo>
                  <a:pt x="401193" y="1554201"/>
                  <a:pt x="396812" y="1557154"/>
                  <a:pt x="391859" y="1560583"/>
                </a:cubicBezTo>
                <a:close/>
                <a:moveTo>
                  <a:pt x="405575" y="1482954"/>
                </a:moveTo>
                <a:cubicBezTo>
                  <a:pt x="401860" y="1477906"/>
                  <a:pt x="398240" y="1473048"/>
                  <a:pt x="394240" y="1467619"/>
                </a:cubicBezTo>
                <a:cubicBezTo>
                  <a:pt x="399479" y="1463619"/>
                  <a:pt x="404527" y="1459809"/>
                  <a:pt x="410147" y="1455522"/>
                </a:cubicBezTo>
                <a:cubicBezTo>
                  <a:pt x="413861" y="1460952"/>
                  <a:pt x="417386" y="1466286"/>
                  <a:pt x="421481" y="1472286"/>
                </a:cubicBezTo>
                <a:cubicBezTo>
                  <a:pt x="415481" y="1476382"/>
                  <a:pt x="410909" y="1479430"/>
                  <a:pt x="405575" y="1482954"/>
                </a:cubicBezTo>
                <a:close/>
                <a:moveTo>
                  <a:pt x="419386" y="1405230"/>
                </a:moveTo>
                <a:cubicBezTo>
                  <a:pt x="415195" y="1399420"/>
                  <a:pt x="410909" y="1393705"/>
                  <a:pt x="406241" y="1387323"/>
                </a:cubicBezTo>
                <a:cubicBezTo>
                  <a:pt x="412909" y="1382275"/>
                  <a:pt x="418814" y="1377894"/>
                  <a:pt x="424625" y="1373512"/>
                </a:cubicBezTo>
                <a:cubicBezTo>
                  <a:pt x="428911" y="1379703"/>
                  <a:pt x="433007" y="1385895"/>
                  <a:pt x="437769" y="1392848"/>
                </a:cubicBezTo>
                <a:cubicBezTo>
                  <a:pt x="431959" y="1396753"/>
                  <a:pt x="425958" y="1400754"/>
                  <a:pt x="419386" y="1405230"/>
                </a:cubicBezTo>
                <a:close/>
                <a:moveTo>
                  <a:pt x="432816" y="1328554"/>
                </a:moveTo>
                <a:cubicBezTo>
                  <a:pt x="428625" y="1322077"/>
                  <a:pt x="424339" y="1315505"/>
                  <a:pt x="420243" y="1309314"/>
                </a:cubicBezTo>
                <a:cubicBezTo>
                  <a:pt x="426625" y="1304361"/>
                  <a:pt x="432530" y="1299789"/>
                  <a:pt x="439103" y="1294645"/>
                </a:cubicBezTo>
                <a:cubicBezTo>
                  <a:pt x="443389" y="1301027"/>
                  <a:pt x="447865" y="1307789"/>
                  <a:pt x="452342" y="1314457"/>
                </a:cubicBezTo>
                <a:cubicBezTo>
                  <a:pt x="445770" y="1319220"/>
                  <a:pt x="439388" y="1323792"/>
                  <a:pt x="432816" y="1328554"/>
                </a:cubicBezTo>
                <a:close/>
                <a:moveTo>
                  <a:pt x="430339" y="1230256"/>
                </a:moveTo>
                <a:cubicBezTo>
                  <a:pt x="437960" y="1224731"/>
                  <a:pt x="445770" y="1219017"/>
                  <a:pt x="453771" y="1213302"/>
                </a:cubicBezTo>
                <a:cubicBezTo>
                  <a:pt x="459677" y="1221684"/>
                  <a:pt x="465201" y="1229685"/>
                  <a:pt x="470726" y="1237400"/>
                </a:cubicBezTo>
                <a:cubicBezTo>
                  <a:pt x="463106" y="1242543"/>
                  <a:pt x="454724" y="1248163"/>
                  <a:pt x="446627" y="1253592"/>
                </a:cubicBezTo>
                <a:cubicBezTo>
                  <a:pt x="441484" y="1246258"/>
                  <a:pt x="435959" y="1238257"/>
                  <a:pt x="430339" y="1230256"/>
                </a:cubicBezTo>
                <a:close/>
                <a:moveTo>
                  <a:pt x="471583" y="1576109"/>
                </a:moveTo>
                <a:cubicBezTo>
                  <a:pt x="467773" y="1571156"/>
                  <a:pt x="464249" y="1566393"/>
                  <a:pt x="460439" y="1561345"/>
                </a:cubicBezTo>
                <a:cubicBezTo>
                  <a:pt x="466344" y="1557059"/>
                  <a:pt x="470821" y="1553725"/>
                  <a:pt x="475679" y="1550201"/>
                </a:cubicBezTo>
                <a:cubicBezTo>
                  <a:pt x="479203" y="1555344"/>
                  <a:pt x="482537" y="1560297"/>
                  <a:pt x="486347" y="1565917"/>
                </a:cubicBezTo>
                <a:cubicBezTo>
                  <a:pt x="481298" y="1569346"/>
                  <a:pt x="476822" y="1572394"/>
                  <a:pt x="471583" y="1576109"/>
                </a:cubicBezTo>
                <a:close/>
                <a:moveTo>
                  <a:pt x="485013" y="1498385"/>
                </a:moveTo>
                <a:cubicBezTo>
                  <a:pt x="480917" y="1492765"/>
                  <a:pt x="477012" y="1487622"/>
                  <a:pt x="472821" y="1481811"/>
                </a:cubicBezTo>
                <a:cubicBezTo>
                  <a:pt x="478250" y="1477620"/>
                  <a:pt x="483775" y="1473525"/>
                  <a:pt x="490061" y="1468762"/>
                </a:cubicBezTo>
                <a:cubicBezTo>
                  <a:pt x="494348" y="1475048"/>
                  <a:pt x="498062" y="1480383"/>
                  <a:pt x="502444" y="1486669"/>
                </a:cubicBezTo>
                <a:cubicBezTo>
                  <a:pt x="496824" y="1490479"/>
                  <a:pt x="491204" y="1494194"/>
                  <a:pt x="485013" y="1498385"/>
                </a:cubicBezTo>
                <a:close/>
                <a:moveTo>
                  <a:pt x="498729" y="1420566"/>
                </a:moveTo>
                <a:cubicBezTo>
                  <a:pt x="494348" y="1414374"/>
                  <a:pt x="489871" y="1408088"/>
                  <a:pt x="485204" y="1401516"/>
                </a:cubicBezTo>
                <a:cubicBezTo>
                  <a:pt x="491585" y="1396658"/>
                  <a:pt x="497872" y="1391991"/>
                  <a:pt x="504539" y="1386942"/>
                </a:cubicBezTo>
                <a:cubicBezTo>
                  <a:pt x="509588" y="1394277"/>
                  <a:pt x="514064" y="1400849"/>
                  <a:pt x="518636" y="1407516"/>
                </a:cubicBezTo>
                <a:cubicBezTo>
                  <a:pt x="512159" y="1411707"/>
                  <a:pt x="505778" y="1415994"/>
                  <a:pt x="498729" y="1420566"/>
                </a:cubicBezTo>
                <a:close/>
                <a:moveTo>
                  <a:pt x="512445" y="1343508"/>
                </a:moveTo>
                <a:cubicBezTo>
                  <a:pt x="508159" y="1337127"/>
                  <a:pt x="503777" y="1330459"/>
                  <a:pt x="499110" y="1323411"/>
                </a:cubicBezTo>
                <a:cubicBezTo>
                  <a:pt x="505397" y="1318648"/>
                  <a:pt x="511588" y="1313886"/>
                  <a:pt x="517874" y="1309028"/>
                </a:cubicBezTo>
                <a:cubicBezTo>
                  <a:pt x="523208" y="1315981"/>
                  <a:pt x="528161" y="1322268"/>
                  <a:pt x="533210" y="1328745"/>
                </a:cubicBezTo>
                <a:cubicBezTo>
                  <a:pt x="526733" y="1333412"/>
                  <a:pt x="519970" y="1338270"/>
                  <a:pt x="512445" y="1343508"/>
                </a:cubicBezTo>
                <a:close/>
                <a:moveTo>
                  <a:pt x="524637" y="1264641"/>
                </a:moveTo>
                <a:cubicBezTo>
                  <a:pt x="519398" y="1257974"/>
                  <a:pt x="514160" y="1251211"/>
                  <a:pt x="508826" y="1244448"/>
                </a:cubicBezTo>
                <a:cubicBezTo>
                  <a:pt x="516541" y="1239114"/>
                  <a:pt x="524161" y="1233876"/>
                  <a:pt x="531971" y="1228542"/>
                </a:cubicBezTo>
                <a:cubicBezTo>
                  <a:pt x="536448" y="1235209"/>
                  <a:pt x="541211" y="1242353"/>
                  <a:pt x="546259" y="1249782"/>
                </a:cubicBezTo>
                <a:cubicBezTo>
                  <a:pt x="538639" y="1255021"/>
                  <a:pt x="531781" y="1259784"/>
                  <a:pt x="524637" y="1264641"/>
                </a:cubicBezTo>
                <a:close/>
                <a:moveTo>
                  <a:pt x="519779" y="1163962"/>
                </a:moveTo>
                <a:cubicBezTo>
                  <a:pt x="528257" y="1157485"/>
                  <a:pt x="537401" y="1150437"/>
                  <a:pt x="545592" y="1144150"/>
                </a:cubicBezTo>
                <a:cubicBezTo>
                  <a:pt x="551593" y="1153199"/>
                  <a:pt x="558260" y="1163391"/>
                  <a:pt x="564737" y="1173297"/>
                </a:cubicBezTo>
                <a:cubicBezTo>
                  <a:pt x="556927" y="1177964"/>
                  <a:pt x="547878" y="1183488"/>
                  <a:pt x="539401" y="1188537"/>
                </a:cubicBezTo>
                <a:cubicBezTo>
                  <a:pt x="532543" y="1180059"/>
                  <a:pt x="525685" y="1171392"/>
                  <a:pt x="519779" y="1163962"/>
                </a:cubicBezTo>
                <a:close/>
                <a:moveTo>
                  <a:pt x="564642" y="1514387"/>
                </a:moveTo>
                <a:cubicBezTo>
                  <a:pt x="560165" y="1508196"/>
                  <a:pt x="555784" y="1502004"/>
                  <a:pt x="551117" y="1495432"/>
                </a:cubicBezTo>
                <a:cubicBezTo>
                  <a:pt x="556451" y="1491717"/>
                  <a:pt x="561785" y="1488003"/>
                  <a:pt x="567881" y="1483716"/>
                </a:cubicBezTo>
                <a:cubicBezTo>
                  <a:pt x="572738" y="1490098"/>
                  <a:pt x="576929" y="1495622"/>
                  <a:pt x="581692" y="1501909"/>
                </a:cubicBezTo>
                <a:cubicBezTo>
                  <a:pt x="576453" y="1505719"/>
                  <a:pt x="571024" y="1509720"/>
                  <a:pt x="564642" y="1514387"/>
                </a:cubicBezTo>
                <a:close/>
                <a:moveTo>
                  <a:pt x="577406" y="1434091"/>
                </a:moveTo>
                <a:cubicBezTo>
                  <a:pt x="572834" y="1428186"/>
                  <a:pt x="568357" y="1422185"/>
                  <a:pt x="563118" y="1415422"/>
                </a:cubicBezTo>
                <a:cubicBezTo>
                  <a:pt x="569881" y="1410755"/>
                  <a:pt x="576072" y="1406564"/>
                  <a:pt x="582454" y="1402182"/>
                </a:cubicBezTo>
                <a:cubicBezTo>
                  <a:pt x="587502" y="1408850"/>
                  <a:pt x="592455" y="1415422"/>
                  <a:pt x="597408" y="1421994"/>
                </a:cubicBezTo>
                <a:cubicBezTo>
                  <a:pt x="590836" y="1425995"/>
                  <a:pt x="584168" y="1430091"/>
                  <a:pt x="577406" y="1434091"/>
                </a:cubicBezTo>
                <a:close/>
                <a:moveTo>
                  <a:pt x="591217" y="1356558"/>
                </a:moveTo>
                <a:cubicBezTo>
                  <a:pt x="585407" y="1348938"/>
                  <a:pt x="579977" y="1341889"/>
                  <a:pt x="574548" y="1334745"/>
                </a:cubicBezTo>
                <a:cubicBezTo>
                  <a:pt x="581597" y="1329411"/>
                  <a:pt x="588836" y="1323887"/>
                  <a:pt x="595979" y="1318553"/>
                </a:cubicBezTo>
                <a:cubicBezTo>
                  <a:pt x="601790" y="1326744"/>
                  <a:pt x="607505" y="1335031"/>
                  <a:pt x="613220" y="1343127"/>
                </a:cubicBezTo>
                <a:cubicBezTo>
                  <a:pt x="606362" y="1347318"/>
                  <a:pt x="598932" y="1351890"/>
                  <a:pt x="591217" y="1356558"/>
                </a:cubicBezTo>
                <a:close/>
                <a:moveTo>
                  <a:pt x="602742" y="1281405"/>
                </a:moveTo>
                <a:cubicBezTo>
                  <a:pt x="597884" y="1274071"/>
                  <a:pt x="592550" y="1265880"/>
                  <a:pt x="587121" y="1257593"/>
                </a:cubicBezTo>
                <a:cubicBezTo>
                  <a:pt x="594646" y="1251687"/>
                  <a:pt x="602742" y="1245305"/>
                  <a:pt x="610838" y="1239019"/>
                </a:cubicBezTo>
                <a:cubicBezTo>
                  <a:pt x="615696" y="1247020"/>
                  <a:pt x="620840" y="1255497"/>
                  <a:pt x="626269" y="1264451"/>
                </a:cubicBezTo>
                <a:cubicBezTo>
                  <a:pt x="618554" y="1270071"/>
                  <a:pt x="610648" y="1275786"/>
                  <a:pt x="602742" y="1281405"/>
                </a:cubicBezTo>
                <a:close/>
                <a:moveTo>
                  <a:pt x="596932" y="1178630"/>
                </a:moveTo>
                <a:cubicBezTo>
                  <a:pt x="606171" y="1171677"/>
                  <a:pt x="616553" y="1163867"/>
                  <a:pt x="625316" y="1157199"/>
                </a:cubicBezTo>
                <a:cubicBezTo>
                  <a:pt x="631508" y="1166724"/>
                  <a:pt x="638461" y="1177297"/>
                  <a:pt x="645128" y="1187394"/>
                </a:cubicBezTo>
                <a:cubicBezTo>
                  <a:pt x="636651" y="1192918"/>
                  <a:pt x="626650" y="1199395"/>
                  <a:pt x="616649" y="1205872"/>
                </a:cubicBezTo>
                <a:cubicBezTo>
                  <a:pt x="610457" y="1197395"/>
                  <a:pt x="603314" y="1187489"/>
                  <a:pt x="596932" y="1178630"/>
                </a:cubicBezTo>
                <a:close/>
                <a:moveTo>
                  <a:pt x="642747" y="1528008"/>
                </a:moveTo>
                <a:cubicBezTo>
                  <a:pt x="637985" y="1521721"/>
                  <a:pt x="633317" y="1515530"/>
                  <a:pt x="628174" y="1508767"/>
                </a:cubicBezTo>
                <a:cubicBezTo>
                  <a:pt x="634365" y="1504005"/>
                  <a:pt x="640556" y="1499337"/>
                  <a:pt x="646748" y="1494575"/>
                </a:cubicBezTo>
                <a:cubicBezTo>
                  <a:pt x="652082" y="1501814"/>
                  <a:pt x="657225" y="1508862"/>
                  <a:pt x="662464" y="1515911"/>
                </a:cubicBezTo>
                <a:cubicBezTo>
                  <a:pt x="656082" y="1519816"/>
                  <a:pt x="649415" y="1523912"/>
                  <a:pt x="642747" y="1528008"/>
                </a:cubicBezTo>
                <a:close/>
                <a:moveTo>
                  <a:pt x="654653" y="1452189"/>
                </a:moveTo>
                <a:cubicBezTo>
                  <a:pt x="649700" y="1444950"/>
                  <a:pt x="644652" y="1437615"/>
                  <a:pt x="639223" y="1429614"/>
                </a:cubicBezTo>
                <a:cubicBezTo>
                  <a:pt x="646271" y="1424280"/>
                  <a:pt x="653796" y="1418565"/>
                  <a:pt x="661321" y="1412946"/>
                </a:cubicBezTo>
                <a:cubicBezTo>
                  <a:pt x="667036" y="1421042"/>
                  <a:pt x="672560" y="1428947"/>
                  <a:pt x="677894" y="1436663"/>
                </a:cubicBezTo>
                <a:cubicBezTo>
                  <a:pt x="670560" y="1441521"/>
                  <a:pt x="662750" y="1446759"/>
                  <a:pt x="654653" y="1452189"/>
                </a:cubicBezTo>
                <a:close/>
                <a:moveTo>
                  <a:pt x="668274" y="1374179"/>
                </a:moveTo>
                <a:cubicBezTo>
                  <a:pt x="663035" y="1366654"/>
                  <a:pt x="657225" y="1358272"/>
                  <a:pt x="651320" y="1349795"/>
                </a:cubicBezTo>
                <a:cubicBezTo>
                  <a:pt x="659225" y="1343985"/>
                  <a:pt x="667607" y="1337698"/>
                  <a:pt x="675894" y="1331507"/>
                </a:cubicBezTo>
                <a:cubicBezTo>
                  <a:pt x="682085" y="1340270"/>
                  <a:pt x="688181" y="1348938"/>
                  <a:pt x="693992" y="1357224"/>
                </a:cubicBezTo>
                <a:cubicBezTo>
                  <a:pt x="685800" y="1362558"/>
                  <a:pt x="676942" y="1368369"/>
                  <a:pt x="668274" y="1374179"/>
                </a:cubicBezTo>
                <a:close/>
                <a:moveTo>
                  <a:pt x="720090" y="1546200"/>
                </a:moveTo>
                <a:cubicBezTo>
                  <a:pt x="715232" y="1539152"/>
                  <a:pt x="710089" y="1531627"/>
                  <a:pt x="704564" y="1523436"/>
                </a:cubicBezTo>
                <a:cubicBezTo>
                  <a:pt x="711994" y="1517911"/>
                  <a:pt x="719138" y="1512577"/>
                  <a:pt x="726567" y="1507053"/>
                </a:cubicBezTo>
                <a:cubicBezTo>
                  <a:pt x="731806" y="1514387"/>
                  <a:pt x="737426" y="1522197"/>
                  <a:pt x="743331" y="1530389"/>
                </a:cubicBezTo>
                <a:cubicBezTo>
                  <a:pt x="736092" y="1535342"/>
                  <a:pt x="728186" y="1540771"/>
                  <a:pt x="720090" y="1546200"/>
                </a:cubicBezTo>
                <a:close/>
                <a:moveTo>
                  <a:pt x="733806" y="1467714"/>
                </a:moveTo>
                <a:cubicBezTo>
                  <a:pt x="728567" y="1460189"/>
                  <a:pt x="722852" y="1451903"/>
                  <a:pt x="717042" y="1443616"/>
                </a:cubicBezTo>
                <a:cubicBezTo>
                  <a:pt x="724948" y="1437806"/>
                  <a:pt x="733235" y="1431805"/>
                  <a:pt x="741426" y="1425804"/>
                </a:cubicBezTo>
                <a:cubicBezTo>
                  <a:pt x="746951" y="1433710"/>
                  <a:pt x="752951" y="1442283"/>
                  <a:pt x="759143" y="1451046"/>
                </a:cubicBezTo>
                <a:cubicBezTo>
                  <a:pt x="750856" y="1456570"/>
                  <a:pt x="742188" y="1462190"/>
                  <a:pt x="733806" y="1467714"/>
                </a:cubicBezTo>
                <a:close/>
                <a:moveTo>
                  <a:pt x="747903" y="1389990"/>
                </a:moveTo>
                <a:cubicBezTo>
                  <a:pt x="741998" y="1381513"/>
                  <a:pt x="735425" y="1372083"/>
                  <a:pt x="729520" y="1363606"/>
                </a:cubicBezTo>
                <a:cubicBezTo>
                  <a:pt x="738283" y="1357034"/>
                  <a:pt x="747427" y="1350176"/>
                  <a:pt x="755999" y="1343794"/>
                </a:cubicBezTo>
                <a:cubicBezTo>
                  <a:pt x="761810" y="1352557"/>
                  <a:pt x="768477" y="1362558"/>
                  <a:pt x="774668" y="1371893"/>
                </a:cubicBezTo>
                <a:cubicBezTo>
                  <a:pt x="765810" y="1377894"/>
                  <a:pt x="756571" y="1384085"/>
                  <a:pt x="747903" y="1389990"/>
                </a:cubicBezTo>
                <a:close/>
                <a:moveTo>
                  <a:pt x="741236" y="1283882"/>
                </a:moveTo>
                <a:cubicBezTo>
                  <a:pt x="750951" y="1276547"/>
                  <a:pt x="761714" y="1268451"/>
                  <a:pt x="770477" y="1261879"/>
                </a:cubicBezTo>
                <a:cubicBezTo>
                  <a:pt x="776764" y="1271309"/>
                  <a:pt x="784384" y="1282644"/>
                  <a:pt x="791432" y="1293216"/>
                </a:cubicBezTo>
                <a:cubicBezTo>
                  <a:pt x="782669" y="1298646"/>
                  <a:pt x="771716" y="1305504"/>
                  <a:pt x="761429" y="1311885"/>
                </a:cubicBezTo>
                <a:cubicBezTo>
                  <a:pt x="755047" y="1302837"/>
                  <a:pt x="747522" y="1292454"/>
                  <a:pt x="741236" y="1283882"/>
                </a:cubicBezTo>
                <a:close/>
                <a:moveTo>
                  <a:pt x="799148" y="1562107"/>
                </a:moveTo>
                <a:cubicBezTo>
                  <a:pt x="793623" y="1554011"/>
                  <a:pt x="787813" y="1545629"/>
                  <a:pt x="782288" y="1537628"/>
                </a:cubicBezTo>
                <a:cubicBezTo>
                  <a:pt x="790670" y="1531341"/>
                  <a:pt x="799243" y="1525055"/>
                  <a:pt x="806768" y="1519435"/>
                </a:cubicBezTo>
                <a:cubicBezTo>
                  <a:pt x="812864" y="1528008"/>
                  <a:pt x="818960" y="1536675"/>
                  <a:pt x="824865" y="1545057"/>
                </a:cubicBezTo>
                <a:cubicBezTo>
                  <a:pt x="816864" y="1550391"/>
                  <a:pt x="808006" y="1556202"/>
                  <a:pt x="799148" y="1562107"/>
                </a:cubicBezTo>
                <a:close/>
                <a:moveTo>
                  <a:pt x="813245" y="1483812"/>
                </a:moveTo>
                <a:cubicBezTo>
                  <a:pt x="807529" y="1475525"/>
                  <a:pt x="801243" y="1466381"/>
                  <a:pt x="795052" y="1457522"/>
                </a:cubicBezTo>
                <a:cubicBezTo>
                  <a:pt x="803815" y="1450950"/>
                  <a:pt x="813245" y="1443806"/>
                  <a:pt x="821341" y="1437711"/>
                </a:cubicBezTo>
                <a:cubicBezTo>
                  <a:pt x="827627" y="1446950"/>
                  <a:pt x="834200" y="1456665"/>
                  <a:pt x="840486" y="1465809"/>
                </a:cubicBezTo>
                <a:cubicBezTo>
                  <a:pt x="831818" y="1471620"/>
                  <a:pt x="822198" y="1477906"/>
                  <a:pt x="813245" y="1483812"/>
                </a:cubicBezTo>
                <a:close/>
                <a:moveTo>
                  <a:pt x="878396" y="1578014"/>
                </a:moveTo>
                <a:cubicBezTo>
                  <a:pt x="872490" y="1569346"/>
                  <a:pt x="865918" y="1559916"/>
                  <a:pt x="860012" y="1551439"/>
                </a:cubicBezTo>
                <a:cubicBezTo>
                  <a:pt x="869061" y="1544581"/>
                  <a:pt x="878586" y="1537342"/>
                  <a:pt x="886777" y="1531055"/>
                </a:cubicBezTo>
                <a:cubicBezTo>
                  <a:pt x="892874" y="1540104"/>
                  <a:pt x="899732" y="1550201"/>
                  <a:pt x="906113" y="1559821"/>
                </a:cubicBezTo>
                <a:cubicBezTo>
                  <a:pt x="896969" y="1565822"/>
                  <a:pt x="887444" y="1572108"/>
                  <a:pt x="878396" y="1578014"/>
                </a:cubicBezTo>
                <a:close/>
                <a:moveTo>
                  <a:pt x="892207" y="1499718"/>
                </a:moveTo>
                <a:cubicBezTo>
                  <a:pt x="886016" y="1490955"/>
                  <a:pt x="878681" y="1480478"/>
                  <a:pt x="872300" y="1471334"/>
                </a:cubicBezTo>
                <a:cubicBezTo>
                  <a:pt x="881634" y="1464476"/>
                  <a:pt x="892112" y="1456761"/>
                  <a:pt x="901446" y="1449998"/>
                </a:cubicBezTo>
                <a:cubicBezTo>
                  <a:pt x="907637" y="1459142"/>
                  <a:pt x="915352" y="1470572"/>
                  <a:pt x="922401" y="1480859"/>
                </a:cubicBezTo>
                <a:cubicBezTo>
                  <a:pt x="913162" y="1486574"/>
                  <a:pt x="902399" y="1493432"/>
                  <a:pt x="892207" y="1499718"/>
                </a:cubicBezTo>
                <a:close/>
                <a:moveTo>
                  <a:pt x="982885" y="1460856"/>
                </a:moveTo>
                <a:cubicBezTo>
                  <a:pt x="984885" y="1475048"/>
                  <a:pt x="992981" y="1488479"/>
                  <a:pt x="1007650" y="1494098"/>
                </a:cubicBezTo>
                <a:cubicBezTo>
                  <a:pt x="995648" y="1501338"/>
                  <a:pt x="982409" y="1509243"/>
                  <a:pt x="971074" y="1516006"/>
                </a:cubicBezTo>
                <a:cubicBezTo>
                  <a:pt x="964502" y="1506576"/>
                  <a:pt x="956310" y="1494765"/>
                  <a:pt x="949928" y="1485526"/>
                </a:cubicBezTo>
                <a:cubicBezTo>
                  <a:pt x="959834" y="1478097"/>
                  <a:pt x="971741" y="1469238"/>
                  <a:pt x="982885" y="1460856"/>
                </a:cubicBezTo>
                <a:close/>
                <a:moveTo>
                  <a:pt x="915448" y="1368940"/>
                </a:moveTo>
                <a:cubicBezTo>
                  <a:pt x="922592" y="1378941"/>
                  <a:pt x="931545" y="1391419"/>
                  <a:pt x="938975" y="1401706"/>
                </a:cubicBezTo>
                <a:cubicBezTo>
                  <a:pt x="929640" y="1407326"/>
                  <a:pt x="916686" y="1415136"/>
                  <a:pt x="905827" y="1421709"/>
                </a:cubicBezTo>
                <a:cubicBezTo>
                  <a:pt x="899065" y="1412088"/>
                  <a:pt x="891064" y="1400658"/>
                  <a:pt x="884777" y="1391610"/>
                </a:cubicBezTo>
                <a:cubicBezTo>
                  <a:pt x="894398" y="1384466"/>
                  <a:pt x="906018" y="1375893"/>
                  <a:pt x="915448" y="1368940"/>
                </a:cubicBezTo>
                <a:close/>
                <a:moveTo>
                  <a:pt x="852011" y="1273404"/>
                </a:moveTo>
                <a:cubicBezTo>
                  <a:pt x="853726" y="1287501"/>
                  <a:pt x="862203" y="1300741"/>
                  <a:pt x="875729" y="1306361"/>
                </a:cubicBezTo>
                <a:cubicBezTo>
                  <a:pt x="864203" y="1313409"/>
                  <a:pt x="851535" y="1321125"/>
                  <a:pt x="840772" y="1327697"/>
                </a:cubicBezTo>
                <a:cubicBezTo>
                  <a:pt x="833819" y="1317981"/>
                  <a:pt x="825818" y="1306932"/>
                  <a:pt x="819150" y="1297693"/>
                </a:cubicBezTo>
                <a:cubicBezTo>
                  <a:pt x="828961" y="1290454"/>
                  <a:pt x="840867" y="1281691"/>
                  <a:pt x="852011" y="1273404"/>
                </a:cubicBezTo>
                <a:close/>
                <a:moveTo>
                  <a:pt x="835914" y="1356081"/>
                </a:moveTo>
                <a:cubicBezTo>
                  <a:pt x="842201" y="1365416"/>
                  <a:pt x="849821" y="1376560"/>
                  <a:pt x="856679" y="1386752"/>
                </a:cubicBezTo>
                <a:cubicBezTo>
                  <a:pt x="847439" y="1392562"/>
                  <a:pt x="836771" y="1399325"/>
                  <a:pt x="827056" y="1405516"/>
                </a:cubicBezTo>
                <a:cubicBezTo>
                  <a:pt x="820674" y="1396563"/>
                  <a:pt x="813530" y="1386466"/>
                  <a:pt x="807244" y="1377608"/>
                </a:cubicBezTo>
                <a:cubicBezTo>
                  <a:pt x="816674" y="1370559"/>
                  <a:pt x="827151" y="1362749"/>
                  <a:pt x="835914" y="1356081"/>
                </a:cubicBezTo>
                <a:close/>
                <a:moveTo>
                  <a:pt x="785051" y="1182250"/>
                </a:moveTo>
                <a:cubicBezTo>
                  <a:pt x="790861" y="1192061"/>
                  <a:pt x="798004" y="1204062"/>
                  <a:pt x="804196" y="1214445"/>
                </a:cubicBezTo>
                <a:cubicBezTo>
                  <a:pt x="795528" y="1220731"/>
                  <a:pt x="784765" y="1228446"/>
                  <a:pt x="774859" y="1235590"/>
                </a:cubicBezTo>
                <a:cubicBezTo>
                  <a:pt x="769334" y="1226541"/>
                  <a:pt x="762667" y="1215588"/>
                  <a:pt x="756952" y="1206158"/>
                </a:cubicBezTo>
                <a:cubicBezTo>
                  <a:pt x="766001" y="1198443"/>
                  <a:pt x="776478" y="1189584"/>
                  <a:pt x="785051" y="1182250"/>
                </a:cubicBezTo>
                <a:close/>
                <a:moveTo>
                  <a:pt x="719328" y="1077189"/>
                </a:moveTo>
                <a:cubicBezTo>
                  <a:pt x="721709" y="1085762"/>
                  <a:pt x="722471" y="1095382"/>
                  <a:pt x="727043" y="1102621"/>
                </a:cubicBezTo>
                <a:cubicBezTo>
                  <a:pt x="732568" y="1111289"/>
                  <a:pt x="741426" y="1117861"/>
                  <a:pt x="747998" y="1124433"/>
                </a:cubicBezTo>
                <a:cubicBezTo>
                  <a:pt x="731806" y="1124338"/>
                  <a:pt x="717995" y="1133292"/>
                  <a:pt x="711041" y="1146436"/>
                </a:cubicBezTo>
                <a:cubicBezTo>
                  <a:pt x="702564" y="1134625"/>
                  <a:pt x="693706" y="1122243"/>
                  <a:pt x="685514" y="1110813"/>
                </a:cubicBezTo>
                <a:cubicBezTo>
                  <a:pt x="701135" y="1107288"/>
                  <a:pt x="717328" y="1099764"/>
                  <a:pt x="719328" y="1077189"/>
                </a:cubicBezTo>
                <a:close/>
                <a:moveTo>
                  <a:pt x="705802" y="1169677"/>
                </a:moveTo>
                <a:cubicBezTo>
                  <a:pt x="710660" y="1178154"/>
                  <a:pt x="717137" y="1189489"/>
                  <a:pt x="723233" y="1200157"/>
                </a:cubicBezTo>
                <a:cubicBezTo>
                  <a:pt x="714661" y="1206348"/>
                  <a:pt x="704469" y="1213683"/>
                  <a:pt x="695611" y="1220160"/>
                </a:cubicBezTo>
                <a:cubicBezTo>
                  <a:pt x="688848" y="1211111"/>
                  <a:pt x="681419" y="1201205"/>
                  <a:pt x="675227" y="1192823"/>
                </a:cubicBezTo>
                <a:cubicBezTo>
                  <a:pt x="684752" y="1185489"/>
                  <a:pt x="695897" y="1177106"/>
                  <a:pt x="705802" y="1169677"/>
                </a:cubicBezTo>
                <a:close/>
                <a:moveTo>
                  <a:pt x="691229" y="1251116"/>
                </a:moveTo>
                <a:cubicBezTo>
                  <a:pt x="697040" y="1259307"/>
                  <a:pt x="703612" y="1268737"/>
                  <a:pt x="710184" y="1278072"/>
                </a:cubicBezTo>
                <a:cubicBezTo>
                  <a:pt x="701326" y="1283882"/>
                  <a:pt x="691706" y="1290264"/>
                  <a:pt x="682085" y="1296550"/>
                </a:cubicBezTo>
                <a:cubicBezTo>
                  <a:pt x="677132" y="1288930"/>
                  <a:pt x="671322" y="1280167"/>
                  <a:pt x="665893" y="1271785"/>
                </a:cubicBezTo>
                <a:cubicBezTo>
                  <a:pt x="674179" y="1265022"/>
                  <a:pt x="683324" y="1257497"/>
                  <a:pt x="691229" y="1251116"/>
                </a:cubicBezTo>
                <a:close/>
                <a:moveTo>
                  <a:pt x="639985" y="1075665"/>
                </a:moveTo>
                <a:cubicBezTo>
                  <a:pt x="646748" y="1085571"/>
                  <a:pt x="655511" y="1098335"/>
                  <a:pt x="662464" y="1108527"/>
                </a:cubicBezTo>
                <a:cubicBezTo>
                  <a:pt x="652748" y="1114622"/>
                  <a:pt x="640556" y="1122338"/>
                  <a:pt x="630079" y="1128910"/>
                </a:cubicBezTo>
                <a:cubicBezTo>
                  <a:pt x="623507" y="1119576"/>
                  <a:pt x="615410" y="1108146"/>
                  <a:pt x="608648" y="1098525"/>
                </a:cubicBezTo>
                <a:cubicBezTo>
                  <a:pt x="618077" y="1091572"/>
                  <a:pt x="629984" y="1082904"/>
                  <a:pt x="639985" y="1075665"/>
                </a:cubicBezTo>
                <a:close/>
                <a:moveTo>
                  <a:pt x="575215" y="971176"/>
                </a:moveTo>
                <a:cubicBezTo>
                  <a:pt x="579025" y="990226"/>
                  <a:pt x="583502" y="1008800"/>
                  <a:pt x="606552" y="1015563"/>
                </a:cubicBezTo>
                <a:cubicBezTo>
                  <a:pt x="587216" y="1016610"/>
                  <a:pt x="572738" y="1024897"/>
                  <a:pt x="565880" y="1039089"/>
                </a:cubicBezTo>
                <a:cubicBezTo>
                  <a:pt x="557689" y="1027373"/>
                  <a:pt x="549021" y="1014896"/>
                  <a:pt x="540449" y="1002609"/>
                </a:cubicBezTo>
                <a:cubicBezTo>
                  <a:pt x="556355" y="1000608"/>
                  <a:pt x="569786" y="990417"/>
                  <a:pt x="575215" y="971176"/>
                </a:cubicBezTo>
                <a:close/>
                <a:moveTo>
                  <a:pt x="560261" y="1061759"/>
                </a:moveTo>
                <a:cubicBezTo>
                  <a:pt x="566261" y="1071189"/>
                  <a:pt x="574072" y="1083285"/>
                  <a:pt x="581216" y="1094430"/>
                </a:cubicBezTo>
                <a:cubicBezTo>
                  <a:pt x="572643" y="1099764"/>
                  <a:pt x="561499" y="1106622"/>
                  <a:pt x="550926" y="1113098"/>
                </a:cubicBezTo>
                <a:cubicBezTo>
                  <a:pt x="544163" y="1103859"/>
                  <a:pt x="536543" y="1093477"/>
                  <a:pt x="529876" y="1084523"/>
                </a:cubicBezTo>
                <a:cubicBezTo>
                  <a:pt x="539591" y="1077285"/>
                  <a:pt x="551021" y="1068712"/>
                  <a:pt x="560261" y="1061759"/>
                </a:cubicBezTo>
                <a:close/>
                <a:moveTo>
                  <a:pt x="497014" y="964413"/>
                </a:moveTo>
                <a:cubicBezTo>
                  <a:pt x="497586" y="980034"/>
                  <a:pt x="507206" y="993369"/>
                  <a:pt x="521589" y="999751"/>
                </a:cubicBezTo>
                <a:cubicBezTo>
                  <a:pt x="510159" y="1005847"/>
                  <a:pt x="497777" y="1012514"/>
                  <a:pt x="487109" y="1018325"/>
                </a:cubicBezTo>
                <a:cubicBezTo>
                  <a:pt x="480060" y="1009657"/>
                  <a:pt x="471392" y="999179"/>
                  <a:pt x="464249" y="990321"/>
                </a:cubicBezTo>
                <a:cubicBezTo>
                  <a:pt x="473869" y="982701"/>
                  <a:pt x="485680" y="973367"/>
                  <a:pt x="497014" y="964413"/>
                </a:cubicBezTo>
                <a:close/>
                <a:moveTo>
                  <a:pt x="481298" y="1051662"/>
                </a:moveTo>
                <a:cubicBezTo>
                  <a:pt x="487394" y="1060139"/>
                  <a:pt x="494633" y="1070141"/>
                  <a:pt x="501301" y="1079475"/>
                </a:cubicBezTo>
                <a:cubicBezTo>
                  <a:pt x="492443" y="1084809"/>
                  <a:pt x="482632" y="1090620"/>
                  <a:pt x="473393" y="1096144"/>
                </a:cubicBezTo>
                <a:cubicBezTo>
                  <a:pt x="466915" y="1087762"/>
                  <a:pt x="459677" y="1078428"/>
                  <a:pt x="453104" y="1069950"/>
                </a:cubicBezTo>
                <a:cubicBezTo>
                  <a:pt x="461867" y="1064330"/>
                  <a:pt x="472154" y="1057663"/>
                  <a:pt x="481298" y="1051662"/>
                </a:cubicBezTo>
                <a:close/>
                <a:moveTo>
                  <a:pt x="466535" y="1133482"/>
                </a:moveTo>
                <a:cubicBezTo>
                  <a:pt x="472631" y="1141864"/>
                  <a:pt x="478917" y="1150437"/>
                  <a:pt x="485204" y="1159009"/>
                </a:cubicBezTo>
                <a:cubicBezTo>
                  <a:pt x="477393" y="1164534"/>
                  <a:pt x="468821" y="1170534"/>
                  <a:pt x="460724" y="1176249"/>
                </a:cubicBezTo>
                <a:cubicBezTo>
                  <a:pt x="454438" y="1167391"/>
                  <a:pt x="448056" y="1158342"/>
                  <a:pt x="442055" y="1150055"/>
                </a:cubicBezTo>
                <a:cubicBezTo>
                  <a:pt x="450056" y="1144626"/>
                  <a:pt x="458438" y="1138911"/>
                  <a:pt x="466535" y="1133482"/>
                </a:cubicBezTo>
                <a:close/>
                <a:moveTo>
                  <a:pt x="416052" y="956698"/>
                </a:moveTo>
                <a:cubicBezTo>
                  <a:pt x="423005" y="965747"/>
                  <a:pt x="431578" y="976891"/>
                  <a:pt x="439007" y="986511"/>
                </a:cubicBezTo>
                <a:cubicBezTo>
                  <a:pt x="429673" y="992798"/>
                  <a:pt x="417957" y="1000799"/>
                  <a:pt x="408623" y="1007180"/>
                </a:cubicBezTo>
                <a:cubicBezTo>
                  <a:pt x="401384" y="997179"/>
                  <a:pt x="393002" y="985463"/>
                  <a:pt x="385953" y="975653"/>
                </a:cubicBezTo>
                <a:cubicBezTo>
                  <a:pt x="394526" y="970319"/>
                  <a:pt x="405765" y="963175"/>
                  <a:pt x="416052" y="956698"/>
                </a:cubicBezTo>
                <a:close/>
                <a:moveTo>
                  <a:pt x="403765" y="1034613"/>
                </a:moveTo>
                <a:cubicBezTo>
                  <a:pt x="409670" y="1043852"/>
                  <a:pt x="416719" y="1054805"/>
                  <a:pt x="423196" y="1064997"/>
                </a:cubicBezTo>
                <a:cubicBezTo>
                  <a:pt x="414433" y="1070712"/>
                  <a:pt x="404432" y="1077285"/>
                  <a:pt x="394716" y="1083762"/>
                </a:cubicBezTo>
                <a:cubicBezTo>
                  <a:pt x="388334" y="1075094"/>
                  <a:pt x="381000" y="1065093"/>
                  <a:pt x="374523" y="1056234"/>
                </a:cubicBezTo>
                <a:cubicBezTo>
                  <a:pt x="383858" y="1049376"/>
                  <a:pt x="394621" y="1041375"/>
                  <a:pt x="403765" y="1034613"/>
                </a:cubicBezTo>
                <a:close/>
                <a:moveTo>
                  <a:pt x="388906" y="1117194"/>
                </a:moveTo>
                <a:cubicBezTo>
                  <a:pt x="394526" y="1125672"/>
                  <a:pt x="400526" y="1134816"/>
                  <a:pt x="406718" y="1144055"/>
                </a:cubicBezTo>
                <a:cubicBezTo>
                  <a:pt x="398907" y="1149294"/>
                  <a:pt x="389858" y="1155294"/>
                  <a:pt x="381095" y="1161105"/>
                </a:cubicBezTo>
                <a:cubicBezTo>
                  <a:pt x="375380" y="1153199"/>
                  <a:pt x="369189" y="1144531"/>
                  <a:pt x="362998" y="1136054"/>
                </a:cubicBezTo>
                <a:cubicBezTo>
                  <a:pt x="371665" y="1129767"/>
                  <a:pt x="380524" y="1123290"/>
                  <a:pt x="388906" y="1117194"/>
                </a:cubicBezTo>
                <a:close/>
                <a:moveTo>
                  <a:pt x="338519" y="938601"/>
                </a:moveTo>
                <a:cubicBezTo>
                  <a:pt x="345186" y="948697"/>
                  <a:pt x="353663" y="961556"/>
                  <a:pt x="360521" y="971938"/>
                </a:cubicBezTo>
                <a:cubicBezTo>
                  <a:pt x="350806" y="978225"/>
                  <a:pt x="338709" y="986035"/>
                  <a:pt x="328708" y="992512"/>
                </a:cubicBezTo>
                <a:cubicBezTo>
                  <a:pt x="321945" y="982987"/>
                  <a:pt x="313754" y="971557"/>
                  <a:pt x="307086" y="962222"/>
                </a:cubicBezTo>
                <a:cubicBezTo>
                  <a:pt x="316992" y="954793"/>
                  <a:pt x="329089" y="945649"/>
                  <a:pt x="338519" y="938601"/>
                </a:cubicBezTo>
                <a:close/>
                <a:moveTo>
                  <a:pt x="324136" y="1020896"/>
                </a:moveTo>
                <a:cubicBezTo>
                  <a:pt x="329756" y="1029850"/>
                  <a:pt x="336518" y="1040518"/>
                  <a:pt x="343186" y="1051091"/>
                </a:cubicBezTo>
                <a:cubicBezTo>
                  <a:pt x="335185" y="1056330"/>
                  <a:pt x="325184" y="1062806"/>
                  <a:pt x="315373" y="1069284"/>
                </a:cubicBezTo>
                <a:cubicBezTo>
                  <a:pt x="308610" y="1060139"/>
                  <a:pt x="301466" y="1050519"/>
                  <a:pt x="295085" y="1042042"/>
                </a:cubicBezTo>
                <a:cubicBezTo>
                  <a:pt x="304324" y="1035279"/>
                  <a:pt x="314897" y="1027564"/>
                  <a:pt x="324136" y="1020896"/>
                </a:cubicBezTo>
                <a:close/>
                <a:moveTo>
                  <a:pt x="309182" y="1103478"/>
                </a:moveTo>
                <a:cubicBezTo>
                  <a:pt x="315087" y="1112146"/>
                  <a:pt x="321183" y="1121195"/>
                  <a:pt x="326993" y="1129577"/>
                </a:cubicBezTo>
                <a:cubicBezTo>
                  <a:pt x="318897" y="1134911"/>
                  <a:pt x="310039" y="1140816"/>
                  <a:pt x="301371" y="1146531"/>
                </a:cubicBezTo>
                <a:cubicBezTo>
                  <a:pt x="295561" y="1138435"/>
                  <a:pt x="289274" y="1129863"/>
                  <a:pt x="283464" y="1121862"/>
                </a:cubicBezTo>
                <a:cubicBezTo>
                  <a:pt x="291941" y="1115861"/>
                  <a:pt x="300800" y="1109479"/>
                  <a:pt x="309182" y="1103478"/>
                </a:cubicBezTo>
                <a:close/>
                <a:moveTo>
                  <a:pt x="258985" y="923837"/>
                </a:moveTo>
                <a:cubicBezTo>
                  <a:pt x="265081" y="933647"/>
                  <a:pt x="273177" y="946506"/>
                  <a:pt x="280321" y="957936"/>
                </a:cubicBezTo>
                <a:cubicBezTo>
                  <a:pt x="271272" y="963746"/>
                  <a:pt x="259270" y="971462"/>
                  <a:pt x="249079" y="978034"/>
                </a:cubicBezTo>
                <a:cubicBezTo>
                  <a:pt x="242221" y="968604"/>
                  <a:pt x="233839" y="956984"/>
                  <a:pt x="227457" y="948221"/>
                </a:cubicBezTo>
                <a:cubicBezTo>
                  <a:pt x="237554" y="940315"/>
                  <a:pt x="249745" y="930980"/>
                  <a:pt x="258985" y="923837"/>
                </a:cubicBezTo>
                <a:close/>
                <a:moveTo>
                  <a:pt x="244602" y="1006895"/>
                </a:moveTo>
                <a:cubicBezTo>
                  <a:pt x="250127" y="1015658"/>
                  <a:pt x="256985" y="1026516"/>
                  <a:pt x="263271" y="1036613"/>
                </a:cubicBezTo>
                <a:cubicBezTo>
                  <a:pt x="254794" y="1042233"/>
                  <a:pt x="244888" y="1048805"/>
                  <a:pt x="235649" y="1054996"/>
                </a:cubicBezTo>
                <a:cubicBezTo>
                  <a:pt x="228886" y="1045947"/>
                  <a:pt x="221456" y="1036137"/>
                  <a:pt x="215265" y="1027945"/>
                </a:cubicBezTo>
                <a:cubicBezTo>
                  <a:pt x="224600" y="1021182"/>
                  <a:pt x="234982" y="1013848"/>
                  <a:pt x="244602" y="1006895"/>
                </a:cubicBezTo>
                <a:close/>
                <a:moveTo>
                  <a:pt x="229362" y="1089477"/>
                </a:moveTo>
                <a:cubicBezTo>
                  <a:pt x="235268" y="1098144"/>
                  <a:pt x="241364" y="1106907"/>
                  <a:pt x="247174" y="1115480"/>
                </a:cubicBezTo>
                <a:cubicBezTo>
                  <a:pt x="239363" y="1120719"/>
                  <a:pt x="230505" y="1126529"/>
                  <a:pt x="221647" y="1132434"/>
                </a:cubicBezTo>
                <a:cubicBezTo>
                  <a:pt x="216218" y="1124910"/>
                  <a:pt x="210312" y="1116528"/>
                  <a:pt x="203930" y="1107669"/>
                </a:cubicBezTo>
                <a:cubicBezTo>
                  <a:pt x="211836" y="1102050"/>
                  <a:pt x="220599" y="1095763"/>
                  <a:pt x="229362" y="1089477"/>
                </a:cubicBezTo>
                <a:close/>
                <a:moveTo>
                  <a:pt x="179642" y="911454"/>
                </a:moveTo>
                <a:cubicBezTo>
                  <a:pt x="186023" y="920979"/>
                  <a:pt x="194310" y="933171"/>
                  <a:pt x="201073" y="943268"/>
                </a:cubicBezTo>
                <a:cubicBezTo>
                  <a:pt x="191072" y="949840"/>
                  <a:pt x="179356" y="957460"/>
                  <a:pt x="168878" y="964318"/>
                </a:cubicBezTo>
                <a:cubicBezTo>
                  <a:pt x="163640" y="955936"/>
                  <a:pt x="156972" y="945268"/>
                  <a:pt x="151162" y="936124"/>
                </a:cubicBezTo>
                <a:cubicBezTo>
                  <a:pt x="160306" y="928313"/>
                  <a:pt x="170974" y="919074"/>
                  <a:pt x="179642" y="911454"/>
                </a:cubicBezTo>
                <a:close/>
                <a:moveTo>
                  <a:pt x="164687" y="992512"/>
                </a:moveTo>
                <a:cubicBezTo>
                  <a:pt x="170498" y="1001656"/>
                  <a:pt x="177356" y="1012324"/>
                  <a:pt x="183737" y="1022325"/>
                </a:cubicBezTo>
                <a:cubicBezTo>
                  <a:pt x="175260" y="1027945"/>
                  <a:pt x="165259" y="1034613"/>
                  <a:pt x="155924" y="1040899"/>
                </a:cubicBezTo>
                <a:cubicBezTo>
                  <a:pt x="149162" y="1031850"/>
                  <a:pt x="141732" y="1021944"/>
                  <a:pt x="135446" y="1013658"/>
                </a:cubicBezTo>
                <a:cubicBezTo>
                  <a:pt x="145066" y="1006704"/>
                  <a:pt x="155734" y="998989"/>
                  <a:pt x="164687" y="992512"/>
                </a:cubicBezTo>
                <a:close/>
                <a:moveTo>
                  <a:pt x="149733" y="1074998"/>
                </a:moveTo>
                <a:cubicBezTo>
                  <a:pt x="155448" y="1083380"/>
                  <a:pt x="161735" y="1092525"/>
                  <a:pt x="167640" y="1101192"/>
                </a:cubicBezTo>
                <a:cubicBezTo>
                  <a:pt x="159734" y="1106526"/>
                  <a:pt x="150876" y="1112432"/>
                  <a:pt x="142113" y="1118242"/>
                </a:cubicBezTo>
                <a:cubicBezTo>
                  <a:pt x="136398" y="1110336"/>
                  <a:pt x="130112" y="1101764"/>
                  <a:pt x="124016" y="1093477"/>
                </a:cubicBezTo>
                <a:cubicBezTo>
                  <a:pt x="132683" y="1087286"/>
                  <a:pt x="141351" y="1081095"/>
                  <a:pt x="149733" y="1074998"/>
                </a:cubicBezTo>
                <a:close/>
                <a:moveTo>
                  <a:pt x="100108" y="897071"/>
                </a:moveTo>
                <a:cubicBezTo>
                  <a:pt x="105061" y="906216"/>
                  <a:pt x="111633" y="918503"/>
                  <a:pt x="117920" y="930123"/>
                </a:cubicBezTo>
                <a:cubicBezTo>
                  <a:pt x="109157" y="936600"/>
                  <a:pt x="98584" y="944601"/>
                  <a:pt x="89726" y="951173"/>
                </a:cubicBezTo>
                <a:cubicBezTo>
                  <a:pt x="84106" y="942125"/>
                  <a:pt x="77343" y="931362"/>
                  <a:pt x="71247" y="921551"/>
                </a:cubicBezTo>
                <a:cubicBezTo>
                  <a:pt x="80486" y="913740"/>
                  <a:pt x="91440" y="904501"/>
                  <a:pt x="100108" y="897071"/>
                </a:cubicBezTo>
                <a:close/>
                <a:moveTo>
                  <a:pt x="85249" y="977939"/>
                </a:moveTo>
                <a:cubicBezTo>
                  <a:pt x="90964" y="986988"/>
                  <a:pt x="97727" y="997751"/>
                  <a:pt x="104204" y="1008228"/>
                </a:cubicBezTo>
                <a:cubicBezTo>
                  <a:pt x="95345" y="1014229"/>
                  <a:pt x="85439" y="1020896"/>
                  <a:pt x="76105" y="1027278"/>
                </a:cubicBezTo>
                <a:cubicBezTo>
                  <a:pt x="69437" y="1018229"/>
                  <a:pt x="61912" y="1008038"/>
                  <a:pt x="55436" y="999370"/>
                </a:cubicBezTo>
                <a:cubicBezTo>
                  <a:pt x="64961" y="992512"/>
                  <a:pt x="76010" y="984606"/>
                  <a:pt x="85249" y="977939"/>
                </a:cubicBezTo>
                <a:close/>
                <a:moveTo>
                  <a:pt x="70390" y="1060521"/>
                </a:moveTo>
                <a:cubicBezTo>
                  <a:pt x="76105" y="1068998"/>
                  <a:pt x="82201" y="1078142"/>
                  <a:pt x="88297" y="1087191"/>
                </a:cubicBezTo>
                <a:cubicBezTo>
                  <a:pt x="80296" y="1092525"/>
                  <a:pt x="71247" y="1098525"/>
                  <a:pt x="62389" y="1104336"/>
                </a:cubicBezTo>
                <a:cubicBezTo>
                  <a:pt x="56102" y="1095954"/>
                  <a:pt x="49530" y="1087191"/>
                  <a:pt x="43625" y="1079285"/>
                </a:cubicBezTo>
                <a:cubicBezTo>
                  <a:pt x="52769" y="1072903"/>
                  <a:pt x="61722" y="1066521"/>
                  <a:pt x="70390" y="1060521"/>
                </a:cubicBezTo>
                <a:close/>
                <a:moveTo>
                  <a:pt x="55626" y="1142150"/>
                </a:moveTo>
                <a:cubicBezTo>
                  <a:pt x="60770" y="1149865"/>
                  <a:pt x="66199" y="1158056"/>
                  <a:pt x="71723" y="1166248"/>
                </a:cubicBezTo>
                <a:cubicBezTo>
                  <a:pt x="64103" y="1171392"/>
                  <a:pt x="56388" y="1176630"/>
                  <a:pt x="48673" y="1181869"/>
                </a:cubicBezTo>
                <a:cubicBezTo>
                  <a:pt x="43529" y="1174821"/>
                  <a:pt x="38100" y="1167296"/>
                  <a:pt x="32194" y="1159200"/>
                </a:cubicBezTo>
                <a:cubicBezTo>
                  <a:pt x="39624" y="1153770"/>
                  <a:pt x="47625" y="1147960"/>
                  <a:pt x="55626" y="1142150"/>
                </a:cubicBezTo>
                <a:close/>
                <a:moveTo>
                  <a:pt x="40767" y="1223874"/>
                </a:moveTo>
                <a:cubicBezTo>
                  <a:pt x="45434" y="1230923"/>
                  <a:pt x="50197" y="1238162"/>
                  <a:pt x="55055" y="1245401"/>
                </a:cubicBezTo>
                <a:cubicBezTo>
                  <a:pt x="49149" y="1249211"/>
                  <a:pt x="43339" y="1252926"/>
                  <a:pt x="36767" y="1257117"/>
                </a:cubicBezTo>
                <a:cubicBezTo>
                  <a:pt x="31528" y="1250544"/>
                  <a:pt x="26956" y="1244829"/>
                  <a:pt x="22003" y="1238543"/>
                </a:cubicBezTo>
                <a:cubicBezTo>
                  <a:pt x="28194" y="1233685"/>
                  <a:pt x="34385" y="1228922"/>
                  <a:pt x="40767" y="1223874"/>
                </a:cubicBezTo>
                <a:close/>
                <a:moveTo>
                  <a:pt x="23717" y="1336841"/>
                </a:moveTo>
                <a:cubicBezTo>
                  <a:pt x="19050" y="1330459"/>
                  <a:pt x="15240" y="1325220"/>
                  <a:pt x="10954" y="1319315"/>
                </a:cubicBezTo>
                <a:cubicBezTo>
                  <a:pt x="16002" y="1315695"/>
                  <a:pt x="21146" y="1311885"/>
                  <a:pt x="26765" y="1307885"/>
                </a:cubicBezTo>
                <a:cubicBezTo>
                  <a:pt x="30861" y="1313505"/>
                  <a:pt x="34957" y="1319029"/>
                  <a:pt x="39529" y="1325125"/>
                </a:cubicBezTo>
                <a:cubicBezTo>
                  <a:pt x="34195" y="1329030"/>
                  <a:pt x="29147" y="1332840"/>
                  <a:pt x="23717" y="1336841"/>
                </a:cubicBezTo>
                <a:close/>
                <a:moveTo>
                  <a:pt x="931354" y="1278738"/>
                </a:moveTo>
                <a:cubicBezTo>
                  <a:pt x="936498" y="1270642"/>
                  <a:pt x="940499" y="1261212"/>
                  <a:pt x="947166" y="1254640"/>
                </a:cubicBezTo>
                <a:cubicBezTo>
                  <a:pt x="958501" y="1243496"/>
                  <a:pt x="976694" y="1242734"/>
                  <a:pt x="990505" y="1250639"/>
                </a:cubicBezTo>
                <a:cubicBezTo>
                  <a:pt x="1004411" y="1258545"/>
                  <a:pt x="1012031" y="1274357"/>
                  <a:pt x="1009460" y="1289978"/>
                </a:cubicBezTo>
                <a:cubicBezTo>
                  <a:pt x="1006793" y="1306361"/>
                  <a:pt x="995744" y="1318172"/>
                  <a:pt x="979551" y="1321601"/>
                </a:cubicBezTo>
                <a:cubicBezTo>
                  <a:pt x="974979" y="1322553"/>
                  <a:pt x="970312" y="1323030"/>
                  <a:pt x="965645" y="1323792"/>
                </a:cubicBezTo>
                <a:lnTo>
                  <a:pt x="966121" y="1324077"/>
                </a:lnTo>
                <a:cubicBezTo>
                  <a:pt x="944118" y="1316648"/>
                  <a:pt x="932021" y="1301789"/>
                  <a:pt x="931831" y="1278167"/>
                </a:cubicBezTo>
                <a:lnTo>
                  <a:pt x="931354" y="1278738"/>
                </a:lnTo>
                <a:close/>
                <a:moveTo>
                  <a:pt x="865156" y="1190251"/>
                </a:moveTo>
                <a:cubicBezTo>
                  <a:pt x="871252" y="1167296"/>
                  <a:pt x="884301" y="1152151"/>
                  <a:pt x="909447" y="1150627"/>
                </a:cubicBezTo>
                <a:lnTo>
                  <a:pt x="909066" y="1150341"/>
                </a:lnTo>
                <a:cubicBezTo>
                  <a:pt x="935355" y="1160438"/>
                  <a:pt x="945928" y="1173297"/>
                  <a:pt x="944404" y="1193013"/>
                </a:cubicBezTo>
                <a:cubicBezTo>
                  <a:pt x="942880" y="1212349"/>
                  <a:pt x="928116" y="1227208"/>
                  <a:pt x="908780" y="1228732"/>
                </a:cubicBezTo>
                <a:cubicBezTo>
                  <a:pt x="890302" y="1230256"/>
                  <a:pt x="873824" y="1218159"/>
                  <a:pt x="868871" y="1199776"/>
                </a:cubicBezTo>
                <a:cubicBezTo>
                  <a:pt x="867918" y="1196347"/>
                  <a:pt x="866489" y="1193013"/>
                  <a:pt x="865251" y="1189680"/>
                </a:cubicBezTo>
                <a:cubicBezTo>
                  <a:pt x="865251" y="1189870"/>
                  <a:pt x="865156" y="1190251"/>
                  <a:pt x="865156" y="1190251"/>
                </a:cubicBezTo>
                <a:close/>
                <a:moveTo>
                  <a:pt x="1076897" y="1381037"/>
                </a:moveTo>
                <a:cubicBezTo>
                  <a:pt x="1065848" y="1409612"/>
                  <a:pt x="1050703" y="1420375"/>
                  <a:pt x="1028224" y="1415327"/>
                </a:cubicBezTo>
                <a:cubicBezTo>
                  <a:pt x="1009936" y="1411326"/>
                  <a:pt x="997172" y="1394372"/>
                  <a:pt x="998411" y="1375798"/>
                </a:cubicBezTo>
                <a:cubicBezTo>
                  <a:pt x="999649" y="1356843"/>
                  <a:pt x="1013651" y="1342175"/>
                  <a:pt x="1032605" y="1339889"/>
                </a:cubicBezTo>
                <a:cubicBezTo>
                  <a:pt x="1051179" y="1337698"/>
                  <a:pt x="1068800" y="1349414"/>
                  <a:pt x="1073658" y="1367511"/>
                </a:cubicBezTo>
                <a:cubicBezTo>
                  <a:pt x="1074896" y="1372083"/>
                  <a:pt x="1075563" y="1376751"/>
                  <a:pt x="1076516" y="1381418"/>
                </a:cubicBezTo>
                <a:lnTo>
                  <a:pt x="1076897" y="1381037"/>
                </a:lnTo>
                <a:close/>
                <a:moveTo>
                  <a:pt x="432626" y="856590"/>
                </a:moveTo>
                <a:cubicBezTo>
                  <a:pt x="432626" y="876688"/>
                  <a:pt x="414814" y="893452"/>
                  <a:pt x="393859" y="893071"/>
                </a:cubicBezTo>
                <a:cubicBezTo>
                  <a:pt x="372809" y="892690"/>
                  <a:pt x="356426" y="876021"/>
                  <a:pt x="356426" y="854971"/>
                </a:cubicBezTo>
                <a:cubicBezTo>
                  <a:pt x="356426" y="833349"/>
                  <a:pt x="373666" y="816490"/>
                  <a:pt x="395383" y="816871"/>
                </a:cubicBezTo>
                <a:cubicBezTo>
                  <a:pt x="416814" y="817347"/>
                  <a:pt x="432626" y="834111"/>
                  <a:pt x="432626" y="856590"/>
                </a:cubicBezTo>
                <a:close/>
                <a:moveTo>
                  <a:pt x="433292" y="867639"/>
                </a:moveTo>
                <a:cubicBezTo>
                  <a:pt x="433102" y="848208"/>
                  <a:pt x="450342" y="831444"/>
                  <a:pt x="470821" y="831254"/>
                </a:cubicBezTo>
                <a:cubicBezTo>
                  <a:pt x="492062" y="831063"/>
                  <a:pt x="508826" y="847351"/>
                  <a:pt x="509207" y="868496"/>
                </a:cubicBezTo>
                <a:cubicBezTo>
                  <a:pt x="509588" y="889737"/>
                  <a:pt x="493300" y="906692"/>
                  <a:pt x="472250" y="907168"/>
                </a:cubicBezTo>
                <a:cubicBezTo>
                  <a:pt x="449866" y="907739"/>
                  <a:pt x="433483" y="891071"/>
                  <a:pt x="433292" y="867639"/>
                </a:cubicBezTo>
                <a:close/>
                <a:moveTo>
                  <a:pt x="76105" y="838969"/>
                </a:moveTo>
                <a:cubicBezTo>
                  <a:pt x="54959" y="838969"/>
                  <a:pt x="38386" y="822491"/>
                  <a:pt x="38195" y="801345"/>
                </a:cubicBezTo>
                <a:cubicBezTo>
                  <a:pt x="38005" y="779628"/>
                  <a:pt x="55150" y="762674"/>
                  <a:pt x="76867" y="763055"/>
                </a:cubicBezTo>
                <a:cubicBezTo>
                  <a:pt x="98012" y="763436"/>
                  <a:pt x="114300" y="780200"/>
                  <a:pt x="114110" y="801441"/>
                </a:cubicBezTo>
                <a:cubicBezTo>
                  <a:pt x="113919" y="822586"/>
                  <a:pt x="97250" y="838969"/>
                  <a:pt x="76105" y="838969"/>
                </a:cubicBezTo>
                <a:close/>
                <a:moveTo>
                  <a:pt x="1102424" y="1433805"/>
                </a:moveTo>
                <a:cubicBezTo>
                  <a:pt x="1123569" y="1433901"/>
                  <a:pt x="1140143" y="1450379"/>
                  <a:pt x="1140238" y="1471620"/>
                </a:cubicBezTo>
                <a:cubicBezTo>
                  <a:pt x="1140333" y="1493337"/>
                  <a:pt x="1123188" y="1510196"/>
                  <a:pt x="1101376" y="1509720"/>
                </a:cubicBezTo>
                <a:cubicBezTo>
                  <a:pt x="1080326" y="1509243"/>
                  <a:pt x="1064038" y="1492384"/>
                  <a:pt x="1064324" y="1471239"/>
                </a:cubicBezTo>
                <a:cubicBezTo>
                  <a:pt x="1064514" y="1450188"/>
                  <a:pt x="1081183" y="1433710"/>
                  <a:pt x="1102424" y="1433805"/>
                </a:cubicBezTo>
                <a:close/>
                <a:moveTo>
                  <a:pt x="733901" y="990893"/>
                </a:moveTo>
                <a:cubicBezTo>
                  <a:pt x="734187" y="1011943"/>
                  <a:pt x="718090" y="1028897"/>
                  <a:pt x="697135" y="1029564"/>
                </a:cubicBezTo>
                <a:cubicBezTo>
                  <a:pt x="675608" y="1030231"/>
                  <a:pt x="658082" y="1013658"/>
                  <a:pt x="657701" y="992036"/>
                </a:cubicBezTo>
                <a:cubicBezTo>
                  <a:pt x="657416" y="970414"/>
                  <a:pt x="674370" y="953269"/>
                  <a:pt x="695897" y="953364"/>
                </a:cubicBezTo>
                <a:cubicBezTo>
                  <a:pt x="716852" y="953364"/>
                  <a:pt x="733520" y="969843"/>
                  <a:pt x="733901" y="990893"/>
                </a:cubicBezTo>
                <a:close/>
                <a:moveTo>
                  <a:pt x="878872" y="1099764"/>
                </a:moveTo>
                <a:cubicBezTo>
                  <a:pt x="878681" y="1121290"/>
                  <a:pt x="861346" y="1138149"/>
                  <a:pt x="839724" y="1137578"/>
                </a:cubicBezTo>
                <a:cubicBezTo>
                  <a:pt x="818769" y="1137006"/>
                  <a:pt x="802481" y="1120147"/>
                  <a:pt x="802672" y="1099192"/>
                </a:cubicBezTo>
                <a:cubicBezTo>
                  <a:pt x="802862" y="1077666"/>
                  <a:pt x="820198" y="1060902"/>
                  <a:pt x="841820" y="1061378"/>
                </a:cubicBezTo>
                <a:cubicBezTo>
                  <a:pt x="862679" y="1061854"/>
                  <a:pt x="878967" y="1078809"/>
                  <a:pt x="878872" y="1099764"/>
                </a:cubicBezTo>
                <a:close/>
                <a:moveTo>
                  <a:pt x="193834" y="814680"/>
                </a:moveTo>
                <a:cubicBezTo>
                  <a:pt x="194120" y="835730"/>
                  <a:pt x="177927" y="852685"/>
                  <a:pt x="156972" y="853352"/>
                </a:cubicBezTo>
                <a:cubicBezTo>
                  <a:pt x="135446" y="854019"/>
                  <a:pt x="117920" y="837350"/>
                  <a:pt x="117634" y="815823"/>
                </a:cubicBezTo>
                <a:cubicBezTo>
                  <a:pt x="117348" y="794202"/>
                  <a:pt x="134303" y="777056"/>
                  <a:pt x="155924" y="777152"/>
                </a:cubicBezTo>
                <a:cubicBezTo>
                  <a:pt x="176975" y="777247"/>
                  <a:pt x="193548" y="793725"/>
                  <a:pt x="193834" y="814680"/>
                </a:cubicBezTo>
                <a:close/>
                <a:moveTo>
                  <a:pt x="588550" y="884118"/>
                </a:moveTo>
                <a:cubicBezTo>
                  <a:pt x="588264" y="905358"/>
                  <a:pt x="571595" y="921455"/>
                  <a:pt x="550259" y="921170"/>
                </a:cubicBezTo>
                <a:cubicBezTo>
                  <a:pt x="529019" y="920884"/>
                  <a:pt x="512921" y="904215"/>
                  <a:pt x="513207" y="882879"/>
                </a:cubicBezTo>
                <a:cubicBezTo>
                  <a:pt x="513493" y="861638"/>
                  <a:pt x="530162" y="845541"/>
                  <a:pt x="551498" y="845827"/>
                </a:cubicBezTo>
                <a:cubicBezTo>
                  <a:pt x="572643" y="846018"/>
                  <a:pt x="588836" y="862781"/>
                  <a:pt x="588550" y="884118"/>
                </a:cubicBezTo>
                <a:close/>
                <a:moveTo>
                  <a:pt x="775716" y="1043185"/>
                </a:moveTo>
                <a:cubicBezTo>
                  <a:pt x="754285" y="1043280"/>
                  <a:pt x="737902" y="1026993"/>
                  <a:pt x="737902" y="1005656"/>
                </a:cubicBezTo>
                <a:cubicBezTo>
                  <a:pt x="737902" y="984321"/>
                  <a:pt x="754380" y="968033"/>
                  <a:pt x="775811" y="968223"/>
                </a:cubicBezTo>
                <a:cubicBezTo>
                  <a:pt x="796576" y="968414"/>
                  <a:pt x="812578" y="984321"/>
                  <a:pt x="812864" y="1004990"/>
                </a:cubicBezTo>
                <a:cubicBezTo>
                  <a:pt x="813149" y="1026421"/>
                  <a:pt x="796957" y="1042995"/>
                  <a:pt x="775716" y="1043185"/>
                </a:cubicBezTo>
                <a:close/>
                <a:moveTo>
                  <a:pt x="34195" y="786201"/>
                </a:moveTo>
                <a:cubicBezTo>
                  <a:pt x="34481" y="806489"/>
                  <a:pt x="19812" y="822396"/>
                  <a:pt x="95" y="824110"/>
                </a:cubicBezTo>
                <a:lnTo>
                  <a:pt x="95" y="749625"/>
                </a:lnTo>
                <a:cubicBezTo>
                  <a:pt x="19336" y="751339"/>
                  <a:pt x="33909" y="766388"/>
                  <a:pt x="34195" y="786201"/>
                </a:cubicBezTo>
                <a:close/>
                <a:moveTo>
                  <a:pt x="909447" y="1150627"/>
                </a:moveTo>
                <a:cubicBezTo>
                  <a:pt x="894207" y="1143007"/>
                  <a:pt x="882968" y="1132530"/>
                  <a:pt x="882968" y="1113956"/>
                </a:cubicBezTo>
                <a:cubicBezTo>
                  <a:pt x="882872" y="1093191"/>
                  <a:pt x="898589" y="1076904"/>
                  <a:pt x="919163" y="1076332"/>
                </a:cubicBezTo>
                <a:cubicBezTo>
                  <a:pt x="939927" y="1075856"/>
                  <a:pt x="956691" y="1091191"/>
                  <a:pt x="957548" y="1111670"/>
                </a:cubicBezTo>
                <a:cubicBezTo>
                  <a:pt x="958406" y="1132625"/>
                  <a:pt x="943832" y="1149389"/>
                  <a:pt x="923163" y="1150818"/>
                </a:cubicBezTo>
                <a:cubicBezTo>
                  <a:pt x="918496" y="1151103"/>
                  <a:pt x="913829" y="1150532"/>
                  <a:pt x="909161" y="1150341"/>
                </a:cubicBezTo>
                <a:cubicBezTo>
                  <a:pt x="909066" y="1150341"/>
                  <a:pt x="909447" y="1150627"/>
                  <a:pt x="909447" y="1150627"/>
                </a:cubicBezTo>
                <a:close/>
                <a:moveTo>
                  <a:pt x="985838" y="1241972"/>
                </a:moveTo>
                <a:cubicBezTo>
                  <a:pt x="964502" y="1242067"/>
                  <a:pt x="948214" y="1225779"/>
                  <a:pt x="948309" y="1204443"/>
                </a:cubicBezTo>
                <a:cubicBezTo>
                  <a:pt x="948404" y="1183203"/>
                  <a:pt x="964883" y="1167010"/>
                  <a:pt x="986219" y="1167201"/>
                </a:cubicBezTo>
                <a:cubicBezTo>
                  <a:pt x="1006888" y="1167391"/>
                  <a:pt x="1022890" y="1183393"/>
                  <a:pt x="1023080" y="1204062"/>
                </a:cubicBezTo>
                <a:cubicBezTo>
                  <a:pt x="1023271" y="1225398"/>
                  <a:pt x="1007078" y="1241877"/>
                  <a:pt x="985838" y="1241972"/>
                </a:cubicBezTo>
                <a:close/>
                <a:moveTo>
                  <a:pt x="1076611" y="1381418"/>
                </a:moveTo>
                <a:cubicBezTo>
                  <a:pt x="1084231" y="1366178"/>
                  <a:pt x="1094708" y="1354938"/>
                  <a:pt x="1113282" y="1354938"/>
                </a:cubicBezTo>
                <a:cubicBezTo>
                  <a:pt x="1134047" y="1354843"/>
                  <a:pt x="1150334" y="1370559"/>
                  <a:pt x="1150906" y="1391133"/>
                </a:cubicBezTo>
                <a:cubicBezTo>
                  <a:pt x="1151382" y="1411898"/>
                  <a:pt x="1136047" y="1428662"/>
                  <a:pt x="1115568" y="1429519"/>
                </a:cubicBezTo>
                <a:cubicBezTo>
                  <a:pt x="1094613" y="1430376"/>
                  <a:pt x="1077849" y="1415803"/>
                  <a:pt x="1076420" y="1395134"/>
                </a:cubicBezTo>
                <a:cubicBezTo>
                  <a:pt x="1076135" y="1390467"/>
                  <a:pt x="1076706" y="1385799"/>
                  <a:pt x="1076897" y="1381132"/>
                </a:cubicBezTo>
                <a:cubicBezTo>
                  <a:pt x="1076897" y="1381037"/>
                  <a:pt x="1076611" y="1381418"/>
                  <a:pt x="1076611" y="1381418"/>
                </a:cubicBezTo>
                <a:close/>
                <a:moveTo>
                  <a:pt x="667702" y="897929"/>
                </a:moveTo>
                <a:cubicBezTo>
                  <a:pt x="667607" y="919265"/>
                  <a:pt x="650843" y="935362"/>
                  <a:pt x="629412" y="934981"/>
                </a:cubicBezTo>
                <a:cubicBezTo>
                  <a:pt x="608743" y="934600"/>
                  <a:pt x="592931" y="918217"/>
                  <a:pt x="593027" y="897453"/>
                </a:cubicBezTo>
                <a:cubicBezTo>
                  <a:pt x="593122" y="876212"/>
                  <a:pt x="609886" y="860019"/>
                  <a:pt x="631317" y="860400"/>
                </a:cubicBezTo>
                <a:cubicBezTo>
                  <a:pt x="651986" y="860781"/>
                  <a:pt x="667798" y="877069"/>
                  <a:pt x="667702" y="897929"/>
                </a:cubicBezTo>
                <a:close/>
                <a:moveTo>
                  <a:pt x="1051655" y="1261022"/>
                </a:moveTo>
                <a:cubicBezTo>
                  <a:pt x="1072801" y="1261308"/>
                  <a:pt x="1088803" y="1277976"/>
                  <a:pt x="1088422" y="1299312"/>
                </a:cubicBezTo>
                <a:cubicBezTo>
                  <a:pt x="1088041" y="1320458"/>
                  <a:pt x="1071182" y="1336269"/>
                  <a:pt x="1049750" y="1335698"/>
                </a:cubicBezTo>
                <a:cubicBezTo>
                  <a:pt x="1029176" y="1335126"/>
                  <a:pt x="1013555" y="1318839"/>
                  <a:pt x="1013651" y="1298074"/>
                </a:cubicBezTo>
                <a:cubicBezTo>
                  <a:pt x="1013746" y="1276929"/>
                  <a:pt x="1030319" y="1260831"/>
                  <a:pt x="1051655" y="1261022"/>
                </a:cubicBezTo>
                <a:close/>
                <a:moveTo>
                  <a:pt x="709327" y="948888"/>
                </a:moveTo>
                <a:cubicBezTo>
                  <a:pt x="688943" y="948506"/>
                  <a:pt x="672846" y="932028"/>
                  <a:pt x="673037" y="911550"/>
                </a:cubicBezTo>
                <a:cubicBezTo>
                  <a:pt x="673227" y="890595"/>
                  <a:pt x="690372" y="874212"/>
                  <a:pt x="711422" y="874878"/>
                </a:cubicBezTo>
                <a:cubicBezTo>
                  <a:pt x="731806" y="875545"/>
                  <a:pt x="747522" y="892404"/>
                  <a:pt x="747046" y="912978"/>
                </a:cubicBezTo>
                <a:cubicBezTo>
                  <a:pt x="746474" y="933267"/>
                  <a:pt x="729806" y="949269"/>
                  <a:pt x="709327" y="948888"/>
                </a:cubicBezTo>
                <a:close/>
                <a:moveTo>
                  <a:pt x="249365" y="786867"/>
                </a:moveTo>
                <a:cubicBezTo>
                  <a:pt x="228886" y="786772"/>
                  <a:pt x="212598" y="770484"/>
                  <a:pt x="212503" y="750101"/>
                </a:cubicBezTo>
                <a:cubicBezTo>
                  <a:pt x="212408" y="729051"/>
                  <a:pt x="229267" y="712477"/>
                  <a:pt x="250317" y="712858"/>
                </a:cubicBezTo>
                <a:cubicBezTo>
                  <a:pt x="270701" y="713239"/>
                  <a:pt x="286703" y="729908"/>
                  <a:pt x="286512" y="750387"/>
                </a:cubicBezTo>
                <a:cubicBezTo>
                  <a:pt x="286322" y="770770"/>
                  <a:pt x="269843" y="786963"/>
                  <a:pt x="249365" y="786867"/>
                </a:cubicBezTo>
                <a:close/>
                <a:moveTo>
                  <a:pt x="206883" y="735146"/>
                </a:moveTo>
                <a:cubicBezTo>
                  <a:pt x="207169" y="755625"/>
                  <a:pt x="190881" y="772294"/>
                  <a:pt x="170402" y="772580"/>
                </a:cubicBezTo>
                <a:cubicBezTo>
                  <a:pt x="149924" y="772866"/>
                  <a:pt x="133255" y="756578"/>
                  <a:pt x="132969" y="736099"/>
                </a:cubicBezTo>
                <a:cubicBezTo>
                  <a:pt x="132683" y="715620"/>
                  <a:pt x="148971" y="698952"/>
                  <a:pt x="169450" y="698666"/>
                </a:cubicBezTo>
                <a:cubicBezTo>
                  <a:pt x="190024" y="698475"/>
                  <a:pt x="206693" y="714763"/>
                  <a:pt x="206883" y="735146"/>
                </a:cubicBezTo>
                <a:close/>
                <a:moveTo>
                  <a:pt x="485585" y="755625"/>
                </a:moveTo>
                <a:cubicBezTo>
                  <a:pt x="505873" y="755721"/>
                  <a:pt x="522446" y="772389"/>
                  <a:pt x="522351" y="792678"/>
                </a:cubicBezTo>
                <a:cubicBezTo>
                  <a:pt x="522256" y="812966"/>
                  <a:pt x="505778" y="829349"/>
                  <a:pt x="485299" y="829444"/>
                </a:cubicBezTo>
                <a:cubicBezTo>
                  <a:pt x="465201" y="829539"/>
                  <a:pt x="448532" y="812680"/>
                  <a:pt x="448532" y="792392"/>
                </a:cubicBezTo>
                <a:cubicBezTo>
                  <a:pt x="448628" y="772104"/>
                  <a:pt x="465296" y="755530"/>
                  <a:pt x="485585" y="755625"/>
                </a:cubicBezTo>
                <a:close/>
                <a:moveTo>
                  <a:pt x="403955" y="815442"/>
                </a:moveTo>
                <a:cubicBezTo>
                  <a:pt x="385382" y="815538"/>
                  <a:pt x="368903" y="798107"/>
                  <a:pt x="368808" y="778390"/>
                </a:cubicBezTo>
                <a:cubicBezTo>
                  <a:pt x="368713" y="757911"/>
                  <a:pt x="385001" y="741433"/>
                  <a:pt x="405479" y="741243"/>
                </a:cubicBezTo>
                <a:cubicBezTo>
                  <a:pt x="425958" y="741052"/>
                  <a:pt x="442532" y="757149"/>
                  <a:pt x="442913" y="777628"/>
                </a:cubicBezTo>
                <a:cubicBezTo>
                  <a:pt x="443198" y="799250"/>
                  <a:pt x="426625" y="815347"/>
                  <a:pt x="403955" y="815442"/>
                </a:cubicBezTo>
                <a:close/>
                <a:moveTo>
                  <a:pt x="1179671" y="1523055"/>
                </a:moveTo>
                <a:cubicBezTo>
                  <a:pt x="1158621" y="1523436"/>
                  <a:pt x="1142048" y="1506957"/>
                  <a:pt x="1141952" y="1485621"/>
                </a:cubicBezTo>
                <a:cubicBezTo>
                  <a:pt x="1141857" y="1465523"/>
                  <a:pt x="1158526" y="1449045"/>
                  <a:pt x="1178909" y="1448950"/>
                </a:cubicBezTo>
                <a:cubicBezTo>
                  <a:pt x="1199388" y="1448950"/>
                  <a:pt x="1215771" y="1465143"/>
                  <a:pt x="1215962" y="1485621"/>
                </a:cubicBezTo>
                <a:cubicBezTo>
                  <a:pt x="1216152" y="1506100"/>
                  <a:pt x="1200055" y="1522673"/>
                  <a:pt x="1179671" y="1523055"/>
                </a:cubicBezTo>
                <a:close/>
                <a:moveTo>
                  <a:pt x="328898" y="801060"/>
                </a:moveTo>
                <a:cubicBezTo>
                  <a:pt x="308420" y="800964"/>
                  <a:pt x="292132" y="784677"/>
                  <a:pt x="292037" y="764198"/>
                </a:cubicBezTo>
                <a:cubicBezTo>
                  <a:pt x="291941" y="743147"/>
                  <a:pt x="308896" y="726574"/>
                  <a:pt x="329946" y="727050"/>
                </a:cubicBezTo>
                <a:cubicBezTo>
                  <a:pt x="350330" y="727527"/>
                  <a:pt x="366332" y="744100"/>
                  <a:pt x="366046" y="764579"/>
                </a:cubicBezTo>
                <a:cubicBezTo>
                  <a:pt x="365855" y="785058"/>
                  <a:pt x="349377" y="801155"/>
                  <a:pt x="328898" y="801060"/>
                </a:cubicBezTo>
                <a:close/>
                <a:moveTo>
                  <a:pt x="855059" y="1056901"/>
                </a:moveTo>
                <a:cubicBezTo>
                  <a:pt x="834581" y="1056996"/>
                  <a:pt x="818102" y="1040804"/>
                  <a:pt x="817912" y="1020420"/>
                </a:cubicBezTo>
                <a:cubicBezTo>
                  <a:pt x="817626" y="999370"/>
                  <a:pt x="834485" y="982606"/>
                  <a:pt x="855440" y="982892"/>
                </a:cubicBezTo>
                <a:cubicBezTo>
                  <a:pt x="875824" y="983178"/>
                  <a:pt x="892016" y="999656"/>
                  <a:pt x="891921" y="1020135"/>
                </a:cubicBezTo>
                <a:cubicBezTo>
                  <a:pt x="891826" y="1040518"/>
                  <a:pt x="875538" y="1056806"/>
                  <a:pt x="855059" y="1056901"/>
                </a:cubicBezTo>
                <a:close/>
                <a:moveTo>
                  <a:pt x="1164527" y="1312933"/>
                </a:moveTo>
                <a:cubicBezTo>
                  <a:pt x="1164336" y="1333126"/>
                  <a:pt x="1147191" y="1349795"/>
                  <a:pt x="1127093" y="1349414"/>
                </a:cubicBezTo>
                <a:cubicBezTo>
                  <a:pt x="1106900" y="1349033"/>
                  <a:pt x="1090422" y="1331793"/>
                  <a:pt x="1090994" y="1311695"/>
                </a:cubicBezTo>
                <a:cubicBezTo>
                  <a:pt x="1091565" y="1292073"/>
                  <a:pt x="1108139" y="1275976"/>
                  <a:pt x="1127665" y="1275881"/>
                </a:cubicBezTo>
                <a:cubicBezTo>
                  <a:pt x="1147858" y="1275786"/>
                  <a:pt x="1164717" y="1292740"/>
                  <a:pt x="1164527" y="1312933"/>
                </a:cubicBezTo>
                <a:close/>
                <a:moveTo>
                  <a:pt x="1033748" y="1129863"/>
                </a:moveTo>
                <a:cubicBezTo>
                  <a:pt x="1032510" y="1150055"/>
                  <a:pt x="1014698" y="1165867"/>
                  <a:pt x="994696" y="1164629"/>
                </a:cubicBezTo>
                <a:cubicBezTo>
                  <a:pt x="974693" y="1163391"/>
                  <a:pt x="958787" y="1145103"/>
                  <a:pt x="960406" y="1125195"/>
                </a:cubicBezTo>
                <a:cubicBezTo>
                  <a:pt x="961930" y="1105574"/>
                  <a:pt x="979265" y="1090239"/>
                  <a:pt x="998696" y="1091191"/>
                </a:cubicBezTo>
                <a:cubicBezTo>
                  <a:pt x="1018889" y="1092144"/>
                  <a:pt x="1034987" y="1109955"/>
                  <a:pt x="1033748" y="1129863"/>
                </a:cubicBezTo>
                <a:close/>
                <a:moveTo>
                  <a:pt x="91535" y="684569"/>
                </a:moveTo>
                <a:cubicBezTo>
                  <a:pt x="111823" y="685236"/>
                  <a:pt x="128111" y="702666"/>
                  <a:pt x="127254" y="722859"/>
                </a:cubicBezTo>
                <a:cubicBezTo>
                  <a:pt x="126397" y="743147"/>
                  <a:pt x="108776" y="759245"/>
                  <a:pt x="88583" y="758197"/>
                </a:cubicBezTo>
                <a:cubicBezTo>
                  <a:pt x="68866" y="757149"/>
                  <a:pt x="53150" y="740290"/>
                  <a:pt x="53626" y="720573"/>
                </a:cubicBezTo>
                <a:cubicBezTo>
                  <a:pt x="54007" y="700380"/>
                  <a:pt x="71247" y="683997"/>
                  <a:pt x="91535" y="684569"/>
                </a:cubicBezTo>
                <a:close/>
                <a:moveTo>
                  <a:pt x="1099280" y="1218921"/>
                </a:moveTo>
                <a:cubicBezTo>
                  <a:pt x="1099185" y="1239210"/>
                  <a:pt x="1082231" y="1255878"/>
                  <a:pt x="1061942" y="1255593"/>
                </a:cubicBezTo>
                <a:cubicBezTo>
                  <a:pt x="1041654" y="1255307"/>
                  <a:pt x="1025176" y="1238257"/>
                  <a:pt x="1025557" y="1217969"/>
                </a:cubicBezTo>
                <a:cubicBezTo>
                  <a:pt x="1026033" y="1198252"/>
                  <a:pt x="1042416" y="1182060"/>
                  <a:pt x="1062133" y="1181964"/>
                </a:cubicBezTo>
                <a:cubicBezTo>
                  <a:pt x="1082516" y="1181869"/>
                  <a:pt x="1099280" y="1198633"/>
                  <a:pt x="1099280" y="1218921"/>
                </a:cubicBezTo>
                <a:close/>
                <a:moveTo>
                  <a:pt x="971074" y="1034803"/>
                </a:moveTo>
                <a:cubicBezTo>
                  <a:pt x="970598" y="1054329"/>
                  <a:pt x="953643" y="1070903"/>
                  <a:pt x="934212" y="1070617"/>
                </a:cubicBezTo>
                <a:cubicBezTo>
                  <a:pt x="914210" y="1070427"/>
                  <a:pt x="897160" y="1052520"/>
                  <a:pt x="898017" y="1032708"/>
                </a:cubicBezTo>
                <a:cubicBezTo>
                  <a:pt x="898874" y="1013086"/>
                  <a:pt x="916210" y="996894"/>
                  <a:pt x="935546" y="997560"/>
                </a:cubicBezTo>
                <a:cubicBezTo>
                  <a:pt x="955072" y="998227"/>
                  <a:pt x="971455" y="1015372"/>
                  <a:pt x="971074" y="1034803"/>
                </a:cubicBezTo>
                <a:close/>
                <a:moveTo>
                  <a:pt x="47434" y="707524"/>
                </a:moveTo>
                <a:cubicBezTo>
                  <a:pt x="47244" y="727622"/>
                  <a:pt x="29813" y="744576"/>
                  <a:pt x="9716" y="743910"/>
                </a:cubicBezTo>
                <a:cubicBezTo>
                  <a:pt x="6382" y="743814"/>
                  <a:pt x="3143" y="743052"/>
                  <a:pt x="0" y="742100"/>
                </a:cubicBezTo>
                <a:lnTo>
                  <a:pt x="0" y="672377"/>
                </a:lnTo>
                <a:cubicBezTo>
                  <a:pt x="3715" y="671138"/>
                  <a:pt x="7620" y="670377"/>
                  <a:pt x="11716" y="670567"/>
                </a:cubicBezTo>
                <a:cubicBezTo>
                  <a:pt x="31433" y="671138"/>
                  <a:pt x="47625" y="687998"/>
                  <a:pt x="47434" y="707524"/>
                </a:cubicBezTo>
                <a:close/>
                <a:moveTo>
                  <a:pt x="1210437" y="1590587"/>
                </a:moveTo>
                <a:cubicBezTo>
                  <a:pt x="1208723" y="1586396"/>
                  <a:pt x="1207675" y="1581824"/>
                  <a:pt x="1207675" y="1577061"/>
                </a:cubicBezTo>
                <a:cubicBezTo>
                  <a:pt x="1207675" y="1556964"/>
                  <a:pt x="1225010" y="1539914"/>
                  <a:pt x="1245013" y="1540390"/>
                </a:cubicBezTo>
                <a:cubicBezTo>
                  <a:pt x="1264634" y="1540771"/>
                  <a:pt x="1281017" y="1557440"/>
                  <a:pt x="1281017" y="1577061"/>
                </a:cubicBezTo>
                <a:cubicBezTo>
                  <a:pt x="1281017" y="1581824"/>
                  <a:pt x="1279970" y="1586396"/>
                  <a:pt x="1278255" y="1590682"/>
                </a:cubicBezTo>
                <a:lnTo>
                  <a:pt x="1210437" y="1590682"/>
                </a:lnTo>
                <a:close/>
                <a:moveTo>
                  <a:pt x="1229678" y="1406183"/>
                </a:moveTo>
                <a:cubicBezTo>
                  <a:pt x="1229868" y="1425614"/>
                  <a:pt x="1213295" y="1442568"/>
                  <a:pt x="1193768" y="1442949"/>
                </a:cubicBezTo>
                <a:cubicBezTo>
                  <a:pt x="1173861" y="1443330"/>
                  <a:pt x="1156335" y="1425900"/>
                  <a:pt x="1156716" y="1405992"/>
                </a:cubicBezTo>
                <a:cubicBezTo>
                  <a:pt x="1157002" y="1386466"/>
                  <a:pt x="1173956" y="1369893"/>
                  <a:pt x="1193387" y="1369988"/>
                </a:cubicBezTo>
                <a:cubicBezTo>
                  <a:pt x="1212818" y="1369988"/>
                  <a:pt x="1229487" y="1386656"/>
                  <a:pt x="1229678" y="1406183"/>
                </a:cubicBezTo>
                <a:close/>
                <a:moveTo>
                  <a:pt x="644557" y="854495"/>
                </a:moveTo>
                <a:cubicBezTo>
                  <a:pt x="625221" y="854495"/>
                  <a:pt x="608362" y="837826"/>
                  <a:pt x="608171" y="818395"/>
                </a:cubicBezTo>
                <a:cubicBezTo>
                  <a:pt x="607981" y="798488"/>
                  <a:pt x="625507" y="781152"/>
                  <a:pt x="645319" y="781629"/>
                </a:cubicBezTo>
                <a:cubicBezTo>
                  <a:pt x="664750" y="782105"/>
                  <a:pt x="681228" y="799059"/>
                  <a:pt x="681038" y="818395"/>
                </a:cubicBezTo>
                <a:cubicBezTo>
                  <a:pt x="680752" y="837921"/>
                  <a:pt x="663988" y="854495"/>
                  <a:pt x="644557" y="854495"/>
                </a:cubicBezTo>
                <a:close/>
                <a:moveTo>
                  <a:pt x="826199" y="927552"/>
                </a:moveTo>
                <a:cubicBezTo>
                  <a:pt x="825246" y="947745"/>
                  <a:pt x="807244" y="964032"/>
                  <a:pt x="787337" y="962699"/>
                </a:cubicBezTo>
                <a:cubicBezTo>
                  <a:pt x="767620" y="961365"/>
                  <a:pt x="751999" y="944030"/>
                  <a:pt x="752856" y="924599"/>
                </a:cubicBezTo>
                <a:cubicBezTo>
                  <a:pt x="753809" y="904406"/>
                  <a:pt x="771811" y="888118"/>
                  <a:pt x="791718" y="889452"/>
                </a:cubicBezTo>
                <a:cubicBezTo>
                  <a:pt x="811435" y="890785"/>
                  <a:pt x="827151" y="908121"/>
                  <a:pt x="826199" y="927552"/>
                </a:cubicBezTo>
                <a:close/>
                <a:moveTo>
                  <a:pt x="563023" y="840493"/>
                </a:moveTo>
                <a:cubicBezTo>
                  <a:pt x="542830" y="839255"/>
                  <a:pt x="526733" y="821062"/>
                  <a:pt x="528447" y="801155"/>
                </a:cubicBezTo>
                <a:cubicBezTo>
                  <a:pt x="530066" y="781438"/>
                  <a:pt x="547592" y="766008"/>
                  <a:pt x="567023" y="767246"/>
                </a:cubicBezTo>
                <a:cubicBezTo>
                  <a:pt x="587216" y="768484"/>
                  <a:pt x="603314" y="786677"/>
                  <a:pt x="601599" y="806584"/>
                </a:cubicBezTo>
                <a:cubicBezTo>
                  <a:pt x="599980" y="826301"/>
                  <a:pt x="582454" y="841731"/>
                  <a:pt x="563023" y="840493"/>
                </a:cubicBezTo>
                <a:close/>
                <a:moveTo>
                  <a:pt x="1258157" y="1536294"/>
                </a:moveTo>
                <a:cubicBezTo>
                  <a:pt x="1238536" y="1536009"/>
                  <a:pt x="1222057" y="1518959"/>
                  <a:pt x="1222534" y="1499528"/>
                </a:cubicBezTo>
                <a:cubicBezTo>
                  <a:pt x="1223105" y="1479906"/>
                  <a:pt x="1240346" y="1463523"/>
                  <a:pt x="1259681" y="1464285"/>
                </a:cubicBezTo>
                <a:cubicBezTo>
                  <a:pt x="1278827" y="1465047"/>
                  <a:pt x="1294638" y="1481335"/>
                  <a:pt x="1294638" y="1500385"/>
                </a:cubicBezTo>
                <a:cubicBezTo>
                  <a:pt x="1294543" y="1519816"/>
                  <a:pt x="1277588" y="1536485"/>
                  <a:pt x="1258157" y="1536294"/>
                </a:cubicBezTo>
                <a:close/>
                <a:moveTo>
                  <a:pt x="905161" y="939839"/>
                </a:moveTo>
                <a:cubicBezTo>
                  <a:pt x="905447" y="959365"/>
                  <a:pt x="888778" y="976224"/>
                  <a:pt x="869252" y="976320"/>
                </a:cubicBezTo>
                <a:cubicBezTo>
                  <a:pt x="849725" y="976415"/>
                  <a:pt x="832961" y="959555"/>
                  <a:pt x="833152" y="940029"/>
                </a:cubicBezTo>
                <a:cubicBezTo>
                  <a:pt x="833342" y="920979"/>
                  <a:pt x="849249" y="904787"/>
                  <a:pt x="868394" y="904311"/>
                </a:cubicBezTo>
                <a:cubicBezTo>
                  <a:pt x="887825" y="903739"/>
                  <a:pt x="904875" y="920217"/>
                  <a:pt x="905161" y="939839"/>
                </a:cubicBezTo>
                <a:close/>
                <a:moveTo>
                  <a:pt x="299466" y="669614"/>
                </a:moveTo>
                <a:cubicBezTo>
                  <a:pt x="299847" y="689331"/>
                  <a:pt x="283464" y="706000"/>
                  <a:pt x="263747" y="706000"/>
                </a:cubicBezTo>
                <a:cubicBezTo>
                  <a:pt x="244507" y="706000"/>
                  <a:pt x="228505" y="690284"/>
                  <a:pt x="228124" y="670948"/>
                </a:cubicBezTo>
                <a:cubicBezTo>
                  <a:pt x="227743" y="651231"/>
                  <a:pt x="244126" y="634563"/>
                  <a:pt x="263843" y="634563"/>
                </a:cubicBezTo>
                <a:cubicBezTo>
                  <a:pt x="282988" y="634658"/>
                  <a:pt x="299085" y="650374"/>
                  <a:pt x="299466" y="669614"/>
                </a:cubicBezTo>
                <a:close/>
                <a:moveTo>
                  <a:pt x="1177576" y="1235114"/>
                </a:moveTo>
                <a:cubicBezTo>
                  <a:pt x="1176242" y="1255116"/>
                  <a:pt x="1158812" y="1270261"/>
                  <a:pt x="1139190" y="1268547"/>
                </a:cubicBezTo>
                <a:cubicBezTo>
                  <a:pt x="1119759" y="1266832"/>
                  <a:pt x="1105186" y="1250068"/>
                  <a:pt x="1106424" y="1230923"/>
                </a:cubicBezTo>
                <a:cubicBezTo>
                  <a:pt x="1107758" y="1210920"/>
                  <a:pt x="1125188" y="1195776"/>
                  <a:pt x="1144810" y="1197490"/>
                </a:cubicBezTo>
                <a:cubicBezTo>
                  <a:pt x="1164241" y="1199300"/>
                  <a:pt x="1178814" y="1215969"/>
                  <a:pt x="1177576" y="1235114"/>
                </a:cubicBezTo>
                <a:close/>
                <a:moveTo>
                  <a:pt x="724948" y="868020"/>
                </a:moveTo>
                <a:cubicBezTo>
                  <a:pt x="705231" y="868496"/>
                  <a:pt x="688562" y="852113"/>
                  <a:pt x="688562" y="832302"/>
                </a:cubicBezTo>
                <a:cubicBezTo>
                  <a:pt x="688562" y="813061"/>
                  <a:pt x="704279" y="797059"/>
                  <a:pt x="723519" y="796583"/>
                </a:cubicBezTo>
                <a:cubicBezTo>
                  <a:pt x="743236" y="796106"/>
                  <a:pt x="759904" y="812489"/>
                  <a:pt x="759904" y="832302"/>
                </a:cubicBezTo>
                <a:cubicBezTo>
                  <a:pt x="759904" y="851542"/>
                  <a:pt x="744188" y="867544"/>
                  <a:pt x="724948" y="868020"/>
                </a:cubicBezTo>
                <a:close/>
                <a:moveTo>
                  <a:pt x="1112234" y="1141293"/>
                </a:moveTo>
                <a:cubicBezTo>
                  <a:pt x="1110996" y="1161295"/>
                  <a:pt x="1093661" y="1176440"/>
                  <a:pt x="1073944" y="1174821"/>
                </a:cubicBezTo>
                <a:cubicBezTo>
                  <a:pt x="1054513" y="1173201"/>
                  <a:pt x="1039844" y="1156437"/>
                  <a:pt x="1041083" y="1137292"/>
                </a:cubicBezTo>
                <a:cubicBezTo>
                  <a:pt x="1042321" y="1117289"/>
                  <a:pt x="1059656" y="1102145"/>
                  <a:pt x="1079373" y="1103764"/>
                </a:cubicBezTo>
                <a:cubicBezTo>
                  <a:pt x="1098804" y="1105383"/>
                  <a:pt x="1113473" y="1122147"/>
                  <a:pt x="1112234" y="1141293"/>
                </a:cubicBezTo>
                <a:close/>
                <a:moveTo>
                  <a:pt x="219647" y="656279"/>
                </a:moveTo>
                <a:cubicBezTo>
                  <a:pt x="219551" y="675806"/>
                  <a:pt x="203835" y="691427"/>
                  <a:pt x="184309" y="691522"/>
                </a:cubicBezTo>
                <a:cubicBezTo>
                  <a:pt x="164306" y="691617"/>
                  <a:pt x="148114" y="675139"/>
                  <a:pt x="148685" y="655137"/>
                </a:cubicBezTo>
                <a:cubicBezTo>
                  <a:pt x="149162" y="635610"/>
                  <a:pt x="165259" y="620275"/>
                  <a:pt x="184690" y="620561"/>
                </a:cubicBezTo>
                <a:cubicBezTo>
                  <a:pt x="204216" y="620942"/>
                  <a:pt x="219742" y="636753"/>
                  <a:pt x="219647" y="656279"/>
                </a:cubicBezTo>
                <a:close/>
                <a:moveTo>
                  <a:pt x="376047" y="686569"/>
                </a:moveTo>
                <a:cubicBezTo>
                  <a:pt x="374714" y="706571"/>
                  <a:pt x="357283" y="721716"/>
                  <a:pt x="337661" y="720002"/>
                </a:cubicBezTo>
                <a:cubicBezTo>
                  <a:pt x="318230" y="718287"/>
                  <a:pt x="303657" y="701523"/>
                  <a:pt x="304895" y="682378"/>
                </a:cubicBezTo>
                <a:cubicBezTo>
                  <a:pt x="306229" y="662376"/>
                  <a:pt x="323660" y="647231"/>
                  <a:pt x="343281" y="648945"/>
                </a:cubicBezTo>
                <a:cubicBezTo>
                  <a:pt x="362807" y="650755"/>
                  <a:pt x="377381" y="667424"/>
                  <a:pt x="376047" y="686569"/>
                </a:cubicBezTo>
                <a:close/>
                <a:moveTo>
                  <a:pt x="1011079" y="1083762"/>
                </a:moveTo>
                <a:cubicBezTo>
                  <a:pt x="991552" y="1083666"/>
                  <a:pt x="975932" y="1067950"/>
                  <a:pt x="975836" y="1048424"/>
                </a:cubicBezTo>
                <a:cubicBezTo>
                  <a:pt x="975741" y="1028421"/>
                  <a:pt x="992219" y="1012229"/>
                  <a:pt x="1012222" y="1012800"/>
                </a:cubicBezTo>
                <a:cubicBezTo>
                  <a:pt x="1031748" y="1013277"/>
                  <a:pt x="1047083" y="1029374"/>
                  <a:pt x="1046798" y="1048805"/>
                </a:cubicBezTo>
                <a:cubicBezTo>
                  <a:pt x="1046417" y="1068331"/>
                  <a:pt x="1030510" y="1083857"/>
                  <a:pt x="1011079" y="1083762"/>
                </a:cubicBezTo>
                <a:close/>
                <a:moveTo>
                  <a:pt x="418052" y="734289"/>
                </a:moveTo>
                <a:cubicBezTo>
                  <a:pt x="398050" y="732956"/>
                  <a:pt x="382905" y="715620"/>
                  <a:pt x="384620" y="695999"/>
                </a:cubicBezTo>
                <a:cubicBezTo>
                  <a:pt x="386334" y="676568"/>
                  <a:pt x="403003" y="661899"/>
                  <a:pt x="422148" y="663138"/>
                </a:cubicBezTo>
                <a:cubicBezTo>
                  <a:pt x="442151" y="664471"/>
                  <a:pt x="457295" y="681806"/>
                  <a:pt x="455581" y="701428"/>
                </a:cubicBezTo>
                <a:cubicBezTo>
                  <a:pt x="453962" y="720859"/>
                  <a:pt x="437198" y="735528"/>
                  <a:pt x="418052" y="734289"/>
                </a:cubicBezTo>
                <a:close/>
                <a:moveTo>
                  <a:pt x="980694" y="954031"/>
                </a:moveTo>
                <a:cubicBezTo>
                  <a:pt x="980980" y="974034"/>
                  <a:pt x="965930" y="989273"/>
                  <a:pt x="946023" y="989369"/>
                </a:cubicBezTo>
                <a:cubicBezTo>
                  <a:pt x="926116" y="989464"/>
                  <a:pt x="910971" y="974319"/>
                  <a:pt x="911066" y="954317"/>
                </a:cubicBezTo>
                <a:cubicBezTo>
                  <a:pt x="911162" y="934981"/>
                  <a:pt x="925735" y="920122"/>
                  <a:pt x="944975" y="919741"/>
                </a:cubicBezTo>
                <a:cubicBezTo>
                  <a:pt x="964978" y="919265"/>
                  <a:pt x="980408" y="934124"/>
                  <a:pt x="980694" y="954031"/>
                </a:cubicBezTo>
                <a:close/>
                <a:moveTo>
                  <a:pt x="1289018" y="1590587"/>
                </a:moveTo>
                <a:cubicBezTo>
                  <a:pt x="1289018" y="1590492"/>
                  <a:pt x="1288923" y="1590492"/>
                  <a:pt x="1289018" y="1590587"/>
                </a:cubicBezTo>
                <a:cubicBezTo>
                  <a:pt x="1289304" y="1570775"/>
                  <a:pt x="1304735" y="1556011"/>
                  <a:pt x="1324642" y="1556297"/>
                </a:cubicBezTo>
                <a:cubicBezTo>
                  <a:pt x="1343978" y="1556583"/>
                  <a:pt x="1358456" y="1571346"/>
                  <a:pt x="1358837" y="1590587"/>
                </a:cubicBezTo>
                <a:lnTo>
                  <a:pt x="1289018" y="1590587"/>
                </a:lnTo>
                <a:close/>
                <a:moveTo>
                  <a:pt x="1271588" y="1455427"/>
                </a:moveTo>
                <a:cubicBezTo>
                  <a:pt x="1251871" y="1454855"/>
                  <a:pt x="1237298" y="1439139"/>
                  <a:pt x="1237964" y="1419042"/>
                </a:cubicBezTo>
                <a:cubicBezTo>
                  <a:pt x="1238726" y="1399325"/>
                  <a:pt x="1254538" y="1384942"/>
                  <a:pt x="1274636" y="1385799"/>
                </a:cubicBezTo>
                <a:cubicBezTo>
                  <a:pt x="1293781" y="1386656"/>
                  <a:pt x="1307878" y="1401897"/>
                  <a:pt x="1307497" y="1421423"/>
                </a:cubicBezTo>
                <a:cubicBezTo>
                  <a:pt x="1307116" y="1441235"/>
                  <a:pt x="1291590" y="1455998"/>
                  <a:pt x="1271588" y="1455427"/>
                </a:cubicBezTo>
                <a:close/>
                <a:moveTo>
                  <a:pt x="1242632" y="1326268"/>
                </a:moveTo>
                <a:cubicBezTo>
                  <a:pt x="1242917" y="1345889"/>
                  <a:pt x="1227773" y="1361606"/>
                  <a:pt x="1208246" y="1362082"/>
                </a:cubicBezTo>
                <a:cubicBezTo>
                  <a:pt x="1188053" y="1362558"/>
                  <a:pt x="1172051" y="1346747"/>
                  <a:pt x="1172147" y="1326649"/>
                </a:cubicBezTo>
                <a:cubicBezTo>
                  <a:pt x="1172242" y="1307028"/>
                  <a:pt x="1187577" y="1291692"/>
                  <a:pt x="1207199" y="1291597"/>
                </a:cubicBezTo>
                <a:cubicBezTo>
                  <a:pt x="1226820" y="1291502"/>
                  <a:pt x="1242346" y="1306742"/>
                  <a:pt x="1242632" y="1326268"/>
                </a:cubicBezTo>
                <a:close/>
                <a:moveTo>
                  <a:pt x="139637" y="642563"/>
                </a:moveTo>
                <a:cubicBezTo>
                  <a:pt x="139351" y="662280"/>
                  <a:pt x="123730" y="677330"/>
                  <a:pt x="103918" y="677044"/>
                </a:cubicBezTo>
                <a:cubicBezTo>
                  <a:pt x="84201" y="676758"/>
                  <a:pt x="69152" y="661137"/>
                  <a:pt x="69437" y="641325"/>
                </a:cubicBezTo>
                <a:cubicBezTo>
                  <a:pt x="69723" y="621609"/>
                  <a:pt x="85344" y="606559"/>
                  <a:pt x="105156" y="606845"/>
                </a:cubicBezTo>
                <a:cubicBezTo>
                  <a:pt x="124968" y="607130"/>
                  <a:pt x="140018" y="622752"/>
                  <a:pt x="139637" y="642563"/>
                </a:cubicBezTo>
                <a:close/>
                <a:moveTo>
                  <a:pt x="500063" y="748196"/>
                </a:moveTo>
                <a:cubicBezTo>
                  <a:pt x="480441" y="748481"/>
                  <a:pt x="464820" y="733337"/>
                  <a:pt x="464344" y="713715"/>
                </a:cubicBezTo>
                <a:cubicBezTo>
                  <a:pt x="463868" y="693522"/>
                  <a:pt x="479774" y="677520"/>
                  <a:pt x="499872" y="677616"/>
                </a:cubicBezTo>
                <a:cubicBezTo>
                  <a:pt x="519494" y="677806"/>
                  <a:pt x="534829" y="693141"/>
                  <a:pt x="534829" y="712763"/>
                </a:cubicBezTo>
                <a:cubicBezTo>
                  <a:pt x="534924" y="732479"/>
                  <a:pt x="519684" y="747910"/>
                  <a:pt x="500063" y="748196"/>
                </a:cubicBezTo>
                <a:close/>
                <a:moveTo>
                  <a:pt x="544449" y="726574"/>
                </a:moveTo>
                <a:cubicBezTo>
                  <a:pt x="544735" y="706762"/>
                  <a:pt x="560165" y="691903"/>
                  <a:pt x="580168" y="692379"/>
                </a:cubicBezTo>
                <a:cubicBezTo>
                  <a:pt x="599980" y="692855"/>
                  <a:pt x="614648" y="708477"/>
                  <a:pt x="613982" y="728479"/>
                </a:cubicBezTo>
                <a:cubicBezTo>
                  <a:pt x="613410" y="747720"/>
                  <a:pt x="598361" y="762102"/>
                  <a:pt x="578930" y="762007"/>
                </a:cubicBezTo>
                <a:cubicBezTo>
                  <a:pt x="559118" y="761817"/>
                  <a:pt x="544163" y="746481"/>
                  <a:pt x="544449" y="726574"/>
                </a:cubicBezTo>
                <a:close/>
                <a:moveTo>
                  <a:pt x="838581" y="846018"/>
                </a:moveTo>
                <a:cubicBezTo>
                  <a:pt x="838867" y="866020"/>
                  <a:pt x="823817" y="881260"/>
                  <a:pt x="803910" y="881355"/>
                </a:cubicBezTo>
                <a:cubicBezTo>
                  <a:pt x="784003" y="881451"/>
                  <a:pt x="768858" y="866306"/>
                  <a:pt x="768953" y="846303"/>
                </a:cubicBezTo>
                <a:cubicBezTo>
                  <a:pt x="769049" y="826968"/>
                  <a:pt x="783622" y="812109"/>
                  <a:pt x="802862" y="811728"/>
                </a:cubicBezTo>
                <a:cubicBezTo>
                  <a:pt x="822865" y="811346"/>
                  <a:pt x="838391" y="826110"/>
                  <a:pt x="838581" y="846018"/>
                </a:cubicBezTo>
                <a:close/>
                <a:moveTo>
                  <a:pt x="1155859" y="1119195"/>
                </a:moveTo>
                <a:cubicBezTo>
                  <a:pt x="1175004" y="1119004"/>
                  <a:pt x="1190149" y="1133768"/>
                  <a:pt x="1190530" y="1152818"/>
                </a:cubicBezTo>
                <a:cubicBezTo>
                  <a:pt x="1190816" y="1172535"/>
                  <a:pt x="1175576" y="1187965"/>
                  <a:pt x="1155859" y="1187775"/>
                </a:cubicBezTo>
                <a:cubicBezTo>
                  <a:pt x="1136809" y="1187584"/>
                  <a:pt x="1121950" y="1172535"/>
                  <a:pt x="1121950" y="1153389"/>
                </a:cubicBezTo>
                <a:cubicBezTo>
                  <a:pt x="1121950" y="1134339"/>
                  <a:pt x="1136809" y="1119290"/>
                  <a:pt x="1155859" y="1119195"/>
                </a:cubicBezTo>
                <a:close/>
                <a:moveTo>
                  <a:pt x="1125188" y="1062521"/>
                </a:moveTo>
                <a:cubicBezTo>
                  <a:pt x="1125188" y="1081666"/>
                  <a:pt x="1110329" y="1096620"/>
                  <a:pt x="1091184" y="1096811"/>
                </a:cubicBezTo>
                <a:cubicBezTo>
                  <a:pt x="1071467" y="1097001"/>
                  <a:pt x="1056227" y="1081476"/>
                  <a:pt x="1056513" y="1061759"/>
                </a:cubicBezTo>
                <a:cubicBezTo>
                  <a:pt x="1056894" y="1042709"/>
                  <a:pt x="1072039" y="1028040"/>
                  <a:pt x="1091184" y="1028231"/>
                </a:cubicBezTo>
                <a:cubicBezTo>
                  <a:pt x="1110329" y="1028421"/>
                  <a:pt x="1125188" y="1043376"/>
                  <a:pt x="1125188" y="1062521"/>
                </a:cubicBezTo>
                <a:close/>
                <a:moveTo>
                  <a:pt x="882968" y="894976"/>
                </a:moveTo>
                <a:cubicBezTo>
                  <a:pt x="864013" y="894786"/>
                  <a:pt x="849059" y="879736"/>
                  <a:pt x="849154" y="860686"/>
                </a:cubicBezTo>
                <a:cubicBezTo>
                  <a:pt x="849154" y="841160"/>
                  <a:pt x="864870" y="825920"/>
                  <a:pt x="884492" y="826491"/>
                </a:cubicBezTo>
                <a:cubicBezTo>
                  <a:pt x="903351" y="826968"/>
                  <a:pt x="918020" y="842493"/>
                  <a:pt x="917639" y="861448"/>
                </a:cubicBezTo>
                <a:cubicBezTo>
                  <a:pt x="917258" y="880403"/>
                  <a:pt x="902018" y="895167"/>
                  <a:pt x="882968" y="894976"/>
                </a:cubicBezTo>
                <a:close/>
                <a:moveTo>
                  <a:pt x="1372362" y="1514196"/>
                </a:moveTo>
                <a:cubicBezTo>
                  <a:pt x="1372457" y="1533246"/>
                  <a:pt x="1357598" y="1548391"/>
                  <a:pt x="1338644" y="1548581"/>
                </a:cubicBezTo>
                <a:cubicBezTo>
                  <a:pt x="1319022" y="1548867"/>
                  <a:pt x="1303592" y="1533437"/>
                  <a:pt x="1303877" y="1513815"/>
                </a:cubicBezTo>
                <a:cubicBezTo>
                  <a:pt x="1304163" y="1494861"/>
                  <a:pt x="1319308" y="1480002"/>
                  <a:pt x="1338263" y="1480097"/>
                </a:cubicBezTo>
                <a:cubicBezTo>
                  <a:pt x="1357313" y="1480287"/>
                  <a:pt x="1372267" y="1495242"/>
                  <a:pt x="1372362" y="1514196"/>
                </a:cubicBezTo>
                <a:close/>
                <a:moveTo>
                  <a:pt x="59722" y="627133"/>
                </a:moveTo>
                <a:cubicBezTo>
                  <a:pt x="59912" y="647040"/>
                  <a:pt x="44958" y="662280"/>
                  <a:pt x="25146" y="662280"/>
                </a:cubicBezTo>
                <a:cubicBezTo>
                  <a:pt x="15145" y="662280"/>
                  <a:pt x="6382" y="658470"/>
                  <a:pt x="95" y="652184"/>
                </a:cubicBezTo>
                <a:lnTo>
                  <a:pt x="95" y="603035"/>
                </a:lnTo>
                <a:cubicBezTo>
                  <a:pt x="6096" y="596844"/>
                  <a:pt x="14573" y="593129"/>
                  <a:pt x="24194" y="592938"/>
                </a:cubicBezTo>
                <a:cubicBezTo>
                  <a:pt x="44101" y="592557"/>
                  <a:pt x="59436" y="607416"/>
                  <a:pt x="59722" y="627133"/>
                </a:cubicBezTo>
                <a:close/>
                <a:moveTo>
                  <a:pt x="658844" y="704095"/>
                </a:moveTo>
                <a:cubicBezTo>
                  <a:pt x="678561" y="704095"/>
                  <a:pt x="693515" y="719430"/>
                  <a:pt x="693229" y="739242"/>
                </a:cubicBezTo>
                <a:cubicBezTo>
                  <a:pt x="692944" y="758292"/>
                  <a:pt x="677990" y="772961"/>
                  <a:pt x="658749" y="772866"/>
                </a:cubicBezTo>
                <a:cubicBezTo>
                  <a:pt x="639032" y="772866"/>
                  <a:pt x="624078" y="757530"/>
                  <a:pt x="624364" y="737718"/>
                </a:cubicBezTo>
                <a:cubicBezTo>
                  <a:pt x="624745" y="718668"/>
                  <a:pt x="639699" y="704095"/>
                  <a:pt x="658844" y="704095"/>
                </a:cubicBezTo>
                <a:close/>
                <a:moveTo>
                  <a:pt x="1221010" y="1213016"/>
                </a:moveTo>
                <a:cubicBezTo>
                  <a:pt x="1240060" y="1212730"/>
                  <a:pt x="1255395" y="1227398"/>
                  <a:pt x="1255776" y="1246353"/>
                </a:cubicBezTo>
                <a:cubicBezTo>
                  <a:pt x="1256252" y="1265975"/>
                  <a:pt x="1240917" y="1281596"/>
                  <a:pt x="1221391" y="1281501"/>
                </a:cubicBezTo>
                <a:cubicBezTo>
                  <a:pt x="1202436" y="1281405"/>
                  <a:pt x="1187387" y="1266451"/>
                  <a:pt x="1187291" y="1247496"/>
                </a:cubicBezTo>
                <a:cubicBezTo>
                  <a:pt x="1187196" y="1228446"/>
                  <a:pt x="1202055" y="1213302"/>
                  <a:pt x="1221010" y="1213016"/>
                </a:cubicBezTo>
                <a:close/>
                <a:moveTo>
                  <a:pt x="1287399" y="1375131"/>
                </a:moveTo>
                <a:cubicBezTo>
                  <a:pt x="1268540" y="1375322"/>
                  <a:pt x="1253109" y="1360272"/>
                  <a:pt x="1252919" y="1341413"/>
                </a:cubicBezTo>
                <a:cubicBezTo>
                  <a:pt x="1252728" y="1322553"/>
                  <a:pt x="1267873" y="1307123"/>
                  <a:pt x="1286637" y="1306932"/>
                </a:cubicBezTo>
                <a:cubicBezTo>
                  <a:pt x="1305497" y="1306742"/>
                  <a:pt x="1320927" y="1321791"/>
                  <a:pt x="1321118" y="1340651"/>
                </a:cubicBezTo>
                <a:cubicBezTo>
                  <a:pt x="1321308" y="1359510"/>
                  <a:pt x="1306163" y="1374941"/>
                  <a:pt x="1287399" y="1375131"/>
                </a:cubicBezTo>
                <a:close/>
                <a:moveTo>
                  <a:pt x="738473" y="718573"/>
                </a:moveTo>
                <a:cubicBezTo>
                  <a:pt x="757238" y="718668"/>
                  <a:pt x="772573" y="734004"/>
                  <a:pt x="772477" y="752768"/>
                </a:cubicBezTo>
                <a:cubicBezTo>
                  <a:pt x="772477" y="771532"/>
                  <a:pt x="757047" y="786867"/>
                  <a:pt x="738283" y="786772"/>
                </a:cubicBezTo>
                <a:cubicBezTo>
                  <a:pt x="719519" y="786677"/>
                  <a:pt x="704183" y="771342"/>
                  <a:pt x="704279" y="752577"/>
                </a:cubicBezTo>
                <a:cubicBezTo>
                  <a:pt x="704374" y="733813"/>
                  <a:pt x="719709" y="718573"/>
                  <a:pt x="738473" y="718573"/>
                </a:cubicBezTo>
                <a:close/>
                <a:moveTo>
                  <a:pt x="1025747" y="934600"/>
                </a:moveTo>
                <a:cubicBezTo>
                  <a:pt x="1044512" y="934695"/>
                  <a:pt x="1059752" y="950126"/>
                  <a:pt x="1059561" y="968985"/>
                </a:cubicBezTo>
                <a:cubicBezTo>
                  <a:pt x="1059466" y="987750"/>
                  <a:pt x="1044035" y="1002989"/>
                  <a:pt x="1025176" y="1002799"/>
                </a:cubicBezTo>
                <a:cubicBezTo>
                  <a:pt x="1006412" y="1002704"/>
                  <a:pt x="991172" y="987273"/>
                  <a:pt x="991362" y="968414"/>
                </a:cubicBezTo>
                <a:cubicBezTo>
                  <a:pt x="991457" y="949650"/>
                  <a:pt x="1006888" y="934505"/>
                  <a:pt x="1025747" y="934600"/>
                </a:cubicBezTo>
                <a:close/>
                <a:moveTo>
                  <a:pt x="164402" y="575888"/>
                </a:moveTo>
                <a:cubicBezTo>
                  <a:pt x="164783" y="557315"/>
                  <a:pt x="180785" y="541979"/>
                  <a:pt x="199358" y="542551"/>
                </a:cubicBezTo>
                <a:cubicBezTo>
                  <a:pt x="217932" y="543122"/>
                  <a:pt x="233077" y="559315"/>
                  <a:pt x="232315" y="577889"/>
                </a:cubicBezTo>
                <a:cubicBezTo>
                  <a:pt x="231553" y="595986"/>
                  <a:pt x="216122" y="610655"/>
                  <a:pt x="198120" y="610560"/>
                </a:cubicBezTo>
                <a:cubicBezTo>
                  <a:pt x="179451" y="610369"/>
                  <a:pt x="164020" y="594462"/>
                  <a:pt x="164402" y="575888"/>
                </a:cubicBezTo>
                <a:close/>
                <a:moveTo>
                  <a:pt x="119063" y="596081"/>
                </a:moveTo>
                <a:cubicBezTo>
                  <a:pt x="100584" y="596272"/>
                  <a:pt x="84677" y="580270"/>
                  <a:pt x="84963" y="561792"/>
                </a:cubicBezTo>
                <a:cubicBezTo>
                  <a:pt x="85249" y="543789"/>
                  <a:pt x="100584" y="528549"/>
                  <a:pt x="118491" y="528454"/>
                </a:cubicBezTo>
                <a:cubicBezTo>
                  <a:pt x="136970" y="528263"/>
                  <a:pt x="152876" y="544266"/>
                  <a:pt x="152591" y="562744"/>
                </a:cubicBezTo>
                <a:cubicBezTo>
                  <a:pt x="152400" y="580746"/>
                  <a:pt x="137065" y="595986"/>
                  <a:pt x="119063" y="596081"/>
                </a:cubicBezTo>
                <a:close/>
                <a:moveTo>
                  <a:pt x="513969" y="667138"/>
                </a:moveTo>
                <a:cubicBezTo>
                  <a:pt x="495490" y="667233"/>
                  <a:pt x="479679" y="651231"/>
                  <a:pt x="480060" y="632753"/>
                </a:cubicBezTo>
                <a:cubicBezTo>
                  <a:pt x="480441" y="614751"/>
                  <a:pt x="495776" y="599606"/>
                  <a:pt x="513779" y="599511"/>
                </a:cubicBezTo>
                <a:cubicBezTo>
                  <a:pt x="532257" y="599415"/>
                  <a:pt x="548069" y="615417"/>
                  <a:pt x="547688" y="633896"/>
                </a:cubicBezTo>
                <a:cubicBezTo>
                  <a:pt x="547307" y="651898"/>
                  <a:pt x="531971" y="667043"/>
                  <a:pt x="513969" y="667138"/>
                </a:cubicBezTo>
                <a:close/>
                <a:moveTo>
                  <a:pt x="434816" y="585128"/>
                </a:moveTo>
                <a:cubicBezTo>
                  <a:pt x="453390" y="585413"/>
                  <a:pt x="468725" y="601416"/>
                  <a:pt x="468249" y="619989"/>
                </a:cubicBezTo>
                <a:cubicBezTo>
                  <a:pt x="467773" y="638563"/>
                  <a:pt x="451580" y="653803"/>
                  <a:pt x="433007" y="653041"/>
                </a:cubicBezTo>
                <a:cubicBezTo>
                  <a:pt x="414909" y="652374"/>
                  <a:pt x="400145" y="636944"/>
                  <a:pt x="400240" y="618846"/>
                </a:cubicBezTo>
                <a:cubicBezTo>
                  <a:pt x="400431" y="600272"/>
                  <a:pt x="416243" y="584842"/>
                  <a:pt x="434816" y="585128"/>
                </a:cubicBezTo>
                <a:close/>
                <a:moveTo>
                  <a:pt x="354521" y="570840"/>
                </a:moveTo>
                <a:cubicBezTo>
                  <a:pt x="373285" y="570745"/>
                  <a:pt x="388811" y="586366"/>
                  <a:pt x="388715" y="605130"/>
                </a:cubicBezTo>
                <a:cubicBezTo>
                  <a:pt x="388620" y="623895"/>
                  <a:pt x="372904" y="639325"/>
                  <a:pt x="354139" y="639039"/>
                </a:cubicBezTo>
                <a:cubicBezTo>
                  <a:pt x="335947" y="638754"/>
                  <a:pt x="320897" y="623704"/>
                  <a:pt x="320612" y="605511"/>
                </a:cubicBezTo>
                <a:cubicBezTo>
                  <a:pt x="320326" y="586652"/>
                  <a:pt x="335756" y="570936"/>
                  <a:pt x="354521" y="570840"/>
                </a:cubicBezTo>
                <a:close/>
                <a:moveTo>
                  <a:pt x="312039" y="591129"/>
                </a:moveTo>
                <a:cubicBezTo>
                  <a:pt x="311849" y="609893"/>
                  <a:pt x="295942" y="625228"/>
                  <a:pt x="277178" y="624752"/>
                </a:cubicBezTo>
                <a:cubicBezTo>
                  <a:pt x="258413" y="624276"/>
                  <a:pt x="243269" y="608273"/>
                  <a:pt x="243935" y="589509"/>
                </a:cubicBezTo>
                <a:cubicBezTo>
                  <a:pt x="244507" y="571317"/>
                  <a:pt x="259937" y="556553"/>
                  <a:pt x="278035" y="556553"/>
                </a:cubicBezTo>
                <a:cubicBezTo>
                  <a:pt x="296799" y="556648"/>
                  <a:pt x="312230" y="572364"/>
                  <a:pt x="312039" y="591129"/>
                </a:cubicBezTo>
                <a:close/>
                <a:moveTo>
                  <a:pt x="993839" y="874688"/>
                </a:moveTo>
                <a:cubicBezTo>
                  <a:pt x="994029" y="892595"/>
                  <a:pt x="978789" y="908311"/>
                  <a:pt x="960692" y="908692"/>
                </a:cubicBezTo>
                <a:cubicBezTo>
                  <a:pt x="942213" y="909073"/>
                  <a:pt x="926021" y="893071"/>
                  <a:pt x="926306" y="874497"/>
                </a:cubicBezTo>
                <a:cubicBezTo>
                  <a:pt x="926592" y="856495"/>
                  <a:pt x="942118" y="841160"/>
                  <a:pt x="960120" y="841255"/>
                </a:cubicBezTo>
                <a:cubicBezTo>
                  <a:pt x="978218" y="841255"/>
                  <a:pt x="993648" y="856590"/>
                  <a:pt x="993839" y="874688"/>
                </a:cubicBezTo>
                <a:close/>
                <a:moveTo>
                  <a:pt x="593789" y="613893"/>
                </a:moveTo>
                <a:cubicBezTo>
                  <a:pt x="611886" y="614084"/>
                  <a:pt x="627317" y="629895"/>
                  <a:pt x="627126" y="647897"/>
                </a:cubicBezTo>
                <a:cubicBezTo>
                  <a:pt x="626936" y="665995"/>
                  <a:pt x="611219" y="681426"/>
                  <a:pt x="593122" y="681235"/>
                </a:cubicBezTo>
                <a:cubicBezTo>
                  <a:pt x="575024" y="681045"/>
                  <a:pt x="559594" y="665233"/>
                  <a:pt x="559784" y="647231"/>
                </a:cubicBezTo>
                <a:cubicBezTo>
                  <a:pt x="560070" y="629133"/>
                  <a:pt x="575786" y="613703"/>
                  <a:pt x="593789" y="613893"/>
                </a:cubicBezTo>
                <a:close/>
                <a:moveTo>
                  <a:pt x="1352836" y="1468572"/>
                </a:moveTo>
                <a:cubicBezTo>
                  <a:pt x="1334929" y="1468953"/>
                  <a:pt x="1319117" y="1453808"/>
                  <a:pt x="1318546" y="1435710"/>
                </a:cubicBezTo>
                <a:cubicBezTo>
                  <a:pt x="1317974" y="1417232"/>
                  <a:pt x="1333881" y="1400944"/>
                  <a:pt x="1352455" y="1401039"/>
                </a:cubicBezTo>
                <a:cubicBezTo>
                  <a:pt x="1370457" y="1401135"/>
                  <a:pt x="1385888" y="1416565"/>
                  <a:pt x="1385983" y="1434567"/>
                </a:cubicBezTo>
                <a:cubicBezTo>
                  <a:pt x="1386173" y="1452570"/>
                  <a:pt x="1370933" y="1468191"/>
                  <a:pt x="1352836" y="1468572"/>
                </a:cubicBezTo>
                <a:close/>
                <a:moveTo>
                  <a:pt x="1373505" y="1590587"/>
                </a:moveTo>
                <a:cubicBezTo>
                  <a:pt x="1379315" y="1579252"/>
                  <a:pt x="1391317" y="1571251"/>
                  <a:pt x="1404461" y="1571727"/>
                </a:cubicBezTo>
                <a:cubicBezTo>
                  <a:pt x="1416939" y="1572204"/>
                  <a:pt x="1427893" y="1580014"/>
                  <a:pt x="1433322" y="1590587"/>
                </a:cubicBezTo>
                <a:lnTo>
                  <a:pt x="1373505" y="1590587"/>
                </a:lnTo>
                <a:close/>
                <a:moveTo>
                  <a:pt x="818007" y="800679"/>
                </a:moveTo>
                <a:cubicBezTo>
                  <a:pt x="800005" y="800679"/>
                  <a:pt x="784479" y="785343"/>
                  <a:pt x="784193" y="767341"/>
                </a:cubicBezTo>
                <a:cubicBezTo>
                  <a:pt x="783908" y="748863"/>
                  <a:pt x="800100" y="732765"/>
                  <a:pt x="818579" y="733242"/>
                </a:cubicBezTo>
                <a:cubicBezTo>
                  <a:pt x="836581" y="733622"/>
                  <a:pt x="851821" y="749339"/>
                  <a:pt x="851630" y="767246"/>
                </a:cubicBezTo>
                <a:cubicBezTo>
                  <a:pt x="851535" y="785248"/>
                  <a:pt x="836009" y="800583"/>
                  <a:pt x="818007" y="800679"/>
                </a:cubicBezTo>
                <a:close/>
                <a:moveTo>
                  <a:pt x="39624" y="581604"/>
                </a:moveTo>
                <a:cubicBezTo>
                  <a:pt x="21717" y="581889"/>
                  <a:pt x="6001" y="566459"/>
                  <a:pt x="5715" y="548456"/>
                </a:cubicBezTo>
                <a:cubicBezTo>
                  <a:pt x="5429" y="530550"/>
                  <a:pt x="20860" y="514833"/>
                  <a:pt x="38862" y="514547"/>
                </a:cubicBezTo>
                <a:cubicBezTo>
                  <a:pt x="56769" y="514262"/>
                  <a:pt x="72485" y="529692"/>
                  <a:pt x="72771" y="547695"/>
                </a:cubicBezTo>
                <a:cubicBezTo>
                  <a:pt x="72962" y="565602"/>
                  <a:pt x="57626" y="581318"/>
                  <a:pt x="39624" y="581604"/>
                </a:cubicBezTo>
                <a:close/>
                <a:moveTo>
                  <a:pt x="673132" y="628657"/>
                </a:moveTo>
                <a:cubicBezTo>
                  <a:pt x="691420" y="628752"/>
                  <a:pt x="706660" y="644373"/>
                  <a:pt x="706088" y="662566"/>
                </a:cubicBezTo>
                <a:cubicBezTo>
                  <a:pt x="705612" y="680283"/>
                  <a:pt x="690563" y="694856"/>
                  <a:pt x="672941" y="694856"/>
                </a:cubicBezTo>
                <a:cubicBezTo>
                  <a:pt x="654653" y="694761"/>
                  <a:pt x="639413" y="679139"/>
                  <a:pt x="639985" y="660947"/>
                </a:cubicBezTo>
                <a:cubicBezTo>
                  <a:pt x="640461" y="643230"/>
                  <a:pt x="655415" y="628657"/>
                  <a:pt x="673132" y="628657"/>
                </a:cubicBezTo>
                <a:close/>
                <a:moveTo>
                  <a:pt x="1334357" y="1261403"/>
                </a:moveTo>
                <a:cubicBezTo>
                  <a:pt x="1334453" y="1279405"/>
                  <a:pt x="1318832" y="1294931"/>
                  <a:pt x="1300829" y="1294740"/>
                </a:cubicBezTo>
                <a:cubicBezTo>
                  <a:pt x="1282827" y="1294550"/>
                  <a:pt x="1267492" y="1278834"/>
                  <a:pt x="1267873" y="1260927"/>
                </a:cubicBezTo>
                <a:cubicBezTo>
                  <a:pt x="1268254" y="1243401"/>
                  <a:pt x="1283113" y="1228637"/>
                  <a:pt x="1300639" y="1228351"/>
                </a:cubicBezTo>
                <a:cubicBezTo>
                  <a:pt x="1318641" y="1227970"/>
                  <a:pt x="1334357" y="1243401"/>
                  <a:pt x="1334357" y="1261403"/>
                </a:cubicBezTo>
                <a:close/>
                <a:moveTo>
                  <a:pt x="1203770" y="1074332"/>
                </a:moveTo>
                <a:cubicBezTo>
                  <a:pt x="1203484" y="1092429"/>
                  <a:pt x="1187482" y="1107764"/>
                  <a:pt x="1169575" y="1107193"/>
                </a:cubicBezTo>
                <a:cubicBezTo>
                  <a:pt x="1151382" y="1106622"/>
                  <a:pt x="1136237" y="1090524"/>
                  <a:pt x="1136999" y="1072617"/>
                </a:cubicBezTo>
                <a:cubicBezTo>
                  <a:pt x="1137761" y="1054901"/>
                  <a:pt x="1153001" y="1040328"/>
                  <a:pt x="1170432" y="1040423"/>
                </a:cubicBezTo>
                <a:cubicBezTo>
                  <a:pt x="1188625" y="1040613"/>
                  <a:pt x="1204151" y="1056330"/>
                  <a:pt x="1203770" y="1074332"/>
                </a:cubicBezTo>
                <a:close/>
                <a:moveTo>
                  <a:pt x="1236250" y="1201014"/>
                </a:moveTo>
                <a:cubicBezTo>
                  <a:pt x="1218248" y="1201300"/>
                  <a:pt x="1202531" y="1185774"/>
                  <a:pt x="1202436" y="1167772"/>
                </a:cubicBezTo>
                <a:cubicBezTo>
                  <a:pt x="1202341" y="1149675"/>
                  <a:pt x="1218057" y="1134149"/>
                  <a:pt x="1236059" y="1134339"/>
                </a:cubicBezTo>
                <a:cubicBezTo>
                  <a:pt x="1253585" y="1134530"/>
                  <a:pt x="1268635" y="1149294"/>
                  <a:pt x="1269111" y="1166915"/>
                </a:cubicBezTo>
                <a:cubicBezTo>
                  <a:pt x="1269682" y="1184822"/>
                  <a:pt x="1254347" y="1200729"/>
                  <a:pt x="1236250" y="1201014"/>
                </a:cubicBezTo>
                <a:close/>
                <a:moveTo>
                  <a:pt x="1104710" y="1016134"/>
                </a:moveTo>
                <a:cubicBezTo>
                  <a:pt x="1086612" y="1015944"/>
                  <a:pt x="1071372" y="1000132"/>
                  <a:pt x="1071753" y="982225"/>
                </a:cubicBezTo>
                <a:cubicBezTo>
                  <a:pt x="1072229" y="964128"/>
                  <a:pt x="1088136" y="948983"/>
                  <a:pt x="1106043" y="949650"/>
                </a:cubicBezTo>
                <a:cubicBezTo>
                  <a:pt x="1123664" y="950316"/>
                  <a:pt x="1138238" y="965366"/>
                  <a:pt x="1138238" y="982796"/>
                </a:cubicBezTo>
                <a:cubicBezTo>
                  <a:pt x="1138333" y="1000894"/>
                  <a:pt x="1122712" y="1016325"/>
                  <a:pt x="1104710" y="1016134"/>
                </a:cubicBezTo>
                <a:close/>
                <a:moveTo>
                  <a:pt x="1418273" y="1492955"/>
                </a:moveTo>
                <a:cubicBezTo>
                  <a:pt x="1436561" y="1493337"/>
                  <a:pt x="1451324" y="1508862"/>
                  <a:pt x="1450562" y="1527055"/>
                </a:cubicBezTo>
                <a:cubicBezTo>
                  <a:pt x="1449800" y="1544867"/>
                  <a:pt x="1434941" y="1558964"/>
                  <a:pt x="1417225" y="1558678"/>
                </a:cubicBezTo>
                <a:cubicBezTo>
                  <a:pt x="1398937" y="1558297"/>
                  <a:pt x="1384173" y="1542771"/>
                  <a:pt x="1384935" y="1524579"/>
                </a:cubicBezTo>
                <a:cubicBezTo>
                  <a:pt x="1385602" y="1506767"/>
                  <a:pt x="1400556" y="1492575"/>
                  <a:pt x="1418273" y="1492955"/>
                </a:cubicBezTo>
                <a:close/>
                <a:moveTo>
                  <a:pt x="894493" y="814013"/>
                </a:moveTo>
                <a:cubicBezTo>
                  <a:pt x="876205" y="813918"/>
                  <a:pt x="861251" y="798393"/>
                  <a:pt x="861822" y="780200"/>
                </a:cubicBezTo>
                <a:cubicBezTo>
                  <a:pt x="862394" y="762388"/>
                  <a:pt x="877157" y="748101"/>
                  <a:pt x="894874" y="748291"/>
                </a:cubicBezTo>
                <a:cubicBezTo>
                  <a:pt x="913162" y="748386"/>
                  <a:pt x="928116" y="763912"/>
                  <a:pt x="927545" y="782105"/>
                </a:cubicBezTo>
                <a:cubicBezTo>
                  <a:pt x="927068" y="799821"/>
                  <a:pt x="912209" y="814109"/>
                  <a:pt x="894493" y="814013"/>
                </a:cubicBezTo>
                <a:close/>
                <a:moveTo>
                  <a:pt x="1398937" y="1355510"/>
                </a:moveTo>
                <a:cubicBezTo>
                  <a:pt x="1398842" y="1373703"/>
                  <a:pt x="1384554" y="1387800"/>
                  <a:pt x="1366266" y="1387609"/>
                </a:cubicBezTo>
                <a:cubicBezTo>
                  <a:pt x="1348073" y="1387514"/>
                  <a:pt x="1333976" y="1373226"/>
                  <a:pt x="1334167" y="1354938"/>
                </a:cubicBezTo>
                <a:cubicBezTo>
                  <a:pt x="1334262" y="1336746"/>
                  <a:pt x="1348550" y="1322648"/>
                  <a:pt x="1366838" y="1322839"/>
                </a:cubicBezTo>
                <a:cubicBezTo>
                  <a:pt x="1385030" y="1323030"/>
                  <a:pt x="1399032" y="1337317"/>
                  <a:pt x="1398937" y="1355510"/>
                </a:cubicBezTo>
                <a:close/>
                <a:moveTo>
                  <a:pt x="784860" y="676282"/>
                </a:moveTo>
                <a:cubicBezTo>
                  <a:pt x="784670" y="694475"/>
                  <a:pt x="770573" y="708381"/>
                  <a:pt x="752380" y="708191"/>
                </a:cubicBezTo>
                <a:cubicBezTo>
                  <a:pt x="734187" y="708000"/>
                  <a:pt x="720281" y="693903"/>
                  <a:pt x="720471" y="675711"/>
                </a:cubicBezTo>
                <a:cubicBezTo>
                  <a:pt x="720662" y="657518"/>
                  <a:pt x="734759" y="643611"/>
                  <a:pt x="752951" y="643802"/>
                </a:cubicBezTo>
                <a:cubicBezTo>
                  <a:pt x="771049" y="643897"/>
                  <a:pt x="784955" y="657994"/>
                  <a:pt x="784860" y="676282"/>
                </a:cubicBezTo>
                <a:close/>
                <a:moveTo>
                  <a:pt x="1072039" y="889452"/>
                </a:moveTo>
                <a:cubicBezTo>
                  <a:pt x="1071848" y="907644"/>
                  <a:pt x="1057561" y="921741"/>
                  <a:pt x="1039368" y="921551"/>
                </a:cubicBezTo>
                <a:cubicBezTo>
                  <a:pt x="1021175" y="921360"/>
                  <a:pt x="1007078" y="907073"/>
                  <a:pt x="1007269" y="888880"/>
                </a:cubicBezTo>
                <a:cubicBezTo>
                  <a:pt x="1007459" y="870687"/>
                  <a:pt x="1021747" y="856590"/>
                  <a:pt x="1039940" y="856781"/>
                </a:cubicBezTo>
                <a:cubicBezTo>
                  <a:pt x="1058132" y="856876"/>
                  <a:pt x="1072229" y="871259"/>
                  <a:pt x="1072039" y="889452"/>
                </a:cubicBezTo>
                <a:close/>
                <a:moveTo>
                  <a:pt x="607409" y="599320"/>
                </a:moveTo>
                <a:cubicBezTo>
                  <a:pt x="589979" y="599225"/>
                  <a:pt x="576167" y="585128"/>
                  <a:pt x="576358" y="567697"/>
                </a:cubicBezTo>
                <a:cubicBezTo>
                  <a:pt x="576453" y="550266"/>
                  <a:pt x="590550" y="536455"/>
                  <a:pt x="607981" y="536646"/>
                </a:cubicBezTo>
                <a:cubicBezTo>
                  <a:pt x="625412" y="536741"/>
                  <a:pt x="639223" y="550838"/>
                  <a:pt x="639032" y="568269"/>
                </a:cubicBezTo>
                <a:cubicBezTo>
                  <a:pt x="638842" y="585604"/>
                  <a:pt x="624840" y="599415"/>
                  <a:pt x="607409" y="599320"/>
                </a:cubicBezTo>
                <a:close/>
                <a:moveTo>
                  <a:pt x="1005935" y="794773"/>
                </a:moveTo>
                <a:cubicBezTo>
                  <a:pt x="1006221" y="812489"/>
                  <a:pt x="992791" y="826491"/>
                  <a:pt x="975265" y="826968"/>
                </a:cubicBezTo>
                <a:cubicBezTo>
                  <a:pt x="956977" y="827348"/>
                  <a:pt x="942689" y="813442"/>
                  <a:pt x="942785" y="795249"/>
                </a:cubicBezTo>
                <a:cubicBezTo>
                  <a:pt x="942880" y="777533"/>
                  <a:pt x="956501" y="763912"/>
                  <a:pt x="974122" y="763817"/>
                </a:cubicBezTo>
                <a:cubicBezTo>
                  <a:pt x="991838" y="763626"/>
                  <a:pt x="1005650" y="777152"/>
                  <a:pt x="1005935" y="794773"/>
                </a:cubicBezTo>
                <a:close/>
                <a:moveTo>
                  <a:pt x="164497" y="482258"/>
                </a:moveTo>
                <a:cubicBezTo>
                  <a:pt x="164687" y="499879"/>
                  <a:pt x="151257" y="513881"/>
                  <a:pt x="133826" y="514262"/>
                </a:cubicBezTo>
                <a:cubicBezTo>
                  <a:pt x="115634" y="514643"/>
                  <a:pt x="101346" y="500641"/>
                  <a:pt x="101537" y="482544"/>
                </a:cubicBezTo>
                <a:cubicBezTo>
                  <a:pt x="101632" y="465018"/>
                  <a:pt x="115348" y="451302"/>
                  <a:pt x="132874" y="451302"/>
                </a:cubicBezTo>
                <a:cubicBezTo>
                  <a:pt x="150495" y="451111"/>
                  <a:pt x="164306" y="464732"/>
                  <a:pt x="164497" y="482258"/>
                </a:cubicBezTo>
                <a:close/>
                <a:moveTo>
                  <a:pt x="559689" y="553219"/>
                </a:moveTo>
                <a:cubicBezTo>
                  <a:pt x="559975" y="570936"/>
                  <a:pt x="546545" y="584937"/>
                  <a:pt x="529019" y="585413"/>
                </a:cubicBezTo>
                <a:cubicBezTo>
                  <a:pt x="510731" y="585890"/>
                  <a:pt x="496443" y="571983"/>
                  <a:pt x="496538" y="553695"/>
                </a:cubicBezTo>
                <a:cubicBezTo>
                  <a:pt x="496634" y="535979"/>
                  <a:pt x="510254" y="522358"/>
                  <a:pt x="527876" y="522263"/>
                </a:cubicBezTo>
                <a:cubicBezTo>
                  <a:pt x="545592" y="522072"/>
                  <a:pt x="559403" y="535598"/>
                  <a:pt x="559689" y="553219"/>
                </a:cubicBezTo>
                <a:close/>
                <a:moveTo>
                  <a:pt x="863727" y="687712"/>
                </a:moveTo>
                <a:cubicBezTo>
                  <a:pt x="863537" y="705238"/>
                  <a:pt x="849821" y="718859"/>
                  <a:pt x="832199" y="718859"/>
                </a:cubicBezTo>
                <a:cubicBezTo>
                  <a:pt x="814102" y="718859"/>
                  <a:pt x="800195" y="704476"/>
                  <a:pt x="800767" y="686283"/>
                </a:cubicBezTo>
                <a:cubicBezTo>
                  <a:pt x="801243" y="668853"/>
                  <a:pt x="815340" y="655518"/>
                  <a:pt x="833057" y="655898"/>
                </a:cubicBezTo>
                <a:cubicBezTo>
                  <a:pt x="850392" y="656184"/>
                  <a:pt x="863918" y="670186"/>
                  <a:pt x="863727" y="687712"/>
                </a:cubicBezTo>
                <a:close/>
                <a:moveTo>
                  <a:pt x="321183" y="511309"/>
                </a:moveTo>
                <a:cubicBezTo>
                  <a:pt x="321088" y="529597"/>
                  <a:pt x="306896" y="543313"/>
                  <a:pt x="288512" y="542932"/>
                </a:cubicBezTo>
                <a:cubicBezTo>
                  <a:pt x="270891" y="542551"/>
                  <a:pt x="257556" y="528740"/>
                  <a:pt x="257556" y="510928"/>
                </a:cubicBezTo>
                <a:cubicBezTo>
                  <a:pt x="257651" y="492640"/>
                  <a:pt x="271844" y="478924"/>
                  <a:pt x="290227" y="479305"/>
                </a:cubicBezTo>
                <a:cubicBezTo>
                  <a:pt x="307848" y="479686"/>
                  <a:pt x="321183" y="493497"/>
                  <a:pt x="321183" y="511309"/>
                </a:cubicBezTo>
                <a:close/>
                <a:moveTo>
                  <a:pt x="369475" y="493497"/>
                </a:moveTo>
                <a:cubicBezTo>
                  <a:pt x="387668" y="493783"/>
                  <a:pt x="401288" y="508166"/>
                  <a:pt x="400717" y="526549"/>
                </a:cubicBezTo>
                <a:cubicBezTo>
                  <a:pt x="400145" y="544170"/>
                  <a:pt x="386144" y="557315"/>
                  <a:pt x="368332" y="557029"/>
                </a:cubicBezTo>
                <a:cubicBezTo>
                  <a:pt x="350139" y="556743"/>
                  <a:pt x="336518" y="542361"/>
                  <a:pt x="337090" y="523977"/>
                </a:cubicBezTo>
                <a:cubicBezTo>
                  <a:pt x="337661" y="506451"/>
                  <a:pt x="351663" y="493307"/>
                  <a:pt x="369475" y="493497"/>
                </a:cubicBezTo>
                <a:close/>
                <a:moveTo>
                  <a:pt x="1150620" y="903834"/>
                </a:moveTo>
                <a:cubicBezTo>
                  <a:pt x="1150334" y="921265"/>
                  <a:pt x="1136237" y="934886"/>
                  <a:pt x="1118711" y="934695"/>
                </a:cubicBezTo>
                <a:cubicBezTo>
                  <a:pt x="1101281" y="934410"/>
                  <a:pt x="1087660" y="920313"/>
                  <a:pt x="1087850" y="902787"/>
                </a:cubicBezTo>
                <a:cubicBezTo>
                  <a:pt x="1088136" y="885356"/>
                  <a:pt x="1102233" y="871735"/>
                  <a:pt x="1119759" y="871926"/>
                </a:cubicBezTo>
                <a:cubicBezTo>
                  <a:pt x="1137190" y="872306"/>
                  <a:pt x="1150906" y="886404"/>
                  <a:pt x="1150620" y="903834"/>
                </a:cubicBezTo>
                <a:close/>
                <a:moveTo>
                  <a:pt x="1250442" y="1056520"/>
                </a:moveTo>
                <a:cubicBezTo>
                  <a:pt x="1268063" y="1056711"/>
                  <a:pt x="1281684" y="1070427"/>
                  <a:pt x="1281589" y="1088143"/>
                </a:cubicBezTo>
                <a:cubicBezTo>
                  <a:pt x="1281589" y="1106336"/>
                  <a:pt x="1267206" y="1120242"/>
                  <a:pt x="1248918" y="1119671"/>
                </a:cubicBezTo>
                <a:cubicBezTo>
                  <a:pt x="1231392" y="1119195"/>
                  <a:pt x="1218152" y="1105097"/>
                  <a:pt x="1218438" y="1087286"/>
                </a:cubicBezTo>
                <a:cubicBezTo>
                  <a:pt x="1218724" y="1069664"/>
                  <a:pt x="1232630" y="1056330"/>
                  <a:pt x="1250442" y="1056520"/>
                </a:cubicBezTo>
                <a:close/>
                <a:moveTo>
                  <a:pt x="1184148" y="1028707"/>
                </a:moveTo>
                <a:cubicBezTo>
                  <a:pt x="1166527" y="1028517"/>
                  <a:pt x="1153001" y="1014705"/>
                  <a:pt x="1153001" y="996989"/>
                </a:cubicBezTo>
                <a:cubicBezTo>
                  <a:pt x="1153001" y="978796"/>
                  <a:pt x="1167384" y="964985"/>
                  <a:pt x="1185767" y="965461"/>
                </a:cubicBezTo>
                <a:cubicBezTo>
                  <a:pt x="1203293" y="965937"/>
                  <a:pt x="1216533" y="980129"/>
                  <a:pt x="1216247" y="997846"/>
                </a:cubicBezTo>
                <a:cubicBezTo>
                  <a:pt x="1215866" y="1015563"/>
                  <a:pt x="1201960" y="1028897"/>
                  <a:pt x="1184148" y="1028707"/>
                </a:cubicBezTo>
                <a:close/>
                <a:moveTo>
                  <a:pt x="213170" y="465208"/>
                </a:moveTo>
                <a:cubicBezTo>
                  <a:pt x="231362" y="465494"/>
                  <a:pt x="244888" y="479781"/>
                  <a:pt x="244316" y="498164"/>
                </a:cubicBezTo>
                <a:cubicBezTo>
                  <a:pt x="243745" y="515691"/>
                  <a:pt x="229838" y="528835"/>
                  <a:pt x="212122" y="528645"/>
                </a:cubicBezTo>
                <a:cubicBezTo>
                  <a:pt x="193929" y="528359"/>
                  <a:pt x="180404" y="514071"/>
                  <a:pt x="180975" y="495688"/>
                </a:cubicBezTo>
                <a:cubicBezTo>
                  <a:pt x="181451" y="478162"/>
                  <a:pt x="195358" y="465018"/>
                  <a:pt x="213170" y="465208"/>
                </a:cubicBezTo>
                <a:close/>
                <a:moveTo>
                  <a:pt x="1463612" y="1448569"/>
                </a:moveTo>
                <a:cubicBezTo>
                  <a:pt x="1463802" y="1466857"/>
                  <a:pt x="1449991" y="1480859"/>
                  <a:pt x="1431703" y="1480668"/>
                </a:cubicBezTo>
                <a:cubicBezTo>
                  <a:pt x="1414082" y="1480573"/>
                  <a:pt x="1400461" y="1467047"/>
                  <a:pt x="1400270" y="1449426"/>
                </a:cubicBezTo>
                <a:cubicBezTo>
                  <a:pt x="1400080" y="1431138"/>
                  <a:pt x="1413891" y="1417137"/>
                  <a:pt x="1432179" y="1417327"/>
                </a:cubicBezTo>
                <a:cubicBezTo>
                  <a:pt x="1449800" y="1417518"/>
                  <a:pt x="1463421" y="1430948"/>
                  <a:pt x="1463612" y="1448569"/>
                </a:cubicBezTo>
                <a:close/>
                <a:moveTo>
                  <a:pt x="1380363" y="1244353"/>
                </a:moveTo>
                <a:cubicBezTo>
                  <a:pt x="1397794" y="1244163"/>
                  <a:pt x="1411891" y="1257879"/>
                  <a:pt x="1412081" y="1275309"/>
                </a:cubicBezTo>
                <a:cubicBezTo>
                  <a:pt x="1412272" y="1292740"/>
                  <a:pt x="1398556" y="1306837"/>
                  <a:pt x="1381125" y="1307028"/>
                </a:cubicBezTo>
                <a:cubicBezTo>
                  <a:pt x="1363694" y="1307218"/>
                  <a:pt x="1349597" y="1293502"/>
                  <a:pt x="1349407" y="1276071"/>
                </a:cubicBezTo>
                <a:cubicBezTo>
                  <a:pt x="1349216" y="1258641"/>
                  <a:pt x="1362932" y="1244544"/>
                  <a:pt x="1380363" y="1244353"/>
                </a:cubicBezTo>
                <a:close/>
                <a:moveTo>
                  <a:pt x="1346930" y="1181964"/>
                </a:moveTo>
                <a:cubicBezTo>
                  <a:pt x="1346930" y="1199681"/>
                  <a:pt x="1333310" y="1213302"/>
                  <a:pt x="1315593" y="1213492"/>
                </a:cubicBezTo>
                <a:cubicBezTo>
                  <a:pt x="1297305" y="1213587"/>
                  <a:pt x="1283399" y="1199395"/>
                  <a:pt x="1283780" y="1181107"/>
                </a:cubicBezTo>
                <a:cubicBezTo>
                  <a:pt x="1284161" y="1163486"/>
                  <a:pt x="1298067" y="1150151"/>
                  <a:pt x="1315784" y="1150341"/>
                </a:cubicBezTo>
                <a:cubicBezTo>
                  <a:pt x="1333500" y="1150532"/>
                  <a:pt x="1347026" y="1164248"/>
                  <a:pt x="1346930" y="1181964"/>
                </a:cubicBezTo>
                <a:close/>
                <a:moveTo>
                  <a:pt x="447294" y="571317"/>
                </a:moveTo>
                <a:cubicBezTo>
                  <a:pt x="429197" y="570745"/>
                  <a:pt x="415862" y="556077"/>
                  <a:pt x="416719" y="537598"/>
                </a:cubicBezTo>
                <a:cubicBezTo>
                  <a:pt x="417576" y="520072"/>
                  <a:pt x="431768" y="507118"/>
                  <a:pt x="449675" y="507689"/>
                </a:cubicBezTo>
                <a:cubicBezTo>
                  <a:pt x="467773" y="508261"/>
                  <a:pt x="481108" y="522929"/>
                  <a:pt x="480251" y="541408"/>
                </a:cubicBezTo>
                <a:cubicBezTo>
                  <a:pt x="479393" y="558934"/>
                  <a:pt x="465201" y="571888"/>
                  <a:pt x="447294" y="571317"/>
                </a:cubicBezTo>
                <a:close/>
                <a:moveTo>
                  <a:pt x="84677" y="468542"/>
                </a:moveTo>
                <a:cubicBezTo>
                  <a:pt x="84677" y="485972"/>
                  <a:pt x="70485" y="499974"/>
                  <a:pt x="53054" y="499784"/>
                </a:cubicBezTo>
                <a:cubicBezTo>
                  <a:pt x="35624" y="499593"/>
                  <a:pt x="21812" y="485211"/>
                  <a:pt x="22193" y="467780"/>
                </a:cubicBezTo>
                <a:cubicBezTo>
                  <a:pt x="22574" y="450921"/>
                  <a:pt x="36290" y="437395"/>
                  <a:pt x="53150" y="437204"/>
                </a:cubicBezTo>
                <a:cubicBezTo>
                  <a:pt x="70580" y="437014"/>
                  <a:pt x="84677" y="451111"/>
                  <a:pt x="84677" y="468542"/>
                </a:cubicBezTo>
                <a:close/>
                <a:moveTo>
                  <a:pt x="718376" y="582556"/>
                </a:moveTo>
                <a:cubicBezTo>
                  <a:pt x="718090" y="599796"/>
                  <a:pt x="703326" y="613893"/>
                  <a:pt x="686086" y="613227"/>
                </a:cubicBezTo>
                <a:cubicBezTo>
                  <a:pt x="669417" y="612560"/>
                  <a:pt x="655892" y="598368"/>
                  <a:pt x="656082" y="581699"/>
                </a:cubicBezTo>
                <a:cubicBezTo>
                  <a:pt x="656368" y="564459"/>
                  <a:pt x="671132" y="550362"/>
                  <a:pt x="688372" y="551028"/>
                </a:cubicBezTo>
                <a:cubicBezTo>
                  <a:pt x="705041" y="551695"/>
                  <a:pt x="718566" y="565887"/>
                  <a:pt x="718376" y="582556"/>
                </a:cubicBezTo>
                <a:close/>
                <a:moveTo>
                  <a:pt x="1446181" y="1338555"/>
                </a:moveTo>
                <a:cubicBezTo>
                  <a:pt x="1462754" y="1338555"/>
                  <a:pt x="1476851" y="1352557"/>
                  <a:pt x="1477137" y="1369226"/>
                </a:cubicBezTo>
                <a:cubicBezTo>
                  <a:pt x="1477328" y="1386276"/>
                  <a:pt x="1462469" y="1400944"/>
                  <a:pt x="1445419" y="1400468"/>
                </a:cubicBezTo>
                <a:cubicBezTo>
                  <a:pt x="1428845" y="1399992"/>
                  <a:pt x="1414939" y="1385609"/>
                  <a:pt x="1415225" y="1369130"/>
                </a:cubicBezTo>
                <a:cubicBezTo>
                  <a:pt x="1415415" y="1352462"/>
                  <a:pt x="1429607" y="1338460"/>
                  <a:pt x="1446181" y="1338555"/>
                </a:cubicBezTo>
                <a:close/>
                <a:moveTo>
                  <a:pt x="4858" y="458636"/>
                </a:moveTo>
                <a:cubicBezTo>
                  <a:pt x="4572" y="463970"/>
                  <a:pt x="2762" y="468923"/>
                  <a:pt x="95" y="473209"/>
                </a:cubicBezTo>
                <a:lnTo>
                  <a:pt x="95" y="440919"/>
                </a:lnTo>
                <a:cubicBezTo>
                  <a:pt x="3429" y="446063"/>
                  <a:pt x="5239" y="452159"/>
                  <a:pt x="4858" y="458636"/>
                </a:cubicBezTo>
                <a:close/>
                <a:moveTo>
                  <a:pt x="1084802" y="809251"/>
                </a:moveTo>
                <a:cubicBezTo>
                  <a:pt x="1084993" y="825729"/>
                  <a:pt x="1070991" y="840112"/>
                  <a:pt x="1054513" y="840493"/>
                </a:cubicBezTo>
                <a:cubicBezTo>
                  <a:pt x="1037558" y="840874"/>
                  <a:pt x="1022699" y="826110"/>
                  <a:pt x="1022985" y="809061"/>
                </a:cubicBezTo>
                <a:cubicBezTo>
                  <a:pt x="1023271" y="792487"/>
                  <a:pt x="1037463" y="778485"/>
                  <a:pt x="1054037" y="778580"/>
                </a:cubicBezTo>
                <a:cubicBezTo>
                  <a:pt x="1070610" y="778676"/>
                  <a:pt x="1084707" y="792678"/>
                  <a:pt x="1084802" y="809251"/>
                </a:cubicBezTo>
                <a:close/>
                <a:moveTo>
                  <a:pt x="1497140" y="1571061"/>
                </a:moveTo>
                <a:cubicBezTo>
                  <a:pt x="1480471" y="1570965"/>
                  <a:pt x="1466374" y="1556868"/>
                  <a:pt x="1466278" y="1540200"/>
                </a:cubicBezTo>
                <a:cubicBezTo>
                  <a:pt x="1466183" y="1523055"/>
                  <a:pt x="1481042" y="1508386"/>
                  <a:pt x="1498187" y="1508958"/>
                </a:cubicBezTo>
                <a:cubicBezTo>
                  <a:pt x="1514856" y="1509434"/>
                  <a:pt x="1528667" y="1523912"/>
                  <a:pt x="1528382" y="1540485"/>
                </a:cubicBezTo>
                <a:cubicBezTo>
                  <a:pt x="1528001" y="1557249"/>
                  <a:pt x="1513808" y="1571156"/>
                  <a:pt x="1497140" y="1571061"/>
                </a:cubicBezTo>
                <a:close/>
                <a:moveTo>
                  <a:pt x="909638" y="732575"/>
                </a:moveTo>
                <a:cubicBezTo>
                  <a:pt x="893064" y="732956"/>
                  <a:pt x="878491" y="719240"/>
                  <a:pt x="877919" y="702571"/>
                </a:cubicBezTo>
                <a:cubicBezTo>
                  <a:pt x="877252" y="685426"/>
                  <a:pt x="891731" y="670472"/>
                  <a:pt x="908971" y="670472"/>
                </a:cubicBezTo>
                <a:cubicBezTo>
                  <a:pt x="925640" y="670472"/>
                  <a:pt x="939832" y="684473"/>
                  <a:pt x="940022" y="701238"/>
                </a:cubicBezTo>
                <a:cubicBezTo>
                  <a:pt x="940213" y="717811"/>
                  <a:pt x="926306" y="732194"/>
                  <a:pt x="909638" y="732575"/>
                </a:cubicBezTo>
                <a:close/>
                <a:moveTo>
                  <a:pt x="766858" y="565792"/>
                </a:moveTo>
                <a:cubicBezTo>
                  <a:pt x="783336" y="565792"/>
                  <a:pt x="797719" y="580365"/>
                  <a:pt x="797433" y="596748"/>
                </a:cubicBezTo>
                <a:cubicBezTo>
                  <a:pt x="797243" y="613227"/>
                  <a:pt x="782479" y="627419"/>
                  <a:pt x="766096" y="627038"/>
                </a:cubicBezTo>
                <a:cubicBezTo>
                  <a:pt x="750094" y="626562"/>
                  <a:pt x="736473" y="612750"/>
                  <a:pt x="736187" y="596844"/>
                </a:cubicBezTo>
                <a:cubicBezTo>
                  <a:pt x="735997" y="580365"/>
                  <a:pt x="750379" y="565792"/>
                  <a:pt x="766858" y="565792"/>
                </a:cubicBezTo>
                <a:close/>
                <a:moveTo>
                  <a:pt x="1233583" y="1010705"/>
                </a:moveTo>
                <a:cubicBezTo>
                  <a:pt x="1234059" y="994227"/>
                  <a:pt x="1248918" y="980129"/>
                  <a:pt x="1265206" y="980796"/>
                </a:cubicBezTo>
                <a:cubicBezTo>
                  <a:pt x="1281779" y="981463"/>
                  <a:pt x="1295686" y="996513"/>
                  <a:pt x="1294733" y="1012800"/>
                </a:cubicBezTo>
                <a:cubicBezTo>
                  <a:pt x="1293876" y="1028897"/>
                  <a:pt x="1279684" y="1042233"/>
                  <a:pt x="1263872" y="1042042"/>
                </a:cubicBezTo>
                <a:cubicBezTo>
                  <a:pt x="1247394" y="1041756"/>
                  <a:pt x="1233202" y="1026993"/>
                  <a:pt x="1233583" y="1010705"/>
                </a:cubicBezTo>
                <a:close/>
                <a:moveTo>
                  <a:pt x="1360170" y="1101573"/>
                </a:moveTo>
                <a:cubicBezTo>
                  <a:pt x="1360646" y="1117956"/>
                  <a:pt x="1346359" y="1132625"/>
                  <a:pt x="1329881" y="1132911"/>
                </a:cubicBezTo>
                <a:cubicBezTo>
                  <a:pt x="1313498" y="1133101"/>
                  <a:pt x="1298924" y="1118718"/>
                  <a:pt x="1298924" y="1102335"/>
                </a:cubicBezTo>
                <a:cubicBezTo>
                  <a:pt x="1298924" y="1086429"/>
                  <a:pt x="1312450" y="1072427"/>
                  <a:pt x="1328452" y="1071760"/>
                </a:cubicBezTo>
                <a:cubicBezTo>
                  <a:pt x="1344835" y="1070998"/>
                  <a:pt x="1359694" y="1085095"/>
                  <a:pt x="1360170" y="1101573"/>
                </a:cubicBezTo>
                <a:close/>
                <a:moveTo>
                  <a:pt x="1425226" y="1195680"/>
                </a:moveTo>
                <a:cubicBezTo>
                  <a:pt x="1425512" y="1212254"/>
                  <a:pt x="1411224" y="1226541"/>
                  <a:pt x="1394651" y="1226255"/>
                </a:cubicBezTo>
                <a:cubicBezTo>
                  <a:pt x="1378553" y="1226065"/>
                  <a:pt x="1364932" y="1212444"/>
                  <a:pt x="1364742" y="1196347"/>
                </a:cubicBezTo>
                <a:cubicBezTo>
                  <a:pt x="1364456" y="1179773"/>
                  <a:pt x="1378744" y="1165486"/>
                  <a:pt x="1395317" y="1165772"/>
                </a:cubicBezTo>
                <a:cubicBezTo>
                  <a:pt x="1411319" y="1166058"/>
                  <a:pt x="1424940" y="1179678"/>
                  <a:pt x="1425226" y="1195680"/>
                </a:cubicBezTo>
                <a:close/>
                <a:moveTo>
                  <a:pt x="1199388" y="947840"/>
                </a:moveTo>
                <a:cubicBezTo>
                  <a:pt x="1182910" y="948221"/>
                  <a:pt x="1168527" y="933933"/>
                  <a:pt x="1168622" y="917455"/>
                </a:cubicBezTo>
                <a:cubicBezTo>
                  <a:pt x="1168718" y="901358"/>
                  <a:pt x="1182243" y="887737"/>
                  <a:pt x="1198340" y="887356"/>
                </a:cubicBezTo>
                <a:cubicBezTo>
                  <a:pt x="1214819" y="886975"/>
                  <a:pt x="1229201" y="901263"/>
                  <a:pt x="1229106" y="917741"/>
                </a:cubicBezTo>
                <a:cubicBezTo>
                  <a:pt x="1229011" y="933838"/>
                  <a:pt x="1215485" y="947459"/>
                  <a:pt x="1199388" y="947840"/>
                </a:cubicBezTo>
                <a:close/>
                <a:moveTo>
                  <a:pt x="303943" y="461588"/>
                </a:moveTo>
                <a:cubicBezTo>
                  <a:pt x="287750" y="461874"/>
                  <a:pt x="273939" y="448539"/>
                  <a:pt x="273463" y="432347"/>
                </a:cubicBezTo>
                <a:cubicBezTo>
                  <a:pt x="272987" y="415678"/>
                  <a:pt x="287084" y="401391"/>
                  <a:pt x="303752" y="401581"/>
                </a:cubicBezTo>
                <a:cubicBezTo>
                  <a:pt x="319945" y="401771"/>
                  <a:pt x="333470" y="415392"/>
                  <a:pt x="333470" y="431585"/>
                </a:cubicBezTo>
                <a:cubicBezTo>
                  <a:pt x="333565" y="447682"/>
                  <a:pt x="320135" y="461303"/>
                  <a:pt x="303943" y="461588"/>
                </a:cubicBezTo>
                <a:close/>
                <a:moveTo>
                  <a:pt x="353092" y="445777"/>
                </a:moveTo>
                <a:cubicBezTo>
                  <a:pt x="353092" y="429585"/>
                  <a:pt x="366522" y="415964"/>
                  <a:pt x="382810" y="415773"/>
                </a:cubicBezTo>
                <a:cubicBezTo>
                  <a:pt x="399574" y="415583"/>
                  <a:pt x="413671" y="429775"/>
                  <a:pt x="413195" y="446539"/>
                </a:cubicBezTo>
                <a:cubicBezTo>
                  <a:pt x="412814" y="462731"/>
                  <a:pt x="399002" y="476067"/>
                  <a:pt x="382810" y="475876"/>
                </a:cubicBezTo>
                <a:cubicBezTo>
                  <a:pt x="366522" y="475590"/>
                  <a:pt x="353092" y="461970"/>
                  <a:pt x="353092" y="445777"/>
                </a:cubicBezTo>
                <a:close/>
                <a:moveTo>
                  <a:pt x="492538" y="460350"/>
                </a:moveTo>
                <a:cubicBezTo>
                  <a:pt x="492347" y="476829"/>
                  <a:pt x="478727" y="489973"/>
                  <a:pt x="462344" y="489783"/>
                </a:cubicBezTo>
                <a:cubicBezTo>
                  <a:pt x="445865" y="489592"/>
                  <a:pt x="432721" y="475971"/>
                  <a:pt x="432911" y="459588"/>
                </a:cubicBezTo>
                <a:cubicBezTo>
                  <a:pt x="433102" y="443110"/>
                  <a:pt x="446723" y="429966"/>
                  <a:pt x="463106" y="430156"/>
                </a:cubicBezTo>
                <a:cubicBezTo>
                  <a:pt x="479584" y="430346"/>
                  <a:pt x="492728" y="443967"/>
                  <a:pt x="492538" y="460350"/>
                </a:cubicBezTo>
                <a:close/>
                <a:moveTo>
                  <a:pt x="1018508" y="716287"/>
                </a:moveTo>
                <a:cubicBezTo>
                  <a:pt x="1018223" y="732479"/>
                  <a:pt x="1004507" y="745910"/>
                  <a:pt x="988314" y="745814"/>
                </a:cubicBezTo>
                <a:cubicBezTo>
                  <a:pt x="971550" y="745719"/>
                  <a:pt x="957739" y="731241"/>
                  <a:pt x="958406" y="714572"/>
                </a:cubicBezTo>
                <a:cubicBezTo>
                  <a:pt x="959072" y="698285"/>
                  <a:pt x="973074" y="685236"/>
                  <a:pt x="989267" y="685712"/>
                </a:cubicBezTo>
                <a:cubicBezTo>
                  <a:pt x="1005554" y="686188"/>
                  <a:pt x="1018794" y="700095"/>
                  <a:pt x="1018508" y="716287"/>
                </a:cubicBezTo>
                <a:close/>
                <a:moveTo>
                  <a:pt x="1541526" y="1460666"/>
                </a:moveTo>
                <a:cubicBezTo>
                  <a:pt x="1541431" y="1476858"/>
                  <a:pt x="1527810" y="1490384"/>
                  <a:pt x="1511618" y="1490479"/>
                </a:cubicBezTo>
                <a:cubicBezTo>
                  <a:pt x="1494853" y="1490574"/>
                  <a:pt x="1480852" y="1476192"/>
                  <a:pt x="1481423" y="1459523"/>
                </a:cubicBezTo>
                <a:cubicBezTo>
                  <a:pt x="1481995" y="1443330"/>
                  <a:pt x="1495901" y="1430091"/>
                  <a:pt x="1511999" y="1430376"/>
                </a:cubicBezTo>
                <a:cubicBezTo>
                  <a:pt x="1528286" y="1430757"/>
                  <a:pt x="1541621" y="1444473"/>
                  <a:pt x="1541526" y="1460666"/>
                </a:cubicBezTo>
                <a:close/>
                <a:moveTo>
                  <a:pt x="1554385" y="1384180"/>
                </a:moveTo>
                <a:cubicBezTo>
                  <a:pt x="1554194" y="1400372"/>
                  <a:pt x="1541526" y="1412660"/>
                  <a:pt x="1525238" y="1412374"/>
                </a:cubicBezTo>
                <a:cubicBezTo>
                  <a:pt x="1509046" y="1412184"/>
                  <a:pt x="1496759" y="1399515"/>
                  <a:pt x="1497044" y="1383228"/>
                </a:cubicBezTo>
                <a:cubicBezTo>
                  <a:pt x="1497235" y="1367035"/>
                  <a:pt x="1509903" y="1354748"/>
                  <a:pt x="1526191" y="1355034"/>
                </a:cubicBezTo>
                <a:cubicBezTo>
                  <a:pt x="1542383" y="1355224"/>
                  <a:pt x="1554575" y="1367892"/>
                  <a:pt x="1554385" y="1384180"/>
                </a:cubicBezTo>
                <a:close/>
                <a:moveTo>
                  <a:pt x="650939" y="487878"/>
                </a:moveTo>
                <a:cubicBezTo>
                  <a:pt x="651224" y="504832"/>
                  <a:pt x="638651" y="517500"/>
                  <a:pt x="621697" y="517405"/>
                </a:cubicBezTo>
                <a:cubicBezTo>
                  <a:pt x="605409" y="517310"/>
                  <a:pt x="593122" y="505118"/>
                  <a:pt x="592836" y="488925"/>
                </a:cubicBezTo>
                <a:cubicBezTo>
                  <a:pt x="592550" y="471971"/>
                  <a:pt x="605123" y="459303"/>
                  <a:pt x="622078" y="459398"/>
                </a:cubicBezTo>
                <a:cubicBezTo>
                  <a:pt x="638270" y="459398"/>
                  <a:pt x="650653" y="471590"/>
                  <a:pt x="650939" y="487878"/>
                </a:cubicBezTo>
                <a:close/>
                <a:moveTo>
                  <a:pt x="541973" y="444825"/>
                </a:moveTo>
                <a:cubicBezTo>
                  <a:pt x="558737" y="444634"/>
                  <a:pt x="571691" y="457397"/>
                  <a:pt x="571691" y="474162"/>
                </a:cubicBezTo>
                <a:cubicBezTo>
                  <a:pt x="571691" y="490926"/>
                  <a:pt x="558737" y="503689"/>
                  <a:pt x="541973" y="503498"/>
                </a:cubicBezTo>
                <a:cubicBezTo>
                  <a:pt x="525780" y="503308"/>
                  <a:pt x="513302" y="490926"/>
                  <a:pt x="513017" y="474828"/>
                </a:cubicBezTo>
                <a:cubicBezTo>
                  <a:pt x="512636" y="458160"/>
                  <a:pt x="525209" y="445015"/>
                  <a:pt x="541973" y="444825"/>
                </a:cubicBezTo>
                <a:close/>
                <a:moveTo>
                  <a:pt x="96584" y="391770"/>
                </a:moveTo>
                <a:cubicBezTo>
                  <a:pt x="96584" y="408153"/>
                  <a:pt x="84296" y="420441"/>
                  <a:pt x="68009" y="420631"/>
                </a:cubicBezTo>
                <a:cubicBezTo>
                  <a:pt x="51054" y="420821"/>
                  <a:pt x="38481" y="407963"/>
                  <a:pt x="38767" y="390913"/>
                </a:cubicBezTo>
                <a:cubicBezTo>
                  <a:pt x="39148" y="374625"/>
                  <a:pt x="51721" y="362624"/>
                  <a:pt x="68104" y="362814"/>
                </a:cubicBezTo>
                <a:cubicBezTo>
                  <a:pt x="84392" y="363005"/>
                  <a:pt x="96584" y="375483"/>
                  <a:pt x="96584" y="391770"/>
                </a:cubicBezTo>
                <a:close/>
                <a:moveTo>
                  <a:pt x="1162812" y="823729"/>
                </a:moveTo>
                <a:cubicBezTo>
                  <a:pt x="1162812" y="840493"/>
                  <a:pt x="1149953" y="853256"/>
                  <a:pt x="1133189" y="853161"/>
                </a:cubicBezTo>
                <a:cubicBezTo>
                  <a:pt x="1116521" y="852971"/>
                  <a:pt x="1103852" y="839921"/>
                  <a:pt x="1104138" y="823158"/>
                </a:cubicBezTo>
                <a:cubicBezTo>
                  <a:pt x="1104424" y="807060"/>
                  <a:pt x="1116902" y="794678"/>
                  <a:pt x="1133094" y="794487"/>
                </a:cubicBezTo>
                <a:cubicBezTo>
                  <a:pt x="1149858" y="794202"/>
                  <a:pt x="1162812" y="806965"/>
                  <a:pt x="1162812" y="823729"/>
                </a:cubicBezTo>
                <a:close/>
                <a:moveTo>
                  <a:pt x="146780" y="373959"/>
                </a:moveTo>
                <a:cubicBezTo>
                  <a:pt x="163735" y="373768"/>
                  <a:pt x="176594" y="386436"/>
                  <a:pt x="176403" y="403391"/>
                </a:cubicBezTo>
                <a:cubicBezTo>
                  <a:pt x="176308" y="419679"/>
                  <a:pt x="163925" y="432156"/>
                  <a:pt x="147638" y="432347"/>
                </a:cubicBezTo>
                <a:cubicBezTo>
                  <a:pt x="130683" y="432537"/>
                  <a:pt x="117824" y="419869"/>
                  <a:pt x="118015" y="402914"/>
                </a:cubicBezTo>
                <a:cubicBezTo>
                  <a:pt x="118110" y="386627"/>
                  <a:pt x="130492" y="374149"/>
                  <a:pt x="146780" y="373959"/>
                </a:cubicBezTo>
                <a:close/>
                <a:moveTo>
                  <a:pt x="1605439" y="1555344"/>
                </a:moveTo>
                <a:cubicBezTo>
                  <a:pt x="1604867" y="1571346"/>
                  <a:pt x="1591913" y="1583348"/>
                  <a:pt x="1575721" y="1582872"/>
                </a:cubicBezTo>
                <a:cubicBezTo>
                  <a:pt x="1559719" y="1582300"/>
                  <a:pt x="1547717" y="1569346"/>
                  <a:pt x="1548194" y="1553154"/>
                </a:cubicBezTo>
                <a:cubicBezTo>
                  <a:pt x="1548765" y="1537152"/>
                  <a:pt x="1561719" y="1525150"/>
                  <a:pt x="1577912" y="1525626"/>
                </a:cubicBezTo>
                <a:cubicBezTo>
                  <a:pt x="1593914" y="1526198"/>
                  <a:pt x="1606010" y="1539152"/>
                  <a:pt x="1605439" y="1555344"/>
                </a:cubicBezTo>
                <a:close/>
                <a:moveTo>
                  <a:pt x="873157" y="610369"/>
                </a:moveTo>
                <a:cubicBezTo>
                  <a:pt x="873252" y="626943"/>
                  <a:pt x="860393" y="639992"/>
                  <a:pt x="843820" y="640182"/>
                </a:cubicBezTo>
                <a:cubicBezTo>
                  <a:pt x="827246" y="640278"/>
                  <a:pt x="814197" y="627419"/>
                  <a:pt x="814007" y="610845"/>
                </a:cubicBezTo>
                <a:cubicBezTo>
                  <a:pt x="813911" y="594272"/>
                  <a:pt x="826770" y="581222"/>
                  <a:pt x="843344" y="581032"/>
                </a:cubicBezTo>
                <a:cubicBezTo>
                  <a:pt x="859917" y="580937"/>
                  <a:pt x="872966" y="593796"/>
                  <a:pt x="873157" y="610369"/>
                </a:cubicBezTo>
                <a:close/>
                <a:moveTo>
                  <a:pt x="1096709" y="729813"/>
                </a:moveTo>
                <a:cubicBezTo>
                  <a:pt x="1096804" y="745910"/>
                  <a:pt x="1084326" y="758483"/>
                  <a:pt x="1068229" y="758578"/>
                </a:cubicBezTo>
                <a:cubicBezTo>
                  <a:pt x="1052132" y="758673"/>
                  <a:pt x="1039559" y="746196"/>
                  <a:pt x="1039463" y="730098"/>
                </a:cubicBezTo>
                <a:cubicBezTo>
                  <a:pt x="1039368" y="714001"/>
                  <a:pt x="1051846" y="701428"/>
                  <a:pt x="1067943" y="701333"/>
                </a:cubicBezTo>
                <a:cubicBezTo>
                  <a:pt x="1084040" y="701333"/>
                  <a:pt x="1096613" y="713715"/>
                  <a:pt x="1096709" y="729813"/>
                </a:cubicBezTo>
                <a:close/>
                <a:moveTo>
                  <a:pt x="1489710" y="1289597"/>
                </a:moveTo>
                <a:cubicBezTo>
                  <a:pt x="1489805" y="1306361"/>
                  <a:pt x="1477042" y="1319220"/>
                  <a:pt x="1460278" y="1319220"/>
                </a:cubicBezTo>
                <a:cubicBezTo>
                  <a:pt x="1443514" y="1319124"/>
                  <a:pt x="1430750" y="1306170"/>
                  <a:pt x="1431036" y="1289406"/>
                </a:cubicBezTo>
                <a:cubicBezTo>
                  <a:pt x="1431227" y="1273309"/>
                  <a:pt x="1443609" y="1260831"/>
                  <a:pt x="1459802" y="1260546"/>
                </a:cubicBezTo>
                <a:cubicBezTo>
                  <a:pt x="1476470" y="1260260"/>
                  <a:pt x="1489520" y="1272928"/>
                  <a:pt x="1489710" y="1289597"/>
                </a:cubicBezTo>
                <a:close/>
                <a:moveTo>
                  <a:pt x="922687" y="596081"/>
                </a:moveTo>
                <a:cubicBezTo>
                  <a:pt x="938975" y="595891"/>
                  <a:pt x="951643" y="608083"/>
                  <a:pt x="951833" y="624276"/>
                </a:cubicBezTo>
                <a:cubicBezTo>
                  <a:pt x="952024" y="640563"/>
                  <a:pt x="939832" y="653231"/>
                  <a:pt x="923639" y="653422"/>
                </a:cubicBezTo>
                <a:cubicBezTo>
                  <a:pt x="907352" y="653613"/>
                  <a:pt x="894683" y="641421"/>
                  <a:pt x="894493" y="625228"/>
                </a:cubicBezTo>
                <a:cubicBezTo>
                  <a:pt x="894207" y="608940"/>
                  <a:pt x="906494" y="596367"/>
                  <a:pt x="922687" y="596081"/>
                </a:cubicBezTo>
                <a:close/>
                <a:moveTo>
                  <a:pt x="226600" y="446920"/>
                </a:moveTo>
                <a:cubicBezTo>
                  <a:pt x="210026" y="446825"/>
                  <a:pt x="197168" y="433680"/>
                  <a:pt x="197263" y="417107"/>
                </a:cubicBezTo>
                <a:cubicBezTo>
                  <a:pt x="197358" y="400533"/>
                  <a:pt x="210503" y="387675"/>
                  <a:pt x="227076" y="387770"/>
                </a:cubicBezTo>
                <a:cubicBezTo>
                  <a:pt x="243650" y="387865"/>
                  <a:pt x="256508" y="401010"/>
                  <a:pt x="256413" y="417583"/>
                </a:cubicBezTo>
                <a:cubicBezTo>
                  <a:pt x="256223" y="434061"/>
                  <a:pt x="243173" y="447015"/>
                  <a:pt x="226600" y="446920"/>
                </a:cubicBezTo>
                <a:close/>
                <a:moveTo>
                  <a:pt x="701326" y="473971"/>
                </a:moveTo>
                <a:cubicBezTo>
                  <a:pt x="717423" y="473876"/>
                  <a:pt x="729996" y="486354"/>
                  <a:pt x="730091" y="502451"/>
                </a:cubicBezTo>
                <a:cubicBezTo>
                  <a:pt x="730187" y="518548"/>
                  <a:pt x="717709" y="531121"/>
                  <a:pt x="701612" y="531216"/>
                </a:cubicBezTo>
                <a:cubicBezTo>
                  <a:pt x="685514" y="531312"/>
                  <a:pt x="672941" y="518834"/>
                  <a:pt x="672846" y="502737"/>
                </a:cubicBezTo>
                <a:cubicBezTo>
                  <a:pt x="672751" y="486639"/>
                  <a:pt x="685229" y="474066"/>
                  <a:pt x="701326" y="473971"/>
                </a:cubicBezTo>
                <a:close/>
                <a:moveTo>
                  <a:pt x="1502855" y="1210158"/>
                </a:moveTo>
                <a:cubicBezTo>
                  <a:pt x="1502950" y="1225303"/>
                  <a:pt x="1490282" y="1238352"/>
                  <a:pt x="1475137" y="1238638"/>
                </a:cubicBezTo>
                <a:cubicBezTo>
                  <a:pt x="1459421" y="1238924"/>
                  <a:pt x="1445990" y="1225589"/>
                  <a:pt x="1446276" y="1209872"/>
                </a:cubicBezTo>
                <a:cubicBezTo>
                  <a:pt x="1446562" y="1194633"/>
                  <a:pt x="1459516" y="1182060"/>
                  <a:pt x="1474756" y="1182155"/>
                </a:cubicBezTo>
                <a:cubicBezTo>
                  <a:pt x="1489901" y="1182155"/>
                  <a:pt x="1502664" y="1194918"/>
                  <a:pt x="1502855" y="1210158"/>
                </a:cubicBezTo>
                <a:close/>
                <a:moveTo>
                  <a:pt x="1408462" y="1088048"/>
                </a:moveTo>
                <a:cubicBezTo>
                  <a:pt x="1424559" y="1087667"/>
                  <a:pt x="1437513" y="1100145"/>
                  <a:pt x="1437703" y="1116242"/>
                </a:cubicBezTo>
                <a:cubicBezTo>
                  <a:pt x="1437894" y="1132339"/>
                  <a:pt x="1425226" y="1145103"/>
                  <a:pt x="1409224" y="1145103"/>
                </a:cubicBezTo>
                <a:cubicBezTo>
                  <a:pt x="1393698" y="1145103"/>
                  <a:pt x="1381220" y="1133101"/>
                  <a:pt x="1380744" y="1117671"/>
                </a:cubicBezTo>
                <a:cubicBezTo>
                  <a:pt x="1380077" y="1101478"/>
                  <a:pt x="1392460" y="1088334"/>
                  <a:pt x="1408462" y="1088048"/>
                </a:cubicBezTo>
                <a:close/>
                <a:moveTo>
                  <a:pt x="16574" y="377578"/>
                </a:moveTo>
                <a:cubicBezTo>
                  <a:pt x="16574" y="389198"/>
                  <a:pt x="9811" y="398914"/>
                  <a:pt x="95" y="403391"/>
                </a:cubicBezTo>
                <a:lnTo>
                  <a:pt x="95" y="351765"/>
                </a:lnTo>
                <a:cubicBezTo>
                  <a:pt x="9906" y="356242"/>
                  <a:pt x="16574" y="365958"/>
                  <a:pt x="16574" y="377578"/>
                </a:cubicBezTo>
                <a:close/>
                <a:moveTo>
                  <a:pt x="1241298" y="837540"/>
                </a:moveTo>
                <a:cubicBezTo>
                  <a:pt x="1241584" y="852685"/>
                  <a:pt x="1229011" y="865829"/>
                  <a:pt x="1213771" y="866211"/>
                </a:cubicBezTo>
                <a:cubicBezTo>
                  <a:pt x="1198055" y="866687"/>
                  <a:pt x="1184529" y="853352"/>
                  <a:pt x="1184720" y="837636"/>
                </a:cubicBezTo>
                <a:cubicBezTo>
                  <a:pt x="1184910" y="822396"/>
                  <a:pt x="1197769" y="809727"/>
                  <a:pt x="1212914" y="809632"/>
                </a:cubicBezTo>
                <a:cubicBezTo>
                  <a:pt x="1228153" y="809632"/>
                  <a:pt x="1241107" y="822396"/>
                  <a:pt x="1241298" y="837540"/>
                </a:cubicBezTo>
                <a:close/>
                <a:moveTo>
                  <a:pt x="1343692" y="994227"/>
                </a:moveTo>
                <a:cubicBezTo>
                  <a:pt x="1359789" y="994131"/>
                  <a:pt x="1372457" y="1006895"/>
                  <a:pt x="1372362" y="1022992"/>
                </a:cubicBezTo>
                <a:cubicBezTo>
                  <a:pt x="1372267" y="1039089"/>
                  <a:pt x="1359408" y="1051567"/>
                  <a:pt x="1343311" y="1051281"/>
                </a:cubicBezTo>
                <a:cubicBezTo>
                  <a:pt x="1327785" y="1050996"/>
                  <a:pt x="1315593" y="1038708"/>
                  <a:pt x="1315403" y="1023278"/>
                </a:cubicBezTo>
                <a:cubicBezTo>
                  <a:pt x="1315022" y="1007085"/>
                  <a:pt x="1327595" y="994322"/>
                  <a:pt x="1343692" y="994227"/>
                </a:cubicBezTo>
                <a:close/>
                <a:moveTo>
                  <a:pt x="1306925" y="932314"/>
                </a:moveTo>
                <a:cubicBezTo>
                  <a:pt x="1306640" y="948316"/>
                  <a:pt x="1293590" y="960698"/>
                  <a:pt x="1277493" y="960318"/>
                </a:cubicBezTo>
                <a:cubicBezTo>
                  <a:pt x="1261491" y="959841"/>
                  <a:pt x="1249204" y="946602"/>
                  <a:pt x="1249871" y="930504"/>
                </a:cubicBezTo>
                <a:cubicBezTo>
                  <a:pt x="1250537" y="915074"/>
                  <a:pt x="1263015" y="903168"/>
                  <a:pt x="1278541" y="903263"/>
                </a:cubicBezTo>
                <a:cubicBezTo>
                  <a:pt x="1294638" y="903358"/>
                  <a:pt x="1307211" y="916217"/>
                  <a:pt x="1306925" y="932314"/>
                </a:cubicBezTo>
                <a:close/>
                <a:moveTo>
                  <a:pt x="780764" y="488639"/>
                </a:moveTo>
                <a:cubicBezTo>
                  <a:pt x="795719" y="488449"/>
                  <a:pt x="808863" y="501117"/>
                  <a:pt x="809244" y="516167"/>
                </a:cubicBezTo>
                <a:cubicBezTo>
                  <a:pt x="809625" y="531693"/>
                  <a:pt x="796100" y="545218"/>
                  <a:pt x="780669" y="544932"/>
                </a:cubicBezTo>
                <a:cubicBezTo>
                  <a:pt x="765620" y="544646"/>
                  <a:pt x="752856" y="531693"/>
                  <a:pt x="752951" y="516643"/>
                </a:cubicBezTo>
                <a:cubicBezTo>
                  <a:pt x="752951" y="501689"/>
                  <a:pt x="765715" y="488830"/>
                  <a:pt x="780764" y="488639"/>
                </a:cubicBezTo>
                <a:close/>
                <a:moveTo>
                  <a:pt x="238792" y="368053"/>
                </a:moveTo>
                <a:cubicBezTo>
                  <a:pt x="224219" y="368434"/>
                  <a:pt x="211360" y="356242"/>
                  <a:pt x="210788" y="341573"/>
                </a:cubicBezTo>
                <a:cubicBezTo>
                  <a:pt x="210217" y="326429"/>
                  <a:pt x="223171" y="313094"/>
                  <a:pt x="238316" y="313189"/>
                </a:cubicBezTo>
                <a:cubicBezTo>
                  <a:pt x="252984" y="313284"/>
                  <a:pt x="265462" y="325762"/>
                  <a:pt x="265652" y="340430"/>
                </a:cubicBezTo>
                <a:cubicBezTo>
                  <a:pt x="265748" y="355004"/>
                  <a:pt x="253460" y="367672"/>
                  <a:pt x="238792" y="368053"/>
                </a:cubicBezTo>
                <a:close/>
                <a:moveTo>
                  <a:pt x="1591723" y="1446664"/>
                </a:moveTo>
                <a:cubicBezTo>
                  <a:pt x="1606772" y="1447140"/>
                  <a:pt x="1619631" y="1460761"/>
                  <a:pt x="1618964" y="1475620"/>
                </a:cubicBezTo>
                <a:cubicBezTo>
                  <a:pt x="1618298" y="1490670"/>
                  <a:pt x="1604486" y="1503338"/>
                  <a:pt x="1589627" y="1502480"/>
                </a:cubicBezTo>
                <a:cubicBezTo>
                  <a:pt x="1575054" y="1501623"/>
                  <a:pt x="1562862" y="1488669"/>
                  <a:pt x="1563053" y="1474191"/>
                </a:cubicBezTo>
                <a:cubicBezTo>
                  <a:pt x="1563338" y="1459237"/>
                  <a:pt x="1576769" y="1446283"/>
                  <a:pt x="1591723" y="1446664"/>
                </a:cubicBezTo>
                <a:close/>
                <a:moveTo>
                  <a:pt x="449485" y="380340"/>
                </a:moveTo>
                <a:cubicBezTo>
                  <a:pt x="449485" y="365672"/>
                  <a:pt x="461867" y="353099"/>
                  <a:pt x="476536" y="352908"/>
                </a:cubicBezTo>
                <a:cubicBezTo>
                  <a:pt x="491681" y="352718"/>
                  <a:pt x="504825" y="365958"/>
                  <a:pt x="504349" y="381102"/>
                </a:cubicBezTo>
                <a:cubicBezTo>
                  <a:pt x="503873" y="395771"/>
                  <a:pt x="491109" y="408058"/>
                  <a:pt x="476536" y="407868"/>
                </a:cubicBezTo>
                <a:cubicBezTo>
                  <a:pt x="461867" y="407582"/>
                  <a:pt x="449485" y="395009"/>
                  <a:pt x="449485" y="380340"/>
                </a:cubicBezTo>
                <a:close/>
                <a:moveTo>
                  <a:pt x="1539526" y="1276452"/>
                </a:moveTo>
                <a:cubicBezTo>
                  <a:pt x="1554480" y="1276167"/>
                  <a:pt x="1567720" y="1289502"/>
                  <a:pt x="1567529" y="1304456"/>
                </a:cubicBezTo>
                <a:cubicBezTo>
                  <a:pt x="1567339" y="1318934"/>
                  <a:pt x="1554766" y="1331507"/>
                  <a:pt x="1540288" y="1331793"/>
                </a:cubicBezTo>
                <a:cubicBezTo>
                  <a:pt x="1525334" y="1332078"/>
                  <a:pt x="1512094" y="1318743"/>
                  <a:pt x="1512284" y="1303789"/>
                </a:cubicBezTo>
                <a:cubicBezTo>
                  <a:pt x="1512475" y="1289216"/>
                  <a:pt x="1525048" y="1276738"/>
                  <a:pt x="1539526" y="1276452"/>
                </a:cubicBezTo>
                <a:close/>
                <a:moveTo>
                  <a:pt x="885254" y="531693"/>
                </a:moveTo>
                <a:cubicBezTo>
                  <a:pt x="884873" y="546361"/>
                  <a:pt x="872014" y="558648"/>
                  <a:pt x="857441" y="558458"/>
                </a:cubicBezTo>
                <a:cubicBezTo>
                  <a:pt x="842201" y="558267"/>
                  <a:pt x="829437" y="544646"/>
                  <a:pt x="830390" y="529597"/>
                </a:cubicBezTo>
                <a:cubicBezTo>
                  <a:pt x="831247" y="514833"/>
                  <a:pt x="844296" y="502927"/>
                  <a:pt x="858869" y="503594"/>
                </a:cubicBezTo>
                <a:cubicBezTo>
                  <a:pt x="873538" y="504261"/>
                  <a:pt x="885635" y="517214"/>
                  <a:pt x="885254" y="531693"/>
                </a:cubicBezTo>
                <a:close/>
                <a:moveTo>
                  <a:pt x="1030700" y="636468"/>
                </a:moveTo>
                <a:cubicBezTo>
                  <a:pt x="1030510" y="651517"/>
                  <a:pt x="1016984" y="664566"/>
                  <a:pt x="1002030" y="664090"/>
                </a:cubicBezTo>
                <a:cubicBezTo>
                  <a:pt x="986981" y="663614"/>
                  <a:pt x="974122" y="649993"/>
                  <a:pt x="974789" y="635134"/>
                </a:cubicBezTo>
                <a:cubicBezTo>
                  <a:pt x="975455" y="620656"/>
                  <a:pt x="988219" y="608273"/>
                  <a:pt x="1002697" y="608178"/>
                </a:cubicBezTo>
                <a:cubicBezTo>
                  <a:pt x="1017746" y="608178"/>
                  <a:pt x="1030891" y="621513"/>
                  <a:pt x="1030700" y="636468"/>
                </a:cubicBezTo>
                <a:close/>
                <a:moveTo>
                  <a:pt x="1175290" y="743624"/>
                </a:moveTo>
                <a:cubicBezTo>
                  <a:pt x="1175671" y="758578"/>
                  <a:pt x="1162526" y="771913"/>
                  <a:pt x="1147477" y="771818"/>
                </a:cubicBezTo>
                <a:cubicBezTo>
                  <a:pt x="1132999" y="771722"/>
                  <a:pt x="1120331" y="759245"/>
                  <a:pt x="1119950" y="744767"/>
                </a:cubicBezTo>
                <a:cubicBezTo>
                  <a:pt x="1119569" y="729813"/>
                  <a:pt x="1132713" y="716478"/>
                  <a:pt x="1147763" y="716573"/>
                </a:cubicBezTo>
                <a:cubicBezTo>
                  <a:pt x="1162336" y="716668"/>
                  <a:pt x="1175004" y="729146"/>
                  <a:pt x="1175290" y="743624"/>
                </a:cubicBezTo>
                <a:close/>
                <a:moveTo>
                  <a:pt x="318040" y="379578"/>
                </a:moveTo>
                <a:cubicBezTo>
                  <a:pt x="303086" y="379769"/>
                  <a:pt x="289846" y="366434"/>
                  <a:pt x="290132" y="351479"/>
                </a:cubicBezTo>
                <a:cubicBezTo>
                  <a:pt x="290417" y="337002"/>
                  <a:pt x="302990" y="324429"/>
                  <a:pt x="317468" y="324238"/>
                </a:cubicBezTo>
                <a:cubicBezTo>
                  <a:pt x="332423" y="324047"/>
                  <a:pt x="345662" y="337383"/>
                  <a:pt x="345377" y="352337"/>
                </a:cubicBezTo>
                <a:cubicBezTo>
                  <a:pt x="345091" y="366910"/>
                  <a:pt x="332518" y="379388"/>
                  <a:pt x="318040" y="379578"/>
                </a:cubicBezTo>
                <a:close/>
                <a:moveTo>
                  <a:pt x="425006" y="366338"/>
                </a:moveTo>
                <a:cubicBezTo>
                  <a:pt x="424910" y="381388"/>
                  <a:pt x="411385" y="394342"/>
                  <a:pt x="396526" y="393771"/>
                </a:cubicBezTo>
                <a:cubicBezTo>
                  <a:pt x="382048" y="393199"/>
                  <a:pt x="369665" y="380340"/>
                  <a:pt x="369761" y="365958"/>
                </a:cubicBezTo>
                <a:cubicBezTo>
                  <a:pt x="369856" y="350908"/>
                  <a:pt x="383381" y="337954"/>
                  <a:pt x="398336" y="338526"/>
                </a:cubicBezTo>
                <a:cubicBezTo>
                  <a:pt x="412718" y="339097"/>
                  <a:pt x="425101" y="351956"/>
                  <a:pt x="425006" y="366338"/>
                </a:cubicBezTo>
                <a:close/>
                <a:moveTo>
                  <a:pt x="161068" y="353385"/>
                </a:moveTo>
                <a:cubicBezTo>
                  <a:pt x="146114" y="353194"/>
                  <a:pt x="134207" y="341002"/>
                  <a:pt x="134398" y="326048"/>
                </a:cubicBezTo>
                <a:cubicBezTo>
                  <a:pt x="134588" y="311094"/>
                  <a:pt x="146780" y="299187"/>
                  <a:pt x="161735" y="299378"/>
                </a:cubicBezTo>
                <a:cubicBezTo>
                  <a:pt x="176689" y="299568"/>
                  <a:pt x="188595" y="311760"/>
                  <a:pt x="188405" y="326714"/>
                </a:cubicBezTo>
                <a:cubicBezTo>
                  <a:pt x="188214" y="341669"/>
                  <a:pt x="176022" y="353575"/>
                  <a:pt x="161068" y="353385"/>
                </a:cubicBezTo>
                <a:close/>
                <a:moveTo>
                  <a:pt x="583692" y="395104"/>
                </a:moveTo>
                <a:cubicBezTo>
                  <a:pt x="583406" y="409868"/>
                  <a:pt x="571024" y="421869"/>
                  <a:pt x="556260" y="421774"/>
                </a:cubicBezTo>
                <a:cubicBezTo>
                  <a:pt x="541020" y="421679"/>
                  <a:pt x="528447" y="408439"/>
                  <a:pt x="529209" y="393294"/>
                </a:cubicBezTo>
                <a:cubicBezTo>
                  <a:pt x="529971" y="378530"/>
                  <a:pt x="542639" y="366815"/>
                  <a:pt x="557308" y="367291"/>
                </a:cubicBezTo>
                <a:cubicBezTo>
                  <a:pt x="572167" y="367958"/>
                  <a:pt x="584073" y="380436"/>
                  <a:pt x="583692" y="395104"/>
                </a:cubicBezTo>
                <a:close/>
                <a:moveTo>
                  <a:pt x="1318927" y="852209"/>
                </a:moveTo>
                <a:cubicBezTo>
                  <a:pt x="1318927" y="867449"/>
                  <a:pt x="1307211" y="878879"/>
                  <a:pt x="1291876" y="878498"/>
                </a:cubicBezTo>
                <a:cubicBezTo>
                  <a:pt x="1277207" y="878117"/>
                  <a:pt x="1266253" y="866877"/>
                  <a:pt x="1266349" y="852113"/>
                </a:cubicBezTo>
                <a:cubicBezTo>
                  <a:pt x="1266349" y="836873"/>
                  <a:pt x="1278065" y="825444"/>
                  <a:pt x="1293400" y="825825"/>
                </a:cubicBezTo>
                <a:cubicBezTo>
                  <a:pt x="1308068" y="826205"/>
                  <a:pt x="1318927" y="837445"/>
                  <a:pt x="1318927" y="852209"/>
                </a:cubicBezTo>
                <a:close/>
                <a:moveTo>
                  <a:pt x="1628775" y="1397325"/>
                </a:moveTo>
                <a:cubicBezTo>
                  <a:pt x="1629061" y="1412660"/>
                  <a:pt x="1617631" y="1424280"/>
                  <a:pt x="1602391" y="1424280"/>
                </a:cubicBezTo>
                <a:cubicBezTo>
                  <a:pt x="1587627" y="1424185"/>
                  <a:pt x="1576483" y="1413231"/>
                  <a:pt x="1576197" y="1398563"/>
                </a:cubicBezTo>
                <a:cubicBezTo>
                  <a:pt x="1575911" y="1383228"/>
                  <a:pt x="1587341" y="1371607"/>
                  <a:pt x="1602581" y="1371607"/>
                </a:cubicBezTo>
                <a:cubicBezTo>
                  <a:pt x="1617250" y="1371607"/>
                  <a:pt x="1628489" y="1382656"/>
                  <a:pt x="1628775" y="1397325"/>
                </a:cubicBezTo>
                <a:close/>
                <a:moveTo>
                  <a:pt x="1449896" y="1036708"/>
                </a:moveTo>
                <a:cubicBezTo>
                  <a:pt x="1449991" y="1051567"/>
                  <a:pt x="1439132" y="1062997"/>
                  <a:pt x="1424369" y="1063473"/>
                </a:cubicBezTo>
                <a:cubicBezTo>
                  <a:pt x="1409033" y="1063950"/>
                  <a:pt x="1397032" y="1052615"/>
                  <a:pt x="1396937" y="1037279"/>
                </a:cubicBezTo>
                <a:cubicBezTo>
                  <a:pt x="1396841" y="1021944"/>
                  <a:pt x="1408462" y="1010324"/>
                  <a:pt x="1423892" y="1010514"/>
                </a:cubicBezTo>
                <a:cubicBezTo>
                  <a:pt x="1438561" y="1010705"/>
                  <a:pt x="1449705" y="1021849"/>
                  <a:pt x="1449896" y="1036708"/>
                </a:cubicBezTo>
                <a:close/>
                <a:moveTo>
                  <a:pt x="636079" y="435300"/>
                </a:moveTo>
                <a:cubicBezTo>
                  <a:pt x="620744" y="435300"/>
                  <a:pt x="609219" y="423488"/>
                  <a:pt x="609600" y="408153"/>
                </a:cubicBezTo>
                <a:cubicBezTo>
                  <a:pt x="609886" y="393389"/>
                  <a:pt x="621221" y="382341"/>
                  <a:pt x="636079" y="382341"/>
                </a:cubicBezTo>
                <a:cubicBezTo>
                  <a:pt x="651415" y="382341"/>
                  <a:pt x="662940" y="394152"/>
                  <a:pt x="662559" y="409487"/>
                </a:cubicBezTo>
                <a:cubicBezTo>
                  <a:pt x="662273" y="424251"/>
                  <a:pt x="650939" y="435300"/>
                  <a:pt x="636079" y="435300"/>
                </a:cubicBezTo>
                <a:close/>
                <a:moveTo>
                  <a:pt x="1357789" y="972700"/>
                </a:moveTo>
                <a:cubicBezTo>
                  <a:pt x="1342549" y="972605"/>
                  <a:pt x="1331024" y="960698"/>
                  <a:pt x="1331309" y="945459"/>
                </a:cubicBezTo>
                <a:cubicBezTo>
                  <a:pt x="1331595" y="930219"/>
                  <a:pt x="1343692" y="918884"/>
                  <a:pt x="1358932" y="919360"/>
                </a:cubicBezTo>
                <a:cubicBezTo>
                  <a:pt x="1373600" y="919836"/>
                  <a:pt x="1384554" y="931266"/>
                  <a:pt x="1384649" y="945935"/>
                </a:cubicBezTo>
                <a:cubicBezTo>
                  <a:pt x="1384745" y="961079"/>
                  <a:pt x="1373029" y="972795"/>
                  <a:pt x="1357789" y="972700"/>
                </a:cubicBezTo>
                <a:close/>
                <a:moveTo>
                  <a:pt x="81439" y="338430"/>
                </a:moveTo>
                <a:cubicBezTo>
                  <a:pt x="66199" y="338240"/>
                  <a:pt x="54959" y="326334"/>
                  <a:pt x="55531" y="310998"/>
                </a:cubicBezTo>
                <a:cubicBezTo>
                  <a:pt x="56102" y="296425"/>
                  <a:pt x="67532" y="285662"/>
                  <a:pt x="82296" y="285852"/>
                </a:cubicBezTo>
                <a:cubicBezTo>
                  <a:pt x="97536" y="286043"/>
                  <a:pt x="108776" y="297949"/>
                  <a:pt x="108204" y="313284"/>
                </a:cubicBezTo>
                <a:cubicBezTo>
                  <a:pt x="107633" y="327953"/>
                  <a:pt x="96203" y="338716"/>
                  <a:pt x="81439" y="338430"/>
                </a:cubicBezTo>
                <a:close/>
                <a:moveTo>
                  <a:pt x="1627442" y="1568489"/>
                </a:moveTo>
                <a:cubicBezTo>
                  <a:pt x="1627346" y="1553154"/>
                  <a:pt x="1639157" y="1541819"/>
                  <a:pt x="1654493" y="1542200"/>
                </a:cubicBezTo>
                <a:cubicBezTo>
                  <a:pt x="1669161" y="1542676"/>
                  <a:pt x="1679924" y="1554106"/>
                  <a:pt x="1679639" y="1568965"/>
                </a:cubicBezTo>
                <a:cubicBezTo>
                  <a:pt x="1679448" y="1578300"/>
                  <a:pt x="1674876" y="1586015"/>
                  <a:pt x="1667828" y="1590492"/>
                </a:cubicBezTo>
                <a:lnTo>
                  <a:pt x="1639253" y="1590492"/>
                </a:lnTo>
                <a:cubicBezTo>
                  <a:pt x="1632109" y="1586015"/>
                  <a:pt x="1627537" y="1578109"/>
                  <a:pt x="1627442" y="1568489"/>
                </a:cubicBezTo>
                <a:close/>
                <a:moveTo>
                  <a:pt x="1108424" y="650755"/>
                </a:moveTo>
                <a:cubicBezTo>
                  <a:pt x="1108234" y="665519"/>
                  <a:pt x="1097090" y="676568"/>
                  <a:pt x="1082326" y="676568"/>
                </a:cubicBezTo>
                <a:cubicBezTo>
                  <a:pt x="1066991" y="676568"/>
                  <a:pt x="1055656" y="664852"/>
                  <a:pt x="1056132" y="649421"/>
                </a:cubicBezTo>
                <a:cubicBezTo>
                  <a:pt x="1056608" y="634753"/>
                  <a:pt x="1068134" y="623990"/>
                  <a:pt x="1082897" y="624276"/>
                </a:cubicBezTo>
                <a:cubicBezTo>
                  <a:pt x="1097661" y="624561"/>
                  <a:pt x="1108615" y="635896"/>
                  <a:pt x="1108424" y="650755"/>
                </a:cubicBezTo>
                <a:close/>
                <a:moveTo>
                  <a:pt x="937927" y="519120"/>
                </a:moveTo>
                <a:cubicBezTo>
                  <a:pt x="952691" y="519405"/>
                  <a:pt x="963644" y="530645"/>
                  <a:pt x="963549" y="545409"/>
                </a:cubicBezTo>
                <a:cubicBezTo>
                  <a:pt x="963454" y="560744"/>
                  <a:pt x="951643" y="571983"/>
                  <a:pt x="936117" y="571317"/>
                </a:cubicBezTo>
                <a:cubicBezTo>
                  <a:pt x="921449" y="570745"/>
                  <a:pt x="910781" y="559125"/>
                  <a:pt x="911257" y="544266"/>
                </a:cubicBezTo>
                <a:cubicBezTo>
                  <a:pt x="911638" y="529692"/>
                  <a:pt x="923068" y="518834"/>
                  <a:pt x="937927" y="519120"/>
                </a:cubicBezTo>
                <a:close/>
                <a:moveTo>
                  <a:pt x="1515047" y="1131101"/>
                </a:moveTo>
                <a:cubicBezTo>
                  <a:pt x="1514856" y="1146341"/>
                  <a:pt x="1503045" y="1157580"/>
                  <a:pt x="1487710" y="1157104"/>
                </a:cubicBezTo>
                <a:cubicBezTo>
                  <a:pt x="1473041" y="1156628"/>
                  <a:pt x="1462278" y="1145198"/>
                  <a:pt x="1462469" y="1130434"/>
                </a:cubicBezTo>
                <a:cubicBezTo>
                  <a:pt x="1462659" y="1115194"/>
                  <a:pt x="1474470" y="1103955"/>
                  <a:pt x="1489805" y="1104431"/>
                </a:cubicBezTo>
                <a:cubicBezTo>
                  <a:pt x="1504378" y="1104907"/>
                  <a:pt x="1515237" y="1116337"/>
                  <a:pt x="1515047" y="1131101"/>
                </a:cubicBezTo>
                <a:close/>
                <a:moveTo>
                  <a:pt x="715423" y="448920"/>
                </a:moveTo>
                <a:cubicBezTo>
                  <a:pt x="700754" y="448825"/>
                  <a:pt x="689705" y="437490"/>
                  <a:pt x="689801" y="422822"/>
                </a:cubicBezTo>
                <a:cubicBezTo>
                  <a:pt x="689896" y="408153"/>
                  <a:pt x="701231" y="397104"/>
                  <a:pt x="715899" y="397200"/>
                </a:cubicBezTo>
                <a:cubicBezTo>
                  <a:pt x="730568" y="397295"/>
                  <a:pt x="741617" y="408629"/>
                  <a:pt x="741521" y="423298"/>
                </a:cubicBezTo>
                <a:cubicBezTo>
                  <a:pt x="741426" y="437871"/>
                  <a:pt x="730091" y="449016"/>
                  <a:pt x="715423" y="448920"/>
                </a:cubicBezTo>
                <a:close/>
                <a:moveTo>
                  <a:pt x="28004" y="297759"/>
                </a:moveTo>
                <a:cubicBezTo>
                  <a:pt x="28099" y="312427"/>
                  <a:pt x="16669" y="323762"/>
                  <a:pt x="2096" y="323762"/>
                </a:cubicBezTo>
                <a:cubicBezTo>
                  <a:pt x="1429" y="323762"/>
                  <a:pt x="762" y="323571"/>
                  <a:pt x="95" y="323571"/>
                </a:cubicBezTo>
                <a:lnTo>
                  <a:pt x="95" y="272422"/>
                </a:lnTo>
                <a:cubicBezTo>
                  <a:pt x="667" y="272422"/>
                  <a:pt x="1143" y="272231"/>
                  <a:pt x="1715" y="272231"/>
                </a:cubicBezTo>
                <a:cubicBezTo>
                  <a:pt x="16383" y="271946"/>
                  <a:pt x="27908" y="283185"/>
                  <a:pt x="28004" y="297759"/>
                </a:cubicBezTo>
                <a:close/>
                <a:moveTo>
                  <a:pt x="1201484" y="757721"/>
                </a:moveTo>
                <a:cubicBezTo>
                  <a:pt x="1201769" y="743147"/>
                  <a:pt x="1213580" y="732098"/>
                  <a:pt x="1228249" y="732575"/>
                </a:cubicBezTo>
                <a:cubicBezTo>
                  <a:pt x="1242727" y="733051"/>
                  <a:pt x="1253681" y="745053"/>
                  <a:pt x="1253014" y="759721"/>
                </a:cubicBezTo>
                <a:cubicBezTo>
                  <a:pt x="1252347" y="773628"/>
                  <a:pt x="1241012" y="784296"/>
                  <a:pt x="1226915" y="784105"/>
                </a:cubicBezTo>
                <a:cubicBezTo>
                  <a:pt x="1212437" y="784010"/>
                  <a:pt x="1201198" y="772389"/>
                  <a:pt x="1201484" y="757721"/>
                </a:cubicBezTo>
                <a:close/>
                <a:moveTo>
                  <a:pt x="1016318" y="584747"/>
                </a:moveTo>
                <a:cubicBezTo>
                  <a:pt x="1002697" y="584366"/>
                  <a:pt x="991267" y="572364"/>
                  <a:pt x="991648" y="558839"/>
                </a:cubicBezTo>
                <a:cubicBezTo>
                  <a:pt x="992029" y="545218"/>
                  <a:pt x="1004030" y="533788"/>
                  <a:pt x="1017556" y="534169"/>
                </a:cubicBezTo>
                <a:cubicBezTo>
                  <a:pt x="1031177" y="534550"/>
                  <a:pt x="1042607" y="546552"/>
                  <a:pt x="1042226" y="560077"/>
                </a:cubicBezTo>
                <a:cubicBezTo>
                  <a:pt x="1041845" y="573698"/>
                  <a:pt x="1029843" y="585128"/>
                  <a:pt x="1016318" y="584747"/>
                </a:cubicBezTo>
                <a:close/>
                <a:moveTo>
                  <a:pt x="1641920" y="1318267"/>
                </a:moveTo>
                <a:cubicBezTo>
                  <a:pt x="1641920" y="1331888"/>
                  <a:pt x="1630299" y="1343604"/>
                  <a:pt x="1616678" y="1343604"/>
                </a:cubicBezTo>
                <a:cubicBezTo>
                  <a:pt x="1603057" y="1343604"/>
                  <a:pt x="1591342" y="1331983"/>
                  <a:pt x="1591342" y="1318362"/>
                </a:cubicBezTo>
                <a:cubicBezTo>
                  <a:pt x="1591342" y="1304742"/>
                  <a:pt x="1602962" y="1293026"/>
                  <a:pt x="1616583" y="1293026"/>
                </a:cubicBezTo>
                <a:cubicBezTo>
                  <a:pt x="1630204" y="1292930"/>
                  <a:pt x="1641920" y="1304646"/>
                  <a:pt x="1641920" y="1318267"/>
                </a:cubicBezTo>
                <a:close/>
                <a:moveTo>
                  <a:pt x="1667256" y="1463428"/>
                </a:moveTo>
                <a:cubicBezTo>
                  <a:pt x="1680877" y="1463142"/>
                  <a:pt x="1692688" y="1474287"/>
                  <a:pt x="1693259" y="1487907"/>
                </a:cubicBezTo>
                <a:cubicBezTo>
                  <a:pt x="1693831" y="1502004"/>
                  <a:pt x="1681925" y="1514292"/>
                  <a:pt x="1667732" y="1514196"/>
                </a:cubicBezTo>
                <a:cubicBezTo>
                  <a:pt x="1654112" y="1514101"/>
                  <a:pt x="1642586" y="1502671"/>
                  <a:pt x="1642491" y="1488955"/>
                </a:cubicBezTo>
                <a:cubicBezTo>
                  <a:pt x="1642301" y="1475430"/>
                  <a:pt x="1653635" y="1463714"/>
                  <a:pt x="1667256" y="1463428"/>
                </a:cubicBezTo>
                <a:close/>
                <a:moveTo>
                  <a:pt x="817912" y="436633"/>
                </a:moveTo>
                <a:cubicBezTo>
                  <a:pt x="818198" y="450349"/>
                  <a:pt x="807053" y="462160"/>
                  <a:pt x="793337" y="462731"/>
                </a:cubicBezTo>
                <a:cubicBezTo>
                  <a:pt x="779050" y="463303"/>
                  <a:pt x="766858" y="451397"/>
                  <a:pt x="766858" y="437109"/>
                </a:cubicBezTo>
                <a:cubicBezTo>
                  <a:pt x="766953" y="423298"/>
                  <a:pt x="778383" y="411868"/>
                  <a:pt x="792194" y="411773"/>
                </a:cubicBezTo>
                <a:cubicBezTo>
                  <a:pt x="805910" y="411582"/>
                  <a:pt x="817626" y="422917"/>
                  <a:pt x="817912" y="436633"/>
                </a:cubicBezTo>
                <a:close/>
                <a:moveTo>
                  <a:pt x="1551813" y="1250259"/>
                </a:moveTo>
                <a:cubicBezTo>
                  <a:pt x="1537145" y="1250544"/>
                  <a:pt x="1525619" y="1239210"/>
                  <a:pt x="1525524" y="1224636"/>
                </a:cubicBezTo>
                <a:cubicBezTo>
                  <a:pt x="1525429" y="1209968"/>
                  <a:pt x="1536859" y="1198633"/>
                  <a:pt x="1551527" y="1198728"/>
                </a:cubicBezTo>
                <a:cubicBezTo>
                  <a:pt x="1565624" y="1198823"/>
                  <a:pt x="1576673" y="1209682"/>
                  <a:pt x="1577054" y="1223684"/>
                </a:cubicBezTo>
                <a:cubicBezTo>
                  <a:pt x="1577435" y="1238352"/>
                  <a:pt x="1566291" y="1250068"/>
                  <a:pt x="1551813" y="1250259"/>
                </a:cubicBezTo>
                <a:close/>
                <a:moveTo>
                  <a:pt x="1161764" y="639420"/>
                </a:moveTo>
                <a:cubicBezTo>
                  <a:pt x="1175385" y="639325"/>
                  <a:pt x="1187196" y="651327"/>
                  <a:pt x="1187006" y="664852"/>
                </a:cubicBezTo>
                <a:cubicBezTo>
                  <a:pt x="1186815" y="678473"/>
                  <a:pt x="1174718" y="690188"/>
                  <a:pt x="1161193" y="689808"/>
                </a:cubicBezTo>
                <a:cubicBezTo>
                  <a:pt x="1148144" y="689427"/>
                  <a:pt x="1136904" y="678092"/>
                  <a:pt x="1136618" y="665043"/>
                </a:cubicBezTo>
                <a:cubicBezTo>
                  <a:pt x="1136428" y="651517"/>
                  <a:pt x="1148239" y="639516"/>
                  <a:pt x="1161764" y="639420"/>
                </a:cubicBezTo>
                <a:close/>
                <a:moveTo>
                  <a:pt x="1462659" y="959841"/>
                </a:moveTo>
                <a:cubicBezTo>
                  <a:pt x="1462850" y="973271"/>
                  <a:pt x="1451039" y="985178"/>
                  <a:pt x="1437608" y="985178"/>
                </a:cubicBezTo>
                <a:cubicBezTo>
                  <a:pt x="1424178" y="985178"/>
                  <a:pt x="1412367" y="973176"/>
                  <a:pt x="1412557" y="959746"/>
                </a:cubicBezTo>
                <a:cubicBezTo>
                  <a:pt x="1412748" y="946792"/>
                  <a:pt x="1423988" y="935457"/>
                  <a:pt x="1436942" y="935076"/>
                </a:cubicBezTo>
                <a:cubicBezTo>
                  <a:pt x="1450277" y="934695"/>
                  <a:pt x="1462373" y="946411"/>
                  <a:pt x="1462659" y="959841"/>
                </a:cubicBezTo>
                <a:close/>
                <a:moveTo>
                  <a:pt x="1524953" y="1050900"/>
                </a:moveTo>
                <a:cubicBezTo>
                  <a:pt x="1525143" y="1064330"/>
                  <a:pt x="1513046" y="1076332"/>
                  <a:pt x="1499616" y="1076046"/>
                </a:cubicBezTo>
                <a:cubicBezTo>
                  <a:pt x="1486662" y="1075761"/>
                  <a:pt x="1475327" y="1064330"/>
                  <a:pt x="1475232" y="1051472"/>
                </a:cubicBezTo>
                <a:cubicBezTo>
                  <a:pt x="1475042" y="1038042"/>
                  <a:pt x="1487138" y="1026040"/>
                  <a:pt x="1500569" y="1026326"/>
                </a:cubicBezTo>
                <a:cubicBezTo>
                  <a:pt x="1513523" y="1026516"/>
                  <a:pt x="1524857" y="1037946"/>
                  <a:pt x="1524953" y="1050900"/>
                </a:cubicBezTo>
                <a:close/>
                <a:moveTo>
                  <a:pt x="872681" y="426822"/>
                </a:moveTo>
                <a:cubicBezTo>
                  <a:pt x="885730" y="427203"/>
                  <a:pt x="896874" y="438824"/>
                  <a:pt x="896684" y="451778"/>
                </a:cubicBezTo>
                <a:cubicBezTo>
                  <a:pt x="896493" y="465398"/>
                  <a:pt x="884111" y="476924"/>
                  <a:pt x="870585" y="476067"/>
                </a:cubicBezTo>
                <a:cubicBezTo>
                  <a:pt x="857536" y="475209"/>
                  <a:pt x="846677" y="463303"/>
                  <a:pt x="847344" y="450444"/>
                </a:cubicBezTo>
                <a:cubicBezTo>
                  <a:pt x="848011" y="437300"/>
                  <a:pt x="859727" y="426346"/>
                  <a:pt x="872681" y="426822"/>
                </a:cubicBezTo>
                <a:close/>
                <a:moveTo>
                  <a:pt x="1371600" y="891261"/>
                </a:moveTo>
                <a:cubicBezTo>
                  <a:pt x="1358075" y="890880"/>
                  <a:pt x="1346549" y="878403"/>
                  <a:pt x="1347407" y="865068"/>
                </a:cubicBezTo>
                <a:cubicBezTo>
                  <a:pt x="1348264" y="852018"/>
                  <a:pt x="1360075" y="841160"/>
                  <a:pt x="1372838" y="841541"/>
                </a:cubicBezTo>
                <a:cubicBezTo>
                  <a:pt x="1386364" y="841922"/>
                  <a:pt x="1397889" y="854400"/>
                  <a:pt x="1397032" y="867735"/>
                </a:cubicBezTo>
                <a:cubicBezTo>
                  <a:pt x="1396270" y="880784"/>
                  <a:pt x="1384459" y="891642"/>
                  <a:pt x="1371600" y="891261"/>
                </a:cubicBezTo>
                <a:close/>
                <a:moveTo>
                  <a:pt x="411575" y="264516"/>
                </a:moveTo>
                <a:cubicBezTo>
                  <a:pt x="425006" y="264516"/>
                  <a:pt x="436912" y="276804"/>
                  <a:pt x="436340" y="290138"/>
                </a:cubicBezTo>
                <a:cubicBezTo>
                  <a:pt x="435864" y="303093"/>
                  <a:pt x="424339" y="314237"/>
                  <a:pt x="411385" y="314237"/>
                </a:cubicBezTo>
                <a:cubicBezTo>
                  <a:pt x="397955" y="314237"/>
                  <a:pt x="386048" y="301950"/>
                  <a:pt x="386620" y="288614"/>
                </a:cubicBezTo>
                <a:cubicBezTo>
                  <a:pt x="387191" y="275661"/>
                  <a:pt x="398717" y="264516"/>
                  <a:pt x="411575" y="264516"/>
                </a:cubicBezTo>
                <a:close/>
                <a:moveTo>
                  <a:pt x="332232" y="250324"/>
                </a:moveTo>
                <a:cubicBezTo>
                  <a:pt x="345758" y="250514"/>
                  <a:pt x="357473" y="262897"/>
                  <a:pt x="356807" y="276232"/>
                </a:cubicBezTo>
                <a:cubicBezTo>
                  <a:pt x="356140" y="289186"/>
                  <a:pt x="344424" y="300235"/>
                  <a:pt x="331661" y="300045"/>
                </a:cubicBezTo>
                <a:cubicBezTo>
                  <a:pt x="318135" y="299854"/>
                  <a:pt x="306419" y="287471"/>
                  <a:pt x="307086" y="274137"/>
                </a:cubicBezTo>
                <a:cubicBezTo>
                  <a:pt x="307753" y="261278"/>
                  <a:pt x="319469" y="250134"/>
                  <a:pt x="332232" y="250324"/>
                </a:cubicBezTo>
                <a:close/>
                <a:moveTo>
                  <a:pt x="252317" y="285662"/>
                </a:moveTo>
                <a:cubicBezTo>
                  <a:pt x="239268" y="285567"/>
                  <a:pt x="227933" y="274327"/>
                  <a:pt x="227743" y="261278"/>
                </a:cubicBezTo>
                <a:cubicBezTo>
                  <a:pt x="227552" y="247752"/>
                  <a:pt x="239744" y="235846"/>
                  <a:pt x="253175" y="236322"/>
                </a:cubicBezTo>
                <a:cubicBezTo>
                  <a:pt x="266224" y="236798"/>
                  <a:pt x="277273" y="248419"/>
                  <a:pt x="276987" y="261468"/>
                </a:cubicBezTo>
                <a:cubicBezTo>
                  <a:pt x="276797" y="274518"/>
                  <a:pt x="265271" y="285757"/>
                  <a:pt x="252317" y="285662"/>
                </a:cubicBezTo>
                <a:close/>
                <a:moveTo>
                  <a:pt x="1564957" y="1169105"/>
                </a:moveTo>
                <a:cubicBezTo>
                  <a:pt x="1551527" y="1168820"/>
                  <a:pt x="1540859" y="1157485"/>
                  <a:pt x="1541336" y="1144055"/>
                </a:cubicBezTo>
                <a:cubicBezTo>
                  <a:pt x="1541812" y="1130625"/>
                  <a:pt x="1553337" y="1120147"/>
                  <a:pt x="1566767" y="1120909"/>
                </a:cubicBezTo>
                <a:cubicBezTo>
                  <a:pt x="1579626" y="1121576"/>
                  <a:pt x="1589723" y="1132339"/>
                  <a:pt x="1589627" y="1145198"/>
                </a:cubicBezTo>
                <a:cubicBezTo>
                  <a:pt x="1589532" y="1158628"/>
                  <a:pt x="1578388" y="1169391"/>
                  <a:pt x="1564957" y="1169105"/>
                </a:cubicBezTo>
                <a:close/>
                <a:moveTo>
                  <a:pt x="1307211" y="796773"/>
                </a:moveTo>
                <a:cubicBezTo>
                  <a:pt x="1293781" y="796964"/>
                  <a:pt x="1282732" y="786105"/>
                  <a:pt x="1282732" y="772675"/>
                </a:cubicBezTo>
                <a:cubicBezTo>
                  <a:pt x="1282732" y="759245"/>
                  <a:pt x="1293781" y="748386"/>
                  <a:pt x="1307211" y="748577"/>
                </a:cubicBezTo>
                <a:cubicBezTo>
                  <a:pt x="1320070" y="748767"/>
                  <a:pt x="1330643" y="759150"/>
                  <a:pt x="1331024" y="772008"/>
                </a:cubicBezTo>
                <a:cubicBezTo>
                  <a:pt x="1331405" y="785343"/>
                  <a:pt x="1320641" y="796583"/>
                  <a:pt x="1307211" y="796773"/>
                </a:cubicBezTo>
                <a:close/>
                <a:moveTo>
                  <a:pt x="570357" y="290901"/>
                </a:moveTo>
                <a:cubicBezTo>
                  <a:pt x="583787" y="290710"/>
                  <a:pt x="594836" y="301569"/>
                  <a:pt x="594836" y="314999"/>
                </a:cubicBezTo>
                <a:cubicBezTo>
                  <a:pt x="594836" y="328429"/>
                  <a:pt x="583787" y="339383"/>
                  <a:pt x="570357" y="339097"/>
                </a:cubicBezTo>
                <a:cubicBezTo>
                  <a:pt x="557498" y="338906"/>
                  <a:pt x="546926" y="328524"/>
                  <a:pt x="546545" y="315666"/>
                </a:cubicBezTo>
                <a:cubicBezTo>
                  <a:pt x="546164" y="302330"/>
                  <a:pt x="556927" y="291091"/>
                  <a:pt x="570357" y="290901"/>
                </a:cubicBezTo>
                <a:close/>
                <a:moveTo>
                  <a:pt x="491490" y="276422"/>
                </a:moveTo>
                <a:cubicBezTo>
                  <a:pt x="504730" y="276613"/>
                  <a:pt x="515779" y="287948"/>
                  <a:pt x="515588" y="301187"/>
                </a:cubicBezTo>
                <a:cubicBezTo>
                  <a:pt x="515398" y="314427"/>
                  <a:pt x="504063" y="325476"/>
                  <a:pt x="490823" y="325286"/>
                </a:cubicBezTo>
                <a:cubicBezTo>
                  <a:pt x="477584" y="325095"/>
                  <a:pt x="466535" y="313761"/>
                  <a:pt x="466725" y="300521"/>
                </a:cubicBezTo>
                <a:cubicBezTo>
                  <a:pt x="466915" y="287186"/>
                  <a:pt x="478250" y="276137"/>
                  <a:pt x="491490" y="276422"/>
                </a:cubicBezTo>
                <a:close/>
                <a:moveTo>
                  <a:pt x="199739" y="246323"/>
                </a:moveTo>
                <a:cubicBezTo>
                  <a:pt x="200025" y="259754"/>
                  <a:pt x="189167" y="270898"/>
                  <a:pt x="175736" y="270898"/>
                </a:cubicBezTo>
                <a:cubicBezTo>
                  <a:pt x="162306" y="270993"/>
                  <a:pt x="151352" y="259944"/>
                  <a:pt x="151448" y="246514"/>
                </a:cubicBezTo>
                <a:cubicBezTo>
                  <a:pt x="151543" y="233655"/>
                  <a:pt x="161830" y="223083"/>
                  <a:pt x="174784" y="222606"/>
                </a:cubicBezTo>
                <a:cubicBezTo>
                  <a:pt x="188214" y="222225"/>
                  <a:pt x="199549" y="232893"/>
                  <a:pt x="199739" y="246323"/>
                </a:cubicBezTo>
                <a:close/>
                <a:moveTo>
                  <a:pt x="119348" y="232703"/>
                </a:moveTo>
                <a:cubicBezTo>
                  <a:pt x="119348" y="245943"/>
                  <a:pt x="109347" y="255944"/>
                  <a:pt x="96012" y="255848"/>
                </a:cubicBezTo>
                <a:cubicBezTo>
                  <a:pt x="82772" y="255848"/>
                  <a:pt x="72771" y="245847"/>
                  <a:pt x="72866" y="232512"/>
                </a:cubicBezTo>
                <a:cubicBezTo>
                  <a:pt x="72866" y="219177"/>
                  <a:pt x="82867" y="209271"/>
                  <a:pt x="96203" y="209367"/>
                </a:cubicBezTo>
                <a:cubicBezTo>
                  <a:pt x="109442" y="209367"/>
                  <a:pt x="119348" y="219368"/>
                  <a:pt x="119348" y="232703"/>
                </a:cubicBezTo>
                <a:close/>
                <a:moveTo>
                  <a:pt x="1120140" y="574174"/>
                </a:moveTo>
                <a:cubicBezTo>
                  <a:pt x="1119854" y="587795"/>
                  <a:pt x="1109091" y="597891"/>
                  <a:pt x="1095375" y="597225"/>
                </a:cubicBezTo>
                <a:cubicBezTo>
                  <a:pt x="1082421" y="596653"/>
                  <a:pt x="1072801" y="586271"/>
                  <a:pt x="1072991" y="573126"/>
                </a:cubicBezTo>
                <a:cubicBezTo>
                  <a:pt x="1073277" y="559505"/>
                  <a:pt x="1084040" y="549409"/>
                  <a:pt x="1097756" y="550076"/>
                </a:cubicBezTo>
                <a:cubicBezTo>
                  <a:pt x="1110710" y="550647"/>
                  <a:pt x="1120331" y="561029"/>
                  <a:pt x="1120140" y="574174"/>
                </a:cubicBezTo>
                <a:close/>
                <a:moveTo>
                  <a:pt x="1682591" y="1432853"/>
                </a:moveTo>
                <a:cubicBezTo>
                  <a:pt x="1668875" y="1433139"/>
                  <a:pt x="1658398" y="1422852"/>
                  <a:pt x="1658398" y="1409136"/>
                </a:cubicBezTo>
                <a:cubicBezTo>
                  <a:pt x="1658493" y="1395991"/>
                  <a:pt x="1668304" y="1385990"/>
                  <a:pt x="1681353" y="1385609"/>
                </a:cubicBezTo>
                <a:cubicBezTo>
                  <a:pt x="1695069" y="1385323"/>
                  <a:pt x="1705547" y="1395610"/>
                  <a:pt x="1705547" y="1409326"/>
                </a:cubicBezTo>
                <a:cubicBezTo>
                  <a:pt x="1705547" y="1422471"/>
                  <a:pt x="1695736" y="1432567"/>
                  <a:pt x="1682591" y="1432853"/>
                </a:cubicBezTo>
                <a:close/>
                <a:moveTo>
                  <a:pt x="673703" y="328620"/>
                </a:moveTo>
                <a:cubicBezTo>
                  <a:pt x="673989" y="341859"/>
                  <a:pt x="664369" y="352146"/>
                  <a:pt x="651224" y="352622"/>
                </a:cubicBezTo>
                <a:cubicBezTo>
                  <a:pt x="637413" y="353099"/>
                  <a:pt x="626840" y="342812"/>
                  <a:pt x="626936" y="329096"/>
                </a:cubicBezTo>
                <a:cubicBezTo>
                  <a:pt x="627031" y="315856"/>
                  <a:pt x="636937" y="305950"/>
                  <a:pt x="650177" y="305855"/>
                </a:cubicBezTo>
                <a:cubicBezTo>
                  <a:pt x="663321" y="305664"/>
                  <a:pt x="673418" y="315475"/>
                  <a:pt x="673703" y="328620"/>
                </a:cubicBezTo>
                <a:close/>
                <a:moveTo>
                  <a:pt x="1711262" y="1590587"/>
                </a:moveTo>
                <a:cubicBezTo>
                  <a:pt x="1710404" y="1588015"/>
                  <a:pt x="1709928" y="1585348"/>
                  <a:pt x="1709928" y="1582395"/>
                </a:cubicBezTo>
                <a:cubicBezTo>
                  <a:pt x="1710023" y="1569060"/>
                  <a:pt x="1720120" y="1559250"/>
                  <a:pt x="1733455" y="1559440"/>
                </a:cubicBezTo>
                <a:cubicBezTo>
                  <a:pt x="1746790" y="1559535"/>
                  <a:pt x="1756601" y="1569632"/>
                  <a:pt x="1756410" y="1582967"/>
                </a:cubicBezTo>
                <a:cubicBezTo>
                  <a:pt x="1756410" y="1585729"/>
                  <a:pt x="1755839" y="1588205"/>
                  <a:pt x="1755077" y="1590587"/>
                </a:cubicBezTo>
                <a:lnTo>
                  <a:pt x="1711262" y="1590587"/>
                </a:lnTo>
                <a:close/>
                <a:moveTo>
                  <a:pt x="974789" y="465018"/>
                </a:moveTo>
                <a:cubicBezTo>
                  <a:pt x="975074" y="478353"/>
                  <a:pt x="965359" y="488544"/>
                  <a:pt x="952214" y="488925"/>
                </a:cubicBezTo>
                <a:cubicBezTo>
                  <a:pt x="938879" y="489211"/>
                  <a:pt x="928688" y="479496"/>
                  <a:pt x="928307" y="466351"/>
                </a:cubicBezTo>
                <a:cubicBezTo>
                  <a:pt x="928021" y="453016"/>
                  <a:pt x="937736" y="442824"/>
                  <a:pt x="950881" y="442443"/>
                </a:cubicBezTo>
                <a:cubicBezTo>
                  <a:pt x="964311" y="442062"/>
                  <a:pt x="974503" y="451778"/>
                  <a:pt x="974789" y="465018"/>
                </a:cubicBezTo>
                <a:close/>
                <a:moveTo>
                  <a:pt x="1536859" y="971843"/>
                </a:moveTo>
                <a:cubicBezTo>
                  <a:pt x="1536668" y="984035"/>
                  <a:pt x="1526096" y="994227"/>
                  <a:pt x="1513999" y="994036"/>
                </a:cubicBezTo>
                <a:cubicBezTo>
                  <a:pt x="1501807" y="993846"/>
                  <a:pt x="1491615" y="983273"/>
                  <a:pt x="1491806" y="971176"/>
                </a:cubicBezTo>
                <a:cubicBezTo>
                  <a:pt x="1491996" y="958984"/>
                  <a:pt x="1502569" y="948792"/>
                  <a:pt x="1514666" y="948983"/>
                </a:cubicBezTo>
                <a:cubicBezTo>
                  <a:pt x="1526857" y="949173"/>
                  <a:pt x="1537049" y="959746"/>
                  <a:pt x="1536859" y="971843"/>
                </a:cubicBezTo>
                <a:close/>
                <a:moveTo>
                  <a:pt x="1240917" y="655708"/>
                </a:moveTo>
                <a:cubicBezTo>
                  <a:pt x="1254252" y="655422"/>
                  <a:pt x="1264444" y="665233"/>
                  <a:pt x="1264634" y="678568"/>
                </a:cubicBezTo>
                <a:cubicBezTo>
                  <a:pt x="1264730" y="691903"/>
                  <a:pt x="1254728" y="702000"/>
                  <a:pt x="1241393" y="701904"/>
                </a:cubicBezTo>
                <a:cubicBezTo>
                  <a:pt x="1228630" y="701809"/>
                  <a:pt x="1218819" y="692475"/>
                  <a:pt x="1218438" y="679806"/>
                </a:cubicBezTo>
                <a:cubicBezTo>
                  <a:pt x="1217867" y="666376"/>
                  <a:pt x="1227677" y="655994"/>
                  <a:pt x="1240917" y="655708"/>
                </a:cubicBezTo>
                <a:close/>
                <a:moveTo>
                  <a:pt x="1630585" y="1215683"/>
                </a:moveTo>
                <a:cubicBezTo>
                  <a:pt x="1643920" y="1215588"/>
                  <a:pt x="1654016" y="1225589"/>
                  <a:pt x="1653921" y="1238924"/>
                </a:cubicBezTo>
                <a:cubicBezTo>
                  <a:pt x="1653826" y="1252259"/>
                  <a:pt x="1643729" y="1262165"/>
                  <a:pt x="1630394" y="1261879"/>
                </a:cubicBezTo>
                <a:cubicBezTo>
                  <a:pt x="1617631" y="1261689"/>
                  <a:pt x="1608106" y="1252068"/>
                  <a:pt x="1607820" y="1239400"/>
                </a:cubicBezTo>
                <a:cubicBezTo>
                  <a:pt x="1607439" y="1225970"/>
                  <a:pt x="1617345" y="1215778"/>
                  <a:pt x="1630585" y="1215683"/>
                </a:cubicBezTo>
                <a:close/>
                <a:moveTo>
                  <a:pt x="39243" y="218892"/>
                </a:moveTo>
                <a:cubicBezTo>
                  <a:pt x="38957" y="231369"/>
                  <a:pt x="28861" y="241180"/>
                  <a:pt x="16288" y="241085"/>
                </a:cubicBezTo>
                <a:cubicBezTo>
                  <a:pt x="9906" y="241085"/>
                  <a:pt x="4191" y="238418"/>
                  <a:pt x="95" y="234131"/>
                </a:cubicBezTo>
                <a:lnTo>
                  <a:pt x="95" y="202604"/>
                </a:lnTo>
                <a:cubicBezTo>
                  <a:pt x="4382" y="198127"/>
                  <a:pt x="10573" y="195365"/>
                  <a:pt x="17336" y="195651"/>
                </a:cubicBezTo>
                <a:cubicBezTo>
                  <a:pt x="29813" y="196127"/>
                  <a:pt x="39529" y="206414"/>
                  <a:pt x="39243" y="218892"/>
                </a:cubicBezTo>
                <a:close/>
                <a:moveTo>
                  <a:pt x="1471517" y="880974"/>
                </a:moveTo>
                <a:cubicBezTo>
                  <a:pt x="1471327" y="893166"/>
                  <a:pt x="1460754" y="903358"/>
                  <a:pt x="1448657" y="903168"/>
                </a:cubicBezTo>
                <a:cubicBezTo>
                  <a:pt x="1436465" y="902977"/>
                  <a:pt x="1426274" y="892404"/>
                  <a:pt x="1426464" y="880308"/>
                </a:cubicBezTo>
                <a:cubicBezTo>
                  <a:pt x="1426655" y="868116"/>
                  <a:pt x="1437227" y="857924"/>
                  <a:pt x="1449324" y="858114"/>
                </a:cubicBezTo>
                <a:cubicBezTo>
                  <a:pt x="1461421" y="858210"/>
                  <a:pt x="1471708" y="868782"/>
                  <a:pt x="1471517" y="880974"/>
                </a:cubicBezTo>
                <a:close/>
                <a:moveTo>
                  <a:pt x="749999" y="343955"/>
                </a:moveTo>
                <a:cubicBezTo>
                  <a:pt x="749713" y="357099"/>
                  <a:pt x="739331" y="366815"/>
                  <a:pt x="726186" y="366434"/>
                </a:cubicBezTo>
                <a:cubicBezTo>
                  <a:pt x="713137" y="366053"/>
                  <a:pt x="703517" y="355480"/>
                  <a:pt x="704088" y="342240"/>
                </a:cubicBezTo>
                <a:cubicBezTo>
                  <a:pt x="704660" y="329762"/>
                  <a:pt x="714566" y="320428"/>
                  <a:pt x="727234" y="320523"/>
                </a:cubicBezTo>
                <a:cubicBezTo>
                  <a:pt x="740378" y="320523"/>
                  <a:pt x="750284" y="330715"/>
                  <a:pt x="749999" y="343955"/>
                </a:cubicBezTo>
                <a:close/>
                <a:moveTo>
                  <a:pt x="1696593" y="1354938"/>
                </a:moveTo>
                <a:cubicBezTo>
                  <a:pt x="1684592" y="1355129"/>
                  <a:pt x="1673828" y="1344556"/>
                  <a:pt x="1673828" y="1332459"/>
                </a:cubicBezTo>
                <a:cubicBezTo>
                  <a:pt x="1673828" y="1320363"/>
                  <a:pt x="1684592" y="1309790"/>
                  <a:pt x="1696593" y="1310076"/>
                </a:cubicBezTo>
                <a:cubicBezTo>
                  <a:pt x="1708118" y="1310266"/>
                  <a:pt x="1718215" y="1320267"/>
                  <a:pt x="1718691" y="1331793"/>
                </a:cubicBezTo>
                <a:cubicBezTo>
                  <a:pt x="1719072" y="1343794"/>
                  <a:pt x="1708690" y="1354748"/>
                  <a:pt x="1696593" y="1354938"/>
                </a:cubicBezTo>
                <a:close/>
                <a:moveTo>
                  <a:pt x="1383316" y="764579"/>
                </a:moveTo>
                <a:cubicBezTo>
                  <a:pt x="1395317" y="764388"/>
                  <a:pt x="1406081" y="775342"/>
                  <a:pt x="1405795" y="787344"/>
                </a:cubicBezTo>
                <a:cubicBezTo>
                  <a:pt x="1405509" y="798869"/>
                  <a:pt x="1395222" y="808965"/>
                  <a:pt x="1383792" y="809156"/>
                </a:cubicBezTo>
                <a:cubicBezTo>
                  <a:pt x="1371791" y="809346"/>
                  <a:pt x="1361027" y="798393"/>
                  <a:pt x="1361313" y="786391"/>
                </a:cubicBezTo>
                <a:cubicBezTo>
                  <a:pt x="1361599" y="774866"/>
                  <a:pt x="1371886" y="764674"/>
                  <a:pt x="1383316" y="764579"/>
                </a:cubicBezTo>
                <a:close/>
                <a:moveTo>
                  <a:pt x="807053" y="335192"/>
                </a:moveTo>
                <a:cubicBezTo>
                  <a:pt x="819150" y="335478"/>
                  <a:pt x="829532" y="346431"/>
                  <a:pt x="829056" y="358433"/>
                </a:cubicBezTo>
                <a:cubicBezTo>
                  <a:pt x="828580" y="370529"/>
                  <a:pt x="817436" y="380721"/>
                  <a:pt x="805529" y="380054"/>
                </a:cubicBezTo>
                <a:cubicBezTo>
                  <a:pt x="794004" y="379388"/>
                  <a:pt x="784193" y="369005"/>
                  <a:pt x="784193" y="357576"/>
                </a:cubicBezTo>
                <a:cubicBezTo>
                  <a:pt x="784193" y="345479"/>
                  <a:pt x="795052" y="335001"/>
                  <a:pt x="807053" y="335192"/>
                </a:cubicBezTo>
                <a:close/>
                <a:moveTo>
                  <a:pt x="1053465" y="479496"/>
                </a:moveTo>
                <a:cubicBezTo>
                  <a:pt x="1053751" y="491497"/>
                  <a:pt x="1042892" y="502355"/>
                  <a:pt x="1030891" y="502165"/>
                </a:cubicBezTo>
                <a:cubicBezTo>
                  <a:pt x="1019366" y="501975"/>
                  <a:pt x="1009174" y="491783"/>
                  <a:pt x="1008888" y="480258"/>
                </a:cubicBezTo>
                <a:cubicBezTo>
                  <a:pt x="1008602" y="468256"/>
                  <a:pt x="1019461" y="457397"/>
                  <a:pt x="1031462" y="457588"/>
                </a:cubicBezTo>
                <a:cubicBezTo>
                  <a:pt x="1042988" y="457779"/>
                  <a:pt x="1053179" y="467970"/>
                  <a:pt x="1053465" y="479496"/>
                </a:cubicBezTo>
                <a:close/>
                <a:moveTo>
                  <a:pt x="1602010" y="1064997"/>
                </a:moveTo>
                <a:cubicBezTo>
                  <a:pt x="1602200" y="1076427"/>
                  <a:pt x="1592294" y="1087000"/>
                  <a:pt x="1580769" y="1087667"/>
                </a:cubicBezTo>
                <a:cubicBezTo>
                  <a:pt x="1568863" y="1088334"/>
                  <a:pt x="1557623" y="1077761"/>
                  <a:pt x="1557433" y="1065759"/>
                </a:cubicBezTo>
                <a:cubicBezTo>
                  <a:pt x="1557242" y="1053758"/>
                  <a:pt x="1568006" y="1042899"/>
                  <a:pt x="1580007" y="1043090"/>
                </a:cubicBezTo>
                <a:cubicBezTo>
                  <a:pt x="1591532" y="1043280"/>
                  <a:pt x="1601724" y="1053472"/>
                  <a:pt x="1602010" y="1064997"/>
                </a:cubicBezTo>
                <a:close/>
                <a:moveTo>
                  <a:pt x="1198340" y="584747"/>
                </a:moveTo>
                <a:cubicBezTo>
                  <a:pt x="1198531" y="596748"/>
                  <a:pt x="1187672" y="607607"/>
                  <a:pt x="1175671" y="607321"/>
                </a:cubicBezTo>
                <a:cubicBezTo>
                  <a:pt x="1164146" y="607035"/>
                  <a:pt x="1153954" y="596844"/>
                  <a:pt x="1153859" y="585318"/>
                </a:cubicBezTo>
                <a:cubicBezTo>
                  <a:pt x="1153668" y="573317"/>
                  <a:pt x="1164527" y="562458"/>
                  <a:pt x="1176528" y="562744"/>
                </a:cubicBezTo>
                <a:cubicBezTo>
                  <a:pt x="1188053" y="563030"/>
                  <a:pt x="1198245" y="573221"/>
                  <a:pt x="1198340" y="584747"/>
                </a:cubicBezTo>
                <a:close/>
                <a:moveTo>
                  <a:pt x="1747838" y="1480668"/>
                </a:moveTo>
                <a:cubicBezTo>
                  <a:pt x="1759934" y="1480954"/>
                  <a:pt x="1770317" y="1491908"/>
                  <a:pt x="1769840" y="1503909"/>
                </a:cubicBezTo>
                <a:cubicBezTo>
                  <a:pt x="1769364" y="1516006"/>
                  <a:pt x="1758220" y="1526198"/>
                  <a:pt x="1746314" y="1525531"/>
                </a:cubicBezTo>
                <a:cubicBezTo>
                  <a:pt x="1734788" y="1524864"/>
                  <a:pt x="1724978" y="1514482"/>
                  <a:pt x="1724978" y="1503052"/>
                </a:cubicBezTo>
                <a:cubicBezTo>
                  <a:pt x="1724978" y="1490955"/>
                  <a:pt x="1735836" y="1480383"/>
                  <a:pt x="1747838" y="1480668"/>
                </a:cubicBezTo>
                <a:close/>
                <a:moveTo>
                  <a:pt x="1666399" y="1160247"/>
                </a:moveTo>
                <a:cubicBezTo>
                  <a:pt x="1665827" y="1172154"/>
                  <a:pt x="1655540" y="1181202"/>
                  <a:pt x="1643729" y="1180440"/>
                </a:cubicBezTo>
                <a:cubicBezTo>
                  <a:pt x="1631823" y="1179678"/>
                  <a:pt x="1622965" y="1169296"/>
                  <a:pt x="1623917" y="1157485"/>
                </a:cubicBezTo>
                <a:cubicBezTo>
                  <a:pt x="1624870" y="1146150"/>
                  <a:pt x="1634490" y="1137578"/>
                  <a:pt x="1645825" y="1137959"/>
                </a:cubicBezTo>
                <a:cubicBezTo>
                  <a:pt x="1657636" y="1138245"/>
                  <a:pt x="1666970" y="1148341"/>
                  <a:pt x="1666399" y="1160247"/>
                </a:cubicBezTo>
                <a:close/>
                <a:moveTo>
                  <a:pt x="1342358" y="693332"/>
                </a:moveTo>
                <a:cubicBezTo>
                  <a:pt x="1342168" y="705238"/>
                  <a:pt x="1332262" y="714668"/>
                  <a:pt x="1320356" y="714287"/>
                </a:cubicBezTo>
                <a:cubicBezTo>
                  <a:pt x="1308449" y="713906"/>
                  <a:pt x="1299115" y="703809"/>
                  <a:pt x="1299686" y="691998"/>
                </a:cubicBezTo>
                <a:cubicBezTo>
                  <a:pt x="1300258" y="680663"/>
                  <a:pt x="1309592" y="671710"/>
                  <a:pt x="1320927" y="671710"/>
                </a:cubicBezTo>
                <a:cubicBezTo>
                  <a:pt x="1332928" y="671710"/>
                  <a:pt x="1342549" y="681426"/>
                  <a:pt x="1342358" y="693332"/>
                </a:cubicBezTo>
                <a:close/>
                <a:moveTo>
                  <a:pt x="367094" y="195460"/>
                </a:moveTo>
                <a:cubicBezTo>
                  <a:pt x="367189" y="207080"/>
                  <a:pt x="358521" y="216129"/>
                  <a:pt x="346996" y="216510"/>
                </a:cubicBezTo>
                <a:cubicBezTo>
                  <a:pt x="334804" y="216987"/>
                  <a:pt x="325279" y="207843"/>
                  <a:pt x="325184" y="195651"/>
                </a:cubicBezTo>
                <a:cubicBezTo>
                  <a:pt x="325088" y="183459"/>
                  <a:pt x="334518" y="174219"/>
                  <a:pt x="346710" y="174600"/>
                </a:cubicBezTo>
                <a:cubicBezTo>
                  <a:pt x="358331" y="174981"/>
                  <a:pt x="367094" y="183839"/>
                  <a:pt x="367094" y="195460"/>
                </a:cubicBezTo>
                <a:close/>
                <a:moveTo>
                  <a:pt x="446723" y="210510"/>
                </a:moveTo>
                <a:cubicBezTo>
                  <a:pt x="446342" y="222606"/>
                  <a:pt x="436531" y="231464"/>
                  <a:pt x="424339" y="230703"/>
                </a:cubicBezTo>
                <a:cubicBezTo>
                  <a:pt x="412814" y="230036"/>
                  <a:pt x="404432" y="220701"/>
                  <a:pt x="404813" y="209081"/>
                </a:cubicBezTo>
                <a:cubicBezTo>
                  <a:pt x="405194" y="196984"/>
                  <a:pt x="415004" y="188126"/>
                  <a:pt x="427196" y="188888"/>
                </a:cubicBezTo>
                <a:cubicBezTo>
                  <a:pt x="438722" y="189650"/>
                  <a:pt x="447104" y="198889"/>
                  <a:pt x="446723" y="210510"/>
                </a:cubicBezTo>
                <a:close/>
                <a:moveTo>
                  <a:pt x="526066" y="223845"/>
                </a:moveTo>
                <a:cubicBezTo>
                  <a:pt x="526161" y="235655"/>
                  <a:pt x="517589" y="244419"/>
                  <a:pt x="505873" y="244704"/>
                </a:cubicBezTo>
                <a:cubicBezTo>
                  <a:pt x="493490" y="244990"/>
                  <a:pt x="484346" y="235846"/>
                  <a:pt x="484632" y="223463"/>
                </a:cubicBezTo>
                <a:cubicBezTo>
                  <a:pt x="484918" y="211748"/>
                  <a:pt x="493776" y="203175"/>
                  <a:pt x="505492" y="203270"/>
                </a:cubicBezTo>
                <a:cubicBezTo>
                  <a:pt x="517303" y="203461"/>
                  <a:pt x="525971" y="212129"/>
                  <a:pt x="526066" y="223845"/>
                </a:cubicBezTo>
                <a:close/>
                <a:moveTo>
                  <a:pt x="266033" y="160694"/>
                </a:moveTo>
                <a:cubicBezTo>
                  <a:pt x="277844" y="160408"/>
                  <a:pt x="286798" y="168790"/>
                  <a:pt x="287274" y="180506"/>
                </a:cubicBezTo>
                <a:cubicBezTo>
                  <a:pt x="287750" y="192888"/>
                  <a:pt x="278702" y="202223"/>
                  <a:pt x="266414" y="202128"/>
                </a:cubicBezTo>
                <a:cubicBezTo>
                  <a:pt x="254699" y="202032"/>
                  <a:pt x="245936" y="193364"/>
                  <a:pt x="245840" y="181649"/>
                </a:cubicBezTo>
                <a:cubicBezTo>
                  <a:pt x="245840" y="169838"/>
                  <a:pt x="254318" y="160979"/>
                  <a:pt x="266033" y="160694"/>
                </a:cubicBezTo>
                <a:close/>
                <a:moveTo>
                  <a:pt x="886206" y="350908"/>
                </a:moveTo>
                <a:cubicBezTo>
                  <a:pt x="898398" y="350908"/>
                  <a:pt x="907542" y="360338"/>
                  <a:pt x="907161" y="372530"/>
                </a:cubicBezTo>
                <a:cubicBezTo>
                  <a:pt x="906780" y="384150"/>
                  <a:pt x="897827" y="392818"/>
                  <a:pt x="886206" y="392818"/>
                </a:cubicBezTo>
                <a:cubicBezTo>
                  <a:pt x="874014" y="392818"/>
                  <a:pt x="864870" y="383388"/>
                  <a:pt x="865251" y="371196"/>
                </a:cubicBezTo>
                <a:cubicBezTo>
                  <a:pt x="865632" y="359576"/>
                  <a:pt x="874586" y="350908"/>
                  <a:pt x="886206" y="350908"/>
                </a:cubicBezTo>
                <a:close/>
                <a:moveTo>
                  <a:pt x="1110139" y="473780"/>
                </a:moveTo>
                <a:cubicBezTo>
                  <a:pt x="1121950" y="473495"/>
                  <a:pt x="1130903" y="482067"/>
                  <a:pt x="1131094" y="493878"/>
                </a:cubicBezTo>
                <a:cubicBezTo>
                  <a:pt x="1131189" y="505689"/>
                  <a:pt x="1122521" y="514547"/>
                  <a:pt x="1110710" y="514452"/>
                </a:cubicBezTo>
                <a:cubicBezTo>
                  <a:pt x="1099471" y="514357"/>
                  <a:pt x="1090994" y="506261"/>
                  <a:pt x="1090517" y="495117"/>
                </a:cubicBezTo>
                <a:cubicBezTo>
                  <a:pt x="1089946" y="483210"/>
                  <a:pt x="1098423" y="474066"/>
                  <a:pt x="1110139" y="473780"/>
                </a:cubicBezTo>
                <a:close/>
                <a:moveTo>
                  <a:pt x="186404" y="146883"/>
                </a:moveTo>
                <a:cubicBezTo>
                  <a:pt x="198215" y="146597"/>
                  <a:pt x="207169" y="155169"/>
                  <a:pt x="207359" y="166980"/>
                </a:cubicBezTo>
                <a:cubicBezTo>
                  <a:pt x="207455" y="178791"/>
                  <a:pt x="198787" y="187650"/>
                  <a:pt x="186976" y="187554"/>
                </a:cubicBezTo>
                <a:cubicBezTo>
                  <a:pt x="175736" y="187554"/>
                  <a:pt x="167259" y="179363"/>
                  <a:pt x="166783" y="168219"/>
                </a:cubicBezTo>
                <a:cubicBezTo>
                  <a:pt x="166211" y="156312"/>
                  <a:pt x="174689" y="147168"/>
                  <a:pt x="186404" y="146883"/>
                </a:cubicBezTo>
                <a:close/>
                <a:moveTo>
                  <a:pt x="564642" y="237084"/>
                </a:moveTo>
                <a:cubicBezTo>
                  <a:pt x="565214" y="225369"/>
                  <a:pt x="574548" y="217177"/>
                  <a:pt x="586454" y="217939"/>
                </a:cubicBezTo>
                <a:cubicBezTo>
                  <a:pt x="597599" y="218701"/>
                  <a:pt x="605504" y="227369"/>
                  <a:pt x="605314" y="238704"/>
                </a:cubicBezTo>
                <a:cubicBezTo>
                  <a:pt x="605123" y="250514"/>
                  <a:pt x="596075" y="258992"/>
                  <a:pt x="584168" y="258611"/>
                </a:cubicBezTo>
                <a:cubicBezTo>
                  <a:pt x="572453" y="258230"/>
                  <a:pt x="564071" y="248991"/>
                  <a:pt x="564642" y="237084"/>
                </a:cubicBezTo>
                <a:close/>
                <a:moveTo>
                  <a:pt x="1275683" y="599511"/>
                </a:moveTo>
                <a:cubicBezTo>
                  <a:pt x="1275493" y="611036"/>
                  <a:pt x="1266158" y="619799"/>
                  <a:pt x="1254633" y="619227"/>
                </a:cubicBezTo>
                <a:cubicBezTo>
                  <a:pt x="1243775" y="618751"/>
                  <a:pt x="1235488" y="609797"/>
                  <a:pt x="1235678" y="598844"/>
                </a:cubicBezTo>
                <a:cubicBezTo>
                  <a:pt x="1235869" y="587319"/>
                  <a:pt x="1245203" y="578555"/>
                  <a:pt x="1256728" y="579127"/>
                </a:cubicBezTo>
                <a:cubicBezTo>
                  <a:pt x="1267587" y="579698"/>
                  <a:pt x="1275874" y="588557"/>
                  <a:pt x="1275683" y="599511"/>
                </a:cubicBezTo>
                <a:close/>
                <a:moveTo>
                  <a:pt x="1730597" y="1252735"/>
                </a:moveTo>
                <a:cubicBezTo>
                  <a:pt x="1730693" y="1263879"/>
                  <a:pt x="1722406" y="1272642"/>
                  <a:pt x="1711357" y="1273119"/>
                </a:cubicBezTo>
                <a:cubicBezTo>
                  <a:pt x="1699641" y="1273595"/>
                  <a:pt x="1690402" y="1264927"/>
                  <a:pt x="1690211" y="1253211"/>
                </a:cubicBezTo>
                <a:cubicBezTo>
                  <a:pt x="1690116" y="1241496"/>
                  <a:pt x="1699165" y="1232542"/>
                  <a:pt x="1710881" y="1232828"/>
                </a:cubicBezTo>
                <a:cubicBezTo>
                  <a:pt x="1722120" y="1233018"/>
                  <a:pt x="1730502" y="1241496"/>
                  <a:pt x="1730597" y="1252735"/>
                </a:cubicBezTo>
                <a:close/>
                <a:moveTo>
                  <a:pt x="1762220" y="1443806"/>
                </a:moveTo>
                <a:cubicBezTo>
                  <a:pt x="1750409" y="1444092"/>
                  <a:pt x="1741456" y="1435520"/>
                  <a:pt x="1741265" y="1423709"/>
                </a:cubicBezTo>
                <a:cubicBezTo>
                  <a:pt x="1741170" y="1411898"/>
                  <a:pt x="1749838" y="1403039"/>
                  <a:pt x="1761649" y="1403135"/>
                </a:cubicBezTo>
                <a:cubicBezTo>
                  <a:pt x="1772888" y="1403230"/>
                  <a:pt x="1781366" y="1411326"/>
                  <a:pt x="1781842" y="1422471"/>
                </a:cubicBezTo>
                <a:cubicBezTo>
                  <a:pt x="1782413" y="1434377"/>
                  <a:pt x="1773936" y="1443521"/>
                  <a:pt x="1762220" y="1443806"/>
                </a:cubicBezTo>
                <a:close/>
                <a:moveTo>
                  <a:pt x="985742" y="386151"/>
                </a:moveTo>
                <a:cubicBezTo>
                  <a:pt x="985742" y="397009"/>
                  <a:pt x="976884" y="405867"/>
                  <a:pt x="966121" y="405962"/>
                </a:cubicBezTo>
                <a:cubicBezTo>
                  <a:pt x="954786" y="406153"/>
                  <a:pt x="945452" y="396628"/>
                  <a:pt x="945928" y="385293"/>
                </a:cubicBezTo>
                <a:cubicBezTo>
                  <a:pt x="946309" y="374530"/>
                  <a:pt x="955453" y="365958"/>
                  <a:pt x="966311" y="366148"/>
                </a:cubicBezTo>
                <a:cubicBezTo>
                  <a:pt x="977075" y="366338"/>
                  <a:pt x="985742" y="375292"/>
                  <a:pt x="985742" y="386151"/>
                </a:cubicBezTo>
                <a:close/>
                <a:moveTo>
                  <a:pt x="665131" y="229750"/>
                </a:moveTo>
                <a:cubicBezTo>
                  <a:pt x="675894" y="230036"/>
                  <a:pt x="684562" y="239085"/>
                  <a:pt x="684467" y="249943"/>
                </a:cubicBezTo>
                <a:cubicBezTo>
                  <a:pt x="684371" y="261278"/>
                  <a:pt x="674561" y="270327"/>
                  <a:pt x="663226" y="269660"/>
                </a:cubicBezTo>
                <a:cubicBezTo>
                  <a:pt x="652463" y="268993"/>
                  <a:pt x="644081" y="259563"/>
                  <a:pt x="644557" y="248800"/>
                </a:cubicBezTo>
                <a:cubicBezTo>
                  <a:pt x="645128" y="237942"/>
                  <a:pt x="654272" y="229369"/>
                  <a:pt x="665131" y="229750"/>
                </a:cubicBezTo>
                <a:close/>
                <a:moveTo>
                  <a:pt x="1793939" y="1590587"/>
                </a:moveTo>
                <a:cubicBezTo>
                  <a:pt x="1796701" y="1582491"/>
                  <a:pt x="1804321" y="1576776"/>
                  <a:pt x="1813274" y="1576966"/>
                </a:cubicBezTo>
                <a:cubicBezTo>
                  <a:pt x="1821847" y="1577156"/>
                  <a:pt x="1828991" y="1582872"/>
                  <a:pt x="1831562" y="1590587"/>
                </a:cubicBezTo>
                <a:lnTo>
                  <a:pt x="1793939" y="1590587"/>
                </a:lnTo>
                <a:close/>
                <a:moveTo>
                  <a:pt x="1548384" y="895262"/>
                </a:moveTo>
                <a:cubicBezTo>
                  <a:pt x="1548098" y="905930"/>
                  <a:pt x="1538764" y="914883"/>
                  <a:pt x="1528096" y="914597"/>
                </a:cubicBezTo>
                <a:cubicBezTo>
                  <a:pt x="1517428" y="914312"/>
                  <a:pt x="1508474" y="904977"/>
                  <a:pt x="1508760" y="894309"/>
                </a:cubicBezTo>
                <a:cubicBezTo>
                  <a:pt x="1509046" y="883641"/>
                  <a:pt x="1518380" y="874688"/>
                  <a:pt x="1529048" y="874973"/>
                </a:cubicBezTo>
                <a:cubicBezTo>
                  <a:pt x="1539716" y="875259"/>
                  <a:pt x="1548575" y="884594"/>
                  <a:pt x="1548384" y="895262"/>
                </a:cubicBezTo>
                <a:close/>
                <a:moveTo>
                  <a:pt x="130207" y="153455"/>
                </a:moveTo>
                <a:cubicBezTo>
                  <a:pt x="130016" y="164313"/>
                  <a:pt x="121063" y="172981"/>
                  <a:pt x="110204" y="172981"/>
                </a:cubicBezTo>
                <a:cubicBezTo>
                  <a:pt x="98870" y="172981"/>
                  <a:pt x="89726" y="163266"/>
                  <a:pt x="90392" y="151931"/>
                </a:cubicBezTo>
                <a:cubicBezTo>
                  <a:pt x="90964" y="141168"/>
                  <a:pt x="100298" y="132690"/>
                  <a:pt x="111062" y="133167"/>
                </a:cubicBezTo>
                <a:cubicBezTo>
                  <a:pt x="121825" y="133452"/>
                  <a:pt x="130397" y="142596"/>
                  <a:pt x="130207" y="153455"/>
                </a:cubicBezTo>
                <a:close/>
                <a:moveTo>
                  <a:pt x="1416939" y="706953"/>
                </a:moveTo>
                <a:cubicBezTo>
                  <a:pt x="1417130" y="717049"/>
                  <a:pt x="1408367" y="726193"/>
                  <a:pt x="1398175" y="726384"/>
                </a:cubicBezTo>
                <a:cubicBezTo>
                  <a:pt x="1388078" y="726574"/>
                  <a:pt x="1378934" y="717811"/>
                  <a:pt x="1378744" y="707619"/>
                </a:cubicBezTo>
                <a:cubicBezTo>
                  <a:pt x="1378553" y="697523"/>
                  <a:pt x="1387316" y="688379"/>
                  <a:pt x="1397508" y="688188"/>
                </a:cubicBezTo>
                <a:cubicBezTo>
                  <a:pt x="1407605" y="687903"/>
                  <a:pt x="1416749" y="696761"/>
                  <a:pt x="1416939" y="706953"/>
                </a:cubicBezTo>
                <a:close/>
                <a:moveTo>
                  <a:pt x="1482852" y="800393"/>
                </a:moveTo>
                <a:cubicBezTo>
                  <a:pt x="1483233" y="810966"/>
                  <a:pt x="1474089" y="820491"/>
                  <a:pt x="1463421" y="820681"/>
                </a:cubicBezTo>
                <a:cubicBezTo>
                  <a:pt x="1452753" y="820871"/>
                  <a:pt x="1443038" y="811537"/>
                  <a:pt x="1443609" y="800869"/>
                </a:cubicBezTo>
                <a:cubicBezTo>
                  <a:pt x="1444181" y="789344"/>
                  <a:pt x="1450848" y="782581"/>
                  <a:pt x="1462183" y="781438"/>
                </a:cubicBezTo>
                <a:cubicBezTo>
                  <a:pt x="1472660" y="780390"/>
                  <a:pt x="1482471" y="789820"/>
                  <a:pt x="1482852" y="800393"/>
                </a:cubicBezTo>
                <a:close/>
                <a:moveTo>
                  <a:pt x="1593532" y="1005466"/>
                </a:moveTo>
                <a:cubicBezTo>
                  <a:pt x="1582865" y="1005276"/>
                  <a:pt x="1573816" y="995655"/>
                  <a:pt x="1574197" y="985083"/>
                </a:cubicBezTo>
                <a:cubicBezTo>
                  <a:pt x="1574578" y="974414"/>
                  <a:pt x="1584389" y="965080"/>
                  <a:pt x="1594866" y="966223"/>
                </a:cubicBezTo>
                <a:cubicBezTo>
                  <a:pt x="1606201" y="967461"/>
                  <a:pt x="1612868" y="974224"/>
                  <a:pt x="1613440" y="985749"/>
                </a:cubicBezTo>
                <a:cubicBezTo>
                  <a:pt x="1614011" y="996417"/>
                  <a:pt x="1604201" y="1005656"/>
                  <a:pt x="1593532" y="1005466"/>
                </a:cubicBezTo>
                <a:close/>
                <a:moveTo>
                  <a:pt x="50006" y="138786"/>
                </a:moveTo>
                <a:cubicBezTo>
                  <a:pt x="50006" y="148883"/>
                  <a:pt x="41148" y="157931"/>
                  <a:pt x="31052" y="158122"/>
                </a:cubicBezTo>
                <a:cubicBezTo>
                  <a:pt x="20479" y="158312"/>
                  <a:pt x="10954" y="148692"/>
                  <a:pt x="11335" y="138120"/>
                </a:cubicBezTo>
                <a:cubicBezTo>
                  <a:pt x="11716" y="128023"/>
                  <a:pt x="20955" y="119260"/>
                  <a:pt x="31052" y="119451"/>
                </a:cubicBezTo>
                <a:cubicBezTo>
                  <a:pt x="41148" y="119641"/>
                  <a:pt x="50006" y="128690"/>
                  <a:pt x="50006" y="138786"/>
                </a:cubicBezTo>
                <a:close/>
                <a:moveTo>
                  <a:pt x="760762" y="263278"/>
                </a:moveTo>
                <a:cubicBezTo>
                  <a:pt x="761143" y="273755"/>
                  <a:pt x="751618" y="283471"/>
                  <a:pt x="741045" y="283376"/>
                </a:cubicBezTo>
                <a:cubicBezTo>
                  <a:pt x="731044" y="283280"/>
                  <a:pt x="721995" y="274422"/>
                  <a:pt x="721614" y="264421"/>
                </a:cubicBezTo>
                <a:cubicBezTo>
                  <a:pt x="721233" y="253848"/>
                  <a:pt x="730758" y="244228"/>
                  <a:pt x="741331" y="244323"/>
                </a:cubicBezTo>
                <a:cubicBezTo>
                  <a:pt x="751427" y="244419"/>
                  <a:pt x="760476" y="253277"/>
                  <a:pt x="760762" y="263278"/>
                </a:cubicBezTo>
                <a:close/>
                <a:moveTo>
                  <a:pt x="1678400" y="1079952"/>
                </a:moveTo>
                <a:cubicBezTo>
                  <a:pt x="1678210" y="1090143"/>
                  <a:pt x="1669066" y="1098906"/>
                  <a:pt x="1658969" y="1098716"/>
                </a:cubicBezTo>
                <a:cubicBezTo>
                  <a:pt x="1648778" y="1098525"/>
                  <a:pt x="1640015" y="1089381"/>
                  <a:pt x="1640205" y="1079285"/>
                </a:cubicBezTo>
                <a:cubicBezTo>
                  <a:pt x="1640396" y="1069093"/>
                  <a:pt x="1649540" y="1060330"/>
                  <a:pt x="1659636" y="1060521"/>
                </a:cubicBezTo>
                <a:cubicBezTo>
                  <a:pt x="1669828" y="1060711"/>
                  <a:pt x="1678591" y="1069760"/>
                  <a:pt x="1678400" y="1079952"/>
                </a:cubicBezTo>
                <a:close/>
                <a:moveTo>
                  <a:pt x="1827371" y="1498766"/>
                </a:moveTo>
                <a:cubicBezTo>
                  <a:pt x="1838516" y="1499433"/>
                  <a:pt x="1846612" y="1508577"/>
                  <a:pt x="1845278" y="1518959"/>
                </a:cubicBezTo>
                <a:cubicBezTo>
                  <a:pt x="1843850" y="1530008"/>
                  <a:pt x="1836896" y="1535723"/>
                  <a:pt x="1825943" y="1535532"/>
                </a:cubicBezTo>
                <a:cubicBezTo>
                  <a:pt x="1815465" y="1535437"/>
                  <a:pt x="1807369" y="1525817"/>
                  <a:pt x="1808702" y="1515435"/>
                </a:cubicBezTo>
                <a:cubicBezTo>
                  <a:pt x="1810131" y="1504386"/>
                  <a:pt x="1817180" y="1499242"/>
                  <a:pt x="1827371" y="1498766"/>
                </a:cubicBezTo>
                <a:close/>
                <a:moveTo>
                  <a:pt x="1775270" y="1365606"/>
                </a:moveTo>
                <a:cubicBezTo>
                  <a:pt x="1764982" y="1365321"/>
                  <a:pt x="1756410" y="1356081"/>
                  <a:pt x="1756982" y="1345889"/>
                </a:cubicBezTo>
                <a:cubicBezTo>
                  <a:pt x="1757458" y="1335603"/>
                  <a:pt x="1766983" y="1326839"/>
                  <a:pt x="1776984" y="1328078"/>
                </a:cubicBezTo>
                <a:cubicBezTo>
                  <a:pt x="1787843" y="1329411"/>
                  <a:pt x="1794034" y="1335984"/>
                  <a:pt x="1794510" y="1346937"/>
                </a:cubicBezTo>
                <a:cubicBezTo>
                  <a:pt x="1794986" y="1357129"/>
                  <a:pt x="1785557" y="1365892"/>
                  <a:pt x="1775270" y="1365606"/>
                </a:cubicBezTo>
                <a:close/>
                <a:moveTo>
                  <a:pt x="1189673" y="489402"/>
                </a:moveTo>
                <a:cubicBezTo>
                  <a:pt x="1199864" y="489021"/>
                  <a:pt x="1209008" y="497593"/>
                  <a:pt x="1209199" y="507880"/>
                </a:cubicBezTo>
                <a:cubicBezTo>
                  <a:pt x="1209389" y="518072"/>
                  <a:pt x="1200626" y="527406"/>
                  <a:pt x="1190339" y="526930"/>
                </a:cubicBezTo>
                <a:cubicBezTo>
                  <a:pt x="1179386" y="526359"/>
                  <a:pt x="1172813" y="520072"/>
                  <a:pt x="1171670" y="509213"/>
                </a:cubicBezTo>
                <a:cubicBezTo>
                  <a:pt x="1170432" y="499212"/>
                  <a:pt x="1179386" y="489878"/>
                  <a:pt x="1189673" y="489402"/>
                </a:cubicBezTo>
                <a:close/>
                <a:moveTo>
                  <a:pt x="1044797" y="381769"/>
                </a:moveTo>
                <a:cubicBezTo>
                  <a:pt x="1055942" y="381769"/>
                  <a:pt x="1064609" y="390532"/>
                  <a:pt x="1063752" y="401010"/>
                </a:cubicBezTo>
                <a:cubicBezTo>
                  <a:pt x="1062800" y="412059"/>
                  <a:pt x="1056323" y="418250"/>
                  <a:pt x="1045274" y="418631"/>
                </a:cubicBezTo>
                <a:cubicBezTo>
                  <a:pt x="1034796" y="419012"/>
                  <a:pt x="1026128" y="409963"/>
                  <a:pt x="1026986" y="399486"/>
                </a:cubicBezTo>
                <a:cubicBezTo>
                  <a:pt x="1027938" y="388437"/>
                  <a:pt x="1034510" y="382721"/>
                  <a:pt x="1044797" y="381769"/>
                </a:cubicBezTo>
                <a:close/>
                <a:moveTo>
                  <a:pt x="838962" y="277851"/>
                </a:moveTo>
                <a:cubicBezTo>
                  <a:pt x="838200" y="288805"/>
                  <a:pt x="832580" y="295377"/>
                  <a:pt x="821436" y="296139"/>
                </a:cubicBezTo>
                <a:cubicBezTo>
                  <a:pt x="810768" y="296806"/>
                  <a:pt x="802196" y="288424"/>
                  <a:pt x="802767" y="277756"/>
                </a:cubicBezTo>
                <a:cubicBezTo>
                  <a:pt x="803339" y="266612"/>
                  <a:pt x="809720" y="260230"/>
                  <a:pt x="820769" y="260230"/>
                </a:cubicBezTo>
                <a:cubicBezTo>
                  <a:pt x="832009" y="260135"/>
                  <a:pt x="837914" y="266802"/>
                  <a:pt x="838962" y="277851"/>
                </a:cubicBezTo>
                <a:close/>
                <a:moveTo>
                  <a:pt x="899636" y="274994"/>
                </a:moveTo>
                <a:cubicBezTo>
                  <a:pt x="910209" y="275756"/>
                  <a:pt x="916972" y="280899"/>
                  <a:pt x="917353" y="291567"/>
                </a:cubicBezTo>
                <a:cubicBezTo>
                  <a:pt x="917734" y="302140"/>
                  <a:pt x="911638" y="308712"/>
                  <a:pt x="901065" y="309093"/>
                </a:cubicBezTo>
                <a:cubicBezTo>
                  <a:pt x="890492" y="309474"/>
                  <a:pt x="884015" y="303473"/>
                  <a:pt x="883444" y="292901"/>
                </a:cubicBezTo>
                <a:cubicBezTo>
                  <a:pt x="882968" y="282233"/>
                  <a:pt x="889445" y="276708"/>
                  <a:pt x="899636" y="274994"/>
                </a:cubicBezTo>
                <a:close/>
                <a:moveTo>
                  <a:pt x="1706975" y="1173582"/>
                </a:moveTo>
                <a:cubicBezTo>
                  <a:pt x="1707642" y="1162152"/>
                  <a:pt x="1715929" y="1154818"/>
                  <a:pt x="1726121" y="1155961"/>
                </a:cubicBezTo>
                <a:cubicBezTo>
                  <a:pt x="1737360" y="1157199"/>
                  <a:pt x="1742980" y="1164153"/>
                  <a:pt x="1741932" y="1175297"/>
                </a:cubicBezTo>
                <a:cubicBezTo>
                  <a:pt x="1740980" y="1185870"/>
                  <a:pt x="1734217" y="1191394"/>
                  <a:pt x="1723835" y="1190918"/>
                </a:cubicBezTo>
                <a:cubicBezTo>
                  <a:pt x="1712500" y="1190251"/>
                  <a:pt x="1707356" y="1183203"/>
                  <a:pt x="1706975" y="1173582"/>
                </a:cubicBezTo>
                <a:close/>
                <a:moveTo>
                  <a:pt x="1332643" y="595701"/>
                </a:moveTo>
                <a:cubicBezTo>
                  <a:pt x="1343692" y="596939"/>
                  <a:pt x="1350169" y="602749"/>
                  <a:pt x="1349788" y="613988"/>
                </a:cubicBezTo>
                <a:cubicBezTo>
                  <a:pt x="1349407" y="625228"/>
                  <a:pt x="1342644" y="631324"/>
                  <a:pt x="1331405" y="630848"/>
                </a:cubicBezTo>
                <a:cubicBezTo>
                  <a:pt x="1320927" y="630467"/>
                  <a:pt x="1314926" y="624085"/>
                  <a:pt x="1314926" y="613512"/>
                </a:cubicBezTo>
                <a:cubicBezTo>
                  <a:pt x="1314926" y="602178"/>
                  <a:pt x="1321594" y="596653"/>
                  <a:pt x="1332643" y="595701"/>
                </a:cubicBezTo>
                <a:close/>
                <a:moveTo>
                  <a:pt x="1808607" y="1270833"/>
                </a:moveTo>
                <a:cubicBezTo>
                  <a:pt x="1802321" y="1275023"/>
                  <a:pt x="1796320" y="1281977"/>
                  <a:pt x="1789557" y="1282834"/>
                </a:cubicBezTo>
                <a:cubicBezTo>
                  <a:pt x="1780127" y="1284072"/>
                  <a:pt x="1773650" y="1276643"/>
                  <a:pt x="1773936" y="1266832"/>
                </a:cubicBezTo>
                <a:cubicBezTo>
                  <a:pt x="1774127" y="1257021"/>
                  <a:pt x="1780889" y="1249782"/>
                  <a:pt x="1790319" y="1251497"/>
                </a:cubicBezTo>
                <a:cubicBezTo>
                  <a:pt x="1797082" y="1252735"/>
                  <a:pt x="1802702" y="1259784"/>
                  <a:pt x="1808798" y="1264355"/>
                </a:cubicBezTo>
                <a:cubicBezTo>
                  <a:pt x="1808702" y="1266451"/>
                  <a:pt x="1808702" y="1268642"/>
                  <a:pt x="1808607" y="1270833"/>
                </a:cubicBezTo>
                <a:close/>
                <a:moveTo>
                  <a:pt x="1860137" y="1440854"/>
                </a:moveTo>
                <a:cubicBezTo>
                  <a:pt x="1853946" y="1445330"/>
                  <a:pt x="1848326" y="1451808"/>
                  <a:pt x="1841468" y="1453808"/>
                </a:cubicBezTo>
                <a:cubicBezTo>
                  <a:pt x="1833086" y="1456189"/>
                  <a:pt x="1823752" y="1445997"/>
                  <a:pt x="1824704" y="1437044"/>
                </a:cubicBezTo>
                <a:cubicBezTo>
                  <a:pt x="1825752" y="1427328"/>
                  <a:pt x="1831943" y="1419994"/>
                  <a:pt x="1841373" y="1421709"/>
                </a:cubicBezTo>
                <a:cubicBezTo>
                  <a:pt x="1848136" y="1422947"/>
                  <a:pt x="1853946" y="1429900"/>
                  <a:pt x="1860137" y="1434377"/>
                </a:cubicBezTo>
                <a:cubicBezTo>
                  <a:pt x="1860137" y="1436568"/>
                  <a:pt x="1860137" y="1438663"/>
                  <a:pt x="1860137" y="1440854"/>
                </a:cubicBezTo>
                <a:close/>
                <a:moveTo>
                  <a:pt x="1143953" y="417678"/>
                </a:moveTo>
                <a:cubicBezTo>
                  <a:pt x="1137761" y="422155"/>
                  <a:pt x="1132142" y="428632"/>
                  <a:pt x="1125284" y="430632"/>
                </a:cubicBezTo>
                <a:cubicBezTo>
                  <a:pt x="1116902" y="433013"/>
                  <a:pt x="1107567" y="422822"/>
                  <a:pt x="1108520" y="413868"/>
                </a:cubicBezTo>
                <a:cubicBezTo>
                  <a:pt x="1109567" y="404153"/>
                  <a:pt x="1115759" y="396819"/>
                  <a:pt x="1125188" y="398533"/>
                </a:cubicBezTo>
                <a:cubicBezTo>
                  <a:pt x="1131951" y="399771"/>
                  <a:pt x="1137761" y="406820"/>
                  <a:pt x="1143953" y="411201"/>
                </a:cubicBezTo>
                <a:cubicBezTo>
                  <a:pt x="1143857" y="413297"/>
                  <a:pt x="1143953" y="415487"/>
                  <a:pt x="1143953" y="417678"/>
                </a:cubicBezTo>
                <a:close/>
                <a:moveTo>
                  <a:pt x="299657" y="105735"/>
                </a:moveTo>
                <a:cubicBezTo>
                  <a:pt x="293275" y="110021"/>
                  <a:pt x="287465" y="116307"/>
                  <a:pt x="280511" y="117927"/>
                </a:cubicBezTo>
                <a:cubicBezTo>
                  <a:pt x="272034" y="120022"/>
                  <a:pt x="263081" y="109354"/>
                  <a:pt x="264414" y="100591"/>
                </a:cubicBezTo>
                <a:cubicBezTo>
                  <a:pt x="265843" y="90971"/>
                  <a:pt x="272320" y="83827"/>
                  <a:pt x="281654" y="85827"/>
                </a:cubicBezTo>
                <a:cubicBezTo>
                  <a:pt x="288417" y="87256"/>
                  <a:pt x="293846" y="94590"/>
                  <a:pt x="299942" y="99258"/>
                </a:cubicBezTo>
                <a:cubicBezTo>
                  <a:pt x="299752" y="101448"/>
                  <a:pt x="299752" y="103544"/>
                  <a:pt x="299657" y="105735"/>
                </a:cubicBezTo>
                <a:close/>
                <a:moveTo>
                  <a:pt x="1627156" y="911645"/>
                </a:moveTo>
                <a:cubicBezTo>
                  <a:pt x="1621060" y="916312"/>
                  <a:pt x="1615631" y="922884"/>
                  <a:pt x="1608773" y="925075"/>
                </a:cubicBezTo>
                <a:cubicBezTo>
                  <a:pt x="1600486" y="927742"/>
                  <a:pt x="1590961" y="917741"/>
                  <a:pt x="1591532" y="908787"/>
                </a:cubicBezTo>
                <a:cubicBezTo>
                  <a:pt x="1592199" y="898977"/>
                  <a:pt x="1598390" y="891642"/>
                  <a:pt x="1607820" y="892976"/>
                </a:cubicBezTo>
                <a:cubicBezTo>
                  <a:pt x="1614678" y="894023"/>
                  <a:pt x="1620584" y="900881"/>
                  <a:pt x="1626965" y="905168"/>
                </a:cubicBezTo>
                <a:cubicBezTo>
                  <a:pt x="1627061" y="907359"/>
                  <a:pt x="1627156" y="909549"/>
                  <a:pt x="1627156" y="911645"/>
                </a:cubicBezTo>
                <a:close/>
                <a:moveTo>
                  <a:pt x="457486" y="125356"/>
                </a:moveTo>
                <a:cubicBezTo>
                  <a:pt x="455771" y="140120"/>
                  <a:pt x="450437" y="146883"/>
                  <a:pt x="439769" y="146787"/>
                </a:cubicBezTo>
                <a:cubicBezTo>
                  <a:pt x="429959" y="146692"/>
                  <a:pt x="423577" y="140501"/>
                  <a:pt x="423386" y="130690"/>
                </a:cubicBezTo>
                <a:cubicBezTo>
                  <a:pt x="423196" y="120117"/>
                  <a:pt x="429863" y="112593"/>
                  <a:pt x="440055" y="114021"/>
                </a:cubicBezTo>
                <a:cubicBezTo>
                  <a:pt x="446913" y="115069"/>
                  <a:pt x="452723" y="122118"/>
                  <a:pt x="457486" y="125356"/>
                </a:cubicBezTo>
                <a:close/>
                <a:moveTo>
                  <a:pt x="1561624" y="818871"/>
                </a:moveTo>
                <a:cubicBezTo>
                  <a:pt x="1555337" y="823158"/>
                  <a:pt x="1549527" y="829539"/>
                  <a:pt x="1542574" y="831349"/>
                </a:cubicBezTo>
                <a:cubicBezTo>
                  <a:pt x="1534192" y="833540"/>
                  <a:pt x="1525048" y="823062"/>
                  <a:pt x="1526191" y="814204"/>
                </a:cubicBezTo>
                <a:cubicBezTo>
                  <a:pt x="1527524" y="804488"/>
                  <a:pt x="1533811" y="797345"/>
                  <a:pt x="1543241" y="799250"/>
                </a:cubicBezTo>
                <a:cubicBezTo>
                  <a:pt x="1550003" y="800583"/>
                  <a:pt x="1555528" y="807822"/>
                  <a:pt x="1561719" y="812394"/>
                </a:cubicBezTo>
                <a:cubicBezTo>
                  <a:pt x="1561719" y="814585"/>
                  <a:pt x="1561719" y="816680"/>
                  <a:pt x="1561624" y="818871"/>
                </a:cubicBezTo>
                <a:close/>
                <a:moveTo>
                  <a:pt x="1266920" y="541218"/>
                </a:moveTo>
                <a:cubicBezTo>
                  <a:pt x="1262444" y="535026"/>
                  <a:pt x="1255300" y="529406"/>
                  <a:pt x="1254157" y="522644"/>
                </a:cubicBezTo>
                <a:cubicBezTo>
                  <a:pt x="1252538" y="513214"/>
                  <a:pt x="1259777" y="506546"/>
                  <a:pt x="1269587" y="506356"/>
                </a:cubicBezTo>
                <a:cubicBezTo>
                  <a:pt x="1279398" y="506166"/>
                  <a:pt x="1286828" y="512643"/>
                  <a:pt x="1285589" y="522072"/>
                </a:cubicBezTo>
                <a:cubicBezTo>
                  <a:pt x="1284637" y="528835"/>
                  <a:pt x="1277779" y="534741"/>
                  <a:pt x="1273493" y="541122"/>
                </a:cubicBezTo>
                <a:cubicBezTo>
                  <a:pt x="1271302" y="541122"/>
                  <a:pt x="1269111" y="541218"/>
                  <a:pt x="1266920" y="541218"/>
                </a:cubicBezTo>
                <a:close/>
                <a:moveTo>
                  <a:pt x="538448" y="147835"/>
                </a:moveTo>
                <a:cubicBezTo>
                  <a:pt x="532257" y="152217"/>
                  <a:pt x="526542" y="158694"/>
                  <a:pt x="519589" y="160598"/>
                </a:cubicBezTo>
                <a:cubicBezTo>
                  <a:pt x="511207" y="162885"/>
                  <a:pt x="501968" y="152597"/>
                  <a:pt x="503015" y="143739"/>
                </a:cubicBezTo>
                <a:cubicBezTo>
                  <a:pt x="504158" y="134024"/>
                  <a:pt x="510445" y="126785"/>
                  <a:pt x="519875" y="128595"/>
                </a:cubicBezTo>
                <a:cubicBezTo>
                  <a:pt x="526637" y="129833"/>
                  <a:pt x="532352" y="136977"/>
                  <a:pt x="538544" y="141453"/>
                </a:cubicBezTo>
                <a:cubicBezTo>
                  <a:pt x="538544" y="143549"/>
                  <a:pt x="538544" y="145644"/>
                  <a:pt x="538448" y="147835"/>
                </a:cubicBezTo>
                <a:close/>
                <a:moveTo>
                  <a:pt x="355664" y="98495"/>
                </a:moveTo>
                <a:cubicBezTo>
                  <a:pt x="370332" y="100305"/>
                  <a:pt x="377190" y="105639"/>
                  <a:pt x="377000" y="116307"/>
                </a:cubicBezTo>
                <a:cubicBezTo>
                  <a:pt x="376904" y="126118"/>
                  <a:pt x="370618" y="132404"/>
                  <a:pt x="360807" y="132595"/>
                </a:cubicBezTo>
                <a:cubicBezTo>
                  <a:pt x="350234" y="132690"/>
                  <a:pt x="342710" y="125928"/>
                  <a:pt x="344234" y="115831"/>
                </a:cubicBezTo>
                <a:cubicBezTo>
                  <a:pt x="345281" y="109068"/>
                  <a:pt x="352425" y="103163"/>
                  <a:pt x="355664" y="98495"/>
                </a:cubicBezTo>
                <a:close/>
                <a:moveTo>
                  <a:pt x="1495901" y="724097"/>
                </a:moveTo>
                <a:cubicBezTo>
                  <a:pt x="1489805" y="728574"/>
                  <a:pt x="1484281" y="735718"/>
                  <a:pt x="1477613" y="736861"/>
                </a:cubicBezTo>
                <a:cubicBezTo>
                  <a:pt x="1468184" y="738480"/>
                  <a:pt x="1460373" y="730860"/>
                  <a:pt x="1462088" y="721526"/>
                </a:cubicBezTo>
                <a:cubicBezTo>
                  <a:pt x="1463231" y="715430"/>
                  <a:pt x="1471041" y="706857"/>
                  <a:pt x="1476470" y="706381"/>
                </a:cubicBezTo>
                <a:cubicBezTo>
                  <a:pt x="1482471" y="705905"/>
                  <a:pt x="1489139" y="713334"/>
                  <a:pt x="1495616" y="717335"/>
                </a:cubicBezTo>
                <a:cubicBezTo>
                  <a:pt x="1495711" y="719621"/>
                  <a:pt x="1495806" y="721812"/>
                  <a:pt x="1495901" y="724097"/>
                </a:cubicBezTo>
                <a:close/>
                <a:moveTo>
                  <a:pt x="595789" y="177077"/>
                </a:moveTo>
                <a:cubicBezTo>
                  <a:pt x="591598" y="170886"/>
                  <a:pt x="584645" y="164980"/>
                  <a:pt x="583692" y="158312"/>
                </a:cubicBezTo>
                <a:cubicBezTo>
                  <a:pt x="582454" y="148883"/>
                  <a:pt x="590360" y="141358"/>
                  <a:pt x="599599" y="143454"/>
                </a:cubicBezTo>
                <a:cubicBezTo>
                  <a:pt x="605600" y="144787"/>
                  <a:pt x="613886" y="152979"/>
                  <a:pt x="614077" y="158408"/>
                </a:cubicBezTo>
                <a:cubicBezTo>
                  <a:pt x="614363" y="164409"/>
                  <a:pt x="606647" y="170790"/>
                  <a:pt x="602456" y="177077"/>
                </a:cubicBezTo>
                <a:cubicBezTo>
                  <a:pt x="600266" y="177077"/>
                  <a:pt x="598075" y="177077"/>
                  <a:pt x="595789" y="177077"/>
                </a:cubicBezTo>
                <a:close/>
                <a:moveTo>
                  <a:pt x="219456" y="91447"/>
                </a:moveTo>
                <a:cubicBezTo>
                  <a:pt x="213170" y="95543"/>
                  <a:pt x="207074" y="102305"/>
                  <a:pt x="200406" y="103068"/>
                </a:cubicBezTo>
                <a:cubicBezTo>
                  <a:pt x="190976" y="104020"/>
                  <a:pt x="183547" y="96019"/>
                  <a:pt x="185928" y="86780"/>
                </a:cubicBezTo>
                <a:cubicBezTo>
                  <a:pt x="187452" y="80779"/>
                  <a:pt x="195834" y="72778"/>
                  <a:pt x="201263" y="72683"/>
                </a:cubicBezTo>
                <a:cubicBezTo>
                  <a:pt x="207264" y="72587"/>
                  <a:pt x="213551" y="80398"/>
                  <a:pt x="219647" y="84779"/>
                </a:cubicBezTo>
                <a:cubicBezTo>
                  <a:pt x="219551" y="86970"/>
                  <a:pt x="219551" y="89161"/>
                  <a:pt x="219456" y="91447"/>
                </a:cubicBezTo>
                <a:close/>
                <a:moveTo>
                  <a:pt x="1691354" y="1003752"/>
                </a:moveTo>
                <a:cubicBezTo>
                  <a:pt x="1685068" y="1007657"/>
                  <a:pt x="1678496" y="1015086"/>
                  <a:pt x="1672590" y="1014610"/>
                </a:cubicBezTo>
                <a:cubicBezTo>
                  <a:pt x="1667256" y="1014134"/>
                  <a:pt x="1659541" y="1005561"/>
                  <a:pt x="1658588" y="999561"/>
                </a:cubicBezTo>
                <a:cubicBezTo>
                  <a:pt x="1656969" y="990131"/>
                  <a:pt x="1664875" y="983082"/>
                  <a:pt x="1674400" y="984892"/>
                </a:cubicBezTo>
                <a:cubicBezTo>
                  <a:pt x="1680686" y="986130"/>
                  <a:pt x="1685830" y="992988"/>
                  <a:pt x="1691450" y="997275"/>
                </a:cubicBezTo>
                <a:cubicBezTo>
                  <a:pt x="1691450" y="999465"/>
                  <a:pt x="1691450" y="1001656"/>
                  <a:pt x="1691354" y="1003752"/>
                </a:cubicBezTo>
                <a:close/>
                <a:moveTo>
                  <a:pt x="984123" y="289186"/>
                </a:moveTo>
                <a:cubicBezTo>
                  <a:pt x="987743" y="295187"/>
                  <a:pt x="993743" y="300902"/>
                  <a:pt x="994601" y="307188"/>
                </a:cubicBezTo>
                <a:cubicBezTo>
                  <a:pt x="995744" y="316428"/>
                  <a:pt x="988790" y="321857"/>
                  <a:pt x="979361" y="321476"/>
                </a:cubicBezTo>
                <a:cubicBezTo>
                  <a:pt x="969836" y="321095"/>
                  <a:pt x="963549" y="314904"/>
                  <a:pt x="965454" y="305950"/>
                </a:cubicBezTo>
                <a:cubicBezTo>
                  <a:pt x="966788" y="299663"/>
                  <a:pt x="973265" y="294520"/>
                  <a:pt x="977551" y="288900"/>
                </a:cubicBezTo>
                <a:cubicBezTo>
                  <a:pt x="979646" y="288996"/>
                  <a:pt x="981932" y="289091"/>
                  <a:pt x="984123" y="289186"/>
                </a:cubicBezTo>
                <a:close/>
                <a:moveTo>
                  <a:pt x="1755648" y="1097859"/>
                </a:moveTo>
                <a:cubicBezTo>
                  <a:pt x="1750028" y="1101383"/>
                  <a:pt x="1744790" y="1107003"/>
                  <a:pt x="1738884" y="1107955"/>
                </a:cubicBezTo>
                <a:cubicBezTo>
                  <a:pt x="1729454" y="1109289"/>
                  <a:pt x="1724025" y="1102812"/>
                  <a:pt x="1724406" y="1093191"/>
                </a:cubicBezTo>
                <a:cubicBezTo>
                  <a:pt x="1724787" y="1083476"/>
                  <a:pt x="1731074" y="1077666"/>
                  <a:pt x="1740122" y="1079761"/>
                </a:cubicBezTo>
                <a:cubicBezTo>
                  <a:pt x="1745932" y="1081095"/>
                  <a:pt x="1750695" y="1087286"/>
                  <a:pt x="1755934" y="1091286"/>
                </a:cubicBezTo>
                <a:cubicBezTo>
                  <a:pt x="1755839" y="1093477"/>
                  <a:pt x="1755743" y="1095668"/>
                  <a:pt x="1755648" y="1097859"/>
                </a:cubicBezTo>
                <a:close/>
                <a:moveTo>
                  <a:pt x="1415415" y="610750"/>
                </a:moveTo>
                <a:cubicBezTo>
                  <a:pt x="1419130" y="616179"/>
                  <a:pt x="1425035" y="621228"/>
                  <a:pt x="1426083" y="627133"/>
                </a:cubicBezTo>
                <a:cubicBezTo>
                  <a:pt x="1427798" y="636372"/>
                  <a:pt x="1421606" y="642183"/>
                  <a:pt x="1411891" y="642183"/>
                </a:cubicBezTo>
                <a:cubicBezTo>
                  <a:pt x="1402175" y="642183"/>
                  <a:pt x="1396079" y="636277"/>
                  <a:pt x="1397889" y="627038"/>
                </a:cubicBezTo>
                <a:cubicBezTo>
                  <a:pt x="1399032" y="621132"/>
                  <a:pt x="1404938" y="616179"/>
                  <a:pt x="1408748" y="610750"/>
                </a:cubicBezTo>
                <a:cubicBezTo>
                  <a:pt x="1411034" y="610655"/>
                  <a:pt x="1413224" y="610750"/>
                  <a:pt x="1415415" y="610750"/>
                </a:cubicBezTo>
                <a:close/>
                <a:moveTo>
                  <a:pt x="120777" y="90304"/>
                </a:moveTo>
                <a:cubicBezTo>
                  <a:pt x="117158" y="84779"/>
                  <a:pt x="111347" y="79636"/>
                  <a:pt x="110395" y="73730"/>
                </a:cubicBezTo>
                <a:cubicBezTo>
                  <a:pt x="108871" y="64396"/>
                  <a:pt x="115253" y="58776"/>
                  <a:pt x="124873" y="58967"/>
                </a:cubicBezTo>
                <a:cubicBezTo>
                  <a:pt x="134588" y="59157"/>
                  <a:pt x="140494" y="65253"/>
                  <a:pt x="138589" y="74397"/>
                </a:cubicBezTo>
                <a:cubicBezTo>
                  <a:pt x="137351" y="80303"/>
                  <a:pt x="131255" y="85161"/>
                  <a:pt x="127349" y="90495"/>
                </a:cubicBezTo>
                <a:cubicBezTo>
                  <a:pt x="125159" y="90399"/>
                  <a:pt x="122968" y="90304"/>
                  <a:pt x="120777" y="90304"/>
                </a:cubicBezTo>
                <a:close/>
                <a:moveTo>
                  <a:pt x="693325" y="176124"/>
                </a:moveTo>
                <a:cubicBezTo>
                  <a:pt x="687515" y="180125"/>
                  <a:pt x="682181" y="186411"/>
                  <a:pt x="675894" y="187459"/>
                </a:cubicBezTo>
                <a:cubicBezTo>
                  <a:pt x="666750" y="189078"/>
                  <a:pt x="660940" y="182506"/>
                  <a:pt x="660845" y="172981"/>
                </a:cubicBezTo>
                <a:cubicBezTo>
                  <a:pt x="660749" y="163456"/>
                  <a:pt x="666560" y="156788"/>
                  <a:pt x="675704" y="158312"/>
                </a:cubicBezTo>
                <a:cubicBezTo>
                  <a:pt x="681990" y="159360"/>
                  <a:pt x="687515" y="165552"/>
                  <a:pt x="693325" y="169457"/>
                </a:cubicBezTo>
                <a:cubicBezTo>
                  <a:pt x="693325" y="171647"/>
                  <a:pt x="693325" y="173934"/>
                  <a:pt x="693325" y="176124"/>
                </a:cubicBezTo>
                <a:close/>
                <a:moveTo>
                  <a:pt x="772097" y="189745"/>
                </a:moveTo>
                <a:cubicBezTo>
                  <a:pt x="766763" y="193650"/>
                  <a:pt x="761143" y="200889"/>
                  <a:pt x="756190" y="200413"/>
                </a:cubicBezTo>
                <a:cubicBezTo>
                  <a:pt x="750856" y="199937"/>
                  <a:pt x="746284" y="192221"/>
                  <a:pt x="741331" y="187650"/>
                </a:cubicBezTo>
                <a:cubicBezTo>
                  <a:pt x="745903" y="182696"/>
                  <a:pt x="749903" y="174600"/>
                  <a:pt x="755142" y="173743"/>
                </a:cubicBezTo>
                <a:cubicBezTo>
                  <a:pt x="760095" y="172886"/>
                  <a:pt x="766286" y="179744"/>
                  <a:pt x="771906" y="183173"/>
                </a:cubicBezTo>
                <a:cubicBezTo>
                  <a:pt x="771906" y="185363"/>
                  <a:pt x="772001" y="187554"/>
                  <a:pt x="772097" y="189745"/>
                </a:cubicBezTo>
                <a:close/>
                <a:moveTo>
                  <a:pt x="1871567" y="1361796"/>
                </a:moveTo>
                <a:cubicBezTo>
                  <a:pt x="1865948" y="1365225"/>
                  <a:pt x="1860042" y="1371702"/>
                  <a:pt x="1854708" y="1371226"/>
                </a:cubicBezTo>
                <a:cubicBezTo>
                  <a:pt x="1849946" y="1370845"/>
                  <a:pt x="1841659" y="1362177"/>
                  <a:pt x="1842326" y="1358463"/>
                </a:cubicBezTo>
                <a:cubicBezTo>
                  <a:pt x="1843278" y="1353033"/>
                  <a:pt x="1850422" y="1345509"/>
                  <a:pt x="1855661" y="1344937"/>
                </a:cubicBezTo>
                <a:cubicBezTo>
                  <a:pt x="1860518" y="1344366"/>
                  <a:pt x="1866424" y="1351605"/>
                  <a:pt x="1871758" y="1355319"/>
                </a:cubicBezTo>
                <a:cubicBezTo>
                  <a:pt x="1871663" y="1357510"/>
                  <a:pt x="1871567" y="1359701"/>
                  <a:pt x="1871567" y="1361796"/>
                </a:cubicBezTo>
                <a:close/>
                <a:moveTo>
                  <a:pt x="1907096" y="1551153"/>
                </a:moveTo>
                <a:cubicBezTo>
                  <a:pt x="1900428" y="1542105"/>
                  <a:pt x="1893380" y="1536675"/>
                  <a:pt x="1893761" y="1532008"/>
                </a:cubicBezTo>
                <a:cubicBezTo>
                  <a:pt x="1894237" y="1526960"/>
                  <a:pt x="1901762" y="1522578"/>
                  <a:pt x="1906143" y="1517911"/>
                </a:cubicBezTo>
                <a:cubicBezTo>
                  <a:pt x="1910810" y="1522293"/>
                  <a:pt x="1918526" y="1526293"/>
                  <a:pt x="1919288" y="1531341"/>
                </a:cubicBezTo>
                <a:cubicBezTo>
                  <a:pt x="1919954" y="1535913"/>
                  <a:pt x="1913287" y="1541723"/>
                  <a:pt x="1907096" y="1551153"/>
                </a:cubicBezTo>
                <a:close/>
                <a:moveTo>
                  <a:pt x="64580" y="59348"/>
                </a:moveTo>
                <a:cubicBezTo>
                  <a:pt x="55531" y="65729"/>
                  <a:pt x="49530" y="73064"/>
                  <a:pt x="45244" y="72111"/>
                </a:cubicBezTo>
                <a:cubicBezTo>
                  <a:pt x="39719" y="70968"/>
                  <a:pt x="35624" y="63253"/>
                  <a:pt x="30956" y="58300"/>
                </a:cubicBezTo>
                <a:cubicBezTo>
                  <a:pt x="35719" y="53919"/>
                  <a:pt x="40291" y="46489"/>
                  <a:pt x="45339" y="46108"/>
                </a:cubicBezTo>
                <a:cubicBezTo>
                  <a:pt x="50292" y="45822"/>
                  <a:pt x="55721" y="52871"/>
                  <a:pt x="64580" y="59348"/>
                </a:cubicBezTo>
                <a:close/>
                <a:moveTo>
                  <a:pt x="1224153" y="429680"/>
                </a:moveTo>
                <a:cubicBezTo>
                  <a:pt x="1214914" y="435680"/>
                  <a:pt x="1208627" y="442729"/>
                  <a:pt x="1204436" y="441681"/>
                </a:cubicBezTo>
                <a:cubicBezTo>
                  <a:pt x="1199007" y="440253"/>
                  <a:pt x="1195197" y="432442"/>
                  <a:pt x="1190720" y="427298"/>
                </a:cubicBezTo>
                <a:cubicBezTo>
                  <a:pt x="1195673" y="423108"/>
                  <a:pt x="1200531" y="415869"/>
                  <a:pt x="1205579" y="415678"/>
                </a:cubicBezTo>
                <a:cubicBezTo>
                  <a:pt x="1210437" y="415583"/>
                  <a:pt x="1215581" y="422822"/>
                  <a:pt x="1224153" y="429680"/>
                </a:cubicBezTo>
                <a:close/>
                <a:moveTo>
                  <a:pt x="1074706" y="323952"/>
                </a:moveTo>
                <a:cubicBezTo>
                  <a:pt x="1069467" y="327286"/>
                  <a:pt x="1063562" y="333858"/>
                  <a:pt x="1058990" y="333096"/>
                </a:cubicBezTo>
                <a:cubicBezTo>
                  <a:pt x="1054132" y="332239"/>
                  <a:pt x="1047845" y="324810"/>
                  <a:pt x="1047179" y="319571"/>
                </a:cubicBezTo>
                <a:cubicBezTo>
                  <a:pt x="1046702" y="316142"/>
                  <a:pt x="1055084" y="308331"/>
                  <a:pt x="1059561" y="308236"/>
                </a:cubicBezTo>
                <a:cubicBezTo>
                  <a:pt x="1064609" y="308141"/>
                  <a:pt x="1069753" y="314522"/>
                  <a:pt x="1074896" y="318142"/>
                </a:cubicBezTo>
                <a:cubicBezTo>
                  <a:pt x="1074801" y="320142"/>
                  <a:pt x="1074801" y="322047"/>
                  <a:pt x="1074706" y="323952"/>
                </a:cubicBezTo>
                <a:close/>
                <a:moveTo>
                  <a:pt x="835533" y="216510"/>
                </a:moveTo>
                <a:cubicBezTo>
                  <a:pt x="829342" y="208509"/>
                  <a:pt x="822770" y="203652"/>
                  <a:pt x="823055" y="199175"/>
                </a:cubicBezTo>
                <a:cubicBezTo>
                  <a:pt x="823341" y="194508"/>
                  <a:pt x="830104" y="190126"/>
                  <a:pt x="834009" y="185649"/>
                </a:cubicBezTo>
                <a:cubicBezTo>
                  <a:pt x="838676" y="189936"/>
                  <a:pt x="845820" y="193555"/>
                  <a:pt x="847058" y="198603"/>
                </a:cubicBezTo>
                <a:cubicBezTo>
                  <a:pt x="847916" y="202509"/>
                  <a:pt x="841248" y="208128"/>
                  <a:pt x="835533" y="216510"/>
                </a:cubicBezTo>
                <a:close/>
                <a:moveTo>
                  <a:pt x="1806512" y="1172249"/>
                </a:moveTo>
                <a:cubicBezTo>
                  <a:pt x="1810131" y="1177297"/>
                  <a:pt x="1817084" y="1182726"/>
                  <a:pt x="1816608" y="1187298"/>
                </a:cubicBezTo>
                <a:cubicBezTo>
                  <a:pt x="1816037" y="1192251"/>
                  <a:pt x="1808988" y="1199014"/>
                  <a:pt x="1803845" y="1199967"/>
                </a:cubicBezTo>
                <a:cubicBezTo>
                  <a:pt x="1800320" y="1200633"/>
                  <a:pt x="1792129" y="1192823"/>
                  <a:pt x="1791748" y="1188441"/>
                </a:cubicBezTo>
                <a:cubicBezTo>
                  <a:pt x="1791367" y="1183393"/>
                  <a:pt x="1797368" y="1177869"/>
                  <a:pt x="1800606" y="1172535"/>
                </a:cubicBezTo>
                <a:cubicBezTo>
                  <a:pt x="1802606" y="1172344"/>
                  <a:pt x="1804607" y="1172249"/>
                  <a:pt x="1806512" y="1172249"/>
                </a:cubicBezTo>
                <a:close/>
                <a:moveTo>
                  <a:pt x="1343882" y="549123"/>
                </a:moveTo>
                <a:cubicBezTo>
                  <a:pt x="1340358" y="543980"/>
                  <a:pt x="1333595" y="538360"/>
                  <a:pt x="1334262" y="533788"/>
                </a:cubicBezTo>
                <a:cubicBezTo>
                  <a:pt x="1334929" y="528835"/>
                  <a:pt x="1342168" y="522358"/>
                  <a:pt x="1347311" y="521501"/>
                </a:cubicBezTo>
                <a:cubicBezTo>
                  <a:pt x="1350740" y="520929"/>
                  <a:pt x="1358837" y="528930"/>
                  <a:pt x="1359027" y="533407"/>
                </a:cubicBezTo>
                <a:cubicBezTo>
                  <a:pt x="1359313" y="538455"/>
                  <a:pt x="1353122" y="543885"/>
                  <a:pt x="1349693" y="549123"/>
                </a:cubicBezTo>
                <a:cubicBezTo>
                  <a:pt x="1347788" y="549123"/>
                  <a:pt x="1345882" y="549123"/>
                  <a:pt x="1343882" y="549123"/>
                </a:cubicBezTo>
                <a:close/>
                <a:moveTo>
                  <a:pt x="914210" y="196889"/>
                </a:moveTo>
                <a:cubicBezTo>
                  <a:pt x="919544" y="204223"/>
                  <a:pt x="925163" y="208509"/>
                  <a:pt x="924877" y="212319"/>
                </a:cubicBezTo>
                <a:cubicBezTo>
                  <a:pt x="924497" y="216320"/>
                  <a:pt x="918496" y="219844"/>
                  <a:pt x="914972" y="223654"/>
                </a:cubicBezTo>
                <a:cubicBezTo>
                  <a:pt x="911257" y="220130"/>
                  <a:pt x="904970" y="216987"/>
                  <a:pt x="904399" y="212986"/>
                </a:cubicBezTo>
                <a:cubicBezTo>
                  <a:pt x="903827" y="209176"/>
                  <a:pt x="909257" y="204509"/>
                  <a:pt x="914210" y="196889"/>
                </a:cubicBezTo>
                <a:close/>
                <a:moveTo>
                  <a:pt x="1704785" y="920503"/>
                </a:moveTo>
                <a:cubicBezTo>
                  <a:pt x="1696307" y="926028"/>
                  <a:pt x="1691354" y="931743"/>
                  <a:pt x="1687449" y="931076"/>
                </a:cubicBezTo>
                <a:cubicBezTo>
                  <a:pt x="1683258" y="930409"/>
                  <a:pt x="1677829" y="924122"/>
                  <a:pt x="1677067" y="919551"/>
                </a:cubicBezTo>
                <a:cubicBezTo>
                  <a:pt x="1676591" y="916693"/>
                  <a:pt x="1683639" y="909835"/>
                  <a:pt x="1687449" y="909740"/>
                </a:cubicBezTo>
                <a:cubicBezTo>
                  <a:pt x="1691831" y="909645"/>
                  <a:pt x="1696403" y="914979"/>
                  <a:pt x="1704785" y="920503"/>
                </a:cubicBezTo>
                <a:close/>
                <a:moveTo>
                  <a:pt x="1280827" y="458731"/>
                </a:moveTo>
                <a:cubicBezTo>
                  <a:pt x="1275874" y="451111"/>
                  <a:pt x="1270540" y="446444"/>
                  <a:pt x="1271111" y="442634"/>
                </a:cubicBezTo>
                <a:cubicBezTo>
                  <a:pt x="1271683" y="438633"/>
                  <a:pt x="1277874" y="435490"/>
                  <a:pt x="1281684" y="431966"/>
                </a:cubicBezTo>
                <a:cubicBezTo>
                  <a:pt x="1285208" y="435680"/>
                  <a:pt x="1291209" y="439300"/>
                  <a:pt x="1291590" y="443301"/>
                </a:cubicBezTo>
                <a:cubicBezTo>
                  <a:pt x="1291781" y="447111"/>
                  <a:pt x="1286161" y="451397"/>
                  <a:pt x="1280827" y="458731"/>
                </a:cubicBezTo>
                <a:close/>
                <a:moveTo>
                  <a:pt x="1574006" y="735337"/>
                </a:moveTo>
                <a:cubicBezTo>
                  <a:pt x="1565720" y="741052"/>
                  <a:pt x="1560862" y="746862"/>
                  <a:pt x="1556957" y="746291"/>
                </a:cubicBezTo>
                <a:cubicBezTo>
                  <a:pt x="1552766" y="745719"/>
                  <a:pt x="1547146" y="739528"/>
                  <a:pt x="1546289" y="735051"/>
                </a:cubicBezTo>
                <a:cubicBezTo>
                  <a:pt x="1545717" y="732194"/>
                  <a:pt x="1552575" y="725145"/>
                  <a:pt x="1556385" y="724955"/>
                </a:cubicBezTo>
                <a:cubicBezTo>
                  <a:pt x="1560767" y="724764"/>
                  <a:pt x="1565434" y="730003"/>
                  <a:pt x="1574006" y="735337"/>
                </a:cubicBezTo>
                <a:close/>
                <a:moveTo>
                  <a:pt x="1621536" y="812585"/>
                </a:moveTo>
                <a:cubicBezTo>
                  <a:pt x="1627442" y="820205"/>
                  <a:pt x="1633823" y="824967"/>
                  <a:pt x="1633157" y="828492"/>
                </a:cubicBezTo>
                <a:cubicBezTo>
                  <a:pt x="1632299" y="833254"/>
                  <a:pt x="1626013" y="836969"/>
                  <a:pt x="1622107" y="841160"/>
                </a:cubicBezTo>
                <a:cubicBezTo>
                  <a:pt x="1618298" y="837350"/>
                  <a:pt x="1611916" y="833826"/>
                  <a:pt x="1611440" y="829635"/>
                </a:cubicBezTo>
                <a:cubicBezTo>
                  <a:pt x="1610868" y="825539"/>
                  <a:pt x="1616393" y="820681"/>
                  <a:pt x="1621536" y="812585"/>
                </a:cubicBezTo>
                <a:close/>
                <a:moveTo>
                  <a:pt x="453676" y="64777"/>
                </a:moveTo>
                <a:cubicBezTo>
                  <a:pt x="449294" y="58205"/>
                  <a:pt x="444056" y="53633"/>
                  <a:pt x="444818" y="50775"/>
                </a:cubicBezTo>
                <a:cubicBezTo>
                  <a:pt x="445961" y="46775"/>
                  <a:pt x="451580" y="43917"/>
                  <a:pt x="455200" y="40679"/>
                </a:cubicBezTo>
                <a:cubicBezTo>
                  <a:pt x="458153" y="44203"/>
                  <a:pt x="463391" y="47727"/>
                  <a:pt x="463487" y="51442"/>
                </a:cubicBezTo>
                <a:cubicBezTo>
                  <a:pt x="463677" y="54871"/>
                  <a:pt x="458534" y="58586"/>
                  <a:pt x="453676" y="64777"/>
                </a:cubicBezTo>
                <a:close/>
                <a:moveTo>
                  <a:pt x="1490663" y="657327"/>
                </a:moveTo>
                <a:cubicBezTo>
                  <a:pt x="1486091" y="649517"/>
                  <a:pt x="1480947" y="644659"/>
                  <a:pt x="1481709" y="641039"/>
                </a:cubicBezTo>
                <a:cubicBezTo>
                  <a:pt x="1482566" y="637229"/>
                  <a:pt x="1488662" y="632658"/>
                  <a:pt x="1492949" y="632181"/>
                </a:cubicBezTo>
                <a:cubicBezTo>
                  <a:pt x="1495616" y="631896"/>
                  <a:pt x="1501616" y="638754"/>
                  <a:pt x="1501426" y="642183"/>
                </a:cubicBezTo>
                <a:cubicBezTo>
                  <a:pt x="1501331" y="646278"/>
                  <a:pt x="1496187" y="650088"/>
                  <a:pt x="1490663" y="657327"/>
                </a:cubicBezTo>
                <a:close/>
                <a:moveTo>
                  <a:pt x="1936242" y="1451046"/>
                </a:moveTo>
                <a:cubicBezTo>
                  <a:pt x="1929003" y="1456475"/>
                  <a:pt x="1924717" y="1462095"/>
                  <a:pt x="1921097" y="1461714"/>
                </a:cubicBezTo>
                <a:cubicBezTo>
                  <a:pt x="1917192" y="1461333"/>
                  <a:pt x="1911858" y="1455713"/>
                  <a:pt x="1910906" y="1451617"/>
                </a:cubicBezTo>
                <a:cubicBezTo>
                  <a:pt x="1910334" y="1448950"/>
                  <a:pt x="1916430" y="1442187"/>
                  <a:pt x="1919859" y="1441997"/>
                </a:cubicBezTo>
                <a:cubicBezTo>
                  <a:pt x="1923955" y="1441711"/>
                  <a:pt x="1928432" y="1446473"/>
                  <a:pt x="1936242" y="1451046"/>
                </a:cubicBezTo>
                <a:close/>
                <a:moveTo>
                  <a:pt x="1154621" y="335382"/>
                </a:moveTo>
                <a:cubicBezTo>
                  <a:pt x="1146905" y="340240"/>
                  <a:pt x="1142238" y="345479"/>
                  <a:pt x="1138619" y="344812"/>
                </a:cubicBezTo>
                <a:cubicBezTo>
                  <a:pt x="1134713" y="344050"/>
                  <a:pt x="1129951" y="338049"/>
                  <a:pt x="1129284" y="333858"/>
                </a:cubicBezTo>
                <a:cubicBezTo>
                  <a:pt x="1128903" y="331287"/>
                  <a:pt x="1135571" y="325000"/>
                  <a:pt x="1139095" y="325095"/>
                </a:cubicBezTo>
                <a:cubicBezTo>
                  <a:pt x="1143191" y="325095"/>
                  <a:pt x="1147286" y="330144"/>
                  <a:pt x="1154621" y="335382"/>
                </a:cubicBezTo>
                <a:close/>
                <a:moveTo>
                  <a:pt x="1854137" y="1282263"/>
                </a:moveTo>
                <a:cubicBezTo>
                  <a:pt x="1861376" y="1276833"/>
                  <a:pt x="1865186" y="1271690"/>
                  <a:pt x="1869377" y="1271499"/>
                </a:cubicBezTo>
                <a:cubicBezTo>
                  <a:pt x="1872806" y="1271309"/>
                  <a:pt x="1879664" y="1277310"/>
                  <a:pt x="1879378" y="1279977"/>
                </a:cubicBezTo>
                <a:cubicBezTo>
                  <a:pt x="1878902" y="1284263"/>
                  <a:pt x="1874330" y="1290454"/>
                  <a:pt x="1870520" y="1291216"/>
                </a:cubicBezTo>
                <a:cubicBezTo>
                  <a:pt x="1866900" y="1291978"/>
                  <a:pt x="1861947" y="1286835"/>
                  <a:pt x="1854137" y="1282263"/>
                </a:cubicBezTo>
                <a:close/>
                <a:moveTo>
                  <a:pt x="1768507" y="1013943"/>
                </a:moveTo>
                <a:cubicBezTo>
                  <a:pt x="1761077" y="1019087"/>
                  <a:pt x="1756601" y="1024516"/>
                  <a:pt x="1752981" y="1024040"/>
                </a:cubicBezTo>
                <a:cubicBezTo>
                  <a:pt x="1749076" y="1023468"/>
                  <a:pt x="1744028" y="1017753"/>
                  <a:pt x="1743170" y="1013562"/>
                </a:cubicBezTo>
                <a:cubicBezTo>
                  <a:pt x="1742694" y="1010991"/>
                  <a:pt x="1749076" y="1004418"/>
                  <a:pt x="1752505" y="1004323"/>
                </a:cubicBezTo>
                <a:cubicBezTo>
                  <a:pt x="1756696" y="1004228"/>
                  <a:pt x="1760982" y="1008990"/>
                  <a:pt x="1768507" y="1013943"/>
                </a:cubicBezTo>
                <a:close/>
                <a:moveTo>
                  <a:pt x="388715" y="37440"/>
                </a:moveTo>
                <a:cubicBezTo>
                  <a:pt x="382048" y="41631"/>
                  <a:pt x="377285" y="46775"/>
                  <a:pt x="374523" y="45822"/>
                </a:cubicBezTo>
                <a:cubicBezTo>
                  <a:pt x="370523" y="44584"/>
                  <a:pt x="367951" y="38869"/>
                  <a:pt x="364808" y="35059"/>
                </a:cubicBezTo>
                <a:cubicBezTo>
                  <a:pt x="368427" y="32202"/>
                  <a:pt x="372047" y="27058"/>
                  <a:pt x="375761" y="27058"/>
                </a:cubicBezTo>
                <a:cubicBezTo>
                  <a:pt x="379095" y="27058"/>
                  <a:pt x="382619" y="32392"/>
                  <a:pt x="388715" y="37440"/>
                </a:cubicBezTo>
                <a:close/>
                <a:moveTo>
                  <a:pt x="227933" y="7151"/>
                </a:moveTo>
                <a:cubicBezTo>
                  <a:pt x="222123" y="11628"/>
                  <a:pt x="218789" y="16295"/>
                  <a:pt x="215741" y="16009"/>
                </a:cubicBezTo>
                <a:cubicBezTo>
                  <a:pt x="212598" y="15723"/>
                  <a:pt x="208312" y="11246"/>
                  <a:pt x="207455" y="7818"/>
                </a:cubicBezTo>
                <a:cubicBezTo>
                  <a:pt x="206883" y="5817"/>
                  <a:pt x="211836" y="197"/>
                  <a:pt x="214503" y="7"/>
                </a:cubicBezTo>
                <a:cubicBezTo>
                  <a:pt x="217932" y="-183"/>
                  <a:pt x="221552" y="3531"/>
                  <a:pt x="227933" y="7151"/>
                </a:cubicBezTo>
                <a:close/>
                <a:moveTo>
                  <a:pt x="547307" y="65825"/>
                </a:moveTo>
                <a:cubicBezTo>
                  <a:pt x="540639" y="69730"/>
                  <a:pt x="536543" y="73826"/>
                  <a:pt x="532924" y="73540"/>
                </a:cubicBezTo>
                <a:cubicBezTo>
                  <a:pt x="529876" y="73254"/>
                  <a:pt x="524447" y="66872"/>
                  <a:pt x="525113" y="64872"/>
                </a:cubicBezTo>
                <a:cubicBezTo>
                  <a:pt x="526352" y="61158"/>
                  <a:pt x="531019" y="56871"/>
                  <a:pt x="534829" y="56204"/>
                </a:cubicBezTo>
                <a:cubicBezTo>
                  <a:pt x="537496" y="55728"/>
                  <a:pt x="541115" y="60872"/>
                  <a:pt x="547307" y="65825"/>
                </a:cubicBezTo>
                <a:close/>
                <a:moveTo>
                  <a:pt x="1438751" y="547695"/>
                </a:moveTo>
                <a:cubicBezTo>
                  <a:pt x="1432751" y="551981"/>
                  <a:pt x="1429512" y="555981"/>
                  <a:pt x="1426083" y="556077"/>
                </a:cubicBezTo>
                <a:cubicBezTo>
                  <a:pt x="1423321" y="556172"/>
                  <a:pt x="1417892" y="551028"/>
                  <a:pt x="1418177" y="549123"/>
                </a:cubicBezTo>
                <a:cubicBezTo>
                  <a:pt x="1418844" y="545599"/>
                  <a:pt x="1422559" y="540646"/>
                  <a:pt x="1425702" y="540075"/>
                </a:cubicBezTo>
                <a:cubicBezTo>
                  <a:pt x="1428655" y="539503"/>
                  <a:pt x="1432560" y="543789"/>
                  <a:pt x="1438751" y="547695"/>
                </a:cubicBezTo>
                <a:close/>
                <a:moveTo>
                  <a:pt x="994886" y="238418"/>
                </a:moveTo>
                <a:cubicBezTo>
                  <a:pt x="990791" y="233465"/>
                  <a:pt x="986028" y="230036"/>
                  <a:pt x="986504" y="227750"/>
                </a:cubicBezTo>
                <a:cubicBezTo>
                  <a:pt x="987266" y="224226"/>
                  <a:pt x="991648" y="221559"/>
                  <a:pt x="994505" y="218606"/>
                </a:cubicBezTo>
                <a:cubicBezTo>
                  <a:pt x="997172" y="221368"/>
                  <a:pt x="1001649" y="223940"/>
                  <a:pt x="1002030" y="226893"/>
                </a:cubicBezTo>
                <a:cubicBezTo>
                  <a:pt x="1002316" y="229845"/>
                  <a:pt x="998315" y="233179"/>
                  <a:pt x="994886" y="238418"/>
                </a:cubicBezTo>
                <a:close/>
                <a:moveTo>
                  <a:pt x="612934" y="66301"/>
                </a:moveTo>
                <a:cubicBezTo>
                  <a:pt x="617315" y="72206"/>
                  <a:pt x="621887" y="75731"/>
                  <a:pt x="621602" y="78779"/>
                </a:cubicBezTo>
                <a:cubicBezTo>
                  <a:pt x="621316" y="82017"/>
                  <a:pt x="616458" y="87256"/>
                  <a:pt x="613505" y="87351"/>
                </a:cubicBezTo>
                <a:cubicBezTo>
                  <a:pt x="610552" y="87446"/>
                  <a:pt x="605409" y="82589"/>
                  <a:pt x="604933" y="79255"/>
                </a:cubicBezTo>
                <a:cubicBezTo>
                  <a:pt x="604647" y="76207"/>
                  <a:pt x="608933" y="72492"/>
                  <a:pt x="612934" y="66301"/>
                </a:cubicBezTo>
                <a:close/>
                <a:moveTo>
                  <a:pt x="1830991" y="1107384"/>
                </a:moveTo>
                <a:cubicBezTo>
                  <a:pt x="1825085" y="1111765"/>
                  <a:pt x="1821561" y="1116337"/>
                  <a:pt x="1818608" y="1116051"/>
                </a:cubicBezTo>
                <a:cubicBezTo>
                  <a:pt x="1815465" y="1115670"/>
                  <a:pt x="1811274" y="1111098"/>
                  <a:pt x="1810417" y="1107669"/>
                </a:cubicBezTo>
                <a:cubicBezTo>
                  <a:pt x="1809941" y="1105669"/>
                  <a:pt x="1814989" y="1100145"/>
                  <a:pt x="1817656" y="1100049"/>
                </a:cubicBezTo>
                <a:cubicBezTo>
                  <a:pt x="1821085" y="1099859"/>
                  <a:pt x="1824609" y="1103573"/>
                  <a:pt x="1830991" y="1107384"/>
                </a:cubicBezTo>
                <a:close/>
                <a:moveTo>
                  <a:pt x="701612" y="93828"/>
                </a:moveTo>
                <a:cubicBezTo>
                  <a:pt x="696373" y="97353"/>
                  <a:pt x="692468" y="101734"/>
                  <a:pt x="690277" y="101067"/>
                </a:cubicBezTo>
                <a:cubicBezTo>
                  <a:pt x="686848" y="100020"/>
                  <a:pt x="684562" y="95352"/>
                  <a:pt x="681800" y="92304"/>
                </a:cubicBezTo>
                <a:cubicBezTo>
                  <a:pt x="684752" y="89923"/>
                  <a:pt x="687705" y="85637"/>
                  <a:pt x="690753" y="85542"/>
                </a:cubicBezTo>
                <a:cubicBezTo>
                  <a:pt x="693706" y="85446"/>
                  <a:pt x="696659" y="89828"/>
                  <a:pt x="701612" y="93828"/>
                </a:cubicBezTo>
                <a:close/>
                <a:moveTo>
                  <a:pt x="308610" y="22200"/>
                </a:moveTo>
                <a:cubicBezTo>
                  <a:pt x="302133" y="26582"/>
                  <a:pt x="298514" y="30963"/>
                  <a:pt x="294799" y="30963"/>
                </a:cubicBezTo>
                <a:cubicBezTo>
                  <a:pt x="291751" y="30963"/>
                  <a:pt x="288703" y="25725"/>
                  <a:pt x="285750" y="22772"/>
                </a:cubicBezTo>
                <a:cubicBezTo>
                  <a:pt x="288893" y="19533"/>
                  <a:pt x="291656" y="14485"/>
                  <a:pt x="295370" y="13533"/>
                </a:cubicBezTo>
                <a:cubicBezTo>
                  <a:pt x="298037" y="12866"/>
                  <a:pt x="302038" y="17628"/>
                  <a:pt x="308610" y="22200"/>
                </a:cubicBezTo>
                <a:close/>
              </a:path>
            </a:pathLst>
          </a:custGeom>
          <a:solidFill>
            <a:srgbClr val="FFFFFF"/>
          </a:solidFill>
          <a:ln w="9525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>
              <a:defRPr/>
            </a:pPr>
            <a:endParaRPr lang="en-US">
              <a:solidFill>
                <a:srgbClr val="1B1E20"/>
              </a:solidFill>
              <a:latin typeface="Calibri" panose="020F0502020204030204"/>
            </a:endParaRPr>
          </a:p>
        </p:txBody>
      </p:sp>
      <p:graphicFrame>
        <p:nvGraphicFramePr>
          <p:cNvPr id="2" name="Схема 1"/>
          <p:cNvGraphicFramePr/>
          <p:nvPr>
            <p:extLst>
              <p:ext uri="{D42A27DB-BD31-4B8C-83A1-F6EECF244321}">
                <p14:modId xmlns:p14="http://schemas.microsoft.com/office/powerpoint/2010/main" val="1841013356"/>
              </p:ext>
            </p:extLst>
          </p:nvPr>
        </p:nvGraphicFramePr>
        <p:xfrm>
          <a:off x="917601" y="1005416"/>
          <a:ext cx="8128000" cy="5418667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18" r:lo="rId19" r:qs="rId20" r:cs="rId21"/>
          </a:graphicData>
        </a:graphic>
      </p:graphicFrame>
      <p:pic>
        <p:nvPicPr>
          <p:cNvPr id="7170" name="Picture 2"/>
          <p:cNvPicPr>
            <a:picLocks noChangeAspect="1" noChangeArrowheads="1"/>
          </p:cNvPicPr>
          <p:nvPr/>
        </p:nvPicPr>
        <p:blipFill>
          <a:blip r:embed="rId2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485037" y="2249940"/>
            <a:ext cx="2505075" cy="25050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261339986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6" name="Picture 2" descr="T:\ДСП Отделов\10 РиУН\!Нашатырев\Личное\ДИО\9. Совещания\2022\Как рисовать слайды\Иконки и стикеры\PNG\new-testament-chapter-by-chapter-old-testament-logo-book-book-f0ddcc494689d71abcc8b795018cfe8f.png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934940" y="113457"/>
            <a:ext cx="547660" cy="54763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523" name="Rectangle 26">
            <a:extLst>
              <a:ext uri="{FF2B5EF4-FFF2-40B4-BE49-F238E27FC236}">
                <a16:creationId xmlns:a16="http://schemas.microsoft.com/office/drawing/2014/main" xmlns="" id="{002D0DEC-F9F2-4A7E-94B1-CDC1E89E27E4}"/>
              </a:ext>
            </a:extLst>
          </p:cNvPr>
          <p:cNvSpPr/>
          <p:nvPr/>
        </p:nvSpPr>
        <p:spPr>
          <a:xfrm>
            <a:off x="-17" y="3"/>
            <a:ext cx="3282995" cy="774542"/>
          </a:xfrm>
          <a:prstGeom prst="rect">
            <a:avLst/>
          </a:prstGeom>
          <a:solidFill>
            <a:srgbClr val="20B7D0"/>
          </a:solidFill>
          <a:ln w="114300">
            <a:noFill/>
            <a:prstDash val="solid"/>
          </a:ln>
          <a:effectLst>
            <a:outerShdw blurRad="571500" dist="50800" dir="5400000" sx="102000" sy="102000" algn="ctr" rotWithShape="0">
              <a:schemeClr val="bg1">
                <a:alpha val="25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/>
            <a:r>
              <a:rPr lang="ru-RU" sz="1600" b="1" dirty="0">
                <a:solidFill>
                  <a:prstClr val="white"/>
                </a:solidFill>
                <a:latin typeface="Roboto Condensed" panose="02000000000000000000" pitchFamily="2" charset="0"/>
                <a:ea typeface="Roboto Condensed" panose="02000000000000000000" pitchFamily="2" charset="0"/>
              </a:rPr>
              <a:t>Использование</a:t>
            </a:r>
            <a:r>
              <a:rPr lang="ru-RU" sz="1200" b="1" dirty="0">
                <a:solidFill>
                  <a:prstClr val="white"/>
                </a:solidFill>
                <a:latin typeface="Roboto Condensed" panose="02000000000000000000" pitchFamily="2" charset="0"/>
                <a:ea typeface="Roboto Condensed" panose="02000000000000000000" pitchFamily="2" charset="0"/>
              </a:rPr>
              <a:t> </a:t>
            </a:r>
            <a:r>
              <a:rPr lang="ru-RU" sz="1600" b="1" dirty="0">
                <a:solidFill>
                  <a:prstClr val="white"/>
                </a:solidFill>
                <a:latin typeface="Roboto Condensed" panose="02000000000000000000" pitchFamily="2" charset="0"/>
                <a:ea typeface="Roboto Condensed" panose="02000000000000000000" pitchFamily="2" charset="0"/>
              </a:rPr>
              <a:t>типовых уставов</a:t>
            </a:r>
          </a:p>
        </p:txBody>
      </p:sp>
      <p:sp>
        <p:nvSpPr>
          <p:cNvPr id="524" name="Subtitle 2">
            <a:extLst>
              <a:ext uri="{FF2B5EF4-FFF2-40B4-BE49-F238E27FC236}">
                <a16:creationId xmlns:a16="http://schemas.microsoft.com/office/drawing/2014/main" xmlns="" id="{2344D0E4-F4CC-4666-BA65-228B5D600976}"/>
              </a:ext>
            </a:extLst>
          </p:cNvPr>
          <p:cNvSpPr txBox="1">
            <a:spLocks/>
          </p:cNvSpPr>
          <p:nvPr/>
        </p:nvSpPr>
        <p:spPr>
          <a:xfrm>
            <a:off x="3559166" y="2"/>
            <a:ext cx="7325366" cy="774542"/>
          </a:xfrm>
          <a:prstGeom prst="rect">
            <a:avLst/>
          </a:prstGeom>
        </p:spPr>
        <p:txBody>
          <a:bodyPr vert="horz" lIns="0" tIns="0" rIns="0" bIns="0" rtlCol="0" anchor="ctr">
            <a:noAutofit/>
          </a:bodyPr>
          <a:lstStyle>
            <a:lvl1pPr marL="0" indent="0" algn="ctr" defTabSz="1219170" rtl="0" eaLnBrk="1" latinLnBrk="0" hangingPunct="1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None/>
              <a:defRPr sz="2000" kern="800" spc="-13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609585" indent="0" algn="ctr" defTabSz="1219170" rtl="0" eaLnBrk="1" latinLnBrk="0" hangingPunct="1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None/>
              <a:defRPr sz="1600" kern="8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1219170" indent="0" algn="ctr" defTabSz="1219170" rtl="0" eaLnBrk="1" latinLnBrk="0" hangingPunct="1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None/>
              <a:defRPr sz="1600" kern="8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828754" indent="0" algn="ctr" defTabSz="1219170" rtl="0" eaLnBrk="1" latinLnBrk="0" hangingPunct="1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None/>
              <a:defRPr sz="1600" kern="8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2438339" indent="0" algn="ctr" defTabSz="1219170" rtl="0" eaLnBrk="1" latinLnBrk="0" hangingPunct="1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None/>
              <a:defRPr sz="1600" kern="8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3047924" indent="0" algn="ctr" defTabSz="121917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2667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3657509" indent="0" algn="ctr" defTabSz="121917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2667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4267093" indent="0" algn="ctr" defTabSz="121917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2667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4876678" indent="0" algn="ctr" defTabSz="121917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2667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>
              <a:spcBef>
                <a:spcPts val="0"/>
              </a:spcBef>
              <a:tabLst>
                <a:tab pos="342900" algn="l"/>
              </a:tabLst>
            </a:pPr>
            <a:r>
              <a:rPr lang="ru-RU" sz="2600" b="1" dirty="0">
                <a:solidFill>
                  <a:schemeClr val="tx2">
                    <a:lumMod val="25000"/>
                  </a:schemeClr>
                </a:solidFill>
                <a:latin typeface="Roboto Condensed" panose="02000000000000000000" pitchFamily="2" charset="0"/>
              </a:rPr>
              <a:t>Сервис ФНС России «Выбор типового устава»</a:t>
            </a:r>
          </a:p>
        </p:txBody>
      </p:sp>
      <p:grpSp>
        <p:nvGrpSpPr>
          <p:cNvPr id="525" name="Group 502">
            <a:extLst>
              <a:ext uri="{FF2B5EF4-FFF2-40B4-BE49-F238E27FC236}">
                <a16:creationId xmlns:a16="http://schemas.microsoft.com/office/drawing/2014/main" xmlns="" id="{021E0E35-10D9-4775-80D2-3E0EB2F3BCCF}"/>
              </a:ext>
            </a:extLst>
          </p:cNvPr>
          <p:cNvGrpSpPr/>
          <p:nvPr/>
        </p:nvGrpSpPr>
        <p:grpSpPr>
          <a:xfrm>
            <a:off x="-18" y="3"/>
            <a:ext cx="3282995" cy="774541"/>
            <a:chOff x="-338893" y="2672916"/>
            <a:chExt cx="4461505" cy="1046067"/>
          </a:xfrm>
          <a:solidFill>
            <a:schemeClr val="bg1">
              <a:alpha val="12000"/>
            </a:schemeClr>
          </a:solidFill>
        </p:grpSpPr>
        <p:grpSp>
          <p:nvGrpSpPr>
            <p:cNvPr id="526" name="Graphic 1">
              <a:extLst>
                <a:ext uri="{FF2B5EF4-FFF2-40B4-BE49-F238E27FC236}">
                  <a16:creationId xmlns:a16="http://schemas.microsoft.com/office/drawing/2014/main" xmlns="" id="{7B31447E-0F17-4329-944F-D93CFD647A65}"/>
                </a:ext>
              </a:extLst>
            </p:cNvPr>
            <p:cNvGrpSpPr/>
            <p:nvPr/>
          </p:nvGrpSpPr>
          <p:grpSpPr>
            <a:xfrm>
              <a:off x="-107387" y="2791527"/>
              <a:ext cx="3542624" cy="641760"/>
              <a:chOff x="42367" y="2492263"/>
              <a:chExt cx="10734589" cy="1944614"/>
            </a:xfrm>
            <a:grpFill/>
          </p:grpSpPr>
          <p:grpSp>
            <p:nvGrpSpPr>
              <p:cNvPr id="952" name="Graphic 1">
                <a:extLst>
                  <a:ext uri="{FF2B5EF4-FFF2-40B4-BE49-F238E27FC236}">
                    <a16:creationId xmlns:a16="http://schemas.microsoft.com/office/drawing/2014/main" xmlns="" id="{09A901BF-7078-459D-876E-AED9D8A8A01C}"/>
                  </a:ext>
                </a:extLst>
              </p:cNvPr>
              <p:cNvGrpSpPr/>
              <p:nvPr/>
            </p:nvGrpSpPr>
            <p:grpSpPr>
              <a:xfrm>
                <a:off x="1757130" y="3323663"/>
                <a:ext cx="593238" cy="530450"/>
                <a:chOff x="1757130" y="3323663"/>
                <a:chExt cx="593238" cy="530450"/>
              </a:xfrm>
              <a:grpFill/>
            </p:grpSpPr>
            <p:sp>
              <p:nvSpPr>
                <p:cNvPr id="983" name="Freeform: Shape 494">
                  <a:extLst>
                    <a:ext uri="{FF2B5EF4-FFF2-40B4-BE49-F238E27FC236}">
                      <a16:creationId xmlns:a16="http://schemas.microsoft.com/office/drawing/2014/main" xmlns="" id="{6CF0BA68-EFB2-45B9-9197-0DC62A8A0F06}"/>
                    </a:ext>
                  </a:extLst>
                </p:cNvPr>
                <p:cNvSpPr/>
                <p:nvPr/>
              </p:nvSpPr>
              <p:spPr>
                <a:xfrm>
                  <a:off x="1867551" y="3706887"/>
                  <a:ext cx="134236" cy="134236"/>
                </a:xfrm>
                <a:custGeom>
                  <a:avLst/>
                  <a:gdLst>
                    <a:gd name="connsiteX0" fmla="*/ 19486 w 134236"/>
                    <a:gd name="connsiteY0" fmla="*/ 19486 h 134236"/>
                    <a:gd name="connsiteX1" fmla="*/ 19486 w 134236"/>
                    <a:gd name="connsiteY1" fmla="*/ 114751 h 134236"/>
                    <a:gd name="connsiteX2" fmla="*/ 114751 w 134236"/>
                    <a:gd name="connsiteY2" fmla="*/ 114751 h 134236"/>
                    <a:gd name="connsiteX3" fmla="*/ 114751 w 134236"/>
                    <a:gd name="connsiteY3" fmla="*/ 19486 h 134236"/>
                    <a:gd name="connsiteX4" fmla="*/ 19486 w 134236"/>
                    <a:gd name="connsiteY4" fmla="*/ 19486 h 134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236" h="134236">
                      <a:moveTo>
                        <a:pt x="19486" y="19486"/>
                      </a:moveTo>
                      <a:cubicBezTo>
                        <a:pt x="-6495" y="45467"/>
                        <a:pt x="-6495" y="88769"/>
                        <a:pt x="19486" y="114751"/>
                      </a:cubicBezTo>
                      <a:cubicBezTo>
                        <a:pt x="45467" y="140732"/>
                        <a:pt x="88769" y="140732"/>
                        <a:pt x="114751" y="114751"/>
                      </a:cubicBezTo>
                      <a:cubicBezTo>
                        <a:pt x="140732" y="88769"/>
                        <a:pt x="140732" y="45467"/>
                        <a:pt x="114751" y="19486"/>
                      </a:cubicBezTo>
                      <a:cubicBezTo>
                        <a:pt x="88769" y="-6495"/>
                        <a:pt x="45467" y="-6495"/>
                        <a:pt x="19486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84" name="Freeform: Shape 495">
                  <a:extLst>
                    <a:ext uri="{FF2B5EF4-FFF2-40B4-BE49-F238E27FC236}">
                      <a16:creationId xmlns:a16="http://schemas.microsoft.com/office/drawing/2014/main" xmlns="" id="{36C08932-BD07-4B93-9211-BADAC55BAB39}"/>
                    </a:ext>
                  </a:extLst>
                </p:cNvPr>
                <p:cNvSpPr/>
                <p:nvPr/>
              </p:nvSpPr>
              <p:spPr>
                <a:xfrm>
                  <a:off x="2281086" y="3503367"/>
                  <a:ext cx="69283" cy="62788"/>
                </a:xfrm>
                <a:custGeom>
                  <a:avLst/>
                  <a:gdLst>
                    <a:gd name="connsiteX0" fmla="*/ 12990 w 69283"/>
                    <a:gd name="connsiteY0" fmla="*/ 6495 h 62788"/>
                    <a:gd name="connsiteX1" fmla="*/ 12990 w 69283"/>
                    <a:gd name="connsiteY1" fmla="*/ 49797 h 62788"/>
                    <a:gd name="connsiteX2" fmla="*/ 56293 w 69283"/>
                    <a:gd name="connsiteY2" fmla="*/ 49797 h 62788"/>
                    <a:gd name="connsiteX3" fmla="*/ 56293 w 69283"/>
                    <a:gd name="connsiteY3" fmla="*/ 6495 h 62788"/>
                    <a:gd name="connsiteX4" fmla="*/ 12990 w 69283"/>
                    <a:gd name="connsiteY4" fmla="*/ 6495 h 627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9283" h="62788">
                      <a:moveTo>
                        <a:pt x="12990" y="6495"/>
                      </a:moveTo>
                      <a:cubicBezTo>
                        <a:pt x="-4330" y="23816"/>
                        <a:pt x="-4330" y="41137"/>
                        <a:pt x="12990" y="49797"/>
                      </a:cubicBezTo>
                      <a:cubicBezTo>
                        <a:pt x="30311" y="67118"/>
                        <a:pt x="47632" y="67118"/>
                        <a:pt x="56293" y="49797"/>
                      </a:cubicBezTo>
                      <a:cubicBezTo>
                        <a:pt x="73613" y="32477"/>
                        <a:pt x="73613" y="15156"/>
                        <a:pt x="56293" y="6495"/>
                      </a:cubicBezTo>
                      <a:cubicBezTo>
                        <a:pt x="47632" y="-2165"/>
                        <a:pt x="30311" y="-2165"/>
                        <a:pt x="12990" y="6495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85" name="Freeform: Shape 496">
                  <a:extLst>
                    <a:ext uri="{FF2B5EF4-FFF2-40B4-BE49-F238E27FC236}">
                      <a16:creationId xmlns:a16="http://schemas.microsoft.com/office/drawing/2014/main" xmlns="" id="{0F05D3D1-F5CA-4DFC-BA19-42A680D47B6D}"/>
                    </a:ext>
                  </a:extLst>
                </p:cNvPr>
                <p:cNvSpPr/>
                <p:nvPr/>
              </p:nvSpPr>
              <p:spPr>
                <a:xfrm>
                  <a:off x="2025603" y="3405937"/>
                  <a:ext cx="103925" cy="103925"/>
                </a:xfrm>
                <a:custGeom>
                  <a:avLst/>
                  <a:gdLst>
                    <a:gd name="connsiteX0" fmla="*/ 103925 w 103925"/>
                    <a:gd name="connsiteY0" fmla="*/ 51963 h 103925"/>
                    <a:gd name="connsiteX1" fmla="*/ 51963 w 103925"/>
                    <a:gd name="connsiteY1" fmla="*/ 103925 h 103925"/>
                    <a:gd name="connsiteX2" fmla="*/ 0 w 103925"/>
                    <a:gd name="connsiteY2" fmla="*/ 51963 h 103925"/>
                    <a:gd name="connsiteX3" fmla="*/ 51963 w 103925"/>
                    <a:gd name="connsiteY3" fmla="*/ 0 h 103925"/>
                    <a:gd name="connsiteX4" fmla="*/ 103925 w 103925"/>
                    <a:gd name="connsiteY4" fmla="*/ 51963 h 103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925" h="103925">
                      <a:moveTo>
                        <a:pt x="103925" y="51963"/>
                      </a:moveTo>
                      <a:cubicBezTo>
                        <a:pt x="103925" y="80661"/>
                        <a:pt x="80661" y="103925"/>
                        <a:pt x="51963" y="103925"/>
                      </a:cubicBezTo>
                      <a:cubicBezTo>
                        <a:pt x="23264" y="103925"/>
                        <a:pt x="0" y="80661"/>
                        <a:pt x="0" y="51963"/>
                      </a:cubicBezTo>
                      <a:cubicBezTo>
                        <a:pt x="0" y="23264"/>
                        <a:pt x="23264" y="0"/>
                        <a:pt x="51963" y="0"/>
                      </a:cubicBezTo>
                      <a:cubicBezTo>
                        <a:pt x="80661" y="0"/>
                        <a:pt x="103925" y="23264"/>
                        <a:pt x="103925" y="5196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86" name="Freeform: Shape 497">
                  <a:extLst>
                    <a:ext uri="{FF2B5EF4-FFF2-40B4-BE49-F238E27FC236}">
                      <a16:creationId xmlns:a16="http://schemas.microsoft.com/office/drawing/2014/main" xmlns="" id="{80560658-401E-4C9B-BDFA-AB4E8A998444}"/>
                    </a:ext>
                  </a:extLst>
                </p:cNvPr>
                <p:cNvSpPr/>
                <p:nvPr/>
              </p:nvSpPr>
              <p:spPr>
                <a:xfrm>
                  <a:off x="1757130" y="3518523"/>
                  <a:ext cx="103925" cy="103925"/>
                </a:xfrm>
                <a:custGeom>
                  <a:avLst/>
                  <a:gdLst>
                    <a:gd name="connsiteX0" fmla="*/ 103925 w 103925"/>
                    <a:gd name="connsiteY0" fmla="*/ 51963 h 103925"/>
                    <a:gd name="connsiteX1" fmla="*/ 51963 w 103925"/>
                    <a:gd name="connsiteY1" fmla="*/ 103925 h 103925"/>
                    <a:gd name="connsiteX2" fmla="*/ 0 w 103925"/>
                    <a:gd name="connsiteY2" fmla="*/ 51963 h 103925"/>
                    <a:gd name="connsiteX3" fmla="*/ 51963 w 103925"/>
                    <a:gd name="connsiteY3" fmla="*/ 0 h 103925"/>
                    <a:gd name="connsiteX4" fmla="*/ 103925 w 103925"/>
                    <a:gd name="connsiteY4" fmla="*/ 51963 h 103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925" h="103925">
                      <a:moveTo>
                        <a:pt x="103925" y="51963"/>
                      </a:moveTo>
                      <a:cubicBezTo>
                        <a:pt x="103925" y="80661"/>
                        <a:pt x="80661" y="103925"/>
                        <a:pt x="51963" y="103925"/>
                      </a:cubicBezTo>
                      <a:cubicBezTo>
                        <a:pt x="23264" y="103925"/>
                        <a:pt x="0" y="80661"/>
                        <a:pt x="0" y="51963"/>
                      </a:cubicBezTo>
                      <a:cubicBezTo>
                        <a:pt x="0" y="23264"/>
                        <a:pt x="23264" y="0"/>
                        <a:pt x="51963" y="0"/>
                      </a:cubicBezTo>
                      <a:cubicBezTo>
                        <a:pt x="80661" y="0"/>
                        <a:pt x="103925" y="23264"/>
                        <a:pt x="103925" y="5196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87" name="Freeform: Shape 498">
                  <a:extLst>
                    <a:ext uri="{FF2B5EF4-FFF2-40B4-BE49-F238E27FC236}">
                      <a16:creationId xmlns:a16="http://schemas.microsoft.com/office/drawing/2014/main" xmlns="" id="{5A1BA080-3412-4972-8038-4761D3F918B5}"/>
                    </a:ext>
                  </a:extLst>
                </p:cNvPr>
                <p:cNvSpPr/>
                <p:nvPr/>
              </p:nvSpPr>
              <p:spPr>
                <a:xfrm>
                  <a:off x="2120868" y="3605127"/>
                  <a:ext cx="103925" cy="103925"/>
                </a:xfrm>
                <a:custGeom>
                  <a:avLst/>
                  <a:gdLst>
                    <a:gd name="connsiteX0" fmla="*/ 103925 w 103925"/>
                    <a:gd name="connsiteY0" fmla="*/ 51963 h 103925"/>
                    <a:gd name="connsiteX1" fmla="*/ 51963 w 103925"/>
                    <a:gd name="connsiteY1" fmla="*/ 103925 h 103925"/>
                    <a:gd name="connsiteX2" fmla="*/ 0 w 103925"/>
                    <a:gd name="connsiteY2" fmla="*/ 51963 h 103925"/>
                    <a:gd name="connsiteX3" fmla="*/ 51963 w 103925"/>
                    <a:gd name="connsiteY3" fmla="*/ 0 h 103925"/>
                    <a:gd name="connsiteX4" fmla="*/ 103925 w 103925"/>
                    <a:gd name="connsiteY4" fmla="*/ 51963 h 103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925" h="103925">
                      <a:moveTo>
                        <a:pt x="103925" y="51963"/>
                      </a:moveTo>
                      <a:cubicBezTo>
                        <a:pt x="103925" y="80661"/>
                        <a:pt x="80660" y="103925"/>
                        <a:pt x="51963" y="103925"/>
                      </a:cubicBezTo>
                      <a:cubicBezTo>
                        <a:pt x="23264" y="103925"/>
                        <a:pt x="0" y="80661"/>
                        <a:pt x="0" y="51963"/>
                      </a:cubicBezTo>
                      <a:cubicBezTo>
                        <a:pt x="0" y="23264"/>
                        <a:pt x="23265" y="0"/>
                        <a:pt x="51963" y="0"/>
                      </a:cubicBezTo>
                      <a:cubicBezTo>
                        <a:pt x="80661" y="0"/>
                        <a:pt x="103925" y="23264"/>
                        <a:pt x="103925" y="5196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88" name="Freeform: Shape 499">
                  <a:extLst>
                    <a:ext uri="{FF2B5EF4-FFF2-40B4-BE49-F238E27FC236}">
                      <a16:creationId xmlns:a16="http://schemas.microsoft.com/office/drawing/2014/main" xmlns="" id="{84A99A64-1E5B-41D8-A139-70AE41D54844}"/>
                    </a:ext>
                  </a:extLst>
                </p:cNvPr>
                <p:cNvSpPr/>
                <p:nvPr/>
              </p:nvSpPr>
              <p:spPr>
                <a:xfrm>
                  <a:off x="2062410" y="3791326"/>
                  <a:ext cx="56292" cy="62787"/>
                </a:xfrm>
                <a:custGeom>
                  <a:avLst/>
                  <a:gdLst>
                    <a:gd name="connsiteX0" fmla="*/ 6495 w 56292"/>
                    <a:gd name="connsiteY0" fmla="*/ 12991 h 62787"/>
                    <a:gd name="connsiteX1" fmla="*/ 6495 w 56292"/>
                    <a:gd name="connsiteY1" fmla="*/ 56293 h 62787"/>
                    <a:gd name="connsiteX2" fmla="*/ 49797 w 56292"/>
                    <a:gd name="connsiteY2" fmla="*/ 56293 h 62787"/>
                    <a:gd name="connsiteX3" fmla="*/ 49797 w 56292"/>
                    <a:gd name="connsiteY3" fmla="*/ 12991 h 62787"/>
                    <a:gd name="connsiteX4" fmla="*/ 6495 w 56292"/>
                    <a:gd name="connsiteY4" fmla="*/ 12991 h 627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6292" h="62787">
                      <a:moveTo>
                        <a:pt x="6495" y="12991"/>
                      </a:moveTo>
                      <a:cubicBezTo>
                        <a:pt x="-2165" y="21651"/>
                        <a:pt x="-2165" y="47632"/>
                        <a:pt x="6495" y="56293"/>
                      </a:cubicBezTo>
                      <a:cubicBezTo>
                        <a:pt x="15156" y="64953"/>
                        <a:pt x="41137" y="64953"/>
                        <a:pt x="49797" y="56293"/>
                      </a:cubicBezTo>
                      <a:cubicBezTo>
                        <a:pt x="58458" y="47632"/>
                        <a:pt x="58458" y="21651"/>
                        <a:pt x="49797" y="12991"/>
                      </a:cubicBezTo>
                      <a:cubicBezTo>
                        <a:pt x="32477" y="-4330"/>
                        <a:pt x="15156" y="-4330"/>
                        <a:pt x="6495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89" name="Freeform: Shape 500">
                  <a:extLst>
                    <a:ext uri="{FF2B5EF4-FFF2-40B4-BE49-F238E27FC236}">
                      <a16:creationId xmlns:a16="http://schemas.microsoft.com/office/drawing/2014/main" xmlns="" id="{C723A09A-E876-4D53-9CC1-B2169FC87E1E}"/>
                    </a:ext>
                  </a:extLst>
                </p:cNvPr>
                <p:cNvSpPr/>
                <p:nvPr/>
              </p:nvSpPr>
              <p:spPr>
                <a:xfrm>
                  <a:off x="1839404" y="3323663"/>
                  <a:ext cx="77943" cy="77943"/>
                </a:xfrm>
                <a:custGeom>
                  <a:avLst/>
                  <a:gdLst>
                    <a:gd name="connsiteX0" fmla="*/ 12991 w 77943"/>
                    <a:gd name="connsiteY0" fmla="*/ 12991 h 77943"/>
                    <a:gd name="connsiteX1" fmla="*/ 12991 w 77943"/>
                    <a:gd name="connsiteY1" fmla="*/ 64953 h 77943"/>
                    <a:gd name="connsiteX2" fmla="*/ 64953 w 77943"/>
                    <a:gd name="connsiteY2" fmla="*/ 64953 h 77943"/>
                    <a:gd name="connsiteX3" fmla="*/ 64953 w 77943"/>
                    <a:gd name="connsiteY3" fmla="*/ 12991 h 77943"/>
                    <a:gd name="connsiteX4" fmla="*/ 12991 w 77943"/>
                    <a:gd name="connsiteY4" fmla="*/ 12991 h 779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7943" h="77943">
                      <a:moveTo>
                        <a:pt x="12991" y="12991"/>
                      </a:moveTo>
                      <a:cubicBezTo>
                        <a:pt x="-4330" y="30312"/>
                        <a:pt x="-4330" y="47632"/>
                        <a:pt x="12991" y="64953"/>
                      </a:cubicBezTo>
                      <a:cubicBezTo>
                        <a:pt x="30312" y="82274"/>
                        <a:pt x="47632" y="82274"/>
                        <a:pt x="64953" y="64953"/>
                      </a:cubicBezTo>
                      <a:cubicBezTo>
                        <a:pt x="82274" y="47632"/>
                        <a:pt x="82274" y="30312"/>
                        <a:pt x="64953" y="12991"/>
                      </a:cubicBezTo>
                      <a:cubicBezTo>
                        <a:pt x="47632" y="-4330"/>
                        <a:pt x="21651" y="-4330"/>
                        <a:pt x="12991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90" name="Freeform: Shape 501">
                  <a:extLst>
                    <a:ext uri="{FF2B5EF4-FFF2-40B4-BE49-F238E27FC236}">
                      <a16:creationId xmlns:a16="http://schemas.microsoft.com/office/drawing/2014/main" xmlns="" id="{938C2294-A2B9-4BE7-BD19-688FC96ECE19}"/>
                    </a:ext>
                  </a:extLst>
                </p:cNvPr>
                <p:cNvSpPr/>
                <p:nvPr/>
              </p:nvSpPr>
              <p:spPr>
                <a:xfrm>
                  <a:off x="1980136" y="3559660"/>
                  <a:ext cx="134236" cy="134236"/>
                </a:xfrm>
                <a:custGeom>
                  <a:avLst/>
                  <a:gdLst>
                    <a:gd name="connsiteX0" fmla="*/ 19486 w 134236"/>
                    <a:gd name="connsiteY0" fmla="*/ 19486 h 134236"/>
                    <a:gd name="connsiteX1" fmla="*/ 19486 w 134236"/>
                    <a:gd name="connsiteY1" fmla="*/ 114750 h 134236"/>
                    <a:gd name="connsiteX2" fmla="*/ 114750 w 134236"/>
                    <a:gd name="connsiteY2" fmla="*/ 114750 h 134236"/>
                    <a:gd name="connsiteX3" fmla="*/ 114750 w 134236"/>
                    <a:gd name="connsiteY3" fmla="*/ 19486 h 134236"/>
                    <a:gd name="connsiteX4" fmla="*/ 19486 w 134236"/>
                    <a:gd name="connsiteY4" fmla="*/ 19486 h 134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236" h="134236">
                      <a:moveTo>
                        <a:pt x="19486" y="19486"/>
                      </a:moveTo>
                      <a:cubicBezTo>
                        <a:pt x="-6495" y="45467"/>
                        <a:pt x="-6495" y="88769"/>
                        <a:pt x="19486" y="114750"/>
                      </a:cubicBezTo>
                      <a:cubicBezTo>
                        <a:pt x="45467" y="140732"/>
                        <a:pt x="88769" y="140732"/>
                        <a:pt x="114750" y="114750"/>
                      </a:cubicBezTo>
                      <a:cubicBezTo>
                        <a:pt x="140732" y="88769"/>
                        <a:pt x="140732" y="45467"/>
                        <a:pt x="114750" y="19486"/>
                      </a:cubicBezTo>
                      <a:cubicBezTo>
                        <a:pt x="88769" y="-6495"/>
                        <a:pt x="45467" y="-6495"/>
                        <a:pt x="19486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953" name="Graphic 1">
                <a:extLst>
                  <a:ext uri="{FF2B5EF4-FFF2-40B4-BE49-F238E27FC236}">
                    <a16:creationId xmlns:a16="http://schemas.microsoft.com/office/drawing/2014/main" xmlns="" id="{0677BA31-0666-4FF2-9202-5DE5255FFF9E}"/>
                  </a:ext>
                </a:extLst>
              </p:cNvPr>
              <p:cNvGrpSpPr/>
              <p:nvPr/>
            </p:nvGrpSpPr>
            <p:grpSpPr>
              <a:xfrm>
                <a:off x="10175057" y="3531513"/>
                <a:ext cx="601899" cy="530450"/>
                <a:chOff x="10175057" y="3531513"/>
                <a:chExt cx="601899" cy="530450"/>
              </a:xfrm>
              <a:grpFill/>
            </p:grpSpPr>
            <p:sp>
              <p:nvSpPr>
                <p:cNvPr id="975" name="Freeform: Shape 486">
                  <a:extLst>
                    <a:ext uri="{FF2B5EF4-FFF2-40B4-BE49-F238E27FC236}">
                      <a16:creationId xmlns:a16="http://schemas.microsoft.com/office/drawing/2014/main" xmlns="" id="{C1F3DA72-03BB-4A49-B94D-96A6FC559E84}"/>
                    </a:ext>
                  </a:extLst>
                </p:cNvPr>
                <p:cNvSpPr/>
                <p:nvPr/>
              </p:nvSpPr>
              <p:spPr>
                <a:xfrm>
                  <a:off x="10294138" y="3914737"/>
                  <a:ext cx="134236" cy="134236"/>
                </a:xfrm>
                <a:custGeom>
                  <a:avLst/>
                  <a:gdLst>
                    <a:gd name="connsiteX0" fmla="*/ 19486 w 134236"/>
                    <a:gd name="connsiteY0" fmla="*/ 19486 h 134236"/>
                    <a:gd name="connsiteX1" fmla="*/ 19486 w 134236"/>
                    <a:gd name="connsiteY1" fmla="*/ 114751 h 134236"/>
                    <a:gd name="connsiteX2" fmla="*/ 114751 w 134236"/>
                    <a:gd name="connsiteY2" fmla="*/ 114751 h 134236"/>
                    <a:gd name="connsiteX3" fmla="*/ 114751 w 134236"/>
                    <a:gd name="connsiteY3" fmla="*/ 19486 h 134236"/>
                    <a:gd name="connsiteX4" fmla="*/ 19486 w 134236"/>
                    <a:gd name="connsiteY4" fmla="*/ 19486 h 134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236" h="134236">
                      <a:moveTo>
                        <a:pt x="19486" y="19486"/>
                      </a:moveTo>
                      <a:cubicBezTo>
                        <a:pt x="-6495" y="45467"/>
                        <a:pt x="-6495" y="88769"/>
                        <a:pt x="19486" y="114751"/>
                      </a:cubicBezTo>
                      <a:cubicBezTo>
                        <a:pt x="45467" y="140732"/>
                        <a:pt x="88769" y="140732"/>
                        <a:pt x="114751" y="114751"/>
                      </a:cubicBezTo>
                      <a:cubicBezTo>
                        <a:pt x="140732" y="88769"/>
                        <a:pt x="140732" y="45467"/>
                        <a:pt x="114751" y="19486"/>
                      </a:cubicBezTo>
                      <a:cubicBezTo>
                        <a:pt x="88769" y="-6495"/>
                        <a:pt x="45467" y="-6495"/>
                        <a:pt x="19486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76" name="Freeform: Shape 487">
                  <a:extLst>
                    <a:ext uri="{FF2B5EF4-FFF2-40B4-BE49-F238E27FC236}">
                      <a16:creationId xmlns:a16="http://schemas.microsoft.com/office/drawing/2014/main" xmlns="" id="{1F7C319F-562D-49A5-AAFB-61271B257D6B}"/>
                    </a:ext>
                  </a:extLst>
                </p:cNvPr>
                <p:cNvSpPr/>
                <p:nvPr/>
              </p:nvSpPr>
              <p:spPr>
                <a:xfrm>
                  <a:off x="10707673" y="3711217"/>
                  <a:ext cx="69283" cy="62787"/>
                </a:xfrm>
                <a:custGeom>
                  <a:avLst/>
                  <a:gdLst>
                    <a:gd name="connsiteX0" fmla="*/ 12990 w 69283"/>
                    <a:gd name="connsiteY0" fmla="*/ 6495 h 62787"/>
                    <a:gd name="connsiteX1" fmla="*/ 12990 w 69283"/>
                    <a:gd name="connsiteY1" fmla="*/ 49797 h 62787"/>
                    <a:gd name="connsiteX2" fmla="*/ 56293 w 69283"/>
                    <a:gd name="connsiteY2" fmla="*/ 49797 h 62787"/>
                    <a:gd name="connsiteX3" fmla="*/ 56293 w 69283"/>
                    <a:gd name="connsiteY3" fmla="*/ 6495 h 62787"/>
                    <a:gd name="connsiteX4" fmla="*/ 12990 w 69283"/>
                    <a:gd name="connsiteY4" fmla="*/ 6495 h 627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9283" h="62787">
                      <a:moveTo>
                        <a:pt x="12990" y="6495"/>
                      </a:moveTo>
                      <a:cubicBezTo>
                        <a:pt x="-4330" y="23816"/>
                        <a:pt x="-4330" y="41137"/>
                        <a:pt x="12990" y="49797"/>
                      </a:cubicBezTo>
                      <a:cubicBezTo>
                        <a:pt x="30312" y="67118"/>
                        <a:pt x="47633" y="67118"/>
                        <a:pt x="56293" y="49797"/>
                      </a:cubicBezTo>
                      <a:cubicBezTo>
                        <a:pt x="73614" y="32477"/>
                        <a:pt x="73614" y="15156"/>
                        <a:pt x="56293" y="6495"/>
                      </a:cubicBezTo>
                      <a:cubicBezTo>
                        <a:pt x="47633" y="-2165"/>
                        <a:pt x="21651" y="-2165"/>
                        <a:pt x="12990" y="6495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77" name="Freeform: Shape 488">
                  <a:extLst>
                    <a:ext uri="{FF2B5EF4-FFF2-40B4-BE49-F238E27FC236}">
                      <a16:creationId xmlns:a16="http://schemas.microsoft.com/office/drawing/2014/main" xmlns="" id="{BC3701A0-4D03-467E-8773-7EFF16AD0D96}"/>
                    </a:ext>
                  </a:extLst>
                </p:cNvPr>
                <p:cNvSpPr/>
                <p:nvPr/>
              </p:nvSpPr>
              <p:spPr>
                <a:xfrm>
                  <a:off x="10452191" y="3613787"/>
                  <a:ext cx="103925" cy="103925"/>
                </a:xfrm>
                <a:custGeom>
                  <a:avLst/>
                  <a:gdLst>
                    <a:gd name="connsiteX0" fmla="*/ 103925 w 103925"/>
                    <a:gd name="connsiteY0" fmla="*/ 51963 h 103925"/>
                    <a:gd name="connsiteX1" fmla="*/ 51962 w 103925"/>
                    <a:gd name="connsiteY1" fmla="*/ 103925 h 103925"/>
                    <a:gd name="connsiteX2" fmla="*/ -1 w 103925"/>
                    <a:gd name="connsiteY2" fmla="*/ 51963 h 103925"/>
                    <a:gd name="connsiteX3" fmla="*/ 51962 w 103925"/>
                    <a:gd name="connsiteY3" fmla="*/ 0 h 103925"/>
                    <a:gd name="connsiteX4" fmla="*/ 103925 w 103925"/>
                    <a:gd name="connsiteY4" fmla="*/ 51963 h 103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925" h="103925">
                      <a:moveTo>
                        <a:pt x="103925" y="51963"/>
                      </a:moveTo>
                      <a:cubicBezTo>
                        <a:pt x="103925" y="80661"/>
                        <a:pt x="80660" y="103925"/>
                        <a:pt x="51962" y="103925"/>
                      </a:cubicBezTo>
                      <a:cubicBezTo>
                        <a:pt x="23264" y="103925"/>
                        <a:pt x="-1" y="80661"/>
                        <a:pt x="-1" y="51963"/>
                      </a:cubicBezTo>
                      <a:cubicBezTo>
                        <a:pt x="-1" y="23264"/>
                        <a:pt x="23264" y="0"/>
                        <a:pt x="51962" y="0"/>
                      </a:cubicBezTo>
                      <a:cubicBezTo>
                        <a:pt x="80660" y="0"/>
                        <a:pt x="103925" y="23264"/>
                        <a:pt x="103925" y="5196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78" name="Freeform: Shape 489">
                  <a:extLst>
                    <a:ext uri="{FF2B5EF4-FFF2-40B4-BE49-F238E27FC236}">
                      <a16:creationId xmlns:a16="http://schemas.microsoft.com/office/drawing/2014/main" xmlns="" id="{87FA0185-4084-48F5-A2BD-227DDFFB0329}"/>
                    </a:ext>
                  </a:extLst>
                </p:cNvPr>
                <p:cNvSpPr/>
                <p:nvPr/>
              </p:nvSpPr>
              <p:spPr>
                <a:xfrm>
                  <a:off x="10175057" y="3726373"/>
                  <a:ext cx="103925" cy="103925"/>
                </a:xfrm>
                <a:custGeom>
                  <a:avLst/>
                  <a:gdLst>
                    <a:gd name="connsiteX0" fmla="*/ 103925 w 103925"/>
                    <a:gd name="connsiteY0" fmla="*/ 51963 h 103925"/>
                    <a:gd name="connsiteX1" fmla="*/ 51963 w 103925"/>
                    <a:gd name="connsiteY1" fmla="*/ 103925 h 103925"/>
                    <a:gd name="connsiteX2" fmla="*/ 1 w 103925"/>
                    <a:gd name="connsiteY2" fmla="*/ 51963 h 103925"/>
                    <a:gd name="connsiteX3" fmla="*/ 51963 w 103925"/>
                    <a:gd name="connsiteY3" fmla="*/ 0 h 103925"/>
                    <a:gd name="connsiteX4" fmla="*/ 103925 w 103925"/>
                    <a:gd name="connsiteY4" fmla="*/ 51963 h 103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925" h="103925">
                      <a:moveTo>
                        <a:pt x="103925" y="51963"/>
                      </a:moveTo>
                      <a:cubicBezTo>
                        <a:pt x="103925" y="80661"/>
                        <a:pt x="80661" y="103925"/>
                        <a:pt x="51963" y="103925"/>
                      </a:cubicBezTo>
                      <a:cubicBezTo>
                        <a:pt x="23265" y="103925"/>
                        <a:pt x="1" y="80661"/>
                        <a:pt x="1" y="51963"/>
                      </a:cubicBezTo>
                      <a:cubicBezTo>
                        <a:pt x="1" y="23264"/>
                        <a:pt x="23265" y="0"/>
                        <a:pt x="51963" y="0"/>
                      </a:cubicBezTo>
                      <a:cubicBezTo>
                        <a:pt x="80661" y="0"/>
                        <a:pt x="103925" y="23264"/>
                        <a:pt x="103925" y="5196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79" name="Freeform: Shape 490">
                  <a:extLst>
                    <a:ext uri="{FF2B5EF4-FFF2-40B4-BE49-F238E27FC236}">
                      <a16:creationId xmlns:a16="http://schemas.microsoft.com/office/drawing/2014/main" xmlns="" id="{7528ED03-AB5E-4D92-B9AE-76AEC3382EBB}"/>
                    </a:ext>
                  </a:extLst>
                </p:cNvPr>
                <p:cNvSpPr/>
                <p:nvPr/>
              </p:nvSpPr>
              <p:spPr>
                <a:xfrm>
                  <a:off x="10538795" y="3812977"/>
                  <a:ext cx="103925" cy="103925"/>
                </a:xfrm>
                <a:custGeom>
                  <a:avLst/>
                  <a:gdLst>
                    <a:gd name="connsiteX0" fmla="*/ 103925 w 103925"/>
                    <a:gd name="connsiteY0" fmla="*/ 51963 h 103925"/>
                    <a:gd name="connsiteX1" fmla="*/ 51962 w 103925"/>
                    <a:gd name="connsiteY1" fmla="*/ 103925 h 103925"/>
                    <a:gd name="connsiteX2" fmla="*/ -1 w 103925"/>
                    <a:gd name="connsiteY2" fmla="*/ 51963 h 103925"/>
                    <a:gd name="connsiteX3" fmla="*/ 51962 w 103925"/>
                    <a:gd name="connsiteY3" fmla="*/ 0 h 103925"/>
                    <a:gd name="connsiteX4" fmla="*/ 103925 w 103925"/>
                    <a:gd name="connsiteY4" fmla="*/ 51963 h 103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925" h="103925">
                      <a:moveTo>
                        <a:pt x="103925" y="51963"/>
                      </a:moveTo>
                      <a:cubicBezTo>
                        <a:pt x="103925" y="80661"/>
                        <a:pt x="80660" y="103925"/>
                        <a:pt x="51962" y="103925"/>
                      </a:cubicBezTo>
                      <a:cubicBezTo>
                        <a:pt x="23264" y="103925"/>
                        <a:pt x="-1" y="80661"/>
                        <a:pt x="-1" y="51963"/>
                      </a:cubicBezTo>
                      <a:cubicBezTo>
                        <a:pt x="-1" y="23264"/>
                        <a:pt x="23264" y="0"/>
                        <a:pt x="51962" y="0"/>
                      </a:cubicBezTo>
                      <a:cubicBezTo>
                        <a:pt x="80660" y="0"/>
                        <a:pt x="103925" y="23264"/>
                        <a:pt x="103925" y="5196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80" name="Freeform: Shape 491">
                  <a:extLst>
                    <a:ext uri="{FF2B5EF4-FFF2-40B4-BE49-F238E27FC236}">
                      <a16:creationId xmlns:a16="http://schemas.microsoft.com/office/drawing/2014/main" xmlns="" id="{2C16E33F-821E-4E40-92BD-13FF5B598FDB}"/>
                    </a:ext>
                  </a:extLst>
                </p:cNvPr>
                <p:cNvSpPr/>
                <p:nvPr/>
              </p:nvSpPr>
              <p:spPr>
                <a:xfrm>
                  <a:off x="10480337" y="3999176"/>
                  <a:ext cx="56292" cy="62787"/>
                </a:xfrm>
                <a:custGeom>
                  <a:avLst/>
                  <a:gdLst>
                    <a:gd name="connsiteX0" fmla="*/ 6495 w 56292"/>
                    <a:gd name="connsiteY0" fmla="*/ 12991 h 62787"/>
                    <a:gd name="connsiteX1" fmla="*/ 6495 w 56292"/>
                    <a:gd name="connsiteY1" fmla="*/ 56293 h 62787"/>
                    <a:gd name="connsiteX2" fmla="*/ 49797 w 56292"/>
                    <a:gd name="connsiteY2" fmla="*/ 56293 h 62787"/>
                    <a:gd name="connsiteX3" fmla="*/ 49797 w 56292"/>
                    <a:gd name="connsiteY3" fmla="*/ 12991 h 62787"/>
                    <a:gd name="connsiteX4" fmla="*/ 6495 w 56292"/>
                    <a:gd name="connsiteY4" fmla="*/ 12991 h 627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6292" h="62787">
                      <a:moveTo>
                        <a:pt x="6495" y="12991"/>
                      </a:moveTo>
                      <a:cubicBezTo>
                        <a:pt x="-2165" y="21651"/>
                        <a:pt x="-2165" y="47632"/>
                        <a:pt x="6495" y="56293"/>
                      </a:cubicBezTo>
                      <a:cubicBezTo>
                        <a:pt x="15156" y="64953"/>
                        <a:pt x="41137" y="64953"/>
                        <a:pt x="49797" y="56293"/>
                      </a:cubicBezTo>
                      <a:cubicBezTo>
                        <a:pt x="58458" y="47632"/>
                        <a:pt x="58458" y="21651"/>
                        <a:pt x="49797" y="12991"/>
                      </a:cubicBezTo>
                      <a:cubicBezTo>
                        <a:pt x="41137" y="-4330"/>
                        <a:pt x="23815" y="-4330"/>
                        <a:pt x="6495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81" name="Freeform: Shape 492">
                  <a:extLst>
                    <a:ext uri="{FF2B5EF4-FFF2-40B4-BE49-F238E27FC236}">
                      <a16:creationId xmlns:a16="http://schemas.microsoft.com/office/drawing/2014/main" xmlns="" id="{79882B3A-6ADB-4548-8CF9-B9CFA8E492CE}"/>
                    </a:ext>
                  </a:extLst>
                </p:cNvPr>
                <p:cNvSpPr/>
                <p:nvPr/>
              </p:nvSpPr>
              <p:spPr>
                <a:xfrm>
                  <a:off x="10257331" y="3531513"/>
                  <a:ext cx="77943" cy="77943"/>
                </a:xfrm>
                <a:custGeom>
                  <a:avLst/>
                  <a:gdLst>
                    <a:gd name="connsiteX0" fmla="*/ 12990 w 77943"/>
                    <a:gd name="connsiteY0" fmla="*/ 12991 h 77943"/>
                    <a:gd name="connsiteX1" fmla="*/ 12990 w 77943"/>
                    <a:gd name="connsiteY1" fmla="*/ 64953 h 77943"/>
                    <a:gd name="connsiteX2" fmla="*/ 64953 w 77943"/>
                    <a:gd name="connsiteY2" fmla="*/ 64953 h 77943"/>
                    <a:gd name="connsiteX3" fmla="*/ 64953 w 77943"/>
                    <a:gd name="connsiteY3" fmla="*/ 12991 h 77943"/>
                    <a:gd name="connsiteX4" fmla="*/ 12990 w 77943"/>
                    <a:gd name="connsiteY4" fmla="*/ 12991 h 779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7943" h="77943">
                      <a:moveTo>
                        <a:pt x="12990" y="12991"/>
                      </a:moveTo>
                      <a:cubicBezTo>
                        <a:pt x="-4330" y="30311"/>
                        <a:pt x="-4330" y="47632"/>
                        <a:pt x="12990" y="64953"/>
                      </a:cubicBezTo>
                      <a:cubicBezTo>
                        <a:pt x="30312" y="82274"/>
                        <a:pt x="47632" y="82274"/>
                        <a:pt x="64953" y="64953"/>
                      </a:cubicBezTo>
                      <a:cubicBezTo>
                        <a:pt x="82274" y="47632"/>
                        <a:pt x="82274" y="30311"/>
                        <a:pt x="64953" y="12991"/>
                      </a:cubicBezTo>
                      <a:cubicBezTo>
                        <a:pt x="56293" y="-4330"/>
                        <a:pt x="30312" y="-4330"/>
                        <a:pt x="12990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82" name="Freeform: Shape 493">
                  <a:extLst>
                    <a:ext uri="{FF2B5EF4-FFF2-40B4-BE49-F238E27FC236}">
                      <a16:creationId xmlns:a16="http://schemas.microsoft.com/office/drawing/2014/main" xmlns="" id="{0D465945-C8AB-4E96-A74F-C985AE900222}"/>
                    </a:ext>
                  </a:extLst>
                </p:cNvPr>
                <p:cNvSpPr/>
                <p:nvPr/>
              </p:nvSpPr>
              <p:spPr>
                <a:xfrm>
                  <a:off x="10398063" y="3758849"/>
                  <a:ext cx="134236" cy="134236"/>
                </a:xfrm>
                <a:custGeom>
                  <a:avLst/>
                  <a:gdLst>
                    <a:gd name="connsiteX0" fmla="*/ 19486 w 134236"/>
                    <a:gd name="connsiteY0" fmla="*/ 19486 h 134236"/>
                    <a:gd name="connsiteX1" fmla="*/ 19486 w 134236"/>
                    <a:gd name="connsiteY1" fmla="*/ 114751 h 134236"/>
                    <a:gd name="connsiteX2" fmla="*/ 114751 w 134236"/>
                    <a:gd name="connsiteY2" fmla="*/ 114751 h 134236"/>
                    <a:gd name="connsiteX3" fmla="*/ 114751 w 134236"/>
                    <a:gd name="connsiteY3" fmla="*/ 19486 h 134236"/>
                    <a:gd name="connsiteX4" fmla="*/ 19486 w 134236"/>
                    <a:gd name="connsiteY4" fmla="*/ 19486 h 134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236" h="134236">
                      <a:moveTo>
                        <a:pt x="19486" y="19486"/>
                      </a:moveTo>
                      <a:cubicBezTo>
                        <a:pt x="-6495" y="45467"/>
                        <a:pt x="-6495" y="88769"/>
                        <a:pt x="19486" y="114751"/>
                      </a:cubicBezTo>
                      <a:cubicBezTo>
                        <a:pt x="45467" y="140732"/>
                        <a:pt x="88769" y="140732"/>
                        <a:pt x="114751" y="114751"/>
                      </a:cubicBezTo>
                      <a:cubicBezTo>
                        <a:pt x="140732" y="88769"/>
                        <a:pt x="140732" y="45467"/>
                        <a:pt x="114751" y="19486"/>
                      </a:cubicBezTo>
                      <a:cubicBezTo>
                        <a:pt x="88769" y="-6495"/>
                        <a:pt x="45467" y="-6495"/>
                        <a:pt x="19486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954" name="Graphic 1">
                <a:extLst>
                  <a:ext uri="{FF2B5EF4-FFF2-40B4-BE49-F238E27FC236}">
                    <a16:creationId xmlns:a16="http://schemas.microsoft.com/office/drawing/2014/main" xmlns="" id="{EA3E651F-9A21-4A0E-9CBC-38ACF8A1D9F2}"/>
                  </a:ext>
                </a:extLst>
              </p:cNvPr>
              <p:cNvGrpSpPr/>
              <p:nvPr/>
            </p:nvGrpSpPr>
            <p:grpSpPr>
              <a:xfrm>
                <a:off x="5885985" y="2492263"/>
                <a:ext cx="798923" cy="718814"/>
                <a:chOff x="5885985" y="2492263"/>
                <a:chExt cx="798923" cy="718814"/>
              </a:xfrm>
              <a:grpFill/>
            </p:grpSpPr>
            <p:sp>
              <p:nvSpPr>
                <p:cNvPr id="967" name="Freeform: Shape 478">
                  <a:extLst>
                    <a:ext uri="{FF2B5EF4-FFF2-40B4-BE49-F238E27FC236}">
                      <a16:creationId xmlns:a16="http://schemas.microsoft.com/office/drawing/2014/main" xmlns="" id="{2DEAF84B-A841-40D3-A59B-048A4E33772A}"/>
                    </a:ext>
                  </a:extLst>
                </p:cNvPr>
                <p:cNvSpPr/>
                <p:nvPr/>
              </p:nvSpPr>
              <p:spPr>
                <a:xfrm>
                  <a:off x="6044037" y="3007558"/>
                  <a:ext cx="173208" cy="173208"/>
                </a:xfrm>
                <a:custGeom>
                  <a:avLst/>
                  <a:gdLst>
                    <a:gd name="connsiteX0" fmla="*/ 173209 w 173208"/>
                    <a:gd name="connsiteY0" fmla="*/ 86604 h 173208"/>
                    <a:gd name="connsiteX1" fmla="*/ 86604 w 173208"/>
                    <a:gd name="connsiteY1" fmla="*/ 173208 h 173208"/>
                    <a:gd name="connsiteX2" fmla="*/ 0 w 173208"/>
                    <a:gd name="connsiteY2" fmla="*/ 86604 h 173208"/>
                    <a:gd name="connsiteX3" fmla="*/ 86604 w 173208"/>
                    <a:gd name="connsiteY3" fmla="*/ 0 h 173208"/>
                    <a:gd name="connsiteX4" fmla="*/ 173209 w 173208"/>
                    <a:gd name="connsiteY4" fmla="*/ 86604 h 1732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3208" h="173208">
                      <a:moveTo>
                        <a:pt x="173209" y="86604"/>
                      </a:moveTo>
                      <a:cubicBezTo>
                        <a:pt x="173209" y="134434"/>
                        <a:pt x="134434" y="173208"/>
                        <a:pt x="86604" y="173208"/>
                      </a:cubicBezTo>
                      <a:cubicBezTo>
                        <a:pt x="38774" y="173208"/>
                        <a:pt x="0" y="134434"/>
                        <a:pt x="0" y="86604"/>
                      </a:cubicBezTo>
                      <a:cubicBezTo>
                        <a:pt x="0" y="38774"/>
                        <a:pt x="38774" y="0"/>
                        <a:pt x="86604" y="0"/>
                      </a:cubicBezTo>
                      <a:cubicBezTo>
                        <a:pt x="134434" y="0"/>
                        <a:pt x="173209" y="38774"/>
                        <a:pt x="173209" y="8660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68" name="Freeform: Shape 479">
                  <a:extLst>
                    <a:ext uri="{FF2B5EF4-FFF2-40B4-BE49-F238E27FC236}">
                      <a16:creationId xmlns:a16="http://schemas.microsoft.com/office/drawing/2014/main" xmlns="" id="{EED691DE-9306-43A4-99EA-D741BCB8DFA6}"/>
                    </a:ext>
                  </a:extLst>
                </p:cNvPr>
                <p:cNvSpPr/>
                <p:nvPr/>
              </p:nvSpPr>
              <p:spPr>
                <a:xfrm>
                  <a:off x="6598304" y="2730424"/>
                  <a:ext cx="86604" cy="86604"/>
                </a:xfrm>
                <a:custGeom>
                  <a:avLst/>
                  <a:gdLst>
                    <a:gd name="connsiteX0" fmla="*/ 86604 w 86604"/>
                    <a:gd name="connsiteY0" fmla="*/ 43302 h 86604"/>
                    <a:gd name="connsiteX1" fmla="*/ 43302 w 86604"/>
                    <a:gd name="connsiteY1" fmla="*/ 86604 h 86604"/>
                    <a:gd name="connsiteX2" fmla="*/ 0 w 86604"/>
                    <a:gd name="connsiteY2" fmla="*/ 43302 h 86604"/>
                    <a:gd name="connsiteX3" fmla="*/ 43302 w 86604"/>
                    <a:gd name="connsiteY3" fmla="*/ 0 h 86604"/>
                    <a:gd name="connsiteX4" fmla="*/ 86604 w 86604"/>
                    <a:gd name="connsiteY4" fmla="*/ 43302 h 866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6604" h="86604">
                      <a:moveTo>
                        <a:pt x="86604" y="43302"/>
                      </a:moveTo>
                      <a:cubicBezTo>
                        <a:pt x="86604" y="67217"/>
                        <a:pt x="67218" y="86604"/>
                        <a:pt x="43302" y="86604"/>
                      </a:cubicBezTo>
                      <a:cubicBezTo>
                        <a:pt x="19387" y="86604"/>
                        <a:pt x="0" y="67217"/>
                        <a:pt x="0" y="43302"/>
                      </a:cubicBezTo>
                      <a:cubicBezTo>
                        <a:pt x="0" y="19387"/>
                        <a:pt x="19387" y="0"/>
                        <a:pt x="43302" y="0"/>
                      </a:cubicBezTo>
                      <a:cubicBezTo>
                        <a:pt x="67218" y="0"/>
                        <a:pt x="86604" y="19387"/>
                        <a:pt x="86604" y="43302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69" name="Freeform: Shape 480">
                  <a:extLst>
                    <a:ext uri="{FF2B5EF4-FFF2-40B4-BE49-F238E27FC236}">
                      <a16:creationId xmlns:a16="http://schemas.microsoft.com/office/drawing/2014/main" xmlns="" id="{FCB95C8D-F1FB-4625-94C6-6F9193DDDAA7}"/>
                    </a:ext>
                  </a:extLst>
                </p:cNvPr>
                <p:cNvSpPr/>
                <p:nvPr/>
              </p:nvSpPr>
              <p:spPr>
                <a:xfrm>
                  <a:off x="6249722" y="2598353"/>
                  <a:ext cx="134236" cy="134236"/>
                </a:xfrm>
                <a:custGeom>
                  <a:avLst/>
                  <a:gdLst>
                    <a:gd name="connsiteX0" fmla="*/ 19486 w 134236"/>
                    <a:gd name="connsiteY0" fmla="*/ 19486 h 134236"/>
                    <a:gd name="connsiteX1" fmla="*/ 19486 w 134236"/>
                    <a:gd name="connsiteY1" fmla="*/ 114751 h 134236"/>
                    <a:gd name="connsiteX2" fmla="*/ 114751 w 134236"/>
                    <a:gd name="connsiteY2" fmla="*/ 114751 h 134236"/>
                    <a:gd name="connsiteX3" fmla="*/ 114751 w 134236"/>
                    <a:gd name="connsiteY3" fmla="*/ 19486 h 134236"/>
                    <a:gd name="connsiteX4" fmla="*/ 19486 w 134236"/>
                    <a:gd name="connsiteY4" fmla="*/ 19486 h 134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236" h="134236">
                      <a:moveTo>
                        <a:pt x="19486" y="19486"/>
                      </a:moveTo>
                      <a:cubicBezTo>
                        <a:pt x="-6495" y="45467"/>
                        <a:pt x="-6495" y="88769"/>
                        <a:pt x="19486" y="114751"/>
                      </a:cubicBezTo>
                      <a:cubicBezTo>
                        <a:pt x="45468" y="140732"/>
                        <a:pt x="88770" y="140732"/>
                        <a:pt x="114751" y="114751"/>
                      </a:cubicBezTo>
                      <a:cubicBezTo>
                        <a:pt x="140732" y="88769"/>
                        <a:pt x="140732" y="45467"/>
                        <a:pt x="114751" y="19486"/>
                      </a:cubicBezTo>
                      <a:cubicBezTo>
                        <a:pt x="88770" y="-6495"/>
                        <a:pt x="45468" y="-6495"/>
                        <a:pt x="19486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70" name="Freeform: Shape 481">
                  <a:extLst>
                    <a:ext uri="{FF2B5EF4-FFF2-40B4-BE49-F238E27FC236}">
                      <a16:creationId xmlns:a16="http://schemas.microsoft.com/office/drawing/2014/main" xmlns="" id="{721022DB-CD72-414C-9AF3-4A516EB4C500}"/>
                    </a:ext>
                  </a:extLst>
                </p:cNvPr>
                <p:cNvSpPr/>
                <p:nvPr/>
              </p:nvSpPr>
              <p:spPr>
                <a:xfrm>
                  <a:off x="5885985" y="2754241"/>
                  <a:ext cx="134236" cy="134236"/>
                </a:xfrm>
                <a:custGeom>
                  <a:avLst/>
                  <a:gdLst>
                    <a:gd name="connsiteX0" fmla="*/ 19486 w 134236"/>
                    <a:gd name="connsiteY0" fmla="*/ 19486 h 134236"/>
                    <a:gd name="connsiteX1" fmla="*/ 19486 w 134236"/>
                    <a:gd name="connsiteY1" fmla="*/ 114751 h 134236"/>
                    <a:gd name="connsiteX2" fmla="*/ 114751 w 134236"/>
                    <a:gd name="connsiteY2" fmla="*/ 114751 h 134236"/>
                    <a:gd name="connsiteX3" fmla="*/ 114751 w 134236"/>
                    <a:gd name="connsiteY3" fmla="*/ 19486 h 134236"/>
                    <a:gd name="connsiteX4" fmla="*/ 19486 w 134236"/>
                    <a:gd name="connsiteY4" fmla="*/ 19486 h 134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236" h="134236">
                      <a:moveTo>
                        <a:pt x="19486" y="19486"/>
                      </a:moveTo>
                      <a:cubicBezTo>
                        <a:pt x="-6495" y="45467"/>
                        <a:pt x="-6495" y="88769"/>
                        <a:pt x="19486" y="114751"/>
                      </a:cubicBezTo>
                      <a:cubicBezTo>
                        <a:pt x="45467" y="140732"/>
                        <a:pt x="88769" y="140732"/>
                        <a:pt x="114751" y="114751"/>
                      </a:cubicBezTo>
                      <a:cubicBezTo>
                        <a:pt x="140731" y="88769"/>
                        <a:pt x="140731" y="45467"/>
                        <a:pt x="114751" y="19486"/>
                      </a:cubicBezTo>
                      <a:cubicBezTo>
                        <a:pt x="88769" y="-6495"/>
                        <a:pt x="45467" y="-6495"/>
                        <a:pt x="19486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71" name="Freeform: Shape 482">
                  <a:extLst>
                    <a:ext uri="{FF2B5EF4-FFF2-40B4-BE49-F238E27FC236}">
                      <a16:creationId xmlns:a16="http://schemas.microsoft.com/office/drawing/2014/main" xmlns="" id="{7854D122-88C2-414D-AD8A-18A891150B55}"/>
                    </a:ext>
                  </a:extLst>
                </p:cNvPr>
                <p:cNvSpPr/>
                <p:nvPr/>
              </p:nvSpPr>
              <p:spPr>
                <a:xfrm>
                  <a:off x="6373133" y="2868991"/>
                  <a:ext cx="138566" cy="138566"/>
                </a:xfrm>
                <a:custGeom>
                  <a:avLst/>
                  <a:gdLst>
                    <a:gd name="connsiteX0" fmla="*/ 138567 w 138566"/>
                    <a:gd name="connsiteY0" fmla="*/ 69283 h 138566"/>
                    <a:gd name="connsiteX1" fmla="*/ 69283 w 138566"/>
                    <a:gd name="connsiteY1" fmla="*/ 138567 h 138566"/>
                    <a:gd name="connsiteX2" fmla="*/ 0 w 138566"/>
                    <a:gd name="connsiteY2" fmla="*/ 69283 h 138566"/>
                    <a:gd name="connsiteX3" fmla="*/ 69283 w 138566"/>
                    <a:gd name="connsiteY3" fmla="*/ 0 h 138566"/>
                    <a:gd name="connsiteX4" fmla="*/ 138567 w 138566"/>
                    <a:gd name="connsiteY4" fmla="*/ 69283 h 1385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8566" h="138566">
                      <a:moveTo>
                        <a:pt x="138567" y="69283"/>
                      </a:moveTo>
                      <a:cubicBezTo>
                        <a:pt x="138567" y="107548"/>
                        <a:pt x="107548" y="138567"/>
                        <a:pt x="69283" y="138567"/>
                      </a:cubicBezTo>
                      <a:cubicBezTo>
                        <a:pt x="31019" y="138567"/>
                        <a:pt x="0" y="107548"/>
                        <a:pt x="0" y="69283"/>
                      </a:cubicBezTo>
                      <a:cubicBezTo>
                        <a:pt x="0" y="31019"/>
                        <a:pt x="31019" y="0"/>
                        <a:pt x="69283" y="0"/>
                      </a:cubicBezTo>
                      <a:cubicBezTo>
                        <a:pt x="107547" y="0"/>
                        <a:pt x="138567" y="31019"/>
                        <a:pt x="138567" y="6928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72" name="Freeform: Shape 483">
                  <a:extLst>
                    <a:ext uri="{FF2B5EF4-FFF2-40B4-BE49-F238E27FC236}">
                      <a16:creationId xmlns:a16="http://schemas.microsoft.com/office/drawing/2014/main" xmlns="" id="{FC31CBED-AE49-4B4B-B9D2-10A4EBACAF5E}"/>
                    </a:ext>
                  </a:extLst>
                </p:cNvPr>
                <p:cNvSpPr/>
                <p:nvPr/>
              </p:nvSpPr>
              <p:spPr>
                <a:xfrm>
                  <a:off x="6290859" y="3124473"/>
                  <a:ext cx="86604" cy="86604"/>
                </a:xfrm>
                <a:custGeom>
                  <a:avLst/>
                  <a:gdLst>
                    <a:gd name="connsiteX0" fmla="*/ 12991 w 86604"/>
                    <a:gd name="connsiteY0" fmla="*/ 12991 h 86604"/>
                    <a:gd name="connsiteX1" fmla="*/ 12991 w 86604"/>
                    <a:gd name="connsiteY1" fmla="*/ 73614 h 86604"/>
                    <a:gd name="connsiteX2" fmla="*/ 73614 w 86604"/>
                    <a:gd name="connsiteY2" fmla="*/ 73614 h 86604"/>
                    <a:gd name="connsiteX3" fmla="*/ 73614 w 86604"/>
                    <a:gd name="connsiteY3" fmla="*/ 12991 h 86604"/>
                    <a:gd name="connsiteX4" fmla="*/ 12991 w 86604"/>
                    <a:gd name="connsiteY4" fmla="*/ 12991 h 866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6604" h="86604">
                      <a:moveTo>
                        <a:pt x="12991" y="12991"/>
                      </a:moveTo>
                      <a:cubicBezTo>
                        <a:pt x="-4330" y="30312"/>
                        <a:pt x="-4330" y="56293"/>
                        <a:pt x="12991" y="73614"/>
                      </a:cubicBezTo>
                      <a:cubicBezTo>
                        <a:pt x="30311" y="90934"/>
                        <a:pt x="56293" y="90934"/>
                        <a:pt x="73614" y="73614"/>
                      </a:cubicBezTo>
                      <a:cubicBezTo>
                        <a:pt x="90935" y="56293"/>
                        <a:pt x="90935" y="30312"/>
                        <a:pt x="73614" y="12991"/>
                      </a:cubicBezTo>
                      <a:cubicBezTo>
                        <a:pt x="56293" y="-4330"/>
                        <a:pt x="30311" y="-4330"/>
                        <a:pt x="12991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73" name="Freeform: Shape 484">
                  <a:extLst>
                    <a:ext uri="{FF2B5EF4-FFF2-40B4-BE49-F238E27FC236}">
                      <a16:creationId xmlns:a16="http://schemas.microsoft.com/office/drawing/2014/main" xmlns="" id="{94D899D1-04F2-479C-98A9-DF6FDCC6246C}"/>
                    </a:ext>
                  </a:extLst>
                </p:cNvPr>
                <p:cNvSpPr/>
                <p:nvPr/>
              </p:nvSpPr>
              <p:spPr>
                <a:xfrm>
                  <a:off x="5996405" y="2492263"/>
                  <a:ext cx="95264" cy="95264"/>
                </a:xfrm>
                <a:custGeom>
                  <a:avLst/>
                  <a:gdLst>
                    <a:gd name="connsiteX0" fmla="*/ 12990 w 95264"/>
                    <a:gd name="connsiteY0" fmla="*/ 12991 h 95264"/>
                    <a:gd name="connsiteX1" fmla="*/ 12990 w 95264"/>
                    <a:gd name="connsiteY1" fmla="*/ 82274 h 95264"/>
                    <a:gd name="connsiteX2" fmla="*/ 82274 w 95264"/>
                    <a:gd name="connsiteY2" fmla="*/ 82274 h 95264"/>
                    <a:gd name="connsiteX3" fmla="*/ 82274 w 95264"/>
                    <a:gd name="connsiteY3" fmla="*/ 12991 h 95264"/>
                    <a:gd name="connsiteX4" fmla="*/ 12990 w 95264"/>
                    <a:gd name="connsiteY4" fmla="*/ 12991 h 952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5264" h="95264">
                      <a:moveTo>
                        <a:pt x="12990" y="12991"/>
                      </a:moveTo>
                      <a:cubicBezTo>
                        <a:pt x="-4330" y="30311"/>
                        <a:pt x="-4330" y="64953"/>
                        <a:pt x="12990" y="82274"/>
                      </a:cubicBezTo>
                      <a:cubicBezTo>
                        <a:pt x="30311" y="99595"/>
                        <a:pt x="64953" y="99595"/>
                        <a:pt x="82274" y="82274"/>
                      </a:cubicBezTo>
                      <a:cubicBezTo>
                        <a:pt x="99595" y="64953"/>
                        <a:pt x="99595" y="30311"/>
                        <a:pt x="82274" y="12991"/>
                      </a:cubicBezTo>
                      <a:cubicBezTo>
                        <a:pt x="64953" y="-4330"/>
                        <a:pt x="30311" y="-4330"/>
                        <a:pt x="12990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74" name="Freeform: Shape 485">
                  <a:extLst>
                    <a:ext uri="{FF2B5EF4-FFF2-40B4-BE49-F238E27FC236}">
                      <a16:creationId xmlns:a16="http://schemas.microsoft.com/office/drawing/2014/main" xmlns="" id="{0F6B1FDE-F8E5-4ED0-A55E-C31E52229934}"/>
                    </a:ext>
                  </a:extLst>
                </p:cNvPr>
                <p:cNvSpPr/>
                <p:nvPr/>
              </p:nvSpPr>
              <p:spPr>
                <a:xfrm>
                  <a:off x="6182604" y="2808368"/>
                  <a:ext cx="173208" cy="173208"/>
                </a:xfrm>
                <a:custGeom>
                  <a:avLst/>
                  <a:gdLst>
                    <a:gd name="connsiteX0" fmla="*/ 173208 w 173208"/>
                    <a:gd name="connsiteY0" fmla="*/ 86604 h 173208"/>
                    <a:gd name="connsiteX1" fmla="*/ 86604 w 173208"/>
                    <a:gd name="connsiteY1" fmla="*/ 173208 h 173208"/>
                    <a:gd name="connsiteX2" fmla="*/ 0 w 173208"/>
                    <a:gd name="connsiteY2" fmla="*/ 86604 h 173208"/>
                    <a:gd name="connsiteX3" fmla="*/ 86604 w 173208"/>
                    <a:gd name="connsiteY3" fmla="*/ 0 h 173208"/>
                    <a:gd name="connsiteX4" fmla="*/ 173208 w 173208"/>
                    <a:gd name="connsiteY4" fmla="*/ 86604 h 1732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3208" h="173208">
                      <a:moveTo>
                        <a:pt x="173208" y="86604"/>
                      </a:moveTo>
                      <a:cubicBezTo>
                        <a:pt x="173208" y="134434"/>
                        <a:pt x="134434" y="173208"/>
                        <a:pt x="86604" y="173208"/>
                      </a:cubicBezTo>
                      <a:cubicBezTo>
                        <a:pt x="38774" y="173208"/>
                        <a:pt x="0" y="134434"/>
                        <a:pt x="0" y="86604"/>
                      </a:cubicBezTo>
                      <a:cubicBezTo>
                        <a:pt x="0" y="38774"/>
                        <a:pt x="38774" y="0"/>
                        <a:pt x="86604" y="0"/>
                      </a:cubicBezTo>
                      <a:cubicBezTo>
                        <a:pt x="134434" y="0"/>
                        <a:pt x="173208" y="38774"/>
                        <a:pt x="173208" y="8660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955" name="Graphic 1">
                <a:extLst>
                  <a:ext uri="{FF2B5EF4-FFF2-40B4-BE49-F238E27FC236}">
                    <a16:creationId xmlns:a16="http://schemas.microsoft.com/office/drawing/2014/main" xmlns="" id="{0E0888A0-47AE-43E9-B3CB-A10FF8BD64F2}"/>
                  </a:ext>
                </a:extLst>
              </p:cNvPr>
              <p:cNvGrpSpPr/>
              <p:nvPr/>
            </p:nvGrpSpPr>
            <p:grpSpPr>
              <a:xfrm>
                <a:off x="7860560" y="3817307"/>
                <a:ext cx="794593" cy="372397"/>
                <a:chOff x="7860560" y="3817307"/>
                <a:chExt cx="794593" cy="372397"/>
              </a:xfrm>
              <a:grpFill/>
            </p:grpSpPr>
            <p:sp>
              <p:nvSpPr>
                <p:cNvPr id="964" name="Freeform: Shape 475">
                  <a:extLst>
                    <a:ext uri="{FF2B5EF4-FFF2-40B4-BE49-F238E27FC236}">
                      <a16:creationId xmlns:a16="http://schemas.microsoft.com/office/drawing/2014/main" xmlns="" id="{7C91781A-CEBB-4B76-9185-C50DE31CAFA3}"/>
                    </a:ext>
                  </a:extLst>
                </p:cNvPr>
                <p:cNvSpPr/>
                <p:nvPr/>
              </p:nvSpPr>
              <p:spPr>
                <a:xfrm>
                  <a:off x="8559889" y="4087945"/>
                  <a:ext cx="95264" cy="101759"/>
                </a:xfrm>
                <a:custGeom>
                  <a:avLst/>
                  <a:gdLst>
                    <a:gd name="connsiteX0" fmla="*/ 12990 w 95264"/>
                    <a:gd name="connsiteY0" fmla="*/ 19486 h 101759"/>
                    <a:gd name="connsiteX1" fmla="*/ 12990 w 95264"/>
                    <a:gd name="connsiteY1" fmla="*/ 88769 h 101759"/>
                    <a:gd name="connsiteX2" fmla="*/ 82274 w 95264"/>
                    <a:gd name="connsiteY2" fmla="*/ 88769 h 101759"/>
                    <a:gd name="connsiteX3" fmla="*/ 82274 w 95264"/>
                    <a:gd name="connsiteY3" fmla="*/ 19486 h 101759"/>
                    <a:gd name="connsiteX4" fmla="*/ 12990 w 95264"/>
                    <a:gd name="connsiteY4" fmla="*/ 19486 h 1017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5264" h="101759">
                      <a:moveTo>
                        <a:pt x="12990" y="19486"/>
                      </a:moveTo>
                      <a:cubicBezTo>
                        <a:pt x="-4330" y="36807"/>
                        <a:pt x="-4330" y="71448"/>
                        <a:pt x="12990" y="88769"/>
                      </a:cubicBezTo>
                      <a:cubicBezTo>
                        <a:pt x="30312" y="106090"/>
                        <a:pt x="64953" y="106090"/>
                        <a:pt x="82274" y="88769"/>
                      </a:cubicBezTo>
                      <a:cubicBezTo>
                        <a:pt x="99595" y="71448"/>
                        <a:pt x="99595" y="36807"/>
                        <a:pt x="82274" y="19486"/>
                      </a:cubicBezTo>
                      <a:cubicBezTo>
                        <a:pt x="64953" y="-6495"/>
                        <a:pt x="30312" y="-6495"/>
                        <a:pt x="12990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65" name="Freeform: Shape 476">
                  <a:extLst>
                    <a:ext uri="{FF2B5EF4-FFF2-40B4-BE49-F238E27FC236}">
                      <a16:creationId xmlns:a16="http://schemas.microsoft.com/office/drawing/2014/main" xmlns="" id="{01F46A47-4A19-4B3F-B66C-427E2F6BD5C0}"/>
                    </a:ext>
                  </a:extLst>
                </p:cNvPr>
                <p:cNvSpPr/>
                <p:nvPr/>
              </p:nvSpPr>
              <p:spPr>
                <a:xfrm>
                  <a:off x="8148519" y="3942883"/>
                  <a:ext cx="164547" cy="164547"/>
                </a:xfrm>
                <a:custGeom>
                  <a:avLst/>
                  <a:gdLst>
                    <a:gd name="connsiteX0" fmla="*/ 25981 w 164547"/>
                    <a:gd name="connsiteY0" fmla="*/ 25981 h 164547"/>
                    <a:gd name="connsiteX1" fmla="*/ 25981 w 164547"/>
                    <a:gd name="connsiteY1" fmla="*/ 138567 h 164547"/>
                    <a:gd name="connsiteX2" fmla="*/ 138567 w 164547"/>
                    <a:gd name="connsiteY2" fmla="*/ 138567 h 164547"/>
                    <a:gd name="connsiteX3" fmla="*/ 138567 w 164547"/>
                    <a:gd name="connsiteY3" fmla="*/ 25981 h 164547"/>
                    <a:gd name="connsiteX4" fmla="*/ 25981 w 164547"/>
                    <a:gd name="connsiteY4" fmla="*/ 25981 h 1645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64547" h="164547">
                      <a:moveTo>
                        <a:pt x="25981" y="25981"/>
                      </a:moveTo>
                      <a:cubicBezTo>
                        <a:pt x="-8660" y="60623"/>
                        <a:pt x="-8660" y="103925"/>
                        <a:pt x="25981" y="138567"/>
                      </a:cubicBezTo>
                      <a:cubicBezTo>
                        <a:pt x="60623" y="173208"/>
                        <a:pt x="103925" y="173208"/>
                        <a:pt x="138567" y="138567"/>
                      </a:cubicBezTo>
                      <a:cubicBezTo>
                        <a:pt x="173208" y="103925"/>
                        <a:pt x="173208" y="60623"/>
                        <a:pt x="138567" y="25981"/>
                      </a:cubicBezTo>
                      <a:cubicBezTo>
                        <a:pt x="112586" y="-8660"/>
                        <a:pt x="60623" y="-8660"/>
                        <a:pt x="25981" y="2598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66" name="Freeform: Shape 477">
                  <a:extLst>
                    <a:ext uri="{FF2B5EF4-FFF2-40B4-BE49-F238E27FC236}">
                      <a16:creationId xmlns:a16="http://schemas.microsoft.com/office/drawing/2014/main" xmlns="" id="{8D3A4987-8CA2-4ABC-9B83-C9C68738DE97}"/>
                    </a:ext>
                  </a:extLst>
                </p:cNvPr>
                <p:cNvSpPr/>
                <p:nvPr/>
              </p:nvSpPr>
              <p:spPr>
                <a:xfrm>
                  <a:off x="7860560" y="3817307"/>
                  <a:ext cx="116915" cy="110420"/>
                </a:xfrm>
                <a:custGeom>
                  <a:avLst/>
                  <a:gdLst>
                    <a:gd name="connsiteX0" fmla="*/ 19486 w 116915"/>
                    <a:gd name="connsiteY0" fmla="*/ 12991 h 110420"/>
                    <a:gd name="connsiteX1" fmla="*/ 19486 w 116915"/>
                    <a:gd name="connsiteY1" fmla="*/ 90934 h 110420"/>
                    <a:gd name="connsiteX2" fmla="*/ 97430 w 116915"/>
                    <a:gd name="connsiteY2" fmla="*/ 90934 h 110420"/>
                    <a:gd name="connsiteX3" fmla="*/ 97430 w 116915"/>
                    <a:gd name="connsiteY3" fmla="*/ 12991 h 110420"/>
                    <a:gd name="connsiteX4" fmla="*/ 19486 w 116915"/>
                    <a:gd name="connsiteY4" fmla="*/ 12991 h 1104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6915" h="110420">
                      <a:moveTo>
                        <a:pt x="19486" y="12991"/>
                      </a:moveTo>
                      <a:cubicBezTo>
                        <a:pt x="-6495" y="38972"/>
                        <a:pt x="-6495" y="73614"/>
                        <a:pt x="19486" y="90934"/>
                      </a:cubicBezTo>
                      <a:cubicBezTo>
                        <a:pt x="45467" y="116916"/>
                        <a:pt x="80109" y="116916"/>
                        <a:pt x="97430" y="90934"/>
                      </a:cubicBezTo>
                      <a:cubicBezTo>
                        <a:pt x="123411" y="64953"/>
                        <a:pt x="123411" y="30311"/>
                        <a:pt x="97430" y="12991"/>
                      </a:cubicBezTo>
                      <a:cubicBezTo>
                        <a:pt x="80109" y="-4330"/>
                        <a:pt x="45467" y="-4330"/>
                        <a:pt x="19486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956" name="Graphic 1">
                <a:extLst>
                  <a:ext uri="{FF2B5EF4-FFF2-40B4-BE49-F238E27FC236}">
                    <a16:creationId xmlns:a16="http://schemas.microsoft.com/office/drawing/2014/main" xmlns="" id="{9D487CB7-AD3D-40AA-90AB-A78D54C24363}"/>
                  </a:ext>
                </a:extLst>
              </p:cNvPr>
              <p:cNvGrpSpPr/>
              <p:nvPr/>
            </p:nvGrpSpPr>
            <p:grpSpPr>
              <a:xfrm>
                <a:off x="42367" y="3475220"/>
                <a:ext cx="463332" cy="177538"/>
                <a:chOff x="42367" y="3475220"/>
                <a:chExt cx="463332" cy="177538"/>
              </a:xfrm>
              <a:grpFill/>
            </p:grpSpPr>
            <p:sp>
              <p:nvSpPr>
                <p:cNvPr id="961" name="Freeform: Shape 472">
                  <a:extLst>
                    <a:ext uri="{FF2B5EF4-FFF2-40B4-BE49-F238E27FC236}">
                      <a16:creationId xmlns:a16="http://schemas.microsoft.com/office/drawing/2014/main" xmlns="" id="{6A6D770D-A746-4E50-80A2-B1BD6B0663FD}"/>
                    </a:ext>
                  </a:extLst>
                </p:cNvPr>
                <p:cNvSpPr/>
                <p:nvPr/>
              </p:nvSpPr>
              <p:spPr>
                <a:xfrm>
                  <a:off x="42367" y="3475220"/>
                  <a:ext cx="103925" cy="103925"/>
                </a:xfrm>
                <a:custGeom>
                  <a:avLst/>
                  <a:gdLst>
                    <a:gd name="connsiteX0" fmla="*/ 103925 w 103925"/>
                    <a:gd name="connsiteY0" fmla="*/ 51963 h 103925"/>
                    <a:gd name="connsiteX1" fmla="*/ 51962 w 103925"/>
                    <a:gd name="connsiteY1" fmla="*/ 103925 h 103925"/>
                    <a:gd name="connsiteX2" fmla="*/ 0 w 103925"/>
                    <a:gd name="connsiteY2" fmla="*/ 51963 h 103925"/>
                    <a:gd name="connsiteX3" fmla="*/ 51962 w 103925"/>
                    <a:gd name="connsiteY3" fmla="*/ 0 h 103925"/>
                    <a:gd name="connsiteX4" fmla="*/ 103925 w 103925"/>
                    <a:gd name="connsiteY4" fmla="*/ 51963 h 103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925" h="103925">
                      <a:moveTo>
                        <a:pt x="103925" y="51963"/>
                      </a:moveTo>
                      <a:cubicBezTo>
                        <a:pt x="103925" y="80661"/>
                        <a:pt x="80661" y="103925"/>
                        <a:pt x="51962" y="103925"/>
                      </a:cubicBezTo>
                      <a:cubicBezTo>
                        <a:pt x="23264" y="103925"/>
                        <a:pt x="0" y="80661"/>
                        <a:pt x="0" y="51963"/>
                      </a:cubicBezTo>
                      <a:cubicBezTo>
                        <a:pt x="0" y="23264"/>
                        <a:pt x="23264" y="0"/>
                        <a:pt x="51962" y="0"/>
                      </a:cubicBezTo>
                      <a:cubicBezTo>
                        <a:pt x="80661" y="0"/>
                        <a:pt x="103925" y="23264"/>
                        <a:pt x="103925" y="5196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62" name="Freeform: Shape 473">
                  <a:extLst>
                    <a:ext uri="{FF2B5EF4-FFF2-40B4-BE49-F238E27FC236}">
                      <a16:creationId xmlns:a16="http://schemas.microsoft.com/office/drawing/2014/main" xmlns="" id="{2F52808B-8DC3-4143-AE7F-1DD59C05F0DB}"/>
                    </a:ext>
                  </a:extLst>
                </p:cNvPr>
                <p:cNvSpPr/>
                <p:nvPr/>
              </p:nvSpPr>
              <p:spPr>
                <a:xfrm>
                  <a:off x="410435" y="3550999"/>
                  <a:ext cx="95264" cy="101759"/>
                </a:xfrm>
                <a:custGeom>
                  <a:avLst/>
                  <a:gdLst>
                    <a:gd name="connsiteX0" fmla="*/ 12991 w 95264"/>
                    <a:gd name="connsiteY0" fmla="*/ 19486 h 101759"/>
                    <a:gd name="connsiteX1" fmla="*/ 12991 w 95264"/>
                    <a:gd name="connsiteY1" fmla="*/ 88769 h 101759"/>
                    <a:gd name="connsiteX2" fmla="*/ 82274 w 95264"/>
                    <a:gd name="connsiteY2" fmla="*/ 88769 h 101759"/>
                    <a:gd name="connsiteX3" fmla="*/ 82274 w 95264"/>
                    <a:gd name="connsiteY3" fmla="*/ 19486 h 101759"/>
                    <a:gd name="connsiteX4" fmla="*/ 12991 w 95264"/>
                    <a:gd name="connsiteY4" fmla="*/ 19486 h 1017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5264" h="101759">
                      <a:moveTo>
                        <a:pt x="12991" y="19486"/>
                      </a:moveTo>
                      <a:cubicBezTo>
                        <a:pt x="-4330" y="36807"/>
                        <a:pt x="-4330" y="71449"/>
                        <a:pt x="12991" y="88769"/>
                      </a:cubicBezTo>
                      <a:cubicBezTo>
                        <a:pt x="30311" y="106090"/>
                        <a:pt x="64953" y="106090"/>
                        <a:pt x="82274" y="88769"/>
                      </a:cubicBezTo>
                      <a:cubicBezTo>
                        <a:pt x="99595" y="71449"/>
                        <a:pt x="99595" y="36807"/>
                        <a:pt x="82274" y="19486"/>
                      </a:cubicBezTo>
                      <a:cubicBezTo>
                        <a:pt x="64953" y="-6495"/>
                        <a:pt x="30311" y="-6495"/>
                        <a:pt x="12991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63" name="Freeform: Shape 474">
                  <a:extLst>
                    <a:ext uri="{FF2B5EF4-FFF2-40B4-BE49-F238E27FC236}">
                      <a16:creationId xmlns:a16="http://schemas.microsoft.com/office/drawing/2014/main" xmlns="" id="{AA92CB95-8412-441E-BBF7-B25AD4D0DA28}"/>
                    </a:ext>
                  </a:extLst>
                </p:cNvPr>
                <p:cNvSpPr/>
                <p:nvPr/>
              </p:nvSpPr>
              <p:spPr>
                <a:xfrm>
                  <a:off x="265373" y="3507697"/>
                  <a:ext cx="134236" cy="134236"/>
                </a:xfrm>
                <a:custGeom>
                  <a:avLst/>
                  <a:gdLst>
                    <a:gd name="connsiteX0" fmla="*/ 19486 w 134236"/>
                    <a:gd name="connsiteY0" fmla="*/ 19486 h 134236"/>
                    <a:gd name="connsiteX1" fmla="*/ 19486 w 134236"/>
                    <a:gd name="connsiteY1" fmla="*/ 114751 h 134236"/>
                    <a:gd name="connsiteX2" fmla="*/ 114751 w 134236"/>
                    <a:gd name="connsiteY2" fmla="*/ 114751 h 134236"/>
                    <a:gd name="connsiteX3" fmla="*/ 114751 w 134236"/>
                    <a:gd name="connsiteY3" fmla="*/ 19486 h 134236"/>
                    <a:gd name="connsiteX4" fmla="*/ 19486 w 134236"/>
                    <a:gd name="connsiteY4" fmla="*/ 19486 h 134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236" h="134236">
                      <a:moveTo>
                        <a:pt x="19486" y="19486"/>
                      </a:moveTo>
                      <a:cubicBezTo>
                        <a:pt x="-6495" y="45467"/>
                        <a:pt x="-6495" y="88769"/>
                        <a:pt x="19486" y="114751"/>
                      </a:cubicBezTo>
                      <a:cubicBezTo>
                        <a:pt x="45467" y="140732"/>
                        <a:pt x="88769" y="140732"/>
                        <a:pt x="114751" y="114751"/>
                      </a:cubicBezTo>
                      <a:cubicBezTo>
                        <a:pt x="140732" y="88769"/>
                        <a:pt x="140732" y="45467"/>
                        <a:pt x="114751" y="19486"/>
                      </a:cubicBezTo>
                      <a:cubicBezTo>
                        <a:pt x="88769" y="-6495"/>
                        <a:pt x="45467" y="-6495"/>
                        <a:pt x="19486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957" name="Graphic 1">
                <a:extLst>
                  <a:ext uri="{FF2B5EF4-FFF2-40B4-BE49-F238E27FC236}">
                    <a16:creationId xmlns:a16="http://schemas.microsoft.com/office/drawing/2014/main" xmlns="" id="{7AF4EEE7-8FDA-4EBF-9D6D-8A34501A094B}"/>
                  </a:ext>
                </a:extLst>
              </p:cNvPr>
              <p:cNvGrpSpPr/>
              <p:nvPr/>
            </p:nvGrpSpPr>
            <p:grpSpPr>
              <a:xfrm>
                <a:off x="4952474" y="4159043"/>
                <a:ext cx="433722" cy="277835"/>
                <a:chOff x="4952474" y="4159043"/>
                <a:chExt cx="433722" cy="277835"/>
              </a:xfrm>
              <a:grpFill/>
            </p:grpSpPr>
            <p:sp>
              <p:nvSpPr>
                <p:cNvPr id="958" name="Freeform: Shape 469">
                  <a:extLst>
                    <a:ext uri="{FF2B5EF4-FFF2-40B4-BE49-F238E27FC236}">
                      <a16:creationId xmlns:a16="http://schemas.microsoft.com/office/drawing/2014/main" xmlns="" id="{4C6485CE-F2BF-4EE4-AE3A-63DCFC77EF6F}"/>
                    </a:ext>
                  </a:extLst>
                </p:cNvPr>
                <p:cNvSpPr/>
                <p:nvPr/>
              </p:nvSpPr>
              <p:spPr>
                <a:xfrm>
                  <a:off x="5281570" y="4332251"/>
                  <a:ext cx="104626" cy="104626"/>
                </a:xfrm>
                <a:custGeom>
                  <a:avLst/>
                  <a:gdLst>
                    <a:gd name="connsiteX0" fmla="*/ 78295 w 104626"/>
                    <a:gd name="connsiteY0" fmla="*/ 95616 h 104626"/>
                    <a:gd name="connsiteX1" fmla="*/ 95615 w 104626"/>
                    <a:gd name="connsiteY1" fmla="*/ 26332 h 104626"/>
                    <a:gd name="connsiteX2" fmla="*/ 26332 w 104626"/>
                    <a:gd name="connsiteY2" fmla="*/ 9011 h 104626"/>
                    <a:gd name="connsiteX3" fmla="*/ 9011 w 104626"/>
                    <a:gd name="connsiteY3" fmla="*/ 78295 h 104626"/>
                    <a:gd name="connsiteX4" fmla="*/ 78295 w 104626"/>
                    <a:gd name="connsiteY4" fmla="*/ 95616 h 1046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4626" h="104626">
                      <a:moveTo>
                        <a:pt x="78295" y="95616"/>
                      </a:moveTo>
                      <a:cubicBezTo>
                        <a:pt x="104276" y="78295"/>
                        <a:pt x="112937" y="52313"/>
                        <a:pt x="95615" y="26332"/>
                      </a:cubicBezTo>
                      <a:cubicBezTo>
                        <a:pt x="78295" y="351"/>
                        <a:pt x="52313" y="-8310"/>
                        <a:pt x="26332" y="9011"/>
                      </a:cubicBezTo>
                      <a:cubicBezTo>
                        <a:pt x="351" y="26332"/>
                        <a:pt x="-8309" y="52313"/>
                        <a:pt x="9011" y="78295"/>
                      </a:cubicBezTo>
                      <a:cubicBezTo>
                        <a:pt x="26332" y="104276"/>
                        <a:pt x="52313" y="112936"/>
                        <a:pt x="78295" y="9561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59" name="Freeform: Shape 470">
                  <a:extLst>
                    <a:ext uri="{FF2B5EF4-FFF2-40B4-BE49-F238E27FC236}">
                      <a16:creationId xmlns:a16="http://schemas.microsoft.com/office/drawing/2014/main" xmlns="" id="{CBC94C97-0CF0-45AF-9DBF-FAA15E580DBD}"/>
                    </a:ext>
                  </a:extLst>
                </p:cNvPr>
                <p:cNvSpPr/>
                <p:nvPr/>
              </p:nvSpPr>
              <p:spPr>
                <a:xfrm>
                  <a:off x="4952474" y="4159043"/>
                  <a:ext cx="104626" cy="104626"/>
                </a:xfrm>
                <a:custGeom>
                  <a:avLst/>
                  <a:gdLst>
                    <a:gd name="connsiteX0" fmla="*/ 78294 w 104626"/>
                    <a:gd name="connsiteY0" fmla="*/ 95616 h 104626"/>
                    <a:gd name="connsiteX1" fmla="*/ 95616 w 104626"/>
                    <a:gd name="connsiteY1" fmla="*/ 26332 h 104626"/>
                    <a:gd name="connsiteX2" fmla="*/ 26332 w 104626"/>
                    <a:gd name="connsiteY2" fmla="*/ 9011 h 104626"/>
                    <a:gd name="connsiteX3" fmla="*/ 9011 w 104626"/>
                    <a:gd name="connsiteY3" fmla="*/ 78295 h 104626"/>
                    <a:gd name="connsiteX4" fmla="*/ 78294 w 104626"/>
                    <a:gd name="connsiteY4" fmla="*/ 95616 h 1046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4626" h="104626">
                      <a:moveTo>
                        <a:pt x="78294" y="95616"/>
                      </a:moveTo>
                      <a:cubicBezTo>
                        <a:pt x="104276" y="78295"/>
                        <a:pt x="112936" y="52313"/>
                        <a:pt x="95616" y="26332"/>
                      </a:cubicBezTo>
                      <a:cubicBezTo>
                        <a:pt x="78294" y="351"/>
                        <a:pt x="52314" y="-8310"/>
                        <a:pt x="26332" y="9011"/>
                      </a:cubicBezTo>
                      <a:cubicBezTo>
                        <a:pt x="351" y="26332"/>
                        <a:pt x="-8310" y="52313"/>
                        <a:pt x="9011" y="78295"/>
                      </a:cubicBezTo>
                      <a:cubicBezTo>
                        <a:pt x="26332" y="104276"/>
                        <a:pt x="60974" y="112936"/>
                        <a:pt x="78294" y="9561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60" name="Freeform: Shape 471">
                  <a:extLst>
                    <a:ext uri="{FF2B5EF4-FFF2-40B4-BE49-F238E27FC236}">
                      <a16:creationId xmlns:a16="http://schemas.microsoft.com/office/drawing/2014/main" xmlns="" id="{008A64BD-96BD-4140-94FC-FD4DA5CCD248}"/>
                    </a:ext>
                  </a:extLst>
                </p:cNvPr>
                <p:cNvSpPr/>
                <p:nvPr/>
              </p:nvSpPr>
              <p:spPr>
                <a:xfrm>
                  <a:off x="5048090" y="4202696"/>
                  <a:ext cx="138566" cy="138566"/>
                </a:xfrm>
                <a:custGeom>
                  <a:avLst/>
                  <a:gdLst>
                    <a:gd name="connsiteX0" fmla="*/ 103925 w 138566"/>
                    <a:gd name="connsiteY0" fmla="*/ 129906 h 138566"/>
                    <a:gd name="connsiteX1" fmla="*/ 129906 w 138566"/>
                    <a:gd name="connsiteY1" fmla="*/ 34642 h 138566"/>
                    <a:gd name="connsiteX2" fmla="*/ 34642 w 138566"/>
                    <a:gd name="connsiteY2" fmla="*/ 8660 h 138566"/>
                    <a:gd name="connsiteX3" fmla="*/ 8660 w 138566"/>
                    <a:gd name="connsiteY3" fmla="*/ 103925 h 138566"/>
                    <a:gd name="connsiteX4" fmla="*/ 103925 w 138566"/>
                    <a:gd name="connsiteY4" fmla="*/ 129906 h 1385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8566" h="138566">
                      <a:moveTo>
                        <a:pt x="103925" y="129906"/>
                      </a:moveTo>
                      <a:cubicBezTo>
                        <a:pt x="138567" y="112586"/>
                        <a:pt x="147227" y="69283"/>
                        <a:pt x="129906" y="34642"/>
                      </a:cubicBezTo>
                      <a:cubicBezTo>
                        <a:pt x="112585" y="0"/>
                        <a:pt x="69283" y="-8660"/>
                        <a:pt x="34642" y="8660"/>
                      </a:cubicBezTo>
                      <a:cubicBezTo>
                        <a:pt x="0" y="25981"/>
                        <a:pt x="-8660" y="69283"/>
                        <a:pt x="8660" y="103925"/>
                      </a:cubicBezTo>
                      <a:cubicBezTo>
                        <a:pt x="34642" y="138567"/>
                        <a:pt x="69283" y="147227"/>
                        <a:pt x="103925" y="12990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</p:grpSp>
        <p:grpSp>
          <p:nvGrpSpPr>
            <p:cNvPr id="527" name="Graphic 1">
              <a:extLst>
                <a:ext uri="{FF2B5EF4-FFF2-40B4-BE49-F238E27FC236}">
                  <a16:creationId xmlns:a16="http://schemas.microsoft.com/office/drawing/2014/main" xmlns="" id="{E1C44059-30F6-4DA4-912F-15E21A86A7AE}"/>
                </a:ext>
              </a:extLst>
            </p:cNvPr>
            <p:cNvGrpSpPr/>
            <p:nvPr/>
          </p:nvGrpSpPr>
          <p:grpSpPr>
            <a:xfrm>
              <a:off x="2997232" y="2678632"/>
              <a:ext cx="454439" cy="402993"/>
              <a:chOff x="9449747" y="2150176"/>
              <a:chExt cx="1377006" cy="1221119"/>
            </a:xfrm>
            <a:grpFill/>
          </p:grpSpPr>
          <p:sp>
            <p:nvSpPr>
              <p:cNvPr id="944" name="Freeform: Shape 455">
                <a:extLst>
                  <a:ext uri="{FF2B5EF4-FFF2-40B4-BE49-F238E27FC236}">
                    <a16:creationId xmlns:a16="http://schemas.microsoft.com/office/drawing/2014/main" xmlns="" id="{9B191F3D-990D-4C8D-8E81-18FD70841B99}"/>
                  </a:ext>
                </a:extLst>
              </p:cNvPr>
              <p:cNvSpPr/>
              <p:nvPr/>
            </p:nvSpPr>
            <p:spPr>
              <a:xfrm>
                <a:off x="9713890" y="3031374"/>
                <a:ext cx="307444" cy="307444"/>
              </a:xfrm>
              <a:custGeom>
                <a:avLst/>
                <a:gdLst>
                  <a:gd name="connsiteX0" fmla="*/ 45467 w 307444"/>
                  <a:gd name="connsiteY0" fmla="*/ 45467 h 307444"/>
                  <a:gd name="connsiteX1" fmla="*/ 45467 w 307444"/>
                  <a:gd name="connsiteY1" fmla="*/ 261978 h 307444"/>
                  <a:gd name="connsiteX2" fmla="*/ 261978 w 307444"/>
                  <a:gd name="connsiteY2" fmla="*/ 261978 h 307444"/>
                  <a:gd name="connsiteX3" fmla="*/ 261978 w 307444"/>
                  <a:gd name="connsiteY3" fmla="*/ 45467 h 307444"/>
                  <a:gd name="connsiteX4" fmla="*/ 45467 w 307444"/>
                  <a:gd name="connsiteY4" fmla="*/ 45467 h 307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7444" h="307444">
                    <a:moveTo>
                      <a:pt x="45467" y="45467"/>
                    </a:moveTo>
                    <a:cubicBezTo>
                      <a:pt x="-15156" y="106090"/>
                      <a:pt x="-15156" y="201355"/>
                      <a:pt x="45467" y="261978"/>
                    </a:cubicBezTo>
                    <a:cubicBezTo>
                      <a:pt x="106090" y="322601"/>
                      <a:pt x="201355" y="322601"/>
                      <a:pt x="261978" y="261978"/>
                    </a:cubicBezTo>
                    <a:cubicBezTo>
                      <a:pt x="322601" y="201355"/>
                      <a:pt x="322601" y="106090"/>
                      <a:pt x="261978" y="45467"/>
                    </a:cubicBezTo>
                    <a:cubicBezTo>
                      <a:pt x="201355" y="-15156"/>
                      <a:pt x="106090" y="-15156"/>
                      <a:pt x="45467" y="4546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5" name="Freeform: Shape 456">
                <a:extLst>
                  <a:ext uri="{FF2B5EF4-FFF2-40B4-BE49-F238E27FC236}">
                    <a16:creationId xmlns:a16="http://schemas.microsoft.com/office/drawing/2014/main" xmlns="" id="{30BC9135-195E-4EC3-9D97-629E42E7017B}"/>
                  </a:ext>
                </a:extLst>
              </p:cNvPr>
              <p:cNvSpPr/>
              <p:nvPr/>
            </p:nvSpPr>
            <p:spPr>
              <a:xfrm>
                <a:off x="10675197" y="2557216"/>
                <a:ext cx="151556" cy="158052"/>
              </a:xfrm>
              <a:custGeom>
                <a:avLst/>
                <a:gdLst>
                  <a:gd name="connsiteX0" fmla="*/ 19486 w 151556"/>
                  <a:gd name="connsiteY0" fmla="*/ 25981 h 158052"/>
                  <a:gd name="connsiteX1" fmla="*/ 19486 w 151556"/>
                  <a:gd name="connsiteY1" fmla="*/ 138567 h 158052"/>
                  <a:gd name="connsiteX2" fmla="*/ 132071 w 151556"/>
                  <a:gd name="connsiteY2" fmla="*/ 138567 h 158052"/>
                  <a:gd name="connsiteX3" fmla="*/ 132071 w 151556"/>
                  <a:gd name="connsiteY3" fmla="*/ 25981 h 158052"/>
                  <a:gd name="connsiteX4" fmla="*/ 19486 w 151556"/>
                  <a:gd name="connsiteY4" fmla="*/ 25981 h 1580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1556" h="158052">
                    <a:moveTo>
                      <a:pt x="19486" y="25981"/>
                    </a:moveTo>
                    <a:cubicBezTo>
                      <a:pt x="-6495" y="51963"/>
                      <a:pt x="-6495" y="103925"/>
                      <a:pt x="19486" y="138567"/>
                    </a:cubicBezTo>
                    <a:cubicBezTo>
                      <a:pt x="45466" y="164548"/>
                      <a:pt x="97429" y="164548"/>
                      <a:pt x="132071" y="138567"/>
                    </a:cubicBezTo>
                    <a:cubicBezTo>
                      <a:pt x="158052" y="112585"/>
                      <a:pt x="158052" y="60623"/>
                      <a:pt x="132071" y="25981"/>
                    </a:cubicBezTo>
                    <a:cubicBezTo>
                      <a:pt x="97429" y="-8660"/>
                      <a:pt x="45466" y="-8660"/>
                      <a:pt x="19486" y="2598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6" name="Freeform: Shape 457">
                <a:extLst>
                  <a:ext uri="{FF2B5EF4-FFF2-40B4-BE49-F238E27FC236}">
                    <a16:creationId xmlns:a16="http://schemas.microsoft.com/office/drawing/2014/main" xmlns="" id="{C62B8AE5-8D8D-409B-9970-BE6184F163C7}"/>
                  </a:ext>
                </a:extLst>
              </p:cNvPr>
              <p:cNvSpPr/>
              <p:nvPr/>
            </p:nvSpPr>
            <p:spPr>
              <a:xfrm>
                <a:off x="10071132" y="2340706"/>
                <a:ext cx="242491" cy="242491"/>
              </a:xfrm>
              <a:custGeom>
                <a:avLst/>
                <a:gdLst>
                  <a:gd name="connsiteX0" fmla="*/ 242491 w 242491"/>
                  <a:gd name="connsiteY0" fmla="*/ 121246 h 242491"/>
                  <a:gd name="connsiteX1" fmla="*/ 121245 w 242491"/>
                  <a:gd name="connsiteY1" fmla="*/ 242492 h 242491"/>
                  <a:gd name="connsiteX2" fmla="*/ -1 w 242491"/>
                  <a:gd name="connsiteY2" fmla="*/ 121246 h 242491"/>
                  <a:gd name="connsiteX3" fmla="*/ 121245 w 242491"/>
                  <a:gd name="connsiteY3" fmla="*/ 0 h 242491"/>
                  <a:gd name="connsiteX4" fmla="*/ 242491 w 242491"/>
                  <a:gd name="connsiteY4" fmla="*/ 121246 h 2424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2491" h="242491">
                    <a:moveTo>
                      <a:pt x="242491" y="121246"/>
                    </a:moveTo>
                    <a:cubicBezTo>
                      <a:pt x="242491" y="188208"/>
                      <a:pt x="188208" y="242492"/>
                      <a:pt x="121245" y="242492"/>
                    </a:cubicBezTo>
                    <a:cubicBezTo>
                      <a:pt x="54283" y="242492"/>
                      <a:pt x="-1" y="188208"/>
                      <a:pt x="-1" y="121246"/>
                    </a:cubicBezTo>
                    <a:cubicBezTo>
                      <a:pt x="-1" y="54284"/>
                      <a:pt x="54283" y="0"/>
                      <a:pt x="121245" y="0"/>
                    </a:cubicBezTo>
                    <a:cubicBezTo>
                      <a:pt x="188208" y="0"/>
                      <a:pt x="242491" y="54284"/>
                      <a:pt x="242491" y="12124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7" name="Freeform: Shape 458">
                <a:extLst>
                  <a:ext uri="{FF2B5EF4-FFF2-40B4-BE49-F238E27FC236}">
                    <a16:creationId xmlns:a16="http://schemas.microsoft.com/office/drawing/2014/main" xmlns="" id="{7DFBD619-F842-44A3-9D30-36B2D476E9D2}"/>
                  </a:ext>
                </a:extLst>
              </p:cNvPr>
              <p:cNvSpPr/>
              <p:nvPr/>
            </p:nvSpPr>
            <p:spPr>
              <a:xfrm>
                <a:off x="9449747" y="2611344"/>
                <a:ext cx="229501" cy="229501"/>
              </a:xfrm>
              <a:custGeom>
                <a:avLst/>
                <a:gdLst>
                  <a:gd name="connsiteX0" fmla="*/ 32477 w 229501"/>
                  <a:gd name="connsiteY0" fmla="*/ 32477 h 229501"/>
                  <a:gd name="connsiteX1" fmla="*/ 32477 w 229501"/>
                  <a:gd name="connsiteY1" fmla="*/ 197025 h 229501"/>
                  <a:gd name="connsiteX2" fmla="*/ 197025 w 229501"/>
                  <a:gd name="connsiteY2" fmla="*/ 197025 h 229501"/>
                  <a:gd name="connsiteX3" fmla="*/ 197025 w 229501"/>
                  <a:gd name="connsiteY3" fmla="*/ 32477 h 229501"/>
                  <a:gd name="connsiteX4" fmla="*/ 32477 w 229501"/>
                  <a:gd name="connsiteY4" fmla="*/ 32477 h 2295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9501" h="229501">
                    <a:moveTo>
                      <a:pt x="32477" y="32477"/>
                    </a:moveTo>
                    <a:cubicBezTo>
                      <a:pt x="-10826" y="75779"/>
                      <a:pt x="-10826" y="153722"/>
                      <a:pt x="32477" y="197025"/>
                    </a:cubicBezTo>
                    <a:cubicBezTo>
                      <a:pt x="75779" y="240327"/>
                      <a:pt x="153723" y="240327"/>
                      <a:pt x="197025" y="197025"/>
                    </a:cubicBezTo>
                    <a:cubicBezTo>
                      <a:pt x="240327" y="153722"/>
                      <a:pt x="240327" y="75779"/>
                      <a:pt x="197025" y="32477"/>
                    </a:cubicBezTo>
                    <a:cubicBezTo>
                      <a:pt x="153723" y="-10826"/>
                      <a:pt x="84439" y="-10826"/>
                      <a:pt x="32477" y="3247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8" name="Freeform: Shape 459">
                <a:extLst>
                  <a:ext uri="{FF2B5EF4-FFF2-40B4-BE49-F238E27FC236}">
                    <a16:creationId xmlns:a16="http://schemas.microsoft.com/office/drawing/2014/main" xmlns="" id="{951BFEFE-0BBE-4C2E-A0CB-6067F33B2892}"/>
                  </a:ext>
                </a:extLst>
              </p:cNvPr>
              <p:cNvSpPr/>
              <p:nvPr/>
            </p:nvSpPr>
            <p:spPr>
              <a:xfrm>
                <a:off x="10289808" y="2793212"/>
                <a:ext cx="229500" cy="229501"/>
              </a:xfrm>
              <a:custGeom>
                <a:avLst/>
                <a:gdLst>
                  <a:gd name="connsiteX0" fmla="*/ 32477 w 229500"/>
                  <a:gd name="connsiteY0" fmla="*/ 32477 h 229501"/>
                  <a:gd name="connsiteX1" fmla="*/ 32477 w 229500"/>
                  <a:gd name="connsiteY1" fmla="*/ 197025 h 229501"/>
                  <a:gd name="connsiteX2" fmla="*/ 197024 w 229500"/>
                  <a:gd name="connsiteY2" fmla="*/ 197025 h 229501"/>
                  <a:gd name="connsiteX3" fmla="*/ 197024 w 229500"/>
                  <a:gd name="connsiteY3" fmla="*/ 32477 h 229501"/>
                  <a:gd name="connsiteX4" fmla="*/ 32477 w 229500"/>
                  <a:gd name="connsiteY4" fmla="*/ 32477 h 2295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9500" h="229501">
                    <a:moveTo>
                      <a:pt x="32477" y="32477"/>
                    </a:moveTo>
                    <a:cubicBezTo>
                      <a:pt x="-10826" y="75779"/>
                      <a:pt x="-10826" y="153722"/>
                      <a:pt x="32477" y="197025"/>
                    </a:cubicBezTo>
                    <a:cubicBezTo>
                      <a:pt x="75779" y="240327"/>
                      <a:pt x="153722" y="240327"/>
                      <a:pt x="197024" y="197025"/>
                    </a:cubicBezTo>
                    <a:cubicBezTo>
                      <a:pt x="240326" y="153722"/>
                      <a:pt x="240326" y="75779"/>
                      <a:pt x="197024" y="32477"/>
                    </a:cubicBezTo>
                    <a:cubicBezTo>
                      <a:pt x="153722" y="-10826"/>
                      <a:pt x="75779" y="-10826"/>
                      <a:pt x="32477" y="3247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9" name="Freeform: Shape 460">
                <a:extLst>
                  <a:ext uri="{FF2B5EF4-FFF2-40B4-BE49-F238E27FC236}">
                    <a16:creationId xmlns:a16="http://schemas.microsoft.com/office/drawing/2014/main" xmlns="" id="{FC60FAF8-0FF2-470F-BC90-3749BC6FBD93}"/>
                  </a:ext>
                </a:extLst>
              </p:cNvPr>
              <p:cNvSpPr/>
              <p:nvPr/>
            </p:nvSpPr>
            <p:spPr>
              <a:xfrm>
                <a:off x="10140415" y="3232729"/>
                <a:ext cx="138566" cy="138566"/>
              </a:xfrm>
              <a:custGeom>
                <a:avLst/>
                <a:gdLst>
                  <a:gd name="connsiteX0" fmla="*/ 138567 w 138566"/>
                  <a:gd name="connsiteY0" fmla="*/ 69283 h 138566"/>
                  <a:gd name="connsiteX1" fmla="*/ 69283 w 138566"/>
                  <a:gd name="connsiteY1" fmla="*/ 138567 h 138566"/>
                  <a:gd name="connsiteX2" fmla="*/ 0 w 138566"/>
                  <a:gd name="connsiteY2" fmla="*/ 69283 h 138566"/>
                  <a:gd name="connsiteX3" fmla="*/ 69283 w 138566"/>
                  <a:gd name="connsiteY3" fmla="*/ 0 h 138566"/>
                  <a:gd name="connsiteX4" fmla="*/ 138567 w 138566"/>
                  <a:gd name="connsiteY4" fmla="*/ 69283 h 1385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8566" h="138566">
                    <a:moveTo>
                      <a:pt x="138567" y="69283"/>
                    </a:moveTo>
                    <a:cubicBezTo>
                      <a:pt x="138567" y="107547"/>
                      <a:pt x="107548" y="138567"/>
                      <a:pt x="69283" y="138567"/>
                    </a:cubicBezTo>
                    <a:cubicBezTo>
                      <a:pt x="31019" y="138567"/>
                      <a:pt x="0" y="107547"/>
                      <a:pt x="0" y="69283"/>
                    </a:cubicBezTo>
                    <a:cubicBezTo>
                      <a:pt x="0" y="31019"/>
                      <a:pt x="31019" y="0"/>
                      <a:pt x="69283" y="0"/>
                    </a:cubicBezTo>
                    <a:cubicBezTo>
                      <a:pt x="107547" y="0"/>
                      <a:pt x="138567" y="31019"/>
                      <a:pt x="138567" y="6928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50" name="Freeform: Shape 461">
                <a:extLst>
                  <a:ext uri="{FF2B5EF4-FFF2-40B4-BE49-F238E27FC236}">
                    <a16:creationId xmlns:a16="http://schemas.microsoft.com/office/drawing/2014/main" xmlns="" id="{8EBE8211-3B7C-471B-98AE-6AA1E0F48961}"/>
                  </a:ext>
                </a:extLst>
              </p:cNvPr>
              <p:cNvSpPr/>
              <p:nvPr/>
            </p:nvSpPr>
            <p:spPr>
              <a:xfrm>
                <a:off x="9638111" y="2150176"/>
                <a:ext cx="173208" cy="173208"/>
              </a:xfrm>
              <a:custGeom>
                <a:avLst/>
                <a:gdLst>
                  <a:gd name="connsiteX0" fmla="*/ 173209 w 173208"/>
                  <a:gd name="connsiteY0" fmla="*/ 86604 h 173208"/>
                  <a:gd name="connsiteX1" fmla="*/ 86604 w 173208"/>
                  <a:gd name="connsiteY1" fmla="*/ 173208 h 173208"/>
                  <a:gd name="connsiteX2" fmla="*/ 0 w 173208"/>
                  <a:gd name="connsiteY2" fmla="*/ 86604 h 173208"/>
                  <a:gd name="connsiteX3" fmla="*/ 86604 w 173208"/>
                  <a:gd name="connsiteY3" fmla="*/ 0 h 173208"/>
                  <a:gd name="connsiteX4" fmla="*/ 173209 w 173208"/>
                  <a:gd name="connsiteY4" fmla="*/ 86604 h 1732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8" h="173208">
                    <a:moveTo>
                      <a:pt x="173209" y="86604"/>
                    </a:moveTo>
                    <a:cubicBezTo>
                      <a:pt x="173209" y="134434"/>
                      <a:pt x="134434" y="173208"/>
                      <a:pt x="86604" y="173208"/>
                    </a:cubicBezTo>
                    <a:cubicBezTo>
                      <a:pt x="38774" y="173208"/>
                      <a:pt x="0" y="134434"/>
                      <a:pt x="0" y="86604"/>
                    </a:cubicBezTo>
                    <a:cubicBezTo>
                      <a:pt x="0" y="38774"/>
                      <a:pt x="38774" y="0"/>
                      <a:pt x="86604" y="0"/>
                    </a:cubicBezTo>
                    <a:cubicBezTo>
                      <a:pt x="134434" y="0"/>
                      <a:pt x="173209" y="38774"/>
                      <a:pt x="173209" y="8660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51" name="Freeform: Shape 462">
                <a:extLst>
                  <a:ext uri="{FF2B5EF4-FFF2-40B4-BE49-F238E27FC236}">
                    <a16:creationId xmlns:a16="http://schemas.microsoft.com/office/drawing/2014/main" xmlns="" id="{E0F0A9DF-0AF5-417D-8872-9EE0DBC142B7}"/>
                  </a:ext>
                </a:extLst>
              </p:cNvPr>
              <p:cNvSpPr/>
              <p:nvPr/>
            </p:nvSpPr>
            <p:spPr>
              <a:xfrm>
                <a:off x="9956382" y="2684957"/>
                <a:ext cx="307444" cy="307444"/>
              </a:xfrm>
              <a:custGeom>
                <a:avLst/>
                <a:gdLst>
                  <a:gd name="connsiteX0" fmla="*/ 45467 w 307444"/>
                  <a:gd name="connsiteY0" fmla="*/ 45467 h 307444"/>
                  <a:gd name="connsiteX1" fmla="*/ 45467 w 307444"/>
                  <a:gd name="connsiteY1" fmla="*/ 261978 h 307444"/>
                  <a:gd name="connsiteX2" fmla="*/ 261977 w 307444"/>
                  <a:gd name="connsiteY2" fmla="*/ 261978 h 307444"/>
                  <a:gd name="connsiteX3" fmla="*/ 261977 w 307444"/>
                  <a:gd name="connsiteY3" fmla="*/ 45467 h 307444"/>
                  <a:gd name="connsiteX4" fmla="*/ 45467 w 307444"/>
                  <a:gd name="connsiteY4" fmla="*/ 45467 h 307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7444" h="307444">
                    <a:moveTo>
                      <a:pt x="45467" y="45467"/>
                    </a:moveTo>
                    <a:cubicBezTo>
                      <a:pt x="-15156" y="106090"/>
                      <a:pt x="-15156" y="201355"/>
                      <a:pt x="45467" y="261978"/>
                    </a:cubicBezTo>
                    <a:cubicBezTo>
                      <a:pt x="106090" y="322601"/>
                      <a:pt x="201355" y="322601"/>
                      <a:pt x="261977" y="261978"/>
                    </a:cubicBezTo>
                    <a:cubicBezTo>
                      <a:pt x="322601" y="201355"/>
                      <a:pt x="322601" y="106090"/>
                      <a:pt x="261977" y="45467"/>
                    </a:cubicBezTo>
                    <a:cubicBezTo>
                      <a:pt x="201355" y="-15156"/>
                      <a:pt x="106090" y="-15156"/>
                      <a:pt x="45467" y="4546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28" name="Graphic 1">
              <a:extLst>
                <a:ext uri="{FF2B5EF4-FFF2-40B4-BE49-F238E27FC236}">
                  <a16:creationId xmlns:a16="http://schemas.microsoft.com/office/drawing/2014/main" xmlns="" id="{32143BC1-2815-4454-BBB1-A78EB42921A5}"/>
                </a:ext>
              </a:extLst>
            </p:cNvPr>
            <p:cNvGrpSpPr/>
            <p:nvPr/>
          </p:nvGrpSpPr>
          <p:grpSpPr>
            <a:xfrm>
              <a:off x="355626" y="3273118"/>
              <a:ext cx="419427" cy="377270"/>
              <a:chOff x="1445355" y="3951543"/>
              <a:chExt cx="1270916" cy="1143175"/>
            </a:xfrm>
            <a:grpFill/>
          </p:grpSpPr>
          <p:sp>
            <p:nvSpPr>
              <p:cNvPr id="936" name="Freeform: Shape 447">
                <a:extLst>
                  <a:ext uri="{FF2B5EF4-FFF2-40B4-BE49-F238E27FC236}">
                    <a16:creationId xmlns:a16="http://schemas.microsoft.com/office/drawing/2014/main" xmlns="" id="{A0284E1D-192C-490D-97ED-81DCAF913611}"/>
                  </a:ext>
                </a:extLst>
              </p:cNvPr>
              <p:cNvSpPr/>
              <p:nvPr/>
            </p:nvSpPr>
            <p:spPr>
              <a:xfrm>
                <a:off x="2190151" y="3994846"/>
                <a:ext cx="277133" cy="277133"/>
              </a:xfrm>
              <a:custGeom>
                <a:avLst/>
                <a:gdLst>
                  <a:gd name="connsiteX0" fmla="*/ 277133 w 277133"/>
                  <a:gd name="connsiteY0" fmla="*/ 138567 h 277133"/>
                  <a:gd name="connsiteX1" fmla="*/ 138567 w 277133"/>
                  <a:gd name="connsiteY1" fmla="*/ 277133 h 277133"/>
                  <a:gd name="connsiteX2" fmla="*/ 0 w 277133"/>
                  <a:gd name="connsiteY2" fmla="*/ 138567 h 277133"/>
                  <a:gd name="connsiteX3" fmla="*/ 138567 w 277133"/>
                  <a:gd name="connsiteY3" fmla="*/ 0 h 277133"/>
                  <a:gd name="connsiteX4" fmla="*/ 277133 w 277133"/>
                  <a:gd name="connsiteY4" fmla="*/ 138567 h 2771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7133" h="277133">
                    <a:moveTo>
                      <a:pt x="277133" y="138567"/>
                    </a:moveTo>
                    <a:cubicBezTo>
                      <a:pt x="277133" y="215095"/>
                      <a:pt x="215095" y="277133"/>
                      <a:pt x="138567" y="277133"/>
                    </a:cubicBezTo>
                    <a:cubicBezTo>
                      <a:pt x="62038" y="277133"/>
                      <a:pt x="0" y="215095"/>
                      <a:pt x="0" y="138567"/>
                    </a:cubicBezTo>
                    <a:cubicBezTo>
                      <a:pt x="0" y="62038"/>
                      <a:pt x="62038" y="0"/>
                      <a:pt x="138567" y="0"/>
                    </a:cubicBezTo>
                    <a:cubicBezTo>
                      <a:pt x="215095" y="0"/>
                      <a:pt x="277133" y="62038"/>
                      <a:pt x="277133" y="13856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37" name="Freeform: Shape 448">
                <a:extLst>
                  <a:ext uri="{FF2B5EF4-FFF2-40B4-BE49-F238E27FC236}">
                    <a16:creationId xmlns:a16="http://schemas.microsoft.com/office/drawing/2014/main" xmlns="" id="{A2EABFDC-7307-4C24-A022-9F495F9984D0}"/>
                  </a:ext>
                </a:extLst>
              </p:cNvPr>
              <p:cNvSpPr/>
              <p:nvPr/>
            </p:nvSpPr>
            <p:spPr>
              <a:xfrm>
                <a:off x="1445355" y="4575094"/>
                <a:ext cx="138566" cy="138566"/>
              </a:xfrm>
              <a:custGeom>
                <a:avLst/>
                <a:gdLst>
                  <a:gd name="connsiteX0" fmla="*/ 138567 w 138566"/>
                  <a:gd name="connsiteY0" fmla="*/ 69283 h 138566"/>
                  <a:gd name="connsiteX1" fmla="*/ 69283 w 138566"/>
                  <a:gd name="connsiteY1" fmla="*/ 138567 h 138566"/>
                  <a:gd name="connsiteX2" fmla="*/ 0 w 138566"/>
                  <a:gd name="connsiteY2" fmla="*/ 69283 h 138566"/>
                  <a:gd name="connsiteX3" fmla="*/ 69283 w 138566"/>
                  <a:gd name="connsiteY3" fmla="*/ 0 h 138566"/>
                  <a:gd name="connsiteX4" fmla="*/ 138567 w 138566"/>
                  <a:gd name="connsiteY4" fmla="*/ 69283 h 1385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8566" h="138566">
                    <a:moveTo>
                      <a:pt x="138567" y="69283"/>
                    </a:moveTo>
                    <a:cubicBezTo>
                      <a:pt x="138567" y="107547"/>
                      <a:pt x="107548" y="138567"/>
                      <a:pt x="69283" y="138567"/>
                    </a:cubicBezTo>
                    <a:cubicBezTo>
                      <a:pt x="31019" y="138567"/>
                      <a:pt x="0" y="107547"/>
                      <a:pt x="0" y="69283"/>
                    </a:cubicBezTo>
                    <a:cubicBezTo>
                      <a:pt x="0" y="31019"/>
                      <a:pt x="31019" y="0"/>
                      <a:pt x="69283" y="0"/>
                    </a:cubicBezTo>
                    <a:cubicBezTo>
                      <a:pt x="107548" y="0"/>
                      <a:pt x="138567" y="31019"/>
                      <a:pt x="138567" y="6928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38" name="Freeform: Shape 449">
                <a:extLst>
                  <a:ext uri="{FF2B5EF4-FFF2-40B4-BE49-F238E27FC236}">
                    <a16:creationId xmlns:a16="http://schemas.microsoft.com/office/drawing/2014/main" xmlns="" id="{FCDCD605-EE17-4037-A04B-8EC754C42233}"/>
                  </a:ext>
                </a:extLst>
              </p:cNvPr>
              <p:cNvSpPr/>
              <p:nvPr/>
            </p:nvSpPr>
            <p:spPr>
              <a:xfrm>
                <a:off x="1915183" y="4698505"/>
                <a:ext cx="220840" cy="214345"/>
              </a:xfrm>
              <a:custGeom>
                <a:avLst/>
                <a:gdLst>
                  <a:gd name="connsiteX0" fmla="*/ 188364 w 220840"/>
                  <a:gd name="connsiteY0" fmla="*/ 188364 h 214345"/>
                  <a:gd name="connsiteX1" fmla="*/ 188364 w 220840"/>
                  <a:gd name="connsiteY1" fmla="*/ 32477 h 214345"/>
                  <a:gd name="connsiteX2" fmla="*/ 32477 w 220840"/>
                  <a:gd name="connsiteY2" fmla="*/ 32477 h 214345"/>
                  <a:gd name="connsiteX3" fmla="*/ 32477 w 220840"/>
                  <a:gd name="connsiteY3" fmla="*/ 188364 h 214345"/>
                  <a:gd name="connsiteX4" fmla="*/ 188364 w 220840"/>
                  <a:gd name="connsiteY4" fmla="*/ 188364 h 2143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0840" h="214345">
                    <a:moveTo>
                      <a:pt x="188364" y="188364"/>
                    </a:moveTo>
                    <a:cubicBezTo>
                      <a:pt x="231666" y="145062"/>
                      <a:pt x="231666" y="75779"/>
                      <a:pt x="188364" y="32477"/>
                    </a:cubicBezTo>
                    <a:cubicBezTo>
                      <a:pt x="145062" y="-10826"/>
                      <a:pt x="75779" y="-10826"/>
                      <a:pt x="32477" y="32477"/>
                    </a:cubicBezTo>
                    <a:cubicBezTo>
                      <a:pt x="-10826" y="75779"/>
                      <a:pt x="-10826" y="145062"/>
                      <a:pt x="32477" y="188364"/>
                    </a:cubicBezTo>
                    <a:cubicBezTo>
                      <a:pt x="75779" y="223006"/>
                      <a:pt x="145062" y="223006"/>
                      <a:pt x="188364" y="18836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39" name="Freeform: Shape 450">
                <a:extLst>
                  <a:ext uri="{FF2B5EF4-FFF2-40B4-BE49-F238E27FC236}">
                    <a16:creationId xmlns:a16="http://schemas.microsoft.com/office/drawing/2014/main" xmlns="" id="{F8F8D82C-4C35-4ABA-8E7E-943787FAC32E}"/>
                  </a:ext>
                </a:extLst>
              </p:cNvPr>
              <p:cNvSpPr/>
              <p:nvPr/>
            </p:nvSpPr>
            <p:spPr>
              <a:xfrm>
                <a:off x="2495431" y="4447352"/>
                <a:ext cx="220840" cy="220840"/>
              </a:xfrm>
              <a:custGeom>
                <a:avLst/>
                <a:gdLst>
                  <a:gd name="connsiteX0" fmla="*/ 188364 w 220840"/>
                  <a:gd name="connsiteY0" fmla="*/ 188364 h 220840"/>
                  <a:gd name="connsiteX1" fmla="*/ 188364 w 220840"/>
                  <a:gd name="connsiteY1" fmla="*/ 32477 h 220840"/>
                  <a:gd name="connsiteX2" fmla="*/ 32477 w 220840"/>
                  <a:gd name="connsiteY2" fmla="*/ 32477 h 220840"/>
                  <a:gd name="connsiteX3" fmla="*/ 32477 w 220840"/>
                  <a:gd name="connsiteY3" fmla="*/ 188364 h 220840"/>
                  <a:gd name="connsiteX4" fmla="*/ 188364 w 220840"/>
                  <a:gd name="connsiteY4" fmla="*/ 188364 h 2208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0840" h="220840">
                    <a:moveTo>
                      <a:pt x="188364" y="188364"/>
                    </a:moveTo>
                    <a:cubicBezTo>
                      <a:pt x="231666" y="145062"/>
                      <a:pt x="231666" y="75779"/>
                      <a:pt x="188364" y="32477"/>
                    </a:cubicBezTo>
                    <a:cubicBezTo>
                      <a:pt x="145062" y="-10826"/>
                      <a:pt x="75779" y="-10826"/>
                      <a:pt x="32477" y="32477"/>
                    </a:cubicBezTo>
                    <a:cubicBezTo>
                      <a:pt x="-10826" y="75779"/>
                      <a:pt x="-10826" y="145062"/>
                      <a:pt x="32477" y="188364"/>
                    </a:cubicBezTo>
                    <a:cubicBezTo>
                      <a:pt x="75779" y="231666"/>
                      <a:pt x="145062" y="231666"/>
                      <a:pt x="188364" y="18836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0" name="Freeform: Shape 451">
                <a:extLst>
                  <a:ext uri="{FF2B5EF4-FFF2-40B4-BE49-F238E27FC236}">
                    <a16:creationId xmlns:a16="http://schemas.microsoft.com/office/drawing/2014/main" xmlns="" id="{98F9A916-C087-410E-B5A4-98D86AB74613}"/>
                  </a:ext>
                </a:extLst>
              </p:cNvPr>
              <p:cNvSpPr/>
              <p:nvPr/>
            </p:nvSpPr>
            <p:spPr>
              <a:xfrm>
                <a:off x="1722489" y="4271979"/>
                <a:ext cx="225170" cy="225170"/>
              </a:xfrm>
              <a:custGeom>
                <a:avLst/>
                <a:gdLst>
                  <a:gd name="connsiteX0" fmla="*/ 225171 w 225170"/>
                  <a:gd name="connsiteY0" fmla="*/ 112585 h 225170"/>
                  <a:gd name="connsiteX1" fmla="*/ 112586 w 225170"/>
                  <a:gd name="connsiteY1" fmla="*/ 225171 h 225170"/>
                  <a:gd name="connsiteX2" fmla="*/ 0 w 225170"/>
                  <a:gd name="connsiteY2" fmla="*/ 112585 h 225170"/>
                  <a:gd name="connsiteX3" fmla="*/ 112586 w 225170"/>
                  <a:gd name="connsiteY3" fmla="*/ 0 h 225170"/>
                  <a:gd name="connsiteX4" fmla="*/ 225171 w 225170"/>
                  <a:gd name="connsiteY4" fmla="*/ 112585 h 2251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5170" h="225170">
                    <a:moveTo>
                      <a:pt x="225171" y="112585"/>
                    </a:moveTo>
                    <a:cubicBezTo>
                      <a:pt x="225171" y="174765"/>
                      <a:pt x="174765" y="225171"/>
                      <a:pt x="112586" y="225171"/>
                    </a:cubicBezTo>
                    <a:cubicBezTo>
                      <a:pt x="50406" y="225171"/>
                      <a:pt x="0" y="174765"/>
                      <a:pt x="0" y="112585"/>
                    </a:cubicBezTo>
                    <a:cubicBezTo>
                      <a:pt x="0" y="50406"/>
                      <a:pt x="50406" y="0"/>
                      <a:pt x="112586" y="0"/>
                    </a:cubicBezTo>
                    <a:cubicBezTo>
                      <a:pt x="174765" y="0"/>
                      <a:pt x="225171" y="50406"/>
                      <a:pt x="225171" y="11258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1" name="Freeform: Shape 452">
                <a:extLst>
                  <a:ext uri="{FF2B5EF4-FFF2-40B4-BE49-F238E27FC236}">
                    <a16:creationId xmlns:a16="http://schemas.microsoft.com/office/drawing/2014/main" xmlns="" id="{48238F24-DD75-44EE-B65F-8AA59EB6DDE2}"/>
                  </a:ext>
                </a:extLst>
              </p:cNvPr>
              <p:cNvSpPr/>
              <p:nvPr/>
            </p:nvSpPr>
            <p:spPr>
              <a:xfrm>
                <a:off x="1938999" y="3951543"/>
                <a:ext cx="138566" cy="138566"/>
              </a:xfrm>
              <a:custGeom>
                <a:avLst/>
                <a:gdLst>
                  <a:gd name="connsiteX0" fmla="*/ 138567 w 138566"/>
                  <a:gd name="connsiteY0" fmla="*/ 69283 h 138566"/>
                  <a:gd name="connsiteX1" fmla="*/ 69283 w 138566"/>
                  <a:gd name="connsiteY1" fmla="*/ 138567 h 138566"/>
                  <a:gd name="connsiteX2" fmla="*/ 0 w 138566"/>
                  <a:gd name="connsiteY2" fmla="*/ 69283 h 138566"/>
                  <a:gd name="connsiteX3" fmla="*/ 69283 w 138566"/>
                  <a:gd name="connsiteY3" fmla="*/ 0 h 138566"/>
                  <a:gd name="connsiteX4" fmla="*/ 138567 w 138566"/>
                  <a:gd name="connsiteY4" fmla="*/ 69283 h 1385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8566" h="138566">
                    <a:moveTo>
                      <a:pt x="138567" y="69283"/>
                    </a:moveTo>
                    <a:cubicBezTo>
                      <a:pt x="138567" y="107547"/>
                      <a:pt x="107548" y="138567"/>
                      <a:pt x="69283" y="138567"/>
                    </a:cubicBezTo>
                    <a:cubicBezTo>
                      <a:pt x="31019" y="138567"/>
                      <a:pt x="0" y="107547"/>
                      <a:pt x="0" y="69283"/>
                    </a:cubicBezTo>
                    <a:cubicBezTo>
                      <a:pt x="0" y="31019"/>
                      <a:pt x="31019" y="0"/>
                      <a:pt x="69283" y="0"/>
                    </a:cubicBezTo>
                    <a:cubicBezTo>
                      <a:pt x="107548" y="0"/>
                      <a:pt x="138567" y="31019"/>
                      <a:pt x="138567" y="6928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2" name="Freeform: Shape 453">
                <a:extLst>
                  <a:ext uri="{FF2B5EF4-FFF2-40B4-BE49-F238E27FC236}">
                    <a16:creationId xmlns:a16="http://schemas.microsoft.com/office/drawing/2014/main" xmlns="" id="{C972A2A9-3A53-48C9-8042-9419124F9032}"/>
                  </a:ext>
                </a:extLst>
              </p:cNvPr>
              <p:cNvSpPr/>
              <p:nvPr/>
            </p:nvSpPr>
            <p:spPr>
              <a:xfrm>
                <a:off x="2380680" y="4930171"/>
                <a:ext cx="164547" cy="164547"/>
              </a:xfrm>
              <a:custGeom>
                <a:avLst/>
                <a:gdLst>
                  <a:gd name="connsiteX0" fmla="*/ 138567 w 164547"/>
                  <a:gd name="connsiteY0" fmla="*/ 138567 h 164547"/>
                  <a:gd name="connsiteX1" fmla="*/ 138567 w 164547"/>
                  <a:gd name="connsiteY1" fmla="*/ 25981 h 164547"/>
                  <a:gd name="connsiteX2" fmla="*/ 25981 w 164547"/>
                  <a:gd name="connsiteY2" fmla="*/ 25981 h 164547"/>
                  <a:gd name="connsiteX3" fmla="*/ 25981 w 164547"/>
                  <a:gd name="connsiteY3" fmla="*/ 138567 h 164547"/>
                  <a:gd name="connsiteX4" fmla="*/ 138567 w 164547"/>
                  <a:gd name="connsiteY4" fmla="*/ 138567 h 1645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4547" h="164547">
                    <a:moveTo>
                      <a:pt x="138567" y="138567"/>
                    </a:moveTo>
                    <a:cubicBezTo>
                      <a:pt x="173208" y="103925"/>
                      <a:pt x="173208" y="51963"/>
                      <a:pt x="138567" y="25981"/>
                    </a:cubicBezTo>
                    <a:cubicBezTo>
                      <a:pt x="103925" y="-8660"/>
                      <a:pt x="51963" y="-8660"/>
                      <a:pt x="25981" y="25981"/>
                    </a:cubicBezTo>
                    <a:cubicBezTo>
                      <a:pt x="-8660" y="60623"/>
                      <a:pt x="-8660" y="112585"/>
                      <a:pt x="25981" y="138567"/>
                    </a:cubicBezTo>
                    <a:cubicBezTo>
                      <a:pt x="51963" y="173208"/>
                      <a:pt x="103925" y="173208"/>
                      <a:pt x="138567" y="13856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3" name="Freeform: Shape 454">
                <a:extLst>
                  <a:ext uri="{FF2B5EF4-FFF2-40B4-BE49-F238E27FC236}">
                    <a16:creationId xmlns:a16="http://schemas.microsoft.com/office/drawing/2014/main" xmlns="" id="{2F7FB0E3-8A43-4036-B2B0-D198F0AE82DC}"/>
                  </a:ext>
                </a:extLst>
              </p:cNvPr>
              <p:cNvSpPr/>
              <p:nvPr/>
            </p:nvSpPr>
            <p:spPr>
              <a:xfrm>
                <a:off x="1945494" y="4304456"/>
                <a:ext cx="298784" cy="292289"/>
              </a:xfrm>
              <a:custGeom>
                <a:avLst/>
                <a:gdLst>
                  <a:gd name="connsiteX0" fmla="*/ 253317 w 298784"/>
                  <a:gd name="connsiteY0" fmla="*/ 253317 h 292289"/>
                  <a:gd name="connsiteX1" fmla="*/ 253317 w 298784"/>
                  <a:gd name="connsiteY1" fmla="*/ 45467 h 292289"/>
                  <a:gd name="connsiteX2" fmla="*/ 45467 w 298784"/>
                  <a:gd name="connsiteY2" fmla="*/ 45467 h 292289"/>
                  <a:gd name="connsiteX3" fmla="*/ 45467 w 298784"/>
                  <a:gd name="connsiteY3" fmla="*/ 253317 h 292289"/>
                  <a:gd name="connsiteX4" fmla="*/ 253317 w 298784"/>
                  <a:gd name="connsiteY4" fmla="*/ 253317 h 2922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8784" h="292289">
                    <a:moveTo>
                      <a:pt x="253317" y="253317"/>
                    </a:moveTo>
                    <a:cubicBezTo>
                      <a:pt x="313940" y="192694"/>
                      <a:pt x="313940" y="106090"/>
                      <a:pt x="253317" y="45467"/>
                    </a:cubicBezTo>
                    <a:cubicBezTo>
                      <a:pt x="192694" y="-15156"/>
                      <a:pt x="106090" y="-15156"/>
                      <a:pt x="45467" y="45467"/>
                    </a:cubicBezTo>
                    <a:cubicBezTo>
                      <a:pt x="-15156" y="106090"/>
                      <a:pt x="-15156" y="192694"/>
                      <a:pt x="45467" y="253317"/>
                    </a:cubicBezTo>
                    <a:cubicBezTo>
                      <a:pt x="106090" y="305280"/>
                      <a:pt x="201355" y="305280"/>
                      <a:pt x="253317" y="25331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29" name="Graphic 1">
              <a:extLst>
                <a:ext uri="{FF2B5EF4-FFF2-40B4-BE49-F238E27FC236}">
                  <a16:creationId xmlns:a16="http://schemas.microsoft.com/office/drawing/2014/main" xmlns="" id="{451363D2-DA39-4D84-9893-6FB681A53FAF}"/>
                </a:ext>
              </a:extLst>
            </p:cNvPr>
            <p:cNvGrpSpPr/>
            <p:nvPr/>
          </p:nvGrpSpPr>
          <p:grpSpPr>
            <a:xfrm>
              <a:off x="-338893" y="2672916"/>
              <a:ext cx="2237898" cy="1046067"/>
              <a:chOff x="-659126" y="2132856"/>
              <a:chExt cx="6781108" cy="3169713"/>
            </a:xfrm>
            <a:grpFill/>
          </p:grpSpPr>
          <p:grpSp>
            <p:nvGrpSpPr>
              <p:cNvPr id="882" name="Graphic 1">
                <a:extLst>
                  <a:ext uri="{FF2B5EF4-FFF2-40B4-BE49-F238E27FC236}">
                    <a16:creationId xmlns:a16="http://schemas.microsoft.com/office/drawing/2014/main" xmlns="" id="{E42EAF7F-5186-40D6-ABC6-84476C16C667}"/>
                  </a:ext>
                </a:extLst>
              </p:cNvPr>
              <p:cNvGrpSpPr/>
              <p:nvPr/>
            </p:nvGrpSpPr>
            <p:grpSpPr>
              <a:xfrm>
                <a:off x="-659126" y="2243382"/>
                <a:ext cx="6781108" cy="2942550"/>
                <a:chOff x="-659126" y="2243382"/>
                <a:chExt cx="6781108" cy="2942550"/>
              </a:xfrm>
              <a:grpFill/>
            </p:grpSpPr>
            <p:sp>
              <p:nvSpPr>
                <p:cNvPr id="934" name="Freeform: Shape 442">
                  <a:extLst>
                    <a:ext uri="{FF2B5EF4-FFF2-40B4-BE49-F238E27FC236}">
                      <a16:creationId xmlns:a16="http://schemas.microsoft.com/office/drawing/2014/main" xmlns="" id="{ACA7C929-B2ED-4E12-A3F9-4955D3C5858B}"/>
                    </a:ext>
                  </a:extLst>
                </p:cNvPr>
                <p:cNvSpPr/>
                <p:nvPr/>
              </p:nvSpPr>
              <p:spPr>
                <a:xfrm>
                  <a:off x="-659126" y="4228677"/>
                  <a:ext cx="86604" cy="69283"/>
                </a:xfrm>
                <a:custGeom>
                  <a:avLst/>
                  <a:gdLst>
                    <a:gd name="connsiteX0" fmla="*/ 0 w 86604"/>
                    <a:gd name="connsiteY0" fmla="*/ 0 h 69283"/>
                    <a:gd name="connsiteX1" fmla="*/ 0 w 86604"/>
                    <a:gd name="connsiteY1" fmla="*/ 69283 h 69283"/>
                    <a:gd name="connsiteX2" fmla="*/ 0 w 86604"/>
                    <a:gd name="connsiteY2" fmla="*/ 69283 h 69283"/>
                    <a:gd name="connsiteX3" fmla="*/ 0 w 86604"/>
                    <a:gd name="connsiteY3" fmla="*/ 0 h 692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6604" h="69283">
                      <a:moveTo>
                        <a:pt x="0" y="0"/>
                      </a:moveTo>
                      <a:lnTo>
                        <a:pt x="0" y="69283"/>
                      </a:lnTo>
                      <a:lnTo>
                        <a:pt x="0" y="6928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35" name="Freeform: Shape 443">
                  <a:extLst>
                    <a:ext uri="{FF2B5EF4-FFF2-40B4-BE49-F238E27FC236}">
                      <a16:creationId xmlns:a16="http://schemas.microsoft.com/office/drawing/2014/main" xmlns="" id="{B9408EE2-77A4-4D0B-8EC9-47F0F318D8C2}"/>
                    </a:ext>
                  </a:extLst>
                </p:cNvPr>
                <p:cNvSpPr/>
                <p:nvPr/>
              </p:nvSpPr>
              <p:spPr>
                <a:xfrm>
                  <a:off x="-659126" y="2243382"/>
                  <a:ext cx="6781108" cy="2942550"/>
                </a:xfrm>
                <a:custGeom>
                  <a:avLst/>
                  <a:gdLst>
                    <a:gd name="connsiteX0" fmla="*/ 684173 w 6781108"/>
                    <a:gd name="connsiteY0" fmla="*/ 2643487 h 2942550"/>
                    <a:gd name="connsiteX1" fmla="*/ 1411648 w 6781108"/>
                    <a:gd name="connsiteY1" fmla="*/ 2937941 h 2942550"/>
                    <a:gd name="connsiteX2" fmla="*/ 2182426 w 6781108"/>
                    <a:gd name="connsiteY2" fmla="*/ 2747412 h 2942550"/>
                    <a:gd name="connsiteX3" fmla="*/ 3680678 w 6781108"/>
                    <a:gd name="connsiteY3" fmla="*/ 1327103 h 2942550"/>
                    <a:gd name="connsiteX4" fmla="*/ 4468776 w 6781108"/>
                    <a:gd name="connsiteY4" fmla="*/ 530345 h 2942550"/>
                    <a:gd name="connsiteX5" fmla="*/ 5308837 w 6781108"/>
                    <a:gd name="connsiteY5" fmla="*/ 54022 h 2942550"/>
                    <a:gd name="connsiteX6" fmla="*/ 6781108 w 6781108"/>
                    <a:gd name="connsiteY6" fmla="*/ 668911 h 2942550"/>
                    <a:gd name="connsiteX7" fmla="*/ 6781108 w 6781108"/>
                    <a:gd name="connsiteY7" fmla="*/ 616949 h 2942550"/>
                    <a:gd name="connsiteX8" fmla="*/ 5750518 w 6781108"/>
                    <a:gd name="connsiteY8" fmla="*/ 19380 h 2942550"/>
                    <a:gd name="connsiteX9" fmla="*/ 4243605 w 6781108"/>
                    <a:gd name="connsiteY9" fmla="*/ 686232 h 2942550"/>
                    <a:gd name="connsiteX10" fmla="*/ 2702051 w 6781108"/>
                    <a:gd name="connsiteY10" fmla="*/ 2323052 h 2942550"/>
                    <a:gd name="connsiteX11" fmla="*/ 1896632 w 6781108"/>
                    <a:gd name="connsiteY11" fmla="*/ 2842676 h 2942550"/>
                    <a:gd name="connsiteX12" fmla="*/ 978627 w 6781108"/>
                    <a:gd name="connsiteY12" fmla="*/ 2773393 h 2942550"/>
                    <a:gd name="connsiteX13" fmla="*/ 51963 w 6781108"/>
                    <a:gd name="connsiteY13" fmla="*/ 2037258 h 2942550"/>
                    <a:gd name="connsiteX14" fmla="*/ 8660 w 6781108"/>
                    <a:gd name="connsiteY14" fmla="*/ 1993955 h 2942550"/>
                    <a:gd name="connsiteX15" fmla="*/ 0 w 6781108"/>
                    <a:gd name="connsiteY15" fmla="*/ 2054578 h 2942550"/>
                    <a:gd name="connsiteX16" fmla="*/ 684173 w 6781108"/>
                    <a:gd name="connsiteY16" fmla="*/ 2643487 h 29425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6781108" h="2942550">
                      <a:moveTo>
                        <a:pt x="684173" y="2643487"/>
                      </a:moveTo>
                      <a:cubicBezTo>
                        <a:pt x="900684" y="2790714"/>
                        <a:pt x="1143175" y="2911960"/>
                        <a:pt x="1411648" y="2937941"/>
                      </a:cubicBezTo>
                      <a:cubicBezTo>
                        <a:pt x="1680121" y="2963922"/>
                        <a:pt x="1948594" y="2877318"/>
                        <a:pt x="2182426" y="2747412"/>
                      </a:cubicBezTo>
                      <a:cubicBezTo>
                        <a:pt x="2779994" y="2409656"/>
                        <a:pt x="3230336" y="1838068"/>
                        <a:pt x="3680678" y="1327103"/>
                      </a:cubicBezTo>
                      <a:cubicBezTo>
                        <a:pt x="3931830" y="1049970"/>
                        <a:pt x="4182982" y="772836"/>
                        <a:pt x="4468776" y="530345"/>
                      </a:cubicBezTo>
                      <a:cubicBezTo>
                        <a:pt x="4711268" y="322495"/>
                        <a:pt x="4988401" y="131965"/>
                        <a:pt x="5308837" y="54022"/>
                      </a:cubicBezTo>
                      <a:cubicBezTo>
                        <a:pt x="5871764" y="-75885"/>
                        <a:pt x="6382728" y="287853"/>
                        <a:pt x="6781108" y="668911"/>
                      </a:cubicBezTo>
                      <a:lnTo>
                        <a:pt x="6781108" y="616949"/>
                      </a:lnTo>
                      <a:cubicBezTo>
                        <a:pt x="6486654" y="339815"/>
                        <a:pt x="6148897" y="97324"/>
                        <a:pt x="5750518" y="19380"/>
                      </a:cubicBezTo>
                      <a:cubicBezTo>
                        <a:pt x="5161610" y="-93206"/>
                        <a:pt x="4641984" y="305174"/>
                        <a:pt x="4243605" y="686232"/>
                      </a:cubicBezTo>
                      <a:cubicBezTo>
                        <a:pt x="3697999" y="1205857"/>
                        <a:pt x="3256317" y="1820747"/>
                        <a:pt x="2702051" y="2323052"/>
                      </a:cubicBezTo>
                      <a:cubicBezTo>
                        <a:pt x="2468219" y="2539562"/>
                        <a:pt x="2199746" y="2738752"/>
                        <a:pt x="1896632" y="2842676"/>
                      </a:cubicBezTo>
                      <a:cubicBezTo>
                        <a:pt x="1584857" y="2946602"/>
                        <a:pt x="1273082" y="2911960"/>
                        <a:pt x="978627" y="2773393"/>
                      </a:cubicBezTo>
                      <a:cubicBezTo>
                        <a:pt x="623550" y="2600185"/>
                        <a:pt x="320436" y="2314391"/>
                        <a:pt x="51963" y="2037258"/>
                      </a:cubicBezTo>
                      <a:cubicBezTo>
                        <a:pt x="34642" y="2019937"/>
                        <a:pt x="25981" y="2002616"/>
                        <a:pt x="8660" y="1993955"/>
                      </a:cubicBezTo>
                      <a:lnTo>
                        <a:pt x="0" y="2054578"/>
                      </a:lnTo>
                      <a:cubicBezTo>
                        <a:pt x="207850" y="2271089"/>
                        <a:pt x="433021" y="2478939"/>
                        <a:pt x="684173" y="2643487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83" name="Graphic 1">
                <a:extLst>
                  <a:ext uri="{FF2B5EF4-FFF2-40B4-BE49-F238E27FC236}">
                    <a16:creationId xmlns:a16="http://schemas.microsoft.com/office/drawing/2014/main" xmlns="" id="{F7DA8B9C-B413-4140-976B-12AA2FC3140B}"/>
                  </a:ext>
                </a:extLst>
              </p:cNvPr>
              <p:cNvGrpSpPr/>
              <p:nvPr/>
            </p:nvGrpSpPr>
            <p:grpSpPr>
              <a:xfrm>
                <a:off x="-659126" y="2251869"/>
                <a:ext cx="6763786" cy="2932974"/>
                <a:chOff x="-659126" y="2251869"/>
                <a:chExt cx="6763786" cy="2932974"/>
              </a:xfrm>
              <a:grpFill/>
            </p:grpSpPr>
            <p:sp>
              <p:nvSpPr>
                <p:cNvPr id="932" name="Freeform: Shape 440">
                  <a:extLst>
                    <a:ext uri="{FF2B5EF4-FFF2-40B4-BE49-F238E27FC236}">
                      <a16:creationId xmlns:a16="http://schemas.microsoft.com/office/drawing/2014/main" xmlns="" id="{B2071E10-4525-4997-A54C-0CF6A8E30E69}"/>
                    </a:ext>
                  </a:extLst>
                </p:cNvPr>
                <p:cNvSpPr/>
                <p:nvPr/>
              </p:nvSpPr>
              <p:spPr>
                <a:xfrm>
                  <a:off x="-659126" y="3146124"/>
                  <a:ext cx="86604" cy="51962"/>
                </a:xfrm>
                <a:custGeom>
                  <a:avLst/>
                  <a:gdLst>
                    <a:gd name="connsiteX0" fmla="*/ 0 w 86604"/>
                    <a:gd name="connsiteY0" fmla="*/ 0 h 51962"/>
                    <a:gd name="connsiteX1" fmla="*/ 0 w 86604"/>
                    <a:gd name="connsiteY1" fmla="*/ 51963 h 51962"/>
                    <a:gd name="connsiteX2" fmla="*/ 0 w 86604"/>
                    <a:gd name="connsiteY2" fmla="*/ 51963 h 51962"/>
                    <a:gd name="connsiteX3" fmla="*/ 0 w 86604"/>
                    <a:gd name="connsiteY3" fmla="*/ 0 h 519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6604" h="51962">
                      <a:moveTo>
                        <a:pt x="0" y="0"/>
                      </a:moveTo>
                      <a:lnTo>
                        <a:pt x="0" y="51963"/>
                      </a:lnTo>
                      <a:lnTo>
                        <a:pt x="0" y="519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33" name="Freeform: Shape 441">
                  <a:extLst>
                    <a:ext uri="{FF2B5EF4-FFF2-40B4-BE49-F238E27FC236}">
                      <a16:creationId xmlns:a16="http://schemas.microsoft.com/office/drawing/2014/main" xmlns="" id="{7104BC11-4736-47E9-A983-FB402A2D354D}"/>
                    </a:ext>
                  </a:extLst>
                </p:cNvPr>
                <p:cNvSpPr/>
                <p:nvPr/>
              </p:nvSpPr>
              <p:spPr>
                <a:xfrm>
                  <a:off x="-659126" y="2251869"/>
                  <a:ext cx="6763786" cy="2932974"/>
                </a:xfrm>
                <a:custGeom>
                  <a:avLst/>
                  <a:gdLst>
                    <a:gd name="connsiteX0" fmla="*/ 536946 w 6763786"/>
                    <a:gd name="connsiteY0" fmla="*/ 443914 h 2932974"/>
                    <a:gd name="connsiteX1" fmla="*/ 1377007 w 6763786"/>
                    <a:gd name="connsiteY1" fmla="*/ 36874 h 2932974"/>
                    <a:gd name="connsiteX2" fmla="*/ 2286351 w 6763786"/>
                    <a:gd name="connsiteY2" fmla="*/ 296687 h 2932974"/>
                    <a:gd name="connsiteX3" fmla="*/ 3862547 w 6763786"/>
                    <a:gd name="connsiteY3" fmla="*/ 1872883 h 2932974"/>
                    <a:gd name="connsiteX4" fmla="*/ 5317497 w 6763786"/>
                    <a:gd name="connsiteY4" fmla="*/ 2912133 h 2932974"/>
                    <a:gd name="connsiteX5" fmla="*/ 6763787 w 6763786"/>
                    <a:gd name="connsiteY5" fmla="*/ 2305904 h 2932974"/>
                    <a:gd name="connsiteX6" fmla="*/ 6763787 w 6763786"/>
                    <a:gd name="connsiteY6" fmla="*/ 2253941 h 2932974"/>
                    <a:gd name="connsiteX7" fmla="*/ 6607900 w 6763786"/>
                    <a:gd name="connsiteY7" fmla="*/ 2392508 h 2932974"/>
                    <a:gd name="connsiteX8" fmla="*/ 5767839 w 6763786"/>
                    <a:gd name="connsiteY8" fmla="*/ 2868831 h 2932974"/>
                    <a:gd name="connsiteX9" fmla="*/ 4070397 w 6763786"/>
                    <a:gd name="connsiteY9" fmla="*/ 2028770 h 2932974"/>
                    <a:gd name="connsiteX10" fmla="*/ 2554824 w 6763786"/>
                    <a:gd name="connsiteY10" fmla="*/ 443914 h 2932974"/>
                    <a:gd name="connsiteX11" fmla="*/ 1065232 w 6763786"/>
                    <a:gd name="connsiteY11" fmla="*/ 88837 h 2932974"/>
                    <a:gd name="connsiteX12" fmla="*/ 216510 w 6763786"/>
                    <a:gd name="connsiteY12" fmla="*/ 677745 h 2932974"/>
                    <a:gd name="connsiteX13" fmla="*/ 0 w 6763786"/>
                    <a:gd name="connsiteY13" fmla="*/ 894256 h 2932974"/>
                    <a:gd name="connsiteX14" fmla="*/ 0 w 6763786"/>
                    <a:gd name="connsiteY14" fmla="*/ 946218 h 2932974"/>
                    <a:gd name="connsiteX15" fmla="*/ 536946 w 6763786"/>
                    <a:gd name="connsiteY15" fmla="*/ 443914 h 29329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6763786" h="2932974">
                      <a:moveTo>
                        <a:pt x="536946" y="443914"/>
                      </a:moveTo>
                      <a:cubicBezTo>
                        <a:pt x="779438" y="253385"/>
                        <a:pt x="1065232" y="80176"/>
                        <a:pt x="1377007" y="36874"/>
                      </a:cubicBezTo>
                      <a:cubicBezTo>
                        <a:pt x="1706103" y="-6428"/>
                        <a:pt x="2017878" y="123478"/>
                        <a:pt x="2286351" y="296687"/>
                      </a:cubicBezTo>
                      <a:cubicBezTo>
                        <a:pt x="2909901" y="712387"/>
                        <a:pt x="3368903" y="1335937"/>
                        <a:pt x="3862547" y="1872883"/>
                      </a:cubicBezTo>
                      <a:cubicBezTo>
                        <a:pt x="4252266" y="2297244"/>
                        <a:pt x="4728589" y="2799548"/>
                        <a:pt x="5317497" y="2912133"/>
                      </a:cubicBezTo>
                      <a:cubicBezTo>
                        <a:pt x="5871764" y="3024719"/>
                        <a:pt x="6374068" y="2660981"/>
                        <a:pt x="6763787" y="2305904"/>
                      </a:cubicBezTo>
                      <a:lnTo>
                        <a:pt x="6763787" y="2253941"/>
                      </a:lnTo>
                      <a:cubicBezTo>
                        <a:pt x="6711825" y="2305904"/>
                        <a:pt x="6659862" y="2349206"/>
                        <a:pt x="6607900" y="2392508"/>
                      </a:cubicBezTo>
                      <a:cubicBezTo>
                        <a:pt x="6365408" y="2600358"/>
                        <a:pt x="6088275" y="2790887"/>
                        <a:pt x="5767839" y="2868831"/>
                      </a:cubicBezTo>
                      <a:cubicBezTo>
                        <a:pt x="5100987" y="3033379"/>
                        <a:pt x="4503418" y="2470452"/>
                        <a:pt x="4070397" y="2028770"/>
                      </a:cubicBezTo>
                      <a:cubicBezTo>
                        <a:pt x="3559432" y="1509145"/>
                        <a:pt x="3126411" y="902916"/>
                        <a:pt x="2554824" y="443914"/>
                      </a:cubicBezTo>
                      <a:cubicBezTo>
                        <a:pt x="2121803" y="97497"/>
                        <a:pt x="1610838" y="-136334"/>
                        <a:pt x="1065232" y="88837"/>
                      </a:cubicBezTo>
                      <a:cubicBezTo>
                        <a:pt x="736136" y="218743"/>
                        <a:pt x="467663" y="443914"/>
                        <a:pt x="216510" y="677745"/>
                      </a:cubicBezTo>
                      <a:cubicBezTo>
                        <a:pt x="138567" y="747029"/>
                        <a:pt x="69283" y="824972"/>
                        <a:pt x="0" y="894256"/>
                      </a:cubicBezTo>
                      <a:lnTo>
                        <a:pt x="0" y="946218"/>
                      </a:lnTo>
                      <a:cubicBezTo>
                        <a:pt x="173208" y="773010"/>
                        <a:pt x="346417" y="599801"/>
                        <a:pt x="536946" y="44391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84" name="Graphic 1">
                <a:extLst>
                  <a:ext uri="{FF2B5EF4-FFF2-40B4-BE49-F238E27FC236}">
                    <a16:creationId xmlns:a16="http://schemas.microsoft.com/office/drawing/2014/main" xmlns="" id="{31D9AF07-94DB-4807-8758-24E796E85D2B}"/>
                  </a:ext>
                </a:extLst>
              </p:cNvPr>
              <p:cNvGrpSpPr/>
              <p:nvPr/>
            </p:nvGrpSpPr>
            <p:grpSpPr>
              <a:xfrm>
                <a:off x="-607163" y="2839471"/>
                <a:ext cx="259812" cy="1756483"/>
                <a:chOff x="-607163" y="2839471"/>
                <a:chExt cx="259812" cy="1756483"/>
              </a:xfrm>
              <a:grpFill/>
            </p:grpSpPr>
            <p:sp>
              <p:nvSpPr>
                <p:cNvPr id="929" name="Freeform: Shape 437">
                  <a:extLst>
                    <a:ext uri="{FF2B5EF4-FFF2-40B4-BE49-F238E27FC236}">
                      <a16:creationId xmlns:a16="http://schemas.microsoft.com/office/drawing/2014/main" xmlns="" id="{8110267A-0C15-4768-B5C0-A028F1D55C85}"/>
                    </a:ext>
                  </a:extLst>
                </p:cNvPr>
                <p:cNvSpPr/>
                <p:nvPr/>
              </p:nvSpPr>
              <p:spPr>
                <a:xfrm>
                  <a:off x="-494578" y="2936109"/>
                  <a:ext cx="34641" cy="1554545"/>
                </a:xfrm>
                <a:custGeom>
                  <a:avLst/>
                  <a:gdLst>
                    <a:gd name="connsiteX0" fmla="*/ 0 w 34641"/>
                    <a:gd name="connsiteY0" fmla="*/ 19486 h 1554545"/>
                    <a:gd name="connsiteX1" fmla="*/ 0 w 34641"/>
                    <a:gd name="connsiteY1" fmla="*/ 1535059 h 1554545"/>
                    <a:gd name="connsiteX2" fmla="*/ 34642 w 34641"/>
                    <a:gd name="connsiteY2" fmla="*/ 1535059 h 1554545"/>
                    <a:gd name="connsiteX3" fmla="*/ 34642 w 34641"/>
                    <a:gd name="connsiteY3" fmla="*/ 19486 h 1554545"/>
                    <a:gd name="connsiteX4" fmla="*/ 0 w 34641"/>
                    <a:gd name="connsiteY4" fmla="*/ 19486 h 15545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1554545">
                      <a:moveTo>
                        <a:pt x="0" y="19486"/>
                      </a:moveTo>
                      <a:cubicBezTo>
                        <a:pt x="0" y="521790"/>
                        <a:pt x="0" y="1032755"/>
                        <a:pt x="0" y="1535059"/>
                      </a:cubicBezTo>
                      <a:cubicBezTo>
                        <a:pt x="0" y="1561041"/>
                        <a:pt x="34642" y="1561041"/>
                        <a:pt x="34642" y="1535059"/>
                      </a:cubicBezTo>
                      <a:cubicBezTo>
                        <a:pt x="34642" y="1032755"/>
                        <a:pt x="34642" y="521790"/>
                        <a:pt x="34642" y="19486"/>
                      </a:cubicBezTo>
                      <a:cubicBezTo>
                        <a:pt x="34642" y="-6495"/>
                        <a:pt x="0" y="-6495"/>
                        <a:pt x="0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30" name="Freeform: Shape 438">
                  <a:extLst>
                    <a:ext uri="{FF2B5EF4-FFF2-40B4-BE49-F238E27FC236}">
                      <a16:creationId xmlns:a16="http://schemas.microsoft.com/office/drawing/2014/main" xmlns="" id="{9220931B-3F57-408C-A013-079CDC0F0520}"/>
                    </a:ext>
                  </a:extLst>
                </p:cNvPr>
                <p:cNvSpPr/>
                <p:nvPr/>
              </p:nvSpPr>
              <p:spPr>
                <a:xfrm>
                  <a:off x="-607163" y="4306553"/>
                  <a:ext cx="259812" cy="289400"/>
                </a:xfrm>
                <a:custGeom>
                  <a:avLst/>
                  <a:gdLst>
                    <a:gd name="connsiteX0" fmla="*/ 129906 w 259812"/>
                    <a:gd name="connsiteY0" fmla="*/ 78011 h 289400"/>
                    <a:gd name="connsiteX1" fmla="*/ 0 w 259812"/>
                    <a:gd name="connsiteY1" fmla="*/ 8728 h 289400"/>
                    <a:gd name="connsiteX2" fmla="*/ 129906 w 259812"/>
                    <a:gd name="connsiteY2" fmla="*/ 207917 h 289400"/>
                    <a:gd name="connsiteX3" fmla="*/ 259813 w 259812"/>
                    <a:gd name="connsiteY3" fmla="*/ 268540 h 289400"/>
                    <a:gd name="connsiteX4" fmla="*/ 129906 w 259812"/>
                    <a:gd name="connsiteY4" fmla="*/ 78011 h 2894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9400">
                      <a:moveTo>
                        <a:pt x="129906" y="78011"/>
                      </a:moveTo>
                      <a:cubicBezTo>
                        <a:pt x="60623" y="17388"/>
                        <a:pt x="0" y="-17254"/>
                        <a:pt x="0" y="8728"/>
                      </a:cubicBezTo>
                      <a:cubicBezTo>
                        <a:pt x="0" y="34709"/>
                        <a:pt x="60623" y="129974"/>
                        <a:pt x="129906" y="207917"/>
                      </a:cubicBezTo>
                      <a:cubicBezTo>
                        <a:pt x="199190" y="285861"/>
                        <a:pt x="259813" y="311843"/>
                        <a:pt x="259813" y="268540"/>
                      </a:cubicBezTo>
                      <a:cubicBezTo>
                        <a:pt x="259813" y="225238"/>
                        <a:pt x="199190" y="138634"/>
                        <a:pt x="129906" y="7801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31" name="Freeform: Shape 439">
                  <a:extLst>
                    <a:ext uri="{FF2B5EF4-FFF2-40B4-BE49-F238E27FC236}">
                      <a16:creationId xmlns:a16="http://schemas.microsoft.com/office/drawing/2014/main" xmlns="" id="{9A28FD76-0EC6-4379-B3A0-25B228412E5A}"/>
                    </a:ext>
                  </a:extLst>
                </p:cNvPr>
                <p:cNvSpPr/>
                <p:nvPr/>
              </p:nvSpPr>
              <p:spPr>
                <a:xfrm>
                  <a:off x="-607163" y="2839471"/>
                  <a:ext cx="259812" cy="290555"/>
                </a:xfrm>
                <a:custGeom>
                  <a:avLst/>
                  <a:gdLst>
                    <a:gd name="connsiteX0" fmla="*/ 129906 w 259812"/>
                    <a:gd name="connsiteY0" fmla="*/ 81483 h 290555"/>
                    <a:gd name="connsiteX1" fmla="*/ 0 w 259812"/>
                    <a:gd name="connsiteY1" fmla="*/ 280673 h 290555"/>
                    <a:gd name="connsiteX2" fmla="*/ 129906 w 259812"/>
                    <a:gd name="connsiteY2" fmla="*/ 211389 h 290555"/>
                    <a:gd name="connsiteX3" fmla="*/ 259813 w 259812"/>
                    <a:gd name="connsiteY3" fmla="*/ 20860 h 290555"/>
                    <a:gd name="connsiteX4" fmla="*/ 129906 w 259812"/>
                    <a:gd name="connsiteY4" fmla="*/ 81483 h 290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90555">
                      <a:moveTo>
                        <a:pt x="129906" y="81483"/>
                      </a:moveTo>
                      <a:cubicBezTo>
                        <a:pt x="51963" y="159427"/>
                        <a:pt x="0" y="246031"/>
                        <a:pt x="0" y="280673"/>
                      </a:cubicBezTo>
                      <a:cubicBezTo>
                        <a:pt x="0" y="306654"/>
                        <a:pt x="60623" y="280673"/>
                        <a:pt x="129906" y="211389"/>
                      </a:cubicBezTo>
                      <a:cubicBezTo>
                        <a:pt x="199190" y="150766"/>
                        <a:pt x="259813" y="64162"/>
                        <a:pt x="259813" y="20860"/>
                      </a:cubicBezTo>
                      <a:cubicBezTo>
                        <a:pt x="259813" y="-22442"/>
                        <a:pt x="199190" y="3539"/>
                        <a:pt x="129906" y="8148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85" name="Graphic 1">
                <a:extLst>
                  <a:ext uri="{FF2B5EF4-FFF2-40B4-BE49-F238E27FC236}">
                    <a16:creationId xmlns:a16="http://schemas.microsoft.com/office/drawing/2014/main" xmlns="" id="{FCD217F5-B627-4AF8-9CC6-FE4AAECF07E1}"/>
                  </a:ext>
                </a:extLst>
              </p:cNvPr>
              <p:cNvGrpSpPr/>
              <p:nvPr/>
            </p:nvGrpSpPr>
            <p:grpSpPr>
              <a:xfrm>
                <a:off x="-9594" y="2362455"/>
                <a:ext cx="259812" cy="2708162"/>
                <a:chOff x="-9594" y="2362455"/>
                <a:chExt cx="259812" cy="2708162"/>
              </a:xfrm>
              <a:grpFill/>
            </p:grpSpPr>
            <p:sp>
              <p:nvSpPr>
                <p:cNvPr id="926" name="Freeform: Shape 434">
                  <a:extLst>
                    <a:ext uri="{FF2B5EF4-FFF2-40B4-BE49-F238E27FC236}">
                      <a16:creationId xmlns:a16="http://schemas.microsoft.com/office/drawing/2014/main" xmlns="" id="{AFB9A4DD-20E8-4574-B59A-54281C26FAAD}"/>
                    </a:ext>
                  </a:extLst>
                </p:cNvPr>
                <p:cNvSpPr/>
                <p:nvPr/>
              </p:nvSpPr>
              <p:spPr>
                <a:xfrm>
                  <a:off x="94330" y="2425145"/>
                  <a:ext cx="35786" cy="2559153"/>
                </a:xfrm>
                <a:custGeom>
                  <a:avLst/>
                  <a:gdLst>
                    <a:gd name="connsiteX0" fmla="*/ 0 w 35786"/>
                    <a:gd name="connsiteY0" fmla="*/ 19486 h 2559153"/>
                    <a:gd name="connsiteX1" fmla="*/ 0 w 35786"/>
                    <a:gd name="connsiteY1" fmla="*/ 2539668 h 2559153"/>
                    <a:gd name="connsiteX2" fmla="*/ 34642 w 35786"/>
                    <a:gd name="connsiteY2" fmla="*/ 2539668 h 2559153"/>
                    <a:gd name="connsiteX3" fmla="*/ 34642 w 35786"/>
                    <a:gd name="connsiteY3" fmla="*/ 19486 h 2559153"/>
                    <a:gd name="connsiteX4" fmla="*/ 0 w 35786"/>
                    <a:gd name="connsiteY4" fmla="*/ 19486 h 2559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2559153">
                      <a:moveTo>
                        <a:pt x="0" y="19486"/>
                      </a:moveTo>
                      <a:cubicBezTo>
                        <a:pt x="0" y="859547"/>
                        <a:pt x="0" y="1699607"/>
                        <a:pt x="0" y="2539668"/>
                      </a:cubicBezTo>
                      <a:cubicBezTo>
                        <a:pt x="0" y="2565649"/>
                        <a:pt x="34642" y="2565649"/>
                        <a:pt x="34642" y="2539668"/>
                      </a:cubicBezTo>
                      <a:cubicBezTo>
                        <a:pt x="34642" y="1699607"/>
                        <a:pt x="34642" y="859547"/>
                        <a:pt x="34642" y="19486"/>
                      </a:cubicBezTo>
                      <a:cubicBezTo>
                        <a:pt x="43302" y="-6495"/>
                        <a:pt x="0" y="-6495"/>
                        <a:pt x="0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27" name="Freeform: Shape 435">
                  <a:extLst>
                    <a:ext uri="{FF2B5EF4-FFF2-40B4-BE49-F238E27FC236}">
                      <a16:creationId xmlns:a16="http://schemas.microsoft.com/office/drawing/2014/main" xmlns="" id="{BCCCA664-BADC-48AB-B6A2-683077636870}"/>
                    </a:ext>
                  </a:extLst>
                </p:cNvPr>
                <p:cNvSpPr/>
                <p:nvPr/>
              </p:nvSpPr>
              <p:spPr>
                <a:xfrm>
                  <a:off x="-9594" y="4799182"/>
                  <a:ext cx="259812" cy="271435"/>
                </a:xfrm>
                <a:custGeom>
                  <a:avLst/>
                  <a:gdLst>
                    <a:gd name="connsiteX0" fmla="*/ 129906 w 259812"/>
                    <a:gd name="connsiteY0" fmla="*/ 27064 h 271435"/>
                    <a:gd name="connsiteX1" fmla="*/ 0 w 259812"/>
                    <a:gd name="connsiteY1" fmla="*/ 53045 h 271435"/>
                    <a:gd name="connsiteX2" fmla="*/ 129906 w 259812"/>
                    <a:gd name="connsiteY2" fmla="*/ 243574 h 271435"/>
                    <a:gd name="connsiteX3" fmla="*/ 259813 w 259812"/>
                    <a:gd name="connsiteY3" fmla="*/ 208933 h 271435"/>
                    <a:gd name="connsiteX4" fmla="*/ 129906 w 259812"/>
                    <a:gd name="connsiteY4" fmla="*/ 27064 h 2714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1435">
                      <a:moveTo>
                        <a:pt x="129906" y="27064"/>
                      </a:moveTo>
                      <a:cubicBezTo>
                        <a:pt x="60623" y="-16238"/>
                        <a:pt x="0" y="-7578"/>
                        <a:pt x="0" y="53045"/>
                      </a:cubicBezTo>
                      <a:cubicBezTo>
                        <a:pt x="0" y="105008"/>
                        <a:pt x="51963" y="191612"/>
                        <a:pt x="129906" y="243574"/>
                      </a:cubicBezTo>
                      <a:cubicBezTo>
                        <a:pt x="199190" y="295537"/>
                        <a:pt x="259813" y="269556"/>
                        <a:pt x="259813" y="208933"/>
                      </a:cubicBezTo>
                      <a:cubicBezTo>
                        <a:pt x="251152" y="148310"/>
                        <a:pt x="199190" y="70366"/>
                        <a:pt x="129906" y="2706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28" name="Freeform: Shape 436">
                  <a:extLst>
                    <a:ext uri="{FF2B5EF4-FFF2-40B4-BE49-F238E27FC236}">
                      <a16:creationId xmlns:a16="http://schemas.microsoft.com/office/drawing/2014/main" xmlns="" id="{10C12B43-BF0F-4570-8381-9F5C4AF19B75}"/>
                    </a:ext>
                  </a:extLst>
                </p:cNvPr>
                <p:cNvSpPr/>
                <p:nvPr/>
              </p:nvSpPr>
              <p:spPr>
                <a:xfrm>
                  <a:off x="-9594" y="2362455"/>
                  <a:ext cx="259812" cy="273787"/>
                </a:xfrm>
                <a:custGeom>
                  <a:avLst/>
                  <a:gdLst>
                    <a:gd name="connsiteX0" fmla="*/ 129906 w 259812"/>
                    <a:gd name="connsiteY0" fmla="*/ 30213 h 273787"/>
                    <a:gd name="connsiteX1" fmla="*/ 0 w 259812"/>
                    <a:gd name="connsiteY1" fmla="*/ 220743 h 273787"/>
                    <a:gd name="connsiteX2" fmla="*/ 129906 w 259812"/>
                    <a:gd name="connsiteY2" fmla="*/ 246724 h 273787"/>
                    <a:gd name="connsiteX3" fmla="*/ 259813 w 259812"/>
                    <a:gd name="connsiteY3" fmla="*/ 64855 h 273787"/>
                    <a:gd name="connsiteX4" fmla="*/ 129906 w 259812"/>
                    <a:gd name="connsiteY4" fmla="*/ 30213 h 2737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3787">
                      <a:moveTo>
                        <a:pt x="129906" y="30213"/>
                      </a:moveTo>
                      <a:cubicBezTo>
                        <a:pt x="51963" y="82176"/>
                        <a:pt x="0" y="168780"/>
                        <a:pt x="0" y="220743"/>
                      </a:cubicBezTo>
                      <a:cubicBezTo>
                        <a:pt x="0" y="281365"/>
                        <a:pt x="51963" y="290026"/>
                        <a:pt x="129906" y="246724"/>
                      </a:cubicBezTo>
                      <a:cubicBezTo>
                        <a:pt x="199190" y="203422"/>
                        <a:pt x="259813" y="125478"/>
                        <a:pt x="259813" y="64855"/>
                      </a:cubicBezTo>
                      <a:cubicBezTo>
                        <a:pt x="251152" y="-4428"/>
                        <a:pt x="199190" y="-21749"/>
                        <a:pt x="129906" y="3021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86" name="Graphic 1">
                <a:extLst>
                  <a:ext uri="{FF2B5EF4-FFF2-40B4-BE49-F238E27FC236}">
                    <a16:creationId xmlns:a16="http://schemas.microsoft.com/office/drawing/2014/main" xmlns="" id="{C905D18F-686E-4F57-8B07-BB6C1939F2E4}"/>
                  </a:ext>
                </a:extLst>
              </p:cNvPr>
              <p:cNvGrpSpPr/>
              <p:nvPr/>
            </p:nvGrpSpPr>
            <p:grpSpPr>
              <a:xfrm>
                <a:off x="579313" y="2140689"/>
                <a:ext cx="259812" cy="3154047"/>
                <a:chOff x="579313" y="2140689"/>
                <a:chExt cx="259812" cy="3154047"/>
              </a:xfrm>
              <a:grpFill/>
            </p:grpSpPr>
            <p:sp>
              <p:nvSpPr>
                <p:cNvPr id="923" name="Freeform: Shape 431">
                  <a:extLst>
                    <a:ext uri="{FF2B5EF4-FFF2-40B4-BE49-F238E27FC236}">
                      <a16:creationId xmlns:a16="http://schemas.microsoft.com/office/drawing/2014/main" xmlns="" id="{9301EE53-FF04-4BF4-B0CD-6628CC5797DB}"/>
                    </a:ext>
                  </a:extLst>
                </p:cNvPr>
                <p:cNvSpPr/>
                <p:nvPr/>
              </p:nvSpPr>
              <p:spPr>
                <a:xfrm>
                  <a:off x="691899" y="2189148"/>
                  <a:ext cx="34641" cy="3028981"/>
                </a:xfrm>
                <a:custGeom>
                  <a:avLst/>
                  <a:gdLst>
                    <a:gd name="connsiteX0" fmla="*/ 0 w 34641"/>
                    <a:gd name="connsiteY0" fmla="*/ 12991 h 3028981"/>
                    <a:gd name="connsiteX1" fmla="*/ 0 w 34641"/>
                    <a:gd name="connsiteY1" fmla="*/ 3009496 h 3028981"/>
                    <a:gd name="connsiteX2" fmla="*/ 34642 w 34641"/>
                    <a:gd name="connsiteY2" fmla="*/ 3009496 h 3028981"/>
                    <a:gd name="connsiteX3" fmla="*/ 34642 w 34641"/>
                    <a:gd name="connsiteY3" fmla="*/ 12991 h 3028981"/>
                    <a:gd name="connsiteX4" fmla="*/ 0 w 34641"/>
                    <a:gd name="connsiteY4" fmla="*/ 12991 h 30289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3028981">
                      <a:moveTo>
                        <a:pt x="0" y="12991"/>
                      </a:moveTo>
                      <a:cubicBezTo>
                        <a:pt x="0" y="1008939"/>
                        <a:pt x="0" y="2004887"/>
                        <a:pt x="0" y="3009496"/>
                      </a:cubicBezTo>
                      <a:cubicBezTo>
                        <a:pt x="0" y="3035477"/>
                        <a:pt x="34642" y="3035477"/>
                        <a:pt x="34642" y="3009496"/>
                      </a:cubicBezTo>
                      <a:cubicBezTo>
                        <a:pt x="34642" y="2013547"/>
                        <a:pt x="34642" y="1008939"/>
                        <a:pt x="34642" y="12991"/>
                      </a:cubicBezTo>
                      <a:cubicBezTo>
                        <a:pt x="34642" y="-4330"/>
                        <a:pt x="0" y="-4330"/>
                        <a:pt x="0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24" name="Freeform: Shape 432">
                  <a:extLst>
                    <a:ext uri="{FF2B5EF4-FFF2-40B4-BE49-F238E27FC236}">
                      <a16:creationId xmlns:a16="http://schemas.microsoft.com/office/drawing/2014/main" xmlns="" id="{BFA4EE9A-BAC8-4428-92FA-5ABA4FFED9F2}"/>
                    </a:ext>
                  </a:extLst>
                </p:cNvPr>
                <p:cNvSpPr/>
                <p:nvPr/>
              </p:nvSpPr>
              <p:spPr>
                <a:xfrm>
                  <a:off x="579313" y="5032998"/>
                  <a:ext cx="259812" cy="261737"/>
                </a:xfrm>
                <a:custGeom>
                  <a:avLst/>
                  <a:gdLst>
                    <a:gd name="connsiteX0" fmla="*/ 129906 w 259812"/>
                    <a:gd name="connsiteY0" fmla="*/ 1098 h 261737"/>
                    <a:gd name="connsiteX1" fmla="*/ 0 w 259812"/>
                    <a:gd name="connsiteY1" fmla="*/ 105023 h 261737"/>
                    <a:gd name="connsiteX2" fmla="*/ 129906 w 259812"/>
                    <a:gd name="connsiteY2" fmla="*/ 260911 h 261737"/>
                    <a:gd name="connsiteX3" fmla="*/ 259812 w 259812"/>
                    <a:gd name="connsiteY3" fmla="*/ 139665 h 261737"/>
                    <a:gd name="connsiteX4" fmla="*/ 129906 w 259812"/>
                    <a:gd name="connsiteY4" fmla="*/ 1098 h 2617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737">
                      <a:moveTo>
                        <a:pt x="129906" y="1098"/>
                      </a:moveTo>
                      <a:cubicBezTo>
                        <a:pt x="60623" y="-7562"/>
                        <a:pt x="0" y="35740"/>
                        <a:pt x="0" y="105023"/>
                      </a:cubicBezTo>
                      <a:cubicBezTo>
                        <a:pt x="0" y="174306"/>
                        <a:pt x="60623" y="243590"/>
                        <a:pt x="129906" y="260911"/>
                      </a:cubicBezTo>
                      <a:cubicBezTo>
                        <a:pt x="199190" y="269571"/>
                        <a:pt x="259812" y="208948"/>
                        <a:pt x="259812" y="139665"/>
                      </a:cubicBezTo>
                      <a:cubicBezTo>
                        <a:pt x="259812" y="70381"/>
                        <a:pt x="199190" y="9758"/>
                        <a:pt x="129906" y="10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25" name="Freeform: Shape 433">
                  <a:extLst>
                    <a:ext uri="{FF2B5EF4-FFF2-40B4-BE49-F238E27FC236}">
                      <a16:creationId xmlns:a16="http://schemas.microsoft.com/office/drawing/2014/main" xmlns="" id="{8409B368-24B7-4289-A470-667199CD3338}"/>
                    </a:ext>
                  </a:extLst>
                </p:cNvPr>
                <p:cNvSpPr/>
                <p:nvPr/>
              </p:nvSpPr>
              <p:spPr>
                <a:xfrm>
                  <a:off x="579313" y="2140689"/>
                  <a:ext cx="259812" cy="261737"/>
                </a:xfrm>
                <a:custGeom>
                  <a:avLst/>
                  <a:gdLst>
                    <a:gd name="connsiteX0" fmla="*/ 129906 w 259812"/>
                    <a:gd name="connsiteY0" fmla="*/ 827 h 261737"/>
                    <a:gd name="connsiteX1" fmla="*/ 0 w 259812"/>
                    <a:gd name="connsiteY1" fmla="*/ 156715 h 261737"/>
                    <a:gd name="connsiteX2" fmla="*/ 129906 w 259812"/>
                    <a:gd name="connsiteY2" fmla="*/ 260640 h 261737"/>
                    <a:gd name="connsiteX3" fmla="*/ 259812 w 259812"/>
                    <a:gd name="connsiteY3" fmla="*/ 122073 h 261737"/>
                    <a:gd name="connsiteX4" fmla="*/ 129906 w 259812"/>
                    <a:gd name="connsiteY4" fmla="*/ 827 h 2617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737">
                      <a:moveTo>
                        <a:pt x="129906" y="827"/>
                      </a:moveTo>
                      <a:cubicBezTo>
                        <a:pt x="60623" y="9488"/>
                        <a:pt x="0" y="87432"/>
                        <a:pt x="0" y="156715"/>
                      </a:cubicBezTo>
                      <a:cubicBezTo>
                        <a:pt x="0" y="225998"/>
                        <a:pt x="60623" y="269300"/>
                        <a:pt x="129906" y="260640"/>
                      </a:cubicBezTo>
                      <a:cubicBezTo>
                        <a:pt x="199190" y="251980"/>
                        <a:pt x="259812" y="191357"/>
                        <a:pt x="259812" y="122073"/>
                      </a:cubicBezTo>
                      <a:cubicBezTo>
                        <a:pt x="259812" y="52790"/>
                        <a:pt x="199190" y="-7833"/>
                        <a:pt x="129906" y="827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87" name="Graphic 1">
                <a:extLst>
                  <a:ext uri="{FF2B5EF4-FFF2-40B4-BE49-F238E27FC236}">
                    <a16:creationId xmlns:a16="http://schemas.microsoft.com/office/drawing/2014/main" xmlns="" id="{BF46E705-CDFC-4211-A482-04CA33E4A43E}"/>
                  </a:ext>
                </a:extLst>
              </p:cNvPr>
              <p:cNvGrpSpPr/>
              <p:nvPr/>
            </p:nvGrpSpPr>
            <p:grpSpPr>
              <a:xfrm>
                <a:off x="1176882" y="2219494"/>
                <a:ext cx="259812" cy="2996436"/>
                <a:chOff x="1176882" y="2219494"/>
                <a:chExt cx="259812" cy="2996436"/>
              </a:xfrm>
              <a:grpFill/>
            </p:grpSpPr>
            <p:sp>
              <p:nvSpPr>
                <p:cNvPr id="920" name="Freeform: Shape 428">
                  <a:extLst>
                    <a:ext uri="{FF2B5EF4-FFF2-40B4-BE49-F238E27FC236}">
                      <a16:creationId xmlns:a16="http://schemas.microsoft.com/office/drawing/2014/main" xmlns="" id="{0FCAF1E2-5F2D-4DB5-B940-49C030B4F595}"/>
                    </a:ext>
                  </a:extLst>
                </p:cNvPr>
                <p:cNvSpPr/>
                <p:nvPr/>
              </p:nvSpPr>
              <p:spPr>
                <a:xfrm>
                  <a:off x="1289468" y="2269257"/>
                  <a:ext cx="34641" cy="2870928"/>
                </a:xfrm>
                <a:custGeom>
                  <a:avLst/>
                  <a:gdLst>
                    <a:gd name="connsiteX0" fmla="*/ 0 w 34641"/>
                    <a:gd name="connsiteY0" fmla="*/ 19486 h 2870928"/>
                    <a:gd name="connsiteX1" fmla="*/ 0 w 34641"/>
                    <a:gd name="connsiteY1" fmla="*/ 2851443 h 2870928"/>
                    <a:gd name="connsiteX2" fmla="*/ 34642 w 34641"/>
                    <a:gd name="connsiteY2" fmla="*/ 2851443 h 2870928"/>
                    <a:gd name="connsiteX3" fmla="*/ 34642 w 34641"/>
                    <a:gd name="connsiteY3" fmla="*/ 19486 h 2870928"/>
                    <a:gd name="connsiteX4" fmla="*/ 0 w 34641"/>
                    <a:gd name="connsiteY4" fmla="*/ 19486 h 28709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2870928">
                      <a:moveTo>
                        <a:pt x="0" y="19486"/>
                      </a:moveTo>
                      <a:cubicBezTo>
                        <a:pt x="0" y="963472"/>
                        <a:pt x="0" y="1907457"/>
                        <a:pt x="0" y="2851443"/>
                      </a:cubicBezTo>
                      <a:cubicBezTo>
                        <a:pt x="0" y="2877424"/>
                        <a:pt x="34642" y="2877424"/>
                        <a:pt x="34642" y="2851443"/>
                      </a:cubicBezTo>
                      <a:cubicBezTo>
                        <a:pt x="34642" y="1907457"/>
                        <a:pt x="34642" y="963472"/>
                        <a:pt x="34642" y="19486"/>
                      </a:cubicBezTo>
                      <a:cubicBezTo>
                        <a:pt x="34642" y="-6495"/>
                        <a:pt x="0" y="-6495"/>
                        <a:pt x="0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21" name="Freeform: Shape 429">
                  <a:extLst>
                    <a:ext uri="{FF2B5EF4-FFF2-40B4-BE49-F238E27FC236}">
                      <a16:creationId xmlns:a16="http://schemas.microsoft.com/office/drawing/2014/main" xmlns="" id="{4E826540-45F6-4B1B-93F6-461367377BCB}"/>
                    </a:ext>
                  </a:extLst>
                </p:cNvPr>
                <p:cNvSpPr/>
                <p:nvPr/>
              </p:nvSpPr>
              <p:spPr>
                <a:xfrm>
                  <a:off x="1176882" y="4954780"/>
                  <a:ext cx="259812" cy="261149"/>
                </a:xfrm>
                <a:custGeom>
                  <a:avLst/>
                  <a:gdLst>
                    <a:gd name="connsiteX0" fmla="*/ 129906 w 259812"/>
                    <a:gd name="connsiteY0" fmla="*/ 10032 h 261149"/>
                    <a:gd name="connsiteX1" fmla="*/ 0 w 259812"/>
                    <a:gd name="connsiteY1" fmla="*/ 174580 h 261149"/>
                    <a:gd name="connsiteX2" fmla="*/ 129906 w 259812"/>
                    <a:gd name="connsiteY2" fmla="*/ 252524 h 261149"/>
                    <a:gd name="connsiteX3" fmla="*/ 259813 w 259812"/>
                    <a:gd name="connsiteY3" fmla="*/ 70655 h 261149"/>
                    <a:gd name="connsiteX4" fmla="*/ 129906 w 259812"/>
                    <a:gd name="connsiteY4" fmla="*/ 10032 h 2611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149">
                      <a:moveTo>
                        <a:pt x="129906" y="10032"/>
                      </a:moveTo>
                      <a:cubicBezTo>
                        <a:pt x="60623" y="36013"/>
                        <a:pt x="0" y="105297"/>
                        <a:pt x="0" y="174580"/>
                      </a:cubicBezTo>
                      <a:cubicBezTo>
                        <a:pt x="0" y="243863"/>
                        <a:pt x="60623" y="278505"/>
                        <a:pt x="129906" y="252524"/>
                      </a:cubicBezTo>
                      <a:cubicBezTo>
                        <a:pt x="199190" y="217882"/>
                        <a:pt x="259813" y="139938"/>
                        <a:pt x="259813" y="70655"/>
                      </a:cubicBezTo>
                      <a:cubicBezTo>
                        <a:pt x="259813" y="10032"/>
                        <a:pt x="199190" y="-15949"/>
                        <a:pt x="129906" y="10032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22" name="Freeform: Shape 430">
                  <a:extLst>
                    <a:ext uri="{FF2B5EF4-FFF2-40B4-BE49-F238E27FC236}">
                      <a16:creationId xmlns:a16="http://schemas.microsoft.com/office/drawing/2014/main" xmlns="" id="{34A4EB53-06E1-422E-8D9F-EC18104EC4E2}"/>
                    </a:ext>
                  </a:extLst>
                </p:cNvPr>
                <p:cNvSpPr/>
                <p:nvPr/>
              </p:nvSpPr>
              <p:spPr>
                <a:xfrm>
                  <a:off x="1176882" y="2219494"/>
                  <a:ext cx="259812" cy="261149"/>
                </a:xfrm>
                <a:custGeom>
                  <a:avLst/>
                  <a:gdLst>
                    <a:gd name="connsiteX0" fmla="*/ 129906 w 259812"/>
                    <a:gd name="connsiteY0" fmla="*/ 8626 h 261149"/>
                    <a:gd name="connsiteX1" fmla="*/ 0 w 259812"/>
                    <a:gd name="connsiteY1" fmla="*/ 86570 h 261149"/>
                    <a:gd name="connsiteX2" fmla="*/ 129906 w 259812"/>
                    <a:gd name="connsiteY2" fmla="*/ 251118 h 261149"/>
                    <a:gd name="connsiteX3" fmla="*/ 259813 w 259812"/>
                    <a:gd name="connsiteY3" fmla="*/ 190495 h 261149"/>
                    <a:gd name="connsiteX4" fmla="*/ 129906 w 259812"/>
                    <a:gd name="connsiteY4" fmla="*/ 8626 h 2611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149">
                      <a:moveTo>
                        <a:pt x="129906" y="8626"/>
                      </a:moveTo>
                      <a:cubicBezTo>
                        <a:pt x="60623" y="-17355"/>
                        <a:pt x="0" y="17287"/>
                        <a:pt x="0" y="86570"/>
                      </a:cubicBezTo>
                      <a:cubicBezTo>
                        <a:pt x="0" y="155853"/>
                        <a:pt x="60623" y="225137"/>
                        <a:pt x="129906" y="251118"/>
                      </a:cubicBezTo>
                      <a:cubicBezTo>
                        <a:pt x="199190" y="277099"/>
                        <a:pt x="259813" y="251118"/>
                        <a:pt x="259813" y="190495"/>
                      </a:cubicBezTo>
                      <a:cubicBezTo>
                        <a:pt x="259813" y="121212"/>
                        <a:pt x="199190" y="43268"/>
                        <a:pt x="129906" y="862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88" name="Graphic 1">
                <a:extLst>
                  <a:ext uri="{FF2B5EF4-FFF2-40B4-BE49-F238E27FC236}">
                    <a16:creationId xmlns:a16="http://schemas.microsoft.com/office/drawing/2014/main" xmlns="" id="{5172B582-5B2B-4C6D-ADDF-D2A678382DF8}"/>
                  </a:ext>
                </a:extLst>
              </p:cNvPr>
              <p:cNvGrpSpPr/>
              <p:nvPr/>
            </p:nvGrpSpPr>
            <p:grpSpPr>
              <a:xfrm>
                <a:off x="1774451" y="2579887"/>
                <a:ext cx="259812" cy="2275650"/>
                <a:chOff x="1774451" y="2579887"/>
                <a:chExt cx="259812" cy="2275650"/>
              </a:xfrm>
              <a:grpFill/>
            </p:grpSpPr>
            <p:sp>
              <p:nvSpPr>
                <p:cNvPr id="917" name="Freeform: Shape 425">
                  <a:extLst>
                    <a:ext uri="{FF2B5EF4-FFF2-40B4-BE49-F238E27FC236}">
                      <a16:creationId xmlns:a16="http://schemas.microsoft.com/office/drawing/2014/main" xmlns="" id="{B489B7AD-D54A-4A10-9372-FB3DEC743B64}"/>
                    </a:ext>
                  </a:extLst>
                </p:cNvPr>
                <p:cNvSpPr/>
                <p:nvPr/>
              </p:nvSpPr>
              <p:spPr>
                <a:xfrm>
                  <a:off x="1878376" y="2653404"/>
                  <a:ext cx="35786" cy="2105723"/>
                </a:xfrm>
                <a:custGeom>
                  <a:avLst/>
                  <a:gdLst>
                    <a:gd name="connsiteX0" fmla="*/ 0 w 35786"/>
                    <a:gd name="connsiteY0" fmla="*/ 16398 h 2105723"/>
                    <a:gd name="connsiteX1" fmla="*/ 0 w 35786"/>
                    <a:gd name="connsiteY1" fmla="*/ 2086238 h 2105723"/>
                    <a:gd name="connsiteX2" fmla="*/ 34642 w 35786"/>
                    <a:gd name="connsiteY2" fmla="*/ 2086238 h 2105723"/>
                    <a:gd name="connsiteX3" fmla="*/ 34642 w 35786"/>
                    <a:gd name="connsiteY3" fmla="*/ 16398 h 2105723"/>
                    <a:gd name="connsiteX4" fmla="*/ 0 w 35786"/>
                    <a:gd name="connsiteY4" fmla="*/ 16398 h 21057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2105723">
                      <a:moveTo>
                        <a:pt x="0" y="16398"/>
                      </a:moveTo>
                      <a:cubicBezTo>
                        <a:pt x="0" y="709231"/>
                        <a:pt x="0" y="1393404"/>
                        <a:pt x="0" y="2086238"/>
                      </a:cubicBezTo>
                      <a:cubicBezTo>
                        <a:pt x="0" y="2112219"/>
                        <a:pt x="34642" y="2112219"/>
                        <a:pt x="34642" y="2086238"/>
                      </a:cubicBezTo>
                      <a:cubicBezTo>
                        <a:pt x="34642" y="1393404"/>
                        <a:pt x="34642" y="709231"/>
                        <a:pt x="34642" y="16398"/>
                      </a:cubicBezTo>
                      <a:cubicBezTo>
                        <a:pt x="4330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18" name="Freeform: Shape 426">
                  <a:extLst>
                    <a:ext uri="{FF2B5EF4-FFF2-40B4-BE49-F238E27FC236}">
                      <a16:creationId xmlns:a16="http://schemas.microsoft.com/office/drawing/2014/main" xmlns="" id="{4CCC9005-B87A-44A1-ACCE-ACC06B414AFC}"/>
                    </a:ext>
                  </a:extLst>
                </p:cNvPr>
                <p:cNvSpPr/>
                <p:nvPr/>
              </p:nvSpPr>
              <p:spPr>
                <a:xfrm>
                  <a:off x="1774451" y="4578361"/>
                  <a:ext cx="259812" cy="277176"/>
                </a:xfrm>
                <a:custGeom>
                  <a:avLst/>
                  <a:gdLst>
                    <a:gd name="connsiteX0" fmla="*/ 129906 w 259812"/>
                    <a:gd name="connsiteY0" fmla="*/ 48696 h 277176"/>
                    <a:gd name="connsiteX1" fmla="*/ 0 w 259812"/>
                    <a:gd name="connsiteY1" fmla="*/ 239225 h 277176"/>
                    <a:gd name="connsiteX2" fmla="*/ 129906 w 259812"/>
                    <a:gd name="connsiteY2" fmla="*/ 230564 h 277176"/>
                    <a:gd name="connsiteX3" fmla="*/ 259813 w 259812"/>
                    <a:gd name="connsiteY3" fmla="*/ 31375 h 277176"/>
                    <a:gd name="connsiteX4" fmla="*/ 129906 w 259812"/>
                    <a:gd name="connsiteY4" fmla="*/ 48696 h 2771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7176">
                      <a:moveTo>
                        <a:pt x="129906" y="48696"/>
                      </a:moveTo>
                      <a:cubicBezTo>
                        <a:pt x="60623" y="100658"/>
                        <a:pt x="0" y="187262"/>
                        <a:pt x="0" y="239225"/>
                      </a:cubicBezTo>
                      <a:cubicBezTo>
                        <a:pt x="0" y="291187"/>
                        <a:pt x="60623" y="291187"/>
                        <a:pt x="129906" y="230564"/>
                      </a:cubicBezTo>
                      <a:cubicBezTo>
                        <a:pt x="199190" y="161281"/>
                        <a:pt x="259813" y="74677"/>
                        <a:pt x="259813" y="31375"/>
                      </a:cubicBezTo>
                      <a:cubicBezTo>
                        <a:pt x="259813" y="-20588"/>
                        <a:pt x="199190" y="-3267"/>
                        <a:pt x="129906" y="4869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19" name="Freeform: Shape 427">
                  <a:extLst>
                    <a:ext uri="{FF2B5EF4-FFF2-40B4-BE49-F238E27FC236}">
                      <a16:creationId xmlns:a16="http://schemas.microsoft.com/office/drawing/2014/main" xmlns="" id="{498836D4-BE5D-4A41-8988-149CABDD5049}"/>
                    </a:ext>
                  </a:extLst>
                </p:cNvPr>
                <p:cNvSpPr/>
                <p:nvPr/>
              </p:nvSpPr>
              <p:spPr>
                <a:xfrm>
                  <a:off x="1774451" y="2579887"/>
                  <a:ext cx="259812" cy="279004"/>
                </a:xfrm>
                <a:custGeom>
                  <a:avLst/>
                  <a:gdLst>
                    <a:gd name="connsiteX0" fmla="*/ 129906 w 259812"/>
                    <a:gd name="connsiteY0" fmla="*/ 46612 h 279004"/>
                    <a:gd name="connsiteX1" fmla="*/ 0 w 259812"/>
                    <a:gd name="connsiteY1" fmla="*/ 37952 h 279004"/>
                    <a:gd name="connsiteX2" fmla="*/ 129906 w 259812"/>
                    <a:gd name="connsiteY2" fmla="*/ 228481 h 279004"/>
                    <a:gd name="connsiteX3" fmla="*/ 259813 w 259812"/>
                    <a:gd name="connsiteY3" fmla="*/ 254462 h 279004"/>
                    <a:gd name="connsiteX4" fmla="*/ 129906 w 259812"/>
                    <a:gd name="connsiteY4" fmla="*/ 46612 h 2790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9004">
                      <a:moveTo>
                        <a:pt x="129906" y="46612"/>
                      </a:moveTo>
                      <a:cubicBezTo>
                        <a:pt x="60623" y="-14011"/>
                        <a:pt x="0" y="-14011"/>
                        <a:pt x="0" y="37952"/>
                      </a:cubicBezTo>
                      <a:cubicBezTo>
                        <a:pt x="0" y="89914"/>
                        <a:pt x="60623" y="176519"/>
                        <a:pt x="129906" y="228481"/>
                      </a:cubicBezTo>
                      <a:cubicBezTo>
                        <a:pt x="199190" y="280444"/>
                        <a:pt x="259813" y="297764"/>
                        <a:pt x="259813" y="254462"/>
                      </a:cubicBezTo>
                      <a:cubicBezTo>
                        <a:pt x="259813" y="211160"/>
                        <a:pt x="199190" y="115896"/>
                        <a:pt x="129906" y="46612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89" name="Graphic 1">
                <a:extLst>
                  <a:ext uri="{FF2B5EF4-FFF2-40B4-BE49-F238E27FC236}">
                    <a16:creationId xmlns:a16="http://schemas.microsoft.com/office/drawing/2014/main" xmlns="" id="{194CC0F2-93A3-4870-9A56-24ACD44BFD2B}"/>
                  </a:ext>
                </a:extLst>
              </p:cNvPr>
              <p:cNvGrpSpPr/>
              <p:nvPr/>
            </p:nvGrpSpPr>
            <p:grpSpPr>
              <a:xfrm>
                <a:off x="2363360" y="3155892"/>
                <a:ext cx="259812" cy="1123575"/>
                <a:chOff x="2363360" y="3155892"/>
                <a:chExt cx="259812" cy="1123575"/>
              </a:xfrm>
              <a:grpFill/>
            </p:grpSpPr>
            <p:sp>
              <p:nvSpPr>
                <p:cNvPr id="914" name="Freeform: Shape 422">
                  <a:extLst>
                    <a:ext uri="{FF2B5EF4-FFF2-40B4-BE49-F238E27FC236}">
                      <a16:creationId xmlns:a16="http://schemas.microsoft.com/office/drawing/2014/main" xmlns="" id="{E7232938-D002-4640-88AA-64312197BB42}"/>
                    </a:ext>
                  </a:extLst>
                </p:cNvPr>
                <p:cNvSpPr/>
                <p:nvPr/>
              </p:nvSpPr>
              <p:spPr>
                <a:xfrm>
                  <a:off x="2475945" y="3259633"/>
                  <a:ext cx="35786" cy="901925"/>
                </a:xfrm>
                <a:custGeom>
                  <a:avLst/>
                  <a:gdLst>
                    <a:gd name="connsiteX0" fmla="*/ 0 w 35786"/>
                    <a:gd name="connsiteY0" fmla="*/ 16398 h 901925"/>
                    <a:gd name="connsiteX1" fmla="*/ 0 w 35786"/>
                    <a:gd name="connsiteY1" fmla="*/ 882440 h 901925"/>
                    <a:gd name="connsiteX2" fmla="*/ 34641 w 35786"/>
                    <a:gd name="connsiteY2" fmla="*/ 882440 h 901925"/>
                    <a:gd name="connsiteX3" fmla="*/ 34641 w 35786"/>
                    <a:gd name="connsiteY3" fmla="*/ 16398 h 901925"/>
                    <a:gd name="connsiteX4" fmla="*/ 0 w 35786"/>
                    <a:gd name="connsiteY4" fmla="*/ 16398 h 901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901925">
                      <a:moveTo>
                        <a:pt x="0" y="16398"/>
                      </a:moveTo>
                      <a:cubicBezTo>
                        <a:pt x="0" y="302191"/>
                        <a:pt x="0" y="596646"/>
                        <a:pt x="0" y="882440"/>
                      </a:cubicBezTo>
                      <a:cubicBezTo>
                        <a:pt x="0" y="908421"/>
                        <a:pt x="34641" y="908421"/>
                        <a:pt x="34641" y="882440"/>
                      </a:cubicBezTo>
                      <a:cubicBezTo>
                        <a:pt x="34641" y="596646"/>
                        <a:pt x="34641" y="302191"/>
                        <a:pt x="34641" y="16398"/>
                      </a:cubicBezTo>
                      <a:cubicBezTo>
                        <a:pt x="4330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15" name="Freeform: Shape 423">
                  <a:extLst>
                    <a:ext uri="{FF2B5EF4-FFF2-40B4-BE49-F238E27FC236}">
                      <a16:creationId xmlns:a16="http://schemas.microsoft.com/office/drawing/2014/main" xmlns="" id="{8A02E3D1-970B-4BDD-8F4D-DCAEB8ED99E3}"/>
                    </a:ext>
                  </a:extLst>
                </p:cNvPr>
                <p:cNvSpPr/>
                <p:nvPr/>
              </p:nvSpPr>
              <p:spPr>
                <a:xfrm>
                  <a:off x="2363360" y="3985241"/>
                  <a:ext cx="259812" cy="294226"/>
                </a:xfrm>
                <a:custGeom>
                  <a:avLst/>
                  <a:gdLst>
                    <a:gd name="connsiteX0" fmla="*/ 129906 w 259812"/>
                    <a:gd name="connsiteY0" fmla="*/ 113530 h 294226"/>
                    <a:gd name="connsiteX1" fmla="*/ 0 w 259812"/>
                    <a:gd name="connsiteY1" fmla="*/ 286738 h 294226"/>
                    <a:gd name="connsiteX2" fmla="*/ 129906 w 259812"/>
                    <a:gd name="connsiteY2" fmla="*/ 182813 h 294226"/>
                    <a:gd name="connsiteX3" fmla="*/ 259813 w 259812"/>
                    <a:gd name="connsiteY3" fmla="*/ 944 h 294226"/>
                    <a:gd name="connsiteX4" fmla="*/ 129906 w 259812"/>
                    <a:gd name="connsiteY4" fmla="*/ 113530 h 2942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94226">
                      <a:moveTo>
                        <a:pt x="129906" y="113530"/>
                      </a:moveTo>
                      <a:cubicBezTo>
                        <a:pt x="60623" y="182813"/>
                        <a:pt x="0" y="260757"/>
                        <a:pt x="0" y="286738"/>
                      </a:cubicBezTo>
                      <a:cubicBezTo>
                        <a:pt x="0" y="312719"/>
                        <a:pt x="60623" y="269417"/>
                        <a:pt x="129906" y="182813"/>
                      </a:cubicBezTo>
                      <a:cubicBezTo>
                        <a:pt x="199190" y="96209"/>
                        <a:pt x="259813" y="18265"/>
                        <a:pt x="259813" y="944"/>
                      </a:cubicBezTo>
                      <a:cubicBezTo>
                        <a:pt x="259813" y="-7716"/>
                        <a:pt x="207850" y="44246"/>
                        <a:pt x="129906" y="11353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16" name="Freeform: Shape 424">
                  <a:extLst>
                    <a:ext uri="{FF2B5EF4-FFF2-40B4-BE49-F238E27FC236}">
                      <a16:creationId xmlns:a16="http://schemas.microsoft.com/office/drawing/2014/main" xmlns="" id="{B9E90804-BC6E-4F34-B16D-7EF14EA1EDD9}"/>
                    </a:ext>
                  </a:extLst>
                </p:cNvPr>
                <p:cNvSpPr/>
                <p:nvPr/>
              </p:nvSpPr>
              <p:spPr>
                <a:xfrm>
                  <a:off x="2363360" y="3155892"/>
                  <a:ext cx="259812" cy="288043"/>
                </a:xfrm>
                <a:custGeom>
                  <a:avLst/>
                  <a:gdLst>
                    <a:gd name="connsiteX0" fmla="*/ 0 w 259812"/>
                    <a:gd name="connsiteY0" fmla="*/ 7553 h 288043"/>
                    <a:gd name="connsiteX1" fmla="*/ 129906 w 259812"/>
                    <a:gd name="connsiteY1" fmla="*/ 180762 h 288043"/>
                    <a:gd name="connsiteX2" fmla="*/ 259813 w 259812"/>
                    <a:gd name="connsiteY2" fmla="*/ 284687 h 288043"/>
                    <a:gd name="connsiteX3" fmla="*/ 129906 w 259812"/>
                    <a:gd name="connsiteY3" fmla="*/ 102818 h 288043"/>
                    <a:gd name="connsiteX4" fmla="*/ 0 w 259812"/>
                    <a:gd name="connsiteY4" fmla="*/ 7553 h 2880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8043">
                      <a:moveTo>
                        <a:pt x="0" y="7553"/>
                      </a:moveTo>
                      <a:cubicBezTo>
                        <a:pt x="0" y="33535"/>
                        <a:pt x="60623" y="111478"/>
                        <a:pt x="129906" y="180762"/>
                      </a:cubicBezTo>
                      <a:cubicBezTo>
                        <a:pt x="199190" y="250045"/>
                        <a:pt x="259813" y="302008"/>
                        <a:pt x="259813" y="284687"/>
                      </a:cubicBezTo>
                      <a:cubicBezTo>
                        <a:pt x="259813" y="267366"/>
                        <a:pt x="199190" y="189422"/>
                        <a:pt x="129906" y="102818"/>
                      </a:cubicBezTo>
                      <a:cubicBezTo>
                        <a:pt x="60623" y="24874"/>
                        <a:pt x="0" y="-18428"/>
                        <a:pt x="0" y="755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90" name="Graphic 1">
                <a:extLst>
                  <a:ext uri="{FF2B5EF4-FFF2-40B4-BE49-F238E27FC236}">
                    <a16:creationId xmlns:a16="http://schemas.microsoft.com/office/drawing/2014/main" xmlns="" id="{8121C1F8-ACB6-4E19-80D7-D7F8987CC5B2}"/>
                  </a:ext>
                </a:extLst>
              </p:cNvPr>
              <p:cNvGrpSpPr/>
              <p:nvPr/>
            </p:nvGrpSpPr>
            <p:grpSpPr>
              <a:xfrm>
                <a:off x="2960928" y="3316014"/>
                <a:ext cx="259812" cy="794735"/>
                <a:chOff x="2960928" y="3316014"/>
                <a:chExt cx="259812" cy="794735"/>
              </a:xfrm>
              <a:grpFill/>
            </p:grpSpPr>
            <p:sp>
              <p:nvSpPr>
                <p:cNvPr id="911" name="Freeform: Shape 419">
                  <a:extLst>
                    <a:ext uri="{FF2B5EF4-FFF2-40B4-BE49-F238E27FC236}">
                      <a16:creationId xmlns:a16="http://schemas.microsoft.com/office/drawing/2014/main" xmlns="" id="{C8300187-28AE-4BFC-8F1C-9DAAE1BC8BF6}"/>
                    </a:ext>
                  </a:extLst>
                </p:cNvPr>
                <p:cNvSpPr/>
                <p:nvPr/>
              </p:nvSpPr>
              <p:spPr>
                <a:xfrm>
                  <a:off x="3073514" y="3441502"/>
                  <a:ext cx="34641" cy="555508"/>
                </a:xfrm>
                <a:custGeom>
                  <a:avLst/>
                  <a:gdLst>
                    <a:gd name="connsiteX0" fmla="*/ 0 w 34641"/>
                    <a:gd name="connsiteY0" fmla="*/ 16398 h 555508"/>
                    <a:gd name="connsiteX1" fmla="*/ 0 w 34641"/>
                    <a:gd name="connsiteY1" fmla="*/ 536023 h 555508"/>
                    <a:gd name="connsiteX2" fmla="*/ 34642 w 34641"/>
                    <a:gd name="connsiteY2" fmla="*/ 536023 h 555508"/>
                    <a:gd name="connsiteX3" fmla="*/ 34642 w 34641"/>
                    <a:gd name="connsiteY3" fmla="*/ 16398 h 555508"/>
                    <a:gd name="connsiteX4" fmla="*/ 0 w 34641"/>
                    <a:gd name="connsiteY4" fmla="*/ 16398 h 5555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555508">
                      <a:moveTo>
                        <a:pt x="0" y="16398"/>
                      </a:moveTo>
                      <a:cubicBezTo>
                        <a:pt x="0" y="189606"/>
                        <a:pt x="0" y="362814"/>
                        <a:pt x="0" y="536023"/>
                      </a:cubicBezTo>
                      <a:cubicBezTo>
                        <a:pt x="0" y="562004"/>
                        <a:pt x="34642" y="562004"/>
                        <a:pt x="34642" y="536023"/>
                      </a:cubicBezTo>
                      <a:cubicBezTo>
                        <a:pt x="34642" y="362814"/>
                        <a:pt x="34642" y="189606"/>
                        <a:pt x="34642" y="16398"/>
                      </a:cubicBezTo>
                      <a:cubicBezTo>
                        <a:pt x="3464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12" name="Freeform: Shape 420">
                  <a:extLst>
                    <a:ext uri="{FF2B5EF4-FFF2-40B4-BE49-F238E27FC236}">
                      <a16:creationId xmlns:a16="http://schemas.microsoft.com/office/drawing/2014/main" xmlns="" id="{3E0FB1F6-6D56-46B4-9E83-0BFB676EBE77}"/>
                    </a:ext>
                  </a:extLst>
                </p:cNvPr>
                <p:cNvSpPr/>
                <p:nvPr/>
              </p:nvSpPr>
              <p:spPr>
                <a:xfrm>
                  <a:off x="2960928" y="3316014"/>
                  <a:ext cx="259812" cy="289939"/>
                </a:xfrm>
                <a:custGeom>
                  <a:avLst/>
                  <a:gdLst>
                    <a:gd name="connsiteX0" fmla="*/ 129906 w 259812"/>
                    <a:gd name="connsiteY0" fmla="*/ 124565 h 289939"/>
                    <a:gd name="connsiteX1" fmla="*/ 0 w 259812"/>
                    <a:gd name="connsiteY1" fmla="*/ 289113 h 289939"/>
                    <a:gd name="connsiteX2" fmla="*/ 129906 w 259812"/>
                    <a:gd name="connsiteY2" fmla="*/ 167867 h 289939"/>
                    <a:gd name="connsiteX3" fmla="*/ 259813 w 259812"/>
                    <a:gd name="connsiteY3" fmla="*/ 3319 h 289939"/>
                    <a:gd name="connsiteX4" fmla="*/ 129906 w 259812"/>
                    <a:gd name="connsiteY4" fmla="*/ 124565 h 2899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9939">
                      <a:moveTo>
                        <a:pt x="129906" y="124565"/>
                      </a:moveTo>
                      <a:cubicBezTo>
                        <a:pt x="60623" y="211169"/>
                        <a:pt x="0" y="289113"/>
                        <a:pt x="0" y="289113"/>
                      </a:cubicBezTo>
                      <a:cubicBezTo>
                        <a:pt x="0" y="297773"/>
                        <a:pt x="60623" y="237150"/>
                        <a:pt x="129906" y="167867"/>
                      </a:cubicBezTo>
                      <a:cubicBezTo>
                        <a:pt x="199190" y="98583"/>
                        <a:pt x="259813" y="20640"/>
                        <a:pt x="259813" y="3319"/>
                      </a:cubicBezTo>
                      <a:cubicBezTo>
                        <a:pt x="259813" y="-14002"/>
                        <a:pt x="199190" y="37960"/>
                        <a:pt x="129906" y="124565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13" name="Freeform: Shape 421">
                  <a:extLst>
                    <a:ext uri="{FF2B5EF4-FFF2-40B4-BE49-F238E27FC236}">
                      <a16:creationId xmlns:a16="http://schemas.microsoft.com/office/drawing/2014/main" xmlns="" id="{B1CBAD39-1828-4D31-A3EF-2E9E04F06226}"/>
                    </a:ext>
                  </a:extLst>
                </p:cNvPr>
                <p:cNvSpPr/>
                <p:nvPr/>
              </p:nvSpPr>
              <p:spPr>
                <a:xfrm>
                  <a:off x="2960928" y="3821637"/>
                  <a:ext cx="259812" cy="289112"/>
                </a:xfrm>
                <a:custGeom>
                  <a:avLst/>
                  <a:gdLst>
                    <a:gd name="connsiteX0" fmla="*/ 0 w 259812"/>
                    <a:gd name="connsiteY0" fmla="*/ 0 h 289112"/>
                    <a:gd name="connsiteX1" fmla="*/ 129906 w 259812"/>
                    <a:gd name="connsiteY1" fmla="*/ 164548 h 289112"/>
                    <a:gd name="connsiteX2" fmla="*/ 259813 w 259812"/>
                    <a:gd name="connsiteY2" fmla="*/ 285794 h 289112"/>
                    <a:gd name="connsiteX3" fmla="*/ 129906 w 259812"/>
                    <a:gd name="connsiteY3" fmla="*/ 121246 h 289112"/>
                    <a:gd name="connsiteX4" fmla="*/ 0 w 259812"/>
                    <a:gd name="connsiteY4" fmla="*/ 0 h 2891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9112">
                      <a:moveTo>
                        <a:pt x="0" y="0"/>
                      </a:moveTo>
                      <a:cubicBezTo>
                        <a:pt x="0" y="8660"/>
                        <a:pt x="60623" y="77944"/>
                        <a:pt x="129906" y="164548"/>
                      </a:cubicBezTo>
                      <a:cubicBezTo>
                        <a:pt x="199190" y="251152"/>
                        <a:pt x="259813" y="303115"/>
                        <a:pt x="259813" y="285794"/>
                      </a:cubicBezTo>
                      <a:cubicBezTo>
                        <a:pt x="259813" y="268473"/>
                        <a:pt x="199190" y="190529"/>
                        <a:pt x="129906" y="121246"/>
                      </a:cubicBezTo>
                      <a:cubicBezTo>
                        <a:pt x="60623" y="51963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91" name="Graphic 1">
                <a:extLst>
                  <a:ext uri="{FF2B5EF4-FFF2-40B4-BE49-F238E27FC236}">
                    <a16:creationId xmlns:a16="http://schemas.microsoft.com/office/drawing/2014/main" xmlns="" id="{9730D8FE-295B-43E4-B26A-D6972D37AF2B}"/>
                  </a:ext>
                </a:extLst>
              </p:cNvPr>
              <p:cNvGrpSpPr/>
              <p:nvPr/>
            </p:nvGrpSpPr>
            <p:grpSpPr>
              <a:xfrm>
                <a:off x="3558497" y="2708872"/>
                <a:ext cx="259812" cy="2017681"/>
                <a:chOff x="3558497" y="2708872"/>
                <a:chExt cx="259812" cy="2017681"/>
              </a:xfrm>
              <a:grpFill/>
            </p:grpSpPr>
            <p:sp>
              <p:nvSpPr>
                <p:cNvPr id="908" name="Freeform: Shape 416">
                  <a:extLst>
                    <a:ext uri="{FF2B5EF4-FFF2-40B4-BE49-F238E27FC236}">
                      <a16:creationId xmlns:a16="http://schemas.microsoft.com/office/drawing/2014/main" xmlns="" id="{5F9F07DF-228D-44B1-B7CD-067A71D083D1}"/>
                    </a:ext>
                  </a:extLst>
                </p:cNvPr>
                <p:cNvSpPr/>
                <p:nvPr/>
              </p:nvSpPr>
              <p:spPr>
                <a:xfrm>
                  <a:off x="3671083" y="2809291"/>
                  <a:ext cx="34641" cy="1828590"/>
                </a:xfrm>
                <a:custGeom>
                  <a:avLst/>
                  <a:gdLst>
                    <a:gd name="connsiteX0" fmla="*/ 0 w 34641"/>
                    <a:gd name="connsiteY0" fmla="*/ 16398 h 1828590"/>
                    <a:gd name="connsiteX1" fmla="*/ 0 w 34641"/>
                    <a:gd name="connsiteY1" fmla="*/ 1809104 h 1828590"/>
                    <a:gd name="connsiteX2" fmla="*/ 34642 w 34641"/>
                    <a:gd name="connsiteY2" fmla="*/ 1809104 h 1828590"/>
                    <a:gd name="connsiteX3" fmla="*/ 34642 w 34641"/>
                    <a:gd name="connsiteY3" fmla="*/ 16398 h 1828590"/>
                    <a:gd name="connsiteX4" fmla="*/ 0 w 34641"/>
                    <a:gd name="connsiteY4" fmla="*/ 16398 h 18285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1828590">
                      <a:moveTo>
                        <a:pt x="0" y="16398"/>
                      </a:moveTo>
                      <a:cubicBezTo>
                        <a:pt x="0" y="613966"/>
                        <a:pt x="0" y="1211535"/>
                        <a:pt x="0" y="1809104"/>
                      </a:cubicBezTo>
                      <a:cubicBezTo>
                        <a:pt x="0" y="1835086"/>
                        <a:pt x="34642" y="1835086"/>
                        <a:pt x="34642" y="1809104"/>
                      </a:cubicBezTo>
                      <a:cubicBezTo>
                        <a:pt x="34642" y="1211535"/>
                        <a:pt x="34642" y="613966"/>
                        <a:pt x="34642" y="16398"/>
                      </a:cubicBezTo>
                      <a:cubicBezTo>
                        <a:pt x="3464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09" name="Freeform: Shape 417">
                  <a:extLst>
                    <a:ext uri="{FF2B5EF4-FFF2-40B4-BE49-F238E27FC236}">
                      <a16:creationId xmlns:a16="http://schemas.microsoft.com/office/drawing/2014/main" xmlns="" id="{BC6D4247-1394-42D8-A5AB-B5F35A550D4E}"/>
                    </a:ext>
                  </a:extLst>
                </p:cNvPr>
                <p:cNvSpPr/>
                <p:nvPr/>
              </p:nvSpPr>
              <p:spPr>
                <a:xfrm>
                  <a:off x="3558497" y="2708872"/>
                  <a:ext cx="259812" cy="281700"/>
                </a:xfrm>
                <a:custGeom>
                  <a:avLst/>
                  <a:gdLst>
                    <a:gd name="connsiteX0" fmla="*/ 129906 w 259812"/>
                    <a:gd name="connsiteY0" fmla="*/ 64855 h 281700"/>
                    <a:gd name="connsiteX1" fmla="*/ 0 w 259812"/>
                    <a:gd name="connsiteY1" fmla="*/ 264045 h 281700"/>
                    <a:gd name="connsiteX2" fmla="*/ 129906 w 259812"/>
                    <a:gd name="connsiteY2" fmla="*/ 220743 h 281700"/>
                    <a:gd name="connsiteX3" fmla="*/ 259813 w 259812"/>
                    <a:gd name="connsiteY3" fmla="*/ 30213 h 281700"/>
                    <a:gd name="connsiteX4" fmla="*/ 129906 w 259812"/>
                    <a:gd name="connsiteY4" fmla="*/ 64855 h 2817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1700">
                      <a:moveTo>
                        <a:pt x="129906" y="64855"/>
                      </a:moveTo>
                      <a:cubicBezTo>
                        <a:pt x="60623" y="134138"/>
                        <a:pt x="0" y="229403"/>
                        <a:pt x="0" y="264045"/>
                      </a:cubicBezTo>
                      <a:cubicBezTo>
                        <a:pt x="0" y="298686"/>
                        <a:pt x="60623" y="281365"/>
                        <a:pt x="129906" y="220743"/>
                      </a:cubicBezTo>
                      <a:cubicBezTo>
                        <a:pt x="199190" y="160120"/>
                        <a:pt x="259813" y="73515"/>
                        <a:pt x="259813" y="30213"/>
                      </a:cubicBezTo>
                      <a:cubicBezTo>
                        <a:pt x="259813" y="-21749"/>
                        <a:pt x="199190" y="-4428"/>
                        <a:pt x="129906" y="64855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10" name="Freeform: Shape 418">
                  <a:extLst>
                    <a:ext uri="{FF2B5EF4-FFF2-40B4-BE49-F238E27FC236}">
                      <a16:creationId xmlns:a16="http://schemas.microsoft.com/office/drawing/2014/main" xmlns="" id="{EE3C8E17-664D-44CC-9611-17D728354208}"/>
                    </a:ext>
                  </a:extLst>
                </p:cNvPr>
                <p:cNvSpPr/>
                <p:nvPr/>
              </p:nvSpPr>
              <p:spPr>
                <a:xfrm>
                  <a:off x="3558497" y="4444852"/>
                  <a:ext cx="259812" cy="281700"/>
                </a:xfrm>
                <a:custGeom>
                  <a:avLst/>
                  <a:gdLst>
                    <a:gd name="connsiteX0" fmla="*/ 129906 w 259812"/>
                    <a:gd name="connsiteY0" fmla="*/ 60958 h 281700"/>
                    <a:gd name="connsiteX1" fmla="*/ 0 w 259812"/>
                    <a:gd name="connsiteY1" fmla="*/ 17656 h 281700"/>
                    <a:gd name="connsiteX2" fmla="*/ 129906 w 259812"/>
                    <a:gd name="connsiteY2" fmla="*/ 216845 h 281700"/>
                    <a:gd name="connsiteX3" fmla="*/ 259813 w 259812"/>
                    <a:gd name="connsiteY3" fmla="*/ 251487 h 281700"/>
                    <a:gd name="connsiteX4" fmla="*/ 129906 w 259812"/>
                    <a:gd name="connsiteY4" fmla="*/ 60958 h 2817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1700">
                      <a:moveTo>
                        <a:pt x="129906" y="60958"/>
                      </a:moveTo>
                      <a:cubicBezTo>
                        <a:pt x="60623" y="335"/>
                        <a:pt x="0" y="-16986"/>
                        <a:pt x="0" y="17656"/>
                      </a:cubicBezTo>
                      <a:cubicBezTo>
                        <a:pt x="0" y="52297"/>
                        <a:pt x="60623" y="147562"/>
                        <a:pt x="129906" y="216845"/>
                      </a:cubicBezTo>
                      <a:cubicBezTo>
                        <a:pt x="199190" y="286129"/>
                        <a:pt x="259813" y="303450"/>
                        <a:pt x="259813" y="251487"/>
                      </a:cubicBezTo>
                      <a:cubicBezTo>
                        <a:pt x="259813" y="208185"/>
                        <a:pt x="199190" y="121581"/>
                        <a:pt x="129906" y="6095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92" name="Graphic 1">
                <a:extLst>
                  <a:ext uri="{FF2B5EF4-FFF2-40B4-BE49-F238E27FC236}">
                    <a16:creationId xmlns:a16="http://schemas.microsoft.com/office/drawing/2014/main" xmlns="" id="{714CDEBB-A990-4BCB-9070-73CD057EFC56}"/>
                  </a:ext>
                </a:extLst>
              </p:cNvPr>
              <p:cNvGrpSpPr/>
              <p:nvPr/>
            </p:nvGrpSpPr>
            <p:grpSpPr>
              <a:xfrm>
                <a:off x="4147406" y="2285204"/>
                <a:ext cx="259812" cy="2872164"/>
                <a:chOff x="4147406" y="2285204"/>
                <a:chExt cx="259812" cy="2872164"/>
              </a:xfrm>
              <a:grpFill/>
            </p:grpSpPr>
            <p:sp>
              <p:nvSpPr>
                <p:cNvPr id="905" name="Freeform: Shape 413">
                  <a:extLst>
                    <a:ext uri="{FF2B5EF4-FFF2-40B4-BE49-F238E27FC236}">
                      <a16:creationId xmlns:a16="http://schemas.microsoft.com/office/drawing/2014/main" xmlns="" id="{343B030F-D33E-4A0D-8A47-FF26325CD670}"/>
                    </a:ext>
                  </a:extLst>
                </p:cNvPr>
                <p:cNvSpPr/>
                <p:nvPr/>
              </p:nvSpPr>
              <p:spPr>
                <a:xfrm>
                  <a:off x="4259991" y="2364522"/>
                  <a:ext cx="35786" cy="2732362"/>
                </a:xfrm>
                <a:custGeom>
                  <a:avLst/>
                  <a:gdLst>
                    <a:gd name="connsiteX0" fmla="*/ 0 w 35786"/>
                    <a:gd name="connsiteY0" fmla="*/ 19486 h 2732362"/>
                    <a:gd name="connsiteX1" fmla="*/ 0 w 35786"/>
                    <a:gd name="connsiteY1" fmla="*/ 2712876 h 2732362"/>
                    <a:gd name="connsiteX2" fmla="*/ 34642 w 35786"/>
                    <a:gd name="connsiteY2" fmla="*/ 2712876 h 2732362"/>
                    <a:gd name="connsiteX3" fmla="*/ 34642 w 35786"/>
                    <a:gd name="connsiteY3" fmla="*/ 19486 h 2732362"/>
                    <a:gd name="connsiteX4" fmla="*/ 0 w 35786"/>
                    <a:gd name="connsiteY4" fmla="*/ 19486 h 27323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2732362">
                      <a:moveTo>
                        <a:pt x="0" y="19486"/>
                      </a:moveTo>
                      <a:cubicBezTo>
                        <a:pt x="0" y="920170"/>
                        <a:pt x="0" y="1812193"/>
                        <a:pt x="0" y="2712876"/>
                      </a:cubicBezTo>
                      <a:cubicBezTo>
                        <a:pt x="0" y="2738858"/>
                        <a:pt x="34642" y="2738858"/>
                        <a:pt x="34642" y="2712876"/>
                      </a:cubicBezTo>
                      <a:cubicBezTo>
                        <a:pt x="34642" y="1812193"/>
                        <a:pt x="34642" y="920170"/>
                        <a:pt x="34642" y="19486"/>
                      </a:cubicBezTo>
                      <a:cubicBezTo>
                        <a:pt x="43302" y="-6495"/>
                        <a:pt x="0" y="-6495"/>
                        <a:pt x="0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06" name="Freeform: Shape 414">
                  <a:extLst>
                    <a:ext uri="{FF2B5EF4-FFF2-40B4-BE49-F238E27FC236}">
                      <a16:creationId xmlns:a16="http://schemas.microsoft.com/office/drawing/2014/main" xmlns="" id="{8F6456A1-2BDF-44F2-A148-29A65630235C}"/>
                    </a:ext>
                  </a:extLst>
                </p:cNvPr>
                <p:cNvSpPr/>
                <p:nvPr/>
              </p:nvSpPr>
              <p:spPr>
                <a:xfrm>
                  <a:off x="4147406" y="2285204"/>
                  <a:ext cx="259812" cy="272347"/>
                </a:xfrm>
                <a:custGeom>
                  <a:avLst/>
                  <a:gdLst>
                    <a:gd name="connsiteX0" fmla="*/ 129906 w 259812"/>
                    <a:gd name="connsiteY0" fmla="*/ 20860 h 272347"/>
                    <a:gd name="connsiteX1" fmla="*/ 0 w 259812"/>
                    <a:gd name="connsiteY1" fmla="*/ 211389 h 272347"/>
                    <a:gd name="connsiteX2" fmla="*/ 129906 w 259812"/>
                    <a:gd name="connsiteY2" fmla="*/ 254691 h 272347"/>
                    <a:gd name="connsiteX3" fmla="*/ 259813 w 259812"/>
                    <a:gd name="connsiteY3" fmla="*/ 81483 h 272347"/>
                    <a:gd name="connsiteX4" fmla="*/ 129906 w 259812"/>
                    <a:gd name="connsiteY4" fmla="*/ 20860 h 2723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2347">
                      <a:moveTo>
                        <a:pt x="129906" y="20860"/>
                      </a:moveTo>
                      <a:cubicBezTo>
                        <a:pt x="60623" y="64162"/>
                        <a:pt x="0" y="150766"/>
                        <a:pt x="0" y="211389"/>
                      </a:cubicBezTo>
                      <a:cubicBezTo>
                        <a:pt x="0" y="272012"/>
                        <a:pt x="60623" y="289333"/>
                        <a:pt x="129906" y="254691"/>
                      </a:cubicBezTo>
                      <a:cubicBezTo>
                        <a:pt x="199190" y="220050"/>
                        <a:pt x="259813" y="142106"/>
                        <a:pt x="259813" y="81483"/>
                      </a:cubicBezTo>
                      <a:cubicBezTo>
                        <a:pt x="259813" y="3539"/>
                        <a:pt x="207850" y="-22442"/>
                        <a:pt x="129906" y="2086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07" name="Freeform: Shape 415">
                  <a:extLst>
                    <a:ext uri="{FF2B5EF4-FFF2-40B4-BE49-F238E27FC236}">
                      <a16:creationId xmlns:a16="http://schemas.microsoft.com/office/drawing/2014/main" xmlns="" id="{F8A421D7-599D-4F9F-A619-9B0E53578E0E}"/>
                    </a:ext>
                  </a:extLst>
                </p:cNvPr>
                <p:cNvSpPr/>
                <p:nvPr/>
              </p:nvSpPr>
              <p:spPr>
                <a:xfrm>
                  <a:off x="4147406" y="4886534"/>
                  <a:ext cx="259812" cy="270834"/>
                </a:xfrm>
                <a:custGeom>
                  <a:avLst/>
                  <a:gdLst>
                    <a:gd name="connsiteX0" fmla="*/ 129906 w 259812"/>
                    <a:gd name="connsiteY0" fmla="*/ 17656 h 270834"/>
                    <a:gd name="connsiteX1" fmla="*/ 0 w 259812"/>
                    <a:gd name="connsiteY1" fmla="*/ 60958 h 270834"/>
                    <a:gd name="connsiteX2" fmla="*/ 129906 w 259812"/>
                    <a:gd name="connsiteY2" fmla="*/ 251487 h 270834"/>
                    <a:gd name="connsiteX3" fmla="*/ 259813 w 259812"/>
                    <a:gd name="connsiteY3" fmla="*/ 199524 h 270834"/>
                    <a:gd name="connsiteX4" fmla="*/ 129906 w 259812"/>
                    <a:gd name="connsiteY4" fmla="*/ 17656 h 2708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0834">
                      <a:moveTo>
                        <a:pt x="129906" y="17656"/>
                      </a:moveTo>
                      <a:cubicBezTo>
                        <a:pt x="60623" y="-16986"/>
                        <a:pt x="0" y="335"/>
                        <a:pt x="0" y="60958"/>
                      </a:cubicBezTo>
                      <a:cubicBezTo>
                        <a:pt x="0" y="121581"/>
                        <a:pt x="60623" y="208185"/>
                        <a:pt x="129906" y="251487"/>
                      </a:cubicBezTo>
                      <a:cubicBezTo>
                        <a:pt x="199190" y="294789"/>
                        <a:pt x="259813" y="260147"/>
                        <a:pt x="259813" y="199524"/>
                      </a:cubicBezTo>
                      <a:cubicBezTo>
                        <a:pt x="259813" y="121581"/>
                        <a:pt x="207850" y="43637"/>
                        <a:pt x="129906" y="1765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93" name="Graphic 1">
                <a:extLst>
                  <a:ext uri="{FF2B5EF4-FFF2-40B4-BE49-F238E27FC236}">
                    <a16:creationId xmlns:a16="http://schemas.microsoft.com/office/drawing/2014/main" xmlns="" id="{EF30AD65-4F1A-4993-A3F2-716CCA4AFFC4}"/>
                  </a:ext>
                </a:extLst>
              </p:cNvPr>
              <p:cNvGrpSpPr/>
              <p:nvPr/>
            </p:nvGrpSpPr>
            <p:grpSpPr>
              <a:xfrm>
                <a:off x="4744975" y="2132856"/>
                <a:ext cx="259812" cy="3169713"/>
                <a:chOff x="4744975" y="2132856"/>
                <a:chExt cx="259812" cy="3169713"/>
              </a:xfrm>
              <a:grpFill/>
            </p:grpSpPr>
            <p:sp>
              <p:nvSpPr>
                <p:cNvPr id="902" name="Freeform: Shape 410">
                  <a:extLst>
                    <a:ext uri="{FF2B5EF4-FFF2-40B4-BE49-F238E27FC236}">
                      <a16:creationId xmlns:a16="http://schemas.microsoft.com/office/drawing/2014/main" xmlns="" id="{C82662C0-62BF-47EA-B641-1ED888B2A6CE}"/>
                    </a:ext>
                  </a:extLst>
                </p:cNvPr>
                <p:cNvSpPr/>
                <p:nvPr/>
              </p:nvSpPr>
              <p:spPr>
                <a:xfrm>
                  <a:off x="4857560" y="2203062"/>
                  <a:ext cx="34641" cy="3049709"/>
                </a:xfrm>
                <a:custGeom>
                  <a:avLst/>
                  <a:gdLst>
                    <a:gd name="connsiteX0" fmla="*/ 0 w 34641"/>
                    <a:gd name="connsiteY0" fmla="*/ 16398 h 3049709"/>
                    <a:gd name="connsiteX1" fmla="*/ 0 w 34641"/>
                    <a:gd name="connsiteY1" fmla="*/ 3030223 h 3049709"/>
                    <a:gd name="connsiteX2" fmla="*/ 34641 w 34641"/>
                    <a:gd name="connsiteY2" fmla="*/ 3030223 h 3049709"/>
                    <a:gd name="connsiteX3" fmla="*/ 34641 w 34641"/>
                    <a:gd name="connsiteY3" fmla="*/ 16398 h 3049709"/>
                    <a:gd name="connsiteX4" fmla="*/ 0 w 34641"/>
                    <a:gd name="connsiteY4" fmla="*/ 16398 h 30497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3049709">
                      <a:moveTo>
                        <a:pt x="0" y="16398"/>
                      </a:moveTo>
                      <a:cubicBezTo>
                        <a:pt x="0" y="1021006"/>
                        <a:pt x="0" y="2025615"/>
                        <a:pt x="0" y="3030223"/>
                      </a:cubicBezTo>
                      <a:cubicBezTo>
                        <a:pt x="0" y="3056205"/>
                        <a:pt x="34641" y="3056205"/>
                        <a:pt x="34641" y="3030223"/>
                      </a:cubicBezTo>
                      <a:cubicBezTo>
                        <a:pt x="34641" y="2025615"/>
                        <a:pt x="34641" y="1021006"/>
                        <a:pt x="34641" y="16398"/>
                      </a:cubicBezTo>
                      <a:cubicBezTo>
                        <a:pt x="34641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03" name="Freeform: Shape 411">
                  <a:extLst>
                    <a:ext uri="{FF2B5EF4-FFF2-40B4-BE49-F238E27FC236}">
                      <a16:creationId xmlns:a16="http://schemas.microsoft.com/office/drawing/2014/main" xmlns="" id="{3E2761A7-8AEB-4545-B29F-7D740A66F213}"/>
                    </a:ext>
                  </a:extLst>
                </p:cNvPr>
                <p:cNvSpPr/>
                <p:nvPr/>
              </p:nvSpPr>
              <p:spPr>
                <a:xfrm>
                  <a:off x="4744975" y="2132856"/>
                  <a:ext cx="259812" cy="259812"/>
                </a:xfrm>
                <a:custGeom>
                  <a:avLst/>
                  <a:gdLst>
                    <a:gd name="connsiteX0" fmla="*/ 129906 w 259812"/>
                    <a:gd name="connsiteY0" fmla="*/ 0 h 259812"/>
                    <a:gd name="connsiteX1" fmla="*/ 0 w 259812"/>
                    <a:gd name="connsiteY1" fmla="*/ 138567 h 259812"/>
                    <a:gd name="connsiteX2" fmla="*/ 129906 w 259812"/>
                    <a:gd name="connsiteY2" fmla="*/ 259813 h 259812"/>
                    <a:gd name="connsiteX3" fmla="*/ 259813 w 259812"/>
                    <a:gd name="connsiteY3" fmla="*/ 138567 h 259812"/>
                    <a:gd name="connsiteX4" fmla="*/ 129906 w 259812"/>
                    <a:gd name="connsiteY4" fmla="*/ 0 h 2598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59812">
                      <a:moveTo>
                        <a:pt x="129906" y="0"/>
                      </a:moveTo>
                      <a:cubicBezTo>
                        <a:pt x="60623" y="0"/>
                        <a:pt x="0" y="69283"/>
                        <a:pt x="0" y="138567"/>
                      </a:cubicBezTo>
                      <a:cubicBezTo>
                        <a:pt x="0" y="207850"/>
                        <a:pt x="60623" y="259813"/>
                        <a:pt x="129906" y="259813"/>
                      </a:cubicBezTo>
                      <a:cubicBezTo>
                        <a:pt x="199189" y="259813"/>
                        <a:pt x="259813" y="207850"/>
                        <a:pt x="259813" y="138567"/>
                      </a:cubicBezTo>
                      <a:cubicBezTo>
                        <a:pt x="259813" y="69283"/>
                        <a:pt x="199189" y="0"/>
                        <a:pt x="129906" y="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04" name="Freeform: Shape 412">
                  <a:extLst>
                    <a:ext uri="{FF2B5EF4-FFF2-40B4-BE49-F238E27FC236}">
                      <a16:creationId xmlns:a16="http://schemas.microsoft.com/office/drawing/2014/main" xmlns="" id="{F19DD995-249F-465C-9C03-F44819E55EE6}"/>
                    </a:ext>
                  </a:extLst>
                </p:cNvPr>
                <p:cNvSpPr/>
                <p:nvPr/>
              </p:nvSpPr>
              <p:spPr>
                <a:xfrm>
                  <a:off x="4744975" y="5042756"/>
                  <a:ext cx="259812" cy="259812"/>
                </a:xfrm>
                <a:custGeom>
                  <a:avLst/>
                  <a:gdLst>
                    <a:gd name="connsiteX0" fmla="*/ 129906 w 259812"/>
                    <a:gd name="connsiteY0" fmla="*/ 0 h 259812"/>
                    <a:gd name="connsiteX1" fmla="*/ 0 w 259812"/>
                    <a:gd name="connsiteY1" fmla="*/ 121246 h 259812"/>
                    <a:gd name="connsiteX2" fmla="*/ 129906 w 259812"/>
                    <a:gd name="connsiteY2" fmla="*/ 259813 h 259812"/>
                    <a:gd name="connsiteX3" fmla="*/ 259813 w 259812"/>
                    <a:gd name="connsiteY3" fmla="*/ 121246 h 259812"/>
                    <a:gd name="connsiteX4" fmla="*/ 129906 w 259812"/>
                    <a:gd name="connsiteY4" fmla="*/ 0 h 2598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59812">
                      <a:moveTo>
                        <a:pt x="129906" y="0"/>
                      </a:moveTo>
                      <a:cubicBezTo>
                        <a:pt x="60623" y="0"/>
                        <a:pt x="0" y="51963"/>
                        <a:pt x="0" y="121246"/>
                      </a:cubicBezTo>
                      <a:cubicBezTo>
                        <a:pt x="0" y="190529"/>
                        <a:pt x="60623" y="259813"/>
                        <a:pt x="129906" y="259813"/>
                      </a:cubicBezTo>
                      <a:cubicBezTo>
                        <a:pt x="199189" y="259813"/>
                        <a:pt x="259813" y="190529"/>
                        <a:pt x="259813" y="121246"/>
                      </a:cubicBezTo>
                      <a:cubicBezTo>
                        <a:pt x="259813" y="51963"/>
                        <a:pt x="199189" y="0"/>
                        <a:pt x="129906" y="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94" name="Graphic 1">
                <a:extLst>
                  <a:ext uri="{FF2B5EF4-FFF2-40B4-BE49-F238E27FC236}">
                    <a16:creationId xmlns:a16="http://schemas.microsoft.com/office/drawing/2014/main" xmlns="" id="{96928737-BBAC-4D22-8DB2-72F5830CF08E}"/>
                  </a:ext>
                </a:extLst>
              </p:cNvPr>
              <p:cNvGrpSpPr/>
              <p:nvPr/>
            </p:nvGrpSpPr>
            <p:grpSpPr>
              <a:xfrm>
                <a:off x="5342544" y="2282126"/>
                <a:ext cx="259812" cy="2871172"/>
                <a:chOff x="5342544" y="2282126"/>
                <a:chExt cx="259812" cy="2871172"/>
              </a:xfrm>
              <a:grpFill/>
            </p:grpSpPr>
            <p:sp>
              <p:nvSpPr>
                <p:cNvPr id="899" name="Freeform: Shape 407">
                  <a:extLst>
                    <a:ext uri="{FF2B5EF4-FFF2-40B4-BE49-F238E27FC236}">
                      <a16:creationId xmlns:a16="http://schemas.microsoft.com/office/drawing/2014/main" xmlns="" id="{A5D8C3EB-91B5-49F2-A802-896D2114BEC6}"/>
                    </a:ext>
                  </a:extLst>
                </p:cNvPr>
                <p:cNvSpPr/>
                <p:nvPr/>
              </p:nvSpPr>
              <p:spPr>
                <a:xfrm>
                  <a:off x="5455129" y="2358950"/>
                  <a:ext cx="34641" cy="2737934"/>
                </a:xfrm>
                <a:custGeom>
                  <a:avLst/>
                  <a:gdLst>
                    <a:gd name="connsiteX0" fmla="*/ 0 w 34641"/>
                    <a:gd name="connsiteY0" fmla="*/ 16398 h 2737934"/>
                    <a:gd name="connsiteX1" fmla="*/ 0 w 34641"/>
                    <a:gd name="connsiteY1" fmla="*/ 2718448 h 2737934"/>
                    <a:gd name="connsiteX2" fmla="*/ 34642 w 34641"/>
                    <a:gd name="connsiteY2" fmla="*/ 2718448 h 2737934"/>
                    <a:gd name="connsiteX3" fmla="*/ 34642 w 34641"/>
                    <a:gd name="connsiteY3" fmla="*/ 16398 h 2737934"/>
                    <a:gd name="connsiteX4" fmla="*/ 0 w 34641"/>
                    <a:gd name="connsiteY4" fmla="*/ 16398 h 27379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2737934">
                      <a:moveTo>
                        <a:pt x="0" y="16398"/>
                      </a:moveTo>
                      <a:cubicBezTo>
                        <a:pt x="0" y="917081"/>
                        <a:pt x="0" y="1817765"/>
                        <a:pt x="0" y="2718448"/>
                      </a:cubicBezTo>
                      <a:cubicBezTo>
                        <a:pt x="0" y="2744430"/>
                        <a:pt x="34642" y="2744430"/>
                        <a:pt x="34642" y="2718448"/>
                      </a:cubicBezTo>
                      <a:cubicBezTo>
                        <a:pt x="34642" y="1817765"/>
                        <a:pt x="34642" y="917081"/>
                        <a:pt x="34642" y="16398"/>
                      </a:cubicBezTo>
                      <a:cubicBezTo>
                        <a:pt x="3464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00" name="Freeform: Shape 408">
                  <a:extLst>
                    <a:ext uri="{FF2B5EF4-FFF2-40B4-BE49-F238E27FC236}">
                      <a16:creationId xmlns:a16="http://schemas.microsoft.com/office/drawing/2014/main" xmlns="" id="{4D9568C4-AE6F-40FE-924B-055C62A1A88A}"/>
                    </a:ext>
                  </a:extLst>
                </p:cNvPr>
                <p:cNvSpPr/>
                <p:nvPr/>
              </p:nvSpPr>
              <p:spPr>
                <a:xfrm>
                  <a:off x="5342544" y="2282126"/>
                  <a:ext cx="259812" cy="266764"/>
                </a:xfrm>
                <a:custGeom>
                  <a:avLst/>
                  <a:gdLst>
                    <a:gd name="connsiteX0" fmla="*/ 129906 w 259812"/>
                    <a:gd name="connsiteY0" fmla="*/ 15277 h 266764"/>
                    <a:gd name="connsiteX1" fmla="*/ 0 w 259812"/>
                    <a:gd name="connsiteY1" fmla="*/ 75900 h 266764"/>
                    <a:gd name="connsiteX2" fmla="*/ 129906 w 259812"/>
                    <a:gd name="connsiteY2" fmla="*/ 249109 h 266764"/>
                    <a:gd name="connsiteX3" fmla="*/ 259813 w 259812"/>
                    <a:gd name="connsiteY3" fmla="*/ 205807 h 266764"/>
                    <a:gd name="connsiteX4" fmla="*/ 129906 w 259812"/>
                    <a:gd name="connsiteY4" fmla="*/ 15277 h 2667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6764">
                      <a:moveTo>
                        <a:pt x="129906" y="15277"/>
                      </a:moveTo>
                      <a:cubicBezTo>
                        <a:pt x="60623" y="-19364"/>
                        <a:pt x="0" y="6617"/>
                        <a:pt x="0" y="75900"/>
                      </a:cubicBezTo>
                      <a:cubicBezTo>
                        <a:pt x="0" y="145184"/>
                        <a:pt x="60623" y="214467"/>
                        <a:pt x="129906" y="249109"/>
                      </a:cubicBezTo>
                      <a:cubicBezTo>
                        <a:pt x="199189" y="283750"/>
                        <a:pt x="259813" y="266430"/>
                        <a:pt x="259813" y="205807"/>
                      </a:cubicBezTo>
                      <a:cubicBezTo>
                        <a:pt x="259813" y="145184"/>
                        <a:pt x="199189" y="58579"/>
                        <a:pt x="129906" y="15277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01" name="Freeform: Shape 409">
                  <a:extLst>
                    <a:ext uri="{FF2B5EF4-FFF2-40B4-BE49-F238E27FC236}">
                      <a16:creationId xmlns:a16="http://schemas.microsoft.com/office/drawing/2014/main" xmlns="" id="{296E938A-AB72-4EDF-ABF8-C8338DDB9DF0}"/>
                    </a:ext>
                  </a:extLst>
                </p:cNvPr>
                <p:cNvSpPr/>
                <p:nvPr/>
              </p:nvSpPr>
              <p:spPr>
                <a:xfrm>
                  <a:off x="5342544" y="4886534"/>
                  <a:ext cx="259812" cy="266764"/>
                </a:xfrm>
                <a:custGeom>
                  <a:avLst/>
                  <a:gdLst>
                    <a:gd name="connsiteX0" fmla="*/ 129906 w 259812"/>
                    <a:gd name="connsiteY0" fmla="*/ 17656 h 266764"/>
                    <a:gd name="connsiteX1" fmla="*/ 0 w 259812"/>
                    <a:gd name="connsiteY1" fmla="*/ 190864 h 266764"/>
                    <a:gd name="connsiteX2" fmla="*/ 129906 w 259812"/>
                    <a:gd name="connsiteY2" fmla="*/ 251487 h 266764"/>
                    <a:gd name="connsiteX3" fmla="*/ 259813 w 259812"/>
                    <a:gd name="connsiteY3" fmla="*/ 60958 h 266764"/>
                    <a:gd name="connsiteX4" fmla="*/ 129906 w 259812"/>
                    <a:gd name="connsiteY4" fmla="*/ 17656 h 2667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6764">
                      <a:moveTo>
                        <a:pt x="129906" y="17656"/>
                      </a:moveTo>
                      <a:cubicBezTo>
                        <a:pt x="60623" y="52298"/>
                        <a:pt x="0" y="121581"/>
                        <a:pt x="0" y="190864"/>
                      </a:cubicBezTo>
                      <a:cubicBezTo>
                        <a:pt x="0" y="260147"/>
                        <a:pt x="60623" y="286129"/>
                        <a:pt x="129906" y="251487"/>
                      </a:cubicBezTo>
                      <a:cubicBezTo>
                        <a:pt x="199189" y="208185"/>
                        <a:pt x="259813" y="121581"/>
                        <a:pt x="259813" y="60958"/>
                      </a:cubicBezTo>
                      <a:cubicBezTo>
                        <a:pt x="259813" y="335"/>
                        <a:pt x="199189" y="-16986"/>
                        <a:pt x="129906" y="1765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95" name="Graphic 1">
                <a:extLst>
                  <a:ext uri="{FF2B5EF4-FFF2-40B4-BE49-F238E27FC236}">
                    <a16:creationId xmlns:a16="http://schemas.microsoft.com/office/drawing/2014/main" xmlns="" id="{1D51D4B3-03DC-48C4-B3FC-56DC4CD9E536}"/>
                  </a:ext>
                </a:extLst>
              </p:cNvPr>
              <p:cNvGrpSpPr/>
              <p:nvPr/>
            </p:nvGrpSpPr>
            <p:grpSpPr>
              <a:xfrm>
                <a:off x="5940112" y="2700211"/>
                <a:ext cx="181869" cy="2035002"/>
                <a:chOff x="5940112" y="2700211"/>
                <a:chExt cx="181869" cy="2035002"/>
              </a:xfrm>
              <a:grpFill/>
            </p:grpSpPr>
            <p:sp>
              <p:nvSpPr>
                <p:cNvPr id="896" name="Freeform: Shape 404">
                  <a:extLst>
                    <a:ext uri="{FF2B5EF4-FFF2-40B4-BE49-F238E27FC236}">
                      <a16:creationId xmlns:a16="http://schemas.microsoft.com/office/drawing/2014/main" xmlns="" id="{3D210EF2-0848-41E8-8E6F-D7604F6F8002}"/>
                    </a:ext>
                  </a:extLst>
                </p:cNvPr>
                <p:cNvSpPr/>
                <p:nvPr/>
              </p:nvSpPr>
              <p:spPr>
                <a:xfrm>
                  <a:off x="6044038" y="2800631"/>
                  <a:ext cx="35786" cy="1845911"/>
                </a:xfrm>
                <a:custGeom>
                  <a:avLst/>
                  <a:gdLst>
                    <a:gd name="connsiteX0" fmla="*/ 0 w 35786"/>
                    <a:gd name="connsiteY0" fmla="*/ 16398 h 1845911"/>
                    <a:gd name="connsiteX1" fmla="*/ 0 w 35786"/>
                    <a:gd name="connsiteY1" fmla="*/ 1826425 h 1845911"/>
                    <a:gd name="connsiteX2" fmla="*/ 34642 w 35786"/>
                    <a:gd name="connsiteY2" fmla="*/ 1826425 h 1845911"/>
                    <a:gd name="connsiteX3" fmla="*/ 34642 w 35786"/>
                    <a:gd name="connsiteY3" fmla="*/ 16398 h 1845911"/>
                    <a:gd name="connsiteX4" fmla="*/ 0 w 35786"/>
                    <a:gd name="connsiteY4" fmla="*/ 16398 h 18459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1845911">
                      <a:moveTo>
                        <a:pt x="0" y="16398"/>
                      </a:moveTo>
                      <a:cubicBezTo>
                        <a:pt x="0" y="622627"/>
                        <a:pt x="0" y="1220196"/>
                        <a:pt x="0" y="1826425"/>
                      </a:cubicBezTo>
                      <a:cubicBezTo>
                        <a:pt x="0" y="1852406"/>
                        <a:pt x="34642" y="1852406"/>
                        <a:pt x="34642" y="1826425"/>
                      </a:cubicBezTo>
                      <a:cubicBezTo>
                        <a:pt x="34642" y="1220196"/>
                        <a:pt x="34642" y="622627"/>
                        <a:pt x="34642" y="16398"/>
                      </a:cubicBezTo>
                      <a:cubicBezTo>
                        <a:pt x="4330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97" name="Freeform: Shape 405">
                  <a:extLst>
                    <a:ext uri="{FF2B5EF4-FFF2-40B4-BE49-F238E27FC236}">
                      <a16:creationId xmlns:a16="http://schemas.microsoft.com/office/drawing/2014/main" xmlns="" id="{F230EB71-253A-48A8-A22F-C0DC371624C7}"/>
                    </a:ext>
                  </a:extLst>
                </p:cNvPr>
                <p:cNvSpPr/>
                <p:nvPr/>
              </p:nvSpPr>
              <p:spPr>
                <a:xfrm>
                  <a:off x="5940112" y="2700211"/>
                  <a:ext cx="181869" cy="255384"/>
                </a:xfrm>
                <a:custGeom>
                  <a:avLst/>
                  <a:gdLst>
                    <a:gd name="connsiteX0" fmla="*/ 0 w 181869"/>
                    <a:gd name="connsiteY0" fmla="*/ 30213 h 255384"/>
                    <a:gd name="connsiteX1" fmla="*/ 129906 w 181869"/>
                    <a:gd name="connsiteY1" fmla="*/ 220743 h 255384"/>
                    <a:gd name="connsiteX2" fmla="*/ 181869 w 181869"/>
                    <a:gd name="connsiteY2" fmla="*/ 255384 h 255384"/>
                    <a:gd name="connsiteX3" fmla="*/ 181869 w 181869"/>
                    <a:gd name="connsiteY3" fmla="*/ 116818 h 255384"/>
                    <a:gd name="connsiteX4" fmla="*/ 129906 w 181869"/>
                    <a:gd name="connsiteY4" fmla="*/ 64855 h 255384"/>
                    <a:gd name="connsiteX5" fmla="*/ 0 w 181869"/>
                    <a:gd name="connsiteY5" fmla="*/ 30213 h 2553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81869" h="255384">
                      <a:moveTo>
                        <a:pt x="0" y="30213"/>
                      </a:moveTo>
                      <a:cubicBezTo>
                        <a:pt x="0" y="82176"/>
                        <a:pt x="60623" y="160120"/>
                        <a:pt x="129906" y="220743"/>
                      </a:cubicBezTo>
                      <a:cubicBezTo>
                        <a:pt x="147228" y="238063"/>
                        <a:pt x="164548" y="246724"/>
                        <a:pt x="181869" y="255384"/>
                      </a:cubicBezTo>
                      <a:lnTo>
                        <a:pt x="181869" y="116818"/>
                      </a:lnTo>
                      <a:cubicBezTo>
                        <a:pt x="164548" y="99497"/>
                        <a:pt x="147228" y="82176"/>
                        <a:pt x="129906" y="64855"/>
                      </a:cubicBezTo>
                      <a:cubicBezTo>
                        <a:pt x="51963" y="-4428"/>
                        <a:pt x="0" y="-21749"/>
                        <a:pt x="0" y="3021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98" name="Freeform: Shape 406">
                  <a:extLst>
                    <a:ext uri="{FF2B5EF4-FFF2-40B4-BE49-F238E27FC236}">
                      <a16:creationId xmlns:a16="http://schemas.microsoft.com/office/drawing/2014/main" xmlns="" id="{B55B417F-978A-41F1-BC52-56F7E75C7E21}"/>
                    </a:ext>
                  </a:extLst>
                </p:cNvPr>
                <p:cNvSpPr/>
                <p:nvPr/>
              </p:nvSpPr>
              <p:spPr>
                <a:xfrm>
                  <a:off x="5940112" y="4471169"/>
                  <a:ext cx="181869" cy="264044"/>
                </a:xfrm>
                <a:custGeom>
                  <a:avLst/>
                  <a:gdLst>
                    <a:gd name="connsiteX0" fmla="*/ 0 w 181869"/>
                    <a:gd name="connsiteY0" fmla="*/ 233831 h 264044"/>
                    <a:gd name="connsiteX1" fmla="*/ 129906 w 181869"/>
                    <a:gd name="connsiteY1" fmla="*/ 199190 h 264044"/>
                    <a:gd name="connsiteX2" fmla="*/ 181869 w 181869"/>
                    <a:gd name="connsiteY2" fmla="*/ 138567 h 264044"/>
                    <a:gd name="connsiteX3" fmla="*/ 181869 w 181869"/>
                    <a:gd name="connsiteY3" fmla="*/ 0 h 264044"/>
                    <a:gd name="connsiteX4" fmla="*/ 129906 w 181869"/>
                    <a:gd name="connsiteY4" fmla="*/ 34642 h 264044"/>
                    <a:gd name="connsiteX5" fmla="*/ 0 w 181869"/>
                    <a:gd name="connsiteY5" fmla="*/ 233831 h 2640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81869" h="264044">
                      <a:moveTo>
                        <a:pt x="0" y="233831"/>
                      </a:moveTo>
                      <a:cubicBezTo>
                        <a:pt x="0" y="285794"/>
                        <a:pt x="60623" y="268473"/>
                        <a:pt x="129906" y="199190"/>
                      </a:cubicBezTo>
                      <a:cubicBezTo>
                        <a:pt x="147228" y="181869"/>
                        <a:pt x="164548" y="164548"/>
                        <a:pt x="181869" y="138567"/>
                      </a:cubicBezTo>
                      <a:lnTo>
                        <a:pt x="181869" y="0"/>
                      </a:lnTo>
                      <a:cubicBezTo>
                        <a:pt x="164548" y="8660"/>
                        <a:pt x="147228" y="25981"/>
                        <a:pt x="129906" y="34642"/>
                      </a:cubicBezTo>
                      <a:cubicBezTo>
                        <a:pt x="51963" y="103925"/>
                        <a:pt x="0" y="181869"/>
                        <a:pt x="0" y="23383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</p:grpSp>
        <p:grpSp>
          <p:nvGrpSpPr>
            <p:cNvPr id="530" name="Graphic 1">
              <a:extLst>
                <a:ext uri="{FF2B5EF4-FFF2-40B4-BE49-F238E27FC236}">
                  <a16:creationId xmlns:a16="http://schemas.microsoft.com/office/drawing/2014/main" xmlns="" id="{D7BD81C5-8DF6-4624-AC04-F9D0292D4808}"/>
                </a:ext>
              </a:extLst>
            </p:cNvPr>
            <p:cNvGrpSpPr/>
            <p:nvPr/>
          </p:nvGrpSpPr>
          <p:grpSpPr>
            <a:xfrm>
              <a:off x="1878998" y="2672916"/>
              <a:ext cx="2240756" cy="1046067"/>
              <a:chOff x="6061358" y="2132856"/>
              <a:chExt cx="6789768" cy="3169713"/>
            </a:xfrm>
            <a:grpFill/>
          </p:grpSpPr>
          <p:grpSp>
            <p:nvGrpSpPr>
              <p:cNvPr id="832" name="Graphic 1">
                <a:extLst>
                  <a:ext uri="{FF2B5EF4-FFF2-40B4-BE49-F238E27FC236}">
                    <a16:creationId xmlns:a16="http://schemas.microsoft.com/office/drawing/2014/main" xmlns="" id="{84369B1C-D7B3-4903-84E3-CF94AF0D68D6}"/>
                  </a:ext>
                </a:extLst>
              </p:cNvPr>
              <p:cNvGrpSpPr/>
              <p:nvPr/>
            </p:nvGrpSpPr>
            <p:grpSpPr>
              <a:xfrm>
                <a:off x="6061358" y="2249492"/>
                <a:ext cx="6781107" cy="2951210"/>
                <a:chOff x="6061358" y="2249492"/>
                <a:chExt cx="6781107" cy="2951210"/>
              </a:xfrm>
              <a:grpFill/>
            </p:grpSpPr>
            <p:sp>
              <p:nvSpPr>
                <p:cNvPr id="880" name="Freeform: Shape 388">
                  <a:extLst>
                    <a:ext uri="{FF2B5EF4-FFF2-40B4-BE49-F238E27FC236}">
                      <a16:creationId xmlns:a16="http://schemas.microsoft.com/office/drawing/2014/main" xmlns="" id="{7D3004B6-9905-442B-B97C-76F97E7D2DEA}"/>
                    </a:ext>
                  </a:extLst>
                </p:cNvPr>
                <p:cNvSpPr/>
                <p:nvPr/>
              </p:nvSpPr>
              <p:spPr>
                <a:xfrm>
                  <a:off x="12842466" y="3137464"/>
                  <a:ext cx="86604" cy="60622"/>
                </a:xfrm>
                <a:custGeom>
                  <a:avLst/>
                  <a:gdLst>
                    <a:gd name="connsiteX0" fmla="*/ 0 w 86604"/>
                    <a:gd name="connsiteY0" fmla="*/ 60623 h 60622"/>
                    <a:gd name="connsiteX1" fmla="*/ 0 w 86604"/>
                    <a:gd name="connsiteY1" fmla="*/ 0 h 60622"/>
                    <a:gd name="connsiteX2" fmla="*/ 0 w 86604"/>
                    <a:gd name="connsiteY2" fmla="*/ 0 h 60622"/>
                    <a:gd name="connsiteX3" fmla="*/ 0 w 86604"/>
                    <a:gd name="connsiteY3" fmla="*/ 60623 h 60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6604" h="60622">
                      <a:moveTo>
                        <a:pt x="0" y="60623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60623"/>
                      </a:ln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81" name="Freeform: Shape 389">
                  <a:extLst>
                    <a:ext uri="{FF2B5EF4-FFF2-40B4-BE49-F238E27FC236}">
                      <a16:creationId xmlns:a16="http://schemas.microsoft.com/office/drawing/2014/main" xmlns="" id="{BC84A5B6-9562-4278-953F-6A16C032E521}"/>
                    </a:ext>
                  </a:extLst>
                </p:cNvPr>
                <p:cNvSpPr/>
                <p:nvPr/>
              </p:nvSpPr>
              <p:spPr>
                <a:xfrm>
                  <a:off x="6061358" y="2249492"/>
                  <a:ext cx="6772447" cy="2951210"/>
                </a:xfrm>
                <a:custGeom>
                  <a:avLst/>
                  <a:gdLst>
                    <a:gd name="connsiteX0" fmla="*/ 6096935 w 6772447"/>
                    <a:gd name="connsiteY0" fmla="*/ 299064 h 2951210"/>
                    <a:gd name="connsiteX1" fmla="*/ 5369460 w 6772447"/>
                    <a:gd name="connsiteY1" fmla="*/ 4609 h 2951210"/>
                    <a:gd name="connsiteX2" fmla="*/ 4598682 w 6772447"/>
                    <a:gd name="connsiteY2" fmla="*/ 195139 h 2951210"/>
                    <a:gd name="connsiteX3" fmla="*/ 3100430 w 6772447"/>
                    <a:gd name="connsiteY3" fmla="*/ 1615447 h 2951210"/>
                    <a:gd name="connsiteX4" fmla="*/ 2312332 w 6772447"/>
                    <a:gd name="connsiteY4" fmla="*/ 2412206 h 2951210"/>
                    <a:gd name="connsiteX5" fmla="*/ 1472271 w 6772447"/>
                    <a:gd name="connsiteY5" fmla="*/ 2888529 h 2951210"/>
                    <a:gd name="connsiteX6" fmla="*/ 0 w 6772447"/>
                    <a:gd name="connsiteY6" fmla="*/ 2273639 h 2951210"/>
                    <a:gd name="connsiteX7" fmla="*/ 0 w 6772447"/>
                    <a:gd name="connsiteY7" fmla="*/ 2334262 h 2951210"/>
                    <a:gd name="connsiteX8" fmla="*/ 1030590 w 6772447"/>
                    <a:gd name="connsiteY8" fmla="*/ 2931831 h 2951210"/>
                    <a:gd name="connsiteX9" fmla="*/ 2537503 w 6772447"/>
                    <a:gd name="connsiteY9" fmla="*/ 2264979 h 2951210"/>
                    <a:gd name="connsiteX10" fmla="*/ 4079057 w 6772447"/>
                    <a:gd name="connsiteY10" fmla="*/ 628160 h 2951210"/>
                    <a:gd name="connsiteX11" fmla="*/ 4884476 w 6772447"/>
                    <a:gd name="connsiteY11" fmla="*/ 108534 h 2951210"/>
                    <a:gd name="connsiteX12" fmla="*/ 5802481 w 6772447"/>
                    <a:gd name="connsiteY12" fmla="*/ 177818 h 2951210"/>
                    <a:gd name="connsiteX13" fmla="*/ 6729146 w 6772447"/>
                    <a:gd name="connsiteY13" fmla="*/ 913953 h 2951210"/>
                    <a:gd name="connsiteX14" fmla="*/ 6772448 w 6772447"/>
                    <a:gd name="connsiteY14" fmla="*/ 957255 h 2951210"/>
                    <a:gd name="connsiteX15" fmla="*/ 6772448 w 6772447"/>
                    <a:gd name="connsiteY15" fmla="*/ 896632 h 2951210"/>
                    <a:gd name="connsiteX16" fmla="*/ 6096935 w 6772447"/>
                    <a:gd name="connsiteY16" fmla="*/ 299064 h 29512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6772447" h="2951210">
                      <a:moveTo>
                        <a:pt x="6096935" y="299064"/>
                      </a:moveTo>
                      <a:cubicBezTo>
                        <a:pt x="5880425" y="151836"/>
                        <a:pt x="5637933" y="30591"/>
                        <a:pt x="5369460" y="4609"/>
                      </a:cubicBezTo>
                      <a:cubicBezTo>
                        <a:pt x="5100987" y="-21372"/>
                        <a:pt x="4832513" y="65232"/>
                        <a:pt x="4598682" y="195139"/>
                      </a:cubicBezTo>
                      <a:cubicBezTo>
                        <a:pt x="4001114" y="532895"/>
                        <a:pt x="3550772" y="1104483"/>
                        <a:pt x="3100430" y="1615447"/>
                      </a:cubicBezTo>
                      <a:cubicBezTo>
                        <a:pt x="2849278" y="1892581"/>
                        <a:pt x="2598126" y="2169714"/>
                        <a:pt x="2312332" y="2412206"/>
                      </a:cubicBezTo>
                      <a:cubicBezTo>
                        <a:pt x="2069840" y="2620056"/>
                        <a:pt x="1792707" y="2810585"/>
                        <a:pt x="1472271" y="2888529"/>
                      </a:cubicBezTo>
                      <a:cubicBezTo>
                        <a:pt x="909344" y="3018435"/>
                        <a:pt x="398379" y="2654698"/>
                        <a:pt x="0" y="2273639"/>
                      </a:cubicBezTo>
                      <a:lnTo>
                        <a:pt x="0" y="2334262"/>
                      </a:lnTo>
                      <a:cubicBezTo>
                        <a:pt x="294454" y="2611396"/>
                        <a:pt x="632211" y="2853887"/>
                        <a:pt x="1030590" y="2931831"/>
                      </a:cubicBezTo>
                      <a:cubicBezTo>
                        <a:pt x="1619499" y="3044416"/>
                        <a:pt x="2139124" y="2646037"/>
                        <a:pt x="2537503" y="2264979"/>
                      </a:cubicBezTo>
                      <a:cubicBezTo>
                        <a:pt x="3083109" y="1745354"/>
                        <a:pt x="3524791" y="1130464"/>
                        <a:pt x="4079057" y="628160"/>
                      </a:cubicBezTo>
                      <a:cubicBezTo>
                        <a:pt x="4312889" y="411649"/>
                        <a:pt x="4581362" y="212459"/>
                        <a:pt x="4884476" y="108534"/>
                      </a:cubicBezTo>
                      <a:cubicBezTo>
                        <a:pt x="5196252" y="4609"/>
                        <a:pt x="5508026" y="39251"/>
                        <a:pt x="5802481" y="177818"/>
                      </a:cubicBezTo>
                      <a:cubicBezTo>
                        <a:pt x="6157558" y="351026"/>
                        <a:pt x="6460672" y="628160"/>
                        <a:pt x="6729146" y="913953"/>
                      </a:cubicBezTo>
                      <a:cubicBezTo>
                        <a:pt x="6746466" y="931274"/>
                        <a:pt x="6755127" y="948595"/>
                        <a:pt x="6772448" y="957255"/>
                      </a:cubicBezTo>
                      <a:lnTo>
                        <a:pt x="6772448" y="896632"/>
                      </a:lnTo>
                      <a:cubicBezTo>
                        <a:pt x="6573258" y="671462"/>
                        <a:pt x="6348087" y="463611"/>
                        <a:pt x="6096935" y="29906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33" name="Graphic 1">
                <a:extLst>
                  <a:ext uri="{FF2B5EF4-FFF2-40B4-BE49-F238E27FC236}">
                    <a16:creationId xmlns:a16="http://schemas.microsoft.com/office/drawing/2014/main" xmlns="" id="{51F1F404-A2E3-4BFC-BF54-8ADE64107063}"/>
                  </a:ext>
                </a:extLst>
              </p:cNvPr>
              <p:cNvGrpSpPr/>
              <p:nvPr/>
            </p:nvGrpSpPr>
            <p:grpSpPr>
              <a:xfrm>
                <a:off x="6078679" y="2250581"/>
                <a:ext cx="6772447" cy="2941634"/>
                <a:chOff x="6078679" y="2250581"/>
                <a:chExt cx="6772447" cy="2941634"/>
              </a:xfrm>
              <a:grpFill/>
            </p:grpSpPr>
            <p:sp>
              <p:nvSpPr>
                <p:cNvPr id="878" name="Freeform: Shape 386">
                  <a:extLst>
                    <a:ext uri="{FF2B5EF4-FFF2-40B4-BE49-F238E27FC236}">
                      <a16:creationId xmlns:a16="http://schemas.microsoft.com/office/drawing/2014/main" xmlns="" id="{00942BE0-16F3-434A-879F-C04C18D7DEEA}"/>
                    </a:ext>
                  </a:extLst>
                </p:cNvPr>
                <p:cNvSpPr/>
                <p:nvPr/>
              </p:nvSpPr>
              <p:spPr>
                <a:xfrm>
                  <a:off x="12842466" y="4237337"/>
                  <a:ext cx="86604" cy="51962"/>
                </a:xfrm>
                <a:custGeom>
                  <a:avLst/>
                  <a:gdLst>
                    <a:gd name="connsiteX0" fmla="*/ 0 w 86604"/>
                    <a:gd name="connsiteY0" fmla="*/ 51963 h 51962"/>
                    <a:gd name="connsiteX1" fmla="*/ 0 w 86604"/>
                    <a:gd name="connsiteY1" fmla="*/ 0 h 51962"/>
                    <a:gd name="connsiteX2" fmla="*/ 0 w 86604"/>
                    <a:gd name="connsiteY2" fmla="*/ 0 h 51962"/>
                    <a:gd name="connsiteX3" fmla="*/ 0 w 86604"/>
                    <a:gd name="connsiteY3" fmla="*/ 51963 h 519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6604" h="51962">
                      <a:moveTo>
                        <a:pt x="0" y="51963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51963"/>
                      </a:ln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79" name="Freeform: Shape 387">
                  <a:extLst>
                    <a:ext uri="{FF2B5EF4-FFF2-40B4-BE49-F238E27FC236}">
                      <a16:creationId xmlns:a16="http://schemas.microsoft.com/office/drawing/2014/main" xmlns="" id="{C19DFE52-9444-48D6-9C50-5CDCB9871D3B}"/>
                    </a:ext>
                  </a:extLst>
                </p:cNvPr>
                <p:cNvSpPr/>
                <p:nvPr/>
              </p:nvSpPr>
              <p:spPr>
                <a:xfrm>
                  <a:off x="6078679" y="2250581"/>
                  <a:ext cx="6772447" cy="2941634"/>
                </a:xfrm>
                <a:custGeom>
                  <a:avLst/>
                  <a:gdLst>
                    <a:gd name="connsiteX0" fmla="*/ 6226841 w 6772447"/>
                    <a:gd name="connsiteY0" fmla="*/ 2489061 h 2941634"/>
                    <a:gd name="connsiteX1" fmla="*/ 5386780 w 6772447"/>
                    <a:gd name="connsiteY1" fmla="*/ 2896100 h 2941634"/>
                    <a:gd name="connsiteX2" fmla="*/ 4477436 w 6772447"/>
                    <a:gd name="connsiteY2" fmla="*/ 2636288 h 2941634"/>
                    <a:gd name="connsiteX3" fmla="*/ 2901240 w 6772447"/>
                    <a:gd name="connsiteY3" fmla="*/ 1060092 h 2941634"/>
                    <a:gd name="connsiteX4" fmla="*/ 1446290 w 6772447"/>
                    <a:gd name="connsiteY4" fmla="*/ 20841 h 2941634"/>
                    <a:gd name="connsiteX5" fmla="*/ 0 w 6772447"/>
                    <a:gd name="connsiteY5" fmla="*/ 627071 h 2941634"/>
                    <a:gd name="connsiteX6" fmla="*/ 0 w 6772447"/>
                    <a:gd name="connsiteY6" fmla="*/ 679033 h 2941634"/>
                    <a:gd name="connsiteX7" fmla="*/ 155887 w 6772447"/>
                    <a:gd name="connsiteY7" fmla="*/ 540466 h 2941634"/>
                    <a:gd name="connsiteX8" fmla="*/ 995948 w 6772447"/>
                    <a:gd name="connsiteY8" fmla="*/ 64143 h 2941634"/>
                    <a:gd name="connsiteX9" fmla="*/ 2710711 w 6772447"/>
                    <a:gd name="connsiteY9" fmla="*/ 912864 h 2941634"/>
                    <a:gd name="connsiteX10" fmla="*/ 4226284 w 6772447"/>
                    <a:gd name="connsiteY10" fmla="*/ 2497721 h 2941634"/>
                    <a:gd name="connsiteX11" fmla="*/ 5715877 w 6772447"/>
                    <a:gd name="connsiteY11" fmla="*/ 2852798 h 2941634"/>
                    <a:gd name="connsiteX12" fmla="*/ 6555937 w 6772447"/>
                    <a:gd name="connsiteY12" fmla="*/ 2255229 h 2941634"/>
                    <a:gd name="connsiteX13" fmla="*/ 6772447 w 6772447"/>
                    <a:gd name="connsiteY13" fmla="*/ 2038719 h 2941634"/>
                    <a:gd name="connsiteX14" fmla="*/ 6772447 w 6772447"/>
                    <a:gd name="connsiteY14" fmla="*/ 1986756 h 2941634"/>
                    <a:gd name="connsiteX15" fmla="*/ 6226841 w 6772447"/>
                    <a:gd name="connsiteY15" fmla="*/ 2489061 h 29416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6772447" h="2941634">
                      <a:moveTo>
                        <a:pt x="6226841" y="2489061"/>
                      </a:moveTo>
                      <a:cubicBezTo>
                        <a:pt x="5984349" y="2679590"/>
                        <a:pt x="5698556" y="2852798"/>
                        <a:pt x="5386780" y="2896100"/>
                      </a:cubicBezTo>
                      <a:cubicBezTo>
                        <a:pt x="5057684" y="2939402"/>
                        <a:pt x="4745910" y="2809496"/>
                        <a:pt x="4477436" y="2636288"/>
                      </a:cubicBezTo>
                      <a:cubicBezTo>
                        <a:pt x="3853886" y="2220588"/>
                        <a:pt x="3394884" y="1597037"/>
                        <a:pt x="2901240" y="1060092"/>
                      </a:cubicBezTo>
                      <a:cubicBezTo>
                        <a:pt x="2511522" y="635731"/>
                        <a:pt x="2035198" y="133427"/>
                        <a:pt x="1446290" y="20841"/>
                      </a:cubicBezTo>
                      <a:cubicBezTo>
                        <a:pt x="892023" y="-91744"/>
                        <a:pt x="389719" y="271993"/>
                        <a:pt x="0" y="627071"/>
                      </a:cubicBezTo>
                      <a:lnTo>
                        <a:pt x="0" y="679033"/>
                      </a:lnTo>
                      <a:cubicBezTo>
                        <a:pt x="51962" y="627071"/>
                        <a:pt x="103925" y="583769"/>
                        <a:pt x="155887" y="540466"/>
                      </a:cubicBezTo>
                      <a:cubicBezTo>
                        <a:pt x="398379" y="332616"/>
                        <a:pt x="675512" y="142087"/>
                        <a:pt x="995948" y="64143"/>
                      </a:cubicBezTo>
                      <a:cubicBezTo>
                        <a:pt x="1680121" y="-91744"/>
                        <a:pt x="2269030" y="462523"/>
                        <a:pt x="2710711" y="912864"/>
                      </a:cubicBezTo>
                      <a:cubicBezTo>
                        <a:pt x="3221676" y="1432490"/>
                        <a:pt x="3654697" y="2038719"/>
                        <a:pt x="4226284" y="2497721"/>
                      </a:cubicBezTo>
                      <a:cubicBezTo>
                        <a:pt x="4659306" y="2844138"/>
                        <a:pt x="5170270" y="3077969"/>
                        <a:pt x="5715877" y="2852798"/>
                      </a:cubicBezTo>
                      <a:cubicBezTo>
                        <a:pt x="6036312" y="2722892"/>
                        <a:pt x="6313445" y="2497721"/>
                        <a:pt x="6555937" y="2255229"/>
                      </a:cubicBezTo>
                      <a:cubicBezTo>
                        <a:pt x="6625220" y="2185946"/>
                        <a:pt x="6703164" y="2116663"/>
                        <a:pt x="6772447" y="2038719"/>
                      </a:cubicBezTo>
                      <a:lnTo>
                        <a:pt x="6772447" y="1986756"/>
                      </a:lnTo>
                      <a:cubicBezTo>
                        <a:pt x="6599239" y="2159965"/>
                        <a:pt x="6417370" y="2333173"/>
                        <a:pt x="6226841" y="248906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34" name="Graphic 1">
                <a:extLst>
                  <a:ext uri="{FF2B5EF4-FFF2-40B4-BE49-F238E27FC236}">
                    <a16:creationId xmlns:a16="http://schemas.microsoft.com/office/drawing/2014/main" xmlns="" id="{3B09BC74-CF74-4571-82E3-2E27F1E56856}"/>
                  </a:ext>
                </a:extLst>
              </p:cNvPr>
              <p:cNvGrpSpPr/>
              <p:nvPr/>
            </p:nvGrpSpPr>
            <p:grpSpPr>
              <a:xfrm>
                <a:off x="12539351" y="2839471"/>
                <a:ext cx="259812" cy="1756483"/>
                <a:chOff x="12539351" y="2839471"/>
                <a:chExt cx="259812" cy="1756483"/>
              </a:xfrm>
              <a:grpFill/>
            </p:grpSpPr>
            <p:sp>
              <p:nvSpPr>
                <p:cNvPr id="875" name="Freeform: Shape 383">
                  <a:extLst>
                    <a:ext uri="{FF2B5EF4-FFF2-40B4-BE49-F238E27FC236}">
                      <a16:creationId xmlns:a16="http://schemas.microsoft.com/office/drawing/2014/main" xmlns="" id="{2E2E7BA2-B865-4598-BB7F-7808553D493C}"/>
                    </a:ext>
                  </a:extLst>
                </p:cNvPr>
                <p:cNvSpPr/>
                <p:nvPr/>
              </p:nvSpPr>
              <p:spPr>
                <a:xfrm>
                  <a:off x="12643277" y="2947858"/>
                  <a:ext cx="35786" cy="1551456"/>
                </a:xfrm>
                <a:custGeom>
                  <a:avLst/>
                  <a:gdLst>
                    <a:gd name="connsiteX0" fmla="*/ 0 w 35786"/>
                    <a:gd name="connsiteY0" fmla="*/ 16398 h 1551456"/>
                    <a:gd name="connsiteX1" fmla="*/ 0 w 35786"/>
                    <a:gd name="connsiteY1" fmla="*/ 1531971 h 1551456"/>
                    <a:gd name="connsiteX2" fmla="*/ 34641 w 35786"/>
                    <a:gd name="connsiteY2" fmla="*/ 1531971 h 1551456"/>
                    <a:gd name="connsiteX3" fmla="*/ 34641 w 35786"/>
                    <a:gd name="connsiteY3" fmla="*/ 16398 h 1551456"/>
                    <a:gd name="connsiteX4" fmla="*/ 0 w 35786"/>
                    <a:gd name="connsiteY4" fmla="*/ 16398 h 15514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1551456">
                      <a:moveTo>
                        <a:pt x="0" y="16398"/>
                      </a:moveTo>
                      <a:cubicBezTo>
                        <a:pt x="0" y="518702"/>
                        <a:pt x="0" y="1029667"/>
                        <a:pt x="0" y="1531971"/>
                      </a:cubicBezTo>
                      <a:cubicBezTo>
                        <a:pt x="0" y="1557952"/>
                        <a:pt x="34641" y="1557952"/>
                        <a:pt x="34641" y="1531971"/>
                      </a:cubicBezTo>
                      <a:cubicBezTo>
                        <a:pt x="34641" y="1029667"/>
                        <a:pt x="34641" y="518702"/>
                        <a:pt x="34641" y="16398"/>
                      </a:cubicBezTo>
                      <a:cubicBezTo>
                        <a:pt x="4330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76" name="Freeform: Shape 384">
                  <a:extLst>
                    <a:ext uri="{FF2B5EF4-FFF2-40B4-BE49-F238E27FC236}">
                      <a16:creationId xmlns:a16="http://schemas.microsoft.com/office/drawing/2014/main" xmlns="" id="{9B4B7B28-C597-4038-A118-A0C56757D232}"/>
                    </a:ext>
                  </a:extLst>
                </p:cNvPr>
                <p:cNvSpPr/>
                <p:nvPr/>
              </p:nvSpPr>
              <p:spPr>
                <a:xfrm>
                  <a:off x="12539351" y="2839471"/>
                  <a:ext cx="259812" cy="289400"/>
                </a:xfrm>
                <a:custGeom>
                  <a:avLst/>
                  <a:gdLst>
                    <a:gd name="connsiteX0" fmla="*/ 0 w 259812"/>
                    <a:gd name="connsiteY0" fmla="*/ 20860 h 289400"/>
                    <a:gd name="connsiteX1" fmla="*/ 129906 w 259812"/>
                    <a:gd name="connsiteY1" fmla="*/ 211389 h 289400"/>
                    <a:gd name="connsiteX2" fmla="*/ 259813 w 259812"/>
                    <a:gd name="connsiteY2" fmla="*/ 280673 h 289400"/>
                    <a:gd name="connsiteX3" fmla="*/ 129906 w 259812"/>
                    <a:gd name="connsiteY3" fmla="*/ 81483 h 289400"/>
                    <a:gd name="connsiteX4" fmla="*/ 0 w 259812"/>
                    <a:gd name="connsiteY4" fmla="*/ 20860 h 2894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9400">
                      <a:moveTo>
                        <a:pt x="0" y="20860"/>
                      </a:moveTo>
                      <a:cubicBezTo>
                        <a:pt x="0" y="64162"/>
                        <a:pt x="60624" y="142106"/>
                        <a:pt x="129906" y="211389"/>
                      </a:cubicBezTo>
                      <a:cubicBezTo>
                        <a:pt x="199190" y="272012"/>
                        <a:pt x="259813" y="306654"/>
                        <a:pt x="259813" y="280673"/>
                      </a:cubicBezTo>
                      <a:cubicBezTo>
                        <a:pt x="259813" y="254691"/>
                        <a:pt x="199190" y="159427"/>
                        <a:pt x="129906" y="81483"/>
                      </a:cubicBezTo>
                      <a:cubicBezTo>
                        <a:pt x="51963" y="3539"/>
                        <a:pt x="0" y="-22442"/>
                        <a:pt x="0" y="2086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77" name="Freeform: Shape 385">
                  <a:extLst>
                    <a:ext uri="{FF2B5EF4-FFF2-40B4-BE49-F238E27FC236}">
                      <a16:creationId xmlns:a16="http://schemas.microsoft.com/office/drawing/2014/main" xmlns="" id="{38ACC2AD-4B09-46E8-AE65-29C2EE535139}"/>
                    </a:ext>
                  </a:extLst>
                </p:cNvPr>
                <p:cNvSpPr/>
                <p:nvPr/>
              </p:nvSpPr>
              <p:spPr>
                <a:xfrm>
                  <a:off x="12539351" y="4306553"/>
                  <a:ext cx="259812" cy="289400"/>
                </a:xfrm>
                <a:custGeom>
                  <a:avLst/>
                  <a:gdLst>
                    <a:gd name="connsiteX0" fmla="*/ 129906 w 259812"/>
                    <a:gd name="connsiteY0" fmla="*/ 78011 h 289400"/>
                    <a:gd name="connsiteX1" fmla="*/ 0 w 259812"/>
                    <a:gd name="connsiteY1" fmla="*/ 268540 h 289400"/>
                    <a:gd name="connsiteX2" fmla="*/ 129906 w 259812"/>
                    <a:gd name="connsiteY2" fmla="*/ 207917 h 289400"/>
                    <a:gd name="connsiteX3" fmla="*/ 259813 w 259812"/>
                    <a:gd name="connsiteY3" fmla="*/ 8728 h 289400"/>
                    <a:gd name="connsiteX4" fmla="*/ 129906 w 259812"/>
                    <a:gd name="connsiteY4" fmla="*/ 78011 h 2894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9400">
                      <a:moveTo>
                        <a:pt x="129906" y="78011"/>
                      </a:moveTo>
                      <a:cubicBezTo>
                        <a:pt x="60624" y="138634"/>
                        <a:pt x="0" y="225238"/>
                        <a:pt x="0" y="268540"/>
                      </a:cubicBezTo>
                      <a:cubicBezTo>
                        <a:pt x="0" y="311843"/>
                        <a:pt x="60624" y="285861"/>
                        <a:pt x="129906" y="207917"/>
                      </a:cubicBezTo>
                      <a:cubicBezTo>
                        <a:pt x="199190" y="129974"/>
                        <a:pt x="259813" y="43369"/>
                        <a:pt x="259813" y="8728"/>
                      </a:cubicBezTo>
                      <a:cubicBezTo>
                        <a:pt x="259813" y="-17254"/>
                        <a:pt x="199190" y="17388"/>
                        <a:pt x="129906" y="7801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35" name="Graphic 1">
                <a:extLst>
                  <a:ext uri="{FF2B5EF4-FFF2-40B4-BE49-F238E27FC236}">
                    <a16:creationId xmlns:a16="http://schemas.microsoft.com/office/drawing/2014/main" xmlns="" id="{0153F8ED-2395-4B9A-B422-78D6D2962D50}"/>
                  </a:ext>
                </a:extLst>
              </p:cNvPr>
              <p:cNvGrpSpPr/>
              <p:nvPr/>
            </p:nvGrpSpPr>
            <p:grpSpPr>
              <a:xfrm>
                <a:off x="11941783" y="2364807"/>
                <a:ext cx="259812" cy="2702002"/>
                <a:chOff x="11941783" y="2364807"/>
                <a:chExt cx="259812" cy="2702002"/>
              </a:xfrm>
              <a:grpFill/>
            </p:grpSpPr>
            <p:sp>
              <p:nvSpPr>
                <p:cNvPr id="872" name="Freeform: Shape 380">
                  <a:extLst>
                    <a:ext uri="{FF2B5EF4-FFF2-40B4-BE49-F238E27FC236}">
                      <a16:creationId xmlns:a16="http://schemas.microsoft.com/office/drawing/2014/main" xmlns="" id="{8B1D934C-8D53-4D74-BF36-F30EF50B6E2D}"/>
                    </a:ext>
                  </a:extLst>
                </p:cNvPr>
                <p:cNvSpPr/>
                <p:nvPr/>
              </p:nvSpPr>
              <p:spPr>
                <a:xfrm>
                  <a:off x="12054368" y="2445554"/>
                  <a:ext cx="34641" cy="2556065"/>
                </a:xfrm>
                <a:custGeom>
                  <a:avLst/>
                  <a:gdLst>
                    <a:gd name="connsiteX0" fmla="*/ 0 w 34641"/>
                    <a:gd name="connsiteY0" fmla="*/ 16398 h 2556065"/>
                    <a:gd name="connsiteX1" fmla="*/ 0 w 34641"/>
                    <a:gd name="connsiteY1" fmla="*/ 2536580 h 2556065"/>
                    <a:gd name="connsiteX2" fmla="*/ 34641 w 34641"/>
                    <a:gd name="connsiteY2" fmla="*/ 2536580 h 2556065"/>
                    <a:gd name="connsiteX3" fmla="*/ 34641 w 34641"/>
                    <a:gd name="connsiteY3" fmla="*/ 16398 h 2556065"/>
                    <a:gd name="connsiteX4" fmla="*/ 0 w 34641"/>
                    <a:gd name="connsiteY4" fmla="*/ 16398 h 25560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2556065">
                      <a:moveTo>
                        <a:pt x="0" y="16398"/>
                      </a:moveTo>
                      <a:cubicBezTo>
                        <a:pt x="0" y="856458"/>
                        <a:pt x="0" y="1696519"/>
                        <a:pt x="0" y="2536580"/>
                      </a:cubicBezTo>
                      <a:cubicBezTo>
                        <a:pt x="0" y="2562561"/>
                        <a:pt x="34641" y="2562561"/>
                        <a:pt x="34641" y="2536580"/>
                      </a:cubicBezTo>
                      <a:cubicBezTo>
                        <a:pt x="34641" y="1696519"/>
                        <a:pt x="34641" y="856458"/>
                        <a:pt x="34641" y="16398"/>
                      </a:cubicBezTo>
                      <a:cubicBezTo>
                        <a:pt x="34641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73" name="Freeform: Shape 381">
                  <a:extLst>
                    <a:ext uri="{FF2B5EF4-FFF2-40B4-BE49-F238E27FC236}">
                      <a16:creationId xmlns:a16="http://schemas.microsoft.com/office/drawing/2014/main" xmlns="" id="{4E74566B-4026-4DBF-8687-E66132956FE0}"/>
                    </a:ext>
                  </a:extLst>
                </p:cNvPr>
                <p:cNvSpPr/>
                <p:nvPr/>
              </p:nvSpPr>
              <p:spPr>
                <a:xfrm>
                  <a:off x="11941783" y="2364807"/>
                  <a:ext cx="259812" cy="271435"/>
                </a:xfrm>
                <a:custGeom>
                  <a:avLst/>
                  <a:gdLst>
                    <a:gd name="connsiteX0" fmla="*/ 129906 w 259812"/>
                    <a:gd name="connsiteY0" fmla="*/ 27861 h 271435"/>
                    <a:gd name="connsiteX1" fmla="*/ 0 w 259812"/>
                    <a:gd name="connsiteY1" fmla="*/ 62502 h 271435"/>
                    <a:gd name="connsiteX2" fmla="*/ 129906 w 259812"/>
                    <a:gd name="connsiteY2" fmla="*/ 244371 h 271435"/>
                    <a:gd name="connsiteX3" fmla="*/ 259813 w 259812"/>
                    <a:gd name="connsiteY3" fmla="*/ 218390 h 271435"/>
                    <a:gd name="connsiteX4" fmla="*/ 129906 w 259812"/>
                    <a:gd name="connsiteY4" fmla="*/ 27861 h 2714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1435">
                      <a:moveTo>
                        <a:pt x="129906" y="27861"/>
                      </a:moveTo>
                      <a:cubicBezTo>
                        <a:pt x="60623" y="-24102"/>
                        <a:pt x="0" y="1880"/>
                        <a:pt x="0" y="62502"/>
                      </a:cubicBezTo>
                      <a:cubicBezTo>
                        <a:pt x="0" y="123125"/>
                        <a:pt x="60623" y="201069"/>
                        <a:pt x="129906" y="244371"/>
                      </a:cubicBezTo>
                      <a:cubicBezTo>
                        <a:pt x="199190" y="287673"/>
                        <a:pt x="259813" y="279013"/>
                        <a:pt x="259813" y="218390"/>
                      </a:cubicBezTo>
                      <a:cubicBezTo>
                        <a:pt x="259813" y="157767"/>
                        <a:pt x="199190" y="79823"/>
                        <a:pt x="129906" y="2786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74" name="Freeform: Shape 382">
                  <a:extLst>
                    <a:ext uri="{FF2B5EF4-FFF2-40B4-BE49-F238E27FC236}">
                      <a16:creationId xmlns:a16="http://schemas.microsoft.com/office/drawing/2014/main" xmlns="" id="{48C02735-BF6C-4D7F-9F99-375A260EB21B}"/>
                    </a:ext>
                  </a:extLst>
                </p:cNvPr>
                <p:cNvSpPr/>
                <p:nvPr/>
              </p:nvSpPr>
              <p:spPr>
                <a:xfrm>
                  <a:off x="11941783" y="4799182"/>
                  <a:ext cx="259812" cy="267628"/>
                </a:xfrm>
                <a:custGeom>
                  <a:avLst/>
                  <a:gdLst>
                    <a:gd name="connsiteX0" fmla="*/ 129906 w 259812"/>
                    <a:gd name="connsiteY0" fmla="*/ 27064 h 267628"/>
                    <a:gd name="connsiteX1" fmla="*/ 0 w 259812"/>
                    <a:gd name="connsiteY1" fmla="*/ 208933 h 267628"/>
                    <a:gd name="connsiteX2" fmla="*/ 129906 w 259812"/>
                    <a:gd name="connsiteY2" fmla="*/ 243574 h 267628"/>
                    <a:gd name="connsiteX3" fmla="*/ 259813 w 259812"/>
                    <a:gd name="connsiteY3" fmla="*/ 53045 h 267628"/>
                    <a:gd name="connsiteX4" fmla="*/ 129906 w 259812"/>
                    <a:gd name="connsiteY4" fmla="*/ 27064 h 2676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7628">
                      <a:moveTo>
                        <a:pt x="129906" y="27064"/>
                      </a:moveTo>
                      <a:cubicBezTo>
                        <a:pt x="60623" y="70366"/>
                        <a:pt x="0" y="148310"/>
                        <a:pt x="0" y="208933"/>
                      </a:cubicBezTo>
                      <a:cubicBezTo>
                        <a:pt x="0" y="269556"/>
                        <a:pt x="60623" y="286876"/>
                        <a:pt x="129906" y="243574"/>
                      </a:cubicBezTo>
                      <a:cubicBezTo>
                        <a:pt x="199190" y="191612"/>
                        <a:pt x="259813" y="105008"/>
                        <a:pt x="259813" y="53045"/>
                      </a:cubicBezTo>
                      <a:cubicBezTo>
                        <a:pt x="259813" y="-7578"/>
                        <a:pt x="199190" y="-16238"/>
                        <a:pt x="129906" y="2706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36" name="Graphic 1">
                <a:extLst>
                  <a:ext uri="{FF2B5EF4-FFF2-40B4-BE49-F238E27FC236}">
                    <a16:creationId xmlns:a16="http://schemas.microsoft.com/office/drawing/2014/main" xmlns="" id="{454D2828-76FE-46E3-8FC4-9C6A2A1079F1}"/>
                  </a:ext>
                </a:extLst>
              </p:cNvPr>
              <p:cNvGrpSpPr/>
              <p:nvPr/>
            </p:nvGrpSpPr>
            <p:grpSpPr>
              <a:xfrm>
                <a:off x="11344214" y="2140689"/>
                <a:ext cx="259812" cy="3154047"/>
                <a:chOff x="11344214" y="2140689"/>
                <a:chExt cx="259812" cy="3154047"/>
              </a:xfrm>
              <a:grpFill/>
            </p:grpSpPr>
            <p:sp>
              <p:nvSpPr>
                <p:cNvPr id="869" name="Freeform: Shape 377">
                  <a:extLst>
                    <a:ext uri="{FF2B5EF4-FFF2-40B4-BE49-F238E27FC236}">
                      <a16:creationId xmlns:a16="http://schemas.microsoft.com/office/drawing/2014/main" xmlns="" id="{2B8F26FA-6A37-4407-9E94-4217006B391A}"/>
                    </a:ext>
                  </a:extLst>
                </p:cNvPr>
                <p:cNvSpPr/>
                <p:nvPr/>
              </p:nvSpPr>
              <p:spPr>
                <a:xfrm>
                  <a:off x="11456799" y="2211723"/>
                  <a:ext cx="34642" cy="3032388"/>
                </a:xfrm>
                <a:custGeom>
                  <a:avLst/>
                  <a:gdLst>
                    <a:gd name="connsiteX0" fmla="*/ 0 w 34642"/>
                    <a:gd name="connsiteY0" fmla="*/ 16398 h 3032388"/>
                    <a:gd name="connsiteX1" fmla="*/ 0 w 34642"/>
                    <a:gd name="connsiteY1" fmla="*/ 3012903 h 3032388"/>
                    <a:gd name="connsiteX2" fmla="*/ 34642 w 34642"/>
                    <a:gd name="connsiteY2" fmla="*/ 3012903 h 3032388"/>
                    <a:gd name="connsiteX3" fmla="*/ 34642 w 34642"/>
                    <a:gd name="connsiteY3" fmla="*/ 16398 h 3032388"/>
                    <a:gd name="connsiteX4" fmla="*/ 0 w 34642"/>
                    <a:gd name="connsiteY4" fmla="*/ 16398 h 30323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2" h="3032388">
                      <a:moveTo>
                        <a:pt x="0" y="16398"/>
                      </a:moveTo>
                      <a:cubicBezTo>
                        <a:pt x="0" y="1012346"/>
                        <a:pt x="0" y="2016954"/>
                        <a:pt x="0" y="3012903"/>
                      </a:cubicBezTo>
                      <a:cubicBezTo>
                        <a:pt x="0" y="3038884"/>
                        <a:pt x="34642" y="3038884"/>
                        <a:pt x="34642" y="3012903"/>
                      </a:cubicBezTo>
                      <a:cubicBezTo>
                        <a:pt x="34642" y="2016954"/>
                        <a:pt x="34642" y="1021006"/>
                        <a:pt x="34642" y="16398"/>
                      </a:cubicBezTo>
                      <a:cubicBezTo>
                        <a:pt x="3464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70" name="Freeform: Shape 378">
                  <a:extLst>
                    <a:ext uri="{FF2B5EF4-FFF2-40B4-BE49-F238E27FC236}">
                      <a16:creationId xmlns:a16="http://schemas.microsoft.com/office/drawing/2014/main" xmlns="" id="{02EF860E-CC0E-470D-8054-D0F18C70C83E}"/>
                    </a:ext>
                  </a:extLst>
                </p:cNvPr>
                <p:cNvSpPr/>
                <p:nvPr/>
              </p:nvSpPr>
              <p:spPr>
                <a:xfrm>
                  <a:off x="11344214" y="2140689"/>
                  <a:ext cx="259812" cy="261737"/>
                </a:xfrm>
                <a:custGeom>
                  <a:avLst/>
                  <a:gdLst>
                    <a:gd name="connsiteX0" fmla="*/ 129906 w 259812"/>
                    <a:gd name="connsiteY0" fmla="*/ 827 h 261737"/>
                    <a:gd name="connsiteX1" fmla="*/ 0 w 259812"/>
                    <a:gd name="connsiteY1" fmla="*/ 122073 h 261737"/>
                    <a:gd name="connsiteX2" fmla="*/ 129906 w 259812"/>
                    <a:gd name="connsiteY2" fmla="*/ 260640 h 261737"/>
                    <a:gd name="connsiteX3" fmla="*/ 259813 w 259812"/>
                    <a:gd name="connsiteY3" fmla="*/ 156715 h 261737"/>
                    <a:gd name="connsiteX4" fmla="*/ 129906 w 259812"/>
                    <a:gd name="connsiteY4" fmla="*/ 827 h 2617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737">
                      <a:moveTo>
                        <a:pt x="129906" y="827"/>
                      </a:moveTo>
                      <a:cubicBezTo>
                        <a:pt x="60623" y="-7833"/>
                        <a:pt x="0" y="52790"/>
                        <a:pt x="0" y="122073"/>
                      </a:cubicBezTo>
                      <a:cubicBezTo>
                        <a:pt x="0" y="191357"/>
                        <a:pt x="60623" y="251980"/>
                        <a:pt x="129906" y="260640"/>
                      </a:cubicBezTo>
                      <a:cubicBezTo>
                        <a:pt x="199189" y="269300"/>
                        <a:pt x="259813" y="225998"/>
                        <a:pt x="259813" y="156715"/>
                      </a:cubicBezTo>
                      <a:cubicBezTo>
                        <a:pt x="259813" y="87432"/>
                        <a:pt x="199189" y="9488"/>
                        <a:pt x="129906" y="827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71" name="Freeform: Shape 379">
                  <a:extLst>
                    <a:ext uri="{FF2B5EF4-FFF2-40B4-BE49-F238E27FC236}">
                      <a16:creationId xmlns:a16="http://schemas.microsoft.com/office/drawing/2014/main" xmlns="" id="{B3C70C4C-DB5A-4E11-A2BD-6B600E52BF42}"/>
                    </a:ext>
                  </a:extLst>
                </p:cNvPr>
                <p:cNvSpPr/>
                <p:nvPr/>
              </p:nvSpPr>
              <p:spPr>
                <a:xfrm>
                  <a:off x="11344214" y="5032998"/>
                  <a:ext cx="259812" cy="261737"/>
                </a:xfrm>
                <a:custGeom>
                  <a:avLst/>
                  <a:gdLst>
                    <a:gd name="connsiteX0" fmla="*/ 129906 w 259812"/>
                    <a:gd name="connsiteY0" fmla="*/ 1098 h 261737"/>
                    <a:gd name="connsiteX1" fmla="*/ 0 w 259812"/>
                    <a:gd name="connsiteY1" fmla="*/ 139665 h 261737"/>
                    <a:gd name="connsiteX2" fmla="*/ 129906 w 259812"/>
                    <a:gd name="connsiteY2" fmla="*/ 260911 h 261737"/>
                    <a:gd name="connsiteX3" fmla="*/ 259813 w 259812"/>
                    <a:gd name="connsiteY3" fmla="*/ 105023 h 261737"/>
                    <a:gd name="connsiteX4" fmla="*/ 129906 w 259812"/>
                    <a:gd name="connsiteY4" fmla="*/ 1098 h 2617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737">
                      <a:moveTo>
                        <a:pt x="129906" y="1098"/>
                      </a:moveTo>
                      <a:cubicBezTo>
                        <a:pt x="60623" y="9758"/>
                        <a:pt x="0" y="70381"/>
                        <a:pt x="0" y="139665"/>
                      </a:cubicBezTo>
                      <a:cubicBezTo>
                        <a:pt x="0" y="208948"/>
                        <a:pt x="60623" y="269571"/>
                        <a:pt x="129906" y="260911"/>
                      </a:cubicBezTo>
                      <a:cubicBezTo>
                        <a:pt x="199189" y="252250"/>
                        <a:pt x="259813" y="174306"/>
                        <a:pt x="259813" y="105023"/>
                      </a:cubicBezTo>
                      <a:cubicBezTo>
                        <a:pt x="259813" y="35740"/>
                        <a:pt x="199189" y="-7562"/>
                        <a:pt x="129906" y="10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37" name="Graphic 1">
                <a:extLst>
                  <a:ext uri="{FF2B5EF4-FFF2-40B4-BE49-F238E27FC236}">
                    <a16:creationId xmlns:a16="http://schemas.microsoft.com/office/drawing/2014/main" xmlns="" id="{DA500E86-3408-4D80-9026-6C7EF022947F}"/>
                  </a:ext>
                </a:extLst>
              </p:cNvPr>
              <p:cNvGrpSpPr/>
              <p:nvPr/>
            </p:nvGrpSpPr>
            <p:grpSpPr>
              <a:xfrm>
                <a:off x="10746645" y="2219494"/>
                <a:ext cx="259812" cy="2996436"/>
                <a:chOff x="10746645" y="2219494"/>
                <a:chExt cx="259812" cy="2996436"/>
              </a:xfrm>
              <a:grpFill/>
            </p:grpSpPr>
            <p:sp>
              <p:nvSpPr>
                <p:cNvPr id="866" name="Freeform: Shape 374">
                  <a:extLst>
                    <a:ext uri="{FF2B5EF4-FFF2-40B4-BE49-F238E27FC236}">
                      <a16:creationId xmlns:a16="http://schemas.microsoft.com/office/drawing/2014/main" xmlns="" id="{473F9915-8B46-409B-992C-9715C676B610}"/>
                    </a:ext>
                  </a:extLst>
                </p:cNvPr>
                <p:cNvSpPr/>
                <p:nvPr/>
              </p:nvSpPr>
              <p:spPr>
                <a:xfrm>
                  <a:off x="10859230" y="2295238"/>
                  <a:ext cx="35786" cy="2870928"/>
                </a:xfrm>
                <a:custGeom>
                  <a:avLst/>
                  <a:gdLst>
                    <a:gd name="connsiteX0" fmla="*/ 0 w 35786"/>
                    <a:gd name="connsiteY0" fmla="*/ 19486 h 2870928"/>
                    <a:gd name="connsiteX1" fmla="*/ 0 w 35786"/>
                    <a:gd name="connsiteY1" fmla="*/ 2851443 h 2870928"/>
                    <a:gd name="connsiteX2" fmla="*/ 34641 w 35786"/>
                    <a:gd name="connsiteY2" fmla="*/ 2851443 h 2870928"/>
                    <a:gd name="connsiteX3" fmla="*/ 34641 w 35786"/>
                    <a:gd name="connsiteY3" fmla="*/ 19486 h 2870928"/>
                    <a:gd name="connsiteX4" fmla="*/ 0 w 35786"/>
                    <a:gd name="connsiteY4" fmla="*/ 19486 h 28709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2870928">
                      <a:moveTo>
                        <a:pt x="0" y="19486"/>
                      </a:moveTo>
                      <a:cubicBezTo>
                        <a:pt x="0" y="963472"/>
                        <a:pt x="0" y="1907457"/>
                        <a:pt x="0" y="2851443"/>
                      </a:cubicBezTo>
                      <a:cubicBezTo>
                        <a:pt x="0" y="2877424"/>
                        <a:pt x="34641" y="2877424"/>
                        <a:pt x="34641" y="2851443"/>
                      </a:cubicBezTo>
                      <a:cubicBezTo>
                        <a:pt x="34641" y="1907457"/>
                        <a:pt x="34641" y="963472"/>
                        <a:pt x="34641" y="19486"/>
                      </a:cubicBezTo>
                      <a:cubicBezTo>
                        <a:pt x="43302" y="-6495"/>
                        <a:pt x="0" y="-6495"/>
                        <a:pt x="0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67" name="Freeform: Shape 375">
                  <a:extLst>
                    <a:ext uri="{FF2B5EF4-FFF2-40B4-BE49-F238E27FC236}">
                      <a16:creationId xmlns:a16="http://schemas.microsoft.com/office/drawing/2014/main" xmlns="" id="{B8F0E461-7C90-48ED-9548-C6308CE28185}"/>
                    </a:ext>
                  </a:extLst>
                </p:cNvPr>
                <p:cNvSpPr/>
                <p:nvPr/>
              </p:nvSpPr>
              <p:spPr>
                <a:xfrm>
                  <a:off x="10746645" y="2219494"/>
                  <a:ext cx="259812" cy="261149"/>
                </a:xfrm>
                <a:custGeom>
                  <a:avLst/>
                  <a:gdLst>
                    <a:gd name="connsiteX0" fmla="*/ 129906 w 259812"/>
                    <a:gd name="connsiteY0" fmla="*/ 8626 h 261149"/>
                    <a:gd name="connsiteX1" fmla="*/ 0 w 259812"/>
                    <a:gd name="connsiteY1" fmla="*/ 190495 h 261149"/>
                    <a:gd name="connsiteX2" fmla="*/ 129906 w 259812"/>
                    <a:gd name="connsiteY2" fmla="*/ 251118 h 261149"/>
                    <a:gd name="connsiteX3" fmla="*/ 259813 w 259812"/>
                    <a:gd name="connsiteY3" fmla="*/ 86570 h 261149"/>
                    <a:gd name="connsiteX4" fmla="*/ 129906 w 259812"/>
                    <a:gd name="connsiteY4" fmla="*/ 8626 h 2611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149">
                      <a:moveTo>
                        <a:pt x="129906" y="8626"/>
                      </a:moveTo>
                      <a:cubicBezTo>
                        <a:pt x="60623" y="43268"/>
                        <a:pt x="0" y="121212"/>
                        <a:pt x="0" y="190495"/>
                      </a:cubicBezTo>
                      <a:cubicBezTo>
                        <a:pt x="0" y="251118"/>
                        <a:pt x="60623" y="277099"/>
                        <a:pt x="129906" y="251118"/>
                      </a:cubicBezTo>
                      <a:cubicBezTo>
                        <a:pt x="199190" y="225137"/>
                        <a:pt x="259813" y="155853"/>
                        <a:pt x="259813" y="86570"/>
                      </a:cubicBezTo>
                      <a:cubicBezTo>
                        <a:pt x="259813" y="17287"/>
                        <a:pt x="207851" y="-17355"/>
                        <a:pt x="129906" y="862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68" name="Freeform: Shape 376">
                  <a:extLst>
                    <a:ext uri="{FF2B5EF4-FFF2-40B4-BE49-F238E27FC236}">
                      <a16:creationId xmlns:a16="http://schemas.microsoft.com/office/drawing/2014/main" xmlns="" id="{6B0DA132-E274-4CCC-8CA3-8F83F60143EC}"/>
                    </a:ext>
                  </a:extLst>
                </p:cNvPr>
                <p:cNvSpPr/>
                <p:nvPr/>
              </p:nvSpPr>
              <p:spPr>
                <a:xfrm>
                  <a:off x="10746645" y="4954780"/>
                  <a:ext cx="259812" cy="261149"/>
                </a:xfrm>
                <a:custGeom>
                  <a:avLst/>
                  <a:gdLst>
                    <a:gd name="connsiteX0" fmla="*/ 129906 w 259812"/>
                    <a:gd name="connsiteY0" fmla="*/ 10032 h 261149"/>
                    <a:gd name="connsiteX1" fmla="*/ 0 w 259812"/>
                    <a:gd name="connsiteY1" fmla="*/ 70655 h 261149"/>
                    <a:gd name="connsiteX2" fmla="*/ 129906 w 259812"/>
                    <a:gd name="connsiteY2" fmla="*/ 252524 h 261149"/>
                    <a:gd name="connsiteX3" fmla="*/ 259813 w 259812"/>
                    <a:gd name="connsiteY3" fmla="*/ 174580 h 261149"/>
                    <a:gd name="connsiteX4" fmla="*/ 129906 w 259812"/>
                    <a:gd name="connsiteY4" fmla="*/ 10032 h 2611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149">
                      <a:moveTo>
                        <a:pt x="129906" y="10032"/>
                      </a:moveTo>
                      <a:cubicBezTo>
                        <a:pt x="60623" y="-15949"/>
                        <a:pt x="0" y="10032"/>
                        <a:pt x="0" y="70655"/>
                      </a:cubicBezTo>
                      <a:cubicBezTo>
                        <a:pt x="0" y="131278"/>
                        <a:pt x="60623" y="217882"/>
                        <a:pt x="129906" y="252524"/>
                      </a:cubicBezTo>
                      <a:cubicBezTo>
                        <a:pt x="199190" y="278505"/>
                        <a:pt x="259813" y="243863"/>
                        <a:pt x="259813" y="174580"/>
                      </a:cubicBezTo>
                      <a:cubicBezTo>
                        <a:pt x="259813" y="105297"/>
                        <a:pt x="207851" y="36013"/>
                        <a:pt x="129906" y="10032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38" name="Graphic 1">
                <a:extLst>
                  <a:ext uri="{FF2B5EF4-FFF2-40B4-BE49-F238E27FC236}">
                    <a16:creationId xmlns:a16="http://schemas.microsoft.com/office/drawing/2014/main" xmlns="" id="{B6635293-2357-49A3-8816-AE0E0E1779B9}"/>
                  </a:ext>
                </a:extLst>
              </p:cNvPr>
              <p:cNvGrpSpPr/>
              <p:nvPr/>
            </p:nvGrpSpPr>
            <p:grpSpPr>
              <a:xfrm>
                <a:off x="10157736" y="2578595"/>
                <a:ext cx="259812" cy="2271697"/>
                <a:chOff x="10157736" y="2578595"/>
                <a:chExt cx="259812" cy="2271697"/>
              </a:xfrm>
              <a:grpFill/>
            </p:grpSpPr>
            <p:sp>
              <p:nvSpPr>
                <p:cNvPr id="863" name="Freeform: Shape 371">
                  <a:extLst>
                    <a:ext uri="{FF2B5EF4-FFF2-40B4-BE49-F238E27FC236}">
                      <a16:creationId xmlns:a16="http://schemas.microsoft.com/office/drawing/2014/main" xmlns="" id="{97DA45C7-B046-4275-B972-FB1AE9094DE2}"/>
                    </a:ext>
                  </a:extLst>
                </p:cNvPr>
                <p:cNvSpPr/>
                <p:nvPr/>
              </p:nvSpPr>
              <p:spPr>
                <a:xfrm>
                  <a:off x="10270321" y="2674132"/>
                  <a:ext cx="34641" cy="2102316"/>
                </a:xfrm>
                <a:custGeom>
                  <a:avLst/>
                  <a:gdLst>
                    <a:gd name="connsiteX0" fmla="*/ 0 w 34641"/>
                    <a:gd name="connsiteY0" fmla="*/ 12991 h 2102316"/>
                    <a:gd name="connsiteX1" fmla="*/ 0 w 34641"/>
                    <a:gd name="connsiteY1" fmla="*/ 2082831 h 2102316"/>
                    <a:gd name="connsiteX2" fmla="*/ 34642 w 34641"/>
                    <a:gd name="connsiteY2" fmla="*/ 2082831 h 2102316"/>
                    <a:gd name="connsiteX3" fmla="*/ 34642 w 34641"/>
                    <a:gd name="connsiteY3" fmla="*/ 12991 h 2102316"/>
                    <a:gd name="connsiteX4" fmla="*/ 0 w 34641"/>
                    <a:gd name="connsiteY4" fmla="*/ 12991 h 21023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2102316">
                      <a:moveTo>
                        <a:pt x="0" y="12991"/>
                      </a:moveTo>
                      <a:cubicBezTo>
                        <a:pt x="0" y="705824"/>
                        <a:pt x="0" y="1389997"/>
                        <a:pt x="0" y="2082831"/>
                      </a:cubicBezTo>
                      <a:cubicBezTo>
                        <a:pt x="0" y="2108812"/>
                        <a:pt x="34642" y="2108812"/>
                        <a:pt x="34642" y="2082831"/>
                      </a:cubicBezTo>
                      <a:cubicBezTo>
                        <a:pt x="34642" y="1389997"/>
                        <a:pt x="34642" y="705824"/>
                        <a:pt x="34642" y="12991"/>
                      </a:cubicBezTo>
                      <a:cubicBezTo>
                        <a:pt x="34642" y="-4330"/>
                        <a:pt x="0" y="-4330"/>
                        <a:pt x="0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64" name="Freeform: Shape 372">
                  <a:extLst>
                    <a:ext uri="{FF2B5EF4-FFF2-40B4-BE49-F238E27FC236}">
                      <a16:creationId xmlns:a16="http://schemas.microsoft.com/office/drawing/2014/main" xmlns="" id="{6046AD56-669E-4CBD-BDC2-8ABB38F78D08}"/>
                    </a:ext>
                  </a:extLst>
                </p:cNvPr>
                <p:cNvSpPr/>
                <p:nvPr/>
              </p:nvSpPr>
              <p:spPr>
                <a:xfrm>
                  <a:off x="10157736" y="2578595"/>
                  <a:ext cx="259812" cy="274157"/>
                </a:xfrm>
                <a:custGeom>
                  <a:avLst/>
                  <a:gdLst>
                    <a:gd name="connsiteX0" fmla="*/ 129906 w 259812"/>
                    <a:gd name="connsiteY0" fmla="*/ 47904 h 274157"/>
                    <a:gd name="connsiteX1" fmla="*/ 0 w 259812"/>
                    <a:gd name="connsiteY1" fmla="*/ 247094 h 274157"/>
                    <a:gd name="connsiteX2" fmla="*/ 129906 w 259812"/>
                    <a:gd name="connsiteY2" fmla="*/ 221113 h 274157"/>
                    <a:gd name="connsiteX3" fmla="*/ 259813 w 259812"/>
                    <a:gd name="connsiteY3" fmla="*/ 30583 h 274157"/>
                    <a:gd name="connsiteX4" fmla="*/ 129906 w 259812"/>
                    <a:gd name="connsiteY4" fmla="*/ 47904 h 2741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4157">
                      <a:moveTo>
                        <a:pt x="129906" y="47904"/>
                      </a:moveTo>
                      <a:cubicBezTo>
                        <a:pt x="60623" y="117188"/>
                        <a:pt x="0" y="203792"/>
                        <a:pt x="0" y="247094"/>
                      </a:cubicBezTo>
                      <a:cubicBezTo>
                        <a:pt x="0" y="290396"/>
                        <a:pt x="60623" y="281736"/>
                        <a:pt x="129906" y="221113"/>
                      </a:cubicBezTo>
                      <a:cubicBezTo>
                        <a:pt x="199189" y="169150"/>
                        <a:pt x="259813" y="82546"/>
                        <a:pt x="259813" y="30583"/>
                      </a:cubicBezTo>
                      <a:cubicBezTo>
                        <a:pt x="259813" y="-12719"/>
                        <a:pt x="199189" y="-12719"/>
                        <a:pt x="129906" y="4790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65" name="Freeform: Shape 373">
                  <a:extLst>
                    <a:ext uri="{FF2B5EF4-FFF2-40B4-BE49-F238E27FC236}">
                      <a16:creationId xmlns:a16="http://schemas.microsoft.com/office/drawing/2014/main" xmlns="" id="{9C5A1A4E-9178-400A-8BC0-790BB57A1812}"/>
                    </a:ext>
                  </a:extLst>
                </p:cNvPr>
                <p:cNvSpPr/>
                <p:nvPr/>
              </p:nvSpPr>
              <p:spPr>
                <a:xfrm>
                  <a:off x="10157736" y="4576533"/>
                  <a:ext cx="259812" cy="273760"/>
                </a:xfrm>
                <a:custGeom>
                  <a:avLst/>
                  <a:gdLst>
                    <a:gd name="connsiteX0" fmla="*/ 129906 w 259812"/>
                    <a:gd name="connsiteY0" fmla="*/ 50524 h 273760"/>
                    <a:gd name="connsiteX1" fmla="*/ 0 w 259812"/>
                    <a:gd name="connsiteY1" fmla="*/ 24542 h 273760"/>
                    <a:gd name="connsiteX2" fmla="*/ 129906 w 259812"/>
                    <a:gd name="connsiteY2" fmla="*/ 223732 h 273760"/>
                    <a:gd name="connsiteX3" fmla="*/ 259813 w 259812"/>
                    <a:gd name="connsiteY3" fmla="*/ 232392 h 273760"/>
                    <a:gd name="connsiteX4" fmla="*/ 129906 w 259812"/>
                    <a:gd name="connsiteY4" fmla="*/ 50524 h 2737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3760">
                      <a:moveTo>
                        <a:pt x="129906" y="50524"/>
                      </a:moveTo>
                      <a:cubicBezTo>
                        <a:pt x="60623" y="-1439"/>
                        <a:pt x="0" y="-18760"/>
                        <a:pt x="0" y="24542"/>
                      </a:cubicBezTo>
                      <a:cubicBezTo>
                        <a:pt x="0" y="67844"/>
                        <a:pt x="60623" y="163109"/>
                        <a:pt x="129906" y="223732"/>
                      </a:cubicBezTo>
                      <a:cubicBezTo>
                        <a:pt x="199189" y="284355"/>
                        <a:pt x="259813" y="293015"/>
                        <a:pt x="259813" y="232392"/>
                      </a:cubicBezTo>
                      <a:cubicBezTo>
                        <a:pt x="259813" y="189090"/>
                        <a:pt x="199189" y="102486"/>
                        <a:pt x="129906" y="5052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39" name="Graphic 1">
                <a:extLst>
                  <a:ext uri="{FF2B5EF4-FFF2-40B4-BE49-F238E27FC236}">
                    <a16:creationId xmlns:a16="http://schemas.microsoft.com/office/drawing/2014/main" xmlns="" id="{B4F98B8E-BE34-4C4A-B58B-E6DF2AEFAE63}"/>
                  </a:ext>
                </a:extLst>
              </p:cNvPr>
              <p:cNvGrpSpPr/>
              <p:nvPr/>
            </p:nvGrpSpPr>
            <p:grpSpPr>
              <a:xfrm>
                <a:off x="9560167" y="3155892"/>
                <a:ext cx="259812" cy="1132235"/>
                <a:chOff x="9560167" y="3155892"/>
                <a:chExt cx="259812" cy="1132235"/>
              </a:xfrm>
              <a:grpFill/>
            </p:grpSpPr>
            <p:sp>
              <p:nvSpPr>
                <p:cNvPr id="860" name="Freeform: Shape 368">
                  <a:extLst>
                    <a:ext uri="{FF2B5EF4-FFF2-40B4-BE49-F238E27FC236}">
                      <a16:creationId xmlns:a16="http://schemas.microsoft.com/office/drawing/2014/main" xmlns="" id="{41465BBC-4C54-40F3-8F55-30ECB9B55C24}"/>
                    </a:ext>
                  </a:extLst>
                </p:cNvPr>
                <p:cNvSpPr/>
                <p:nvPr/>
              </p:nvSpPr>
              <p:spPr>
                <a:xfrm>
                  <a:off x="9672753" y="3268294"/>
                  <a:ext cx="34641" cy="901925"/>
                </a:xfrm>
                <a:custGeom>
                  <a:avLst/>
                  <a:gdLst>
                    <a:gd name="connsiteX0" fmla="*/ 0 w 34641"/>
                    <a:gd name="connsiteY0" fmla="*/ 16398 h 901925"/>
                    <a:gd name="connsiteX1" fmla="*/ 0 w 34641"/>
                    <a:gd name="connsiteY1" fmla="*/ 882439 h 901925"/>
                    <a:gd name="connsiteX2" fmla="*/ 34641 w 34641"/>
                    <a:gd name="connsiteY2" fmla="*/ 882439 h 901925"/>
                    <a:gd name="connsiteX3" fmla="*/ 34641 w 34641"/>
                    <a:gd name="connsiteY3" fmla="*/ 16398 h 901925"/>
                    <a:gd name="connsiteX4" fmla="*/ 0 w 34641"/>
                    <a:gd name="connsiteY4" fmla="*/ 16398 h 901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901925">
                      <a:moveTo>
                        <a:pt x="0" y="16398"/>
                      </a:moveTo>
                      <a:cubicBezTo>
                        <a:pt x="0" y="302191"/>
                        <a:pt x="0" y="596646"/>
                        <a:pt x="0" y="882439"/>
                      </a:cubicBezTo>
                      <a:cubicBezTo>
                        <a:pt x="0" y="908421"/>
                        <a:pt x="34641" y="908421"/>
                        <a:pt x="34641" y="882439"/>
                      </a:cubicBezTo>
                      <a:cubicBezTo>
                        <a:pt x="34641" y="596646"/>
                        <a:pt x="34641" y="302191"/>
                        <a:pt x="34641" y="16398"/>
                      </a:cubicBezTo>
                      <a:cubicBezTo>
                        <a:pt x="34641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61" name="Freeform: Shape 369">
                  <a:extLst>
                    <a:ext uri="{FF2B5EF4-FFF2-40B4-BE49-F238E27FC236}">
                      <a16:creationId xmlns:a16="http://schemas.microsoft.com/office/drawing/2014/main" xmlns="" id="{9A28D03D-400F-4B25-8050-C0F65AF81E17}"/>
                    </a:ext>
                  </a:extLst>
                </p:cNvPr>
                <p:cNvSpPr/>
                <p:nvPr/>
              </p:nvSpPr>
              <p:spPr>
                <a:xfrm>
                  <a:off x="9560167" y="3155892"/>
                  <a:ext cx="259812" cy="288043"/>
                </a:xfrm>
                <a:custGeom>
                  <a:avLst/>
                  <a:gdLst>
                    <a:gd name="connsiteX0" fmla="*/ 129906 w 259812"/>
                    <a:gd name="connsiteY0" fmla="*/ 102818 h 288043"/>
                    <a:gd name="connsiteX1" fmla="*/ 0 w 259812"/>
                    <a:gd name="connsiteY1" fmla="*/ 284687 h 288043"/>
                    <a:gd name="connsiteX2" fmla="*/ 129906 w 259812"/>
                    <a:gd name="connsiteY2" fmla="*/ 180762 h 288043"/>
                    <a:gd name="connsiteX3" fmla="*/ 259813 w 259812"/>
                    <a:gd name="connsiteY3" fmla="*/ 7553 h 288043"/>
                    <a:gd name="connsiteX4" fmla="*/ 129906 w 259812"/>
                    <a:gd name="connsiteY4" fmla="*/ 102818 h 2880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8043">
                      <a:moveTo>
                        <a:pt x="129906" y="102818"/>
                      </a:moveTo>
                      <a:cubicBezTo>
                        <a:pt x="60623" y="189422"/>
                        <a:pt x="0" y="267366"/>
                        <a:pt x="0" y="284687"/>
                      </a:cubicBezTo>
                      <a:cubicBezTo>
                        <a:pt x="0" y="302008"/>
                        <a:pt x="60623" y="250045"/>
                        <a:pt x="129906" y="180762"/>
                      </a:cubicBezTo>
                      <a:cubicBezTo>
                        <a:pt x="199190" y="111478"/>
                        <a:pt x="259813" y="33535"/>
                        <a:pt x="259813" y="7553"/>
                      </a:cubicBezTo>
                      <a:cubicBezTo>
                        <a:pt x="259813" y="-18428"/>
                        <a:pt x="199190" y="24874"/>
                        <a:pt x="129906" y="10281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62" name="Freeform: Shape 370">
                  <a:extLst>
                    <a:ext uri="{FF2B5EF4-FFF2-40B4-BE49-F238E27FC236}">
                      <a16:creationId xmlns:a16="http://schemas.microsoft.com/office/drawing/2014/main" xmlns="" id="{58DE8D55-87E1-4C86-9D13-9514E403670D}"/>
                    </a:ext>
                  </a:extLst>
                </p:cNvPr>
                <p:cNvSpPr/>
                <p:nvPr/>
              </p:nvSpPr>
              <p:spPr>
                <a:xfrm>
                  <a:off x="9560167" y="3991508"/>
                  <a:ext cx="259812" cy="296619"/>
                </a:xfrm>
                <a:custGeom>
                  <a:avLst/>
                  <a:gdLst>
                    <a:gd name="connsiteX0" fmla="*/ 0 w 259812"/>
                    <a:gd name="connsiteY0" fmla="*/ 3338 h 296619"/>
                    <a:gd name="connsiteX1" fmla="*/ 129906 w 259812"/>
                    <a:gd name="connsiteY1" fmla="*/ 185206 h 296619"/>
                    <a:gd name="connsiteX2" fmla="*/ 259813 w 259812"/>
                    <a:gd name="connsiteY2" fmla="*/ 289131 h 296619"/>
                    <a:gd name="connsiteX3" fmla="*/ 129906 w 259812"/>
                    <a:gd name="connsiteY3" fmla="*/ 115923 h 296619"/>
                    <a:gd name="connsiteX4" fmla="*/ 0 w 259812"/>
                    <a:gd name="connsiteY4" fmla="*/ 3338 h 2966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96619">
                      <a:moveTo>
                        <a:pt x="0" y="3338"/>
                      </a:moveTo>
                      <a:cubicBezTo>
                        <a:pt x="0" y="20659"/>
                        <a:pt x="60623" y="98602"/>
                        <a:pt x="129906" y="185206"/>
                      </a:cubicBezTo>
                      <a:cubicBezTo>
                        <a:pt x="199190" y="271811"/>
                        <a:pt x="259813" y="315113"/>
                        <a:pt x="259813" y="289131"/>
                      </a:cubicBezTo>
                      <a:cubicBezTo>
                        <a:pt x="259813" y="263150"/>
                        <a:pt x="199190" y="185206"/>
                        <a:pt x="129906" y="115923"/>
                      </a:cubicBezTo>
                      <a:cubicBezTo>
                        <a:pt x="60623" y="37979"/>
                        <a:pt x="0" y="-13983"/>
                        <a:pt x="0" y="333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40" name="Graphic 1">
                <a:extLst>
                  <a:ext uri="{FF2B5EF4-FFF2-40B4-BE49-F238E27FC236}">
                    <a16:creationId xmlns:a16="http://schemas.microsoft.com/office/drawing/2014/main" xmlns="" id="{8BB2DF4E-0398-4617-870B-EB11F557B9EF}"/>
                  </a:ext>
                </a:extLst>
              </p:cNvPr>
              <p:cNvGrpSpPr/>
              <p:nvPr/>
            </p:nvGrpSpPr>
            <p:grpSpPr>
              <a:xfrm>
                <a:off x="8962598" y="3316014"/>
                <a:ext cx="259812" cy="794735"/>
                <a:chOff x="8962598" y="3316014"/>
                <a:chExt cx="259812" cy="794735"/>
              </a:xfrm>
              <a:grpFill/>
            </p:grpSpPr>
            <p:sp>
              <p:nvSpPr>
                <p:cNvPr id="857" name="Freeform: Shape 365">
                  <a:extLst>
                    <a:ext uri="{FF2B5EF4-FFF2-40B4-BE49-F238E27FC236}">
                      <a16:creationId xmlns:a16="http://schemas.microsoft.com/office/drawing/2014/main" xmlns="" id="{279FECE4-690C-4252-91E9-A04B14475C9D}"/>
                    </a:ext>
                  </a:extLst>
                </p:cNvPr>
                <p:cNvSpPr/>
                <p:nvPr/>
              </p:nvSpPr>
              <p:spPr>
                <a:xfrm>
                  <a:off x="9075184" y="3436249"/>
                  <a:ext cx="35786" cy="552101"/>
                </a:xfrm>
                <a:custGeom>
                  <a:avLst/>
                  <a:gdLst>
                    <a:gd name="connsiteX0" fmla="*/ 0 w 35786"/>
                    <a:gd name="connsiteY0" fmla="*/ 12991 h 552101"/>
                    <a:gd name="connsiteX1" fmla="*/ 0 w 35786"/>
                    <a:gd name="connsiteY1" fmla="*/ 532616 h 552101"/>
                    <a:gd name="connsiteX2" fmla="*/ 34642 w 35786"/>
                    <a:gd name="connsiteY2" fmla="*/ 532616 h 552101"/>
                    <a:gd name="connsiteX3" fmla="*/ 34642 w 35786"/>
                    <a:gd name="connsiteY3" fmla="*/ 12991 h 552101"/>
                    <a:gd name="connsiteX4" fmla="*/ 0 w 35786"/>
                    <a:gd name="connsiteY4" fmla="*/ 12991 h 5521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552101">
                      <a:moveTo>
                        <a:pt x="0" y="12991"/>
                      </a:moveTo>
                      <a:cubicBezTo>
                        <a:pt x="0" y="186199"/>
                        <a:pt x="0" y="359407"/>
                        <a:pt x="0" y="532616"/>
                      </a:cubicBezTo>
                      <a:cubicBezTo>
                        <a:pt x="0" y="558597"/>
                        <a:pt x="34642" y="558597"/>
                        <a:pt x="34642" y="532616"/>
                      </a:cubicBezTo>
                      <a:cubicBezTo>
                        <a:pt x="34642" y="359407"/>
                        <a:pt x="34642" y="186199"/>
                        <a:pt x="34642" y="12991"/>
                      </a:cubicBezTo>
                      <a:cubicBezTo>
                        <a:pt x="43302" y="-4330"/>
                        <a:pt x="0" y="-4330"/>
                        <a:pt x="0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58" name="Freeform: Shape 366">
                  <a:extLst>
                    <a:ext uri="{FF2B5EF4-FFF2-40B4-BE49-F238E27FC236}">
                      <a16:creationId xmlns:a16="http://schemas.microsoft.com/office/drawing/2014/main" xmlns="" id="{87659C2A-D2B2-4AE4-A897-6E06FE47E5AE}"/>
                    </a:ext>
                  </a:extLst>
                </p:cNvPr>
                <p:cNvSpPr/>
                <p:nvPr/>
              </p:nvSpPr>
              <p:spPr>
                <a:xfrm>
                  <a:off x="8962598" y="3821637"/>
                  <a:ext cx="259812" cy="289112"/>
                </a:xfrm>
                <a:custGeom>
                  <a:avLst/>
                  <a:gdLst>
                    <a:gd name="connsiteX0" fmla="*/ 129906 w 259812"/>
                    <a:gd name="connsiteY0" fmla="*/ 121246 h 289112"/>
                    <a:gd name="connsiteX1" fmla="*/ 0 w 259812"/>
                    <a:gd name="connsiteY1" fmla="*/ 285794 h 289112"/>
                    <a:gd name="connsiteX2" fmla="*/ 129906 w 259812"/>
                    <a:gd name="connsiteY2" fmla="*/ 164548 h 289112"/>
                    <a:gd name="connsiteX3" fmla="*/ 259813 w 259812"/>
                    <a:gd name="connsiteY3" fmla="*/ 0 h 289112"/>
                    <a:gd name="connsiteX4" fmla="*/ 129906 w 259812"/>
                    <a:gd name="connsiteY4" fmla="*/ 121246 h 2891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9112">
                      <a:moveTo>
                        <a:pt x="129906" y="121246"/>
                      </a:moveTo>
                      <a:cubicBezTo>
                        <a:pt x="60623" y="190529"/>
                        <a:pt x="0" y="268473"/>
                        <a:pt x="0" y="285794"/>
                      </a:cubicBezTo>
                      <a:cubicBezTo>
                        <a:pt x="0" y="303115"/>
                        <a:pt x="60623" y="251152"/>
                        <a:pt x="129906" y="164548"/>
                      </a:cubicBezTo>
                      <a:cubicBezTo>
                        <a:pt x="199190" y="77944"/>
                        <a:pt x="259813" y="0"/>
                        <a:pt x="259813" y="0"/>
                      </a:cubicBezTo>
                      <a:cubicBezTo>
                        <a:pt x="259813" y="0"/>
                        <a:pt x="207850" y="51963"/>
                        <a:pt x="129906" y="12124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59" name="Freeform: Shape 367">
                  <a:extLst>
                    <a:ext uri="{FF2B5EF4-FFF2-40B4-BE49-F238E27FC236}">
                      <a16:creationId xmlns:a16="http://schemas.microsoft.com/office/drawing/2014/main" xmlns="" id="{64A2B472-7E8B-44CC-BABC-22B02EDF9FE5}"/>
                    </a:ext>
                  </a:extLst>
                </p:cNvPr>
                <p:cNvSpPr/>
                <p:nvPr/>
              </p:nvSpPr>
              <p:spPr>
                <a:xfrm>
                  <a:off x="8962598" y="3316014"/>
                  <a:ext cx="259812" cy="289939"/>
                </a:xfrm>
                <a:custGeom>
                  <a:avLst/>
                  <a:gdLst>
                    <a:gd name="connsiteX0" fmla="*/ 0 w 259812"/>
                    <a:gd name="connsiteY0" fmla="*/ 3319 h 289939"/>
                    <a:gd name="connsiteX1" fmla="*/ 129906 w 259812"/>
                    <a:gd name="connsiteY1" fmla="*/ 167867 h 289939"/>
                    <a:gd name="connsiteX2" fmla="*/ 259813 w 259812"/>
                    <a:gd name="connsiteY2" fmla="*/ 289113 h 289939"/>
                    <a:gd name="connsiteX3" fmla="*/ 129906 w 259812"/>
                    <a:gd name="connsiteY3" fmla="*/ 124565 h 289939"/>
                    <a:gd name="connsiteX4" fmla="*/ 0 w 259812"/>
                    <a:gd name="connsiteY4" fmla="*/ 3319 h 2899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9939">
                      <a:moveTo>
                        <a:pt x="0" y="3319"/>
                      </a:moveTo>
                      <a:cubicBezTo>
                        <a:pt x="0" y="20640"/>
                        <a:pt x="60623" y="98583"/>
                        <a:pt x="129906" y="167867"/>
                      </a:cubicBezTo>
                      <a:cubicBezTo>
                        <a:pt x="199190" y="237150"/>
                        <a:pt x="259813" y="297773"/>
                        <a:pt x="259813" y="289113"/>
                      </a:cubicBezTo>
                      <a:cubicBezTo>
                        <a:pt x="259813" y="280452"/>
                        <a:pt x="199190" y="211169"/>
                        <a:pt x="129906" y="124565"/>
                      </a:cubicBezTo>
                      <a:cubicBezTo>
                        <a:pt x="60623" y="37960"/>
                        <a:pt x="0" y="-14002"/>
                        <a:pt x="0" y="3319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41" name="Graphic 1">
                <a:extLst>
                  <a:ext uri="{FF2B5EF4-FFF2-40B4-BE49-F238E27FC236}">
                    <a16:creationId xmlns:a16="http://schemas.microsoft.com/office/drawing/2014/main" xmlns="" id="{445163AA-21C6-4105-8494-A80A1BD00D84}"/>
                  </a:ext>
                </a:extLst>
              </p:cNvPr>
              <p:cNvGrpSpPr/>
              <p:nvPr/>
            </p:nvGrpSpPr>
            <p:grpSpPr>
              <a:xfrm>
                <a:off x="8373690" y="2708872"/>
                <a:ext cx="259812" cy="2017681"/>
                <a:chOff x="8373690" y="2708872"/>
                <a:chExt cx="259812" cy="2017681"/>
              </a:xfrm>
              <a:grpFill/>
            </p:grpSpPr>
            <p:sp>
              <p:nvSpPr>
                <p:cNvPr id="854" name="Freeform: Shape 362">
                  <a:extLst>
                    <a:ext uri="{FF2B5EF4-FFF2-40B4-BE49-F238E27FC236}">
                      <a16:creationId xmlns:a16="http://schemas.microsoft.com/office/drawing/2014/main" xmlns="" id="{61D123BA-BC1C-4A4B-9C85-4EBC99ECDE99}"/>
                    </a:ext>
                  </a:extLst>
                </p:cNvPr>
                <p:cNvSpPr/>
                <p:nvPr/>
              </p:nvSpPr>
              <p:spPr>
                <a:xfrm>
                  <a:off x="8477615" y="2791971"/>
                  <a:ext cx="35786" cy="1828590"/>
                </a:xfrm>
                <a:custGeom>
                  <a:avLst/>
                  <a:gdLst>
                    <a:gd name="connsiteX0" fmla="*/ 0 w 35786"/>
                    <a:gd name="connsiteY0" fmla="*/ 16398 h 1828590"/>
                    <a:gd name="connsiteX1" fmla="*/ 0 w 35786"/>
                    <a:gd name="connsiteY1" fmla="*/ 1809104 h 1828590"/>
                    <a:gd name="connsiteX2" fmla="*/ 34642 w 35786"/>
                    <a:gd name="connsiteY2" fmla="*/ 1809104 h 1828590"/>
                    <a:gd name="connsiteX3" fmla="*/ 34642 w 35786"/>
                    <a:gd name="connsiteY3" fmla="*/ 16398 h 1828590"/>
                    <a:gd name="connsiteX4" fmla="*/ 0 w 35786"/>
                    <a:gd name="connsiteY4" fmla="*/ 16398 h 18285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1828590">
                      <a:moveTo>
                        <a:pt x="0" y="16398"/>
                      </a:moveTo>
                      <a:cubicBezTo>
                        <a:pt x="0" y="613966"/>
                        <a:pt x="0" y="1211535"/>
                        <a:pt x="0" y="1809104"/>
                      </a:cubicBezTo>
                      <a:cubicBezTo>
                        <a:pt x="0" y="1835086"/>
                        <a:pt x="34642" y="1835086"/>
                        <a:pt x="34642" y="1809104"/>
                      </a:cubicBezTo>
                      <a:cubicBezTo>
                        <a:pt x="34642" y="1211535"/>
                        <a:pt x="34642" y="613966"/>
                        <a:pt x="34642" y="16398"/>
                      </a:cubicBezTo>
                      <a:cubicBezTo>
                        <a:pt x="4330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55" name="Freeform: Shape 363">
                  <a:extLst>
                    <a:ext uri="{FF2B5EF4-FFF2-40B4-BE49-F238E27FC236}">
                      <a16:creationId xmlns:a16="http://schemas.microsoft.com/office/drawing/2014/main" xmlns="" id="{8974ED80-AD0E-495D-9B3C-30A4FB13D85F}"/>
                    </a:ext>
                  </a:extLst>
                </p:cNvPr>
                <p:cNvSpPr/>
                <p:nvPr/>
              </p:nvSpPr>
              <p:spPr>
                <a:xfrm>
                  <a:off x="8373690" y="4444852"/>
                  <a:ext cx="259812" cy="281700"/>
                </a:xfrm>
                <a:custGeom>
                  <a:avLst/>
                  <a:gdLst>
                    <a:gd name="connsiteX0" fmla="*/ 129906 w 259812"/>
                    <a:gd name="connsiteY0" fmla="*/ 60958 h 281700"/>
                    <a:gd name="connsiteX1" fmla="*/ 0 w 259812"/>
                    <a:gd name="connsiteY1" fmla="*/ 251487 h 281700"/>
                    <a:gd name="connsiteX2" fmla="*/ 129906 w 259812"/>
                    <a:gd name="connsiteY2" fmla="*/ 216845 h 281700"/>
                    <a:gd name="connsiteX3" fmla="*/ 259813 w 259812"/>
                    <a:gd name="connsiteY3" fmla="*/ 17656 h 281700"/>
                    <a:gd name="connsiteX4" fmla="*/ 129906 w 259812"/>
                    <a:gd name="connsiteY4" fmla="*/ 60958 h 2817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1700">
                      <a:moveTo>
                        <a:pt x="129906" y="60958"/>
                      </a:moveTo>
                      <a:cubicBezTo>
                        <a:pt x="60623" y="121581"/>
                        <a:pt x="0" y="199525"/>
                        <a:pt x="0" y="251487"/>
                      </a:cubicBezTo>
                      <a:cubicBezTo>
                        <a:pt x="0" y="303450"/>
                        <a:pt x="60623" y="286129"/>
                        <a:pt x="129906" y="216845"/>
                      </a:cubicBezTo>
                      <a:cubicBezTo>
                        <a:pt x="199189" y="147562"/>
                        <a:pt x="259813" y="52297"/>
                        <a:pt x="259813" y="17656"/>
                      </a:cubicBezTo>
                      <a:cubicBezTo>
                        <a:pt x="259813" y="-16986"/>
                        <a:pt x="199189" y="335"/>
                        <a:pt x="129906" y="6095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56" name="Freeform: Shape 364">
                  <a:extLst>
                    <a:ext uri="{FF2B5EF4-FFF2-40B4-BE49-F238E27FC236}">
                      <a16:creationId xmlns:a16="http://schemas.microsoft.com/office/drawing/2014/main" xmlns="" id="{7B8B6D4D-8279-4670-A6C8-57D1B812E1FE}"/>
                    </a:ext>
                  </a:extLst>
                </p:cNvPr>
                <p:cNvSpPr/>
                <p:nvPr/>
              </p:nvSpPr>
              <p:spPr>
                <a:xfrm>
                  <a:off x="8373690" y="2708872"/>
                  <a:ext cx="259812" cy="281700"/>
                </a:xfrm>
                <a:custGeom>
                  <a:avLst/>
                  <a:gdLst>
                    <a:gd name="connsiteX0" fmla="*/ 0 w 259812"/>
                    <a:gd name="connsiteY0" fmla="*/ 30213 h 281700"/>
                    <a:gd name="connsiteX1" fmla="*/ 129906 w 259812"/>
                    <a:gd name="connsiteY1" fmla="*/ 220743 h 281700"/>
                    <a:gd name="connsiteX2" fmla="*/ 259813 w 259812"/>
                    <a:gd name="connsiteY2" fmla="*/ 264045 h 281700"/>
                    <a:gd name="connsiteX3" fmla="*/ 129906 w 259812"/>
                    <a:gd name="connsiteY3" fmla="*/ 64855 h 281700"/>
                    <a:gd name="connsiteX4" fmla="*/ 0 w 259812"/>
                    <a:gd name="connsiteY4" fmla="*/ 30213 h 2817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1700">
                      <a:moveTo>
                        <a:pt x="0" y="30213"/>
                      </a:moveTo>
                      <a:cubicBezTo>
                        <a:pt x="0" y="82176"/>
                        <a:pt x="60623" y="160120"/>
                        <a:pt x="129906" y="220743"/>
                      </a:cubicBezTo>
                      <a:cubicBezTo>
                        <a:pt x="199189" y="281365"/>
                        <a:pt x="259813" y="298686"/>
                        <a:pt x="259813" y="264045"/>
                      </a:cubicBezTo>
                      <a:cubicBezTo>
                        <a:pt x="259813" y="229403"/>
                        <a:pt x="199189" y="134138"/>
                        <a:pt x="129906" y="64855"/>
                      </a:cubicBezTo>
                      <a:cubicBezTo>
                        <a:pt x="51962" y="-4428"/>
                        <a:pt x="0" y="-21749"/>
                        <a:pt x="0" y="3021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42" name="Graphic 1">
                <a:extLst>
                  <a:ext uri="{FF2B5EF4-FFF2-40B4-BE49-F238E27FC236}">
                    <a16:creationId xmlns:a16="http://schemas.microsoft.com/office/drawing/2014/main" xmlns="" id="{EB059435-0C34-4B89-972C-DDA621045349}"/>
                  </a:ext>
                </a:extLst>
              </p:cNvPr>
              <p:cNvGrpSpPr/>
              <p:nvPr/>
            </p:nvGrpSpPr>
            <p:grpSpPr>
              <a:xfrm>
                <a:off x="7776121" y="2286716"/>
                <a:ext cx="259812" cy="2863814"/>
                <a:chOff x="7776121" y="2286716"/>
                <a:chExt cx="259812" cy="2863814"/>
              </a:xfrm>
              <a:grpFill/>
            </p:grpSpPr>
            <p:sp>
              <p:nvSpPr>
                <p:cNvPr id="851" name="Freeform: Shape 359">
                  <a:extLst>
                    <a:ext uri="{FF2B5EF4-FFF2-40B4-BE49-F238E27FC236}">
                      <a16:creationId xmlns:a16="http://schemas.microsoft.com/office/drawing/2014/main" xmlns="" id="{5C2A12C8-276D-4D80-8E1A-BB2E4501292E}"/>
                    </a:ext>
                  </a:extLst>
                </p:cNvPr>
                <p:cNvSpPr/>
                <p:nvPr/>
              </p:nvSpPr>
              <p:spPr>
                <a:xfrm>
                  <a:off x="7888706" y="2341629"/>
                  <a:ext cx="34641" cy="2729273"/>
                </a:xfrm>
                <a:custGeom>
                  <a:avLst/>
                  <a:gdLst>
                    <a:gd name="connsiteX0" fmla="*/ 0 w 34641"/>
                    <a:gd name="connsiteY0" fmla="*/ 16398 h 2729273"/>
                    <a:gd name="connsiteX1" fmla="*/ 0 w 34641"/>
                    <a:gd name="connsiteY1" fmla="*/ 2709788 h 2729273"/>
                    <a:gd name="connsiteX2" fmla="*/ 34642 w 34641"/>
                    <a:gd name="connsiteY2" fmla="*/ 2709788 h 2729273"/>
                    <a:gd name="connsiteX3" fmla="*/ 34642 w 34641"/>
                    <a:gd name="connsiteY3" fmla="*/ 16398 h 2729273"/>
                    <a:gd name="connsiteX4" fmla="*/ 0 w 34641"/>
                    <a:gd name="connsiteY4" fmla="*/ 16398 h 27292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2729273">
                      <a:moveTo>
                        <a:pt x="0" y="16398"/>
                      </a:moveTo>
                      <a:cubicBezTo>
                        <a:pt x="0" y="917081"/>
                        <a:pt x="0" y="1809104"/>
                        <a:pt x="0" y="2709788"/>
                      </a:cubicBezTo>
                      <a:cubicBezTo>
                        <a:pt x="0" y="2735769"/>
                        <a:pt x="34642" y="2735769"/>
                        <a:pt x="34642" y="2709788"/>
                      </a:cubicBezTo>
                      <a:cubicBezTo>
                        <a:pt x="34642" y="1809104"/>
                        <a:pt x="34642" y="917081"/>
                        <a:pt x="34642" y="16398"/>
                      </a:cubicBezTo>
                      <a:cubicBezTo>
                        <a:pt x="3464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52" name="Freeform: Shape 360">
                  <a:extLst>
                    <a:ext uri="{FF2B5EF4-FFF2-40B4-BE49-F238E27FC236}">
                      <a16:creationId xmlns:a16="http://schemas.microsoft.com/office/drawing/2014/main" xmlns="" id="{B591FAD2-42BB-4CEE-9622-D82BD7D87034}"/>
                    </a:ext>
                  </a:extLst>
                </p:cNvPr>
                <p:cNvSpPr/>
                <p:nvPr/>
              </p:nvSpPr>
              <p:spPr>
                <a:xfrm>
                  <a:off x="7776121" y="4886167"/>
                  <a:ext cx="259812" cy="264363"/>
                </a:xfrm>
                <a:custGeom>
                  <a:avLst/>
                  <a:gdLst>
                    <a:gd name="connsiteX0" fmla="*/ 129906 w 259812"/>
                    <a:gd name="connsiteY0" fmla="*/ 18023 h 264363"/>
                    <a:gd name="connsiteX1" fmla="*/ 0 w 259812"/>
                    <a:gd name="connsiteY1" fmla="*/ 191231 h 264363"/>
                    <a:gd name="connsiteX2" fmla="*/ 129906 w 259812"/>
                    <a:gd name="connsiteY2" fmla="*/ 243193 h 264363"/>
                    <a:gd name="connsiteX3" fmla="*/ 259813 w 259812"/>
                    <a:gd name="connsiteY3" fmla="*/ 52664 h 264363"/>
                    <a:gd name="connsiteX4" fmla="*/ 129906 w 259812"/>
                    <a:gd name="connsiteY4" fmla="*/ 18023 h 2643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4363">
                      <a:moveTo>
                        <a:pt x="129906" y="18023"/>
                      </a:moveTo>
                      <a:cubicBezTo>
                        <a:pt x="60623" y="52664"/>
                        <a:pt x="0" y="130608"/>
                        <a:pt x="0" y="191231"/>
                      </a:cubicBezTo>
                      <a:cubicBezTo>
                        <a:pt x="0" y="260514"/>
                        <a:pt x="60623" y="286496"/>
                        <a:pt x="129906" y="243193"/>
                      </a:cubicBezTo>
                      <a:cubicBezTo>
                        <a:pt x="199189" y="199891"/>
                        <a:pt x="259813" y="113287"/>
                        <a:pt x="259813" y="52664"/>
                      </a:cubicBezTo>
                      <a:cubicBezTo>
                        <a:pt x="259813" y="702"/>
                        <a:pt x="199189" y="-16619"/>
                        <a:pt x="129906" y="1802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53" name="Freeform: Shape 361">
                  <a:extLst>
                    <a:ext uri="{FF2B5EF4-FFF2-40B4-BE49-F238E27FC236}">
                      <a16:creationId xmlns:a16="http://schemas.microsoft.com/office/drawing/2014/main" xmlns="" id="{092A996F-25A5-436A-BFCA-E97D89DAABD4}"/>
                    </a:ext>
                  </a:extLst>
                </p:cNvPr>
                <p:cNvSpPr/>
                <p:nvPr/>
              </p:nvSpPr>
              <p:spPr>
                <a:xfrm>
                  <a:off x="7776121" y="2286716"/>
                  <a:ext cx="259812" cy="262174"/>
                </a:xfrm>
                <a:custGeom>
                  <a:avLst/>
                  <a:gdLst>
                    <a:gd name="connsiteX0" fmla="*/ 129906 w 259812"/>
                    <a:gd name="connsiteY0" fmla="*/ 19348 h 262174"/>
                    <a:gd name="connsiteX1" fmla="*/ 0 w 259812"/>
                    <a:gd name="connsiteY1" fmla="*/ 71310 h 262174"/>
                    <a:gd name="connsiteX2" fmla="*/ 129906 w 259812"/>
                    <a:gd name="connsiteY2" fmla="*/ 244519 h 262174"/>
                    <a:gd name="connsiteX3" fmla="*/ 259813 w 259812"/>
                    <a:gd name="connsiteY3" fmla="*/ 201217 h 262174"/>
                    <a:gd name="connsiteX4" fmla="*/ 129906 w 259812"/>
                    <a:gd name="connsiteY4" fmla="*/ 19348 h 2621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2174">
                      <a:moveTo>
                        <a:pt x="129906" y="19348"/>
                      </a:moveTo>
                      <a:cubicBezTo>
                        <a:pt x="60623" y="-23954"/>
                        <a:pt x="0" y="10687"/>
                        <a:pt x="0" y="71310"/>
                      </a:cubicBezTo>
                      <a:cubicBezTo>
                        <a:pt x="0" y="140594"/>
                        <a:pt x="60623" y="209877"/>
                        <a:pt x="129906" y="244519"/>
                      </a:cubicBezTo>
                      <a:cubicBezTo>
                        <a:pt x="199189" y="279160"/>
                        <a:pt x="259813" y="261840"/>
                        <a:pt x="259813" y="201217"/>
                      </a:cubicBezTo>
                      <a:cubicBezTo>
                        <a:pt x="259813" y="140594"/>
                        <a:pt x="199189" y="53989"/>
                        <a:pt x="129906" y="1934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43" name="Graphic 1">
                <a:extLst>
                  <a:ext uri="{FF2B5EF4-FFF2-40B4-BE49-F238E27FC236}">
                    <a16:creationId xmlns:a16="http://schemas.microsoft.com/office/drawing/2014/main" xmlns="" id="{873841C8-6529-4421-8328-8D91A2D12B20}"/>
                  </a:ext>
                </a:extLst>
              </p:cNvPr>
              <p:cNvGrpSpPr/>
              <p:nvPr/>
            </p:nvGrpSpPr>
            <p:grpSpPr>
              <a:xfrm>
                <a:off x="7178552" y="2132856"/>
                <a:ext cx="259812" cy="3169713"/>
                <a:chOff x="7178552" y="2132856"/>
                <a:chExt cx="259812" cy="3169713"/>
              </a:xfrm>
              <a:grpFill/>
            </p:grpSpPr>
            <p:sp>
              <p:nvSpPr>
                <p:cNvPr id="848" name="Freeform: Shape 356">
                  <a:extLst>
                    <a:ext uri="{FF2B5EF4-FFF2-40B4-BE49-F238E27FC236}">
                      <a16:creationId xmlns:a16="http://schemas.microsoft.com/office/drawing/2014/main" xmlns="" id="{DC711BFD-B0F7-4DA0-96F8-3B6235CC4541}"/>
                    </a:ext>
                  </a:extLst>
                </p:cNvPr>
                <p:cNvSpPr/>
                <p:nvPr/>
              </p:nvSpPr>
              <p:spPr>
                <a:xfrm>
                  <a:off x="7291138" y="2177081"/>
                  <a:ext cx="34641" cy="3049709"/>
                </a:xfrm>
                <a:custGeom>
                  <a:avLst/>
                  <a:gdLst>
                    <a:gd name="connsiteX0" fmla="*/ 0 w 34641"/>
                    <a:gd name="connsiteY0" fmla="*/ 16398 h 3049709"/>
                    <a:gd name="connsiteX1" fmla="*/ 0 w 34641"/>
                    <a:gd name="connsiteY1" fmla="*/ 3030223 h 3049709"/>
                    <a:gd name="connsiteX2" fmla="*/ 34641 w 34641"/>
                    <a:gd name="connsiteY2" fmla="*/ 3030223 h 3049709"/>
                    <a:gd name="connsiteX3" fmla="*/ 34641 w 34641"/>
                    <a:gd name="connsiteY3" fmla="*/ 16398 h 3049709"/>
                    <a:gd name="connsiteX4" fmla="*/ 0 w 34641"/>
                    <a:gd name="connsiteY4" fmla="*/ 16398 h 30497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3049709">
                      <a:moveTo>
                        <a:pt x="0" y="16398"/>
                      </a:moveTo>
                      <a:cubicBezTo>
                        <a:pt x="0" y="1021006"/>
                        <a:pt x="0" y="2025615"/>
                        <a:pt x="0" y="3030223"/>
                      </a:cubicBezTo>
                      <a:cubicBezTo>
                        <a:pt x="0" y="3056205"/>
                        <a:pt x="34641" y="3056205"/>
                        <a:pt x="34641" y="3030223"/>
                      </a:cubicBezTo>
                      <a:cubicBezTo>
                        <a:pt x="34641" y="2025615"/>
                        <a:pt x="34641" y="1021006"/>
                        <a:pt x="34641" y="16398"/>
                      </a:cubicBezTo>
                      <a:cubicBezTo>
                        <a:pt x="34641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49" name="Freeform: Shape 357">
                  <a:extLst>
                    <a:ext uri="{FF2B5EF4-FFF2-40B4-BE49-F238E27FC236}">
                      <a16:creationId xmlns:a16="http://schemas.microsoft.com/office/drawing/2014/main" xmlns="" id="{49E579C7-375F-4347-BB86-09355816C910}"/>
                    </a:ext>
                  </a:extLst>
                </p:cNvPr>
                <p:cNvSpPr/>
                <p:nvPr/>
              </p:nvSpPr>
              <p:spPr>
                <a:xfrm>
                  <a:off x="7178552" y="5042756"/>
                  <a:ext cx="259812" cy="259812"/>
                </a:xfrm>
                <a:custGeom>
                  <a:avLst/>
                  <a:gdLst>
                    <a:gd name="connsiteX0" fmla="*/ 129906 w 259812"/>
                    <a:gd name="connsiteY0" fmla="*/ 0 h 259812"/>
                    <a:gd name="connsiteX1" fmla="*/ 0 w 259812"/>
                    <a:gd name="connsiteY1" fmla="*/ 121246 h 259812"/>
                    <a:gd name="connsiteX2" fmla="*/ 129906 w 259812"/>
                    <a:gd name="connsiteY2" fmla="*/ 259813 h 259812"/>
                    <a:gd name="connsiteX3" fmla="*/ 259813 w 259812"/>
                    <a:gd name="connsiteY3" fmla="*/ 121246 h 259812"/>
                    <a:gd name="connsiteX4" fmla="*/ 129906 w 259812"/>
                    <a:gd name="connsiteY4" fmla="*/ 0 h 2598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59812">
                      <a:moveTo>
                        <a:pt x="129906" y="0"/>
                      </a:moveTo>
                      <a:cubicBezTo>
                        <a:pt x="60623" y="0"/>
                        <a:pt x="0" y="51963"/>
                        <a:pt x="0" y="121246"/>
                      </a:cubicBezTo>
                      <a:cubicBezTo>
                        <a:pt x="0" y="190529"/>
                        <a:pt x="60623" y="259813"/>
                        <a:pt x="129906" y="259813"/>
                      </a:cubicBezTo>
                      <a:cubicBezTo>
                        <a:pt x="199190" y="259813"/>
                        <a:pt x="259813" y="190529"/>
                        <a:pt x="259813" y="121246"/>
                      </a:cubicBezTo>
                      <a:cubicBezTo>
                        <a:pt x="259813" y="51963"/>
                        <a:pt x="199190" y="0"/>
                        <a:pt x="129906" y="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50" name="Freeform: Shape 358">
                  <a:extLst>
                    <a:ext uri="{FF2B5EF4-FFF2-40B4-BE49-F238E27FC236}">
                      <a16:creationId xmlns:a16="http://schemas.microsoft.com/office/drawing/2014/main" xmlns="" id="{61166A75-C730-4CDF-B90A-B0A1CA1232BE}"/>
                    </a:ext>
                  </a:extLst>
                </p:cNvPr>
                <p:cNvSpPr/>
                <p:nvPr/>
              </p:nvSpPr>
              <p:spPr>
                <a:xfrm>
                  <a:off x="7178552" y="2132856"/>
                  <a:ext cx="259812" cy="259812"/>
                </a:xfrm>
                <a:custGeom>
                  <a:avLst/>
                  <a:gdLst>
                    <a:gd name="connsiteX0" fmla="*/ 129906 w 259812"/>
                    <a:gd name="connsiteY0" fmla="*/ 0 h 259812"/>
                    <a:gd name="connsiteX1" fmla="*/ 0 w 259812"/>
                    <a:gd name="connsiteY1" fmla="*/ 138567 h 259812"/>
                    <a:gd name="connsiteX2" fmla="*/ 129906 w 259812"/>
                    <a:gd name="connsiteY2" fmla="*/ 259813 h 259812"/>
                    <a:gd name="connsiteX3" fmla="*/ 259813 w 259812"/>
                    <a:gd name="connsiteY3" fmla="*/ 138567 h 259812"/>
                    <a:gd name="connsiteX4" fmla="*/ 129906 w 259812"/>
                    <a:gd name="connsiteY4" fmla="*/ 0 h 2598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59812">
                      <a:moveTo>
                        <a:pt x="129906" y="0"/>
                      </a:moveTo>
                      <a:cubicBezTo>
                        <a:pt x="60623" y="0"/>
                        <a:pt x="0" y="69283"/>
                        <a:pt x="0" y="138567"/>
                      </a:cubicBezTo>
                      <a:cubicBezTo>
                        <a:pt x="0" y="207850"/>
                        <a:pt x="60623" y="259813"/>
                        <a:pt x="129906" y="259813"/>
                      </a:cubicBezTo>
                      <a:cubicBezTo>
                        <a:pt x="199190" y="259813"/>
                        <a:pt x="259813" y="207850"/>
                        <a:pt x="259813" y="138567"/>
                      </a:cubicBezTo>
                      <a:cubicBezTo>
                        <a:pt x="259813" y="69283"/>
                        <a:pt x="199190" y="0"/>
                        <a:pt x="129906" y="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44" name="Graphic 1">
                <a:extLst>
                  <a:ext uri="{FF2B5EF4-FFF2-40B4-BE49-F238E27FC236}">
                    <a16:creationId xmlns:a16="http://schemas.microsoft.com/office/drawing/2014/main" xmlns="" id="{B5235111-B049-44F3-95E6-85510C21DD1C}"/>
                  </a:ext>
                </a:extLst>
              </p:cNvPr>
              <p:cNvGrpSpPr/>
              <p:nvPr/>
            </p:nvGrpSpPr>
            <p:grpSpPr>
              <a:xfrm>
                <a:off x="6589644" y="2282126"/>
                <a:ext cx="259812" cy="2871172"/>
                <a:chOff x="6589644" y="2282126"/>
                <a:chExt cx="259812" cy="2871172"/>
              </a:xfrm>
              <a:grpFill/>
            </p:grpSpPr>
            <p:sp>
              <p:nvSpPr>
                <p:cNvPr id="845" name="Freeform: Shape 353">
                  <a:extLst>
                    <a:ext uri="{FF2B5EF4-FFF2-40B4-BE49-F238E27FC236}">
                      <a16:creationId xmlns:a16="http://schemas.microsoft.com/office/drawing/2014/main" xmlns="" id="{B439FFE7-9FAB-46FA-BAB8-BA5410BD0ED5}"/>
                    </a:ext>
                  </a:extLst>
                </p:cNvPr>
                <p:cNvSpPr/>
                <p:nvPr/>
              </p:nvSpPr>
              <p:spPr>
                <a:xfrm>
                  <a:off x="6693569" y="2338540"/>
                  <a:ext cx="35786" cy="2741022"/>
                </a:xfrm>
                <a:custGeom>
                  <a:avLst/>
                  <a:gdLst>
                    <a:gd name="connsiteX0" fmla="*/ 0 w 35786"/>
                    <a:gd name="connsiteY0" fmla="*/ 19486 h 2741022"/>
                    <a:gd name="connsiteX1" fmla="*/ 0 w 35786"/>
                    <a:gd name="connsiteY1" fmla="*/ 2721537 h 2741022"/>
                    <a:gd name="connsiteX2" fmla="*/ 34642 w 35786"/>
                    <a:gd name="connsiteY2" fmla="*/ 2721537 h 2741022"/>
                    <a:gd name="connsiteX3" fmla="*/ 34642 w 35786"/>
                    <a:gd name="connsiteY3" fmla="*/ 19486 h 2741022"/>
                    <a:gd name="connsiteX4" fmla="*/ 0 w 35786"/>
                    <a:gd name="connsiteY4" fmla="*/ 19486 h 27410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2741022">
                      <a:moveTo>
                        <a:pt x="0" y="19486"/>
                      </a:moveTo>
                      <a:cubicBezTo>
                        <a:pt x="0" y="920170"/>
                        <a:pt x="0" y="1820853"/>
                        <a:pt x="0" y="2721537"/>
                      </a:cubicBezTo>
                      <a:cubicBezTo>
                        <a:pt x="0" y="2747518"/>
                        <a:pt x="34642" y="2747518"/>
                        <a:pt x="34642" y="2721537"/>
                      </a:cubicBezTo>
                      <a:cubicBezTo>
                        <a:pt x="34642" y="1820853"/>
                        <a:pt x="34642" y="920170"/>
                        <a:pt x="34642" y="19486"/>
                      </a:cubicBezTo>
                      <a:cubicBezTo>
                        <a:pt x="43302" y="-6495"/>
                        <a:pt x="0" y="-6495"/>
                        <a:pt x="0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46" name="Freeform: Shape 354">
                  <a:extLst>
                    <a:ext uri="{FF2B5EF4-FFF2-40B4-BE49-F238E27FC236}">
                      <a16:creationId xmlns:a16="http://schemas.microsoft.com/office/drawing/2014/main" xmlns="" id="{6BCE01A6-8CC1-4FAF-B92C-A854282FE406}"/>
                    </a:ext>
                  </a:extLst>
                </p:cNvPr>
                <p:cNvSpPr/>
                <p:nvPr/>
              </p:nvSpPr>
              <p:spPr>
                <a:xfrm>
                  <a:off x="6589644" y="4886534"/>
                  <a:ext cx="259812" cy="266764"/>
                </a:xfrm>
                <a:custGeom>
                  <a:avLst/>
                  <a:gdLst>
                    <a:gd name="connsiteX0" fmla="*/ 129906 w 259812"/>
                    <a:gd name="connsiteY0" fmla="*/ 17656 h 266764"/>
                    <a:gd name="connsiteX1" fmla="*/ 0 w 259812"/>
                    <a:gd name="connsiteY1" fmla="*/ 60958 h 266764"/>
                    <a:gd name="connsiteX2" fmla="*/ 129906 w 259812"/>
                    <a:gd name="connsiteY2" fmla="*/ 251487 h 266764"/>
                    <a:gd name="connsiteX3" fmla="*/ 259813 w 259812"/>
                    <a:gd name="connsiteY3" fmla="*/ 190864 h 266764"/>
                    <a:gd name="connsiteX4" fmla="*/ 129906 w 259812"/>
                    <a:gd name="connsiteY4" fmla="*/ 17656 h 2667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6764">
                      <a:moveTo>
                        <a:pt x="129906" y="17656"/>
                      </a:moveTo>
                      <a:cubicBezTo>
                        <a:pt x="60623" y="-16986"/>
                        <a:pt x="0" y="335"/>
                        <a:pt x="0" y="60958"/>
                      </a:cubicBezTo>
                      <a:cubicBezTo>
                        <a:pt x="0" y="121581"/>
                        <a:pt x="60623" y="208185"/>
                        <a:pt x="129906" y="251487"/>
                      </a:cubicBezTo>
                      <a:cubicBezTo>
                        <a:pt x="199190" y="286129"/>
                        <a:pt x="259813" y="260147"/>
                        <a:pt x="259813" y="190864"/>
                      </a:cubicBezTo>
                      <a:cubicBezTo>
                        <a:pt x="251152" y="130241"/>
                        <a:pt x="199190" y="52298"/>
                        <a:pt x="129906" y="1765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47" name="Freeform: Shape 355">
                  <a:extLst>
                    <a:ext uri="{FF2B5EF4-FFF2-40B4-BE49-F238E27FC236}">
                      <a16:creationId xmlns:a16="http://schemas.microsoft.com/office/drawing/2014/main" xmlns="" id="{60358B75-12F2-468F-B274-CAEF315B8BBC}"/>
                    </a:ext>
                  </a:extLst>
                </p:cNvPr>
                <p:cNvSpPr/>
                <p:nvPr/>
              </p:nvSpPr>
              <p:spPr>
                <a:xfrm>
                  <a:off x="6589644" y="2282126"/>
                  <a:ext cx="259812" cy="266764"/>
                </a:xfrm>
                <a:custGeom>
                  <a:avLst/>
                  <a:gdLst>
                    <a:gd name="connsiteX0" fmla="*/ 129906 w 259812"/>
                    <a:gd name="connsiteY0" fmla="*/ 15277 h 266764"/>
                    <a:gd name="connsiteX1" fmla="*/ 0 w 259812"/>
                    <a:gd name="connsiteY1" fmla="*/ 205807 h 266764"/>
                    <a:gd name="connsiteX2" fmla="*/ 129906 w 259812"/>
                    <a:gd name="connsiteY2" fmla="*/ 249109 h 266764"/>
                    <a:gd name="connsiteX3" fmla="*/ 259813 w 259812"/>
                    <a:gd name="connsiteY3" fmla="*/ 75900 h 266764"/>
                    <a:gd name="connsiteX4" fmla="*/ 129906 w 259812"/>
                    <a:gd name="connsiteY4" fmla="*/ 15277 h 2667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6764">
                      <a:moveTo>
                        <a:pt x="129906" y="15277"/>
                      </a:moveTo>
                      <a:cubicBezTo>
                        <a:pt x="60623" y="58579"/>
                        <a:pt x="0" y="145184"/>
                        <a:pt x="0" y="205807"/>
                      </a:cubicBezTo>
                      <a:cubicBezTo>
                        <a:pt x="0" y="266430"/>
                        <a:pt x="60623" y="283750"/>
                        <a:pt x="129906" y="249109"/>
                      </a:cubicBezTo>
                      <a:cubicBezTo>
                        <a:pt x="199190" y="214467"/>
                        <a:pt x="259813" y="145184"/>
                        <a:pt x="259813" y="75900"/>
                      </a:cubicBezTo>
                      <a:cubicBezTo>
                        <a:pt x="251152" y="6617"/>
                        <a:pt x="199190" y="-19364"/>
                        <a:pt x="129906" y="15277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</p:grpSp>
        <p:sp>
          <p:nvSpPr>
            <p:cNvPr id="531" name="Freeform: Shape 272">
              <a:extLst>
                <a:ext uri="{FF2B5EF4-FFF2-40B4-BE49-F238E27FC236}">
                  <a16:creationId xmlns:a16="http://schemas.microsoft.com/office/drawing/2014/main" xmlns="" id="{CD0BF5DF-0938-4F7A-B8C5-985C68E7107B}"/>
                </a:ext>
              </a:extLst>
            </p:cNvPr>
            <p:cNvSpPr/>
            <p:nvPr/>
          </p:nvSpPr>
          <p:spPr>
            <a:xfrm>
              <a:off x="-338893" y="3038754"/>
              <a:ext cx="2229323" cy="546863"/>
            </a:xfrm>
            <a:custGeom>
              <a:avLst/>
              <a:gdLst>
                <a:gd name="connsiteX0" fmla="*/ 2598126 w 6755126"/>
                <a:gd name="connsiteY0" fmla="*/ 1654140 h 1657063"/>
                <a:gd name="connsiteX1" fmla="*/ 3741301 w 6755126"/>
                <a:gd name="connsiteY1" fmla="*/ 1498253 h 1657063"/>
                <a:gd name="connsiteX2" fmla="*/ 5949708 w 6755126"/>
                <a:gd name="connsiteY2" fmla="*/ 441681 h 1657063"/>
                <a:gd name="connsiteX3" fmla="*/ 6755127 w 6755126"/>
                <a:gd name="connsiteY3" fmla="*/ 25981 h 1657063"/>
                <a:gd name="connsiteX4" fmla="*/ 6755127 w 6755126"/>
                <a:gd name="connsiteY4" fmla="*/ 0 h 1657063"/>
                <a:gd name="connsiteX5" fmla="*/ 6278804 w 6755126"/>
                <a:gd name="connsiteY5" fmla="*/ 233831 h 1657063"/>
                <a:gd name="connsiteX6" fmla="*/ 4053076 w 6755126"/>
                <a:gd name="connsiteY6" fmla="*/ 1359686 h 1657063"/>
                <a:gd name="connsiteX7" fmla="*/ 2901240 w 6755126"/>
                <a:gd name="connsiteY7" fmla="*/ 1628159 h 1657063"/>
                <a:gd name="connsiteX8" fmla="*/ 1697442 w 6755126"/>
                <a:gd name="connsiteY8" fmla="*/ 1463611 h 1657063"/>
                <a:gd name="connsiteX9" fmla="*/ 0 w 6755126"/>
                <a:gd name="connsiteY9" fmla="*/ 666852 h 1657063"/>
                <a:gd name="connsiteX10" fmla="*/ 0 w 6755126"/>
                <a:gd name="connsiteY10" fmla="*/ 701494 h 1657063"/>
                <a:gd name="connsiteX11" fmla="*/ 1480932 w 6755126"/>
                <a:gd name="connsiteY11" fmla="*/ 1420309 h 1657063"/>
                <a:gd name="connsiteX12" fmla="*/ 2598126 w 6755126"/>
                <a:gd name="connsiteY12" fmla="*/ 1654140 h 1657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755126" h="1657063">
                  <a:moveTo>
                    <a:pt x="2598126" y="1654140"/>
                  </a:moveTo>
                  <a:cubicBezTo>
                    <a:pt x="2987845" y="1671461"/>
                    <a:pt x="3368903" y="1610838"/>
                    <a:pt x="3741301" y="1498253"/>
                  </a:cubicBezTo>
                  <a:cubicBezTo>
                    <a:pt x="4529399" y="1264421"/>
                    <a:pt x="5239553" y="831400"/>
                    <a:pt x="5949708" y="441681"/>
                  </a:cubicBezTo>
                  <a:cubicBezTo>
                    <a:pt x="6209520" y="294454"/>
                    <a:pt x="6477994" y="155888"/>
                    <a:pt x="6755127" y="25981"/>
                  </a:cubicBezTo>
                  <a:lnTo>
                    <a:pt x="6755127" y="0"/>
                  </a:lnTo>
                  <a:cubicBezTo>
                    <a:pt x="6590579" y="77944"/>
                    <a:pt x="6434692" y="155888"/>
                    <a:pt x="6278804" y="233831"/>
                  </a:cubicBezTo>
                  <a:cubicBezTo>
                    <a:pt x="5542668" y="614890"/>
                    <a:pt x="4832514" y="1065232"/>
                    <a:pt x="4053076" y="1359686"/>
                  </a:cubicBezTo>
                  <a:cubicBezTo>
                    <a:pt x="3680678" y="1498253"/>
                    <a:pt x="3299619" y="1602177"/>
                    <a:pt x="2901240" y="1628159"/>
                  </a:cubicBezTo>
                  <a:cubicBezTo>
                    <a:pt x="2494201" y="1654140"/>
                    <a:pt x="2087161" y="1584857"/>
                    <a:pt x="1697442" y="1463611"/>
                  </a:cubicBezTo>
                  <a:cubicBezTo>
                    <a:pt x="1108534" y="1273082"/>
                    <a:pt x="545606" y="978627"/>
                    <a:pt x="0" y="666852"/>
                  </a:cubicBezTo>
                  <a:lnTo>
                    <a:pt x="0" y="701494"/>
                  </a:lnTo>
                  <a:cubicBezTo>
                    <a:pt x="484983" y="969967"/>
                    <a:pt x="969967" y="1229780"/>
                    <a:pt x="1480932" y="1420309"/>
                  </a:cubicBezTo>
                  <a:cubicBezTo>
                    <a:pt x="1844669" y="1550215"/>
                    <a:pt x="2217067" y="1636819"/>
                    <a:pt x="2598126" y="165414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2" name="Freeform: Shape 273">
              <a:extLst>
                <a:ext uri="{FF2B5EF4-FFF2-40B4-BE49-F238E27FC236}">
                  <a16:creationId xmlns:a16="http://schemas.microsoft.com/office/drawing/2014/main" xmlns="" id="{8A33E317-7D0A-4407-B759-DD6C92D7FEC0}"/>
                </a:ext>
              </a:extLst>
            </p:cNvPr>
            <p:cNvSpPr/>
            <p:nvPr/>
          </p:nvSpPr>
          <p:spPr>
            <a:xfrm>
              <a:off x="-338893" y="2886309"/>
              <a:ext cx="2229323" cy="549721"/>
            </a:xfrm>
            <a:custGeom>
              <a:avLst/>
              <a:gdLst>
                <a:gd name="connsiteX0" fmla="*/ 2572145 w 6755126"/>
                <a:gd name="connsiteY0" fmla="*/ 37565 h 1665723"/>
                <a:gd name="connsiteX1" fmla="*/ 3775942 w 6755126"/>
                <a:gd name="connsiteY1" fmla="*/ 202113 h 1665723"/>
                <a:gd name="connsiteX2" fmla="*/ 6027651 w 6755126"/>
                <a:gd name="connsiteY2" fmla="*/ 1293326 h 1665723"/>
                <a:gd name="connsiteX3" fmla="*/ 6755127 w 6755126"/>
                <a:gd name="connsiteY3" fmla="*/ 1665724 h 1665723"/>
                <a:gd name="connsiteX4" fmla="*/ 6755127 w 6755126"/>
                <a:gd name="connsiteY4" fmla="*/ 1631082 h 1665723"/>
                <a:gd name="connsiteX5" fmla="*/ 6200860 w 6755126"/>
                <a:gd name="connsiteY5" fmla="*/ 1353949 h 1665723"/>
                <a:gd name="connsiteX6" fmla="*/ 3992453 w 6755126"/>
                <a:gd name="connsiteY6" fmla="*/ 245415 h 1665723"/>
                <a:gd name="connsiteX7" fmla="*/ 2883919 w 6755126"/>
                <a:gd name="connsiteY7" fmla="*/ 2923 h 1665723"/>
                <a:gd name="connsiteX8" fmla="*/ 1740744 w 6755126"/>
                <a:gd name="connsiteY8" fmla="*/ 158811 h 1665723"/>
                <a:gd name="connsiteX9" fmla="*/ 0 w 6755126"/>
                <a:gd name="connsiteY9" fmla="*/ 964230 h 1665723"/>
                <a:gd name="connsiteX10" fmla="*/ 0 w 6755126"/>
                <a:gd name="connsiteY10" fmla="*/ 998872 h 1665723"/>
                <a:gd name="connsiteX11" fmla="*/ 1428969 w 6755126"/>
                <a:gd name="connsiteY11" fmla="*/ 306038 h 1665723"/>
                <a:gd name="connsiteX12" fmla="*/ 2572145 w 6755126"/>
                <a:gd name="connsiteY12" fmla="*/ 37565 h 1665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755126" h="1665723">
                  <a:moveTo>
                    <a:pt x="2572145" y="37565"/>
                  </a:moveTo>
                  <a:cubicBezTo>
                    <a:pt x="2979184" y="11584"/>
                    <a:pt x="3386224" y="80867"/>
                    <a:pt x="3775942" y="202113"/>
                  </a:cubicBezTo>
                  <a:cubicBezTo>
                    <a:pt x="4572701" y="453265"/>
                    <a:pt x="5291516" y="894947"/>
                    <a:pt x="6027651" y="1293326"/>
                  </a:cubicBezTo>
                  <a:cubicBezTo>
                    <a:pt x="6261483" y="1423232"/>
                    <a:pt x="6512635" y="1553138"/>
                    <a:pt x="6755127" y="1665724"/>
                  </a:cubicBezTo>
                  <a:lnTo>
                    <a:pt x="6755127" y="1631082"/>
                  </a:lnTo>
                  <a:cubicBezTo>
                    <a:pt x="6564598" y="1544478"/>
                    <a:pt x="6382728" y="1449214"/>
                    <a:pt x="6200860" y="1353949"/>
                  </a:cubicBezTo>
                  <a:cubicBezTo>
                    <a:pt x="5473385" y="972890"/>
                    <a:pt x="4771891" y="522549"/>
                    <a:pt x="3992453" y="245415"/>
                  </a:cubicBezTo>
                  <a:cubicBezTo>
                    <a:pt x="3637376" y="115509"/>
                    <a:pt x="3264978" y="20244"/>
                    <a:pt x="2883919" y="2923"/>
                  </a:cubicBezTo>
                  <a:cubicBezTo>
                    <a:pt x="2502861" y="-14397"/>
                    <a:pt x="2113142" y="46226"/>
                    <a:pt x="1740744" y="158811"/>
                  </a:cubicBezTo>
                  <a:cubicBezTo>
                    <a:pt x="1125854" y="349340"/>
                    <a:pt x="562927" y="652455"/>
                    <a:pt x="0" y="964230"/>
                  </a:cubicBezTo>
                  <a:lnTo>
                    <a:pt x="0" y="998872"/>
                  </a:lnTo>
                  <a:cubicBezTo>
                    <a:pt x="459002" y="739059"/>
                    <a:pt x="926665" y="496567"/>
                    <a:pt x="1428969" y="306038"/>
                  </a:cubicBezTo>
                  <a:cubicBezTo>
                    <a:pt x="1792707" y="158811"/>
                    <a:pt x="2182426" y="54886"/>
                    <a:pt x="2572145" y="3756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533" name="Graphic 1">
              <a:extLst>
                <a:ext uri="{FF2B5EF4-FFF2-40B4-BE49-F238E27FC236}">
                  <a16:creationId xmlns:a16="http://schemas.microsoft.com/office/drawing/2014/main" xmlns="" id="{25AA7E29-8D60-417A-8E4A-5C8A3709616C}"/>
                </a:ext>
              </a:extLst>
            </p:cNvPr>
            <p:cNvGrpSpPr/>
            <p:nvPr/>
          </p:nvGrpSpPr>
          <p:grpSpPr>
            <a:xfrm>
              <a:off x="-313170" y="3158051"/>
              <a:ext cx="60020" cy="157382"/>
              <a:chOff x="-581182" y="3602874"/>
              <a:chExt cx="181868" cy="476887"/>
            </a:xfrm>
            <a:grpFill/>
          </p:grpSpPr>
          <p:sp>
            <p:nvSpPr>
              <p:cNvPr id="829" name="Freeform: Shape 335">
                <a:extLst>
                  <a:ext uri="{FF2B5EF4-FFF2-40B4-BE49-F238E27FC236}">
                    <a16:creationId xmlns:a16="http://schemas.microsoft.com/office/drawing/2014/main" xmlns="" id="{4F7B11E4-D65B-47DF-A679-2A0F890BFF02}"/>
                  </a:ext>
                </a:extLst>
              </p:cNvPr>
              <p:cNvSpPr/>
              <p:nvPr/>
            </p:nvSpPr>
            <p:spPr>
              <a:xfrm>
                <a:off x="-503238" y="3635438"/>
                <a:ext cx="25981" cy="407039"/>
              </a:xfrm>
              <a:custGeom>
                <a:avLst/>
                <a:gdLst>
                  <a:gd name="connsiteX0" fmla="*/ 0 w 25981"/>
                  <a:gd name="connsiteY0" fmla="*/ 12991 h 407039"/>
                  <a:gd name="connsiteX1" fmla="*/ 0 w 25981"/>
                  <a:gd name="connsiteY1" fmla="*/ 394049 h 407039"/>
                  <a:gd name="connsiteX2" fmla="*/ 25981 w 25981"/>
                  <a:gd name="connsiteY2" fmla="*/ 394049 h 407039"/>
                  <a:gd name="connsiteX3" fmla="*/ 25981 w 25981"/>
                  <a:gd name="connsiteY3" fmla="*/ 12991 h 407039"/>
                  <a:gd name="connsiteX4" fmla="*/ 0 w 25981"/>
                  <a:gd name="connsiteY4" fmla="*/ 12991 h 4070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407039">
                    <a:moveTo>
                      <a:pt x="0" y="12991"/>
                    </a:moveTo>
                    <a:cubicBezTo>
                      <a:pt x="0" y="142897"/>
                      <a:pt x="0" y="264143"/>
                      <a:pt x="0" y="394049"/>
                    </a:cubicBezTo>
                    <a:cubicBezTo>
                      <a:pt x="0" y="411370"/>
                      <a:pt x="25981" y="411370"/>
                      <a:pt x="25981" y="394049"/>
                    </a:cubicBezTo>
                    <a:cubicBezTo>
                      <a:pt x="25981" y="264143"/>
                      <a:pt x="25981" y="142897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30" name="Freeform: Shape 336">
                <a:extLst>
                  <a:ext uri="{FF2B5EF4-FFF2-40B4-BE49-F238E27FC236}">
                    <a16:creationId xmlns:a16="http://schemas.microsoft.com/office/drawing/2014/main" xmlns="" id="{A7753242-A269-4A95-8E00-0955E84E8893}"/>
                  </a:ext>
                </a:extLst>
              </p:cNvPr>
              <p:cNvSpPr/>
              <p:nvPr/>
            </p:nvSpPr>
            <p:spPr>
              <a:xfrm>
                <a:off x="-581182" y="3975272"/>
                <a:ext cx="181868" cy="104489"/>
              </a:xfrm>
              <a:custGeom>
                <a:avLst/>
                <a:gdLst>
                  <a:gd name="connsiteX0" fmla="*/ 95265 w 181868"/>
                  <a:gd name="connsiteY0" fmla="*/ 36895 h 104489"/>
                  <a:gd name="connsiteX1" fmla="*/ 0 w 181868"/>
                  <a:gd name="connsiteY1" fmla="*/ 2253 h 104489"/>
                  <a:gd name="connsiteX2" fmla="*/ 95265 w 181868"/>
                  <a:gd name="connsiteY2" fmla="*/ 71536 h 104489"/>
                  <a:gd name="connsiteX3" fmla="*/ 181869 w 181868"/>
                  <a:gd name="connsiteY3" fmla="*/ 97517 h 104489"/>
                  <a:gd name="connsiteX4" fmla="*/ 95265 w 181868"/>
                  <a:gd name="connsiteY4" fmla="*/ 36895 h 1044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1868" h="104489">
                    <a:moveTo>
                      <a:pt x="95265" y="36895"/>
                    </a:moveTo>
                    <a:cubicBezTo>
                      <a:pt x="43302" y="10913"/>
                      <a:pt x="0" y="-6408"/>
                      <a:pt x="0" y="2253"/>
                    </a:cubicBezTo>
                    <a:cubicBezTo>
                      <a:pt x="0" y="10913"/>
                      <a:pt x="43302" y="36895"/>
                      <a:pt x="95265" y="71536"/>
                    </a:cubicBezTo>
                    <a:cubicBezTo>
                      <a:pt x="138567" y="97517"/>
                      <a:pt x="181869" y="114838"/>
                      <a:pt x="181869" y="97517"/>
                    </a:cubicBezTo>
                    <a:cubicBezTo>
                      <a:pt x="181869" y="88857"/>
                      <a:pt x="138567" y="62876"/>
                      <a:pt x="95265" y="368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31" name="Freeform: Shape 337">
                <a:extLst>
                  <a:ext uri="{FF2B5EF4-FFF2-40B4-BE49-F238E27FC236}">
                    <a16:creationId xmlns:a16="http://schemas.microsoft.com/office/drawing/2014/main" xmlns="" id="{7FE1FA57-72FA-4475-9EA9-A2BE2D45B226}"/>
                  </a:ext>
                </a:extLst>
              </p:cNvPr>
              <p:cNvSpPr/>
              <p:nvPr/>
            </p:nvSpPr>
            <p:spPr>
              <a:xfrm>
                <a:off x="-581182" y="3602874"/>
                <a:ext cx="181868" cy="108430"/>
              </a:xfrm>
              <a:custGeom>
                <a:avLst/>
                <a:gdLst>
                  <a:gd name="connsiteX0" fmla="*/ 95265 w 181868"/>
                  <a:gd name="connsiteY0" fmla="*/ 36894 h 108430"/>
                  <a:gd name="connsiteX1" fmla="*/ 0 w 181868"/>
                  <a:gd name="connsiteY1" fmla="*/ 106178 h 108430"/>
                  <a:gd name="connsiteX2" fmla="*/ 95265 w 181868"/>
                  <a:gd name="connsiteY2" fmla="*/ 71536 h 108430"/>
                  <a:gd name="connsiteX3" fmla="*/ 181869 w 181868"/>
                  <a:gd name="connsiteY3" fmla="*/ 2253 h 108430"/>
                  <a:gd name="connsiteX4" fmla="*/ 95265 w 181868"/>
                  <a:gd name="connsiteY4" fmla="*/ 36894 h 1084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1868" h="108430">
                    <a:moveTo>
                      <a:pt x="95265" y="36894"/>
                    </a:moveTo>
                    <a:cubicBezTo>
                      <a:pt x="43302" y="71536"/>
                      <a:pt x="0" y="97517"/>
                      <a:pt x="0" y="106178"/>
                    </a:cubicBezTo>
                    <a:cubicBezTo>
                      <a:pt x="0" y="114838"/>
                      <a:pt x="43302" y="97517"/>
                      <a:pt x="95265" y="71536"/>
                    </a:cubicBezTo>
                    <a:cubicBezTo>
                      <a:pt x="138567" y="45555"/>
                      <a:pt x="181869" y="19574"/>
                      <a:pt x="181869" y="2253"/>
                    </a:cubicBezTo>
                    <a:cubicBezTo>
                      <a:pt x="181869" y="-6408"/>
                      <a:pt x="138567" y="10913"/>
                      <a:pt x="95265" y="3689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34" name="Graphic 1">
              <a:extLst>
                <a:ext uri="{FF2B5EF4-FFF2-40B4-BE49-F238E27FC236}">
                  <a16:creationId xmlns:a16="http://schemas.microsoft.com/office/drawing/2014/main" xmlns="" id="{BE2D9FFE-701F-4E58-8C80-0071B316DC30}"/>
                </a:ext>
              </a:extLst>
            </p:cNvPr>
            <p:cNvGrpSpPr/>
            <p:nvPr/>
          </p:nvGrpSpPr>
          <p:grpSpPr>
            <a:xfrm>
              <a:off x="-173123" y="3079306"/>
              <a:ext cx="62878" cy="314978"/>
              <a:chOff x="-156821" y="3364268"/>
              <a:chExt cx="190529" cy="954423"/>
            </a:xfrm>
            <a:grpFill/>
          </p:grpSpPr>
          <p:sp>
            <p:nvSpPr>
              <p:cNvPr id="826" name="Freeform: Shape 332">
                <a:extLst>
                  <a:ext uri="{FF2B5EF4-FFF2-40B4-BE49-F238E27FC236}">
                    <a16:creationId xmlns:a16="http://schemas.microsoft.com/office/drawing/2014/main" xmlns="" id="{EEFD8A36-304A-4B92-BDB2-83E34BB92E9E}"/>
                  </a:ext>
                </a:extLst>
              </p:cNvPr>
              <p:cNvSpPr/>
              <p:nvPr/>
            </p:nvSpPr>
            <p:spPr>
              <a:xfrm>
                <a:off x="-78877" y="3392946"/>
                <a:ext cx="27371" cy="883362"/>
              </a:xfrm>
              <a:custGeom>
                <a:avLst/>
                <a:gdLst>
                  <a:gd name="connsiteX0" fmla="*/ 0 w 27371"/>
                  <a:gd name="connsiteY0" fmla="*/ 12991 h 883362"/>
                  <a:gd name="connsiteX1" fmla="*/ 0 w 27371"/>
                  <a:gd name="connsiteY1" fmla="*/ 870372 h 883362"/>
                  <a:gd name="connsiteX2" fmla="*/ 25981 w 27371"/>
                  <a:gd name="connsiteY2" fmla="*/ 870372 h 883362"/>
                  <a:gd name="connsiteX3" fmla="*/ 25981 w 27371"/>
                  <a:gd name="connsiteY3" fmla="*/ 12991 h 883362"/>
                  <a:gd name="connsiteX4" fmla="*/ 0 w 27371"/>
                  <a:gd name="connsiteY4" fmla="*/ 12991 h 8833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371" h="883362">
                    <a:moveTo>
                      <a:pt x="0" y="12991"/>
                    </a:moveTo>
                    <a:cubicBezTo>
                      <a:pt x="0" y="298784"/>
                      <a:pt x="0" y="584578"/>
                      <a:pt x="0" y="870372"/>
                    </a:cubicBezTo>
                    <a:cubicBezTo>
                      <a:pt x="0" y="887693"/>
                      <a:pt x="25981" y="887693"/>
                      <a:pt x="25981" y="870372"/>
                    </a:cubicBezTo>
                    <a:cubicBezTo>
                      <a:pt x="25981" y="584578"/>
                      <a:pt x="25981" y="298784"/>
                      <a:pt x="25981" y="12991"/>
                    </a:cubicBezTo>
                    <a:cubicBezTo>
                      <a:pt x="3464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27" name="Freeform: Shape 333">
                <a:extLst>
                  <a:ext uri="{FF2B5EF4-FFF2-40B4-BE49-F238E27FC236}">
                    <a16:creationId xmlns:a16="http://schemas.microsoft.com/office/drawing/2014/main" xmlns="" id="{2A8ECE0B-5F2B-49B2-9E1B-2F1D55D32C2F}"/>
                  </a:ext>
                </a:extLst>
              </p:cNvPr>
              <p:cNvSpPr/>
              <p:nvPr/>
            </p:nvSpPr>
            <p:spPr>
              <a:xfrm>
                <a:off x="-156821" y="4199284"/>
                <a:ext cx="190529" cy="119407"/>
              </a:xfrm>
              <a:custGeom>
                <a:avLst/>
                <a:gdLst>
                  <a:gd name="connsiteX0" fmla="*/ 95265 w 190529"/>
                  <a:gd name="connsiteY0" fmla="*/ 20732 h 119407"/>
                  <a:gd name="connsiteX1" fmla="*/ 0 w 190529"/>
                  <a:gd name="connsiteY1" fmla="*/ 12072 h 119407"/>
                  <a:gd name="connsiteX2" fmla="*/ 95265 w 190529"/>
                  <a:gd name="connsiteY2" fmla="*/ 98676 h 119407"/>
                  <a:gd name="connsiteX3" fmla="*/ 190529 w 190529"/>
                  <a:gd name="connsiteY3" fmla="*/ 107336 h 119407"/>
                  <a:gd name="connsiteX4" fmla="*/ 95265 w 190529"/>
                  <a:gd name="connsiteY4" fmla="*/ 20732 h 1194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9407">
                    <a:moveTo>
                      <a:pt x="95265" y="20732"/>
                    </a:moveTo>
                    <a:cubicBezTo>
                      <a:pt x="43302" y="-5249"/>
                      <a:pt x="0" y="-5249"/>
                      <a:pt x="0" y="12072"/>
                    </a:cubicBezTo>
                    <a:cubicBezTo>
                      <a:pt x="0" y="29393"/>
                      <a:pt x="43302" y="72695"/>
                      <a:pt x="95265" y="98676"/>
                    </a:cubicBezTo>
                    <a:cubicBezTo>
                      <a:pt x="147227" y="124657"/>
                      <a:pt x="190529" y="124657"/>
                      <a:pt x="190529" y="107336"/>
                    </a:cubicBezTo>
                    <a:cubicBezTo>
                      <a:pt x="190529" y="81355"/>
                      <a:pt x="147227" y="46713"/>
                      <a:pt x="95265" y="2073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28" name="Freeform: Shape 334">
                <a:extLst>
                  <a:ext uri="{FF2B5EF4-FFF2-40B4-BE49-F238E27FC236}">
                    <a16:creationId xmlns:a16="http://schemas.microsoft.com/office/drawing/2014/main" xmlns="" id="{E685E01D-9C9E-4C25-9E1F-86D28DD63CE1}"/>
                  </a:ext>
                </a:extLst>
              </p:cNvPr>
              <p:cNvSpPr/>
              <p:nvPr/>
            </p:nvSpPr>
            <p:spPr>
              <a:xfrm>
                <a:off x="-156821" y="3364268"/>
                <a:ext cx="190529" cy="120393"/>
              </a:xfrm>
              <a:custGeom>
                <a:avLst/>
                <a:gdLst>
                  <a:gd name="connsiteX0" fmla="*/ 95265 w 190529"/>
                  <a:gd name="connsiteY0" fmla="*/ 24348 h 120393"/>
                  <a:gd name="connsiteX1" fmla="*/ 0 w 190529"/>
                  <a:gd name="connsiteY1" fmla="*/ 110952 h 120393"/>
                  <a:gd name="connsiteX2" fmla="*/ 95265 w 190529"/>
                  <a:gd name="connsiteY2" fmla="*/ 102292 h 120393"/>
                  <a:gd name="connsiteX3" fmla="*/ 190529 w 190529"/>
                  <a:gd name="connsiteY3" fmla="*/ 15687 h 120393"/>
                  <a:gd name="connsiteX4" fmla="*/ 95265 w 190529"/>
                  <a:gd name="connsiteY4" fmla="*/ 24348 h 120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20393">
                    <a:moveTo>
                      <a:pt x="95265" y="24348"/>
                    </a:moveTo>
                    <a:cubicBezTo>
                      <a:pt x="43302" y="50329"/>
                      <a:pt x="0" y="93631"/>
                      <a:pt x="0" y="110952"/>
                    </a:cubicBezTo>
                    <a:cubicBezTo>
                      <a:pt x="0" y="128273"/>
                      <a:pt x="43302" y="119612"/>
                      <a:pt x="95265" y="102292"/>
                    </a:cubicBezTo>
                    <a:cubicBezTo>
                      <a:pt x="147227" y="76310"/>
                      <a:pt x="190529" y="41669"/>
                      <a:pt x="190529" y="15687"/>
                    </a:cubicBezTo>
                    <a:cubicBezTo>
                      <a:pt x="190529" y="-10294"/>
                      <a:pt x="147227" y="-1633"/>
                      <a:pt x="95265" y="2434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35" name="Graphic 1">
              <a:extLst>
                <a:ext uri="{FF2B5EF4-FFF2-40B4-BE49-F238E27FC236}">
                  <a16:creationId xmlns:a16="http://schemas.microsoft.com/office/drawing/2014/main" xmlns="" id="{6A59D1BD-EFB8-4F80-B93D-7F81C80EDDAE}"/>
                </a:ext>
              </a:extLst>
            </p:cNvPr>
            <p:cNvGrpSpPr/>
            <p:nvPr/>
          </p:nvGrpSpPr>
          <p:grpSpPr>
            <a:xfrm>
              <a:off x="-33076" y="3007854"/>
              <a:ext cx="62878" cy="456027"/>
              <a:chOff x="267538" y="3147758"/>
              <a:chExt cx="190529" cy="1381819"/>
            </a:xfrm>
            <a:grpFill/>
          </p:grpSpPr>
          <p:sp>
            <p:nvSpPr>
              <p:cNvPr id="823" name="Freeform: Shape 329">
                <a:extLst>
                  <a:ext uri="{FF2B5EF4-FFF2-40B4-BE49-F238E27FC236}">
                    <a16:creationId xmlns:a16="http://schemas.microsoft.com/office/drawing/2014/main" xmlns="" id="{4E170169-76D7-4DEC-A6CA-481FD480D180}"/>
                  </a:ext>
                </a:extLst>
              </p:cNvPr>
              <p:cNvSpPr/>
              <p:nvPr/>
            </p:nvSpPr>
            <p:spPr>
              <a:xfrm>
                <a:off x="354142" y="3176436"/>
                <a:ext cx="25981" cy="1325044"/>
              </a:xfrm>
              <a:custGeom>
                <a:avLst/>
                <a:gdLst>
                  <a:gd name="connsiteX0" fmla="*/ 0 w 25981"/>
                  <a:gd name="connsiteY0" fmla="*/ 12991 h 1325044"/>
                  <a:gd name="connsiteX1" fmla="*/ 0 w 25981"/>
                  <a:gd name="connsiteY1" fmla="*/ 1312054 h 1325044"/>
                  <a:gd name="connsiteX2" fmla="*/ 25981 w 25981"/>
                  <a:gd name="connsiteY2" fmla="*/ 1312054 h 1325044"/>
                  <a:gd name="connsiteX3" fmla="*/ 25981 w 25981"/>
                  <a:gd name="connsiteY3" fmla="*/ 12991 h 1325044"/>
                  <a:gd name="connsiteX4" fmla="*/ 0 w 25981"/>
                  <a:gd name="connsiteY4" fmla="*/ 12991 h 13250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325044">
                    <a:moveTo>
                      <a:pt x="0" y="12991"/>
                    </a:moveTo>
                    <a:cubicBezTo>
                      <a:pt x="0" y="446012"/>
                      <a:pt x="0" y="879033"/>
                      <a:pt x="0" y="1312054"/>
                    </a:cubicBezTo>
                    <a:cubicBezTo>
                      <a:pt x="0" y="1329374"/>
                      <a:pt x="25981" y="1329374"/>
                      <a:pt x="25981" y="1312054"/>
                    </a:cubicBezTo>
                    <a:cubicBezTo>
                      <a:pt x="25981" y="879033"/>
                      <a:pt x="25981" y="446012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24" name="Freeform: Shape 330">
                <a:extLst>
                  <a:ext uri="{FF2B5EF4-FFF2-40B4-BE49-F238E27FC236}">
                    <a16:creationId xmlns:a16="http://schemas.microsoft.com/office/drawing/2014/main" xmlns="" id="{DFED106D-1ED6-4004-9495-EEC7841E5972}"/>
                  </a:ext>
                </a:extLst>
              </p:cNvPr>
              <p:cNvSpPr/>
              <p:nvPr/>
            </p:nvSpPr>
            <p:spPr>
              <a:xfrm>
                <a:off x="267538" y="4398474"/>
                <a:ext cx="190529" cy="131103"/>
              </a:xfrm>
              <a:custGeom>
                <a:avLst/>
                <a:gdLst>
                  <a:gd name="connsiteX0" fmla="*/ 95265 w 190529"/>
                  <a:gd name="connsiteY0" fmla="*/ 12071 h 131103"/>
                  <a:gd name="connsiteX1" fmla="*/ 0 w 190529"/>
                  <a:gd name="connsiteY1" fmla="*/ 20732 h 131103"/>
                  <a:gd name="connsiteX2" fmla="*/ 95265 w 190529"/>
                  <a:gd name="connsiteY2" fmla="*/ 115997 h 131103"/>
                  <a:gd name="connsiteX3" fmla="*/ 190529 w 190529"/>
                  <a:gd name="connsiteY3" fmla="*/ 98676 h 131103"/>
                  <a:gd name="connsiteX4" fmla="*/ 95265 w 190529"/>
                  <a:gd name="connsiteY4" fmla="*/ 12071 h 1311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31103">
                    <a:moveTo>
                      <a:pt x="95265" y="12071"/>
                    </a:moveTo>
                    <a:cubicBezTo>
                      <a:pt x="43302" y="-5249"/>
                      <a:pt x="0" y="-5249"/>
                      <a:pt x="0" y="20732"/>
                    </a:cubicBezTo>
                    <a:cubicBezTo>
                      <a:pt x="0" y="46713"/>
                      <a:pt x="43302" y="90015"/>
                      <a:pt x="95265" y="115997"/>
                    </a:cubicBezTo>
                    <a:cubicBezTo>
                      <a:pt x="147227" y="141978"/>
                      <a:pt x="190529" y="133317"/>
                      <a:pt x="190529" y="98676"/>
                    </a:cubicBezTo>
                    <a:cubicBezTo>
                      <a:pt x="190529" y="64034"/>
                      <a:pt x="147227" y="38053"/>
                      <a:pt x="95265" y="1207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25" name="Freeform: Shape 331">
                <a:extLst>
                  <a:ext uri="{FF2B5EF4-FFF2-40B4-BE49-F238E27FC236}">
                    <a16:creationId xmlns:a16="http://schemas.microsoft.com/office/drawing/2014/main" xmlns="" id="{FC9A7CFF-694C-4B6A-9CBF-80A8733586EC}"/>
                  </a:ext>
                </a:extLst>
              </p:cNvPr>
              <p:cNvSpPr/>
              <p:nvPr/>
            </p:nvSpPr>
            <p:spPr>
              <a:xfrm>
                <a:off x="267538" y="3147758"/>
                <a:ext cx="190529" cy="135299"/>
              </a:xfrm>
              <a:custGeom>
                <a:avLst/>
                <a:gdLst>
                  <a:gd name="connsiteX0" fmla="*/ 95265 w 190529"/>
                  <a:gd name="connsiteY0" fmla="*/ 15687 h 135299"/>
                  <a:gd name="connsiteX1" fmla="*/ 0 w 190529"/>
                  <a:gd name="connsiteY1" fmla="*/ 110952 h 135299"/>
                  <a:gd name="connsiteX2" fmla="*/ 95265 w 190529"/>
                  <a:gd name="connsiteY2" fmla="*/ 119612 h 135299"/>
                  <a:gd name="connsiteX3" fmla="*/ 190529 w 190529"/>
                  <a:gd name="connsiteY3" fmla="*/ 24348 h 135299"/>
                  <a:gd name="connsiteX4" fmla="*/ 95265 w 190529"/>
                  <a:gd name="connsiteY4" fmla="*/ 15687 h 1352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35299">
                    <a:moveTo>
                      <a:pt x="95265" y="15687"/>
                    </a:moveTo>
                    <a:cubicBezTo>
                      <a:pt x="43302" y="41669"/>
                      <a:pt x="0" y="84971"/>
                      <a:pt x="0" y="110952"/>
                    </a:cubicBezTo>
                    <a:cubicBezTo>
                      <a:pt x="0" y="136933"/>
                      <a:pt x="43302" y="145594"/>
                      <a:pt x="95265" y="119612"/>
                    </a:cubicBezTo>
                    <a:cubicBezTo>
                      <a:pt x="147227" y="102292"/>
                      <a:pt x="190529" y="58989"/>
                      <a:pt x="190529" y="24348"/>
                    </a:cubicBezTo>
                    <a:cubicBezTo>
                      <a:pt x="190529" y="-1633"/>
                      <a:pt x="147227" y="-10294"/>
                      <a:pt x="95265" y="1568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36" name="Graphic 1">
              <a:extLst>
                <a:ext uri="{FF2B5EF4-FFF2-40B4-BE49-F238E27FC236}">
                  <a16:creationId xmlns:a16="http://schemas.microsoft.com/office/drawing/2014/main" xmlns="" id="{1756EB2F-EEA9-401C-A2C1-6AA61EF6A779}"/>
                </a:ext>
              </a:extLst>
            </p:cNvPr>
            <p:cNvGrpSpPr/>
            <p:nvPr/>
          </p:nvGrpSpPr>
          <p:grpSpPr>
            <a:xfrm>
              <a:off x="109830" y="2945052"/>
              <a:ext cx="62878" cy="581822"/>
              <a:chOff x="700559" y="2957461"/>
              <a:chExt cx="190529" cy="1762994"/>
            </a:xfrm>
            <a:grpFill/>
          </p:grpSpPr>
          <p:sp>
            <p:nvSpPr>
              <p:cNvPr id="820" name="Freeform: Shape 326">
                <a:extLst>
                  <a:ext uri="{FF2B5EF4-FFF2-40B4-BE49-F238E27FC236}">
                    <a16:creationId xmlns:a16="http://schemas.microsoft.com/office/drawing/2014/main" xmlns="" id="{D1046D99-F3CE-4EA9-82A5-EDAF52822A12}"/>
                  </a:ext>
                </a:extLst>
              </p:cNvPr>
              <p:cNvSpPr/>
              <p:nvPr/>
            </p:nvSpPr>
            <p:spPr>
              <a:xfrm>
                <a:off x="778503" y="2988897"/>
                <a:ext cx="25981" cy="1685791"/>
              </a:xfrm>
              <a:custGeom>
                <a:avLst/>
                <a:gdLst>
                  <a:gd name="connsiteX0" fmla="*/ 0 w 25981"/>
                  <a:gd name="connsiteY0" fmla="*/ 10000 h 1685791"/>
                  <a:gd name="connsiteX1" fmla="*/ 0 w 25981"/>
                  <a:gd name="connsiteY1" fmla="*/ 1672801 h 1685791"/>
                  <a:gd name="connsiteX2" fmla="*/ 25981 w 25981"/>
                  <a:gd name="connsiteY2" fmla="*/ 1672801 h 1685791"/>
                  <a:gd name="connsiteX3" fmla="*/ 25981 w 25981"/>
                  <a:gd name="connsiteY3" fmla="*/ 10000 h 1685791"/>
                  <a:gd name="connsiteX4" fmla="*/ 0 w 25981"/>
                  <a:gd name="connsiteY4" fmla="*/ 10000 h 16857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685791">
                    <a:moveTo>
                      <a:pt x="0" y="10000"/>
                    </a:moveTo>
                    <a:cubicBezTo>
                      <a:pt x="0" y="564267"/>
                      <a:pt x="0" y="1118534"/>
                      <a:pt x="0" y="1672801"/>
                    </a:cubicBezTo>
                    <a:cubicBezTo>
                      <a:pt x="0" y="1690121"/>
                      <a:pt x="25981" y="1690121"/>
                      <a:pt x="25981" y="1672801"/>
                    </a:cubicBezTo>
                    <a:cubicBezTo>
                      <a:pt x="25981" y="1118534"/>
                      <a:pt x="25981" y="564267"/>
                      <a:pt x="25981" y="10000"/>
                    </a:cubicBezTo>
                    <a:cubicBezTo>
                      <a:pt x="2598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21" name="Freeform: Shape 327">
                <a:extLst>
                  <a:ext uri="{FF2B5EF4-FFF2-40B4-BE49-F238E27FC236}">
                    <a16:creationId xmlns:a16="http://schemas.microsoft.com/office/drawing/2014/main" xmlns="" id="{981B63C3-2ED9-4D55-8E4A-4E86E728F446}"/>
                  </a:ext>
                </a:extLst>
              </p:cNvPr>
              <p:cNvSpPr/>
              <p:nvPr/>
            </p:nvSpPr>
            <p:spPr>
              <a:xfrm>
                <a:off x="700559" y="4568299"/>
                <a:ext cx="190529" cy="152156"/>
              </a:xfrm>
              <a:custGeom>
                <a:avLst/>
                <a:gdLst>
                  <a:gd name="connsiteX0" fmla="*/ 95265 w 190529"/>
                  <a:gd name="connsiteY0" fmla="*/ 6795 h 152156"/>
                  <a:gd name="connsiteX1" fmla="*/ 0 w 190529"/>
                  <a:gd name="connsiteY1" fmla="*/ 41437 h 152156"/>
                  <a:gd name="connsiteX2" fmla="*/ 95265 w 190529"/>
                  <a:gd name="connsiteY2" fmla="*/ 145362 h 152156"/>
                  <a:gd name="connsiteX3" fmla="*/ 190529 w 190529"/>
                  <a:gd name="connsiteY3" fmla="*/ 110720 h 152156"/>
                  <a:gd name="connsiteX4" fmla="*/ 95265 w 190529"/>
                  <a:gd name="connsiteY4" fmla="*/ 6795 h 152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52156">
                    <a:moveTo>
                      <a:pt x="95265" y="6795"/>
                    </a:moveTo>
                    <a:cubicBezTo>
                      <a:pt x="43302" y="-10526"/>
                      <a:pt x="0" y="6795"/>
                      <a:pt x="0" y="41437"/>
                    </a:cubicBezTo>
                    <a:cubicBezTo>
                      <a:pt x="0" y="76078"/>
                      <a:pt x="43302" y="128041"/>
                      <a:pt x="95265" y="145362"/>
                    </a:cubicBezTo>
                    <a:cubicBezTo>
                      <a:pt x="147227" y="162683"/>
                      <a:pt x="190529" y="145362"/>
                      <a:pt x="190529" y="110720"/>
                    </a:cubicBezTo>
                    <a:cubicBezTo>
                      <a:pt x="190529" y="67418"/>
                      <a:pt x="147227" y="24116"/>
                      <a:pt x="95265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22" name="Freeform: Shape 328">
                <a:extLst>
                  <a:ext uri="{FF2B5EF4-FFF2-40B4-BE49-F238E27FC236}">
                    <a16:creationId xmlns:a16="http://schemas.microsoft.com/office/drawing/2014/main" xmlns="" id="{80CD361E-74D5-45B8-BDF2-ED5F15A9AAE4}"/>
                  </a:ext>
                </a:extLst>
              </p:cNvPr>
              <p:cNvSpPr/>
              <p:nvPr/>
            </p:nvSpPr>
            <p:spPr>
              <a:xfrm>
                <a:off x="700559" y="2957461"/>
                <a:ext cx="190529" cy="152156"/>
              </a:xfrm>
              <a:custGeom>
                <a:avLst/>
                <a:gdLst>
                  <a:gd name="connsiteX0" fmla="*/ 95265 w 190529"/>
                  <a:gd name="connsiteY0" fmla="*/ 6795 h 152156"/>
                  <a:gd name="connsiteX1" fmla="*/ 0 w 190529"/>
                  <a:gd name="connsiteY1" fmla="*/ 110720 h 152156"/>
                  <a:gd name="connsiteX2" fmla="*/ 95265 w 190529"/>
                  <a:gd name="connsiteY2" fmla="*/ 145362 h 152156"/>
                  <a:gd name="connsiteX3" fmla="*/ 190529 w 190529"/>
                  <a:gd name="connsiteY3" fmla="*/ 41437 h 152156"/>
                  <a:gd name="connsiteX4" fmla="*/ 95265 w 190529"/>
                  <a:gd name="connsiteY4" fmla="*/ 6795 h 152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52156">
                    <a:moveTo>
                      <a:pt x="95265" y="6795"/>
                    </a:moveTo>
                    <a:cubicBezTo>
                      <a:pt x="43302" y="24116"/>
                      <a:pt x="0" y="76078"/>
                      <a:pt x="0" y="110720"/>
                    </a:cubicBezTo>
                    <a:cubicBezTo>
                      <a:pt x="0" y="145362"/>
                      <a:pt x="43302" y="162683"/>
                      <a:pt x="95265" y="145362"/>
                    </a:cubicBezTo>
                    <a:cubicBezTo>
                      <a:pt x="147227" y="128041"/>
                      <a:pt x="190529" y="84739"/>
                      <a:pt x="190529" y="41437"/>
                    </a:cubicBezTo>
                    <a:cubicBezTo>
                      <a:pt x="190529" y="6795"/>
                      <a:pt x="147227" y="-10526"/>
                      <a:pt x="95265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37" name="Graphic 1">
              <a:extLst>
                <a:ext uri="{FF2B5EF4-FFF2-40B4-BE49-F238E27FC236}">
                  <a16:creationId xmlns:a16="http://schemas.microsoft.com/office/drawing/2014/main" xmlns="" id="{0374EAB5-E58C-4771-8D76-62501D8798D4}"/>
                </a:ext>
              </a:extLst>
            </p:cNvPr>
            <p:cNvGrpSpPr/>
            <p:nvPr/>
          </p:nvGrpSpPr>
          <p:grpSpPr>
            <a:xfrm>
              <a:off x="249877" y="2899801"/>
              <a:ext cx="62878" cy="674922"/>
              <a:chOff x="1124920" y="2820345"/>
              <a:chExt cx="190529" cy="2045097"/>
            </a:xfrm>
            <a:grpFill/>
          </p:grpSpPr>
          <p:sp>
            <p:nvSpPr>
              <p:cNvPr id="817" name="Freeform: Shape 323">
                <a:extLst>
                  <a:ext uri="{FF2B5EF4-FFF2-40B4-BE49-F238E27FC236}">
                    <a16:creationId xmlns:a16="http://schemas.microsoft.com/office/drawing/2014/main" xmlns="" id="{03155C8D-C740-4F3E-BB45-3EF06313A7B7}"/>
                  </a:ext>
                </a:extLst>
              </p:cNvPr>
              <p:cNvSpPr/>
              <p:nvPr/>
            </p:nvSpPr>
            <p:spPr>
              <a:xfrm>
                <a:off x="1211524" y="2850330"/>
                <a:ext cx="25981" cy="1962924"/>
              </a:xfrm>
              <a:custGeom>
                <a:avLst/>
                <a:gdLst>
                  <a:gd name="connsiteX0" fmla="*/ 0 w 25981"/>
                  <a:gd name="connsiteY0" fmla="*/ 10000 h 1962924"/>
                  <a:gd name="connsiteX1" fmla="*/ 0 w 25981"/>
                  <a:gd name="connsiteY1" fmla="*/ 1949934 h 1962924"/>
                  <a:gd name="connsiteX2" fmla="*/ 25981 w 25981"/>
                  <a:gd name="connsiteY2" fmla="*/ 1949934 h 1962924"/>
                  <a:gd name="connsiteX3" fmla="*/ 25981 w 25981"/>
                  <a:gd name="connsiteY3" fmla="*/ 10000 h 1962924"/>
                  <a:gd name="connsiteX4" fmla="*/ 0 w 25981"/>
                  <a:gd name="connsiteY4" fmla="*/ 10000 h 19629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962924">
                    <a:moveTo>
                      <a:pt x="0" y="10000"/>
                    </a:moveTo>
                    <a:cubicBezTo>
                      <a:pt x="0" y="659532"/>
                      <a:pt x="0" y="1300403"/>
                      <a:pt x="0" y="1949934"/>
                    </a:cubicBezTo>
                    <a:cubicBezTo>
                      <a:pt x="0" y="1967255"/>
                      <a:pt x="25981" y="1967255"/>
                      <a:pt x="25981" y="1949934"/>
                    </a:cubicBezTo>
                    <a:cubicBezTo>
                      <a:pt x="25981" y="1300403"/>
                      <a:pt x="25981" y="659532"/>
                      <a:pt x="25981" y="10000"/>
                    </a:cubicBezTo>
                    <a:cubicBezTo>
                      <a:pt x="2598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18" name="Freeform: Shape 324">
                <a:extLst>
                  <a:ext uri="{FF2B5EF4-FFF2-40B4-BE49-F238E27FC236}">
                    <a16:creationId xmlns:a16="http://schemas.microsoft.com/office/drawing/2014/main" xmlns="" id="{48F0C0C9-D7F2-4D8A-801A-284B89725A93}"/>
                  </a:ext>
                </a:extLst>
              </p:cNvPr>
              <p:cNvSpPr/>
              <p:nvPr/>
            </p:nvSpPr>
            <p:spPr>
              <a:xfrm>
                <a:off x="1124920" y="4694680"/>
                <a:ext cx="190529" cy="170762"/>
              </a:xfrm>
              <a:custGeom>
                <a:avLst/>
                <a:gdLst>
                  <a:gd name="connsiteX0" fmla="*/ 95265 w 190529"/>
                  <a:gd name="connsiteY0" fmla="*/ 1659 h 170762"/>
                  <a:gd name="connsiteX1" fmla="*/ 0 w 190529"/>
                  <a:gd name="connsiteY1" fmla="*/ 62282 h 170762"/>
                  <a:gd name="connsiteX2" fmla="*/ 95265 w 190529"/>
                  <a:gd name="connsiteY2" fmla="*/ 166207 h 170762"/>
                  <a:gd name="connsiteX3" fmla="*/ 190529 w 190529"/>
                  <a:gd name="connsiteY3" fmla="*/ 105584 h 170762"/>
                  <a:gd name="connsiteX4" fmla="*/ 95265 w 190529"/>
                  <a:gd name="connsiteY4" fmla="*/ 1659 h 17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70762">
                    <a:moveTo>
                      <a:pt x="95265" y="1659"/>
                    </a:moveTo>
                    <a:cubicBezTo>
                      <a:pt x="43302" y="-7001"/>
                      <a:pt x="0" y="18980"/>
                      <a:pt x="0" y="62282"/>
                    </a:cubicBezTo>
                    <a:cubicBezTo>
                      <a:pt x="0" y="105584"/>
                      <a:pt x="43302" y="157547"/>
                      <a:pt x="95265" y="166207"/>
                    </a:cubicBezTo>
                    <a:cubicBezTo>
                      <a:pt x="147227" y="183528"/>
                      <a:pt x="190529" y="148886"/>
                      <a:pt x="190529" y="105584"/>
                    </a:cubicBezTo>
                    <a:cubicBezTo>
                      <a:pt x="190529" y="62282"/>
                      <a:pt x="147227" y="10320"/>
                      <a:pt x="95265" y="165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19" name="Freeform: Shape 325">
                <a:extLst>
                  <a:ext uri="{FF2B5EF4-FFF2-40B4-BE49-F238E27FC236}">
                    <a16:creationId xmlns:a16="http://schemas.microsoft.com/office/drawing/2014/main" xmlns="" id="{7AEACFEC-4222-447F-ACA0-5A02851406FE}"/>
                  </a:ext>
                </a:extLst>
              </p:cNvPr>
              <p:cNvSpPr/>
              <p:nvPr/>
            </p:nvSpPr>
            <p:spPr>
              <a:xfrm>
                <a:off x="1124920" y="2820345"/>
                <a:ext cx="190529" cy="171551"/>
              </a:xfrm>
              <a:custGeom>
                <a:avLst/>
                <a:gdLst>
                  <a:gd name="connsiteX0" fmla="*/ 95265 w 190529"/>
                  <a:gd name="connsiteY0" fmla="*/ 5344 h 171551"/>
                  <a:gd name="connsiteX1" fmla="*/ 0 w 190529"/>
                  <a:gd name="connsiteY1" fmla="*/ 109269 h 171551"/>
                  <a:gd name="connsiteX2" fmla="*/ 95265 w 190529"/>
                  <a:gd name="connsiteY2" fmla="*/ 169892 h 171551"/>
                  <a:gd name="connsiteX3" fmla="*/ 190529 w 190529"/>
                  <a:gd name="connsiteY3" fmla="*/ 65967 h 171551"/>
                  <a:gd name="connsiteX4" fmla="*/ 95265 w 190529"/>
                  <a:gd name="connsiteY4" fmla="*/ 5344 h 1715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71551">
                    <a:moveTo>
                      <a:pt x="95265" y="5344"/>
                    </a:moveTo>
                    <a:cubicBezTo>
                      <a:pt x="43302" y="22665"/>
                      <a:pt x="0" y="65967"/>
                      <a:pt x="0" y="109269"/>
                    </a:cubicBezTo>
                    <a:cubicBezTo>
                      <a:pt x="0" y="152571"/>
                      <a:pt x="43302" y="178552"/>
                      <a:pt x="95265" y="169892"/>
                    </a:cubicBezTo>
                    <a:cubicBezTo>
                      <a:pt x="147227" y="161231"/>
                      <a:pt x="190529" y="109269"/>
                      <a:pt x="190529" y="65967"/>
                    </a:cubicBezTo>
                    <a:cubicBezTo>
                      <a:pt x="190529" y="14004"/>
                      <a:pt x="147227" y="-11977"/>
                      <a:pt x="95265" y="534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38" name="Graphic 1">
              <a:extLst>
                <a:ext uri="{FF2B5EF4-FFF2-40B4-BE49-F238E27FC236}">
                  <a16:creationId xmlns:a16="http://schemas.microsoft.com/office/drawing/2014/main" xmlns="" id="{5EF6C946-4AB9-4117-8FAD-E557BD6F4DAA}"/>
                </a:ext>
              </a:extLst>
            </p:cNvPr>
            <p:cNvGrpSpPr/>
            <p:nvPr/>
          </p:nvGrpSpPr>
          <p:grpSpPr>
            <a:xfrm>
              <a:off x="392782" y="2869758"/>
              <a:ext cx="62878" cy="735339"/>
              <a:chOff x="1557941" y="2729310"/>
              <a:chExt cx="190529" cy="2228168"/>
            </a:xfrm>
            <a:grpFill/>
          </p:grpSpPr>
          <p:sp>
            <p:nvSpPr>
              <p:cNvPr id="814" name="Freeform: Shape 320">
                <a:extLst>
                  <a:ext uri="{FF2B5EF4-FFF2-40B4-BE49-F238E27FC236}">
                    <a16:creationId xmlns:a16="http://schemas.microsoft.com/office/drawing/2014/main" xmlns="" id="{831C0C69-A439-4827-919D-C37758CC04B6}"/>
                  </a:ext>
                </a:extLst>
              </p:cNvPr>
              <p:cNvSpPr/>
              <p:nvPr/>
            </p:nvSpPr>
            <p:spPr>
              <a:xfrm>
                <a:off x="1635884" y="2763726"/>
                <a:ext cx="25981" cy="2136133"/>
              </a:xfrm>
              <a:custGeom>
                <a:avLst/>
                <a:gdLst>
                  <a:gd name="connsiteX0" fmla="*/ 0 w 25981"/>
                  <a:gd name="connsiteY0" fmla="*/ 10000 h 2136133"/>
                  <a:gd name="connsiteX1" fmla="*/ 0 w 25981"/>
                  <a:gd name="connsiteY1" fmla="*/ 2123142 h 2136133"/>
                  <a:gd name="connsiteX2" fmla="*/ 25981 w 25981"/>
                  <a:gd name="connsiteY2" fmla="*/ 2123142 h 2136133"/>
                  <a:gd name="connsiteX3" fmla="*/ 25981 w 25981"/>
                  <a:gd name="connsiteY3" fmla="*/ 10000 h 2136133"/>
                  <a:gd name="connsiteX4" fmla="*/ 0 w 25981"/>
                  <a:gd name="connsiteY4" fmla="*/ 10000 h 21361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2136133">
                    <a:moveTo>
                      <a:pt x="0" y="10000"/>
                    </a:moveTo>
                    <a:cubicBezTo>
                      <a:pt x="0" y="711494"/>
                      <a:pt x="0" y="1412988"/>
                      <a:pt x="0" y="2123142"/>
                    </a:cubicBezTo>
                    <a:cubicBezTo>
                      <a:pt x="0" y="2140463"/>
                      <a:pt x="25981" y="2140463"/>
                      <a:pt x="25981" y="2123142"/>
                    </a:cubicBezTo>
                    <a:cubicBezTo>
                      <a:pt x="25981" y="1421649"/>
                      <a:pt x="25981" y="720155"/>
                      <a:pt x="25981" y="10000"/>
                    </a:cubicBezTo>
                    <a:cubicBezTo>
                      <a:pt x="2598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15" name="Freeform: Shape 321">
                <a:extLst>
                  <a:ext uri="{FF2B5EF4-FFF2-40B4-BE49-F238E27FC236}">
                    <a16:creationId xmlns:a16="http://schemas.microsoft.com/office/drawing/2014/main" xmlns="" id="{C74FC721-6299-4F78-B7B3-25786F181F3C}"/>
                  </a:ext>
                </a:extLst>
              </p:cNvPr>
              <p:cNvSpPr/>
              <p:nvPr/>
            </p:nvSpPr>
            <p:spPr>
              <a:xfrm>
                <a:off x="1557941" y="4772957"/>
                <a:ext cx="190529" cy="184521"/>
              </a:xfrm>
              <a:custGeom>
                <a:avLst/>
                <a:gdLst>
                  <a:gd name="connsiteX0" fmla="*/ 95265 w 190529"/>
                  <a:gd name="connsiteY0" fmla="*/ 1326 h 184521"/>
                  <a:gd name="connsiteX1" fmla="*/ 0 w 190529"/>
                  <a:gd name="connsiteY1" fmla="*/ 79270 h 184521"/>
                  <a:gd name="connsiteX2" fmla="*/ 95265 w 190529"/>
                  <a:gd name="connsiteY2" fmla="*/ 183195 h 184521"/>
                  <a:gd name="connsiteX3" fmla="*/ 190529 w 190529"/>
                  <a:gd name="connsiteY3" fmla="*/ 105251 h 184521"/>
                  <a:gd name="connsiteX4" fmla="*/ 95265 w 190529"/>
                  <a:gd name="connsiteY4" fmla="*/ 1326 h 1845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84521">
                    <a:moveTo>
                      <a:pt x="95265" y="1326"/>
                    </a:moveTo>
                    <a:cubicBezTo>
                      <a:pt x="43302" y="-7334"/>
                      <a:pt x="0" y="27307"/>
                      <a:pt x="0" y="79270"/>
                    </a:cubicBezTo>
                    <a:cubicBezTo>
                      <a:pt x="0" y="131233"/>
                      <a:pt x="43302" y="174535"/>
                      <a:pt x="95265" y="183195"/>
                    </a:cubicBezTo>
                    <a:cubicBezTo>
                      <a:pt x="147227" y="191856"/>
                      <a:pt x="190529" y="157214"/>
                      <a:pt x="190529" y="105251"/>
                    </a:cubicBezTo>
                    <a:cubicBezTo>
                      <a:pt x="190529" y="44628"/>
                      <a:pt x="147227" y="1326"/>
                      <a:pt x="95265" y="132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16" name="Freeform: Shape 322">
                <a:extLst>
                  <a:ext uri="{FF2B5EF4-FFF2-40B4-BE49-F238E27FC236}">
                    <a16:creationId xmlns:a16="http://schemas.microsoft.com/office/drawing/2014/main" xmlns="" id="{8C8FCC51-73BC-407E-B796-972B6BDE8741}"/>
                  </a:ext>
                </a:extLst>
              </p:cNvPr>
              <p:cNvSpPr/>
              <p:nvPr/>
            </p:nvSpPr>
            <p:spPr>
              <a:xfrm>
                <a:off x="1557941" y="2729310"/>
                <a:ext cx="190529" cy="184309"/>
              </a:xfrm>
              <a:custGeom>
                <a:avLst/>
                <a:gdLst>
                  <a:gd name="connsiteX0" fmla="*/ 95265 w 190529"/>
                  <a:gd name="connsiteY0" fmla="*/ 1115 h 184309"/>
                  <a:gd name="connsiteX1" fmla="*/ 0 w 190529"/>
                  <a:gd name="connsiteY1" fmla="*/ 105040 h 184309"/>
                  <a:gd name="connsiteX2" fmla="*/ 95265 w 190529"/>
                  <a:gd name="connsiteY2" fmla="*/ 182983 h 184309"/>
                  <a:gd name="connsiteX3" fmla="*/ 190529 w 190529"/>
                  <a:gd name="connsiteY3" fmla="*/ 79058 h 184309"/>
                  <a:gd name="connsiteX4" fmla="*/ 95265 w 190529"/>
                  <a:gd name="connsiteY4" fmla="*/ 1115 h 1843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84309">
                    <a:moveTo>
                      <a:pt x="95265" y="1115"/>
                    </a:moveTo>
                    <a:cubicBezTo>
                      <a:pt x="43302" y="9775"/>
                      <a:pt x="0" y="53077"/>
                      <a:pt x="0" y="105040"/>
                    </a:cubicBezTo>
                    <a:cubicBezTo>
                      <a:pt x="0" y="157002"/>
                      <a:pt x="43302" y="191644"/>
                      <a:pt x="95265" y="182983"/>
                    </a:cubicBezTo>
                    <a:cubicBezTo>
                      <a:pt x="147227" y="174323"/>
                      <a:pt x="190529" y="131021"/>
                      <a:pt x="190529" y="79058"/>
                    </a:cubicBezTo>
                    <a:cubicBezTo>
                      <a:pt x="190529" y="35756"/>
                      <a:pt x="147227" y="-7546"/>
                      <a:pt x="95265" y="111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39" name="Graphic 1">
              <a:extLst>
                <a:ext uri="{FF2B5EF4-FFF2-40B4-BE49-F238E27FC236}">
                  <a16:creationId xmlns:a16="http://schemas.microsoft.com/office/drawing/2014/main" xmlns="" id="{4FE6F0C5-49A0-4E79-8E09-2D6C81860D30}"/>
                </a:ext>
              </a:extLst>
            </p:cNvPr>
            <p:cNvGrpSpPr/>
            <p:nvPr/>
          </p:nvGrpSpPr>
          <p:grpSpPr>
            <a:xfrm>
              <a:off x="532829" y="2861551"/>
              <a:ext cx="62878" cy="754540"/>
              <a:chOff x="1982301" y="2704443"/>
              <a:chExt cx="190529" cy="2286350"/>
            </a:xfrm>
            <a:grpFill/>
          </p:grpSpPr>
          <p:sp>
            <p:nvSpPr>
              <p:cNvPr id="811" name="Freeform: Shape 317">
                <a:extLst>
                  <a:ext uri="{FF2B5EF4-FFF2-40B4-BE49-F238E27FC236}">
                    <a16:creationId xmlns:a16="http://schemas.microsoft.com/office/drawing/2014/main" xmlns="" id="{368B0EAE-3860-4C61-BD15-5FBE99A0591A}"/>
                  </a:ext>
                </a:extLst>
              </p:cNvPr>
              <p:cNvSpPr/>
              <p:nvPr/>
            </p:nvSpPr>
            <p:spPr>
              <a:xfrm>
                <a:off x="2068905" y="2734755"/>
                <a:ext cx="25981" cy="2191085"/>
              </a:xfrm>
              <a:custGeom>
                <a:avLst/>
                <a:gdLst>
                  <a:gd name="connsiteX0" fmla="*/ 0 w 25981"/>
                  <a:gd name="connsiteY0" fmla="*/ 12991 h 2191085"/>
                  <a:gd name="connsiteX1" fmla="*/ 0 w 25981"/>
                  <a:gd name="connsiteY1" fmla="*/ 2178095 h 2191085"/>
                  <a:gd name="connsiteX2" fmla="*/ 25981 w 25981"/>
                  <a:gd name="connsiteY2" fmla="*/ 2178095 h 2191085"/>
                  <a:gd name="connsiteX3" fmla="*/ 25981 w 25981"/>
                  <a:gd name="connsiteY3" fmla="*/ 12991 h 2191085"/>
                  <a:gd name="connsiteX4" fmla="*/ 0 w 25981"/>
                  <a:gd name="connsiteY4" fmla="*/ 12991 h 21910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2191085">
                    <a:moveTo>
                      <a:pt x="0" y="12991"/>
                    </a:moveTo>
                    <a:cubicBezTo>
                      <a:pt x="0" y="731805"/>
                      <a:pt x="0" y="1459281"/>
                      <a:pt x="0" y="2178095"/>
                    </a:cubicBezTo>
                    <a:cubicBezTo>
                      <a:pt x="0" y="2195416"/>
                      <a:pt x="25981" y="2195416"/>
                      <a:pt x="25981" y="2178095"/>
                    </a:cubicBezTo>
                    <a:cubicBezTo>
                      <a:pt x="25981" y="1459281"/>
                      <a:pt x="25981" y="731805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12" name="Freeform: Shape 318">
                <a:extLst>
                  <a:ext uri="{FF2B5EF4-FFF2-40B4-BE49-F238E27FC236}">
                    <a16:creationId xmlns:a16="http://schemas.microsoft.com/office/drawing/2014/main" xmlns="" id="{B64C8198-2260-4B71-A447-6623FD38D3F9}"/>
                  </a:ext>
                </a:extLst>
              </p:cNvPr>
              <p:cNvSpPr/>
              <p:nvPr/>
            </p:nvSpPr>
            <p:spPr>
              <a:xfrm>
                <a:off x="1982301" y="4800264"/>
                <a:ext cx="190529" cy="190529"/>
              </a:xfrm>
              <a:custGeom>
                <a:avLst/>
                <a:gdLst>
                  <a:gd name="connsiteX0" fmla="*/ 95265 w 190529"/>
                  <a:gd name="connsiteY0" fmla="*/ 0 h 190529"/>
                  <a:gd name="connsiteX1" fmla="*/ 0 w 190529"/>
                  <a:gd name="connsiteY1" fmla="*/ 95265 h 190529"/>
                  <a:gd name="connsiteX2" fmla="*/ 95265 w 190529"/>
                  <a:gd name="connsiteY2" fmla="*/ 190529 h 190529"/>
                  <a:gd name="connsiteX3" fmla="*/ 190529 w 190529"/>
                  <a:gd name="connsiteY3" fmla="*/ 95265 h 190529"/>
                  <a:gd name="connsiteX4" fmla="*/ 95265 w 190529"/>
                  <a:gd name="connsiteY4" fmla="*/ 0 h 190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90529">
                    <a:moveTo>
                      <a:pt x="95265" y="0"/>
                    </a:moveTo>
                    <a:cubicBezTo>
                      <a:pt x="43302" y="0"/>
                      <a:pt x="0" y="43302"/>
                      <a:pt x="0" y="95265"/>
                    </a:cubicBezTo>
                    <a:cubicBezTo>
                      <a:pt x="0" y="147227"/>
                      <a:pt x="43302" y="190529"/>
                      <a:pt x="95265" y="190529"/>
                    </a:cubicBezTo>
                    <a:cubicBezTo>
                      <a:pt x="147227" y="190529"/>
                      <a:pt x="190529" y="147227"/>
                      <a:pt x="190529" y="95265"/>
                    </a:cubicBezTo>
                    <a:cubicBezTo>
                      <a:pt x="190529" y="34642"/>
                      <a:pt x="147227" y="0"/>
                      <a:pt x="95265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13" name="Freeform: Shape 319">
                <a:extLst>
                  <a:ext uri="{FF2B5EF4-FFF2-40B4-BE49-F238E27FC236}">
                    <a16:creationId xmlns:a16="http://schemas.microsoft.com/office/drawing/2014/main" xmlns="" id="{78EB358F-D979-4F32-8B64-59179FBA5C9E}"/>
                  </a:ext>
                </a:extLst>
              </p:cNvPr>
              <p:cNvSpPr/>
              <p:nvPr/>
            </p:nvSpPr>
            <p:spPr>
              <a:xfrm>
                <a:off x="1982301" y="2704443"/>
                <a:ext cx="190529" cy="190529"/>
              </a:xfrm>
              <a:custGeom>
                <a:avLst/>
                <a:gdLst>
                  <a:gd name="connsiteX0" fmla="*/ 95265 w 190529"/>
                  <a:gd name="connsiteY0" fmla="*/ 0 h 190529"/>
                  <a:gd name="connsiteX1" fmla="*/ 0 w 190529"/>
                  <a:gd name="connsiteY1" fmla="*/ 95265 h 190529"/>
                  <a:gd name="connsiteX2" fmla="*/ 95265 w 190529"/>
                  <a:gd name="connsiteY2" fmla="*/ 190529 h 190529"/>
                  <a:gd name="connsiteX3" fmla="*/ 190529 w 190529"/>
                  <a:gd name="connsiteY3" fmla="*/ 95265 h 190529"/>
                  <a:gd name="connsiteX4" fmla="*/ 95265 w 190529"/>
                  <a:gd name="connsiteY4" fmla="*/ 0 h 190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90529">
                    <a:moveTo>
                      <a:pt x="95265" y="0"/>
                    </a:moveTo>
                    <a:cubicBezTo>
                      <a:pt x="43302" y="0"/>
                      <a:pt x="0" y="43302"/>
                      <a:pt x="0" y="95265"/>
                    </a:cubicBezTo>
                    <a:cubicBezTo>
                      <a:pt x="0" y="147227"/>
                      <a:pt x="43302" y="190529"/>
                      <a:pt x="95265" y="190529"/>
                    </a:cubicBezTo>
                    <a:cubicBezTo>
                      <a:pt x="147227" y="190529"/>
                      <a:pt x="190529" y="147227"/>
                      <a:pt x="190529" y="95265"/>
                    </a:cubicBezTo>
                    <a:cubicBezTo>
                      <a:pt x="190529" y="43302"/>
                      <a:pt x="147227" y="0"/>
                      <a:pt x="95265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40" name="Graphic 1">
              <a:extLst>
                <a:ext uri="{FF2B5EF4-FFF2-40B4-BE49-F238E27FC236}">
                  <a16:creationId xmlns:a16="http://schemas.microsoft.com/office/drawing/2014/main" xmlns="" id="{02758C65-E473-41CC-98F7-E9CE32AF74D4}"/>
                </a:ext>
              </a:extLst>
            </p:cNvPr>
            <p:cNvGrpSpPr/>
            <p:nvPr/>
          </p:nvGrpSpPr>
          <p:grpSpPr>
            <a:xfrm>
              <a:off x="675735" y="2869688"/>
              <a:ext cx="62878" cy="735409"/>
              <a:chOff x="2415322" y="2729098"/>
              <a:chExt cx="190529" cy="2228380"/>
            </a:xfrm>
            <a:grpFill/>
          </p:grpSpPr>
          <p:sp>
            <p:nvSpPr>
              <p:cNvPr id="808" name="Freeform: Shape 314">
                <a:extLst>
                  <a:ext uri="{FF2B5EF4-FFF2-40B4-BE49-F238E27FC236}">
                    <a16:creationId xmlns:a16="http://schemas.microsoft.com/office/drawing/2014/main" xmlns="" id="{756D3F86-F764-4422-871C-EC028E9DE7A3}"/>
                  </a:ext>
                </a:extLst>
              </p:cNvPr>
              <p:cNvSpPr/>
              <p:nvPr/>
            </p:nvSpPr>
            <p:spPr>
              <a:xfrm>
                <a:off x="2493266" y="2760736"/>
                <a:ext cx="25981" cy="2139123"/>
              </a:xfrm>
              <a:custGeom>
                <a:avLst/>
                <a:gdLst>
                  <a:gd name="connsiteX0" fmla="*/ 0 w 25981"/>
                  <a:gd name="connsiteY0" fmla="*/ 12991 h 2139123"/>
                  <a:gd name="connsiteX1" fmla="*/ 0 w 25981"/>
                  <a:gd name="connsiteY1" fmla="*/ 2126133 h 2139123"/>
                  <a:gd name="connsiteX2" fmla="*/ 25981 w 25981"/>
                  <a:gd name="connsiteY2" fmla="*/ 2126133 h 2139123"/>
                  <a:gd name="connsiteX3" fmla="*/ 25981 w 25981"/>
                  <a:gd name="connsiteY3" fmla="*/ 12991 h 2139123"/>
                  <a:gd name="connsiteX4" fmla="*/ 0 w 25981"/>
                  <a:gd name="connsiteY4" fmla="*/ 12991 h 21391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2139123">
                    <a:moveTo>
                      <a:pt x="0" y="12991"/>
                    </a:moveTo>
                    <a:cubicBezTo>
                      <a:pt x="0" y="714485"/>
                      <a:pt x="0" y="1424639"/>
                      <a:pt x="0" y="2126133"/>
                    </a:cubicBezTo>
                    <a:cubicBezTo>
                      <a:pt x="0" y="2143454"/>
                      <a:pt x="25981" y="2143454"/>
                      <a:pt x="25981" y="2126133"/>
                    </a:cubicBezTo>
                    <a:cubicBezTo>
                      <a:pt x="25981" y="1424639"/>
                      <a:pt x="25981" y="714485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09" name="Freeform: Shape 315">
                <a:extLst>
                  <a:ext uri="{FF2B5EF4-FFF2-40B4-BE49-F238E27FC236}">
                    <a16:creationId xmlns:a16="http://schemas.microsoft.com/office/drawing/2014/main" xmlns="" id="{278FE8DF-5B86-4491-B462-D7C1D0734139}"/>
                  </a:ext>
                </a:extLst>
              </p:cNvPr>
              <p:cNvSpPr/>
              <p:nvPr/>
            </p:nvSpPr>
            <p:spPr>
              <a:xfrm>
                <a:off x="2415322" y="4772957"/>
                <a:ext cx="190529" cy="184521"/>
              </a:xfrm>
              <a:custGeom>
                <a:avLst/>
                <a:gdLst>
                  <a:gd name="connsiteX0" fmla="*/ 95264 w 190529"/>
                  <a:gd name="connsiteY0" fmla="*/ 1326 h 184521"/>
                  <a:gd name="connsiteX1" fmla="*/ 0 w 190529"/>
                  <a:gd name="connsiteY1" fmla="*/ 105251 h 184521"/>
                  <a:gd name="connsiteX2" fmla="*/ 95264 w 190529"/>
                  <a:gd name="connsiteY2" fmla="*/ 183195 h 184521"/>
                  <a:gd name="connsiteX3" fmla="*/ 190529 w 190529"/>
                  <a:gd name="connsiteY3" fmla="*/ 79270 h 184521"/>
                  <a:gd name="connsiteX4" fmla="*/ 95264 w 190529"/>
                  <a:gd name="connsiteY4" fmla="*/ 1326 h 1845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84521">
                    <a:moveTo>
                      <a:pt x="95264" y="1326"/>
                    </a:moveTo>
                    <a:cubicBezTo>
                      <a:pt x="43302" y="9987"/>
                      <a:pt x="0" y="53289"/>
                      <a:pt x="0" y="105251"/>
                    </a:cubicBezTo>
                    <a:cubicBezTo>
                      <a:pt x="0" y="157214"/>
                      <a:pt x="43302" y="191856"/>
                      <a:pt x="95264" y="183195"/>
                    </a:cubicBezTo>
                    <a:cubicBezTo>
                      <a:pt x="147227" y="174535"/>
                      <a:pt x="190529" y="131233"/>
                      <a:pt x="190529" y="79270"/>
                    </a:cubicBezTo>
                    <a:cubicBezTo>
                      <a:pt x="181869" y="27307"/>
                      <a:pt x="147227" y="-7334"/>
                      <a:pt x="95264" y="132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10" name="Freeform: Shape 316">
                <a:extLst>
                  <a:ext uri="{FF2B5EF4-FFF2-40B4-BE49-F238E27FC236}">
                    <a16:creationId xmlns:a16="http://schemas.microsoft.com/office/drawing/2014/main" xmlns="" id="{4579678F-2263-4985-ABB7-489F79B250CE}"/>
                  </a:ext>
                </a:extLst>
              </p:cNvPr>
              <p:cNvSpPr/>
              <p:nvPr/>
            </p:nvSpPr>
            <p:spPr>
              <a:xfrm>
                <a:off x="2415322" y="2729098"/>
                <a:ext cx="190529" cy="184521"/>
              </a:xfrm>
              <a:custGeom>
                <a:avLst/>
                <a:gdLst>
                  <a:gd name="connsiteX0" fmla="*/ 95264 w 190529"/>
                  <a:gd name="connsiteY0" fmla="*/ 1326 h 184521"/>
                  <a:gd name="connsiteX1" fmla="*/ 0 w 190529"/>
                  <a:gd name="connsiteY1" fmla="*/ 79270 h 184521"/>
                  <a:gd name="connsiteX2" fmla="*/ 95264 w 190529"/>
                  <a:gd name="connsiteY2" fmla="*/ 183195 h 184521"/>
                  <a:gd name="connsiteX3" fmla="*/ 190529 w 190529"/>
                  <a:gd name="connsiteY3" fmla="*/ 105251 h 184521"/>
                  <a:gd name="connsiteX4" fmla="*/ 95264 w 190529"/>
                  <a:gd name="connsiteY4" fmla="*/ 1326 h 1845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84521">
                    <a:moveTo>
                      <a:pt x="95264" y="1326"/>
                    </a:moveTo>
                    <a:cubicBezTo>
                      <a:pt x="43302" y="-7334"/>
                      <a:pt x="0" y="27308"/>
                      <a:pt x="0" y="79270"/>
                    </a:cubicBezTo>
                    <a:cubicBezTo>
                      <a:pt x="0" y="131233"/>
                      <a:pt x="43302" y="174535"/>
                      <a:pt x="95264" y="183195"/>
                    </a:cubicBezTo>
                    <a:cubicBezTo>
                      <a:pt x="147227" y="191856"/>
                      <a:pt x="190529" y="157214"/>
                      <a:pt x="190529" y="105251"/>
                    </a:cubicBezTo>
                    <a:cubicBezTo>
                      <a:pt x="181869" y="53289"/>
                      <a:pt x="147227" y="9987"/>
                      <a:pt x="95264" y="132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41" name="Graphic 1">
              <a:extLst>
                <a:ext uri="{FF2B5EF4-FFF2-40B4-BE49-F238E27FC236}">
                  <a16:creationId xmlns:a16="http://schemas.microsoft.com/office/drawing/2014/main" xmlns="" id="{9BDA2510-86A2-4225-9465-D0BEF09B3603}"/>
                </a:ext>
              </a:extLst>
            </p:cNvPr>
            <p:cNvGrpSpPr/>
            <p:nvPr/>
          </p:nvGrpSpPr>
          <p:grpSpPr>
            <a:xfrm>
              <a:off x="815782" y="2900061"/>
              <a:ext cx="62878" cy="674661"/>
              <a:chOff x="2839683" y="2821134"/>
              <a:chExt cx="190528" cy="2044308"/>
            </a:xfrm>
            <a:grpFill/>
          </p:grpSpPr>
          <p:sp>
            <p:nvSpPr>
              <p:cNvPr id="805" name="Freeform: Shape 311">
                <a:extLst>
                  <a:ext uri="{FF2B5EF4-FFF2-40B4-BE49-F238E27FC236}">
                    <a16:creationId xmlns:a16="http://schemas.microsoft.com/office/drawing/2014/main" xmlns="" id="{E9593914-0798-4AF1-8365-0698BF2658EE}"/>
                  </a:ext>
                </a:extLst>
              </p:cNvPr>
              <p:cNvSpPr/>
              <p:nvPr/>
            </p:nvSpPr>
            <p:spPr>
              <a:xfrm>
                <a:off x="2926287" y="2847340"/>
                <a:ext cx="25981" cy="1965915"/>
              </a:xfrm>
              <a:custGeom>
                <a:avLst/>
                <a:gdLst>
                  <a:gd name="connsiteX0" fmla="*/ 0 w 25981"/>
                  <a:gd name="connsiteY0" fmla="*/ 12991 h 1965915"/>
                  <a:gd name="connsiteX1" fmla="*/ 0 w 25981"/>
                  <a:gd name="connsiteY1" fmla="*/ 1952924 h 1965915"/>
                  <a:gd name="connsiteX2" fmla="*/ 25981 w 25981"/>
                  <a:gd name="connsiteY2" fmla="*/ 1952924 h 1965915"/>
                  <a:gd name="connsiteX3" fmla="*/ 25981 w 25981"/>
                  <a:gd name="connsiteY3" fmla="*/ 12991 h 1965915"/>
                  <a:gd name="connsiteX4" fmla="*/ 0 w 25981"/>
                  <a:gd name="connsiteY4" fmla="*/ 12991 h 19659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965915">
                    <a:moveTo>
                      <a:pt x="0" y="12991"/>
                    </a:moveTo>
                    <a:cubicBezTo>
                      <a:pt x="0" y="662522"/>
                      <a:pt x="0" y="1303393"/>
                      <a:pt x="0" y="1952924"/>
                    </a:cubicBezTo>
                    <a:cubicBezTo>
                      <a:pt x="0" y="1970245"/>
                      <a:pt x="25981" y="1970245"/>
                      <a:pt x="25981" y="1952924"/>
                    </a:cubicBezTo>
                    <a:cubicBezTo>
                      <a:pt x="25981" y="1303393"/>
                      <a:pt x="25981" y="662522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06" name="Freeform: Shape 312">
                <a:extLst>
                  <a:ext uri="{FF2B5EF4-FFF2-40B4-BE49-F238E27FC236}">
                    <a16:creationId xmlns:a16="http://schemas.microsoft.com/office/drawing/2014/main" xmlns="" id="{89DC5B3B-504A-4B5F-AF51-FBAFD3845300}"/>
                  </a:ext>
                </a:extLst>
              </p:cNvPr>
              <p:cNvSpPr/>
              <p:nvPr/>
            </p:nvSpPr>
            <p:spPr>
              <a:xfrm>
                <a:off x="2839683" y="4694680"/>
                <a:ext cx="190528" cy="170762"/>
              </a:xfrm>
              <a:custGeom>
                <a:avLst/>
                <a:gdLst>
                  <a:gd name="connsiteX0" fmla="*/ 95264 w 190528"/>
                  <a:gd name="connsiteY0" fmla="*/ 1659 h 170762"/>
                  <a:gd name="connsiteX1" fmla="*/ 0 w 190528"/>
                  <a:gd name="connsiteY1" fmla="*/ 105584 h 170762"/>
                  <a:gd name="connsiteX2" fmla="*/ 95264 w 190528"/>
                  <a:gd name="connsiteY2" fmla="*/ 166207 h 170762"/>
                  <a:gd name="connsiteX3" fmla="*/ 190529 w 190528"/>
                  <a:gd name="connsiteY3" fmla="*/ 62282 h 170762"/>
                  <a:gd name="connsiteX4" fmla="*/ 95264 w 190528"/>
                  <a:gd name="connsiteY4" fmla="*/ 1659 h 17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70762">
                    <a:moveTo>
                      <a:pt x="95264" y="1659"/>
                    </a:moveTo>
                    <a:cubicBezTo>
                      <a:pt x="43302" y="10320"/>
                      <a:pt x="0" y="62282"/>
                      <a:pt x="0" y="105584"/>
                    </a:cubicBezTo>
                    <a:cubicBezTo>
                      <a:pt x="0" y="148886"/>
                      <a:pt x="43302" y="183528"/>
                      <a:pt x="95264" y="166207"/>
                    </a:cubicBezTo>
                    <a:cubicBezTo>
                      <a:pt x="147227" y="148886"/>
                      <a:pt x="190529" y="105584"/>
                      <a:pt x="190529" y="62282"/>
                    </a:cubicBezTo>
                    <a:cubicBezTo>
                      <a:pt x="190529" y="18980"/>
                      <a:pt x="147227" y="-7001"/>
                      <a:pt x="95264" y="165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07" name="Freeform: Shape 313">
                <a:extLst>
                  <a:ext uri="{FF2B5EF4-FFF2-40B4-BE49-F238E27FC236}">
                    <a16:creationId xmlns:a16="http://schemas.microsoft.com/office/drawing/2014/main" xmlns="" id="{BB46BD50-0B9A-46B5-BA23-BDB718B1780A}"/>
                  </a:ext>
                </a:extLst>
              </p:cNvPr>
              <p:cNvSpPr/>
              <p:nvPr/>
            </p:nvSpPr>
            <p:spPr>
              <a:xfrm>
                <a:off x="2839683" y="2821134"/>
                <a:ext cx="190528" cy="170762"/>
              </a:xfrm>
              <a:custGeom>
                <a:avLst/>
                <a:gdLst>
                  <a:gd name="connsiteX0" fmla="*/ 95264 w 190528"/>
                  <a:gd name="connsiteY0" fmla="*/ 4555 h 170762"/>
                  <a:gd name="connsiteX1" fmla="*/ 0 w 190528"/>
                  <a:gd name="connsiteY1" fmla="*/ 65178 h 170762"/>
                  <a:gd name="connsiteX2" fmla="*/ 95264 w 190528"/>
                  <a:gd name="connsiteY2" fmla="*/ 169103 h 170762"/>
                  <a:gd name="connsiteX3" fmla="*/ 190529 w 190528"/>
                  <a:gd name="connsiteY3" fmla="*/ 108480 h 170762"/>
                  <a:gd name="connsiteX4" fmla="*/ 95264 w 190528"/>
                  <a:gd name="connsiteY4" fmla="*/ 4555 h 17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70762">
                    <a:moveTo>
                      <a:pt x="95264" y="4555"/>
                    </a:moveTo>
                    <a:cubicBezTo>
                      <a:pt x="43302" y="-12766"/>
                      <a:pt x="0" y="21876"/>
                      <a:pt x="0" y="65178"/>
                    </a:cubicBezTo>
                    <a:cubicBezTo>
                      <a:pt x="0" y="108480"/>
                      <a:pt x="43302" y="160443"/>
                      <a:pt x="95264" y="169103"/>
                    </a:cubicBezTo>
                    <a:cubicBezTo>
                      <a:pt x="147227" y="177763"/>
                      <a:pt x="190529" y="151782"/>
                      <a:pt x="190529" y="108480"/>
                    </a:cubicBezTo>
                    <a:cubicBezTo>
                      <a:pt x="190529" y="65178"/>
                      <a:pt x="147227" y="13215"/>
                      <a:pt x="95264" y="455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42" name="Graphic 1">
              <a:extLst>
                <a:ext uri="{FF2B5EF4-FFF2-40B4-BE49-F238E27FC236}">
                  <a16:creationId xmlns:a16="http://schemas.microsoft.com/office/drawing/2014/main" xmlns="" id="{436032C5-ABD0-45AE-9A69-AB7691F4A419}"/>
                </a:ext>
              </a:extLst>
            </p:cNvPr>
            <p:cNvGrpSpPr/>
            <p:nvPr/>
          </p:nvGrpSpPr>
          <p:grpSpPr>
            <a:xfrm>
              <a:off x="958687" y="2945052"/>
              <a:ext cx="62878" cy="583608"/>
              <a:chOff x="3272704" y="2957461"/>
              <a:chExt cx="190528" cy="1768406"/>
            </a:xfrm>
            <a:grpFill/>
          </p:grpSpPr>
          <p:sp>
            <p:nvSpPr>
              <p:cNvPr id="802" name="Freeform: Shape 308">
                <a:extLst>
                  <a:ext uri="{FF2B5EF4-FFF2-40B4-BE49-F238E27FC236}">
                    <a16:creationId xmlns:a16="http://schemas.microsoft.com/office/drawing/2014/main" xmlns="" id="{F324E512-E2EE-480F-BC47-24FC0BEF2E86}"/>
                  </a:ext>
                </a:extLst>
              </p:cNvPr>
              <p:cNvSpPr/>
              <p:nvPr/>
            </p:nvSpPr>
            <p:spPr>
              <a:xfrm>
                <a:off x="3350647" y="2985907"/>
                <a:ext cx="25981" cy="1688781"/>
              </a:xfrm>
              <a:custGeom>
                <a:avLst/>
                <a:gdLst>
                  <a:gd name="connsiteX0" fmla="*/ 0 w 25981"/>
                  <a:gd name="connsiteY0" fmla="*/ 12991 h 1688781"/>
                  <a:gd name="connsiteX1" fmla="*/ 0 w 25981"/>
                  <a:gd name="connsiteY1" fmla="*/ 1675791 h 1688781"/>
                  <a:gd name="connsiteX2" fmla="*/ 25981 w 25981"/>
                  <a:gd name="connsiteY2" fmla="*/ 1675791 h 1688781"/>
                  <a:gd name="connsiteX3" fmla="*/ 25981 w 25981"/>
                  <a:gd name="connsiteY3" fmla="*/ 12991 h 1688781"/>
                  <a:gd name="connsiteX4" fmla="*/ 0 w 25981"/>
                  <a:gd name="connsiteY4" fmla="*/ 12991 h 16887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688781">
                    <a:moveTo>
                      <a:pt x="0" y="12991"/>
                    </a:moveTo>
                    <a:cubicBezTo>
                      <a:pt x="0" y="567257"/>
                      <a:pt x="0" y="1121524"/>
                      <a:pt x="0" y="1675791"/>
                    </a:cubicBezTo>
                    <a:cubicBezTo>
                      <a:pt x="0" y="1693112"/>
                      <a:pt x="25981" y="1693112"/>
                      <a:pt x="25981" y="1675791"/>
                    </a:cubicBezTo>
                    <a:cubicBezTo>
                      <a:pt x="25981" y="1121524"/>
                      <a:pt x="25981" y="567257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03" name="Freeform: Shape 309">
                <a:extLst>
                  <a:ext uri="{FF2B5EF4-FFF2-40B4-BE49-F238E27FC236}">
                    <a16:creationId xmlns:a16="http://schemas.microsoft.com/office/drawing/2014/main" xmlns="" id="{7A78D3DD-22B4-4AE5-86F3-8E91826BFE76}"/>
                  </a:ext>
                </a:extLst>
              </p:cNvPr>
              <p:cNvSpPr/>
              <p:nvPr/>
            </p:nvSpPr>
            <p:spPr>
              <a:xfrm>
                <a:off x="3272704" y="4568299"/>
                <a:ext cx="190528" cy="157568"/>
              </a:xfrm>
              <a:custGeom>
                <a:avLst/>
                <a:gdLst>
                  <a:gd name="connsiteX0" fmla="*/ 95264 w 190528"/>
                  <a:gd name="connsiteY0" fmla="*/ 6795 h 157568"/>
                  <a:gd name="connsiteX1" fmla="*/ 0 w 190528"/>
                  <a:gd name="connsiteY1" fmla="*/ 110720 h 157568"/>
                  <a:gd name="connsiteX2" fmla="*/ 95264 w 190528"/>
                  <a:gd name="connsiteY2" fmla="*/ 145362 h 157568"/>
                  <a:gd name="connsiteX3" fmla="*/ 190529 w 190528"/>
                  <a:gd name="connsiteY3" fmla="*/ 41437 h 157568"/>
                  <a:gd name="connsiteX4" fmla="*/ 95264 w 190528"/>
                  <a:gd name="connsiteY4" fmla="*/ 6795 h 1575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57568">
                    <a:moveTo>
                      <a:pt x="95264" y="6795"/>
                    </a:moveTo>
                    <a:cubicBezTo>
                      <a:pt x="43302" y="24116"/>
                      <a:pt x="0" y="67418"/>
                      <a:pt x="0" y="110720"/>
                    </a:cubicBezTo>
                    <a:cubicBezTo>
                      <a:pt x="0" y="154022"/>
                      <a:pt x="43302" y="171343"/>
                      <a:pt x="95264" y="145362"/>
                    </a:cubicBezTo>
                    <a:cubicBezTo>
                      <a:pt x="147227" y="128041"/>
                      <a:pt x="190529" y="76078"/>
                      <a:pt x="190529" y="41437"/>
                    </a:cubicBezTo>
                    <a:cubicBezTo>
                      <a:pt x="181869" y="6795"/>
                      <a:pt x="147227" y="-10526"/>
                      <a:pt x="95264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04" name="Freeform: Shape 310">
                <a:extLst>
                  <a:ext uri="{FF2B5EF4-FFF2-40B4-BE49-F238E27FC236}">
                    <a16:creationId xmlns:a16="http://schemas.microsoft.com/office/drawing/2014/main" xmlns="" id="{57C536E5-2EE9-42A2-AE72-A4995B5C372A}"/>
                  </a:ext>
                </a:extLst>
              </p:cNvPr>
              <p:cNvSpPr/>
              <p:nvPr/>
            </p:nvSpPr>
            <p:spPr>
              <a:xfrm>
                <a:off x="3272704" y="2957461"/>
                <a:ext cx="190528" cy="152156"/>
              </a:xfrm>
              <a:custGeom>
                <a:avLst/>
                <a:gdLst>
                  <a:gd name="connsiteX0" fmla="*/ 95264 w 190528"/>
                  <a:gd name="connsiteY0" fmla="*/ 6795 h 152156"/>
                  <a:gd name="connsiteX1" fmla="*/ 0 w 190528"/>
                  <a:gd name="connsiteY1" fmla="*/ 41437 h 152156"/>
                  <a:gd name="connsiteX2" fmla="*/ 95264 w 190528"/>
                  <a:gd name="connsiteY2" fmla="*/ 145362 h 152156"/>
                  <a:gd name="connsiteX3" fmla="*/ 190529 w 190528"/>
                  <a:gd name="connsiteY3" fmla="*/ 110720 h 152156"/>
                  <a:gd name="connsiteX4" fmla="*/ 95264 w 190528"/>
                  <a:gd name="connsiteY4" fmla="*/ 6795 h 152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52156">
                    <a:moveTo>
                      <a:pt x="95264" y="6795"/>
                    </a:moveTo>
                    <a:cubicBezTo>
                      <a:pt x="43302" y="-10526"/>
                      <a:pt x="0" y="6795"/>
                      <a:pt x="0" y="41437"/>
                    </a:cubicBezTo>
                    <a:cubicBezTo>
                      <a:pt x="0" y="84739"/>
                      <a:pt x="43302" y="128041"/>
                      <a:pt x="95264" y="145362"/>
                    </a:cubicBezTo>
                    <a:cubicBezTo>
                      <a:pt x="147227" y="162683"/>
                      <a:pt x="190529" y="145362"/>
                      <a:pt x="190529" y="110720"/>
                    </a:cubicBezTo>
                    <a:cubicBezTo>
                      <a:pt x="181869" y="76078"/>
                      <a:pt x="147227" y="32776"/>
                      <a:pt x="95264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43" name="Graphic 1">
              <a:extLst>
                <a:ext uri="{FF2B5EF4-FFF2-40B4-BE49-F238E27FC236}">
                  <a16:creationId xmlns:a16="http://schemas.microsoft.com/office/drawing/2014/main" xmlns="" id="{74A43EB6-547E-4433-8DEF-0C3D26F0D10C}"/>
                </a:ext>
              </a:extLst>
            </p:cNvPr>
            <p:cNvGrpSpPr/>
            <p:nvPr/>
          </p:nvGrpSpPr>
          <p:grpSpPr>
            <a:xfrm>
              <a:off x="1098734" y="3005187"/>
              <a:ext cx="62878" cy="461552"/>
              <a:chOff x="3697064" y="3139678"/>
              <a:chExt cx="190529" cy="1398559"/>
            </a:xfrm>
            <a:grpFill/>
          </p:grpSpPr>
          <p:sp>
            <p:nvSpPr>
              <p:cNvPr id="799" name="Freeform: Shape 305">
                <a:extLst>
                  <a:ext uri="{FF2B5EF4-FFF2-40B4-BE49-F238E27FC236}">
                    <a16:creationId xmlns:a16="http://schemas.microsoft.com/office/drawing/2014/main" xmlns="" id="{DDA5C233-F5BA-4188-BE5B-C04D853A8507}"/>
                  </a:ext>
                </a:extLst>
              </p:cNvPr>
              <p:cNvSpPr/>
              <p:nvPr/>
            </p:nvSpPr>
            <p:spPr>
              <a:xfrm>
                <a:off x="3775008" y="3170766"/>
                <a:ext cx="27371" cy="1322053"/>
              </a:xfrm>
              <a:custGeom>
                <a:avLst/>
                <a:gdLst>
                  <a:gd name="connsiteX0" fmla="*/ 0 w 27371"/>
                  <a:gd name="connsiteY0" fmla="*/ 10000 h 1322053"/>
                  <a:gd name="connsiteX1" fmla="*/ 0 w 27371"/>
                  <a:gd name="connsiteY1" fmla="*/ 1309063 h 1322053"/>
                  <a:gd name="connsiteX2" fmla="*/ 25981 w 27371"/>
                  <a:gd name="connsiteY2" fmla="*/ 1309063 h 1322053"/>
                  <a:gd name="connsiteX3" fmla="*/ 25981 w 27371"/>
                  <a:gd name="connsiteY3" fmla="*/ 10000 h 1322053"/>
                  <a:gd name="connsiteX4" fmla="*/ 0 w 27371"/>
                  <a:gd name="connsiteY4" fmla="*/ 10000 h 13220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371" h="1322053">
                    <a:moveTo>
                      <a:pt x="0" y="10000"/>
                    </a:moveTo>
                    <a:cubicBezTo>
                      <a:pt x="0" y="443021"/>
                      <a:pt x="0" y="876042"/>
                      <a:pt x="0" y="1309063"/>
                    </a:cubicBezTo>
                    <a:cubicBezTo>
                      <a:pt x="0" y="1326384"/>
                      <a:pt x="25981" y="1326384"/>
                      <a:pt x="25981" y="1309063"/>
                    </a:cubicBezTo>
                    <a:cubicBezTo>
                      <a:pt x="25981" y="876042"/>
                      <a:pt x="25981" y="443021"/>
                      <a:pt x="25981" y="10000"/>
                    </a:cubicBezTo>
                    <a:cubicBezTo>
                      <a:pt x="3464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00" name="Freeform: Shape 306">
                <a:extLst>
                  <a:ext uri="{FF2B5EF4-FFF2-40B4-BE49-F238E27FC236}">
                    <a16:creationId xmlns:a16="http://schemas.microsoft.com/office/drawing/2014/main" xmlns="" id="{DBEAA00A-A687-477E-8926-5C9977969F28}"/>
                  </a:ext>
                </a:extLst>
              </p:cNvPr>
              <p:cNvSpPr/>
              <p:nvPr/>
            </p:nvSpPr>
            <p:spPr>
              <a:xfrm>
                <a:off x="3697064" y="4401534"/>
                <a:ext cx="190529" cy="136703"/>
              </a:xfrm>
              <a:custGeom>
                <a:avLst/>
                <a:gdLst>
                  <a:gd name="connsiteX0" fmla="*/ 95265 w 190529"/>
                  <a:gd name="connsiteY0" fmla="*/ 9011 h 136703"/>
                  <a:gd name="connsiteX1" fmla="*/ 0 w 190529"/>
                  <a:gd name="connsiteY1" fmla="*/ 104276 h 136703"/>
                  <a:gd name="connsiteX2" fmla="*/ 95265 w 190529"/>
                  <a:gd name="connsiteY2" fmla="*/ 121597 h 136703"/>
                  <a:gd name="connsiteX3" fmla="*/ 190529 w 190529"/>
                  <a:gd name="connsiteY3" fmla="*/ 26332 h 136703"/>
                  <a:gd name="connsiteX4" fmla="*/ 95265 w 190529"/>
                  <a:gd name="connsiteY4" fmla="*/ 9011 h 1367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36703">
                    <a:moveTo>
                      <a:pt x="95265" y="9011"/>
                    </a:moveTo>
                    <a:cubicBezTo>
                      <a:pt x="43302" y="26332"/>
                      <a:pt x="0" y="69634"/>
                      <a:pt x="0" y="104276"/>
                    </a:cubicBezTo>
                    <a:cubicBezTo>
                      <a:pt x="0" y="138918"/>
                      <a:pt x="43302" y="147578"/>
                      <a:pt x="95265" y="121597"/>
                    </a:cubicBezTo>
                    <a:cubicBezTo>
                      <a:pt x="147227" y="95615"/>
                      <a:pt x="190529" y="52313"/>
                      <a:pt x="190529" y="26332"/>
                    </a:cubicBezTo>
                    <a:cubicBezTo>
                      <a:pt x="190529" y="351"/>
                      <a:pt x="147227" y="-8309"/>
                      <a:pt x="95265" y="901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01" name="Freeform: Shape 307">
                <a:extLst>
                  <a:ext uri="{FF2B5EF4-FFF2-40B4-BE49-F238E27FC236}">
                    <a16:creationId xmlns:a16="http://schemas.microsoft.com/office/drawing/2014/main" xmlns="" id="{5E0D11D6-FF01-44C4-A888-80CC6C2DD002}"/>
                  </a:ext>
                </a:extLst>
              </p:cNvPr>
              <p:cNvSpPr/>
              <p:nvPr/>
            </p:nvSpPr>
            <p:spPr>
              <a:xfrm>
                <a:off x="3697064" y="3139678"/>
                <a:ext cx="190529" cy="139763"/>
              </a:xfrm>
              <a:custGeom>
                <a:avLst/>
                <a:gdLst>
                  <a:gd name="connsiteX0" fmla="*/ 95265 w 190529"/>
                  <a:gd name="connsiteY0" fmla="*/ 15107 h 139763"/>
                  <a:gd name="connsiteX1" fmla="*/ 0 w 190529"/>
                  <a:gd name="connsiteY1" fmla="*/ 32427 h 139763"/>
                  <a:gd name="connsiteX2" fmla="*/ 95265 w 190529"/>
                  <a:gd name="connsiteY2" fmla="*/ 127692 h 139763"/>
                  <a:gd name="connsiteX3" fmla="*/ 190529 w 190529"/>
                  <a:gd name="connsiteY3" fmla="*/ 119032 h 139763"/>
                  <a:gd name="connsiteX4" fmla="*/ 95265 w 190529"/>
                  <a:gd name="connsiteY4" fmla="*/ 15107 h 1397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39763">
                    <a:moveTo>
                      <a:pt x="95265" y="15107"/>
                    </a:moveTo>
                    <a:cubicBezTo>
                      <a:pt x="43302" y="-10875"/>
                      <a:pt x="0" y="-2214"/>
                      <a:pt x="0" y="32427"/>
                    </a:cubicBezTo>
                    <a:cubicBezTo>
                      <a:pt x="0" y="67069"/>
                      <a:pt x="43302" y="110371"/>
                      <a:pt x="95265" y="127692"/>
                    </a:cubicBezTo>
                    <a:cubicBezTo>
                      <a:pt x="147227" y="145013"/>
                      <a:pt x="190529" y="145013"/>
                      <a:pt x="190529" y="119032"/>
                    </a:cubicBezTo>
                    <a:cubicBezTo>
                      <a:pt x="190529" y="84390"/>
                      <a:pt x="147227" y="41088"/>
                      <a:pt x="95265" y="1510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44" name="Graphic 1">
              <a:extLst>
                <a:ext uri="{FF2B5EF4-FFF2-40B4-BE49-F238E27FC236}">
                  <a16:creationId xmlns:a16="http://schemas.microsoft.com/office/drawing/2014/main" xmlns="" id="{5A61E45F-678B-4A4B-8A4A-F3DFB59169D4}"/>
                </a:ext>
              </a:extLst>
            </p:cNvPr>
            <p:cNvGrpSpPr/>
            <p:nvPr/>
          </p:nvGrpSpPr>
          <p:grpSpPr>
            <a:xfrm>
              <a:off x="1238782" y="3079306"/>
              <a:ext cx="62878" cy="316172"/>
              <a:chOff x="4121425" y="3364268"/>
              <a:chExt cx="190529" cy="958039"/>
            </a:xfrm>
            <a:grpFill/>
          </p:grpSpPr>
          <p:sp>
            <p:nvSpPr>
              <p:cNvPr id="796" name="Freeform: Shape 302">
                <a:extLst>
                  <a:ext uri="{FF2B5EF4-FFF2-40B4-BE49-F238E27FC236}">
                    <a16:creationId xmlns:a16="http://schemas.microsoft.com/office/drawing/2014/main" xmlns="" id="{F886DBB2-9456-4458-AA12-CF2AE4A81339}"/>
                  </a:ext>
                </a:extLst>
              </p:cNvPr>
              <p:cNvSpPr/>
              <p:nvPr/>
            </p:nvSpPr>
            <p:spPr>
              <a:xfrm>
                <a:off x="4208029" y="3392946"/>
                <a:ext cx="25981" cy="892023"/>
              </a:xfrm>
              <a:custGeom>
                <a:avLst/>
                <a:gdLst>
                  <a:gd name="connsiteX0" fmla="*/ 0 w 25981"/>
                  <a:gd name="connsiteY0" fmla="*/ 12991 h 892023"/>
                  <a:gd name="connsiteX1" fmla="*/ 0 w 25981"/>
                  <a:gd name="connsiteY1" fmla="*/ 879033 h 892023"/>
                  <a:gd name="connsiteX2" fmla="*/ 25981 w 25981"/>
                  <a:gd name="connsiteY2" fmla="*/ 879033 h 892023"/>
                  <a:gd name="connsiteX3" fmla="*/ 25981 w 25981"/>
                  <a:gd name="connsiteY3" fmla="*/ 12991 h 892023"/>
                  <a:gd name="connsiteX4" fmla="*/ 0 w 25981"/>
                  <a:gd name="connsiteY4" fmla="*/ 12991 h 8920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892023">
                    <a:moveTo>
                      <a:pt x="0" y="12991"/>
                    </a:moveTo>
                    <a:cubicBezTo>
                      <a:pt x="0" y="298784"/>
                      <a:pt x="0" y="593239"/>
                      <a:pt x="0" y="879033"/>
                    </a:cubicBezTo>
                    <a:cubicBezTo>
                      <a:pt x="0" y="896353"/>
                      <a:pt x="25981" y="896353"/>
                      <a:pt x="25981" y="879033"/>
                    </a:cubicBezTo>
                    <a:cubicBezTo>
                      <a:pt x="25981" y="593239"/>
                      <a:pt x="25981" y="298784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97" name="Freeform: Shape 303">
                <a:extLst>
                  <a:ext uri="{FF2B5EF4-FFF2-40B4-BE49-F238E27FC236}">
                    <a16:creationId xmlns:a16="http://schemas.microsoft.com/office/drawing/2014/main" xmlns="" id="{961EF9EB-21EE-4BD6-AF1A-95AF7D57ABDF}"/>
                  </a:ext>
                </a:extLst>
              </p:cNvPr>
              <p:cNvSpPr/>
              <p:nvPr/>
            </p:nvSpPr>
            <p:spPr>
              <a:xfrm>
                <a:off x="4121425" y="4201915"/>
                <a:ext cx="190529" cy="120393"/>
              </a:xfrm>
              <a:custGeom>
                <a:avLst/>
                <a:gdLst>
                  <a:gd name="connsiteX0" fmla="*/ 95264 w 190529"/>
                  <a:gd name="connsiteY0" fmla="*/ 18102 h 120393"/>
                  <a:gd name="connsiteX1" fmla="*/ 0 w 190529"/>
                  <a:gd name="connsiteY1" fmla="*/ 104706 h 120393"/>
                  <a:gd name="connsiteX2" fmla="*/ 95264 w 190529"/>
                  <a:gd name="connsiteY2" fmla="*/ 96046 h 120393"/>
                  <a:gd name="connsiteX3" fmla="*/ 190529 w 190529"/>
                  <a:gd name="connsiteY3" fmla="*/ 9441 h 120393"/>
                  <a:gd name="connsiteX4" fmla="*/ 95264 w 190529"/>
                  <a:gd name="connsiteY4" fmla="*/ 18102 h 120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20393">
                    <a:moveTo>
                      <a:pt x="95264" y="18102"/>
                    </a:moveTo>
                    <a:cubicBezTo>
                      <a:pt x="43302" y="44083"/>
                      <a:pt x="0" y="78725"/>
                      <a:pt x="0" y="104706"/>
                    </a:cubicBezTo>
                    <a:cubicBezTo>
                      <a:pt x="0" y="130687"/>
                      <a:pt x="43302" y="122027"/>
                      <a:pt x="95264" y="96046"/>
                    </a:cubicBezTo>
                    <a:cubicBezTo>
                      <a:pt x="147227" y="70064"/>
                      <a:pt x="190529" y="26762"/>
                      <a:pt x="190529" y="9441"/>
                    </a:cubicBezTo>
                    <a:cubicBezTo>
                      <a:pt x="190529" y="-7880"/>
                      <a:pt x="147227" y="781"/>
                      <a:pt x="95264" y="1810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98" name="Freeform: Shape 304">
                <a:extLst>
                  <a:ext uri="{FF2B5EF4-FFF2-40B4-BE49-F238E27FC236}">
                    <a16:creationId xmlns:a16="http://schemas.microsoft.com/office/drawing/2014/main" xmlns="" id="{C5C63D25-C16B-4878-AA4D-344B95CB1BF5}"/>
                  </a:ext>
                </a:extLst>
              </p:cNvPr>
              <p:cNvSpPr/>
              <p:nvPr/>
            </p:nvSpPr>
            <p:spPr>
              <a:xfrm>
                <a:off x="4121425" y="3364268"/>
                <a:ext cx="190529" cy="123023"/>
              </a:xfrm>
              <a:custGeom>
                <a:avLst/>
                <a:gdLst>
                  <a:gd name="connsiteX0" fmla="*/ 95264 w 190529"/>
                  <a:gd name="connsiteY0" fmla="*/ 24348 h 123023"/>
                  <a:gd name="connsiteX1" fmla="*/ 0 w 190529"/>
                  <a:gd name="connsiteY1" fmla="*/ 15687 h 123023"/>
                  <a:gd name="connsiteX2" fmla="*/ 95264 w 190529"/>
                  <a:gd name="connsiteY2" fmla="*/ 102292 h 123023"/>
                  <a:gd name="connsiteX3" fmla="*/ 190529 w 190529"/>
                  <a:gd name="connsiteY3" fmla="*/ 110952 h 123023"/>
                  <a:gd name="connsiteX4" fmla="*/ 95264 w 190529"/>
                  <a:gd name="connsiteY4" fmla="*/ 24348 h 1230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23023">
                    <a:moveTo>
                      <a:pt x="95264" y="24348"/>
                    </a:moveTo>
                    <a:cubicBezTo>
                      <a:pt x="43302" y="-1633"/>
                      <a:pt x="0" y="-10294"/>
                      <a:pt x="0" y="15687"/>
                    </a:cubicBezTo>
                    <a:cubicBezTo>
                      <a:pt x="0" y="41669"/>
                      <a:pt x="43302" y="76310"/>
                      <a:pt x="95264" y="102292"/>
                    </a:cubicBezTo>
                    <a:cubicBezTo>
                      <a:pt x="147227" y="128273"/>
                      <a:pt x="190529" y="128273"/>
                      <a:pt x="190529" y="110952"/>
                    </a:cubicBezTo>
                    <a:cubicBezTo>
                      <a:pt x="190529" y="93631"/>
                      <a:pt x="147227" y="50329"/>
                      <a:pt x="95264" y="2434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45" name="Graphic 1">
              <a:extLst>
                <a:ext uri="{FF2B5EF4-FFF2-40B4-BE49-F238E27FC236}">
                  <a16:creationId xmlns:a16="http://schemas.microsoft.com/office/drawing/2014/main" xmlns="" id="{A4663863-E1C5-481E-B98A-FD2CC5C44FD5}"/>
                </a:ext>
              </a:extLst>
            </p:cNvPr>
            <p:cNvGrpSpPr/>
            <p:nvPr/>
          </p:nvGrpSpPr>
          <p:grpSpPr>
            <a:xfrm>
              <a:off x="1381687" y="3157763"/>
              <a:ext cx="62878" cy="159257"/>
              <a:chOff x="4554446" y="3602003"/>
              <a:chExt cx="190529" cy="482570"/>
            </a:xfrm>
            <a:grpFill/>
          </p:grpSpPr>
          <p:sp>
            <p:nvSpPr>
              <p:cNvPr id="793" name="Freeform: Shape 299">
                <a:extLst>
                  <a:ext uri="{FF2B5EF4-FFF2-40B4-BE49-F238E27FC236}">
                    <a16:creationId xmlns:a16="http://schemas.microsoft.com/office/drawing/2014/main" xmlns="" id="{761AB3D8-A5CF-4E8F-B20D-1810CDE9A81A}"/>
                  </a:ext>
                </a:extLst>
              </p:cNvPr>
              <p:cNvSpPr/>
              <p:nvPr/>
            </p:nvSpPr>
            <p:spPr>
              <a:xfrm>
                <a:off x="4632389" y="3635438"/>
                <a:ext cx="27371" cy="407039"/>
              </a:xfrm>
              <a:custGeom>
                <a:avLst/>
                <a:gdLst>
                  <a:gd name="connsiteX0" fmla="*/ 0 w 27371"/>
                  <a:gd name="connsiteY0" fmla="*/ 12991 h 407039"/>
                  <a:gd name="connsiteX1" fmla="*/ 0 w 27371"/>
                  <a:gd name="connsiteY1" fmla="*/ 394049 h 407039"/>
                  <a:gd name="connsiteX2" fmla="*/ 25982 w 27371"/>
                  <a:gd name="connsiteY2" fmla="*/ 394049 h 407039"/>
                  <a:gd name="connsiteX3" fmla="*/ 25982 w 27371"/>
                  <a:gd name="connsiteY3" fmla="*/ 12991 h 407039"/>
                  <a:gd name="connsiteX4" fmla="*/ 0 w 27371"/>
                  <a:gd name="connsiteY4" fmla="*/ 12991 h 4070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371" h="407039">
                    <a:moveTo>
                      <a:pt x="0" y="12991"/>
                    </a:moveTo>
                    <a:cubicBezTo>
                      <a:pt x="0" y="142897"/>
                      <a:pt x="0" y="272803"/>
                      <a:pt x="0" y="394049"/>
                    </a:cubicBezTo>
                    <a:cubicBezTo>
                      <a:pt x="0" y="411370"/>
                      <a:pt x="25982" y="411370"/>
                      <a:pt x="25982" y="394049"/>
                    </a:cubicBezTo>
                    <a:cubicBezTo>
                      <a:pt x="25982" y="264143"/>
                      <a:pt x="25982" y="134237"/>
                      <a:pt x="25982" y="12991"/>
                    </a:cubicBezTo>
                    <a:cubicBezTo>
                      <a:pt x="3464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94" name="Freeform: Shape 300">
                <a:extLst>
                  <a:ext uri="{FF2B5EF4-FFF2-40B4-BE49-F238E27FC236}">
                    <a16:creationId xmlns:a16="http://schemas.microsoft.com/office/drawing/2014/main" xmlns="" id="{CC654C96-5A4A-499C-891E-90F97A332369}"/>
                  </a:ext>
                </a:extLst>
              </p:cNvPr>
              <p:cNvSpPr/>
              <p:nvPr/>
            </p:nvSpPr>
            <p:spPr>
              <a:xfrm>
                <a:off x="4554446" y="3975272"/>
                <a:ext cx="190529" cy="109301"/>
              </a:xfrm>
              <a:custGeom>
                <a:avLst/>
                <a:gdLst>
                  <a:gd name="connsiteX0" fmla="*/ 95264 w 190529"/>
                  <a:gd name="connsiteY0" fmla="*/ 36895 h 109301"/>
                  <a:gd name="connsiteX1" fmla="*/ 0 w 190529"/>
                  <a:gd name="connsiteY1" fmla="*/ 106178 h 109301"/>
                  <a:gd name="connsiteX2" fmla="*/ 95264 w 190529"/>
                  <a:gd name="connsiteY2" fmla="*/ 71536 h 109301"/>
                  <a:gd name="connsiteX3" fmla="*/ 190529 w 190529"/>
                  <a:gd name="connsiteY3" fmla="*/ 2253 h 109301"/>
                  <a:gd name="connsiteX4" fmla="*/ 95264 w 190529"/>
                  <a:gd name="connsiteY4" fmla="*/ 36895 h 109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09301">
                    <a:moveTo>
                      <a:pt x="95264" y="36895"/>
                    </a:moveTo>
                    <a:cubicBezTo>
                      <a:pt x="43302" y="62876"/>
                      <a:pt x="0" y="97517"/>
                      <a:pt x="0" y="106178"/>
                    </a:cubicBezTo>
                    <a:cubicBezTo>
                      <a:pt x="0" y="114838"/>
                      <a:pt x="43302" y="106178"/>
                      <a:pt x="95264" y="71536"/>
                    </a:cubicBezTo>
                    <a:cubicBezTo>
                      <a:pt x="147227" y="36895"/>
                      <a:pt x="190529" y="10913"/>
                      <a:pt x="190529" y="2253"/>
                    </a:cubicBezTo>
                    <a:cubicBezTo>
                      <a:pt x="190529" y="-6408"/>
                      <a:pt x="147227" y="10913"/>
                      <a:pt x="95264" y="368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95" name="Freeform: Shape 301">
                <a:extLst>
                  <a:ext uri="{FF2B5EF4-FFF2-40B4-BE49-F238E27FC236}">
                    <a16:creationId xmlns:a16="http://schemas.microsoft.com/office/drawing/2014/main" xmlns="" id="{8B498DD5-31AC-45EE-BBC9-99E1F3ABA5D9}"/>
                  </a:ext>
                </a:extLst>
              </p:cNvPr>
              <p:cNvSpPr/>
              <p:nvPr/>
            </p:nvSpPr>
            <p:spPr>
              <a:xfrm>
                <a:off x="4554446" y="3602003"/>
                <a:ext cx="190529" cy="109301"/>
              </a:xfrm>
              <a:custGeom>
                <a:avLst/>
                <a:gdLst>
                  <a:gd name="connsiteX0" fmla="*/ 95264 w 190529"/>
                  <a:gd name="connsiteY0" fmla="*/ 37765 h 109301"/>
                  <a:gd name="connsiteX1" fmla="*/ 0 w 190529"/>
                  <a:gd name="connsiteY1" fmla="*/ 3124 h 109301"/>
                  <a:gd name="connsiteX2" fmla="*/ 95264 w 190529"/>
                  <a:gd name="connsiteY2" fmla="*/ 72407 h 109301"/>
                  <a:gd name="connsiteX3" fmla="*/ 190529 w 190529"/>
                  <a:gd name="connsiteY3" fmla="*/ 107049 h 109301"/>
                  <a:gd name="connsiteX4" fmla="*/ 95264 w 190529"/>
                  <a:gd name="connsiteY4" fmla="*/ 37765 h 109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09301">
                    <a:moveTo>
                      <a:pt x="95264" y="37765"/>
                    </a:moveTo>
                    <a:cubicBezTo>
                      <a:pt x="43302" y="3124"/>
                      <a:pt x="0" y="-5537"/>
                      <a:pt x="0" y="3124"/>
                    </a:cubicBezTo>
                    <a:cubicBezTo>
                      <a:pt x="0" y="11784"/>
                      <a:pt x="43302" y="46426"/>
                      <a:pt x="95264" y="72407"/>
                    </a:cubicBezTo>
                    <a:cubicBezTo>
                      <a:pt x="147227" y="98388"/>
                      <a:pt x="190529" y="115709"/>
                      <a:pt x="190529" y="107049"/>
                    </a:cubicBezTo>
                    <a:cubicBezTo>
                      <a:pt x="190529" y="98388"/>
                      <a:pt x="147227" y="72407"/>
                      <a:pt x="95264" y="3776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46" name="Graphic 1">
              <a:extLst>
                <a:ext uri="{FF2B5EF4-FFF2-40B4-BE49-F238E27FC236}">
                  <a16:creationId xmlns:a16="http://schemas.microsoft.com/office/drawing/2014/main" xmlns="" id="{1C0E0C9C-4F97-4945-892C-83FB057996A2}"/>
                </a:ext>
              </a:extLst>
            </p:cNvPr>
            <p:cNvGrpSpPr/>
            <p:nvPr/>
          </p:nvGrpSpPr>
          <p:grpSpPr>
            <a:xfrm>
              <a:off x="1521734" y="3198808"/>
              <a:ext cx="62878" cy="74310"/>
              <a:chOff x="4978806" y="3726373"/>
              <a:chExt cx="190529" cy="225170"/>
            </a:xfrm>
            <a:grpFill/>
          </p:grpSpPr>
          <p:sp>
            <p:nvSpPr>
              <p:cNvPr id="790" name="Freeform: Shape 296">
                <a:extLst>
                  <a:ext uri="{FF2B5EF4-FFF2-40B4-BE49-F238E27FC236}">
                    <a16:creationId xmlns:a16="http://schemas.microsoft.com/office/drawing/2014/main" xmlns="" id="{9DC4ED98-ECED-4EF5-ABB5-FBB722727AEB}"/>
                  </a:ext>
                </a:extLst>
              </p:cNvPr>
              <p:cNvSpPr/>
              <p:nvPr/>
            </p:nvSpPr>
            <p:spPr>
              <a:xfrm>
                <a:off x="5065410" y="3770598"/>
                <a:ext cx="25981" cy="141973"/>
              </a:xfrm>
              <a:custGeom>
                <a:avLst/>
                <a:gdLst>
                  <a:gd name="connsiteX0" fmla="*/ 0 w 25981"/>
                  <a:gd name="connsiteY0" fmla="*/ 16398 h 141973"/>
                  <a:gd name="connsiteX1" fmla="*/ 0 w 25981"/>
                  <a:gd name="connsiteY1" fmla="*/ 128983 h 141973"/>
                  <a:gd name="connsiteX2" fmla="*/ 25982 w 25981"/>
                  <a:gd name="connsiteY2" fmla="*/ 128983 h 141973"/>
                  <a:gd name="connsiteX3" fmla="*/ 25982 w 25981"/>
                  <a:gd name="connsiteY3" fmla="*/ 16398 h 141973"/>
                  <a:gd name="connsiteX4" fmla="*/ 0 w 25981"/>
                  <a:gd name="connsiteY4" fmla="*/ 16398 h 1419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41973">
                    <a:moveTo>
                      <a:pt x="0" y="16398"/>
                    </a:moveTo>
                    <a:cubicBezTo>
                      <a:pt x="0" y="51039"/>
                      <a:pt x="0" y="94341"/>
                      <a:pt x="0" y="128983"/>
                    </a:cubicBezTo>
                    <a:cubicBezTo>
                      <a:pt x="0" y="146304"/>
                      <a:pt x="25982" y="146304"/>
                      <a:pt x="25982" y="128983"/>
                    </a:cubicBezTo>
                    <a:cubicBezTo>
                      <a:pt x="25982" y="94341"/>
                      <a:pt x="25982" y="51039"/>
                      <a:pt x="25982" y="16398"/>
                    </a:cubicBezTo>
                    <a:cubicBezTo>
                      <a:pt x="25982" y="-923"/>
                      <a:pt x="0" y="-9584"/>
                      <a:pt x="0" y="1639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91" name="Freeform: Shape 297">
                <a:extLst>
                  <a:ext uri="{FF2B5EF4-FFF2-40B4-BE49-F238E27FC236}">
                    <a16:creationId xmlns:a16="http://schemas.microsoft.com/office/drawing/2014/main" xmlns="" id="{B6BC0D5B-BFE5-4E69-9FD4-833BE080EA6E}"/>
                  </a:ext>
                </a:extLst>
              </p:cNvPr>
              <p:cNvSpPr/>
              <p:nvPr/>
            </p:nvSpPr>
            <p:spPr>
              <a:xfrm>
                <a:off x="4978806" y="3726373"/>
                <a:ext cx="190529" cy="112585"/>
              </a:xfrm>
              <a:custGeom>
                <a:avLst/>
                <a:gdLst>
                  <a:gd name="connsiteX0" fmla="*/ 95264 w 190529"/>
                  <a:gd name="connsiteY0" fmla="*/ 51963 h 112585"/>
                  <a:gd name="connsiteX1" fmla="*/ 0 w 190529"/>
                  <a:gd name="connsiteY1" fmla="*/ 112586 h 112585"/>
                  <a:gd name="connsiteX2" fmla="*/ 95264 w 190529"/>
                  <a:gd name="connsiteY2" fmla="*/ 60623 h 112585"/>
                  <a:gd name="connsiteX3" fmla="*/ 190530 w 190529"/>
                  <a:gd name="connsiteY3" fmla="*/ 0 h 112585"/>
                  <a:gd name="connsiteX4" fmla="*/ 95264 w 190529"/>
                  <a:gd name="connsiteY4" fmla="*/ 51963 h 1125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2585">
                    <a:moveTo>
                      <a:pt x="95264" y="51963"/>
                    </a:moveTo>
                    <a:cubicBezTo>
                      <a:pt x="43302" y="86604"/>
                      <a:pt x="0" y="112586"/>
                      <a:pt x="0" y="112586"/>
                    </a:cubicBezTo>
                    <a:cubicBezTo>
                      <a:pt x="0" y="112586"/>
                      <a:pt x="43302" y="95265"/>
                      <a:pt x="95264" y="60623"/>
                    </a:cubicBezTo>
                    <a:cubicBezTo>
                      <a:pt x="147228" y="34642"/>
                      <a:pt x="190530" y="8660"/>
                      <a:pt x="190530" y="0"/>
                    </a:cubicBezTo>
                    <a:cubicBezTo>
                      <a:pt x="190530" y="0"/>
                      <a:pt x="147228" y="25981"/>
                      <a:pt x="95264" y="5196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92" name="Freeform: Shape 298">
                <a:extLst>
                  <a:ext uri="{FF2B5EF4-FFF2-40B4-BE49-F238E27FC236}">
                    <a16:creationId xmlns:a16="http://schemas.microsoft.com/office/drawing/2014/main" xmlns="" id="{985D1C0C-9863-417D-81FD-4806607BAFE2}"/>
                  </a:ext>
                </a:extLst>
              </p:cNvPr>
              <p:cNvSpPr/>
              <p:nvPr/>
            </p:nvSpPr>
            <p:spPr>
              <a:xfrm>
                <a:off x="4978806" y="3838958"/>
                <a:ext cx="190529" cy="112585"/>
              </a:xfrm>
              <a:custGeom>
                <a:avLst/>
                <a:gdLst>
                  <a:gd name="connsiteX0" fmla="*/ 95264 w 190529"/>
                  <a:gd name="connsiteY0" fmla="*/ 51962 h 112585"/>
                  <a:gd name="connsiteX1" fmla="*/ 0 w 190529"/>
                  <a:gd name="connsiteY1" fmla="*/ 0 h 112585"/>
                  <a:gd name="connsiteX2" fmla="*/ 95264 w 190529"/>
                  <a:gd name="connsiteY2" fmla="*/ 60623 h 112585"/>
                  <a:gd name="connsiteX3" fmla="*/ 190530 w 190529"/>
                  <a:gd name="connsiteY3" fmla="*/ 112585 h 112585"/>
                  <a:gd name="connsiteX4" fmla="*/ 95264 w 190529"/>
                  <a:gd name="connsiteY4" fmla="*/ 51962 h 1125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2585">
                    <a:moveTo>
                      <a:pt x="95264" y="51962"/>
                    </a:moveTo>
                    <a:cubicBezTo>
                      <a:pt x="43302" y="25981"/>
                      <a:pt x="0" y="0"/>
                      <a:pt x="0" y="0"/>
                    </a:cubicBezTo>
                    <a:cubicBezTo>
                      <a:pt x="0" y="0"/>
                      <a:pt x="43302" y="25981"/>
                      <a:pt x="95264" y="60623"/>
                    </a:cubicBezTo>
                    <a:cubicBezTo>
                      <a:pt x="147228" y="95264"/>
                      <a:pt x="190530" y="112585"/>
                      <a:pt x="190530" y="112585"/>
                    </a:cubicBezTo>
                    <a:cubicBezTo>
                      <a:pt x="190530" y="103925"/>
                      <a:pt x="147228" y="77944"/>
                      <a:pt x="95264" y="5196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47" name="Graphic 1">
              <a:extLst>
                <a:ext uri="{FF2B5EF4-FFF2-40B4-BE49-F238E27FC236}">
                  <a16:creationId xmlns:a16="http://schemas.microsoft.com/office/drawing/2014/main" xmlns="" id="{B0ECB6A1-D260-428F-88E1-A30FDBD28AD7}"/>
                </a:ext>
              </a:extLst>
            </p:cNvPr>
            <p:cNvGrpSpPr/>
            <p:nvPr/>
          </p:nvGrpSpPr>
          <p:grpSpPr>
            <a:xfrm>
              <a:off x="1664640" y="3119338"/>
              <a:ext cx="62878" cy="233808"/>
              <a:chOff x="5411827" y="3485569"/>
              <a:chExt cx="190529" cy="708466"/>
            </a:xfrm>
            <a:grpFill/>
          </p:grpSpPr>
          <p:sp>
            <p:nvSpPr>
              <p:cNvPr id="787" name="Freeform: Shape 293">
                <a:extLst>
                  <a:ext uri="{FF2B5EF4-FFF2-40B4-BE49-F238E27FC236}">
                    <a16:creationId xmlns:a16="http://schemas.microsoft.com/office/drawing/2014/main" xmlns="" id="{08D97EF7-E3CF-4748-9147-F402531334C4}"/>
                  </a:ext>
                </a:extLst>
              </p:cNvPr>
              <p:cNvSpPr/>
              <p:nvPr/>
            </p:nvSpPr>
            <p:spPr>
              <a:xfrm>
                <a:off x="5489771" y="3522853"/>
                <a:ext cx="25981" cy="640870"/>
              </a:xfrm>
              <a:custGeom>
                <a:avLst/>
                <a:gdLst>
                  <a:gd name="connsiteX0" fmla="*/ 0 w 25981"/>
                  <a:gd name="connsiteY0" fmla="*/ 12991 h 640870"/>
                  <a:gd name="connsiteX1" fmla="*/ 0 w 25981"/>
                  <a:gd name="connsiteY1" fmla="*/ 627880 h 640870"/>
                  <a:gd name="connsiteX2" fmla="*/ 25982 w 25981"/>
                  <a:gd name="connsiteY2" fmla="*/ 627880 h 640870"/>
                  <a:gd name="connsiteX3" fmla="*/ 25982 w 25981"/>
                  <a:gd name="connsiteY3" fmla="*/ 12991 h 640870"/>
                  <a:gd name="connsiteX4" fmla="*/ 0 w 25981"/>
                  <a:gd name="connsiteY4" fmla="*/ 12991 h 64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640870">
                    <a:moveTo>
                      <a:pt x="0" y="12991"/>
                    </a:moveTo>
                    <a:cubicBezTo>
                      <a:pt x="0" y="220841"/>
                      <a:pt x="0" y="420030"/>
                      <a:pt x="0" y="627880"/>
                    </a:cubicBezTo>
                    <a:cubicBezTo>
                      <a:pt x="0" y="645201"/>
                      <a:pt x="25982" y="645201"/>
                      <a:pt x="25982" y="627880"/>
                    </a:cubicBezTo>
                    <a:cubicBezTo>
                      <a:pt x="25982" y="420030"/>
                      <a:pt x="25982" y="220841"/>
                      <a:pt x="25982" y="12991"/>
                    </a:cubicBezTo>
                    <a:cubicBezTo>
                      <a:pt x="2598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88" name="Freeform: Shape 294">
                <a:extLst>
                  <a:ext uri="{FF2B5EF4-FFF2-40B4-BE49-F238E27FC236}">
                    <a16:creationId xmlns:a16="http://schemas.microsoft.com/office/drawing/2014/main" xmlns="" id="{476B0268-68F5-4F83-9DF8-43A8F0F9F703}"/>
                  </a:ext>
                </a:extLst>
              </p:cNvPr>
              <p:cNvSpPr/>
              <p:nvPr/>
            </p:nvSpPr>
            <p:spPr>
              <a:xfrm>
                <a:off x="5411827" y="3485569"/>
                <a:ext cx="190529" cy="114144"/>
              </a:xfrm>
              <a:custGeom>
                <a:avLst/>
                <a:gdLst>
                  <a:gd name="connsiteX0" fmla="*/ 95264 w 190529"/>
                  <a:gd name="connsiteY0" fmla="*/ 32953 h 114144"/>
                  <a:gd name="connsiteX1" fmla="*/ 0 w 190529"/>
                  <a:gd name="connsiteY1" fmla="*/ 110897 h 114144"/>
                  <a:gd name="connsiteX2" fmla="*/ 95264 w 190529"/>
                  <a:gd name="connsiteY2" fmla="*/ 84916 h 114144"/>
                  <a:gd name="connsiteX3" fmla="*/ 190530 w 190529"/>
                  <a:gd name="connsiteY3" fmla="*/ 6972 h 114144"/>
                  <a:gd name="connsiteX4" fmla="*/ 95264 w 190529"/>
                  <a:gd name="connsiteY4" fmla="*/ 32953 h 114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4144">
                    <a:moveTo>
                      <a:pt x="95264" y="32953"/>
                    </a:moveTo>
                    <a:cubicBezTo>
                      <a:pt x="43302" y="67595"/>
                      <a:pt x="0" y="102237"/>
                      <a:pt x="0" y="110897"/>
                    </a:cubicBezTo>
                    <a:cubicBezTo>
                      <a:pt x="0" y="119558"/>
                      <a:pt x="43302" y="110897"/>
                      <a:pt x="95264" y="84916"/>
                    </a:cubicBezTo>
                    <a:cubicBezTo>
                      <a:pt x="147228" y="58935"/>
                      <a:pt x="190530" y="24293"/>
                      <a:pt x="190530" y="6972"/>
                    </a:cubicBezTo>
                    <a:cubicBezTo>
                      <a:pt x="190530" y="-10349"/>
                      <a:pt x="147228" y="6972"/>
                      <a:pt x="95264" y="3295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89" name="Freeform: Shape 295">
                <a:extLst>
                  <a:ext uri="{FF2B5EF4-FFF2-40B4-BE49-F238E27FC236}">
                    <a16:creationId xmlns:a16="http://schemas.microsoft.com/office/drawing/2014/main" xmlns="" id="{517D2C5D-C3E0-44B9-AA82-4145A9B029ED}"/>
                  </a:ext>
                </a:extLst>
              </p:cNvPr>
              <p:cNvSpPr/>
              <p:nvPr/>
            </p:nvSpPr>
            <p:spPr>
              <a:xfrm>
                <a:off x="5411827" y="4078202"/>
                <a:ext cx="190529" cy="115833"/>
              </a:xfrm>
              <a:custGeom>
                <a:avLst/>
                <a:gdLst>
                  <a:gd name="connsiteX0" fmla="*/ 95264 w 190529"/>
                  <a:gd name="connsiteY0" fmla="*/ 29229 h 115833"/>
                  <a:gd name="connsiteX1" fmla="*/ 0 w 190529"/>
                  <a:gd name="connsiteY1" fmla="*/ 3248 h 115833"/>
                  <a:gd name="connsiteX2" fmla="*/ 95264 w 190529"/>
                  <a:gd name="connsiteY2" fmla="*/ 81191 h 115833"/>
                  <a:gd name="connsiteX3" fmla="*/ 190530 w 190529"/>
                  <a:gd name="connsiteY3" fmla="*/ 107173 h 115833"/>
                  <a:gd name="connsiteX4" fmla="*/ 95264 w 190529"/>
                  <a:gd name="connsiteY4" fmla="*/ 29229 h 1158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5833">
                    <a:moveTo>
                      <a:pt x="95264" y="29229"/>
                    </a:moveTo>
                    <a:cubicBezTo>
                      <a:pt x="43302" y="3248"/>
                      <a:pt x="0" y="-5413"/>
                      <a:pt x="0" y="3248"/>
                    </a:cubicBezTo>
                    <a:cubicBezTo>
                      <a:pt x="0" y="11908"/>
                      <a:pt x="43302" y="46550"/>
                      <a:pt x="95264" y="81191"/>
                    </a:cubicBezTo>
                    <a:cubicBezTo>
                      <a:pt x="147228" y="115833"/>
                      <a:pt x="190530" y="124494"/>
                      <a:pt x="190530" y="107173"/>
                    </a:cubicBezTo>
                    <a:cubicBezTo>
                      <a:pt x="190530" y="89852"/>
                      <a:pt x="147228" y="55210"/>
                      <a:pt x="95264" y="2922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48" name="Graphic 1">
              <a:extLst>
                <a:ext uri="{FF2B5EF4-FFF2-40B4-BE49-F238E27FC236}">
                  <a16:creationId xmlns:a16="http://schemas.microsoft.com/office/drawing/2014/main" xmlns="" id="{EC09A149-7240-4531-9B89-B47B4D8B62A8}"/>
                </a:ext>
              </a:extLst>
            </p:cNvPr>
            <p:cNvGrpSpPr/>
            <p:nvPr/>
          </p:nvGrpSpPr>
          <p:grpSpPr>
            <a:xfrm>
              <a:off x="1804687" y="3043755"/>
              <a:ext cx="62878" cy="387273"/>
              <a:chOff x="5836187" y="3256545"/>
              <a:chExt cx="190528" cy="1173486"/>
            </a:xfrm>
            <a:grpFill/>
          </p:grpSpPr>
          <p:sp>
            <p:nvSpPr>
              <p:cNvPr id="784" name="Freeform: Shape 290">
                <a:extLst>
                  <a:ext uri="{FF2B5EF4-FFF2-40B4-BE49-F238E27FC236}">
                    <a16:creationId xmlns:a16="http://schemas.microsoft.com/office/drawing/2014/main" xmlns="" id="{A9B3612B-39B7-45CA-9455-7DE583038D52}"/>
                  </a:ext>
                </a:extLst>
              </p:cNvPr>
              <p:cNvSpPr/>
              <p:nvPr/>
            </p:nvSpPr>
            <p:spPr>
              <a:xfrm>
                <a:off x="5922792" y="3297682"/>
                <a:ext cx="25981" cy="1099873"/>
              </a:xfrm>
              <a:custGeom>
                <a:avLst/>
                <a:gdLst>
                  <a:gd name="connsiteX0" fmla="*/ 0 w 25981"/>
                  <a:gd name="connsiteY0" fmla="*/ 12991 h 1099873"/>
                  <a:gd name="connsiteX1" fmla="*/ 0 w 25981"/>
                  <a:gd name="connsiteY1" fmla="*/ 1086883 h 1099873"/>
                  <a:gd name="connsiteX2" fmla="*/ 25982 w 25981"/>
                  <a:gd name="connsiteY2" fmla="*/ 1086883 h 1099873"/>
                  <a:gd name="connsiteX3" fmla="*/ 25982 w 25981"/>
                  <a:gd name="connsiteY3" fmla="*/ 12991 h 1099873"/>
                  <a:gd name="connsiteX4" fmla="*/ 0 w 25981"/>
                  <a:gd name="connsiteY4" fmla="*/ 12991 h 10998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099873">
                    <a:moveTo>
                      <a:pt x="0" y="12991"/>
                    </a:moveTo>
                    <a:cubicBezTo>
                      <a:pt x="0" y="368068"/>
                      <a:pt x="0" y="731805"/>
                      <a:pt x="0" y="1086883"/>
                    </a:cubicBezTo>
                    <a:cubicBezTo>
                      <a:pt x="0" y="1104204"/>
                      <a:pt x="25982" y="1104204"/>
                      <a:pt x="25982" y="1086883"/>
                    </a:cubicBezTo>
                    <a:cubicBezTo>
                      <a:pt x="25982" y="731805"/>
                      <a:pt x="25982" y="368068"/>
                      <a:pt x="25982" y="12991"/>
                    </a:cubicBezTo>
                    <a:cubicBezTo>
                      <a:pt x="2598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85" name="Freeform: Shape 291">
                <a:extLst>
                  <a:ext uri="{FF2B5EF4-FFF2-40B4-BE49-F238E27FC236}">
                    <a16:creationId xmlns:a16="http://schemas.microsoft.com/office/drawing/2014/main" xmlns="" id="{B1C6BE9E-8A92-431A-B59E-D222E772B664}"/>
                  </a:ext>
                </a:extLst>
              </p:cNvPr>
              <p:cNvSpPr/>
              <p:nvPr/>
            </p:nvSpPr>
            <p:spPr>
              <a:xfrm>
                <a:off x="5836187" y="3256545"/>
                <a:ext cx="190528" cy="134236"/>
              </a:xfrm>
              <a:custGeom>
                <a:avLst/>
                <a:gdLst>
                  <a:gd name="connsiteX0" fmla="*/ 95264 w 190528"/>
                  <a:gd name="connsiteY0" fmla="*/ 19486 h 134236"/>
                  <a:gd name="connsiteX1" fmla="*/ 0 w 190528"/>
                  <a:gd name="connsiteY1" fmla="*/ 114751 h 134236"/>
                  <a:gd name="connsiteX2" fmla="*/ 95264 w 190528"/>
                  <a:gd name="connsiteY2" fmla="*/ 114751 h 134236"/>
                  <a:gd name="connsiteX3" fmla="*/ 190529 w 190528"/>
                  <a:gd name="connsiteY3" fmla="*/ 19486 h 134236"/>
                  <a:gd name="connsiteX4" fmla="*/ 95264 w 190528"/>
                  <a:gd name="connsiteY4" fmla="*/ 19486 h 134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34236">
                    <a:moveTo>
                      <a:pt x="95264" y="19486"/>
                    </a:moveTo>
                    <a:cubicBezTo>
                      <a:pt x="43302" y="45467"/>
                      <a:pt x="0" y="88769"/>
                      <a:pt x="0" y="114751"/>
                    </a:cubicBezTo>
                    <a:cubicBezTo>
                      <a:pt x="0" y="140732"/>
                      <a:pt x="43302" y="140732"/>
                      <a:pt x="95264" y="114751"/>
                    </a:cubicBezTo>
                    <a:cubicBezTo>
                      <a:pt x="147227" y="88769"/>
                      <a:pt x="190529" y="54128"/>
                      <a:pt x="190529" y="19486"/>
                    </a:cubicBezTo>
                    <a:cubicBezTo>
                      <a:pt x="190529" y="-6495"/>
                      <a:pt x="147227" y="-6495"/>
                      <a:pt x="95264" y="1948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86" name="Freeform: Shape 292">
                <a:extLst>
                  <a:ext uri="{FF2B5EF4-FFF2-40B4-BE49-F238E27FC236}">
                    <a16:creationId xmlns:a16="http://schemas.microsoft.com/office/drawing/2014/main" xmlns="" id="{53379D6C-A50E-4950-B0F2-C59D82C55241}"/>
                  </a:ext>
                </a:extLst>
              </p:cNvPr>
              <p:cNvSpPr/>
              <p:nvPr/>
            </p:nvSpPr>
            <p:spPr>
              <a:xfrm>
                <a:off x="5836187" y="4295795"/>
                <a:ext cx="190528" cy="134236"/>
              </a:xfrm>
              <a:custGeom>
                <a:avLst/>
                <a:gdLst>
                  <a:gd name="connsiteX0" fmla="*/ 95264 w 190528"/>
                  <a:gd name="connsiteY0" fmla="*/ 19486 h 134236"/>
                  <a:gd name="connsiteX1" fmla="*/ 0 w 190528"/>
                  <a:gd name="connsiteY1" fmla="*/ 19486 h 134236"/>
                  <a:gd name="connsiteX2" fmla="*/ 95264 w 190528"/>
                  <a:gd name="connsiteY2" fmla="*/ 114750 h 134236"/>
                  <a:gd name="connsiteX3" fmla="*/ 190529 w 190528"/>
                  <a:gd name="connsiteY3" fmla="*/ 114750 h 134236"/>
                  <a:gd name="connsiteX4" fmla="*/ 95264 w 190528"/>
                  <a:gd name="connsiteY4" fmla="*/ 19486 h 134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34236">
                    <a:moveTo>
                      <a:pt x="95264" y="19486"/>
                    </a:moveTo>
                    <a:cubicBezTo>
                      <a:pt x="43302" y="-6495"/>
                      <a:pt x="0" y="-6495"/>
                      <a:pt x="0" y="19486"/>
                    </a:cubicBezTo>
                    <a:cubicBezTo>
                      <a:pt x="0" y="45467"/>
                      <a:pt x="43302" y="88769"/>
                      <a:pt x="95264" y="114750"/>
                    </a:cubicBezTo>
                    <a:cubicBezTo>
                      <a:pt x="147227" y="140732"/>
                      <a:pt x="190529" y="140732"/>
                      <a:pt x="190529" y="114750"/>
                    </a:cubicBezTo>
                    <a:cubicBezTo>
                      <a:pt x="190529" y="80109"/>
                      <a:pt x="147227" y="45467"/>
                      <a:pt x="95264" y="1948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549" name="Freeform: Shape 176">
              <a:extLst>
                <a:ext uri="{FF2B5EF4-FFF2-40B4-BE49-F238E27FC236}">
                  <a16:creationId xmlns:a16="http://schemas.microsoft.com/office/drawing/2014/main" xmlns="" id="{CF760C0B-3572-4B6E-AF8C-C7F8D74AE43E}"/>
                </a:ext>
              </a:extLst>
            </p:cNvPr>
            <p:cNvSpPr/>
            <p:nvPr/>
          </p:nvSpPr>
          <p:spPr>
            <a:xfrm>
              <a:off x="-338893" y="3001598"/>
              <a:ext cx="2198326" cy="472848"/>
            </a:xfrm>
            <a:custGeom>
              <a:avLst/>
              <a:gdLst>
                <a:gd name="connsiteX0" fmla="*/ 381058 w 6661201"/>
                <a:gd name="connsiteY0" fmla="*/ 1281742 h 1432788"/>
                <a:gd name="connsiteX1" fmla="*/ 736136 w 6661201"/>
                <a:gd name="connsiteY1" fmla="*/ 1428969 h 1432788"/>
                <a:gd name="connsiteX2" fmla="*/ 1108534 w 6661201"/>
                <a:gd name="connsiteY2" fmla="*/ 1333705 h 1432788"/>
                <a:gd name="connsiteX3" fmla="*/ 1836009 w 6661201"/>
                <a:gd name="connsiteY3" fmla="*/ 649531 h 1432788"/>
                <a:gd name="connsiteX4" fmla="*/ 2217067 w 6661201"/>
                <a:gd name="connsiteY4" fmla="*/ 259813 h 1432788"/>
                <a:gd name="connsiteX5" fmla="*/ 2624107 w 6661201"/>
                <a:gd name="connsiteY5" fmla="*/ 34642 h 1432788"/>
                <a:gd name="connsiteX6" fmla="*/ 3455507 w 6661201"/>
                <a:gd name="connsiteY6" fmla="*/ 441681 h 1432788"/>
                <a:gd name="connsiteX7" fmla="*/ 4191643 w 6661201"/>
                <a:gd name="connsiteY7" fmla="*/ 1212459 h 1432788"/>
                <a:gd name="connsiteX8" fmla="*/ 4919118 w 6661201"/>
                <a:gd name="connsiteY8" fmla="*/ 1385667 h 1432788"/>
                <a:gd name="connsiteX9" fmla="*/ 5326158 w 6661201"/>
                <a:gd name="connsiteY9" fmla="*/ 1099873 h 1432788"/>
                <a:gd name="connsiteX10" fmla="*/ 5724537 w 6661201"/>
                <a:gd name="connsiteY10" fmla="*/ 666852 h 1432788"/>
                <a:gd name="connsiteX11" fmla="*/ 6157558 w 6661201"/>
                <a:gd name="connsiteY11" fmla="*/ 233831 h 1432788"/>
                <a:gd name="connsiteX12" fmla="*/ 6651202 w 6661201"/>
                <a:gd name="connsiteY12" fmla="*/ 17321 h 1432788"/>
                <a:gd name="connsiteX13" fmla="*/ 6651202 w 6661201"/>
                <a:gd name="connsiteY13" fmla="*/ 0 h 1432788"/>
                <a:gd name="connsiteX14" fmla="*/ 5923727 w 6661201"/>
                <a:gd name="connsiteY14" fmla="*/ 433021 h 1432788"/>
                <a:gd name="connsiteX15" fmla="*/ 5170270 w 6661201"/>
                <a:gd name="connsiteY15" fmla="*/ 1212459 h 1432788"/>
                <a:gd name="connsiteX16" fmla="*/ 4763230 w 6661201"/>
                <a:gd name="connsiteY16" fmla="*/ 1411648 h 1432788"/>
                <a:gd name="connsiteX17" fmla="*/ 4321549 w 6661201"/>
                <a:gd name="connsiteY17" fmla="*/ 1281742 h 1432788"/>
                <a:gd name="connsiteX18" fmla="*/ 3550772 w 6661201"/>
                <a:gd name="connsiteY18" fmla="*/ 519625 h 1432788"/>
                <a:gd name="connsiteX19" fmla="*/ 2840617 w 6661201"/>
                <a:gd name="connsiteY19" fmla="*/ 17321 h 1432788"/>
                <a:gd name="connsiteX20" fmla="*/ 2104482 w 6661201"/>
                <a:gd name="connsiteY20" fmla="*/ 337756 h 1432788"/>
                <a:gd name="connsiteX21" fmla="*/ 1351025 w 6661201"/>
                <a:gd name="connsiteY21" fmla="*/ 1134515 h 1432788"/>
                <a:gd name="connsiteX22" fmla="*/ 961307 w 6661201"/>
                <a:gd name="connsiteY22" fmla="*/ 1385667 h 1432788"/>
                <a:gd name="connsiteX23" fmla="*/ 519625 w 6661201"/>
                <a:gd name="connsiteY23" fmla="*/ 1342365 h 1432788"/>
                <a:gd name="connsiteX24" fmla="*/ 69283 w 6661201"/>
                <a:gd name="connsiteY24" fmla="*/ 987288 h 1432788"/>
                <a:gd name="connsiteX25" fmla="*/ 0 w 6661201"/>
                <a:gd name="connsiteY25" fmla="*/ 909344 h 1432788"/>
                <a:gd name="connsiteX26" fmla="*/ 0 w 6661201"/>
                <a:gd name="connsiteY26" fmla="*/ 943986 h 1432788"/>
                <a:gd name="connsiteX27" fmla="*/ 381058 w 6661201"/>
                <a:gd name="connsiteY27" fmla="*/ 1281742 h 1432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6661201" h="1432788">
                  <a:moveTo>
                    <a:pt x="381058" y="1281742"/>
                  </a:moveTo>
                  <a:cubicBezTo>
                    <a:pt x="484983" y="1351025"/>
                    <a:pt x="606229" y="1411648"/>
                    <a:pt x="736136" y="1428969"/>
                  </a:cubicBezTo>
                  <a:cubicBezTo>
                    <a:pt x="866042" y="1446290"/>
                    <a:pt x="995948" y="1402988"/>
                    <a:pt x="1108534" y="1333705"/>
                  </a:cubicBezTo>
                  <a:cubicBezTo>
                    <a:pt x="1402988" y="1169157"/>
                    <a:pt x="1619498" y="892023"/>
                    <a:pt x="1836009" y="649531"/>
                  </a:cubicBezTo>
                  <a:cubicBezTo>
                    <a:pt x="1957255" y="510965"/>
                    <a:pt x="2078501" y="381058"/>
                    <a:pt x="2217067" y="259813"/>
                  </a:cubicBezTo>
                  <a:cubicBezTo>
                    <a:pt x="2338313" y="155888"/>
                    <a:pt x="2468219" y="69283"/>
                    <a:pt x="2624107" y="34642"/>
                  </a:cubicBezTo>
                  <a:cubicBezTo>
                    <a:pt x="2953203" y="-43302"/>
                    <a:pt x="3247657" y="225171"/>
                    <a:pt x="3455507" y="441681"/>
                  </a:cubicBezTo>
                  <a:cubicBezTo>
                    <a:pt x="3706659" y="692834"/>
                    <a:pt x="3914509" y="987288"/>
                    <a:pt x="4191643" y="1212459"/>
                  </a:cubicBezTo>
                  <a:cubicBezTo>
                    <a:pt x="4399493" y="1385667"/>
                    <a:pt x="4650645" y="1489592"/>
                    <a:pt x="4919118" y="1385667"/>
                  </a:cubicBezTo>
                  <a:cubicBezTo>
                    <a:pt x="5075005" y="1325044"/>
                    <a:pt x="5204912" y="1212459"/>
                    <a:pt x="5326158" y="1099873"/>
                  </a:cubicBezTo>
                  <a:cubicBezTo>
                    <a:pt x="5464724" y="961307"/>
                    <a:pt x="5594631" y="814079"/>
                    <a:pt x="5724537" y="666852"/>
                  </a:cubicBezTo>
                  <a:cubicBezTo>
                    <a:pt x="5863103" y="510965"/>
                    <a:pt x="6001671" y="363738"/>
                    <a:pt x="6157558" y="233831"/>
                  </a:cubicBezTo>
                  <a:cubicBezTo>
                    <a:pt x="6296124" y="121246"/>
                    <a:pt x="6460672" y="17321"/>
                    <a:pt x="6651202" y="17321"/>
                  </a:cubicBezTo>
                  <a:cubicBezTo>
                    <a:pt x="6659862" y="17321"/>
                    <a:pt x="6668523" y="0"/>
                    <a:pt x="6651202" y="0"/>
                  </a:cubicBezTo>
                  <a:cubicBezTo>
                    <a:pt x="6356748" y="8660"/>
                    <a:pt x="6114256" y="233831"/>
                    <a:pt x="5923727" y="433021"/>
                  </a:cubicBezTo>
                  <a:cubicBezTo>
                    <a:pt x="5672574" y="692834"/>
                    <a:pt x="5456064" y="987288"/>
                    <a:pt x="5170270" y="1212459"/>
                  </a:cubicBezTo>
                  <a:cubicBezTo>
                    <a:pt x="5049024" y="1307723"/>
                    <a:pt x="4910458" y="1394328"/>
                    <a:pt x="4763230" y="1411648"/>
                  </a:cubicBezTo>
                  <a:cubicBezTo>
                    <a:pt x="4607343" y="1428969"/>
                    <a:pt x="4451456" y="1368346"/>
                    <a:pt x="4321549" y="1281742"/>
                  </a:cubicBezTo>
                  <a:cubicBezTo>
                    <a:pt x="4018434" y="1082552"/>
                    <a:pt x="3793263" y="779438"/>
                    <a:pt x="3550772" y="519625"/>
                  </a:cubicBezTo>
                  <a:cubicBezTo>
                    <a:pt x="3360242" y="311775"/>
                    <a:pt x="3126411" y="69283"/>
                    <a:pt x="2840617" y="17321"/>
                  </a:cubicBezTo>
                  <a:cubicBezTo>
                    <a:pt x="2554824" y="-34642"/>
                    <a:pt x="2303672" y="155888"/>
                    <a:pt x="2104482" y="337756"/>
                  </a:cubicBezTo>
                  <a:cubicBezTo>
                    <a:pt x="1836009" y="588908"/>
                    <a:pt x="1628159" y="883363"/>
                    <a:pt x="1351025" y="1134515"/>
                  </a:cubicBezTo>
                  <a:cubicBezTo>
                    <a:pt x="1238440" y="1238440"/>
                    <a:pt x="1108534" y="1333705"/>
                    <a:pt x="961307" y="1385667"/>
                  </a:cubicBezTo>
                  <a:cubicBezTo>
                    <a:pt x="814079" y="1428969"/>
                    <a:pt x="666852" y="1411648"/>
                    <a:pt x="519625" y="1342365"/>
                  </a:cubicBezTo>
                  <a:cubicBezTo>
                    <a:pt x="346417" y="1255761"/>
                    <a:pt x="199190" y="1117194"/>
                    <a:pt x="69283" y="987288"/>
                  </a:cubicBezTo>
                  <a:cubicBezTo>
                    <a:pt x="43302" y="961307"/>
                    <a:pt x="25981" y="935325"/>
                    <a:pt x="0" y="909344"/>
                  </a:cubicBezTo>
                  <a:lnTo>
                    <a:pt x="0" y="943986"/>
                  </a:lnTo>
                  <a:cubicBezTo>
                    <a:pt x="121246" y="1065232"/>
                    <a:pt x="242492" y="1186478"/>
                    <a:pt x="381058" y="1281742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0" name="Freeform: Shape 177">
              <a:extLst>
                <a:ext uri="{FF2B5EF4-FFF2-40B4-BE49-F238E27FC236}">
                  <a16:creationId xmlns:a16="http://schemas.microsoft.com/office/drawing/2014/main" xmlns="" id="{B44BC161-A932-4E81-B3B9-F54FF9B4317C}"/>
                </a:ext>
              </a:extLst>
            </p:cNvPr>
            <p:cNvSpPr/>
            <p:nvPr/>
          </p:nvSpPr>
          <p:spPr>
            <a:xfrm>
              <a:off x="-338893" y="3000337"/>
              <a:ext cx="2198326" cy="475706"/>
            </a:xfrm>
            <a:custGeom>
              <a:avLst/>
              <a:gdLst>
                <a:gd name="connsiteX0" fmla="*/ 311775 w 6661201"/>
                <a:gd name="connsiteY0" fmla="*/ 220330 h 1441448"/>
                <a:gd name="connsiteX1" fmla="*/ 718815 w 6661201"/>
                <a:gd name="connsiteY1" fmla="*/ 21140 h 1441448"/>
                <a:gd name="connsiteX2" fmla="*/ 1160496 w 6661201"/>
                <a:gd name="connsiteY2" fmla="*/ 151046 h 1441448"/>
                <a:gd name="connsiteX3" fmla="*/ 1931273 w 6661201"/>
                <a:gd name="connsiteY3" fmla="*/ 921824 h 1441448"/>
                <a:gd name="connsiteX4" fmla="*/ 2641428 w 6661201"/>
                <a:gd name="connsiteY4" fmla="*/ 1424128 h 1441448"/>
                <a:gd name="connsiteX5" fmla="*/ 3377563 w 6661201"/>
                <a:gd name="connsiteY5" fmla="*/ 1103693 h 1441448"/>
                <a:gd name="connsiteX6" fmla="*/ 4131020 w 6661201"/>
                <a:gd name="connsiteY6" fmla="*/ 306934 h 1441448"/>
                <a:gd name="connsiteX7" fmla="*/ 4520739 w 6661201"/>
                <a:gd name="connsiteY7" fmla="*/ 55782 h 1441448"/>
                <a:gd name="connsiteX8" fmla="*/ 4962420 w 6661201"/>
                <a:gd name="connsiteY8" fmla="*/ 90424 h 1441448"/>
                <a:gd name="connsiteX9" fmla="*/ 5412762 w 6661201"/>
                <a:gd name="connsiteY9" fmla="*/ 445501 h 1441448"/>
                <a:gd name="connsiteX10" fmla="*/ 5828462 w 6661201"/>
                <a:gd name="connsiteY10" fmla="*/ 904503 h 1441448"/>
                <a:gd name="connsiteX11" fmla="*/ 6651202 w 6661201"/>
                <a:gd name="connsiteY11" fmla="*/ 1441449 h 1441448"/>
                <a:gd name="connsiteX12" fmla="*/ 6651202 w 6661201"/>
                <a:gd name="connsiteY12" fmla="*/ 1424128 h 1441448"/>
                <a:gd name="connsiteX13" fmla="*/ 5837123 w 6661201"/>
                <a:gd name="connsiteY13" fmla="*/ 895842 h 1441448"/>
                <a:gd name="connsiteX14" fmla="*/ 5100987 w 6661201"/>
                <a:gd name="connsiteY14" fmla="*/ 151046 h 1441448"/>
                <a:gd name="connsiteX15" fmla="*/ 4745910 w 6661201"/>
                <a:gd name="connsiteY15" fmla="*/ 3819 h 1441448"/>
                <a:gd name="connsiteX16" fmla="*/ 4373512 w 6661201"/>
                <a:gd name="connsiteY16" fmla="*/ 99084 h 1441448"/>
                <a:gd name="connsiteX17" fmla="*/ 3646036 w 6661201"/>
                <a:gd name="connsiteY17" fmla="*/ 783257 h 1441448"/>
                <a:gd name="connsiteX18" fmla="*/ 3264978 w 6661201"/>
                <a:gd name="connsiteY18" fmla="*/ 1172976 h 1441448"/>
                <a:gd name="connsiteX19" fmla="*/ 2857938 w 6661201"/>
                <a:gd name="connsiteY19" fmla="*/ 1398147 h 1441448"/>
                <a:gd name="connsiteX20" fmla="*/ 2026538 w 6661201"/>
                <a:gd name="connsiteY20" fmla="*/ 991107 h 1441448"/>
                <a:gd name="connsiteX21" fmla="*/ 1290402 w 6661201"/>
                <a:gd name="connsiteY21" fmla="*/ 220330 h 1441448"/>
                <a:gd name="connsiteX22" fmla="*/ 562927 w 6661201"/>
                <a:gd name="connsiteY22" fmla="*/ 47121 h 1441448"/>
                <a:gd name="connsiteX23" fmla="*/ 155888 w 6661201"/>
                <a:gd name="connsiteY23" fmla="*/ 332915 h 1441448"/>
                <a:gd name="connsiteX24" fmla="*/ 0 w 6661201"/>
                <a:gd name="connsiteY24" fmla="*/ 488803 h 1441448"/>
                <a:gd name="connsiteX25" fmla="*/ 0 w 6661201"/>
                <a:gd name="connsiteY25" fmla="*/ 514784 h 1441448"/>
                <a:gd name="connsiteX26" fmla="*/ 311775 w 6661201"/>
                <a:gd name="connsiteY26" fmla="*/ 220330 h 1441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661201" h="1441448">
                  <a:moveTo>
                    <a:pt x="311775" y="220330"/>
                  </a:moveTo>
                  <a:cubicBezTo>
                    <a:pt x="433021" y="125065"/>
                    <a:pt x="571588" y="38461"/>
                    <a:pt x="718815" y="21140"/>
                  </a:cubicBezTo>
                  <a:cubicBezTo>
                    <a:pt x="874702" y="3819"/>
                    <a:pt x="1030590" y="64442"/>
                    <a:pt x="1160496" y="151046"/>
                  </a:cubicBezTo>
                  <a:cubicBezTo>
                    <a:pt x="1463611" y="350236"/>
                    <a:pt x="1688782" y="653351"/>
                    <a:pt x="1931273" y="921824"/>
                  </a:cubicBezTo>
                  <a:cubicBezTo>
                    <a:pt x="2121803" y="1129674"/>
                    <a:pt x="2355634" y="1372166"/>
                    <a:pt x="2641428" y="1424128"/>
                  </a:cubicBezTo>
                  <a:cubicBezTo>
                    <a:pt x="2927222" y="1476091"/>
                    <a:pt x="3178374" y="1285561"/>
                    <a:pt x="3377563" y="1103693"/>
                  </a:cubicBezTo>
                  <a:cubicBezTo>
                    <a:pt x="3646036" y="852540"/>
                    <a:pt x="3853886" y="558086"/>
                    <a:pt x="4131020" y="306934"/>
                  </a:cubicBezTo>
                  <a:cubicBezTo>
                    <a:pt x="4243605" y="203009"/>
                    <a:pt x="4373512" y="107744"/>
                    <a:pt x="4520739" y="55782"/>
                  </a:cubicBezTo>
                  <a:cubicBezTo>
                    <a:pt x="4667966" y="3819"/>
                    <a:pt x="4823853" y="21140"/>
                    <a:pt x="4962420" y="90424"/>
                  </a:cubicBezTo>
                  <a:cubicBezTo>
                    <a:pt x="5135628" y="177028"/>
                    <a:pt x="5282856" y="315594"/>
                    <a:pt x="5412762" y="445501"/>
                  </a:cubicBezTo>
                  <a:cubicBezTo>
                    <a:pt x="5559989" y="592728"/>
                    <a:pt x="5689895" y="748615"/>
                    <a:pt x="5828462" y="904503"/>
                  </a:cubicBezTo>
                  <a:cubicBezTo>
                    <a:pt x="6044973" y="1138334"/>
                    <a:pt x="6313446" y="1432789"/>
                    <a:pt x="6651202" y="1441449"/>
                  </a:cubicBezTo>
                  <a:cubicBezTo>
                    <a:pt x="6659862" y="1441449"/>
                    <a:pt x="6668523" y="1424128"/>
                    <a:pt x="6651202" y="1424128"/>
                  </a:cubicBezTo>
                  <a:cubicBezTo>
                    <a:pt x="6313446" y="1415468"/>
                    <a:pt x="6044973" y="1129674"/>
                    <a:pt x="5837123" y="895842"/>
                  </a:cubicBezTo>
                  <a:cubicBezTo>
                    <a:pt x="5603291" y="644690"/>
                    <a:pt x="5386781" y="350236"/>
                    <a:pt x="5100987" y="151046"/>
                  </a:cubicBezTo>
                  <a:cubicBezTo>
                    <a:pt x="4997062" y="81763"/>
                    <a:pt x="4875816" y="21140"/>
                    <a:pt x="4745910" y="3819"/>
                  </a:cubicBezTo>
                  <a:cubicBezTo>
                    <a:pt x="4616003" y="-13501"/>
                    <a:pt x="4486097" y="29801"/>
                    <a:pt x="4373512" y="99084"/>
                  </a:cubicBezTo>
                  <a:cubicBezTo>
                    <a:pt x="4079057" y="263632"/>
                    <a:pt x="3862547" y="540765"/>
                    <a:pt x="3646036" y="783257"/>
                  </a:cubicBezTo>
                  <a:cubicBezTo>
                    <a:pt x="3524791" y="921824"/>
                    <a:pt x="3403545" y="1051730"/>
                    <a:pt x="3264978" y="1172976"/>
                  </a:cubicBezTo>
                  <a:cubicBezTo>
                    <a:pt x="3143732" y="1276901"/>
                    <a:pt x="3013826" y="1363505"/>
                    <a:pt x="2857938" y="1398147"/>
                  </a:cubicBezTo>
                  <a:cubicBezTo>
                    <a:pt x="2528842" y="1476091"/>
                    <a:pt x="2234388" y="1207618"/>
                    <a:pt x="2026538" y="991107"/>
                  </a:cubicBezTo>
                  <a:cubicBezTo>
                    <a:pt x="1775386" y="739955"/>
                    <a:pt x="1567536" y="445501"/>
                    <a:pt x="1290402" y="220330"/>
                  </a:cubicBezTo>
                  <a:cubicBezTo>
                    <a:pt x="1082552" y="47121"/>
                    <a:pt x="831400" y="-56804"/>
                    <a:pt x="562927" y="47121"/>
                  </a:cubicBezTo>
                  <a:cubicBezTo>
                    <a:pt x="407040" y="107744"/>
                    <a:pt x="277133" y="220330"/>
                    <a:pt x="155888" y="332915"/>
                  </a:cubicBezTo>
                  <a:cubicBezTo>
                    <a:pt x="103925" y="384878"/>
                    <a:pt x="51963" y="436840"/>
                    <a:pt x="0" y="488803"/>
                  </a:cubicBezTo>
                  <a:lnTo>
                    <a:pt x="0" y="514784"/>
                  </a:lnTo>
                  <a:cubicBezTo>
                    <a:pt x="95265" y="410859"/>
                    <a:pt x="199190" y="306934"/>
                    <a:pt x="311775" y="22033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551" name="Graphic 1">
              <a:extLst>
                <a:ext uri="{FF2B5EF4-FFF2-40B4-BE49-F238E27FC236}">
                  <a16:creationId xmlns:a16="http://schemas.microsoft.com/office/drawing/2014/main" xmlns="" id="{72CCB38E-D3DE-4082-88C5-B9EA62654427}"/>
                </a:ext>
              </a:extLst>
            </p:cNvPr>
            <p:cNvGrpSpPr/>
            <p:nvPr/>
          </p:nvGrpSpPr>
          <p:grpSpPr>
            <a:xfrm>
              <a:off x="-313170" y="3096013"/>
              <a:ext cx="40013" cy="281267"/>
              <a:chOff x="-581182" y="3414894"/>
              <a:chExt cx="121245" cy="852273"/>
            </a:xfrm>
            <a:grpFill/>
          </p:grpSpPr>
          <p:sp>
            <p:nvSpPr>
              <p:cNvPr id="781" name="Freeform: Shape 269">
                <a:extLst>
                  <a:ext uri="{FF2B5EF4-FFF2-40B4-BE49-F238E27FC236}">
                    <a16:creationId xmlns:a16="http://schemas.microsoft.com/office/drawing/2014/main" xmlns="" id="{66C8F21F-90FF-4C44-ABCE-CA9ECBCDE86F}"/>
                  </a:ext>
                </a:extLst>
              </p:cNvPr>
              <p:cNvSpPr/>
              <p:nvPr/>
            </p:nvSpPr>
            <p:spPr>
              <a:xfrm>
                <a:off x="-529219" y="3460065"/>
                <a:ext cx="17320" cy="752631"/>
              </a:xfrm>
              <a:custGeom>
                <a:avLst/>
                <a:gdLst>
                  <a:gd name="connsiteX0" fmla="*/ 0 w 17320"/>
                  <a:gd name="connsiteY0" fmla="*/ 6495 h 752631"/>
                  <a:gd name="connsiteX1" fmla="*/ 0 w 17320"/>
                  <a:gd name="connsiteY1" fmla="*/ 742631 h 752631"/>
                  <a:gd name="connsiteX2" fmla="*/ 17321 w 17320"/>
                  <a:gd name="connsiteY2" fmla="*/ 742631 h 752631"/>
                  <a:gd name="connsiteX3" fmla="*/ 17321 w 17320"/>
                  <a:gd name="connsiteY3" fmla="*/ 6495 h 752631"/>
                  <a:gd name="connsiteX4" fmla="*/ 0 w 17320"/>
                  <a:gd name="connsiteY4" fmla="*/ 6495 h 752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752631">
                    <a:moveTo>
                      <a:pt x="0" y="6495"/>
                    </a:moveTo>
                    <a:cubicBezTo>
                      <a:pt x="0" y="248987"/>
                      <a:pt x="0" y="500139"/>
                      <a:pt x="0" y="742631"/>
                    </a:cubicBezTo>
                    <a:cubicBezTo>
                      <a:pt x="0" y="751291"/>
                      <a:pt x="17321" y="759952"/>
                      <a:pt x="17321" y="742631"/>
                    </a:cubicBezTo>
                    <a:cubicBezTo>
                      <a:pt x="17321" y="500139"/>
                      <a:pt x="17321" y="248987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82" name="Freeform: Shape 270">
                <a:extLst>
                  <a:ext uri="{FF2B5EF4-FFF2-40B4-BE49-F238E27FC236}">
                    <a16:creationId xmlns:a16="http://schemas.microsoft.com/office/drawing/2014/main" xmlns="" id="{76786339-66DA-41AA-BA8F-7E44395C3A73}"/>
                  </a:ext>
                </a:extLst>
              </p:cNvPr>
              <p:cNvSpPr/>
              <p:nvPr/>
            </p:nvSpPr>
            <p:spPr>
              <a:xfrm>
                <a:off x="-581182" y="4126440"/>
                <a:ext cx="121245" cy="140727"/>
              </a:xfrm>
              <a:custGeom>
                <a:avLst/>
                <a:gdLst>
                  <a:gd name="connsiteX0" fmla="*/ 0 w 121245"/>
                  <a:gd name="connsiteY0" fmla="*/ 6972 h 140727"/>
                  <a:gd name="connsiteX1" fmla="*/ 60623 w 121245"/>
                  <a:gd name="connsiteY1" fmla="*/ 102237 h 140727"/>
                  <a:gd name="connsiteX2" fmla="*/ 121246 w 121245"/>
                  <a:gd name="connsiteY2" fmla="*/ 128218 h 140727"/>
                  <a:gd name="connsiteX3" fmla="*/ 60623 w 121245"/>
                  <a:gd name="connsiteY3" fmla="*/ 32953 h 140727"/>
                  <a:gd name="connsiteX4" fmla="*/ 0 w 121245"/>
                  <a:gd name="connsiteY4" fmla="*/ 6972 h 140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0727">
                    <a:moveTo>
                      <a:pt x="0" y="6972"/>
                    </a:moveTo>
                    <a:cubicBezTo>
                      <a:pt x="0" y="24293"/>
                      <a:pt x="25981" y="67595"/>
                      <a:pt x="60623" y="102237"/>
                    </a:cubicBezTo>
                    <a:cubicBezTo>
                      <a:pt x="95265" y="136878"/>
                      <a:pt x="121246" y="154199"/>
                      <a:pt x="121246" y="128218"/>
                    </a:cubicBezTo>
                    <a:cubicBezTo>
                      <a:pt x="121246" y="110897"/>
                      <a:pt x="95265" y="67595"/>
                      <a:pt x="60623" y="32953"/>
                    </a:cubicBezTo>
                    <a:cubicBezTo>
                      <a:pt x="25981" y="6972"/>
                      <a:pt x="0" y="-10349"/>
                      <a:pt x="0" y="697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83" name="Freeform: Shape 271">
                <a:extLst>
                  <a:ext uri="{FF2B5EF4-FFF2-40B4-BE49-F238E27FC236}">
                    <a16:creationId xmlns:a16="http://schemas.microsoft.com/office/drawing/2014/main" xmlns="" id="{B338596F-519E-4AD8-9A86-C17FFD24EAB9}"/>
                  </a:ext>
                </a:extLst>
              </p:cNvPr>
              <p:cNvSpPr/>
              <p:nvPr/>
            </p:nvSpPr>
            <p:spPr>
              <a:xfrm>
                <a:off x="-581182" y="3414894"/>
                <a:ext cx="121245" cy="145065"/>
              </a:xfrm>
              <a:custGeom>
                <a:avLst/>
                <a:gdLst>
                  <a:gd name="connsiteX0" fmla="*/ 60623 w 121245"/>
                  <a:gd name="connsiteY0" fmla="*/ 43005 h 145065"/>
                  <a:gd name="connsiteX1" fmla="*/ 0 w 121245"/>
                  <a:gd name="connsiteY1" fmla="*/ 138270 h 145065"/>
                  <a:gd name="connsiteX2" fmla="*/ 60623 w 121245"/>
                  <a:gd name="connsiteY2" fmla="*/ 103628 h 145065"/>
                  <a:gd name="connsiteX3" fmla="*/ 121246 w 121245"/>
                  <a:gd name="connsiteY3" fmla="*/ 8364 h 145065"/>
                  <a:gd name="connsiteX4" fmla="*/ 60623 w 121245"/>
                  <a:gd name="connsiteY4" fmla="*/ 43005 h 145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5065">
                    <a:moveTo>
                      <a:pt x="60623" y="43005"/>
                    </a:moveTo>
                    <a:cubicBezTo>
                      <a:pt x="25981" y="77647"/>
                      <a:pt x="0" y="120949"/>
                      <a:pt x="0" y="138270"/>
                    </a:cubicBezTo>
                    <a:cubicBezTo>
                      <a:pt x="0" y="155591"/>
                      <a:pt x="25981" y="138270"/>
                      <a:pt x="60623" y="103628"/>
                    </a:cubicBezTo>
                    <a:cubicBezTo>
                      <a:pt x="95265" y="68987"/>
                      <a:pt x="121246" y="34345"/>
                      <a:pt x="121246" y="8364"/>
                    </a:cubicBezTo>
                    <a:cubicBezTo>
                      <a:pt x="121246" y="-8957"/>
                      <a:pt x="95265" y="-297"/>
                      <a:pt x="60623" y="4300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52" name="Graphic 1">
              <a:extLst>
                <a:ext uri="{FF2B5EF4-FFF2-40B4-BE49-F238E27FC236}">
                  <a16:creationId xmlns:a16="http://schemas.microsoft.com/office/drawing/2014/main" xmlns="" id="{210AC3B4-F424-4F76-8E64-B6D6F427B66A}"/>
                </a:ext>
              </a:extLst>
            </p:cNvPr>
            <p:cNvGrpSpPr/>
            <p:nvPr/>
          </p:nvGrpSpPr>
          <p:grpSpPr>
            <a:xfrm>
              <a:off x="-218852" y="3019477"/>
              <a:ext cx="40013" cy="435829"/>
              <a:chOff x="-295388" y="3182980"/>
              <a:chExt cx="121245" cy="1320615"/>
            </a:xfrm>
            <a:grpFill/>
          </p:grpSpPr>
          <p:sp>
            <p:nvSpPr>
              <p:cNvPr id="778" name="Freeform: Shape 266">
                <a:extLst>
                  <a:ext uri="{FF2B5EF4-FFF2-40B4-BE49-F238E27FC236}">
                    <a16:creationId xmlns:a16="http://schemas.microsoft.com/office/drawing/2014/main" xmlns="" id="{B211F809-C5A4-481E-96EC-97B56EE1CDBA}"/>
                  </a:ext>
                </a:extLst>
              </p:cNvPr>
              <p:cNvSpPr/>
              <p:nvPr/>
            </p:nvSpPr>
            <p:spPr>
              <a:xfrm>
                <a:off x="-243425" y="3214068"/>
                <a:ext cx="17320" cy="1249779"/>
              </a:xfrm>
              <a:custGeom>
                <a:avLst/>
                <a:gdLst>
                  <a:gd name="connsiteX0" fmla="*/ 0 w 17320"/>
                  <a:gd name="connsiteY0" fmla="*/ 10000 h 1249779"/>
                  <a:gd name="connsiteX1" fmla="*/ 0 w 17320"/>
                  <a:gd name="connsiteY1" fmla="*/ 1239780 h 1249779"/>
                  <a:gd name="connsiteX2" fmla="*/ 17321 w 17320"/>
                  <a:gd name="connsiteY2" fmla="*/ 1239780 h 1249779"/>
                  <a:gd name="connsiteX3" fmla="*/ 17321 w 17320"/>
                  <a:gd name="connsiteY3" fmla="*/ 10000 h 1249779"/>
                  <a:gd name="connsiteX4" fmla="*/ 0 w 17320"/>
                  <a:gd name="connsiteY4" fmla="*/ 10000 h 12497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249779">
                    <a:moveTo>
                      <a:pt x="0" y="10000"/>
                    </a:moveTo>
                    <a:cubicBezTo>
                      <a:pt x="0" y="417040"/>
                      <a:pt x="0" y="824080"/>
                      <a:pt x="0" y="1239780"/>
                    </a:cubicBezTo>
                    <a:cubicBezTo>
                      <a:pt x="0" y="1248440"/>
                      <a:pt x="17321" y="1257101"/>
                      <a:pt x="17321" y="1239780"/>
                    </a:cubicBezTo>
                    <a:cubicBezTo>
                      <a:pt x="17321" y="832740"/>
                      <a:pt x="17321" y="425700"/>
                      <a:pt x="17321" y="10000"/>
                    </a:cubicBezTo>
                    <a:cubicBezTo>
                      <a:pt x="1732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79" name="Freeform: Shape 267">
                <a:extLst>
                  <a:ext uri="{FF2B5EF4-FFF2-40B4-BE49-F238E27FC236}">
                    <a16:creationId xmlns:a16="http://schemas.microsoft.com/office/drawing/2014/main" xmlns="" id="{3082EC7F-DE37-4B8B-B551-097ACEFA59F5}"/>
                  </a:ext>
                </a:extLst>
              </p:cNvPr>
              <p:cNvSpPr/>
              <p:nvPr/>
            </p:nvSpPr>
            <p:spPr>
              <a:xfrm>
                <a:off x="-295388" y="4372493"/>
                <a:ext cx="121245" cy="131103"/>
              </a:xfrm>
              <a:custGeom>
                <a:avLst/>
                <a:gdLst>
                  <a:gd name="connsiteX0" fmla="*/ 60623 w 121245"/>
                  <a:gd name="connsiteY0" fmla="*/ 12072 h 131103"/>
                  <a:gd name="connsiteX1" fmla="*/ 0 w 121245"/>
                  <a:gd name="connsiteY1" fmla="*/ 20732 h 131103"/>
                  <a:gd name="connsiteX2" fmla="*/ 60623 w 121245"/>
                  <a:gd name="connsiteY2" fmla="*/ 115997 h 131103"/>
                  <a:gd name="connsiteX3" fmla="*/ 121246 w 121245"/>
                  <a:gd name="connsiteY3" fmla="*/ 98676 h 131103"/>
                  <a:gd name="connsiteX4" fmla="*/ 60623 w 121245"/>
                  <a:gd name="connsiteY4" fmla="*/ 12072 h 1311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1103">
                    <a:moveTo>
                      <a:pt x="60623" y="12072"/>
                    </a:moveTo>
                    <a:cubicBezTo>
                      <a:pt x="25981" y="-5249"/>
                      <a:pt x="0" y="-5249"/>
                      <a:pt x="0" y="20732"/>
                    </a:cubicBezTo>
                    <a:cubicBezTo>
                      <a:pt x="0" y="46713"/>
                      <a:pt x="25981" y="90015"/>
                      <a:pt x="60623" y="115997"/>
                    </a:cubicBezTo>
                    <a:cubicBezTo>
                      <a:pt x="95265" y="141978"/>
                      <a:pt x="121246" y="133317"/>
                      <a:pt x="121246" y="98676"/>
                    </a:cubicBezTo>
                    <a:cubicBezTo>
                      <a:pt x="121246" y="64034"/>
                      <a:pt x="95265" y="29393"/>
                      <a:pt x="60623" y="1207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80" name="Freeform: Shape 268">
                <a:extLst>
                  <a:ext uri="{FF2B5EF4-FFF2-40B4-BE49-F238E27FC236}">
                    <a16:creationId xmlns:a16="http://schemas.microsoft.com/office/drawing/2014/main" xmlns="" id="{66F693D6-B09E-458A-A82A-5B289369C746}"/>
                  </a:ext>
                </a:extLst>
              </p:cNvPr>
              <p:cNvSpPr/>
              <p:nvPr/>
            </p:nvSpPr>
            <p:spPr>
              <a:xfrm>
                <a:off x="-295388" y="3182980"/>
                <a:ext cx="121245" cy="134719"/>
              </a:xfrm>
              <a:custGeom>
                <a:avLst/>
                <a:gdLst>
                  <a:gd name="connsiteX0" fmla="*/ 60623 w 121245"/>
                  <a:gd name="connsiteY0" fmla="*/ 15107 h 134719"/>
                  <a:gd name="connsiteX1" fmla="*/ 0 w 121245"/>
                  <a:gd name="connsiteY1" fmla="*/ 110371 h 134719"/>
                  <a:gd name="connsiteX2" fmla="*/ 60623 w 121245"/>
                  <a:gd name="connsiteY2" fmla="*/ 119032 h 134719"/>
                  <a:gd name="connsiteX3" fmla="*/ 121246 w 121245"/>
                  <a:gd name="connsiteY3" fmla="*/ 32427 h 134719"/>
                  <a:gd name="connsiteX4" fmla="*/ 60623 w 121245"/>
                  <a:gd name="connsiteY4" fmla="*/ 15107 h 1347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4719">
                    <a:moveTo>
                      <a:pt x="60623" y="15107"/>
                    </a:moveTo>
                    <a:cubicBezTo>
                      <a:pt x="25981" y="41088"/>
                      <a:pt x="0" y="84390"/>
                      <a:pt x="0" y="110371"/>
                    </a:cubicBezTo>
                    <a:cubicBezTo>
                      <a:pt x="0" y="136352"/>
                      <a:pt x="25981" y="145013"/>
                      <a:pt x="60623" y="119032"/>
                    </a:cubicBezTo>
                    <a:cubicBezTo>
                      <a:pt x="95265" y="101711"/>
                      <a:pt x="121246" y="58409"/>
                      <a:pt x="121246" y="32427"/>
                    </a:cubicBezTo>
                    <a:cubicBezTo>
                      <a:pt x="121246" y="-2214"/>
                      <a:pt x="95265" y="-10875"/>
                      <a:pt x="60623" y="1510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53" name="Graphic 1">
              <a:extLst>
                <a:ext uri="{FF2B5EF4-FFF2-40B4-BE49-F238E27FC236}">
                  <a16:creationId xmlns:a16="http://schemas.microsoft.com/office/drawing/2014/main" xmlns="" id="{73A5BE33-904F-41B0-B671-58C3DBAF5772}"/>
                </a:ext>
              </a:extLst>
            </p:cNvPr>
            <p:cNvGrpSpPr/>
            <p:nvPr/>
          </p:nvGrpSpPr>
          <p:grpSpPr>
            <a:xfrm>
              <a:off x="-121677" y="2984005"/>
              <a:ext cx="40013" cy="506329"/>
              <a:chOff x="-934" y="3075495"/>
              <a:chExt cx="121245" cy="1534240"/>
            </a:xfrm>
            <a:grpFill/>
          </p:grpSpPr>
          <p:sp>
            <p:nvSpPr>
              <p:cNvPr id="775" name="Freeform: Shape 263">
                <a:extLst>
                  <a:ext uri="{FF2B5EF4-FFF2-40B4-BE49-F238E27FC236}">
                    <a16:creationId xmlns:a16="http://schemas.microsoft.com/office/drawing/2014/main" xmlns="" id="{B7178C29-0818-4B9E-A59E-14B21A0C5B52}"/>
                  </a:ext>
                </a:extLst>
              </p:cNvPr>
              <p:cNvSpPr/>
              <p:nvPr/>
            </p:nvSpPr>
            <p:spPr>
              <a:xfrm>
                <a:off x="51028" y="3098492"/>
                <a:ext cx="17320" cy="1477941"/>
              </a:xfrm>
              <a:custGeom>
                <a:avLst/>
                <a:gdLst>
                  <a:gd name="connsiteX0" fmla="*/ 0 w 17320"/>
                  <a:gd name="connsiteY0" fmla="*/ 12991 h 1477941"/>
                  <a:gd name="connsiteX1" fmla="*/ 0 w 17320"/>
                  <a:gd name="connsiteY1" fmla="*/ 1467941 h 1477941"/>
                  <a:gd name="connsiteX2" fmla="*/ 17321 w 17320"/>
                  <a:gd name="connsiteY2" fmla="*/ 1467941 h 1477941"/>
                  <a:gd name="connsiteX3" fmla="*/ 17321 w 17320"/>
                  <a:gd name="connsiteY3" fmla="*/ 12991 h 1477941"/>
                  <a:gd name="connsiteX4" fmla="*/ 0 w 17320"/>
                  <a:gd name="connsiteY4" fmla="*/ 12991 h 14779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477941">
                    <a:moveTo>
                      <a:pt x="0" y="12991"/>
                    </a:moveTo>
                    <a:cubicBezTo>
                      <a:pt x="0" y="497974"/>
                      <a:pt x="0" y="982958"/>
                      <a:pt x="0" y="1467941"/>
                    </a:cubicBezTo>
                    <a:cubicBezTo>
                      <a:pt x="0" y="1476602"/>
                      <a:pt x="17321" y="1485262"/>
                      <a:pt x="17321" y="1467941"/>
                    </a:cubicBezTo>
                    <a:cubicBezTo>
                      <a:pt x="17321" y="982958"/>
                      <a:pt x="17321" y="497974"/>
                      <a:pt x="17321" y="12991"/>
                    </a:cubicBezTo>
                    <a:cubicBezTo>
                      <a:pt x="1732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76" name="Freeform: Shape 264">
                <a:extLst>
                  <a:ext uri="{FF2B5EF4-FFF2-40B4-BE49-F238E27FC236}">
                    <a16:creationId xmlns:a16="http://schemas.microsoft.com/office/drawing/2014/main" xmlns="" id="{72DA64AE-D228-4B3A-8C50-C06346496182}"/>
                  </a:ext>
                </a:extLst>
              </p:cNvPr>
              <p:cNvSpPr/>
              <p:nvPr/>
            </p:nvSpPr>
            <p:spPr>
              <a:xfrm>
                <a:off x="-934" y="4479829"/>
                <a:ext cx="121245" cy="129906"/>
              </a:xfrm>
              <a:custGeom>
                <a:avLst/>
                <a:gdLst>
                  <a:gd name="connsiteX0" fmla="*/ 60623 w 121245"/>
                  <a:gd name="connsiteY0" fmla="*/ 0 h 129906"/>
                  <a:gd name="connsiteX1" fmla="*/ 0 w 121245"/>
                  <a:gd name="connsiteY1" fmla="*/ 51963 h 129906"/>
                  <a:gd name="connsiteX2" fmla="*/ 60623 w 121245"/>
                  <a:gd name="connsiteY2" fmla="*/ 129906 h 129906"/>
                  <a:gd name="connsiteX3" fmla="*/ 121246 w 121245"/>
                  <a:gd name="connsiteY3" fmla="*/ 69283 h 129906"/>
                  <a:gd name="connsiteX4" fmla="*/ 60623 w 121245"/>
                  <a:gd name="connsiteY4" fmla="*/ 0 h 1299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29906">
                    <a:moveTo>
                      <a:pt x="60623" y="0"/>
                    </a:moveTo>
                    <a:cubicBezTo>
                      <a:pt x="25981" y="0"/>
                      <a:pt x="0" y="17321"/>
                      <a:pt x="0" y="51963"/>
                    </a:cubicBezTo>
                    <a:cubicBezTo>
                      <a:pt x="0" y="86604"/>
                      <a:pt x="25981" y="121246"/>
                      <a:pt x="60623" y="129906"/>
                    </a:cubicBezTo>
                    <a:cubicBezTo>
                      <a:pt x="95265" y="129906"/>
                      <a:pt x="121246" y="103925"/>
                      <a:pt x="121246" y="69283"/>
                    </a:cubicBezTo>
                    <a:cubicBezTo>
                      <a:pt x="121246" y="34642"/>
                      <a:pt x="95265" y="8660"/>
                      <a:pt x="60623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77" name="Freeform: Shape 265">
                <a:extLst>
                  <a:ext uri="{FF2B5EF4-FFF2-40B4-BE49-F238E27FC236}">
                    <a16:creationId xmlns:a16="http://schemas.microsoft.com/office/drawing/2014/main" xmlns="" id="{5260BCB2-41B4-461D-A79A-CCFE05F46CDB}"/>
                  </a:ext>
                </a:extLst>
              </p:cNvPr>
              <p:cNvSpPr/>
              <p:nvPr/>
            </p:nvSpPr>
            <p:spPr>
              <a:xfrm>
                <a:off x="-934" y="3075495"/>
                <a:ext cx="121245" cy="131252"/>
              </a:xfrm>
              <a:custGeom>
                <a:avLst/>
                <a:gdLst>
                  <a:gd name="connsiteX0" fmla="*/ 60623 w 121245"/>
                  <a:gd name="connsiteY0" fmla="*/ 1346 h 131252"/>
                  <a:gd name="connsiteX1" fmla="*/ 0 w 121245"/>
                  <a:gd name="connsiteY1" fmla="*/ 79290 h 131252"/>
                  <a:gd name="connsiteX2" fmla="*/ 60623 w 121245"/>
                  <a:gd name="connsiteY2" fmla="*/ 131252 h 131252"/>
                  <a:gd name="connsiteX3" fmla="*/ 121246 w 121245"/>
                  <a:gd name="connsiteY3" fmla="*/ 61969 h 131252"/>
                  <a:gd name="connsiteX4" fmla="*/ 60623 w 121245"/>
                  <a:gd name="connsiteY4" fmla="*/ 1346 h 1312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1252">
                    <a:moveTo>
                      <a:pt x="60623" y="1346"/>
                    </a:moveTo>
                    <a:cubicBezTo>
                      <a:pt x="25981" y="10006"/>
                      <a:pt x="0" y="44648"/>
                      <a:pt x="0" y="79290"/>
                    </a:cubicBezTo>
                    <a:cubicBezTo>
                      <a:pt x="0" y="113931"/>
                      <a:pt x="25981" y="131252"/>
                      <a:pt x="60623" y="131252"/>
                    </a:cubicBezTo>
                    <a:cubicBezTo>
                      <a:pt x="95265" y="122592"/>
                      <a:pt x="121246" y="96611"/>
                      <a:pt x="121246" y="61969"/>
                    </a:cubicBezTo>
                    <a:cubicBezTo>
                      <a:pt x="121246" y="27327"/>
                      <a:pt x="95265" y="-7314"/>
                      <a:pt x="60623" y="134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54" name="Graphic 1">
              <a:extLst>
                <a:ext uri="{FF2B5EF4-FFF2-40B4-BE49-F238E27FC236}">
                  <a16:creationId xmlns:a16="http://schemas.microsoft.com/office/drawing/2014/main" xmlns="" id="{D733676F-1DEE-43D0-ACB2-E9BAAF35054A}"/>
                </a:ext>
              </a:extLst>
            </p:cNvPr>
            <p:cNvGrpSpPr/>
            <p:nvPr/>
          </p:nvGrpSpPr>
          <p:grpSpPr>
            <a:xfrm>
              <a:off x="-27360" y="2996889"/>
              <a:ext cx="40013" cy="478539"/>
              <a:chOff x="284859" y="3114535"/>
              <a:chExt cx="121245" cy="1450032"/>
            </a:xfrm>
            <a:grpFill/>
          </p:grpSpPr>
          <p:sp>
            <p:nvSpPr>
              <p:cNvPr id="772" name="Freeform: Shape 260">
                <a:extLst>
                  <a:ext uri="{FF2B5EF4-FFF2-40B4-BE49-F238E27FC236}">
                    <a16:creationId xmlns:a16="http://schemas.microsoft.com/office/drawing/2014/main" xmlns="" id="{00B74147-AAC5-45A8-AEFB-A70ABE9E85EF}"/>
                  </a:ext>
                </a:extLst>
              </p:cNvPr>
              <p:cNvSpPr/>
              <p:nvPr/>
            </p:nvSpPr>
            <p:spPr>
              <a:xfrm>
                <a:off x="336822" y="3139629"/>
                <a:ext cx="17320" cy="1393502"/>
              </a:xfrm>
              <a:custGeom>
                <a:avLst/>
                <a:gdLst>
                  <a:gd name="connsiteX0" fmla="*/ 0 w 17320"/>
                  <a:gd name="connsiteY0" fmla="*/ 6495 h 1393502"/>
                  <a:gd name="connsiteX1" fmla="*/ 0 w 17320"/>
                  <a:gd name="connsiteY1" fmla="*/ 1383502 h 1393502"/>
                  <a:gd name="connsiteX2" fmla="*/ 17321 w 17320"/>
                  <a:gd name="connsiteY2" fmla="*/ 1383502 h 1393502"/>
                  <a:gd name="connsiteX3" fmla="*/ 17321 w 17320"/>
                  <a:gd name="connsiteY3" fmla="*/ 6495 h 1393502"/>
                  <a:gd name="connsiteX4" fmla="*/ 0 w 17320"/>
                  <a:gd name="connsiteY4" fmla="*/ 6495 h 13935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393502">
                    <a:moveTo>
                      <a:pt x="0" y="6495"/>
                    </a:moveTo>
                    <a:cubicBezTo>
                      <a:pt x="0" y="465498"/>
                      <a:pt x="0" y="924500"/>
                      <a:pt x="0" y="1383502"/>
                    </a:cubicBezTo>
                    <a:cubicBezTo>
                      <a:pt x="0" y="1392162"/>
                      <a:pt x="17321" y="1400823"/>
                      <a:pt x="17321" y="1383502"/>
                    </a:cubicBezTo>
                    <a:cubicBezTo>
                      <a:pt x="17321" y="924500"/>
                      <a:pt x="17321" y="465498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73" name="Freeform: Shape 261">
                <a:extLst>
                  <a:ext uri="{FF2B5EF4-FFF2-40B4-BE49-F238E27FC236}">
                    <a16:creationId xmlns:a16="http://schemas.microsoft.com/office/drawing/2014/main" xmlns="" id="{6955DCB1-469E-451B-B910-AB48F47EEE51}"/>
                  </a:ext>
                </a:extLst>
              </p:cNvPr>
              <p:cNvSpPr/>
              <p:nvPr/>
            </p:nvSpPr>
            <p:spPr>
              <a:xfrm>
                <a:off x="284859" y="4441940"/>
                <a:ext cx="121245" cy="122628"/>
              </a:xfrm>
              <a:custGeom>
                <a:avLst/>
                <a:gdLst>
                  <a:gd name="connsiteX0" fmla="*/ 60623 w 121245"/>
                  <a:gd name="connsiteY0" fmla="*/ 3248 h 122628"/>
                  <a:gd name="connsiteX1" fmla="*/ 0 w 121245"/>
                  <a:gd name="connsiteY1" fmla="*/ 81191 h 122628"/>
                  <a:gd name="connsiteX2" fmla="*/ 60623 w 121245"/>
                  <a:gd name="connsiteY2" fmla="*/ 115833 h 122628"/>
                  <a:gd name="connsiteX3" fmla="*/ 121246 w 121245"/>
                  <a:gd name="connsiteY3" fmla="*/ 29229 h 122628"/>
                  <a:gd name="connsiteX4" fmla="*/ 60623 w 121245"/>
                  <a:gd name="connsiteY4" fmla="*/ 3248 h 122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22628">
                    <a:moveTo>
                      <a:pt x="60623" y="3248"/>
                    </a:moveTo>
                    <a:cubicBezTo>
                      <a:pt x="25981" y="11908"/>
                      <a:pt x="0" y="46550"/>
                      <a:pt x="0" y="81191"/>
                    </a:cubicBezTo>
                    <a:cubicBezTo>
                      <a:pt x="0" y="115833"/>
                      <a:pt x="25981" y="133154"/>
                      <a:pt x="60623" y="115833"/>
                    </a:cubicBezTo>
                    <a:cubicBezTo>
                      <a:pt x="95265" y="98512"/>
                      <a:pt x="121246" y="63871"/>
                      <a:pt x="121246" y="29229"/>
                    </a:cubicBezTo>
                    <a:cubicBezTo>
                      <a:pt x="121246" y="3248"/>
                      <a:pt x="95265" y="-5413"/>
                      <a:pt x="60623" y="324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74" name="Freeform: Shape 262">
                <a:extLst>
                  <a:ext uri="{FF2B5EF4-FFF2-40B4-BE49-F238E27FC236}">
                    <a16:creationId xmlns:a16="http://schemas.microsoft.com/office/drawing/2014/main" xmlns="" id="{E4997923-E002-474D-83E1-E8BC1E6B7BFB}"/>
                  </a:ext>
                </a:extLst>
              </p:cNvPr>
              <p:cNvSpPr/>
              <p:nvPr/>
            </p:nvSpPr>
            <p:spPr>
              <a:xfrm>
                <a:off x="284859" y="3114535"/>
                <a:ext cx="121245" cy="121317"/>
              </a:xfrm>
              <a:custGeom>
                <a:avLst/>
                <a:gdLst>
                  <a:gd name="connsiteX0" fmla="*/ 60623 w 121245"/>
                  <a:gd name="connsiteY0" fmla="*/ 5608 h 121317"/>
                  <a:gd name="connsiteX1" fmla="*/ 0 w 121245"/>
                  <a:gd name="connsiteY1" fmla="*/ 40250 h 121317"/>
                  <a:gd name="connsiteX2" fmla="*/ 60623 w 121245"/>
                  <a:gd name="connsiteY2" fmla="*/ 118194 h 121317"/>
                  <a:gd name="connsiteX3" fmla="*/ 121246 w 121245"/>
                  <a:gd name="connsiteY3" fmla="*/ 83552 h 121317"/>
                  <a:gd name="connsiteX4" fmla="*/ 60623 w 121245"/>
                  <a:gd name="connsiteY4" fmla="*/ 5608 h 121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21317">
                    <a:moveTo>
                      <a:pt x="60623" y="5608"/>
                    </a:moveTo>
                    <a:cubicBezTo>
                      <a:pt x="25981" y="-11713"/>
                      <a:pt x="0" y="14269"/>
                      <a:pt x="0" y="40250"/>
                    </a:cubicBezTo>
                    <a:cubicBezTo>
                      <a:pt x="0" y="74892"/>
                      <a:pt x="25981" y="109533"/>
                      <a:pt x="60623" y="118194"/>
                    </a:cubicBezTo>
                    <a:cubicBezTo>
                      <a:pt x="95265" y="126854"/>
                      <a:pt x="121246" y="118194"/>
                      <a:pt x="121246" y="83552"/>
                    </a:cubicBezTo>
                    <a:cubicBezTo>
                      <a:pt x="121246" y="57571"/>
                      <a:pt x="95265" y="22929"/>
                      <a:pt x="60623" y="560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55" name="Graphic 1">
              <a:extLst>
                <a:ext uri="{FF2B5EF4-FFF2-40B4-BE49-F238E27FC236}">
                  <a16:creationId xmlns:a16="http://schemas.microsoft.com/office/drawing/2014/main" xmlns="" id="{B4F75ACE-A332-4BB6-A0EB-F788DF2803B4}"/>
                </a:ext>
              </a:extLst>
            </p:cNvPr>
            <p:cNvGrpSpPr/>
            <p:nvPr/>
          </p:nvGrpSpPr>
          <p:grpSpPr>
            <a:xfrm>
              <a:off x="66958" y="3055506"/>
              <a:ext cx="40457" cy="363771"/>
              <a:chOff x="570653" y="3292153"/>
              <a:chExt cx="122591" cy="1102271"/>
            </a:xfrm>
            <a:grpFill/>
          </p:grpSpPr>
          <p:sp>
            <p:nvSpPr>
              <p:cNvPr id="769" name="Freeform: Shape 257">
                <a:extLst>
                  <a:ext uri="{FF2B5EF4-FFF2-40B4-BE49-F238E27FC236}">
                    <a16:creationId xmlns:a16="http://schemas.microsoft.com/office/drawing/2014/main" xmlns="" id="{993EECA2-8930-4A0D-A859-D520C5804F5A}"/>
                  </a:ext>
                </a:extLst>
              </p:cNvPr>
              <p:cNvSpPr/>
              <p:nvPr/>
            </p:nvSpPr>
            <p:spPr>
              <a:xfrm>
                <a:off x="622615" y="3326654"/>
                <a:ext cx="17320" cy="1024609"/>
              </a:xfrm>
              <a:custGeom>
                <a:avLst/>
                <a:gdLst>
                  <a:gd name="connsiteX0" fmla="*/ 0 w 17320"/>
                  <a:gd name="connsiteY0" fmla="*/ 10000 h 1024609"/>
                  <a:gd name="connsiteX1" fmla="*/ 0 w 17320"/>
                  <a:gd name="connsiteY1" fmla="*/ 1014609 h 1024609"/>
                  <a:gd name="connsiteX2" fmla="*/ 17321 w 17320"/>
                  <a:gd name="connsiteY2" fmla="*/ 1014609 h 1024609"/>
                  <a:gd name="connsiteX3" fmla="*/ 17321 w 17320"/>
                  <a:gd name="connsiteY3" fmla="*/ 10000 h 1024609"/>
                  <a:gd name="connsiteX4" fmla="*/ 0 w 17320"/>
                  <a:gd name="connsiteY4" fmla="*/ 10000 h 10246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024609">
                    <a:moveTo>
                      <a:pt x="0" y="10000"/>
                    </a:moveTo>
                    <a:cubicBezTo>
                      <a:pt x="0" y="347756"/>
                      <a:pt x="0" y="676853"/>
                      <a:pt x="0" y="1014609"/>
                    </a:cubicBezTo>
                    <a:cubicBezTo>
                      <a:pt x="0" y="1023269"/>
                      <a:pt x="17321" y="1031930"/>
                      <a:pt x="17321" y="1014609"/>
                    </a:cubicBezTo>
                    <a:cubicBezTo>
                      <a:pt x="17321" y="676853"/>
                      <a:pt x="17321" y="347756"/>
                      <a:pt x="17321" y="10000"/>
                    </a:cubicBezTo>
                    <a:cubicBezTo>
                      <a:pt x="1732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70" name="Freeform: Shape 258">
                <a:extLst>
                  <a:ext uri="{FF2B5EF4-FFF2-40B4-BE49-F238E27FC236}">
                    <a16:creationId xmlns:a16="http://schemas.microsoft.com/office/drawing/2014/main" xmlns="" id="{B1AC339F-7930-4602-B5B5-A7B8EDDC7EDF}"/>
                  </a:ext>
                </a:extLst>
              </p:cNvPr>
              <p:cNvSpPr/>
              <p:nvPr/>
            </p:nvSpPr>
            <p:spPr>
              <a:xfrm>
                <a:off x="570653" y="4259907"/>
                <a:ext cx="122591" cy="134516"/>
              </a:xfrm>
              <a:custGeom>
                <a:avLst/>
                <a:gdLst>
                  <a:gd name="connsiteX0" fmla="*/ 60623 w 122591"/>
                  <a:gd name="connsiteY0" fmla="*/ 20732 h 134516"/>
                  <a:gd name="connsiteX1" fmla="*/ 0 w 122591"/>
                  <a:gd name="connsiteY1" fmla="*/ 115997 h 134516"/>
                  <a:gd name="connsiteX2" fmla="*/ 60623 w 122591"/>
                  <a:gd name="connsiteY2" fmla="*/ 107336 h 134516"/>
                  <a:gd name="connsiteX3" fmla="*/ 121246 w 122591"/>
                  <a:gd name="connsiteY3" fmla="*/ 12072 h 134516"/>
                  <a:gd name="connsiteX4" fmla="*/ 60623 w 122591"/>
                  <a:gd name="connsiteY4" fmla="*/ 20732 h 1345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91" h="134516">
                    <a:moveTo>
                      <a:pt x="60623" y="20732"/>
                    </a:moveTo>
                    <a:cubicBezTo>
                      <a:pt x="25981" y="46713"/>
                      <a:pt x="0" y="90015"/>
                      <a:pt x="0" y="115997"/>
                    </a:cubicBezTo>
                    <a:cubicBezTo>
                      <a:pt x="0" y="141978"/>
                      <a:pt x="25981" y="141978"/>
                      <a:pt x="60623" y="107336"/>
                    </a:cubicBezTo>
                    <a:cubicBezTo>
                      <a:pt x="95265" y="72694"/>
                      <a:pt x="121246" y="29392"/>
                      <a:pt x="121246" y="12072"/>
                    </a:cubicBezTo>
                    <a:cubicBezTo>
                      <a:pt x="129906" y="-5249"/>
                      <a:pt x="95265" y="-5249"/>
                      <a:pt x="60623" y="2073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71" name="Freeform: Shape 259">
                <a:extLst>
                  <a:ext uri="{FF2B5EF4-FFF2-40B4-BE49-F238E27FC236}">
                    <a16:creationId xmlns:a16="http://schemas.microsoft.com/office/drawing/2014/main" xmlns="" id="{A5425843-CA36-4056-A29D-99D411479A88}"/>
                  </a:ext>
                </a:extLst>
              </p:cNvPr>
              <p:cNvSpPr/>
              <p:nvPr/>
            </p:nvSpPr>
            <p:spPr>
              <a:xfrm>
                <a:off x="570653" y="3292153"/>
                <a:ext cx="121245" cy="138132"/>
              </a:xfrm>
              <a:custGeom>
                <a:avLst/>
                <a:gdLst>
                  <a:gd name="connsiteX0" fmla="*/ 0 w 121245"/>
                  <a:gd name="connsiteY0" fmla="*/ 18520 h 138132"/>
                  <a:gd name="connsiteX1" fmla="*/ 60623 w 121245"/>
                  <a:gd name="connsiteY1" fmla="*/ 113784 h 138132"/>
                  <a:gd name="connsiteX2" fmla="*/ 121246 w 121245"/>
                  <a:gd name="connsiteY2" fmla="*/ 122445 h 138132"/>
                  <a:gd name="connsiteX3" fmla="*/ 60623 w 121245"/>
                  <a:gd name="connsiteY3" fmla="*/ 27180 h 138132"/>
                  <a:gd name="connsiteX4" fmla="*/ 0 w 121245"/>
                  <a:gd name="connsiteY4" fmla="*/ 18520 h 1381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8132">
                    <a:moveTo>
                      <a:pt x="0" y="18520"/>
                    </a:moveTo>
                    <a:cubicBezTo>
                      <a:pt x="0" y="44501"/>
                      <a:pt x="25981" y="87803"/>
                      <a:pt x="60623" y="113784"/>
                    </a:cubicBezTo>
                    <a:cubicBezTo>
                      <a:pt x="95265" y="139766"/>
                      <a:pt x="121246" y="148426"/>
                      <a:pt x="121246" y="122445"/>
                    </a:cubicBezTo>
                    <a:cubicBezTo>
                      <a:pt x="121246" y="105124"/>
                      <a:pt x="95265" y="53161"/>
                      <a:pt x="60623" y="27180"/>
                    </a:cubicBezTo>
                    <a:cubicBezTo>
                      <a:pt x="25981" y="-7461"/>
                      <a:pt x="0" y="-7461"/>
                      <a:pt x="0" y="1852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56" name="Graphic 1">
              <a:extLst>
                <a:ext uri="{FF2B5EF4-FFF2-40B4-BE49-F238E27FC236}">
                  <a16:creationId xmlns:a16="http://schemas.microsoft.com/office/drawing/2014/main" xmlns="" id="{85E07BE7-DB55-462F-8E0E-5F253FC6B44B}"/>
                </a:ext>
              </a:extLst>
            </p:cNvPr>
            <p:cNvGrpSpPr/>
            <p:nvPr/>
          </p:nvGrpSpPr>
          <p:grpSpPr>
            <a:xfrm>
              <a:off x="164134" y="3146647"/>
              <a:ext cx="40013" cy="182565"/>
              <a:chOff x="865107" y="3568320"/>
              <a:chExt cx="121245" cy="553196"/>
            </a:xfrm>
            <a:grpFill/>
          </p:grpSpPr>
          <p:sp>
            <p:nvSpPr>
              <p:cNvPr id="766" name="Freeform: Shape 254">
                <a:extLst>
                  <a:ext uri="{FF2B5EF4-FFF2-40B4-BE49-F238E27FC236}">
                    <a16:creationId xmlns:a16="http://schemas.microsoft.com/office/drawing/2014/main" xmlns="" id="{FFE483BA-6F62-41E4-97C7-B67BE0A66B26}"/>
                  </a:ext>
                </a:extLst>
              </p:cNvPr>
              <p:cNvSpPr/>
              <p:nvPr/>
            </p:nvSpPr>
            <p:spPr>
              <a:xfrm>
                <a:off x="917070" y="3621108"/>
                <a:ext cx="17320" cy="444360"/>
              </a:xfrm>
              <a:custGeom>
                <a:avLst/>
                <a:gdLst>
                  <a:gd name="connsiteX0" fmla="*/ 0 w 17320"/>
                  <a:gd name="connsiteY0" fmla="*/ 10000 h 444360"/>
                  <a:gd name="connsiteX1" fmla="*/ 0 w 17320"/>
                  <a:gd name="connsiteY1" fmla="*/ 434361 h 444360"/>
                  <a:gd name="connsiteX2" fmla="*/ 17321 w 17320"/>
                  <a:gd name="connsiteY2" fmla="*/ 434361 h 444360"/>
                  <a:gd name="connsiteX3" fmla="*/ 17321 w 17320"/>
                  <a:gd name="connsiteY3" fmla="*/ 10000 h 444360"/>
                  <a:gd name="connsiteX4" fmla="*/ 0 w 17320"/>
                  <a:gd name="connsiteY4" fmla="*/ 10000 h 4443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444360">
                    <a:moveTo>
                      <a:pt x="0" y="10000"/>
                    </a:moveTo>
                    <a:cubicBezTo>
                      <a:pt x="0" y="148567"/>
                      <a:pt x="0" y="287134"/>
                      <a:pt x="0" y="434361"/>
                    </a:cubicBezTo>
                    <a:cubicBezTo>
                      <a:pt x="0" y="443021"/>
                      <a:pt x="17321" y="451682"/>
                      <a:pt x="17321" y="434361"/>
                    </a:cubicBezTo>
                    <a:cubicBezTo>
                      <a:pt x="17321" y="295794"/>
                      <a:pt x="17321" y="157227"/>
                      <a:pt x="17321" y="10000"/>
                    </a:cubicBezTo>
                    <a:cubicBezTo>
                      <a:pt x="1732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67" name="Freeform: Shape 255">
                <a:extLst>
                  <a:ext uri="{FF2B5EF4-FFF2-40B4-BE49-F238E27FC236}">
                    <a16:creationId xmlns:a16="http://schemas.microsoft.com/office/drawing/2014/main" xmlns="" id="{8917315D-D8FD-4CAA-A4D3-42C20EBF2B38}"/>
                  </a:ext>
                </a:extLst>
              </p:cNvPr>
              <p:cNvSpPr/>
              <p:nvPr/>
            </p:nvSpPr>
            <p:spPr>
              <a:xfrm>
                <a:off x="865107" y="3975846"/>
                <a:ext cx="121245" cy="145670"/>
              </a:xfrm>
              <a:custGeom>
                <a:avLst/>
                <a:gdLst>
                  <a:gd name="connsiteX0" fmla="*/ 0 w 121245"/>
                  <a:gd name="connsiteY0" fmla="*/ 140245 h 145670"/>
                  <a:gd name="connsiteX1" fmla="*/ 60623 w 121245"/>
                  <a:gd name="connsiteY1" fmla="*/ 88283 h 145670"/>
                  <a:gd name="connsiteX2" fmla="*/ 121246 w 121245"/>
                  <a:gd name="connsiteY2" fmla="*/ 1678 h 145670"/>
                  <a:gd name="connsiteX3" fmla="*/ 60623 w 121245"/>
                  <a:gd name="connsiteY3" fmla="*/ 53641 h 145670"/>
                  <a:gd name="connsiteX4" fmla="*/ 0 w 121245"/>
                  <a:gd name="connsiteY4" fmla="*/ 140245 h 1456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5670">
                    <a:moveTo>
                      <a:pt x="0" y="140245"/>
                    </a:moveTo>
                    <a:cubicBezTo>
                      <a:pt x="0" y="157566"/>
                      <a:pt x="25981" y="131585"/>
                      <a:pt x="60623" y="88283"/>
                    </a:cubicBezTo>
                    <a:cubicBezTo>
                      <a:pt x="95265" y="44981"/>
                      <a:pt x="121246" y="10339"/>
                      <a:pt x="121246" y="1678"/>
                    </a:cubicBezTo>
                    <a:cubicBezTo>
                      <a:pt x="121246" y="-6982"/>
                      <a:pt x="95265" y="18999"/>
                      <a:pt x="60623" y="53641"/>
                    </a:cubicBezTo>
                    <a:cubicBezTo>
                      <a:pt x="25981" y="88283"/>
                      <a:pt x="0" y="122924"/>
                      <a:pt x="0" y="14024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68" name="Freeform: Shape 256">
                <a:extLst>
                  <a:ext uri="{FF2B5EF4-FFF2-40B4-BE49-F238E27FC236}">
                    <a16:creationId xmlns:a16="http://schemas.microsoft.com/office/drawing/2014/main" xmlns="" id="{505A40AA-3097-4476-A4A9-2F107910E87D}"/>
                  </a:ext>
                </a:extLst>
              </p:cNvPr>
              <p:cNvSpPr/>
              <p:nvPr/>
            </p:nvSpPr>
            <p:spPr>
              <a:xfrm>
                <a:off x="865107" y="3568320"/>
                <a:ext cx="121245" cy="142410"/>
              </a:xfrm>
              <a:custGeom>
                <a:avLst/>
                <a:gdLst>
                  <a:gd name="connsiteX0" fmla="*/ 0 w 121245"/>
                  <a:gd name="connsiteY0" fmla="*/ 2165 h 142410"/>
                  <a:gd name="connsiteX1" fmla="*/ 60623 w 121245"/>
                  <a:gd name="connsiteY1" fmla="*/ 88769 h 142410"/>
                  <a:gd name="connsiteX2" fmla="*/ 121246 w 121245"/>
                  <a:gd name="connsiteY2" fmla="*/ 140732 h 142410"/>
                  <a:gd name="connsiteX3" fmla="*/ 60623 w 121245"/>
                  <a:gd name="connsiteY3" fmla="*/ 54128 h 142410"/>
                  <a:gd name="connsiteX4" fmla="*/ 0 w 121245"/>
                  <a:gd name="connsiteY4" fmla="*/ 2165 h 142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2410">
                    <a:moveTo>
                      <a:pt x="0" y="2165"/>
                    </a:moveTo>
                    <a:cubicBezTo>
                      <a:pt x="0" y="19486"/>
                      <a:pt x="25981" y="54128"/>
                      <a:pt x="60623" y="88769"/>
                    </a:cubicBezTo>
                    <a:cubicBezTo>
                      <a:pt x="95265" y="123411"/>
                      <a:pt x="121246" y="149392"/>
                      <a:pt x="121246" y="140732"/>
                    </a:cubicBezTo>
                    <a:cubicBezTo>
                      <a:pt x="121246" y="132071"/>
                      <a:pt x="95265" y="97430"/>
                      <a:pt x="60623" y="54128"/>
                    </a:cubicBezTo>
                    <a:cubicBezTo>
                      <a:pt x="25981" y="10826"/>
                      <a:pt x="0" y="-6495"/>
                      <a:pt x="0" y="216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57" name="Graphic 1">
              <a:extLst>
                <a:ext uri="{FF2B5EF4-FFF2-40B4-BE49-F238E27FC236}">
                  <a16:creationId xmlns:a16="http://schemas.microsoft.com/office/drawing/2014/main" xmlns="" id="{9C29BAC4-76F4-4FCA-9F63-2BD20A728F92}"/>
                </a:ext>
              </a:extLst>
            </p:cNvPr>
            <p:cNvGrpSpPr/>
            <p:nvPr/>
          </p:nvGrpSpPr>
          <p:grpSpPr>
            <a:xfrm>
              <a:off x="258451" y="3172536"/>
              <a:ext cx="40013" cy="126852"/>
              <a:chOff x="1150901" y="3646769"/>
              <a:chExt cx="121245" cy="384377"/>
            </a:xfrm>
            <a:grpFill/>
          </p:grpSpPr>
          <p:sp>
            <p:nvSpPr>
              <p:cNvPr id="763" name="Freeform: Shape 251">
                <a:extLst>
                  <a:ext uri="{FF2B5EF4-FFF2-40B4-BE49-F238E27FC236}">
                    <a16:creationId xmlns:a16="http://schemas.microsoft.com/office/drawing/2014/main" xmlns="" id="{504F63AD-708E-4247-B48B-9C247CF3FFFE}"/>
                  </a:ext>
                </a:extLst>
              </p:cNvPr>
              <p:cNvSpPr/>
              <p:nvPr/>
            </p:nvSpPr>
            <p:spPr>
              <a:xfrm>
                <a:off x="1202863" y="3707712"/>
                <a:ext cx="17320" cy="271152"/>
              </a:xfrm>
              <a:custGeom>
                <a:avLst/>
                <a:gdLst>
                  <a:gd name="connsiteX0" fmla="*/ 0 w 17320"/>
                  <a:gd name="connsiteY0" fmla="*/ 10000 h 271152"/>
                  <a:gd name="connsiteX1" fmla="*/ 0 w 17320"/>
                  <a:gd name="connsiteY1" fmla="*/ 261152 h 271152"/>
                  <a:gd name="connsiteX2" fmla="*/ 17321 w 17320"/>
                  <a:gd name="connsiteY2" fmla="*/ 261152 h 271152"/>
                  <a:gd name="connsiteX3" fmla="*/ 17321 w 17320"/>
                  <a:gd name="connsiteY3" fmla="*/ 10000 h 271152"/>
                  <a:gd name="connsiteX4" fmla="*/ 0 w 17320"/>
                  <a:gd name="connsiteY4" fmla="*/ 10000 h 2711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271152">
                    <a:moveTo>
                      <a:pt x="0" y="10000"/>
                    </a:moveTo>
                    <a:cubicBezTo>
                      <a:pt x="0" y="96604"/>
                      <a:pt x="0" y="174548"/>
                      <a:pt x="0" y="261152"/>
                    </a:cubicBezTo>
                    <a:cubicBezTo>
                      <a:pt x="0" y="269813"/>
                      <a:pt x="17321" y="278473"/>
                      <a:pt x="17321" y="261152"/>
                    </a:cubicBezTo>
                    <a:cubicBezTo>
                      <a:pt x="17321" y="174548"/>
                      <a:pt x="17321" y="96604"/>
                      <a:pt x="17321" y="10000"/>
                    </a:cubicBezTo>
                    <a:cubicBezTo>
                      <a:pt x="1732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64" name="Freeform: Shape 252">
                <a:extLst>
                  <a:ext uri="{FF2B5EF4-FFF2-40B4-BE49-F238E27FC236}">
                    <a16:creationId xmlns:a16="http://schemas.microsoft.com/office/drawing/2014/main" xmlns="" id="{29484325-11C9-4C9E-B86A-8F76DFE5C278}"/>
                  </a:ext>
                </a:extLst>
              </p:cNvPr>
              <p:cNvSpPr/>
              <p:nvPr/>
            </p:nvSpPr>
            <p:spPr>
              <a:xfrm>
                <a:off x="1150901" y="3646769"/>
                <a:ext cx="121245" cy="140226"/>
              </a:xfrm>
              <a:custGeom>
                <a:avLst/>
                <a:gdLst>
                  <a:gd name="connsiteX0" fmla="*/ 60623 w 121245"/>
                  <a:gd name="connsiteY0" fmla="*/ 62282 h 140226"/>
                  <a:gd name="connsiteX1" fmla="*/ 0 w 121245"/>
                  <a:gd name="connsiteY1" fmla="*/ 140226 h 140226"/>
                  <a:gd name="connsiteX2" fmla="*/ 60623 w 121245"/>
                  <a:gd name="connsiteY2" fmla="*/ 79603 h 140226"/>
                  <a:gd name="connsiteX3" fmla="*/ 121246 w 121245"/>
                  <a:gd name="connsiteY3" fmla="*/ 1659 h 140226"/>
                  <a:gd name="connsiteX4" fmla="*/ 60623 w 121245"/>
                  <a:gd name="connsiteY4" fmla="*/ 62282 h 1402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0226">
                    <a:moveTo>
                      <a:pt x="60623" y="62282"/>
                    </a:moveTo>
                    <a:cubicBezTo>
                      <a:pt x="25981" y="105584"/>
                      <a:pt x="0" y="140226"/>
                      <a:pt x="0" y="140226"/>
                    </a:cubicBezTo>
                    <a:cubicBezTo>
                      <a:pt x="0" y="140226"/>
                      <a:pt x="25981" y="114245"/>
                      <a:pt x="60623" y="79603"/>
                    </a:cubicBezTo>
                    <a:cubicBezTo>
                      <a:pt x="95265" y="44961"/>
                      <a:pt x="121246" y="10320"/>
                      <a:pt x="121246" y="1659"/>
                    </a:cubicBezTo>
                    <a:cubicBezTo>
                      <a:pt x="121246" y="-7001"/>
                      <a:pt x="95265" y="18980"/>
                      <a:pt x="60623" y="6228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65" name="Freeform: Shape 253">
                <a:extLst>
                  <a:ext uri="{FF2B5EF4-FFF2-40B4-BE49-F238E27FC236}">
                    <a16:creationId xmlns:a16="http://schemas.microsoft.com/office/drawing/2014/main" xmlns="" id="{C4731899-690C-4C16-A6DD-204BF16FE4CE}"/>
                  </a:ext>
                </a:extLst>
              </p:cNvPr>
              <p:cNvSpPr/>
              <p:nvPr/>
            </p:nvSpPr>
            <p:spPr>
              <a:xfrm>
                <a:off x="1150901" y="3890920"/>
                <a:ext cx="121245" cy="140226"/>
              </a:xfrm>
              <a:custGeom>
                <a:avLst/>
                <a:gdLst>
                  <a:gd name="connsiteX0" fmla="*/ 0 w 121245"/>
                  <a:gd name="connsiteY0" fmla="*/ 0 h 140226"/>
                  <a:gd name="connsiteX1" fmla="*/ 60623 w 121245"/>
                  <a:gd name="connsiteY1" fmla="*/ 77944 h 140226"/>
                  <a:gd name="connsiteX2" fmla="*/ 121246 w 121245"/>
                  <a:gd name="connsiteY2" fmla="*/ 138567 h 140226"/>
                  <a:gd name="connsiteX3" fmla="*/ 60623 w 121245"/>
                  <a:gd name="connsiteY3" fmla="*/ 60623 h 140226"/>
                  <a:gd name="connsiteX4" fmla="*/ 0 w 121245"/>
                  <a:gd name="connsiteY4" fmla="*/ 0 h 1402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0226">
                    <a:moveTo>
                      <a:pt x="0" y="0"/>
                    </a:moveTo>
                    <a:cubicBezTo>
                      <a:pt x="0" y="0"/>
                      <a:pt x="25981" y="43302"/>
                      <a:pt x="60623" y="77944"/>
                    </a:cubicBezTo>
                    <a:cubicBezTo>
                      <a:pt x="95265" y="121246"/>
                      <a:pt x="121246" y="147227"/>
                      <a:pt x="121246" y="138567"/>
                    </a:cubicBezTo>
                    <a:cubicBezTo>
                      <a:pt x="121246" y="129906"/>
                      <a:pt x="95265" y="95265"/>
                      <a:pt x="60623" y="60623"/>
                    </a:cubicBezTo>
                    <a:cubicBezTo>
                      <a:pt x="25981" y="2598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58" name="Graphic 1">
              <a:extLst>
                <a:ext uri="{FF2B5EF4-FFF2-40B4-BE49-F238E27FC236}">
                  <a16:creationId xmlns:a16="http://schemas.microsoft.com/office/drawing/2014/main" xmlns="" id="{96D29014-75EE-4CDD-B0FE-ED124DAB3822}"/>
                </a:ext>
              </a:extLst>
            </p:cNvPr>
            <p:cNvGrpSpPr/>
            <p:nvPr/>
          </p:nvGrpSpPr>
          <p:grpSpPr>
            <a:xfrm>
              <a:off x="355627" y="3074321"/>
              <a:ext cx="40013" cy="323823"/>
              <a:chOff x="1445355" y="3349163"/>
              <a:chExt cx="121245" cy="981224"/>
            </a:xfrm>
            <a:grpFill/>
          </p:grpSpPr>
          <p:sp>
            <p:nvSpPr>
              <p:cNvPr id="760" name="Freeform: Shape 248">
                <a:extLst>
                  <a:ext uri="{FF2B5EF4-FFF2-40B4-BE49-F238E27FC236}">
                    <a16:creationId xmlns:a16="http://schemas.microsoft.com/office/drawing/2014/main" xmlns="" id="{CE80F54C-0F43-4A40-AF9F-5F4173245672}"/>
                  </a:ext>
                </a:extLst>
              </p:cNvPr>
              <p:cNvSpPr/>
              <p:nvPr/>
            </p:nvSpPr>
            <p:spPr>
              <a:xfrm>
                <a:off x="1488657" y="3399442"/>
                <a:ext cx="19088" cy="891197"/>
              </a:xfrm>
              <a:custGeom>
                <a:avLst/>
                <a:gdLst>
                  <a:gd name="connsiteX0" fmla="*/ 0 w 19088"/>
                  <a:gd name="connsiteY0" fmla="*/ 6495 h 891197"/>
                  <a:gd name="connsiteX1" fmla="*/ 0 w 19088"/>
                  <a:gd name="connsiteY1" fmla="*/ 881198 h 891197"/>
                  <a:gd name="connsiteX2" fmla="*/ 17321 w 19088"/>
                  <a:gd name="connsiteY2" fmla="*/ 881198 h 891197"/>
                  <a:gd name="connsiteX3" fmla="*/ 17321 w 19088"/>
                  <a:gd name="connsiteY3" fmla="*/ 6495 h 891197"/>
                  <a:gd name="connsiteX4" fmla="*/ 0 w 19088"/>
                  <a:gd name="connsiteY4" fmla="*/ 6495 h 891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88" h="891197">
                    <a:moveTo>
                      <a:pt x="0" y="6495"/>
                    </a:moveTo>
                    <a:cubicBezTo>
                      <a:pt x="0" y="300950"/>
                      <a:pt x="0" y="586743"/>
                      <a:pt x="0" y="881198"/>
                    </a:cubicBezTo>
                    <a:cubicBezTo>
                      <a:pt x="0" y="889858"/>
                      <a:pt x="17321" y="898518"/>
                      <a:pt x="17321" y="881198"/>
                    </a:cubicBezTo>
                    <a:cubicBezTo>
                      <a:pt x="17321" y="586743"/>
                      <a:pt x="17321" y="300950"/>
                      <a:pt x="17321" y="6495"/>
                    </a:cubicBezTo>
                    <a:cubicBezTo>
                      <a:pt x="2598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61" name="Freeform: Shape 249">
                <a:extLst>
                  <a:ext uri="{FF2B5EF4-FFF2-40B4-BE49-F238E27FC236}">
                    <a16:creationId xmlns:a16="http://schemas.microsoft.com/office/drawing/2014/main" xmlns="" id="{2C274F06-4959-4E0B-8E6E-D4390E07EFE6}"/>
                  </a:ext>
                </a:extLst>
              </p:cNvPr>
              <p:cNvSpPr/>
              <p:nvPr/>
            </p:nvSpPr>
            <p:spPr>
              <a:xfrm>
                <a:off x="1445355" y="3349163"/>
                <a:ext cx="121245" cy="134717"/>
              </a:xfrm>
              <a:custGeom>
                <a:avLst/>
                <a:gdLst>
                  <a:gd name="connsiteX0" fmla="*/ 60623 w 121245"/>
                  <a:gd name="connsiteY0" fmla="*/ 30793 h 134717"/>
                  <a:gd name="connsiteX1" fmla="*/ 0 w 121245"/>
                  <a:gd name="connsiteY1" fmla="*/ 126057 h 134717"/>
                  <a:gd name="connsiteX2" fmla="*/ 60623 w 121245"/>
                  <a:gd name="connsiteY2" fmla="*/ 100076 h 134717"/>
                  <a:gd name="connsiteX3" fmla="*/ 121246 w 121245"/>
                  <a:gd name="connsiteY3" fmla="*/ 4811 h 134717"/>
                  <a:gd name="connsiteX4" fmla="*/ 60623 w 121245"/>
                  <a:gd name="connsiteY4" fmla="*/ 30793 h 134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4717">
                    <a:moveTo>
                      <a:pt x="60623" y="30793"/>
                    </a:moveTo>
                    <a:cubicBezTo>
                      <a:pt x="25981" y="65434"/>
                      <a:pt x="0" y="108736"/>
                      <a:pt x="0" y="126057"/>
                    </a:cubicBezTo>
                    <a:cubicBezTo>
                      <a:pt x="0" y="143378"/>
                      <a:pt x="25981" y="134718"/>
                      <a:pt x="60623" y="100076"/>
                    </a:cubicBezTo>
                    <a:cubicBezTo>
                      <a:pt x="95265" y="74095"/>
                      <a:pt x="121246" y="30793"/>
                      <a:pt x="121246" y="4811"/>
                    </a:cubicBezTo>
                    <a:cubicBezTo>
                      <a:pt x="121246" y="-3849"/>
                      <a:pt x="95265" y="-3849"/>
                      <a:pt x="60623" y="3079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62" name="Freeform: Shape 250">
                <a:extLst>
                  <a:ext uri="{FF2B5EF4-FFF2-40B4-BE49-F238E27FC236}">
                    <a16:creationId xmlns:a16="http://schemas.microsoft.com/office/drawing/2014/main" xmlns="" id="{C33B1665-0303-40F9-A532-E4116781B6D8}"/>
                  </a:ext>
                </a:extLst>
              </p:cNvPr>
              <p:cNvSpPr/>
              <p:nvPr/>
            </p:nvSpPr>
            <p:spPr>
              <a:xfrm>
                <a:off x="1445355" y="4195723"/>
                <a:ext cx="121245" cy="134664"/>
              </a:xfrm>
              <a:custGeom>
                <a:avLst/>
                <a:gdLst>
                  <a:gd name="connsiteX0" fmla="*/ 60623 w 121245"/>
                  <a:gd name="connsiteY0" fmla="*/ 32953 h 134664"/>
                  <a:gd name="connsiteX1" fmla="*/ 0 w 121245"/>
                  <a:gd name="connsiteY1" fmla="*/ 6972 h 134664"/>
                  <a:gd name="connsiteX2" fmla="*/ 60623 w 121245"/>
                  <a:gd name="connsiteY2" fmla="*/ 102237 h 134664"/>
                  <a:gd name="connsiteX3" fmla="*/ 121246 w 121245"/>
                  <a:gd name="connsiteY3" fmla="*/ 119558 h 134664"/>
                  <a:gd name="connsiteX4" fmla="*/ 60623 w 121245"/>
                  <a:gd name="connsiteY4" fmla="*/ 32953 h 1346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4664">
                    <a:moveTo>
                      <a:pt x="60623" y="32953"/>
                    </a:moveTo>
                    <a:cubicBezTo>
                      <a:pt x="25981" y="6972"/>
                      <a:pt x="0" y="-10349"/>
                      <a:pt x="0" y="6972"/>
                    </a:cubicBezTo>
                    <a:cubicBezTo>
                      <a:pt x="0" y="24293"/>
                      <a:pt x="25981" y="67595"/>
                      <a:pt x="60623" y="102237"/>
                    </a:cubicBezTo>
                    <a:cubicBezTo>
                      <a:pt x="95265" y="136878"/>
                      <a:pt x="121246" y="145539"/>
                      <a:pt x="121246" y="119558"/>
                    </a:cubicBezTo>
                    <a:cubicBezTo>
                      <a:pt x="121246" y="102237"/>
                      <a:pt x="95265" y="58935"/>
                      <a:pt x="60623" y="3295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59" name="Graphic 1">
              <a:extLst>
                <a:ext uri="{FF2B5EF4-FFF2-40B4-BE49-F238E27FC236}">
                  <a16:creationId xmlns:a16="http://schemas.microsoft.com/office/drawing/2014/main" xmlns="" id="{2B28F896-2C33-42D1-B017-95E1F1A968E8}"/>
                </a:ext>
              </a:extLst>
            </p:cNvPr>
            <p:cNvGrpSpPr/>
            <p:nvPr/>
          </p:nvGrpSpPr>
          <p:grpSpPr>
            <a:xfrm>
              <a:off x="449944" y="3007314"/>
              <a:ext cx="40013" cy="460155"/>
              <a:chOff x="1731149" y="3146125"/>
              <a:chExt cx="121245" cy="1394327"/>
            </a:xfrm>
            <a:grpFill/>
          </p:grpSpPr>
          <p:sp>
            <p:nvSpPr>
              <p:cNvPr id="757" name="Freeform: Shape 245">
                <a:extLst>
                  <a:ext uri="{FF2B5EF4-FFF2-40B4-BE49-F238E27FC236}">
                    <a16:creationId xmlns:a16="http://schemas.microsoft.com/office/drawing/2014/main" xmlns="" id="{F72217FA-7DB2-4B6F-A95A-DC76651D7594}"/>
                  </a:ext>
                </a:extLst>
              </p:cNvPr>
              <p:cNvSpPr/>
              <p:nvPr/>
            </p:nvSpPr>
            <p:spPr>
              <a:xfrm>
                <a:off x="1783112" y="3182931"/>
                <a:ext cx="17320" cy="1324218"/>
              </a:xfrm>
              <a:custGeom>
                <a:avLst/>
                <a:gdLst>
                  <a:gd name="connsiteX0" fmla="*/ 0 w 17320"/>
                  <a:gd name="connsiteY0" fmla="*/ 6495 h 1324218"/>
                  <a:gd name="connsiteX1" fmla="*/ 0 w 17320"/>
                  <a:gd name="connsiteY1" fmla="*/ 1314219 h 1324218"/>
                  <a:gd name="connsiteX2" fmla="*/ 17321 w 17320"/>
                  <a:gd name="connsiteY2" fmla="*/ 1314219 h 1324218"/>
                  <a:gd name="connsiteX3" fmla="*/ 17321 w 17320"/>
                  <a:gd name="connsiteY3" fmla="*/ 6495 h 1324218"/>
                  <a:gd name="connsiteX4" fmla="*/ 0 w 17320"/>
                  <a:gd name="connsiteY4" fmla="*/ 6495 h 13242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324218">
                    <a:moveTo>
                      <a:pt x="0" y="6495"/>
                    </a:moveTo>
                    <a:cubicBezTo>
                      <a:pt x="0" y="439516"/>
                      <a:pt x="0" y="881198"/>
                      <a:pt x="0" y="1314219"/>
                    </a:cubicBezTo>
                    <a:cubicBezTo>
                      <a:pt x="0" y="1322879"/>
                      <a:pt x="17321" y="1331539"/>
                      <a:pt x="17321" y="1314219"/>
                    </a:cubicBezTo>
                    <a:cubicBezTo>
                      <a:pt x="17321" y="881198"/>
                      <a:pt x="17321" y="439516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58" name="Freeform: Shape 246">
                <a:extLst>
                  <a:ext uri="{FF2B5EF4-FFF2-40B4-BE49-F238E27FC236}">
                    <a16:creationId xmlns:a16="http://schemas.microsoft.com/office/drawing/2014/main" xmlns="" id="{36B60C2E-8287-47A4-AE0C-2AFA50468C84}"/>
                  </a:ext>
                </a:extLst>
              </p:cNvPr>
              <p:cNvSpPr/>
              <p:nvPr/>
            </p:nvSpPr>
            <p:spPr>
              <a:xfrm>
                <a:off x="1731149" y="3146125"/>
                <a:ext cx="121245" cy="130257"/>
              </a:xfrm>
              <a:custGeom>
                <a:avLst/>
                <a:gdLst>
                  <a:gd name="connsiteX0" fmla="*/ 60623 w 121245"/>
                  <a:gd name="connsiteY0" fmla="*/ 8660 h 130257"/>
                  <a:gd name="connsiteX1" fmla="*/ 0 w 121245"/>
                  <a:gd name="connsiteY1" fmla="*/ 103925 h 130257"/>
                  <a:gd name="connsiteX2" fmla="*/ 60623 w 121245"/>
                  <a:gd name="connsiteY2" fmla="*/ 121246 h 130257"/>
                  <a:gd name="connsiteX3" fmla="*/ 121246 w 121245"/>
                  <a:gd name="connsiteY3" fmla="*/ 34642 h 130257"/>
                  <a:gd name="connsiteX4" fmla="*/ 60623 w 121245"/>
                  <a:gd name="connsiteY4" fmla="*/ 8660 h 130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0257">
                    <a:moveTo>
                      <a:pt x="60623" y="8660"/>
                    </a:moveTo>
                    <a:cubicBezTo>
                      <a:pt x="25981" y="25981"/>
                      <a:pt x="0" y="69283"/>
                      <a:pt x="0" y="103925"/>
                    </a:cubicBezTo>
                    <a:cubicBezTo>
                      <a:pt x="0" y="129906"/>
                      <a:pt x="25981" y="138567"/>
                      <a:pt x="60623" y="121246"/>
                    </a:cubicBezTo>
                    <a:cubicBezTo>
                      <a:pt x="95265" y="103925"/>
                      <a:pt x="121246" y="69283"/>
                      <a:pt x="121246" y="34642"/>
                    </a:cubicBezTo>
                    <a:cubicBezTo>
                      <a:pt x="121246" y="0"/>
                      <a:pt x="95265" y="-8660"/>
                      <a:pt x="60623" y="866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59" name="Freeform: Shape 247">
                <a:extLst>
                  <a:ext uri="{FF2B5EF4-FFF2-40B4-BE49-F238E27FC236}">
                    <a16:creationId xmlns:a16="http://schemas.microsoft.com/office/drawing/2014/main" xmlns="" id="{69819C3A-4849-47D3-88F9-89375BC76F1F}"/>
                  </a:ext>
                </a:extLst>
              </p:cNvPr>
              <p:cNvSpPr/>
              <p:nvPr/>
            </p:nvSpPr>
            <p:spPr>
              <a:xfrm>
                <a:off x="1731149" y="4410195"/>
                <a:ext cx="121245" cy="130257"/>
              </a:xfrm>
              <a:custGeom>
                <a:avLst/>
                <a:gdLst>
                  <a:gd name="connsiteX0" fmla="*/ 60623 w 121245"/>
                  <a:gd name="connsiteY0" fmla="*/ 9011 h 130257"/>
                  <a:gd name="connsiteX1" fmla="*/ 0 w 121245"/>
                  <a:gd name="connsiteY1" fmla="*/ 26332 h 130257"/>
                  <a:gd name="connsiteX2" fmla="*/ 60623 w 121245"/>
                  <a:gd name="connsiteY2" fmla="*/ 121597 h 130257"/>
                  <a:gd name="connsiteX3" fmla="*/ 121246 w 121245"/>
                  <a:gd name="connsiteY3" fmla="*/ 95615 h 130257"/>
                  <a:gd name="connsiteX4" fmla="*/ 60623 w 121245"/>
                  <a:gd name="connsiteY4" fmla="*/ 9011 h 130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0257">
                    <a:moveTo>
                      <a:pt x="60623" y="9011"/>
                    </a:moveTo>
                    <a:cubicBezTo>
                      <a:pt x="25981" y="-8309"/>
                      <a:pt x="0" y="351"/>
                      <a:pt x="0" y="26332"/>
                    </a:cubicBezTo>
                    <a:cubicBezTo>
                      <a:pt x="0" y="52313"/>
                      <a:pt x="25981" y="95615"/>
                      <a:pt x="60623" y="121597"/>
                    </a:cubicBezTo>
                    <a:cubicBezTo>
                      <a:pt x="95265" y="138918"/>
                      <a:pt x="121246" y="130257"/>
                      <a:pt x="121246" y="95615"/>
                    </a:cubicBezTo>
                    <a:cubicBezTo>
                      <a:pt x="121246" y="60974"/>
                      <a:pt x="95265" y="26332"/>
                      <a:pt x="60623" y="901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60" name="Graphic 1">
              <a:extLst>
                <a:ext uri="{FF2B5EF4-FFF2-40B4-BE49-F238E27FC236}">
                  <a16:creationId xmlns:a16="http://schemas.microsoft.com/office/drawing/2014/main" xmlns="" id="{B45E6438-3025-4C48-B302-8D4781C4A35A}"/>
                </a:ext>
              </a:extLst>
            </p:cNvPr>
            <p:cNvGrpSpPr/>
            <p:nvPr/>
          </p:nvGrpSpPr>
          <p:grpSpPr>
            <a:xfrm>
              <a:off x="544262" y="2981591"/>
              <a:ext cx="40457" cy="511601"/>
              <a:chOff x="2016943" y="3068181"/>
              <a:chExt cx="122591" cy="1550215"/>
            </a:xfrm>
            <a:grpFill/>
          </p:grpSpPr>
          <p:sp>
            <p:nvSpPr>
              <p:cNvPr id="754" name="Freeform: Shape 242">
                <a:extLst>
                  <a:ext uri="{FF2B5EF4-FFF2-40B4-BE49-F238E27FC236}">
                    <a16:creationId xmlns:a16="http://schemas.microsoft.com/office/drawing/2014/main" xmlns="" id="{746F735A-10D3-4351-B5C0-A57F1D615708}"/>
                  </a:ext>
                </a:extLst>
              </p:cNvPr>
              <p:cNvSpPr/>
              <p:nvPr/>
            </p:nvSpPr>
            <p:spPr>
              <a:xfrm>
                <a:off x="2068905" y="3104988"/>
                <a:ext cx="17320" cy="1480106"/>
              </a:xfrm>
              <a:custGeom>
                <a:avLst/>
                <a:gdLst>
                  <a:gd name="connsiteX0" fmla="*/ 0 w 17320"/>
                  <a:gd name="connsiteY0" fmla="*/ 6495 h 1480106"/>
                  <a:gd name="connsiteX1" fmla="*/ 0 w 17320"/>
                  <a:gd name="connsiteY1" fmla="*/ 1470106 h 1480106"/>
                  <a:gd name="connsiteX2" fmla="*/ 17321 w 17320"/>
                  <a:gd name="connsiteY2" fmla="*/ 1470106 h 1480106"/>
                  <a:gd name="connsiteX3" fmla="*/ 17321 w 17320"/>
                  <a:gd name="connsiteY3" fmla="*/ 6495 h 1480106"/>
                  <a:gd name="connsiteX4" fmla="*/ 0 w 17320"/>
                  <a:gd name="connsiteY4" fmla="*/ 6495 h 14801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480106">
                    <a:moveTo>
                      <a:pt x="0" y="6495"/>
                    </a:moveTo>
                    <a:cubicBezTo>
                      <a:pt x="0" y="491479"/>
                      <a:pt x="0" y="985123"/>
                      <a:pt x="0" y="1470106"/>
                    </a:cubicBezTo>
                    <a:cubicBezTo>
                      <a:pt x="0" y="1478767"/>
                      <a:pt x="17321" y="1487427"/>
                      <a:pt x="17321" y="1470106"/>
                    </a:cubicBezTo>
                    <a:cubicBezTo>
                      <a:pt x="17321" y="985123"/>
                      <a:pt x="17321" y="491479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55" name="Freeform: Shape 243">
                <a:extLst>
                  <a:ext uri="{FF2B5EF4-FFF2-40B4-BE49-F238E27FC236}">
                    <a16:creationId xmlns:a16="http://schemas.microsoft.com/office/drawing/2014/main" xmlns="" id="{134B8E3A-707C-4F53-9D10-10076A9F47F9}"/>
                  </a:ext>
                </a:extLst>
              </p:cNvPr>
              <p:cNvSpPr/>
              <p:nvPr/>
            </p:nvSpPr>
            <p:spPr>
              <a:xfrm>
                <a:off x="2016943" y="3068181"/>
                <a:ext cx="122591" cy="129906"/>
              </a:xfrm>
              <a:custGeom>
                <a:avLst/>
                <a:gdLst>
                  <a:gd name="connsiteX0" fmla="*/ 60623 w 122591"/>
                  <a:gd name="connsiteY0" fmla="*/ 0 h 129906"/>
                  <a:gd name="connsiteX1" fmla="*/ 0 w 122591"/>
                  <a:gd name="connsiteY1" fmla="*/ 69283 h 129906"/>
                  <a:gd name="connsiteX2" fmla="*/ 60623 w 122591"/>
                  <a:gd name="connsiteY2" fmla="*/ 129906 h 129906"/>
                  <a:gd name="connsiteX3" fmla="*/ 121246 w 122591"/>
                  <a:gd name="connsiteY3" fmla="*/ 69283 h 129906"/>
                  <a:gd name="connsiteX4" fmla="*/ 60623 w 122591"/>
                  <a:gd name="connsiteY4" fmla="*/ 0 h 1299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91" h="129906">
                    <a:moveTo>
                      <a:pt x="60623" y="0"/>
                    </a:moveTo>
                    <a:cubicBezTo>
                      <a:pt x="25981" y="0"/>
                      <a:pt x="0" y="34642"/>
                      <a:pt x="0" y="69283"/>
                    </a:cubicBezTo>
                    <a:cubicBezTo>
                      <a:pt x="0" y="103925"/>
                      <a:pt x="25981" y="129906"/>
                      <a:pt x="60623" y="129906"/>
                    </a:cubicBezTo>
                    <a:cubicBezTo>
                      <a:pt x="95265" y="129906"/>
                      <a:pt x="121246" y="103925"/>
                      <a:pt x="121246" y="69283"/>
                    </a:cubicBezTo>
                    <a:cubicBezTo>
                      <a:pt x="129906" y="34642"/>
                      <a:pt x="95265" y="0"/>
                      <a:pt x="60623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56" name="Freeform: Shape 244">
                <a:extLst>
                  <a:ext uri="{FF2B5EF4-FFF2-40B4-BE49-F238E27FC236}">
                    <a16:creationId xmlns:a16="http://schemas.microsoft.com/office/drawing/2014/main" xmlns="" id="{DFA8F0AA-EA3E-417A-8FB7-26E5617A61E8}"/>
                  </a:ext>
                </a:extLst>
              </p:cNvPr>
              <p:cNvSpPr/>
              <p:nvPr/>
            </p:nvSpPr>
            <p:spPr>
              <a:xfrm>
                <a:off x="2016943" y="4488490"/>
                <a:ext cx="122591" cy="129906"/>
              </a:xfrm>
              <a:custGeom>
                <a:avLst/>
                <a:gdLst>
                  <a:gd name="connsiteX0" fmla="*/ 60623 w 122591"/>
                  <a:gd name="connsiteY0" fmla="*/ 0 h 129906"/>
                  <a:gd name="connsiteX1" fmla="*/ 0 w 122591"/>
                  <a:gd name="connsiteY1" fmla="*/ 60623 h 129906"/>
                  <a:gd name="connsiteX2" fmla="*/ 60623 w 122591"/>
                  <a:gd name="connsiteY2" fmla="*/ 129906 h 129906"/>
                  <a:gd name="connsiteX3" fmla="*/ 121246 w 122591"/>
                  <a:gd name="connsiteY3" fmla="*/ 60623 h 129906"/>
                  <a:gd name="connsiteX4" fmla="*/ 60623 w 122591"/>
                  <a:gd name="connsiteY4" fmla="*/ 0 h 1299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91" h="129906">
                    <a:moveTo>
                      <a:pt x="60623" y="0"/>
                    </a:moveTo>
                    <a:cubicBezTo>
                      <a:pt x="25981" y="0"/>
                      <a:pt x="0" y="25981"/>
                      <a:pt x="0" y="60623"/>
                    </a:cubicBezTo>
                    <a:cubicBezTo>
                      <a:pt x="0" y="95264"/>
                      <a:pt x="25981" y="129906"/>
                      <a:pt x="60623" y="129906"/>
                    </a:cubicBezTo>
                    <a:cubicBezTo>
                      <a:pt x="95265" y="129906"/>
                      <a:pt x="121246" y="95264"/>
                      <a:pt x="121246" y="60623"/>
                    </a:cubicBezTo>
                    <a:cubicBezTo>
                      <a:pt x="129906" y="25981"/>
                      <a:pt x="95265" y="0"/>
                      <a:pt x="60623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61" name="Graphic 1">
              <a:extLst>
                <a:ext uri="{FF2B5EF4-FFF2-40B4-BE49-F238E27FC236}">
                  <a16:creationId xmlns:a16="http://schemas.microsoft.com/office/drawing/2014/main" xmlns="" id="{15D9412B-F4D9-4893-AB1D-3763248F685B}"/>
                </a:ext>
              </a:extLst>
            </p:cNvPr>
            <p:cNvGrpSpPr/>
            <p:nvPr/>
          </p:nvGrpSpPr>
          <p:grpSpPr>
            <a:xfrm>
              <a:off x="641437" y="3007314"/>
              <a:ext cx="40013" cy="460155"/>
              <a:chOff x="2311397" y="3146125"/>
              <a:chExt cx="121245" cy="1394327"/>
            </a:xfrm>
            <a:grpFill/>
          </p:grpSpPr>
          <p:sp>
            <p:nvSpPr>
              <p:cNvPr id="751" name="Freeform: Shape 239">
                <a:extLst>
                  <a:ext uri="{FF2B5EF4-FFF2-40B4-BE49-F238E27FC236}">
                    <a16:creationId xmlns:a16="http://schemas.microsoft.com/office/drawing/2014/main" xmlns="" id="{75474628-5BFA-4C63-8934-B2551065CFDB}"/>
                  </a:ext>
                </a:extLst>
              </p:cNvPr>
              <p:cNvSpPr/>
              <p:nvPr/>
            </p:nvSpPr>
            <p:spPr>
              <a:xfrm>
                <a:off x="2363360" y="3182931"/>
                <a:ext cx="17320" cy="1324218"/>
              </a:xfrm>
              <a:custGeom>
                <a:avLst/>
                <a:gdLst>
                  <a:gd name="connsiteX0" fmla="*/ 0 w 17320"/>
                  <a:gd name="connsiteY0" fmla="*/ 6495 h 1324218"/>
                  <a:gd name="connsiteX1" fmla="*/ 0 w 17320"/>
                  <a:gd name="connsiteY1" fmla="*/ 1314219 h 1324218"/>
                  <a:gd name="connsiteX2" fmla="*/ 17321 w 17320"/>
                  <a:gd name="connsiteY2" fmla="*/ 1314219 h 1324218"/>
                  <a:gd name="connsiteX3" fmla="*/ 17321 w 17320"/>
                  <a:gd name="connsiteY3" fmla="*/ 6495 h 1324218"/>
                  <a:gd name="connsiteX4" fmla="*/ 0 w 17320"/>
                  <a:gd name="connsiteY4" fmla="*/ 6495 h 13242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324218">
                    <a:moveTo>
                      <a:pt x="0" y="6495"/>
                    </a:moveTo>
                    <a:cubicBezTo>
                      <a:pt x="0" y="439516"/>
                      <a:pt x="0" y="881198"/>
                      <a:pt x="0" y="1314219"/>
                    </a:cubicBezTo>
                    <a:cubicBezTo>
                      <a:pt x="0" y="1322879"/>
                      <a:pt x="17321" y="1331539"/>
                      <a:pt x="17321" y="1314219"/>
                    </a:cubicBezTo>
                    <a:cubicBezTo>
                      <a:pt x="17321" y="881198"/>
                      <a:pt x="17321" y="439516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52" name="Freeform: Shape 240">
                <a:extLst>
                  <a:ext uri="{FF2B5EF4-FFF2-40B4-BE49-F238E27FC236}">
                    <a16:creationId xmlns:a16="http://schemas.microsoft.com/office/drawing/2014/main" xmlns="" id="{5E9E5CB1-42ED-484C-AA9D-01BDF3F60BE8}"/>
                  </a:ext>
                </a:extLst>
              </p:cNvPr>
              <p:cNvSpPr/>
              <p:nvPr/>
            </p:nvSpPr>
            <p:spPr>
              <a:xfrm>
                <a:off x="2311397" y="3146125"/>
                <a:ext cx="121245" cy="130257"/>
              </a:xfrm>
              <a:custGeom>
                <a:avLst/>
                <a:gdLst>
                  <a:gd name="connsiteX0" fmla="*/ 60623 w 121245"/>
                  <a:gd name="connsiteY0" fmla="*/ 8660 h 130257"/>
                  <a:gd name="connsiteX1" fmla="*/ 0 w 121245"/>
                  <a:gd name="connsiteY1" fmla="*/ 34642 h 130257"/>
                  <a:gd name="connsiteX2" fmla="*/ 60623 w 121245"/>
                  <a:gd name="connsiteY2" fmla="*/ 121246 h 130257"/>
                  <a:gd name="connsiteX3" fmla="*/ 121246 w 121245"/>
                  <a:gd name="connsiteY3" fmla="*/ 103925 h 130257"/>
                  <a:gd name="connsiteX4" fmla="*/ 60623 w 121245"/>
                  <a:gd name="connsiteY4" fmla="*/ 8660 h 130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0257">
                    <a:moveTo>
                      <a:pt x="60623" y="8660"/>
                    </a:moveTo>
                    <a:cubicBezTo>
                      <a:pt x="25981" y="-8660"/>
                      <a:pt x="0" y="0"/>
                      <a:pt x="0" y="34642"/>
                    </a:cubicBezTo>
                    <a:cubicBezTo>
                      <a:pt x="0" y="69283"/>
                      <a:pt x="25981" y="103925"/>
                      <a:pt x="60623" y="121246"/>
                    </a:cubicBezTo>
                    <a:cubicBezTo>
                      <a:pt x="95265" y="138567"/>
                      <a:pt x="121246" y="129906"/>
                      <a:pt x="121246" y="103925"/>
                    </a:cubicBezTo>
                    <a:cubicBezTo>
                      <a:pt x="121246" y="69283"/>
                      <a:pt x="95265" y="25981"/>
                      <a:pt x="60623" y="866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53" name="Freeform: Shape 241">
                <a:extLst>
                  <a:ext uri="{FF2B5EF4-FFF2-40B4-BE49-F238E27FC236}">
                    <a16:creationId xmlns:a16="http://schemas.microsoft.com/office/drawing/2014/main" xmlns="" id="{19A47CE9-9EB8-4A4F-AC99-4224C898F3EE}"/>
                  </a:ext>
                </a:extLst>
              </p:cNvPr>
              <p:cNvSpPr/>
              <p:nvPr/>
            </p:nvSpPr>
            <p:spPr>
              <a:xfrm>
                <a:off x="2311397" y="4410195"/>
                <a:ext cx="121245" cy="130257"/>
              </a:xfrm>
              <a:custGeom>
                <a:avLst/>
                <a:gdLst>
                  <a:gd name="connsiteX0" fmla="*/ 60623 w 121245"/>
                  <a:gd name="connsiteY0" fmla="*/ 9011 h 130257"/>
                  <a:gd name="connsiteX1" fmla="*/ 0 w 121245"/>
                  <a:gd name="connsiteY1" fmla="*/ 95615 h 130257"/>
                  <a:gd name="connsiteX2" fmla="*/ 60623 w 121245"/>
                  <a:gd name="connsiteY2" fmla="*/ 121597 h 130257"/>
                  <a:gd name="connsiteX3" fmla="*/ 121246 w 121245"/>
                  <a:gd name="connsiteY3" fmla="*/ 26332 h 130257"/>
                  <a:gd name="connsiteX4" fmla="*/ 60623 w 121245"/>
                  <a:gd name="connsiteY4" fmla="*/ 9011 h 130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0257">
                    <a:moveTo>
                      <a:pt x="60623" y="9011"/>
                    </a:moveTo>
                    <a:cubicBezTo>
                      <a:pt x="25981" y="26332"/>
                      <a:pt x="0" y="60974"/>
                      <a:pt x="0" y="95615"/>
                    </a:cubicBezTo>
                    <a:cubicBezTo>
                      <a:pt x="0" y="130257"/>
                      <a:pt x="25981" y="138918"/>
                      <a:pt x="60623" y="121597"/>
                    </a:cubicBezTo>
                    <a:cubicBezTo>
                      <a:pt x="95265" y="104276"/>
                      <a:pt x="121246" y="60974"/>
                      <a:pt x="121246" y="26332"/>
                    </a:cubicBezTo>
                    <a:cubicBezTo>
                      <a:pt x="121246" y="351"/>
                      <a:pt x="95265" y="-8309"/>
                      <a:pt x="60623" y="901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62" name="Graphic 1">
              <a:extLst>
                <a:ext uri="{FF2B5EF4-FFF2-40B4-BE49-F238E27FC236}">
                  <a16:creationId xmlns:a16="http://schemas.microsoft.com/office/drawing/2014/main" xmlns="" id="{8C90BE4A-9CA7-4AAC-86F0-7A1124143BD0}"/>
                </a:ext>
              </a:extLst>
            </p:cNvPr>
            <p:cNvGrpSpPr/>
            <p:nvPr/>
          </p:nvGrpSpPr>
          <p:grpSpPr>
            <a:xfrm>
              <a:off x="735755" y="3073781"/>
              <a:ext cx="40013" cy="327220"/>
              <a:chOff x="2597191" y="3347528"/>
              <a:chExt cx="121245" cy="991519"/>
            </a:xfrm>
            <a:grpFill/>
          </p:grpSpPr>
          <p:sp>
            <p:nvSpPr>
              <p:cNvPr id="748" name="Freeform: Shape 236">
                <a:extLst>
                  <a:ext uri="{FF2B5EF4-FFF2-40B4-BE49-F238E27FC236}">
                    <a16:creationId xmlns:a16="http://schemas.microsoft.com/office/drawing/2014/main" xmlns="" id="{9B82DC0A-58CD-4531-8317-54FE6A6B8589}"/>
                  </a:ext>
                </a:extLst>
              </p:cNvPr>
              <p:cNvSpPr/>
              <p:nvPr/>
            </p:nvSpPr>
            <p:spPr>
              <a:xfrm>
                <a:off x="2649153" y="3395937"/>
                <a:ext cx="17320" cy="903363"/>
              </a:xfrm>
              <a:custGeom>
                <a:avLst/>
                <a:gdLst>
                  <a:gd name="connsiteX0" fmla="*/ 0 w 17320"/>
                  <a:gd name="connsiteY0" fmla="*/ 10000 h 903363"/>
                  <a:gd name="connsiteX1" fmla="*/ 0 w 17320"/>
                  <a:gd name="connsiteY1" fmla="*/ 893363 h 903363"/>
                  <a:gd name="connsiteX2" fmla="*/ 17321 w 17320"/>
                  <a:gd name="connsiteY2" fmla="*/ 893363 h 903363"/>
                  <a:gd name="connsiteX3" fmla="*/ 17321 w 17320"/>
                  <a:gd name="connsiteY3" fmla="*/ 10000 h 903363"/>
                  <a:gd name="connsiteX4" fmla="*/ 0 w 17320"/>
                  <a:gd name="connsiteY4" fmla="*/ 10000 h 9033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903363">
                    <a:moveTo>
                      <a:pt x="0" y="10000"/>
                    </a:moveTo>
                    <a:cubicBezTo>
                      <a:pt x="0" y="304454"/>
                      <a:pt x="0" y="598909"/>
                      <a:pt x="0" y="893363"/>
                    </a:cubicBezTo>
                    <a:cubicBezTo>
                      <a:pt x="0" y="902023"/>
                      <a:pt x="17321" y="910684"/>
                      <a:pt x="17321" y="893363"/>
                    </a:cubicBezTo>
                    <a:cubicBezTo>
                      <a:pt x="17321" y="598909"/>
                      <a:pt x="17321" y="304454"/>
                      <a:pt x="17321" y="10000"/>
                    </a:cubicBezTo>
                    <a:cubicBezTo>
                      <a:pt x="1732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49" name="Freeform: Shape 237">
                <a:extLst>
                  <a:ext uri="{FF2B5EF4-FFF2-40B4-BE49-F238E27FC236}">
                    <a16:creationId xmlns:a16="http://schemas.microsoft.com/office/drawing/2014/main" xmlns="" id="{FF461EED-3BB2-4D9B-B5CA-A2D47A1AA5CB}"/>
                  </a:ext>
                </a:extLst>
              </p:cNvPr>
              <p:cNvSpPr/>
              <p:nvPr/>
            </p:nvSpPr>
            <p:spPr>
              <a:xfrm>
                <a:off x="2597191" y="3347528"/>
                <a:ext cx="121245" cy="140544"/>
              </a:xfrm>
              <a:custGeom>
                <a:avLst/>
                <a:gdLst>
                  <a:gd name="connsiteX0" fmla="*/ 0 w 121245"/>
                  <a:gd name="connsiteY0" fmla="*/ 15107 h 140544"/>
                  <a:gd name="connsiteX1" fmla="*/ 60623 w 121245"/>
                  <a:gd name="connsiteY1" fmla="*/ 110371 h 140544"/>
                  <a:gd name="connsiteX2" fmla="*/ 121246 w 121245"/>
                  <a:gd name="connsiteY2" fmla="*/ 127692 h 140544"/>
                  <a:gd name="connsiteX3" fmla="*/ 60623 w 121245"/>
                  <a:gd name="connsiteY3" fmla="*/ 32427 h 140544"/>
                  <a:gd name="connsiteX4" fmla="*/ 0 w 121245"/>
                  <a:gd name="connsiteY4" fmla="*/ 15107 h 1405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0544">
                    <a:moveTo>
                      <a:pt x="0" y="15107"/>
                    </a:moveTo>
                    <a:cubicBezTo>
                      <a:pt x="0" y="41088"/>
                      <a:pt x="25982" y="75730"/>
                      <a:pt x="60623" y="110371"/>
                    </a:cubicBezTo>
                    <a:cubicBezTo>
                      <a:pt x="95265" y="136353"/>
                      <a:pt x="121246" y="153673"/>
                      <a:pt x="121246" y="127692"/>
                    </a:cubicBezTo>
                    <a:cubicBezTo>
                      <a:pt x="121246" y="110371"/>
                      <a:pt x="95265" y="67069"/>
                      <a:pt x="60623" y="32427"/>
                    </a:cubicBezTo>
                    <a:cubicBezTo>
                      <a:pt x="25982" y="-2214"/>
                      <a:pt x="0" y="-10875"/>
                      <a:pt x="0" y="1510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50" name="Freeform: Shape 238">
                <a:extLst>
                  <a:ext uri="{FF2B5EF4-FFF2-40B4-BE49-F238E27FC236}">
                    <a16:creationId xmlns:a16="http://schemas.microsoft.com/office/drawing/2014/main" xmlns="" id="{716D88D9-6AC4-4E80-B420-EBFAAD1BB075}"/>
                  </a:ext>
                </a:extLst>
              </p:cNvPr>
              <p:cNvSpPr/>
              <p:nvPr/>
            </p:nvSpPr>
            <p:spPr>
              <a:xfrm>
                <a:off x="2597191" y="4202345"/>
                <a:ext cx="121245" cy="136703"/>
              </a:xfrm>
              <a:custGeom>
                <a:avLst/>
                <a:gdLst>
                  <a:gd name="connsiteX0" fmla="*/ 60623 w 121245"/>
                  <a:gd name="connsiteY0" fmla="*/ 26332 h 136703"/>
                  <a:gd name="connsiteX1" fmla="*/ 0 w 121245"/>
                  <a:gd name="connsiteY1" fmla="*/ 121597 h 136703"/>
                  <a:gd name="connsiteX2" fmla="*/ 60623 w 121245"/>
                  <a:gd name="connsiteY2" fmla="*/ 104276 h 136703"/>
                  <a:gd name="connsiteX3" fmla="*/ 121246 w 121245"/>
                  <a:gd name="connsiteY3" fmla="*/ 9011 h 136703"/>
                  <a:gd name="connsiteX4" fmla="*/ 60623 w 121245"/>
                  <a:gd name="connsiteY4" fmla="*/ 26332 h 1367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6703">
                    <a:moveTo>
                      <a:pt x="60623" y="26332"/>
                    </a:moveTo>
                    <a:cubicBezTo>
                      <a:pt x="25982" y="52313"/>
                      <a:pt x="0" y="95616"/>
                      <a:pt x="0" y="121597"/>
                    </a:cubicBezTo>
                    <a:cubicBezTo>
                      <a:pt x="0" y="147578"/>
                      <a:pt x="25982" y="138918"/>
                      <a:pt x="60623" y="104276"/>
                    </a:cubicBezTo>
                    <a:cubicBezTo>
                      <a:pt x="95265" y="69634"/>
                      <a:pt x="121246" y="26332"/>
                      <a:pt x="121246" y="9011"/>
                    </a:cubicBezTo>
                    <a:cubicBezTo>
                      <a:pt x="121246" y="-8310"/>
                      <a:pt x="95265" y="351"/>
                      <a:pt x="60623" y="2633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63" name="Graphic 1">
              <a:extLst>
                <a:ext uri="{FF2B5EF4-FFF2-40B4-BE49-F238E27FC236}">
                  <a16:creationId xmlns:a16="http://schemas.microsoft.com/office/drawing/2014/main" xmlns="" id="{59A72522-6F2E-4891-8C8A-B94E33491DF5}"/>
                </a:ext>
              </a:extLst>
            </p:cNvPr>
            <p:cNvGrpSpPr/>
            <p:nvPr/>
          </p:nvGrpSpPr>
          <p:grpSpPr>
            <a:xfrm>
              <a:off x="830073" y="3172536"/>
              <a:ext cx="42872" cy="129710"/>
              <a:chOff x="2882985" y="3646769"/>
              <a:chExt cx="129906" cy="393037"/>
            </a:xfrm>
            <a:grpFill/>
          </p:grpSpPr>
          <p:sp>
            <p:nvSpPr>
              <p:cNvPr id="745" name="Freeform: Shape 233">
                <a:extLst>
                  <a:ext uri="{FF2B5EF4-FFF2-40B4-BE49-F238E27FC236}">
                    <a16:creationId xmlns:a16="http://schemas.microsoft.com/office/drawing/2014/main" xmlns="" id="{3BE04676-6BEA-46AF-8203-9054BF9BD6F4}"/>
                  </a:ext>
                </a:extLst>
              </p:cNvPr>
              <p:cNvSpPr/>
              <p:nvPr/>
            </p:nvSpPr>
            <p:spPr>
              <a:xfrm>
                <a:off x="2934947" y="3702556"/>
                <a:ext cx="19088" cy="276308"/>
              </a:xfrm>
              <a:custGeom>
                <a:avLst/>
                <a:gdLst>
                  <a:gd name="connsiteX0" fmla="*/ 0 w 19088"/>
                  <a:gd name="connsiteY0" fmla="*/ 6495 h 276308"/>
                  <a:gd name="connsiteX1" fmla="*/ 0 w 19088"/>
                  <a:gd name="connsiteY1" fmla="*/ 266308 h 276308"/>
                  <a:gd name="connsiteX2" fmla="*/ 17321 w 19088"/>
                  <a:gd name="connsiteY2" fmla="*/ 266308 h 276308"/>
                  <a:gd name="connsiteX3" fmla="*/ 17321 w 19088"/>
                  <a:gd name="connsiteY3" fmla="*/ 6495 h 276308"/>
                  <a:gd name="connsiteX4" fmla="*/ 0 w 19088"/>
                  <a:gd name="connsiteY4" fmla="*/ 6495 h 2763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88" h="276308">
                    <a:moveTo>
                      <a:pt x="0" y="6495"/>
                    </a:moveTo>
                    <a:cubicBezTo>
                      <a:pt x="0" y="93100"/>
                      <a:pt x="0" y="179704"/>
                      <a:pt x="0" y="266308"/>
                    </a:cubicBezTo>
                    <a:cubicBezTo>
                      <a:pt x="0" y="274968"/>
                      <a:pt x="17321" y="283629"/>
                      <a:pt x="17321" y="266308"/>
                    </a:cubicBezTo>
                    <a:cubicBezTo>
                      <a:pt x="17321" y="179704"/>
                      <a:pt x="17321" y="93100"/>
                      <a:pt x="17321" y="6495"/>
                    </a:cubicBezTo>
                    <a:cubicBezTo>
                      <a:pt x="2598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46" name="Freeform: Shape 234">
                <a:extLst>
                  <a:ext uri="{FF2B5EF4-FFF2-40B4-BE49-F238E27FC236}">
                    <a16:creationId xmlns:a16="http://schemas.microsoft.com/office/drawing/2014/main" xmlns="" id="{3C3D7B9E-92F5-4B8F-AAD2-7F020EB9A750}"/>
                  </a:ext>
                </a:extLst>
              </p:cNvPr>
              <p:cNvSpPr/>
              <p:nvPr/>
            </p:nvSpPr>
            <p:spPr>
              <a:xfrm>
                <a:off x="2882985" y="3646769"/>
                <a:ext cx="121245" cy="140226"/>
              </a:xfrm>
              <a:custGeom>
                <a:avLst/>
                <a:gdLst>
                  <a:gd name="connsiteX0" fmla="*/ 0 w 121245"/>
                  <a:gd name="connsiteY0" fmla="*/ 1659 h 140226"/>
                  <a:gd name="connsiteX1" fmla="*/ 60623 w 121245"/>
                  <a:gd name="connsiteY1" fmla="*/ 79603 h 140226"/>
                  <a:gd name="connsiteX2" fmla="*/ 121246 w 121245"/>
                  <a:gd name="connsiteY2" fmla="*/ 140226 h 140226"/>
                  <a:gd name="connsiteX3" fmla="*/ 60623 w 121245"/>
                  <a:gd name="connsiteY3" fmla="*/ 62282 h 140226"/>
                  <a:gd name="connsiteX4" fmla="*/ 0 w 121245"/>
                  <a:gd name="connsiteY4" fmla="*/ 1659 h 1402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0226">
                    <a:moveTo>
                      <a:pt x="0" y="1659"/>
                    </a:moveTo>
                    <a:cubicBezTo>
                      <a:pt x="0" y="10320"/>
                      <a:pt x="25981" y="44961"/>
                      <a:pt x="60623" y="79603"/>
                    </a:cubicBezTo>
                    <a:cubicBezTo>
                      <a:pt x="95264" y="114245"/>
                      <a:pt x="121246" y="140226"/>
                      <a:pt x="121246" y="140226"/>
                    </a:cubicBezTo>
                    <a:cubicBezTo>
                      <a:pt x="121246" y="140226"/>
                      <a:pt x="95264" y="96924"/>
                      <a:pt x="60623" y="62282"/>
                    </a:cubicBezTo>
                    <a:cubicBezTo>
                      <a:pt x="34641" y="18980"/>
                      <a:pt x="0" y="-7001"/>
                      <a:pt x="0" y="165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47" name="Freeform: Shape 235">
                <a:extLst>
                  <a:ext uri="{FF2B5EF4-FFF2-40B4-BE49-F238E27FC236}">
                    <a16:creationId xmlns:a16="http://schemas.microsoft.com/office/drawing/2014/main" xmlns="" id="{466F74CF-5B61-4131-9E43-BE3FDCBBEFF7}"/>
                  </a:ext>
                </a:extLst>
              </p:cNvPr>
              <p:cNvSpPr/>
              <p:nvPr/>
            </p:nvSpPr>
            <p:spPr>
              <a:xfrm>
                <a:off x="2891645" y="3898235"/>
                <a:ext cx="121245" cy="141572"/>
              </a:xfrm>
              <a:custGeom>
                <a:avLst/>
                <a:gdLst>
                  <a:gd name="connsiteX0" fmla="*/ 60623 w 121245"/>
                  <a:gd name="connsiteY0" fmla="*/ 61969 h 141572"/>
                  <a:gd name="connsiteX1" fmla="*/ 0 w 121245"/>
                  <a:gd name="connsiteY1" fmla="*/ 139913 h 141572"/>
                  <a:gd name="connsiteX2" fmla="*/ 60623 w 121245"/>
                  <a:gd name="connsiteY2" fmla="*/ 79290 h 141572"/>
                  <a:gd name="connsiteX3" fmla="*/ 121246 w 121245"/>
                  <a:gd name="connsiteY3" fmla="*/ 1346 h 141572"/>
                  <a:gd name="connsiteX4" fmla="*/ 60623 w 121245"/>
                  <a:gd name="connsiteY4" fmla="*/ 61969 h 141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1572">
                    <a:moveTo>
                      <a:pt x="60623" y="61969"/>
                    </a:moveTo>
                    <a:cubicBezTo>
                      <a:pt x="25981" y="96611"/>
                      <a:pt x="0" y="131252"/>
                      <a:pt x="0" y="139913"/>
                    </a:cubicBezTo>
                    <a:cubicBezTo>
                      <a:pt x="0" y="148573"/>
                      <a:pt x="25981" y="122592"/>
                      <a:pt x="60623" y="79290"/>
                    </a:cubicBezTo>
                    <a:cubicBezTo>
                      <a:pt x="95264" y="35988"/>
                      <a:pt x="121246" y="1346"/>
                      <a:pt x="121246" y="1346"/>
                    </a:cubicBezTo>
                    <a:cubicBezTo>
                      <a:pt x="121246" y="-7314"/>
                      <a:pt x="95264" y="27327"/>
                      <a:pt x="60623" y="6196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64" name="Graphic 1">
              <a:extLst>
                <a:ext uri="{FF2B5EF4-FFF2-40B4-BE49-F238E27FC236}">
                  <a16:creationId xmlns:a16="http://schemas.microsoft.com/office/drawing/2014/main" xmlns="" id="{85126F30-E382-4F96-B374-109F182C78CA}"/>
                </a:ext>
              </a:extLst>
            </p:cNvPr>
            <p:cNvGrpSpPr/>
            <p:nvPr/>
          </p:nvGrpSpPr>
          <p:grpSpPr>
            <a:xfrm>
              <a:off x="927248" y="3146807"/>
              <a:ext cx="40013" cy="178471"/>
              <a:chOff x="3177439" y="3568807"/>
              <a:chExt cx="121245" cy="540789"/>
            </a:xfrm>
            <a:grpFill/>
          </p:grpSpPr>
          <p:sp>
            <p:nvSpPr>
              <p:cNvPr id="742" name="Freeform: Shape 230">
                <a:extLst>
                  <a:ext uri="{FF2B5EF4-FFF2-40B4-BE49-F238E27FC236}">
                    <a16:creationId xmlns:a16="http://schemas.microsoft.com/office/drawing/2014/main" xmlns="" id="{5A6E5E51-B7AC-4074-9657-71AC23F67BBF}"/>
                  </a:ext>
                </a:extLst>
              </p:cNvPr>
              <p:cNvSpPr/>
              <p:nvPr/>
            </p:nvSpPr>
            <p:spPr>
              <a:xfrm>
                <a:off x="3229402" y="3624613"/>
                <a:ext cx="17320" cy="423535"/>
              </a:xfrm>
              <a:custGeom>
                <a:avLst/>
                <a:gdLst>
                  <a:gd name="connsiteX0" fmla="*/ 0 w 17320"/>
                  <a:gd name="connsiteY0" fmla="*/ 6495 h 423535"/>
                  <a:gd name="connsiteX1" fmla="*/ 0 w 17320"/>
                  <a:gd name="connsiteY1" fmla="*/ 413535 h 423535"/>
                  <a:gd name="connsiteX2" fmla="*/ 17321 w 17320"/>
                  <a:gd name="connsiteY2" fmla="*/ 413535 h 423535"/>
                  <a:gd name="connsiteX3" fmla="*/ 17321 w 17320"/>
                  <a:gd name="connsiteY3" fmla="*/ 6495 h 423535"/>
                  <a:gd name="connsiteX4" fmla="*/ 0 w 17320"/>
                  <a:gd name="connsiteY4" fmla="*/ 6495 h 4235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423535">
                    <a:moveTo>
                      <a:pt x="0" y="6495"/>
                    </a:moveTo>
                    <a:cubicBezTo>
                      <a:pt x="0" y="145062"/>
                      <a:pt x="0" y="283629"/>
                      <a:pt x="0" y="413535"/>
                    </a:cubicBezTo>
                    <a:cubicBezTo>
                      <a:pt x="0" y="422195"/>
                      <a:pt x="17321" y="430856"/>
                      <a:pt x="17321" y="413535"/>
                    </a:cubicBezTo>
                    <a:cubicBezTo>
                      <a:pt x="17321" y="274968"/>
                      <a:pt x="17321" y="136402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43" name="Freeform: Shape 231">
                <a:extLst>
                  <a:ext uri="{FF2B5EF4-FFF2-40B4-BE49-F238E27FC236}">
                    <a16:creationId xmlns:a16="http://schemas.microsoft.com/office/drawing/2014/main" xmlns="" id="{2AD5F87B-393D-4ECC-9AF9-FBB9FC6E5231}"/>
                  </a:ext>
                </a:extLst>
              </p:cNvPr>
              <p:cNvSpPr/>
              <p:nvPr/>
            </p:nvSpPr>
            <p:spPr>
              <a:xfrm>
                <a:off x="3177439" y="3968864"/>
                <a:ext cx="121245" cy="140731"/>
              </a:xfrm>
              <a:custGeom>
                <a:avLst/>
                <a:gdLst>
                  <a:gd name="connsiteX0" fmla="*/ 0 w 121245"/>
                  <a:gd name="connsiteY0" fmla="*/ 0 h 140731"/>
                  <a:gd name="connsiteX1" fmla="*/ 60623 w 121245"/>
                  <a:gd name="connsiteY1" fmla="*/ 86604 h 140731"/>
                  <a:gd name="connsiteX2" fmla="*/ 121246 w 121245"/>
                  <a:gd name="connsiteY2" fmla="*/ 138567 h 140731"/>
                  <a:gd name="connsiteX3" fmla="*/ 60623 w 121245"/>
                  <a:gd name="connsiteY3" fmla="*/ 51962 h 140731"/>
                  <a:gd name="connsiteX4" fmla="*/ 0 w 121245"/>
                  <a:gd name="connsiteY4" fmla="*/ 0 h 1407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0731">
                    <a:moveTo>
                      <a:pt x="0" y="0"/>
                    </a:moveTo>
                    <a:cubicBezTo>
                      <a:pt x="0" y="8660"/>
                      <a:pt x="25981" y="43302"/>
                      <a:pt x="60623" y="86604"/>
                    </a:cubicBezTo>
                    <a:cubicBezTo>
                      <a:pt x="95265" y="129906"/>
                      <a:pt x="121246" y="147227"/>
                      <a:pt x="121246" y="138567"/>
                    </a:cubicBezTo>
                    <a:cubicBezTo>
                      <a:pt x="121246" y="121246"/>
                      <a:pt x="95265" y="86604"/>
                      <a:pt x="60623" y="51962"/>
                    </a:cubicBezTo>
                    <a:cubicBezTo>
                      <a:pt x="25981" y="1732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44" name="Freeform: Shape 232">
                <a:extLst>
                  <a:ext uri="{FF2B5EF4-FFF2-40B4-BE49-F238E27FC236}">
                    <a16:creationId xmlns:a16="http://schemas.microsoft.com/office/drawing/2014/main" xmlns="" id="{992C9D88-FB9F-448F-B6F9-6637C7ADCF9C}"/>
                  </a:ext>
                </a:extLst>
              </p:cNvPr>
              <p:cNvSpPr/>
              <p:nvPr/>
            </p:nvSpPr>
            <p:spPr>
              <a:xfrm>
                <a:off x="3177439" y="3568807"/>
                <a:ext cx="121245" cy="141923"/>
              </a:xfrm>
              <a:custGeom>
                <a:avLst/>
                <a:gdLst>
                  <a:gd name="connsiteX0" fmla="*/ 60623 w 121245"/>
                  <a:gd name="connsiteY0" fmla="*/ 53641 h 141923"/>
                  <a:gd name="connsiteX1" fmla="*/ 0 w 121245"/>
                  <a:gd name="connsiteY1" fmla="*/ 140245 h 141923"/>
                  <a:gd name="connsiteX2" fmla="*/ 60623 w 121245"/>
                  <a:gd name="connsiteY2" fmla="*/ 88283 h 141923"/>
                  <a:gd name="connsiteX3" fmla="*/ 121246 w 121245"/>
                  <a:gd name="connsiteY3" fmla="*/ 1679 h 141923"/>
                  <a:gd name="connsiteX4" fmla="*/ 60623 w 121245"/>
                  <a:gd name="connsiteY4" fmla="*/ 53641 h 1419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1923">
                    <a:moveTo>
                      <a:pt x="60623" y="53641"/>
                    </a:moveTo>
                    <a:cubicBezTo>
                      <a:pt x="25981" y="96943"/>
                      <a:pt x="0" y="131585"/>
                      <a:pt x="0" y="140245"/>
                    </a:cubicBezTo>
                    <a:cubicBezTo>
                      <a:pt x="0" y="148906"/>
                      <a:pt x="25981" y="122924"/>
                      <a:pt x="60623" y="88283"/>
                    </a:cubicBezTo>
                    <a:cubicBezTo>
                      <a:pt x="95265" y="53641"/>
                      <a:pt x="121246" y="18999"/>
                      <a:pt x="121246" y="1679"/>
                    </a:cubicBezTo>
                    <a:cubicBezTo>
                      <a:pt x="121246" y="-6982"/>
                      <a:pt x="95265" y="18999"/>
                      <a:pt x="60623" y="5364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65" name="Graphic 1">
              <a:extLst>
                <a:ext uri="{FF2B5EF4-FFF2-40B4-BE49-F238E27FC236}">
                  <a16:creationId xmlns:a16="http://schemas.microsoft.com/office/drawing/2014/main" xmlns="" id="{9F340D03-CBE0-49B0-8E03-BB506F22FDFC}"/>
                </a:ext>
              </a:extLst>
            </p:cNvPr>
            <p:cNvGrpSpPr/>
            <p:nvPr/>
          </p:nvGrpSpPr>
          <p:grpSpPr>
            <a:xfrm>
              <a:off x="1021566" y="3055506"/>
              <a:ext cx="40457" cy="363771"/>
              <a:chOff x="3463233" y="3292153"/>
              <a:chExt cx="122591" cy="1102271"/>
            </a:xfrm>
            <a:grpFill/>
          </p:grpSpPr>
          <p:sp>
            <p:nvSpPr>
              <p:cNvPr id="739" name="Freeform: Shape 227">
                <a:extLst>
                  <a:ext uri="{FF2B5EF4-FFF2-40B4-BE49-F238E27FC236}">
                    <a16:creationId xmlns:a16="http://schemas.microsoft.com/office/drawing/2014/main" xmlns="" id="{455355DB-8E52-464F-ABD5-4391F51AB04F}"/>
                  </a:ext>
                </a:extLst>
              </p:cNvPr>
              <p:cNvSpPr/>
              <p:nvPr/>
            </p:nvSpPr>
            <p:spPr>
              <a:xfrm>
                <a:off x="3515195" y="3330158"/>
                <a:ext cx="17320" cy="1012443"/>
              </a:xfrm>
              <a:custGeom>
                <a:avLst/>
                <a:gdLst>
                  <a:gd name="connsiteX0" fmla="*/ 0 w 17320"/>
                  <a:gd name="connsiteY0" fmla="*/ 6495 h 1012443"/>
                  <a:gd name="connsiteX1" fmla="*/ 0 w 17320"/>
                  <a:gd name="connsiteY1" fmla="*/ 1002443 h 1012443"/>
                  <a:gd name="connsiteX2" fmla="*/ 17321 w 17320"/>
                  <a:gd name="connsiteY2" fmla="*/ 1002443 h 1012443"/>
                  <a:gd name="connsiteX3" fmla="*/ 17321 w 17320"/>
                  <a:gd name="connsiteY3" fmla="*/ 6495 h 1012443"/>
                  <a:gd name="connsiteX4" fmla="*/ 0 w 17320"/>
                  <a:gd name="connsiteY4" fmla="*/ 6495 h 10124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012443">
                    <a:moveTo>
                      <a:pt x="0" y="6495"/>
                    </a:moveTo>
                    <a:cubicBezTo>
                      <a:pt x="0" y="335591"/>
                      <a:pt x="0" y="673348"/>
                      <a:pt x="0" y="1002443"/>
                    </a:cubicBezTo>
                    <a:cubicBezTo>
                      <a:pt x="0" y="1011104"/>
                      <a:pt x="17321" y="1019764"/>
                      <a:pt x="17321" y="1002443"/>
                    </a:cubicBezTo>
                    <a:cubicBezTo>
                      <a:pt x="17321" y="673348"/>
                      <a:pt x="17321" y="335591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40" name="Freeform: Shape 228">
                <a:extLst>
                  <a:ext uri="{FF2B5EF4-FFF2-40B4-BE49-F238E27FC236}">
                    <a16:creationId xmlns:a16="http://schemas.microsoft.com/office/drawing/2014/main" xmlns="" id="{DA5012E3-ED39-431C-A4B9-050E79A53460}"/>
                  </a:ext>
                </a:extLst>
              </p:cNvPr>
              <p:cNvSpPr/>
              <p:nvPr/>
            </p:nvSpPr>
            <p:spPr>
              <a:xfrm>
                <a:off x="3463233" y="4256292"/>
                <a:ext cx="122591" cy="138132"/>
              </a:xfrm>
              <a:custGeom>
                <a:avLst/>
                <a:gdLst>
                  <a:gd name="connsiteX0" fmla="*/ 60623 w 122591"/>
                  <a:gd name="connsiteY0" fmla="*/ 24348 h 138132"/>
                  <a:gd name="connsiteX1" fmla="*/ 0 w 122591"/>
                  <a:gd name="connsiteY1" fmla="*/ 15687 h 138132"/>
                  <a:gd name="connsiteX2" fmla="*/ 60623 w 122591"/>
                  <a:gd name="connsiteY2" fmla="*/ 110952 h 138132"/>
                  <a:gd name="connsiteX3" fmla="*/ 121246 w 122591"/>
                  <a:gd name="connsiteY3" fmla="*/ 119612 h 138132"/>
                  <a:gd name="connsiteX4" fmla="*/ 60623 w 122591"/>
                  <a:gd name="connsiteY4" fmla="*/ 24348 h 1381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91" h="138132">
                    <a:moveTo>
                      <a:pt x="60623" y="24348"/>
                    </a:moveTo>
                    <a:cubicBezTo>
                      <a:pt x="25982" y="-1633"/>
                      <a:pt x="0" y="-10294"/>
                      <a:pt x="0" y="15687"/>
                    </a:cubicBezTo>
                    <a:cubicBezTo>
                      <a:pt x="0" y="33008"/>
                      <a:pt x="25982" y="84971"/>
                      <a:pt x="60623" y="110952"/>
                    </a:cubicBezTo>
                    <a:cubicBezTo>
                      <a:pt x="95265" y="145594"/>
                      <a:pt x="121246" y="145594"/>
                      <a:pt x="121246" y="119612"/>
                    </a:cubicBezTo>
                    <a:cubicBezTo>
                      <a:pt x="129906" y="93631"/>
                      <a:pt x="95265" y="50329"/>
                      <a:pt x="60623" y="2434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41" name="Freeform: Shape 229">
                <a:extLst>
                  <a:ext uri="{FF2B5EF4-FFF2-40B4-BE49-F238E27FC236}">
                    <a16:creationId xmlns:a16="http://schemas.microsoft.com/office/drawing/2014/main" xmlns="" id="{93328441-40B8-4F73-A422-008695A69226}"/>
                  </a:ext>
                </a:extLst>
              </p:cNvPr>
              <p:cNvSpPr/>
              <p:nvPr/>
            </p:nvSpPr>
            <p:spPr>
              <a:xfrm>
                <a:off x="3463233" y="3292153"/>
                <a:ext cx="122591" cy="134516"/>
              </a:xfrm>
              <a:custGeom>
                <a:avLst/>
                <a:gdLst>
                  <a:gd name="connsiteX0" fmla="*/ 60623 w 122591"/>
                  <a:gd name="connsiteY0" fmla="*/ 27180 h 134516"/>
                  <a:gd name="connsiteX1" fmla="*/ 0 w 122591"/>
                  <a:gd name="connsiteY1" fmla="*/ 122445 h 134516"/>
                  <a:gd name="connsiteX2" fmla="*/ 60623 w 122591"/>
                  <a:gd name="connsiteY2" fmla="*/ 113784 h 134516"/>
                  <a:gd name="connsiteX3" fmla="*/ 121246 w 122591"/>
                  <a:gd name="connsiteY3" fmla="*/ 18520 h 134516"/>
                  <a:gd name="connsiteX4" fmla="*/ 60623 w 122591"/>
                  <a:gd name="connsiteY4" fmla="*/ 27180 h 1345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91" h="134516">
                    <a:moveTo>
                      <a:pt x="60623" y="27180"/>
                    </a:moveTo>
                    <a:cubicBezTo>
                      <a:pt x="25982" y="61822"/>
                      <a:pt x="0" y="105124"/>
                      <a:pt x="0" y="122445"/>
                    </a:cubicBezTo>
                    <a:cubicBezTo>
                      <a:pt x="0" y="139766"/>
                      <a:pt x="25982" y="139766"/>
                      <a:pt x="60623" y="113784"/>
                    </a:cubicBezTo>
                    <a:cubicBezTo>
                      <a:pt x="95265" y="87803"/>
                      <a:pt x="121246" y="44501"/>
                      <a:pt x="121246" y="18520"/>
                    </a:cubicBezTo>
                    <a:cubicBezTo>
                      <a:pt x="129906" y="-7461"/>
                      <a:pt x="95265" y="-7461"/>
                      <a:pt x="60623" y="2718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66" name="Graphic 1">
              <a:extLst>
                <a:ext uri="{FF2B5EF4-FFF2-40B4-BE49-F238E27FC236}">
                  <a16:creationId xmlns:a16="http://schemas.microsoft.com/office/drawing/2014/main" xmlns="" id="{49003662-5956-4616-B437-611CDEEEC2A3}"/>
                </a:ext>
              </a:extLst>
            </p:cNvPr>
            <p:cNvGrpSpPr/>
            <p:nvPr/>
          </p:nvGrpSpPr>
          <p:grpSpPr>
            <a:xfrm>
              <a:off x="1118741" y="2996549"/>
              <a:ext cx="40013" cy="481737"/>
              <a:chOff x="3757687" y="3113506"/>
              <a:chExt cx="121245" cy="1459722"/>
            </a:xfrm>
            <a:grpFill/>
          </p:grpSpPr>
          <p:sp>
            <p:nvSpPr>
              <p:cNvPr id="736" name="Freeform: Shape 224">
                <a:extLst>
                  <a:ext uri="{FF2B5EF4-FFF2-40B4-BE49-F238E27FC236}">
                    <a16:creationId xmlns:a16="http://schemas.microsoft.com/office/drawing/2014/main" xmlns="" id="{DF76ED48-6A23-4D21-826B-418C1FE8D060}"/>
                  </a:ext>
                </a:extLst>
              </p:cNvPr>
              <p:cNvSpPr/>
              <p:nvPr/>
            </p:nvSpPr>
            <p:spPr>
              <a:xfrm>
                <a:off x="3809649" y="3139629"/>
                <a:ext cx="17320" cy="1384841"/>
              </a:xfrm>
              <a:custGeom>
                <a:avLst/>
                <a:gdLst>
                  <a:gd name="connsiteX0" fmla="*/ 0 w 17320"/>
                  <a:gd name="connsiteY0" fmla="*/ 6495 h 1384841"/>
                  <a:gd name="connsiteX1" fmla="*/ 0 w 17320"/>
                  <a:gd name="connsiteY1" fmla="*/ 1374842 h 1384841"/>
                  <a:gd name="connsiteX2" fmla="*/ 17321 w 17320"/>
                  <a:gd name="connsiteY2" fmla="*/ 1374842 h 1384841"/>
                  <a:gd name="connsiteX3" fmla="*/ 17321 w 17320"/>
                  <a:gd name="connsiteY3" fmla="*/ 6495 h 1384841"/>
                  <a:gd name="connsiteX4" fmla="*/ 0 w 17320"/>
                  <a:gd name="connsiteY4" fmla="*/ 6495 h 13848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384841">
                    <a:moveTo>
                      <a:pt x="0" y="6495"/>
                    </a:moveTo>
                    <a:cubicBezTo>
                      <a:pt x="0" y="465498"/>
                      <a:pt x="0" y="924500"/>
                      <a:pt x="0" y="1374842"/>
                    </a:cubicBezTo>
                    <a:cubicBezTo>
                      <a:pt x="0" y="1383502"/>
                      <a:pt x="17321" y="1392162"/>
                      <a:pt x="17321" y="1374842"/>
                    </a:cubicBezTo>
                    <a:cubicBezTo>
                      <a:pt x="17321" y="915839"/>
                      <a:pt x="17321" y="456837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37" name="Freeform: Shape 225">
                <a:extLst>
                  <a:ext uri="{FF2B5EF4-FFF2-40B4-BE49-F238E27FC236}">
                    <a16:creationId xmlns:a16="http://schemas.microsoft.com/office/drawing/2014/main" xmlns="" id="{3AA53FD1-13F9-41CE-A924-2C1ACF0E137D}"/>
                  </a:ext>
                </a:extLst>
              </p:cNvPr>
              <p:cNvSpPr/>
              <p:nvPr/>
            </p:nvSpPr>
            <p:spPr>
              <a:xfrm>
                <a:off x="3757687" y="4442064"/>
                <a:ext cx="121245" cy="131164"/>
              </a:xfrm>
              <a:custGeom>
                <a:avLst/>
                <a:gdLst>
                  <a:gd name="connsiteX0" fmla="*/ 60623 w 121245"/>
                  <a:gd name="connsiteY0" fmla="*/ 3124 h 131164"/>
                  <a:gd name="connsiteX1" fmla="*/ 0 w 121245"/>
                  <a:gd name="connsiteY1" fmla="*/ 37765 h 131164"/>
                  <a:gd name="connsiteX2" fmla="*/ 60623 w 121245"/>
                  <a:gd name="connsiteY2" fmla="*/ 124369 h 131164"/>
                  <a:gd name="connsiteX3" fmla="*/ 121246 w 121245"/>
                  <a:gd name="connsiteY3" fmla="*/ 89728 h 131164"/>
                  <a:gd name="connsiteX4" fmla="*/ 60623 w 121245"/>
                  <a:gd name="connsiteY4" fmla="*/ 3124 h 1311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1164">
                    <a:moveTo>
                      <a:pt x="60623" y="3124"/>
                    </a:moveTo>
                    <a:cubicBezTo>
                      <a:pt x="25981" y="-5537"/>
                      <a:pt x="0" y="3124"/>
                      <a:pt x="0" y="37765"/>
                    </a:cubicBezTo>
                    <a:cubicBezTo>
                      <a:pt x="0" y="72407"/>
                      <a:pt x="25981" y="107049"/>
                      <a:pt x="60623" y="124369"/>
                    </a:cubicBezTo>
                    <a:cubicBezTo>
                      <a:pt x="95264" y="141690"/>
                      <a:pt x="121246" y="124369"/>
                      <a:pt x="121246" y="89728"/>
                    </a:cubicBezTo>
                    <a:cubicBezTo>
                      <a:pt x="121246" y="46426"/>
                      <a:pt x="95264" y="11784"/>
                      <a:pt x="60623" y="312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38" name="Freeform: Shape 226">
                <a:extLst>
                  <a:ext uri="{FF2B5EF4-FFF2-40B4-BE49-F238E27FC236}">
                    <a16:creationId xmlns:a16="http://schemas.microsoft.com/office/drawing/2014/main" xmlns="" id="{C1DB6E7A-AF71-4836-BB32-1242B42C11ED}"/>
                  </a:ext>
                </a:extLst>
              </p:cNvPr>
              <p:cNvSpPr/>
              <p:nvPr/>
            </p:nvSpPr>
            <p:spPr>
              <a:xfrm>
                <a:off x="3757687" y="3113506"/>
                <a:ext cx="121245" cy="131006"/>
              </a:xfrm>
              <a:custGeom>
                <a:avLst/>
                <a:gdLst>
                  <a:gd name="connsiteX0" fmla="*/ 60623 w 121245"/>
                  <a:gd name="connsiteY0" fmla="*/ 6637 h 131006"/>
                  <a:gd name="connsiteX1" fmla="*/ 0 w 121245"/>
                  <a:gd name="connsiteY1" fmla="*/ 93242 h 131006"/>
                  <a:gd name="connsiteX2" fmla="*/ 60623 w 121245"/>
                  <a:gd name="connsiteY2" fmla="*/ 127883 h 131006"/>
                  <a:gd name="connsiteX3" fmla="*/ 121246 w 121245"/>
                  <a:gd name="connsiteY3" fmla="*/ 49939 h 131006"/>
                  <a:gd name="connsiteX4" fmla="*/ 60623 w 121245"/>
                  <a:gd name="connsiteY4" fmla="*/ 6637 h 1310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1006">
                    <a:moveTo>
                      <a:pt x="60623" y="6637"/>
                    </a:moveTo>
                    <a:cubicBezTo>
                      <a:pt x="25981" y="23958"/>
                      <a:pt x="0" y="58600"/>
                      <a:pt x="0" y="93242"/>
                    </a:cubicBezTo>
                    <a:cubicBezTo>
                      <a:pt x="0" y="127883"/>
                      <a:pt x="25981" y="136544"/>
                      <a:pt x="60623" y="127883"/>
                    </a:cubicBezTo>
                    <a:cubicBezTo>
                      <a:pt x="95264" y="119223"/>
                      <a:pt x="121246" y="84581"/>
                      <a:pt x="121246" y="49939"/>
                    </a:cubicBezTo>
                    <a:cubicBezTo>
                      <a:pt x="121246" y="6637"/>
                      <a:pt x="95264" y="-10683"/>
                      <a:pt x="60623" y="663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67" name="Graphic 1">
              <a:extLst>
                <a:ext uri="{FF2B5EF4-FFF2-40B4-BE49-F238E27FC236}">
                  <a16:creationId xmlns:a16="http://schemas.microsoft.com/office/drawing/2014/main" xmlns="" id="{4BD8CCF2-79FB-4C7F-9DC1-DFFEDF6B569E}"/>
                </a:ext>
              </a:extLst>
            </p:cNvPr>
            <p:cNvGrpSpPr/>
            <p:nvPr/>
          </p:nvGrpSpPr>
          <p:grpSpPr>
            <a:xfrm>
              <a:off x="1213059" y="2984005"/>
              <a:ext cx="40013" cy="506329"/>
              <a:chOff x="4043481" y="3075495"/>
              <a:chExt cx="121245" cy="1534240"/>
            </a:xfrm>
            <a:grpFill/>
          </p:grpSpPr>
          <p:sp>
            <p:nvSpPr>
              <p:cNvPr id="733" name="Freeform: Shape 221">
                <a:extLst>
                  <a:ext uri="{FF2B5EF4-FFF2-40B4-BE49-F238E27FC236}">
                    <a16:creationId xmlns:a16="http://schemas.microsoft.com/office/drawing/2014/main" xmlns="" id="{AF956DAC-4EBD-4E20-8393-1885133E14E4}"/>
                  </a:ext>
                </a:extLst>
              </p:cNvPr>
              <p:cNvSpPr/>
              <p:nvPr/>
            </p:nvSpPr>
            <p:spPr>
              <a:xfrm>
                <a:off x="4095443" y="3096327"/>
                <a:ext cx="17320" cy="1471445"/>
              </a:xfrm>
              <a:custGeom>
                <a:avLst/>
                <a:gdLst>
                  <a:gd name="connsiteX0" fmla="*/ 0 w 17320"/>
                  <a:gd name="connsiteY0" fmla="*/ 6495 h 1471445"/>
                  <a:gd name="connsiteX1" fmla="*/ 0 w 17320"/>
                  <a:gd name="connsiteY1" fmla="*/ 1461446 h 1471445"/>
                  <a:gd name="connsiteX2" fmla="*/ 17321 w 17320"/>
                  <a:gd name="connsiteY2" fmla="*/ 1461446 h 1471445"/>
                  <a:gd name="connsiteX3" fmla="*/ 17321 w 17320"/>
                  <a:gd name="connsiteY3" fmla="*/ 6495 h 1471445"/>
                  <a:gd name="connsiteX4" fmla="*/ 0 w 17320"/>
                  <a:gd name="connsiteY4" fmla="*/ 6495 h 14714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471445">
                    <a:moveTo>
                      <a:pt x="0" y="6495"/>
                    </a:moveTo>
                    <a:cubicBezTo>
                      <a:pt x="0" y="491479"/>
                      <a:pt x="0" y="976462"/>
                      <a:pt x="0" y="1461446"/>
                    </a:cubicBezTo>
                    <a:cubicBezTo>
                      <a:pt x="0" y="1470106"/>
                      <a:pt x="17321" y="1478767"/>
                      <a:pt x="17321" y="1461446"/>
                    </a:cubicBezTo>
                    <a:cubicBezTo>
                      <a:pt x="17321" y="976462"/>
                      <a:pt x="17321" y="491479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34" name="Freeform: Shape 222">
                <a:extLst>
                  <a:ext uri="{FF2B5EF4-FFF2-40B4-BE49-F238E27FC236}">
                    <a16:creationId xmlns:a16="http://schemas.microsoft.com/office/drawing/2014/main" xmlns="" id="{2B68876E-3BF2-41D6-93C9-6843DC51D036}"/>
                  </a:ext>
                </a:extLst>
              </p:cNvPr>
              <p:cNvSpPr/>
              <p:nvPr/>
            </p:nvSpPr>
            <p:spPr>
              <a:xfrm>
                <a:off x="4043481" y="4479829"/>
                <a:ext cx="121245" cy="129906"/>
              </a:xfrm>
              <a:custGeom>
                <a:avLst/>
                <a:gdLst>
                  <a:gd name="connsiteX0" fmla="*/ 60623 w 121245"/>
                  <a:gd name="connsiteY0" fmla="*/ 0 h 129906"/>
                  <a:gd name="connsiteX1" fmla="*/ 0 w 121245"/>
                  <a:gd name="connsiteY1" fmla="*/ 69283 h 129906"/>
                  <a:gd name="connsiteX2" fmla="*/ 60623 w 121245"/>
                  <a:gd name="connsiteY2" fmla="*/ 129906 h 129906"/>
                  <a:gd name="connsiteX3" fmla="*/ 121246 w 121245"/>
                  <a:gd name="connsiteY3" fmla="*/ 51963 h 129906"/>
                  <a:gd name="connsiteX4" fmla="*/ 60623 w 121245"/>
                  <a:gd name="connsiteY4" fmla="*/ 0 h 1299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29906">
                    <a:moveTo>
                      <a:pt x="60623" y="0"/>
                    </a:moveTo>
                    <a:cubicBezTo>
                      <a:pt x="25981" y="0"/>
                      <a:pt x="0" y="34642"/>
                      <a:pt x="0" y="69283"/>
                    </a:cubicBezTo>
                    <a:cubicBezTo>
                      <a:pt x="0" y="103925"/>
                      <a:pt x="25981" y="129906"/>
                      <a:pt x="60623" y="129906"/>
                    </a:cubicBezTo>
                    <a:cubicBezTo>
                      <a:pt x="95265" y="121246"/>
                      <a:pt x="121246" y="86604"/>
                      <a:pt x="121246" y="51963"/>
                    </a:cubicBezTo>
                    <a:cubicBezTo>
                      <a:pt x="121246" y="17321"/>
                      <a:pt x="95265" y="0"/>
                      <a:pt x="60623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35" name="Freeform: Shape 223">
                <a:extLst>
                  <a:ext uri="{FF2B5EF4-FFF2-40B4-BE49-F238E27FC236}">
                    <a16:creationId xmlns:a16="http://schemas.microsoft.com/office/drawing/2014/main" xmlns="" id="{7E23D096-3B30-444A-A178-9250D87FAE18}"/>
                  </a:ext>
                </a:extLst>
              </p:cNvPr>
              <p:cNvSpPr/>
              <p:nvPr/>
            </p:nvSpPr>
            <p:spPr>
              <a:xfrm>
                <a:off x="4043481" y="3075495"/>
                <a:ext cx="121245" cy="131252"/>
              </a:xfrm>
              <a:custGeom>
                <a:avLst/>
                <a:gdLst>
                  <a:gd name="connsiteX0" fmla="*/ 60623 w 121245"/>
                  <a:gd name="connsiteY0" fmla="*/ 1346 h 131252"/>
                  <a:gd name="connsiteX1" fmla="*/ 0 w 121245"/>
                  <a:gd name="connsiteY1" fmla="*/ 61969 h 131252"/>
                  <a:gd name="connsiteX2" fmla="*/ 60623 w 121245"/>
                  <a:gd name="connsiteY2" fmla="*/ 131252 h 131252"/>
                  <a:gd name="connsiteX3" fmla="*/ 121246 w 121245"/>
                  <a:gd name="connsiteY3" fmla="*/ 79290 h 131252"/>
                  <a:gd name="connsiteX4" fmla="*/ 60623 w 121245"/>
                  <a:gd name="connsiteY4" fmla="*/ 1346 h 1312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1252">
                    <a:moveTo>
                      <a:pt x="60623" y="1346"/>
                    </a:moveTo>
                    <a:cubicBezTo>
                      <a:pt x="25981" y="-7314"/>
                      <a:pt x="0" y="27327"/>
                      <a:pt x="0" y="61969"/>
                    </a:cubicBezTo>
                    <a:cubicBezTo>
                      <a:pt x="0" y="96611"/>
                      <a:pt x="25981" y="122592"/>
                      <a:pt x="60623" y="131252"/>
                    </a:cubicBezTo>
                    <a:cubicBezTo>
                      <a:pt x="95265" y="131252"/>
                      <a:pt x="121246" y="113931"/>
                      <a:pt x="121246" y="79290"/>
                    </a:cubicBezTo>
                    <a:cubicBezTo>
                      <a:pt x="121246" y="44648"/>
                      <a:pt x="95265" y="1346"/>
                      <a:pt x="60623" y="134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68" name="Graphic 1">
              <a:extLst>
                <a:ext uri="{FF2B5EF4-FFF2-40B4-BE49-F238E27FC236}">
                  <a16:creationId xmlns:a16="http://schemas.microsoft.com/office/drawing/2014/main" xmlns="" id="{399B7775-4F24-41E6-9F53-1506A545049A}"/>
                </a:ext>
              </a:extLst>
            </p:cNvPr>
            <p:cNvGrpSpPr/>
            <p:nvPr/>
          </p:nvGrpSpPr>
          <p:grpSpPr>
            <a:xfrm>
              <a:off x="1307376" y="3019477"/>
              <a:ext cx="40561" cy="435829"/>
              <a:chOff x="4329274" y="3182980"/>
              <a:chExt cx="122905" cy="1320615"/>
            </a:xfrm>
            <a:grpFill/>
          </p:grpSpPr>
          <p:sp>
            <p:nvSpPr>
              <p:cNvPr id="730" name="Freeform: Shape 218">
                <a:extLst>
                  <a:ext uri="{FF2B5EF4-FFF2-40B4-BE49-F238E27FC236}">
                    <a16:creationId xmlns:a16="http://schemas.microsoft.com/office/drawing/2014/main" xmlns="" id="{4859699E-FC71-4DAD-9CA7-B36AF2378625}"/>
                  </a:ext>
                </a:extLst>
              </p:cNvPr>
              <p:cNvSpPr/>
              <p:nvPr/>
            </p:nvSpPr>
            <p:spPr>
              <a:xfrm>
                <a:off x="4381237" y="3211078"/>
                <a:ext cx="19088" cy="1252770"/>
              </a:xfrm>
              <a:custGeom>
                <a:avLst/>
                <a:gdLst>
                  <a:gd name="connsiteX0" fmla="*/ 0 w 19088"/>
                  <a:gd name="connsiteY0" fmla="*/ 12991 h 1252770"/>
                  <a:gd name="connsiteX1" fmla="*/ 0 w 19088"/>
                  <a:gd name="connsiteY1" fmla="*/ 1242770 h 1252770"/>
                  <a:gd name="connsiteX2" fmla="*/ 17321 w 19088"/>
                  <a:gd name="connsiteY2" fmla="*/ 1242770 h 1252770"/>
                  <a:gd name="connsiteX3" fmla="*/ 17321 w 19088"/>
                  <a:gd name="connsiteY3" fmla="*/ 12991 h 1252770"/>
                  <a:gd name="connsiteX4" fmla="*/ 0 w 19088"/>
                  <a:gd name="connsiteY4" fmla="*/ 12991 h 12527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88" h="1252770">
                    <a:moveTo>
                      <a:pt x="0" y="12991"/>
                    </a:moveTo>
                    <a:cubicBezTo>
                      <a:pt x="0" y="420030"/>
                      <a:pt x="0" y="835731"/>
                      <a:pt x="0" y="1242770"/>
                    </a:cubicBezTo>
                    <a:cubicBezTo>
                      <a:pt x="0" y="1251431"/>
                      <a:pt x="17321" y="1260091"/>
                      <a:pt x="17321" y="1242770"/>
                    </a:cubicBezTo>
                    <a:cubicBezTo>
                      <a:pt x="17321" y="835731"/>
                      <a:pt x="17321" y="420030"/>
                      <a:pt x="1732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31" name="Freeform: Shape 219">
                <a:extLst>
                  <a:ext uri="{FF2B5EF4-FFF2-40B4-BE49-F238E27FC236}">
                    <a16:creationId xmlns:a16="http://schemas.microsoft.com/office/drawing/2014/main" xmlns="" id="{4D74C33E-AEF9-4F9E-B9C1-A9DFD4280661}"/>
                  </a:ext>
                </a:extLst>
              </p:cNvPr>
              <p:cNvSpPr/>
              <p:nvPr/>
            </p:nvSpPr>
            <p:spPr>
              <a:xfrm>
                <a:off x="4329274" y="4372493"/>
                <a:ext cx="121245" cy="131103"/>
              </a:xfrm>
              <a:custGeom>
                <a:avLst/>
                <a:gdLst>
                  <a:gd name="connsiteX0" fmla="*/ 60623 w 121245"/>
                  <a:gd name="connsiteY0" fmla="*/ 12072 h 131103"/>
                  <a:gd name="connsiteX1" fmla="*/ 0 w 121245"/>
                  <a:gd name="connsiteY1" fmla="*/ 98676 h 131103"/>
                  <a:gd name="connsiteX2" fmla="*/ 60623 w 121245"/>
                  <a:gd name="connsiteY2" fmla="*/ 115997 h 131103"/>
                  <a:gd name="connsiteX3" fmla="*/ 121246 w 121245"/>
                  <a:gd name="connsiteY3" fmla="*/ 20732 h 131103"/>
                  <a:gd name="connsiteX4" fmla="*/ 60623 w 121245"/>
                  <a:gd name="connsiteY4" fmla="*/ 12072 h 1311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1103">
                    <a:moveTo>
                      <a:pt x="60623" y="12072"/>
                    </a:moveTo>
                    <a:cubicBezTo>
                      <a:pt x="25982" y="29393"/>
                      <a:pt x="0" y="72695"/>
                      <a:pt x="0" y="98676"/>
                    </a:cubicBezTo>
                    <a:cubicBezTo>
                      <a:pt x="0" y="133317"/>
                      <a:pt x="25982" y="141978"/>
                      <a:pt x="60623" y="115997"/>
                    </a:cubicBezTo>
                    <a:cubicBezTo>
                      <a:pt x="95265" y="90015"/>
                      <a:pt x="121246" y="46713"/>
                      <a:pt x="121246" y="20732"/>
                    </a:cubicBezTo>
                    <a:cubicBezTo>
                      <a:pt x="121246" y="-5249"/>
                      <a:pt x="103925" y="-5249"/>
                      <a:pt x="60623" y="1207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32" name="Freeform: Shape 220">
                <a:extLst>
                  <a:ext uri="{FF2B5EF4-FFF2-40B4-BE49-F238E27FC236}">
                    <a16:creationId xmlns:a16="http://schemas.microsoft.com/office/drawing/2014/main" xmlns="" id="{9428608D-68DD-4C94-BFA4-066D80B28985}"/>
                  </a:ext>
                </a:extLst>
              </p:cNvPr>
              <p:cNvSpPr/>
              <p:nvPr/>
            </p:nvSpPr>
            <p:spPr>
              <a:xfrm>
                <a:off x="4329274" y="3182980"/>
                <a:ext cx="122905" cy="131103"/>
              </a:xfrm>
              <a:custGeom>
                <a:avLst/>
                <a:gdLst>
                  <a:gd name="connsiteX0" fmla="*/ 60623 w 122905"/>
                  <a:gd name="connsiteY0" fmla="*/ 15107 h 131103"/>
                  <a:gd name="connsiteX1" fmla="*/ 0 w 122905"/>
                  <a:gd name="connsiteY1" fmla="*/ 32427 h 131103"/>
                  <a:gd name="connsiteX2" fmla="*/ 60623 w 122905"/>
                  <a:gd name="connsiteY2" fmla="*/ 119032 h 131103"/>
                  <a:gd name="connsiteX3" fmla="*/ 121246 w 122905"/>
                  <a:gd name="connsiteY3" fmla="*/ 110371 h 131103"/>
                  <a:gd name="connsiteX4" fmla="*/ 60623 w 122905"/>
                  <a:gd name="connsiteY4" fmla="*/ 15107 h 1311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905" h="131103">
                    <a:moveTo>
                      <a:pt x="60623" y="15107"/>
                    </a:moveTo>
                    <a:cubicBezTo>
                      <a:pt x="25982" y="-10875"/>
                      <a:pt x="0" y="-2214"/>
                      <a:pt x="0" y="32427"/>
                    </a:cubicBezTo>
                    <a:cubicBezTo>
                      <a:pt x="0" y="67069"/>
                      <a:pt x="25982" y="101711"/>
                      <a:pt x="60623" y="119032"/>
                    </a:cubicBezTo>
                    <a:cubicBezTo>
                      <a:pt x="95265" y="136352"/>
                      <a:pt x="121246" y="136352"/>
                      <a:pt x="121246" y="110371"/>
                    </a:cubicBezTo>
                    <a:cubicBezTo>
                      <a:pt x="129906" y="75730"/>
                      <a:pt x="103925" y="32427"/>
                      <a:pt x="60623" y="1510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69" name="Graphic 1">
              <a:extLst>
                <a:ext uri="{FF2B5EF4-FFF2-40B4-BE49-F238E27FC236}">
                  <a16:creationId xmlns:a16="http://schemas.microsoft.com/office/drawing/2014/main" xmlns="" id="{4CBCF71C-3D5D-49FA-AD41-7BADE88B3F18}"/>
                </a:ext>
              </a:extLst>
            </p:cNvPr>
            <p:cNvGrpSpPr/>
            <p:nvPr/>
          </p:nvGrpSpPr>
          <p:grpSpPr>
            <a:xfrm>
              <a:off x="1404552" y="3096013"/>
              <a:ext cx="40013" cy="284125"/>
              <a:chOff x="4623729" y="3414894"/>
              <a:chExt cx="121245" cy="860933"/>
            </a:xfrm>
            <a:grpFill/>
          </p:grpSpPr>
          <p:sp>
            <p:nvSpPr>
              <p:cNvPr id="727" name="Freeform: Shape 215">
                <a:extLst>
                  <a:ext uri="{FF2B5EF4-FFF2-40B4-BE49-F238E27FC236}">
                    <a16:creationId xmlns:a16="http://schemas.microsoft.com/office/drawing/2014/main" xmlns="" id="{B91A06D9-1887-4C1C-AF94-F0C947E83683}"/>
                  </a:ext>
                </a:extLst>
              </p:cNvPr>
              <p:cNvSpPr/>
              <p:nvPr/>
            </p:nvSpPr>
            <p:spPr>
              <a:xfrm>
                <a:off x="4675691" y="3456560"/>
                <a:ext cx="17320" cy="764796"/>
              </a:xfrm>
              <a:custGeom>
                <a:avLst/>
                <a:gdLst>
                  <a:gd name="connsiteX0" fmla="*/ 0 w 17320"/>
                  <a:gd name="connsiteY0" fmla="*/ 10000 h 764796"/>
                  <a:gd name="connsiteX1" fmla="*/ 0 w 17320"/>
                  <a:gd name="connsiteY1" fmla="*/ 754796 h 764796"/>
                  <a:gd name="connsiteX2" fmla="*/ 17321 w 17320"/>
                  <a:gd name="connsiteY2" fmla="*/ 754796 h 764796"/>
                  <a:gd name="connsiteX3" fmla="*/ 17321 w 17320"/>
                  <a:gd name="connsiteY3" fmla="*/ 10000 h 764796"/>
                  <a:gd name="connsiteX4" fmla="*/ 0 w 17320"/>
                  <a:gd name="connsiteY4" fmla="*/ 10000 h 7647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764796">
                    <a:moveTo>
                      <a:pt x="0" y="10000"/>
                    </a:moveTo>
                    <a:cubicBezTo>
                      <a:pt x="0" y="261152"/>
                      <a:pt x="0" y="503644"/>
                      <a:pt x="0" y="754796"/>
                    </a:cubicBezTo>
                    <a:cubicBezTo>
                      <a:pt x="0" y="763457"/>
                      <a:pt x="17321" y="772117"/>
                      <a:pt x="17321" y="754796"/>
                    </a:cubicBezTo>
                    <a:cubicBezTo>
                      <a:pt x="17321" y="503644"/>
                      <a:pt x="17321" y="261152"/>
                      <a:pt x="17321" y="10000"/>
                    </a:cubicBezTo>
                    <a:cubicBezTo>
                      <a:pt x="1732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8" name="Freeform: Shape 216">
                <a:extLst>
                  <a:ext uri="{FF2B5EF4-FFF2-40B4-BE49-F238E27FC236}">
                    <a16:creationId xmlns:a16="http://schemas.microsoft.com/office/drawing/2014/main" xmlns="" id="{FA34CDF2-E6C8-41F7-9A17-BD440358B311}"/>
                  </a:ext>
                </a:extLst>
              </p:cNvPr>
              <p:cNvSpPr/>
              <p:nvPr/>
            </p:nvSpPr>
            <p:spPr>
              <a:xfrm>
                <a:off x="4623729" y="4135101"/>
                <a:ext cx="121245" cy="140727"/>
              </a:xfrm>
              <a:custGeom>
                <a:avLst/>
                <a:gdLst>
                  <a:gd name="connsiteX0" fmla="*/ 60623 w 121245"/>
                  <a:gd name="connsiteY0" fmla="*/ 32953 h 140727"/>
                  <a:gd name="connsiteX1" fmla="*/ 0 w 121245"/>
                  <a:gd name="connsiteY1" fmla="*/ 128218 h 140727"/>
                  <a:gd name="connsiteX2" fmla="*/ 60623 w 121245"/>
                  <a:gd name="connsiteY2" fmla="*/ 102237 h 140727"/>
                  <a:gd name="connsiteX3" fmla="*/ 121246 w 121245"/>
                  <a:gd name="connsiteY3" fmla="*/ 6972 h 140727"/>
                  <a:gd name="connsiteX4" fmla="*/ 60623 w 121245"/>
                  <a:gd name="connsiteY4" fmla="*/ 32953 h 140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0727">
                    <a:moveTo>
                      <a:pt x="60623" y="32953"/>
                    </a:moveTo>
                    <a:cubicBezTo>
                      <a:pt x="25981" y="67595"/>
                      <a:pt x="0" y="102237"/>
                      <a:pt x="0" y="128218"/>
                    </a:cubicBezTo>
                    <a:cubicBezTo>
                      <a:pt x="0" y="154199"/>
                      <a:pt x="25981" y="136878"/>
                      <a:pt x="60623" y="102237"/>
                    </a:cubicBezTo>
                    <a:cubicBezTo>
                      <a:pt x="95264" y="67595"/>
                      <a:pt x="121246" y="24293"/>
                      <a:pt x="121246" y="6972"/>
                    </a:cubicBezTo>
                    <a:cubicBezTo>
                      <a:pt x="121246" y="-10349"/>
                      <a:pt x="95264" y="6972"/>
                      <a:pt x="60623" y="3295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9" name="Freeform: Shape 217">
                <a:extLst>
                  <a:ext uri="{FF2B5EF4-FFF2-40B4-BE49-F238E27FC236}">
                    <a16:creationId xmlns:a16="http://schemas.microsoft.com/office/drawing/2014/main" xmlns="" id="{8D4F9B6B-8303-4134-9549-702DCB92E81D}"/>
                  </a:ext>
                </a:extLst>
              </p:cNvPr>
              <p:cNvSpPr/>
              <p:nvPr/>
            </p:nvSpPr>
            <p:spPr>
              <a:xfrm>
                <a:off x="4623729" y="3414894"/>
                <a:ext cx="121245" cy="141393"/>
              </a:xfrm>
              <a:custGeom>
                <a:avLst/>
                <a:gdLst>
                  <a:gd name="connsiteX0" fmla="*/ 0 w 121245"/>
                  <a:gd name="connsiteY0" fmla="*/ 8364 h 141393"/>
                  <a:gd name="connsiteX1" fmla="*/ 60623 w 121245"/>
                  <a:gd name="connsiteY1" fmla="*/ 103628 h 141393"/>
                  <a:gd name="connsiteX2" fmla="*/ 121246 w 121245"/>
                  <a:gd name="connsiteY2" fmla="*/ 138270 h 141393"/>
                  <a:gd name="connsiteX3" fmla="*/ 60623 w 121245"/>
                  <a:gd name="connsiteY3" fmla="*/ 43005 h 141393"/>
                  <a:gd name="connsiteX4" fmla="*/ 0 w 121245"/>
                  <a:gd name="connsiteY4" fmla="*/ 8364 h 141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1393">
                    <a:moveTo>
                      <a:pt x="0" y="8364"/>
                    </a:moveTo>
                    <a:cubicBezTo>
                      <a:pt x="0" y="25685"/>
                      <a:pt x="25981" y="68987"/>
                      <a:pt x="60623" y="103628"/>
                    </a:cubicBezTo>
                    <a:cubicBezTo>
                      <a:pt x="95264" y="138270"/>
                      <a:pt x="121246" y="146930"/>
                      <a:pt x="121246" y="138270"/>
                    </a:cubicBezTo>
                    <a:cubicBezTo>
                      <a:pt x="121246" y="120949"/>
                      <a:pt x="95264" y="77647"/>
                      <a:pt x="60623" y="43005"/>
                    </a:cubicBezTo>
                    <a:cubicBezTo>
                      <a:pt x="25981" y="-297"/>
                      <a:pt x="0" y="-8957"/>
                      <a:pt x="0" y="836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70" name="Graphic 1">
              <a:extLst>
                <a:ext uri="{FF2B5EF4-FFF2-40B4-BE49-F238E27FC236}">
                  <a16:creationId xmlns:a16="http://schemas.microsoft.com/office/drawing/2014/main" xmlns="" id="{539CF841-29BD-4A83-8605-55A0FC8A331D}"/>
                </a:ext>
              </a:extLst>
            </p:cNvPr>
            <p:cNvGrpSpPr/>
            <p:nvPr/>
          </p:nvGrpSpPr>
          <p:grpSpPr>
            <a:xfrm>
              <a:off x="1498870" y="3198265"/>
              <a:ext cx="40013" cy="78151"/>
              <a:chOff x="4909523" y="3724731"/>
              <a:chExt cx="121245" cy="236808"/>
            </a:xfrm>
            <a:grpFill/>
          </p:grpSpPr>
          <p:sp>
            <p:nvSpPr>
              <p:cNvPr id="722" name="Freeform: Shape 210">
                <a:extLst>
                  <a:ext uri="{FF2B5EF4-FFF2-40B4-BE49-F238E27FC236}">
                    <a16:creationId xmlns:a16="http://schemas.microsoft.com/office/drawing/2014/main" xmlns="" id="{961FC40A-20FF-4B5B-8097-98FE6BA6AB37}"/>
                  </a:ext>
                </a:extLst>
              </p:cNvPr>
              <p:cNvSpPr/>
              <p:nvPr/>
            </p:nvSpPr>
            <p:spPr>
              <a:xfrm>
                <a:off x="4961485" y="3780500"/>
                <a:ext cx="17320" cy="120420"/>
              </a:xfrm>
              <a:custGeom>
                <a:avLst/>
                <a:gdLst>
                  <a:gd name="connsiteX0" fmla="*/ 0 w 17320"/>
                  <a:gd name="connsiteY0" fmla="*/ 6495 h 120420"/>
                  <a:gd name="connsiteX1" fmla="*/ 0 w 17320"/>
                  <a:gd name="connsiteY1" fmla="*/ 110420 h 120420"/>
                  <a:gd name="connsiteX2" fmla="*/ 17321 w 17320"/>
                  <a:gd name="connsiteY2" fmla="*/ 110420 h 120420"/>
                  <a:gd name="connsiteX3" fmla="*/ 17321 w 17320"/>
                  <a:gd name="connsiteY3" fmla="*/ 6495 h 120420"/>
                  <a:gd name="connsiteX4" fmla="*/ 0 w 17320"/>
                  <a:gd name="connsiteY4" fmla="*/ 6495 h 120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20420">
                    <a:moveTo>
                      <a:pt x="0" y="6495"/>
                    </a:moveTo>
                    <a:cubicBezTo>
                      <a:pt x="0" y="41137"/>
                      <a:pt x="0" y="75779"/>
                      <a:pt x="0" y="110420"/>
                    </a:cubicBezTo>
                    <a:cubicBezTo>
                      <a:pt x="0" y="119081"/>
                      <a:pt x="17321" y="127741"/>
                      <a:pt x="17321" y="110420"/>
                    </a:cubicBezTo>
                    <a:cubicBezTo>
                      <a:pt x="17321" y="75779"/>
                      <a:pt x="17321" y="41137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3" name="Freeform: Shape 211">
                <a:extLst>
                  <a:ext uri="{FF2B5EF4-FFF2-40B4-BE49-F238E27FC236}">
                    <a16:creationId xmlns:a16="http://schemas.microsoft.com/office/drawing/2014/main" xmlns="" id="{6EBAD58D-02C7-40C4-BCBC-654B89DF7180}"/>
                  </a:ext>
                </a:extLst>
              </p:cNvPr>
              <p:cNvSpPr/>
              <p:nvPr/>
            </p:nvSpPr>
            <p:spPr>
              <a:xfrm>
                <a:off x="5022108" y="3821637"/>
                <a:ext cx="8660" cy="8660"/>
              </a:xfrm>
              <a:custGeom>
                <a:avLst/>
                <a:gdLst>
                  <a:gd name="connsiteX0" fmla="*/ 8660 w 8660"/>
                  <a:gd name="connsiteY0" fmla="*/ 0 h 8660"/>
                  <a:gd name="connsiteX1" fmla="*/ 0 w 8660"/>
                  <a:gd name="connsiteY1" fmla="*/ 8660 h 8660"/>
                  <a:gd name="connsiteX2" fmla="*/ 8660 w 8660"/>
                  <a:gd name="connsiteY2" fmla="*/ 0 h 86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660" h="8660">
                    <a:moveTo>
                      <a:pt x="8660" y="0"/>
                    </a:moveTo>
                    <a:cubicBezTo>
                      <a:pt x="8660" y="0"/>
                      <a:pt x="8660" y="8660"/>
                      <a:pt x="0" y="8660"/>
                    </a:cubicBezTo>
                    <a:cubicBezTo>
                      <a:pt x="8660" y="0"/>
                      <a:pt x="8660" y="0"/>
                      <a:pt x="8660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4" name="Freeform: Shape 212">
                <a:extLst>
                  <a:ext uri="{FF2B5EF4-FFF2-40B4-BE49-F238E27FC236}">
                    <a16:creationId xmlns:a16="http://schemas.microsoft.com/office/drawing/2014/main" xmlns="" id="{24D05377-9EBC-42AF-AA54-B6629BDAF5BE}"/>
                  </a:ext>
                </a:extLst>
              </p:cNvPr>
              <p:cNvSpPr/>
              <p:nvPr/>
            </p:nvSpPr>
            <p:spPr>
              <a:xfrm>
                <a:off x="4909523" y="3830298"/>
                <a:ext cx="112585" cy="131242"/>
              </a:xfrm>
              <a:custGeom>
                <a:avLst/>
                <a:gdLst>
                  <a:gd name="connsiteX0" fmla="*/ 0 w 112585"/>
                  <a:gd name="connsiteY0" fmla="*/ 129906 h 131242"/>
                  <a:gd name="connsiteX1" fmla="*/ 60623 w 112585"/>
                  <a:gd name="connsiteY1" fmla="*/ 60623 h 131242"/>
                  <a:gd name="connsiteX2" fmla="*/ 112585 w 112585"/>
                  <a:gd name="connsiteY2" fmla="*/ 0 h 131242"/>
                  <a:gd name="connsiteX3" fmla="*/ 60623 w 112585"/>
                  <a:gd name="connsiteY3" fmla="*/ 51963 h 131242"/>
                  <a:gd name="connsiteX4" fmla="*/ 0 w 112585"/>
                  <a:gd name="connsiteY4" fmla="*/ 129906 h 1312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2585" h="131242">
                    <a:moveTo>
                      <a:pt x="0" y="129906"/>
                    </a:moveTo>
                    <a:cubicBezTo>
                      <a:pt x="0" y="138567"/>
                      <a:pt x="25981" y="103925"/>
                      <a:pt x="60623" y="60623"/>
                    </a:cubicBezTo>
                    <a:cubicBezTo>
                      <a:pt x="77943" y="34642"/>
                      <a:pt x="103925" y="8660"/>
                      <a:pt x="112585" y="0"/>
                    </a:cubicBezTo>
                    <a:cubicBezTo>
                      <a:pt x="103925" y="8660"/>
                      <a:pt x="86604" y="34642"/>
                      <a:pt x="60623" y="51963"/>
                    </a:cubicBezTo>
                    <a:cubicBezTo>
                      <a:pt x="25981" y="95265"/>
                      <a:pt x="0" y="121246"/>
                      <a:pt x="0" y="12990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5" name="Freeform: Shape 213">
                <a:extLst>
                  <a:ext uri="{FF2B5EF4-FFF2-40B4-BE49-F238E27FC236}">
                    <a16:creationId xmlns:a16="http://schemas.microsoft.com/office/drawing/2014/main" xmlns="" id="{836582A6-C22A-463A-BB24-F483486DE029}"/>
                  </a:ext>
                </a:extLst>
              </p:cNvPr>
              <p:cNvSpPr/>
              <p:nvPr/>
            </p:nvSpPr>
            <p:spPr>
              <a:xfrm>
                <a:off x="5022108" y="3856279"/>
                <a:ext cx="8660" cy="8660"/>
              </a:xfrm>
              <a:custGeom>
                <a:avLst/>
                <a:gdLst>
                  <a:gd name="connsiteX0" fmla="*/ 8660 w 8660"/>
                  <a:gd name="connsiteY0" fmla="*/ 8660 h 8660"/>
                  <a:gd name="connsiteX1" fmla="*/ 0 w 8660"/>
                  <a:gd name="connsiteY1" fmla="*/ 0 h 8660"/>
                  <a:gd name="connsiteX2" fmla="*/ 8660 w 8660"/>
                  <a:gd name="connsiteY2" fmla="*/ 8660 h 86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660" h="8660">
                    <a:moveTo>
                      <a:pt x="8660" y="8660"/>
                    </a:moveTo>
                    <a:cubicBezTo>
                      <a:pt x="8660" y="8660"/>
                      <a:pt x="8660" y="0"/>
                      <a:pt x="0" y="0"/>
                    </a:cubicBezTo>
                    <a:cubicBezTo>
                      <a:pt x="8660" y="0"/>
                      <a:pt x="8660" y="8660"/>
                      <a:pt x="8660" y="866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6" name="Freeform: Shape 214">
                <a:extLst>
                  <a:ext uri="{FF2B5EF4-FFF2-40B4-BE49-F238E27FC236}">
                    <a16:creationId xmlns:a16="http://schemas.microsoft.com/office/drawing/2014/main" xmlns="" id="{6D1A9731-EF44-48BA-A730-B2DCCE993853}"/>
                  </a:ext>
                </a:extLst>
              </p:cNvPr>
              <p:cNvSpPr/>
              <p:nvPr/>
            </p:nvSpPr>
            <p:spPr>
              <a:xfrm>
                <a:off x="4909523" y="3724731"/>
                <a:ext cx="112585" cy="131547"/>
              </a:xfrm>
              <a:custGeom>
                <a:avLst/>
                <a:gdLst>
                  <a:gd name="connsiteX0" fmla="*/ 0 w 112585"/>
                  <a:gd name="connsiteY0" fmla="*/ 1641 h 131547"/>
                  <a:gd name="connsiteX1" fmla="*/ 60623 w 112585"/>
                  <a:gd name="connsiteY1" fmla="*/ 79585 h 131547"/>
                  <a:gd name="connsiteX2" fmla="*/ 112585 w 112585"/>
                  <a:gd name="connsiteY2" fmla="*/ 131547 h 131547"/>
                  <a:gd name="connsiteX3" fmla="*/ 60623 w 112585"/>
                  <a:gd name="connsiteY3" fmla="*/ 70925 h 131547"/>
                  <a:gd name="connsiteX4" fmla="*/ 0 w 112585"/>
                  <a:gd name="connsiteY4" fmla="*/ 1641 h 1315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2585" h="131547">
                    <a:moveTo>
                      <a:pt x="0" y="1641"/>
                    </a:moveTo>
                    <a:cubicBezTo>
                      <a:pt x="0" y="10302"/>
                      <a:pt x="25981" y="44943"/>
                      <a:pt x="60623" y="79585"/>
                    </a:cubicBezTo>
                    <a:cubicBezTo>
                      <a:pt x="77943" y="105566"/>
                      <a:pt x="103925" y="122887"/>
                      <a:pt x="112585" y="131547"/>
                    </a:cubicBezTo>
                    <a:cubicBezTo>
                      <a:pt x="103925" y="114227"/>
                      <a:pt x="86604" y="96906"/>
                      <a:pt x="60623" y="70925"/>
                    </a:cubicBezTo>
                    <a:cubicBezTo>
                      <a:pt x="25981" y="18962"/>
                      <a:pt x="0" y="-7019"/>
                      <a:pt x="0" y="164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71" name="Graphic 1">
              <a:extLst>
                <a:ext uri="{FF2B5EF4-FFF2-40B4-BE49-F238E27FC236}">
                  <a16:creationId xmlns:a16="http://schemas.microsoft.com/office/drawing/2014/main" xmlns="" id="{70D0A474-2B2B-4987-9EED-F35373D6D267}"/>
                </a:ext>
              </a:extLst>
            </p:cNvPr>
            <p:cNvGrpSpPr/>
            <p:nvPr/>
          </p:nvGrpSpPr>
          <p:grpSpPr>
            <a:xfrm>
              <a:off x="1593187" y="3125112"/>
              <a:ext cx="42872" cy="227365"/>
              <a:chOff x="5195316" y="3503067"/>
              <a:chExt cx="129906" cy="688945"/>
            </a:xfrm>
            <a:grpFill/>
          </p:grpSpPr>
          <p:sp>
            <p:nvSpPr>
              <p:cNvPr id="719" name="Freeform: Shape 207">
                <a:extLst>
                  <a:ext uri="{FF2B5EF4-FFF2-40B4-BE49-F238E27FC236}">
                    <a16:creationId xmlns:a16="http://schemas.microsoft.com/office/drawing/2014/main" xmlns="" id="{EA693B1B-8C83-4BE3-B75C-B7FC395D1B42}"/>
                  </a:ext>
                </a:extLst>
              </p:cNvPr>
              <p:cNvSpPr/>
              <p:nvPr/>
            </p:nvSpPr>
            <p:spPr>
              <a:xfrm>
                <a:off x="5255940" y="3555329"/>
                <a:ext cx="17320" cy="579422"/>
              </a:xfrm>
              <a:custGeom>
                <a:avLst/>
                <a:gdLst>
                  <a:gd name="connsiteX0" fmla="*/ 0 w 17320"/>
                  <a:gd name="connsiteY0" fmla="*/ 6495 h 579422"/>
                  <a:gd name="connsiteX1" fmla="*/ 0 w 17320"/>
                  <a:gd name="connsiteY1" fmla="*/ 569423 h 579422"/>
                  <a:gd name="connsiteX2" fmla="*/ 17321 w 17320"/>
                  <a:gd name="connsiteY2" fmla="*/ 569423 h 579422"/>
                  <a:gd name="connsiteX3" fmla="*/ 17321 w 17320"/>
                  <a:gd name="connsiteY3" fmla="*/ 6495 h 579422"/>
                  <a:gd name="connsiteX4" fmla="*/ 0 w 17320"/>
                  <a:gd name="connsiteY4" fmla="*/ 6495 h 5794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579422">
                    <a:moveTo>
                      <a:pt x="0" y="6495"/>
                    </a:moveTo>
                    <a:cubicBezTo>
                      <a:pt x="0" y="197025"/>
                      <a:pt x="0" y="378893"/>
                      <a:pt x="0" y="569423"/>
                    </a:cubicBezTo>
                    <a:cubicBezTo>
                      <a:pt x="0" y="578083"/>
                      <a:pt x="17321" y="586744"/>
                      <a:pt x="17321" y="569423"/>
                    </a:cubicBezTo>
                    <a:cubicBezTo>
                      <a:pt x="17321" y="378893"/>
                      <a:pt x="17321" y="197025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0" name="Freeform: Shape 208">
                <a:extLst>
                  <a:ext uri="{FF2B5EF4-FFF2-40B4-BE49-F238E27FC236}">
                    <a16:creationId xmlns:a16="http://schemas.microsoft.com/office/drawing/2014/main" xmlns="" id="{C79BA866-236D-4F9D-B68A-81EF3B3EA477}"/>
                  </a:ext>
                </a:extLst>
              </p:cNvPr>
              <p:cNvSpPr/>
              <p:nvPr/>
            </p:nvSpPr>
            <p:spPr>
              <a:xfrm>
                <a:off x="5203977" y="3503067"/>
                <a:ext cx="121245" cy="138908"/>
              </a:xfrm>
              <a:custGeom>
                <a:avLst/>
                <a:gdLst>
                  <a:gd name="connsiteX0" fmla="*/ 60623 w 121245"/>
                  <a:gd name="connsiteY0" fmla="*/ 41437 h 138908"/>
                  <a:gd name="connsiteX1" fmla="*/ 0 w 121245"/>
                  <a:gd name="connsiteY1" fmla="*/ 136701 h 138908"/>
                  <a:gd name="connsiteX2" fmla="*/ 60623 w 121245"/>
                  <a:gd name="connsiteY2" fmla="*/ 93399 h 138908"/>
                  <a:gd name="connsiteX3" fmla="*/ 121246 w 121245"/>
                  <a:gd name="connsiteY3" fmla="*/ 6795 h 138908"/>
                  <a:gd name="connsiteX4" fmla="*/ 60623 w 121245"/>
                  <a:gd name="connsiteY4" fmla="*/ 41437 h 1389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8908">
                    <a:moveTo>
                      <a:pt x="60623" y="41437"/>
                    </a:moveTo>
                    <a:cubicBezTo>
                      <a:pt x="25982" y="84739"/>
                      <a:pt x="0" y="119381"/>
                      <a:pt x="0" y="136701"/>
                    </a:cubicBezTo>
                    <a:cubicBezTo>
                      <a:pt x="0" y="145362"/>
                      <a:pt x="25982" y="128041"/>
                      <a:pt x="60623" y="93399"/>
                    </a:cubicBezTo>
                    <a:cubicBezTo>
                      <a:pt x="95265" y="58758"/>
                      <a:pt x="121246" y="24116"/>
                      <a:pt x="121246" y="6795"/>
                    </a:cubicBezTo>
                    <a:cubicBezTo>
                      <a:pt x="121246" y="-10526"/>
                      <a:pt x="95265" y="6795"/>
                      <a:pt x="60623" y="4143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1" name="Freeform: Shape 209">
                <a:extLst>
                  <a:ext uri="{FF2B5EF4-FFF2-40B4-BE49-F238E27FC236}">
                    <a16:creationId xmlns:a16="http://schemas.microsoft.com/office/drawing/2014/main" xmlns="" id="{317E48A4-7A75-44D3-B195-9C017D310334}"/>
                  </a:ext>
                </a:extLst>
              </p:cNvPr>
              <p:cNvSpPr/>
              <p:nvPr/>
            </p:nvSpPr>
            <p:spPr>
              <a:xfrm>
                <a:off x="5195316" y="4044643"/>
                <a:ext cx="121245" cy="147369"/>
              </a:xfrm>
              <a:custGeom>
                <a:avLst/>
                <a:gdLst>
                  <a:gd name="connsiteX0" fmla="*/ 0 w 121245"/>
                  <a:gd name="connsiteY0" fmla="*/ 2165 h 147369"/>
                  <a:gd name="connsiteX1" fmla="*/ 60623 w 121245"/>
                  <a:gd name="connsiteY1" fmla="*/ 97430 h 147369"/>
                  <a:gd name="connsiteX2" fmla="*/ 121246 w 121245"/>
                  <a:gd name="connsiteY2" fmla="*/ 140732 h 147369"/>
                  <a:gd name="connsiteX3" fmla="*/ 60623 w 121245"/>
                  <a:gd name="connsiteY3" fmla="*/ 54128 h 147369"/>
                  <a:gd name="connsiteX4" fmla="*/ 0 w 121245"/>
                  <a:gd name="connsiteY4" fmla="*/ 2165 h 1473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7369">
                    <a:moveTo>
                      <a:pt x="0" y="2165"/>
                    </a:moveTo>
                    <a:cubicBezTo>
                      <a:pt x="0" y="10826"/>
                      <a:pt x="25982" y="54128"/>
                      <a:pt x="60623" y="97430"/>
                    </a:cubicBezTo>
                    <a:cubicBezTo>
                      <a:pt x="95264" y="140732"/>
                      <a:pt x="121246" y="158053"/>
                      <a:pt x="121246" y="140732"/>
                    </a:cubicBezTo>
                    <a:cubicBezTo>
                      <a:pt x="121246" y="123411"/>
                      <a:pt x="95264" y="88769"/>
                      <a:pt x="60623" y="54128"/>
                    </a:cubicBezTo>
                    <a:cubicBezTo>
                      <a:pt x="34642" y="10826"/>
                      <a:pt x="0" y="-6495"/>
                      <a:pt x="0" y="216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72" name="Graphic 1">
              <a:extLst>
                <a:ext uri="{FF2B5EF4-FFF2-40B4-BE49-F238E27FC236}">
                  <a16:creationId xmlns:a16="http://schemas.microsoft.com/office/drawing/2014/main" xmlns="" id="{FCEB7D9D-64F8-463A-9817-9D636FF416E1}"/>
                </a:ext>
              </a:extLst>
            </p:cNvPr>
            <p:cNvGrpSpPr/>
            <p:nvPr/>
          </p:nvGrpSpPr>
          <p:grpSpPr>
            <a:xfrm>
              <a:off x="1690363" y="3038039"/>
              <a:ext cx="40013" cy="398706"/>
              <a:chOff x="5489771" y="3239224"/>
              <a:chExt cx="121245" cy="1208128"/>
            </a:xfrm>
            <a:grpFill/>
          </p:grpSpPr>
          <p:sp>
            <p:nvSpPr>
              <p:cNvPr id="716" name="Freeform: Shape 204">
                <a:extLst>
                  <a:ext uri="{FF2B5EF4-FFF2-40B4-BE49-F238E27FC236}">
                    <a16:creationId xmlns:a16="http://schemas.microsoft.com/office/drawing/2014/main" xmlns="" id="{DE90A46B-85E3-4DF3-8E93-1B433E75235D}"/>
                  </a:ext>
                </a:extLst>
              </p:cNvPr>
              <p:cNvSpPr/>
              <p:nvPr/>
            </p:nvSpPr>
            <p:spPr>
              <a:xfrm>
                <a:off x="5541733" y="3280361"/>
                <a:ext cx="17321" cy="1131524"/>
              </a:xfrm>
              <a:custGeom>
                <a:avLst/>
                <a:gdLst>
                  <a:gd name="connsiteX0" fmla="*/ 0 w 17321"/>
                  <a:gd name="connsiteY0" fmla="*/ 12991 h 1131524"/>
                  <a:gd name="connsiteX1" fmla="*/ 0 w 17321"/>
                  <a:gd name="connsiteY1" fmla="*/ 1121524 h 1131524"/>
                  <a:gd name="connsiteX2" fmla="*/ 17321 w 17321"/>
                  <a:gd name="connsiteY2" fmla="*/ 1121524 h 1131524"/>
                  <a:gd name="connsiteX3" fmla="*/ 17321 w 17321"/>
                  <a:gd name="connsiteY3" fmla="*/ 12991 h 1131524"/>
                  <a:gd name="connsiteX4" fmla="*/ 0 w 17321"/>
                  <a:gd name="connsiteY4" fmla="*/ 12991 h 11315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1" h="1131524">
                    <a:moveTo>
                      <a:pt x="0" y="12991"/>
                    </a:moveTo>
                    <a:cubicBezTo>
                      <a:pt x="0" y="385389"/>
                      <a:pt x="0" y="749126"/>
                      <a:pt x="0" y="1121524"/>
                    </a:cubicBezTo>
                    <a:cubicBezTo>
                      <a:pt x="0" y="1130185"/>
                      <a:pt x="17321" y="1138845"/>
                      <a:pt x="17321" y="1121524"/>
                    </a:cubicBezTo>
                    <a:cubicBezTo>
                      <a:pt x="17321" y="749126"/>
                      <a:pt x="17321" y="385389"/>
                      <a:pt x="17321" y="12991"/>
                    </a:cubicBezTo>
                    <a:cubicBezTo>
                      <a:pt x="1732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17" name="Freeform: Shape 205">
                <a:extLst>
                  <a:ext uri="{FF2B5EF4-FFF2-40B4-BE49-F238E27FC236}">
                    <a16:creationId xmlns:a16="http://schemas.microsoft.com/office/drawing/2014/main" xmlns="" id="{954E8EAB-9490-40FE-B728-D360BD7CFDAB}"/>
                  </a:ext>
                </a:extLst>
              </p:cNvPr>
              <p:cNvSpPr/>
              <p:nvPr/>
            </p:nvSpPr>
            <p:spPr>
              <a:xfrm>
                <a:off x="5489771" y="3239224"/>
                <a:ext cx="121245" cy="134236"/>
              </a:xfrm>
              <a:custGeom>
                <a:avLst/>
                <a:gdLst>
                  <a:gd name="connsiteX0" fmla="*/ 60623 w 121245"/>
                  <a:gd name="connsiteY0" fmla="*/ 19486 h 134236"/>
                  <a:gd name="connsiteX1" fmla="*/ 0 w 121245"/>
                  <a:gd name="connsiteY1" fmla="*/ 114751 h 134236"/>
                  <a:gd name="connsiteX2" fmla="*/ 60623 w 121245"/>
                  <a:gd name="connsiteY2" fmla="*/ 114751 h 134236"/>
                  <a:gd name="connsiteX3" fmla="*/ 121246 w 121245"/>
                  <a:gd name="connsiteY3" fmla="*/ 19486 h 134236"/>
                  <a:gd name="connsiteX4" fmla="*/ 60623 w 121245"/>
                  <a:gd name="connsiteY4" fmla="*/ 19486 h 134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4236">
                    <a:moveTo>
                      <a:pt x="60623" y="19486"/>
                    </a:moveTo>
                    <a:cubicBezTo>
                      <a:pt x="25982" y="45467"/>
                      <a:pt x="0" y="88769"/>
                      <a:pt x="0" y="114751"/>
                    </a:cubicBezTo>
                    <a:cubicBezTo>
                      <a:pt x="0" y="140732"/>
                      <a:pt x="25982" y="140732"/>
                      <a:pt x="60623" y="114751"/>
                    </a:cubicBezTo>
                    <a:cubicBezTo>
                      <a:pt x="95264" y="88769"/>
                      <a:pt x="121246" y="54128"/>
                      <a:pt x="121246" y="19486"/>
                    </a:cubicBezTo>
                    <a:cubicBezTo>
                      <a:pt x="121246" y="-6495"/>
                      <a:pt x="95264" y="-6495"/>
                      <a:pt x="60623" y="1948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18" name="Freeform: Shape 206">
                <a:extLst>
                  <a:ext uri="{FF2B5EF4-FFF2-40B4-BE49-F238E27FC236}">
                    <a16:creationId xmlns:a16="http://schemas.microsoft.com/office/drawing/2014/main" xmlns="" id="{77345FE9-F092-4FFB-968E-6FCB98FF6C5F}"/>
                  </a:ext>
                </a:extLst>
              </p:cNvPr>
              <p:cNvSpPr/>
              <p:nvPr/>
            </p:nvSpPr>
            <p:spPr>
              <a:xfrm>
                <a:off x="5489771" y="4313116"/>
                <a:ext cx="121245" cy="134236"/>
              </a:xfrm>
              <a:custGeom>
                <a:avLst/>
                <a:gdLst>
                  <a:gd name="connsiteX0" fmla="*/ 60623 w 121245"/>
                  <a:gd name="connsiteY0" fmla="*/ 19486 h 134236"/>
                  <a:gd name="connsiteX1" fmla="*/ 0 w 121245"/>
                  <a:gd name="connsiteY1" fmla="*/ 19486 h 134236"/>
                  <a:gd name="connsiteX2" fmla="*/ 60623 w 121245"/>
                  <a:gd name="connsiteY2" fmla="*/ 114751 h 134236"/>
                  <a:gd name="connsiteX3" fmla="*/ 121246 w 121245"/>
                  <a:gd name="connsiteY3" fmla="*/ 114751 h 134236"/>
                  <a:gd name="connsiteX4" fmla="*/ 60623 w 121245"/>
                  <a:gd name="connsiteY4" fmla="*/ 19486 h 134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4236">
                    <a:moveTo>
                      <a:pt x="60623" y="19486"/>
                    </a:moveTo>
                    <a:cubicBezTo>
                      <a:pt x="25982" y="-6495"/>
                      <a:pt x="0" y="-6495"/>
                      <a:pt x="0" y="19486"/>
                    </a:cubicBezTo>
                    <a:cubicBezTo>
                      <a:pt x="0" y="45467"/>
                      <a:pt x="25982" y="88769"/>
                      <a:pt x="60623" y="114751"/>
                    </a:cubicBezTo>
                    <a:cubicBezTo>
                      <a:pt x="95264" y="140732"/>
                      <a:pt x="121246" y="140732"/>
                      <a:pt x="121246" y="114751"/>
                    </a:cubicBezTo>
                    <a:cubicBezTo>
                      <a:pt x="121246" y="80109"/>
                      <a:pt x="95264" y="36807"/>
                      <a:pt x="60623" y="1948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73" name="Graphic 1">
              <a:extLst>
                <a:ext uri="{FF2B5EF4-FFF2-40B4-BE49-F238E27FC236}">
                  <a16:creationId xmlns:a16="http://schemas.microsoft.com/office/drawing/2014/main" xmlns="" id="{B0AF0FC1-D96F-4824-AC31-4ED483F744FA}"/>
                </a:ext>
              </a:extLst>
            </p:cNvPr>
            <p:cNvGrpSpPr/>
            <p:nvPr/>
          </p:nvGrpSpPr>
          <p:grpSpPr>
            <a:xfrm>
              <a:off x="1784680" y="2989605"/>
              <a:ext cx="40457" cy="492883"/>
              <a:chOff x="5775565" y="3092463"/>
              <a:chExt cx="122591" cy="1493497"/>
            </a:xfrm>
            <a:grpFill/>
          </p:grpSpPr>
          <p:sp>
            <p:nvSpPr>
              <p:cNvPr id="713" name="Freeform: Shape 201">
                <a:extLst>
                  <a:ext uri="{FF2B5EF4-FFF2-40B4-BE49-F238E27FC236}">
                    <a16:creationId xmlns:a16="http://schemas.microsoft.com/office/drawing/2014/main" xmlns="" id="{3055588C-CD87-4E17-A32B-1165D2364400}"/>
                  </a:ext>
                </a:extLst>
              </p:cNvPr>
              <p:cNvSpPr/>
              <p:nvPr/>
            </p:nvSpPr>
            <p:spPr>
              <a:xfrm>
                <a:off x="5827527" y="3130969"/>
                <a:ext cx="17320" cy="1436804"/>
              </a:xfrm>
              <a:custGeom>
                <a:avLst/>
                <a:gdLst>
                  <a:gd name="connsiteX0" fmla="*/ 0 w 17320"/>
                  <a:gd name="connsiteY0" fmla="*/ 6495 h 1436804"/>
                  <a:gd name="connsiteX1" fmla="*/ 0 w 17320"/>
                  <a:gd name="connsiteY1" fmla="*/ 1426804 h 1436804"/>
                  <a:gd name="connsiteX2" fmla="*/ 17321 w 17320"/>
                  <a:gd name="connsiteY2" fmla="*/ 1426804 h 1436804"/>
                  <a:gd name="connsiteX3" fmla="*/ 17321 w 17320"/>
                  <a:gd name="connsiteY3" fmla="*/ 6495 h 1436804"/>
                  <a:gd name="connsiteX4" fmla="*/ 0 w 17320"/>
                  <a:gd name="connsiteY4" fmla="*/ 6495 h 14368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436804">
                    <a:moveTo>
                      <a:pt x="0" y="6495"/>
                    </a:moveTo>
                    <a:cubicBezTo>
                      <a:pt x="0" y="482818"/>
                      <a:pt x="0" y="950481"/>
                      <a:pt x="0" y="1426804"/>
                    </a:cubicBezTo>
                    <a:cubicBezTo>
                      <a:pt x="0" y="1435465"/>
                      <a:pt x="17321" y="1444125"/>
                      <a:pt x="17321" y="1426804"/>
                    </a:cubicBezTo>
                    <a:cubicBezTo>
                      <a:pt x="17321" y="950481"/>
                      <a:pt x="17321" y="482818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14" name="Freeform: Shape 202">
                <a:extLst>
                  <a:ext uri="{FF2B5EF4-FFF2-40B4-BE49-F238E27FC236}">
                    <a16:creationId xmlns:a16="http://schemas.microsoft.com/office/drawing/2014/main" xmlns="" id="{2DDF4284-022E-4CCD-B0FD-4FBBFC6677B6}"/>
                  </a:ext>
                </a:extLst>
              </p:cNvPr>
              <p:cNvSpPr/>
              <p:nvPr/>
            </p:nvSpPr>
            <p:spPr>
              <a:xfrm>
                <a:off x="5775565" y="3092463"/>
                <a:ext cx="122591" cy="125151"/>
              </a:xfrm>
              <a:custGeom>
                <a:avLst/>
                <a:gdLst>
                  <a:gd name="connsiteX0" fmla="*/ 60623 w 122591"/>
                  <a:gd name="connsiteY0" fmla="*/ 1699 h 125151"/>
                  <a:gd name="connsiteX1" fmla="*/ 0 w 122591"/>
                  <a:gd name="connsiteY1" fmla="*/ 79643 h 125151"/>
                  <a:gd name="connsiteX2" fmla="*/ 60623 w 122591"/>
                  <a:gd name="connsiteY2" fmla="*/ 122945 h 125151"/>
                  <a:gd name="connsiteX3" fmla="*/ 121245 w 122591"/>
                  <a:gd name="connsiteY3" fmla="*/ 45001 h 125151"/>
                  <a:gd name="connsiteX4" fmla="*/ 60623 w 122591"/>
                  <a:gd name="connsiteY4" fmla="*/ 1699 h 1251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91" h="125151">
                    <a:moveTo>
                      <a:pt x="60623" y="1699"/>
                    </a:moveTo>
                    <a:cubicBezTo>
                      <a:pt x="25981" y="10359"/>
                      <a:pt x="0" y="53661"/>
                      <a:pt x="0" y="79643"/>
                    </a:cubicBezTo>
                    <a:cubicBezTo>
                      <a:pt x="0" y="114284"/>
                      <a:pt x="25981" y="131605"/>
                      <a:pt x="60623" y="122945"/>
                    </a:cubicBezTo>
                    <a:cubicBezTo>
                      <a:pt x="95264" y="114284"/>
                      <a:pt x="121245" y="79643"/>
                      <a:pt x="121245" y="45001"/>
                    </a:cubicBezTo>
                    <a:cubicBezTo>
                      <a:pt x="129906" y="19020"/>
                      <a:pt x="95264" y="-6962"/>
                      <a:pt x="60623" y="169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15" name="Freeform: Shape 203">
                <a:extLst>
                  <a:ext uri="{FF2B5EF4-FFF2-40B4-BE49-F238E27FC236}">
                    <a16:creationId xmlns:a16="http://schemas.microsoft.com/office/drawing/2014/main" xmlns="" id="{A2F1162E-DA28-4442-B0EF-FB88DD641412}"/>
                  </a:ext>
                </a:extLst>
              </p:cNvPr>
              <p:cNvSpPr/>
              <p:nvPr/>
            </p:nvSpPr>
            <p:spPr>
              <a:xfrm>
                <a:off x="5775565" y="4460301"/>
                <a:ext cx="122591" cy="125659"/>
              </a:xfrm>
              <a:custGeom>
                <a:avLst/>
                <a:gdLst>
                  <a:gd name="connsiteX0" fmla="*/ 60623 w 122591"/>
                  <a:gd name="connsiteY0" fmla="*/ 2207 h 125659"/>
                  <a:gd name="connsiteX1" fmla="*/ 0 w 122591"/>
                  <a:gd name="connsiteY1" fmla="*/ 45509 h 125659"/>
                  <a:gd name="connsiteX2" fmla="*/ 60623 w 122591"/>
                  <a:gd name="connsiteY2" fmla="*/ 123453 h 125659"/>
                  <a:gd name="connsiteX3" fmla="*/ 121245 w 122591"/>
                  <a:gd name="connsiteY3" fmla="*/ 80151 h 125659"/>
                  <a:gd name="connsiteX4" fmla="*/ 60623 w 122591"/>
                  <a:gd name="connsiteY4" fmla="*/ 2207 h 1256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91" h="125659">
                    <a:moveTo>
                      <a:pt x="60623" y="2207"/>
                    </a:moveTo>
                    <a:cubicBezTo>
                      <a:pt x="25981" y="-6453"/>
                      <a:pt x="0" y="10867"/>
                      <a:pt x="0" y="45509"/>
                    </a:cubicBezTo>
                    <a:cubicBezTo>
                      <a:pt x="0" y="80151"/>
                      <a:pt x="25981" y="114793"/>
                      <a:pt x="60623" y="123453"/>
                    </a:cubicBezTo>
                    <a:cubicBezTo>
                      <a:pt x="95264" y="132113"/>
                      <a:pt x="121245" y="114793"/>
                      <a:pt x="121245" y="80151"/>
                    </a:cubicBezTo>
                    <a:cubicBezTo>
                      <a:pt x="129906" y="45509"/>
                      <a:pt x="95264" y="10867"/>
                      <a:pt x="60623" y="220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574" name="Freeform: Shape 110">
              <a:extLst>
                <a:ext uri="{FF2B5EF4-FFF2-40B4-BE49-F238E27FC236}">
                  <a16:creationId xmlns:a16="http://schemas.microsoft.com/office/drawing/2014/main" xmlns="" id="{C8AD84A1-B5B8-4C0A-91EE-761C91BFAEBA}"/>
                </a:ext>
              </a:extLst>
            </p:cNvPr>
            <p:cNvSpPr/>
            <p:nvPr/>
          </p:nvSpPr>
          <p:spPr>
            <a:xfrm>
              <a:off x="1890430" y="2886309"/>
              <a:ext cx="2232182" cy="546863"/>
            </a:xfrm>
            <a:custGeom>
              <a:avLst/>
              <a:gdLst>
                <a:gd name="connsiteX0" fmla="*/ 5265535 w 6763787"/>
                <a:gd name="connsiteY0" fmla="*/ 245415 h 1657063"/>
                <a:gd name="connsiteX1" fmla="*/ 4157001 w 6763787"/>
                <a:gd name="connsiteY1" fmla="*/ 2923 h 1657063"/>
                <a:gd name="connsiteX2" fmla="*/ 3013826 w 6763787"/>
                <a:gd name="connsiteY2" fmla="*/ 158811 h 1657063"/>
                <a:gd name="connsiteX3" fmla="*/ 805419 w 6763787"/>
                <a:gd name="connsiteY3" fmla="*/ 1215382 h 1657063"/>
                <a:gd name="connsiteX4" fmla="*/ 0 w 6763787"/>
                <a:gd name="connsiteY4" fmla="*/ 1631082 h 1657063"/>
                <a:gd name="connsiteX5" fmla="*/ 0 w 6763787"/>
                <a:gd name="connsiteY5" fmla="*/ 1657064 h 1657063"/>
                <a:gd name="connsiteX6" fmla="*/ 476323 w 6763787"/>
                <a:gd name="connsiteY6" fmla="*/ 1423232 h 1657063"/>
                <a:gd name="connsiteX7" fmla="*/ 2702050 w 6763787"/>
                <a:gd name="connsiteY7" fmla="*/ 297378 h 1657063"/>
                <a:gd name="connsiteX8" fmla="*/ 3853886 w 6763787"/>
                <a:gd name="connsiteY8" fmla="*/ 28905 h 1657063"/>
                <a:gd name="connsiteX9" fmla="*/ 5057684 w 6763787"/>
                <a:gd name="connsiteY9" fmla="*/ 193453 h 1657063"/>
                <a:gd name="connsiteX10" fmla="*/ 6763788 w 6763787"/>
                <a:gd name="connsiteY10" fmla="*/ 981551 h 1657063"/>
                <a:gd name="connsiteX11" fmla="*/ 6763788 w 6763787"/>
                <a:gd name="connsiteY11" fmla="*/ 946909 h 1657063"/>
                <a:gd name="connsiteX12" fmla="*/ 5265535 w 6763787"/>
                <a:gd name="connsiteY12" fmla="*/ 245415 h 1657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763787" h="1657063">
                  <a:moveTo>
                    <a:pt x="5265535" y="245415"/>
                  </a:moveTo>
                  <a:cubicBezTo>
                    <a:pt x="4910457" y="115509"/>
                    <a:pt x="4538059" y="20244"/>
                    <a:pt x="4157001" y="2923"/>
                  </a:cubicBezTo>
                  <a:cubicBezTo>
                    <a:pt x="3767282" y="-14397"/>
                    <a:pt x="3386224" y="46226"/>
                    <a:pt x="3013826" y="158811"/>
                  </a:cubicBezTo>
                  <a:cubicBezTo>
                    <a:pt x="2225727" y="392642"/>
                    <a:pt x="1515573" y="825663"/>
                    <a:pt x="805419" y="1215382"/>
                  </a:cubicBezTo>
                  <a:cubicBezTo>
                    <a:pt x="545607" y="1362609"/>
                    <a:pt x="277133" y="1501176"/>
                    <a:pt x="0" y="1631082"/>
                  </a:cubicBezTo>
                  <a:lnTo>
                    <a:pt x="0" y="1657064"/>
                  </a:lnTo>
                  <a:cubicBezTo>
                    <a:pt x="164548" y="1579120"/>
                    <a:pt x="320435" y="1501176"/>
                    <a:pt x="476323" y="1423232"/>
                  </a:cubicBezTo>
                  <a:cubicBezTo>
                    <a:pt x="1212459" y="1042174"/>
                    <a:pt x="1922613" y="591832"/>
                    <a:pt x="2702050" y="297378"/>
                  </a:cubicBezTo>
                  <a:cubicBezTo>
                    <a:pt x="3074449" y="158811"/>
                    <a:pt x="3455507" y="54886"/>
                    <a:pt x="3853886" y="28905"/>
                  </a:cubicBezTo>
                  <a:cubicBezTo>
                    <a:pt x="4260926" y="2923"/>
                    <a:pt x="4667965" y="72207"/>
                    <a:pt x="5057684" y="193453"/>
                  </a:cubicBezTo>
                  <a:cubicBezTo>
                    <a:pt x="5655254" y="383982"/>
                    <a:pt x="6209520" y="678436"/>
                    <a:pt x="6763788" y="981551"/>
                  </a:cubicBezTo>
                  <a:lnTo>
                    <a:pt x="6763788" y="946909"/>
                  </a:lnTo>
                  <a:cubicBezTo>
                    <a:pt x="6270143" y="695757"/>
                    <a:pt x="5785160" y="435944"/>
                    <a:pt x="5265535" y="24541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5" name="Freeform: Shape 111">
              <a:extLst>
                <a:ext uri="{FF2B5EF4-FFF2-40B4-BE49-F238E27FC236}">
                  <a16:creationId xmlns:a16="http://schemas.microsoft.com/office/drawing/2014/main" xmlns="" id="{79C54CD3-3138-4E2C-B982-4D307617A714}"/>
                </a:ext>
              </a:extLst>
            </p:cNvPr>
            <p:cNvSpPr/>
            <p:nvPr/>
          </p:nvSpPr>
          <p:spPr>
            <a:xfrm>
              <a:off x="1887572" y="3041612"/>
              <a:ext cx="2229323" cy="549721"/>
            </a:xfrm>
            <a:custGeom>
              <a:avLst/>
              <a:gdLst>
                <a:gd name="connsiteX0" fmla="*/ 5334818 w 6755125"/>
                <a:gd name="connsiteY0" fmla="*/ 1359686 h 1665723"/>
                <a:gd name="connsiteX1" fmla="*/ 4182982 w 6755125"/>
                <a:gd name="connsiteY1" fmla="*/ 1628159 h 1665723"/>
                <a:gd name="connsiteX2" fmla="*/ 2979184 w 6755125"/>
                <a:gd name="connsiteY2" fmla="*/ 1463611 h 1665723"/>
                <a:gd name="connsiteX3" fmla="*/ 727475 w 6755125"/>
                <a:gd name="connsiteY3" fmla="*/ 372398 h 1665723"/>
                <a:gd name="connsiteX4" fmla="*/ 0 w 6755125"/>
                <a:gd name="connsiteY4" fmla="*/ 0 h 1665723"/>
                <a:gd name="connsiteX5" fmla="*/ 0 w 6755125"/>
                <a:gd name="connsiteY5" fmla="*/ 34642 h 1665723"/>
                <a:gd name="connsiteX6" fmla="*/ 554267 w 6755125"/>
                <a:gd name="connsiteY6" fmla="*/ 311775 h 1665723"/>
                <a:gd name="connsiteX7" fmla="*/ 2762674 w 6755125"/>
                <a:gd name="connsiteY7" fmla="*/ 1420309 h 1665723"/>
                <a:gd name="connsiteX8" fmla="*/ 3871207 w 6755125"/>
                <a:gd name="connsiteY8" fmla="*/ 1662800 h 1665723"/>
                <a:gd name="connsiteX9" fmla="*/ 5014383 w 6755125"/>
                <a:gd name="connsiteY9" fmla="*/ 1506913 h 1665723"/>
                <a:gd name="connsiteX10" fmla="*/ 6755126 w 6755125"/>
                <a:gd name="connsiteY10" fmla="*/ 710154 h 1665723"/>
                <a:gd name="connsiteX11" fmla="*/ 6755126 w 6755125"/>
                <a:gd name="connsiteY11" fmla="*/ 675513 h 1665723"/>
                <a:gd name="connsiteX12" fmla="*/ 5334818 w 6755125"/>
                <a:gd name="connsiteY12" fmla="*/ 1359686 h 1665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755125" h="1665723">
                  <a:moveTo>
                    <a:pt x="5334818" y="1359686"/>
                  </a:moveTo>
                  <a:cubicBezTo>
                    <a:pt x="4962420" y="1498253"/>
                    <a:pt x="4581362" y="1602178"/>
                    <a:pt x="4182982" y="1628159"/>
                  </a:cubicBezTo>
                  <a:cubicBezTo>
                    <a:pt x="3775942" y="1654140"/>
                    <a:pt x="3368903" y="1584857"/>
                    <a:pt x="2979184" y="1463611"/>
                  </a:cubicBezTo>
                  <a:cubicBezTo>
                    <a:pt x="2182425" y="1212459"/>
                    <a:pt x="1463611" y="770777"/>
                    <a:pt x="727475" y="372398"/>
                  </a:cubicBezTo>
                  <a:cubicBezTo>
                    <a:pt x="493644" y="242492"/>
                    <a:pt x="242491" y="112585"/>
                    <a:pt x="0" y="0"/>
                  </a:cubicBezTo>
                  <a:lnTo>
                    <a:pt x="0" y="34642"/>
                  </a:lnTo>
                  <a:cubicBezTo>
                    <a:pt x="190529" y="121246"/>
                    <a:pt x="372398" y="216510"/>
                    <a:pt x="554267" y="311775"/>
                  </a:cubicBezTo>
                  <a:cubicBezTo>
                    <a:pt x="1281742" y="692834"/>
                    <a:pt x="1983236" y="1143175"/>
                    <a:pt x="2762674" y="1420309"/>
                  </a:cubicBezTo>
                  <a:cubicBezTo>
                    <a:pt x="3117751" y="1550215"/>
                    <a:pt x="3490148" y="1645480"/>
                    <a:pt x="3871207" y="1662800"/>
                  </a:cubicBezTo>
                  <a:cubicBezTo>
                    <a:pt x="4260926" y="1680121"/>
                    <a:pt x="4641984" y="1619498"/>
                    <a:pt x="5014383" y="1506913"/>
                  </a:cubicBezTo>
                  <a:cubicBezTo>
                    <a:pt x="5629272" y="1325044"/>
                    <a:pt x="6192199" y="1013269"/>
                    <a:pt x="6755126" y="710154"/>
                  </a:cubicBezTo>
                  <a:lnTo>
                    <a:pt x="6755126" y="675513"/>
                  </a:lnTo>
                  <a:cubicBezTo>
                    <a:pt x="6296125" y="918004"/>
                    <a:pt x="5828462" y="1169157"/>
                    <a:pt x="5334818" y="1359686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576" name="Graphic 1">
              <a:extLst>
                <a:ext uri="{FF2B5EF4-FFF2-40B4-BE49-F238E27FC236}">
                  <a16:creationId xmlns:a16="http://schemas.microsoft.com/office/drawing/2014/main" xmlns="" id="{F758004B-569C-49A8-8D2F-D06BB1B67404}"/>
                </a:ext>
              </a:extLst>
            </p:cNvPr>
            <p:cNvGrpSpPr/>
            <p:nvPr/>
          </p:nvGrpSpPr>
          <p:grpSpPr>
            <a:xfrm>
              <a:off x="4031152" y="3157763"/>
              <a:ext cx="62879" cy="159257"/>
              <a:chOff x="12582653" y="3602003"/>
              <a:chExt cx="190530" cy="482570"/>
            </a:xfrm>
            <a:grpFill/>
          </p:grpSpPr>
          <p:sp>
            <p:nvSpPr>
              <p:cNvPr id="710" name="Freeform: Shape 173">
                <a:extLst>
                  <a:ext uri="{FF2B5EF4-FFF2-40B4-BE49-F238E27FC236}">
                    <a16:creationId xmlns:a16="http://schemas.microsoft.com/office/drawing/2014/main" xmlns="" id="{BB37D653-ABC9-41C7-88FE-B4E97DA2BD07}"/>
                  </a:ext>
                </a:extLst>
              </p:cNvPr>
              <p:cNvSpPr/>
              <p:nvPr/>
            </p:nvSpPr>
            <p:spPr>
              <a:xfrm>
                <a:off x="12660598" y="3640692"/>
                <a:ext cx="27371" cy="410446"/>
              </a:xfrm>
              <a:custGeom>
                <a:avLst/>
                <a:gdLst>
                  <a:gd name="connsiteX0" fmla="*/ 0 w 27371"/>
                  <a:gd name="connsiteY0" fmla="*/ 16398 h 410446"/>
                  <a:gd name="connsiteX1" fmla="*/ 0 w 27371"/>
                  <a:gd name="connsiteY1" fmla="*/ 397456 h 410446"/>
                  <a:gd name="connsiteX2" fmla="*/ 25982 w 27371"/>
                  <a:gd name="connsiteY2" fmla="*/ 397456 h 410446"/>
                  <a:gd name="connsiteX3" fmla="*/ 25982 w 27371"/>
                  <a:gd name="connsiteY3" fmla="*/ 16398 h 410446"/>
                  <a:gd name="connsiteX4" fmla="*/ 0 w 27371"/>
                  <a:gd name="connsiteY4" fmla="*/ 16398 h 41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371" h="410446">
                    <a:moveTo>
                      <a:pt x="0" y="16398"/>
                    </a:moveTo>
                    <a:cubicBezTo>
                      <a:pt x="0" y="146304"/>
                      <a:pt x="0" y="267550"/>
                      <a:pt x="0" y="397456"/>
                    </a:cubicBezTo>
                    <a:cubicBezTo>
                      <a:pt x="0" y="414777"/>
                      <a:pt x="25982" y="414777"/>
                      <a:pt x="25982" y="397456"/>
                    </a:cubicBezTo>
                    <a:cubicBezTo>
                      <a:pt x="25982" y="267550"/>
                      <a:pt x="25982" y="146304"/>
                      <a:pt x="25982" y="16398"/>
                    </a:cubicBezTo>
                    <a:cubicBezTo>
                      <a:pt x="34641" y="-923"/>
                      <a:pt x="0" y="-9584"/>
                      <a:pt x="0" y="1639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11" name="Freeform: Shape 174">
                <a:extLst>
                  <a:ext uri="{FF2B5EF4-FFF2-40B4-BE49-F238E27FC236}">
                    <a16:creationId xmlns:a16="http://schemas.microsoft.com/office/drawing/2014/main" xmlns="" id="{D262CAD4-ECD0-4E48-9B35-5B62296FFBDF}"/>
                  </a:ext>
                </a:extLst>
              </p:cNvPr>
              <p:cNvSpPr/>
              <p:nvPr/>
            </p:nvSpPr>
            <p:spPr>
              <a:xfrm>
                <a:off x="12582653" y="3602003"/>
                <a:ext cx="190530" cy="109301"/>
              </a:xfrm>
              <a:custGeom>
                <a:avLst/>
                <a:gdLst>
                  <a:gd name="connsiteX0" fmla="*/ 95265 w 190530"/>
                  <a:gd name="connsiteY0" fmla="*/ 37765 h 109301"/>
                  <a:gd name="connsiteX1" fmla="*/ 0 w 190530"/>
                  <a:gd name="connsiteY1" fmla="*/ 3124 h 109301"/>
                  <a:gd name="connsiteX2" fmla="*/ 95265 w 190530"/>
                  <a:gd name="connsiteY2" fmla="*/ 72407 h 109301"/>
                  <a:gd name="connsiteX3" fmla="*/ 190530 w 190530"/>
                  <a:gd name="connsiteY3" fmla="*/ 107049 h 109301"/>
                  <a:gd name="connsiteX4" fmla="*/ 95265 w 190530"/>
                  <a:gd name="connsiteY4" fmla="*/ 37765 h 109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30" h="109301">
                    <a:moveTo>
                      <a:pt x="95265" y="37765"/>
                    </a:moveTo>
                    <a:cubicBezTo>
                      <a:pt x="43302" y="3124"/>
                      <a:pt x="0" y="-5537"/>
                      <a:pt x="0" y="3124"/>
                    </a:cubicBezTo>
                    <a:cubicBezTo>
                      <a:pt x="0" y="11784"/>
                      <a:pt x="43302" y="46426"/>
                      <a:pt x="95265" y="72407"/>
                    </a:cubicBezTo>
                    <a:cubicBezTo>
                      <a:pt x="147228" y="98388"/>
                      <a:pt x="190530" y="115709"/>
                      <a:pt x="190530" y="107049"/>
                    </a:cubicBezTo>
                    <a:cubicBezTo>
                      <a:pt x="190530" y="107049"/>
                      <a:pt x="147228" y="72407"/>
                      <a:pt x="95265" y="3776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12" name="Freeform: Shape 175">
                <a:extLst>
                  <a:ext uri="{FF2B5EF4-FFF2-40B4-BE49-F238E27FC236}">
                    <a16:creationId xmlns:a16="http://schemas.microsoft.com/office/drawing/2014/main" xmlns="" id="{156D0511-4F6F-4748-A2A6-E2D87906F445}"/>
                  </a:ext>
                </a:extLst>
              </p:cNvPr>
              <p:cNvSpPr/>
              <p:nvPr/>
            </p:nvSpPr>
            <p:spPr>
              <a:xfrm>
                <a:off x="12582653" y="3974401"/>
                <a:ext cx="190530" cy="110172"/>
              </a:xfrm>
              <a:custGeom>
                <a:avLst/>
                <a:gdLst>
                  <a:gd name="connsiteX0" fmla="*/ 95265 w 190530"/>
                  <a:gd name="connsiteY0" fmla="*/ 37765 h 110172"/>
                  <a:gd name="connsiteX1" fmla="*/ 0 w 190530"/>
                  <a:gd name="connsiteY1" fmla="*/ 107049 h 110172"/>
                  <a:gd name="connsiteX2" fmla="*/ 95265 w 190530"/>
                  <a:gd name="connsiteY2" fmla="*/ 72407 h 110172"/>
                  <a:gd name="connsiteX3" fmla="*/ 190530 w 190530"/>
                  <a:gd name="connsiteY3" fmla="*/ 3124 h 110172"/>
                  <a:gd name="connsiteX4" fmla="*/ 95265 w 190530"/>
                  <a:gd name="connsiteY4" fmla="*/ 37765 h 1101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30" h="110172">
                    <a:moveTo>
                      <a:pt x="95265" y="37765"/>
                    </a:moveTo>
                    <a:cubicBezTo>
                      <a:pt x="43302" y="63747"/>
                      <a:pt x="0" y="98388"/>
                      <a:pt x="0" y="107049"/>
                    </a:cubicBezTo>
                    <a:cubicBezTo>
                      <a:pt x="0" y="115709"/>
                      <a:pt x="43302" y="107049"/>
                      <a:pt x="95265" y="72407"/>
                    </a:cubicBezTo>
                    <a:cubicBezTo>
                      <a:pt x="147228" y="37765"/>
                      <a:pt x="190530" y="11784"/>
                      <a:pt x="190530" y="3124"/>
                    </a:cubicBezTo>
                    <a:cubicBezTo>
                      <a:pt x="190530" y="-5537"/>
                      <a:pt x="147228" y="3124"/>
                      <a:pt x="95265" y="3776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77" name="Graphic 1">
              <a:extLst>
                <a:ext uri="{FF2B5EF4-FFF2-40B4-BE49-F238E27FC236}">
                  <a16:creationId xmlns:a16="http://schemas.microsoft.com/office/drawing/2014/main" xmlns="" id="{6B4786A7-5C94-4F9F-9AD8-DD0689E95CC3}"/>
                </a:ext>
              </a:extLst>
            </p:cNvPr>
            <p:cNvGrpSpPr/>
            <p:nvPr/>
          </p:nvGrpSpPr>
          <p:grpSpPr>
            <a:xfrm>
              <a:off x="3888247" y="3079306"/>
              <a:ext cx="62879" cy="316172"/>
              <a:chOff x="12149632" y="3364268"/>
              <a:chExt cx="190530" cy="958039"/>
            </a:xfrm>
            <a:grpFill/>
          </p:grpSpPr>
          <p:sp>
            <p:nvSpPr>
              <p:cNvPr id="707" name="Freeform: Shape 170">
                <a:extLst>
                  <a:ext uri="{FF2B5EF4-FFF2-40B4-BE49-F238E27FC236}">
                    <a16:creationId xmlns:a16="http://schemas.microsoft.com/office/drawing/2014/main" xmlns="" id="{89653DCC-8574-4BC4-8313-9539A2E4723E}"/>
                  </a:ext>
                </a:extLst>
              </p:cNvPr>
              <p:cNvSpPr/>
              <p:nvPr/>
            </p:nvSpPr>
            <p:spPr>
              <a:xfrm>
                <a:off x="12236236" y="3401607"/>
                <a:ext cx="25981" cy="883362"/>
              </a:xfrm>
              <a:custGeom>
                <a:avLst/>
                <a:gdLst>
                  <a:gd name="connsiteX0" fmla="*/ 0 w 25981"/>
                  <a:gd name="connsiteY0" fmla="*/ 12991 h 883362"/>
                  <a:gd name="connsiteX1" fmla="*/ 0 w 25981"/>
                  <a:gd name="connsiteY1" fmla="*/ 870372 h 883362"/>
                  <a:gd name="connsiteX2" fmla="*/ 25982 w 25981"/>
                  <a:gd name="connsiteY2" fmla="*/ 870372 h 883362"/>
                  <a:gd name="connsiteX3" fmla="*/ 25982 w 25981"/>
                  <a:gd name="connsiteY3" fmla="*/ 12991 h 883362"/>
                  <a:gd name="connsiteX4" fmla="*/ 0 w 25981"/>
                  <a:gd name="connsiteY4" fmla="*/ 12991 h 8833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883362">
                    <a:moveTo>
                      <a:pt x="0" y="12991"/>
                    </a:moveTo>
                    <a:cubicBezTo>
                      <a:pt x="0" y="298784"/>
                      <a:pt x="0" y="584578"/>
                      <a:pt x="0" y="870372"/>
                    </a:cubicBezTo>
                    <a:cubicBezTo>
                      <a:pt x="0" y="887693"/>
                      <a:pt x="25982" y="887693"/>
                      <a:pt x="25982" y="870372"/>
                    </a:cubicBezTo>
                    <a:cubicBezTo>
                      <a:pt x="25982" y="584578"/>
                      <a:pt x="25982" y="298784"/>
                      <a:pt x="25982" y="12991"/>
                    </a:cubicBezTo>
                    <a:cubicBezTo>
                      <a:pt x="2598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8" name="Freeform: Shape 171">
                <a:extLst>
                  <a:ext uri="{FF2B5EF4-FFF2-40B4-BE49-F238E27FC236}">
                    <a16:creationId xmlns:a16="http://schemas.microsoft.com/office/drawing/2014/main" xmlns="" id="{42FBFF83-FAC7-4DFF-B0CF-7A954A2393C8}"/>
                  </a:ext>
                </a:extLst>
              </p:cNvPr>
              <p:cNvSpPr/>
              <p:nvPr/>
            </p:nvSpPr>
            <p:spPr>
              <a:xfrm>
                <a:off x="12149632" y="3364268"/>
                <a:ext cx="190530" cy="123023"/>
              </a:xfrm>
              <a:custGeom>
                <a:avLst/>
                <a:gdLst>
                  <a:gd name="connsiteX0" fmla="*/ 95265 w 190530"/>
                  <a:gd name="connsiteY0" fmla="*/ 24348 h 123023"/>
                  <a:gd name="connsiteX1" fmla="*/ 0 w 190530"/>
                  <a:gd name="connsiteY1" fmla="*/ 15687 h 123023"/>
                  <a:gd name="connsiteX2" fmla="*/ 95265 w 190530"/>
                  <a:gd name="connsiteY2" fmla="*/ 102292 h 123023"/>
                  <a:gd name="connsiteX3" fmla="*/ 190530 w 190530"/>
                  <a:gd name="connsiteY3" fmla="*/ 110952 h 123023"/>
                  <a:gd name="connsiteX4" fmla="*/ 95265 w 190530"/>
                  <a:gd name="connsiteY4" fmla="*/ 24348 h 1230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30" h="123023">
                    <a:moveTo>
                      <a:pt x="95265" y="24348"/>
                    </a:moveTo>
                    <a:cubicBezTo>
                      <a:pt x="43302" y="-1633"/>
                      <a:pt x="0" y="-10294"/>
                      <a:pt x="0" y="15687"/>
                    </a:cubicBezTo>
                    <a:cubicBezTo>
                      <a:pt x="0" y="41669"/>
                      <a:pt x="43302" y="76310"/>
                      <a:pt x="95265" y="102292"/>
                    </a:cubicBezTo>
                    <a:cubicBezTo>
                      <a:pt x="147228" y="128273"/>
                      <a:pt x="190530" y="128273"/>
                      <a:pt x="190530" y="110952"/>
                    </a:cubicBezTo>
                    <a:cubicBezTo>
                      <a:pt x="190530" y="93631"/>
                      <a:pt x="147228" y="58989"/>
                      <a:pt x="95265" y="2434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9" name="Freeform: Shape 172">
                <a:extLst>
                  <a:ext uri="{FF2B5EF4-FFF2-40B4-BE49-F238E27FC236}">
                    <a16:creationId xmlns:a16="http://schemas.microsoft.com/office/drawing/2014/main" xmlns="" id="{E19170AD-2609-4764-B296-28D4B9941DDE}"/>
                  </a:ext>
                </a:extLst>
              </p:cNvPr>
              <p:cNvSpPr/>
              <p:nvPr/>
            </p:nvSpPr>
            <p:spPr>
              <a:xfrm>
                <a:off x="12149632" y="4199284"/>
                <a:ext cx="190530" cy="123023"/>
              </a:xfrm>
              <a:custGeom>
                <a:avLst/>
                <a:gdLst>
                  <a:gd name="connsiteX0" fmla="*/ 95265 w 190530"/>
                  <a:gd name="connsiteY0" fmla="*/ 20732 h 123023"/>
                  <a:gd name="connsiteX1" fmla="*/ 0 w 190530"/>
                  <a:gd name="connsiteY1" fmla="*/ 107336 h 123023"/>
                  <a:gd name="connsiteX2" fmla="*/ 95265 w 190530"/>
                  <a:gd name="connsiteY2" fmla="*/ 98676 h 123023"/>
                  <a:gd name="connsiteX3" fmla="*/ 190530 w 190530"/>
                  <a:gd name="connsiteY3" fmla="*/ 12072 h 123023"/>
                  <a:gd name="connsiteX4" fmla="*/ 95265 w 190530"/>
                  <a:gd name="connsiteY4" fmla="*/ 20732 h 1230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30" h="123023">
                    <a:moveTo>
                      <a:pt x="95265" y="20732"/>
                    </a:moveTo>
                    <a:cubicBezTo>
                      <a:pt x="43302" y="46713"/>
                      <a:pt x="0" y="81355"/>
                      <a:pt x="0" y="107336"/>
                    </a:cubicBezTo>
                    <a:cubicBezTo>
                      <a:pt x="0" y="133317"/>
                      <a:pt x="43302" y="124657"/>
                      <a:pt x="95265" y="98676"/>
                    </a:cubicBezTo>
                    <a:cubicBezTo>
                      <a:pt x="147228" y="72695"/>
                      <a:pt x="190530" y="29393"/>
                      <a:pt x="190530" y="12072"/>
                    </a:cubicBezTo>
                    <a:cubicBezTo>
                      <a:pt x="190530" y="-5249"/>
                      <a:pt x="147228" y="-5249"/>
                      <a:pt x="95265" y="2073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78" name="Graphic 1">
              <a:extLst>
                <a:ext uri="{FF2B5EF4-FFF2-40B4-BE49-F238E27FC236}">
                  <a16:creationId xmlns:a16="http://schemas.microsoft.com/office/drawing/2014/main" xmlns="" id="{845CBBD7-B730-4E4E-BFB5-A61809A1377F}"/>
                </a:ext>
              </a:extLst>
            </p:cNvPr>
            <p:cNvGrpSpPr/>
            <p:nvPr/>
          </p:nvGrpSpPr>
          <p:grpSpPr>
            <a:xfrm>
              <a:off x="3748200" y="3008045"/>
              <a:ext cx="62878" cy="458694"/>
              <a:chOff x="11725272" y="3148339"/>
              <a:chExt cx="190528" cy="1389899"/>
            </a:xfrm>
            <a:grpFill/>
          </p:grpSpPr>
          <p:sp>
            <p:nvSpPr>
              <p:cNvPr id="704" name="Freeform: Shape 167">
                <a:extLst>
                  <a:ext uri="{FF2B5EF4-FFF2-40B4-BE49-F238E27FC236}">
                    <a16:creationId xmlns:a16="http://schemas.microsoft.com/office/drawing/2014/main" xmlns="" id="{E2E48398-A267-4C43-A02F-988DCF99CCAD}"/>
                  </a:ext>
                </a:extLst>
              </p:cNvPr>
              <p:cNvSpPr/>
              <p:nvPr/>
            </p:nvSpPr>
            <p:spPr>
              <a:xfrm>
                <a:off x="11803215" y="3185096"/>
                <a:ext cx="27371" cy="1325044"/>
              </a:xfrm>
              <a:custGeom>
                <a:avLst/>
                <a:gdLst>
                  <a:gd name="connsiteX0" fmla="*/ 0 w 27371"/>
                  <a:gd name="connsiteY0" fmla="*/ 12991 h 1325044"/>
                  <a:gd name="connsiteX1" fmla="*/ 0 w 27371"/>
                  <a:gd name="connsiteY1" fmla="*/ 1312053 h 1325044"/>
                  <a:gd name="connsiteX2" fmla="*/ 25982 w 27371"/>
                  <a:gd name="connsiteY2" fmla="*/ 1312053 h 1325044"/>
                  <a:gd name="connsiteX3" fmla="*/ 25982 w 27371"/>
                  <a:gd name="connsiteY3" fmla="*/ 12991 h 1325044"/>
                  <a:gd name="connsiteX4" fmla="*/ 0 w 27371"/>
                  <a:gd name="connsiteY4" fmla="*/ 12991 h 13250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371" h="1325044">
                    <a:moveTo>
                      <a:pt x="0" y="12991"/>
                    </a:moveTo>
                    <a:cubicBezTo>
                      <a:pt x="0" y="446011"/>
                      <a:pt x="0" y="879032"/>
                      <a:pt x="0" y="1312053"/>
                    </a:cubicBezTo>
                    <a:cubicBezTo>
                      <a:pt x="0" y="1329374"/>
                      <a:pt x="25982" y="1329374"/>
                      <a:pt x="25982" y="1312053"/>
                    </a:cubicBezTo>
                    <a:cubicBezTo>
                      <a:pt x="25982" y="879032"/>
                      <a:pt x="25982" y="446011"/>
                      <a:pt x="25982" y="12991"/>
                    </a:cubicBezTo>
                    <a:cubicBezTo>
                      <a:pt x="3464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5" name="Freeform: Shape 168">
                <a:extLst>
                  <a:ext uri="{FF2B5EF4-FFF2-40B4-BE49-F238E27FC236}">
                    <a16:creationId xmlns:a16="http://schemas.microsoft.com/office/drawing/2014/main" xmlns="" id="{254D25ED-F83B-41D3-AD66-4CBE94F6B3CC}"/>
                  </a:ext>
                </a:extLst>
              </p:cNvPr>
              <p:cNvSpPr/>
              <p:nvPr/>
            </p:nvSpPr>
            <p:spPr>
              <a:xfrm>
                <a:off x="11725272" y="3148339"/>
                <a:ext cx="190528" cy="139763"/>
              </a:xfrm>
              <a:custGeom>
                <a:avLst/>
                <a:gdLst>
                  <a:gd name="connsiteX0" fmla="*/ 95265 w 190528"/>
                  <a:gd name="connsiteY0" fmla="*/ 15107 h 139763"/>
                  <a:gd name="connsiteX1" fmla="*/ 0 w 190528"/>
                  <a:gd name="connsiteY1" fmla="*/ 32428 h 139763"/>
                  <a:gd name="connsiteX2" fmla="*/ 95265 w 190528"/>
                  <a:gd name="connsiteY2" fmla="*/ 127692 h 139763"/>
                  <a:gd name="connsiteX3" fmla="*/ 190529 w 190528"/>
                  <a:gd name="connsiteY3" fmla="*/ 119032 h 139763"/>
                  <a:gd name="connsiteX4" fmla="*/ 95265 w 190528"/>
                  <a:gd name="connsiteY4" fmla="*/ 15107 h 1397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39763">
                    <a:moveTo>
                      <a:pt x="95265" y="15107"/>
                    </a:moveTo>
                    <a:cubicBezTo>
                      <a:pt x="43302" y="-10875"/>
                      <a:pt x="0" y="-2214"/>
                      <a:pt x="0" y="32428"/>
                    </a:cubicBezTo>
                    <a:cubicBezTo>
                      <a:pt x="0" y="67069"/>
                      <a:pt x="43302" y="110371"/>
                      <a:pt x="95265" y="127692"/>
                    </a:cubicBezTo>
                    <a:cubicBezTo>
                      <a:pt x="147227" y="145013"/>
                      <a:pt x="190529" y="145013"/>
                      <a:pt x="190529" y="119032"/>
                    </a:cubicBezTo>
                    <a:cubicBezTo>
                      <a:pt x="190529" y="84390"/>
                      <a:pt x="147227" y="41088"/>
                      <a:pt x="95265" y="1510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6" name="Freeform: Shape 169">
                <a:extLst>
                  <a:ext uri="{FF2B5EF4-FFF2-40B4-BE49-F238E27FC236}">
                    <a16:creationId xmlns:a16="http://schemas.microsoft.com/office/drawing/2014/main" xmlns="" id="{892E33A0-6163-49C0-BB00-D1049978F09C}"/>
                  </a:ext>
                </a:extLst>
              </p:cNvPr>
              <p:cNvSpPr/>
              <p:nvPr/>
            </p:nvSpPr>
            <p:spPr>
              <a:xfrm>
                <a:off x="11725272" y="4399168"/>
                <a:ext cx="190528" cy="139069"/>
              </a:xfrm>
              <a:custGeom>
                <a:avLst/>
                <a:gdLst>
                  <a:gd name="connsiteX0" fmla="*/ 95265 w 190528"/>
                  <a:gd name="connsiteY0" fmla="*/ 11377 h 139069"/>
                  <a:gd name="connsiteX1" fmla="*/ 0 w 190528"/>
                  <a:gd name="connsiteY1" fmla="*/ 106642 h 139069"/>
                  <a:gd name="connsiteX2" fmla="*/ 95265 w 190528"/>
                  <a:gd name="connsiteY2" fmla="*/ 123963 h 139069"/>
                  <a:gd name="connsiteX3" fmla="*/ 190529 w 190528"/>
                  <a:gd name="connsiteY3" fmla="*/ 28698 h 139069"/>
                  <a:gd name="connsiteX4" fmla="*/ 95265 w 190528"/>
                  <a:gd name="connsiteY4" fmla="*/ 11377 h 1390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39069">
                    <a:moveTo>
                      <a:pt x="95265" y="11377"/>
                    </a:moveTo>
                    <a:cubicBezTo>
                      <a:pt x="43302" y="28698"/>
                      <a:pt x="0" y="72000"/>
                      <a:pt x="0" y="106642"/>
                    </a:cubicBezTo>
                    <a:cubicBezTo>
                      <a:pt x="0" y="141283"/>
                      <a:pt x="43302" y="149944"/>
                      <a:pt x="95265" y="123963"/>
                    </a:cubicBezTo>
                    <a:cubicBezTo>
                      <a:pt x="147227" y="97981"/>
                      <a:pt x="190529" y="54679"/>
                      <a:pt x="190529" y="28698"/>
                    </a:cubicBezTo>
                    <a:cubicBezTo>
                      <a:pt x="190529" y="-5944"/>
                      <a:pt x="147227" y="-5944"/>
                      <a:pt x="95265" y="1137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79" name="Graphic 1">
              <a:extLst>
                <a:ext uri="{FF2B5EF4-FFF2-40B4-BE49-F238E27FC236}">
                  <a16:creationId xmlns:a16="http://schemas.microsoft.com/office/drawing/2014/main" xmlns="" id="{2849613A-89B6-4294-8CBF-04B7E97DC15C}"/>
                </a:ext>
              </a:extLst>
            </p:cNvPr>
            <p:cNvGrpSpPr/>
            <p:nvPr/>
          </p:nvGrpSpPr>
          <p:grpSpPr>
            <a:xfrm>
              <a:off x="3608153" y="2945052"/>
              <a:ext cx="62878" cy="583608"/>
              <a:chOff x="11300912" y="2957461"/>
              <a:chExt cx="190528" cy="1768406"/>
            </a:xfrm>
            <a:grpFill/>
          </p:grpSpPr>
          <p:sp>
            <p:nvSpPr>
              <p:cNvPr id="701" name="Freeform: Shape 164">
                <a:extLst>
                  <a:ext uri="{FF2B5EF4-FFF2-40B4-BE49-F238E27FC236}">
                    <a16:creationId xmlns:a16="http://schemas.microsoft.com/office/drawing/2014/main" xmlns="" id="{1868D612-A410-419F-BB80-B22BE8765DBA}"/>
                  </a:ext>
                </a:extLst>
              </p:cNvPr>
              <p:cNvSpPr/>
              <p:nvPr/>
            </p:nvSpPr>
            <p:spPr>
              <a:xfrm>
                <a:off x="11378855" y="3003228"/>
                <a:ext cx="25981" cy="1688781"/>
              </a:xfrm>
              <a:custGeom>
                <a:avLst/>
                <a:gdLst>
                  <a:gd name="connsiteX0" fmla="*/ 0 w 25981"/>
                  <a:gd name="connsiteY0" fmla="*/ 12991 h 1688781"/>
                  <a:gd name="connsiteX1" fmla="*/ 0 w 25981"/>
                  <a:gd name="connsiteY1" fmla="*/ 1675791 h 1688781"/>
                  <a:gd name="connsiteX2" fmla="*/ 25982 w 25981"/>
                  <a:gd name="connsiteY2" fmla="*/ 1675791 h 1688781"/>
                  <a:gd name="connsiteX3" fmla="*/ 25982 w 25981"/>
                  <a:gd name="connsiteY3" fmla="*/ 12991 h 1688781"/>
                  <a:gd name="connsiteX4" fmla="*/ 0 w 25981"/>
                  <a:gd name="connsiteY4" fmla="*/ 12991 h 16887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688781">
                    <a:moveTo>
                      <a:pt x="0" y="12991"/>
                    </a:moveTo>
                    <a:cubicBezTo>
                      <a:pt x="0" y="567258"/>
                      <a:pt x="0" y="1121524"/>
                      <a:pt x="0" y="1675791"/>
                    </a:cubicBezTo>
                    <a:cubicBezTo>
                      <a:pt x="0" y="1693112"/>
                      <a:pt x="25982" y="1693112"/>
                      <a:pt x="25982" y="1675791"/>
                    </a:cubicBezTo>
                    <a:cubicBezTo>
                      <a:pt x="25982" y="1121524"/>
                      <a:pt x="25982" y="567258"/>
                      <a:pt x="25982" y="12991"/>
                    </a:cubicBezTo>
                    <a:cubicBezTo>
                      <a:pt x="2598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2" name="Freeform: Shape 165">
                <a:extLst>
                  <a:ext uri="{FF2B5EF4-FFF2-40B4-BE49-F238E27FC236}">
                    <a16:creationId xmlns:a16="http://schemas.microsoft.com/office/drawing/2014/main" xmlns="" id="{2C8ABE24-C446-49FD-BBAA-CBA371A4B9A2}"/>
                  </a:ext>
                </a:extLst>
              </p:cNvPr>
              <p:cNvSpPr/>
              <p:nvPr/>
            </p:nvSpPr>
            <p:spPr>
              <a:xfrm>
                <a:off x="11300912" y="2957461"/>
                <a:ext cx="190528" cy="152156"/>
              </a:xfrm>
              <a:custGeom>
                <a:avLst/>
                <a:gdLst>
                  <a:gd name="connsiteX0" fmla="*/ 95264 w 190528"/>
                  <a:gd name="connsiteY0" fmla="*/ 6795 h 152156"/>
                  <a:gd name="connsiteX1" fmla="*/ 0 w 190528"/>
                  <a:gd name="connsiteY1" fmla="*/ 41437 h 152156"/>
                  <a:gd name="connsiteX2" fmla="*/ 95264 w 190528"/>
                  <a:gd name="connsiteY2" fmla="*/ 145362 h 152156"/>
                  <a:gd name="connsiteX3" fmla="*/ 190529 w 190528"/>
                  <a:gd name="connsiteY3" fmla="*/ 110720 h 152156"/>
                  <a:gd name="connsiteX4" fmla="*/ 95264 w 190528"/>
                  <a:gd name="connsiteY4" fmla="*/ 6795 h 152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52156">
                    <a:moveTo>
                      <a:pt x="95264" y="6795"/>
                    </a:moveTo>
                    <a:cubicBezTo>
                      <a:pt x="43302" y="-10526"/>
                      <a:pt x="0" y="6795"/>
                      <a:pt x="0" y="41437"/>
                    </a:cubicBezTo>
                    <a:cubicBezTo>
                      <a:pt x="0" y="84739"/>
                      <a:pt x="43302" y="128041"/>
                      <a:pt x="95264" y="145362"/>
                    </a:cubicBezTo>
                    <a:cubicBezTo>
                      <a:pt x="147227" y="162683"/>
                      <a:pt x="190529" y="145362"/>
                      <a:pt x="190529" y="110720"/>
                    </a:cubicBezTo>
                    <a:cubicBezTo>
                      <a:pt x="181868" y="76078"/>
                      <a:pt x="147227" y="32776"/>
                      <a:pt x="95264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3" name="Freeform: Shape 166">
                <a:extLst>
                  <a:ext uri="{FF2B5EF4-FFF2-40B4-BE49-F238E27FC236}">
                    <a16:creationId xmlns:a16="http://schemas.microsoft.com/office/drawing/2014/main" xmlns="" id="{A4A5D8CF-AF8E-4155-BB4A-A7B80D5D66EC}"/>
                  </a:ext>
                </a:extLst>
              </p:cNvPr>
              <p:cNvSpPr/>
              <p:nvPr/>
            </p:nvSpPr>
            <p:spPr>
              <a:xfrm>
                <a:off x="11300912" y="4568299"/>
                <a:ext cx="190528" cy="157568"/>
              </a:xfrm>
              <a:custGeom>
                <a:avLst/>
                <a:gdLst>
                  <a:gd name="connsiteX0" fmla="*/ 95264 w 190528"/>
                  <a:gd name="connsiteY0" fmla="*/ 6795 h 157568"/>
                  <a:gd name="connsiteX1" fmla="*/ 0 w 190528"/>
                  <a:gd name="connsiteY1" fmla="*/ 110720 h 157568"/>
                  <a:gd name="connsiteX2" fmla="*/ 95264 w 190528"/>
                  <a:gd name="connsiteY2" fmla="*/ 145362 h 157568"/>
                  <a:gd name="connsiteX3" fmla="*/ 190529 w 190528"/>
                  <a:gd name="connsiteY3" fmla="*/ 41437 h 157568"/>
                  <a:gd name="connsiteX4" fmla="*/ 95264 w 190528"/>
                  <a:gd name="connsiteY4" fmla="*/ 6795 h 1575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57568">
                    <a:moveTo>
                      <a:pt x="95264" y="6795"/>
                    </a:moveTo>
                    <a:cubicBezTo>
                      <a:pt x="43302" y="24116"/>
                      <a:pt x="0" y="67418"/>
                      <a:pt x="0" y="110720"/>
                    </a:cubicBezTo>
                    <a:cubicBezTo>
                      <a:pt x="0" y="154022"/>
                      <a:pt x="43302" y="171343"/>
                      <a:pt x="95264" y="145362"/>
                    </a:cubicBezTo>
                    <a:cubicBezTo>
                      <a:pt x="147227" y="128041"/>
                      <a:pt x="190529" y="76078"/>
                      <a:pt x="190529" y="41437"/>
                    </a:cubicBezTo>
                    <a:cubicBezTo>
                      <a:pt x="181868" y="6795"/>
                      <a:pt x="147227" y="-10526"/>
                      <a:pt x="95264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80" name="Graphic 1">
              <a:extLst>
                <a:ext uri="{FF2B5EF4-FFF2-40B4-BE49-F238E27FC236}">
                  <a16:creationId xmlns:a16="http://schemas.microsoft.com/office/drawing/2014/main" xmlns="" id="{289CEABB-39BE-467E-A718-350CF70C5CCA}"/>
                </a:ext>
              </a:extLst>
            </p:cNvPr>
            <p:cNvGrpSpPr/>
            <p:nvPr/>
          </p:nvGrpSpPr>
          <p:grpSpPr>
            <a:xfrm>
              <a:off x="3465247" y="2900061"/>
              <a:ext cx="62878" cy="674661"/>
              <a:chOff x="10867891" y="2821134"/>
              <a:chExt cx="190528" cy="2044308"/>
            </a:xfrm>
            <a:grpFill/>
          </p:grpSpPr>
          <p:sp>
            <p:nvSpPr>
              <p:cNvPr id="698" name="Freeform: Shape 161">
                <a:extLst>
                  <a:ext uri="{FF2B5EF4-FFF2-40B4-BE49-F238E27FC236}">
                    <a16:creationId xmlns:a16="http://schemas.microsoft.com/office/drawing/2014/main" xmlns="" id="{858FB86E-1C2B-4DE2-8B13-ECA5B8495FF1}"/>
                  </a:ext>
                </a:extLst>
              </p:cNvPr>
              <p:cNvSpPr/>
              <p:nvPr/>
            </p:nvSpPr>
            <p:spPr>
              <a:xfrm>
                <a:off x="10954495" y="2864661"/>
                <a:ext cx="25980" cy="1965915"/>
              </a:xfrm>
              <a:custGeom>
                <a:avLst/>
                <a:gdLst>
                  <a:gd name="connsiteX0" fmla="*/ 0 w 25980"/>
                  <a:gd name="connsiteY0" fmla="*/ 12991 h 1965915"/>
                  <a:gd name="connsiteX1" fmla="*/ 0 w 25980"/>
                  <a:gd name="connsiteY1" fmla="*/ 1952925 h 1965915"/>
                  <a:gd name="connsiteX2" fmla="*/ 25980 w 25980"/>
                  <a:gd name="connsiteY2" fmla="*/ 1952925 h 1965915"/>
                  <a:gd name="connsiteX3" fmla="*/ 25980 w 25980"/>
                  <a:gd name="connsiteY3" fmla="*/ 12991 h 1965915"/>
                  <a:gd name="connsiteX4" fmla="*/ 0 w 25980"/>
                  <a:gd name="connsiteY4" fmla="*/ 12991 h 19659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0" h="1965915">
                    <a:moveTo>
                      <a:pt x="0" y="12991"/>
                    </a:moveTo>
                    <a:cubicBezTo>
                      <a:pt x="0" y="662522"/>
                      <a:pt x="0" y="1303393"/>
                      <a:pt x="0" y="1952925"/>
                    </a:cubicBezTo>
                    <a:cubicBezTo>
                      <a:pt x="0" y="1970245"/>
                      <a:pt x="25980" y="1970245"/>
                      <a:pt x="25980" y="1952925"/>
                    </a:cubicBezTo>
                    <a:cubicBezTo>
                      <a:pt x="25980" y="1303393"/>
                      <a:pt x="25980" y="662522"/>
                      <a:pt x="25980" y="12991"/>
                    </a:cubicBezTo>
                    <a:cubicBezTo>
                      <a:pt x="25980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9" name="Freeform: Shape 162">
                <a:extLst>
                  <a:ext uri="{FF2B5EF4-FFF2-40B4-BE49-F238E27FC236}">
                    <a16:creationId xmlns:a16="http://schemas.microsoft.com/office/drawing/2014/main" xmlns="" id="{85081977-5689-4BB6-96C5-E0C6C2E001F3}"/>
                  </a:ext>
                </a:extLst>
              </p:cNvPr>
              <p:cNvSpPr/>
              <p:nvPr/>
            </p:nvSpPr>
            <p:spPr>
              <a:xfrm>
                <a:off x="10867891" y="2821134"/>
                <a:ext cx="190528" cy="170762"/>
              </a:xfrm>
              <a:custGeom>
                <a:avLst/>
                <a:gdLst>
                  <a:gd name="connsiteX0" fmla="*/ 95264 w 190528"/>
                  <a:gd name="connsiteY0" fmla="*/ 4555 h 170762"/>
                  <a:gd name="connsiteX1" fmla="*/ 0 w 190528"/>
                  <a:gd name="connsiteY1" fmla="*/ 65178 h 170762"/>
                  <a:gd name="connsiteX2" fmla="*/ 95264 w 190528"/>
                  <a:gd name="connsiteY2" fmla="*/ 169103 h 170762"/>
                  <a:gd name="connsiteX3" fmla="*/ 190529 w 190528"/>
                  <a:gd name="connsiteY3" fmla="*/ 108480 h 170762"/>
                  <a:gd name="connsiteX4" fmla="*/ 95264 w 190528"/>
                  <a:gd name="connsiteY4" fmla="*/ 4555 h 17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70762">
                    <a:moveTo>
                      <a:pt x="95264" y="4555"/>
                    </a:moveTo>
                    <a:cubicBezTo>
                      <a:pt x="43302" y="-12766"/>
                      <a:pt x="0" y="21876"/>
                      <a:pt x="0" y="65178"/>
                    </a:cubicBezTo>
                    <a:cubicBezTo>
                      <a:pt x="0" y="108480"/>
                      <a:pt x="43302" y="160443"/>
                      <a:pt x="95264" y="169103"/>
                    </a:cubicBezTo>
                    <a:cubicBezTo>
                      <a:pt x="147227" y="177763"/>
                      <a:pt x="190529" y="151782"/>
                      <a:pt x="190529" y="108480"/>
                    </a:cubicBezTo>
                    <a:cubicBezTo>
                      <a:pt x="190529" y="65178"/>
                      <a:pt x="147227" y="13215"/>
                      <a:pt x="95264" y="455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0" name="Freeform: Shape 163">
                <a:extLst>
                  <a:ext uri="{FF2B5EF4-FFF2-40B4-BE49-F238E27FC236}">
                    <a16:creationId xmlns:a16="http://schemas.microsoft.com/office/drawing/2014/main" xmlns="" id="{83688370-DEFD-4ECA-AB60-815CACF8EA8E}"/>
                  </a:ext>
                </a:extLst>
              </p:cNvPr>
              <p:cNvSpPr/>
              <p:nvPr/>
            </p:nvSpPr>
            <p:spPr>
              <a:xfrm>
                <a:off x="10867891" y="4690996"/>
                <a:ext cx="190528" cy="174446"/>
              </a:xfrm>
              <a:custGeom>
                <a:avLst/>
                <a:gdLst>
                  <a:gd name="connsiteX0" fmla="*/ 95264 w 190528"/>
                  <a:gd name="connsiteY0" fmla="*/ 5344 h 174446"/>
                  <a:gd name="connsiteX1" fmla="*/ 0 w 190528"/>
                  <a:gd name="connsiteY1" fmla="*/ 109269 h 174446"/>
                  <a:gd name="connsiteX2" fmla="*/ 95264 w 190528"/>
                  <a:gd name="connsiteY2" fmla="*/ 169892 h 174446"/>
                  <a:gd name="connsiteX3" fmla="*/ 190529 w 190528"/>
                  <a:gd name="connsiteY3" fmla="*/ 65967 h 174446"/>
                  <a:gd name="connsiteX4" fmla="*/ 95264 w 190528"/>
                  <a:gd name="connsiteY4" fmla="*/ 5344 h 174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74446">
                    <a:moveTo>
                      <a:pt x="95264" y="5344"/>
                    </a:moveTo>
                    <a:cubicBezTo>
                      <a:pt x="43302" y="14004"/>
                      <a:pt x="0" y="65967"/>
                      <a:pt x="0" y="109269"/>
                    </a:cubicBezTo>
                    <a:cubicBezTo>
                      <a:pt x="0" y="152571"/>
                      <a:pt x="43302" y="187213"/>
                      <a:pt x="95264" y="169892"/>
                    </a:cubicBezTo>
                    <a:cubicBezTo>
                      <a:pt x="147227" y="152571"/>
                      <a:pt x="190529" y="109269"/>
                      <a:pt x="190529" y="65967"/>
                    </a:cubicBezTo>
                    <a:cubicBezTo>
                      <a:pt x="190529" y="14004"/>
                      <a:pt x="147227" y="-11977"/>
                      <a:pt x="95264" y="534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81" name="Graphic 1">
              <a:extLst>
                <a:ext uri="{FF2B5EF4-FFF2-40B4-BE49-F238E27FC236}">
                  <a16:creationId xmlns:a16="http://schemas.microsoft.com/office/drawing/2014/main" xmlns="" id="{CE9D15DF-CC0A-4920-A4A8-AAF2BA4D398C}"/>
                </a:ext>
              </a:extLst>
            </p:cNvPr>
            <p:cNvGrpSpPr/>
            <p:nvPr/>
          </p:nvGrpSpPr>
          <p:grpSpPr>
            <a:xfrm>
              <a:off x="3325200" y="2869688"/>
              <a:ext cx="62878" cy="735409"/>
              <a:chOff x="10443530" y="2729098"/>
              <a:chExt cx="190528" cy="2228380"/>
            </a:xfrm>
            <a:grpFill/>
          </p:grpSpPr>
          <p:sp>
            <p:nvSpPr>
              <p:cNvPr id="695" name="Freeform: Shape 158">
                <a:extLst>
                  <a:ext uri="{FF2B5EF4-FFF2-40B4-BE49-F238E27FC236}">
                    <a16:creationId xmlns:a16="http://schemas.microsoft.com/office/drawing/2014/main" xmlns="" id="{8673F15B-0CE1-4D43-9352-E8B99583116B}"/>
                  </a:ext>
                </a:extLst>
              </p:cNvPr>
              <p:cNvSpPr/>
              <p:nvPr/>
            </p:nvSpPr>
            <p:spPr>
              <a:xfrm>
                <a:off x="10521474" y="2781047"/>
                <a:ext cx="25980" cy="2136133"/>
              </a:xfrm>
              <a:custGeom>
                <a:avLst/>
                <a:gdLst>
                  <a:gd name="connsiteX0" fmla="*/ 0 w 25980"/>
                  <a:gd name="connsiteY0" fmla="*/ 10000 h 2136133"/>
                  <a:gd name="connsiteX1" fmla="*/ 0 w 25980"/>
                  <a:gd name="connsiteY1" fmla="*/ 2123143 h 2136133"/>
                  <a:gd name="connsiteX2" fmla="*/ 25980 w 25980"/>
                  <a:gd name="connsiteY2" fmla="*/ 2123143 h 2136133"/>
                  <a:gd name="connsiteX3" fmla="*/ 25980 w 25980"/>
                  <a:gd name="connsiteY3" fmla="*/ 10000 h 2136133"/>
                  <a:gd name="connsiteX4" fmla="*/ 0 w 25980"/>
                  <a:gd name="connsiteY4" fmla="*/ 10000 h 21361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0" h="2136133">
                    <a:moveTo>
                      <a:pt x="0" y="10000"/>
                    </a:moveTo>
                    <a:cubicBezTo>
                      <a:pt x="0" y="711494"/>
                      <a:pt x="0" y="1412988"/>
                      <a:pt x="0" y="2123143"/>
                    </a:cubicBezTo>
                    <a:cubicBezTo>
                      <a:pt x="0" y="2140463"/>
                      <a:pt x="25980" y="2140463"/>
                      <a:pt x="25980" y="2123143"/>
                    </a:cubicBezTo>
                    <a:cubicBezTo>
                      <a:pt x="25980" y="1421649"/>
                      <a:pt x="25980" y="720155"/>
                      <a:pt x="25980" y="10000"/>
                    </a:cubicBezTo>
                    <a:cubicBezTo>
                      <a:pt x="25980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6" name="Freeform: Shape 159">
                <a:extLst>
                  <a:ext uri="{FF2B5EF4-FFF2-40B4-BE49-F238E27FC236}">
                    <a16:creationId xmlns:a16="http://schemas.microsoft.com/office/drawing/2014/main" xmlns="" id="{E3C3ECE5-9D5C-4F37-8CF7-3B46F7B13C31}"/>
                  </a:ext>
                </a:extLst>
              </p:cNvPr>
              <p:cNvSpPr/>
              <p:nvPr/>
            </p:nvSpPr>
            <p:spPr>
              <a:xfrm>
                <a:off x="10443530" y="2729098"/>
                <a:ext cx="190528" cy="184521"/>
              </a:xfrm>
              <a:custGeom>
                <a:avLst/>
                <a:gdLst>
                  <a:gd name="connsiteX0" fmla="*/ 95265 w 190528"/>
                  <a:gd name="connsiteY0" fmla="*/ 1326 h 184521"/>
                  <a:gd name="connsiteX1" fmla="*/ 0 w 190528"/>
                  <a:gd name="connsiteY1" fmla="*/ 79270 h 184521"/>
                  <a:gd name="connsiteX2" fmla="*/ 95265 w 190528"/>
                  <a:gd name="connsiteY2" fmla="*/ 183195 h 184521"/>
                  <a:gd name="connsiteX3" fmla="*/ 190529 w 190528"/>
                  <a:gd name="connsiteY3" fmla="*/ 105251 h 184521"/>
                  <a:gd name="connsiteX4" fmla="*/ 95265 w 190528"/>
                  <a:gd name="connsiteY4" fmla="*/ 1326 h 1845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84521">
                    <a:moveTo>
                      <a:pt x="95265" y="1326"/>
                    </a:moveTo>
                    <a:cubicBezTo>
                      <a:pt x="43302" y="-7334"/>
                      <a:pt x="0" y="27308"/>
                      <a:pt x="0" y="79270"/>
                    </a:cubicBezTo>
                    <a:cubicBezTo>
                      <a:pt x="0" y="131233"/>
                      <a:pt x="43302" y="174535"/>
                      <a:pt x="95265" y="183195"/>
                    </a:cubicBezTo>
                    <a:cubicBezTo>
                      <a:pt x="147227" y="191856"/>
                      <a:pt x="190529" y="157214"/>
                      <a:pt x="190529" y="105251"/>
                    </a:cubicBezTo>
                    <a:cubicBezTo>
                      <a:pt x="181869" y="61949"/>
                      <a:pt x="147227" y="9987"/>
                      <a:pt x="95265" y="132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7" name="Freeform: Shape 160">
                <a:extLst>
                  <a:ext uri="{FF2B5EF4-FFF2-40B4-BE49-F238E27FC236}">
                    <a16:creationId xmlns:a16="http://schemas.microsoft.com/office/drawing/2014/main" xmlns="" id="{35E260DD-D6A2-4080-8774-1F0DD849D7B6}"/>
                  </a:ext>
                </a:extLst>
              </p:cNvPr>
              <p:cNvSpPr/>
              <p:nvPr/>
            </p:nvSpPr>
            <p:spPr>
              <a:xfrm>
                <a:off x="10443530" y="4772957"/>
                <a:ext cx="190528" cy="184521"/>
              </a:xfrm>
              <a:custGeom>
                <a:avLst/>
                <a:gdLst>
                  <a:gd name="connsiteX0" fmla="*/ 95265 w 190528"/>
                  <a:gd name="connsiteY0" fmla="*/ 1326 h 184521"/>
                  <a:gd name="connsiteX1" fmla="*/ 0 w 190528"/>
                  <a:gd name="connsiteY1" fmla="*/ 105251 h 184521"/>
                  <a:gd name="connsiteX2" fmla="*/ 95265 w 190528"/>
                  <a:gd name="connsiteY2" fmla="*/ 183195 h 184521"/>
                  <a:gd name="connsiteX3" fmla="*/ 190529 w 190528"/>
                  <a:gd name="connsiteY3" fmla="*/ 79270 h 184521"/>
                  <a:gd name="connsiteX4" fmla="*/ 95265 w 190528"/>
                  <a:gd name="connsiteY4" fmla="*/ 1326 h 1845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84521">
                    <a:moveTo>
                      <a:pt x="95265" y="1326"/>
                    </a:moveTo>
                    <a:cubicBezTo>
                      <a:pt x="43302" y="9987"/>
                      <a:pt x="0" y="53289"/>
                      <a:pt x="0" y="105251"/>
                    </a:cubicBezTo>
                    <a:cubicBezTo>
                      <a:pt x="0" y="157214"/>
                      <a:pt x="43302" y="191856"/>
                      <a:pt x="95265" y="183195"/>
                    </a:cubicBezTo>
                    <a:cubicBezTo>
                      <a:pt x="147227" y="174535"/>
                      <a:pt x="190529" y="131233"/>
                      <a:pt x="190529" y="79270"/>
                    </a:cubicBezTo>
                    <a:cubicBezTo>
                      <a:pt x="181869" y="27307"/>
                      <a:pt x="147227" y="-7334"/>
                      <a:pt x="95265" y="132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82" name="Graphic 1">
              <a:extLst>
                <a:ext uri="{FF2B5EF4-FFF2-40B4-BE49-F238E27FC236}">
                  <a16:creationId xmlns:a16="http://schemas.microsoft.com/office/drawing/2014/main" xmlns="" id="{710879E7-4D41-418D-96A8-9E11C39A34A1}"/>
                </a:ext>
              </a:extLst>
            </p:cNvPr>
            <p:cNvGrpSpPr/>
            <p:nvPr/>
          </p:nvGrpSpPr>
          <p:grpSpPr>
            <a:xfrm>
              <a:off x="3182295" y="2861551"/>
              <a:ext cx="62878" cy="754540"/>
              <a:chOff x="10010509" y="2704443"/>
              <a:chExt cx="190529" cy="2286350"/>
            </a:xfrm>
            <a:grpFill/>
          </p:grpSpPr>
          <p:sp>
            <p:nvSpPr>
              <p:cNvPr id="692" name="Freeform: Shape 155">
                <a:extLst>
                  <a:ext uri="{FF2B5EF4-FFF2-40B4-BE49-F238E27FC236}">
                    <a16:creationId xmlns:a16="http://schemas.microsoft.com/office/drawing/2014/main" xmlns="" id="{64E93D6F-FCD0-49A7-A966-DE312F070840}"/>
                  </a:ext>
                </a:extLst>
              </p:cNvPr>
              <p:cNvSpPr/>
              <p:nvPr/>
            </p:nvSpPr>
            <p:spPr>
              <a:xfrm>
                <a:off x="10097113" y="2752075"/>
                <a:ext cx="25981" cy="2191085"/>
              </a:xfrm>
              <a:custGeom>
                <a:avLst/>
                <a:gdLst>
                  <a:gd name="connsiteX0" fmla="*/ 0 w 25981"/>
                  <a:gd name="connsiteY0" fmla="*/ 12991 h 2191085"/>
                  <a:gd name="connsiteX1" fmla="*/ 0 w 25981"/>
                  <a:gd name="connsiteY1" fmla="*/ 2178095 h 2191085"/>
                  <a:gd name="connsiteX2" fmla="*/ 25982 w 25981"/>
                  <a:gd name="connsiteY2" fmla="*/ 2178095 h 2191085"/>
                  <a:gd name="connsiteX3" fmla="*/ 25982 w 25981"/>
                  <a:gd name="connsiteY3" fmla="*/ 12991 h 2191085"/>
                  <a:gd name="connsiteX4" fmla="*/ 0 w 25981"/>
                  <a:gd name="connsiteY4" fmla="*/ 12991 h 21910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2191085">
                    <a:moveTo>
                      <a:pt x="0" y="12991"/>
                    </a:moveTo>
                    <a:cubicBezTo>
                      <a:pt x="0" y="731805"/>
                      <a:pt x="0" y="1459281"/>
                      <a:pt x="0" y="2178095"/>
                    </a:cubicBezTo>
                    <a:cubicBezTo>
                      <a:pt x="0" y="2195416"/>
                      <a:pt x="25982" y="2195416"/>
                      <a:pt x="25982" y="2178095"/>
                    </a:cubicBezTo>
                    <a:cubicBezTo>
                      <a:pt x="25982" y="1459281"/>
                      <a:pt x="25982" y="731805"/>
                      <a:pt x="25982" y="12991"/>
                    </a:cubicBezTo>
                    <a:cubicBezTo>
                      <a:pt x="2598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3" name="Freeform: Shape 156">
                <a:extLst>
                  <a:ext uri="{FF2B5EF4-FFF2-40B4-BE49-F238E27FC236}">
                    <a16:creationId xmlns:a16="http://schemas.microsoft.com/office/drawing/2014/main" xmlns="" id="{C676D5E3-F656-4225-BC00-50A27423939B}"/>
                  </a:ext>
                </a:extLst>
              </p:cNvPr>
              <p:cNvSpPr/>
              <p:nvPr/>
            </p:nvSpPr>
            <p:spPr>
              <a:xfrm>
                <a:off x="10010509" y="2704443"/>
                <a:ext cx="190529" cy="190529"/>
              </a:xfrm>
              <a:custGeom>
                <a:avLst/>
                <a:gdLst>
                  <a:gd name="connsiteX0" fmla="*/ 95265 w 190529"/>
                  <a:gd name="connsiteY0" fmla="*/ 0 h 190529"/>
                  <a:gd name="connsiteX1" fmla="*/ 0 w 190529"/>
                  <a:gd name="connsiteY1" fmla="*/ 95265 h 190529"/>
                  <a:gd name="connsiteX2" fmla="*/ 95265 w 190529"/>
                  <a:gd name="connsiteY2" fmla="*/ 190529 h 190529"/>
                  <a:gd name="connsiteX3" fmla="*/ 190530 w 190529"/>
                  <a:gd name="connsiteY3" fmla="*/ 95265 h 190529"/>
                  <a:gd name="connsiteX4" fmla="*/ 95265 w 190529"/>
                  <a:gd name="connsiteY4" fmla="*/ 0 h 190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90529">
                    <a:moveTo>
                      <a:pt x="95265" y="0"/>
                    </a:moveTo>
                    <a:cubicBezTo>
                      <a:pt x="43302" y="0"/>
                      <a:pt x="0" y="43302"/>
                      <a:pt x="0" y="95265"/>
                    </a:cubicBezTo>
                    <a:cubicBezTo>
                      <a:pt x="0" y="147227"/>
                      <a:pt x="43302" y="190529"/>
                      <a:pt x="95265" y="190529"/>
                    </a:cubicBezTo>
                    <a:cubicBezTo>
                      <a:pt x="147228" y="190529"/>
                      <a:pt x="190530" y="147227"/>
                      <a:pt x="190530" y="95265"/>
                    </a:cubicBezTo>
                    <a:cubicBezTo>
                      <a:pt x="190530" y="43302"/>
                      <a:pt x="147228" y="0"/>
                      <a:pt x="95265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4" name="Freeform: Shape 157">
                <a:extLst>
                  <a:ext uri="{FF2B5EF4-FFF2-40B4-BE49-F238E27FC236}">
                    <a16:creationId xmlns:a16="http://schemas.microsoft.com/office/drawing/2014/main" xmlns="" id="{D4236854-D779-4D35-856C-A4A2EBA188AA}"/>
                  </a:ext>
                </a:extLst>
              </p:cNvPr>
              <p:cNvSpPr/>
              <p:nvPr/>
            </p:nvSpPr>
            <p:spPr>
              <a:xfrm>
                <a:off x="10010509" y="4800264"/>
                <a:ext cx="190529" cy="190529"/>
              </a:xfrm>
              <a:custGeom>
                <a:avLst/>
                <a:gdLst>
                  <a:gd name="connsiteX0" fmla="*/ 95265 w 190529"/>
                  <a:gd name="connsiteY0" fmla="*/ 0 h 190529"/>
                  <a:gd name="connsiteX1" fmla="*/ 0 w 190529"/>
                  <a:gd name="connsiteY1" fmla="*/ 95265 h 190529"/>
                  <a:gd name="connsiteX2" fmla="*/ 95265 w 190529"/>
                  <a:gd name="connsiteY2" fmla="*/ 190529 h 190529"/>
                  <a:gd name="connsiteX3" fmla="*/ 190530 w 190529"/>
                  <a:gd name="connsiteY3" fmla="*/ 95265 h 190529"/>
                  <a:gd name="connsiteX4" fmla="*/ 95265 w 190529"/>
                  <a:gd name="connsiteY4" fmla="*/ 0 h 190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90529">
                    <a:moveTo>
                      <a:pt x="95265" y="0"/>
                    </a:moveTo>
                    <a:cubicBezTo>
                      <a:pt x="43302" y="0"/>
                      <a:pt x="0" y="43302"/>
                      <a:pt x="0" y="95265"/>
                    </a:cubicBezTo>
                    <a:cubicBezTo>
                      <a:pt x="0" y="147227"/>
                      <a:pt x="43302" y="190529"/>
                      <a:pt x="95265" y="190529"/>
                    </a:cubicBezTo>
                    <a:cubicBezTo>
                      <a:pt x="147228" y="190529"/>
                      <a:pt x="190530" y="147227"/>
                      <a:pt x="190530" y="95265"/>
                    </a:cubicBezTo>
                    <a:cubicBezTo>
                      <a:pt x="190530" y="34642"/>
                      <a:pt x="147228" y="0"/>
                      <a:pt x="95265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83" name="Graphic 1">
              <a:extLst>
                <a:ext uri="{FF2B5EF4-FFF2-40B4-BE49-F238E27FC236}">
                  <a16:creationId xmlns:a16="http://schemas.microsoft.com/office/drawing/2014/main" xmlns="" id="{81E0D170-17A3-4769-A7FC-C57B9DA969C5}"/>
                </a:ext>
              </a:extLst>
            </p:cNvPr>
            <p:cNvGrpSpPr/>
            <p:nvPr/>
          </p:nvGrpSpPr>
          <p:grpSpPr>
            <a:xfrm>
              <a:off x="3042247" y="2869758"/>
              <a:ext cx="62878" cy="735339"/>
              <a:chOff x="9586149" y="2729310"/>
              <a:chExt cx="190528" cy="2228168"/>
            </a:xfrm>
            <a:grpFill/>
          </p:grpSpPr>
          <p:sp>
            <p:nvSpPr>
              <p:cNvPr id="689" name="Freeform: Shape 152">
                <a:extLst>
                  <a:ext uri="{FF2B5EF4-FFF2-40B4-BE49-F238E27FC236}">
                    <a16:creationId xmlns:a16="http://schemas.microsoft.com/office/drawing/2014/main" xmlns="" id="{FCBE6B98-AFC3-4235-B59D-670CB2E3ECF0}"/>
                  </a:ext>
                </a:extLst>
              </p:cNvPr>
              <p:cNvSpPr/>
              <p:nvPr/>
            </p:nvSpPr>
            <p:spPr>
              <a:xfrm>
                <a:off x="9664092" y="2781047"/>
                <a:ext cx="25981" cy="2136133"/>
              </a:xfrm>
              <a:custGeom>
                <a:avLst/>
                <a:gdLst>
                  <a:gd name="connsiteX0" fmla="*/ 0 w 25981"/>
                  <a:gd name="connsiteY0" fmla="*/ 10000 h 2136133"/>
                  <a:gd name="connsiteX1" fmla="*/ 0 w 25981"/>
                  <a:gd name="connsiteY1" fmla="*/ 2123143 h 2136133"/>
                  <a:gd name="connsiteX2" fmla="*/ 25982 w 25981"/>
                  <a:gd name="connsiteY2" fmla="*/ 2123143 h 2136133"/>
                  <a:gd name="connsiteX3" fmla="*/ 25982 w 25981"/>
                  <a:gd name="connsiteY3" fmla="*/ 10000 h 2136133"/>
                  <a:gd name="connsiteX4" fmla="*/ 0 w 25981"/>
                  <a:gd name="connsiteY4" fmla="*/ 10000 h 21361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2136133">
                    <a:moveTo>
                      <a:pt x="0" y="10000"/>
                    </a:moveTo>
                    <a:cubicBezTo>
                      <a:pt x="0" y="711494"/>
                      <a:pt x="0" y="1421649"/>
                      <a:pt x="0" y="2123143"/>
                    </a:cubicBezTo>
                    <a:cubicBezTo>
                      <a:pt x="0" y="2140463"/>
                      <a:pt x="25982" y="2140463"/>
                      <a:pt x="25982" y="2123143"/>
                    </a:cubicBezTo>
                    <a:cubicBezTo>
                      <a:pt x="25982" y="1421649"/>
                      <a:pt x="25982" y="711494"/>
                      <a:pt x="25982" y="10000"/>
                    </a:cubicBezTo>
                    <a:cubicBezTo>
                      <a:pt x="25982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0" name="Freeform: Shape 153">
                <a:extLst>
                  <a:ext uri="{FF2B5EF4-FFF2-40B4-BE49-F238E27FC236}">
                    <a16:creationId xmlns:a16="http://schemas.microsoft.com/office/drawing/2014/main" xmlns="" id="{3577908C-C637-4BB9-A7F0-FD5CB5F766FD}"/>
                  </a:ext>
                </a:extLst>
              </p:cNvPr>
              <p:cNvSpPr/>
              <p:nvPr/>
            </p:nvSpPr>
            <p:spPr>
              <a:xfrm>
                <a:off x="9586149" y="2729310"/>
                <a:ext cx="190528" cy="184309"/>
              </a:xfrm>
              <a:custGeom>
                <a:avLst/>
                <a:gdLst>
                  <a:gd name="connsiteX0" fmla="*/ 95264 w 190528"/>
                  <a:gd name="connsiteY0" fmla="*/ 1115 h 184309"/>
                  <a:gd name="connsiteX1" fmla="*/ 0 w 190528"/>
                  <a:gd name="connsiteY1" fmla="*/ 105040 h 184309"/>
                  <a:gd name="connsiteX2" fmla="*/ 95264 w 190528"/>
                  <a:gd name="connsiteY2" fmla="*/ 182983 h 184309"/>
                  <a:gd name="connsiteX3" fmla="*/ 190529 w 190528"/>
                  <a:gd name="connsiteY3" fmla="*/ 79058 h 184309"/>
                  <a:gd name="connsiteX4" fmla="*/ 95264 w 190528"/>
                  <a:gd name="connsiteY4" fmla="*/ 1115 h 1843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84309">
                    <a:moveTo>
                      <a:pt x="95264" y="1115"/>
                    </a:moveTo>
                    <a:cubicBezTo>
                      <a:pt x="43302" y="9775"/>
                      <a:pt x="0" y="53077"/>
                      <a:pt x="0" y="105040"/>
                    </a:cubicBezTo>
                    <a:cubicBezTo>
                      <a:pt x="0" y="157002"/>
                      <a:pt x="43302" y="191644"/>
                      <a:pt x="95264" y="182983"/>
                    </a:cubicBezTo>
                    <a:cubicBezTo>
                      <a:pt x="147227" y="174323"/>
                      <a:pt x="190529" y="131021"/>
                      <a:pt x="190529" y="79058"/>
                    </a:cubicBezTo>
                    <a:cubicBezTo>
                      <a:pt x="190529" y="35756"/>
                      <a:pt x="147227" y="-7546"/>
                      <a:pt x="95264" y="111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1" name="Freeform: Shape 154">
                <a:extLst>
                  <a:ext uri="{FF2B5EF4-FFF2-40B4-BE49-F238E27FC236}">
                    <a16:creationId xmlns:a16="http://schemas.microsoft.com/office/drawing/2014/main" xmlns="" id="{041A78A9-A440-4372-9FAA-4C4BBCA80B82}"/>
                  </a:ext>
                </a:extLst>
              </p:cNvPr>
              <p:cNvSpPr/>
              <p:nvPr/>
            </p:nvSpPr>
            <p:spPr>
              <a:xfrm>
                <a:off x="9586149" y="4772957"/>
                <a:ext cx="190528" cy="184521"/>
              </a:xfrm>
              <a:custGeom>
                <a:avLst/>
                <a:gdLst>
                  <a:gd name="connsiteX0" fmla="*/ 95264 w 190528"/>
                  <a:gd name="connsiteY0" fmla="*/ 1326 h 184521"/>
                  <a:gd name="connsiteX1" fmla="*/ 0 w 190528"/>
                  <a:gd name="connsiteY1" fmla="*/ 79270 h 184521"/>
                  <a:gd name="connsiteX2" fmla="*/ 95264 w 190528"/>
                  <a:gd name="connsiteY2" fmla="*/ 183195 h 184521"/>
                  <a:gd name="connsiteX3" fmla="*/ 190529 w 190528"/>
                  <a:gd name="connsiteY3" fmla="*/ 105251 h 184521"/>
                  <a:gd name="connsiteX4" fmla="*/ 95264 w 190528"/>
                  <a:gd name="connsiteY4" fmla="*/ 1326 h 1845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84521">
                    <a:moveTo>
                      <a:pt x="95264" y="1326"/>
                    </a:moveTo>
                    <a:cubicBezTo>
                      <a:pt x="43302" y="-7334"/>
                      <a:pt x="0" y="27307"/>
                      <a:pt x="0" y="79270"/>
                    </a:cubicBezTo>
                    <a:cubicBezTo>
                      <a:pt x="0" y="131233"/>
                      <a:pt x="43302" y="174535"/>
                      <a:pt x="95264" y="183195"/>
                    </a:cubicBezTo>
                    <a:cubicBezTo>
                      <a:pt x="147227" y="191856"/>
                      <a:pt x="190529" y="157214"/>
                      <a:pt x="190529" y="105251"/>
                    </a:cubicBezTo>
                    <a:cubicBezTo>
                      <a:pt x="190529" y="44628"/>
                      <a:pt x="147227" y="1326"/>
                      <a:pt x="95264" y="132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84" name="Graphic 1">
              <a:extLst>
                <a:ext uri="{FF2B5EF4-FFF2-40B4-BE49-F238E27FC236}">
                  <a16:creationId xmlns:a16="http://schemas.microsoft.com/office/drawing/2014/main" xmlns="" id="{503B97DB-1AE5-4DEE-A6C4-3087A0AA1B53}"/>
                </a:ext>
              </a:extLst>
            </p:cNvPr>
            <p:cNvGrpSpPr/>
            <p:nvPr/>
          </p:nvGrpSpPr>
          <p:grpSpPr>
            <a:xfrm>
              <a:off x="2899342" y="2899801"/>
              <a:ext cx="62878" cy="674922"/>
              <a:chOff x="9153128" y="2820345"/>
              <a:chExt cx="190528" cy="2045097"/>
            </a:xfrm>
            <a:grpFill/>
          </p:grpSpPr>
          <p:sp>
            <p:nvSpPr>
              <p:cNvPr id="686" name="Freeform: Shape 149">
                <a:extLst>
                  <a:ext uri="{FF2B5EF4-FFF2-40B4-BE49-F238E27FC236}">
                    <a16:creationId xmlns:a16="http://schemas.microsoft.com/office/drawing/2014/main" xmlns="" id="{0772D68D-C5D2-4D7B-9047-CE9183EF51BE}"/>
                  </a:ext>
                </a:extLst>
              </p:cNvPr>
              <p:cNvSpPr/>
              <p:nvPr/>
            </p:nvSpPr>
            <p:spPr>
              <a:xfrm>
                <a:off x="9239732" y="2864661"/>
                <a:ext cx="25980" cy="1965915"/>
              </a:xfrm>
              <a:custGeom>
                <a:avLst/>
                <a:gdLst>
                  <a:gd name="connsiteX0" fmla="*/ 0 w 25980"/>
                  <a:gd name="connsiteY0" fmla="*/ 12991 h 1965915"/>
                  <a:gd name="connsiteX1" fmla="*/ 0 w 25980"/>
                  <a:gd name="connsiteY1" fmla="*/ 1952925 h 1965915"/>
                  <a:gd name="connsiteX2" fmla="*/ 25981 w 25980"/>
                  <a:gd name="connsiteY2" fmla="*/ 1952925 h 1965915"/>
                  <a:gd name="connsiteX3" fmla="*/ 25981 w 25980"/>
                  <a:gd name="connsiteY3" fmla="*/ 12991 h 1965915"/>
                  <a:gd name="connsiteX4" fmla="*/ 0 w 25980"/>
                  <a:gd name="connsiteY4" fmla="*/ 12991 h 19659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0" h="1965915">
                    <a:moveTo>
                      <a:pt x="0" y="12991"/>
                    </a:moveTo>
                    <a:cubicBezTo>
                      <a:pt x="0" y="662522"/>
                      <a:pt x="0" y="1303393"/>
                      <a:pt x="0" y="1952925"/>
                    </a:cubicBezTo>
                    <a:cubicBezTo>
                      <a:pt x="0" y="1970245"/>
                      <a:pt x="25981" y="1970245"/>
                      <a:pt x="25981" y="1952925"/>
                    </a:cubicBezTo>
                    <a:cubicBezTo>
                      <a:pt x="25981" y="1303393"/>
                      <a:pt x="25981" y="662522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7" name="Freeform: Shape 150">
                <a:extLst>
                  <a:ext uri="{FF2B5EF4-FFF2-40B4-BE49-F238E27FC236}">
                    <a16:creationId xmlns:a16="http://schemas.microsoft.com/office/drawing/2014/main" xmlns="" id="{E404C0B9-61A0-48DA-9AE9-AF3DAF110FDF}"/>
                  </a:ext>
                </a:extLst>
              </p:cNvPr>
              <p:cNvSpPr/>
              <p:nvPr/>
            </p:nvSpPr>
            <p:spPr>
              <a:xfrm>
                <a:off x="9153128" y="2820345"/>
                <a:ext cx="190528" cy="171551"/>
              </a:xfrm>
              <a:custGeom>
                <a:avLst/>
                <a:gdLst>
                  <a:gd name="connsiteX0" fmla="*/ 95264 w 190528"/>
                  <a:gd name="connsiteY0" fmla="*/ 5344 h 171551"/>
                  <a:gd name="connsiteX1" fmla="*/ 0 w 190528"/>
                  <a:gd name="connsiteY1" fmla="*/ 109269 h 171551"/>
                  <a:gd name="connsiteX2" fmla="*/ 95264 w 190528"/>
                  <a:gd name="connsiteY2" fmla="*/ 169892 h 171551"/>
                  <a:gd name="connsiteX3" fmla="*/ 190529 w 190528"/>
                  <a:gd name="connsiteY3" fmla="*/ 65967 h 171551"/>
                  <a:gd name="connsiteX4" fmla="*/ 95264 w 190528"/>
                  <a:gd name="connsiteY4" fmla="*/ 5344 h 1715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71551">
                    <a:moveTo>
                      <a:pt x="95264" y="5344"/>
                    </a:moveTo>
                    <a:cubicBezTo>
                      <a:pt x="43302" y="22665"/>
                      <a:pt x="0" y="65967"/>
                      <a:pt x="0" y="109269"/>
                    </a:cubicBezTo>
                    <a:cubicBezTo>
                      <a:pt x="0" y="152571"/>
                      <a:pt x="43302" y="178552"/>
                      <a:pt x="95264" y="169892"/>
                    </a:cubicBezTo>
                    <a:cubicBezTo>
                      <a:pt x="147227" y="161231"/>
                      <a:pt x="190529" y="109269"/>
                      <a:pt x="190529" y="65967"/>
                    </a:cubicBezTo>
                    <a:cubicBezTo>
                      <a:pt x="190529" y="14004"/>
                      <a:pt x="147227" y="-11977"/>
                      <a:pt x="95264" y="534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8" name="Freeform: Shape 151">
                <a:extLst>
                  <a:ext uri="{FF2B5EF4-FFF2-40B4-BE49-F238E27FC236}">
                    <a16:creationId xmlns:a16="http://schemas.microsoft.com/office/drawing/2014/main" xmlns="" id="{EC4FFC72-F48A-484A-AED9-4A988AAA190F}"/>
                  </a:ext>
                </a:extLst>
              </p:cNvPr>
              <p:cNvSpPr/>
              <p:nvPr/>
            </p:nvSpPr>
            <p:spPr>
              <a:xfrm>
                <a:off x="9153128" y="4694680"/>
                <a:ext cx="190528" cy="170762"/>
              </a:xfrm>
              <a:custGeom>
                <a:avLst/>
                <a:gdLst>
                  <a:gd name="connsiteX0" fmla="*/ 95264 w 190528"/>
                  <a:gd name="connsiteY0" fmla="*/ 1659 h 170762"/>
                  <a:gd name="connsiteX1" fmla="*/ 0 w 190528"/>
                  <a:gd name="connsiteY1" fmla="*/ 62282 h 170762"/>
                  <a:gd name="connsiteX2" fmla="*/ 95264 w 190528"/>
                  <a:gd name="connsiteY2" fmla="*/ 166207 h 170762"/>
                  <a:gd name="connsiteX3" fmla="*/ 190529 w 190528"/>
                  <a:gd name="connsiteY3" fmla="*/ 105584 h 170762"/>
                  <a:gd name="connsiteX4" fmla="*/ 95264 w 190528"/>
                  <a:gd name="connsiteY4" fmla="*/ 1659 h 17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70762">
                    <a:moveTo>
                      <a:pt x="95264" y="1659"/>
                    </a:moveTo>
                    <a:cubicBezTo>
                      <a:pt x="43302" y="-7001"/>
                      <a:pt x="0" y="18980"/>
                      <a:pt x="0" y="62282"/>
                    </a:cubicBezTo>
                    <a:cubicBezTo>
                      <a:pt x="0" y="105584"/>
                      <a:pt x="43302" y="157547"/>
                      <a:pt x="95264" y="166207"/>
                    </a:cubicBezTo>
                    <a:cubicBezTo>
                      <a:pt x="147227" y="183528"/>
                      <a:pt x="190529" y="148886"/>
                      <a:pt x="190529" y="105584"/>
                    </a:cubicBezTo>
                    <a:cubicBezTo>
                      <a:pt x="190529" y="62282"/>
                      <a:pt x="147227" y="10320"/>
                      <a:pt x="95264" y="165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85" name="Graphic 1">
              <a:extLst>
                <a:ext uri="{FF2B5EF4-FFF2-40B4-BE49-F238E27FC236}">
                  <a16:creationId xmlns:a16="http://schemas.microsoft.com/office/drawing/2014/main" xmlns="" id="{7DF1428A-48A2-4351-B3B8-AF726CD1A885}"/>
                </a:ext>
              </a:extLst>
            </p:cNvPr>
            <p:cNvGrpSpPr/>
            <p:nvPr/>
          </p:nvGrpSpPr>
          <p:grpSpPr>
            <a:xfrm>
              <a:off x="2759295" y="2945052"/>
              <a:ext cx="62878" cy="581822"/>
              <a:chOff x="8728767" y="2957461"/>
              <a:chExt cx="190528" cy="1762994"/>
            </a:xfrm>
            <a:grpFill/>
          </p:grpSpPr>
          <p:sp>
            <p:nvSpPr>
              <p:cNvPr id="683" name="Freeform: Shape 146">
                <a:extLst>
                  <a:ext uri="{FF2B5EF4-FFF2-40B4-BE49-F238E27FC236}">
                    <a16:creationId xmlns:a16="http://schemas.microsoft.com/office/drawing/2014/main" xmlns="" id="{61A03704-7717-4996-8C88-ED919F1C0745}"/>
                  </a:ext>
                </a:extLst>
              </p:cNvPr>
              <p:cNvSpPr/>
              <p:nvPr/>
            </p:nvSpPr>
            <p:spPr>
              <a:xfrm>
                <a:off x="8806711" y="3003228"/>
                <a:ext cx="25980" cy="1688781"/>
              </a:xfrm>
              <a:custGeom>
                <a:avLst/>
                <a:gdLst>
                  <a:gd name="connsiteX0" fmla="*/ 0 w 25980"/>
                  <a:gd name="connsiteY0" fmla="*/ 12991 h 1688781"/>
                  <a:gd name="connsiteX1" fmla="*/ 0 w 25980"/>
                  <a:gd name="connsiteY1" fmla="*/ 1675791 h 1688781"/>
                  <a:gd name="connsiteX2" fmla="*/ 25981 w 25980"/>
                  <a:gd name="connsiteY2" fmla="*/ 1675791 h 1688781"/>
                  <a:gd name="connsiteX3" fmla="*/ 25981 w 25980"/>
                  <a:gd name="connsiteY3" fmla="*/ 12991 h 1688781"/>
                  <a:gd name="connsiteX4" fmla="*/ 0 w 25980"/>
                  <a:gd name="connsiteY4" fmla="*/ 12991 h 16887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0" h="1688781">
                    <a:moveTo>
                      <a:pt x="0" y="12991"/>
                    </a:moveTo>
                    <a:cubicBezTo>
                      <a:pt x="0" y="567258"/>
                      <a:pt x="0" y="1121524"/>
                      <a:pt x="0" y="1675791"/>
                    </a:cubicBezTo>
                    <a:cubicBezTo>
                      <a:pt x="0" y="1693112"/>
                      <a:pt x="25981" y="1693112"/>
                      <a:pt x="25981" y="1675791"/>
                    </a:cubicBezTo>
                    <a:cubicBezTo>
                      <a:pt x="25981" y="1121524"/>
                      <a:pt x="25981" y="567258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4" name="Freeform: Shape 147">
                <a:extLst>
                  <a:ext uri="{FF2B5EF4-FFF2-40B4-BE49-F238E27FC236}">
                    <a16:creationId xmlns:a16="http://schemas.microsoft.com/office/drawing/2014/main" xmlns="" id="{FAC09A29-AB6F-412E-8579-E123A7722C86}"/>
                  </a:ext>
                </a:extLst>
              </p:cNvPr>
              <p:cNvSpPr/>
              <p:nvPr/>
            </p:nvSpPr>
            <p:spPr>
              <a:xfrm>
                <a:off x="8728767" y="2957461"/>
                <a:ext cx="190528" cy="152156"/>
              </a:xfrm>
              <a:custGeom>
                <a:avLst/>
                <a:gdLst>
                  <a:gd name="connsiteX0" fmla="*/ 95264 w 190528"/>
                  <a:gd name="connsiteY0" fmla="*/ 6795 h 152156"/>
                  <a:gd name="connsiteX1" fmla="*/ 0 w 190528"/>
                  <a:gd name="connsiteY1" fmla="*/ 110720 h 152156"/>
                  <a:gd name="connsiteX2" fmla="*/ 95264 w 190528"/>
                  <a:gd name="connsiteY2" fmla="*/ 145362 h 152156"/>
                  <a:gd name="connsiteX3" fmla="*/ 190529 w 190528"/>
                  <a:gd name="connsiteY3" fmla="*/ 41437 h 152156"/>
                  <a:gd name="connsiteX4" fmla="*/ 95264 w 190528"/>
                  <a:gd name="connsiteY4" fmla="*/ 6795 h 152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52156">
                    <a:moveTo>
                      <a:pt x="95264" y="6795"/>
                    </a:moveTo>
                    <a:cubicBezTo>
                      <a:pt x="43302" y="24116"/>
                      <a:pt x="0" y="76078"/>
                      <a:pt x="0" y="110720"/>
                    </a:cubicBezTo>
                    <a:cubicBezTo>
                      <a:pt x="0" y="145362"/>
                      <a:pt x="43302" y="162683"/>
                      <a:pt x="95264" y="145362"/>
                    </a:cubicBezTo>
                    <a:cubicBezTo>
                      <a:pt x="147227" y="128041"/>
                      <a:pt x="190529" y="84739"/>
                      <a:pt x="190529" y="41437"/>
                    </a:cubicBezTo>
                    <a:cubicBezTo>
                      <a:pt x="190529" y="6795"/>
                      <a:pt x="147227" y="-10526"/>
                      <a:pt x="95264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5" name="Freeform: Shape 148">
                <a:extLst>
                  <a:ext uri="{FF2B5EF4-FFF2-40B4-BE49-F238E27FC236}">
                    <a16:creationId xmlns:a16="http://schemas.microsoft.com/office/drawing/2014/main" xmlns="" id="{5CB09C32-0BF6-46DE-9488-28BAAF096F40}"/>
                  </a:ext>
                </a:extLst>
              </p:cNvPr>
              <p:cNvSpPr/>
              <p:nvPr/>
            </p:nvSpPr>
            <p:spPr>
              <a:xfrm>
                <a:off x="8728767" y="4568299"/>
                <a:ext cx="190528" cy="152156"/>
              </a:xfrm>
              <a:custGeom>
                <a:avLst/>
                <a:gdLst>
                  <a:gd name="connsiteX0" fmla="*/ 95264 w 190528"/>
                  <a:gd name="connsiteY0" fmla="*/ 6795 h 152156"/>
                  <a:gd name="connsiteX1" fmla="*/ 0 w 190528"/>
                  <a:gd name="connsiteY1" fmla="*/ 41437 h 152156"/>
                  <a:gd name="connsiteX2" fmla="*/ 95264 w 190528"/>
                  <a:gd name="connsiteY2" fmla="*/ 145362 h 152156"/>
                  <a:gd name="connsiteX3" fmla="*/ 190529 w 190528"/>
                  <a:gd name="connsiteY3" fmla="*/ 110720 h 152156"/>
                  <a:gd name="connsiteX4" fmla="*/ 95264 w 190528"/>
                  <a:gd name="connsiteY4" fmla="*/ 6795 h 152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52156">
                    <a:moveTo>
                      <a:pt x="95264" y="6795"/>
                    </a:moveTo>
                    <a:cubicBezTo>
                      <a:pt x="43302" y="-10526"/>
                      <a:pt x="0" y="6795"/>
                      <a:pt x="0" y="41437"/>
                    </a:cubicBezTo>
                    <a:cubicBezTo>
                      <a:pt x="0" y="76078"/>
                      <a:pt x="43302" y="128041"/>
                      <a:pt x="95264" y="145362"/>
                    </a:cubicBezTo>
                    <a:cubicBezTo>
                      <a:pt x="147227" y="162683"/>
                      <a:pt x="190529" y="145362"/>
                      <a:pt x="190529" y="110720"/>
                    </a:cubicBezTo>
                    <a:cubicBezTo>
                      <a:pt x="190529" y="67418"/>
                      <a:pt x="147227" y="24116"/>
                      <a:pt x="95264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86" name="Graphic 1">
              <a:extLst>
                <a:ext uri="{FF2B5EF4-FFF2-40B4-BE49-F238E27FC236}">
                  <a16:creationId xmlns:a16="http://schemas.microsoft.com/office/drawing/2014/main" xmlns="" id="{5850CAE1-00DB-4675-B858-706CA4DD5F56}"/>
                </a:ext>
              </a:extLst>
            </p:cNvPr>
            <p:cNvGrpSpPr/>
            <p:nvPr/>
          </p:nvGrpSpPr>
          <p:grpSpPr>
            <a:xfrm>
              <a:off x="2616389" y="3004996"/>
              <a:ext cx="62878" cy="458885"/>
              <a:chOff x="8295746" y="3139098"/>
              <a:chExt cx="190528" cy="1390479"/>
            </a:xfrm>
            <a:grpFill/>
          </p:grpSpPr>
          <p:sp>
            <p:nvSpPr>
              <p:cNvPr id="680" name="Freeform: Shape 143">
                <a:extLst>
                  <a:ext uri="{FF2B5EF4-FFF2-40B4-BE49-F238E27FC236}">
                    <a16:creationId xmlns:a16="http://schemas.microsoft.com/office/drawing/2014/main" xmlns="" id="{7D8E001C-57CE-49D0-9A6E-FB979AAD7755}"/>
                  </a:ext>
                </a:extLst>
              </p:cNvPr>
              <p:cNvSpPr/>
              <p:nvPr/>
            </p:nvSpPr>
            <p:spPr>
              <a:xfrm>
                <a:off x="8382351" y="3185096"/>
                <a:ext cx="25980" cy="1325044"/>
              </a:xfrm>
              <a:custGeom>
                <a:avLst/>
                <a:gdLst>
                  <a:gd name="connsiteX0" fmla="*/ 0 w 25980"/>
                  <a:gd name="connsiteY0" fmla="*/ 12991 h 1325044"/>
                  <a:gd name="connsiteX1" fmla="*/ 0 w 25980"/>
                  <a:gd name="connsiteY1" fmla="*/ 1312053 h 1325044"/>
                  <a:gd name="connsiteX2" fmla="*/ 25981 w 25980"/>
                  <a:gd name="connsiteY2" fmla="*/ 1312053 h 1325044"/>
                  <a:gd name="connsiteX3" fmla="*/ 25981 w 25980"/>
                  <a:gd name="connsiteY3" fmla="*/ 12991 h 1325044"/>
                  <a:gd name="connsiteX4" fmla="*/ 0 w 25980"/>
                  <a:gd name="connsiteY4" fmla="*/ 12991 h 13250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0" h="1325044">
                    <a:moveTo>
                      <a:pt x="0" y="12991"/>
                    </a:moveTo>
                    <a:cubicBezTo>
                      <a:pt x="0" y="446011"/>
                      <a:pt x="0" y="879032"/>
                      <a:pt x="0" y="1312053"/>
                    </a:cubicBezTo>
                    <a:cubicBezTo>
                      <a:pt x="0" y="1329374"/>
                      <a:pt x="25981" y="1329374"/>
                      <a:pt x="25981" y="1312053"/>
                    </a:cubicBezTo>
                    <a:cubicBezTo>
                      <a:pt x="25981" y="879032"/>
                      <a:pt x="25981" y="446011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1" name="Freeform: Shape 144">
                <a:extLst>
                  <a:ext uri="{FF2B5EF4-FFF2-40B4-BE49-F238E27FC236}">
                    <a16:creationId xmlns:a16="http://schemas.microsoft.com/office/drawing/2014/main" xmlns="" id="{117BB0B0-3404-4B17-8976-BB905E9BEF30}"/>
                  </a:ext>
                </a:extLst>
              </p:cNvPr>
              <p:cNvSpPr/>
              <p:nvPr/>
            </p:nvSpPr>
            <p:spPr>
              <a:xfrm>
                <a:off x="8295746" y="3139098"/>
                <a:ext cx="190528" cy="135299"/>
              </a:xfrm>
              <a:custGeom>
                <a:avLst/>
                <a:gdLst>
                  <a:gd name="connsiteX0" fmla="*/ 95264 w 190528"/>
                  <a:gd name="connsiteY0" fmla="*/ 15687 h 135299"/>
                  <a:gd name="connsiteX1" fmla="*/ 0 w 190528"/>
                  <a:gd name="connsiteY1" fmla="*/ 110952 h 135299"/>
                  <a:gd name="connsiteX2" fmla="*/ 95264 w 190528"/>
                  <a:gd name="connsiteY2" fmla="*/ 119612 h 135299"/>
                  <a:gd name="connsiteX3" fmla="*/ 190529 w 190528"/>
                  <a:gd name="connsiteY3" fmla="*/ 24348 h 135299"/>
                  <a:gd name="connsiteX4" fmla="*/ 95264 w 190528"/>
                  <a:gd name="connsiteY4" fmla="*/ 15687 h 1352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35299">
                    <a:moveTo>
                      <a:pt x="95264" y="15687"/>
                    </a:moveTo>
                    <a:cubicBezTo>
                      <a:pt x="43302" y="41669"/>
                      <a:pt x="0" y="84971"/>
                      <a:pt x="0" y="110952"/>
                    </a:cubicBezTo>
                    <a:cubicBezTo>
                      <a:pt x="0" y="136933"/>
                      <a:pt x="43302" y="145594"/>
                      <a:pt x="95264" y="119612"/>
                    </a:cubicBezTo>
                    <a:cubicBezTo>
                      <a:pt x="147227" y="102292"/>
                      <a:pt x="190529" y="58989"/>
                      <a:pt x="190529" y="24348"/>
                    </a:cubicBezTo>
                    <a:cubicBezTo>
                      <a:pt x="190529" y="-1633"/>
                      <a:pt x="147227" y="-10294"/>
                      <a:pt x="95264" y="1568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2" name="Freeform: Shape 145">
                <a:extLst>
                  <a:ext uri="{FF2B5EF4-FFF2-40B4-BE49-F238E27FC236}">
                    <a16:creationId xmlns:a16="http://schemas.microsoft.com/office/drawing/2014/main" xmlns="" id="{B3681A61-1B0A-482C-9D66-BABDFABC28EA}"/>
                  </a:ext>
                </a:extLst>
              </p:cNvPr>
              <p:cNvSpPr/>
              <p:nvPr/>
            </p:nvSpPr>
            <p:spPr>
              <a:xfrm>
                <a:off x="8295746" y="4398474"/>
                <a:ext cx="190528" cy="131103"/>
              </a:xfrm>
              <a:custGeom>
                <a:avLst/>
                <a:gdLst>
                  <a:gd name="connsiteX0" fmla="*/ 95264 w 190528"/>
                  <a:gd name="connsiteY0" fmla="*/ 12071 h 131103"/>
                  <a:gd name="connsiteX1" fmla="*/ 0 w 190528"/>
                  <a:gd name="connsiteY1" fmla="*/ 20732 h 131103"/>
                  <a:gd name="connsiteX2" fmla="*/ 95264 w 190528"/>
                  <a:gd name="connsiteY2" fmla="*/ 115997 h 131103"/>
                  <a:gd name="connsiteX3" fmla="*/ 190529 w 190528"/>
                  <a:gd name="connsiteY3" fmla="*/ 98676 h 131103"/>
                  <a:gd name="connsiteX4" fmla="*/ 95264 w 190528"/>
                  <a:gd name="connsiteY4" fmla="*/ 12071 h 1311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31103">
                    <a:moveTo>
                      <a:pt x="95264" y="12071"/>
                    </a:moveTo>
                    <a:cubicBezTo>
                      <a:pt x="43302" y="-5249"/>
                      <a:pt x="0" y="-5249"/>
                      <a:pt x="0" y="20732"/>
                    </a:cubicBezTo>
                    <a:cubicBezTo>
                      <a:pt x="0" y="46713"/>
                      <a:pt x="43302" y="90015"/>
                      <a:pt x="95264" y="115997"/>
                    </a:cubicBezTo>
                    <a:cubicBezTo>
                      <a:pt x="147227" y="141978"/>
                      <a:pt x="190529" y="133317"/>
                      <a:pt x="190529" y="98676"/>
                    </a:cubicBezTo>
                    <a:cubicBezTo>
                      <a:pt x="190529" y="81355"/>
                      <a:pt x="147227" y="38053"/>
                      <a:pt x="95264" y="1207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87" name="Graphic 1">
              <a:extLst>
                <a:ext uri="{FF2B5EF4-FFF2-40B4-BE49-F238E27FC236}">
                  <a16:creationId xmlns:a16="http://schemas.microsoft.com/office/drawing/2014/main" xmlns="" id="{F302541D-62AC-4725-8535-CDCD5F461CE7}"/>
                </a:ext>
              </a:extLst>
            </p:cNvPr>
            <p:cNvGrpSpPr/>
            <p:nvPr/>
          </p:nvGrpSpPr>
          <p:grpSpPr>
            <a:xfrm>
              <a:off x="2476342" y="3078371"/>
              <a:ext cx="62878" cy="317106"/>
              <a:chOff x="7871386" y="3361436"/>
              <a:chExt cx="190528" cy="960871"/>
            </a:xfrm>
            <a:grpFill/>
          </p:grpSpPr>
          <p:sp>
            <p:nvSpPr>
              <p:cNvPr id="677" name="Freeform: Shape 140">
                <a:extLst>
                  <a:ext uri="{FF2B5EF4-FFF2-40B4-BE49-F238E27FC236}">
                    <a16:creationId xmlns:a16="http://schemas.microsoft.com/office/drawing/2014/main" xmlns="" id="{2520551C-991B-4980-ABF2-0334574DB77B}"/>
                  </a:ext>
                </a:extLst>
              </p:cNvPr>
              <p:cNvSpPr/>
              <p:nvPr/>
            </p:nvSpPr>
            <p:spPr>
              <a:xfrm>
                <a:off x="7949330" y="3401607"/>
                <a:ext cx="27370" cy="892023"/>
              </a:xfrm>
              <a:custGeom>
                <a:avLst/>
                <a:gdLst>
                  <a:gd name="connsiteX0" fmla="*/ 0 w 27370"/>
                  <a:gd name="connsiteY0" fmla="*/ 12991 h 892023"/>
                  <a:gd name="connsiteX1" fmla="*/ 0 w 27370"/>
                  <a:gd name="connsiteY1" fmla="*/ 879032 h 892023"/>
                  <a:gd name="connsiteX2" fmla="*/ 25981 w 27370"/>
                  <a:gd name="connsiteY2" fmla="*/ 879032 h 892023"/>
                  <a:gd name="connsiteX3" fmla="*/ 25981 w 27370"/>
                  <a:gd name="connsiteY3" fmla="*/ 12991 h 892023"/>
                  <a:gd name="connsiteX4" fmla="*/ 0 w 27370"/>
                  <a:gd name="connsiteY4" fmla="*/ 12991 h 8920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370" h="892023">
                    <a:moveTo>
                      <a:pt x="0" y="12991"/>
                    </a:moveTo>
                    <a:cubicBezTo>
                      <a:pt x="0" y="298784"/>
                      <a:pt x="0" y="593239"/>
                      <a:pt x="0" y="879032"/>
                    </a:cubicBezTo>
                    <a:cubicBezTo>
                      <a:pt x="0" y="896353"/>
                      <a:pt x="25981" y="896353"/>
                      <a:pt x="25981" y="879032"/>
                    </a:cubicBezTo>
                    <a:cubicBezTo>
                      <a:pt x="25981" y="593239"/>
                      <a:pt x="25981" y="298784"/>
                      <a:pt x="25981" y="12991"/>
                    </a:cubicBezTo>
                    <a:cubicBezTo>
                      <a:pt x="3464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8" name="Freeform: Shape 141">
                <a:extLst>
                  <a:ext uri="{FF2B5EF4-FFF2-40B4-BE49-F238E27FC236}">
                    <a16:creationId xmlns:a16="http://schemas.microsoft.com/office/drawing/2014/main" xmlns="" id="{449EAAC7-0387-4C68-ADD0-D462F943E73C}"/>
                  </a:ext>
                </a:extLst>
              </p:cNvPr>
              <p:cNvSpPr/>
              <p:nvPr/>
            </p:nvSpPr>
            <p:spPr>
              <a:xfrm>
                <a:off x="7871386" y="3361436"/>
                <a:ext cx="190528" cy="123225"/>
              </a:xfrm>
              <a:custGeom>
                <a:avLst/>
                <a:gdLst>
                  <a:gd name="connsiteX0" fmla="*/ 95264 w 190528"/>
                  <a:gd name="connsiteY0" fmla="*/ 27180 h 123225"/>
                  <a:gd name="connsiteX1" fmla="*/ 0 w 190528"/>
                  <a:gd name="connsiteY1" fmla="*/ 113784 h 123225"/>
                  <a:gd name="connsiteX2" fmla="*/ 95264 w 190528"/>
                  <a:gd name="connsiteY2" fmla="*/ 105124 h 123225"/>
                  <a:gd name="connsiteX3" fmla="*/ 190529 w 190528"/>
                  <a:gd name="connsiteY3" fmla="*/ 18520 h 123225"/>
                  <a:gd name="connsiteX4" fmla="*/ 95264 w 190528"/>
                  <a:gd name="connsiteY4" fmla="*/ 27180 h 1232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23225">
                    <a:moveTo>
                      <a:pt x="95264" y="27180"/>
                    </a:moveTo>
                    <a:cubicBezTo>
                      <a:pt x="43302" y="53161"/>
                      <a:pt x="0" y="96464"/>
                      <a:pt x="0" y="113784"/>
                    </a:cubicBezTo>
                    <a:cubicBezTo>
                      <a:pt x="0" y="131105"/>
                      <a:pt x="43302" y="122445"/>
                      <a:pt x="95264" y="105124"/>
                    </a:cubicBezTo>
                    <a:cubicBezTo>
                      <a:pt x="147227" y="79143"/>
                      <a:pt x="190529" y="44501"/>
                      <a:pt x="190529" y="18520"/>
                    </a:cubicBezTo>
                    <a:cubicBezTo>
                      <a:pt x="190529" y="-7461"/>
                      <a:pt x="147227" y="-7461"/>
                      <a:pt x="95264" y="2718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9" name="Freeform: Shape 142">
                <a:extLst>
                  <a:ext uri="{FF2B5EF4-FFF2-40B4-BE49-F238E27FC236}">
                    <a16:creationId xmlns:a16="http://schemas.microsoft.com/office/drawing/2014/main" xmlns="" id="{EC771AEA-7812-4593-ADE1-06C6A3798F26}"/>
                  </a:ext>
                </a:extLst>
              </p:cNvPr>
              <p:cNvSpPr/>
              <p:nvPr/>
            </p:nvSpPr>
            <p:spPr>
              <a:xfrm>
                <a:off x="7871386" y="4199284"/>
                <a:ext cx="190528" cy="123023"/>
              </a:xfrm>
              <a:custGeom>
                <a:avLst/>
                <a:gdLst>
                  <a:gd name="connsiteX0" fmla="*/ 95264 w 190528"/>
                  <a:gd name="connsiteY0" fmla="*/ 20732 h 123023"/>
                  <a:gd name="connsiteX1" fmla="*/ 0 w 190528"/>
                  <a:gd name="connsiteY1" fmla="*/ 12072 h 123023"/>
                  <a:gd name="connsiteX2" fmla="*/ 95264 w 190528"/>
                  <a:gd name="connsiteY2" fmla="*/ 98676 h 123023"/>
                  <a:gd name="connsiteX3" fmla="*/ 190529 w 190528"/>
                  <a:gd name="connsiteY3" fmla="*/ 107336 h 123023"/>
                  <a:gd name="connsiteX4" fmla="*/ 95264 w 190528"/>
                  <a:gd name="connsiteY4" fmla="*/ 20732 h 1230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23023">
                    <a:moveTo>
                      <a:pt x="95264" y="20732"/>
                    </a:moveTo>
                    <a:cubicBezTo>
                      <a:pt x="43302" y="-5249"/>
                      <a:pt x="0" y="-5249"/>
                      <a:pt x="0" y="12072"/>
                    </a:cubicBezTo>
                    <a:cubicBezTo>
                      <a:pt x="0" y="29393"/>
                      <a:pt x="43302" y="72695"/>
                      <a:pt x="95264" y="98676"/>
                    </a:cubicBezTo>
                    <a:cubicBezTo>
                      <a:pt x="147227" y="124657"/>
                      <a:pt x="190529" y="133317"/>
                      <a:pt x="190529" y="107336"/>
                    </a:cubicBezTo>
                    <a:cubicBezTo>
                      <a:pt x="190529" y="90015"/>
                      <a:pt x="147227" y="46713"/>
                      <a:pt x="95264" y="2073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88" name="Graphic 1">
              <a:extLst>
                <a:ext uri="{FF2B5EF4-FFF2-40B4-BE49-F238E27FC236}">
                  <a16:creationId xmlns:a16="http://schemas.microsoft.com/office/drawing/2014/main" xmlns="" id="{760A9E31-A313-4666-A509-D7C4D0C5C567}"/>
                </a:ext>
              </a:extLst>
            </p:cNvPr>
            <p:cNvGrpSpPr/>
            <p:nvPr/>
          </p:nvGrpSpPr>
          <p:grpSpPr>
            <a:xfrm>
              <a:off x="2336295" y="3157763"/>
              <a:ext cx="62878" cy="159257"/>
              <a:chOff x="7447025" y="3602003"/>
              <a:chExt cx="190529" cy="482570"/>
            </a:xfrm>
            <a:grpFill/>
          </p:grpSpPr>
          <p:sp>
            <p:nvSpPr>
              <p:cNvPr id="674" name="Freeform: Shape 137">
                <a:extLst>
                  <a:ext uri="{FF2B5EF4-FFF2-40B4-BE49-F238E27FC236}">
                    <a16:creationId xmlns:a16="http://schemas.microsoft.com/office/drawing/2014/main" xmlns="" id="{B7E1B9B0-C347-4005-9A78-F25ABFF6061D}"/>
                  </a:ext>
                </a:extLst>
              </p:cNvPr>
              <p:cNvSpPr/>
              <p:nvPr/>
            </p:nvSpPr>
            <p:spPr>
              <a:xfrm>
                <a:off x="7524969" y="3635438"/>
                <a:ext cx="25981" cy="407039"/>
              </a:xfrm>
              <a:custGeom>
                <a:avLst/>
                <a:gdLst>
                  <a:gd name="connsiteX0" fmla="*/ 0 w 25981"/>
                  <a:gd name="connsiteY0" fmla="*/ 12991 h 407039"/>
                  <a:gd name="connsiteX1" fmla="*/ 0 w 25981"/>
                  <a:gd name="connsiteY1" fmla="*/ 394049 h 407039"/>
                  <a:gd name="connsiteX2" fmla="*/ 25982 w 25981"/>
                  <a:gd name="connsiteY2" fmla="*/ 394049 h 407039"/>
                  <a:gd name="connsiteX3" fmla="*/ 25982 w 25981"/>
                  <a:gd name="connsiteY3" fmla="*/ 12991 h 407039"/>
                  <a:gd name="connsiteX4" fmla="*/ 0 w 25981"/>
                  <a:gd name="connsiteY4" fmla="*/ 12991 h 4070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407039">
                    <a:moveTo>
                      <a:pt x="0" y="12991"/>
                    </a:moveTo>
                    <a:cubicBezTo>
                      <a:pt x="0" y="142897"/>
                      <a:pt x="0" y="272803"/>
                      <a:pt x="0" y="394049"/>
                    </a:cubicBezTo>
                    <a:cubicBezTo>
                      <a:pt x="0" y="411370"/>
                      <a:pt x="25982" y="411370"/>
                      <a:pt x="25982" y="394049"/>
                    </a:cubicBezTo>
                    <a:cubicBezTo>
                      <a:pt x="25982" y="264143"/>
                      <a:pt x="25982" y="134237"/>
                      <a:pt x="25982" y="12991"/>
                    </a:cubicBezTo>
                    <a:cubicBezTo>
                      <a:pt x="2598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5" name="Freeform: Shape 138">
                <a:extLst>
                  <a:ext uri="{FF2B5EF4-FFF2-40B4-BE49-F238E27FC236}">
                    <a16:creationId xmlns:a16="http://schemas.microsoft.com/office/drawing/2014/main" xmlns="" id="{85A57FB9-1849-4990-94BF-6925B14F7CF4}"/>
                  </a:ext>
                </a:extLst>
              </p:cNvPr>
              <p:cNvSpPr/>
              <p:nvPr/>
            </p:nvSpPr>
            <p:spPr>
              <a:xfrm>
                <a:off x="7447025" y="3602003"/>
                <a:ext cx="190529" cy="109301"/>
              </a:xfrm>
              <a:custGeom>
                <a:avLst/>
                <a:gdLst>
                  <a:gd name="connsiteX0" fmla="*/ 95264 w 190529"/>
                  <a:gd name="connsiteY0" fmla="*/ 37765 h 109301"/>
                  <a:gd name="connsiteX1" fmla="*/ 0 w 190529"/>
                  <a:gd name="connsiteY1" fmla="*/ 107049 h 109301"/>
                  <a:gd name="connsiteX2" fmla="*/ 95264 w 190529"/>
                  <a:gd name="connsiteY2" fmla="*/ 72407 h 109301"/>
                  <a:gd name="connsiteX3" fmla="*/ 190530 w 190529"/>
                  <a:gd name="connsiteY3" fmla="*/ 3124 h 109301"/>
                  <a:gd name="connsiteX4" fmla="*/ 95264 w 190529"/>
                  <a:gd name="connsiteY4" fmla="*/ 37765 h 109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09301">
                    <a:moveTo>
                      <a:pt x="95264" y="37765"/>
                    </a:moveTo>
                    <a:cubicBezTo>
                      <a:pt x="43302" y="72407"/>
                      <a:pt x="0" y="98388"/>
                      <a:pt x="0" y="107049"/>
                    </a:cubicBezTo>
                    <a:cubicBezTo>
                      <a:pt x="0" y="115709"/>
                      <a:pt x="43302" y="98388"/>
                      <a:pt x="95264" y="72407"/>
                    </a:cubicBezTo>
                    <a:cubicBezTo>
                      <a:pt x="147228" y="46426"/>
                      <a:pt x="190530" y="11784"/>
                      <a:pt x="190530" y="3124"/>
                    </a:cubicBezTo>
                    <a:cubicBezTo>
                      <a:pt x="190530" y="-5537"/>
                      <a:pt x="138567" y="3124"/>
                      <a:pt x="95264" y="3776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6" name="Freeform: Shape 139">
                <a:extLst>
                  <a:ext uri="{FF2B5EF4-FFF2-40B4-BE49-F238E27FC236}">
                    <a16:creationId xmlns:a16="http://schemas.microsoft.com/office/drawing/2014/main" xmlns="" id="{4DE42E60-138D-463E-B131-C9A67C8F4CD5}"/>
                  </a:ext>
                </a:extLst>
              </p:cNvPr>
              <p:cNvSpPr/>
              <p:nvPr/>
            </p:nvSpPr>
            <p:spPr>
              <a:xfrm>
                <a:off x="7447025" y="3975272"/>
                <a:ext cx="190529" cy="109301"/>
              </a:xfrm>
              <a:custGeom>
                <a:avLst/>
                <a:gdLst>
                  <a:gd name="connsiteX0" fmla="*/ 95264 w 190529"/>
                  <a:gd name="connsiteY0" fmla="*/ 36895 h 109301"/>
                  <a:gd name="connsiteX1" fmla="*/ 0 w 190529"/>
                  <a:gd name="connsiteY1" fmla="*/ 2253 h 109301"/>
                  <a:gd name="connsiteX2" fmla="*/ 95264 w 190529"/>
                  <a:gd name="connsiteY2" fmla="*/ 71536 h 109301"/>
                  <a:gd name="connsiteX3" fmla="*/ 190530 w 190529"/>
                  <a:gd name="connsiteY3" fmla="*/ 106178 h 109301"/>
                  <a:gd name="connsiteX4" fmla="*/ 95264 w 190529"/>
                  <a:gd name="connsiteY4" fmla="*/ 36895 h 109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09301">
                    <a:moveTo>
                      <a:pt x="95264" y="36895"/>
                    </a:moveTo>
                    <a:cubicBezTo>
                      <a:pt x="43302" y="10913"/>
                      <a:pt x="0" y="-6408"/>
                      <a:pt x="0" y="2253"/>
                    </a:cubicBezTo>
                    <a:cubicBezTo>
                      <a:pt x="0" y="10913"/>
                      <a:pt x="43302" y="36895"/>
                      <a:pt x="95264" y="71536"/>
                    </a:cubicBezTo>
                    <a:cubicBezTo>
                      <a:pt x="147228" y="106178"/>
                      <a:pt x="190530" y="114838"/>
                      <a:pt x="190530" y="106178"/>
                    </a:cubicBezTo>
                    <a:cubicBezTo>
                      <a:pt x="181869" y="88857"/>
                      <a:pt x="138567" y="62876"/>
                      <a:pt x="95264" y="368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89" name="Graphic 1">
              <a:extLst>
                <a:ext uri="{FF2B5EF4-FFF2-40B4-BE49-F238E27FC236}">
                  <a16:creationId xmlns:a16="http://schemas.microsoft.com/office/drawing/2014/main" xmlns="" id="{BD9BBA1D-DC5A-4DC7-A97F-C9FC8FDF97B9}"/>
                </a:ext>
              </a:extLst>
            </p:cNvPr>
            <p:cNvGrpSpPr/>
            <p:nvPr/>
          </p:nvGrpSpPr>
          <p:grpSpPr>
            <a:xfrm>
              <a:off x="2193389" y="3201112"/>
              <a:ext cx="62878" cy="72560"/>
              <a:chOff x="7014004" y="3733354"/>
              <a:chExt cx="190529" cy="219867"/>
            </a:xfrm>
            <a:grpFill/>
          </p:grpSpPr>
          <p:sp>
            <p:nvSpPr>
              <p:cNvPr id="671" name="Freeform: Shape 134">
                <a:extLst>
                  <a:ext uri="{FF2B5EF4-FFF2-40B4-BE49-F238E27FC236}">
                    <a16:creationId xmlns:a16="http://schemas.microsoft.com/office/drawing/2014/main" xmlns="" id="{DA62CAA7-5662-4B42-9451-7893E14937FE}"/>
                  </a:ext>
                </a:extLst>
              </p:cNvPr>
              <p:cNvSpPr/>
              <p:nvPr/>
            </p:nvSpPr>
            <p:spPr>
              <a:xfrm>
                <a:off x="7091948" y="3768335"/>
                <a:ext cx="27371" cy="135576"/>
              </a:xfrm>
              <a:custGeom>
                <a:avLst/>
                <a:gdLst>
                  <a:gd name="connsiteX0" fmla="*/ 0 w 27371"/>
                  <a:gd name="connsiteY0" fmla="*/ 10000 h 135576"/>
                  <a:gd name="connsiteX1" fmla="*/ 0 w 27371"/>
                  <a:gd name="connsiteY1" fmla="*/ 122586 h 135576"/>
                  <a:gd name="connsiteX2" fmla="*/ 25982 w 27371"/>
                  <a:gd name="connsiteY2" fmla="*/ 122586 h 135576"/>
                  <a:gd name="connsiteX3" fmla="*/ 25982 w 27371"/>
                  <a:gd name="connsiteY3" fmla="*/ 10000 h 135576"/>
                  <a:gd name="connsiteX4" fmla="*/ 0 w 27371"/>
                  <a:gd name="connsiteY4" fmla="*/ 10000 h 1355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371" h="135576">
                    <a:moveTo>
                      <a:pt x="0" y="10000"/>
                    </a:moveTo>
                    <a:cubicBezTo>
                      <a:pt x="0" y="44642"/>
                      <a:pt x="0" y="87944"/>
                      <a:pt x="0" y="122586"/>
                    </a:cubicBezTo>
                    <a:cubicBezTo>
                      <a:pt x="0" y="139907"/>
                      <a:pt x="25982" y="139907"/>
                      <a:pt x="25982" y="122586"/>
                    </a:cubicBezTo>
                    <a:cubicBezTo>
                      <a:pt x="25982" y="87944"/>
                      <a:pt x="25982" y="44642"/>
                      <a:pt x="25982" y="10000"/>
                    </a:cubicBezTo>
                    <a:cubicBezTo>
                      <a:pt x="34642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2" name="Freeform: Shape 135">
                <a:extLst>
                  <a:ext uri="{FF2B5EF4-FFF2-40B4-BE49-F238E27FC236}">
                    <a16:creationId xmlns:a16="http://schemas.microsoft.com/office/drawing/2014/main" xmlns="" id="{CE37D376-E5BF-46BA-9BEE-5643B4F04650}"/>
                  </a:ext>
                </a:extLst>
              </p:cNvPr>
              <p:cNvSpPr/>
              <p:nvPr/>
            </p:nvSpPr>
            <p:spPr>
              <a:xfrm>
                <a:off x="7014004" y="3838958"/>
                <a:ext cx="190529" cy="114263"/>
              </a:xfrm>
              <a:custGeom>
                <a:avLst/>
                <a:gdLst>
                  <a:gd name="connsiteX0" fmla="*/ 0 w 190529"/>
                  <a:gd name="connsiteY0" fmla="*/ 112585 h 114263"/>
                  <a:gd name="connsiteX1" fmla="*/ 95264 w 190529"/>
                  <a:gd name="connsiteY1" fmla="*/ 60623 h 114263"/>
                  <a:gd name="connsiteX2" fmla="*/ 190530 w 190529"/>
                  <a:gd name="connsiteY2" fmla="*/ 0 h 114263"/>
                  <a:gd name="connsiteX3" fmla="*/ 95264 w 190529"/>
                  <a:gd name="connsiteY3" fmla="*/ 51962 h 114263"/>
                  <a:gd name="connsiteX4" fmla="*/ 0 w 190529"/>
                  <a:gd name="connsiteY4" fmla="*/ 112585 h 1142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4263">
                    <a:moveTo>
                      <a:pt x="0" y="112585"/>
                    </a:moveTo>
                    <a:cubicBezTo>
                      <a:pt x="0" y="121246"/>
                      <a:pt x="43302" y="95264"/>
                      <a:pt x="95264" y="60623"/>
                    </a:cubicBezTo>
                    <a:cubicBezTo>
                      <a:pt x="147228" y="25981"/>
                      <a:pt x="190530" y="0"/>
                      <a:pt x="190530" y="0"/>
                    </a:cubicBezTo>
                    <a:cubicBezTo>
                      <a:pt x="190530" y="0"/>
                      <a:pt x="147228" y="17321"/>
                      <a:pt x="95264" y="51962"/>
                    </a:cubicBezTo>
                    <a:cubicBezTo>
                      <a:pt x="43302" y="77944"/>
                      <a:pt x="0" y="103925"/>
                      <a:pt x="0" y="11258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3" name="Freeform: Shape 136">
                <a:extLst>
                  <a:ext uri="{FF2B5EF4-FFF2-40B4-BE49-F238E27FC236}">
                    <a16:creationId xmlns:a16="http://schemas.microsoft.com/office/drawing/2014/main" xmlns="" id="{67040A80-A093-4272-8D9A-9E5D84CC9803}"/>
                  </a:ext>
                </a:extLst>
              </p:cNvPr>
              <p:cNvSpPr/>
              <p:nvPr/>
            </p:nvSpPr>
            <p:spPr>
              <a:xfrm>
                <a:off x="7014004" y="3733354"/>
                <a:ext cx="190529" cy="114263"/>
              </a:xfrm>
              <a:custGeom>
                <a:avLst/>
                <a:gdLst>
                  <a:gd name="connsiteX0" fmla="*/ 0 w 190529"/>
                  <a:gd name="connsiteY0" fmla="*/ 1679 h 114263"/>
                  <a:gd name="connsiteX1" fmla="*/ 95264 w 190529"/>
                  <a:gd name="connsiteY1" fmla="*/ 62302 h 114263"/>
                  <a:gd name="connsiteX2" fmla="*/ 190530 w 190529"/>
                  <a:gd name="connsiteY2" fmla="*/ 114264 h 114263"/>
                  <a:gd name="connsiteX3" fmla="*/ 95264 w 190529"/>
                  <a:gd name="connsiteY3" fmla="*/ 53641 h 114263"/>
                  <a:gd name="connsiteX4" fmla="*/ 0 w 190529"/>
                  <a:gd name="connsiteY4" fmla="*/ 1679 h 1142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4263">
                    <a:moveTo>
                      <a:pt x="0" y="1679"/>
                    </a:moveTo>
                    <a:cubicBezTo>
                      <a:pt x="0" y="10339"/>
                      <a:pt x="43302" y="36320"/>
                      <a:pt x="95264" y="62302"/>
                    </a:cubicBezTo>
                    <a:cubicBezTo>
                      <a:pt x="147228" y="88283"/>
                      <a:pt x="190530" y="114264"/>
                      <a:pt x="190530" y="114264"/>
                    </a:cubicBezTo>
                    <a:cubicBezTo>
                      <a:pt x="190530" y="114264"/>
                      <a:pt x="147228" y="88283"/>
                      <a:pt x="95264" y="53641"/>
                    </a:cubicBezTo>
                    <a:cubicBezTo>
                      <a:pt x="43302" y="18999"/>
                      <a:pt x="0" y="-6982"/>
                      <a:pt x="0" y="167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90" name="Graphic 1">
              <a:extLst>
                <a:ext uri="{FF2B5EF4-FFF2-40B4-BE49-F238E27FC236}">
                  <a16:creationId xmlns:a16="http://schemas.microsoft.com/office/drawing/2014/main" xmlns="" id="{87CFD052-5989-4A9E-96BA-BB0200B44E1D}"/>
                </a:ext>
              </a:extLst>
            </p:cNvPr>
            <p:cNvGrpSpPr/>
            <p:nvPr/>
          </p:nvGrpSpPr>
          <p:grpSpPr>
            <a:xfrm>
              <a:off x="2053342" y="3118781"/>
              <a:ext cx="62878" cy="234365"/>
              <a:chOff x="6589644" y="3483881"/>
              <a:chExt cx="190529" cy="710154"/>
            </a:xfrm>
            <a:grpFill/>
          </p:grpSpPr>
          <p:sp>
            <p:nvSpPr>
              <p:cNvPr id="668" name="Freeform: Shape 131">
                <a:extLst>
                  <a:ext uri="{FF2B5EF4-FFF2-40B4-BE49-F238E27FC236}">
                    <a16:creationId xmlns:a16="http://schemas.microsoft.com/office/drawing/2014/main" xmlns="" id="{BD9FDCE5-17DC-4B56-B687-9F1EE6DB6D27}"/>
                  </a:ext>
                </a:extLst>
              </p:cNvPr>
              <p:cNvSpPr/>
              <p:nvPr/>
            </p:nvSpPr>
            <p:spPr>
              <a:xfrm>
                <a:off x="6667587" y="3519446"/>
                <a:ext cx="25981" cy="644277"/>
              </a:xfrm>
              <a:custGeom>
                <a:avLst/>
                <a:gdLst>
                  <a:gd name="connsiteX0" fmla="*/ 0 w 25981"/>
                  <a:gd name="connsiteY0" fmla="*/ 16398 h 644277"/>
                  <a:gd name="connsiteX1" fmla="*/ 0 w 25981"/>
                  <a:gd name="connsiteY1" fmla="*/ 631287 h 644277"/>
                  <a:gd name="connsiteX2" fmla="*/ 25982 w 25981"/>
                  <a:gd name="connsiteY2" fmla="*/ 631287 h 644277"/>
                  <a:gd name="connsiteX3" fmla="*/ 25982 w 25981"/>
                  <a:gd name="connsiteY3" fmla="*/ 16398 h 644277"/>
                  <a:gd name="connsiteX4" fmla="*/ 0 w 25981"/>
                  <a:gd name="connsiteY4" fmla="*/ 16398 h 6442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644277">
                    <a:moveTo>
                      <a:pt x="0" y="16398"/>
                    </a:moveTo>
                    <a:cubicBezTo>
                      <a:pt x="0" y="224248"/>
                      <a:pt x="0" y="423437"/>
                      <a:pt x="0" y="631287"/>
                    </a:cubicBezTo>
                    <a:cubicBezTo>
                      <a:pt x="0" y="648608"/>
                      <a:pt x="25982" y="648608"/>
                      <a:pt x="25982" y="631287"/>
                    </a:cubicBezTo>
                    <a:cubicBezTo>
                      <a:pt x="25982" y="423437"/>
                      <a:pt x="25982" y="224248"/>
                      <a:pt x="25982" y="16398"/>
                    </a:cubicBezTo>
                    <a:cubicBezTo>
                      <a:pt x="25982" y="-923"/>
                      <a:pt x="0" y="-9584"/>
                      <a:pt x="0" y="1639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69" name="Freeform: Shape 132">
                <a:extLst>
                  <a:ext uri="{FF2B5EF4-FFF2-40B4-BE49-F238E27FC236}">
                    <a16:creationId xmlns:a16="http://schemas.microsoft.com/office/drawing/2014/main" xmlns="" id="{610751D4-7004-4CEC-921D-2C0149168BF7}"/>
                  </a:ext>
                </a:extLst>
              </p:cNvPr>
              <p:cNvSpPr/>
              <p:nvPr/>
            </p:nvSpPr>
            <p:spPr>
              <a:xfrm>
                <a:off x="6589644" y="4078202"/>
                <a:ext cx="190529" cy="115833"/>
              </a:xfrm>
              <a:custGeom>
                <a:avLst/>
                <a:gdLst>
                  <a:gd name="connsiteX0" fmla="*/ 95265 w 190529"/>
                  <a:gd name="connsiteY0" fmla="*/ 29229 h 115833"/>
                  <a:gd name="connsiteX1" fmla="*/ 0 w 190529"/>
                  <a:gd name="connsiteY1" fmla="*/ 107173 h 115833"/>
                  <a:gd name="connsiteX2" fmla="*/ 95265 w 190529"/>
                  <a:gd name="connsiteY2" fmla="*/ 81191 h 115833"/>
                  <a:gd name="connsiteX3" fmla="*/ 190530 w 190529"/>
                  <a:gd name="connsiteY3" fmla="*/ 3248 h 115833"/>
                  <a:gd name="connsiteX4" fmla="*/ 95265 w 190529"/>
                  <a:gd name="connsiteY4" fmla="*/ 29229 h 1158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5833">
                    <a:moveTo>
                      <a:pt x="95265" y="29229"/>
                    </a:moveTo>
                    <a:cubicBezTo>
                      <a:pt x="43302" y="55210"/>
                      <a:pt x="0" y="89852"/>
                      <a:pt x="0" y="107173"/>
                    </a:cubicBezTo>
                    <a:cubicBezTo>
                      <a:pt x="0" y="124494"/>
                      <a:pt x="43302" y="115833"/>
                      <a:pt x="95265" y="81191"/>
                    </a:cubicBezTo>
                    <a:cubicBezTo>
                      <a:pt x="147228" y="46550"/>
                      <a:pt x="190530" y="11908"/>
                      <a:pt x="190530" y="3248"/>
                    </a:cubicBezTo>
                    <a:cubicBezTo>
                      <a:pt x="181869" y="-5413"/>
                      <a:pt x="147228" y="3248"/>
                      <a:pt x="95265" y="2922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0" name="Freeform: Shape 133">
                <a:extLst>
                  <a:ext uri="{FF2B5EF4-FFF2-40B4-BE49-F238E27FC236}">
                    <a16:creationId xmlns:a16="http://schemas.microsoft.com/office/drawing/2014/main" xmlns="" id="{CCABE479-7933-44F1-BAB8-C052430B36A7}"/>
                  </a:ext>
                </a:extLst>
              </p:cNvPr>
              <p:cNvSpPr/>
              <p:nvPr/>
            </p:nvSpPr>
            <p:spPr>
              <a:xfrm>
                <a:off x="6589644" y="3483881"/>
                <a:ext cx="190529" cy="115833"/>
              </a:xfrm>
              <a:custGeom>
                <a:avLst/>
                <a:gdLst>
                  <a:gd name="connsiteX0" fmla="*/ 95265 w 190529"/>
                  <a:gd name="connsiteY0" fmla="*/ 34642 h 115833"/>
                  <a:gd name="connsiteX1" fmla="*/ 0 w 190529"/>
                  <a:gd name="connsiteY1" fmla="*/ 8660 h 115833"/>
                  <a:gd name="connsiteX2" fmla="*/ 95265 w 190529"/>
                  <a:gd name="connsiteY2" fmla="*/ 86604 h 115833"/>
                  <a:gd name="connsiteX3" fmla="*/ 190530 w 190529"/>
                  <a:gd name="connsiteY3" fmla="*/ 112585 h 115833"/>
                  <a:gd name="connsiteX4" fmla="*/ 95265 w 190529"/>
                  <a:gd name="connsiteY4" fmla="*/ 34642 h 1158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5833">
                    <a:moveTo>
                      <a:pt x="95265" y="34642"/>
                    </a:moveTo>
                    <a:cubicBezTo>
                      <a:pt x="43302" y="0"/>
                      <a:pt x="0" y="-8660"/>
                      <a:pt x="0" y="8660"/>
                    </a:cubicBezTo>
                    <a:cubicBezTo>
                      <a:pt x="0" y="25981"/>
                      <a:pt x="43302" y="60623"/>
                      <a:pt x="95265" y="86604"/>
                    </a:cubicBezTo>
                    <a:cubicBezTo>
                      <a:pt x="147228" y="112585"/>
                      <a:pt x="190530" y="121246"/>
                      <a:pt x="190530" y="112585"/>
                    </a:cubicBezTo>
                    <a:cubicBezTo>
                      <a:pt x="181869" y="103925"/>
                      <a:pt x="147228" y="69283"/>
                      <a:pt x="95265" y="3464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91" name="Graphic 1">
              <a:extLst>
                <a:ext uri="{FF2B5EF4-FFF2-40B4-BE49-F238E27FC236}">
                  <a16:creationId xmlns:a16="http://schemas.microsoft.com/office/drawing/2014/main" xmlns="" id="{6DF2F70D-3ECC-4946-B325-F8B9B09CFCD9}"/>
                </a:ext>
              </a:extLst>
            </p:cNvPr>
            <p:cNvGrpSpPr/>
            <p:nvPr/>
          </p:nvGrpSpPr>
          <p:grpSpPr>
            <a:xfrm>
              <a:off x="1910437" y="3043755"/>
              <a:ext cx="62878" cy="387273"/>
              <a:chOff x="6156623" y="3256545"/>
              <a:chExt cx="190529" cy="1173486"/>
            </a:xfrm>
            <a:grpFill/>
          </p:grpSpPr>
          <p:sp>
            <p:nvSpPr>
              <p:cNvPr id="665" name="Freeform: Shape 128">
                <a:extLst>
                  <a:ext uri="{FF2B5EF4-FFF2-40B4-BE49-F238E27FC236}">
                    <a16:creationId xmlns:a16="http://schemas.microsoft.com/office/drawing/2014/main" xmlns="" id="{E5167F22-8B72-4581-829E-19A4BB7DB1ED}"/>
                  </a:ext>
                </a:extLst>
              </p:cNvPr>
              <p:cNvSpPr/>
              <p:nvPr/>
            </p:nvSpPr>
            <p:spPr>
              <a:xfrm>
                <a:off x="6243227" y="3289021"/>
                <a:ext cx="25981" cy="1099873"/>
              </a:xfrm>
              <a:custGeom>
                <a:avLst/>
                <a:gdLst>
                  <a:gd name="connsiteX0" fmla="*/ 0 w 25981"/>
                  <a:gd name="connsiteY0" fmla="*/ 12991 h 1099873"/>
                  <a:gd name="connsiteX1" fmla="*/ 0 w 25981"/>
                  <a:gd name="connsiteY1" fmla="*/ 1086883 h 1099873"/>
                  <a:gd name="connsiteX2" fmla="*/ 25982 w 25981"/>
                  <a:gd name="connsiteY2" fmla="*/ 1086883 h 1099873"/>
                  <a:gd name="connsiteX3" fmla="*/ 25982 w 25981"/>
                  <a:gd name="connsiteY3" fmla="*/ 12991 h 1099873"/>
                  <a:gd name="connsiteX4" fmla="*/ 0 w 25981"/>
                  <a:gd name="connsiteY4" fmla="*/ 12991 h 10998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099873">
                    <a:moveTo>
                      <a:pt x="0" y="12991"/>
                    </a:moveTo>
                    <a:cubicBezTo>
                      <a:pt x="0" y="368068"/>
                      <a:pt x="0" y="731805"/>
                      <a:pt x="0" y="1086883"/>
                    </a:cubicBezTo>
                    <a:cubicBezTo>
                      <a:pt x="0" y="1104203"/>
                      <a:pt x="25982" y="1104203"/>
                      <a:pt x="25982" y="1086883"/>
                    </a:cubicBezTo>
                    <a:cubicBezTo>
                      <a:pt x="25982" y="731805"/>
                      <a:pt x="25982" y="368068"/>
                      <a:pt x="25982" y="12991"/>
                    </a:cubicBezTo>
                    <a:cubicBezTo>
                      <a:pt x="2598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66" name="Freeform: Shape 129">
                <a:extLst>
                  <a:ext uri="{FF2B5EF4-FFF2-40B4-BE49-F238E27FC236}">
                    <a16:creationId xmlns:a16="http://schemas.microsoft.com/office/drawing/2014/main" xmlns="" id="{F767134E-814F-4EB5-A907-873E2BC75317}"/>
                  </a:ext>
                </a:extLst>
              </p:cNvPr>
              <p:cNvSpPr/>
              <p:nvPr/>
            </p:nvSpPr>
            <p:spPr>
              <a:xfrm>
                <a:off x="6156623" y="4295795"/>
                <a:ext cx="190529" cy="134236"/>
              </a:xfrm>
              <a:custGeom>
                <a:avLst/>
                <a:gdLst>
                  <a:gd name="connsiteX0" fmla="*/ 95265 w 190529"/>
                  <a:gd name="connsiteY0" fmla="*/ 19486 h 134236"/>
                  <a:gd name="connsiteX1" fmla="*/ 0 w 190529"/>
                  <a:gd name="connsiteY1" fmla="*/ 114750 h 134236"/>
                  <a:gd name="connsiteX2" fmla="*/ 95265 w 190529"/>
                  <a:gd name="connsiteY2" fmla="*/ 114750 h 134236"/>
                  <a:gd name="connsiteX3" fmla="*/ 190530 w 190529"/>
                  <a:gd name="connsiteY3" fmla="*/ 19486 h 134236"/>
                  <a:gd name="connsiteX4" fmla="*/ 95265 w 190529"/>
                  <a:gd name="connsiteY4" fmla="*/ 19486 h 134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34236">
                    <a:moveTo>
                      <a:pt x="95265" y="19486"/>
                    </a:moveTo>
                    <a:cubicBezTo>
                      <a:pt x="43302" y="45467"/>
                      <a:pt x="0" y="80109"/>
                      <a:pt x="0" y="114750"/>
                    </a:cubicBezTo>
                    <a:cubicBezTo>
                      <a:pt x="0" y="140732"/>
                      <a:pt x="43302" y="140732"/>
                      <a:pt x="95265" y="114750"/>
                    </a:cubicBezTo>
                    <a:cubicBezTo>
                      <a:pt x="147228" y="88769"/>
                      <a:pt x="190530" y="45467"/>
                      <a:pt x="190530" y="19486"/>
                    </a:cubicBezTo>
                    <a:cubicBezTo>
                      <a:pt x="190530" y="-6495"/>
                      <a:pt x="147228" y="-6495"/>
                      <a:pt x="95265" y="1948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67" name="Freeform: Shape 130">
                <a:extLst>
                  <a:ext uri="{FF2B5EF4-FFF2-40B4-BE49-F238E27FC236}">
                    <a16:creationId xmlns:a16="http://schemas.microsoft.com/office/drawing/2014/main" xmlns="" id="{32480060-6F12-4960-8C80-52F402C829C2}"/>
                  </a:ext>
                </a:extLst>
              </p:cNvPr>
              <p:cNvSpPr/>
              <p:nvPr/>
            </p:nvSpPr>
            <p:spPr>
              <a:xfrm>
                <a:off x="6156623" y="3256545"/>
                <a:ext cx="190529" cy="134236"/>
              </a:xfrm>
              <a:custGeom>
                <a:avLst/>
                <a:gdLst>
                  <a:gd name="connsiteX0" fmla="*/ 95265 w 190529"/>
                  <a:gd name="connsiteY0" fmla="*/ 19486 h 134236"/>
                  <a:gd name="connsiteX1" fmla="*/ 0 w 190529"/>
                  <a:gd name="connsiteY1" fmla="*/ 19486 h 134236"/>
                  <a:gd name="connsiteX2" fmla="*/ 95265 w 190529"/>
                  <a:gd name="connsiteY2" fmla="*/ 114751 h 134236"/>
                  <a:gd name="connsiteX3" fmla="*/ 190530 w 190529"/>
                  <a:gd name="connsiteY3" fmla="*/ 114751 h 134236"/>
                  <a:gd name="connsiteX4" fmla="*/ 95265 w 190529"/>
                  <a:gd name="connsiteY4" fmla="*/ 19486 h 134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34236">
                    <a:moveTo>
                      <a:pt x="95265" y="19486"/>
                    </a:moveTo>
                    <a:cubicBezTo>
                      <a:pt x="43302" y="-6495"/>
                      <a:pt x="0" y="-6495"/>
                      <a:pt x="0" y="19486"/>
                    </a:cubicBezTo>
                    <a:cubicBezTo>
                      <a:pt x="0" y="45467"/>
                      <a:pt x="43302" y="88769"/>
                      <a:pt x="95265" y="114751"/>
                    </a:cubicBezTo>
                    <a:cubicBezTo>
                      <a:pt x="147228" y="140732"/>
                      <a:pt x="190530" y="140732"/>
                      <a:pt x="190530" y="114751"/>
                    </a:cubicBezTo>
                    <a:cubicBezTo>
                      <a:pt x="190530" y="88769"/>
                      <a:pt x="147228" y="45467"/>
                      <a:pt x="95265" y="1948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592" name="Freeform: Shape 14">
              <a:extLst>
                <a:ext uri="{FF2B5EF4-FFF2-40B4-BE49-F238E27FC236}">
                  <a16:creationId xmlns:a16="http://schemas.microsoft.com/office/drawing/2014/main" xmlns="" id="{078BBAFB-B24E-4940-8E45-7A7377FA8B2F}"/>
                </a:ext>
              </a:extLst>
            </p:cNvPr>
            <p:cNvSpPr/>
            <p:nvPr/>
          </p:nvSpPr>
          <p:spPr>
            <a:xfrm>
              <a:off x="1918569" y="3000337"/>
              <a:ext cx="2198326" cy="472848"/>
            </a:xfrm>
            <a:custGeom>
              <a:avLst/>
              <a:gdLst>
                <a:gd name="connsiteX0" fmla="*/ 6280143 w 6661201"/>
                <a:gd name="connsiteY0" fmla="*/ 151046 h 1432788"/>
                <a:gd name="connsiteX1" fmla="*/ 5925066 w 6661201"/>
                <a:gd name="connsiteY1" fmla="*/ 3819 h 1432788"/>
                <a:gd name="connsiteX2" fmla="*/ 5552669 w 6661201"/>
                <a:gd name="connsiteY2" fmla="*/ 99084 h 1432788"/>
                <a:gd name="connsiteX3" fmla="*/ 4825193 w 6661201"/>
                <a:gd name="connsiteY3" fmla="*/ 783257 h 1432788"/>
                <a:gd name="connsiteX4" fmla="*/ 4444135 w 6661201"/>
                <a:gd name="connsiteY4" fmla="*/ 1172976 h 1432788"/>
                <a:gd name="connsiteX5" fmla="*/ 4037095 w 6661201"/>
                <a:gd name="connsiteY5" fmla="*/ 1398147 h 1432788"/>
                <a:gd name="connsiteX6" fmla="*/ 3205695 w 6661201"/>
                <a:gd name="connsiteY6" fmla="*/ 991107 h 1432788"/>
                <a:gd name="connsiteX7" fmla="*/ 2469559 w 6661201"/>
                <a:gd name="connsiteY7" fmla="*/ 220330 h 1432788"/>
                <a:gd name="connsiteX8" fmla="*/ 1742084 w 6661201"/>
                <a:gd name="connsiteY8" fmla="*/ 47121 h 1432788"/>
                <a:gd name="connsiteX9" fmla="*/ 1335044 w 6661201"/>
                <a:gd name="connsiteY9" fmla="*/ 332915 h 1432788"/>
                <a:gd name="connsiteX10" fmla="*/ 936665 w 6661201"/>
                <a:gd name="connsiteY10" fmla="*/ 765936 h 1432788"/>
                <a:gd name="connsiteX11" fmla="*/ 503644 w 6661201"/>
                <a:gd name="connsiteY11" fmla="*/ 1198957 h 1432788"/>
                <a:gd name="connsiteX12" fmla="*/ 10000 w 6661201"/>
                <a:gd name="connsiteY12" fmla="*/ 1415468 h 1432788"/>
                <a:gd name="connsiteX13" fmla="*/ 10000 w 6661201"/>
                <a:gd name="connsiteY13" fmla="*/ 1432789 h 1432788"/>
                <a:gd name="connsiteX14" fmla="*/ 737475 w 6661201"/>
                <a:gd name="connsiteY14" fmla="*/ 999768 h 1432788"/>
                <a:gd name="connsiteX15" fmla="*/ 1490932 w 6661201"/>
                <a:gd name="connsiteY15" fmla="*/ 220330 h 1432788"/>
                <a:gd name="connsiteX16" fmla="*/ 1897972 w 6661201"/>
                <a:gd name="connsiteY16" fmla="*/ 21140 h 1432788"/>
                <a:gd name="connsiteX17" fmla="*/ 2339653 w 6661201"/>
                <a:gd name="connsiteY17" fmla="*/ 151046 h 1432788"/>
                <a:gd name="connsiteX18" fmla="*/ 3110430 w 6661201"/>
                <a:gd name="connsiteY18" fmla="*/ 913163 h 1432788"/>
                <a:gd name="connsiteX19" fmla="*/ 3820584 w 6661201"/>
                <a:gd name="connsiteY19" fmla="*/ 1415468 h 1432788"/>
                <a:gd name="connsiteX20" fmla="*/ 4556721 w 6661201"/>
                <a:gd name="connsiteY20" fmla="*/ 1095032 h 1432788"/>
                <a:gd name="connsiteX21" fmla="*/ 5310177 w 6661201"/>
                <a:gd name="connsiteY21" fmla="*/ 298274 h 1432788"/>
                <a:gd name="connsiteX22" fmla="*/ 5699896 w 6661201"/>
                <a:gd name="connsiteY22" fmla="*/ 47121 h 1432788"/>
                <a:gd name="connsiteX23" fmla="*/ 6141576 w 6661201"/>
                <a:gd name="connsiteY23" fmla="*/ 81763 h 1432788"/>
                <a:gd name="connsiteX24" fmla="*/ 6591919 w 6661201"/>
                <a:gd name="connsiteY24" fmla="*/ 436840 h 1432788"/>
                <a:gd name="connsiteX25" fmla="*/ 6661201 w 6661201"/>
                <a:gd name="connsiteY25" fmla="*/ 514784 h 1432788"/>
                <a:gd name="connsiteX26" fmla="*/ 6661201 w 6661201"/>
                <a:gd name="connsiteY26" fmla="*/ 480142 h 1432788"/>
                <a:gd name="connsiteX27" fmla="*/ 6280143 w 6661201"/>
                <a:gd name="connsiteY27" fmla="*/ 151046 h 1432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6661201" h="1432788">
                  <a:moveTo>
                    <a:pt x="6280143" y="151046"/>
                  </a:moveTo>
                  <a:cubicBezTo>
                    <a:pt x="6176219" y="81763"/>
                    <a:pt x="6054972" y="21140"/>
                    <a:pt x="5925066" y="3819"/>
                  </a:cubicBezTo>
                  <a:cubicBezTo>
                    <a:pt x="5795160" y="-13501"/>
                    <a:pt x="5665253" y="29801"/>
                    <a:pt x="5552669" y="99084"/>
                  </a:cubicBezTo>
                  <a:cubicBezTo>
                    <a:pt x="5258214" y="263632"/>
                    <a:pt x="5041703" y="540765"/>
                    <a:pt x="4825193" y="783257"/>
                  </a:cubicBezTo>
                  <a:cubicBezTo>
                    <a:pt x="4703948" y="921824"/>
                    <a:pt x="4582701" y="1051730"/>
                    <a:pt x="4444135" y="1172976"/>
                  </a:cubicBezTo>
                  <a:cubicBezTo>
                    <a:pt x="4322888" y="1276901"/>
                    <a:pt x="4192983" y="1363505"/>
                    <a:pt x="4037095" y="1398147"/>
                  </a:cubicBezTo>
                  <a:cubicBezTo>
                    <a:pt x="3707999" y="1476091"/>
                    <a:pt x="3413545" y="1207618"/>
                    <a:pt x="3205695" y="991107"/>
                  </a:cubicBezTo>
                  <a:cubicBezTo>
                    <a:pt x="2954542" y="739955"/>
                    <a:pt x="2746692" y="445501"/>
                    <a:pt x="2469559" y="220330"/>
                  </a:cubicBezTo>
                  <a:cubicBezTo>
                    <a:pt x="2261709" y="47121"/>
                    <a:pt x="2010557" y="-56804"/>
                    <a:pt x="1742084" y="47121"/>
                  </a:cubicBezTo>
                  <a:cubicBezTo>
                    <a:pt x="1586197" y="107744"/>
                    <a:pt x="1456290" y="220330"/>
                    <a:pt x="1335044" y="332915"/>
                  </a:cubicBezTo>
                  <a:cubicBezTo>
                    <a:pt x="1196478" y="471482"/>
                    <a:pt x="1066572" y="618709"/>
                    <a:pt x="936665" y="765936"/>
                  </a:cubicBezTo>
                  <a:cubicBezTo>
                    <a:pt x="798098" y="921824"/>
                    <a:pt x="659531" y="1069051"/>
                    <a:pt x="503644" y="1198957"/>
                  </a:cubicBezTo>
                  <a:cubicBezTo>
                    <a:pt x="365077" y="1311543"/>
                    <a:pt x="200530" y="1415468"/>
                    <a:pt x="10000" y="1415468"/>
                  </a:cubicBezTo>
                  <a:cubicBezTo>
                    <a:pt x="1340" y="1415468"/>
                    <a:pt x="-7321" y="1432789"/>
                    <a:pt x="10000" y="1432789"/>
                  </a:cubicBezTo>
                  <a:cubicBezTo>
                    <a:pt x="304454" y="1424128"/>
                    <a:pt x="546946" y="1198957"/>
                    <a:pt x="737475" y="999768"/>
                  </a:cubicBezTo>
                  <a:cubicBezTo>
                    <a:pt x="988628" y="739955"/>
                    <a:pt x="1205138" y="445501"/>
                    <a:pt x="1490932" y="220330"/>
                  </a:cubicBezTo>
                  <a:cubicBezTo>
                    <a:pt x="1612178" y="125065"/>
                    <a:pt x="1750744" y="38461"/>
                    <a:pt x="1897972" y="21140"/>
                  </a:cubicBezTo>
                  <a:cubicBezTo>
                    <a:pt x="2053859" y="3819"/>
                    <a:pt x="2209747" y="64442"/>
                    <a:pt x="2339653" y="151046"/>
                  </a:cubicBezTo>
                  <a:cubicBezTo>
                    <a:pt x="2642768" y="350236"/>
                    <a:pt x="2867938" y="653351"/>
                    <a:pt x="3110430" y="913163"/>
                  </a:cubicBezTo>
                  <a:cubicBezTo>
                    <a:pt x="3300959" y="1121013"/>
                    <a:pt x="3534791" y="1363505"/>
                    <a:pt x="3820584" y="1415468"/>
                  </a:cubicBezTo>
                  <a:cubicBezTo>
                    <a:pt x="4106378" y="1467430"/>
                    <a:pt x="4357531" y="1276901"/>
                    <a:pt x="4556721" y="1095032"/>
                  </a:cubicBezTo>
                  <a:cubicBezTo>
                    <a:pt x="4825193" y="843880"/>
                    <a:pt x="5033044" y="549426"/>
                    <a:pt x="5310177" y="298274"/>
                  </a:cubicBezTo>
                  <a:cubicBezTo>
                    <a:pt x="5422763" y="194349"/>
                    <a:pt x="5552669" y="99084"/>
                    <a:pt x="5699896" y="47121"/>
                  </a:cubicBezTo>
                  <a:cubicBezTo>
                    <a:pt x="5847123" y="-4841"/>
                    <a:pt x="6003010" y="12480"/>
                    <a:pt x="6141576" y="81763"/>
                  </a:cubicBezTo>
                  <a:cubicBezTo>
                    <a:pt x="6314785" y="168367"/>
                    <a:pt x="6462013" y="306934"/>
                    <a:pt x="6591919" y="436840"/>
                  </a:cubicBezTo>
                  <a:cubicBezTo>
                    <a:pt x="6617899" y="462821"/>
                    <a:pt x="6635221" y="488803"/>
                    <a:pt x="6661201" y="514784"/>
                  </a:cubicBezTo>
                  <a:lnTo>
                    <a:pt x="6661201" y="480142"/>
                  </a:lnTo>
                  <a:cubicBezTo>
                    <a:pt x="6548617" y="358897"/>
                    <a:pt x="6427370" y="246311"/>
                    <a:pt x="6280143" y="151046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3" name="Freeform: Shape 15">
              <a:extLst>
                <a:ext uri="{FF2B5EF4-FFF2-40B4-BE49-F238E27FC236}">
                  <a16:creationId xmlns:a16="http://schemas.microsoft.com/office/drawing/2014/main" xmlns="" id="{4C918BE7-1E6B-45FD-B660-D4794A570503}"/>
                </a:ext>
              </a:extLst>
            </p:cNvPr>
            <p:cNvSpPr/>
            <p:nvPr/>
          </p:nvSpPr>
          <p:spPr>
            <a:xfrm>
              <a:off x="1918569" y="2995881"/>
              <a:ext cx="2198326" cy="475706"/>
            </a:xfrm>
            <a:custGeom>
              <a:avLst/>
              <a:gdLst>
                <a:gd name="connsiteX0" fmla="*/ 6349427 w 6661201"/>
                <a:gd name="connsiteY0" fmla="*/ 1221119 h 1441448"/>
                <a:gd name="connsiteX1" fmla="*/ 5942388 w 6661201"/>
                <a:gd name="connsiteY1" fmla="*/ 1420309 h 1441448"/>
                <a:gd name="connsiteX2" fmla="*/ 5500706 w 6661201"/>
                <a:gd name="connsiteY2" fmla="*/ 1290403 h 1441448"/>
                <a:gd name="connsiteX3" fmla="*/ 4729929 w 6661201"/>
                <a:gd name="connsiteY3" fmla="*/ 519625 h 1441448"/>
                <a:gd name="connsiteX4" fmla="*/ 4019774 w 6661201"/>
                <a:gd name="connsiteY4" fmla="*/ 17321 h 1441448"/>
                <a:gd name="connsiteX5" fmla="*/ 3283639 w 6661201"/>
                <a:gd name="connsiteY5" fmla="*/ 337756 h 1441448"/>
                <a:gd name="connsiteX6" fmla="*/ 2530182 w 6661201"/>
                <a:gd name="connsiteY6" fmla="*/ 1134515 h 1441448"/>
                <a:gd name="connsiteX7" fmla="*/ 2140463 w 6661201"/>
                <a:gd name="connsiteY7" fmla="*/ 1385667 h 1441448"/>
                <a:gd name="connsiteX8" fmla="*/ 1698782 w 6661201"/>
                <a:gd name="connsiteY8" fmla="*/ 1351025 h 1441448"/>
                <a:gd name="connsiteX9" fmla="*/ 1248440 w 6661201"/>
                <a:gd name="connsiteY9" fmla="*/ 995948 h 1441448"/>
                <a:gd name="connsiteX10" fmla="*/ 832740 w 6661201"/>
                <a:gd name="connsiteY10" fmla="*/ 536946 h 1441448"/>
                <a:gd name="connsiteX11" fmla="*/ 10000 w 6661201"/>
                <a:gd name="connsiteY11" fmla="*/ 0 h 1441448"/>
                <a:gd name="connsiteX12" fmla="*/ 10000 w 6661201"/>
                <a:gd name="connsiteY12" fmla="*/ 17321 h 1441448"/>
                <a:gd name="connsiteX13" fmla="*/ 824080 w 6661201"/>
                <a:gd name="connsiteY13" fmla="*/ 545606 h 1441448"/>
                <a:gd name="connsiteX14" fmla="*/ 1560215 w 6661201"/>
                <a:gd name="connsiteY14" fmla="*/ 1290403 h 1441448"/>
                <a:gd name="connsiteX15" fmla="*/ 1915292 w 6661201"/>
                <a:gd name="connsiteY15" fmla="*/ 1437630 h 1441448"/>
                <a:gd name="connsiteX16" fmla="*/ 2287691 w 6661201"/>
                <a:gd name="connsiteY16" fmla="*/ 1342365 h 1441448"/>
                <a:gd name="connsiteX17" fmla="*/ 3015166 w 6661201"/>
                <a:gd name="connsiteY17" fmla="*/ 658192 h 1441448"/>
                <a:gd name="connsiteX18" fmla="*/ 3396224 w 6661201"/>
                <a:gd name="connsiteY18" fmla="*/ 268473 h 1441448"/>
                <a:gd name="connsiteX19" fmla="*/ 3803264 w 6661201"/>
                <a:gd name="connsiteY19" fmla="*/ 43302 h 1441448"/>
                <a:gd name="connsiteX20" fmla="*/ 4634664 w 6661201"/>
                <a:gd name="connsiteY20" fmla="*/ 450342 h 1441448"/>
                <a:gd name="connsiteX21" fmla="*/ 5370800 w 6661201"/>
                <a:gd name="connsiteY21" fmla="*/ 1221119 h 1441448"/>
                <a:gd name="connsiteX22" fmla="*/ 6098274 w 6661201"/>
                <a:gd name="connsiteY22" fmla="*/ 1394327 h 1441448"/>
                <a:gd name="connsiteX23" fmla="*/ 6505315 w 6661201"/>
                <a:gd name="connsiteY23" fmla="*/ 1108534 h 1441448"/>
                <a:gd name="connsiteX24" fmla="*/ 6661201 w 6661201"/>
                <a:gd name="connsiteY24" fmla="*/ 952646 h 1441448"/>
                <a:gd name="connsiteX25" fmla="*/ 6661201 w 6661201"/>
                <a:gd name="connsiteY25" fmla="*/ 926665 h 1441448"/>
                <a:gd name="connsiteX26" fmla="*/ 6349427 w 6661201"/>
                <a:gd name="connsiteY26" fmla="*/ 1221119 h 1441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661201" h="1441448">
                  <a:moveTo>
                    <a:pt x="6349427" y="1221119"/>
                  </a:moveTo>
                  <a:cubicBezTo>
                    <a:pt x="6228180" y="1316384"/>
                    <a:pt x="6089615" y="1402988"/>
                    <a:pt x="5942388" y="1420309"/>
                  </a:cubicBezTo>
                  <a:cubicBezTo>
                    <a:pt x="5786500" y="1437630"/>
                    <a:pt x="5630612" y="1377007"/>
                    <a:pt x="5500706" y="1290403"/>
                  </a:cubicBezTo>
                  <a:cubicBezTo>
                    <a:pt x="5197591" y="1091213"/>
                    <a:pt x="4972420" y="788098"/>
                    <a:pt x="4729929" y="519625"/>
                  </a:cubicBezTo>
                  <a:cubicBezTo>
                    <a:pt x="4539399" y="311775"/>
                    <a:pt x="4305568" y="69283"/>
                    <a:pt x="4019774" y="17321"/>
                  </a:cubicBezTo>
                  <a:cubicBezTo>
                    <a:pt x="3733980" y="-34642"/>
                    <a:pt x="3482828" y="155888"/>
                    <a:pt x="3283639" y="337756"/>
                  </a:cubicBezTo>
                  <a:cubicBezTo>
                    <a:pt x="3015166" y="588909"/>
                    <a:pt x="2807316" y="883363"/>
                    <a:pt x="2530182" y="1134515"/>
                  </a:cubicBezTo>
                  <a:cubicBezTo>
                    <a:pt x="2417597" y="1238440"/>
                    <a:pt x="2287691" y="1333705"/>
                    <a:pt x="2140463" y="1385667"/>
                  </a:cubicBezTo>
                  <a:cubicBezTo>
                    <a:pt x="1993236" y="1437630"/>
                    <a:pt x="1837348" y="1420309"/>
                    <a:pt x="1698782" y="1351025"/>
                  </a:cubicBezTo>
                  <a:cubicBezTo>
                    <a:pt x="1525573" y="1264421"/>
                    <a:pt x="1378347" y="1125854"/>
                    <a:pt x="1248440" y="995948"/>
                  </a:cubicBezTo>
                  <a:cubicBezTo>
                    <a:pt x="1101213" y="848721"/>
                    <a:pt x="971306" y="692833"/>
                    <a:pt x="832740" y="536946"/>
                  </a:cubicBezTo>
                  <a:cubicBezTo>
                    <a:pt x="616229" y="303115"/>
                    <a:pt x="347757" y="8660"/>
                    <a:pt x="10000" y="0"/>
                  </a:cubicBezTo>
                  <a:cubicBezTo>
                    <a:pt x="1340" y="0"/>
                    <a:pt x="-7321" y="17321"/>
                    <a:pt x="10000" y="17321"/>
                  </a:cubicBezTo>
                  <a:cubicBezTo>
                    <a:pt x="347757" y="25981"/>
                    <a:pt x="616229" y="311775"/>
                    <a:pt x="824080" y="545606"/>
                  </a:cubicBezTo>
                  <a:cubicBezTo>
                    <a:pt x="1057911" y="796759"/>
                    <a:pt x="1274421" y="1091213"/>
                    <a:pt x="1560215" y="1290403"/>
                  </a:cubicBezTo>
                  <a:cubicBezTo>
                    <a:pt x="1664140" y="1359686"/>
                    <a:pt x="1785386" y="1420309"/>
                    <a:pt x="1915292" y="1437630"/>
                  </a:cubicBezTo>
                  <a:cubicBezTo>
                    <a:pt x="2045198" y="1454950"/>
                    <a:pt x="2175105" y="1411648"/>
                    <a:pt x="2287691" y="1342365"/>
                  </a:cubicBezTo>
                  <a:cubicBezTo>
                    <a:pt x="2582145" y="1177817"/>
                    <a:pt x="2798655" y="900684"/>
                    <a:pt x="3015166" y="658192"/>
                  </a:cubicBezTo>
                  <a:cubicBezTo>
                    <a:pt x="3136411" y="519625"/>
                    <a:pt x="3257657" y="389719"/>
                    <a:pt x="3396224" y="268473"/>
                  </a:cubicBezTo>
                  <a:cubicBezTo>
                    <a:pt x="3517470" y="164548"/>
                    <a:pt x="3647376" y="77944"/>
                    <a:pt x="3803264" y="43302"/>
                  </a:cubicBezTo>
                  <a:cubicBezTo>
                    <a:pt x="4132359" y="-34642"/>
                    <a:pt x="4426814" y="233831"/>
                    <a:pt x="4634664" y="450342"/>
                  </a:cubicBezTo>
                  <a:cubicBezTo>
                    <a:pt x="4885816" y="701494"/>
                    <a:pt x="5093666" y="995948"/>
                    <a:pt x="5370800" y="1221119"/>
                  </a:cubicBezTo>
                  <a:cubicBezTo>
                    <a:pt x="5578649" y="1394327"/>
                    <a:pt x="5829802" y="1498253"/>
                    <a:pt x="6098274" y="1394327"/>
                  </a:cubicBezTo>
                  <a:cubicBezTo>
                    <a:pt x="6254162" y="1333705"/>
                    <a:pt x="6384068" y="1221119"/>
                    <a:pt x="6505315" y="1108534"/>
                  </a:cubicBezTo>
                  <a:cubicBezTo>
                    <a:pt x="6557277" y="1056571"/>
                    <a:pt x="6609240" y="1004609"/>
                    <a:pt x="6661201" y="952646"/>
                  </a:cubicBezTo>
                  <a:lnTo>
                    <a:pt x="6661201" y="926665"/>
                  </a:lnTo>
                  <a:cubicBezTo>
                    <a:pt x="6565938" y="1039250"/>
                    <a:pt x="6462013" y="1134515"/>
                    <a:pt x="6349427" y="1221119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4" name="Freeform: Shape 107">
              <a:extLst>
                <a:ext uri="{FF2B5EF4-FFF2-40B4-BE49-F238E27FC236}">
                  <a16:creationId xmlns:a16="http://schemas.microsoft.com/office/drawing/2014/main" xmlns="" id="{D5DE404B-9AD7-4446-B796-B8C0BEF4B216}"/>
                </a:ext>
              </a:extLst>
            </p:cNvPr>
            <p:cNvSpPr/>
            <p:nvPr/>
          </p:nvSpPr>
          <p:spPr>
            <a:xfrm>
              <a:off x="4071166" y="3113778"/>
              <a:ext cx="5716" cy="248383"/>
            </a:xfrm>
            <a:custGeom>
              <a:avLst/>
              <a:gdLst>
                <a:gd name="connsiteX0" fmla="*/ 0 w 17320"/>
                <a:gd name="connsiteY0" fmla="*/ 6495 h 752631"/>
                <a:gd name="connsiteX1" fmla="*/ 0 w 17320"/>
                <a:gd name="connsiteY1" fmla="*/ 742631 h 752631"/>
                <a:gd name="connsiteX2" fmla="*/ 17321 w 17320"/>
                <a:gd name="connsiteY2" fmla="*/ 742631 h 752631"/>
                <a:gd name="connsiteX3" fmla="*/ 17321 w 17320"/>
                <a:gd name="connsiteY3" fmla="*/ 6495 h 752631"/>
                <a:gd name="connsiteX4" fmla="*/ 0 w 17320"/>
                <a:gd name="connsiteY4" fmla="*/ 6495 h 752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752631">
                  <a:moveTo>
                    <a:pt x="0" y="6495"/>
                  </a:moveTo>
                  <a:cubicBezTo>
                    <a:pt x="0" y="248987"/>
                    <a:pt x="0" y="500139"/>
                    <a:pt x="0" y="742631"/>
                  </a:cubicBezTo>
                  <a:cubicBezTo>
                    <a:pt x="0" y="751291"/>
                    <a:pt x="17321" y="759952"/>
                    <a:pt x="17321" y="742631"/>
                  </a:cubicBezTo>
                  <a:cubicBezTo>
                    <a:pt x="17321" y="500139"/>
                    <a:pt x="17321" y="248987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5" name="Freeform: Shape 108">
              <a:extLst>
                <a:ext uri="{FF2B5EF4-FFF2-40B4-BE49-F238E27FC236}">
                  <a16:creationId xmlns:a16="http://schemas.microsoft.com/office/drawing/2014/main" xmlns="" id="{27404A2B-3409-49E0-B4B1-A3EEDC53286E}"/>
                </a:ext>
              </a:extLst>
            </p:cNvPr>
            <p:cNvSpPr/>
            <p:nvPr/>
          </p:nvSpPr>
          <p:spPr>
            <a:xfrm>
              <a:off x="4051159" y="3096013"/>
              <a:ext cx="40014" cy="46662"/>
            </a:xfrm>
            <a:custGeom>
              <a:avLst/>
              <a:gdLst>
                <a:gd name="connsiteX0" fmla="*/ 0 w 121245"/>
                <a:gd name="connsiteY0" fmla="*/ 8364 h 141393"/>
                <a:gd name="connsiteX1" fmla="*/ 60623 w 121245"/>
                <a:gd name="connsiteY1" fmla="*/ 103628 h 141393"/>
                <a:gd name="connsiteX2" fmla="*/ 121245 w 121245"/>
                <a:gd name="connsiteY2" fmla="*/ 138270 h 141393"/>
                <a:gd name="connsiteX3" fmla="*/ 60623 w 121245"/>
                <a:gd name="connsiteY3" fmla="*/ 43005 h 141393"/>
                <a:gd name="connsiteX4" fmla="*/ 0 w 121245"/>
                <a:gd name="connsiteY4" fmla="*/ 8364 h 141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1393">
                  <a:moveTo>
                    <a:pt x="0" y="8364"/>
                  </a:moveTo>
                  <a:cubicBezTo>
                    <a:pt x="0" y="25685"/>
                    <a:pt x="25980" y="68987"/>
                    <a:pt x="60623" y="103628"/>
                  </a:cubicBezTo>
                  <a:cubicBezTo>
                    <a:pt x="95264" y="138270"/>
                    <a:pt x="121245" y="146930"/>
                    <a:pt x="121245" y="138270"/>
                  </a:cubicBezTo>
                  <a:cubicBezTo>
                    <a:pt x="121245" y="120949"/>
                    <a:pt x="95264" y="77647"/>
                    <a:pt x="60623" y="43005"/>
                  </a:cubicBezTo>
                  <a:cubicBezTo>
                    <a:pt x="34641" y="-297"/>
                    <a:pt x="0" y="-8957"/>
                    <a:pt x="0" y="8364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6" name="Freeform: Shape 109">
              <a:extLst>
                <a:ext uri="{FF2B5EF4-FFF2-40B4-BE49-F238E27FC236}">
                  <a16:creationId xmlns:a16="http://schemas.microsoft.com/office/drawing/2014/main" xmlns="" id="{03D49B7D-3E88-4934-A79B-BB3533B700E1}"/>
                </a:ext>
              </a:extLst>
            </p:cNvPr>
            <p:cNvSpPr/>
            <p:nvPr/>
          </p:nvSpPr>
          <p:spPr>
            <a:xfrm>
              <a:off x="4054017" y="3331867"/>
              <a:ext cx="40014" cy="47000"/>
            </a:xfrm>
            <a:custGeom>
              <a:avLst/>
              <a:gdLst>
                <a:gd name="connsiteX0" fmla="*/ 60623 w 121246"/>
                <a:gd name="connsiteY0" fmla="*/ 38491 h 142415"/>
                <a:gd name="connsiteX1" fmla="*/ 0 w 121246"/>
                <a:gd name="connsiteY1" fmla="*/ 133755 h 142415"/>
                <a:gd name="connsiteX2" fmla="*/ 60623 w 121246"/>
                <a:gd name="connsiteY2" fmla="*/ 107774 h 142415"/>
                <a:gd name="connsiteX3" fmla="*/ 121247 w 121246"/>
                <a:gd name="connsiteY3" fmla="*/ 12510 h 142415"/>
                <a:gd name="connsiteX4" fmla="*/ 60623 w 121246"/>
                <a:gd name="connsiteY4" fmla="*/ 38491 h 142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6" h="142415">
                  <a:moveTo>
                    <a:pt x="60623" y="38491"/>
                  </a:moveTo>
                  <a:cubicBezTo>
                    <a:pt x="25982" y="73132"/>
                    <a:pt x="0" y="107774"/>
                    <a:pt x="0" y="133755"/>
                  </a:cubicBezTo>
                  <a:cubicBezTo>
                    <a:pt x="0" y="151076"/>
                    <a:pt x="25982" y="142416"/>
                    <a:pt x="60623" y="107774"/>
                  </a:cubicBezTo>
                  <a:cubicBezTo>
                    <a:pt x="95265" y="73132"/>
                    <a:pt x="121247" y="29830"/>
                    <a:pt x="121247" y="12510"/>
                  </a:cubicBezTo>
                  <a:cubicBezTo>
                    <a:pt x="121247" y="-13472"/>
                    <a:pt x="95265" y="3849"/>
                    <a:pt x="60623" y="3849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7" name="Freeform: Shape 104">
              <a:extLst>
                <a:ext uri="{FF2B5EF4-FFF2-40B4-BE49-F238E27FC236}">
                  <a16:creationId xmlns:a16="http://schemas.microsoft.com/office/drawing/2014/main" xmlns="" id="{C5635006-89A2-4211-A644-5659A1C43539}"/>
                </a:ext>
              </a:extLst>
            </p:cNvPr>
            <p:cNvSpPr/>
            <p:nvPr/>
          </p:nvSpPr>
          <p:spPr>
            <a:xfrm>
              <a:off x="3973989" y="3033751"/>
              <a:ext cx="5716" cy="411295"/>
            </a:xfrm>
            <a:custGeom>
              <a:avLst/>
              <a:gdLst>
                <a:gd name="connsiteX0" fmla="*/ 0 w 17321"/>
                <a:gd name="connsiteY0" fmla="*/ 6495 h 1246274"/>
                <a:gd name="connsiteX1" fmla="*/ 0 w 17321"/>
                <a:gd name="connsiteY1" fmla="*/ 1236275 h 1246274"/>
                <a:gd name="connsiteX2" fmla="*/ 17322 w 17321"/>
                <a:gd name="connsiteY2" fmla="*/ 1236275 h 1246274"/>
                <a:gd name="connsiteX3" fmla="*/ 17322 w 17321"/>
                <a:gd name="connsiteY3" fmla="*/ 6495 h 1246274"/>
                <a:gd name="connsiteX4" fmla="*/ 0 w 17321"/>
                <a:gd name="connsiteY4" fmla="*/ 6495 h 1246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1" h="1246274">
                  <a:moveTo>
                    <a:pt x="0" y="6495"/>
                  </a:moveTo>
                  <a:cubicBezTo>
                    <a:pt x="0" y="413535"/>
                    <a:pt x="0" y="820575"/>
                    <a:pt x="0" y="1236275"/>
                  </a:cubicBezTo>
                  <a:cubicBezTo>
                    <a:pt x="0" y="1244935"/>
                    <a:pt x="17322" y="1253596"/>
                    <a:pt x="17322" y="1236275"/>
                  </a:cubicBezTo>
                  <a:cubicBezTo>
                    <a:pt x="17322" y="829235"/>
                    <a:pt x="17322" y="422195"/>
                    <a:pt x="17322" y="6495"/>
                  </a:cubicBezTo>
                  <a:cubicBezTo>
                    <a:pt x="17322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8" name="Freeform: Shape 105">
              <a:extLst>
                <a:ext uri="{FF2B5EF4-FFF2-40B4-BE49-F238E27FC236}">
                  <a16:creationId xmlns:a16="http://schemas.microsoft.com/office/drawing/2014/main" xmlns="" id="{2A04D0A4-11D6-47CD-A595-5A877ADE9517}"/>
                </a:ext>
              </a:extLst>
            </p:cNvPr>
            <p:cNvSpPr/>
            <p:nvPr/>
          </p:nvSpPr>
          <p:spPr>
            <a:xfrm>
              <a:off x="3956841" y="3019477"/>
              <a:ext cx="40013" cy="43267"/>
            </a:xfrm>
            <a:custGeom>
              <a:avLst/>
              <a:gdLst>
                <a:gd name="connsiteX0" fmla="*/ 60623 w 121245"/>
                <a:gd name="connsiteY0" fmla="*/ 15107 h 131103"/>
                <a:gd name="connsiteX1" fmla="*/ 0 w 121245"/>
                <a:gd name="connsiteY1" fmla="*/ 32427 h 131103"/>
                <a:gd name="connsiteX2" fmla="*/ 60623 w 121245"/>
                <a:gd name="connsiteY2" fmla="*/ 119032 h 131103"/>
                <a:gd name="connsiteX3" fmla="*/ 121245 w 121245"/>
                <a:gd name="connsiteY3" fmla="*/ 110371 h 131103"/>
                <a:gd name="connsiteX4" fmla="*/ 60623 w 121245"/>
                <a:gd name="connsiteY4" fmla="*/ 15107 h 1311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1103">
                  <a:moveTo>
                    <a:pt x="60623" y="15107"/>
                  </a:moveTo>
                  <a:cubicBezTo>
                    <a:pt x="25982" y="-10875"/>
                    <a:pt x="0" y="-2214"/>
                    <a:pt x="0" y="32427"/>
                  </a:cubicBezTo>
                  <a:cubicBezTo>
                    <a:pt x="0" y="67069"/>
                    <a:pt x="25982" y="101711"/>
                    <a:pt x="60623" y="119032"/>
                  </a:cubicBezTo>
                  <a:cubicBezTo>
                    <a:pt x="95264" y="136352"/>
                    <a:pt x="121245" y="136352"/>
                    <a:pt x="121245" y="110371"/>
                  </a:cubicBezTo>
                  <a:cubicBezTo>
                    <a:pt x="121245" y="84390"/>
                    <a:pt x="95264" y="41088"/>
                    <a:pt x="60623" y="15107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9" name="Freeform: Shape 106">
              <a:extLst>
                <a:ext uri="{FF2B5EF4-FFF2-40B4-BE49-F238E27FC236}">
                  <a16:creationId xmlns:a16="http://schemas.microsoft.com/office/drawing/2014/main" xmlns="" id="{6B6F57A1-0A6E-4CD7-963A-6D8D4567290C}"/>
                </a:ext>
              </a:extLst>
            </p:cNvPr>
            <p:cNvSpPr/>
            <p:nvPr/>
          </p:nvSpPr>
          <p:spPr>
            <a:xfrm>
              <a:off x="3956841" y="3410846"/>
              <a:ext cx="40013" cy="44460"/>
            </a:xfrm>
            <a:custGeom>
              <a:avLst/>
              <a:gdLst>
                <a:gd name="connsiteX0" fmla="*/ 60623 w 121245"/>
                <a:gd name="connsiteY0" fmla="*/ 15687 h 134719"/>
                <a:gd name="connsiteX1" fmla="*/ 0 w 121245"/>
                <a:gd name="connsiteY1" fmla="*/ 102292 h 134719"/>
                <a:gd name="connsiteX2" fmla="*/ 60623 w 121245"/>
                <a:gd name="connsiteY2" fmla="*/ 119612 h 134719"/>
                <a:gd name="connsiteX3" fmla="*/ 121245 w 121245"/>
                <a:gd name="connsiteY3" fmla="*/ 24348 h 134719"/>
                <a:gd name="connsiteX4" fmla="*/ 60623 w 121245"/>
                <a:gd name="connsiteY4" fmla="*/ 15687 h 134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4719">
                  <a:moveTo>
                    <a:pt x="60623" y="15687"/>
                  </a:moveTo>
                  <a:cubicBezTo>
                    <a:pt x="25982" y="33008"/>
                    <a:pt x="0" y="76310"/>
                    <a:pt x="0" y="102292"/>
                  </a:cubicBezTo>
                  <a:cubicBezTo>
                    <a:pt x="0" y="136933"/>
                    <a:pt x="25982" y="145594"/>
                    <a:pt x="60623" y="119612"/>
                  </a:cubicBezTo>
                  <a:cubicBezTo>
                    <a:pt x="95264" y="93631"/>
                    <a:pt x="121245" y="50329"/>
                    <a:pt x="121245" y="24348"/>
                  </a:cubicBezTo>
                  <a:cubicBezTo>
                    <a:pt x="121245" y="-1634"/>
                    <a:pt x="95264" y="-10294"/>
                    <a:pt x="60623" y="15687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0" name="Freeform: Shape 101">
              <a:extLst>
                <a:ext uri="{FF2B5EF4-FFF2-40B4-BE49-F238E27FC236}">
                  <a16:creationId xmlns:a16="http://schemas.microsoft.com/office/drawing/2014/main" xmlns="" id="{FC8AEE26-F4A0-48AB-91D9-D5CE08EE2901}"/>
                </a:ext>
              </a:extLst>
            </p:cNvPr>
            <p:cNvSpPr/>
            <p:nvPr/>
          </p:nvSpPr>
          <p:spPr>
            <a:xfrm>
              <a:off x="3879673" y="2996596"/>
              <a:ext cx="5716" cy="485605"/>
            </a:xfrm>
            <a:custGeom>
              <a:avLst/>
              <a:gdLst>
                <a:gd name="connsiteX0" fmla="*/ 0 w 17320"/>
                <a:gd name="connsiteY0" fmla="*/ 6495 h 1471445"/>
                <a:gd name="connsiteX1" fmla="*/ 0 w 17320"/>
                <a:gd name="connsiteY1" fmla="*/ 1461446 h 1471445"/>
                <a:gd name="connsiteX2" fmla="*/ 17321 w 17320"/>
                <a:gd name="connsiteY2" fmla="*/ 1461446 h 1471445"/>
                <a:gd name="connsiteX3" fmla="*/ 17321 w 17320"/>
                <a:gd name="connsiteY3" fmla="*/ 6495 h 1471445"/>
                <a:gd name="connsiteX4" fmla="*/ 0 w 17320"/>
                <a:gd name="connsiteY4" fmla="*/ 6495 h 1471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1471445">
                  <a:moveTo>
                    <a:pt x="0" y="6495"/>
                  </a:moveTo>
                  <a:cubicBezTo>
                    <a:pt x="0" y="491479"/>
                    <a:pt x="0" y="976462"/>
                    <a:pt x="0" y="1461446"/>
                  </a:cubicBezTo>
                  <a:cubicBezTo>
                    <a:pt x="0" y="1470106"/>
                    <a:pt x="17321" y="1478767"/>
                    <a:pt x="17321" y="1461446"/>
                  </a:cubicBezTo>
                  <a:cubicBezTo>
                    <a:pt x="17321" y="976462"/>
                    <a:pt x="17321" y="491479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1" name="Freeform: Shape 102">
              <a:extLst>
                <a:ext uri="{FF2B5EF4-FFF2-40B4-BE49-F238E27FC236}">
                  <a16:creationId xmlns:a16="http://schemas.microsoft.com/office/drawing/2014/main" xmlns="" id="{8D555E23-8F6C-484A-9EDF-4DCEC27BAC2A}"/>
                </a:ext>
              </a:extLst>
            </p:cNvPr>
            <p:cNvSpPr/>
            <p:nvPr/>
          </p:nvSpPr>
          <p:spPr>
            <a:xfrm>
              <a:off x="3862524" y="2984005"/>
              <a:ext cx="40013" cy="43316"/>
            </a:xfrm>
            <a:custGeom>
              <a:avLst/>
              <a:gdLst>
                <a:gd name="connsiteX0" fmla="*/ 60623 w 121245"/>
                <a:gd name="connsiteY0" fmla="*/ 1346 h 131252"/>
                <a:gd name="connsiteX1" fmla="*/ 0 w 121245"/>
                <a:gd name="connsiteY1" fmla="*/ 61969 h 131252"/>
                <a:gd name="connsiteX2" fmla="*/ 60623 w 121245"/>
                <a:gd name="connsiteY2" fmla="*/ 131252 h 131252"/>
                <a:gd name="connsiteX3" fmla="*/ 121245 w 121245"/>
                <a:gd name="connsiteY3" fmla="*/ 79290 h 131252"/>
                <a:gd name="connsiteX4" fmla="*/ 60623 w 121245"/>
                <a:gd name="connsiteY4" fmla="*/ 1346 h 131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1252">
                  <a:moveTo>
                    <a:pt x="60623" y="1346"/>
                  </a:moveTo>
                  <a:cubicBezTo>
                    <a:pt x="25982" y="-7314"/>
                    <a:pt x="0" y="27327"/>
                    <a:pt x="0" y="61969"/>
                  </a:cubicBezTo>
                  <a:cubicBezTo>
                    <a:pt x="0" y="96611"/>
                    <a:pt x="25982" y="122592"/>
                    <a:pt x="60623" y="131252"/>
                  </a:cubicBezTo>
                  <a:cubicBezTo>
                    <a:pt x="95265" y="131252"/>
                    <a:pt x="121245" y="113931"/>
                    <a:pt x="121245" y="79290"/>
                  </a:cubicBezTo>
                  <a:cubicBezTo>
                    <a:pt x="121245" y="44648"/>
                    <a:pt x="95265" y="10006"/>
                    <a:pt x="60623" y="1346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2" name="Freeform: Shape 103">
              <a:extLst>
                <a:ext uri="{FF2B5EF4-FFF2-40B4-BE49-F238E27FC236}">
                  <a16:creationId xmlns:a16="http://schemas.microsoft.com/office/drawing/2014/main" xmlns="" id="{65C2CC4A-1CA8-4C01-82A7-6A828046363E}"/>
                </a:ext>
              </a:extLst>
            </p:cNvPr>
            <p:cNvSpPr/>
            <p:nvPr/>
          </p:nvSpPr>
          <p:spPr>
            <a:xfrm>
              <a:off x="3862524" y="3447462"/>
              <a:ext cx="40013" cy="42872"/>
            </a:xfrm>
            <a:custGeom>
              <a:avLst/>
              <a:gdLst>
                <a:gd name="connsiteX0" fmla="*/ 60623 w 121245"/>
                <a:gd name="connsiteY0" fmla="*/ 0 h 129906"/>
                <a:gd name="connsiteX1" fmla="*/ 0 w 121245"/>
                <a:gd name="connsiteY1" fmla="*/ 69283 h 129906"/>
                <a:gd name="connsiteX2" fmla="*/ 60623 w 121245"/>
                <a:gd name="connsiteY2" fmla="*/ 129906 h 129906"/>
                <a:gd name="connsiteX3" fmla="*/ 121245 w 121245"/>
                <a:gd name="connsiteY3" fmla="*/ 51963 h 129906"/>
                <a:gd name="connsiteX4" fmla="*/ 60623 w 121245"/>
                <a:gd name="connsiteY4" fmla="*/ 0 h 129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9906">
                  <a:moveTo>
                    <a:pt x="60623" y="0"/>
                  </a:moveTo>
                  <a:cubicBezTo>
                    <a:pt x="25982" y="0"/>
                    <a:pt x="0" y="34642"/>
                    <a:pt x="0" y="69283"/>
                  </a:cubicBezTo>
                  <a:cubicBezTo>
                    <a:pt x="0" y="103925"/>
                    <a:pt x="25982" y="129906"/>
                    <a:pt x="60623" y="129906"/>
                  </a:cubicBezTo>
                  <a:cubicBezTo>
                    <a:pt x="95265" y="121246"/>
                    <a:pt x="121245" y="86604"/>
                    <a:pt x="121245" y="51963"/>
                  </a:cubicBezTo>
                  <a:cubicBezTo>
                    <a:pt x="121245" y="17321"/>
                    <a:pt x="95265" y="0"/>
                    <a:pt x="60623" y="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3" name="Freeform: Shape 98">
              <a:extLst>
                <a:ext uri="{FF2B5EF4-FFF2-40B4-BE49-F238E27FC236}">
                  <a16:creationId xmlns:a16="http://schemas.microsoft.com/office/drawing/2014/main" xmlns="" id="{767E95A7-F31C-4A38-98E1-44EF7BCAB508}"/>
                </a:ext>
              </a:extLst>
            </p:cNvPr>
            <p:cNvSpPr/>
            <p:nvPr/>
          </p:nvSpPr>
          <p:spPr>
            <a:xfrm>
              <a:off x="3782496" y="3008028"/>
              <a:ext cx="6299" cy="459883"/>
            </a:xfrm>
            <a:custGeom>
              <a:avLst/>
              <a:gdLst>
                <a:gd name="connsiteX0" fmla="*/ 0 w 19088"/>
                <a:gd name="connsiteY0" fmla="*/ 6495 h 1393502"/>
                <a:gd name="connsiteX1" fmla="*/ 0 w 19088"/>
                <a:gd name="connsiteY1" fmla="*/ 1383502 h 1393502"/>
                <a:gd name="connsiteX2" fmla="*/ 17321 w 19088"/>
                <a:gd name="connsiteY2" fmla="*/ 1383502 h 1393502"/>
                <a:gd name="connsiteX3" fmla="*/ 17321 w 19088"/>
                <a:gd name="connsiteY3" fmla="*/ 6495 h 1393502"/>
                <a:gd name="connsiteX4" fmla="*/ 0 w 19088"/>
                <a:gd name="connsiteY4" fmla="*/ 6495 h 1393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88" h="1393502">
                  <a:moveTo>
                    <a:pt x="0" y="6495"/>
                  </a:moveTo>
                  <a:cubicBezTo>
                    <a:pt x="0" y="465498"/>
                    <a:pt x="0" y="924500"/>
                    <a:pt x="0" y="1383502"/>
                  </a:cubicBezTo>
                  <a:cubicBezTo>
                    <a:pt x="0" y="1392162"/>
                    <a:pt x="17321" y="1400823"/>
                    <a:pt x="17321" y="1383502"/>
                  </a:cubicBezTo>
                  <a:cubicBezTo>
                    <a:pt x="17321" y="924500"/>
                    <a:pt x="17321" y="465498"/>
                    <a:pt x="17321" y="6495"/>
                  </a:cubicBezTo>
                  <a:cubicBezTo>
                    <a:pt x="25982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4" name="Freeform: Shape 99">
              <a:extLst>
                <a:ext uri="{FF2B5EF4-FFF2-40B4-BE49-F238E27FC236}">
                  <a16:creationId xmlns:a16="http://schemas.microsoft.com/office/drawing/2014/main" xmlns="" id="{072AFEFD-A95B-43FD-9F81-726498E6791E}"/>
                </a:ext>
              </a:extLst>
            </p:cNvPr>
            <p:cNvSpPr/>
            <p:nvPr/>
          </p:nvSpPr>
          <p:spPr>
            <a:xfrm>
              <a:off x="3765348" y="2996549"/>
              <a:ext cx="40457" cy="43235"/>
            </a:xfrm>
            <a:custGeom>
              <a:avLst/>
              <a:gdLst>
                <a:gd name="connsiteX0" fmla="*/ 60623 w 122591"/>
                <a:gd name="connsiteY0" fmla="*/ 6637 h 131006"/>
                <a:gd name="connsiteX1" fmla="*/ 0 w 122591"/>
                <a:gd name="connsiteY1" fmla="*/ 93242 h 131006"/>
                <a:gd name="connsiteX2" fmla="*/ 60623 w 122591"/>
                <a:gd name="connsiteY2" fmla="*/ 127883 h 131006"/>
                <a:gd name="connsiteX3" fmla="*/ 121245 w 122591"/>
                <a:gd name="connsiteY3" fmla="*/ 49939 h 131006"/>
                <a:gd name="connsiteX4" fmla="*/ 60623 w 122591"/>
                <a:gd name="connsiteY4" fmla="*/ 6637 h 131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31006">
                  <a:moveTo>
                    <a:pt x="60623" y="6637"/>
                  </a:moveTo>
                  <a:cubicBezTo>
                    <a:pt x="25980" y="23958"/>
                    <a:pt x="0" y="58600"/>
                    <a:pt x="0" y="93242"/>
                  </a:cubicBezTo>
                  <a:cubicBezTo>
                    <a:pt x="0" y="127883"/>
                    <a:pt x="25980" y="136544"/>
                    <a:pt x="60623" y="127883"/>
                  </a:cubicBezTo>
                  <a:cubicBezTo>
                    <a:pt x="95264" y="119223"/>
                    <a:pt x="121245" y="84581"/>
                    <a:pt x="121245" y="49939"/>
                  </a:cubicBezTo>
                  <a:cubicBezTo>
                    <a:pt x="129906" y="6637"/>
                    <a:pt x="95264" y="-10683"/>
                    <a:pt x="60623" y="6637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5" name="Freeform: Shape 100">
              <a:extLst>
                <a:ext uri="{FF2B5EF4-FFF2-40B4-BE49-F238E27FC236}">
                  <a16:creationId xmlns:a16="http://schemas.microsoft.com/office/drawing/2014/main" xmlns="" id="{B8D80EF8-F1AB-49F5-8BC6-D4A4934CBED1}"/>
                </a:ext>
              </a:extLst>
            </p:cNvPr>
            <p:cNvSpPr/>
            <p:nvPr/>
          </p:nvSpPr>
          <p:spPr>
            <a:xfrm>
              <a:off x="3765348" y="3434999"/>
              <a:ext cx="40457" cy="43287"/>
            </a:xfrm>
            <a:custGeom>
              <a:avLst/>
              <a:gdLst>
                <a:gd name="connsiteX0" fmla="*/ 60623 w 122591"/>
                <a:gd name="connsiteY0" fmla="*/ 3124 h 131164"/>
                <a:gd name="connsiteX1" fmla="*/ 0 w 122591"/>
                <a:gd name="connsiteY1" fmla="*/ 37765 h 131164"/>
                <a:gd name="connsiteX2" fmla="*/ 60623 w 122591"/>
                <a:gd name="connsiteY2" fmla="*/ 124369 h 131164"/>
                <a:gd name="connsiteX3" fmla="*/ 121245 w 122591"/>
                <a:gd name="connsiteY3" fmla="*/ 89728 h 131164"/>
                <a:gd name="connsiteX4" fmla="*/ 60623 w 122591"/>
                <a:gd name="connsiteY4" fmla="*/ 3124 h 1311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31164">
                  <a:moveTo>
                    <a:pt x="60623" y="3124"/>
                  </a:moveTo>
                  <a:cubicBezTo>
                    <a:pt x="25980" y="-5537"/>
                    <a:pt x="0" y="3124"/>
                    <a:pt x="0" y="37765"/>
                  </a:cubicBezTo>
                  <a:cubicBezTo>
                    <a:pt x="0" y="72407"/>
                    <a:pt x="25980" y="107049"/>
                    <a:pt x="60623" y="124369"/>
                  </a:cubicBezTo>
                  <a:cubicBezTo>
                    <a:pt x="95264" y="141690"/>
                    <a:pt x="121245" y="124369"/>
                    <a:pt x="121245" y="89728"/>
                  </a:cubicBezTo>
                  <a:cubicBezTo>
                    <a:pt x="129906" y="55086"/>
                    <a:pt x="95264" y="20444"/>
                    <a:pt x="60623" y="3124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6" name="Freeform: Shape 95">
              <a:extLst>
                <a:ext uri="{FF2B5EF4-FFF2-40B4-BE49-F238E27FC236}">
                  <a16:creationId xmlns:a16="http://schemas.microsoft.com/office/drawing/2014/main" xmlns="" id="{A0D5B046-B1F0-43CE-8475-F43076F6AEB7}"/>
                </a:ext>
              </a:extLst>
            </p:cNvPr>
            <p:cNvSpPr/>
            <p:nvPr/>
          </p:nvSpPr>
          <p:spPr>
            <a:xfrm>
              <a:off x="3688179" y="3069750"/>
              <a:ext cx="5716" cy="338141"/>
            </a:xfrm>
            <a:custGeom>
              <a:avLst/>
              <a:gdLst>
                <a:gd name="connsiteX0" fmla="*/ 0 w 17321"/>
                <a:gd name="connsiteY0" fmla="*/ 10000 h 1024608"/>
                <a:gd name="connsiteX1" fmla="*/ 0 w 17321"/>
                <a:gd name="connsiteY1" fmla="*/ 1014609 h 1024608"/>
                <a:gd name="connsiteX2" fmla="*/ 17322 w 17321"/>
                <a:gd name="connsiteY2" fmla="*/ 1014609 h 1024608"/>
                <a:gd name="connsiteX3" fmla="*/ 17322 w 17321"/>
                <a:gd name="connsiteY3" fmla="*/ 10000 h 1024608"/>
                <a:gd name="connsiteX4" fmla="*/ 0 w 17321"/>
                <a:gd name="connsiteY4" fmla="*/ 10000 h 1024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1" h="1024608">
                  <a:moveTo>
                    <a:pt x="0" y="10000"/>
                  </a:moveTo>
                  <a:cubicBezTo>
                    <a:pt x="0" y="347757"/>
                    <a:pt x="0" y="676853"/>
                    <a:pt x="0" y="1014609"/>
                  </a:cubicBezTo>
                  <a:cubicBezTo>
                    <a:pt x="0" y="1023269"/>
                    <a:pt x="17322" y="1031930"/>
                    <a:pt x="17322" y="1014609"/>
                  </a:cubicBezTo>
                  <a:cubicBezTo>
                    <a:pt x="17322" y="676853"/>
                    <a:pt x="17322" y="347757"/>
                    <a:pt x="17322" y="10000"/>
                  </a:cubicBezTo>
                  <a:cubicBezTo>
                    <a:pt x="17322" y="1340"/>
                    <a:pt x="0" y="-7321"/>
                    <a:pt x="0" y="1000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7" name="Freeform: Shape 96">
              <a:extLst>
                <a:ext uri="{FF2B5EF4-FFF2-40B4-BE49-F238E27FC236}">
                  <a16:creationId xmlns:a16="http://schemas.microsoft.com/office/drawing/2014/main" xmlns="" id="{F2A050F2-E9B9-479C-B7C6-22168B95955A}"/>
                </a:ext>
              </a:extLst>
            </p:cNvPr>
            <p:cNvSpPr/>
            <p:nvPr/>
          </p:nvSpPr>
          <p:spPr>
            <a:xfrm>
              <a:off x="3671031" y="3054776"/>
              <a:ext cx="40013" cy="42265"/>
            </a:xfrm>
            <a:custGeom>
              <a:avLst/>
              <a:gdLst>
                <a:gd name="connsiteX0" fmla="*/ 60623 w 121245"/>
                <a:gd name="connsiteY0" fmla="*/ 20732 h 128068"/>
                <a:gd name="connsiteX1" fmla="*/ 0 w 121245"/>
                <a:gd name="connsiteY1" fmla="*/ 115997 h 128068"/>
                <a:gd name="connsiteX2" fmla="*/ 60623 w 121245"/>
                <a:gd name="connsiteY2" fmla="*/ 107336 h 128068"/>
                <a:gd name="connsiteX3" fmla="*/ 121245 w 121245"/>
                <a:gd name="connsiteY3" fmla="*/ 12072 h 128068"/>
                <a:gd name="connsiteX4" fmla="*/ 60623 w 121245"/>
                <a:gd name="connsiteY4" fmla="*/ 20732 h 128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8068">
                  <a:moveTo>
                    <a:pt x="60623" y="20732"/>
                  </a:moveTo>
                  <a:cubicBezTo>
                    <a:pt x="25982" y="55374"/>
                    <a:pt x="0" y="98676"/>
                    <a:pt x="0" y="115997"/>
                  </a:cubicBezTo>
                  <a:cubicBezTo>
                    <a:pt x="0" y="133317"/>
                    <a:pt x="25982" y="133317"/>
                    <a:pt x="60623" y="107336"/>
                  </a:cubicBezTo>
                  <a:cubicBezTo>
                    <a:pt x="95264" y="81355"/>
                    <a:pt x="121245" y="38053"/>
                    <a:pt x="121245" y="12072"/>
                  </a:cubicBezTo>
                  <a:cubicBezTo>
                    <a:pt x="121245" y="-5249"/>
                    <a:pt x="95264" y="-5249"/>
                    <a:pt x="60623" y="20732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8" name="Freeform: Shape 97">
              <a:extLst>
                <a:ext uri="{FF2B5EF4-FFF2-40B4-BE49-F238E27FC236}">
                  <a16:creationId xmlns:a16="http://schemas.microsoft.com/office/drawing/2014/main" xmlns="" id="{EA91800C-C392-4D01-9B80-8681FA9F2D46}"/>
                </a:ext>
              </a:extLst>
            </p:cNvPr>
            <p:cNvSpPr/>
            <p:nvPr/>
          </p:nvSpPr>
          <p:spPr>
            <a:xfrm>
              <a:off x="3671031" y="3373691"/>
              <a:ext cx="40013" cy="45586"/>
            </a:xfrm>
            <a:custGeom>
              <a:avLst/>
              <a:gdLst>
                <a:gd name="connsiteX0" fmla="*/ 60623 w 121245"/>
                <a:gd name="connsiteY0" fmla="*/ 24348 h 138132"/>
                <a:gd name="connsiteX1" fmla="*/ 0 w 121245"/>
                <a:gd name="connsiteY1" fmla="*/ 15687 h 138132"/>
                <a:gd name="connsiteX2" fmla="*/ 60623 w 121245"/>
                <a:gd name="connsiteY2" fmla="*/ 110952 h 138132"/>
                <a:gd name="connsiteX3" fmla="*/ 121245 w 121245"/>
                <a:gd name="connsiteY3" fmla="*/ 119612 h 138132"/>
                <a:gd name="connsiteX4" fmla="*/ 60623 w 121245"/>
                <a:gd name="connsiteY4" fmla="*/ 24348 h 138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8132">
                  <a:moveTo>
                    <a:pt x="60623" y="24348"/>
                  </a:moveTo>
                  <a:cubicBezTo>
                    <a:pt x="25982" y="-1633"/>
                    <a:pt x="0" y="-10294"/>
                    <a:pt x="0" y="15687"/>
                  </a:cubicBezTo>
                  <a:cubicBezTo>
                    <a:pt x="0" y="33008"/>
                    <a:pt x="25982" y="84971"/>
                    <a:pt x="60623" y="110952"/>
                  </a:cubicBezTo>
                  <a:cubicBezTo>
                    <a:pt x="95264" y="145594"/>
                    <a:pt x="121245" y="145594"/>
                    <a:pt x="121245" y="119612"/>
                  </a:cubicBezTo>
                  <a:cubicBezTo>
                    <a:pt x="121245" y="93631"/>
                    <a:pt x="95264" y="50329"/>
                    <a:pt x="60623" y="24348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9" name="Freeform: Shape 92">
              <a:extLst>
                <a:ext uri="{FF2B5EF4-FFF2-40B4-BE49-F238E27FC236}">
                  <a16:creationId xmlns:a16="http://schemas.microsoft.com/office/drawing/2014/main" xmlns="" id="{A3C75A6C-B59E-4536-9874-90BDC45EF46D}"/>
                </a:ext>
              </a:extLst>
            </p:cNvPr>
            <p:cNvSpPr/>
            <p:nvPr/>
          </p:nvSpPr>
          <p:spPr>
            <a:xfrm>
              <a:off x="3593862" y="3165225"/>
              <a:ext cx="5716" cy="145491"/>
            </a:xfrm>
            <a:custGeom>
              <a:avLst/>
              <a:gdLst>
                <a:gd name="connsiteX0" fmla="*/ 0 w 17320"/>
                <a:gd name="connsiteY0" fmla="*/ 6495 h 440855"/>
                <a:gd name="connsiteX1" fmla="*/ 0 w 17320"/>
                <a:gd name="connsiteY1" fmla="*/ 430856 h 440855"/>
                <a:gd name="connsiteX2" fmla="*/ 17321 w 17320"/>
                <a:gd name="connsiteY2" fmla="*/ 430856 h 440855"/>
                <a:gd name="connsiteX3" fmla="*/ 17321 w 17320"/>
                <a:gd name="connsiteY3" fmla="*/ 6495 h 440855"/>
                <a:gd name="connsiteX4" fmla="*/ 0 w 17320"/>
                <a:gd name="connsiteY4" fmla="*/ 6495 h 440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440855">
                  <a:moveTo>
                    <a:pt x="0" y="6495"/>
                  </a:moveTo>
                  <a:cubicBezTo>
                    <a:pt x="0" y="145062"/>
                    <a:pt x="0" y="283629"/>
                    <a:pt x="0" y="430856"/>
                  </a:cubicBezTo>
                  <a:cubicBezTo>
                    <a:pt x="0" y="439516"/>
                    <a:pt x="17321" y="448177"/>
                    <a:pt x="17321" y="430856"/>
                  </a:cubicBezTo>
                  <a:cubicBezTo>
                    <a:pt x="17321" y="292289"/>
                    <a:pt x="17321" y="153722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0" name="Freeform: Shape 93">
              <a:extLst>
                <a:ext uri="{FF2B5EF4-FFF2-40B4-BE49-F238E27FC236}">
                  <a16:creationId xmlns:a16="http://schemas.microsoft.com/office/drawing/2014/main" xmlns="" id="{9EF050C3-9E99-4DFE-8FD4-7F59E9D9C543}"/>
                </a:ext>
              </a:extLst>
            </p:cNvPr>
            <p:cNvSpPr/>
            <p:nvPr/>
          </p:nvSpPr>
          <p:spPr>
            <a:xfrm>
              <a:off x="3576713" y="3146647"/>
              <a:ext cx="40014" cy="46998"/>
            </a:xfrm>
            <a:custGeom>
              <a:avLst/>
              <a:gdLst>
                <a:gd name="connsiteX0" fmla="*/ 60623 w 121245"/>
                <a:gd name="connsiteY0" fmla="*/ 54128 h 142410"/>
                <a:gd name="connsiteX1" fmla="*/ 0 w 121245"/>
                <a:gd name="connsiteY1" fmla="*/ 140732 h 142410"/>
                <a:gd name="connsiteX2" fmla="*/ 60623 w 121245"/>
                <a:gd name="connsiteY2" fmla="*/ 88769 h 142410"/>
                <a:gd name="connsiteX3" fmla="*/ 121245 w 121245"/>
                <a:gd name="connsiteY3" fmla="*/ 2165 h 142410"/>
                <a:gd name="connsiteX4" fmla="*/ 60623 w 121245"/>
                <a:gd name="connsiteY4" fmla="*/ 54128 h 142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2410">
                  <a:moveTo>
                    <a:pt x="60623" y="54128"/>
                  </a:moveTo>
                  <a:cubicBezTo>
                    <a:pt x="25982" y="97430"/>
                    <a:pt x="0" y="132071"/>
                    <a:pt x="0" y="140732"/>
                  </a:cubicBezTo>
                  <a:cubicBezTo>
                    <a:pt x="0" y="149392"/>
                    <a:pt x="25982" y="123411"/>
                    <a:pt x="60623" y="88769"/>
                  </a:cubicBezTo>
                  <a:cubicBezTo>
                    <a:pt x="95265" y="54128"/>
                    <a:pt x="121245" y="19486"/>
                    <a:pt x="121245" y="2165"/>
                  </a:cubicBezTo>
                  <a:cubicBezTo>
                    <a:pt x="121245" y="-6495"/>
                    <a:pt x="95265" y="10826"/>
                    <a:pt x="60623" y="54128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1" name="Freeform: Shape 94">
              <a:extLst>
                <a:ext uri="{FF2B5EF4-FFF2-40B4-BE49-F238E27FC236}">
                  <a16:creationId xmlns:a16="http://schemas.microsoft.com/office/drawing/2014/main" xmlns="" id="{C2EB49DC-7E4D-4D26-87D7-CA88FF339D9E}"/>
                </a:ext>
              </a:extLst>
            </p:cNvPr>
            <p:cNvSpPr/>
            <p:nvPr/>
          </p:nvSpPr>
          <p:spPr>
            <a:xfrm>
              <a:off x="3573855" y="3281139"/>
              <a:ext cx="40014" cy="46998"/>
            </a:xfrm>
            <a:custGeom>
              <a:avLst/>
              <a:gdLst>
                <a:gd name="connsiteX0" fmla="*/ 0 w 121246"/>
                <a:gd name="connsiteY0" fmla="*/ 1678 h 142410"/>
                <a:gd name="connsiteX1" fmla="*/ 60624 w 121246"/>
                <a:gd name="connsiteY1" fmla="*/ 88283 h 142410"/>
                <a:gd name="connsiteX2" fmla="*/ 121247 w 121246"/>
                <a:gd name="connsiteY2" fmla="*/ 140245 h 142410"/>
                <a:gd name="connsiteX3" fmla="*/ 60624 w 121246"/>
                <a:gd name="connsiteY3" fmla="*/ 53641 h 142410"/>
                <a:gd name="connsiteX4" fmla="*/ 0 w 121246"/>
                <a:gd name="connsiteY4" fmla="*/ 1678 h 142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6" h="142410">
                  <a:moveTo>
                    <a:pt x="0" y="1678"/>
                  </a:moveTo>
                  <a:cubicBezTo>
                    <a:pt x="0" y="10339"/>
                    <a:pt x="25982" y="44981"/>
                    <a:pt x="60624" y="88283"/>
                  </a:cubicBezTo>
                  <a:cubicBezTo>
                    <a:pt x="95265" y="131585"/>
                    <a:pt x="121247" y="148906"/>
                    <a:pt x="121247" y="140245"/>
                  </a:cubicBezTo>
                  <a:cubicBezTo>
                    <a:pt x="121247" y="122924"/>
                    <a:pt x="95265" y="88283"/>
                    <a:pt x="60624" y="53641"/>
                  </a:cubicBezTo>
                  <a:cubicBezTo>
                    <a:pt x="34642" y="18999"/>
                    <a:pt x="0" y="-6982"/>
                    <a:pt x="0" y="1678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2" name="Freeform: Shape 89">
              <a:extLst>
                <a:ext uri="{FF2B5EF4-FFF2-40B4-BE49-F238E27FC236}">
                  <a16:creationId xmlns:a16="http://schemas.microsoft.com/office/drawing/2014/main" xmlns="" id="{A03A8F3B-0A70-4251-BB30-1ABAA0F05693}"/>
                </a:ext>
              </a:extLst>
            </p:cNvPr>
            <p:cNvSpPr/>
            <p:nvPr/>
          </p:nvSpPr>
          <p:spPr>
            <a:xfrm>
              <a:off x="3496686" y="3191662"/>
              <a:ext cx="5716" cy="90472"/>
            </a:xfrm>
            <a:custGeom>
              <a:avLst/>
              <a:gdLst>
                <a:gd name="connsiteX0" fmla="*/ 0 w 17320"/>
                <a:gd name="connsiteY0" fmla="*/ 12991 h 274142"/>
                <a:gd name="connsiteX1" fmla="*/ 0 w 17320"/>
                <a:gd name="connsiteY1" fmla="*/ 264143 h 274142"/>
                <a:gd name="connsiteX2" fmla="*/ 17321 w 17320"/>
                <a:gd name="connsiteY2" fmla="*/ 264143 h 274142"/>
                <a:gd name="connsiteX3" fmla="*/ 17321 w 17320"/>
                <a:gd name="connsiteY3" fmla="*/ 12991 h 274142"/>
                <a:gd name="connsiteX4" fmla="*/ 0 w 17320"/>
                <a:gd name="connsiteY4" fmla="*/ 12991 h 274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274142">
                  <a:moveTo>
                    <a:pt x="0" y="12991"/>
                  </a:moveTo>
                  <a:cubicBezTo>
                    <a:pt x="0" y="99595"/>
                    <a:pt x="0" y="177539"/>
                    <a:pt x="0" y="264143"/>
                  </a:cubicBezTo>
                  <a:cubicBezTo>
                    <a:pt x="0" y="272803"/>
                    <a:pt x="17321" y="281464"/>
                    <a:pt x="17321" y="264143"/>
                  </a:cubicBezTo>
                  <a:cubicBezTo>
                    <a:pt x="17321" y="177539"/>
                    <a:pt x="17321" y="99595"/>
                    <a:pt x="17321" y="12991"/>
                  </a:cubicBezTo>
                  <a:cubicBezTo>
                    <a:pt x="17321" y="-4330"/>
                    <a:pt x="0" y="-4330"/>
                    <a:pt x="0" y="1299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3" name="Freeform: Shape 90">
              <a:extLst>
                <a:ext uri="{FF2B5EF4-FFF2-40B4-BE49-F238E27FC236}">
                  <a16:creationId xmlns:a16="http://schemas.microsoft.com/office/drawing/2014/main" xmlns="" id="{CC0F7CA1-468A-44C2-885E-5D3FDCFF481D}"/>
                </a:ext>
              </a:extLst>
            </p:cNvPr>
            <p:cNvSpPr/>
            <p:nvPr/>
          </p:nvSpPr>
          <p:spPr>
            <a:xfrm>
              <a:off x="3479538" y="3253111"/>
              <a:ext cx="40457" cy="46277"/>
            </a:xfrm>
            <a:custGeom>
              <a:avLst/>
              <a:gdLst>
                <a:gd name="connsiteX0" fmla="*/ 60623 w 122591"/>
                <a:gd name="connsiteY0" fmla="*/ 60623 h 140226"/>
                <a:gd name="connsiteX1" fmla="*/ 0 w 122591"/>
                <a:gd name="connsiteY1" fmla="*/ 138567 h 140226"/>
                <a:gd name="connsiteX2" fmla="*/ 60623 w 122591"/>
                <a:gd name="connsiteY2" fmla="*/ 77944 h 140226"/>
                <a:gd name="connsiteX3" fmla="*/ 121245 w 122591"/>
                <a:gd name="connsiteY3" fmla="*/ 0 h 140226"/>
                <a:gd name="connsiteX4" fmla="*/ 60623 w 122591"/>
                <a:gd name="connsiteY4" fmla="*/ 60623 h 140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40226">
                  <a:moveTo>
                    <a:pt x="60623" y="60623"/>
                  </a:moveTo>
                  <a:cubicBezTo>
                    <a:pt x="25980" y="95265"/>
                    <a:pt x="0" y="129906"/>
                    <a:pt x="0" y="138567"/>
                  </a:cubicBezTo>
                  <a:cubicBezTo>
                    <a:pt x="0" y="147227"/>
                    <a:pt x="25980" y="121246"/>
                    <a:pt x="60623" y="77944"/>
                  </a:cubicBezTo>
                  <a:cubicBezTo>
                    <a:pt x="95264" y="34642"/>
                    <a:pt x="121245" y="0"/>
                    <a:pt x="121245" y="0"/>
                  </a:cubicBezTo>
                  <a:cubicBezTo>
                    <a:pt x="129906" y="0"/>
                    <a:pt x="95264" y="25981"/>
                    <a:pt x="60623" y="60623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4" name="Freeform: Shape 91">
              <a:extLst>
                <a:ext uri="{FF2B5EF4-FFF2-40B4-BE49-F238E27FC236}">
                  <a16:creationId xmlns:a16="http://schemas.microsoft.com/office/drawing/2014/main" xmlns="" id="{D81AC410-847A-44A4-89E6-E306B4846FF1}"/>
                </a:ext>
              </a:extLst>
            </p:cNvPr>
            <p:cNvSpPr/>
            <p:nvPr/>
          </p:nvSpPr>
          <p:spPr>
            <a:xfrm>
              <a:off x="3479538" y="3172536"/>
              <a:ext cx="40013" cy="46277"/>
            </a:xfrm>
            <a:custGeom>
              <a:avLst/>
              <a:gdLst>
                <a:gd name="connsiteX0" fmla="*/ 0 w 121245"/>
                <a:gd name="connsiteY0" fmla="*/ 1659 h 140226"/>
                <a:gd name="connsiteX1" fmla="*/ 60623 w 121245"/>
                <a:gd name="connsiteY1" fmla="*/ 79603 h 140226"/>
                <a:gd name="connsiteX2" fmla="*/ 121245 w 121245"/>
                <a:gd name="connsiteY2" fmla="*/ 140226 h 140226"/>
                <a:gd name="connsiteX3" fmla="*/ 60623 w 121245"/>
                <a:gd name="connsiteY3" fmla="*/ 62282 h 140226"/>
                <a:gd name="connsiteX4" fmla="*/ 0 w 121245"/>
                <a:gd name="connsiteY4" fmla="*/ 1659 h 140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0226">
                  <a:moveTo>
                    <a:pt x="0" y="1659"/>
                  </a:moveTo>
                  <a:cubicBezTo>
                    <a:pt x="0" y="10320"/>
                    <a:pt x="25980" y="44961"/>
                    <a:pt x="60623" y="79603"/>
                  </a:cubicBezTo>
                  <a:cubicBezTo>
                    <a:pt x="95264" y="114245"/>
                    <a:pt x="121245" y="140226"/>
                    <a:pt x="121245" y="140226"/>
                  </a:cubicBezTo>
                  <a:cubicBezTo>
                    <a:pt x="121245" y="140226"/>
                    <a:pt x="95264" y="96924"/>
                    <a:pt x="60623" y="62282"/>
                  </a:cubicBezTo>
                  <a:cubicBezTo>
                    <a:pt x="25980" y="18980"/>
                    <a:pt x="0" y="-7001"/>
                    <a:pt x="0" y="1659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5" name="Freeform: Shape 86">
              <a:extLst>
                <a:ext uri="{FF2B5EF4-FFF2-40B4-BE49-F238E27FC236}">
                  <a16:creationId xmlns:a16="http://schemas.microsoft.com/office/drawing/2014/main" xmlns="" id="{D1C3D7EE-CB2A-46F5-9DA2-0751C6589938}"/>
                </a:ext>
              </a:extLst>
            </p:cNvPr>
            <p:cNvSpPr/>
            <p:nvPr/>
          </p:nvSpPr>
          <p:spPr>
            <a:xfrm>
              <a:off x="3402368" y="3088055"/>
              <a:ext cx="5716" cy="294112"/>
            </a:xfrm>
            <a:custGeom>
              <a:avLst/>
              <a:gdLst>
                <a:gd name="connsiteX0" fmla="*/ 0 w 17321"/>
                <a:gd name="connsiteY0" fmla="*/ 6495 h 891197"/>
                <a:gd name="connsiteX1" fmla="*/ 0 w 17321"/>
                <a:gd name="connsiteY1" fmla="*/ 881198 h 891197"/>
                <a:gd name="connsiteX2" fmla="*/ 17322 w 17321"/>
                <a:gd name="connsiteY2" fmla="*/ 881198 h 891197"/>
                <a:gd name="connsiteX3" fmla="*/ 17322 w 17321"/>
                <a:gd name="connsiteY3" fmla="*/ 6495 h 891197"/>
                <a:gd name="connsiteX4" fmla="*/ 0 w 17321"/>
                <a:gd name="connsiteY4" fmla="*/ 6495 h 891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1" h="891197">
                  <a:moveTo>
                    <a:pt x="0" y="6495"/>
                  </a:moveTo>
                  <a:cubicBezTo>
                    <a:pt x="0" y="300950"/>
                    <a:pt x="0" y="586743"/>
                    <a:pt x="0" y="881198"/>
                  </a:cubicBezTo>
                  <a:cubicBezTo>
                    <a:pt x="0" y="889858"/>
                    <a:pt x="17322" y="898518"/>
                    <a:pt x="17322" y="881198"/>
                  </a:cubicBezTo>
                  <a:cubicBezTo>
                    <a:pt x="17322" y="586743"/>
                    <a:pt x="17322" y="300950"/>
                    <a:pt x="17322" y="6495"/>
                  </a:cubicBezTo>
                  <a:cubicBezTo>
                    <a:pt x="17322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6" name="Freeform: Shape 87">
              <a:extLst>
                <a:ext uri="{FF2B5EF4-FFF2-40B4-BE49-F238E27FC236}">
                  <a16:creationId xmlns:a16="http://schemas.microsoft.com/office/drawing/2014/main" xmlns="" id="{19192089-430F-46B1-90BA-1D143F44EF86}"/>
                </a:ext>
              </a:extLst>
            </p:cNvPr>
            <p:cNvSpPr/>
            <p:nvPr/>
          </p:nvSpPr>
          <p:spPr>
            <a:xfrm>
              <a:off x="3385220" y="3353875"/>
              <a:ext cx="40013" cy="47126"/>
            </a:xfrm>
            <a:custGeom>
              <a:avLst/>
              <a:gdLst>
                <a:gd name="connsiteX0" fmla="*/ 60623 w 121245"/>
                <a:gd name="connsiteY0" fmla="*/ 32428 h 142798"/>
                <a:gd name="connsiteX1" fmla="*/ 0 w 121245"/>
                <a:gd name="connsiteY1" fmla="*/ 127692 h 142798"/>
                <a:gd name="connsiteX2" fmla="*/ 60623 w 121245"/>
                <a:gd name="connsiteY2" fmla="*/ 110371 h 142798"/>
                <a:gd name="connsiteX3" fmla="*/ 121245 w 121245"/>
                <a:gd name="connsiteY3" fmla="*/ 15107 h 142798"/>
                <a:gd name="connsiteX4" fmla="*/ 60623 w 121245"/>
                <a:gd name="connsiteY4" fmla="*/ 32428 h 142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2798">
                  <a:moveTo>
                    <a:pt x="60623" y="32428"/>
                  </a:moveTo>
                  <a:cubicBezTo>
                    <a:pt x="25982" y="58409"/>
                    <a:pt x="0" y="101711"/>
                    <a:pt x="0" y="127692"/>
                  </a:cubicBezTo>
                  <a:cubicBezTo>
                    <a:pt x="0" y="153673"/>
                    <a:pt x="25982" y="145013"/>
                    <a:pt x="60623" y="110371"/>
                  </a:cubicBezTo>
                  <a:cubicBezTo>
                    <a:pt x="95264" y="75730"/>
                    <a:pt x="121245" y="32428"/>
                    <a:pt x="121245" y="15107"/>
                  </a:cubicBezTo>
                  <a:cubicBezTo>
                    <a:pt x="121245" y="-10875"/>
                    <a:pt x="95264" y="-2214"/>
                    <a:pt x="60623" y="32428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7" name="Freeform: Shape 88">
              <a:extLst>
                <a:ext uri="{FF2B5EF4-FFF2-40B4-BE49-F238E27FC236}">
                  <a16:creationId xmlns:a16="http://schemas.microsoft.com/office/drawing/2014/main" xmlns="" id="{4129F087-FEEB-4B70-8A09-FFD3261C4E6C}"/>
                </a:ext>
              </a:extLst>
            </p:cNvPr>
            <p:cNvSpPr/>
            <p:nvPr/>
          </p:nvSpPr>
          <p:spPr>
            <a:xfrm>
              <a:off x="3385220" y="3075195"/>
              <a:ext cx="40013" cy="45886"/>
            </a:xfrm>
            <a:custGeom>
              <a:avLst/>
              <a:gdLst>
                <a:gd name="connsiteX0" fmla="*/ 0 w 121245"/>
                <a:gd name="connsiteY0" fmla="*/ 10821 h 139039"/>
                <a:gd name="connsiteX1" fmla="*/ 60623 w 121245"/>
                <a:gd name="connsiteY1" fmla="*/ 106086 h 139039"/>
                <a:gd name="connsiteX2" fmla="*/ 121245 w 121245"/>
                <a:gd name="connsiteY2" fmla="*/ 132067 h 139039"/>
                <a:gd name="connsiteX3" fmla="*/ 60623 w 121245"/>
                <a:gd name="connsiteY3" fmla="*/ 36803 h 139039"/>
                <a:gd name="connsiteX4" fmla="*/ 0 w 121245"/>
                <a:gd name="connsiteY4" fmla="*/ 10821 h 139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9039">
                  <a:moveTo>
                    <a:pt x="0" y="10821"/>
                  </a:moveTo>
                  <a:cubicBezTo>
                    <a:pt x="0" y="36803"/>
                    <a:pt x="25982" y="71444"/>
                    <a:pt x="60623" y="106086"/>
                  </a:cubicBezTo>
                  <a:cubicBezTo>
                    <a:pt x="95264" y="132067"/>
                    <a:pt x="121245" y="149388"/>
                    <a:pt x="121245" y="132067"/>
                  </a:cubicBezTo>
                  <a:cubicBezTo>
                    <a:pt x="121245" y="114746"/>
                    <a:pt x="95264" y="71444"/>
                    <a:pt x="60623" y="36803"/>
                  </a:cubicBezTo>
                  <a:cubicBezTo>
                    <a:pt x="25982" y="-6500"/>
                    <a:pt x="0" y="-6500"/>
                    <a:pt x="0" y="1082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8" name="Freeform: Shape 83">
              <a:extLst>
                <a:ext uri="{FF2B5EF4-FFF2-40B4-BE49-F238E27FC236}">
                  <a16:creationId xmlns:a16="http://schemas.microsoft.com/office/drawing/2014/main" xmlns="" id="{0BB5A097-BAE4-4684-94D9-95D35FF14D43}"/>
                </a:ext>
              </a:extLst>
            </p:cNvPr>
            <p:cNvSpPr/>
            <p:nvPr/>
          </p:nvSpPr>
          <p:spPr>
            <a:xfrm>
              <a:off x="3305193" y="3016603"/>
              <a:ext cx="6299" cy="437018"/>
            </a:xfrm>
            <a:custGeom>
              <a:avLst/>
              <a:gdLst>
                <a:gd name="connsiteX0" fmla="*/ 0 w 19088"/>
                <a:gd name="connsiteY0" fmla="*/ 6495 h 1324218"/>
                <a:gd name="connsiteX1" fmla="*/ 0 w 19088"/>
                <a:gd name="connsiteY1" fmla="*/ 1314219 h 1324218"/>
                <a:gd name="connsiteX2" fmla="*/ 17321 w 19088"/>
                <a:gd name="connsiteY2" fmla="*/ 1314219 h 1324218"/>
                <a:gd name="connsiteX3" fmla="*/ 17321 w 19088"/>
                <a:gd name="connsiteY3" fmla="*/ 6495 h 1324218"/>
                <a:gd name="connsiteX4" fmla="*/ 0 w 19088"/>
                <a:gd name="connsiteY4" fmla="*/ 6495 h 1324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88" h="1324218">
                  <a:moveTo>
                    <a:pt x="0" y="6495"/>
                  </a:moveTo>
                  <a:cubicBezTo>
                    <a:pt x="0" y="439516"/>
                    <a:pt x="0" y="881198"/>
                    <a:pt x="0" y="1314219"/>
                  </a:cubicBezTo>
                  <a:cubicBezTo>
                    <a:pt x="0" y="1322879"/>
                    <a:pt x="17321" y="1331539"/>
                    <a:pt x="17321" y="1314219"/>
                  </a:cubicBezTo>
                  <a:cubicBezTo>
                    <a:pt x="17321" y="881198"/>
                    <a:pt x="17321" y="439516"/>
                    <a:pt x="17321" y="6495"/>
                  </a:cubicBezTo>
                  <a:cubicBezTo>
                    <a:pt x="25982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9" name="Freeform: Shape 84">
              <a:extLst>
                <a:ext uri="{FF2B5EF4-FFF2-40B4-BE49-F238E27FC236}">
                  <a16:creationId xmlns:a16="http://schemas.microsoft.com/office/drawing/2014/main" xmlns="" id="{FBA43758-ABD3-49FB-8C75-C9ACE51D80C1}"/>
                </a:ext>
              </a:extLst>
            </p:cNvPr>
            <p:cNvSpPr/>
            <p:nvPr/>
          </p:nvSpPr>
          <p:spPr>
            <a:xfrm>
              <a:off x="3288045" y="3424482"/>
              <a:ext cx="40561" cy="42987"/>
            </a:xfrm>
            <a:custGeom>
              <a:avLst/>
              <a:gdLst>
                <a:gd name="connsiteX0" fmla="*/ 60623 w 122905"/>
                <a:gd name="connsiteY0" fmla="*/ 9011 h 130257"/>
                <a:gd name="connsiteX1" fmla="*/ 0 w 122905"/>
                <a:gd name="connsiteY1" fmla="*/ 95615 h 130257"/>
                <a:gd name="connsiteX2" fmla="*/ 60623 w 122905"/>
                <a:gd name="connsiteY2" fmla="*/ 121597 h 130257"/>
                <a:gd name="connsiteX3" fmla="*/ 121246 w 122905"/>
                <a:gd name="connsiteY3" fmla="*/ 26332 h 130257"/>
                <a:gd name="connsiteX4" fmla="*/ 60623 w 122905"/>
                <a:gd name="connsiteY4" fmla="*/ 9011 h 130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905" h="130257">
                  <a:moveTo>
                    <a:pt x="60623" y="9011"/>
                  </a:moveTo>
                  <a:cubicBezTo>
                    <a:pt x="25981" y="26332"/>
                    <a:pt x="0" y="60974"/>
                    <a:pt x="0" y="95615"/>
                  </a:cubicBezTo>
                  <a:cubicBezTo>
                    <a:pt x="0" y="130257"/>
                    <a:pt x="25981" y="138918"/>
                    <a:pt x="60623" y="121597"/>
                  </a:cubicBezTo>
                  <a:cubicBezTo>
                    <a:pt x="95264" y="104276"/>
                    <a:pt x="121246" y="60974"/>
                    <a:pt x="121246" y="26332"/>
                  </a:cubicBezTo>
                  <a:cubicBezTo>
                    <a:pt x="129906" y="351"/>
                    <a:pt x="103925" y="-8309"/>
                    <a:pt x="60623" y="901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0" name="Freeform: Shape 85">
              <a:extLst>
                <a:ext uri="{FF2B5EF4-FFF2-40B4-BE49-F238E27FC236}">
                  <a16:creationId xmlns:a16="http://schemas.microsoft.com/office/drawing/2014/main" xmlns="" id="{659B3A87-14C7-4A73-A06B-158BA9913F01}"/>
                </a:ext>
              </a:extLst>
            </p:cNvPr>
            <p:cNvSpPr/>
            <p:nvPr/>
          </p:nvSpPr>
          <p:spPr>
            <a:xfrm>
              <a:off x="3288045" y="3007314"/>
              <a:ext cx="40561" cy="42987"/>
            </a:xfrm>
            <a:custGeom>
              <a:avLst/>
              <a:gdLst>
                <a:gd name="connsiteX0" fmla="*/ 60623 w 122905"/>
                <a:gd name="connsiteY0" fmla="*/ 8660 h 130257"/>
                <a:gd name="connsiteX1" fmla="*/ 0 w 122905"/>
                <a:gd name="connsiteY1" fmla="*/ 34642 h 130257"/>
                <a:gd name="connsiteX2" fmla="*/ 60623 w 122905"/>
                <a:gd name="connsiteY2" fmla="*/ 121246 h 130257"/>
                <a:gd name="connsiteX3" fmla="*/ 121246 w 122905"/>
                <a:gd name="connsiteY3" fmla="*/ 103925 h 130257"/>
                <a:gd name="connsiteX4" fmla="*/ 60623 w 122905"/>
                <a:gd name="connsiteY4" fmla="*/ 8660 h 130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905" h="130257">
                  <a:moveTo>
                    <a:pt x="60623" y="8660"/>
                  </a:moveTo>
                  <a:cubicBezTo>
                    <a:pt x="25981" y="-8660"/>
                    <a:pt x="0" y="0"/>
                    <a:pt x="0" y="34642"/>
                  </a:cubicBezTo>
                  <a:cubicBezTo>
                    <a:pt x="0" y="69283"/>
                    <a:pt x="25981" y="103925"/>
                    <a:pt x="60623" y="121246"/>
                  </a:cubicBezTo>
                  <a:cubicBezTo>
                    <a:pt x="95264" y="138567"/>
                    <a:pt x="121246" y="129906"/>
                    <a:pt x="121246" y="103925"/>
                  </a:cubicBezTo>
                  <a:cubicBezTo>
                    <a:pt x="129906" y="69283"/>
                    <a:pt x="103925" y="25981"/>
                    <a:pt x="60623" y="866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1" name="Freeform: Shape 80">
              <a:extLst>
                <a:ext uri="{FF2B5EF4-FFF2-40B4-BE49-F238E27FC236}">
                  <a16:creationId xmlns:a16="http://schemas.microsoft.com/office/drawing/2014/main" xmlns="" id="{3D2F85C5-83ED-49BD-9C88-A457AAB8DF56}"/>
                </a:ext>
              </a:extLst>
            </p:cNvPr>
            <p:cNvSpPr/>
            <p:nvPr/>
          </p:nvSpPr>
          <p:spPr>
            <a:xfrm>
              <a:off x="3210875" y="2990880"/>
              <a:ext cx="5716" cy="488464"/>
            </a:xfrm>
            <a:custGeom>
              <a:avLst/>
              <a:gdLst>
                <a:gd name="connsiteX0" fmla="*/ 0 w 17321"/>
                <a:gd name="connsiteY0" fmla="*/ 6495 h 1480106"/>
                <a:gd name="connsiteX1" fmla="*/ 0 w 17321"/>
                <a:gd name="connsiteY1" fmla="*/ 1470106 h 1480106"/>
                <a:gd name="connsiteX2" fmla="*/ 17321 w 17321"/>
                <a:gd name="connsiteY2" fmla="*/ 1470106 h 1480106"/>
                <a:gd name="connsiteX3" fmla="*/ 17321 w 17321"/>
                <a:gd name="connsiteY3" fmla="*/ 6495 h 1480106"/>
                <a:gd name="connsiteX4" fmla="*/ 0 w 17321"/>
                <a:gd name="connsiteY4" fmla="*/ 6495 h 1480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1" h="1480106">
                  <a:moveTo>
                    <a:pt x="0" y="6495"/>
                  </a:moveTo>
                  <a:cubicBezTo>
                    <a:pt x="0" y="491479"/>
                    <a:pt x="0" y="985123"/>
                    <a:pt x="0" y="1470106"/>
                  </a:cubicBezTo>
                  <a:cubicBezTo>
                    <a:pt x="0" y="1478767"/>
                    <a:pt x="17321" y="1487427"/>
                    <a:pt x="17321" y="1470106"/>
                  </a:cubicBezTo>
                  <a:cubicBezTo>
                    <a:pt x="17321" y="985123"/>
                    <a:pt x="17321" y="491479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2" name="Freeform: Shape 81">
              <a:extLst>
                <a:ext uri="{FF2B5EF4-FFF2-40B4-BE49-F238E27FC236}">
                  <a16:creationId xmlns:a16="http://schemas.microsoft.com/office/drawing/2014/main" xmlns="" id="{3B720C84-3D4D-4928-903F-D8B5D4B15F68}"/>
                </a:ext>
              </a:extLst>
            </p:cNvPr>
            <p:cNvSpPr/>
            <p:nvPr/>
          </p:nvSpPr>
          <p:spPr>
            <a:xfrm>
              <a:off x="3193727" y="3450321"/>
              <a:ext cx="40013" cy="42871"/>
            </a:xfrm>
            <a:custGeom>
              <a:avLst/>
              <a:gdLst>
                <a:gd name="connsiteX0" fmla="*/ 60623 w 121245"/>
                <a:gd name="connsiteY0" fmla="*/ 0 h 129906"/>
                <a:gd name="connsiteX1" fmla="*/ 0 w 121245"/>
                <a:gd name="connsiteY1" fmla="*/ 60623 h 129906"/>
                <a:gd name="connsiteX2" fmla="*/ 60623 w 121245"/>
                <a:gd name="connsiteY2" fmla="*/ 129906 h 129906"/>
                <a:gd name="connsiteX3" fmla="*/ 121246 w 121245"/>
                <a:gd name="connsiteY3" fmla="*/ 60623 h 129906"/>
                <a:gd name="connsiteX4" fmla="*/ 60623 w 121245"/>
                <a:gd name="connsiteY4" fmla="*/ 0 h 129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9906">
                  <a:moveTo>
                    <a:pt x="60623" y="0"/>
                  </a:moveTo>
                  <a:cubicBezTo>
                    <a:pt x="25982" y="0"/>
                    <a:pt x="0" y="25981"/>
                    <a:pt x="0" y="60623"/>
                  </a:cubicBezTo>
                  <a:cubicBezTo>
                    <a:pt x="0" y="95264"/>
                    <a:pt x="25982" y="129906"/>
                    <a:pt x="60623" y="129906"/>
                  </a:cubicBezTo>
                  <a:cubicBezTo>
                    <a:pt x="95264" y="129906"/>
                    <a:pt x="121246" y="95264"/>
                    <a:pt x="121246" y="60623"/>
                  </a:cubicBezTo>
                  <a:cubicBezTo>
                    <a:pt x="121246" y="25981"/>
                    <a:pt x="95264" y="0"/>
                    <a:pt x="60623" y="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3" name="Freeform: Shape 82">
              <a:extLst>
                <a:ext uri="{FF2B5EF4-FFF2-40B4-BE49-F238E27FC236}">
                  <a16:creationId xmlns:a16="http://schemas.microsoft.com/office/drawing/2014/main" xmlns="" id="{48F5FBA6-FE24-4166-A745-4E67D5097BAB}"/>
                </a:ext>
              </a:extLst>
            </p:cNvPr>
            <p:cNvSpPr/>
            <p:nvPr/>
          </p:nvSpPr>
          <p:spPr>
            <a:xfrm>
              <a:off x="3193727" y="2981591"/>
              <a:ext cx="40013" cy="42871"/>
            </a:xfrm>
            <a:custGeom>
              <a:avLst/>
              <a:gdLst>
                <a:gd name="connsiteX0" fmla="*/ 60623 w 121245"/>
                <a:gd name="connsiteY0" fmla="*/ 0 h 129906"/>
                <a:gd name="connsiteX1" fmla="*/ 0 w 121245"/>
                <a:gd name="connsiteY1" fmla="*/ 69283 h 129906"/>
                <a:gd name="connsiteX2" fmla="*/ 60623 w 121245"/>
                <a:gd name="connsiteY2" fmla="*/ 129906 h 129906"/>
                <a:gd name="connsiteX3" fmla="*/ 121246 w 121245"/>
                <a:gd name="connsiteY3" fmla="*/ 69283 h 129906"/>
                <a:gd name="connsiteX4" fmla="*/ 60623 w 121245"/>
                <a:gd name="connsiteY4" fmla="*/ 0 h 129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9906">
                  <a:moveTo>
                    <a:pt x="60623" y="0"/>
                  </a:moveTo>
                  <a:cubicBezTo>
                    <a:pt x="25982" y="0"/>
                    <a:pt x="0" y="34642"/>
                    <a:pt x="0" y="69283"/>
                  </a:cubicBezTo>
                  <a:cubicBezTo>
                    <a:pt x="0" y="103925"/>
                    <a:pt x="25982" y="129906"/>
                    <a:pt x="60623" y="129906"/>
                  </a:cubicBezTo>
                  <a:cubicBezTo>
                    <a:pt x="95264" y="129906"/>
                    <a:pt x="121246" y="103925"/>
                    <a:pt x="121246" y="69283"/>
                  </a:cubicBezTo>
                  <a:cubicBezTo>
                    <a:pt x="121246" y="34642"/>
                    <a:pt x="95264" y="0"/>
                    <a:pt x="60623" y="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4" name="Freeform: Shape 77">
              <a:extLst>
                <a:ext uri="{FF2B5EF4-FFF2-40B4-BE49-F238E27FC236}">
                  <a16:creationId xmlns:a16="http://schemas.microsoft.com/office/drawing/2014/main" xmlns="" id="{04B12763-4CC7-4A4F-A9C9-5D50F2A5F2CD}"/>
                </a:ext>
              </a:extLst>
            </p:cNvPr>
            <p:cNvSpPr/>
            <p:nvPr/>
          </p:nvSpPr>
          <p:spPr>
            <a:xfrm>
              <a:off x="3116558" y="3015446"/>
              <a:ext cx="5716" cy="438174"/>
            </a:xfrm>
            <a:custGeom>
              <a:avLst/>
              <a:gdLst>
                <a:gd name="connsiteX0" fmla="*/ 0 w 17320"/>
                <a:gd name="connsiteY0" fmla="*/ 10000 h 1327723"/>
                <a:gd name="connsiteX1" fmla="*/ 0 w 17320"/>
                <a:gd name="connsiteY1" fmla="*/ 1317724 h 1327723"/>
                <a:gd name="connsiteX2" fmla="*/ 17321 w 17320"/>
                <a:gd name="connsiteY2" fmla="*/ 1317724 h 1327723"/>
                <a:gd name="connsiteX3" fmla="*/ 17321 w 17320"/>
                <a:gd name="connsiteY3" fmla="*/ 10000 h 1327723"/>
                <a:gd name="connsiteX4" fmla="*/ 0 w 17320"/>
                <a:gd name="connsiteY4" fmla="*/ 10000 h 1327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1327723">
                  <a:moveTo>
                    <a:pt x="0" y="10000"/>
                  </a:moveTo>
                  <a:cubicBezTo>
                    <a:pt x="0" y="443021"/>
                    <a:pt x="0" y="884703"/>
                    <a:pt x="0" y="1317724"/>
                  </a:cubicBezTo>
                  <a:cubicBezTo>
                    <a:pt x="0" y="1326384"/>
                    <a:pt x="17321" y="1335044"/>
                    <a:pt x="17321" y="1317724"/>
                  </a:cubicBezTo>
                  <a:cubicBezTo>
                    <a:pt x="17321" y="884703"/>
                    <a:pt x="17321" y="443021"/>
                    <a:pt x="17321" y="10000"/>
                  </a:cubicBezTo>
                  <a:cubicBezTo>
                    <a:pt x="17321" y="1340"/>
                    <a:pt x="0" y="-7321"/>
                    <a:pt x="0" y="1000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5" name="Freeform: Shape 78">
              <a:extLst>
                <a:ext uri="{FF2B5EF4-FFF2-40B4-BE49-F238E27FC236}">
                  <a16:creationId xmlns:a16="http://schemas.microsoft.com/office/drawing/2014/main" xmlns="" id="{53FD58F6-1AD9-4F19-B24D-63E0224B5AEA}"/>
                </a:ext>
              </a:extLst>
            </p:cNvPr>
            <p:cNvSpPr/>
            <p:nvPr/>
          </p:nvSpPr>
          <p:spPr>
            <a:xfrm>
              <a:off x="3099409" y="3424482"/>
              <a:ext cx="40013" cy="42987"/>
            </a:xfrm>
            <a:custGeom>
              <a:avLst/>
              <a:gdLst>
                <a:gd name="connsiteX0" fmla="*/ 60623 w 121245"/>
                <a:gd name="connsiteY0" fmla="*/ 9011 h 130257"/>
                <a:gd name="connsiteX1" fmla="*/ 0 w 121245"/>
                <a:gd name="connsiteY1" fmla="*/ 26332 h 130257"/>
                <a:gd name="connsiteX2" fmla="*/ 60623 w 121245"/>
                <a:gd name="connsiteY2" fmla="*/ 121597 h 130257"/>
                <a:gd name="connsiteX3" fmla="*/ 121245 w 121245"/>
                <a:gd name="connsiteY3" fmla="*/ 95615 h 130257"/>
                <a:gd name="connsiteX4" fmla="*/ 60623 w 121245"/>
                <a:gd name="connsiteY4" fmla="*/ 9011 h 130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0257">
                  <a:moveTo>
                    <a:pt x="60623" y="9011"/>
                  </a:moveTo>
                  <a:cubicBezTo>
                    <a:pt x="25981" y="-8309"/>
                    <a:pt x="0" y="351"/>
                    <a:pt x="0" y="26332"/>
                  </a:cubicBezTo>
                  <a:cubicBezTo>
                    <a:pt x="0" y="52313"/>
                    <a:pt x="25981" y="95615"/>
                    <a:pt x="60623" y="121597"/>
                  </a:cubicBezTo>
                  <a:cubicBezTo>
                    <a:pt x="95264" y="138918"/>
                    <a:pt x="121245" y="130257"/>
                    <a:pt x="121245" y="95615"/>
                  </a:cubicBezTo>
                  <a:cubicBezTo>
                    <a:pt x="121245" y="60974"/>
                    <a:pt x="95264" y="26332"/>
                    <a:pt x="60623" y="901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6" name="Freeform: Shape 79">
              <a:extLst>
                <a:ext uri="{FF2B5EF4-FFF2-40B4-BE49-F238E27FC236}">
                  <a16:creationId xmlns:a16="http://schemas.microsoft.com/office/drawing/2014/main" xmlns="" id="{2D3AAA24-CA2A-42DA-8676-826A8F5B562D}"/>
                </a:ext>
              </a:extLst>
            </p:cNvPr>
            <p:cNvSpPr/>
            <p:nvPr/>
          </p:nvSpPr>
          <p:spPr>
            <a:xfrm>
              <a:off x="3099409" y="3007314"/>
              <a:ext cx="40013" cy="42987"/>
            </a:xfrm>
            <a:custGeom>
              <a:avLst/>
              <a:gdLst>
                <a:gd name="connsiteX0" fmla="*/ 60623 w 121245"/>
                <a:gd name="connsiteY0" fmla="*/ 8660 h 130257"/>
                <a:gd name="connsiteX1" fmla="*/ 0 w 121245"/>
                <a:gd name="connsiteY1" fmla="*/ 103925 h 130257"/>
                <a:gd name="connsiteX2" fmla="*/ 60623 w 121245"/>
                <a:gd name="connsiteY2" fmla="*/ 121246 h 130257"/>
                <a:gd name="connsiteX3" fmla="*/ 121245 w 121245"/>
                <a:gd name="connsiteY3" fmla="*/ 34642 h 130257"/>
                <a:gd name="connsiteX4" fmla="*/ 60623 w 121245"/>
                <a:gd name="connsiteY4" fmla="*/ 8660 h 130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0257">
                  <a:moveTo>
                    <a:pt x="60623" y="8660"/>
                  </a:moveTo>
                  <a:cubicBezTo>
                    <a:pt x="25981" y="25981"/>
                    <a:pt x="0" y="69283"/>
                    <a:pt x="0" y="103925"/>
                  </a:cubicBezTo>
                  <a:cubicBezTo>
                    <a:pt x="0" y="129906"/>
                    <a:pt x="25981" y="138567"/>
                    <a:pt x="60623" y="121246"/>
                  </a:cubicBezTo>
                  <a:cubicBezTo>
                    <a:pt x="95264" y="103925"/>
                    <a:pt x="121245" y="69283"/>
                    <a:pt x="121245" y="34642"/>
                  </a:cubicBezTo>
                  <a:cubicBezTo>
                    <a:pt x="121245" y="0"/>
                    <a:pt x="95264" y="-8660"/>
                    <a:pt x="60623" y="866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7" name="Freeform: Shape 74">
              <a:extLst>
                <a:ext uri="{FF2B5EF4-FFF2-40B4-BE49-F238E27FC236}">
                  <a16:creationId xmlns:a16="http://schemas.microsoft.com/office/drawing/2014/main" xmlns="" id="{0C87A845-29D4-4480-9008-91B651D35F52}"/>
                </a:ext>
              </a:extLst>
            </p:cNvPr>
            <p:cNvSpPr/>
            <p:nvPr/>
          </p:nvSpPr>
          <p:spPr>
            <a:xfrm>
              <a:off x="3019382" y="3088055"/>
              <a:ext cx="5716" cy="296970"/>
            </a:xfrm>
            <a:custGeom>
              <a:avLst/>
              <a:gdLst>
                <a:gd name="connsiteX0" fmla="*/ 0 w 17320"/>
                <a:gd name="connsiteY0" fmla="*/ 6495 h 899858"/>
                <a:gd name="connsiteX1" fmla="*/ 0 w 17320"/>
                <a:gd name="connsiteY1" fmla="*/ 889858 h 899858"/>
                <a:gd name="connsiteX2" fmla="*/ 17321 w 17320"/>
                <a:gd name="connsiteY2" fmla="*/ 889858 h 899858"/>
                <a:gd name="connsiteX3" fmla="*/ 17321 w 17320"/>
                <a:gd name="connsiteY3" fmla="*/ 6495 h 899858"/>
                <a:gd name="connsiteX4" fmla="*/ 0 w 17320"/>
                <a:gd name="connsiteY4" fmla="*/ 6495 h 899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899858">
                  <a:moveTo>
                    <a:pt x="0" y="6495"/>
                  </a:moveTo>
                  <a:cubicBezTo>
                    <a:pt x="0" y="300950"/>
                    <a:pt x="0" y="595404"/>
                    <a:pt x="0" y="889858"/>
                  </a:cubicBezTo>
                  <a:cubicBezTo>
                    <a:pt x="0" y="898518"/>
                    <a:pt x="17321" y="907179"/>
                    <a:pt x="17321" y="889858"/>
                  </a:cubicBezTo>
                  <a:cubicBezTo>
                    <a:pt x="17321" y="595404"/>
                    <a:pt x="17321" y="300950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8" name="Freeform: Shape 75">
              <a:extLst>
                <a:ext uri="{FF2B5EF4-FFF2-40B4-BE49-F238E27FC236}">
                  <a16:creationId xmlns:a16="http://schemas.microsoft.com/office/drawing/2014/main" xmlns="" id="{6217518D-E663-4631-A7FE-620F96E4DE1B}"/>
                </a:ext>
              </a:extLst>
            </p:cNvPr>
            <p:cNvSpPr/>
            <p:nvPr/>
          </p:nvSpPr>
          <p:spPr>
            <a:xfrm>
              <a:off x="3002234" y="3354619"/>
              <a:ext cx="40457" cy="46382"/>
            </a:xfrm>
            <a:custGeom>
              <a:avLst/>
              <a:gdLst>
                <a:gd name="connsiteX0" fmla="*/ 60623 w 122591"/>
                <a:gd name="connsiteY0" fmla="*/ 30173 h 140544"/>
                <a:gd name="connsiteX1" fmla="*/ 0 w 122591"/>
                <a:gd name="connsiteY1" fmla="*/ 12852 h 140544"/>
                <a:gd name="connsiteX2" fmla="*/ 60623 w 122591"/>
                <a:gd name="connsiteY2" fmla="*/ 108117 h 140544"/>
                <a:gd name="connsiteX3" fmla="*/ 121246 w 122591"/>
                <a:gd name="connsiteY3" fmla="*/ 125438 h 140544"/>
                <a:gd name="connsiteX4" fmla="*/ 60623 w 122591"/>
                <a:gd name="connsiteY4" fmla="*/ 30173 h 140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40544">
                  <a:moveTo>
                    <a:pt x="60623" y="30173"/>
                  </a:moveTo>
                  <a:cubicBezTo>
                    <a:pt x="25981" y="4192"/>
                    <a:pt x="0" y="-13129"/>
                    <a:pt x="0" y="12852"/>
                  </a:cubicBezTo>
                  <a:cubicBezTo>
                    <a:pt x="0" y="30173"/>
                    <a:pt x="25981" y="73475"/>
                    <a:pt x="60623" y="108117"/>
                  </a:cubicBezTo>
                  <a:cubicBezTo>
                    <a:pt x="95264" y="142759"/>
                    <a:pt x="121246" y="151419"/>
                    <a:pt x="121246" y="125438"/>
                  </a:cubicBezTo>
                  <a:cubicBezTo>
                    <a:pt x="129906" y="99456"/>
                    <a:pt x="95264" y="56154"/>
                    <a:pt x="60623" y="30173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9" name="Freeform: Shape 76">
              <a:extLst>
                <a:ext uri="{FF2B5EF4-FFF2-40B4-BE49-F238E27FC236}">
                  <a16:creationId xmlns:a16="http://schemas.microsoft.com/office/drawing/2014/main" xmlns="" id="{2AA607A6-529B-40A7-AB22-A70CAE06914D}"/>
                </a:ext>
              </a:extLst>
            </p:cNvPr>
            <p:cNvSpPr/>
            <p:nvPr/>
          </p:nvSpPr>
          <p:spPr>
            <a:xfrm>
              <a:off x="3002234" y="3073781"/>
              <a:ext cx="40457" cy="45115"/>
            </a:xfrm>
            <a:custGeom>
              <a:avLst/>
              <a:gdLst>
                <a:gd name="connsiteX0" fmla="*/ 60623 w 122591"/>
                <a:gd name="connsiteY0" fmla="*/ 32427 h 136703"/>
                <a:gd name="connsiteX1" fmla="*/ 0 w 122591"/>
                <a:gd name="connsiteY1" fmla="*/ 127692 h 136703"/>
                <a:gd name="connsiteX2" fmla="*/ 60623 w 122591"/>
                <a:gd name="connsiteY2" fmla="*/ 110371 h 136703"/>
                <a:gd name="connsiteX3" fmla="*/ 121246 w 122591"/>
                <a:gd name="connsiteY3" fmla="*/ 15107 h 136703"/>
                <a:gd name="connsiteX4" fmla="*/ 60623 w 122591"/>
                <a:gd name="connsiteY4" fmla="*/ 32427 h 136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36703">
                  <a:moveTo>
                    <a:pt x="60623" y="32427"/>
                  </a:moveTo>
                  <a:cubicBezTo>
                    <a:pt x="25981" y="67069"/>
                    <a:pt x="0" y="110371"/>
                    <a:pt x="0" y="127692"/>
                  </a:cubicBezTo>
                  <a:cubicBezTo>
                    <a:pt x="0" y="145013"/>
                    <a:pt x="25981" y="136353"/>
                    <a:pt x="60623" y="110371"/>
                  </a:cubicBezTo>
                  <a:cubicBezTo>
                    <a:pt x="95264" y="84390"/>
                    <a:pt x="121246" y="41088"/>
                    <a:pt x="121246" y="15107"/>
                  </a:cubicBezTo>
                  <a:cubicBezTo>
                    <a:pt x="129906" y="-10875"/>
                    <a:pt x="95264" y="-2214"/>
                    <a:pt x="60623" y="32427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0" name="Freeform: Shape 71">
              <a:extLst>
                <a:ext uri="{FF2B5EF4-FFF2-40B4-BE49-F238E27FC236}">
                  <a16:creationId xmlns:a16="http://schemas.microsoft.com/office/drawing/2014/main" xmlns="" id="{48C15DEF-CCF0-4803-9CE5-F34D889C1FB6}"/>
                </a:ext>
              </a:extLst>
            </p:cNvPr>
            <p:cNvSpPr/>
            <p:nvPr/>
          </p:nvSpPr>
          <p:spPr>
            <a:xfrm>
              <a:off x="2925064" y="3190947"/>
              <a:ext cx="5716" cy="91187"/>
            </a:xfrm>
            <a:custGeom>
              <a:avLst/>
              <a:gdLst>
                <a:gd name="connsiteX0" fmla="*/ 0 w 17321"/>
                <a:gd name="connsiteY0" fmla="*/ 6495 h 276308"/>
                <a:gd name="connsiteX1" fmla="*/ 0 w 17321"/>
                <a:gd name="connsiteY1" fmla="*/ 266308 h 276308"/>
                <a:gd name="connsiteX2" fmla="*/ 17321 w 17321"/>
                <a:gd name="connsiteY2" fmla="*/ 266308 h 276308"/>
                <a:gd name="connsiteX3" fmla="*/ 17321 w 17321"/>
                <a:gd name="connsiteY3" fmla="*/ 6495 h 276308"/>
                <a:gd name="connsiteX4" fmla="*/ 0 w 17321"/>
                <a:gd name="connsiteY4" fmla="*/ 6495 h 276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1" h="276308">
                  <a:moveTo>
                    <a:pt x="0" y="6495"/>
                  </a:moveTo>
                  <a:cubicBezTo>
                    <a:pt x="0" y="93100"/>
                    <a:pt x="0" y="179704"/>
                    <a:pt x="0" y="266308"/>
                  </a:cubicBezTo>
                  <a:cubicBezTo>
                    <a:pt x="0" y="274968"/>
                    <a:pt x="17321" y="283629"/>
                    <a:pt x="17321" y="266308"/>
                  </a:cubicBezTo>
                  <a:cubicBezTo>
                    <a:pt x="17321" y="179704"/>
                    <a:pt x="17321" y="93100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1" name="Freeform: Shape 72">
              <a:extLst>
                <a:ext uri="{FF2B5EF4-FFF2-40B4-BE49-F238E27FC236}">
                  <a16:creationId xmlns:a16="http://schemas.microsoft.com/office/drawing/2014/main" xmlns="" id="{F16C5C84-DEBD-43EB-A160-6B2A274CC638}"/>
                </a:ext>
              </a:extLst>
            </p:cNvPr>
            <p:cNvSpPr/>
            <p:nvPr/>
          </p:nvSpPr>
          <p:spPr>
            <a:xfrm>
              <a:off x="2907916" y="3255525"/>
              <a:ext cx="40013" cy="46721"/>
            </a:xfrm>
            <a:custGeom>
              <a:avLst/>
              <a:gdLst>
                <a:gd name="connsiteX0" fmla="*/ 0 w 121245"/>
                <a:gd name="connsiteY0" fmla="*/ 1346 h 141572"/>
                <a:gd name="connsiteX1" fmla="*/ 60623 w 121245"/>
                <a:gd name="connsiteY1" fmla="*/ 79290 h 141572"/>
                <a:gd name="connsiteX2" fmla="*/ 121246 w 121245"/>
                <a:gd name="connsiteY2" fmla="*/ 139913 h 141572"/>
                <a:gd name="connsiteX3" fmla="*/ 60623 w 121245"/>
                <a:gd name="connsiteY3" fmla="*/ 61969 h 141572"/>
                <a:gd name="connsiteX4" fmla="*/ 0 w 121245"/>
                <a:gd name="connsiteY4" fmla="*/ 1346 h 141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1572">
                  <a:moveTo>
                    <a:pt x="0" y="1346"/>
                  </a:moveTo>
                  <a:cubicBezTo>
                    <a:pt x="0" y="1346"/>
                    <a:pt x="25982" y="44648"/>
                    <a:pt x="60623" y="79290"/>
                  </a:cubicBezTo>
                  <a:cubicBezTo>
                    <a:pt x="95264" y="122592"/>
                    <a:pt x="121246" y="148573"/>
                    <a:pt x="121246" y="139913"/>
                  </a:cubicBezTo>
                  <a:cubicBezTo>
                    <a:pt x="121246" y="131252"/>
                    <a:pt x="95264" y="96611"/>
                    <a:pt x="60623" y="61969"/>
                  </a:cubicBezTo>
                  <a:cubicBezTo>
                    <a:pt x="25982" y="27327"/>
                    <a:pt x="0" y="-7314"/>
                    <a:pt x="0" y="1346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2" name="Freeform: Shape 73">
              <a:extLst>
                <a:ext uri="{FF2B5EF4-FFF2-40B4-BE49-F238E27FC236}">
                  <a16:creationId xmlns:a16="http://schemas.microsoft.com/office/drawing/2014/main" xmlns="" id="{317BB690-570B-49BF-8F0C-CCF642C29BAA}"/>
                </a:ext>
              </a:extLst>
            </p:cNvPr>
            <p:cNvSpPr/>
            <p:nvPr/>
          </p:nvSpPr>
          <p:spPr>
            <a:xfrm>
              <a:off x="2907916" y="3170226"/>
              <a:ext cx="40013" cy="45729"/>
            </a:xfrm>
            <a:custGeom>
              <a:avLst/>
              <a:gdLst>
                <a:gd name="connsiteX0" fmla="*/ 60623 w 121245"/>
                <a:gd name="connsiteY0" fmla="*/ 60623 h 138566"/>
                <a:gd name="connsiteX1" fmla="*/ 0 w 121245"/>
                <a:gd name="connsiteY1" fmla="*/ 138567 h 138566"/>
                <a:gd name="connsiteX2" fmla="*/ 60623 w 121245"/>
                <a:gd name="connsiteY2" fmla="*/ 77944 h 138566"/>
                <a:gd name="connsiteX3" fmla="*/ 121246 w 121245"/>
                <a:gd name="connsiteY3" fmla="*/ 0 h 138566"/>
                <a:gd name="connsiteX4" fmla="*/ 60623 w 121245"/>
                <a:gd name="connsiteY4" fmla="*/ 60623 h 138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8566">
                  <a:moveTo>
                    <a:pt x="60623" y="60623"/>
                  </a:moveTo>
                  <a:cubicBezTo>
                    <a:pt x="25982" y="103925"/>
                    <a:pt x="0" y="138567"/>
                    <a:pt x="0" y="138567"/>
                  </a:cubicBezTo>
                  <a:cubicBezTo>
                    <a:pt x="0" y="138567"/>
                    <a:pt x="25982" y="112586"/>
                    <a:pt x="60623" y="77944"/>
                  </a:cubicBezTo>
                  <a:cubicBezTo>
                    <a:pt x="95264" y="43302"/>
                    <a:pt x="121246" y="8660"/>
                    <a:pt x="121246" y="0"/>
                  </a:cubicBezTo>
                  <a:cubicBezTo>
                    <a:pt x="121246" y="0"/>
                    <a:pt x="95264" y="25981"/>
                    <a:pt x="60623" y="60623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3" name="Freeform: Shape 68">
              <a:extLst>
                <a:ext uri="{FF2B5EF4-FFF2-40B4-BE49-F238E27FC236}">
                  <a16:creationId xmlns:a16="http://schemas.microsoft.com/office/drawing/2014/main" xmlns="" id="{3DC03B0E-4E51-45DB-AAA3-66AD44DAFCF0}"/>
                </a:ext>
              </a:extLst>
            </p:cNvPr>
            <p:cNvSpPr/>
            <p:nvPr/>
          </p:nvSpPr>
          <p:spPr>
            <a:xfrm>
              <a:off x="2827890" y="3166926"/>
              <a:ext cx="6299" cy="140931"/>
            </a:xfrm>
            <a:custGeom>
              <a:avLst/>
              <a:gdLst>
                <a:gd name="connsiteX0" fmla="*/ 0 w 19087"/>
                <a:gd name="connsiteY0" fmla="*/ 10000 h 427040"/>
                <a:gd name="connsiteX1" fmla="*/ 0 w 19087"/>
                <a:gd name="connsiteY1" fmla="*/ 417040 h 427040"/>
                <a:gd name="connsiteX2" fmla="*/ 17321 w 19087"/>
                <a:gd name="connsiteY2" fmla="*/ 417040 h 427040"/>
                <a:gd name="connsiteX3" fmla="*/ 17321 w 19087"/>
                <a:gd name="connsiteY3" fmla="*/ 10000 h 427040"/>
                <a:gd name="connsiteX4" fmla="*/ 0 w 19087"/>
                <a:gd name="connsiteY4" fmla="*/ 10000 h 427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87" h="427040">
                  <a:moveTo>
                    <a:pt x="0" y="10000"/>
                  </a:moveTo>
                  <a:cubicBezTo>
                    <a:pt x="0" y="148567"/>
                    <a:pt x="0" y="287134"/>
                    <a:pt x="0" y="417040"/>
                  </a:cubicBezTo>
                  <a:cubicBezTo>
                    <a:pt x="0" y="425700"/>
                    <a:pt x="17321" y="434361"/>
                    <a:pt x="17321" y="417040"/>
                  </a:cubicBezTo>
                  <a:cubicBezTo>
                    <a:pt x="17321" y="278473"/>
                    <a:pt x="17321" y="139906"/>
                    <a:pt x="17321" y="10000"/>
                  </a:cubicBezTo>
                  <a:cubicBezTo>
                    <a:pt x="25981" y="1340"/>
                    <a:pt x="0" y="-7321"/>
                    <a:pt x="0" y="1000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4" name="Freeform: Shape 69">
              <a:extLst>
                <a:ext uri="{FF2B5EF4-FFF2-40B4-BE49-F238E27FC236}">
                  <a16:creationId xmlns:a16="http://schemas.microsoft.com/office/drawing/2014/main" xmlns="" id="{D07BEECA-0195-4AD1-A732-8DC2AD4840CD}"/>
                </a:ext>
              </a:extLst>
            </p:cNvPr>
            <p:cNvSpPr/>
            <p:nvPr/>
          </p:nvSpPr>
          <p:spPr>
            <a:xfrm>
              <a:off x="2810741" y="3148429"/>
              <a:ext cx="40013" cy="48074"/>
            </a:xfrm>
            <a:custGeom>
              <a:avLst/>
              <a:gdLst>
                <a:gd name="connsiteX0" fmla="*/ 0 w 121245"/>
                <a:gd name="connsiteY0" fmla="*/ 5425 h 145670"/>
                <a:gd name="connsiteX1" fmla="*/ 60623 w 121245"/>
                <a:gd name="connsiteY1" fmla="*/ 92030 h 145670"/>
                <a:gd name="connsiteX2" fmla="*/ 121246 w 121245"/>
                <a:gd name="connsiteY2" fmla="*/ 143992 h 145670"/>
                <a:gd name="connsiteX3" fmla="*/ 60623 w 121245"/>
                <a:gd name="connsiteY3" fmla="*/ 57388 h 145670"/>
                <a:gd name="connsiteX4" fmla="*/ 0 w 121245"/>
                <a:gd name="connsiteY4" fmla="*/ 5425 h 145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5670">
                  <a:moveTo>
                    <a:pt x="0" y="5425"/>
                  </a:moveTo>
                  <a:cubicBezTo>
                    <a:pt x="0" y="22746"/>
                    <a:pt x="25982" y="57388"/>
                    <a:pt x="60623" y="92030"/>
                  </a:cubicBezTo>
                  <a:cubicBezTo>
                    <a:pt x="95265" y="126671"/>
                    <a:pt x="121246" y="152652"/>
                    <a:pt x="121246" y="143992"/>
                  </a:cubicBezTo>
                  <a:cubicBezTo>
                    <a:pt x="121246" y="135332"/>
                    <a:pt x="95265" y="100690"/>
                    <a:pt x="60623" y="57388"/>
                  </a:cubicBezTo>
                  <a:cubicBezTo>
                    <a:pt x="34642" y="14086"/>
                    <a:pt x="0" y="-11895"/>
                    <a:pt x="0" y="542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5" name="Freeform: Shape 70">
              <a:extLst>
                <a:ext uri="{FF2B5EF4-FFF2-40B4-BE49-F238E27FC236}">
                  <a16:creationId xmlns:a16="http://schemas.microsoft.com/office/drawing/2014/main" xmlns="" id="{F2D6D1DB-7130-45DA-AD39-358E6D2956DE}"/>
                </a:ext>
              </a:extLst>
            </p:cNvPr>
            <p:cNvSpPr/>
            <p:nvPr/>
          </p:nvSpPr>
          <p:spPr>
            <a:xfrm>
              <a:off x="2810741" y="3278280"/>
              <a:ext cx="40013" cy="48074"/>
            </a:xfrm>
            <a:custGeom>
              <a:avLst/>
              <a:gdLst>
                <a:gd name="connsiteX0" fmla="*/ 0 w 121245"/>
                <a:gd name="connsiteY0" fmla="*/ 140245 h 145670"/>
                <a:gd name="connsiteX1" fmla="*/ 60623 w 121245"/>
                <a:gd name="connsiteY1" fmla="*/ 88283 h 145670"/>
                <a:gd name="connsiteX2" fmla="*/ 121246 w 121245"/>
                <a:gd name="connsiteY2" fmla="*/ 1679 h 145670"/>
                <a:gd name="connsiteX3" fmla="*/ 60623 w 121245"/>
                <a:gd name="connsiteY3" fmla="*/ 53641 h 145670"/>
                <a:gd name="connsiteX4" fmla="*/ 0 w 121245"/>
                <a:gd name="connsiteY4" fmla="*/ 140245 h 145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5670">
                  <a:moveTo>
                    <a:pt x="0" y="140245"/>
                  </a:moveTo>
                  <a:cubicBezTo>
                    <a:pt x="0" y="157566"/>
                    <a:pt x="25982" y="131585"/>
                    <a:pt x="60623" y="88283"/>
                  </a:cubicBezTo>
                  <a:cubicBezTo>
                    <a:pt x="95265" y="44981"/>
                    <a:pt x="121246" y="10339"/>
                    <a:pt x="121246" y="1679"/>
                  </a:cubicBezTo>
                  <a:cubicBezTo>
                    <a:pt x="121246" y="-6982"/>
                    <a:pt x="95265" y="18999"/>
                    <a:pt x="60623" y="53641"/>
                  </a:cubicBezTo>
                  <a:cubicBezTo>
                    <a:pt x="34642" y="88283"/>
                    <a:pt x="0" y="131585"/>
                    <a:pt x="0" y="14024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6" name="Freeform: Shape 65">
              <a:extLst>
                <a:ext uri="{FF2B5EF4-FFF2-40B4-BE49-F238E27FC236}">
                  <a16:creationId xmlns:a16="http://schemas.microsoft.com/office/drawing/2014/main" xmlns="" id="{143F6213-502B-4503-A3B9-920F71E71A07}"/>
                </a:ext>
              </a:extLst>
            </p:cNvPr>
            <p:cNvSpPr/>
            <p:nvPr/>
          </p:nvSpPr>
          <p:spPr>
            <a:xfrm>
              <a:off x="2733571" y="3070907"/>
              <a:ext cx="5716" cy="334126"/>
            </a:xfrm>
            <a:custGeom>
              <a:avLst/>
              <a:gdLst>
                <a:gd name="connsiteX0" fmla="*/ 0 w 17320"/>
                <a:gd name="connsiteY0" fmla="*/ 6495 h 1012443"/>
                <a:gd name="connsiteX1" fmla="*/ 0 w 17320"/>
                <a:gd name="connsiteY1" fmla="*/ 1002444 h 1012443"/>
                <a:gd name="connsiteX2" fmla="*/ 17321 w 17320"/>
                <a:gd name="connsiteY2" fmla="*/ 1002444 h 1012443"/>
                <a:gd name="connsiteX3" fmla="*/ 17321 w 17320"/>
                <a:gd name="connsiteY3" fmla="*/ 6495 h 1012443"/>
                <a:gd name="connsiteX4" fmla="*/ 0 w 17320"/>
                <a:gd name="connsiteY4" fmla="*/ 6495 h 1012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1012443">
                  <a:moveTo>
                    <a:pt x="0" y="6495"/>
                  </a:moveTo>
                  <a:cubicBezTo>
                    <a:pt x="0" y="335591"/>
                    <a:pt x="0" y="673348"/>
                    <a:pt x="0" y="1002444"/>
                  </a:cubicBezTo>
                  <a:cubicBezTo>
                    <a:pt x="0" y="1011104"/>
                    <a:pt x="17321" y="1019764"/>
                    <a:pt x="17321" y="1002444"/>
                  </a:cubicBezTo>
                  <a:cubicBezTo>
                    <a:pt x="17321" y="673348"/>
                    <a:pt x="17321" y="335591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7" name="Freeform: Shape 66">
              <a:extLst>
                <a:ext uri="{FF2B5EF4-FFF2-40B4-BE49-F238E27FC236}">
                  <a16:creationId xmlns:a16="http://schemas.microsoft.com/office/drawing/2014/main" xmlns="" id="{7ECCA6D7-104D-4232-B328-EA82AD0357F2}"/>
                </a:ext>
              </a:extLst>
            </p:cNvPr>
            <p:cNvSpPr/>
            <p:nvPr/>
          </p:nvSpPr>
          <p:spPr>
            <a:xfrm>
              <a:off x="2716423" y="3055506"/>
              <a:ext cx="40013" cy="45586"/>
            </a:xfrm>
            <a:custGeom>
              <a:avLst/>
              <a:gdLst>
                <a:gd name="connsiteX0" fmla="*/ 0 w 121245"/>
                <a:gd name="connsiteY0" fmla="*/ 18520 h 138132"/>
                <a:gd name="connsiteX1" fmla="*/ 60623 w 121245"/>
                <a:gd name="connsiteY1" fmla="*/ 113784 h 138132"/>
                <a:gd name="connsiteX2" fmla="*/ 121246 w 121245"/>
                <a:gd name="connsiteY2" fmla="*/ 122445 h 138132"/>
                <a:gd name="connsiteX3" fmla="*/ 60623 w 121245"/>
                <a:gd name="connsiteY3" fmla="*/ 27180 h 138132"/>
                <a:gd name="connsiteX4" fmla="*/ 0 w 121245"/>
                <a:gd name="connsiteY4" fmla="*/ 18520 h 138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8132">
                  <a:moveTo>
                    <a:pt x="0" y="18520"/>
                  </a:moveTo>
                  <a:cubicBezTo>
                    <a:pt x="0" y="44501"/>
                    <a:pt x="25981" y="87803"/>
                    <a:pt x="60623" y="113784"/>
                  </a:cubicBezTo>
                  <a:cubicBezTo>
                    <a:pt x="95264" y="139766"/>
                    <a:pt x="121246" y="148426"/>
                    <a:pt x="121246" y="122445"/>
                  </a:cubicBezTo>
                  <a:cubicBezTo>
                    <a:pt x="121246" y="105124"/>
                    <a:pt x="95264" y="53161"/>
                    <a:pt x="60623" y="27180"/>
                  </a:cubicBezTo>
                  <a:cubicBezTo>
                    <a:pt x="25981" y="-7461"/>
                    <a:pt x="0" y="-7461"/>
                    <a:pt x="0" y="1852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8" name="Freeform: Shape 67">
              <a:extLst>
                <a:ext uri="{FF2B5EF4-FFF2-40B4-BE49-F238E27FC236}">
                  <a16:creationId xmlns:a16="http://schemas.microsoft.com/office/drawing/2014/main" xmlns="" id="{A7C328F0-3888-48EB-A883-4D0F359C108B}"/>
                </a:ext>
              </a:extLst>
            </p:cNvPr>
            <p:cNvSpPr/>
            <p:nvPr/>
          </p:nvSpPr>
          <p:spPr>
            <a:xfrm>
              <a:off x="2716423" y="3373691"/>
              <a:ext cx="40013" cy="45586"/>
            </a:xfrm>
            <a:custGeom>
              <a:avLst/>
              <a:gdLst>
                <a:gd name="connsiteX0" fmla="*/ 60623 w 121245"/>
                <a:gd name="connsiteY0" fmla="*/ 24348 h 138132"/>
                <a:gd name="connsiteX1" fmla="*/ 0 w 121245"/>
                <a:gd name="connsiteY1" fmla="*/ 119612 h 138132"/>
                <a:gd name="connsiteX2" fmla="*/ 60623 w 121245"/>
                <a:gd name="connsiteY2" fmla="*/ 110952 h 138132"/>
                <a:gd name="connsiteX3" fmla="*/ 121246 w 121245"/>
                <a:gd name="connsiteY3" fmla="*/ 15687 h 138132"/>
                <a:gd name="connsiteX4" fmla="*/ 60623 w 121245"/>
                <a:gd name="connsiteY4" fmla="*/ 24348 h 138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8132">
                  <a:moveTo>
                    <a:pt x="60623" y="24348"/>
                  </a:moveTo>
                  <a:cubicBezTo>
                    <a:pt x="25981" y="50329"/>
                    <a:pt x="0" y="93631"/>
                    <a:pt x="0" y="119612"/>
                  </a:cubicBezTo>
                  <a:cubicBezTo>
                    <a:pt x="0" y="145594"/>
                    <a:pt x="25981" y="145594"/>
                    <a:pt x="60623" y="110952"/>
                  </a:cubicBezTo>
                  <a:cubicBezTo>
                    <a:pt x="95264" y="76310"/>
                    <a:pt x="121246" y="33008"/>
                    <a:pt x="121246" y="15687"/>
                  </a:cubicBezTo>
                  <a:cubicBezTo>
                    <a:pt x="121246" y="-10294"/>
                    <a:pt x="95264" y="-1633"/>
                    <a:pt x="60623" y="24348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9" name="Freeform: Shape 62">
              <a:extLst>
                <a:ext uri="{FF2B5EF4-FFF2-40B4-BE49-F238E27FC236}">
                  <a16:creationId xmlns:a16="http://schemas.microsoft.com/office/drawing/2014/main" xmlns="" id="{4F697E73-0D29-449B-8DF0-CF14B2105F34}"/>
                </a:ext>
              </a:extLst>
            </p:cNvPr>
            <p:cNvSpPr/>
            <p:nvPr/>
          </p:nvSpPr>
          <p:spPr>
            <a:xfrm>
              <a:off x="2639253" y="3008743"/>
              <a:ext cx="5716" cy="459168"/>
            </a:xfrm>
            <a:custGeom>
              <a:avLst/>
              <a:gdLst>
                <a:gd name="connsiteX0" fmla="*/ 0 w 17321"/>
                <a:gd name="connsiteY0" fmla="*/ 12991 h 1391337"/>
                <a:gd name="connsiteX1" fmla="*/ 0 w 17321"/>
                <a:gd name="connsiteY1" fmla="*/ 1381337 h 1391337"/>
                <a:gd name="connsiteX2" fmla="*/ 17321 w 17321"/>
                <a:gd name="connsiteY2" fmla="*/ 1381337 h 1391337"/>
                <a:gd name="connsiteX3" fmla="*/ 17321 w 17321"/>
                <a:gd name="connsiteY3" fmla="*/ 12991 h 1391337"/>
                <a:gd name="connsiteX4" fmla="*/ 0 w 17321"/>
                <a:gd name="connsiteY4" fmla="*/ 12991 h 1391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1" h="1391337">
                  <a:moveTo>
                    <a:pt x="0" y="12991"/>
                  </a:moveTo>
                  <a:cubicBezTo>
                    <a:pt x="0" y="471993"/>
                    <a:pt x="0" y="930995"/>
                    <a:pt x="0" y="1381337"/>
                  </a:cubicBezTo>
                  <a:cubicBezTo>
                    <a:pt x="0" y="1389997"/>
                    <a:pt x="17321" y="1398658"/>
                    <a:pt x="17321" y="1381337"/>
                  </a:cubicBezTo>
                  <a:cubicBezTo>
                    <a:pt x="17321" y="922335"/>
                    <a:pt x="17321" y="463332"/>
                    <a:pt x="17321" y="12991"/>
                  </a:cubicBezTo>
                  <a:cubicBezTo>
                    <a:pt x="17321" y="-4330"/>
                    <a:pt x="0" y="-4330"/>
                    <a:pt x="0" y="1299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0" name="Freeform: Shape 63">
              <a:extLst>
                <a:ext uri="{FF2B5EF4-FFF2-40B4-BE49-F238E27FC236}">
                  <a16:creationId xmlns:a16="http://schemas.microsoft.com/office/drawing/2014/main" xmlns="" id="{47ACC537-C3F8-414C-891D-226A2C25001A}"/>
                </a:ext>
              </a:extLst>
            </p:cNvPr>
            <p:cNvSpPr/>
            <p:nvPr/>
          </p:nvSpPr>
          <p:spPr>
            <a:xfrm>
              <a:off x="2622105" y="2996497"/>
              <a:ext cx="40013" cy="40429"/>
            </a:xfrm>
            <a:custGeom>
              <a:avLst/>
              <a:gdLst>
                <a:gd name="connsiteX0" fmla="*/ 60623 w 121245"/>
                <a:gd name="connsiteY0" fmla="*/ 6795 h 122504"/>
                <a:gd name="connsiteX1" fmla="*/ 0 w 121245"/>
                <a:gd name="connsiteY1" fmla="*/ 41437 h 122504"/>
                <a:gd name="connsiteX2" fmla="*/ 60623 w 121245"/>
                <a:gd name="connsiteY2" fmla="*/ 119381 h 122504"/>
                <a:gd name="connsiteX3" fmla="*/ 121246 w 121245"/>
                <a:gd name="connsiteY3" fmla="*/ 84739 h 122504"/>
                <a:gd name="connsiteX4" fmla="*/ 60623 w 121245"/>
                <a:gd name="connsiteY4" fmla="*/ 6795 h 122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2504">
                  <a:moveTo>
                    <a:pt x="60623" y="6795"/>
                  </a:moveTo>
                  <a:cubicBezTo>
                    <a:pt x="25982" y="-10526"/>
                    <a:pt x="0" y="6795"/>
                    <a:pt x="0" y="41437"/>
                  </a:cubicBezTo>
                  <a:cubicBezTo>
                    <a:pt x="0" y="76078"/>
                    <a:pt x="25982" y="110720"/>
                    <a:pt x="60623" y="119381"/>
                  </a:cubicBezTo>
                  <a:cubicBezTo>
                    <a:pt x="95264" y="128041"/>
                    <a:pt x="121246" y="119381"/>
                    <a:pt x="121246" y="84739"/>
                  </a:cubicBezTo>
                  <a:cubicBezTo>
                    <a:pt x="121246" y="58758"/>
                    <a:pt x="95264" y="24116"/>
                    <a:pt x="60623" y="67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1" name="Freeform: Shape 64">
              <a:extLst>
                <a:ext uri="{FF2B5EF4-FFF2-40B4-BE49-F238E27FC236}">
                  <a16:creationId xmlns:a16="http://schemas.microsoft.com/office/drawing/2014/main" xmlns="" id="{FB08B7CA-B922-4613-A1B1-CA6D2D81286B}"/>
                </a:ext>
              </a:extLst>
            </p:cNvPr>
            <p:cNvSpPr/>
            <p:nvPr/>
          </p:nvSpPr>
          <p:spPr>
            <a:xfrm>
              <a:off x="2622105" y="3434958"/>
              <a:ext cx="40013" cy="40470"/>
            </a:xfrm>
            <a:custGeom>
              <a:avLst/>
              <a:gdLst>
                <a:gd name="connsiteX0" fmla="*/ 60623 w 121245"/>
                <a:gd name="connsiteY0" fmla="*/ 3248 h 122628"/>
                <a:gd name="connsiteX1" fmla="*/ 0 w 121245"/>
                <a:gd name="connsiteY1" fmla="*/ 81191 h 122628"/>
                <a:gd name="connsiteX2" fmla="*/ 60623 w 121245"/>
                <a:gd name="connsiteY2" fmla="*/ 115833 h 122628"/>
                <a:gd name="connsiteX3" fmla="*/ 121246 w 121245"/>
                <a:gd name="connsiteY3" fmla="*/ 29229 h 122628"/>
                <a:gd name="connsiteX4" fmla="*/ 60623 w 121245"/>
                <a:gd name="connsiteY4" fmla="*/ 3248 h 122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2628">
                  <a:moveTo>
                    <a:pt x="60623" y="3248"/>
                  </a:moveTo>
                  <a:cubicBezTo>
                    <a:pt x="25982" y="11908"/>
                    <a:pt x="0" y="46550"/>
                    <a:pt x="0" y="81191"/>
                  </a:cubicBezTo>
                  <a:cubicBezTo>
                    <a:pt x="0" y="115833"/>
                    <a:pt x="25982" y="133154"/>
                    <a:pt x="60623" y="115833"/>
                  </a:cubicBezTo>
                  <a:cubicBezTo>
                    <a:pt x="95264" y="98512"/>
                    <a:pt x="121246" y="63871"/>
                    <a:pt x="121246" y="29229"/>
                  </a:cubicBezTo>
                  <a:cubicBezTo>
                    <a:pt x="121246" y="3248"/>
                    <a:pt x="95264" y="-5413"/>
                    <a:pt x="60623" y="3248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2" name="Freeform: Shape 59">
              <a:extLst>
                <a:ext uri="{FF2B5EF4-FFF2-40B4-BE49-F238E27FC236}">
                  <a16:creationId xmlns:a16="http://schemas.microsoft.com/office/drawing/2014/main" xmlns="" id="{5DEBC7F5-BD6C-42E1-85D7-9456AB38FBE7}"/>
                </a:ext>
              </a:extLst>
            </p:cNvPr>
            <p:cNvSpPr/>
            <p:nvPr/>
          </p:nvSpPr>
          <p:spPr>
            <a:xfrm>
              <a:off x="2542079" y="2995440"/>
              <a:ext cx="5716" cy="486762"/>
            </a:xfrm>
            <a:custGeom>
              <a:avLst/>
              <a:gdLst>
                <a:gd name="connsiteX0" fmla="*/ 0 w 17320"/>
                <a:gd name="connsiteY0" fmla="*/ 10000 h 1474950"/>
                <a:gd name="connsiteX1" fmla="*/ 0 w 17320"/>
                <a:gd name="connsiteY1" fmla="*/ 1464951 h 1474950"/>
                <a:gd name="connsiteX2" fmla="*/ 17321 w 17320"/>
                <a:gd name="connsiteY2" fmla="*/ 1464951 h 1474950"/>
                <a:gd name="connsiteX3" fmla="*/ 17321 w 17320"/>
                <a:gd name="connsiteY3" fmla="*/ 10000 h 1474950"/>
                <a:gd name="connsiteX4" fmla="*/ 0 w 17320"/>
                <a:gd name="connsiteY4" fmla="*/ 10000 h 1474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1474950">
                  <a:moveTo>
                    <a:pt x="0" y="10000"/>
                  </a:moveTo>
                  <a:cubicBezTo>
                    <a:pt x="0" y="494984"/>
                    <a:pt x="0" y="979967"/>
                    <a:pt x="0" y="1464951"/>
                  </a:cubicBezTo>
                  <a:cubicBezTo>
                    <a:pt x="0" y="1473611"/>
                    <a:pt x="17321" y="1482271"/>
                    <a:pt x="17321" y="1464951"/>
                  </a:cubicBezTo>
                  <a:cubicBezTo>
                    <a:pt x="17321" y="979967"/>
                    <a:pt x="17321" y="494984"/>
                    <a:pt x="17321" y="10000"/>
                  </a:cubicBezTo>
                  <a:cubicBezTo>
                    <a:pt x="17321" y="1340"/>
                    <a:pt x="0" y="-7321"/>
                    <a:pt x="0" y="1000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3" name="Freeform: Shape 60">
              <a:extLst>
                <a:ext uri="{FF2B5EF4-FFF2-40B4-BE49-F238E27FC236}">
                  <a16:creationId xmlns:a16="http://schemas.microsoft.com/office/drawing/2014/main" xmlns="" id="{93BF1928-F8D5-4803-935D-DFE22E5682FF}"/>
                </a:ext>
              </a:extLst>
            </p:cNvPr>
            <p:cNvSpPr/>
            <p:nvPr/>
          </p:nvSpPr>
          <p:spPr>
            <a:xfrm>
              <a:off x="2524930" y="2984005"/>
              <a:ext cx="40457" cy="43316"/>
            </a:xfrm>
            <a:custGeom>
              <a:avLst/>
              <a:gdLst>
                <a:gd name="connsiteX0" fmla="*/ 60623 w 122591"/>
                <a:gd name="connsiteY0" fmla="*/ 1346 h 131252"/>
                <a:gd name="connsiteX1" fmla="*/ 0 w 122591"/>
                <a:gd name="connsiteY1" fmla="*/ 79290 h 131252"/>
                <a:gd name="connsiteX2" fmla="*/ 60623 w 122591"/>
                <a:gd name="connsiteY2" fmla="*/ 131252 h 131252"/>
                <a:gd name="connsiteX3" fmla="*/ 121246 w 122591"/>
                <a:gd name="connsiteY3" fmla="*/ 61969 h 131252"/>
                <a:gd name="connsiteX4" fmla="*/ 60623 w 122591"/>
                <a:gd name="connsiteY4" fmla="*/ 1346 h 131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31252">
                  <a:moveTo>
                    <a:pt x="60623" y="1346"/>
                  </a:moveTo>
                  <a:cubicBezTo>
                    <a:pt x="25982" y="10006"/>
                    <a:pt x="0" y="44648"/>
                    <a:pt x="0" y="79290"/>
                  </a:cubicBezTo>
                  <a:cubicBezTo>
                    <a:pt x="0" y="113931"/>
                    <a:pt x="25982" y="131252"/>
                    <a:pt x="60623" y="131252"/>
                  </a:cubicBezTo>
                  <a:cubicBezTo>
                    <a:pt x="95265" y="131252"/>
                    <a:pt x="121246" y="96611"/>
                    <a:pt x="121246" y="61969"/>
                  </a:cubicBezTo>
                  <a:cubicBezTo>
                    <a:pt x="129906" y="27327"/>
                    <a:pt x="95265" y="-7314"/>
                    <a:pt x="60623" y="1346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4" name="Freeform: Shape 61">
              <a:extLst>
                <a:ext uri="{FF2B5EF4-FFF2-40B4-BE49-F238E27FC236}">
                  <a16:creationId xmlns:a16="http://schemas.microsoft.com/office/drawing/2014/main" xmlns="" id="{2C5AC0BC-1DD7-47F8-A443-1403F595320C}"/>
                </a:ext>
              </a:extLst>
            </p:cNvPr>
            <p:cNvSpPr/>
            <p:nvPr/>
          </p:nvSpPr>
          <p:spPr>
            <a:xfrm>
              <a:off x="2524930" y="3447462"/>
              <a:ext cx="40457" cy="43316"/>
            </a:xfrm>
            <a:custGeom>
              <a:avLst/>
              <a:gdLst>
                <a:gd name="connsiteX0" fmla="*/ 60623 w 122591"/>
                <a:gd name="connsiteY0" fmla="*/ 0 h 131252"/>
                <a:gd name="connsiteX1" fmla="*/ 0 w 122591"/>
                <a:gd name="connsiteY1" fmla="*/ 51963 h 131252"/>
                <a:gd name="connsiteX2" fmla="*/ 60623 w 122591"/>
                <a:gd name="connsiteY2" fmla="*/ 129906 h 131252"/>
                <a:gd name="connsiteX3" fmla="*/ 121246 w 122591"/>
                <a:gd name="connsiteY3" fmla="*/ 69283 h 131252"/>
                <a:gd name="connsiteX4" fmla="*/ 60623 w 122591"/>
                <a:gd name="connsiteY4" fmla="*/ 0 h 131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31252">
                  <a:moveTo>
                    <a:pt x="60623" y="0"/>
                  </a:moveTo>
                  <a:cubicBezTo>
                    <a:pt x="25982" y="0"/>
                    <a:pt x="0" y="17321"/>
                    <a:pt x="0" y="51963"/>
                  </a:cubicBezTo>
                  <a:cubicBezTo>
                    <a:pt x="0" y="86604"/>
                    <a:pt x="25982" y="121246"/>
                    <a:pt x="60623" y="129906"/>
                  </a:cubicBezTo>
                  <a:cubicBezTo>
                    <a:pt x="95265" y="138567"/>
                    <a:pt x="121246" y="103925"/>
                    <a:pt x="121246" y="69283"/>
                  </a:cubicBezTo>
                  <a:cubicBezTo>
                    <a:pt x="129906" y="34642"/>
                    <a:pt x="95265" y="8660"/>
                    <a:pt x="60623" y="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5" name="Freeform: Shape 56">
              <a:extLst>
                <a:ext uri="{FF2B5EF4-FFF2-40B4-BE49-F238E27FC236}">
                  <a16:creationId xmlns:a16="http://schemas.microsoft.com/office/drawing/2014/main" xmlns="" id="{844B664F-61F7-45C9-8A6D-A4D75E84AB04}"/>
                </a:ext>
              </a:extLst>
            </p:cNvPr>
            <p:cNvSpPr/>
            <p:nvPr/>
          </p:nvSpPr>
          <p:spPr>
            <a:xfrm>
              <a:off x="2447761" y="3032595"/>
              <a:ext cx="5716" cy="412452"/>
            </a:xfrm>
            <a:custGeom>
              <a:avLst/>
              <a:gdLst>
                <a:gd name="connsiteX0" fmla="*/ 0 w 17320"/>
                <a:gd name="connsiteY0" fmla="*/ 10000 h 1249779"/>
                <a:gd name="connsiteX1" fmla="*/ 0 w 17320"/>
                <a:gd name="connsiteY1" fmla="*/ 1239780 h 1249779"/>
                <a:gd name="connsiteX2" fmla="*/ 17321 w 17320"/>
                <a:gd name="connsiteY2" fmla="*/ 1239780 h 1249779"/>
                <a:gd name="connsiteX3" fmla="*/ 17321 w 17320"/>
                <a:gd name="connsiteY3" fmla="*/ 10000 h 1249779"/>
                <a:gd name="connsiteX4" fmla="*/ 0 w 17320"/>
                <a:gd name="connsiteY4" fmla="*/ 10000 h 12497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1249779">
                  <a:moveTo>
                    <a:pt x="0" y="10000"/>
                  </a:moveTo>
                  <a:cubicBezTo>
                    <a:pt x="0" y="417040"/>
                    <a:pt x="0" y="832740"/>
                    <a:pt x="0" y="1239780"/>
                  </a:cubicBezTo>
                  <a:cubicBezTo>
                    <a:pt x="0" y="1248440"/>
                    <a:pt x="17321" y="1257101"/>
                    <a:pt x="17321" y="1239780"/>
                  </a:cubicBezTo>
                  <a:cubicBezTo>
                    <a:pt x="17321" y="832740"/>
                    <a:pt x="17321" y="417040"/>
                    <a:pt x="17321" y="10000"/>
                  </a:cubicBezTo>
                  <a:cubicBezTo>
                    <a:pt x="17321" y="1340"/>
                    <a:pt x="0" y="-7321"/>
                    <a:pt x="0" y="1000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6" name="Freeform: Shape 57">
              <a:extLst>
                <a:ext uri="{FF2B5EF4-FFF2-40B4-BE49-F238E27FC236}">
                  <a16:creationId xmlns:a16="http://schemas.microsoft.com/office/drawing/2014/main" xmlns="" id="{F5404E37-9581-46F8-8099-DB1B728500FD}"/>
                </a:ext>
              </a:extLst>
            </p:cNvPr>
            <p:cNvSpPr/>
            <p:nvPr/>
          </p:nvSpPr>
          <p:spPr>
            <a:xfrm>
              <a:off x="2430612" y="3019477"/>
              <a:ext cx="40013" cy="44460"/>
            </a:xfrm>
            <a:custGeom>
              <a:avLst/>
              <a:gdLst>
                <a:gd name="connsiteX0" fmla="*/ 60623 w 121245"/>
                <a:gd name="connsiteY0" fmla="*/ 15107 h 134719"/>
                <a:gd name="connsiteX1" fmla="*/ 0 w 121245"/>
                <a:gd name="connsiteY1" fmla="*/ 110371 h 134719"/>
                <a:gd name="connsiteX2" fmla="*/ 60623 w 121245"/>
                <a:gd name="connsiteY2" fmla="*/ 119032 h 134719"/>
                <a:gd name="connsiteX3" fmla="*/ 121246 w 121245"/>
                <a:gd name="connsiteY3" fmla="*/ 32427 h 134719"/>
                <a:gd name="connsiteX4" fmla="*/ 60623 w 121245"/>
                <a:gd name="connsiteY4" fmla="*/ 15107 h 134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4719">
                  <a:moveTo>
                    <a:pt x="60623" y="15107"/>
                  </a:moveTo>
                  <a:cubicBezTo>
                    <a:pt x="25981" y="41088"/>
                    <a:pt x="0" y="84390"/>
                    <a:pt x="0" y="110371"/>
                  </a:cubicBezTo>
                  <a:cubicBezTo>
                    <a:pt x="0" y="136352"/>
                    <a:pt x="25981" y="145013"/>
                    <a:pt x="60623" y="119032"/>
                  </a:cubicBezTo>
                  <a:cubicBezTo>
                    <a:pt x="95264" y="101711"/>
                    <a:pt x="121246" y="58409"/>
                    <a:pt x="121246" y="32427"/>
                  </a:cubicBezTo>
                  <a:cubicBezTo>
                    <a:pt x="121246" y="-2214"/>
                    <a:pt x="95264" y="-10875"/>
                    <a:pt x="60623" y="15107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7" name="Freeform: Shape 58">
              <a:extLst>
                <a:ext uri="{FF2B5EF4-FFF2-40B4-BE49-F238E27FC236}">
                  <a16:creationId xmlns:a16="http://schemas.microsoft.com/office/drawing/2014/main" xmlns="" id="{633AD114-BE12-45D7-BB37-EC0EA716CA01}"/>
                </a:ext>
              </a:extLst>
            </p:cNvPr>
            <p:cNvSpPr/>
            <p:nvPr/>
          </p:nvSpPr>
          <p:spPr>
            <a:xfrm>
              <a:off x="2430612" y="3412040"/>
              <a:ext cx="40013" cy="43267"/>
            </a:xfrm>
            <a:custGeom>
              <a:avLst/>
              <a:gdLst>
                <a:gd name="connsiteX0" fmla="*/ 60623 w 121245"/>
                <a:gd name="connsiteY0" fmla="*/ 12072 h 131103"/>
                <a:gd name="connsiteX1" fmla="*/ 0 w 121245"/>
                <a:gd name="connsiteY1" fmla="*/ 20732 h 131103"/>
                <a:gd name="connsiteX2" fmla="*/ 60623 w 121245"/>
                <a:gd name="connsiteY2" fmla="*/ 115997 h 131103"/>
                <a:gd name="connsiteX3" fmla="*/ 121246 w 121245"/>
                <a:gd name="connsiteY3" fmla="*/ 98676 h 131103"/>
                <a:gd name="connsiteX4" fmla="*/ 60623 w 121245"/>
                <a:gd name="connsiteY4" fmla="*/ 12072 h 1311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1103">
                  <a:moveTo>
                    <a:pt x="60623" y="12072"/>
                  </a:moveTo>
                  <a:cubicBezTo>
                    <a:pt x="25981" y="-5249"/>
                    <a:pt x="0" y="-5249"/>
                    <a:pt x="0" y="20732"/>
                  </a:cubicBezTo>
                  <a:cubicBezTo>
                    <a:pt x="0" y="46713"/>
                    <a:pt x="25981" y="90015"/>
                    <a:pt x="60623" y="115997"/>
                  </a:cubicBezTo>
                  <a:cubicBezTo>
                    <a:pt x="95264" y="141978"/>
                    <a:pt x="121246" y="133317"/>
                    <a:pt x="121246" y="98676"/>
                  </a:cubicBezTo>
                  <a:cubicBezTo>
                    <a:pt x="121246" y="72695"/>
                    <a:pt x="95264" y="29393"/>
                    <a:pt x="60623" y="12072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8" name="Freeform: Shape 53">
              <a:extLst>
                <a:ext uri="{FF2B5EF4-FFF2-40B4-BE49-F238E27FC236}">
                  <a16:creationId xmlns:a16="http://schemas.microsoft.com/office/drawing/2014/main" xmlns="" id="{E11681B4-50C9-4564-8CD7-8393C9B2271E}"/>
                </a:ext>
              </a:extLst>
            </p:cNvPr>
            <p:cNvSpPr/>
            <p:nvPr/>
          </p:nvSpPr>
          <p:spPr>
            <a:xfrm>
              <a:off x="2353444" y="3111634"/>
              <a:ext cx="5716" cy="253384"/>
            </a:xfrm>
            <a:custGeom>
              <a:avLst/>
              <a:gdLst>
                <a:gd name="connsiteX0" fmla="*/ 0 w 17321"/>
                <a:gd name="connsiteY0" fmla="*/ 12991 h 767786"/>
                <a:gd name="connsiteX1" fmla="*/ 0 w 17321"/>
                <a:gd name="connsiteY1" fmla="*/ 757787 h 767786"/>
                <a:gd name="connsiteX2" fmla="*/ 17321 w 17321"/>
                <a:gd name="connsiteY2" fmla="*/ 757787 h 767786"/>
                <a:gd name="connsiteX3" fmla="*/ 17321 w 17321"/>
                <a:gd name="connsiteY3" fmla="*/ 12991 h 767786"/>
                <a:gd name="connsiteX4" fmla="*/ 0 w 17321"/>
                <a:gd name="connsiteY4" fmla="*/ 12991 h 767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1" h="767786">
                  <a:moveTo>
                    <a:pt x="0" y="12991"/>
                  </a:moveTo>
                  <a:cubicBezTo>
                    <a:pt x="0" y="264143"/>
                    <a:pt x="0" y="506635"/>
                    <a:pt x="0" y="757787"/>
                  </a:cubicBezTo>
                  <a:cubicBezTo>
                    <a:pt x="0" y="766447"/>
                    <a:pt x="17321" y="775107"/>
                    <a:pt x="17321" y="757787"/>
                  </a:cubicBezTo>
                  <a:cubicBezTo>
                    <a:pt x="17321" y="506635"/>
                    <a:pt x="17321" y="264143"/>
                    <a:pt x="17321" y="12991"/>
                  </a:cubicBezTo>
                  <a:cubicBezTo>
                    <a:pt x="17321" y="-4330"/>
                    <a:pt x="0" y="-4330"/>
                    <a:pt x="0" y="1299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9" name="Freeform: Shape 54">
              <a:extLst>
                <a:ext uri="{FF2B5EF4-FFF2-40B4-BE49-F238E27FC236}">
                  <a16:creationId xmlns:a16="http://schemas.microsoft.com/office/drawing/2014/main" xmlns="" id="{8489A2F8-9A83-4879-8459-588236E86652}"/>
                </a:ext>
              </a:extLst>
            </p:cNvPr>
            <p:cNvSpPr/>
            <p:nvPr/>
          </p:nvSpPr>
          <p:spPr>
            <a:xfrm>
              <a:off x="2336295" y="3094884"/>
              <a:ext cx="40013" cy="46145"/>
            </a:xfrm>
            <a:custGeom>
              <a:avLst/>
              <a:gdLst>
                <a:gd name="connsiteX0" fmla="*/ 60623 w 121245"/>
                <a:gd name="connsiteY0" fmla="*/ 37765 h 139824"/>
                <a:gd name="connsiteX1" fmla="*/ 0 w 121245"/>
                <a:gd name="connsiteY1" fmla="*/ 133030 h 139824"/>
                <a:gd name="connsiteX2" fmla="*/ 60623 w 121245"/>
                <a:gd name="connsiteY2" fmla="*/ 98388 h 139824"/>
                <a:gd name="connsiteX3" fmla="*/ 121246 w 121245"/>
                <a:gd name="connsiteY3" fmla="*/ 3124 h 139824"/>
                <a:gd name="connsiteX4" fmla="*/ 60623 w 121245"/>
                <a:gd name="connsiteY4" fmla="*/ 37765 h 139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9824">
                  <a:moveTo>
                    <a:pt x="60623" y="37765"/>
                  </a:moveTo>
                  <a:cubicBezTo>
                    <a:pt x="25982" y="72407"/>
                    <a:pt x="0" y="115709"/>
                    <a:pt x="0" y="133030"/>
                  </a:cubicBezTo>
                  <a:cubicBezTo>
                    <a:pt x="0" y="150351"/>
                    <a:pt x="25982" y="133030"/>
                    <a:pt x="60623" y="98388"/>
                  </a:cubicBezTo>
                  <a:cubicBezTo>
                    <a:pt x="95264" y="63747"/>
                    <a:pt x="121246" y="29105"/>
                    <a:pt x="121246" y="3124"/>
                  </a:cubicBezTo>
                  <a:cubicBezTo>
                    <a:pt x="121246" y="-5537"/>
                    <a:pt x="95264" y="3124"/>
                    <a:pt x="60623" y="3776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0" name="Freeform: Shape 55">
              <a:extLst>
                <a:ext uri="{FF2B5EF4-FFF2-40B4-BE49-F238E27FC236}">
                  <a16:creationId xmlns:a16="http://schemas.microsoft.com/office/drawing/2014/main" xmlns="" id="{EAE4CBD6-764E-48A9-9807-2A596264B75A}"/>
                </a:ext>
              </a:extLst>
            </p:cNvPr>
            <p:cNvSpPr/>
            <p:nvPr/>
          </p:nvSpPr>
          <p:spPr>
            <a:xfrm>
              <a:off x="2336295" y="3332107"/>
              <a:ext cx="40013" cy="45172"/>
            </a:xfrm>
            <a:custGeom>
              <a:avLst/>
              <a:gdLst>
                <a:gd name="connsiteX0" fmla="*/ 60623 w 121245"/>
                <a:gd name="connsiteY0" fmla="*/ 37765 h 136878"/>
                <a:gd name="connsiteX1" fmla="*/ 0 w 121245"/>
                <a:gd name="connsiteY1" fmla="*/ 3124 h 136878"/>
                <a:gd name="connsiteX2" fmla="*/ 60623 w 121245"/>
                <a:gd name="connsiteY2" fmla="*/ 98388 h 136878"/>
                <a:gd name="connsiteX3" fmla="*/ 121246 w 121245"/>
                <a:gd name="connsiteY3" fmla="*/ 124369 h 136878"/>
                <a:gd name="connsiteX4" fmla="*/ 60623 w 121245"/>
                <a:gd name="connsiteY4" fmla="*/ 37765 h 136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6878">
                  <a:moveTo>
                    <a:pt x="60623" y="37765"/>
                  </a:moveTo>
                  <a:cubicBezTo>
                    <a:pt x="25982" y="3124"/>
                    <a:pt x="0" y="-5537"/>
                    <a:pt x="0" y="3124"/>
                  </a:cubicBezTo>
                  <a:cubicBezTo>
                    <a:pt x="0" y="20444"/>
                    <a:pt x="25982" y="63746"/>
                    <a:pt x="60623" y="98388"/>
                  </a:cubicBezTo>
                  <a:cubicBezTo>
                    <a:pt x="95264" y="133030"/>
                    <a:pt x="121246" y="150351"/>
                    <a:pt x="121246" y="124369"/>
                  </a:cubicBezTo>
                  <a:cubicBezTo>
                    <a:pt x="121246" y="107049"/>
                    <a:pt x="95264" y="72407"/>
                    <a:pt x="60623" y="3776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1" name="Freeform: Shape 48">
              <a:extLst>
                <a:ext uri="{FF2B5EF4-FFF2-40B4-BE49-F238E27FC236}">
                  <a16:creationId xmlns:a16="http://schemas.microsoft.com/office/drawing/2014/main" xmlns="" id="{3395197B-02A1-4307-B873-1256CEFB6B25}"/>
                </a:ext>
              </a:extLst>
            </p:cNvPr>
            <p:cNvSpPr/>
            <p:nvPr/>
          </p:nvSpPr>
          <p:spPr>
            <a:xfrm>
              <a:off x="2256268" y="3216670"/>
              <a:ext cx="5716" cy="39741"/>
            </a:xfrm>
            <a:custGeom>
              <a:avLst/>
              <a:gdLst>
                <a:gd name="connsiteX0" fmla="*/ 0 w 17320"/>
                <a:gd name="connsiteY0" fmla="*/ 6495 h 120420"/>
                <a:gd name="connsiteX1" fmla="*/ 0 w 17320"/>
                <a:gd name="connsiteY1" fmla="*/ 110420 h 120420"/>
                <a:gd name="connsiteX2" fmla="*/ 17321 w 17320"/>
                <a:gd name="connsiteY2" fmla="*/ 110420 h 120420"/>
                <a:gd name="connsiteX3" fmla="*/ 17321 w 17320"/>
                <a:gd name="connsiteY3" fmla="*/ 6495 h 120420"/>
                <a:gd name="connsiteX4" fmla="*/ 0 w 17320"/>
                <a:gd name="connsiteY4" fmla="*/ 6495 h 120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120420">
                  <a:moveTo>
                    <a:pt x="0" y="6495"/>
                  </a:moveTo>
                  <a:cubicBezTo>
                    <a:pt x="0" y="41137"/>
                    <a:pt x="0" y="75779"/>
                    <a:pt x="0" y="110420"/>
                  </a:cubicBezTo>
                  <a:cubicBezTo>
                    <a:pt x="0" y="119081"/>
                    <a:pt x="17321" y="127741"/>
                    <a:pt x="17321" y="110420"/>
                  </a:cubicBezTo>
                  <a:cubicBezTo>
                    <a:pt x="17321" y="75779"/>
                    <a:pt x="17321" y="41137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2" name="Freeform: Shape 49">
              <a:extLst>
                <a:ext uri="{FF2B5EF4-FFF2-40B4-BE49-F238E27FC236}">
                  <a16:creationId xmlns:a16="http://schemas.microsoft.com/office/drawing/2014/main" xmlns="" id="{588D8C78-159D-4DC2-8686-D66553A9793D}"/>
                </a:ext>
              </a:extLst>
            </p:cNvPr>
            <p:cNvSpPr/>
            <p:nvPr/>
          </p:nvSpPr>
          <p:spPr>
            <a:xfrm>
              <a:off x="2239119" y="3238821"/>
              <a:ext cx="2858" cy="4042"/>
            </a:xfrm>
            <a:custGeom>
              <a:avLst/>
              <a:gdLst>
                <a:gd name="connsiteX0" fmla="*/ 8661 w 8660"/>
                <a:gd name="connsiteY0" fmla="*/ 0 h 12247"/>
                <a:gd name="connsiteX1" fmla="*/ 0 w 8660"/>
                <a:gd name="connsiteY1" fmla="*/ 8660 h 12247"/>
                <a:gd name="connsiteX2" fmla="*/ 8661 w 8660"/>
                <a:gd name="connsiteY2" fmla="*/ 0 h 122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660" h="12247">
                  <a:moveTo>
                    <a:pt x="8661" y="0"/>
                  </a:moveTo>
                  <a:cubicBezTo>
                    <a:pt x="0" y="8660"/>
                    <a:pt x="0" y="8660"/>
                    <a:pt x="0" y="8660"/>
                  </a:cubicBezTo>
                  <a:cubicBezTo>
                    <a:pt x="0" y="17321"/>
                    <a:pt x="0" y="8660"/>
                    <a:pt x="8661" y="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3" name="Freeform: Shape 50">
              <a:extLst>
                <a:ext uri="{FF2B5EF4-FFF2-40B4-BE49-F238E27FC236}">
                  <a16:creationId xmlns:a16="http://schemas.microsoft.com/office/drawing/2014/main" xmlns="" id="{E0C8ECE3-C459-4501-BF92-EEFD304732D3}"/>
                </a:ext>
              </a:extLst>
            </p:cNvPr>
            <p:cNvSpPr/>
            <p:nvPr/>
          </p:nvSpPr>
          <p:spPr>
            <a:xfrm>
              <a:off x="2241977" y="3195949"/>
              <a:ext cx="37155" cy="42872"/>
            </a:xfrm>
            <a:custGeom>
              <a:avLst/>
              <a:gdLst>
                <a:gd name="connsiteX0" fmla="*/ 51962 w 112585"/>
                <a:gd name="connsiteY0" fmla="*/ 69283 h 129906"/>
                <a:gd name="connsiteX1" fmla="*/ 0 w 112585"/>
                <a:gd name="connsiteY1" fmla="*/ 129906 h 129906"/>
                <a:gd name="connsiteX2" fmla="*/ 51962 w 112585"/>
                <a:gd name="connsiteY2" fmla="*/ 77944 h 129906"/>
                <a:gd name="connsiteX3" fmla="*/ 112585 w 112585"/>
                <a:gd name="connsiteY3" fmla="*/ 0 h 129906"/>
                <a:gd name="connsiteX4" fmla="*/ 51962 w 112585"/>
                <a:gd name="connsiteY4" fmla="*/ 69283 h 129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585" h="129906">
                  <a:moveTo>
                    <a:pt x="51962" y="69283"/>
                  </a:moveTo>
                  <a:cubicBezTo>
                    <a:pt x="34641" y="95265"/>
                    <a:pt x="8660" y="121246"/>
                    <a:pt x="0" y="129906"/>
                  </a:cubicBezTo>
                  <a:cubicBezTo>
                    <a:pt x="8660" y="121246"/>
                    <a:pt x="25981" y="95265"/>
                    <a:pt x="51962" y="77944"/>
                  </a:cubicBezTo>
                  <a:cubicBezTo>
                    <a:pt x="86604" y="43302"/>
                    <a:pt x="112585" y="8660"/>
                    <a:pt x="112585" y="0"/>
                  </a:cubicBezTo>
                  <a:cubicBezTo>
                    <a:pt x="112585" y="0"/>
                    <a:pt x="86604" y="25981"/>
                    <a:pt x="51962" y="69283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4" name="Freeform: Shape 51">
              <a:extLst>
                <a:ext uri="{FF2B5EF4-FFF2-40B4-BE49-F238E27FC236}">
                  <a16:creationId xmlns:a16="http://schemas.microsoft.com/office/drawing/2014/main" xmlns="" id="{98576A74-A814-4BF2-A90E-C4AFE2F9A758}"/>
                </a:ext>
              </a:extLst>
            </p:cNvPr>
            <p:cNvSpPr/>
            <p:nvPr/>
          </p:nvSpPr>
          <p:spPr>
            <a:xfrm>
              <a:off x="2239119" y="3229063"/>
              <a:ext cx="2858" cy="4042"/>
            </a:xfrm>
            <a:custGeom>
              <a:avLst/>
              <a:gdLst>
                <a:gd name="connsiteX0" fmla="*/ 8661 w 8660"/>
                <a:gd name="connsiteY0" fmla="*/ 12248 h 12247"/>
                <a:gd name="connsiteX1" fmla="*/ 0 w 8660"/>
                <a:gd name="connsiteY1" fmla="*/ 3587 h 12247"/>
                <a:gd name="connsiteX2" fmla="*/ 8661 w 8660"/>
                <a:gd name="connsiteY2" fmla="*/ 12248 h 122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660" h="12247">
                  <a:moveTo>
                    <a:pt x="8661" y="12248"/>
                  </a:moveTo>
                  <a:cubicBezTo>
                    <a:pt x="0" y="3587"/>
                    <a:pt x="0" y="-5073"/>
                    <a:pt x="0" y="3587"/>
                  </a:cubicBezTo>
                  <a:cubicBezTo>
                    <a:pt x="0" y="3587"/>
                    <a:pt x="0" y="3587"/>
                    <a:pt x="8661" y="12248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5" name="Freeform: Shape 52">
              <a:extLst>
                <a:ext uri="{FF2B5EF4-FFF2-40B4-BE49-F238E27FC236}">
                  <a16:creationId xmlns:a16="http://schemas.microsoft.com/office/drawing/2014/main" xmlns="" id="{423BCC67-53BC-44B4-822E-BDAD3FD10CD2}"/>
                </a:ext>
              </a:extLst>
            </p:cNvPr>
            <p:cNvSpPr/>
            <p:nvPr/>
          </p:nvSpPr>
          <p:spPr>
            <a:xfrm>
              <a:off x="2241977" y="3233105"/>
              <a:ext cx="37155" cy="42872"/>
            </a:xfrm>
            <a:custGeom>
              <a:avLst/>
              <a:gdLst>
                <a:gd name="connsiteX0" fmla="*/ 0 w 112585"/>
                <a:gd name="connsiteY0" fmla="*/ 0 h 129906"/>
                <a:gd name="connsiteX1" fmla="*/ 51962 w 112585"/>
                <a:gd name="connsiteY1" fmla="*/ 60623 h 129906"/>
                <a:gd name="connsiteX2" fmla="*/ 112585 w 112585"/>
                <a:gd name="connsiteY2" fmla="*/ 129906 h 129906"/>
                <a:gd name="connsiteX3" fmla="*/ 51962 w 112585"/>
                <a:gd name="connsiteY3" fmla="*/ 51963 h 129906"/>
                <a:gd name="connsiteX4" fmla="*/ 0 w 112585"/>
                <a:gd name="connsiteY4" fmla="*/ 0 h 129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585" h="129906">
                  <a:moveTo>
                    <a:pt x="0" y="0"/>
                  </a:moveTo>
                  <a:cubicBezTo>
                    <a:pt x="8660" y="17321"/>
                    <a:pt x="25981" y="34642"/>
                    <a:pt x="51962" y="60623"/>
                  </a:cubicBezTo>
                  <a:cubicBezTo>
                    <a:pt x="86604" y="103925"/>
                    <a:pt x="112585" y="129906"/>
                    <a:pt x="112585" y="129906"/>
                  </a:cubicBezTo>
                  <a:cubicBezTo>
                    <a:pt x="112585" y="121246"/>
                    <a:pt x="86604" y="86604"/>
                    <a:pt x="51962" y="51963"/>
                  </a:cubicBezTo>
                  <a:cubicBezTo>
                    <a:pt x="34641" y="34642"/>
                    <a:pt x="17321" y="17321"/>
                    <a:pt x="0" y="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6" name="Freeform: Shape 45">
              <a:extLst>
                <a:ext uri="{FF2B5EF4-FFF2-40B4-BE49-F238E27FC236}">
                  <a16:creationId xmlns:a16="http://schemas.microsoft.com/office/drawing/2014/main" xmlns="" id="{D19B5352-6435-43F2-A54D-28B4E2089ADE}"/>
                </a:ext>
              </a:extLst>
            </p:cNvPr>
            <p:cNvSpPr/>
            <p:nvPr/>
          </p:nvSpPr>
          <p:spPr>
            <a:xfrm>
              <a:off x="2161951" y="3139502"/>
              <a:ext cx="5716" cy="191221"/>
            </a:xfrm>
            <a:custGeom>
              <a:avLst/>
              <a:gdLst>
                <a:gd name="connsiteX0" fmla="*/ 0 w 17320"/>
                <a:gd name="connsiteY0" fmla="*/ 6495 h 579422"/>
                <a:gd name="connsiteX1" fmla="*/ 0 w 17320"/>
                <a:gd name="connsiteY1" fmla="*/ 569423 h 579422"/>
                <a:gd name="connsiteX2" fmla="*/ 17321 w 17320"/>
                <a:gd name="connsiteY2" fmla="*/ 569423 h 579422"/>
                <a:gd name="connsiteX3" fmla="*/ 17321 w 17320"/>
                <a:gd name="connsiteY3" fmla="*/ 6495 h 579422"/>
                <a:gd name="connsiteX4" fmla="*/ 0 w 17320"/>
                <a:gd name="connsiteY4" fmla="*/ 6495 h 579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579422">
                  <a:moveTo>
                    <a:pt x="0" y="6495"/>
                  </a:moveTo>
                  <a:cubicBezTo>
                    <a:pt x="0" y="197025"/>
                    <a:pt x="0" y="378893"/>
                    <a:pt x="0" y="569423"/>
                  </a:cubicBezTo>
                  <a:cubicBezTo>
                    <a:pt x="0" y="578083"/>
                    <a:pt x="17321" y="586744"/>
                    <a:pt x="17321" y="569423"/>
                  </a:cubicBezTo>
                  <a:cubicBezTo>
                    <a:pt x="17321" y="378893"/>
                    <a:pt x="17321" y="197025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7" name="Freeform: Shape 46">
              <a:extLst>
                <a:ext uri="{FF2B5EF4-FFF2-40B4-BE49-F238E27FC236}">
                  <a16:creationId xmlns:a16="http://schemas.microsoft.com/office/drawing/2014/main" xmlns="" id="{DE3E5560-EB0F-438A-8415-867ACDE7CC97}"/>
                </a:ext>
              </a:extLst>
            </p:cNvPr>
            <p:cNvSpPr/>
            <p:nvPr/>
          </p:nvSpPr>
          <p:spPr>
            <a:xfrm>
              <a:off x="2144802" y="3301699"/>
              <a:ext cx="40013" cy="47920"/>
            </a:xfrm>
            <a:custGeom>
              <a:avLst/>
              <a:gdLst>
                <a:gd name="connsiteX0" fmla="*/ 60623 w 121245"/>
                <a:gd name="connsiteY0" fmla="*/ 51963 h 145204"/>
                <a:gd name="connsiteX1" fmla="*/ 0 w 121245"/>
                <a:gd name="connsiteY1" fmla="*/ 138567 h 145204"/>
                <a:gd name="connsiteX2" fmla="*/ 60623 w 121245"/>
                <a:gd name="connsiteY2" fmla="*/ 95265 h 145204"/>
                <a:gd name="connsiteX3" fmla="*/ 121246 w 121245"/>
                <a:gd name="connsiteY3" fmla="*/ 0 h 145204"/>
                <a:gd name="connsiteX4" fmla="*/ 60623 w 121245"/>
                <a:gd name="connsiteY4" fmla="*/ 51963 h 1452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5204">
                  <a:moveTo>
                    <a:pt x="60623" y="51963"/>
                  </a:moveTo>
                  <a:cubicBezTo>
                    <a:pt x="25981" y="86604"/>
                    <a:pt x="0" y="121246"/>
                    <a:pt x="0" y="138567"/>
                  </a:cubicBezTo>
                  <a:cubicBezTo>
                    <a:pt x="0" y="155887"/>
                    <a:pt x="25981" y="138567"/>
                    <a:pt x="60623" y="95265"/>
                  </a:cubicBezTo>
                  <a:cubicBezTo>
                    <a:pt x="95264" y="51963"/>
                    <a:pt x="121246" y="17321"/>
                    <a:pt x="121246" y="0"/>
                  </a:cubicBezTo>
                  <a:cubicBezTo>
                    <a:pt x="121246" y="0"/>
                    <a:pt x="95264" y="17321"/>
                    <a:pt x="60623" y="51963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8" name="Freeform: Shape 47">
              <a:extLst>
                <a:ext uri="{FF2B5EF4-FFF2-40B4-BE49-F238E27FC236}">
                  <a16:creationId xmlns:a16="http://schemas.microsoft.com/office/drawing/2014/main" xmlns="" id="{7A8C97E8-F3AD-4725-957E-A2D662179289}"/>
                </a:ext>
              </a:extLst>
            </p:cNvPr>
            <p:cNvSpPr/>
            <p:nvPr/>
          </p:nvSpPr>
          <p:spPr>
            <a:xfrm>
              <a:off x="2144802" y="3123753"/>
              <a:ext cx="40013" cy="44343"/>
            </a:xfrm>
            <a:custGeom>
              <a:avLst/>
              <a:gdLst>
                <a:gd name="connsiteX0" fmla="*/ 0 w 121245"/>
                <a:gd name="connsiteY0" fmla="*/ 2253 h 134366"/>
                <a:gd name="connsiteX1" fmla="*/ 60623 w 121245"/>
                <a:gd name="connsiteY1" fmla="*/ 88857 h 134366"/>
                <a:gd name="connsiteX2" fmla="*/ 121246 w 121245"/>
                <a:gd name="connsiteY2" fmla="*/ 132159 h 134366"/>
                <a:gd name="connsiteX3" fmla="*/ 60623 w 121245"/>
                <a:gd name="connsiteY3" fmla="*/ 36895 h 134366"/>
                <a:gd name="connsiteX4" fmla="*/ 0 w 121245"/>
                <a:gd name="connsiteY4" fmla="*/ 2253 h 134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4366">
                  <a:moveTo>
                    <a:pt x="0" y="2253"/>
                  </a:moveTo>
                  <a:cubicBezTo>
                    <a:pt x="0" y="19574"/>
                    <a:pt x="25981" y="54215"/>
                    <a:pt x="60623" y="88857"/>
                  </a:cubicBezTo>
                  <a:cubicBezTo>
                    <a:pt x="95264" y="123499"/>
                    <a:pt x="121246" y="140820"/>
                    <a:pt x="121246" y="132159"/>
                  </a:cubicBezTo>
                  <a:cubicBezTo>
                    <a:pt x="121246" y="123499"/>
                    <a:pt x="95264" y="80197"/>
                    <a:pt x="60623" y="36895"/>
                  </a:cubicBezTo>
                  <a:cubicBezTo>
                    <a:pt x="25981" y="10913"/>
                    <a:pt x="0" y="-6408"/>
                    <a:pt x="0" y="2253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9" name="Freeform: Shape 42">
              <a:extLst>
                <a:ext uri="{FF2B5EF4-FFF2-40B4-BE49-F238E27FC236}">
                  <a16:creationId xmlns:a16="http://schemas.microsoft.com/office/drawing/2014/main" xmlns="" id="{21D136D5-C94E-412E-BCF1-F8EA6E69BD2B}"/>
                </a:ext>
              </a:extLst>
            </p:cNvPr>
            <p:cNvSpPr/>
            <p:nvPr/>
          </p:nvSpPr>
          <p:spPr>
            <a:xfrm>
              <a:off x="2064774" y="3048757"/>
              <a:ext cx="6299" cy="373425"/>
            </a:xfrm>
            <a:custGeom>
              <a:avLst/>
              <a:gdLst>
                <a:gd name="connsiteX0" fmla="*/ 0 w 19088"/>
                <a:gd name="connsiteY0" fmla="*/ 12991 h 1131524"/>
                <a:gd name="connsiteX1" fmla="*/ 0 w 19088"/>
                <a:gd name="connsiteY1" fmla="*/ 1121524 h 1131524"/>
                <a:gd name="connsiteX2" fmla="*/ 17321 w 19088"/>
                <a:gd name="connsiteY2" fmla="*/ 1121524 h 1131524"/>
                <a:gd name="connsiteX3" fmla="*/ 17321 w 19088"/>
                <a:gd name="connsiteY3" fmla="*/ 12991 h 1131524"/>
                <a:gd name="connsiteX4" fmla="*/ 0 w 19088"/>
                <a:gd name="connsiteY4" fmla="*/ 12991 h 1131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88" h="1131524">
                  <a:moveTo>
                    <a:pt x="0" y="12991"/>
                  </a:moveTo>
                  <a:cubicBezTo>
                    <a:pt x="0" y="385389"/>
                    <a:pt x="0" y="749126"/>
                    <a:pt x="0" y="1121524"/>
                  </a:cubicBezTo>
                  <a:cubicBezTo>
                    <a:pt x="0" y="1130185"/>
                    <a:pt x="17321" y="1138845"/>
                    <a:pt x="17321" y="1121524"/>
                  </a:cubicBezTo>
                  <a:cubicBezTo>
                    <a:pt x="17321" y="749126"/>
                    <a:pt x="17321" y="385389"/>
                    <a:pt x="17321" y="12991"/>
                  </a:cubicBezTo>
                  <a:cubicBezTo>
                    <a:pt x="25982" y="-4330"/>
                    <a:pt x="0" y="-4330"/>
                    <a:pt x="0" y="1299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0" name="Freeform: Shape 43">
              <a:extLst>
                <a:ext uri="{FF2B5EF4-FFF2-40B4-BE49-F238E27FC236}">
                  <a16:creationId xmlns:a16="http://schemas.microsoft.com/office/drawing/2014/main" xmlns="" id="{72C4A655-BC2B-422E-A50A-26BB0E489A36}"/>
                </a:ext>
              </a:extLst>
            </p:cNvPr>
            <p:cNvSpPr/>
            <p:nvPr/>
          </p:nvSpPr>
          <p:spPr>
            <a:xfrm>
              <a:off x="2047626" y="3392444"/>
              <a:ext cx="40457" cy="45410"/>
            </a:xfrm>
            <a:custGeom>
              <a:avLst/>
              <a:gdLst>
                <a:gd name="connsiteX0" fmla="*/ 60623 w 122591"/>
                <a:gd name="connsiteY0" fmla="*/ 19486 h 137598"/>
                <a:gd name="connsiteX1" fmla="*/ 0 w 122591"/>
                <a:gd name="connsiteY1" fmla="*/ 114751 h 137598"/>
                <a:gd name="connsiteX2" fmla="*/ 60623 w 122591"/>
                <a:gd name="connsiteY2" fmla="*/ 114751 h 137598"/>
                <a:gd name="connsiteX3" fmla="*/ 121246 w 122591"/>
                <a:gd name="connsiteY3" fmla="*/ 19486 h 137598"/>
                <a:gd name="connsiteX4" fmla="*/ 60623 w 122591"/>
                <a:gd name="connsiteY4" fmla="*/ 19486 h 137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37598">
                  <a:moveTo>
                    <a:pt x="60623" y="19486"/>
                  </a:moveTo>
                  <a:cubicBezTo>
                    <a:pt x="25982" y="45467"/>
                    <a:pt x="0" y="80109"/>
                    <a:pt x="0" y="114751"/>
                  </a:cubicBezTo>
                  <a:cubicBezTo>
                    <a:pt x="0" y="140732"/>
                    <a:pt x="25982" y="149392"/>
                    <a:pt x="60623" y="114751"/>
                  </a:cubicBezTo>
                  <a:cubicBezTo>
                    <a:pt x="95264" y="88769"/>
                    <a:pt x="121246" y="45467"/>
                    <a:pt x="121246" y="19486"/>
                  </a:cubicBezTo>
                  <a:cubicBezTo>
                    <a:pt x="129906" y="-6495"/>
                    <a:pt x="95264" y="-6495"/>
                    <a:pt x="60623" y="19486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1" name="Freeform: Shape 44">
              <a:extLst>
                <a:ext uri="{FF2B5EF4-FFF2-40B4-BE49-F238E27FC236}">
                  <a16:creationId xmlns:a16="http://schemas.microsoft.com/office/drawing/2014/main" xmlns="" id="{38566CE4-18E1-4C11-88E7-DA43D760C074}"/>
                </a:ext>
              </a:extLst>
            </p:cNvPr>
            <p:cNvSpPr/>
            <p:nvPr/>
          </p:nvSpPr>
          <p:spPr>
            <a:xfrm>
              <a:off x="2047626" y="3038039"/>
              <a:ext cx="40457" cy="44300"/>
            </a:xfrm>
            <a:custGeom>
              <a:avLst/>
              <a:gdLst>
                <a:gd name="connsiteX0" fmla="*/ 60623 w 122591"/>
                <a:gd name="connsiteY0" fmla="*/ 19486 h 134236"/>
                <a:gd name="connsiteX1" fmla="*/ 0 w 122591"/>
                <a:gd name="connsiteY1" fmla="*/ 19486 h 134236"/>
                <a:gd name="connsiteX2" fmla="*/ 60623 w 122591"/>
                <a:gd name="connsiteY2" fmla="*/ 114751 h 134236"/>
                <a:gd name="connsiteX3" fmla="*/ 121246 w 122591"/>
                <a:gd name="connsiteY3" fmla="*/ 114751 h 134236"/>
                <a:gd name="connsiteX4" fmla="*/ 60623 w 122591"/>
                <a:gd name="connsiteY4" fmla="*/ 19486 h 134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34236">
                  <a:moveTo>
                    <a:pt x="60623" y="19486"/>
                  </a:moveTo>
                  <a:cubicBezTo>
                    <a:pt x="25982" y="-6495"/>
                    <a:pt x="0" y="-6495"/>
                    <a:pt x="0" y="19486"/>
                  </a:cubicBezTo>
                  <a:cubicBezTo>
                    <a:pt x="0" y="45467"/>
                    <a:pt x="25982" y="88769"/>
                    <a:pt x="60623" y="114751"/>
                  </a:cubicBezTo>
                  <a:cubicBezTo>
                    <a:pt x="95264" y="140732"/>
                    <a:pt x="121246" y="140732"/>
                    <a:pt x="121246" y="114751"/>
                  </a:cubicBezTo>
                  <a:cubicBezTo>
                    <a:pt x="129906" y="88769"/>
                    <a:pt x="95264" y="45467"/>
                    <a:pt x="60623" y="19486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2" name="Freeform: Shape 39">
              <a:extLst>
                <a:ext uri="{FF2B5EF4-FFF2-40B4-BE49-F238E27FC236}">
                  <a16:creationId xmlns:a16="http://schemas.microsoft.com/office/drawing/2014/main" xmlns="" id="{D4D30BEC-B683-4A27-9E2D-51F17EFF0C9D}"/>
                </a:ext>
              </a:extLst>
            </p:cNvPr>
            <p:cNvSpPr/>
            <p:nvPr/>
          </p:nvSpPr>
          <p:spPr>
            <a:xfrm>
              <a:off x="1970457" y="2997311"/>
              <a:ext cx="5716" cy="476317"/>
            </a:xfrm>
            <a:custGeom>
              <a:avLst/>
              <a:gdLst>
                <a:gd name="connsiteX0" fmla="*/ 0 w 17320"/>
                <a:gd name="connsiteY0" fmla="*/ 12991 h 1443299"/>
                <a:gd name="connsiteX1" fmla="*/ 0 w 17320"/>
                <a:gd name="connsiteY1" fmla="*/ 1433299 h 1443299"/>
                <a:gd name="connsiteX2" fmla="*/ 17321 w 17320"/>
                <a:gd name="connsiteY2" fmla="*/ 1433299 h 1443299"/>
                <a:gd name="connsiteX3" fmla="*/ 17321 w 17320"/>
                <a:gd name="connsiteY3" fmla="*/ 12991 h 1443299"/>
                <a:gd name="connsiteX4" fmla="*/ 0 w 17320"/>
                <a:gd name="connsiteY4" fmla="*/ 12991 h 1443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1443299">
                  <a:moveTo>
                    <a:pt x="0" y="12991"/>
                  </a:moveTo>
                  <a:cubicBezTo>
                    <a:pt x="0" y="489314"/>
                    <a:pt x="0" y="956976"/>
                    <a:pt x="0" y="1433299"/>
                  </a:cubicBezTo>
                  <a:cubicBezTo>
                    <a:pt x="0" y="1441960"/>
                    <a:pt x="17321" y="1450620"/>
                    <a:pt x="17321" y="1433299"/>
                  </a:cubicBezTo>
                  <a:cubicBezTo>
                    <a:pt x="17321" y="956976"/>
                    <a:pt x="17321" y="489314"/>
                    <a:pt x="17321" y="12991"/>
                  </a:cubicBezTo>
                  <a:cubicBezTo>
                    <a:pt x="17321" y="-4330"/>
                    <a:pt x="0" y="-4330"/>
                    <a:pt x="0" y="1299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3" name="Freeform: Shape 40">
              <a:extLst>
                <a:ext uri="{FF2B5EF4-FFF2-40B4-BE49-F238E27FC236}">
                  <a16:creationId xmlns:a16="http://schemas.microsoft.com/office/drawing/2014/main" xmlns="" id="{ED8854CF-5631-468F-94CB-4743806BBC6F}"/>
                </a:ext>
              </a:extLst>
            </p:cNvPr>
            <p:cNvSpPr/>
            <p:nvPr/>
          </p:nvSpPr>
          <p:spPr>
            <a:xfrm>
              <a:off x="1953308" y="3441018"/>
              <a:ext cx="40013" cy="42561"/>
            </a:xfrm>
            <a:custGeom>
              <a:avLst/>
              <a:gdLst>
                <a:gd name="connsiteX0" fmla="*/ 60623 w 121245"/>
                <a:gd name="connsiteY0" fmla="*/ 2207 h 128966"/>
                <a:gd name="connsiteX1" fmla="*/ 0 w 121245"/>
                <a:gd name="connsiteY1" fmla="*/ 80151 h 128966"/>
                <a:gd name="connsiteX2" fmla="*/ 60623 w 121245"/>
                <a:gd name="connsiteY2" fmla="*/ 123453 h 128966"/>
                <a:gd name="connsiteX3" fmla="*/ 121246 w 121245"/>
                <a:gd name="connsiteY3" fmla="*/ 45509 h 128966"/>
                <a:gd name="connsiteX4" fmla="*/ 60623 w 121245"/>
                <a:gd name="connsiteY4" fmla="*/ 2207 h 128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8966">
                  <a:moveTo>
                    <a:pt x="60623" y="2207"/>
                  </a:moveTo>
                  <a:cubicBezTo>
                    <a:pt x="25982" y="10867"/>
                    <a:pt x="0" y="45509"/>
                    <a:pt x="0" y="80151"/>
                  </a:cubicBezTo>
                  <a:cubicBezTo>
                    <a:pt x="0" y="114793"/>
                    <a:pt x="25982" y="140774"/>
                    <a:pt x="60623" y="123453"/>
                  </a:cubicBezTo>
                  <a:cubicBezTo>
                    <a:pt x="95265" y="114793"/>
                    <a:pt x="121246" y="71490"/>
                    <a:pt x="121246" y="45509"/>
                  </a:cubicBezTo>
                  <a:cubicBezTo>
                    <a:pt x="121246" y="10867"/>
                    <a:pt x="95265" y="-6453"/>
                    <a:pt x="60623" y="2207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4" name="Freeform: Shape 41">
              <a:extLst>
                <a:ext uri="{FF2B5EF4-FFF2-40B4-BE49-F238E27FC236}">
                  <a16:creationId xmlns:a16="http://schemas.microsoft.com/office/drawing/2014/main" xmlns="" id="{860F03A0-7F27-40B3-A182-C88CFA8C8A18}"/>
                </a:ext>
              </a:extLst>
            </p:cNvPr>
            <p:cNvSpPr/>
            <p:nvPr/>
          </p:nvSpPr>
          <p:spPr>
            <a:xfrm>
              <a:off x="1953308" y="2989437"/>
              <a:ext cx="40013" cy="41470"/>
            </a:xfrm>
            <a:custGeom>
              <a:avLst/>
              <a:gdLst>
                <a:gd name="connsiteX0" fmla="*/ 60623 w 121245"/>
                <a:gd name="connsiteY0" fmla="*/ 2207 h 125659"/>
                <a:gd name="connsiteX1" fmla="*/ 0 w 121245"/>
                <a:gd name="connsiteY1" fmla="*/ 45509 h 125659"/>
                <a:gd name="connsiteX2" fmla="*/ 60623 w 121245"/>
                <a:gd name="connsiteY2" fmla="*/ 123453 h 125659"/>
                <a:gd name="connsiteX3" fmla="*/ 121246 w 121245"/>
                <a:gd name="connsiteY3" fmla="*/ 80151 h 125659"/>
                <a:gd name="connsiteX4" fmla="*/ 60623 w 121245"/>
                <a:gd name="connsiteY4" fmla="*/ 2207 h 125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5659">
                  <a:moveTo>
                    <a:pt x="60623" y="2207"/>
                  </a:moveTo>
                  <a:cubicBezTo>
                    <a:pt x="25982" y="-6453"/>
                    <a:pt x="0" y="10867"/>
                    <a:pt x="0" y="45509"/>
                  </a:cubicBezTo>
                  <a:cubicBezTo>
                    <a:pt x="0" y="80151"/>
                    <a:pt x="25982" y="114792"/>
                    <a:pt x="60623" y="123453"/>
                  </a:cubicBezTo>
                  <a:cubicBezTo>
                    <a:pt x="95265" y="132113"/>
                    <a:pt x="121246" y="114792"/>
                    <a:pt x="121246" y="80151"/>
                  </a:cubicBezTo>
                  <a:cubicBezTo>
                    <a:pt x="121246" y="54169"/>
                    <a:pt x="95265" y="10867"/>
                    <a:pt x="60623" y="2207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pic>
        <p:nvPicPr>
          <p:cNvPr id="991" name="Graphic 2">
            <a:extLst>
              <a:ext uri="{FF2B5EF4-FFF2-40B4-BE49-F238E27FC236}">
                <a16:creationId xmlns:a16="http://schemas.microsoft.com/office/drawing/2014/main" xmlns="" id="{B8F57DB2-2ECE-4A49-89E8-727AA5FA3C8A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xmlns="" r:embed="rId17"/>
              </a:ext>
            </a:extLst>
          </a:blip>
          <a:stretch>
            <a:fillRect/>
          </a:stretch>
        </p:blipFill>
        <p:spPr>
          <a:xfrm>
            <a:off x="3134503" y="140204"/>
            <a:ext cx="296953" cy="509062"/>
          </a:xfrm>
          <a:prstGeom prst="rect">
            <a:avLst/>
          </a:prstGeom>
        </p:spPr>
      </p:pic>
      <p:sp>
        <p:nvSpPr>
          <p:cNvPr id="1000" name="TextBox 999">
            <a:extLst>
              <a:ext uri="{FF2B5EF4-FFF2-40B4-BE49-F238E27FC236}">
                <a16:creationId xmlns:a16="http://schemas.microsoft.com/office/drawing/2014/main" xmlns="" id="{CB50C58E-CFA6-4251-B708-08DA1A30FA23}"/>
              </a:ext>
            </a:extLst>
          </p:cNvPr>
          <p:cNvSpPr txBox="1"/>
          <p:nvPr/>
        </p:nvSpPr>
        <p:spPr>
          <a:xfrm>
            <a:off x="-5025" y="1"/>
            <a:ext cx="84564" cy="774544"/>
          </a:xfrm>
          <a:prstGeom prst="rect">
            <a:avLst/>
          </a:prstGeom>
          <a:gradFill flip="none" rotWithShape="1">
            <a:gsLst>
              <a:gs pos="65000">
                <a:srgbClr val="C00000"/>
              </a:gs>
              <a:gs pos="100000">
                <a:srgbClr val="FF8F8F"/>
              </a:gs>
            </a:gsLst>
            <a:lin ang="16200000" scaled="1"/>
            <a:tileRect/>
          </a:gradFill>
        </p:spPr>
        <p:txBody>
          <a:bodyPr wrap="square" lIns="180000" tIns="72000" rIns="180000" bIns="72000" anchor="ctr">
            <a:noAutofit/>
          </a:bodyPr>
          <a:lstStyle/>
          <a:p>
            <a:pPr lvl="0" algn="ctr">
              <a:buClr>
                <a:schemeClr val="dk1"/>
              </a:buClr>
              <a:buSzPts val="2400"/>
            </a:pPr>
            <a:endParaRPr lang="ru-RU" sz="2000" dirty="0">
              <a:solidFill>
                <a:srgbClr val="FF0000"/>
              </a:solidFill>
              <a:latin typeface="Roboto Condensed" panose="02000000000000000000" pitchFamily="2" charset="0"/>
              <a:ea typeface="Roboto Condensed" panose="02000000000000000000" pitchFamily="2" charset="0"/>
              <a:cs typeface="Calibri" panose="020F0502020204030204" pitchFamily="34" charset="0"/>
              <a:sym typeface="Calibri"/>
            </a:endParaRPr>
          </a:p>
        </p:txBody>
      </p:sp>
      <p:sp>
        <p:nvSpPr>
          <p:cNvPr id="1115" name="Freeform: Shape 735">
            <a:extLst>
              <a:ext uri="{FF2B5EF4-FFF2-40B4-BE49-F238E27FC236}">
                <a16:creationId xmlns="" xmlns:a16="http://schemas.microsoft.com/office/drawing/2014/main" id="{EDC5D52B-4550-784C-B614-8ECD53107909}"/>
              </a:ext>
            </a:extLst>
          </p:cNvPr>
          <p:cNvSpPr/>
          <p:nvPr/>
        </p:nvSpPr>
        <p:spPr>
          <a:xfrm rot="16200000" flipH="1" flipV="1">
            <a:off x="562695" y="220724"/>
            <a:ext cx="2442242" cy="3567633"/>
          </a:xfrm>
          <a:custGeom>
            <a:avLst/>
            <a:gdLst>
              <a:gd name="connsiteX0" fmla="*/ 95 w 1933575"/>
              <a:gd name="connsiteY0" fmla="*/ 1400658 h 1590675"/>
              <a:gd name="connsiteX1" fmla="*/ 95 w 1933575"/>
              <a:gd name="connsiteY1" fmla="*/ 1590492 h 1590675"/>
              <a:gd name="connsiteX2" fmla="*/ 549783 w 1933575"/>
              <a:gd name="connsiteY2" fmla="*/ 1590492 h 1590675"/>
              <a:gd name="connsiteX3" fmla="*/ 538639 w 1933575"/>
              <a:gd name="connsiteY3" fmla="*/ 1575347 h 1590675"/>
              <a:gd name="connsiteX4" fmla="*/ 555593 w 1933575"/>
              <a:gd name="connsiteY4" fmla="*/ 1562869 h 1590675"/>
              <a:gd name="connsiteX5" fmla="*/ 567976 w 1933575"/>
              <a:gd name="connsiteY5" fmla="*/ 1580490 h 1590675"/>
              <a:gd name="connsiteX6" fmla="*/ 552831 w 1933575"/>
              <a:gd name="connsiteY6" fmla="*/ 1590396 h 1590675"/>
              <a:gd name="connsiteX7" fmla="*/ 617315 w 1933575"/>
              <a:gd name="connsiteY7" fmla="*/ 1590396 h 1590675"/>
              <a:gd name="connsiteX8" fmla="*/ 616363 w 1933575"/>
              <a:gd name="connsiteY8" fmla="*/ 1589158 h 1590675"/>
              <a:gd name="connsiteX9" fmla="*/ 633317 w 1933575"/>
              <a:gd name="connsiteY9" fmla="*/ 1577442 h 1590675"/>
              <a:gd name="connsiteX10" fmla="*/ 643128 w 1933575"/>
              <a:gd name="connsiteY10" fmla="*/ 1590396 h 1590675"/>
              <a:gd name="connsiteX11" fmla="*/ 709422 w 1933575"/>
              <a:gd name="connsiteY11" fmla="*/ 1590396 h 1590675"/>
              <a:gd name="connsiteX12" fmla="*/ 712470 w 1933575"/>
              <a:gd name="connsiteY12" fmla="*/ 1588110 h 1590675"/>
              <a:gd name="connsiteX13" fmla="*/ 714089 w 1933575"/>
              <a:gd name="connsiteY13" fmla="*/ 1590396 h 1590675"/>
              <a:gd name="connsiteX14" fmla="*/ 955262 w 1933575"/>
              <a:gd name="connsiteY14" fmla="*/ 1590396 h 1590675"/>
              <a:gd name="connsiteX15" fmla="*/ 937355 w 1933575"/>
              <a:gd name="connsiteY15" fmla="*/ 1564964 h 1590675"/>
              <a:gd name="connsiteX16" fmla="*/ 966788 w 1933575"/>
              <a:gd name="connsiteY16" fmla="*/ 1543247 h 1590675"/>
              <a:gd name="connsiteX17" fmla="*/ 989171 w 1933575"/>
              <a:gd name="connsiteY17" fmla="*/ 1574775 h 1590675"/>
              <a:gd name="connsiteX18" fmla="*/ 963263 w 1933575"/>
              <a:gd name="connsiteY18" fmla="*/ 1590396 h 1590675"/>
              <a:gd name="connsiteX19" fmla="*/ 1022604 w 1933575"/>
              <a:gd name="connsiteY19" fmla="*/ 1590396 h 1590675"/>
              <a:gd name="connsiteX20" fmla="*/ 1014317 w 1933575"/>
              <a:gd name="connsiteY20" fmla="*/ 1579062 h 1590675"/>
              <a:gd name="connsiteX21" fmla="*/ 1047464 w 1933575"/>
              <a:gd name="connsiteY21" fmla="*/ 1554868 h 1590675"/>
              <a:gd name="connsiteX22" fmla="*/ 1066514 w 1933575"/>
              <a:gd name="connsiteY22" fmla="*/ 1586872 h 1590675"/>
              <a:gd name="connsiteX23" fmla="*/ 1061752 w 1933575"/>
              <a:gd name="connsiteY23" fmla="*/ 1590396 h 1590675"/>
              <a:gd name="connsiteX24" fmla="*/ 1098233 w 1933575"/>
              <a:gd name="connsiteY24" fmla="*/ 1590396 h 1590675"/>
              <a:gd name="connsiteX25" fmla="*/ 1127189 w 1933575"/>
              <a:gd name="connsiteY25" fmla="*/ 1567346 h 1590675"/>
              <a:gd name="connsiteX26" fmla="*/ 1136809 w 1933575"/>
              <a:gd name="connsiteY26" fmla="*/ 1590396 h 1590675"/>
              <a:gd name="connsiteX27" fmla="*/ 1193197 w 1933575"/>
              <a:gd name="connsiteY27" fmla="*/ 1590396 h 1590675"/>
              <a:gd name="connsiteX28" fmla="*/ 1201103 w 1933575"/>
              <a:gd name="connsiteY28" fmla="*/ 1576966 h 1590675"/>
              <a:gd name="connsiteX29" fmla="*/ 1183767 w 1933575"/>
              <a:gd name="connsiteY29" fmla="*/ 1533246 h 1590675"/>
              <a:gd name="connsiteX30" fmla="*/ 1152620 w 1933575"/>
              <a:gd name="connsiteY30" fmla="*/ 1530484 h 1590675"/>
              <a:gd name="connsiteX31" fmla="*/ 1127474 w 1933575"/>
              <a:gd name="connsiteY31" fmla="*/ 1548867 h 1590675"/>
              <a:gd name="connsiteX32" fmla="*/ 1092422 w 1933575"/>
              <a:gd name="connsiteY32" fmla="*/ 1512672 h 1590675"/>
              <a:gd name="connsiteX33" fmla="*/ 1049084 w 1933575"/>
              <a:gd name="connsiteY33" fmla="*/ 1542200 h 1590675"/>
              <a:gd name="connsiteX34" fmla="*/ 1022509 w 1933575"/>
              <a:gd name="connsiteY34" fmla="*/ 1498099 h 1590675"/>
              <a:gd name="connsiteX35" fmla="*/ 1062133 w 1933575"/>
              <a:gd name="connsiteY35" fmla="*/ 1460094 h 1590675"/>
              <a:gd name="connsiteX36" fmla="*/ 1036987 w 1933575"/>
              <a:gd name="connsiteY36" fmla="*/ 1421423 h 1590675"/>
              <a:gd name="connsiteX37" fmla="*/ 1005840 w 1933575"/>
              <a:gd name="connsiteY37" fmla="*/ 1423042 h 1590675"/>
              <a:gd name="connsiteX38" fmla="*/ 983552 w 1933575"/>
              <a:gd name="connsiteY38" fmla="*/ 1442949 h 1590675"/>
              <a:gd name="connsiteX39" fmla="*/ 957358 w 1933575"/>
              <a:gd name="connsiteY39" fmla="*/ 1404183 h 1590675"/>
              <a:gd name="connsiteX40" fmla="*/ 965740 w 1933575"/>
              <a:gd name="connsiteY40" fmla="*/ 1402278 h 1590675"/>
              <a:gd name="connsiteX41" fmla="*/ 997077 w 1933575"/>
              <a:gd name="connsiteY41" fmla="*/ 1367702 h 1590675"/>
              <a:gd name="connsiteX42" fmla="*/ 972122 w 1933575"/>
              <a:gd name="connsiteY42" fmla="*/ 1326935 h 1590675"/>
              <a:gd name="connsiteX43" fmla="*/ 966026 w 1933575"/>
              <a:gd name="connsiteY43" fmla="*/ 1323696 h 1590675"/>
              <a:gd name="connsiteX44" fmla="*/ 966502 w 1933575"/>
              <a:gd name="connsiteY44" fmla="*/ 1323982 h 1590675"/>
              <a:gd name="connsiteX45" fmla="*/ 918782 w 1933575"/>
              <a:gd name="connsiteY45" fmla="*/ 1353605 h 1590675"/>
              <a:gd name="connsiteX46" fmla="*/ 889635 w 1933575"/>
              <a:gd name="connsiteY46" fmla="*/ 1310171 h 1590675"/>
              <a:gd name="connsiteX47" fmla="*/ 932212 w 1933575"/>
              <a:gd name="connsiteY47" fmla="*/ 1277976 h 1590675"/>
              <a:gd name="connsiteX48" fmla="*/ 931354 w 1933575"/>
              <a:gd name="connsiteY48" fmla="*/ 1278738 h 1590675"/>
              <a:gd name="connsiteX49" fmla="*/ 908209 w 1933575"/>
              <a:gd name="connsiteY49" fmla="*/ 1234161 h 1590675"/>
              <a:gd name="connsiteX50" fmla="*/ 855059 w 1933575"/>
              <a:gd name="connsiteY50" fmla="*/ 1254164 h 1590675"/>
              <a:gd name="connsiteX51" fmla="*/ 834390 w 1933575"/>
              <a:gd name="connsiteY51" fmla="*/ 1217873 h 1590675"/>
              <a:gd name="connsiteX52" fmla="*/ 865251 w 1933575"/>
              <a:gd name="connsiteY52" fmla="*/ 1189775 h 1590675"/>
              <a:gd name="connsiteX53" fmla="*/ 839629 w 1933575"/>
              <a:gd name="connsiteY53" fmla="*/ 1142055 h 1590675"/>
              <a:gd name="connsiteX54" fmla="*/ 787051 w 1933575"/>
              <a:gd name="connsiteY54" fmla="*/ 1167581 h 1590675"/>
              <a:gd name="connsiteX55" fmla="*/ 759143 w 1933575"/>
              <a:gd name="connsiteY55" fmla="*/ 1125576 h 1590675"/>
              <a:gd name="connsiteX56" fmla="*/ 768953 w 1933575"/>
              <a:gd name="connsiteY56" fmla="*/ 1123100 h 1590675"/>
              <a:gd name="connsiteX57" fmla="*/ 800195 w 1933575"/>
              <a:gd name="connsiteY57" fmla="*/ 1084428 h 1590675"/>
              <a:gd name="connsiteX58" fmla="*/ 768953 w 1933575"/>
              <a:gd name="connsiteY58" fmla="*/ 1047186 h 1590675"/>
              <a:gd name="connsiteX59" fmla="*/ 725615 w 1933575"/>
              <a:gd name="connsiteY59" fmla="*/ 1068998 h 1590675"/>
              <a:gd name="connsiteX60" fmla="*/ 719233 w 1933575"/>
              <a:gd name="connsiteY60" fmla="*/ 1076999 h 1590675"/>
              <a:gd name="connsiteX61" fmla="*/ 695992 w 1933575"/>
              <a:gd name="connsiteY61" fmla="*/ 1034327 h 1590675"/>
              <a:gd name="connsiteX62" fmla="*/ 643319 w 1933575"/>
              <a:gd name="connsiteY62" fmla="*/ 1057187 h 1590675"/>
              <a:gd name="connsiteX63" fmla="*/ 634556 w 1933575"/>
              <a:gd name="connsiteY63" fmla="*/ 1034803 h 1590675"/>
              <a:gd name="connsiteX64" fmla="*/ 615410 w 1933575"/>
              <a:gd name="connsiteY64" fmla="*/ 1016801 h 1590675"/>
              <a:gd name="connsiteX65" fmla="*/ 625031 w 1933575"/>
              <a:gd name="connsiteY65" fmla="*/ 1014515 h 1590675"/>
              <a:gd name="connsiteX66" fmla="*/ 654844 w 1933575"/>
              <a:gd name="connsiteY66" fmla="*/ 976415 h 1590675"/>
              <a:gd name="connsiteX67" fmla="*/ 623697 w 1933575"/>
              <a:gd name="connsiteY67" fmla="*/ 939363 h 1590675"/>
              <a:gd name="connsiteX68" fmla="*/ 580644 w 1933575"/>
              <a:gd name="connsiteY68" fmla="*/ 961365 h 1590675"/>
              <a:gd name="connsiteX69" fmla="*/ 575215 w 1933575"/>
              <a:gd name="connsiteY69" fmla="*/ 969747 h 1590675"/>
              <a:gd name="connsiteX70" fmla="*/ 549688 w 1933575"/>
              <a:gd name="connsiteY70" fmla="*/ 926694 h 1590675"/>
              <a:gd name="connsiteX71" fmla="*/ 518446 w 1933575"/>
              <a:gd name="connsiteY71" fmla="*/ 928885 h 1590675"/>
              <a:gd name="connsiteX72" fmla="*/ 496157 w 1933575"/>
              <a:gd name="connsiteY72" fmla="*/ 943172 h 1590675"/>
              <a:gd name="connsiteX73" fmla="*/ 467963 w 1933575"/>
              <a:gd name="connsiteY73" fmla="*/ 911073 h 1590675"/>
              <a:gd name="connsiteX74" fmla="*/ 420338 w 1933575"/>
              <a:gd name="connsiteY74" fmla="*/ 930885 h 1590675"/>
              <a:gd name="connsiteX75" fmla="*/ 383667 w 1933575"/>
              <a:gd name="connsiteY75" fmla="*/ 895071 h 1590675"/>
              <a:gd name="connsiteX76" fmla="*/ 343281 w 1933575"/>
              <a:gd name="connsiteY76" fmla="*/ 918788 h 1590675"/>
              <a:gd name="connsiteX77" fmla="*/ 321278 w 1933575"/>
              <a:gd name="connsiteY77" fmla="*/ 882117 h 1590675"/>
              <a:gd name="connsiteX78" fmla="*/ 353092 w 1933575"/>
              <a:gd name="connsiteY78" fmla="*/ 841255 h 1590675"/>
              <a:gd name="connsiteX79" fmla="*/ 324517 w 1933575"/>
              <a:gd name="connsiteY79" fmla="*/ 806394 h 1590675"/>
              <a:gd name="connsiteX80" fmla="*/ 282131 w 1933575"/>
              <a:gd name="connsiteY80" fmla="*/ 824110 h 1590675"/>
              <a:gd name="connsiteX81" fmla="*/ 278892 w 1933575"/>
              <a:gd name="connsiteY81" fmla="*/ 855257 h 1590675"/>
              <a:gd name="connsiteX82" fmla="*/ 294227 w 1933575"/>
              <a:gd name="connsiteY82" fmla="*/ 877641 h 1590675"/>
              <a:gd name="connsiteX83" fmla="*/ 262890 w 1933575"/>
              <a:gd name="connsiteY83" fmla="*/ 902310 h 1590675"/>
              <a:gd name="connsiteX84" fmla="*/ 241078 w 1933575"/>
              <a:gd name="connsiteY84" fmla="*/ 867830 h 1590675"/>
              <a:gd name="connsiteX85" fmla="*/ 273368 w 1933575"/>
              <a:gd name="connsiteY85" fmla="*/ 826968 h 1590675"/>
              <a:gd name="connsiteX86" fmla="*/ 243269 w 1933575"/>
              <a:gd name="connsiteY86" fmla="*/ 792011 h 1590675"/>
              <a:gd name="connsiteX87" fmla="*/ 200692 w 1933575"/>
              <a:gd name="connsiteY87" fmla="*/ 812680 h 1590675"/>
              <a:gd name="connsiteX88" fmla="*/ 215741 w 1933575"/>
              <a:gd name="connsiteY88" fmla="*/ 862972 h 1590675"/>
              <a:gd name="connsiteX89" fmla="*/ 181261 w 1933575"/>
              <a:gd name="connsiteY89" fmla="*/ 890213 h 1590675"/>
              <a:gd name="connsiteX90" fmla="*/ 146304 w 1933575"/>
              <a:gd name="connsiteY90" fmla="*/ 855543 h 1590675"/>
              <a:gd name="connsiteX91" fmla="*/ 102108 w 1933575"/>
              <a:gd name="connsiteY91" fmla="*/ 884784 h 1590675"/>
              <a:gd name="connsiteX92" fmla="*/ 68866 w 1933575"/>
              <a:gd name="connsiteY92" fmla="*/ 842017 h 1590675"/>
              <a:gd name="connsiteX93" fmla="*/ 22765 w 1933575"/>
              <a:gd name="connsiteY93" fmla="*/ 870592 h 1590675"/>
              <a:gd name="connsiteX94" fmla="*/ 20955 w 1933575"/>
              <a:gd name="connsiteY94" fmla="*/ 860305 h 1590675"/>
              <a:gd name="connsiteX95" fmla="*/ 95 w 1933575"/>
              <a:gd name="connsiteY95" fmla="*/ 831635 h 1590675"/>
              <a:gd name="connsiteX96" fmla="*/ 95 w 1933575"/>
              <a:gd name="connsiteY96" fmla="*/ 901548 h 1590675"/>
              <a:gd name="connsiteX97" fmla="*/ 19336 w 1933575"/>
              <a:gd name="connsiteY97" fmla="*/ 880403 h 1590675"/>
              <a:gd name="connsiteX98" fmla="*/ 38767 w 1933575"/>
              <a:gd name="connsiteY98" fmla="*/ 915931 h 1590675"/>
              <a:gd name="connsiteX99" fmla="*/ 9716 w 1933575"/>
              <a:gd name="connsiteY99" fmla="*/ 937934 h 1590675"/>
              <a:gd name="connsiteX100" fmla="*/ 95 w 1933575"/>
              <a:gd name="connsiteY100" fmla="*/ 925266 h 1590675"/>
              <a:gd name="connsiteX101" fmla="*/ 95 w 1933575"/>
              <a:gd name="connsiteY101" fmla="*/ 969938 h 1590675"/>
              <a:gd name="connsiteX102" fmla="*/ 6382 w 1933575"/>
              <a:gd name="connsiteY102" fmla="*/ 964889 h 1590675"/>
              <a:gd name="connsiteX103" fmla="*/ 25146 w 1933575"/>
              <a:gd name="connsiteY103" fmla="*/ 994036 h 1590675"/>
              <a:gd name="connsiteX104" fmla="*/ 95 w 1933575"/>
              <a:gd name="connsiteY104" fmla="*/ 1011371 h 1590675"/>
              <a:gd name="connsiteX105" fmla="*/ 95 w 1933575"/>
              <a:gd name="connsiteY105" fmla="*/ 1059568 h 1590675"/>
              <a:gd name="connsiteX106" fmla="*/ 9239 w 1933575"/>
              <a:gd name="connsiteY106" fmla="*/ 1073475 h 1590675"/>
              <a:gd name="connsiteX107" fmla="*/ 95 w 1933575"/>
              <a:gd name="connsiteY107" fmla="*/ 1079189 h 1590675"/>
              <a:gd name="connsiteX108" fmla="*/ 95 w 1933575"/>
              <a:gd name="connsiteY108" fmla="*/ 1398277 h 1590675"/>
              <a:gd name="connsiteX109" fmla="*/ 14478 w 1933575"/>
              <a:gd name="connsiteY109" fmla="*/ 1387895 h 1590675"/>
              <a:gd name="connsiteX110" fmla="*/ 24765 w 1933575"/>
              <a:gd name="connsiteY110" fmla="*/ 1403421 h 1590675"/>
              <a:gd name="connsiteX111" fmla="*/ 9906 w 1933575"/>
              <a:gd name="connsiteY111" fmla="*/ 1413708 h 1590675"/>
              <a:gd name="connsiteX112" fmla="*/ 95 w 1933575"/>
              <a:gd name="connsiteY112" fmla="*/ 1400658 h 1590675"/>
              <a:gd name="connsiteX113" fmla="*/ 87821 w 1933575"/>
              <a:gd name="connsiteY113" fmla="*/ 1424090 h 1590675"/>
              <a:gd name="connsiteX114" fmla="*/ 79439 w 1933575"/>
              <a:gd name="connsiteY114" fmla="*/ 1413612 h 1590675"/>
              <a:gd name="connsiteX115" fmla="*/ 91821 w 1933575"/>
              <a:gd name="connsiteY115" fmla="*/ 1404183 h 1590675"/>
              <a:gd name="connsiteX116" fmla="*/ 99536 w 1933575"/>
              <a:gd name="connsiteY116" fmla="*/ 1415803 h 1590675"/>
              <a:gd name="connsiteX117" fmla="*/ 87821 w 1933575"/>
              <a:gd name="connsiteY117" fmla="*/ 1424090 h 1590675"/>
              <a:gd name="connsiteX118" fmla="*/ 102680 w 1933575"/>
              <a:gd name="connsiteY118" fmla="*/ 1348461 h 1590675"/>
              <a:gd name="connsiteX119" fmla="*/ 90392 w 1933575"/>
              <a:gd name="connsiteY119" fmla="*/ 1332840 h 1590675"/>
              <a:gd name="connsiteX120" fmla="*/ 105728 w 1933575"/>
              <a:gd name="connsiteY120" fmla="*/ 1320744 h 1590675"/>
              <a:gd name="connsiteX121" fmla="*/ 117634 w 1933575"/>
              <a:gd name="connsiteY121" fmla="*/ 1338746 h 1590675"/>
              <a:gd name="connsiteX122" fmla="*/ 102680 w 1933575"/>
              <a:gd name="connsiteY122" fmla="*/ 1348461 h 1590675"/>
              <a:gd name="connsiteX123" fmla="*/ 114586 w 1933575"/>
              <a:gd name="connsiteY123" fmla="*/ 1272547 h 1590675"/>
              <a:gd name="connsiteX124" fmla="*/ 100394 w 1933575"/>
              <a:gd name="connsiteY124" fmla="*/ 1253497 h 1590675"/>
              <a:gd name="connsiteX125" fmla="*/ 120396 w 1933575"/>
              <a:gd name="connsiteY125" fmla="*/ 1238638 h 1590675"/>
              <a:gd name="connsiteX126" fmla="*/ 134207 w 1933575"/>
              <a:gd name="connsiteY126" fmla="*/ 1259403 h 1590675"/>
              <a:gd name="connsiteX127" fmla="*/ 114586 w 1933575"/>
              <a:gd name="connsiteY127" fmla="*/ 1272547 h 1590675"/>
              <a:gd name="connsiteX128" fmla="*/ 128397 w 1933575"/>
              <a:gd name="connsiteY128" fmla="*/ 1195490 h 1590675"/>
              <a:gd name="connsiteX129" fmla="*/ 112109 w 1933575"/>
              <a:gd name="connsiteY129" fmla="*/ 1173487 h 1590675"/>
              <a:gd name="connsiteX130" fmla="*/ 134969 w 1933575"/>
              <a:gd name="connsiteY130" fmla="*/ 1156914 h 1590675"/>
              <a:gd name="connsiteX131" fmla="*/ 151067 w 1933575"/>
              <a:gd name="connsiteY131" fmla="*/ 1180250 h 1590675"/>
              <a:gd name="connsiteX132" fmla="*/ 128397 w 1933575"/>
              <a:gd name="connsiteY132" fmla="*/ 1195490 h 1590675"/>
              <a:gd name="connsiteX133" fmla="*/ 166688 w 1933575"/>
              <a:gd name="connsiteY133" fmla="*/ 1438758 h 1590675"/>
              <a:gd name="connsiteX134" fmla="*/ 158210 w 1933575"/>
              <a:gd name="connsiteY134" fmla="*/ 1427043 h 1590675"/>
              <a:gd name="connsiteX135" fmla="*/ 171545 w 1933575"/>
              <a:gd name="connsiteY135" fmla="*/ 1416184 h 1590675"/>
              <a:gd name="connsiteX136" fmla="*/ 180975 w 1933575"/>
              <a:gd name="connsiteY136" fmla="*/ 1428947 h 1590675"/>
              <a:gd name="connsiteX137" fmla="*/ 166688 w 1933575"/>
              <a:gd name="connsiteY137" fmla="*/ 1438758 h 1590675"/>
              <a:gd name="connsiteX138" fmla="*/ 179927 w 1933575"/>
              <a:gd name="connsiteY138" fmla="*/ 1362272 h 1590675"/>
              <a:gd name="connsiteX139" fmla="*/ 168212 w 1933575"/>
              <a:gd name="connsiteY139" fmla="*/ 1348080 h 1590675"/>
              <a:gd name="connsiteX140" fmla="*/ 185642 w 1933575"/>
              <a:gd name="connsiteY140" fmla="*/ 1335126 h 1590675"/>
              <a:gd name="connsiteX141" fmla="*/ 195358 w 1933575"/>
              <a:gd name="connsiteY141" fmla="*/ 1350652 h 1590675"/>
              <a:gd name="connsiteX142" fmla="*/ 179927 w 1933575"/>
              <a:gd name="connsiteY142" fmla="*/ 1362272 h 1590675"/>
              <a:gd name="connsiteX143" fmla="*/ 194310 w 1933575"/>
              <a:gd name="connsiteY143" fmla="*/ 1286739 h 1590675"/>
              <a:gd name="connsiteX144" fmla="*/ 180499 w 1933575"/>
              <a:gd name="connsiteY144" fmla="*/ 1267785 h 1590675"/>
              <a:gd name="connsiteX145" fmla="*/ 199930 w 1933575"/>
              <a:gd name="connsiteY145" fmla="*/ 1253021 h 1590675"/>
              <a:gd name="connsiteX146" fmla="*/ 213551 w 1933575"/>
              <a:gd name="connsiteY146" fmla="*/ 1273500 h 1590675"/>
              <a:gd name="connsiteX147" fmla="*/ 194310 w 1933575"/>
              <a:gd name="connsiteY147" fmla="*/ 1286739 h 1590675"/>
              <a:gd name="connsiteX148" fmla="*/ 192310 w 1933575"/>
              <a:gd name="connsiteY148" fmla="*/ 1187870 h 1590675"/>
              <a:gd name="connsiteX149" fmla="*/ 214789 w 1933575"/>
              <a:gd name="connsiteY149" fmla="*/ 1171201 h 1590675"/>
              <a:gd name="connsiteX150" fmla="*/ 230600 w 1933575"/>
              <a:gd name="connsiteY150" fmla="*/ 1194442 h 1590675"/>
              <a:gd name="connsiteX151" fmla="*/ 207931 w 1933575"/>
              <a:gd name="connsiteY151" fmla="*/ 1209492 h 1590675"/>
              <a:gd name="connsiteX152" fmla="*/ 192310 w 1933575"/>
              <a:gd name="connsiteY152" fmla="*/ 1187870 h 1590675"/>
              <a:gd name="connsiteX153" fmla="*/ 233077 w 1933575"/>
              <a:gd name="connsiteY153" fmla="*/ 1530484 h 1590675"/>
              <a:gd name="connsiteX154" fmla="*/ 223933 w 1933575"/>
              <a:gd name="connsiteY154" fmla="*/ 1518673 h 1590675"/>
              <a:gd name="connsiteX155" fmla="*/ 236125 w 1933575"/>
              <a:gd name="connsiteY155" fmla="*/ 1510672 h 1590675"/>
              <a:gd name="connsiteX156" fmla="*/ 244126 w 1933575"/>
              <a:gd name="connsiteY156" fmla="*/ 1522293 h 1590675"/>
              <a:gd name="connsiteX157" fmla="*/ 233077 w 1933575"/>
              <a:gd name="connsiteY157" fmla="*/ 1530484 h 1590675"/>
              <a:gd name="connsiteX158" fmla="*/ 246317 w 1933575"/>
              <a:gd name="connsiteY158" fmla="*/ 1452855 h 1590675"/>
              <a:gd name="connsiteX159" fmla="*/ 235934 w 1933575"/>
              <a:gd name="connsiteY159" fmla="*/ 1439139 h 1590675"/>
              <a:gd name="connsiteX160" fmla="*/ 250508 w 1933575"/>
              <a:gd name="connsiteY160" fmla="*/ 1428471 h 1590675"/>
              <a:gd name="connsiteX161" fmla="*/ 260985 w 1933575"/>
              <a:gd name="connsiteY161" fmla="*/ 1443045 h 1590675"/>
              <a:gd name="connsiteX162" fmla="*/ 246317 w 1933575"/>
              <a:gd name="connsiteY162" fmla="*/ 1452855 h 1590675"/>
              <a:gd name="connsiteX163" fmla="*/ 260033 w 1933575"/>
              <a:gd name="connsiteY163" fmla="*/ 1375798 h 1590675"/>
              <a:gd name="connsiteX164" fmla="*/ 250031 w 1933575"/>
              <a:gd name="connsiteY164" fmla="*/ 1361130 h 1590675"/>
              <a:gd name="connsiteX165" fmla="*/ 265081 w 1933575"/>
              <a:gd name="connsiteY165" fmla="*/ 1349223 h 1590675"/>
              <a:gd name="connsiteX166" fmla="*/ 275558 w 1933575"/>
              <a:gd name="connsiteY166" fmla="*/ 1365130 h 1590675"/>
              <a:gd name="connsiteX167" fmla="*/ 260033 w 1933575"/>
              <a:gd name="connsiteY167" fmla="*/ 1375798 h 1590675"/>
              <a:gd name="connsiteX168" fmla="*/ 273844 w 1933575"/>
              <a:gd name="connsiteY168" fmla="*/ 1301122 h 1590675"/>
              <a:gd name="connsiteX169" fmla="*/ 260128 w 1933575"/>
              <a:gd name="connsiteY169" fmla="*/ 1282072 h 1590675"/>
              <a:gd name="connsiteX170" fmla="*/ 279845 w 1933575"/>
              <a:gd name="connsiteY170" fmla="*/ 1267499 h 1590675"/>
              <a:gd name="connsiteX171" fmla="*/ 293751 w 1933575"/>
              <a:gd name="connsiteY171" fmla="*/ 1288073 h 1590675"/>
              <a:gd name="connsiteX172" fmla="*/ 273844 w 1933575"/>
              <a:gd name="connsiteY172" fmla="*/ 1301122 h 1590675"/>
              <a:gd name="connsiteX173" fmla="*/ 272129 w 1933575"/>
              <a:gd name="connsiteY173" fmla="*/ 1201967 h 1590675"/>
              <a:gd name="connsiteX174" fmla="*/ 294132 w 1933575"/>
              <a:gd name="connsiteY174" fmla="*/ 1185489 h 1590675"/>
              <a:gd name="connsiteX175" fmla="*/ 310325 w 1933575"/>
              <a:gd name="connsiteY175" fmla="*/ 1208730 h 1590675"/>
              <a:gd name="connsiteX176" fmla="*/ 287655 w 1933575"/>
              <a:gd name="connsiteY176" fmla="*/ 1223684 h 1590675"/>
              <a:gd name="connsiteX177" fmla="*/ 272129 w 1933575"/>
              <a:gd name="connsiteY177" fmla="*/ 1201967 h 1590675"/>
              <a:gd name="connsiteX178" fmla="*/ 312325 w 1933575"/>
              <a:gd name="connsiteY178" fmla="*/ 1545724 h 1590675"/>
              <a:gd name="connsiteX179" fmla="*/ 303467 w 1933575"/>
              <a:gd name="connsiteY179" fmla="*/ 1533532 h 1590675"/>
              <a:gd name="connsiteX180" fmla="*/ 315944 w 1933575"/>
              <a:gd name="connsiteY180" fmla="*/ 1523817 h 1590675"/>
              <a:gd name="connsiteX181" fmla="*/ 324612 w 1933575"/>
              <a:gd name="connsiteY181" fmla="*/ 1536294 h 1590675"/>
              <a:gd name="connsiteX182" fmla="*/ 312325 w 1933575"/>
              <a:gd name="connsiteY182" fmla="*/ 1545724 h 1590675"/>
              <a:gd name="connsiteX183" fmla="*/ 326231 w 1933575"/>
              <a:gd name="connsiteY183" fmla="*/ 1467524 h 1590675"/>
              <a:gd name="connsiteX184" fmla="*/ 315468 w 1933575"/>
              <a:gd name="connsiteY184" fmla="*/ 1453331 h 1590675"/>
              <a:gd name="connsiteX185" fmla="*/ 330232 w 1933575"/>
              <a:gd name="connsiteY185" fmla="*/ 1441997 h 1590675"/>
              <a:gd name="connsiteX186" fmla="*/ 341090 w 1933575"/>
              <a:gd name="connsiteY186" fmla="*/ 1457999 h 1590675"/>
              <a:gd name="connsiteX187" fmla="*/ 326231 w 1933575"/>
              <a:gd name="connsiteY187" fmla="*/ 1467524 h 1590675"/>
              <a:gd name="connsiteX188" fmla="*/ 339471 w 1933575"/>
              <a:gd name="connsiteY188" fmla="*/ 1390467 h 1590675"/>
              <a:gd name="connsiteX189" fmla="*/ 329184 w 1933575"/>
              <a:gd name="connsiteY189" fmla="*/ 1375227 h 1590675"/>
              <a:gd name="connsiteX190" fmla="*/ 345758 w 1933575"/>
              <a:gd name="connsiteY190" fmla="*/ 1361892 h 1590675"/>
              <a:gd name="connsiteX191" fmla="*/ 357569 w 1933575"/>
              <a:gd name="connsiteY191" fmla="*/ 1378275 h 1590675"/>
              <a:gd name="connsiteX192" fmla="*/ 339471 w 1933575"/>
              <a:gd name="connsiteY192" fmla="*/ 1390467 h 1590675"/>
              <a:gd name="connsiteX193" fmla="*/ 352901 w 1933575"/>
              <a:gd name="connsiteY193" fmla="*/ 1314267 h 1590675"/>
              <a:gd name="connsiteX194" fmla="*/ 339090 w 1933575"/>
              <a:gd name="connsiteY194" fmla="*/ 1296455 h 1590675"/>
              <a:gd name="connsiteX195" fmla="*/ 359474 w 1933575"/>
              <a:gd name="connsiteY195" fmla="*/ 1281215 h 1590675"/>
              <a:gd name="connsiteX196" fmla="*/ 372047 w 1933575"/>
              <a:gd name="connsiteY196" fmla="*/ 1299979 h 1590675"/>
              <a:gd name="connsiteX197" fmla="*/ 352901 w 1933575"/>
              <a:gd name="connsiteY197" fmla="*/ 1314267 h 1590675"/>
              <a:gd name="connsiteX198" fmla="*/ 351473 w 1933575"/>
              <a:gd name="connsiteY198" fmla="*/ 1216350 h 1590675"/>
              <a:gd name="connsiteX199" fmla="*/ 374047 w 1933575"/>
              <a:gd name="connsiteY199" fmla="*/ 1199490 h 1590675"/>
              <a:gd name="connsiteX200" fmla="*/ 390430 w 1933575"/>
              <a:gd name="connsiteY200" fmla="*/ 1223303 h 1590675"/>
              <a:gd name="connsiteX201" fmla="*/ 367284 w 1933575"/>
              <a:gd name="connsiteY201" fmla="*/ 1238638 h 1590675"/>
              <a:gd name="connsiteX202" fmla="*/ 351473 w 1933575"/>
              <a:gd name="connsiteY202" fmla="*/ 1216350 h 1590675"/>
              <a:gd name="connsiteX203" fmla="*/ 391859 w 1933575"/>
              <a:gd name="connsiteY203" fmla="*/ 1560583 h 1590675"/>
              <a:gd name="connsiteX204" fmla="*/ 382143 w 1933575"/>
              <a:gd name="connsiteY204" fmla="*/ 1547248 h 1590675"/>
              <a:gd name="connsiteX205" fmla="*/ 395478 w 1933575"/>
              <a:gd name="connsiteY205" fmla="*/ 1537247 h 1590675"/>
              <a:gd name="connsiteX206" fmla="*/ 405575 w 1933575"/>
              <a:gd name="connsiteY206" fmla="*/ 1551153 h 1590675"/>
              <a:gd name="connsiteX207" fmla="*/ 391859 w 1933575"/>
              <a:gd name="connsiteY207" fmla="*/ 1560583 h 1590675"/>
              <a:gd name="connsiteX208" fmla="*/ 405575 w 1933575"/>
              <a:gd name="connsiteY208" fmla="*/ 1482954 h 1590675"/>
              <a:gd name="connsiteX209" fmla="*/ 394240 w 1933575"/>
              <a:gd name="connsiteY209" fmla="*/ 1467619 h 1590675"/>
              <a:gd name="connsiteX210" fmla="*/ 410147 w 1933575"/>
              <a:gd name="connsiteY210" fmla="*/ 1455522 h 1590675"/>
              <a:gd name="connsiteX211" fmla="*/ 421481 w 1933575"/>
              <a:gd name="connsiteY211" fmla="*/ 1472286 h 1590675"/>
              <a:gd name="connsiteX212" fmla="*/ 405575 w 1933575"/>
              <a:gd name="connsiteY212" fmla="*/ 1482954 h 1590675"/>
              <a:gd name="connsiteX213" fmla="*/ 419386 w 1933575"/>
              <a:gd name="connsiteY213" fmla="*/ 1405230 h 1590675"/>
              <a:gd name="connsiteX214" fmla="*/ 406241 w 1933575"/>
              <a:gd name="connsiteY214" fmla="*/ 1387323 h 1590675"/>
              <a:gd name="connsiteX215" fmla="*/ 424625 w 1933575"/>
              <a:gd name="connsiteY215" fmla="*/ 1373512 h 1590675"/>
              <a:gd name="connsiteX216" fmla="*/ 437769 w 1933575"/>
              <a:gd name="connsiteY216" fmla="*/ 1392848 h 1590675"/>
              <a:gd name="connsiteX217" fmla="*/ 419386 w 1933575"/>
              <a:gd name="connsiteY217" fmla="*/ 1405230 h 1590675"/>
              <a:gd name="connsiteX218" fmla="*/ 432816 w 1933575"/>
              <a:gd name="connsiteY218" fmla="*/ 1328554 h 1590675"/>
              <a:gd name="connsiteX219" fmla="*/ 420243 w 1933575"/>
              <a:gd name="connsiteY219" fmla="*/ 1309314 h 1590675"/>
              <a:gd name="connsiteX220" fmla="*/ 439103 w 1933575"/>
              <a:gd name="connsiteY220" fmla="*/ 1294645 h 1590675"/>
              <a:gd name="connsiteX221" fmla="*/ 452342 w 1933575"/>
              <a:gd name="connsiteY221" fmla="*/ 1314457 h 1590675"/>
              <a:gd name="connsiteX222" fmla="*/ 432816 w 1933575"/>
              <a:gd name="connsiteY222" fmla="*/ 1328554 h 1590675"/>
              <a:gd name="connsiteX223" fmla="*/ 430339 w 1933575"/>
              <a:gd name="connsiteY223" fmla="*/ 1230256 h 1590675"/>
              <a:gd name="connsiteX224" fmla="*/ 453771 w 1933575"/>
              <a:gd name="connsiteY224" fmla="*/ 1213302 h 1590675"/>
              <a:gd name="connsiteX225" fmla="*/ 470726 w 1933575"/>
              <a:gd name="connsiteY225" fmla="*/ 1237400 h 1590675"/>
              <a:gd name="connsiteX226" fmla="*/ 446627 w 1933575"/>
              <a:gd name="connsiteY226" fmla="*/ 1253592 h 1590675"/>
              <a:gd name="connsiteX227" fmla="*/ 430339 w 1933575"/>
              <a:gd name="connsiteY227" fmla="*/ 1230256 h 1590675"/>
              <a:gd name="connsiteX228" fmla="*/ 471583 w 1933575"/>
              <a:gd name="connsiteY228" fmla="*/ 1576109 h 1590675"/>
              <a:gd name="connsiteX229" fmla="*/ 460439 w 1933575"/>
              <a:gd name="connsiteY229" fmla="*/ 1561345 h 1590675"/>
              <a:gd name="connsiteX230" fmla="*/ 475679 w 1933575"/>
              <a:gd name="connsiteY230" fmla="*/ 1550201 h 1590675"/>
              <a:gd name="connsiteX231" fmla="*/ 486347 w 1933575"/>
              <a:gd name="connsiteY231" fmla="*/ 1565917 h 1590675"/>
              <a:gd name="connsiteX232" fmla="*/ 471583 w 1933575"/>
              <a:gd name="connsiteY232" fmla="*/ 1576109 h 1590675"/>
              <a:gd name="connsiteX233" fmla="*/ 485013 w 1933575"/>
              <a:gd name="connsiteY233" fmla="*/ 1498385 h 1590675"/>
              <a:gd name="connsiteX234" fmla="*/ 472821 w 1933575"/>
              <a:gd name="connsiteY234" fmla="*/ 1481811 h 1590675"/>
              <a:gd name="connsiteX235" fmla="*/ 490061 w 1933575"/>
              <a:gd name="connsiteY235" fmla="*/ 1468762 h 1590675"/>
              <a:gd name="connsiteX236" fmla="*/ 502444 w 1933575"/>
              <a:gd name="connsiteY236" fmla="*/ 1486669 h 1590675"/>
              <a:gd name="connsiteX237" fmla="*/ 485013 w 1933575"/>
              <a:gd name="connsiteY237" fmla="*/ 1498385 h 1590675"/>
              <a:gd name="connsiteX238" fmla="*/ 498729 w 1933575"/>
              <a:gd name="connsiteY238" fmla="*/ 1420566 h 1590675"/>
              <a:gd name="connsiteX239" fmla="*/ 485204 w 1933575"/>
              <a:gd name="connsiteY239" fmla="*/ 1401516 h 1590675"/>
              <a:gd name="connsiteX240" fmla="*/ 504539 w 1933575"/>
              <a:gd name="connsiteY240" fmla="*/ 1386942 h 1590675"/>
              <a:gd name="connsiteX241" fmla="*/ 518636 w 1933575"/>
              <a:gd name="connsiteY241" fmla="*/ 1407516 h 1590675"/>
              <a:gd name="connsiteX242" fmla="*/ 498729 w 1933575"/>
              <a:gd name="connsiteY242" fmla="*/ 1420566 h 1590675"/>
              <a:gd name="connsiteX243" fmla="*/ 512445 w 1933575"/>
              <a:gd name="connsiteY243" fmla="*/ 1343508 h 1590675"/>
              <a:gd name="connsiteX244" fmla="*/ 499110 w 1933575"/>
              <a:gd name="connsiteY244" fmla="*/ 1323411 h 1590675"/>
              <a:gd name="connsiteX245" fmla="*/ 517874 w 1933575"/>
              <a:gd name="connsiteY245" fmla="*/ 1309028 h 1590675"/>
              <a:gd name="connsiteX246" fmla="*/ 533210 w 1933575"/>
              <a:gd name="connsiteY246" fmla="*/ 1328745 h 1590675"/>
              <a:gd name="connsiteX247" fmla="*/ 512445 w 1933575"/>
              <a:gd name="connsiteY247" fmla="*/ 1343508 h 1590675"/>
              <a:gd name="connsiteX248" fmla="*/ 524637 w 1933575"/>
              <a:gd name="connsiteY248" fmla="*/ 1264641 h 1590675"/>
              <a:gd name="connsiteX249" fmla="*/ 508826 w 1933575"/>
              <a:gd name="connsiteY249" fmla="*/ 1244448 h 1590675"/>
              <a:gd name="connsiteX250" fmla="*/ 531971 w 1933575"/>
              <a:gd name="connsiteY250" fmla="*/ 1228542 h 1590675"/>
              <a:gd name="connsiteX251" fmla="*/ 546259 w 1933575"/>
              <a:gd name="connsiteY251" fmla="*/ 1249782 h 1590675"/>
              <a:gd name="connsiteX252" fmla="*/ 524637 w 1933575"/>
              <a:gd name="connsiteY252" fmla="*/ 1264641 h 1590675"/>
              <a:gd name="connsiteX253" fmla="*/ 519779 w 1933575"/>
              <a:gd name="connsiteY253" fmla="*/ 1163962 h 1590675"/>
              <a:gd name="connsiteX254" fmla="*/ 545592 w 1933575"/>
              <a:gd name="connsiteY254" fmla="*/ 1144150 h 1590675"/>
              <a:gd name="connsiteX255" fmla="*/ 564737 w 1933575"/>
              <a:gd name="connsiteY255" fmla="*/ 1173297 h 1590675"/>
              <a:gd name="connsiteX256" fmla="*/ 539401 w 1933575"/>
              <a:gd name="connsiteY256" fmla="*/ 1188537 h 1590675"/>
              <a:gd name="connsiteX257" fmla="*/ 519779 w 1933575"/>
              <a:gd name="connsiteY257" fmla="*/ 1163962 h 1590675"/>
              <a:gd name="connsiteX258" fmla="*/ 564642 w 1933575"/>
              <a:gd name="connsiteY258" fmla="*/ 1514387 h 1590675"/>
              <a:gd name="connsiteX259" fmla="*/ 551117 w 1933575"/>
              <a:gd name="connsiteY259" fmla="*/ 1495432 h 1590675"/>
              <a:gd name="connsiteX260" fmla="*/ 567881 w 1933575"/>
              <a:gd name="connsiteY260" fmla="*/ 1483716 h 1590675"/>
              <a:gd name="connsiteX261" fmla="*/ 581692 w 1933575"/>
              <a:gd name="connsiteY261" fmla="*/ 1501909 h 1590675"/>
              <a:gd name="connsiteX262" fmla="*/ 564642 w 1933575"/>
              <a:gd name="connsiteY262" fmla="*/ 1514387 h 1590675"/>
              <a:gd name="connsiteX263" fmla="*/ 577406 w 1933575"/>
              <a:gd name="connsiteY263" fmla="*/ 1434091 h 1590675"/>
              <a:gd name="connsiteX264" fmla="*/ 563118 w 1933575"/>
              <a:gd name="connsiteY264" fmla="*/ 1415422 h 1590675"/>
              <a:gd name="connsiteX265" fmla="*/ 582454 w 1933575"/>
              <a:gd name="connsiteY265" fmla="*/ 1402182 h 1590675"/>
              <a:gd name="connsiteX266" fmla="*/ 597408 w 1933575"/>
              <a:gd name="connsiteY266" fmla="*/ 1421994 h 1590675"/>
              <a:gd name="connsiteX267" fmla="*/ 577406 w 1933575"/>
              <a:gd name="connsiteY267" fmla="*/ 1434091 h 1590675"/>
              <a:gd name="connsiteX268" fmla="*/ 591217 w 1933575"/>
              <a:gd name="connsiteY268" fmla="*/ 1356558 h 1590675"/>
              <a:gd name="connsiteX269" fmla="*/ 574548 w 1933575"/>
              <a:gd name="connsiteY269" fmla="*/ 1334745 h 1590675"/>
              <a:gd name="connsiteX270" fmla="*/ 595979 w 1933575"/>
              <a:gd name="connsiteY270" fmla="*/ 1318553 h 1590675"/>
              <a:gd name="connsiteX271" fmla="*/ 613220 w 1933575"/>
              <a:gd name="connsiteY271" fmla="*/ 1343127 h 1590675"/>
              <a:gd name="connsiteX272" fmla="*/ 591217 w 1933575"/>
              <a:gd name="connsiteY272" fmla="*/ 1356558 h 1590675"/>
              <a:gd name="connsiteX273" fmla="*/ 602742 w 1933575"/>
              <a:gd name="connsiteY273" fmla="*/ 1281405 h 1590675"/>
              <a:gd name="connsiteX274" fmla="*/ 587121 w 1933575"/>
              <a:gd name="connsiteY274" fmla="*/ 1257593 h 1590675"/>
              <a:gd name="connsiteX275" fmla="*/ 610838 w 1933575"/>
              <a:gd name="connsiteY275" fmla="*/ 1239019 h 1590675"/>
              <a:gd name="connsiteX276" fmla="*/ 626269 w 1933575"/>
              <a:gd name="connsiteY276" fmla="*/ 1264451 h 1590675"/>
              <a:gd name="connsiteX277" fmla="*/ 602742 w 1933575"/>
              <a:gd name="connsiteY277" fmla="*/ 1281405 h 1590675"/>
              <a:gd name="connsiteX278" fmla="*/ 596932 w 1933575"/>
              <a:gd name="connsiteY278" fmla="*/ 1178630 h 1590675"/>
              <a:gd name="connsiteX279" fmla="*/ 625316 w 1933575"/>
              <a:gd name="connsiteY279" fmla="*/ 1157199 h 1590675"/>
              <a:gd name="connsiteX280" fmla="*/ 645128 w 1933575"/>
              <a:gd name="connsiteY280" fmla="*/ 1187394 h 1590675"/>
              <a:gd name="connsiteX281" fmla="*/ 616649 w 1933575"/>
              <a:gd name="connsiteY281" fmla="*/ 1205872 h 1590675"/>
              <a:gd name="connsiteX282" fmla="*/ 596932 w 1933575"/>
              <a:gd name="connsiteY282" fmla="*/ 1178630 h 1590675"/>
              <a:gd name="connsiteX283" fmla="*/ 642747 w 1933575"/>
              <a:gd name="connsiteY283" fmla="*/ 1528008 h 1590675"/>
              <a:gd name="connsiteX284" fmla="*/ 628174 w 1933575"/>
              <a:gd name="connsiteY284" fmla="*/ 1508767 h 1590675"/>
              <a:gd name="connsiteX285" fmla="*/ 646748 w 1933575"/>
              <a:gd name="connsiteY285" fmla="*/ 1494575 h 1590675"/>
              <a:gd name="connsiteX286" fmla="*/ 662464 w 1933575"/>
              <a:gd name="connsiteY286" fmla="*/ 1515911 h 1590675"/>
              <a:gd name="connsiteX287" fmla="*/ 642747 w 1933575"/>
              <a:gd name="connsiteY287" fmla="*/ 1528008 h 1590675"/>
              <a:gd name="connsiteX288" fmla="*/ 654653 w 1933575"/>
              <a:gd name="connsiteY288" fmla="*/ 1452189 h 1590675"/>
              <a:gd name="connsiteX289" fmla="*/ 639223 w 1933575"/>
              <a:gd name="connsiteY289" fmla="*/ 1429614 h 1590675"/>
              <a:gd name="connsiteX290" fmla="*/ 661321 w 1933575"/>
              <a:gd name="connsiteY290" fmla="*/ 1412946 h 1590675"/>
              <a:gd name="connsiteX291" fmla="*/ 677894 w 1933575"/>
              <a:gd name="connsiteY291" fmla="*/ 1436663 h 1590675"/>
              <a:gd name="connsiteX292" fmla="*/ 654653 w 1933575"/>
              <a:gd name="connsiteY292" fmla="*/ 1452189 h 1590675"/>
              <a:gd name="connsiteX293" fmla="*/ 668274 w 1933575"/>
              <a:gd name="connsiteY293" fmla="*/ 1374179 h 1590675"/>
              <a:gd name="connsiteX294" fmla="*/ 651320 w 1933575"/>
              <a:gd name="connsiteY294" fmla="*/ 1349795 h 1590675"/>
              <a:gd name="connsiteX295" fmla="*/ 675894 w 1933575"/>
              <a:gd name="connsiteY295" fmla="*/ 1331507 h 1590675"/>
              <a:gd name="connsiteX296" fmla="*/ 693992 w 1933575"/>
              <a:gd name="connsiteY296" fmla="*/ 1357224 h 1590675"/>
              <a:gd name="connsiteX297" fmla="*/ 668274 w 1933575"/>
              <a:gd name="connsiteY297" fmla="*/ 1374179 h 1590675"/>
              <a:gd name="connsiteX298" fmla="*/ 720090 w 1933575"/>
              <a:gd name="connsiteY298" fmla="*/ 1546200 h 1590675"/>
              <a:gd name="connsiteX299" fmla="*/ 704564 w 1933575"/>
              <a:gd name="connsiteY299" fmla="*/ 1523436 h 1590675"/>
              <a:gd name="connsiteX300" fmla="*/ 726567 w 1933575"/>
              <a:gd name="connsiteY300" fmla="*/ 1507053 h 1590675"/>
              <a:gd name="connsiteX301" fmla="*/ 743331 w 1933575"/>
              <a:gd name="connsiteY301" fmla="*/ 1530389 h 1590675"/>
              <a:gd name="connsiteX302" fmla="*/ 720090 w 1933575"/>
              <a:gd name="connsiteY302" fmla="*/ 1546200 h 1590675"/>
              <a:gd name="connsiteX303" fmla="*/ 733806 w 1933575"/>
              <a:gd name="connsiteY303" fmla="*/ 1467714 h 1590675"/>
              <a:gd name="connsiteX304" fmla="*/ 717042 w 1933575"/>
              <a:gd name="connsiteY304" fmla="*/ 1443616 h 1590675"/>
              <a:gd name="connsiteX305" fmla="*/ 741426 w 1933575"/>
              <a:gd name="connsiteY305" fmla="*/ 1425804 h 1590675"/>
              <a:gd name="connsiteX306" fmla="*/ 759143 w 1933575"/>
              <a:gd name="connsiteY306" fmla="*/ 1451046 h 1590675"/>
              <a:gd name="connsiteX307" fmla="*/ 733806 w 1933575"/>
              <a:gd name="connsiteY307" fmla="*/ 1467714 h 1590675"/>
              <a:gd name="connsiteX308" fmla="*/ 747903 w 1933575"/>
              <a:gd name="connsiteY308" fmla="*/ 1389990 h 1590675"/>
              <a:gd name="connsiteX309" fmla="*/ 729520 w 1933575"/>
              <a:gd name="connsiteY309" fmla="*/ 1363606 h 1590675"/>
              <a:gd name="connsiteX310" fmla="*/ 755999 w 1933575"/>
              <a:gd name="connsiteY310" fmla="*/ 1343794 h 1590675"/>
              <a:gd name="connsiteX311" fmla="*/ 774668 w 1933575"/>
              <a:gd name="connsiteY311" fmla="*/ 1371893 h 1590675"/>
              <a:gd name="connsiteX312" fmla="*/ 747903 w 1933575"/>
              <a:gd name="connsiteY312" fmla="*/ 1389990 h 1590675"/>
              <a:gd name="connsiteX313" fmla="*/ 741236 w 1933575"/>
              <a:gd name="connsiteY313" fmla="*/ 1283882 h 1590675"/>
              <a:gd name="connsiteX314" fmla="*/ 770477 w 1933575"/>
              <a:gd name="connsiteY314" fmla="*/ 1261879 h 1590675"/>
              <a:gd name="connsiteX315" fmla="*/ 791432 w 1933575"/>
              <a:gd name="connsiteY315" fmla="*/ 1293216 h 1590675"/>
              <a:gd name="connsiteX316" fmla="*/ 761429 w 1933575"/>
              <a:gd name="connsiteY316" fmla="*/ 1311885 h 1590675"/>
              <a:gd name="connsiteX317" fmla="*/ 741236 w 1933575"/>
              <a:gd name="connsiteY317" fmla="*/ 1283882 h 1590675"/>
              <a:gd name="connsiteX318" fmla="*/ 799148 w 1933575"/>
              <a:gd name="connsiteY318" fmla="*/ 1562107 h 1590675"/>
              <a:gd name="connsiteX319" fmla="*/ 782288 w 1933575"/>
              <a:gd name="connsiteY319" fmla="*/ 1537628 h 1590675"/>
              <a:gd name="connsiteX320" fmla="*/ 806768 w 1933575"/>
              <a:gd name="connsiteY320" fmla="*/ 1519435 h 1590675"/>
              <a:gd name="connsiteX321" fmla="*/ 824865 w 1933575"/>
              <a:gd name="connsiteY321" fmla="*/ 1545057 h 1590675"/>
              <a:gd name="connsiteX322" fmla="*/ 799148 w 1933575"/>
              <a:gd name="connsiteY322" fmla="*/ 1562107 h 1590675"/>
              <a:gd name="connsiteX323" fmla="*/ 813245 w 1933575"/>
              <a:gd name="connsiteY323" fmla="*/ 1483812 h 1590675"/>
              <a:gd name="connsiteX324" fmla="*/ 795052 w 1933575"/>
              <a:gd name="connsiteY324" fmla="*/ 1457522 h 1590675"/>
              <a:gd name="connsiteX325" fmla="*/ 821341 w 1933575"/>
              <a:gd name="connsiteY325" fmla="*/ 1437711 h 1590675"/>
              <a:gd name="connsiteX326" fmla="*/ 840486 w 1933575"/>
              <a:gd name="connsiteY326" fmla="*/ 1465809 h 1590675"/>
              <a:gd name="connsiteX327" fmla="*/ 813245 w 1933575"/>
              <a:gd name="connsiteY327" fmla="*/ 1483812 h 1590675"/>
              <a:gd name="connsiteX328" fmla="*/ 878396 w 1933575"/>
              <a:gd name="connsiteY328" fmla="*/ 1578014 h 1590675"/>
              <a:gd name="connsiteX329" fmla="*/ 860012 w 1933575"/>
              <a:gd name="connsiteY329" fmla="*/ 1551439 h 1590675"/>
              <a:gd name="connsiteX330" fmla="*/ 886777 w 1933575"/>
              <a:gd name="connsiteY330" fmla="*/ 1531055 h 1590675"/>
              <a:gd name="connsiteX331" fmla="*/ 906113 w 1933575"/>
              <a:gd name="connsiteY331" fmla="*/ 1559821 h 1590675"/>
              <a:gd name="connsiteX332" fmla="*/ 878396 w 1933575"/>
              <a:gd name="connsiteY332" fmla="*/ 1578014 h 1590675"/>
              <a:gd name="connsiteX333" fmla="*/ 892207 w 1933575"/>
              <a:gd name="connsiteY333" fmla="*/ 1499718 h 1590675"/>
              <a:gd name="connsiteX334" fmla="*/ 872300 w 1933575"/>
              <a:gd name="connsiteY334" fmla="*/ 1471334 h 1590675"/>
              <a:gd name="connsiteX335" fmla="*/ 901446 w 1933575"/>
              <a:gd name="connsiteY335" fmla="*/ 1449998 h 1590675"/>
              <a:gd name="connsiteX336" fmla="*/ 922401 w 1933575"/>
              <a:gd name="connsiteY336" fmla="*/ 1480859 h 1590675"/>
              <a:gd name="connsiteX337" fmla="*/ 892207 w 1933575"/>
              <a:gd name="connsiteY337" fmla="*/ 1499718 h 1590675"/>
              <a:gd name="connsiteX338" fmla="*/ 982885 w 1933575"/>
              <a:gd name="connsiteY338" fmla="*/ 1460856 h 1590675"/>
              <a:gd name="connsiteX339" fmla="*/ 1007650 w 1933575"/>
              <a:gd name="connsiteY339" fmla="*/ 1494098 h 1590675"/>
              <a:gd name="connsiteX340" fmla="*/ 971074 w 1933575"/>
              <a:gd name="connsiteY340" fmla="*/ 1516006 h 1590675"/>
              <a:gd name="connsiteX341" fmla="*/ 949928 w 1933575"/>
              <a:gd name="connsiteY341" fmla="*/ 1485526 h 1590675"/>
              <a:gd name="connsiteX342" fmla="*/ 982885 w 1933575"/>
              <a:gd name="connsiteY342" fmla="*/ 1460856 h 1590675"/>
              <a:gd name="connsiteX343" fmla="*/ 915448 w 1933575"/>
              <a:gd name="connsiteY343" fmla="*/ 1368940 h 1590675"/>
              <a:gd name="connsiteX344" fmla="*/ 938975 w 1933575"/>
              <a:gd name="connsiteY344" fmla="*/ 1401706 h 1590675"/>
              <a:gd name="connsiteX345" fmla="*/ 905827 w 1933575"/>
              <a:gd name="connsiteY345" fmla="*/ 1421709 h 1590675"/>
              <a:gd name="connsiteX346" fmla="*/ 884777 w 1933575"/>
              <a:gd name="connsiteY346" fmla="*/ 1391610 h 1590675"/>
              <a:gd name="connsiteX347" fmla="*/ 915448 w 1933575"/>
              <a:gd name="connsiteY347" fmla="*/ 1368940 h 1590675"/>
              <a:gd name="connsiteX348" fmla="*/ 852011 w 1933575"/>
              <a:gd name="connsiteY348" fmla="*/ 1273404 h 1590675"/>
              <a:gd name="connsiteX349" fmla="*/ 875729 w 1933575"/>
              <a:gd name="connsiteY349" fmla="*/ 1306361 h 1590675"/>
              <a:gd name="connsiteX350" fmla="*/ 840772 w 1933575"/>
              <a:gd name="connsiteY350" fmla="*/ 1327697 h 1590675"/>
              <a:gd name="connsiteX351" fmla="*/ 819150 w 1933575"/>
              <a:gd name="connsiteY351" fmla="*/ 1297693 h 1590675"/>
              <a:gd name="connsiteX352" fmla="*/ 852011 w 1933575"/>
              <a:gd name="connsiteY352" fmla="*/ 1273404 h 1590675"/>
              <a:gd name="connsiteX353" fmla="*/ 835914 w 1933575"/>
              <a:gd name="connsiteY353" fmla="*/ 1356081 h 1590675"/>
              <a:gd name="connsiteX354" fmla="*/ 856679 w 1933575"/>
              <a:gd name="connsiteY354" fmla="*/ 1386752 h 1590675"/>
              <a:gd name="connsiteX355" fmla="*/ 827056 w 1933575"/>
              <a:gd name="connsiteY355" fmla="*/ 1405516 h 1590675"/>
              <a:gd name="connsiteX356" fmla="*/ 807244 w 1933575"/>
              <a:gd name="connsiteY356" fmla="*/ 1377608 h 1590675"/>
              <a:gd name="connsiteX357" fmla="*/ 835914 w 1933575"/>
              <a:gd name="connsiteY357" fmla="*/ 1356081 h 1590675"/>
              <a:gd name="connsiteX358" fmla="*/ 785051 w 1933575"/>
              <a:gd name="connsiteY358" fmla="*/ 1182250 h 1590675"/>
              <a:gd name="connsiteX359" fmla="*/ 804196 w 1933575"/>
              <a:gd name="connsiteY359" fmla="*/ 1214445 h 1590675"/>
              <a:gd name="connsiteX360" fmla="*/ 774859 w 1933575"/>
              <a:gd name="connsiteY360" fmla="*/ 1235590 h 1590675"/>
              <a:gd name="connsiteX361" fmla="*/ 756952 w 1933575"/>
              <a:gd name="connsiteY361" fmla="*/ 1206158 h 1590675"/>
              <a:gd name="connsiteX362" fmla="*/ 785051 w 1933575"/>
              <a:gd name="connsiteY362" fmla="*/ 1182250 h 1590675"/>
              <a:gd name="connsiteX363" fmla="*/ 719328 w 1933575"/>
              <a:gd name="connsiteY363" fmla="*/ 1077189 h 1590675"/>
              <a:gd name="connsiteX364" fmla="*/ 727043 w 1933575"/>
              <a:gd name="connsiteY364" fmla="*/ 1102621 h 1590675"/>
              <a:gd name="connsiteX365" fmla="*/ 747998 w 1933575"/>
              <a:gd name="connsiteY365" fmla="*/ 1124433 h 1590675"/>
              <a:gd name="connsiteX366" fmla="*/ 711041 w 1933575"/>
              <a:gd name="connsiteY366" fmla="*/ 1146436 h 1590675"/>
              <a:gd name="connsiteX367" fmla="*/ 685514 w 1933575"/>
              <a:gd name="connsiteY367" fmla="*/ 1110813 h 1590675"/>
              <a:gd name="connsiteX368" fmla="*/ 719328 w 1933575"/>
              <a:gd name="connsiteY368" fmla="*/ 1077189 h 1590675"/>
              <a:gd name="connsiteX369" fmla="*/ 705802 w 1933575"/>
              <a:gd name="connsiteY369" fmla="*/ 1169677 h 1590675"/>
              <a:gd name="connsiteX370" fmla="*/ 723233 w 1933575"/>
              <a:gd name="connsiteY370" fmla="*/ 1200157 h 1590675"/>
              <a:gd name="connsiteX371" fmla="*/ 695611 w 1933575"/>
              <a:gd name="connsiteY371" fmla="*/ 1220160 h 1590675"/>
              <a:gd name="connsiteX372" fmla="*/ 675227 w 1933575"/>
              <a:gd name="connsiteY372" fmla="*/ 1192823 h 1590675"/>
              <a:gd name="connsiteX373" fmla="*/ 705802 w 1933575"/>
              <a:gd name="connsiteY373" fmla="*/ 1169677 h 1590675"/>
              <a:gd name="connsiteX374" fmla="*/ 691229 w 1933575"/>
              <a:gd name="connsiteY374" fmla="*/ 1251116 h 1590675"/>
              <a:gd name="connsiteX375" fmla="*/ 710184 w 1933575"/>
              <a:gd name="connsiteY375" fmla="*/ 1278072 h 1590675"/>
              <a:gd name="connsiteX376" fmla="*/ 682085 w 1933575"/>
              <a:gd name="connsiteY376" fmla="*/ 1296550 h 1590675"/>
              <a:gd name="connsiteX377" fmla="*/ 665893 w 1933575"/>
              <a:gd name="connsiteY377" fmla="*/ 1271785 h 1590675"/>
              <a:gd name="connsiteX378" fmla="*/ 691229 w 1933575"/>
              <a:gd name="connsiteY378" fmla="*/ 1251116 h 1590675"/>
              <a:gd name="connsiteX379" fmla="*/ 639985 w 1933575"/>
              <a:gd name="connsiteY379" fmla="*/ 1075665 h 1590675"/>
              <a:gd name="connsiteX380" fmla="*/ 662464 w 1933575"/>
              <a:gd name="connsiteY380" fmla="*/ 1108527 h 1590675"/>
              <a:gd name="connsiteX381" fmla="*/ 630079 w 1933575"/>
              <a:gd name="connsiteY381" fmla="*/ 1128910 h 1590675"/>
              <a:gd name="connsiteX382" fmla="*/ 608648 w 1933575"/>
              <a:gd name="connsiteY382" fmla="*/ 1098525 h 1590675"/>
              <a:gd name="connsiteX383" fmla="*/ 639985 w 1933575"/>
              <a:gd name="connsiteY383" fmla="*/ 1075665 h 1590675"/>
              <a:gd name="connsiteX384" fmla="*/ 575215 w 1933575"/>
              <a:gd name="connsiteY384" fmla="*/ 971176 h 1590675"/>
              <a:gd name="connsiteX385" fmla="*/ 606552 w 1933575"/>
              <a:gd name="connsiteY385" fmla="*/ 1015563 h 1590675"/>
              <a:gd name="connsiteX386" fmla="*/ 565880 w 1933575"/>
              <a:gd name="connsiteY386" fmla="*/ 1039089 h 1590675"/>
              <a:gd name="connsiteX387" fmla="*/ 540449 w 1933575"/>
              <a:gd name="connsiteY387" fmla="*/ 1002609 h 1590675"/>
              <a:gd name="connsiteX388" fmla="*/ 575215 w 1933575"/>
              <a:gd name="connsiteY388" fmla="*/ 971176 h 1590675"/>
              <a:gd name="connsiteX389" fmla="*/ 560261 w 1933575"/>
              <a:gd name="connsiteY389" fmla="*/ 1061759 h 1590675"/>
              <a:gd name="connsiteX390" fmla="*/ 581216 w 1933575"/>
              <a:gd name="connsiteY390" fmla="*/ 1094430 h 1590675"/>
              <a:gd name="connsiteX391" fmla="*/ 550926 w 1933575"/>
              <a:gd name="connsiteY391" fmla="*/ 1113098 h 1590675"/>
              <a:gd name="connsiteX392" fmla="*/ 529876 w 1933575"/>
              <a:gd name="connsiteY392" fmla="*/ 1084523 h 1590675"/>
              <a:gd name="connsiteX393" fmla="*/ 560261 w 1933575"/>
              <a:gd name="connsiteY393" fmla="*/ 1061759 h 1590675"/>
              <a:gd name="connsiteX394" fmla="*/ 497014 w 1933575"/>
              <a:gd name="connsiteY394" fmla="*/ 964413 h 1590675"/>
              <a:gd name="connsiteX395" fmla="*/ 521589 w 1933575"/>
              <a:gd name="connsiteY395" fmla="*/ 999751 h 1590675"/>
              <a:gd name="connsiteX396" fmla="*/ 487109 w 1933575"/>
              <a:gd name="connsiteY396" fmla="*/ 1018325 h 1590675"/>
              <a:gd name="connsiteX397" fmla="*/ 464249 w 1933575"/>
              <a:gd name="connsiteY397" fmla="*/ 990321 h 1590675"/>
              <a:gd name="connsiteX398" fmla="*/ 497014 w 1933575"/>
              <a:gd name="connsiteY398" fmla="*/ 964413 h 1590675"/>
              <a:gd name="connsiteX399" fmla="*/ 481298 w 1933575"/>
              <a:gd name="connsiteY399" fmla="*/ 1051662 h 1590675"/>
              <a:gd name="connsiteX400" fmla="*/ 501301 w 1933575"/>
              <a:gd name="connsiteY400" fmla="*/ 1079475 h 1590675"/>
              <a:gd name="connsiteX401" fmla="*/ 473393 w 1933575"/>
              <a:gd name="connsiteY401" fmla="*/ 1096144 h 1590675"/>
              <a:gd name="connsiteX402" fmla="*/ 453104 w 1933575"/>
              <a:gd name="connsiteY402" fmla="*/ 1069950 h 1590675"/>
              <a:gd name="connsiteX403" fmla="*/ 481298 w 1933575"/>
              <a:gd name="connsiteY403" fmla="*/ 1051662 h 1590675"/>
              <a:gd name="connsiteX404" fmla="*/ 466535 w 1933575"/>
              <a:gd name="connsiteY404" fmla="*/ 1133482 h 1590675"/>
              <a:gd name="connsiteX405" fmla="*/ 485204 w 1933575"/>
              <a:gd name="connsiteY405" fmla="*/ 1159009 h 1590675"/>
              <a:gd name="connsiteX406" fmla="*/ 460724 w 1933575"/>
              <a:gd name="connsiteY406" fmla="*/ 1176249 h 1590675"/>
              <a:gd name="connsiteX407" fmla="*/ 442055 w 1933575"/>
              <a:gd name="connsiteY407" fmla="*/ 1150055 h 1590675"/>
              <a:gd name="connsiteX408" fmla="*/ 466535 w 1933575"/>
              <a:gd name="connsiteY408" fmla="*/ 1133482 h 1590675"/>
              <a:gd name="connsiteX409" fmla="*/ 416052 w 1933575"/>
              <a:gd name="connsiteY409" fmla="*/ 956698 h 1590675"/>
              <a:gd name="connsiteX410" fmla="*/ 439007 w 1933575"/>
              <a:gd name="connsiteY410" fmla="*/ 986511 h 1590675"/>
              <a:gd name="connsiteX411" fmla="*/ 408623 w 1933575"/>
              <a:gd name="connsiteY411" fmla="*/ 1007180 h 1590675"/>
              <a:gd name="connsiteX412" fmla="*/ 385953 w 1933575"/>
              <a:gd name="connsiteY412" fmla="*/ 975653 h 1590675"/>
              <a:gd name="connsiteX413" fmla="*/ 416052 w 1933575"/>
              <a:gd name="connsiteY413" fmla="*/ 956698 h 1590675"/>
              <a:gd name="connsiteX414" fmla="*/ 403765 w 1933575"/>
              <a:gd name="connsiteY414" fmla="*/ 1034613 h 1590675"/>
              <a:gd name="connsiteX415" fmla="*/ 423196 w 1933575"/>
              <a:gd name="connsiteY415" fmla="*/ 1064997 h 1590675"/>
              <a:gd name="connsiteX416" fmla="*/ 394716 w 1933575"/>
              <a:gd name="connsiteY416" fmla="*/ 1083762 h 1590675"/>
              <a:gd name="connsiteX417" fmla="*/ 374523 w 1933575"/>
              <a:gd name="connsiteY417" fmla="*/ 1056234 h 1590675"/>
              <a:gd name="connsiteX418" fmla="*/ 403765 w 1933575"/>
              <a:gd name="connsiteY418" fmla="*/ 1034613 h 1590675"/>
              <a:gd name="connsiteX419" fmla="*/ 388906 w 1933575"/>
              <a:gd name="connsiteY419" fmla="*/ 1117194 h 1590675"/>
              <a:gd name="connsiteX420" fmla="*/ 406718 w 1933575"/>
              <a:gd name="connsiteY420" fmla="*/ 1144055 h 1590675"/>
              <a:gd name="connsiteX421" fmla="*/ 381095 w 1933575"/>
              <a:gd name="connsiteY421" fmla="*/ 1161105 h 1590675"/>
              <a:gd name="connsiteX422" fmla="*/ 362998 w 1933575"/>
              <a:gd name="connsiteY422" fmla="*/ 1136054 h 1590675"/>
              <a:gd name="connsiteX423" fmla="*/ 388906 w 1933575"/>
              <a:gd name="connsiteY423" fmla="*/ 1117194 h 1590675"/>
              <a:gd name="connsiteX424" fmla="*/ 338519 w 1933575"/>
              <a:gd name="connsiteY424" fmla="*/ 938601 h 1590675"/>
              <a:gd name="connsiteX425" fmla="*/ 360521 w 1933575"/>
              <a:gd name="connsiteY425" fmla="*/ 971938 h 1590675"/>
              <a:gd name="connsiteX426" fmla="*/ 328708 w 1933575"/>
              <a:gd name="connsiteY426" fmla="*/ 992512 h 1590675"/>
              <a:gd name="connsiteX427" fmla="*/ 307086 w 1933575"/>
              <a:gd name="connsiteY427" fmla="*/ 962222 h 1590675"/>
              <a:gd name="connsiteX428" fmla="*/ 338519 w 1933575"/>
              <a:gd name="connsiteY428" fmla="*/ 938601 h 1590675"/>
              <a:gd name="connsiteX429" fmla="*/ 324136 w 1933575"/>
              <a:gd name="connsiteY429" fmla="*/ 1020896 h 1590675"/>
              <a:gd name="connsiteX430" fmla="*/ 343186 w 1933575"/>
              <a:gd name="connsiteY430" fmla="*/ 1051091 h 1590675"/>
              <a:gd name="connsiteX431" fmla="*/ 315373 w 1933575"/>
              <a:gd name="connsiteY431" fmla="*/ 1069284 h 1590675"/>
              <a:gd name="connsiteX432" fmla="*/ 295085 w 1933575"/>
              <a:gd name="connsiteY432" fmla="*/ 1042042 h 1590675"/>
              <a:gd name="connsiteX433" fmla="*/ 324136 w 1933575"/>
              <a:gd name="connsiteY433" fmla="*/ 1020896 h 1590675"/>
              <a:gd name="connsiteX434" fmla="*/ 309182 w 1933575"/>
              <a:gd name="connsiteY434" fmla="*/ 1103478 h 1590675"/>
              <a:gd name="connsiteX435" fmla="*/ 326993 w 1933575"/>
              <a:gd name="connsiteY435" fmla="*/ 1129577 h 1590675"/>
              <a:gd name="connsiteX436" fmla="*/ 301371 w 1933575"/>
              <a:gd name="connsiteY436" fmla="*/ 1146531 h 1590675"/>
              <a:gd name="connsiteX437" fmla="*/ 283464 w 1933575"/>
              <a:gd name="connsiteY437" fmla="*/ 1121862 h 1590675"/>
              <a:gd name="connsiteX438" fmla="*/ 309182 w 1933575"/>
              <a:gd name="connsiteY438" fmla="*/ 1103478 h 1590675"/>
              <a:gd name="connsiteX439" fmla="*/ 258985 w 1933575"/>
              <a:gd name="connsiteY439" fmla="*/ 923837 h 1590675"/>
              <a:gd name="connsiteX440" fmla="*/ 280321 w 1933575"/>
              <a:gd name="connsiteY440" fmla="*/ 957936 h 1590675"/>
              <a:gd name="connsiteX441" fmla="*/ 249079 w 1933575"/>
              <a:gd name="connsiteY441" fmla="*/ 978034 h 1590675"/>
              <a:gd name="connsiteX442" fmla="*/ 227457 w 1933575"/>
              <a:gd name="connsiteY442" fmla="*/ 948221 h 1590675"/>
              <a:gd name="connsiteX443" fmla="*/ 258985 w 1933575"/>
              <a:gd name="connsiteY443" fmla="*/ 923837 h 1590675"/>
              <a:gd name="connsiteX444" fmla="*/ 244602 w 1933575"/>
              <a:gd name="connsiteY444" fmla="*/ 1006895 h 1590675"/>
              <a:gd name="connsiteX445" fmla="*/ 263271 w 1933575"/>
              <a:gd name="connsiteY445" fmla="*/ 1036613 h 1590675"/>
              <a:gd name="connsiteX446" fmla="*/ 235649 w 1933575"/>
              <a:gd name="connsiteY446" fmla="*/ 1054996 h 1590675"/>
              <a:gd name="connsiteX447" fmla="*/ 215265 w 1933575"/>
              <a:gd name="connsiteY447" fmla="*/ 1027945 h 1590675"/>
              <a:gd name="connsiteX448" fmla="*/ 244602 w 1933575"/>
              <a:gd name="connsiteY448" fmla="*/ 1006895 h 1590675"/>
              <a:gd name="connsiteX449" fmla="*/ 229362 w 1933575"/>
              <a:gd name="connsiteY449" fmla="*/ 1089477 h 1590675"/>
              <a:gd name="connsiteX450" fmla="*/ 247174 w 1933575"/>
              <a:gd name="connsiteY450" fmla="*/ 1115480 h 1590675"/>
              <a:gd name="connsiteX451" fmla="*/ 221647 w 1933575"/>
              <a:gd name="connsiteY451" fmla="*/ 1132434 h 1590675"/>
              <a:gd name="connsiteX452" fmla="*/ 203930 w 1933575"/>
              <a:gd name="connsiteY452" fmla="*/ 1107669 h 1590675"/>
              <a:gd name="connsiteX453" fmla="*/ 229362 w 1933575"/>
              <a:gd name="connsiteY453" fmla="*/ 1089477 h 1590675"/>
              <a:gd name="connsiteX454" fmla="*/ 179642 w 1933575"/>
              <a:gd name="connsiteY454" fmla="*/ 911454 h 1590675"/>
              <a:gd name="connsiteX455" fmla="*/ 201073 w 1933575"/>
              <a:gd name="connsiteY455" fmla="*/ 943268 h 1590675"/>
              <a:gd name="connsiteX456" fmla="*/ 168878 w 1933575"/>
              <a:gd name="connsiteY456" fmla="*/ 964318 h 1590675"/>
              <a:gd name="connsiteX457" fmla="*/ 151162 w 1933575"/>
              <a:gd name="connsiteY457" fmla="*/ 936124 h 1590675"/>
              <a:gd name="connsiteX458" fmla="*/ 179642 w 1933575"/>
              <a:gd name="connsiteY458" fmla="*/ 911454 h 1590675"/>
              <a:gd name="connsiteX459" fmla="*/ 164687 w 1933575"/>
              <a:gd name="connsiteY459" fmla="*/ 992512 h 1590675"/>
              <a:gd name="connsiteX460" fmla="*/ 183737 w 1933575"/>
              <a:gd name="connsiteY460" fmla="*/ 1022325 h 1590675"/>
              <a:gd name="connsiteX461" fmla="*/ 155924 w 1933575"/>
              <a:gd name="connsiteY461" fmla="*/ 1040899 h 1590675"/>
              <a:gd name="connsiteX462" fmla="*/ 135446 w 1933575"/>
              <a:gd name="connsiteY462" fmla="*/ 1013658 h 1590675"/>
              <a:gd name="connsiteX463" fmla="*/ 164687 w 1933575"/>
              <a:gd name="connsiteY463" fmla="*/ 992512 h 1590675"/>
              <a:gd name="connsiteX464" fmla="*/ 149733 w 1933575"/>
              <a:gd name="connsiteY464" fmla="*/ 1074998 h 1590675"/>
              <a:gd name="connsiteX465" fmla="*/ 167640 w 1933575"/>
              <a:gd name="connsiteY465" fmla="*/ 1101192 h 1590675"/>
              <a:gd name="connsiteX466" fmla="*/ 142113 w 1933575"/>
              <a:gd name="connsiteY466" fmla="*/ 1118242 h 1590675"/>
              <a:gd name="connsiteX467" fmla="*/ 124016 w 1933575"/>
              <a:gd name="connsiteY467" fmla="*/ 1093477 h 1590675"/>
              <a:gd name="connsiteX468" fmla="*/ 149733 w 1933575"/>
              <a:gd name="connsiteY468" fmla="*/ 1074998 h 1590675"/>
              <a:gd name="connsiteX469" fmla="*/ 100108 w 1933575"/>
              <a:gd name="connsiteY469" fmla="*/ 897071 h 1590675"/>
              <a:gd name="connsiteX470" fmla="*/ 117920 w 1933575"/>
              <a:gd name="connsiteY470" fmla="*/ 930123 h 1590675"/>
              <a:gd name="connsiteX471" fmla="*/ 89726 w 1933575"/>
              <a:gd name="connsiteY471" fmla="*/ 951173 h 1590675"/>
              <a:gd name="connsiteX472" fmla="*/ 71247 w 1933575"/>
              <a:gd name="connsiteY472" fmla="*/ 921551 h 1590675"/>
              <a:gd name="connsiteX473" fmla="*/ 100108 w 1933575"/>
              <a:gd name="connsiteY473" fmla="*/ 897071 h 1590675"/>
              <a:gd name="connsiteX474" fmla="*/ 85249 w 1933575"/>
              <a:gd name="connsiteY474" fmla="*/ 977939 h 1590675"/>
              <a:gd name="connsiteX475" fmla="*/ 104204 w 1933575"/>
              <a:gd name="connsiteY475" fmla="*/ 1008228 h 1590675"/>
              <a:gd name="connsiteX476" fmla="*/ 76105 w 1933575"/>
              <a:gd name="connsiteY476" fmla="*/ 1027278 h 1590675"/>
              <a:gd name="connsiteX477" fmla="*/ 55436 w 1933575"/>
              <a:gd name="connsiteY477" fmla="*/ 999370 h 1590675"/>
              <a:gd name="connsiteX478" fmla="*/ 85249 w 1933575"/>
              <a:gd name="connsiteY478" fmla="*/ 977939 h 1590675"/>
              <a:gd name="connsiteX479" fmla="*/ 70390 w 1933575"/>
              <a:gd name="connsiteY479" fmla="*/ 1060521 h 1590675"/>
              <a:gd name="connsiteX480" fmla="*/ 88297 w 1933575"/>
              <a:gd name="connsiteY480" fmla="*/ 1087191 h 1590675"/>
              <a:gd name="connsiteX481" fmla="*/ 62389 w 1933575"/>
              <a:gd name="connsiteY481" fmla="*/ 1104336 h 1590675"/>
              <a:gd name="connsiteX482" fmla="*/ 43625 w 1933575"/>
              <a:gd name="connsiteY482" fmla="*/ 1079285 h 1590675"/>
              <a:gd name="connsiteX483" fmla="*/ 70390 w 1933575"/>
              <a:gd name="connsiteY483" fmla="*/ 1060521 h 1590675"/>
              <a:gd name="connsiteX484" fmla="*/ 55626 w 1933575"/>
              <a:gd name="connsiteY484" fmla="*/ 1142150 h 1590675"/>
              <a:gd name="connsiteX485" fmla="*/ 71723 w 1933575"/>
              <a:gd name="connsiteY485" fmla="*/ 1166248 h 1590675"/>
              <a:gd name="connsiteX486" fmla="*/ 48673 w 1933575"/>
              <a:gd name="connsiteY486" fmla="*/ 1181869 h 1590675"/>
              <a:gd name="connsiteX487" fmla="*/ 32194 w 1933575"/>
              <a:gd name="connsiteY487" fmla="*/ 1159200 h 1590675"/>
              <a:gd name="connsiteX488" fmla="*/ 55626 w 1933575"/>
              <a:gd name="connsiteY488" fmla="*/ 1142150 h 1590675"/>
              <a:gd name="connsiteX489" fmla="*/ 40767 w 1933575"/>
              <a:gd name="connsiteY489" fmla="*/ 1223874 h 1590675"/>
              <a:gd name="connsiteX490" fmla="*/ 55055 w 1933575"/>
              <a:gd name="connsiteY490" fmla="*/ 1245401 h 1590675"/>
              <a:gd name="connsiteX491" fmla="*/ 36767 w 1933575"/>
              <a:gd name="connsiteY491" fmla="*/ 1257117 h 1590675"/>
              <a:gd name="connsiteX492" fmla="*/ 22003 w 1933575"/>
              <a:gd name="connsiteY492" fmla="*/ 1238543 h 1590675"/>
              <a:gd name="connsiteX493" fmla="*/ 40767 w 1933575"/>
              <a:gd name="connsiteY493" fmla="*/ 1223874 h 1590675"/>
              <a:gd name="connsiteX494" fmla="*/ 23717 w 1933575"/>
              <a:gd name="connsiteY494" fmla="*/ 1336841 h 1590675"/>
              <a:gd name="connsiteX495" fmla="*/ 10954 w 1933575"/>
              <a:gd name="connsiteY495" fmla="*/ 1319315 h 1590675"/>
              <a:gd name="connsiteX496" fmla="*/ 26765 w 1933575"/>
              <a:gd name="connsiteY496" fmla="*/ 1307885 h 1590675"/>
              <a:gd name="connsiteX497" fmla="*/ 39529 w 1933575"/>
              <a:gd name="connsiteY497" fmla="*/ 1325125 h 1590675"/>
              <a:gd name="connsiteX498" fmla="*/ 23717 w 1933575"/>
              <a:gd name="connsiteY498" fmla="*/ 1336841 h 1590675"/>
              <a:gd name="connsiteX499" fmla="*/ 931354 w 1933575"/>
              <a:gd name="connsiteY499" fmla="*/ 1278738 h 1590675"/>
              <a:gd name="connsiteX500" fmla="*/ 947166 w 1933575"/>
              <a:gd name="connsiteY500" fmla="*/ 1254640 h 1590675"/>
              <a:gd name="connsiteX501" fmla="*/ 990505 w 1933575"/>
              <a:gd name="connsiteY501" fmla="*/ 1250639 h 1590675"/>
              <a:gd name="connsiteX502" fmla="*/ 1009460 w 1933575"/>
              <a:gd name="connsiteY502" fmla="*/ 1289978 h 1590675"/>
              <a:gd name="connsiteX503" fmla="*/ 979551 w 1933575"/>
              <a:gd name="connsiteY503" fmla="*/ 1321601 h 1590675"/>
              <a:gd name="connsiteX504" fmla="*/ 965645 w 1933575"/>
              <a:gd name="connsiteY504" fmla="*/ 1323792 h 1590675"/>
              <a:gd name="connsiteX505" fmla="*/ 966121 w 1933575"/>
              <a:gd name="connsiteY505" fmla="*/ 1324077 h 1590675"/>
              <a:gd name="connsiteX506" fmla="*/ 931831 w 1933575"/>
              <a:gd name="connsiteY506" fmla="*/ 1278167 h 1590675"/>
              <a:gd name="connsiteX507" fmla="*/ 931354 w 1933575"/>
              <a:gd name="connsiteY507" fmla="*/ 1278738 h 1590675"/>
              <a:gd name="connsiteX508" fmla="*/ 865156 w 1933575"/>
              <a:gd name="connsiteY508" fmla="*/ 1190251 h 1590675"/>
              <a:gd name="connsiteX509" fmla="*/ 909447 w 1933575"/>
              <a:gd name="connsiteY509" fmla="*/ 1150627 h 1590675"/>
              <a:gd name="connsiteX510" fmla="*/ 909066 w 1933575"/>
              <a:gd name="connsiteY510" fmla="*/ 1150341 h 1590675"/>
              <a:gd name="connsiteX511" fmla="*/ 944404 w 1933575"/>
              <a:gd name="connsiteY511" fmla="*/ 1193013 h 1590675"/>
              <a:gd name="connsiteX512" fmla="*/ 908780 w 1933575"/>
              <a:gd name="connsiteY512" fmla="*/ 1228732 h 1590675"/>
              <a:gd name="connsiteX513" fmla="*/ 868871 w 1933575"/>
              <a:gd name="connsiteY513" fmla="*/ 1199776 h 1590675"/>
              <a:gd name="connsiteX514" fmla="*/ 865251 w 1933575"/>
              <a:gd name="connsiteY514" fmla="*/ 1189680 h 1590675"/>
              <a:gd name="connsiteX515" fmla="*/ 865156 w 1933575"/>
              <a:gd name="connsiteY515" fmla="*/ 1190251 h 1590675"/>
              <a:gd name="connsiteX516" fmla="*/ 1076897 w 1933575"/>
              <a:gd name="connsiteY516" fmla="*/ 1381037 h 1590675"/>
              <a:gd name="connsiteX517" fmla="*/ 1028224 w 1933575"/>
              <a:gd name="connsiteY517" fmla="*/ 1415327 h 1590675"/>
              <a:gd name="connsiteX518" fmla="*/ 998411 w 1933575"/>
              <a:gd name="connsiteY518" fmla="*/ 1375798 h 1590675"/>
              <a:gd name="connsiteX519" fmla="*/ 1032605 w 1933575"/>
              <a:gd name="connsiteY519" fmla="*/ 1339889 h 1590675"/>
              <a:gd name="connsiteX520" fmla="*/ 1073658 w 1933575"/>
              <a:gd name="connsiteY520" fmla="*/ 1367511 h 1590675"/>
              <a:gd name="connsiteX521" fmla="*/ 1076516 w 1933575"/>
              <a:gd name="connsiteY521" fmla="*/ 1381418 h 1590675"/>
              <a:gd name="connsiteX522" fmla="*/ 1076897 w 1933575"/>
              <a:gd name="connsiteY522" fmla="*/ 1381037 h 1590675"/>
              <a:gd name="connsiteX523" fmla="*/ 432626 w 1933575"/>
              <a:gd name="connsiteY523" fmla="*/ 856590 h 1590675"/>
              <a:gd name="connsiteX524" fmla="*/ 393859 w 1933575"/>
              <a:gd name="connsiteY524" fmla="*/ 893071 h 1590675"/>
              <a:gd name="connsiteX525" fmla="*/ 356426 w 1933575"/>
              <a:gd name="connsiteY525" fmla="*/ 854971 h 1590675"/>
              <a:gd name="connsiteX526" fmla="*/ 395383 w 1933575"/>
              <a:gd name="connsiteY526" fmla="*/ 816871 h 1590675"/>
              <a:gd name="connsiteX527" fmla="*/ 432626 w 1933575"/>
              <a:gd name="connsiteY527" fmla="*/ 856590 h 1590675"/>
              <a:gd name="connsiteX528" fmla="*/ 433292 w 1933575"/>
              <a:gd name="connsiteY528" fmla="*/ 867639 h 1590675"/>
              <a:gd name="connsiteX529" fmla="*/ 470821 w 1933575"/>
              <a:gd name="connsiteY529" fmla="*/ 831254 h 1590675"/>
              <a:gd name="connsiteX530" fmla="*/ 509207 w 1933575"/>
              <a:gd name="connsiteY530" fmla="*/ 868496 h 1590675"/>
              <a:gd name="connsiteX531" fmla="*/ 472250 w 1933575"/>
              <a:gd name="connsiteY531" fmla="*/ 907168 h 1590675"/>
              <a:gd name="connsiteX532" fmla="*/ 433292 w 1933575"/>
              <a:gd name="connsiteY532" fmla="*/ 867639 h 1590675"/>
              <a:gd name="connsiteX533" fmla="*/ 76105 w 1933575"/>
              <a:gd name="connsiteY533" fmla="*/ 838969 h 1590675"/>
              <a:gd name="connsiteX534" fmla="*/ 38195 w 1933575"/>
              <a:gd name="connsiteY534" fmla="*/ 801345 h 1590675"/>
              <a:gd name="connsiteX535" fmla="*/ 76867 w 1933575"/>
              <a:gd name="connsiteY535" fmla="*/ 763055 h 1590675"/>
              <a:gd name="connsiteX536" fmla="*/ 114110 w 1933575"/>
              <a:gd name="connsiteY536" fmla="*/ 801441 h 1590675"/>
              <a:gd name="connsiteX537" fmla="*/ 76105 w 1933575"/>
              <a:gd name="connsiteY537" fmla="*/ 838969 h 1590675"/>
              <a:gd name="connsiteX538" fmla="*/ 1102424 w 1933575"/>
              <a:gd name="connsiteY538" fmla="*/ 1433805 h 1590675"/>
              <a:gd name="connsiteX539" fmla="*/ 1140238 w 1933575"/>
              <a:gd name="connsiteY539" fmla="*/ 1471620 h 1590675"/>
              <a:gd name="connsiteX540" fmla="*/ 1101376 w 1933575"/>
              <a:gd name="connsiteY540" fmla="*/ 1509720 h 1590675"/>
              <a:gd name="connsiteX541" fmla="*/ 1064324 w 1933575"/>
              <a:gd name="connsiteY541" fmla="*/ 1471239 h 1590675"/>
              <a:gd name="connsiteX542" fmla="*/ 1102424 w 1933575"/>
              <a:gd name="connsiteY542" fmla="*/ 1433805 h 1590675"/>
              <a:gd name="connsiteX543" fmla="*/ 733901 w 1933575"/>
              <a:gd name="connsiteY543" fmla="*/ 990893 h 1590675"/>
              <a:gd name="connsiteX544" fmla="*/ 697135 w 1933575"/>
              <a:gd name="connsiteY544" fmla="*/ 1029564 h 1590675"/>
              <a:gd name="connsiteX545" fmla="*/ 657701 w 1933575"/>
              <a:gd name="connsiteY545" fmla="*/ 992036 h 1590675"/>
              <a:gd name="connsiteX546" fmla="*/ 695897 w 1933575"/>
              <a:gd name="connsiteY546" fmla="*/ 953364 h 1590675"/>
              <a:gd name="connsiteX547" fmla="*/ 733901 w 1933575"/>
              <a:gd name="connsiteY547" fmla="*/ 990893 h 1590675"/>
              <a:gd name="connsiteX548" fmla="*/ 878872 w 1933575"/>
              <a:gd name="connsiteY548" fmla="*/ 1099764 h 1590675"/>
              <a:gd name="connsiteX549" fmla="*/ 839724 w 1933575"/>
              <a:gd name="connsiteY549" fmla="*/ 1137578 h 1590675"/>
              <a:gd name="connsiteX550" fmla="*/ 802672 w 1933575"/>
              <a:gd name="connsiteY550" fmla="*/ 1099192 h 1590675"/>
              <a:gd name="connsiteX551" fmla="*/ 841820 w 1933575"/>
              <a:gd name="connsiteY551" fmla="*/ 1061378 h 1590675"/>
              <a:gd name="connsiteX552" fmla="*/ 878872 w 1933575"/>
              <a:gd name="connsiteY552" fmla="*/ 1099764 h 1590675"/>
              <a:gd name="connsiteX553" fmla="*/ 193834 w 1933575"/>
              <a:gd name="connsiteY553" fmla="*/ 814680 h 1590675"/>
              <a:gd name="connsiteX554" fmla="*/ 156972 w 1933575"/>
              <a:gd name="connsiteY554" fmla="*/ 853352 h 1590675"/>
              <a:gd name="connsiteX555" fmla="*/ 117634 w 1933575"/>
              <a:gd name="connsiteY555" fmla="*/ 815823 h 1590675"/>
              <a:gd name="connsiteX556" fmla="*/ 155924 w 1933575"/>
              <a:gd name="connsiteY556" fmla="*/ 777152 h 1590675"/>
              <a:gd name="connsiteX557" fmla="*/ 193834 w 1933575"/>
              <a:gd name="connsiteY557" fmla="*/ 814680 h 1590675"/>
              <a:gd name="connsiteX558" fmla="*/ 588550 w 1933575"/>
              <a:gd name="connsiteY558" fmla="*/ 884118 h 1590675"/>
              <a:gd name="connsiteX559" fmla="*/ 550259 w 1933575"/>
              <a:gd name="connsiteY559" fmla="*/ 921170 h 1590675"/>
              <a:gd name="connsiteX560" fmla="*/ 513207 w 1933575"/>
              <a:gd name="connsiteY560" fmla="*/ 882879 h 1590675"/>
              <a:gd name="connsiteX561" fmla="*/ 551498 w 1933575"/>
              <a:gd name="connsiteY561" fmla="*/ 845827 h 1590675"/>
              <a:gd name="connsiteX562" fmla="*/ 588550 w 1933575"/>
              <a:gd name="connsiteY562" fmla="*/ 884118 h 1590675"/>
              <a:gd name="connsiteX563" fmla="*/ 775716 w 1933575"/>
              <a:gd name="connsiteY563" fmla="*/ 1043185 h 1590675"/>
              <a:gd name="connsiteX564" fmla="*/ 737902 w 1933575"/>
              <a:gd name="connsiteY564" fmla="*/ 1005656 h 1590675"/>
              <a:gd name="connsiteX565" fmla="*/ 775811 w 1933575"/>
              <a:gd name="connsiteY565" fmla="*/ 968223 h 1590675"/>
              <a:gd name="connsiteX566" fmla="*/ 812864 w 1933575"/>
              <a:gd name="connsiteY566" fmla="*/ 1004990 h 1590675"/>
              <a:gd name="connsiteX567" fmla="*/ 775716 w 1933575"/>
              <a:gd name="connsiteY567" fmla="*/ 1043185 h 1590675"/>
              <a:gd name="connsiteX568" fmla="*/ 34195 w 1933575"/>
              <a:gd name="connsiteY568" fmla="*/ 786201 h 1590675"/>
              <a:gd name="connsiteX569" fmla="*/ 95 w 1933575"/>
              <a:gd name="connsiteY569" fmla="*/ 824110 h 1590675"/>
              <a:gd name="connsiteX570" fmla="*/ 95 w 1933575"/>
              <a:gd name="connsiteY570" fmla="*/ 749625 h 1590675"/>
              <a:gd name="connsiteX571" fmla="*/ 34195 w 1933575"/>
              <a:gd name="connsiteY571" fmla="*/ 786201 h 1590675"/>
              <a:gd name="connsiteX572" fmla="*/ 909447 w 1933575"/>
              <a:gd name="connsiteY572" fmla="*/ 1150627 h 1590675"/>
              <a:gd name="connsiteX573" fmla="*/ 882968 w 1933575"/>
              <a:gd name="connsiteY573" fmla="*/ 1113956 h 1590675"/>
              <a:gd name="connsiteX574" fmla="*/ 919163 w 1933575"/>
              <a:gd name="connsiteY574" fmla="*/ 1076332 h 1590675"/>
              <a:gd name="connsiteX575" fmla="*/ 957548 w 1933575"/>
              <a:gd name="connsiteY575" fmla="*/ 1111670 h 1590675"/>
              <a:gd name="connsiteX576" fmla="*/ 923163 w 1933575"/>
              <a:gd name="connsiteY576" fmla="*/ 1150818 h 1590675"/>
              <a:gd name="connsiteX577" fmla="*/ 909161 w 1933575"/>
              <a:gd name="connsiteY577" fmla="*/ 1150341 h 1590675"/>
              <a:gd name="connsiteX578" fmla="*/ 909447 w 1933575"/>
              <a:gd name="connsiteY578" fmla="*/ 1150627 h 1590675"/>
              <a:gd name="connsiteX579" fmla="*/ 985838 w 1933575"/>
              <a:gd name="connsiteY579" fmla="*/ 1241972 h 1590675"/>
              <a:gd name="connsiteX580" fmla="*/ 948309 w 1933575"/>
              <a:gd name="connsiteY580" fmla="*/ 1204443 h 1590675"/>
              <a:gd name="connsiteX581" fmla="*/ 986219 w 1933575"/>
              <a:gd name="connsiteY581" fmla="*/ 1167201 h 1590675"/>
              <a:gd name="connsiteX582" fmla="*/ 1023080 w 1933575"/>
              <a:gd name="connsiteY582" fmla="*/ 1204062 h 1590675"/>
              <a:gd name="connsiteX583" fmla="*/ 985838 w 1933575"/>
              <a:gd name="connsiteY583" fmla="*/ 1241972 h 1590675"/>
              <a:gd name="connsiteX584" fmla="*/ 1076611 w 1933575"/>
              <a:gd name="connsiteY584" fmla="*/ 1381418 h 1590675"/>
              <a:gd name="connsiteX585" fmla="*/ 1113282 w 1933575"/>
              <a:gd name="connsiteY585" fmla="*/ 1354938 h 1590675"/>
              <a:gd name="connsiteX586" fmla="*/ 1150906 w 1933575"/>
              <a:gd name="connsiteY586" fmla="*/ 1391133 h 1590675"/>
              <a:gd name="connsiteX587" fmla="*/ 1115568 w 1933575"/>
              <a:gd name="connsiteY587" fmla="*/ 1429519 h 1590675"/>
              <a:gd name="connsiteX588" fmla="*/ 1076420 w 1933575"/>
              <a:gd name="connsiteY588" fmla="*/ 1395134 h 1590675"/>
              <a:gd name="connsiteX589" fmla="*/ 1076897 w 1933575"/>
              <a:gd name="connsiteY589" fmla="*/ 1381132 h 1590675"/>
              <a:gd name="connsiteX590" fmla="*/ 1076611 w 1933575"/>
              <a:gd name="connsiteY590" fmla="*/ 1381418 h 1590675"/>
              <a:gd name="connsiteX591" fmla="*/ 667702 w 1933575"/>
              <a:gd name="connsiteY591" fmla="*/ 897929 h 1590675"/>
              <a:gd name="connsiteX592" fmla="*/ 629412 w 1933575"/>
              <a:gd name="connsiteY592" fmla="*/ 934981 h 1590675"/>
              <a:gd name="connsiteX593" fmla="*/ 593027 w 1933575"/>
              <a:gd name="connsiteY593" fmla="*/ 897453 h 1590675"/>
              <a:gd name="connsiteX594" fmla="*/ 631317 w 1933575"/>
              <a:gd name="connsiteY594" fmla="*/ 860400 h 1590675"/>
              <a:gd name="connsiteX595" fmla="*/ 667702 w 1933575"/>
              <a:gd name="connsiteY595" fmla="*/ 897929 h 1590675"/>
              <a:gd name="connsiteX596" fmla="*/ 1051655 w 1933575"/>
              <a:gd name="connsiteY596" fmla="*/ 1261022 h 1590675"/>
              <a:gd name="connsiteX597" fmla="*/ 1088422 w 1933575"/>
              <a:gd name="connsiteY597" fmla="*/ 1299312 h 1590675"/>
              <a:gd name="connsiteX598" fmla="*/ 1049750 w 1933575"/>
              <a:gd name="connsiteY598" fmla="*/ 1335698 h 1590675"/>
              <a:gd name="connsiteX599" fmla="*/ 1013651 w 1933575"/>
              <a:gd name="connsiteY599" fmla="*/ 1298074 h 1590675"/>
              <a:gd name="connsiteX600" fmla="*/ 1051655 w 1933575"/>
              <a:gd name="connsiteY600" fmla="*/ 1261022 h 1590675"/>
              <a:gd name="connsiteX601" fmla="*/ 709327 w 1933575"/>
              <a:gd name="connsiteY601" fmla="*/ 948888 h 1590675"/>
              <a:gd name="connsiteX602" fmla="*/ 673037 w 1933575"/>
              <a:gd name="connsiteY602" fmla="*/ 911550 h 1590675"/>
              <a:gd name="connsiteX603" fmla="*/ 711422 w 1933575"/>
              <a:gd name="connsiteY603" fmla="*/ 874878 h 1590675"/>
              <a:gd name="connsiteX604" fmla="*/ 747046 w 1933575"/>
              <a:gd name="connsiteY604" fmla="*/ 912978 h 1590675"/>
              <a:gd name="connsiteX605" fmla="*/ 709327 w 1933575"/>
              <a:gd name="connsiteY605" fmla="*/ 948888 h 1590675"/>
              <a:gd name="connsiteX606" fmla="*/ 249365 w 1933575"/>
              <a:gd name="connsiteY606" fmla="*/ 786867 h 1590675"/>
              <a:gd name="connsiteX607" fmla="*/ 212503 w 1933575"/>
              <a:gd name="connsiteY607" fmla="*/ 750101 h 1590675"/>
              <a:gd name="connsiteX608" fmla="*/ 250317 w 1933575"/>
              <a:gd name="connsiteY608" fmla="*/ 712858 h 1590675"/>
              <a:gd name="connsiteX609" fmla="*/ 286512 w 1933575"/>
              <a:gd name="connsiteY609" fmla="*/ 750387 h 1590675"/>
              <a:gd name="connsiteX610" fmla="*/ 249365 w 1933575"/>
              <a:gd name="connsiteY610" fmla="*/ 786867 h 1590675"/>
              <a:gd name="connsiteX611" fmla="*/ 206883 w 1933575"/>
              <a:gd name="connsiteY611" fmla="*/ 735146 h 1590675"/>
              <a:gd name="connsiteX612" fmla="*/ 170402 w 1933575"/>
              <a:gd name="connsiteY612" fmla="*/ 772580 h 1590675"/>
              <a:gd name="connsiteX613" fmla="*/ 132969 w 1933575"/>
              <a:gd name="connsiteY613" fmla="*/ 736099 h 1590675"/>
              <a:gd name="connsiteX614" fmla="*/ 169450 w 1933575"/>
              <a:gd name="connsiteY614" fmla="*/ 698666 h 1590675"/>
              <a:gd name="connsiteX615" fmla="*/ 206883 w 1933575"/>
              <a:gd name="connsiteY615" fmla="*/ 735146 h 1590675"/>
              <a:gd name="connsiteX616" fmla="*/ 485585 w 1933575"/>
              <a:gd name="connsiteY616" fmla="*/ 755625 h 1590675"/>
              <a:gd name="connsiteX617" fmla="*/ 522351 w 1933575"/>
              <a:gd name="connsiteY617" fmla="*/ 792678 h 1590675"/>
              <a:gd name="connsiteX618" fmla="*/ 485299 w 1933575"/>
              <a:gd name="connsiteY618" fmla="*/ 829444 h 1590675"/>
              <a:gd name="connsiteX619" fmla="*/ 448532 w 1933575"/>
              <a:gd name="connsiteY619" fmla="*/ 792392 h 1590675"/>
              <a:gd name="connsiteX620" fmla="*/ 485585 w 1933575"/>
              <a:gd name="connsiteY620" fmla="*/ 755625 h 1590675"/>
              <a:gd name="connsiteX621" fmla="*/ 403955 w 1933575"/>
              <a:gd name="connsiteY621" fmla="*/ 815442 h 1590675"/>
              <a:gd name="connsiteX622" fmla="*/ 368808 w 1933575"/>
              <a:gd name="connsiteY622" fmla="*/ 778390 h 1590675"/>
              <a:gd name="connsiteX623" fmla="*/ 405479 w 1933575"/>
              <a:gd name="connsiteY623" fmla="*/ 741243 h 1590675"/>
              <a:gd name="connsiteX624" fmla="*/ 442913 w 1933575"/>
              <a:gd name="connsiteY624" fmla="*/ 777628 h 1590675"/>
              <a:gd name="connsiteX625" fmla="*/ 403955 w 1933575"/>
              <a:gd name="connsiteY625" fmla="*/ 815442 h 1590675"/>
              <a:gd name="connsiteX626" fmla="*/ 1179671 w 1933575"/>
              <a:gd name="connsiteY626" fmla="*/ 1523055 h 1590675"/>
              <a:gd name="connsiteX627" fmla="*/ 1141952 w 1933575"/>
              <a:gd name="connsiteY627" fmla="*/ 1485621 h 1590675"/>
              <a:gd name="connsiteX628" fmla="*/ 1178909 w 1933575"/>
              <a:gd name="connsiteY628" fmla="*/ 1448950 h 1590675"/>
              <a:gd name="connsiteX629" fmla="*/ 1215962 w 1933575"/>
              <a:gd name="connsiteY629" fmla="*/ 1485621 h 1590675"/>
              <a:gd name="connsiteX630" fmla="*/ 1179671 w 1933575"/>
              <a:gd name="connsiteY630" fmla="*/ 1523055 h 1590675"/>
              <a:gd name="connsiteX631" fmla="*/ 328898 w 1933575"/>
              <a:gd name="connsiteY631" fmla="*/ 801060 h 1590675"/>
              <a:gd name="connsiteX632" fmla="*/ 292037 w 1933575"/>
              <a:gd name="connsiteY632" fmla="*/ 764198 h 1590675"/>
              <a:gd name="connsiteX633" fmla="*/ 329946 w 1933575"/>
              <a:gd name="connsiteY633" fmla="*/ 727050 h 1590675"/>
              <a:gd name="connsiteX634" fmla="*/ 366046 w 1933575"/>
              <a:gd name="connsiteY634" fmla="*/ 764579 h 1590675"/>
              <a:gd name="connsiteX635" fmla="*/ 328898 w 1933575"/>
              <a:gd name="connsiteY635" fmla="*/ 801060 h 1590675"/>
              <a:gd name="connsiteX636" fmla="*/ 855059 w 1933575"/>
              <a:gd name="connsiteY636" fmla="*/ 1056901 h 1590675"/>
              <a:gd name="connsiteX637" fmla="*/ 817912 w 1933575"/>
              <a:gd name="connsiteY637" fmla="*/ 1020420 h 1590675"/>
              <a:gd name="connsiteX638" fmla="*/ 855440 w 1933575"/>
              <a:gd name="connsiteY638" fmla="*/ 982892 h 1590675"/>
              <a:gd name="connsiteX639" fmla="*/ 891921 w 1933575"/>
              <a:gd name="connsiteY639" fmla="*/ 1020135 h 1590675"/>
              <a:gd name="connsiteX640" fmla="*/ 855059 w 1933575"/>
              <a:gd name="connsiteY640" fmla="*/ 1056901 h 1590675"/>
              <a:gd name="connsiteX641" fmla="*/ 1164527 w 1933575"/>
              <a:gd name="connsiteY641" fmla="*/ 1312933 h 1590675"/>
              <a:gd name="connsiteX642" fmla="*/ 1127093 w 1933575"/>
              <a:gd name="connsiteY642" fmla="*/ 1349414 h 1590675"/>
              <a:gd name="connsiteX643" fmla="*/ 1090994 w 1933575"/>
              <a:gd name="connsiteY643" fmla="*/ 1311695 h 1590675"/>
              <a:gd name="connsiteX644" fmla="*/ 1127665 w 1933575"/>
              <a:gd name="connsiteY644" fmla="*/ 1275881 h 1590675"/>
              <a:gd name="connsiteX645" fmla="*/ 1164527 w 1933575"/>
              <a:gd name="connsiteY645" fmla="*/ 1312933 h 1590675"/>
              <a:gd name="connsiteX646" fmla="*/ 1033748 w 1933575"/>
              <a:gd name="connsiteY646" fmla="*/ 1129863 h 1590675"/>
              <a:gd name="connsiteX647" fmla="*/ 994696 w 1933575"/>
              <a:gd name="connsiteY647" fmla="*/ 1164629 h 1590675"/>
              <a:gd name="connsiteX648" fmla="*/ 960406 w 1933575"/>
              <a:gd name="connsiteY648" fmla="*/ 1125195 h 1590675"/>
              <a:gd name="connsiteX649" fmla="*/ 998696 w 1933575"/>
              <a:gd name="connsiteY649" fmla="*/ 1091191 h 1590675"/>
              <a:gd name="connsiteX650" fmla="*/ 1033748 w 1933575"/>
              <a:gd name="connsiteY650" fmla="*/ 1129863 h 1590675"/>
              <a:gd name="connsiteX651" fmla="*/ 91535 w 1933575"/>
              <a:gd name="connsiteY651" fmla="*/ 684569 h 1590675"/>
              <a:gd name="connsiteX652" fmla="*/ 127254 w 1933575"/>
              <a:gd name="connsiteY652" fmla="*/ 722859 h 1590675"/>
              <a:gd name="connsiteX653" fmla="*/ 88583 w 1933575"/>
              <a:gd name="connsiteY653" fmla="*/ 758197 h 1590675"/>
              <a:gd name="connsiteX654" fmla="*/ 53626 w 1933575"/>
              <a:gd name="connsiteY654" fmla="*/ 720573 h 1590675"/>
              <a:gd name="connsiteX655" fmla="*/ 91535 w 1933575"/>
              <a:gd name="connsiteY655" fmla="*/ 684569 h 1590675"/>
              <a:gd name="connsiteX656" fmla="*/ 1099280 w 1933575"/>
              <a:gd name="connsiteY656" fmla="*/ 1218921 h 1590675"/>
              <a:gd name="connsiteX657" fmla="*/ 1061942 w 1933575"/>
              <a:gd name="connsiteY657" fmla="*/ 1255593 h 1590675"/>
              <a:gd name="connsiteX658" fmla="*/ 1025557 w 1933575"/>
              <a:gd name="connsiteY658" fmla="*/ 1217969 h 1590675"/>
              <a:gd name="connsiteX659" fmla="*/ 1062133 w 1933575"/>
              <a:gd name="connsiteY659" fmla="*/ 1181964 h 1590675"/>
              <a:gd name="connsiteX660" fmla="*/ 1099280 w 1933575"/>
              <a:gd name="connsiteY660" fmla="*/ 1218921 h 1590675"/>
              <a:gd name="connsiteX661" fmla="*/ 971074 w 1933575"/>
              <a:gd name="connsiteY661" fmla="*/ 1034803 h 1590675"/>
              <a:gd name="connsiteX662" fmla="*/ 934212 w 1933575"/>
              <a:gd name="connsiteY662" fmla="*/ 1070617 h 1590675"/>
              <a:gd name="connsiteX663" fmla="*/ 898017 w 1933575"/>
              <a:gd name="connsiteY663" fmla="*/ 1032708 h 1590675"/>
              <a:gd name="connsiteX664" fmla="*/ 935546 w 1933575"/>
              <a:gd name="connsiteY664" fmla="*/ 997560 h 1590675"/>
              <a:gd name="connsiteX665" fmla="*/ 971074 w 1933575"/>
              <a:gd name="connsiteY665" fmla="*/ 1034803 h 1590675"/>
              <a:gd name="connsiteX666" fmla="*/ 47434 w 1933575"/>
              <a:gd name="connsiteY666" fmla="*/ 707524 h 1590675"/>
              <a:gd name="connsiteX667" fmla="*/ 9716 w 1933575"/>
              <a:gd name="connsiteY667" fmla="*/ 743910 h 1590675"/>
              <a:gd name="connsiteX668" fmla="*/ 0 w 1933575"/>
              <a:gd name="connsiteY668" fmla="*/ 742100 h 1590675"/>
              <a:gd name="connsiteX669" fmla="*/ 0 w 1933575"/>
              <a:gd name="connsiteY669" fmla="*/ 672377 h 1590675"/>
              <a:gd name="connsiteX670" fmla="*/ 11716 w 1933575"/>
              <a:gd name="connsiteY670" fmla="*/ 670567 h 1590675"/>
              <a:gd name="connsiteX671" fmla="*/ 47434 w 1933575"/>
              <a:gd name="connsiteY671" fmla="*/ 707524 h 1590675"/>
              <a:gd name="connsiteX672" fmla="*/ 1210437 w 1933575"/>
              <a:gd name="connsiteY672" fmla="*/ 1590587 h 1590675"/>
              <a:gd name="connsiteX673" fmla="*/ 1207675 w 1933575"/>
              <a:gd name="connsiteY673" fmla="*/ 1577061 h 1590675"/>
              <a:gd name="connsiteX674" fmla="*/ 1245013 w 1933575"/>
              <a:gd name="connsiteY674" fmla="*/ 1540390 h 1590675"/>
              <a:gd name="connsiteX675" fmla="*/ 1281017 w 1933575"/>
              <a:gd name="connsiteY675" fmla="*/ 1577061 h 1590675"/>
              <a:gd name="connsiteX676" fmla="*/ 1278255 w 1933575"/>
              <a:gd name="connsiteY676" fmla="*/ 1590682 h 1590675"/>
              <a:gd name="connsiteX677" fmla="*/ 1210437 w 1933575"/>
              <a:gd name="connsiteY677" fmla="*/ 1590682 h 1590675"/>
              <a:gd name="connsiteX678" fmla="*/ 1229678 w 1933575"/>
              <a:gd name="connsiteY678" fmla="*/ 1406183 h 1590675"/>
              <a:gd name="connsiteX679" fmla="*/ 1193768 w 1933575"/>
              <a:gd name="connsiteY679" fmla="*/ 1442949 h 1590675"/>
              <a:gd name="connsiteX680" fmla="*/ 1156716 w 1933575"/>
              <a:gd name="connsiteY680" fmla="*/ 1405992 h 1590675"/>
              <a:gd name="connsiteX681" fmla="*/ 1193387 w 1933575"/>
              <a:gd name="connsiteY681" fmla="*/ 1369988 h 1590675"/>
              <a:gd name="connsiteX682" fmla="*/ 1229678 w 1933575"/>
              <a:gd name="connsiteY682" fmla="*/ 1406183 h 1590675"/>
              <a:gd name="connsiteX683" fmla="*/ 644557 w 1933575"/>
              <a:gd name="connsiteY683" fmla="*/ 854495 h 1590675"/>
              <a:gd name="connsiteX684" fmla="*/ 608171 w 1933575"/>
              <a:gd name="connsiteY684" fmla="*/ 818395 h 1590675"/>
              <a:gd name="connsiteX685" fmla="*/ 645319 w 1933575"/>
              <a:gd name="connsiteY685" fmla="*/ 781629 h 1590675"/>
              <a:gd name="connsiteX686" fmla="*/ 681038 w 1933575"/>
              <a:gd name="connsiteY686" fmla="*/ 818395 h 1590675"/>
              <a:gd name="connsiteX687" fmla="*/ 644557 w 1933575"/>
              <a:gd name="connsiteY687" fmla="*/ 854495 h 1590675"/>
              <a:gd name="connsiteX688" fmla="*/ 826199 w 1933575"/>
              <a:gd name="connsiteY688" fmla="*/ 927552 h 1590675"/>
              <a:gd name="connsiteX689" fmla="*/ 787337 w 1933575"/>
              <a:gd name="connsiteY689" fmla="*/ 962699 h 1590675"/>
              <a:gd name="connsiteX690" fmla="*/ 752856 w 1933575"/>
              <a:gd name="connsiteY690" fmla="*/ 924599 h 1590675"/>
              <a:gd name="connsiteX691" fmla="*/ 791718 w 1933575"/>
              <a:gd name="connsiteY691" fmla="*/ 889452 h 1590675"/>
              <a:gd name="connsiteX692" fmla="*/ 826199 w 1933575"/>
              <a:gd name="connsiteY692" fmla="*/ 927552 h 1590675"/>
              <a:gd name="connsiteX693" fmla="*/ 563023 w 1933575"/>
              <a:gd name="connsiteY693" fmla="*/ 840493 h 1590675"/>
              <a:gd name="connsiteX694" fmla="*/ 528447 w 1933575"/>
              <a:gd name="connsiteY694" fmla="*/ 801155 h 1590675"/>
              <a:gd name="connsiteX695" fmla="*/ 567023 w 1933575"/>
              <a:gd name="connsiteY695" fmla="*/ 767246 h 1590675"/>
              <a:gd name="connsiteX696" fmla="*/ 601599 w 1933575"/>
              <a:gd name="connsiteY696" fmla="*/ 806584 h 1590675"/>
              <a:gd name="connsiteX697" fmla="*/ 563023 w 1933575"/>
              <a:gd name="connsiteY697" fmla="*/ 840493 h 1590675"/>
              <a:gd name="connsiteX698" fmla="*/ 1258157 w 1933575"/>
              <a:gd name="connsiteY698" fmla="*/ 1536294 h 1590675"/>
              <a:gd name="connsiteX699" fmla="*/ 1222534 w 1933575"/>
              <a:gd name="connsiteY699" fmla="*/ 1499528 h 1590675"/>
              <a:gd name="connsiteX700" fmla="*/ 1259681 w 1933575"/>
              <a:gd name="connsiteY700" fmla="*/ 1464285 h 1590675"/>
              <a:gd name="connsiteX701" fmla="*/ 1294638 w 1933575"/>
              <a:gd name="connsiteY701" fmla="*/ 1500385 h 1590675"/>
              <a:gd name="connsiteX702" fmla="*/ 1258157 w 1933575"/>
              <a:gd name="connsiteY702" fmla="*/ 1536294 h 1590675"/>
              <a:gd name="connsiteX703" fmla="*/ 905161 w 1933575"/>
              <a:gd name="connsiteY703" fmla="*/ 939839 h 1590675"/>
              <a:gd name="connsiteX704" fmla="*/ 869252 w 1933575"/>
              <a:gd name="connsiteY704" fmla="*/ 976320 h 1590675"/>
              <a:gd name="connsiteX705" fmla="*/ 833152 w 1933575"/>
              <a:gd name="connsiteY705" fmla="*/ 940029 h 1590675"/>
              <a:gd name="connsiteX706" fmla="*/ 868394 w 1933575"/>
              <a:gd name="connsiteY706" fmla="*/ 904311 h 1590675"/>
              <a:gd name="connsiteX707" fmla="*/ 905161 w 1933575"/>
              <a:gd name="connsiteY707" fmla="*/ 939839 h 1590675"/>
              <a:gd name="connsiteX708" fmla="*/ 299466 w 1933575"/>
              <a:gd name="connsiteY708" fmla="*/ 669614 h 1590675"/>
              <a:gd name="connsiteX709" fmla="*/ 263747 w 1933575"/>
              <a:gd name="connsiteY709" fmla="*/ 706000 h 1590675"/>
              <a:gd name="connsiteX710" fmla="*/ 228124 w 1933575"/>
              <a:gd name="connsiteY710" fmla="*/ 670948 h 1590675"/>
              <a:gd name="connsiteX711" fmla="*/ 263843 w 1933575"/>
              <a:gd name="connsiteY711" fmla="*/ 634563 h 1590675"/>
              <a:gd name="connsiteX712" fmla="*/ 299466 w 1933575"/>
              <a:gd name="connsiteY712" fmla="*/ 669614 h 1590675"/>
              <a:gd name="connsiteX713" fmla="*/ 1177576 w 1933575"/>
              <a:gd name="connsiteY713" fmla="*/ 1235114 h 1590675"/>
              <a:gd name="connsiteX714" fmla="*/ 1139190 w 1933575"/>
              <a:gd name="connsiteY714" fmla="*/ 1268547 h 1590675"/>
              <a:gd name="connsiteX715" fmla="*/ 1106424 w 1933575"/>
              <a:gd name="connsiteY715" fmla="*/ 1230923 h 1590675"/>
              <a:gd name="connsiteX716" fmla="*/ 1144810 w 1933575"/>
              <a:gd name="connsiteY716" fmla="*/ 1197490 h 1590675"/>
              <a:gd name="connsiteX717" fmla="*/ 1177576 w 1933575"/>
              <a:gd name="connsiteY717" fmla="*/ 1235114 h 1590675"/>
              <a:gd name="connsiteX718" fmla="*/ 724948 w 1933575"/>
              <a:gd name="connsiteY718" fmla="*/ 868020 h 1590675"/>
              <a:gd name="connsiteX719" fmla="*/ 688562 w 1933575"/>
              <a:gd name="connsiteY719" fmla="*/ 832302 h 1590675"/>
              <a:gd name="connsiteX720" fmla="*/ 723519 w 1933575"/>
              <a:gd name="connsiteY720" fmla="*/ 796583 h 1590675"/>
              <a:gd name="connsiteX721" fmla="*/ 759904 w 1933575"/>
              <a:gd name="connsiteY721" fmla="*/ 832302 h 1590675"/>
              <a:gd name="connsiteX722" fmla="*/ 724948 w 1933575"/>
              <a:gd name="connsiteY722" fmla="*/ 868020 h 1590675"/>
              <a:gd name="connsiteX723" fmla="*/ 1112234 w 1933575"/>
              <a:gd name="connsiteY723" fmla="*/ 1141293 h 1590675"/>
              <a:gd name="connsiteX724" fmla="*/ 1073944 w 1933575"/>
              <a:gd name="connsiteY724" fmla="*/ 1174821 h 1590675"/>
              <a:gd name="connsiteX725" fmla="*/ 1041083 w 1933575"/>
              <a:gd name="connsiteY725" fmla="*/ 1137292 h 1590675"/>
              <a:gd name="connsiteX726" fmla="*/ 1079373 w 1933575"/>
              <a:gd name="connsiteY726" fmla="*/ 1103764 h 1590675"/>
              <a:gd name="connsiteX727" fmla="*/ 1112234 w 1933575"/>
              <a:gd name="connsiteY727" fmla="*/ 1141293 h 1590675"/>
              <a:gd name="connsiteX728" fmla="*/ 219647 w 1933575"/>
              <a:gd name="connsiteY728" fmla="*/ 656279 h 1590675"/>
              <a:gd name="connsiteX729" fmla="*/ 184309 w 1933575"/>
              <a:gd name="connsiteY729" fmla="*/ 691522 h 1590675"/>
              <a:gd name="connsiteX730" fmla="*/ 148685 w 1933575"/>
              <a:gd name="connsiteY730" fmla="*/ 655137 h 1590675"/>
              <a:gd name="connsiteX731" fmla="*/ 184690 w 1933575"/>
              <a:gd name="connsiteY731" fmla="*/ 620561 h 1590675"/>
              <a:gd name="connsiteX732" fmla="*/ 219647 w 1933575"/>
              <a:gd name="connsiteY732" fmla="*/ 656279 h 1590675"/>
              <a:gd name="connsiteX733" fmla="*/ 376047 w 1933575"/>
              <a:gd name="connsiteY733" fmla="*/ 686569 h 1590675"/>
              <a:gd name="connsiteX734" fmla="*/ 337661 w 1933575"/>
              <a:gd name="connsiteY734" fmla="*/ 720002 h 1590675"/>
              <a:gd name="connsiteX735" fmla="*/ 304895 w 1933575"/>
              <a:gd name="connsiteY735" fmla="*/ 682378 h 1590675"/>
              <a:gd name="connsiteX736" fmla="*/ 343281 w 1933575"/>
              <a:gd name="connsiteY736" fmla="*/ 648945 h 1590675"/>
              <a:gd name="connsiteX737" fmla="*/ 376047 w 1933575"/>
              <a:gd name="connsiteY737" fmla="*/ 686569 h 1590675"/>
              <a:gd name="connsiteX738" fmla="*/ 1011079 w 1933575"/>
              <a:gd name="connsiteY738" fmla="*/ 1083762 h 1590675"/>
              <a:gd name="connsiteX739" fmla="*/ 975836 w 1933575"/>
              <a:gd name="connsiteY739" fmla="*/ 1048424 h 1590675"/>
              <a:gd name="connsiteX740" fmla="*/ 1012222 w 1933575"/>
              <a:gd name="connsiteY740" fmla="*/ 1012800 h 1590675"/>
              <a:gd name="connsiteX741" fmla="*/ 1046798 w 1933575"/>
              <a:gd name="connsiteY741" fmla="*/ 1048805 h 1590675"/>
              <a:gd name="connsiteX742" fmla="*/ 1011079 w 1933575"/>
              <a:gd name="connsiteY742" fmla="*/ 1083762 h 1590675"/>
              <a:gd name="connsiteX743" fmla="*/ 418052 w 1933575"/>
              <a:gd name="connsiteY743" fmla="*/ 734289 h 1590675"/>
              <a:gd name="connsiteX744" fmla="*/ 384620 w 1933575"/>
              <a:gd name="connsiteY744" fmla="*/ 695999 h 1590675"/>
              <a:gd name="connsiteX745" fmla="*/ 422148 w 1933575"/>
              <a:gd name="connsiteY745" fmla="*/ 663138 h 1590675"/>
              <a:gd name="connsiteX746" fmla="*/ 455581 w 1933575"/>
              <a:gd name="connsiteY746" fmla="*/ 701428 h 1590675"/>
              <a:gd name="connsiteX747" fmla="*/ 418052 w 1933575"/>
              <a:gd name="connsiteY747" fmla="*/ 734289 h 1590675"/>
              <a:gd name="connsiteX748" fmla="*/ 980694 w 1933575"/>
              <a:gd name="connsiteY748" fmla="*/ 954031 h 1590675"/>
              <a:gd name="connsiteX749" fmla="*/ 946023 w 1933575"/>
              <a:gd name="connsiteY749" fmla="*/ 989369 h 1590675"/>
              <a:gd name="connsiteX750" fmla="*/ 911066 w 1933575"/>
              <a:gd name="connsiteY750" fmla="*/ 954317 h 1590675"/>
              <a:gd name="connsiteX751" fmla="*/ 944975 w 1933575"/>
              <a:gd name="connsiteY751" fmla="*/ 919741 h 1590675"/>
              <a:gd name="connsiteX752" fmla="*/ 980694 w 1933575"/>
              <a:gd name="connsiteY752" fmla="*/ 954031 h 1590675"/>
              <a:gd name="connsiteX753" fmla="*/ 1289018 w 1933575"/>
              <a:gd name="connsiteY753" fmla="*/ 1590587 h 1590675"/>
              <a:gd name="connsiteX754" fmla="*/ 1289018 w 1933575"/>
              <a:gd name="connsiteY754" fmla="*/ 1590587 h 1590675"/>
              <a:gd name="connsiteX755" fmla="*/ 1324642 w 1933575"/>
              <a:gd name="connsiteY755" fmla="*/ 1556297 h 1590675"/>
              <a:gd name="connsiteX756" fmla="*/ 1358837 w 1933575"/>
              <a:gd name="connsiteY756" fmla="*/ 1590587 h 1590675"/>
              <a:gd name="connsiteX757" fmla="*/ 1289018 w 1933575"/>
              <a:gd name="connsiteY757" fmla="*/ 1590587 h 1590675"/>
              <a:gd name="connsiteX758" fmla="*/ 1271588 w 1933575"/>
              <a:gd name="connsiteY758" fmla="*/ 1455427 h 1590675"/>
              <a:gd name="connsiteX759" fmla="*/ 1237964 w 1933575"/>
              <a:gd name="connsiteY759" fmla="*/ 1419042 h 1590675"/>
              <a:gd name="connsiteX760" fmla="*/ 1274636 w 1933575"/>
              <a:gd name="connsiteY760" fmla="*/ 1385799 h 1590675"/>
              <a:gd name="connsiteX761" fmla="*/ 1307497 w 1933575"/>
              <a:gd name="connsiteY761" fmla="*/ 1421423 h 1590675"/>
              <a:gd name="connsiteX762" fmla="*/ 1271588 w 1933575"/>
              <a:gd name="connsiteY762" fmla="*/ 1455427 h 1590675"/>
              <a:gd name="connsiteX763" fmla="*/ 1242632 w 1933575"/>
              <a:gd name="connsiteY763" fmla="*/ 1326268 h 1590675"/>
              <a:gd name="connsiteX764" fmla="*/ 1208246 w 1933575"/>
              <a:gd name="connsiteY764" fmla="*/ 1362082 h 1590675"/>
              <a:gd name="connsiteX765" fmla="*/ 1172147 w 1933575"/>
              <a:gd name="connsiteY765" fmla="*/ 1326649 h 1590675"/>
              <a:gd name="connsiteX766" fmla="*/ 1207199 w 1933575"/>
              <a:gd name="connsiteY766" fmla="*/ 1291597 h 1590675"/>
              <a:gd name="connsiteX767" fmla="*/ 1242632 w 1933575"/>
              <a:gd name="connsiteY767" fmla="*/ 1326268 h 1590675"/>
              <a:gd name="connsiteX768" fmla="*/ 139637 w 1933575"/>
              <a:gd name="connsiteY768" fmla="*/ 642563 h 1590675"/>
              <a:gd name="connsiteX769" fmla="*/ 103918 w 1933575"/>
              <a:gd name="connsiteY769" fmla="*/ 677044 h 1590675"/>
              <a:gd name="connsiteX770" fmla="*/ 69437 w 1933575"/>
              <a:gd name="connsiteY770" fmla="*/ 641325 h 1590675"/>
              <a:gd name="connsiteX771" fmla="*/ 105156 w 1933575"/>
              <a:gd name="connsiteY771" fmla="*/ 606845 h 1590675"/>
              <a:gd name="connsiteX772" fmla="*/ 139637 w 1933575"/>
              <a:gd name="connsiteY772" fmla="*/ 642563 h 1590675"/>
              <a:gd name="connsiteX773" fmla="*/ 500063 w 1933575"/>
              <a:gd name="connsiteY773" fmla="*/ 748196 h 1590675"/>
              <a:gd name="connsiteX774" fmla="*/ 464344 w 1933575"/>
              <a:gd name="connsiteY774" fmla="*/ 713715 h 1590675"/>
              <a:gd name="connsiteX775" fmla="*/ 499872 w 1933575"/>
              <a:gd name="connsiteY775" fmla="*/ 677616 h 1590675"/>
              <a:gd name="connsiteX776" fmla="*/ 534829 w 1933575"/>
              <a:gd name="connsiteY776" fmla="*/ 712763 h 1590675"/>
              <a:gd name="connsiteX777" fmla="*/ 500063 w 1933575"/>
              <a:gd name="connsiteY777" fmla="*/ 748196 h 1590675"/>
              <a:gd name="connsiteX778" fmla="*/ 544449 w 1933575"/>
              <a:gd name="connsiteY778" fmla="*/ 726574 h 1590675"/>
              <a:gd name="connsiteX779" fmla="*/ 580168 w 1933575"/>
              <a:gd name="connsiteY779" fmla="*/ 692379 h 1590675"/>
              <a:gd name="connsiteX780" fmla="*/ 613982 w 1933575"/>
              <a:gd name="connsiteY780" fmla="*/ 728479 h 1590675"/>
              <a:gd name="connsiteX781" fmla="*/ 578930 w 1933575"/>
              <a:gd name="connsiteY781" fmla="*/ 762007 h 1590675"/>
              <a:gd name="connsiteX782" fmla="*/ 544449 w 1933575"/>
              <a:gd name="connsiteY782" fmla="*/ 726574 h 1590675"/>
              <a:gd name="connsiteX783" fmla="*/ 838581 w 1933575"/>
              <a:gd name="connsiteY783" fmla="*/ 846018 h 1590675"/>
              <a:gd name="connsiteX784" fmla="*/ 803910 w 1933575"/>
              <a:gd name="connsiteY784" fmla="*/ 881355 h 1590675"/>
              <a:gd name="connsiteX785" fmla="*/ 768953 w 1933575"/>
              <a:gd name="connsiteY785" fmla="*/ 846303 h 1590675"/>
              <a:gd name="connsiteX786" fmla="*/ 802862 w 1933575"/>
              <a:gd name="connsiteY786" fmla="*/ 811728 h 1590675"/>
              <a:gd name="connsiteX787" fmla="*/ 838581 w 1933575"/>
              <a:gd name="connsiteY787" fmla="*/ 846018 h 1590675"/>
              <a:gd name="connsiteX788" fmla="*/ 1155859 w 1933575"/>
              <a:gd name="connsiteY788" fmla="*/ 1119195 h 1590675"/>
              <a:gd name="connsiteX789" fmla="*/ 1190530 w 1933575"/>
              <a:gd name="connsiteY789" fmla="*/ 1152818 h 1590675"/>
              <a:gd name="connsiteX790" fmla="*/ 1155859 w 1933575"/>
              <a:gd name="connsiteY790" fmla="*/ 1187775 h 1590675"/>
              <a:gd name="connsiteX791" fmla="*/ 1121950 w 1933575"/>
              <a:gd name="connsiteY791" fmla="*/ 1153389 h 1590675"/>
              <a:gd name="connsiteX792" fmla="*/ 1155859 w 1933575"/>
              <a:gd name="connsiteY792" fmla="*/ 1119195 h 1590675"/>
              <a:gd name="connsiteX793" fmla="*/ 1125188 w 1933575"/>
              <a:gd name="connsiteY793" fmla="*/ 1062521 h 1590675"/>
              <a:gd name="connsiteX794" fmla="*/ 1091184 w 1933575"/>
              <a:gd name="connsiteY794" fmla="*/ 1096811 h 1590675"/>
              <a:gd name="connsiteX795" fmla="*/ 1056513 w 1933575"/>
              <a:gd name="connsiteY795" fmla="*/ 1061759 h 1590675"/>
              <a:gd name="connsiteX796" fmla="*/ 1091184 w 1933575"/>
              <a:gd name="connsiteY796" fmla="*/ 1028231 h 1590675"/>
              <a:gd name="connsiteX797" fmla="*/ 1125188 w 1933575"/>
              <a:gd name="connsiteY797" fmla="*/ 1062521 h 1590675"/>
              <a:gd name="connsiteX798" fmla="*/ 882968 w 1933575"/>
              <a:gd name="connsiteY798" fmla="*/ 894976 h 1590675"/>
              <a:gd name="connsiteX799" fmla="*/ 849154 w 1933575"/>
              <a:gd name="connsiteY799" fmla="*/ 860686 h 1590675"/>
              <a:gd name="connsiteX800" fmla="*/ 884492 w 1933575"/>
              <a:gd name="connsiteY800" fmla="*/ 826491 h 1590675"/>
              <a:gd name="connsiteX801" fmla="*/ 917639 w 1933575"/>
              <a:gd name="connsiteY801" fmla="*/ 861448 h 1590675"/>
              <a:gd name="connsiteX802" fmla="*/ 882968 w 1933575"/>
              <a:gd name="connsiteY802" fmla="*/ 894976 h 1590675"/>
              <a:gd name="connsiteX803" fmla="*/ 1372362 w 1933575"/>
              <a:gd name="connsiteY803" fmla="*/ 1514196 h 1590675"/>
              <a:gd name="connsiteX804" fmla="*/ 1338644 w 1933575"/>
              <a:gd name="connsiteY804" fmla="*/ 1548581 h 1590675"/>
              <a:gd name="connsiteX805" fmla="*/ 1303877 w 1933575"/>
              <a:gd name="connsiteY805" fmla="*/ 1513815 h 1590675"/>
              <a:gd name="connsiteX806" fmla="*/ 1338263 w 1933575"/>
              <a:gd name="connsiteY806" fmla="*/ 1480097 h 1590675"/>
              <a:gd name="connsiteX807" fmla="*/ 1372362 w 1933575"/>
              <a:gd name="connsiteY807" fmla="*/ 1514196 h 1590675"/>
              <a:gd name="connsiteX808" fmla="*/ 59722 w 1933575"/>
              <a:gd name="connsiteY808" fmla="*/ 627133 h 1590675"/>
              <a:gd name="connsiteX809" fmla="*/ 25146 w 1933575"/>
              <a:gd name="connsiteY809" fmla="*/ 662280 h 1590675"/>
              <a:gd name="connsiteX810" fmla="*/ 95 w 1933575"/>
              <a:gd name="connsiteY810" fmla="*/ 652184 h 1590675"/>
              <a:gd name="connsiteX811" fmla="*/ 95 w 1933575"/>
              <a:gd name="connsiteY811" fmla="*/ 603035 h 1590675"/>
              <a:gd name="connsiteX812" fmla="*/ 24194 w 1933575"/>
              <a:gd name="connsiteY812" fmla="*/ 592938 h 1590675"/>
              <a:gd name="connsiteX813" fmla="*/ 59722 w 1933575"/>
              <a:gd name="connsiteY813" fmla="*/ 627133 h 1590675"/>
              <a:gd name="connsiteX814" fmla="*/ 658844 w 1933575"/>
              <a:gd name="connsiteY814" fmla="*/ 704095 h 1590675"/>
              <a:gd name="connsiteX815" fmla="*/ 693229 w 1933575"/>
              <a:gd name="connsiteY815" fmla="*/ 739242 h 1590675"/>
              <a:gd name="connsiteX816" fmla="*/ 658749 w 1933575"/>
              <a:gd name="connsiteY816" fmla="*/ 772866 h 1590675"/>
              <a:gd name="connsiteX817" fmla="*/ 624364 w 1933575"/>
              <a:gd name="connsiteY817" fmla="*/ 737718 h 1590675"/>
              <a:gd name="connsiteX818" fmla="*/ 658844 w 1933575"/>
              <a:gd name="connsiteY818" fmla="*/ 704095 h 1590675"/>
              <a:gd name="connsiteX819" fmla="*/ 1221010 w 1933575"/>
              <a:gd name="connsiteY819" fmla="*/ 1213016 h 1590675"/>
              <a:gd name="connsiteX820" fmla="*/ 1255776 w 1933575"/>
              <a:gd name="connsiteY820" fmla="*/ 1246353 h 1590675"/>
              <a:gd name="connsiteX821" fmla="*/ 1221391 w 1933575"/>
              <a:gd name="connsiteY821" fmla="*/ 1281501 h 1590675"/>
              <a:gd name="connsiteX822" fmla="*/ 1187291 w 1933575"/>
              <a:gd name="connsiteY822" fmla="*/ 1247496 h 1590675"/>
              <a:gd name="connsiteX823" fmla="*/ 1221010 w 1933575"/>
              <a:gd name="connsiteY823" fmla="*/ 1213016 h 1590675"/>
              <a:gd name="connsiteX824" fmla="*/ 1287399 w 1933575"/>
              <a:gd name="connsiteY824" fmla="*/ 1375131 h 1590675"/>
              <a:gd name="connsiteX825" fmla="*/ 1252919 w 1933575"/>
              <a:gd name="connsiteY825" fmla="*/ 1341413 h 1590675"/>
              <a:gd name="connsiteX826" fmla="*/ 1286637 w 1933575"/>
              <a:gd name="connsiteY826" fmla="*/ 1306932 h 1590675"/>
              <a:gd name="connsiteX827" fmla="*/ 1321118 w 1933575"/>
              <a:gd name="connsiteY827" fmla="*/ 1340651 h 1590675"/>
              <a:gd name="connsiteX828" fmla="*/ 1287399 w 1933575"/>
              <a:gd name="connsiteY828" fmla="*/ 1375131 h 1590675"/>
              <a:gd name="connsiteX829" fmla="*/ 738473 w 1933575"/>
              <a:gd name="connsiteY829" fmla="*/ 718573 h 1590675"/>
              <a:gd name="connsiteX830" fmla="*/ 772477 w 1933575"/>
              <a:gd name="connsiteY830" fmla="*/ 752768 h 1590675"/>
              <a:gd name="connsiteX831" fmla="*/ 738283 w 1933575"/>
              <a:gd name="connsiteY831" fmla="*/ 786772 h 1590675"/>
              <a:gd name="connsiteX832" fmla="*/ 704279 w 1933575"/>
              <a:gd name="connsiteY832" fmla="*/ 752577 h 1590675"/>
              <a:gd name="connsiteX833" fmla="*/ 738473 w 1933575"/>
              <a:gd name="connsiteY833" fmla="*/ 718573 h 1590675"/>
              <a:gd name="connsiteX834" fmla="*/ 1025747 w 1933575"/>
              <a:gd name="connsiteY834" fmla="*/ 934600 h 1590675"/>
              <a:gd name="connsiteX835" fmla="*/ 1059561 w 1933575"/>
              <a:gd name="connsiteY835" fmla="*/ 968985 h 1590675"/>
              <a:gd name="connsiteX836" fmla="*/ 1025176 w 1933575"/>
              <a:gd name="connsiteY836" fmla="*/ 1002799 h 1590675"/>
              <a:gd name="connsiteX837" fmla="*/ 991362 w 1933575"/>
              <a:gd name="connsiteY837" fmla="*/ 968414 h 1590675"/>
              <a:gd name="connsiteX838" fmla="*/ 1025747 w 1933575"/>
              <a:gd name="connsiteY838" fmla="*/ 934600 h 1590675"/>
              <a:gd name="connsiteX839" fmla="*/ 164402 w 1933575"/>
              <a:gd name="connsiteY839" fmla="*/ 575888 h 1590675"/>
              <a:gd name="connsiteX840" fmla="*/ 199358 w 1933575"/>
              <a:gd name="connsiteY840" fmla="*/ 542551 h 1590675"/>
              <a:gd name="connsiteX841" fmla="*/ 232315 w 1933575"/>
              <a:gd name="connsiteY841" fmla="*/ 577889 h 1590675"/>
              <a:gd name="connsiteX842" fmla="*/ 198120 w 1933575"/>
              <a:gd name="connsiteY842" fmla="*/ 610560 h 1590675"/>
              <a:gd name="connsiteX843" fmla="*/ 164402 w 1933575"/>
              <a:gd name="connsiteY843" fmla="*/ 575888 h 1590675"/>
              <a:gd name="connsiteX844" fmla="*/ 119063 w 1933575"/>
              <a:gd name="connsiteY844" fmla="*/ 596081 h 1590675"/>
              <a:gd name="connsiteX845" fmla="*/ 84963 w 1933575"/>
              <a:gd name="connsiteY845" fmla="*/ 561792 h 1590675"/>
              <a:gd name="connsiteX846" fmla="*/ 118491 w 1933575"/>
              <a:gd name="connsiteY846" fmla="*/ 528454 h 1590675"/>
              <a:gd name="connsiteX847" fmla="*/ 152591 w 1933575"/>
              <a:gd name="connsiteY847" fmla="*/ 562744 h 1590675"/>
              <a:gd name="connsiteX848" fmla="*/ 119063 w 1933575"/>
              <a:gd name="connsiteY848" fmla="*/ 596081 h 1590675"/>
              <a:gd name="connsiteX849" fmla="*/ 513969 w 1933575"/>
              <a:gd name="connsiteY849" fmla="*/ 667138 h 1590675"/>
              <a:gd name="connsiteX850" fmla="*/ 480060 w 1933575"/>
              <a:gd name="connsiteY850" fmla="*/ 632753 h 1590675"/>
              <a:gd name="connsiteX851" fmla="*/ 513779 w 1933575"/>
              <a:gd name="connsiteY851" fmla="*/ 599511 h 1590675"/>
              <a:gd name="connsiteX852" fmla="*/ 547688 w 1933575"/>
              <a:gd name="connsiteY852" fmla="*/ 633896 h 1590675"/>
              <a:gd name="connsiteX853" fmla="*/ 513969 w 1933575"/>
              <a:gd name="connsiteY853" fmla="*/ 667138 h 1590675"/>
              <a:gd name="connsiteX854" fmla="*/ 434816 w 1933575"/>
              <a:gd name="connsiteY854" fmla="*/ 585128 h 1590675"/>
              <a:gd name="connsiteX855" fmla="*/ 468249 w 1933575"/>
              <a:gd name="connsiteY855" fmla="*/ 619989 h 1590675"/>
              <a:gd name="connsiteX856" fmla="*/ 433007 w 1933575"/>
              <a:gd name="connsiteY856" fmla="*/ 653041 h 1590675"/>
              <a:gd name="connsiteX857" fmla="*/ 400240 w 1933575"/>
              <a:gd name="connsiteY857" fmla="*/ 618846 h 1590675"/>
              <a:gd name="connsiteX858" fmla="*/ 434816 w 1933575"/>
              <a:gd name="connsiteY858" fmla="*/ 585128 h 1590675"/>
              <a:gd name="connsiteX859" fmla="*/ 354521 w 1933575"/>
              <a:gd name="connsiteY859" fmla="*/ 570840 h 1590675"/>
              <a:gd name="connsiteX860" fmla="*/ 388715 w 1933575"/>
              <a:gd name="connsiteY860" fmla="*/ 605130 h 1590675"/>
              <a:gd name="connsiteX861" fmla="*/ 354139 w 1933575"/>
              <a:gd name="connsiteY861" fmla="*/ 639039 h 1590675"/>
              <a:gd name="connsiteX862" fmla="*/ 320612 w 1933575"/>
              <a:gd name="connsiteY862" fmla="*/ 605511 h 1590675"/>
              <a:gd name="connsiteX863" fmla="*/ 354521 w 1933575"/>
              <a:gd name="connsiteY863" fmla="*/ 570840 h 1590675"/>
              <a:gd name="connsiteX864" fmla="*/ 312039 w 1933575"/>
              <a:gd name="connsiteY864" fmla="*/ 591129 h 1590675"/>
              <a:gd name="connsiteX865" fmla="*/ 277178 w 1933575"/>
              <a:gd name="connsiteY865" fmla="*/ 624752 h 1590675"/>
              <a:gd name="connsiteX866" fmla="*/ 243935 w 1933575"/>
              <a:gd name="connsiteY866" fmla="*/ 589509 h 1590675"/>
              <a:gd name="connsiteX867" fmla="*/ 278035 w 1933575"/>
              <a:gd name="connsiteY867" fmla="*/ 556553 h 1590675"/>
              <a:gd name="connsiteX868" fmla="*/ 312039 w 1933575"/>
              <a:gd name="connsiteY868" fmla="*/ 591129 h 1590675"/>
              <a:gd name="connsiteX869" fmla="*/ 993839 w 1933575"/>
              <a:gd name="connsiteY869" fmla="*/ 874688 h 1590675"/>
              <a:gd name="connsiteX870" fmla="*/ 960692 w 1933575"/>
              <a:gd name="connsiteY870" fmla="*/ 908692 h 1590675"/>
              <a:gd name="connsiteX871" fmla="*/ 926306 w 1933575"/>
              <a:gd name="connsiteY871" fmla="*/ 874497 h 1590675"/>
              <a:gd name="connsiteX872" fmla="*/ 960120 w 1933575"/>
              <a:gd name="connsiteY872" fmla="*/ 841255 h 1590675"/>
              <a:gd name="connsiteX873" fmla="*/ 993839 w 1933575"/>
              <a:gd name="connsiteY873" fmla="*/ 874688 h 1590675"/>
              <a:gd name="connsiteX874" fmla="*/ 593789 w 1933575"/>
              <a:gd name="connsiteY874" fmla="*/ 613893 h 1590675"/>
              <a:gd name="connsiteX875" fmla="*/ 627126 w 1933575"/>
              <a:gd name="connsiteY875" fmla="*/ 647897 h 1590675"/>
              <a:gd name="connsiteX876" fmla="*/ 593122 w 1933575"/>
              <a:gd name="connsiteY876" fmla="*/ 681235 h 1590675"/>
              <a:gd name="connsiteX877" fmla="*/ 559784 w 1933575"/>
              <a:gd name="connsiteY877" fmla="*/ 647231 h 1590675"/>
              <a:gd name="connsiteX878" fmla="*/ 593789 w 1933575"/>
              <a:gd name="connsiteY878" fmla="*/ 613893 h 1590675"/>
              <a:gd name="connsiteX879" fmla="*/ 1352836 w 1933575"/>
              <a:gd name="connsiteY879" fmla="*/ 1468572 h 1590675"/>
              <a:gd name="connsiteX880" fmla="*/ 1318546 w 1933575"/>
              <a:gd name="connsiteY880" fmla="*/ 1435710 h 1590675"/>
              <a:gd name="connsiteX881" fmla="*/ 1352455 w 1933575"/>
              <a:gd name="connsiteY881" fmla="*/ 1401039 h 1590675"/>
              <a:gd name="connsiteX882" fmla="*/ 1385983 w 1933575"/>
              <a:gd name="connsiteY882" fmla="*/ 1434567 h 1590675"/>
              <a:gd name="connsiteX883" fmla="*/ 1352836 w 1933575"/>
              <a:gd name="connsiteY883" fmla="*/ 1468572 h 1590675"/>
              <a:gd name="connsiteX884" fmla="*/ 1373505 w 1933575"/>
              <a:gd name="connsiteY884" fmla="*/ 1590587 h 1590675"/>
              <a:gd name="connsiteX885" fmla="*/ 1404461 w 1933575"/>
              <a:gd name="connsiteY885" fmla="*/ 1571727 h 1590675"/>
              <a:gd name="connsiteX886" fmla="*/ 1433322 w 1933575"/>
              <a:gd name="connsiteY886" fmla="*/ 1590587 h 1590675"/>
              <a:gd name="connsiteX887" fmla="*/ 1373505 w 1933575"/>
              <a:gd name="connsiteY887" fmla="*/ 1590587 h 1590675"/>
              <a:gd name="connsiteX888" fmla="*/ 818007 w 1933575"/>
              <a:gd name="connsiteY888" fmla="*/ 800679 h 1590675"/>
              <a:gd name="connsiteX889" fmla="*/ 784193 w 1933575"/>
              <a:gd name="connsiteY889" fmla="*/ 767341 h 1590675"/>
              <a:gd name="connsiteX890" fmla="*/ 818579 w 1933575"/>
              <a:gd name="connsiteY890" fmla="*/ 733242 h 1590675"/>
              <a:gd name="connsiteX891" fmla="*/ 851630 w 1933575"/>
              <a:gd name="connsiteY891" fmla="*/ 767246 h 1590675"/>
              <a:gd name="connsiteX892" fmla="*/ 818007 w 1933575"/>
              <a:gd name="connsiteY892" fmla="*/ 800679 h 1590675"/>
              <a:gd name="connsiteX893" fmla="*/ 39624 w 1933575"/>
              <a:gd name="connsiteY893" fmla="*/ 581604 h 1590675"/>
              <a:gd name="connsiteX894" fmla="*/ 5715 w 1933575"/>
              <a:gd name="connsiteY894" fmla="*/ 548456 h 1590675"/>
              <a:gd name="connsiteX895" fmla="*/ 38862 w 1933575"/>
              <a:gd name="connsiteY895" fmla="*/ 514547 h 1590675"/>
              <a:gd name="connsiteX896" fmla="*/ 72771 w 1933575"/>
              <a:gd name="connsiteY896" fmla="*/ 547695 h 1590675"/>
              <a:gd name="connsiteX897" fmla="*/ 39624 w 1933575"/>
              <a:gd name="connsiteY897" fmla="*/ 581604 h 1590675"/>
              <a:gd name="connsiteX898" fmla="*/ 673132 w 1933575"/>
              <a:gd name="connsiteY898" fmla="*/ 628657 h 1590675"/>
              <a:gd name="connsiteX899" fmla="*/ 706088 w 1933575"/>
              <a:gd name="connsiteY899" fmla="*/ 662566 h 1590675"/>
              <a:gd name="connsiteX900" fmla="*/ 672941 w 1933575"/>
              <a:gd name="connsiteY900" fmla="*/ 694856 h 1590675"/>
              <a:gd name="connsiteX901" fmla="*/ 639985 w 1933575"/>
              <a:gd name="connsiteY901" fmla="*/ 660947 h 1590675"/>
              <a:gd name="connsiteX902" fmla="*/ 673132 w 1933575"/>
              <a:gd name="connsiteY902" fmla="*/ 628657 h 1590675"/>
              <a:gd name="connsiteX903" fmla="*/ 1334357 w 1933575"/>
              <a:gd name="connsiteY903" fmla="*/ 1261403 h 1590675"/>
              <a:gd name="connsiteX904" fmla="*/ 1300829 w 1933575"/>
              <a:gd name="connsiteY904" fmla="*/ 1294740 h 1590675"/>
              <a:gd name="connsiteX905" fmla="*/ 1267873 w 1933575"/>
              <a:gd name="connsiteY905" fmla="*/ 1260927 h 1590675"/>
              <a:gd name="connsiteX906" fmla="*/ 1300639 w 1933575"/>
              <a:gd name="connsiteY906" fmla="*/ 1228351 h 1590675"/>
              <a:gd name="connsiteX907" fmla="*/ 1334357 w 1933575"/>
              <a:gd name="connsiteY907" fmla="*/ 1261403 h 1590675"/>
              <a:gd name="connsiteX908" fmla="*/ 1203770 w 1933575"/>
              <a:gd name="connsiteY908" fmla="*/ 1074332 h 1590675"/>
              <a:gd name="connsiteX909" fmla="*/ 1169575 w 1933575"/>
              <a:gd name="connsiteY909" fmla="*/ 1107193 h 1590675"/>
              <a:gd name="connsiteX910" fmla="*/ 1136999 w 1933575"/>
              <a:gd name="connsiteY910" fmla="*/ 1072617 h 1590675"/>
              <a:gd name="connsiteX911" fmla="*/ 1170432 w 1933575"/>
              <a:gd name="connsiteY911" fmla="*/ 1040423 h 1590675"/>
              <a:gd name="connsiteX912" fmla="*/ 1203770 w 1933575"/>
              <a:gd name="connsiteY912" fmla="*/ 1074332 h 1590675"/>
              <a:gd name="connsiteX913" fmla="*/ 1236250 w 1933575"/>
              <a:gd name="connsiteY913" fmla="*/ 1201014 h 1590675"/>
              <a:gd name="connsiteX914" fmla="*/ 1202436 w 1933575"/>
              <a:gd name="connsiteY914" fmla="*/ 1167772 h 1590675"/>
              <a:gd name="connsiteX915" fmla="*/ 1236059 w 1933575"/>
              <a:gd name="connsiteY915" fmla="*/ 1134339 h 1590675"/>
              <a:gd name="connsiteX916" fmla="*/ 1269111 w 1933575"/>
              <a:gd name="connsiteY916" fmla="*/ 1166915 h 1590675"/>
              <a:gd name="connsiteX917" fmla="*/ 1236250 w 1933575"/>
              <a:gd name="connsiteY917" fmla="*/ 1201014 h 1590675"/>
              <a:gd name="connsiteX918" fmla="*/ 1104710 w 1933575"/>
              <a:gd name="connsiteY918" fmla="*/ 1016134 h 1590675"/>
              <a:gd name="connsiteX919" fmla="*/ 1071753 w 1933575"/>
              <a:gd name="connsiteY919" fmla="*/ 982225 h 1590675"/>
              <a:gd name="connsiteX920" fmla="*/ 1106043 w 1933575"/>
              <a:gd name="connsiteY920" fmla="*/ 949650 h 1590675"/>
              <a:gd name="connsiteX921" fmla="*/ 1138238 w 1933575"/>
              <a:gd name="connsiteY921" fmla="*/ 982796 h 1590675"/>
              <a:gd name="connsiteX922" fmla="*/ 1104710 w 1933575"/>
              <a:gd name="connsiteY922" fmla="*/ 1016134 h 1590675"/>
              <a:gd name="connsiteX923" fmla="*/ 1418273 w 1933575"/>
              <a:gd name="connsiteY923" fmla="*/ 1492955 h 1590675"/>
              <a:gd name="connsiteX924" fmla="*/ 1450562 w 1933575"/>
              <a:gd name="connsiteY924" fmla="*/ 1527055 h 1590675"/>
              <a:gd name="connsiteX925" fmla="*/ 1417225 w 1933575"/>
              <a:gd name="connsiteY925" fmla="*/ 1558678 h 1590675"/>
              <a:gd name="connsiteX926" fmla="*/ 1384935 w 1933575"/>
              <a:gd name="connsiteY926" fmla="*/ 1524579 h 1590675"/>
              <a:gd name="connsiteX927" fmla="*/ 1418273 w 1933575"/>
              <a:gd name="connsiteY927" fmla="*/ 1492955 h 1590675"/>
              <a:gd name="connsiteX928" fmla="*/ 894493 w 1933575"/>
              <a:gd name="connsiteY928" fmla="*/ 814013 h 1590675"/>
              <a:gd name="connsiteX929" fmla="*/ 861822 w 1933575"/>
              <a:gd name="connsiteY929" fmla="*/ 780200 h 1590675"/>
              <a:gd name="connsiteX930" fmla="*/ 894874 w 1933575"/>
              <a:gd name="connsiteY930" fmla="*/ 748291 h 1590675"/>
              <a:gd name="connsiteX931" fmla="*/ 927545 w 1933575"/>
              <a:gd name="connsiteY931" fmla="*/ 782105 h 1590675"/>
              <a:gd name="connsiteX932" fmla="*/ 894493 w 1933575"/>
              <a:gd name="connsiteY932" fmla="*/ 814013 h 1590675"/>
              <a:gd name="connsiteX933" fmla="*/ 1398937 w 1933575"/>
              <a:gd name="connsiteY933" fmla="*/ 1355510 h 1590675"/>
              <a:gd name="connsiteX934" fmla="*/ 1366266 w 1933575"/>
              <a:gd name="connsiteY934" fmla="*/ 1387609 h 1590675"/>
              <a:gd name="connsiteX935" fmla="*/ 1334167 w 1933575"/>
              <a:gd name="connsiteY935" fmla="*/ 1354938 h 1590675"/>
              <a:gd name="connsiteX936" fmla="*/ 1366838 w 1933575"/>
              <a:gd name="connsiteY936" fmla="*/ 1322839 h 1590675"/>
              <a:gd name="connsiteX937" fmla="*/ 1398937 w 1933575"/>
              <a:gd name="connsiteY937" fmla="*/ 1355510 h 1590675"/>
              <a:gd name="connsiteX938" fmla="*/ 784860 w 1933575"/>
              <a:gd name="connsiteY938" fmla="*/ 676282 h 1590675"/>
              <a:gd name="connsiteX939" fmla="*/ 752380 w 1933575"/>
              <a:gd name="connsiteY939" fmla="*/ 708191 h 1590675"/>
              <a:gd name="connsiteX940" fmla="*/ 720471 w 1933575"/>
              <a:gd name="connsiteY940" fmla="*/ 675711 h 1590675"/>
              <a:gd name="connsiteX941" fmla="*/ 752951 w 1933575"/>
              <a:gd name="connsiteY941" fmla="*/ 643802 h 1590675"/>
              <a:gd name="connsiteX942" fmla="*/ 784860 w 1933575"/>
              <a:gd name="connsiteY942" fmla="*/ 676282 h 1590675"/>
              <a:gd name="connsiteX943" fmla="*/ 1072039 w 1933575"/>
              <a:gd name="connsiteY943" fmla="*/ 889452 h 1590675"/>
              <a:gd name="connsiteX944" fmla="*/ 1039368 w 1933575"/>
              <a:gd name="connsiteY944" fmla="*/ 921551 h 1590675"/>
              <a:gd name="connsiteX945" fmla="*/ 1007269 w 1933575"/>
              <a:gd name="connsiteY945" fmla="*/ 888880 h 1590675"/>
              <a:gd name="connsiteX946" fmla="*/ 1039940 w 1933575"/>
              <a:gd name="connsiteY946" fmla="*/ 856781 h 1590675"/>
              <a:gd name="connsiteX947" fmla="*/ 1072039 w 1933575"/>
              <a:gd name="connsiteY947" fmla="*/ 889452 h 1590675"/>
              <a:gd name="connsiteX948" fmla="*/ 607409 w 1933575"/>
              <a:gd name="connsiteY948" fmla="*/ 599320 h 1590675"/>
              <a:gd name="connsiteX949" fmla="*/ 576358 w 1933575"/>
              <a:gd name="connsiteY949" fmla="*/ 567697 h 1590675"/>
              <a:gd name="connsiteX950" fmla="*/ 607981 w 1933575"/>
              <a:gd name="connsiteY950" fmla="*/ 536646 h 1590675"/>
              <a:gd name="connsiteX951" fmla="*/ 639032 w 1933575"/>
              <a:gd name="connsiteY951" fmla="*/ 568269 h 1590675"/>
              <a:gd name="connsiteX952" fmla="*/ 607409 w 1933575"/>
              <a:gd name="connsiteY952" fmla="*/ 599320 h 1590675"/>
              <a:gd name="connsiteX953" fmla="*/ 1005935 w 1933575"/>
              <a:gd name="connsiteY953" fmla="*/ 794773 h 1590675"/>
              <a:gd name="connsiteX954" fmla="*/ 975265 w 1933575"/>
              <a:gd name="connsiteY954" fmla="*/ 826968 h 1590675"/>
              <a:gd name="connsiteX955" fmla="*/ 942785 w 1933575"/>
              <a:gd name="connsiteY955" fmla="*/ 795249 h 1590675"/>
              <a:gd name="connsiteX956" fmla="*/ 974122 w 1933575"/>
              <a:gd name="connsiteY956" fmla="*/ 763817 h 1590675"/>
              <a:gd name="connsiteX957" fmla="*/ 1005935 w 1933575"/>
              <a:gd name="connsiteY957" fmla="*/ 794773 h 1590675"/>
              <a:gd name="connsiteX958" fmla="*/ 164497 w 1933575"/>
              <a:gd name="connsiteY958" fmla="*/ 482258 h 1590675"/>
              <a:gd name="connsiteX959" fmla="*/ 133826 w 1933575"/>
              <a:gd name="connsiteY959" fmla="*/ 514262 h 1590675"/>
              <a:gd name="connsiteX960" fmla="*/ 101537 w 1933575"/>
              <a:gd name="connsiteY960" fmla="*/ 482544 h 1590675"/>
              <a:gd name="connsiteX961" fmla="*/ 132874 w 1933575"/>
              <a:gd name="connsiteY961" fmla="*/ 451302 h 1590675"/>
              <a:gd name="connsiteX962" fmla="*/ 164497 w 1933575"/>
              <a:gd name="connsiteY962" fmla="*/ 482258 h 1590675"/>
              <a:gd name="connsiteX963" fmla="*/ 559689 w 1933575"/>
              <a:gd name="connsiteY963" fmla="*/ 553219 h 1590675"/>
              <a:gd name="connsiteX964" fmla="*/ 529019 w 1933575"/>
              <a:gd name="connsiteY964" fmla="*/ 585413 h 1590675"/>
              <a:gd name="connsiteX965" fmla="*/ 496538 w 1933575"/>
              <a:gd name="connsiteY965" fmla="*/ 553695 h 1590675"/>
              <a:gd name="connsiteX966" fmla="*/ 527876 w 1933575"/>
              <a:gd name="connsiteY966" fmla="*/ 522263 h 1590675"/>
              <a:gd name="connsiteX967" fmla="*/ 559689 w 1933575"/>
              <a:gd name="connsiteY967" fmla="*/ 553219 h 1590675"/>
              <a:gd name="connsiteX968" fmla="*/ 863727 w 1933575"/>
              <a:gd name="connsiteY968" fmla="*/ 687712 h 1590675"/>
              <a:gd name="connsiteX969" fmla="*/ 832199 w 1933575"/>
              <a:gd name="connsiteY969" fmla="*/ 718859 h 1590675"/>
              <a:gd name="connsiteX970" fmla="*/ 800767 w 1933575"/>
              <a:gd name="connsiteY970" fmla="*/ 686283 h 1590675"/>
              <a:gd name="connsiteX971" fmla="*/ 833057 w 1933575"/>
              <a:gd name="connsiteY971" fmla="*/ 655898 h 1590675"/>
              <a:gd name="connsiteX972" fmla="*/ 863727 w 1933575"/>
              <a:gd name="connsiteY972" fmla="*/ 687712 h 1590675"/>
              <a:gd name="connsiteX973" fmla="*/ 321183 w 1933575"/>
              <a:gd name="connsiteY973" fmla="*/ 511309 h 1590675"/>
              <a:gd name="connsiteX974" fmla="*/ 288512 w 1933575"/>
              <a:gd name="connsiteY974" fmla="*/ 542932 h 1590675"/>
              <a:gd name="connsiteX975" fmla="*/ 257556 w 1933575"/>
              <a:gd name="connsiteY975" fmla="*/ 510928 h 1590675"/>
              <a:gd name="connsiteX976" fmla="*/ 290227 w 1933575"/>
              <a:gd name="connsiteY976" fmla="*/ 479305 h 1590675"/>
              <a:gd name="connsiteX977" fmla="*/ 321183 w 1933575"/>
              <a:gd name="connsiteY977" fmla="*/ 511309 h 1590675"/>
              <a:gd name="connsiteX978" fmla="*/ 369475 w 1933575"/>
              <a:gd name="connsiteY978" fmla="*/ 493497 h 1590675"/>
              <a:gd name="connsiteX979" fmla="*/ 400717 w 1933575"/>
              <a:gd name="connsiteY979" fmla="*/ 526549 h 1590675"/>
              <a:gd name="connsiteX980" fmla="*/ 368332 w 1933575"/>
              <a:gd name="connsiteY980" fmla="*/ 557029 h 1590675"/>
              <a:gd name="connsiteX981" fmla="*/ 337090 w 1933575"/>
              <a:gd name="connsiteY981" fmla="*/ 523977 h 1590675"/>
              <a:gd name="connsiteX982" fmla="*/ 369475 w 1933575"/>
              <a:gd name="connsiteY982" fmla="*/ 493497 h 1590675"/>
              <a:gd name="connsiteX983" fmla="*/ 1150620 w 1933575"/>
              <a:gd name="connsiteY983" fmla="*/ 903834 h 1590675"/>
              <a:gd name="connsiteX984" fmla="*/ 1118711 w 1933575"/>
              <a:gd name="connsiteY984" fmla="*/ 934695 h 1590675"/>
              <a:gd name="connsiteX985" fmla="*/ 1087850 w 1933575"/>
              <a:gd name="connsiteY985" fmla="*/ 902787 h 1590675"/>
              <a:gd name="connsiteX986" fmla="*/ 1119759 w 1933575"/>
              <a:gd name="connsiteY986" fmla="*/ 871926 h 1590675"/>
              <a:gd name="connsiteX987" fmla="*/ 1150620 w 1933575"/>
              <a:gd name="connsiteY987" fmla="*/ 903834 h 1590675"/>
              <a:gd name="connsiteX988" fmla="*/ 1250442 w 1933575"/>
              <a:gd name="connsiteY988" fmla="*/ 1056520 h 1590675"/>
              <a:gd name="connsiteX989" fmla="*/ 1281589 w 1933575"/>
              <a:gd name="connsiteY989" fmla="*/ 1088143 h 1590675"/>
              <a:gd name="connsiteX990" fmla="*/ 1248918 w 1933575"/>
              <a:gd name="connsiteY990" fmla="*/ 1119671 h 1590675"/>
              <a:gd name="connsiteX991" fmla="*/ 1218438 w 1933575"/>
              <a:gd name="connsiteY991" fmla="*/ 1087286 h 1590675"/>
              <a:gd name="connsiteX992" fmla="*/ 1250442 w 1933575"/>
              <a:gd name="connsiteY992" fmla="*/ 1056520 h 1590675"/>
              <a:gd name="connsiteX993" fmla="*/ 1184148 w 1933575"/>
              <a:gd name="connsiteY993" fmla="*/ 1028707 h 1590675"/>
              <a:gd name="connsiteX994" fmla="*/ 1153001 w 1933575"/>
              <a:gd name="connsiteY994" fmla="*/ 996989 h 1590675"/>
              <a:gd name="connsiteX995" fmla="*/ 1185767 w 1933575"/>
              <a:gd name="connsiteY995" fmla="*/ 965461 h 1590675"/>
              <a:gd name="connsiteX996" fmla="*/ 1216247 w 1933575"/>
              <a:gd name="connsiteY996" fmla="*/ 997846 h 1590675"/>
              <a:gd name="connsiteX997" fmla="*/ 1184148 w 1933575"/>
              <a:gd name="connsiteY997" fmla="*/ 1028707 h 1590675"/>
              <a:gd name="connsiteX998" fmla="*/ 213170 w 1933575"/>
              <a:gd name="connsiteY998" fmla="*/ 465208 h 1590675"/>
              <a:gd name="connsiteX999" fmla="*/ 244316 w 1933575"/>
              <a:gd name="connsiteY999" fmla="*/ 498164 h 1590675"/>
              <a:gd name="connsiteX1000" fmla="*/ 212122 w 1933575"/>
              <a:gd name="connsiteY1000" fmla="*/ 528645 h 1590675"/>
              <a:gd name="connsiteX1001" fmla="*/ 180975 w 1933575"/>
              <a:gd name="connsiteY1001" fmla="*/ 495688 h 1590675"/>
              <a:gd name="connsiteX1002" fmla="*/ 213170 w 1933575"/>
              <a:gd name="connsiteY1002" fmla="*/ 465208 h 1590675"/>
              <a:gd name="connsiteX1003" fmla="*/ 1463612 w 1933575"/>
              <a:gd name="connsiteY1003" fmla="*/ 1448569 h 1590675"/>
              <a:gd name="connsiteX1004" fmla="*/ 1431703 w 1933575"/>
              <a:gd name="connsiteY1004" fmla="*/ 1480668 h 1590675"/>
              <a:gd name="connsiteX1005" fmla="*/ 1400270 w 1933575"/>
              <a:gd name="connsiteY1005" fmla="*/ 1449426 h 1590675"/>
              <a:gd name="connsiteX1006" fmla="*/ 1432179 w 1933575"/>
              <a:gd name="connsiteY1006" fmla="*/ 1417327 h 1590675"/>
              <a:gd name="connsiteX1007" fmla="*/ 1463612 w 1933575"/>
              <a:gd name="connsiteY1007" fmla="*/ 1448569 h 1590675"/>
              <a:gd name="connsiteX1008" fmla="*/ 1380363 w 1933575"/>
              <a:gd name="connsiteY1008" fmla="*/ 1244353 h 1590675"/>
              <a:gd name="connsiteX1009" fmla="*/ 1412081 w 1933575"/>
              <a:gd name="connsiteY1009" fmla="*/ 1275309 h 1590675"/>
              <a:gd name="connsiteX1010" fmla="*/ 1381125 w 1933575"/>
              <a:gd name="connsiteY1010" fmla="*/ 1307028 h 1590675"/>
              <a:gd name="connsiteX1011" fmla="*/ 1349407 w 1933575"/>
              <a:gd name="connsiteY1011" fmla="*/ 1276071 h 1590675"/>
              <a:gd name="connsiteX1012" fmla="*/ 1380363 w 1933575"/>
              <a:gd name="connsiteY1012" fmla="*/ 1244353 h 1590675"/>
              <a:gd name="connsiteX1013" fmla="*/ 1346930 w 1933575"/>
              <a:gd name="connsiteY1013" fmla="*/ 1181964 h 1590675"/>
              <a:gd name="connsiteX1014" fmla="*/ 1315593 w 1933575"/>
              <a:gd name="connsiteY1014" fmla="*/ 1213492 h 1590675"/>
              <a:gd name="connsiteX1015" fmla="*/ 1283780 w 1933575"/>
              <a:gd name="connsiteY1015" fmla="*/ 1181107 h 1590675"/>
              <a:gd name="connsiteX1016" fmla="*/ 1315784 w 1933575"/>
              <a:gd name="connsiteY1016" fmla="*/ 1150341 h 1590675"/>
              <a:gd name="connsiteX1017" fmla="*/ 1346930 w 1933575"/>
              <a:gd name="connsiteY1017" fmla="*/ 1181964 h 1590675"/>
              <a:gd name="connsiteX1018" fmla="*/ 447294 w 1933575"/>
              <a:gd name="connsiteY1018" fmla="*/ 571317 h 1590675"/>
              <a:gd name="connsiteX1019" fmla="*/ 416719 w 1933575"/>
              <a:gd name="connsiteY1019" fmla="*/ 537598 h 1590675"/>
              <a:gd name="connsiteX1020" fmla="*/ 449675 w 1933575"/>
              <a:gd name="connsiteY1020" fmla="*/ 507689 h 1590675"/>
              <a:gd name="connsiteX1021" fmla="*/ 480251 w 1933575"/>
              <a:gd name="connsiteY1021" fmla="*/ 541408 h 1590675"/>
              <a:gd name="connsiteX1022" fmla="*/ 447294 w 1933575"/>
              <a:gd name="connsiteY1022" fmla="*/ 571317 h 1590675"/>
              <a:gd name="connsiteX1023" fmla="*/ 84677 w 1933575"/>
              <a:gd name="connsiteY1023" fmla="*/ 468542 h 1590675"/>
              <a:gd name="connsiteX1024" fmla="*/ 53054 w 1933575"/>
              <a:gd name="connsiteY1024" fmla="*/ 499784 h 1590675"/>
              <a:gd name="connsiteX1025" fmla="*/ 22193 w 1933575"/>
              <a:gd name="connsiteY1025" fmla="*/ 467780 h 1590675"/>
              <a:gd name="connsiteX1026" fmla="*/ 53150 w 1933575"/>
              <a:gd name="connsiteY1026" fmla="*/ 437204 h 1590675"/>
              <a:gd name="connsiteX1027" fmla="*/ 84677 w 1933575"/>
              <a:gd name="connsiteY1027" fmla="*/ 468542 h 1590675"/>
              <a:gd name="connsiteX1028" fmla="*/ 718376 w 1933575"/>
              <a:gd name="connsiteY1028" fmla="*/ 582556 h 1590675"/>
              <a:gd name="connsiteX1029" fmla="*/ 686086 w 1933575"/>
              <a:gd name="connsiteY1029" fmla="*/ 613227 h 1590675"/>
              <a:gd name="connsiteX1030" fmla="*/ 656082 w 1933575"/>
              <a:gd name="connsiteY1030" fmla="*/ 581699 h 1590675"/>
              <a:gd name="connsiteX1031" fmla="*/ 688372 w 1933575"/>
              <a:gd name="connsiteY1031" fmla="*/ 551028 h 1590675"/>
              <a:gd name="connsiteX1032" fmla="*/ 718376 w 1933575"/>
              <a:gd name="connsiteY1032" fmla="*/ 582556 h 1590675"/>
              <a:gd name="connsiteX1033" fmla="*/ 1446181 w 1933575"/>
              <a:gd name="connsiteY1033" fmla="*/ 1338555 h 1590675"/>
              <a:gd name="connsiteX1034" fmla="*/ 1477137 w 1933575"/>
              <a:gd name="connsiteY1034" fmla="*/ 1369226 h 1590675"/>
              <a:gd name="connsiteX1035" fmla="*/ 1445419 w 1933575"/>
              <a:gd name="connsiteY1035" fmla="*/ 1400468 h 1590675"/>
              <a:gd name="connsiteX1036" fmla="*/ 1415225 w 1933575"/>
              <a:gd name="connsiteY1036" fmla="*/ 1369130 h 1590675"/>
              <a:gd name="connsiteX1037" fmla="*/ 1446181 w 1933575"/>
              <a:gd name="connsiteY1037" fmla="*/ 1338555 h 1590675"/>
              <a:gd name="connsiteX1038" fmla="*/ 4858 w 1933575"/>
              <a:gd name="connsiteY1038" fmla="*/ 458636 h 1590675"/>
              <a:gd name="connsiteX1039" fmla="*/ 95 w 1933575"/>
              <a:gd name="connsiteY1039" fmla="*/ 473209 h 1590675"/>
              <a:gd name="connsiteX1040" fmla="*/ 95 w 1933575"/>
              <a:gd name="connsiteY1040" fmla="*/ 440919 h 1590675"/>
              <a:gd name="connsiteX1041" fmla="*/ 4858 w 1933575"/>
              <a:gd name="connsiteY1041" fmla="*/ 458636 h 1590675"/>
              <a:gd name="connsiteX1042" fmla="*/ 1084802 w 1933575"/>
              <a:gd name="connsiteY1042" fmla="*/ 809251 h 1590675"/>
              <a:gd name="connsiteX1043" fmla="*/ 1054513 w 1933575"/>
              <a:gd name="connsiteY1043" fmla="*/ 840493 h 1590675"/>
              <a:gd name="connsiteX1044" fmla="*/ 1022985 w 1933575"/>
              <a:gd name="connsiteY1044" fmla="*/ 809061 h 1590675"/>
              <a:gd name="connsiteX1045" fmla="*/ 1054037 w 1933575"/>
              <a:gd name="connsiteY1045" fmla="*/ 778580 h 1590675"/>
              <a:gd name="connsiteX1046" fmla="*/ 1084802 w 1933575"/>
              <a:gd name="connsiteY1046" fmla="*/ 809251 h 1590675"/>
              <a:gd name="connsiteX1047" fmla="*/ 1497140 w 1933575"/>
              <a:gd name="connsiteY1047" fmla="*/ 1571061 h 1590675"/>
              <a:gd name="connsiteX1048" fmla="*/ 1466278 w 1933575"/>
              <a:gd name="connsiteY1048" fmla="*/ 1540200 h 1590675"/>
              <a:gd name="connsiteX1049" fmla="*/ 1498187 w 1933575"/>
              <a:gd name="connsiteY1049" fmla="*/ 1508958 h 1590675"/>
              <a:gd name="connsiteX1050" fmla="*/ 1528382 w 1933575"/>
              <a:gd name="connsiteY1050" fmla="*/ 1540485 h 1590675"/>
              <a:gd name="connsiteX1051" fmla="*/ 1497140 w 1933575"/>
              <a:gd name="connsiteY1051" fmla="*/ 1571061 h 1590675"/>
              <a:gd name="connsiteX1052" fmla="*/ 909638 w 1933575"/>
              <a:gd name="connsiteY1052" fmla="*/ 732575 h 1590675"/>
              <a:gd name="connsiteX1053" fmla="*/ 877919 w 1933575"/>
              <a:gd name="connsiteY1053" fmla="*/ 702571 h 1590675"/>
              <a:gd name="connsiteX1054" fmla="*/ 908971 w 1933575"/>
              <a:gd name="connsiteY1054" fmla="*/ 670472 h 1590675"/>
              <a:gd name="connsiteX1055" fmla="*/ 940022 w 1933575"/>
              <a:gd name="connsiteY1055" fmla="*/ 701238 h 1590675"/>
              <a:gd name="connsiteX1056" fmla="*/ 909638 w 1933575"/>
              <a:gd name="connsiteY1056" fmla="*/ 732575 h 1590675"/>
              <a:gd name="connsiteX1057" fmla="*/ 766858 w 1933575"/>
              <a:gd name="connsiteY1057" fmla="*/ 565792 h 1590675"/>
              <a:gd name="connsiteX1058" fmla="*/ 797433 w 1933575"/>
              <a:gd name="connsiteY1058" fmla="*/ 596748 h 1590675"/>
              <a:gd name="connsiteX1059" fmla="*/ 766096 w 1933575"/>
              <a:gd name="connsiteY1059" fmla="*/ 627038 h 1590675"/>
              <a:gd name="connsiteX1060" fmla="*/ 736187 w 1933575"/>
              <a:gd name="connsiteY1060" fmla="*/ 596844 h 1590675"/>
              <a:gd name="connsiteX1061" fmla="*/ 766858 w 1933575"/>
              <a:gd name="connsiteY1061" fmla="*/ 565792 h 1590675"/>
              <a:gd name="connsiteX1062" fmla="*/ 1233583 w 1933575"/>
              <a:gd name="connsiteY1062" fmla="*/ 1010705 h 1590675"/>
              <a:gd name="connsiteX1063" fmla="*/ 1265206 w 1933575"/>
              <a:gd name="connsiteY1063" fmla="*/ 980796 h 1590675"/>
              <a:gd name="connsiteX1064" fmla="*/ 1294733 w 1933575"/>
              <a:gd name="connsiteY1064" fmla="*/ 1012800 h 1590675"/>
              <a:gd name="connsiteX1065" fmla="*/ 1263872 w 1933575"/>
              <a:gd name="connsiteY1065" fmla="*/ 1042042 h 1590675"/>
              <a:gd name="connsiteX1066" fmla="*/ 1233583 w 1933575"/>
              <a:gd name="connsiteY1066" fmla="*/ 1010705 h 1590675"/>
              <a:gd name="connsiteX1067" fmla="*/ 1360170 w 1933575"/>
              <a:gd name="connsiteY1067" fmla="*/ 1101573 h 1590675"/>
              <a:gd name="connsiteX1068" fmla="*/ 1329881 w 1933575"/>
              <a:gd name="connsiteY1068" fmla="*/ 1132911 h 1590675"/>
              <a:gd name="connsiteX1069" fmla="*/ 1298924 w 1933575"/>
              <a:gd name="connsiteY1069" fmla="*/ 1102335 h 1590675"/>
              <a:gd name="connsiteX1070" fmla="*/ 1328452 w 1933575"/>
              <a:gd name="connsiteY1070" fmla="*/ 1071760 h 1590675"/>
              <a:gd name="connsiteX1071" fmla="*/ 1360170 w 1933575"/>
              <a:gd name="connsiteY1071" fmla="*/ 1101573 h 1590675"/>
              <a:gd name="connsiteX1072" fmla="*/ 1425226 w 1933575"/>
              <a:gd name="connsiteY1072" fmla="*/ 1195680 h 1590675"/>
              <a:gd name="connsiteX1073" fmla="*/ 1394651 w 1933575"/>
              <a:gd name="connsiteY1073" fmla="*/ 1226255 h 1590675"/>
              <a:gd name="connsiteX1074" fmla="*/ 1364742 w 1933575"/>
              <a:gd name="connsiteY1074" fmla="*/ 1196347 h 1590675"/>
              <a:gd name="connsiteX1075" fmla="*/ 1395317 w 1933575"/>
              <a:gd name="connsiteY1075" fmla="*/ 1165772 h 1590675"/>
              <a:gd name="connsiteX1076" fmla="*/ 1425226 w 1933575"/>
              <a:gd name="connsiteY1076" fmla="*/ 1195680 h 1590675"/>
              <a:gd name="connsiteX1077" fmla="*/ 1199388 w 1933575"/>
              <a:gd name="connsiteY1077" fmla="*/ 947840 h 1590675"/>
              <a:gd name="connsiteX1078" fmla="*/ 1168622 w 1933575"/>
              <a:gd name="connsiteY1078" fmla="*/ 917455 h 1590675"/>
              <a:gd name="connsiteX1079" fmla="*/ 1198340 w 1933575"/>
              <a:gd name="connsiteY1079" fmla="*/ 887356 h 1590675"/>
              <a:gd name="connsiteX1080" fmla="*/ 1229106 w 1933575"/>
              <a:gd name="connsiteY1080" fmla="*/ 917741 h 1590675"/>
              <a:gd name="connsiteX1081" fmla="*/ 1199388 w 1933575"/>
              <a:gd name="connsiteY1081" fmla="*/ 947840 h 1590675"/>
              <a:gd name="connsiteX1082" fmla="*/ 303943 w 1933575"/>
              <a:gd name="connsiteY1082" fmla="*/ 461588 h 1590675"/>
              <a:gd name="connsiteX1083" fmla="*/ 273463 w 1933575"/>
              <a:gd name="connsiteY1083" fmla="*/ 432347 h 1590675"/>
              <a:gd name="connsiteX1084" fmla="*/ 303752 w 1933575"/>
              <a:gd name="connsiteY1084" fmla="*/ 401581 h 1590675"/>
              <a:gd name="connsiteX1085" fmla="*/ 333470 w 1933575"/>
              <a:gd name="connsiteY1085" fmla="*/ 431585 h 1590675"/>
              <a:gd name="connsiteX1086" fmla="*/ 303943 w 1933575"/>
              <a:gd name="connsiteY1086" fmla="*/ 461588 h 1590675"/>
              <a:gd name="connsiteX1087" fmla="*/ 353092 w 1933575"/>
              <a:gd name="connsiteY1087" fmla="*/ 445777 h 1590675"/>
              <a:gd name="connsiteX1088" fmla="*/ 382810 w 1933575"/>
              <a:gd name="connsiteY1088" fmla="*/ 415773 h 1590675"/>
              <a:gd name="connsiteX1089" fmla="*/ 413195 w 1933575"/>
              <a:gd name="connsiteY1089" fmla="*/ 446539 h 1590675"/>
              <a:gd name="connsiteX1090" fmla="*/ 382810 w 1933575"/>
              <a:gd name="connsiteY1090" fmla="*/ 475876 h 1590675"/>
              <a:gd name="connsiteX1091" fmla="*/ 353092 w 1933575"/>
              <a:gd name="connsiteY1091" fmla="*/ 445777 h 1590675"/>
              <a:gd name="connsiteX1092" fmla="*/ 492538 w 1933575"/>
              <a:gd name="connsiteY1092" fmla="*/ 460350 h 1590675"/>
              <a:gd name="connsiteX1093" fmla="*/ 462344 w 1933575"/>
              <a:gd name="connsiteY1093" fmla="*/ 489783 h 1590675"/>
              <a:gd name="connsiteX1094" fmla="*/ 432911 w 1933575"/>
              <a:gd name="connsiteY1094" fmla="*/ 459588 h 1590675"/>
              <a:gd name="connsiteX1095" fmla="*/ 463106 w 1933575"/>
              <a:gd name="connsiteY1095" fmla="*/ 430156 h 1590675"/>
              <a:gd name="connsiteX1096" fmla="*/ 492538 w 1933575"/>
              <a:gd name="connsiteY1096" fmla="*/ 460350 h 1590675"/>
              <a:gd name="connsiteX1097" fmla="*/ 1018508 w 1933575"/>
              <a:gd name="connsiteY1097" fmla="*/ 716287 h 1590675"/>
              <a:gd name="connsiteX1098" fmla="*/ 988314 w 1933575"/>
              <a:gd name="connsiteY1098" fmla="*/ 745814 h 1590675"/>
              <a:gd name="connsiteX1099" fmla="*/ 958406 w 1933575"/>
              <a:gd name="connsiteY1099" fmla="*/ 714572 h 1590675"/>
              <a:gd name="connsiteX1100" fmla="*/ 989267 w 1933575"/>
              <a:gd name="connsiteY1100" fmla="*/ 685712 h 1590675"/>
              <a:gd name="connsiteX1101" fmla="*/ 1018508 w 1933575"/>
              <a:gd name="connsiteY1101" fmla="*/ 716287 h 1590675"/>
              <a:gd name="connsiteX1102" fmla="*/ 1541526 w 1933575"/>
              <a:gd name="connsiteY1102" fmla="*/ 1460666 h 1590675"/>
              <a:gd name="connsiteX1103" fmla="*/ 1511618 w 1933575"/>
              <a:gd name="connsiteY1103" fmla="*/ 1490479 h 1590675"/>
              <a:gd name="connsiteX1104" fmla="*/ 1481423 w 1933575"/>
              <a:gd name="connsiteY1104" fmla="*/ 1459523 h 1590675"/>
              <a:gd name="connsiteX1105" fmla="*/ 1511999 w 1933575"/>
              <a:gd name="connsiteY1105" fmla="*/ 1430376 h 1590675"/>
              <a:gd name="connsiteX1106" fmla="*/ 1541526 w 1933575"/>
              <a:gd name="connsiteY1106" fmla="*/ 1460666 h 1590675"/>
              <a:gd name="connsiteX1107" fmla="*/ 1554385 w 1933575"/>
              <a:gd name="connsiteY1107" fmla="*/ 1384180 h 1590675"/>
              <a:gd name="connsiteX1108" fmla="*/ 1525238 w 1933575"/>
              <a:gd name="connsiteY1108" fmla="*/ 1412374 h 1590675"/>
              <a:gd name="connsiteX1109" fmla="*/ 1497044 w 1933575"/>
              <a:gd name="connsiteY1109" fmla="*/ 1383228 h 1590675"/>
              <a:gd name="connsiteX1110" fmla="*/ 1526191 w 1933575"/>
              <a:gd name="connsiteY1110" fmla="*/ 1355034 h 1590675"/>
              <a:gd name="connsiteX1111" fmla="*/ 1554385 w 1933575"/>
              <a:gd name="connsiteY1111" fmla="*/ 1384180 h 1590675"/>
              <a:gd name="connsiteX1112" fmla="*/ 650939 w 1933575"/>
              <a:gd name="connsiteY1112" fmla="*/ 487878 h 1590675"/>
              <a:gd name="connsiteX1113" fmla="*/ 621697 w 1933575"/>
              <a:gd name="connsiteY1113" fmla="*/ 517405 h 1590675"/>
              <a:gd name="connsiteX1114" fmla="*/ 592836 w 1933575"/>
              <a:gd name="connsiteY1114" fmla="*/ 488925 h 1590675"/>
              <a:gd name="connsiteX1115" fmla="*/ 622078 w 1933575"/>
              <a:gd name="connsiteY1115" fmla="*/ 459398 h 1590675"/>
              <a:gd name="connsiteX1116" fmla="*/ 650939 w 1933575"/>
              <a:gd name="connsiteY1116" fmla="*/ 487878 h 1590675"/>
              <a:gd name="connsiteX1117" fmla="*/ 541973 w 1933575"/>
              <a:gd name="connsiteY1117" fmla="*/ 444825 h 1590675"/>
              <a:gd name="connsiteX1118" fmla="*/ 571691 w 1933575"/>
              <a:gd name="connsiteY1118" fmla="*/ 474162 h 1590675"/>
              <a:gd name="connsiteX1119" fmla="*/ 541973 w 1933575"/>
              <a:gd name="connsiteY1119" fmla="*/ 503498 h 1590675"/>
              <a:gd name="connsiteX1120" fmla="*/ 513017 w 1933575"/>
              <a:gd name="connsiteY1120" fmla="*/ 474828 h 1590675"/>
              <a:gd name="connsiteX1121" fmla="*/ 541973 w 1933575"/>
              <a:gd name="connsiteY1121" fmla="*/ 444825 h 1590675"/>
              <a:gd name="connsiteX1122" fmla="*/ 96584 w 1933575"/>
              <a:gd name="connsiteY1122" fmla="*/ 391770 h 1590675"/>
              <a:gd name="connsiteX1123" fmla="*/ 68009 w 1933575"/>
              <a:gd name="connsiteY1123" fmla="*/ 420631 h 1590675"/>
              <a:gd name="connsiteX1124" fmla="*/ 38767 w 1933575"/>
              <a:gd name="connsiteY1124" fmla="*/ 390913 h 1590675"/>
              <a:gd name="connsiteX1125" fmla="*/ 68104 w 1933575"/>
              <a:gd name="connsiteY1125" fmla="*/ 362814 h 1590675"/>
              <a:gd name="connsiteX1126" fmla="*/ 96584 w 1933575"/>
              <a:gd name="connsiteY1126" fmla="*/ 391770 h 1590675"/>
              <a:gd name="connsiteX1127" fmla="*/ 1162812 w 1933575"/>
              <a:gd name="connsiteY1127" fmla="*/ 823729 h 1590675"/>
              <a:gd name="connsiteX1128" fmla="*/ 1133189 w 1933575"/>
              <a:gd name="connsiteY1128" fmla="*/ 853161 h 1590675"/>
              <a:gd name="connsiteX1129" fmla="*/ 1104138 w 1933575"/>
              <a:gd name="connsiteY1129" fmla="*/ 823158 h 1590675"/>
              <a:gd name="connsiteX1130" fmla="*/ 1133094 w 1933575"/>
              <a:gd name="connsiteY1130" fmla="*/ 794487 h 1590675"/>
              <a:gd name="connsiteX1131" fmla="*/ 1162812 w 1933575"/>
              <a:gd name="connsiteY1131" fmla="*/ 823729 h 1590675"/>
              <a:gd name="connsiteX1132" fmla="*/ 146780 w 1933575"/>
              <a:gd name="connsiteY1132" fmla="*/ 373959 h 1590675"/>
              <a:gd name="connsiteX1133" fmla="*/ 176403 w 1933575"/>
              <a:gd name="connsiteY1133" fmla="*/ 403391 h 1590675"/>
              <a:gd name="connsiteX1134" fmla="*/ 147638 w 1933575"/>
              <a:gd name="connsiteY1134" fmla="*/ 432347 h 1590675"/>
              <a:gd name="connsiteX1135" fmla="*/ 118015 w 1933575"/>
              <a:gd name="connsiteY1135" fmla="*/ 402914 h 1590675"/>
              <a:gd name="connsiteX1136" fmla="*/ 146780 w 1933575"/>
              <a:gd name="connsiteY1136" fmla="*/ 373959 h 1590675"/>
              <a:gd name="connsiteX1137" fmla="*/ 1605439 w 1933575"/>
              <a:gd name="connsiteY1137" fmla="*/ 1555344 h 1590675"/>
              <a:gd name="connsiteX1138" fmla="*/ 1575721 w 1933575"/>
              <a:gd name="connsiteY1138" fmla="*/ 1582872 h 1590675"/>
              <a:gd name="connsiteX1139" fmla="*/ 1548194 w 1933575"/>
              <a:gd name="connsiteY1139" fmla="*/ 1553154 h 1590675"/>
              <a:gd name="connsiteX1140" fmla="*/ 1577912 w 1933575"/>
              <a:gd name="connsiteY1140" fmla="*/ 1525626 h 1590675"/>
              <a:gd name="connsiteX1141" fmla="*/ 1605439 w 1933575"/>
              <a:gd name="connsiteY1141" fmla="*/ 1555344 h 1590675"/>
              <a:gd name="connsiteX1142" fmla="*/ 873157 w 1933575"/>
              <a:gd name="connsiteY1142" fmla="*/ 610369 h 1590675"/>
              <a:gd name="connsiteX1143" fmla="*/ 843820 w 1933575"/>
              <a:gd name="connsiteY1143" fmla="*/ 640182 h 1590675"/>
              <a:gd name="connsiteX1144" fmla="*/ 814007 w 1933575"/>
              <a:gd name="connsiteY1144" fmla="*/ 610845 h 1590675"/>
              <a:gd name="connsiteX1145" fmla="*/ 843344 w 1933575"/>
              <a:gd name="connsiteY1145" fmla="*/ 581032 h 1590675"/>
              <a:gd name="connsiteX1146" fmla="*/ 873157 w 1933575"/>
              <a:gd name="connsiteY1146" fmla="*/ 610369 h 1590675"/>
              <a:gd name="connsiteX1147" fmla="*/ 1096709 w 1933575"/>
              <a:gd name="connsiteY1147" fmla="*/ 729813 h 1590675"/>
              <a:gd name="connsiteX1148" fmla="*/ 1068229 w 1933575"/>
              <a:gd name="connsiteY1148" fmla="*/ 758578 h 1590675"/>
              <a:gd name="connsiteX1149" fmla="*/ 1039463 w 1933575"/>
              <a:gd name="connsiteY1149" fmla="*/ 730098 h 1590675"/>
              <a:gd name="connsiteX1150" fmla="*/ 1067943 w 1933575"/>
              <a:gd name="connsiteY1150" fmla="*/ 701333 h 1590675"/>
              <a:gd name="connsiteX1151" fmla="*/ 1096709 w 1933575"/>
              <a:gd name="connsiteY1151" fmla="*/ 729813 h 1590675"/>
              <a:gd name="connsiteX1152" fmla="*/ 1489710 w 1933575"/>
              <a:gd name="connsiteY1152" fmla="*/ 1289597 h 1590675"/>
              <a:gd name="connsiteX1153" fmla="*/ 1460278 w 1933575"/>
              <a:gd name="connsiteY1153" fmla="*/ 1319220 h 1590675"/>
              <a:gd name="connsiteX1154" fmla="*/ 1431036 w 1933575"/>
              <a:gd name="connsiteY1154" fmla="*/ 1289406 h 1590675"/>
              <a:gd name="connsiteX1155" fmla="*/ 1459802 w 1933575"/>
              <a:gd name="connsiteY1155" fmla="*/ 1260546 h 1590675"/>
              <a:gd name="connsiteX1156" fmla="*/ 1489710 w 1933575"/>
              <a:gd name="connsiteY1156" fmla="*/ 1289597 h 1590675"/>
              <a:gd name="connsiteX1157" fmla="*/ 922687 w 1933575"/>
              <a:gd name="connsiteY1157" fmla="*/ 596081 h 1590675"/>
              <a:gd name="connsiteX1158" fmla="*/ 951833 w 1933575"/>
              <a:gd name="connsiteY1158" fmla="*/ 624276 h 1590675"/>
              <a:gd name="connsiteX1159" fmla="*/ 923639 w 1933575"/>
              <a:gd name="connsiteY1159" fmla="*/ 653422 h 1590675"/>
              <a:gd name="connsiteX1160" fmla="*/ 894493 w 1933575"/>
              <a:gd name="connsiteY1160" fmla="*/ 625228 h 1590675"/>
              <a:gd name="connsiteX1161" fmla="*/ 922687 w 1933575"/>
              <a:gd name="connsiteY1161" fmla="*/ 596081 h 1590675"/>
              <a:gd name="connsiteX1162" fmla="*/ 226600 w 1933575"/>
              <a:gd name="connsiteY1162" fmla="*/ 446920 h 1590675"/>
              <a:gd name="connsiteX1163" fmla="*/ 197263 w 1933575"/>
              <a:gd name="connsiteY1163" fmla="*/ 417107 h 1590675"/>
              <a:gd name="connsiteX1164" fmla="*/ 227076 w 1933575"/>
              <a:gd name="connsiteY1164" fmla="*/ 387770 h 1590675"/>
              <a:gd name="connsiteX1165" fmla="*/ 256413 w 1933575"/>
              <a:gd name="connsiteY1165" fmla="*/ 417583 h 1590675"/>
              <a:gd name="connsiteX1166" fmla="*/ 226600 w 1933575"/>
              <a:gd name="connsiteY1166" fmla="*/ 446920 h 1590675"/>
              <a:gd name="connsiteX1167" fmla="*/ 701326 w 1933575"/>
              <a:gd name="connsiteY1167" fmla="*/ 473971 h 1590675"/>
              <a:gd name="connsiteX1168" fmla="*/ 730091 w 1933575"/>
              <a:gd name="connsiteY1168" fmla="*/ 502451 h 1590675"/>
              <a:gd name="connsiteX1169" fmla="*/ 701612 w 1933575"/>
              <a:gd name="connsiteY1169" fmla="*/ 531216 h 1590675"/>
              <a:gd name="connsiteX1170" fmla="*/ 672846 w 1933575"/>
              <a:gd name="connsiteY1170" fmla="*/ 502737 h 1590675"/>
              <a:gd name="connsiteX1171" fmla="*/ 701326 w 1933575"/>
              <a:gd name="connsiteY1171" fmla="*/ 473971 h 1590675"/>
              <a:gd name="connsiteX1172" fmla="*/ 1502855 w 1933575"/>
              <a:gd name="connsiteY1172" fmla="*/ 1210158 h 1590675"/>
              <a:gd name="connsiteX1173" fmla="*/ 1475137 w 1933575"/>
              <a:gd name="connsiteY1173" fmla="*/ 1238638 h 1590675"/>
              <a:gd name="connsiteX1174" fmla="*/ 1446276 w 1933575"/>
              <a:gd name="connsiteY1174" fmla="*/ 1209872 h 1590675"/>
              <a:gd name="connsiteX1175" fmla="*/ 1474756 w 1933575"/>
              <a:gd name="connsiteY1175" fmla="*/ 1182155 h 1590675"/>
              <a:gd name="connsiteX1176" fmla="*/ 1502855 w 1933575"/>
              <a:gd name="connsiteY1176" fmla="*/ 1210158 h 1590675"/>
              <a:gd name="connsiteX1177" fmla="*/ 1408462 w 1933575"/>
              <a:gd name="connsiteY1177" fmla="*/ 1088048 h 1590675"/>
              <a:gd name="connsiteX1178" fmla="*/ 1437703 w 1933575"/>
              <a:gd name="connsiteY1178" fmla="*/ 1116242 h 1590675"/>
              <a:gd name="connsiteX1179" fmla="*/ 1409224 w 1933575"/>
              <a:gd name="connsiteY1179" fmla="*/ 1145103 h 1590675"/>
              <a:gd name="connsiteX1180" fmla="*/ 1380744 w 1933575"/>
              <a:gd name="connsiteY1180" fmla="*/ 1117671 h 1590675"/>
              <a:gd name="connsiteX1181" fmla="*/ 1408462 w 1933575"/>
              <a:gd name="connsiteY1181" fmla="*/ 1088048 h 1590675"/>
              <a:gd name="connsiteX1182" fmla="*/ 16574 w 1933575"/>
              <a:gd name="connsiteY1182" fmla="*/ 377578 h 1590675"/>
              <a:gd name="connsiteX1183" fmla="*/ 95 w 1933575"/>
              <a:gd name="connsiteY1183" fmla="*/ 403391 h 1590675"/>
              <a:gd name="connsiteX1184" fmla="*/ 95 w 1933575"/>
              <a:gd name="connsiteY1184" fmla="*/ 351765 h 1590675"/>
              <a:gd name="connsiteX1185" fmla="*/ 16574 w 1933575"/>
              <a:gd name="connsiteY1185" fmla="*/ 377578 h 1590675"/>
              <a:gd name="connsiteX1186" fmla="*/ 1241298 w 1933575"/>
              <a:gd name="connsiteY1186" fmla="*/ 837540 h 1590675"/>
              <a:gd name="connsiteX1187" fmla="*/ 1213771 w 1933575"/>
              <a:gd name="connsiteY1187" fmla="*/ 866211 h 1590675"/>
              <a:gd name="connsiteX1188" fmla="*/ 1184720 w 1933575"/>
              <a:gd name="connsiteY1188" fmla="*/ 837636 h 1590675"/>
              <a:gd name="connsiteX1189" fmla="*/ 1212914 w 1933575"/>
              <a:gd name="connsiteY1189" fmla="*/ 809632 h 1590675"/>
              <a:gd name="connsiteX1190" fmla="*/ 1241298 w 1933575"/>
              <a:gd name="connsiteY1190" fmla="*/ 837540 h 1590675"/>
              <a:gd name="connsiteX1191" fmla="*/ 1343692 w 1933575"/>
              <a:gd name="connsiteY1191" fmla="*/ 994227 h 1590675"/>
              <a:gd name="connsiteX1192" fmla="*/ 1372362 w 1933575"/>
              <a:gd name="connsiteY1192" fmla="*/ 1022992 h 1590675"/>
              <a:gd name="connsiteX1193" fmla="*/ 1343311 w 1933575"/>
              <a:gd name="connsiteY1193" fmla="*/ 1051281 h 1590675"/>
              <a:gd name="connsiteX1194" fmla="*/ 1315403 w 1933575"/>
              <a:gd name="connsiteY1194" fmla="*/ 1023278 h 1590675"/>
              <a:gd name="connsiteX1195" fmla="*/ 1343692 w 1933575"/>
              <a:gd name="connsiteY1195" fmla="*/ 994227 h 1590675"/>
              <a:gd name="connsiteX1196" fmla="*/ 1306925 w 1933575"/>
              <a:gd name="connsiteY1196" fmla="*/ 932314 h 1590675"/>
              <a:gd name="connsiteX1197" fmla="*/ 1277493 w 1933575"/>
              <a:gd name="connsiteY1197" fmla="*/ 960318 h 1590675"/>
              <a:gd name="connsiteX1198" fmla="*/ 1249871 w 1933575"/>
              <a:gd name="connsiteY1198" fmla="*/ 930504 h 1590675"/>
              <a:gd name="connsiteX1199" fmla="*/ 1278541 w 1933575"/>
              <a:gd name="connsiteY1199" fmla="*/ 903263 h 1590675"/>
              <a:gd name="connsiteX1200" fmla="*/ 1306925 w 1933575"/>
              <a:gd name="connsiteY1200" fmla="*/ 932314 h 1590675"/>
              <a:gd name="connsiteX1201" fmla="*/ 780764 w 1933575"/>
              <a:gd name="connsiteY1201" fmla="*/ 488639 h 1590675"/>
              <a:gd name="connsiteX1202" fmla="*/ 809244 w 1933575"/>
              <a:gd name="connsiteY1202" fmla="*/ 516167 h 1590675"/>
              <a:gd name="connsiteX1203" fmla="*/ 780669 w 1933575"/>
              <a:gd name="connsiteY1203" fmla="*/ 544932 h 1590675"/>
              <a:gd name="connsiteX1204" fmla="*/ 752951 w 1933575"/>
              <a:gd name="connsiteY1204" fmla="*/ 516643 h 1590675"/>
              <a:gd name="connsiteX1205" fmla="*/ 780764 w 1933575"/>
              <a:gd name="connsiteY1205" fmla="*/ 488639 h 1590675"/>
              <a:gd name="connsiteX1206" fmla="*/ 238792 w 1933575"/>
              <a:gd name="connsiteY1206" fmla="*/ 368053 h 1590675"/>
              <a:gd name="connsiteX1207" fmla="*/ 210788 w 1933575"/>
              <a:gd name="connsiteY1207" fmla="*/ 341573 h 1590675"/>
              <a:gd name="connsiteX1208" fmla="*/ 238316 w 1933575"/>
              <a:gd name="connsiteY1208" fmla="*/ 313189 h 1590675"/>
              <a:gd name="connsiteX1209" fmla="*/ 265652 w 1933575"/>
              <a:gd name="connsiteY1209" fmla="*/ 340430 h 1590675"/>
              <a:gd name="connsiteX1210" fmla="*/ 238792 w 1933575"/>
              <a:gd name="connsiteY1210" fmla="*/ 368053 h 1590675"/>
              <a:gd name="connsiteX1211" fmla="*/ 1591723 w 1933575"/>
              <a:gd name="connsiteY1211" fmla="*/ 1446664 h 1590675"/>
              <a:gd name="connsiteX1212" fmla="*/ 1618964 w 1933575"/>
              <a:gd name="connsiteY1212" fmla="*/ 1475620 h 1590675"/>
              <a:gd name="connsiteX1213" fmla="*/ 1589627 w 1933575"/>
              <a:gd name="connsiteY1213" fmla="*/ 1502480 h 1590675"/>
              <a:gd name="connsiteX1214" fmla="*/ 1563053 w 1933575"/>
              <a:gd name="connsiteY1214" fmla="*/ 1474191 h 1590675"/>
              <a:gd name="connsiteX1215" fmla="*/ 1591723 w 1933575"/>
              <a:gd name="connsiteY1215" fmla="*/ 1446664 h 1590675"/>
              <a:gd name="connsiteX1216" fmla="*/ 449485 w 1933575"/>
              <a:gd name="connsiteY1216" fmla="*/ 380340 h 1590675"/>
              <a:gd name="connsiteX1217" fmla="*/ 476536 w 1933575"/>
              <a:gd name="connsiteY1217" fmla="*/ 352908 h 1590675"/>
              <a:gd name="connsiteX1218" fmla="*/ 504349 w 1933575"/>
              <a:gd name="connsiteY1218" fmla="*/ 381102 h 1590675"/>
              <a:gd name="connsiteX1219" fmla="*/ 476536 w 1933575"/>
              <a:gd name="connsiteY1219" fmla="*/ 407868 h 1590675"/>
              <a:gd name="connsiteX1220" fmla="*/ 449485 w 1933575"/>
              <a:gd name="connsiteY1220" fmla="*/ 380340 h 1590675"/>
              <a:gd name="connsiteX1221" fmla="*/ 1539526 w 1933575"/>
              <a:gd name="connsiteY1221" fmla="*/ 1276452 h 1590675"/>
              <a:gd name="connsiteX1222" fmla="*/ 1567529 w 1933575"/>
              <a:gd name="connsiteY1222" fmla="*/ 1304456 h 1590675"/>
              <a:gd name="connsiteX1223" fmla="*/ 1540288 w 1933575"/>
              <a:gd name="connsiteY1223" fmla="*/ 1331793 h 1590675"/>
              <a:gd name="connsiteX1224" fmla="*/ 1512284 w 1933575"/>
              <a:gd name="connsiteY1224" fmla="*/ 1303789 h 1590675"/>
              <a:gd name="connsiteX1225" fmla="*/ 1539526 w 1933575"/>
              <a:gd name="connsiteY1225" fmla="*/ 1276452 h 1590675"/>
              <a:gd name="connsiteX1226" fmla="*/ 885254 w 1933575"/>
              <a:gd name="connsiteY1226" fmla="*/ 531693 h 1590675"/>
              <a:gd name="connsiteX1227" fmla="*/ 857441 w 1933575"/>
              <a:gd name="connsiteY1227" fmla="*/ 558458 h 1590675"/>
              <a:gd name="connsiteX1228" fmla="*/ 830390 w 1933575"/>
              <a:gd name="connsiteY1228" fmla="*/ 529597 h 1590675"/>
              <a:gd name="connsiteX1229" fmla="*/ 858869 w 1933575"/>
              <a:gd name="connsiteY1229" fmla="*/ 503594 h 1590675"/>
              <a:gd name="connsiteX1230" fmla="*/ 885254 w 1933575"/>
              <a:gd name="connsiteY1230" fmla="*/ 531693 h 1590675"/>
              <a:gd name="connsiteX1231" fmla="*/ 1030700 w 1933575"/>
              <a:gd name="connsiteY1231" fmla="*/ 636468 h 1590675"/>
              <a:gd name="connsiteX1232" fmla="*/ 1002030 w 1933575"/>
              <a:gd name="connsiteY1232" fmla="*/ 664090 h 1590675"/>
              <a:gd name="connsiteX1233" fmla="*/ 974789 w 1933575"/>
              <a:gd name="connsiteY1233" fmla="*/ 635134 h 1590675"/>
              <a:gd name="connsiteX1234" fmla="*/ 1002697 w 1933575"/>
              <a:gd name="connsiteY1234" fmla="*/ 608178 h 1590675"/>
              <a:gd name="connsiteX1235" fmla="*/ 1030700 w 1933575"/>
              <a:gd name="connsiteY1235" fmla="*/ 636468 h 1590675"/>
              <a:gd name="connsiteX1236" fmla="*/ 1175290 w 1933575"/>
              <a:gd name="connsiteY1236" fmla="*/ 743624 h 1590675"/>
              <a:gd name="connsiteX1237" fmla="*/ 1147477 w 1933575"/>
              <a:gd name="connsiteY1237" fmla="*/ 771818 h 1590675"/>
              <a:gd name="connsiteX1238" fmla="*/ 1119950 w 1933575"/>
              <a:gd name="connsiteY1238" fmla="*/ 744767 h 1590675"/>
              <a:gd name="connsiteX1239" fmla="*/ 1147763 w 1933575"/>
              <a:gd name="connsiteY1239" fmla="*/ 716573 h 1590675"/>
              <a:gd name="connsiteX1240" fmla="*/ 1175290 w 1933575"/>
              <a:gd name="connsiteY1240" fmla="*/ 743624 h 1590675"/>
              <a:gd name="connsiteX1241" fmla="*/ 318040 w 1933575"/>
              <a:gd name="connsiteY1241" fmla="*/ 379578 h 1590675"/>
              <a:gd name="connsiteX1242" fmla="*/ 290132 w 1933575"/>
              <a:gd name="connsiteY1242" fmla="*/ 351479 h 1590675"/>
              <a:gd name="connsiteX1243" fmla="*/ 317468 w 1933575"/>
              <a:gd name="connsiteY1243" fmla="*/ 324238 h 1590675"/>
              <a:gd name="connsiteX1244" fmla="*/ 345377 w 1933575"/>
              <a:gd name="connsiteY1244" fmla="*/ 352337 h 1590675"/>
              <a:gd name="connsiteX1245" fmla="*/ 318040 w 1933575"/>
              <a:gd name="connsiteY1245" fmla="*/ 379578 h 1590675"/>
              <a:gd name="connsiteX1246" fmla="*/ 425006 w 1933575"/>
              <a:gd name="connsiteY1246" fmla="*/ 366338 h 1590675"/>
              <a:gd name="connsiteX1247" fmla="*/ 396526 w 1933575"/>
              <a:gd name="connsiteY1247" fmla="*/ 393771 h 1590675"/>
              <a:gd name="connsiteX1248" fmla="*/ 369761 w 1933575"/>
              <a:gd name="connsiteY1248" fmla="*/ 365958 h 1590675"/>
              <a:gd name="connsiteX1249" fmla="*/ 398336 w 1933575"/>
              <a:gd name="connsiteY1249" fmla="*/ 338526 h 1590675"/>
              <a:gd name="connsiteX1250" fmla="*/ 425006 w 1933575"/>
              <a:gd name="connsiteY1250" fmla="*/ 366338 h 1590675"/>
              <a:gd name="connsiteX1251" fmla="*/ 161068 w 1933575"/>
              <a:gd name="connsiteY1251" fmla="*/ 353385 h 1590675"/>
              <a:gd name="connsiteX1252" fmla="*/ 134398 w 1933575"/>
              <a:gd name="connsiteY1252" fmla="*/ 326048 h 1590675"/>
              <a:gd name="connsiteX1253" fmla="*/ 161735 w 1933575"/>
              <a:gd name="connsiteY1253" fmla="*/ 299378 h 1590675"/>
              <a:gd name="connsiteX1254" fmla="*/ 188405 w 1933575"/>
              <a:gd name="connsiteY1254" fmla="*/ 326714 h 1590675"/>
              <a:gd name="connsiteX1255" fmla="*/ 161068 w 1933575"/>
              <a:gd name="connsiteY1255" fmla="*/ 353385 h 1590675"/>
              <a:gd name="connsiteX1256" fmla="*/ 583692 w 1933575"/>
              <a:gd name="connsiteY1256" fmla="*/ 395104 h 1590675"/>
              <a:gd name="connsiteX1257" fmla="*/ 556260 w 1933575"/>
              <a:gd name="connsiteY1257" fmla="*/ 421774 h 1590675"/>
              <a:gd name="connsiteX1258" fmla="*/ 529209 w 1933575"/>
              <a:gd name="connsiteY1258" fmla="*/ 393294 h 1590675"/>
              <a:gd name="connsiteX1259" fmla="*/ 557308 w 1933575"/>
              <a:gd name="connsiteY1259" fmla="*/ 367291 h 1590675"/>
              <a:gd name="connsiteX1260" fmla="*/ 583692 w 1933575"/>
              <a:gd name="connsiteY1260" fmla="*/ 395104 h 1590675"/>
              <a:gd name="connsiteX1261" fmla="*/ 1318927 w 1933575"/>
              <a:gd name="connsiteY1261" fmla="*/ 852209 h 1590675"/>
              <a:gd name="connsiteX1262" fmla="*/ 1291876 w 1933575"/>
              <a:gd name="connsiteY1262" fmla="*/ 878498 h 1590675"/>
              <a:gd name="connsiteX1263" fmla="*/ 1266349 w 1933575"/>
              <a:gd name="connsiteY1263" fmla="*/ 852113 h 1590675"/>
              <a:gd name="connsiteX1264" fmla="*/ 1293400 w 1933575"/>
              <a:gd name="connsiteY1264" fmla="*/ 825825 h 1590675"/>
              <a:gd name="connsiteX1265" fmla="*/ 1318927 w 1933575"/>
              <a:gd name="connsiteY1265" fmla="*/ 852209 h 1590675"/>
              <a:gd name="connsiteX1266" fmla="*/ 1628775 w 1933575"/>
              <a:gd name="connsiteY1266" fmla="*/ 1397325 h 1590675"/>
              <a:gd name="connsiteX1267" fmla="*/ 1602391 w 1933575"/>
              <a:gd name="connsiteY1267" fmla="*/ 1424280 h 1590675"/>
              <a:gd name="connsiteX1268" fmla="*/ 1576197 w 1933575"/>
              <a:gd name="connsiteY1268" fmla="*/ 1398563 h 1590675"/>
              <a:gd name="connsiteX1269" fmla="*/ 1602581 w 1933575"/>
              <a:gd name="connsiteY1269" fmla="*/ 1371607 h 1590675"/>
              <a:gd name="connsiteX1270" fmla="*/ 1628775 w 1933575"/>
              <a:gd name="connsiteY1270" fmla="*/ 1397325 h 1590675"/>
              <a:gd name="connsiteX1271" fmla="*/ 1449896 w 1933575"/>
              <a:gd name="connsiteY1271" fmla="*/ 1036708 h 1590675"/>
              <a:gd name="connsiteX1272" fmla="*/ 1424369 w 1933575"/>
              <a:gd name="connsiteY1272" fmla="*/ 1063473 h 1590675"/>
              <a:gd name="connsiteX1273" fmla="*/ 1396937 w 1933575"/>
              <a:gd name="connsiteY1273" fmla="*/ 1037279 h 1590675"/>
              <a:gd name="connsiteX1274" fmla="*/ 1423892 w 1933575"/>
              <a:gd name="connsiteY1274" fmla="*/ 1010514 h 1590675"/>
              <a:gd name="connsiteX1275" fmla="*/ 1449896 w 1933575"/>
              <a:gd name="connsiteY1275" fmla="*/ 1036708 h 1590675"/>
              <a:gd name="connsiteX1276" fmla="*/ 636079 w 1933575"/>
              <a:gd name="connsiteY1276" fmla="*/ 435300 h 1590675"/>
              <a:gd name="connsiteX1277" fmla="*/ 609600 w 1933575"/>
              <a:gd name="connsiteY1277" fmla="*/ 408153 h 1590675"/>
              <a:gd name="connsiteX1278" fmla="*/ 636079 w 1933575"/>
              <a:gd name="connsiteY1278" fmla="*/ 382341 h 1590675"/>
              <a:gd name="connsiteX1279" fmla="*/ 662559 w 1933575"/>
              <a:gd name="connsiteY1279" fmla="*/ 409487 h 1590675"/>
              <a:gd name="connsiteX1280" fmla="*/ 636079 w 1933575"/>
              <a:gd name="connsiteY1280" fmla="*/ 435300 h 1590675"/>
              <a:gd name="connsiteX1281" fmla="*/ 1357789 w 1933575"/>
              <a:gd name="connsiteY1281" fmla="*/ 972700 h 1590675"/>
              <a:gd name="connsiteX1282" fmla="*/ 1331309 w 1933575"/>
              <a:gd name="connsiteY1282" fmla="*/ 945459 h 1590675"/>
              <a:gd name="connsiteX1283" fmla="*/ 1358932 w 1933575"/>
              <a:gd name="connsiteY1283" fmla="*/ 919360 h 1590675"/>
              <a:gd name="connsiteX1284" fmla="*/ 1384649 w 1933575"/>
              <a:gd name="connsiteY1284" fmla="*/ 945935 h 1590675"/>
              <a:gd name="connsiteX1285" fmla="*/ 1357789 w 1933575"/>
              <a:gd name="connsiteY1285" fmla="*/ 972700 h 1590675"/>
              <a:gd name="connsiteX1286" fmla="*/ 81439 w 1933575"/>
              <a:gd name="connsiteY1286" fmla="*/ 338430 h 1590675"/>
              <a:gd name="connsiteX1287" fmla="*/ 55531 w 1933575"/>
              <a:gd name="connsiteY1287" fmla="*/ 310998 h 1590675"/>
              <a:gd name="connsiteX1288" fmla="*/ 82296 w 1933575"/>
              <a:gd name="connsiteY1288" fmla="*/ 285852 h 1590675"/>
              <a:gd name="connsiteX1289" fmla="*/ 108204 w 1933575"/>
              <a:gd name="connsiteY1289" fmla="*/ 313284 h 1590675"/>
              <a:gd name="connsiteX1290" fmla="*/ 81439 w 1933575"/>
              <a:gd name="connsiteY1290" fmla="*/ 338430 h 1590675"/>
              <a:gd name="connsiteX1291" fmla="*/ 1627442 w 1933575"/>
              <a:gd name="connsiteY1291" fmla="*/ 1568489 h 1590675"/>
              <a:gd name="connsiteX1292" fmla="*/ 1654493 w 1933575"/>
              <a:gd name="connsiteY1292" fmla="*/ 1542200 h 1590675"/>
              <a:gd name="connsiteX1293" fmla="*/ 1679639 w 1933575"/>
              <a:gd name="connsiteY1293" fmla="*/ 1568965 h 1590675"/>
              <a:gd name="connsiteX1294" fmla="*/ 1667828 w 1933575"/>
              <a:gd name="connsiteY1294" fmla="*/ 1590492 h 1590675"/>
              <a:gd name="connsiteX1295" fmla="*/ 1639253 w 1933575"/>
              <a:gd name="connsiteY1295" fmla="*/ 1590492 h 1590675"/>
              <a:gd name="connsiteX1296" fmla="*/ 1627442 w 1933575"/>
              <a:gd name="connsiteY1296" fmla="*/ 1568489 h 1590675"/>
              <a:gd name="connsiteX1297" fmla="*/ 1108424 w 1933575"/>
              <a:gd name="connsiteY1297" fmla="*/ 650755 h 1590675"/>
              <a:gd name="connsiteX1298" fmla="*/ 1082326 w 1933575"/>
              <a:gd name="connsiteY1298" fmla="*/ 676568 h 1590675"/>
              <a:gd name="connsiteX1299" fmla="*/ 1056132 w 1933575"/>
              <a:gd name="connsiteY1299" fmla="*/ 649421 h 1590675"/>
              <a:gd name="connsiteX1300" fmla="*/ 1082897 w 1933575"/>
              <a:gd name="connsiteY1300" fmla="*/ 624276 h 1590675"/>
              <a:gd name="connsiteX1301" fmla="*/ 1108424 w 1933575"/>
              <a:gd name="connsiteY1301" fmla="*/ 650755 h 1590675"/>
              <a:gd name="connsiteX1302" fmla="*/ 937927 w 1933575"/>
              <a:gd name="connsiteY1302" fmla="*/ 519120 h 1590675"/>
              <a:gd name="connsiteX1303" fmla="*/ 963549 w 1933575"/>
              <a:gd name="connsiteY1303" fmla="*/ 545409 h 1590675"/>
              <a:gd name="connsiteX1304" fmla="*/ 936117 w 1933575"/>
              <a:gd name="connsiteY1304" fmla="*/ 571317 h 1590675"/>
              <a:gd name="connsiteX1305" fmla="*/ 911257 w 1933575"/>
              <a:gd name="connsiteY1305" fmla="*/ 544266 h 1590675"/>
              <a:gd name="connsiteX1306" fmla="*/ 937927 w 1933575"/>
              <a:gd name="connsiteY1306" fmla="*/ 519120 h 1590675"/>
              <a:gd name="connsiteX1307" fmla="*/ 1515047 w 1933575"/>
              <a:gd name="connsiteY1307" fmla="*/ 1131101 h 1590675"/>
              <a:gd name="connsiteX1308" fmla="*/ 1487710 w 1933575"/>
              <a:gd name="connsiteY1308" fmla="*/ 1157104 h 1590675"/>
              <a:gd name="connsiteX1309" fmla="*/ 1462469 w 1933575"/>
              <a:gd name="connsiteY1309" fmla="*/ 1130434 h 1590675"/>
              <a:gd name="connsiteX1310" fmla="*/ 1489805 w 1933575"/>
              <a:gd name="connsiteY1310" fmla="*/ 1104431 h 1590675"/>
              <a:gd name="connsiteX1311" fmla="*/ 1515047 w 1933575"/>
              <a:gd name="connsiteY1311" fmla="*/ 1131101 h 1590675"/>
              <a:gd name="connsiteX1312" fmla="*/ 715423 w 1933575"/>
              <a:gd name="connsiteY1312" fmla="*/ 448920 h 1590675"/>
              <a:gd name="connsiteX1313" fmla="*/ 689801 w 1933575"/>
              <a:gd name="connsiteY1313" fmla="*/ 422822 h 1590675"/>
              <a:gd name="connsiteX1314" fmla="*/ 715899 w 1933575"/>
              <a:gd name="connsiteY1314" fmla="*/ 397200 h 1590675"/>
              <a:gd name="connsiteX1315" fmla="*/ 741521 w 1933575"/>
              <a:gd name="connsiteY1315" fmla="*/ 423298 h 1590675"/>
              <a:gd name="connsiteX1316" fmla="*/ 715423 w 1933575"/>
              <a:gd name="connsiteY1316" fmla="*/ 448920 h 1590675"/>
              <a:gd name="connsiteX1317" fmla="*/ 28004 w 1933575"/>
              <a:gd name="connsiteY1317" fmla="*/ 297759 h 1590675"/>
              <a:gd name="connsiteX1318" fmla="*/ 2096 w 1933575"/>
              <a:gd name="connsiteY1318" fmla="*/ 323762 h 1590675"/>
              <a:gd name="connsiteX1319" fmla="*/ 95 w 1933575"/>
              <a:gd name="connsiteY1319" fmla="*/ 323571 h 1590675"/>
              <a:gd name="connsiteX1320" fmla="*/ 95 w 1933575"/>
              <a:gd name="connsiteY1320" fmla="*/ 272422 h 1590675"/>
              <a:gd name="connsiteX1321" fmla="*/ 1715 w 1933575"/>
              <a:gd name="connsiteY1321" fmla="*/ 272231 h 1590675"/>
              <a:gd name="connsiteX1322" fmla="*/ 28004 w 1933575"/>
              <a:gd name="connsiteY1322" fmla="*/ 297759 h 1590675"/>
              <a:gd name="connsiteX1323" fmla="*/ 1201484 w 1933575"/>
              <a:gd name="connsiteY1323" fmla="*/ 757721 h 1590675"/>
              <a:gd name="connsiteX1324" fmla="*/ 1228249 w 1933575"/>
              <a:gd name="connsiteY1324" fmla="*/ 732575 h 1590675"/>
              <a:gd name="connsiteX1325" fmla="*/ 1253014 w 1933575"/>
              <a:gd name="connsiteY1325" fmla="*/ 759721 h 1590675"/>
              <a:gd name="connsiteX1326" fmla="*/ 1226915 w 1933575"/>
              <a:gd name="connsiteY1326" fmla="*/ 784105 h 1590675"/>
              <a:gd name="connsiteX1327" fmla="*/ 1201484 w 1933575"/>
              <a:gd name="connsiteY1327" fmla="*/ 757721 h 1590675"/>
              <a:gd name="connsiteX1328" fmla="*/ 1016318 w 1933575"/>
              <a:gd name="connsiteY1328" fmla="*/ 584747 h 1590675"/>
              <a:gd name="connsiteX1329" fmla="*/ 991648 w 1933575"/>
              <a:gd name="connsiteY1329" fmla="*/ 558839 h 1590675"/>
              <a:gd name="connsiteX1330" fmla="*/ 1017556 w 1933575"/>
              <a:gd name="connsiteY1330" fmla="*/ 534169 h 1590675"/>
              <a:gd name="connsiteX1331" fmla="*/ 1042226 w 1933575"/>
              <a:gd name="connsiteY1331" fmla="*/ 560077 h 1590675"/>
              <a:gd name="connsiteX1332" fmla="*/ 1016318 w 1933575"/>
              <a:gd name="connsiteY1332" fmla="*/ 584747 h 1590675"/>
              <a:gd name="connsiteX1333" fmla="*/ 1641920 w 1933575"/>
              <a:gd name="connsiteY1333" fmla="*/ 1318267 h 1590675"/>
              <a:gd name="connsiteX1334" fmla="*/ 1616678 w 1933575"/>
              <a:gd name="connsiteY1334" fmla="*/ 1343604 h 1590675"/>
              <a:gd name="connsiteX1335" fmla="*/ 1591342 w 1933575"/>
              <a:gd name="connsiteY1335" fmla="*/ 1318362 h 1590675"/>
              <a:gd name="connsiteX1336" fmla="*/ 1616583 w 1933575"/>
              <a:gd name="connsiteY1336" fmla="*/ 1293026 h 1590675"/>
              <a:gd name="connsiteX1337" fmla="*/ 1641920 w 1933575"/>
              <a:gd name="connsiteY1337" fmla="*/ 1318267 h 1590675"/>
              <a:gd name="connsiteX1338" fmla="*/ 1667256 w 1933575"/>
              <a:gd name="connsiteY1338" fmla="*/ 1463428 h 1590675"/>
              <a:gd name="connsiteX1339" fmla="*/ 1693259 w 1933575"/>
              <a:gd name="connsiteY1339" fmla="*/ 1487907 h 1590675"/>
              <a:gd name="connsiteX1340" fmla="*/ 1667732 w 1933575"/>
              <a:gd name="connsiteY1340" fmla="*/ 1514196 h 1590675"/>
              <a:gd name="connsiteX1341" fmla="*/ 1642491 w 1933575"/>
              <a:gd name="connsiteY1341" fmla="*/ 1488955 h 1590675"/>
              <a:gd name="connsiteX1342" fmla="*/ 1667256 w 1933575"/>
              <a:gd name="connsiteY1342" fmla="*/ 1463428 h 1590675"/>
              <a:gd name="connsiteX1343" fmla="*/ 817912 w 1933575"/>
              <a:gd name="connsiteY1343" fmla="*/ 436633 h 1590675"/>
              <a:gd name="connsiteX1344" fmla="*/ 793337 w 1933575"/>
              <a:gd name="connsiteY1344" fmla="*/ 462731 h 1590675"/>
              <a:gd name="connsiteX1345" fmla="*/ 766858 w 1933575"/>
              <a:gd name="connsiteY1345" fmla="*/ 437109 h 1590675"/>
              <a:gd name="connsiteX1346" fmla="*/ 792194 w 1933575"/>
              <a:gd name="connsiteY1346" fmla="*/ 411773 h 1590675"/>
              <a:gd name="connsiteX1347" fmla="*/ 817912 w 1933575"/>
              <a:gd name="connsiteY1347" fmla="*/ 436633 h 1590675"/>
              <a:gd name="connsiteX1348" fmla="*/ 1551813 w 1933575"/>
              <a:gd name="connsiteY1348" fmla="*/ 1250259 h 1590675"/>
              <a:gd name="connsiteX1349" fmla="*/ 1525524 w 1933575"/>
              <a:gd name="connsiteY1349" fmla="*/ 1224636 h 1590675"/>
              <a:gd name="connsiteX1350" fmla="*/ 1551527 w 1933575"/>
              <a:gd name="connsiteY1350" fmla="*/ 1198728 h 1590675"/>
              <a:gd name="connsiteX1351" fmla="*/ 1577054 w 1933575"/>
              <a:gd name="connsiteY1351" fmla="*/ 1223684 h 1590675"/>
              <a:gd name="connsiteX1352" fmla="*/ 1551813 w 1933575"/>
              <a:gd name="connsiteY1352" fmla="*/ 1250259 h 1590675"/>
              <a:gd name="connsiteX1353" fmla="*/ 1161764 w 1933575"/>
              <a:gd name="connsiteY1353" fmla="*/ 639420 h 1590675"/>
              <a:gd name="connsiteX1354" fmla="*/ 1187006 w 1933575"/>
              <a:gd name="connsiteY1354" fmla="*/ 664852 h 1590675"/>
              <a:gd name="connsiteX1355" fmla="*/ 1161193 w 1933575"/>
              <a:gd name="connsiteY1355" fmla="*/ 689808 h 1590675"/>
              <a:gd name="connsiteX1356" fmla="*/ 1136618 w 1933575"/>
              <a:gd name="connsiteY1356" fmla="*/ 665043 h 1590675"/>
              <a:gd name="connsiteX1357" fmla="*/ 1161764 w 1933575"/>
              <a:gd name="connsiteY1357" fmla="*/ 639420 h 1590675"/>
              <a:gd name="connsiteX1358" fmla="*/ 1462659 w 1933575"/>
              <a:gd name="connsiteY1358" fmla="*/ 959841 h 1590675"/>
              <a:gd name="connsiteX1359" fmla="*/ 1437608 w 1933575"/>
              <a:gd name="connsiteY1359" fmla="*/ 985178 h 1590675"/>
              <a:gd name="connsiteX1360" fmla="*/ 1412557 w 1933575"/>
              <a:gd name="connsiteY1360" fmla="*/ 959746 h 1590675"/>
              <a:gd name="connsiteX1361" fmla="*/ 1436942 w 1933575"/>
              <a:gd name="connsiteY1361" fmla="*/ 935076 h 1590675"/>
              <a:gd name="connsiteX1362" fmla="*/ 1462659 w 1933575"/>
              <a:gd name="connsiteY1362" fmla="*/ 959841 h 1590675"/>
              <a:gd name="connsiteX1363" fmla="*/ 1524953 w 1933575"/>
              <a:gd name="connsiteY1363" fmla="*/ 1050900 h 1590675"/>
              <a:gd name="connsiteX1364" fmla="*/ 1499616 w 1933575"/>
              <a:gd name="connsiteY1364" fmla="*/ 1076046 h 1590675"/>
              <a:gd name="connsiteX1365" fmla="*/ 1475232 w 1933575"/>
              <a:gd name="connsiteY1365" fmla="*/ 1051472 h 1590675"/>
              <a:gd name="connsiteX1366" fmla="*/ 1500569 w 1933575"/>
              <a:gd name="connsiteY1366" fmla="*/ 1026326 h 1590675"/>
              <a:gd name="connsiteX1367" fmla="*/ 1524953 w 1933575"/>
              <a:gd name="connsiteY1367" fmla="*/ 1050900 h 1590675"/>
              <a:gd name="connsiteX1368" fmla="*/ 872681 w 1933575"/>
              <a:gd name="connsiteY1368" fmla="*/ 426822 h 1590675"/>
              <a:gd name="connsiteX1369" fmla="*/ 896684 w 1933575"/>
              <a:gd name="connsiteY1369" fmla="*/ 451778 h 1590675"/>
              <a:gd name="connsiteX1370" fmla="*/ 870585 w 1933575"/>
              <a:gd name="connsiteY1370" fmla="*/ 476067 h 1590675"/>
              <a:gd name="connsiteX1371" fmla="*/ 847344 w 1933575"/>
              <a:gd name="connsiteY1371" fmla="*/ 450444 h 1590675"/>
              <a:gd name="connsiteX1372" fmla="*/ 872681 w 1933575"/>
              <a:gd name="connsiteY1372" fmla="*/ 426822 h 1590675"/>
              <a:gd name="connsiteX1373" fmla="*/ 1371600 w 1933575"/>
              <a:gd name="connsiteY1373" fmla="*/ 891261 h 1590675"/>
              <a:gd name="connsiteX1374" fmla="*/ 1347407 w 1933575"/>
              <a:gd name="connsiteY1374" fmla="*/ 865068 h 1590675"/>
              <a:gd name="connsiteX1375" fmla="*/ 1372838 w 1933575"/>
              <a:gd name="connsiteY1375" fmla="*/ 841541 h 1590675"/>
              <a:gd name="connsiteX1376" fmla="*/ 1397032 w 1933575"/>
              <a:gd name="connsiteY1376" fmla="*/ 867735 h 1590675"/>
              <a:gd name="connsiteX1377" fmla="*/ 1371600 w 1933575"/>
              <a:gd name="connsiteY1377" fmla="*/ 891261 h 1590675"/>
              <a:gd name="connsiteX1378" fmla="*/ 411575 w 1933575"/>
              <a:gd name="connsiteY1378" fmla="*/ 264516 h 1590675"/>
              <a:gd name="connsiteX1379" fmla="*/ 436340 w 1933575"/>
              <a:gd name="connsiteY1379" fmla="*/ 290138 h 1590675"/>
              <a:gd name="connsiteX1380" fmla="*/ 411385 w 1933575"/>
              <a:gd name="connsiteY1380" fmla="*/ 314237 h 1590675"/>
              <a:gd name="connsiteX1381" fmla="*/ 386620 w 1933575"/>
              <a:gd name="connsiteY1381" fmla="*/ 288614 h 1590675"/>
              <a:gd name="connsiteX1382" fmla="*/ 411575 w 1933575"/>
              <a:gd name="connsiteY1382" fmla="*/ 264516 h 1590675"/>
              <a:gd name="connsiteX1383" fmla="*/ 332232 w 1933575"/>
              <a:gd name="connsiteY1383" fmla="*/ 250324 h 1590675"/>
              <a:gd name="connsiteX1384" fmla="*/ 356807 w 1933575"/>
              <a:gd name="connsiteY1384" fmla="*/ 276232 h 1590675"/>
              <a:gd name="connsiteX1385" fmla="*/ 331661 w 1933575"/>
              <a:gd name="connsiteY1385" fmla="*/ 300045 h 1590675"/>
              <a:gd name="connsiteX1386" fmla="*/ 307086 w 1933575"/>
              <a:gd name="connsiteY1386" fmla="*/ 274137 h 1590675"/>
              <a:gd name="connsiteX1387" fmla="*/ 332232 w 1933575"/>
              <a:gd name="connsiteY1387" fmla="*/ 250324 h 1590675"/>
              <a:gd name="connsiteX1388" fmla="*/ 252317 w 1933575"/>
              <a:gd name="connsiteY1388" fmla="*/ 285662 h 1590675"/>
              <a:gd name="connsiteX1389" fmla="*/ 227743 w 1933575"/>
              <a:gd name="connsiteY1389" fmla="*/ 261278 h 1590675"/>
              <a:gd name="connsiteX1390" fmla="*/ 253175 w 1933575"/>
              <a:gd name="connsiteY1390" fmla="*/ 236322 h 1590675"/>
              <a:gd name="connsiteX1391" fmla="*/ 276987 w 1933575"/>
              <a:gd name="connsiteY1391" fmla="*/ 261468 h 1590675"/>
              <a:gd name="connsiteX1392" fmla="*/ 252317 w 1933575"/>
              <a:gd name="connsiteY1392" fmla="*/ 285662 h 1590675"/>
              <a:gd name="connsiteX1393" fmla="*/ 1564957 w 1933575"/>
              <a:gd name="connsiteY1393" fmla="*/ 1169105 h 1590675"/>
              <a:gd name="connsiteX1394" fmla="*/ 1541336 w 1933575"/>
              <a:gd name="connsiteY1394" fmla="*/ 1144055 h 1590675"/>
              <a:gd name="connsiteX1395" fmla="*/ 1566767 w 1933575"/>
              <a:gd name="connsiteY1395" fmla="*/ 1120909 h 1590675"/>
              <a:gd name="connsiteX1396" fmla="*/ 1589627 w 1933575"/>
              <a:gd name="connsiteY1396" fmla="*/ 1145198 h 1590675"/>
              <a:gd name="connsiteX1397" fmla="*/ 1564957 w 1933575"/>
              <a:gd name="connsiteY1397" fmla="*/ 1169105 h 1590675"/>
              <a:gd name="connsiteX1398" fmla="*/ 1307211 w 1933575"/>
              <a:gd name="connsiteY1398" fmla="*/ 796773 h 1590675"/>
              <a:gd name="connsiteX1399" fmla="*/ 1282732 w 1933575"/>
              <a:gd name="connsiteY1399" fmla="*/ 772675 h 1590675"/>
              <a:gd name="connsiteX1400" fmla="*/ 1307211 w 1933575"/>
              <a:gd name="connsiteY1400" fmla="*/ 748577 h 1590675"/>
              <a:gd name="connsiteX1401" fmla="*/ 1331024 w 1933575"/>
              <a:gd name="connsiteY1401" fmla="*/ 772008 h 1590675"/>
              <a:gd name="connsiteX1402" fmla="*/ 1307211 w 1933575"/>
              <a:gd name="connsiteY1402" fmla="*/ 796773 h 1590675"/>
              <a:gd name="connsiteX1403" fmla="*/ 570357 w 1933575"/>
              <a:gd name="connsiteY1403" fmla="*/ 290901 h 1590675"/>
              <a:gd name="connsiteX1404" fmla="*/ 594836 w 1933575"/>
              <a:gd name="connsiteY1404" fmla="*/ 314999 h 1590675"/>
              <a:gd name="connsiteX1405" fmla="*/ 570357 w 1933575"/>
              <a:gd name="connsiteY1405" fmla="*/ 339097 h 1590675"/>
              <a:gd name="connsiteX1406" fmla="*/ 546545 w 1933575"/>
              <a:gd name="connsiteY1406" fmla="*/ 315666 h 1590675"/>
              <a:gd name="connsiteX1407" fmla="*/ 570357 w 1933575"/>
              <a:gd name="connsiteY1407" fmla="*/ 290901 h 1590675"/>
              <a:gd name="connsiteX1408" fmla="*/ 491490 w 1933575"/>
              <a:gd name="connsiteY1408" fmla="*/ 276422 h 1590675"/>
              <a:gd name="connsiteX1409" fmla="*/ 515588 w 1933575"/>
              <a:gd name="connsiteY1409" fmla="*/ 301187 h 1590675"/>
              <a:gd name="connsiteX1410" fmla="*/ 490823 w 1933575"/>
              <a:gd name="connsiteY1410" fmla="*/ 325286 h 1590675"/>
              <a:gd name="connsiteX1411" fmla="*/ 466725 w 1933575"/>
              <a:gd name="connsiteY1411" fmla="*/ 300521 h 1590675"/>
              <a:gd name="connsiteX1412" fmla="*/ 491490 w 1933575"/>
              <a:gd name="connsiteY1412" fmla="*/ 276422 h 1590675"/>
              <a:gd name="connsiteX1413" fmla="*/ 199739 w 1933575"/>
              <a:gd name="connsiteY1413" fmla="*/ 246323 h 1590675"/>
              <a:gd name="connsiteX1414" fmla="*/ 175736 w 1933575"/>
              <a:gd name="connsiteY1414" fmla="*/ 270898 h 1590675"/>
              <a:gd name="connsiteX1415" fmla="*/ 151448 w 1933575"/>
              <a:gd name="connsiteY1415" fmla="*/ 246514 h 1590675"/>
              <a:gd name="connsiteX1416" fmla="*/ 174784 w 1933575"/>
              <a:gd name="connsiteY1416" fmla="*/ 222606 h 1590675"/>
              <a:gd name="connsiteX1417" fmla="*/ 199739 w 1933575"/>
              <a:gd name="connsiteY1417" fmla="*/ 246323 h 1590675"/>
              <a:gd name="connsiteX1418" fmla="*/ 119348 w 1933575"/>
              <a:gd name="connsiteY1418" fmla="*/ 232703 h 1590675"/>
              <a:gd name="connsiteX1419" fmla="*/ 96012 w 1933575"/>
              <a:gd name="connsiteY1419" fmla="*/ 255848 h 1590675"/>
              <a:gd name="connsiteX1420" fmla="*/ 72866 w 1933575"/>
              <a:gd name="connsiteY1420" fmla="*/ 232512 h 1590675"/>
              <a:gd name="connsiteX1421" fmla="*/ 96203 w 1933575"/>
              <a:gd name="connsiteY1421" fmla="*/ 209367 h 1590675"/>
              <a:gd name="connsiteX1422" fmla="*/ 119348 w 1933575"/>
              <a:gd name="connsiteY1422" fmla="*/ 232703 h 1590675"/>
              <a:gd name="connsiteX1423" fmla="*/ 1120140 w 1933575"/>
              <a:gd name="connsiteY1423" fmla="*/ 574174 h 1590675"/>
              <a:gd name="connsiteX1424" fmla="*/ 1095375 w 1933575"/>
              <a:gd name="connsiteY1424" fmla="*/ 597225 h 1590675"/>
              <a:gd name="connsiteX1425" fmla="*/ 1072991 w 1933575"/>
              <a:gd name="connsiteY1425" fmla="*/ 573126 h 1590675"/>
              <a:gd name="connsiteX1426" fmla="*/ 1097756 w 1933575"/>
              <a:gd name="connsiteY1426" fmla="*/ 550076 h 1590675"/>
              <a:gd name="connsiteX1427" fmla="*/ 1120140 w 1933575"/>
              <a:gd name="connsiteY1427" fmla="*/ 574174 h 1590675"/>
              <a:gd name="connsiteX1428" fmla="*/ 1682591 w 1933575"/>
              <a:gd name="connsiteY1428" fmla="*/ 1432853 h 1590675"/>
              <a:gd name="connsiteX1429" fmla="*/ 1658398 w 1933575"/>
              <a:gd name="connsiteY1429" fmla="*/ 1409136 h 1590675"/>
              <a:gd name="connsiteX1430" fmla="*/ 1681353 w 1933575"/>
              <a:gd name="connsiteY1430" fmla="*/ 1385609 h 1590675"/>
              <a:gd name="connsiteX1431" fmla="*/ 1705547 w 1933575"/>
              <a:gd name="connsiteY1431" fmla="*/ 1409326 h 1590675"/>
              <a:gd name="connsiteX1432" fmla="*/ 1682591 w 1933575"/>
              <a:gd name="connsiteY1432" fmla="*/ 1432853 h 1590675"/>
              <a:gd name="connsiteX1433" fmla="*/ 673703 w 1933575"/>
              <a:gd name="connsiteY1433" fmla="*/ 328620 h 1590675"/>
              <a:gd name="connsiteX1434" fmla="*/ 651224 w 1933575"/>
              <a:gd name="connsiteY1434" fmla="*/ 352622 h 1590675"/>
              <a:gd name="connsiteX1435" fmla="*/ 626936 w 1933575"/>
              <a:gd name="connsiteY1435" fmla="*/ 329096 h 1590675"/>
              <a:gd name="connsiteX1436" fmla="*/ 650177 w 1933575"/>
              <a:gd name="connsiteY1436" fmla="*/ 305855 h 1590675"/>
              <a:gd name="connsiteX1437" fmla="*/ 673703 w 1933575"/>
              <a:gd name="connsiteY1437" fmla="*/ 328620 h 1590675"/>
              <a:gd name="connsiteX1438" fmla="*/ 1711262 w 1933575"/>
              <a:gd name="connsiteY1438" fmla="*/ 1590587 h 1590675"/>
              <a:gd name="connsiteX1439" fmla="*/ 1709928 w 1933575"/>
              <a:gd name="connsiteY1439" fmla="*/ 1582395 h 1590675"/>
              <a:gd name="connsiteX1440" fmla="*/ 1733455 w 1933575"/>
              <a:gd name="connsiteY1440" fmla="*/ 1559440 h 1590675"/>
              <a:gd name="connsiteX1441" fmla="*/ 1756410 w 1933575"/>
              <a:gd name="connsiteY1441" fmla="*/ 1582967 h 1590675"/>
              <a:gd name="connsiteX1442" fmla="*/ 1755077 w 1933575"/>
              <a:gd name="connsiteY1442" fmla="*/ 1590587 h 1590675"/>
              <a:gd name="connsiteX1443" fmla="*/ 1711262 w 1933575"/>
              <a:gd name="connsiteY1443" fmla="*/ 1590587 h 1590675"/>
              <a:gd name="connsiteX1444" fmla="*/ 974789 w 1933575"/>
              <a:gd name="connsiteY1444" fmla="*/ 465018 h 1590675"/>
              <a:gd name="connsiteX1445" fmla="*/ 952214 w 1933575"/>
              <a:gd name="connsiteY1445" fmla="*/ 488925 h 1590675"/>
              <a:gd name="connsiteX1446" fmla="*/ 928307 w 1933575"/>
              <a:gd name="connsiteY1446" fmla="*/ 466351 h 1590675"/>
              <a:gd name="connsiteX1447" fmla="*/ 950881 w 1933575"/>
              <a:gd name="connsiteY1447" fmla="*/ 442443 h 1590675"/>
              <a:gd name="connsiteX1448" fmla="*/ 974789 w 1933575"/>
              <a:gd name="connsiteY1448" fmla="*/ 465018 h 1590675"/>
              <a:gd name="connsiteX1449" fmla="*/ 1536859 w 1933575"/>
              <a:gd name="connsiteY1449" fmla="*/ 971843 h 1590675"/>
              <a:gd name="connsiteX1450" fmla="*/ 1513999 w 1933575"/>
              <a:gd name="connsiteY1450" fmla="*/ 994036 h 1590675"/>
              <a:gd name="connsiteX1451" fmla="*/ 1491806 w 1933575"/>
              <a:gd name="connsiteY1451" fmla="*/ 971176 h 1590675"/>
              <a:gd name="connsiteX1452" fmla="*/ 1514666 w 1933575"/>
              <a:gd name="connsiteY1452" fmla="*/ 948983 h 1590675"/>
              <a:gd name="connsiteX1453" fmla="*/ 1536859 w 1933575"/>
              <a:gd name="connsiteY1453" fmla="*/ 971843 h 1590675"/>
              <a:gd name="connsiteX1454" fmla="*/ 1240917 w 1933575"/>
              <a:gd name="connsiteY1454" fmla="*/ 655708 h 1590675"/>
              <a:gd name="connsiteX1455" fmla="*/ 1264634 w 1933575"/>
              <a:gd name="connsiteY1455" fmla="*/ 678568 h 1590675"/>
              <a:gd name="connsiteX1456" fmla="*/ 1241393 w 1933575"/>
              <a:gd name="connsiteY1456" fmla="*/ 701904 h 1590675"/>
              <a:gd name="connsiteX1457" fmla="*/ 1218438 w 1933575"/>
              <a:gd name="connsiteY1457" fmla="*/ 679806 h 1590675"/>
              <a:gd name="connsiteX1458" fmla="*/ 1240917 w 1933575"/>
              <a:gd name="connsiteY1458" fmla="*/ 655708 h 1590675"/>
              <a:gd name="connsiteX1459" fmla="*/ 1630585 w 1933575"/>
              <a:gd name="connsiteY1459" fmla="*/ 1215683 h 1590675"/>
              <a:gd name="connsiteX1460" fmla="*/ 1653921 w 1933575"/>
              <a:gd name="connsiteY1460" fmla="*/ 1238924 h 1590675"/>
              <a:gd name="connsiteX1461" fmla="*/ 1630394 w 1933575"/>
              <a:gd name="connsiteY1461" fmla="*/ 1261879 h 1590675"/>
              <a:gd name="connsiteX1462" fmla="*/ 1607820 w 1933575"/>
              <a:gd name="connsiteY1462" fmla="*/ 1239400 h 1590675"/>
              <a:gd name="connsiteX1463" fmla="*/ 1630585 w 1933575"/>
              <a:gd name="connsiteY1463" fmla="*/ 1215683 h 1590675"/>
              <a:gd name="connsiteX1464" fmla="*/ 39243 w 1933575"/>
              <a:gd name="connsiteY1464" fmla="*/ 218892 h 1590675"/>
              <a:gd name="connsiteX1465" fmla="*/ 16288 w 1933575"/>
              <a:gd name="connsiteY1465" fmla="*/ 241085 h 1590675"/>
              <a:gd name="connsiteX1466" fmla="*/ 95 w 1933575"/>
              <a:gd name="connsiteY1466" fmla="*/ 234131 h 1590675"/>
              <a:gd name="connsiteX1467" fmla="*/ 95 w 1933575"/>
              <a:gd name="connsiteY1467" fmla="*/ 202604 h 1590675"/>
              <a:gd name="connsiteX1468" fmla="*/ 17336 w 1933575"/>
              <a:gd name="connsiteY1468" fmla="*/ 195651 h 1590675"/>
              <a:gd name="connsiteX1469" fmla="*/ 39243 w 1933575"/>
              <a:gd name="connsiteY1469" fmla="*/ 218892 h 1590675"/>
              <a:gd name="connsiteX1470" fmla="*/ 1471517 w 1933575"/>
              <a:gd name="connsiteY1470" fmla="*/ 880974 h 1590675"/>
              <a:gd name="connsiteX1471" fmla="*/ 1448657 w 1933575"/>
              <a:gd name="connsiteY1471" fmla="*/ 903168 h 1590675"/>
              <a:gd name="connsiteX1472" fmla="*/ 1426464 w 1933575"/>
              <a:gd name="connsiteY1472" fmla="*/ 880308 h 1590675"/>
              <a:gd name="connsiteX1473" fmla="*/ 1449324 w 1933575"/>
              <a:gd name="connsiteY1473" fmla="*/ 858114 h 1590675"/>
              <a:gd name="connsiteX1474" fmla="*/ 1471517 w 1933575"/>
              <a:gd name="connsiteY1474" fmla="*/ 880974 h 1590675"/>
              <a:gd name="connsiteX1475" fmla="*/ 749999 w 1933575"/>
              <a:gd name="connsiteY1475" fmla="*/ 343955 h 1590675"/>
              <a:gd name="connsiteX1476" fmla="*/ 726186 w 1933575"/>
              <a:gd name="connsiteY1476" fmla="*/ 366434 h 1590675"/>
              <a:gd name="connsiteX1477" fmla="*/ 704088 w 1933575"/>
              <a:gd name="connsiteY1477" fmla="*/ 342240 h 1590675"/>
              <a:gd name="connsiteX1478" fmla="*/ 727234 w 1933575"/>
              <a:gd name="connsiteY1478" fmla="*/ 320523 h 1590675"/>
              <a:gd name="connsiteX1479" fmla="*/ 749999 w 1933575"/>
              <a:gd name="connsiteY1479" fmla="*/ 343955 h 1590675"/>
              <a:gd name="connsiteX1480" fmla="*/ 1696593 w 1933575"/>
              <a:gd name="connsiteY1480" fmla="*/ 1354938 h 1590675"/>
              <a:gd name="connsiteX1481" fmla="*/ 1673828 w 1933575"/>
              <a:gd name="connsiteY1481" fmla="*/ 1332459 h 1590675"/>
              <a:gd name="connsiteX1482" fmla="*/ 1696593 w 1933575"/>
              <a:gd name="connsiteY1482" fmla="*/ 1310076 h 1590675"/>
              <a:gd name="connsiteX1483" fmla="*/ 1718691 w 1933575"/>
              <a:gd name="connsiteY1483" fmla="*/ 1331793 h 1590675"/>
              <a:gd name="connsiteX1484" fmla="*/ 1696593 w 1933575"/>
              <a:gd name="connsiteY1484" fmla="*/ 1354938 h 1590675"/>
              <a:gd name="connsiteX1485" fmla="*/ 1383316 w 1933575"/>
              <a:gd name="connsiteY1485" fmla="*/ 764579 h 1590675"/>
              <a:gd name="connsiteX1486" fmla="*/ 1405795 w 1933575"/>
              <a:gd name="connsiteY1486" fmla="*/ 787344 h 1590675"/>
              <a:gd name="connsiteX1487" fmla="*/ 1383792 w 1933575"/>
              <a:gd name="connsiteY1487" fmla="*/ 809156 h 1590675"/>
              <a:gd name="connsiteX1488" fmla="*/ 1361313 w 1933575"/>
              <a:gd name="connsiteY1488" fmla="*/ 786391 h 1590675"/>
              <a:gd name="connsiteX1489" fmla="*/ 1383316 w 1933575"/>
              <a:gd name="connsiteY1489" fmla="*/ 764579 h 1590675"/>
              <a:gd name="connsiteX1490" fmla="*/ 807053 w 1933575"/>
              <a:gd name="connsiteY1490" fmla="*/ 335192 h 1590675"/>
              <a:gd name="connsiteX1491" fmla="*/ 829056 w 1933575"/>
              <a:gd name="connsiteY1491" fmla="*/ 358433 h 1590675"/>
              <a:gd name="connsiteX1492" fmla="*/ 805529 w 1933575"/>
              <a:gd name="connsiteY1492" fmla="*/ 380054 h 1590675"/>
              <a:gd name="connsiteX1493" fmla="*/ 784193 w 1933575"/>
              <a:gd name="connsiteY1493" fmla="*/ 357576 h 1590675"/>
              <a:gd name="connsiteX1494" fmla="*/ 807053 w 1933575"/>
              <a:gd name="connsiteY1494" fmla="*/ 335192 h 1590675"/>
              <a:gd name="connsiteX1495" fmla="*/ 1053465 w 1933575"/>
              <a:gd name="connsiteY1495" fmla="*/ 479496 h 1590675"/>
              <a:gd name="connsiteX1496" fmla="*/ 1030891 w 1933575"/>
              <a:gd name="connsiteY1496" fmla="*/ 502165 h 1590675"/>
              <a:gd name="connsiteX1497" fmla="*/ 1008888 w 1933575"/>
              <a:gd name="connsiteY1497" fmla="*/ 480258 h 1590675"/>
              <a:gd name="connsiteX1498" fmla="*/ 1031462 w 1933575"/>
              <a:gd name="connsiteY1498" fmla="*/ 457588 h 1590675"/>
              <a:gd name="connsiteX1499" fmla="*/ 1053465 w 1933575"/>
              <a:gd name="connsiteY1499" fmla="*/ 479496 h 1590675"/>
              <a:gd name="connsiteX1500" fmla="*/ 1602010 w 1933575"/>
              <a:gd name="connsiteY1500" fmla="*/ 1064997 h 1590675"/>
              <a:gd name="connsiteX1501" fmla="*/ 1580769 w 1933575"/>
              <a:gd name="connsiteY1501" fmla="*/ 1087667 h 1590675"/>
              <a:gd name="connsiteX1502" fmla="*/ 1557433 w 1933575"/>
              <a:gd name="connsiteY1502" fmla="*/ 1065759 h 1590675"/>
              <a:gd name="connsiteX1503" fmla="*/ 1580007 w 1933575"/>
              <a:gd name="connsiteY1503" fmla="*/ 1043090 h 1590675"/>
              <a:gd name="connsiteX1504" fmla="*/ 1602010 w 1933575"/>
              <a:gd name="connsiteY1504" fmla="*/ 1064997 h 1590675"/>
              <a:gd name="connsiteX1505" fmla="*/ 1198340 w 1933575"/>
              <a:gd name="connsiteY1505" fmla="*/ 584747 h 1590675"/>
              <a:gd name="connsiteX1506" fmla="*/ 1175671 w 1933575"/>
              <a:gd name="connsiteY1506" fmla="*/ 607321 h 1590675"/>
              <a:gd name="connsiteX1507" fmla="*/ 1153859 w 1933575"/>
              <a:gd name="connsiteY1507" fmla="*/ 585318 h 1590675"/>
              <a:gd name="connsiteX1508" fmla="*/ 1176528 w 1933575"/>
              <a:gd name="connsiteY1508" fmla="*/ 562744 h 1590675"/>
              <a:gd name="connsiteX1509" fmla="*/ 1198340 w 1933575"/>
              <a:gd name="connsiteY1509" fmla="*/ 584747 h 1590675"/>
              <a:gd name="connsiteX1510" fmla="*/ 1747838 w 1933575"/>
              <a:gd name="connsiteY1510" fmla="*/ 1480668 h 1590675"/>
              <a:gd name="connsiteX1511" fmla="*/ 1769840 w 1933575"/>
              <a:gd name="connsiteY1511" fmla="*/ 1503909 h 1590675"/>
              <a:gd name="connsiteX1512" fmla="*/ 1746314 w 1933575"/>
              <a:gd name="connsiteY1512" fmla="*/ 1525531 h 1590675"/>
              <a:gd name="connsiteX1513" fmla="*/ 1724978 w 1933575"/>
              <a:gd name="connsiteY1513" fmla="*/ 1503052 h 1590675"/>
              <a:gd name="connsiteX1514" fmla="*/ 1747838 w 1933575"/>
              <a:gd name="connsiteY1514" fmla="*/ 1480668 h 1590675"/>
              <a:gd name="connsiteX1515" fmla="*/ 1666399 w 1933575"/>
              <a:gd name="connsiteY1515" fmla="*/ 1160247 h 1590675"/>
              <a:gd name="connsiteX1516" fmla="*/ 1643729 w 1933575"/>
              <a:gd name="connsiteY1516" fmla="*/ 1180440 h 1590675"/>
              <a:gd name="connsiteX1517" fmla="*/ 1623917 w 1933575"/>
              <a:gd name="connsiteY1517" fmla="*/ 1157485 h 1590675"/>
              <a:gd name="connsiteX1518" fmla="*/ 1645825 w 1933575"/>
              <a:gd name="connsiteY1518" fmla="*/ 1137959 h 1590675"/>
              <a:gd name="connsiteX1519" fmla="*/ 1666399 w 1933575"/>
              <a:gd name="connsiteY1519" fmla="*/ 1160247 h 1590675"/>
              <a:gd name="connsiteX1520" fmla="*/ 1342358 w 1933575"/>
              <a:gd name="connsiteY1520" fmla="*/ 693332 h 1590675"/>
              <a:gd name="connsiteX1521" fmla="*/ 1320356 w 1933575"/>
              <a:gd name="connsiteY1521" fmla="*/ 714287 h 1590675"/>
              <a:gd name="connsiteX1522" fmla="*/ 1299686 w 1933575"/>
              <a:gd name="connsiteY1522" fmla="*/ 691998 h 1590675"/>
              <a:gd name="connsiteX1523" fmla="*/ 1320927 w 1933575"/>
              <a:gd name="connsiteY1523" fmla="*/ 671710 h 1590675"/>
              <a:gd name="connsiteX1524" fmla="*/ 1342358 w 1933575"/>
              <a:gd name="connsiteY1524" fmla="*/ 693332 h 1590675"/>
              <a:gd name="connsiteX1525" fmla="*/ 367094 w 1933575"/>
              <a:gd name="connsiteY1525" fmla="*/ 195460 h 1590675"/>
              <a:gd name="connsiteX1526" fmla="*/ 346996 w 1933575"/>
              <a:gd name="connsiteY1526" fmla="*/ 216510 h 1590675"/>
              <a:gd name="connsiteX1527" fmla="*/ 325184 w 1933575"/>
              <a:gd name="connsiteY1527" fmla="*/ 195651 h 1590675"/>
              <a:gd name="connsiteX1528" fmla="*/ 346710 w 1933575"/>
              <a:gd name="connsiteY1528" fmla="*/ 174600 h 1590675"/>
              <a:gd name="connsiteX1529" fmla="*/ 367094 w 1933575"/>
              <a:gd name="connsiteY1529" fmla="*/ 195460 h 1590675"/>
              <a:gd name="connsiteX1530" fmla="*/ 446723 w 1933575"/>
              <a:gd name="connsiteY1530" fmla="*/ 210510 h 1590675"/>
              <a:gd name="connsiteX1531" fmla="*/ 424339 w 1933575"/>
              <a:gd name="connsiteY1531" fmla="*/ 230703 h 1590675"/>
              <a:gd name="connsiteX1532" fmla="*/ 404813 w 1933575"/>
              <a:gd name="connsiteY1532" fmla="*/ 209081 h 1590675"/>
              <a:gd name="connsiteX1533" fmla="*/ 427196 w 1933575"/>
              <a:gd name="connsiteY1533" fmla="*/ 188888 h 1590675"/>
              <a:gd name="connsiteX1534" fmla="*/ 446723 w 1933575"/>
              <a:gd name="connsiteY1534" fmla="*/ 210510 h 1590675"/>
              <a:gd name="connsiteX1535" fmla="*/ 526066 w 1933575"/>
              <a:gd name="connsiteY1535" fmla="*/ 223845 h 1590675"/>
              <a:gd name="connsiteX1536" fmla="*/ 505873 w 1933575"/>
              <a:gd name="connsiteY1536" fmla="*/ 244704 h 1590675"/>
              <a:gd name="connsiteX1537" fmla="*/ 484632 w 1933575"/>
              <a:gd name="connsiteY1537" fmla="*/ 223463 h 1590675"/>
              <a:gd name="connsiteX1538" fmla="*/ 505492 w 1933575"/>
              <a:gd name="connsiteY1538" fmla="*/ 203270 h 1590675"/>
              <a:gd name="connsiteX1539" fmla="*/ 526066 w 1933575"/>
              <a:gd name="connsiteY1539" fmla="*/ 223845 h 1590675"/>
              <a:gd name="connsiteX1540" fmla="*/ 266033 w 1933575"/>
              <a:gd name="connsiteY1540" fmla="*/ 160694 h 1590675"/>
              <a:gd name="connsiteX1541" fmla="*/ 287274 w 1933575"/>
              <a:gd name="connsiteY1541" fmla="*/ 180506 h 1590675"/>
              <a:gd name="connsiteX1542" fmla="*/ 266414 w 1933575"/>
              <a:gd name="connsiteY1542" fmla="*/ 202128 h 1590675"/>
              <a:gd name="connsiteX1543" fmla="*/ 245840 w 1933575"/>
              <a:gd name="connsiteY1543" fmla="*/ 181649 h 1590675"/>
              <a:gd name="connsiteX1544" fmla="*/ 266033 w 1933575"/>
              <a:gd name="connsiteY1544" fmla="*/ 160694 h 1590675"/>
              <a:gd name="connsiteX1545" fmla="*/ 886206 w 1933575"/>
              <a:gd name="connsiteY1545" fmla="*/ 350908 h 1590675"/>
              <a:gd name="connsiteX1546" fmla="*/ 907161 w 1933575"/>
              <a:gd name="connsiteY1546" fmla="*/ 372530 h 1590675"/>
              <a:gd name="connsiteX1547" fmla="*/ 886206 w 1933575"/>
              <a:gd name="connsiteY1547" fmla="*/ 392818 h 1590675"/>
              <a:gd name="connsiteX1548" fmla="*/ 865251 w 1933575"/>
              <a:gd name="connsiteY1548" fmla="*/ 371196 h 1590675"/>
              <a:gd name="connsiteX1549" fmla="*/ 886206 w 1933575"/>
              <a:gd name="connsiteY1549" fmla="*/ 350908 h 1590675"/>
              <a:gd name="connsiteX1550" fmla="*/ 1110139 w 1933575"/>
              <a:gd name="connsiteY1550" fmla="*/ 473780 h 1590675"/>
              <a:gd name="connsiteX1551" fmla="*/ 1131094 w 1933575"/>
              <a:gd name="connsiteY1551" fmla="*/ 493878 h 1590675"/>
              <a:gd name="connsiteX1552" fmla="*/ 1110710 w 1933575"/>
              <a:gd name="connsiteY1552" fmla="*/ 514452 h 1590675"/>
              <a:gd name="connsiteX1553" fmla="*/ 1090517 w 1933575"/>
              <a:gd name="connsiteY1553" fmla="*/ 495117 h 1590675"/>
              <a:gd name="connsiteX1554" fmla="*/ 1110139 w 1933575"/>
              <a:gd name="connsiteY1554" fmla="*/ 473780 h 1590675"/>
              <a:gd name="connsiteX1555" fmla="*/ 186404 w 1933575"/>
              <a:gd name="connsiteY1555" fmla="*/ 146883 h 1590675"/>
              <a:gd name="connsiteX1556" fmla="*/ 207359 w 1933575"/>
              <a:gd name="connsiteY1556" fmla="*/ 166980 h 1590675"/>
              <a:gd name="connsiteX1557" fmla="*/ 186976 w 1933575"/>
              <a:gd name="connsiteY1557" fmla="*/ 187554 h 1590675"/>
              <a:gd name="connsiteX1558" fmla="*/ 166783 w 1933575"/>
              <a:gd name="connsiteY1558" fmla="*/ 168219 h 1590675"/>
              <a:gd name="connsiteX1559" fmla="*/ 186404 w 1933575"/>
              <a:gd name="connsiteY1559" fmla="*/ 146883 h 1590675"/>
              <a:gd name="connsiteX1560" fmla="*/ 564642 w 1933575"/>
              <a:gd name="connsiteY1560" fmla="*/ 237084 h 1590675"/>
              <a:gd name="connsiteX1561" fmla="*/ 586454 w 1933575"/>
              <a:gd name="connsiteY1561" fmla="*/ 217939 h 1590675"/>
              <a:gd name="connsiteX1562" fmla="*/ 605314 w 1933575"/>
              <a:gd name="connsiteY1562" fmla="*/ 238704 h 1590675"/>
              <a:gd name="connsiteX1563" fmla="*/ 584168 w 1933575"/>
              <a:gd name="connsiteY1563" fmla="*/ 258611 h 1590675"/>
              <a:gd name="connsiteX1564" fmla="*/ 564642 w 1933575"/>
              <a:gd name="connsiteY1564" fmla="*/ 237084 h 1590675"/>
              <a:gd name="connsiteX1565" fmla="*/ 1275683 w 1933575"/>
              <a:gd name="connsiteY1565" fmla="*/ 599511 h 1590675"/>
              <a:gd name="connsiteX1566" fmla="*/ 1254633 w 1933575"/>
              <a:gd name="connsiteY1566" fmla="*/ 619227 h 1590675"/>
              <a:gd name="connsiteX1567" fmla="*/ 1235678 w 1933575"/>
              <a:gd name="connsiteY1567" fmla="*/ 598844 h 1590675"/>
              <a:gd name="connsiteX1568" fmla="*/ 1256728 w 1933575"/>
              <a:gd name="connsiteY1568" fmla="*/ 579127 h 1590675"/>
              <a:gd name="connsiteX1569" fmla="*/ 1275683 w 1933575"/>
              <a:gd name="connsiteY1569" fmla="*/ 599511 h 1590675"/>
              <a:gd name="connsiteX1570" fmla="*/ 1730597 w 1933575"/>
              <a:gd name="connsiteY1570" fmla="*/ 1252735 h 1590675"/>
              <a:gd name="connsiteX1571" fmla="*/ 1711357 w 1933575"/>
              <a:gd name="connsiteY1571" fmla="*/ 1273119 h 1590675"/>
              <a:gd name="connsiteX1572" fmla="*/ 1690211 w 1933575"/>
              <a:gd name="connsiteY1572" fmla="*/ 1253211 h 1590675"/>
              <a:gd name="connsiteX1573" fmla="*/ 1710881 w 1933575"/>
              <a:gd name="connsiteY1573" fmla="*/ 1232828 h 1590675"/>
              <a:gd name="connsiteX1574" fmla="*/ 1730597 w 1933575"/>
              <a:gd name="connsiteY1574" fmla="*/ 1252735 h 1590675"/>
              <a:gd name="connsiteX1575" fmla="*/ 1762220 w 1933575"/>
              <a:gd name="connsiteY1575" fmla="*/ 1443806 h 1590675"/>
              <a:gd name="connsiteX1576" fmla="*/ 1741265 w 1933575"/>
              <a:gd name="connsiteY1576" fmla="*/ 1423709 h 1590675"/>
              <a:gd name="connsiteX1577" fmla="*/ 1761649 w 1933575"/>
              <a:gd name="connsiteY1577" fmla="*/ 1403135 h 1590675"/>
              <a:gd name="connsiteX1578" fmla="*/ 1781842 w 1933575"/>
              <a:gd name="connsiteY1578" fmla="*/ 1422471 h 1590675"/>
              <a:gd name="connsiteX1579" fmla="*/ 1762220 w 1933575"/>
              <a:gd name="connsiteY1579" fmla="*/ 1443806 h 1590675"/>
              <a:gd name="connsiteX1580" fmla="*/ 985742 w 1933575"/>
              <a:gd name="connsiteY1580" fmla="*/ 386151 h 1590675"/>
              <a:gd name="connsiteX1581" fmla="*/ 966121 w 1933575"/>
              <a:gd name="connsiteY1581" fmla="*/ 405962 h 1590675"/>
              <a:gd name="connsiteX1582" fmla="*/ 945928 w 1933575"/>
              <a:gd name="connsiteY1582" fmla="*/ 385293 h 1590675"/>
              <a:gd name="connsiteX1583" fmla="*/ 966311 w 1933575"/>
              <a:gd name="connsiteY1583" fmla="*/ 366148 h 1590675"/>
              <a:gd name="connsiteX1584" fmla="*/ 985742 w 1933575"/>
              <a:gd name="connsiteY1584" fmla="*/ 386151 h 1590675"/>
              <a:gd name="connsiteX1585" fmla="*/ 665131 w 1933575"/>
              <a:gd name="connsiteY1585" fmla="*/ 229750 h 1590675"/>
              <a:gd name="connsiteX1586" fmla="*/ 684467 w 1933575"/>
              <a:gd name="connsiteY1586" fmla="*/ 249943 h 1590675"/>
              <a:gd name="connsiteX1587" fmla="*/ 663226 w 1933575"/>
              <a:gd name="connsiteY1587" fmla="*/ 269660 h 1590675"/>
              <a:gd name="connsiteX1588" fmla="*/ 644557 w 1933575"/>
              <a:gd name="connsiteY1588" fmla="*/ 248800 h 1590675"/>
              <a:gd name="connsiteX1589" fmla="*/ 665131 w 1933575"/>
              <a:gd name="connsiteY1589" fmla="*/ 229750 h 1590675"/>
              <a:gd name="connsiteX1590" fmla="*/ 1793939 w 1933575"/>
              <a:gd name="connsiteY1590" fmla="*/ 1590587 h 1590675"/>
              <a:gd name="connsiteX1591" fmla="*/ 1813274 w 1933575"/>
              <a:gd name="connsiteY1591" fmla="*/ 1576966 h 1590675"/>
              <a:gd name="connsiteX1592" fmla="*/ 1831562 w 1933575"/>
              <a:gd name="connsiteY1592" fmla="*/ 1590587 h 1590675"/>
              <a:gd name="connsiteX1593" fmla="*/ 1793939 w 1933575"/>
              <a:gd name="connsiteY1593" fmla="*/ 1590587 h 1590675"/>
              <a:gd name="connsiteX1594" fmla="*/ 1548384 w 1933575"/>
              <a:gd name="connsiteY1594" fmla="*/ 895262 h 1590675"/>
              <a:gd name="connsiteX1595" fmla="*/ 1528096 w 1933575"/>
              <a:gd name="connsiteY1595" fmla="*/ 914597 h 1590675"/>
              <a:gd name="connsiteX1596" fmla="*/ 1508760 w 1933575"/>
              <a:gd name="connsiteY1596" fmla="*/ 894309 h 1590675"/>
              <a:gd name="connsiteX1597" fmla="*/ 1529048 w 1933575"/>
              <a:gd name="connsiteY1597" fmla="*/ 874973 h 1590675"/>
              <a:gd name="connsiteX1598" fmla="*/ 1548384 w 1933575"/>
              <a:gd name="connsiteY1598" fmla="*/ 895262 h 1590675"/>
              <a:gd name="connsiteX1599" fmla="*/ 130207 w 1933575"/>
              <a:gd name="connsiteY1599" fmla="*/ 153455 h 1590675"/>
              <a:gd name="connsiteX1600" fmla="*/ 110204 w 1933575"/>
              <a:gd name="connsiteY1600" fmla="*/ 172981 h 1590675"/>
              <a:gd name="connsiteX1601" fmla="*/ 90392 w 1933575"/>
              <a:gd name="connsiteY1601" fmla="*/ 151931 h 1590675"/>
              <a:gd name="connsiteX1602" fmla="*/ 111062 w 1933575"/>
              <a:gd name="connsiteY1602" fmla="*/ 133167 h 1590675"/>
              <a:gd name="connsiteX1603" fmla="*/ 130207 w 1933575"/>
              <a:gd name="connsiteY1603" fmla="*/ 153455 h 1590675"/>
              <a:gd name="connsiteX1604" fmla="*/ 1416939 w 1933575"/>
              <a:gd name="connsiteY1604" fmla="*/ 706953 h 1590675"/>
              <a:gd name="connsiteX1605" fmla="*/ 1398175 w 1933575"/>
              <a:gd name="connsiteY1605" fmla="*/ 726384 h 1590675"/>
              <a:gd name="connsiteX1606" fmla="*/ 1378744 w 1933575"/>
              <a:gd name="connsiteY1606" fmla="*/ 707619 h 1590675"/>
              <a:gd name="connsiteX1607" fmla="*/ 1397508 w 1933575"/>
              <a:gd name="connsiteY1607" fmla="*/ 688188 h 1590675"/>
              <a:gd name="connsiteX1608" fmla="*/ 1416939 w 1933575"/>
              <a:gd name="connsiteY1608" fmla="*/ 706953 h 1590675"/>
              <a:gd name="connsiteX1609" fmla="*/ 1482852 w 1933575"/>
              <a:gd name="connsiteY1609" fmla="*/ 800393 h 1590675"/>
              <a:gd name="connsiteX1610" fmla="*/ 1463421 w 1933575"/>
              <a:gd name="connsiteY1610" fmla="*/ 820681 h 1590675"/>
              <a:gd name="connsiteX1611" fmla="*/ 1443609 w 1933575"/>
              <a:gd name="connsiteY1611" fmla="*/ 800869 h 1590675"/>
              <a:gd name="connsiteX1612" fmla="*/ 1462183 w 1933575"/>
              <a:gd name="connsiteY1612" fmla="*/ 781438 h 1590675"/>
              <a:gd name="connsiteX1613" fmla="*/ 1482852 w 1933575"/>
              <a:gd name="connsiteY1613" fmla="*/ 800393 h 1590675"/>
              <a:gd name="connsiteX1614" fmla="*/ 1593532 w 1933575"/>
              <a:gd name="connsiteY1614" fmla="*/ 1005466 h 1590675"/>
              <a:gd name="connsiteX1615" fmla="*/ 1574197 w 1933575"/>
              <a:gd name="connsiteY1615" fmla="*/ 985083 h 1590675"/>
              <a:gd name="connsiteX1616" fmla="*/ 1594866 w 1933575"/>
              <a:gd name="connsiteY1616" fmla="*/ 966223 h 1590675"/>
              <a:gd name="connsiteX1617" fmla="*/ 1613440 w 1933575"/>
              <a:gd name="connsiteY1617" fmla="*/ 985749 h 1590675"/>
              <a:gd name="connsiteX1618" fmla="*/ 1593532 w 1933575"/>
              <a:gd name="connsiteY1618" fmla="*/ 1005466 h 1590675"/>
              <a:gd name="connsiteX1619" fmla="*/ 50006 w 1933575"/>
              <a:gd name="connsiteY1619" fmla="*/ 138786 h 1590675"/>
              <a:gd name="connsiteX1620" fmla="*/ 31052 w 1933575"/>
              <a:gd name="connsiteY1620" fmla="*/ 158122 h 1590675"/>
              <a:gd name="connsiteX1621" fmla="*/ 11335 w 1933575"/>
              <a:gd name="connsiteY1621" fmla="*/ 138120 h 1590675"/>
              <a:gd name="connsiteX1622" fmla="*/ 31052 w 1933575"/>
              <a:gd name="connsiteY1622" fmla="*/ 119451 h 1590675"/>
              <a:gd name="connsiteX1623" fmla="*/ 50006 w 1933575"/>
              <a:gd name="connsiteY1623" fmla="*/ 138786 h 1590675"/>
              <a:gd name="connsiteX1624" fmla="*/ 760762 w 1933575"/>
              <a:gd name="connsiteY1624" fmla="*/ 263278 h 1590675"/>
              <a:gd name="connsiteX1625" fmla="*/ 741045 w 1933575"/>
              <a:gd name="connsiteY1625" fmla="*/ 283376 h 1590675"/>
              <a:gd name="connsiteX1626" fmla="*/ 721614 w 1933575"/>
              <a:gd name="connsiteY1626" fmla="*/ 264421 h 1590675"/>
              <a:gd name="connsiteX1627" fmla="*/ 741331 w 1933575"/>
              <a:gd name="connsiteY1627" fmla="*/ 244323 h 1590675"/>
              <a:gd name="connsiteX1628" fmla="*/ 760762 w 1933575"/>
              <a:gd name="connsiteY1628" fmla="*/ 263278 h 1590675"/>
              <a:gd name="connsiteX1629" fmla="*/ 1678400 w 1933575"/>
              <a:gd name="connsiteY1629" fmla="*/ 1079952 h 1590675"/>
              <a:gd name="connsiteX1630" fmla="*/ 1658969 w 1933575"/>
              <a:gd name="connsiteY1630" fmla="*/ 1098716 h 1590675"/>
              <a:gd name="connsiteX1631" fmla="*/ 1640205 w 1933575"/>
              <a:gd name="connsiteY1631" fmla="*/ 1079285 h 1590675"/>
              <a:gd name="connsiteX1632" fmla="*/ 1659636 w 1933575"/>
              <a:gd name="connsiteY1632" fmla="*/ 1060521 h 1590675"/>
              <a:gd name="connsiteX1633" fmla="*/ 1678400 w 1933575"/>
              <a:gd name="connsiteY1633" fmla="*/ 1079952 h 1590675"/>
              <a:gd name="connsiteX1634" fmla="*/ 1827371 w 1933575"/>
              <a:gd name="connsiteY1634" fmla="*/ 1498766 h 1590675"/>
              <a:gd name="connsiteX1635" fmla="*/ 1845278 w 1933575"/>
              <a:gd name="connsiteY1635" fmla="*/ 1518959 h 1590675"/>
              <a:gd name="connsiteX1636" fmla="*/ 1825943 w 1933575"/>
              <a:gd name="connsiteY1636" fmla="*/ 1535532 h 1590675"/>
              <a:gd name="connsiteX1637" fmla="*/ 1808702 w 1933575"/>
              <a:gd name="connsiteY1637" fmla="*/ 1515435 h 1590675"/>
              <a:gd name="connsiteX1638" fmla="*/ 1827371 w 1933575"/>
              <a:gd name="connsiteY1638" fmla="*/ 1498766 h 1590675"/>
              <a:gd name="connsiteX1639" fmla="*/ 1775270 w 1933575"/>
              <a:gd name="connsiteY1639" fmla="*/ 1365606 h 1590675"/>
              <a:gd name="connsiteX1640" fmla="*/ 1756982 w 1933575"/>
              <a:gd name="connsiteY1640" fmla="*/ 1345889 h 1590675"/>
              <a:gd name="connsiteX1641" fmla="*/ 1776984 w 1933575"/>
              <a:gd name="connsiteY1641" fmla="*/ 1328078 h 1590675"/>
              <a:gd name="connsiteX1642" fmla="*/ 1794510 w 1933575"/>
              <a:gd name="connsiteY1642" fmla="*/ 1346937 h 1590675"/>
              <a:gd name="connsiteX1643" fmla="*/ 1775270 w 1933575"/>
              <a:gd name="connsiteY1643" fmla="*/ 1365606 h 1590675"/>
              <a:gd name="connsiteX1644" fmla="*/ 1189673 w 1933575"/>
              <a:gd name="connsiteY1644" fmla="*/ 489402 h 1590675"/>
              <a:gd name="connsiteX1645" fmla="*/ 1209199 w 1933575"/>
              <a:gd name="connsiteY1645" fmla="*/ 507880 h 1590675"/>
              <a:gd name="connsiteX1646" fmla="*/ 1190339 w 1933575"/>
              <a:gd name="connsiteY1646" fmla="*/ 526930 h 1590675"/>
              <a:gd name="connsiteX1647" fmla="*/ 1171670 w 1933575"/>
              <a:gd name="connsiteY1647" fmla="*/ 509213 h 1590675"/>
              <a:gd name="connsiteX1648" fmla="*/ 1189673 w 1933575"/>
              <a:gd name="connsiteY1648" fmla="*/ 489402 h 1590675"/>
              <a:gd name="connsiteX1649" fmla="*/ 1044797 w 1933575"/>
              <a:gd name="connsiteY1649" fmla="*/ 381769 h 1590675"/>
              <a:gd name="connsiteX1650" fmla="*/ 1063752 w 1933575"/>
              <a:gd name="connsiteY1650" fmla="*/ 401010 h 1590675"/>
              <a:gd name="connsiteX1651" fmla="*/ 1045274 w 1933575"/>
              <a:gd name="connsiteY1651" fmla="*/ 418631 h 1590675"/>
              <a:gd name="connsiteX1652" fmla="*/ 1026986 w 1933575"/>
              <a:gd name="connsiteY1652" fmla="*/ 399486 h 1590675"/>
              <a:gd name="connsiteX1653" fmla="*/ 1044797 w 1933575"/>
              <a:gd name="connsiteY1653" fmla="*/ 381769 h 1590675"/>
              <a:gd name="connsiteX1654" fmla="*/ 838962 w 1933575"/>
              <a:gd name="connsiteY1654" fmla="*/ 277851 h 1590675"/>
              <a:gd name="connsiteX1655" fmla="*/ 821436 w 1933575"/>
              <a:gd name="connsiteY1655" fmla="*/ 296139 h 1590675"/>
              <a:gd name="connsiteX1656" fmla="*/ 802767 w 1933575"/>
              <a:gd name="connsiteY1656" fmla="*/ 277756 h 1590675"/>
              <a:gd name="connsiteX1657" fmla="*/ 820769 w 1933575"/>
              <a:gd name="connsiteY1657" fmla="*/ 260230 h 1590675"/>
              <a:gd name="connsiteX1658" fmla="*/ 838962 w 1933575"/>
              <a:gd name="connsiteY1658" fmla="*/ 277851 h 1590675"/>
              <a:gd name="connsiteX1659" fmla="*/ 899636 w 1933575"/>
              <a:gd name="connsiteY1659" fmla="*/ 274994 h 1590675"/>
              <a:gd name="connsiteX1660" fmla="*/ 917353 w 1933575"/>
              <a:gd name="connsiteY1660" fmla="*/ 291567 h 1590675"/>
              <a:gd name="connsiteX1661" fmla="*/ 901065 w 1933575"/>
              <a:gd name="connsiteY1661" fmla="*/ 309093 h 1590675"/>
              <a:gd name="connsiteX1662" fmla="*/ 883444 w 1933575"/>
              <a:gd name="connsiteY1662" fmla="*/ 292901 h 1590675"/>
              <a:gd name="connsiteX1663" fmla="*/ 899636 w 1933575"/>
              <a:gd name="connsiteY1663" fmla="*/ 274994 h 1590675"/>
              <a:gd name="connsiteX1664" fmla="*/ 1706975 w 1933575"/>
              <a:gd name="connsiteY1664" fmla="*/ 1173582 h 1590675"/>
              <a:gd name="connsiteX1665" fmla="*/ 1726121 w 1933575"/>
              <a:gd name="connsiteY1665" fmla="*/ 1155961 h 1590675"/>
              <a:gd name="connsiteX1666" fmla="*/ 1741932 w 1933575"/>
              <a:gd name="connsiteY1666" fmla="*/ 1175297 h 1590675"/>
              <a:gd name="connsiteX1667" fmla="*/ 1723835 w 1933575"/>
              <a:gd name="connsiteY1667" fmla="*/ 1190918 h 1590675"/>
              <a:gd name="connsiteX1668" fmla="*/ 1706975 w 1933575"/>
              <a:gd name="connsiteY1668" fmla="*/ 1173582 h 1590675"/>
              <a:gd name="connsiteX1669" fmla="*/ 1332643 w 1933575"/>
              <a:gd name="connsiteY1669" fmla="*/ 595701 h 1590675"/>
              <a:gd name="connsiteX1670" fmla="*/ 1349788 w 1933575"/>
              <a:gd name="connsiteY1670" fmla="*/ 613988 h 1590675"/>
              <a:gd name="connsiteX1671" fmla="*/ 1331405 w 1933575"/>
              <a:gd name="connsiteY1671" fmla="*/ 630848 h 1590675"/>
              <a:gd name="connsiteX1672" fmla="*/ 1314926 w 1933575"/>
              <a:gd name="connsiteY1672" fmla="*/ 613512 h 1590675"/>
              <a:gd name="connsiteX1673" fmla="*/ 1332643 w 1933575"/>
              <a:gd name="connsiteY1673" fmla="*/ 595701 h 1590675"/>
              <a:gd name="connsiteX1674" fmla="*/ 1808607 w 1933575"/>
              <a:gd name="connsiteY1674" fmla="*/ 1270833 h 1590675"/>
              <a:gd name="connsiteX1675" fmla="*/ 1789557 w 1933575"/>
              <a:gd name="connsiteY1675" fmla="*/ 1282834 h 1590675"/>
              <a:gd name="connsiteX1676" fmla="*/ 1773936 w 1933575"/>
              <a:gd name="connsiteY1676" fmla="*/ 1266832 h 1590675"/>
              <a:gd name="connsiteX1677" fmla="*/ 1790319 w 1933575"/>
              <a:gd name="connsiteY1677" fmla="*/ 1251497 h 1590675"/>
              <a:gd name="connsiteX1678" fmla="*/ 1808798 w 1933575"/>
              <a:gd name="connsiteY1678" fmla="*/ 1264355 h 1590675"/>
              <a:gd name="connsiteX1679" fmla="*/ 1808607 w 1933575"/>
              <a:gd name="connsiteY1679" fmla="*/ 1270833 h 1590675"/>
              <a:gd name="connsiteX1680" fmla="*/ 1860137 w 1933575"/>
              <a:gd name="connsiteY1680" fmla="*/ 1440854 h 1590675"/>
              <a:gd name="connsiteX1681" fmla="*/ 1841468 w 1933575"/>
              <a:gd name="connsiteY1681" fmla="*/ 1453808 h 1590675"/>
              <a:gd name="connsiteX1682" fmla="*/ 1824704 w 1933575"/>
              <a:gd name="connsiteY1682" fmla="*/ 1437044 h 1590675"/>
              <a:gd name="connsiteX1683" fmla="*/ 1841373 w 1933575"/>
              <a:gd name="connsiteY1683" fmla="*/ 1421709 h 1590675"/>
              <a:gd name="connsiteX1684" fmla="*/ 1860137 w 1933575"/>
              <a:gd name="connsiteY1684" fmla="*/ 1434377 h 1590675"/>
              <a:gd name="connsiteX1685" fmla="*/ 1860137 w 1933575"/>
              <a:gd name="connsiteY1685" fmla="*/ 1440854 h 1590675"/>
              <a:gd name="connsiteX1686" fmla="*/ 1143953 w 1933575"/>
              <a:gd name="connsiteY1686" fmla="*/ 417678 h 1590675"/>
              <a:gd name="connsiteX1687" fmla="*/ 1125284 w 1933575"/>
              <a:gd name="connsiteY1687" fmla="*/ 430632 h 1590675"/>
              <a:gd name="connsiteX1688" fmla="*/ 1108520 w 1933575"/>
              <a:gd name="connsiteY1688" fmla="*/ 413868 h 1590675"/>
              <a:gd name="connsiteX1689" fmla="*/ 1125188 w 1933575"/>
              <a:gd name="connsiteY1689" fmla="*/ 398533 h 1590675"/>
              <a:gd name="connsiteX1690" fmla="*/ 1143953 w 1933575"/>
              <a:gd name="connsiteY1690" fmla="*/ 411201 h 1590675"/>
              <a:gd name="connsiteX1691" fmla="*/ 1143953 w 1933575"/>
              <a:gd name="connsiteY1691" fmla="*/ 417678 h 1590675"/>
              <a:gd name="connsiteX1692" fmla="*/ 299657 w 1933575"/>
              <a:gd name="connsiteY1692" fmla="*/ 105735 h 1590675"/>
              <a:gd name="connsiteX1693" fmla="*/ 280511 w 1933575"/>
              <a:gd name="connsiteY1693" fmla="*/ 117927 h 1590675"/>
              <a:gd name="connsiteX1694" fmla="*/ 264414 w 1933575"/>
              <a:gd name="connsiteY1694" fmla="*/ 100591 h 1590675"/>
              <a:gd name="connsiteX1695" fmla="*/ 281654 w 1933575"/>
              <a:gd name="connsiteY1695" fmla="*/ 85827 h 1590675"/>
              <a:gd name="connsiteX1696" fmla="*/ 299942 w 1933575"/>
              <a:gd name="connsiteY1696" fmla="*/ 99258 h 1590675"/>
              <a:gd name="connsiteX1697" fmla="*/ 299657 w 1933575"/>
              <a:gd name="connsiteY1697" fmla="*/ 105735 h 1590675"/>
              <a:gd name="connsiteX1698" fmla="*/ 1627156 w 1933575"/>
              <a:gd name="connsiteY1698" fmla="*/ 911645 h 1590675"/>
              <a:gd name="connsiteX1699" fmla="*/ 1608773 w 1933575"/>
              <a:gd name="connsiteY1699" fmla="*/ 925075 h 1590675"/>
              <a:gd name="connsiteX1700" fmla="*/ 1591532 w 1933575"/>
              <a:gd name="connsiteY1700" fmla="*/ 908787 h 1590675"/>
              <a:gd name="connsiteX1701" fmla="*/ 1607820 w 1933575"/>
              <a:gd name="connsiteY1701" fmla="*/ 892976 h 1590675"/>
              <a:gd name="connsiteX1702" fmla="*/ 1626965 w 1933575"/>
              <a:gd name="connsiteY1702" fmla="*/ 905168 h 1590675"/>
              <a:gd name="connsiteX1703" fmla="*/ 1627156 w 1933575"/>
              <a:gd name="connsiteY1703" fmla="*/ 911645 h 1590675"/>
              <a:gd name="connsiteX1704" fmla="*/ 457486 w 1933575"/>
              <a:gd name="connsiteY1704" fmla="*/ 125356 h 1590675"/>
              <a:gd name="connsiteX1705" fmla="*/ 439769 w 1933575"/>
              <a:gd name="connsiteY1705" fmla="*/ 146787 h 1590675"/>
              <a:gd name="connsiteX1706" fmla="*/ 423386 w 1933575"/>
              <a:gd name="connsiteY1706" fmla="*/ 130690 h 1590675"/>
              <a:gd name="connsiteX1707" fmla="*/ 440055 w 1933575"/>
              <a:gd name="connsiteY1707" fmla="*/ 114021 h 1590675"/>
              <a:gd name="connsiteX1708" fmla="*/ 457486 w 1933575"/>
              <a:gd name="connsiteY1708" fmla="*/ 125356 h 1590675"/>
              <a:gd name="connsiteX1709" fmla="*/ 1561624 w 1933575"/>
              <a:gd name="connsiteY1709" fmla="*/ 818871 h 1590675"/>
              <a:gd name="connsiteX1710" fmla="*/ 1542574 w 1933575"/>
              <a:gd name="connsiteY1710" fmla="*/ 831349 h 1590675"/>
              <a:gd name="connsiteX1711" fmla="*/ 1526191 w 1933575"/>
              <a:gd name="connsiteY1711" fmla="*/ 814204 h 1590675"/>
              <a:gd name="connsiteX1712" fmla="*/ 1543241 w 1933575"/>
              <a:gd name="connsiteY1712" fmla="*/ 799250 h 1590675"/>
              <a:gd name="connsiteX1713" fmla="*/ 1561719 w 1933575"/>
              <a:gd name="connsiteY1713" fmla="*/ 812394 h 1590675"/>
              <a:gd name="connsiteX1714" fmla="*/ 1561624 w 1933575"/>
              <a:gd name="connsiteY1714" fmla="*/ 818871 h 1590675"/>
              <a:gd name="connsiteX1715" fmla="*/ 1266920 w 1933575"/>
              <a:gd name="connsiteY1715" fmla="*/ 541218 h 1590675"/>
              <a:gd name="connsiteX1716" fmla="*/ 1254157 w 1933575"/>
              <a:gd name="connsiteY1716" fmla="*/ 522644 h 1590675"/>
              <a:gd name="connsiteX1717" fmla="*/ 1269587 w 1933575"/>
              <a:gd name="connsiteY1717" fmla="*/ 506356 h 1590675"/>
              <a:gd name="connsiteX1718" fmla="*/ 1285589 w 1933575"/>
              <a:gd name="connsiteY1718" fmla="*/ 522072 h 1590675"/>
              <a:gd name="connsiteX1719" fmla="*/ 1273493 w 1933575"/>
              <a:gd name="connsiteY1719" fmla="*/ 541122 h 1590675"/>
              <a:gd name="connsiteX1720" fmla="*/ 1266920 w 1933575"/>
              <a:gd name="connsiteY1720" fmla="*/ 541218 h 1590675"/>
              <a:gd name="connsiteX1721" fmla="*/ 538448 w 1933575"/>
              <a:gd name="connsiteY1721" fmla="*/ 147835 h 1590675"/>
              <a:gd name="connsiteX1722" fmla="*/ 519589 w 1933575"/>
              <a:gd name="connsiteY1722" fmla="*/ 160598 h 1590675"/>
              <a:gd name="connsiteX1723" fmla="*/ 503015 w 1933575"/>
              <a:gd name="connsiteY1723" fmla="*/ 143739 h 1590675"/>
              <a:gd name="connsiteX1724" fmla="*/ 519875 w 1933575"/>
              <a:gd name="connsiteY1724" fmla="*/ 128595 h 1590675"/>
              <a:gd name="connsiteX1725" fmla="*/ 538544 w 1933575"/>
              <a:gd name="connsiteY1725" fmla="*/ 141453 h 1590675"/>
              <a:gd name="connsiteX1726" fmla="*/ 538448 w 1933575"/>
              <a:gd name="connsiteY1726" fmla="*/ 147835 h 1590675"/>
              <a:gd name="connsiteX1727" fmla="*/ 355664 w 1933575"/>
              <a:gd name="connsiteY1727" fmla="*/ 98495 h 1590675"/>
              <a:gd name="connsiteX1728" fmla="*/ 377000 w 1933575"/>
              <a:gd name="connsiteY1728" fmla="*/ 116307 h 1590675"/>
              <a:gd name="connsiteX1729" fmla="*/ 360807 w 1933575"/>
              <a:gd name="connsiteY1729" fmla="*/ 132595 h 1590675"/>
              <a:gd name="connsiteX1730" fmla="*/ 344234 w 1933575"/>
              <a:gd name="connsiteY1730" fmla="*/ 115831 h 1590675"/>
              <a:gd name="connsiteX1731" fmla="*/ 355664 w 1933575"/>
              <a:gd name="connsiteY1731" fmla="*/ 98495 h 1590675"/>
              <a:gd name="connsiteX1732" fmla="*/ 1495901 w 1933575"/>
              <a:gd name="connsiteY1732" fmla="*/ 724097 h 1590675"/>
              <a:gd name="connsiteX1733" fmla="*/ 1477613 w 1933575"/>
              <a:gd name="connsiteY1733" fmla="*/ 736861 h 1590675"/>
              <a:gd name="connsiteX1734" fmla="*/ 1462088 w 1933575"/>
              <a:gd name="connsiteY1734" fmla="*/ 721526 h 1590675"/>
              <a:gd name="connsiteX1735" fmla="*/ 1476470 w 1933575"/>
              <a:gd name="connsiteY1735" fmla="*/ 706381 h 1590675"/>
              <a:gd name="connsiteX1736" fmla="*/ 1495616 w 1933575"/>
              <a:gd name="connsiteY1736" fmla="*/ 717335 h 1590675"/>
              <a:gd name="connsiteX1737" fmla="*/ 1495901 w 1933575"/>
              <a:gd name="connsiteY1737" fmla="*/ 724097 h 1590675"/>
              <a:gd name="connsiteX1738" fmla="*/ 595789 w 1933575"/>
              <a:gd name="connsiteY1738" fmla="*/ 177077 h 1590675"/>
              <a:gd name="connsiteX1739" fmla="*/ 583692 w 1933575"/>
              <a:gd name="connsiteY1739" fmla="*/ 158312 h 1590675"/>
              <a:gd name="connsiteX1740" fmla="*/ 599599 w 1933575"/>
              <a:gd name="connsiteY1740" fmla="*/ 143454 h 1590675"/>
              <a:gd name="connsiteX1741" fmla="*/ 614077 w 1933575"/>
              <a:gd name="connsiteY1741" fmla="*/ 158408 h 1590675"/>
              <a:gd name="connsiteX1742" fmla="*/ 602456 w 1933575"/>
              <a:gd name="connsiteY1742" fmla="*/ 177077 h 1590675"/>
              <a:gd name="connsiteX1743" fmla="*/ 595789 w 1933575"/>
              <a:gd name="connsiteY1743" fmla="*/ 177077 h 1590675"/>
              <a:gd name="connsiteX1744" fmla="*/ 219456 w 1933575"/>
              <a:gd name="connsiteY1744" fmla="*/ 91447 h 1590675"/>
              <a:gd name="connsiteX1745" fmla="*/ 200406 w 1933575"/>
              <a:gd name="connsiteY1745" fmla="*/ 103068 h 1590675"/>
              <a:gd name="connsiteX1746" fmla="*/ 185928 w 1933575"/>
              <a:gd name="connsiteY1746" fmla="*/ 86780 h 1590675"/>
              <a:gd name="connsiteX1747" fmla="*/ 201263 w 1933575"/>
              <a:gd name="connsiteY1747" fmla="*/ 72683 h 1590675"/>
              <a:gd name="connsiteX1748" fmla="*/ 219647 w 1933575"/>
              <a:gd name="connsiteY1748" fmla="*/ 84779 h 1590675"/>
              <a:gd name="connsiteX1749" fmla="*/ 219456 w 1933575"/>
              <a:gd name="connsiteY1749" fmla="*/ 91447 h 1590675"/>
              <a:gd name="connsiteX1750" fmla="*/ 1691354 w 1933575"/>
              <a:gd name="connsiteY1750" fmla="*/ 1003752 h 1590675"/>
              <a:gd name="connsiteX1751" fmla="*/ 1672590 w 1933575"/>
              <a:gd name="connsiteY1751" fmla="*/ 1014610 h 1590675"/>
              <a:gd name="connsiteX1752" fmla="*/ 1658588 w 1933575"/>
              <a:gd name="connsiteY1752" fmla="*/ 999561 h 1590675"/>
              <a:gd name="connsiteX1753" fmla="*/ 1674400 w 1933575"/>
              <a:gd name="connsiteY1753" fmla="*/ 984892 h 1590675"/>
              <a:gd name="connsiteX1754" fmla="*/ 1691450 w 1933575"/>
              <a:gd name="connsiteY1754" fmla="*/ 997275 h 1590675"/>
              <a:gd name="connsiteX1755" fmla="*/ 1691354 w 1933575"/>
              <a:gd name="connsiteY1755" fmla="*/ 1003752 h 1590675"/>
              <a:gd name="connsiteX1756" fmla="*/ 984123 w 1933575"/>
              <a:gd name="connsiteY1756" fmla="*/ 289186 h 1590675"/>
              <a:gd name="connsiteX1757" fmla="*/ 994601 w 1933575"/>
              <a:gd name="connsiteY1757" fmla="*/ 307188 h 1590675"/>
              <a:gd name="connsiteX1758" fmla="*/ 979361 w 1933575"/>
              <a:gd name="connsiteY1758" fmla="*/ 321476 h 1590675"/>
              <a:gd name="connsiteX1759" fmla="*/ 965454 w 1933575"/>
              <a:gd name="connsiteY1759" fmla="*/ 305950 h 1590675"/>
              <a:gd name="connsiteX1760" fmla="*/ 977551 w 1933575"/>
              <a:gd name="connsiteY1760" fmla="*/ 288900 h 1590675"/>
              <a:gd name="connsiteX1761" fmla="*/ 984123 w 1933575"/>
              <a:gd name="connsiteY1761" fmla="*/ 289186 h 1590675"/>
              <a:gd name="connsiteX1762" fmla="*/ 1755648 w 1933575"/>
              <a:gd name="connsiteY1762" fmla="*/ 1097859 h 1590675"/>
              <a:gd name="connsiteX1763" fmla="*/ 1738884 w 1933575"/>
              <a:gd name="connsiteY1763" fmla="*/ 1107955 h 1590675"/>
              <a:gd name="connsiteX1764" fmla="*/ 1724406 w 1933575"/>
              <a:gd name="connsiteY1764" fmla="*/ 1093191 h 1590675"/>
              <a:gd name="connsiteX1765" fmla="*/ 1740122 w 1933575"/>
              <a:gd name="connsiteY1765" fmla="*/ 1079761 h 1590675"/>
              <a:gd name="connsiteX1766" fmla="*/ 1755934 w 1933575"/>
              <a:gd name="connsiteY1766" fmla="*/ 1091286 h 1590675"/>
              <a:gd name="connsiteX1767" fmla="*/ 1755648 w 1933575"/>
              <a:gd name="connsiteY1767" fmla="*/ 1097859 h 1590675"/>
              <a:gd name="connsiteX1768" fmla="*/ 1415415 w 1933575"/>
              <a:gd name="connsiteY1768" fmla="*/ 610750 h 1590675"/>
              <a:gd name="connsiteX1769" fmla="*/ 1426083 w 1933575"/>
              <a:gd name="connsiteY1769" fmla="*/ 627133 h 1590675"/>
              <a:gd name="connsiteX1770" fmla="*/ 1411891 w 1933575"/>
              <a:gd name="connsiteY1770" fmla="*/ 642183 h 1590675"/>
              <a:gd name="connsiteX1771" fmla="*/ 1397889 w 1933575"/>
              <a:gd name="connsiteY1771" fmla="*/ 627038 h 1590675"/>
              <a:gd name="connsiteX1772" fmla="*/ 1408748 w 1933575"/>
              <a:gd name="connsiteY1772" fmla="*/ 610750 h 1590675"/>
              <a:gd name="connsiteX1773" fmla="*/ 1415415 w 1933575"/>
              <a:gd name="connsiteY1773" fmla="*/ 610750 h 1590675"/>
              <a:gd name="connsiteX1774" fmla="*/ 120777 w 1933575"/>
              <a:gd name="connsiteY1774" fmla="*/ 90304 h 1590675"/>
              <a:gd name="connsiteX1775" fmla="*/ 110395 w 1933575"/>
              <a:gd name="connsiteY1775" fmla="*/ 73730 h 1590675"/>
              <a:gd name="connsiteX1776" fmla="*/ 124873 w 1933575"/>
              <a:gd name="connsiteY1776" fmla="*/ 58967 h 1590675"/>
              <a:gd name="connsiteX1777" fmla="*/ 138589 w 1933575"/>
              <a:gd name="connsiteY1777" fmla="*/ 74397 h 1590675"/>
              <a:gd name="connsiteX1778" fmla="*/ 127349 w 1933575"/>
              <a:gd name="connsiteY1778" fmla="*/ 90495 h 1590675"/>
              <a:gd name="connsiteX1779" fmla="*/ 120777 w 1933575"/>
              <a:gd name="connsiteY1779" fmla="*/ 90304 h 1590675"/>
              <a:gd name="connsiteX1780" fmla="*/ 693325 w 1933575"/>
              <a:gd name="connsiteY1780" fmla="*/ 176124 h 1590675"/>
              <a:gd name="connsiteX1781" fmla="*/ 675894 w 1933575"/>
              <a:gd name="connsiteY1781" fmla="*/ 187459 h 1590675"/>
              <a:gd name="connsiteX1782" fmla="*/ 660845 w 1933575"/>
              <a:gd name="connsiteY1782" fmla="*/ 172981 h 1590675"/>
              <a:gd name="connsiteX1783" fmla="*/ 675704 w 1933575"/>
              <a:gd name="connsiteY1783" fmla="*/ 158312 h 1590675"/>
              <a:gd name="connsiteX1784" fmla="*/ 693325 w 1933575"/>
              <a:gd name="connsiteY1784" fmla="*/ 169457 h 1590675"/>
              <a:gd name="connsiteX1785" fmla="*/ 693325 w 1933575"/>
              <a:gd name="connsiteY1785" fmla="*/ 176124 h 1590675"/>
              <a:gd name="connsiteX1786" fmla="*/ 772097 w 1933575"/>
              <a:gd name="connsiteY1786" fmla="*/ 189745 h 1590675"/>
              <a:gd name="connsiteX1787" fmla="*/ 756190 w 1933575"/>
              <a:gd name="connsiteY1787" fmla="*/ 200413 h 1590675"/>
              <a:gd name="connsiteX1788" fmla="*/ 741331 w 1933575"/>
              <a:gd name="connsiteY1788" fmla="*/ 187650 h 1590675"/>
              <a:gd name="connsiteX1789" fmla="*/ 755142 w 1933575"/>
              <a:gd name="connsiteY1789" fmla="*/ 173743 h 1590675"/>
              <a:gd name="connsiteX1790" fmla="*/ 771906 w 1933575"/>
              <a:gd name="connsiteY1790" fmla="*/ 183173 h 1590675"/>
              <a:gd name="connsiteX1791" fmla="*/ 772097 w 1933575"/>
              <a:gd name="connsiteY1791" fmla="*/ 189745 h 1590675"/>
              <a:gd name="connsiteX1792" fmla="*/ 1871567 w 1933575"/>
              <a:gd name="connsiteY1792" fmla="*/ 1361796 h 1590675"/>
              <a:gd name="connsiteX1793" fmla="*/ 1854708 w 1933575"/>
              <a:gd name="connsiteY1793" fmla="*/ 1371226 h 1590675"/>
              <a:gd name="connsiteX1794" fmla="*/ 1842326 w 1933575"/>
              <a:gd name="connsiteY1794" fmla="*/ 1358463 h 1590675"/>
              <a:gd name="connsiteX1795" fmla="*/ 1855661 w 1933575"/>
              <a:gd name="connsiteY1795" fmla="*/ 1344937 h 1590675"/>
              <a:gd name="connsiteX1796" fmla="*/ 1871758 w 1933575"/>
              <a:gd name="connsiteY1796" fmla="*/ 1355319 h 1590675"/>
              <a:gd name="connsiteX1797" fmla="*/ 1871567 w 1933575"/>
              <a:gd name="connsiteY1797" fmla="*/ 1361796 h 1590675"/>
              <a:gd name="connsiteX1798" fmla="*/ 1907096 w 1933575"/>
              <a:gd name="connsiteY1798" fmla="*/ 1551153 h 1590675"/>
              <a:gd name="connsiteX1799" fmla="*/ 1893761 w 1933575"/>
              <a:gd name="connsiteY1799" fmla="*/ 1532008 h 1590675"/>
              <a:gd name="connsiteX1800" fmla="*/ 1906143 w 1933575"/>
              <a:gd name="connsiteY1800" fmla="*/ 1517911 h 1590675"/>
              <a:gd name="connsiteX1801" fmla="*/ 1919288 w 1933575"/>
              <a:gd name="connsiteY1801" fmla="*/ 1531341 h 1590675"/>
              <a:gd name="connsiteX1802" fmla="*/ 1907096 w 1933575"/>
              <a:gd name="connsiteY1802" fmla="*/ 1551153 h 1590675"/>
              <a:gd name="connsiteX1803" fmla="*/ 64580 w 1933575"/>
              <a:gd name="connsiteY1803" fmla="*/ 59348 h 1590675"/>
              <a:gd name="connsiteX1804" fmla="*/ 45244 w 1933575"/>
              <a:gd name="connsiteY1804" fmla="*/ 72111 h 1590675"/>
              <a:gd name="connsiteX1805" fmla="*/ 30956 w 1933575"/>
              <a:gd name="connsiteY1805" fmla="*/ 58300 h 1590675"/>
              <a:gd name="connsiteX1806" fmla="*/ 45339 w 1933575"/>
              <a:gd name="connsiteY1806" fmla="*/ 46108 h 1590675"/>
              <a:gd name="connsiteX1807" fmla="*/ 64580 w 1933575"/>
              <a:gd name="connsiteY1807" fmla="*/ 59348 h 1590675"/>
              <a:gd name="connsiteX1808" fmla="*/ 1224153 w 1933575"/>
              <a:gd name="connsiteY1808" fmla="*/ 429680 h 1590675"/>
              <a:gd name="connsiteX1809" fmla="*/ 1204436 w 1933575"/>
              <a:gd name="connsiteY1809" fmla="*/ 441681 h 1590675"/>
              <a:gd name="connsiteX1810" fmla="*/ 1190720 w 1933575"/>
              <a:gd name="connsiteY1810" fmla="*/ 427298 h 1590675"/>
              <a:gd name="connsiteX1811" fmla="*/ 1205579 w 1933575"/>
              <a:gd name="connsiteY1811" fmla="*/ 415678 h 1590675"/>
              <a:gd name="connsiteX1812" fmla="*/ 1224153 w 1933575"/>
              <a:gd name="connsiteY1812" fmla="*/ 429680 h 1590675"/>
              <a:gd name="connsiteX1813" fmla="*/ 1074706 w 1933575"/>
              <a:gd name="connsiteY1813" fmla="*/ 323952 h 1590675"/>
              <a:gd name="connsiteX1814" fmla="*/ 1058990 w 1933575"/>
              <a:gd name="connsiteY1814" fmla="*/ 333096 h 1590675"/>
              <a:gd name="connsiteX1815" fmla="*/ 1047179 w 1933575"/>
              <a:gd name="connsiteY1815" fmla="*/ 319571 h 1590675"/>
              <a:gd name="connsiteX1816" fmla="*/ 1059561 w 1933575"/>
              <a:gd name="connsiteY1816" fmla="*/ 308236 h 1590675"/>
              <a:gd name="connsiteX1817" fmla="*/ 1074896 w 1933575"/>
              <a:gd name="connsiteY1817" fmla="*/ 318142 h 1590675"/>
              <a:gd name="connsiteX1818" fmla="*/ 1074706 w 1933575"/>
              <a:gd name="connsiteY1818" fmla="*/ 323952 h 1590675"/>
              <a:gd name="connsiteX1819" fmla="*/ 835533 w 1933575"/>
              <a:gd name="connsiteY1819" fmla="*/ 216510 h 1590675"/>
              <a:gd name="connsiteX1820" fmla="*/ 823055 w 1933575"/>
              <a:gd name="connsiteY1820" fmla="*/ 199175 h 1590675"/>
              <a:gd name="connsiteX1821" fmla="*/ 834009 w 1933575"/>
              <a:gd name="connsiteY1821" fmla="*/ 185649 h 1590675"/>
              <a:gd name="connsiteX1822" fmla="*/ 847058 w 1933575"/>
              <a:gd name="connsiteY1822" fmla="*/ 198603 h 1590675"/>
              <a:gd name="connsiteX1823" fmla="*/ 835533 w 1933575"/>
              <a:gd name="connsiteY1823" fmla="*/ 216510 h 1590675"/>
              <a:gd name="connsiteX1824" fmla="*/ 1806512 w 1933575"/>
              <a:gd name="connsiteY1824" fmla="*/ 1172249 h 1590675"/>
              <a:gd name="connsiteX1825" fmla="*/ 1816608 w 1933575"/>
              <a:gd name="connsiteY1825" fmla="*/ 1187298 h 1590675"/>
              <a:gd name="connsiteX1826" fmla="*/ 1803845 w 1933575"/>
              <a:gd name="connsiteY1826" fmla="*/ 1199967 h 1590675"/>
              <a:gd name="connsiteX1827" fmla="*/ 1791748 w 1933575"/>
              <a:gd name="connsiteY1827" fmla="*/ 1188441 h 1590675"/>
              <a:gd name="connsiteX1828" fmla="*/ 1800606 w 1933575"/>
              <a:gd name="connsiteY1828" fmla="*/ 1172535 h 1590675"/>
              <a:gd name="connsiteX1829" fmla="*/ 1806512 w 1933575"/>
              <a:gd name="connsiteY1829" fmla="*/ 1172249 h 1590675"/>
              <a:gd name="connsiteX1830" fmla="*/ 1343882 w 1933575"/>
              <a:gd name="connsiteY1830" fmla="*/ 549123 h 1590675"/>
              <a:gd name="connsiteX1831" fmla="*/ 1334262 w 1933575"/>
              <a:gd name="connsiteY1831" fmla="*/ 533788 h 1590675"/>
              <a:gd name="connsiteX1832" fmla="*/ 1347311 w 1933575"/>
              <a:gd name="connsiteY1832" fmla="*/ 521501 h 1590675"/>
              <a:gd name="connsiteX1833" fmla="*/ 1359027 w 1933575"/>
              <a:gd name="connsiteY1833" fmla="*/ 533407 h 1590675"/>
              <a:gd name="connsiteX1834" fmla="*/ 1349693 w 1933575"/>
              <a:gd name="connsiteY1834" fmla="*/ 549123 h 1590675"/>
              <a:gd name="connsiteX1835" fmla="*/ 1343882 w 1933575"/>
              <a:gd name="connsiteY1835" fmla="*/ 549123 h 1590675"/>
              <a:gd name="connsiteX1836" fmla="*/ 914210 w 1933575"/>
              <a:gd name="connsiteY1836" fmla="*/ 196889 h 1590675"/>
              <a:gd name="connsiteX1837" fmla="*/ 924877 w 1933575"/>
              <a:gd name="connsiteY1837" fmla="*/ 212319 h 1590675"/>
              <a:gd name="connsiteX1838" fmla="*/ 914972 w 1933575"/>
              <a:gd name="connsiteY1838" fmla="*/ 223654 h 1590675"/>
              <a:gd name="connsiteX1839" fmla="*/ 904399 w 1933575"/>
              <a:gd name="connsiteY1839" fmla="*/ 212986 h 1590675"/>
              <a:gd name="connsiteX1840" fmla="*/ 914210 w 1933575"/>
              <a:gd name="connsiteY1840" fmla="*/ 196889 h 1590675"/>
              <a:gd name="connsiteX1841" fmla="*/ 1704785 w 1933575"/>
              <a:gd name="connsiteY1841" fmla="*/ 920503 h 1590675"/>
              <a:gd name="connsiteX1842" fmla="*/ 1687449 w 1933575"/>
              <a:gd name="connsiteY1842" fmla="*/ 931076 h 1590675"/>
              <a:gd name="connsiteX1843" fmla="*/ 1677067 w 1933575"/>
              <a:gd name="connsiteY1843" fmla="*/ 919551 h 1590675"/>
              <a:gd name="connsiteX1844" fmla="*/ 1687449 w 1933575"/>
              <a:gd name="connsiteY1844" fmla="*/ 909740 h 1590675"/>
              <a:gd name="connsiteX1845" fmla="*/ 1704785 w 1933575"/>
              <a:gd name="connsiteY1845" fmla="*/ 920503 h 1590675"/>
              <a:gd name="connsiteX1846" fmla="*/ 1280827 w 1933575"/>
              <a:gd name="connsiteY1846" fmla="*/ 458731 h 1590675"/>
              <a:gd name="connsiteX1847" fmla="*/ 1271111 w 1933575"/>
              <a:gd name="connsiteY1847" fmla="*/ 442634 h 1590675"/>
              <a:gd name="connsiteX1848" fmla="*/ 1281684 w 1933575"/>
              <a:gd name="connsiteY1848" fmla="*/ 431966 h 1590675"/>
              <a:gd name="connsiteX1849" fmla="*/ 1291590 w 1933575"/>
              <a:gd name="connsiteY1849" fmla="*/ 443301 h 1590675"/>
              <a:gd name="connsiteX1850" fmla="*/ 1280827 w 1933575"/>
              <a:gd name="connsiteY1850" fmla="*/ 458731 h 1590675"/>
              <a:gd name="connsiteX1851" fmla="*/ 1574006 w 1933575"/>
              <a:gd name="connsiteY1851" fmla="*/ 735337 h 1590675"/>
              <a:gd name="connsiteX1852" fmla="*/ 1556957 w 1933575"/>
              <a:gd name="connsiteY1852" fmla="*/ 746291 h 1590675"/>
              <a:gd name="connsiteX1853" fmla="*/ 1546289 w 1933575"/>
              <a:gd name="connsiteY1853" fmla="*/ 735051 h 1590675"/>
              <a:gd name="connsiteX1854" fmla="*/ 1556385 w 1933575"/>
              <a:gd name="connsiteY1854" fmla="*/ 724955 h 1590675"/>
              <a:gd name="connsiteX1855" fmla="*/ 1574006 w 1933575"/>
              <a:gd name="connsiteY1855" fmla="*/ 735337 h 1590675"/>
              <a:gd name="connsiteX1856" fmla="*/ 1621536 w 1933575"/>
              <a:gd name="connsiteY1856" fmla="*/ 812585 h 1590675"/>
              <a:gd name="connsiteX1857" fmla="*/ 1633157 w 1933575"/>
              <a:gd name="connsiteY1857" fmla="*/ 828492 h 1590675"/>
              <a:gd name="connsiteX1858" fmla="*/ 1622107 w 1933575"/>
              <a:gd name="connsiteY1858" fmla="*/ 841160 h 1590675"/>
              <a:gd name="connsiteX1859" fmla="*/ 1611440 w 1933575"/>
              <a:gd name="connsiteY1859" fmla="*/ 829635 h 1590675"/>
              <a:gd name="connsiteX1860" fmla="*/ 1621536 w 1933575"/>
              <a:gd name="connsiteY1860" fmla="*/ 812585 h 1590675"/>
              <a:gd name="connsiteX1861" fmla="*/ 453676 w 1933575"/>
              <a:gd name="connsiteY1861" fmla="*/ 64777 h 1590675"/>
              <a:gd name="connsiteX1862" fmla="*/ 444818 w 1933575"/>
              <a:gd name="connsiteY1862" fmla="*/ 50775 h 1590675"/>
              <a:gd name="connsiteX1863" fmla="*/ 455200 w 1933575"/>
              <a:gd name="connsiteY1863" fmla="*/ 40679 h 1590675"/>
              <a:gd name="connsiteX1864" fmla="*/ 463487 w 1933575"/>
              <a:gd name="connsiteY1864" fmla="*/ 51442 h 1590675"/>
              <a:gd name="connsiteX1865" fmla="*/ 453676 w 1933575"/>
              <a:gd name="connsiteY1865" fmla="*/ 64777 h 1590675"/>
              <a:gd name="connsiteX1866" fmla="*/ 1490663 w 1933575"/>
              <a:gd name="connsiteY1866" fmla="*/ 657327 h 1590675"/>
              <a:gd name="connsiteX1867" fmla="*/ 1481709 w 1933575"/>
              <a:gd name="connsiteY1867" fmla="*/ 641039 h 1590675"/>
              <a:gd name="connsiteX1868" fmla="*/ 1492949 w 1933575"/>
              <a:gd name="connsiteY1868" fmla="*/ 632181 h 1590675"/>
              <a:gd name="connsiteX1869" fmla="*/ 1501426 w 1933575"/>
              <a:gd name="connsiteY1869" fmla="*/ 642183 h 1590675"/>
              <a:gd name="connsiteX1870" fmla="*/ 1490663 w 1933575"/>
              <a:gd name="connsiteY1870" fmla="*/ 657327 h 1590675"/>
              <a:gd name="connsiteX1871" fmla="*/ 1936242 w 1933575"/>
              <a:gd name="connsiteY1871" fmla="*/ 1451046 h 1590675"/>
              <a:gd name="connsiteX1872" fmla="*/ 1921097 w 1933575"/>
              <a:gd name="connsiteY1872" fmla="*/ 1461714 h 1590675"/>
              <a:gd name="connsiteX1873" fmla="*/ 1910906 w 1933575"/>
              <a:gd name="connsiteY1873" fmla="*/ 1451617 h 1590675"/>
              <a:gd name="connsiteX1874" fmla="*/ 1919859 w 1933575"/>
              <a:gd name="connsiteY1874" fmla="*/ 1441997 h 1590675"/>
              <a:gd name="connsiteX1875" fmla="*/ 1936242 w 1933575"/>
              <a:gd name="connsiteY1875" fmla="*/ 1451046 h 1590675"/>
              <a:gd name="connsiteX1876" fmla="*/ 1154621 w 1933575"/>
              <a:gd name="connsiteY1876" fmla="*/ 335382 h 1590675"/>
              <a:gd name="connsiteX1877" fmla="*/ 1138619 w 1933575"/>
              <a:gd name="connsiteY1877" fmla="*/ 344812 h 1590675"/>
              <a:gd name="connsiteX1878" fmla="*/ 1129284 w 1933575"/>
              <a:gd name="connsiteY1878" fmla="*/ 333858 h 1590675"/>
              <a:gd name="connsiteX1879" fmla="*/ 1139095 w 1933575"/>
              <a:gd name="connsiteY1879" fmla="*/ 325095 h 1590675"/>
              <a:gd name="connsiteX1880" fmla="*/ 1154621 w 1933575"/>
              <a:gd name="connsiteY1880" fmla="*/ 335382 h 1590675"/>
              <a:gd name="connsiteX1881" fmla="*/ 1854137 w 1933575"/>
              <a:gd name="connsiteY1881" fmla="*/ 1282263 h 1590675"/>
              <a:gd name="connsiteX1882" fmla="*/ 1869377 w 1933575"/>
              <a:gd name="connsiteY1882" fmla="*/ 1271499 h 1590675"/>
              <a:gd name="connsiteX1883" fmla="*/ 1879378 w 1933575"/>
              <a:gd name="connsiteY1883" fmla="*/ 1279977 h 1590675"/>
              <a:gd name="connsiteX1884" fmla="*/ 1870520 w 1933575"/>
              <a:gd name="connsiteY1884" fmla="*/ 1291216 h 1590675"/>
              <a:gd name="connsiteX1885" fmla="*/ 1854137 w 1933575"/>
              <a:gd name="connsiteY1885" fmla="*/ 1282263 h 1590675"/>
              <a:gd name="connsiteX1886" fmla="*/ 1768507 w 1933575"/>
              <a:gd name="connsiteY1886" fmla="*/ 1013943 h 1590675"/>
              <a:gd name="connsiteX1887" fmla="*/ 1752981 w 1933575"/>
              <a:gd name="connsiteY1887" fmla="*/ 1024040 h 1590675"/>
              <a:gd name="connsiteX1888" fmla="*/ 1743170 w 1933575"/>
              <a:gd name="connsiteY1888" fmla="*/ 1013562 h 1590675"/>
              <a:gd name="connsiteX1889" fmla="*/ 1752505 w 1933575"/>
              <a:gd name="connsiteY1889" fmla="*/ 1004323 h 1590675"/>
              <a:gd name="connsiteX1890" fmla="*/ 1768507 w 1933575"/>
              <a:gd name="connsiteY1890" fmla="*/ 1013943 h 1590675"/>
              <a:gd name="connsiteX1891" fmla="*/ 388715 w 1933575"/>
              <a:gd name="connsiteY1891" fmla="*/ 37440 h 1590675"/>
              <a:gd name="connsiteX1892" fmla="*/ 374523 w 1933575"/>
              <a:gd name="connsiteY1892" fmla="*/ 45822 h 1590675"/>
              <a:gd name="connsiteX1893" fmla="*/ 364808 w 1933575"/>
              <a:gd name="connsiteY1893" fmla="*/ 35059 h 1590675"/>
              <a:gd name="connsiteX1894" fmla="*/ 375761 w 1933575"/>
              <a:gd name="connsiteY1894" fmla="*/ 27058 h 1590675"/>
              <a:gd name="connsiteX1895" fmla="*/ 388715 w 1933575"/>
              <a:gd name="connsiteY1895" fmla="*/ 37440 h 1590675"/>
              <a:gd name="connsiteX1896" fmla="*/ 227933 w 1933575"/>
              <a:gd name="connsiteY1896" fmla="*/ 7151 h 1590675"/>
              <a:gd name="connsiteX1897" fmla="*/ 215741 w 1933575"/>
              <a:gd name="connsiteY1897" fmla="*/ 16009 h 1590675"/>
              <a:gd name="connsiteX1898" fmla="*/ 207455 w 1933575"/>
              <a:gd name="connsiteY1898" fmla="*/ 7818 h 1590675"/>
              <a:gd name="connsiteX1899" fmla="*/ 214503 w 1933575"/>
              <a:gd name="connsiteY1899" fmla="*/ 7 h 1590675"/>
              <a:gd name="connsiteX1900" fmla="*/ 227933 w 1933575"/>
              <a:gd name="connsiteY1900" fmla="*/ 7151 h 1590675"/>
              <a:gd name="connsiteX1901" fmla="*/ 547307 w 1933575"/>
              <a:gd name="connsiteY1901" fmla="*/ 65825 h 1590675"/>
              <a:gd name="connsiteX1902" fmla="*/ 532924 w 1933575"/>
              <a:gd name="connsiteY1902" fmla="*/ 73540 h 1590675"/>
              <a:gd name="connsiteX1903" fmla="*/ 525113 w 1933575"/>
              <a:gd name="connsiteY1903" fmla="*/ 64872 h 1590675"/>
              <a:gd name="connsiteX1904" fmla="*/ 534829 w 1933575"/>
              <a:gd name="connsiteY1904" fmla="*/ 56204 h 1590675"/>
              <a:gd name="connsiteX1905" fmla="*/ 547307 w 1933575"/>
              <a:gd name="connsiteY1905" fmla="*/ 65825 h 1590675"/>
              <a:gd name="connsiteX1906" fmla="*/ 1438751 w 1933575"/>
              <a:gd name="connsiteY1906" fmla="*/ 547695 h 1590675"/>
              <a:gd name="connsiteX1907" fmla="*/ 1426083 w 1933575"/>
              <a:gd name="connsiteY1907" fmla="*/ 556077 h 1590675"/>
              <a:gd name="connsiteX1908" fmla="*/ 1418177 w 1933575"/>
              <a:gd name="connsiteY1908" fmla="*/ 549123 h 1590675"/>
              <a:gd name="connsiteX1909" fmla="*/ 1425702 w 1933575"/>
              <a:gd name="connsiteY1909" fmla="*/ 540075 h 1590675"/>
              <a:gd name="connsiteX1910" fmla="*/ 1438751 w 1933575"/>
              <a:gd name="connsiteY1910" fmla="*/ 547695 h 1590675"/>
              <a:gd name="connsiteX1911" fmla="*/ 994886 w 1933575"/>
              <a:gd name="connsiteY1911" fmla="*/ 238418 h 1590675"/>
              <a:gd name="connsiteX1912" fmla="*/ 986504 w 1933575"/>
              <a:gd name="connsiteY1912" fmla="*/ 227750 h 1590675"/>
              <a:gd name="connsiteX1913" fmla="*/ 994505 w 1933575"/>
              <a:gd name="connsiteY1913" fmla="*/ 218606 h 1590675"/>
              <a:gd name="connsiteX1914" fmla="*/ 1002030 w 1933575"/>
              <a:gd name="connsiteY1914" fmla="*/ 226893 h 1590675"/>
              <a:gd name="connsiteX1915" fmla="*/ 994886 w 1933575"/>
              <a:gd name="connsiteY1915" fmla="*/ 238418 h 1590675"/>
              <a:gd name="connsiteX1916" fmla="*/ 612934 w 1933575"/>
              <a:gd name="connsiteY1916" fmla="*/ 66301 h 1590675"/>
              <a:gd name="connsiteX1917" fmla="*/ 621602 w 1933575"/>
              <a:gd name="connsiteY1917" fmla="*/ 78779 h 1590675"/>
              <a:gd name="connsiteX1918" fmla="*/ 613505 w 1933575"/>
              <a:gd name="connsiteY1918" fmla="*/ 87351 h 1590675"/>
              <a:gd name="connsiteX1919" fmla="*/ 604933 w 1933575"/>
              <a:gd name="connsiteY1919" fmla="*/ 79255 h 1590675"/>
              <a:gd name="connsiteX1920" fmla="*/ 612934 w 1933575"/>
              <a:gd name="connsiteY1920" fmla="*/ 66301 h 1590675"/>
              <a:gd name="connsiteX1921" fmla="*/ 1830991 w 1933575"/>
              <a:gd name="connsiteY1921" fmla="*/ 1107384 h 1590675"/>
              <a:gd name="connsiteX1922" fmla="*/ 1818608 w 1933575"/>
              <a:gd name="connsiteY1922" fmla="*/ 1116051 h 1590675"/>
              <a:gd name="connsiteX1923" fmla="*/ 1810417 w 1933575"/>
              <a:gd name="connsiteY1923" fmla="*/ 1107669 h 1590675"/>
              <a:gd name="connsiteX1924" fmla="*/ 1817656 w 1933575"/>
              <a:gd name="connsiteY1924" fmla="*/ 1100049 h 1590675"/>
              <a:gd name="connsiteX1925" fmla="*/ 1830991 w 1933575"/>
              <a:gd name="connsiteY1925" fmla="*/ 1107384 h 1590675"/>
              <a:gd name="connsiteX1926" fmla="*/ 701612 w 1933575"/>
              <a:gd name="connsiteY1926" fmla="*/ 93828 h 1590675"/>
              <a:gd name="connsiteX1927" fmla="*/ 690277 w 1933575"/>
              <a:gd name="connsiteY1927" fmla="*/ 101067 h 1590675"/>
              <a:gd name="connsiteX1928" fmla="*/ 681800 w 1933575"/>
              <a:gd name="connsiteY1928" fmla="*/ 92304 h 1590675"/>
              <a:gd name="connsiteX1929" fmla="*/ 690753 w 1933575"/>
              <a:gd name="connsiteY1929" fmla="*/ 85542 h 1590675"/>
              <a:gd name="connsiteX1930" fmla="*/ 701612 w 1933575"/>
              <a:gd name="connsiteY1930" fmla="*/ 93828 h 1590675"/>
              <a:gd name="connsiteX1931" fmla="*/ 308610 w 1933575"/>
              <a:gd name="connsiteY1931" fmla="*/ 22200 h 1590675"/>
              <a:gd name="connsiteX1932" fmla="*/ 294799 w 1933575"/>
              <a:gd name="connsiteY1932" fmla="*/ 30963 h 1590675"/>
              <a:gd name="connsiteX1933" fmla="*/ 285750 w 1933575"/>
              <a:gd name="connsiteY1933" fmla="*/ 22772 h 1590675"/>
              <a:gd name="connsiteX1934" fmla="*/ 295370 w 1933575"/>
              <a:gd name="connsiteY1934" fmla="*/ 13533 h 1590675"/>
              <a:gd name="connsiteX1935" fmla="*/ 308610 w 1933575"/>
              <a:gd name="connsiteY1935" fmla="*/ 22200 h 1590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</a:cxnLst>
            <a:rect l="l" t="t" r="r" b="b"/>
            <a:pathLst>
              <a:path w="1933575" h="1590675">
                <a:moveTo>
                  <a:pt x="95" y="1400658"/>
                </a:moveTo>
                <a:lnTo>
                  <a:pt x="95" y="1590492"/>
                </a:lnTo>
                <a:lnTo>
                  <a:pt x="549783" y="1590492"/>
                </a:lnTo>
                <a:cubicBezTo>
                  <a:pt x="546259" y="1585634"/>
                  <a:pt x="542735" y="1580871"/>
                  <a:pt x="538639" y="1575347"/>
                </a:cubicBezTo>
                <a:cubicBezTo>
                  <a:pt x="544830" y="1570775"/>
                  <a:pt x="549974" y="1566965"/>
                  <a:pt x="555593" y="1562869"/>
                </a:cubicBezTo>
                <a:cubicBezTo>
                  <a:pt x="559689" y="1568679"/>
                  <a:pt x="563594" y="1574299"/>
                  <a:pt x="567976" y="1580490"/>
                </a:cubicBezTo>
                <a:cubicBezTo>
                  <a:pt x="562928" y="1583824"/>
                  <a:pt x="558070" y="1586967"/>
                  <a:pt x="552831" y="1590396"/>
                </a:cubicBezTo>
                <a:lnTo>
                  <a:pt x="617315" y="1590396"/>
                </a:lnTo>
                <a:cubicBezTo>
                  <a:pt x="617029" y="1590015"/>
                  <a:pt x="616744" y="1589634"/>
                  <a:pt x="616363" y="1589158"/>
                </a:cubicBezTo>
                <a:cubicBezTo>
                  <a:pt x="622459" y="1584967"/>
                  <a:pt x="627507" y="1581443"/>
                  <a:pt x="633317" y="1577442"/>
                </a:cubicBezTo>
                <a:cubicBezTo>
                  <a:pt x="636556" y="1581729"/>
                  <a:pt x="639794" y="1586015"/>
                  <a:pt x="643128" y="1590396"/>
                </a:cubicBezTo>
                <a:lnTo>
                  <a:pt x="709422" y="1590396"/>
                </a:lnTo>
                <a:cubicBezTo>
                  <a:pt x="710470" y="1589634"/>
                  <a:pt x="711422" y="1588968"/>
                  <a:pt x="712470" y="1588110"/>
                </a:cubicBezTo>
                <a:cubicBezTo>
                  <a:pt x="713042" y="1588872"/>
                  <a:pt x="713613" y="1589634"/>
                  <a:pt x="714089" y="1590396"/>
                </a:cubicBezTo>
                <a:lnTo>
                  <a:pt x="955262" y="1590396"/>
                </a:lnTo>
                <a:cubicBezTo>
                  <a:pt x="949262" y="1581919"/>
                  <a:pt x="943070" y="1573061"/>
                  <a:pt x="937355" y="1564964"/>
                </a:cubicBezTo>
                <a:cubicBezTo>
                  <a:pt x="946499" y="1558202"/>
                  <a:pt x="957263" y="1550296"/>
                  <a:pt x="966788" y="1543247"/>
                </a:cubicBezTo>
                <a:cubicBezTo>
                  <a:pt x="973646" y="1552868"/>
                  <a:pt x="982123" y="1564869"/>
                  <a:pt x="989171" y="1574775"/>
                </a:cubicBezTo>
                <a:cubicBezTo>
                  <a:pt x="981551" y="1579347"/>
                  <a:pt x="972312" y="1584967"/>
                  <a:pt x="963263" y="1590396"/>
                </a:cubicBezTo>
                <a:lnTo>
                  <a:pt x="1022604" y="1590396"/>
                </a:lnTo>
                <a:cubicBezTo>
                  <a:pt x="1019651" y="1586396"/>
                  <a:pt x="1016794" y="1582491"/>
                  <a:pt x="1014317" y="1579062"/>
                </a:cubicBezTo>
                <a:cubicBezTo>
                  <a:pt x="1024319" y="1571727"/>
                  <a:pt x="1036892" y="1562583"/>
                  <a:pt x="1047464" y="1554868"/>
                </a:cubicBezTo>
                <a:cubicBezTo>
                  <a:pt x="1052798" y="1563822"/>
                  <a:pt x="1059942" y="1575918"/>
                  <a:pt x="1066514" y="1586872"/>
                </a:cubicBezTo>
                <a:cubicBezTo>
                  <a:pt x="1064990" y="1588015"/>
                  <a:pt x="1063371" y="1589253"/>
                  <a:pt x="1061752" y="1590396"/>
                </a:cubicBezTo>
                <a:lnTo>
                  <a:pt x="1098233" y="1590396"/>
                </a:lnTo>
                <a:cubicBezTo>
                  <a:pt x="1108424" y="1582300"/>
                  <a:pt x="1118235" y="1574489"/>
                  <a:pt x="1127189" y="1567346"/>
                </a:cubicBezTo>
                <a:cubicBezTo>
                  <a:pt x="1128332" y="1576014"/>
                  <a:pt x="1131856" y="1584110"/>
                  <a:pt x="1136809" y="1590396"/>
                </a:cubicBezTo>
                <a:lnTo>
                  <a:pt x="1193197" y="1590396"/>
                </a:lnTo>
                <a:cubicBezTo>
                  <a:pt x="1196721" y="1586586"/>
                  <a:pt x="1199483" y="1582110"/>
                  <a:pt x="1201103" y="1576966"/>
                </a:cubicBezTo>
                <a:cubicBezTo>
                  <a:pt x="1206341" y="1560107"/>
                  <a:pt x="1199769" y="1540104"/>
                  <a:pt x="1183767" y="1533246"/>
                </a:cubicBezTo>
                <a:cubicBezTo>
                  <a:pt x="1174528" y="1529246"/>
                  <a:pt x="1162145" y="1527817"/>
                  <a:pt x="1152620" y="1530484"/>
                </a:cubicBezTo>
                <a:cubicBezTo>
                  <a:pt x="1143381" y="1533056"/>
                  <a:pt x="1136047" y="1542295"/>
                  <a:pt x="1127474" y="1548867"/>
                </a:cubicBezTo>
                <a:cubicBezTo>
                  <a:pt x="1124522" y="1529055"/>
                  <a:pt x="1113473" y="1515149"/>
                  <a:pt x="1092422" y="1512672"/>
                </a:cubicBezTo>
                <a:cubicBezTo>
                  <a:pt x="1071372" y="1510196"/>
                  <a:pt x="1057942" y="1522197"/>
                  <a:pt x="1049084" y="1542200"/>
                </a:cubicBezTo>
                <a:cubicBezTo>
                  <a:pt x="1046988" y="1518673"/>
                  <a:pt x="1043273" y="1512768"/>
                  <a:pt x="1022509" y="1498099"/>
                </a:cubicBezTo>
                <a:cubicBezTo>
                  <a:pt x="1048703" y="1491146"/>
                  <a:pt x="1060514" y="1479716"/>
                  <a:pt x="1062133" y="1460094"/>
                </a:cubicBezTo>
                <a:cubicBezTo>
                  <a:pt x="1063466" y="1443711"/>
                  <a:pt x="1053179" y="1425519"/>
                  <a:pt x="1036987" y="1421423"/>
                </a:cubicBezTo>
                <a:cubicBezTo>
                  <a:pt x="1027271" y="1418946"/>
                  <a:pt x="1014984" y="1419327"/>
                  <a:pt x="1005840" y="1423042"/>
                </a:cubicBezTo>
                <a:cubicBezTo>
                  <a:pt x="996982" y="1426662"/>
                  <a:pt x="990600" y="1436282"/>
                  <a:pt x="983552" y="1442949"/>
                </a:cubicBezTo>
                <a:cubicBezTo>
                  <a:pt x="981361" y="1423995"/>
                  <a:pt x="977170" y="1417613"/>
                  <a:pt x="957358" y="1404183"/>
                </a:cubicBezTo>
                <a:cubicBezTo>
                  <a:pt x="960406" y="1403516"/>
                  <a:pt x="963073" y="1402944"/>
                  <a:pt x="965740" y="1402278"/>
                </a:cubicBezTo>
                <a:cubicBezTo>
                  <a:pt x="983456" y="1397229"/>
                  <a:pt x="995363" y="1384085"/>
                  <a:pt x="997077" y="1367702"/>
                </a:cubicBezTo>
                <a:cubicBezTo>
                  <a:pt x="998792" y="1350747"/>
                  <a:pt x="989076" y="1334936"/>
                  <a:pt x="972122" y="1326935"/>
                </a:cubicBezTo>
                <a:cubicBezTo>
                  <a:pt x="970026" y="1325982"/>
                  <a:pt x="968026" y="1324744"/>
                  <a:pt x="966026" y="1323696"/>
                </a:cubicBezTo>
                <a:lnTo>
                  <a:pt x="966502" y="1323982"/>
                </a:lnTo>
                <a:cubicBezTo>
                  <a:pt x="945071" y="1322648"/>
                  <a:pt x="928688" y="1330269"/>
                  <a:pt x="918782" y="1353605"/>
                </a:cubicBezTo>
                <a:cubicBezTo>
                  <a:pt x="917829" y="1332459"/>
                  <a:pt x="909161" y="1319505"/>
                  <a:pt x="889635" y="1310171"/>
                </a:cubicBezTo>
                <a:cubicBezTo>
                  <a:pt x="912781" y="1308075"/>
                  <a:pt x="925259" y="1296264"/>
                  <a:pt x="932212" y="1277976"/>
                </a:cubicBezTo>
                <a:lnTo>
                  <a:pt x="931354" y="1278738"/>
                </a:lnTo>
                <a:cubicBezTo>
                  <a:pt x="932783" y="1259117"/>
                  <a:pt x="926783" y="1243115"/>
                  <a:pt x="908209" y="1234161"/>
                </a:cubicBezTo>
                <a:cubicBezTo>
                  <a:pt x="888111" y="1224446"/>
                  <a:pt x="869061" y="1232542"/>
                  <a:pt x="855059" y="1254164"/>
                </a:cubicBezTo>
                <a:cubicBezTo>
                  <a:pt x="848677" y="1243020"/>
                  <a:pt x="841629" y="1230637"/>
                  <a:pt x="834390" y="1217873"/>
                </a:cubicBezTo>
                <a:cubicBezTo>
                  <a:pt x="848582" y="1214540"/>
                  <a:pt x="858965" y="1204539"/>
                  <a:pt x="865251" y="1189775"/>
                </a:cubicBezTo>
                <a:cubicBezTo>
                  <a:pt x="867823" y="1165962"/>
                  <a:pt x="858679" y="1148817"/>
                  <a:pt x="839629" y="1142055"/>
                </a:cubicBezTo>
                <a:cubicBezTo>
                  <a:pt x="819626" y="1134911"/>
                  <a:pt x="803339" y="1142626"/>
                  <a:pt x="787051" y="1167581"/>
                </a:cubicBezTo>
                <a:cubicBezTo>
                  <a:pt x="787051" y="1147579"/>
                  <a:pt x="776764" y="1134720"/>
                  <a:pt x="759143" y="1125576"/>
                </a:cubicBezTo>
                <a:cubicBezTo>
                  <a:pt x="763524" y="1124433"/>
                  <a:pt x="766286" y="1123767"/>
                  <a:pt x="768953" y="1123100"/>
                </a:cubicBezTo>
                <a:cubicBezTo>
                  <a:pt x="788194" y="1117956"/>
                  <a:pt x="800672" y="1102621"/>
                  <a:pt x="800195" y="1084428"/>
                </a:cubicBezTo>
                <a:cubicBezTo>
                  <a:pt x="799719" y="1066331"/>
                  <a:pt x="787146" y="1051281"/>
                  <a:pt x="768953" y="1047186"/>
                </a:cubicBezTo>
                <a:cubicBezTo>
                  <a:pt x="751427" y="1043185"/>
                  <a:pt x="734854" y="1051662"/>
                  <a:pt x="725615" y="1068998"/>
                </a:cubicBezTo>
                <a:cubicBezTo>
                  <a:pt x="723995" y="1071951"/>
                  <a:pt x="721424" y="1074332"/>
                  <a:pt x="719233" y="1076999"/>
                </a:cubicBezTo>
                <a:cubicBezTo>
                  <a:pt x="722948" y="1058616"/>
                  <a:pt x="713613" y="1041471"/>
                  <a:pt x="695992" y="1034327"/>
                </a:cubicBezTo>
                <a:cubicBezTo>
                  <a:pt x="675989" y="1026230"/>
                  <a:pt x="657797" y="1034327"/>
                  <a:pt x="643319" y="1057187"/>
                </a:cubicBezTo>
                <a:cubicBezTo>
                  <a:pt x="640652" y="1050138"/>
                  <a:pt x="639127" y="1041471"/>
                  <a:pt x="634556" y="1034803"/>
                </a:cubicBezTo>
                <a:cubicBezTo>
                  <a:pt x="629793" y="1027945"/>
                  <a:pt x="622173" y="1022992"/>
                  <a:pt x="615410" y="1016801"/>
                </a:cubicBezTo>
                <a:cubicBezTo>
                  <a:pt x="618744" y="1016039"/>
                  <a:pt x="621887" y="1015372"/>
                  <a:pt x="625031" y="1014515"/>
                </a:cubicBezTo>
                <a:cubicBezTo>
                  <a:pt x="643223" y="1009657"/>
                  <a:pt x="655320" y="994227"/>
                  <a:pt x="654844" y="976415"/>
                </a:cubicBezTo>
                <a:cubicBezTo>
                  <a:pt x="654463" y="958317"/>
                  <a:pt x="641699" y="943172"/>
                  <a:pt x="623697" y="939363"/>
                </a:cubicBezTo>
                <a:cubicBezTo>
                  <a:pt x="605885" y="935553"/>
                  <a:pt x="589217" y="944220"/>
                  <a:pt x="580644" y="961365"/>
                </a:cubicBezTo>
                <a:cubicBezTo>
                  <a:pt x="579215" y="964318"/>
                  <a:pt x="577120" y="966985"/>
                  <a:pt x="575215" y="969747"/>
                </a:cubicBezTo>
                <a:cubicBezTo>
                  <a:pt x="576167" y="947840"/>
                  <a:pt x="567595" y="931171"/>
                  <a:pt x="549688" y="926694"/>
                </a:cubicBezTo>
                <a:cubicBezTo>
                  <a:pt x="539972" y="924313"/>
                  <a:pt x="528066" y="925551"/>
                  <a:pt x="518446" y="928885"/>
                </a:cubicBezTo>
                <a:cubicBezTo>
                  <a:pt x="508921" y="932123"/>
                  <a:pt x="500920" y="940029"/>
                  <a:pt x="496157" y="943172"/>
                </a:cubicBezTo>
                <a:cubicBezTo>
                  <a:pt x="495205" y="931743"/>
                  <a:pt x="487299" y="917074"/>
                  <a:pt x="467963" y="911073"/>
                </a:cubicBezTo>
                <a:cubicBezTo>
                  <a:pt x="447389" y="904692"/>
                  <a:pt x="432911" y="914407"/>
                  <a:pt x="420338" y="930885"/>
                </a:cubicBezTo>
                <a:cubicBezTo>
                  <a:pt x="415290" y="910502"/>
                  <a:pt x="404051" y="896976"/>
                  <a:pt x="383667" y="895071"/>
                </a:cubicBezTo>
                <a:cubicBezTo>
                  <a:pt x="363379" y="893166"/>
                  <a:pt x="349949" y="904311"/>
                  <a:pt x="343281" y="918788"/>
                </a:cubicBezTo>
                <a:cubicBezTo>
                  <a:pt x="336328" y="907263"/>
                  <a:pt x="328708" y="894500"/>
                  <a:pt x="321278" y="882117"/>
                </a:cubicBezTo>
                <a:cubicBezTo>
                  <a:pt x="343472" y="873926"/>
                  <a:pt x="354330" y="860496"/>
                  <a:pt x="353092" y="841255"/>
                </a:cubicBezTo>
                <a:cubicBezTo>
                  <a:pt x="351949" y="824491"/>
                  <a:pt x="340424" y="810394"/>
                  <a:pt x="324517" y="806394"/>
                </a:cubicBezTo>
                <a:cubicBezTo>
                  <a:pt x="307562" y="802203"/>
                  <a:pt x="288893" y="808584"/>
                  <a:pt x="282131" y="824110"/>
                </a:cubicBezTo>
                <a:cubicBezTo>
                  <a:pt x="278035" y="833349"/>
                  <a:pt x="276416" y="845637"/>
                  <a:pt x="278892" y="855257"/>
                </a:cubicBezTo>
                <a:cubicBezTo>
                  <a:pt x="281273" y="864496"/>
                  <a:pt x="290227" y="872116"/>
                  <a:pt x="294227" y="877641"/>
                </a:cubicBezTo>
                <a:cubicBezTo>
                  <a:pt x="283178" y="886404"/>
                  <a:pt x="271653" y="895452"/>
                  <a:pt x="262890" y="902310"/>
                </a:cubicBezTo>
                <a:cubicBezTo>
                  <a:pt x="256223" y="891833"/>
                  <a:pt x="248603" y="879641"/>
                  <a:pt x="241078" y="867830"/>
                </a:cubicBezTo>
                <a:cubicBezTo>
                  <a:pt x="263462" y="860400"/>
                  <a:pt x="274606" y="846589"/>
                  <a:pt x="273368" y="826968"/>
                </a:cubicBezTo>
                <a:cubicBezTo>
                  <a:pt x="272225" y="809537"/>
                  <a:pt x="260033" y="795440"/>
                  <a:pt x="243269" y="792011"/>
                </a:cubicBezTo>
                <a:cubicBezTo>
                  <a:pt x="225362" y="788391"/>
                  <a:pt x="208502" y="796583"/>
                  <a:pt x="200692" y="812680"/>
                </a:cubicBezTo>
                <a:cubicBezTo>
                  <a:pt x="191833" y="830968"/>
                  <a:pt x="197644" y="848208"/>
                  <a:pt x="215741" y="862972"/>
                </a:cubicBezTo>
                <a:cubicBezTo>
                  <a:pt x="204216" y="872021"/>
                  <a:pt x="192215" y="881546"/>
                  <a:pt x="181261" y="890213"/>
                </a:cubicBezTo>
                <a:cubicBezTo>
                  <a:pt x="178689" y="873164"/>
                  <a:pt x="167831" y="858305"/>
                  <a:pt x="146304" y="855543"/>
                </a:cubicBezTo>
                <a:cubicBezTo>
                  <a:pt x="125444" y="852876"/>
                  <a:pt x="111538" y="864210"/>
                  <a:pt x="102108" y="884784"/>
                </a:cubicBezTo>
                <a:cubicBezTo>
                  <a:pt x="100298" y="861353"/>
                  <a:pt x="90297" y="846018"/>
                  <a:pt x="68866" y="842017"/>
                </a:cubicBezTo>
                <a:cubicBezTo>
                  <a:pt x="46863" y="837921"/>
                  <a:pt x="32480" y="849828"/>
                  <a:pt x="22765" y="870592"/>
                </a:cubicBezTo>
                <a:cubicBezTo>
                  <a:pt x="21908" y="865829"/>
                  <a:pt x="21622" y="862972"/>
                  <a:pt x="20955" y="860305"/>
                </a:cubicBezTo>
                <a:cubicBezTo>
                  <a:pt x="17907" y="846875"/>
                  <a:pt x="10573" y="837064"/>
                  <a:pt x="95" y="831635"/>
                </a:cubicBezTo>
                <a:lnTo>
                  <a:pt x="95" y="901548"/>
                </a:lnTo>
                <a:cubicBezTo>
                  <a:pt x="8858" y="897167"/>
                  <a:pt x="15812" y="889833"/>
                  <a:pt x="19336" y="880403"/>
                </a:cubicBezTo>
                <a:cubicBezTo>
                  <a:pt x="25718" y="892023"/>
                  <a:pt x="32671" y="904787"/>
                  <a:pt x="38767" y="915931"/>
                </a:cubicBezTo>
                <a:cubicBezTo>
                  <a:pt x="30099" y="922503"/>
                  <a:pt x="19241" y="930695"/>
                  <a:pt x="9716" y="937934"/>
                </a:cubicBezTo>
                <a:cubicBezTo>
                  <a:pt x="6763" y="934029"/>
                  <a:pt x="3524" y="929742"/>
                  <a:pt x="95" y="925266"/>
                </a:cubicBezTo>
                <a:lnTo>
                  <a:pt x="95" y="969938"/>
                </a:lnTo>
                <a:cubicBezTo>
                  <a:pt x="2191" y="968223"/>
                  <a:pt x="4286" y="966604"/>
                  <a:pt x="6382" y="964889"/>
                </a:cubicBezTo>
                <a:cubicBezTo>
                  <a:pt x="11906" y="973367"/>
                  <a:pt x="18669" y="983939"/>
                  <a:pt x="25146" y="994036"/>
                </a:cubicBezTo>
                <a:cubicBezTo>
                  <a:pt x="17145" y="999561"/>
                  <a:pt x="8573" y="1005466"/>
                  <a:pt x="95" y="1011371"/>
                </a:cubicBezTo>
                <a:lnTo>
                  <a:pt x="95" y="1059568"/>
                </a:lnTo>
                <a:cubicBezTo>
                  <a:pt x="3143" y="1064140"/>
                  <a:pt x="6191" y="1068807"/>
                  <a:pt x="9239" y="1073475"/>
                </a:cubicBezTo>
                <a:cubicBezTo>
                  <a:pt x="6382" y="1075284"/>
                  <a:pt x="3239" y="1077189"/>
                  <a:pt x="95" y="1079189"/>
                </a:cubicBezTo>
                <a:lnTo>
                  <a:pt x="95" y="1398277"/>
                </a:lnTo>
                <a:cubicBezTo>
                  <a:pt x="4763" y="1394848"/>
                  <a:pt x="9335" y="1391610"/>
                  <a:pt x="14478" y="1387895"/>
                </a:cubicBezTo>
                <a:cubicBezTo>
                  <a:pt x="18002" y="1393229"/>
                  <a:pt x="21146" y="1398087"/>
                  <a:pt x="24765" y="1403421"/>
                </a:cubicBezTo>
                <a:cubicBezTo>
                  <a:pt x="19812" y="1406850"/>
                  <a:pt x="15240" y="1409993"/>
                  <a:pt x="9906" y="1413708"/>
                </a:cubicBezTo>
                <a:cubicBezTo>
                  <a:pt x="6572" y="1409326"/>
                  <a:pt x="3429" y="1405135"/>
                  <a:pt x="95" y="1400658"/>
                </a:cubicBezTo>
                <a:close/>
                <a:moveTo>
                  <a:pt x="87821" y="1424090"/>
                </a:moveTo>
                <a:cubicBezTo>
                  <a:pt x="84677" y="1420089"/>
                  <a:pt x="82391" y="1417232"/>
                  <a:pt x="79439" y="1413612"/>
                </a:cubicBezTo>
                <a:cubicBezTo>
                  <a:pt x="83439" y="1410564"/>
                  <a:pt x="87249" y="1407612"/>
                  <a:pt x="91821" y="1404183"/>
                </a:cubicBezTo>
                <a:cubicBezTo>
                  <a:pt x="94488" y="1408183"/>
                  <a:pt x="96965" y="1411898"/>
                  <a:pt x="99536" y="1415803"/>
                </a:cubicBezTo>
                <a:cubicBezTo>
                  <a:pt x="95536" y="1418661"/>
                  <a:pt x="92202" y="1421042"/>
                  <a:pt x="87821" y="1424090"/>
                </a:cubicBezTo>
                <a:close/>
                <a:moveTo>
                  <a:pt x="102680" y="1348461"/>
                </a:moveTo>
                <a:cubicBezTo>
                  <a:pt x="98679" y="1343318"/>
                  <a:pt x="94869" y="1338555"/>
                  <a:pt x="90392" y="1332840"/>
                </a:cubicBezTo>
                <a:cubicBezTo>
                  <a:pt x="95441" y="1328840"/>
                  <a:pt x="100394" y="1324839"/>
                  <a:pt x="105728" y="1320744"/>
                </a:cubicBezTo>
                <a:cubicBezTo>
                  <a:pt x="109633" y="1326649"/>
                  <a:pt x="113252" y="1332078"/>
                  <a:pt x="117634" y="1338746"/>
                </a:cubicBezTo>
                <a:cubicBezTo>
                  <a:pt x="112109" y="1342270"/>
                  <a:pt x="107537" y="1345318"/>
                  <a:pt x="102680" y="1348461"/>
                </a:cubicBezTo>
                <a:close/>
                <a:moveTo>
                  <a:pt x="114586" y="1272547"/>
                </a:moveTo>
                <a:cubicBezTo>
                  <a:pt x="110014" y="1266451"/>
                  <a:pt x="105251" y="1260069"/>
                  <a:pt x="100394" y="1253497"/>
                </a:cubicBezTo>
                <a:cubicBezTo>
                  <a:pt x="106966" y="1248544"/>
                  <a:pt x="113348" y="1243877"/>
                  <a:pt x="120396" y="1238638"/>
                </a:cubicBezTo>
                <a:cubicBezTo>
                  <a:pt x="124682" y="1245020"/>
                  <a:pt x="129159" y="1251687"/>
                  <a:pt x="134207" y="1259403"/>
                </a:cubicBezTo>
                <a:cubicBezTo>
                  <a:pt x="127730" y="1263784"/>
                  <a:pt x="121539" y="1267880"/>
                  <a:pt x="114586" y="1272547"/>
                </a:cubicBezTo>
                <a:close/>
                <a:moveTo>
                  <a:pt x="128397" y="1195490"/>
                </a:moveTo>
                <a:cubicBezTo>
                  <a:pt x="123444" y="1188727"/>
                  <a:pt x="118015" y="1181488"/>
                  <a:pt x="112109" y="1173487"/>
                </a:cubicBezTo>
                <a:cubicBezTo>
                  <a:pt x="119920" y="1167867"/>
                  <a:pt x="127445" y="1162438"/>
                  <a:pt x="134969" y="1156914"/>
                </a:cubicBezTo>
                <a:cubicBezTo>
                  <a:pt x="140113" y="1164343"/>
                  <a:pt x="145637" y="1172249"/>
                  <a:pt x="151067" y="1180250"/>
                </a:cubicBezTo>
                <a:cubicBezTo>
                  <a:pt x="144018" y="1185108"/>
                  <a:pt x="136493" y="1190156"/>
                  <a:pt x="128397" y="1195490"/>
                </a:cubicBezTo>
                <a:close/>
                <a:moveTo>
                  <a:pt x="166688" y="1438758"/>
                </a:moveTo>
                <a:cubicBezTo>
                  <a:pt x="163830" y="1434758"/>
                  <a:pt x="161258" y="1431138"/>
                  <a:pt x="158210" y="1427043"/>
                </a:cubicBezTo>
                <a:cubicBezTo>
                  <a:pt x="162878" y="1423328"/>
                  <a:pt x="166973" y="1419899"/>
                  <a:pt x="171545" y="1416184"/>
                </a:cubicBezTo>
                <a:cubicBezTo>
                  <a:pt x="174689" y="1420470"/>
                  <a:pt x="177451" y="1424185"/>
                  <a:pt x="180975" y="1428947"/>
                </a:cubicBezTo>
                <a:cubicBezTo>
                  <a:pt x="176403" y="1432091"/>
                  <a:pt x="172022" y="1435139"/>
                  <a:pt x="166688" y="1438758"/>
                </a:cubicBezTo>
                <a:close/>
                <a:moveTo>
                  <a:pt x="179927" y="1362272"/>
                </a:moveTo>
                <a:cubicBezTo>
                  <a:pt x="176213" y="1357796"/>
                  <a:pt x="172498" y="1353224"/>
                  <a:pt x="168212" y="1348080"/>
                </a:cubicBezTo>
                <a:cubicBezTo>
                  <a:pt x="173927" y="1343889"/>
                  <a:pt x="179356" y="1339794"/>
                  <a:pt x="185642" y="1335126"/>
                </a:cubicBezTo>
                <a:cubicBezTo>
                  <a:pt x="189262" y="1340841"/>
                  <a:pt x="192215" y="1345604"/>
                  <a:pt x="195358" y="1350652"/>
                </a:cubicBezTo>
                <a:cubicBezTo>
                  <a:pt x="190310" y="1354462"/>
                  <a:pt x="185452" y="1358081"/>
                  <a:pt x="179927" y="1362272"/>
                </a:cubicBezTo>
                <a:close/>
                <a:moveTo>
                  <a:pt x="194310" y="1286739"/>
                </a:moveTo>
                <a:cubicBezTo>
                  <a:pt x="189929" y="1280739"/>
                  <a:pt x="185547" y="1274738"/>
                  <a:pt x="180499" y="1267785"/>
                </a:cubicBezTo>
                <a:cubicBezTo>
                  <a:pt x="186785" y="1263022"/>
                  <a:pt x="193358" y="1258069"/>
                  <a:pt x="199930" y="1253021"/>
                </a:cubicBezTo>
                <a:cubicBezTo>
                  <a:pt x="204311" y="1259593"/>
                  <a:pt x="208693" y="1266261"/>
                  <a:pt x="213551" y="1273500"/>
                </a:cubicBezTo>
                <a:cubicBezTo>
                  <a:pt x="207264" y="1277881"/>
                  <a:pt x="200882" y="1282263"/>
                  <a:pt x="194310" y="1286739"/>
                </a:cubicBezTo>
                <a:close/>
                <a:moveTo>
                  <a:pt x="192310" y="1187870"/>
                </a:moveTo>
                <a:cubicBezTo>
                  <a:pt x="199263" y="1182631"/>
                  <a:pt x="206693" y="1177202"/>
                  <a:pt x="214789" y="1171201"/>
                </a:cubicBezTo>
                <a:cubicBezTo>
                  <a:pt x="220123" y="1179012"/>
                  <a:pt x="225362" y="1186727"/>
                  <a:pt x="230600" y="1194442"/>
                </a:cubicBezTo>
                <a:cubicBezTo>
                  <a:pt x="223457" y="1199205"/>
                  <a:pt x="215741" y="1204348"/>
                  <a:pt x="207931" y="1209492"/>
                </a:cubicBezTo>
                <a:cubicBezTo>
                  <a:pt x="203073" y="1202824"/>
                  <a:pt x="197834" y="1195585"/>
                  <a:pt x="192310" y="1187870"/>
                </a:cubicBezTo>
                <a:close/>
                <a:moveTo>
                  <a:pt x="233077" y="1530484"/>
                </a:moveTo>
                <a:cubicBezTo>
                  <a:pt x="229933" y="1526484"/>
                  <a:pt x="227171" y="1522864"/>
                  <a:pt x="223933" y="1518673"/>
                </a:cubicBezTo>
                <a:cubicBezTo>
                  <a:pt x="228314" y="1515816"/>
                  <a:pt x="232124" y="1513339"/>
                  <a:pt x="236125" y="1510672"/>
                </a:cubicBezTo>
                <a:cubicBezTo>
                  <a:pt x="238982" y="1514768"/>
                  <a:pt x="241364" y="1518197"/>
                  <a:pt x="244126" y="1522293"/>
                </a:cubicBezTo>
                <a:cubicBezTo>
                  <a:pt x="240411" y="1525055"/>
                  <a:pt x="237077" y="1527436"/>
                  <a:pt x="233077" y="1530484"/>
                </a:cubicBezTo>
                <a:close/>
                <a:moveTo>
                  <a:pt x="246317" y="1452855"/>
                </a:moveTo>
                <a:cubicBezTo>
                  <a:pt x="242697" y="1448093"/>
                  <a:pt x="239458" y="1443806"/>
                  <a:pt x="235934" y="1439139"/>
                </a:cubicBezTo>
                <a:cubicBezTo>
                  <a:pt x="240697" y="1435615"/>
                  <a:pt x="245174" y="1432377"/>
                  <a:pt x="250508" y="1428471"/>
                </a:cubicBezTo>
                <a:cubicBezTo>
                  <a:pt x="253841" y="1433139"/>
                  <a:pt x="257080" y="1437520"/>
                  <a:pt x="260985" y="1443045"/>
                </a:cubicBezTo>
                <a:cubicBezTo>
                  <a:pt x="255651" y="1446664"/>
                  <a:pt x="251365" y="1449522"/>
                  <a:pt x="246317" y="1452855"/>
                </a:cubicBezTo>
                <a:close/>
                <a:moveTo>
                  <a:pt x="260033" y="1375798"/>
                </a:moveTo>
                <a:cubicBezTo>
                  <a:pt x="256604" y="1370750"/>
                  <a:pt x="253556" y="1366273"/>
                  <a:pt x="250031" y="1361130"/>
                </a:cubicBezTo>
                <a:cubicBezTo>
                  <a:pt x="254984" y="1357224"/>
                  <a:pt x="259556" y="1353510"/>
                  <a:pt x="265081" y="1349223"/>
                </a:cubicBezTo>
                <a:cubicBezTo>
                  <a:pt x="268605" y="1354557"/>
                  <a:pt x="272034" y="1359701"/>
                  <a:pt x="275558" y="1365130"/>
                </a:cubicBezTo>
                <a:cubicBezTo>
                  <a:pt x="270129" y="1368845"/>
                  <a:pt x="265271" y="1372179"/>
                  <a:pt x="260033" y="1375798"/>
                </a:cubicBezTo>
                <a:close/>
                <a:moveTo>
                  <a:pt x="273844" y="1301122"/>
                </a:moveTo>
                <a:cubicBezTo>
                  <a:pt x="269462" y="1295026"/>
                  <a:pt x="265081" y="1288930"/>
                  <a:pt x="260128" y="1282072"/>
                </a:cubicBezTo>
                <a:cubicBezTo>
                  <a:pt x="266986" y="1277024"/>
                  <a:pt x="273368" y="1272356"/>
                  <a:pt x="279845" y="1267499"/>
                </a:cubicBezTo>
                <a:cubicBezTo>
                  <a:pt x="284512" y="1274357"/>
                  <a:pt x="289179" y="1281310"/>
                  <a:pt x="293751" y="1288073"/>
                </a:cubicBezTo>
                <a:cubicBezTo>
                  <a:pt x="286988" y="1292454"/>
                  <a:pt x="280416" y="1296836"/>
                  <a:pt x="273844" y="1301122"/>
                </a:cubicBezTo>
                <a:close/>
                <a:moveTo>
                  <a:pt x="272129" y="1201967"/>
                </a:moveTo>
                <a:cubicBezTo>
                  <a:pt x="279083" y="1196728"/>
                  <a:pt x="286417" y="1191299"/>
                  <a:pt x="294132" y="1185489"/>
                </a:cubicBezTo>
                <a:cubicBezTo>
                  <a:pt x="299276" y="1192823"/>
                  <a:pt x="304705" y="1200633"/>
                  <a:pt x="310325" y="1208730"/>
                </a:cubicBezTo>
                <a:cubicBezTo>
                  <a:pt x="302705" y="1213778"/>
                  <a:pt x="295085" y="1218826"/>
                  <a:pt x="287655" y="1223684"/>
                </a:cubicBezTo>
                <a:cubicBezTo>
                  <a:pt x="282607" y="1216730"/>
                  <a:pt x="277559" y="1209587"/>
                  <a:pt x="272129" y="1201967"/>
                </a:cubicBezTo>
                <a:close/>
                <a:moveTo>
                  <a:pt x="312325" y="1545724"/>
                </a:moveTo>
                <a:cubicBezTo>
                  <a:pt x="308991" y="1541152"/>
                  <a:pt x="306514" y="1537818"/>
                  <a:pt x="303467" y="1533532"/>
                </a:cubicBezTo>
                <a:cubicBezTo>
                  <a:pt x="307562" y="1530389"/>
                  <a:pt x="311372" y="1527341"/>
                  <a:pt x="315944" y="1523817"/>
                </a:cubicBezTo>
                <a:cubicBezTo>
                  <a:pt x="318897" y="1528103"/>
                  <a:pt x="321469" y="1531818"/>
                  <a:pt x="324612" y="1536294"/>
                </a:cubicBezTo>
                <a:cubicBezTo>
                  <a:pt x="320707" y="1539247"/>
                  <a:pt x="317087" y="1542009"/>
                  <a:pt x="312325" y="1545724"/>
                </a:cubicBezTo>
                <a:close/>
                <a:moveTo>
                  <a:pt x="326231" y="1467524"/>
                </a:moveTo>
                <a:cubicBezTo>
                  <a:pt x="322612" y="1462666"/>
                  <a:pt x="319278" y="1458285"/>
                  <a:pt x="315468" y="1453331"/>
                </a:cubicBezTo>
                <a:cubicBezTo>
                  <a:pt x="320326" y="1449617"/>
                  <a:pt x="324993" y="1445997"/>
                  <a:pt x="330232" y="1441997"/>
                </a:cubicBezTo>
                <a:cubicBezTo>
                  <a:pt x="333756" y="1447236"/>
                  <a:pt x="337090" y="1452189"/>
                  <a:pt x="341090" y="1457999"/>
                </a:cubicBezTo>
                <a:cubicBezTo>
                  <a:pt x="335471" y="1461618"/>
                  <a:pt x="331184" y="1464380"/>
                  <a:pt x="326231" y="1467524"/>
                </a:cubicBezTo>
                <a:close/>
                <a:moveTo>
                  <a:pt x="339471" y="1390467"/>
                </a:moveTo>
                <a:cubicBezTo>
                  <a:pt x="336042" y="1385323"/>
                  <a:pt x="332708" y="1380465"/>
                  <a:pt x="329184" y="1375227"/>
                </a:cubicBezTo>
                <a:cubicBezTo>
                  <a:pt x="334709" y="1370750"/>
                  <a:pt x="339852" y="1366654"/>
                  <a:pt x="345758" y="1361892"/>
                </a:cubicBezTo>
                <a:cubicBezTo>
                  <a:pt x="350044" y="1367797"/>
                  <a:pt x="353568" y="1372750"/>
                  <a:pt x="357569" y="1378275"/>
                </a:cubicBezTo>
                <a:cubicBezTo>
                  <a:pt x="351568" y="1382370"/>
                  <a:pt x="345853" y="1386180"/>
                  <a:pt x="339471" y="1390467"/>
                </a:cubicBezTo>
                <a:close/>
                <a:moveTo>
                  <a:pt x="352901" y="1314267"/>
                </a:moveTo>
                <a:cubicBezTo>
                  <a:pt x="348615" y="1308742"/>
                  <a:pt x="344138" y="1302932"/>
                  <a:pt x="339090" y="1296455"/>
                </a:cubicBezTo>
                <a:cubicBezTo>
                  <a:pt x="345567" y="1291597"/>
                  <a:pt x="352235" y="1286644"/>
                  <a:pt x="359474" y="1281215"/>
                </a:cubicBezTo>
                <a:cubicBezTo>
                  <a:pt x="363379" y="1287120"/>
                  <a:pt x="367475" y="1293216"/>
                  <a:pt x="372047" y="1299979"/>
                </a:cubicBezTo>
                <a:cubicBezTo>
                  <a:pt x="365379" y="1305027"/>
                  <a:pt x="359378" y="1309504"/>
                  <a:pt x="352901" y="1314267"/>
                </a:cubicBezTo>
                <a:close/>
                <a:moveTo>
                  <a:pt x="351473" y="1216350"/>
                </a:moveTo>
                <a:cubicBezTo>
                  <a:pt x="358712" y="1210920"/>
                  <a:pt x="366427" y="1205205"/>
                  <a:pt x="374047" y="1199490"/>
                </a:cubicBezTo>
                <a:cubicBezTo>
                  <a:pt x="379571" y="1207491"/>
                  <a:pt x="385096" y="1215492"/>
                  <a:pt x="390430" y="1223303"/>
                </a:cubicBezTo>
                <a:cubicBezTo>
                  <a:pt x="383191" y="1228161"/>
                  <a:pt x="375380" y="1233304"/>
                  <a:pt x="367284" y="1238638"/>
                </a:cubicBezTo>
                <a:cubicBezTo>
                  <a:pt x="362522" y="1231780"/>
                  <a:pt x="357188" y="1224255"/>
                  <a:pt x="351473" y="1216350"/>
                </a:cubicBezTo>
                <a:close/>
                <a:moveTo>
                  <a:pt x="391859" y="1560583"/>
                </a:moveTo>
                <a:cubicBezTo>
                  <a:pt x="388334" y="1555725"/>
                  <a:pt x="385382" y="1551630"/>
                  <a:pt x="382143" y="1547248"/>
                </a:cubicBezTo>
                <a:cubicBezTo>
                  <a:pt x="386715" y="1543819"/>
                  <a:pt x="390811" y="1540676"/>
                  <a:pt x="395478" y="1537247"/>
                </a:cubicBezTo>
                <a:cubicBezTo>
                  <a:pt x="398621" y="1541628"/>
                  <a:pt x="401574" y="1545724"/>
                  <a:pt x="405575" y="1551153"/>
                </a:cubicBezTo>
                <a:cubicBezTo>
                  <a:pt x="401193" y="1554201"/>
                  <a:pt x="396812" y="1557154"/>
                  <a:pt x="391859" y="1560583"/>
                </a:cubicBezTo>
                <a:close/>
                <a:moveTo>
                  <a:pt x="405575" y="1482954"/>
                </a:moveTo>
                <a:cubicBezTo>
                  <a:pt x="401860" y="1477906"/>
                  <a:pt x="398240" y="1473048"/>
                  <a:pt x="394240" y="1467619"/>
                </a:cubicBezTo>
                <a:cubicBezTo>
                  <a:pt x="399479" y="1463619"/>
                  <a:pt x="404527" y="1459809"/>
                  <a:pt x="410147" y="1455522"/>
                </a:cubicBezTo>
                <a:cubicBezTo>
                  <a:pt x="413861" y="1460952"/>
                  <a:pt x="417386" y="1466286"/>
                  <a:pt x="421481" y="1472286"/>
                </a:cubicBezTo>
                <a:cubicBezTo>
                  <a:pt x="415481" y="1476382"/>
                  <a:pt x="410909" y="1479430"/>
                  <a:pt x="405575" y="1482954"/>
                </a:cubicBezTo>
                <a:close/>
                <a:moveTo>
                  <a:pt x="419386" y="1405230"/>
                </a:moveTo>
                <a:cubicBezTo>
                  <a:pt x="415195" y="1399420"/>
                  <a:pt x="410909" y="1393705"/>
                  <a:pt x="406241" y="1387323"/>
                </a:cubicBezTo>
                <a:cubicBezTo>
                  <a:pt x="412909" y="1382275"/>
                  <a:pt x="418814" y="1377894"/>
                  <a:pt x="424625" y="1373512"/>
                </a:cubicBezTo>
                <a:cubicBezTo>
                  <a:pt x="428911" y="1379703"/>
                  <a:pt x="433007" y="1385895"/>
                  <a:pt x="437769" y="1392848"/>
                </a:cubicBezTo>
                <a:cubicBezTo>
                  <a:pt x="431959" y="1396753"/>
                  <a:pt x="425958" y="1400754"/>
                  <a:pt x="419386" y="1405230"/>
                </a:cubicBezTo>
                <a:close/>
                <a:moveTo>
                  <a:pt x="432816" y="1328554"/>
                </a:moveTo>
                <a:cubicBezTo>
                  <a:pt x="428625" y="1322077"/>
                  <a:pt x="424339" y="1315505"/>
                  <a:pt x="420243" y="1309314"/>
                </a:cubicBezTo>
                <a:cubicBezTo>
                  <a:pt x="426625" y="1304361"/>
                  <a:pt x="432530" y="1299789"/>
                  <a:pt x="439103" y="1294645"/>
                </a:cubicBezTo>
                <a:cubicBezTo>
                  <a:pt x="443389" y="1301027"/>
                  <a:pt x="447865" y="1307789"/>
                  <a:pt x="452342" y="1314457"/>
                </a:cubicBezTo>
                <a:cubicBezTo>
                  <a:pt x="445770" y="1319220"/>
                  <a:pt x="439388" y="1323792"/>
                  <a:pt x="432816" y="1328554"/>
                </a:cubicBezTo>
                <a:close/>
                <a:moveTo>
                  <a:pt x="430339" y="1230256"/>
                </a:moveTo>
                <a:cubicBezTo>
                  <a:pt x="437960" y="1224731"/>
                  <a:pt x="445770" y="1219017"/>
                  <a:pt x="453771" y="1213302"/>
                </a:cubicBezTo>
                <a:cubicBezTo>
                  <a:pt x="459677" y="1221684"/>
                  <a:pt x="465201" y="1229685"/>
                  <a:pt x="470726" y="1237400"/>
                </a:cubicBezTo>
                <a:cubicBezTo>
                  <a:pt x="463106" y="1242543"/>
                  <a:pt x="454724" y="1248163"/>
                  <a:pt x="446627" y="1253592"/>
                </a:cubicBezTo>
                <a:cubicBezTo>
                  <a:pt x="441484" y="1246258"/>
                  <a:pt x="435959" y="1238257"/>
                  <a:pt x="430339" y="1230256"/>
                </a:cubicBezTo>
                <a:close/>
                <a:moveTo>
                  <a:pt x="471583" y="1576109"/>
                </a:moveTo>
                <a:cubicBezTo>
                  <a:pt x="467773" y="1571156"/>
                  <a:pt x="464249" y="1566393"/>
                  <a:pt x="460439" y="1561345"/>
                </a:cubicBezTo>
                <a:cubicBezTo>
                  <a:pt x="466344" y="1557059"/>
                  <a:pt x="470821" y="1553725"/>
                  <a:pt x="475679" y="1550201"/>
                </a:cubicBezTo>
                <a:cubicBezTo>
                  <a:pt x="479203" y="1555344"/>
                  <a:pt x="482537" y="1560297"/>
                  <a:pt x="486347" y="1565917"/>
                </a:cubicBezTo>
                <a:cubicBezTo>
                  <a:pt x="481298" y="1569346"/>
                  <a:pt x="476822" y="1572394"/>
                  <a:pt x="471583" y="1576109"/>
                </a:cubicBezTo>
                <a:close/>
                <a:moveTo>
                  <a:pt x="485013" y="1498385"/>
                </a:moveTo>
                <a:cubicBezTo>
                  <a:pt x="480917" y="1492765"/>
                  <a:pt x="477012" y="1487622"/>
                  <a:pt x="472821" y="1481811"/>
                </a:cubicBezTo>
                <a:cubicBezTo>
                  <a:pt x="478250" y="1477620"/>
                  <a:pt x="483775" y="1473525"/>
                  <a:pt x="490061" y="1468762"/>
                </a:cubicBezTo>
                <a:cubicBezTo>
                  <a:pt x="494348" y="1475048"/>
                  <a:pt x="498062" y="1480383"/>
                  <a:pt x="502444" y="1486669"/>
                </a:cubicBezTo>
                <a:cubicBezTo>
                  <a:pt x="496824" y="1490479"/>
                  <a:pt x="491204" y="1494194"/>
                  <a:pt x="485013" y="1498385"/>
                </a:cubicBezTo>
                <a:close/>
                <a:moveTo>
                  <a:pt x="498729" y="1420566"/>
                </a:moveTo>
                <a:cubicBezTo>
                  <a:pt x="494348" y="1414374"/>
                  <a:pt x="489871" y="1408088"/>
                  <a:pt x="485204" y="1401516"/>
                </a:cubicBezTo>
                <a:cubicBezTo>
                  <a:pt x="491585" y="1396658"/>
                  <a:pt x="497872" y="1391991"/>
                  <a:pt x="504539" y="1386942"/>
                </a:cubicBezTo>
                <a:cubicBezTo>
                  <a:pt x="509588" y="1394277"/>
                  <a:pt x="514064" y="1400849"/>
                  <a:pt x="518636" y="1407516"/>
                </a:cubicBezTo>
                <a:cubicBezTo>
                  <a:pt x="512159" y="1411707"/>
                  <a:pt x="505778" y="1415994"/>
                  <a:pt x="498729" y="1420566"/>
                </a:cubicBezTo>
                <a:close/>
                <a:moveTo>
                  <a:pt x="512445" y="1343508"/>
                </a:moveTo>
                <a:cubicBezTo>
                  <a:pt x="508159" y="1337127"/>
                  <a:pt x="503777" y="1330459"/>
                  <a:pt x="499110" y="1323411"/>
                </a:cubicBezTo>
                <a:cubicBezTo>
                  <a:pt x="505397" y="1318648"/>
                  <a:pt x="511588" y="1313886"/>
                  <a:pt x="517874" y="1309028"/>
                </a:cubicBezTo>
                <a:cubicBezTo>
                  <a:pt x="523208" y="1315981"/>
                  <a:pt x="528161" y="1322268"/>
                  <a:pt x="533210" y="1328745"/>
                </a:cubicBezTo>
                <a:cubicBezTo>
                  <a:pt x="526733" y="1333412"/>
                  <a:pt x="519970" y="1338270"/>
                  <a:pt x="512445" y="1343508"/>
                </a:cubicBezTo>
                <a:close/>
                <a:moveTo>
                  <a:pt x="524637" y="1264641"/>
                </a:moveTo>
                <a:cubicBezTo>
                  <a:pt x="519398" y="1257974"/>
                  <a:pt x="514160" y="1251211"/>
                  <a:pt x="508826" y="1244448"/>
                </a:cubicBezTo>
                <a:cubicBezTo>
                  <a:pt x="516541" y="1239114"/>
                  <a:pt x="524161" y="1233876"/>
                  <a:pt x="531971" y="1228542"/>
                </a:cubicBezTo>
                <a:cubicBezTo>
                  <a:pt x="536448" y="1235209"/>
                  <a:pt x="541211" y="1242353"/>
                  <a:pt x="546259" y="1249782"/>
                </a:cubicBezTo>
                <a:cubicBezTo>
                  <a:pt x="538639" y="1255021"/>
                  <a:pt x="531781" y="1259784"/>
                  <a:pt x="524637" y="1264641"/>
                </a:cubicBezTo>
                <a:close/>
                <a:moveTo>
                  <a:pt x="519779" y="1163962"/>
                </a:moveTo>
                <a:cubicBezTo>
                  <a:pt x="528257" y="1157485"/>
                  <a:pt x="537401" y="1150437"/>
                  <a:pt x="545592" y="1144150"/>
                </a:cubicBezTo>
                <a:cubicBezTo>
                  <a:pt x="551593" y="1153199"/>
                  <a:pt x="558260" y="1163391"/>
                  <a:pt x="564737" y="1173297"/>
                </a:cubicBezTo>
                <a:cubicBezTo>
                  <a:pt x="556927" y="1177964"/>
                  <a:pt x="547878" y="1183488"/>
                  <a:pt x="539401" y="1188537"/>
                </a:cubicBezTo>
                <a:cubicBezTo>
                  <a:pt x="532543" y="1180059"/>
                  <a:pt x="525685" y="1171392"/>
                  <a:pt x="519779" y="1163962"/>
                </a:cubicBezTo>
                <a:close/>
                <a:moveTo>
                  <a:pt x="564642" y="1514387"/>
                </a:moveTo>
                <a:cubicBezTo>
                  <a:pt x="560165" y="1508196"/>
                  <a:pt x="555784" y="1502004"/>
                  <a:pt x="551117" y="1495432"/>
                </a:cubicBezTo>
                <a:cubicBezTo>
                  <a:pt x="556451" y="1491717"/>
                  <a:pt x="561785" y="1488003"/>
                  <a:pt x="567881" y="1483716"/>
                </a:cubicBezTo>
                <a:cubicBezTo>
                  <a:pt x="572738" y="1490098"/>
                  <a:pt x="576929" y="1495622"/>
                  <a:pt x="581692" y="1501909"/>
                </a:cubicBezTo>
                <a:cubicBezTo>
                  <a:pt x="576453" y="1505719"/>
                  <a:pt x="571024" y="1509720"/>
                  <a:pt x="564642" y="1514387"/>
                </a:cubicBezTo>
                <a:close/>
                <a:moveTo>
                  <a:pt x="577406" y="1434091"/>
                </a:moveTo>
                <a:cubicBezTo>
                  <a:pt x="572834" y="1428186"/>
                  <a:pt x="568357" y="1422185"/>
                  <a:pt x="563118" y="1415422"/>
                </a:cubicBezTo>
                <a:cubicBezTo>
                  <a:pt x="569881" y="1410755"/>
                  <a:pt x="576072" y="1406564"/>
                  <a:pt x="582454" y="1402182"/>
                </a:cubicBezTo>
                <a:cubicBezTo>
                  <a:pt x="587502" y="1408850"/>
                  <a:pt x="592455" y="1415422"/>
                  <a:pt x="597408" y="1421994"/>
                </a:cubicBezTo>
                <a:cubicBezTo>
                  <a:pt x="590836" y="1425995"/>
                  <a:pt x="584168" y="1430091"/>
                  <a:pt x="577406" y="1434091"/>
                </a:cubicBezTo>
                <a:close/>
                <a:moveTo>
                  <a:pt x="591217" y="1356558"/>
                </a:moveTo>
                <a:cubicBezTo>
                  <a:pt x="585407" y="1348938"/>
                  <a:pt x="579977" y="1341889"/>
                  <a:pt x="574548" y="1334745"/>
                </a:cubicBezTo>
                <a:cubicBezTo>
                  <a:pt x="581597" y="1329411"/>
                  <a:pt x="588836" y="1323887"/>
                  <a:pt x="595979" y="1318553"/>
                </a:cubicBezTo>
                <a:cubicBezTo>
                  <a:pt x="601790" y="1326744"/>
                  <a:pt x="607505" y="1335031"/>
                  <a:pt x="613220" y="1343127"/>
                </a:cubicBezTo>
                <a:cubicBezTo>
                  <a:pt x="606362" y="1347318"/>
                  <a:pt x="598932" y="1351890"/>
                  <a:pt x="591217" y="1356558"/>
                </a:cubicBezTo>
                <a:close/>
                <a:moveTo>
                  <a:pt x="602742" y="1281405"/>
                </a:moveTo>
                <a:cubicBezTo>
                  <a:pt x="597884" y="1274071"/>
                  <a:pt x="592550" y="1265880"/>
                  <a:pt x="587121" y="1257593"/>
                </a:cubicBezTo>
                <a:cubicBezTo>
                  <a:pt x="594646" y="1251687"/>
                  <a:pt x="602742" y="1245305"/>
                  <a:pt x="610838" y="1239019"/>
                </a:cubicBezTo>
                <a:cubicBezTo>
                  <a:pt x="615696" y="1247020"/>
                  <a:pt x="620840" y="1255497"/>
                  <a:pt x="626269" y="1264451"/>
                </a:cubicBezTo>
                <a:cubicBezTo>
                  <a:pt x="618554" y="1270071"/>
                  <a:pt x="610648" y="1275786"/>
                  <a:pt x="602742" y="1281405"/>
                </a:cubicBezTo>
                <a:close/>
                <a:moveTo>
                  <a:pt x="596932" y="1178630"/>
                </a:moveTo>
                <a:cubicBezTo>
                  <a:pt x="606171" y="1171677"/>
                  <a:pt x="616553" y="1163867"/>
                  <a:pt x="625316" y="1157199"/>
                </a:cubicBezTo>
                <a:cubicBezTo>
                  <a:pt x="631508" y="1166724"/>
                  <a:pt x="638461" y="1177297"/>
                  <a:pt x="645128" y="1187394"/>
                </a:cubicBezTo>
                <a:cubicBezTo>
                  <a:pt x="636651" y="1192918"/>
                  <a:pt x="626650" y="1199395"/>
                  <a:pt x="616649" y="1205872"/>
                </a:cubicBezTo>
                <a:cubicBezTo>
                  <a:pt x="610457" y="1197395"/>
                  <a:pt x="603314" y="1187489"/>
                  <a:pt x="596932" y="1178630"/>
                </a:cubicBezTo>
                <a:close/>
                <a:moveTo>
                  <a:pt x="642747" y="1528008"/>
                </a:moveTo>
                <a:cubicBezTo>
                  <a:pt x="637985" y="1521721"/>
                  <a:pt x="633317" y="1515530"/>
                  <a:pt x="628174" y="1508767"/>
                </a:cubicBezTo>
                <a:cubicBezTo>
                  <a:pt x="634365" y="1504005"/>
                  <a:pt x="640556" y="1499337"/>
                  <a:pt x="646748" y="1494575"/>
                </a:cubicBezTo>
                <a:cubicBezTo>
                  <a:pt x="652082" y="1501814"/>
                  <a:pt x="657225" y="1508862"/>
                  <a:pt x="662464" y="1515911"/>
                </a:cubicBezTo>
                <a:cubicBezTo>
                  <a:pt x="656082" y="1519816"/>
                  <a:pt x="649415" y="1523912"/>
                  <a:pt x="642747" y="1528008"/>
                </a:cubicBezTo>
                <a:close/>
                <a:moveTo>
                  <a:pt x="654653" y="1452189"/>
                </a:moveTo>
                <a:cubicBezTo>
                  <a:pt x="649700" y="1444950"/>
                  <a:pt x="644652" y="1437615"/>
                  <a:pt x="639223" y="1429614"/>
                </a:cubicBezTo>
                <a:cubicBezTo>
                  <a:pt x="646271" y="1424280"/>
                  <a:pt x="653796" y="1418565"/>
                  <a:pt x="661321" y="1412946"/>
                </a:cubicBezTo>
                <a:cubicBezTo>
                  <a:pt x="667036" y="1421042"/>
                  <a:pt x="672560" y="1428947"/>
                  <a:pt x="677894" y="1436663"/>
                </a:cubicBezTo>
                <a:cubicBezTo>
                  <a:pt x="670560" y="1441521"/>
                  <a:pt x="662750" y="1446759"/>
                  <a:pt x="654653" y="1452189"/>
                </a:cubicBezTo>
                <a:close/>
                <a:moveTo>
                  <a:pt x="668274" y="1374179"/>
                </a:moveTo>
                <a:cubicBezTo>
                  <a:pt x="663035" y="1366654"/>
                  <a:pt x="657225" y="1358272"/>
                  <a:pt x="651320" y="1349795"/>
                </a:cubicBezTo>
                <a:cubicBezTo>
                  <a:pt x="659225" y="1343985"/>
                  <a:pt x="667607" y="1337698"/>
                  <a:pt x="675894" y="1331507"/>
                </a:cubicBezTo>
                <a:cubicBezTo>
                  <a:pt x="682085" y="1340270"/>
                  <a:pt x="688181" y="1348938"/>
                  <a:pt x="693992" y="1357224"/>
                </a:cubicBezTo>
                <a:cubicBezTo>
                  <a:pt x="685800" y="1362558"/>
                  <a:pt x="676942" y="1368369"/>
                  <a:pt x="668274" y="1374179"/>
                </a:cubicBezTo>
                <a:close/>
                <a:moveTo>
                  <a:pt x="720090" y="1546200"/>
                </a:moveTo>
                <a:cubicBezTo>
                  <a:pt x="715232" y="1539152"/>
                  <a:pt x="710089" y="1531627"/>
                  <a:pt x="704564" y="1523436"/>
                </a:cubicBezTo>
                <a:cubicBezTo>
                  <a:pt x="711994" y="1517911"/>
                  <a:pt x="719138" y="1512577"/>
                  <a:pt x="726567" y="1507053"/>
                </a:cubicBezTo>
                <a:cubicBezTo>
                  <a:pt x="731806" y="1514387"/>
                  <a:pt x="737426" y="1522197"/>
                  <a:pt x="743331" y="1530389"/>
                </a:cubicBezTo>
                <a:cubicBezTo>
                  <a:pt x="736092" y="1535342"/>
                  <a:pt x="728186" y="1540771"/>
                  <a:pt x="720090" y="1546200"/>
                </a:cubicBezTo>
                <a:close/>
                <a:moveTo>
                  <a:pt x="733806" y="1467714"/>
                </a:moveTo>
                <a:cubicBezTo>
                  <a:pt x="728567" y="1460189"/>
                  <a:pt x="722852" y="1451903"/>
                  <a:pt x="717042" y="1443616"/>
                </a:cubicBezTo>
                <a:cubicBezTo>
                  <a:pt x="724948" y="1437806"/>
                  <a:pt x="733235" y="1431805"/>
                  <a:pt x="741426" y="1425804"/>
                </a:cubicBezTo>
                <a:cubicBezTo>
                  <a:pt x="746951" y="1433710"/>
                  <a:pt x="752951" y="1442283"/>
                  <a:pt x="759143" y="1451046"/>
                </a:cubicBezTo>
                <a:cubicBezTo>
                  <a:pt x="750856" y="1456570"/>
                  <a:pt x="742188" y="1462190"/>
                  <a:pt x="733806" y="1467714"/>
                </a:cubicBezTo>
                <a:close/>
                <a:moveTo>
                  <a:pt x="747903" y="1389990"/>
                </a:moveTo>
                <a:cubicBezTo>
                  <a:pt x="741998" y="1381513"/>
                  <a:pt x="735425" y="1372083"/>
                  <a:pt x="729520" y="1363606"/>
                </a:cubicBezTo>
                <a:cubicBezTo>
                  <a:pt x="738283" y="1357034"/>
                  <a:pt x="747427" y="1350176"/>
                  <a:pt x="755999" y="1343794"/>
                </a:cubicBezTo>
                <a:cubicBezTo>
                  <a:pt x="761810" y="1352557"/>
                  <a:pt x="768477" y="1362558"/>
                  <a:pt x="774668" y="1371893"/>
                </a:cubicBezTo>
                <a:cubicBezTo>
                  <a:pt x="765810" y="1377894"/>
                  <a:pt x="756571" y="1384085"/>
                  <a:pt x="747903" y="1389990"/>
                </a:cubicBezTo>
                <a:close/>
                <a:moveTo>
                  <a:pt x="741236" y="1283882"/>
                </a:moveTo>
                <a:cubicBezTo>
                  <a:pt x="750951" y="1276547"/>
                  <a:pt x="761714" y="1268451"/>
                  <a:pt x="770477" y="1261879"/>
                </a:cubicBezTo>
                <a:cubicBezTo>
                  <a:pt x="776764" y="1271309"/>
                  <a:pt x="784384" y="1282644"/>
                  <a:pt x="791432" y="1293216"/>
                </a:cubicBezTo>
                <a:cubicBezTo>
                  <a:pt x="782669" y="1298646"/>
                  <a:pt x="771716" y="1305504"/>
                  <a:pt x="761429" y="1311885"/>
                </a:cubicBezTo>
                <a:cubicBezTo>
                  <a:pt x="755047" y="1302837"/>
                  <a:pt x="747522" y="1292454"/>
                  <a:pt x="741236" y="1283882"/>
                </a:cubicBezTo>
                <a:close/>
                <a:moveTo>
                  <a:pt x="799148" y="1562107"/>
                </a:moveTo>
                <a:cubicBezTo>
                  <a:pt x="793623" y="1554011"/>
                  <a:pt x="787813" y="1545629"/>
                  <a:pt x="782288" y="1537628"/>
                </a:cubicBezTo>
                <a:cubicBezTo>
                  <a:pt x="790670" y="1531341"/>
                  <a:pt x="799243" y="1525055"/>
                  <a:pt x="806768" y="1519435"/>
                </a:cubicBezTo>
                <a:cubicBezTo>
                  <a:pt x="812864" y="1528008"/>
                  <a:pt x="818960" y="1536675"/>
                  <a:pt x="824865" y="1545057"/>
                </a:cubicBezTo>
                <a:cubicBezTo>
                  <a:pt x="816864" y="1550391"/>
                  <a:pt x="808006" y="1556202"/>
                  <a:pt x="799148" y="1562107"/>
                </a:cubicBezTo>
                <a:close/>
                <a:moveTo>
                  <a:pt x="813245" y="1483812"/>
                </a:moveTo>
                <a:cubicBezTo>
                  <a:pt x="807529" y="1475525"/>
                  <a:pt x="801243" y="1466381"/>
                  <a:pt x="795052" y="1457522"/>
                </a:cubicBezTo>
                <a:cubicBezTo>
                  <a:pt x="803815" y="1450950"/>
                  <a:pt x="813245" y="1443806"/>
                  <a:pt x="821341" y="1437711"/>
                </a:cubicBezTo>
                <a:cubicBezTo>
                  <a:pt x="827627" y="1446950"/>
                  <a:pt x="834200" y="1456665"/>
                  <a:pt x="840486" y="1465809"/>
                </a:cubicBezTo>
                <a:cubicBezTo>
                  <a:pt x="831818" y="1471620"/>
                  <a:pt x="822198" y="1477906"/>
                  <a:pt x="813245" y="1483812"/>
                </a:cubicBezTo>
                <a:close/>
                <a:moveTo>
                  <a:pt x="878396" y="1578014"/>
                </a:moveTo>
                <a:cubicBezTo>
                  <a:pt x="872490" y="1569346"/>
                  <a:pt x="865918" y="1559916"/>
                  <a:pt x="860012" y="1551439"/>
                </a:cubicBezTo>
                <a:cubicBezTo>
                  <a:pt x="869061" y="1544581"/>
                  <a:pt x="878586" y="1537342"/>
                  <a:pt x="886777" y="1531055"/>
                </a:cubicBezTo>
                <a:cubicBezTo>
                  <a:pt x="892874" y="1540104"/>
                  <a:pt x="899732" y="1550201"/>
                  <a:pt x="906113" y="1559821"/>
                </a:cubicBezTo>
                <a:cubicBezTo>
                  <a:pt x="896969" y="1565822"/>
                  <a:pt x="887444" y="1572108"/>
                  <a:pt x="878396" y="1578014"/>
                </a:cubicBezTo>
                <a:close/>
                <a:moveTo>
                  <a:pt x="892207" y="1499718"/>
                </a:moveTo>
                <a:cubicBezTo>
                  <a:pt x="886016" y="1490955"/>
                  <a:pt x="878681" y="1480478"/>
                  <a:pt x="872300" y="1471334"/>
                </a:cubicBezTo>
                <a:cubicBezTo>
                  <a:pt x="881634" y="1464476"/>
                  <a:pt x="892112" y="1456761"/>
                  <a:pt x="901446" y="1449998"/>
                </a:cubicBezTo>
                <a:cubicBezTo>
                  <a:pt x="907637" y="1459142"/>
                  <a:pt x="915352" y="1470572"/>
                  <a:pt x="922401" y="1480859"/>
                </a:cubicBezTo>
                <a:cubicBezTo>
                  <a:pt x="913162" y="1486574"/>
                  <a:pt x="902399" y="1493432"/>
                  <a:pt x="892207" y="1499718"/>
                </a:cubicBezTo>
                <a:close/>
                <a:moveTo>
                  <a:pt x="982885" y="1460856"/>
                </a:moveTo>
                <a:cubicBezTo>
                  <a:pt x="984885" y="1475048"/>
                  <a:pt x="992981" y="1488479"/>
                  <a:pt x="1007650" y="1494098"/>
                </a:cubicBezTo>
                <a:cubicBezTo>
                  <a:pt x="995648" y="1501338"/>
                  <a:pt x="982409" y="1509243"/>
                  <a:pt x="971074" y="1516006"/>
                </a:cubicBezTo>
                <a:cubicBezTo>
                  <a:pt x="964502" y="1506576"/>
                  <a:pt x="956310" y="1494765"/>
                  <a:pt x="949928" y="1485526"/>
                </a:cubicBezTo>
                <a:cubicBezTo>
                  <a:pt x="959834" y="1478097"/>
                  <a:pt x="971741" y="1469238"/>
                  <a:pt x="982885" y="1460856"/>
                </a:cubicBezTo>
                <a:close/>
                <a:moveTo>
                  <a:pt x="915448" y="1368940"/>
                </a:moveTo>
                <a:cubicBezTo>
                  <a:pt x="922592" y="1378941"/>
                  <a:pt x="931545" y="1391419"/>
                  <a:pt x="938975" y="1401706"/>
                </a:cubicBezTo>
                <a:cubicBezTo>
                  <a:pt x="929640" y="1407326"/>
                  <a:pt x="916686" y="1415136"/>
                  <a:pt x="905827" y="1421709"/>
                </a:cubicBezTo>
                <a:cubicBezTo>
                  <a:pt x="899065" y="1412088"/>
                  <a:pt x="891064" y="1400658"/>
                  <a:pt x="884777" y="1391610"/>
                </a:cubicBezTo>
                <a:cubicBezTo>
                  <a:pt x="894398" y="1384466"/>
                  <a:pt x="906018" y="1375893"/>
                  <a:pt x="915448" y="1368940"/>
                </a:cubicBezTo>
                <a:close/>
                <a:moveTo>
                  <a:pt x="852011" y="1273404"/>
                </a:moveTo>
                <a:cubicBezTo>
                  <a:pt x="853726" y="1287501"/>
                  <a:pt x="862203" y="1300741"/>
                  <a:pt x="875729" y="1306361"/>
                </a:cubicBezTo>
                <a:cubicBezTo>
                  <a:pt x="864203" y="1313409"/>
                  <a:pt x="851535" y="1321125"/>
                  <a:pt x="840772" y="1327697"/>
                </a:cubicBezTo>
                <a:cubicBezTo>
                  <a:pt x="833819" y="1317981"/>
                  <a:pt x="825818" y="1306932"/>
                  <a:pt x="819150" y="1297693"/>
                </a:cubicBezTo>
                <a:cubicBezTo>
                  <a:pt x="828961" y="1290454"/>
                  <a:pt x="840867" y="1281691"/>
                  <a:pt x="852011" y="1273404"/>
                </a:cubicBezTo>
                <a:close/>
                <a:moveTo>
                  <a:pt x="835914" y="1356081"/>
                </a:moveTo>
                <a:cubicBezTo>
                  <a:pt x="842201" y="1365416"/>
                  <a:pt x="849821" y="1376560"/>
                  <a:pt x="856679" y="1386752"/>
                </a:cubicBezTo>
                <a:cubicBezTo>
                  <a:pt x="847439" y="1392562"/>
                  <a:pt x="836771" y="1399325"/>
                  <a:pt x="827056" y="1405516"/>
                </a:cubicBezTo>
                <a:cubicBezTo>
                  <a:pt x="820674" y="1396563"/>
                  <a:pt x="813530" y="1386466"/>
                  <a:pt x="807244" y="1377608"/>
                </a:cubicBezTo>
                <a:cubicBezTo>
                  <a:pt x="816674" y="1370559"/>
                  <a:pt x="827151" y="1362749"/>
                  <a:pt x="835914" y="1356081"/>
                </a:cubicBezTo>
                <a:close/>
                <a:moveTo>
                  <a:pt x="785051" y="1182250"/>
                </a:moveTo>
                <a:cubicBezTo>
                  <a:pt x="790861" y="1192061"/>
                  <a:pt x="798004" y="1204062"/>
                  <a:pt x="804196" y="1214445"/>
                </a:cubicBezTo>
                <a:cubicBezTo>
                  <a:pt x="795528" y="1220731"/>
                  <a:pt x="784765" y="1228446"/>
                  <a:pt x="774859" y="1235590"/>
                </a:cubicBezTo>
                <a:cubicBezTo>
                  <a:pt x="769334" y="1226541"/>
                  <a:pt x="762667" y="1215588"/>
                  <a:pt x="756952" y="1206158"/>
                </a:cubicBezTo>
                <a:cubicBezTo>
                  <a:pt x="766001" y="1198443"/>
                  <a:pt x="776478" y="1189584"/>
                  <a:pt x="785051" y="1182250"/>
                </a:cubicBezTo>
                <a:close/>
                <a:moveTo>
                  <a:pt x="719328" y="1077189"/>
                </a:moveTo>
                <a:cubicBezTo>
                  <a:pt x="721709" y="1085762"/>
                  <a:pt x="722471" y="1095382"/>
                  <a:pt x="727043" y="1102621"/>
                </a:cubicBezTo>
                <a:cubicBezTo>
                  <a:pt x="732568" y="1111289"/>
                  <a:pt x="741426" y="1117861"/>
                  <a:pt x="747998" y="1124433"/>
                </a:cubicBezTo>
                <a:cubicBezTo>
                  <a:pt x="731806" y="1124338"/>
                  <a:pt x="717995" y="1133292"/>
                  <a:pt x="711041" y="1146436"/>
                </a:cubicBezTo>
                <a:cubicBezTo>
                  <a:pt x="702564" y="1134625"/>
                  <a:pt x="693706" y="1122243"/>
                  <a:pt x="685514" y="1110813"/>
                </a:cubicBezTo>
                <a:cubicBezTo>
                  <a:pt x="701135" y="1107288"/>
                  <a:pt x="717328" y="1099764"/>
                  <a:pt x="719328" y="1077189"/>
                </a:cubicBezTo>
                <a:close/>
                <a:moveTo>
                  <a:pt x="705802" y="1169677"/>
                </a:moveTo>
                <a:cubicBezTo>
                  <a:pt x="710660" y="1178154"/>
                  <a:pt x="717137" y="1189489"/>
                  <a:pt x="723233" y="1200157"/>
                </a:cubicBezTo>
                <a:cubicBezTo>
                  <a:pt x="714661" y="1206348"/>
                  <a:pt x="704469" y="1213683"/>
                  <a:pt x="695611" y="1220160"/>
                </a:cubicBezTo>
                <a:cubicBezTo>
                  <a:pt x="688848" y="1211111"/>
                  <a:pt x="681419" y="1201205"/>
                  <a:pt x="675227" y="1192823"/>
                </a:cubicBezTo>
                <a:cubicBezTo>
                  <a:pt x="684752" y="1185489"/>
                  <a:pt x="695897" y="1177106"/>
                  <a:pt x="705802" y="1169677"/>
                </a:cubicBezTo>
                <a:close/>
                <a:moveTo>
                  <a:pt x="691229" y="1251116"/>
                </a:moveTo>
                <a:cubicBezTo>
                  <a:pt x="697040" y="1259307"/>
                  <a:pt x="703612" y="1268737"/>
                  <a:pt x="710184" y="1278072"/>
                </a:cubicBezTo>
                <a:cubicBezTo>
                  <a:pt x="701326" y="1283882"/>
                  <a:pt x="691706" y="1290264"/>
                  <a:pt x="682085" y="1296550"/>
                </a:cubicBezTo>
                <a:cubicBezTo>
                  <a:pt x="677132" y="1288930"/>
                  <a:pt x="671322" y="1280167"/>
                  <a:pt x="665893" y="1271785"/>
                </a:cubicBezTo>
                <a:cubicBezTo>
                  <a:pt x="674179" y="1265022"/>
                  <a:pt x="683324" y="1257497"/>
                  <a:pt x="691229" y="1251116"/>
                </a:cubicBezTo>
                <a:close/>
                <a:moveTo>
                  <a:pt x="639985" y="1075665"/>
                </a:moveTo>
                <a:cubicBezTo>
                  <a:pt x="646748" y="1085571"/>
                  <a:pt x="655511" y="1098335"/>
                  <a:pt x="662464" y="1108527"/>
                </a:cubicBezTo>
                <a:cubicBezTo>
                  <a:pt x="652748" y="1114622"/>
                  <a:pt x="640556" y="1122338"/>
                  <a:pt x="630079" y="1128910"/>
                </a:cubicBezTo>
                <a:cubicBezTo>
                  <a:pt x="623507" y="1119576"/>
                  <a:pt x="615410" y="1108146"/>
                  <a:pt x="608648" y="1098525"/>
                </a:cubicBezTo>
                <a:cubicBezTo>
                  <a:pt x="618077" y="1091572"/>
                  <a:pt x="629984" y="1082904"/>
                  <a:pt x="639985" y="1075665"/>
                </a:cubicBezTo>
                <a:close/>
                <a:moveTo>
                  <a:pt x="575215" y="971176"/>
                </a:moveTo>
                <a:cubicBezTo>
                  <a:pt x="579025" y="990226"/>
                  <a:pt x="583502" y="1008800"/>
                  <a:pt x="606552" y="1015563"/>
                </a:cubicBezTo>
                <a:cubicBezTo>
                  <a:pt x="587216" y="1016610"/>
                  <a:pt x="572738" y="1024897"/>
                  <a:pt x="565880" y="1039089"/>
                </a:cubicBezTo>
                <a:cubicBezTo>
                  <a:pt x="557689" y="1027373"/>
                  <a:pt x="549021" y="1014896"/>
                  <a:pt x="540449" y="1002609"/>
                </a:cubicBezTo>
                <a:cubicBezTo>
                  <a:pt x="556355" y="1000608"/>
                  <a:pt x="569786" y="990417"/>
                  <a:pt x="575215" y="971176"/>
                </a:cubicBezTo>
                <a:close/>
                <a:moveTo>
                  <a:pt x="560261" y="1061759"/>
                </a:moveTo>
                <a:cubicBezTo>
                  <a:pt x="566261" y="1071189"/>
                  <a:pt x="574072" y="1083285"/>
                  <a:pt x="581216" y="1094430"/>
                </a:cubicBezTo>
                <a:cubicBezTo>
                  <a:pt x="572643" y="1099764"/>
                  <a:pt x="561499" y="1106622"/>
                  <a:pt x="550926" y="1113098"/>
                </a:cubicBezTo>
                <a:cubicBezTo>
                  <a:pt x="544163" y="1103859"/>
                  <a:pt x="536543" y="1093477"/>
                  <a:pt x="529876" y="1084523"/>
                </a:cubicBezTo>
                <a:cubicBezTo>
                  <a:pt x="539591" y="1077285"/>
                  <a:pt x="551021" y="1068712"/>
                  <a:pt x="560261" y="1061759"/>
                </a:cubicBezTo>
                <a:close/>
                <a:moveTo>
                  <a:pt x="497014" y="964413"/>
                </a:moveTo>
                <a:cubicBezTo>
                  <a:pt x="497586" y="980034"/>
                  <a:pt x="507206" y="993369"/>
                  <a:pt x="521589" y="999751"/>
                </a:cubicBezTo>
                <a:cubicBezTo>
                  <a:pt x="510159" y="1005847"/>
                  <a:pt x="497777" y="1012514"/>
                  <a:pt x="487109" y="1018325"/>
                </a:cubicBezTo>
                <a:cubicBezTo>
                  <a:pt x="480060" y="1009657"/>
                  <a:pt x="471392" y="999179"/>
                  <a:pt x="464249" y="990321"/>
                </a:cubicBezTo>
                <a:cubicBezTo>
                  <a:pt x="473869" y="982701"/>
                  <a:pt x="485680" y="973367"/>
                  <a:pt x="497014" y="964413"/>
                </a:cubicBezTo>
                <a:close/>
                <a:moveTo>
                  <a:pt x="481298" y="1051662"/>
                </a:moveTo>
                <a:cubicBezTo>
                  <a:pt x="487394" y="1060139"/>
                  <a:pt x="494633" y="1070141"/>
                  <a:pt x="501301" y="1079475"/>
                </a:cubicBezTo>
                <a:cubicBezTo>
                  <a:pt x="492443" y="1084809"/>
                  <a:pt x="482632" y="1090620"/>
                  <a:pt x="473393" y="1096144"/>
                </a:cubicBezTo>
                <a:cubicBezTo>
                  <a:pt x="466915" y="1087762"/>
                  <a:pt x="459677" y="1078428"/>
                  <a:pt x="453104" y="1069950"/>
                </a:cubicBezTo>
                <a:cubicBezTo>
                  <a:pt x="461867" y="1064330"/>
                  <a:pt x="472154" y="1057663"/>
                  <a:pt x="481298" y="1051662"/>
                </a:cubicBezTo>
                <a:close/>
                <a:moveTo>
                  <a:pt x="466535" y="1133482"/>
                </a:moveTo>
                <a:cubicBezTo>
                  <a:pt x="472631" y="1141864"/>
                  <a:pt x="478917" y="1150437"/>
                  <a:pt x="485204" y="1159009"/>
                </a:cubicBezTo>
                <a:cubicBezTo>
                  <a:pt x="477393" y="1164534"/>
                  <a:pt x="468821" y="1170534"/>
                  <a:pt x="460724" y="1176249"/>
                </a:cubicBezTo>
                <a:cubicBezTo>
                  <a:pt x="454438" y="1167391"/>
                  <a:pt x="448056" y="1158342"/>
                  <a:pt x="442055" y="1150055"/>
                </a:cubicBezTo>
                <a:cubicBezTo>
                  <a:pt x="450056" y="1144626"/>
                  <a:pt x="458438" y="1138911"/>
                  <a:pt x="466535" y="1133482"/>
                </a:cubicBezTo>
                <a:close/>
                <a:moveTo>
                  <a:pt x="416052" y="956698"/>
                </a:moveTo>
                <a:cubicBezTo>
                  <a:pt x="423005" y="965747"/>
                  <a:pt x="431578" y="976891"/>
                  <a:pt x="439007" y="986511"/>
                </a:cubicBezTo>
                <a:cubicBezTo>
                  <a:pt x="429673" y="992798"/>
                  <a:pt x="417957" y="1000799"/>
                  <a:pt x="408623" y="1007180"/>
                </a:cubicBezTo>
                <a:cubicBezTo>
                  <a:pt x="401384" y="997179"/>
                  <a:pt x="393002" y="985463"/>
                  <a:pt x="385953" y="975653"/>
                </a:cubicBezTo>
                <a:cubicBezTo>
                  <a:pt x="394526" y="970319"/>
                  <a:pt x="405765" y="963175"/>
                  <a:pt x="416052" y="956698"/>
                </a:cubicBezTo>
                <a:close/>
                <a:moveTo>
                  <a:pt x="403765" y="1034613"/>
                </a:moveTo>
                <a:cubicBezTo>
                  <a:pt x="409670" y="1043852"/>
                  <a:pt x="416719" y="1054805"/>
                  <a:pt x="423196" y="1064997"/>
                </a:cubicBezTo>
                <a:cubicBezTo>
                  <a:pt x="414433" y="1070712"/>
                  <a:pt x="404432" y="1077285"/>
                  <a:pt x="394716" y="1083762"/>
                </a:cubicBezTo>
                <a:cubicBezTo>
                  <a:pt x="388334" y="1075094"/>
                  <a:pt x="381000" y="1065093"/>
                  <a:pt x="374523" y="1056234"/>
                </a:cubicBezTo>
                <a:cubicBezTo>
                  <a:pt x="383858" y="1049376"/>
                  <a:pt x="394621" y="1041375"/>
                  <a:pt x="403765" y="1034613"/>
                </a:cubicBezTo>
                <a:close/>
                <a:moveTo>
                  <a:pt x="388906" y="1117194"/>
                </a:moveTo>
                <a:cubicBezTo>
                  <a:pt x="394526" y="1125672"/>
                  <a:pt x="400526" y="1134816"/>
                  <a:pt x="406718" y="1144055"/>
                </a:cubicBezTo>
                <a:cubicBezTo>
                  <a:pt x="398907" y="1149294"/>
                  <a:pt x="389858" y="1155294"/>
                  <a:pt x="381095" y="1161105"/>
                </a:cubicBezTo>
                <a:cubicBezTo>
                  <a:pt x="375380" y="1153199"/>
                  <a:pt x="369189" y="1144531"/>
                  <a:pt x="362998" y="1136054"/>
                </a:cubicBezTo>
                <a:cubicBezTo>
                  <a:pt x="371665" y="1129767"/>
                  <a:pt x="380524" y="1123290"/>
                  <a:pt x="388906" y="1117194"/>
                </a:cubicBezTo>
                <a:close/>
                <a:moveTo>
                  <a:pt x="338519" y="938601"/>
                </a:moveTo>
                <a:cubicBezTo>
                  <a:pt x="345186" y="948697"/>
                  <a:pt x="353663" y="961556"/>
                  <a:pt x="360521" y="971938"/>
                </a:cubicBezTo>
                <a:cubicBezTo>
                  <a:pt x="350806" y="978225"/>
                  <a:pt x="338709" y="986035"/>
                  <a:pt x="328708" y="992512"/>
                </a:cubicBezTo>
                <a:cubicBezTo>
                  <a:pt x="321945" y="982987"/>
                  <a:pt x="313754" y="971557"/>
                  <a:pt x="307086" y="962222"/>
                </a:cubicBezTo>
                <a:cubicBezTo>
                  <a:pt x="316992" y="954793"/>
                  <a:pt x="329089" y="945649"/>
                  <a:pt x="338519" y="938601"/>
                </a:cubicBezTo>
                <a:close/>
                <a:moveTo>
                  <a:pt x="324136" y="1020896"/>
                </a:moveTo>
                <a:cubicBezTo>
                  <a:pt x="329756" y="1029850"/>
                  <a:pt x="336518" y="1040518"/>
                  <a:pt x="343186" y="1051091"/>
                </a:cubicBezTo>
                <a:cubicBezTo>
                  <a:pt x="335185" y="1056330"/>
                  <a:pt x="325184" y="1062806"/>
                  <a:pt x="315373" y="1069284"/>
                </a:cubicBezTo>
                <a:cubicBezTo>
                  <a:pt x="308610" y="1060139"/>
                  <a:pt x="301466" y="1050519"/>
                  <a:pt x="295085" y="1042042"/>
                </a:cubicBezTo>
                <a:cubicBezTo>
                  <a:pt x="304324" y="1035279"/>
                  <a:pt x="314897" y="1027564"/>
                  <a:pt x="324136" y="1020896"/>
                </a:cubicBezTo>
                <a:close/>
                <a:moveTo>
                  <a:pt x="309182" y="1103478"/>
                </a:moveTo>
                <a:cubicBezTo>
                  <a:pt x="315087" y="1112146"/>
                  <a:pt x="321183" y="1121195"/>
                  <a:pt x="326993" y="1129577"/>
                </a:cubicBezTo>
                <a:cubicBezTo>
                  <a:pt x="318897" y="1134911"/>
                  <a:pt x="310039" y="1140816"/>
                  <a:pt x="301371" y="1146531"/>
                </a:cubicBezTo>
                <a:cubicBezTo>
                  <a:pt x="295561" y="1138435"/>
                  <a:pt x="289274" y="1129863"/>
                  <a:pt x="283464" y="1121862"/>
                </a:cubicBezTo>
                <a:cubicBezTo>
                  <a:pt x="291941" y="1115861"/>
                  <a:pt x="300800" y="1109479"/>
                  <a:pt x="309182" y="1103478"/>
                </a:cubicBezTo>
                <a:close/>
                <a:moveTo>
                  <a:pt x="258985" y="923837"/>
                </a:moveTo>
                <a:cubicBezTo>
                  <a:pt x="265081" y="933647"/>
                  <a:pt x="273177" y="946506"/>
                  <a:pt x="280321" y="957936"/>
                </a:cubicBezTo>
                <a:cubicBezTo>
                  <a:pt x="271272" y="963746"/>
                  <a:pt x="259270" y="971462"/>
                  <a:pt x="249079" y="978034"/>
                </a:cubicBezTo>
                <a:cubicBezTo>
                  <a:pt x="242221" y="968604"/>
                  <a:pt x="233839" y="956984"/>
                  <a:pt x="227457" y="948221"/>
                </a:cubicBezTo>
                <a:cubicBezTo>
                  <a:pt x="237554" y="940315"/>
                  <a:pt x="249745" y="930980"/>
                  <a:pt x="258985" y="923837"/>
                </a:cubicBezTo>
                <a:close/>
                <a:moveTo>
                  <a:pt x="244602" y="1006895"/>
                </a:moveTo>
                <a:cubicBezTo>
                  <a:pt x="250127" y="1015658"/>
                  <a:pt x="256985" y="1026516"/>
                  <a:pt x="263271" y="1036613"/>
                </a:cubicBezTo>
                <a:cubicBezTo>
                  <a:pt x="254794" y="1042233"/>
                  <a:pt x="244888" y="1048805"/>
                  <a:pt x="235649" y="1054996"/>
                </a:cubicBezTo>
                <a:cubicBezTo>
                  <a:pt x="228886" y="1045947"/>
                  <a:pt x="221456" y="1036137"/>
                  <a:pt x="215265" y="1027945"/>
                </a:cubicBezTo>
                <a:cubicBezTo>
                  <a:pt x="224600" y="1021182"/>
                  <a:pt x="234982" y="1013848"/>
                  <a:pt x="244602" y="1006895"/>
                </a:cubicBezTo>
                <a:close/>
                <a:moveTo>
                  <a:pt x="229362" y="1089477"/>
                </a:moveTo>
                <a:cubicBezTo>
                  <a:pt x="235268" y="1098144"/>
                  <a:pt x="241364" y="1106907"/>
                  <a:pt x="247174" y="1115480"/>
                </a:cubicBezTo>
                <a:cubicBezTo>
                  <a:pt x="239363" y="1120719"/>
                  <a:pt x="230505" y="1126529"/>
                  <a:pt x="221647" y="1132434"/>
                </a:cubicBezTo>
                <a:cubicBezTo>
                  <a:pt x="216218" y="1124910"/>
                  <a:pt x="210312" y="1116528"/>
                  <a:pt x="203930" y="1107669"/>
                </a:cubicBezTo>
                <a:cubicBezTo>
                  <a:pt x="211836" y="1102050"/>
                  <a:pt x="220599" y="1095763"/>
                  <a:pt x="229362" y="1089477"/>
                </a:cubicBezTo>
                <a:close/>
                <a:moveTo>
                  <a:pt x="179642" y="911454"/>
                </a:moveTo>
                <a:cubicBezTo>
                  <a:pt x="186023" y="920979"/>
                  <a:pt x="194310" y="933171"/>
                  <a:pt x="201073" y="943268"/>
                </a:cubicBezTo>
                <a:cubicBezTo>
                  <a:pt x="191072" y="949840"/>
                  <a:pt x="179356" y="957460"/>
                  <a:pt x="168878" y="964318"/>
                </a:cubicBezTo>
                <a:cubicBezTo>
                  <a:pt x="163640" y="955936"/>
                  <a:pt x="156972" y="945268"/>
                  <a:pt x="151162" y="936124"/>
                </a:cubicBezTo>
                <a:cubicBezTo>
                  <a:pt x="160306" y="928313"/>
                  <a:pt x="170974" y="919074"/>
                  <a:pt x="179642" y="911454"/>
                </a:cubicBezTo>
                <a:close/>
                <a:moveTo>
                  <a:pt x="164687" y="992512"/>
                </a:moveTo>
                <a:cubicBezTo>
                  <a:pt x="170498" y="1001656"/>
                  <a:pt x="177356" y="1012324"/>
                  <a:pt x="183737" y="1022325"/>
                </a:cubicBezTo>
                <a:cubicBezTo>
                  <a:pt x="175260" y="1027945"/>
                  <a:pt x="165259" y="1034613"/>
                  <a:pt x="155924" y="1040899"/>
                </a:cubicBezTo>
                <a:cubicBezTo>
                  <a:pt x="149162" y="1031850"/>
                  <a:pt x="141732" y="1021944"/>
                  <a:pt x="135446" y="1013658"/>
                </a:cubicBezTo>
                <a:cubicBezTo>
                  <a:pt x="145066" y="1006704"/>
                  <a:pt x="155734" y="998989"/>
                  <a:pt x="164687" y="992512"/>
                </a:cubicBezTo>
                <a:close/>
                <a:moveTo>
                  <a:pt x="149733" y="1074998"/>
                </a:moveTo>
                <a:cubicBezTo>
                  <a:pt x="155448" y="1083380"/>
                  <a:pt x="161735" y="1092525"/>
                  <a:pt x="167640" y="1101192"/>
                </a:cubicBezTo>
                <a:cubicBezTo>
                  <a:pt x="159734" y="1106526"/>
                  <a:pt x="150876" y="1112432"/>
                  <a:pt x="142113" y="1118242"/>
                </a:cubicBezTo>
                <a:cubicBezTo>
                  <a:pt x="136398" y="1110336"/>
                  <a:pt x="130112" y="1101764"/>
                  <a:pt x="124016" y="1093477"/>
                </a:cubicBezTo>
                <a:cubicBezTo>
                  <a:pt x="132683" y="1087286"/>
                  <a:pt x="141351" y="1081095"/>
                  <a:pt x="149733" y="1074998"/>
                </a:cubicBezTo>
                <a:close/>
                <a:moveTo>
                  <a:pt x="100108" y="897071"/>
                </a:moveTo>
                <a:cubicBezTo>
                  <a:pt x="105061" y="906216"/>
                  <a:pt x="111633" y="918503"/>
                  <a:pt x="117920" y="930123"/>
                </a:cubicBezTo>
                <a:cubicBezTo>
                  <a:pt x="109157" y="936600"/>
                  <a:pt x="98584" y="944601"/>
                  <a:pt x="89726" y="951173"/>
                </a:cubicBezTo>
                <a:cubicBezTo>
                  <a:pt x="84106" y="942125"/>
                  <a:pt x="77343" y="931362"/>
                  <a:pt x="71247" y="921551"/>
                </a:cubicBezTo>
                <a:cubicBezTo>
                  <a:pt x="80486" y="913740"/>
                  <a:pt x="91440" y="904501"/>
                  <a:pt x="100108" y="897071"/>
                </a:cubicBezTo>
                <a:close/>
                <a:moveTo>
                  <a:pt x="85249" y="977939"/>
                </a:moveTo>
                <a:cubicBezTo>
                  <a:pt x="90964" y="986988"/>
                  <a:pt x="97727" y="997751"/>
                  <a:pt x="104204" y="1008228"/>
                </a:cubicBezTo>
                <a:cubicBezTo>
                  <a:pt x="95345" y="1014229"/>
                  <a:pt x="85439" y="1020896"/>
                  <a:pt x="76105" y="1027278"/>
                </a:cubicBezTo>
                <a:cubicBezTo>
                  <a:pt x="69437" y="1018229"/>
                  <a:pt x="61912" y="1008038"/>
                  <a:pt x="55436" y="999370"/>
                </a:cubicBezTo>
                <a:cubicBezTo>
                  <a:pt x="64961" y="992512"/>
                  <a:pt x="76010" y="984606"/>
                  <a:pt x="85249" y="977939"/>
                </a:cubicBezTo>
                <a:close/>
                <a:moveTo>
                  <a:pt x="70390" y="1060521"/>
                </a:moveTo>
                <a:cubicBezTo>
                  <a:pt x="76105" y="1068998"/>
                  <a:pt x="82201" y="1078142"/>
                  <a:pt x="88297" y="1087191"/>
                </a:cubicBezTo>
                <a:cubicBezTo>
                  <a:pt x="80296" y="1092525"/>
                  <a:pt x="71247" y="1098525"/>
                  <a:pt x="62389" y="1104336"/>
                </a:cubicBezTo>
                <a:cubicBezTo>
                  <a:pt x="56102" y="1095954"/>
                  <a:pt x="49530" y="1087191"/>
                  <a:pt x="43625" y="1079285"/>
                </a:cubicBezTo>
                <a:cubicBezTo>
                  <a:pt x="52769" y="1072903"/>
                  <a:pt x="61722" y="1066521"/>
                  <a:pt x="70390" y="1060521"/>
                </a:cubicBezTo>
                <a:close/>
                <a:moveTo>
                  <a:pt x="55626" y="1142150"/>
                </a:moveTo>
                <a:cubicBezTo>
                  <a:pt x="60770" y="1149865"/>
                  <a:pt x="66199" y="1158056"/>
                  <a:pt x="71723" y="1166248"/>
                </a:cubicBezTo>
                <a:cubicBezTo>
                  <a:pt x="64103" y="1171392"/>
                  <a:pt x="56388" y="1176630"/>
                  <a:pt x="48673" y="1181869"/>
                </a:cubicBezTo>
                <a:cubicBezTo>
                  <a:pt x="43529" y="1174821"/>
                  <a:pt x="38100" y="1167296"/>
                  <a:pt x="32194" y="1159200"/>
                </a:cubicBezTo>
                <a:cubicBezTo>
                  <a:pt x="39624" y="1153770"/>
                  <a:pt x="47625" y="1147960"/>
                  <a:pt x="55626" y="1142150"/>
                </a:cubicBezTo>
                <a:close/>
                <a:moveTo>
                  <a:pt x="40767" y="1223874"/>
                </a:moveTo>
                <a:cubicBezTo>
                  <a:pt x="45434" y="1230923"/>
                  <a:pt x="50197" y="1238162"/>
                  <a:pt x="55055" y="1245401"/>
                </a:cubicBezTo>
                <a:cubicBezTo>
                  <a:pt x="49149" y="1249211"/>
                  <a:pt x="43339" y="1252926"/>
                  <a:pt x="36767" y="1257117"/>
                </a:cubicBezTo>
                <a:cubicBezTo>
                  <a:pt x="31528" y="1250544"/>
                  <a:pt x="26956" y="1244829"/>
                  <a:pt x="22003" y="1238543"/>
                </a:cubicBezTo>
                <a:cubicBezTo>
                  <a:pt x="28194" y="1233685"/>
                  <a:pt x="34385" y="1228922"/>
                  <a:pt x="40767" y="1223874"/>
                </a:cubicBezTo>
                <a:close/>
                <a:moveTo>
                  <a:pt x="23717" y="1336841"/>
                </a:moveTo>
                <a:cubicBezTo>
                  <a:pt x="19050" y="1330459"/>
                  <a:pt x="15240" y="1325220"/>
                  <a:pt x="10954" y="1319315"/>
                </a:cubicBezTo>
                <a:cubicBezTo>
                  <a:pt x="16002" y="1315695"/>
                  <a:pt x="21146" y="1311885"/>
                  <a:pt x="26765" y="1307885"/>
                </a:cubicBezTo>
                <a:cubicBezTo>
                  <a:pt x="30861" y="1313505"/>
                  <a:pt x="34957" y="1319029"/>
                  <a:pt x="39529" y="1325125"/>
                </a:cubicBezTo>
                <a:cubicBezTo>
                  <a:pt x="34195" y="1329030"/>
                  <a:pt x="29147" y="1332840"/>
                  <a:pt x="23717" y="1336841"/>
                </a:cubicBezTo>
                <a:close/>
                <a:moveTo>
                  <a:pt x="931354" y="1278738"/>
                </a:moveTo>
                <a:cubicBezTo>
                  <a:pt x="936498" y="1270642"/>
                  <a:pt x="940499" y="1261212"/>
                  <a:pt x="947166" y="1254640"/>
                </a:cubicBezTo>
                <a:cubicBezTo>
                  <a:pt x="958501" y="1243496"/>
                  <a:pt x="976694" y="1242734"/>
                  <a:pt x="990505" y="1250639"/>
                </a:cubicBezTo>
                <a:cubicBezTo>
                  <a:pt x="1004411" y="1258545"/>
                  <a:pt x="1012031" y="1274357"/>
                  <a:pt x="1009460" y="1289978"/>
                </a:cubicBezTo>
                <a:cubicBezTo>
                  <a:pt x="1006793" y="1306361"/>
                  <a:pt x="995744" y="1318172"/>
                  <a:pt x="979551" y="1321601"/>
                </a:cubicBezTo>
                <a:cubicBezTo>
                  <a:pt x="974979" y="1322553"/>
                  <a:pt x="970312" y="1323030"/>
                  <a:pt x="965645" y="1323792"/>
                </a:cubicBezTo>
                <a:lnTo>
                  <a:pt x="966121" y="1324077"/>
                </a:lnTo>
                <a:cubicBezTo>
                  <a:pt x="944118" y="1316648"/>
                  <a:pt x="932021" y="1301789"/>
                  <a:pt x="931831" y="1278167"/>
                </a:cubicBezTo>
                <a:lnTo>
                  <a:pt x="931354" y="1278738"/>
                </a:lnTo>
                <a:close/>
                <a:moveTo>
                  <a:pt x="865156" y="1190251"/>
                </a:moveTo>
                <a:cubicBezTo>
                  <a:pt x="871252" y="1167296"/>
                  <a:pt x="884301" y="1152151"/>
                  <a:pt x="909447" y="1150627"/>
                </a:cubicBezTo>
                <a:lnTo>
                  <a:pt x="909066" y="1150341"/>
                </a:lnTo>
                <a:cubicBezTo>
                  <a:pt x="935355" y="1160438"/>
                  <a:pt x="945928" y="1173297"/>
                  <a:pt x="944404" y="1193013"/>
                </a:cubicBezTo>
                <a:cubicBezTo>
                  <a:pt x="942880" y="1212349"/>
                  <a:pt x="928116" y="1227208"/>
                  <a:pt x="908780" y="1228732"/>
                </a:cubicBezTo>
                <a:cubicBezTo>
                  <a:pt x="890302" y="1230256"/>
                  <a:pt x="873824" y="1218159"/>
                  <a:pt x="868871" y="1199776"/>
                </a:cubicBezTo>
                <a:cubicBezTo>
                  <a:pt x="867918" y="1196347"/>
                  <a:pt x="866489" y="1193013"/>
                  <a:pt x="865251" y="1189680"/>
                </a:cubicBezTo>
                <a:cubicBezTo>
                  <a:pt x="865251" y="1189870"/>
                  <a:pt x="865156" y="1190251"/>
                  <a:pt x="865156" y="1190251"/>
                </a:cubicBezTo>
                <a:close/>
                <a:moveTo>
                  <a:pt x="1076897" y="1381037"/>
                </a:moveTo>
                <a:cubicBezTo>
                  <a:pt x="1065848" y="1409612"/>
                  <a:pt x="1050703" y="1420375"/>
                  <a:pt x="1028224" y="1415327"/>
                </a:cubicBezTo>
                <a:cubicBezTo>
                  <a:pt x="1009936" y="1411326"/>
                  <a:pt x="997172" y="1394372"/>
                  <a:pt x="998411" y="1375798"/>
                </a:cubicBezTo>
                <a:cubicBezTo>
                  <a:pt x="999649" y="1356843"/>
                  <a:pt x="1013651" y="1342175"/>
                  <a:pt x="1032605" y="1339889"/>
                </a:cubicBezTo>
                <a:cubicBezTo>
                  <a:pt x="1051179" y="1337698"/>
                  <a:pt x="1068800" y="1349414"/>
                  <a:pt x="1073658" y="1367511"/>
                </a:cubicBezTo>
                <a:cubicBezTo>
                  <a:pt x="1074896" y="1372083"/>
                  <a:pt x="1075563" y="1376751"/>
                  <a:pt x="1076516" y="1381418"/>
                </a:cubicBezTo>
                <a:lnTo>
                  <a:pt x="1076897" y="1381037"/>
                </a:lnTo>
                <a:close/>
                <a:moveTo>
                  <a:pt x="432626" y="856590"/>
                </a:moveTo>
                <a:cubicBezTo>
                  <a:pt x="432626" y="876688"/>
                  <a:pt x="414814" y="893452"/>
                  <a:pt x="393859" y="893071"/>
                </a:cubicBezTo>
                <a:cubicBezTo>
                  <a:pt x="372809" y="892690"/>
                  <a:pt x="356426" y="876021"/>
                  <a:pt x="356426" y="854971"/>
                </a:cubicBezTo>
                <a:cubicBezTo>
                  <a:pt x="356426" y="833349"/>
                  <a:pt x="373666" y="816490"/>
                  <a:pt x="395383" y="816871"/>
                </a:cubicBezTo>
                <a:cubicBezTo>
                  <a:pt x="416814" y="817347"/>
                  <a:pt x="432626" y="834111"/>
                  <a:pt x="432626" y="856590"/>
                </a:cubicBezTo>
                <a:close/>
                <a:moveTo>
                  <a:pt x="433292" y="867639"/>
                </a:moveTo>
                <a:cubicBezTo>
                  <a:pt x="433102" y="848208"/>
                  <a:pt x="450342" y="831444"/>
                  <a:pt x="470821" y="831254"/>
                </a:cubicBezTo>
                <a:cubicBezTo>
                  <a:pt x="492062" y="831063"/>
                  <a:pt x="508826" y="847351"/>
                  <a:pt x="509207" y="868496"/>
                </a:cubicBezTo>
                <a:cubicBezTo>
                  <a:pt x="509588" y="889737"/>
                  <a:pt x="493300" y="906692"/>
                  <a:pt x="472250" y="907168"/>
                </a:cubicBezTo>
                <a:cubicBezTo>
                  <a:pt x="449866" y="907739"/>
                  <a:pt x="433483" y="891071"/>
                  <a:pt x="433292" y="867639"/>
                </a:cubicBezTo>
                <a:close/>
                <a:moveTo>
                  <a:pt x="76105" y="838969"/>
                </a:moveTo>
                <a:cubicBezTo>
                  <a:pt x="54959" y="838969"/>
                  <a:pt x="38386" y="822491"/>
                  <a:pt x="38195" y="801345"/>
                </a:cubicBezTo>
                <a:cubicBezTo>
                  <a:pt x="38005" y="779628"/>
                  <a:pt x="55150" y="762674"/>
                  <a:pt x="76867" y="763055"/>
                </a:cubicBezTo>
                <a:cubicBezTo>
                  <a:pt x="98012" y="763436"/>
                  <a:pt x="114300" y="780200"/>
                  <a:pt x="114110" y="801441"/>
                </a:cubicBezTo>
                <a:cubicBezTo>
                  <a:pt x="113919" y="822586"/>
                  <a:pt x="97250" y="838969"/>
                  <a:pt x="76105" y="838969"/>
                </a:cubicBezTo>
                <a:close/>
                <a:moveTo>
                  <a:pt x="1102424" y="1433805"/>
                </a:moveTo>
                <a:cubicBezTo>
                  <a:pt x="1123569" y="1433901"/>
                  <a:pt x="1140143" y="1450379"/>
                  <a:pt x="1140238" y="1471620"/>
                </a:cubicBezTo>
                <a:cubicBezTo>
                  <a:pt x="1140333" y="1493337"/>
                  <a:pt x="1123188" y="1510196"/>
                  <a:pt x="1101376" y="1509720"/>
                </a:cubicBezTo>
                <a:cubicBezTo>
                  <a:pt x="1080326" y="1509243"/>
                  <a:pt x="1064038" y="1492384"/>
                  <a:pt x="1064324" y="1471239"/>
                </a:cubicBezTo>
                <a:cubicBezTo>
                  <a:pt x="1064514" y="1450188"/>
                  <a:pt x="1081183" y="1433710"/>
                  <a:pt x="1102424" y="1433805"/>
                </a:cubicBezTo>
                <a:close/>
                <a:moveTo>
                  <a:pt x="733901" y="990893"/>
                </a:moveTo>
                <a:cubicBezTo>
                  <a:pt x="734187" y="1011943"/>
                  <a:pt x="718090" y="1028897"/>
                  <a:pt x="697135" y="1029564"/>
                </a:cubicBezTo>
                <a:cubicBezTo>
                  <a:pt x="675608" y="1030231"/>
                  <a:pt x="658082" y="1013658"/>
                  <a:pt x="657701" y="992036"/>
                </a:cubicBezTo>
                <a:cubicBezTo>
                  <a:pt x="657416" y="970414"/>
                  <a:pt x="674370" y="953269"/>
                  <a:pt x="695897" y="953364"/>
                </a:cubicBezTo>
                <a:cubicBezTo>
                  <a:pt x="716852" y="953364"/>
                  <a:pt x="733520" y="969843"/>
                  <a:pt x="733901" y="990893"/>
                </a:cubicBezTo>
                <a:close/>
                <a:moveTo>
                  <a:pt x="878872" y="1099764"/>
                </a:moveTo>
                <a:cubicBezTo>
                  <a:pt x="878681" y="1121290"/>
                  <a:pt x="861346" y="1138149"/>
                  <a:pt x="839724" y="1137578"/>
                </a:cubicBezTo>
                <a:cubicBezTo>
                  <a:pt x="818769" y="1137006"/>
                  <a:pt x="802481" y="1120147"/>
                  <a:pt x="802672" y="1099192"/>
                </a:cubicBezTo>
                <a:cubicBezTo>
                  <a:pt x="802862" y="1077666"/>
                  <a:pt x="820198" y="1060902"/>
                  <a:pt x="841820" y="1061378"/>
                </a:cubicBezTo>
                <a:cubicBezTo>
                  <a:pt x="862679" y="1061854"/>
                  <a:pt x="878967" y="1078809"/>
                  <a:pt x="878872" y="1099764"/>
                </a:cubicBezTo>
                <a:close/>
                <a:moveTo>
                  <a:pt x="193834" y="814680"/>
                </a:moveTo>
                <a:cubicBezTo>
                  <a:pt x="194120" y="835730"/>
                  <a:pt x="177927" y="852685"/>
                  <a:pt x="156972" y="853352"/>
                </a:cubicBezTo>
                <a:cubicBezTo>
                  <a:pt x="135446" y="854019"/>
                  <a:pt x="117920" y="837350"/>
                  <a:pt x="117634" y="815823"/>
                </a:cubicBezTo>
                <a:cubicBezTo>
                  <a:pt x="117348" y="794202"/>
                  <a:pt x="134303" y="777056"/>
                  <a:pt x="155924" y="777152"/>
                </a:cubicBezTo>
                <a:cubicBezTo>
                  <a:pt x="176975" y="777247"/>
                  <a:pt x="193548" y="793725"/>
                  <a:pt x="193834" y="814680"/>
                </a:cubicBezTo>
                <a:close/>
                <a:moveTo>
                  <a:pt x="588550" y="884118"/>
                </a:moveTo>
                <a:cubicBezTo>
                  <a:pt x="588264" y="905358"/>
                  <a:pt x="571595" y="921455"/>
                  <a:pt x="550259" y="921170"/>
                </a:cubicBezTo>
                <a:cubicBezTo>
                  <a:pt x="529019" y="920884"/>
                  <a:pt x="512921" y="904215"/>
                  <a:pt x="513207" y="882879"/>
                </a:cubicBezTo>
                <a:cubicBezTo>
                  <a:pt x="513493" y="861638"/>
                  <a:pt x="530162" y="845541"/>
                  <a:pt x="551498" y="845827"/>
                </a:cubicBezTo>
                <a:cubicBezTo>
                  <a:pt x="572643" y="846018"/>
                  <a:pt x="588836" y="862781"/>
                  <a:pt x="588550" y="884118"/>
                </a:cubicBezTo>
                <a:close/>
                <a:moveTo>
                  <a:pt x="775716" y="1043185"/>
                </a:moveTo>
                <a:cubicBezTo>
                  <a:pt x="754285" y="1043280"/>
                  <a:pt x="737902" y="1026993"/>
                  <a:pt x="737902" y="1005656"/>
                </a:cubicBezTo>
                <a:cubicBezTo>
                  <a:pt x="737902" y="984321"/>
                  <a:pt x="754380" y="968033"/>
                  <a:pt x="775811" y="968223"/>
                </a:cubicBezTo>
                <a:cubicBezTo>
                  <a:pt x="796576" y="968414"/>
                  <a:pt x="812578" y="984321"/>
                  <a:pt x="812864" y="1004990"/>
                </a:cubicBezTo>
                <a:cubicBezTo>
                  <a:pt x="813149" y="1026421"/>
                  <a:pt x="796957" y="1042995"/>
                  <a:pt x="775716" y="1043185"/>
                </a:cubicBezTo>
                <a:close/>
                <a:moveTo>
                  <a:pt x="34195" y="786201"/>
                </a:moveTo>
                <a:cubicBezTo>
                  <a:pt x="34481" y="806489"/>
                  <a:pt x="19812" y="822396"/>
                  <a:pt x="95" y="824110"/>
                </a:cubicBezTo>
                <a:lnTo>
                  <a:pt x="95" y="749625"/>
                </a:lnTo>
                <a:cubicBezTo>
                  <a:pt x="19336" y="751339"/>
                  <a:pt x="33909" y="766388"/>
                  <a:pt x="34195" y="786201"/>
                </a:cubicBezTo>
                <a:close/>
                <a:moveTo>
                  <a:pt x="909447" y="1150627"/>
                </a:moveTo>
                <a:cubicBezTo>
                  <a:pt x="894207" y="1143007"/>
                  <a:pt x="882968" y="1132530"/>
                  <a:pt x="882968" y="1113956"/>
                </a:cubicBezTo>
                <a:cubicBezTo>
                  <a:pt x="882872" y="1093191"/>
                  <a:pt x="898589" y="1076904"/>
                  <a:pt x="919163" y="1076332"/>
                </a:cubicBezTo>
                <a:cubicBezTo>
                  <a:pt x="939927" y="1075856"/>
                  <a:pt x="956691" y="1091191"/>
                  <a:pt x="957548" y="1111670"/>
                </a:cubicBezTo>
                <a:cubicBezTo>
                  <a:pt x="958406" y="1132625"/>
                  <a:pt x="943832" y="1149389"/>
                  <a:pt x="923163" y="1150818"/>
                </a:cubicBezTo>
                <a:cubicBezTo>
                  <a:pt x="918496" y="1151103"/>
                  <a:pt x="913829" y="1150532"/>
                  <a:pt x="909161" y="1150341"/>
                </a:cubicBezTo>
                <a:cubicBezTo>
                  <a:pt x="909066" y="1150341"/>
                  <a:pt x="909447" y="1150627"/>
                  <a:pt x="909447" y="1150627"/>
                </a:cubicBezTo>
                <a:close/>
                <a:moveTo>
                  <a:pt x="985838" y="1241972"/>
                </a:moveTo>
                <a:cubicBezTo>
                  <a:pt x="964502" y="1242067"/>
                  <a:pt x="948214" y="1225779"/>
                  <a:pt x="948309" y="1204443"/>
                </a:cubicBezTo>
                <a:cubicBezTo>
                  <a:pt x="948404" y="1183203"/>
                  <a:pt x="964883" y="1167010"/>
                  <a:pt x="986219" y="1167201"/>
                </a:cubicBezTo>
                <a:cubicBezTo>
                  <a:pt x="1006888" y="1167391"/>
                  <a:pt x="1022890" y="1183393"/>
                  <a:pt x="1023080" y="1204062"/>
                </a:cubicBezTo>
                <a:cubicBezTo>
                  <a:pt x="1023271" y="1225398"/>
                  <a:pt x="1007078" y="1241877"/>
                  <a:pt x="985838" y="1241972"/>
                </a:cubicBezTo>
                <a:close/>
                <a:moveTo>
                  <a:pt x="1076611" y="1381418"/>
                </a:moveTo>
                <a:cubicBezTo>
                  <a:pt x="1084231" y="1366178"/>
                  <a:pt x="1094708" y="1354938"/>
                  <a:pt x="1113282" y="1354938"/>
                </a:cubicBezTo>
                <a:cubicBezTo>
                  <a:pt x="1134047" y="1354843"/>
                  <a:pt x="1150334" y="1370559"/>
                  <a:pt x="1150906" y="1391133"/>
                </a:cubicBezTo>
                <a:cubicBezTo>
                  <a:pt x="1151382" y="1411898"/>
                  <a:pt x="1136047" y="1428662"/>
                  <a:pt x="1115568" y="1429519"/>
                </a:cubicBezTo>
                <a:cubicBezTo>
                  <a:pt x="1094613" y="1430376"/>
                  <a:pt x="1077849" y="1415803"/>
                  <a:pt x="1076420" y="1395134"/>
                </a:cubicBezTo>
                <a:cubicBezTo>
                  <a:pt x="1076135" y="1390467"/>
                  <a:pt x="1076706" y="1385799"/>
                  <a:pt x="1076897" y="1381132"/>
                </a:cubicBezTo>
                <a:cubicBezTo>
                  <a:pt x="1076897" y="1381037"/>
                  <a:pt x="1076611" y="1381418"/>
                  <a:pt x="1076611" y="1381418"/>
                </a:cubicBezTo>
                <a:close/>
                <a:moveTo>
                  <a:pt x="667702" y="897929"/>
                </a:moveTo>
                <a:cubicBezTo>
                  <a:pt x="667607" y="919265"/>
                  <a:pt x="650843" y="935362"/>
                  <a:pt x="629412" y="934981"/>
                </a:cubicBezTo>
                <a:cubicBezTo>
                  <a:pt x="608743" y="934600"/>
                  <a:pt x="592931" y="918217"/>
                  <a:pt x="593027" y="897453"/>
                </a:cubicBezTo>
                <a:cubicBezTo>
                  <a:pt x="593122" y="876212"/>
                  <a:pt x="609886" y="860019"/>
                  <a:pt x="631317" y="860400"/>
                </a:cubicBezTo>
                <a:cubicBezTo>
                  <a:pt x="651986" y="860781"/>
                  <a:pt x="667798" y="877069"/>
                  <a:pt x="667702" y="897929"/>
                </a:cubicBezTo>
                <a:close/>
                <a:moveTo>
                  <a:pt x="1051655" y="1261022"/>
                </a:moveTo>
                <a:cubicBezTo>
                  <a:pt x="1072801" y="1261308"/>
                  <a:pt x="1088803" y="1277976"/>
                  <a:pt x="1088422" y="1299312"/>
                </a:cubicBezTo>
                <a:cubicBezTo>
                  <a:pt x="1088041" y="1320458"/>
                  <a:pt x="1071182" y="1336269"/>
                  <a:pt x="1049750" y="1335698"/>
                </a:cubicBezTo>
                <a:cubicBezTo>
                  <a:pt x="1029176" y="1335126"/>
                  <a:pt x="1013555" y="1318839"/>
                  <a:pt x="1013651" y="1298074"/>
                </a:cubicBezTo>
                <a:cubicBezTo>
                  <a:pt x="1013746" y="1276929"/>
                  <a:pt x="1030319" y="1260831"/>
                  <a:pt x="1051655" y="1261022"/>
                </a:cubicBezTo>
                <a:close/>
                <a:moveTo>
                  <a:pt x="709327" y="948888"/>
                </a:moveTo>
                <a:cubicBezTo>
                  <a:pt x="688943" y="948506"/>
                  <a:pt x="672846" y="932028"/>
                  <a:pt x="673037" y="911550"/>
                </a:cubicBezTo>
                <a:cubicBezTo>
                  <a:pt x="673227" y="890595"/>
                  <a:pt x="690372" y="874212"/>
                  <a:pt x="711422" y="874878"/>
                </a:cubicBezTo>
                <a:cubicBezTo>
                  <a:pt x="731806" y="875545"/>
                  <a:pt x="747522" y="892404"/>
                  <a:pt x="747046" y="912978"/>
                </a:cubicBezTo>
                <a:cubicBezTo>
                  <a:pt x="746474" y="933267"/>
                  <a:pt x="729806" y="949269"/>
                  <a:pt x="709327" y="948888"/>
                </a:cubicBezTo>
                <a:close/>
                <a:moveTo>
                  <a:pt x="249365" y="786867"/>
                </a:moveTo>
                <a:cubicBezTo>
                  <a:pt x="228886" y="786772"/>
                  <a:pt x="212598" y="770484"/>
                  <a:pt x="212503" y="750101"/>
                </a:cubicBezTo>
                <a:cubicBezTo>
                  <a:pt x="212408" y="729051"/>
                  <a:pt x="229267" y="712477"/>
                  <a:pt x="250317" y="712858"/>
                </a:cubicBezTo>
                <a:cubicBezTo>
                  <a:pt x="270701" y="713239"/>
                  <a:pt x="286703" y="729908"/>
                  <a:pt x="286512" y="750387"/>
                </a:cubicBezTo>
                <a:cubicBezTo>
                  <a:pt x="286322" y="770770"/>
                  <a:pt x="269843" y="786963"/>
                  <a:pt x="249365" y="786867"/>
                </a:cubicBezTo>
                <a:close/>
                <a:moveTo>
                  <a:pt x="206883" y="735146"/>
                </a:moveTo>
                <a:cubicBezTo>
                  <a:pt x="207169" y="755625"/>
                  <a:pt x="190881" y="772294"/>
                  <a:pt x="170402" y="772580"/>
                </a:cubicBezTo>
                <a:cubicBezTo>
                  <a:pt x="149924" y="772866"/>
                  <a:pt x="133255" y="756578"/>
                  <a:pt x="132969" y="736099"/>
                </a:cubicBezTo>
                <a:cubicBezTo>
                  <a:pt x="132683" y="715620"/>
                  <a:pt x="148971" y="698952"/>
                  <a:pt x="169450" y="698666"/>
                </a:cubicBezTo>
                <a:cubicBezTo>
                  <a:pt x="190024" y="698475"/>
                  <a:pt x="206693" y="714763"/>
                  <a:pt x="206883" y="735146"/>
                </a:cubicBezTo>
                <a:close/>
                <a:moveTo>
                  <a:pt x="485585" y="755625"/>
                </a:moveTo>
                <a:cubicBezTo>
                  <a:pt x="505873" y="755721"/>
                  <a:pt x="522446" y="772389"/>
                  <a:pt x="522351" y="792678"/>
                </a:cubicBezTo>
                <a:cubicBezTo>
                  <a:pt x="522256" y="812966"/>
                  <a:pt x="505778" y="829349"/>
                  <a:pt x="485299" y="829444"/>
                </a:cubicBezTo>
                <a:cubicBezTo>
                  <a:pt x="465201" y="829539"/>
                  <a:pt x="448532" y="812680"/>
                  <a:pt x="448532" y="792392"/>
                </a:cubicBezTo>
                <a:cubicBezTo>
                  <a:pt x="448628" y="772104"/>
                  <a:pt x="465296" y="755530"/>
                  <a:pt x="485585" y="755625"/>
                </a:cubicBezTo>
                <a:close/>
                <a:moveTo>
                  <a:pt x="403955" y="815442"/>
                </a:moveTo>
                <a:cubicBezTo>
                  <a:pt x="385382" y="815538"/>
                  <a:pt x="368903" y="798107"/>
                  <a:pt x="368808" y="778390"/>
                </a:cubicBezTo>
                <a:cubicBezTo>
                  <a:pt x="368713" y="757911"/>
                  <a:pt x="385001" y="741433"/>
                  <a:pt x="405479" y="741243"/>
                </a:cubicBezTo>
                <a:cubicBezTo>
                  <a:pt x="425958" y="741052"/>
                  <a:pt x="442532" y="757149"/>
                  <a:pt x="442913" y="777628"/>
                </a:cubicBezTo>
                <a:cubicBezTo>
                  <a:pt x="443198" y="799250"/>
                  <a:pt x="426625" y="815347"/>
                  <a:pt x="403955" y="815442"/>
                </a:cubicBezTo>
                <a:close/>
                <a:moveTo>
                  <a:pt x="1179671" y="1523055"/>
                </a:moveTo>
                <a:cubicBezTo>
                  <a:pt x="1158621" y="1523436"/>
                  <a:pt x="1142048" y="1506957"/>
                  <a:pt x="1141952" y="1485621"/>
                </a:cubicBezTo>
                <a:cubicBezTo>
                  <a:pt x="1141857" y="1465523"/>
                  <a:pt x="1158526" y="1449045"/>
                  <a:pt x="1178909" y="1448950"/>
                </a:cubicBezTo>
                <a:cubicBezTo>
                  <a:pt x="1199388" y="1448950"/>
                  <a:pt x="1215771" y="1465143"/>
                  <a:pt x="1215962" y="1485621"/>
                </a:cubicBezTo>
                <a:cubicBezTo>
                  <a:pt x="1216152" y="1506100"/>
                  <a:pt x="1200055" y="1522673"/>
                  <a:pt x="1179671" y="1523055"/>
                </a:cubicBezTo>
                <a:close/>
                <a:moveTo>
                  <a:pt x="328898" y="801060"/>
                </a:moveTo>
                <a:cubicBezTo>
                  <a:pt x="308420" y="800964"/>
                  <a:pt x="292132" y="784677"/>
                  <a:pt x="292037" y="764198"/>
                </a:cubicBezTo>
                <a:cubicBezTo>
                  <a:pt x="291941" y="743147"/>
                  <a:pt x="308896" y="726574"/>
                  <a:pt x="329946" y="727050"/>
                </a:cubicBezTo>
                <a:cubicBezTo>
                  <a:pt x="350330" y="727527"/>
                  <a:pt x="366332" y="744100"/>
                  <a:pt x="366046" y="764579"/>
                </a:cubicBezTo>
                <a:cubicBezTo>
                  <a:pt x="365855" y="785058"/>
                  <a:pt x="349377" y="801155"/>
                  <a:pt x="328898" y="801060"/>
                </a:cubicBezTo>
                <a:close/>
                <a:moveTo>
                  <a:pt x="855059" y="1056901"/>
                </a:moveTo>
                <a:cubicBezTo>
                  <a:pt x="834581" y="1056996"/>
                  <a:pt x="818102" y="1040804"/>
                  <a:pt x="817912" y="1020420"/>
                </a:cubicBezTo>
                <a:cubicBezTo>
                  <a:pt x="817626" y="999370"/>
                  <a:pt x="834485" y="982606"/>
                  <a:pt x="855440" y="982892"/>
                </a:cubicBezTo>
                <a:cubicBezTo>
                  <a:pt x="875824" y="983178"/>
                  <a:pt x="892016" y="999656"/>
                  <a:pt x="891921" y="1020135"/>
                </a:cubicBezTo>
                <a:cubicBezTo>
                  <a:pt x="891826" y="1040518"/>
                  <a:pt x="875538" y="1056806"/>
                  <a:pt x="855059" y="1056901"/>
                </a:cubicBezTo>
                <a:close/>
                <a:moveTo>
                  <a:pt x="1164527" y="1312933"/>
                </a:moveTo>
                <a:cubicBezTo>
                  <a:pt x="1164336" y="1333126"/>
                  <a:pt x="1147191" y="1349795"/>
                  <a:pt x="1127093" y="1349414"/>
                </a:cubicBezTo>
                <a:cubicBezTo>
                  <a:pt x="1106900" y="1349033"/>
                  <a:pt x="1090422" y="1331793"/>
                  <a:pt x="1090994" y="1311695"/>
                </a:cubicBezTo>
                <a:cubicBezTo>
                  <a:pt x="1091565" y="1292073"/>
                  <a:pt x="1108139" y="1275976"/>
                  <a:pt x="1127665" y="1275881"/>
                </a:cubicBezTo>
                <a:cubicBezTo>
                  <a:pt x="1147858" y="1275786"/>
                  <a:pt x="1164717" y="1292740"/>
                  <a:pt x="1164527" y="1312933"/>
                </a:cubicBezTo>
                <a:close/>
                <a:moveTo>
                  <a:pt x="1033748" y="1129863"/>
                </a:moveTo>
                <a:cubicBezTo>
                  <a:pt x="1032510" y="1150055"/>
                  <a:pt x="1014698" y="1165867"/>
                  <a:pt x="994696" y="1164629"/>
                </a:cubicBezTo>
                <a:cubicBezTo>
                  <a:pt x="974693" y="1163391"/>
                  <a:pt x="958787" y="1145103"/>
                  <a:pt x="960406" y="1125195"/>
                </a:cubicBezTo>
                <a:cubicBezTo>
                  <a:pt x="961930" y="1105574"/>
                  <a:pt x="979265" y="1090239"/>
                  <a:pt x="998696" y="1091191"/>
                </a:cubicBezTo>
                <a:cubicBezTo>
                  <a:pt x="1018889" y="1092144"/>
                  <a:pt x="1034987" y="1109955"/>
                  <a:pt x="1033748" y="1129863"/>
                </a:cubicBezTo>
                <a:close/>
                <a:moveTo>
                  <a:pt x="91535" y="684569"/>
                </a:moveTo>
                <a:cubicBezTo>
                  <a:pt x="111823" y="685236"/>
                  <a:pt x="128111" y="702666"/>
                  <a:pt x="127254" y="722859"/>
                </a:cubicBezTo>
                <a:cubicBezTo>
                  <a:pt x="126397" y="743147"/>
                  <a:pt x="108776" y="759245"/>
                  <a:pt x="88583" y="758197"/>
                </a:cubicBezTo>
                <a:cubicBezTo>
                  <a:pt x="68866" y="757149"/>
                  <a:pt x="53150" y="740290"/>
                  <a:pt x="53626" y="720573"/>
                </a:cubicBezTo>
                <a:cubicBezTo>
                  <a:pt x="54007" y="700380"/>
                  <a:pt x="71247" y="683997"/>
                  <a:pt x="91535" y="684569"/>
                </a:cubicBezTo>
                <a:close/>
                <a:moveTo>
                  <a:pt x="1099280" y="1218921"/>
                </a:moveTo>
                <a:cubicBezTo>
                  <a:pt x="1099185" y="1239210"/>
                  <a:pt x="1082231" y="1255878"/>
                  <a:pt x="1061942" y="1255593"/>
                </a:cubicBezTo>
                <a:cubicBezTo>
                  <a:pt x="1041654" y="1255307"/>
                  <a:pt x="1025176" y="1238257"/>
                  <a:pt x="1025557" y="1217969"/>
                </a:cubicBezTo>
                <a:cubicBezTo>
                  <a:pt x="1026033" y="1198252"/>
                  <a:pt x="1042416" y="1182060"/>
                  <a:pt x="1062133" y="1181964"/>
                </a:cubicBezTo>
                <a:cubicBezTo>
                  <a:pt x="1082516" y="1181869"/>
                  <a:pt x="1099280" y="1198633"/>
                  <a:pt x="1099280" y="1218921"/>
                </a:cubicBezTo>
                <a:close/>
                <a:moveTo>
                  <a:pt x="971074" y="1034803"/>
                </a:moveTo>
                <a:cubicBezTo>
                  <a:pt x="970598" y="1054329"/>
                  <a:pt x="953643" y="1070903"/>
                  <a:pt x="934212" y="1070617"/>
                </a:cubicBezTo>
                <a:cubicBezTo>
                  <a:pt x="914210" y="1070427"/>
                  <a:pt x="897160" y="1052520"/>
                  <a:pt x="898017" y="1032708"/>
                </a:cubicBezTo>
                <a:cubicBezTo>
                  <a:pt x="898874" y="1013086"/>
                  <a:pt x="916210" y="996894"/>
                  <a:pt x="935546" y="997560"/>
                </a:cubicBezTo>
                <a:cubicBezTo>
                  <a:pt x="955072" y="998227"/>
                  <a:pt x="971455" y="1015372"/>
                  <a:pt x="971074" y="1034803"/>
                </a:cubicBezTo>
                <a:close/>
                <a:moveTo>
                  <a:pt x="47434" y="707524"/>
                </a:moveTo>
                <a:cubicBezTo>
                  <a:pt x="47244" y="727622"/>
                  <a:pt x="29813" y="744576"/>
                  <a:pt x="9716" y="743910"/>
                </a:cubicBezTo>
                <a:cubicBezTo>
                  <a:pt x="6382" y="743814"/>
                  <a:pt x="3143" y="743052"/>
                  <a:pt x="0" y="742100"/>
                </a:cubicBezTo>
                <a:lnTo>
                  <a:pt x="0" y="672377"/>
                </a:lnTo>
                <a:cubicBezTo>
                  <a:pt x="3715" y="671138"/>
                  <a:pt x="7620" y="670377"/>
                  <a:pt x="11716" y="670567"/>
                </a:cubicBezTo>
                <a:cubicBezTo>
                  <a:pt x="31433" y="671138"/>
                  <a:pt x="47625" y="687998"/>
                  <a:pt x="47434" y="707524"/>
                </a:cubicBezTo>
                <a:close/>
                <a:moveTo>
                  <a:pt x="1210437" y="1590587"/>
                </a:moveTo>
                <a:cubicBezTo>
                  <a:pt x="1208723" y="1586396"/>
                  <a:pt x="1207675" y="1581824"/>
                  <a:pt x="1207675" y="1577061"/>
                </a:cubicBezTo>
                <a:cubicBezTo>
                  <a:pt x="1207675" y="1556964"/>
                  <a:pt x="1225010" y="1539914"/>
                  <a:pt x="1245013" y="1540390"/>
                </a:cubicBezTo>
                <a:cubicBezTo>
                  <a:pt x="1264634" y="1540771"/>
                  <a:pt x="1281017" y="1557440"/>
                  <a:pt x="1281017" y="1577061"/>
                </a:cubicBezTo>
                <a:cubicBezTo>
                  <a:pt x="1281017" y="1581824"/>
                  <a:pt x="1279970" y="1586396"/>
                  <a:pt x="1278255" y="1590682"/>
                </a:cubicBezTo>
                <a:lnTo>
                  <a:pt x="1210437" y="1590682"/>
                </a:lnTo>
                <a:close/>
                <a:moveTo>
                  <a:pt x="1229678" y="1406183"/>
                </a:moveTo>
                <a:cubicBezTo>
                  <a:pt x="1229868" y="1425614"/>
                  <a:pt x="1213295" y="1442568"/>
                  <a:pt x="1193768" y="1442949"/>
                </a:cubicBezTo>
                <a:cubicBezTo>
                  <a:pt x="1173861" y="1443330"/>
                  <a:pt x="1156335" y="1425900"/>
                  <a:pt x="1156716" y="1405992"/>
                </a:cubicBezTo>
                <a:cubicBezTo>
                  <a:pt x="1157002" y="1386466"/>
                  <a:pt x="1173956" y="1369893"/>
                  <a:pt x="1193387" y="1369988"/>
                </a:cubicBezTo>
                <a:cubicBezTo>
                  <a:pt x="1212818" y="1369988"/>
                  <a:pt x="1229487" y="1386656"/>
                  <a:pt x="1229678" y="1406183"/>
                </a:cubicBezTo>
                <a:close/>
                <a:moveTo>
                  <a:pt x="644557" y="854495"/>
                </a:moveTo>
                <a:cubicBezTo>
                  <a:pt x="625221" y="854495"/>
                  <a:pt x="608362" y="837826"/>
                  <a:pt x="608171" y="818395"/>
                </a:cubicBezTo>
                <a:cubicBezTo>
                  <a:pt x="607981" y="798488"/>
                  <a:pt x="625507" y="781152"/>
                  <a:pt x="645319" y="781629"/>
                </a:cubicBezTo>
                <a:cubicBezTo>
                  <a:pt x="664750" y="782105"/>
                  <a:pt x="681228" y="799059"/>
                  <a:pt x="681038" y="818395"/>
                </a:cubicBezTo>
                <a:cubicBezTo>
                  <a:pt x="680752" y="837921"/>
                  <a:pt x="663988" y="854495"/>
                  <a:pt x="644557" y="854495"/>
                </a:cubicBezTo>
                <a:close/>
                <a:moveTo>
                  <a:pt x="826199" y="927552"/>
                </a:moveTo>
                <a:cubicBezTo>
                  <a:pt x="825246" y="947745"/>
                  <a:pt x="807244" y="964032"/>
                  <a:pt x="787337" y="962699"/>
                </a:cubicBezTo>
                <a:cubicBezTo>
                  <a:pt x="767620" y="961365"/>
                  <a:pt x="751999" y="944030"/>
                  <a:pt x="752856" y="924599"/>
                </a:cubicBezTo>
                <a:cubicBezTo>
                  <a:pt x="753809" y="904406"/>
                  <a:pt x="771811" y="888118"/>
                  <a:pt x="791718" y="889452"/>
                </a:cubicBezTo>
                <a:cubicBezTo>
                  <a:pt x="811435" y="890785"/>
                  <a:pt x="827151" y="908121"/>
                  <a:pt x="826199" y="927552"/>
                </a:cubicBezTo>
                <a:close/>
                <a:moveTo>
                  <a:pt x="563023" y="840493"/>
                </a:moveTo>
                <a:cubicBezTo>
                  <a:pt x="542830" y="839255"/>
                  <a:pt x="526733" y="821062"/>
                  <a:pt x="528447" y="801155"/>
                </a:cubicBezTo>
                <a:cubicBezTo>
                  <a:pt x="530066" y="781438"/>
                  <a:pt x="547592" y="766008"/>
                  <a:pt x="567023" y="767246"/>
                </a:cubicBezTo>
                <a:cubicBezTo>
                  <a:pt x="587216" y="768484"/>
                  <a:pt x="603314" y="786677"/>
                  <a:pt x="601599" y="806584"/>
                </a:cubicBezTo>
                <a:cubicBezTo>
                  <a:pt x="599980" y="826301"/>
                  <a:pt x="582454" y="841731"/>
                  <a:pt x="563023" y="840493"/>
                </a:cubicBezTo>
                <a:close/>
                <a:moveTo>
                  <a:pt x="1258157" y="1536294"/>
                </a:moveTo>
                <a:cubicBezTo>
                  <a:pt x="1238536" y="1536009"/>
                  <a:pt x="1222057" y="1518959"/>
                  <a:pt x="1222534" y="1499528"/>
                </a:cubicBezTo>
                <a:cubicBezTo>
                  <a:pt x="1223105" y="1479906"/>
                  <a:pt x="1240346" y="1463523"/>
                  <a:pt x="1259681" y="1464285"/>
                </a:cubicBezTo>
                <a:cubicBezTo>
                  <a:pt x="1278827" y="1465047"/>
                  <a:pt x="1294638" y="1481335"/>
                  <a:pt x="1294638" y="1500385"/>
                </a:cubicBezTo>
                <a:cubicBezTo>
                  <a:pt x="1294543" y="1519816"/>
                  <a:pt x="1277588" y="1536485"/>
                  <a:pt x="1258157" y="1536294"/>
                </a:cubicBezTo>
                <a:close/>
                <a:moveTo>
                  <a:pt x="905161" y="939839"/>
                </a:moveTo>
                <a:cubicBezTo>
                  <a:pt x="905447" y="959365"/>
                  <a:pt x="888778" y="976224"/>
                  <a:pt x="869252" y="976320"/>
                </a:cubicBezTo>
                <a:cubicBezTo>
                  <a:pt x="849725" y="976415"/>
                  <a:pt x="832961" y="959555"/>
                  <a:pt x="833152" y="940029"/>
                </a:cubicBezTo>
                <a:cubicBezTo>
                  <a:pt x="833342" y="920979"/>
                  <a:pt x="849249" y="904787"/>
                  <a:pt x="868394" y="904311"/>
                </a:cubicBezTo>
                <a:cubicBezTo>
                  <a:pt x="887825" y="903739"/>
                  <a:pt x="904875" y="920217"/>
                  <a:pt x="905161" y="939839"/>
                </a:cubicBezTo>
                <a:close/>
                <a:moveTo>
                  <a:pt x="299466" y="669614"/>
                </a:moveTo>
                <a:cubicBezTo>
                  <a:pt x="299847" y="689331"/>
                  <a:pt x="283464" y="706000"/>
                  <a:pt x="263747" y="706000"/>
                </a:cubicBezTo>
                <a:cubicBezTo>
                  <a:pt x="244507" y="706000"/>
                  <a:pt x="228505" y="690284"/>
                  <a:pt x="228124" y="670948"/>
                </a:cubicBezTo>
                <a:cubicBezTo>
                  <a:pt x="227743" y="651231"/>
                  <a:pt x="244126" y="634563"/>
                  <a:pt x="263843" y="634563"/>
                </a:cubicBezTo>
                <a:cubicBezTo>
                  <a:pt x="282988" y="634658"/>
                  <a:pt x="299085" y="650374"/>
                  <a:pt x="299466" y="669614"/>
                </a:cubicBezTo>
                <a:close/>
                <a:moveTo>
                  <a:pt x="1177576" y="1235114"/>
                </a:moveTo>
                <a:cubicBezTo>
                  <a:pt x="1176242" y="1255116"/>
                  <a:pt x="1158812" y="1270261"/>
                  <a:pt x="1139190" y="1268547"/>
                </a:cubicBezTo>
                <a:cubicBezTo>
                  <a:pt x="1119759" y="1266832"/>
                  <a:pt x="1105186" y="1250068"/>
                  <a:pt x="1106424" y="1230923"/>
                </a:cubicBezTo>
                <a:cubicBezTo>
                  <a:pt x="1107758" y="1210920"/>
                  <a:pt x="1125188" y="1195776"/>
                  <a:pt x="1144810" y="1197490"/>
                </a:cubicBezTo>
                <a:cubicBezTo>
                  <a:pt x="1164241" y="1199300"/>
                  <a:pt x="1178814" y="1215969"/>
                  <a:pt x="1177576" y="1235114"/>
                </a:cubicBezTo>
                <a:close/>
                <a:moveTo>
                  <a:pt x="724948" y="868020"/>
                </a:moveTo>
                <a:cubicBezTo>
                  <a:pt x="705231" y="868496"/>
                  <a:pt x="688562" y="852113"/>
                  <a:pt x="688562" y="832302"/>
                </a:cubicBezTo>
                <a:cubicBezTo>
                  <a:pt x="688562" y="813061"/>
                  <a:pt x="704279" y="797059"/>
                  <a:pt x="723519" y="796583"/>
                </a:cubicBezTo>
                <a:cubicBezTo>
                  <a:pt x="743236" y="796106"/>
                  <a:pt x="759904" y="812489"/>
                  <a:pt x="759904" y="832302"/>
                </a:cubicBezTo>
                <a:cubicBezTo>
                  <a:pt x="759904" y="851542"/>
                  <a:pt x="744188" y="867544"/>
                  <a:pt x="724948" y="868020"/>
                </a:cubicBezTo>
                <a:close/>
                <a:moveTo>
                  <a:pt x="1112234" y="1141293"/>
                </a:moveTo>
                <a:cubicBezTo>
                  <a:pt x="1110996" y="1161295"/>
                  <a:pt x="1093661" y="1176440"/>
                  <a:pt x="1073944" y="1174821"/>
                </a:cubicBezTo>
                <a:cubicBezTo>
                  <a:pt x="1054513" y="1173201"/>
                  <a:pt x="1039844" y="1156437"/>
                  <a:pt x="1041083" y="1137292"/>
                </a:cubicBezTo>
                <a:cubicBezTo>
                  <a:pt x="1042321" y="1117289"/>
                  <a:pt x="1059656" y="1102145"/>
                  <a:pt x="1079373" y="1103764"/>
                </a:cubicBezTo>
                <a:cubicBezTo>
                  <a:pt x="1098804" y="1105383"/>
                  <a:pt x="1113473" y="1122147"/>
                  <a:pt x="1112234" y="1141293"/>
                </a:cubicBezTo>
                <a:close/>
                <a:moveTo>
                  <a:pt x="219647" y="656279"/>
                </a:moveTo>
                <a:cubicBezTo>
                  <a:pt x="219551" y="675806"/>
                  <a:pt x="203835" y="691427"/>
                  <a:pt x="184309" y="691522"/>
                </a:cubicBezTo>
                <a:cubicBezTo>
                  <a:pt x="164306" y="691617"/>
                  <a:pt x="148114" y="675139"/>
                  <a:pt x="148685" y="655137"/>
                </a:cubicBezTo>
                <a:cubicBezTo>
                  <a:pt x="149162" y="635610"/>
                  <a:pt x="165259" y="620275"/>
                  <a:pt x="184690" y="620561"/>
                </a:cubicBezTo>
                <a:cubicBezTo>
                  <a:pt x="204216" y="620942"/>
                  <a:pt x="219742" y="636753"/>
                  <a:pt x="219647" y="656279"/>
                </a:cubicBezTo>
                <a:close/>
                <a:moveTo>
                  <a:pt x="376047" y="686569"/>
                </a:moveTo>
                <a:cubicBezTo>
                  <a:pt x="374714" y="706571"/>
                  <a:pt x="357283" y="721716"/>
                  <a:pt x="337661" y="720002"/>
                </a:cubicBezTo>
                <a:cubicBezTo>
                  <a:pt x="318230" y="718287"/>
                  <a:pt x="303657" y="701523"/>
                  <a:pt x="304895" y="682378"/>
                </a:cubicBezTo>
                <a:cubicBezTo>
                  <a:pt x="306229" y="662376"/>
                  <a:pt x="323660" y="647231"/>
                  <a:pt x="343281" y="648945"/>
                </a:cubicBezTo>
                <a:cubicBezTo>
                  <a:pt x="362807" y="650755"/>
                  <a:pt x="377381" y="667424"/>
                  <a:pt x="376047" y="686569"/>
                </a:cubicBezTo>
                <a:close/>
                <a:moveTo>
                  <a:pt x="1011079" y="1083762"/>
                </a:moveTo>
                <a:cubicBezTo>
                  <a:pt x="991552" y="1083666"/>
                  <a:pt x="975932" y="1067950"/>
                  <a:pt x="975836" y="1048424"/>
                </a:cubicBezTo>
                <a:cubicBezTo>
                  <a:pt x="975741" y="1028421"/>
                  <a:pt x="992219" y="1012229"/>
                  <a:pt x="1012222" y="1012800"/>
                </a:cubicBezTo>
                <a:cubicBezTo>
                  <a:pt x="1031748" y="1013277"/>
                  <a:pt x="1047083" y="1029374"/>
                  <a:pt x="1046798" y="1048805"/>
                </a:cubicBezTo>
                <a:cubicBezTo>
                  <a:pt x="1046417" y="1068331"/>
                  <a:pt x="1030510" y="1083857"/>
                  <a:pt x="1011079" y="1083762"/>
                </a:cubicBezTo>
                <a:close/>
                <a:moveTo>
                  <a:pt x="418052" y="734289"/>
                </a:moveTo>
                <a:cubicBezTo>
                  <a:pt x="398050" y="732956"/>
                  <a:pt x="382905" y="715620"/>
                  <a:pt x="384620" y="695999"/>
                </a:cubicBezTo>
                <a:cubicBezTo>
                  <a:pt x="386334" y="676568"/>
                  <a:pt x="403003" y="661899"/>
                  <a:pt x="422148" y="663138"/>
                </a:cubicBezTo>
                <a:cubicBezTo>
                  <a:pt x="442151" y="664471"/>
                  <a:pt x="457295" y="681806"/>
                  <a:pt x="455581" y="701428"/>
                </a:cubicBezTo>
                <a:cubicBezTo>
                  <a:pt x="453962" y="720859"/>
                  <a:pt x="437198" y="735528"/>
                  <a:pt x="418052" y="734289"/>
                </a:cubicBezTo>
                <a:close/>
                <a:moveTo>
                  <a:pt x="980694" y="954031"/>
                </a:moveTo>
                <a:cubicBezTo>
                  <a:pt x="980980" y="974034"/>
                  <a:pt x="965930" y="989273"/>
                  <a:pt x="946023" y="989369"/>
                </a:cubicBezTo>
                <a:cubicBezTo>
                  <a:pt x="926116" y="989464"/>
                  <a:pt x="910971" y="974319"/>
                  <a:pt x="911066" y="954317"/>
                </a:cubicBezTo>
                <a:cubicBezTo>
                  <a:pt x="911162" y="934981"/>
                  <a:pt x="925735" y="920122"/>
                  <a:pt x="944975" y="919741"/>
                </a:cubicBezTo>
                <a:cubicBezTo>
                  <a:pt x="964978" y="919265"/>
                  <a:pt x="980408" y="934124"/>
                  <a:pt x="980694" y="954031"/>
                </a:cubicBezTo>
                <a:close/>
                <a:moveTo>
                  <a:pt x="1289018" y="1590587"/>
                </a:moveTo>
                <a:cubicBezTo>
                  <a:pt x="1289018" y="1590492"/>
                  <a:pt x="1288923" y="1590492"/>
                  <a:pt x="1289018" y="1590587"/>
                </a:cubicBezTo>
                <a:cubicBezTo>
                  <a:pt x="1289304" y="1570775"/>
                  <a:pt x="1304735" y="1556011"/>
                  <a:pt x="1324642" y="1556297"/>
                </a:cubicBezTo>
                <a:cubicBezTo>
                  <a:pt x="1343978" y="1556583"/>
                  <a:pt x="1358456" y="1571346"/>
                  <a:pt x="1358837" y="1590587"/>
                </a:cubicBezTo>
                <a:lnTo>
                  <a:pt x="1289018" y="1590587"/>
                </a:lnTo>
                <a:close/>
                <a:moveTo>
                  <a:pt x="1271588" y="1455427"/>
                </a:moveTo>
                <a:cubicBezTo>
                  <a:pt x="1251871" y="1454855"/>
                  <a:pt x="1237298" y="1439139"/>
                  <a:pt x="1237964" y="1419042"/>
                </a:cubicBezTo>
                <a:cubicBezTo>
                  <a:pt x="1238726" y="1399325"/>
                  <a:pt x="1254538" y="1384942"/>
                  <a:pt x="1274636" y="1385799"/>
                </a:cubicBezTo>
                <a:cubicBezTo>
                  <a:pt x="1293781" y="1386656"/>
                  <a:pt x="1307878" y="1401897"/>
                  <a:pt x="1307497" y="1421423"/>
                </a:cubicBezTo>
                <a:cubicBezTo>
                  <a:pt x="1307116" y="1441235"/>
                  <a:pt x="1291590" y="1455998"/>
                  <a:pt x="1271588" y="1455427"/>
                </a:cubicBezTo>
                <a:close/>
                <a:moveTo>
                  <a:pt x="1242632" y="1326268"/>
                </a:moveTo>
                <a:cubicBezTo>
                  <a:pt x="1242917" y="1345889"/>
                  <a:pt x="1227773" y="1361606"/>
                  <a:pt x="1208246" y="1362082"/>
                </a:cubicBezTo>
                <a:cubicBezTo>
                  <a:pt x="1188053" y="1362558"/>
                  <a:pt x="1172051" y="1346747"/>
                  <a:pt x="1172147" y="1326649"/>
                </a:cubicBezTo>
                <a:cubicBezTo>
                  <a:pt x="1172242" y="1307028"/>
                  <a:pt x="1187577" y="1291692"/>
                  <a:pt x="1207199" y="1291597"/>
                </a:cubicBezTo>
                <a:cubicBezTo>
                  <a:pt x="1226820" y="1291502"/>
                  <a:pt x="1242346" y="1306742"/>
                  <a:pt x="1242632" y="1326268"/>
                </a:cubicBezTo>
                <a:close/>
                <a:moveTo>
                  <a:pt x="139637" y="642563"/>
                </a:moveTo>
                <a:cubicBezTo>
                  <a:pt x="139351" y="662280"/>
                  <a:pt x="123730" y="677330"/>
                  <a:pt x="103918" y="677044"/>
                </a:cubicBezTo>
                <a:cubicBezTo>
                  <a:pt x="84201" y="676758"/>
                  <a:pt x="69152" y="661137"/>
                  <a:pt x="69437" y="641325"/>
                </a:cubicBezTo>
                <a:cubicBezTo>
                  <a:pt x="69723" y="621609"/>
                  <a:pt x="85344" y="606559"/>
                  <a:pt x="105156" y="606845"/>
                </a:cubicBezTo>
                <a:cubicBezTo>
                  <a:pt x="124968" y="607130"/>
                  <a:pt x="140018" y="622752"/>
                  <a:pt x="139637" y="642563"/>
                </a:cubicBezTo>
                <a:close/>
                <a:moveTo>
                  <a:pt x="500063" y="748196"/>
                </a:moveTo>
                <a:cubicBezTo>
                  <a:pt x="480441" y="748481"/>
                  <a:pt x="464820" y="733337"/>
                  <a:pt x="464344" y="713715"/>
                </a:cubicBezTo>
                <a:cubicBezTo>
                  <a:pt x="463868" y="693522"/>
                  <a:pt x="479774" y="677520"/>
                  <a:pt x="499872" y="677616"/>
                </a:cubicBezTo>
                <a:cubicBezTo>
                  <a:pt x="519494" y="677806"/>
                  <a:pt x="534829" y="693141"/>
                  <a:pt x="534829" y="712763"/>
                </a:cubicBezTo>
                <a:cubicBezTo>
                  <a:pt x="534924" y="732479"/>
                  <a:pt x="519684" y="747910"/>
                  <a:pt x="500063" y="748196"/>
                </a:cubicBezTo>
                <a:close/>
                <a:moveTo>
                  <a:pt x="544449" y="726574"/>
                </a:moveTo>
                <a:cubicBezTo>
                  <a:pt x="544735" y="706762"/>
                  <a:pt x="560165" y="691903"/>
                  <a:pt x="580168" y="692379"/>
                </a:cubicBezTo>
                <a:cubicBezTo>
                  <a:pt x="599980" y="692855"/>
                  <a:pt x="614648" y="708477"/>
                  <a:pt x="613982" y="728479"/>
                </a:cubicBezTo>
                <a:cubicBezTo>
                  <a:pt x="613410" y="747720"/>
                  <a:pt x="598361" y="762102"/>
                  <a:pt x="578930" y="762007"/>
                </a:cubicBezTo>
                <a:cubicBezTo>
                  <a:pt x="559118" y="761817"/>
                  <a:pt x="544163" y="746481"/>
                  <a:pt x="544449" y="726574"/>
                </a:cubicBezTo>
                <a:close/>
                <a:moveTo>
                  <a:pt x="838581" y="846018"/>
                </a:moveTo>
                <a:cubicBezTo>
                  <a:pt x="838867" y="866020"/>
                  <a:pt x="823817" y="881260"/>
                  <a:pt x="803910" y="881355"/>
                </a:cubicBezTo>
                <a:cubicBezTo>
                  <a:pt x="784003" y="881451"/>
                  <a:pt x="768858" y="866306"/>
                  <a:pt x="768953" y="846303"/>
                </a:cubicBezTo>
                <a:cubicBezTo>
                  <a:pt x="769049" y="826968"/>
                  <a:pt x="783622" y="812109"/>
                  <a:pt x="802862" y="811728"/>
                </a:cubicBezTo>
                <a:cubicBezTo>
                  <a:pt x="822865" y="811346"/>
                  <a:pt x="838391" y="826110"/>
                  <a:pt x="838581" y="846018"/>
                </a:cubicBezTo>
                <a:close/>
                <a:moveTo>
                  <a:pt x="1155859" y="1119195"/>
                </a:moveTo>
                <a:cubicBezTo>
                  <a:pt x="1175004" y="1119004"/>
                  <a:pt x="1190149" y="1133768"/>
                  <a:pt x="1190530" y="1152818"/>
                </a:cubicBezTo>
                <a:cubicBezTo>
                  <a:pt x="1190816" y="1172535"/>
                  <a:pt x="1175576" y="1187965"/>
                  <a:pt x="1155859" y="1187775"/>
                </a:cubicBezTo>
                <a:cubicBezTo>
                  <a:pt x="1136809" y="1187584"/>
                  <a:pt x="1121950" y="1172535"/>
                  <a:pt x="1121950" y="1153389"/>
                </a:cubicBezTo>
                <a:cubicBezTo>
                  <a:pt x="1121950" y="1134339"/>
                  <a:pt x="1136809" y="1119290"/>
                  <a:pt x="1155859" y="1119195"/>
                </a:cubicBezTo>
                <a:close/>
                <a:moveTo>
                  <a:pt x="1125188" y="1062521"/>
                </a:moveTo>
                <a:cubicBezTo>
                  <a:pt x="1125188" y="1081666"/>
                  <a:pt x="1110329" y="1096620"/>
                  <a:pt x="1091184" y="1096811"/>
                </a:cubicBezTo>
                <a:cubicBezTo>
                  <a:pt x="1071467" y="1097001"/>
                  <a:pt x="1056227" y="1081476"/>
                  <a:pt x="1056513" y="1061759"/>
                </a:cubicBezTo>
                <a:cubicBezTo>
                  <a:pt x="1056894" y="1042709"/>
                  <a:pt x="1072039" y="1028040"/>
                  <a:pt x="1091184" y="1028231"/>
                </a:cubicBezTo>
                <a:cubicBezTo>
                  <a:pt x="1110329" y="1028421"/>
                  <a:pt x="1125188" y="1043376"/>
                  <a:pt x="1125188" y="1062521"/>
                </a:cubicBezTo>
                <a:close/>
                <a:moveTo>
                  <a:pt x="882968" y="894976"/>
                </a:moveTo>
                <a:cubicBezTo>
                  <a:pt x="864013" y="894786"/>
                  <a:pt x="849059" y="879736"/>
                  <a:pt x="849154" y="860686"/>
                </a:cubicBezTo>
                <a:cubicBezTo>
                  <a:pt x="849154" y="841160"/>
                  <a:pt x="864870" y="825920"/>
                  <a:pt x="884492" y="826491"/>
                </a:cubicBezTo>
                <a:cubicBezTo>
                  <a:pt x="903351" y="826968"/>
                  <a:pt x="918020" y="842493"/>
                  <a:pt x="917639" y="861448"/>
                </a:cubicBezTo>
                <a:cubicBezTo>
                  <a:pt x="917258" y="880403"/>
                  <a:pt x="902018" y="895167"/>
                  <a:pt x="882968" y="894976"/>
                </a:cubicBezTo>
                <a:close/>
                <a:moveTo>
                  <a:pt x="1372362" y="1514196"/>
                </a:moveTo>
                <a:cubicBezTo>
                  <a:pt x="1372457" y="1533246"/>
                  <a:pt x="1357598" y="1548391"/>
                  <a:pt x="1338644" y="1548581"/>
                </a:cubicBezTo>
                <a:cubicBezTo>
                  <a:pt x="1319022" y="1548867"/>
                  <a:pt x="1303592" y="1533437"/>
                  <a:pt x="1303877" y="1513815"/>
                </a:cubicBezTo>
                <a:cubicBezTo>
                  <a:pt x="1304163" y="1494861"/>
                  <a:pt x="1319308" y="1480002"/>
                  <a:pt x="1338263" y="1480097"/>
                </a:cubicBezTo>
                <a:cubicBezTo>
                  <a:pt x="1357313" y="1480287"/>
                  <a:pt x="1372267" y="1495242"/>
                  <a:pt x="1372362" y="1514196"/>
                </a:cubicBezTo>
                <a:close/>
                <a:moveTo>
                  <a:pt x="59722" y="627133"/>
                </a:moveTo>
                <a:cubicBezTo>
                  <a:pt x="59912" y="647040"/>
                  <a:pt x="44958" y="662280"/>
                  <a:pt x="25146" y="662280"/>
                </a:cubicBezTo>
                <a:cubicBezTo>
                  <a:pt x="15145" y="662280"/>
                  <a:pt x="6382" y="658470"/>
                  <a:pt x="95" y="652184"/>
                </a:cubicBezTo>
                <a:lnTo>
                  <a:pt x="95" y="603035"/>
                </a:lnTo>
                <a:cubicBezTo>
                  <a:pt x="6096" y="596844"/>
                  <a:pt x="14573" y="593129"/>
                  <a:pt x="24194" y="592938"/>
                </a:cubicBezTo>
                <a:cubicBezTo>
                  <a:pt x="44101" y="592557"/>
                  <a:pt x="59436" y="607416"/>
                  <a:pt x="59722" y="627133"/>
                </a:cubicBezTo>
                <a:close/>
                <a:moveTo>
                  <a:pt x="658844" y="704095"/>
                </a:moveTo>
                <a:cubicBezTo>
                  <a:pt x="678561" y="704095"/>
                  <a:pt x="693515" y="719430"/>
                  <a:pt x="693229" y="739242"/>
                </a:cubicBezTo>
                <a:cubicBezTo>
                  <a:pt x="692944" y="758292"/>
                  <a:pt x="677990" y="772961"/>
                  <a:pt x="658749" y="772866"/>
                </a:cubicBezTo>
                <a:cubicBezTo>
                  <a:pt x="639032" y="772866"/>
                  <a:pt x="624078" y="757530"/>
                  <a:pt x="624364" y="737718"/>
                </a:cubicBezTo>
                <a:cubicBezTo>
                  <a:pt x="624745" y="718668"/>
                  <a:pt x="639699" y="704095"/>
                  <a:pt x="658844" y="704095"/>
                </a:cubicBezTo>
                <a:close/>
                <a:moveTo>
                  <a:pt x="1221010" y="1213016"/>
                </a:moveTo>
                <a:cubicBezTo>
                  <a:pt x="1240060" y="1212730"/>
                  <a:pt x="1255395" y="1227398"/>
                  <a:pt x="1255776" y="1246353"/>
                </a:cubicBezTo>
                <a:cubicBezTo>
                  <a:pt x="1256252" y="1265975"/>
                  <a:pt x="1240917" y="1281596"/>
                  <a:pt x="1221391" y="1281501"/>
                </a:cubicBezTo>
                <a:cubicBezTo>
                  <a:pt x="1202436" y="1281405"/>
                  <a:pt x="1187387" y="1266451"/>
                  <a:pt x="1187291" y="1247496"/>
                </a:cubicBezTo>
                <a:cubicBezTo>
                  <a:pt x="1187196" y="1228446"/>
                  <a:pt x="1202055" y="1213302"/>
                  <a:pt x="1221010" y="1213016"/>
                </a:cubicBezTo>
                <a:close/>
                <a:moveTo>
                  <a:pt x="1287399" y="1375131"/>
                </a:moveTo>
                <a:cubicBezTo>
                  <a:pt x="1268540" y="1375322"/>
                  <a:pt x="1253109" y="1360272"/>
                  <a:pt x="1252919" y="1341413"/>
                </a:cubicBezTo>
                <a:cubicBezTo>
                  <a:pt x="1252728" y="1322553"/>
                  <a:pt x="1267873" y="1307123"/>
                  <a:pt x="1286637" y="1306932"/>
                </a:cubicBezTo>
                <a:cubicBezTo>
                  <a:pt x="1305497" y="1306742"/>
                  <a:pt x="1320927" y="1321791"/>
                  <a:pt x="1321118" y="1340651"/>
                </a:cubicBezTo>
                <a:cubicBezTo>
                  <a:pt x="1321308" y="1359510"/>
                  <a:pt x="1306163" y="1374941"/>
                  <a:pt x="1287399" y="1375131"/>
                </a:cubicBezTo>
                <a:close/>
                <a:moveTo>
                  <a:pt x="738473" y="718573"/>
                </a:moveTo>
                <a:cubicBezTo>
                  <a:pt x="757238" y="718668"/>
                  <a:pt x="772573" y="734004"/>
                  <a:pt x="772477" y="752768"/>
                </a:cubicBezTo>
                <a:cubicBezTo>
                  <a:pt x="772477" y="771532"/>
                  <a:pt x="757047" y="786867"/>
                  <a:pt x="738283" y="786772"/>
                </a:cubicBezTo>
                <a:cubicBezTo>
                  <a:pt x="719519" y="786677"/>
                  <a:pt x="704183" y="771342"/>
                  <a:pt x="704279" y="752577"/>
                </a:cubicBezTo>
                <a:cubicBezTo>
                  <a:pt x="704374" y="733813"/>
                  <a:pt x="719709" y="718573"/>
                  <a:pt x="738473" y="718573"/>
                </a:cubicBezTo>
                <a:close/>
                <a:moveTo>
                  <a:pt x="1025747" y="934600"/>
                </a:moveTo>
                <a:cubicBezTo>
                  <a:pt x="1044512" y="934695"/>
                  <a:pt x="1059752" y="950126"/>
                  <a:pt x="1059561" y="968985"/>
                </a:cubicBezTo>
                <a:cubicBezTo>
                  <a:pt x="1059466" y="987750"/>
                  <a:pt x="1044035" y="1002989"/>
                  <a:pt x="1025176" y="1002799"/>
                </a:cubicBezTo>
                <a:cubicBezTo>
                  <a:pt x="1006412" y="1002704"/>
                  <a:pt x="991172" y="987273"/>
                  <a:pt x="991362" y="968414"/>
                </a:cubicBezTo>
                <a:cubicBezTo>
                  <a:pt x="991457" y="949650"/>
                  <a:pt x="1006888" y="934505"/>
                  <a:pt x="1025747" y="934600"/>
                </a:cubicBezTo>
                <a:close/>
                <a:moveTo>
                  <a:pt x="164402" y="575888"/>
                </a:moveTo>
                <a:cubicBezTo>
                  <a:pt x="164783" y="557315"/>
                  <a:pt x="180785" y="541979"/>
                  <a:pt x="199358" y="542551"/>
                </a:cubicBezTo>
                <a:cubicBezTo>
                  <a:pt x="217932" y="543122"/>
                  <a:pt x="233077" y="559315"/>
                  <a:pt x="232315" y="577889"/>
                </a:cubicBezTo>
                <a:cubicBezTo>
                  <a:pt x="231553" y="595986"/>
                  <a:pt x="216122" y="610655"/>
                  <a:pt x="198120" y="610560"/>
                </a:cubicBezTo>
                <a:cubicBezTo>
                  <a:pt x="179451" y="610369"/>
                  <a:pt x="164020" y="594462"/>
                  <a:pt x="164402" y="575888"/>
                </a:cubicBezTo>
                <a:close/>
                <a:moveTo>
                  <a:pt x="119063" y="596081"/>
                </a:moveTo>
                <a:cubicBezTo>
                  <a:pt x="100584" y="596272"/>
                  <a:pt x="84677" y="580270"/>
                  <a:pt x="84963" y="561792"/>
                </a:cubicBezTo>
                <a:cubicBezTo>
                  <a:pt x="85249" y="543789"/>
                  <a:pt x="100584" y="528549"/>
                  <a:pt x="118491" y="528454"/>
                </a:cubicBezTo>
                <a:cubicBezTo>
                  <a:pt x="136970" y="528263"/>
                  <a:pt x="152876" y="544266"/>
                  <a:pt x="152591" y="562744"/>
                </a:cubicBezTo>
                <a:cubicBezTo>
                  <a:pt x="152400" y="580746"/>
                  <a:pt x="137065" y="595986"/>
                  <a:pt x="119063" y="596081"/>
                </a:cubicBezTo>
                <a:close/>
                <a:moveTo>
                  <a:pt x="513969" y="667138"/>
                </a:moveTo>
                <a:cubicBezTo>
                  <a:pt x="495490" y="667233"/>
                  <a:pt x="479679" y="651231"/>
                  <a:pt x="480060" y="632753"/>
                </a:cubicBezTo>
                <a:cubicBezTo>
                  <a:pt x="480441" y="614751"/>
                  <a:pt x="495776" y="599606"/>
                  <a:pt x="513779" y="599511"/>
                </a:cubicBezTo>
                <a:cubicBezTo>
                  <a:pt x="532257" y="599415"/>
                  <a:pt x="548069" y="615417"/>
                  <a:pt x="547688" y="633896"/>
                </a:cubicBezTo>
                <a:cubicBezTo>
                  <a:pt x="547307" y="651898"/>
                  <a:pt x="531971" y="667043"/>
                  <a:pt x="513969" y="667138"/>
                </a:cubicBezTo>
                <a:close/>
                <a:moveTo>
                  <a:pt x="434816" y="585128"/>
                </a:moveTo>
                <a:cubicBezTo>
                  <a:pt x="453390" y="585413"/>
                  <a:pt x="468725" y="601416"/>
                  <a:pt x="468249" y="619989"/>
                </a:cubicBezTo>
                <a:cubicBezTo>
                  <a:pt x="467773" y="638563"/>
                  <a:pt x="451580" y="653803"/>
                  <a:pt x="433007" y="653041"/>
                </a:cubicBezTo>
                <a:cubicBezTo>
                  <a:pt x="414909" y="652374"/>
                  <a:pt x="400145" y="636944"/>
                  <a:pt x="400240" y="618846"/>
                </a:cubicBezTo>
                <a:cubicBezTo>
                  <a:pt x="400431" y="600272"/>
                  <a:pt x="416243" y="584842"/>
                  <a:pt x="434816" y="585128"/>
                </a:cubicBezTo>
                <a:close/>
                <a:moveTo>
                  <a:pt x="354521" y="570840"/>
                </a:moveTo>
                <a:cubicBezTo>
                  <a:pt x="373285" y="570745"/>
                  <a:pt x="388811" y="586366"/>
                  <a:pt x="388715" y="605130"/>
                </a:cubicBezTo>
                <a:cubicBezTo>
                  <a:pt x="388620" y="623895"/>
                  <a:pt x="372904" y="639325"/>
                  <a:pt x="354139" y="639039"/>
                </a:cubicBezTo>
                <a:cubicBezTo>
                  <a:pt x="335947" y="638754"/>
                  <a:pt x="320897" y="623704"/>
                  <a:pt x="320612" y="605511"/>
                </a:cubicBezTo>
                <a:cubicBezTo>
                  <a:pt x="320326" y="586652"/>
                  <a:pt x="335756" y="570936"/>
                  <a:pt x="354521" y="570840"/>
                </a:cubicBezTo>
                <a:close/>
                <a:moveTo>
                  <a:pt x="312039" y="591129"/>
                </a:moveTo>
                <a:cubicBezTo>
                  <a:pt x="311849" y="609893"/>
                  <a:pt x="295942" y="625228"/>
                  <a:pt x="277178" y="624752"/>
                </a:cubicBezTo>
                <a:cubicBezTo>
                  <a:pt x="258413" y="624276"/>
                  <a:pt x="243269" y="608273"/>
                  <a:pt x="243935" y="589509"/>
                </a:cubicBezTo>
                <a:cubicBezTo>
                  <a:pt x="244507" y="571317"/>
                  <a:pt x="259937" y="556553"/>
                  <a:pt x="278035" y="556553"/>
                </a:cubicBezTo>
                <a:cubicBezTo>
                  <a:pt x="296799" y="556648"/>
                  <a:pt x="312230" y="572364"/>
                  <a:pt x="312039" y="591129"/>
                </a:cubicBezTo>
                <a:close/>
                <a:moveTo>
                  <a:pt x="993839" y="874688"/>
                </a:moveTo>
                <a:cubicBezTo>
                  <a:pt x="994029" y="892595"/>
                  <a:pt x="978789" y="908311"/>
                  <a:pt x="960692" y="908692"/>
                </a:cubicBezTo>
                <a:cubicBezTo>
                  <a:pt x="942213" y="909073"/>
                  <a:pt x="926021" y="893071"/>
                  <a:pt x="926306" y="874497"/>
                </a:cubicBezTo>
                <a:cubicBezTo>
                  <a:pt x="926592" y="856495"/>
                  <a:pt x="942118" y="841160"/>
                  <a:pt x="960120" y="841255"/>
                </a:cubicBezTo>
                <a:cubicBezTo>
                  <a:pt x="978218" y="841255"/>
                  <a:pt x="993648" y="856590"/>
                  <a:pt x="993839" y="874688"/>
                </a:cubicBezTo>
                <a:close/>
                <a:moveTo>
                  <a:pt x="593789" y="613893"/>
                </a:moveTo>
                <a:cubicBezTo>
                  <a:pt x="611886" y="614084"/>
                  <a:pt x="627317" y="629895"/>
                  <a:pt x="627126" y="647897"/>
                </a:cubicBezTo>
                <a:cubicBezTo>
                  <a:pt x="626936" y="665995"/>
                  <a:pt x="611219" y="681426"/>
                  <a:pt x="593122" y="681235"/>
                </a:cubicBezTo>
                <a:cubicBezTo>
                  <a:pt x="575024" y="681045"/>
                  <a:pt x="559594" y="665233"/>
                  <a:pt x="559784" y="647231"/>
                </a:cubicBezTo>
                <a:cubicBezTo>
                  <a:pt x="560070" y="629133"/>
                  <a:pt x="575786" y="613703"/>
                  <a:pt x="593789" y="613893"/>
                </a:cubicBezTo>
                <a:close/>
                <a:moveTo>
                  <a:pt x="1352836" y="1468572"/>
                </a:moveTo>
                <a:cubicBezTo>
                  <a:pt x="1334929" y="1468953"/>
                  <a:pt x="1319117" y="1453808"/>
                  <a:pt x="1318546" y="1435710"/>
                </a:cubicBezTo>
                <a:cubicBezTo>
                  <a:pt x="1317974" y="1417232"/>
                  <a:pt x="1333881" y="1400944"/>
                  <a:pt x="1352455" y="1401039"/>
                </a:cubicBezTo>
                <a:cubicBezTo>
                  <a:pt x="1370457" y="1401135"/>
                  <a:pt x="1385888" y="1416565"/>
                  <a:pt x="1385983" y="1434567"/>
                </a:cubicBezTo>
                <a:cubicBezTo>
                  <a:pt x="1386173" y="1452570"/>
                  <a:pt x="1370933" y="1468191"/>
                  <a:pt x="1352836" y="1468572"/>
                </a:cubicBezTo>
                <a:close/>
                <a:moveTo>
                  <a:pt x="1373505" y="1590587"/>
                </a:moveTo>
                <a:cubicBezTo>
                  <a:pt x="1379315" y="1579252"/>
                  <a:pt x="1391317" y="1571251"/>
                  <a:pt x="1404461" y="1571727"/>
                </a:cubicBezTo>
                <a:cubicBezTo>
                  <a:pt x="1416939" y="1572204"/>
                  <a:pt x="1427893" y="1580014"/>
                  <a:pt x="1433322" y="1590587"/>
                </a:cubicBezTo>
                <a:lnTo>
                  <a:pt x="1373505" y="1590587"/>
                </a:lnTo>
                <a:close/>
                <a:moveTo>
                  <a:pt x="818007" y="800679"/>
                </a:moveTo>
                <a:cubicBezTo>
                  <a:pt x="800005" y="800679"/>
                  <a:pt x="784479" y="785343"/>
                  <a:pt x="784193" y="767341"/>
                </a:cubicBezTo>
                <a:cubicBezTo>
                  <a:pt x="783908" y="748863"/>
                  <a:pt x="800100" y="732765"/>
                  <a:pt x="818579" y="733242"/>
                </a:cubicBezTo>
                <a:cubicBezTo>
                  <a:pt x="836581" y="733622"/>
                  <a:pt x="851821" y="749339"/>
                  <a:pt x="851630" y="767246"/>
                </a:cubicBezTo>
                <a:cubicBezTo>
                  <a:pt x="851535" y="785248"/>
                  <a:pt x="836009" y="800583"/>
                  <a:pt x="818007" y="800679"/>
                </a:cubicBezTo>
                <a:close/>
                <a:moveTo>
                  <a:pt x="39624" y="581604"/>
                </a:moveTo>
                <a:cubicBezTo>
                  <a:pt x="21717" y="581889"/>
                  <a:pt x="6001" y="566459"/>
                  <a:pt x="5715" y="548456"/>
                </a:cubicBezTo>
                <a:cubicBezTo>
                  <a:pt x="5429" y="530550"/>
                  <a:pt x="20860" y="514833"/>
                  <a:pt x="38862" y="514547"/>
                </a:cubicBezTo>
                <a:cubicBezTo>
                  <a:pt x="56769" y="514262"/>
                  <a:pt x="72485" y="529692"/>
                  <a:pt x="72771" y="547695"/>
                </a:cubicBezTo>
                <a:cubicBezTo>
                  <a:pt x="72962" y="565602"/>
                  <a:pt x="57626" y="581318"/>
                  <a:pt x="39624" y="581604"/>
                </a:cubicBezTo>
                <a:close/>
                <a:moveTo>
                  <a:pt x="673132" y="628657"/>
                </a:moveTo>
                <a:cubicBezTo>
                  <a:pt x="691420" y="628752"/>
                  <a:pt x="706660" y="644373"/>
                  <a:pt x="706088" y="662566"/>
                </a:cubicBezTo>
                <a:cubicBezTo>
                  <a:pt x="705612" y="680283"/>
                  <a:pt x="690563" y="694856"/>
                  <a:pt x="672941" y="694856"/>
                </a:cubicBezTo>
                <a:cubicBezTo>
                  <a:pt x="654653" y="694761"/>
                  <a:pt x="639413" y="679139"/>
                  <a:pt x="639985" y="660947"/>
                </a:cubicBezTo>
                <a:cubicBezTo>
                  <a:pt x="640461" y="643230"/>
                  <a:pt x="655415" y="628657"/>
                  <a:pt x="673132" y="628657"/>
                </a:cubicBezTo>
                <a:close/>
                <a:moveTo>
                  <a:pt x="1334357" y="1261403"/>
                </a:moveTo>
                <a:cubicBezTo>
                  <a:pt x="1334453" y="1279405"/>
                  <a:pt x="1318832" y="1294931"/>
                  <a:pt x="1300829" y="1294740"/>
                </a:cubicBezTo>
                <a:cubicBezTo>
                  <a:pt x="1282827" y="1294550"/>
                  <a:pt x="1267492" y="1278834"/>
                  <a:pt x="1267873" y="1260927"/>
                </a:cubicBezTo>
                <a:cubicBezTo>
                  <a:pt x="1268254" y="1243401"/>
                  <a:pt x="1283113" y="1228637"/>
                  <a:pt x="1300639" y="1228351"/>
                </a:cubicBezTo>
                <a:cubicBezTo>
                  <a:pt x="1318641" y="1227970"/>
                  <a:pt x="1334357" y="1243401"/>
                  <a:pt x="1334357" y="1261403"/>
                </a:cubicBezTo>
                <a:close/>
                <a:moveTo>
                  <a:pt x="1203770" y="1074332"/>
                </a:moveTo>
                <a:cubicBezTo>
                  <a:pt x="1203484" y="1092429"/>
                  <a:pt x="1187482" y="1107764"/>
                  <a:pt x="1169575" y="1107193"/>
                </a:cubicBezTo>
                <a:cubicBezTo>
                  <a:pt x="1151382" y="1106622"/>
                  <a:pt x="1136237" y="1090524"/>
                  <a:pt x="1136999" y="1072617"/>
                </a:cubicBezTo>
                <a:cubicBezTo>
                  <a:pt x="1137761" y="1054901"/>
                  <a:pt x="1153001" y="1040328"/>
                  <a:pt x="1170432" y="1040423"/>
                </a:cubicBezTo>
                <a:cubicBezTo>
                  <a:pt x="1188625" y="1040613"/>
                  <a:pt x="1204151" y="1056330"/>
                  <a:pt x="1203770" y="1074332"/>
                </a:cubicBezTo>
                <a:close/>
                <a:moveTo>
                  <a:pt x="1236250" y="1201014"/>
                </a:moveTo>
                <a:cubicBezTo>
                  <a:pt x="1218248" y="1201300"/>
                  <a:pt x="1202531" y="1185774"/>
                  <a:pt x="1202436" y="1167772"/>
                </a:cubicBezTo>
                <a:cubicBezTo>
                  <a:pt x="1202341" y="1149675"/>
                  <a:pt x="1218057" y="1134149"/>
                  <a:pt x="1236059" y="1134339"/>
                </a:cubicBezTo>
                <a:cubicBezTo>
                  <a:pt x="1253585" y="1134530"/>
                  <a:pt x="1268635" y="1149294"/>
                  <a:pt x="1269111" y="1166915"/>
                </a:cubicBezTo>
                <a:cubicBezTo>
                  <a:pt x="1269682" y="1184822"/>
                  <a:pt x="1254347" y="1200729"/>
                  <a:pt x="1236250" y="1201014"/>
                </a:cubicBezTo>
                <a:close/>
                <a:moveTo>
                  <a:pt x="1104710" y="1016134"/>
                </a:moveTo>
                <a:cubicBezTo>
                  <a:pt x="1086612" y="1015944"/>
                  <a:pt x="1071372" y="1000132"/>
                  <a:pt x="1071753" y="982225"/>
                </a:cubicBezTo>
                <a:cubicBezTo>
                  <a:pt x="1072229" y="964128"/>
                  <a:pt x="1088136" y="948983"/>
                  <a:pt x="1106043" y="949650"/>
                </a:cubicBezTo>
                <a:cubicBezTo>
                  <a:pt x="1123664" y="950316"/>
                  <a:pt x="1138238" y="965366"/>
                  <a:pt x="1138238" y="982796"/>
                </a:cubicBezTo>
                <a:cubicBezTo>
                  <a:pt x="1138333" y="1000894"/>
                  <a:pt x="1122712" y="1016325"/>
                  <a:pt x="1104710" y="1016134"/>
                </a:cubicBezTo>
                <a:close/>
                <a:moveTo>
                  <a:pt x="1418273" y="1492955"/>
                </a:moveTo>
                <a:cubicBezTo>
                  <a:pt x="1436561" y="1493337"/>
                  <a:pt x="1451324" y="1508862"/>
                  <a:pt x="1450562" y="1527055"/>
                </a:cubicBezTo>
                <a:cubicBezTo>
                  <a:pt x="1449800" y="1544867"/>
                  <a:pt x="1434941" y="1558964"/>
                  <a:pt x="1417225" y="1558678"/>
                </a:cubicBezTo>
                <a:cubicBezTo>
                  <a:pt x="1398937" y="1558297"/>
                  <a:pt x="1384173" y="1542771"/>
                  <a:pt x="1384935" y="1524579"/>
                </a:cubicBezTo>
                <a:cubicBezTo>
                  <a:pt x="1385602" y="1506767"/>
                  <a:pt x="1400556" y="1492575"/>
                  <a:pt x="1418273" y="1492955"/>
                </a:cubicBezTo>
                <a:close/>
                <a:moveTo>
                  <a:pt x="894493" y="814013"/>
                </a:moveTo>
                <a:cubicBezTo>
                  <a:pt x="876205" y="813918"/>
                  <a:pt x="861251" y="798393"/>
                  <a:pt x="861822" y="780200"/>
                </a:cubicBezTo>
                <a:cubicBezTo>
                  <a:pt x="862394" y="762388"/>
                  <a:pt x="877157" y="748101"/>
                  <a:pt x="894874" y="748291"/>
                </a:cubicBezTo>
                <a:cubicBezTo>
                  <a:pt x="913162" y="748386"/>
                  <a:pt x="928116" y="763912"/>
                  <a:pt x="927545" y="782105"/>
                </a:cubicBezTo>
                <a:cubicBezTo>
                  <a:pt x="927068" y="799821"/>
                  <a:pt x="912209" y="814109"/>
                  <a:pt x="894493" y="814013"/>
                </a:cubicBezTo>
                <a:close/>
                <a:moveTo>
                  <a:pt x="1398937" y="1355510"/>
                </a:moveTo>
                <a:cubicBezTo>
                  <a:pt x="1398842" y="1373703"/>
                  <a:pt x="1384554" y="1387800"/>
                  <a:pt x="1366266" y="1387609"/>
                </a:cubicBezTo>
                <a:cubicBezTo>
                  <a:pt x="1348073" y="1387514"/>
                  <a:pt x="1333976" y="1373226"/>
                  <a:pt x="1334167" y="1354938"/>
                </a:cubicBezTo>
                <a:cubicBezTo>
                  <a:pt x="1334262" y="1336746"/>
                  <a:pt x="1348550" y="1322648"/>
                  <a:pt x="1366838" y="1322839"/>
                </a:cubicBezTo>
                <a:cubicBezTo>
                  <a:pt x="1385030" y="1323030"/>
                  <a:pt x="1399032" y="1337317"/>
                  <a:pt x="1398937" y="1355510"/>
                </a:cubicBezTo>
                <a:close/>
                <a:moveTo>
                  <a:pt x="784860" y="676282"/>
                </a:moveTo>
                <a:cubicBezTo>
                  <a:pt x="784670" y="694475"/>
                  <a:pt x="770573" y="708381"/>
                  <a:pt x="752380" y="708191"/>
                </a:cubicBezTo>
                <a:cubicBezTo>
                  <a:pt x="734187" y="708000"/>
                  <a:pt x="720281" y="693903"/>
                  <a:pt x="720471" y="675711"/>
                </a:cubicBezTo>
                <a:cubicBezTo>
                  <a:pt x="720662" y="657518"/>
                  <a:pt x="734759" y="643611"/>
                  <a:pt x="752951" y="643802"/>
                </a:cubicBezTo>
                <a:cubicBezTo>
                  <a:pt x="771049" y="643897"/>
                  <a:pt x="784955" y="657994"/>
                  <a:pt x="784860" y="676282"/>
                </a:cubicBezTo>
                <a:close/>
                <a:moveTo>
                  <a:pt x="1072039" y="889452"/>
                </a:moveTo>
                <a:cubicBezTo>
                  <a:pt x="1071848" y="907644"/>
                  <a:pt x="1057561" y="921741"/>
                  <a:pt x="1039368" y="921551"/>
                </a:cubicBezTo>
                <a:cubicBezTo>
                  <a:pt x="1021175" y="921360"/>
                  <a:pt x="1007078" y="907073"/>
                  <a:pt x="1007269" y="888880"/>
                </a:cubicBezTo>
                <a:cubicBezTo>
                  <a:pt x="1007459" y="870687"/>
                  <a:pt x="1021747" y="856590"/>
                  <a:pt x="1039940" y="856781"/>
                </a:cubicBezTo>
                <a:cubicBezTo>
                  <a:pt x="1058132" y="856876"/>
                  <a:pt x="1072229" y="871259"/>
                  <a:pt x="1072039" y="889452"/>
                </a:cubicBezTo>
                <a:close/>
                <a:moveTo>
                  <a:pt x="607409" y="599320"/>
                </a:moveTo>
                <a:cubicBezTo>
                  <a:pt x="589979" y="599225"/>
                  <a:pt x="576167" y="585128"/>
                  <a:pt x="576358" y="567697"/>
                </a:cubicBezTo>
                <a:cubicBezTo>
                  <a:pt x="576453" y="550266"/>
                  <a:pt x="590550" y="536455"/>
                  <a:pt x="607981" y="536646"/>
                </a:cubicBezTo>
                <a:cubicBezTo>
                  <a:pt x="625412" y="536741"/>
                  <a:pt x="639223" y="550838"/>
                  <a:pt x="639032" y="568269"/>
                </a:cubicBezTo>
                <a:cubicBezTo>
                  <a:pt x="638842" y="585604"/>
                  <a:pt x="624840" y="599415"/>
                  <a:pt x="607409" y="599320"/>
                </a:cubicBezTo>
                <a:close/>
                <a:moveTo>
                  <a:pt x="1005935" y="794773"/>
                </a:moveTo>
                <a:cubicBezTo>
                  <a:pt x="1006221" y="812489"/>
                  <a:pt x="992791" y="826491"/>
                  <a:pt x="975265" y="826968"/>
                </a:cubicBezTo>
                <a:cubicBezTo>
                  <a:pt x="956977" y="827348"/>
                  <a:pt x="942689" y="813442"/>
                  <a:pt x="942785" y="795249"/>
                </a:cubicBezTo>
                <a:cubicBezTo>
                  <a:pt x="942880" y="777533"/>
                  <a:pt x="956501" y="763912"/>
                  <a:pt x="974122" y="763817"/>
                </a:cubicBezTo>
                <a:cubicBezTo>
                  <a:pt x="991838" y="763626"/>
                  <a:pt x="1005650" y="777152"/>
                  <a:pt x="1005935" y="794773"/>
                </a:cubicBezTo>
                <a:close/>
                <a:moveTo>
                  <a:pt x="164497" y="482258"/>
                </a:moveTo>
                <a:cubicBezTo>
                  <a:pt x="164687" y="499879"/>
                  <a:pt x="151257" y="513881"/>
                  <a:pt x="133826" y="514262"/>
                </a:cubicBezTo>
                <a:cubicBezTo>
                  <a:pt x="115634" y="514643"/>
                  <a:pt x="101346" y="500641"/>
                  <a:pt x="101537" y="482544"/>
                </a:cubicBezTo>
                <a:cubicBezTo>
                  <a:pt x="101632" y="465018"/>
                  <a:pt x="115348" y="451302"/>
                  <a:pt x="132874" y="451302"/>
                </a:cubicBezTo>
                <a:cubicBezTo>
                  <a:pt x="150495" y="451111"/>
                  <a:pt x="164306" y="464732"/>
                  <a:pt x="164497" y="482258"/>
                </a:cubicBezTo>
                <a:close/>
                <a:moveTo>
                  <a:pt x="559689" y="553219"/>
                </a:moveTo>
                <a:cubicBezTo>
                  <a:pt x="559975" y="570936"/>
                  <a:pt x="546545" y="584937"/>
                  <a:pt x="529019" y="585413"/>
                </a:cubicBezTo>
                <a:cubicBezTo>
                  <a:pt x="510731" y="585890"/>
                  <a:pt x="496443" y="571983"/>
                  <a:pt x="496538" y="553695"/>
                </a:cubicBezTo>
                <a:cubicBezTo>
                  <a:pt x="496634" y="535979"/>
                  <a:pt x="510254" y="522358"/>
                  <a:pt x="527876" y="522263"/>
                </a:cubicBezTo>
                <a:cubicBezTo>
                  <a:pt x="545592" y="522072"/>
                  <a:pt x="559403" y="535598"/>
                  <a:pt x="559689" y="553219"/>
                </a:cubicBezTo>
                <a:close/>
                <a:moveTo>
                  <a:pt x="863727" y="687712"/>
                </a:moveTo>
                <a:cubicBezTo>
                  <a:pt x="863537" y="705238"/>
                  <a:pt x="849821" y="718859"/>
                  <a:pt x="832199" y="718859"/>
                </a:cubicBezTo>
                <a:cubicBezTo>
                  <a:pt x="814102" y="718859"/>
                  <a:pt x="800195" y="704476"/>
                  <a:pt x="800767" y="686283"/>
                </a:cubicBezTo>
                <a:cubicBezTo>
                  <a:pt x="801243" y="668853"/>
                  <a:pt x="815340" y="655518"/>
                  <a:pt x="833057" y="655898"/>
                </a:cubicBezTo>
                <a:cubicBezTo>
                  <a:pt x="850392" y="656184"/>
                  <a:pt x="863918" y="670186"/>
                  <a:pt x="863727" y="687712"/>
                </a:cubicBezTo>
                <a:close/>
                <a:moveTo>
                  <a:pt x="321183" y="511309"/>
                </a:moveTo>
                <a:cubicBezTo>
                  <a:pt x="321088" y="529597"/>
                  <a:pt x="306896" y="543313"/>
                  <a:pt x="288512" y="542932"/>
                </a:cubicBezTo>
                <a:cubicBezTo>
                  <a:pt x="270891" y="542551"/>
                  <a:pt x="257556" y="528740"/>
                  <a:pt x="257556" y="510928"/>
                </a:cubicBezTo>
                <a:cubicBezTo>
                  <a:pt x="257651" y="492640"/>
                  <a:pt x="271844" y="478924"/>
                  <a:pt x="290227" y="479305"/>
                </a:cubicBezTo>
                <a:cubicBezTo>
                  <a:pt x="307848" y="479686"/>
                  <a:pt x="321183" y="493497"/>
                  <a:pt x="321183" y="511309"/>
                </a:cubicBezTo>
                <a:close/>
                <a:moveTo>
                  <a:pt x="369475" y="493497"/>
                </a:moveTo>
                <a:cubicBezTo>
                  <a:pt x="387668" y="493783"/>
                  <a:pt x="401288" y="508166"/>
                  <a:pt x="400717" y="526549"/>
                </a:cubicBezTo>
                <a:cubicBezTo>
                  <a:pt x="400145" y="544170"/>
                  <a:pt x="386144" y="557315"/>
                  <a:pt x="368332" y="557029"/>
                </a:cubicBezTo>
                <a:cubicBezTo>
                  <a:pt x="350139" y="556743"/>
                  <a:pt x="336518" y="542361"/>
                  <a:pt x="337090" y="523977"/>
                </a:cubicBezTo>
                <a:cubicBezTo>
                  <a:pt x="337661" y="506451"/>
                  <a:pt x="351663" y="493307"/>
                  <a:pt x="369475" y="493497"/>
                </a:cubicBezTo>
                <a:close/>
                <a:moveTo>
                  <a:pt x="1150620" y="903834"/>
                </a:moveTo>
                <a:cubicBezTo>
                  <a:pt x="1150334" y="921265"/>
                  <a:pt x="1136237" y="934886"/>
                  <a:pt x="1118711" y="934695"/>
                </a:cubicBezTo>
                <a:cubicBezTo>
                  <a:pt x="1101281" y="934410"/>
                  <a:pt x="1087660" y="920313"/>
                  <a:pt x="1087850" y="902787"/>
                </a:cubicBezTo>
                <a:cubicBezTo>
                  <a:pt x="1088136" y="885356"/>
                  <a:pt x="1102233" y="871735"/>
                  <a:pt x="1119759" y="871926"/>
                </a:cubicBezTo>
                <a:cubicBezTo>
                  <a:pt x="1137190" y="872306"/>
                  <a:pt x="1150906" y="886404"/>
                  <a:pt x="1150620" y="903834"/>
                </a:cubicBezTo>
                <a:close/>
                <a:moveTo>
                  <a:pt x="1250442" y="1056520"/>
                </a:moveTo>
                <a:cubicBezTo>
                  <a:pt x="1268063" y="1056711"/>
                  <a:pt x="1281684" y="1070427"/>
                  <a:pt x="1281589" y="1088143"/>
                </a:cubicBezTo>
                <a:cubicBezTo>
                  <a:pt x="1281589" y="1106336"/>
                  <a:pt x="1267206" y="1120242"/>
                  <a:pt x="1248918" y="1119671"/>
                </a:cubicBezTo>
                <a:cubicBezTo>
                  <a:pt x="1231392" y="1119195"/>
                  <a:pt x="1218152" y="1105097"/>
                  <a:pt x="1218438" y="1087286"/>
                </a:cubicBezTo>
                <a:cubicBezTo>
                  <a:pt x="1218724" y="1069664"/>
                  <a:pt x="1232630" y="1056330"/>
                  <a:pt x="1250442" y="1056520"/>
                </a:cubicBezTo>
                <a:close/>
                <a:moveTo>
                  <a:pt x="1184148" y="1028707"/>
                </a:moveTo>
                <a:cubicBezTo>
                  <a:pt x="1166527" y="1028517"/>
                  <a:pt x="1153001" y="1014705"/>
                  <a:pt x="1153001" y="996989"/>
                </a:cubicBezTo>
                <a:cubicBezTo>
                  <a:pt x="1153001" y="978796"/>
                  <a:pt x="1167384" y="964985"/>
                  <a:pt x="1185767" y="965461"/>
                </a:cubicBezTo>
                <a:cubicBezTo>
                  <a:pt x="1203293" y="965937"/>
                  <a:pt x="1216533" y="980129"/>
                  <a:pt x="1216247" y="997846"/>
                </a:cubicBezTo>
                <a:cubicBezTo>
                  <a:pt x="1215866" y="1015563"/>
                  <a:pt x="1201960" y="1028897"/>
                  <a:pt x="1184148" y="1028707"/>
                </a:cubicBezTo>
                <a:close/>
                <a:moveTo>
                  <a:pt x="213170" y="465208"/>
                </a:moveTo>
                <a:cubicBezTo>
                  <a:pt x="231362" y="465494"/>
                  <a:pt x="244888" y="479781"/>
                  <a:pt x="244316" y="498164"/>
                </a:cubicBezTo>
                <a:cubicBezTo>
                  <a:pt x="243745" y="515691"/>
                  <a:pt x="229838" y="528835"/>
                  <a:pt x="212122" y="528645"/>
                </a:cubicBezTo>
                <a:cubicBezTo>
                  <a:pt x="193929" y="528359"/>
                  <a:pt x="180404" y="514071"/>
                  <a:pt x="180975" y="495688"/>
                </a:cubicBezTo>
                <a:cubicBezTo>
                  <a:pt x="181451" y="478162"/>
                  <a:pt x="195358" y="465018"/>
                  <a:pt x="213170" y="465208"/>
                </a:cubicBezTo>
                <a:close/>
                <a:moveTo>
                  <a:pt x="1463612" y="1448569"/>
                </a:moveTo>
                <a:cubicBezTo>
                  <a:pt x="1463802" y="1466857"/>
                  <a:pt x="1449991" y="1480859"/>
                  <a:pt x="1431703" y="1480668"/>
                </a:cubicBezTo>
                <a:cubicBezTo>
                  <a:pt x="1414082" y="1480573"/>
                  <a:pt x="1400461" y="1467047"/>
                  <a:pt x="1400270" y="1449426"/>
                </a:cubicBezTo>
                <a:cubicBezTo>
                  <a:pt x="1400080" y="1431138"/>
                  <a:pt x="1413891" y="1417137"/>
                  <a:pt x="1432179" y="1417327"/>
                </a:cubicBezTo>
                <a:cubicBezTo>
                  <a:pt x="1449800" y="1417518"/>
                  <a:pt x="1463421" y="1430948"/>
                  <a:pt x="1463612" y="1448569"/>
                </a:cubicBezTo>
                <a:close/>
                <a:moveTo>
                  <a:pt x="1380363" y="1244353"/>
                </a:moveTo>
                <a:cubicBezTo>
                  <a:pt x="1397794" y="1244163"/>
                  <a:pt x="1411891" y="1257879"/>
                  <a:pt x="1412081" y="1275309"/>
                </a:cubicBezTo>
                <a:cubicBezTo>
                  <a:pt x="1412272" y="1292740"/>
                  <a:pt x="1398556" y="1306837"/>
                  <a:pt x="1381125" y="1307028"/>
                </a:cubicBezTo>
                <a:cubicBezTo>
                  <a:pt x="1363694" y="1307218"/>
                  <a:pt x="1349597" y="1293502"/>
                  <a:pt x="1349407" y="1276071"/>
                </a:cubicBezTo>
                <a:cubicBezTo>
                  <a:pt x="1349216" y="1258641"/>
                  <a:pt x="1362932" y="1244544"/>
                  <a:pt x="1380363" y="1244353"/>
                </a:cubicBezTo>
                <a:close/>
                <a:moveTo>
                  <a:pt x="1346930" y="1181964"/>
                </a:moveTo>
                <a:cubicBezTo>
                  <a:pt x="1346930" y="1199681"/>
                  <a:pt x="1333310" y="1213302"/>
                  <a:pt x="1315593" y="1213492"/>
                </a:cubicBezTo>
                <a:cubicBezTo>
                  <a:pt x="1297305" y="1213587"/>
                  <a:pt x="1283399" y="1199395"/>
                  <a:pt x="1283780" y="1181107"/>
                </a:cubicBezTo>
                <a:cubicBezTo>
                  <a:pt x="1284161" y="1163486"/>
                  <a:pt x="1298067" y="1150151"/>
                  <a:pt x="1315784" y="1150341"/>
                </a:cubicBezTo>
                <a:cubicBezTo>
                  <a:pt x="1333500" y="1150532"/>
                  <a:pt x="1347026" y="1164248"/>
                  <a:pt x="1346930" y="1181964"/>
                </a:cubicBezTo>
                <a:close/>
                <a:moveTo>
                  <a:pt x="447294" y="571317"/>
                </a:moveTo>
                <a:cubicBezTo>
                  <a:pt x="429197" y="570745"/>
                  <a:pt x="415862" y="556077"/>
                  <a:pt x="416719" y="537598"/>
                </a:cubicBezTo>
                <a:cubicBezTo>
                  <a:pt x="417576" y="520072"/>
                  <a:pt x="431768" y="507118"/>
                  <a:pt x="449675" y="507689"/>
                </a:cubicBezTo>
                <a:cubicBezTo>
                  <a:pt x="467773" y="508261"/>
                  <a:pt x="481108" y="522929"/>
                  <a:pt x="480251" y="541408"/>
                </a:cubicBezTo>
                <a:cubicBezTo>
                  <a:pt x="479393" y="558934"/>
                  <a:pt x="465201" y="571888"/>
                  <a:pt x="447294" y="571317"/>
                </a:cubicBezTo>
                <a:close/>
                <a:moveTo>
                  <a:pt x="84677" y="468542"/>
                </a:moveTo>
                <a:cubicBezTo>
                  <a:pt x="84677" y="485972"/>
                  <a:pt x="70485" y="499974"/>
                  <a:pt x="53054" y="499784"/>
                </a:cubicBezTo>
                <a:cubicBezTo>
                  <a:pt x="35624" y="499593"/>
                  <a:pt x="21812" y="485211"/>
                  <a:pt x="22193" y="467780"/>
                </a:cubicBezTo>
                <a:cubicBezTo>
                  <a:pt x="22574" y="450921"/>
                  <a:pt x="36290" y="437395"/>
                  <a:pt x="53150" y="437204"/>
                </a:cubicBezTo>
                <a:cubicBezTo>
                  <a:pt x="70580" y="437014"/>
                  <a:pt x="84677" y="451111"/>
                  <a:pt x="84677" y="468542"/>
                </a:cubicBezTo>
                <a:close/>
                <a:moveTo>
                  <a:pt x="718376" y="582556"/>
                </a:moveTo>
                <a:cubicBezTo>
                  <a:pt x="718090" y="599796"/>
                  <a:pt x="703326" y="613893"/>
                  <a:pt x="686086" y="613227"/>
                </a:cubicBezTo>
                <a:cubicBezTo>
                  <a:pt x="669417" y="612560"/>
                  <a:pt x="655892" y="598368"/>
                  <a:pt x="656082" y="581699"/>
                </a:cubicBezTo>
                <a:cubicBezTo>
                  <a:pt x="656368" y="564459"/>
                  <a:pt x="671132" y="550362"/>
                  <a:pt x="688372" y="551028"/>
                </a:cubicBezTo>
                <a:cubicBezTo>
                  <a:pt x="705041" y="551695"/>
                  <a:pt x="718566" y="565887"/>
                  <a:pt x="718376" y="582556"/>
                </a:cubicBezTo>
                <a:close/>
                <a:moveTo>
                  <a:pt x="1446181" y="1338555"/>
                </a:moveTo>
                <a:cubicBezTo>
                  <a:pt x="1462754" y="1338555"/>
                  <a:pt x="1476851" y="1352557"/>
                  <a:pt x="1477137" y="1369226"/>
                </a:cubicBezTo>
                <a:cubicBezTo>
                  <a:pt x="1477328" y="1386276"/>
                  <a:pt x="1462469" y="1400944"/>
                  <a:pt x="1445419" y="1400468"/>
                </a:cubicBezTo>
                <a:cubicBezTo>
                  <a:pt x="1428845" y="1399992"/>
                  <a:pt x="1414939" y="1385609"/>
                  <a:pt x="1415225" y="1369130"/>
                </a:cubicBezTo>
                <a:cubicBezTo>
                  <a:pt x="1415415" y="1352462"/>
                  <a:pt x="1429607" y="1338460"/>
                  <a:pt x="1446181" y="1338555"/>
                </a:cubicBezTo>
                <a:close/>
                <a:moveTo>
                  <a:pt x="4858" y="458636"/>
                </a:moveTo>
                <a:cubicBezTo>
                  <a:pt x="4572" y="463970"/>
                  <a:pt x="2762" y="468923"/>
                  <a:pt x="95" y="473209"/>
                </a:cubicBezTo>
                <a:lnTo>
                  <a:pt x="95" y="440919"/>
                </a:lnTo>
                <a:cubicBezTo>
                  <a:pt x="3429" y="446063"/>
                  <a:pt x="5239" y="452159"/>
                  <a:pt x="4858" y="458636"/>
                </a:cubicBezTo>
                <a:close/>
                <a:moveTo>
                  <a:pt x="1084802" y="809251"/>
                </a:moveTo>
                <a:cubicBezTo>
                  <a:pt x="1084993" y="825729"/>
                  <a:pt x="1070991" y="840112"/>
                  <a:pt x="1054513" y="840493"/>
                </a:cubicBezTo>
                <a:cubicBezTo>
                  <a:pt x="1037558" y="840874"/>
                  <a:pt x="1022699" y="826110"/>
                  <a:pt x="1022985" y="809061"/>
                </a:cubicBezTo>
                <a:cubicBezTo>
                  <a:pt x="1023271" y="792487"/>
                  <a:pt x="1037463" y="778485"/>
                  <a:pt x="1054037" y="778580"/>
                </a:cubicBezTo>
                <a:cubicBezTo>
                  <a:pt x="1070610" y="778676"/>
                  <a:pt x="1084707" y="792678"/>
                  <a:pt x="1084802" y="809251"/>
                </a:cubicBezTo>
                <a:close/>
                <a:moveTo>
                  <a:pt x="1497140" y="1571061"/>
                </a:moveTo>
                <a:cubicBezTo>
                  <a:pt x="1480471" y="1570965"/>
                  <a:pt x="1466374" y="1556868"/>
                  <a:pt x="1466278" y="1540200"/>
                </a:cubicBezTo>
                <a:cubicBezTo>
                  <a:pt x="1466183" y="1523055"/>
                  <a:pt x="1481042" y="1508386"/>
                  <a:pt x="1498187" y="1508958"/>
                </a:cubicBezTo>
                <a:cubicBezTo>
                  <a:pt x="1514856" y="1509434"/>
                  <a:pt x="1528667" y="1523912"/>
                  <a:pt x="1528382" y="1540485"/>
                </a:cubicBezTo>
                <a:cubicBezTo>
                  <a:pt x="1528001" y="1557249"/>
                  <a:pt x="1513808" y="1571156"/>
                  <a:pt x="1497140" y="1571061"/>
                </a:cubicBezTo>
                <a:close/>
                <a:moveTo>
                  <a:pt x="909638" y="732575"/>
                </a:moveTo>
                <a:cubicBezTo>
                  <a:pt x="893064" y="732956"/>
                  <a:pt x="878491" y="719240"/>
                  <a:pt x="877919" y="702571"/>
                </a:cubicBezTo>
                <a:cubicBezTo>
                  <a:pt x="877252" y="685426"/>
                  <a:pt x="891731" y="670472"/>
                  <a:pt x="908971" y="670472"/>
                </a:cubicBezTo>
                <a:cubicBezTo>
                  <a:pt x="925640" y="670472"/>
                  <a:pt x="939832" y="684473"/>
                  <a:pt x="940022" y="701238"/>
                </a:cubicBezTo>
                <a:cubicBezTo>
                  <a:pt x="940213" y="717811"/>
                  <a:pt x="926306" y="732194"/>
                  <a:pt x="909638" y="732575"/>
                </a:cubicBezTo>
                <a:close/>
                <a:moveTo>
                  <a:pt x="766858" y="565792"/>
                </a:moveTo>
                <a:cubicBezTo>
                  <a:pt x="783336" y="565792"/>
                  <a:pt x="797719" y="580365"/>
                  <a:pt x="797433" y="596748"/>
                </a:cubicBezTo>
                <a:cubicBezTo>
                  <a:pt x="797243" y="613227"/>
                  <a:pt x="782479" y="627419"/>
                  <a:pt x="766096" y="627038"/>
                </a:cubicBezTo>
                <a:cubicBezTo>
                  <a:pt x="750094" y="626562"/>
                  <a:pt x="736473" y="612750"/>
                  <a:pt x="736187" y="596844"/>
                </a:cubicBezTo>
                <a:cubicBezTo>
                  <a:pt x="735997" y="580365"/>
                  <a:pt x="750379" y="565792"/>
                  <a:pt x="766858" y="565792"/>
                </a:cubicBezTo>
                <a:close/>
                <a:moveTo>
                  <a:pt x="1233583" y="1010705"/>
                </a:moveTo>
                <a:cubicBezTo>
                  <a:pt x="1234059" y="994227"/>
                  <a:pt x="1248918" y="980129"/>
                  <a:pt x="1265206" y="980796"/>
                </a:cubicBezTo>
                <a:cubicBezTo>
                  <a:pt x="1281779" y="981463"/>
                  <a:pt x="1295686" y="996513"/>
                  <a:pt x="1294733" y="1012800"/>
                </a:cubicBezTo>
                <a:cubicBezTo>
                  <a:pt x="1293876" y="1028897"/>
                  <a:pt x="1279684" y="1042233"/>
                  <a:pt x="1263872" y="1042042"/>
                </a:cubicBezTo>
                <a:cubicBezTo>
                  <a:pt x="1247394" y="1041756"/>
                  <a:pt x="1233202" y="1026993"/>
                  <a:pt x="1233583" y="1010705"/>
                </a:cubicBezTo>
                <a:close/>
                <a:moveTo>
                  <a:pt x="1360170" y="1101573"/>
                </a:moveTo>
                <a:cubicBezTo>
                  <a:pt x="1360646" y="1117956"/>
                  <a:pt x="1346359" y="1132625"/>
                  <a:pt x="1329881" y="1132911"/>
                </a:cubicBezTo>
                <a:cubicBezTo>
                  <a:pt x="1313498" y="1133101"/>
                  <a:pt x="1298924" y="1118718"/>
                  <a:pt x="1298924" y="1102335"/>
                </a:cubicBezTo>
                <a:cubicBezTo>
                  <a:pt x="1298924" y="1086429"/>
                  <a:pt x="1312450" y="1072427"/>
                  <a:pt x="1328452" y="1071760"/>
                </a:cubicBezTo>
                <a:cubicBezTo>
                  <a:pt x="1344835" y="1070998"/>
                  <a:pt x="1359694" y="1085095"/>
                  <a:pt x="1360170" y="1101573"/>
                </a:cubicBezTo>
                <a:close/>
                <a:moveTo>
                  <a:pt x="1425226" y="1195680"/>
                </a:moveTo>
                <a:cubicBezTo>
                  <a:pt x="1425512" y="1212254"/>
                  <a:pt x="1411224" y="1226541"/>
                  <a:pt x="1394651" y="1226255"/>
                </a:cubicBezTo>
                <a:cubicBezTo>
                  <a:pt x="1378553" y="1226065"/>
                  <a:pt x="1364932" y="1212444"/>
                  <a:pt x="1364742" y="1196347"/>
                </a:cubicBezTo>
                <a:cubicBezTo>
                  <a:pt x="1364456" y="1179773"/>
                  <a:pt x="1378744" y="1165486"/>
                  <a:pt x="1395317" y="1165772"/>
                </a:cubicBezTo>
                <a:cubicBezTo>
                  <a:pt x="1411319" y="1166058"/>
                  <a:pt x="1424940" y="1179678"/>
                  <a:pt x="1425226" y="1195680"/>
                </a:cubicBezTo>
                <a:close/>
                <a:moveTo>
                  <a:pt x="1199388" y="947840"/>
                </a:moveTo>
                <a:cubicBezTo>
                  <a:pt x="1182910" y="948221"/>
                  <a:pt x="1168527" y="933933"/>
                  <a:pt x="1168622" y="917455"/>
                </a:cubicBezTo>
                <a:cubicBezTo>
                  <a:pt x="1168718" y="901358"/>
                  <a:pt x="1182243" y="887737"/>
                  <a:pt x="1198340" y="887356"/>
                </a:cubicBezTo>
                <a:cubicBezTo>
                  <a:pt x="1214819" y="886975"/>
                  <a:pt x="1229201" y="901263"/>
                  <a:pt x="1229106" y="917741"/>
                </a:cubicBezTo>
                <a:cubicBezTo>
                  <a:pt x="1229011" y="933838"/>
                  <a:pt x="1215485" y="947459"/>
                  <a:pt x="1199388" y="947840"/>
                </a:cubicBezTo>
                <a:close/>
                <a:moveTo>
                  <a:pt x="303943" y="461588"/>
                </a:moveTo>
                <a:cubicBezTo>
                  <a:pt x="287750" y="461874"/>
                  <a:pt x="273939" y="448539"/>
                  <a:pt x="273463" y="432347"/>
                </a:cubicBezTo>
                <a:cubicBezTo>
                  <a:pt x="272987" y="415678"/>
                  <a:pt x="287084" y="401391"/>
                  <a:pt x="303752" y="401581"/>
                </a:cubicBezTo>
                <a:cubicBezTo>
                  <a:pt x="319945" y="401771"/>
                  <a:pt x="333470" y="415392"/>
                  <a:pt x="333470" y="431585"/>
                </a:cubicBezTo>
                <a:cubicBezTo>
                  <a:pt x="333565" y="447682"/>
                  <a:pt x="320135" y="461303"/>
                  <a:pt x="303943" y="461588"/>
                </a:cubicBezTo>
                <a:close/>
                <a:moveTo>
                  <a:pt x="353092" y="445777"/>
                </a:moveTo>
                <a:cubicBezTo>
                  <a:pt x="353092" y="429585"/>
                  <a:pt x="366522" y="415964"/>
                  <a:pt x="382810" y="415773"/>
                </a:cubicBezTo>
                <a:cubicBezTo>
                  <a:pt x="399574" y="415583"/>
                  <a:pt x="413671" y="429775"/>
                  <a:pt x="413195" y="446539"/>
                </a:cubicBezTo>
                <a:cubicBezTo>
                  <a:pt x="412814" y="462731"/>
                  <a:pt x="399002" y="476067"/>
                  <a:pt x="382810" y="475876"/>
                </a:cubicBezTo>
                <a:cubicBezTo>
                  <a:pt x="366522" y="475590"/>
                  <a:pt x="353092" y="461970"/>
                  <a:pt x="353092" y="445777"/>
                </a:cubicBezTo>
                <a:close/>
                <a:moveTo>
                  <a:pt x="492538" y="460350"/>
                </a:moveTo>
                <a:cubicBezTo>
                  <a:pt x="492347" y="476829"/>
                  <a:pt x="478727" y="489973"/>
                  <a:pt x="462344" y="489783"/>
                </a:cubicBezTo>
                <a:cubicBezTo>
                  <a:pt x="445865" y="489592"/>
                  <a:pt x="432721" y="475971"/>
                  <a:pt x="432911" y="459588"/>
                </a:cubicBezTo>
                <a:cubicBezTo>
                  <a:pt x="433102" y="443110"/>
                  <a:pt x="446723" y="429966"/>
                  <a:pt x="463106" y="430156"/>
                </a:cubicBezTo>
                <a:cubicBezTo>
                  <a:pt x="479584" y="430346"/>
                  <a:pt x="492728" y="443967"/>
                  <a:pt x="492538" y="460350"/>
                </a:cubicBezTo>
                <a:close/>
                <a:moveTo>
                  <a:pt x="1018508" y="716287"/>
                </a:moveTo>
                <a:cubicBezTo>
                  <a:pt x="1018223" y="732479"/>
                  <a:pt x="1004507" y="745910"/>
                  <a:pt x="988314" y="745814"/>
                </a:cubicBezTo>
                <a:cubicBezTo>
                  <a:pt x="971550" y="745719"/>
                  <a:pt x="957739" y="731241"/>
                  <a:pt x="958406" y="714572"/>
                </a:cubicBezTo>
                <a:cubicBezTo>
                  <a:pt x="959072" y="698285"/>
                  <a:pt x="973074" y="685236"/>
                  <a:pt x="989267" y="685712"/>
                </a:cubicBezTo>
                <a:cubicBezTo>
                  <a:pt x="1005554" y="686188"/>
                  <a:pt x="1018794" y="700095"/>
                  <a:pt x="1018508" y="716287"/>
                </a:cubicBezTo>
                <a:close/>
                <a:moveTo>
                  <a:pt x="1541526" y="1460666"/>
                </a:moveTo>
                <a:cubicBezTo>
                  <a:pt x="1541431" y="1476858"/>
                  <a:pt x="1527810" y="1490384"/>
                  <a:pt x="1511618" y="1490479"/>
                </a:cubicBezTo>
                <a:cubicBezTo>
                  <a:pt x="1494853" y="1490574"/>
                  <a:pt x="1480852" y="1476192"/>
                  <a:pt x="1481423" y="1459523"/>
                </a:cubicBezTo>
                <a:cubicBezTo>
                  <a:pt x="1481995" y="1443330"/>
                  <a:pt x="1495901" y="1430091"/>
                  <a:pt x="1511999" y="1430376"/>
                </a:cubicBezTo>
                <a:cubicBezTo>
                  <a:pt x="1528286" y="1430757"/>
                  <a:pt x="1541621" y="1444473"/>
                  <a:pt x="1541526" y="1460666"/>
                </a:cubicBezTo>
                <a:close/>
                <a:moveTo>
                  <a:pt x="1554385" y="1384180"/>
                </a:moveTo>
                <a:cubicBezTo>
                  <a:pt x="1554194" y="1400372"/>
                  <a:pt x="1541526" y="1412660"/>
                  <a:pt x="1525238" y="1412374"/>
                </a:cubicBezTo>
                <a:cubicBezTo>
                  <a:pt x="1509046" y="1412184"/>
                  <a:pt x="1496759" y="1399515"/>
                  <a:pt x="1497044" y="1383228"/>
                </a:cubicBezTo>
                <a:cubicBezTo>
                  <a:pt x="1497235" y="1367035"/>
                  <a:pt x="1509903" y="1354748"/>
                  <a:pt x="1526191" y="1355034"/>
                </a:cubicBezTo>
                <a:cubicBezTo>
                  <a:pt x="1542383" y="1355224"/>
                  <a:pt x="1554575" y="1367892"/>
                  <a:pt x="1554385" y="1384180"/>
                </a:cubicBezTo>
                <a:close/>
                <a:moveTo>
                  <a:pt x="650939" y="487878"/>
                </a:moveTo>
                <a:cubicBezTo>
                  <a:pt x="651224" y="504832"/>
                  <a:pt x="638651" y="517500"/>
                  <a:pt x="621697" y="517405"/>
                </a:cubicBezTo>
                <a:cubicBezTo>
                  <a:pt x="605409" y="517310"/>
                  <a:pt x="593122" y="505118"/>
                  <a:pt x="592836" y="488925"/>
                </a:cubicBezTo>
                <a:cubicBezTo>
                  <a:pt x="592550" y="471971"/>
                  <a:pt x="605123" y="459303"/>
                  <a:pt x="622078" y="459398"/>
                </a:cubicBezTo>
                <a:cubicBezTo>
                  <a:pt x="638270" y="459398"/>
                  <a:pt x="650653" y="471590"/>
                  <a:pt x="650939" y="487878"/>
                </a:cubicBezTo>
                <a:close/>
                <a:moveTo>
                  <a:pt x="541973" y="444825"/>
                </a:moveTo>
                <a:cubicBezTo>
                  <a:pt x="558737" y="444634"/>
                  <a:pt x="571691" y="457397"/>
                  <a:pt x="571691" y="474162"/>
                </a:cubicBezTo>
                <a:cubicBezTo>
                  <a:pt x="571691" y="490926"/>
                  <a:pt x="558737" y="503689"/>
                  <a:pt x="541973" y="503498"/>
                </a:cubicBezTo>
                <a:cubicBezTo>
                  <a:pt x="525780" y="503308"/>
                  <a:pt x="513302" y="490926"/>
                  <a:pt x="513017" y="474828"/>
                </a:cubicBezTo>
                <a:cubicBezTo>
                  <a:pt x="512636" y="458160"/>
                  <a:pt x="525209" y="445015"/>
                  <a:pt x="541973" y="444825"/>
                </a:cubicBezTo>
                <a:close/>
                <a:moveTo>
                  <a:pt x="96584" y="391770"/>
                </a:moveTo>
                <a:cubicBezTo>
                  <a:pt x="96584" y="408153"/>
                  <a:pt x="84296" y="420441"/>
                  <a:pt x="68009" y="420631"/>
                </a:cubicBezTo>
                <a:cubicBezTo>
                  <a:pt x="51054" y="420821"/>
                  <a:pt x="38481" y="407963"/>
                  <a:pt x="38767" y="390913"/>
                </a:cubicBezTo>
                <a:cubicBezTo>
                  <a:pt x="39148" y="374625"/>
                  <a:pt x="51721" y="362624"/>
                  <a:pt x="68104" y="362814"/>
                </a:cubicBezTo>
                <a:cubicBezTo>
                  <a:pt x="84392" y="363005"/>
                  <a:pt x="96584" y="375483"/>
                  <a:pt x="96584" y="391770"/>
                </a:cubicBezTo>
                <a:close/>
                <a:moveTo>
                  <a:pt x="1162812" y="823729"/>
                </a:moveTo>
                <a:cubicBezTo>
                  <a:pt x="1162812" y="840493"/>
                  <a:pt x="1149953" y="853256"/>
                  <a:pt x="1133189" y="853161"/>
                </a:cubicBezTo>
                <a:cubicBezTo>
                  <a:pt x="1116521" y="852971"/>
                  <a:pt x="1103852" y="839921"/>
                  <a:pt x="1104138" y="823158"/>
                </a:cubicBezTo>
                <a:cubicBezTo>
                  <a:pt x="1104424" y="807060"/>
                  <a:pt x="1116902" y="794678"/>
                  <a:pt x="1133094" y="794487"/>
                </a:cubicBezTo>
                <a:cubicBezTo>
                  <a:pt x="1149858" y="794202"/>
                  <a:pt x="1162812" y="806965"/>
                  <a:pt x="1162812" y="823729"/>
                </a:cubicBezTo>
                <a:close/>
                <a:moveTo>
                  <a:pt x="146780" y="373959"/>
                </a:moveTo>
                <a:cubicBezTo>
                  <a:pt x="163735" y="373768"/>
                  <a:pt x="176594" y="386436"/>
                  <a:pt x="176403" y="403391"/>
                </a:cubicBezTo>
                <a:cubicBezTo>
                  <a:pt x="176308" y="419679"/>
                  <a:pt x="163925" y="432156"/>
                  <a:pt x="147638" y="432347"/>
                </a:cubicBezTo>
                <a:cubicBezTo>
                  <a:pt x="130683" y="432537"/>
                  <a:pt x="117824" y="419869"/>
                  <a:pt x="118015" y="402914"/>
                </a:cubicBezTo>
                <a:cubicBezTo>
                  <a:pt x="118110" y="386627"/>
                  <a:pt x="130492" y="374149"/>
                  <a:pt x="146780" y="373959"/>
                </a:cubicBezTo>
                <a:close/>
                <a:moveTo>
                  <a:pt x="1605439" y="1555344"/>
                </a:moveTo>
                <a:cubicBezTo>
                  <a:pt x="1604867" y="1571346"/>
                  <a:pt x="1591913" y="1583348"/>
                  <a:pt x="1575721" y="1582872"/>
                </a:cubicBezTo>
                <a:cubicBezTo>
                  <a:pt x="1559719" y="1582300"/>
                  <a:pt x="1547717" y="1569346"/>
                  <a:pt x="1548194" y="1553154"/>
                </a:cubicBezTo>
                <a:cubicBezTo>
                  <a:pt x="1548765" y="1537152"/>
                  <a:pt x="1561719" y="1525150"/>
                  <a:pt x="1577912" y="1525626"/>
                </a:cubicBezTo>
                <a:cubicBezTo>
                  <a:pt x="1593914" y="1526198"/>
                  <a:pt x="1606010" y="1539152"/>
                  <a:pt x="1605439" y="1555344"/>
                </a:cubicBezTo>
                <a:close/>
                <a:moveTo>
                  <a:pt x="873157" y="610369"/>
                </a:moveTo>
                <a:cubicBezTo>
                  <a:pt x="873252" y="626943"/>
                  <a:pt x="860393" y="639992"/>
                  <a:pt x="843820" y="640182"/>
                </a:cubicBezTo>
                <a:cubicBezTo>
                  <a:pt x="827246" y="640278"/>
                  <a:pt x="814197" y="627419"/>
                  <a:pt x="814007" y="610845"/>
                </a:cubicBezTo>
                <a:cubicBezTo>
                  <a:pt x="813911" y="594272"/>
                  <a:pt x="826770" y="581222"/>
                  <a:pt x="843344" y="581032"/>
                </a:cubicBezTo>
                <a:cubicBezTo>
                  <a:pt x="859917" y="580937"/>
                  <a:pt x="872966" y="593796"/>
                  <a:pt x="873157" y="610369"/>
                </a:cubicBezTo>
                <a:close/>
                <a:moveTo>
                  <a:pt x="1096709" y="729813"/>
                </a:moveTo>
                <a:cubicBezTo>
                  <a:pt x="1096804" y="745910"/>
                  <a:pt x="1084326" y="758483"/>
                  <a:pt x="1068229" y="758578"/>
                </a:cubicBezTo>
                <a:cubicBezTo>
                  <a:pt x="1052132" y="758673"/>
                  <a:pt x="1039559" y="746196"/>
                  <a:pt x="1039463" y="730098"/>
                </a:cubicBezTo>
                <a:cubicBezTo>
                  <a:pt x="1039368" y="714001"/>
                  <a:pt x="1051846" y="701428"/>
                  <a:pt x="1067943" y="701333"/>
                </a:cubicBezTo>
                <a:cubicBezTo>
                  <a:pt x="1084040" y="701333"/>
                  <a:pt x="1096613" y="713715"/>
                  <a:pt x="1096709" y="729813"/>
                </a:cubicBezTo>
                <a:close/>
                <a:moveTo>
                  <a:pt x="1489710" y="1289597"/>
                </a:moveTo>
                <a:cubicBezTo>
                  <a:pt x="1489805" y="1306361"/>
                  <a:pt x="1477042" y="1319220"/>
                  <a:pt x="1460278" y="1319220"/>
                </a:cubicBezTo>
                <a:cubicBezTo>
                  <a:pt x="1443514" y="1319124"/>
                  <a:pt x="1430750" y="1306170"/>
                  <a:pt x="1431036" y="1289406"/>
                </a:cubicBezTo>
                <a:cubicBezTo>
                  <a:pt x="1431227" y="1273309"/>
                  <a:pt x="1443609" y="1260831"/>
                  <a:pt x="1459802" y="1260546"/>
                </a:cubicBezTo>
                <a:cubicBezTo>
                  <a:pt x="1476470" y="1260260"/>
                  <a:pt x="1489520" y="1272928"/>
                  <a:pt x="1489710" y="1289597"/>
                </a:cubicBezTo>
                <a:close/>
                <a:moveTo>
                  <a:pt x="922687" y="596081"/>
                </a:moveTo>
                <a:cubicBezTo>
                  <a:pt x="938975" y="595891"/>
                  <a:pt x="951643" y="608083"/>
                  <a:pt x="951833" y="624276"/>
                </a:cubicBezTo>
                <a:cubicBezTo>
                  <a:pt x="952024" y="640563"/>
                  <a:pt x="939832" y="653231"/>
                  <a:pt x="923639" y="653422"/>
                </a:cubicBezTo>
                <a:cubicBezTo>
                  <a:pt x="907352" y="653613"/>
                  <a:pt x="894683" y="641421"/>
                  <a:pt x="894493" y="625228"/>
                </a:cubicBezTo>
                <a:cubicBezTo>
                  <a:pt x="894207" y="608940"/>
                  <a:pt x="906494" y="596367"/>
                  <a:pt x="922687" y="596081"/>
                </a:cubicBezTo>
                <a:close/>
                <a:moveTo>
                  <a:pt x="226600" y="446920"/>
                </a:moveTo>
                <a:cubicBezTo>
                  <a:pt x="210026" y="446825"/>
                  <a:pt x="197168" y="433680"/>
                  <a:pt x="197263" y="417107"/>
                </a:cubicBezTo>
                <a:cubicBezTo>
                  <a:pt x="197358" y="400533"/>
                  <a:pt x="210503" y="387675"/>
                  <a:pt x="227076" y="387770"/>
                </a:cubicBezTo>
                <a:cubicBezTo>
                  <a:pt x="243650" y="387865"/>
                  <a:pt x="256508" y="401010"/>
                  <a:pt x="256413" y="417583"/>
                </a:cubicBezTo>
                <a:cubicBezTo>
                  <a:pt x="256223" y="434061"/>
                  <a:pt x="243173" y="447015"/>
                  <a:pt x="226600" y="446920"/>
                </a:cubicBezTo>
                <a:close/>
                <a:moveTo>
                  <a:pt x="701326" y="473971"/>
                </a:moveTo>
                <a:cubicBezTo>
                  <a:pt x="717423" y="473876"/>
                  <a:pt x="729996" y="486354"/>
                  <a:pt x="730091" y="502451"/>
                </a:cubicBezTo>
                <a:cubicBezTo>
                  <a:pt x="730187" y="518548"/>
                  <a:pt x="717709" y="531121"/>
                  <a:pt x="701612" y="531216"/>
                </a:cubicBezTo>
                <a:cubicBezTo>
                  <a:pt x="685514" y="531312"/>
                  <a:pt x="672941" y="518834"/>
                  <a:pt x="672846" y="502737"/>
                </a:cubicBezTo>
                <a:cubicBezTo>
                  <a:pt x="672751" y="486639"/>
                  <a:pt x="685229" y="474066"/>
                  <a:pt x="701326" y="473971"/>
                </a:cubicBezTo>
                <a:close/>
                <a:moveTo>
                  <a:pt x="1502855" y="1210158"/>
                </a:moveTo>
                <a:cubicBezTo>
                  <a:pt x="1502950" y="1225303"/>
                  <a:pt x="1490282" y="1238352"/>
                  <a:pt x="1475137" y="1238638"/>
                </a:cubicBezTo>
                <a:cubicBezTo>
                  <a:pt x="1459421" y="1238924"/>
                  <a:pt x="1445990" y="1225589"/>
                  <a:pt x="1446276" y="1209872"/>
                </a:cubicBezTo>
                <a:cubicBezTo>
                  <a:pt x="1446562" y="1194633"/>
                  <a:pt x="1459516" y="1182060"/>
                  <a:pt x="1474756" y="1182155"/>
                </a:cubicBezTo>
                <a:cubicBezTo>
                  <a:pt x="1489901" y="1182155"/>
                  <a:pt x="1502664" y="1194918"/>
                  <a:pt x="1502855" y="1210158"/>
                </a:cubicBezTo>
                <a:close/>
                <a:moveTo>
                  <a:pt x="1408462" y="1088048"/>
                </a:moveTo>
                <a:cubicBezTo>
                  <a:pt x="1424559" y="1087667"/>
                  <a:pt x="1437513" y="1100145"/>
                  <a:pt x="1437703" y="1116242"/>
                </a:cubicBezTo>
                <a:cubicBezTo>
                  <a:pt x="1437894" y="1132339"/>
                  <a:pt x="1425226" y="1145103"/>
                  <a:pt x="1409224" y="1145103"/>
                </a:cubicBezTo>
                <a:cubicBezTo>
                  <a:pt x="1393698" y="1145103"/>
                  <a:pt x="1381220" y="1133101"/>
                  <a:pt x="1380744" y="1117671"/>
                </a:cubicBezTo>
                <a:cubicBezTo>
                  <a:pt x="1380077" y="1101478"/>
                  <a:pt x="1392460" y="1088334"/>
                  <a:pt x="1408462" y="1088048"/>
                </a:cubicBezTo>
                <a:close/>
                <a:moveTo>
                  <a:pt x="16574" y="377578"/>
                </a:moveTo>
                <a:cubicBezTo>
                  <a:pt x="16574" y="389198"/>
                  <a:pt x="9811" y="398914"/>
                  <a:pt x="95" y="403391"/>
                </a:cubicBezTo>
                <a:lnTo>
                  <a:pt x="95" y="351765"/>
                </a:lnTo>
                <a:cubicBezTo>
                  <a:pt x="9906" y="356242"/>
                  <a:pt x="16574" y="365958"/>
                  <a:pt x="16574" y="377578"/>
                </a:cubicBezTo>
                <a:close/>
                <a:moveTo>
                  <a:pt x="1241298" y="837540"/>
                </a:moveTo>
                <a:cubicBezTo>
                  <a:pt x="1241584" y="852685"/>
                  <a:pt x="1229011" y="865829"/>
                  <a:pt x="1213771" y="866211"/>
                </a:cubicBezTo>
                <a:cubicBezTo>
                  <a:pt x="1198055" y="866687"/>
                  <a:pt x="1184529" y="853352"/>
                  <a:pt x="1184720" y="837636"/>
                </a:cubicBezTo>
                <a:cubicBezTo>
                  <a:pt x="1184910" y="822396"/>
                  <a:pt x="1197769" y="809727"/>
                  <a:pt x="1212914" y="809632"/>
                </a:cubicBezTo>
                <a:cubicBezTo>
                  <a:pt x="1228153" y="809632"/>
                  <a:pt x="1241107" y="822396"/>
                  <a:pt x="1241298" y="837540"/>
                </a:cubicBezTo>
                <a:close/>
                <a:moveTo>
                  <a:pt x="1343692" y="994227"/>
                </a:moveTo>
                <a:cubicBezTo>
                  <a:pt x="1359789" y="994131"/>
                  <a:pt x="1372457" y="1006895"/>
                  <a:pt x="1372362" y="1022992"/>
                </a:cubicBezTo>
                <a:cubicBezTo>
                  <a:pt x="1372267" y="1039089"/>
                  <a:pt x="1359408" y="1051567"/>
                  <a:pt x="1343311" y="1051281"/>
                </a:cubicBezTo>
                <a:cubicBezTo>
                  <a:pt x="1327785" y="1050996"/>
                  <a:pt x="1315593" y="1038708"/>
                  <a:pt x="1315403" y="1023278"/>
                </a:cubicBezTo>
                <a:cubicBezTo>
                  <a:pt x="1315022" y="1007085"/>
                  <a:pt x="1327595" y="994322"/>
                  <a:pt x="1343692" y="994227"/>
                </a:cubicBezTo>
                <a:close/>
                <a:moveTo>
                  <a:pt x="1306925" y="932314"/>
                </a:moveTo>
                <a:cubicBezTo>
                  <a:pt x="1306640" y="948316"/>
                  <a:pt x="1293590" y="960698"/>
                  <a:pt x="1277493" y="960318"/>
                </a:cubicBezTo>
                <a:cubicBezTo>
                  <a:pt x="1261491" y="959841"/>
                  <a:pt x="1249204" y="946602"/>
                  <a:pt x="1249871" y="930504"/>
                </a:cubicBezTo>
                <a:cubicBezTo>
                  <a:pt x="1250537" y="915074"/>
                  <a:pt x="1263015" y="903168"/>
                  <a:pt x="1278541" y="903263"/>
                </a:cubicBezTo>
                <a:cubicBezTo>
                  <a:pt x="1294638" y="903358"/>
                  <a:pt x="1307211" y="916217"/>
                  <a:pt x="1306925" y="932314"/>
                </a:cubicBezTo>
                <a:close/>
                <a:moveTo>
                  <a:pt x="780764" y="488639"/>
                </a:moveTo>
                <a:cubicBezTo>
                  <a:pt x="795719" y="488449"/>
                  <a:pt x="808863" y="501117"/>
                  <a:pt x="809244" y="516167"/>
                </a:cubicBezTo>
                <a:cubicBezTo>
                  <a:pt x="809625" y="531693"/>
                  <a:pt x="796100" y="545218"/>
                  <a:pt x="780669" y="544932"/>
                </a:cubicBezTo>
                <a:cubicBezTo>
                  <a:pt x="765620" y="544646"/>
                  <a:pt x="752856" y="531693"/>
                  <a:pt x="752951" y="516643"/>
                </a:cubicBezTo>
                <a:cubicBezTo>
                  <a:pt x="752951" y="501689"/>
                  <a:pt x="765715" y="488830"/>
                  <a:pt x="780764" y="488639"/>
                </a:cubicBezTo>
                <a:close/>
                <a:moveTo>
                  <a:pt x="238792" y="368053"/>
                </a:moveTo>
                <a:cubicBezTo>
                  <a:pt x="224219" y="368434"/>
                  <a:pt x="211360" y="356242"/>
                  <a:pt x="210788" y="341573"/>
                </a:cubicBezTo>
                <a:cubicBezTo>
                  <a:pt x="210217" y="326429"/>
                  <a:pt x="223171" y="313094"/>
                  <a:pt x="238316" y="313189"/>
                </a:cubicBezTo>
                <a:cubicBezTo>
                  <a:pt x="252984" y="313284"/>
                  <a:pt x="265462" y="325762"/>
                  <a:pt x="265652" y="340430"/>
                </a:cubicBezTo>
                <a:cubicBezTo>
                  <a:pt x="265748" y="355004"/>
                  <a:pt x="253460" y="367672"/>
                  <a:pt x="238792" y="368053"/>
                </a:cubicBezTo>
                <a:close/>
                <a:moveTo>
                  <a:pt x="1591723" y="1446664"/>
                </a:moveTo>
                <a:cubicBezTo>
                  <a:pt x="1606772" y="1447140"/>
                  <a:pt x="1619631" y="1460761"/>
                  <a:pt x="1618964" y="1475620"/>
                </a:cubicBezTo>
                <a:cubicBezTo>
                  <a:pt x="1618298" y="1490670"/>
                  <a:pt x="1604486" y="1503338"/>
                  <a:pt x="1589627" y="1502480"/>
                </a:cubicBezTo>
                <a:cubicBezTo>
                  <a:pt x="1575054" y="1501623"/>
                  <a:pt x="1562862" y="1488669"/>
                  <a:pt x="1563053" y="1474191"/>
                </a:cubicBezTo>
                <a:cubicBezTo>
                  <a:pt x="1563338" y="1459237"/>
                  <a:pt x="1576769" y="1446283"/>
                  <a:pt x="1591723" y="1446664"/>
                </a:cubicBezTo>
                <a:close/>
                <a:moveTo>
                  <a:pt x="449485" y="380340"/>
                </a:moveTo>
                <a:cubicBezTo>
                  <a:pt x="449485" y="365672"/>
                  <a:pt x="461867" y="353099"/>
                  <a:pt x="476536" y="352908"/>
                </a:cubicBezTo>
                <a:cubicBezTo>
                  <a:pt x="491681" y="352718"/>
                  <a:pt x="504825" y="365958"/>
                  <a:pt x="504349" y="381102"/>
                </a:cubicBezTo>
                <a:cubicBezTo>
                  <a:pt x="503873" y="395771"/>
                  <a:pt x="491109" y="408058"/>
                  <a:pt x="476536" y="407868"/>
                </a:cubicBezTo>
                <a:cubicBezTo>
                  <a:pt x="461867" y="407582"/>
                  <a:pt x="449485" y="395009"/>
                  <a:pt x="449485" y="380340"/>
                </a:cubicBezTo>
                <a:close/>
                <a:moveTo>
                  <a:pt x="1539526" y="1276452"/>
                </a:moveTo>
                <a:cubicBezTo>
                  <a:pt x="1554480" y="1276167"/>
                  <a:pt x="1567720" y="1289502"/>
                  <a:pt x="1567529" y="1304456"/>
                </a:cubicBezTo>
                <a:cubicBezTo>
                  <a:pt x="1567339" y="1318934"/>
                  <a:pt x="1554766" y="1331507"/>
                  <a:pt x="1540288" y="1331793"/>
                </a:cubicBezTo>
                <a:cubicBezTo>
                  <a:pt x="1525334" y="1332078"/>
                  <a:pt x="1512094" y="1318743"/>
                  <a:pt x="1512284" y="1303789"/>
                </a:cubicBezTo>
                <a:cubicBezTo>
                  <a:pt x="1512475" y="1289216"/>
                  <a:pt x="1525048" y="1276738"/>
                  <a:pt x="1539526" y="1276452"/>
                </a:cubicBezTo>
                <a:close/>
                <a:moveTo>
                  <a:pt x="885254" y="531693"/>
                </a:moveTo>
                <a:cubicBezTo>
                  <a:pt x="884873" y="546361"/>
                  <a:pt x="872014" y="558648"/>
                  <a:pt x="857441" y="558458"/>
                </a:cubicBezTo>
                <a:cubicBezTo>
                  <a:pt x="842201" y="558267"/>
                  <a:pt x="829437" y="544646"/>
                  <a:pt x="830390" y="529597"/>
                </a:cubicBezTo>
                <a:cubicBezTo>
                  <a:pt x="831247" y="514833"/>
                  <a:pt x="844296" y="502927"/>
                  <a:pt x="858869" y="503594"/>
                </a:cubicBezTo>
                <a:cubicBezTo>
                  <a:pt x="873538" y="504261"/>
                  <a:pt x="885635" y="517214"/>
                  <a:pt x="885254" y="531693"/>
                </a:cubicBezTo>
                <a:close/>
                <a:moveTo>
                  <a:pt x="1030700" y="636468"/>
                </a:moveTo>
                <a:cubicBezTo>
                  <a:pt x="1030510" y="651517"/>
                  <a:pt x="1016984" y="664566"/>
                  <a:pt x="1002030" y="664090"/>
                </a:cubicBezTo>
                <a:cubicBezTo>
                  <a:pt x="986981" y="663614"/>
                  <a:pt x="974122" y="649993"/>
                  <a:pt x="974789" y="635134"/>
                </a:cubicBezTo>
                <a:cubicBezTo>
                  <a:pt x="975455" y="620656"/>
                  <a:pt x="988219" y="608273"/>
                  <a:pt x="1002697" y="608178"/>
                </a:cubicBezTo>
                <a:cubicBezTo>
                  <a:pt x="1017746" y="608178"/>
                  <a:pt x="1030891" y="621513"/>
                  <a:pt x="1030700" y="636468"/>
                </a:cubicBezTo>
                <a:close/>
                <a:moveTo>
                  <a:pt x="1175290" y="743624"/>
                </a:moveTo>
                <a:cubicBezTo>
                  <a:pt x="1175671" y="758578"/>
                  <a:pt x="1162526" y="771913"/>
                  <a:pt x="1147477" y="771818"/>
                </a:cubicBezTo>
                <a:cubicBezTo>
                  <a:pt x="1132999" y="771722"/>
                  <a:pt x="1120331" y="759245"/>
                  <a:pt x="1119950" y="744767"/>
                </a:cubicBezTo>
                <a:cubicBezTo>
                  <a:pt x="1119569" y="729813"/>
                  <a:pt x="1132713" y="716478"/>
                  <a:pt x="1147763" y="716573"/>
                </a:cubicBezTo>
                <a:cubicBezTo>
                  <a:pt x="1162336" y="716668"/>
                  <a:pt x="1175004" y="729146"/>
                  <a:pt x="1175290" y="743624"/>
                </a:cubicBezTo>
                <a:close/>
                <a:moveTo>
                  <a:pt x="318040" y="379578"/>
                </a:moveTo>
                <a:cubicBezTo>
                  <a:pt x="303086" y="379769"/>
                  <a:pt x="289846" y="366434"/>
                  <a:pt x="290132" y="351479"/>
                </a:cubicBezTo>
                <a:cubicBezTo>
                  <a:pt x="290417" y="337002"/>
                  <a:pt x="302990" y="324429"/>
                  <a:pt x="317468" y="324238"/>
                </a:cubicBezTo>
                <a:cubicBezTo>
                  <a:pt x="332423" y="324047"/>
                  <a:pt x="345662" y="337383"/>
                  <a:pt x="345377" y="352337"/>
                </a:cubicBezTo>
                <a:cubicBezTo>
                  <a:pt x="345091" y="366910"/>
                  <a:pt x="332518" y="379388"/>
                  <a:pt x="318040" y="379578"/>
                </a:cubicBezTo>
                <a:close/>
                <a:moveTo>
                  <a:pt x="425006" y="366338"/>
                </a:moveTo>
                <a:cubicBezTo>
                  <a:pt x="424910" y="381388"/>
                  <a:pt x="411385" y="394342"/>
                  <a:pt x="396526" y="393771"/>
                </a:cubicBezTo>
                <a:cubicBezTo>
                  <a:pt x="382048" y="393199"/>
                  <a:pt x="369665" y="380340"/>
                  <a:pt x="369761" y="365958"/>
                </a:cubicBezTo>
                <a:cubicBezTo>
                  <a:pt x="369856" y="350908"/>
                  <a:pt x="383381" y="337954"/>
                  <a:pt x="398336" y="338526"/>
                </a:cubicBezTo>
                <a:cubicBezTo>
                  <a:pt x="412718" y="339097"/>
                  <a:pt x="425101" y="351956"/>
                  <a:pt x="425006" y="366338"/>
                </a:cubicBezTo>
                <a:close/>
                <a:moveTo>
                  <a:pt x="161068" y="353385"/>
                </a:moveTo>
                <a:cubicBezTo>
                  <a:pt x="146114" y="353194"/>
                  <a:pt x="134207" y="341002"/>
                  <a:pt x="134398" y="326048"/>
                </a:cubicBezTo>
                <a:cubicBezTo>
                  <a:pt x="134588" y="311094"/>
                  <a:pt x="146780" y="299187"/>
                  <a:pt x="161735" y="299378"/>
                </a:cubicBezTo>
                <a:cubicBezTo>
                  <a:pt x="176689" y="299568"/>
                  <a:pt x="188595" y="311760"/>
                  <a:pt x="188405" y="326714"/>
                </a:cubicBezTo>
                <a:cubicBezTo>
                  <a:pt x="188214" y="341669"/>
                  <a:pt x="176022" y="353575"/>
                  <a:pt x="161068" y="353385"/>
                </a:cubicBezTo>
                <a:close/>
                <a:moveTo>
                  <a:pt x="583692" y="395104"/>
                </a:moveTo>
                <a:cubicBezTo>
                  <a:pt x="583406" y="409868"/>
                  <a:pt x="571024" y="421869"/>
                  <a:pt x="556260" y="421774"/>
                </a:cubicBezTo>
                <a:cubicBezTo>
                  <a:pt x="541020" y="421679"/>
                  <a:pt x="528447" y="408439"/>
                  <a:pt x="529209" y="393294"/>
                </a:cubicBezTo>
                <a:cubicBezTo>
                  <a:pt x="529971" y="378530"/>
                  <a:pt x="542639" y="366815"/>
                  <a:pt x="557308" y="367291"/>
                </a:cubicBezTo>
                <a:cubicBezTo>
                  <a:pt x="572167" y="367958"/>
                  <a:pt x="584073" y="380436"/>
                  <a:pt x="583692" y="395104"/>
                </a:cubicBezTo>
                <a:close/>
                <a:moveTo>
                  <a:pt x="1318927" y="852209"/>
                </a:moveTo>
                <a:cubicBezTo>
                  <a:pt x="1318927" y="867449"/>
                  <a:pt x="1307211" y="878879"/>
                  <a:pt x="1291876" y="878498"/>
                </a:cubicBezTo>
                <a:cubicBezTo>
                  <a:pt x="1277207" y="878117"/>
                  <a:pt x="1266253" y="866877"/>
                  <a:pt x="1266349" y="852113"/>
                </a:cubicBezTo>
                <a:cubicBezTo>
                  <a:pt x="1266349" y="836873"/>
                  <a:pt x="1278065" y="825444"/>
                  <a:pt x="1293400" y="825825"/>
                </a:cubicBezTo>
                <a:cubicBezTo>
                  <a:pt x="1308068" y="826205"/>
                  <a:pt x="1318927" y="837445"/>
                  <a:pt x="1318927" y="852209"/>
                </a:cubicBezTo>
                <a:close/>
                <a:moveTo>
                  <a:pt x="1628775" y="1397325"/>
                </a:moveTo>
                <a:cubicBezTo>
                  <a:pt x="1629061" y="1412660"/>
                  <a:pt x="1617631" y="1424280"/>
                  <a:pt x="1602391" y="1424280"/>
                </a:cubicBezTo>
                <a:cubicBezTo>
                  <a:pt x="1587627" y="1424185"/>
                  <a:pt x="1576483" y="1413231"/>
                  <a:pt x="1576197" y="1398563"/>
                </a:cubicBezTo>
                <a:cubicBezTo>
                  <a:pt x="1575911" y="1383228"/>
                  <a:pt x="1587341" y="1371607"/>
                  <a:pt x="1602581" y="1371607"/>
                </a:cubicBezTo>
                <a:cubicBezTo>
                  <a:pt x="1617250" y="1371607"/>
                  <a:pt x="1628489" y="1382656"/>
                  <a:pt x="1628775" y="1397325"/>
                </a:cubicBezTo>
                <a:close/>
                <a:moveTo>
                  <a:pt x="1449896" y="1036708"/>
                </a:moveTo>
                <a:cubicBezTo>
                  <a:pt x="1449991" y="1051567"/>
                  <a:pt x="1439132" y="1062997"/>
                  <a:pt x="1424369" y="1063473"/>
                </a:cubicBezTo>
                <a:cubicBezTo>
                  <a:pt x="1409033" y="1063950"/>
                  <a:pt x="1397032" y="1052615"/>
                  <a:pt x="1396937" y="1037279"/>
                </a:cubicBezTo>
                <a:cubicBezTo>
                  <a:pt x="1396841" y="1021944"/>
                  <a:pt x="1408462" y="1010324"/>
                  <a:pt x="1423892" y="1010514"/>
                </a:cubicBezTo>
                <a:cubicBezTo>
                  <a:pt x="1438561" y="1010705"/>
                  <a:pt x="1449705" y="1021849"/>
                  <a:pt x="1449896" y="1036708"/>
                </a:cubicBezTo>
                <a:close/>
                <a:moveTo>
                  <a:pt x="636079" y="435300"/>
                </a:moveTo>
                <a:cubicBezTo>
                  <a:pt x="620744" y="435300"/>
                  <a:pt x="609219" y="423488"/>
                  <a:pt x="609600" y="408153"/>
                </a:cubicBezTo>
                <a:cubicBezTo>
                  <a:pt x="609886" y="393389"/>
                  <a:pt x="621221" y="382341"/>
                  <a:pt x="636079" y="382341"/>
                </a:cubicBezTo>
                <a:cubicBezTo>
                  <a:pt x="651415" y="382341"/>
                  <a:pt x="662940" y="394152"/>
                  <a:pt x="662559" y="409487"/>
                </a:cubicBezTo>
                <a:cubicBezTo>
                  <a:pt x="662273" y="424251"/>
                  <a:pt x="650939" y="435300"/>
                  <a:pt x="636079" y="435300"/>
                </a:cubicBezTo>
                <a:close/>
                <a:moveTo>
                  <a:pt x="1357789" y="972700"/>
                </a:moveTo>
                <a:cubicBezTo>
                  <a:pt x="1342549" y="972605"/>
                  <a:pt x="1331024" y="960698"/>
                  <a:pt x="1331309" y="945459"/>
                </a:cubicBezTo>
                <a:cubicBezTo>
                  <a:pt x="1331595" y="930219"/>
                  <a:pt x="1343692" y="918884"/>
                  <a:pt x="1358932" y="919360"/>
                </a:cubicBezTo>
                <a:cubicBezTo>
                  <a:pt x="1373600" y="919836"/>
                  <a:pt x="1384554" y="931266"/>
                  <a:pt x="1384649" y="945935"/>
                </a:cubicBezTo>
                <a:cubicBezTo>
                  <a:pt x="1384745" y="961079"/>
                  <a:pt x="1373029" y="972795"/>
                  <a:pt x="1357789" y="972700"/>
                </a:cubicBezTo>
                <a:close/>
                <a:moveTo>
                  <a:pt x="81439" y="338430"/>
                </a:moveTo>
                <a:cubicBezTo>
                  <a:pt x="66199" y="338240"/>
                  <a:pt x="54959" y="326334"/>
                  <a:pt x="55531" y="310998"/>
                </a:cubicBezTo>
                <a:cubicBezTo>
                  <a:pt x="56102" y="296425"/>
                  <a:pt x="67532" y="285662"/>
                  <a:pt x="82296" y="285852"/>
                </a:cubicBezTo>
                <a:cubicBezTo>
                  <a:pt x="97536" y="286043"/>
                  <a:pt x="108776" y="297949"/>
                  <a:pt x="108204" y="313284"/>
                </a:cubicBezTo>
                <a:cubicBezTo>
                  <a:pt x="107633" y="327953"/>
                  <a:pt x="96203" y="338716"/>
                  <a:pt x="81439" y="338430"/>
                </a:cubicBezTo>
                <a:close/>
                <a:moveTo>
                  <a:pt x="1627442" y="1568489"/>
                </a:moveTo>
                <a:cubicBezTo>
                  <a:pt x="1627346" y="1553154"/>
                  <a:pt x="1639157" y="1541819"/>
                  <a:pt x="1654493" y="1542200"/>
                </a:cubicBezTo>
                <a:cubicBezTo>
                  <a:pt x="1669161" y="1542676"/>
                  <a:pt x="1679924" y="1554106"/>
                  <a:pt x="1679639" y="1568965"/>
                </a:cubicBezTo>
                <a:cubicBezTo>
                  <a:pt x="1679448" y="1578300"/>
                  <a:pt x="1674876" y="1586015"/>
                  <a:pt x="1667828" y="1590492"/>
                </a:cubicBezTo>
                <a:lnTo>
                  <a:pt x="1639253" y="1590492"/>
                </a:lnTo>
                <a:cubicBezTo>
                  <a:pt x="1632109" y="1586015"/>
                  <a:pt x="1627537" y="1578109"/>
                  <a:pt x="1627442" y="1568489"/>
                </a:cubicBezTo>
                <a:close/>
                <a:moveTo>
                  <a:pt x="1108424" y="650755"/>
                </a:moveTo>
                <a:cubicBezTo>
                  <a:pt x="1108234" y="665519"/>
                  <a:pt x="1097090" y="676568"/>
                  <a:pt x="1082326" y="676568"/>
                </a:cubicBezTo>
                <a:cubicBezTo>
                  <a:pt x="1066991" y="676568"/>
                  <a:pt x="1055656" y="664852"/>
                  <a:pt x="1056132" y="649421"/>
                </a:cubicBezTo>
                <a:cubicBezTo>
                  <a:pt x="1056608" y="634753"/>
                  <a:pt x="1068134" y="623990"/>
                  <a:pt x="1082897" y="624276"/>
                </a:cubicBezTo>
                <a:cubicBezTo>
                  <a:pt x="1097661" y="624561"/>
                  <a:pt x="1108615" y="635896"/>
                  <a:pt x="1108424" y="650755"/>
                </a:cubicBezTo>
                <a:close/>
                <a:moveTo>
                  <a:pt x="937927" y="519120"/>
                </a:moveTo>
                <a:cubicBezTo>
                  <a:pt x="952691" y="519405"/>
                  <a:pt x="963644" y="530645"/>
                  <a:pt x="963549" y="545409"/>
                </a:cubicBezTo>
                <a:cubicBezTo>
                  <a:pt x="963454" y="560744"/>
                  <a:pt x="951643" y="571983"/>
                  <a:pt x="936117" y="571317"/>
                </a:cubicBezTo>
                <a:cubicBezTo>
                  <a:pt x="921449" y="570745"/>
                  <a:pt x="910781" y="559125"/>
                  <a:pt x="911257" y="544266"/>
                </a:cubicBezTo>
                <a:cubicBezTo>
                  <a:pt x="911638" y="529692"/>
                  <a:pt x="923068" y="518834"/>
                  <a:pt x="937927" y="519120"/>
                </a:cubicBezTo>
                <a:close/>
                <a:moveTo>
                  <a:pt x="1515047" y="1131101"/>
                </a:moveTo>
                <a:cubicBezTo>
                  <a:pt x="1514856" y="1146341"/>
                  <a:pt x="1503045" y="1157580"/>
                  <a:pt x="1487710" y="1157104"/>
                </a:cubicBezTo>
                <a:cubicBezTo>
                  <a:pt x="1473041" y="1156628"/>
                  <a:pt x="1462278" y="1145198"/>
                  <a:pt x="1462469" y="1130434"/>
                </a:cubicBezTo>
                <a:cubicBezTo>
                  <a:pt x="1462659" y="1115194"/>
                  <a:pt x="1474470" y="1103955"/>
                  <a:pt x="1489805" y="1104431"/>
                </a:cubicBezTo>
                <a:cubicBezTo>
                  <a:pt x="1504378" y="1104907"/>
                  <a:pt x="1515237" y="1116337"/>
                  <a:pt x="1515047" y="1131101"/>
                </a:cubicBezTo>
                <a:close/>
                <a:moveTo>
                  <a:pt x="715423" y="448920"/>
                </a:moveTo>
                <a:cubicBezTo>
                  <a:pt x="700754" y="448825"/>
                  <a:pt x="689705" y="437490"/>
                  <a:pt x="689801" y="422822"/>
                </a:cubicBezTo>
                <a:cubicBezTo>
                  <a:pt x="689896" y="408153"/>
                  <a:pt x="701231" y="397104"/>
                  <a:pt x="715899" y="397200"/>
                </a:cubicBezTo>
                <a:cubicBezTo>
                  <a:pt x="730568" y="397295"/>
                  <a:pt x="741617" y="408629"/>
                  <a:pt x="741521" y="423298"/>
                </a:cubicBezTo>
                <a:cubicBezTo>
                  <a:pt x="741426" y="437871"/>
                  <a:pt x="730091" y="449016"/>
                  <a:pt x="715423" y="448920"/>
                </a:cubicBezTo>
                <a:close/>
                <a:moveTo>
                  <a:pt x="28004" y="297759"/>
                </a:moveTo>
                <a:cubicBezTo>
                  <a:pt x="28099" y="312427"/>
                  <a:pt x="16669" y="323762"/>
                  <a:pt x="2096" y="323762"/>
                </a:cubicBezTo>
                <a:cubicBezTo>
                  <a:pt x="1429" y="323762"/>
                  <a:pt x="762" y="323571"/>
                  <a:pt x="95" y="323571"/>
                </a:cubicBezTo>
                <a:lnTo>
                  <a:pt x="95" y="272422"/>
                </a:lnTo>
                <a:cubicBezTo>
                  <a:pt x="667" y="272422"/>
                  <a:pt x="1143" y="272231"/>
                  <a:pt x="1715" y="272231"/>
                </a:cubicBezTo>
                <a:cubicBezTo>
                  <a:pt x="16383" y="271946"/>
                  <a:pt x="27908" y="283185"/>
                  <a:pt x="28004" y="297759"/>
                </a:cubicBezTo>
                <a:close/>
                <a:moveTo>
                  <a:pt x="1201484" y="757721"/>
                </a:moveTo>
                <a:cubicBezTo>
                  <a:pt x="1201769" y="743147"/>
                  <a:pt x="1213580" y="732098"/>
                  <a:pt x="1228249" y="732575"/>
                </a:cubicBezTo>
                <a:cubicBezTo>
                  <a:pt x="1242727" y="733051"/>
                  <a:pt x="1253681" y="745053"/>
                  <a:pt x="1253014" y="759721"/>
                </a:cubicBezTo>
                <a:cubicBezTo>
                  <a:pt x="1252347" y="773628"/>
                  <a:pt x="1241012" y="784296"/>
                  <a:pt x="1226915" y="784105"/>
                </a:cubicBezTo>
                <a:cubicBezTo>
                  <a:pt x="1212437" y="784010"/>
                  <a:pt x="1201198" y="772389"/>
                  <a:pt x="1201484" y="757721"/>
                </a:cubicBezTo>
                <a:close/>
                <a:moveTo>
                  <a:pt x="1016318" y="584747"/>
                </a:moveTo>
                <a:cubicBezTo>
                  <a:pt x="1002697" y="584366"/>
                  <a:pt x="991267" y="572364"/>
                  <a:pt x="991648" y="558839"/>
                </a:cubicBezTo>
                <a:cubicBezTo>
                  <a:pt x="992029" y="545218"/>
                  <a:pt x="1004030" y="533788"/>
                  <a:pt x="1017556" y="534169"/>
                </a:cubicBezTo>
                <a:cubicBezTo>
                  <a:pt x="1031177" y="534550"/>
                  <a:pt x="1042607" y="546552"/>
                  <a:pt x="1042226" y="560077"/>
                </a:cubicBezTo>
                <a:cubicBezTo>
                  <a:pt x="1041845" y="573698"/>
                  <a:pt x="1029843" y="585128"/>
                  <a:pt x="1016318" y="584747"/>
                </a:cubicBezTo>
                <a:close/>
                <a:moveTo>
                  <a:pt x="1641920" y="1318267"/>
                </a:moveTo>
                <a:cubicBezTo>
                  <a:pt x="1641920" y="1331888"/>
                  <a:pt x="1630299" y="1343604"/>
                  <a:pt x="1616678" y="1343604"/>
                </a:cubicBezTo>
                <a:cubicBezTo>
                  <a:pt x="1603057" y="1343604"/>
                  <a:pt x="1591342" y="1331983"/>
                  <a:pt x="1591342" y="1318362"/>
                </a:cubicBezTo>
                <a:cubicBezTo>
                  <a:pt x="1591342" y="1304742"/>
                  <a:pt x="1602962" y="1293026"/>
                  <a:pt x="1616583" y="1293026"/>
                </a:cubicBezTo>
                <a:cubicBezTo>
                  <a:pt x="1630204" y="1292930"/>
                  <a:pt x="1641920" y="1304646"/>
                  <a:pt x="1641920" y="1318267"/>
                </a:cubicBezTo>
                <a:close/>
                <a:moveTo>
                  <a:pt x="1667256" y="1463428"/>
                </a:moveTo>
                <a:cubicBezTo>
                  <a:pt x="1680877" y="1463142"/>
                  <a:pt x="1692688" y="1474287"/>
                  <a:pt x="1693259" y="1487907"/>
                </a:cubicBezTo>
                <a:cubicBezTo>
                  <a:pt x="1693831" y="1502004"/>
                  <a:pt x="1681925" y="1514292"/>
                  <a:pt x="1667732" y="1514196"/>
                </a:cubicBezTo>
                <a:cubicBezTo>
                  <a:pt x="1654112" y="1514101"/>
                  <a:pt x="1642586" y="1502671"/>
                  <a:pt x="1642491" y="1488955"/>
                </a:cubicBezTo>
                <a:cubicBezTo>
                  <a:pt x="1642301" y="1475430"/>
                  <a:pt x="1653635" y="1463714"/>
                  <a:pt x="1667256" y="1463428"/>
                </a:cubicBezTo>
                <a:close/>
                <a:moveTo>
                  <a:pt x="817912" y="436633"/>
                </a:moveTo>
                <a:cubicBezTo>
                  <a:pt x="818198" y="450349"/>
                  <a:pt x="807053" y="462160"/>
                  <a:pt x="793337" y="462731"/>
                </a:cubicBezTo>
                <a:cubicBezTo>
                  <a:pt x="779050" y="463303"/>
                  <a:pt x="766858" y="451397"/>
                  <a:pt x="766858" y="437109"/>
                </a:cubicBezTo>
                <a:cubicBezTo>
                  <a:pt x="766953" y="423298"/>
                  <a:pt x="778383" y="411868"/>
                  <a:pt x="792194" y="411773"/>
                </a:cubicBezTo>
                <a:cubicBezTo>
                  <a:pt x="805910" y="411582"/>
                  <a:pt x="817626" y="422917"/>
                  <a:pt x="817912" y="436633"/>
                </a:cubicBezTo>
                <a:close/>
                <a:moveTo>
                  <a:pt x="1551813" y="1250259"/>
                </a:moveTo>
                <a:cubicBezTo>
                  <a:pt x="1537145" y="1250544"/>
                  <a:pt x="1525619" y="1239210"/>
                  <a:pt x="1525524" y="1224636"/>
                </a:cubicBezTo>
                <a:cubicBezTo>
                  <a:pt x="1525429" y="1209968"/>
                  <a:pt x="1536859" y="1198633"/>
                  <a:pt x="1551527" y="1198728"/>
                </a:cubicBezTo>
                <a:cubicBezTo>
                  <a:pt x="1565624" y="1198823"/>
                  <a:pt x="1576673" y="1209682"/>
                  <a:pt x="1577054" y="1223684"/>
                </a:cubicBezTo>
                <a:cubicBezTo>
                  <a:pt x="1577435" y="1238352"/>
                  <a:pt x="1566291" y="1250068"/>
                  <a:pt x="1551813" y="1250259"/>
                </a:cubicBezTo>
                <a:close/>
                <a:moveTo>
                  <a:pt x="1161764" y="639420"/>
                </a:moveTo>
                <a:cubicBezTo>
                  <a:pt x="1175385" y="639325"/>
                  <a:pt x="1187196" y="651327"/>
                  <a:pt x="1187006" y="664852"/>
                </a:cubicBezTo>
                <a:cubicBezTo>
                  <a:pt x="1186815" y="678473"/>
                  <a:pt x="1174718" y="690188"/>
                  <a:pt x="1161193" y="689808"/>
                </a:cubicBezTo>
                <a:cubicBezTo>
                  <a:pt x="1148144" y="689427"/>
                  <a:pt x="1136904" y="678092"/>
                  <a:pt x="1136618" y="665043"/>
                </a:cubicBezTo>
                <a:cubicBezTo>
                  <a:pt x="1136428" y="651517"/>
                  <a:pt x="1148239" y="639516"/>
                  <a:pt x="1161764" y="639420"/>
                </a:cubicBezTo>
                <a:close/>
                <a:moveTo>
                  <a:pt x="1462659" y="959841"/>
                </a:moveTo>
                <a:cubicBezTo>
                  <a:pt x="1462850" y="973271"/>
                  <a:pt x="1451039" y="985178"/>
                  <a:pt x="1437608" y="985178"/>
                </a:cubicBezTo>
                <a:cubicBezTo>
                  <a:pt x="1424178" y="985178"/>
                  <a:pt x="1412367" y="973176"/>
                  <a:pt x="1412557" y="959746"/>
                </a:cubicBezTo>
                <a:cubicBezTo>
                  <a:pt x="1412748" y="946792"/>
                  <a:pt x="1423988" y="935457"/>
                  <a:pt x="1436942" y="935076"/>
                </a:cubicBezTo>
                <a:cubicBezTo>
                  <a:pt x="1450277" y="934695"/>
                  <a:pt x="1462373" y="946411"/>
                  <a:pt x="1462659" y="959841"/>
                </a:cubicBezTo>
                <a:close/>
                <a:moveTo>
                  <a:pt x="1524953" y="1050900"/>
                </a:moveTo>
                <a:cubicBezTo>
                  <a:pt x="1525143" y="1064330"/>
                  <a:pt x="1513046" y="1076332"/>
                  <a:pt x="1499616" y="1076046"/>
                </a:cubicBezTo>
                <a:cubicBezTo>
                  <a:pt x="1486662" y="1075761"/>
                  <a:pt x="1475327" y="1064330"/>
                  <a:pt x="1475232" y="1051472"/>
                </a:cubicBezTo>
                <a:cubicBezTo>
                  <a:pt x="1475042" y="1038042"/>
                  <a:pt x="1487138" y="1026040"/>
                  <a:pt x="1500569" y="1026326"/>
                </a:cubicBezTo>
                <a:cubicBezTo>
                  <a:pt x="1513523" y="1026516"/>
                  <a:pt x="1524857" y="1037946"/>
                  <a:pt x="1524953" y="1050900"/>
                </a:cubicBezTo>
                <a:close/>
                <a:moveTo>
                  <a:pt x="872681" y="426822"/>
                </a:moveTo>
                <a:cubicBezTo>
                  <a:pt x="885730" y="427203"/>
                  <a:pt x="896874" y="438824"/>
                  <a:pt x="896684" y="451778"/>
                </a:cubicBezTo>
                <a:cubicBezTo>
                  <a:pt x="896493" y="465398"/>
                  <a:pt x="884111" y="476924"/>
                  <a:pt x="870585" y="476067"/>
                </a:cubicBezTo>
                <a:cubicBezTo>
                  <a:pt x="857536" y="475209"/>
                  <a:pt x="846677" y="463303"/>
                  <a:pt x="847344" y="450444"/>
                </a:cubicBezTo>
                <a:cubicBezTo>
                  <a:pt x="848011" y="437300"/>
                  <a:pt x="859727" y="426346"/>
                  <a:pt x="872681" y="426822"/>
                </a:cubicBezTo>
                <a:close/>
                <a:moveTo>
                  <a:pt x="1371600" y="891261"/>
                </a:moveTo>
                <a:cubicBezTo>
                  <a:pt x="1358075" y="890880"/>
                  <a:pt x="1346549" y="878403"/>
                  <a:pt x="1347407" y="865068"/>
                </a:cubicBezTo>
                <a:cubicBezTo>
                  <a:pt x="1348264" y="852018"/>
                  <a:pt x="1360075" y="841160"/>
                  <a:pt x="1372838" y="841541"/>
                </a:cubicBezTo>
                <a:cubicBezTo>
                  <a:pt x="1386364" y="841922"/>
                  <a:pt x="1397889" y="854400"/>
                  <a:pt x="1397032" y="867735"/>
                </a:cubicBezTo>
                <a:cubicBezTo>
                  <a:pt x="1396270" y="880784"/>
                  <a:pt x="1384459" y="891642"/>
                  <a:pt x="1371600" y="891261"/>
                </a:cubicBezTo>
                <a:close/>
                <a:moveTo>
                  <a:pt x="411575" y="264516"/>
                </a:moveTo>
                <a:cubicBezTo>
                  <a:pt x="425006" y="264516"/>
                  <a:pt x="436912" y="276804"/>
                  <a:pt x="436340" y="290138"/>
                </a:cubicBezTo>
                <a:cubicBezTo>
                  <a:pt x="435864" y="303093"/>
                  <a:pt x="424339" y="314237"/>
                  <a:pt x="411385" y="314237"/>
                </a:cubicBezTo>
                <a:cubicBezTo>
                  <a:pt x="397955" y="314237"/>
                  <a:pt x="386048" y="301950"/>
                  <a:pt x="386620" y="288614"/>
                </a:cubicBezTo>
                <a:cubicBezTo>
                  <a:pt x="387191" y="275661"/>
                  <a:pt x="398717" y="264516"/>
                  <a:pt x="411575" y="264516"/>
                </a:cubicBezTo>
                <a:close/>
                <a:moveTo>
                  <a:pt x="332232" y="250324"/>
                </a:moveTo>
                <a:cubicBezTo>
                  <a:pt x="345758" y="250514"/>
                  <a:pt x="357473" y="262897"/>
                  <a:pt x="356807" y="276232"/>
                </a:cubicBezTo>
                <a:cubicBezTo>
                  <a:pt x="356140" y="289186"/>
                  <a:pt x="344424" y="300235"/>
                  <a:pt x="331661" y="300045"/>
                </a:cubicBezTo>
                <a:cubicBezTo>
                  <a:pt x="318135" y="299854"/>
                  <a:pt x="306419" y="287471"/>
                  <a:pt x="307086" y="274137"/>
                </a:cubicBezTo>
                <a:cubicBezTo>
                  <a:pt x="307753" y="261278"/>
                  <a:pt x="319469" y="250134"/>
                  <a:pt x="332232" y="250324"/>
                </a:cubicBezTo>
                <a:close/>
                <a:moveTo>
                  <a:pt x="252317" y="285662"/>
                </a:moveTo>
                <a:cubicBezTo>
                  <a:pt x="239268" y="285567"/>
                  <a:pt x="227933" y="274327"/>
                  <a:pt x="227743" y="261278"/>
                </a:cubicBezTo>
                <a:cubicBezTo>
                  <a:pt x="227552" y="247752"/>
                  <a:pt x="239744" y="235846"/>
                  <a:pt x="253175" y="236322"/>
                </a:cubicBezTo>
                <a:cubicBezTo>
                  <a:pt x="266224" y="236798"/>
                  <a:pt x="277273" y="248419"/>
                  <a:pt x="276987" y="261468"/>
                </a:cubicBezTo>
                <a:cubicBezTo>
                  <a:pt x="276797" y="274518"/>
                  <a:pt x="265271" y="285757"/>
                  <a:pt x="252317" y="285662"/>
                </a:cubicBezTo>
                <a:close/>
                <a:moveTo>
                  <a:pt x="1564957" y="1169105"/>
                </a:moveTo>
                <a:cubicBezTo>
                  <a:pt x="1551527" y="1168820"/>
                  <a:pt x="1540859" y="1157485"/>
                  <a:pt x="1541336" y="1144055"/>
                </a:cubicBezTo>
                <a:cubicBezTo>
                  <a:pt x="1541812" y="1130625"/>
                  <a:pt x="1553337" y="1120147"/>
                  <a:pt x="1566767" y="1120909"/>
                </a:cubicBezTo>
                <a:cubicBezTo>
                  <a:pt x="1579626" y="1121576"/>
                  <a:pt x="1589723" y="1132339"/>
                  <a:pt x="1589627" y="1145198"/>
                </a:cubicBezTo>
                <a:cubicBezTo>
                  <a:pt x="1589532" y="1158628"/>
                  <a:pt x="1578388" y="1169391"/>
                  <a:pt x="1564957" y="1169105"/>
                </a:cubicBezTo>
                <a:close/>
                <a:moveTo>
                  <a:pt x="1307211" y="796773"/>
                </a:moveTo>
                <a:cubicBezTo>
                  <a:pt x="1293781" y="796964"/>
                  <a:pt x="1282732" y="786105"/>
                  <a:pt x="1282732" y="772675"/>
                </a:cubicBezTo>
                <a:cubicBezTo>
                  <a:pt x="1282732" y="759245"/>
                  <a:pt x="1293781" y="748386"/>
                  <a:pt x="1307211" y="748577"/>
                </a:cubicBezTo>
                <a:cubicBezTo>
                  <a:pt x="1320070" y="748767"/>
                  <a:pt x="1330643" y="759150"/>
                  <a:pt x="1331024" y="772008"/>
                </a:cubicBezTo>
                <a:cubicBezTo>
                  <a:pt x="1331405" y="785343"/>
                  <a:pt x="1320641" y="796583"/>
                  <a:pt x="1307211" y="796773"/>
                </a:cubicBezTo>
                <a:close/>
                <a:moveTo>
                  <a:pt x="570357" y="290901"/>
                </a:moveTo>
                <a:cubicBezTo>
                  <a:pt x="583787" y="290710"/>
                  <a:pt x="594836" y="301569"/>
                  <a:pt x="594836" y="314999"/>
                </a:cubicBezTo>
                <a:cubicBezTo>
                  <a:pt x="594836" y="328429"/>
                  <a:pt x="583787" y="339383"/>
                  <a:pt x="570357" y="339097"/>
                </a:cubicBezTo>
                <a:cubicBezTo>
                  <a:pt x="557498" y="338906"/>
                  <a:pt x="546926" y="328524"/>
                  <a:pt x="546545" y="315666"/>
                </a:cubicBezTo>
                <a:cubicBezTo>
                  <a:pt x="546164" y="302330"/>
                  <a:pt x="556927" y="291091"/>
                  <a:pt x="570357" y="290901"/>
                </a:cubicBezTo>
                <a:close/>
                <a:moveTo>
                  <a:pt x="491490" y="276422"/>
                </a:moveTo>
                <a:cubicBezTo>
                  <a:pt x="504730" y="276613"/>
                  <a:pt x="515779" y="287948"/>
                  <a:pt x="515588" y="301187"/>
                </a:cubicBezTo>
                <a:cubicBezTo>
                  <a:pt x="515398" y="314427"/>
                  <a:pt x="504063" y="325476"/>
                  <a:pt x="490823" y="325286"/>
                </a:cubicBezTo>
                <a:cubicBezTo>
                  <a:pt x="477584" y="325095"/>
                  <a:pt x="466535" y="313761"/>
                  <a:pt x="466725" y="300521"/>
                </a:cubicBezTo>
                <a:cubicBezTo>
                  <a:pt x="466915" y="287186"/>
                  <a:pt x="478250" y="276137"/>
                  <a:pt x="491490" y="276422"/>
                </a:cubicBezTo>
                <a:close/>
                <a:moveTo>
                  <a:pt x="199739" y="246323"/>
                </a:moveTo>
                <a:cubicBezTo>
                  <a:pt x="200025" y="259754"/>
                  <a:pt x="189167" y="270898"/>
                  <a:pt x="175736" y="270898"/>
                </a:cubicBezTo>
                <a:cubicBezTo>
                  <a:pt x="162306" y="270993"/>
                  <a:pt x="151352" y="259944"/>
                  <a:pt x="151448" y="246514"/>
                </a:cubicBezTo>
                <a:cubicBezTo>
                  <a:pt x="151543" y="233655"/>
                  <a:pt x="161830" y="223083"/>
                  <a:pt x="174784" y="222606"/>
                </a:cubicBezTo>
                <a:cubicBezTo>
                  <a:pt x="188214" y="222225"/>
                  <a:pt x="199549" y="232893"/>
                  <a:pt x="199739" y="246323"/>
                </a:cubicBezTo>
                <a:close/>
                <a:moveTo>
                  <a:pt x="119348" y="232703"/>
                </a:moveTo>
                <a:cubicBezTo>
                  <a:pt x="119348" y="245943"/>
                  <a:pt x="109347" y="255944"/>
                  <a:pt x="96012" y="255848"/>
                </a:cubicBezTo>
                <a:cubicBezTo>
                  <a:pt x="82772" y="255848"/>
                  <a:pt x="72771" y="245847"/>
                  <a:pt x="72866" y="232512"/>
                </a:cubicBezTo>
                <a:cubicBezTo>
                  <a:pt x="72866" y="219177"/>
                  <a:pt x="82867" y="209271"/>
                  <a:pt x="96203" y="209367"/>
                </a:cubicBezTo>
                <a:cubicBezTo>
                  <a:pt x="109442" y="209367"/>
                  <a:pt x="119348" y="219368"/>
                  <a:pt x="119348" y="232703"/>
                </a:cubicBezTo>
                <a:close/>
                <a:moveTo>
                  <a:pt x="1120140" y="574174"/>
                </a:moveTo>
                <a:cubicBezTo>
                  <a:pt x="1119854" y="587795"/>
                  <a:pt x="1109091" y="597891"/>
                  <a:pt x="1095375" y="597225"/>
                </a:cubicBezTo>
                <a:cubicBezTo>
                  <a:pt x="1082421" y="596653"/>
                  <a:pt x="1072801" y="586271"/>
                  <a:pt x="1072991" y="573126"/>
                </a:cubicBezTo>
                <a:cubicBezTo>
                  <a:pt x="1073277" y="559505"/>
                  <a:pt x="1084040" y="549409"/>
                  <a:pt x="1097756" y="550076"/>
                </a:cubicBezTo>
                <a:cubicBezTo>
                  <a:pt x="1110710" y="550647"/>
                  <a:pt x="1120331" y="561029"/>
                  <a:pt x="1120140" y="574174"/>
                </a:cubicBezTo>
                <a:close/>
                <a:moveTo>
                  <a:pt x="1682591" y="1432853"/>
                </a:moveTo>
                <a:cubicBezTo>
                  <a:pt x="1668875" y="1433139"/>
                  <a:pt x="1658398" y="1422852"/>
                  <a:pt x="1658398" y="1409136"/>
                </a:cubicBezTo>
                <a:cubicBezTo>
                  <a:pt x="1658493" y="1395991"/>
                  <a:pt x="1668304" y="1385990"/>
                  <a:pt x="1681353" y="1385609"/>
                </a:cubicBezTo>
                <a:cubicBezTo>
                  <a:pt x="1695069" y="1385323"/>
                  <a:pt x="1705547" y="1395610"/>
                  <a:pt x="1705547" y="1409326"/>
                </a:cubicBezTo>
                <a:cubicBezTo>
                  <a:pt x="1705547" y="1422471"/>
                  <a:pt x="1695736" y="1432567"/>
                  <a:pt x="1682591" y="1432853"/>
                </a:cubicBezTo>
                <a:close/>
                <a:moveTo>
                  <a:pt x="673703" y="328620"/>
                </a:moveTo>
                <a:cubicBezTo>
                  <a:pt x="673989" y="341859"/>
                  <a:pt x="664369" y="352146"/>
                  <a:pt x="651224" y="352622"/>
                </a:cubicBezTo>
                <a:cubicBezTo>
                  <a:pt x="637413" y="353099"/>
                  <a:pt x="626840" y="342812"/>
                  <a:pt x="626936" y="329096"/>
                </a:cubicBezTo>
                <a:cubicBezTo>
                  <a:pt x="627031" y="315856"/>
                  <a:pt x="636937" y="305950"/>
                  <a:pt x="650177" y="305855"/>
                </a:cubicBezTo>
                <a:cubicBezTo>
                  <a:pt x="663321" y="305664"/>
                  <a:pt x="673418" y="315475"/>
                  <a:pt x="673703" y="328620"/>
                </a:cubicBezTo>
                <a:close/>
                <a:moveTo>
                  <a:pt x="1711262" y="1590587"/>
                </a:moveTo>
                <a:cubicBezTo>
                  <a:pt x="1710404" y="1588015"/>
                  <a:pt x="1709928" y="1585348"/>
                  <a:pt x="1709928" y="1582395"/>
                </a:cubicBezTo>
                <a:cubicBezTo>
                  <a:pt x="1710023" y="1569060"/>
                  <a:pt x="1720120" y="1559250"/>
                  <a:pt x="1733455" y="1559440"/>
                </a:cubicBezTo>
                <a:cubicBezTo>
                  <a:pt x="1746790" y="1559535"/>
                  <a:pt x="1756601" y="1569632"/>
                  <a:pt x="1756410" y="1582967"/>
                </a:cubicBezTo>
                <a:cubicBezTo>
                  <a:pt x="1756410" y="1585729"/>
                  <a:pt x="1755839" y="1588205"/>
                  <a:pt x="1755077" y="1590587"/>
                </a:cubicBezTo>
                <a:lnTo>
                  <a:pt x="1711262" y="1590587"/>
                </a:lnTo>
                <a:close/>
                <a:moveTo>
                  <a:pt x="974789" y="465018"/>
                </a:moveTo>
                <a:cubicBezTo>
                  <a:pt x="975074" y="478353"/>
                  <a:pt x="965359" y="488544"/>
                  <a:pt x="952214" y="488925"/>
                </a:cubicBezTo>
                <a:cubicBezTo>
                  <a:pt x="938879" y="489211"/>
                  <a:pt x="928688" y="479496"/>
                  <a:pt x="928307" y="466351"/>
                </a:cubicBezTo>
                <a:cubicBezTo>
                  <a:pt x="928021" y="453016"/>
                  <a:pt x="937736" y="442824"/>
                  <a:pt x="950881" y="442443"/>
                </a:cubicBezTo>
                <a:cubicBezTo>
                  <a:pt x="964311" y="442062"/>
                  <a:pt x="974503" y="451778"/>
                  <a:pt x="974789" y="465018"/>
                </a:cubicBezTo>
                <a:close/>
                <a:moveTo>
                  <a:pt x="1536859" y="971843"/>
                </a:moveTo>
                <a:cubicBezTo>
                  <a:pt x="1536668" y="984035"/>
                  <a:pt x="1526096" y="994227"/>
                  <a:pt x="1513999" y="994036"/>
                </a:cubicBezTo>
                <a:cubicBezTo>
                  <a:pt x="1501807" y="993846"/>
                  <a:pt x="1491615" y="983273"/>
                  <a:pt x="1491806" y="971176"/>
                </a:cubicBezTo>
                <a:cubicBezTo>
                  <a:pt x="1491996" y="958984"/>
                  <a:pt x="1502569" y="948792"/>
                  <a:pt x="1514666" y="948983"/>
                </a:cubicBezTo>
                <a:cubicBezTo>
                  <a:pt x="1526857" y="949173"/>
                  <a:pt x="1537049" y="959746"/>
                  <a:pt x="1536859" y="971843"/>
                </a:cubicBezTo>
                <a:close/>
                <a:moveTo>
                  <a:pt x="1240917" y="655708"/>
                </a:moveTo>
                <a:cubicBezTo>
                  <a:pt x="1254252" y="655422"/>
                  <a:pt x="1264444" y="665233"/>
                  <a:pt x="1264634" y="678568"/>
                </a:cubicBezTo>
                <a:cubicBezTo>
                  <a:pt x="1264730" y="691903"/>
                  <a:pt x="1254728" y="702000"/>
                  <a:pt x="1241393" y="701904"/>
                </a:cubicBezTo>
                <a:cubicBezTo>
                  <a:pt x="1228630" y="701809"/>
                  <a:pt x="1218819" y="692475"/>
                  <a:pt x="1218438" y="679806"/>
                </a:cubicBezTo>
                <a:cubicBezTo>
                  <a:pt x="1217867" y="666376"/>
                  <a:pt x="1227677" y="655994"/>
                  <a:pt x="1240917" y="655708"/>
                </a:cubicBezTo>
                <a:close/>
                <a:moveTo>
                  <a:pt x="1630585" y="1215683"/>
                </a:moveTo>
                <a:cubicBezTo>
                  <a:pt x="1643920" y="1215588"/>
                  <a:pt x="1654016" y="1225589"/>
                  <a:pt x="1653921" y="1238924"/>
                </a:cubicBezTo>
                <a:cubicBezTo>
                  <a:pt x="1653826" y="1252259"/>
                  <a:pt x="1643729" y="1262165"/>
                  <a:pt x="1630394" y="1261879"/>
                </a:cubicBezTo>
                <a:cubicBezTo>
                  <a:pt x="1617631" y="1261689"/>
                  <a:pt x="1608106" y="1252068"/>
                  <a:pt x="1607820" y="1239400"/>
                </a:cubicBezTo>
                <a:cubicBezTo>
                  <a:pt x="1607439" y="1225970"/>
                  <a:pt x="1617345" y="1215778"/>
                  <a:pt x="1630585" y="1215683"/>
                </a:cubicBezTo>
                <a:close/>
                <a:moveTo>
                  <a:pt x="39243" y="218892"/>
                </a:moveTo>
                <a:cubicBezTo>
                  <a:pt x="38957" y="231369"/>
                  <a:pt x="28861" y="241180"/>
                  <a:pt x="16288" y="241085"/>
                </a:cubicBezTo>
                <a:cubicBezTo>
                  <a:pt x="9906" y="241085"/>
                  <a:pt x="4191" y="238418"/>
                  <a:pt x="95" y="234131"/>
                </a:cubicBezTo>
                <a:lnTo>
                  <a:pt x="95" y="202604"/>
                </a:lnTo>
                <a:cubicBezTo>
                  <a:pt x="4382" y="198127"/>
                  <a:pt x="10573" y="195365"/>
                  <a:pt x="17336" y="195651"/>
                </a:cubicBezTo>
                <a:cubicBezTo>
                  <a:pt x="29813" y="196127"/>
                  <a:pt x="39529" y="206414"/>
                  <a:pt x="39243" y="218892"/>
                </a:cubicBezTo>
                <a:close/>
                <a:moveTo>
                  <a:pt x="1471517" y="880974"/>
                </a:moveTo>
                <a:cubicBezTo>
                  <a:pt x="1471327" y="893166"/>
                  <a:pt x="1460754" y="903358"/>
                  <a:pt x="1448657" y="903168"/>
                </a:cubicBezTo>
                <a:cubicBezTo>
                  <a:pt x="1436465" y="902977"/>
                  <a:pt x="1426274" y="892404"/>
                  <a:pt x="1426464" y="880308"/>
                </a:cubicBezTo>
                <a:cubicBezTo>
                  <a:pt x="1426655" y="868116"/>
                  <a:pt x="1437227" y="857924"/>
                  <a:pt x="1449324" y="858114"/>
                </a:cubicBezTo>
                <a:cubicBezTo>
                  <a:pt x="1461421" y="858210"/>
                  <a:pt x="1471708" y="868782"/>
                  <a:pt x="1471517" y="880974"/>
                </a:cubicBezTo>
                <a:close/>
                <a:moveTo>
                  <a:pt x="749999" y="343955"/>
                </a:moveTo>
                <a:cubicBezTo>
                  <a:pt x="749713" y="357099"/>
                  <a:pt x="739331" y="366815"/>
                  <a:pt x="726186" y="366434"/>
                </a:cubicBezTo>
                <a:cubicBezTo>
                  <a:pt x="713137" y="366053"/>
                  <a:pt x="703517" y="355480"/>
                  <a:pt x="704088" y="342240"/>
                </a:cubicBezTo>
                <a:cubicBezTo>
                  <a:pt x="704660" y="329762"/>
                  <a:pt x="714566" y="320428"/>
                  <a:pt x="727234" y="320523"/>
                </a:cubicBezTo>
                <a:cubicBezTo>
                  <a:pt x="740378" y="320523"/>
                  <a:pt x="750284" y="330715"/>
                  <a:pt x="749999" y="343955"/>
                </a:cubicBezTo>
                <a:close/>
                <a:moveTo>
                  <a:pt x="1696593" y="1354938"/>
                </a:moveTo>
                <a:cubicBezTo>
                  <a:pt x="1684592" y="1355129"/>
                  <a:pt x="1673828" y="1344556"/>
                  <a:pt x="1673828" y="1332459"/>
                </a:cubicBezTo>
                <a:cubicBezTo>
                  <a:pt x="1673828" y="1320363"/>
                  <a:pt x="1684592" y="1309790"/>
                  <a:pt x="1696593" y="1310076"/>
                </a:cubicBezTo>
                <a:cubicBezTo>
                  <a:pt x="1708118" y="1310266"/>
                  <a:pt x="1718215" y="1320267"/>
                  <a:pt x="1718691" y="1331793"/>
                </a:cubicBezTo>
                <a:cubicBezTo>
                  <a:pt x="1719072" y="1343794"/>
                  <a:pt x="1708690" y="1354748"/>
                  <a:pt x="1696593" y="1354938"/>
                </a:cubicBezTo>
                <a:close/>
                <a:moveTo>
                  <a:pt x="1383316" y="764579"/>
                </a:moveTo>
                <a:cubicBezTo>
                  <a:pt x="1395317" y="764388"/>
                  <a:pt x="1406081" y="775342"/>
                  <a:pt x="1405795" y="787344"/>
                </a:cubicBezTo>
                <a:cubicBezTo>
                  <a:pt x="1405509" y="798869"/>
                  <a:pt x="1395222" y="808965"/>
                  <a:pt x="1383792" y="809156"/>
                </a:cubicBezTo>
                <a:cubicBezTo>
                  <a:pt x="1371791" y="809346"/>
                  <a:pt x="1361027" y="798393"/>
                  <a:pt x="1361313" y="786391"/>
                </a:cubicBezTo>
                <a:cubicBezTo>
                  <a:pt x="1361599" y="774866"/>
                  <a:pt x="1371886" y="764674"/>
                  <a:pt x="1383316" y="764579"/>
                </a:cubicBezTo>
                <a:close/>
                <a:moveTo>
                  <a:pt x="807053" y="335192"/>
                </a:moveTo>
                <a:cubicBezTo>
                  <a:pt x="819150" y="335478"/>
                  <a:pt x="829532" y="346431"/>
                  <a:pt x="829056" y="358433"/>
                </a:cubicBezTo>
                <a:cubicBezTo>
                  <a:pt x="828580" y="370529"/>
                  <a:pt x="817436" y="380721"/>
                  <a:pt x="805529" y="380054"/>
                </a:cubicBezTo>
                <a:cubicBezTo>
                  <a:pt x="794004" y="379388"/>
                  <a:pt x="784193" y="369005"/>
                  <a:pt x="784193" y="357576"/>
                </a:cubicBezTo>
                <a:cubicBezTo>
                  <a:pt x="784193" y="345479"/>
                  <a:pt x="795052" y="335001"/>
                  <a:pt x="807053" y="335192"/>
                </a:cubicBezTo>
                <a:close/>
                <a:moveTo>
                  <a:pt x="1053465" y="479496"/>
                </a:moveTo>
                <a:cubicBezTo>
                  <a:pt x="1053751" y="491497"/>
                  <a:pt x="1042892" y="502355"/>
                  <a:pt x="1030891" y="502165"/>
                </a:cubicBezTo>
                <a:cubicBezTo>
                  <a:pt x="1019366" y="501975"/>
                  <a:pt x="1009174" y="491783"/>
                  <a:pt x="1008888" y="480258"/>
                </a:cubicBezTo>
                <a:cubicBezTo>
                  <a:pt x="1008602" y="468256"/>
                  <a:pt x="1019461" y="457397"/>
                  <a:pt x="1031462" y="457588"/>
                </a:cubicBezTo>
                <a:cubicBezTo>
                  <a:pt x="1042988" y="457779"/>
                  <a:pt x="1053179" y="467970"/>
                  <a:pt x="1053465" y="479496"/>
                </a:cubicBezTo>
                <a:close/>
                <a:moveTo>
                  <a:pt x="1602010" y="1064997"/>
                </a:moveTo>
                <a:cubicBezTo>
                  <a:pt x="1602200" y="1076427"/>
                  <a:pt x="1592294" y="1087000"/>
                  <a:pt x="1580769" y="1087667"/>
                </a:cubicBezTo>
                <a:cubicBezTo>
                  <a:pt x="1568863" y="1088334"/>
                  <a:pt x="1557623" y="1077761"/>
                  <a:pt x="1557433" y="1065759"/>
                </a:cubicBezTo>
                <a:cubicBezTo>
                  <a:pt x="1557242" y="1053758"/>
                  <a:pt x="1568006" y="1042899"/>
                  <a:pt x="1580007" y="1043090"/>
                </a:cubicBezTo>
                <a:cubicBezTo>
                  <a:pt x="1591532" y="1043280"/>
                  <a:pt x="1601724" y="1053472"/>
                  <a:pt x="1602010" y="1064997"/>
                </a:cubicBezTo>
                <a:close/>
                <a:moveTo>
                  <a:pt x="1198340" y="584747"/>
                </a:moveTo>
                <a:cubicBezTo>
                  <a:pt x="1198531" y="596748"/>
                  <a:pt x="1187672" y="607607"/>
                  <a:pt x="1175671" y="607321"/>
                </a:cubicBezTo>
                <a:cubicBezTo>
                  <a:pt x="1164146" y="607035"/>
                  <a:pt x="1153954" y="596844"/>
                  <a:pt x="1153859" y="585318"/>
                </a:cubicBezTo>
                <a:cubicBezTo>
                  <a:pt x="1153668" y="573317"/>
                  <a:pt x="1164527" y="562458"/>
                  <a:pt x="1176528" y="562744"/>
                </a:cubicBezTo>
                <a:cubicBezTo>
                  <a:pt x="1188053" y="563030"/>
                  <a:pt x="1198245" y="573221"/>
                  <a:pt x="1198340" y="584747"/>
                </a:cubicBezTo>
                <a:close/>
                <a:moveTo>
                  <a:pt x="1747838" y="1480668"/>
                </a:moveTo>
                <a:cubicBezTo>
                  <a:pt x="1759934" y="1480954"/>
                  <a:pt x="1770317" y="1491908"/>
                  <a:pt x="1769840" y="1503909"/>
                </a:cubicBezTo>
                <a:cubicBezTo>
                  <a:pt x="1769364" y="1516006"/>
                  <a:pt x="1758220" y="1526198"/>
                  <a:pt x="1746314" y="1525531"/>
                </a:cubicBezTo>
                <a:cubicBezTo>
                  <a:pt x="1734788" y="1524864"/>
                  <a:pt x="1724978" y="1514482"/>
                  <a:pt x="1724978" y="1503052"/>
                </a:cubicBezTo>
                <a:cubicBezTo>
                  <a:pt x="1724978" y="1490955"/>
                  <a:pt x="1735836" y="1480383"/>
                  <a:pt x="1747838" y="1480668"/>
                </a:cubicBezTo>
                <a:close/>
                <a:moveTo>
                  <a:pt x="1666399" y="1160247"/>
                </a:moveTo>
                <a:cubicBezTo>
                  <a:pt x="1665827" y="1172154"/>
                  <a:pt x="1655540" y="1181202"/>
                  <a:pt x="1643729" y="1180440"/>
                </a:cubicBezTo>
                <a:cubicBezTo>
                  <a:pt x="1631823" y="1179678"/>
                  <a:pt x="1622965" y="1169296"/>
                  <a:pt x="1623917" y="1157485"/>
                </a:cubicBezTo>
                <a:cubicBezTo>
                  <a:pt x="1624870" y="1146150"/>
                  <a:pt x="1634490" y="1137578"/>
                  <a:pt x="1645825" y="1137959"/>
                </a:cubicBezTo>
                <a:cubicBezTo>
                  <a:pt x="1657636" y="1138245"/>
                  <a:pt x="1666970" y="1148341"/>
                  <a:pt x="1666399" y="1160247"/>
                </a:cubicBezTo>
                <a:close/>
                <a:moveTo>
                  <a:pt x="1342358" y="693332"/>
                </a:moveTo>
                <a:cubicBezTo>
                  <a:pt x="1342168" y="705238"/>
                  <a:pt x="1332262" y="714668"/>
                  <a:pt x="1320356" y="714287"/>
                </a:cubicBezTo>
                <a:cubicBezTo>
                  <a:pt x="1308449" y="713906"/>
                  <a:pt x="1299115" y="703809"/>
                  <a:pt x="1299686" y="691998"/>
                </a:cubicBezTo>
                <a:cubicBezTo>
                  <a:pt x="1300258" y="680663"/>
                  <a:pt x="1309592" y="671710"/>
                  <a:pt x="1320927" y="671710"/>
                </a:cubicBezTo>
                <a:cubicBezTo>
                  <a:pt x="1332928" y="671710"/>
                  <a:pt x="1342549" y="681426"/>
                  <a:pt x="1342358" y="693332"/>
                </a:cubicBezTo>
                <a:close/>
                <a:moveTo>
                  <a:pt x="367094" y="195460"/>
                </a:moveTo>
                <a:cubicBezTo>
                  <a:pt x="367189" y="207080"/>
                  <a:pt x="358521" y="216129"/>
                  <a:pt x="346996" y="216510"/>
                </a:cubicBezTo>
                <a:cubicBezTo>
                  <a:pt x="334804" y="216987"/>
                  <a:pt x="325279" y="207843"/>
                  <a:pt x="325184" y="195651"/>
                </a:cubicBezTo>
                <a:cubicBezTo>
                  <a:pt x="325088" y="183459"/>
                  <a:pt x="334518" y="174219"/>
                  <a:pt x="346710" y="174600"/>
                </a:cubicBezTo>
                <a:cubicBezTo>
                  <a:pt x="358331" y="174981"/>
                  <a:pt x="367094" y="183839"/>
                  <a:pt x="367094" y="195460"/>
                </a:cubicBezTo>
                <a:close/>
                <a:moveTo>
                  <a:pt x="446723" y="210510"/>
                </a:moveTo>
                <a:cubicBezTo>
                  <a:pt x="446342" y="222606"/>
                  <a:pt x="436531" y="231464"/>
                  <a:pt x="424339" y="230703"/>
                </a:cubicBezTo>
                <a:cubicBezTo>
                  <a:pt x="412814" y="230036"/>
                  <a:pt x="404432" y="220701"/>
                  <a:pt x="404813" y="209081"/>
                </a:cubicBezTo>
                <a:cubicBezTo>
                  <a:pt x="405194" y="196984"/>
                  <a:pt x="415004" y="188126"/>
                  <a:pt x="427196" y="188888"/>
                </a:cubicBezTo>
                <a:cubicBezTo>
                  <a:pt x="438722" y="189650"/>
                  <a:pt x="447104" y="198889"/>
                  <a:pt x="446723" y="210510"/>
                </a:cubicBezTo>
                <a:close/>
                <a:moveTo>
                  <a:pt x="526066" y="223845"/>
                </a:moveTo>
                <a:cubicBezTo>
                  <a:pt x="526161" y="235655"/>
                  <a:pt x="517589" y="244419"/>
                  <a:pt x="505873" y="244704"/>
                </a:cubicBezTo>
                <a:cubicBezTo>
                  <a:pt x="493490" y="244990"/>
                  <a:pt x="484346" y="235846"/>
                  <a:pt x="484632" y="223463"/>
                </a:cubicBezTo>
                <a:cubicBezTo>
                  <a:pt x="484918" y="211748"/>
                  <a:pt x="493776" y="203175"/>
                  <a:pt x="505492" y="203270"/>
                </a:cubicBezTo>
                <a:cubicBezTo>
                  <a:pt x="517303" y="203461"/>
                  <a:pt x="525971" y="212129"/>
                  <a:pt x="526066" y="223845"/>
                </a:cubicBezTo>
                <a:close/>
                <a:moveTo>
                  <a:pt x="266033" y="160694"/>
                </a:moveTo>
                <a:cubicBezTo>
                  <a:pt x="277844" y="160408"/>
                  <a:pt x="286798" y="168790"/>
                  <a:pt x="287274" y="180506"/>
                </a:cubicBezTo>
                <a:cubicBezTo>
                  <a:pt x="287750" y="192888"/>
                  <a:pt x="278702" y="202223"/>
                  <a:pt x="266414" y="202128"/>
                </a:cubicBezTo>
                <a:cubicBezTo>
                  <a:pt x="254699" y="202032"/>
                  <a:pt x="245936" y="193364"/>
                  <a:pt x="245840" y="181649"/>
                </a:cubicBezTo>
                <a:cubicBezTo>
                  <a:pt x="245840" y="169838"/>
                  <a:pt x="254318" y="160979"/>
                  <a:pt x="266033" y="160694"/>
                </a:cubicBezTo>
                <a:close/>
                <a:moveTo>
                  <a:pt x="886206" y="350908"/>
                </a:moveTo>
                <a:cubicBezTo>
                  <a:pt x="898398" y="350908"/>
                  <a:pt x="907542" y="360338"/>
                  <a:pt x="907161" y="372530"/>
                </a:cubicBezTo>
                <a:cubicBezTo>
                  <a:pt x="906780" y="384150"/>
                  <a:pt x="897827" y="392818"/>
                  <a:pt x="886206" y="392818"/>
                </a:cubicBezTo>
                <a:cubicBezTo>
                  <a:pt x="874014" y="392818"/>
                  <a:pt x="864870" y="383388"/>
                  <a:pt x="865251" y="371196"/>
                </a:cubicBezTo>
                <a:cubicBezTo>
                  <a:pt x="865632" y="359576"/>
                  <a:pt x="874586" y="350908"/>
                  <a:pt x="886206" y="350908"/>
                </a:cubicBezTo>
                <a:close/>
                <a:moveTo>
                  <a:pt x="1110139" y="473780"/>
                </a:moveTo>
                <a:cubicBezTo>
                  <a:pt x="1121950" y="473495"/>
                  <a:pt x="1130903" y="482067"/>
                  <a:pt x="1131094" y="493878"/>
                </a:cubicBezTo>
                <a:cubicBezTo>
                  <a:pt x="1131189" y="505689"/>
                  <a:pt x="1122521" y="514547"/>
                  <a:pt x="1110710" y="514452"/>
                </a:cubicBezTo>
                <a:cubicBezTo>
                  <a:pt x="1099471" y="514357"/>
                  <a:pt x="1090994" y="506261"/>
                  <a:pt x="1090517" y="495117"/>
                </a:cubicBezTo>
                <a:cubicBezTo>
                  <a:pt x="1089946" y="483210"/>
                  <a:pt x="1098423" y="474066"/>
                  <a:pt x="1110139" y="473780"/>
                </a:cubicBezTo>
                <a:close/>
                <a:moveTo>
                  <a:pt x="186404" y="146883"/>
                </a:moveTo>
                <a:cubicBezTo>
                  <a:pt x="198215" y="146597"/>
                  <a:pt x="207169" y="155169"/>
                  <a:pt x="207359" y="166980"/>
                </a:cubicBezTo>
                <a:cubicBezTo>
                  <a:pt x="207455" y="178791"/>
                  <a:pt x="198787" y="187650"/>
                  <a:pt x="186976" y="187554"/>
                </a:cubicBezTo>
                <a:cubicBezTo>
                  <a:pt x="175736" y="187554"/>
                  <a:pt x="167259" y="179363"/>
                  <a:pt x="166783" y="168219"/>
                </a:cubicBezTo>
                <a:cubicBezTo>
                  <a:pt x="166211" y="156312"/>
                  <a:pt x="174689" y="147168"/>
                  <a:pt x="186404" y="146883"/>
                </a:cubicBezTo>
                <a:close/>
                <a:moveTo>
                  <a:pt x="564642" y="237084"/>
                </a:moveTo>
                <a:cubicBezTo>
                  <a:pt x="565214" y="225369"/>
                  <a:pt x="574548" y="217177"/>
                  <a:pt x="586454" y="217939"/>
                </a:cubicBezTo>
                <a:cubicBezTo>
                  <a:pt x="597599" y="218701"/>
                  <a:pt x="605504" y="227369"/>
                  <a:pt x="605314" y="238704"/>
                </a:cubicBezTo>
                <a:cubicBezTo>
                  <a:pt x="605123" y="250514"/>
                  <a:pt x="596075" y="258992"/>
                  <a:pt x="584168" y="258611"/>
                </a:cubicBezTo>
                <a:cubicBezTo>
                  <a:pt x="572453" y="258230"/>
                  <a:pt x="564071" y="248991"/>
                  <a:pt x="564642" y="237084"/>
                </a:cubicBezTo>
                <a:close/>
                <a:moveTo>
                  <a:pt x="1275683" y="599511"/>
                </a:moveTo>
                <a:cubicBezTo>
                  <a:pt x="1275493" y="611036"/>
                  <a:pt x="1266158" y="619799"/>
                  <a:pt x="1254633" y="619227"/>
                </a:cubicBezTo>
                <a:cubicBezTo>
                  <a:pt x="1243775" y="618751"/>
                  <a:pt x="1235488" y="609797"/>
                  <a:pt x="1235678" y="598844"/>
                </a:cubicBezTo>
                <a:cubicBezTo>
                  <a:pt x="1235869" y="587319"/>
                  <a:pt x="1245203" y="578555"/>
                  <a:pt x="1256728" y="579127"/>
                </a:cubicBezTo>
                <a:cubicBezTo>
                  <a:pt x="1267587" y="579698"/>
                  <a:pt x="1275874" y="588557"/>
                  <a:pt x="1275683" y="599511"/>
                </a:cubicBezTo>
                <a:close/>
                <a:moveTo>
                  <a:pt x="1730597" y="1252735"/>
                </a:moveTo>
                <a:cubicBezTo>
                  <a:pt x="1730693" y="1263879"/>
                  <a:pt x="1722406" y="1272642"/>
                  <a:pt x="1711357" y="1273119"/>
                </a:cubicBezTo>
                <a:cubicBezTo>
                  <a:pt x="1699641" y="1273595"/>
                  <a:pt x="1690402" y="1264927"/>
                  <a:pt x="1690211" y="1253211"/>
                </a:cubicBezTo>
                <a:cubicBezTo>
                  <a:pt x="1690116" y="1241496"/>
                  <a:pt x="1699165" y="1232542"/>
                  <a:pt x="1710881" y="1232828"/>
                </a:cubicBezTo>
                <a:cubicBezTo>
                  <a:pt x="1722120" y="1233018"/>
                  <a:pt x="1730502" y="1241496"/>
                  <a:pt x="1730597" y="1252735"/>
                </a:cubicBezTo>
                <a:close/>
                <a:moveTo>
                  <a:pt x="1762220" y="1443806"/>
                </a:moveTo>
                <a:cubicBezTo>
                  <a:pt x="1750409" y="1444092"/>
                  <a:pt x="1741456" y="1435520"/>
                  <a:pt x="1741265" y="1423709"/>
                </a:cubicBezTo>
                <a:cubicBezTo>
                  <a:pt x="1741170" y="1411898"/>
                  <a:pt x="1749838" y="1403039"/>
                  <a:pt x="1761649" y="1403135"/>
                </a:cubicBezTo>
                <a:cubicBezTo>
                  <a:pt x="1772888" y="1403230"/>
                  <a:pt x="1781366" y="1411326"/>
                  <a:pt x="1781842" y="1422471"/>
                </a:cubicBezTo>
                <a:cubicBezTo>
                  <a:pt x="1782413" y="1434377"/>
                  <a:pt x="1773936" y="1443521"/>
                  <a:pt x="1762220" y="1443806"/>
                </a:cubicBezTo>
                <a:close/>
                <a:moveTo>
                  <a:pt x="985742" y="386151"/>
                </a:moveTo>
                <a:cubicBezTo>
                  <a:pt x="985742" y="397009"/>
                  <a:pt x="976884" y="405867"/>
                  <a:pt x="966121" y="405962"/>
                </a:cubicBezTo>
                <a:cubicBezTo>
                  <a:pt x="954786" y="406153"/>
                  <a:pt x="945452" y="396628"/>
                  <a:pt x="945928" y="385293"/>
                </a:cubicBezTo>
                <a:cubicBezTo>
                  <a:pt x="946309" y="374530"/>
                  <a:pt x="955453" y="365958"/>
                  <a:pt x="966311" y="366148"/>
                </a:cubicBezTo>
                <a:cubicBezTo>
                  <a:pt x="977075" y="366338"/>
                  <a:pt x="985742" y="375292"/>
                  <a:pt x="985742" y="386151"/>
                </a:cubicBezTo>
                <a:close/>
                <a:moveTo>
                  <a:pt x="665131" y="229750"/>
                </a:moveTo>
                <a:cubicBezTo>
                  <a:pt x="675894" y="230036"/>
                  <a:pt x="684562" y="239085"/>
                  <a:pt x="684467" y="249943"/>
                </a:cubicBezTo>
                <a:cubicBezTo>
                  <a:pt x="684371" y="261278"/>
                  <a:pt x="674561" y="270327"/>
                  <a:pt x="663226" y="269660"/>
                </a:cubicBezTo>
                <a:cubicBezTo>
                  <a:pt x="652463" y="268993"/>
                  <a:pt x="644081" y="259563"/>
                  <a:pt x="644557" y="248800"/>
                </a:cubicBezTo>
                <a:cubicBezTo>
                  <a:pt x="645128" y="237942"/>
                  <a:pt x="654272" y="229369"/>
                  <a:pt x="665131" y="229750"/>
                </a:cubicBezTo>
                <a:close/>
                <a:moveTo>
                  <a:pt x="1793939" y="1590587"/>
                </a:moveTo>
                <a:cubicBezTo>
                  <a:pt x="1796701" y="1582491"/>
                  <a:pt x="1804321" y="1576776"/>
                  <a:pt x="1813274" y="1576966"/>
                </a:cubicBezTo>
                <a:cubicBezTo>
                  <a:pt x="1821847" y="1577156"/>
                  <a:pt x="1828991" y="1582872"/>
                  <a:pt x="1831562" y="1590587"/>
                </a:cubicBezTo>
                <a:lnTo>
                  <a:pt x="1793939" y="1590587"/>
                </a:lnTo>
                <a:close/>
                <a:moveTo>
                  <a:pt x="1548384" y="895262"/>
                </a:moveTo>
                <a:cubicBezTo>
                  <a:pt x="1548098" y="905930"/>
                  <a:pt x="1538764" y="914883"/>
                  <a:pt x="1528096" y="914597"/>
                </a:cubicBezTo>
                <a:cubicBezTo>
                  <a:pt x="1517428" y="914312"/>
                  <a:pt x="1508474" y="904977"/>
                  <a:pt x="1508760" y="894309"/>
                </a:cubicBezTo>
                <a:cubicBezTo>
                  <a:pt x="1509046" y="883641"/>
                  <a:pt x="1518380" y="874688"/>
                  <a:pt x="1529048" y="874973"/>
                </a:cubicBezTo>
                <a:cubicBezTo>
                  <a:pt x="1539716" y="875259"/>
                  <a:pt x="1548575" y="884594"/>
                  <a:pt x="1548384" y="895262"/>
                </a:cubicBezTo>
                <a:close/>
                <a:moveTo>
                  <a:pt x="130207" y="153455"/>
                </a:moveTo>
                <a:cubicBezTo>
                  <a:pt x="130016" y="164313"/>
                  <a:pt x="121063" y="172981"/>
                  <a:pt x="110204" y="172981"/>
                </a:cubicBezTo>
                <a:cubicBezTo>
                  <a:pt x="98870" y="172981"/>
                  <a:pt x="89726" y="163266"/>
                  <a:pt x="90392" y="151931"/>
                </a:cubicBezTo>
                <a:cubicBezTo>
                  <a:pt x="90964" y="141168"/>
                  <a:pt x="100298" y="132690"/>
                  <a:pt x="111062" y="133167"/>
                </a:cubicBezTo>
                <a:cubicBezTo>
                  <a:pt x="121825" y="133452"/>
                  <a:pt x="130397" y="142596"/>
                  <a:pt x="130207" y="153455"/>
                </a:cubicBezTo>
                <a:close/>
                <a:moveTo>
                  <a:pt x="1416939" y="706953"/>
                </a:moveTo>
                <a:cubicBezTo>
                  <a:pt x="1417130" y="717049"/>
                  <a:pt x="1408367" y="726193"/>
                  <a:pt x="1398175" y="726384"/>
                </a:cubicBezTo>
                <a:cubicBezTo>
                  <a:pt x="1388078" y="726574"/>
                  <a:pt x="1378934" y="717811"/>
                  <a:pt x="1378744" y="707619"/>
                </a:cubicBezTo>
                <a:cubicBezTo>
                  <a:pt x="1378553" y="697523"/>
                  <a:pt x="1387316" y="688379"/>
                  <a:pt x="1397508" y="688188"/>
                </a:cubicBezTo>
                <a:cubicBezTo>
                  <a:pt x="1407605" y="687903"/>
                  <a:pt x="1416749" y="696761"/>
                  <a:pt x="1416939" y="706953"/>
                </a:cubicBezTo>
                <a:close/>
                <a:moveTo>
                  <a:pt x="1482852" y="800393"/>
                </a:moveTo>
                <a:cubicBezTo>
                  <a:pt x="1483233" y="810966"/>
                  <a:pt x="1474089" y="820491"/>
                  <a:pt x="1463421" y="820681"/>
                </a:cubicBezTo>
                <a:cubicBezTo>
                  <a:pt x="1452753" y="820871"/>
                  <a:pt x="1443038" y="811537"/>
                  <a:pt x="1443609" y="800869"/>
                </a:cubicBezTo>
                <a:cubicBezTo>
                  <a:pt x="1444181" y="789344"/>
                  <a:pt x="1450848" y="782581"/>
                  <a:pt x="1462183" y="781438"/>
                </a:cubicBezTo>
                <a:cubicBezTo>
                  <a:pt x="1472660" y="780390"/>
                  <a:pt x="1482471" y="789820"/>
                  <a:pt x="1482852" y="800393"/>
                </a:cubicBezTo>
                <a:close/>
                <a:moveTo>
                  <a:pt x="1593532" y="1005466"/>
                </a:moveTo>
                <a:cubicBezTo>
                  <a:pt x="1582865" y="1005276"/>
                  <a:pt x="1573816" y="995655"/>
                  <a:pt x="1574197" y="985083"/>
                </a:cubicBezTo>
                <a:cubicBezTo>
                  <a:pt x="1574578" y="974414"/>
                  <a:pt x="1584389" y="965080"/>
                  <a:pt x="1594866" y="966223"/>
                </a:cubicBezTo>
                <a:cubicBezTo>
                  <a:pt x="1606201" y="967461"/>
                  <a:pt x="1612868" y="974224"/>
                  <a:pt x="1613440" y="985749"/>
                </a:cubicBezTo>
                <a:cubicBezTo>
                  <a:pt x="1614011" y="996417"/>
                  <a:pt x="1604201" y="1005656"/>
                  <a:pt x="1593532" y="1005466"/>
                </a:cubicBezTo>
                <a:close/>
                <a:moveTo>
                  <a:pt x="50006" y="138786"/>
                </a:moveTo>
                <a:cubicBezTo>
                  <a:pt x="50006" y="148883"/>
                  <a:pt x="41148" y="157931"/>
                  <a:pt x="31052" y="158122"/>
                </a:cubicBezTo>
                <a:cubicBezTo>
                  <a:pt x="20479" y="158312"/>
                  <a:pt x="10954" y="148692"/>
                  <a:pt x="11335" y="138120"/>
                </a:cubicBezTo>
                <a:cubicBezTo>
                  <a:pt x="11716" y="128023"/>
                  <a:pt x="20955" y="119260"/>
                  <a:pt x="31052" y="119451"/>
                </a:cubicBezTo>
                <a:cubicBezTo>
                  <a:pt x="41148" y="119641"/>
                  <a:pt x="50006" y="128690"/>
                  <a:pt x="50006" y="138786"/>
                </a:cubicBezTo>
                <a:close/>
                <a:moveTo>
                  <a:pt x="760762" y="263278"/>
                </a:moveTo>
                <a:cubicBezTo>
                  <a:pt x="761143" y="273755"/>
                  <a:pt x="751618" y="283471"/>
                  <a:pt x="741045" y="283376"/>
                </a:cubicBezTo>
                <a:cubicBezTo>
                  <a:pt x="731044" y="283280"/>
                  <a:pt x="721995" y="274422"/>
                  <a:pt x="721614" y="264421"/>
                </a:cubicBezTo>
                <a:cubicBezTo>
                  <a:pt x="721233" y="253848"/>
                  <a:pt x="730758" y="244228"/>
                  <a:pt x="741331" y="244323"/>
                </a:cubicBezTo>
                <a:cubicBezTo>
                  <a:pt x="751427" y="244419"/>
                  <a:pt x="760476" y="253277"/>
                  <a:pt x="760762" y="263278"/>
                </a:cubicBezTo>
                <a:close/>
                <a:moveTo>
                  <a:pt x="1678400" y="1079952"/>
                </a:moveTo>
                <a:cubicBezTo>
                  <a:pt x="1678210" y="1090143"/>
                  <a:pt x="1669066" y="1098906"/>
                  <a:pt x="1658969" y="1098716"/>
                </a:cubicBezTo>
                <a:cubicBezTo>
                  <a:pt x="1648778" y="1098525"/>
                  <a:pt x="1640015" y="1089381"/>
                  <a:pt x="1640205" y="1079285"/>
                </a:cubicBezTo>
                <a:cubicBezTo>
                  <a:pt x="1640396" y="1069093"/>
                  <a:pt x="1649540" y="1060330"/>
                  <a:pt x="1659636" y="1060521"/>
                </a:cubicBezTo>
                <a:cubicBezTo>
                  <a:pt x="1669828" y="1060711"/>
                  <a:pt x="1678591" y="1069760"/>
                  <a:pt x="1678400" y="1079952"/>
                </a:cubicBezTo>
                <a:close/>
                <a:moveTo>
                  <a:pt x="1827371" y="1498766"/>
                </a:moveTo>
                <a:cubicBezTo>
                  <a:pt x="1838516" y="1499433"/>
                  <a:pt x="1846612" y="1508577"/>
                  <a:pt x="1845278" y="1518959"/>
                </a:cubicBezTo>
                <a:cubicBezTo>
                  <a:pt x="1843850" y="1530008"/>
                  <a:pt x="1836896" y="1535723"/>
                  <a:pt x="1825943" y="1535532"/>
                </a:cubicBezTo>
                <a:cubicBezTo>
                  <a:pt x="1815465" y="1535437"/>
                  <a:pt x="1807369" y="1525817"/>
                  <a:pt x="1808702" y="1515435"/>
                </a:cubicBezTo>
                <a:cubicBezTo>
                  <a:pt x="1810131" y="1504386"/>
                  <a:pt x="1817180" y="1499242"/>
                  <a:pt x="1827371" y="1498766"/>
                </a:cubicBezTo>
                <a:close/>
                <a:moveTo>
                  <a:pt x="1775270" y="1365606"/>
                </a:moveTo>
                <a:cubicBezTo>
                  <a:pt x="1764982" y="1365321"/>
                  <a:pt x="1756410" y="1356081"/>
                  <a:pt x="1756982" y="1345889"/>
                </a:cubicBezTo>
                <a:cubicBezTo>
                  <a:pt x="1757458" y="1335603"/>
                  <a:pt x="1766983" y="1326839"/>
                  <a:pt x="1776984" y="1328078"/>
                </a:cubicBezTo>
                <a:cubicBezTo>
                  <a:pt x="1787843" y="1329411"/>
                  <a:pt x="1794034" y="1335984"/>
                  <a:pt x="1794510" y="1346937"/>
                </a:cubicBezTo>
                <a:cubicBezTo>
                  <a:pt x="1794986" y="1357129"/>
                  <a:pt x="1785557" y="1365892"/>
                  <a:pt x="1775270" y="1365606"/>
                </a:cubicBezTo>
                <a:close/>
                <a:moveTo>
                  <a:pt x="1189673" y="489402"/>
                </a:moveTo>
                <a:cubicBezTo>
                  <a:pt x="1199864" y="489021"/>
                  <a:pt x="1209008" y="497593"/>
                  <a:pt x="1209199" y="507880"/>
                </a:cubicBezTo>
                <a:cubicBezTo>
                  <a:pt x="1209389" y="518072"/>
                  <a:pt x="1200626" y="527406"/>
                  <a:pt x="1190339" y="526930"/>
                </a:cubicBezTo>
                <a:cubicBezTo>
                  <a:pt x="1179386" y="526359"/>
                  <a:pt x="1172813" y="520072"/>
                  <a:pt x="1171670" y="509213"/>
                </a:cubicBezTo>
                <a:cubicBezTo>
                  <a:pt x="1170432" y="499212"/>
                  <a:pt x="1179386" y="489878"/>
                  <a:pt x="1189673" y="489402"/>
                </a:cubicBezTo>
                <a:close/>
                <a:moveTo>
                  <a:pt x="1044797" y="381769"/>
                </a:moveTo>
                <a:cubicBezTo>
                  <a:pt x="1055942" y="381769"/>
                  <a:pt x="1064609" y="390532"/>
                  <a:pt x="1063752" y="401010"/>
                </a:cubicBezTo>
                <a:cubicBezTo>
                  <a:pt x="1062800" y="412059"/>
                  <a:pt x="1056323" y="418250"/>
                  <a:pt x="1045274" y="418631"/>
                </a:cubicBezTo>
                <a:cubicBezTo>
                  <a:pt x="1034796" y="419012"/>
                  <a:pt x="1026128" y="409963"/>
                  <a:pt x="1026986" y="399486"/>
                </a:cubicBezTo>
                <a:cubicBezTo>
                  <a:pt x="1027938" y="388437"/>
                  <a:pt x="1034510" y="382721"/>
                  <a:pt x="1044797" y="381769"/>
                </a:cubicBezTo>
                <a:close/>
                <a:moveTo>
                  <a:pt x="838962" y="277851"/>
                </a:moveTo>
                <a:cubicBezTo>
                  <a:pt x="838200" y="288805"/>
                  <a:pt x="832580" y="295377"/>
                  <a:pt x="821436" y="296139"/>
                </a:cubicBezTo>
                <a:cubicBezTo>
                  <a:pt x="810768" y="296806"/>
                  <a:pt x="802196" y="288424"/>
                  <a:pt x="802767" y="277756"/>
                </a:cubicBezTo>
                <a:cubicBezTo>
                  <a:pt x="803339" y="266612"/>
                  <a:pt x="809720" y="260230"/>
                  <a:pt x="820769" y="260230"/>
                </a:cubicBezTo>
                <a:cubicBezTo>
                  <a:pt x="832009" y="260135"/>
                  <a:pt x="837914" y="266802"/>
                  <a:pt x="838962" y="277851"/>
                </a:cubicBezTo>
                <a:close/>
                <a:moveTo>
                  <a:pt x="899636" y="274994"/>
                </a:moveTo>
                <a:cubicBezTo>
                  <a:pt x="910209" y="275756"/>
                  <a:pt x="916972" y="280899"/>
                  <a:pt x="917353" y="291567"/>
                </a:cubicBezTo>
                <a:cubicBezTo>
                  <a:pt x="917734" y="302140"/>
                  <a:pt x="911638" y="308712"/>
                  <a:pt x="901065" y="309093"/>
                </a:cubicBezTo>
                <a:cubicBezTo>
                  <a:pt x="890492" y="309474"/>
                  <a:pt x="884015" y="303473"/>
                  <a:pt x="883444" y="292901"/>
                </a:cubicBezTo>
                <a:cubicBezTo>
                  <a:pt x="882968" y="282233"/>
                  <a:pt x="889445" y="276708"/>
                  <a:pt x="899636" y="274994"/>
                </a:cubicBezTo>
                <a:close/>
                <a:moveTo>
                  <a:pt x="1706975" y="1173582"/>
                </a:moveTo>
                <a:cubicBezTo>
                  <a:pt x="1707642" y="1162152"/>
                  <a:pt x="1715929" y="1154818"/>
                  <a:pt x="1726121" y="1155961"/>
                </a:cubicBezTo>
                <a:cubicBezTo>
                  <a:pt x="1737360" y="1157199"/>
                  <a:pt x="1742980" y="1164153"/>
                  <a:pt x="1741932" y="1175297"/>
                </a:cubicBezTo>
                <a:cubicBezTo>
                  <a:pt x="1740980" y="1185870"/>
                  <a:pt x="1734217" y="1191394"/>
                  <a:pt x="1723835" y="1190918"/>
                </a:cubicBezTo>
                <a:cubicBezTo>
                  <a:pt x="1712500" y="1190251"/>
                  <a:pt x="1707356" y="1183203"/>
                  <a:pt x="1706975" y="1173582"/>
                </a:cubicBezTo>
                <a:close/>
                <a:moveTo>
                  <a:pt x="1332643" y="595701"/>
                </a:moveTo>
                <a:cubicBezTo>
                  <a:pt x="1343692" y="596939"/>
                  <a:pt x="1350169" y="602749"/>
                  <a:pt x="1349788" y="613988"/>
                </a:cubicBezTo>
                <a:cubicBezTo>
                  <a:pt x="1349407" y="625228"/>
                  <a:pt x="1342644" y="631324"/>
                  <a:pt x="1331405" y="630848"/>
                </a:cubicBezTo>
                <a:cubicBezTo>
                  <a:pt x="1320927" y="630467"/>
                  <a:pt x="1314926" y="624085"/>
                  <a:pt x="1314926" y="613512"/>
                </a:cubicBezTo>
                <a:cubicBezTo>
                  <a:pt x="1314926" y="602178"/>
                  <a:pt x="1321594" y="596653"/>
                  <a:pt x="1332643" y="595701"/>
                </a:cubicBezTo>
                <a:close/>
                <a:moveTo>
                  <a:pt x="1808607" y="1270833"/>
                </a:moveTo>
                <a:cubicBezTo>
                  <a:pt x="1802321" y="1275023"/>
                  <a:pt x="1796320" y="1281977"/>
                  <a:pt x="1789557" y="1282834"/>
                </a:cubicBezTo>
                <a:cubicBezTo>
                  <a:pt x="1780127" y="1284072"/>
                  <a:pt x="1773650" y="1276643"/>
                  <a:pt x="1773936" y="1266832"/>
                </a:cubicBezTo>
                <a:cubicBezTo>
                  <a:pt x="1774127" y="1257021"/>
                  <a:pt x="1780889" y="1249782"/>
                  <a:pt x="1790319" y="1251497"/>
                </a:cubicBezTo>
                <a:cubicBezTo>
                  <a:pt x="1797082" y="1252735"/>
                  <a:pt x="1802702" y="1259784"/>
                  <a:pt x="1808798" y="1264355"/>
                </a:cubicBezTo>
                <a:cubicBezTo>
                  <a:pt x="1808702" y="1266451"/>
                  <a:pt x="1808702" y="1268642"/>
                  <a:pt x="1808607" y="1270833"/>
                </a:cubicBezTo>
                <a:close/>
                <a:moveTo>
                  <a:pt x="1860137" y="1440854"/>
                </a:moveTo>
                <a:cubicBezTo>
                  <a:pt x="1853946" y="1445330"/>
                  <a:pt x="1848326" y="1451808"/>
                  <a:pt x="1841468" y="1453808"/>
                </a:cubicBezTo>
                <a:cubicBezTo>
                  <a:pt x="1833086" y="1456189"/>
                  <a:pt x="1823752" y="1445997"/>
                  <a:pt x="1824704" y="1437044"/>
                </a:cubicBezTo>
                <a:cubicBezTo>
                  <a:pt x="1825752" y="1427328"/>
                  <a:pt x="1831943" y="1419994"/>
                  <a:pt x="1841373" y="1421709"/>
                </a:cubicBezTo>
                <a:cubicBezTo>
                  <a:pt x="1848136" y="1422947"/>
                  <a:pt x="1853946" y="1429900"/>
                  <a:pt x="1860137" y="1434377"/>
                </a:cubicBezTo>
                <a:cubicBezTo>
                  <a:pt x="1860137" y="1436568"/>
                  <a:pt x="1860137" y="1438663"/>
                  <a:pt x="1860137" y="1440854"/>
                </a:cubicBezTo>
                <a:close/>
                <a:moveTo>
                  <a:pt x="1143953" y="417678"/>
                </a:moveTo>
                <a:cubicBezTo>
                  <a:pt x="1137761" y="422155"/>
                  <a:pt x="1132142" y="428632"/>
                  <a:pt x="1125284" y="430632"/>
                </a:cubicBezTo>
                <a:cubicBezTo>
                  <a:pt x="1116902" y="433013"/>
                  <a:pt x="1107567" y="422822"/>
                  <a:pt x="1108520" y="413868"/>
                </a:cubicBezTo>
                <a:cubicBezTo>
                  <a:pt x="1109567" y="404153"/>
                  <a:pt x="1115759" y="396819"/>
                  <a:pt x="1125188" y="398533"/>
                </a:cubicBezTo>
                <a:cubicBezTo>
                  <a:pt x="1131951" y="399771"/>
                  <a:pt x="1137761" y="406820"/>
                  <a:pt x="1143953" y="411201"/>
                </a:cubicBezTo>
                <a:cubicBezTo>
                  <a:pt x="1143857" y="413297"/>
                  <a:pt x="1143953" y="415487"/>
                  <a:pt x="1143953" y="417678"/>
                </a:cubicBezTo>
                <a:close/>
                <a:moveTo>
                  <a:pt x="299657" y="105735"/>
                </a:moveTo>
                <a:cubicBezTo>
                  <a:pt x="293275" y="110021"/>
                  <a:pt x="287465" y="116307"/>
                  <a:pt x="280511" y="117927"/>
                </a:cubicBezTo>
                <a:cubicBezTo>
                  <a:pt x="272034" y="120022"/>
                  <a:pt x="263081" y="109354"/>
                  <a:pt x="264414" y="100591"/>
                </a:cubicBezTo>
                <a:cubicBezTo>
                  <a:pt x="265843" y="90971"/>
                  <a:pt x="272320" y="83827"/>
                  <a:pt x="281654" y="85827"/>
                </a:cubicBezTo>
                <a:cubicBezTo>
                  <a:pt x="288417" y="87256"/>
                  <a:pt x="293846" y="94590"/>
                  <a:pt x="299942" y="99258"/>
                </a:cubicBezTo>
                <a:cubicBezTo>
                  <a:pt x="299752" y="101448"/>
                  <a:pt x="299752" y="103544"/>
                  <a:pt x="299657" y="105735"/>
                </a:cubicBezTo>
                <a:close/>
                <a:moveTo>
                  <a:pt x="1627156" y="911645"/>
                </a:moveTo>
                <a:cubicBezTo>
                  <a:pt x="1621060" y="916312"/>
                  <a:pt x="1615631" y="922884"/>
                  <a:pt x="1608773" y="925075"/>
                </a:cubicBezTo>
                <a:cubicBezTo>
                  <a:pt x="1600486" y="927742"/>
                  <a:pt x="1590961" y="917741"/>
                  <a:pt x="1591532" y="908787"/>
                </a:cubicBezTo>
                <a:cubicBezTo>
                  <a:pt x="1592199" y="898977"/>
                  <a:pt x="1598390" y="891642"/>
                  <a:pt x="1607820" y="892976"/>
                </a:cubicBezTo>
                <a:cubicBezTo>
                  <a:pt x="1614678" y="894023"/>
                  <a:pt x="1620584" y="900881"/>
                  <a:pt x="1626965" y="905168"/>
                </a:cubicBezTo>
                <a:cubicBezTo>
                  <a:pt x="1627061" y="907359"/>
                  <a:pt x="1627156" y="909549"/>
                  <a:pt x="1627156" y="911645"/>
                </a:cubicBezTo>
                <a:close/>
                <a:moveTo>
                  <a:pt x="457486" y="125356"/>
                </a:moveTo>
                <a:cubicBezTo>
                  <a:pt x="455771" y="140120"/>
                  <a:pt x="450437" y="146883"/>
                  <a:pt x="439769" y="146787"/>
                </a:cubicBezTo>
                <a:cubicBezTo>
                  <a:pt x="429959" y="146692"/>
                  <a:pt x="423577" y="140501"/>
                  <a:pt x="423386" y="130690"/>
                </a:cubicBezTo>
                <a:cubicBezTo>
                  <a:pt x="423196" y="120117"/>
                  <a:pt x="429863" y="112593"/>
                  <a:pt x="440055" y="114021"/>
                </a:cubicBezTo>
                <a:cubicBezTo>
                  <a:pt x="446913" y="115069"/>
                  <a:pt x="452723" y="122118"/>
                  <a:pt x="457486" y="125356"/>
                </a:cubicBezTo>
                <a:close/>
                <a:moveTo>
                  <a:pt x="1561624" y="818871"/>
                </a:moveTo>
                <a:cubicBezTo>
                  <a:pt x="1555337" y="823158"/>
                  <a:pt x="1549527" y="829539"/>
                  <a:pt x="1542574" y="831349"/>
                </a:cubicBezTo>
                <a:cubicBezTo>
                  <a:pt x="1534192" y="833540"/>
                  <a:pt x="1525048" y="823062"/>
                  <a:pt x="1526191" y="814204"/>
                </a:cubicBezTo>
                <a:cubicBezTo>
                  <a:pt x="1527524" y="804488"/>
                  <a:pt x="1533811" y="797345"/>
                  <a:pt x="1543241" y="799250"/>
                </a:cubicBezTo>
                <a:cubicBezTo>
                  <a:pt x="1550003" y="800583"/>
                  <a:pt x="1555528" y="807822"/>
                  <a:pt x="1561719" y="812394"/>
                </a:cubicBezTo>
                <a:cubicBezTo>
                  <a:pt x="1561719" y="814585"/>
                  <a:pt x="1561719" y="816680"/>
                  <a:pt x="1561624" y="818871"/>
                </a:cubicBezTo>
                <a:close/>
                <a:moveTo>
                  <a:pt x="1266920" y="541218"/>
                </a:moveTo>
                <a:cubicBezTo>
                  <a:pt x="1262444" y="535026"/>
                  <a:pt x="1255300" y="529406"/>
                  <a:pt x="1254157" y="522644"/>
                </a:cubicBezTo>
                <a:cubicBezTo>
                  <a:pt x="1252538" y="513214"/>
                  <a:pt x="1259777" y="506546"/>
                  <a:pt x="1269587" y="506356"/>
                </a:cubicBezTo>
                <a:cubicBezTo>
                  <a:pt x="1279398" y="506166"/>
                  <a:pt x="1286828" y="512643"/>
                  <a:pt x="1285589" y="522072"/>
                </a:cubicBezTo>
                <a:cubicBezTo>
                  <a:pt x="1284637" y="528835"/>
                  <a:pt x="1277779" y="534741"/>
                  <a:pt x="1273493" y="541122"/>
                </a:cubicBezTo>
                <a:cubicBezTo>
                  <a:pt x="1271302" y="541122"/>
                  <a:pt x="1269111" y="541218"/>
                  <a:pt x="1266920" y="541218"/>
                </a:cubicBezTo>
                <a:close/>
                <a:moveTo>
                  <a:pt x="538448" y="147835"/>
                </a:moveTo>
                <a:cubicBezTo>
                  <a:pt x="532257" y="152217"/>
                  <a:pt x="526542" y="158694"/>
                  <a:pt x="519589" y="160598"/>
                </a:cubicBezTo>
                <a:cubicBezTo>
                  <a:pt x="511207" y="162885"/>
                  <a:pt x="501968" y="152597"/>
                  <a:pt x="503015" y="143739"/>
                </a:cubicBezTo>
                <a:cubicBezTo>
                  <a:pt x="504158" y="134024"/>
                  <a:pt x="510445" y="126785"/>
                  <a:pt x="519875" y="128595"/>
                </a:cubicBezTo>
                <a:cubicBezTo>
                  <a:pt x="526637" y="129833"/>
                  <a:pt x="532352" y="136977"/>
                  <a:pt x="538544" y="141453"/>
                </a:cubicBezTo>
                <a:cubicBezTo>
                  <a:pt x="538544" y="143549"/>
                  <a:pt x="538544" y="145644"/>
                  <a:pt x="538448" y="147835"/>
                </a:cubicBezTo>
                <a:close/>
                <a:moveTo>
                  <a:pt x="355664" y="98495"/>
                </a:moveTo>
                <a:cubicBezTo>
                  <a:pt x="370332" y="100305"/>
                  <a:pt x="377190" y="105639"/>
                  <a:pt x="377000" y="116307"/>
                </a:cubicBezTo>
                <a:cubicBezTo>
                  <a:pt x="376904" y="126118"/>
                  <a:pt x="370618" y="132404"/>
                  <a:pt x="360807" y="132595"/>
                </a:cubicBezTo>
                <a:cubicBezTo>
                  <a:pt x="350234" y="132690"/>
                  <a:pt x="342710" y="125928"/>
                  <a:pt x="344234" y="115831"/>
                </a:cubicBezTo>
                <a:cubicBezTo>
                  <a:pt x="345281" y="109068"/>
                  <a:pt x="352425" y="103163"/>
                  <a:pt x="355664" y="98495"/>
                </a:cubicBezTo>
                <a:close/>
                <a:moveTo>
                  <a:pt x="1495901" y="724097"/>
                </a:moveTo>
                <a:cubicBezTo>
                  <a:pt x="1489805" y="728574"/>
                  <a:pt x="1484281" y="735718"/>
                  <a:pt x="1477613" y="736861"/>
                </a:cubicBezTo>
                <a:cubicBezTo>
                  <a:pt x="1468184" y="738480"/>
                  <a:pt x="1460373" y="730860"/>
                  <a:pt x="1462088" y="721526"/>
                </a:cubicBezTo>
                <a:cubicBezTo>
                  <a:pt x="1463231" y="715430"/>
                  <a:pt x="1471041" y="706857"/>
                  <a:pt x="1476470" y="706381"/>
                </a:cubicBezTo>
                <a:cubicBezTo>
                  <a:pt x="1482471" y="705905"/>
                  <a:pt x="1489139" y="713334"/>
                  <a:pt x="1495616" y="717335"/>
                </a:cubicBezTo>
                <a:cubicBezTo>
                  <a:pt x="1495711" y="719621"/>
                  <a:pt x="1495806" y="721812"/>
                  <a:pt x="1495901" y="724097"/>
                </a:cubicBezTo>
                <a:close/>
                <a:moveTo>
                  <a:pt x="595789" y="177077"/>
                </a:moveTo>
                <a:cubicBezTo>
                  <a:pt x="591598" y="170886"/>
                  <a:pt x="584645" y="164980"/>
                  <a:pt x="583692" y="158312"/>
                </a:cubicBezTo>
                <a:cubicBezTo>
                  <a:pt x="582454" y="148883"/>
                  <a:pt x="590360" y="141358"/>
                  <a:pt x="599599" y="143454"/>
                </a:cubicBezTo>
                <a:cubicBezTo>
                  <a:pt x="605600" y="144787"/>
                  <a:pt x="613886" y="152979"/>
                  <a:pt x="614077" y="158408"/>
                </a:cubicBezTo>
                <a:cubicBezTo>
                  <a:pt x="614363" y="164409"/>
                  <a:pt x="606647" y="170790"/>
                  <a:pt x="602456" y="177077"/>
                </a:cubicBezTo>
                <a:cubicBezTo>
                  <a:pt x="600266" y="177077"/>
                  <a:pt x="598075" y="177077"/>
                  <a:pt x="595789" y="177077"/>
                </a:cubicBezTo>
                <a:close/>
                <a:moveTo>
                  <a:pt x="219456" y="91447"/>
                </a:moveTo>
                <a:cubicBezTo>
                  <a:pt x="213170" y="95543"/>
                  <a:pt x="207074" y="102305"/>
                  <a:pt x="200406" y="103068"/>
                </a:cubicBezTo>
                <a:cubicBezTo>
                  <a:pt x="190976" y="104020"/>
                  <a:pt x="183547" y="96019"/>
                  <a:pt x="185928" y="86780"/>
                </a:cubicBezTo>
                <a:cubicBezTo>
                  <a:pt x="187452" y="80779"/>
                  <a:pt x="195834" y="72778"/>
                  <a:pt x="201263" y="72683"/>
                </a:cubicBezTo>
                <a:cubicBezTo>
                  <a:pt x="207264" y="72587"/>
                  <a:pt x="213551" y="80398"/>
                  <a:pt x="219647" y="84779"/>
                </a:cubicBezTo>
                <a:cubicBezTo>
                  <a:pt x="219551" y="86970"/>
                  <a:pt x="219551" y="89161"/>
                  <a:pt x="219456" y="91447"/>
                </a:cubicBezTo>
                <a:close/>
                <a:moveTo>
                  <a:pt x="1691354" y="1003752"/>
                </a:moveTo>
                <a:cubicBezTo>
                  <a:pt x="1685068" y="1007657"/>
                  <a:pt x="1678496" y="1015086"/>
                  <a:pt x="1672590" y="1014610"/>
                </a:cubicBezTo>
                <a:cubicBezTo>
                  <a:pt x="1667256" y="1014134"/>
                  <a:pt x="1659541" y="1005561"/>
                  <a:pt x="1658588" y="999561"/>
                </a:cubicBezTo>
                <a:cubicBezTo>
                  <a:pt x="1656969" y="990131"/>
                  <a:pt x="1664875" y="983082"/>
                  <a:pt x="1674400" y="984892"/>
                </a:cubicBezTo>
                <a:cubicBezTo>
                  <a:pt x="1680686" y="986130"/>
                  <a:pt x="1685830" y="992988"/>
                  <a:pt x="1691450" y="997275"/>
                </a:cubicBezTo>
                <a:cubicBezTo>
                  <a:pt x="1691450" y="999465"/>
                  <a:pt x="1691450" y="1001656"/>
                  <a:pt x="1691354" y="1003752"/>
                </a:cubicBezTo>
                <a:close/>
                <a:moveTo>
                  <a:pt x="984123" y="289186"/>
                </a:moveTo>
                <a:cubicBezTo>
                  <a:pt x="987743" y="295187"/>
                  <a:pt x="993743" y="300902"/>
                  <a:pt x="994601" y="307188"/>
                </a:cubicBezTo>
                <a:cubicBezTo>
                  <a:pt x="995744" y="316428"/>
                  <a:pt x="988790" y="321857"/>
                  <a:pt x="979361" y="321476"/>
                </a:cubicBezTo>
                <a:cubicBezTo>
                  <a:pt x="969836" y="321095"/>
                  <a:pt x="963549" y="314904"/>
                  <a:pt x="965454" y="305950"/>
                </a:cubicBezTo>
                <a:cubicBezTo>
                  <a:pt x="966788" y="299663"/>
                  <a:pt x="973265" y="294520"/>
                  <a:pt x="977551" y="288900"/>
                </a:cubicBezTo>
                <a:cubicBezTo>
                  <a:pt x="979646" y="288996"/>
                  <a:pt x="981932" y="289091"/>
                  <a:pt x="984123" y="289186"/>
                </a:cubicBezTo>
                <a:close/>
                <a:moveTo>
                  <a:pt x="1755648" y="1097859"/>
                </a:moveTo>
                <a:cubicBezTo>
                  <a:pt x="1750028" y="1101383"/>
                  <a:pt x="1744790" y="1107003"/>
                  <a:pt x="1738884" y="1107955"/>
                </a:cubicBezTo>
                <a:cubicBezTo>
                  <a:pt x="1729454" y="1109289"/>
                  <a:pt x="1724025" y="1102812"/>
                  <a:pt x="1724406" y="1093191"/>
                </a:cubicBezTo>
                <a:cubicBezTo>
                  <a:pt x="1724787" y="1083476"/>
                  <a:pt x="1731074" y="1077666"/>
                  <a:pt x="1740122" y="1079761"/>
                </a:cubicBezTo>
                <a:cubicBezTo>
                  <a:pt x="1745932" y="1081095"/>
                  <a:pt x="1750695" y="1087286"/>
                  <a:pt x="1755934" y="1091286"/>
                </a:cubicBezTo>
                <a:cubicBezTo>
                  <a:pt x="1755839" y="1093477"/>
                  <a:pt x="1755743" y="1095668"/>
                  <a:pt x="1755648" y="1097859"/>
                </a:cubicBezTo>
                <a:close/>
                <a:moveTo>
                  <a:pt x="1415415" y="610750"/>
                </a:moveTo>
                <a:cubicBezTo>
                  <a:pt x="1419130" y="616179"/>
                  <a:pt x="1425035" y="621228"/>
                  <a:pt x="1426083" y="627133"/>
                </a:cubicBezTo>
                <a:cubicBezTo>
                  <a:pt x="1427798" y="636372"/>
                  <a:pt x="1421606" y="642183"/>
                  <a:pt x="1411891" y="642183"/>
                </a:cubicBezTo>
                <a:cubicBezTo>
                  <a:pt x="1402175" y="642183"/>
                  <a:pt x="1396079" y="636277"/>
                  <a:pt x="1397889" y="627038"/>
                </a:cubicBezTo>
                <a:cubicBezTo>
                  <a:pt x="1399032" y="621132"/>
                  <a:pt x="1404938" y="616179"/>
                  <a:pt x="1408748" y="610750"/>
                </a:cubicBezTo>
                <a:cubicBezTo>
                  <a:pt x="1411034" y="610655"/>
                  <a:pt x="1413224" y="610750"/>
                  <a:pt x="1415415" y="610750"/>
                </a:cubicBezTo>
                <a:close/>
                <a:moveTo>
                  <a:pt x="120777" y="90304"/>
                </a:moveTo>
                <a:cubicBezTo>
                  <a:pt x="117158" y="84779"/>
                  <a:pt x="111347" y="79636"/>
                  <a:pt x="110395" y="73730"/>
                </a:cubicBezTo>
                <a:cubicBezTo>
                  <a:pt x="108871" y="64396"/>
                  <a:pt x="115253" y="58776"/>
                  <a:pt x="124873" y="58967"/>
                </a:cubicBezTo>
                <a:cubicBezTo>
                  <a:pt x="134588" y="59157"/>
                  <a:pt x="140494" y="65253"/>
                  <a:pt x="138589" y="74397"/>
                </a:cubicBezTo>
                <a:cubicBezTo>
                  <a:pt x="137351" y="80303"/>
                  <a:pt x="131255" y="85161"/>
                  <a:pt x="127349" y="90495"/>
                </a:cubicBezTo>
                <a:cubicBezTo>
                  <a:pt x="125159" y="90399"/>
                  <a:pt x="122968" y="90304"/>
                  <a:pt x="120777" y="90304"/>
                </a:cubicBezTo>
                <a:close/>
                <a:moveTo>
                  <a:pt x="693325" y="176124"/>
                </a:moveTo>
                <a:cubicBezTo>
                  <a:pt x="687515" y="180125"/>
                  <a:pt x="682181" y="186411"/>
                  <a:pt x="675894" y="187459"/>
                </a:cubicBezTo>
                <a:cubicBezTo>
                  <a:pt x="666750" y="189078"/>
                  <a:pt x="660940" y="182506"/>
                  <a:pt x="660845" y="172981"/>
                </a:cubicBezTo>
                <a:cubicBezTo>
                  <a:pt x="660749" y="163456"/>
                  <a:pt x="666560" y="156788"/>
                  <a:pt x="675704" y="158312"/>
                </a:cubicBezTo>
                <a:cubicBezTo>
                  <a:pt x="681990" y="159360"/>
                  <a:pt x="687515" y="165552"/>
                  <a:pt x="693325" y="169457"/>
                </a:cubicBezTo>
                <a:cubicBezTo>
                  <a:pt x="693325" y="171647"/>
                  <a:pt x="693325" y="173934"/>
                  <a:pt x="693325" y="176124"/>
                </a:cubicBezTo>
                <a:close/>
                <a:moveTo>
                  <a:pt x="772097" y="189745"/>
                </a:moveTo>
                <a:cubicBezTo>
                  <a:pt x="766763" y="193650"/>
                  <a:pt x="761143" y="200889"/>
                  <a:pt x="756190" y="200413"/>
                </a:cubicBezTo>
                <a:cubicBezTo>
                  <a:pt x="750856" y="199937"/>
                  <a:pt x="746284" y="192221"/>
                  <a:pt x="741331" y="187650"/>
                </a:cubicBezTo>
                <a:cubicBezTo>
                  <a:pt x="745903" y="182696"/>
                  <a:pt x="749903" y="174600"/>
                  <a:pt x="755142" y="173743"/>
                </a:cubicBezTo>
                <a:cubicBezTo>
                  <a:pt x="760095" y="172886"/>
                  <a:pt x="766286" y="179744"/>
                  <a:pt x="771906" y="183173"/>
                </a:cubicBezTo>
                <a:cubicBezTo>
                  <a:pt x="771906" y="185363"/>
                  <a:pt x="772001" y="187554"/>
                  <a:pt x="772097" y="189745"/>
                </a:cubicBezTo>
                <a:close/>
                <a:moveTo>
                  <a:pt x="1871567" y="1361796"/>
                </a:moveTo>
                <a:cubicBezTo>
                  <a:pt x="1865948" y="1365225"/>
                  <a:pt x="1860042" y="1371702"/>
                  <a:pt x="1854708" y="1371226"/>
                </a:cubicBezTo>
                <a:cubicBezTo>
                  <a:pt x="1849946" y="1370845"/>
                  <a:pt x="1841659" y="1362177"/>
                  <a:pt x="1842326" y="1358463"/>
                </a:cubicBezTo>
                <a:cubicBezTo>
                  <a:pt x="1843278" y="1353033"/>
                  <a:pt x="1850422" y="1345509"/>
                  <a:pt x="1855661" y="1344937"/>
                </a:cubicBezTo>
                <a:cubicBezTo>
                  <a:pt x="1860518" y="1344366"/>
                  <a:pt x="1866424" y="1351605"/>
                  <a:pt x="1871758" y="1355319"/>
                </a:cubicBezTo>
                <a:cubicBezTo>
                  <a:pt x="1871663" y="1357510"/>
                  <a:pt x="1871567" y="1359701"/>
                  <a:pt x="1871567" y="1361796"/>
                </a:cubicBezTo>
                <a:close/>
                <a:moveTo>
                  <a:pt x="1907096" y="1551153"/>
                </a:moveTo>
                <a:cubicBezTo>
                  <a:pt x="1900428" y="1542105"/>
                  <a:pt x="1893380" y="1536675"/>
                  <a:pt x="1893761" y="1532008"/>
                </a:cubicBezTo>
                <a:cubicBezTo>
                  <a:pt x="1894237" y="1526960"/>
                  <a:pt x="1901762" y="1522578"/>
                  <a:pt x="1906143" y="1517911"/>
                </a:cubicBezTo>
                <a:cubicBezTo>
                  <a:pt x="1910810" y="1522293"/>
                  <a:pt x="1918526" y="1526293"/>
                  <a:pt x="1919288" y="1531341"/>
                </a:cubicBezTo>
                <a:cubicBezTo>
                  <a:pt x="1919954" y="1535913"/>
                  <a:pt x="1913287" y="1541723"/>
                  <a:pt x="1907096" y="1551153"/>
                </a:cubicBezTo>
                <a:close/>
                <a:moveTo>
                  <a:pt x="64580" y="59348"/>
                </a:moveTo>
                <a:cubicBezTo>
                  <a:pt x="55531" y="65729"/>
                  <a:pt x="49530" y="73064"/>
                  <a:pt x="45244" y="72111"/>
                </a:cubicBezTo>
                <a:cubicBezTo>
                  <a:pt x="39719" y="70968"/>
                  <a:pt x="35624" y="63253"/>
                  <a:pt x="30956" y="58300"/>
                </a:cubicBezTo>
                <a:cubicBezTo>
                  <a:pt x="35719" y="53919"/>
                  <a:pt x="40291" y="46489"/>
                  <a:pt x="45339" y="46108"/>
                </a:cubicBezTo>
                <a:cubicBezTo>
                  <a:pt x="50292" y="45822"/>
                  <a:pt x="55721" y="52871"/>
                  <a:pt x="64580" y="59348"/>
                </a:cubicBezTo>
                <a:close/>
                <a:moveTo>
                  <a:pt x="1224153" y="429680"/>
                </a:moveTo>
                <a:cubicBezTo>
                  <a:pt x="1214914" y="435680"/>
                  <a:pt x="1208627" y="442729"/>
                  <a:pt x="1204436" y="441681"/>
                </a:cubicBezTo>
                <a:cubicBezTo>
                  <a:pt x="1199007" y="440253"/>
                  <a:pt x="1195197" y="432442"/>
                  <a:pt x="1190720" y="427298"/>
                </a:cubicBezTo>
                <a:cubicBezTo>
                  <a:pt x="1195673" y="423108"/>
                  <a:pt x="1200531" y="415869"/>
                  <a:pt x="1205579" y="415678"/>
                </a:cubicBezTo>
                <a:cubicBezTo>
                  <a:pt x="1210437" y="415583"/>
                  <a:pt x="1215581" y="422822"/>
                  <a:pt x="1224153" y="429680"/>
                </a:cubicBezTo>
                <a:close/>
                <a:moveTo>
                  <a:pt x="1074706" y="323952"/>
                </a:moveTo>
                <a:cubicBezTo>
                  <a:pt x="1069467" y="327286"/>
                  <a:pt x="1063562" y="333858"/>
                  <a:pt x="1058990" y="333096"/>
                </a:cubicBezTo>
                <a:cubicBezTo>
                  <a:pt x="1054132" y="332239"/>
                  <a:pt x="1047845" y="324810"/>
                  <a:pt x="1047179" y="319571"/>
                </a:cubicBezTo>
                <a:cubicBezTo>
                  <a:pt x="1046702" y="316142"/>
                  <a:pt x="1055084" y="308331"/>
                  <a:pt x="1059561" y="308236"/>
                </a:cubicBezTo>
                <a:cubicBezTo>
                  <a:pt x="1064609" y="308141"/>
                  <a:pt x="1069753" y="314522"/>
                  <a:pt x="1074896" y="318142"/>
                </a:cubicBezTo>
                <a:cubicBezTo>
                  <a:pt x="1074801" y="320142"/>
                  <a:pt x="1074801" y="322047"/>
                  <a:pt x="1074706" y="323952"/>
                </a:cubicBezTo>
                <a:close/>
                <a:moveTo>
                  <a:pt x="835533" y="216510"/>
                </a:moveTo>
                <a:cubicBezTo>
                  <a:pt x="829342" y="208509"/>
                  <a:pt x="822770" y="203652"/>
                  <a:pt x="823055" y="199175"/>
                </a:cubicBezTo>
                <a:cubicBezTo>
                  <a:pt x="823341" y="194508"/>
                  <a:pt x="830104" y="190126"/>
                  <a:pt x="834009" y="185649"/>
                </a:cubicBezTo>
                <a:cubicBezTo>
                  <a:pt x="838676" y="189936"/>
                  <a:pt x="845820" y="193555"/>
                  <a:pt x="847058" y="198603"/>
                </a:cubicBezTo>
                <a:cubicBezTo>
                  <a:pt x="847916" y="202509"/>
                  <a:pt x="841248" y="208128"/>
                  <a:pt x="835533" y="216510"/>
                </a:cubicBezTo>
                <a:close/>
                <a:moveTo>
                  <a:pt x="1806512" y="1172249"/>
                </a:moveTo>
                <a:cubicBezTo>
                  <a:pt x="1810131" y="1177297"/>
                  <a:pt x="1817084" y="1182726"/>
                  <a:pt x="1816608" y="1187298"/>
                </a:cubicBezTo>
                <a:cubicBezTo>
                  <a:pt x="1816037" y="1192251"/>
                  <a:pt x="1808988" y="1199014"/>
                  <a:pt x="1803845" y="1199967"/>
                </a:cubicBezTo>
                <a:cubicBezTo>
                  <a:pt x="1800320" y="1200633"/>
                  <a:pt x="1792129" y="1192823"/>
                  <a:pt x="1791748" y="1188441"/>
                </a:cubicBezTo>
                <a:cubicBezTo>
                  <a:pt x="1791367" y="1183393"/>
                  <a:pt x="1797368" y="1177869"/>
                  <a:pt x="1800606" y="1172535"/>
                </a:cubicBezTo>
                <a:cubicBezTo>
                  <a:pt x="1802606" y="1172344"/>
                  <a:pt x="1804607" y="1172249"/>
                  <a:pt x="1806512" y="1172249"/>
                </a:cubicBezTo>
                <a:close/>
                <a:moveTo>
                  <a:pt x="1343882" y="549123"/>
                </a:moveTo>
                <a:cubicBezTo>
                  <a:pt x="1340358" y="543980"/>
                  <a:pt x="1333595" y="538360"/>
                  <a:pt x="1334262" y="533788"/>
                </a:cubicBezTo>
                <a:cubicBezTo>
                  <a:pt x="1334929" y="528835"/>
                  <a:pt x="1342168" y="522358"/>
                  <a:pt x="1347311" y="521501"/>
                </a:cubicBezTo>
                <a:cubicBezTo>
                  <a:pt x="1350740" y="520929"/>
                  <a:pt x="1358837" y="528930"/>
                  <a:pt x="1359027" y="533407"/>
                </a:cubicBezTo>
                <a:cubicBezTo>
                  <a:pt x="1359313" y="538455"/>
                  <a:pt x="1353122" y="543885"/>
                  <a:pt x="1349693" y="549123"/>
                </a:cubicBezTo>
                <a:cubicBezTo>
                  <a:pt x="1347788" y="549123"/>
                  <a:pt x="1345882" y="549123"/>
                  <a:pt x="1343882" y="549123"/>
                </a:cubicBezTo>
                <a:close/>
                <a:moveTo>
                  <a:pt x="914210" y="196889"/>
                </a:moveTo>
                <a:cubicBezTo>
                  <a:pt x="919544" y="204223"/>
                  <a:pt x="925163" y="208509"/>
                  <a:pt x="924877" y="212319"/>
                </a:cubicBezTo>
                <a:cubicBezTo>
                  <a:pt x="924497" y="216320"/>
                  <a:pt x="918496" y="219844"/>
                  <a:pt x="914972" y="223654"/>
                </a:cubicBezTo>
                <a:cubicBezTo>
                  <a:pt x="911257" y="220130"/>
                  <a:pt x="904970" y="216987"/>
                  <a:pt x="904399" y="212986"/>
                </a:cubicBezTo>
                <a:cubicBezTo>
                  <a:pt x="903827" y="209176"/>
                  <a:pt x="909257" y="204509"/>
                  <a:pt x="914210" y="196889"/>
                </a:cubicBezTo>
                <a:close/>
                <a:moveTo>
                  <a:pt x="1704785" y="920503"/>
                </a:moveTo>
                <a:cubicBezTo>
                  <a:pt x="1696307" y="926028"/>
                  <a:pt x="1691354" y="931743"/>
                  <a:pt x="1687449" y="931076"/>
                </a:cubicBezTo>
                <a:cubicBezTo>
                  <a:pt x="1683258" y="930409"/>
                  <a:pt x="1677829" y="924122"/>
                  <a:pt x="1677067" y="919551"/>
                </a:cubicBezTo>
                <a:cubicBezTo>
                  <a:pt x="1676591" y="916693"/>
                  <a:pt x="1683639" y="909835"/>
                  <a:pt x="1687449" y="909740"/>
                </a:cubicBezTo>
                <a:cubicBezTo>
                  <a:pt x="1691831" y="909645"/>
                  <a:pt x="1696403" y="914979"/>
                  <a:pt x="1704785" y="920503"/>
                </a:cubicBezTo>
                <a:close/>
                <a:moveTo>
                  <a:pt x="1280827" y="458731"/>
                </a:moveTo>
                <a:cubicBezTo>
                  <a:pt x="1275874" y="451111"/>
                  <a:pt x="1270540" y="446444"/>
                  <a:pt x="1271111" y="442634"/>
                </a:cubicBezTo>
                <a:cubicBezTo>
                  <a:pt x="1271683" y="438633"/>
                  <a:pt x="1277874" y="435490"/>
                  <a:pt x="1281684" y="431966"/>
                </a:cubicBezTo>
                <a:cubicBezTo>
                  <a:pt x="1285208" y="435680"/>
                  <a:pt x="1291209" y="439300"/>
                  <a:pt x="1291590" y="443301"/>
                </a:cubicBezTo>
                <a:cubicBezTo>
                  <a:pt x="1291781" y="447111"/>
                  <a:pt x="1286161" y="451397"/>
                  <a:pt x="1280827" y="458731"/>
                </a:cubicBezTo>
                <a:close/>
                <a:moveTo>
                  <a:pt x="1574006" y="735337"/>
                </a:moveTo>
                <a:cubicBezTo>
                  <a:pt x="1565720" y="741052"/>
                  <a:pt x="1560862" y="746862"/>
                  <a:pt x="1556957" y="746291"/>
                </a:cubicBezTo>
                <a:cubicBezTo>
                  <a:pt x="1552766" y="745719"/>
                  <a:pt x="1547146" y="739528"/>
                  <a:pt x="1546289" y="735051"/>
                </a:cubicBezTo>
                <a:cubicBezTo>
                  <a:pt x="1545717" y="732194"/>
                  <a:pt x="1552575" y="725145"/>
                  <a:pt x="1556385" y="724955"/>
                </a:cubicBezTo>
                <a:cubicBezTo>
                  <a:pt x="1560767" y="724764"/>
                  <a:pt x="1565434" y="730003"/>
                  <a:pt x="1574006" y="735337"/>
                </a:cubicBezTo>
                <a:close/>
                <a:moveTo>
                  <a:pt x="1621536" y="812585"/>
                </a:moveTo>
                <a:cubicBezTo>
                  <a:pt x="1627442" y="820205"/>
                  <a:pt x="1633823" y="824967"/>
                  <a:pt x="1633157" y="828492"/>
                </a:cubicBezTo>
                <a:cubicBezTo>
                  <a:pt x="1632299" y="833254"/>
                  <a:pt x="1626013" y="836969"/>
                  <a:pt x="1622107" y="841160"/>
                </a:cubicBezTo>
                <a:cubicBezTo>
                  <a:pt x="1618298" y="837350"/>
                  <a:pt x="1611916" y="833826"/>
                  <a:pt x="1611440" y="829635"/>
                </a:cubicBezTo>
                <a:cubicBezTo>
                  <a:pt x="1610868" y="825539"/>
                  <a:pt x="1616393" y="820681"/>
                  <a:pt x="1621536" y="812585"/>
                </a:cubicBezTo>
                <a:close/>
                <a:moveTo>
                  <a:pt x="453676" y="64777"/>
                </a:moveTo>
                <a:cubicBezTo>
                  <a:pt x="449294" y="58205"/>
                  <a:pt x="444056" y="53633"/>
                  <a:pt x="444818" y="50775"/>
                </a:cubicBezTo>
                <a:cubicBezTo>
                  <a:pt x="445961" y="46775"/>
                  <a:pt x="451580" y="43917"/>
                  <a:pt x="455200" y="40679"/>
                </a:cubicBezTo>
                <a:cubicBezTo>
                  <a:pt x="458153" y="44203"/>
                  <a:pt x="463391" y="47727"/>
                  <a:pt x="463487" y="51442"/>
                </a:cubicBezTo>
                <a:cubicBezTo>
                  <a:pt x="463677" y="54871"/>
                  <a:pt x="458534" y="58586"/>
                  <a:pt x="453676" y="64777"/>
                </a:cubicBezTo>
                <a:close/>
                <a:moveTo>
                  <a:pt x="1490663" y="657327"/>
                </a:moveTo>
                <a:cubicBezTo>
                  <a:pt x="1486091" y="649517"/>
                  <a:pt x="1480947" y="644659"/>
                  <a:pt x="1481709" y="641039"/>
                </a:cubicBezTo>
                <a:cubicBezTo>
                  <a:pt x="1482566" y="637229"/>
                  <a:pt x="1488662" y="632658"/>
                  <a:pt x="1492949" y="632181"/>
                </a:cubicBezTo>
                <a:cubicBezTo>
                  <a:pt x="1495616" y="631896"/>
                  <a:pt x="1501616" y="638754"/>
                  <a:pt x="1501426" y="642183"/>
                </a:cubicBezTo>
                <a:cubicBezTo>
                  <a:pt x="1501331" y="646278"/>
                  <a:pt x="1496187" y="650088"/>
                  <a:pt x="1490663" y="657327"/>
                </a:cubicBezTo>
                <a:close/>
                <a:moveTo>
                  <a:pt x="1936242" y="1451046"/>
                </a:moveTo>
                <a:cubicBezTo>
                  <a:pt x="1929003" y="1456475"/>
                  <a:pt x="1924717" y="1462095"/>
                  <a:pt x="1921097" y="1461714"/>
                </a:cubicBezTo>
                <a:cubicBezTo>
                  <a:pt x="1917192" y="1461333"/>
                  <a:pt x="1911858" y="1455713"/>
                  <a:pt x="1910906" y="1451617"/>
                </a:cubicBezTo>
                <a:cubicBezTo>
                  <a:pt x="1910334" y="1448950"/>
                  <a:pt x="1916430" y="1442187"/>
                  <a:pt x="1919859" y="1441997"/>
                </a:cubicBezTo>
                <a:cubicBezTo>
                  <a:pt x="1923955" y="1441711"/>
                  <a:pt x="1928432" y="1446473"/>
                  <a:pt x="1936242" y="1451046"/>
                </a:cubicBezTo>
                <a:close/>
                <a:moveTo>
                  <a:pt x="1154621" y="335382"/>
                </a:moveTo>
                <a:cubicBezTo>
                  <a:pt x="1146905" y="340240"/>
                  <a:pt x="1142238" y="345479"/>
                  <a:pt x="1138619" y="344812"/>
                </a:cubicBezTo>
                <a:cubicBezTo>
                  <a:pt x="1134713" y="344050"/>
                  <a:pt x="1129951" y="338049"/>
                  <a:pt x="1129284" y="333858"/>
                </a:cubicBezTo>
                <a:cubicBezTo>
                  <a:pt x="1128903" y="331287"/>
                  <a:pt x="1135571" y="325000"/>
                  <a:pt x="1139095" y="325095"/>
                </a:cubicBezTo>
                <a:cubicBezTo>
                  <a:pt x="1143191" y="325095"/>
                  <a:pt x="1147286" y="330144"/>
                  <a:pt x="1154621" y="335382"/>
                </a:cubicBezTo>
                <a:close/>
                <a:moveTo>
                  <a:pt x="1854137" y="1282263"/>
                </a:moveTo>
                <a:cubicBezTo>
                  <a:pt x="1861376" y="1276833"/>
                  <a:pt x="1865186" y="1271690"/>
                  <a:pt x="1869377" y="1271499"/>
                </a:cubicBezTo>
                <a:cubicBezTo>
                  <a:pt x="1872806" y="1271309"/>
                  <a:pt x="1879664" y="1277310"/>
                  <a:pt x="1879378" y="1279977"/>
                </a:cubicBezTo>
                <a:cubicBezTo>
                  <a:pt x="1878902" y="1284263"/>
                  <a:pt x="1874330" y="1290454"/>
                  <a:pt x="1870520" y="1291216"/>
                </a:cubicBezTo>
                <a:cubicBezTo>
                  <a:pt x="1866900" y="1291978"/>
                  <a:pt x="1861947" y="1286835"/>
                  <a:pt x="1854137" y="1282263"/>
                </a:cubicBezTo>
                <a:close/>
                <a:moveTo>
                  <a:pt x="1768507" y="1013943"/>
                </a:moveTo>
                <a:cubicBezTo>
                  <a:pt x="1761077" y="1019087"/>
                  <a:pt x="1756601" y="1024516"/>
                  <a:pt x="1752981" y="1024040"/>
                </a:cubicBezTo>
                <a:cubicBezTo>
                  <a:pt x="1749076" y="1023468"/>
                  <a:pt x="1744028" y="1017753"/>
                  <a:pt x="1743170" y="1013562"/>
                </a:cubicBezTo>
                <a:cubicBezTo>
                  <a:pt x="1742694" y="1010991"/>
                  <a:pt x="1749076" y="1004418"/>
                  <a:pt x="1752505" y="1004323"/>
                </a:cubicBezTo>
                <a:cubicBezTo>
                  <a:pt x="1756696" y="1004228"/>
                  <a:pt x="1760982" y="1008990"/>
                  <a:pt x="1768507" y="1013943"/>
                </a:cubicBezTo>
                <a:close/>
                <a:moveTo>
                  <a:pt x="388715" y="37440"/>
                </a:moveTo>
                <a:cubicBezTo>
                  <a:pt x="382048" y="41631"/>
                  <a:pt x="377285" y="46775"/>
                  <a:pt x="374523" y="45822"/>
                </a:cubicBezTo>
                <a:cubicBezTo>
                  <a:pt x="370523" y="44584"/>
                  <a:pt x="367951" y="38869"/>
                  <a:pt x="364808" y="35059"/>
                </a:cubicBezTo>
                <a:cubicBezTo>
                  <a:pt x="368427" y="32202"/>
                  <a:pt x="372047" y="27058"/>
                  <a:pt x="375761" y="27058"/>
                </a:cubicBezTo>
                <a:cubicBezTo>
                  <a:pt x="379095" y="27058"/>
                  <a:pt x="382619" y="32392"/>
                  <a:pt x="388715" y="37440"/>
                </a:cubicBezTo>
                <a:close/>
                <a:moveTo>
                  <a:pt x="227933" y="7151"/>
                </a:moveTo>
                <a:cubicBezTo>
                  <a:pt x="222123" y="11628"/>
                  <a:pt x="218789" y="16295"/>
                  <a:pt x="215741" y="16009"/>
                </a:cubicBezTo>
                <a:cubicBezTo>
                  <a:pt x="212598" y="15723"/>
                  <a:pt x="208312" y="11246"/>
                  <a:pt x="207455" y="7818"/>
                </a:cubicBezTo>
                <a:cubicBezTo>
                  <a:pt x="206883" y="5817"/>
                  <a:pt x="211836" y="197"/>
                  <a:pt x="214503" y="7"/>
                </a:cubicBezTo>
                <a:cubicBezTo>
                  <a:pt x="217932" y="-183"/>
                  <a:pt x="221552" y="3531"/>
                  <a:pt x="227933" y="7151"/>
                </a:cubicBezTo>
                <a:close/>
                <a:moveTo>
                  <a:pt x="547307" y="65825"/>
                </a:moveTo>
                <a:cubicBezTo>
                  <a:pt x="540639" y="69730"/>
                  <a:pt x="536543" y="73826"/>
                  <a:pt x="532924" y="73540"/>
                </a:cubicBezTo>
                <a:cubicBezTo>
                  <a:pt x="529876" y="73254"/>
                  <a:pt x="524447" y="66872"/>
                  <a:pt x="525113" y="64872"/>
                </a:cubicBezTo>
                <a:cubicBezTo>
                  <a:pt x="526352" y="61158"/>
                  <a:pt x="531019" y="56871"/>
                  <a:pt x="534829" y="56204"/>
                </a:cubicBezTo>
                <a:cubicBezTo>
                  <a:pt x="537496" y="55728"/>
                  <a:pt x="541115" y="60872"/>
                  <a:pt x="547307" y="65825"/>
                </a:cubicBezTo>
                <a:close/>
                <a:moveTo>
                  <a:pt x="1438751" y="547695"/>
                </a:moveTo>
                <a:cubicBezTo>
                  <a:pt x="1432751" y="551981"/>
                  <a:pt x="1429512" y="555981"/>
                  <a:pt x="1426083" y="556077"/>
                </a:cubicBezTo>
                <a:cubicBezTo>
                  <a:pt x="1423321" y="556172"/>
                  <a:pt x="1417892" y="551028"/>
                  <a:pt x="1418177" y="549123"/>
                </a:cubicBezTo>
                <a:cubicBezTo>
                  <a:pt x="1418844" y="545599"/>
                  <a:pt x="1422559" y="540646"/>
                  <a:pt x="1425702" y="540075"/>
                </a:cubicBezTo>
                <a:cubicBezTo>
                  <a:pt x="1428655" y="539503"/>
                  <a:pt x="1432560" y="543789"/>
                  <a:pt x="1438751" y="547695"/>
                </a:cubicBezTo>
                <a:close/>
                <a:moveTo>
                  <a:pt x="994886" y="238418"/>
                </a:moveTo>
                <a:cubicBezTo>
                  <a:pt x="990791" y="233465"/>
                  <a:pt x="986028" y="230036"/>
                  <a:pt x="986504" y="227750"/>
                </a:cubicBezTo>
                <a:cubicBezTo>
                  <a:pt x="987266" y="224226"/>
                  <a:pt x="991648" y="221559"/>
                  <a:pt x="994505" y="218606"/>
                </a:cubicBezTo>
                <a:cubicBezTo>
                  <a:pt x="997172" y="221368"/>
                  <a:pt x="1001649" y="223940"/>
                  <a:pt x="1002030" y="226893"/>
                </a:cubicBezTo>
                <a:cubicBezTo>
                  <a:pt x="1002316" y="229845"/>
                  <a:pt x="998315" y="233179"/>
                  <a:pt x="994886" y="238418"/>
                </a:cubicBezTo>
                <a:close/>
                <a:moveTo>
                  <a:pt x="612934" y="66301"/>
                </a:moveTo>
                <a:cubicBezTo>
                  <a:pt x="617315" y="72206"/>
                  <a:pt x="621887" y="75731"/>
                  <a:pt x="621602" y="78779"/>
                </a:cubicBezTo>
                <a:cubicBezTo>
                  <a:pt x="621316" y="82017"/>
                  <a:pt x="616458" y="87256"/>
                  <a:pt x="613505" y="87351"/>
                </a:cubicBezTo>
                <a:cubicBezTo>
                  <a:pt x="610552" y="87446"/>
                  <a:pt x="605409" y="82589"/>
                  <a:pt x="604933" y="79255"/>
                </a:cubicBezTo>
                <a:cubicBezTo>
                  <a:pt x="604647" y="76207"/>
                  <a:pt x="608933" y="72492"/>
                  <a:pt x="612934" y="66301"/>
                </a:cubicBezTo>
                <a:close/>
                <a:moveTo>
                  <a:pt x="1830991" y="1107384"/>
                </a:moveTo>
                <a:cubicBezTo>
                  <a:pt x="1825085" y="1111765"/>
                  <a:pt x="1821561" y="1116337"/>
                  <a:pt x="1818608" y="1116051"/>
                </a:cubicBezTo>
                <a:cubicBezTo>
                  <a:pt x="1815465" y="1115670"/>
                  <a:pt x="1811274" y="1111098"/>
                  <a:pt x="1810417" y="1107669"/>
                </a:cubicBezTo>
                <a:cubicBezTo>
                  <a:pt x="1809941" y="1105669"/>
                  <a:pt x="1814989" y="1100145"/>
                  <a:pt x="1817656" y="1100049"/>
                </a:cubicBezTo>
                <a:cubicBezTo>
                  <a:pt x="1821085" y="1099859"/>
                  <a:pt x="1824609" y="1103573"/>
                  <a:pt x="1830991" y="1107384"/>
                </a:cubicBezTo>
                <a:close/>
                <a:moveTo>
                  <a:pt x="701612" y="93828"/>
                </a:moveTo>
                <a:cubicBezTo>
                  <a:pt x="696373" y="97353"/>
                  <a:pt x="692468" y="101734"/>
                  <a:pt x="690277" y="101067"/>
                </a:cubicBezTo>
                <a:cubicBezTo>
                  <a:pt x="686848" y="100020"/>
                  <a:pt x="684562" y="95352"/>
                  <a:pt x="681800" y="92304"/>
                </a:cubicBezTo>
                <a:cubicBezTo>
                  <a:pt x="684752" y="89923"/>
                  <a:pt x="687705" y="85637"/>
                  <a:pt x="690753" y="85542"/>
                </a:cubicBezTo>
                <a:cubicBezTo>
                  <a:pt x="693706" y="85446"/>
                  <a:pt x="696659" y="89828"/>
                  <a:pt x="701612" y="93828"/>
                </a:cubicBezTo>
                <a:close/>
                <a:moveTo>
                  <a:pt x="308610" y="22200"/>
                </a:moveTo>
                <a:cubicBezTo>
                  <a:pt x="302133" y="26582"/>
                  <a:pt x="298514" y="30963"/>
                  <a:pt x="294799" y="30963"/>
                </a:cubicBezTo>
                <a:cubicBezTo>
                  <a:pt x="291751" y="30963"/>
                  <a:pt x="288703" y="25725"/>
                  <a:pt x="285750" y="22772"/>
                </a:cubicBezTo>
                <a:cubicBezTo>
                  <a:pt x="288893" y="19533"/>
                  <a:pt x="291656" y="14485"/>
                  <a:pt x="295370" y="13533"/>
                </a:cubicBezTo>
                <a:cubicBezTo>
                  <a:pt x="298037" y="12866"/>
                  <a:pt x="302038" y="17628"/>
                  <a:pt x="308610" y="22200"/>
                </a:cubicBezTo>
                <a:close/>
              </a:path>
            </a:pathLst>
          </a:custGeom>
          <a:solidFill>
            <a:srgbClr val="FFFFFF"/>
          </a:solidFill>
          <a:ln w="9525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>
              <a:defRPr/>
            </a:pPr>
            <a:endParaRPr lang="en-US">
              <a:solidFill>
                <a:srgbClr val="1B1E20"/>
              </a:solidFill>
              <a:latin typeface="Calibri" panose="020F0502020204030204"/>
            </a:endParaRPr>
          </a:p>
        </p:txBody>
      </p:sp>
      <p:pic>
        <p:nvPicPr>
          <p:cNvPr id="3075" name="Picture 3" descr="E:\Новая папка\сервисы (2).PNG"/>
          <p:cNvPicPr>
            <a:picLocks noChangeAspect="1" noChangeArrowheads="1"/>
          </p:cNvPicPr>
          <p:nvPr/>
        </p:nvPicPr>
        <p:blipFill>
          <a:blip r:embed="rId1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" y="783419"/>
            <a:ext cx="12254593" cy="5839566"/>
          </a:xfrm>
          <a:prstGeom prst="rect">
            <a:avLst/>
          </a:prstGeom>
          <a:solidFill>
            <a:srgbClr val="FCB330"/>
          </a:solidFill>
          <a:extLst/>
        </p:spPr>
      </p:pic>
      <p:sp>
        <p:nvSpPr>
          <p:cNvPr id="4" name="Овал 3"/>
          <p:cNvSpPr/>
          <p:nvPr/>
        </p:nvSpPr>
        <p:spPr>
          <a:xfrm>
            <a:off x="8507186" y="4931230"/>
            <a:ext cx="2377346" cy="489856"/>
          </a:xfrm>
          <a:prstGeom prst="ellipse">
            <a:avLst/>
          </a:prstGeom>
          <a:noFill/>
          <a:ln w="38100">
            <a:solidFill>
              <a:srgbClr val="F78D3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ru-RU" sz="1200"/>
          </a:p>
        </p:txBody>
      </p:sp>
      <p:sp>
        <p:nvSpPr>
          <p:cNvPr id="5" name="Стрелка вниз 4"/>
          <p:cNvSpPr/>
          <p:nvPr/>
        </p:nvSpPr>
        <p:spPr>
          <a:xfrm rot="19332951">
            <a:off x="7788243" y="3904716"/>
            <a:ext cx="771207" cy="1265869"/>
          </a:xfrm>
          <a:prstGeom prst="downArrow">
            <a:avLst/>
          </a:prstGeom>
          <a:solidFill>
            <a:srgbClr val="20B7D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ru-RU" sz="1200" b="1">
              <a:ln w="18000">
                <a:solidFill>
                  <a:schemeClr val="accent2">
                    <a:satMod val="140000"/>
                  </a:schemeClr>
                </a:solidFill>
                <a:prstDash val="solid"/>
                <a:miter lim="800000"/>
              </a:ln>
              <a:noFill/>
              <a:effectLst>
                <a:outerShdw blurRad="25500" dist="23000" dir="7020000" algn="tl">
                  <a:srgbClr val="000000">
                    <a:alpha val="50000"/>
                  </a:srgbClr>
                </a:out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161405977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8" name="Picture 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47038" y="774545"/>
            <a:ext cx="4144962" cy="3956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479" name="Freeform: Shape 735">
            <a:extLst>
              <a:ext uri="{FF2B5EF4-FFF2-40B4-BE49-F238E27FC236}">
                <a16:creationId xmlns:a16="http://schemas.microsoft.com/office/drawing/2014/main" xmlns="" id="{EDC5D52B-4550-784C-B614-8ECD53107909}"/>
              </a:ext>
            </a:extLst>
          </p:cNvPr>
          <p:cNvSpPr/>
          <p:nvPr/>
        </p:nvSpPr>
        <p:spPr>
          <a:xfrm rot="16200000" flipV="1">
            <a:off x="105312" y="2812412"/>
            <a:ext cx="3950773" cy="4140402"/>
          </a:xfrm>
          <a:custGeom>
            <a:avLst/>
            <a:gdLst>
              <a:gd name="connsiteX0" fmla="*/ 95 w 1933575"/>
              <a:gd name="connsiteY0" fmla="*/ 1400658 h 1590675"/>
              <a:gd name="connsiteX1" fmla="*/ 95 w 1933575"/>
              <a:gd name="connsiteY1" fmla="*/ 1590492 h 1590675"/>
              <a:gd name="connsiteX2" fmla="*/ 549783 w 1933575"/>
              <a:gd name="connsiteY2" fmla="*/ 1590492 h 1590675"/>
              <a:gd name="connsiteX3" fmla="*/ 538639 w 1933575"/>
              <a:gd name="connsiteY3" fmla="*/ 1575347 h 1590675"/>
              <a:gd name="connsiteX4" fmla="*/ 555593 w 1933575"/>
              <a:gd name="connsiteY4" fmla="*/ 1562869 h 1590675"/>
              <a:gd name="connsiteX5" fmla="*/ 567976 w 1933575"/>
              <a:gd name="connsiteY5" fmla="*/ 1580490 h 1590675"/>
              <a:gd name="connsiteX6" fmla="*/ 552831 w 1933575"/>
              <a:gd name="connsiteY6" fmla="*/ 1590396 h 1590675"/>
              <a:gd name="connsiteX7" fmla="*/ 617315 w 1933575"/>
              <a:gd name="connsiteY7" fmla="*/ 1590396 h 1590675"/>
              <a:gd name="connsiteX8" fmla="*/ 616363 w 1933575"/>
              <a:gd name="connsiteY8" fmla="*/ 1589158 h 1590675"/>
              <a:gd name="connsiteX9" fmla="*/ 633317 w 1933575"/>
              <a:gd name="connsiteY9" fmla="*/ 1577442 h 1590675"/>
              <a:gd name="connsiteX10" fmla="*/ 643128 w 1933575"/>
              <a:gd name="connsiteY10" fmla="*/ 1590396 h 1590675"/>
              <a:gd name="connsiteX11" fmla="*/ 709422 w 1933575"/>
              <a:gd name="connsiteY11" fmla="*/ 1590396 h 1590675"/>
              <a:gd name="connsiteX12" fmla="*/ 712470 w 1933575"/>
              <a:gd name="connsiteY12" fmla="*/ 1588110 h 1590675"/>
              <a:gd name="connsiteX13" fmla="*/ 714089 w 1933575"/>
              <a:gd name="connsiteY13" fmla="*/ 1590396 h 1590675"/>
              <a:gd name="connsiteX14" fmla="*/ 955262 w 1933575"/>
              <a:gd name="connsiteY14" fmla="*/ 1590396 h 1590675"/>
              <a:gd name="connsiteX15" fmla="*/ 937355 w 1933575"/>
              <a:gd name="connsiteY15" fmla="*/ 1564964 h 1590675"/>
              <a:gd name="connsiteX16" fmla="*/ 966788 w 1933575"/>
              <a:gd name="connsiteY16" fmla="*/ 1543247 h 1590675"/>
              <a:gd name="connsiteX17" fmla="*/ 989171 w 1933575"/>
              <a:gd name="connsiteY17" fmla="*/ 1574775 h 1590675"/>
              <a:gd name="connsiteX18" fmla="*/ 963263 w 1933575"/>
              <a:gd name="connsiteY18" fmla="*/ 1590396 h 1590675"/>
              <a:gd name="connsiteX19" fmla="*/ 1022604 w 1933575"/>
              <a:gd name="connsiteY19" fmla="*/ 1590396 h 1590675"/>
              <a:gd name="connsiteX20" fmla="*/ 1014317 w 1933575"/>
              <a:gd name="connsiteY20" fmla="*/ 1579062 h 1590675"/>
              <a:gd name="connsiteX21" fmla="*/ 1047464 w 1933575"/>
              <a:gd name="connsiteY21" fmla="*/ 1554868 h 1590675"/>
              <a:gd name="connsiteX22" fmla="*/ 1066514 w 1933575"/>
              <a:gd name="connsiteY22" fmla="*/ 1586872 h 1590675"/>
              <a:gd name="connsiteX23" fmla="*/ 1061752 w 1933575"/>
              <a:gd name="connsiteY23" fmla="*/ 1590396 h 1590675"/>
              <a:gd name="connsiteX24" fmla="*/ 1098233 w 1933575"/>
              <a:gd name="connsiteY24" fmla="*/ 1590396 h 1590675"/>
              <a:gd name="connsiteX25" fmla="*/ 1127189 w 1933575"/>
              <a:gd name="connsiteY25" fmla="*/ 1567346 h 1590675"/>
              <a:gd name="connsiteX26" fmla="*/ 1136809 w 1933575"/>
              <a:gd name="connsiteY26" fmla="*/ 1590396 h 1590675"/>
              <a:gd name="connsiteX27" fmla="*/ 1193197 w 1933575"/>
              <a:gd name="connsiteY27" fmla="*/ 1590396 h 1590675"/>
              <a:gd name="connsiteX28" fmla="*/ 1201103 w 1933575"/>
              <a:gd name="connsiteY28" fmla="*/ 1576966 h 1590675"/>
              <a:gd name="connsiteX29" fmla="*/ 1183767 w 1933575"/>
              <a:gd name="connsiteY29" fmla="*/ 1533246 h 1590675"/>
              <a:gd name="connsiteX30" fmla="*/ 1152620 w 1933575"/>
              <a:gd name="connsiteY30" fmla="*/ 1530484 h 1590675"/>
              <a:gd name="connsiteX31" fmla="*/ 1127474 w 1933575"/>
              <a:gd name="connsiteY31" fmla="*/ 1548867 h 1590675"/>
              <a:gd name="connsiteX32" fmla="*/ 1092422 w 1933575"/>
              <a:gd name="connsiteY32" fmla="*/ 1512672 h 1590675"/>
              <a:gd name="connsiteX33" fmla="*/ 1049084 w 1933575"/>
              <a:gd name="connsiteY33" fmla="*/ 1542200 h 1590675"/>
              <a:gd name="connsiteX34" fmla="*/ 1022509 w 1933575"/>
              <a:gd name="connsiteY34" fmla="*/ 1498099 h 1590675"/>
              <a:gd name="connsiteX35" fmla="*/ 1062133 w 1933575"/>
              <a:gd name="connsiteY35" fmla="*/ 1460094 h 1590675"/>
              <a:gd name="connsiteX36" fmla="*/ 1036987 w 1933575"/>
              <a:gd name="connsiteY36" fmla="*/ 1421423 h 1590675"/>
              <a:gd name="connsiteX37" fmla="*/ 1005840 w 1933575"/>
              <a:gd name="connsiteY37" fmla="*/ 1423042 h 1590675"/>
              <a:gd name="connsiteX38" fmla="*/ 983552 w 1933575"/>
              <a:gd name="connsiteY38" fmla="*/ 1442949 h 1590675"/>
              <a:gd name="connsiteX39" fmla="*/ 957358 w 1933575"/>
              <a:gd name="connsiteY39" fmla="*/ 1404183 h 1590675"/>
              <a:gd name="connsiteX40" fmla="*/ 965740 w 1933575"/>
              <a:gd name="connsiteY40" fmla="*/ 1402278 h 1590675"/>
              <a:gd name="connsiteX41" fmla="*/ 997077 w 1933575"/>
              <a:gd name="connsiteY41" fmla="*/ 1367702 h 1590675"/>
              <a:gd name="connsiteX42" fmla="*/ 972122 w 1933575"/>
              <a:gd name="connsiteY42" fmla="*/ 1326935 h 1590675"/>
              <a:gd name="connsiteX43" fmla="*/ 966026 w 1933575"/>
              <a:gd name="connsiteY43" fmla="*/ 1323696 h 1590675"/>
              <a:gd name="connsiteX44" fmla="*/ 966502 w 1933575"/>
              <a:gd name="connsiteY44" fmla="*/ 1323982 h 1590675"/>
              <a:gd name="connsiteX45" fmla="*/ 918782 w 1933575"/>
              <a:gd name="connsiteY45" fmla="*/ 1353605 h 1590675"/>
              <a:gd name="connsiteX46" fmla="*/ 889635 w 1933575"/>
              <a:gd name="connsiteY46" fmla="*/ 1310171 h 1590675"/>
              <a:gd name="connsiteX47" fmla="*/ 932212 w 1933575"/>
              <a:gd name="connsiteY47" fmla="*/ 1277976 h 1590675"/>
              <a:gd name="connsiteX48" fmla="*/ 931354 w 1933575"/>
              <a:gd name="connsiteY48" fmla="*/ 1278738 h 1590675"/>
              <a:gd name="connsiteX49" fmla="*/ 908209 w 1933575"/>
              <a:gd name="connsiteY49" fmla="*/ 1234161 h 1590675"/>
              <a:gd name="connsiteX50" fmla="*/ 855059 w 1933575"/>
              <a:gd name="connsiteY50" fmla="*/ 1254164 h 1590675"/>
              <a:gd name="connsiteX51" fmla="*/ 834390 w 1933575"/>
              <a:gd name="connsiteY51" fmla="*/ 1217873 h 1590675"/>
              <a:gd name="connsiteX52" fmla="*/ 865251 w 1933575"/>
              <a:gd name="connsiteY52" fmla="*/ 1189775 h 1590675"/>
              <a:gd name="connsiteX53" fmla="*/ 839629 w 1933575"/>
              <a:gd name="connsiteY53" fmla="*/ 1142055 h 1590675"/>
              <a:gd name="connsiteX54" fmla="*/ 787051 w 1933575"/>
              <a:gd name="connsiteY54" fmla="*/ 1167581 h 1590675"/>
              <a:gd name="connsiteX55" fmla="*/ 759143 w 1933575"/>
              <a:gd name="connsiteY55" fmla="*/ 1125576 h 1590675"/>
              <a:gd name="connsiteX56" fmla="*/ 768953 w 1933575"/>
              <a:gd name="connsiteY56" fmla="*/ 1123100 h 1590675"/>
              <a:gd name="connsiteX57" fmla="*/ 800195 w 1933575"/>
              <a:gd name="connsiteY57" fmla="*/ 1084428 h 1590675"/>
              <a:gd name="connsiteX58" fmla="*/ 768953 w 1933575"/>
              <a:gd name="connsiteY58" fmla="*/ 1047186 h 1590675"/>
              <a:gd name="connsiteX59" fmla="*/ 725615 w 1933575"/>
              <a:gd name="connsiteY59" fmla="*/ 1068998 h 1590675"/>
              <a:gd name="connsiteX60" fmla="*/ 719233 w 1933575"/>
              <a:gd name="connsiteY60" fmla="*/ 1076999 h 1590675"/>
              <a:gd name="connsiteX61" fmla="*/ 695992 w 1933575"/>
              <a:gd name="connsiteY61" fmla="*/ 1034327 h 1590675"/>
              <a:gd name="connsiteX62" fmla="*/ 643319 w 1933575"/>
              <a:gd name="connsiteY62" fmla="*/ 1057187 h 1590675"/>
              <a:gd name="connsiteX63" fmla="*/ 634556 w 1933575"/>
              <a:gd name="connsiteY63" fmla="*/ 1034803 h 1590675"/>
              <a:gd name="connsiteX64" fmla="*/ 615410 w 1933575"/>
              <a:gd name="connsiteY64" fmla="*/ 1016801 h 1590675"/>
              <a:gd name="connsiteX65" fmla="*/ 625031 w 1933575"/>
              <a:gd name="connsiteY65" fmla="*/ 1014515 h 1590675"/>
              <a:gd name="connsiteX66" fmla="*/ 654844 w 1933575"/>
              <a:gd name="connsiteY66" fmla="*/ 976415 h 1590675"/>
              <a:gd name="connsiteX67" fmla="*/ 623697 w 1933575"/>
              <a:gd name="connsiteY67" fmla="*/ 939363 h 1590675"/>
              <a:gd name="connsiteX68" fmla="*/ 580644 w 1933575"/>
              <a:gd name="connsiteY68" fmla="*/ 961365 h 1590675"/>
              <a:gd name="connsiteX69" fmla="*/ 575215 w 1933575"/>
              <a:gd name="connsiteY69" fmla="*/ 969747 h 1590675"/>
              <a:gd name="connsiteX70" fmla="*/ 549688 w 1933575"/>
              <a:gd name="connsiteY70" fmla="*/ 926694 h 1590675"/>
              <a:gd name="connsiteX71" fmla="*/ 518446 w 1933575"/>
              <a:gd name="connsiteY71" fmla="*/ 928885 h 1590675"/>
              <a:gd name="connsiteX72" fmla="*/ 496157 w 1933575"/>
              <a:gd name="connsiteY72" fmla="*/ 943172 h 1590675"/>
              <a:gd name="connsiteX73" fmla="*/ 467963 w 1933575"/>
              <a:gd name="connsiteY73" fmla="*/ 911073 h 1590675"/>
              <a:gd name="connsiteX74" fmla="*/ 420338 w 1933575"/>
              <a:gd name="connsiteY74" fmla="*/ 930885 h 1590675"/>
              <a:gd name="connsiteX75" fmla="*/ 383667 w 1933575"/>
              <a:gd name="connsiteY75" fmla="*/ 895071 h 1590675"/>
              <a:gd name="connsiteX76" fmla="*/ 343281 w 1933575"/>
              <a:gd name="connsiteY76" fmla="*/ 918788 h 1590675"/>
              <a:gd name="connsiteX77" fmla="*/ 321278 w 1933575"/>
              <a:gd name="connsiteY77" fmla="*/ 882117 h 1590675"/>
              <a:gd name="connsiteX78" fmla="*/ 353092 w 1933575"/>
              <a:gd name="connsiteY78" fmla="*/ 841255 h 1590675"/>
              <a:gd name="connsiteX79" fmla="*/ 324517 w 1933575"/>
              <a:gd name="connsiteY79" fmla="*/ 806394 h 1590675"/>
              <a:gd name="connsiteX80" fmla="*/ 282131 w 1933575"/>
              <a:gd name="connsiteY80" fmla="*/ 824110 h 1590675"/>
              <a:gd name="connsiteX81" fmla="*/ 278892 w 1933575"/>
              <a:gd name="connsiteY81" fmla="*/ 855257 h 1590675"/>
              <a:gd name="connsiteX82" fmla="*/ 294227 w 1933575"/>
              <a:gd name="connsiteY82" fmla="*/ 877641 h 1590675"/>
              <a:gd name="connsiteX83" fmla="*/ 262890 w 1933575"/>
              <a:gd name="connsiteY83" fmla="*/ 902310 h 1590675"/>
              <a:gd name="connsiteX84" fmla="*/ 241078 w 1933575"/>
              <a:gd name="connsiteY84" fmla="*/ 867830 h 1590675"/>
              <a:gd name="connsiteX85" fmla="*/ 273368 w 1933575"/>
              <a:gd name="connsiteY85" fmla="*/ 826968 h 1590675"/>
              <a:gd name="connsiteX86" fmla="*/ 243269 w 1933575"/>
              <a:gd name="connsiteY86" fmla="*/ 792011 h 1590675"/>
              <a:gd name="connsiteX87" fmla="*/ 200692 w 1933575"/>
              <a:gd name="connsiteY87" fmla="*/ 812680 h 1590675"/>
              <a:gd name="connsiteX88" fmla="*/ 215741 w 1933575"/>
              <a:gd name="connsiteY88" fmla="*/ 862972 h 1590675"/>
              <a:gd name="connsiteX89" fmla="*/ 181261 w 1933575"/>
              <a:gd name="connsiteY89" fmla="*/ 890213 h 1590675"/>
              <a:gd name="connsiteX90" fmla="*/ 146304 w 1933575"/>
              <a:gd name="connsiteY90" fmla="*/ 855543 h 1590675"/>
              <a:gd name="connsiteX91" fmla="*/ 102108 w 1933575"/>
              <a:gd name="connsiteY91" fmla="*/ 884784 h 1590675"/>
              <a:gd name="connsiteX92" fmla="*/ 68866 w 1933575"/>
              <a:gd name="connsiteY92" fmla="*/ 842017 h 1590675"/>
              <a:gd name="connsiteX93" fmla="*/ 22765 w 1933575"/>
              <a:gd name="connsiteY93" fmla="*/ 870592 h 1590675"/>
              <a:gd name="connsiteX94" fmla="*/ 20955 w 1933575"/>
              <a:gd name="connsiteY94" fmla="*/ 860305 h 1590675"/>
              <a:gd name="connsiteX95" fmla="*/ 95 w 1933575"/>
              <a:gd name="connsiteY95" fmla="*/ 831635 h 1590675"/>
              <a:gd name="connsiteX96" fmla="*/ 95 w 1933575"/>
              <a:gd name="connsiteY96" fmla="*/ 901548 h 1590675"/>
              <a:gd name="connsiteX97" fmla="*/ 19336 w 1933575"/>
              <a:gd name="connsiteY97" fmla="*/ 880403 h 1590675"/>
              <a:gd name="connsiteX98" fmla="*/ 38767 w 1933575"/>
              <a:gd name="connsiteY98" fmla="*/ 915931 h 1590675"/>
              <a:gd name="connsiteX99" fmla="*/ 9716 w 1933575"/>
              <a:gd name="connsiteY99" fmla="*/ 937934 h 1590675"/>
              <a:gd name="connsiteX100" fmla="*/ 95 w 1933575"/>
              <a:gd name="connsiteY100" fmla="*/ 925266 h 1590675"/>
              <a:gd name="connsiteX101" fmla="*/ 95 w 1933575"/>
              <a:gd name="connsiteY101" fmla="*/ 969938 h 1590675"/>
              <a:gd name="connsiteX102" fmla="*/ 6382 w 1933575"/>
              <a:gd name="connsiteY102" fmla="*/ 964889 h 1590675"/>
              <a:gd name="connsiteX103" fmla="*/ 25146 w 1933575"/>
              <a:gd name="connsiteY103" fmla="*/ 994036 h 1590675"/>
              <a:gd name="connsiteX104" fmla="*/ 95 w 1933575"/>
              <a:gd name="connsiteY104" fmla="*/ 1011371 h 1590675"/>
              <a:gd name="connsiteX105" fmla="*/ 95 w 1933575"/>
              <a:gd name="connsiteY105" fmla="*/ 1059568 h 1590675"/>
              <a:gd name="connsiteX106" fmla="*/ 9239 w 1933575"/>
              <a:gd name="connsiteY106" fmla="*/ 1073475 h 1590675"/>
              <a:gd name="connsiteX107" fmla="*/ 95 w 1933575"/>
              <a:gd name="connsiteY107" fmla="*/ 1079189 h 1590675"/>
              <a:gd name="connsiteX108" fmla="*/ 95 w 1933575"/>
              <a:gd name="connsiteY108" fmla="*/ 1398277 h 1590675"/>
              <a:gd name="connsiteX109" fmla="*/ 14478 w 1933575"/>
              <a:gd name="connsiteY109" fmla="*/ 1387895 h 1590675"/>
              <a:gd name="connsiteX110" fmla="*/ 24765 w 1933575"/>
              <a:gd name="connsiteY110" fmla="*/ 1403421 h 1590675"/>
              <a:gd name="connsiteX111" fmla="*/ 9906 w 1933575"/>
              <a:gd name="connsiteY111" fmla="*/ 1413708 h 1590675"/>
              <a:gd name="connsiteX112" fmla="*/ 95 w 1933575"/>
              <a:gd name="connsiteY112" fmla="*/ 1400658 h 1590675"/>
              <a:gd name="connsiteX113" fmla="*/ 87821 w 1933575"/>
              <a:gd name="connsiteY113" fmla="*/ 1424090 h 1590675"/>
              <a:gd name="connsiteX114" fmla="*/ 79439 w 1933575"/>
              <a:gd name="connsiteY114" fmla="*/ 1413612 h 1590675"/>
              <a:gd name="connsiteX115" fmla="*/ 91821 w 1933575"/>
              <a:gd name="connsiteY115" fmla="*/ 1404183 h 1590675"/>
              <a:gd name="connsiteX116" fmla="*/ 99536 w 1933575"/>
              <a:gd name="connsiteY116" fmla="*/ 1415803 h 1590675"/>
              <a:gd name="connsiteX117" fmla="*/ 87821 w 1933575"/>
              <a:gd name="connsiteY117" fmla="*/ 1424090 h 1590675"/>
              <a:gd name="connsiteX118" fmla="*/ 102680 w 1933575"/>
              <a:gd name="connsiteY118" fmla="*/ 1348461 h 1590675"/>
              <a:gd name="connsiteX119" fmla="*/ 90392 w 1933575"/>
              <a:gd name="connsiteY119" fmla="*/ 1332840 h 1590675"/>
              <a:gd name="connsiteX120" fmla="*/ 105728 w 1933575"/>
              <a:gd name="connsiteY120" fmla="*/ 1320744 h 1590675"/>
              <a:gd name="connsiteX121" fmla="*/ 117634 w 1933575"/>
              <a:gd name="connsiteY121" fmla="*/ 1338746 h 1590675"/>
              <a:gd name="connsiteX122" fmla="*/ 102680 w 1933575"/>
              <a:gd name="connsiteY122" fmla="*/ 1348461 h 1590675"/>
              <a:gd name="connsiteX123" fmla="*/ 114586 w 1933575"/>
              <a:gd name="connsiteY123" fmla="*/ 1272547 h 1590675"/>
              <a:gd name="connsiteX124" fmla="*/ 100394 w 1933575"/>
              <a:gd name="connsiteY124" fmla="*/ 1253497 h 1590675"/>
              <a:gd name="connsiteX125" fmla="*/ 120396 w 1933575"/>
              <a:gd name="connsiteY125" fmla="*/ 1238638 h 1590675"/>
              <a:gd name="connsiteX126" fmla="*/ 134207 w 1933575"/>
              <a:gd name="connsiteY126" fmla="*/ 1259403 h 1590675"/>
              <a:gd name="connsiteX127" fmla="*/ 114586 w 1933575"/>
              <a:gd name="connsiteY127" fmla="*/ 1272547 h 1590675"/>
              <a:gd name="connsiteX128" fmla="*/ 128397 w 1933575"/>
              <a:gd name="connsiteY128" fmla="*/ 1195490 h 1590675"/>
              <a:gd name="connsiteX129" fmla="*/ 112109 w 1933575"/>
              <a:gd name="connsiteY129" fmla="*/ 1173487 h 1590675"/>
              <a:gd name="connsiteX130" fmla="*/ 134969 w 1933575"/>
              <a:gd name="connsiteY130" fmla="*/ 1156914 h 1590675"/>
              <a:gd name="connsiteX131" fmla="*/ 151067 w 1933575"/>
              <a:gd name="connsiteY131" fmla="*/ 1180250 h 1590675"/>
              <a:gd name="connsiteX132" fmla="*/ 128397 w 1933575"/>
              <a:gd name="connsiteY132" fmla="*/ 1195490 h 1590675"/>
              <a:gd name="connsiteX133" fmla="*/ 166688 w 1933575"/>
              <a:gd name="connsiteY133" fmla="*/ 1438758 h 1590675"/>
              <a:gd name="connsiteX134" fmla="*/ 158210 w 1933575"/>
              <a:gd name="connsiteY134" fmla="*/ 1427043 h 1590675"/>
              <a:gd name="connsiteX135" fmla="*/ 171545 w 1933575"/>
              <a:gd name="connsiteY135" fmla="*/ 1416184 h 1590675"/>
              <a:gd name="connsiteX136" fmla="*/ 180975 w 1933575"/>
              <a:gd name="connsiteY136" fmla="*/ 1428947 h 1590675"/>
              <a:gd name="connsiteX137" fmla="*/ 166688 w 1933575"/>
              <a:gd name="connsiteY137" fmla="*/ 1438758 h 1590675"/>
              <a:gd name="connsiteX138" fmla="*/ 179927 w 1933575"/>
              <a:gd name="connsiteY138" fmla="*/ 1362272 h 1590675"/>
              <a:gd name="connsiteX139" fmla="*/ 168212 w 1933575"/>
              <a:gd name="connsiteY139" fmla="*/ 1348080 h 1590675"/>
              <a:gd name="connsiteX140" fmla="*/ 185642 w 1933575"/>
              <a:gd name="connsiteY140" fmla="*/ 1335126 h 1590675"/>
              <a:gd name="connsiteX141" fmla="*/ 195358 w 1933575"/>
              <a:gd name="connsiteY141" fmla="*/ 1350652 h 1590675"/>
              <a:gd name="connsiteX142" fmla="*/ 179927 w 1933575"/>
              <a:gd name="connsiteY142" fmla="*/ 1362272 h 1590675"/>
              <a:gd name="connsiteX143" fmla="*/ 194310 w 1933575"/>
              <a:gd name="connsiteY143" fmla="*/ 1286739 h 1590675"/>
              <a:gd name="connsiteX144" fmla="*/ 180499 w 1933575"/>
              <a:gd name="connsiteY144" fmla="*/ 1267785 h 1590675"/>
              <a:gd name="connsiteX145" fmla="*/ 199930 w 1933575"/>
              <a:gd name="connsiteY145" fmla="*/ 1253021 h 1590675"/>
              <a:gd name="connsiteX146" fmla="*/ 213551 w 1933575"/>
              <a:gd name="connsiteY146" fmla="*/ 1273500 h 1590675"/>
              <a:gd name="connsiteX147" fmla="*/ 194310 w 1933575"/>
              <a:gd name="connsiteY147" fmla="*/ 1286739 h 1590675"/>
              <a:gd name="connsiteX148" fmla="*/ 192310 w 1933575"/>
              <a:gd name="connsiteY148" fmla="*/ 1187870 h 1590675"/>
              <a:gd name="connsiteX149" fmla="*/ 214789 w 1933575"/>
              <a:gd name="connsiteY149" fmla="*/ 1171201 h 1590675"/>
              <a:gd name="connsiteX150" fmla="*/ 230600 w 1933575"/>
              <a:gd name="connsiteY150" fmla="*/ 1194442 h 1590675"/>
              <a:gd name="connsiteX151" fmla="*/ 207931 w 1933575"/>
              <a:gd name="connsiteY151" fmla="*/ 1209492 h 1590675"/>
              <a:gd name="connsiteX152" fmla="*/ 192310 w 1933575"/>
              <a:gd name="connsiteY152" fmla="*/ 1187870 h 1590675"/>
              <a:gd name="connsiteX153" fmla="*/ 233077 w 1933575"/>
              <a:gd name="connsiteY153" fmla="*/ 1530484 h 1590675"/>
              <a:gd name="connsiteX154" fmla="*/ 223933 w 1933575"/>
              <a:gd name="connsiteY154" fmla="*/ 1518673 h 1590675"/>
              <a:gd name="connsiteX155" fmla="*/ 236125 w 1933575"/>
              <a:gd name="connsiteY155" fmla="*/ 1510672 h 1590675"/>
              <a:gd name="connsiteX156" fmla="*/ 244126 w 1933575"/>
              <a:gd name="connsiteY156" fmla="*/ 1522293 h 1590675"/>
              <a:gd name="connsiteX157" fmla="*/ 233077 w 1933575"/>
              <a:gd name="connsiteY157" fmla="*/ 1530484 h 1590675"/>
              <a:gd name="connsiteX158" fmla="*/ 246317 w 1933575"/>
              <a:gd name="connsiteY158" fmla="*/ 1452855 h 1590675"/>
              <a:gd name="connsiteX159" fmla="*/ 235934 w 1933575"/>
              <a:gd name="connsiteY159" fmla="*/ 1439139 h 1590675"/>
              <a:gd name="connsiteX160" fmla="*/ 250508 w 1933575"/>
              <a:gd name="connsiteY160" fmla="*/ 1428471 h 1590675"/>
              <a:gd name="connsiteX161" fmla="*/ 260985 w 1933575"/>
              <a:gd name="connsiteY161" fmla="*/ 1443045 h 1590675"/>
              <a:gd name="connsiteX162" fmla="*/ 246317 w 1933575"/>
              <a:gd name="connsiteY162" fmla="*/ 1452855 h 1590675"/>
              <a:gd name="connsiteX163" fmla="*/ 260033 w 1933575"/>
              <a:gd name="connsiteY163" fmla="*/ 1375798 h 1590675"/>
              <a:gd name="connsiteX164" fmla="*/ 250031 w 1933575"/>
              <a:gd name="connsiteY164" fmla="*/ 1361130 h 1590675"/>
              <a:gd name="connsiteX165" fmla="*/ 265081 w 1933575"/>
              <a:gd name="connsiteY165" fmla="*/ 1349223 h 1590675"/>
              <a:gd name="connsiteX166" fmla="*/ 275558 w 1933575"/>
              <a:gd name="connsiteY166" fmla="*/ 1365130 h 1590675"/>
              <a:gd name="connsiteX167" fmla="*/ 260033 w 1933575"/>
              <a:gd name="connsiteY167" fmla="*/ 1375798 h 1590675"/>
              <a:gd name="connsiteX168" fmla="*/ 273844 w 1933575"/>
              <a:gd name="connsiteY168" fmla="*/ 1301122 h 1590675"/>
              <a:gd name="connsiteX169" fmla="*/ 260128 w 1933575"/>
              <a:gd name="connsiteY169" fmla="*/ 1282072 h 1590675"/>
              <a:gd name="connsiteX170" fmla="*/ 279845 w 1933575"/>
              <a:gd name="connsiteY170" fmla="*/ 1267499 h 1590675"/>
              <a:gd name="connsiteX171" fmla="*/ 293751 w 1933575"/>
              <a:gd name="connsiteY171" fmla="*/ 1288073 h 1590675"/>
              <a:gd name="connsiteX172" fmla="*/ 273844 w 1933575"/>
              <a:gd name="connsiteY172" fmla="*/ 1301122 h 1590675"/>
              <a:gd name="connsiteX173" fmla="*/ 272129 w 1933575"/>
              <a:gd name="connsiteY173" fmla="*/ 1201967 h 1590675"/>
              <a:gd name="connsiteX174" fmla="*/ 294132 w 1933575"/>
              <a:gd name="connsiteY174" fmla="*/ 1185489 h 1590675"/>
              <a:gd name="connsiteX175" fmla="*/ 310325 w 1933575"/>
              <a:gd name="connsiteY175" fmla="*/ 1208730 h 1590675"/>
              <a:gd name="connsiteX176" fmla="*/ 287655 w 1933575"/>
              <a:gd name="connsiteY176" fmla="*/ 1223684 h 1590675"/>
              <a:gd name="connsiteX177" fmla="*/ 272129 w 1933575"/>
              <a:gd name="connsiteY177" fmla="*/ 1201967 h 1590675"/>
              <a:gd name="connsiteX178" fmla="*/ 312325 w 1933575"/>
              <a:gd name="connsiteY178" fmla="*/ 1545724 h 1590675"/>
              <a:gd name="connsiteX179" fmla="*/ 303467 w 1933575"/>
              <a:gd name="connsiteY179" fmla="*/ 1533532 h 1590675"/>
              <a:gd name="connsiteX180" fmla="*/ 315944 w 1933575"/>
              <a:gd name="connsiteY180" fmla="*/ 1523817 h 1590675"/>
              <a:gd name="connsiteX181" fmla="*/ 324612 w 1933575"/>
              <a:gd name="connsiteY181" fmla="*/ 1536294 h 1590675"/>
              <a:gd name="connsiteX182" fmla="*/ 312325 w 1933575"/>
              <a:gd name="connsiteY182" fmla="*/ 1545724 h 1590675"/>
              <a:gd name="connsiteX183" fmla="*/ 326231 w 1933575"/>
              <a:gd name="connsiteY183" fmla="*/ 1467524 h 1590675"/>
              <a:gd name="connsiteX184" fmla="*/ 315468 w 1933575"/>
              <a:gd name="connsiteY184" fmla="*/ 1453331 h 1590675"/>
              <a:gd name="connsiteX185" fmla="*/ 330232 w 1933575"/>
              <a:gd name="connsiteY185" fmla="*/ 1441997 h 1590675"/>
              <a:gd name="connsiteX186" fmla="*/ 341090 w 1933575"/>
              <a:gd name="connsiteY186" fmla="*/ 1457999 h 1590675"/>
              <a:gd name="connsiteX187" fmla="*/ 326231 w 1933575"/>
              <a:gd name="connsiteY187" fmla="*/ 1467524 h 1590675"/>
              <a:gd name="connsiteX188" fmla="*/ 339471 w 1933575"/>
              <a:gd name="connsiteY188" fmla="*/ 1390467 h 1590675"/>
              <a:gd name="connsiteX189" fmla="*/ 329184 w 1933575"/>
              <a:gd name="connsiteY189" fmla="*/ 1375227 h 1590675"/>
              <a:gd name="connsiteX190" fmla="*/ 345758 w 1933575"/>
              <a:gd name="connsiteY190" fmla="*/ 1361892 h 1590675"/>
              <a:gd name="connsiteX191" fmla="*/ 357569 w 1933575"/>
              <a:gd name="connsiteY191" fmla="*/ 1378275 h 1590675"/>
              <a:gd name="connsiteX192" fmla="*/ 339471 w 1933575"/>
              <a:gd name="connsiteY192" fmla="*/ 1390467 h 1590675"/>
              <a:gd name="connsiteX193" fmla="*/ 352901 w 1933575"/>
              <a:gd name="connsiteY193" fmla="*/ 1314267 h 1590675"/>
              <a:gd name="connsiteX194" fmla="*/ 339090 w 1933575"/>
              <a:gd name="connsiteY194" fmla="*/ 1296455 h 1590675"/>
              <a:gd name="connsiteX195" fmla="*/ 359474 w 1933575"/>
              <a:gd name="connsiteY195" fmla="*/ 1281215 h 1590675"/>
              <a:gd name="connsiteX196" fmla="*/ 372047 w 1933575"/>
              <a:gd name="connsiteY196" fmla="*/ 1299979 h 1590675"/>
              <a:gd name="connsiteX197" fmla="*/ 352901 w 1933575"/>
              <a:gd name="connsiteY197" fmla="*/ 1314267 h 1590675"/>
              <a:gd name="connsiteX198" fmla="*/ 351473 w 1933575"/>
              <a:gd name="connsiteY198" fmla="*/ 1216350 h 1590675"/>
              <a:gd name="connsiteX199" fmla="*/ 374047 w 1933575"/>
              <a:gd name="connsiteY199" fmla="*/ 1199490 h 1590675"/>
              <a:gd name="connsiteX200" fmla="*/ 390430 w 1933575"/>
              <a:gd name="connsiteY200" fmla="*/ 1223303 h 1590675"/>
              <a:gd name="connsiteX201" fmla="*/ 367284 w 1933575"/>
              <a:gd name="connsiteY201" fmla="*/ 1238638 h 1590675"/>
              <a:gd name="connsiteX202" fmla="*/ 351473 w 1933575"/>
              <a:gd name="connsiteY202" fmla="*/ 1216350 h 1590675"/>
              <a:gd name="connsiteX203" fmla="*/ 391859 w 1933575"/>
              <a:gd name="connsiteY203" fmla="*/ 1560583 h 1590675"/>
              <a:gd name="connsiteX204" fmla="*/ 382143 w 1933575"/>
              <a:gd name="connsiteY204" fmla="*/ 1547248 h 1590675"/>
              <a:gd name="connsiteX205" fmla="*/ 395478 w 1933575"/>
              <a:gd name="connsiteY205" fmla="*/ 1537247 h 1590675"/>
              <a:gd name="connsiteX206" fmla="*/ 405575 w 1933575"/>
              <a:gd name="connsiteY206" fmla="*/ 1551153 h 1590675"/>
              <a:gd name="connsiteX207" fmla="*/ 391859 w 1933575"/>
              <a:gd name="connsiteY207" fmla="*/ 1560583 h 1590675"/>
              <a:gd name="connsiteX208" fmla="*/ 405575 w 1933575"/>
              <a:gd name="connsiteY208" fmla="*/ 1482954 h 1590675"/>
              <a:gd name="connsiteX209" fmla="*/ 394240 w 1933575"/>
              <a:gd name="connsiteY209" fmla="*/ 1467619 h 1590675"/>
              <a:gd name="connsiteX210" fmla="*/ 410147 w 1933575"/>
              <a:gd name="connsiteY210" fmla="*/ 1455522 h 1590675"/>
              <a:gd name="connsiteX211" fmla="*/ 421481 w 1933575"/>
              <a:gd name="connsiteY211" fmla="*/ 1472286 h 1590675"/>
              <a:gd name="connsiteX212" fmla="*/ 405575 w 1933575"/>
              <a:gd name="connsiteY212" fmla="*/ 1482954 h 1590675"/>
              <a:gd name="connsiteX213" fmla="*/ 419386 w 1933575"/>
              <a:gd name="connsiteY213" fmla="*/ 1405230 h 1590675"/>
              <a:gd name="connsiteX214" fmla="*/ 406241 w 1933575"/>
              <a:gd name="connsiteY214" fmla="*/ 1387323 h 1590675"/>
              <a:gd name="connsiteX215" fmla="*/ 424625 w 1933575"/>
              <a:gd name="connsiteY215" fmla="*/ 1373512 h 1590675"/>
              <a:gd name="connsiteX216" fmla="*/ 437769 w 1933575"/>
              <a:gd name="connsiteY216" fmla="*/ 1392848 h 1590675"/>
              <a:gd name="connsiteX217" fmla="*/ 419386 w 1933575"/>
              <a:gd name="connsiteY217" fmla="*/ 1405230 h 1590675"/>
              <a:gd name="connsiteX218" fmla="*/ 432816 w 1933575"/>
              <a:gd name="connsiteY218" fmla="*/ 1328554 h 1590675"/>
              <a:gd name="connsiteX219" fmla="*/ 420243 w 1933575"/>
              <a:gd name="connsiteY219" fmla="*/ 1309314 h 1590675"/>
              <a:gd name="connsiteX220" fmla="*/ 439103 w 1933575"/>
              <a:gd name="connsiteY220" fmla="*/ 1294645 h 1590675"/>
              <a:gd name="connsiteX221" fmla="*/ 452342 w 1933575"/>
              <a:gd name="connsiteY221" fmla="*/ 1314457 h 1590675"/>
              <a:gd name="connsiteX222" fmla="*/ 432816 w 1933575"/>
              <a:gd name="connsiteY222" fmla="*/ 1328554 h 1590675"/>
              <a:gd name="connsiteX223" fmla="*/ 430339 w 1933575"/>
              <a:gd name="connsiteY223" fmla="*/ 1230256 h 1590675"/>
              <a:gd name="connsiteX224" fmla="*/ 453771 w 1933575"/>
              <a:gd name="connsiteY224" fmla="*/ 1213302 h 1590675"/>
              <a:gd name="connsiteX225" fmla="*/ 470726 w 1933575"/>
              <a:gd name="connsiteY225" fmla="*/ 1237400 h 1590675"/>
              <a:gd name="connsiteX226" fmla="*/ 446627 w 1933575"/>
              <a:gd name="connsiteY226" fmla="*/ 1253592 h 1590675"/>
              <a:gd name="connsiteX227" fmla="*/ 430339 w 1933575"/>
              <a:gd name="connsiteY227" fmla="*/ 1230256 h 1590675"/>
              <a:gd name="connsiteX228" fmla="*/ 471583 w 1933575"/>
              <a:gd name="connsiteY228" fmla="*/ 1576109 h 1590675"/>
              <a:gd name="connsiteX229" fmla="*/ 460439 w 1933575"/>
              <a:gd name="connsiteY229" fmla="*/ 1561345 h 1590675"/>
              <a:gd name="connsiteX230" fmla="*/ 475679 w 1933575"/>
              <a:gd name="connsiteY230" fmla="*/ 1550201 h 1590675"/>
              <a:gd name="connsiteX231" fmla="*/ 486347 w 1933575"/>
              <a:gd name="connsiteY231" fmla="*/ 1565917 h 1590675"/>
              <a:gd name="connsiteX232" fmla="*/ 471583 w 1933575"/>
              <a:gd name="connsiteY232" fmla="*/ 1576109 h 1590675"/>
              <a:gd name="connsiteX233" fmla="*/ 485013 w 1933575"/>
              <a:gd name="connsiteY233" fmla="*/ 1498385 h 1590675"/>
              <a:gd name="connsiteX234" fmla="*/ 472821 w 1933575"/>
              <a:gd name="connsiteY234" fmla="*/ 1481811 h 1590675"/>
              <a:gd name="connsiteX235" fmla="*/ 490061 w 1933575"/>
              <a:gd name="connsiteY235" fmla="*/ 1468762 h 1590675"/>
              <a:gd name="connsiteX236" fmla="*/ 502444 w 1933575"/>
              <a:gd name="connsiteY236" fmla="*/ 1486669 h 1590675"/>
              <a:gd name="connsiteX237" fmla="*/ 485013 w 1933575"/>
              <a:gd name="connsiteY237" fmla="*/ 1498385 h 1590675"/>
              <a:gd name="connsiteX238" fmla="*/ 498729 w 1933575"/>
              <a:gd name="connsiteY238" fmla="*/ 1420566 h 1590675"/>
              <a:gd name="connsiteX239" fmla="*/ 485204 w 1933575"/>
              <a:gd name="connsiteY239" fmla="*/ 1401516 h 1590675"/>
              <a:gd name="connsiteX240" fmla="*/ 504539 w 1933575"/>
              <a:gd name="connsiteY240" fmla="*/ 1386942 h 1590675"/>
              <a:gd name="connsiteX241" fmla="*/ 518636 w 1933575"/>
              <a:gd name="connsiteY241" fmla="*/ 1407516 h 1590675"/>
              <a:gd name="connsiteX242" fmla="*/ 498729 w 1933575"/>
              <a:gd name="connsiteY242" fmla="*/ 1420566 h 1590675"/>
              <a:gd name="connsiteX243" fmla="*/ 512445 w 1933575"/>
              <a:gd name="connsiteY243" fmla="*/ 1343508 h 1590675"/>
              <a:gd name="connsiteX244" fmla="*/ 499110 w 1933575"/>
              <a:gd name="connsiteY244" fmla="*/ 1323411 h 1590675"/>
              <a:gd name="connsiteX245" fmla="*/ 517874 w 1933575"/>
              <a:gd name="connsiteY245" fmla="*/ 1309028 h 1590675"/>
              <a:gd name="connsiteX246" fmla="*/ 533210 w 1933575"/>
              <a:gd name="connsiteY246" fmla="*/ 1328745 h 1590675"/>
              <a:gd name="connsiteX247" fmla="*/ 512445 w 1933575"/>
              <a:gd name="connsiteY247" fmla="*/ 1343508 h 1590675"/>
              <a:gd name="connsiteX248" fmla="*/ 524637 w 1933575"/>
              <a:gd name="connsiteY248" fmla="*/ 1264641 h 1590675"/>
              <a:gd name="connsiteX249" fmla="*/ 508826 w 1933575"/>
              <a:gd name="connsiteY249" fmla="*/ 1244448 h 1590675"/>
              <a:gd name="connsiteX250" fmla="*/ 531971 w 1933575"/>
              <a:gd name="connsiteY250" fmla="*/ 1228542 h 1590675"/>
              <a:gd name="connsiteX251" fmla="*/ 546259 w 1933575"/>
              <a:gd name="connsiteY251" fmla="*/ 1249782 h 1590675"/>
              <a:gd name="connsiteX252" fmla="*/ 524637 w 1933575"/>
              <a:gd name="connsiteY252" fmla="*/ 1264641 h 1590675"/>
              <a:gd name="connsiteX253" fmla="*/ 519779 w 1933575"/>
              <a:gd name="connsiteY253" fmla="*/ 1163962 h 1590675"/>
              <a:gd name="connsiteX254" fmla="*/ 545592 w 1933575"/>
              <a:gd name="connsiteY254" fmla="*/ 1144150 h 1590675"/>
              <a:gd name="connsiteX255" fmla="*/ 564737 w 1933575"/>
              <a:gd name="connsiteY255" fmla="*/ 1173297 h 1590675"/>
              <a:gd name="connsiteX256" fmla="*/ 539401 w 1933575"/>
              <a:gd name="connsiteY256" fmla="*/ 1188537 h 1590675"/>
              <a:gd name="connsiteX257" fmla="*/ 519779 w 1933575"/>
              <a:gd name="connsiteY257" fmla="*/ 1163962 h 1590675"/>
              <a:gd name="connsiteX258" fmla="*/ 564642 w 1933575"/>
              <a:gd name="connsiteY258" fmla="*/ 1514387 h 1590675"/>
              <a:gd name="connsiteX259" fmla="*/ 551117 w 1933575"/>
              <a:gd name="connsiteY259" fmla="*/ 1495432 h 1590675"/>
              <a:gd name="connsiteX260" fmla="*/ 567881 w 1933575"/>
              <a:gd name="connsiteY260" fmla="*/ 1483716 h 1590675"/>
              <a:gd name="connsiteX261" fmla="*/ 581692 w 1933575"/>
              <a:gd name="connsiteY261" fmla="*/ 1501909 h 1590675"/>
              <a:gd name="connsiteX262" fmla="*/ 564642 w 1933575"/>
              <a:gd name="connsiteY262" fmla="*/ 1514387 h 1590675"/>
              <a:gd name="connsiteX263" fmla="*/ 577406 w 1933575"/>
              <a:gd name="connsiteY263" fmla="*/ 1434091 h 1590675"/>
              <a:gd name="connsiteX264" fmla="*/ 563118 w 1933575"/>
              <a:gd name="connsiteY264" fmla="*/ 1415422 h 1590675"/>
              <a:gd name="connsiteX265" fmla="*/ 582454 w 1933575"/>
              <a:gd name="connsiteY265" fmla="*/ 1402182 h 1590675"/>
              <a:gd name="connsiteX266" fmla="*/ 597408 w 1933575"/>
              <a:gd name="connsiteY266" fmla="*/ 1421994 h 1590675"/>
              <a:gd name="connsiteX267" fmla="*/ 577406 w 1933575"/>
              <a:gd name="connsiteY267" fmla="*/ 1434091 h 1590675"/>
              <a:gd name="connsiteX268" fmla="*/ 591217 w 1933575"/>
              <a:gd name="connsiteY268" fmla="*/ 1356558 h 1590675"/>
              <a:gd name="connsiteX269" fmla="*/ 574548 w 1933575"/>
              <a:gd name="connsiteY269" fmla="*/ 1334745 h 1590675"/>
              <a:gd name="connsiteX270" fmla="*/ 595979 w 1933575"/>
              <a:gd name="connsiteY270" fmla="*/ 1318553 h 1590675"/>
              <a:gd name="connsiteX271" fmla="*/ 613220 w 1933575"/>
              <a:gd name="connsiteY271" fmla="*/ 1343127 h 1590675"/>
              <a:gd name="connsiteX272" fmla="*/ 591217 w 1933575"/>
              <a:gd name="connsiteY272" fmla="*/ 1356558 h 1590675"/>
              <a:gd name="connsiteX273" fmla="*/ 602742 w 1933575"/>
              <a:gd name="connsiteY273" fmla="*/ 1281405 h 1590675"/>
              <a:gd name="connsiteX274" fmla="*/ 587121 w 1933575"/>
              <a:gd name="connsiteY274" fmla="*/ 1257593 h 1590675"/>
              <a:gd name="connsiteX275" fmla="*/ 610838 w 1933575"/>
              <a:gd name="connsiteY275" fmla="*/ 1239019 h 1590675"/>
              <a:gd name="connsiteX276" fmla="*/ 626269 w 1933575"/>
              <a:gd name="connsiteY276" fmla="*/ 1264451 h 1590675"/>
              <a:gd name="connsiteX277" fmla="*/ 602742 w 1933575"/>
              <a:gd name="connsiteY277" fmla="*/ 1281405 h 1590675"/>
              <a:gd name="connsiteX278" fmla="*/ 596932 w 1933575"/>
              <a:gd name="connsiteY278" fmla="*/ 1178630 h 1590675"/>
              <a:gd name="connsiteX279" fmla="*/ 625316 w 1933575"/>
              <a:gd name="connsiteY279" fmla="*/ 1157199 h 1590675"/>
              <a:gd name="connsiteX280" fmla="*/ 645128 w 1933575"/>
              <a:gd name="connsiteY280" fmla="*/ 1187394 h 1590675"/>
              <a:gd name="connsiteX281" fmla="*/ 616649 w 1933575"/>
              <a:gd name="connsiteY281" fmla="*/ 1205872 h 1590675"/>
              <a:gd name="connsiteX282" fmla="*/ 596932 w 1933575"/>
              <a:gd name="connsiteY282" fmla="*/ 1178630 h 1590675"/>
              <a:gd name="connsiteX283" fmla="*/ 642747 w 1933575"/>
              <a:gd name="connsiteY283" fmla="*/ 1528008 h 1590675"/>
              <a:gd name="connsiteX284" fmla="*/ 628174 w 1933575"/>
              <a:gd name="connsiteY284" fmla="*/ 1508767 h 1590675"/>
              <a:gd name="connsiteX285" fmla="*/ 646748 w 1933575"/>
              <a:gd name="connsiteY285" fmla="*/ 1494575 h 1590675"/>
              <a:gd name="connsiteX286" fmla="*/ 662464 w 1933575"/>
              <a:gd name="connsiteY286" fmla="*/ 1515911 h 1590675"/>
              <a:gd name="connsiteX287" fmla="*/ 642747 w 1933575"/>
              <a:gd name="connsiteY287" fmla="*/ 1528008 h 1590675"/>
              <a:gd name="connsiteX288" fmla="*/ 654653 w 1933575"/>
              <a:gd name="connsiteY288" fmla="*/ 1452189 h 1590675"/>
              <a:gd name="connsiteX289" fmla="*/ 639223 w 1933575"/>
              <a:gd name="connsiteY289" fmla="*/ 1429614 h 1590675"/>
              <a:gd name="connsiteX290" fmla="*/ 661321 w 1933575"/>
              <a:gd name="connsiteY290" fmla="*/ 1412946 h 1590675"/>
              <a:gd name="connsiteX291" fmla="*/ 677894 w 1933575"/>
              <a:gd name="connsiteY291" fmla="*/ 1436663 h 1590675"/>
              <a:gd name="connsiteX292" fmla="*/ 654653 w 1933575"/>
              <a:gd name="connsiteY292" fmla="*/ 1452189 h 1590675"/>
              <a:gd name="connsiteX293" fmla="*/ 668274 w 1933575"/>
              <a:gd name="connsiteY293" fmla="*/ 1374179 h 1590675"/>
              <a:gd name="connsiteX294" fmla="*/ 651320 w 1933575"/>
              <a:gd name="connsiteY294" fmla="*/ 1349795 h 1590675"/>
              <a:gd name="connsiteX295" fmla="*/ 675894 w 1933575"/>
              <a:gd name="connsiteY295" fmla="*/ 1331507 h 1590675"/>
              <a:gd name="connsiteX296" fmla="*/ 693992 w 1933575"/>
              <a:gd name="connsiteY296" fmla="*/ 1357224 h 1590675"/>
              <a:gd name="connsiteX297" fmla="*/ 668274 w 1933575"/>
              <a:gd name="connsiteY297" fmla="*/ 1374179 h 1590675"/>
              <a:gd name="connsiteX298" fmla="*/ 720090 w 1933575"/>
              <a:gd name="connsiteY298" fmla="*/ 1546200 h 1590675"/>
              <a:gd name="connsiteX299" fmla="*/ 704564 w 1933575"/>
              <a:gd name="connsiteY299" fmla="*/ 1523436 h 1590675"/>
              <a:gd name="connsiteX300" fmla="*/ 726567 w 1933575"/>
              <a:gd name="connsiteY300" fmla="*/ 1507053 h 1590675"/>
              <a:gd name="connsiteX301" fmla="*/ 743331 w 1933575"/>
              <a:gd name="connsiteY301" fmla="*/ 1530389 h 1590675"/>
              <a:gd name="connsiteX302" fmla="*/ 720090 w 1933575"/>
              <a:gd name="connsiteY302" fmla="*/ 1546200 h 1590675"/>
              <a:gd name="connsiteX303" fmla="*/ 733806 w 1933575"/>
              <a:gd name="connsiteY303" fmla="*/ 1467714 h 1590675"/>
              <a:gd name="connsiteX304" fmla="*/ 717042 w 1933575"/>
              <a:gd name="connsiteY304" fmla="*/ 1443616 h 1590675"/>
              <a:gd name="connsiteX305" fmla="*/ 741426 w 1933575"/>
              <a:gd name="connsiteY305" fmla="*/ 1425804 h 1590675"/>
              <a:gd name="connsiteX306" fmla="*/ 759143 w 1933575"/>
              <a:gd name="connsiteY306" fmla="*/ 1451046 h 1590675"/>
              <a:gd name="connsiteX307" fmla="*/ 733806 w 1933575"/>
              <a:gd name="connsiteY307" fmla="*/ 1467714 h 1590675"/>
              <a:gd name="connsiteX308" fmla="*/ 747903 w 1933575"/>
              <a:gd name="connsiteY308" fmla="*/ 1389990 h 1590675"/>
              <a:gd name="connsiteX309" fmla="*/ 729520 w 1933575"/>
              <a:gd name="connsiteY309" fmla="*/ 1363606 h 1590675"/>
              <a:gd name="connsiteX310" fmla="*/ 755999 w 1933575"/>
              <a:gd name="connsiteY310" fmla="*/ 1343794 h 1590675"/>
              <a:gd name="connsiteX311" fmla="*/ 774668 w 1933575"/>
              <a:gd name="connsiteY311" fmla="*/ 1371893 h 1590675"/>
              <a:gd name="connsiteX312" fmla="*/ 747903 w 1933575"/>
              <a:gd name="connsiteY312" fmla="*/ 1389990 h 1590675"/>
              <a:gd name="connsiteX313" fmla="*/ 741236 w 1933575"/>
              <a:gd name="connsiteY313" fmla="*/ 1283882 h 1590675"/>
              <a:gd name="connsiteX314" fmla="*/ 770477 w 1933575"/>
              <a:gd name="connsiteY314" fmla="*/ 1261879 h 1590675"/>
              <a:gd name="connsiteX315" fmla="*/ 791432 w 1933575"/>
              <a:gd name="connsiteY315" fmla="*/ 1293216 h 1590675"/>
              <a:gd name="connsiteX316" fmla="*/ 761429 w 1933575"/>
              <a:gd name="connsiteY316" fmla="*/ 1311885 h 1590675"/>
              <a:gd name="connsiteX317" fmla="*/ 741236 w 1933575"/>
              <a:gd name="connsiteY317" fmla="*/ 1283882 h 1590675"/>
              <a:gd name="connsiteX318" fmla="*/ 799148 w 1933575"/>
              <a:gd name="connsiteY318" fmla="*/ 1562107 h 1590675"/>
              <a:gd name="connsiteX319" fmla="*/ 782288 w 1933575"/>
              <a:gd name="connsiteY319" fmla="*/ 1537628 h 1590675"/>
              <a:gd name="connsiteX320" fmla="*/ 806768 w 1933575"/>
              <a:gd name="connsiteY320" fmla="*/ 1519435 h 1590675"/>
              <a:gd name="connsiteX321" fmla="*/ 824865 w 1933575"/>
              <a:gd name="connsiteY321" fmla="*/ 1545057 h 1590675"/>
              <a:gd name="connsiteX322" fmla="*/ 799148 w 1933575"/>
              <a:gd name="connsiteY322" fmla="*/ 1562107 h 1590675"/>
              <a:gd name="connsiteX323" fmla="*/ 813245 w 1933575"/>
              <a:gd name="connsiteY323" fmla="*/ 1483812 h 1590675"/>
              <a:gd name="connsiteX324" fmla="*/ 795052 w 1933575"/>
              <a:gd name="connsiteY324" fmla="*/ 1457522 h 1590675"/>
              <a:gd name="connsiteX325" fmla="*/ 821341 w 1933575"/>
              <a:gd name="connsiteY325" fmla="*/ 1437711 h 1590675"/>
              <a:gd name="connsiteX326" fmla="*/ 840486 w 1933575"/>
              <a:gd name="connsiteY326" fmla="*/ 1465809 h 1590675"/>
              <a:gd name="connsiteX327" fmla="*/ 813245 w 1933575"/>
              <a:gd name="connsiteY327" fmla="*/ 1483812 h 1590675"/>
              <a:gd name="connsiteX328" fmla="*/ 878396 w 1933575"/>
              <a:gd name="connsiteY328" fmla="*/ 1578014 h 1590675"/>
              <a:gd name="connsiteX329" fmla="*/ 860012 w 1933575"/>
              <a:gd name="connsiteY329" fmla="*/ 1551439 h 1590675"/>
              <a:gd name="connsiteX330" fmla="*/ 886777 w 1933575"/>
              <a:gd name="connsiteY330" fmla="*/ 1531055 h 1590675"/>
              <a:gd name="connsiteX331" fmla="*/ 906113 w 1933575"/>
              <a:gd name="connsiteY331" fmla="*/ 1559821 h 1590675"/>
              <a:gd name="connsiteX332" fmla="*/ 878396 w 1933575"/>
              <a:gd name="connsiteY332" fmla="*/ 1578014 h 1590675"/>
              <a:gd name="connsiteX333" fmla="*/ 892207 w 1933575"/>
              <a:gd name="connsiteY333" fmla="*/ 1499718 h 1590675"/>
              <a:gd name="connsiteX334" fmla="*/ 872300 w 1933575"/>
              <a:gd name="connsiteY334" fmla="*/ 1471334 h 1590675"/>
              <a:gd name="connsiteX335" fmla="*/ 901446 w 1933575"/>
              <a:gd name="connsiteY335" fmla="*/ 1449998 h 1590675"/>
              <a:gd name="connsiteX336" fmla="*/ 922401 w 1933575"/>
              <a:gd name="connsiteY336" fmla="*/ 1480859 h 1590675"/>
              <a:gd name="connsiteX337" fmla="*/ 892207 w 1933575"/>
              <a:gd name="connsiteY337" fmla="*/ 1499718 h 1590675"/>
              <a:gd name="connsiteX338" fmla="*/ 982885 w 1933575"/>
              <a:gd name="connsiteY338" fmla="*/ 1460856 h 1590675"/>
              <a:gd name="connsiteX339" fmla="*/ 1007650 w 1933575"/>
              <a:gd name="connsiteY339" fmla="*/ 1494098 h 1590675"/>
              <a:gd name="connsiteX340" fmla="*/ 971074 w 1933575"/>
              <a:gd name="connsiteY340" fmla="*/ 1516006 h 1590675"/>
              <a:gd name="connsiteX341" fmla="*/ 949928 w 1933575"/>
              <a:gd name="connsiteY341" fmla="*/ 1485526 h 1590675"/>
              <a:gd name="connsiteX342" fmla="*/ 982885 w 1933575"/>
              <a:gd name="connsiteY342" fmla="*/ 1460856 h 1590675"/>
              <a:gd name="connsiteX343" fmla="*/ 915448 w 1933575"/>
              <a:gd name="connsiteY343" fmla="*/ 1368940 h 1590675"/>
              <a:gd name="connsiteX344" fmla="*/ 938975 w 1933575"/>
              <a:gd name="connsiteY344" fmla="*/ 1401706 h 1590675"/>
              <a:gd name="connsiteX345" fmla="*/ 905827 w 1933575"/>
              <a:gd name="connsiteY345" fmla="*/ 1421709 h 1590675"/>
              <a:gd name="connsiteX346" fmla="*/ 884777 w 1933575"/>
              <a:gd name="connsiteY346" fmla="*/ 1391610 h 1590675"/>
              <a:gd name="connsiteX347" fmla="*/ 915448 w 1933575"/>
              <a:gd name="connsiteY347" fmla="*/ 1368940 h 1590675"/>
              <a:gd name="connsiteX348" fmla="*/ 852011 w 1933575"/>
              <a:gd name="connsiteY348" fmla="*/ 1273404 h 1590675"/>
              <a:gd name="connsiteX349" fmla="*/ 875729 w 1933575"/>
              <a:gd name="connsiteY349" fmla="*/ 1306361 h 1590675"/>
              <a:gd name="connsiteX350" fmla="*/ 840772 w 1933575"/>
              <a:gd name="connsiteY350" fmla="*/ 1327697 h 1590675"/>
              <a:gd name="connsiteX351" fmla="*/ 819150 w 1933575"/>
              <a:gd name="connsiteY351" fmla="*/ 1297693 h 1590675"/>
              <a:gd name="connsiteX352" fmla="*/ 852011 w 1933575"/>
              <a:gd name="connsiteY352" fmla="*/ 1273404 h 1590675"/>
              <a:gd name="connsiteX353" fmla="*/ 835914 w 1933575"/>
              <a:gd name="connsiteY353" fmla="*/ 1356081 h 1590675"/>
              <a:gd name="connsiteX354" fmla="*/ 856679 w 1933575"/>
              <a:gd name="connsiteY354" fmla="*/ 1386752 h 1590675"/>
              <a:gd name="connsiteX355" fmla="*/ 827056 w 1933575"/>
              <a:gd name="connsiteY355" fmla="*/ 1405516 h 1590675"/>
              <a:gd name="connsiteX356" fmla="*/ 807244 w 1933575"/>
              <a:gd name="connsiteY356" fmla="*/ 1377608 h 1590675"/>
              <a:gd name="connsiteX357" fmla="*/ 835914 w 1933575"/>
              <a:gd name="connsiteY357" fmla="*/ 1356081 h 1590675"/>
              <a:gd name="connsiteX358" fmla="*/ 785051 w 1933575"/>
              <a:gd name="connsiteY358" fmla="*/ 1182250 h 1590675"/>
              <a:gd name="connsiteX359" fmla="*/ 804196 w 1933575"/>
              <a:gd name="connsiteY359" fmla="*/ 1214445 h 1590675"/>
              <a:gd name="connsiteX360" fmla="*/ 774859 w 1933575"/>
              <a:gd name="connsiteY360" fmla="*/ 1235590 h 1590675"/>
              <a:gd name="connsiteX361" fmla="*/ 756952 w 1933575"/>
              <a:gd name="connsiteY361" fmla="*/ 1206158 h 1590675"/>
              <a:gd name="connsiteX362" fmla="*/ 785051 w 1933575"/>
              <a:gd name="connsiteY362" fmla="*/ 1182250 h 1590675"/>
              <a:gd name="connsiteX363" fmla="*/ 719328 w 1933575"/>
              <a:gd name="connsiteY363" fmla="*/ 1077189 h 1590675"/>
              <a:gd name="connsiteX364" fmla="*/ 727043 w 1933575"/>
              <a:gd name="connsiteY364" fmla="*/ 1102621 h 1590675"/>
              <a:gd name="connsiteX365" fmla="*/ 747998 w 1933575"/>
              <a:gd name="connsiteY365" fmla="*/ 1124433 h 1590675"/>
              <a:gd name="connsiteX366" fmla="*/ 711041 w 1933575"/>
              <a:gd name="connsiteY366" fmla="*/ 1146436 h 1590675"/>
              <a:gd name="connsiteX367" fmla="*/ 685514 w 1933575"/>
              <a:gd name="connsiteY367" fmla="*/ 1110813 h 1590675"/>
              <a:gd name="connsiteX368" fmla="*/ 719328 w 1933575"/>
              <a:gd name="connsiteY368" fmla="*/ 1077189 h 1590675"/>
              <a:gd name="connsiteX369" fmla="*/ 705802 w 1933575"/>
              <a:gd name="connsiteY369" fmla="*/ 1169677 h 1590675"/>
              <a:gd name="connsiteX370" fmla="*/ 723233 w 1933575"/>
              <a:gd name="connsiteY370" fmla="*/ 1200157 h 1590675"/>
              <a:gd name="connsiteX371" fmla="*/ 695611 w 1933575"/>
              <a:gd name="connsiteY371" fmla="*/ 1220160 h 1590675"/>
              <a:gd name="connsiteX372" fmla="*/ 675227 w 1933575"/>
              <a:gd name="connsiteY372" fmla="*/ 1192823 h 1590675"/>
              <a:gd name="connsiteX373" fmla="*/ 705802 w 1933575"/>
              <a:gd name="connsiteY373" fmla="*/ 1169677 h 1590675"/>
              <a:gd name="connsiteX374" fmla="*/ 691229 w 1933575"/>
              <a:gd name="connsiteY374" fmla="*/ 1251116 h 1590675"/>
              <a:gd name="connsiteX375" fmla="*/ 710184 w 1933575"/>
              <a:gd name="connsiteY375" fmla="*/ 1278072 h 1590675"/>
              <a:gd name="connsiteX376" fmla="*/ 682085 w 1933575"/>
              <a:gd name="connsiteY376" fmla="*/ 1296550 h 1590675"/>
              <a:gd name="connsiteX377" fmla="*/ 665893 w 1933575"/>
              <a:gd name="connsiteY377" fmla="*/ 1271785 h 1590675"/>
              <a:gd name="connsiteX378" fmla="*/ 691229 w 1933575"/>
              <a:gd name="connsiteY378" fmla="*/ 1251116 h 1590675"/>
              <a:gd name="connsiteX379" fmla="*/ 639985 w 1933575"/>
              <a:gd name="connsiteY379" fmla="*/ 1075665 h 1590675"/>
              <a:gd name="connsiteX380" fmla="*/ 662464 w 1933575"/>
              <a:gd name="connsiteY380" fmla="*/ 1108527 h 1590675"/>
              <a:gd name="connsiteX381" fmla="*/ 630079 w 1933575"/>
              <a:gd name="connsiteY381" fmla="*/ 1128910 h 1590675"/>
              <a:gd name="connsiteX382" fmla="*/ 608648 w 1933575"/>
              <a:gd name="connsiteY382" fmla="*/ 1098525 h 1590675"/>
              <a:gd name="connsiteX383" fmla="*/ 639985 w 1933575"/>
              <a:gd name="connsiteY383" fmla="*/ 1075665 h 1590675"/>
              <a:gd name="connsiteX384" fmla="*/ 575215 w 1933575"/>
              <a:gd name="connsiteY384" fmla="*/ 971176 h 1590675"/>
              <a:gd name="connsiteX385" fmla="*/ 606552 w 1933575"/>
              <a:gd name="connsiteY385" fmla="*/ 1015563 h 1590675"/>
              <a:gd name="connsiteX386" fmla="*/ 565880 w 1933575"/>
              <a:gd name="connsiteY386" fmla="*/ 1039089 h 1590675"/>
              <a:gd name="connsiteX387" fmla="*/ 540449 w 1933575"/>
              <a:gd name="connsiteY387" fmla="*/ 1002609 h 1590675"/>
              <a:gd name="connsiteX388" fmla="*/ 575215 w 1933575"/>
              <a:gd name="connsiteY388" fmla="*/ 971176 h 1590675"/>
              <a:gd name="connsiteX389" fmla="*/ 560261 w 1933575"/>
              <a:gd name="connsiteY389" fmla="*/ 1061759 h 1590675"/>
              <a:gd name="connsiteX390" fmla="*/ 581216 w 1933575"/>
              <a:gd name="connsiteY390" fmla="*/ 1094430 h 1590675"/>
              <a:gd name="connsiteX391" fmla="*/ 550926 w 1933575"/>
              <a:gd name="connsiteY391" fmla="*/ 1113098 h 1590675"/>
              <a:gd name="connsiteX392" fmla="*/ 529876 w 1933575"/>
              <a:gd name="connsiteY392" fmla="*/ 1084523 h 1590675"/>
              <a:gd name="connsiteX393" fmla="*/ 560261 w 1933575"/>
              <a:gd name="connsiteY393" fmla="*/ 1061759 h 1590675"/>
              <a:gd name="connsiteX394" fmla="*/ 497014 w 1933575"/>
              <a:gd name="connsiteY394" fmla="*/ 964413 h 1590675"/>
              <a:gd name="connsiteX395" fmla="*/ 521589 w 1933575"/>
              <a:gd name="connsiteY395" fmla="*/ 999751 h 1590675"/>
              <a:gd name="connsiteX396" fmla="*/ 487109 w 1933575"/>
              <a:gd name="connsiteY396" fmla="*/ 1018325 h 1590675"/>
              <a:gd name="connsiteX397" fmla="*/ 464249 w 1933575"/>
              <a:gd name="connsiteY397" fmla="*/ 990321 h 1590675"/>
              <a:gd name="connsiteX398" fmla="*/ 497014 w 1933575"/>
              <a:gd name="connsiteY398" fmla="*/ 964413 h 1590675"/>
              <a:gd name="connsiteX399" fmla="*/ 481298 w 1933575"/>
              <a:gd name="connsiteY399" fmla="*/ 1051662 h 1590675"/>
              <a:gd name="connsiteX400" fmla="*/ 501301 w 1933575"/>
              <a:gd name="connsiteY400" fmla="*/ 1079475 h 1590675"/>
              <a:gd name="connsiteX401" fmla="*/ 473393 w 1933575"/>
              <a:gd name="connsiteY401" fmla="*/ 1096144 h 1590675"/>
              <a:gd name="connsiteX402" fmla="*/ 453104 w 1933575"/>
              <a:gd name="connsiteY402" fmla="*/ 1069950 h 1590675"/>
              <a:gd name="connsiteX403" fmla="*/ 481298 w 1933575"/>
              <a:gd name="connsiteY403" fmla="*/ 1051662 h 1590675"/>
              <a:gd name="connsiteX404" fmla="*/ 466535 w 1933575"/>
              <a:gd name="connsiteY404" fmla="*/ 1133482 h 1590675"/>
              <a:gd name="connsiteX405" fmla="*/ 485204 w 1933575"/>
              <a:gd name="connsiteY405" fmla="*/ 1159009 h 1590675"/>
              <a:gd name="connsiteX406" fmla="*/ 460724 w 1933575"/>
              <a:gd name="connsiteY406" fmla="*/ 1176249 h 1590675"/>
              <a:gd name="connsiteX407" fmla="*/ 442055 w 1933575"/>
              <a:gd name="connsiteY407" fmla="*/ 1150055 h 1590675"/>
              <a:gd name="connsiteX408" fmla="*/ 466535 w 1933575"/>
              <a:gd name="connsiteY408" fmla="*/ 1133482 h 1590675"/>
              <a:gd name="connsiteX409" fmla="*/ 416052 w 1933575"/>
              <a:gd name="connsiteY409" fmla="*/ 956698 h 1590675"/>
              <a:gd name="connsiteX410" fmla="*/ 439007 w 1933575"/>
              <a:gd name="connsiteY410" fmla="*/ 986511 h 1590675"/>
              <a:gd name="connsiteX411" fmla="*/ 408623 w 1933575"/>
              <a:gd name="connsiteY411" fmla="*/ 1007180 h 1590675"/>
              <a:gd name="connsiteX412" fmla="*/ 385953 w 1933575"/>
              <a:gd name="connsiteY412" fmla="*/ 975653 h 1590675"/>
              <a:gd name="connsiteX413" fmla="*/ 416052 w 1933575"/>
              <a:gd name="connsiteY413" fmla="*/ 956698 h 1590675"/>
              <a:gd name="connsiteX414" fmla="*/ 403765 w 1933575"/>
              <a:gd name="connsiteY414" fmla="*/ 1034613 h 1590675"/>
              <a:gd name="connsiteX415" fmla="*/ 423196 w 1933575"/>
              <a:gd name="connsiteY415" fmla="*/ 1064997 h 1590675"/>
              <a:gd name="connsiteX416" fmla="*/ 394716 w 1933575"/>
              <a:gd name="connsiteY416" fmla="*/ 1083762 h 1590675"/>
              <a:gd name="connsiteX417" fmla="*/ 374523 w 1933575"/>
              <a:gd name="connsiteY417" fmla="*/ 1056234 h 1590675"/>
              <a:gd name="connsiteX418" fmla="*/ 403765 w 1933575"/>
              <a:gd name="connsiteY418" fmla="*/ 1034613 h 1590675"/>
              <a:gd name="connsiteX419" fmla="*/ 388906 w 1933575"/>
              <a:gd name="connsiteY419" fmla="*/ 1117194 h 1590675"/>
              <a:gd name="connsiteX420" fmla="*/ 406718 w 1933575"/>
              <a:gd name="connsiteY420" fmla="*/ 1144055 h 1590675"/>
              <a:gd name="connsiteX421" fmla="*/ 381095 w 1933575"/>
              <a:gd name="connsiteY421" fmla="*/ 1161105 h 1590675"/>
              <a:gd name="connsiteX422" fmla="*/ 362998 w 1933575"/>
              <a:gd name="connsiteY422" fmla="*/ 1136054 h 1590675"/>
              <a:gd name="connsiteX423" fmla="*/ 388906 w 1933575"/>
              <a:gd name="connsiteY423" fmla="*/ 1117194 h 1590675"/>
              <a:gd name="connsiteX424" fmla="*/ 338519 w 1933575"/>
              <a:gd name="connsiteY424" fmla="*/ 938601 h 1590675"/>
              <a:gd name="connsiteX425" fmla="*/ 360521 w 1933575"/>
              <a:gd name="connsiteY425" fmla="*/ 971938 h 1590675"/>
              <a:gd name="connsiteX426" fmla="*/ 328708 w 1933575"/>
              <a:gd name="connsiteY426" fmla="*/ 992512 h 1590675"/>
              <a:gd name="connsiteX427" fmla="*/ 307086 w 1933575"/>
              <a:gd name="connsiteY427" fmla="*/ 962222 h 1590675"/>
              <a:gd name="connsiteX428" fmla="*/ 338519 w 1933575"/>
              <a:gd name="connsiteY428" fmla="*/ 938601 h 1590675"/>
              <a:gd name="connsiteX429" fmla="*/ 324136 w 1933575"/>
              <a:gd name="connsiteY429" fmla="*/ 1020896 h 1590675"/>
              <a:gd name="connsiteX430" fmla="*/ 343186 w 1933575"/>
              <a:gd name="connsiteY430" fmla="*/ 1051091 h 1590675"/>
              <a:gd name="connsiteX431" fmla="*/ 315373 w 1933575"/>
              <a:gd name="connsiteY431" fmla="*/ 1069284 h 1590675"/>
              <a:gd name="connsiteX432" fmla="*/ 295085 w 1933575"/>
              <a:gd name="connsiteY432" fmla="*/ 1042042 h 1590675"/>
              <a:gd name="connsiteX433" fmla="*/ 324136 w 1933575"/>
              <a:gd name="connsiteY433" fmla="*/ 1020896 h 1590675"/>
              <a:gd name="connsiteX434" fmla="*/ 309182 w 1933575"/>
              <a:gd name="connsiteY434" fmla="*/ 1103478 h 1590675"/>
              <a:gd name="connsiteX435" fmla="*/ 326993 w 1933575"/>
              <a:gd name="connsiteY435" fmla="*/ 1129577 h 1590675"/>
              <a:gd name="connsiteX436" fmla="*/ 301371 w 1933575"/>
              <a:gd name="connsiteY436" fmla="*/ 1146531 h 1590675"/>
              <a:gd name="connsiteX437" fmla="*/ 283464 w 1933575"/>
              <a:gd name="connsiteY437" fmla="*/ 1121862 h 1590675"/>
              <a:gd name="connsiteX438" fmla="*/ 309182 w 1933575"/>
              <a:gd name="connsiteY438" fmla="*/ 1103478 h 1590675"/>
              <a:gd name="connsiteX439" fmla="*/ 258985 w 1933575"/>
              <a:gd name="connsiteY439" fmla="*/ 923837 h 1590675"/>
              <a:gd name="connsiteX440" fmla="*/ 280321 w 1933575"/>
              <a:gd name="connsiteY440" fmla="*/ 957936 h 1590675"/>
              <a:gd name="connsiteX441" fmla="*/ 249079 w 1933575"/>
              <a:gd name="connsiteY441" fmla="*/ 978034 h 1590675"/>
              <a:gd name="connsiteX442" fmla="*/ 227457 w 1933575"/>
              <a:gd name="connsiteY442" fmla="*/ 948221 h 1590675"/>
              <a:gd name="connsiteX443" fmla="*/ 258985 w 1933575"/>
              <a:gd name="connsiteY443" fmla="*/ 923837 h 1590675"/>
              <a:gd name="connsiteX444" fmla="*/ 244602 w 1933575"/>
              <a:gd name="connsiteY444" fmla="*/ 1006895 h 1590675"/>
              <a:gd name="connsiteX445" fmla="*/ 263271 w 1933575"/>
              <a:gd name="connsiteY445" fmla="*/ 1036613 h 1590675"/>
              <a:gd name="connsiteX446" fmla="*/ 235649 w 1933575"/>
              <a:gd name="connsiteY446" fmla="*/ 1054996 h 1590675"/>
              <a:gd name="connsiteX447" fmla="*/ 215265 w 1933575"/>
              <a:gd name="connsiteY447" fmla="*/ 1027945 h 1590675"/>
              <a:gd name="connsiteX448" fmla="*/ 244602 w 1933575"/>
              <a:gd name="connsiteY448" fmla="*/ 1006895 h 1590675"/>
              <a:gd name="connsiteX449" fmla="*/ 229362 w 1933575"/>
              <a:gd name="connsiteY449" fmla="*/ 1089477 h 1590675"/>
              <a:gd name="connsiteX450" fmla="*/ 247174 w 1933575"/>
              <a:gd name="connsiteY450" fmla="*/ 1115480 h 1590675"/>
              <a:gd name="connsiteX451" fmla="*/ 221647 w 1933575"/>
              <a:gd name="connsiteY451" fmla="*/ 1132434 h 1590675"/>
              <a:gd name="connsiteX452" fmla="*/ 203930 w 1933575"/>
              <a:gd name="connsiteY452" fmla="*/ 1107669 h 1590675"/>
              <a:gd name="connsiteX453" fmla="*/ 229362 w 1933575"/>
              <a:gd name="connsiteY453" fmla="*/ 1089477 h 1590675"/>
              <a:gd name="connsiteX454" fmla="*/ 179642 w 1933575"/>
              <a:gd name="connsiteY454" fmla="*/ 911454 h 1590675"/>
              <a:gd name="connsiteX455" fmla="*/ 201073 w 1933575"/>
              <a:gd name="connsiteY455" fmla="*/ 943268 h 1590675"/>
              <a:gd name="connsiteX456" fmla="*/ 168878 w 1933575"/>
              <a:gd name="connsiteY456" fmla="*/ 964318 h 1590675"/>
              <a:gd name="connsiteX457" fmla="*/ 151162 w 1933575"/>
              <a:gd name="connsiteY457" fmla="*/ 936124 h 1590675"/>
              <a:gd name="connsiteX458" fmla="*/ 179642 w 1933575"/>
              <a:gd name="connsiteY458" fmla="*/ 911454 h 1590675"/>
              <a:gd name="connsiteX459" fmla="*/ 164687 w 1933575"/>
              <a:gd name="connsiteY459" fmla="*/ 992512 h 1590675"/>
              <a:gd name="connsiteX460" fmla="*/ 183737 w 1933575"/>
              <a:gd name="connsiteY460" fmla="*/ 1022325 h 1590675"/>
              <a:gd name="connsiteX461" fmla="*/ 155924 w 1933575"/>
              <a:gd name="connsiteY461" fmla="*/ 1040899 h 1590675"/>
              <a:gd name="connsiteX462" fmla="*/ 135446 w 1933575"/>
              <a:gd name="connsiteY462" fmla="*/ 1013658 h 1590675"/>
              <a:gd name="connsiteX463" fmla="*/ 164687 w 1933575"/>
              <a:gd name="connsiteY463" fmla="*/ 992512 h 1590675"/>
              <a:gd name="connsiteX464" fmla="*/ 149733 w 1933575"/>
              <a:gd name="connsiteY464" fmla="*/ 1074998 h 1590675"/>
              <a:gd name="connsiteX465" fmla="*/ 167640 w 1933575"/>
              <a:gd name="connsiteY465" fmla="*/ 1101192 h 1590675"/>
              <a:gd name="connsiteX466" fmla="*/ 142113 w 1933575"/>
              <a:gd name="connsiteY466" fmla="*/ 1118242 h 1590675"/>
              <a:gd name="connsiteX467" fmla="*/ 124016 w 1933575"/>
              <a:gd name="connsiteY467" fmla="*/ 1093477 h 1590675"/>
              <a:gd name="connsiteX468" fmla="*/ 149733 w 1933575"/>
              <a:gd name="connsiteY468" fmla="*/ 1074998 h 1590675"/>
              <a:gd name="connsiteX469" fmla="*/ 100108 w 1933575"/>
              <a:gd name="connsiteY469" fmla="*/ 897071 h 1590675"/>
              <a:gd name="connsiteX470" fmla="*/ 117920 w 1933575"/>
              <a:gd name="connsiteY470" fmla="*/ 930123 h 1590675"/>
              <a:gd name="connsiteX471" fmla="*/ 89726 w 1933575"/>
              <a:gd name="connsiteY471" fmla="*/ 951173 h 1590675"/>
              <a:gd name="connsiteX472" fmla="*/ 71247 w 1933575"/>
              <a:gd name="connsiteY472" fmla="*/ 921551 h 1590675"/>
              <a:gd name="connsiteX473" fmla="*/ 100108 w 1933575"/>
              <a:gd name="connsiteY473" fmla="*/ 897071 h 1590675"/>
              <a:gd name="connsiteX474" fmla="*/ 85249 w 1933575"/>
              <a:gd name="connsiteY474" fmla="*/ 977939 h 1590675"/>
              <a:gd name="connsiteX475" fmla="*/ 104204 w 1933575"/>
              <a:gd name="connsiteY475" fmla="*/ 1008228 h 1590675"/>
              <a:gd name="connsiteX476" fmla="*/ 76105 w 1933575"/>
              <a:gd name="connsiteY476" fmla="*/ 1027278 h 1590675"/>
              <a:gd name="connsiteX477" fmla="*/ 55436 w 1933575"/>
              <a:gd name="connsiteY477" fmla="*/ 999370 h 1590675"/>
              <a:gd name="connsiteX478" fmla="*/ 85249 w 1933575"/>
              <a:gd name="connsiteY478" fmla="*/ 977939 h 1590675"/>
              <a:gd name="connsiteX479" fmla="*/ 70390 w 1933575"/>
              <a:gd name="connsiteY479" fmla="*/ 1060521 h 1590675"/>
              <a:gd name="connsiteX480" fmla="*/ 88297 w 1933575"/>
              <a:gd name="connsiteY480" fmla="*/ 1087191 h 1590675"/>
              <a:gd name="connsiteX481" fmla="*/ 62389 w 1933575"/>
              <a:gd name="connsiteY481" fmla="*/ 1104336 h 1590675"/>
              <a:gd name="connsiteX482" fmla="*/ 43625 w 1933575"/>
              <a:gd name="connsiteY482" fmla="*/ 1079285 h 1590675"/>
              <a:gd name="connsiteX483" fmla="*/ 70390 w 1933575"/>
              <a:gd name="connsiteY483" fmla="*/ 1060521 h 1590675"/>
              <a:gd name="connsiteX484" fmla="*/ 55626 w 1933575"/>
              <a:gd name="connsiteY484" fmla="*/ 1142150 h 1590675"/>
              <a:gd name="connsiteX485" fmla="*/ 71723 w 1933575"/>
              <a:gd name="connsiteY485" fmla="*/ 1166248 h 1590675"/>
              <a:gd name="connsiteX486" fmla="*/ 48673 w 1933575"/>
              <a:gd name="connsiteY486" fmla="*/ 1181869 h 1590675"/>
              <a:gd name="connsiteX487" fmla="*/ 32194 w 1933575"/>
              <a:gd name="connsiteY487" fmla="*/ 1159200 h 1590675"/>
              <a:gd name="connsiteX488" fmla="*/ 55626 w 1933575"/>
              <a:gd name="connsiteY488" fmla="*/ 1142150 h 1590675"/>
              <a:gd name="connsiteX489" fmla="*/ 40767 w 1933575"/>
              <a:gd name="connsiteY489" fmla="*/ 1223874 h 1590675"/>
              <a:gd name="connsiteX490" fmla="*/ 55055 w 1933575"/>
              <a:gd name="connsiteY490" fmla="*/ 1245401 h 1590675"/>
              <a:gd name="connsiteX491" fmla="*/ 36767 w 1933575"/>
              <a:gd name="connsiteY491" fmla="*/ 1257117 h 1590675"/>
              <a:gd name="connsiteX492" fmla="*/ 22003 w 1933575"/>
              <a:gd name="connsiteY492" fmla="*/ 1238543 h 1590675"/>
              <a:gd name="connsiteX493" fmla="*/ 40767 w 1933575"/>
              <a:gd name="connsiteY493" fmla="*/ 1223874 h 1590675"/>
              <a:gd name="connsiteX494" fmla="*/ 23717 w 1933575"/>
              <a:gd name="connsiteY494" fmla="*/ 1336841 h 1590675"/>
              <a:gd name="connsiteX495" fmla="*/ 10954 w 1933575"/>
              <a:gd name="connsiteY495" fmla="*/ 1319315 h 1590675"/>
              <a:gd name="connsiteX496" fmla="*/ 26765 w 1933575"/>
              <a:gd name="connsiteY496" fmla="*/ 1307885 h 1590675"/>
              <a:gd name="connsiteX497" fmla="*/ 39529 w 1933575"/>
              <a:gd name="connsiteY497" fmla="*/ 1325125 h 1590675"/>
              <a:gd name="connsiteX498" fmla="*/ 23717 w 1933575"/>
              <a:gd name="connsiteY498" fmla="*/ 1336841 h 1590675"/>
              <a:gd name="connsiteX499" fmla="*/ 931354 w 1933575"/>
              <a:gd name="connsiteY499" fmla="*/ 1278738 h 1590675"/>
              <a:gd name="connsiteX500" fmla="*/ 947166 w 1933575"/>
              <a:gd name="connsiteY500" fmla="*/ 1254640 h 1590675"/>
              <a:gd name="connsiteX501" fmla="*/ 990505 w 1933575"/>
              <a:gd name="connsiteY501" fmla="*/ 1250639 h 1590675"/>
              <a:gd name="connsiteX502" fmla="*/ 1009460 w 1933575"/>
              <a:gd name="connsiteY502" fmla="*/ 1289978 h 1590675"/>
              <a:gd name="connsiteX503" fmla="*/ 979551 w 1933575"/>
              <a:gd name="connsiteY503" fmla="*/ 1321601 h 1590675"/>
              <a:gd name="connsiteX504" fmla="*/ 965645 w 1933575"/>
              <a:gd name="connsiteY504" fmla="*/ 1323792 h 1590675"/>
              <a:gd name="connsiteX505" fmla="*/ 966121 w 1933575"/>
              <a:gd name="connsiteY505" fmla="*/ 1324077 h 1590675"/>
              <a:gd name="connsiteX506" fmla="*/ 931831 w 1933575"/>
              <a:gd name="connsiteY506" fmla="*/ 1278167 h 1590675"/>
              <a:gd name="connsiteX507" fmla="*/ 931354 w 1933575"/>
              <a:gd name="connsiteY507" fmla="*/ 1278738 h 1590675"/>
              <a:gd name="connsiteX508" fmla="*/ 865156 w 1933575"/>
              <a:gd name="connsiteY508" fmla="*/ 1190251 h 1590675"/>
              <a:gd name="connsiteX509" fmla="*/ 909447 w 1933575"/>
              <a:gd name="connsiteY509" fmla="*/ 1150627 h 1590675"/>
              <a:gd name="connsiteX510" fmla="*/ 909066 w 1933575"/>
              <a:gd name="connsiteY510" fmla="*/ 1150341 h 1590675"/>
              <a:gd name="connsiteX511" fmla="*/ 944404 w 1933575"/>
              <a:gd name="connsiteY511" fmla="*/ 1193013 h 1590675"/>
              <a:gd name="connsiteX512" fmla="*/ 908780 w 1933575"/>
              <a:gd name="connsiteY512" fmla="*/ 1228732 h 1590675"/>
              <a:gd name="connsiteX513" fmla="*/ 868871 w 1933575"/>
              <a:gd name="connsiteY513" fmla="*/ 1199776 h 1590675"/>
              <a:gd name="connsiteX514" fmla="*/ 865251 w 1933575"/>
              <a:gd name="connsiteY514" fmla="*/ 1189680 h 1590675"/>
              <a:gd name="connsiteX515" fmla="*/ 865156 w 1933575"/>
              <a:gd name="connsiteY515" fmla="*/ 1190251 h 1590675"/>
              <a:gd name="connsiteX516" fmla="*/ 1076897 w 1933575"/>
              <a:gd name="connsiteY516" fmla="*/ 1381037 h 1590675"/>
              <a:gd name="connsiteX517" fmla="*/ 1028224 w 1933575"/>
              <a:gd name="connsiteY517" fmla="*/ 1415327 h 1590675"/>
              <a:gd name="connsiteX518" fmla="*/ 998411 w 1933575"/>
              <a:gd name="connsiteY518" fmla="*/ 1375798 h 1590675"/>
              <a:gd name="connsiteX519" fmla="*/ 1032605 w 1933575"/>
              <a:gd name="connsiteY519" fmla="*/ 1339889 h 1590675"/>
              <a:gd name="connsiteX520" fmla="*/ 1073658 w 1933575"/>
              <a:gd name="connsiteY520" fmla="*/ 1367511 h 1590675"/>
              <a:gd name="connsiteX521" fmla="*/ 1076516 w 1933575"/>
              <a:gd name="connsiteY521" fmla="*/ 1381418 h 1590675"/>
              <a:gd name="connsiteX522" fmla="*/ 1076897 w 1933575"/>
              <a:gd name="connsiteY522" fmla="*/ 1381037 h 1590675"/>
              <a:gd name="connsiteX523" fmla="*/ 432626 w 1933575"/>
              <a:gd name="connsiteY523" fmla="*/ 856590 h 1590675"/>
              <a:gd name="connsiteX524" fmla="*/ 393859 w 1933575"/>
              <a:gd name="connsiteY524" fmla="*/ 893071 h 1590675"/>
              <a:gd name="connsiteX525" fmla="*/ 356426 w 1933575"/>
              <a:gd name="connsiteY525" fmla="*/ 854971 h 1590675"/>
              <a:gd name="connsiteX526" fmla="*/ 395383 w 1933575"/>
              <a:gd name="connsiteY526" fmla="*/ 816871 h 1590675"/>
              <a:gd name="connsiteX527" fmla="*/ 432626 w 1933575"/>
              <a:gd name="connsiteY527" fmla="*/ 856590 h 1590675"/>
              <a:gd name="connsiteX528" fmla="*/ 433292 w 1933575"/>
              <a:gd name="connsiteY528" fmla="*/ 867639 h 1590675"/>
              <a:gd name="connsiteX529" fmla="*/ 470821 w 1933575"/>
              <a:gd name="connsiteY529" fmla="*/ 831254 h 1590675"/>
              <a:gd name="connsiteX530" fmla="*/ 509207 w 1933575"/>
              <a:gd name="connsiteY530" fmla="*/ 868496 h 1590675"/>
              <a:gd name="connsiteX531" fmla="*/ 472250 w 1933575"/>
              <a:gd name="connsiteY531" fmla="*/ 907168 h 1590675"/>
              <a:gd name="connsiteX532" fmla="*/ 433292 w 1933575"/>
              <a:gd name="connsiteY532" fmla="*/ 867639 h 1590675"/>
              <a:gd name="connsiteX533" fmla="*/ 76105 w 1933575"/>
              <a:gd name="connsiteY533" fmla="*/ 838969 h 1590675"/>
              <a:gd name="connsiteX534" fmla="*/ 38195 w 1933575"/>
              <a:gd name="connsiteY534" fmla="*/ 801345 h 1590675"/>
              <a:gd name="connsiteX535" fmla="*/ 76867 w 1933575"/>
              <a:gd name="connsiteY535" fmla="*/ 763055 h 1590675"/>
              <a:gd name="connsiteX536" fmla="*/ 114110 w 1933575"/>
              <a:gd name="connsiteY536" fmla="*/ 801441 h 1590675"/>
              <a:gd name="connsiteX537" fmla="*/ 76105 w 1933575"/>
              <a:gd name="connsiteY537" fmla="*/ 838969 h 1590675"/>
              <a:gd name="connsiteX538" fmla="*/ 1102424 w 1933575"/>
              <a:gd name="connsiteY538" fmla="*/ 1433805 h 1590675"/>
              <a:gd name="connsiteX539" fmla="*/ 1140238 w 1933575"/>
              <a:gd name="connsiteY539" fmla="*/ 1471620 h 1590675"/>
              <a:gd name="connsiteX540" fmla="*/ 1101376 w 1933575"/>
              <a:gd name="connsiteY540" fmla="*/ 1509720 h 1590675"/>
              <a:gd name="connsiteX541" fmla="*/ 1064324 w 1933575"/>
              <a:gd name="connsiteY541" fmla="*/ 1471239 h 1590675"/>
              <a:gd name="connsiteX542" fmla="*/ 1102424 w 1933575"/>
              <a:gd name="connsiteY542" fmla="*/ 1433805 h 1590675"/>
              <a:gd name="connsiteX543" fmla="*/ 733901 w 1933575"/>
              <a:gd name="connsiteY543" fmla="*/ 990893 h 1590675"/>
              <a:gd name="connsiteX544" fmla="*/ 697135 w 1933575"/>
              <a:gd name="connsiteY544" fmla="*/ 1029564 h 1590675"/>
              <a:gd name="connsiteX545" fmla="*/ 657701 w 1933575"/>
              <a:gd name="connsiteY545" fmla="*/ 992036 h 1590675"/>
              <a:gd name="connsiteX546" fmla="*/ 695897 w 1933575"/>
              <a:gd name="connsiteY546" fmla="*/ 953364 h 1590675"/>
              <a:gd name="connsiteX547" fmla="*/ 733901 w 1933575"/>
              <a:gd name="connsiteY547" fmla="*/ 990893 h 1590675"/>
              <a:gd name="connsiteX548" fmla="*/ 878872 w 1933575"/>
              <a:gd name="connsiteY548" fmla="*/ 1099764 h 1590675"/>
              <a:gd name="connsiteX549" fmla="*/ 839724 w 1933575"/>
              <a:gd name="connsiteY549" fmla="*/ 1137578 h 1590675"/>
              <a:gd name="connsiteX550" fmla="*/ 802672 w 1933575"/>
              <a:gd name="connsiteY550" fmla="*/ 1099192 h 1590675"/>
              <a:gd name="connsiteX551" fmla="*/ 841820 w 1933575"/>
              <a:gd name="connsiteY551" fmla="*/ 1061378 h 1590675"/>
              <a:gd name="connsiteX552" fmla="*/ 878872 w 1933575"/>
              <a:gd name="connsiteY552" fmla="*/ 1099764 h 1590675"/>
              <a:gd name="connsiteX553" fmla="*/ 193834 w 1933575"/>
              <a:gd name="connsiteY553" fmla="*/ 814680 h 1590675"/>
              <a:gd name="connsiteX554" fmla="*/ 156972 w 1933575"/>
              <a:gd name="connsiteY554" fmla="*/ 853352 h 1590675"/>
              <a:gd name="connsiteX555" fmla="*/ 117634 w 1933575"/>
              <a:gd name="connsiteY555" fmla="*/ 815823 h 1590675"/>
              <a:gd name="connsiteX556" fmla="*/ 155924 w 1933575"/>
              <a:gd name="connsiteY556" fmla="*/ 777152 h 1590675"/>
              <a:gd name="connsiteX557" fmla="*/ 193834 w 1933575"/>
              <a:gd name="connsiteY557" fmla="*/ 814680 h 1590675"/>
              <a:gd name="connsiteX558" fmla="*/ 588550 w 1933575"/>
              <a:gd name="connsiteY558" fmla="*/ 884118 h 1590675"/>
              <a:gd name="connsiteX559" fmla="*/ 550259 w 1933575"/>
              <a:gd name="connsiteY559" fmla="*/ 921170 h 1590675"/>
              <a:gd name="connsiteX560" fmla="*/ 513207 w 1933575"/>
              <a:gd name="connsiteY560" fmla="*/ 882879 h 1590675"/>
              <a:gd name="connsiteX561" fmla="*/ 551498 w 1933575"/>
              <a:gd name="connsiteY561" fmla="*/ 845827 h 1590675"/>
              <a:gd name="connsiteX562" fmla="*/ 588550 w 1933575"/>
              <a:gd name="connsiteY562" fmla="*/ 884118 h 1590675"/>
              <a:gd name="connsiteX563" fmla="*/ 775716 w 1933575"/>
              <a:gd name="connsiteY563" fmla="*/ 1043185 h 1590675"/>
              <a:gd name="connsiteX564" fmla="*/ 737902 w 1933575"/>
              <a:gd name="connsiteY564" fmla="*/ 1005656 h 1590675"/>
              <a:gd name="connsiteX565" fmla="*/ 775811 w 1933575"/>
              <a:gd name="connsiteY565" fmla="*/ 968223 h 1590675"/>
              <a:gd name="connsiteX566" fmla="*/ 812864 w 1933575"/>
              <a:gd name="connsiteY566" fmla="*/ 1004990 h 1590675"/>
              <a:gd name="connsiteX567" fmla="*/ 775716 w 1933575"/>
              <a:gd name="connsiteY567" fmla="*/ 1043185 h 1590675"/>
              <a:gd name="connsiteX568" fmla="*/ 34195 w 1933575"/>
              <a:gd name="connsiteY568" fmla="*/ 786201 h 1590675"/>
              <a:gd name="connsiteX569" fmla="*/ 95 w 1933575"/>
              <a:gd name="connsiteY569" fmla="*/ 824110 h 1590675"/>
              <a:gd name="connsiteX570" fmla="*/ 95 w 1933575"/>
              <a:gd name="connsiteY570" fmla="*/ 749625 h 1590675"/>
              <a:gd name="connsiteX571" fmla="*/ 34195 w 1933575"/>
              <a:gd name="connsiteY571" fmla="*/ 786201 h 1590675"/>
              <a:gd name="connsiteX572" fmla="*/ 909447 w 1933575"/>
              <a:gd name="connsiteY572" fmla="*/ 1150627 h 1590675"/>
              <a:gd name="connsiteX573" fmla="*/ 882968 w 1933575"/>
              <a:gd name="connsiteY573" fmla="*/ 1113956 h 1590675"/>
              <a:gd name="connsiteX574" fmla="*/ 919163 w 1933575"/>
              <a:gd name="connsiteY574" fmla="*/ 1076332 h 1590675"/>
              <a:gd name="connsiteX575" fmla="*/ 957548 w 1933575"/>
              <a:gd name="connsiteY575" fmla="*/ 1111670 h 1590675"/>
              <a:gd name="connsiteX576" fmla="*/ 923163 w 1933575"/>
              <a:gd name="connsiteY576" fmla="*/ 1150818 h 1590675"/>
              <a:gd name="connsiteX577" fmla="*/ 909161 w 1933575"/>
              <a:gd name="connsiteY577" fmla="*/ 1150341 h 1590675"/>
              <a:gd name="connsiteX578" fmla="*/ 909447 w 1933575"/>
              <a:gd name="connsiteY578" fmla="*/ 1150627 h 1590675"/>
              <a:gd name="connsiteX579" fmla="*/ 985838 w 1933575"/>
              <a:gd name="connsiteY579" fmla="*/ 1241972 h 1590675"/>
              <a:gd name="connsiteX580" fmla="*/ 948309 w 1933575"/>
              <a:gd name="connsiteY580" fmla="*/ 1204443 h 1590675"/>
              <a:gd name="connsiteX581" fmla="*/ 986219 w 1933575"/>
              <a:gd name="connsiteY581" fmla="*/ 1167201 h 1590675"/>
              <a:gd name="connsiteX582" fmla="*/ 1023080 w 1933575"/>
              <a:gd name="connsiteY582" fmla="*/ 1204062 h 1590675"/>
              <a:gd name="connsiteX583" fmla="*/ 985838 w 1933575"/>
              <a:gd name="connsiteY583" fmla="*/ 1241972 h 1590675"/>
              <a:gd name="connsiteX584" fmla="*/ 1076611 w 1933575"/>
              <a:gd name="connsiteY584" fmla="*/ 1381418 h 1590675"/>
              <a:gd name="connsiteX585" fmla="*/ 1113282 w 1933575"/>
              <a:gd name="connsiteY585" fmla="*/ 1354938 h 1590675"/>
              <a:gd name="connsiteX586" fmla="*/ 1150906 w 1933575"/>
              <a:gd name="connsiteY586" fmla="*/ 1391133 h 1590675"/>
              <a:gd name="connsiteX587" fmla="*/ 1115568 w 1933575"/>
              <a:gd name="connsiteY587" fmla="*/ 1429519 h 1590675"/>
              <a:gd name="connsiteX588" fmla="*/ 1076420 w 1933575"/>
              <a:gd name="connsiteY588" fmla="*/ 1395134 h 1590675"/>
              <a:gd name="connsiteX589" fmla="*/ 1076897 w 1933575"/>
              <a:gd name="connsiteY589" fmla="*/ 1381132 h 1590675"/>
              <a:gd name="connsiteX590" fmla="*/ 1076611 w 1933575"/>
              <a:gd name="connsiteY590" fmla="*/ 1381418 h 1590675"/>
              <a:gd name="connsiteX591" fmla="*/ 667702 w 1933575"/>
              <a:gd name="connsiteY591" fmla="*/ 897929 h 1590675"/>
              <a:gd name="connsiteX592" fmla="*/ 629412 w 1933575"/>
              <a:gd name="connsiteY592" fmla="*/ 934981 h 1590675"/>
              <a:gd name="connsiteX593" fmla="*/ 593027 w 1933575"/>
              <a:gd name="connsiteY593" fmla="*/ 897453 h 1590675"/>
              <a:gd name="connsiteX594" fmla="*/ 631317 w 1933575"/>
              <a:gd name="connsiteY594" fmla="*/ 860400 h 1590675"/>
              <a:gd name="connsiteX595" fmla="*/ 667702 w 1933575"/>
              <a:gd name="connsiteY595" fmla="*/ 897929 h 1590675"/>
              <a:gd name="connsiteX596" fmla="*/ 1051655 w 1933575"/>
              <a:gd name="connsiteY596" fmla="*/ 1261022 h 1590675"/>
              <a:gd name="connsiteX597" fmla="*/ 1088422 w 1933575"/>
              <a:gd name="connsiteY597" fmla="*/ 1299312 h 1590675"/>
              <a:gd name="connsiteX598" fmla="*/ 1049750 w 1933575"/>
              <a:gd name="connsiteY598" fmla="*/ 1335698 h 1590675"/>
              <a:gd name="connsiteX599" fmla="*/ 1013651 w 1933575"/>
              <a:gd name="connsiteY599" fmla="*/ 1298074 h 1590675"/>
              <a:gd name="connsiteX600" fmla="*/ 1051655 w 1933575"/>
              <a:gd name="connsiteY600" fmla="*/ 1261022 h 1590675"/>
              <a:gd name="connsiteX601" fmla="*/ 709327 w 1933575"/>
              <a:gd name="connsiteY601" fmla="*/ 948888 h 1590675"/>
              <a:gd name="connsiteX602" fmla="*/ 673037 w 1933575"/>
              <a:gd name="connsiteY602" fmla="*/ 911550 h 1590675"/>
              <a:gd name="connsiteX603" fmla="*/ 711422 w 1933575"/>
              <a:gd name="connsiteY603" fmla="*/ 874878 h 1590675"/>
              <a:gd name="connsiteX604" fmla="*/ 747046 w 1933575"/>
              <a:gd name="connsiteY604" fmla="*/ 912978 h 1590675"/>
              <a:gd name="connsiteX605" fmla="*/ 709327 w 1933575"/>
              <a:gd name="connsiteY605" fmla="*/ 948888 h 1590675"/>
              <a:gd name="connsiteX606" fmla="*/ 249365 w 1933575"/>
              <a:gd name="connsiteY606" fmla="*/ 786867 h 1590675"/>
              <a:gd name="connsiteX607" fmla="*/ 212503 w 1933575"/>
              <a:gd name="connsiteY607" fmla="*/ 750101 h 1590675"/>
              <a:gd name="connsiteX608" fmla="*/ 250317 w 1933575"/>
              <a:gd name="connsiteY608" fmla="*/ 712858 h 1590675"/>
              <a:gd name="connsiteX609" fmla="*/ 286512 w 1933575"/>
              <a:gd name="connsiteY609" fmla="*/ 750387 h 1590675"/>
              <a:gd name="connsiteX610" fmla="*/ 249365 w 1933575"/>
              <a:gd name="connsiteY610" fmla="*/ 786867 h 1590675"/>
              <a:gd name="connsiteX611" fmla="*/ 206883 w 1933575"/>
              <a:gd name="connsiteY611" fmla="*/ 735146 h 1590675"/>
              <a:gd name="connsiteX612" fmla="*/ 170402 w 1933575"/>
              <a:gd name="connsiteY612" fmla="*/ 772580 h 1590675"/>
              <a:gd name="connsiteX613" fmla="*/ 132969 w 1933575"/>
              <a:gd name="connsiteY613" fmla="*/ 736099 h 1590675"/>
              <a:gd name="connsiteX614" fmla="*/ 169450 w 1933575"/>
              <a:gd name="connsiteY614" fmla="*/ 698666 h 1590675"/>
              <a:gd name="connsiteX615" fmla="*/ 206883 w 1933575"/>
              <a:gd name="connsiteY615" fmla="*/ 735146 h 1590675"/>
              <a:gd name="connsiteX616" fmla="*/ 485585 w 1933575"/>
              <a:gd name="connsiteY616" fmla="*/ 755625 h 1590675"/>
              <a:gd name="connsiteX617" fmla="*/ 522351 w 1933575"/>
              <a:gd name="connsiteY617" fmla="*/ 792678 h 1590675"/>
              <a:gd name="connsiteX618" fmla="*/ 485299 w 1933575"/>
              <a:gd name="connsiteY618" fmla="*/ 829444 h 1590675"/>
              <a:gd name="connsiteX619" fmla="*/ 448532 w 1933575"/>
              <a:gd name="connsiteY619" fmla="*/ 792392 h 1590675"/>
              <a:gd name="connsiteX620" fmla="*/ 485585 w 1933575"/>
              <a:gd name="connsiteY620" fmla="*/ 755625 h 1590675"/>
              <a:gd name="connsiteX621" fmla="*/ 403955 w 1933575"/>
              <a:gd name="connsiteY621" fmla="*/ 815442 h 1590675"/>
              <a:gd name="connsiteX622" fmla="*/ 368808 w 1933575"/>
              <a:gd name="connsiteY622" fmla="*/ 778390 h 1590675"/>
              <a:gd name="connsiteX623" fmla="*/ 405479 w 1933575"/>
              <a:gd name="connsiteY623" fmla="*/ 741243 h 1590675"/>
              <a:gd name="connsiteX624" fmla="*/ 442913 w 1933575"/>
              <a:gd name="connsiteY624" fmla="*/ 777628 h 1590675"/>
              <a:gd name="connsiteX625" fmla="*/ 403955 w 1933575"/>
              <a:gd name="connsiteY625" fmla="*/ 815442 h 1590675"/>
              <a:gd name="connsiteX626" fmla="*/ 1179671 w 1933575"/>
              <a:gd name="connsiteY626" fmla="*/ 1523055 h 1590675"/>
              <a:gd name="connsiteX627" fmla="*/ 1141952 w 1933575"/>
              <a:gd name="connsiteY627" fmla="*/ 1485621 h 1590675"/>
              <a:gd name="connsiteX628" fmla="*/ 1178909 w 1933575"/>
              <a:gd name="connsiteY628" fmla="*/ 1448950 h 1590675"/>
              <a:gd name="connsiteX629" fmla="*/ 1215962 w 1933575"/>
              <a:gd name="connsiteY629" fmla="*/ 1485621 h 1590675"/>
              <a:gd name="connsiteX630" fmla="*/ 1179671 w 1933575"/>
              <a:gd name="connsiteY630" fmla="*/ 1523055 h 1590675"/>
              <a:gd name="connsiteX631" fmla="*/ 328898 w 1933575"/>
              <a:gd name="connsiteY631" fmla="*/ 801060 h 1590675"/>
              <a:gd name="connsiteX632" fmla="*/ 292037 w 1933575"/>
              <a:gd name="connsiteY632" fmla="*/ 764198 h 1590675"/>
              <a:gd name="connsiteX633" fmla="*/ 329946 w 1933575"/>
              <a:gd name="connsiteY633" fmla="*/ 727050 h 1590675"/>
              <a:gd name="connsiteX634" fmla="*/ 366046 w 1933575"/>
              <a:gd name="connsiteY634" fmla="*/ 764579 h 1590675"/>
              <a:gd name="connsiteX635" fmla="*/ 328898 w 1933575"/>
              <a:gd name="connsiteY635" fmla="*/ 801060 h 1590675"/>
              <a:gd name="connsiteX636" fmla="*/ 855059 w 1933575"/>
              <a:gd name="connsiteY636" fmla="*/ 1056901 h 1590675"/>
              <a:gd name="connsiteX637" fmla="*/ 817912 w 1933575"/>
              <a:gd name="connsiteY637" fmla="*/ 1020420 h 1590675"/>
              <a:gd name="connsiteX638" fmla="*/ 855440 w 1933575"/>
              <a:gd name="connsiteY638" fmla="*/ 982892 h 1590675"/>
              <a:gd name="connsiteX639" fmla="*/ 891921 w 1933575"/>
              <a:gd name="connsiteY639" fmla="*/ 1020135 h 1590675"/>
              <a:gd name="connsiteX640" fmla="*/ 855059 w 1933575"/>
              <a:gd name="connsiteY640" fmla="*/ 1056901 h 1590675"/>
              <a:gd name="connsiteX641" fmla="*/ 1164527 w 1933575"/>
              <a:gd name="connsiteY641" fmla="*/ 1312933 h 1590675"/>
              <a:gd name="connsiteX642" fmla="*/ 1127093 w 1933575"/>
              <a:gd name="connsiteY642" fmla="*/ 1349414 h 1590675"/>
              <a:gd name="connsiteX643" fmla="*/ 1090994 w 1933575"/>
              <a:gd name="connsiteY643" fmla="*/ 1311695 h 1590675"/>
              <a:gd name="connsiteX644" fmla="*/ 1127665 w 1933575"/>
              <a:gd name="connsiteY644" fmla="*/ 1275881 h 1590675"/>
              <a:gd name="connsiteX645" fmla="*/ 1164527 w 1933575"/>
              <a:gd name="connsiteY645" fmla="*/ 1312933 h 1590675"/>
              <a:gd name="connsiteX646" fmla="*/ 1033748 w 1933575"/>
              <a:gd name="connsiteY646" fmla="*/ 1129863 h 1590675"/>
              <a:gd name="connsiteX647" fmla="*/ 994696 w 1933575"/>
              <a:gd name="connsiteY647" fmla="*/ 1164629 h 1590675"/>
              <a:gd name="connsiteX648" fmla="*/ 960406 w 1933575"/>
              <a:gd name="connsiteY648" fmla="*/ 1125195 h 1590675"/>
              <a:gd name="connsiteX649" fmla="*/ 998696 w 1933575"/>
              <a:gd name="connsiteY649" fmla="*/ 1091191 h 1590675"/>
              <a:gd name="connsiteX650" fmla="*/ 1033748 w 1933575"/>
              <a:gd name="connsiteY650" fmla="*/ 1129863 h 1590675"/>
              <a:gd name="connsiteX651" fmla="*/ 91535 w 1933575"/>
              <a:gd name="connsiteY651" fmla="*/ 684569 h 1590675"/>
              <a:gd name="connsiteX652" fmla="*/ 127254 w 1933575"/>
              <a:gd name="connsiteY652" fmla="*/ 722859 h 1590675"/>
              <a:gd name="connsiteX653" fmla="*/ 88583 w 1933575"/>
              <a:gd name="connsiteY653" fmla="*/ 758197 h 1590675"/>
              <a:gd name="connsiteX654" fmla="*/ 53626 w 1933575"/>
              <a:gd name="connsiteY654" fmla="*/ 720573 h 1590675"/>
              <a:gd name="connsiteX655" fmla="*/ 91535 w 1933575"/>
              <a:gd name="connsiteY655" fmla="*/ 684569 h 1590675"/>
              <a:gd name="connsiteX656" fmla="*/ 1099280 w 1933575"/>
              <a:gd name="connsiteY656" fmla="*/ 1218921 h 1590675"/>
              <a:gd name="connsiteX657" fmla="*/ 1061942 w 1933575"/>
              <a:gd name="connsiteY657" fmla="*/ 1255593 h 1590675"/>
              <a:gd name="connsiteX658" fmla="*/ 1025557 w 1933575"/>
              <a:gd name="connsiteY658" fmla="*/ 1217969 h 1590675"/>
              <a:gd name="connsiteX659" fmla="*/ 1062133 w 1933575"/>
              <a:gd name="connsiteY659" fmla="*/ 1181964 h 1590675"/>
              <a:gd name="connsiteX660" fmla="*/ 1099280 w 1933575"/>
              <a:gd name="connsiteY660" fmla="*/ 1218921 h 1590675"/>
              <a:gd name="connsiteX661" fmla="*/ 971074 w 1933575"/>
              <a:gd name="connsiteY661" fmla="*/ 1034803 h 1590675"/>
              <a:gd name="connsiteX662" fmla="*/ 934212 w 1933575"/>
              <a:gd name="connsiteY662" fmla="*/ 1070617 h 1590675"/>
              <a:gd name="connsiteX663" fmla="*/ 898017 w 1933575"/>
              <a:gd name="connsiteY663" fmla="*/ 1032708 h 1590675"/>
              <a:gd name="connsiteX664" fmla="*/ 935546 w 1933575"/>
              <a:gd name="connsiteY664" fmla="*/ 997560 h 1590675"/>
              <a:gd name="connsiteX665" fmla="*/ 971074 w 1933575"/>
              <a:gd name="connsiteY665" fmla="*/ 1034803 h 1590675"/>
              <a:gd name="connsiteX666" fmla="*/ 47434 w 1933575"/>
              <a:gd name="connsiteY666" fmla="*/ 707524 h 1590675"/>
              <a:gd name="connsiteX667" fmla="*/ 9716 w 1933575"/>
              <a:gd name="connsiteY667" fmla="*/ 743910 h 1590675"/>
              <a:gd name="connsiteX668" fmla="*/ 0 w 1933575"/>
              <a:gd name="connsiteY668" fmla="*/ 742100 h 1590675"/>
              <a:gd name="connsiteX669" fmla="*/ 0 w 1933575"/>
              <a:gd name="connsiteY669" fmla="*/ 672377 h 1590675"/>
              <a:gd name="connsiteX670" fmla="*/ 11716 w 1933575"/>
              <a:gd name="connsiteY670" fmla="*/ 670567 h 1590675"/>
              <a:gd name="connsiteX671" fmla="*/ 47434 w 1933575"/>
              <a:gd name="connsiteY671" fmla="*/ 707524 h 1590675"/>
              <a:gd name="connsiteX672" fmla="*/ 1210437 w 1933575"/>
              <a:gd name="connsiteY672" fmla="*/ 1590587 h 1590675"/>
              <a:gd name="connsiteX673" fmla="*/ 1207675 w 1933575"/>
              <a:gd name="connsiteY673" fmla="*/ 1577061 h 1590675"/>
              <a:gd name="connsiteX674" fmla="*/ 1245013 w 1933575"/>
              <a:gd name="connsiteY674" fmla="*/ 1540390 h 1590675"/>
              <a:gd name="connsiteX675" fmla="*/ 1281017 w 1933575"/>
              <a:gd name="connsiteY675" fmla="*/ 1577061 h 1590675"/>
              <a:gd name="connsiteX676" fmla="*/ 1278255 w 1933575"/>
              <a:gd name="connsiteY676" fmla="*/ 1590682 h 1590675"/>
              <a:gd name="connsiteX677" fmla="*/ 1210437 w 1933575"/>
              <a:gd name="connsiteY677" fmla="*/ 1590682 h 1590675"/>
              <a:gd name="connsiteX678" fmla="*/ 1229678 w 1933575"/>
              <a:gd name="connsiteY678" fmla="*/ 1406183 h 1590675"/>
              <a:gd name="connsiteX679" fmla="*/ 1193768 w 1933575"/>
              <a:gd name="connsiteY679" fmla="*/ 1442949 h 1590675"/>
              <a:gd name="connsiteX680" fmla="*/ 1156716 w 1933575"/>
              <a:gd name="connsiteY680" fmla="*/ 1405992 h 1590675"/>
              <a:gd name="connsiteX681" fmla="*/ 1193387 w 1933575"/>
              <a:gd name="connsiteY681" fmla="*/ 1369988 h 1590675"/>
              <a:gd name="connsiteX682" fmla="*/ 1229678 w 1933575"/>
              <a:gd name="connsiteY682" fmla="*/ 1406183 h 1590675"/>
              <a:gd name="connsiteX683" fmla="*/ 644557 w 1933575"/>
              <a:gd name="connsiteY683" fmla="*/ 854495 h 1590675"/>
              <a:gd name="connsiteX684" fmla="*/ 608171 w 1933575"/>
              <a:gd name="connsiteY684" fmla="*/ 818395 h 1590675"/>
              <a:gd name="connsiteX685" fmla="*/ 645319 w 1933575"/>
              <a:gd name="connsiteY685" fmla="*/ 781629 h 1590675"/>
              <a:gd name="connsiteX686" fmla="*/ 681038 w 1933575"/>
              <a:gd name="connsiteY686" fmla="*/ 818395 h 1590675"/>
              <a:gd name="connsiteX687" fmla="*/ 644557 w 1933575"/>
              <a:gd name="connsiteY687" fmla="*/ 854495 h 1590675"/>
              <a:gd name="connsiteX688" fmla="*/ 826199 w 1933575"/>
              <a:gd name="connsiteY688" fmla="*/ 927552 h 1590675"/>
              <a:gd name="connsiteX689" fmla="*/ 787337 w 1933575"/>
              <a:gd name="connsiteY689" fmla="*/ 962699 h 1590675"/>
              <a:gd name="connsiteX690" fmla="*/ 752856 w 1933575"/>
              <a:gd name="connsiteY690" fmla="*/ 924599 h 1590675"/>
              <a:gd name="connsiteX691" fmla="*/ 791718 w 1933575"/>
              <a:gd name="connsiteY691" fmla="*/ 889452 h 1590675"/>
              <a:gd name="connsiteX692" fmla="*/ 826199 w 1933575"/>
              <a:gd name="connsiteY692" fmla="*/ 927552 h 1590675"/>
              <a:gd name="connsiteX693" fmla="*/ 563023 w 1933575"/>
              <a:gd name="connsiteY693" fmla="*/ 840493 h 1590675"/>
              <a:gd name="connsiteX694" fmla="*/ 528447 w 1933575"/>
              <a:gd name="connsiteY694" fmla="*/ 801155 h 1590675"/>
              <a:gd name="connsiteX695" fmla="*/ 567023 w 1933575"/>
              <a:gd name="connsiteY695" fmla="*/ 767246 h 1590675"/>
              <a:gd name="connsiteX696" fmla="*/ 601599 w 1933575"/>
              <a:gd name="connsiteY696" fmla="*/ 806584 h 1590675"/>
              <a:gd name="connsiteX697" fmla="*/ 563023 w 1933575"/>
              <a:gd name="connsiteY697" fmla="*/ 840493 h 1590675"/>
              <a:gd name="connsiteX698" fmla="*/ 1258157 w 1933575"/>
              <a:gd name="connsiteY698" fmla="*/ 1536294 h 1590675"/>
              <a:gd name="connsiteX699" fmla="*/ 1222534 w 1933575"/>
              <a:gd name="connsiteY699" fmla="*/ 1499528 h 1590675"/>
              <a:gd name="connsiteX700" fmla="*/ 1259681 w 1933575"/>
              <a:gd name="connsiteY700" fmla="*/ 1464285 h 1590675"/>
              <a:gd name="connsiteX701" fmla="*/ 1294638 w 1933575"/>
              <a:gd name="connsiteY701" fmla="*/ 1500385 h 1590675"/>
              <a:gd name="connsiteX702" fmla="*/ 1258157 w 1933575"/>
              <a:gd name="connsiteY702" fmla="*/ 1536294 h 1590675"/>
              <a:gd name="connsiteX703" fmla="*/ 905161 w 1933575"/>
              <a:gd name="connsiteY703" fmla="*/ 939839 h 1590675"/>
              <a:gd name="connsiteX704" fmla="*/ 869252 w 1933575"/>
              <a:gd name="connsiteY704" fmla="*/ 976320 h 1590675"/>
              <a:gd name="connsiteX705" fmla="*/ 833152 w 1933575"/>
              <a:gd name="connsiteY705" fmla="*/ 940029 h 1590675"/>
              <a:gd name="connsiteX706" fmla="*/ 868394 w 1933575"/>
              <a:gd name="connsiteY706" fmla="*/ 904311 h 1590675"/>
              <a:gd name="connsiteX707" fmla="*/ 905161 w 1933575"/>
              <a:gd name="connsiteY707" fmla="*/ 939839 h 1590675"/>
              <a:gd name="connsiteX708" fmla="*/ 299466 w 1933575"/>
              <a:gd name="connsiteY708" fmla="*/ 669614 h 1590675"/>
              <a:gd name="connsiteX709" fmla="*/ 263747 w 1933575"/>
              <a:gd name="connsiteY709" fmla="*/ 706000 h 1590675"/>
              <a:gd name="connsiteX710" fmla="*/ 228124 w 1933575"/>
              <a:gd name="connsiteY710" fmla="*/ 670948 h 1590675"/>
              <a:gd name="connsiteX711" fmla="*/ 263843 w 1933575"/>
              <a:gd name="connsiteY711" fmla="*/ 634563 h 1590675"/>
              <a:gd name="connsiteX712" fmla="*/ 299466 w 1933575"/>
              <a:gd name="connsiteY712" fmla="*/ 669614 h 1590675"/>
              <a:gd name="connsiteX713" fmla="*/ 1177576 w 1933575"/>
              <a:gd name="connsiteY713" fmla="*/ 1235114 h 1590675"/>
              <a:gd name="connsiteX714" fmla="*/ 1139190 w 1933575"/>
              <a:gd name="connsiteY714" fmla="*/ 1268547 h 1590675"/>
              <a:gd name="connsiteX715" fmla="*/ 1106424 w 1933575"/>
              <a:gd name="connsiteY715" fmla="*/ 1230923 h 1590675"/>
              <a:gd name="connsiteX716" fmla="*/ 1144810 w 1933575"/>
              <a:gd name="connsiteY716" fmla="*/ 1197490 h 1590675"/>
              <a:gd name="connsiteX717" fmla="*/ 1177576 w 1933575"/>
              <a:gd name="connsiteY717" fmla="*/ 1235114 h 1590675"/>
              <a:gd name="connsiteX718" fmla="*/ 724948 w 1933575"/>
              <a:gd name="connsiteY718" fmla="*/ 868020 h 1590675"/>
              <a:gd name="connsiteX719" fmla="*/ 688562 w 1933575"/>
              <a:gd name="connsiteY719" fmla="*/ 832302 h 1590675"/>
              <a:gd name="connsiteX720" fmla="*/ 723519 w 1933575"/>
              <a:gd name="connsiteY720" fmla="*/ 796583 h 1590675"/>
              <a:gd name="connsiteX721" fmla="*/ 759904 w 1933575"/>
              <a:gd name="connsiteY721" fmla="*/ 832302 h 1590675"/>
              <a:gd name="connsiteX722" fmla="*/ 724948 w 1933575"/>
              <a:gd name="connsiteY722" fmla="*/ 868020 h 1590675"/>
              <a:gd name="connsiteX723" fmla="*/ 1112234 w 1933575"/>
              <a:gd name="connsiteY723" fmla="*/ 1141293 h 1590675"/>
              <a:gd name="connsiteX724" fmla="*/ 1073944 w 1933575"/>
              <a:gd name="connsiteY724" fmla="*/ 1174821 h 1590675"/>
              <a:gd name="connsiteX725" fmla="*/ 1041083 w 1933575"/>
              <a:gd name="connsiteY725" fmla="*/ 1137292 h 1590675"/>
              <a:gd name="connsiteX726" fmla="*/ 1079373 w 1933575"/>
              <a:gd name="connsiteY726" fmla="*/ 1103764 h 1590675"/>
              <a:gd name="connsiteX727" fmla="*/ 1112234 w 1933575"/>
              <a:gd name="connsiteY727" fmla="*/ 1141293 h 1590675"/>
              <a:gd name="connsiteX728" fmla="*/ 219647 w 1933575"/>
              <a:gd name="connsiteY728" fmla="*/ 656279 h 1590675"/>
              <a:gd name="connsiteX729" fmla="*/ 184309 w 1933575"/>
              <a:gd name="connsiteY729" fmla="*/ 691522 h 1590675"/>
              <a:gd name="connsiteX730" fmla="*/ 148685 w 1933575"/>
              <a:gd name="connsiteY730" fmla="*/ 655137 h 1590675"/>
              <a:gd name="connsiteX731" fmla="*/ 184690 w 1933575"/>
              <a:gd name="connsiteY731" fmla="*/ 620561 h 1590675"/>
              <a:gd name="connsiteX732" fmla="*/ 219647 w 1933575"/>
              <a:gd name="connsiteY732" fmla="*/ 656279 h 1590675"/>
              <a:gd name="connsiteX733" fmla="*/ 376047 w 1933575"/>
              <a:gd name="connsiteY733" fmla="*/ 686569 h 1590675"/>
              <a:gd name="connsiteX734" fmla="*/ 337661 w 1933575"/>
              <a:gd name="connsiteY734" fmla="*/ 720002 h 1590675"/>
              <a:gd name="connsiteX735" fmla="*/ 304895 w 1933575"/>
              <a:gd name="connsiteY735" fmla="*/ 682378 h 1590675"/>
              <a:gd name="connsiteX736" fmla="*/ 343281 w 1933575"/>
              <a:gd name="connsiteY736" fmla="*/ 648945 h 1590675"/>
              <a:gd name="connsiteX737" fmla="*/ 376047 w 1933575"/>
              <a:gd name="connsiteY737" fmla="*/ 686569 h 1590675"/>
              <a:gd name="connsiteX738" fmla="*/ 1011079 w 1933575"/>
              <a:gd name="connsiteY738" fmla="*/ 1083762 h 1590675"/>
              <a:gd name="connsiteX739" fmla="*/ 975836 w 1933575"/>
              <a:gd name="connsiteY739" fmla="*/ 1048424 h 1590675"/>
              <a:gd name="connsiteX740" fmla="*/ 1012222 w 1933575"/>
              <a:gd name="connsiteY740" fmla="*/ 1012800 h 1590675"/>
              <a:gd name="connsiteX741" fmla="*/ 1046798 w 1933575"/>
              <a:gd name="connsiteY741" fmla="*/ 1048805 h 1590675"/>
              <a:gd name="connsiteX742" fmla="*/ 1011079 w 1933575"/>
              <a:gd name="connsiteY742" fmla="*/ 1083762 h 1590675"/>
              <a:gd name="connsiteX743" fmla="*/ 418052 w 1933575"/>
              <a:gd name="connsiteY743" fmla="*/ 734289 h 1590675"/>
              <a:gd name="connsiteX744" fmla="*/ 384620 w 1933575"/>
              <a:gd name="connsiteY744" fmla="*/ 695999 h 1590675"/>
              <a:gd name="connsiteX745" fmla="*/ 422148 w 1933575"/>
              <a:gd name="connsiteY745" fmla="*/ 663138 h 1590675"/>
              <a:gd name="connsiteX746" fmla="*/ 455581 w 1933575"/>
              <a:gd name="connsiteY746" fmla="*/ 701428 h 1590675"/>
              <a:gd name="connsiteX747" fmla="*/ 418052 w 1933575"/>
              <a:gd name="connsiteY747" fmla="*/ 734289 h 1590675"/>
              <a:gd name="connsiteX748" fmla="*/ 980694 w 1933575"/>
              <a:gd name="connsiteY748" fmla="*/ 954031 h 1590675"/>
              <a:gd name="connsiteX749" fmla="*/ 946023 w 1933575"/>
              <a:gd name="connsiteY749" fmla="*/ 989369 h 1590675"/>
              <a:gd name="connsiteX750" fmla="*/ 911066 w 1933575"/>
              <a:gd name="connsiteY750" fmla="*/ 954317 h 1590675"/>
              <a:gd name="connsiteX751" fmla="*/ 944975 w 1933575"/>
              <a:gd name="connsiteY751" fmla="*/ 919741 h 1590675"/>
              <a:gd name="connsiteX752" fmla="*/ 980694 w 1933575"/>
              <a:gd name="connsiteY752" fmla="*/ 954031 h 1590675"/>
              <a:gd name="connsiteX753" fmla="*/ 1289018 w 1933575"/>
              <a:gd name="connsiteY753" fmla="*/ 1590587 h 1590675"/>
              <a:gd name="connsiteX754" fmla="*/ 1289018 w 1933575"/>
              <a:gd name="connsiteY754" fmla="*/ 1590587 h 1590675"/>
              <a:gd name="connsiteX755" fmla="*/ 1324642 w 1933575"/>
              <a:gd name="connsiteY755" fmla="*/ 1556297 h 1590675"/>
              <a:gd name="connsiteX756" fmla="*/ 1358837 w 1933575"/>
              <a:gd name="connsiteY756" fmla="*/ 1590587 h 1590675"/>
              <a:gd name="connsiteX757" fmla="*/ 1289018 w 1933575"/>
              <a:gd name="connsiteY757" fmla="*/ 1590587 h 1590675"/>
              <a:gd name="connsiteX758" fmla="*/ 1271588 w 1933575"/>
              <a:gd name="connsiteY758" fmla="*/ 1455427 h 1590675"/>
              <a:gd name="connsiteX759" fmla="*/ 1237964 w 1933575"/>
              <a:gd name="connsiteY759" fmla="*/ 1419042 h 1590675"/>
              <a:gd name="connsiteX760" fmla="*/ 1274636 w 1933575"/>
              <a:gd name="connsiteY760" fmla="*/ 1385799 h 1590675"/>
              <a:gd name="connsiteX761" fmla="*/ 1307497 w 1933575"/>
              <a:gd name="connsiteY761" fmla="*/ 1421423 h 1590675"/>
              <a:gd name="connsiteX762" fmla="*/ 1271588 w 1933575"/>
              <a:gd name="connsiteY762" fmla="*/ 1455427 h 1590675"/>
              <a:gd name="connsiteX763" fmla="*/ 1242632 w 1933575"/>
              <a:gd name="connsiteY763" fmla="*/ 1326268 h 1590675"/>
              <a:gd name="connsiteX764" fmla="*/ 1208246 w 1933575"/>
              <a:gd name="connsiteY764" fmla="*/ 1362082 h 1590675"/>
              <a:gd name="connsiteX765" fmla="*/ 1172147 w 1933575"/>
              <a:gd name="connsiteY765" fmla="*/ 1326649 h 1590675"/>
              <a:gd name="connsiteX766" fmla="*/ 1207199 w 1933575"/>
              <a:gd name="connsiteY766" fmla="*/ 1291597 h 1590675"/>
              <a:gd name="connsiteX767" fmla="*/ 1242632 w 1933575"/>
              <a:gd name="connsiteY767" fmla="*/ 1326268 h 1590675"/>
              <a:gd name="connsiteX768" fmla="*/ 139637 w 1933575"/>
              <a:gd name="connsiteY768" fmla="*/ 642563 h 1590675"/>
              <a:gd name="connsiteX769" fmla="*/ 103918 w 1933575"/>
              <a:gd name="connsiteY769" fmla="*/ 677044 h 1590675"/>
              <a:gd name="connsiteX770" fmla="*/ 69437 w 1933575"/>
              <a:gd name="connsiteY770" fmla="*/ 641325 h 1590675"/>
              <a:gd name="connsiteX771" fmla="*/ 105156 w 1933575"/>
              <a:gd name="connsiteY771" fmla="*/ 606845 h 1590675"/>
              <a:gd name="connsiteX772" fmla="*/ 139637 w 1933575"/>
              <a:gd name="connsiteY772" fmla="*/ 642563 h 1590675"/>
              <a:gd name="connsiteX773" fmla="*/ 500063 w 1933575"/>
              <a:gd name="connsiteY773" fmla="*/ 748196 h 1590675"/>
              <a:gd name="connsiteX774" fmla="*/ 464344 w 1933575"/>
              <a:gd name="connsiteY774" fmla="*/ 713715 h 1590675"/>
              <a:gd name="connsiteX775" fmla="*/ 499872 w 1933575"/>
              <a:gd name="connsiteY775" fmla="*/ 677616 h 1590675"/>
              <a:gd name="connsiteX776" fmla="*/ 534829 w 1933575"/>
              <a:gd name="connsiteY776" fmla="*/ 712763 h 1590675"/>
              <a:gd name="connsiteX777" fmla="*/ 500063 w 1933575"/>
              <a:gd name="connsiteY777" fmla="*/ 748196 h 1590675"/>
              <a:gd name="connsiteX778" fmla="*/ 544449 w 1933575"/>
              <a:gd name="connsiteY778" fmla="*/ 726574 h 1590675"/>
              <a:gd name="connsiteX779" fmla="*/ 580168 w 1933575"/>
              <a:gd name="connsiteY779" fmla="*/ 692379 h 1590675"/>
              <a:gd name="connsiteX780" fmla="*/ 613982 w 1933575"/>
              <a:gd name="connsiteY780" fmla="*/ 728479 h 1590675"/>
              <a:gd name="connsiteX781" fmla="*/ 578930 w 1933575"/>
              <a:gd name="connsiteY781" fmla="*/ 762007 h 1590675"/>
              <a:gd name="connsiteX782" fmla="*/ 544449 w 1933575"/>
              <a:gd name="connsiteY782" fmla="*/ 726574 h 1590675"/>
              <a:gd name="connsiteX783" fmla="*/ 838581 w 1933575"/>
              <a:gd name="connsiteY783" fmla="*/ 846018 h 1590675"/>
              <a:gd name="connsiteX784" fmla="*/ 803910 w 1933575"/>
              <a:gd name="connsiteY784" fmla="*/ 881355 h 1590675"/>
              <a:gd name="connsiteX785" fmla="*/ 768953 w 1933575"/>
              <a:gd name="connsiteY785" fmla="*/ 846303 h 1590675"/>
              <a:gd name="connsiteX786" fmla="*/ 802862 w 1933575"/>
              <a:gd name="connsiteY786" fmla="*/ 811728 h 1590675"/>
              <a:gd name="connsiteX787" fmla="*/ 838581 w 1933575"/>
              <a:gd name="connsiteY787" fmla="*/ 846018 h 1590675"/>
              <a:gd name="connsiteX788" fmla="*/ 1155859 w 1933575"/>
              <a:gd name="connsiteY788" fmla="*/ 1119195 h 1590675"/>
              <a:gd name="connsiteX789" fmla="*/ 1190530 w 1933575"/>
              <a:gd name="connsiteY789" fmla="*/ 1152818 h 1590675"/>
              <a:gd name="connsiteX790" fmla="*/ 1155859 w 1933575"/>
              <a:gd name="connsiteY790" fmla="*/ 1187775 h 1590675"/>
              <a:gd name="connsiteX791" fmla="*/ 1121950 w 1933575"/>
              <a:gd name="connsiteY791" fmla="*/ 1153389 h 1590675"/>
              <a:gd name="connsiteX792" fmla="*/ 1155859 w 1933575"/>
              <a:gd name="connsiteY792" fmla="*/ 1119195 h 1590675"/>
              <a:gd name="connsiteX793" fmla="*/ 1125188 w 1933575"/>
              <a:gd name="connsiteY793" fmla="*/ 1062521 h 1590675"/>
              <a:gd name="connsiteX794" fmla="*/ 1091184 w 1933575"/>
              <a:gd name="connsiteY794" fmla="*/ 1096811 h 1590675"/>
              <a:gd name="connsiteX795" fmla="*/ 1056513 w 1933575"/>
              <a:gd name="connsiteY795" fmla="*/ 1061759 h 1590675"/>
              <a:gd name="connsiteX796" fmla="*/ 1091184 w 1933575"/>
              <a:gd name="connsiteY796" fmla="*/ 1028231 h 1590675"/>
              <a:gd name="connsiteX797" fmla="*/ 1125188 w 1933575"/>
              <a:gd name="connsiteY797" fmla="*/ 1062521 h 1590675"/>
              <a:gd name="connsiteX798" fmla="*/ 882968 w 1933575"/>
              <a:gd name="connsiteY798" fmla="*/ 894976 h 1590675"/>
              <a:gd name="connsiteX799" fmla="*/ 849154 w 1933575"/>
              <a:gd name="connsiteY799" fmla="*/ 860686 h 1590675"/>
              <a:gd name="connsiteX800" fmla="*/ 884492 w 1933575"/>
              <a:gd name="connsiteY800" fmla="*/ 826491 h 1590675"/>
              <a:gd name="connsiteX801" fmla="*/ 917639 w 1933575"/>
              <a:gd name="connsiteY801" fmla="*/ 861448 h 1590675"/>
              <a:gd name="connsiteX802" fmla="*/ 882968 w 1933575"/>
              <a:gd name="connsiteY802" fmla="*/ 894976 h 1590675"/>
              <a:gd name="connsiteX803" fmla="*/ 1372362 w 1933575"/>
              <a:gd name="connsiteY803" fmla="*/ 1514196 h 1590675"/>
              <a:gd name="connsiteX804" fmla="*/ 1338644 w 1933575"/>
              <a:gd name="connsiteY804" fmla="*/ 1548581 h 1590675"/>
              <a:gd name="connsiteX805" fmla="*/ 1303877 w 1933575"/>
              <a:gd name="connsiteY805" fmla="*/ 1513815 h 1590675"/>
              <a:gd name="connsiteX806" fmla="*/ 1338263 w 1933575"/>
              <a:gd name="connsiteY806" fmla="*/ 1480097 h 1590675"/>
              <a:gd name="connsiteX807" fmla="*/ 1372362 w 1933575"/>
              <a:gd name="connsiteY807" fmla="*/ 1514196 h 1590675"/>
              <a:gd name="connsiteX808" fmla="*/ 59722 w 1933575"/>
              <a:gd name="connsiteY808" fmla="*/ 627133 h 1590675"/>
              <a:gd name="connsiteX809" fmla="*/ 25146 w 1933575"/>
              <a:gd name="connsiteY809" fmla="*/ 662280 h 1590675"/>
              <a:gd name="connsiteX810" fmla="*/ 95 w 1933575"/>
              <a:gd name="connsiteY810" fmla="*/ 652184 h 1590675"/>
              <a:gd name="connsiteX811" fmla="*/ 95 w 1933575"/>
              <a:gd name="connsiteY811" fmla="*/ 603035 h 1590675"/>
              <a:gd name="connsiteX812" fmla="*/ 24194 w 1933575"/>
              <a:gd name="connsiteY812" fmla="*/ 592938 h 1590675"/>
              <a:gd name="connsiteX813" fmla="*/ 59722 w 1933575"/>
              <a:gd name="connsiteY813" fmla="*/ 627133 h 1590675"/>
              <a:gd name="connsiteX814" fmla="*/ 658844 w 1933575"/>
              <a:gd name="connsiteY814" fmla="*/ 704095 h 1590675"/>
              <a:gd name="connsiteX815" fmla="*/ 693229 w 1933575"/>
              <a:gd name="connsiteY815" fmla="*/ 739242 h 1590675"/>
              <a:gd name="connsiteX816" fmla="*/ 658749 w 1933575"/>
              <a:gd name="connsiteY816" fmla="*/ 772866 h 1590675"/>
              <a:gd name="connsiteX817" fmla="*/ 624364 w 1933575"/>
              <a:gd name="connsiteY817" fmla="*/ 737718 h 1590675"/>
              <a:gd name="connsiteX818" fmla="*/ 658844 w 1933575"/>
              <a:gd name="connsiteY818" fmla="*/ 704095 h 1590675"/>
              <a:gd name="connsiteX819" fmla="*/ 1221010 w 1933575"/>
              <a:gd name="connsiteY819" fmla="*/ 1213016 h 1590675"/>
              <a:gd name="connsiteX820" fmla="*/ 1255776 w 1933575"/>
              <a:gd name="connsiteY820" fmla="*/ 1246353 h 1590675"/>
              <a:gd name="connsiteX821" fmla="*/ 1221391 w 1933575"/>
              <a:gd name="connsiteY821" fmla="*/ 1281501 h 1590675"/>
              <a:gd name="connsiteX822" fmla="*/ 1187291 w 1933575"/>
              <a:gd name="connsiteY822" fmla="*/ 1247496 h 1590675"/>
              <a:gd name="connsiteX823" fmla="*/ 1221010 w 1933575"/>
              <a:gd name="connsiteY823" fmla="*/ 1213016 h 1590675"/>
              <a:gd name="connsiteX824" fmla="*/ 1287399 w 1933575"/>
              <a:gd name="connsiteY824" fmla="*/ 1375131 h 1590675"/>
              <a:gd name="connsiteX825" fmla="*/ 1252919 w 1933575"/>
              <a:gd name="connsiteY825" fmla="*/ 1341413 h 1590675"/>
              <a:gd name="connsiteX826" fmla="*/ 1286637 w 1933575"/>
              <a:gd name="connsiteY826" fmla="*/ 1306932 h 1590675"/>
              <a:gd name="connsiteX827" fmla="*/ 1321118 w 1933575"/>
              <a:gd name="connsiteY827" fmla="*/ 1340651 h 1590675"/>
              <a:gd name="connsiteX828" fmla="*/ 1287399 w 1933575"/>
              <a:gd name="connsiteY828" fmla="*/ 1375131 h 1590675"/>
              <a:gd name="connsiteX829" fmla="*/ 738473 w 1933575"/>
              <a:gd name="connsiteY829" fmla="*/ 718573 h 1590675"/>
              <a:gd name="connsiteX830" fmla="*/ 772477 w 1933575"/>
              <a:gd name="connsiteY830" fmla="*/ 752768 h 1590675"/>
              <a:gd name="connsiteX831" fmla="*/ 738283 w 1933575"/>
              <a:gd name="connsiteY831" fmla="*/ 786772 h 1590675"/>
              <a:gd name="connsiteX832" fmla="*/ 704279 w 1933575"/>
              <a:gd name="connsiteY832" fmla="*/ 752577 h 1590675"/>
              <a:gd name="connsiteX833" fmla="*/ 738473 w 1933575"/>
              <a:gd name="connsiteY833" fmla="*/ 718573 h 1590675"/>
              <a:gd name="connsiteX834" fmla="*/ 1025747 w 1933575"/>
              <a:gd name="connsiteY834" fmla="*/ 934600 h 1590675"/>
              <a:gd name="connsiteX835" fmla="*/ 1059561 w 1933575"/>
              <a:gd name="connsiteY835" fmla="*/ 968985 h 1590675"/>
              <a:gd name="connsiteX836" fmla="*/ 1025176 w 1933575"/>
              <a:gd name="connsiteY836" fmla="*/ 1002799 h 1590675"/>
              <a:gd name="connsiteX837" fmla="*/ 991362 w 1933575"/>
              <a:gd name="connsiteY837" fmla="*/ 968414 h 1590675"/>
              <a:gd name="connsiteX838" fmla="*/ 1025747 w 1933575"/>
              <a:gd name="connsiteY838" fmla="*/ 934600 h 1590675"/>
              <a:gd name="connsiteX839" fmla="*/ 164402 w 1933575"/>
              <a:gd name="connsiteY839" fmla="*/ 575888 h 1590675"/>
              <a:gd name="connsiteX840" fmla="*/ 199358 w 1933575"/>
              <a:gd name="connsiteY840" fmla="*/ 542551 h 1590675"/>
              <a:gd name="connsiteX841" fmla="*/ 232315 w 1933575"/>
              <a:gd name="connsiteY841" fmla="*/ 577889 h 1590675"/>
              <a:gd name="connsiteX842" fmla="*/ 198120 w 1933575"/>
              <a:gd name="connsiteY842" fmla="*/ 610560 h 1590675"/>
              <a:gd name="connsiteX843" fmla="*/ 164402 w 1933575"/>
              <a:gd name="connsiteY843" fmla="*/ 575888 h 1590675"/>
              <a:gd name="connsiteX844" fmla="*/ 119063 w 1933575"/>
              <a:gd name="connsiteY844" fmla="*/ 596081 h 1590675"/>
              <a:gd name="connsiteX845" fmla="*/ 84963 w 1933575"/>
              <a:gd name="connsiteY845" fmla="*/ 561792 h 1590675"/>
              <a:gd name="connsiteX846" fmla="*/ 118491 w 1933575"/>
              <a:gd name="connsiteY846" fmla="*/ 528454 h 1590675"/>
              <a:gd name="connsiteX847" fmla="*/ 152591 w 1933575"/>
              <a:gd name="connsiteY847" fmla="*/ 562744 h 1590675"/>
              <a:gd name="connsiteX848" fmla="*/ 119063 w 1933575"/>
              <a:gd name="connsiteY848" fmla="*/ 596081 h 1590675"/>
              <a:gd name="connsiteX849" fmla="*/ 513969 w 1933575"/>
              <a:gd name="connsiteY849" fmla="*/ 667138 h 1590675"/>
              <a:gd name="connsiteX850" fmla="*/ 480060 w 1933575"/>
              <a:gd name="connsiteY850" fmla="*/ 632753 h 1590675"/>
              <a:gd name="connsiteX851" fmla="*/ 513779 w 1933575"/>
              <a:gd name="connsiteY851" fmla="*/ 599511 h 1590675"/>
              <a:gd name="connsiteX852" fmla="*/ 547688 w 1933575"/>
              <a:gd name="connsiteY852" fmla="*/ 633896 h 1590675"/>
              <a:gd name="connsiteX853" fmla="*/ 513969 w 1933575"/>
              <a:gd name="connsiteY853" fmla="*/ 667138 h 1590675"/>
              <a:gd name="connsiteX854" fmla="*/ 434816 w 1933575"/>
              <a:gd name="connsiteY854" fmla="*/ 585128 h 1590675"/>
              <a:gd name="connsiteX855" fmla="*/ 468249 w 1933575"/>
              <a:gd name="connsiteY855" fmla="*/ 619989 h 1590675"/>
              <a:gd name="connsiteX856" fmla="*/ 433007 w 1933575"/>
              <a:gd name="connsiteY856" fmla="*/ 653041 h 1590675"/>
              <a:gd name="connsiteX857" fmla="*/ 400240 w 1933575"/>
              <a:gd name="connsiteY857" fmla="*/ 618846 h 1590675"/>
              <a:gd name="connsiteX858" fmla="*/ 434816 w 1933575"/>
              <a:gd name="connsiteY858" fmla="*/ 585128 h 1590675"/>
              <a:gd name="connsiteX859" fmla="*/ 354521 w 1933575"/>
              <a:gd name="connsiteY859" fmla="*/ 570840 h 1590675"/>
              <a:gd name="connsiteX860" fmla="*/ 388715 w 1933575"/>
              <a:gd name="connsiteY860" fmla="*/ 605130 h 1590675"/>
              <a:gd name="connsiteX861" fmla="*/ 354139 w 1933575"/>
              <a:gd name="connsiteY861" fmla="*/ 639039 h 1590675"/>
              <a:gd name="connsiteX862" fmla="*/ 320612 w 1933575"/>
              <a:gd name="connsiteY862" fmla="*/ 605511 h 1590675"/>
              <a:gd name="connsiteX863" fmla="*/ 354521 w 1933575"/>
              <a:gd name="connsiteY863" fmla="*/ 570840 h 1590675"/>
              <a:gd name="connsiteX864" fmla="*/ 312039 w 1933575"/>
              <a:gd name="connsiteY864" fmla="*/ 591129 h 1590675"/>
              <a:gd name="connsiteX865" fmla="*/ 277178 w 1933575"/>
              <a:gd name="connsiteY865" fmla="*/ 624752 h 1590675"/>
              <a:gd name="connsiteX866" fmla="*/ 243935 w 1933575"/>
              <a:gd name="connsiteY866" fmla="*/ 589509 h 1590675"/>
              <a:gd name="connsiteX867" fmla="*/ 278035 w 1933575"/>
              <a:gd name="connsiteY867" fmla="*/ 556553 h 1590675"/>
              <a:gd name="connsiteX868" fmla="*/ 312039 w 1933575"/>
              <a:gd name="connsiteY868" fmla="*/ 591129 h 1590675"/>
              <a:gd name="connsiteX869" fmla="*/ 993839 w 1933575"/>
              <a:gd name="connsiteY869" fmla="*/ 874688 h 1590675"/>
              <a:gd name="connsiteX870" fmla="*/ 960692 w 1933575"/>
              <a:gd name="connsiteY870" fmla="*/ 908692 h 1590675"/>
              <a:gd name="connsiteX871" fmla="*/ 926306 w 1933575"/>
              <a:gd name="connsiteY871" fmla="*/ 874497 h 1590675"/>
              <a:gd name="connsiteX872" fmla="*/ 960120 w 1933575"/>
              <a:gd name="connsiteY872" fmla="*/ 841255 h 1590675"/>
              <a:gd name="connsiteX873" fmla="*/ 993839 w 1933575"/>
              <a:gd name="connsiteY873" fmla="*/ 874688 h 1590675"/>
              <a:gd name="connsiteX874" fmla="*/ 593789 w 1933575"/>
              <a:gd name="connsiteY874" fmla="*/ 613893 h 1590675"/>
              <a:gd name="connsiteX875" fmla="*/ 627126 w 1933575"/>
              <a:gd name="connsiteY875" fmla="*/ 647897 h 1590675"/>
              <a:gd name="connsiteX876" fmla="*/ 593122 w 1933575"/>
              <a:gd name="connsiteY876" fmla="*/ 681235 h 1590675"/>
              <a:gd name="connsiteX877" fmla="*/ 559784 w 1933575"/>
              <a:gd name="connsiteY877" fmla="*/ 647231 h 1590675"/>
              <a:gd name="connsiteX878" fmla="*/ 593789 w 1933575"/>
              <a:gd name="connsiteY878" fmla="*/ 613893 h 1590675"/>
              <a:gd name="connsiteX879" fmla="*/ 1352836 w 1933575"/>
              <a:gd name="connsiteY879" fmla="*/ 1468572 h 1590675"/>
              <a:gd name="connsiteX880" fmla="*/ 1318546 w 1933575"/>
              <a:gd name="connsiteY880" fmla="*/ 1435710 h 1590675"/>
              <a:gd name="connsiteX881" fmla="*/ 1352455 w 1933575"/>
              <a:gd name="connsiteY881" fmla="*/ 1401039 h 1590675"/>
              <a:gd name="connsiteX882" fmla="*/ 1385983 w 1933575"/>
              <a:gd name="connsiteY882" fmla="*/ 1434567 h 1590675"/>
              <a:gd name="connsiteX883" fmla="*/ 1352836 w 1933575"/>
              <a:gd name="connsiteY883" fmla="*/ 1468572 h 1590675"/>
              <a:gd name="connsiteX884" fmla="*/ 1373505 w 1933575"/>
              <a:gd name="connsiteY884" fmla="*/ 1590587 h 1590675"/>
              <a:gd name="connsiteX885" fmla="*/ 1404461 w 1933575"/>
              <a:gd name="connsiteY885" fmla="*/ 1571727 h 1590675"/>
              <a:gd name="connsiteX886" fmla="*/ 1433322 w 1933575"/>
              <a:gd name="connsiteY886" fmla="*/ 1590587 h 1590675"/>
              <a:gd name="connsiteX887" fmla="*/ 1373505 w 1933575"/>
              <a:gd name="connsiteY887" fmla="*/ 1590587 h 1590675"/>
              <a:gd name="connsiteX888" fmla="*/ 818007 w 1933575"/>
              <a:gd name="connsiteY888" fmla="*/ 800679 h 1590675"/>
              <a:gd name="connsiteX889" fmla="*/ 784193 w 1933575"/>
              <a:gd name="connsiteY889" fmla="*/ 767341 h 1590675"/>
              <a:gd name="connsiteX890" fmla="*/ 818579 w 1933575"/>
              <a:gd name="connsiteY890" fmla="*/ 733242 h 1590675"/>
              <a:gd name="connsiteX891" fmla="*/ 851630 w 1933575"/>
              <a:gd name="connsiteY891" fmla="*/ 767246 h 1590675"/>
              <a:gd name="connsiteX892" fmla="*/ 818007 w 1933575"/>
              <a:gd name="connsiteY892" fmla="*/ 800679 h 1590675"/>
              <a:gd name="connsiteX893" fmla="*/ 39624 w 1933575"/>
              <a:gd name="connsiteY893" fmla="*/ 581604 h 1590675"/>
              <a:gd name="connsiteX894" fmla="*/ 5715 w 1933575"/>
              <a:gd name="connsiteY894" fmla="*/ 548456 h 1590675"/>
              <a:gd name="connsiteX895" fmla="*/ 38862 w 1933575"/>
              <a:gd name="connsiteY895" fmla="*/ 514547 h 1590675"/>
              <a:gd name="connsiteX896" fmla="*/ 72771 w 1933575"/>
              <a:gd name="connsiteY896" fmla="*/ 547695 h 1590675"/>
              <a:gd name="connsiteX897" fmla="*/ 39624 w 1933575"/>
              <a:gd name="connsiteY897" fmla="*/ 581604 h 1590675"/>
              <a:gd name="connsiteX898" fmla="*/ 673132 w 1933575"/>
              <a:gd name="connsiteY898" fmla="*/ 628657 h 1590675"/>
              <a:gd name="connsiteX899" fmla="*/ 706088 w 1933575"/>
              <a:gd name="connsiteY899" fmla="*/ 662566 h 1590675"/>
              <a:gd name="connsiteX900" fmla="*/ 672941 w 1933575"/>
              <a:gd name="connsiteY900" fmla="*/ 694856 h 1590675"/>
              <a:gd name="connsiteX901" fmla="*/ 639985 w 1933575"/>
              <a:gd name="connsiteY901" fmla="*/ 660947 h 1590675"/>
              <a:gd name="connsiteX902" fmla="*/ 673132 w 1933575"/>
              <a:gd name="connsiteY902" fmla="*/ 628657 h 1590675"/>
              <a:gd name="connsiteX903" fmla="*/ 1334357 w 1933575"/>
              <a:gd name="connsiteY903" fmla="*/ 1261403 h 1590675"/>
              <a:gd name="connsiteX904" fmla="*/ 1300829 w 1933575"/>
              <a:gd name="connsiteY904" fmla="*/ 1294740 h 1590675"/>
              <a:gd name="connsiteX905" fmla="*/ 1267873 w 1933575"/>
              <a:gd name="connsiteY905" fmla="*/ 1260927 h 1590675"/>
              <a:gd name="connsiteX906" fmla="*/ 1300639 w 1933575"/>
              <a:gd name="connsiteY906" fmla="*/ 1228351 h 1590675"/>
              <a:gd name="connsiteX907" fmla="*/ 1334357 w 1933575"/>
              <a:gd name="connsiteY907" fmla="*/ 1261403 h 1590675"/>
              <a:gd name="connsiteX908" fmla="*/ 1203770 w 1933575"/>
              <a:gd name="connsiteY908" fmla="*/ 1074332 h 1590675"/>
              <a:gd name="connsiteX909" fmla="*/ 1169575 w 1933575"/>
              <a:gd name="connsiteY909" fmla="*/ 1107193 h 1590675"/>
              <a:gd name="connsiteX910" fmla="*/ 1136999 w 1933575"/>
              <a:gd name="connsiteY910" fmla="*/ 1072617 h 1590675"/>
              <a:gd name="connsiteX911" fmla="*/ 1170432 w 1933575"/>
              <a:gd name="connsiteY911" fmla="*/ 1040423 h 1590675"/>
              <a:gd name="connsiteX912" fmla="*/ 1203770 w 1933575"/>
              <a:gd name="connsiteY912" fmla="*/ 1074332 h 1590675"/>
              <a:gd name="connsiteX913" fmla="*/ 1236250 w 1933575"/>
              <a:gd name="connsiteY913" fmla="*/ 1201014 h 1590675"/>
              <a:gd name="connsiteX914" fmla="*/ 1202436 w 1933575"/>
              <a:gd name="connsiteY914" fmla="*/ 1167772 h 1590675"/>
              <a:gd name="connsiteX915" fmla="*/ 1236059 w 1933575"/>
              <a:gd name="connsiteY915" fmla="*/ 1134339 h 1590675"/>
              <a:gd name="connsiteX916" fmla="*/ 1269111 w 1933575"/>
              <a:gd name="connsiteY916" fmla="*/ 1166915 h 1590675"/>
              <a:gd name="connsiteX917" fmla="*/ 1236250 w 1933575"/>
              <a:gd name="connsiteY917" fmla="*/ 1201014 h 1590675"/>
              <a:gd name="connsiteX918" fmla="*/ 1104710 w 1933575"/>
              <a:gd name="connsiteY918" fmla="*/ 1016134 h 1590675"/>
              <a:gd name="connsiteX919" fmla="*/ 1071753 w 1933575"/>
              <a:gd name="connsiteY919" fmla="*/ 982225 h 1590675"/>
              <a:gd name="connsiteX920" fmla="*/ 1106043 w 1933575"/>
              <a:gd name="connsiteY920" fmla="*/ 949650 h 1590675"/>
              <a:gd name="connsiteX921" fmla="*/ 1138238 w 1933575"/>
              <a:gd name="connsiteY921" fmla="*/ 982796 h 1590675"/>
              <a:gd name="connsiteX922" fmla="*/ 1104710 w 1933575"/>
              <a:gd name="connsiteY922" fmla="*/ 1016134 h 1590675"/>
              <a:gd name="connsiteX923" fmla="*/ 1418273 w 1933575"/>
              <a:gd name="connsiteY923" fmla="*/ 1492955 h 1590675"/>
              <a:gd name="connsiteX924" fmla="*/ 1450562 w 1933575"/>
              <a:gd name="connsiteY924" fmla="*/ 1527055 h 1590675"/>
              <a:gd name="connsiteX925" fmla="*/ 1417225 w 1933575"/>
              <a:gd name="connsiteY925" fmla="*/ 1558678 h 1590675"/>
              <a:gd name="connsiteX926" fmla="*/ 1384935 w 1933575"/>
              <a:gd name="connsiteY926" fmla="*/ 1524579 h 1590675"/>
              <a:gd name="connsiteX927" fmla="*/ 1418273 w 1933575"/>
              <a:gd name="connsiteY927" fmla="*/ 1492955 h 1590675"/>
              <a:gd name="connsiteX928" fmla="*/ 894493 w 1933575"/>
              <a:gd name="connsiteY928" fmla="*/ 814013 h 1590675"/>
              <a:gd name="connsiteX929" fmla="*/ 861822 w 1933575"/>
              <a:gd name="connsiteY929" fmla="*/ 780200 h 1590675"/>
              <a:gd name="connsiteX930" fmla="*/ 894874 w 1933575"/>
              <a:gd name="connsiteY930" fmla="*/ 748291 h 1590675"/>
              <a:gd name="connsiteX931" fmla="*/ 927545 w 1933575"/>
              <a:gd name="connsiteY931" fmla="*/ 782105 h 1590675"/>
              <a:gd name="connsiteX932" fmla="*/ 894493 w 1933575"/>
              <a:gd name="connsiteY932" fmla="*/ 814013 h 1590675"/>
              <a:gd name="connsiteX933" fmla="*/ 1398937 w 1933575"/>
              <a:gd name="connsiteY933" fmla="*/ 1355510 h 1590675"/>
              <a:gd name="connsiteX934" fmla="*/ 1366266 w 1933575"/>
              <a:gd name="connsiteY934" fmla="*/ 1387609 h 1590675"/>
              <a:gd name="connsiteX935" fmla="*/ 1334167 w 1933575"/>
              <a:gd name="connsiteY935" fmla="*/ 1354938 h 1590675"/>
              <a:gd name="connsiteX936" fmla="*/ 1366838 w 1933575"/>
              <a:gd name="connsiteY936" fmla="*/ 1322839 h 1590675"/>
              <a:gd name="connsiteX937" fmla="*/ 1398937 w 1933575"/>
              <a:gd name="connsiteY937" fmla="*/ 1355510 h 1590675"/>
              <a:gd name="connsiteX938" fmla="*/ 784860 w 1933575"/>
              <a:gd name="connsiteY938" fmla="*/ 676282 h 1590675"/>
              <a:gd name="connsiteX939" fmla="*/ 752380 w 1933575"/>
              <a:gd name="connsiteY939" fmla="*/ 708191 h 1590675"/>
              <a:gd name="connsiteX940" fmla="*/ 720471 w 1933575"/>
              <a:gd name="connsiteY940" fmla="*/ 675711 h 1590675"/>
              <a:gd name="connsiteX941" fmla="*/ 752951 w 1933575"/>
              <a:gd name="connsiteY941" fmla="*/ 643802 h 1590675"/>
              <a:gd name="connsiteX942" fmla="*/ 784860 w 1933575"/>
              <a:gd name="connsiteY942" fmla="*/ 676282 h 1590675"/>
              <a:gd name="connsiteX943" fmla="*/ 1072039 w 1933575"/>
              <a:gd name="connsiteY943" fmla="*/ 889452 h 1590675"/>
              <a:gd name="connsiteX944" fmla="*/ 1039368 w 1933575"/>
              <a:gd name="connsiteY944" fmla="*/ 921551 h 1590675"/>
              <a:gd name="connsiteX945" fmla="*/ 1007269 w 1933575"/>
              <a:gd name="connsiteY945" fmla="*/ 888880 h 1590675"/>
              <a:gd name="connsiteX946" fmla="*/ 1039940 w 1933575"/>
              <a:gd name="connsiteY946" fmla="*/ 856781 h 1590675"/>
              <a:gd name="connsiteX947" fmla="*/ 1072039 w 1933575"/>
              <a:gd name="connsiteY947" fmla="*/ 889452 h 1590675"/>
              <a:gd name="connsiteX948" fmla="*/ 607409 w 1933575"/>
              <a:gd name="connsiteY948" fmla="*/ 599320 h 1590675"/>
              <a:gd name="connsiteX949" fmla="*/ 576358 w 1933575"/>
              <a:gd name="connsiteY949" fmla="*/ 567697 h 1590675"/>
              <a:gd name="connsiteX950" fmla="*/ 607981 w 1933575"/>
              <a:gd name="connsiteY950" fmla="*/ 536646 h 1590675"/>
              <a:gd name="connsiteX951" fmla="*/ 639032 w 1933575"/>
              <a:gd name="connsiteY951" fmla="*/ 568269 h 1590675"/>
              <a:gd name="connsiteX952" fmla="*/ 607409 w 1933575"/>
              <a:gd name="connsiteY952" fmla="*/ 599320 h 1590675"/>
              <a:gd name="connsiteX953" fmla="*/ 1005935 w 1933575"/>
              <a:gd name="connsiteY953" fmla="*/ 794773 h 1590675"/>
              <a:gd name="connsiteX954" fmla="*/ 975265 w 1933575"/>
              <a:gd name="connsiteY954" fmla="*/ 826968 h 1590675"/>
              <a:gd name="connsiteX955" fmla="*/ 942785 w 1933575"/>
              <a:gd name="connsiteY955" fmla="*/ 795249 h 1590675"/>
              <a:gd name="connsiteX956" fmla="*/ 974122 w 1933575"/>
              <a:gd name="connsiteY956" fmla="*/ 763817 h 1590675"/>
              <a:gd name="connsiteX957" fmla="*/ 1005935 w 1933575"/>
              <a:gd name="connsiteY957" fmla="*/ 794773 h 1590675"/>
              <a:gd name="connsiteX958" fmla="*/ 164497 w 1933575"/>
              <a:gd name="connsiteY958" fmla="*/ 482258 h 1590675"/>
              <a:gd name="connsiteX959" fmla="*/ 133826 w 1933575"/>
              <a:gd name="connsiteY959" fmla="*/ 514262 h 1590675"/>
              <a:gd name="connsiteX960" fmla="*/ 101537 w 1933575"/>
              <a:gd name="connsiteY960" fmla="*/ 482544 h 1590675"/>
              <a:gd name="connsiteX961" fmla="*/ 132874 w 1933575"/>
              <a:gd name="connsiteY961" fmla="*/ 451302 h 1590675"/>
              <a:gd name="connsiteX962" fmla="*/ 164497 w 1933575"/>
              <a:gd name="connsiteY962" fmla="*/ 482258 h 1590675"/>
              <a:gd name="connsiteX963" fmla="*/ 559689 w 1933575"/>
              <a:gd name="connsiteY963" fmla="*/ 553219 h 1590675"/>
              <a:gd name="connsiteX964" fmla="*/ 529019 w 1933575"/>
              <a:gd name="connsiteY964" fmla="*/ 585413 h 1590675"/>
              <a:gd name="connsiteX965" fmla="*/ 496538 w 1933575"/>
              <a:gd name="connsiteY965" fmla="*/ 553695 h 1590675"/>
              <a:gd name="connsiteX966" fmla="*/ 527876 w 1933575"/>
              <a:gd name="connsiteY966" fmla="*/ 522263 h 1590675"/>
              <a:gd name="connsiteX967" fmla="*/ 559689 w 1933575"/>
              <a:gd name="connsiteY967" fmla="*/ 553219 h 1590675"/>
              <a:gd name="connsiteX968" fmla="*/ 863727 w 1933575"/>
              <a:gd name="connsiteY968" fmla="*/ 687712 h 1590675"/>
              <a:gd name="connsiteX969" fmla="*/ 832199 w 1933575"/>
              <a:gd name="connsiteY969" fmla="*/ 718859 h 1590675"/>
              <a:gd name="connsiteX970" fmla="*/ 800767 w 1933575"/>
              <a:gd name="connsiteY970" fmla="*/ 686283 h 1590675"/>
              <a:gd name="connsiteX971" fmla="*/ 833057 w 1933575"/>
              <a:gd name="connsiteY971" fmla="*/ 655898 h 1590675"/>
              <a:gd name="connsiteX972" fmla="*/ 863727 w 1933575"/>
              <a:gd name="connsiteY972" fmla="*/ 687712 h 1590675"/>
              <a:gd name="connsiteX973" fmla="*/ 321183 w 1933575"/>
              <a:gd name="connsiteY973" fmla="*/ 511309 h 1590675"/>
              <a:gd name="connsiteX974" fmla="*/ 288512 w 1933575"/>
              <a:gd name="connsiteY974" fmla="*/ 542932 h 1590675"/>
              <a:gd name="connsiteX975" fmla="*/ 257556 w 1933575"/>
              <a:gd name="connsiteY975" fmla="*/ 510928 h 1590675"/>
              <a:gd name="connsiteX976" fmla="*/ 290227 w 1933575"/>
              <a:gd name="connsiteY976" fmla="*/ 479305 h 1590675"/>
              <a:gd name="connsiteX977" fmla="*/ 321183 w 1933575"/>
              <a:gd name="connsiteY977" fmla="*/ 511309 h 1590675"/>
              <a:gd name="connsiteX978" fmla="*/ 369475 w 1933575"/>
              <a:gd name="connsiteY978" fmla="*/ 493497 h 1590675"/>
              <a:gd name="connsiteX979" fmla="*/ 400717 w 1933575"/>
              <a:gd name="connsiteY979" fmla="*/ 526549 h 1590675"/>
              <a:gd name="connsiteX980" fmla="*/ 368332 w 1933575"/>
              <a:gd name="connsiteY980" fmla="*/ 557029 h 1590675"/>
              <a:gd name="connsiteX981" fmla="*/ 337090 w 1933575"/>
              <a:gd name="connsiteY981" fmla="*/ 523977 h 1590675"/>
              <a:gd name="connsiteX982" fmla="*/ 369475 w 1933575"/>
              <a:gd name="connsiteY982" fmla="*/ 493497 h 1590675"/>
              <a:gd name="connsiteX983" fmla="*/ 1150620 w 1933575"/>
              <a:gd name="connsiteY983" fmla="*/ 903834 h 1590675"/>
              <a:gd name="connsiteX984" fmla="*/ 1118711 w 1933575"/>
              <a:gd name="connsiteY984" fmla="*/ 934695 h 1590675"/>
              <a:gd name="connsiteX985" fmla="*/ 1087850 w 1933575"/>
              <a:gd name="connsiteY985" fmla="*/ 902787 h 1590675"/>
              <a:gd name="connsiteX986" fmla="*/ 1119759 w 1933575"/>
              <a:gd name="connsiteY986" fmla="*/ 871926 h 1590675"/>
              <a:gd name="connsiteX987" fmla="*/ 1150620 w 1933575"/>
              <a:gd name="connsiteY987" fmla="*/ 903834 h 1590675"/>
              <a:gd name="connsiteX988" fmla="*/ 1250442 w 1933575"/>
              <a:gd name="connsiteY988" fmla="*/ 1056520 h 1590675"/>
              <a:gd name="connsiteX989" fmla="*/ 1281589 w 1933575"/>
              <a:gd name="connsiteY989" fmla="*/ 1088143 h 1590675"/>
              <a:gd name="connsiteX990" fmla="*/ 1248918 w 1933575"/>
              <a:gd name="connsiteY990" fmla="*/ 1119671 h 1590675"/>
              <a:gd name="connsiteX991" fmla="*/ 1218438 w 1933575"/>
              <a:gd name="connsiteY991" fmla="*/ 1087286 h 1590675"/>
              <a:gd name="connsiteX992" fmla="*/ 1250442 w 1933575"/>
              <a:gd name="connsiteY992" fmla="*/ 1056520 h 1590675"/>
              <a:gd name="connsiteX993" fmla="*/ 1184148 w 1933575"/>
              <a:gd name="connsiteY993" fmla="*/ 1028707 h 1590675"/>
              <a:gd name="connsiteX994" fmla="*/ 1153001 w 1933575"/>
              <a:gd name="connsiteY994" fmla="*/ 996989 h 1590675"/>
              <a:gd name="connsiteX995" fmla="*/ 1185767 w 1933575"/>
              <a:gd name="connsiteY995" fmla="*/ 965461 h 1590675"/>
              <a:gd name="connsiteX996" fmla="*/ 1216247 w 1933575"/>
              <a:gd name="connsiteY996" fmla="*/ 997846 h 1590675"/>
              <a:gd name="connsiteX997" fmla="*/ 1184148 w 1933575"/>
              <a:gd name="connsiteY997" fmla="*/ 1028707 h 1590675"/>
              <a:gd name="connsiteX998" fmla="*/ 213170 w 1933575"/>
              <a:gd name="connsiteY998" fmla="*/ 465208 h 1590675"/>
              <a:gd name="connsiteX999" fmla="*/ 244316 w 1933575"/>
              <a:gd name="connsiteY999" fmla="*/ 498164 h 1590675"/>
              <a:gd name="connsiteX1000" fmla="*/ 212122 w 1933575"/>
              <a:gd name="connsiteY1000" fmla="*/ 528645 h 1590675"/>
              <a:gd name="connsiteX1001" fmla="*/ 180975 w 1933575"/>
              <a:gd name="connsiteY1001" fmla="*/ 495688 h 1590675"/>
              <a:gd name="connsiteX1002" fmla="*/ 213170 w 1933575"/>
              <a:gd name="connsiteY1002" fmla="*/ 465208 h 1590675"/>
              <a:gd name="connsiteX1003" fmla="*/ 1463612 w 1933575"/>
              <a:gd name="connsiteY1003" fmla="*/ 1448569 h 1590675"/>
              <a:gd name="connsiteX1004" fmla="*/ 1431703 w 1933575"/>
              <a:gd name="connsiteY1004" fmla="*/ 1480668 h 1590675"/>
              <a:gd name="connsiteX1005" fmla="*/ 1400270 w 1933575"/>
              <a:gd name="connsiteY1005" fmla="*/ 1449426 h 1590675"/>
              <a:gd name="connsiteX1006" fmla="*/ 1432179 w 1933575"/>
              <a:gd name="connsiteY1006" fmla="*/ 1417327 h 1590675"/>
              <a:gd name="connsiteX1007" fmla="*/ 1463612 w 1933575"/>
              <a:gd name="connsiteY1007" fmla="*/ 1448569 h 1590675"/>
              <a:gd name="connsiteX1008" fmla="*/ 1380363 w 1933575"/>
              <a:gd name="connsiteY1008" fmla="*/ 1244353 h 1590675"/>
              <a:gd name="connsiteX1009" fmla="*/ 1412081 w 1933575"/>
              <a:gd name="connsiteY1009" fmla="*/ 1275309 h 1590675"/>
              <a:gd name="connsiteX1010" fmla="*/ 1381125 w 1933575"/>
              <a:gd name="connsiteY1010" fmla="*/ 1307028 h 1590675"/>
              <a:gd name="connsiteX1011" fmla="*/ 1349407 w 1933575"/>
              <a:gd name="connsiteY1011" fmla="*/ 1276071 h 1590675"/>
              <a:gd name="connsiteX1012" fmla="*/ 1380363 w 1933575"/>
              <a:gd name="connsiteY1012" fmla="*/ 1244353 h 1590675"/>
              <a:gd name="connsiteX1013" fmla="*/ 1346930 w 1933575"/>
              <a:gd name="connsiteY1013" fmla="*/ 1181964 h 1590675"/>
              <a:gd name="connsiteX1014" fmla="*/ 1315593 w 1933575"/>
              <a:gd name="connsiteY1014" fmla="*/ 1213492 h 1590675"/>
              <a:gd name="connsiteX1015" fmla="*/ 1283780 w 1933575"/>
              <a:gd name="connsiteY1015" fmla="*/ 1181107 h 1590675"/>
              <a:gd name="connsiteX1016" fmla="*/ 1315784 w 1933575"/>
              <a:gd name="connsiteY1016" fmla="*/ 1150341 h 1590675"/>
              <a:gd name="connsiteX1017" fmla="*/ 1346930 w 1933575"/>
              <a:gd name="connsiteY1017" fmla="*/ 1181964 h 1590675"/>
              <a:gd name="connsiteX1018" fmla="*/ 447294 w 1933575"/>
              <a:gd name="connsiteY1018" fmla="*/ 571317 h 1590675"/>
              <a:gd name="connsiteX1019" fmla="*/ 416719 w 1933575"/>
              <a:gd name="connsiteY1019" fmla="*/ 537598 h 1590675"/>
              <a:gd name="connsiteX1020" fmla="*/ 449675 w 1933575"/>
              <a:gd name="connsiteY1020" fmla="*/ 507689 h 1590675"/>
              <a:gd name="connsiteX1021" fmla="*/ 480251 w 1933575"/>
              <a:gd name="connsiteY1021" fmla="*/ 541408 h 1590675"/>
              <a:gd name="connsiteX1022" fmla="*/ 447294 w 1933575"/>
              <a:gd name="connsiteY1022" fmla="*/ 571317 h 1590675"/>
              <a:gd name="connsiteX1023" fmla="*/ 84677 w 1933575"/>
              <a:gd name="connsiteY1023" fmla="*/ 468542 h 1590675"/>
              <a:gd name="connsiteX1024" fmla="*/ 53054 w 1933575"/>
              <a:gd name="connsiteY1024" fmla="*/ 499784 h 1590675"/>
              <a:gd name="connsiteX1025" fmla="*/ 22193 w 1933575"/>
              <a:gd name="connsiteY1025" fmla="*/ 467780 h 1590675"/>
              <a:gd name="connsiteX1026" fmla="*/ 53150 w 1933575"/>
              <a:gd name="connsiteY1026" fmla="*/ 437204 h 1590675"/>
              <a:gd name="connsiteX1027" fmla="*/ 84677 w 1933575"/>
              <a:gd name="connsiteY1027" fmla="*/ 468542 h 1590675"/>
              <a:gd name="connsiteX1028" fmla="*/ 718376 w 1933575"/>
              <a:gd name="connsiteY1028" fmla="*/ 582556 h 1590675"/>
              <a:gd name="connsiteX1029" fmla="*/ 686086 w 1933575"/>
              <a:gd name="connsiteY1029" fmla="*/ 613227 h 1590675"/>
              <a:gd name="connsiteX1030" fmla="*/ 656082 w 1933575"/>
              <a:gd name="connsiteY1030" fmla="*/ 581699 h 1590675"/>
              <a:gd name="connsiteX1031" fmla="*/ 688372 w 1933575"/>
              <a:gd name="connsiteY1031" fmla="*/ 551028 h 1590675"/>
              <a:gd name="connsiteX1032" fmla="*/ 718376 w 1933575"/>
              <a:gd name="connsiteY1032" fmla="*/ 582556 h 1590675"/>
              <a:gd name="connsiteX1033" fmla="*/ 1446181 w 1933575"/>
              <a:gd name="connsiteY1033" fmla="*/ 1338555 h 1590675"/>
              <a:gd name="connsiteX1034" fmla="*/ 1477137 w 1933575"/>
              <a:gd name="connsiteY1034" fmla="*/ 1369226 h 1590675"/>
              <a:gd name="connsiteX1035" fmla="*/ 1445419 w 1933575"/>
              <a:gd name="connsiteY1035" fmla="*/ 1400468 h 1590675"/>
              <a:gd name="connsiteX1036" fmla="*/ 1415225 w 1933575"/>
              <a:gd name="connsiteY1036" fmla="*/ 1369130 h 1590675"/>
              <a:gd name="connsiteX1037" fmla="*/ 1446181 w 1933575"/>
              <a:gd name="connsiteY1037" fmla="*/ 1338555 h 1590675"/>
              <a:gd name="connsiteX1038" fmla="*/ 4858 w 1933575"/>
              <a:gd name="connsiteY1038" fmla="*/ 458636 h 1590675"/>
              <a:gd name="connsiteX1039" fmla="*/ 95 w 1933575"/>
              <a:gd name="connsiteY1039" fmla="*/ 473209 h 1590675"/>
              <a:gd name="connsiteX1040" fmla="*/ 95 w 1933575"/>
              <a:gd name="connsiteY1040" fmla="*/ 440919 h 1590675"/>
              <a:gd name="connsiteX1041" fmla="*/ 4858 w 1933575"/>
              <a:gd name="connsiteY1041" fmla="*/ 458636 h 1590675"/>
              <a:gd name="connsiteX1042" fmla="*/ 1084802 w 1933575"/>
              <a:gd name="connsiteY1042" fmla="*/ 809251 h 1590675"/>
              <a:gd name="connsiteX1043" fmla="*/ 1054513 w 1933575"/>
              <a:gd name="connsiteY1043" fmla="*/ 840493 h 1590675"/>
              <a:gd name="connsiteX1044" fmla="*/ 1022985 w 1933575"/>
              <a:gd name="connsiteY1044" fmla="*/ 809061 h 1590675"/>
              <a:gd name="connsiteX1045" fmla="*/ 1054037 w 1933575"/>
              <a:gd name="connsiteY1045" fmla="*/ 778580 h 1590675"/>
              <a:gd name="connsiteX1046" fmla="*/ 1084802 w 1933575"/>
              <a:gd name="connsiteY1046" fmla="*/ 809251 h 1590675"/>
              <a:gd name="connsiteX1047" fmla="*/ 1497140 w 1933575"/>
              <a:gd name="connsiteY1047" fmla="*/ 1571061 h 1590675"/>
              <a:gd name="connsiteX1048" fmla="*/ 1466278 w 1933575"/>
              <a:gd name="connsiteY1048" fmla="*/ 1540200 h 1590675"/>
              <a:gd name="connsiteX1049" fmla="*/ 1498187 w 1933575"/>
              <a:gd name="connsiteY1049" fmla="*/ 1508958 h 1590675"/>
              <a:gd name="connsiteX1050" fmla="*/ 1528382 w 1933575"/>
              <a:gd name="connsiteY1050" fmla="*/ 1540485 h 1590675"/>
              <a:gd name="connsiteX1051" fmla="*/ 1497140 w 1933575"/>
              <a:gd name="connsiteY1051" fmla="*/ 1571061 h 1590675"/>
              <a:gd name="connsiteX1052" fmla="*/ 909638 w 1933575"/>
              <a:gd name="connsiteY1052" fmla="*/ 732575 h 1590675"/>
              <a:gd name="connsiteX1053" fmla="*/ 877919 w 1933575"/>
              <a:gd name="connsiteY1053" fmla="*/ 702571 h 1590675"/>
              <a:gd name="connsiteX1054" fmla="*/ 908971 w 1933575"/>
              <a:gd name="connsiteY1054" fmla="*/ 670472 h 1590675"/>
              <a:gd name="connsiteX1055" fmla="*/ 940022 w 1933575"/>
              <a:gd name="connsiteY1055" fmla="*/ 701238 h 1590675"/>
              <a:gd name="connsiteX1056" fmla="*/ 909638 w 1933575"/>
              <a:gd name="connsiteY1056" fmla="*/ 732575 h 1590675"/>
              <a:gd name="connsiteX1057" fmla="*/ 766858 w 1933575"/>
              <a:gd name="connsiteY1057" fmla="*/ 565792 h 1590675"/>
              <a:gd name="connsiteX1058" fmla="*/ 797433 w 1933575"/>
              <a:gd name="connsiteY1058" fmla="*/ 596748 h 1590675"/>
              <a:gd name="connsiteX1059" fmla="*/ 766096 w 1933575"/>
              <a:gd name="connsiteY1059" fmla="*/ 627038 h 1590675"/>
              <a:gd name="connsiteX1060" fmla="*/ 736187 w 1933575"/>
              <a:gd name="connsiteY1060" fmla="*/ 596844 h 1590675"/>
              <a:gd name="connsiteX1061" fmla="*/ 766858 w 1933575"/>
              <a:gd name="connsiteY1061" fmla="*/ 565792 h 1590675"/>
              <a:gd name="connsiteX1062" fmla="*/ 1233583 w 1933575"/>
              <a:gd name="connsiteY1062" fmla="*/ 1010705 h 1590675"/>
              <a:gd name="connsiteX1063" fmla="*/ 1265206 w 1933575"/>
              <a:gd name="connsiteY1063" fmla="*/ 980796 h 1590675"/>
              <a:gd name="connsiteX1064" fmla="*/ 1294733 w 1933575"/>
              <a:gd name="connsiteY1064" fmla="*/ 1012800 h 1590675"/>
              <a:gd name="connsiteX1065" fmla="*/ 1263872 w 1933575"/>
              <a:gd name="connsiteY1065" fmla="*/ 1042042 h 1590675"/>
              <a:gd name="connsiteX1066" fmla="*/ 1233583 w 1933575"/>
              <a:gd name="connsiteY1066" fmla="*/ 1010705 h 1590675"/>
              <a:gd name="connsiteX1067" fmla="*/ 1360170 w 1933575"/>
              <a:gd name="connsiteY1067" fmla="*/ 1101573 h 1590675"/>
              <a:gd name="connsiteX1068" fmla="*/ 1329881 w 1933575"/>
              <a:gd name="connsiteY1068" fmla="*/ 1132911 h 1590675"/>
              <a:gd name="connsiteX1069" fmla="*/ 1298924 w 1933575"/>
              <a:gd name="connsiteY1069" fmla="*/ 1102335 h 1590675"/>
              <a:gd name="connsiteX1070" fmla="*/ 1328452 w 1933575"/>
              <a:gd name="connsiteY1070" fmla="*/ 1071760 h 1590675"/>
              <a:gd name="connsiteX1071" fmla="*/ 1360170 w 1933575"/>
              <a:gd name="connsiteY1071" fmla="*/ 1101573 h 1590675"/>
              <a:gd name="connsiteX1072" fmla="*/ 1425226 w 1933575"/>
              <a:gd name="connsiteY1072" fmla="*/ 1195680 h 1590675"/>
              <a:gd name="connsiteX1073" fmla="*/ 1394651 w 1933575"/>
              <a:gd name="connsiteY1073" fmla="*/ 1226255 h 1590675"/>
              <a:gd name="connsiteX1074" fmla="*/ 1364742 w 1933575"/>
              <a:gd name="connsiteY1074" fmla="*/ 1196347 h 1590675"/>
              <a:gd name="connsiteX1075" fmla="*/ 1395317 w 1933575"/>
              <a:gd name="connsiteY1075" fmla="*/ 1165772 h 1590675"/>
              <a:gd name="connsiteX1076" fmla="*/ 1425226 w 1933575"/>
              <a:gd name="connsiteY1076" fmla="*/ 1195680 h 1590675"/>
              <a:gd name="connsiteX1077" fmla="*/ 1199388 w 1933575"/>
              <a:gd name="connsiteY1077" fmla="*/ 947840 h 1590675"/>
              <a:gd name="connsiteX1078" fmla="*/ 1168622 w 1933575"/>
              <a:gd name="connsiteY1078" fmla="*/ 917455 h 1590675"/>
              <a:gd name="connsiteX1079" fmla="*/ 1198340 w 1933575"/>
              <a:gd name="connsiteY1079" fmla="*/ 887356 h 1590675"/>
              <a:gd name="connsiteX1080" fmla="*/ 1229106 w 1933575"/>
              <a:gd name="connsiteY1080" fmla="*/ 917741 h 1590675"/>
              <a:gd name="connsiteX1081" fmla="*/ 1199388 w 1933575"/>
              <a:gd name="connsiteY1081" fmla="*/ 947840 h 1590675"/>
              <a:gd name="connsiteX1082" fmla="*/ 303943 w 1933575"/>
              <a:gd name="connsiteY1082" fmla="*/ 461588 h 1590675"/>
              <a:gd name="connsiteX1083" fmla="*/ 273463 w 1933575"/>
              <a:gd name="connsiteY1083" fmla="*/ 432347 h 1590675"/>
              <a:gd name="connsiteX1084" fmla="*/ 303752 w 1933575"/>
              <a:gd name="connsiteY1084" fmla="*/ 401581 h 1590675"/>
              <a:gd name="connsiteX1085" fmla="*/ 333470 w 1933575"/>
              <a:gd name="connsiteY1085" fmla="*/ 431585 h 1590675"/>
              <a:gd name="connsiteX1086" fmla="*/ 303943 w 1933575"/>
              <a:gd name="connsiteY1086" fmla="*/ 461588 h 1590675"/>
              <a:gd name="connsiteX1087" fmla="*/ 353092 w 1933575"/>
              <a:gd name="connsiteY1087" fmla="*/ 445777 h 1590675"/>
              <a:gd name="connsiteX1088" fmla="*/ 382810 w 1933575"/>
              <a:gd name="connsiteY1088" fmla="*/ 415773 h 1590675"/>
              <a:gd name="connsiteX1089" fmla="*/ 413195 w 1933575"/>
              <a:gd name="connsiteY1089" fmla="*/ 446539 h 1590675"/>
              <a:gd name="connsiteX1090" fmla="*/ 382810 w 1933575"/>
              <a:gd name="connsiteY1090" fmla="*/ 475876 h 1590675"/>
              <a:gd name="connsiteX1091" fmla="*/ 353092 w 1933575"/>
              <a:gd name="connsiteY1091" fmla="*/ 445777 h 1590675"/>
              <a:gd name="connsiteX1092" fmla="*/ 492538 w 1933575"/>
              <a:gd name="connsiteY1092" fmla="*/ 460350 h 1590675"/>
              <a:gd name="connsiteX1093" fmla="*/ 462344 w 1933575"/>
              <a:gd name="connsiteY1093" fmla="*/ 489783 h 1590675"/>
              <a:gd name="connsiteX1094" fmla="*/ 432911 w 1933575"/>
              <a:gd name="connsiteY1094" fmla="*/ 459588 h 1590675"/>
              <a:gd name="connsiteX1095" fmla="*/ 463106 w 1933575"/>
              <a:gd name="connsiteY1095" fmla="*/ 430156 h 1590675"/>
              <a:gd name="connsiteX1096" fmla="*/ 492538 w 1933575"/>
              <a:gd name="connsiteY1096" fmla="*/ 460350 h 1590675"/>
              <a:gd name="connsiteX1097" fmla="*/ 1018508 w 1933575"/>
              <a:gd name="connsiteY1097" fmla="*/ 716287 h 1590675"/>
              <a:gd name="connsiteX1098" fmla="*/ 988314 w 1933575"/>
              <a:gd name="connsiteY1098" fmla="*/ 745814 h 1590675"/>
              <a:gd name="connsiteX1099" fmla="*/ 958406 w 1933575"/>
              <a:gd name="connsiteY1099" fmla="*/ 714572 h 1590675"/>
              <a:gd name="connsiteX1100" fmla="*/ 989267 w 1933575"/>
              <a:gd name="connsiteY1100" fmla="*/ 685712 h 1590675"/>
              <a:gd name="connsiteX1101" fmla="*/ 1018508 w 1933575"/>
              <a:gd name="connsiteY1101" fmla="*/ 716287 h 1590675"/>
              <a:gd name="connsiteX1102" fmla="*/ 1541526 w 1933575"/>
              <a:gd name="connsiteY1102" fmla="*/ 1460666 h 1590675"/>
              <a:gd name="connsiteX1103" fmla="*/ 1511618 w 1933575"/>
              <a:gd name="connsiteY1103" fmla="*/ 1490479 h 1590675"/>
              <a:gd name="connsiteX1104" fmla="*/ 1481423 w 1933575"/>
              <a:gd name="connsiteY1104" fmla="*/ 1459523 h 1590675"/>
              <a:gd name="connsiteX1105" fmla="*/ 1511999 w 1933575"/>
              <a:gd name="connsiteY1105" fmla="*/ 1430376 h 1590675"/>
              <a:gd name="connsiteX1106" fmla="*/ 1541526 w 1933575"/>
              <a:gd name="connsiteY1106" fmla="*/ 1460666 h 1590675"/>
              <a:gd name="connsiteX1107" fmla="*/ 1554385 w 1933575"/>
              <a:gd name="connsiteY1107" fmla="*/ 1384180 h 1590675"/>
              <a:gd name="connsiteX1108" fmla="*/ 1525238 w 1933575"/>
              <a:gd name="connsiteY1108" fmla="*/ 1412374 h 1590675"/>
              <a:gd name="connsiteX1109" fmla="*/ 1497044 w 1933575"/>
              <a:gd name="connsiteY1109" fmla="*/ 1383228 h 1590675"/>
              <a:gd name="connsiteX1110" fmla="*/ 1526191 w 1933575"/>
              <a:gd name="connsiteY1110" fmla="*/ 1355034 h 1590675"/>
              <a:gd name="connsiteX1111" fmla="*/ 1554385 w 1933575"/>
              <a:gd name="connsiteY1111" fmla="*/ 1384180 h 1590675"/>
              <a:gd name="connsiteX1112" fmla="*/ 650939 w 1933575"/>
              <a:gd name="connsiteY1112" fmla="*/ 487878 h 1590675"/>
              <a:gd name="connsiteX1113" fmla="*/ 621697 w 1933575"/>
              <a:gd name="connsiteY1113" fmla="*/ 517405 h 1590675"/>
              <a:gd name="connsiteX1114" fmla="*/ 592836 w 1933575"/>
              <a:gd name="connsiteY1114" fmla="*/ 488925 h 1590675"/>
              <a:gd name="connsiteX1115" fmla="*/ 622078 w 1933575"/>
              <a:gd name="connsiteY1115" fmla="*/ 459398 h 1590675"/>
              <a:gd name="connsiteX1116" fmla="*/ 650939 w 1933575"/>
              <a:gd name="connsiteY1116" fmla="*/ 487878 h 1590675"/>
              <a:gd name="connsiteX1117" fmla="*/ 541973 w 1933575"/>
              <a:gd name="connsiteY1117" fmla="*/ 444825 h 1590675"/>
              <a:gd name="connsiteX1118" fmla="*/ 571691 w 1933575"/>
              <a:gd name="connsiteY1118" fmla="*/ 474162 h 1590675"/>
              <a:gd name="connsiteX1119" fmla="*/ 541973 w 1933575"/>
              <a:gd name="connsiteY1119" fmla="*/ 503498 h 1590675"/>
              <a:gd name="connsiteX1120" fmla="*/ 513017 w 1933575"/>
              <a:gd name="connsiteY1120" fmla="*/ 474828 h 1590675"/>
              <a:gd name="connsiteX1121" fmla="*/ 541973 w 1933575"/>
              <a:gd name="connsiteY1121" fmla="*/ 444825 h 1590675"/>
              <a:gd name="connsiteX1122" fmla="*/ 96584 w 1933575"/>
              <a:gd name="connsiteY1122" fmla="*/ 391770 h 1590675"/>
              <a:gd name="connsiteX1123" fmla="*/ 68009 w 1933575"/>
              <a:gd name="connsiteY1123" fmla="*/ 420631 h 1590675"/>
              <a:gd name="connsiteX1124" fmla="*/ 38767 w 1933575"/>
              <a:gd name="connsiteY1124" fmla="*/ 390913 h 1590675"/>
              <a:gd name="connsiteX1125" fmla="*/ 68104 w 1933575"/>
              <a:gd name="connsiteY1125" fmla="*/ 362814 h 1590675"/>
              <a:gd name="connsiteX1126" fmla="*/ 96584 w 1933575"/>
              <a:gd name="connsiteY1126" fmla="*/ 391770 h 1590675"/>
              <a:gd name="connsiteX1127" fmla="*/ 1162812 w 1933575"/>
              <a:gd name="connsiteY1127" fmla="*/ 823729 h 1590675"/>
              <a:gd name="connsiteX1128" fmla="*/ 1133189 w 1933575"/>
              <a:gd name="connsiteY1128" fmla="*/ 853161 h 1590675"/>
              <a:gd name="connsiteX1129" fmla="*/ 1104138 w 1933575"/>
              <a:gd name="connsiteY1129" fmla="*/ 823158 h 1590675"/>
              <a:gd name="connsiteX1130" fmla="*/ 1133094 w 1933575"/>
              <a:gd name="connsiteY1130" fmla="*/ 794487 h 1590675"/>
              <a:gd name="connsiteX1131" fmla="*/ 1162812 w 1933575"/>
              <a:gd name="connsiteY1131" fmla="*/ 823729 h 1590675"/>
              <a:gd name="connsiteX1132" fmla="*/ 146780 w 1933575"/>
              <a:gd name="connsiteY1132" fmla="*/ 373959 h 1590675"/>
              <a:gd name="connsiteX1133" fmla="*/ 176403 w 1933575"/>
              <a:gd name="connsiteY1133" fmla="*/ 403391 h 1590675"/>
              <a:gd name="connsiteX1134" fmla="*/ 147638 w 1933575"/>
              <a:gd name="connsiteY1134" fmla="*/ 432347 h 1590675"/>
              <a:gd name="connsiteX1135" fmla="*/ 118015 w 1933575"/>
              <a:gd name="connsiteY1135" fmla="*/ 402914 h 1590675"/>
              <a:gd name="connsiteX1136" fmla="*/ 146780 w 1933575"/>
              <a:gd name="connsiteY1136" fmla="*/ 373959 h 1590675"/>
              <a:gd name="connsiteX1137" fmla="*/ 1605439 w 1933575"/>
              <a:gd name="connsiteY1137" fmla="*/ 1555344 h 1590675"/>
              <a:gd name="connsiteX1138" fmla="*/ 1575721 w 1933575"/>
              <a:gd name="connsiteY1138" fmla="*/ 1582872 h 1590675"/>
              <a:gd name="connsiteX1139" fmla="*/ 1548194 w 1933575"/>
              <a:gd name="connsiteY1139" fmla="*/ 1553154 h 1590675"/>
              <a:gd name="connsiteX1140" fmla="*/ 1577912 w 1933575"/>
              <a:gd name="connsiteY1140" fmla="*/ 1525626 h 1590675"/>
              <a:gd name="connsiteX1141" fmla="*/ 1605439 w 1933575"/>
              <a:gd name="connsiteY1141" fmla="*/ 1555344 h 1590675"/>
              <a:gd name="connsiteX1142" fmla="*/ 873157 w 1933575"/>
              <a:gd name="connsiteY1142" fmla="*/ 610369 h 1590675"/>
              <a:gd name="connsiteX1143" fmla="*/ 843820 w 1933575"/>
              <a:gd name="connsiteY1143" fmla="*/ 640182 h 1590675"/>
              <a:gd name="connsiteX1144" fmla="*/ 814007 w 1933575"/>
              <a:gd name="connsiteY1144" fmla="*/ 610845 h 1590675"/>
              <a:gd name="connsiteX1145" fmla="*/ 843344 w 1933575"/>
              <a:gd name="connsiteY1145" fmla="*/ 581032 h 1590675"/>
              <a:gd name="connsiteX1146" fmla="*/ 873157 w 1933575"/>
              <a:gd name="connsiteY1146" fmla="*/ 610369 h 1590675"/>
              <a:gd name="connsiteX1147" fmla="*/ 1096709 w 1933575"/>
              <a:gd name="connsiteY1147" fmla="*/ 729813 h 1590675"/>
              <a:gd name="connsiteX1148" fmla="*/ 1068229 w 1933575"/>
              <a:gd name="connsiteY1148" fmla="*/ 758578 h 1590675"/>
              <a:gd name="connsiteX1149" fmla="*/ 1039463 w 1933575"/>
              <a:gd name="connsiteY1149" fmla="*/ 730098 h 1590675"/>
              <a:gd name="connsiteX1150" fmla="*/ 1067943 w 1933575"/>
              <a:gd name="connsiteY1150" fmla="*/ 701333 h 1590675"/>
              <a:gd name="connsiteX1151" fmla="*/ 1096709 w 1933575"/>
              <a:gd name="connsiteY1151" fmla="*/ 729813 h 1590675"/>
              <a:gd name="connsiteX1152" fmla="*/ 1489710 w 1933575"/>
              <a:gd name="connsiteY1152" fmla="*/ 1289597 h 1590675"/>
              <a:gd name="connsiteX1153" fmla="*/ 1460278 w 1933575"/>
              <a:gd name="connsiteY1153" fmla="*/ 1319220 h 1590675"/>
              <a:gd name="connsiteX1154" fmla="*/ 1431036 w 1933575"/>
              <a:gd name="connsiteY1154" fmla="*/ 1289406 h 1590675"/>
              <a:gd name="connsiteX1155" fmla="*/ 1459802 w 1933575"/>
              <a:gd name="connsiteY1155" fmla="*/ 1260546 h 1590675"/>
              <a:gd name="connsiteX1156" fmla="*/ 1489710 w 1933575"/>
              <a:gd name="connsiteY1156" fmla="*/ 1289597 h 1590675"/>
              <a:gd name="connsiteX1157" fmla="*/ 922687 w 1933575"/>
              <a:gd name="connsiteY1157" fmla="*/ 596081 h 1590675"/>
              <a:gd name="connsiteX1158" fmla="*/ 951833 w 1933575"/>
              <a:gd name="connsiteY1158" fmla="*/ 624276 h 1590675"/>
              <a:gd name="connsiteX1159" fmla="*/ 923639 w 1933575"/>
              <a:gd name="connsiteY1159" fmla="*/ 653422 h 1590675"/>
              <a:gd name="connsiteX1160" fmla="*/ 894493 w 1933575"/>
              <a:gd name="connsiteY1160" fmla="*/ 625228 h 1590675"/>
              <a:gd name="connsiteX1161" fmla="*/ 922687 w 1933575"/>
              <a:gd name="connsiteY1161" fmla="*/ 596081 h 1590675"/>
              <a:gd name="connsiteX1162" fmla="*/ 226600 w 1933575"/>
              <a:gd name="connsiteY1162" fmla="*/ 446920 h 1590675"/>
              <a:gd name="connsiteX1163" fmla="*/ 197263 w 1933575"/>
              <a:gd name="connsiteY1163" fmla="*/ 417107 h 1590675"/>
              <a:gd name="connsiteX1164" fmla="*/ 227076 w 1933575"/>
              <a:gd name="connsiteY1164" fmla="*/ 387770 h 1590675"/>
              <a:gd name="connsiteX1165" fmla="*/ 256413 w 1933575"/>
              <a:gd name="connsiteY1165" fmla="*/ 417583 h 1590675"/>
              <a:gd name="connsiteX1166" fmla="*/ 226600 w 1933575"/>
              <a:gd name="connsiteY1166" fmla="*/ 446920 h 1590675"/>
              <a:gd name="connsiteX1167" fmla="*/ 701326 w 1933575"/>
              <a:gd name="connsiteY1167" fmla="*/ 473971 h 1590675"/>
              <a:gd name="connsiteX1168" fmla="*/ 730091 w 1933575"/>
              <a:gd name="connsiteY1168" fmla="*/ 502451 h 1590675"/>
              <a:gd name="connsiteX1169" fmla="*/ 701612 w 1933575"/>
              <a:gd name="connsiteY1169" fmla="*/ 531216 h 1590675"/>
              <a:gd name="connsiteX1170" fmla="*/ 672846 w 1933575"/>
              <a:gd name="connsiteY1170" fmla="*/ 502737 h 1590675"/>
              <a:gd name="connsiteX1171" fmla="*/ 701326 w 1933575"/>
              <a:gd name="connsiteY1171" fmla="*/ 473971 h 1590675"/>
              <a:gd name="connsiteX1172" fmla="*/ 1502855 w 1933575"/>
              <a:gd name="connsiteY1172" fmla="*/ 1210158 h 1590675"/>
              <a:gd name="connsiteX1173" fmla="*/ 1475137 w 1933575"/>
              <a:gd name="connsiteY1173" fmla="*/ 1238638 h 1590675"/>
              <a:gd name="connsiteX1174" fmla="*/ 1446276 w 1933575"/>
              <a:gd name="connsiteY1174" fmla="*/ 1209872 h 1590675"/>
              <a:gd name="connsiteX1175" fmla="*/ 1474756 w 1933575"/>
              <a:gd name="connsiteY1175" fmla="*/ 1182155 h 1590675"/>
              <a:gd name="connsiteX1176" fmla="*/ 1502855 w 1933575"/>
              <a:gd name="connsiteY1176" fmla="*/ 1210158 h 1590675"/>
              <a:gd name="connsiteX1177" fmla="*/ 1408462 w 1933575"/>
              <a:gd name="connsiteY1177" fmla="*/ 1088048 h 1590675"/>
              <a:gd name="connsiteX1178" fmla="*/ 1437703 w 1933575"/>
              <a:gd name="connsiteY1178" fmla="*/ 1116242 h 1590675"/>
              <a:gd name="connsiteX1179" fmla="*/ 1409224 w 1933575"/>
              <a:gd name="connsiteY1179" fmla="*/ 1145103 h 1590675"/>
              <a:gd name="connsiteX1180" fmla="*/ 1380744 w 1933575"/>
              <a:gd name="connsiteY1180" fmla="*/ 1117671 h 1590675"/>
              <a:gd name="connsiteX1181" fmla="*/ 1408462 w 1933575"/>
              <a:gd name="connsiteY1181" fmla="*/ 1088048 h 1590675"/>
              <a:gd name="connsiteX1182" fmla="*/ 16574 w 1933575"/>
              <a:gd name="connsiteY1182" fmla="*/ 377578 h 1590675"/>
              <a:gd name="connsiteX1183" fmla="*/ 95 w 1933575"/>
              <a:gd name="connsiteY1183" fmla="*/ 403391 h 1590675"/>
              <a:gd name="connsiteX1184" fmla="*/ 95 w 1933575"/>
              <a:gd name="connsiteY1184" fmla="*/ 351765 h 1590675"/>
              <a:gd name="connsiteX1185" fmla="*/ 16574 w 1933575"/>
              <a:gd name="connsiteY1185" fmla="*/ 377578 h 1590675"/>
              <a:gd name="connsiteX1186" fmla="*/ 1241298 w 1933575"/>
              <a:gd name="connsiteY1186" fmla="*/ 837540 h 1590675"/>
              <a:gd name="connsiteX1187" fmla="*/ 1213771 w 1933575"/>
              <a:gd name="connsiteY1187" fmla="*/ 866211 h 1590675"/>
              <a:gd name="connsiteX1188" fmla="*/ 1184720 w 1933575"/>
              <a:gd name="connsiteY1188" fmla="*/ 837636 h 1590675"/>
              <a:gd name="connsiteX1189" fmla="*/ 1212914 w 1933575"/>
              <a:gd name="connsiteY1189" fmla="*/ 809632 h 1590675"/>
              <a:gd name="connsiteX1190" fmla="*/ 1241298 w 1933575"/>
              <a:gd name="connsiteY1190" fmla="*/ 837540 h 1590675"/>
              <a:gd name="connsiteX1191" fmla="*/ 1343692 w 1933575"/>
              <a:gd name="connsiteY1191" fmla="*/ 994227 h 1590675"/>
              <a:gd name="connsiteX1192" fmla="*/ 1372362 w 1933575"/>
              <a:gd name="connsiteY1192" fmla="*/ 1022992 h 1590675"/>
              <a:gd name="connsiteX1193" fmla="*/ 1343311 w 1933575"/>
              <a:gd name="connsiteY1193" fmla="*/ 1051281 h 1590675"/>
              <a:gd name="connsiteX1194" fmla="*/ 1315403 w 1933575"/>
              <a:gd name="connsiteY1194" fmla="*/ 1023278 h 1590675"/>
              <a:gd name="connsiteX1195" fmla="*/ 1343692 w 1933575"/>
              <a:gd name="connsiteY1195" fmla="*/ 994227 h 1590675"/>
              <a:gd name="connsiteX1196" fmla="*/ 1306925 w 1933575"/>
              <a:gd name="connsiteY1196" fmla="*/ 932314 h 1590675"/>
              <a:gd name="connsiteX1197" fmla="*/ 1277493 w 1933575"/>
              <a:gd name="connsiteY1197" fmla="*/ 960318 h 1590675"/>
              <a:gd name="connsiteX1198" fmla="*/ 1249871 w 1933575"/>
              <a:gd name="connsiteY1198" fmla="*/ 930504 h 1590675"/>
              <a:gd name="connsiteX1199" fmla="*/ 1278541 w 1933575"/>
              <a:gd name="connsiteY1199" fmla="*/ 903263 h 1590675"/>
              <a:gd name="connsiteX1200" fmla="*/ 1306925 w 1933575"/>
              <a:gd name="connsiteY1200" fmla="*/ 932314 h 1590675"/>
              <a:gd name="connsiteX1201" fmla="*/ 780764 w 1933575"/>
              <a:gd name="connsiteY1201" fmla="*/ 488639 h 1590675"/>
              <a:gd name="connsiteX1202" fmla="*/ 809244 w 1933575"/>
              <a:gd name="connsiteY1202" fmla="*/ 516167 h 1590675"/>
              <a:gd name="connsiteX1203" fmla="*/ 780669 w 1933575"/>
              <a:gd name="connsiteY1203" fmla="*/ 544932 h 1590675"/>
              <a:gd name="connsiteX1204" fmla="*/ 752951 w 1933575"/>
              <a:gd name="connsiteY1204" fmla="*/ 516643 h 1590675"/>
              <a:gd name="connsiteX1205" fmla="*/ 780764 w 1933575"/>
              <a:gd name="connsiteY1205" fmla="*/ 488639 h 1590675"/>
              <a:gd name="connsiteX1206" fmla="*/ 238792 w 1933575"/>
              <a:gd name="connsiteY1206" fmla="*/ 368053 h 1590675"/>
              <a:gd name="connsiteX1207" fmla="*/ 210788 w 1933575"/>
              <a:gd name="connsiteY1207" fmla="*/ 341573 h 1590675"/>
              <a:gd name="connsiteX1208" fmla="*/ 238316 w 1933575"/>
              <a:gd name="connsiteY1208" fmla="*/ 313189 h 1590675"/>
              <a:gd name="connsiteX1209" fmla="*/ 265652 w 1933575"/>
              <a:gd name="connsiteY1209" fmla="*/ 340430 h 1590675"/>
              <a:gd name="connsiteX1210" fmla="*/ 238792 w 1933575"/>
              <a:gd name="connsiteY1210" fmla="*/ 368053 h 1590675"/>
              <a:gd name="connsiteX1211" fmla="*/ 1591723 w 1933575"/>
              <a:gd name="connsiteY1211" fmla="*/ 1446664 h 1590675"/>
              <a:gd name="connsiteX1212" fmla="*/ 1618964 w 1933575"/>
              <a:gd name="connsiteY1212" fmla="*/ 1475620 h 1590675"/>
              <a:gd name="connsiteX1213" fmla="*/ 1589627 w 1933575"/>
              <a:gd name="connsiteY1213" fmla="*/ 1502480 h 1590675"/>
              <a:gd name="connsiteX1214" fmla="*/ 1563053 w 1933575"/>
              <a:gd name="connsiteY1214" fmla="*/ 1474191 h 1590675"/>
              <a:gd name="connsiteX1215" fmla="*/ 1591723 w 1933575"/>
              <a:gd name="connsiteY1215" fmla="*/ 1446664 h 1590675"/>
              <a:gd name="connsiteX1216" fmla="*/ 449485 w 1933575"/>
              <a:gd name="connsiteY1216" fmla="*/ 380340 h 1590675"/>
              <a:gd name="connsiteX1217" fmla="*/ 476536 w 1933575"/>
              <a:gd name="connsiteY1217" fmla="*/ 352908 h 1590675"/>
              <a:gd name="connsiteX1218" fmla="*/ 504349 w 1933575"/>
              <a:gd name="connsiteY1218" fmla="*/ 381102 h 1590675"/>
              <a:gd name="connsiteX1219" fmla="*/ 476536 w 1933575"/>
              <a:gd name="connsiteY1219" fmla="*/ 407868 h 1590675"/>
              <a:gd name="connsiteX1220" fmla="*/ 449485 w 1933575"/>
              <a:gd name="connsiteY1220" fmla="*/ 380340 h 1590675"/>
              <a:gd name="connsiteX1221" fmla="*/ 1539526 w 1933575"/>
              <a:gd name="connsiteY1221" fmla="*/ 1276452 h 1590675"/>
              <a:gd name="connsiteX1222" fmla="*/ 1567529 w 1933575"/>
              <a:gd name="connsiteY1222" fmla="*/ 1304456 h 1590675"/>
              <a:gd name="connsiteX1223" fmla="*/ 1540288 w 1933575"/>
              <a:gd name="connsiteY1223" fmla="*/ 1331793 h 1590675"/>
              <a:gd name="connsiteX1224" fmla="*/ 1512284 w 1933575"/>
              <a:gd name="connsiteY1224" fmla="*/ 1303789 h 1590675"/>
              <a:gd name="connsiteX1225" fmla="*/ 1539526 w 1933575"/>
              <a:gd name="connsiteY1225" fmla="*/ 1276452 h 1590675"/>
              <a:gd name="connsiteX1226" fmla="*/ 885254 w 1933575"/>
              <a:gd name="connsiteY1226" fmla="*/ 531693 h 1590675"/>
              <a:gd name="connsiteX1227" fmla="*/ 857441 w 1933575"/>
              <a:gd name="connsiteY1227" fmla="*/ 558458 h 1590675"/>
              <a:gd name="connsiteX1228" fmla="*/ 830390 w 1933575"/>
              <a:gd name="connsiteY1228" fmla="*/ 529597 h 1590675"/>
              <a:gd name="connsiteX1229" fmla="*/ 858869 w 1933575"/>
              <a:gd name="connsiteY1229" fmla="*/ 503594 h 1590675"/>
              <a:gd name="connsiteX1230" fmla="*/ 885254 w 1933575"/>
              <a:gd name="connsiteY1230" fmla="*/ 531693 h 1590675"/>
              <a:gd name="connsiteX1231" fmla="*/ 1030700 w 1933575"/>
              <a:gd name="connsiteY1231" fmla="*/ 636468 h 1590675"/>
              <a:gd name="connsiteX1232" fmla="*/ 1002030 w 1933575"/>
              <a:gd name="connsiteY1232" fmla="*/ 664090 h 1590675"/>
              <a:gd name="connsiteX1233" fmla="*/ 974789 w 1933575"/>
              <a:gd name="connsiteY1233" fmla="*/ 635134 h 1590675"/>
              <a:gd name="connsiteX1234" fmla="*/ 1002697 w 1933575"/>
              <a:gd name="connsiteY1234" fmla="*/ 608178 h 1590675"/>
              <a:gd name="connsiteX1235" fmla="*/ 1030700 w 1933575"/>
              <a:gd name="connsiteY1235" fmla="*/ 636468 h 1590675"/>
              <a:gd name="connsiteX1236" fmla="*/ 1175290 w 1933575"/>
              <a:gd name="connsiteY1236" fmla="*/ 743624 h 1590675"/>
              <a:gd name="connsiteX1237" fmla="*/ 1147477 w 1933575"/>
              <a:gd name="connsiteY1237" fmla="*/ 771818 h 1590675"/>
              <a:gd name="connsiteX1238" fmla="*/ 1119950 w 1933575"/>
              <a:gd name="connsiteY1238" fmla="*/ 744767 h 1590675"/>
              <a:gd name="connsiteX1239" fmla="*/ 1147763 w 1933575"/>
              <a:gd name="connsiteY1239" fmla="*/ 716573 h 1590675"/>
              <a:gd name="connsiteX1240" fmla="*/ 1175290 w 1933575"/>
              <a:gd name="connsiteY1240" fmla="*/ 743624 h 1590675"/>
              <a:gd name="connsiteX1241" fmla="*/ 318040 w 1933575"/>
              <a:gd name="connsiteY1241" fmla="*/ 379578 h 1590675"/>
              <a:gd name="connsiteX1242" fmla="*/ 290132 w 1933575"/>
              <a:gd name="connsiteY1242" fmla="*/ 351479 h 1590675"/>
              <a:gd name="connsiteX1243" fmla="*/ 317468 w 1933575"/>
              <a:gd name="connsiteY1243" fmla="*/ 324238 h 1590675"/>
              <a:gd name="connsiteX1244" fmla="*/ 345377 w 1933575"/>
              <a:gd name="connsiteY1244" fmla="*/ 352337 h 1590675"/>
              <a:gd name="connsiteX1245" fmla="*/ 318040 w 1933575"/>
              <a:gd name="connsiteY1245" fmla="*/ 379578 h 1590675"/>
              <a:gd name="connsiteX1246" fmla="*/ 425006 w 1933575"/>
              <a:gd name="connsiteY1246" fmla="*/ 366338 h 1590675"/>
              <a:gd name="connsiteX1247" fmla="*/ 396526 w 1933575"/>
              <a:gd name="connsiteY1247" fmla="*/ 393771 h 1590675"/>
              <a:gd name="connsiteX1248" fmla="*/ 369761 w 1933575"/>
              <a:gd name="connsiteY1248" fmla="*/ 365958 h 1590675"/>
              <a:gd name="connsiteX1249" fmla="*/ 398336 w 1933575"/>
              <a:gd name="connsiteY1249" fmla="*/ 338526 h 1590675"/>
              <a:gd name="connsiteX1250" fmla="*/ 425006 w 1933575"/>
              <a:gd name="connsiteY1250" fmla="*/ 366338 h 1590675"/>
              <a:gd name="connsiteX1251" fmla="*/ 161068 w 1933575"/>
              <a:gd name="connsiteY1251" fmla="*/ 353385 h 1590675"/>
              <a:gd name="connsiteX1252" fmla="*/ 134398 w 1933575"/>
              <a:gd name="connsiteY1252" fmla="*/ 326048 h 1590675"/>
              <a:gd name="connsiteX1253" fmla="*/ 161735 w 1933575"/>
              <a:gd name="connsiteY1253" fmla="*/ 299378 h 1590675"/>
              <a:gd name="connsiteX1254" fmla="*/ 188405 w 1933575"/>
              <a:gd name="connsiteY1254" fmla="*/ 326714 h 1590675"/>
              <a:gd name="connsiteX1255" fmla="*/ 161068 w 1933575"/>
              <a:gd name="connsiteY1255" fmla="*/ 353385 h 1590675"/>
              <a:gd name="connsiteX1256" fmla="*/ 583692 w 1933575"/>
              <a:gd name="connsiteY1256" fmla="*/ 395104 h 1590675"/>
              <a:gd name="connsiteX1257" fmla="*/ 556260 w 1933575"/>
              <a:gd name="connsiteY1257" fmla="*/ 421774 h 1590675"/>
              <a:gd name="connsiteX1258" fmla="*/ 529209 w 1933575"/>
              <a:gd name="connsiteY1258" fmla="*/ 393294 h 1590675"/>
              <a:gd name="connsiteX1259" fmla="*/ 557308 w 1933575"/>
              <a:gd name="connsiteY1259" fmla="*/ 367291 h 1590675"/>
              <a:gd name="connsiteX1260" fmla="*/ 583692 w 1933575"/>
              <a:gd name="connsiteY1260" fmla="*/ 395104 h 1590675"/>
              <a:gd name="connsiteX1261" fmla="*/ 1318927 w 1933575"/>
              <a:gd name="connsiteY1261" fmla="*/ 852209 h 1590675"/>
              <a:gd name="connsiteX1262" fmla="*/ 1291876 w 1933575"/>
              <a:gd name="connsiteY1262" fmla="*/ 878498 h 1590675"/>
              <a:gd name="connsiteX1263" fmla="*/ 1266349 w 1933575"/>
              <a:gd name="connsiteY1263" fmla="*/ 852113 h 1590675"/>
              <a:gd name="connsiteX1264" fmla="*/ 1293400 w 1933575"/>
              <a:gd name="connsiteY1264" fmla="*/ 825825 h 1590675"/>
              <a:gd name="connsiteX1265" fmla="*/ 1318927 w 1933575"/>
              <a:gd name="connsiteY1265" fmla="*/ 852209 h 1590675"/>
              <a:gd name="connsiteX1266" fmla="*/ 1628775 w 1933575"/>
              <a:gd name="connsiteY1266" fmla="*/ 1397325 h 1590675"/>
              <a:gd name="connsiteX1267" fmla="*/ 1602391 w 1933575"/>
              <a:gd name="connsiteY1267" fmla="*/ 1424280 h 1590675"/>
              <a:gd name="connsiteX1268" fmla="*/ 1576197 w 1933575"/>
              <a:gd name="connsiteY1268" fmla="*/ 1398563 h 1590675"/>
              <a:gd name="connsiteX1269" fmla="*/ 1602581 w 1933575"/>
              <a:gd name="connsiteY1269" fmla="*/ 1371607 h 1590675"/>
              <a:gd name="connsiteX1270" fmla="*/ 1628775 w 1933575"/>
              <a:gd name="connsiteY1270" fmla="*/ 1397325 h 1590675"/>
              <a:gd name="connsiteX1271" fmla="*/ 1449896 w 1933575"/>
              <a:gd name="connsiteY1271" fmla="*/ 1036708 h 1590675"/>
              <a:gd name="connsiteX1272" fmla="*/ 1424369 w 1933575"/>
              <a:gd name="connsiteY1272" fmla="*/ 1063473 h 1590675"/>
              <a:gd name="connsiteX1273" fmla="*/ 1396937 w 1933575"/>
              <a:gd name="connsiteY1273" fmla="*/ 1037279 h 1590675"/>
              <a:gd name="connsiteX1274" fmla="*/ 1423892 w 1933575"/>
              <a:gd name="connsiteY1274" fmla="*/ 1010514 h 1590675"/>
              <a:gd name="connsiteX1275" fmla="*/ 1449896 w 1933575"/>
              <a:gd name="connsiteY1275" fmla="*/ 1036708 h 1590675"/>
              <a:gd name="connsiteX1276" fmla="*/ 636079 w 1933575"/>
              <a:gd name="connsiteY1276" fmla="*/ 435300 h 1590675"/>
              <a:gd name="connsiteX1277" fmla="*/ 609600 w 1933575"/>
              <a:gd name="connsiteY1277" fmla="*/ 408153 h 1590675"/>
              <a:gd name="connsiteX1278" fmla="*/ 636079 w 1933575"/>
              <a:gd name="connsiteY1278" fmla="*/ 382341 h 1590675"/>
              <a:gd name="connsiteX1279" fmla="*/ 662559 w 1933575"/>
              <a:gd name="connsiteY1279" fmla="*/ 409487 h 1590675"/>
              <a:gd name="connsiteX1280" fmla="*/ 636079 w 1933575"/>
              <a:gd name="connsiteY1280" fmla="*/ 435300 h 1590675"/>
              <a:gd name="connsiteX1281" fmla="*/ 1357789 w 1933575"/>
              <a:gd name="connsiteY1281" fmla="*/ 972700 h 1590675"/>
              <a:gd name="connsiteX1282" fmla="*/ 1331309 w 1933575"/>
              <a:gd name="connsiteY1282" fmla="*/ 945459 h 1590675"/>
              <a:gd name="connsiteX1283" fmla="*/ 1358932 w 1933575"/>
              <a:gd name="connsiteY1283" fmla="*/ 919360 h 1590675"/>
              <a:gd name="connsiteX1284" fmla="*/ 1384649 w 1933575"/>
              <a:gd name="connsiteY1284" fmla="*/ 945935 h 1590675"/>
              <a:gd name="connsiteX1285" fmla="*/ 1357789 w 1933575"/>
              <a:gd name="connsiteY1285" fmla="*/ 972700 h 1590675"/>
              <a:gd name="connsiteX1286" fmla="*/ 81439 w 1933575"/>
              <a:gd name="connsiteY1286" fmla="*/ 338430 h 1590675"/>
              <a:gd name="connsiteX1287" fmla="*/ 55531 w 1933575"/>
              <a:gd name="connsiteY1287" fmla="*/ 310998 h 1590675"/>
              <a:gd name="connsiteX1288" fmla="*/ 82296 w 1933575"/>
              <a:gd name="connsiteY1288" fmla="*/ 285852 h 1590675"/>
              <a:gd name="connsiteX1289" fmla="*/ 108204 w 1933575"/>
              <a:gd name="connsiteY1289" fmla="*/ 313284 h 1590675"/>
              <a:gd name="connsiteX1290" fmla="*/ 81439 w 1933575"/>
              <a:gd name="connsiteY1290" fmla="*/ 338430 h 1590675"/>
              <a:gd name="connsiteX1291" fmla="*/ 1627442 w 1933575"/>
              <a:gd name="connsiteY1291" fmla="*/ 1568489 h 1590675"/>
              <a:gd name="connsiteX1292" fmla="*/ 1654493 w 1933575"/>
              <a:gd name="connsiteY1292" fmla="*/ 1542200 h 1590675"/>
              <a:gd name="connsiteX1293" fmla="*/ 1679639 w 1933575"/>
              <a:gd name="connsiteY1293" fmla="*/ 1568965 h 1590675"/>
              <a:gd name="connsiteX1294" fmla="*/ 1667828 w 1933575"/>
              <a:gd name="connsiteY1294" fmla="*/ 1590492 h 1590675"/>
              <a:gd name="connsiteX1295" fmla="*/ 1639253 w 1933575"/>
              <a:gd name="connsiteY1295" fmla="*/ 1590492 h 1590675"/>
              <a:gd name="connsiteX1296" fmla="*/ 1627442 w 1933575"/>
              <a:gd name="connsiteY1296" fmla="*/ 1568489 h 1590675"/>
              <a:gd name="connsiteX1297" fmla="*/ 1108424 w 1933575"/>
              <a:gd name="connsiteY1297" fmla="*/ 650755 h 1590675"/>
              <a:gd name="connsiteX1298" fmla="*/ 1082326 w 1933575"/>
              <a:gd name="connsiteY1298" fmla="*/ 676568 h 1590675"/>
              <a:gd name="connsiteX1299" fmla="*/ 1056132 w 1933575"/>
              <a:gd name="connsiteY1299" fmla="*/ 649421 h 1590675"/>
              <a:gd name="connsiteX1300" fmla="*/ 1082897 w 1933575"/>
              <a:gd name="connsiteY1300" fmla="*/ 624276 h 1590675"/>
              <a:gd name="connsiteX1301" fmla="*/ 1108424 w 1933575"/>
              <a:gd name="connsiteY1301" fmla="*/ 650755 h 1590675"/>
              <a:gd name="connsiteX1302" fmla="*/ 937927 w 1933575"/>
              <a:gd name="connsiteY1302" fmla="*/ 519120 h 1590675"/>
              <a:gd name="connsiteX1303" fmla="*/ 963549 w 1933575"/>
              <a:gd name="connsiteY1303" fmla="*/ 545409 h 1590675"/>
              <a:gd name="connsiteX1304" fmla="*/ 936117 w 1933575"/>
              <a:gd name="connsiteY1304" fmla="*/ 571317 h 1590675"/>
              <a:gd name="connsiteX1305" fmla="*/ 911257 w 1933575"/>
              <a:gd name="connsiteY1305" fmla="*/ 544266 h 1590675"/>
              <a:gd name="connsiteX1306" fmla="*/ 937927 w 1933575"/>
              <a:gd name="connsiteY1306" fmla="*/ 519120 h 1590675"/>
              <a:gd name="connsiteX1307" fmla="*/ 1515047 w 1933575"/>
              <a:gd name="connsiteY1307" fmla="*/ 1131101 h 1590675"/>
              <a:gd name="connsiteX1308" fmla="*/ 1487710 w 1933575"/>
              <a:gd name="connsiteY1308" fmla="*/ 1157104 h 1590675"/>
              <a:gd name="connsiteX1309" fmla="*/ 1462469 w 1933575"/>
              <a:gd name="connsiteY1309" fmla="*/ 1130434 h 1590675"/>
              <a:gd name="connsiteX1310" fmla="*/ 1489805 w 1933575"/>
              <a:gd name="connsiteY1310" fmla="*/ 1104431 h 1590675"/>
              <a:gd name="connsiteX1311" fmla="*/ 1515047 w 1933575"/>
              <a:gd name="connsiteY1311" fmla="*/ 1131101 h 1590675"/>
              <a:gd name="connsiteX1312" fmla="*/ 715423 w 1933575"/>
              <a:gd name="connsiteY1312" fmla="*/ 448920 h 1590675"/>
              <a:gd name="connsiteX1313" fmla="*/ 689801 w 1933575"/>
              <a:gd name="connsiteY1313" fmla="*/ 422822 h 1590675"/>
              <a:gd name="connsiteX1314" fmla="*/ 715899 w 1933575"/>
              <a:gd name="connsiteY1314" fmla="*/ 397200 h 1590675"/>
              <a:gd name="connsiteX1315" fmla="*/ 741521 w 1933575"/>
              <a:gd name="connsiteY1315" fmla="*/ 423298 h 1590675"/>
              <a:gd name="connsiteX1316" fmla="*/ 715423 w 1933575"/>
              <a:gd name="connsiteY1316" fmla="*/ 448920 h 1590675"/>
              <a:gd name="connsiteX1317" fmla="*/ 28004 w 1933575"/>
              <a:gd name="connsiteY1317" fmla="*/ 297759 h 1590675"/>
              <a:gd name="connsiteX1318" fmla="*/ 2096 w 1933575"/>
              <a:gd name="connsiteY1318" fmla="*/ 323762 h 1590675"/>
              <a:gd name="connsiteX1319" fmla="*/ 95 w 1933575"/>
              <a:gd name="connsiteY1319" fmla="*/ 323571 h 1590675"/>
              <a:gd name="connsiteX1320" fmla="*/ 95 w 1933575"/>
              <a:gd name="connsiteY1320" fmla="*/ 272422 h 1590675"/>
              <a:gd name="connsiteX1321" fmla="*/ 1715 w 1933575"/>
              <a:gd name="connsiteY1321" fmla="*/ 272231 h 1590675"/>
              <a:gd name="connsiteX1322" fmla="*/ 28004 w 1933575"/>
              <a:gd name="connsiteY1322" fmla="*/ 297759 h 1590675"/>
              <a:gd name="connsiteX1323" fmla="*/ 1201484 w 1933575"/>
              <a:gd name="connsiteY1323" fmla="*/ 757721 h 1590675"/>
              <a:gd name="connsiteX1324" fmla="*/ 1228249 w 1933575"/>
              <a:gd name="connsiteY1324" fmla="*/ 732575 h 1590675"/>
              <a:gd name="connsiteX1325" fmla="*/ 1253014 w 1933575"/>
              <a:gd name="connsiteY1325" fmla="*/ 759721 h 1590675"/>
              <a:gd name="connsiteX1326" fmla="*/ 1226915 w 1933575"/>
              <a:gd name="connsiteY1326" fmla="*/ 784105 h 1590675"/>
              <a:gd name="connsiteX1327" fmla="*/ 1201484 w 1933575"/>
              <a:gd name="connsiteY1327" fmla="*/ 757721 h 1590675"/>
              <a:gd name="connsiteX1328" fmla="*/ 1016318 w 1933575"/>
              <a:gd name="connsiteY1328" fmla="*/ 584747 h 1590675"/>
              <a:gd name="connsiteX1329" fmla="*/ 991648 w 1933575"/>
              <a:gd name="connsiteY1329" fmla="*/ 558839 h 1590675"/>
              <a:gd name="connsiteX1330" fmla="*/ 1017556 w 1933575"/>
              <a:gd name="connsiteY1330" fmla="*/ 534169 h 1590675"/>
              <a:gd name="connsiteX1331" fmla="*/ 1042226 w 1933575"/>
              <a:gd name="connsiteY1331" fmla="*/ 560077 h 1590675"/>
              <a:gd name="connsiteX1332" fmla="*/ 1016318 w 1933575"/>
              <a:gd name="connsiteY1332" fmla="*/ 584747 h 1590675"/>
              <a:gd name="connsiteX1333" fmla="*/ 1641920 w 1933575"/>
              <a:gd name="connsiteY1333" fmla="*/ 1318267 h 1590675"/>
              <a:gd name="connsiteX1334" fmla="*/ 1616678 w 1933575"/>
              <a:gd name="connsiteY1334" fmla="*/ 1343604 h 1590675"/>
              <a:gd name="connsiteX1335" fmla="*/ 1591342 w 1933575"/>
              <a:gd name="connsiteY1335" fmla="*/ 1318362 h 1590675"/>
              <a:gd name="connsiteX1336" fmla="*/ 1616583 w 1933575"/>
              <a:gd name="connsiteY1336" fmla="*/ 1293026 h 1590675"/>
              <a:gd name="connsiteX1337" fmla="*/ 1641920 w 1933575"/>
              <a:gd name="connsiteY1337" fmla="*/ 1318267 h 1590675"/>
              <a:gd name="connsiteX1338" fmla="*/ 1667256 w 1933575"/>
              <a:gd name="connsiteY1338" fmla="*/ 1463428 h 1590675"/>
              <a:gd name="connsiteX1339" fmla="*/ 1693259 w 1933575"/>
              <a:gd name="connsiteY1339" fmla="*/ 1487907 h 1590675"/>
              <a:gd name="connsiteX1340" fmla="*/ 1667732 w 1933575"/>
              <a:gd name="connsiteY1340" fmla="*/ 1514196 h 1590675"/>
              <a:gd name="connsiteX1341" fmla="*/ 1642491 w 1933575"/>
              <a:gd name="connsiteY1341" fmla="*/ 1488955 h 1590675"/>
              <a:gd name="connsiteX1342" fmla="*/ 1667256 w 1933575"/>
              <a:gd name="connsiteY1342" fmla="*/ 1463428 h 1590675"/>
              <a:gd name="connsiteX1343" fmla="*/ 817912 w 1933575"/>
              <a:gd name="connsiteY1343" fmla="*/ 436633 h 1590675"/>
              <a:gd name="connsiteX1344" fmla="*/ 793337 w 1933575"/>
              <a:gd name="connsiteY1344" fmla="*/ 462731 h 1590675"/>
              <a:gd name="connsiteX1345" fmla="*/ 766858 w 1933575"/>
              <a:gd name="connsiteY1345" fmla="*/ 437109 h 1590675"/>
              <a:gd name="connsiteX1346" fmla="*/ 792194 w 1933575"/>
              <a:gd name="connsiteY1346" fmla="*/ 411773 h 1590675"/>
              <a:gd name="connsiteX1347" fmla="*/ 817912 w 1933575"/>
              <a:gd name="connsiteY1347" fmla="*/ 436633 h 1590675"/>
              <a:gd name="connsiteX1348" fmla="*/ 1551813 w 1933575"/>
              <a:gd name="connsiteY1348" fmla="*/ 1250259 h 1590675"/>
              <a:gd name="connsiteX1349" fmla="*/ 1525524 w 1933575"/>
              <a:gd name="connsiteY1349" fmla="*/ 1224636 h 1590675"/>
              <a:gd name="connsiteX1350" fmla="*/ 1551527 w 1933575"/>
              <a:gd name="connsiteY1350" fmla="*/ 1198728 h 1590675"/>
              <a:gd name="connsiteX1351" fmla="*/ 1577054 w 1933575"/>
              <a:gd name="connsiteY1351" fmla="*/ 1223684 h 1590675"/>
              <a:gd name="connsiteX1352" fmla="*/ 1551813 w 1933575"/>
              <a:gd name="connsiteY1352" fmla="*/ 1250259 h 1590675"/>
              <a:gd name="connsiteX1353" fmla="*/ 1161764 w 1933575"/>
              <a:gd name="connsiteY1353" fmla="*/ 639420 h 1590675"/>
              <a:gd name="connsiteX1354" fmla="*/ 1187006 w 1933575"/>
              <a:gd name="connsiteY1354" fmla="*/ 664852 h 1590675"/>
              <a:gd name="connsiteX1355" fmla="*/ 1161193 w 1933575"/>
              <a:gd name="connsiteY1355" fmla="*/ 689808 h 1590675"/>
              <a:gd name="connsiteX1356" fmla="*/ 1136618 w 1933575"/>
              <a:gd name="connsiteY1356" fmla="*/ 665043 h 1590675"/>
              <a:gd name="connsiteX1357" fmla="*/ 1161764 w 1933575"/>
              <a:gd name="connsiteY1357" fmla="*/ 639420 h 1590675"/>
              <a:gd name="connsiteX1358" fmla="*/ 1462659 w 1933575"/>
              <a:gd name="connsiteY1358" fmla="*/ 959841 h 1590675"/>
              <a:gd name="connsiteX1359" fmla="*/ 1437608 w 1933575"/>
              <a:gd name="connsiteY1359" fmla="*/ 985178 h 1590675"/>
              <a:gd name="connsiteX1360" fmla="*/ 1412557 w 1933575"/>
              <a:gd name="connsiteY1360" fmla="*/ 959746 h 1590675"/>
              <a:gd name="connsiteX1361" fmla="*/ 1436942 w 1933575"/>
              <a:gd name="connsiteY1361" fmla="*/ 935076 h 1590675"/>
              <a:gd name="connsiteX1362" fmla="*/ 1462659 w 1933575"/>
              <a:gd name="connsiteY1362" fmla="*/ 959841 h 1590675"/>
              <a:gd name="connsiteX1363" fmla="*/ 1524953 w 1933575"/>
              <a:gd name="connsiteY1363" fmla="*/ 1050900 h 1590675"/>
              <a:gd name="connsiteX1364" fmla="*/ 1499616 w 1933575"/>
              <a:gd name="connsiteY1364" fmla="*/ 1076046 h 1590675"/>
              <a:gd name="connsiteX1365" fmla="*/ 1475232 w 1933575"/>
              <a:gd name="connsiteY1365" fmla="*/ 1051472 h 1590675"/>
              <a:gd name="connsiteX1366" fmla="*/ 1500569 w 1933575"/>
              <a:gd name="connsiteY1366" fmla="*/ 1026326 h 1590675"/>
              <a:gd name="connsiteX1367" fmla="*/ 1524953 w 1933575"/>
              <a:gd name="connsiteY1367" fmla="*/ 1050900 h 1590675"/>
              <a:gd name="connsiteX1368" fmla="*/ 872681 w 1933575"/>
              <a:gd name="connsiteY1368" fmla="*/ 426822 h 1590675"/>
              <a:gd name="connsiteX1369" fmla="*/ 896684 w 1933575"/>
              <a:gd name="connsiteY1369" fmla="*/ 451778 h 1590675"/>
              <a:gd name="connsiteX1370" fmla="*/ 870585 w 1933575"/>
              <a:gd name="connsiteY1370" fmla="*/ 476067 h 1590675"/>
              <a:gd name="connsiteX1371" fmla="*/ 847344 w 1933575"/>
              <a:gd name="connsiteY1371" fmla="*/ 450444 h 1590675"/>
              <a:gd name="connsiteX1372" fmla="*/ 872681 w 1933575"/>
              <a:gd name="connsiteY1372" fmla="*/ 426822 h 1590675"/>
              <a:gd name="connsiteX1373" fmla="*/ 1371600 w 1933575"/>
              <a:gd name="connsiteY1373" fmla="*/ 891261 h 1590675"/>
              <a:gd name="connsiteX1374" fmla="*/ 1347407 w 1933575"/>
              <a:gd name="connsiteY1374" fmla="*/ 865068 h 1590675"/>
              <a:gd name="connsiteX1375" fmla="*/ 1372838 w 1933575"/>
              <a:gd name="connsiteY1375" fmla="*/ 841541 h 1590675"/>
              <a:gd name="connsiteX1376" fmla="*/ 1397032 w 1933575"/>
              <a:gd name="connsiteY1376" fmla="*/ 867735 h 1590675"/>
              <a:gd name="connsiteX1377" fmla="*/ 1371600 w 1933575"/>
              <a:gd name="connsiteY1377" fmla="*/ 891261 h 1590675"/>
              <a:gd name="connsiteX1378" fmla="*/ 411575 w 1933575"/>
              <a:gd name="connsiteY1378" fmla="*/ 264516 h 1590675"/>
              <a:gd name="connsiteX1379" fmla="*/ 436340 w 1933575"/>
              <a:gd name="connsiteY1379" fmla="*/ 290138 h 1590675"/>
              <a:gd name="connsiteX1380" fmla="*/ 411385 w 1933575"/>
              <a:gd name="connsiteY1380" fmla="*/ 314237 h 1590675"/>
              <a:gd name="connsiteX1381" fmla="*/ 386620 w 1933575"/>
              <a:gd name="connsiteY1381" fmla="*/ 288614 h 1590675"/>
              <a:gd name="connsiteX1382" fmla="*/ 411575 w 1933575"/>
              <a:gd name="connsiteY1382" fmla="*/ 264516 h 1590675"/>
              <a:gd name="connsiteX1383" fmla="*/ 332232 w 1933575"/>
              <a:gd name="connsiteY1383" fmla="*/ 250324 h 1590675"/>
              <a:gd name="connsiteX1384" fmla="*/ 356807 w 1933575"/>
              <a:gd name="connsiteY1384" fmla="*/ 276232 h 1590675"/>
              <a:gd name="connsiteX1385" fmla="*/ 331661 w 1933575"/>
              <a:gd name="connsiteY1385" fmla="*/ 300045 h 1590675"/>
              <a:gd name="connsiteX1386" fmla="*/ 307086 w 1933575"/>
              <a:gd name="connsiteY1386" fmla="*/ 274137 h 1590675"/>
              <a:gd name="connsiteX1387" fmla="*/ 332232 w 1933575"/>
              <a:gd name="connsiteY1387" fmla="*/ 250324 h 1590675"/>
              <a:gd name="connsiteX1388" fmla="*/ 252317 w 1933575"/>
              <a:gd name="connsiteY1388" fmla="*/ 285662 h 1590675"/>
              <a:gd name="connsiteX1389" fmla="*/ 227743 w 1933575"/>
              <a:gd name="connsiteY1389" fmla="*/ 261278 h 1590675"/>
              <a:gd name="connsiteX1390" fmla="*/ 253175 w 1933575"/>
              <a:gd name="connsiteY1390" fmla="*/ 236322 h 1590675"/>
              <a:gd name="connsiteX1391" fmla="*/ 276987 w 1933575"/>
              <a:gd name="connsiteY1391" fmla="*/ 261468 h 1590675"/>
              <a:gd name="connsiteX1392" fmla="*/ 252317 w 1933575"/>
              <a:gd name="connsiteY1392" fmla="*/ 285662 h 1590675"/>
              <a:gd name="connsiteX1393" fmla="*/ 1564957 w 1933575"/>
              <a:gd name="connsiteY1393" fmla="*/ 1169105 h 1590675"/>
              <a:gd name="connsiteX1394" fmla="*/ 1541336 w 1933575"/>
              <a:gd name="connsiteY1394" fmla="*/ 1144055 h 1590675"/>
              <a:gd name="connsiteX1395" fmla="*/ 1566767 w 1933575"/>
              <a:gd name="connsiteY1395" fmla="*/ 1120909 h 1590675"/>
              <a:gd name="connsiteX1396" fmla="*/ 1589627 w 1933575"/>
              <a:gd name="connsiteY1396" fmla="*/ 1145198 h 1590675"/>
              <a:gd name="connsiteX1397" fmla="*/ 1564957 w 1933575"/>
              <a:gd name="connsiteY1397" fmla="*/ 1169105 h 1590675"/>
              <a:gd name="connsiteX1398" fmla="*/ 1307211 w 1933575"/>
              <a:gd name="connsiteY1398" fmla="*/ 796773 h 1590675"/>
              <a:gd name="connsiteX1399" fmla="*/ 1282732 w 1933575"/>
              <a:gd name="connsiteY1399" fmla="*/ 772675 h 1590675"/>
              <a:gd name="connsiteX1400" fmla="*/ 1307211 w 1933575"/>
              <a:gd name="connsiteY1400" fmla="*/ 748577 h 1590675"/>
              <a:gd name="connsiteX1401" fmla="*/ 1331024 w 1933575"/>
              <a:gd name="connsiteY1401" fmla="*/ 772008 h 1590675"/>
              <a:gd name="connsiteX1402" fmla="*/ 1307211 w 1933575"/>
              <a:gd name="connsiteY1402" fmla="*/ 796773 h 1590675"/>
              <a:gd name="connsiteX1403" fmla="*/ 570357 w 1933575"/>
              <a:gd name="connsiteY1403" fmla="*/ 290901 h 1590675"/>
              <a:gd name="connsiteX1404" fmla="*/ 594836 w 1933575"/>
              <a:gd name="connsiteY1404" fmla="*/ 314999 h 1590675"/>
              <a:gd name="connsiteX1405" fmla="*/ 570357 w 1933575"/>
              <a:gd name="connsiteY1405" fmla="*/ 339097 h 1590675"/>
              <a:gd name="connsiteX1406" fmla="*/ 546545 w 1933575"/>
              <a:gd name="connsiteY1406" fmla="*/ 315666 h 1590675"/>
              <a:gd name="connsiteX1407" fmla="*/ 570357 w 1933575"/>
              <a:gd name="connsiteY1407" fmla="*/ 290901 h 1590675"/>
              <a:gd name="connsiteX1408" fmla="*/ 491490 w 1933575"/>
              <a:gd name="connsiteY1408" fmla="*/ 276422 h 1590675"/>
              <a:gd name="connsiteX1409" fmla="*/ 515588 w 1933575"/>
              <a:gd name="connsiteY1409" fmla="*/ 301187 h 1590675"/>
              <a:gd name="connsiteX1410" fmla="*/ 490823 w 1933575"/>
              <a:gd name="connsiteY1410" fmla="*/ 325286 h 1590675"/>
              <a:gd name="connsiteX1411" fmla="*/ 466725 w 1933575"/>
              <a:gd name="connsiteY1411" fmla="*/ 300521 h 1590675"/>
              <a:gd name="connsiteX1412" fmla="*/ 491490 w 1933575"/>
              <a:gd name="connsiteY1412" fmla="*/ 276422 h 1590675"/>
              <a:gd name="connsiteX1413" fmla="*/ 199739 w 1933575"/>
              <a:gd name="connsiteY1413" fmla="*/ 246323 h 1590675"/>
              <a:gd name="connsiteX1414" fmla="*/ 175736 w 1933575"/>
              <a:gd name="connsiteY1414" fmla="*/ 270898 h 1590675"/>
              <a:gd name="connsiteX1415" fmla="*/ 151448 w 1933575"/>
              <a:gd name="connsiteY1415" fmla="*/ 246514 h 1590675"/>
              <a:gd name="connsiteX1416" fmla="*/ 174784 w 1933575"/>
              <a:gd name="connsiteY1416" fmla="*/ 222606 h 1590675"/>
              <a:gd name="connsiteX1417" fmla="*/ 199739 w 1933575"/>
              <a:gd name="connsiteY1417" fmla="*/ 246323 h 1590675"/>
              <a:gd name="connsiteX1418" fmla="*/ 119348 w 1933575"/>
              <a:gd name="connsiteY1418" fmla="*/ 232703 h 1590675"/>
              <a:gd name="connsiteX1419" fmla="*/ 96012 w 1933575"/>
              <a:gd name="connsiteY1419" fmla="*/ 255848 h 1590675"/>
              <a:gd name="connsiteX1420" fmla="*/ 72866 w 1933575"/>
              <a:gd name="connsiteY1420" fmla="*/ 232512 h 1590675"/>
              <a:gd name="connsiteX1421" fmla="*/ 96203 w 1933575"/>
              <a:gd name="connsiteY1421" fmla="*/ 209367 h 1590675"/>
              <a:gd name="connsiteX1422" fmla="*/ 119348 w 1933575"/>
              <a:gd name="connsiteY1422" fmla="*/ 232703 h 1590675"/>
              <a:gd name="connsiteX1423" fmla="*/ 1120140 w 1933575"/>
              <a:gd name="connsiteY1423" fmla="*/ 574174 h 1590675"/>
              <a:gd name="connsiteX1424" fmla="*/ 1095375 w 1933575"/>
              <a:gd name="connsiteY1424" fmla="*/ 597225 h 1590675"/>
              <a:gd name="connsiteX1425" fmla="*/ 1072991 w 1933575"/>
              <a:gd name="connsiteY1425" fmla="*/ 573126 h 1590675"/>
              <a:gd name="connsiteX1426" fmla="*/ 1097756 w 1933575"/>
              <a:gd name="connsiteY1426" fmla="*/ 550076 h 1590675"/>
              <a:gd name="connsiteX1427" fmla="*/ 1120140 w 1933575"/>
              <a:gd name="connsiteY1427" fmla="*/ 574174 h 1590675"/>
              <a:gd name="connsiteX1428" fmla="*/ 1682591 w 1933575"/>
              <a:gd name="connsiteY1428" fmla="*/ 1432853 h 1590675"/>
              <a:gd name="connsiteX1429" fmla="*/ 1658398 w 1933575"/>
              <a:gd name="connsiteY1429" fmla="*/ 1409136 h 1590675"/>
              <a:gd name="connsiteX1430" fmla="*/ 1681353 w 1933575"/>
              <a:gd name="connsiteY1430" fmla="*/ 1385609 h 1590675"/>
              <a:gd name="connsiteX1431" fmla="*/ 1705547 w 1933575"/>
              <a:gd name="connsiteY1431" fmla="*/ 1409326 h 1590675"/>
              <a:gd name="connsiteX1432" fmla="*/ 1682591 w 1933575"/>
              <a:gd name="connsiteY1432" fmla="*/ 1432853 h 1590675"/>
              <a:gd name="connsiteX1433" fmla="*/ 673703 w 1933575"/>
              <a:gd name="connsiteY1433" fmla="*/ 328620 h 1590675"/>
              <a:gd name="connsiteX1434" fmla="*/ 651224 w 1933575"/>
              <a:gd name="connsiteY1434" fmla="*/ 352622 h 1590675"/>
              <a:gd name="connsiteX1435" fmla="*/ 626936 w 1933575"/>
              <a:gd name="connsiteY1435" fmla="*/ 329096 h 1590675"/>
              <a:gd name="connsiteX1436" fmla="*/ 650177 w 1933575"/>
              <a:gd name="connsiteY1436" fmla="*/ 305855 h 1590675"/>
              <a:gd name="connsiteX1437" fmla="*/ 673703 w 1933575"/>
              <a:gd name="connsiteY1437" fmla="*/ 328620 h 1590675"/>
              <a:gd name="connsiteX1438" fmla="*/ 1711262 w 1933575"/>
              <a:gd name="connsiteY1438" fmla="*/ 1590587 h 1590675"/>
              <a:gd name="connsiteX1439" fmla="*/ 1709928 w 1933575"/>
              <a:gd name="connsiteY1439" fmla="*/ 1582395 h 1590675"/>
              <a:gd name="connsiteX1440" fmla="*/ 1733455 w 1933575"/>
              <a:gd name="connsiteY1440" fmla="*/ 1559440 h 1590675"/>
              <a:gd name="connsiteX1441" fmla="*/ 1756410 w 1933575"/>
              <a:gd name="connsiteY1441" fmla="*/ 1582967 h 1590675"/>
              <a:gd name="connsiteX1442" fmla="*/ 1755077 w 1933575"/>
              <a:gd name="connsiteY1442" fmla="*/ 1590587 h 1590675"/>
              <a:gd name="connsiteX1443" fmla="*/ 1711262 w 1933575"/>
              <a:gd name="connsiteY1443" fmla="*/ 1590587 h 1590675"/>
              <a:gd name="connsiteX1444" fmla="*/ 974789 w 1933575"/>
              <a:gd name="connsiteY1444" fmla="*/ 465018 h 1590675"/>
              <a:gd name="connsiteX1445" fmla="*/ 952214 w 1933575"/>
              <a:gd name="connsiteY1445" fmla="*/ 488925 h 1590675"/>
              <a:gd name="connsiteX1446" fmla="*/ 928307 w 1933575"/>
              <a:gd name="connsiteY1446" fmla="*/ 466351 h 1590675"/>
              <a:gd name="connsiteX1447" fmla="*/ 950881 w 1933575"/>
              <a:gd name="connsiteY1447" fmla="*/ 442443 h 1590675"/>
              <a:gd name="connsiteX1448" fmla="*/ 974789 w 1933575"/>
              <a:gd name="connsiteY1448" fmla="*/ 465018 h 1590675"/>
              <a:gd name="connsiteX1449" fmla="*/ 1536859 w 1933575"/>
              <a:gd name="connsiteY1449" fmla="*/ 971843 h 1590675"/>
              <a:gd name="connsiteX1450" fmla="*/ 1513999 w 1933575"/>
              <a:gd name="connsiteY1450" fmla="*/ 994036 h 1590675"/>
              <a:gd name="connsiteX1451" fmla="*/ 1491806 w 1933575"/>
              <a:gd name="connsiteY1451" fmla="*/ 971176 h 1590675"/>
              <a:gd name="connsiteX1452" fmla="*/ 1514666 w 1933575"/>
              <a:gd name="connsiteY1452" fmla="*/ 948983 h 1590675"/>
              <a:gd name="connsiteX1453" fmla="*/ 1536859 w 1933575"/>
              <a:gd name="connsiteY1453" fmla="*/ 971843 h 1590675"/>
              <a:gd name="connsiteX1454" fmla="*/ 1240917 w 1933575"/>
              <a:gd name="connsiteY1454" fmla="*/ 655708 h 1590675"/>
              <a:gd name="connsiteX1455" fmla="*/ 1264634 w 1933575"/>
              <a:gd name="connsiteY1455" fmla="*/ 678568 h 1590675"/>
              <a:gd name="connsiteX1456" fmla="*/ 1241393 w 1933575"/>
              <a:gd name="connsiteY1456" fmla="*/ 701904 h 1590675"/>
              <a:gd name="connsiteX1457" fmla="*/ 1218438 w 1933575"/>
              <a:gd name="connsiteY1457" fmla="*/ 679806 h 1590675"/>
              <a:gd name="connsiteX1458" fmla="*/ 1240917 w 1933575"/>
              <a:gd name="connsiteY1458" fmla="*/ 655708 h 1590675"/>
              <a:gd name="connsiteX1459" fmla="*/ 1630585 w 1933575"/>
              <a:gd name="connsiteY1459" fmla="*/ 1215683 h 1590675"/>
              <a:gd name="connsiteX1460" fmla="*/ 1653921 w 1933575"/>
              <a:gd name="connsiteY1460" fmla="*/ 1238924 h 1590675"/>
              <a:gd name="connsiteX1461" fmla="*/ 1630394 w 1933575"/>
              <a:gd name="connsiteY1461" fmla="*/ 1261879 h 1590675"/>
              <a:gd name="connsiteX1462" fmla="*/ 1607820 w 1933575"/>
              <a:gd name="connsiteY1462" fmla="*/ 1239400 h 1590675"/>
              <a:gd name="connsiteX1463" fmla="*/ 1630585 w 1933575"/>
              <a:gd name="connsiteY1463" fmla="*/ 1215683 h 1590675"/>
              <a:gd name="connsiteX1464" fmla="*/ 39243 w 1933575"/>
              <a:gd name="connsiteY1464" fmla="*/ 218892 h 1590675"/>
              <a:gd name="connsiteX1465" fmla="*/ 16288 w 1933575"/>
              <a:gd name="connsiteY1465" fmla="*/ 241085 h 1590675"/>
              <a:gd name="connsiteX1466" fmla="*/ 95 w 1933575"/>
              <a:gd name="connsiteY1466" fmla="*/ 234131 h 1590675"/>
              <a:gd name="connsiteX1467" fmla="*/ 95 w 1933575"/>
              <a:gd name="connsiteY1467" fmla="*/ 202604 h 1590675"/>
              <a:gd name="connsiteX1468" fmla="*/ 17336 w 1933575"/>
              <a:gd name="connsiteY1468" fmla="*/ 195651 h 1590675"/>
              <a:gd name="connsiteX1469" fmla="*/ 39243 w 1933575"/>
              <a:gd name="connsiteY1469" fmla="*/ 218892 h 1590675"/>
              <a:gd name="connsiteX1470" fmla="*/ 1471517 w 1933575"/>
              <a:gd name="connsiteY1470" fmla="*/ 880974 h 1590675"/>
              <a:gd name="connsiteX1471" fmla="*/ 1448657 w 1933575"/>
              <a:gd name="connsiteY1471" fmla="*/ 903168 h 1590675"/>
              <a:gd name="connsiteX1472" fmla="*/ 1426464 w 1933575"/>
              <a:gd name="connsiteY1472" fmla="*/ 880308 h 1590675"/>
              <a:gd name="connsiteX1473" fmla="*/ 1449324 w 1933575"/>
              <a:gd name="connsiteY1473" fmla="*/ 858114 h 1590675"/>
              <a:gd name="connsiteX1474" fmla="*/ 1471517 w 1933575"/>
              <a:gd name="connsiteY1474" fmla="*/ 880974 h 1590675"/>
              <a:gd name="connsiteX1475" fmla="*/ 749999 w 1933575"/>
              <a:gd name="connsiteY1475" fmla="*/ 343955 h 1590675"/>
              <a:gd name="connsiteX1476" fmla="*/ 726186 w 1933575"/>
              <a:gd name="connsiteY1476" fmla="*/ 366434 h 1590675"/>
              <a:gd name="connsiteX1477" fmla="*/ 704088 w 1933575"/>
              <a:gd name="connsiteY1477" fmla="*/ 342240 h 1590675"/>
              <a:gd name="connsiteX1478" fmla="*/ 727234 w 1933575"/>
              <a:gd name="connsiteY1478" fmla="*/ 320523 h 1590675"/>
              <a:gd name="connsiteX1479" fmla="*/ 749999 w 1933575"/>
              <a:gd name="connsiteY1479" fmla="*/ 343955 h 1590675"/>
              <a:gd name="connsiteX1480" fmla="*/ 1696593 w 1933575"/>
              <a:gd name="connsiteY1480" fmla="*/ 1354938 h 1590675"/>
              <a:gd name="connsiteX1481" fmla="*/ 1673828 w 1933575"/>
              <a:gd name="connsiteY1481" fmla="*/ 1332459 h 1590675"/>
              <a:gd name="connsiteX1482" fmla="*/ 1696593 w 1933575"/>
              <a:gd name="connsiteY1482" fmla="*/ 1310076 h 1590675"/>
              <a:gd name="connsiteX1483" fmla="*/ 1718691 w 1933575"/>
              <a:gd name="connsiteY1483" fmla="*/ 1331793 h 1590675"/>
              <a:gd name="connsiteX1484" fmla="*/ 1696593 w 1933575"/>
              <a:gd name="connsiteY1484" fmla="*/ 1354938 h 1590675"/>
              <a:gd name="connsiteX1485" fmla="*/ 1383316 w 1933575"/>
              <a:gd name="connsiteY1485" fmla="*/ 764579 h 1590675"/>
              <a:gd name="connsiteX1486" fmla="*/ 1405795 w 1933575"/>
              <a:gd name="connsiteY1486" fmla="*/ 787344 h 1590675"/>
              <a:gd name="connsiteX1487" fmla="*/ 1383792 w 1933575"/>
              <a:gd name="connsiteY1487" fmla="*/ 809156 h 1590675"/>
              <a:gd name="connsiteX1488" fmla="*/ 1361313 w 1933575"/>
              <a:gd name="connsiteY1488" fmla="*/ 786391 h 1590675"/>
              <a:gd name="connsiteX1489" fmla="*/ 1383316 w 1933575"/>
              <a:gd name="connsiteY1489" fmla="*/ 764579 h 1590675"/>
              <a:gd name="connsiteX1490" fmla="*/ 807053 w 1933575"/>
              <a:gd name="connsiteY1490" fmla="*/ 335192 h 1590675"/>
              <a:gd name="connsiteX1491" fmla="*/ 829056 w 1933575"/>
              <a:gd name="connsiteY1491" fmla="*/ 358433 h 1590675"/>
              <a:gd name="connsiteX1492" fmla="*/ 805529 w 1933575"/>
              <a:gd name="connsiteY1492" fmla="*/ 380054 h 1590675"/>
              <a:gd name="connsiteX1493" fmla="*/ 784193 w 1933575"/>
              <a:gd name="connsiteY1493" fmla="*/ 357576 h 1590675"/>
              <a:gd name="connsiteX1494" fmla="*/ 807053 w 1933575"/>
              <a:gd name="connsiteY1494" fmla="*/ 335192 h 1590675"/>
              <a:gd name="connsiteX1495" fmla="*/ 1053465 w 1933575"/>
              <a:gd name="connsiteY1495" fmla="*/ 479496 h 1590675"/>
              <a:gd name="connsiteX1496" fmla="*/ 1030891 w 1933575"/>
              <a:gd name="connsiteY1496" fmla="*/ 502165 h 1590675"/>
              <a:gd name="connsiteX1497" fmla="*/ 1008888 w 1933575"/>
              <a:gd name="connsiteY1497" fmla="*/ 480258 h 1590675"/>
              <a:gd name="connsiteX1498" fmla="*/ 1031462 w 1933575"/>
              <a:gd name="connsiteY1498" fmla="*/ 457588 h 1590675"/>
              <a:gd name="connsiteX1499" fmla="*/ 1053465 w 1933575"/>
              <a:gd name="connsiteY1499" fmla="*/ 479496 h 1590675"/>
              <a:gd name="connsiteX1500" fmla="*/ 1602010 w 1933575"/>
              <a:gd name="connsiteY1500" fmla="*/ 1064997 h 1590675"/>
              <a:gd name="connsiteX1501" fmla="*/ 1580769 w 1933575"/>
              <a:gd name="connsiteY1501" fmla="*/ 1087667 h 1590675"/>
              <a:gd name="connsiteX1502" fmla="*/ 1557433 w 1933575"/>
              <a:gd name="connsiteY1502" fmla="*/ 1065759 h 1590675"/>
              <a:gd name="connsiteX1503" fmla="*/ 1580007 w 1933575"/>
              <a:gd name="connsiteY1503" fmla="*/ 1043090 h 1590675"/>
              <a:gd name="connsiteX1504" fmla="*/ 1602010 w 1933575"/>
              <a:gd name="connsiteY1504" fmla="*/ 1064997 h 1590675"/>
              <a:gd name="connsiteX1505" fmla="*/ 1198340 w 1933575"/>
              <a:gd name="connsiteY1505" fmla="*/ 584747 h 1590675"/>
              <a:gd name="connsiteX1506" fmla="*/ 1175671 w 1933575"/>
              <a:gd name="connsiteY1506" fmla="*/ 607321 h 1590675"/>
              <a:gd name="connsiteX1507" fmla="*/ 1153859 w 1933575"/>
              <a:gd name="connsiteY1507" fmla="*/ 585318 h 1590675"/>
              <a:gd name="connsiteX1508" fmla="*/ 1176528 w 1933575"/>
              <a:gd name="connsiteY1508" fmla="*/ 562744 h 1590675"/>
              <a:gd name="connsiteX1509" fmla="*/ 1198340 w 1933575"/>
              <a:gd name="connsiteY1509" fmla="*/ 584747 h 1590675"/>
              <a:gd name="connsiteX1510" fmla="*/ 1747838 w 1933575"/>
              <a:gd name="connsiteY1510" fmla="*/ 1480668 h 1590675"/>
              <a:gd name="connsiteX1511" fmla="*/ 1769840 w 1933575"/>
              <a:gd name="connsiteY1511" fmla="*/ 1503909 h 1590675"/>
              <a:gd name="connsiteX1512" fmla="*/ 1746314 w 1933575"/>
              <a:gd name="connsiteY1512" fmla="*/ 1525531 h 1590675"/>
              <a:gd name="connsiteX1513" fmla="*/ 1724978 w 1933575"/>
              <a:gd name="connsiteY1513" fmla="*/ 1503052 h 1590675"/>
              <a:gd name="connsiteX1514" fmla="*/ 1747838 w 1933575"/>
              <a:gd name="connsiteY1514" fmla="*/ 1480668 h 1590675"/>
              <a:gd name="connsiteX1515" fmla="*/ 1666399 w 1933575"/>
              <a:gd name="connsiteY1515" fmla="*/ 1160247 h 1590675"/>
              <a:gd name="connsiteX1516" fmla="*/ 1643729 w 1933575"/>
              <a:gd name="connsiteY1516" fmla="*/ 1180440 h 1590675"/>
              <a:gd name="connsiteX1517" fmla="*/ 1623917 w 1933575"/>
              <a:gd name="connsiteY1517" fmla="*/ 1157485 h 1590675"/>
              <a:gd name="connsiteX1518" fmla="*/ 1645825 w 1933575"/>
              <a:gd name="connsiteY1518" fmla="*/ 1137959 h 1590675"/>
              <a:gd name="connsiteX1519" fmla="*/ 1666399 w 1933575"/>
              <a:gd name="connsiteY1519" fmla="*/ 1160247 h 1590675"/>
              <a:gd name="connsiteX1520" fmla="*/ 1342358 w 1933575"/>
              <a:gd name="connsiteY1520" fmla="*/ 693332 h 1590675"/>
              <a:gd name="connsiteX1521" fmla="*/ 1320356 w 1933575"/>
              <a:gd name="connsiteY1521" fmla="*/ 714287 h 1590675"/>
              <a:gd name="connsiteX1522" fmla="*/ 1299686 w 1933575"/>
              <a:gd name="connsiteY1522" fmla="*/ 691998 h 1590675"/>
              <a:gd name="connsiteX1523" fmla="*/ 1320927 w 1933575"/>
              <a:gd name="connsiteY1523" fmla="*/ 671710 h 1590675"/>
              <a:gd name="connsiteX1524" fmla="*/ 1342358 w 1933575"/>
              <a:gd name="connsiteY1524" fmla="*/ 693332 h 1590675"/>
              <a:gd name="connsiteX1525" fmla="*/ 367094 w 1933575"/>
              <a:gd name="connsiteY1525" fmla="*/ 195460 h 1590675"/>
              <a:gd name="connsiteX1526" fmla="*/ 346996 w 1933575"/>
              <a:gd name="connsiteY1526" fmla="*/ 216510 h 1590675"/>
              <a:gd name="connsiteX1527" fmla="*/ 325184 w 1933575"/>
              <a:gd name="connsiteY1527" fmla="*/ 195651 h 1590675"/>
              <a:gd name="connsiteX1528" fmla="*/ 346710 w 1933575"/>
              <a:gd name="connsiteY1528" fmla="*/ 174600 h 1590675"/>
              <a:gd name="connsiteX1529" fmla="*/ 367094 w 1933575"/>
              <a:gd name="connsiteY1529" fmla="*/ 195460 h 1590675"/>
              <a:gd name="connsiteX1530" fmla="*/ 446723 w 1933575"/>
              <a:gd name="connsiteY1530" fmla="*/ 210510 h 1590675"/>
              <a:gd name="connsiteX1531" fmla="*/ 424339 w 1933575"/>
              <a:gd name="connsiteY1531" fmla="*/ 230703 h 1590675"/>
              <a:gd name="connsiteX1532" fmla="*/ 404813 w 1933575"/>
              <a:gd name="connsiteY1532" fmla="*/ 209081 h 1590675"/>
              <a:gd name="connsiteX1533" fmla="*/ 427196 w 1933575"/>
              <a:gd name="connsiteY1533" fmla="*/ 188888 h 1590675"/>
              <a:gd name="connsiteX1534" fmla="*/ 446723 w 1933575"/>
              <a:gd name="connsiteY1534" fmla="*/ 210510 h 1590675"/>
              <a:gd name="connsiteX1535" fmla="*/ 526066 w 1933575"/>
              <a:gd name="connsiteY1535" fmla="*/ 223845 h 1590675"/>
              <a:gd name="connsiteX1536" fmla="*/ 505873 w 1933575"/>
              <a:gd name="connsiteY1536" fmla="*/ 244704 h 1590675"/>
              <a:gd name="connsiteX1537" fmla="*/ 484632 w 1933575"/>
              <a:gd name="connsiteY1537" fmla="*/ 223463 h 1590675"/>
              <a:gd name="connsiteX1538" fmla="*/ 505492 w 1933575"/>
              <a:gd name="connsiteY1538" fmla="*/ 203270 h 1590675"/>
              <a:gd name="connsiteX1539" fmla="*/ 526066 w 1933575"/>
              <a:gd name="connsiteY1539" fmla="*/ 223845 h 1590675"/>
              <a:gd name="connsiteX1540" fmla="*/ 266033 w 1933575"/>
              <a:gd name="connsiteY1540" fmla="*/ 160694 h 1590675"/>
              <a:gd name="connsiteX1541" fmla="*/ 287274 w 1933575"/>
              <a:gd name="connsiteY1541" fmla="*/ 180506 h 1590675"/>
              <a:gd name="connsiteX1542" fmla="*/ 266414 w 1933575"/>
              <a:gd name="connsiteY1542" fmla="*/ 202128 h 1590675"/>
              <a:gd name="connsiteX1543" fmla="*/ 245840 w 1933575"/>
              <a:gd name="connsiteY1543" fmla="*/ 181649 h 1590675"/>
              <a:gd name="connsiteX1544" fmla="*/ 266033 w 1933575"/>
              <a:gd name="connsiteY1544" fmla="*/ 160694 h 1590675"/>
              <a:gd name="connsiteX1545" fmla="*/ 886206 w 1933575"/>
              <a:gd name="connsiteY1545" fmla="*/ 350908 h 1590675"/>
              <a:gd name="connsiteX1546" fmla="*/ 907161 w 1933575"/>
              <a:gd name="connsiteY1546" fmla="*/ 372530 h 1590675"/>
              <a:gd name="connsiteX1547" fmla="*/ 886206 w 1933575"/>
              <a:gd name="connsiteY1547" fmla="*/ 392818 h 1590675"/>
              <a:gd name="connsiteX1548" fmla="*/ 865251 w 1933575"/>
              <a:gd name="connsiteY1548" fmla="*/ 371196 h 1590675"/>
              <a:gd name="connsiteX1549" fmla="*/ 886206 w 1933575"/>
              <a:gd name="connsiteY1549" fmla="*/ 350908 h 1590675"/>
              <a:gd name="connsiteX1550" fmla="*/ 1110139 w 1933575"/>
              <a:gd name="connsiteY1550" fmla="*/ 473780 h 1590675"/>
              <a:gd name="connsiteX1551" fmla="*/ 1131094 w 1933575"/>
              <a:gd name="connsiteY1551" fmla="*/ 493878 h 1590675"/>
              <a:gd name="connsiteX1552" fmla="*/ 1110710 w 1933575"/>
              <a:gd name="connsiteY1552" fmla="*/ 514452 h 1590675"/>
              <a:gd name="connsiteX1553" fmla="*/ 1090517 w 1933575"/>
              <a:gd name="connsiteY1553" fmla="*/ 495117 h 1590675"/>
              <a:gd name="connsiteX1554" fmla="*/ 1110139 w 1933575"/>
              <a:gd name="connsiteY1554" fmla="*/ 473780 h 1590675"/>
              <a:gd name="connsiteX1555" fmla="*/ 186404 w 1933575"/>
              <a:gd name="connsiteY1555" fmla="*/ 146883 h 1590675"/>
              <a:gd name="connsiteX1556" fmla="*/ 207359 w 1933575"/>
              <a:gd name="connsiteY1556" fmla="*/ 166980 h 1590675"/>
              <a:gd name="connsiteX1557" fmla="*/ 186976 w 1933575"/>
              <a:gd name="connsiteY1557" fmla="*/ 187554 h 1590675"/>
              <a:gd name="connsiteX1558" fmla="*/ 166783 w 1933575"/>
              <a:gd name="connsiteY1558" fmla="*/ 168219 h 1590675"/>
              <a:gd name="connsiteX1559" fmla="*/ 186404 w 1933575"/>
              <a:gd name="connsiteY1559" fmla="*/ 146883 h 1590675"/>
              <a:gd name="connsiteX1560" fmla="*/ 564642 w 1933575"/>
              <a:gd name="connsiteY1560" fmla="*/ 237084 h 1590675"/>
              <a:gd name="connsiteX1561" fmla="*/ 586454 w 1933575"/>
              <a:gd name="connsiteY1561" fmla="*/ 217939 h 1590675"/>
              <a:gd name="connsiteX1562" fmla="*/ 605314 w 1933575"/>
              <a:gd name="connsiteY1562" fmla="*/ 238704 h 1590675"/>
              <a:gd name="connsiteX1563" fmla="*/ 584168 w 1933575"/>
              <a:gd name="connsiteY1563" fmla="*/ 258611 h 1590675"/>
              <a:gd name="connsiteX1564" fmla="*/ 564642 w 1933575"/>
              <a:gd name="connsiteY1564" fmla="*/ 237084 h 1590675"/>
              <a:gd name="connsiteX1565" fmla="*/ 1275683 w 1933575"/>
              <a:gd name="connsiteY1565" fmla="*/ 599511 h 1590675"/>
              <a:gd name="connsiteX1566" fmla="*/ 1254633 w 1933575"/>
              <a:gd name="connsiteY1566" fmla="*/ 619227 h 1590675"/>
              <a:gd name="connsiteX1567" fmla="*/ 1235678 w 1933575"/>
              <a:gd name="connsiteY1567" fmla="*/ 598844 h 1590675"/>
              <a:gd name="connsiteX1568" fmla="*/ 1256728 w 1933575"/>
              <a:gd name="connsiteY1568" fmla="*/ 579127 h 1590675"/>
              <a:gd name="connsiteX1569" fmla="*/ 1275683 w 1933575"/>
              <a:gd name="connsiteY1569" fmla="*/ 599511 h 1590675"/>
              <a:gd name="connsiteX1570" fmla="*/ 1730597 w 1933575"/>
              <a:gd name="connsiteY1570" fmla="*/ 1252735 h 1590675"/>
              <a:gd name="connsiteX1571" fmla="*/ 1711357 w 1933575"/>
              <a:gd name="connsiteY1571" fmla="*/ 1273119 h 1590675"/>
              <a:gd name="connsiteX1572" fmla="*/ 1690211 w 1933575"/>
              <a:gd name="connsiteY1572" fmla="*/ 1253211 h 1590675"/>
              <a:gd name="connsiteX1573" fmla="*/ 1710881 w 1933575"/>
              <a:gd name="connsiteY1573" fmla="*/ 1232828 h 1590675"/>
              <a:gd name="connsiteX1574" fmla="*/ 1730597 w 1933575"/>
              <a:gd name="connsiteY1574" fmla="*/ 1252735 h 1590675"/>
              <a:gd name="connsiteX1575" fmla="*/ 1762220 w 1933575"/>
              <a:gd name="connsiteY1575" fmla="*/ 1443806 h 1590675"/>
              <a:gd name="connsiteX1576" fmla="*/ 1741265 w 1933575"/>
              <a:gd name="connsiteY1576" fmla="*/ 1423709 h 1590675"/>
              <a:gd name="connsiteX1577" fmla="*/ 1761649 w 1933575"/>
              <a:gd name="connsiteY1577" fmla="*/ 1403135 h 1590675"/>
              <a:gd name="connsiteX1578" fmla="*/ 1781842 w 1933575"/>
              <a:gd name="connsiteY1578" fmla="*/ 1422471 h 1590675"/>
              <a:gd name="connsiteX1579" fmla="*/ 1762220 w 1933575"/>
              <a:gd name="connsiteY1579" fmla="*/ 1443806 h 1590675"/>
              <a:gd name="connsiteX1580" fmla="*/ 985742 w 1933575"/>
              <a:gd name="connsiteY1580" fmla="*/ 386151 h 1590675"/>
              <a:gd name="connsiteX1581" fmla="*/ 966121 w 1933575"/>
              <a:gd name="connsiteY1581" fmla="*/ 405962 h 1590675"/>
              <a:gd name="connsiteX1582" fmla="*/ 945928 w 1933575"/>
              <a:gd name="connsiteY1582" fmla="*/ 385293 h 1590675"/>
              <a:gd name="connsiteX1583" fmla="*/ 966311 w 1933575"/>
              <a:gd name="connsiteY1583" fmla="*/ 366148 h 1590675"/>
              <a:gd name="connsiteX1584" fmla="*/ 985742 w 1933575"/>
              <a:gd name="connsiteY1584" fmla="*/ 386151 h 1590675"/>
              <a:gd name="connsiteX1585" fmla="*/ 665131 w 1933575"/>
              <a:gd name="connsiteY1585" fmla="*/ 229750 h 1590675"/>
              <a:gd name="connsiteX1586" fmla="*/ 684467 w 1933575"/>
              <a:gd name="connsiteY1586" fmla="*/ 249943 h 1590675"/>
              <a:gd name="connsiteX1587" fmla="*/ 663226 w 1933575"/>
              <a:gd name="connsiteY1587" fmla="*/ 269660 h 1590675"/>
              <a:gd name="connsiteX1588" fmla="*/ 644557 w 1933575"/>
              <a:gd name="connsiteY1588" fmla="*/ 248800 h 1590675"/>
              <a:gd name="connsiteX1589" fmla="*/ 665131 w 1933575"/>
              <a:gd name="connsiteY1589" fmla="*/ 229750 h 1590675"/>
              <a:gd name="connsiteX1590" fmla="*/ 1793939 w 1933575"/>
              <a:gd name="connsiteY1590" fmla="*/ 1590587 h 1590675"/>
              <a:gd name="connsiteX1591" fmla="*/ 1813274 w 1933575"/>
              <a:gd name="connsiteY1591" fmla="*/ 1576966 h 1590675"/>
              <a:gd name="connsiteX1592" fmla="*/ 1831562 w 1933575"/>
              <a:gd name="connsiteY1592" fmla="*/ 1590587 h 1590675"/>
              <a:gd name="connsiteX1593" fmla="*/ 1793939 w 1933575"/>
              <a:gd name="connsiteY1593" fmla="*/ 1590587 h 1590675"/>
              <a:gd name="connsiteX1594" fmla="*/ 1548384 w 1933575"/>
              <a:gd name="connsiteY1594" fmla="*/ 895262 h 1590675"/>
              <a:gd name="connsiteX1595" fmla="*/ 1528096 w 1933575"/>
              <a:gd name="connsiteY1595" fmla="*/ 914597 h 1590675"/>
              <a:gd name="connsiteX1596" fmla="*/ 1508760 w 1933575"/>
              <a:gd name="connsiteY1596" fmla="*/ 894309 h 1590675"/>
              <a:gd name="connsiteX1597" fmla="*/ 1529048 w 1933575"/>
              <a:gd name="connsiteY1597" fmla="*/ 874973 h 1590675"/>
              <a:gd name="connsiteX1598" fmla="*/ 1548384 w 1933575"/>
              <a:gd name="connsiteY1598" fmla="*/ 895262 h 1590675"/>
              <a:gd name="connsiteX1599" fmla="*/ 130207 w 1933575"/>
              <a:gd name="connsiteY1599" fmla="*/ 153455 h 1590675"/>
              <a:gd name="connsiteX1600" fmla="*/ 110204 w 1933575"/>
              <a:gd name="connsiteY1600" fmla="*/ 172981 h 1590675"/>
              <a:gd name="connsiteX1601" fmla="*/ 90392 w 1933575"/>
              <a:gd name="connsiteY1601" fmla="*/ 151931 h 1590675"/>
              <a:gd name="connsiteX1602" fmla="*/ 111062 w 1933575"/>
              <a:gd name="connsiteY1602" fmla="*/ 133167 h 1590675"/>
              <a:gd name="connsiteX1603" fmla="*/ 130207 w 1933575"/>
              <a:gd name="connsiteY1603" fmla="*/ 153455 h 1590675"/>
              <a:gd name="connsiteX1604" fmla="*/ 1416939 w 1933575"/>
              <a:gd name="connsiteY1604" fmla="*/ 706953 h 1590675"/>
              <a:gd name="connsiteX1605" fmla="*/ 1398175 w 1933575"/>
              <a:gd name="connsiteY1605" fmla="*/ 726384 h 1590675"/>
              <a:gd name="connsiteX1606" fmla="*/ 1378744 w 1933575"/>
              <a:gd name="connsiteY1606" fmla="*/ 707619 h 1590675"/>
              <a:gd name="connsiteX1607" fmla="*/ 1397508 w 1933575"/>
              <a:gd name="connsiteY1607" fmla="*/ 688188 h 1590675"/>
              <a:gd name="connsiteX1608" fmla="*/ 1416939 w 1933575"/>
              <a:gd name="connsiteY1608" fmla="*/ 706953 h 1590675"/>
              <a:gd name="connsiteX1609" fmla="*/ 1482852 w 1933575"/>
              <a:gd name="connsiteY1609" fmla="*/ 800393 h 1590675"/>
              <a:gd name="connsiteX1610" fmla="*/ 1463421 w 1933575"/>
              <a:gd name="connsiteY1610" fmla="*/ 820681 h 1590675"/>
              <a:gd name="connsiteX1611" fmla="*/ 1443609 w 1933575"/>
              <a:gd name="connsiteY1611" fmla="*/ 800869 h 1590675"/>
              <a:gd name="connsiteX1612" fmla="*/ 1462183 w 1933575"/>
              <a:gd name="connsiteY1612" fmla="*/ 781438 h 1590675"/>
              <a:gd name="connsiteX1613" fmla="*/ 1482852 w 1933575"/>
              <a:gd name="connsiteY1613" fmla="*/ 800393 h 1590675"/>
              <a:gd name="connsiteX1614" fmla="*/ 1593532 w 1933575"/>
              <a:gd name="connsiteY1614" fmla="*/ 1005466 h 1590675"/>
              <a:gd name="connsiteX1615" fmla="*/ 1574197 w 1933575"/>
              <a:gd name="connsiteY1615" fmla="*/ 985083 h 1590675"/>
              <a:gd name="connsiteX1616" fmla="*/ 1594866 w 1933575"/>
              <a:gd name="connsiteY1616" fmla="*/ 966223 h 1590675"/>
              <a:gd name="connsiteX1617" fmla="*/ 1613440 w 1933575"/>
              <a:gd name="connsiteY1617" fmla="*/ 985749 h 1590675"/>
              <a:gd name="connsiteX1618" fmla="*/ 1593532 w 1933575"/>
              <a:gd name="connsiteY1618" fmla="*/ 1005466 h 1590675"/>
              <a:gd name="connsiteX1619" fmla="*/ 50006 w 1933575"/>
              <a:gd name="connsiteY1619" fmla="*/ 138786 h 1590675"/>
              <a:gd name="connsiteX1620" fmla="*/ 31052 w 1933575"/>
              <a:gd name="connsiteY1620" fmla="*/ 158122 h 1590675"/>
              <a:gd name="connsiteX1621" fmla="*/ 11335 w 1933575"/>
              <a:gd name="connsiteY1621" fmla="*/ 138120 h 1590675"/>
              <a:gd name="connsiteX1622" fmla="*/ 31052 w 1933575"/>
              <a:gd name="connsiteY1622" fmla="*/ 119451 h 1590675"/>
              <a:gd name="connsiteX1623" fmla="*/ 50006 w 1933575"/>
              <a:gd name="connsiteY1623" fmla="*/ 138786 h 1590675"/>
              <a:gd name="connsiteX1624" fmla="*/ 760762 w 1933575"/>
              <a:gd name="connsiteY1624" fmla="*/ 263278 h 1590675"/>
              <a:gd name="connsiteX1625" fmla="*/ 741045 w 1933575"/>
              <a:gd name="connsiteY1625" fmla="*/ 283376 h 1590675"/>
              <a:gd name="connsiteX1626" fmla="*/ 721614 w 1933575"/>
              <a:gd name="connsiteY1626" fmla="*/ 264421 h 1590675"/>
              <a:gd name="connsiteX1627" fmla="*/ 741331 w 1933575"/>
              <a:gd name="connsiteY1627" fmla="*/ 244323 h 1590675"/>
              <a:gd name="connsiteX1628" fmla="*/ 760762 w 1933575"/>
              <a:gd name="connsiteY1628" fmla="*/ 263278 h 1590675"/>
              <a:gd name="connsiteX1629" fmla="*/ 1678400 w 1933575"/>
              <a:gd name="connsiteY1629" fmla="*/ 1079952 h 1590675"/>
              <a:gd name="connsiteX1630" fmla="*/ 1658969 w 1933575"/>
              <a:gd name="connsiteY1630" fmla="*/ 1098716 h 1590675"/>
              <a:gd name="connsiteX1631" fmla="*/ 1640205 w 1933575"/>
              <a:gd name="connsiteY1631" fmla="*/ 1079285 h 1590675"/>
              <a:gd name="connsiteX1632" fmla="*/ 1659636 w 1933575"/>
              <a:gd name="connsiteY1632" fmla="*/ 1060521 h 1590675"/>
              <a:gd name="connsiteX1633" fmla="*/ 1678400 w 1933575"/>
              <a:gd name="connsiteY1633" fmla="*/ 1079952 h 1590675"/>
              <a:gd name="connsiteX1634" fmla="*/ 1827371 w 1933575"/>
              <a:gd name="connsiteY1634" fmla="*/ 1498766 h 1590675"/>
              <a:gd name="connsiteX1635" fmla="*/ 1845278 w 1933575"/>
              <a:gd name="connsiteY1635" fmla="*/ 1518959 h 1590675"/>
              <a:gd name="connsiteX1636" fmla="*/ 1825943 w 1933575"/>
              <a:gd name="connsiteY1636" fmla="*/ 1535532 h 1590675"/>
              <a:gd name="connsiteX1637" fmla="*/ 1808702 w 1933575"/>
              <a:gd name="connsiteY1637" fmla="*/ 1515435 h 1590675"/>
              <a:gd name="connsiteX1638" fmla="*/ 1827371 w 1933575"/>
              <a:gd name="connsiteY1638" fmla="*/ 1498766 h 1590675"/>
              <a:gd name="connsiteX1639" fmla="*/ 1775270 w 1933575"/>
              <a:gd name="connsiteY1639" fmla="*/ 1365606 h 1590675"/>
              <a:gd name="connsiteX1640" fmla="*/ 1756982 w 1933575"/>
              <a:gd name="connsiteY1640" fmla="*/ 1345889 h 1590675"/>
              <a:gd name="connsiteX1641" fmla="*/ 1776984 w 1933575"/>
              <a:gd name="connsiteY1641" fmla="*/ 1328078 h 1590675"/>
              <a:gd name="connsiteX1642" fmla="*/ 1794510 w 1933575"/>
              <a:gd name="connsiteY1642" fmla="*/ 1346937 h 1590675"/>
              <a:gd name="connsiteX1643" fmla="*/ 1775270 w 1933575"/>
              <a:gd name="connsiteY1643" fmla="*/ 1365606 h 1590675"/>
              <a:gd name="connsiteX1644" fmla="*/ 1189673 w 1933575"/>
              <a:gd name="connsiteY1644" fmla="*/ 489402 h 1590675"/>
              <a:gd name="connsiteX1645" fmla="*/ 1209199 w 1933575"/>
              <a:gd name="connsiteY1645" fmla="*/ 507880 h 1590675"/>
              <a:gd name="connsiteX1646" fmla="*/ 1190339 w 1933575"/>
              <a:gd name="connsiteY1646" fmla="*/ 526930 h 1590675"/>
              <a:gd name="connsiteX1647" fmla="*/ 1171670 w 1933575"/>
              <a:gd name="connsiteY1647" fmla="*/ 509213 h 1590675"/>
              <a:gd name="connsiteX1648" fmla="*/ 1189673 w 1933575"/>
              <a:gd name="connsiteY1648" fmla="*/ 489402 h 1590675"/>
              <a:gd name="connsiteX1649" fmla="*/ 1044797 w 1933575"/>
              <a:gd name="connsiteY1649" fmla="*/ 381769 h 1590675"/>
              <a:gd name="connsiteX1650" fmla="*/ 1063752 w 1933575"/>
              <a:gd name="connsiteY1650" fmla="*/ 401010 h 1590675"/>
              <a:gd name="connsiteX1651" fmla="*/ 1045274 w 1933575"/>
              <a:gd name="connsiteY1651" fmla="*/ 418631 h 1590675"/>
              <a:gd name="connsiteX1652" fmla="*/ 1026986 w 1933575"/>
              <a:gd name="connsiteY1652" fmla="*/ 399486 h 1590675"/>
              <a:gd name="connsiteX1653" fmla="*/ 1044797 w 1933575"/>
              <a:gd name="connsiteY1653" fmla="*/ 381769 h 1590675"/>
              <a:gd name="connsiteX1654" fmla="*/ 838962 w 1933575"/>
              <a:gd name="connsiteY1654" fmla="*/ 277851 h 1590675"/>
              <a:gd name="connsiteX1655" fmla="*/ 821436 w 1933575"/>
              <a:gd name="connsiteY1655" fmla="*/ 296139 h 1590675"/>
              <a:gd name="connsiteX1656" fmla="*/ 802767 w 1933575"/>
              <a:gd name="connsiteY1656" fmla="*/ 277756 h 1590675"/>
              <a:gd name="connsiteX1657" fmla="*/ 820769 w 1933575"/>
              <a:gd name="connsiteY1657" fmla="*/ 260230 h 1590675"/>
              <a:gd name="connsiteX1658" fmla="*/ 838962 w 1933575"/>
              <a:gd name="connsiteY1658" fmla="*/ 277851 h 1590675"/>
              <a:gd name="connsiteX1659" fmla="*/ 899636 w 1933575"/>
              <a:gd name="connsiteY1659" fmla="*/ 274994 h 1590675"/>
              <a:gd name="connsiteX1660" fmla="*/ 917353 w 1933575"/>
              <a:gd name="connsiteY1660" fmla="*/ 291567 h 1590675"/>
              <a:gd name="connsiteX1661" fmla="*/ 901065 w 1933575"/>
              <a:gd name="connsiteY1661" fmla="*/ 309093 h 1590675"/>
              <a:gd name="connsiteX1662" fmla="*/ 883444 w 1933575"/>
              <a:gd name="connsiteY1662" fmla="*/ 292901 h 1590675"/>
              <a:gd name="connsiteX1663" fmla="*/ 899636 w 1933575"/>
              <a:gd name="connsiteY1663" fmla="*/ 274994 h 1590675"/>
              <a:gd name="connsiteX1664" fmla="*/ 1706975 w 1933575"/>
              <a:gd name="connsiteY1664" fmla="*/ 1173582 h 1590675"/>
              <a:gd name="connsiteX1665" fmla="*/ 1726121 w 1933575"/>
              <a:gd name="connsiteY1665" fmla="*/ 1155961 h 1590675"/>
              <a:gd name="connsiteX1666" fmla="*/ 1741932 w 1933575"/>
              <a:gd name="connsiteY1666" fmla="*/ 1175297 h 1590675"/>
              <a:gd name="connsiteX1667" fmla="*/ 1723835 w 1933575"/>
              <a:gd name="connsiteY1667" fmla="*/ 1190918 h 1590675"/>
              <a:gd name="connsiteX1668" fmla="*/ 1706975 w 1933575"/>
              <a:gd name="connsiteY1668" fmla="*/ 1173582 h 1590675"/>
              <a:gd name="connsiteX1669" fmla="*/ 1332643 w 1933575"/>
              <a:gd name="connsiteY1669" fmla="*/ 595701 h 1590675"/>
              <a:gd name="connsiteX1670" fmla="*/ 1349788 w 1933575"/>
              <a:gd name="connsiteY1670" fmla="*/ 613988 h 1590675"/>
              <a:gd name="connsiteX1671" fmla="*/ 1331405 w 1933575"/>
              <a:gd name="connsiteY1671" fmla="*/ 630848 h 1590675"/>
              <a:gd name="connsiteX1672" fmla="*/ 1314926 w 1933575"/>
              <a:gd name="connsiteY1672" fmla="*/ 613512 h 1590675"/>
              <a:gd name="connsiteX1673" fmla="*/ 1332643 w 1933575"/>
              <a:gd name="connsiteY1673" fmla="*/ 595701 h 1590675"/>
              <a:gd name="connsiteX1674" fmla="*/ 1808607 w 1933575"/>
              <a:gd name="connsiteY1674" fmla="*/ 1270833 h 1590675"/>
              <a:gd name="connsiteX1675" fmla="*/ 1789557 w 1933575"/>
              <a:gd name="connsiteY1675" fmla="*/ 1282834 h 1590675"/>
              <a:gd name="connsiteX1676" fmla="*/ 1773936 w 1933575"/>
              <a:gd name="connsiteY1676" fmla="*/ 1266832 h 1590675"/>
              <a:gd name="connsiteX1677" fmla="*/ 1790319 w 1933575"/>
              <a:gd name="connsiteY1677" fmla="*/ 1251497 h 1590675"/>
              <a:gd name="connsiteX1678" fmla="*/ 1808798 w 1933575"/>
              <a:gd name="connsiteY1678" fmla="*/ 1264355 h 1590675"/>
              <a:gd name="connsiteX1679" fmla="*/ 1808607 w 1933575"/>
              <a:gd name="connsiteY1679" fmla="*/ 1270833 h 1590675"/>
              <a:gd name="connsiteX1680" fmla="*/ 1860137 w 1933575"/>
              <a:gd name="connsiteY1680" fmla="*/ 1440854 h 1590675"/>
              <a:gd name="connsiteX1681" fmla="*/ 1841468 w 1933575"/>
              <a:gd name="connsiteY1681" fmla="*/ 1453808 h 1590675"/>
              <a:gd name="connsiteX1682" fmla="*/ 1824704 w 1933575"/>
              <a:gd name="connsiteY1682" fmla="*/ 1437044 h 1590675"/>
              <a:gd name="connsiteX1683" fmla="*/ 1841373 w 1933575"/>
              <a:gd name="connsiteY1683" fmla="*/ 1421709 h 1590675"/>
              <a:gd name="connsiteX1684" fmla="*/ 1860137 w 1933575"/>
              <a:gd name="connsiteY1684" fmla="*/ 1434377 h 1590675"/>
              <a:gd name="connsiteX1685" fmla="*/ 1860137 w 1933575"/>
              <a:gd name="connsiteY1685" fmla="*/ 1440854 h 1590675"/>
              <a:gd name="connsiteX1686" fmla="*/ 1143953 w 1933575"/>
              <a:gd name="connsiteY1686" fmla="*/ 417678 h 1590675"/>
              <a:gd name="connsiteX1687" fmla="*/ 1125284 w 1933575"/>
              <a:gd name="connsiteY1687" fmla="*/ 430632 h 1590675"/>
              <a:gd name="connsiteX1688" fmla="*/ 1108520 w 1933575"/>
              <a:gd name="connsiteY1688" fmla="*/ 413868 h 1590675"/>
              <a:gd name="connsiteX1689" fmla="*/ 1125188 w 1933575"/>
              <a:gd name="connsiteY1689" fmla="*/ 398533 h 1590675"/>
              <a:gd name="connsiteX1690" fmla="*/ 1143953 w 1933575"/>
              <a:gd name="connsiteY1690" fmla="*/ 411201 h 1590675"/>
              <a:gd name="connsiteX1691" fmla="*/ 1143953 w 1933575"/>
              <a:gd name="connsiteY1691" fmla="*/ 417678 h 1590675"/>
              <a:gd name="connsiteX1692" fmla="*/ 299657 w 1933575"/>
              <a:gd name="connsiteY1692" fmla="*/ 105735 h 1590675"/>
              <a:gd name="connsiteX1693" fmla="*/ 280511 w 1933575"/>
              <a:gd name="connsiteY1693" fmla="*/ 117927 h 1590675"/>
              <a:gd name="connsiteX1694" fmla="*/ 264414 w 1933575"/>
              <a:gd name="connsiteY1694" fmla="*/ 100591 h 1590675"/>
              <a:gd name="connsiteX1695" fmla="*/ 281654 w 1933575"/>
              <a:gd name="connsiteY1695" fmla="*/ 85827 h 1590675"/>
              <a:gd name="connsiteX1696" fmla="*/ 299942 w 1933575"/>
              <a:gd name="connsiteY1696" fmla="*/ 99258 h 1590675"/>
              <a:gd name="connsiteX1697" fmla="*/ 299657 w 1933575"/>
              <a:gd name="connsiteY1697" fmla="*/ 105735 h 1590675"/>
              <a:gd name="connsiteX1698" fmla="*/ 1627156 w 1933575"/>
              <a:gd name="connsiteY1698" fmla="*/ 911645 h 1590675"/>
              <a:gd name="connsiteX1699" fmla="*/ 1608773 w 1933575"/>
              <a:gd name="connsiteY1699" fmla="*/ 925075 h 1590675"/>
              <a:gd name="connsiteX1700" fmla="*/ 1591532 w 1933575"/>
              <a:gd name="connsiteY1700" fmla="*/ 908787 h 1590675"/>
              <a:gd name="connsiteX1701" fmla="*/ 1607820 w 1933575"/>
              <a:gd name="connsiteY1701" fmla="*/ 892976 h 1590675"/>
              <a:gd name="connsiteX1702" fmla="*/ 1626965 w 1933575"/>
              <a:gd name="connsiteY1702" fmla="*/ 905168 h 1590675"/>
              <a:gd name="connsiteX1703" fmla="*/ 1627156 w 1933575"/>
              <a:gd name="connsiteY1703" fmla="*/ 911645 h 1590675"/>
              <a:gd name="connsiteX1704" fmla="*/ 457486 w 1933575"/>
              <a:gd name="connsiteY1704" fmla="*/ 125356 h 1590675"/>
              <a:gd name="connsiteX1705" fmla="*/ 439769 w 1933575"/>
              <a:gd name="connsiteY1705" fmla="*/ 146787 h 1590675"/>
              <a:gd name="connsiteX1706" fmla="*/ 423386 w 1933575"/>
              <a:gd name="connsiteY1706" fmla="*/ 130690 h 1590675"/>
              <a:gd name="connsiteX1707" fmla="*/ 440055 w 1933575"/>
              <a:gd name="connsiteY1707" fmla="*/ 114021 h 1590675"/>
              <a:gd name="connsiteX1708" fmla="*/ 457486 w 1933575"/>
              <a:gd name="connsiteY1708" fmla="*/ 125356 h 1590675"/>
              <a:gd name="connsiteX1709" fmla="*/ 1561624 w 1933575"/>
              <a:gd name="connsiteY1709" fmla="*/ 818871 h 1590675"/>
              <a:gd name="connsiteX1710" fmla="*/ 1542574 w 1933575"/>
              <a:gd name="connsiteY1710" fmla="*/ 831349 h 1590675"/>
              <a:gd name="connsiteX1711" fmla="*/ 1526191 w 1933575"/>
              <a:gd name="connsiteY1711" fmla="*/ 814204 h 1590675"/>
              <a:gd name="connsiteX1712" fmla="*/ 1543241 w 1933575"/>
              <a:gd name="connsiteY1712" fmla="*/ 799250 h 1590675"/>
              <a:gd name="connsiteX1713" fmla="*/ 1561719 w 1933575"/>
              <a:gd name="connsiteY1713" fmla="*/ 812394 h 1590675"/>
              <a:gd name="connsiteX1714" fmla="*/ 1561624 w 1933575"/>
              <a:gd name="connsiteY1714" fmla="*/ 818871 h 1590675"/>
              <a:gd name="connsiteX1715" fmla="*/ 1266920 w 1933575"/>
              <a:gd name="connsiteY1715" fmla="*/ 541218 h 1590675"/>
              <a:gd name="connsiteX1716" fmla="*/ 1254157 w 1933575"/>
              <a:gd name="connsiteY1716" fmla="*/ 522644 h 1590675"/>
              <a:gd name="connsiteX1717" fmla="*/ 1269587 w 1933575"/>
              <a:gd name="connsiteY1717" fmla="*/ 506356 h 1590675"/>
              <a:gd name="connsiteX1718" fmla="*/ 1285589 w 1933575"/>
              <a:gd name="connsiteY1718" fmla="*/ 522072 h 1590675"/>
              <a:gd name="connsiteX1719" fmla="*/ 1273493 w 1933575"/>
              <a:gd name="connsiteY1719" fmla="*/ 541122 h 1590675"/>
              <a:gd name="connsiteX1720" fmla="*/ 1266920 w 1933575"/>
              <a:gd name="connsiteY1720" fmla="*/ 541218 h 1590675"/>
              <a:gd name="connsiteX1721" fmla="*/ 538448 w 1933575"/>
              <a:gd name="connsiteY1721" fmla="*/ 147835 h 1590675"/>
              <a:gd name="connsiteX1722" fmla="*/ 519589 w 1933575"/>
              <a:gd name="connsiteY1722" fmla="*/ 160598 h 1590675"/>
              <a:gd name="connsiteX1723" fmla="*/ 503015 w 1933575"/>
              <a:gd name="connsiteY1723" fmla="*/ 143739 h 1590675"/>
              <a:gd name="connsiteX1724" fmla="*/ 519875 w 1933575"/>
              <a:gd name="connsiteY1724" fmla="*/ 128595 h 1590675"/>
              <a:gd name="connsiteX1725" fmla="*/ 538544 w 1933575"/>
              <a:gd name="connsiteY1725" fmla="*/ 141453 h 1590675"/>
              <a:gd name="connsiteX1726" fmla="*/ 538448 w 1933575"/>
              <a:gd name="connsiteY1726" fmla="*/ 147835 h 1590675"/>
              <a:gd name="connsiteX1727" fmla="*/ 355664 w 1933575"/>
              <a:gd name="connsiteY1727" fmla="*/ 98495 h 1590675"/>
              <a:gd name="connsiteX1728" fmla="*/ 377000 w 1933575"/>
              <a:gd name="connsiteY1728" fmla="*/ 116307 h 1590675"/>
              <a:gd name="connsiteX1729" fmla="*/ 360807 w 1933575"/>
              <a:gd name="connsiteY1729" fmla="*/ 132595 h 1590675"/>
              <a:gd name="connsiteX1730" fmla="*/ 344234 w 1933575"/>
              <a:gd name="connsiteY1730" fmla="*/ 115831 h 1590675"/>
              <a:gd name="connsiteX1731" fmla="*/ 355664 w 1933575"/>
              <a:gd name="connsiteY1731" fmla="*/ 98495 h 1590675"/>
              <a:gd name="connsiteX1732" fmla="*/ 1495901 w 1933575"/>
              <a:gd name="connsiteY1732" fmla="*/ 724097 h 1590675"/>
              <a:gd name="connsiteX1733" fmla="*/ 1477613 w 1933575"/>
              <a:gd name="connsiteY1733" fmla="*/ 736861 h 1590675"/>
              <a:gd name="connsiteX1734" fmla="*/ 1462088 w 1933575"/>
              <a:gd name="connsiteY1734" fmla="*/ 721526 h 1590675"/>
              <a:gd name="connsiteX1735" fmla="*/ 1476470 w 1933575"/>
              <a:gd name="connsiteY1735" fmla="*/ 706381 h 1590675"/>
              <a:gd name="connsiteX1736" fmla="*/ 1495616 w 1933575"/>
              <a:gd name="connsiteY1736" fmla="*/ 717335 h 1590675"/>
              <a:gd name="connsiteX1737" fmla="*/ 1495901 w 1933575"/>
              <a:gd name="connsiteY1737" fmla="*/ 724097 h 1590675"/>
              <a:gd name="connsiteX1738" fmla="*/ 595789 w 1933575"/>
              <a:gd name="connsiteY1738" fmla="*/ 177077 h 1590675"/>
              <a:gd name="connsiteX1739" fmla="*/ 583692 w 1933575"/>
              <a:gd name="connsiteY1739" fmla="*/ 158312 h 1590675"/>
              <a:gd name="connsiteX1740" fmla="*/ 599599 w 1933575"/>
              <a:gd name="connsiteY1740" fmla="*/ 143454 h 1590675"/>
              <a:gd name="connsiteX1741" fmla="*/ 614077 w 1933575"/>
              <a:gd name="connsiteY1741" fmla="*/ 158408 h 1590675"/>
              <a:gd name="connsiteX1742" fmla="*/ 602456 w 1933575"/>
              <a:gd name="connsiteY1742" fmla="*/ 177077 h 1590675"/>
              <a:gd name="connsiteX1743" fmla="*/ 595789 w 1933575"/>
              <a:gd name="connsiteY1743" fmla="*/ 177077 h 1590675"/>
              <a:gd name="connsiteX1744" fmla="*/ 219456 w 1933575"/>
              <a:gd name="connsiteY1744" fmla="*/ 91447 h 1590675"/>
              <a:gd name="connsiteX1745" fmla="*/ 200406 w 1933575"/>
              <a:gd name="connsiteY1745" fmla="*/ 103068 h 1590675"/>
              <a:gd name="connsiteX1746" fmla="*/ 185928 w 1933575"/>
              <a:gd name="connsiteY1746" fmla="*/ 86780 h 1590675"/>
              <a:gd name="connsiteX1747" fmla="*/ 201263 w 1933575"/>
              <a:gd name="connsiteY1747" fmla="*/ 72683 h 1590675"/>
              <a:gd name="connsiteX1748" fmla="*/ 219647 w 1933575"/>
              <a:gd name="connsiteY1748" fmla="*/ 84779 h 1590675"/>
              <a:gd name="connsiteX1749" fmla="*/ 219456 w 1933575"/>
              <a:gd name="connsiteY1749" fmla="*/ 91447 h 1590675"/>
              <a:gd name="connsiteX1750" fmla="*/ 1691354 w 1933575"/>
              <a:gd name="connsiteY1750" fmla="*/ 1003752 h 1590675"/>
              <a:gd name="connsiteX1751" fmla="*/ 1672590 w 1933575"/>
              <a:gd name="connsiteY1751" fmla="*/ 1014610 h 1590675"/>
              <a:gd name="connsiteX1752" fmla="*/ 1658588 w 1933575"/>
              <a:gd name="connsiteY1752" fmla="*/ 999561 h 1590675"/>
              <a:gd name="connsiteX1753" fmla="*/ 1674400 w 1933575"/>
              <a:gd name="connsiteY1753" fmla="*/ 984892 h 1590675"/>
              <a:gd name="connsiteX1754" fmla="*/ 1691450 w 1933575"/>
              <a:gd name="connsiteY1754" fmla="*/ 997275 h 1590675"/>
              <a:gd name="connsiteX1755" fmla="*/ 1691354 w 1933575"/>
              <a:gd name="connsiteY1755" fmla="*/ 1003752 h 1590675"/>
              <a:gd name="connsiteX1756" fmla="*/ 984123 w 1933575"/>
              <a:gd name="connsiteY1756" fmla="*/ 289186 h 1590675"/>
              <a:gd name="connsiteX1757" fmla="*/ 994601 w 1933575"/>
              <a:gd name="connsiteY1757" fmla="*/ 307188 h 1590675"/>
              <a:gd name="connsiteX1758" fmla="*/ 979361 w 1933575"/>
              <a:gd name="connsiteY1758" fmla="*/ 321476 h 1590675"/>
              <a:gd name="connsiteX1759" fmla="*/ 965454 w 1933575"/>
              <a:gd name="connsiteY1759" fmla="*/ 305950 h 1590675"/>
              <a:gd name="connsiteX1760" fmla="*/ 977551 w 1933575"/>
              <a:gd name="connsiteY1760" fmla="*/ 288900 h 1590675"/>
              <a:gd name="connsiteX1761" fmla="*/ 984123 w 1933575"/>
              <a:gd name="connsiteY1761" fmla="*/ 289186 h 1590675"/>
              <a:gd name="connsiteX1762" fmla="*/ 1755648 w 1933575"/>
              <a:gd name="connsiteY1762" fmla="*/ 1097859 h 1590675"/>
              <a:gd name="connsiteX1763" fmla="*/ 1738884 w 1933575"/>
              <a:gd name="connsiteY1763" fmla="*/ 1107955 h 1590675"/>
              <a:gd name="connsiteX1764" fmla="*/ 1724406 w 1933575"/>
              <a:gd name="connsiteY1764" fmla="*/ 1093191 h 1590675"/>
              <a:gd name="connsiteX1765" fmla="*/ 1740122 w 1933575"/>
              <a:gd name="connsiteY1765" fmla="*/ 1079761 h 1590675"/>
              <a:gd name="connsiteX1766" fmla="*/ 1755934 w 1933575"/>
              <a:gd name="connsiteY1766" fmla="*/ 1091286 h 1590675"/>
              <a:gd name="connsiteX1767" fmla="*/ 1755648 w 1933575"/>
              <a:gd name="connsiteY1767" fmla="*/ 1097859 h 1590675"/>
              <a:gd name="connsiteX1768" fmla="*/ 1415415 w 1933575"/>
              <a:gd name="connsiteY1768" fmla="*/ 610750 h 1590675"/>
              <a:gd name="connsiteX1769" fmla="*/ 1426083 w 1933575"/>
              <a:gd name="connsiteY1769" fmla="*/ 627133 h 1590675"/>
              <a:gd name="connsiteX1770" fmla="*/ 1411891 w 1933575"/>
              <a:gd name="connsiteY1770" fmla="*/ 642183 h 1590675"/>
              <a:gd name="connsiteX1771" fmla="*/ 1397889 w 1933575"/>
              <a:gd name="connsiteY1771" fmla="*/ 627038 h 1590675"/>
              <a:gd name="connsiteX1772" fmla="*/ 1408748 w 1933575"/>
              <a:gd name="connsiteY1772" fmla="*/ 610750 h 1590675"/>
              <a:gd name="connsiteX1773" fmla="*/ 1415415 w 1933575"/>
              <a:gd name="connsiteY1773" fmla="*/ 610750 h 1590675"/>
              <a:gd name="connsiteX1774" fmla="*/ 120777 w 1933575"/>
              <a:gd name="connsiteY1774" fmla="*/ 90304 h 1590675"/>
              <a:gd name="connsiteX1775" fmla="*/ 110395 w 1933575"/>
              <a:gd name="connsiteY1775" fmla="*/ 73730 h 1590675"/>
              <a:gd name="connsiteX1776" fmla="*/ 124873 w 1933575"/>
              <a:gd name="connsiteY1776" fmla="*/ 58967 h 1590675"/>
              <a:gd name="connsiteX1777" fmla="*/ 138589 w 1933575"/>
              <a:gd name="connsiteY1777" fmla="*/ 74397 h 1590675"/>
              <a:gd name="connsiteX1778" fmla="*/ 127349 w 1933575"/>
              <a:gd name="connsiteY1778" fmla="*/ 90495 h 1590675"/>
              <a:gd name="connsiteX1779" fmla="*/ 120777 w 1933575"/>
              <a:gd name="connsiteY1779" fmla="*/ 90304 h 1590675"/>
              <a:gd name="connsiteX1780" fmla="*/ 693325 w 1933575"/>
              <a:gd name="connsiteY1780" fmla="*/ 176124 h 1590675"/>
              <a:gd name="connsiteX1781" fmla="*/ 675894 w 1933575"/>
              <a:gd name="connsiteY1781" fmla="*/ 187459 h 1590675"/>
              <a:gd name="connsiteX1782" fmla="*/ 660845 w 1933575"/>
              <a:gd name="connsiteY1782" fmla="*/ 172981 h 1590675"/>
              <a:gd name="connsiteX1783" fmla="*/ 675704 w 1933575"/>
              <a:gd name="connsiteY1783" fmla="*/ 158312 h 1590675"/>
              <a:gd name="connsiteX1784" fmla="*/ 693325 w 1933575"/>
              <a:gd name="connsiteY1784" fmla="*/ 169457 h 1590675"/>
              <a:gd name="connsiteX1785" fmla="*/ 693325 w 1933575"/>
              <a:gd name="connsiteY1785" fmla="*/ 176124 h 1590675"/>
              <a:gd name="connsiteX1786" fmla="*/ 772097 w 1933575"/>
              <a:gd name="connsiteY1786" fmla="*/ 189745 h 1590675"/>
              <a:gd name="connsiteX1787" fmla="*/ 756190 w 1933575"/>
              <a:gd name="connsiteY1787" fmla="*/ 200413 h 1590675"/>
              <a:gd name="connsiteX1788" fmla="*/ 741331 w 1933575"/>
              <a:gd name="connsiteY1788" fmla="*/ 187650 h 1590675"/>
              <a:gd name="connsiteX1789" fmla="*/ 755142 w 1933575"/>
              <a:gd name="connsiteY1789" fmla="*/ 173743 h 1590675"/>
              <a:gd name="connsiteX1790" fmla="*/ 771906 w 1933575"/>
              <a:gd name="connsiteY1790" fmla="*/ 183173 h 1590675"/>
              <a:gd name="connsiteX1791" fmla="*/ 772097 w 1933575"/>
              <a:gd name="connsiteY1791" fmla="*/ 189745 h 1590675"/>
              <a:gd name="connsiteX1792" fmla="*/ 1871567 w 1933575"/>
              <a:gd name="connsiteY1792" fmla="*/ 1361796 h 1590675"/>
              <a:gd name="connsiteX1793" fmla="*/ 1854708 w 1933575"/>
              <a:gd name="connsiteY1793" fmla="*/ 1371226 h 1590675"/>
              <a:gd name="connsiteX1794" fmla="*/ 1842326 w 1933575"/>
              <a:gd name="connsiteY1794" fmla="*/ 1358463 h 1590675"/>
              <a:gd name="connsiteX1795" fmla="*/ 1855661 w 1933575"/>
              <a:gd name="connsiteY1795" fmla="*/ 1344937 h 1590675"/>
              <a:gd name="connsiteX1796" fmla="*/ 1871758 w 1933575"/>
              <a:gd name="connsiteY1796" fmla="*/ 1355319 h 1590675"/>
              <a:gd name="connsiteX1797" fmla="*/ 1871567 w 1933575"/>
              <a:gd name="connsiteY1797" fmla="*/ 1361796 h 1590675"/>
              <a:gd name="connsiteX1798" fmla="*/ 1907096 w 1933575"/>
              <a:gd name="connsiteY1798" fmla="*/ 1551153 h 1590675"/>
              <a:gd name="connsiteX1799" fmla="*/ 1893761 w 1933575"/>
              <a:gd name="connsiteY1799" fmla="*/ 1532008 h 1590675"/>
              <a:gd name="connsiteX1800" fmla="*/ 1906143 w 1933575"/>
              <a:gd name="connsiteY1800" fmla="*/ 1517911 h 1590675"/>
              <a:gd name="connsiteX1801" fmla="*/ 1919288 w 1933575"/>
              <a:gd name="connsiteY1801" fmla="*/ 1531341 h 1590675"/>
              <a:gd name="connsiteX1802" fmla="*/ 1907096 w 1933575"/>
              <a:gd name="connsiteY1802" fmla="*/ 1551153 h 1590675"/>
              <a:gd name="connsiteX1803" fmla="*/ 64580 w 1933575"/>
              <a:gd name="connsiteY1803" fmla="*/ 59348 h 1590675"/>
              <a:gd name="connsiteX1804" fmla="*/ 45244 w 1933575"/>
              <a:gd name="connsiteY1804" fmla="*/ 72111 h 1590675"/>
              <a:gd name="connsiteX1805" fmla="*/ 30956 w 1933575"/>
              <a:gd name="connsiteY1805" fmla="*/ 58300 h 1590675"/>
              <a:gd name="connsiteX1806" fmla="*/ 45339 w 1933575"/>
              <a:gd name="connsiteY1806" fmla="*/ 46108 h 1590675"/>
              <a:gd name="connsiteX1807" fmla="*/ 64580 w 1933575"/>
              <a:gd name="connsiteY1807" fmla="*/ 59348 h 1590675"/>
              <a:gd name="connsiteX1808" fmla="*/ 1224153 w 1933575"/>
              <a:gd name="connsiteY1808" fmla="*/ 429680 h 1590675"/>
              <a:gd name="connsiteX1809" fmla="*/ 1204436 w 1933575"/>
              <a:gd name="connsiteY1809" fmla="*/ 441681 h 1590675"/>
              <a:gd name="connsiteX1810" fmla="*/ 1190720 w 1933575"/>
              <a:gd name="connsiteY1810" fmla="*/ 427298 h 1590675"/>
              <a:gd name="connsiteX1811" fmla="*/ 1205579 w 1933575"/>
              <a:gd name="connsiteY1811" fmla="*/ 415678 h 1590675"/>
              <a:gd name="connsiteX1812" fmla="*/ 1224153 w 1933575"/>
              <a:gd name="connsiteY1812" fmla="*/ 429680 h 1590675"/>
              <a:gd name="connsiteX1813" fmla="*/ 1074706 w 1933575"/>
              <a:gd name="connsiteY1813" fmla="*/ 323952 h 1590675"/>
              <a:gd name="connsiteX1814" fmla="*/ 1058990 w 1933575"/>
              <a:gd name="connsiteY1814" fmla="*/ 333096 h 1590675"/>
              <a:gd name="connsiteX1815" fmla="*/ 1047179 w 1933575"/>
              <a:gd name="connsiteY1815" fmla="*/ 319571 h 1590675"/>
              <a:gd name="connsiteX1816" fmla="*/ 1059561 w 1933575"/>
              <a:gd name="connsiteY1816" fmla="*/ 308236 h 1590675"/>
              <a:gd name="connsiteX1817" fmla="*/ 1074896 w 1933575"/>
              <a:gd name="connsiteY1817" fmla="*/ 318142 h 1590675"/>
              <a:gd name="connsiteX1818" fmla="*/ 1074706 w 1933575"/>
              <a:gd name="connsiteY1818" fmla="*/ 323952 h 1590675"/>
              <a:gd name="connsiteX1819" fmla="*/ 835533 w 1933575"/>
              <a:gd name="connsiteY1819" fmla="*/ 216510 h 1590675"/>
              <a:gd name="connsiteX1820" fmla="*/ 823055 w 1933575"/>
              <a:gd name="connsiteY1820" fmla="*/ 199175 h 1590675"/>
              <a:gd name="connsiteX1821" fmla="*/ 834009 w 1933575"/>
              <a:gd name="connsiteY1821" fmla="*/ 185649 h 1590675"/>
              <a:gd name="connsiteX1822" fmla="*/ 847058 w 1933575"/>
              <a:gd name="connsiteY1822" fmla="*/ 198603 h 1590675"/>
              <a:gd name="connsiteX1823" fmla="*/ 835533 w 1933575"/>
              <a:gd name="connsiteY1823" fmla="*/ 216510 h 1590675"/>
              <a:gd name="connsiteX1824" fmla="*/ 1806512 w 1933575"/>
              <a:gd name="connsiteY1824" fmla="*/ 1172249 h 1590675"/>
              <a:gd name="connsiteX1825" fmla="*/ 1816608 w 1933575"/>
              <a:gd name="connsiteY1825" fmla="*/ 1187298 h 1590675"/>
              <a:gd name="connsiteX1826" fmla="*/ 1803845 w 1933575"/>
              <a:gd name="connsiteY1826" fmla="*/ 1199967 h 1590675"/>
              <a:gd name="connsiteX1827" fmla="*/ 1791748 w 1933575"/>
              <a:gd name="connsiteY1827" fmla="*/ 1188441 h 1590675"/>
              <a:gd name="connsiteX1828" fmla="*/ 1800606 w 1933575"/>
              <a:gd name="connsiteY1828" fmla="*/ 1172535 h 1590675"/>
              <a:gd name="connsiteX1829" fmla="*/ 1806512 w 1933575"/>
              <a:gd name="connsiteY1829" fmla="*/ 1172249 h 1590675"/>
              <a:gd name="connsiteX1830" fmla="*/ 1343882 w 1933575"/>
              <a:gd name="connsiteY1830" fmla="*/ 549123 h 1590675"/>
              <a:gd name="connsiteX1831" fmla="*/ 1334262 w 1933575"/>
              <a:gd name="connsiteY1831" fmla="*/ 533788 h 1590675"/>
              <a:gd name="connsiteX1832" fmla="*/ 1347311 w 1933575"/>
              <a:gd name="connsiteY1832" fmla="*/ 521501 h 1590675"/>
              <a:gd name="connsiteX1833" fmla="*/ 1359027 w 1933575"/>
              <a:gd name="connsiteY1833" fmla="*/ 533407 h 1590675"/>
              <a:gd name="connsiteX1834" fmla="*/ 1349693 w 1933575"/>
              <a:gd name="connsiteY1834" fmla="*/ 549123 h 1590675"/>
              <a:gd name="connsiteX1835" fmla="*/ 1343882 w 1933575"/>
              <a:gd name="connsiteY1835" fmla="*/ 549123 h 1590675"/>
              <a:gd name="connsiteX1836" fmla="*/ 914210 w 1933575"/>
              <a:gd name="connsiteY1836" fmla="*/ 196889 h 1590675"/>
              <a:gd name="connsiteX1837" fmla="*/ 924877 w 1933575"/>
              <a:gd name="connsiteY1837" fmla="*/ 212319 h 1590675"/>
              <a:gd name="connsiteX1838" fmla="*/ 914972 w 1933575"/>
              <a:gd name="connsiteY1838" fmla="*/ 223654 h 1590675"/>
              <a:gd name="connsiteX1839" fmla="*/ 904399 w 1933575"/>
              <a:gd name="connsiteY1839" fmla="*/ 212986 h 1590675"/>
              <a:gd name="connsiteX1840" fmla="*/ 914210 w 1933575"/>
              <a:gd name="connsiteY1840" fmla="*/ 196889 h 1590675"/>
              <a:gd name="connsiteX1841" fmla="*/ 1704785 w 1933575"/>
              <a:gd name="connsiteY1841" fmla="*/ 920503 h 1590675"/>
              <a:gd name="connsiteX1842" fmla="*/ 1687449 w 1933575"/>
              <a:gd name="connsiteY1842" fmla="*/ 931076 h 1590675"/>
              <a:gd name="connsiteX1843" fmla="*/ 1677067 w 1933575"/>
              <a:gd name="connsiteY1843" fmla="*/ 919551 h 1590675"/>
              <a:gd name="connsiteX1844" fmla="*/ 1687449 w 1933575"/>
              <a:gd name="connsiteY1844" fmla="*/ 909740 h 1590675"/>
              <a:gd name="connsiteX1845" fmla="*/ 1704785 w 1933575"/>
              <a:gd name="connsiteY1845" fmla="*/ 920503 h 1590675"/>
              <a:gd name="connsiteX1846" fmla="*/ 1280827 w 1933575"/>
              <a:gd name="connsiteY1846" fmla="*/ 458731 h 1590675"/>
              <a:gd name="connsiteX1847" fmla="*/ 1271111 w 1933575"/>
              <a:gd name="connsiteY1847" fmla="*/ 442634 h 1590675"/>
              <a:gd name="connsiteX1848" fmla="*/ 1281684 w 1933575"/>
              <a:gd name="connsiteY1848" fmla="*/ 431966 h 1590675"/>
              <a:gd name="connsiteX1849" fmla="*/ 1291590 w 1933575"/>
              <a:gd name="connsiteY1849" fmla="*/ 443301 h 1590675"/>
              <a:gd name="connsiteX1850" fmla="*/ 1280827 w 1933575"/>
              <a:gd name="connsiteY1850" fmla="*/ 458731 h 1590675"/>
              <a:gd name="connsiteX1851" fmla="*/ 1574006 w 1933575"/>
              <a:gd name="connsiteY1851" fmla="*/ 735337 h 1590675"/>
              <a:gd name="connsiteX1852" fmla="*/ 1556957 w 1933575"/>
              <a:gd name="connsiteY1852" fmla="*/ 746291 h 1590675"/>
              <a:gd name="connsiteX1853" fmla="*/ 1546289 w 1933575"/>
              <a:gd name="connsiteY1853" fmla="*/ 735051 h 1590675"/>
              <a:gd name="connsiteX1854" fmla="*/ 1556385 w 1933575"/>
              <a:gd name="connsiteY1854" fmla="*/ 724955 h 1590675"/>
              <a:gd name="connsiteX1855" fmla="*/ 1574006 w 1933575"/>
              <a:gd name="connsiteY1855" fmla="*/ 735337 h 1590675"/>
              <a:gd name="connsiteX1856" fmla="*/ 1621536 w 1933575"/>
              <a:gd name="connsiteY1856" fmla="*/ 812585 h 1590675"/>
              <a:gd name="connsiteX1857" fmla="*/ 1633157 w 1933575"/>
              <a:gd name="connsiteY1857" fmla="*/ 828492 h 1590675"/>
              <a:gd name="connsiteX1858" fmla="*/ 1622107 w 1933575"/>
              <a:gd name="connsiteY1858" fmla="*/ 841160 h 1590675"/>
              <a:gd name="connsiteX1859" fmla="*/ 1611440 w 1933575"/>
              <a:gd name="connsiteY1859" fmla="*/ 829635 h 1590675"/>
              <a:gd name="connsiteX1860" fmla="*/ 1621536 w 1933575"/>
              <a:gd name="connsiteY1860" fmla="*/ 812585 h 1590675"/>
              <a:gd name="connsiteX1861" fmla="*/ 453676 w 1933575"/>
              <a:gd name="connsiteY1861" fmla="*/ 64777 h 1590675"/>
              <a:gd name="connsiteX1862" fmla="*/ 444818 w 1933575"/>
              <a:gd name="connsiteY1862" fmla="*/ 50775 h 1590675"/>
              <a:gd name="connsiteX1863" fmla="*/ 455200 w 1933575"/>
              <a:gd name="connsiteY1863" fmla="*/ 40679 h 1590675"/>
              <a:gd name="connsiteX1864" fmla="*/ 463487 w 1933575"/>
              <a:gd name="connsiteY1864" fmla="*/ 51442 h 1590675"/>
              <a:gd name="connsiteX1865" fmla="*/ 453676 w 1933575"/>
              <a:gd name="connsiteY1865" fmla="*/ 64777 h 1590675"/>
              <a:gd name="connsiteX1866" fmla="*/ 1490663 w 1933575"/>
              <a:gd name="connsiteY1866" fmla="*/ 657327 h 1590675"/>
              <a:gd name="connsiteX1867" fmla="*/ 1481709 w 1933575"/>
              <a:gd name="connsiteY1867" fmla="*/ 641039 h 1590675"/>
              <a:gd name="connsiteX1868" fmla="*/ 1492949 w 1933575"/>
              <a:gd name="connsiteY1868" fmla="*/ 632181 h 1590675"/>
              <a:gd name="connsiteX1869" fmla="*/ 1501426 w 1933575"/>
              <a:gd name="connsiteY1869" fmla="*/ 642183 h 1590675"/>
              <a:gd name="connsiteX1870" fmla="*/ 1490663 w 1933575"/>
              <a:gd name="connsiteY1870" fmla="*/ 657327 h 1590675"/>
              <a:gd name="connsiteX1871" fmla="*/ 1936242 w 1933575"/>
              <a:gd name="connsiteY1871" fmla="*/ 1451046 h 1590675"/>
              <a:gd name="connsiteX1872" fmla="*/ 1921097 w 1933575"/>
              <a:gd name="connsiteY1872" fmla="*/ 1461714 h 1590675"/>
              <a:gd name="connsiteX1873" fmla="*/ 1910906 w 1933575"/>
              <a:gd name="connsiteY1873" fmla="*/ 1451617 h 1590675"/>
              <a:gd name="connsiteX1874" fmla="*/ 1919859 w 1933575"/>
              <a:gd name="connsiteY1874" fmla="*/ 1441997 h 1590675"/>
              <a:gd name="connsiteX1875" fmla="*/ 1936242 w 1933575"/>
              <a:gd name="connsiteY1875" fmla="*/ 1451046 h 1590675"/>
              <a:gd name="connsiteX1876" fmla="*/ 1154621 w 1933575"/>
              <a:gd name="connsiteY1876" fmla="*/ 335382 h 1590675"/>
              <a:gd name="connsiteX1877" fmla="*/ 1138619 w 1933575"/>
              <a:gd name="connsiteY1877" fmla="*/ 344812 h 1590675"/>
              <a:gd name="connsiteX1878" fmla="*/ 1129284 w 1933575"/>
              <a:gd name="connsiteY1878" fmla="*/ 333858 h 1590675"/>
              <a:gd name="connsiteX1879" fmla="*/ 1139095 w 1933575"/>
              <a:gd name="connsiteY1879" fmla="*/ 325095 h 1590675"/>
              <a:gd name="connsiteX1880" fmla="*/ 1154621 w 1933575"/>
              <a:gd name="connsiteY1880" fmla="*/ 335382 h 1590675"/>
              <a:gd name="connsiteX1881" fmla="*/ 1854137 w 1933575"/>
              <a:gd name="connsiteY1881" fmla="*/ 1282263 h 1590675"/>
              <a:gd name="connsiteX1882" fmla="*/ 1869377 w 1933575"/>
              <a:gd name="connsiteY1882" fmla="*/ 1271499 h 1590675"/>
              <a:gd name="connsiteX1883" fmla="*/ 1879378 w 1933575"/>
              <a:gd name="connsiteY1883" fmla="*/ 1279977 h 1590675"/>
              <a:gd name="connsiteX1884" fmla="*/ 1870520 w 1933575"/>
              <a:gd name="connsiteY1884" fmla="*/ 1291216 h 1590675"/>
              <a:gd name="connsiteX1885" fmla="*/ 1854137 w 1933575"/>
              <a:gd name="connsiteY1885" fmla="*/ 1282263 h 1590675"/>
              <a:gd name="connsiteX1886" fmla="*/ 1768507 w 1933575"/>
              <a:gd name="connsiteY1886" fmla="*/ 1013943 h 1590675"/>
              <a:gd name="connsiteX1887" fmla="*/ 1752981 w 1933575"/>
              <a:gd name="connsiteY1887" fmla="*/ 1024040 h 1590675"/>
              <a:gd name="connsiteX1888" fmla="*/ 1743170 w 1933575"/>
              <a:gd name="connsiteY1888" fmla="*/ 1013562 h 1590675"/>
              <a:gd name="connsiteX1889" fmla="*/ 1752505 w 1933575"/>
              <a:gd name="connsiteY1889" fmla="*/ 1004323 h 1590675"/>
              <a:gd name="connsiteX1890" fmla="*/ 1768507 w 1933575"/>
              <a:gd name="connsiteY1890" fmla="*/ 1013943 h 1590675"/>
              <a:gd name="connsiteX1891" fmla="*/ 388715 w 1933575"/>
              <a:gd name="connsiteY1891" fmla="*/ 37440 h 1590675"/>
              <a:gd name="connsiteX1892" fmla="*/ 374523 w 1933575"/>
              <a:gd name="connsiteY1892" fmla="*/ 45822 h 1590675"/>
              <a:gd name="connsiteX1893" fmla="*/ 364808 w 1933575"/>
              <a:gd name="connsiteY1893" fmla="*/ 35059 h 1590675"/>
              <a:gd name="connsiteX1894" fmla="*/ 375761 w 1933575"/>
              <a:gd name="connsiteY1894" fmla="*/ 27058 h 1590675"/>
              <a:gd name="connsiteX1895" fmla="*/ 388715 w 1933575"/>
              <a:gd name="connsiteY1895" fmla="*/ 37440 h 1590675"/>
              <a:gd name="connsiteX1896" fmla="*/ 227933 w 1933575"/>
              <a:gd name="connsiteY1896" fmla="*/ 7151 h 1590675"/>
              <a:gd name="connsiteX1897" fmla="*/ 215741 w 1933575"/>
              <a:gd name="connsiteY1897" fmla="*/ 16009 h 1590675"/>
              <a:gd name="connsiteX1898" fmla="*/ 207455 w 1933575"/>
              <a:gd name="connsiteY1898" fmla="*/ 7818 h 1590675"/>
              <a:gd name="connsiteX1899" fmla="*/ 214503 w 1933575"/>
              <a:gd name="connsiteY1899" fmla="*/ 7 h 1590675"/>
              <a:gd name="connsiteX1900" fmla="*/ 227933 w 1933575"/>
              <a:gd name="connsiteY1900" fmla="*/ 7151 h 1590675"/>
              <a:gd name="connsiteX1901" fmla="*/ 547307 w 1933575"/>
              <a:gd name="connsiteY1901" fmla="*/ 65825 h 1590675"/>
              <a:gd name="connsiteX1902" fmla="*/ 532924 w 1933575"/>
              <a:gd name="connsiteY1902" fmla="*/ 73540 h 1590675"/>
              <a:gd name="connsiteX1903" fmla="*/ 525113 w 1933575"/>
              <a:gd name="connsiteY1903" fmla="*/ 64872 h 1590675"/>
              <a:gd name="connsiteX1904" fmla="*/ 534829 w 1933575"/>
              <a:gd name="connsiteY1904" fmla="*/ 56204 h 1590675"/>
              <a:gd name="connsiteX1905" fmla="*/ 547307 w 1933575"/>
              <a:gd name="connsiteY1905" fmla="*/ 65825 h 1590675"/>
              <a:gd name="connsiteX1906" fmla="*/ 1438751 w 1933575"/>
              <a:gd name="connsiteY1906" fmla="*/ 547695 h 1590675"/>
              <a:gd name="connsiteX1907" fmla="*/ 1426083 w 1933575"/>
              <a:gd name="connsiteY1907" fmla="*/ 556077 h 1590675"/>
              <a:gd name="connsiteX1908" fmla="*/ 1418177 w 1933575"/>
              <a:gd name="connsiteY1908" fmla="*/ 549123 h 1590675"/>
              <a:gd name="connsiteX1909" fmla="*/ 1425702 w 1933575"/>
              <a:gd name="connsiteY1909" fmla="*/ 540075 h 1590675"/>
              <a:gd name="connsiteX1910" fmla="*/ 1438751 w 1933575"/>
              <a:gd name="connsiteY1910" fmla="*/ 547695 h 1590675"/>
              <a:gd name="connsiteX1911" fmla="*/ 994886 w 1933575"/>
              <a:gd name="connsiteY1911" fmla="*/ 238418 h 1590675"/>
              <a:gd name="connsiteX1912" fmla="*/ 986504 w 1933575"/>
              <a:gd name="connsiteY1912" fmla="*/ 227750 h 1590675"/>
              <a:gd name="connsiteX1913" fmla="*/ 994505 w 1933575"/>
              <a:gd name="connsiteY1913" fmla="*/ 218606 h 1590675"/>
              <a:gd name="connsiteX1914" fmla="*/ 1002030 w 1933575"/>
              <a:gd name="connsiteY1914" fmla="*/ 226893 h 1590675"/>
              <a:gd name="connsiteX1915" fmla="*/ 994886 w 1933575"/>
              <a:gd name="connsiteY1915" fmla="*/ 238418 h 1590675"/>
              <a:gd name="connsiteX1916" fmla="*/ 612934 w 1933575"/>
              <a:gd name="connsiteY1916" fmla="*/ 66301 h 1590675"/>
              <a:gd name="connsiteX1917" fmla="*/ 621602 w 1933575"/>
              <a:gd name="connsiteY1917" fmla="*/ 78779 h 1590675"/>
              <a:gd name="connsiteX1918" fmla="*/ 613505 w 1933575"/>
              <a:gd name="connsiteY1918" fmla="*/ 87351 h 1590675"/>
              <a:gd name="connsiteX1919" fmla="*/ 604933 w 1933575"/>
              <a:gd name="connsiteY1919" fmla="*/ 79255 h 1590675"/>
              <a:gd name="connsiteX1920" fmla="*/ 612934 w 1933575"/>
              <a:gd name="connsiteY1920" fmla="*/ 66301 h 1590675"/>
              <a:gd name="connsiteX1921" fmla="*/ 1830991 w 1933575"/>
              <a:gd name="connsiteY1921" fmla="*/ 1107384 h 1590675"/>
              <a:gd name="connsiteX1922" fmla="*/ 1818608 w 1933575"/>
              <a:gd name="connsiteY1922" fmla="*/ 1116051 h 1590675"/>
              <a:gd name="connsiteX1923" fmla="*/ 1810417 w 1933575"/>
              <a:gd name="connsiteY1923" fmla="*/ 1107669 h 1590675"/>
              <a:gd name="connsiteX1924" fmla="*/ 1817656 w 1933575"/>
              <a:gd name="connsiteY1924" fmla="*/ 1100049 h 1590675"/>
              <a:gd name="connsiteX1925" fmla="*/ 1830991 w 1933575"/>
              <a:gd name="connsiteY1925" fmla="*/ 1107384 h 1590675"/>
              <a:gd name="connsiteX1926" fmla="*/ 701612 w 1933575"/>
              <a:gd name="connsiteY1926" fmla="*/ 93828 h 1590675"/>
              <a:gd name="connsiteX1927" fmla="*/ 690277 w 1933575"/>
              <a:gd name="connsiteY1927" fmla="*/ 101067 h 1590675"/>
              <a:gd name="connsiteX1928" fmla="*/ 681800 w 1933575"/>
              <a:gd name="connsiteY1928" fmla="*/ 92304 h 1590675"/>
              <a:gd name="connsiteX1929" fmla="*/ 690753 w 1933575"/>
              <a:gd name="connsiteY1929" fmla="*/ 85542 h 1590675"/>
              <a:gd name="connsiteX1930" fmla="*/ 701612 w 1933575"/>
              <a:gd name="connsiteY1930" fmla="*/ 93828 h 1590675"/>
              <a:gd name="connsiteX1931" fmla="*/ 308610 w 1933575"/>
              <a:gd name="connsiteY1931" fmla="*/ 22200 h 1590675"/>
              <a:gd name="connsiteX1932" fmla="*/ 294799 w 1933575"/>
              <a:gd name="connsiteY1932" fmla="*/ 30963 h 1590675"/>
              <a:gd name="connsiteX1933" fmla="*/ 285750 w 1933575"/>
              <a:gd name="connsiteY1933" fmla="*/ 22772 h 1590675"/>
              <a:gd name="connsiteX1934" fmla="*/ 295370 w 1933575"/>
              <a:gd name="connsiteY1934" fmla="*/ 13533 h 1590675"/>
              <a:gd name="connsiteX1935" fmla="*/ 308610 w 1933575"/>
              <a:gd name="connsiteY1935" fmla="*/ 22200 h 1590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</a:cxnLst>
            <a:rect l="l" t="t" r="r" b="b"/>
            <a:pathLst>
              <a:path w="1933575" h="1590675">
                <a:moveTo>
                  <a:pt x="95" y="1400658"/>
                </a:moveTo>
                <a:lnTo>
                  <a:pt x="95" y="1590492"/>
                </a:lnTo>
                <a:lnTo>
                  <a:pt x="549783" y="1590492"/>
                </a:lnTo>
                <a:cubicBezTo>
                  <a:pt x="546259" y="1585634"/>
                  <a:pt x="542735" y="1580871"/>
                  <a:pt x="538639" y="1575347"/>
                </a:cubicBezTo>
                <a:cubicBezTo>
                  <a:pt x="544830" y="1570775"/>
                  <a:pt x="549974" y="1566965"/>
                  <a:pt x="555593" y="1562869"/>
                </a:cubicBezTo>
                <a:cubicBezTo>
                  <a:pt x="559689" y="1568679"/>
                  <a:pt x="563594" y="1574299"/>
                  <a:pt x="567976" y="1580490"/>
                </a:cubicBezTo>
                <a:cubicBezTo>
                  <a:pt x="562928" y="1583824"/>
                  <a:pt x="558070" y="1586967"/>
                  <a:pt x="552831" y="1590396"/>
                </a:cubicBezTo>
                <a:lnTo>
                  <a:pt x="617315" y="1590396"/>
                </a:lnTo>
                <a:cubicBezTo>
                  <a:pt x="617029" y="1590015"/>
                  <a:pt x="616744" y="1589634"/>
                  <a:pt x="616363" y="1589158"/>
                </a:cubicBezTo>
                <a:cubicBezTo>
                  <a:pt x="622459" y="1584967"/>
                  <a:pt x="627507" y="1581443"/>
                  <a:pt x="633317" y="1577442"/>
                </a:cubicBezTo>
                <a:cubicBezTo>
                  <a:pt x="636556" y="1581729"/>
                  <a:pt x="639794" y="1586015"/>
                  <a:pt x="643128" y="1590396"/>
                </a:cubicBezTo>
                <a:lnTo>
                  <a:pt x="709422" y="1590396"/>
                </a:lnTo>
                <a:cubicBezTo>
                  <a:pt x="710470" y="1589634"/>
                  <a:pt x="711422" y="1588968"/>
                  <a:pt x="712470" y="1588110"/>
                </a:cubicBezTo>
                <a:cubicBezTo>
                  <a:pt x="713042" y="1588872"/>
                  <a:pt x="713613" y="1589634"/>
                  <a:pt x="714089" y="1590396"/>
                </a:cubicBezTo>
                <a:lnTo>
                  <a:pt x="955262" y="1590396"/>
                </a:lnTo>
                <a:cubicBezTo>
                  <a:pt x="949262" y="1581919"/>
                  <a:pt x="943070" y="1573061"/>
                  <a:pt x="937355" y="1564964"/>
                </a:cubicBezTo>
                <a:cubicBezTo>
                  <a:pt x="946499" y="1558202"/>
                  <a:pt x="957263" y="1550296"/>
                  <a:pt x="966788" y="1543247"/>
                </a:cubicBezTo>
                <a:cubicBezTo>
                  <a:pt x="973646" y="1552868"/>
                  <a:pt x="982123" y="1564869"/>
                  <a:pt x="989171" y="1574775"/>
                </a:cubicBezTo>
                <a:cubicBezTo>
                  <a:pt x="981551" y="1579347"/>
                  <a:pt x="972312" y="1584967"/>
                  <a:pt x="963263" y="1590396"/>
                </a:cubicBezTo>
                <a:lnTo>
                  <a:pt x="1022604" y="1590396"/>
                </a:lnTo>
                <a:cubicBezTo>
                  <a:pt x="1019651" y="1586396"/>
                  <a:pt x="1016794" y="1582491"/>
                  <a:pt x="1014317" y="1579062"/>
                </a:cubicBezTo>
                <a:cubicBezTo>
                  <a:pt x="1024319" y="1571727"/>
                  <a:pt x="1036892" y="1562583"/>
                  <a:pt x="1047464" y="1554868"/>
                </a:cubicBezTo>
                <a:cubicBezTo>
                  <a:pt x="1052798" y="1563822"/>
                  <a:pt x="1059942" y="1575918"/>
                  <a:pt x="1066514" y="1586872"/>
                </a:cubicBezTo>
                <a:cubicBezTo>
                  <a:pt x="1064990" y="1588015"/>
                  <a:pt x="1063371" y="1589253"/>
                  <a:pt x="1061752" y="1590396"/>
                </a:cubicBezTo>
                <a:lnTo>
                  <a:pt x="1098233" y="1590396"/>
                </a:lnTo>
                <a:cubicBezTo>
                  <a:pt x="1108424" y="1582300"/>
                  <a:pt x="1118235" y="1574489"/>
                  <a:pt x="1127189" y="1567346"/>
                </a:cubicBezTo>
                <a:cubicBezTo>
                  <a:pt x="1128332" y="1576014"/>
                  <a:pt x="1131856" y="1584110"/>
                  <a:pt x="1136809" y="1590396"/>
                </a:cubicBezTo>
                <a:lnTo>
                  <a:pt x="1193197" y="1590396"/>
                </a:lnTo>
                <a:cubicBezTo>
                  <a:pt x="1196721" y="1586586"/>
                  <a:pt x="1199483" y="1582110"/>
                  <a:pt x="1201103" y="1576966"/>
                </a:cubicBezTo>
                <a:cubicBezTo>
                  <a:pt x="1206341" y="1560107"/>
                  <a:pt x="1199769" y="1540104"/>
                  <a:pt x="1183767" y="1533246"/>
                </a:cubicBezTo>
                <a:cubicBezTo>
                  <a:pt x="1174528" y="1529246"/>
                  <a:pt x="1162145" y="1527817"/>
                  <a:pt x="1152620" y="1530484"/>
                </a:cubicBezTo>
                <a:cubicBezTo>
                  <a:pt x="1143381" y="1533056"/>
                  <a:pt x="1136047" y="1542295"/>
                  <a:pt x="1127474" y="1548867"/>
                </a:cubicBezTo>
                <a:cubicBezTo>
                  <a:pt x="1124522" y="1529055"/>
                  <a:pt x="1113473" y="1515149"/>
                  <a:pt x="1092422" y="1512672"/>
                </a:cubicBezTo>
                <a:cubicBezTo>
                  <a:pt x="1071372" y="1510196"/>
                  <a:pt x="1057942" y="1522197"/>
                  <a:pt x="1049084" y="1542200"/>
                </a:cubicBezTo>
                <a:cubicBezTo>
                  <a:pt x="1046988" y="1518673"/>
                  <a:pt x="1043273" y="1512768"/>
                  <a:pt x="1022509" y="1498099"/>
                </a:cubicBezTo>
                <a:cubicBezTo>
                  <a:pt x="1048703" y="1491146"/>
                  <a:pt x="1060514" y="1479716"/>
                  <a:pt x="1062133" y="1460094"/>
                </a:cubicBezTo>
                <a:cubicBezTo>
                  <a:pt x="1063466" y="1443711"/>
                  <a:pt x="1053179" y="1425519"/>
                  <a:pt x="1036987" y="1421423"/>
                </a:cubicBezTo>
                <a:cubicBezTo>
                  <a:pt x="1027271" y="1418946"/>
                  <a:pt x="1014984" y="1419327"/>
                  <a:pt x="1005840" y="1423042"/>
                </a:cubicBezTo>
                <a:cubicBezTo>
                  <a:pt x="996982" y="1426662"/>
                  <a:pt x="990600" y="1436282"/>
                  <a:pt x="983552" y="1442949"/>
                </a:cubicBezTo>
                <a:cubicBezTo>
                  <a:pt x="981361" y="1423995"/>
                  <a:pt x="977170" y="1417613"/>
                  <a:pt x="957358" y="1404183"/>
                </a:cubicBezTo>
                <a:cubicBezTo>
                  <a:pt x="960406" y="1403516"/>
                  <a:pt x="963073" y="1402944"/>
                  <a:pt x="965740" y="1402278"/>
                </a:cubicBezTo>
                <a:cubicBezTo>
                  <a:pt x="983456" y="1397229"/>
                  <a:pt x="995363" y="1384085"/>
                  <a:pt x="997077" y="1367702"/>
                </a:cubicBezTo>
                <a:cubicBezTo>
                  <a:pt x="998792" y="1350747"/>
                  <a:pt x="989076" y="1334936"/>
                  <a:pt x="972122" y="1326935"/>
                </a:cubicBezTo>
                <a:cubicBezTo>
                  <a:pt x="970026" y="1325982"/>
                  <a:pt x="968026" y="1324744"/>
                  <a:pt x="966026" y="1323696"/>
                </a:cubicBezTo>
                <a:lnTo>
                  <a:pt x="966502" y="1323982"/>
                </a:lnTo>
                <a:cubicBezTo>
                  <a:pt x="945071" y="1322648"/>
                  <a:pt x="928688" y="1330269"/>
                  <a:pt x="918782" y="1353605"/>
                </a:cubicBezTo>
                <a:cubicBezTo>
                  <a:pt x="917829" y="1332459"/>
                  <a:pt x="909161" y="1319505"/>
                  <a:pt x="889635" y="1310171"/>
                </a:cubicBezTo>
                <a:cubicBezTo>
                  <a:pt x="912781" y="1308075"/>
                  <a:pt x="925259" y="1296264"/>
                  <a:pt x="932212" y="1277976"/>
                </a:cubicBezTo>
                <a:lnTo>
                  <a:pt x="931354" y="1278738"/>
                </a:lnTo>
                <a:cubicBezTo>
                  <a:pt x="932783" y="1259117"/>
                  <a:pt x="926783" y="1243115"/>
                  <a:pt x="908209" y="1234161"/>
                </a:cubicBezTo>
                <a:cubicBezTo>
                  <a:pt x="888111" y="1224446"/>
                  <a:pt x="869061" y="1232542"/>
                  <a:pt x="855059" y="1254164"/>
                </a:cubicBezTo>
                <a:cubicBezTo>
                  <a:pt x="848677" y="1243020"/>
                  <a:pt x="841629" y="1230637"/>
                  <a:pt x="834390" y="1217873"/>
                </a:cubicBezTo>
                <a:cubicBezTo>
                  <a:pt x="848582" y="1214540"/>
                  <a:pt x="858965" y="1204539"/>
                  <a:pt x="865251" y="1189775"/>
                </a:cubicBezTo>
                <a:cubicBezTo>
                  <a:pt x="867823" y="1165962"/>
                  <a:pt x="858679" y="1148817"/>
                  <a:pt x="839629" y="1142055"/>
                </a:cubicBezTo>
                <a:cubicBezTo>
                  <a:pt x="819626" y="1134911"/>
                  <a:pt x="803339" y="1142626"/>
                  <a:pt x="787051" y="1167581"/>
                </a:cubicBezTo>
                <a:cubicBezTo>
                  <a:pt x="787051" y="1147579"/>
                  <a:pt x="776764" y="1134720"/>
                  <a:pt x="759143" y="1125576"/>
                </a:cubicBezTo>
                <a:cubicBezTo>
                  <a:pt x="763524" y="1124433"/>
                  <a:pt x="766286" y="1123767"/>
                  <a:pt x="768953" y="1123100"/>
                </a:cubicBezTo>
                <a:cubicBezTo>
                  <a:pt x="788194" y="1117956"/>
                  <a:pt x="800672" y="1102621"/>
                  <a:pt x="800195" y="1084428"/>
                </a:cubicBezTo>
                <a:cubicBezTo>
                  <a:pt x="799719" y="1066331"/>
                  <a:pt x="787146" y="1051281"/>
                  <a:pt x="768953" y="1047186"/>
                </a:cubicBezTo>
                <a:cubicBezTo>
                  <a:pt x="751427" y="1043185"/>
                  <a:pt x="734854" y="1051662"/>
                  <a:pt x="725615" y="1068998"/>
                </a:cubicBezTo>
                <a:cubicBezTo>
                  <a:pt x="723995" y="1071951"/>
                  <a:pt x="721424" y="1074332"/>
                  <a:pt x="719233" y="1076999"/>
                </a:cubicBezTo>
                <a:cubicBezTo>
                  <a:pt x="722948" y="1058616"/>
                  <a:pt x="713613" y="1041471"/>
                  <a:pt x="695992" y="1034327"/>
                </a:cubicBezTo>
                <a:cubicBezTo>
                  <a:pt x="675989" y="1026230"/>
                  <a:pt x="657797" y="1034327"/>
                  <a:pt x="643319" y="1057187"/>
                </a:cubicBezTo>
                <a:cubicBezTo>
                  <a:pt x="640652" y="1050138"/>
                  <a:pt x="639127" y="1041471"/>
                  <a:pt x="634556" y="1034803"/>
                </a:cubicBezTo>
                <a:cubicBezTo>
                  <a:pt x="629793" y="1027945"/>
                  <a:pt x="622173" y="1022992"/>
                  <a:pt x="615410" y="1016801"/>
                </a:cubicBezTo>
                <a:cubicBezTo>
                  <a:pt x="618744" y="1016039"/>
                  <a:pt x="621887" y="1015372"/>
                  <a:pt x="625031" y="1014515"/>
                </a:cubicBezTo>
                <a:cubicBezTo>
                  <a:pt x="643223" y="1009657"/>
                  <a:pt x="655320" y="994227"/>
                  <a:pt x="654844" y="976415"/>
                </a:cubicBezTo>
                <a:cubicBezTo>
                  <a:pt x="654463" y="958317"/>
                  <a:pt x="641699" y="943172"/>
                  <a:pt x="623697" y="939363"/>
                </a:cubicBezTo>
                <a:cubicBezTo>
                  <a:pt x="605885" y="935553"/>
                  <a:pt x="589217" y="944220"/>
                  <a:pt x="580644" y="961365"/>
                </a:cubicBezTo>
                <a:cubicBezTo>
                  <a:pt x="579215" y="964318"/>
                  <a:pt x="577120" y="966985"/>
                  <a:pt x="575215" y="969747"/>
                </a:cubicBezTo>
                <a:cubicBezTo>
                  <a:pt x="576167" y="947840"/>
                  <a:pt x="567595" y="931171"/>
                  <a:pt x="549688" y="926694"/>
                </a:cubicBezTo>
                <a:cubicBezTo>
                  <a:pt x="539972" y="924313"/>
                  <a:pt x="528066" y="925551"/>
                  <a:pt x="518446" y="928885"/>
                </a:cubicBezTo>
                <a:cubicBezTo>
                  <a:pt x="508921" y="932123"/>
                  <a:pt x="500920" y="940029"/>
                  <a:pt x="496157" y="943172"/>
                </a:cubicBezTo>
                <a:cubicBezTo>
                  <a:pt x="495205" y="931743"/>
                  <a:pt x="487299" y="917074"/>
                  <a:pt x="467963" y="911073"/>
                </a:cubicBezTo>
                <a:cubicBezTo>
                  <a:pt x="447389" y="904692"/>
                  <a:pt x="432911" y="914407"/>
                  <a:pt x="420338" y="930885"/>
                </a:cubicBezTo>
                <a:cubicBezTo>
                  <a:pt x="415290" y="910502"/>
                  <a:pt x="404051" y="896976"/>
                  <a:pt x="383667" y="895071"/>
                </a:cubicBezTo>
                <a:cubicBezTo>
                  <a:pt x="363379" y="893166"/>
                  <a:pt x="349949" y="904311"/>
                  <a:pt x="343281" y="918788"/>
                </a:cubicBezTo>
                <a:cubicBezTo>
                  <a:pt x="336328" y="907263"/>
                  <a:pt x="328708" y="894500"/>
                  <a:pt x="321278" y="882117"/>
                </a:cubicBezTo>
                <a:cubicBezTo>
                  <a:pt x="343472" y="873926"/>
                  <a:pt x="354330" y="860496"/>
                  <a:pt x="353092" y="841255"/>
                </a:cubicBezTo>
                <a:cubicBezTo>
                  <a:pt x="351949" y="824491"/>
                  <a:pt x="340424" y="810394"/>
                  <a:pt x="324517" y="806394"/>
                </a:cubicBezTo>
                <a:cubicBezTo>
                  <a:pt x="307562" y="802203"/>
                  <a:pt x="288893" y="808584"/>
                  <a:pt x="282131" y="824110"/>
                </a:cubicBezTo>
                <a:cubicBezTo>
                  <a:pt x="278035" y="833349"/>
                  <a:pt x="276416" y="845637"/>
                  <a:pt x="278892" y="855257"/>
                </a:cubicBezTo>
                <a:cubicBezTo>
                  <a:pt x="281273" y="864496"/>
                  <a:pt x="290227" y="872116"/>
                  <a:pt x="294227" y="877641"/>
                </a:cubicBezTo>
                <a:cubicBezTo>
                  <a:pt x="283178" y="886404"/>
                  <a:pt x="271653" y="895452"/>
                  <a:pt x="262890" y="902310"/>
                </a:cubicBezTo>
                <a:cubicBezTo>
                  <a:pt x="256223" y="891833"/>
                  <a:pt x="248603" y="879641"/>
                  <a:pt x="241078" y="867830"/>
                </a:cubicBezTo>
                <a:cubicBezTo>
                  <a:pt x="263462" y="860400"/>
                  <a:pt x="274606" y="846589"/>
                  <a:pt x="273368" y="826968"/>
                </a:cubicBezTo>
                <a:cubicBezTo>
                  <a:pt x="272225" y="809537"/>
                  <a:pt x="260033" y="795440"/>
                  <a:pt x="243269" y="792011"/>
                </a:cubicBezTo>
                <a:cubicBezTo>
                  <a:pt x="225362" y="788391"/>
                  <a:pt x="208502" y="796583"/>
                  <a:pt x="200692" y="812680"/>
                </a:cubicBezTo>
                <a:cubicBezTo>
                  <a:pt x="191833" y="830968"/>
                  <a:pt x="197644" y="848208"/>
                  <a:pt x="215741" y="862972"/>
                </a:cubicBezTo>
                <a:cubicBezTo>
                  <a:pt x="204216" y="872021"/>
                  <a:pt x="192215" y="881546"/>
                  <a:pt x="181261" y="890213"/>
                </a:cubicBezTo>
                <a:cubicBezTo>
                  <a:pt x="178689" y="873164"/>
                  <a:pt x="167831" y="858305"/>
                  <a:pt x="146304" y="855543"/>
                </a:cubicBezTo>
                <a:cubicBezTo>
                  <a:pt x="125444" y="852876"/>
                  <a:pt x="111538" y="864210"/>
                  <a:pt x="102108" y="884784"/>
                </a:cubicBezTo>
                <a:cubicBezTo>
                  <a:pt x="100298" y="861353"/>
                  <a:pt x="90297" y="846018"/>
                  <a:pt x="68866" y="842017"/>
                </a:cubicBezTo>
                <a:cubicBezTo>
                  <a:pt x="46863" y="837921"/>
                  <a:pt x="32480" y="849828"/>
                  <a:pt x="22765" y="870592"/>
                </a:cubicBezTo>
                <a:cubicBezTo>
                  <a:pt x="21908" y="865829"/>
                  <a:pt x="21622" y="862972"/>
                  <a:pt x="20955" y="860305"/>
                </a:cubicBezTo>
                <a:cubicBezTo>
                  <a:pt x="17907" y="846875"/>
                  <a:pt x="10573" y="837064"/>
                  <a:pt x="95" y="831635"/>
                </a:cubicBezTo>
                <a:lnTo>
                  <a:pt x="95" y="901548"/>
                </a:lnTo>
                <a:cubicBezTo>
                  <a:pt x="8858" y="897167"/>
                  <a:pt x="15812" y="889833"/>
                  <a:pt x="19336" y="880403"/>
                </a:cubicBezTo>
                <a:cubicBezTo>
                  <a:pt x="25718" y="892023"/>
                  <a:pt x="32671" y="904787"/>
                  <a:pt x="38767" y="915931"/>
                </a:cubicBezTo>
                <a:cubicBezTo>
                  <a:pt x="30099" y="922503"/>
                  <a:pt x="19241" y="930695"/>
                  <a:pt x="9716" y="937934"/>
                </a:cubicBezTo>
                <a:cubicBezTo>
                  <a:pt x="6763" y="934029"/>
                  <a:pt x="3524" y="929742"/>
                  <a:pt x="95" y="925266"/>
                </a:cubicBezTo>
                <a:lnTo>
                  <a:pt x="95" y="969938"/>
                </a:lnTo>
                <a:cubicBezTo>
                  <a:pt x="2191" y="968223"/>
                  <a:pt x="4286" y="966604"/>
                  <a:pt x="6382" y="964889"/>
                </a:cubicBezTo>
                <a:cubicBezTo>
                  <a:pt x="11906" y="973367"/>
                  <a:pt x="18669" y="983939"/>
                  <a:pt x="25146" y="994036"/>
                </a:cubicBezTo>
                <a:cubicBezTo>
                  <a:pt x="17145" y="999561"/>
                  <a:pt x="8573" y="1005466"/>
                  <a:pt x="95" y="1011371"/>
                </a:cubicBezTo>
                <a:lnTo>
                  <a:pt x="95" y="1059568"/>
                </a:lnTo>
                <a:cubicBezTo>
                  <a:pt x="3143" y="1064140"/>
                  <a:pt x="6191" y="1068807"/>
                  <a:pt x="9239" y="1073475"/>
                </a:cubicBezTo>
                <a:cubicBezTo>
                  <a:pt x="6382" y="1075284"/>
                  <a:pt x="3239" y="1077189"/>
                  <a:pt x="95" y="1079189"/>
                </a:cubicBezTo>
                <a:lnTo>
                  <a:pt x="95" y="1398277"/>
                </a:lnTo>
                <a:cubicBezTo>
                  <a:pt x="4763" y="1394848"/>
                  <a:pt x="9335" y="1391610"/>
                  <a:pt x="14478" y="1387895"/>
                </a:cubicBezTo>
                <a:cubicBezTo>
                  <a:pt x="18002" y="1393229"/>
                  <a:pt x="21146" y="1398087"/>
                  <a:pt x="24765" y="1403421"/>
                </a:cubicBezTo>
                <a:cubicBezTo>
                  <a:pt x="19812" y="1406850"/>
                  <a:pt x="15240" y="1409993"/>
                  <a:pt x="9906" y="1413708"/>
                </a:cubicBezTo>
                <a:cubicBezTo>
                  <a:pt x="6572" y="1409326"/>
                  <a:pt x="3429" y="1405135"/>
                  <a:pt x="95" y="1400658"/>
                </a:cubicBezTo>
                <a:close/>
                <a:moveTo>
                  <a:pt x="87821" y="1424090"/>
                </a:moveTo>
                <a:cubicBezTo>
                  <a:pt x="84677" y="1420089"/>
                  <a:pt x="82391" y="1417232"/>
                  <a:pt x="79439" y="1413612"/>
                </a:cubicBezTo>
                <a:cubicBezTo>
                  <a:pt x="83439" y="1410564"/>
                  <a:pt x="87249" y="1407612"/>
                  <a:pt x="91821" y="1404183"/>
                </a:cubicBezTo>
                <a:cubicBezTo>
                  <a:pt x="94488" y="1408183"/>
                  <a:pt x="96965" y="1411898"/>
                  <a:pt x="99536" y="1415803"/>
                </a:cubicBezTo>
                <a:cubicBezTo>
                  <a:pt x="95536" y="1418661"/>
                  <a:pt x="92202" y="1421042"/>
                  <a:pt x="87821" y="1424090"/>
                </a:cubicBezTo>
                <a:close/>
                <a:moveTo>
                  <a:pt x="102680" y="1348461"/>
                </a:moveTo>
                <a:cubicBezTo>
                  <a:pt x="98679" y="1343318"/>
                  <a:pt x="94869" y="1338555"/>
                  <a:pt x="90392" y="1332840"/>
                </a:cubicBezTo>
                <a:cubicBezTo>
                  <a:pt x="95441" y="1328840"/>
                  <a:pt x="100394" y="1324839"/>
                  <a:pt x="105728" y="1320744"/>
                </a:cubicBezTo>
                <a:cubicBezTo>
                  <a:pt x="109633" y="1326649"/>
                  <a:pt x="113252" y="1332078"/>
                  <a:pt x="117634" y="1338746"/>
                </a:cubicBezTo>
                <a:cubicBezTo>
                  <a:pt x="112109" y="1342270"/>
                  <a:pt x="107537" y="1345318"/>
                  <a:pt x="102680" y="1348461"/>
                </a:cubicBezTo>
                <a:close/>
                <a:moveTo>
                  <a:pt x="114586" y="1272547"/>
                </a:moveTo>
                <a:cubicBezTo>
                  <a:pt x="110014" y="1266451"/>
                  <a:pt x="105251" y="1260069"/>
                  <a:pt x="100394" y="1253497"/>
                </a:cubicBezTo>
                <a:cubicBezTo>
                  <a:pt x="106966" y="1248544"/>
                  <a:pt x="113348" y="1243877"/>
                  <a:pt x="120396" y="1238638"/>
                </a:cubicBezTo>
                <a:cubicBezTo>
                  <a:pt x="124682" y="1245020"/>
                  <a:pt x="129159" y="1251687"/>
                  <a:pt x="134207" y="1259403"/>
                </a:cubicBezTo>
                <a:cubicBezTo>
                  <a:pt x="127730" y="1263784"/>
                  <a:pt x="121539" y="1267880"/>
                  <a:pt x="114586" y="1272547"/>
                </a:cubicBezTo>
                <a:close/>
                <a:moveTo>
                  <a:pt x="128397" y="1195490"/>
                </a:moveTo>
                <a:cubicBezTo>
                  <a:pt x="123444" y="1188727"/>
                  <a:pt x="118015" y="1181488"/>
                  <a:pt x="112109" y="1173487"/>
                </a:cubicBezTo>
                <a:cubicBezTo>
                  <a:pt x="119920" y="1167867"/>
                  <a:pt x="127445" y="1162438"/>
                  <a:pt x="134969" y="1156914"/>
                </a:cubicBezTo>
                <a:cubicBezTo>
                  <a:pt x="140113" y="1164343"/>
                  <a:pt x="145637" y="1172249"/>
                  <a:pt x="151067" y="1180250"/>
                </a:cubicBezTo>
                <a:cubicBezTo>
                  <a:pt x="144018" y="1185108"/>
                  <a:pt x="136493" y="1190156"/>
                  <a:pt x="128397" y="1195490"/>
                </a:cubicBezTo>
                <a:close/>
                <a:moveTo>
                  <a:pt x="166688" y="1438758"/>
                </a:moveTo>
                <a:cubicBezTo>
                  <a:pt x="163830" y="1434758"/>
                  <a:pt x="161258" y="1431138"/>
                  <a:pt x="158210" y="1427043"/>
                </a:cubicBezTo>
                <a:cubicBezTo>
                  <a:pt x="162878" y="1423328"/>
                  <a:pt x="166973" y="1419899"/>
                  <a:pt x="171545" y="1416184"/>
                </a:cubicBezTo>
                <a:cubicBezTo>
                  <a:pt x="174689" y="1420470"/>
                  <a:pt x="177451" y="1424185"/>
                  <a:pt x="180975" y="1428947"/>
                </a:cubicBezTo>
                <a:cubicBezTo>
                  <a:pt x="176403" y="1432091"/>
                  <a:pt x="172022" y="1435139"/>
                  <a:pt x="166688" y="1438758"/>
                </a:cubicBezTo>
                <a:close/>
                <a:moveTo>
                  <a:pt x="179927" y="1362272"/>
                </a:moveTo>
                <a:cubicBezTo>
                  <a:pt x="176213" y="1357796"/>
                  <a:pt x="172498" y="1353224"/>
                  <a:pt x="168212" y="1348080"/>
                </a:cubicBezTo>
                <a:cubicBezTo>
                  <a:pt x="173927" y="1343889"/>
                  <a:pt x="179356" y="1339794"/>
                  <a:pt x="185642" y="1335126"/>
                </a:cubicBezTo>
                <a:cubicBezTo>
                  <a:pt x="189262" y="1340841"/>
                  <a:pt x="192215" y="1345604"/>
                  <a:pt x="195358" y="1350652"/>
                </a:cubicBezTo>
                <a:cubicBezTo>
                  <a:pt x="190310" y="1354462"/>
                  <a:pt x="185452" y="1358081"/>
                  <a:pt x="179927" y="1362272"/>
                </a:cubicBezTo>
                <a:close/>
                <a:moveTo>
                  <a:pt x="194310" y="1286739"/>
                </a:moveTo>
                <a:cubicBezTo>
                  <a:pt x="189929" y="1280739"/>
                  <a:pt x="185547" y="1274738"/>
                  <a:pt x="180499" y="1267785"/>
                </a:cubicBezTo>
                <a:cubicBezTo>
                  <a:pt x="186785" y="1263022"/>
                  <a:pt x="193358" y="1258069"/>
                  <a:pt x="199930" y="1253021"/>
                </a:cubicBezTo>
                <a:cubicBezTo>
                  <a:pt x="204311" y="1259593"/>
                  <a:pt x="208693" y="1266261"/>
                  <a:pt x="213551" y="1273500"/>
                </a:cubicBezTo>
                <a:cubicBezTo>
                  <a:pt x="207264" y="1277881"/>
                  <a:pt x="200882" y="1282263"/>
                  <a:pt x="194310" y="1286739"/>
                </a:cubicBezTo>
                <a:close/>
                <a:moveTo>
                  <a:pt x="192310" y="1187870"/>
                </a:moveTo>
                <a:cubicBezTo>
                  <a:pt x="199263" y="1182631"/>
                  <a:pt x="206693" y="1177202"/>
                  <a:pt x="214789" y="1171201"/>
                </a:cubicBezTo>
                <a:cubicBezTo>
                  <a:pt x="220123" y="1179012"/>
                  <a:pt x="225362" y="1186727"/>
                  <a:pt x="230600" y="1194442"/>
                </a:cubicBezTo>
                <a:cubicBezTo>
                  <a:pt x="223457" y="1199205"/>
                  <a:pt x="215741" y="1204348"/>
                  <a:pt x="207931" y="1209492"/>
                </a:cubicBezTo>
                <a:cubicBezTo>
                  <a:pt x="203073" y="1202824"/>
                  <a:pt x="197834" y="1195585"/>
                  <a:pt x="192310" y="1187870"/>
                </a:cubicBezTo>
                <a:close/>
                <a:moveTo>
                  <a:pt x="233077" y="1530484"/>
                </a:moveTo>
                <a:cubicBezTo>
                  <a:pt x="229933" y="1526484"/>
                  <a:pt x="227171" y="1522864"/>
                  <a:pt x="223933" y="1518673"/>
                </a:cubicBezTo>
                <a:cubicBezTo>
                  <a:pt x="228314" y="1515816"/>
                  <a:pt x="232124" y="1513339"/>
                  <a:pt x="236125" y="1510672"/>
                </a:cubicBezTo>
                <a:cubicBezTo>
                  <a:pt x="238982" y="1514768"/>
                  <a:pt x="241364" y="1518197"/>
                  <a:pt x="244126" y="1522293"/>
                </a:cubicBezTo>
                <a:cubicBezTo>
                  <a:pt x="240411" y="1525055"/>
                  <a:pt x="237077" y="1527436"/>
                  <a:pt x="233077" y="1530484"/>
                </a:cubicBezTo>
                <a:close/>
                <a:moveTo>
                  <a:pt x="246317" y="1452855"/>
                </a:moveTo>
                <a:cubicBezTo>
                  <a:pt x="242697" y="1448093"/>
                  <a:pt x="239458" y="1443806"/>
                  <a:pt x="235934" y="1439139"/>
                </a:cubicBezTo>
                <a:cubicBezTo>
                  <a:pt x="240697" y="1435615"/>
                  <a:pt x="245174" y="1432377"/>
                  <a:pt x="250508" y="1428471"/>
                </a:cubicBezTo>
                <a:cubicBezTo>
                  <a:pt x="253841" y="1433139"/>
                  <a:pt x="257080" y="1437520"/>
                  <a:pt x="260985" y="1443045"/>
                </a:cubicBezTo>
                <a:cubicBezTo>
                  <a:pt x="255651" y="1446664"/>
                  <a:pt x="251365" y="1449522"/>
                  <a:pt x="246317" y="1452855"/>
                </a:cubicBezTo>
                <a:close/>
                <a:moveTo>
                  <a:pt x="260033" y="1375798"/>
                </a:moveTo>
                <a:cubicBezTo>
                  <a:pt x="256604" y="1370750"/>
                  <a:pt x="253556" y="1366273"/>
                  <a:pt x="250031" y="1361130"/>
                </a:cubicBezTo>
                <a:cubicBezTo>
                  <a:pt x="254984" y="1357224"/>
                  <a:pt x="259556" y="1353510"/>
                  <a:pt x="265081" y="1349223"/>
                </a:cubicBezTo>
                <a:cubicBezTo>
                  <a:pt x="268605" y="1354557"/>
                  <a:pt x="272034" y="1359701"/>
                  <a:pt x="275558" y="1365130"/>
                </a:cubicBezTo>
                <a:cubicBezTo>
                  <a:pt x="270129" y="1368845"/>
                  <a:pt x="265271" y="1372179"/>
                  <a:pt x="260033" y="1375798"/>
                </a:cubicBezTo>
                <a:close/>
                <a:moveTo>
                  <a:pt x="273844" y="1301122"/>
                </a:moveTo>
                <a:cubicBezTo>
                  <a:pt x="269462" y="1295026"/>
                  <a:pt x="265081" y="1288930"/>
                  <a:pt x="260128" y="1282072"/>
                </a:cubicBezTo>
                <a:cubicBezTo>
                  <a:pt x="266986" y="1277024"/>
                  <a:pt x="273368" y="1272356"/>
                  <a:pt x="279845" y="1267499"/>
                </a:cubicBezTo>
                <a:cubicBezTo>
                  <a:pt x="284512" y="1274357"/>
                  <a:pt x="289179" y="1281310"/>
                  <a:pt x="293751" y="1288073"/>
                </a:cubicBezTo>
                <a:cubicBezTo>
                  <a:pt x="286988" y="1292454"/>
                  <a:pt x="280416" y="1296836"/>
                  <a:pt x="273844" y="1301122"/>
                </a:cubicBezTo>
                <a:close/>
                <a:moveTo>
                  <a:pt x="272129" y="1201967"/>
                </a:moveTo>
                <a:cubicBezTo>
                  <a:pt x="279083" y="1196728"/>
                  <a:pt x="286417" y="1191299"/>
                  <a:pt x="294132" y="1185489"/>
                </a:cubicBezTo>
                <a:cubicBezTo>
                  <a:pt x="299276" y="1192823"/>
                  <a:pt x="304705" y="1200633"/>
                  <a:pt x="310325" y="1208730"/>
                </a:cubicBezTo>
                <a:cubicBezTo>
                  <a:pt x="302705" y="1213778"/>
                  <a:pt x="295085" y="1218826"/>
                  <a:pt x="287655" y="1223684"/>
                </a:cubicBezTo>
                <a:cubicBezTo>
                  <a:pt x="282607" y="1216730"/>
                  <a:pt x="277559" y="1209587"/>
                  <a:pt x="272129" y="1201967"/>
                </a:cubicBezTo>
                <a:close/>
                <a:moveTo>
                  <a:pt x="312325" y="1545724"/>
                </a:moveTo>
                <a:cubicBezTo>
                  <a:pt x="308991" y="1541152"/>
                  <a:pt x="306514" y="1537818"/>
                  <a:pt x="303467" y="1533532"/>
                </a:cubicBezTo>
                <a:cubicBezTo>
                  <a:pt x="307562" y="1530389"/>
                  <a:pt x="311372" y="1527341"/>
                  <a:pt x="315944" y="1523817"/>
                </a:cubicBezTo>
                <a:cubicBezTo>
                  <a:pt x="318897" y="1528103"/>
                  <a:pt x="321469" y="1531818"/>
                  <a:pt x="324612" y="1536294"/>
                </a:cubicBezTo>
                <a:cubicBezTo>
                  <a:pt x="320707" y="1539247"/>
                  <a:pt x="317087" y="1542009"/>
                  <a:pt x="312325" y="1545724"/>
                </a:cubicBezTo>
                <a:close/>
                <a:moveTo>
                  <a:pt x="326231" y="1467524"/>
                </a:moveTo>
                <a:cubicBezTo>
                  <a:pt x="322612" y="1462666"/>
                  <a:pt x="319278" y="1458285"/>
                  <a:pt x="315468" y="1453331"/>
                </a:cubicBezTo>
                <a:cubicBezTo>
                  <a:pt x="320326" y="1449617"/>
                  <a:pt x="324993" y="1445997"/>
                  <a:pt x="330232" y="1441997"/>
                </a:cubicBezTo>
                <a:cubicBezTo>
                  <a:pt x="333756" y="1447236"/>
                  <a:pt x="337090" y="1452189"/>
                  <a:pt x="341090" y="1457999"/>
                </a:cubicBezTo>
                <a:cubicBezTo>
                  <a:pt x="335471" y="1461618"/>
                  <a:pt x="331184" y="1464380"/>
                  <a:pt x="326231" y="1467524"/>
                </a:cubicBezTo>
                <a:close/>
                <a:moveTo>
                  <a:pt x="339471" y="1390467"/>
                </a:moveTo>
                <a:cubicBezTo>
                  <a:pt x="336042" y="1385323"/>
                  <a:pt x="332708" y="1380465"/>
                  <a:pt x="329184" y="1375227"/>
                </a:cubicBezTo>
                <a:cubicBezTo>
                  <a:pt x="334709" y="1370750"/>
                  <a:pt x="339852" y="1366654"/>
                  <a:pt x="345758" y="1361892"/>
                </a:cubicBezTo>
                <a:cubicBezTo>
                  <a:pt x="350044" y="1367797"/>
                  <a:pt x="353568" y="1372750"/>
                  <a:pt x="357569" y="1378275"/>
                </a:cubicBezTo>
                <a:cubicBezTo>
                  <a:pt x="351568" y="1382370"/>
                  <a:pt x="345853" y="1386180"/>
                  <a:pt x="339471" y="1390467"/>
                </a:cubicBezTo>
                <a:close/>
                <a:moveTo>
                  <a:pt x="352901" y="1314267"/>
                </a:moveTo>
                <a:cubicBezTo>
                  <a:pt x="348615" y="1308742"/>
                  <a:pt x="344138" y="1302932"/>
                  <a:pt x="339090" y="1296455"/>
                </a:cubicBezTo>
                <a:cubicBezTo>
                  <a:pt x="345567" y="1291597"/>
                  <a:pt x="352235" y="1286644"/>
                  <a:pt x="359474" y="1281215"/>
                </a:cubicBezTo>
                <a:cubicBezTo>
                  <a:pt x="363379" y="1287120"/>
                  <a:pt x="367475" y="1293216"/>
                  <a:pt x="372047" y="1299979"/>
                </a:cubicBezTo>
                <a:cubicBezTo>
                  <a:pt x="365379" y="1305027"/>
                  <a:pt x="359378" y="1309504"/>
                  <a:pt x="352901" y="1314267"/>
                </a:cubicBezTo>
                <a:close/>
                <a:moveTo>
                  <a:pt x="351473" y="1216350"/>
                </a:moveTo>
                <a:cubicBezTo>
                  <a:pt x="358712" y="1210920"/>
                  <a:pt x="366427" y="1205205"/>
                  <a:pt x="374047" y="1199490"/>
                </a:cubicBezTo>
                <a:cubicBezTo>
                  <a:pt x="379571" y="1207491"/>
                  <a:pt x="385096" y="1215492"/>
                  <a:pt x="390430" y="1223303"/>
                </a:cubicBezTo>
                <a:cubicBezTo>
                  <a:pt x="383191" y="1228161"/>
                  <a:pt x="375380" y="1233304"/>
                  <a:pt x="367284" y="1238638"/>
                </a:cubicBezTo>
                <a:cubicBezTo>
                  <a:pt x="362522" y="1231780"/>
                  <a:pt x="357188" y="1224255"/>
                  <a:pt x="351473" y="1216350"/>
                </a:cubicBezTo>
                <a:close/>
                <a:moveTo>
                  <a:pt x="391859" y="1560583"/>
                </a:moveTo>
                <a:cubicBezTo>
                  <a:pt x="388334" y="1555725"/>
                  <a:pt x="385382" y="1551630"/>
                  <a:pt x="382143" y="1547248"/>
                </a:cubicBezTo>
                <a:cubicBezTo>
                  <a:pt x="386715" y="1543819"/>
                  <a:pt x="390811" y="1540676"/>
                  <a:pt x="395478" y="1537247"/>
                </a:cubicBezTo>
                <a:cubicBezTo>
                  <a:pt x="398621" y="1541628"/>
                  <a:pt x="401574" y="1545724"/>
                  <a:pt x="405575" y="1551153"/>
                </a:cubicBezTo>
                <a:cubicBezTo>
                  <a:pt x="401193" y="1554201"/>
                  <a:pt x="396812" y="1557154"/>
                  <a:pt x="391859" y="1560583"/>
                </a:cubicBezTo>
                <a:close/>
                <a:moveTo>
                  <a:pt x="405575" y="1482954"/>
                </a:moveTo>
                <a:cubicBezTo>
                  <a:pt x="401860" y="1477906"/>
                  <a:pt x="398240" y="1473048"/>
                  <a:pt x="394240" y="1467619"/>
                </a:cubicBezTo>
                <a:cubicBezTo>
                  <a:pt x="399479" y="1463619"/>
                  <a:pt x="404527" y="1459809"/>
                  <a:pt x="410147" y="1455522"/>
                </a:cubicBezTo>
                <a:cubicBezTo>
                  <a:pt x="413861" y="1460952"/>
                  <a:pt x="417386" y="1466286"/>
                  <a:pt x="421481" y="1472286"/>
                </a:cubicBezTo>
                <a:cubicBezTo>
                  <a:pt x="415481" y="1476382"/>
                  <a:pt x="410909" y="1479430"/>
                  <a:pt x="405575" y="1482954"/>
                </a:cubicBezTo>
                <a:close/>
                <a:moveTo>
                  <a:pt x="419386" y="1405230"/>
                </a:moveTo>
                <a:cubicBezTo>
                  <a:pt x="415195" y="1399420"/>
                  <a:pt x="410909" y="1393705"/>
                  <a:pt x="406241" y="1387323"/>
                </a:cubicBezTo>
                <a:cubicBezTo>
                  <a:pt x="412909" y="1382275"/>
                  <a:pt x="418814" y="1377894"/>
                  <a:pt x="424625" y="1373512"/>
                </a:cubicBezTo>
                <a:cubicBezTo>
                  <a:pt x="428911" y="1379703"/>
                  <a:pt x="433007" y="1385895"/>
                  <a:pt x="437769" y="1392848"/>
                </a:cubicBezTo>
                <a:cubicBezTo>
                  <a:pt x="431959" y="1396753"/>
                  <a:pt x="425958" y="1400754"/>
                  <a:pt x="419386" y="1405230"/>
                </a:cubicBezTo>
                <a:close/>
                <a:moveTo>
                  <a:pt x="432816" y="1328554"/>
                </a:moveTo>
                <a:cubicBezTo>
                  <a:pt x="428625" y="1322077"/>
                  <a:pt x="424339" y="1315505"/>
                  <a:pt x="420243" y="1309314"/>
                </a:cubicBezTo>
                <a:cubicBezTo>
                  <a:pt x="426625" y="1304361"/>
                  <a:pt x="432530" y="1299789"/>
                  <a:pt x="439103" y="1294645"/>
                </a:cubicBezTo>
                <a:cubicBezTo>
                  <a:pt x="443389" y="1301027"/>
                  <a:pt x="447865" y="1307789"/>
                  <a:pt x="452342" y="1314457"/>
                </a:cubicBezTo>
                <a:cubicBezTo>
                  <a:pt x="445770" y="1319220"/>
                  <a:pt x="439388" y="1323792"/>
                  <a:pt x="432816" y="1328554"/>
                </a:cubicBezTo>
                <a:close/>
                <a:moveTo>
                  <a:pt x="430339" y="1230256"/>
                </a:moveTo>
                <a:cubicBezTo>
                  <a:pt x="437960" y="1224731"/>
                  <a:pt x="445770" y="1219017"/>
                  <a:pt x="453771" y="1213302"/>
                </a:cubicBezTo>
                <a:cubicBezTo>
                  <a:pt x="459677" y="1221684"/>
                  <a:pt x="465201" y="1229685"/>
                  <a:pt x="470726" y="1237400"/>
                </a:cubicBezTo>
                <a:cubicBezTo>
                  <a:pt x="463106" y="1242543"/>
                  <a:pt x="454724" y="1248163"/>
                  <a:pt x="446627" y="1253592"/>
                </a:cubicBezTo>
                <a:cubicBezTo>
                  <a:pt x="441484" y="1246258"/>
                  <a:pt x="435959" y="1238257"/>
                  <a:pt x="430339" y="1230256"/>
                </a:cubicBezTo>
                <a:close/>
                <a:moveTo>
                  <a:pt x="471583" y="1576109"/>
                </a:moveTo>
                <a:cubicBezTo>
                  <a:pt x="467773" y="1571156"/>
                  <a:pt x="464249" y="1566393"/>
                  <a:pt x="460439" y="1561345"/>
                </a:cubicBezTo>
                <a:cubicBezTo>
                  <a:pt x="466344" y="1557059"/>
                  <a:pt x="470821" y="1553725"/>
                  <a:pt x="475679" y="1550201"/>
                </a:cubicBezTo>
                <a:cubicBezTo>
                  <a:pt x="479203" y="1555344"/>
                  <a:pt x="482537" y="1560297"/>
                  <a:pt x="486347" y="1565917"/>
                </a:cubicBezTo>
                <a:cubicBezTo>
                  <a:pt x="481298" y="1569346"/>
                  <a:pt x="476822" y="1572394"/>
                  <a:pt x="471583" y="1576109"/>
                </a:cubicBezTo>
                <a:close/>
                <a:moveTo>
                  <a:pt x="485013" y="1498385"/>
                </a:moveTo>
                <a:cubicBezTo>
                  <a:pt x="480917" y="1492765"/>
                  <a:pt x="477012" y="1487622"/>
                  <a:pt x="472821" y="1481811"/>
                </a:cubicBezTo>
                <a:cubicBezTo>
                  <a:pt x="478250" y="1477620"/>
                  <a:pt x="483775" y="1473525"/>
                  <a:pt x="490061" y="1468762"/>
                </a:cubicBezTo>
                <a:cubicBezTo>
                  <a:pt x="494348" y="1475048"/>
                  <a:pt x="498062" y="1480383"/>
                  <a:pt x="502444" y="1486669"/>
                </a:cubicBezTo>
                <a:cubicBezTo>
                  <a:pt x="496824" y="1490479"/>
                  <a:pt x="491204" y="1494194"/>
                  <a:pt x="485013" y="1498385"/>
                </a:cubicBezTo>
                <a:close/>
                <a:moveTo>
                  <a:pt x="498729" y="1420566"/>
                </a:moveTo>
                <a:cubicBezTo>
                  <a:pt x="494348" y="1414374"/>
                  <a:pt x="489871" y="1408088"/>
                  <a:pt x="485204" y="1401516"/>
                </a:cubicBezTo>
                <a:cubicBezTo>
                  <a:pt x="491585" y="1396658"/>
                  <a:pt x="497872" y="1391991"/>
                  <a:pt x="504539" y="1386942"/>
                </a:cubicBezTo>
                <a:cubicBezTo>
                  <a:pt x="509588" y="1394277"/>
                  <a:pt x="514064" y="1400849"/>
                  <a:pt x="518636" y="1407516"/>
                </a:cubicBezTo>
                <a:cubicBezTo>
                  <a:pt x="512159" y="1411707"/>
                  <a:pt x="505778" y="1415994"/>
                  <a:pt x="498729" y="1420566"/>
                </a:cubicBezTo>
                <a:close/>
                <a:moveTo>
                  <a:pt x="512445" y="1343508"/>
                </a:moveTo>
                <a:cubicBezTo>
                  <a:pt x="508159" y="1337127"/>
                  <a:pt x="503777" y="1330459"/>
                  <a:pt x="499110" y="1323411"/>
                </a:cubicBezTo>
                <a:cubicBezTo>
                  <a:pt x="505397" y="1318648"/>
                  <a:pt x="511588" y="1313886"/>
                  <a:pt x="517874" y="1309028"/>
                </a:cubicBezTo>
                <a:cubicBezTo>
                  <a:pt x="523208" y="1315981"/>
                  <a:pt x="528161" y="1322268"/>
                  <a:pt x="533210" y="1328745"/>
                </a:cubicBezTo>
                <a:cubicBezTo>
                  <a:pt x="526733" y="1333412"/>
                  <a:pt x="519970" y="1338270"/>
                  <a:pt x="512445" y="1343508"/>
                </a:cubicBezTo>
                <a:close/>
                <a:moveTo>
                  <a:pt x="524637" y="1264641"/>
                </a:moveTo>
                <a:cubicBezTo>
                  <a:pt x="519398" y="1257974"/>
                  <a:pt x="514160" y="1251211"/>
                  <a:pt x="508826" y="1244448"/>
                </a:cubicBezTo>
                <a:cubicBezTo>
                  <a:pt x="516541" y="1239114"/>
                  <a:pt x="524161" y="1233876"/>
                  <a:pt x="531971" y="1228542"/>
                </a:cubicBezTo>
                <a:cubicBezTo>
                  <a:pt x="536448" y="1235209"/>
                  <a:pt x="541211" y="1242353"/>
                  <a:pt x="546259" y="1249782"/>
                </a:cubicBezTo>
                <a:cubicBezTo>
                  <a:pt x="538639" y="1255021"/>
                  <a:pt x="531781" y="1259784"/>
                  <a:pt x="524637" y="1264641"/>
                </a:cubicBezTo>
                <a:close/>
                <a:moveTo>
                  <a:pt x="519779" y="1163962"/>
                </a:moveTo>
                <a:cubicBezTo>
                  <a:pt x="528257" y="1157485"/>
                  <a:pt x="537401" y="1150437"/>
                  <a:pt x="545592" y="1144150"/>
                </a:cubicBezTo>
                <a:cubicBezTo>
                  <a:pt x="551593" y="1153199"/>
                  <a:pt x="558260" y="1163391"/>
                  <a:pt x="564737" y="1173297"/>
                </a:cubicBezTo>
                <a:cubicBezTo>
                  <a:pt x="556927" y="1177964"/>
                  <a:pt x="547878" y="1183488"/>
                  <a:pt x="539401" y="1188537"/>
                </a:cubicBezTo>
                <a:cubicBezTo>
                  <a:pt x="532543" y="1180059"/>
                  <a:pt x="525685" y="1171392"/>
                  <a:pt x="519779" y="1163962"/>
                </a:cubicBezTo>
                <a:close/>
                <a:moveTo>
                  <a:pt x="564642" y="1514387"/>
                </a:moveTo>
                <a:cubicBezTo>
                  <a:pt x="560165" y="1508196"/>
                  <a:pt x="555784" y="1502004"/>
                  <a:pt x="551117" y="1495432"/>
                </a:cubicBezTo>
                <a:cubicBezTo>
                  <a:pt x="556451" y="1491717"/>
                  <a:pt x="561785" y="1488003"/>
                  <a:pt x="567881" y="1483716"/>
                </a:cubicBezTo>
                <a:cubicBezTo>
                  <a:pt x="572738" y="1490098"/>
                  <a:pt x="576929" y="1495622"/>
                  <a:pt x="581692" y="1501909"/>
                </a:cubicBezTo>
                <a:cubicBezTo>
                  <a:pt x="576453" y="1505719"/>
                  <a:pt x="571024" y="1509720"/>
                  <a:pt x="564642" y="1514387"/>
                </a:cubicBezTo>
                <a:close/>
                <a:moveTo>
                  <a:pt x="577406" y="1434091"/>
                </a:moveTo>
                <a:cubicBezTo>
                  <a:pt x="572834" y="1428186"/>
                  <a:pt x="568357" y="1422185"/>
                  <a:pt x="563118" y="1415422"/>
                </a:cubicBezTo>
                <a:cubicBezTo>
                  <a:pt x="569881" y="1410755"/>
                  <a:pt x="576072" y="1406564"/>
                  <a:pt x="582454" y="1402182"/>
                </a:cubicBezTo>
                <a:cubicBezTo>
                  <a:pt x="587502" y="1408850"/>
                  <a:pt x="592455" y="1415422"/>
                  <a:pt x="597408" y="1421994"/>
                </a:cubicBezTo>
                <a:cubicBezTo>
                  <a:pt x="590836" y="1425995"/>
                  <a:pt x="584168" y="1430091"/>
                  <a:pt x="577406" y="1434091"/>
                </a:cubicBezTo>
                <a:close/>
                <a:moveTo>
                  <a:pt x="591217" y="1356558"/>
                </a:moveTo>
                <a:cubicBezTo>
                  <a:pt x="585407" y="1348938"/>
                  <a:pt x="579977" y="1341889"/>
                  <a:pt x="574548" y="1334745"/>
                </a:cubicBezTo>
                <a:cubicBezTo>
                  <a:pt x="581597" y="1329411"/>
                  <a:pt x="588836" y="1323887"/>
                  <a:pt x="595979" y="1318553"/>
                </a:cubicBezTo>
                <a:cubicBezTo>
                  <a:pt x="601790" y="1326744"/>
                  <a:pt x="607505" y="1335031"/>
                  <a:pt x="613220" y="1343127"/>
                </a:cubicBezTo>
                <a:cubicBezTo>
                  <a:pt x="606362" y="1347318"/>
                  <a:pt x="598932" y="1351890"/>
                  <a:pt x="591217" y="1356558"/>
                </a:cubicBezTo>
                <a:close/>
                <a:moveTo>
                  <a:pt x="602742" y="1281405"/>
                </a:moveTo>
                <a:cubicBezTo>
                  <a:pt x="597884" y="1274071"/>
                  <a:pt x="592550" y="1265880"/>
                  <a:pt x="587121" y="1257593"/>
                </a:cubicBezTo>
                <a:cubicBezTo>
                  <a:pt x="594646" y="1251687"/>
                  <a:pt x="602742" y="1245305"/>
                  <a:pt x="610838" y="1239019"/>
                </a:cubicBezTo>
                <a:cubicBezTo>
                  <a:pt x="615696" y="1247020"/>
                  <a:pt x="620840" y="1255497"/>
                  <a:pt x="626269" y="1264451"/>
                </a:cubicBezTo>
                <a:cubicBezTo>
                  <a:pt x="618554" y="1270071"/>
                  <a:pt x="610648" y="1275786"/>
                  <a:pt x="602742" y="1281405"/>
                </a:cubicBezTo>
                <a:close/>
                <a:moveTo>
                  <a:pt x="596932" y="1178630"/>
                </a:moveTo>
                <a:cubicBezTo>
                  <a:pt x="606171" y="1171677"/>
                  <a:pt x="616553" y="1163867"/>
                  <a:pt x="625316" y="1157199"/>
                </a:cubicBezTo>
                <a:cubicBezTo>
                  <a:pt x="631508" y="1166724"/>
                  <a:pt x="638461" y="1177297"/>
                  <a:pt x="645128" y="1187394"/>
                </a:cubicBezTo>
                <a:cubicBezTo>
                  <a:pt x="636651" y="1192918"/>
                  <a:pt x="626650" y="1199395"/>
                  <a:pt x="616649" y="1205872"/>
                </a:cubicBezTo>
                <a:cubicBezTo>
                  <a:pt x="610457" y="1197395"/>
                  <a:pt x="603314" y="1187489"/>
                  <a:pt x="596932" y="1178630"/>
                </a:cubicBezTo>
                <a:close/>
                <a:moveTo>
                  <a:pt x="642747" y="1528008"/>
                </a:moveTo>
                <a:cubicBezTo>
                  <a:pt x="637985" y="1521721"/>
                  <a:pt x="633317" y="1515530"/>
                  <a:pt x="628174" y="1508767"/>
                </a:cubicBezTo>
                <a:cubicBezTo>
                  <a:pt x="634365" y="1504005"/>
                  <a:pt x="640556" y="1499337"/>
                  <a:pt x="646748" y="1494575"/>
                </a:cubicBezTo>
                <a:cubicBezTo>
                  <a:pt x="652082" y="1501814"/>
                  <a:pt x="657225" y="1508862"/>
                  <a:pt x="662464" y="1515911"/>
                </a:cubicBezTo>
                <a:cubicBezTo>
                  <a:pt x="656082" y="1519816"/>
                  <a:pt x="649415" y="1523912"/>
                  <a:pt x="642747" y="1528008"/>
                </a:cubicBezTo>
                <a:close/>
                <a:moveTo>
                  <a:pt x="654653" y="1452189"/>
                </a:moveTo>
                <a:cubicBezTo>
                  <a:pt x="649700" y="1444950"/>
                  <a:pt x="644652" y="1437615"/>
                  <a:pt x="639223" y="1429614"/>
                </a:cubicBezTo>
                <a:cubicBezTo>
                  <a:pt x="646271" y="1424280"/>
                  <a:pt x="653796" y="1418565"/>
                  <a:pt x="661321" y="1412946"/>
                </a:cubicBezTo>
                <a:cubicBezTo>
                  <a:pt x="667036" y="1421042"/>
                  <a:pt x="672560" y="1428947"/>
                  <a:pt x="677894" y="1436663"/>
                </a:cubicBezTo>
                <a:cubicBezTo>
                  <a:pt x="670560" y="1441521"/>
                  <a:pt x="662750" y="1446759"/>
                  <a:pt x="654653" y="1452189"/>
                </a:cubicBezTo>
                <a:close/>
                <a:moveTo>
                  <a:pt x="668274" y="1374179"/>
                </a:moveTo>
                <a:cubicBezTo>
                  <a:pt x="663035" y="1366654"/>
                  <a:pt x="657225" y="1358272"/>
                  <a:pt x="651320" y="1349795"/>
                </a:cubicBezTo>
                <a:cubicBezTo>
                  <a:pt x="659225" y="1343985"/>
                  <a:pt x="667607" y="1337698"/>
                  <a:pt x="675894" y="1331507"/>
                </a:cubicBezTo>
                <a:cubicBezTo>
                  <a:pt x="682085" y="1340270"/>
                  <a:pt x="688181" y="1348938"/>
                  <a:pt x="693992" y="1357224"/>
                </a:cubicBezTo>
                <a:cubicBezTo>
                  <a:pt x="685800" y="1362558"/>
                  <a:pt x="676942" y="1368369"/>
                  <a:pt x="668274" y="1374179"/>
                </a:cubicBezTo>
                <a:close/>
                <a:moveTo>
                  <a:pt x="720090" y="1546200"/>
                </a:moveTo>
                <a:cubicBezTo>
                  <a:pt x="715232" y="1539152"/>
                  <a:pt x="710089" y="1531627"/>
                  <a:pt x="704564" y="1523436"/>
                </a:cubicBezTo>
                <a:cubicBezTo>
                  <a:pt x="711994" y="1517911"/>
                  <a:pt x="719138" y="1512577"/>
                  <a:pt x="726567" y="1507053"/>
                </a:cubicBezTo>
                <a:cubicBezTo>
                  <a:pt x="731806" y="1514387"/>
                  <a:pt x="737426" y="1522197"/>
                  <a:pt x="743331" y="1530389"/>
                </a:cubicBezTo>
                <a:cubicBezTo>
                  <a:pt x="736092" y="1535342"/>
                  <a:pt x="728186" y="1540771"/>
                  <a:pt x="720090" y="1546200"/>
                </a:cubicBezTo>
                <a:close/>
                <a:moveTo>
                  <a:pt x="733806" y="1467714"/>
                </a:moveTo>
                <a:cubicBezTo>
                  <a:pt x="728567" y="1460189"/>
                  <a:pt x="722852" y="1451903"/>
                  <a:pt x="717042" y="1443616"/>
                </a:cubicBezTo>
                <a:cubicBezTo>
                  <a:pt x="724948" y="1437806"/>
                  <a:pt x="733235" y="1431805"/>
                  <a:pt x="741426" y="1425804"/>
                </a:cubicBezTo>
                <a:cubicBezTo>
                  <a:pt x="746951" y="1433710"/>
                  <a:pt x="752951" y="1442283"/>
                  <a:pt x="759143" y="1451046"/>
                </a:cubicBezTo>
                <a:cubicBezTo>
                  <a:pt x="750856" y="1456570"/>
                  <a:pt x="742188" y="1462190"/>
                  <a:pt x="733806" y="1467714"/>
                </a:cubicBezTo>
                <a:close/>
                <a:moveTo>
                  <a:pt x="747903" y="1389990"/>
                </a:moveTo>
                <a:cubicBezTo>
                  <a:pt x="741998" y="1381513"/>
                  <a:pt x="735425" y="1372083"/>
                  <a:pt x="729520" y="1363606"/>
                </a:cubicBezTo>
                <a:cubicBezTo>
                  <a:pt x="738283" y="1357034"/>
                  <a:pt x="747427" y="1350176"/>
                  <a:pt x="755999" y="1343794"/>
                </a:cubicBezTo>
                <a:cubicBezTo>
                  <a:pt x="761810" y="1352557"/>
                  <a:pt x="768477" y="1362558"/>
                  <a:pt x="774668" y="1371893"/>
                </a:cubicBezTo>
                <a:cubicBezTo>
                  <a:pt x="765810" y="1377894"/>
                  <a:pt x="756571" y="1384085"/>
                  <a:pt x="747903" y="1389990"/>
                </a:cubicBezTo>
                <a:close/>
                <a:moveTo>
                  <a:pt x="741236" y="1283882"/>
                </a:moveTo>
                <a:cubicBezTo>
                  <a:pt x="750951" y="1276547"/>
                  <a:pt x="761714" y="1268451"/>
                  <a:pt x="770477" y="1261879"/>
                </a:cubicBezTo>
                <a:cubicBezTo>
                  <a:pt x="776764" y="1271309"/>
                  <a:pt x="784384" y="1282644"/>
                  <a:pt x="791432" y="1293216"/>
                </a:cubicBezTo>
                <a:cubicBezTo>
                  <a:pt x="782669" y="1298646"/>
                  <a:pt x="771716" y="1305504"/>
                  <a:pt x="761429" y="1311885"/>
                </a:cubicBezTo>
                <a:cubicBezTo>
                  <a:pt x="755047" y="1302837"/>
                  <a:pt x="747522" y="1292454"/>
                  <a:pt x="741236" y="1283882"/>
                </a:cubicBezTo>
                <a:close/>
                <a:moveTo>
                  <a:pt x="799148" y="1562107"/>
                </a:moveTo>
                <a:cubicBezTo>
                  <a:pt x="793623" y="1554011"/>
                  <a:pt x="787813" y="1545629"/>
                  <a:pt x="782288" y="1537628"/>
                </a:cubicBezTo>
                <a:cubicBezTo>
                  <a:pt x="790670" y="1531341"/>
                  <a:pt x="799243" y="1525055"/>
                  <a:pt x="806768" y="1519435"/>
                </a:cubicBezTo>
                <a:cubicBezTo>
                  <a:pt x="812864" y="1528008"/>
                  <a:pt x="818960" y="1536675"/>
                  <a:pt x="824865" y="1545057"/>
                </a:cubicBezTo>
                <a:cubicBezTo>
                  <a:pt x="816864" y="1550391"/>
                  <a:pt x="808006" y="1556202"/>
                  <a:pt x="799148" y="1562107"/>
                </a:cubicBezTo>
                <a:close/>
                <a:moveTo>
                  <a:pt x="813245" y="1483812"/>
                </a:moveTo>
                <a:cubicBezTo>
                  <a:pt x="807529" y="1475525"/>
                  <a:pt x="801243" y="1466381"/>
                  <a:pt x="795052" y="1457522"/>
                </a:cubicBezTo>
                <a:cubicBezTo>
                  <a:pt x="803815" y="1450950"/>
                  <a:pt x="813245" y="1443806"/>
                  <a:pt x="821341" y="1437711"/>
                </a:cubicBezTo>
                <a:cubicBezTo>
                  <a:pt x="827627" y="1446950"/>
                  <a:pt x="834200" y="1456665"/>
                  <a:pt x="840486" y="1465809"/>
                </a:cubicBezTo>
                <a:cubicBezTo>
                  <a:pt x="831818" y="1471620"/>
                  <a:pt x="822198" y="1477906"/>
                  <a:pt x="813245" y="1483812"/>
                </a:cubicBezTo>
                <a:close/>
                <a:moveTo>
                  <a:pt x="878396" y="1578014"/>
                </a:moveTo>
                <a:cubicBezTo>
                  <a:pt x="872490" y="1569346"/>
                  <a:pt x="865918" y="1559916"/>
                  <a:pt x="860012" y="1551439"/>
                </a:cubicBezTo>
                <a:cubicBezTo>
                  <a:pt x="869061" y="1544581"/>
                  <a:pt x="878586" y="1537342"/>
                  <a:pt x="886777" y="1531055"/>
                </a:cubicBezTo>
                <a:cubicBezTo>
                  <a:pt x="892874" y="1540104"/>
                  <a:pt x="899732" y="1550201"/>
                  <a:pt x="906113" y="1559821"/>
                </a:cubicBezTo>
                <a:cubicBezTo>
                  <a:pt x="896969" y="1565822"/>
                  <a:pt x="887444" y="1572108"/>
                  <a:pt x="878396" y="1578014"/>
                </a:cubicBezTo>
                <a:close/>
                <a:moveTo>
                  <a:pt x="892207" y="1499718"/>
                </a:moveTo>
                <a:cubicBezTo>
                  <a:pt x="886016" y="1490955"/>
                  <a:pt x="878681" y="1480478"/>
                  <a:pt x="872300" y="1471334"/>
                </a:cubicBezTo>
                <a:cubicBezTo>
                  <a:pt x="881634" y="1464476"/>
                  <a:pt x="892112" y="1456761"/>
                  <a:pt x="901446" y="1449998"/>
                </a:cubicBezTo>
                <a:cubicBezTo>
                  <a:pt x="907637" y="1459142"/>
                  <a:pt x="915352" y="1470572"/>
                  <a:pt x="922401" y="1480859"/>
                </a:cubicBezTo>
                <a:cubicBezTo>
                  <a:pt x="913162" y="1486574"/>
                  <a:pt x="902399" y="1493432"/>
                  <a:pt x="892207" y="1499718"/>
                </a:cubicBezTo>
                <a:close/>
                <a:moveTo>
                  <a:pt x="982885" y="1460856"/>
                </a:moveTo>
                <a:cubicBezTo>
                  <a:pt x="984885" y="1475048"/>
                  <a:pt x="992981" y="1488479"/>
                  <a:pt x="1007650" y="1494098"/>
                </a:cubicBezTo>
                <a:cubicBezTo>
                  <a:pt x="995648" y="1501338"/>
                  <a:pt x="982409" y="1509243"/>
                  <a:pt x="971074" y="1516006"/>
                </a:cubicBezTo>
                <a:cubicBezTo>
                  <a:pt x="964502" y="1506576"/>
                  <a:pt x="956310" y="1494765"/>
                  <a:pt x="949928" y="1485526"/>
                </a:cubicBezTo>
                <a:cubicBezTo>
                  <a:pt x="959834" y="1478097"/>
                  <a:pt x="971741" y="1469238"/>
                  <a:pt x="982885" y="1460856"/>
                </a:cubicBezTo>
                <a:close/>
                <a:moveTo>
                  <a:pt x="915448" y="1368940"/>
                </a:moveTo>
                <a:cubicBezTo>
                  <a:pt x="922592" y="1378941"/>
                  <a:pt x="931545" y="1391419"/>
                  <a:pt x="938975" y="1401706"/>
                </a:cubicBezTo>
                <a:cubicBezTo>
                  <a:pt x="929640" y="1407326"/>
                  <a:pt x="916686" y="1415136"/>
                  <a:pt x="905827" y="1421709"/>
                </a:cubicBezTo>
                <a:cubicBezTo>
                  <a:pt x="899065" y="1412088"/>
                  <a:pt x="891064" y="1400658"/>
                  <a:pt x="884777" y="1391610"/>
                </a:cubicBezTo>
                <a:cubicBezTo>
                  <a:pt x="894398" y="1384466"/>
                  <a:pt x="906018" y="1375893"/>
                  <a:pt x="915448" y="1368940"/>
                </a:cubicBezTo>
                <a:close/>
                <a:moveTo>
                  <a:pt x="852011" y="1273404"/>
                </a:moveTo>
                <a:cubicBezTo>
                  <a:pt x="853726" y="1287501"/>
                  <a:pt x="862203" y="1300741"/>
                  <a:pt x="875729" y="1306361"/>
                </a:cubicBezTo>
                <a:cubicBezTo>
                  <a:pt x="864203" y="1313409"/>
                  <a:pt x="851535" y="1321125"/>
                  <a:pt x="840772" y="1327697"/>
                </a:cubicBezTo>
                <a:cubicBezTo>
                  <a:pt x="833819" y="1317981"/>
                  <a:pt x="825818" y="1306932"/>
                  <a:pt x="819150" y="1297693"/>
                </a:cubicBezTo>
                <a:cubicBezTo>
                  <a:pt x="828961" y="1290454"/>
                  <a:pt x="840867" y="1281691"/>
                  <a:pt x="852011" y="1273404"/>
                </a:cubicBezTo>
                <a:close/>
                <a:moveTo>
                  <a:pt x="835914" y="1356081"/>
                </a:moveTo>
                <a:cubicBezTo>
                  <a:pt x="842201" y="1365416"/>
                  <a:pt x="849821" y="1376560"/>
                  <a:pt x="856679" y="1386752"/>
                </a:cubicBezTo>
                <a:cubicBezTo>
                  <a:pt x="847439" y="1392562"/>
                  <a:pt x="836771" y="1399325"/>
                  <a:pt x="827056" y="1405516"/>
                </a:cubicBezTo>
                <a:cubicBezTo>
                  <a:pt x="820674" y="1396563"/>
                  <a:pt x="813530" y="1386466"/>
                  <a:pt x="807244" y="1377608"/>
                </a:cubicBezTo>
                <a:cubicBezTo>
                  <a:pt x="816674" y="1370559"/>
                  <a:pt x="827151" y="1362749"/>
                  <a:pt x="835914" y="1356081"/>
                </a:cubicBezTo>
                <a:close/>
                <a:moveTo>
                  <a:pt x="785051" y="1182250"/>
                </a:moveTo>
                <a:cubicBezTo>
                  <a:pt x="790861" y="1192061"/>
                  <a:pt x="798004" y="1204062"/>
                  <a:pt x="804196" y="1214445"/>
                </a:cubicBezTo>
                <a:cubicBezTo>
                  <a:pt x="795528" y="1220731"/>
                  <a:pt x="784765" y="1228446"/>
                  <a:pt x="774859" y="1235590"/>
                </a:cubicBezTo>
                <a:cubicBezTo>
                  <a:pt x="769334" y="1226541"/>
                  <a:pt x="762667" y="1215588"/>
                  <a:pt x="756952" y="1206158"/>
                </a:cubicBezTo>
                <a:cubicBezTo>
                  <a:pt x="766001" y="1198443"/>
                  <a:pt x="776478" y="1189584"/>
                  <a:pt x="785051" y="1182250"/>
                </a:cubicBezTo>
                <a:close/>
                <a:moveTo>
                  <a:pt x="719328" y="1077189"/>
                </a:moveTo>
                <a:cubicBezTo>
                  <a:pt x="721709" y="1085762"/>
                  <a:pt x="722471" y="1095382"/>
                  <a:pt x="727043" y="1102621"/>
                </a:cubicBezTo>
                <a:cubicBezTo>
                  <a:pt x="732568" y="1111289"/>
                  <a:pt x="741426" y="1117861"/>
                  <a:pt x="747998" y="1124433"/>
                </a:cubicBezTo>
                <a:cubicBezTo>
                  <a:pt x="731806" y="1124338"/>
                  <a:pt x="717995" y="1133292"/>
                  <a:pt x="711041" y="1146436"/>
                </a:cubicBezTo>
                <a:cubicBezTo>
                  <a:pt x="702564" y="1134625"/>
                  <a:pt x="693706" y="1122243"/>
                  <a:pt x="685514" y="1110813"/>
                </a:cubicBezTo>
                <a:cubicBezTo>
                  <a:pt x="701135" y="1107288"/>
                  <a:pt x="717328" y="1099764"/>
                  <a:pt x="719328" y="1077189"/>
                </a:cubicBezTo>
                <a:close/>
                <a:moveTo>
                  <a:pt x="705802" y="1169677"/>
                </a:moveTo>
                <a:cubicBezTo>
                  <a:pt x="710660" y="1178154"/>
                  <a:pt x="717137" y="1189489"/>
                  <a:pt x="723233" y="1200157"/>
                </a:cubicBezTo>
                <a:cubicBezTo>
                  <a:pt x="714661" y="1206348"/>
                  <a:pt x="704469" y="1213683"/>
                  <a:pt x="695611" y="1220160"/>
                </a:cubicBezTo>
                <a:cubicBezTo>
                  <a:pt x="688848" y="1211111"/>
                  <a:pt x="681419" y="1201205"/>
                  <a:pt x="675227" y="1192823"/>
                </a:cubicBezTo>
                <a:cubicBezTo>
                  <a:pt x="684752" y="1185489"/>
                  <a:pt x="695897" y="1177106"/>
                  <a:pt x="705802" y="1169677"/>
                </a:cubicBezTo>
                <a:close/>
                <a:moveTo>
                  <a:pt x="691229" y="1251116"/>
                </a:moveTo>
                <a:cubicBezTo>
                  <a:pt x="697040" y="1259307"/>
                  <a:pt x="703612" y="1268737"/>
                  <a:pt x="710184" y="1278072"/>
                </a:cubicBezTo>
                <a:cubicBezTo>
                  <a:pt x="701326" y="1283882"/>
                  <a:pt x="691706" y="1290264"/>
                  <a:pt x="682085" y="1296550"/>
                </a:cubicBezTo>
                <a:cubicBezTo>
                  <a:pt x="677132" y="1288930"/>
                  <a:pt x="671322" y="1280167"/>
                  <a:pt x="665893" y="1271785"/>
                </a:cubicBezTo>
                <a:cubicBezTo>
                  <a:pt x="674179" y="1265022"/>
                  <a:pt x="683324" y="1257497"/>
                  <a:pt x="691229" y="1251116"/>
                </a:cubicBezTo>
                <a:close/>
                <a:moveTo>
                  <a:pt x="639985" y="1075665"/>
                </a:moveTo>
                <a:cubicBezTo>
                  <a:pt x="646748" y="1085571"/>
                  <a:pt x="655511" y="1098335"/>
                  <a:pt x="662464" y="1108527"/>
                </a:cubicBezTo>
                <a:cubicBezTo>
                  <a:pt x="652748" y="1114622"/>
                  <a:pt x="640556" y="1122338"/>
                  <a:pt x="630079" y="1128910"/>
                </a:cubicBezTo>
                <a:cubicBezTo>
                  <a:pt x="623507" y="1119576"/>
                  <a:pt x="615410" y="1108146"/>
                  <a:pt x="608648" y="1098525"/>
                </a:cubicBezTo>
                <a:cubicBezTo>
                  <a:pt x="618077" y="1091572"/>
                  <a:pt x="629984" y="1082904"/>
                  <a:pt x="639985" y="1075665"/>
                </a:cubicBezTo>
                <a:close/>
                <a:moveTo>
                  <a:pt x="575215" y="971176"/>
                </a:moveTo>
                <a:cubicBezTo>
                  <a:pt x="579025" y="990226"/>
                  <a:pt x="583502" y="1008800"/>
                  <a:pt x="606552" y="1015563"/>
                </a:cubicBezTo>
                <a:cubicBezTo>
                  <a:pt x="587216" y="1016610"/>
                  <a:pt x="572738" y="1024897"/>
                  <a:pt x="565880" y="1039089"/>
                </a:cubicBezTo>
                <a:cubicBezTo>
                  <a:pt x="557689" y="1027373"/>
                  <a:pt x="549021" y="1014896"/>
                  <a:pt x="540449" y="1002609"/>
                </a:cubicBezTo>
                <a:cubicBezTo>
                  <a:pt x="556355" y="1000608"/>
                  <a:pt x="569786" y="990417"/>
                  <a:pt x="575215" y="971176"/>
                </a:cubicBezTo>
                <a:close/>
                <a:moveTo>
                  <a:pt x="560261" y="1061759"/>
                </a:moveTo>
                <a:cubicBezTo>
                  <a:pt x="566261" y="1071189"/>
                  <a:pt x="574072" y="1083285"/>
                  <a:pt x="581216" y="1094430"/>
                </a:cubicBezTo>
                <a:cubicBezTo>
                  <a:pt x="572643" y="1099764"/>
                  <a:pt x="561499" y="1106622"/>
                  <a:pt x="550926" y="1113098"/>
                </a:cubicBezTo>
                <a:cubicBezTo>
                  <a:pt x="544163" y="1103859"/>
                  <a:pt x="536543" y="1093477"/>
                  <a:pt x="529876" y="1084523"/>
                </a:cubicBezTo>
                <a:cubicBezTo>
                  <a:pt x="539591" y="1077285"/>
                  <a:pt x="551021" y="1068712"/>
                  <a:pt x="560261" y="1061759"/>
                </a:cubicBezTo>
                <a:close/>
                <a:moveTo>
                  <a:pt x="497014" y="964413"/>
                </a:moveTo>
                <a:cubicBezTo>
                  <a:pt x="497586" y="980034"/>
                  <a:pt x="507206" y="993369"/>
                  <a:pt x="521589" y="999751"/>
                </a:cubicBezTo>
                <a:cubicBezTo>
                  <a:pt x="510159" y="1005847"/>
                  <a:pt x="497777" y="1012514"/>
                  <a:pt x="487109" y="1018325"/>
                </a:cubicBezTo>
                <a:cubicBezTo>
                  <a:pt x="480060" y="1009657"/>
                  <a:pt x="471392" y="999179"/>
                  <a:pt x="464249" y="990321"/>
                </a:cubicBezTo>
                <a:cubicBezTo>
                  <a:pt x="473869" y="982701"/>
                  <a:pt x="485680" y="973367"/>
                  <a:pt x="497014" y="964413"/>
                </a:cubicBezTo>
                <a:close/>
                <a:moveTo>
                  <a:pt x="481298" y="1051662"/>
                </a:moveTo>
                <a:cubicBezTo>
                  <a:pt x="487394" y="1060139"/>
                  <a:pt x="494633" y="1070141"/>
                  <a:pt x="501301" y="1079475"/>
                </a:cubicBezTo>
                <a:cubicBezTo>
                  <a:pt x="492443" y="1084809"/>
                  <a:pt x="482632" y="1090620"/>
                  <a:pt x="473393" y="1096144"/>
                </a:cubicBezTo>
                <a:cubicBezTo>
                  <a:pt x="466915" y="1087762"/>
                  <a:pt x="459677" y="1078428"/>
                  <a:pt x="453104" y="1069950"/>
                </a:cubicBezTo>
                <a:cubicBezTo>
                  <a:pt x="461867" y="1064330"/>
                  <a:pt x="472154" y="1057663"/>
                  <a:pt x="481298" y="1051662"/>
                </a:cubicBezTo>
                <a:close/>
                <a:moveTo>
                  <a:pt x="466535" y="1133482"/>
                </a:moveTo>
                <a:cubicBezTo>
                  <a:pt x="472631" y="1141864"/>
                  <a:pt x="478917" y="1150437"/>
                  <a:pt x="485204" y="1159009"/>
                </a:cubicBezTo>
                <a:cubicBezTo>
                  <a:pt x="477393" y="1164534"/>
                  <a:pt x="468821" y="1170534"/>
                  <a:pt x="460724" y="1176249"/>
                </a:cubicBezTo>
                <a:cubicBezTo>
                  <a:pt x="454438" y="1167391"/>
                  <a:pt x="448056" y="1158342"/>
                  <a:pt x="442055" y="1150055"/>
                </a:cubicBezTo>
                <a:cubicBezTo>
                  <a:pt x="450056" y="1144626"/>
                  <a:pt x="458438" y="1138911"/>
                  <a:pt x="466535" y="1133482"/>
                </a:cubicBezTo>
                <a:close/>
                <a:moveTo>
                  <a:pt x="416052" y="956698"/>
                </a:moveTo>
                <a:cubicBezTo>
                  <a:pt x="423005" y="965747"/>
                  <a:pt x="431578" y="976891"/>
                  <a:pt x="439007" y="986511"/>
                </a:cubicBezTo>
                <a:cubicBezTo>
                  <a:pt x="429673" y="992798"/>
                  <a:pt x="417957" y="1000799"/>
                  <a:pt x="408623" y="1007180"/>
                </a:cubicBezTo>
                <a:cubicBezTo>
                  <a:pt x="401384" y="997179"/>
                  <a:pt x="393002" y="985463"/>
                  <a:pt x="385953" y="975653"/>
                </a:cubicBezTo>
                <a:cubicBezTo>
                  <a:pt x="394526" y="970319"/>
                  <a:pt x="405765" y="963175"/>
                  <a:pt x="416052" y="956698"/>
                </a:cubicBezTo>
                <a:close/>
                <a:moveTo>
                  <a:pt x="403765" y="1034613"/>
                </a:moveTo>
                <a:cubicBezTo>
                  <a:pt x="409670" y="1043852"/>
                  <a:pt x="416719" y="1054805"/>
                  <a:pt x="423196" y="1064997"/>
                </a:cubicBezTo>
                <a:cubicBezTo>
                  <a:pt x="414433" y="1070712"/>
                  <a:pt x="404432" y="1077285"/>
                  <a:pt x="394716" y="1083762"/>
                </a:cubicBezTo>
                <a:cubicBezTo>
                  <a:pt x="388334" y="1075094"/>
                  <a:pt x="381000" y="1065093"/>
                  <a:pt x="374523" y="1056234"/>
                </a:cubicBezTo>
                <a:cubicBezTo>
                  <a:pt x="383858" y="1049376"/>
                  <a:pt x="394621" y="1041375"/>
                  <a:pt x="403765" y="1034613"/>
                </a:cubicBezTo>
                <a:close/>
                <a:moveTo>
                  <a:pt x="388906" y="1117194"/>
                </a:moveTo>
                <a:cubicBezTo>
                  <a:pt x="394526" y="1125672"/>
                  <a:pt x="400526" y="1134816"/>
                  <a:pt x="406718" y="1144055"/>
                </a:cubicBezTo>
                <a:cubicBezTo>
                  <a:pt x="398907" y="1149294"/>
                  <a:pt x="389858" y="1155294"/>
                  <a:pt x="381095" y="1161105"/>
                </a:cubicBezTo>
                <a:cubicBezTo>
                  <a:pt x="375380" y="1153199"/>
                  <a:pt x="369189" y="1144531"/>
                  <a:pt x="362998" y="1136054"/>
                </a:cubicBezTo>
                <a:cubicBezTo>
                  <a:pt x="371665" y="1129767"/>
                  <a:pt x="380524" y="1123290"/>
                  <a:pt x="388906" y="1117194"/>
                </a:cubicBezTo>
                <a:close/>
                <a:moveTo>
                  <a:pt x="338519" y="938601"/>
                </a:moveTo>
                <a:cubicBezTo>
                  <a:pt x="345186" y="948697"/>
                  <a:pt x="353663" y="961556"/>
                  <a:pt x="360521" y="971938"/>
                </a:cubicBezTo>
                <a:cubicBezTo>
                  <a:pt x="350806" y="978225"/>
                  <a:pt x="338709" y="986035"/>
                  <a:pt x="328708" y="992512"/>
                </a:cubicBezTo>
                <a:cubicBezTo>
                  <a:pt x="321945" y="982987"/>
                  <a:pt x="313754" y="971557"/>
                  <a:pt x="307086" y="962222"/>
                </a:cubicBezTo>
                <a:cubicBezTo>
                  <a:pt x="316992" y="954793"/>
                  <a:pt x="329089" y="945649"/>
                  <a:pt x="338519" y="938601"/>
                </a:cubicBezTo>
                <a:close/>
                <a:moveTo>
                  <a:pt x="324136" y="1020896"/>
                </a:moveTo>
                <a:cubicBezTo>
                  <a:pt x="329756" y="1029850"/>
                  <a:pt x="336518" y="1040518"/>
                  <a:pt x="343186" y="1051091"/>
                </a:cubicBezTo>
                <a:cubicBezTo>
                  <a:pt x="335185" y="1056330"/>
                  <a:pt x="325184" y="1062806"/>
                  <a:pt x="315373" y="1069284"/>
                </a:cubicBezTo>
                <a:cubicBezTo>
                  <a:pt x="308610" y="1060139"/>
                  <a:pt x="301466" y="1050519"/>
                  <a:pt x="295085" y="1042042"/>
                </a:cubicBezTo>
                <a:cubicBezTo>
                  <a:pt x="304324" y="1035279"/>
                  <a:pt x="314897" y="1027564"/>
                  <a:pt x="324136" y="1020896"/>
                </a:cubicBezTo>
                <a:close/>
                <a:moveTo>
                  <a:pt x="309182" y="1103478"/>
                </a:moveTo>
                <a:cubicBezTo>
                  <a:pt x="315087" y="1112146"/>
                  <a:pt x="321183" y="1121195"/>
                  <a:pt x="326993" y="1129577"/>
                </a:cubicBezTo>
                <a:cubicBezTo>
                  <a:pt x="318897" y="1134911"/>
                  <a:pt x="310039" y="1140816"/>
                  <a:pt x="301371" y="1146531"/>
                </a:cubicBezTo>
                <a:cubicBezTo>
                  <a:pt x="295561" y="1138435"/>
                  <a:pt x="289274" y="1129863"/>
                  <a:pt x="283464" y="1121862"/>
                </a:cubicBezTo>
                <a:cubicBezTo>
                  <a:pt x="291941" y="1115861"/>
                  <a:pt x="300800" y="1109479"/>
                  <a:pt x="309182" y="1103478"/>
                </a:cubicBezTo>
                <a:close/>
                <a:moveTo>
                  <a:pt x="258985" y="923837"/>
                </a:moveTo>
                <a:cubicBezTo>
                  <a:pt x="265081" y="933647"/>
                  <a:pt x="273177" y="946506"/>
                  <a:pt x="280321" y="957936"/>
                </a:cubicBezTo>
                <a:cubicBezTo>
                  <a:pt x="271272" y="963746"/>
                  <a:pt x="259270" y="971462"/>
                  <a:pt x="249079" y="978034"/>
                </a:cubicBezTo>
                <a:cubicBezTo>
                  <a:pt x="242221" y="968604"/>
                  <a:pt x="233839" y="956984"/>
                  <a:pt x="227457" y="948221"/>
                </a:cubicBezTo>
                <a:cubicBezTo>
                  <a:pt x="237554" y="940315"/>
                  <a:pt x="249745" y="930980"/>
                  <a:pt x="258985" y="923837"/>
                </a:cubicBezTo>
                <a:close/>
                <a:moveTo>
                  <a:pt x="244602" y="1006895"/>
                </a:moveTo>
                <a:cubicBezTo>
                  <a:pt x="250127" y="1015658"/>
                  <a:pt x="256985" y="1026516"/>
                  <a:pt x="263271" y="1036613"/>
                </a:cubicBezTo>
                <a:cubicBezTo>
                  <a:pt x="254794" y="1042233"/>
                  <a:pt x="244888" y="1048805"/>
                  <a:pt x="235649" y="1054996"/>
                </a:cubicBezTo>
                <a:cubicBezTo>
                  <a:pt x="228886" y="1045947"/>
                  <a:pt x="221456" y="1036137"/>
                  <a:pt x="215265" y="1027945"/>
                </a:cubicBezTo>
                <a:cubicBezTo>
                  <a:pt x="224600" y="1021182"/>
                  <a:pt x="234982" y="1013848"/>
                  <a:pt x="244602" y="1006895"/>
                </a:cubicBezTo>
                <a:close/>
                <a:moveTo>
                  <a:pt x="229362" y="1089477"/>
                </a:moveTo>
                <a:cubicBezTo>
                  <a:pt x="235268" y="1098144"/>
                  <a:pt x="241364" y="1106907"/>
                  <a:pt x="247174" y="1115480"/>
                </a:cubicBezTo>
                <a:cubicBezTo>
                  <a:pt x="239363" y="1120719"/>
                  <a:pt x="230505" y="1126529"/>
                  <a:pt x="221647" y="1132434"/>
                </a:cubicBezTo>
                <a:cubicBezTo>
                  <a:pt x="216218" y="1124910"/>
                  <a:pt x="210312" y="1116528"/>
                  <a:pt x="203930" y="1107669"/>
                </a:cubicBezTo>
                <a:cubicBezTo>
                  <a:pt x="211836" y="1102050"/>
                  <a:pt x="220599" y="1095763"/>
                  <a:pt x="229362" y="1089477"/>
                </a:cubicBezTo>
                <a:close/>
                <a:moveTo>
                  <a:pt x="179642" y="911454"/>
                </a:moveTo>
                <a:cubicBezTo>
                  <a:pt x="186023" y="920979"/>
                  <a:pt x="194310" y="933171"/>
                  <a:pt x="201073" y="943268"/>
                </a:cubicBezTo>
                <a:cubicBezTo>
                  <a:pt x="191072" y="949840"/>
                  <a:pt x="179356" y="957460"/>
                  <a:pt x="168878" y="964318"/>
                </a:cubicBezTo>
                <a:cubicBezTo>
                  <a:pt x="163640" y="955936"/>
                  <a:pt x="156972" y="945268"/>
                  <a:pt x="151162" y="936124"/>
                </a:cubicBezTo>
                <a:cubicBezTo>
                  <a:pt x="160306" y="928313"/>
                  <a:pt x="170974" y="919074"/>
                  <a:pt x="179642" y="911454"/>
                </a:cubicBezTo>
                <a:close/>
                <a:moveTo>
                  <a:pt x="164687" y="992512"/>
                </a:moveTo>
                <a:cubicBezTo>
                  <a:pt x="170498" y="1001656"/>
                  <a:pt x="177356" y="1012324"/>
                  <a:pt x="183737" y="1022325"/>
                </a:cubicBezTo>
                <a:cubicBezTo>
                  <a:pt x="175260" y="1027945"/>
                  <a:pt x="165259" y="1034613"/>
                  <a:pt x="155924" y="1040899"/>
                </a:cubicBezTo>
                <a:cubicBezTo>
                  <a:pt x="149162" y="1031850"/>
                  <a:pt x="141732" y="1021944"/>
                  <a:pt x="135446" y="1013658"/>
                </a:cubicBezTo>
                <a:cubicBezTo>
                  <a:pt x="145066" y="1006704"/>
                  <a:pt x="155734" y="998989"/>
                  <a:pt x="164687" y="992512"/>
                </a:cubicBezTo>
                <a:close/>
                <a:moveTo>
                  <a:pt x="149733" y="1074998"/>
                </a:moveTo>
                <a:cubicBezTo>
                  <a:pt x="155448" y="1083380"/>
                  <a:pt x="161735" y="1092525"/>
                  <a:pt x="167640" y="1101192"/>
                </a:cubicBezTo>
                <a:cubicBezTo>
                  <a:pt x="159734" y="1106526"/>
                  <a:pt x="150876" y="1112432"/>
                  <a:pt x="142113" y="1118242"/>
                </a:cubicBezTo>
                <a:cubicBezTo>
                  <a:pt x="136398" y="1110336"/>
                  <a:pt x="130112" y="1101764"/>
                  <a:pt x="124016" y="1093477"/>
                </a:cubicBezTo>
                <a:cubicBezTo>
                  <a:pt x="132683" y="1087286"/>
                  <a:pt x="141351" y="1081095"/>
                  <a:pt x="149733" y="1074998"/>
                </a:cubicBezTo>
                <a:close/>
                <a:moveTo>
                  <a:pt x="100108" y="897071"/>
                </a:moveTo>
                <a:cubicBezTo>
                  <a:pt x="105061" y="906216"/>
                  <a:pt x="111633" y="918503"/>
                  <a:pt x="117920" y="930123"/>
                </a:cubicBezTo>
                <a:cubicBezTo>
                  <a:pt x="109157" y="936600"/>
                  <a:pt x="98584" y="944601"/>
                  <a:pt x="89726" y="951173"/>
                </a:cubicBezTo>
                <a:cubicBezTo>
                  <a:pt x="84106" y="942125"/>
                  <a:pt x="77343" y="931362"/>
                  <a:pt x="71247" y="921551"/>
                </a:cubicBezTo>
                <a:cubicBezTo>
                  <a:pt x="80486" y="913740"/>
                  <a:pt x="91440" y="904501"/>
                  <a:pt x="100108" y="897071"/>
                </a:cubicBezTo>
                <a:close/>
                <a:moveTo>
                  <a:pt x="85249" y="977939"/>
                </a:moveTo>
                <a:cubicBezTo>
                  <a:pt x="90964" y="986988"/>
                  <a:pt x="97727" y="997751"/>
                  <a:pt x="104204" y="1008228"/>
                </a:cubicBezTo>
                <a:cubicBezTo>
                  <a:pt x="95345" y="1014229"/>
                  <a:pt x="85439" y="1020896"/>
                  <a:pt x="76105" y="1027278"/>
                </a:cubicBezTo>
                <a:cubicBezTo>
                  <a:pt x="69437" y="1018229"/>
                  <a:pt x="61912" y="1008038"/>
                  <a:pt x="55436" y="999370"/>
                </a:cubicBezTo>
                <a:cubicBezTo>
                  <a:pt x="64961" y="992512"/>
                  <a:pt x="76010" y="984606"/>
                  <a:pt x="85249" y="977939"/>
                </a:cubicBezTo>
                <a:close/>
                <a:moveTo>
                  <a:pt x="70390" y="1060521"/>
                </a:moveTo>
                <a:cubicBezTo>
                  <a:pt x="76105" y="1068998"/>
                  <a:pt x="82201" y="1078142"/>
                  <a:pt x="88297" y="1087191"/>
                </a:cubicBezTo>
                <a:cubicBezTo>
                  <a:pt x="80296" y="1092525"/>
                  <a:pt x="71247" y="1098525"/>
                  <a:pt x="62389" y="1104336"/>
                </a:cubicBezTo>
                <a:cubicBezTo>
                  <a:pt x="56102" y="1095954"/>
                  <a:pt x="49530" y="1087191"/>
                  <a:pt x="43625" y="1079285"/>
                </a:cubicBezTo>
                <a:cubicBezTo>
                  <a:pt x="52769" y="1072903"/>
                  <a:pt x="61722" y="1066521"/>
                  <a:pt x="70390" y="1060521"/>
                </a:cubicBezTo>
                <a:close/>
                <a:moveTo>
                  <a:pt x="55626" y="1142150"/>
                </a:moveTo>
                <a:cubicBezTo>
                  <a:pt x="60770" y="1149865"/>
                  <a:pt x="66199" y="1158056"/>
                  <a:pt x="71723" y="1166248"/>
                </a:cubicBezTo>
                <a:cubicBezTo>
                  <a:pt x="64103" y="1171392"/>
                  <a:pt x="56388" y="1176630"/>
                  <a:pt x="48673" y="1181869"/>
                </a:cubicBezTo>
                <a:cubicBezTo>
                  <a:pt x="43529" y="1174821"/>
                  <a:pt x="38100" y="1167296"/>
                  <a:pt x="32194" y="1159200"/>
                </a:cubicBezTo>
                <a:cubicBezTo>
                  <a:pt x="39624" y="1153770"/>
                  <a:pt x="47625" y="1147960"/>
                  <a:pt x="55626" y="1142150"/>
                </a:cubicBezTo>
                <a:close/>
                <a:moveTo>
                  <a:pt x="40767" y="1223874"/>
                </a:moveTo>
                <a:cubicBezTo>
                  <a:pt x="45434" y="1230923"/>
                  <a:pt x="50197" y="1238162"/>
                  <a:pt x="55055" y="1245401"/>
                </a:cubicBezTo>
                <a:cubicBezTo>
                  <a:pt x="49149" y="1249211"/>
                  <a:pt x="43339" y="1252926"/>
                  <a:pt x="36767" y="1257117"/>
                </a:cubicBezTo>
                <a:cubicBezTo>
                  <a:pt x="31528" y="1250544"/>
                  <a:pt x="26956" y="1244829"/>
                  <a:pt x="22003" y="1238543"/>
                </a:cubicBezTo>
                <a:cubicBezTo>
                  <a:pt x="28194" y="1233685"/>
                  <a:pt x="34385" y="1228922"/>
                  <a:pt x="40767" y="1223874"/>
                </a:cubicBezTo>
                <a:close/>
                <a:moveTo>
                  <a:pt x="23717" y="1336841"/>
                </a:moveTo>
                <a:cubicBezTo>
                  <a:pt x="19050" y="1330459"/>
                  <a:pt x="15240" y="1325220"/>
                  <a:pt x="10954" y="1319315"/>
                </a:cubicBezTo>
                <a:cubicBezTo>
                  <a:pt x="16002" y="1315695"/>
                  <a:pt x="21146" y="1311885"/>
                  <a:pt x="26765" y="1307885"/>
                </a:cubicBezTo>
                <a:cubicBezTo>
                  <a:pt x="30861" y="1313505"/>
                  <a:pt x="34957" y="1319029"/>
                  <a:pt x="39529" y="1325125"/>
                </a:cubicBezTo>
                <a:cubicBezTo>
                  <a:pt x="34195" y="1329030"/>
                  <a:pt x="29147" y="1332840"/>
                  <a:pt x="23717" y="1336841"/>
                </a:cubicBezTo>
                <a:close/>
                <a:moveTo>
                  <a:pt x="931354" y="1278738"/>
                </a:moveTo>
                <a:cubicBezTo>
                  <a:pt x="936498" y="1270642"/>
                  <a:pt x="940499" y="1261212"/>
                  <a:pt x="947166" y="1254640"/>
                </a:cubicBezTo>
                <a:cubicBezTo>
                  <a:pt x="958501" y="1243496"/>
                  <a:pt x="976694" y="1242734"/>
                  <a:pt x="990505" y="1250639"/>
                </a:cubicBezTo>
                <a:cubicBezTo>
                  <a:pt x="1004411" y="1258545"/>
                  <a:pt x="1012031" y="1274357"/>
                  <a:pt x="1009460" y="1289978"/>
                </a:cubicBezTo>
                <a:cubicBezTo>
                  <a:pt x="1006793" y="1306361"/>
                  <a:pt x="995744" y="1318172"/>
                  <a:pt x="979551" y="1321601"/>
                </a:cubicBezTo>
                <a:cubicBezTo>
                  <a:pt x="974979" y="1322553"/>
                  <a:pt x="970312" y="1323030"/>
                  <a:pt x="965645" y="1323792"/>
                </a:cubicBezTo>
                <a:lnTo>
                  <a:pt x="966121" y="1324077"/>
                </a:lnTo>
                <a:cubicBezTo>
                  <a:pt x="944118" y="1316648"/>
                  <a:pt x="932021" y="1301789"/>
                  <a:pt x="931831" y="1278167"/>
                </a:cubicBezTo>
                <a:lnTo>
                  <a:pt x="931354" y="1278738"/>
                </a:lnTo>
                <a:close/>
                <a:moveTo>
                  <a:pt x="865156" y="1190251"/>
                </a:moveTo>
                <a:cubicBezTo>
                  <a:pt x="871252" y="1167296"/>
                  <a:pt x="884301" y="1152151"/>
                  <a:pt x="909447" y="1150627"/>
                </a:cubicBezTo>
                <a:lnTo>
                  <a:pt x="909066" y="1150341"/>
                </a:lnTo>
                <a:cubicBezTo>
                  <a:pt x="935355" y="1160438"/>
                  <a:pt x="945928" y="1173297"/>
                  <a:pt x="944404" y="1193013"/>
                </a:cubicBezTo>
                <a:cubicBezTo>
                  <a:pt x="942880" y="1212349"/>
                  <a:pt x="928116" y="1227208"/>
                  <a:pt x="908780" y="1228732"/>
                </a:cubicBezTo>
                <a:cubicBezTo>
                  <a:pt x="890302" y="1230256"/>
                  <a:pt x="873824" y="1218159"/>
                  <a:pt x="868871" y="1199776"/>
                </a:cubicBezTo>
                <a:cubicBezTo>
                  <a:pt x="867918" y="1196347"/>
                  <a:pt x="866489" y="1193013"/>
                  <a:pt x="865251" y="1189680"/>
                </a:cubicBezTo>
                <a:cubicBezTo>
                  <a:pt x="865251" y="1189870"/>
                  <a:pt x="865156" y="1190251"/>
                  <a:pt x="865156" y="1190251"/>
                </a:cubicBezTo>
                <a:close/>
                <a:moveTo>
                  <a:pt x="1076897" y="1381037"/>
                </a:moveTo>
                <a:cubicBezTo>
                  <a:pt x="1065848" y="1409612"/>
                  <a:pt x="1050703" y="1420375"/>
                  <a:pt x="1028224" y="1415327"/>
                </a:cubicBezTo>
                <a:cubicBezTo>
                  <a:pt x="1009936" y="1411326"/>
                  <a:pt x="997172" y="1394372"/>
                  <a:pt x="998411" y="1375798"/>
                </a:cubicBezTo>
                <a:cubicBezTo>
                  <a:pt x="999649" y="1356843"/>
                  <a:pt x="1013651" y="1342175"/>
                  <a:pt x="1032605" y="1339889"/>
                </a:cubicBezTo>
                <a:cubicBezTo>
                  <a:pt x="1051179" y="1337698"/>
                  <a:pt x="1068800" y="1349414"/>
                  <a:pt x="1073658" y="1367511"/>
                </a:cubicBezTo>
                <a:cubicBezTo>
                  <a:pt x="1074896" y="1372083"/>
                  <a:pt x="1075563" y="1376751"/>
                  <a:pt x="1076516" y="1381418"/>
                </a:cubicBezTo>
                <a:lnTo>
                  <a:pt x="1076897" y="1381037"/>
                </a:lnTo>
                <a:close/>
                <a:moveTo>
                  <a:pt x="432626" y="856590"/>
                </a:moveTo>
                <a:cubicBezTo>
                  <a:pt x="432626" y="876688"/>
                  <a:pt x="414814" y="893452"/>
                  <a:pt x="393859" y="893071"/>
                </a:cubicBezTo>
                <a:cubicBezTo>
                  <a:pt x="372809" y="892690"/>
                  <a:pt x="356426" y="876021"/>
                  <a:pt x="356426" y="854971"/>
                </a:cubicBezTo>
                <a:cubicBezTo>
                  <a:pt x="356426" y="833349"/>
                  <a:pt x="373666" y="816490"/>
                  <a:pt x="395383" y="816871"/>
                </a:cubicBezTo>
                <a:cubicBezTo>
                  <a:pt x="416814" y="817347"/>
                  <a:pt x="432626" y="834111"/>
                  <a:pt x="432626" y="856590"/>
                </a:cubicBezTo>
                <a:close/>
                <a:moveTo>
                  <a:pt x="433292" y="867639"/>
                </a:moveTo>
                <a:cubicBezTo>
                  <a:pt x="433102" y="848208"/>
                  <a:pt x="450342" y="831444"/>
                  <a:pt x="470821" y="831254"/>
                </a:cubicBezTo>
                <a:cubicBezTo>
                  <a:pt x="492062" y="831063"/>
                  <a:pt x="508826" y="847351"/>
                  <a:pt x="509207" y="868496"/>
                </a:cubicBezTo>
                <a:cubicBezTo>
                  <a:pt x="509588" y="889737"/>
                  <a:pt x="493300" y="906692"/>
                  <a:pt x="472250" y="907168"/>
                </a:cubicBezTo>
                <a:cubicBezTo>
                  <a:pt x="449866" y="907739"/>
                  <a:pt x="433483" y="891071"/>
                  <a:pt x="433292" y="867639"/>
                </a:cubicBezTo>
                <a:close/>
                <a:moveTo>
                  <a:pt x="76105" y="838969"/>
                </a:moveTo>
                <a:cubicBezTo>
                  <a:pt x="54959" y="838969"/>
                  <a:pt x="38386" y="822491"/>
                  <a:pt x="38195" y="801345"/>
                </a:cubicBezTo>
                <a:cubicBezTo>
                  <a:pt x="38005" y="779628"/>
                  <a:pt x="55150" y="762674"/>
                  <a:pt x="76867" y="763055"/>
                </a:cubicBezTo>
                <a:cubicBezTo>
                  <a:pt x="98012" y="763436"/>
                  <a:pt x="114300" y="780200"/>
                  <a:pt x="114110" y="801441"/>
                </a:cubicBezTo>
                <a:cubicBezTo>
                  <a:pt x="113919" y="822586"/>
                  <a:pt x="97250" y="838969"/>
                  <a:pt x="76105" y="838969"/>
                </a:cubicBezTo>
                <a:close/>
                <a:moveTo>
                  <a:pt x="1102424" y="1433805"/>
                </a:moveTo>
                <a:cubicBezTo>
                  <a:pt x="1123569" y="1433901"/>
                  <a:pt x="1140143" y="1450379"/>
                  <a:pt x="1140238" y="1471620"/>
                </a:cubicBezTo>
                <a:cubicBezTo>
                  <a:pt x="1140333" y="1493337"/>
                  <a:pt x="1123188" y="1510196"/>
                  <a:pt x="1101376" y="1509720"/>
                </a:cubicBezTo>
                <a:cubicBezTo>
                  <a:pt x="1080326" y="1509243"/>
                  <a:pt x="1064038" y="1492384"/>
                  <a:pt x="1064324" y="1471239"/>
                </a:cubicBezTo>
                <a:cubicBezTo>
                  <a:pt x="1064514" y="1450188"/>
                  <a:pt x="1081183" y="1433710"/>
                  <a:pt x="1102424" y="1433805"/>
                </a:cubicBezTo>
                <a:close/>
                <a:moveTo>
                  <a:pt x="733901" y="990893"/>
                </a:moveTo>
                <a:cubicBezTo>
                  <a:pt x="734187" y="1011943"/>
                  <a:pt x="718090" y="1028897"/>
                  <a:pt x="697135" y="1029564"/>
                </a:cubicBezTo>
                <a:cubicBezTo>
                  <a:pt x="675608" y="1030231"/>
                  <a:pt x="658082" y="1013658"/>
                  <a:pt x="657701" y="992036"/>
                </a:cubicBezTo>
                <a:cubicBezTo>
                  <a:pt x="657416" y="970414"/>
                  <a:pt x="674370" y="953269"/>
                  <a:pt x="695897" y="953364"/>
                </a:cubicBezTo>
                <a:cubicBezTo>
                  <a:pt x="716852" y="953364"/>
                  <a:pt x="733520" y="969843"/>
                  <a:pt x="733901" y="990893"/>
                </a:cubicBezTo>
                <a:close/>
                <a:moveTo>
                  <a:pt x="878872" y="1099764"/>
                </a:moveTo>
                <a:cubicBezTo>
                  <a:pt x="878681" y="1121290"/>
                  <a:pt x="861346" y="1138149"/>
                  <a:pt x="839724" y="1137578"/>
                </a:cubicBezTo>
                <a:cubicBezTo>
                  <a:pt x="818769" y="1137006"/>
                  <a:pt x="802481" y="1120147"/>
                  <a:pt x="802672" y="1099192"/>
                </a:cubicBezTo>
                <a:cubicBezTo>
                  <a:pt x="802862" y="1077666"/>
                  <a:pt x="820198" y="1060902"/>
                  <a:pt x="841820" y="1061378"/>
                </a:cubicBezTo>
                <a:cubicBezTo>
                  <a:pt x="862679" y="1061854"/>
                  <a:pt x="878967" y="1078809"/>
                  <a:pt x="878872" y="1099764"/>
                </a:cubicBezTo>
                <a:close/>
                <a:moveTo>
                  <a:pt x="193834" y="814680"/>
                </a:moveTo>
                <a:cubicBezTo>
                  <a:pt x="194120" y="835730"/>
                  <a:pt x="177927" y="852685"/>
                  <a:pt x="156972" y="853352"/>
                </a:cubicBezTo>
                <a:cubicBezTo>
                  <a:pt x="135446" y="854019"/>
                  <a:pt x="117920" y="837350"/>
                  <a:pt x="117634" y="815823"/>
                </a:cubicBezTo>
                <a:cubicBezTo>
                  <a:pt x="117348" y="794202"/>
                  <a:pt x="134303" y="777056"/>
                  <a:pt x="155924" y="777152"/>
                </a:cubicBezTo>
                <a:cubicBezTo>
                  <a:pt x="176975" y="777247"/>
                  <a:pt x="193548" y="793725"/>
                  <a:pt x="193834" y="814680"/>
                </a:cubicBezTo>
                <a:close/>
                <a:moveTo>
                  <a:pt x="588550" y="884118"/>
                </a:moveTo>
                <a:cubicBezTo>
                  <a:pt x="588264" y="905358"/>
                  <a:pt x="571595" y="921455"/>
                  <a:pt x="550259" y="921170"/>
                </a:cubicBezTo>
                <a:cubicBezTo>
                  <a:pt x="529019" y="920884"/>
                  <a:pt x="512921" y="904215"/>
                  <a:pt x="513207" y="882879"/>
                </a:cubicBezTo>
                <a:cubicBezTo>
                  <a:pt x="513493" y="861638"/>
                  <a:pt x="530162" y="845541"/>
                  <a:pt x="551498" y="845827"/>
                </a:cubicBezTo>
                <a:cubicBezTo>
                  <a:pt x="572643" y="846018"/>
                  <a:pt x="588836" y="862781"/>
                  <a:pt x="588550" y="884118"/>
                </a:cubicBezTo>
                <a:close/>
                <a:moveTo>
                  <a:pt x="775716" y="1043185"/>
                </a:moveTo>
                <a:cubicBezTo>
                  <a:pt x="754285" y="1043280"/>
                  <a:pt x="737902" y="1026993"/>
                  <a:pt x="737902" y="1005656"/>
                </a:cubicBezTo>
                <a:cubicBezTo>
                  <a:pt x="737902" y="984321"/>
                  <a:pt x="754380" y="968033"/>
                  <a:pt x="775811" y="968223"/>
                </a:cubicBezTo>
                <a:cubicBezTo>
                  <a:pt x="796576" y="968414"/>
                  <a:pt x="812578" y="984321"/>
                  <a:pt x="812864" y="1004990"/>
                </a:cubicBezTo>
                <a:cubicBezTo>
                  <a:pt x="813149" y="1026421"/>
                  <a:pt x="796957" y="1042995"/>
                  <a:pt x="775716" y="1043185"/>
                </a:cubicBezTo>
                <a:close/>
                <a:moveTo>
                  <a:pt x="34195" y="786201"/>
                </a:moveTo>
                <a:cubicBezTo>
                  <a:pt x="34481" y="806489"/>
                  <a:pt x="19812" y="822396"/>
                  <a:pt x="95" y="824110"/>
                </a:cubicBezTo>
                <a:lnTo>
                  <a:pt x="95" y="749625"/>
                </a:lnTo>
                <a:cubicBezTo>
                  <a:pt x="19336" y="751339"/>
                  <a:pt x="33909" y="766388"/>
                  <a:pt x="34195" y="786201"/>
                </a:cubicBezTo>
                <a:close/>
                <a:moveTo>
                  <a:pt x="909447" y="1150627"/>
                </a:moveTo>
                <a:cubicBezTo>
                  <a:pt x="894207" y="1143007"/>
                  <a:pt x="882968" y="1132530"/>
                  <a:pt x="882968" y="1113956"/>
                </a:cubicBezTo>
                <a:cubicBezTo>
                  <a:pt x="882872" y="1093191"/>
                  <a:pt x="898589" y="1076904"/>
                  <a:pt x="919163" y="1076332"/>
                </a:cubicBezTo>
                <a:cubicBezTo>
                  <a:pt x="939927" y="1075856"/>
                  <a:pt x="956691" y="1091191"/>
                  <a:pt x="957548" y="1111670"/>
                </a:cubicBezTo>
                <a:cubicBezTo>
                  <a:pt x="958406" y="1132625"/>
                  <a:pt x="943832" y="1149389"/>
                  <a:pt x="923163" y="1150818"/>
                </a:cubicBezTo>
                <a:cubicBezTo>
                  <a:pt x="918496" y="1151103"/>
                  <a:pt x="913829" y="1150532"/>
                  <a:pt x="909161" y="1150341"/>
                </a:cubicBezTo>
                <a:cubicBezTo>
                  <a:pt x="909066" y="1150341"/>
                  <a:pt x="909447" y="1150627"/>
                  <a:pt x="909447" y="1150627"/>
                </a:cubicBezTo>
                <a:close/>
                <a:moveTo>
                  <a:pt x="985838" y="1241972"/>
                </a:moveTo>
                <a:cubicBezTo>
                  <a:pt x="964502" y="1242067"/>
                  <a:pt x="948214" y="1225779"/>
                  <a:pt x="948309" y="1204443"/>
                </a:cubicBezTo>
                <a:cubicBezTo>
                  <a:pt x="948404" y="1183203"/>
                  <a:pt x="964883" y="1167010"/>
                  <a:pt x="986219" y="1167201"/>
                </a:cubicBezTo>
                <a:cubicBezTo>
                  <a:pt x="1006888" y="1167391"/>
                  <a:pt x="1022890" y="1183393"/>
                  <a:pt x="1023080" y="1204062"/>
                </a:cubicBezTo>
                <a:cubicBezTo>
                  <a:pt x="1023271" y="1225398"/>
                  <a:pt x="1007078" y="1241877"/>
                  <a:pt x="985838" y="1241972"/>
                </a:cubicBezTo>
                <a:close/>
                <a:moveTo>
                  <a:pt x="1076611" y="1381418"/>
                </a:moveTo>
                <a:cubicBezTo>
                  <a:pt x="1084231" y="1366178"/>
                  <a:pt x="1094708" y="1354938"/>
                  <a:pt x="1113282" y="1354938"/>
                </a:cubicBezTo>
                <a:cubicBezTo>
                  <a:pt x="1134047" y="1354843"/>
                  <a:pt x="1150334" y="1370559"/>
                  <a:pt x="1150906" y="1391133"/>
                </a:cubicBezTo>
                <a:cubicBezTo>
                  <a:pt x="1151382" y="1411898"/>
                  <a:pt x="1136047" y="1428662"/>
                  <a:pt x="1115568" y="1429519"/>
                </a:cubicBezTo>
                <a:cubicBezTo>
                  <a:pt x="1094613" y="1430376"/>
                  <a:pt x="1077849" y="1415803"/>
                  <a:pt x="1076420" y="1395134"/>
                </a:cubicBezTo>
                <a:cubicBezTo>
                  <a:pt x="1076135" y="1390467"/>
                  <a:pt x="1076706" y="1385799"/>
                  <a:pt x="1076897" y="1381132"/>
                </a:cubicBezTo>
                <a:cubicBezTo>
                  <a:pt x="1076897" y="1381037"/>
                  <a:pt x="1076611" y="1381418"/>
                  <a:pt x="1076611" y="1381418"/>
                </a:cubicBezTo>
                <a:close/>
                <a:moveTo>
                  <a:pt x="667702" y="897929"/>
                </a:moveTo>
                <a:cubicBezTo>
                  <a:pt x="667607" y="919265"/>
                  <a:pt x="650843" y="935362"/>
                  <a:pt x="629412" y="934981"/>
                </a:cubicBezTo>
                <a:cubicBezTo>
                  <a:pt x="608743" y="934600"/>
                  <a:pt x="592931" y="918217"/>
                  <a:pt x="593027" y="897453"/>
                </a:cubicBezTo>
                <a:cubicBezTo>
                  <a:pt x="593122" y="876212"/>
                  <a:pt x="609886" y="860019"/>
                  <a:pt x="631317" y="860400"/>
                </a:cubicBezTo>
                <a:cubicBezTo>
                  <a:pt x="651986" y="860781"/>
                  <a:pt x="667798" y="877069"/>
                  <a:pt x="667702" y="897929"/>
                </a:cubicBezTo>
                <a:close/>
                <a:moveTo>
                  <a:pt x="1051655" y="1261022"/>
                </a:moveTo>
                <a:cubicBezTo>
                  <a:pt x="1072801" y="1261308"/>
                  <a:pt x="1088803" y="1277976"/>
                  <a:pt x="1088422" y="1299312"/>
                </a:cubicBezTo>
                <a:cubicBezTo>
                  <a:pt x="1088041" y="1320458"/>
                  <a:pt x="1071182" y="1336269"/>
                  <a:pt x="1049750" y="1335698"/>
                </a:cubicBezTo>
                <a:cubicBezTo>
                  <a:pt x="1029176" y="1335126"/>
                  <a:pt x="1013555" y="1318839"/>
                  <a:pt x="1013651" y="1298074"/>
                </a:cubicBezTo>
                <a:cubicBezTo>
                  <a:pt x="1013746" y="1276929"/>
                  <a:pt x="1030319" y="1260831"/>
                  <a:pt x="1051655" y="1261022"/>
                </a:cubicBezTo>
                <a:close/>
                <a:moveTo>
                  <a:pt x="709327" y="948888"/>
                </a:moveTo>
                <a:cubicBezTo>
                  <a:pt x="688943" y="948506"/>
                  <a:pt x="672846" y="932028"/>
                  <a:pt x="673037" y="911550"/>
                </a:cubicBezTo>
                <a:cubicBezTo>
                  <a:pt x="673227" y="890595"/>
                  <a:pt x="690372" y="874212"/>
                  <a:pt x="711422" y="874878"/>
                </a:cubicBezTo>
                <a:cubicBezTo>
                  <a:pt x="731806" y="875545"/>
                  <a:pt x="747522" y="892404"/>
                  <a:pt x="747046" y="912978"/>
                </a:cubicBezTo>
                <a:cubicBezTo>
                  <a:pt x="746474" y="933267"/>
                  <a:pt x="729806" y="949269"/>
                  <a:pt x="709327" y="948888"/>
                </a:cubicBezTo>
                <a:close/>
                <a:moveTo>
                  <a:pt x="249365" y="786867"/>
                </a:moveTo>
                <a:cubicBezTo>
                  <a:pt x="228886" y="786772"/>
                  <a:pt x="212598" y="770484"/>
                  <a:pt x="212503" y="750101"/>
                </a:cubicBezTo>
                <a:cubicBezTo>
                  <a:pt x="212408" y="729051"/>
                  <a:pt x="229267" y="712477"/>
                  <a:pt x="250317" y="712858"/>
                </a:cubicBezTo>
                <a:cubicBezTo>
                  <a:pt x="270701" y="713239"/>
                  <a:pt x="286703" y="729908"/>
                  <a:pt x="286512" y="750387"/>
                </a:cubicBezTo>
                <a:cubicBezTo>
                  <a:pt x="286322" y="770770"/>
                  <a:pt x="269843" y="786963"/>
                  <a:pt x="249365" y="786867"/>
                </a:cubicBezTo>
                <a:close/>
                <a:moveTo>
                  <a:pt x="206883" y="735146"/>
                </a:moveTo>
                <a:cubicBezTo>
                  <a:pt x="207169" y="755625"/>
                  <a:pt x="190881" y="772294"/>
                  <a:pt x="170402" y="772580"/>
                </a:cubicBezTo>
                <a:cubicBezTo>
                  <a:pt x="149924" y="772866"/>
                  <a:pt x="133255" y="756578"/>
                  <a:pt x="132969" y="736099"/>
                </a:cubicBezTo>
                <a:cubicBezTo>
                  <a:pt x="132683" y="715620"/>
                  <a:pt x="148971" y="698952"/>
                  <a:pt x="169450" y="698666"/>
                </a:cubicBezTo>
                <a:cubicBezTo>
                  <a:pt x="190024" y="698475"/>
                  <a:pt x="206693" y="714763"/>
                  <a:pt x="206883" y="735146"/>
                </a:cubicBezTo>
                <a:close/>
                <a:moveTo>
                  <a:pt x="485585" y="755625"/>
                </a:moveTo>
                <a:cubicBezTo>
                  <a:pt x="505873" y="755721"/>
                  <a:pt x="522446" y="772389"/>
                  <a:pt x="522351" y="792678"/>
                </a:cubicBezTo>
                <a:cubicBezTo>
                  <a:pt x="522256" y="812966"/>
                  <a:pt x="505778" y="829349"/>
                  <a:pt x="485299" y="829444"/>
                </a:cubicBezTo>
                <a:cubicBezTo>
                  <a:pt x="465201" y="829539"/>
                  <a:pt x="448532" y="812680"/>
                  <a:pt x="448532" y="792392"/>
                </a:cubicBezTo>
                <a:cubicBezTo>
                  <a:pt x="448628" y="772104"/>
                  <a:pt x="465296" y="755530"/>
                  <a:pt x="485585" y="755625"/>
                </a:cubicBezTo>
                <a:close/>
                <a:moveTo>
                  <a:pt x="403955" y="815442"/>
                </a:moveTo>
                <a:cubicBezTo>
                  <a:pt x="385382" y="815538"/>
                  <a:pt x="368903" y="798107"/>
                  <a:pt x="368808" y="778390"/>
                </a:cubicBezTo>
                <a:cubicBezTo>
                  <a:pt x="368713" y="757911"/>
                  <a:pt x="385001" y="741433"/>
                  <a:pt x="405479" y="741243"/>
                </a:cubicBezTo>
                <a:cubicBezTo>
                  <a:pt x="425958" y="741052"/>
                  <a:pt x="442532" y="757149"/>
                  <a:pt x="442913" y="777628"/>
                </a:cubicBezTo>
                <a:cubicBezTo>
                  <a:pt x="443198" y="799250"/>
                  <a:pt x="426625" y="815347"/>
                  <a:pt x="403955" y="815442"/>
                </a:cubicBezTo>
                <a:close/>
                <a:moveTo>
                  <a:pt x="1179671" y="1523055"/>
                </a:moveTo>
                <a:cubicBezTo>
                  <a:pt x="1158621" y="1523436"/>
                  <a:pt x="1142048" y="1506957"/>
                  <a:pt x="1141952" y="1485621"/>
                </a:cubicBezTo>
                <a:cubicBezTo>
                  <a:pt x="1141857" y="1465523"/>
                  <a:pt x="1158526" y="1449045"/>
                  <a:pt x="1178909" y="1448950"/>
                </a:cubicBezTo>
                <a:cubicBezTo>
                  <a:pt x="1199388" y="1448950"/>
                  <a:pt x="1215771" y="1465143"/>
                  <a:pt x="1215962" y="1485621"/>
                </a:cubicBezTo>
                <a:cubicBezTo>
                  <a:pt x="1216152" y="1506100"/>
                  <a:pt x="1200055" y="1522673"/>
                  <a:pt x="1179671" y="1523055"/>
                </a:cubicBezTo>
                <a:close/>
                <a:moveTo>
                  <a:pt x="328898" y="801060"/>
                </a:moveTo>
                <a:cubicBezTo>
                  <a:pt x="308420" y="800964"/>
                  <a:pt x="292132" y="784677"/>
                  <a:pt x="292037" y="764198"/>
                </a:cubicBezTo>
                <a:cubicBezTo>
                  <a:pt x="291941" y="743147"/>
                  <a:pt x="308896" y="726574"/>
                  <a:pt x="329946" y="727050"/>
                </a:cubicBezTo>
                <a:cubicBezTo>
                  <a:pt x="350330" y="727527"/>
                  <a:pt x="366332" y="744100"/>
                  <a:pt x="366046" y="764579"/>
                </a:cubicBezTo>
                <a:cubicBezTo>
                  <a:pt x="365855" y="785058"/>
                  <a:pt x="349377" y="801155"/>
                  <a:pt x="328898" y="801060"/>
                </a:cubicBezTo>
                <a:close/>
                <a:moveTo>
                  <a:pt x="855059" y="1056901"/>
                </a:moveTo>
                <a:cubicBezTo>
                  <a:pt x="834581" y="1056996"/>
                  <a:pt x="818102" y="1040804"/>
                  <a:pt x="817912" y="1020420"/>
                </a:cubicBezTo>
                <a:cubicBezTo>
                  <a:pt x="817626" y="999370"/>
                  <a:pt x="834485" y="982606"/>
                  <a:pt x="855440" y="982892"/>
                </a:cubicBezTo>
                <a:cubicBezTo>
                  <a:pt x="875824" y="983178"/>
                  <a:pt x="892016" y="999656"/>
                  <a:pt x="891921" y="1020135"/>
                </a:cubicBezTo>
                <a:cubicBezTo>
                  <a:pt x="891826" y="1040518"/>
                  <a:pt x="875538" y="1056806"/>
                  <a:pt x="855059" y="1056901"/>
                </a:cubicBezTo>
                <a:close/>
                <a:moveTo>
                  <a:pt x="1164527" y="1312933"/>
                </a:moveTo>
                <a:cubicBezTo>
                  <a:pt x="1164336" y="1333126"/>
                  <a:pt x="1147191" y="1349795"/>
                  <a:pt x="1127093" y="1349414"/>
                </a:cubicBezTo>
                <a:cubicBezTo>
                  <a:pt x="1106900" y="1349033"/>
                  <a:pt x="1090422" y="1331793"/>
                  <a:pt x="1090994" y="1311695"/>
                </a:cubicBezTo>
                <a:cubicBezTo>
                  <a:pt x="1091565" y="1292073"/>
                  <a:pt x="1108139" y="1275976"/>
                  <a:pt x="1127665" y="1275881"/>
                </a:cubicBezTo>
                <a:cubicBezTo>
                  <a:pt x="1147858" y="1275786"/>
                  <a:pt x="1164717" y="1292740"/>
                  <a:pt x="1164527" y="1312933"/>
                </a:cubicBezTo>
                <a:close/>
                <a:moveTo>
                  <a:pt x="1033748" y="1129863"/>
                </a:moveTo>
                <a:cubicBezTo>
                  <a:pt x="1032510" y="1150055"/>
                  <a:pt x="1014698" y="1165867"/>
                  <a:pt x="994696" y="1164629"/>
                </a:cubicBezTo>
                <a:cubicBezTo>
                  <a:pt x="974693" y="1163391"/>
                  <a:pt x="958787" y="1145103"/>
                  <a:pt x="960406" y="1125195"/>
                </a:cubicBezTo>
                <a:cubicBezTo>
                  <a:pt x="961930" y="1105574"/>
                  <a:pt x="979265" y="1090239"/>
                  <a:pt x="998696" y="1091191"/>
                </a:cubicBezTo>
                <a:cubicBezTo>
                  <a:pt x="1018889" y="1092144"/>
                  <a:pt x="1034987" y="1109955"/>
                  <a:pt x="1033748" y="1129863"/>
                </a:cubicBezTo>
                <a:close/>
                <a:moveTo>
                  <a:pt x="91535" y="684569"/>
                </a:moveTo>
                <a:cubicBezTo>
                  <a:pt x="111823" y="685236"/>
                  <a:pt x="128111" y="702666"/>
                  <a:pt x="127254" y="722859"/>
                </a:cubicBezTo>
                <a:cubicBezTo>
                  <a:pt x="126397" y="743147"/>
                  <a:pt x="108776" y="759245"/>
                  <a:pt x="88583" y="758197"/>
                </a:cubicBezTo>
                <a:cubicBezTo>
                  <a:pt x="68866" y="757149"/>
                  <a:pt x="53150" y="740290"/>
                  <a:pt x="53626" y="720573"/>
                </a:cubicBezTo>
                <a:cubicBezTo>
                  <a:pt x="54007" y="700380"/>
                  <a:pt x="71247" y="683997"/>
                  <a:pt x="91535" y="684569"/>
                </a:cubicBezTo>
                <a:close/>
                <a:moveTo>
                  <a:pt x="1099280" y="1218921"/>
                </a:moveTo>
                <a:cubicBezTo>
                  <a:pt x="1099185" y="1239210"/>
                  <a:pt x="1082231" y="1255878"/>
                  <a:pt x="1061942" y="1255593"/>
                </a:cubicBezTo>
                <a:cubicBezTo>
                  <a:pt x="1041654" y="1255307"/>
                  <a:pt x="1025176" y="1238257"/>
                  <a:pt x="1025557" y="1217969"/>
                </a:cubicBezTo>
                <a:cubicBezTo>
                  <a:pt x="1026033" y="1198252"/>
                  <a:pt x="1042416" y="1182060"/>
                  <a:pt x="1062133" y="1181964"/>
                </a:cubicBezTo>
                <a:cubicBezTo>
                  <a:pt x="1082516" y="1181869"/>
                  <a:pt x="1099280" y="1198633"/>
                  <a:pt x="1099280" y="1218921"/>
                </a:cubicBezTo>
                <a:close/>
                <a:moveTo>
                  <a:pt x="971074" y="1034803"/>
                </a:moveTo>
                <a:cubicBezTo>
                  <a:pt x="970598" y="1054329"/>
                  <a:pt x="953643" y="1070903"/>
                  <a:pt x="934212" y="1070617"/>
                </a:cubicBezTo>
                <a:cubicBezTo>
                  <a:pt x="914210" y="1070427"/>
                  <a:pt x="897160" y="1052520"/>
                  <a:pt x="898017" y="1032708"/>
                </a:cubicBezTo>
                <a:cubicBezTo>
                  <a:pt x="898874" y="1013086"/>
                  <a:pt x="916210" y="996894"/>
                  <a:pt x="935546" y="997560"/>
                </a:cubicBezTo>
                <a:cubicBezTo>
                  <a:pt x="955072" y="998227"/>
                  <a:pt x="971455" y="1015372"/>
                  <a:pt x="971074" y="1034803"/>
                </a:cubicBezTo>
                <a:close/>
                <a:moveTo>
                  <a:pt x="47434" y="707524"/>
                </a:moveTo>
                <a:cubicBezTo>
                  <a:pt x="47244" y="727622"/>
                  <a:pt x="29813" y="744576"/>
                  <a:pt x="9716" y="743910"/>
                </a:cubicBezTo>
                <a:cubicBezTo>
                  <a:pt x="6382" y="743814"/>
                  <a:pt x="3143" y="743052"/>
                  <a:pt x="0" y="742100"/>
                </a:cubicBezTo>
                <a:lnTo>
                  <a:pt x="0" y="672377"/>
                </a:lnTo>
                <a:cubicBezTo>
                  <a:pt x="3715" y="671138"/>
                  <a:pt x="7620" y="670377"/>
                  <a:pt x="11716" y="670567"/>
                </a:cubicBezTo>
                <a:cubicBezTo>
                  <a:pt x="31433" y="671138"/>
                  <a:pt x="47625" y="687998"/>
                  <a:pt x="47434" y="707524"/>
                </a:cubicBezTo>
                <a:close/>
                <a:moveTo>
                  <a:pt x="1210437" y="1590587"/>
                </a:moveTo>
                <a:cubicBezTo>
                  <a:pt x="1208723" y="1586396"/>
                  <a:pt x="1207675" y="1581824"/>
                  <a:pt x="1207675" y="1577061"/>
                </a:cubicBezTo>
                <a:cubicBezTo>
                  <a:pt x="1207675" y="1556964"/>
                  <a:pt x="1225010" y="1539914"/>
                  <a:pt x="1245013" y="1540390"/>
                </a:cubicBezTo>
                <a:cubicBezTo>
                  <a:pt x="1264634" y="1540771"/>
                  <a:pt x="1281017" y="1557440"/>
                  <a:pt x="1281017" y="1577061"/>
                </a:cubicBezTo>
                <a:cubicBezTo>
                  <a:pt x="1281017" y="1581824"/>
                  <a:pt x="1279970" y="1586396"/>
                  <a:pt x="1278255" y="1590682"/>
                </a:cubicBezTo>
                <a:lnTo>
                  <a:pt x="1210437" y="1590682"/>
                </a:lnTo>
                <a:close/>
                <a:moveTo>
                  <a:pt x="1229678" y="1406183"/>
                </a:moveTo>
                <a:cubicBezTo>
                  <a:pt x="1229868" y="1425614"/>
                  <a:pt x="1213295" y="1442568"/>
                  <a:pt x="1193768" y="1442949"/>
                </a:cubicBezTo>
                <a:cubicBezTo>
                  <a:pt x="1173861" y="1443330"/>
                  <a:pt x="1156335" y="1425900"/>
                  <a:pt x="1156716" y="1405992"/>
                </a:cubicBezTo>
                <a:cubicBezTo>
                  <a:pt x="1157002" y="1386466"/>
                  <a:pt x="1173956" y="1369893"/>
                  <a:pt x="1193387" y="1369988"/>
                </a:cubicBezTo>
                <a:cubicBezTo>
                  <a:pt x="1212818" y="1369988"/>
                  <a:pt x="1229487" y="1386656"/>
                  <a:pt x="1229678" y="1406183"/>
                </a:cubicBezTo>
                <a:close/>
                <a:moveTo>
                  <a:pt x="644557" y="854495"/>
                </a:moveTo>
                <a:cubicBezTo>
                  <a:pt x="625221" y="854495"/>
                  <a:pt x="608362" y="837826"/>
                  <a:pt x="608171" y="818395"/>
                </a:cubicBezTo>
                <a:cubicBezTo>
                  <a:pt x="607981" y="798488"/>
                  <a:pt x="625507" y="781152"/>
                  <a:pt x="645319" y="781629"/>
                </a:cubicBezTo>
                <a:cubicBezTo>
                  <a:pt x="664750" y="782105"/>
                  <a:pt x="681228" y="799059"/>
                  <a:pt x="681038" y="818395"/>
                </a:cubicBezTo>
                <a:cubicBezTo>
                  <a:pt x="680752" y="837921"/>
                  <a:pt x="663988" y="854495"/>
                  <a:pt x="644557" y="854495"/>
                </a:cubicBezTo>
                <a:close/>
                <a:moveTo>
                  <a:pt x="826199" y="927552"/>
                </a:moveTo>
                <a:cubicBezTo>
                  <a:pt x="825246" y="947745"/>
                  <a:pt x="807244" y="964032"/>
                  <a:pt x="787337" y="962699"/>
                </a:cubicBezTo>
                <a:cubicBezTo>
                  <a:pt x="767620" y="961365"/>
                  <a:pt x="751999" y="944030"/>
                  <a:pt x="752856" y="924599"/>
                </a:cubicBezTo>
                <a:cubicBezTo>
                  <a:pt x="753809" y="904406"/>
                  <a:pt x="771811" y="888118"/>
                  <a:pt x="791718" y="889452"/>
                </a:cubicBezTo>
                <a:cubicBezTo>
                  <a:pt x="811435" y="890785"/>
                  <a:pt x="827151" y="908121"/>
                  <a:pt x="826199" y="927552"/>
                </a:cubicBezTo>
                <a:close/>
                <a:moveTo>
                  <a:pt x="563023" y="840493"/>
                </a:moveTo>
                <a:cubicBezTo>
                  <a:pt x="542830" y="839255"/>
                  <a:pt x="526733" y="821062"/>
                  <a:pt x="528447" y="801155"/>
                </a:cubicBezTo>
                <a:cubicBezTo>
                  <a:pt x="530066" y="781438"/>
                  <a:pt x="547592" y="766008"/>
                  <a:pt x="567023" y="767246"/>
                </a:cubicBezTo>
                <a:cubicBezTo>
                  <a:pt x="587216" y="768484"/>
                  <a:pt x="603314" y="786677"/>
                  <a:pt x="601599" y="806584"/>
                </a:cubicBezTo>
                <a:cubicBezTo>
                  <a:pt x="599980" y="826301"/>
                  <a:pt x="582454" y="841731"/>
                  <a:pt x="563023" y="840493"/>
                </a:cubicBezTo>
                <a:close/>
                <a:moveTo>
                  <a:pt x="1258157" y="1536294"/>
                </a:moveTo>
                <a:cubicBezTo>
                  <a:pt x="1238536" y="1536009"/>
                  <a:pt x="1222057" y="1518959"/>
                  <a:pt x="1222534" y="1499528"/>
                </a:cubicBezTo>
                <a:cubicBezTo>
                  <a:pt x="1223105" y="1479906"/>
                  <a:pt x="1240346" y="1463523"/>
                  <a:pt x="1259681" y="1464285"/>
                </a:cubicBezTo>
                <a:cubicBezTo>
                  <a:pt x="1278827" y="1465047"/>
                  <a:pt x="1294638" y="1481335"/>
                  <a:pt x="1294638" y="1500385"/>
                </a:cubicBezTo>
                <a:cubicBezTo>
                  <a:pt x="1294543" y="1519816"/>
                  <a:pt x="1277588" y="1536485"/>
                  <a:pt x="1258157" y="1536294"/>
                </a:cubicBezTo>
                <a:close/>
                <a:moveTo>
                  <a:pt x="905161" y="939839"/>
                </a:moveTo>
                <a:cubicBezTo>
                  <a:pt x="905447" y="959365"/>
                  <a:pt x="888778" y="976224"/>
                  <a:pt x="869252" y="976320"/>
                </a:cubicBezTo>
                <a:cubicBezTo>
                  <a:pt x="849725" y="976415"/>
                  <a:pt x="832961" y="959555"/>
                  <a:pt x="833152" y="940029"/>
                </a:cubicBezTo>
                <a:cubicBezTo>
                  <a:pt x="833342" y="920979"/>
                  <a:pt x="849249" y="904787"/>
                  <a:pt x="868394" y="904311"/>
                </a:cubicBezTo>
                <a:cubicBezTo>
                  <a:pt x="887825" y="903739"/>
                  <a:pt x="904875" y="920217"/>
                  <a:pt x="905161" y="939839"/>
                </a:cubicBezTo>
                <a:close/>
                <a:moveTo>
                  <a:pt x="299466" y="669614"/>
                </a:moveTo>
                <a:cubicBezTo>
                  <a:pt x="299847" y="689331"/>
                  <a:pt x="283464" y="706000"/>
                  <a:pt x="263747" y="706000"/>
                </a:cubicBezTo>
                <a:cubicBezTo>
                  <a:pt x="244507" y="706000"/>
                  <a:pt x="228505" y="690284"/>
                  <a:pt x="228124" y="670948"/>
                </a:cubicBezTo>
                <a:cubicBezTo>
                  <a:pt x="227743" y="651231"/>
                  <a:pt x="244126" y="634563"/>
                  <a:pt x="263843" y="634563"/>
                </a:cubicBezTo>
                <a:cubicBezTo>
                  <a:pt x="282988" y="634658"/>
                  <a:pt x="299085" y="650374"/>
                  <a:pt x="299466" y="669614"/>
                </a:cubicBezTo>
                <a:close/>
                <a:moveTo>
                  <a:pt x="1177576" y="1235114"/>
                </a:moveTo>
                <a:cubicBezTo>
                  <a:pt x="1176242" y="1255116"/>
                  <a:pt x="1158812" y="1270261"/>
                  <a:pt x="1139190" y="1268547"/>
                </a:cubicBezTo>
                <a:cubicBezTo>
                  <a:pt x="1119759" y="1266832"/>
                  <a:pt x="1105186" y="1250068"/>
                  <a:pt x="1106424" y="1230923"/>
                </a:cubicBezTo>
                <a:cubicBezTo>
                  <a:pt x="1107758" y="1210920"/>
                  <a:pt x="1125188" y="1195776"/>
                  <a:pt x="1144810" y="1197490"/>
                </a:cubicBezTo>
                <a:cubicBezTo>
                  <a:pt x="1164241" y="1199300"/>
                  <a:pt x="1178814" y="1215969"/>
                  <a:pt x="1177576" y="1235114"/>
                </a:cubicBezTo>
                <a:close/>
                <a:moveTo>
                  <a:pt x="724948" y="868020"/>
                </a:moveTo>
                <a:cubicBezTo>
                  <a:pt x="705231" y="868496"/>
                  <a:pt x="688562" y="852113"/>
                  <a:pt x="688562" y="832302"/>
                </a:cubicBezTo>
                <a:cubicBezTo>
                  <a:pt x="688562" y="813061"/>
                  <a:pt x="704279" y="797059"/>
                  <a:pt x="723519" y="796583"/>
                </a:cubicBezTo>
                <a:cubicBezTo>
                  <a:pt x="743236" y="796106"/>
                  <a:pt x="759904" y="812489"/>
                  <a:pt x="759904" y="832302"/>
                </a:cubicBezTo>
                <a:cubicBezTo>
                  <a:pt x="759904" y="851542"/>
                  <a:pt x="744188" y="867544"/>
                  <a:pt x="724948" y="868020"/>
                </a:cubicBezTo>
                <a:close/>
                <a:moveTo>
                  <a:pt x="1112234" y="1141293"/>
                </a:moveTo>
                <a:cubicBezTo>
                  <a:pt x="1110996" y="1161295"/>
                  <a:pt x="1093661" y="1176440"/>
                  <a:pt x="1073944" y="1174821"/>
                </a:cubicBezTo>
                <a:cubicBezTo>
                  <a:pt x="1054513" y="1173201"/>
                  <a:pt x="1039844" y="1156437"/>
                  <a:pt x="1041083" y="1137292"/>
                </a:cubicBezTo>
                <a:cubicBezTo>
                  <a:pt x="1042321" y="1117289"/>
                  <a:pt x="1059656" y="1102145"/>
                  <a:pt x="1079373" y="1103764"/>
                </a:cubicBezTo>
                <a:cubicBezTo>
                  <a:pt x="1098804" y="1105383"/>
                  <a:pt x="1113473" y="1122147"/>
                  <a:pt x="1112234" y="1141293"/>
                </a:cubicBezTo>
                <a:close/>
                <a:moveTo>
                  <a:pt x="219647" y="656279"/>
                </a:moveTo>
                <a:cubicBezTo>
                  <a:pt x="219551" y="675806"/>
                  <a:pt x="203835" y="691427"/>
                  <a:pt x="184309" y="691522"/>
                </a:cubicBezTo>
                <a:cubicBezTo>
                  <a:pt x="164306" y="691617"/>
                  <a:pt x="148114" y="675139"/>
                  <a:pt x="148685" y="655137"/>
                </a:cubicBezTo>
                <a:cubicBezTo>
                  <a:pt x="149162" y="635610"/>
                  <a:pt x="165259" y="620275"/>
                  <a:pt x="184690" y="620561"/>
                </a:cubicBezTo>
                <a:cubicBezTo>
                  <a:pt x="204216" y="620942"/>
                  <a:pt x="219742" y="636753"/>
                  <a:pt x="219647" y="656279"/>
                </a:cubicBezTo>
                <a:close/>
                <a:moveTo>
                  <a:pt x="376047" y="686569"/>
                </a:moveTo>
                <a:cubicBezTo>
                  <a:pt x="374714" y="706571"/>
                  <a:pt x="357283" y="721716"/>
                  <a:pt x="337661" y="720002"/>
                </a:cubicBezTo>
                <a:cubicBezTo>
                  <a:pt x="318230" y="718287"/>
                  <a:pt x="303657" y="701523"/>
                  <a:pt x="304895" y="682378"/>
                </a:cubicBezTo>
                <a:cubicBezTo>
                  <a:pt x="306229" y="662376"/>
                  <a:pt x="323660" y="647231"/>
                  <a:pt x="343281" y="648945"/>
                </a:cubicBezTo>
                <a:cubicBezTo>
                  <a:pt x="362807" y="650755"/>
                  <a:pt x="377381" y="667424"/>
                  <a:pt x="376047" y="686569"/>
                </a:cubicBezTo>
                <a:close/>
                <a:moveTo>
                  <a:pt x="1011079" y="1083762"/>
                </a:moveTo>
                <a:cubicBezTo>
                  <a:pt x="991552" y="1083666"/>
                  <a:pt x="975932" y="1067950"/>
                  <a:pt x="975836" y="1048424"/>
                </a:cubicBezTo>
                <a:cubicBezTo>
                  <a:pt x="975741" y="1028421"/>
                  <a:pt x="992219" y="1012229"/>
                  <a:pt x="1012222" y="1012800"/>
                </a:cubicBezTo>
                <a:cubicBezTo>
                  <a:pt x="1031748" y="1013277"/>
                  <a:pt x="1047083" y="1029374"/>
                  <a:pt x="1046798" y="1048805"/>
                </a:cubicBezTo>
                <a:cubicBezTo>
                  <a:pt x="1046417" y="1068331"/>
                  <a:pt x="1030510" y="1083857"/>
                  <a:pt x="1011079" y="1083762"/>
                </a:cubicBezTo>
                <a:close/>
                <a:moveTo>
                  <a:pt x="418052" y="734289"/>
                </a:moveTo>
                <a:cubicBezTo>
                  <a:pt x="398050" y="732956"/>
                  <a:pt x="382905" y="715620"/>
                  <a:pt x="384620" y="695999"/>
                </a:cubicBezTo>
                <a:cubicBezTo>
                  <a:pt x="386334" y="676568"/>
                  <a:pt x="403003" y="661899"/>
                  <a:pt x="422148" y="663138"/>
                </a:cubicBezTo>
                <a:cubicBezTo>
                  <a:pt x="442151" y="664471"/>
                  <a:pt x="457295" y="681806"/>
                  <a:pt x="455581" y="701428"/>
                </a:cubicBezTo>
                <a:cubicBezTo>
                  <a:pt x="453962" y="720859"/>
                  <a:pt x="437198" y="735528"/>
                  <a:pt x="418052" y="734289"/>
                </a:cubicBezTo>
                <a:close/>
                <a:moveTo>
                  <a:pt x="980694" y="954031"/>
                </a:moveTo>
                <a:cubicBezTo>
                  <a:pt x="980980" y="974034"/>
                  <a:pt x="965930" y="989273"/>
                  <a:pt x="946023" y="989369"/>
                </a:cubicBezTo>
                <a:cubicBezTo>
                  <a:pt x="926116" y="989464"/>
                  <a:pt x="910971" y="974319"/>
                  <a:pt x="911066" y="954317"/>
                </a:cubicBezTo>
                <a:cubicBezTo>
                  <a:pt x="911162" y="934981"/>
                  <a:pt x="925735" y="920122"/>
                  <a:pt x="944975" y="919741"/>
                </a:cubicBezTo>
                <a:cubicBezTo>
                  <a:pt x="964978" y="919265"/>
                  <a:pt x="980408" y="934124"/>
                  <a:pt x="980694" y="954031"/>
                </a:cubicBezTo>
                <a:close/>
                <a:moveTo>
                  <a:pt x="1289018" y="1590587"/>
                </a:moveTo>
                <a:cubicBezTo>
                  <a:pt x="1289018" y="1590492"/>
                  <a:pt x="1288923" y="1590492"/>
                  <a:pt x="1289018" y="1590587"/>
                </a:cubicBezTo>
                <a:cubicBezTo>
                  <a:pt x="1289304" y="1570775"/>
                  <a:pt x="1304735" y="1556011"/>
                  <a:pt x="1324642" y="1556297"/>
                </a:cubicBezTo>
                <a:cubicBezTo>
                  <a:pt x="1343978" y="1556583"/>
                  <a:pt x="1358456" y="1571346"/>
                  <a:pt x="1358837" y="1590587"/>
                </a:cubicBezTo>
                <a:lnTo>
                  <a:pt x="1289018" y="1590587"/>
                </a:lnTo>
                <a:close/>
                <a:moveTo>
                  <a:pt x="1271588" y="1455427"/>
                </a:moveTo>
                <a:cubicBezTo>
                  <a:pt x="1251871" y="1454855"/>
                  <a:pt x="1237298" y="1439139"/>
                  <a:pt x="1237964" y="1419042"/>
                </a:cubicBezTo>
                <a:cubicBezTo>
                  <a:pt x="1238726" y="1399325"/>
                  <a:pt x="1254538" y="1384942"/>
                  <a:pt x="1274636" y="1385799"/>
                </a:cubicBezTo>
                <a:cubicBezTo>
                  <a:pt x="1293781" y="1386656"/>
                  <a:pt x="1307878" y="1401897"/>
                  <a:pt x="1307497" y="1421423"/>
                </a:cubicBezTo>
                <a:cubicBezTo>
                  <a:pt x="1307116" y="1441235"/>
                  <a:pt x="1291590" y="1455998"/>
                  <a:pt x="1271588" y="1455427"/>
                </a:cubicBezTo>
                <a:close/>
                <a:moveTo>
                  <a:pt x="1242632" y="1326268"/>
                </a:moveTo>
                <a:cubicBezTo>
                  <a:pt x="1242917" y="1345889"/>
                  <a:pt x="1227773" y="1361606"/>
                  <a:pt x="1208246" y="1362082"/>
                </a:cubicBezTo>
                <a:cubicBezTo>
                  <a:pt x="1188053" y="1362558"/>
                  <a:pt x="1172051" y="1346747"/>
                  <a:pt x="1172147" y="1326649"/>
                </a:cubicBezTo>
                <a:cubicBezTo>
                  <a:pt x="1172242" y="1307028"/>
                  <a:pt x="1187577" y="1291692"/>
                  <a:pt x="1207199" y="1291597"/>
                </a:cubicBezTo>
                <a:cubicBezTo>
                  <a:pt x="1226820" y="1291502"/>
                  <a:pt x="1242346" y="1306742"/>
                  <a:pt x="1242632" y="1326268"/>
                </a:cubicBezTo>
                <a:close/>
                <a:moveTo>
                  <a:pt x="139637" y="642563"/>
                </a:moveTo>
                <a:cubicBezTo>
                  <a:pt x="139351" y="662280"/>
                  <a:pt x="123730" y="677330"/>
                  <a:pt x="103918" y="677044"/>
                </a:cubicBezTo>
                <a:cubicBezTo>
                  <a:pt x="84201" y="676758"/>
                  <a:pt x="69152" y="661137"/>
                  <a:pt x="69437" y="641325"/>
                </a:cubicBezTo>
                <a:cubicBezTo>
                  <a:pt x="69723" y="621609"/>
                  <a:pt x="85344" y="606559"/>
                  <a:pt x="105156" y="606845"/>
                </a:cubicBezTo>
                <a:cubicBezTo>
                  <a:pt x="124968" y="607130"/>
                  <a:pt x="140018" y="622752"/>
                  <a:pt x="139637" y="642563"/>
                </a:cubicBezTo>
                <a:close/>
                <a:moveTo>
                  <a:pt x="500063" y="748196"/>
                </a:moveTo>
                <a:cubicBezTo>
                  <a:pt x="480441" y="748481"/>
                  <a:pt x="464820" y="733337"/>
                  <a:pt x="464344" y="713715"/>
                </a:cubicBezTo>
                <a:cubicBezTo>
                  <a:pt x="463868" y="693522"/>
                  <a:pt x="479774" y="677520"/>
                  <a:pt x="499872" y="677616"/>
                </a:cubicBezTo>
                <a:cubicBezTo>
                  <a:pt x="519494" y="677806"/>
                  <a:pt x="534829" y="693141"/>
                  <a:pt x="534829" y="712763"/>
                </a:cubicBezTo>
                <a:cubicBezTo>
                  <a:pt x="534924" y="732479"/>
                  <a:pt x="519684" y="747910"/>
                  <a:pt x="500063" y="748196"/>
                </a:cubicBezTo>
                <a:close/>
                <a:moveTo>
                  <a:pt x="544449" y="726574"/>
                </a:moveTo>
                <a:cubicBezTo>
                  <a:pt x="544735" y="706762"/>
                  <a:pt x="560165" y="691903"/>
                  <a:pt x="580168" y="692379"/>
                </a:cubicBezTo>
                <a:cubicBezTo>
                  <a:pt x="599980" y="692855"/>
                  <a:pt x="614648" y="708477"/>
                  <a:pt x="613982" y="728479"/>
                </a:cubicBezTo>
                <a:cubicBezTo>
                  <a:pt x="613410" y="747720"/>
                  <a:pt x="598361" y="762102"/>
                  <a:pt x="578930" y="762007"/>
                </a:cubicBezTo>
                <a:cubicBezTo>
                  <a:pt x="559118" y="761817"/>
                  <a:pt x="544163" y="746481"/>
                  <a:pt x="544449" y="726574"/>
                </a:cubicBezTo>
                <a:close/>
                <a:moveTo>
                  <a:pt x="838581" y="846018"/>
                </a:moveTo>
                <a:cubicBezTo>
                  <a:pt x="838867" y="866020"/>
                  <a:pt x="823817" y="881260"/>
                  <a:pt x="803910" y="881355"/>
                </a:cubicBezTo>
                <a:cubicBezTo>
                  <a:pt x="784003" y="881451"/>
                  <a:pt x="768858" y="866306"/>
                  <a:pt x="768953" y="846303"/>
                </a:cubicBezTo>
                <a:cubicBezTo>
                  <a:pt x="769049" y="826968"/>
                  <a:pt x="783622" y="812109"/>
                  <a:pt x="802862" y="811728"/>
                </a:cubicBezTo>
                <a:cubicBezTo>
                  <a:pt x="822865" y="811346"/>
                  <a:pt x="838391" y="826110"/>
                  <a:pt x="838581" y="846018"/>
                </a:cubicBezTo>
                <a:close/>
                <a:moveTo>
                  <a:pt x="1155859" y="1119195"/>
                </a:moveTo>
                <a:cubicBezTo>
                  <a:pt x="1175004" y="1119004"/>
                  <a:pt x="1190149" y="1133768"/>
                  <a:pt x="1190530" y="1152818"/>
                </a:cubicBezTo>
                <a:cubicBezTo>
                  <a:pt x="1190816" y="1172535"/>
                  <a:pt x="1175576" y="1187965"/>
                  <a:pt x="1155859" y="1187775"/>
                </a:cubicBezTo>
                <a:cubicBezTo>
                  <a:pt x="1136809" y="1187584"/>
                  <a:pt x="1121950" y="1172535"/>
                  <a:pt x="1121950" y="1153389"/>
                </a:cubicBezTo>
                <a:cubicBezTo>
                  <a:pt x="1121950" y="1134339"/>
                  <a:pt x="1136809" y="1119290"/>
                  <a:pt x="1155859" y="1119195"/>
                </a:cubicBezTo>
                <a:close/>
                <a:moveTo>
                  <a:pt x="1125188" y="1062521"/>
                </a:moveTo>
                <a:cubicBezTo>
                  <a:pt x="1125188" y="1081666"/>
                  <a:pt x="1110329" y="1096620"/>
                  <a:pt x="1091184" y="1096811"/>
                </a:cubicBezTo>
                <a:cubicBezTo>
                  <a:pt x="1071467" y="1097001"/>
                  <a:pt x="1056227" y="1081476"/>
                  <a:pt x="1056513" y="1061759"/>
                </a:cubicBezTo>
                <a:cubicBezTo>
                  <a:pt x="1056894" y="1042709"/>
                  <a:pt x="1072039" y="1028040"/>
                  <a:pt x="1091184" y="1028231"/>
                </a:cubicBezTo>
                <a:cubicBezTo>
                  <a:pt x="1110329" y="1028421"/>
                  <a:pt x="1125188" y="1043376"/>
                  <a:pt x="1125188" y="1062521"/>
                </a:cubicBezTo>
                <a:close/>
                <a:moveTo>
                  <a:pt x="882968" y="894976"/>
                </a:moveTo>
                <a:cubicBezTo>
                  <a:pt x="864013" y="894786"/>
                  <a:pt x="849059" y="879736"/>
                  <a:pt x="849154" y="860686"/>
                </a:cubicBezTo>
                <a:cubicBezTo>
                  <a:pt x="849154" y="841160"/>
                  <a:pt x="864870" y="825920"/>
                  <a:pt x="884492" y="826491"/>
                </a:cubicBezTo>
                <a:cubicBezTo>
                  <a:pt x="903351" y="826968"/>
                  <a:pt x="918020" y="842493"/>
                  <a:pt x="917639" y="861448"/>
                </a:cubicBezTo>
                <a:cubicBezTo>
                  <a:pt x="917258" y="880403"/>
                  <a:pt x="902018" y="895167"/>
                  <a:pt x="882968" y="894976"/>
                </a:cubicBezTo>
                <a:close/>
                <a:moveTo>
                  <a:pt x="1372362" y="1514196"/>
                </a:moveTo>
                <a:cubicBezTo>
                  <a:pt x="1372457" y="1533246"/>
                  <a:pt x="1357598" y="1548391"/>
                  <a:pt x="1338644" y="1548581"/>
                </a:cubicBezTo>
                <a:cubicBezTo>
                  <a:pt x="1319022" y="1548867"/>
                  <a:pt x="1303592" y="1533437"/>
                  <a:pt x="1303877" y="1513815"/>
                </a:cubicBezTo>
                <a:cubicBezTo>
                  <a:pt x="1304163" y="1494861"/>
                  <a:pt x="1319308" y="1480002"/>
                  <a:pt x="1338263" y="1480097"/>
                </a:cubicBezTo>
                <a:cubicBezTo>
                  <a:pt x="1357313" y="1480287"/>
                  <a:pt x="1372267" y="1495242"/>
                  <a:pt x="1372362" y="1514196"/>
                </a:cubicBezTo>
                <a:close/>
                <a:moveTo>
                  <a:pt x="59722" y="627133"/>
                </a:moveTo>
                <a:cubicBezTo>
                  <a:pt x="59912" y="647040"/>
                  <a:pt x="44958" y="662280"/>
                  <a:pt x="25146" y="662280"/>
                </a:cubicBezTo>
                <a:cubicBezTo>
                  <a:pt x="15145" y="662280"/>
                  <a:pt x="6382" y="658470"/>
                  <a:pt x="95" y="652184"/>
                </a:cubicBezTo>
                <a:lnTo>
                  <a:pt x="95" y="603035"/>
                </a:lnTo>
                <a:cubicBezTo>
                  <a:pt x="6096" y="596844"/>
                  <a:pt x="14573" y="593129"/>
                  <a:pt x="24194" y="592938"/>
                </a:cubicBezTo>
                <a:cubicBezTo>
                  <a:pt x="44101" y="592557"/>
                  <a:pt x="59436" y="607416"/>
                  <a:pt x="59722" y="627133"/>
                </a:cubicBezTo>
                <a:close/>
                <a:moveTo>
                  <a:pt x="658844" y="704095"/>
                </a:moveTo>
                <a:cubicBezTo>
                  <a:pt x="678561" y="704095"/>
                  <a:pt x="693515" y="719430"/>
                  <a:pt x="693229" y="739242"/>
                </a:cubicBezTo>
                <a:cubicBezTo>
                  <a:pt x="692944" y="758292"/>
                  <a:pt x="677990" y="772961"/>
                  <a:pt x="658749" y="772866"/>
                </a:cubicBezTo>
                <a:cubicBezTo>
                  <a:pt x="639032" y="772866"/>
                  <a:pt x="624078" y="757530"/>
                  <a:pt x="624364" y="737718"/>
                </a:cubicBezTo>
                <a:cubicBezTo>
                  <a:pt x="624745" y="718668"/>
                  <a:pt x="639699" y="704095"/>
                  <a:pt x="658844" y="704095"/>
                </a:cubicBezTo>
                <a:close/>
                <a:moveTo>
                  <a:pt x="1221010" y="1213016"/>
                </a:moveTo>
                <a:cubicBezTo>
                  <a:pt x="1240060" y="1212730"/>
                  <a:pt x="1255395" y="1227398"/>
                  <a:pt x="1255776" y="1246353"/>
                </a:cubicBezTo>
                <a:cubicBezTo>
                  <a:pt x="1256252" y="1265975"/>
                  <a:pt x="1240917" y="1281596"/>
                  <a:pt x="1221391" y="1281501"/>
                </a:cubicBezTo>
                <a:cubicBezTo>
                  <a:pt x="1202436" y="1281405"/>
                  <a:pt x="1187387" y="1266451"/>
                  <a:pt x="1187291" y="1247496"/>
                </a:cubicBezTo>
                <a:cubicBezTo>
                  <a:pt x="1187196" y="1228446"/>
                  <a:pt x="1202055" y="1213302"/>
                  <a:pt x="1221010" y="1213016"/>
                </a:cubicBezTo>
                <a:close/>
                <a:moveTo>
                  <a:pt x="1287399" y="1375131"/>
                </a:moveTo>
                <a:cubicBezTo>
                  <a:pt x="1268540" y="1375322"/>
                  <a:pt x="1253109" y="1360272"/>
                  <a:pt x="1252919" y="1341413"/>
                </a:cubicBezTo>
                <a:cubicBezTo>
                  <a:pt x="1252728" y="1322553"/>
                  <a:pt x="1267873" y="1307123"/>
                  <a:pt x="1286637" y="1306932"/>
                </a:cubicBezTo>
                <a:cubicBezTo>
                  <a:pt x="1305497" y="1306742"/>
                  <a:pt x="1320927" y="1321791"/>
                  <a:pt x="1321118" y="1340651"/>
                </a:cubicBezTo>
                <a:cubicBezTo>
                  <a:pt x="1321308" y="1359510"/>
                  <a:pt x="1306163" y="1374941"/>
                  <a:pt x="1287399" y="1375131"/>
                </a:cubicBezTo>
                <a:close/>
                <a:moveTo>
                  <a:pt x="738473" y="718573"/>
                </a:moveTo>
                <a:cubicBezTo>
                  <a:pt x="757238" y="718668"/>
                  <a:pt x="772573" y="734004"/>
                  <a:pt x="772477" y="752768"/>
                </a:cubicBezTo>
                <a:cubicBezTo>
                  <a:pt x="772477" y="771532"/>
                  <a:pt x="757047" y="786867"/>
                  <a:pt x="738283" y="786772"/>
                </a:cubicBezTo>
                <a:cubicBezTo>
                  <a:pt x="719519" y="786677"/>
                  <a:pt x="704183" y="771342"/>
                  <a:pt x="704279" y="752577"/>
                </a:cubicBezTo>
                <a:cubicBezTo>
                  <a:pt x="704374" y="733813"/>
                  <a:pt x="719709" y="718573"/>
                  <a:pt x="738473" y="718573"/>
                </a:cubicBezTo>
                <a:close/>
                <a:moveTo>
                  <a:pt x="1025747" y="934600"/>
                </a:moveTo>
                <a:cubicBezTo>
                  <a:pt x="1044512" y="934695"/>
                  <a:pt x="1059752" y="950126"/>
                  <a:pt x="1059561" y="968985"/>
                </a:cubicBezTo>
                <a:cubicBezTo>
                  <a:pt x="1059466" y="987750"/>
                  <a:pt x="1044035" y="1002989"/>
                  <a:pt x="1025176" y="1002799"/>
                </a:cubicBezTo>
                <a:cubicBezTo>
                  <a:pt x="1006412" y="1002704"/>
                  <a:pt x="991172" y="987273"/>
                  <a:pt x="991362" y="968414"/>
                </a:cubicBezTo>
                <a:cubicBezTo>
                  <a:pt x="991457" y="949650"/>
                  <a:pt x="1006888" y="934505"/>
                  <a:pt x="1025747" y="934600"/>
                </a:cubicBezTo>
                <a:close/>
                <a:moveTo>
                  <a:pt x="164402" y="575888"/>
                </a:moveTo>
                <a:cubicBezTo>
                  <a:pt x="164783" y="557315"/>
                  <a:pt x="180785" y="541979"/>
                  <a:pt x="199358" y="542551"/>
                </a:cubicBezTo>
                <a:cubicBezTo>
                  <a:pt x="217932" y="543122"/>
                  <a:pt x="233077" y="559315"/>
                  <a:pt x="232315" y="577889"/>
                </a:cubicBezTo>
                <a:cubicBezTo>
                  <a:pt x="231553" y="595986"/>
                  <a:pt x="216122" y="610655"/>
                  <a:pt x="198120" y="610560"/>
                </a:cubicBezTo>
                <a:cubicBezTo>
                  <a:pt x="179451" y="610369"/>
                  <a:pt x="164020" y="594462"/>
                  <a:pt x="164402" y="575888"/>
                </a:cubicBezTo>
                <a:close/>
                <a:moveTo>
                  <a:pt x="119063" y="596081"/>
                </a:moveTo>
                <a:cubicBezTo>
                  <a:pt x="100584" y="596272"/>
                  <a:pt x="84677" y="580270"/>
                  <a:pt x="84963" y="561792"/>
                </a:cubicBezTo>
                <a:cubicBezTo>
                  <a:pt x="85249" y="543789"/>
                  <a:pt x="100584" y="528549"/>
                  <a:pt x="118491" y="528454"/>
                </a:cubicBezTo>
                <a:cubicBezTo>
                  <a:pt x="136970" y="528263"/>
                  <a:pt x="152876" y="544266"/>
                  <a:pt x="152591" y="562744"/>
                </a:cubicBezTo>
                <a:cubicBezTo>
                  <a:pt x="152400" y="580746"/>
                  <a:pt x="137065" y="595986"/>
                  <a:pt x="119063" y="596081"/>
                </a:cubicBezTo>
                <a:close/>
                <a:moveTo>
                  <a:pt x="513969" y="667138"/>
                </a:moveTo>
                <a:cubicBezTo>
                  <a:pt x="495490" y="667233"/>
                  <a:pt x="479679" y="651231"/>
                  <a:pt x="480060" y="632753"/>
                </a:cubicBezTo>
                <a:cubicBezTo>
                  <a:pt x="480441" y="614751"/>
                  <a:pt x="495776" y="599606"/>
                  <a:pt x="513779" y="599511"/>
                </a:cubicBezTo>
                <a:cubicBezTo>
                  <a:pt x="532257" y="599415"/>
                  <a:pt x="548069" y="615417"/>
                  <a:pt x="547688" y="633896"/>
                </a:cubicBezTo>
                <a:cubicBezTo>
                  <a:pt x="547307" y="651898"/>
                  <a:pt x="531971" y="667043"/>
                  <a:pt x="513969" y="667138"/>
                </a:cubicBezTo>
                <a:close/>
                <a:moveTo>
                  <a:pt x="434816" y="585128"/>
                </a:moveTo>
                <a:cubicBezTo>
                  <a:pt x="453390" y="585413"/>
                  <a:pt x="468725" y="601416"/>
                  <a:pt x="468249" y="619989"/>
                </a:cubicBezTo>
                <a:cubicBezTo>
                  <a:pt x="467773" y="638563"/>
                  <a:pt x="451580" y="653803"/>
                  <a:pt x="433007" y="653041"/>
                </a:cubicBezTo>
                <a:cubicBezTo>
                  <a:pt x="414909" y="652374"/>
                  <a:pt x="400145" y="636944"/>
                  <a:pt x="400240" y="618846"/>
                </a:cubicBezTo>
                <a:cubicBezTo>
                  <a:pt x="400431" y="600272"/>
                  <a:pt x="416243" y="584842"/>
                  <a:pt x="434816" y="585128"/>
                </a:cubicBezTo>
                <a:close/>
                <a:moveTo>
                  <a:pt x="354521" y="570840"/>
                </a:moveTo>
                <a:cubicBezTo>
                  <a:pt x="373285" y="570745"/>
                  <a:pt x="388811" y="586366"/>
                  <a:pt x="388715" y="605130"/>
                </a:cubicBezTo>
                <a:cubicBezTo>
                  <a:pt x="388620" y="623895"/>
                  <a:pt x="372904" y="639325"/>
                  <a:pt x="354139" y="639039"/>
                </a:cubicBezTo>
                <a:cubicBezTo>
                  <a:pt x="335947" y="638754"/>
                  <a:pt x="320897" y="623704"/>
                  <a:pt x="320612" y="605511"/>
                </a:cubicBezTo>
                <a:cubicBezTo>
                  <a:pt x="320326" y="586652"/>
                  <a:pt x="335756" y="570936"/>
                  <a:pt x="354521" y="570840"/>
                </a:cubicBezTo>
                <a:close/>
                <a:moveTo>
                  <a:pt x="312039" y="591129"/>
                </a:moveTo>
                <a:cubicBezTo>
                  <a:pt x="311849" y="609893"/>
                  <a:pt x="295942" y="625228"/>
                  <a:pt x="277178" y="624752"/>
                </a:cubicBezTo>
                <a:cubicBezTo>
                  <a:pt x="258413" y="624276"/>
                  <a:pt x="243269" y="608273"/>
                  <a:pt x="243935" y="589509"/>
                </a:cubicBezTo>
                <a:cubicBezTo>
                  <a:pt x="244507" y="571317"/>
                  <a:pt x="259937" y="556553"/>
                  <a:pt x="278035" y="556553"/>
                </a:cubicBezTo>
                <a:cubicBezTo>
                  <a:pt x="296799" y="556648"/>
                  <a:pt x="312230" y="572364"/>
                  <a:pt x="312039" y="591129"/>
                </a:cubicBezTo>
                <a:close/>
                <a:moveTo>
                  <a:pt x="993839" y="874688"/>
                </a:moveTo>
                <a:cubicBezTo>
                  <a:pt x="994029" y="892595"/>
                  <a:pt x="978789" y="908311"/>
                  <a:pt x="960692" y="908692"/>
                </a:cubicBezTo>
                <a:cubicBezTo>
                  <a:pt x="942213" y="909073"/>
                  <a:pt x="926021" y="893071"/>
                  <a:pt x="926306" y="874497"/>
                </a:cubicBezTo>
                <a:cubicBezTo>
                  <a:pt x="926592" y="856495"/>
                  <a:pt x="942118" y="841160"/>
                  <a:pt x="960120" y="841255"/>
                </a:cubicBezTo>
                <a:cubicBezTo>
                  <a:pt x="978218" y="841255"/>
                  <a:pt x="993648" y="856590"/>
                  <a:pt x="993839" y="874688"/>
                </a:cubicBezTo>
                <a:close/>
                <a:moveTo>
                  <a:pt x="593789" y="613893"/>
                </a:moveTo>
                <a:cubicBezTo>
                  <a:pt x="611886" y="614084"/>
                  <a:pt x="627317" y="629895"/>
                  <a:pt x="627126" y="647897"/>
                </a:cubicBezTo>
                <a:cubicBezTo>
                  <a:pt x="626936" y="665995"/>
                  <a:pt x="611219" y="681426"/>
                  <a:pt x="593122" y="681235"/>
                </a:cubicBezTo>
                <a:cubicBezTo>
                  <a:pt x="575024" y="681045"/>
                  <a:pt x="559594" y="665233"/>
                  <a:pt x="559784" y="647231"/>
                </a:cubicBezTo>
                <a:cubicBezTo>
                  <a:pt x="560070" y="629133"/>
                  <a:pt x="575786" y="613703"/>
                  <a:pt x="593789" y="613893"/>
                </a:cubicBezTo>
                <a:close/>
                <a:moveTo>
                  <a:pt x="1352836" y="1468572"/>
                </a:moveTo>
                <a:cubicBezTo>
                  <a:pt x="1334929" y="1468953"/>
                  <a:pt x="1319117" y="1453808"/>
                  <a:pt x="1318546" y="1435710"/>
                </a:cubicBezTo>
                <a:cubicBezTo>
                  <a:pt x="1317974" y="1417232"/>
                  <a:pt x="1333881" y="1400944"/>
                  <a:pt x="1352455" y="1401039"/>
                </a:cubicBezTo>
                <a:cubicBezTo>
                  <a:pt x="1370457" y="1401135"/>
                  <a:pt x="1385888" y="1416565"/>
                  <a:pt x="1385983" y="1434567"/>
                </a:cubicBezTo>
                <a:cubicBezTo>
                  <a:pt x="1386173" y="1452570"/>
                  <a:pt x="1370933" y="1468191"/>
                  <a:pt x="1352836" y="1468572"/>
                </a:cubicBezTo>
                <a:close/>
                <a:moveTo>
                  <a:pt x="1373505" y="1590587"/>
                </a:moveTo>
                <a:cubicBezTo>
                  <a:pt x="1379315" y="1579252"/>
                  <a:pt x="1391317" y="1571251"/>
                  <a:pt x="1404461" y="1571727"/>
                </a:cubicBezTo>
                <a:cubicBezTo>
                  <a:pt x="1416939" y="1572204"/>
                  <a:pt x="1427893" y="1580014"/>
                  <a:pt x="1433322" y="1590587"/>
                </a:cubicBezTo>
                <a:lnTo>
                  <a:pt x="1373505" y="1590587"/>
                </a:lnTo>
                <a:close/>
                <a:moveTo>
                  <a:pt x="818007" y="800679"/>
                </a:moveTo>
                <a:cubicBezTo>
                  <a:pt x="800005" y="800679"/>
                  <a:pt x="784479" y="785343"/>
                  <a:pt x="784193" y="767341"/>
                </a:cubicBezTo>
                <a:cubicBezTo>
                  <a:pt x="783908" y="748863"/>
                  <a:pt x="800100" y="732765"/>
                  <a:pt x="818579" y="733242"/>
                </a:cubicBezTo>
                <a:cubicBezTo>
                  <a:pt x="836581" y="733622"/>
                  <a:pt x="851821" y="749339"/>
                  <a:pt x="851630" y="767246"/>
                </a:cubicBezTo>
                <a:cubicBezTo>
                  <a:pt x="851535" y="785248"/>
                  <a:pt x="836009" y="800583"/>
                  <a:pt x="818007" y="800679"/>
                </a:cubicBezTo>
                <a:close/>
                <a:moveTo>
                  <a:pt x="39624" y="581604"/>
                </a:moveTo>
                <a:cubicBezTo>
                  <a:pt x="21717" y="581889"/>
                  <a:pt x="6001" y="566459"/>
                  <a:pt x="5715" y="548456"/>
                </a:cubicBezTo>
                <a:cubicBezTo>
                  <a:pt x="5429" y="530550"/>
                  <a:pt x="20860" y="514833"/>
                  <a:pt x="38862" y="514547"/>
                </a:cubicBezTo>
                <a:cubicBezTo>
                  <a:pt x="56769" y="514262"/>
                  <a:pt x="72485" y="529692"/>
                  <a:pt x="72771" y="547695"/>
                </a:cubicBezTo>
                <a:cubicBezTo>
                  <a:pt x="72962" y="565602"/>
                  <a:pt x="57626" y="581318"/>
                  <a:pt x="39624" y="581604"/>
                </a:cubicBezTo>
                <a:close/>
                <a:moveTo>
                  <a:pt x="673132" y="628657"/>
                </a:moveTo>
                <a:cubicBezTo>
                  <a:pt x="691420" y="628752"/>
                  <a:pt x="706660" y="644373"/>
                  <a:pt x="706088" y="662566"/>
                </a:cubicBezTo>
                <a:cubicBezTo>
                  <a:pt x="705612" y="680283"/>
                  <a:pt x="690563" y="694856"/>
                  <a:pt x="672941" y="694856"/>
                </a:cubicBezTo>
                <a:cubicBezTo>
                  <a:pt x="654653" y="694761"/>
                  <a:pt x="639413" y="679139"/>
                  <a:pt x="639985" y="660947"/>
                </a:cubicBezTo>
                <a:cubicBezTo>
                  <a:pt x="640461" y="643230"/>
                  <a:pt x="655415" y="628657"/>
                  <a:pt x="673132" y="628657"/>
                </a:cubicBezTo>
                <a:close/>
                <a:moveTo>
                  <a:pt x="1334357" y="1261403"/>
                </a:moveTo>
                <a:cubicBezTo>
                  <a:pt x="1334453" y="1279405"/>
                  <a:pt x="1318832" y="1294931"/>
                  <a:pt x="1300829" y="1294740"/>
                </a:cubicBezTo>
                <a:cubicBezTo>
                  <a:pt x="1282827" y="1294550"/>
                  <a:pt x="1267492" y="1278834"/>
                  <a:pt x="1267873" y="1260927"/>
                </a:cubicBezTo>
                <a:cubicBezTo>
                  <a:pt x="1268254" y="1243401"/>
                  <a:pt x="1283113" y="1228637"/>
                  <a:pt x="1300639" y="1228351"/>
                </a:cubicBezTo>
                <a:cubicBezTo>
                  <a:pt x="1318641" y="1227970"/>
                  <a:pt x="1334357" y="1243401"/>
                  <a:pt x="1334357" y="1261403"/>
                </a:cubicBezTo>
                <a:close/>
                <a:moveTo>
                  <a:pt x="1203770" y="1074332"/>
                </a:moveTo>
                <a:cubicBezTo>
                  <a:pt x="1203484" y="1092429"/>
                  <a:pt x="1187482" y="1107764"/>
                  <a:pt x="1169575" y="1107193"/>
                </a:cubicBezTo>
                <a:cubicBezTo>
                  <a:pt x="1151382" y="1106622"/>
                  <a:pt x="1136237" y="1090524"/>
                  <a:pt x="1136999" y="1072617"/>
                </a:cubicBezTo>
                <a:cubicBezTo>
                  <a:pt x="1137761" y="1054901"/>
                  <a:pt x="1153001" y="1040328"/>
                  <a:pt x="1170432" y="1040423"/>
                </a:cubicBezTo>
                <a:cubicBezTo>
                  <a:pt x="1188625" y="1040613"/>
                  <a:pt x="1204151" y="1056330"/>
                  <a:pt x="1203770" y="1074332"/>
                </a:cubicBezTo>
                <a:close/>
                <a:moveTo>
                  <a:pt x="1236250" y="1201014"/>
                </a:moveTo>
                <a:cubicBezTo>
                  <a:pt x="1218248" y="1201300"/>
                  <a:pt x="1202531" y="1185774"/>
                  <a:pt x="1202436" y="1167772"/>
                </a:cubicBezTo>
                <a:cubicBezTo>
                  <a:pt x="1202341" y="1149675"/>
                  <a:pt x="1218057" y="1134149"/>
                  <a:pt x="1236059" y="1134339"/>
                </a:cubicBezTo>
                <a:cubicBezTo>
                  <a:pt x="1253585" y="1134530"/>
                  <a:pt x="1268635" y="1149294"/>
                  <a:pt x="1269111" y="1166915"/>
                </a:cubicBezTo>
                <a:cubicBezTo>
                  <a:pt x="1269682" y="1184822"/>
                  <a:pt x="1254347" y="1200729"/>
                  <a:pt x="1236250" y="1201014"/>
                </a:cubicBezTo>
                <a:close/>
                <a:moveTo>
                  <a:pt x="1104710" y="1016134"/>
                </a:moveTo>
                <a:cubicBezTo>
                  <a:pt x="1086612" y="1015944"/>
                  <a:pt x="1071372" y="1000132"/>
                  <a:pt x="1071753" y="982225"/>
                </a:cubicBezTo>
                <a:cubicBezTo>
                  <a:pt x="1072229" y="964128"/>
                  <a:pt x="1088136" y="948983"/>
                  <a:pt x="1106043" y="949650"/>
                </a:cubicBezTo>
                <a:cubicBezTo>
                  <a:pt x="1123664" y="950316"/>
                  <a:pt x="1138238" y="965366"/>
                  <a:pt x="1138238" y="982796"/>
                </a:cubicBezTo>
                <a:cubicBezTo>
                  <a:pt x="1138333" y="1000894"/>
                  <a:pt x="1122712" y="1016325"/>
                  <a:pt x="1104710" y="1016134"/>
                </a:cubicBezTo>
                <a:close/>
                <a:moveTo>
                  <a:pt x="1418273" y="1492955"/>
                </a:moveTo>
                <a:cubicBezTo>
                  <a:pt x="1436561" y="1493337"/>
                  <a:pt x="1451324" y="1508862"/>
                  <a:pt x="1450562" y="1527055"/>
                </a:cubicBezTo>
                <a:cubicBezTo>
                  <a:pt x="1449800" y="1544867"/>
                  <a:pt x="1434941" y="1558964"/>
                  <a:pt x="1417225" y="1558678"/>
                </a:cubicBezTo>
                <a:cubicBezTo>
                  <a:pt x="1398937" y="1558297"/>
                  <a:pt x="1384173" y="1542771"/>
                  <a:pt x="1384935" y="1524579"/>
                </a:cubicBezTo>
                <a:cubicBezTo>
                  <a:pt x="1385602" y="1506767"/>
                  <a:pt x="1400556" y="1492575"/>
                  <a:pt x="1418273" y="1492955"/>
                </a:cubicBezTo>
                <a:close/>
                <a:moveTo>
                  <a:pt x="894493" y="814013"/>
                </a:moveTo>
                <a:cubicBezTo>
                  <a:pt x="876205" y="813918"/>
                  <a:pt x="861251" y="798393"/>
                  <a:pt x="861822" y="780200"/>
                </a:cubicBezTo>
                <a:cubicBezTo>
                  <a:pt x="862394" y="762388"/>
                  <a:pt x="877157" y="748101"/>
                  <a:pt x="894874" y="748291"/>
                </a:cubicBezTo>
                <a:cubicBezTo>
                  <a:pt x="913162" y="748386"/>
                  <a:pt x="928116" y="763912"/>
                  <a:pt x="927545" y="782105"/>
                </a:cubicBezTo>
                <a:cubicBezTo>
                  <a:pt x="927068" y="799821"/>
                  <a:pt x="912209" y="814109"/>
                  <a:pt x="894493" y="814013"/>
                </a:cubicBezTo>
                <a:close/>
                <a:moveTo>
                  <a:pt x="1398937" y="1355510"/>
                </a:moveTo>
                <a:cubicBezTo>
                  <a:pt x="1398842" y="1373703"/>
                  <a:pt x="1384554" y="1387800"/>
                  <a:pt x="1366266" y="1387609"/>
                </a:cubicBezTo>
                <a:cubicBezTo>
                  <a:pt x="1348073" y="1387514"/>
                  <a:pt x="1333976" y="1373226"/>
                  <a:pt x="1334167" y="1354938"/>
                </a:cubicBezTo>
                <a:cubicBezTo>
                  <a:pt x="1334262" y="1336746"/>
                  <a:pt x="1348550" y="1322648"/>
                  <a:pt x="1366838" y="1322839"/>
                </a:cubicBezTo>
                <a:cubicBezTo>
                  <a:pt x="1385030" y="1323030"/>
                  <a:pt x="1399032" y="1337317"/>
                  <a:pt x="1398937" y="1355510"/>
                </a:cubicBezTo>
                <a:close/>
                <a:moveTo>
                  <a:pt x="784860" y="676282"/>
                </a:moveTo>
                <a:cubicBezTo>
                  <a:pt x="784670" y="694475"/>
                  <a:pt x="770573" y="708381"/>
                  <a:pt x="752380" y="708191"/>
                </a:cubicBezTo>
                <a:cubicBezTo>
                  <a:pt x="734187" y="708000"/>
                  <a:pt x="720281" y="693903"/>
                  <a:pt x="720471" y="675711"/>
                </a:cubicBezTo>
                <a:cubicBezTo>
                  <a:pt x="720662" y="657518"/>
                  <a:pt x="734759" y="643611"/>
                  <a:pt x="752951" y="643802"/>
                </a:cubicBezTo>
                <a:cubicBezTo>
                  <a:pt x="771049" y="643897"/>
                  <a:pt x="784955" y="657994"/>
                  <a:pt x="784860" y="676282"/>
                </a:cubicBezTo>
                <a:close/>
                <a:moveTo>
                  <a:pt x="1072039" y="889452"/>
                </a:moveTo>
                <a:cubicBezTo>
                  <a:pt x="1071848" y="907644"/>
                  <a:pt x="1057561" y="921741"/>
                  <a:pt x="1039368" y="921551"/>
                </a:cubicBezTo>
                <a:cubicBezTo>
                  <a:pt x="1021175" y="921360"/>
                  <a:pt x="1007078" y="907073"/>
                  <a:pt x="1007269" y="888880"/>
                </a:cubicBezTo>
                <a:cubicBezTo>
                  <a:pt x="1007459" y="870687"/>
                  <a:pt x="1021747" y="856590"/>
                  <a:pt x="1039940" y="856781"/>
                </a:cubicBezTo>
                <a:cubicBezTo>
                  <a:pt x="1058132" y="856876"/>
                  <a:pt x="1072229" y="871259"/>
                  <a:pt x="1072039" y="889452"/>
                </a:cubicBezTo>
                <a:close/>
                <a:moveTo>
                  <a:pt x="607409" y="599320"/>
                </a:moveTo>
                <a:cubicBezTo>
                  <a:pt x="589979" y="599225"/>
                  <a:pt x="576167" y="585128"/>
                  <a:pt x="576358" y="567697"/>
                </a:cubicBezTo>
                <a:cubicBezTo>
                  <a:pt x="576453" y="550266"/>
                  <a:pt x="590550" y="536455"/>
                  <a:pt x="607981" y="536646"/>
                </a:cubicBezTo>
                <a:cubicBezTo>
                  <a:pt x="625412" y="536741"/>
                  <a:pt x="639223" y="550838"/>
                  <a:pt x="639032" y="568269"/>
                </a:cubicBezTo>
                <a:cubicBezTo>
                  <a:pt x="638842" y="585604"/>
                  <a:pt x="624840" y="599415"/>
                  <a:pt x="607409" y="599320"/>
                </a:cubicBezTo>
                <a:close/>
                <a:moveTo>
                  <a:pt x="1005935" y="794773"/>
                </a:moveTo>
                <a:cubicBezTo>
                  <a:pt x="1006221" y="812489"/>
                  <a:pt x="992791" y="826491"/>
                  <a:pt x="975265" y="826968"/>
                </a:cubicBezTo>
                <a:cubicBezTo>
                  <a:pt x="956977" y="827348"/>
                  <a:pt x="942689" y="813442"/>
                  <a:pt x="942785" y="795249"/>
                </a:cubicBezTo>
                <a:cubicBezTo>
                  <a:pt x="942880" y="777533"/>
                  <a:pt x="956501" y="763912"/>
                  <a:pt x="974122" y="763817"/>
                </a:cubicBezTo>
                <a:cubicBezTo>
                  <a:pt x="991838" y="763626"/>
                  <a:pt x="1005650" y="777152"/>
                  <a:pt x="1005935" y="794773"/>
                </a:cubicBezTo>
                <a:close/>
                <a:moveTo>
                  <a:pt x="164497" y="482258"/>
                </a:moveTo>
                <a:cubicBezTo>
                  <a:pt x="164687" y="499879"/>
                  <a:pt x="151257" y="513881"/>
                  <a:pt x="133826" y="514262"/>
                </a:cubicBezTo>
                <a:cubicBezTo>
                  <a:pt x="115634" y="514643"/>
                  <a:pt x="101346" y="500641"/>
                  <a:pt x="101537" y="482544"/>
                </a:cubicBezTo>
                <a:cubicBezTo>
                  <a:pt x="101632" y="465018"/>
                  <a:pt x="115348" y="451302"/>
                  <a:pt x="132874" y="451302"/>
                </a:cubicBezTo>
                <a:cubicBezTo>
                  <a:pt x="150495" y="451111"/>
                  <a:pt x="164306" y="464732"/>
                  <a:pt x="164497" y="482258"/>
                </a:cubicBezTo>
                <a:close/>
                <a:moveTo>
                  <a:pt x="559689" y="553219"/>
                </a:moveTo>
                <a:cubicBezTo>
                  <a:pt x="559975" y="570936"/>
                  <a:pt x="546545" y="584937"/>
                  <a:pt x="529019" y="585413"/>
                </a:cubicBezTo>
                <a:cubicBezTo>
                  <a:pt x="510731" y="585890"/>
                  <a:pt x="496443" y="571983"/>
                  <a:pt x="496538" y="553695"/>
                </a:cubicBezTo>
                <a:cubicBezTo>
                  <a:pt x="496634" y="535979"/>
                  <a:pt x="510254" y="522358"/>
                  <a:pt x="527876" y="522263"/>
                </a:cubicBezTo>
                <a:cubicBezTo>
                  <a:pt x="545592" y="522072"/>
                  <a:pt x="559403" y="535598"/>
                  <a:pt x="559689" y="553219"/>
                </a:cubicBezTo>
                <a:close/>
                <a:moveTo>
                  <a:pt x="863727" y="687712"/>
                </a:moveTo>
                <a:cubicBezTo>
                  <a:pt x="863537" y="705238"/>
                  <a:pt x="849821" y="718859"/>
                  <a:pt x="832199" y="718859"/>
                </a:cubicBezTo>
                <a:cubicBezTo>
                  <a:pt x="814102" y="718859"/>
                  <a:pt x="800195" y="704476"/>
                  <a:pt x="800767" y="686283"/>
                </a:cubicBezTo>
                <a:cubicBezTo>
                  <a:pt x="801243" y="668853"/>
                  <a:pt x="815340" y="655518"/>
                  <a:pt x="833057" y="655898"/>
                </a:cubicBezTo>
                <a:cubicBezTo>
                  <a:pt x="850392" y="656184"/>
                  <a:pt x="863918" y="670186"/>
                  <a:pt x="863727" y="687712"/>
                </a:cubicBezTo>
                <a:close/>
                <a:moveTo>
                  <a:pt x="321183" y="511309"/>
                </a:moveTo>
                <a:cubicBezTo>
                  <a:pt x="321088" y="529597"/>
                  <a:pt x="306896" y="543313"/>
                  <a:pt x="288512" y="542932"/>
                </a:cubicBezTo>
                <a:cubicBezTo>
                  <a:pt x="270891" y="542551"/>
                  <a:pt x="257556" y="528740"/>
                  <a:pt x="257556" y="510928"/>
                </a:cubicBezTo>
                <a:cubicBezTo>
                  <a:pt x="257651" y="492640"/>
                  <a:pt x="271844" y="478924"/>
                  <a:pt x="290227" y="479305"/>
                </a:cubicBezTo>
                <a:cubicBezTo>
                  <a:pt x="307848" y="479686"/>
                  <a:pt x="321183" y="493497"/>
                  <a:pt x="321183" y="511309"/>
                </a:cubicBezTo>
                <a:close/>
                <a:moveTo>
                  <a:pt x="369475" y="493497"/>
                </a:moveTo>
                <a:cubicBezTo>
                  <a:pt x="387668" y="493783"/>
                  <a:pt x="401288" y="508166"/>
                  <a:pt x="400717" y="526549"/>
                </a:cubicBezTo>
                <a:cubicBezTo>
                  <a:pt x="400145" y="544170"/>
                  <a:pt x="386144" y="557315"/>
                  <a:pt x="368332" y="557029"/>
                </a:cubicBezTo>
                <a:cubicBezTo>
                  <a:pt x="350139" y="556743"/>
                  <a:pt x="336518" y="542361"/>
                  <a:pt x="337090" y="523977"/>
                </a:cubicBezTo>
                <a:cubicBezTo>
                  <a:pt x="337661" y="506451"/>
                  <a:pt x="351663" y="493307"/>
                  <a:pt x="369475" y="493497"/>
                </a:cubicBezTo>
                <a:close/>
                <a:moveTo>
                  <a:pt x="1150620" y="903834"/>
                </a:moveTo>
                <a:cubicBezTo>
                  <a:pt x="1150334" y="921265"/>
                  <a:pt x="1136237" y="934886"/>
                  <a:pt x="1118711" y="934695"/>
                </a:cubicBezTo>
                <a:cubicBezTo>
                  <a:pt x="1101281" y="934410"/>
                  <a:pt x="1087660" y="920313"/>
                  <a:pt x="1087850" y="902787"/>
                </a:cubicBezTo>
                <a:cubicBezTo>
                  <a:pt x="1088136" y="885356"/>
                  <a:pt x="1102233" y="871735"/>
                  <a:pt x="1119759" y="871926"/>
                </a:cubicBezTo>
                <a:cubicBezTo>
                  <a:pt x="1137190" y="872306"/>
                  <a:pt x="1150906" y="886404"/>
                  <a:pt x="1150620" y="903834"/>
                </a:cubicBezTo>
                <a:close/>
                <a:moveTo>
                  <a:pt x="1250442" y="1056520"/>
                </a:moveTo>
                <a:cubicBezTo>
                  <a:pt x="1268063" y="1056711"/>
                  <a:pt x="1281684" y="1070427"/>
                  <a:pt x="1281589" y="1088143"/>
                </a:cubicBezTo>
                <a:cubicBezTo>
                  <a:pt x="1281589" y="1106336"/>
                  <a:pt x="1267206" y="1120242"/>
                  <a:pt x="1248918" y="1119671"/>
                </a:cubicBezTo>
                <a:cubicBezTo>
                  <a:pt x="1231392" y="1119195"/>
                  <a:pt x="1218152" y="1105097"/>
                  <a:pt x="1218438" y="1087286"/>
                </a:cubicBezTo>
                <a:cubicBezTo>
                  <a:pt x="1218724" y="1069664"/>
                  <a:pt x="1232630" y="1056330"/>
                  <a:pt x="1250442" y="1056520"/>
                </a:cubicBezTo>
                <a:close/>
                <a:moveTo>
                  <a:pt x="1184148" y="1028707"/>
                </a:moveTo>
                <a:cubicBezTo>
                  <a:pt x="1166527" y="1028517"/>
                  <a:pt x="1153001" y="1014705"/>
                  <a:pt x="1153001" y="996989"/>
                </a:cubicBezTo>
                <a:cubicBezTo>
                  <a:pt x="1153001" y="978796"/>
                  <a:pt x="1167384" y="964985"/>
                  <a:pt x="1185767" y="965461"/>
                </a:cubicBezTo>
                <a:cubicBezTo>
                  <a:pt x="1203293" y="965937"/>
                  <a:pt x="1216533" y="980129"/>
                  <a:pt x="1216247" y="997846"/>
                </a:cubicBezTo>
                <a:cubicBezTo>
                  <a:pt x="1215866" y="1015563"/>
                  <a:pt x="1201960" y="1028897"/>
                  <a:pt x="1184148" y="1028707"/>
                </a:cubicBezTo>
                <a:close/>
                <a:moveTo>
                  <a:pt x="213170" y="465208"/>
                </a:moveTo>
                <a:cubicBezTo>
                  <a:pt x="231362" y="465494"/>
                  <a:pt x="244888" y="479781"/>
                  <a:pt x="244316" y="498164"/>
                </a:cubicBezTo>
                <a:cubicBezTo>
                  <a:pt x="243745" y="515691"/>
                  <a:pt x="229838" y="528835"/>
                  <a:pt x="212122" y="528645"/>
                </a:cubicBezTo>
                <a:cubicBezTo>
                  <a:pt x="193929" y="528359"/>
                  <a:pt x="180404" y="514071"/>
                  <a:pt x="180975" y="495688"/>
                </a:cubicBezTo>
                <a:cubicBezTo>
                  <a:pt x="181451" y="478162"/>
                  <a:pt x="195358" y="465018"/>
                  <a:pt x="213170" y="465208"/>
                </a:cubicBezTo>
                <a:close/>
                <a:moveTo>
                  <a:pt x="1463612" y="1448569"/>
                </a:moveTo>
                <a:cubicBezTo>
                  <a:pt x="1463802" y="1466857"/>
                  <a:pt x="1449991" y="1480859"/>
                  <a:pt x="1431703" y="1480668"/>
                </a:cubicBezTo>
                <a:cubicBezTo>
                  <a:pt x="1414082" y="1480573"/>
                  <a:pt x="1400461" y="1467047"/>
                  <a:pt x="1400270" y="1449426"/>
                </a:cubicBezTo>
                <a:cubicBezTo>
                  <a:pt x="1400080" y="1431138"/>
                  <a:pt x="1413891" y="1417137"/>
                  <a:pt x="1432179" y="1417327"/>
                </a:cubicBezTo>
                <a:cubicBezTo>
                  <a:pt x="1449800" y="1417518"/>
                  <a:pt x="1463421" y="1430948"/>
                  <a:pt x="1463612" y="1448569"/>
                </a:cubicBezTo>
                <a:close/>
                <a:moveTo>
                  <a:pt x="1380363" y="1244353"/>
                </a:moveTo>
                <a:cubicBezTo>
                  <a:pt x="1397794" y="1244163"/>
                  <a:pt x="1411891" y="1257879"/>
                  <a:pt x="1412081" y="1275309"/>
                </a:cubicBezTo>
                <a:cubicBezTo>
                  <a:pt x="1412272" y="1292740"/>
                  <a:pt x="1398556" y="1306837"/>
                  <a:pt x="1381125" y="1307028"/>
                </a:cubicBezTo>
                <a:cubicBezTo>
                  <a:pt x="1363694" y="1307218"/>
                  <a:pt x="1349597" y="1293502"/>
                  <a:pt x="1349407" y="1276071"/>
                </a:cubicBezTo>
                <a:cubicBezTo>
                  <a:pt x="1349216" y="1258641"/>
                  <a:pt x="1362932" y="1244544"/>
                  <a:pt x="1380363" y="1244353"/>
                </a:cubicBezTo>
                <a:close/>
                <a:moveTo>
                  <a:pt x="1346930" y="1181964"/>
                </a:moveTo>
                <a:cubicBezTo>
                  <a:pt x="1346930" y="1199681"/>
                  <a:pt x="1333310" y="1213302"/>
                  <a:pt x="1315593" y="1213492"/>
                </a:cubicBezTo>
                <a:cubicBezTo>
                  <a:pt x="1297305" y="1213587"/>
                  <a:pt x="1283399" y="1199395"/>
                  <a:pt x="1283780" y="1181107"/>
                </a:cubicBezTo>
                <a:cubicBezTo>
                  <a:pt x="1284161" y="1163486"/>
                  <a:pt x="1298067" y="1150151"/>
                  <a:pt x="1315784" y="1150341"/>
                </a:cubicBezTo>
                <a:cubicBezTo>
                  <a:pt x="1333500" y="1150532"/>
                  <a:pt x="1347026" y="1164248"/>
                  <a:pt x="1346930" y="1181964"/>
                </a:cubicBezTo>
                <a:close/>
                <a:moveTo>
                  <a:pt x="447294" y="571317"/>
                </a:moveTo>
                <a:cubicBezTo>
                  <a:pt x="429197" y="570745"/>
                  <a:pt x="415862" y="556077"/>
                  <a:pt x="416719" y="537598"/>
                </a:cubicBezTo>
                <a:cubicBezTo>
                  <a:pt x="417576" y="520072"/>
                  <a:pt x="431768" y="507118"/>
                  <a:pt x="449675" y="507689"/>
                </a:cubicBezTo>
                <a:cubicBezTo>
                  <a:pt x="467773" y="508261"/>
                  <a:pt x="481108" y="522929"/>
                  <a:pt x="480251" y="541408"/>
                </a:cubicBezTo>
                <a:cubicBezTo>
                  <a:pt x="479393" y="558934"/>
                  <a:pt x="465201" y="571888"/>
                  <a:pt x="447294" y="571317"/>
                </a:cubicBezTo>
                <a:close/>
                <a:moveTo>
                  <a:pt x="84677" y="468542"/>
                </a:moveTo>
                <a:cubicBezTo>
                  <a:pt x="84677" y="485972"/>
                  <a:pt x="70485" y="499974"/>
                  <a:pt x="53054" y="499784"/>
                </a:cubicBezTo>
                <a:cubicBezTo>
                  <a:pt x="35624" y="499593"/>
                  <a:pt x="21812" y="485211"/>
                  <a:pt x="22193" y="467780"/>
                </a:cubicBezTo>
                <a:cubicBezTo>
                  <a:pt x="22574" y="450921"/>
                  <a:pt x="36290" y="437395"/>
                  <a:pt x="53150" y="437204"/>
                </a:cubicBezTo>
                <a:cubicBezTo>
                  <a:pt x="70580" y="437014"/>
                  <a:pt x="84677" y="451111"/>
                  <a:pt x="84677" y="468542"/>
                </a:cubicBezTo>
                <a:close/>
                <a:moveTo>
                  <a:pt x="718376" y="582556"/>
                </a:moveTo>
                <a:cubicBezTo>
                  <a:pt x="718090" y="599796"/>
                  <a:pt x="703326" y="613893"/>
                  <a:pt x="686086" y="613227"/>
                </a:cubicBezTo>
                <a:cubicBezTo>
                  <a:pt x="669417" y="612560"/>
                  <a:pt x="655892" y="598368"/>
                  <a:pt x="656082" y="581699"/>
                </a:cubicBezTo>
                <a:cubicBezTo>
                  <a:pt x="656368" y="564459"/>
                  <a:pt x="671132" y="550362"/>
                  <a:pt x="688372" y="551028"/>
                </a:cubicBezTo>
                <a:cubicBezTo>
                  <a:pt x="705041" y="551695"/>
                  <a:pt x="718566" y="565887"/>
                  <a:pt x="718376" y="582556"/>
                </a:cubicBezTo>
                <a:close/>
                <a:moveTo>
                  <a:pt x="1446181" y="1338555"/>
                </a:moveTo>
                <a:cubicBezTo>
                  <a:pt x="1462754" y="1338555"/>
                  <a:pt x="1476851" y="1352557"/>
                  <a:pt x="1477137" y="1369226"/>
                </a:cubicBezTo>
                <a:cubicBezTo>
                  <a:pt x="1477328" y="1386276"/>
                  <a:pt x="1462469" y="1400944"/>
                  <a:pt x="1445419" y="1400468"/>
                </a:cubicBezTo>
                <a:cubicBezTo>
                  <a:pt x="1428845" y="1399992"/>
                  <a:pt x="1414939" y="1385609"/>
                  <a:pt x="1415225" y="1369130"/>
                </a:cubicBezTo>
                <a:cubicBezTo>
                  <a:pt x="1415415" y="1352462"/>
                  <a:pt x="1429607" y="1338460"/>
                  <a:pt x="1446181" y="1338555"/>
                </a:cubicBezTo>
                <a:close/>
                <a:moveTo>
                  <a:pt x="4858" y="458636"/>
                </a:moveTo>
                <a:cubicBezTo>
                  <a:pt x="4572" y="463970"/>
                  <a:pt x="2762" y="468923"/>
                  <a:pt x="95" y="473209"/>
                </a:cubicBezTo>
                <a:lnTo>
                  <a:pt x="95" y="440919"/>
                </a:lnTo>
                <a:cubicBezTo>
                  <a:pt x="3429" y="446063"/>
                  <a:pt x="5239" y="452159"/>
                  <a:pt x="4858" y="458636"/>
                </a:cubicBezTo>
                <a:close/>
                <a:moveTo>
                  <a:pt x="1084802" y="809251"/>
                </a:moveTo>
                <a:cubicBezTo>
                  <a:pt x="1084993" y="825729"/>
                  <a:pt x="1070991" y="840112"/>
                  <a:pt x="1054513" y="840493"/>
                </a:cubicBezTo>
                <a:cubicBezTo>
                  <a:pt x="1037558" y="840874"/>
                  <a:pt x="1022699" y="826110"/>
                  <a:pt x="1022985" y="809061"/>
                </a:cubicBezTo>
                <a:cubicBezTo>
                  <a:pt x="1023271" y="792487"/>
                  <a:pt x="1037463" y="778485"/>
                  <a:pt x="1054037" y="778580"/>
                </a:cubicBezTo>
                <a:cubicBezTo>
                  <a:pt x="1070610" y="778676"/>
                  <a:pt x="1084707" y="792678"/>
                  <a:pt x="1084802" y="809251"/>
                </a:cubicBezTo>
                <a:close/>
                <a:moveTo>
                  <a:pt x="1497140" y="1571061"/>
                </a:moveTo>
                <a:cubicBezTo>
                  <a:pt x="1480471" y="1570965"/>
                  <a:pt x="1466374" y="1556868"/>
                  <a:pt x="1466278" y="1540200"/>
                </a:cubicBezTo>
                <a:cubicBezTo>
                  <a:pt x="1466183" y="1523055"/>
                  <a:pt x="1481042" y="1508386"/>
                  <a:pt x="1498187" y="1508958"/>
                </a:cubicBezTo>
                <a:cubicBezTo>
                  <a:pt x="1514856" y="1509434"/>
                  <a:pt x="1528667" y="1523912"/>
                  <a:pt x="1528382" y="1540485"/>
                </a:cubicBezTo>
                <a:cubicBezTo>
                  <a:pt x="1528001" y="1557249"/>
                  <a:pt x="1513808" y="1571156"/>
                  <a:pt x="1497140" y="1571061"/>
                </a:cubicBezTo>
                <a:close/>
                <a:moveTo>
                  <a:pt x="909638" y="732575"/>
                </a:moveTo>
                <a:cubicBezTo>
                  <a:pt x="893064" y="732956"/>
                  <a:pt x="878491" y="719240"/>
                  <a:pt x="877919" y="702571"/>
                </a:cubicBezTo>
                <a:cubicBezTo>
                  <a:pt x="877252" y="685426"/>
                  <a:pt x="891731" y="670472"/>
                  <a:pt x="908971" y="670472"/>
                </a:cubicBezTo>
                <a:cubicBezTo>
                  <a:pt x="925640" y="670472"/>
                  <a:pt x="939832" y="684473"/>
                  <a:pt x="940022" y="701238"/>
                </a:cubicBezTo>
                <a:cubicBezTo>
                  <a:pt x="940213" y="717811"/>
                  <a:pt x="926306" y="732194"/>
                  <a:pt x="909638" y="732575"/>
                </a:cubicBezTo>
                <a:close/>
                <a:moveTo>
                  <a:pt x="766858" y="565792"/>
                </a:moveTo>
                <a:cubicBezTo>
                  <a:pt x="783336" y="565792"/>
                  <a:pt x="797719" y="580365"/>
                  <a:pt x="797433" y="596748"/>
                </a:cubicBezTo>
                <a:cubicBezTo>
                  <a:pt x="797243" y="613227"/>
                  <a:pt x="782479" y="627419"/>
                  <a:pt x="766096" y="627038"/>
                </a:cubicBezTo>
                <a:cubicBezTo>
                  <a:pt x="750094" y="626562"/>
                  <a:pt x="736473" y="612750"/>
                  <a:pt x="736187" y="596844"/>
                </a:cubicBezTo>
                <a:cubicBezTo>
                  <a:pt x="735997" y="580365"/>
                  <a:pt x="750379" y="565792"/>
                  <a:pt x="766858" y="565792"/>
                </a:cubicBezTo>
                <a:close/>
                <a:moveTo>
                  <a:pt x="1233583" y="1010705"/>
                </a:moveTo>
                <a:cubicBezTo>
                  <a:pt x="1234059" y="994227"/>
                  <a:pt x="1248918" y="980129"/>
                  <a:pt x="1265206" y="980796"/>
                </a:cubicBezTo>
                <a:cubicBezTo>
                  <a:pt x="1281779" y="981463"/>
                  <a:pt x="1295686" y="996513"/>
                  <a:pt x="1294733" y="1012800"/>
                </a:cubicBezTo>
                <a:cubicBezTo>
                  <a:pt x="1293876" y="1028897"/>
                  <a:pt x="1279684" y="1042233"/>
                  <a:pt x="1263872" y="1042042"/>
                </a:cubicBezTo>
                <a:cubicBezTo>
                  <a:pt x="1247394" y="1041756"/>
                  <a:pt x="1233202" y="1026993"/>
                  <a:pt x="1233583" y="1010705"/>
                </a:cubicBezTo>
                <a:close/>
                <a:moveTo>
                  <a:pt x="1360170" y="1101573"/>
                </a:moveTo>
                <a:cubicBezTo>
                  <a:pt x="1360646" y="1117956"/>
                  <a:pt x="1346359" y="1132625"/>
                  <a:pt x="1329881" y="1132911"/>
                </a:cubicBezTo>
                <a:cubicBezTo>
                  <a:pt x="1313498" y="1133101"/>
                  <a:pt x="1298924" y="1118718"/>
                  <a:pt x="1298924" y="1102335"/>
                </a:cubicBezTo>
                <a:cubicBezTo>
                  <a:pt x="1298924" y="1086429"/>
                  <a:pt x="1312450" y="1072427"/>
                  <a:pt x="1328452" y="1071760"/>
                </a:cubicBezTo>
                <a:cubicBezTo>
                  <a:pt x="1344835" y="1070998"/>
                  <a:pt x="1359694" y="1085095"/>
                  <a:pt x="1360170" y="1101573"/>
                </a:cubicBezTo>
                <a:close/>
                <a:moveTo>
                  <a:pt x="1425226" y="1195680"/>
                </a:moveTo>
                <a:cubicBezTo>
                  <a:pt x="1425512" y="1212254"/>
                  <a:pt x="1411224" y="1226541"/>
                  <a:pt x="1394651" y="1226255"/>
                </a:cubicBezTo>
                <a:cubicBezTo>
                  <a:pt x="1378553" y="1226065"/>
                  <a:pt x="1364932" y="1212444"/>
                  <a:pt x="1364742" y="1196347"/>
                </a:cubicBezTo>
                <a:cubicBezTo>
                  <a:pt x="1364456" y="1179773"/>
                  <a:pt x="1378744" y="1165486"/>
                  <a:pt x="1395317" y="1165772"/>
                </a:cubicBezTo>
                <a:cubicBezTo>
                  <a:pt x="1411319" y="1166058"/>
                  <a:pt x="1424940" y="1179678"/>
                  <a:pt x="1425226" y="1195680"/>
                </a:cubicBezTo>
                <a:close/>
                <a:moveTo>
                  <a:pt x="1199388" y="947840"/>
                </a:moveTo>
                <a:cubicBezTo>
                  <a:pt x="1182910" y="948221"/>
                  <a:pt x="1168527" y="933933"/>
                  <a:pt x="1168622" y="917455"/>
                </a:cubicBezTo>
                <a:cubicBezTo>
                  <a:pt x="1168718" y="901358"/>
                  <a:pt x="1182243" y="887737"/>
                  <a:pt x="1198340" y="887356"/>
                </a:cubicBezTo>
                <a:cubicBezTo>
                  <a:pt x="1214819" y="886975"/>
                  <a:pt x="1229201" y="901263"/>
                  <a:pt x="1229106" y="917741"/>
                </a:cubicBezTo>
                <a:cubicBezTo>
                  <a:pt x="1229011" y="933838"/>
                  <a:pt x="1215485" y="947459"/>
                  <a:pt x="1199388" y="947840"/>
                </a:cubicBezTo>
                <a:close/>
                <a:moveTo>
                  <a:pt x="303943" y="461588"/>
                </a:moveTo>
                <a:cubicBezTo>
                  <a:pt x="287750" y="461874"/>
                  <a:pt x="273939" y="448539"/>
                  <a:pt x="273463" y="432347"/>
                </a:cubicBezTo>
                <a:cubicBezTo>
                  <a:pt x="272987" y="415678"/>
                  <a:pt x="287084" y="401391"/>
                  <a:pt x="303752" y="401581"/>
                </a:cubicBezTo>
                <a:cubicBezTo>
                  <a:pt x="319945" y="401771"/>
                  <a:pt x="333470" y="415392"/>
                  <a:pt x="333470" y="431585"/>
                </a:cubicBezTo>
                <a:cubicBezTo>
                  <a:pt x="333565" y="447682"/>
                  <a:pt x="320135" y="461303"/>
                  <a:pt x="303943" y="461588"/>
                </a:cubicBezTo>
                <a:close/>
                <a:moveTo>
                  <a:pt x="353092" y="445777"/>
                </a:moveTo>
                <a:cubicBezTo>
                  <a:pt x="353092" y="429585"/>
                  <a:pt x="366522" y="415964"/>
                  <a:pt x="382810" y="415773"/>
                </a:cubicBezTo>
                <a:cubicBezTo>
                  <a:pt x="399574" y="415583"/>
                  <a:pt x="413671" y="429775"/>
                  <a:pt x="413195" y="446539"/>
                </a:cubicBezTo>
                <a:cubicBezTo>
                  <a:pt x="412814" y="462731"/>
                  <a:pt x="399002" y="476067"/>
                  <a:pt x="382810" y="475876"/>
                </a:cubicBezTo>
                <a:cubicBezTo>
                  <a:pt x="366522" y="475590"/>
                  <a:pt x="353092" y="461970"/>
                  <a:pt x="353092" y="445777"/>
                </a:cubicBezTo>
                <a:close/>
                <a:moveTo>
                  <a:pt x="492538" y="460350"/>
                </a:moveTo>
                <a:cubicBezTo>
                  <a:pt x="492347" y="476829"/>
                  <a:pt x="478727" y="489973"/>
                  <a:pt x="462344" y="489783"/>
                </a:cubicBezTo>
                <a:cubicBezTo>
                  <a:pt x="445865" y="489592"/>
                  <a:pt x="432721" y="475971"/>
                  <a:pt x="432911" y="459588"/>
                </a:cubicBezTo>
                <a:cubicBezTo>
                  <a:pt x="433102" y="443110"/>
                  <a:pt x="446723" y="429966"/>
                  <a:pt x="463106" y="430156"/>
                </a:cubicBezTo>
                <a:cubicBezTo>
                  <a:pt x="479584" y="430346"/>
                  <a:pt x="492728" y="443967"/>
                  <a:pt x="492538" y="460350"/>
                </a:cubicBezTo>
                <a:close/>
                <a:moveTo>
                  <a:pt x="1018508" y="716287"/>
                </a:moveTo>
                <a:cubicBezTo>
                  <a:pt x="1018223" y="732479"/>
                  <a:pt x="1004507" y="745910"/>
                  <a:pt x="988314" y="745814"/>
                </a:cubicBezTo>
                <a:cubicBezTo>
                  <a:pt x="971550" y="745719"/>
                  <a:pt x="957739" y="731241"/>
                  <a:pt x="958406" y="714572"/>
                </a:cubicBezTo>
                <a:cubicBezTo>
                  <a:pt x="959072" y="698285"/>
                  <a:pt x="973074" y="685236"/>
                  <a:pt x="989267" y="685712"/>
                </a:cubicBezTo>
                <a:cubicBezTo>
                  <a:pt x="1005554" y="686188"/>
                  <a:pt x="1018794" y="700095"/>
                  <a:pt x="1018508" y="716287"/>
                </a:cubicBezTo>
                <a:close/>
                <a:moveTo>
                  <a:pt x="1541526" y="1460666"/>
                </a:moveTo>
                <a:cubicBezTo>
                  <a:pt x="1541431" y="1476858"/>
                  <a:pt x="1527810" y="1490384"/>
                  <a:pt x="1511618" y="1490479"/>
                </a:cubicBezTo>
                <a:cubicBezTo>
                  <a:pt x="1494853" y="1490574"/>
                  <a:pt x="1480852" y="1476192"/>
                  <a:pt x="1481423" y="1459523"/>
                </a:cubicBezTo>
                <a:cubicBezTo>
                  <a:pt x="1481995" y="1443330"/>
                  <a:pt x="1495901" y="1430091"/>
                  <a:pt x="1511999" y="1430376"/>
                </a:cubicBezTo>
                <a:cubicBezTo>
                  <a:pt x="1528286" y="1430757"/>
                  <a:pt x="1541621" y="1444473"/>
                  <a:pt x="1541526" y="1460666"/>
                </a:cubicBezTo>
                <a:close/>
                <a:moveTo>
                  <a:pt x="1554385" y="1384180"/>
                </a:moveTo>
                <a:cubicBezTo>
                  <a:pt x="1554194" y="1400372"/>
                  <a:pt x="1541526" y="1412660"/>
                  <a:pt x="1525238" y="1412374"/>
                </a:cubicBezTo>
                <a:cubicBezTo>
                  <a:pt x="1509046" y="1412184"/>
                  <a:pt x="1496759" y="1399515"/>
                  <a:pt x="1497044" y="1383228"/>
                </a:cubicBezTo>
                <a:cubicBezTo>
                  <a:pt x="1497235" y="1367035"/>
                  <a:pt x="1509903" y="1354748"/>
                  <a:pt x="1526191" y="1355034"/>
                </a:cubicBezTo>
                <a:cubicBezTo>
                  <a:pt x="1542383" y="1355224"/>
                  <a:pt x="1554575" y="1367892"/>
                  <a:pt x="1554385" y="1384180"/>
                </a:cubicBezTo>
                <a:close/>
                <a:moveTo>
                  <a:pt x="650939" y="487878"/>
                </a:moveTo>
                <a:cubicBezTo>
                  <a:pt x="651224" y="504832"/>
                  <a:pt x="638651" y="517500"/>
                  <a:pt x="621697" y="517405"/>
                </a:cubicBezTo>
                <a:cubicBezTo>
                  <a:pt x="605409" y="517310"/>
                  <a:pt x="593122" y="505118"/>
                  <a:pt x="592836" y="488925"/>
                </a:cubicBezTo>
                <a:cubicBezTo>
                  <a:pt x="592550" y="471971"/>
                  <a:pt x="605123" y="459303"/>
                  <a:pt x="622078" y="459398"/>
                </a:cubicBezTo>
                <a:cubicBezTo>
                  <a:pt x="638270" y="459398"/>
                  <a:pt x="650653" y="471590"/>
                  <a:pt x="650939" y="487878"/>
                </a:cubicBezTo>
                <a:close/>
                <a:moveTo>
                  <a:pt x="541973" y="444825"/>
                </a:moveTo>
                <a:cubicBezTo>
                  <a:pt x="558737" y="444634"/>
                  <a:pt x="571691" y="457397"/>
                  <a:pt x="571691" y="474162"/>
                </a:cubicBezTo>
                <a:cubicBezTo>
                  <a:pt x="571691" y="490926"/>
                  <a:pt x="558737" y="503689"/>
                  <a:pt x="541973" y="503498"/>
                </a:cubicBezTo>
                <a:cubicBezTo>
                  <a:pt x="525780" y="503308"/>
                  <a:pt x="513302" y="490926"/>
                  <a:pt x="513017" y="474828"/>
                </a:cubicBezTo>
                <a:cubicBezTo>
                  <a:pt x="512636" y="458160"/>
                  <a:pt x="525209" y="445015"/>
                  <a:pt x="541973" y="444825"/>
                </a:cubicBezTo>
                <a:close/>
                <a:moveTo>
                  <a:pt x="96584" y="391770"/>
                </a:moveTo>
                <a:cubicBezTo>
                  <a:pt x="96584" y="408153"/>
                  <a:pt x="84296" y="420441"/>
                  <a:pt x="68009" y="420631"/>
                </a:cubicBezTo>
                <a:cubicBezTo>
                  <a:pt x="51054" y="420821"/>
                  <a:pt x="38481" y="407963"/>
                  <a:pt x="38767" y="390913"/>
                </a:cubicBezTo>
                <a:cubicBezTo>
                  <a:pt x="39148" y="374625"/>
                  <a:pt x="51721" y="362624"/>
                  <a:pt x="68104" y="362814"/>
                </a:cubicBezTo>
                <a:cubicBezTo>
                  <a:pt x="84392" y="363005"/>
                  <a:pt x="96584" y="375483"/>
                  <a:pt x="96584" y="391770"/>
                </a:cubicBezTo>
                <a:close/>
                <a:moveTo>
                  <a:pt x="1162812" y="823729"/>
                </a:moveTo>
                <a:cubicBezTo>
                  <a:pt x="1162812" y="840493"/>
                  <a:pt x="1149953" y="853256"/>
                  <a:pt x="1133189" y="853161"/>
                </a:cubicBezTo>
                <a:cubicBezTo>
                  <a:pt x="1116521" y="852971"/>
                  <a:pt x="1103852" y="839921"/>
                  <a:pt x="1104138" y="823158"/>
                </a:cubicBezTo>
                <a:cubicBezTo>
                  <a:pt x="1104424" y="807060"/>
                  <a:pt x="1116902" y="794678"/>
                  <a:pt x="1133094" y="794487"/>
                </a:cubicBezTo>
                <a:cubicBezTo>
                  <a:pt x="1149858" y="794202"/>
                  <a:pt x="1162812" y="806965"/>
                  <a:pt x="1162812" y="823729"/>
                </a:cubicBezTo>
                <a:close/>
                <a:moveTo>
                  <a:pt x="146780" y="373959"/>
                </a:moveTo>
                <a:cubicBezTo>
                  <a:pt x="163735" y="373768"/>
                  <a:pt x="176594" y="386436"/>
                  <a:pt x="176403" y="403391"/>
                </a:cubicBezTo>
                <a:cubicBezTo>
                  <a:pt x="176308" y="419679"/>
                  <a:pt x="163925" y="432156"/>
                  <a:pt x="147638" y="432347"/>
                </a:cubicBezTo>
                <a:cubicBezTo>
                  <a:pt x="130683" y="432537"/>
                  <a:pt x="117824" y="419869"/>
                  <a:pt x="118015" y="402914"/>
                </a:cubicBezTo>
                <a:cubicBezTo>
                  <a:pt x="118110" y="386627"/>
                  <a:pt x="130492" y="374149"/>
                  <a:pt x="146780" y="373959"/>
                </a:cubicBezTo>
                <a:close/>
                <a:moveTo>
                  <a:pt x="1605439" y="1555344"/>
                </a:moveTo>
                <a:cubicBezTo>
                  <a:pt x="1604867" y="1571346"/>
                  <a:pt x="1591913" y="1583348"/>
                  <a:pt x="1575721" y="1582872"/>
                </a:cubicBezTo>
                <a:cubicBezTo>
                  <a:pt x="1559719" y="1582300"/>
                  <a:pt x="1547717" y="1569346"/>
                  <a:pt x="1548194" y="1553154"/>
                </a:cubicBezTo>
                <a:cubicBezTo>
                  <a:pt x="1548765" y="1537152"/>
                  <a:pt x="1561719" y="1525150"/>
                  <a:pt x="1577912" y="1525626"/>
                </a:cubicBezTo>
                <a:cubicBezTo>
                  <a:pt x="1593914" y="1526198"/>
                  <a:pt x="1606010" y="1539152"/>
                  <a:pt x="1605439" y="1555344"/>
                </a:cubicBezTo>
                <a:close/>
                <a:moveTo>
                  <a:pt x="873157" y="610369"/>
                </a:moveTo>
                <a:cubicBezTo>
                  <a:pt x="873252" y="626943"/>
                  <a:pt x="860393" y="639992"/>
                  <a:pt x="843820" y="640182"/>
                </a:cubicBezTo>
                <a:cubicBezTo>
                  <a:pt x="827246" y="640278"/>
                  <a:pt x="814197" y="627419"/>
                  <a:pt x="814007" y="610845"/>
                </a:cubicBezTo>
                <a:cubicBezTo>
                  <a:pt x="813911" y="594272"/>
                  <a:pt x="826770" y="581222"/>
                  <a:pt x="843344" y="581032"/>
                </a:cubicBezTo>
                <a:cubicBezTo>
                  <a:pt x="859917" y="580937"/>
                  <a:pt x="872966" y="593796"/>
                  <a:pt x="873157" y="610369"/>
                </a:cubicBezTo>
                <a:close/>
                <a:moveTo>
                  <a:pt x="1096709" y="729813"/>
                </a:moveTo>
                <a:cubicBezTo>
                  <a:pt x="1096804" y="745910"/>
                  <a:pt x="1084326" y="758483"/>
                  <a:pt x="1068229" y="758578"/>
                </a:cubicBezTo>
                <a:cubicBezTo>
                  <a:pt x="1052132" y="758673"/>
                  <a:pt x="1039559" y="746196"/>
                  <a:pt x="1039463" y="730098"/>
                </a:cubicBezTo>
                <a:cubicBezTo>
                  <a:pt x="1039368" y="714001"/>
                  <a:pt x="1051846" y="701428"/>
                  <a:pt x="1067943" y="701333"/>
                </a:cubicBezTo>
                <a:cubicBezTo>
                  <a:pt x="1084040" y="701333"/>
                  <a:pt x="1096613" y="713715"/>
                  <a:pt x="1096709" y="729813"/>
                </a:cubicBezTo>
                <a:close/>
                <a:moveTo>
                  <a:pt x="1489710" y="1289597"/>
                </a:moveTo>
                <a:cubicBezTo>
                  <a:pt x="1489805" y="1306361"/>
                  <a:pt x="1477042" y="1319220"/>
                  <a:pt x="1460278" y="1319220"/>
                </a:cubicBezTo>
                <a:cubicBezTo>
                  <a:pt x="1443514" y="1319124"/>
                  <a:pt x="1430750" y="1306170"/>
                  <a:pt x="1431036" y="1289406"/>
                </a:cubicBezTo>
                <a:cubicBezTo>
                  <a:pt x="1431227" y="1273309"/>
                  <a:pt x="1443609" y="1260831"/>
                  <a:pt x="1459802" y="1260546"/>
                </a:cubicBezTo>
                <a:cubicBezTo>
                  <a:pt x="1476470" y="1260260"/>
                  <a:pt x="1489520" y="1272928"/>
                  <a:pt x="1489710" y="1289597"/>
                </a:cubicBezTo>
                <a:close/>
                <a:moveTo>
                  <a:pt x="922687" y="596081"/>
                </a:moveTo>
                <a:cubicBezTo>
                  <a:pt x="938975" y="595891"/>
                  <a:pt x="951643" y="608083"/>
                  <a:pt x="951833" y="624276"/>
                </a:cubicBezTo>
                <a:cubicBezTo>
                  <a:pt x="952024" y="640563"/>
                  <a:pt x="939832" y="653231"/>
                  <a:pt x="923639" y="653422"/>
                </a:cubicBezTo>
                <a:cubicBezTo>
                  <a:pt x="907352" y="653613"/>
                  <a:pt x="894683" y="641421"/>
                  <a:pt x="894493" y="625228"/>
                </a:cubicBezTo>
                <a:cubicBezTo>
                  <a:pt x="894207" y="608940"/>
                  <a:pt x="906494" y="596367"/>
                  <a:pt x="922687" y="596081"/>
                </a:cubicBezTo>
                <a:close/>
                <a:moveTo>
                  <a:pt x="226600" y="446920"/>
                </a:moveTo>
                <a:cubicBezTo>
                  <a:pt x="210026" y="446825"/>
                  <a:pt x="197168" y="433680"/>
                  <a:pt x="197263" y="417107"/>
                </a:cubicBezTo>
                <a:cubicBezTo>
                  <a:pt x="197358" y="400533"/>
                  <a:pt x="210503" y="387675"/>
                  <a:pt x="227076" y="387770"/>
                </a:cubicBezTo>
                <a:cubicBezTo>
                  <a:pt x="243650" y="387865"/>
                  <a:pt x="256508" y="401010"/>
                  <a:pt x="256413" y="417583"/>
                </a:cubicBezTo>
                <a:cubicBezTo>
                  <a:pt x="256223" y="434061"/>
                  <a:pt x="243173" y="447015"/>
                  <a:pt x="226600" y="446920"/>
                </a:cubicBezTo>
                <a:close/>
                <a:moveTo>
                  <a:pt x="701326" y="473971"/>
                </a:moveTo>
                <a:cubicBezTo>
                  <a:pt x="717423" y="473876"/>
                  <a:pt x="729996" y="486354"/>
                  <a:pt x="730091" y="502451"/>
                </a:cubicBezTo>
                <a:cubicBezTo>
                  <a:pt x="730187" y="518548"/>
                  <a:pt x="717709" y="531121"/>
                  <a:pt x="701612" y="531216"/>
                </a:cubicBezTo>
                <a:cubicBezTo>
                  <a:pt x="685514" y="531312"/>
                  <a:pt x="672941" y="518834"/>
                  <a:pt x="672846" y="502737"/>
                </a:cubicBezTo>
                <a:cubicBezTo>
                  <a:pt x="672751" y="486639"/>
                  <a:pt x="685229" y="474066"/>
                  <a:pt x="701326" y="473971"/>
                </a:cubicBezTo>
                <a:close/>
                <a:moveTo>
                  <a:pt x="1502855" y="1210158"/>
                </a:moveTo>
                <a:cubicBezTo>
                  <a:pt x="1502950" y="1225303"/>
                  <a:pt x="1490282" y="1238352"/>
                  <a:pt x="1475137" y="1238638"/>
                </a:cubicBezTo>
                <a:cubicBezTo>
                  <a:pt x="1459421" y="1238924"/>
                  <a:pt x="1445990" y="1225589"/>
                  <a:pt x="1446276" y="1209872"/>
                </a:cubicBezTo>
                <a:cubicBezTo>
                  <a:pt x="1446562" y="1194633"/>
                  <a:pt x="1459516" y="1182060"/>
                  <a:pt x="1474756" y="1182155"/>
                </a:cubicBezTo>
                <a:cubicBezTo>
                  <a:pt x="1489901" y="1182155"/>
                  <a:pt x="1502664" y="1194918"/>
                  <a:pt x="1502855" y="1210158"/>
                </a:cubicBezTo>
                <a:close/>
                <a:moveTo>
                  <a:pt x="1408462" y="1088048"/>
                </a:moveTo>
                <a:cubicBezTo>
                  <a:pt x="1424559" y="1087667"/>
                  <a:pt x="1437513" y="1100145"/>
                  <a:pt x="1437703" y="1116242"/>
                </a:cubicBezTo>
                <a:cubicBezTo>
                  <a:pt x="1437894" y="1132339"/>
                  <a:pt x="1425226" y="1145103"/>
                  <a:pt x="1409224" y="1145103"/>
                </a:cubicBezTo>
                <a:cubicBezTo>
                  <a:pt x="1393698" y="1145103"/>
                  <a:pt x="1381220" y="1133101"/>
                  <a:pt x="1380744" y="1117671"/>
                </a:cubicBezTo>
                <a:cubicBezTo>
                  <a:pt x="1380077" y="1101478"/>
                  <a:pt x="1392460" y="1088334"/>
                  <a:pt x="1408462" y="1088048"/>
                </a:cubicBezTo>
                <a:close/>
                <a:moveTo>
                  <a:pt x="16574" y="377578"/>
                </a:moveTo>
                <a:cubicBezTo>
                  <a:pt x="16574" y="389198"/>
                  <a:pt x="9811" y="398914"/>
                  <a:pt x="95" y="403391"/>
                </a:cubicBezTo>
                <a:lnTo>
                  <a:pt x="95" y="351765"/>
                </a:lnTo>
                <a:cubicBezTo>
                  <a:pt x="9906" y="356242"/>
                  <a:pt x="16574" y="365958"/>
                  <a:pt x="16574" y="377578"/>
                </a:cubicBezTo>
                <a:close/>
                <a:moveTo>
                  <a:pt x="1241298" y="837540"/>
                </a:moveTo>
                <a:cubicBezTo>
                  <a:pt x="1241584" y="852685"/>
                  <a:pt x="1229011" y="865829"/>
                  <a:pt x="1213771" y="866211"/>
                </a:cubicBezTo>
                <a:cubicBezTo>
                  <a:pt x="1198055" y="866687"/>
                  <a:pt x="1184529" y="853352"/>
                  <a:pt x="1184720" y="837636"/>
                </a:cubicBezTo>
                <a:cubicBezTo>
                  <a:pt x="1184910" y="822396"/>
                  <a:pt x="1197769" y="809727"/>
                  <a:pt x="1212914" y="809632"/>
                </a:cubicBezTo>
                <a:cubicBezTo>
                  <a:pt x="1228153" y="809632"/>
                  <a:pt x="1241107" y="822396"/>
                  <a:pt x="1241298" y="837540"/>
                </a:cubicBezTo>
                <a:close/>
                <a:moveTo>
                  <a:pt x="1343692" y="994227"/>
                </a:moveTo>
                <a:cubicBezTo>
                  <a:pt x="1359789" y="994131"/>
                  <a:pt x="1372457" y="1006895"/>
                  <a:pt x="1372362" y="1022992"/>
                </a:cubicBezTo>
                <a:cubicBezTo>
                  <a:pt x="1372267" y="1039089"/>
                  <a:pt x="1359408" y="1051567"/>
                  <a:pt x="1343311" y="1051281"/>
                </a:cubicBezTo>
                <a:cubicBezTo>
                  <a:pt x="1327785" y="1050996"/>
                  <a:pt x="1315593" y="1038708"/>
                  <a:pt x="1315403" y="1023278"/>
                </a:cubicBezTo>
                <a:cubicBezTo>
                  <a:pt x="1315022" y="1007085"/>
                  <a:pt x="1327595" y="994322"/>
                  <a:pt x="1343692" y="994227"/>
                </a:cubicBezTo>
                <a:close/>
                <a:moveTo>
                  <a:pt x="1306925" y="932314"/>
                </a:moveTo>
                <a:cubicBezTo>
                  <a:pt x="1306640" y="948316"/>
                  <a:pt x="1293590" y="960698"/>
                  <a:pt x="1277493" y="960318"/>
                </a:cubicBezTo>
                <a:cubicBezTo>
                  <a:pt x="1261491" y="959841"/>
                  <a:pt x="1249204" y="946602"/>
                  <a:pt x="1249871" y="930504"/>
                </a:cubicBezTo>
                <a:cubicBezTo>
                  <a:pt x="1250537" y="915074"/>
                  <a:pt x="1263015" y="903168"/>
                  <a:pt x="1278541" y="903263"/>
                </a:cubicBezTo>
                <a:cubicBezTo>
                  <a:pt x="1294638" y="903358"/>
                  <a:pt x="1307211" y="916217"/>
                  <a:pt x="1306925" y="932314"/>
                </a:cubicBezTo>
                <a:close/>
                <a:moveTo>
                  <a:pt x="780764" y="488639"/>
                </a:moveTo>
                <a:cubicBezTo>
                  <a:pt x="795719" y="488449"/>
                  <a:pt x="808863" y="501117"/>
                  <a:pt x="809244" y="516167"/>
                </a:cubicBezTo>
                <a:cubicBezTo>
                  <a:pt x="809625" y="531693"/>
                  <a:pt x="796100" y="545218"/>
                  <a:pt x="780669" y="544932"/>
                </a:cubicBezTo>
                <a:cubicBezTo>
                  <a:pt x="765620" y="544646"/>
                  <a:pt x="752856" y="531693"/>
                  <a:pt x="752951" y="516643"/>
                </a:cubicBezTo>
                <a:cubicBezTo>
                  <a:pt x="752951" y="501689"/>
                  <a:pt x="765715" y="488830"/>
                  <a:pt x="780764" y="488639"/>
                </a:cubicBezTo>
                <a:close/>
                <a:moveTo>
                  <a:pt x="238792" y="368053"/>
                </a:moveTo>
                <a:cubicBezTo>
                  <a:pt x="224219" y="368434"/>
                  <a:pt x="211360" y="356242"/>
                  <a:pt x="210788" y="341573"/>
                </a:cubicBezTo>
                <a:cubicBezTo>
                  <a:pt x="210217" y="326429"/>
                  <a:pt x="223171" y="313094"/>
                  <a:pt x="238316" y="313189"/>
                </a:cubicBezTo>
                <a:cubicBezTo>
                  <a:pt x="252984" y="313284"/>
                  <a:pt x="265462" y="325762"/>
                  <a:pt x="265652" y="340430"/>
                </a:cubicBezTo>
                <a:cubicBezTo>
                  <a:pt x="265748" y="355004"/>
                  <a:pt x="253460" y="367672"/>
                  <a:pt x="238792" y="368053"/>
                </a:cubicBezTo>
                <a:close/>
                <a:moveTo>
                  <a:pt x="1591723" y="1446664"/>
                </a:moveTo>
                <a:cubicBezTo>
                  <a:pt x="1606772" y="1447140"/>
                  <a:pt x="1619631" y="1460761"/>
                  <a:pt x="1618964" y="1475620"/>
                </a:cubicBezTo>
                <a:cubicBezTo>
                  <a:pt x="1618298" y="1490670"/>
                  <a:pt x="1604486" y="1503338"/>
                  <a:pt x="1589627" y="1502480"/>
                </a:cubicBezTo>
                <a:cubicBezTo>
                  <a:pt x="1575054" y="1501623"/>
                  <a:pt x="1562862" y="1488669"/>
                  <a:pt x="1563053" y="1474191"/>
                </a:cubicBezTo>
                <a:cubicBezTo>
                  <a:pt x="1563338" y="1459237"/>
                  <a:pt x="1576769" y="1446283"/>
                  <a:pt x="1591723" y="1446664"/>
                </a:cubicBezTo>
                <a:close/>
                <a:moveTo>
                  <a:pt x="449485" y="380340"/>
                </a:moveTo>
                <a:cubicBezTo>
                  <a:pt x="449485" y="365672"/>
                  <a:pt x="461867" y="353099"/>
                  <a:pt x="476536" y="352908"/>
                </a:cubicBezTo>
                <a:cubicBezTo>
                  <a:pt x="491681" y="352718"/>
                  <a:pt x="504825" y="365958"/>
                  <a:pt x="504349" y="381102"/>
                </a:cubicBezTo>
                <a:cubicBezTo>
                  <a:pt x="503873" y="395771"/>
                  <a:pt x="491109" y="408058"/>
                  <a:pt x="476536" y="407868"/>
                </a:cubicBezTo>
                <a:cubicBezTo>
                  <a:pt x="461867" y="407582"/>
                  <a:pt x="449485" y="395009"/>
                  <a:pt x="449485" y="380340"/>
                </a:cubicBezTo>
                <a:close/>
                <a:moveTo>
                  <a:pt x="1539526" y="1276452"/>
                </a:moveTo>
                <a:cubicBezTo>
                  <a:pt x="1554480" y="1276167"/>
                  <a:pt x="1567720" y="1289502"/>
                  <a:pt x="1567529" y="1304456"/>
                </a:cubicBezTo>
                <a:cubicBezTo>
                  <a:pt x="1567339" y="1318934"/>
                  <a:pt x="1554766" y="1331507"/>
                  <a:pt x="1540288" y="1331793"/>
                </a:cubicBezTo>
                <a:cubicBezTo>
                  <a:pt x="1525334" y="1332078"/>
                  <a:pt x="1512094" y="1318743"/>
                  <a:pt x="1512284" y="1303789"/>
                </a:cubicBezTo>
                <a:cubicBezTo>
                  <a:pt x="1512475" y="1289216"/>
                  <a:pt x="1525048" y="1276738"/>
                  <a:pt x="1539526" y="1276452"/>
                </a:cubicBezTo>
                <a:close/>
                <a:moveTo>
                  <a:pt x="885254" y="531693"/>
                </a:moveTo>
                <a:cubicBezTo>
                  <a:pt x="884873" y="546361"/>
                  <a:pt x="872014" y="558648"/>
                  <a:pt x="857441" y="558458"/>
                </a:cubicBezTo>
                <a:cubicBezTo>
                  <a:pt x="842201" y="558267"/>
                  <a:pt x="829437" y="544646"/>
                  <a:pt x="830390" y="529597"/>
                </a:cubicBezTo>
                <a:cubicBezTo>
                  <a:pt x="831247" y="514833"/>
                  <a:pt x="844296" y="502927"/>
                  <a:pt x="858869" y="503594"/>
                </a:cubicBezTo>
                <a:cubicBezTo>
                  <a:pt x="873538" y="504261"/>
                  <a:pt x="885635" y="517214"/>
                  <a:pt x="885254" y="531693"/>
                </a:cubicBezTo>
                <a:close/>
                <a:moveTo>
                  <a:pt x="1030700" y="636468"/>
                </a:moveTo>
                <a:cubicBezTo>
                  <a:pt x="1030510" y="651517"/>
                  <a:pt x="1016984" y="664566"/>
                  <a:pt x="1002030" y="664090"/>
                </a:cubicBezTo>
                <a:cubicBezTo>
                  <a:pt x="986981" y="663614"/>
                  <a:pt x="974122" y="649993"/>
                  <a:pt x="974789" y="635134"/>
                </a:cubicBezTo>
                <a:cubicBezTo>
                  <a:pt x="975455" y="620656"/>
                  <a:pt x="988219" y="608273"/>
                  <a:pt x="1002697" y="608178"/>
                </a:cubicBezTo>
                <a:cubicBezTo>
                  <a:pt x="1017746" y="608178"/>
                  <a:pt x="1030891" y="621513"/>
                  <a:pt x="1030700" y="636468"/>
                </a:cubicBezTo>
                <a:close/>
                <a:moveTo>
                  <a:pt x="1175290" y="743624"/>
                </a:moveTo>
                <a:cubicBezTo>
                  <a:pt x="1175671" y="758578"/>
                  <a:pt x="1162526" y="771913"/>
                  <a:pt x="1147477" y="771818"/>
                </a:cubicBezTo>
                <a:cubicBezTo>
                  <a:pt x="1132999" y="771722"/>
                  <a:pt x="1120331" y="759245"/>
                  <a:pt x="1119950" y="744767"/>
                </a:cubicBezTo>
                <a:cubicBezTo>
                  <a:pt x="1119569" y="729813"/>
                  <a:pt x="1132713" y="716478"/>
                  <a:pt x="1147763" y="716573"/>
                </a:cubicBezTo>
                <a:cubicBezTo>
                  <a:pt x="1162336" y="716668"/>
                  <a:pt x="1175004" y="729146"/>
                  <a:pt x="1175290" y="743624"/>
                </a:cubicBezTo>
                <a:close/>
                <a:moveTo>
                  <a:pt x="318040" y="379578"/>
                </a:moveTo>
                <a:cubicBezTo>
                  <a:pt x="303086" y="379769"/>
                  <a:pt x="289846" y="366434"/>
                  <a:pt x="290132" y="351479"/>
                </a:cubicBezTo>
                <a:cubicBezTo>
                  <a:pt x="290417" y="337002"/>
                  <a:pt x="302990" y="324429"/>
                  <a:pt x="317468" y="324238"/>
                </a:cubicBezTo>
                <a:cubicBezTo>
                  <a:pt x="332423" y="324047"/>
                  <a:pt x="345662" y="337383"/>
                  <a:pt x="345377" y="352337"/>
                </a:cubicBezTo>
                <a:cubicBezTo>
                  <a:pt x="345091" y="366910"/>
                  <a:pt x="332518" y="379388"/>
                  <a:pt x="318040" y="379578"/>
                </a:cubicBezTo>
                <a:close/>
                <a:moveTo>
                  <a:pt x="425006" y="366338"/>
                </a:moveTo>
                <a:cubicBezTo>
                  <a:pt x="424910" y="381388"/>
                  <a:pt x="411385" y="394342"/>
                  <a:pt x="396526" y="393771"/>
                </a:cubicBezTo>
                <a:cubicBezTo>
                  <a:pt x="382048" y="393199"/>
                  <a:pt x="369665" y="380340"/>
                  <a:pt x="369761" y="365958"/>
                </a:cubicBezTo>
                <a:cubicBezTo>
                  <a:pt x="369856" y="350908"/>
                  <a:pt x="383381" y="337954"/>
                  <a:pt x="398336" y="338526"/>
                </a:cubicBezTo>
                <a:cubicBezTo>
                  <a:pt x="412718" y="339097"/>
                  <a:pt x="425101" y="351956"/>
                  <a:pt x="425006" y="366338"/>
                </a:cubicBezTo>
                <a:close/>
                <a:moveTo>
                  <a:pt x="161068" y="353385"/>
                </a:moveTo>
                <a:cubicBezTo>
                  <a:pt x="146114" y="353194"/>
                  <a:pt x="134207" y="341002"/>
                  <a:pt x="134398" y="326048"/>
                </a:cubicBezTo>
                <a:cubicBezTo>
                  <a:pt x="134588" y="311094"/>
                  <a:pt x="146780" y="299187"/>
                  <a:pt x="161735" y="299378"/>
                </a:cubicBezTo>
                <a:cubicBezTo>
                  <a:pt x="176689" y="299568"/>
                  <a:pt x="188595" y="311760"/>
                  <a:pt x="188405" y="326714"/>
                </a:cubicBezTo>
                <a:cubicBezTo>
                  <a:pt x="188214" y="341669"/>
                  <a:pt x="176022" y="353575"/>
                  <a:pt x="161068" y="353385"/>
                </a:cubicBezTo>
                <a:close/>
                <a:moveTo>
                  <a:pt x="583692" y="395104"/>
                </a:moveTo>
                <a:cubicBezTo>
                  <a:pt x="583406" y="409868"/>
                  <a:pt x="571024" y="421869"/>
                  <a:pt x="556260" y="421774"/>
                </a:cubicBezTo>
                <a:cubicBezTo>
                  <a:pt x="541020" y="421679"/>
                  <a:pt x="528447" y="408439"/>
                  <a:pt x="529209" y="393294"/>
                </a:cubicBezTo>
                <a:cubicBezTo>
                  <a:pt x="529971" y="378530"/>
                  <a:pt x="542639" y="366815"/>
                  <a:pt x="557308" y="367291"/>
                </a:cubicBezTo>
                <a:cubicBezTo>
                  <a:pt x="572167" y="367958"/>
                  <a:pt x="584073" y="380436"/>
                  <a:pt x="583692" y="395104"/>
                </a:cubicBezTo>
                <a:close/>
                <a:moveTo>
                  <a:pt x="1318927" y="852209"/>
                </a:moveTo>
                <a:cubicBezTo>
                  <a:pt x="1318927" y="867449"/>
                  <a:pt x="1307211" y="878879"/>
                  <a:pt x="1291876" y="878498"/>
                </a:cubicBezTo>
                <a:cubicBezTo>
                  <a:pt x="1277207" y="878117"/>
                  <a:pt x="1266253" y="866877"/>
                  <a:pt x="1266349" y="852113"/>
                </a:cubicBezTo>
                <a:cubicBezTo>
                  <a:pt x="1266349" y="836873"/>
                  <a:pt x="1278065" y="825444"/>
                  <a:pt x="1293400" y="825825"/>
                </a:cubicBezTo>
                <a:cubicBezTo>
                  <a:pt x="1308068" y="826205"/>
                  <a:pt x="1318927" y="837445"/>
                  <a:pt x="1318927" y="852209"/>
                </a:cubicBezTo>
                <a:close/>
                <a:moveTo>
                  <a:pt x="1628775" y="1397325"/>
                </a:moveTo>
                <a:cubicBezTo>
                  <a:pt x="1629061" y="1412660"/>
                  <a:pt x="1617631" y="1424280"/>
                  <a:pt x="1602391" y="1424280"/>
                </a:cubicBezTo>
                <a:cubicBezTo>
                  <a:pt x="1587627" y="1424185"/>
                  <a:pt x="1576483" y="1413231"/>
                  <a:pt x="1576197" y="1398563"/>
                </a:cubicBezTo>
                <a:cubicBezTo>
                  <a:pt x="1575911" y="1383228"/>
                  <a:pt x="1587341" y="1371607"/>
                  <a:pt x="1602581" y="1371607"/>
                </a:cubicBezTo>
                <a:cubicBezTo>
                  <a:pt x="1617250" y="1371607"/>
                  <a:pt x="1628489" y="1382656"/>
                  <a:pt x="1628775" y="1397325"/>
                </a:cubicBezTo>
                <a:close/>
                <a:moveTo>
                  <a:pt x="1449896" y="1036708"/>
                </a:moveTo>
                <a:cubicBezTo>
                  <a:pt x="1449991" y="1051567"/>
                  <a:pt x="1439132" y="1062997"/>
                  <a:pt x="1424369" y="1063473"/>
                </a:cubicBezTo>
                <a:cubicBezTo>
                  <a:pt x="1409033" y="1063950"/>
                  <a:pt x="1397032" y="1052615"/>
                  <a:pt x="1396937" y="1037279"/>
                </a:cubicBezTo>
                <a:cubicBezTo>
                  <a:pt x="1396841" y="1021944"/>
                  <a:pt x="1408462" y="1010324"/>
                  <a:pt x="1423892" y="1010514"/>
                </a:cubicBezTo>
                <a:cubicBezTo>
                  <a:pt x="1438561" y="1010705"/>
                  <a:pt x="1449705" y="1021849"/>
                  <a:pt x="1449896" y="1036708"/>
                </a:cubicBezTo>
                <a:close/>
                <a:moveTo>
                  <a:pt x="636079" y="435300"/>
                </a:moveTo>
                <a:cubicBezTo>
                  <a:pt x="620744" y="435300"/>
                  <a:pt x="609219" y="423488"/>
                  <a:pt x="609600" y="408153"/>
                </a:cubicBezTo>
                <a:cubicBezTo>
                  <a:pt x="609886" y="393389"/>
                  <a:pt x="621221" y="382341"/>
                  <a:pt x="636079" y="382341"/>
                </a:cubicBezTo>
                <a:cubicBezTo>
                  <a:pt x="651415" y="382341"/>
                  <a:pt x="662940" y="394152"/>
                  <a:pt x="662559" y="409487"/>
                </a:cubicBezTo>
                <a:cubicBezTo>
                  <a:pt x="662273" y="424251"/>
                  <a:pt x="650939" y="435300"/>
                  <a:pt x="636079" y="435300"/>
                </a:cubicBezTo>
                <a:close/>
                <a:moveTo>
                  <a:pt x="1357789" y="972700"/>
                </a:moveTo>
                <a:cubicBezTo>
                  <a:pt x="1342549" y="972605"/>
                  <a:pt x="1331024" y="960698"/>
                  <a:pt x="1331309" y="945459"/>
                </a:cubicBezTo>
                <a:cubicBezTo>
                  <a:pt x="1331595" y="930219"/>
                  <a:pt x="1343692" y="918884"/>
                  <a:pt x="1358932" y="919360"/>
                </a:cubicBezTo>
                <a:cubicBezTo>
                  <a:pt x="1373600" y="919836"/>
                  <a:pt x="1384554" y="931266"/>
                  <a:pt x="1384649" y="945935"/>
                </a:cubicBezTo>
                <a:cubicBezTo>
                  <a:pt x="1384745" y="961079"/>
                  <a:pt x="1373029" y="972795"/>
                  <a:pt x="1357789" y="972700"/>
                </a:cubicBezTo>
                <a:close/>
                <a:moveTo>
                  <a:pt x="81439" y="338430"/>
                </a:moveTo>
                <a:cubicBezTo>
                  <a:pt x="66199" y="338240"/>
                  <a:pt x="54959" y="326334"/>
                  <a:pt x="55531" y="310998"/>
                </a:cubicBezTo>
                <a:cubicBezTo>
                  <a:pt x="56102" y="296425"/>
                  <a:pt x="67532" y="285662"/>
                  <a:pt x="82296" y="285852"/>
                </a:cubicBezTo>
                <a:cubicBezTo>
                  <a:pt x="97536" y="286043"/>
                  <a:pt x="108776" y="297949"/>
                  <a:pt x="108204" y="313284"/>
                </a:cubicBezTo>
                <a:cubicBezTo>
                  <a:pt x="107633" y="327953"/>
                  <a:pt x="96203" y="338716"/>
                  <a:pt x="81439" y="338430"/>
                </a:cubicBezTo>
                <a:close/>
                <a:moveTo>
                  <a:pt x="1627442" y="1568489"/>
                </a:moveTo>
                <a:cubicBezTo>
                  <a:pt x="1627346" y="1553154"/>
                  <a:pt x="1639157" y="1541819"/>
                  <a:pt x="1654493" y="1542200"/>
                </a:cubicBezTo>
                <a:cubicBezTo>
                  <a:pt x="1669161" y="1542676"/>
                  <a:pt x="1679924" y="1554106"/>
                  <a:pt x="1679639" y="1568965"/>
                </a:cubicBezTo>
                <a:cubicBezTo>
                  <a:pt x="1679448" y="1578300"/>
                  <a:pt x="1674876" y="1586015"/>
                  <a:pt x="1667828" y="1590492"/>
                </a:cubicBezTo>
                <a:lnTo>
                  <a:pt x="1639253" y="1590492"/>
                </a:lnTo>
                <a:cubicBezTo>
                  <a:pt x="1632109" y="1586015"/>
                  <a:pt x="1627537" y="1578109"/>
                  <a:pt x="1627442" y="1568489"/>
                </a:cubicBezTo>
                <a:close/>
                <a:moveTo>
                  <a:pt x="1108424" y="650755"/>
                </a:moveTo>
                <a:cubicBezTo>
                  <a:pt x="1108234" y="665519"/>
                  <a:pt x="1097090" y="676568"/>
                  <a:pt x="1082326" y="676568"/>
                </a:cubicBezTo>
                <a:cubicBezTo>
                  <a:pt x="1066991" y="676568"/>
                  <a:pt x="1055656" y="664852"/>
                  <a:pt x="1056132" y="649421"/>
                </a:cubicBezTo>
                <a:cubicBezTo>
                  <a:pt x="1056608" y="634753"/>
                  <a:pt x="1068134" y="623990"/>
                  <a:pt x="1082897" y="624276"/>
                </a:cubicBezTo>
                <a:cubicBezTo>
                  <a:pt x="1097661" y="624561"/>
                  <a:pt x="1108615" y="635896"/>
                  <a:pt x="1108424" y="650755"/>
                </a:cubicBezTo>
                <a:close/>
                <a:moveTo>
                  <a:pt x="937927" y="519120"/>
                </a:moveTo>
                <a:cubicBezTo>
                  <a:pt x="952691" y="519405"/>
                  <a:pt x="963644" y="530645"/>
                  <a:pt x="963549" y="545409"/>
                </a:cubicBezTo>
                <a:cubicBezTo>
                  <a:pt x="963454" y="560744"/>
                  <a:pt x="951643" y="571983"/>
                  <a:pt x="936117" y="571317"/>
                </a:cubicBezTo>
                <a:cubicBezTo>
                  <a:pt x="921449" y="570745"/>
                  <a:pt x="910781" y="559125"/>
                  <a:pt x="911257" y="544266"/>
                </a:cubicBezTo>
                <a:cubicBezTo>
                  <a:pt x="911638" y="529692"/>
                  <a:pt x="923068" y="518834"/>
                  <a:pt x="937927" y="519120"/>
                </a:cubicBezTo>
                <a:close/>
                <a:moveTo>
                  <a:pt x="1515047" y="1131101"/>
                </a:moveTo>
                <a:cubicBezTo>
                  <a:pt x="1514856" y="1146341"/>
                  <a:pt x="1503045" y="1157580"/>
                  <a:pt x="1487710" y="1157104"/>
                </a:cubicBezTo>
                <a:cubicBezTo>
                  <a:pt x="1473041" y="1156628"/>
                  <a:pt x="1462278" y="1145198"/>
                  <a:pt x="1462469" y="1130434"/>
                </a:cubicBezTo>
                <a:cubicBezTo>
                  <a:pt x="1462659" y="1115194"/>
                  <a:pt x="1474470" y="1103955"/>
                  <a:pt x="1489805" y="1104431"/>
                </a:cubicBezTo>
                <a:cubicBezTo>
                  <a:pt x="1504378" y="1104907"/>
                  <a:pt x="1515237" y="1116337"/>
                  <a:pt x="1515047" y="1131101"/>
                </a:cubicBezTo>
                <a:close/>
                <a:moveTo>
                  <a:pt x="715423" y="448920"/>
                </a:moveTo>
                <a:cubicBezTo>
                  <a:pt x="700754" y="448825"/>
                  <a:pt x="689705" y="437490"/>
                  <a:pt x="689801" y="422822"/>
                </a:cubicBezTo>
                <a:cubicBezTo>
                  <a:pt x="689896" y="408153"/>
                  <a:pt x="701231" y="397104"/>
                  <a:pt x="715899" y="397200"/>
                </a:cubicBezTo>
                <a:cubicBezTo>
                  <a:pt x="730568" y="397295"/>
                  <a:pt x="741617" y="408629"/>
                  <a:pt x="741521" y="423298"/>
                </a:cubicBezTo>
                <a:cubicBezTo>
                  <a:pt x="741426" y="437871"/>
                  <a:pt x="730091" y="449016"/>
                  <a:pt x="715423" y="448920"/>
                </a:cubicBezTo>
                <a:close/>
                <a:moveTo>
                  <a:pt x="28004" y="297759"/>
                </a:moveTo>
                <a:cubicBezTo>
                  <a:pt x="28099" y="312427"/>
                  <a:pt x="16669" y="323762"/>
                  <a:pt x="2096" y="323762"/>
                </a:cubicBezTo>
                <a:cubicBezTo>
                  <a:pt x="1429" y="323762"/>
                  <a:pt x="762" y="323571"/>
                  <a:pt x="95" y="323571"/>
                </a:cubicBezTo>
                <a:lnTo>
                  <a:pt x="95" y="272422"/>
                </a:lnTo>
                <a:cubicBezTo>
                  <a:pt x="667" y="272422"/>
                  <a:pt x="1143" y="272231"/>
                  <a:pt x="1715" y="272231"/>
                </a:cubicBezTo>
                <a:cubicBezTo>
                  <a:pt x="16383" y="271946"/>
                  <a:pt x="27908" y="283185"/>
                  <a:pt x="28004" y="297759"/>
                </a:cubicBezTo>
                <a:close/>
                <a:moveTo>
                  <a:pt x="1201484" y="757721"/>
                </a:moveTo>
                <a:cubicBezTo>
                  <a:pt x="1201769" y="743147"/>
                  <a:pt x="1213580" y="732098"/>
                  <a:pt x="1228249" y="732575"/>
                </a:cubicBezTo>
                <a:cubicBezTo>
                  <a:pt x="1242727" y="733051"/>
                  <a:pt x="1253681" y="745053"/>
                  <a:pt x="1253014" y="759721"/>
                </a:cubicBezTo>
                <a:cubicBezTo>
                  <a:pt x="1252347" y="773628"/>
                  <a:pt x="1241012" y="784296"/>
                  <a:pt x="1226915" y="784105"/>
                </a:cubicBezTo>
                <a:cubicBezTo>
                  <a:pt x="1212437" y="784010"/>
                  <a:pt x="1201198" y="772389"/>
                  <a:pt x="1201484" y="757721"/>
                </a:cubicBezTo>
                <a:close/>
                <a:moveTo>
                  <a:pt x="1016318" y="584747"/>
                </a:moveTo>
                <a:cubicBezTo>
                  <a:pt x="1002697" y="584366"/>
                  <a:pt x="991267" y="572364"/>
                  <a:pt x="991648" y="558839"/>
                </a:cubicBezTo>
                <a:cubicBezTo>
                  <a:pt x="992029" y="545218"/>
                  <a:pt x="1004030" y="533788"/>
                  <a:pt x="1017556" y="534169"/>
                </a:cubicBezTo>
                <a:cubicBezTo>
                  <a:pt x="1031177" y="534550"/>
                  <a:pt x="1042607" y="546552"/>
                  <a:pt x="1042226" y="560077"/>
                </a:cubicBezTo>
                <a:cubicBezTo>
                  <a:pt x="1041845" y="573698"/>
                  <a:pt x="1029843" y="585128"/>
                  <a:pt x="1016318" y="584747"/>
                </a:cubicBezTo>
                <a:close/>
                <a:moveTo>
                  <a:pt x="1641920" y="1318267"/>
                </a:moveTo>
                <a:cubicBezTo>
                  <a:pt x="1641920" y="1331888"/>
                  <a:pt x="1630299" y="1343604"/>
                  <a:pt x="1616678" y="1343604"/>
                </a:cubicBezTo>
                <a:cubicBezTo>
                  <a:pt x="1603057" y="1343604"/>
                  <a:pt x="1591342" y="1331983"/>
                  <a:pt x="1591342" y="1318362"/>
                </a:cubicBezTo>
                <a:cubicBezTo>
                  <a:pt x="1591342" y="1304742"/>
                  <a:pt x="1602962" y="1293026"/>
                  <a:pt x="1616583" y="1293026"/>
                </a:cubicBezTo>
                <a:cubicBezTo>
                  <a:pt x="1630204" y="1292930"/>
                  <a:pt x="1641920" y="1304646"/>
                  <a:pt x="1641920" y="1318267"/>
                </a:cubicBezTo>
                <a:close/>
                <a:moveTo>
                  <a:pt x="1667256" y="1463428"/>
                </a:moveTo>
                <a:cubicBezTo>
                  <a:pt x="1680877" y="1463142"/>
                  <a:pt x="1692688" y="1474287"/>
                  <a:pt x="1693259" y="1487907"/>
                </a:cubicBezTo>
                <a:cubicBezTo>
                  <a:pt x="1693831" y="1502004"/>
                  <a:pt x="1681925" y="1514292"/>
                  <a:pt x="1667732" y="1514196"/>
                </a:cubicBezTo>
                <a:cubicBezTo>
                  <a:pt x="1654112" y="1514101"/>
                  <a:pt x="1642586" y="1502671"/>
                  <a:pt x="1642491" y="1488955"/>
                </a:cubicBezTo>
                <a:cubicBezTo>
                  <a:pt x="1642301" y="1475430"/>
                  <a:pt x="1653635" y="1463714"/>
                  <a:pt x="1667256" y="1463428"/>
                </a:cubicBezTo>
                <a:close/>
                <a:moveTo>
                  <a:pt x="817912" y="436633"/>
                </a:moveTo>
                <a:cubicBezTo>
                  <a:pt x="818198" y="450349"/>
                  <a:pt x="807053" y="462160"/>
                  <a:pt x="793337" y="462731"/>
                </a:cubicBezTo>
                <a:cubicBezTo>
                  <a:pt x="779050" y="463303"/>
                  <a:pt x="766858" y="451397"/>
                  <a:pt x="766858" y="437109"/>
                </a:cubicBezTo>
                <a:cubicBezTo>
                  <a:pt x="766953" y="423298"/>
                  <a:pt x="778383" y="411868"/>
                  <a:pt x="792194" y="411773"/>
                </a:cubicBezTo>
                <a:cubicBezTo>
                  <a:pt x="805910" y="411582"/>
                  <a:pt x="817626" y="422917"/>
                  <a:pt x="817912" y="436633"/>
                </a:cubicBezTo>
                <a:close/>
                <a:moveTo>
                  <a:pt x="1551813" y="1250259"/>
                </a:moveTo>
                <a:cubicBezTo>
                  <a:pt x="1537145" y="1250544"/>
                  <a:pt x="1525619" y="1239210"/>
                  <a:pt x="1525524" y="1224636"/>
                </a:cubicBezTo>
                <a:cubicBezTo>
                  <a:pt x="1525429" y="1209968"/>
                  <a:pt x="1536859" y="1198633"/>
                  <a:pt x="1551527" y="1198728"/>
                </a:cubicBezTo>
                <a:cubicBezTo>
                  <a:pt x="1565624" y="1198823"/>
                  <a:pt x="1576673" y="1209682"/>
                  <a:pt x="1577054" y="1223684"/>
                </a:cubicBezTo>
                <a:cubicBezTo>
                  <a:pt x="1577435" y="1238352"/>
                  <a:pt x="1566291" y="1250068"/>
                  <a:pt x="1551813" y="1250259"/>
                </a:cubicBezTo>
                <a:close/>
                <a:moveTo>
                  <a:pt x="1161764" y="639420"/>
                </a:moveTo>
                <a:cubicBezTo>
                  <a:pt x="1175385" y="639325"/>
                  <a:pt x="1187196" y="651327"/>
                  <a:pt x="1187006" y="664852"/>
                </a:cubicBezTo>
                <a:cubicBezTo>
                  <a:pt x="1186815" y="678473"/>
                  <a:pt x="1174718" y="690188"/>
                  <a:pt x="1161193" y="689808"/>
                </a:cubicBezTo>
                <a:cubicBezTo>
                  <a:pt x="1148144" y="689427"/>
                  <a:pt x="1136904" y="678092"/>
                  <a:pt x="1136618" y="665043"/>
                </a:cubicBezTo>
                <a:cubicBezTo>
                  <a:pt x="1136428" y="651517"/>
                  <a:pt x="1148239" y="639516"/>
                  <a:pt x="1161764" y="639420"/>
                </a:cubicBezTo>
                <a:close/>
                <a:moveTo>
                  <a:pt x="1462659" y="959841"/>
                </a:moveTo>
                <a:cubicBezTo>
                  <a:pt x="1462850" y="973271"/>
                  <a:pt x="1451039" y="985178"/>
                  <a:pt x="1437608" y="985178"/>
                </a:cubicBezTo>
                <a:cubicBezTo>
                  <a:pt x="1424178" y="985178"/>
                  <a:pt x="1412367" y="973176"/>
                  <a:pt x="1412557" y="959746"/>
                </a:cubicBezTo>
                <a:cubicBezTo>
                  <a:pt x="1412748" y="946792"/>
                  <a:pt x="1423988" y="935457"/>
                  <a:pt x="1436942" y="935076"/>
                </a:cubicBezTo>
                <a:cubicBezTo>
                  <a:pt x="1450277" y="934695"/>
                  <a:pt x="1462373" y="946411"/>
                  <a:pt x="1462659" y="959841"/>
                </a:cubicBezTo>
                <a:close/>
                <a:moveTo>
                  <a:pt x="1524953" y="1050900"/>
                </a:moveTo>
                <a:cubicBezTo>
                  <a:pt x="1525143" y="1064330"/>
                  <a:pt x="1513046" y="1076332"/>
                  <a:pt x="1499616" y="1076046"/>
                </a:cubicBezTo>
                <a:cubicBezTo>
                  <a:pt x="1486662" y="1075761"/>
                  <a:pt x="1475327" y="1064330"/>
                  <a:pt x="1475232" y="1051472"/>
                </a:cubicBezTo>
                <a:cubicBezTo>
                  <a:pt x="1475042" y="1038042"/>
                  <a:pt x="1487138" y="1026040"/>
                  <a:pt x="1500569" y="1026326"/>
                </a:cubicBezTo>
                <a:cubicBezTo>
                  <a:pt x="1513523" y="1026516"/>
                  <a:pt x="1524857" y="1037946"/>
                  <a:pt x="1524953" y="1050900"/>
                </a:cubicBezTo>
                <a:close/>
                <a:moveTo>
                  <a:pt x="872681" y="426822"/>
                </a:moveTo>
                <a:cubicBezTo>
                  <a:pt x="885730" y="427203"/>
                  <a:pt x="896874" y="438824"/>
                  <a:pt x="896684" y="451778"/>
                </a:cubicBezTo>
                <a:cubicBezTo>
                  <a:pt x="896493" y="465398"/>
                  <a:pt x="884111" y="476924"/>
                  <a:pt x="870585" y="476067"/>
                </a:cubicBezTo>
                <a:cubicBezTo>
                  <a:pt x="857536" y="475209"/>
                  <a:pt x="846677" y="463303"/>
                  <a:pt x="847344" y="450444"/>
                </a:cubicBezTo>
                <a:cubicBezTo>
                  <a:pt x="848011" y="437300"/>
                  <a:pt x="859727" y="426346"/>
                  <a:pt x="872681" y="426822"/>
                </a:cubicBezTo>
                <a:close/>
                <a:moveTo>
                  <a:pt x="1371600" y="891261"/>
                </a:moveTo>
                <a:cubicBezTo>
                  <a:pt x="1358075" y="890880"/>
                  <a:pt x="1346549" y="878403"/>
                  <a:pt x="1347407" y="865068"/>
                </a:cubicBezTo>
                <a:cubicBezTo>
                  <a:pt x="1348264" y="852018"/>
                  <a:pt x="1360075" y="841160"/>
                  <a:pt x="1372838" y="841541"/>
                </a:cubicBezTo>
                <a:cubicBezTo>
                  <a:pt x="1386364" y="841922"/>
                  <a:pt x="1397889" y="854400"/>
                  <a:pt x="1397032" y="867735"/>
                </a:cubicBezTo>
                <a:cubicBezTo>
                  <a:pt x="1396270" y="880784"/>
                  <a:pt x="1384459" y="891642"/>
                  <a:pt x="1371600" y="891261"/>
                </a:cubicBezTo>
                <a:close/>
                <a:moveTo>
                  <a:pt x="411575" y="264516"/>
                </a:moveTo>
                <a:cubicBezTo>
                  <a:pt x="425006" y="264516"/>
                  <a:pt x="436912" y="276804"/>
                  <a:pt x="436340" y="290138"/>
                </a:cubicBezTo>
                <a:cubicBezTo>
                  <a:pt x="435864" y="303093"/>
                  <a:pt x="424339" y="314237"/>
                  <a:pt x="411385" y="314237"/>
                </a:cubicBezTo>
                <a:cubicBezTo>
                  <a:pt x="397955" y="314237"/>
                  <a:pt x="386048" y="301950"/>
                  <a:pt x="386620" y="288614"/>
                </a:cubicBezTo>
                <a:cubicBezTo>
                  <a:pt x="387191" y="275661"/>
                  <a:pt x="398717" y="264516"/>
                  <a:pt x="411575" y="264516"/>
                </a:cubicBezTo>
                <a:close/>
                <a:moveTo>
                  <a:pt x="332232" y="250324"/>
                </a:moveTo>
                <a:cubicBezTo>
                  <a:pt x="345758" y="250514"/>
                  <a:pt x="357473" y="262897"/>
                  <a:pt x="356807" y="276232"/>
                </a:cubicBezTo>
                <a:cubicBezTo>
                  <a:pt x="356140" y="289186"/>
                  <a:pt x="344424" y="300235"/>
                  <a:pt x="331661" y="300045"/>
                </a:cubicBezTo>
                <a:cubicBezTo>
                  <a:pt x="318135" y="299854"/>
                  <a:pt x="306419" y="287471"/>
                  <a:pt x="307086" y="274137"/>
                </a:cubicBezTo>
                <a:cubicBezTo>
                  <a:pt x="307753" y="261278"/>
                  <a:pt x="319469" y="250134"/>
                  <a:pt x="332232" y="250324"/>
                </a:cubicBezTo>
                <a:close/>
                <a:moveTo>
                  <a:pt x="252317" y="285662"/>
                </a:moveTo>
                <a:cubicBezTo>
                  <a:pt x="239268" y="285567"/>
                  <a:pt x="227933" y="274327"/>
                  <a:pt x="227743" y="261278"/>
                </a:cubicBezTo>
                <a:cubicBezTo>
                  <a:pt x="227552" y="247752"/>
                  <a:pt x="239744" y="235846"/>
                  <a:pt x="253175" y="236322"/>
                </a:cubicBezTo>
                <a:cubicBezTo>
                  <a:pt x="266224" y="236798"/>
                  <a:pt x="277273" y="248419"/>
                  <a:pt x="276987" y="261468"/>
                </a:cubicBezTo>
                <a:cubicBezTo>
                  <a:pt x="276797" y="274518"/>
                  <a:pt x="265271" y="285757"/>
                  <a:pt x="252317" y="285662"/>
                </a:cubicBezTo>
                <a:close/>
                <a:moveTo>
                  <a:pt x="1564957" y="1169105"/>
                </a:moveTo>
                <a:cubicBezTo>
                  <a:pt x="1551527" y="1168820"/>
                  <a:pt x="1540859" y="1157485"/>
                  <a:pt x="1541336" y="1144055"/>
                </a:cubicBezTo>
                <a:cubicBezTo>
                  <a:pt x="1541812" y="1130625"/>
                  <a:pt x="1553337" y="1120147"/>
                  <a:pt x="1566767" y="1120909"/>
                </a:cubicBezTo>
                <a:cubicBezTo>
                  <a:pt x="1579626" y="1121576"/>
                  <a:pt x="1589723" y="1132339"/>
                  <a:pt x="1589627" y="1145198"/>
                </a:cubicBezTo>
                <a:cubicBezTo>
                  <a:pt x="1589532" y="1158628"/>
                  <a:pt x="1578388" y="1169391"/>
                  <a:pt x="1564957" y="1169105"/>
                </a:cubicBezTo>
                <a:close/>
                <a:moveTo>
                  <a:pt x="1307211" y="796773"/>
                </a:moveTo>
                <a:cubicBezTo>
                  <a:pt x="1293781" y="796964"/>
                  <a:pt x="1282732" y="786105"/>
                  <a:pt x="1282732" y="772675"/>
                </a:cubicBezTo>
                <a:cubicBezTo>
                  <a:pt x="1282732" y="759245"/>
                  <a:pt x="1293781" y="748386"/>
                  <a:pt x="1307211" y="748577"/>
                </a:cubicBezTo>
                <a:cubicBezTo>
                  <a:pt x="1320070" y="748767"/>
                  <a:pt x="1330643" y="759150"/>
                  <a:pt x="1331024" y="772008"/>
                </a:cubicBezTo>
                <a:cubicBezTo>
                  <a:pt x="1331405" y="785343"/>
                  <a:pt x="1320641" y="796583"/>
                  <a:pt x="1307211" y="796773"/>
                </a:cubicBezTo>
                <a:close/>
                <a:moveTo>
                  <a:pt x="570357" y="290901"/>
                </a:moveTo>
                <a:cubicBezTo>
                  <a:pt x="583787" y="290710"/>
                  <a:pt x="594836" y="301569"/>
                  <a:pt x="594836" y="314999"/>
                </a:cubicBezTo>
                <a:cubicBezTo>
                  <a:pt x="594836" y="328429"/>
                  <a:pt x="583787" y="339383"/>
                  <a:pt x="570357" y="339097"/>
                </a:cubicBezTo>
                <a:cubicBezTo>
                  <a:pt x="557498" y="338906"/>
                  <a:pt x="546926" y="328524"/>
                  <a:pt x="546545" y="315666"/>
                </a:cubicBezTo>
                <a:cubicBezTo>
                  <a:pt x="546164" y="302330"/>
                  <a:pt x="556927" y="291091"/>
                  <a:pt x="570357" y="290901"/>
                </a:cubicBezTo>
                <a:close/>
                <a:moveTo>
                  <a:pt x="491490" y="276422"/>
                </a:moveTo>
                <a:cubicBezTo>
                  <a:pt x="504730" y="276613"/>
                  <a:pt x="515779" y="287948"/>
                  <a:pt x="515588" y="301187"/>
                </a:cubicBezTo>
                <a:cubicBezTo>
                  <a:pt x="515398" y="314427"/>
                  <a:pt x="504063" y="325476"/>
                  <a:pt x="490823" y="325286"/>
                </a:cubicBezTo>
                <a:cubicBezTo>
                  <a:pt x="477584" y="325095"/>
                  <a:pt x="466535" y="313761"/>
                  <a:pt x="466725" y="300521"/>
                </a:cubicBezTo>
                <a:cubicBezTo>
                  <a:pt x="466915" y="287186"/>
                  <a:pt x="478250" y="276137"/>
                  <a:pt x="491490" y="276422"/>
                </a:cubicBezTo>
                <a:close/>
                <a:moveTo>
                  <a:pt x="199739" y="246323"/>
                </a:moveTo>
                <a:cubicBezTo>
                  <a:pt x="200025" y="259754"/>
                  <a:pt x="189167" y="270898"/>
                  <a:pt x="175736" y="270898"/>
                </a:cubicBezTo>
                <a:cubicBezTo>
                  <a:pt x="162306" y="270993"/>
                  <a:pt x="151352" y="259944"/>
                  <a:pt x="151448" y="246514"/>
                </a:cubicBezTo>
                <a:cubicBezTo>
                  <a:pt x="151543" y="233655"/>
                  <a:pt x="161830" y="223083"/>
                  <a:pt x="174784" y="222606"/>
                </a:cubicBezTo>
                <a:cubicBezTo>
                  <a:pt x="188214" y="222225"/>
                  <a:pt x="199549" y="232893"/>
                  <a:pt x="199739" y="246323"/>
                </a:cubicBezTo>
                <a:close/>
                <a:moveTo>
                  <a:pt x="119348" y="232703"/>
                </a:moveTo>
                <a:cubicBezTo>
                  <a:pt x="119348" y="245943"/>
                  <a:pt x="109347" y="255944"/>
                  <a:pt x="96012" y="255848"/>
                </a:cubicBezTo>
                <a:cubicBezTo>
                  <a:pt x="82772" y="255848"/>
                  <a:pt x="72771" y="245847"/>
                  <a:pt x="72866" y="232512"/>
                </a:cubicBezTo>
                <a:cubicBezTo>
                  <a:pt x="72866" y="219177"/>
                  <a:pt x="82867" y="209271"/>
                  <a:pt x="96203" y="209367"/>
                </a:cubicBezTo>
                <a:cubicBezTo>
                  <a:pt x="109442" y="209367"/>
                  <a:pt x="119348" y="219368"/>
                  <a:pt x="119348" y="232703"/>
                </a:cubicBezTo>
                <a:close/>
                <a:moveTo>
                  <a:pt x="1120140" y="574174"/>
                </a:moveTo>
                <a:cubicBezTo>
                  <a:pt x="1119854" y="587795"/>
                  <a:pt x="1109091" y="597891"/>
                  <a:pt x="1095375" y="597225"/>
                </a:cubicBezTo>
                <a:cubicBezTo>
                  <a:pt x="1082421" y="596653"/>
                  <a:pt x="1072801" y="586271"/>
                  <a:pt x="1072991" y="573126"/>
                </a:cubicBezTo>
                <a:cubicBezTo>
                  <a:pt x="1073277" y="559505"/>
                  <a:pt x="1084040" y="549409"/>
                  <a:pt x="1097756" y="550076"/>
                </a:cubicBezTo>
                <a:cubicBezTo>
                  <a:pt x="1110710" y="550647"/>
                  <a:pt x="1120331" y="561029"/>
                  <a:pt x="1120140" y="574174"/>
                </a:cubicBezTo>
                <a:close/>
                <a:moveTo>
                  <a:pt x="1682591" y="1432853"/>
                </a:moveTo>
                <a:cubicBezTo>
                  <a:pt x="1668875" y="1433139"/>
                  <a:pt x="1658398" y="1422852"/>
                  <a:pt x="1658398" y="1409136"/>
                </a:cubicBezTo>
                <a:cubicBezTo>
                  <a:pt x="1658493" y="1395991"/>
                  <a:pt x="1668304" y="1385990"/>
                  <a:pt x="1681353" y="1385609"/>
                </a:cubicBezTo>
                <a:cubicBezTo>
                  <a:pt x="1695069" y="1385323"/>
                  <a:pt x="1705547" y="1395610"/>
                  <a:pt x="1705547" y="1409326"/>
                </a:cubicBezTo>
                <a:cubicBezTo>
                  <a:pt x="1705547" y="1422471"/>
                  <a:pt x="1695736" y="1432567"/>
                  <a:pt x="1682591" y="1432853"/>
                </a:cubicBezTo>
                <a:close/>
                <a:moveTo>
                  <a:pt x="673703" y="328620"/>
                </a:moveTo>
                <a:cubicBezTo>
                  <a:pt x="673989" y="341859"/>
                  <a:pt x="664369" y="352146"/>
                  <a:pt x="651224" y="352622"/>
                </a:cubicBezTo>
                <a:cubicBezTo>
                  <a:pt x="637413" y="353099"/>
                  <a:pt x="626840" y="342812"/>
                  <a:pt x="626936" y="329096"/>
                </a:cubicBezTo>
                <a:cubicBezTo>
                  <a:pt x="627031" y="315856"/>
                  <a:pt x="636937" y="305950"/>
                  <a:pt x="650177" y="305855"/>
                </a:cubicBezTo>
                <a:cubicBezTo>
                  <a:pt x="663321" y="305664"/>
                  <a:pt x="673418" y="315475"/>
                  <a:pt x="673703" y="328620"/>
                </a:cubicBezTo>
                <a:close/>
                <a:moveTo>
                  <a:pt x="1711262" y="1590587"/>
                </a:moveTo>
                <a:cubicBezTo>
                  <a:pt x="1710404" y="1588015"/>
                  <a:pt x="1709928" y="1585348"/>
                  <a:pt x="1709928" y="1582395"/>
                </a:cubicBezTo>
                <a:cubicBezTo>
                  <a:pt x="1710023" y="1569060"/>
                  <a:pt x="1720120" y="1559250"/>
                  <a:pt x="1733455" y="1559440"/>
                </a:cubicBezTo>
                <a:cubicBezTo>
                  <a:pt x="1746790" y="1559535"/>
                  <a:pt x="1756601" y="1569632"/>
                  <a:pt x="1756410" y="1582967"/>
                </a:cubicBezTo>
                <a:cubicBezTo>
                  <a:pt x="1756410" y="1585729"/>
                  <a:pt x="1755839" y="1588205"/>
                  <a:pt x="1755077" y="1590587"/>
                </a:cubicBezTo>
                <a:lnTo>
                  <a:pt x="1711262" y="1590587"/>
                </a:lnTo>
                <a:close/>
                <a:moveTo>
                  <a:pt x="974789" y="465018"/>
                </a:moveTo>
                <a:cubicBezTo>
                  <a:pt x="975074" y="478353"/>
                  <a:pt x="965359" y="488544"/>
                  <a:pt x="952214" y="488925"/>
                </a:cubicBezTo>
                <a:cubicBezTo>
                  <a:pt x="938879" y="489211"/>
                  <a:pt x="928688" y="479496"/>
                  <a:pt x="928307" y="466351"/>
                </a:cubicBezTo>
                <a:cubicBezTo>
                  <a:pt x="928021" y="453016"/>
                  <a:pt x="937736" y="442824"/>
                  <a:pt x="950881" y="442443"/>
                </a:cubicBezTo>
                <a:cubicBezTo>
                  <a:pt x="964311" y="442062"/>
                  <a:pt x="974503" y="451778"/>
                  <a:pt x="974789" y="465018"/>
                </a:cubicBezTo>
                <a:close/>
                <a:moveTo>
                  <a:pt x="1536859" y="971843"/>
                </a:moveTo>
                <a:cubicBezTo>
                  <a:pt x="1536668" y="984035"/>
                  <a:pt x="1526096" y="994227"/>
                  <a:pt x="1513999" y="994036"/>
                </a:cubicBezTo>
                <a:cubicBezTo>
                  <a:pt x="1501807" y="993846"/>
                  <a:pt x="1491615" y="983273"/>
                  <a:pt x="1491806" y="971176"/>
                </a:cubicBezTo>
                <a:cubicBezTo>
                  <a:pt x="1491996" y="958984"/>
                  <a:pt x="1502569" y="948792"/>
                  <a:pt x="1514666" y="948983"/>
                </a:cubicBezTo>
                <a:cubicBezTo>
                  <a:pt x="1526857" y="949173"/>
                  <a:pt x="1537049" y="959746"/>
                  <a:pt x="1536859" y="971843"/>
                </a:cubicBezTo>
                <a:close/>
                <a:moveTo>
                  <a:pt x="1240917" y="655708"/>
                </a:moveTo>
                <a:cubicBezTo>
                  <a:pt x="1254252" y="655422"/>
                  <a:pt x="1264444" y="665233"/>
                  <a:pt x="1264634" y="678568"/>
                </a:cubicBezTo>
                <a:cubicBezTo>
                  <a:pt x="1264730" y="691903"/>
                  <a:pt x="1254728" y="702000"/>
                  <a:pt x="1241393" y="701904"/>
                </a:cubicBezTo>
                <a:cubicBezTo>
                  <a:pt x="1228630" y="701809"/>
                  <a:pt x="1218819" y="692475"/>
                  <a:pt x="1218438" y="679806"/>
                </a:cubicBezTo>
                <a:cubicBezTo>
                  <a:pt x="1217867" y="666376"/>
                  <a:pt x="1227677" y="655994"/>
                  <a:pt x="1240917" y="655708"/>
                </a:cubicBezTo>
                <a:close/>
                <a:moveTo>
                  <a:pt x="1630585" y="1215683"/>
                </a:moveTo>
                <a:cubicBezTo>
                  <a:pt x="1643920" y="1215588"/>
                  <a:pt x="1654016" y="1225589"/>
                  <a:pt x="1653921" y="1238924"/>
                </a:cubicBezTo>
                <a:cubicBezTo>
                  <a:pt x="1653826" y="1252259"/>
                  <a:pt x="1643729" y="1262165"/>
                  <a:pt x="1630394" y="1261879"/>
                </a:cubicBezTo>
                <a:cubicBezTo>
                  <a:pt x="1617631" y="1261689"/>
                  <a:pt x="1608106" y="1252068"/>
                  <a:pt x="1607820" y="1239400"/>
                </a:cubicBezTo>
                <a:cubicBezTo>
                  <a:pt x="1607439" y="1225970"/>
                  <a:pt x="1617345" y="1215778"/>
                  <a:pt x="1630585" y="1215683"/>
                </a:cubicBezTo>
                <a:close/>
                <a:moveTo>
                  <a:pt x="39243" y="218892"/>
                </a:moveTo>
                <a:cubicBezTo>
                  <a:pt x="38957" y="231369"/>
                  <a:pt x="28861" y="241180"/>
                  <a:pt x="16288" y="241085"/>
                </a:cubicBezTo>
                <a:cubicBezTo>
                  <a:pt x="9906" y="241085"/>
                  <a:pt x="4191" y="238418"/>
                  <a:pt x="95" y="234131"/>
                </a:cubicBezTo>
                <a:lnTo>
                  <a:pt x="95" y="202604"/>
                </a:lnTo>
                <a:cubicBezTo>
                  <a:pt x="4382" y="198127"/>
                  <a:pt x="10573" y="195365"/>
                  <a:pt x="17336" y="195651"/>
                </a:cubicBezTo>
                <a:cubicBezTo>
                  <a:pt x="29813" y="196127"/>
                  <a:pt x="39529" y="206414"/>
                  <a:pt x="39243" y="218892"/>
                </a:cubicBezTo>
                <a:close/>
                <a:moveTo>
                  <a:pt x="1471517" y="880974"/>
                </a:moveTo>
                <a:cubicBezTo>
                  <a:pt x="1471327" y="893166"/>
                  <a:pt x="1460754" y="903358"/>
                  <a:pt x="1448657" y="903168"/>
                </a:cubicBezTo>
                <a:cubicBezTo>
                  <a:pt x="1436465" y="902977"/>
                  <a:pt x="1426274" y="892404"/>
                  <a:pt x="1426464" y="880308"/>
                </a:cubicBezTo>
                <a:cubicBezTo>
                  <a:pt x="1426655" y="868116"/>
                  <a:pt x="1437227" y="857924"/>
                  <a:pt x="1449324" y="858114"/>
                </a:cubicBezTo>
                <a:cubicBezTo>
                  <a:pt x="1461421" y="858210"/>
                  <a:pt x="1471708" y="868782"/>
                  <a:pt x="1471517" y="880974"/>
                </a:cubicBezTo>
                <a:close/>
                <a:moveTo>
                  <a:pt x="749999" y="343955"/>
                </a:moveTo>
                <a:cubicBezTo>
                  <a:pt x="749713" y="357099"/>
                  <a:pt x="739331" y="366815"/>
                  <a:pt x="726186" y="366434"/>
                </a:cubicBezTo>
                <a:cubicBezTo>
                  <a:pt x="713137" y="366053"/>
                  <a:pt x="703517" y="355480"/>
                  <a:pt x="704088" y="342240"/>
                </a:cubicBezTo>
                <a:cubicBezTo>
                  <a:pt x="704660" y="329762"/>
                  <a:pt x="714566" y="320428"/>
                  <a:pt x="727234" y="320523"/>
                </a:cubicBezTo>
                <a:cubicBezTo>
                  <a:pt x="740378" y="320523"/>
                  <a:pt x="750284" y="330715"/>
                  <a:pt x="749999" y="343955"/>
                </a:cubicBezTo>
                <a:close/>
                <a:moveTo>
                  <a:pt x="1696593" y="1354938"/>
                </a:moveTo>
                <a:cubicBezTo>
                  <a:pt x="1684592" y="1355129"/>
                  <a:pt x="1673828" y="1344556"/>
                  <a:pt x="1673828" y="1332459"/>
                </a:cubicBezTo>
                <a:cubicBezTo>
                  <a:pt x="1673828" y="1320363"/>
                  <a:pt x="1684592" y="1309790"/>
                  <a:pt x="1696593" y="1310076"/>
                </a:cubicBezTo>
                <a:cubicBezTo>
                  <a:pt x="1708118" y="1310266"/>
                  <a:pt x="1718215" y="1320267"/>
                  <a:pt x="1718691" y="1331793"/>
                </a:cubicBezTo>
                <a:cubicBezTo>
                  <a:pt x="1719072" y="1343794"/>
                  <a:pt x="1708690" y="1354748"/>
                  <a:pt x="1696593" y="1354938"/>
                </a:cubicBezTo>
                <a:close/>
                <a:moveTo>
                  <a:pt x="1383316" y="764579"/>
                </a:moveTo>
                <a:cubicBezTo>
                  <a:pt x="1395317" y="764388"/>
                  <a:pt x="1406081" y="775342"/>
                  <a:pt x="1405795" y="787344"/>
                </a:cubicBezTo>
                <a:cubicBezTo>
                  <a:pt x="1405509" y="798869"/>
                  <a:pt x="1395222" y="808965"/>
                  <a:pt x="1383792" y="809156"/>
                </a:cubicBezTo>
                <a:cubicBezTo>
                  <a:pt x="1371791" y="809346"/>
                  <a:pt x="1361027" y="798393"/>
                  <a:pt x="1361313" y="786391"/>
                </a:cubicBezTo>
                <a:cubicBezTo>
                  <a:pt x="1361599" y="774866"/>
                  <a:pt x="1371886" y="764674"/>
                  <a:pt x="1383316" y="764579"/>
                </a:cubicBezTo>
                <a:close/>
                <a:moveTo>
                  <a:pt x="807053" y="335192"/>
                </a:moveTo>
                <a:cubicBezTo>
                  <a:pt x="819150" y="335478"/>
                  <a:pt x="829532" y="346431"/>
                  <a:pt x="829056" y="358433"/>
                </a:cubicBezTo>
                <a:cubicBezTo>
                  <a:pt x="828580" y="370529"/>
                  <a:pt x="817436" y="380721"/>
                  <a:pt x="805529" y="380054"/>
                </a:cubicBezTo>
                <a:cubicBezTo>
                  <a:pt x="794004" y="379388"/>
                  <a:pt x="784193" y="369005"/>
                  <a:pt x="784193" y="357576"/>
                </a:cubicBezTo>
                <a:cubicBezTo>
                  <a:pt x="784193" y="345479"/>
                  <a:pt x="795052" y="335001"/>
                  <a:pt x="807053" y="335192"/>
                </a:cubicBezTo>
                <a:close/>
                <a:moveTo>
                  <a:pt x="1053465" y="479496"/>
                </a:moveTo>
                <a:cubicBezTo>
                  <a:pt x="1053751" y="491497"/>
                  <a:pt x="1042892" y="502355"/>
                  <a:pt x="1030891" y="502165"/>
                </a:cubicBezTo>
                <a:cubicBezTo>
                  <a:pt x="1019366" y="501975"/>
                  <a:pt x="1009174" y="491783"/>
                  <a:pt x="1008888" y="480258"/>
                </a:cubicBezTo>
                <a:cubicBezTo>
                  <a:pt x="1008602" y="468256"/>
                  <a:pt x="1019461" y="457397"/>
                  <a:pt x="1031462" y="457588"/>
                </a:cubicBezTo>
                <a:cubicBezTo>
                  <a:pt x="1042988" y="457779"/>
                  <a:pt x="1053179" y="467970"/>
                  <a:pt x="1053465" y="479496"/>
                </a:cubicBezTo>
                <a:close/>
                <a:moveTo>
                  <a:pt x="1602010" y="1064997"/>
                </a:moveTo>
                <a:cubicBezTo>
                  <a:pt x="1602200" y="1076427"/>
                  <a:pt x="1592294" y="1087000"/>
                  <a:pt x="1580769" y="1087667"/>
                </a:cubicBezTo>
                <a:cubicBezTo>
                  <a:pt x="1568863" y="1088334"/>
                  <a:pt x="1557623" y="1077761"/>
                  <a:pt x="1557433" y="1065759"/>
                </a:cubicBezTo>
                <a:cubicBezTo>
                  <a:pt x="1557242" y="1053758"/>
                  <a:pt x="1568006" y="1042899"/>
                  <a:pt x="1580007" y="1043090"/>
                </a:cubicBezTo>
                <a:cubicBezTo>
                  <a:pt x="1591532" y="1043280"/>
                  <a:pt x="1601724" y="1053472"/>
                  <a:pt x="1602010" y="1064997"/>
                </a:cubicBezTo>
                <a:close/>
                <a:moveTo>
                  <a:pt x="1198340" y="584747"/>
                </a:moveTo>
                <a:cubicBezTo>
                  <a:pt x="1198531" y="596748"/>
                  <a:pt x="1187672" y="607607"/>
                  <a:pt x="1175671" y="607321"/>
                </a:cubicBezTo>
                <a:cubicBezTo>
                  <a:pt x="1164146" y="607035"/>
                  <a:pt x="1153954" y="596844"/>
                  <a:pt x="1153859" y="585318"/>
                </a:cubicBezTo>
                <a:cubicBezTo>
                  <a:pt x="1153668" y="573317"/>
                  <a:pt x="1164527" y="562458"/>
                  <a:pt x="1176528" y="562744"/>
                </a:cubicBezTo>
                <a:cubicBezTo>
                  <a:pt x="1188053" y="563030"/>
                  <a:pt x="1198245" y="573221"/>
                  <a:pt x="1198340" y="584747"/>
                </a:cubicBezTo>
                <a:close/>
                <a:moveTo>
                  <a:pt x="1747838" y="1480668"/>
                </a:moveTo>
                <a:cubicBezTo>
                  <a:pt x="1759934" y="1480954"/>
                  <a:pt x="1770317" y="1491908"/>
                  <a:pt x="1769840" y="1503909"/>
                </a:cubicBezTo>
                <a:cubicBezTo>
                  <a:pt x="1769364" y="1516006"/>
                  <a:pt x="1758220" y="1526198"/>
                  <a:pt x="1746314" y="1525531"/>
                </a:cubicBezTo>
                <a:cubicBezTo>
                  <a:pt x="1734788" y="1524864"/>
                  <a:pt x="1724978" y="1514482"/>
                  <a:pt x="1724978" y="1503052"/>
                </a:cubicBezTo>
                <a:cubicBezTo>
                  <a:pt x="1724978" y="1490955"/>
                  <a:pt x="1735836" y="1480383"/>
                  <a:pt x="1747838" y="1480668"/>
                </a:cubicBezTo>
                <a:close/>
                <a:moveTo>
                  <a:pt x="1666399" y="1160247"/>
                </a:moveTo>
                <a:cubicBezTo>
                  <a:pt x="1665827" y="1172154"/>
                  <a:pt x="1655540" y="1181202"/>
                  <a:pt x="1643729" y="1180440"/>
                </a:cubicBezTo>
                <a:cubicBezTo>
                  <a:pt x="1631823" y="1179678"/>
                  <a:pt x="1622965" y="1169296"/>
                  <a:pt x="1623917" y="1157485"/>
                </a:cubicBezTo>
                <a:cubicBezTo>
                  <a:pt x="1624870" y="1146150"/>
                  <a:pt x="1634490" y="1137578"/>
                  <a:pt x="1645825" y="1137959"/>
                </a:cubicBezTo>
                <a:cubicBezTo>
                  <a:pt x="1657636" y="1138245"/>
                  <a:pt x="1666970" y="1148341"/>
                  <a:pt x="1666399" y="1160247"/>
                </a:cubicBezTo>
                <a:close/>
                <a:moveTo>
                  <a:pt x="1342358" y="693332"/>
                </a:moveTo>
                <a:cubicBezTo>
                  <a:pt x="1342168" y="705238"/>
                  <a:pt x="1332262" y="714668"/>
                  <a:pt x="1320356" y="714287"/>
                </a:cubicBezTo>
                <a:cubicBezTo>
                  <a:pt x="1308449" y="713906"/>
                  <a:pt x="1299115" y="703809"/>
                  <a:pt x="1299686" y="691998"/>
                </a:cubicBezTo>
                <a:cubicBezTo>
                  <a:pt x="1300258" y="680663"/>
                  <a:pt x="1309592" y="671710"/>
                  <a:pt x="1320927" y="671710"/>
                </a:cubicBezTo>
                <a:cubicBezTo>
                  <a:pt x="1332928" y="671710"/>
                  <a:pt x="1342549" y="681426"/>
                  <a:pt x="1342358" y="693332"/>
                </a:cubicBezTo>
                <a:close/>
                <a:moveTo>
                  <a:pt x="367094" y="195460"/>
                </a:moveTo>
                <a:cubicBezTo>
                  <a:pt x="367189" y="207080"/>
                  <a:pt x="358521" y="216129"/>
                  <a:pt x="346996" y="216510"/>
                </a:cubicBezTo>
                <a:cubicBezTo>
                  <a:pt x="334804" y="216987"/>
                  <a:pt x="325279" y="207843"/>
                  <a:pt x="325184" y="195651"/>
                </a:cubicBezTo>
                <a:cubicBezTo>
                  <a:pt x="325088" y="183459"/>
                  <a:pt x="334518" y="174219"/>
                  <a:pt x="346710" y="174600"/>
                </a:cubicBezTo>
                <a:cubicBezTo>
                  <a:pt x="358331" y="174981"/>
                  <a:pt x="367094" y="183839"/>
                  <a:pt x="367094" y="195460"/>
                </a:cubicBezTo>
                <a:close/>
                <a:moveTo>
                  <a:pt x="446723" y="210510"/>
                </a:moveTo>
                <a:cubicBezTo>
                  <a:pt x="446342" y="222606"/>
                  <a:pt x="436531" y="231464"/>
                  <a:pt x="424339" y="230703"/>
                </a:cubicBezTo>
                <a:cubicBezTo>
                  <a:pt x="412814" y="230036"/>
                  <a:pt x="404432" y="220701"/>
                  <a:pt x="404813" y="209081"/>
                </a:cubicBezTo>
                <a:cubicBezTo>
                  <a:pt x="405194" y="196984"/>
                  <a:pt x="415004" y="188126"/>
                  <a:pt x="427196" y="188888"/>
                </a:cubicBezTo>
                <a:cubicBezTo>
                  <a:pt x="438722" y="189650"/>
                  <a:pt x="447104" y="198889"/>
                  <a:pt x="446723" y="210510"/>
                </a:cubicBezTo>
                <a:close/>
                <a:moveTo>
                  <a:pt x="526066" y="223845"/>
                </a:moveTo>
                <a:cubicBezTo>
                  <a:pt x="526161" y="235655"/>
                  <a:pt x="517589" y="244419"/>
                  <a:pt x="505873" y="244704"/>
                </a:cubicBezTo>
                <a:cubicBezTo>
                  <a:pt x="493490" y="244990"/>
                  <a:pt x="484346" y="235846"/>
                  <a:pt x="484632" y="223463"/>
                </a:cubicBezTo>
                <a:cubicBezTo>
                  <a:pt x="484918" y="211748"/>
                  <a:pt x="493776" y="203175"/>
                  <a:pt x="505492" y="203270"/>
                </a:cubicBezTo>
                <a:cubicBezTo>
                  <a:pt x="517303" y="203461"/>
                  <a:pt x="525971" y="212129"/>
                  <a:pt x="526066" y="223845"/>
                </a:cubicBezTo>
                <a:close/>
                <a:moveTo>
                  <a:pt x="266033" y="160694"/>
                </a:moveTo>
                <a:cubicBezTo>
                  <a:pt x="277844" y="160408"/>
                  <a:pt x="286798" y="168790"/>
                  <a:pt x="287274" y="180506"/>
                </a:cubicBezTo>
                <a:cubicBezTo>
                  <a:pt x="287750" y="192888"/>
                  <a:pt x="278702" y="202223"/>
                  <a:pt x="266414" y="202128"/>
                </a:cubicBezTo>
                <a:cubicBezTo>
                  <a:pt x="254699" y="202032"/>
                  <a:pt x="245936" y="193364"/>
                  <a:pt x="245840" y="181649"/>
                </a:cubicBezTo>
                <a:cubicBezTo>
                  <a:pt x="245840" y="169838"/>
                  <a:pt x="254318" y="160979"/>
                  <a:pt x="266033" y="160694"/>
                </a:cubicBezTo>
                <a:close/>
                <a:moveTo>
                  <a:pt x="886206" y="350908"/>
                </a:moveTo>
                <a:cubicBezTo>
                  <a:pt x="898398" y="350908"/>
                  <a:pt x="907542" y="360338"/>
                  <a:pt x="907161" y="372530"/>
                </a:cubicBezTo>
                <a:cubicBezTo>
                  <a:pt x="906780" y="384150"/>
                  <a:pt x="897827" y="392818"/>
                  <a:pt x="886206" y="392818"/>
                </a:cubicBezTo>
                <a:cubicBezTo>
                  <a:pt x="874014" y="392818"/>
                  <a:pt x="864870" y="383388"/>
                  <a:pt x="865251" y="371196"/>
                </a:cubicBezTo>
                <a:cubicBezTo>
                  <a:pt x="865632" y="359576"/>
                  <a:pt x="874586" y="350908"/>
                  <a:pt x="886206" y="350908"/>
                </a:cubicBezTo>
                <a:close/>
                <a:moveTo>
                  <a:pt x="1110139" y="473780"/>
                </a:moveTo>
                <a:cubicBezTo>
                  <a:pt x="1121950" y="473495"/>
                  <a:pt x="1130903" y="482067"/>
                  <a:pt x="1131094" y="493878"/>
                </a:cubicBezTo>
                <a:cubicBezTo>
                  <a:pt x="1131189" y="505689"/>
                  <a:pt x="1122521" y="514547"/>
                  <a:pt x="1110710" y="514452"/>
                </a:cubicBezTo>
                <a:cubicBezTo>
                  <a:pt x="1099471" y="514357"/>
                  <a:pt x="1090994" y="506261"/>
                  <a:pt x="1090517" y="495117"/>
                </a:cubicBezTo>
                <a:cubicBezTo>
                  <a:pt x="1089946" y="483210"/>
                  <a:pt x="1098423" y="474066"/>
                  <a:pt x="1110139" y="473780"/>
                </a:cubicBezTo>
                <a:close/>
                <a:moveTo>
                  <a:pt x="186404" y="146883"/>
                </a:moveTo>
                <a:cubicBezTo>
                  <a:pt x="198215" y="146597"/>
                  <a:pt x="207169" y="155169"/>
                  <a:pt x="207359" y="166980"/>
                </a:cubicBezTo>
                <a:cubicBezTo>
                  <a:pt x="207455" y="178791"/>
                  <a:pt x="198787" y="187650"/>
                  <a:pt x="186976" y="187554"/>
                </a:cubicBezTo>
                <a:cubicBezTo>
                  <a:pt x="175736" y="187554"/>
                  <a:pt x="167259" y="179363"/>
                  <a:pt x="166783" y="168219"/>
                </a:cubicBezTo>
                <a:cubicBezTo>
                  <a:pt x="166211" y="156312"/>
                  <a:pt x="174689" y="147168"/>
                  <a:pt x="186404" y="146883"/>
                </a:cubicBezTo>
                <a:close/>
                <a:moveTo>
                  <a:pt x="564642" y="237084"/>
                </a:moveTo>
                <a:cubicBezTo>
                  <a:pt x="565214" y="225369"/>
                  <a:pt x="574548" y="217177"/>
                  <a:pt x="586454" y="217939"/>
                </a:cubicBezTo>
                <a:cubicBezTo>
                  <a:pt x="597599" y="218701"/>
                  <a:pt x="605504" y="227369"/>
                  <a:pt x="605314" y="238704"/>
                </a:cubicBezTo>
                <a:cubicBezTo>
                  <a:pt x="605123" y="250514"/>
                  <a:pt x="596075" y="258992"/>
                  <a:pt x="584168" y="258611"/>
                </a:cubicBezTo>
                <a:cubicBezTo>
                  <a:pt x="572453" y="258230"/>
                  <a:pt x="564071" y="248991"/>
                  <a:pt x="564642" y="237084"/>
                </a:cubicBezTo>
                <a:close/>
                <a:moveTo>
                  <a:pt x="1275683" y="599511"/>
                </a:moveTo>
                <a:cubicBezTo>
                  <a:pt x="1275493" y="611036"/>
                  <a:pt x="1266158" y="619799"/>
                  <a:pt x="1254633" y="619227"/>
                </a:cubicBezTo>
                <a:cubicBezTo>
                  <a:pt x="1243775" y="618751"/>
                  <a:pt x="1235488" y="609797"/>
                  <a:pt x="1235678" y="598844"/>
                </a:cubicBezTo>
                <a:cubicBezTo>
                  <a:pt x="1235869" y="587319"/>
                  <a:pt x="1245203" y="578555"/>
                  <a:pt x="1256728" y="579127"/>
                </a:cubicBezTo>
                <a:cubicBezTo>
                  <a:pt x="1267587" y="579698"/>
                  <a:pt x="1275874" y="588557"/>
                  <a:pt x="1275683" y="599511"/>
                </a:cubicBezTo>
                <a:close/>
                <a:moveTo>
                  <a:pt x="1730597" y="1252735"/>
                </a:moveTo>
                <a:cubicBezTo>
                  <a:pt x="1730693" y="1263879"/>
                  <a:pt x="1722406" y="1272642"/>
                  <a:pt x="1711357" y="1273119"/>
                </a:cubicBezTo>
                <a:cubicBezTo>
                  <a:pt x="1699641" y="1273595"/>
                  <a:pt x="1690402" y="1264927"/>
                  <a:pt x="1690211" y="1253211"/>
                </a:cubicBezTo>
                <a:cubicBezTo>
                  <a:pt x="1690116" y="1241496"/>
                  <a:pt x="1699165" y="1232542"/>
                  <a:pt x="1710881" y="1232828"/>
                </a:cubicBezTo>
                <a:cubicBezTo>
                  <a:pt x="1722120" y="1233018"/>
                  <a:pt x="1730502" y="1241496"/>
                  <a:pt x="1730597" y="1252735"/>
                </a:cubicBezTo>
                <a:close/>
                <a:moveTo>
                  <a:pt x="1762220" y="1443806"/>
                </a:moveTo>
                <a:cubicBezTo>
                  <a:pt x="1750409" y="1444092"/>
                  <a:pt x="1741456" y="1435520"/>
                  <a:pt x="1741265" y="1423709"/>
                </a:cubicBezTo>
                <a:cubicBezTo>
                  <a:pt x="1741170" y="1411898"/>
                  <a:pt x="1749838" y="1403039"/>
                  <a:pt x="1761649" y="1403135"/>
                </a:cubicBezTo>
                <a:cubicBezTo>
                  <a:pt x="1772888" y="1403230"/>
                  <a:pt x="1781366" y="1411326"/>
                  <a:pt x="1781842" y="1422471"/>
                </a:cubicBezTo>
                <a:cubicBezTo>
                  <a:pt x="1782413" y="1434377"/>
                  <a:pt x="1773936" y="1443521"/>
                  <a:pt x="1762220" y="1443806"/>
                </a:cubicBezTo>
                <a:close/>
                <a:moveTo>
                  <a:pt x="985742" y="386151"/>
                </a:moveTo>
                <a:cubicBezTo>
                  <a:pt x="985742" y="397009"/>
                  <a:pt x="976884" y="405867"/>
                  <a:pt x="966121" y="405962"/>
                </a:cubicBezTo>
                <a:cubicBezTo>
                  <a:pt x="954786" y="406153"/>
                  <a:pt x="945452" y="396628"/>
                  <a:pt x="945928" y="385293"/>
                </a:cubicBezTo>
                <a:cubicBezTo>
                  <a:pt x="946309" y="374530"/>
                  <a:pt x="955453" y="365958"/>
                  <a:pt x="966311" y="366148"/>
                </a:cubicBezTo>
                <a:cubicBezTo>
                  <a:pt x="977075" y="366338"/>
                  <a:pt x="985742" y="375292"/>
                  <a:pt x="985742" y="386151"/>
                </a:cubicBezTo>
                <a:close/>
                <a:moveTo>
                  <a:pt x="665131" y="229750"/>
                </a:moveTo>
                <a:cubicBezTo>
                  <a:pt x="675894" y="230036"/>
                  <a:pt x="684562" y="239085"/>
                  <a:pt x="684467" y="249943"/>
                </a:cubicBezTo>
                <a:cubicBezTo>
                  <a:pt x="684371" y="261278"/>
                  <a:pt x="674561" y="270327"/>
                  <a:pt x="663226" y="269660"/>
                </a:cubicBezTo>
                <a:cubicBezTo>
                  <a:pt x="652463" y="268993"/>
                  <a:pt x="644081" y="259563"/>
                  <a:pt x="644557" y="248800"/>
                </a:cubicBezTo>
                <a:cubicBezTo>
                  <a:pt x="645128" y="237942"/>
                  <a:pt x="654272" y="229369"/>
                  <a:pt x="665131" y="229750"/>
                </a:cubicBezTo>
                <a:close/>
                <a:moveTo>
                  <a:pt x="1793939" y="1590587"/>
                </a:moveTo>
                <a:cubicBezTo>
                  <a:pt x="1796701" y="1582491"/>
                  <a:pt x="1804321" y="1576776"/>
                  <a:pt x="1813274" y="1576966"/>
                </a:cubicBezTo>
                <a:cubicBezTo>
                  <a:pt x="1821847" y="1577156"/>
                  <a:pt x="1828991" y="1582872"/>
                  <a:pt x="1831562" y="1590587"/>
                </a:cubicBezTo>
                <a:lnTo>
                  <a:pt x="1793939" y="1590587"/>
                </a:lnTo>
                <a:close/>
                <a:moveTo>
                  <a:pt x="1548384" y="895262"/>
                </a:moveTo>
                <a:cubicBezTo>
                  <a:pt x="1548098" y="905930"/>
                  <a:pt x="1538764" y="914883"/>
                  <a:pt x="1528096" y="914597"/>
                </a:cubicBezTo>
                <a:cubicBezTo>
                  <a:pt x="1517428" y="914312"/>
                  <a:pt x="1508474" y="904977"/>
                  <a:pt x="1508760" y="894309"/>
                </a:cubicBezTo>
                <a:cubicBezTo>
                  <a:pt x="1509046" y="883641"/>
                  <a:pt x="1518380" y="874688"/>
                  <a:pt x="1529048" y="874973"/>
                </a:cubicBezTo>
                <a:cubicBezTo>
                  <a:pt x="1539716" y="875259"/>
                  <a:pt x="1548575" y="884594"/>
                  <a:pt x="1548384" y="895262"/>
                </a:cubicBezTo>
                <a:close/>
                <a:moveTo>
                  <a:pt x="130207" y="153455"/>
                </a:moveTo>
                <a:cubicBezTo>
                  <a:pt x="130016" y="164313"/>
                  <a:pt x="121063" y="172981"/>
                  <a:pt x="110204" y="172981"/>
                </a:cubicBezTo>
                <a:cubicBezTo>
                  <a:pt x="98870" y="172981"/>
                  <a:pt x="89726" y="163266"/>
                  <a:pt x="90392" y="151931"/>
                </a:cubicBezTo>
                <a:cubicBezTo>
                  <a:pt x="90964" y="141168"/>
                  <a:pt x="100298" y="132690"/>
                  <a:pt x="111062" y="133167"/>
                </a:cubicBezTo>
                <a:cubicBezTo>
                  <a:pt x="121825" y="133452"/>
                  <a:pt x="130397" y="142596"/>
                  <a:pt x="130207" y="153455"/>
                </a:cubicBezTo>
                <a:close/>
                <a:moveTo>
                  <a:pt x="1416939" y="706953"/>
                </a:moveTo>
                <a:cubicBezTo>
                  <a:pt x="1417130" y="717049"/>
                  <a:pt x="1408367" y="726193"/>
                  <a:pt x="1398175" y="726384"/>
                </a:cubicBezTo>
                <a:cubicBezTo>
                  <a:pt x="1388078" y="726574"/>
                  <a:pt x="1378934" y="717811"/>
                  <a:pt x="1378744" y="707619"/>
                </a:cubicBezTo>
                <a:cubicBezTo>
                  <a:pt x="1378553" y="697523"/>
                  <a:pt x="1387316" y="688379"/>
                  <a:pt x="1397508" y="688188"/>
                </a:cubicBezTo>
                <a:cubicBezTo>
                  <a:pt x="1407605" y="687903"/>
                  <a:pt x="1416749" y="696761"/>
                  <a:pt x="1416939" y="706953"/>
                </a:cubicBezTo>
                <a:close/>
                <a:moveTo>
                  <a:pt x="1482852" y="800393"/>
                </a:moveTo>
                <a:cubicBezTo>
                  <a:pt x="1483233" y="810966"/>
                  <a:pt x="1474089" y="820491"/>
                  <a:pt x="1463421" y="820681"/>
                </a:cubicBezTo>
                <a:cubicBezTo>
                  <a:pt x="1452753" y="820871"/>
                  <a:pt x="1443038" y="811537"/>
                  <a:pt x="1443609" y="800869"/>
                </a:cubicBezTo>
                <a:cubicBezTo>
                  <a:pt x="1444181" y="789344"/>
                  <a:pt x="1450848" y="782581"/>
                  <a:pt x="1462183" y="781438"/>
                </a:cubicBezTo>
                <a:cubicBezTo>
                  <a:pt x="1472660" y="780390"/>
                  <a:pt x="1482471" y="789820"/>
                  <a:pt x="1482852" y="800393"/>
                </a:cubicBezTo>
                <a:close/>
                <a:moveTo>
                  <a:pt x="1593532" y="1005466"/>
                </a:moveTo>
                <a:cubicBezTo>
                  <a:pt x="1582865" y="1005276"/>
                  <a:pt x="1573816" y="995655"/>
                  <a:pt x="1574197" y="985083"/>
                </a:cubicBezTo>
                <a:cubicBezTo>
                  <a:pt x="1574578" y="974414"/>
                  <a:pt x="1584389" y="965080"/>
                  <a:pt x="1594866" y="966223"/>
                </a:cubicBezTo>
                <a:cubicBezTo>
                  <a:pt x="1606201" y="967461"/>
                  <a:pt x="1612868" y="974224"/>
                  <a:pt x="1613440" y="985749"/>
                </a:cubicBezTo>
                <a:cubicBezTo>
                  <a:pt x="1614011" y="996417"/>
                  <a:pt x="1604201" y="1005656"/>
                  <a:pt x="1593532" y="1005466"/>
                </a:cubicBezTo>
                <a:close/>
                <a:moveTo>
                  <a:pt x="50006" y="138786"/>
                </a:moveTo>
                <a:cubicBezTo>
                  <a:pt x="50006" y="148883"/>
                  <a:pt x="41148" y="157931"/>
                  <a:pt x="31052" y="158122"/>
                </a:cubicBezTo>
                <a:cubicBezTo>
                  <a:pt x="20479" y="158312"/>
                  <a:pt x="10954" y="148692"/>
                  <a:pt x="11335" y="138120"/>
                </a:cubicBezTo>
                <a:cubicBezTo>
                  <a:pt x="11716" y="128023"/>
                  <a:pt x="20955" y="119260"/>
                  <a:pt x="31052" y="119451"/>
                </a:cubicBezTo>
                <a:cubicBezTo>
                  <a:pt x="41148" y="119641"/>
                  <a:pt x="50006" y="128690"/>
                  <a:pt x="50006" y="138786"/>
                </a:cubicBezTo>
                <a:close/>
                <a:moveTo>
                  <a:pt x="760762" y="263278"/>
                </a:moveTo>
                <a:cubicBezTo>
                  <a:pt x="761143" y="273755"/>
                  <a:pt x="751618" y="283471"/>
                  <a:pt x="741045" y="283376"/>
                </a:cubicBezTo>
                <a:cubicBezTo>
                  <a:pt x="731044" y="283280"/>
                  <a:pt x="721995" y="274422"/>
                  <a:pt x="721614" y="264421"/>
                </a:cubicBezTo>
                <a:cubicBezTo>
                  <a:pt x="721233" y="253848"/>
                  <a:pt x="730758" y="244228"/>
                  <a:pt x="741331" y="244323"/>
                </a:cubicBezTo>
                <a:cubicBezTo>
                  <a:pt x="751427" y="244419"/>
                  <a:pt x="760476" y="253277"/>
                  <a:pt x="760762" y="263278"/>
                </a:cubicBezTo>
                <a:close/>
                <a:moveTo>
                  <a:pt x="1678400" y="1079952"/>
                </a:moveTo>
                <a:cubicBezTo>
                  <a:pt x="1678210" y="1090143"/>
                  <a:pt x="1669066" y="1098906"/>
                  <a:pt x="1658969" y="1098716"/>
                </a:cubicBezTo>
                <a:cubicBezTo>
                  <a:pt x="1648778" y="1098525"/>
                  <a:pt x="1640015" y="1089381"/>
                  <a:pt x="1640205" y="1079285"/>
                </a:cubicBezTo>
                <a:cubicBezTo>
                  <a:pt x="1640396" y="1069093"/>
                  <a:pt x="1649540" y="1060330"/>
                  <a:pt x="1659636" y="1060521"/>
                </a:cubicBezTo>
                <a:cubicBezTo>
                  <a:pt x="1669828" y="1060711"/>
                  <a:pt x="1678591" y="1069760"/>
                  <a:pt x="1678400" y="1079952"/>
                </a:cubicBezTo>
                <a:close/>
                <a:moveTo>
                  <a:pt x="1827371" y="1498766"/>
                </a:moveTo>
                <a:cubicBezTo>
                  <a:pt x="1838516" y="1499433"/>
                  <a:pt x="1846612" y="1508577"/>
                  <a:pt x="1845278" y="1518959"/>
                </a:cubicBezTo>
                <a:cubicBezTo>
                  <a:pt x="1843850" y="1530008"/>
                  <a:pt x="1836896" y="1535723"/>
                  <a:pt x="1825943" y="1535532"/>
                </a:cubicBezTo>
                <a:cubicBezTo>
                  <a:pt x="1815465" y="1535437"/>
                  <a:pt x="1807369" y="1525817"/>
                  <a:pt x="1808702" y="1515435"/>
                </a:cubicBezTo>
                <a:cubicBezTo>
                  <a:pt x="1810131" y="1504386"/>
                  <a:pt x="1817180" y="1499242"/>
                  <a:pt x="1827371" y="1498766"/>
                </a:cubicBezTo>
                <a:close/>
                <a:moveTo>
                  <a:pt x="1775270" y="1365606"/>
                </a:moveTo>
                <a:cubicBezTo>
                  <a:pt x="1764982" y="1365321"/>
                  <a:pt x="1756410" y="1356081"/>
                  <a:pt x="1756982" y="1345889"/>
                </a:cubicBezTo>
                <a:cubicBezTo>
                  <a:pt x="1757458" y="1335603"/>
                  <a:pt x="1766983" y="1326839"/>
                  <a:pt x="1776984" y="1328078"/>
                </a:cubicBezTo>
                <a:cubicBezTo>
                  <a:pt x="1787843" y="1329411"/>
                  <a:pt x="1794034" y="1335984"/>
                  <a:pt x="1794510" y="1346937"/>
                </a:cubicBezTo>
                <a:cubicBezTo>
                  <a:pt x="1794986" y="1357129"/>
                  <a:pt x="1785557" y="1365892"/>
                  <a:pt x="1775270" y="1365606"/>
                </a:cubicBezTo>
                <a:close/>
                <a:moveTo>
                  <a:pt x="1189673" y="489402"/>
                </a:moveTo>
                <a:cubicBezTo>
                  <a:pt x="1199864" y="489021"/>
                  <a:pt x="1209008" y="497593"/>
                  <a:pt x="1209199" y="507880"/>
                </a:cubicBezTo>
                <a:cubicBezTo>
                  <a:pt x="1209389" y="518072"/>
                  <a:pt x="1200626" y="527406"/>
                  <a:pt x="1190339" y="526930"/>
                </a:cubicBezTo>
                <a:cubicBezTo>
                  <a:pt x="1179386" y="526359"/>
                  <a:pt x="1172813" y="520072"/>
                  <a:pt x="1171670" y="509213"/>
                </a:cubicBezTo>
                <a:cubicBezTo>
                  <a:pt x="1170432" y="499212"/>
                  <a:pt x="1179386" y="489878"/>
                  <a:pt x="1189673" y="489402"/>
                </a:cubicBezTo>
                <a:close/>
                <a:moveTo>
                  <a:pt x="1044797" y="381769"/>
                </a:moveTo>
                <a:cubicBezTo>
                  <a:pt x="1055942" y="381769"/>
                  <a:pt x="1064609" y="390532"/>
                  <a:pt x="1063752" y="401010"/>
                </a:cubicBezTo>
                <a:cubicBezTo>
                  <a:pt x="1062800" y="412059"/>
                  <a:pt x="1056323" y="418250"/>
                  <a:pt x="1045274" y="418631"/>
                </a:cubicBezTo>
                <a:cubicBezTo>
                  <a:pt x="1034796" y="419012"/>
                  <a:pt x="1026128" y="409963"/>
                  <a:pt x="1026986" y="399486"/>
                </a:cubicBezTo>
                <a:cubicBezTo>
                  <a:pt x="1027938" y="388437"/>
                  <a:pt x="1034510" y="382721"/>
                  <a:pt x="1044797" y="381769"/>
                </a:cubicBezTo>
                <a:close/>
                <a:moveTo>
                  <a:pt x="838962" y="277851"/>
                </a:moveTo>
                <a:cubicBezTo>
                  <a:pt x="838200" y="288805"/>
                  <a:pt x="832580" y="295377"/>
                  <a:pt x="821436" y="296139"/>
                </a:cubicBezTo>
                <a:cubicBezTo>
                  <a:pt x="810768" y="296806"/>
                  <a:pt x="802196" y="288424"/>
                  <a:pt x="802767" y="277756"/>
                </a:cubicBezTo>
                <a:cubicBezTo>
                  <a:pt x="803339" y="266612"/>
                  <a:pt x="809720" y="260230"/>
                  <a:pt x="820769" y="260230"/>
                </a:cubicBezTo>
                <a:cubicBezTo>
                  <a:pt x="832009" y="260135"/>
                  <a:pt x="837914" y="266802"/>
                  <a:pt x="838962" y="277851"/>
                </a:cubicBezTo>
                <a:close/>
                <a:moveTo>
                  <a:pt x="899636" y="274994"/>
                </a:moveTo>
                <a:cubicBezTo>
                  <a:pt x="910209" y="275756"/>
                  <a:pt x="916972" y="280899"/>
                  <a:pt x="917353" y="291567"/>
                </a:cubicBezTo>
                <a:cubicBezTo>
                  <a:pt x="917734" y="302140"/>
                  <a:pt x="911638" y="308712"/>
                  <a:pt x="901065" y="309093"/>
                </a:cubicBezTo>
                <a:cubicBezTo>
                  <a:pt x="890492" y="309474"/>
                  <a:pt x="884015" y="303473"/>
                  <a:pt x="883444" y="292901"/>
                </a:cubicBezTo>
                <a:cubicBezTo>
                  <a:pt x="882968" y="282233"/>
                  <a:pt x="889445" y="276708"/>
                  <a:pt x="899636" y="274994"/>
                </a:cubicBezTo>
                <a:close/>
                <a:moveTo>
                  <a:pt x="1706975" y="1173582"/>
                </a:moveTo>
                <a:cubicBezTo>
                  <a:pt x="1707642" y="1162152"/>
                  <a:pt x="1715929" y="1154818"/>
                  <a:pt x="1726121" y="1155961"/>
                </a:cubicBezTo>
                <a:cubicBezTo>
                  <a:pt x="1737360" y="1157199"/>
                  <a:pt x="1742980" y="1164153"/>
                  <a:pt x="1741932" y="1175297"/>
                </a:cubicBezTo>
                <a:cubicBezTo>
                  <a:pt x="1740980" y="1185870"/>
                  <a:pt x="1734217" y="1191394"/>
                  <a:pt x="1723835" y="1190918"/>
                </a:cubicBezTo>
                <a:cubicBezTo>
                  <a:pt x="1712500" y="1190251"/>
                  <a:pt x="1707356" y="1183203"/>
                  <a:pt x="1706975" y="1173582"/>
                </a:cubicBezTo>
                <a:close/>
                <a:moveTo>
                  <a:pt x="1332643" y="595701"/>
                </a:moveTo>
                <a:cubicBezTo>
                  <a:pt x="1343692" y="596939"/>
                  <a:pt x="1350169" y="602749"/>
                  <a:pt x="1349788" y="613988"/>
                </a:cubicBezTo>
                <a:cubicBezTo>
                  <a:pt x="1349407" y="625228"/>
                  <a:pt x="1342644" y="631324"/>
                  <a:pt x="1331405" y="630848"/>
                </a:cubicBezTo>
                <a:cubicBezTo>
                  <a:pt x="1320927" y="630467"/>
                  <a:pt x="1314926" y="624085"/>
                  <a:pt x="1314926" y="613512"/>
                </a:cubicBezTo>
                <a:cubicBezTo>
                  <a:pt x="1314926" y="602178"/>
                  <a:pt x="1321594" y="596653"/>
                  <a:pt x="1332643" y="595701"/>
                </a:cubicBezTo>
                <a:close/>
                <a:moveTo>
                  <a:pt x="1808607" y="1270833"/>
                </a:moveTo>
                <a:cubicBezTo>
                  <a:pt x="1802321" y="1275023"/>
                  <a:pt x="1796320" y="1281977"/>
                  <a:pt x="1789557" y="1282834"/>
                </a:cubicBezTo>
                <a:cubicBezTo>
                  <a:pt x="1780127" y="1284072"/>
                  <a:pt x="1773650" y="1276643"/>
                  <a:pt x="1773936" y="1266832"/>
                </a:cubicBezTo>
                <a:cubicBezTo>
                  <a:pt x="1774127" y="1257021"/>
                  <a:pt x="1780889" y="1249782"/>
                  <a:pt x="1790319" y="1251497"/>
                </a:cubicBezTo>
                <a:cubicBezTo>
                  <a:pt x="1797082" y="1252735"/>
                  <a:pt x="1802702" y="1259784"/>
                  <a:pt x="1808798" y="1264355"/>
                </a:cubicBezTo>
                <a:cubicBezTo>
                  <a:pt x="1808702" y="1266451"/>
                  <a:pt x="1808702" y="1268642"/>
                  <a:pt x="1808607" y="1270833"/>
                </a:cubicBezTo>
                <a:close/>
                <a:moveTo>
                  <a:pt x="1860137" y="1440854"/>
                </a:moveTo>
                <a:cubicBezTo>
                  <a:pt x="1853946" y="1445330"/>
                  <a:pt x="1848326" y="1451808"/>
                  <a:pt x="1841468" y="1453808"/>
                </a:cubicBezTo>
                <a:cubicBezTo>
                  <a:pt x="1833086" y="1456189"/>
                  <a:pt x="1823752" y="1445997"/>
                  <a:pt x="1824704" y="1437044"/>
                </a:cubicBezTo>
                <a:cubicBezTo>
                  <a:pt x="1825752" y="1427328"/>
                  <a:pt x="1831943" y="1419994"/>
                  <a:pt x="1841373" y="1421709"/>
                </a:cubicBezTo>
                <a:cubicBezTo>
                  <a:pt x="1848136" y="1422947"/>
                  <a:pt x="1853946" y="1429900"/>
                  <a:pt x="1860137" y="1434377"/>
                </a:cubicBezTo>
                <a:cubicBezTo>
                  <a:pt x="1860137" y="1436568"/>
                  <a:pt x="1860137" y="1438663"/>
                  <a:pt x="1860137" y="1440854"/>
                </a:cubicBezTo>
                <a:close/>
                <a:moveTo>
                  <a:pt x="1143953" y="417678"/>
                </a:moveTo>
                <a:cubicBezTo>
                  <a:pt x="1137761" y="422155"/>
                  <a:pt x="1132142" y="428632"/>
                  <a:pt x="1125284" y="430632"/>
                </a:cubicBezTo>
                <a:cubicBezTo>
                  <a:pt x="1116902" y="433013"/>
                  <a:pt x="1107567" y="422822"/>
                  <a:pt x="1108520" y="413868"/>
                </a:cubicBezTo>
                <a:cubicBezTo>
                  <a:pt x="1109567" y="404153"/>
                  <a:pt x="1115759" y="396819"/>
                  <a:pt x="1125188" y="398533"/>
                </a:cubicBezTo>
                <a:cubicBezTo>
                  <a:pt x="1131951" y="399771"/>
                  <a:pt x="1137761" y="406820"/>
                  <a:pt x="1143953" y="411201"/>
                </a:cubicBezTo>
                <a:cubicBezTo>
                  <a:pt x="1143857" y="413297"/>
                  <a:pt x="1143953" y="415487"/>
                  <a:pt x="1143953" y="417678"/>
                </a:cubicBezTo>
                <a:close/>
                <a:moveTo>
                  <a:pt x="299657" y="105735"/>
                </a:moveTo>
                <a:cubicBezTo>
                  <a:pt x="293275" y="110021"/>
                  <a:pt x="287465" y="116307"/>
                  <a:pt x="280511" y="117927"/>
                </a:cubicBezTo>
                <a:cubicBezTo>
                  <a:pt x="272034" y="120022"/>
                  <a:pt x="263081" y="109354"/>
                  <a:pt x="264414" y="100591"/>
                </a:cubicBezTo>
                <a:cubicBezTo>
                  <a:pt x="265843" y="90971"/>
                  <a:pt x="272320" y="83827"/>
                  <a:pt x="281654" y="85827"/>
                </a:cubicBezTo>
                <a:cubicBezTo>
                  <a:pt x="288417" y="87256"/>
                  <a:pt x="293846" y="94590"/>
                  <a:pt x="299942" y="99258"/>
                </a:cubicBezTo>
                <a:cubicBezTo>
                  <a:pt x="299752" y="101448"/>
                  <a:pt x="299752" y="103544"/>
                  <a:pt x="299657" y="105735"/>
                </a:cubicBezTo>
                <a:close/>
                <a:moveTo>
                  <a:pt x="1627156" y="911645"/>
                </a:moveTo>
                <a:cubicBezTo>
                  <a:pt x="1621060" y="916312"/>
                  <a:pt x="1615631" y="922884"/>
                  <a:pt x="1608773" y="925075"/>
                </a:cubicBezTo>
                <a:cubicBezTo>
                  <a:pt x="1600486" y="927742"/>
                  <a:pt x="1590961" y="917741"/>
                  <a:pt x="1591532" y="908787"/>
                </a:cubicBezTo>
                <a:cubicBezTo>
                  <a:pt x="1592199" y="898977"/>
                  <a:pt x="1598390" y="891642"/>
                  <a:pt x="1607820" y="892976"/>
                </a:cubicBezTo>
                <a:cubicBezTo>
                  <a:pt x="1614678" y="894023"/>
                  <a:pt x="1620584" y="900881"/>
                  <a:pt x="1626965" y="905168"/>
                </a:cubicBezTo>
                <a:cubicBezTo>
                  <a:pt x="1627061" y="907359"/>
                  <a:pt x="1627156" y="909549"/>
                  <a:pt x="1627156" y="911645"/>
                </a:cubicBezTo>
                <a:close/>
                <a:moveTo>
                  <a:pt x="457486" y="125356"/>
                </a:moveTo>
                <a:cubicBezTo>
                  <a:pt x="455771" y="140120"/>
                  <a:pt x="450437" y="146883"/>
                  <a:pt x="439769" y="146787"/>
                </a:cubicBezTo>
                <a:cubicBezTo>
                  <a:pt x="429959" y="146692"/>
                  <a:pt x="423577" y="140501"/>
                  <a:pt x="423386" y="130690"/>
                </a:cubicBezTo>
                <a:cubicBezTo>
                  <a:pt x="423196" y="120117"/>
                  <a:pt x="429863" y="112593"/>
                  <a:pt x="440055" y="114021"/>
                </a:cubicBezTo>
                <a:cubicBezTo>
                  <a:pt x="446913" y="115069"/>
                  <a:pt x="452723" y="122118"/>
                  <a:pt x="457486" y="125356"/>
                </a:cubicBezTo>
                <a:close/>
                <a:moveTo>
                  <a:pt x="1561624" y="818871"/>
                </a:moveTo>
                <a:cubicBezTo>
                  <a:pt x="1555337" y="823158"/>
                  <a:pt x="1549527" y="829539"/>
                  <a:pt x="1542574" y="831349"/>
                </a:cubicBezTo>
                <a:cubicBezTo>
                  <a:pt x="1534192" y="833540"/>
                  <a:pt x="1525048" y="823062"/>
                  <a:pt x="1526191" y="814204"/>
                </a:cubicBezTo>
                <a:cubicBezTo>
                  <a:pt x="1527524" y="804488"/>
                  <a:pt x="1533811" y="797345"/>
                  <a:pt x="1543241" y="799250"/>
                </a:cubicBezTo>
                <a:cubicBezTo>
                  <a:pt x="1550003" y="800583"/>
                  <a:pt x="1555528" y="807822"/>
                  <a:pt x="1561719" y="812394"/>
                </a:cubicBezTo>
                <a:cubicBezTo>
                  <a:pt x="1561719" y="814585"/>
                  <a:pt x="1561719" y="816680"/>
                  <a:pt x="1561624" y="818871"/>
                </a:cubicBezTo>
                <a:close/>
                <a:moveTo>
                  <a:pt x="1266920" y="541218"/>
                </a:moveTo>
                <a:cubicBezTo>
                  <a:pt x="1262444" y="535026"/>
                  <a:pt x="1255300" y="529406"/>
                  <a:pt x="1254157" y="522644"/>
                </a:cubicBezTo>
                <a:cubicBezTo>
                  <a:pt x="1252538" y="513214"/>
                  <a:pt x="1259777" y="506546"/>
                  <a:pt x="1269587" y="506356"/>
                </a:cubicBezTo>
                <a:cubicBezTo>
                  <a:pt x="1279398" y="506166"/>
                  <a:pt x="1286828" y="512643"/>
                  <a:pt x="1285589" y="522072"/>
                </a:cubicBezTo>
                <a:cubicBezTo>
                  <a:pt x="1284637" y="528835"/>
                  <a:pt x="1277779" y="534741"/>
                  <a:pt x="1273493" y="541122"/>
                </a:cubicBezTo>
                <a:cubicBezTo>
                  <a:pt x="1271302" y="541122"/>
                  <a:pt x="1269111" y="541218"/>
                  <a:pt x="1266920" y="541218"/>
                </a:cubicBezTo>
                <a:close/>
                <a:moveTo>
                  <a:pt x="538448" y="147835"/>
                </a:moveTo>
                <a:cubicBezTo>
                  <a:pt x="532257" y="152217"/>
                  <a:pt x="526542" y="158694"/>
                  <a:pt x="519589" y="160598"/>
                </a:cubicBezTo>
                <a:cubicBezTo>
                  <a:pt x="511207" y="162885"/>
                  <a:pt x="501968" y="152597"/>
                  <a:pt x="503015" y="143739"/>
                </a:cubicBezTo>
                <a:cubicBezTo>
                  <a:pt x="504158" y="134024"/>
                  <a:pt x="510445" y="126785"/>
                  <a:pt x="519875" y="128595"/>
                </a:cubicBezTo>
                <a:cubicBezTo>
                  <a:pt x="526637" y="129833"/>
                  <a:pt x="532352" y="136977"/>
                  <a:pt x="538544" y="141453"/>
                </a:cubicBezTo>
                <a:cubicBezTo>
                  <a:pt x="538544" y="143549"/>
                  <a:pt x="538544" y="145644"/>
                  <a:pt x="538448" y="147835"/>
                </a:cubicBezTo>
                <a:close/>
                <a:moveTo>
                  <a:pt x="355664" y="98495"/>
                </a:moveTo>
                <a:cubicBezTo>
                  <a:pt x="370332" y="100305"/>
                  <a:pt x="377190" y="105639"/>
                  <a:pt x="377000" y="116307"/>
                </a:cubicBezTo>
                <a:cubicBezTo>
                  <a:pt x="376904" y="126118"/>
                  <a:pt x="370618" y="132404"/>
                  <a:pt x="360807" y="132595"/>
                </a:cubicBezTo>
                <a:cubicBezTo>
                  <a:pt x="350234" y="132690"/>
                  <a:pt x="342710" y="125928"/>
                  <a:pt x="344234" y="115831"/>
                </a:cubicBezTo>
                <a:cubicBezTo>
                  <a:pt x="345281" y="109068"/>
                  <a:pt x="352425" y="103163"/>
                  <a:pt x="355664" y="98495"/>
                </a:cubicBezTo>
                <a:close/>
                <a:moveTo>
                  <a:pt x="1495901" y="724097"/>
                </a:moveTo>
                <a:cubicBezTo>
                  <a:pt x="1489805" y="728574"/>
                  <a:pt x="1484281" y="735718"/>
                  <a:pt x="1477613" y="736861"/>
                </a:cubicBezTo>
                <a:cubicBezTo>
                  <a:pt x="1468184" y="738480"/>
                  <a:pt x="1460373" y="730860"/>
                  <a:pt x="1462088" y="721526"/>
                </a:cubicBezTo>
                <a:cubicBezTo>
                  <a:pt x="1463231" y="715430"/>
                  <a:pt x="1471041" y="706857"/>
                  <a:pt x="1476470" y="706381"/>
                </a:cubicBezTo>
                <a:cubicBezTo>
                  <a:pt x="1482471" y="705905"/>
                  <a:pt x="1489139" y="713334"/>
                  <a:pt x="1495616" y="717335"/>
                </a:cubicBezTo>
                <a:cubicBezTo>
                  <a:pt x="1495711" y="719621"/>
                  <a:pt x="1495806" y="721812"/>
                  <a:pt x="1495901" y="724097"/>
                </a:cubicBezTo>
                <a:close/>
                <a:moveTo>
                  <a:pt x="595789" y="177077"/>
                </a:moveTo>
                <a:cubicBezTo>
                  <a:pt x="591598" y="170886"/>
                  <a:pt x="584645" y="164980"/>
                  <a:pt x="583692" y="158312"/>
                </a:cubicBezTo>
                <a:cubicBezTo>
                  <a:pt x="582454" y="148883"/>
                  <a:pt x="590360" y="141358"/>
                  <a:pt x="599599" y="143454"/>
                </a:cubicBezTo>
                <a:cubicBezTo>
                  <a:pt x="605600" y="144787"/>
                  <a:pt x="613886" y="152979"/>
                  <a:pt x="614077" y="158408"/>
                </a:cubicBezTo>
                <a:cubicBezTo>
                  <a:pt x="614363" y="164409"/>
                  <a:pt x="606647" y="170790"/>
                  <a:pt x="602456" y="177077"/>
                </a:cubicBezTo>
                <a:cubicBezTo>
                  <a:pt x="600266" y="177077"/>
                  <a:pt x="598075" y="177077"/>
                  <a:pt x="595789" y="177077"/>
                </a:cubicBezTo>
                <a:close/>
                <a:moveTo>
                  <a:pt x="219456" y="91447"/>
                </a:moveTo>
                <a:cubicBezTo>
                  <a:pt x="213170" y="95543"/>
                  <a:pt x="207074" y="102305"/>
                  <a:pt x="200406" y="103068"/>
                </a:cubicBezTo>
                <a:cubicBezTo>
                  <a:pt x="190976" y="104020"/>
                  <a:pt x="183547" y="96019"/>
                  <a:pt x="185928" y="86780"/>
                </a:cubicBezTo>
                <a:cubicBezTo>
                  <a:pt x="187452" y="80779"/>
                  <a:pt x="195834" y="72778"/>
                  <a:pt x="201263" y="72683"/>
                </a:cubicBezTo>
                <a:cubicBezTo>
                  <a:pt x="207264" y="72587"/>
                  <a:pt x="213551" y="80398"/>
                  <a:pt x="219647" y="84779"/>
                </a:cubicBezTo>
                <a:cubicBezTo>
                  <a:pt x="219551" y="86970"/>
                  <a:pt x="219551" y="89161"/>
                  <a:pt x="219456" y="91447"/>
                </a:cubicBezTo>
                <a:close/>
                <a:moveTo>
                  <a:pt x="1691354" y="1003752"/>
                </a:moveTo>
                <a:cubicBezTo>
                  <a:pt x="1685068" y="1007657"/>
                  <a:pt x="1678496" y="1015086"/>
                  <a:pt x="1672590" y="1014610"/>
                </a:cubicBezTo>
                <a:cubicBezTo>
                  <a:pt x="1667256" y="1014134"/>
                  <a:pt x="1659541" y="1005561"/>
                  <a:pt x="1658588" y="999561"/>
                </a:cubicBezTo>
                <a:cubicBezTo>
                  <a:pt x="1656969" y="990131"/>
                  <a:pt x="1664875" y="983082"/>
                  <a:pt x="1674400" y="984892"/>
                </a:cubicBezTo>
                <a:cubicBezTo>
                  <a:pt x="1680686" y="986130"/>
                  <a:pt x="1685830" y="992988"/>
                  <a:pt x="1691450" y="997275"/>
                </a:cubicBezTo>
                <a:cubicBezTo>
                  <a:pt x="1691450" y="999465"/>
                  <a:pt x="1691450" y="1001656"/>
                  <a:pt x="1691354" y="1003752"/>
                </a:cubicBezTo>
                <a:close/>
                <a:moveTo>
                  <a:pt x="984123" y="289186"/>
                </a:moveTo>
                <a:cubicBezTo>
                  <a:pt x="987743" y="295187"/>
                  <a:pt x="993743" y="300902"/>
                  <a:pt x="994601" y="307188"/>
                </a:cubicBezTo>
                <a:cubicBezTo>
                  <a:pt x="995744" y="316428"/>
                  <a:pt x="988790" y="321857"/>
                  <a:pt x="979361" y="321476"/>
                </a:cubicBezTo>
                <a:cubicBezTo>
                  <a:pt x="969836" y="321095"/>
                  <a:pt x="963549" y="314904"/>
                  <a:pt x="965454" y="305950"/>
                </a:cubicBezTo>
                <a:cubicBezTo>
                  <a:pt x="966788" y="299663"/>
                  <a:pt x="973265" y="294520"/>
                  <a:pt x="977551" y="288900"/>
                </a:cubicBezTo>
                <a:cubicBezTo>
                  <a:pt x="979646" y="288996"/>
                  <a:pt x="981932" y="289091"/>
                  <a:pt x="984123" y="289186"/>
                </a:cubicBezTo>
                <a:close/>
                <a:moveTo>
                  <a:pt x="1755648" y="1097859"/>
                </a:moveTo>
                <a:cubicBezTo>
                  <a:pt x="1750028" y="1101383"/>
                  <a:pt x="1744790" y="1107003"/>
                  <a:pt x="1738884" y="1107955"/>
                </a:cubicBezTo>
                <a:cubicBezTo>
                  <a:pt x="1729454" y="1109289"/>
                  <a:pt x="1724025" y="1102812"/>
                  <a:pt x="1724406" y="1093191"/>
                </a:cubicBezTo>
                <a:cubicBezTo>
                  <a:pt x="1724787" y="1083476"/>
                  <a:pt x="1731074" y="1077666"/>
                  <a:pt x="1740122" y="1079761"/>
                </a:cubicBezTo>
                <a:cubicBezTo>
                  <a:pt x="1745932" y="1081095"/>
                  <a:pt x="1750695" y="1087286"/>
                  <a:pt x="1755934" y="1091286"/>
                </a:cubicBezTo>
                <a:cubicBezTo>
                  <a:pt x="1755839" y="1093477"/>
                  <a:pt x="1755743" y="1095668"/>
                  <a:pt x="1755648" y="1097859"/>
                </a:cubicBezTo>
                <a:close/>
                <a:moveTo>
                  <a:pt x="1415415" y="610750"/>
                </a:moveTo>
                <a:cubicBezTo>
                  <a:pt x="1419130" y="616179"/>
                  <a:pt x="1425035" y="621228"/>
                  <a:pt x="1426083" y="627133"/>
                </a:cubicBezTo>
                <a:cubicBezTo>
                  <a:pt x="1427798" y="636372"/>
                  <a:pt x="1421606" y="642183"/>
                  <a:pt x="1411891" y="642183"/>
                </a:cubicBezTo>
                <a:cubicBezTo>
                  <a:pt x="1402175" y="642183"/>
                  <a:pt x="1396079" y="636277"/>
                  <a:pt x="1397889" y="627038"/>
                </a:cubicBezTo>
                <a:cubicBezTo>
                  <a:pt x="1399032" y="621132"/>
                  <a:pt x="1404938" y="616179"/>
                  <a:pt x="1408748" y="610750"/>
                </a:cubicBezTo>
                <a:cubicBezTo>
                  <a:pt x="1411034" y="610655"/>
                  <a:pt x="1413224" y="610750"/>
                  <a:pt x="1415415" y="610750"/>
                </a:cubicBezTo>
                <a:close/>
                <a:moveTo>
                  <a:pt x="120777" y="90304"/>
                </a:moveTo>
                <a:cubicBezTo>
                  <a:pt x="117158" y="84779"/>
                  <a:pt x="111347" y="79636"/>
                  <a:pt x="110395" y="73730"/>
                </a:cubicBezTo>
                <a:cubicBezTo>
                  <a:pt x="108871" y="64396"/>
                  <a:pt x="115253" y="58776"/>
                  <a:pt x="124873" y="58967"/>
                </a:cubicBezTo>
                <a:cubicBezTo>
                  <a:pt x="134588" y="59157"/>
                  <a:pt x="140494" y="65253"/>
                  <a:pt x="138589" y="74397"/>
                </a:cubicBezTo>
                <a:cubicBezTo>
                  <a:pt x="137351" y="80303"/>
                  <a:pt x="131255" y="85161"/>
                  <a:pt x="127349" y="90495"/>
                </a:cubicBezTo>
                <a:cubicBezTo>
                  <a:pt x="125159" y="90399"/>
                  <a:pt x="122968" y="90304"/>
                  <a:pt x="120777" y="90304"/>
                </a:cubicBezTo>
                <a:close/>
                <a:moveTo>
                  <a:pt x="693325" y="176124"/>
                </a:moveTo>
                <a:cubicBezTo>
                  <a:pt x="687515" y="180125"/>
                  <a:pt x="682181" y="186411"/>
                  <a:pt x="675894" y="187459"/>
                </a:cubicBezTo>
                <a:cubicBezTo>
                  <a:pt x="666750" y="189078"/>
                  <a:pt x="660940" y="182506"/>
                  <a:pt x="660845" y="172981"/>
                </a:cubicBezTo>
                <a:cubicBezTo>
                  <a:pt x="660749" y="163456"/>
                  <a:pt x="666560" y="156788"/>
                  <a:pt x="675704" y="158312"/>
                </a:cubicBezTo>
                <a:cubicBezTo>
                  <a:pt x="681990" y="159360"/>
                  <a:pt x="687515" y="165552"/>
                  <a:pt x="693325" y="169457"/>
                </a:cubicBezTo>
                <a:cubicBezTo>
                  <a:pt x="693325" y="171647"/>
                  <a:pt x="693325" y="173934"/>
                  <a:pt x="693325" y="176124"/>
                </a:cubicBezTo>
                <a:close/>
                <a:moveTo>
                  <a:pt x="772097" y="189745"/>
                </a:moveTo>
                <a:cubicBezTo>
                  <a:pt x="766763" y="193650"/>
                  <a:pt x="761143" y="200889"/>
                  <a:pt x="756190" y="200413"/>
                </a:cubicBezTo>
                <a:cubicBezTo>
                  <a:pt x="750856" y="199937"/>
                  <a:pt x="746284" y="192221"/>
                  <a:pt x="741331" y="187650"/>
                </a:cubicBezTo>
                <a:cubicBezTo>
                  <a:pt x="745903" y="182696"/>
                  <a:pt x="749903" y="174600"/>
                  <a:pt x="755142" y="173743"/>
                </a:cubicBezTo>
                <a:cubicBezTo>
                  <a:pt x="760095" y="172886"/>
                  <a:pt x="766286" y="179744"/>
                  <a:pt x="771906" y="183173"/>
                </a:cubicBezTo>
                <a:cubicBezTo>
                  <a:pt x="771906" y="185363"/>
                  <a:pt x="772001" y="187554"/>
                  <a:pt x="772097" y="189745"/>
                </a:cubicBezTo>
                <a:close/>
                <a:moveTo>
                  <a:pt x="1871567" y="1361796"/>
                </a:moveTo>
                <a:cubicBezTo>
                  <a:pt x="1865948" y="1365225"/>
                  <a:pt x="1860042" y="1371702"/>
                  <a:pt x="1854708" y="1371226"/>
                </a:cubicBezTo>
                <a:cubicBezTo>
                  <a:pt x="1849946" y="1370845"/>
                  <a:pt x="1841659" y="1362177"/>
                  <a:pt x="1842326" y="1358463"/>
                </a:cubicBezTo>
                <a:cubicBezTo>
                  <a:pt x="1843278" y="1353033"/>
                  <a:pt x="1850422" y="1345509"/>
                  <a:pt x="1855661" y="1344937"/>
                </a:cubicBezTo>
                <a:cubicBezTo>
                  <a:pt x="1860518" y="1344366"/>
                  <a:pt x="1866424" y="1351605"/>
                  <a:pt x="1871758" y="1355319"/>
                </a:cubicBezTo>
                <a:cubicBezTo>
                  <a:pt x="1871663" y="1357510"/>
                  <a:pt x="1871567" y="1359701"/>
                  <a:pt x="1871567" y="1361796"/>
                </a:cubicBezTo>
                <a:close/>
                <a:moveTo>
                  <a:pt x="1907096" y="1551153"/>
                </a:moveTo>
                <a:cubicBezTo>
                  <a:pt x="1900428" y="1542105"/>
                  <a:pt x="1893380" y="1536675"/>
                  <a:pt x="1893761" y="1532008"/>
                </a:cubicBezTo>
                <a:cubicBezTo>
                  <a:pt x="1894237" y="1526960"/>
                  <a:pt x="1901762" y="1522578"/>
                  <a:pt x="1906143" y="1517911"/>
                </a:cubicBezTo>
                <a:cubicBezTo>
                  <a:pt x="1910810" y="1522293"/>
                  <a:pt x="1918526" y="1526293"/>
                  <a:pt x="1919288" y="1531341"/>
                </a:cubicBezTo>
                <a:cubicBezTo>
                  <a:pt x="1919954" y="1535913"/>
                  <a:pt x="1913287" y="1541723"/>
                  <a:pt x="1907096" y="1551153"/>
                </a:cubicBezTo>
                <a:close/>
                <a:moveTo>
                  <a:pt x="64580" y="59348"/>
                </a:moveTo>
                <a:cubicBezTo>
                  <a:pt x="55531" y="65729"/>
                  <a:pt x="49530" y="73064"/>
                  <a:pt x="45244" y="72111"/>
                </a:cubicBezTo>
                <a:cubicBezTo>
                  <a:pt x="39719" y="70968"/>
                  <a:pt x="35624" y="63253"/>
                  <a:pt x="30956" y="58300"/>
                </a:cubicBezTo>
                <a:cubicBezTo>
                  <a:pt x="35719" y="53919"/>
                  <a:pt x="40291" y="46489"/>
                  <a:pt x="45339" y="46108"/>
                </a:cubicBezTo>
                <a:cubicBezTo>
                  <a:pt x="50292" y="45822"/>
                  <a:pt x="55721" y="52871"/>
                  <a:pt x="64580" y="59348"/>
                </a:cubicBezTo>
                <a:close/>
                <a:moveTo>
                  <a:pt x="1224153" y="429680"/>
                </a:moveTo>
                <a:cubicBezTo>
                  <a:pt x="1214914" y="435680"/>
                  <a:pt x="1208627" y="442729"/>
                  <a:pt x="1204436" y="441681"/>
                </a:cubicBezTo>
                <a:cubicBezTo>
                  <a:pt x="1199007" y="440253"/>
                  <a:pt x="1195197" y="432442"/>
                  <a:pt x="1190720" y="427298"/>
                </a:cubicBezTo>
                <a:cubicBezTo>
                  <a:pt x="1195673" y="423108"/>
                  <a:pt x="1200531" y="415869"/>
                  <a:pt x="1205579" y="415678"/>
                </a:cubicBezTo>
                <a:cubicBezTo>
                  <a:pt x="1210437" y="415583"/>
                  <a:pt x="1215581" y="422822"/>
                  <a:pt x="1224153" y="429680"/>
                </a:cubicBezTo>
                <a:close/>
                <a:moveTo>
                  <a:pt x="1074706" y="323952"/>
                </a:moveTo>
                <a:cubicBezTo>
                  <a:pt x="1069467" y="327286"/>
                  <a:pt x="1063562" y="333858"/>
                  <a:pt x="1058990" y="333096"/>
                </a:cubicBezTo>
                <a:cubicBezTo>
                  <a:pt x="1054132" y="332239"/>
                  <a:pt x="1047845" y="324810"/>
                  <a:pt x="1047179" y="319571"/>
                </a:cubicBezTo>
                <a:cubicBezTo>
                  <a:pt x="1046702" y="316142"/>
                  <a:pt x="1055084" y="308331"/>
                  <a:pt x="1059561" y="308236"/>
                </a:cubicBezTo>
                <a:cubicBezTo>
                  <a:pt x="1064609" y="308141"/>
                  <a:pt x="1069753" y="314522"/>
                  <a:pt x="1074896" y="318142"/>
                </a:cubicBezTo>
                <a:cubicBezTo>
                  <a:pt x="1074801" y="320142"/>
                  <a:pt x="1074801" y="322047"/>
                  <a:pt x="1074706" y="323952"/>
                </a:cubicBezTo>
                <a:close/>
                <a:moveTo>
                  <a:pt x="835533" y="216510"/>
                </a:moveTo>
                <a:cubicBezTo>
                  <a:pt x="829342" y="208509"/>
                  <a:pt x="822770" y="203652"/>
                  <a:pt x="823055" y="199175"/>
                </a:cubicBezTo>
                <a:cubicBezTo>
                  <a:pt x="823341" y="194508"/>
                  <a:pt x="830104" y="190126"/>
                  <a:pt x="834009" y="185649"/>
                </a:cubicBezTo>
                <a:cubicBezTo>
                  <a:pt x="838676" y="189936"/>
                  <a:pt x="845820" y="193555"/>
                  <a:pt x="847058" y="198603"/>
                </a:cubicBezTo>
                <a:cubicBezTo>
                  <a:pt x="847916" y="202509"/>
                  <a:pt x="841248" y="208128"/>
                  <a:pt x="835533" y="216510"/>
                </a:cubicBezTo>
                <a:close/>
                <a:moveTo>
                  <a:pt x="1806512" y="1172249"/>
                </a:moveTo>
                <a:cubicBezTo>
                  <a:pt x="1810131" y="1177297"/>
                  <a:pt x="1817084" y="1182726"/>
                  <a:pt x="1816608" y="1187298"/>
                </a:cubicBezTo>
                <a:cubicBezTo>
                  <a:pt x="1816037" y="1192251"/>
                  <a:pt x="1808988" y="1199014"/>
                  <a:pt x="1803845" y="1199967"/>
                </a:cubicBezTo>
                <a:cubicBezTo>
                  <a:pt x="1800320" y="1200633"/>
                  <a:pt x="1792129" y="1192823"/>
                  <a:pt x="1791748" y="1188441"/>
                </a:cubicBezTo>
                <a:cubicBezTo>
                  <a:pt x="1791367" y="1183393"/>
                  <a:pt x="1797368" y="1177869"/>
                  <a:pt x="1800606" y="1172535"/>
                </a:cubicBezTo>
                <a:cubicBezTo>
                  <a:pt x="1802606" y="1172344"/>
                  <a:pt x="1804607" y="1172249"/>
                  <a:pt x="1806512" y="1172249"/>
                </a:cubicBezTo>
                <a:close/>
                <a:moveTo>
                  <a:pt x="1343882" y="549123"/>
                </a:moveTo>
                <a:cubicBezTo>
                  <a:pt x="1340358" y="543980"/>
                  <a:pt x="1333595" y="538360"/>
                  <a:pt x="1334262" y="533788"/>
                </a:cubicBezTo>
                <a:cubicBezTo>
                  <a:pt x="1334929" y="528835"/>
                  <a:pt x="1342168" y="522358"/>
                  <a:pt x="1347311" y="521501"/>
                </a:cubicBezTo>
                <a:cubicBezTo>
                  <a:pt x="1350740" y="520929"/>
                  <a:pt x="1358837" y="528930"/>
                  <a:pt x="1359027" y="533407"/>
                </a:cubicBezTo>
                <a:cubicBezTo>
                  <a:pt x="1359313" y="538455"/>
                  <a:pt x="1353122" y="543885"/>
                  <a:pt x="1349693" y="549123"/>
                </a:cubicBezTo>
                <a:cubicBezTo>
                  <a:pt x="1347788" y="549123"/>
                  <a:pt x="1345882" y="549123"/>
                  <a:pt x="1343882" y="549123"/>
                </a:cubicBezTo>
                <a:close/>
                <a:moveTo>
                  <a:pt x="914210" y="196889"/>
                </a:moveTo>
                <a:cubicBezTo>
                  <a:pt x="919544" y="204223"/>
                  <a:pt x="925163" y="208509"/>
                  <a:pt x="924877" y="212319"/>
                </a:cubicBezTo>
                <a:cubicBezTo>
                  <a:pt x="924497" y="216320"/>
                  <a:pt x="918496" y="219844"/>
                  <a:pt x="914972" y="223654"/>
                </a:cubicBezTo>
                <a:cubicBezTo>
                  <a:pt x="911257" y="220130"/>
                  <a:pt x="904970" y="216987"/>
                  <a:pt x="904399" y="212986"/>
                </a:cubicBezTo>
                <a:cubicBezTo>
                  <a:pt x="903827" y="209176"/>
                  <a:pt x="909257" y="204509"/>
                  <a:pt x="914210" y="196889"/>
                </a:cubicBezTo>
                <a:close/>
                <a:moveTo>
                  <a:pt x="1704785" y="920503"/>
                </a:moveTo>
                <a:cubicBezTo>
                  <a:pt x="1696307" y="926028"/>
                  <a:pt x="1691354" y="931743"/>
                  <a:pt x="1687449" y="931076"/>
                </a:cubicBezTo>
                <a:cubicBezTo>
                  <a:pt x="1683258" y="930409"/>
                  <a:pt x="1677829" y="924122"/>
                  <a:pt x="1677067" y="919551"/>
                </a:cubicBezTo>
                <a:cubicBezTo>
                  <a:pt x="1676591" y="916693"/>
                  <a:pt x="1683639" y="909835"/>
                  <a:pt x="1687449" y="909740"/>
                </a:cubicBezTo>
                <a:cubicBezTo>
                  <a:pt x="1691831" y="909645"/>
                  <a:pt x="1696403" y="914979"/>
                  <a:pt x="1704785" y="920503"/>
                </a:cubicBezTo>
                <a:close/>
                <a:moveTo>
                  <a:pt x="1280827" y="458731"/>
                </a:moveTo>
                <a:cubicBezTo>
                  <a:pt x="1275874" y="451111"/>
                  <a:pt x="1270540" y="446444"/>
                  <a:pt x="1271111" y="442634"/>
                </a:cubicBezTo>
                <a:cubicBezTo>
                  <a:pt x="1271683" y="438633"/>
                  <a:pt x="1277874" y="435490"/>
                  <a:pt x="1281684" y="431966"/>
                </a:cubicBezTo>
                <a:cubicBezTo>
                  <a:pt x="1285208" y="435680"/>
                  <a:pt x="1291209" y="439300"/>
                  <a:pt x="1291590" y="443301"/>
                </a:cubicBezTo>
                <a:cubicBezTo>
                  <a:pt x="1291781" y="447111"/>
                  <a:pt x="1286161" y="451397"/>
                  <a:pt x="1280827" y="458731"/>
                </a:cubicBezTo>
                <a:close/>
                <a:moveTo>
                  <a:pt x="1574006" y="735337"/>
                </a:moveTo>
                <a:cubicBezTo>
                  <a:pt x="1565720" y="741052"/>
                  <a:pt x="1560862" y="746862"/>
                  <a:pt x="1556957" y="746291"/>
                </a:cubicBezTo>
                <a:cubicBezTo>
                  <a:pt x="1552766" y="745719"/>
                  <a:pt x="1547146" y="739528"/>
                  <a:pt x="1546289" y="735051"/>
                </a:cubicBezTo>
                <a:cubicBezTo>
                  <a:pt x="1545717" y="732194"/>
                  <a:pt x="1552575" y="725145"/>
                  <a:pt x="1556385" y="724955"/>
                </a:cubicBezTo>
                <a:cubicBezTo>
                  <a:pt x="1560767" y="724764"/>
                  <a:pt x="1565434" y="730003"/>
                  <a:pt x="1574006" y="735337"/>
                </a:cubicBezTo>
                <a:close/>
                <a:moveTo>
                  <a:pt x="1621536" y="812585"/>
                </a:moveTo>
                <a:cubicBezTo>
                  <a:pt x="1627442" y="820205"/>
                  <a:pt x="1633823" y="824967"/>
                  <a:pt x="1633157" y="828492"/>
                </a:cubicBezTo>
                <a:cubicBezTo>
                  <a:pt x="1632299" y="833254"/>
                  <a:pt x="1626013" y="836969"/>
                  <a:pt x="1622107" y="841160"/>
                </a:cubicBezTo>
                <a:cubicBezTo>
                  <a:pt x="1618298" y="837350"/>
                  <a:pt x="1611916" y="833826"/>
                  <a:pt x="1611440" y="829635"/>
                </a:cubicBezTo>
                <a:cubicBezTo>
                  <a:pt x="1610868" y="825539"/>
                  <a:pt x="1616393" y="820681"/>
                  <a:pt x="1621536" y="812585"/>
                </a:cubicBezTo>
                <a:close/>
                <a:moveTo>
                  <a:pt x="453676" y="64777"/>
                </a:moveTo>
                <a:cubicBezTo>
                  <a:pt x="449294" y="58205"/>
                  <a:pt x="444056" y="53633"/>
                  <a:pt x="444818" y="50775"/>
                </a:cubicBezTo>
                <a:cubicBezTo>
                  <a:pt x="445961" y="46775"/>
                  <a:pt x="451580" y="43917"/>
                  <a:pt x="455200" y="40679"/>
                </a:cubicBezTo>
                <a:cubicBezTo>
                  <a:pt x="458153" y="44203"/>
                  <a:pt x="463391" y="47727"/>
                  <a:pt x="463487" y="51442"/>
                </a:cubicBezTo>
                <a:cubicBezTo>
                  <a:pt x="463677" y="54871"/>
                  <a:pt x="458534" y="58586"/>
                  <a:pt x="453676" y="64777"/>
                </a:cubicBezTo>
                <a:close/>
                <a:moveTo>
                  <a:pt x="1490663" y="657327"/>
                </a:moveTo>
                <a:cubicBezTo>
                  <a:pt x="1486091" y="649517"/>
                  <a:pt x="1480947" y="644659"/>
                  <a:pt x="1481709" y="641039"/>
                </a:cubicBezTo>
                <a:cubicBezTo>
                  <a:pt x="1482566" y="637229"/>
                  <a:pt x="1488662" y="632658"/>
                  <a:pt x="1492949" y="632181"/>
                </a:cubicBezTo>
                <a:cubicBezTo>
                  <a:pt x="1495616" y="631896"/>
                  <a:pt x="1501616" y="638754"/>
                  <a:pt x="1501426" y="642183"/>
                </a:cubicBezTo>
                <a:cubicBezTo>
                  <a:pt x="1501331" y="646278"/>
                  <a:pt x="1496187" y="650088"/>
                  <a:pt x="1490663" y="657327"/>
                </a:cubicBezTo>
                <a:close/>
                <a:moveTo>
                  <a:pt x="1936242" y="1451046"/>
                </a:moveTo>
                <a:cubicBezTo>
                  <a:pt x="1929003" y="1456475"/>
                  <a:pt x="1924717" y="1462095"/>
                  <a:pt x="1921097" y="1461714"/>
                </a:cubicBezTo>
                <a:cubicBezTo>
                  <a:pt x="1917192" y="1461333"/>
                  <a:pt x="1911858" y="1455713"/>
                  <a:pt x="1910906" y="1451617"/>
                </a:cubicBezTo>
                <a:cubicBezTo>
                  <a:pt x="1910334" y="1448950"/>
                  <a:pt x="1916430" y="1442187"/>
                  <a:pt x="1919859" y="1441997"/>
                </a:cubicBezTo>
                <a:cubicBezTo>
                  <a:pt x="1923955" y="1441711"/>
                  <a:pt x="1928432" y="1446473"/>
                  <a:pt x="1936242" y="1451046"/>
                </a:cubicBezTo>
                <a:close/>
                <a:moveTo>
                  <a:pt x="1154621" y="335382"/>
                </a:moveTo>
                <a:cubicBezTo>
                  <a:pt x="1146905" y="340240"/>
                  <a:pt x="1142238" y="345479"/>
                  <a:pt x="1138619" y="344812"/>
                </a:cubicBezTo>
                <a:cubicBezTo>
                  <a:pt x="1134713" y="344050"/>
                  <a:pt x="1129951" y="338049"/>
                  <a:pt x="1129284" y="333858"/>
                </a:cubicBezTo>
                <a:cubicBezTo>
                  <a:pt x="1128903" y="331287"/>
                  <a:pt x="1135571" y="325000"/>
                  <a:pt x="1139095" y="325095"/>
                </a:cubicBezTo>
                <a:cubicBezTo>
                  <a:pt x="1143191" y="325095"/>
                  <a:pt x="1147286" y="330144"/>
                  <a:pt x="1154621" y="335382"/>
                </a:cubicBezTo>
                <a:close/>
                <a:moveTo>
                  <a:pt x="1854137" y="1282263"/>
                </a:moveTo>
                <a:cubicBezTo>
                  <a:pt x="1861376" y="1276833"/>
                  <a:pt x="1865186" y="1271690"/>
                  <a:pt x="1869377" y="1271499"/>
                </a:cubicBezTo>
                <a:cubicBezTo>
                  <a:pt x="1872806" y="1271309"/>
                  <a:pt x="1879664" y="1277310"/>
                  <a:pt x="1879378" y="1279977"/>
                </a:cubicBezTo>
                <a:cubicBezTo>
                  <a:pt x="1878902" y="1284263"/>
                  <a:pt x="1874330" y="1290454"/>
                  <a:pt x="1870520" y="1291216"/>
                </a:cubicBezTo>
                <a:cubicBezTo>
                  <a:pt x="1866900" y="1291978"/>
                  <a:pt x="1861947" y="1286835"/>
                  <a:pt x="1854137" y="1282263"/>
                </a:cubicBezTo>
                <a:close/>
                <a:moveTo>
                  <a:pt x="1768507" y="1013943"/>
                </a:moveTo>
                <a:cubicBezTo>
                  <a:pt x="1761077" y="1019087"/>
                  <a:pt x="1756601" y="1024516"/>
                  <a:pt x="1752981" y="1024040"/>
                </a:cubicBezTo>
                <a:cubicBezTo>
                  <a:pt x="1749076" y="1023468"/>
                  <a:pt x="1744028" y="1017753"/>
                  <a:pt x="1743170" y="1013562"/>
                </a:cubicBezTo>
                <a:cubicBezTo>
                  <a:pt x="1742694" y="1010991"/>
                  <a:pt x="1749076" y="1004418"/>
                  <a:pt x="1752505" y="1004323"/>
                </a:cubicBezTo>
                <a:cubicBezTo>
                  <a:pt x="1756696" y="1004228"/>
                  <a:pt x="1760982" y="1008990"/>
                  <a:pt x="1768507" y="1013943"/>
                </a:cubicBezTo>
                <a:close/>
                <a:moveTo>
                  <a:pt x="388715" y="37440"/>
                </a:moveTo>
                <a:cubicBezTo>
                  <a:pt x="382048" y="41631"/>
                  <a:pt x="377285" y="46775"/>
                  <a:pt x="374523" y="45822"/>
                </a:cubicBezTo>
                <a:cubicBezTo>
                  <a:pt x="370523" y="44584"/>
                  <a:pt x="367951" y="38869"/>
                  <a:pt x="364808" y="35059"/>
                </a:cubicBezTo>
                <a:cubicBezTo>
                  <a:pt x="368427" y="32202"/>
                  <a:pt x="372047" y="27058"/>
                  <a:pt x="375761" y="27058"/>
                </a:cubicBezTo>
                <a:cubicBezTo>
                  <a:pt x="379095" y="27058"/>
                  <a:pt x="382619" y="32392"/>
                  <a:pt x="388715" y="37440"/>
                </a:cubicBezTo>
                <a:close/>
                <a:moveTo>
                  <a:pt x="227933" y="7151"/>
                </a:moveTo>
                <a:cubicBezTo>
                  <a:pt x="222123" y="11628"/>
                  <a:pt x="218789" y="16295"/>
                  <a:pt x="215741" y="16009"/>
                </a:cubicBezTo>
                <a:cubicBezTo>
                  <a:pt x="212598" y="15723"/>
                  <a:pt x="208312" y="11246"/>
                  <a:pt x="207455" y="7818"/>
                </a:cubicBezTo>
                <a:cubicBezTo>
                  <a:pt x="206883" y="5817"/>
                  <a:pt x="211836" y="197"/>
                  <a:pt x="214503" y="7"/>
                </a:cubicBezTo>
                <a:cubicBezTo>
                  <a:pt x="217932" y="-183"/>
                  <a:pt x="221552" y="3531"/>
                  <a:pt x="227933" y="7151"/>
                </a:cubicBezTo>
                <a:close/>
                <a:moveTo>
                  <a:pt x="547307" y="65825"/>
                </a:moveTo>
                <a:cubicBezTo>
                  <a:pt x="540639" y="69730"/>
                  <a:pt x="536543" y="73826"/>
                  <a:pt x="532924" y="73540"/>
                </a:cubicBezTo>
                <a:cubicBezTo>
                  <a:pt x="529876" y="73254"/>
                  <a:pt x="524447" y="66872"/>
                  <a:pt x="525113" y="64872"/>
                </a:cubicBezTo>
                <a:cubicBezTo>
                  <a:pt x="526352" y="61158"/>
                  <a:pt x="531019" y="56871"/>
                  <a:pt x="534829" y="56204"/>
                </a:cubicBezTo>
                <a:cubicBezTo>
                  <a:pt x="537496" y="55728"/>
                  <a:pt x="541115" y="60872"/>
                  <a:pt x="547307" y="65825"/>
                </a:cubicBezTo>
                <a:close/>
                <a:moveTo>
                  <a:pt x="1438751" y="547695"/>
                </a:moveTo>
                <a:cubicBezTo>
                  <a:pt x="1432751" y="551981"/>
                  <a:pt x="1429512" y="555981"/>
                  <a:pt x="1426083" y="556077"/>
                </a:cubicBezTo>
                <a:cubicBezTo>
                  <a:pt x="1423321" y="556172"/>
                  <a:pt x="1417892" y="551028"/>
                  <a:pt x="1418177" y="549123"/>
                </a:cubicBezTo>
                <a:cubicBezTo>
                  <a:pt x="1418844" y="545599"/>
                  <a:pt x="1422559" y="540646"/>
                  <a:pt x="1425702" y="540075"/>
                </a:cubicBezTo>
                <a:cubicBezTo>
                  <a:pt x="1428655" y="539503"/>
                  <a:pt x="1432560" y="543789"/>
                  <a:pt x="1438751" y="547695"/>
                </a:cubicBezTo>
                <a:close/>
                <a:moveTo>
                  <a:pt x="994886" y="238418"/>
                </a:moveTo>
                <a:cubicBezTo>
                  <a:pt x="990791" y="233465"/>
                  <a:pt x="986028" y="230036"/>
                  <a:pt x="986504" y="227750"/>
                </a:cubicBezTo>
                <a:cubicBezTo>
                  <a:pt x="987266" y="224226"/>
                  <a:pt x="991648" y="221559"/>
                  <a:pt x="994505" y="218606"/>
                </a:cubicBezTo>
                <a:cubicBezTo>
                  <a:pt x="997172" y="221368"/>
                  <a:pt x="1001649" y="223940"/>
                  <a:pt x="1002030" y="226893"/>
                </a:cubicBezTo>
                <a:cubicBezTo>
                  <a:pt x="1002316" y="229845"/>
                  <a:pt x="998315" y="233179"/>
                  <a:pt x="994886" y="238418"/>
                </a:cubicBezTo>
                <a:close/>
                <a:moveTo>
                  <a:pt x="612934" y="66301"/>
                </a:moveTo>
                <a:cubicBezTo>
                  <a:pt x="617315" y="72206"/>
                  <a:pt x="621887" y="75731"/>
                  <a:pt x="621602" y="78779"/>
                </a:cubicBezTo>
                <a:cubicBezTo>
                  <a:pt x="621316" y="82017"/>
                  <a:pt x="616458" y="87256"/>
                  <a:pt x="613505" y="87351"/>
                </a:cubicBezTo>
                <a:cubicBezTo>
                  <a:pt x="610552" y="87446"/>
                  <a:pt x="605409" y="82589"/>
                  <a:pt x="604933" y="79255"/>
                </a:cubicBezTo>
                <a:cubicBezTo>
                  <a:pt x="604647" y="76207"/>
                  <a:pt x="608933" y="72492"/>
                  <a:pt x="612934" y="66301"/>
                </a:cubicBezTo>
                <a:close/>
                <a:moveTo>
                  <a:pt x="1830991" y="1107384"/>
                </a:moveTo>
                <a:cubicBezTo>
                  <a:pt x="1825085" y="1111765"/>
                  <a:pt x="1821561" y="1116337"/>
                  <a:pt x="1818608" y="1116051"/>
                </a:cubicBezTo>
                <a:cubicBezTo>
                  <a:pt x="1815465" y="1115670"/>
                  <a:pt x="1811274" y="1111098"/>
                  <a:pt x="1810417" y="1107669"/>
                </a:cubicBezTo>
                <a:cubicBezTo>
                  <a:pt x="1809941" y="1105669"/>
                  <a:pt x="1814989" y="1100145"/>
                  <a:pt x="1817656" y="1100049"/>
                </a:cubicBezTo>
                <a:cubicBezTo>
                  <a:pt x="1821085" y="1099859"/>
                  <a:pt x="1824609" y="1103573"/>
                  <a:pt x="1830991" y="1107384"/>
                </a:cubicBezTo>
                <a:close/>
                <a:moveTo>
                  <a:pt x="701612" y="93828"/>
                </a:moveTo>
                <a:cubicBezTo>
                  <a:pt x="696373" y="97353"/>
                  <a:pt x="692468" y="101734"/>
                  <a:pt x="690277" y="101067"/>
                </a:cubicBezTo>
                <a:cubicBezTo>
                  <a:pt x="686848" y="100020"/>
                  <a:pt x="684562" y="95352"/>
                  <a:pt x="681800" y="92304"/>
                </a:cubicBezTo>
                <a:cubicBezTo>
                  <a:pt x="684752" y="89923"/>
                  <a:pt x="687705" y="85637"/>
                  <a:pt x="690753" y="85542"/>
                </a:cubicBezTo>
                <a:cubicBezTo>
                  <a:pt x="693706" y="85446"/>
                  <a:pt x="696659" y="89828"/>
                  <a:pt x="701612" y="93828"/>
                </a:cubicBezTo>
                <a:close/>
                <a:moveTo>
                  <a:pt x="308610" y="22200"/>
                </a:moveTo>
                <a:cubicBezTo>
                  <a:pt x="302133" y="26582"/>
                  <a:pt x="298514" y="30963"/>
                  <a:pt x="294799" y="30963"/>
                </a:cubicBezTo>
                <a:cubicBezTo>
                  <a:pt x="291751" y="30963"/>
                  <a:pt x="288703" y="25725"/>
                  <a:pt x="285750" y="22772"/>
                </a:cubicBezTo>
                <a:cubicBezTo>
                  <a:pt x="288893" y="19533"/>
                  <a:pt x="291656" y="14485"/>
                  <a:pt x="295370" y="13533"/>
                </a:cubicBezTo>
                <a:cubicBezTo>
                  <a:pt x="298037" y="12866"/>
                  <a:pt x="302038" y="17628"/>
                  <a:pt x="308610" y="22200"/>
                </a:cubicBezTo>
                <a:close/>
              </a:path>
            </a:pathLst>
          </a:custGeom>
          <a:solidFill>
            <a:srgbClr val="FFFFFF"/>
          </a:solidFill>
          <a:ln w="9525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>
              <a:defRPr/>
            </a:pPr>
            <a:endParaRPr lang="en-US">
              <a:solidFill>
                <a:srgbClr val="1B1E20"/>
              </a:solidFill>
              <a:latin typeface="Calibri" panose="020F0502020204030204"/>
            </a:endParaRPr>
          </a:p>
        </p:txBody>
      </p:sp>
      <p:pic>
        <p:nvPicPr>
          <p:cNvPr id="36" name="Picture 2" descr="T:\ДСП Отделов\10 РиУН\!Нашатырев\Личное\ДИО\9. Совещания\2022\Как рисовать слайды\Иконки и стикеры\PNG\new-testament-chapter-by-chapter-old-testament-logo-book-book-f0ddcc494689d71abcc8b795018cfe8f.png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934940" y="113457"/>
            <a:ext cx="547660" cy="54763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523" name="Rectangle 26">
            <a:extLst>
              <a:ext uri="{FF2B5EF4-FFF2-40B4-BE49-F238E27FC236}">
                <a16:creationId xmlns:a16="http://schemas.microsoft.com/office/drawing/2014/main" xmlns="" id="{002D0DEC-F9F2-4A7E-94B1-CDC1E89E27E4}"/>
              </a:ext>
            </a:extLst>
          </p:cNvPr>
          <p:cNvSpPr/>
          <p:nvPr/>
        </p:nvSpPr>
        <p:spPr>
          <a:xfrm>
            <a:off x="-17" y="3"/>
            <a:ext cx="3282995" cy="774542"/>
          </a:xfrm>
          <a:prstGeom prst="rect">
            <a:avLst/>
          </a:prstGeom>
          <a:solidFill>
            <a:srgbClr val="20B7D0"/>
          </a:solidFill>
          <a:ln w="114300">
            <a:noFill/>
            <a:prstDash val="solid"/>
          </a:ln>
          <a:effectLst>
            <a:outerShdw blurRad="571500" dist="50800" dir="5400000" sx="102000" sy="102000" algn="ctr" rotWithShape="0">
              <a:schemeClr val="bg1">
                <a:alpha val="25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/>
            <a:r>
              <a:rPr lang="ru-RU" sz="1600" b="1" dirty="0">
                <a:solidFill>
                  <a:prstClr val="white"/>
                </a:solidFill>
                <a:latin typeface="Roboto Condensed" panose="02000000000000000000" pitchFamily="2" charset="0"/>
                <a:ea typeface="Roboto Condensed" panose="02000000000000000000" pitchFamily="2" charset="0"/>
              </a:rPr>
              <a:t>Использование</a:t>
            </a:r>
            <a:r>
              <a:rPr lang="ru-RU" sz="1200" b="1" dirty="0">
                <a:solidFill>
                  <a:prstClr val="white"/>
                </a:solidFill>
                <a:latin typeface="Roboto Condensed" panose="02000000000000000000" pitchFamily="2" charset="0"/>
                <a:ea typeface="Roboto Condensed" panose="02000000000000000000" pitchFamily="2" charset="0"/>
              </a:rPr>
              <a:t> </a:t>
            </a:r>
            <a:r>
              <a:rPr lang="ru-RU" sz="1600" b="1" dirty="0">
                <a:solidFill>
                  <a:prstClr val="white"/>
                </a:solidFill>
                <a:latin typeface="Roboto Condensed" panose="02000000000000000000" pitchFamily="2" charset="0"/>
                <a:ea typeface="Roboto Condensed" panose="02000000000000000000" pitchFamily="2" charset="0"/>
              </a:rPr>
              <a:t>типовых уставов</a:t>
            </a:r>
          </a:p>
        </p:txBody>
      </p:sp>
      <p:sp>
        <p:nvSpPr>
          <p:cNvPr id="524" name="Subtitle 2">
            <a:extLst>
              <a:ext uri="{FF2B5EF4-FFF2-40B4-BE49-F238E27FC236}">
                <a16:creationId xmlns:a16="http://schemas.microsoft.com/office/drawing/2014/main" xmlns="" id="{2344D0E4-F4CC-4666-BA65-228B5D600976}"/>
              </a:ext>
            </a:extLst>
          </p:cNvPr>
          <p:cNvSpPr txBox="1">
            <a:spLocks/>
          </p:cNvSpPr>
          <p:nvPr/>
        </p:nvSpPr>
        <p:spPr>
          <a:xfrm>
            <a:off x="3559166" y="2"/>
            <a:ext cx="7325366" cy="774542"/>
          </a:xfrm>
          <a:prstGeom prst="rect">
            <a:avLst/>
          </a:prstGeom>
        </p:spPr>
        <p:txBody>
          <a:bodyPr vert="horz" lIns="0" tIns="0" rIns="0" bIns="0" rtlCol="0" anchor="ctr">
            <a:noAutofit/>
          </a:bodyPr>
          <a:lstStyle>
            <a:lvl1pPr marL="0" indent="0" algn="ctr" defTabSz="1219170" rtl="0" eaLnBrk="1" latinLnBrk="0" hangingPunct="1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None/>
              <a:defRPr sz="2000" kern="800" spc="-13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609585" indent="0" algn="ctr" defTabSz="1219170" rtl="0" eaLnBrk="1" latinLnBrk="0" hangingPunct="1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None/>
              <a:defRPr sz="1600" kern="8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1219170" indent="0" algn="ctr" defTabSz="1219170" rtl="0" eaLnBrk="1" latinLnBrk="0" hangingPunct="1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None/>
              <a:defRPr sz="1600" kern="8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828754" indent="0" algn="ctr" defTabSz="1219170" rtl="0" eaLnBrk="1" latinLnBrk="0" hangingPunct="1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None/>
              <a:defRPr sz="1600" kern="8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2438339" indent="0" algn="ctr" defTabSz="1219170" rtl="0" eaLnBrk="1" latinLnBrk="0" hangingPunct="1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None/>
              <a:defRPr sz="1600" kern="8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3047924" indent="0" algn="ctr" defTabSz="121917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2667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3657509" indent="0" algn="ctr" defTabSz="121917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2667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4267093" indent="0" algn="ctr" defTabSz="121917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2667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4876678" indent="0" algn="ctr" defTabSz="121917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2667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>
              <a:spcBef>
                <a:spcPts val="0"/>
              </a:spcBef>
              <a:tabLst>
                <a:tab pos="342900" algn="l"/>
              </a:tabLst>
            </a:pPr>
            <a:r>
              <a:rPr lang="ru-RU" sz="2600" b="1" dirty="0">
                <a:solidFill>
                  <a:schemeClr val="tx2">
                    <a:lumMod val="25000"/>
                  </a:schemeClr>
                </a:solidFill>
                <a:latin typeface="Roboto Condensed" panose="02000000000000000000" pitchFamily="2" charset="0"/>
              </a:rPr>
              <a:t>Сервис ФНС России «Выбор типового устава»</a:t>
            </a:r>
          </a:p>
        </p:txBody>
      </p:sp>
      <p:grpSp>
        <p:nvGrpSpPr>
          <p:cNvPr id="525" name="Group 502">
            <a:extLst>
              <a:ext uri="{FF2B5EF4-FFF2-40B4-BE49-F238E27FC236}">
                <a16:creationId xmlns:a16="http://schemas.microsoft.com/office/drawing/2014/main" xmlns="" id="{021E0E35-10D9-4775-80D2-3E0EB2F3BCCF}"/>
              </a:ext>
            </a:extLst>
          </p:cNvPr>
          <p:cNvGrpSpPr/>
          <p:nvPr/>
        </p:nvGrpSpPr>
        <p:grpSpPr>
          <a:xfrm>
            <a:off x="-18" y="3"/>
            <a:ext cx="3282995" cy="774541"/>
            <a:chOff x="-338893" y="2672916"/>
            <a:chExt cx="4461505" cy="1046067"/>
          </a:xfrm>
          <a:solidFill>
            <a:schemeClr val="bg1">
              <a:alpha val="12000"/>
            </a:schemeClr>
          </a:solidFill>
        </p:grpSpPr>
        <p:grpSp>
          <p:nvGrpSpPr>
            <p:cNvPr id="526" name="Graphic 1">
              <a:extLst>
                <a:ext uri="{FF2B5EF4-FFF2-40B4-BE49-F238E27FC236}">
                  <a16:creationId xmlns:a16="http://schemas.microsoft.com/office/drawing/2014/main" xmlns="" id="{7B31447E-0F17-4329-944F-D93CFD647A65}"/>
                </a:ext>
              </a:extLst>
            </p:cNvPr>
            <p:cNvGrpSpPr/>
            <p:nvPr/>
          </p:nvGrpSpPr>
          <p:grpSpPr>
            <a:xfrm>
              <a:off x="-107387" y="2791527"/>
              <a:ext cx="3542624" cy="641760"/>
              <a:chOff x="42367" y="2492263"/>
              <a:chExt cx="10734589" cy="1944614"/>
            </a:xfrm>
            <a:grpFill/>
          </p:grpSpPr>
          <p:grpSp>
            <p:nvGrpSpPr>
              <p:cNvPr id="952" name="Graphic 1">
                <a:extLst>
                  <a:ext uri="{FF2B5EF4-FFF2-40B4-BE49-F238E27FC236}">
                    <a16:creationId xmlns:a16="http://schemas.microsoft.com/office/drawing/2014/main" xmlns="" id="{09A901BF-7078-459D-876E-AED9D8A8A01C}"/>
                  </a:ext>
                </a:extLst>
              </p:cNvPr>
              <p:cNvGrpSpPr/>
              <p:nvPr/>
            </p:nvGrpSpPr>
            <p:grpSpPr>
              <a:xfrm>
                <a:off x="1757130" y="3323663"/>
                <a:ext cx="593238" cy="530450"/>
                <a:chOff x="1757130" y="3323663"/>
                <a:chExt cx="593238" cy="530450"/>
              </a:xfrm>
              <a:grpFill/>
            </p:grpSpPr>
            <p:sp>
              <p:nvSpPr>
                <p:cNvPr id="983" name="Freeform: Shape 494">
                  <a:extLst>
                    <a:ext uri="{FF2B5EF4-FFF2-40B4-BE49-F238E27FC236}">
                      <a16:creationId xmlns:a16="http://schemas.microsoft.com/office/drawing/2014/main" xmlns="" id="{6CF0BA68-EFB2-45B9-9197-0DC62A8A0F06}"/>
                    </a:ext>
                  </a:extLst>
                </p:cNvPr>
                <p:cNvSpPr/>
                <p:nvPr/>
              </p:nvSpPr>
              <p:spPr>
                <a:xfrm>
                  <a:off x="1867551" y="3706887"/>
                  <a:ext cx="134236" cy="134236"/>
                </a:xfrm>
                <a:custGeom>
                  <a:avLst/>
                  <a:gdLst>
                    <a:gd name="connsiteX0" fmla="*/ 19486 w 134236"/>
                    <a:gd name="connsiteY0" fmla="*/ 19486 h 134236"/>
                    <a:gd name="connsiteX1" fmla="*/ 19486 w 134236"/>
                    <a:gd name="connsiteY1" fmla="*/ 114751 h 134236"/>
                    <a:gd name="connsiteX2" fmla="*/ 114751 w 134236"/>
                    <a:gd name="connsiteY2" fmla="*/ 114751 h 134236"/>
                    <a:gd name="connsiteX3" fmla="*/ 114751 w 134236"/>
                    <a:gd name="connsiteY3" fmla="*/ 19486 h 134236"/>
                    <a:gd name="connsiteX4" fmla="*/ 19486 w 134236"/>
                    <a:gd name="connsiteY4" fmla="*/ 19486 h 134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236" h="134236">
                      <a:moveTo>
                        <a:pt x="19486" y="19486"/>
                      </a:moveTo>
                      <a:cubicBezTo>
                        <a:pt x="-6495" y="45467"/>
                        <a:pt x="-6495" y="88769"/>
                        <a:pt x="19486" y="114751"/>
                      </a:cubicBezTo>
                      <a:cubicBezTo>
                        <a:pt x="45467" y="140732"/>
                        <a:pt x="88769" y="140732"/>
                        <a:pt x="114751" y="114751"/>
                      </a:cubicBezTo>
                      <a:cubicBezTo>
                        <a:pt x="140732" y="88769"/>
                        <a:pt x="140732" y="45467"/>
                        <a:pt x="114751" y="19486"/>
                      </a:cubicBezTo>
                      <a:cubicBezTo>
                        <a:pt x="88769" y="-6495"/>
                        <a:pt x="45467" y="-6495"/>
                        <a:pt x="19486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84" name="Freeform: Shape 495">
                  <a:extLst>
                    <a:ext uri="{FF2B5EF4-FFF2-40B4-BE49-F238E27FC236}">
                      <a16:creationId xmlns:a16="http://schemas.microsoft.com/office/drawing/2014/main" xmlns="" id="{36C08932-BD07-4B93-9211-BADAC55BAB39}"/>
                    </a:ext>
                  </a:extLst>
                </p:cNvPr>
                <p:cNvSpPr/>
                <p:nvPr/>
              </p:nvSpPr>
              <p:spPr>
                <a:xfrm>
                  <a:off x="2281086" y="3503367"/>
                  <a:ext cx="69283" cy="62788"/>
                </a:xfrm>
                <a:custGeom>
                  <a:avLst/>
                  <a:gdLst>
                    <a:gd name="connsiteX0" fmla="*/ 12990 w 69283"/>
                    <a:gd name="connsiteY0" fmla="*/ 6495 h 62788"/>
                    <a:gd name="connsiteX1" fmla="*/ 12990 w 69283"/>
                    <a:gd name="connsiteY1" fmla="*/ 49797 h 62788"/>
                    <a:gd name="connsiteX2" fmla="*/ 56293 w 69283"/>
                    <a:gd name="connsiteY2" fmla="*/ 49797 h 62788"/>
                    <a:gd name="connsiteX3" fmla="*/ 56293 w 69283"/>
                    <a:gd name="connsiteY3" fmla="*/ 6495 h 62788"/>
                    <a:gd name="connsiteX4" fmla="*/ 12990 w 69283"/>
                    <a:gd name="connsiteY4" fmla="*/ 6495 h 627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9283" h="62788">
                      <a:moveTo>
                        <a:pt x="12990" y="6495"/>
                      </a:moveTo>
                      <a:cubicBezTo>
                        <a:pt x="-4330" y="23816"/>
                        <a:pt x="-4330" y="41137"/>
                        <a:pt x="12990" y="49797"/>
                      </a:cubicBezTo>
                      <a:cubicBezTo>
                        <a:pt x="30311" y="67118"/>
                        <a:pt x="47632" y="67118"/>
                        <a:pt x="56293" y="49797"/>
                      </a:cubicBezTo>
                      <a:cubicBezTo>
                        <a:pt x="73613" y="32477"/>
                        <a:pt x="73613" y="15156"/>
                        <a:pt x="56293" y="6495"/>
                      </a:cubicBezTo>
                      <a:cubicBezTo>
                        <a:pt x="47632" y="-2165"/>
                        <a:pt x="30311" y="-2165"/>
                        <a:pt x="12990" y="6495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85" name="Freeform: Shape 496">
                  <a:extLst>
                    <a:ext uri="{FF2B5EF4-FFF2-40B4-BE49-F238E27FC236}">
                      <a16:creationId xmlns:a16="http://schemas.microsoft.com/office/drawing/2014/main" xmlns="" id="{0F05D3D1-F5CA-4DFC-BA19-42A680D47B6D}"/>
                    </a:ext>
                  </a:extLst>
                </p:cNvPr>
                <p:cNvSpPr/>
                <p:nvPr/>
              </p:nvSpPr>
              <p:spPr>
                <a:xfrm>
                  <a:off x="2025603" y="3405937"/>
                  <a:ext cx="103925" cy="103925"/>
                </a:xfrm>
                <a:custGeom>
                  <a:avLst/>
                  <a:gdLst>
                    <a:gd name="connsiteX0" fmla="*/ 103925 w 103925"/>
                    <a:gd name="connsiteY0" fmla="*/ 51963 h 103925"/>
                    <a:gd name="connsiteX1" fmla="*/ 51963 w 103925"/>
                    <a:gd name="connsiteY1" fmla="*/ 103925 h 103925"/>
                    <a:gd name="connsiteX2" fmla="*/ 0 w 103925"/>
                    <a:gd name="connsiteY2" fmla="*/ 51963 h 103925"/>
                    <a:gd name="connsiteX3" fmla="*/ 51963 w 103925"/>
                    <a:gd name="connsiteY3" fmla="*/ 0 h 103925"/>
                    <a:gd name="connsiteX4" fmla="*/ 103925 w 103925"/>
                    <a:gd name="connsiteY4" fmla="*/ 51963 h 103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925" h="103925">
                      <a:moveTo>
                        <a:pt x="103925" y="51963"/>
                      </a:moveTo>
                      <a:cubicBezTo>
                        <a:pt x="103925" y="80661"/>
                        <a:pt x="80661" y="103925"/>
                        <a:pt x="51963" y="103925"/>
                      </a:cubicBezTo>
                      <a:cubicBezTo>
                        <a:pt x="23264" y="103925"/>
                        <a:pt x="0" y="80661"/>
                        <a:pt x="0" y="51963"/>
                      </a:cubicBezTo>
                      <a:cubicBezTo>
                        <a:pt x="0" y="23264"/>
                        <a:pt x="23264" y="0"/>
                        <a:pt x="51963" y="0"/>
                      </a:cubicBezTo>
                      <a:cubicBezTo>
                        <a:pt x="80661" y="0"/>
                        <a:pt x="103925" y="23264"/>
                        <a:pt x="103925" y="5196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86" name="Freeform: Shape 497">
                  <a:extLst>
                    <a:ext uri="{FF2B5EF4-FFF2-40B4-BE49-F238E27FC236}">
                      <a16:creationId xmlns:a16="http://schemas.microsoft.com/office/drawing/2014/main" xmlns="" id="{80560658-401E-4C9B-BDFA-AB4E8A998444}"/>
                    </a:ext>
                  </a:extLst>
                </p:cNvPr>
                <p:cNvSpPr/>
                <p:nvPr/>
              </p:nvSpPr>
              <p:spPr>
                <a:xfrm>
                  <a:off x="1757130" y="3518523"/>
                  <a:ext cx="103925" cy="103925"/>
                </a:xfrm>
                <a:custGeom>
                  <a:avLst/>
                  <a:gdLst>
                    <a:gd name="connsiteX0" fmla="*/ 103925 w 103925"/>
                    <a:gd name="connsiteY0" fmla="*/ 51963 h 103925"/>
                    <a:gd name="connsiteX1" fmla="*/ 51963 w 103925"/>
                    <a:gd name="connsiteY1" fmla="*/ 103925 h 103925"/>
                    <a:gd name="connsiteX2" fmla="*/ 0 w 103925"/>
                    <a:gd name="connsiteY2" fmla="*/ 51963 h 103925"/>
                    <a:gd name="connsiteX3" fmla="*/ 51963 w 103925"/>
                    <a:gd name="connsiteY3" fmla="*/ 0 h 103925"/>
                    <a:gd name="connsiteX4" fmla="*/ 103925 w 103925"/>
                    <a:gd name="connsiteY4" fmla="*/ 51963 h 103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925" h="103925">
                      <a:moveTo>
                        <a:pt x="103925" y="51963"/>
                      </a:moveTo>
                      <a:cubicBezTo>
                        <a:pt x="103925" y="80661"/>
                        <a:pt x="80661" y="103925"/>
                        <a:pt x="51963" y="103925"/>
                      </a:cubicBezTo>
                      <a:cubicBezTo>
                        <a:pt x="23264" y="103925"/>
                        <a:pt x="0" y="80661"/>
                        <a:pt x="0" y="51963"/>
                      </a:cubicBezTo>
                      <a:cubicBezTo>
                        <a:pt x="0" y="23264"/>
                        <a:pt x="23264" y="0"/>
                        <a:pt x="51963" y="0"/>
                      </a:cubicBezTo>
                      <a:cubicBezTo>
                        <a:pt x="80661" y="0"/>
                        <a:pt x="103925" y="23264"/>
                        <a:pt x="103925" y="5196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87" name="Freeform: Shape 498">
                  <a:extLst>
                    <a:ext uri="{FF2B5EF4-FFF2-40B4-BE49-F238E27FC236}">
                      <a16:creationId xmlns:a16="http://schemas.microsoft.com/office/drawing/2014/main" xmlns="" id="{5A1BA080-3412-4972-8038-4761D3F918B5}"/>
                    </a:ext>
                  </a:extLst>
                </p:cNvPr>
                <p:cNvSpPr/>
                <p:nvPr/>
              </p:nvSpPr>
              <p:spPr>
                <a:xfrm>
                  <a:off x="2120868" y="3605127"/>
                  <a:ext cx="103925" cy="103925"/>
                </a:xfrm>
                <a:custGeom>
                  <a:avLst/>
                  <a:gdLst>
                    <a:gd name="connsiteX0" fmla="*/ 103925 w 103925"/>
                    <a:gd name="connsiteY0" fmla="*/ 51963 h 103925"/>
                    <a:gd name="connsiteX1" fmla="*/ 51963 w 103925"/>
                    <a:gd name="connsiteY1" fmla="*/ 103925 h 103925"/>
                    <a:gd name="connsiteX2" fmla="*/ 0 w 103925"/>
                    <a:gd name="connsiteY2" fmla="*/ 51963 h 103925"/>
                    <a:gd name="connsiteX3" fmla="*/ 51963 w 103925"/>
                    <a:gd name="connsiteY3" fmla="*/ 0 h 103925"/>
                    <a:gd name="connsiteX4" fmla="*/ 103925 w 103925"/>
                    <a:gd name="connsiteY4" fmla="*/ 51963 h 103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925" h="103925">
                      <a:moveTo>
                        <a:pt x="103925" y="51963"/>
                      </a:moveTo>
                      <a:cubicBezTo>
                        <a:pt x="103925" y="80661"/>
                        <a:pt x="80660" y="103925"/>
                        <a:pt x="51963" y="103925"/>
                      </a:cubicBezTo>
                      <a:cubicBezTo>
                        <a:pt x="23264" y="103925"/>
                        <a:pt x="0" y="80661"/>
                        <a:pt x="0" y="51963"/>
                      </a:cubicBezTo>
                      <a:cubicBezTo>
                        <a:pt x="0" y="23264"/>
                        <a:pt x="23265" y="0"/>
                        <a:pt x="51963" y="0"/>
                      </a:cubicBezTo>
                      <a:cubicBezTo>
                        <a:pt x="80661" y="0"/>
                        <a:pt x="103925" y="23264"/>
                        <a:pt x="103925" y="5196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88" name="Freeform: Shape 499">
                  <a:extLst>
                    <a:ext uri="{FF2B5EF4-FFF2-40B4-BE49-F238E27FC236}">
                      <a16:creationId xmlns:a16="http://schemas.microsoft.com/office/drawing/2014/main" xmlns="" id="{84A99A64-1E5B-41D8-A139-70AE41D54844}"/>
                    </a:ext>
                  </a:extLst>
                </p:cNvPr>
                <p:cNvSpPr/>
                <p:nvPr/>
              </p:nvSpPr>
              <p:spPr>
                <a:xfrm>
                  <a:off x="2062410" y="3791326"/>
                  <a:ext cx="56292" cy="62787"/>
                </a:xfrm>
                <a:custGeom>
                  <a:avLst/>
                  <a:gdLst>
                    <a:gd name="connsiteX0" fmla="*/ 6495 w 56292"/>
                    <a:gd name="connsiteY0" fmla="*/ 12991 h 62787"/>
                    <a:gd name="connsiteX1" fmla="*/ 6495 w 56292"/>
                    <a:gd name="connsiteY1" fmla="*/ 56293 h 62787"/>
                    <a:gd name="connsiteX2" fmla="*/ 49797 w 56292"/>
                    <a:gd name="connsiteY2" fmla="*/ 56293 h 62787"/>
                    <a:gd name="connsiteX3" fmla="*/ 49797 w 56292"/>
                    <a:gd name="connsiteY3" fmla="*/ 12991 h 62787"/>
                    <a:gd name="connsiteX4" fmla="*/ 6495 w 56292"/>
                    <a:gd name="connsiteY4" fmla="*/ 12991 h 627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6292" h="62787">
                      <a:moveTo>
                        <a:pt x="6495" y="12991"/>
                      </a:moveTo>
                      <a:cubicBezTo>
                        <a:pt x="-2165" y="21651"/>
                        <a:pt x="-2165" y="47632"/>
                        <a:pt x="6495" y="56293"/>
                      </a:cubicBezTo>
                      <a:cubicBezTo>
                        <a:pt x="15156" y="64953"/>
                        <a:pt x="41137" y="64953"/>
                        <a:pt x="49797" y="56293"/>
                      </a:cubicBezTo>
                      <a:cubicBezTo>
                        <a:pt x="58458" y="47632"/>
                        <a:pt x="58458" y="21651"/>
                        <a:pt x="49797" y="12991"/>
                      </a:cubicBezTo>
                      <a:cubicBezTo>
                        <a:pt x="32477" y="-4330"/>
                        <a:pt x="15156" y="-4330"/>
                        <a:pt x="6495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89" name="Freeform: Shape 500">
                  <a:extLst>
                    <a:ext uri="{FF2B5EF4-FFF2-40B4-BE49-F238E27FC236}">
                      <a16:creationId xmlns:a16="http://schemas.microsoft.com/office/drawing/2014/main" xmlns="" id="{C723A09A-E876-4D53-9CC1-B2169FC87E1E}"/>
                    </a:ext>
                  </a:extLst>
                </p:cNvPr>
                <p:cNvSpPr/>
                <p:nvPr/>
              </p:nvSpPr>
              <p:spPr>
                <a:xfrm>
                  <a:off x="1839404" y="3323663"/>
                  <a:ext cx="77943" cy="77943"/>
                </a:xfrm>
                <a:custGeom>
                  <a:avLst/>
                  <a:gdLst>
                    <a:gd name="connsiteX0" fmla="*/ 12991 w 77943"/>
                    <a:gd name="connsiteY0" fmla="*/ 12991 h 77943"/>
                    <a:gd name="connsiteX1" fmla="*/ 12991 w 77943"/>
                    <a:gd name="connsiteY1" fmla="*/ 64953 h 77943"/>
                    <a:gd name="connsiteX2" fmla="*/ 64953 w 77943"/>
                    <a:gd name="connsiteY2" fmla="*/ 64953 h 77943"/>
                    <a:gd name="connsiteX3" fmla="*/ 64953 w 77943"/>
                    <a:gd name="connsiteY3" fmla="*/ 12991 h 77943"/>
                    <a:gd name="connsiteX4" fmla="*/ 12991 w 77943"/>
                    <a:gd name="connsiteY4" fmla="*/ 12991 h 779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7943" h="77943">
                      <a:moveTo>
                        <a:pt x="12991" y="12991"/>
                      </a:moveTo>
                      <a:cubicBezTo>
                        <a:pt x="-4330" y="30312"/>
                        <a:pt x="-4330" y="47632"/>
                        <a:pt x="12991" y="64953"/>
                      </a:cubicBezTo>
                      <a:cubicBezTo>
                        <a:pt x="30312" y="82274"/>
                        <a:pt x="47632" y="82274"/>
                        <a:pt x="64953" y="64953"/>
                      </a:cubicBezTo>
                      <a:cubicBezTo>
                        <a:pt x="82274" y="47632"/>
                        <a:pt x="82274" y="30312"/>
                        <a:pt x="64953" y="12991"/>
                      </a:cubicBezTo>
                      <a:cubicBezTo>
                        <a:pt x="47632" y="-4330"/>
                        <a:pt x="21651" y="-4330"/>
                        <a:pt x="12991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90" name="Freeform: Shape 501">
                  <a:extLst>
                    <a:ext uri="{FF2B5EF4-FFF2-40B4-BE49-F238E27FC236}">
                      <a16:creationId xmlns:a16="http://schemas.microsoft.com/office/drawing/2014/main" xmlns="" id="{938C2294-A2B9-4BE7-BD19-688FC96ECE19}"/>
                    </a:ext>
                  </a:extLst>
                </p:cNvPr>
                <p:cNvSpPr/>
                <p:nvPr/>
              </p:nvSpPr>
              <p:spPr>
                <a:xfrm>
                  <a:off x="1980136" y="3559660"/>
                  <a:ext cx="134236" cy="134236"/>
                </a:xfrm>
                <a:custGeom>
                  <a:avLst/>
                  <a:gdLst>
                    <a:gd name="connsiteX0" fmla="*/ 19486 w 134236"/>
                    <a:gd name="connsiteY0" fmla="*/ 19486 h 134236"/>
                    <a:gd name="connsiteX1" fmla="*/ 19486 w 134236"/>
                    <a:gd name="connsiteY1" fmla="*/ 114750 h 134236"/>
                    <a:gd name="connsiteX2" fmla="*/ 114750 w 134236"/>
                    <a:gd name="connsiteY2" fmla="*/ 114750 h 134236"/>
                    <a:gd name="connsiteX3" fmla="*/ 114750 w 134236"/>
                    <a:gd name="connsiteY3" fmla="*/ 19486 h 134236"/>
                    <a:gd name="connsiteX4" fmla="*/ 19486 w 134236"/>
                    <a:gd name="connsiteY4" fmla="*/ 19486 h 134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236" h="134236">
                      <a:moveTo>
                        <a:pt x="19486" y="19486"/>
                      </a:moveTo>
                      <a:cubicBezTo>
                        <a:pt x="-6495" y="45467"/>
                        <a:pt x="-6495" y="88769"/>
                        <a:pt x="19486" y="114750"/>
                      </a:cubicBezTo>
                      <a:cubicBezTo>
                        <a:pt x="45467" y="140732"/>
                        <a:pt x="88769" y="140732"/>
                        <a:pt x="114750" y="114750"/>
                      </a:cubicBezTo>
                      <a:cubicBezTo>
                        <a:pt x="140732" y="88769"/>
                        <a:pt x="140732" y="45467"/>
                        <a:pt x="114750" y="19486"/>
                      </a:cubicBezTo>
                      <a:cubicBezTo>
                        <a:pt x="88769" y="-6495"/>
                        <a:pt x="45467" y="-6495"/>
                        <a:pt x="19486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953" name="Graphic 1">
                <a:extLst>
                  <a:ext uri="{FF2B5EF4-FFF2-40B4-BE49-F238E27FC236}">
                    <a16:creationId xmlns:a16="http://schemas.microsoft.com/office/drawing/2014/main" xmlns="" id="{0677BA31-0666-4FF2-9202-5DE5255FFF9E}"/>
                  </a:ext>
                </a:extLst>
              </p:cNvPr>
              <p:cNvGrpSpPr/>
              <p:nvPr/>
            </p:nvGrpSpPr>
            <p:grpSpPr>
              <a:xfrm>
                <a:off x="10175057" y="3531513"/>
                <a:ext cx="601899" cy="530450"/>
                <a:chOff x="10175057" y="3531513"/>
                <a:chExt cx="601899" cy="530450"/>
              </a:xfrm>
              <a:grpFill/>
            </p:grpSpPr>
            <p:sp>
              <p:nvSpPr>
                <p:cNvPr id="975" name="Freeform: Shape 486">
                  <a:extLst>
                    <a:ext uri="{FF2B5EF4-FFF2-40B4-BE49-F238E27FC236}">
                      <a16:creationId xmlns:a16="http://schemas.microsoft.com/office/drawing/2014/main" xmlns="" id="{C1F3DA72-03BB-4A49-B94D-96A6FC559E84}"/>
                    </a:ext>
                  </a:extLst>
                </p:cNvPr>
                <p:cNvSpPr/>
                <p:nvPr/>
              </p:nvSpPr>
              <p:spPr>
                <a:xfrm>
                  <a:off x="10294138" y="3914737"/>
                  <a:ext cx="134236" cy="134236"/>
                </a:xfrm>
                <a:custGeom>
                  <a:avLst/>
                  <a:gdLst>
                    <a:gd name="connsiteX0" fmla="*/ 19486 w 134236"/>
                    <a:gd name="connsiteY0" fmla="*/ 19486 h 134236"/>
                    <a:gd name="connsiteX1" fmla="*/ 19486 w 134236"/>
                    <a:gd name="connsiteY1" fmla="*/ 114751 h 134236"/>
                    <a:gd name="connsiteX2" fmla="*/ 114751 w 134236"/>
                    <a:gd name="connsiteY2" fmla="*/ 114751 h 134236"/>
                    <a:gd name="connsiteX3" fmla="*/ 114751 w 134236"/>
                    <a:gd name="connsiteY3" fmla="*/ 19486 h 134236"/>
                    <a:gd name="connsiteX4" fmla="*/ 19486 w 134236"/>
                    <a:gd name="connsiteY4" fmla="*/ 19486 h 134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236" h="134236">
                      <a:moveTo>
                        <a:pt x="19486" y="19486"/>
                      </a:moveTo>
                      <a:cubicBezTo>
                        <a:pt x="-6495" y="45467"/>
                        <a:pt x="-6495" y="88769"/>
                        <a:pt x="19486" y="114751"/>
                      </a:cubicBezTo>
                      <a:cubicBezTo>
                        <a:pt x="45467" y="140732"/>
                        <a:pt x="88769" y="140732"/>
                        <a:pt x="114751" y="114751"/>
                      </a:cubicBezTo>
                      <a:cubicBezTo>
                        <a:pt x="140732" y="88769"/>
                        <a:pt x="140732" y="45467"/>
                        <a:pt x="114751" y="19486"/>
                      </a:cubicBezTo>
                      <a:cubicBezTo>
                        <a:pt x="88769" y="-6495"/>
                        <a:pt x="45467" y="-6495"/>
                        <a:pt x="19486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76" name="Freeform: Shape 487">
                  <a:extLst>
                    <a:ext uri="{FF2B5EF4-FFF2-40B4-BE49-F238E27FC236}">
                      <a16:creationId xmlns:a16="http://schemas.microsoft.com/office/drawing/2014/main" xmlns="" id="{1F7C319F-562D-49A5-AAFB-61271B257D6B}"/>
                    </a:ext>
                  </a:extLst>
                </p:cNvPr>
                <p:cNvSpPr/>
                <p:nvPr/>
              </p:nvSpPr>
              <p:spPr>
                <a:xfrm>
                  <a:off x="10707673" y="3711217"/>
                  <a:ext cx="69283" cy="62787"/>
                </a:xfrm>
                <a:custGeom>
                  <a:avLst/>
                  <a:gdLst>
                    <a:gd name="connsiteX0" fmla="*/ 12990 w 69283"/>
                    <a:gd name="connsiteY0" fmla="*/ 6495 h 62787"/>
                    <a:gd name="connsiteX1" fmla="*/ 12990 w 69283"/>
                    <a:gd name="connsiteY1" fmla="*/ 49797 h 62787"/>
                    <a:gd name="connsiteX2" fmla="*/ 56293 w 69283"/>
                    <a:gd name="connsiteY2" fmla="*/ 49797 h 62787"/>
                    <a:gd name="connsiteX3" fmla="*/ 56293 w 69283"/>
                    <a:gd name="connsiteY3" fmla="*/ 6495 h 62787"/>
                    <a:gd name="connsiteX4" fmla="*/ 12990 w 69283"/>
                    <a:gd name="connsiteY4" fmla="*/ 6495 h 627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9283" h="62787">
                      <a:moveTo>
                        <a:pt x="12990" y="6495"/>
                      </a:moveTo>
                      <a:cubicBezTo>
                        <a:pt x="-4330" y="23816"/>
                        <a:pt x="-4330" y="41137"/>
                        <a:pt x="12990" y="49797"/>
                      </a:cubicBezTo>
                      <a:cubicBezTo>
                        <a:pt x="30312" y="67118"/>
                        <a:pt x="47633" y="67118"/>
                        <a:pt x="56293" y="49797"/>
                      </a:cubicBezTo>
                      <a:cubicBezTo>
                        <a:pt x="73614" y="32477"/>
                        <a:pt x="73614" y="15156"/>
                        <a:pt x="56293" y="6495"/>
                      </a:cubicBezTo>
                      <a:cubicBezTo>
                        <a:pt x="47633" y="-2165"/>
                        <a:pt x="21651" y="-2165"/>
                        <a:pt x="12990" y="6495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77" name="Freeform: Shape 488">
                  <a:extLst>
                    <a:ext uri="{FF2B5EF4-FFF2-40B4-BE49-F238E27FC236}">
                      <a16:creationId xmlns:a16="http://schemas.microsoft.com/office/drawing/2014/main" xmlns="" id="{BC3701A0-4D03-467E-8773-7EFF16AD0D96}"/>
                    </a:ext>
                  </a:extLst>
                </p:cNvPr>
                <p:cNvSpPr/>
                <p:nvPr/>
              </p:nvSpPr>
              <p:spPr>
                <a:xfrm>
                  <a:off x="10452191" y="3613787"/>
                  <a:ext cx="103925" cy="103925"/>
                </a:xfrm>
                <a:custGeom>
                  <a:avLst/>
                  <a:gdLst>
                    <a:gd name="connsiteX0" fmla="*/ 103925 w 103925"/>
                    <a:gd name="connsiteY0" fmla="*/ 51963 h 103925"/>
                    <a:gd name="connsiteX1" fmla="*/ 51962 w 103925"/>
                    <a:gd name="connsiteY1" fmla="*/ 103925 h 103925"/>
                    <a:gd name="connsiteX2" fmla="*/ -1 w 103925"/>
                    <a:gd name="connsiteY2" fmla="*/ 51963 h 103925"/>
                    <a:gd name="connsiteX3" fmla="*/ 51962 w 103925"/>
                    <a:gd name="connsiteY3" fmla="*/ 0 h 103925"/>
                    <a:gd name="connsiteX4" fmla="*/ 103925 w 103925"/>
                    <a:gd name="connsiteY4" fmla="*/ 51963 h 103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925" h="103925">
                      <a:moveTo>
                        <a:pt x="103925" y="51963"/>
                      </a:moveTo>
                      <a:cubicBezTo>
                        <a:pt x="103925" y="80661"/>
                        <a:pt x="80660" y="103925"/>
                        <a:pt x="51962" y="103925"/>
                      </a:cubicBezTo>
                      <a:cubicBezTo>
                        <a:pt x="23264" y="103925"/>
                        <a:pt x="-1" y="80661"/>
                        <a:pt x="-1" y="51963"/>
                      </a:cubicBezTo>
                      <a:cubicBezTo>
                        <a:pt x="-1" y="23264"/>
                        <a:pt x="23264" y="0"/>
                        <a:pt x="51962" y="0"/>
                      </a:cubicBezTo>
                      <a:cubicBezTo>
                        <a:pt x="80660" y="0"/>
                        <a:pt x="103925" y="23264"/>
                        <a:pt x="103925" y="5196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78" name="Freeform: Shape 489">
                  <a:extLst>
                    <a:ext uri="{FF2B5EF4-FFF2-40B4-BE49-F238E27FC236}">
                      <a16:creationId xmlns:a16="http://schemas.microsoft.com/office/drawing/2014/main" xmlns="" id="{87FA0185-4084-48F5-A2BD-227DDFFB0329}"/>
                    </a:ext>
                  </a:extLst>
                </p:cNvPr>
                <p:cNvSpPr/>
                <p:nvPr/>
              </p:nvSpPr>
              <p:spPr>
                <a:xfrm>
                  <a:off x="10175057" y="3726373"/>
                  <a:ext cx="103925" cy="103925"/>
                </a:xfrm>
                <a:custGeom>
                  <a:avLst/>
                  <a:gdLst>
                    <a:gd name="connsiteX0" fmla="*/ 103925 w 103925"/>
                    <a:gd name="connsiteY0" fmla="*/ 51963 h 103925"/>
                    <a:gd name="connsiteX1" fmla="*/ 51963 w 103925"/>
                    <a:gd name="connsiteY1" fmla="*/ 103925 h 103925"/>
                    <a:gd name="connsiteX2" fmla="*/ 1 w 103925"/>
                    <a:gd name="connsiteY2" fmla="*/ 51963 h 103925"/>
                    <a:gd name="connsiteX3" fmla="*/ 51963 w 103925"/>
                    <a:gd name="connsiteY3" fmla="*/ 0 h 103925"/>
                    <a:gd name="connsiteX4" fmla="*/ 103925 w 103925"/>
                    <a:gd name="connsiteY4" fmla="*/ 51963 h 103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925" h="103925">
                      <a:moveTo>
                        <a:pt x="103925" y="51963"/>
                      </a:moveTo>
                      <a:cubicBezTo>
                        <a:pt x="103925" y="80661"/>
                        <a:pt x="80661" y="103925"/>
                        <a:pt x="51963" y="103925"/>
                      </a:cubicBezTo>
                      <a:cubicBezTo>
                        <a:pt x="23265" y="103925"/>
                        <a:pt x="1" y="80661"/>
                        <a:pt x="1" y="51963"/>
                      </a:cubicBezTo>
                      <a:cubicBezTo>
                        <a:pt x="1" y="23264"/>
                        <a:pt x="23265" y="0"/>
                        <a:pt x="51963" y="0"/>
                      </a:cubicBezTo>
                      <a:cubicBezTo>
                        <a:pt x="80661" y="0"/>
                        <a:pt x="103925" y="23264"/>
                        <a:pt x="103925" y="5196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79" name="Freeform: Shape 490">
                  <a:extLst>
                    <a:ext uri="{FF2B5EF4-FFF2-40B4-BE49-F238E27FC236}">
                      <a16:creationId xmlns:a16="http://schemas.microsoft.com/office/drawing/2014/main" xmlns="" id="{7528ED03-AB5E-4D92-B9AE-76AEC3382EBB}"/>
                    </a:ext>
                  </a:extLst>
                </p:cNvPr>
                <p:cNvSpPr/>
                <p:nvPr/>
              </p:nvSpPr>
              <p:spPr>
                <a:xfrm>
                  <a:off x="10538795" y="3812977"/>
                  <a:ext cx="103925" cy="103925"/>
                </a:xfrm>
                <a:custGeom>
                  <a:avLst/>
                  <a:gdLst>
                    <a:gd name="connsiteX0" fmla="*/ 103925 w 103925"/>
                    <a:gd name="connsiteY0" fmla="*/ 51963 h 103925"/>
                    <a:gd name="connsiteX1" fmla="*/ 51962 w 103925"/>
                    <a:gd name="connsiteY1" fmla="*/ 103925 h 103925"/>
                    <a:gd name="connsiteX2" fmla="*/ -1 w 103925"/>
                    <a:gd name="connsiteY2" fmla="*/ 51963 h 103925"/>
                    <a:gd name="connsiteX3" fmla="*/ 51962 w 103925"/>
                    <a:gd name="connsiteY3" fmla="*/ 0 h 103925"/>
                    <a:gd name="connsiteX4" fmla="*/ 103925 w 103925"/>
                    <a:gd name="connsiteY4" fmla="*/ 51963 h 103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925" h="103925">
                      <a:moveTo>
                        <a:pt x="103925" y="51963"/>
                      </a:moveTo>
                      <a:cubicBezTo>
                        <a:pt x="103925" y="80661"/>
                        <a:pt x="80660" y="103925"/>
                        <a:pt x="51962" y="103925"/>
                      </a:cubicBezTo>
                      <a:cubicBezTo>
                        <a:pt x="23264" y="103925"/>
                        <a:pt x="-1" y="80661"/>
                        <a:pt x="-1" y="51963"/>
                      </a:cubicBezTo>
                      <a:cubicBezTo>
                        <a:pt x="-1" y="23264"/>
                        <a:pt x="23264" y="0"/>
                        <a:pt x="51962" y="0"/>
                      </a:cubicBezTo>
                      <a:cubicBezTo>
                        <a:pt x="80660" y="0"/>
                        <a:pt x="103925" y="23264"/>
                        <a:pt x="103925" y="5196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80" name="Freeform: Shape 491">
                  <a:extLst>
                    <a:ext uri="{FF2B5EF4-FFF2-40B4-BE49-F238E27FC236}">
                      <a16:creationId xmlns:a16="http://schemas.microsoft.com/office/drawing/2014/main" xmlns="" id="{2C16E33F-821E-4E40-92BD-13FF5B598FDB}"/>
                    </a:ext>
                  </a:extLst>
                </p:cNvPr>
                <p:cNvSpPr/>
                <p:nvPr/>
              </p:nvSpPr>
              <p:spPr>
                <a:xfrm>
                  <a:off x="10480337" y="3999176"/>
                  <a:ext cx="56292" cy="62787"/>
                </a:xfrm>
                <a:custGeom>
                  <a:avLst/>
                  <a:gdLst>
                    <a:gd name="connsiteX0" fmla="*/ 6495 w 56292"/>
                    <a:gd name="connsiteY0" fmla="*/ 12991 h 62787"/>
                    <a:gd name="connsiteX1" fmla="*/ 6495 w 56292"/>
                    <a:gd name="connsiteY1" fmla="*/ 56293 h 62787"/>
                    <a:gd name="connsiteX2" fmla="*/ 49797 w 56292"/>
                    <a:gd name="connsiteY2" fmla="*/ 56293 h 62787"/>
                    <a:gd name="connsiteX3" fmla="*/ 49797 w 56292"/>
                    <a:gd name="connsiteY3" fmla="*/ 12991 h 62787"/>
                    <a:gd name="connsiteX4" fmla="*/ 6495 w 56292"/>
                    <a:gd name="connsiteY4" fmla="*/ 12991 h 627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6292" h="62787">
                      <a:moveTo>
                        <a:pt x="6495" y="12991"/>
                      </a:moveTo>
                      <a:cubicBezTo>
                        <a:pt x="-2165" y="21651"/>
                        <a:pt x="-2165" y="47632"/>
                        <a:pt x="6495" y="56293"/>
                      </a:cubicBezTo>
                      <a:cubicBezTo>
                        <a:pt x="15156" y="64953"/>
                        <a:pt x="41137" y="64953"/>
                        <a:pt x="49797" y="56293"/>
                      </a:cubicBezTo>
                      <a:cubicBezTo>
                        <a:pt x="58458" y="47632"/>
                        <a:pt x="58458" y="21651"/>
                        <a:pt x="49797" y="12991"/>
                      </a:cubicBezTo>
                      <a:cubicBezTo>
                        <a:pt x="41137" y="-4330"/>
                        <a:pt x="23815" y="-4330"/>
                        <a:pt x="6495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81" name="Freeform: Shape 492">
                  <a:extLst>
                    <a:ext uri="{FF2B5EF4-FFF2-40B4-BE49-F238E27FC236}">
                      <a16:creationId xmlns:a16="http://schemas.microsoft.com/office/drawing/2014/main" xmlns="" id="{79882B3A-6ADB-4548-8CF9-B9CFA8E492CE}"/>
                    </a:ext>
                  </a:extLst>
                </p:cNvPr>
                <p:cNvSpPr/>
                <p:nvPr/>
              </p:nvSpPr>
              <p:spPr>
                <a:xfrm>
                  <a:off x="10257331" y="3531513"/>
                  <a:ext cx="77943" cy="77943"/>
                </a:xfrm>
                <a:custGeom>
                  <a:avLst/>
                  <a:gdLst>
                    <a:gd name="connsiteX0" fmla="*/ 12990 w 77943"/>
                    <a:gd name="connsiteY0" fmla="*/ 12991 h 77943"/>
                    <a:gd name="connsiteX1" fmla="*/ 12990 w 77943"/>
                    <a:gd name="connsiteY1" fmla="*/ 64953 h 77943"/>
                    <a:gd name="connsiteX2" fmla="*/ 64953 w 77943"/>
                    <a:gd name="connsiteY2" fmla="*/ 64953 h 77943"/>
                    <a:gd name="connsiteX3" fmla="*/ 64953 w 77943"/>
                    <a:gd name="connsiteY3" fmla="*/ 12991 h 77943"/>
                    <a:gd name="connsiteX4" fmla="*/ 12990 w 77943"/>
                    <a:gd name="connsiteY4" fmla="*/ 12991 h 779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7943" h="77943">
                      <a:moveTo>
                        <a:pt x="12990" y="12991"/>
                      </a:moveTo>
                      <a:cubicBezTo>
                        <a:pt x="-4330" y="30311"/>
                        <a:pt x="-4330" y="47632"/>
                        <a:pt x="12990" y="64953"/>
                      </a:cubicBezTo>
                      <a:cubicBezTo>
                        <a:pt x="30312" y="82274"/>
                        <a:pt x="47632" y="82274"/>
                        <a:pt x="64953" y="64953"/>
                      </a:cubicBezTo>
                      <a:cubicBezTo>
                        <a:pt x="82274" y="47632"/>
                        <a:pt x="82274" y="30311"/>
                        <a:pt x="64953" y="12991"/>
                      </a:cubicBezTo>
                      <a:cubicBezTo>
                        <a:pt x="56293" y="-4330"/>
                        <a:pt x="30312" y="-4330"/>
                        <a:pt x="12990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82" name="Freeform: Shape 493">
                  <a:extLst>
                    <a:ext uri="{FF2B5EF4-FFF2-40B4-BE49-F238E27FC236}">
                      <a16:creationId xmlns:a16="http://schemas.microsoft.com/office/drawing/2014/main" xmlns="" id="{0D465945-C8AB-4E96-A74F-C985AE900222}"/>
                    </a:ext>
                  </a:extLst>
                </p:cNvPr>
                <p:cNvSpPr/>
                <p:nvPr/>
              </p:nvSpPr>
              <p:spPr>
                <a:xfrm>
                  <a:off x="10398063" y="3758849"/>
                  <a:ext cx="134236" cy="134236"/>
                </a:xfrm>
                <a:custGeom>
                  <a:avLst/>
                  <a:gdLst>
                    <a:gd name="connsiteX0" fmla="*/ 19486 w 134236"/>
                    <a:gd name="connsiteY0" fmla="*/ 19486 h 134236"/>
                    <a:gd name="connsiteX1" fmla="*/ 19486 w 134236"/>
                    <a:gd name="connsiteY1" fmla="*/ 114751 h 134236"/>
                    <a:gd name="connsiteX2" fmla="*/ 114751 w 134236"/>
                    <a:gd name="connsiteY2" fmla="*/ 114751 h 134236"/>
                    <a:gd name="connsiteX3" fmla="*/ 114751 w 134236"/>
                    <a:gd name="connsiteY3" fmla="*/ 19486 h 134236"/>
                    <a:gd name="connsiteX4" fmla="*/ 19486 w 134236"/>
                    <a:gd name="connsiteY4" fmla="*/ 19486 h 134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236" h="134236">
                      <a:moveTo>
                        <a:pt x="19486" y="19486"/>
                      </a:moveTo>
                      <a:cubicBezTo>
                        <a:pt x="-6495" y="45467"/>
                        <a:pt x="-6495" y="88769"/>
                        <a:pt x="19486" y="114751"/>
                      </a:cubicBezTo>
                      <a:cubicBezTo>
                        <a:pt x="45467" y="140732"/>
                        <a:pt x="88769" y="140732"/>
                        <a:pt x="114751" y="114751"/>
                      </a:cubicBezTo>
                      <a:cubicBezTo>
                        <a:pt x="140732" y="88769"/>
                        <a:pt x="140732" y="45467"/>
                        <a:pt x="114751" y="19486"/>
                      </a:cubicBezTo>
                      <a:cubicBezTo>
                        <a:pt x="88769" y="-6495"/>
                        <a:pt x="45467" y="-6495"/>
                        <a:pt x="19486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954" name="Graphic 1">
                <a:extLst>
                  <a:ext uri="{FF2B5EF4-FFF2-40B4-BE49-F238E27FC236}">
                    <a16:creationId xmlns:a16="http://schemas.microsoft.com/office/drawing/2014/main" xmlns="" id="{EA3E651F-9A21-4A0E-9CBC-38ACF8A1D9F2}"/>
                  </a:ext>
                </a:extLst>
              </p:cNvPr>
              <p:cNvGrpSpPr/>
              <p:nvPr/>
            </p:nvGrpSpPr>
            <p:grpSpPr>
              <a:xfrm>
                <a:off x="5885985" y="2492263"/>
                <a:ext cx="798923" cy="718814"/>
                <a:chOff x="5885985" y="2492263"/>
                <a:chExt cx="798923" cy="718814"/>
              </a:xfrm>
              <a:grpFill/>
            </p:grpSpPr>
            <p:sp>
              <p:nvSpPr>
                <p:cNvPr id="967" name="Freeform: Shape 478">
                  <a:extLst>
                    <a:ext uri="{FF2B5EF4-FFF2-40B4-BE49-F238E27FC236}">
                      <a16:creationId xmlns:a16="http://schemas.microsoft.com/office/drawing/2014/main" xmlns="" id="{2DEAF84B-A841-40D3-A59B-048A4E33772A}"/>
                    </a:ext>
                  </a:extLst>
                </p:cNvPr>
                <p:cNvSpPr/>
                <p:nvPr/>
              </p:nvSpPr>
              <p:spPr>
                <a:xfrm>
                  <a:off x="6044037" y="3007558"/>
                  <a:ext cx="173208" cy="173208"/>
                </a:xfrm>
                <a:custGeom>
                  <a:avLst/>
                  <a:gdLst>
                    <a:gd name="connsiteX0" fmla="*/ 173209 w 173208"/>
                    <a:gd name="connsiteY0" fmla="*/ 86604 h 173208"/>
                    <a:gd name="connsiteX1" fmla="*/ 86604 w 173208"/>
                    <a:gd name="connsiteY1" fmla="*/ 173208 h 173208"/>
                    <a:gd name="connsiteX2" fmla="*/ 0 w 173208"/>
                    <a:gd name="connsiteY2" fmla="*/ 86604 h 173208"/>
                    <a:gd name="connsiteX3" fmla="*/ 86604 w 173208"/>
                    <a:gd name="connsiteY3" fmla="*/ 0 h 173208"/>
                    <a:gd name="connsiteX4" fmla="*/ 173209 w 173208"/>
                    <a:gd name="connsiteY4" fmla="*/ 86604 h 1732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3208" h="173208">
                      <a:moveTo>
                        <a:pt x="173209" y="86604"/>
                      </a:moveTo>
                      <a:cubicBezTo>
                        <a:pt x="173209" y="134434"/>
                        <a:pt x="134434" y="173208"/>
                        <a:pt x="86604" y="173208"/>
                      </a:cubicBezTo>
                      <a:cubicBezTo>
                        <a:pt x="38774" y="173208"/>
                        <a:pt x="0" y="134434"/>
                        <a:pt x="0" y="86604"/>
                      </a:cubicBezTo>
                      <a:cubicBezTo>
                        <a:pt x="0" y="38774"/>
                        <a:pt x="38774" y="0"/>
                        <a:pt x="86604" y="0"/>
                      </a:cubicBezTo>
                      <a:cubicBezTo>
                        <a:pt x="134434" y="0"/>
                        <a:pt x="173209" y="38774"/>
                        <a:pt x="173209" y="8660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68" name="Freeform: Shape 479">
                  <a:extLst>
                    <a:ext uri="{FF2B5EF4-FFF2-40B4-BE49-F238E27FC236}">
                      <a16:creationId xmlns:a16="http://schemas.microsoft.com/office/drawing/2014/main" xmlns="" id="{EED691DE-9306-43A4-99EA-D741BCB8DFA6}"/>
                    </a:ext>
                  </a:extLst>
                </p:cNvPr>
                <p:cNvSpPr/>
                <p:nvPr/>
              </p:nvSpPr>
              <p:spPr>
                <a:xfrm>
                  <a:off x="6598304" y="2730424"/>
                  <a:ext cx="86604" cy="86604"/>
                </a:xfrm>
                <a:custGeom>
                  <a:avLst/>
                  <a:gdLst>
                    <a:gd name="connsiteX0" fmla="*/ 86604 w 86604"/>
                    <a:gd name="connsiteY0" fmla="*/ 43302 h 86604"/>
                    <a:gd name="connsiteX1" fmla="*/ 43302 w 86604"/>
                    <a:gd name="connsiteY1" fmla="*/ 86604 h 86604"/>
                    <a:gd name="connsiteX2" fmla="*/ 0 w 86604"/>
                    <a:gd name="connsiteY2" fmla="*/ 43302 h 86604"/>
                    <a:gd name="connsiteX3" fmla="*/ 43302 w 86604"/>
                    <a:gd name="connsiteY3" fmla="*/ 0 h 86604"/>
                    <a:gd name="connsiteX4" fmla="*/ 86604 w 86604"/>
                    <a:gd name="connsiteY4" fmla="*/ 43302 h 866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6604" h="86604">
                      <a:moveTo>
                        <a:pt x="86604" y="43302"/>
                      </a:moveTo>
                      <a:cubicBezTo>
                        <a:pt x="86604" y="67217"/>
                        <a:pt x="67218" y="86604"/>
                        <a:pt x="43302" y="86604"/>
                      </a:cubicBezTo>
                      <a:cubicBezTo>
                        <a:pt x="19387" y="86604"/>
                        <a:pt x="0" y="67217"/>
                        <a:pt x="0" y="43302"/>
                      </a:cubicBezTo>
                      <a:cubicBezTo>
                        <a:pt x="0" y="19387"/>
                        <a:pt x="19387" y="0"/>
                        <a:pt x="43302" y="0"/>
                      </a:cubicBezTo>
                      <a:cubicBezTo>
                        <a:pt x="67218" y="0"/>
                        <a:pt x="86604" y="19387"/>
                        <a:pt x="86604" y="43302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69" name="Freeform: Shape 480">
                  <a:extLst>
                    <a:ext uri="{FF2B5EF4-FFF2-40B4-BE49-F238E27FC236}">
                      <a16:creationId xmlns:a16="http://schemas.microsoft.com/office/drawing/2014/main" xmlns="" id="{FCB95C8D-F1FB-4625-94C6-6F9193DDDAA7}"/>
                    </a:ext>
                  </a:extLst>
                </p:cNvPr>
                <p:cNvSpPr/>
                <p:nvPr/>
              </p:nvSpPr>
              <p:spPr>
                <a:xfrm>
                  <a:off x="6249722" y="2598353"/>
                  <a:ext cx="134236" cy="134236"/>
                </a:xfrm>
                <a:custGeom>
                  <a:avLst/>
                  <a:gdLst>
                    <a:gd name="connsiteX0" fmla="*/ 19486 w 134236"/>
                    <a:gd name="connsiteY0" fmla="*/ 19486 h 134236"/>
                    <a:gd name="connsiteX1" fmla="*/ 19486 w 134236"/>
                    <a:gd name="connsiteY1" fmla="*/ 114751 h 134236"/>
                    <a:gd name="connsiteX2" fmla="*/ 114751 w 134236"/>
                    <a:gd name="connsiteY2" fmla="*/ 114751 h 134236"/>
                    <a:gd name="connsiteX3" fmla="*/ 114751 w 134236"/>
                    <a:gd name="connsiteY3" fmla="*/ 19486 h 134236"/>
                    <a:gd name="connsiteX4" fmla="*/ 19486 w 134236"/>
                    <a:gd name="connsiteY4" fmla="*/ 19486 h 134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236" h="134236">
                      <a:moveTo>
                        <a:pt x="19486" y="19486"/>
                      </a:moveTo>
                      <a:cubicBezTo>
                        <a:pt x="-6495" y="45467"/>
                        <a:pt x="-6495" y="88769"/>
                        <a:pt x="19486" y="114751"/>
                      </a:cubicBezTo>
                      <a:cubicBezTo>
                        <a:pt x="45468" y="140732"/>
                        <a:pt x="88770" y="140732"/>
                        <a:pt x="114751" y="114751"/>
                      </a:cubicBezTo>
                      <a:cubicBezTo>
                        <a:pt x="140732" y="88769"/>
                        <a:pt x="140732" y="45467"/>
                        <a:pt x="114751" y="19486"/>
                      </a:cubicBezTo>
                      <a:cubicBezTo>
                        <a:pt x="88770" y="-6495"/>
                        <a:pt x="45468" y="-6495"/>
                        <a:pt x="19486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70" name="Freeform: Shape 481">
                  <a:extLst>
                    <a:ext uri="{FF2B5EF4-FFF2-40B4-BE49-F238E27FC236}">
                      <a16:creationId xmlns:a16="http://schemas.microsoft.com/office/drawing/2014/main" xmlns="" id="{721022DB-CD72-414C-9AF3-4A516EB4C500}"/>
                    </a:ext>
                  </a:extLst>
                </p:cNvPr>
                <p:cNvSpPr/>
                <p:nvPr/>
              </p:nvSpPr>
              <p:spPr>
                <a:xfrm>
                  <a:off x="5885985" y="2754241"/>
                  <a:ext cx="134236" cy="134236"/>
                </a:xfrm>
                <a:custGeom>
                  <a:avLst/>
                  <a:gdLst>
                    <a:gd name="connsiteX0" fmla="*/ 19486 w 134236"/>
                    <a:gd name="connsiteY0" fmla="*/ 19486 h 134236"/>
                    <a:gd name="connsiteX1" fmla="*/ 19486 w 134236"/>
                    <a:gd name="connsiteY1" fmla="*/ 114751 h 134236"/>
                    <a:gd name="connsiteX2" fmla="*/ 114751 w 134236"/>
                    <a:gd name="connsiteY2" fmla="*/ 114751 h 134236"/>
                    <a:gd name="connsiteX3" fmla="*/ 114751 w 134236"/>
                    <a:gd name="connsiteY3" fmla="*/ 19486 h 134236"/>
                    <a:gd name="connsiteX4" fmla="*/ 19486 w 134236"/>
                    <a:gd name="connsiteY4" fmla="*/ 19486 h 134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236" h="134236">
                      <a:moveTo>
                        <a:pt x="19486" y="19486"/>
                      </a:moveTo>
                      <a:cubicBezTo>
                        <a:pt x="-6495" y="45467"/>
                        <a:pt x="-6495" y="88769"/>
                        <a:pt x="19486" y="114751"/>
                      </a:cubicBezTo>
                      <a:cubicBezTo>
                        <a:pt x="45467" y="140732"/>
                        <a:pt x="88769" y="140732"/>
                        <a:pt x="114751" y="114751"/>
                      </a:cubicBezTo>
                      <a:cubicBezTo>
                        <a:pt x="140731" y="88769"/>
                        <a:pt x="140731" y="45467"/>
                        <a:pt x="114751" y="19486"/>
                      </a:cubicBezTo>
                      <a:cubicBezTo>
                        <a:pt x="88769" y="-6495"/>
                        <a:pt x="45467" y="-6495"/>
                        <a:pt x="19486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71" name="Freeform: Shape 482">
                  <a:extLst>
                    <a:ext uri="{FF2B5EF4-FFF2-40B4-BE49-F238E27FC236}">
                      <a16:creationId xmlns:a16="http://schemas.microsoft.com/office/drawing/2014/main" xmlns="" id="{7854D122-88C2-414D-AD8A-18A891150B55}"/>
                    </a:ext>
                  </a:extLst>
                </p:cNvPr>
                <p:cNvSpPr/>
                <p:nvPr/>
              </p:nvSpPr>
              <p:spPr>
                <a:xfrm>
                  <a:off x="6373133" y="2868991"/>
                  <a:ext cx="138566" cy="138566"/>
                </a:xfrm>
                <a:custGeom>
                  <a:avLst/>
                  <a:gdLst>
                    <a:gd name="connsiteX0" fmla="*/ 138567 w 138566"/>
                    <a:gd name="connsiteY0" fmla="*/ 69283 h 138566"/>
                    <a:gd name="connsiteX1" fmla="*/ 69283 w 138566"/>
                    <a:gd name="connsiteY1" fmla="*/ 138567 h 138566"/>
                    <a:gd name="connsiteX2" fmla="*/ 0 w 138566"/>
                    <a:gd name="connsiteY2" fmla="*/ 69283 h 138566"/>
                    <a:gd name="connsiteX3" fmla="*/ 69283 w 138566"/>
                    <a:gd name="connsiteY3" fmla="*/ 0 h 138566"/>
                    <a:gd name="connsiteX4" fmla="*/ 138567 w 138566"/>
                    <a:gd name="connsiteY4" fmla="*/ 69283 h 1385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8566" h="138566">
                      <a:moveTo>
                        <a:pt x="138567" y="69283"/>
                      </a:moveTo>
                      <a:cubicBezTo>
                        <a:pt x="138567" y="107548"/>
                        <a:pt x="107548" y="138567"/>
                        <a:pt x="69283" y="138567"/>
                      </a:cubicBezTo>
                      <a:cubicBezTo>
                        <a:pt x="31019" y="138567"/>
                        <a:pt x="0" y="107548"/>
                        <a:pt x="0" y="69283"/>
                      </a:cubicBezTo>
                      <a:cubicBezTo>
                        <a:pt x="0" y="31019"/>
                        <a:pt x="31019" y="0"/>
                        <a:pt x="69283" y="0"/>
                      </a:cubicBezTo>
                      <a:cubicBezTo>
                        <a:pt x="107547" y="0"/>
                        <a:pt x="138567" y="31019"/>
                        <a:pt x="138567" y="6928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72" name="Freeform: Shape 483">
                  <a:extLst>
                    <a:ext uri="{FF2B5EF4-FFF2-40B4-BE49-F238E27FC236}">
                      <a16:creationId xmlns:a16="http://schemas.microsoft.com/office/drawing/2014/main" xmlns="" id="{FC31CBED-AE49-4B4B-B9D2-10A4EBACAF5E}"/>
                    </a:ext>
                  </a:extLst>
                </p:cNvPr>
                <p:cNvSpPr/>
                <p:nvPr/>
              </p:nvSpPr>
              <p:spPr>
                <a:xfrm>
                  <a:off x="6290859" y="3124473"/>
                  <a:ext cx="86604" cy="86604"/>
                </a:xfrm>
                <a:custGeom>
                  <a:avLst/>
                  <a:gdLst>
                    <a:gd name="connsiteX0" fmla="*/ 12991 w 86604"/>
                    <a:gd name="connsiteY0" fmla="*/ 12991 h 86604"/>
                    <a:gd name="connsiteX1" fmla="*/ 12991 w 86604"/>
                    <a:gd name="connsiteY1" fmla="*/ 73614 h 86604"/>
                    <a:gd name="connsiteX2" fmla="*/ 73614 w 86604"/>
                    <a:gd name="connsiteY2" fmla="*/ 73614 h 86604"/>
                    <a:gd name="connsiteX3" fmla="*/ 73614 w 86604"/>
                    <a:gd name="connsiteY3" fmla="*/ 12991 h 86604"/>
                    <a:gd name="connsiteX4" fmla="*/ 12991 w 86604"/>
                    <a:gd name="connsiteY4" fmla="*/ 12991 h 866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6604" h="86604">
                      <a:moveTo>
                        <a:pt x="12991" y="12991"/>
                      </a:moveTo>
                      <a:cubicBezTo>
                        <a:pt x="-4330" y="30312"/>
                        <a:pt x="-4330" y="56293"/>
                        <a:pt x="12991" y="73614"/>
                      </a:cubicBezTo>
                      <a:cubicBezTo>
                        <a:pt x="30311" y="90934"/>
                        <a:pt x="56293" y="90934"/>
                        <a:pt x="73614" y="73614"/>
                      </a:cubicBezTo>
                      <a:cubicBezTo>
                        <a:pt x="90935" y="56293"/>
                        <a:pt x="90935" y="30312"/>
                        <a:pt x="73614" y="12991"/>
                      </a:cubicBezTo>
                      <a:cubicBezTo>
                        <a:pt x="56293" y="-4330"/>
                        <a:pt x="30311" y="-4330"/>
                        <a:pt x="12991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73" name="Freeform: Shape 484">
                  <a:extLst>
                    <a:ext uri="{FF2B5EF4-FFF2-40B4-BE49-F238E27FC236}">
                      <a16:creationId xmlns:a16="http://schemas.microsoft.com/office/drawing/2014/main" xmlns="" id="{94D899D1-04F2-479C-98A9-DF6FDCC6246C}"/>
                    </a:ext>
                  </a:extLst>
                </p:cNvPr>
                <p:cNvSpPr/>
                <p:nvPr/>
              </p:nvSpPr>
              <p:spPr>
                <a:xfrm>
                  <a:off x="5996405" y="2492263"/>
                  <a:ext cx="95264" cy="95264"/>
                </a:xfrm>
                <a:custGeom>
                  <a:avLst/>
                  <a:gdLst>
                    <a:gd name="connsiteX0" fmla="*/ 12990 w 95264"/>
                    <a:gd name="connsiteY0" fmla="*/ 12991 h 95264"/>
                    <a:gd name="connsiteX1" fmla="*/ 12990 w 95264"/>
                    <a:gd name="connsiteY1" fmla="*/ 82274 h 95264"/>
                    <a:gd name="connsiteX2" fmla="*/ 82274 w 95264"/>
                    <a:gd name="connsiteY2" fmla="*/ 82274 h 95264"/>
                    <a:gd name="connsiteX3" fmla="*/ 82274 w 95264"/>
                    <a:gd name="connsiteY3" fmla="*/ 12991 h 95264"/>
                    <a:gd name="connsiteX4" fmla="*/ 12990 w 95264"/>
                    <a:gd name="connsiteY4" fmla="*/ 12991 h 952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5264" h="95264">
                      <a:moveTo>
                        <a:pt x="12990" y="12991"/>
                      </a:moveTo>
                      <a:cubicBezTo>
                        <a:pt x="-4330" y="30311"/>
                        <a:pt x="-4330" y="64953"/>
                        <a:pt x="12990" y="82274"/>
                      </a:cubicBezTo>
                      <a:cubicBezTo>
                        <a:pt x="30311" y="99595"/>
                        <a:pt x="64953" y="99595"/>
                        <a:pt x="82274" y="82274"/>
                      </a:cubicBezTo>
                      <a:cubicBezTo>
                        <a:pt x="99595" y="64953"/>
                        <a:pt x="99595" y="30311"/>
                        <a:pt x="82274" y="12991"/>
                      </a:cubicBezTo>
                      <a:cubicBezTo>
                        <a:pt x="64953" y="-4330"/>
                        <a:pt x="30311" y="-4330"/>
                        <a:pt x="12990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74" name="Freeform: Shape 485">
                  <a:extLst>
                    <a:ext uri="{FF2B5EF4-FFF2-40B4-BE49-F238E27FC236}">
                      <a16:creationId xmlns:a16="http://schemas.microsoft.com/office/drawing/2014/main" xmlns="" id="{0F6B1FDE-F8E5-4ED0-A55E-C31E52229934}"/>
                    </a:ext>
                  </a:extLst>
                </p:cNvPr>
                <p:cNvSpPr/>
                <p:nvPr/>
              </p:nvSpPr>
              <p:spPr>
                <a:xfrm>
                  <a:off x="6182604" y="2808368"/>
                  <a:ext cx="173208" cy="173208"/>
                </a:xfrm>
                <a:custGeom>
                  <a:avLst/>
                  <a:gdLst>
                    <a:gd name="connsiteX0" fmla="*/ 173208 w 173208"/>
                    <a:gd name="connsiteY0" fmla="*/ 86604 h 173208"/>
                    <a:gd name="connsiteX1" fmla="*/ 86604 w 173208"/>
                    <a:gd name="connsiteY1" fmla="*/ 173208 h 173208"/>
                    <a:gd name="connsiteX2" fmla="*/ 0 w 173208"/>
                    <a:gd name="connsiteY2" fmla="*/ 86604 h 173208"/>
                    <a:gd name="connsiteX3" fmla="*/ 86604 w 173208"/>
                    <a:gd name="connsiteY3" fmla="*/ 0 h 173208"/>
                    <a:gd name="connsiteX4" fmla="*/ 173208 w 173208"/>
                    <a:gd name="connsiteY4" fmla="*/ 86604 h 1732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3208" h="173208">
                      <a:moveTo>
                        <a:pt x="173208" y="86604"/>
                      </a:moveTo>
                      <a:cubicBezTo>
                        <a:pt x="173208" y="134434"/>
                        <a:pt x="134434" y="173208"/>
                        <a:pt x="86604" y="173208"/>
                      </a:cubicBezTo>
                      <a:cubicBezTo>
                        <a:pt x="38774" y="173208"/>
                        <a:pt x="0" y="134434"/>
                        <a:pt x="0" y="86604"/>
                      </a:cubicBezTo>
                      <a:cubicBezTo>
                        <a:pt x="0" y="38774"/>
                        <a:pt x="38774" y="0"/>
                        <a:pt x="86604" y="0"/>
                      </a:cubicBezTo>
                      <a:cubicBezTo>
                        <a:pt x="134434" y="0"/>
                        <a:pt x="173208" y="38774"/>
                        <a:pt x="173208" y="8660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955" name="Graphic 1">
                <a:extLst>
                  <a:ext uri="{FF2B5EF4-FFF2-40B4-BE49-F238E27FC236}">
                    <a16:creationId xmlns:a16="http://schemas.microsoft.com/office/drawing/2014/main" xmlns="" id="{0E0888A0-47AE-43E9-B3CB-A10FF8BD64F2}"/>
                  </a:ext>
                </a:extLst>
              </p:cNvPr>
              <p:cNvGrpSpPr/>
              <p:nvPr/>
            </p:nvGrpSpPr>
            <p:grpSpPr>
              <a:xfrm>
                <a:off x="7860560" y="3817307"/>
                <a:ext cx="794593" cy="372397"/>
                <a:chOff x="7860560" y="3817307"/>
                <a:chExt cx="794593" cy="372397"/>
              </a:xfrm>
              <a:grpFill/>
            </p:grpSpPr>
            <p:sp>
              <p:nvSpPr>
                <p:cNvPr id="964" name="Freeform: Shape 475">
                  <a:extLst>
                    <a:ext uri="{FF2B5EF4-FFF2-40B4-BE49-F238E27FC236}">
                      <a16:creationId xmlns:a16="http://schemas.microsoft.com/office/drawing/2014/main" xmlns="" id="{7C91781A-CEBB-4B76-9185-C50DE31CAFA3}"/>
                    </a:ext>
                  </a:extLst>
                </p:cNvPr>
                <p:cNvSpPr/>
                <p:nvPr/>
              </p:nvSpPr>
              <p:spPr>
                <a:xfrm>
                  <a:off x="8559889" y="4087945"/>
                  <a:ext cx="95264" cy="101759"/>
                </a:xfrm>
                <a:custGeom>
                  <a:avLst/>
                  <a:gdLst>
                    <a:gd name="connsiteX0" fmla="*/ 12990 w 95264"/>
                    <a:gd name="connsiteY0" fmla="*/ 19486 h 101759"/>
                    <a:gd name="connsiteX1" fmla="*/ 12990 w 95264"/>
                    <a:gd name="connsiteY1" fmla="*/ 88769 h 101759"/>
                    <a:gd name="connsiteX2" fmla="*/ 82274 w 95264"/>
                    <a:gd name="connsiteY2" fmla="*/ 88769 h 101759"/>
                    <a:gd name="connsiteX3" fmla="*/ 82274 w 95264"/>
                    <a:gd name="connsiteY3" fmla="*/ 19486 h 101759"/>
                    <a:gd name="connsiteX4" fmla="*/ 12990 w 95264"/>
                    <a:gd name="connsiteY4" fmla="*/ 19486 h 1017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5264" h="101759">
                      <a:moveTo>
                        <a:pt x="12990" y="19486"/>
                      </a:moveTo>
                      <a:cubicBezTo>
                        <a:pt x="-4330" y="36807"/>
                        <a:pt x="-4330" y="71448"/>
                        <a:pt x="12990" y="88769"/>
                      </a:cubicBezTo>
                      <a:cubicBezTo>
                        <a:pt x="30312" y="106090"/>
                        <a:pt x="64953" y="106090"/>
                        <a:pt x="82274" y="88769"/>
                      </a:cubicBezTo>
                      <a:cubicBezTo>
                        <a:pt x="99595" y="71448"/>
                        <a:pt x="99595" y="36807"/>
                        <a:pt x="82274" y="19486"/>
                      </a:cubicBezTo>
                      <a:cubicBezTo>
                        <a:pt x="64953" y="-6495"/>
                        <a:pt x="30312" y="-6495"/>
                        <a:pt x="12990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65" name="Freeform: Shape 476">
                  <a:extLst>
                    <a:ext uri="{FF2B5EF4-FFF2-40B4-BE49-F238E27FC236}">
                      <a16:creationId xmlns:a16="http://schemas.microsoft.com/office/drawing/2014/main" xmlns="" id="{01F46A47-4A19-4B3F-B66C-427E2F6BD5C0}"/>
                    </a:ext>
                  </a:extLst>
                </p:cNvPr>
                <p:cNvSpPr/>
                <p:nvPr/>
              </p:nvSpPr>
              <p:spPr>
                <a:xfrm>
                  <a:off x="8148519" y="3942883"/>
                  <a:ext cx="164547" cy="164547"/>
                </a:xfrm>
                <a:custGeom>
                  <a:avLst/>
                  <a:gdLst>
                    <a:gd name="connsiteX0" fmla="*/ 25981 w 164547"/>
                    <a:gd name="connsiteY0" fmla="*/ 25981 h 164547"/>
                    <a:gd name="connsiteX1" fmla="*/ 25981 w 164547"/>
                    <a:gd name="connsiteY1" fmla="*/ 138567 h 164547"/>
                    <a:gd name="connsiteX2" fmla="*/ 138567 w 164547"/>
                    <a:gd name="connsiteY2" fmla="*/ 138567 h 164547"/>
                    <a:gd name="connsiteX3" fmla="*/ 138567 w 164547"/>
                    <a:gd name="connsiteY3" fmla="*/ 25981 h 164547"/>
                    <a:gd name="connsiteX4" fmla="*/ 25981 w 164547"/>
                    <a:gd name="connsiteY4" fmla="*/ 25981 h 1645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64547" h="164547">
                      <a:moveTo>
                        <a:pt x="25981" y="25981"/>
                      </a:moveTo>
                      <a:cubicBezTo>
                        <a:pt x="-8660" y="60623"/>
                        <a:pt x="-8660" y="103925"/>
                        <a:pt x="25981" y="138567"/>
                      </a:cubicBezTo>
                      <a:cubicBezTo>
                        <a:pt x="60623" y="173208"/>
                        <a:pt x="103925" y="173208"/>
                        <a:pt x="138567" y="138567"/>
                      </a:cubicBezTo>
                      <a:cubicBezTo>
                        <a:pt x="173208" y="103925"/>
                        <a:pt x="173208" y="60623"/>
                        <a:pt x="138567" y="25981"/>
                      </a:cubicBezTo>
                      <a:cubicBezTo>
                        <a:pt x="112586" y="-8660"/>
                        <a:pt x="60623" y="-8660"/>
                        <a:pt x="25981" y="2598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66" name="Freeform: Shape 477">
                  <a:extLst>
                    <a:ext uri="{FF2B5EF4-FFF2-40B4-BE49-F238E27FC236}">
                      <a16:creationId xmlns:a16="http://schemas.microsoft.com/office/drawing/2014/main" xmlns="" id="{8D3A4987-8CA2-4ABC-9B83-C9C68738DE97}"/>
                    </a:ext>
                  </a:extLst>
                </p:cNvPr>
                <p:cNvSpPr/>
                <p:nvPr/>
              </p:nvSpPr>
              <p:spPr>
                <a:xfrm>
                  <a:off x="7860560" y="3817307"/>
                  <a:ext cx="116915" cy="110420"/>
                </a:xfrm>
                <a:custGeom>
                  <a:avLst/>
                  <a:gdLst>
                    <a:gd name="connsiteX0" fmla="*/ 19486 w 116915"/>
                    <a:gd name="connsiteY0" fmla="*/ 12991 h 110420"/>
                    <a:gd name="connsiteX1" fmla="*/ 19486 w 116915"/>
                    <a:gd name="connsiteY1" fmla="*/ 90934 h 110420"/>
                    <a:gd name="connsiteX2" fmla="*/ 97430 w 116915"/>
                    <a:gd name="connsiteY2" fmla="*/ 90934 h 110420"/>
                    <a:gd name="connsiteX3" fmla="*/ 97430 w 116915"/>
                    <a:gd name="connsiteY3" fmla="*/ 12991 h 110420"/>
                    <a:gd name="connsiteX4" fmla="*/ 19486 w 116915"/>
                    <a:gd name="connsiteY4" fmla="*/ 12991 h 1104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6915" h="110420">
                      <a:moveTo>
                        <a:pt x="19486" y="12991"/>
                      </a:moveTo>
                      <a:cubicBezTo>
                        <a:pt x="-6495" y="38972"/>
                        <a:pt x="-6495" y="73614"/>
                        <a:pt x="19486" y="90934"/>
                      </a:cubicBezTo>
                      <a:cubicBezTo>
                        <a:pt x="45467" y="116916"/>
                        <a:pt x="80109" y="116916"/>
                        <a:pt x="97430" y="90934"/>
                      </a:cubicBezTo>
                      <a:cubicBezTo>
                        <a:pt x="123411" y="64953"/>
                        <a:pt x="123411" y="30311"/>
                        <a:pt x="97430" y="12991"/>
                      </a:cubicBezTo>
                      <a:cubicBezTo>
                        <a:pt x="80109" y="-4330"/>
                        <a:pt x="45467" y="-4330"/>
                        <a:pt x="19486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956" name="Graphic 1">
                <a:extLst>
                  <a:ext uri="{FF2B5EF4-FFF2-40B4-BE49-F238E27FC236}">
                    <a16:creationId xmlns:a16="http://schemas.microsoft.com/office/drawing/2014/main" xmlns="" id="{9D487CB7-AD3D-40AA-90AB-A78D54C24363}"/>
                  </a:ext>
                </a:extLst>
              </p:cNvPr>
              <p:cNvGrpSpPr/>
              <p:nvPr/>
            </p:nvGrpSpPr>
            <p:grpSpPr>
              <a:xfrm>
                <a:off x="42367" y="3475220"/>
                <a:ext cx="463332" cy="177538"/>
                <a:chOff x="42367" y="3475220"/>
                <a:chExt cx="463332" cy="177538"/>
              </a:xfrm>
              <a:grpFill/>
            </p:grpSpPr>
            <p:sp>
              <p:nvSpPr>
                <p:cNvPr id="961" name="Freeform: Shape 472">
                  <a:extLst>
                    <a:ext uri="{FF2B5EF4-FFF2-40B4-BE49-F238E27FC236}">
                      <a16:creationId xmlns:a16="http://schemas.microsoft.com/office/drawing/2014/main" xmlns="" id="{6A6D770D-A746-4E50-80A2-B1BD6B0663FD}"/>
                    </a:ext>
                  </a:extLst>
                </p:cNvPr>
                <p:cNvSpPr/>
                <p:nvPr/>
              </p:nvSpPr>
              <p:spPr>
                <a:xfrm>
                  <a:off x="42367" y="3475220"/>
                  <a:ext cx="103925" cy="103925"/>
                </a:xfrm>
                <a:custGeom>
                  <a:avLst/>
                  <a:gdLst>
                    <a:gd name="connsiteX0" fmla="*/ 103925 w 103925"/>
                    <a:gd name="connsiteY0" fmla="*/ 51963 h 103925"/>
                    <a:gd name="connsiteX1" fmla="*/ 51962 w 103925"/>
                    <a:gd name="connsiteY1" fmla="*/ 103925 h 103925"/>
                    <a:gd name="connsiteX2" fmla="*/ 0 w 103925"/>
                    <a:gd name="connsiteY2" fmla="*/ 51963 h 103925"/>
                    <a:gd name="connsiteX3" fmla="*/ 51962 w 103925"/>
                    <a:gd name="connsiteY3" fmla="*/ 0 h 103925"/>
                    <a:gd name="connsiteX4" fmla="*/ 103925 w 103925"/>
                    <a:gd name="connsiteY4" fmla="*/ 51963 h 103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925" h="103925">
                      <a:moveTo>
                        <a:pt x="103925" y="51963"/>
                      </a:moveTo>
                      <a:cubicBezTo>
                        <a:pt x="103925" y="80661"/>
                        <a:pt x="80661" y="103925"/>
                        <a:pt x="51962" y="103925"/>
                      </a:cubicBezTo>
                      <a:cubicBezTo>
                        <a:pt x="23264" y="103925"/>
                        <a:pt x="0" y="80661"/>
                        <a:pt x="0" y="51963"/>
                      </a:cubicBezTo>
                      <a:cubicBezTo>
                        <a:pt x="0" y="23264"/>
                        <a:pt x="23264" y="0"/>
                        <a:pt x="51962" y="0"/>
                      </a:cubicBezTo>
                      <a:cubicBezTo>
                        <a:pt x="80661" y="0"/>
                        <a:pt x="103925" y="23264"/>
                        <a:pt x="103925" y="5196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62" name="Freeform: Shape 473">
                  <a:extLst>
                    <a:ext uri="{FF2B5EF4-FFF2-40B4-BE49-F238E27FC236}">
                      <a16:creationId xmlns:a16="http://schemas.microsoft.com/office/drawing/2014/main" xmlns="" id="{2F52808B-8DC3-4143-AE7F-1DD59C05F0DB}"/>
                    </a:ext>
                  </a:extLst>
                </p:cNvPr>
                <p:cNvSpPr/>
                <p:nvPr/>
              </p:nvSpPr>
              <p:spPr>
                <a:xfrm>
                  <a:off x="410435" y="3550999"/>
                  <a:ext cx="95264" cy="101759"/>
                </a:xfrm>
                <a:custGeom>
                  <a:avLst/>
                  <a:gdLst>
                    <a:gd name="connsiteX0" fmla="*/ 12991 w 95264"/>
                    <a:gd name="connsiteY0" fmla="*/ 19486 h 101759"/>
                    <a:gd name="connsiteX1" fmla="*/ 12991 w 95264"/>
                    <a:gd name="connsiteY1" fmla="*/ 88769 h 101759"/>
                    <a:gd name="connsiteX2" fmla="*/ 82274 w 95264"/>
                    <a:gd name="connsiteY2" fmla="*/ 88769 h 101759"/>
                    <a:gd name="connsiteX3" fmla="*/ 82274 w 95264"/>
                    <a:gd name="connsiteY3" fmla="*/ 19486 h 101759"/>
                    <a:gd name="connsiteX4" fmla="*/ 12991 w 95264"/>
                    <a:gd name="connsiteY4" fmla="*/ 19486 h 1017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5264" h="101759">
                      <a:moveTo>
                        <a:pt x="12991" y="19486"/>
                      </a:moveTo>
                      <a:cubicBezTo>
                        <a:pt x="-4330" y="36807"/>
                        <a:pt x="-4330" y="71449"/>
                        <a:pt x="12991" y="88769"/>
                      </a:cubicBezTo>
                      <a:cubicBezTo>
                        <a:pt x="30311" y="106090"/>
                        <a:pt x="64953" y="106090"/>
                        <a:pt x="82274" y="88769"/>
                      </a:cubicBezTo>
                      <a:cubicBezTo>
                        <a:pt x="99595" y="71449"/>
                        <a:pt x="99595" y="36807"/>
                        <a:pt x="82274" y="19486"/>
                      </a:cubicBezTo>
                      <a:cubicBezTo>
                        <a:pt x="64953" y="-6495"/>
                        <a:pt x="30311" y="-6495"/>
                        <a:pt x="12991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63" name="Freeform: Shape 474">
                  <a:extLst>
                    <a:ext uri="{FF2B5EF4-FFF2-40B4-BE49-F238E27FC236}">
                      <a16:creationId xmlns:a16="http://schemas.microsoft.com/office/drawing/2014/main" xmlns="" id="{AA92CB95-8412-441E-BBF7-B25AD4D0DA28}"/>
                    </a:ext>
                  </a:extLst>
                </p:cNvPr>
                <p:cNvSpPr/>
                <p:nvPr/>
              </p:nvSpPr>
              <p:spPr>
                <a:xfrm>
                  <a:off x="265373" y="3507697"/>
                  <a:ext cx="134236" cy="134236"/>
                </a:xfrm>
                <a:custGeom>
                  <a:avLst/>
                  <a:gdLst>
                    <a:gd name="connsiteX0" fmla="*/ 19486 w 134236"/>
                    <a:gd name="connsiteY0" fmla="*/ 19486 h 134236"/>
                    <a:gd name="connsiteX1" fmla="*/ 19486 w 134236"/>
                    <a:gd name="connsiteY1" fmla="*/ 114751 h 134236"/>
                    <a:gd name="connsiteX2" fmla="*/ 114751 w 134236"/>
                    <a:gd name="connsiteY2" fmla="*/ 114751 h 134236"/>
                    <a:gd name="connsiteX3" fmla="*/ 114751 w 134236"/>
                    <a:gd name="connsiteY3" fmla="*/ 19486 h 134236"/>
                    <a:gd name="connsiteX4" fmla="*/ 19486 w 134236"/>
                    <a:gd name="connsiteY4" fmla="*/ 19486 h 134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236" h="134236">
                      <a:moveTo>
                        <a:pt x="19486" y="19486"/>
                      </a:moveTo>
                      <a:cubicBezTo>
                        <a:pt x="-6495" y="45467"/>
                        <a:pt x="-6495" y="88769"/>
                        <a:pt x="19486" y="114751"/>
                      </a:cubicBezTo>
                      <a:cubicBezTo>
                        <a:pt x="45467" y="140732"/>
                        <a:pt x="88769" y="140732"/>
                        <a:pt x="114751" y="114751"/>
                      </a:cubicBezTo>
                      <a:cubicBezTo>
                        <a:pt x="140732" y="88769"/>
                        <a:pt x="140732" y="45467"/>
                        <a:pt x="114751" y="19486"/>
                      </a:cubicBezTo>
                      <a:cubicBezTo>
                        <a:pt x="88769" y="-6495"/>
                        <a:pt x="45467" y="-6495"/>
                        <a:pt x="19486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957" name="Graphic 1">
                <a:extLst>
                  <a:ext uri="{FF2B5EF4-FFF2-40B4-BE49-F238E27FC236}">
                    <a16:creationId xmlns:a16="http://schemas.microsoft.com/office/drawing/2014/main" xmlns="" id="{7AF4EEE7-8FDA-4EBF-9D6D-8A34501A094B}"/>
                  </a:ext>
                </a:extLst>
              </p:cNvPr>
              <p:cNvGrpSpPr/>
              <p:nvPr/>
            </p:nvGrpSpPr>
            <p:grpSpPr>
              <a:xfrm>
                <a:off x="4952474" y="4159043"/>
                <a:ext cx="433722" cy="277835"/>
                <a:chOff x="4952474" y="4159043"/>
                <a:chExt cx="433722" cy="277835"/>
              </a:xfrm>
              <a:grpFill/>
            </p:grpSpPr>
            <p:sp>
              <p:nvSpPr>
                <p:cNvPr id="958" name="Freeform: Shape 469">
                  <a:extLst>
                    <a:ext uri="{FF2B5EF4-FFF2-40B4-BE49-F238E27FC236}">
                      <a16:creationId xmlns:a16="http://schemas.microsoft.com/office/drawing/2014/main" xmlns="" id="{4C6485CE-F2BF-4EE4-AE3A-63DCFC77EF6F}"/>
                    </a:ext>
                  </a:extLst>
                </p:cNvPr>
                <p:cNvSpPr/>
                <p:nvPr/>
              </p:nvSpPr>
              <p:spPr>
                <a:xfrm>
                  <a:off x="5281570" y="4332251"/>
                  <a:ext cx="104626" cy="104626"/>
                </a:xfrm>
                <a:custGeom>
                  <a:avLst/>
                  <a:gdLst>
                    <a:gd name="connsiteX0" fmla="*/ 78295 w 104626"/>
                    <a:gd name="connsiteY0" fmla="*/ 95616 h 104626"/>
                    <a:gd name="connsiteX1" fmla="*/ 95615 w 104626"/>
                    <a:gd name="connsiteY1" fmla="*/ 26332 h 104626"/>
                    <a:gd name="connsiteX2" fmla="*/ 26332 w 104626"/>
                    <a:gd name="connsiteY2" fmla="*/ 9011 h 104626"/>
                    <a:gd name="connsiteX3" fmla="*/ 9011 w 104626"/>
                    <a:gd name="connsiteY3" fmla="*/ 78295 h 104626"/>
                    <a:gd name="connsiteX4" fmla="*/ 78295 w 104626"/>
                    <a:gd name="connsiteY4" fmla="*/ 95616 h 1046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4626" h="104626">
                      <a:moveTo>
                        <a:pt x="78295" y="95616"/>
                      </a:moveTo>
                      <a:cubicBezTo>
                        <a:pt x="104276" y="78295"/>
                        <a:pt x="112937" y="52313"/>
                        <a:pt x="95615" y="26332"/>
                      </a:cubicBezTo>
                      <a:cubicBezTo>
                        <a:pt x="78295" y="351"/>
                        <a:pt x="52313" y="-8310"/>
                        <a:pt x="26332" y="9011"/>
                      </a:cubicBezTo>
                      <a:cubicBezTo>
                        <a:pt x="351" y="26332"/>
                        <a:pt x="-8309" y="52313"/>
                        <a:pt x="9011" y="78295"/>
                      </a:cubicBezTo>
                      <a:cubicBezTo>
                        <a:pt x="26332" y="104276"/>
                        <a:pt x="52313" y="112936"/>
                        <a:pt x="78295" y="9561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59" name="Freeform: Shape 470">
                  <a:extLst>
                    <a:ext uri="{FF2B5EF4-FFF2-40B4-BE49-F238E27FC236}">
                      <a16:creationId xmlns:a16="http://schemas.microsoft.com/office/drawing/2014/main" xmlns="" id="{CBC94C97-0CF0-45AF-9DBF-FAA15E580DBD}"/>
                    </a:ext>
                  </a:extLst>
                </p:cNvPr>
                <p:cNvSpPr/>
                <p:nvPr/>
              </p:nvSpPr>
              <p:spPr>
                <a:xfrm>
                  <a:off x="4952474" y="4159043"/>
                  <a:ext cx="104626" cy="104626"/>
                </a:xfrm>
                <a:custGeom>
                  <a:avLst/>
                  <a:gdLst>
                    <a:gd name="connsiteX0" fmla="*/ 78294 w 104626"/>
                    <a:gd name="connsiteY0" fmla="*/ 95616 h 104626"/>
                    <a:gd name="connsiteX1" fmla="*/ 95616 w 104626"/>
                    <a:gd name="connsiteY1" fmla="*/ 26332 h 104626"/>
                    <a:gd name="connsiteX2" fmla="*/ 26332 w 104626"/>
                    <a:gd name="connsiteY2" fmla="*/ 9011 h 104626"/>
                    <a:gd name="connsiteX3" fmla="*/ 9011 w 104626"/>
                    <a:gd name="connsiteY3" fmla="*/ 78295 h 104626"/>
                    <a:gd name="connsiteX4" fmla="*/ 78294 w 104626"/>
                    <a:gd name="connsiteY4" fmla="*/ 95616 h 1046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4626" h="104626">
                      <a:moveTo>
                        <a:pt x="78294" y="95616"/>
                      </a:moveTo>
                      <a:cubicBezTo>
                        <a:pt x="104276" y="78295"/>
                        <a:pt x="112936" y="52313"/>
                        <a:pt x="95616" y="26332"/>
                      </a:cubicBezTo>
                      <a:cubicBezTo>
                        <a:pt x="78294" y="351"/>
                        <a:pt x="52314" y="-8310"/>
                        <a:pt x="26332" y="9011"/>
                      </a:cubicBezTo>
                      <a:cubicBezTo>
                        <a:pt x="351" y="26332"/>
                        <a:pt x="-8310" y="52313"/>
                        <a:pt x="9011" y="78295"/>
                      </a:cubicBezTo>
                      <a:cubicBezTo>
                        <a:pt x="26332" y="104276"/>
                        <a:pt x="60974" y="112936"/>
                        <a:pt x="78294" y="9561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60" name="Freeform: Shape 471">
                  <a:extLst>
                    <a:ext uri="{FF2B5EF4-FFF2-40B4-BE49-F238E27FC236}">
                      <a16:creationId xmlns:a16="http://schemas.microsoft.com/office/drawing/2014/main" xmlns="" id="{008A64BD-96BD-4140-94FC-FD4DA5CCD248}"/>
                    </a:ext>
                  </a:extLst>
                </p:cNvPr>
                <p:cNvSpPr/>
                <p:nvPr/>
              </p:nvSpPr>
              <p:spPr>
                <a:xfrm>
                  <a:off x="5048090" y="4202696"/>
                  <a:ext cx="138566" cy="138566"/>
                </a:xfrm>
                <a:custGeom>
                  <a:avLst/>
                  <a:gdLst>
                    <a:gd name="connsiteX0" fmla="*/ 103925 w 138566"/>
                    <a:gd name="connsiteY0" fmla="*/ 129906 h 138566"/>
                    <a:gd name="connsiteX1" fmla="*/ 129906 w 138566"/>
                    <a:gd name="connsiteY1" fmla="*/ 34642 h 138566"/>
                    <a:gd name="connsiteX2" fmla="*/ 34642 w 138566"/>
                    <a:gd name="connsiteY2" fmla="*/ 8660 h 138566"/>
                    <a:gd name="connsiteX3" fmla="*/ 8660 w 138566"/>
                    <a:gd name="connsiteY3" fmla="*/ 103925 h 138566"/>
                    <a:gd name="connsiteX4" fmla="*/ 103925 w 138566"/>
                    <a:gd name="connsiteY4" fmla="*/ 129906 h 1385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8566" h="138566">
                      <a:moveTo>
                        <a:pt x="103925" y="129906"/>
                      </a:moveTo>
                      <a:cubicBezTo>
                        <a:pt x="138567" y="112586"/>
                        <a:pt x="147227" y="69283"/>
                        <a:pt x="129906" y="34642"/>
                      </a:cubicBezTo>
                      <a:cubicBezTo>
                        <a:pt x="112585" y="0"/>
                        <a:pt x="69283" y="-8660"/>
                        <a:pt x="34642" y="8660"/>
                      </a:cubicBezTo>
                      <a:cubicBezTo>
                        <a:pt x="0" y="25981"/>
                        <a:pt x="-8660" y="69283"/>
                        <a:pt x="8660" y="103925"/>
                      </a:cubicBezTo>
                      <a:cubicBezTo>
                        <a:pt x="34642" y="138567"/>
                        <a:pt x="69283" y="147227"/>
                        <a:pt x="103925" y="12990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</p:grpSp>
        <p:grpSp>
          <p:nvGrpSpPr>
            <p:cNvPr id="527" name="Graphic 1">
              <a:extLst>
                <a:ext uri="{FF2B5EF4-FFF2-40B4-BE49-F238E27FC236}">
                  <a16:creationId xmlns:a16="http://schemas.microsoft.com/office/drawing/2014/main" xmlns="" id="{E1C44059-30F6-4DA4-912F-15E21A86A7AE}"/>
                </a:ext>
              </a:extLst>
            </p:cNvPr>
            <p:cNvGrpSpPr/>
            <p:nvPr/>
          </p:nvGrpSpPr>
          <p:grpSpPr>
            <a:xfrm>
              <a:off x="2997232" y="2678632"/>
              <a:ext cx="454439" cy="402993"/>
              <a:chOff x="9449747" y="2150176"/>
              <a:chExt cx="1377006" cy="1221119"/>
            </a:xfrm>
            <a:grpFill/>
          </p:grpSpPr>
          <p:sp>
            <p:nvSpPr>
              <p:cNvPr id="944" name="Freeform: Shape 455">
                <a:extLst>
                  <a:ext uri="{FF2B5EF4-FFF2-40B4-BE49-F238E27FC236}">
                    <a16:creationId xmlns:a16="http://schemas.microsoft.com/office/drawing/2014/main" xmlns="" id="{9B191F3D-990D-4C8D-8E81-18FD70841B99}"/>
                  </a:ext>
                </a:extLst>
              </p:cNvPr>
              <p:cNvSpPr/>
              <p:nvPr/>
            </p:nvSpPr>
            <p:spPr>
              <a:xfrm>
                <a:off x="9713890" y="3031374"/>
                <a:ext cx="307444" cy="307444"/>
              </a:xfrm>
              <a:custGeom>
                <a:avLst/>
                <a:gdLst>
                  <a:gd name="connsiteX0" fmla="*/ 45467 w 307444"/>
                  <a:gd name="connsiteY0" fmla="*/ 45467 h 307444"/>
                  <a:gd name="connsiteX1" fmla="*/ 45467 w 307444"/>
                  <a:gd name="connsiteY1" fmla="*/ 261978 h 307444"/>
                  <a:gd name="connsiteX2" fmla="*/ 261978 w 307444"/>
                  <a:gd name="connsiteY2" fmla="*/ 261978 h 307444"/>
                  <a:gd name="connsiteX3" fmla="*/ 261978 w 307444"/>
                  <a:gd name="connsiteY3" fmla="*/ 45467 h 307444"/>
                  <a:gd name="connsiteX4" fmla="*/ 45467 w 307444"/>
                  <a:gd name="connsiteY4" fmla="*/ 45467 h 307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7444" h="307444">
                    <a:moveTo>
                      <a:pt x="45467" y="45467"/>
                    </a:moveTo>
                    <a:cubicBezTo>
                      <a:pt x="-15156" y="106090"/>
                      <a:pt x="-15156" y="201355"/>
                      <a:pt x="45467" y="261978"/>
                    </a:cubicBezTo>
                    <a:cubicBezTo>
                      <a:pt x="106090" y="322601"/>
                      <a:pt x="201355" y="322601"/>
                      <a:pt x="261978" y="261978"/>
                    </a:cubicBezTo>
                    <a:cubicBezTo>
                      <a:pt x="322601" y="201355"/>
                      <a:pt x="322601" y="106090"/>
                      <a:pt x="261978" y="45467"/>
                    </a:cubicBezTo>
                    <a:cubicBezTo>
                      <a:pt x="201355" y="-15156"/>
                      <a:pt x="106090" y="-15156"/>
                      <a:pt x="45467" y="4546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5" name="Freeform: Shape 456">
                <a:extLst>
                  <a:ext uri="{FF2B5EF4-FFF2-40B4-BE49-F238E27FC236}">
                    <a16:creationId xmlns:a16="http://schemas.microsoft.com/office/drawing/2014/main" xmlns="" id="{30BC9135-195E-4EC3-9D97-629E42E7017B}"/>
                  </a:ext>
                </a:extLst>
              </p:cNvPr>
              <p:cNvSpPr/>
              <p:nvPr/>
            </p:nvSpPr>
            <p:spPr>
              <a:xfrm>
                <a:off x="10675197" y="2557216"/>
                <a:ext cx="151556" cy="158052"/>
              </a:xfrm>
              <a:custGeom>
                <a:avLst/>
                <a:gdLst>
                  <a:gd name="connsiteX0" fmla="*/ 19486 w 151556"/>
                  <a:gd name="connsiteY0" fmla="*/ 25981 h 158052"/>
                  <a:gd name="connsiteX1" fmla="*/ 19486 w 151556"/>
                  <a:gd name="connsiteY1" fmla="*/ 138567 h 158052"/>
                  <a:gd name="connsiteX2" fmla="*/ 132071 w 151556"/>
                  <a:gd name="connsiteY2" fmla="*/ 138567 h 158052"/>
                  <a:gd name="connsiteX3" fmla="*/ 132071 w 151556"/>
                  <a:gd name="connsiteY3" fmla="*/ 25981 h 158052"/>
                  <a:gd name="connsiteX4" fmla="*/ 19486 w 151556"/>
                  <a:gd name="connsiteY4" fmla="*/ 25981 h 1580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1556" h="158052">
                    <a:moveTo>
                      <a:pt x="19486" y="25981"/>
                    </a:moveTo>
                    <a:cubicBezTo>
                      <a:pt x="-6495" y="51963"/>
                      <a:pt x="-6495" y="103925"/>
                      <a:pt x="19486" y="138567"/>
                    </a:cubicBezTo>
                    <a:cubicBezTo>
                      <a:pt x="45466" y="164548"/>
                      <a:pt x="97429" y="164548"/>
                      <a:pt x="132071" y="138567"/>
                    </a:cubicBezTo>
                    <a:cubicBezTo>
                      <a:pt x="158052" y="112585"/>
                      <a:pt x="158052" y="60623"/>
                      <a:pt x="132071" y="25981"/>
                    </a:cubicBezTo>
                    <a:cubicBezTo>
                      <a:pt x="97429" y="-8660"/>
                      <a:pt x="45466" y="-8660"/>
                      <a:pt x="19486" y="2598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6" name="Freeform: Shape 457">
                <a:extLst>
                  <a:ext uri="{FF2B5EF4-FFF2-40B4-BE49-F238E27FC236}">
                    <a16:creationId xmlns:a16="http://schemas.microsoft.com/office/drawing/2014/main" xmlns="" id="{C62B8AE5-8D8D-409B-9970-BE6184F163C7}"/>
                  </a:ext>
                </a:extLst>
              </p:cNvPr>
              <p:cNvSpPr/>
              <p:nvPr/>
            </p:nvSpPr>
            <p:spPr>
              <a:xfrm>
                <a:off x="10071132" y="2340706"/>
                <a:ext cx="242491" cy="242491"/>
              </a:xfrm>
              <a:custGeom>
                <a:avLst/>
                <a:gdLst>
                  <a:gd name="connsiteX0" fmla="*/ 242491 w 242491"/>
                  <a:gd name="connsiteY0" fmla="*/ 121246 h 242491"/>
                  <a:gd name="connsiteX1" fmla="*/ 121245 w 242491"/>
                  <a:gd name="connsiteY1" fmla="*/ 242492 h 242491"/>
                  <a:gd name="connsiteX2" fmla="*/ -1 w 242491"/>
                  <a:gd name="connsiteY2" fmla="*/ 121246 h 242491"/>
                  <a:gd name="connsiteX3" fmla="*/ 121245 w 242491"/>
                  <a:gd name="connsiteY3" fmla="*/ 0 h 242491"/>
                  <a:gd name="connsiteX4" fmla="*/ 242491 w 242491"/>
                  <a:gd name="connsiteY4" fmla="*/ 121246 h 2424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2491" h="242491">
                    <a:moveTo>
                      <a:pt x="242491" y="121246"/>
                    </a:moveTo>
                    <a:cubicBezTo>
                      <a:pt x="242491" y="188208"/>
                      <a:pt x="188208" y="242492"/>
                      <a:pt x="121245" y="242492"/>
                    </a:cubicBezTo>
                    <a:cubicBezTo>
                      <a:pt x="54283" y="242492"/>
                      <a:pt x="-1" y="188208"/>
                      <a:pt x="-1" y="121246"/>
                    </a:cubicBezTo>
                    <a:cubicBezTo>
                      <a:pt x="-1" y="54284"/>
                      <a:pt x="54283" y="0"/>
                      <a:pt x="121245" y="0"/>
                    </a:cubicBezTo>
                    <a:cubicBezTo>
                      <a:pt x="188208" y="0"/>
                      <a:pt x="242491" y="54284"/>
                      <a:pt x="242491" y="12124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7" name="Freeform: Shape 458">
                <a:extLst>
                  <a:ext uri="{FF2B5EF4-FFF2-40B4-BE49-F238E27FC236}">
                    <a16:creationId xmlns:a16="http://schemas.microsoft.com/office/drawing/2014/main" xmlns="" id="{7DFBD619-F842-44A3-9D30-36B2D476E9D2}"/>
                  </a:ext>
                </a:extLst>
              </p:cNvPr>
              <p:cNvSpPr/>
              <p:nvPr/>
            </p:nvSpPr>
            <p:spPr>
              <a:xfrm>
                <a:off x="9449747" y="2611344"/>
                <a:ext cx="229501" cy="229501"/>
              </a:xfrm>
              <a:custGeom>
                <a:avLst/>
                <a:gdLst>
                  <a:gd name="connsiteX0" fmla="*/ 32477 w 229501"/>
                  <a:gd name="connsiteY0" fmla="*/ 32477 h 229501"/>
                  <a:gd name="connsiteX1" fmla="*/ 32477 w 229501"/>
                  <a:gd name="connsiteY1" fmla="*/ 197025 h 229501"/>
                  <a:gd name="connsiteX2" fmla="*/ 197025 w 229501"/>
                  <a:gd name="connsiteY2" fmla="*/ 197025 h 229501"/>
                  <a:gd name="connsiteX3" fmla="*/ 197025 w 229501"/>
                  <a:gd name="connsiteY3" fmla="*/ 32477 h 229501"/>
                  <a:gd name="connsiteX4" fmla="*/ 32477 w 229501"/>
                  <a:gd name="connsiteY4" fmla="*/ 32477 h 2295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9501" h="229501">
                    <a:moveTo>
                      <a:pt x="32477" y="32477"/>
                    </a:moveTo>
                    <a:cubicBezTo>
                      <a:pt x="-10826" y="75779"/>
                      <a:pt x="-10826" y="153722"/>
                      <a:pt x="32477" y="197025"/>
                    </a:cubicBezTo>
                    <a:cubicBezTo>
                      <a:pt x="75779" y="240327"/>
                      <a:pt x="153723" y="240327"/>
                      <a:pt x="197025" y="197025"/>
                    </a:cubicBezTo>
                    <a:cubicBezTo>
                      <a:pt x="240327" y="153722"/>
                      <a:pt x="240327" y="75779"/>
                      <a:pt x="197025" y="32477"/>
                    </a:cubicBezTo>
                    <a:cubicBezTo>
                      <a:pt x="153723" y="-10826"/>
                      <a:pt x="84439" y="-10826"/>
                      <a:pt x="32477" y="3247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8" name="Freeform: Shape 459">
                <a:extLst>
                  <a:ext uri="{FF2B5EF4-FFF2-40B4-BE49-F238E27FC236}">
                    <a16:creationId xmlns:a16="http://schemas.microsoft.com/office/drawing/2014/main" xmlns="" id="{951BFEFE-0BBE-4C2E-A0CB-6067F33B2892}"/>
                  </a:ext>
                </a:extLst>
              </p:cNvPr>
              <p:cNvSpPr/>
              <p:nvPr/>
            </p:nvSpPr>
            <p:spPr>
              <a:xfrm>
                <a:off x="10289808" y="2793212"/>
                <a:ext cx="229500" cy="229501"/>
              </a:xfrm>
              <a:custGeom>
                <a:avLst/>
                <a:gdLst>
                  <a:gd name="connsiteX0" fmla="*/ 32477 w 229500"/>
                  <a:gd name="connsiteY0" fmla="*/ 32477 h 229501"/>
                  <a:gd name="connsiteX1" fmla="*/ 32477 w 229500"/>
                  <a:gd name="connsiteY1" fmla="*/ 197025 h 229501"/>
                  <a:gd name="connsiteX2" fmla="*/ 197024 w 229500"/>
                  <a:gd name="connsiteY2" fmla="*/ 197025 h 229501"/>
                  <a:gd name="connsiteX3" fmla="*/ 197024 w 229500"/>
                  <a:gd name="connsiteY3" fmla="*/ 32477 h 229501"/>
                  <a:gd name="connsiteX4" fmla="*/ 32477 w 229500"/>
                  <a:gd name="connsiteY4" fmla="*/ 32477 h 2295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9500" h="229501">
                    <a:moveTo>
                      <a:pt x="32477" y="32477"/>
                    </a:moveTo>
                    <a:cubicBezTo>
                      <a:pt x="-10826" y="75779"/>
                      <a:pt x="-10826" y="153722"/>
                      <a:pt x="32477" y="197025"/>
                    </a:cubicBezTo>
                    <a:cubicBezTo>
                      <a:pt x="75779" y="240327"/>
                      <a:pt x="153722" y="240327"/>
                      <a:pt x="197024" y="197025"/>
                    </a:cubicBezTo>
                    <a:cubicBezTo>
                      <a:pt x="240326" y="153722"/>
                      <a:pt x="240326" y="75779"/>
                      <a:pt x="197024" y="32477"/>
                    </a:cubicBezTo>
                    <a:cubicBezTo>
                      <a:pt x="153722" y="-10826"/>
                      <a:pt x="75779" y="-10826"/>
                      <a:pt x="32477" y="3247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9" name="Freeform: Shape 460">
                <a:extLst>
                  <a:ext uri="{FF2B5EF4-FFF2-40B4-BE49-F238E27FC236}">
                    <a16:creationId xmlns:a16="http://schemas.microsoft.com/office/drawing/2014/main" xmlns="" id="{FC60FAF8-0FF2-470F-BC90-3749BC6FBD93}"/>
                  </a:ext>
                </a:extLst>
              </p:cNvPr>
              <p:cNvSpPr/>
              <p:nvPr/>
            </p:nvSpPr>
            <p:spPr>
              <a:xfrm>
                <a:off x="10140415" y="3232729"/>
                <a:ext cx="138566" cy="138566"/>
              </a:xfrm>
              <a:custGeom>
                <a:avLst/>
                <a:gdLst>
                  <a:gd name="connsiteX0" fmla="*/ 138567 w 138566"/>
                  <a:gd name="connsiteY0" fmla="*/ 69283 h 138566"/>
                  <a:gd name="connsiteX1" fmla="*/ 69283 w 138566"/>
                  <a:gd name="connsiteY1" fmla="*/ 138567 h 138566"/>
                  <a:gd name="connsiteX2" fmla="*/ 0 w 138566"/>
                  <a:gd name="connsiteY2" fmla="*/ 69283 h 138566"/>
                  <a:gd name="connsiteX3" fmla="*/ 69283 w 138566"/>
                  <a:gd name="connsiteY3" fmla="*/ 0 h 138566"/>
                  <a:gd name="connsiteX4" fmla="*/ 138567 w 138566"/>
                  <a:gd name="connsiteY4" fmla="*/ 69283 h 1385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8566" h="138566">
                    <a:moveTo>
                      <a:pt x="138567" y="69283"/>
                    </a:moveTo>
                    <a:cubicBezTo>
                      <a:pt x="138567" y="107547"/>
                      <a:pt x="107548" y="138567"/>
                      <a:pt x="69283" y="138567"/>
                    </a:cubicBezTo>
                    <a:cubicBezTo>
                      <a:pt x="31019" y="138567"/>
                      <a:pt x="0" y="107547"/>
                      <a:pt x="0" y="69283"/>
                    </a:cubicBezTo>
                    <a:cubicBezTo>
                      <a:pt x="0" y="31019"/>
                      <a:pt x="31019" y="0"/>
                      <a:pt x="69283" y="0"/>
                    </a:cubicBezTo>
                    <a:cubicBezTo>
                      <a:pt x="107547" y="0"/>
                      <a:pt x="138567" y="31019"/>
                      <a:pt x="138567" y="6928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50" name="Freeform: Shape 461">
                <a:extLst>
                  <a:ext uri="{FF2B5EF4-FFF2-40B4-BE49-F238E27FC236}">
                    <a16:creationId xmlns:a16="http://schemas.microsoft.com/office/drawing/2014/main" xmlns="" id="{8EBE8211-3B7C-471B-98AE-6AA1E0F48961}"/>
                  </a:ext>
                </a:extLst>
              </p:cNvPr>
              <p:cNvSpPr/>
              <p:nvPr/>
            </p:nvSpPr>
            <p:spPr>
              <a:xfrm>
                <a:off x="9638111" y="2150176"/>
                <a:ext cx="173208" cy="173208"/>
              </a:xfrm>
              <a:custGeom>
                <a:avLst/>
                <a:gdLst>
                  <a:gd name="connsiteX0" fmla="*/ 173209 w 173208"/>
                  <a:gd name="connsiteY0" fmla="*/ 86604 h 173208"/>
                  <a:gd name="connsiteX1" fmla="*/ 86604 w 173208"/>
                  <a:gd name="connsiteY1" fmla="*/ 173208 h 173208"/>
                  <a:gd name="connsiteX2" fmla="*/ 0 w 173208"/>
                  <a:gd name="connsiteY2" fmla="*/ 86604 h 173208"/>
                  <a:gd name="connsiteX3" fmla="*/ 86604 w 173208"/>
                  <a:gd name="connsiteY3" fmla="*/ 0 h 173208"/>
                  <a:gd name="connsiteX4" fmla="*/ 173209 w 173208"/>
                  <a:gd name="connsiteY4" fmla="*/ 86604 h 1732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8" h="173208">
                    <a:moveTo>
                      <a:pt x="173209" y="86604"/>
                    </a:moveTo>
                    <a:cubicBezTo>
                      <a:pt x="173209" y="134434"/>
                      <a:pt x="134434" y="173208"/>
                      <a:pt x="86604" y="173208"/>
                    </a:cubicBezTo>
                    <a:cubicBezTo>
                      <a:pt x="38774" y="173208"/>
                      <a:pt x="0" y="134434"/>
                      <a:pt x="0" y="86604"/>
                    </a:cubicBezTo>
                    <a:cubicBezTo>
                      <a:pt x="0" y="38774"/>
                      <a:pt x="38774" y="0"/>
                      <a:pt x="86604" y="0"/>
                    </a:cubicBezTo>
                    <a:cubicBezTo>
                      <a:pt x="134434" y="0"/>
                      <a:pt x="173209" y="38774"/>
                      <a:pt x="173209" y="8660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51" name="Freeform: Shape 462">
                <a:extLst>
                  <a:ext uri="{FF2B5EF4-FFF2-40B4-BE49-F238E27FC236}">
                    <a16:creationId xmlns:a16="http://schemas.microsoft.com/office/drawing/2014/main" xmlns="" id="{E0F0A9DF-0AF5-417D-8872-9EE0DBC142B7}"/>
                  </a:ext>
                </a:extLst>
              </p:cNvPr>
              <p:cNvSpPr/>
              <p:nvPr/>
            </p:nvSpPr>
            <p:spPr>
              <a:xfrm>
                <a:off x="9956382" y="2684957"/>
                <a:ext cx="307444" cy="307444"/>
              </a:xfrm>
              <a:custGeom>
                <a:avLst/>
                <a:gdLst>
                  <a:gd name="connsiteX0" fmla="*/ 45467 w 307444"/>
                  <a:gd name="connsiteY0" fmla="*/ 45467 h 307444"/>
                  <a:gd name="connsiteX1" fmla="*/ 45467 w 307444"/>
                  <a:gd name="connsiteY1" fmla="*/ 261978 h 307444"/>
                  <a:gd name="connsiteX2" fmla="*/ 261977 w 307444"/>
                  <a:gd name="connsiteY2" fmla="*/ 261978 h 307444"/>
                  <a:gd name="connsiteX3" fmla="*/ 261977 w 307444"/>
                  <a:gd name="connsiteY3" fmla="*/ 45467 h 307444"/>
                  <a:gd name="connsiteX4" fmla="*/ 45467 w 307444"/>
                  <a:gd name="connsiteY4" fmla="*/ 45467 h 307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7444" h="307444">
                    <a:moveTo>
                      <a:pt x="45467" y="45467"/>
                    </a:moveTo>
                    <a:cubicBezTo>
                      <a:pt x="-15156" y="106090"/>
                      <a:pt x="-15156" y="201355"/>
                      <a:pt x="45467" y="261978"/>
                    </a:cubicBezTo>
                    <a:cubicBezTo>
                      <a:pt x="106090" y="322601"/>
                      <a:pt x="201355" y="322601"/>
                      <a:pt x="261977" y="261978"/>
                    </a:cubicBezTo>
                    <a:cubicBezTo>
                      <a:pt x="322601" y="201355"/>
                      <a:pt x="322601" y="106090"/>
                      <a:pt x="261977" y="45467"/>
                    </a:cubicBezTo>
                    <a:cubicBezTo>
                      <a:pt x="201355" y="-15156"/>
                      <a:pt x="106090" y="-15156"/>
                      <a:pt x="45467" y="4546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28" name="Graphic 1">
              <a:extLst>
                <a:ext uri="{FF2B5EF4-FFF2-40B4-BE49-F238E27FC236}">
                  <a16:creationId xmlns:a16="http://schemas.microsoft.com/office/drawing/2014/main" xmlns="" id="{32143BC1-2815-4454-BBB1-A78EB42921A5}"/>
                </a:ext>
              </a:extLst>
            </p:cNvPr>
            <p:cNvGrpSpPr/>
            <p:nvPr/>
          </p:nvGrpSpPr>
          <p:grpSpPr>
            <a:xfrm>
              <a:off x="355626" y="3273118"/>
              <a:ext cx="419427" cy="377270"/>
              <a:chOff x="1445355" y="3951543"/>
              <a:chExt cx="1270916" cy="1143175"/>
            </a:xfrm>
            <a:grpFill/>
          </p:grpSpPr>
          <p:sp>
            <p:nvSpPr>
              <p:cNvPr id="936" name="Freeform: Shape 447">
                <a:extLst>
                  <a:ext uri="{FF2B5EF4-FFF2-40B4-BE49-F238E27FC236}">
                    <a16:creationId xmlns:a16="http://schemas.microsoft.com/office/drawing/2014/main" xmlns="" id="{A0284E1D-192C-490D-97ED-81DCAF913611}"/>
                  </a:ext>
                </a:extLst>
              </p:cNvPr>
              <p:cNvSpPr/>
              <p:nvPr/>
            </p:nvSpPr>
            <p:spPr>
              <a:xfrm>
                <a:off x="2190151" y="3994846"/>
                <a:ext cx="277133" cy="277133"/>
              </a:xfrm>
              <a:custGeom>
                <a:avLst/>
                <a:gdLst>
                  <a:gd name="connsiteX0" fmla="*/ 277133 w 277133"/>
                  <a:gd name="connsiteY0" fmla="*/ 138567 h 277133"/>
                  <a:gd name="connsiteX1" fmla="*/ 138567 w 277133"/>
                  <a:gd name="connsiteY1" fmla="*/ 277133 h 277133"/>
                  <a:gd name="connsiteX2" fmla="*/ 0 w 277133"/>
                  <a:gd name="connsiteY2" fmla="*/ 138567 h 277133"/>
                  <a:gd name="connsiteX3" fmla="*/ 138567 w 277133"/>
                  <a:gd name="connsiteY3" fmla="*/ 0 h 277133"/>
                  <a:gd name="connsiteX4" fmla="*/ 277133 w 277133"/>
                  <a:gd name="connsiteY4" fmla="*/ 138567 h 2771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7133" h="277133">
                    <a:moveTo>
                      <a:pt x="277133" y="138567"/>
                    </a:moveTo>
                    <a:cubicBezTo>
                      <a:pt x="277133" y="215095"/>
                      <a:pt x="215095" y="277133"/>
                      <a:pt x="138567" y="277133"/>
                    </a:cubicBezTo>
                    <a:cubicBezTo>
                      <a:pt x="62038" y="277133"/>
                      <a:pt x="0" y="215095"/>
                      <a:pt x="0" y="138567"/>
                    </a:cubicBezTo>
                    <a:cubicBezTo>
                      <a:pt x="0" y="62038"/>
                      <a:pt x="62038" y="0"/>
                      <a:pt x="138567" y="0"/>
                    </a:cubicBezTo>
                    <a:cubicBezTo>
                      <a:pt x="215095" y="0"/>
                      <a:pt x="277133" y="62038"/>
                      <a:pt x="277133" y="13856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37" name="Freeform: Shape 448">
                <a:extLst>
                  <a:ext uri="{FF2B5EF4-FFF2-40B4-BE49-F238E27FC236}">
                    <a16:creationId xmlns:a16="http://schemas.microsoft.com/office/drawing/2014/main" xmlns="" id="{A2EABFDC-7307-4C24-A022-9F495F9984D0}"/>
                  </a:ext>
                </a:extLst>
              </p:cNvPr>
              <p:cNvSpPr/>
              <p:nvPr/>
            </p:nvSpPr>
            <p:spPr>
              <a:xfrm>
                <a:off x="1445355" y="4575094"/>
                <a:ext cx="138566" cy="138566"/>
              </a:xfrm>
              <a:custGeom>
                <a:avLst/>
                <a:gdLst>
                  <a:gd name="connsiteX0" fmla="*/ 138567 w 138566"/>
                  <a:gd name="connsiteY0" fmla="*/ 69283 h 138566"/>
                  <a:gd name="connsiteX1" fmla="*/ 69283 w 138566"/>
                  <a:gd name="connsiteY1" fmla="*/ 138567 h 138566"/>
                  <a:gd name="connsiteX2" fmla="*/ 0 w 138566"/>
                  <a:gd name="connsiteY2" fmla="*/ 69283 h 138566"/>
                  <a:gd name="connsiteX3" fmla="*/ 69283 w 138566"/>
                  <a:gd name="connsiteY3" fmla="*/ 0 h 138566"/>
                  <a:gd name="connsiteX4" fmla="*/ 138567 w 138566"/>
                  <a:gd name="connsiteY4" fmla="*/ 69283 h 1385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8566" h="138566">
                    <a:moveTo>
                      <a:pt x="138567" y="69283"/>
                    </a:moveTo>
                    <a:cubicBezTo>
                      <a:pt x="138567" y="107547"/>
                      <a:pt x="107548" y="138567"/>
                      <a:pt x="69283" y="138567"/>
                    </a:cubicBezTo>
                    <a:cubicBezTo>
                      <a:pt x="31019" y="138567"/>
                      <a:pt x="0" y="107547"/>
                      <a:pt x="0" y="69283"/>
                    </a:cubicBezTo>
                    <a:cubicBezTo>
                      <a:pt x="0" y="31019"/>
                      <a:pt x="31019" y="0"/>
                      <a:pt x="69283" y="0"/>
                    </a:cubicBezTo>
                    <a:cubicBezTo>
                      <a:pt x="107548" y="0"/>
                      <a:pt x="138567" y="31019"/>
                      <a:pt x="138567" y="6928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38" name="Freeform: Shape 449">
                <a:extLst>
                  <a:ext uri="{FF2B5EF4-FFF2-40B4-BE49-F238E27FC236}">
                    <a16:creationId xmlns:a16="http://schemas.microsoft.com/office/drawing/2014/main" xmlns="" id="{FCDCD605-EE17-4037-A04B-8EC754C42233}"/>
                  </a:ext>
                </a:extLst>
              </p:cNvPr>
              <p:cNvSpPr/>
              <p:nvPr/>
            </p:nvSpPr>
            <p:spPr>
              <a:xfrm>
                <a:off x="1915183" y="4698505"/>
                <a:ext cx="220840" cy="214345"/>
              </a:xfrm>
              <a:custGeom>
                <a:avLst/>
                <a:gdLst>
                  <a:gd name="connsiteX0" fmla="*/ 188364 w 220840"/>
                  <a:gd name="connsiteY0" fmla="*/ 188364 h 214345"/>
                  <a:gd name="connsiteX1" fmla="*/ 188364 w 220840"/>
                  <a:gd name="connsiteY1" fmla="*/ 32477 h 214345"/>
                  <a:gd name="connsiteX2" fmla="*/ 32477 w 220840"/>
                  <a:gd name="connsiteY2" fmla="*/ 32477 h 214345"/>
                  <a:gd name="connsiteX3" fmla="*/ 32477 w 220840"/>
                  <a:gd name="connsiteY3" fmla="*/ 188364 h 214345"/>
                  <a:gd name="connsiteX4" fmla="*/ 188364 w 220840"/>
                  <a:gd name="connsiteY4" fmla="*/ 188364 h 2143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0840" h="214345">
                    <a:moveTo>
                      <a:pt x="188364" y="188364"/>
                    </a:moveTo>
                    <a:cubicBezTo>
                      <a:pt x="231666" y="145062"/>
                      <a:pt x="231666" y="75779"/>
                      <a:pt x="188364" y="32477"/>
                    </a:cubicBezTo>
                    <a:cubicBezTo>
                      <a:pt x="145062" y="-10826"/>
                      <a:pt x="75779" y="-10826"/>
                      <a:pt x="32477" y="32477"/>
                    </a:cubicBezTo>
                    <a:cubicBezTo>
                      <a:pt x="-10826" y="75779"/>
                      <a:pt x="-10826" y="145062"/>
                      <a:pt x="32477" y="188364"/>
                    </a:cubicBezTo>
                    <a:cubicBezTo>
                      <a:pt x="75779" y="223006"/>
                      <a:pt x="145062" y="223006"/>
                      <a:pt x="188364" y="18836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39" name="Freeform: Shape 450">
                <a:extLst>
                  <a:ext uri="{FF2B5EF4-FFF2-40B4-BE49-F238E27FC236}">
                    <a16:creationId xmlns:a16="http://schemas.microsoft.com/office/drawing/2014/main" xmlns="" id="{F8F8D82C-4C35-4ABA-8E7E-943787FAC32E}"/>
                  </a:ext>
                </a:extLst>
              </p:cNvPr>
              <p:cNvSpPr/>
              <p:nvPr/>
            </p:nvSpPr>
            <p:spPr>
              <a:xfrm>
                <a:off x="2495431" y="4447352"/>
                <a:ext cx="220840" cy="220840"/>
              </a:xfrm>
              <a:custGeom>
                <a:avLst/>
                <a:gdLst>
                  <a:gd name="connsiteX0" fmla="*/ 188364 w 220840"/>
                  <a:gd name="connsiteY0" fmla="*/ 188364 h 220840"/>
                  <a:gd name="connsiteX1" fmla="*/ 188364 w 220840"/>
                  <a:gd name="connsiteY1" fmla="*/ 32477 h 220840"/>
                  <a:gd name="connsiteX2" fmla="*/ 32477 w 220840"/>
                  <a:gd name="connsiteY2" fmla="*/ 32477 h 220840"/>
                  <a:gd name="connsiteX3" fmla="*/ 32477 w 220840"/>
                  <a:gd name="connsiteY3" fmla="*/ 188364 h 220840"/>
                  <a:gd name="connsiteX4" fmla="*/ 188364 w 220840"/>
                  <a:gd name="connsiteY4" fmla="*/ 188364 h 2208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0840" h="220840">
                    <a:moveTo>
                      <a:pt x="188364" y="188364"/>
                    </a:moveTo>
                    <a:cubicBezTo>
                      <a:pt x="231666" y="145062"/>
                      <a:pt x="231666" y="75779"/>
                      <a:pt x="188364" y="32477"/>
                    </a:cubicBezTo>
                    <a:cubicBezTo>
                      <a:pt x="145062" y="-10826"/>
                      <a:pt x="75779" y="-10826"/>
                      <a:pt x="32477" y="32477"/>
                    </a:cubicBezTo>
                    <a:cubicBezTo>
                      <a:pt x="-10826" y="75779"/>
                      <a:pt x="-10826" y="145062"/>
                      <a:pt x="32477" y="188364"/>
                    </a:cubicBezTo>
                    <a:cubicBezTo>
                      <a:pt x="75779" y="231666"/>
                      <a:pt x="145062" y="231666"/>
                      <a:pt x="188364" y="18836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0" name="Freeform: Shape 451">
                <a:extLst>
                  <a:ext uri="{FF2B5EF4-FFF2-40B4-BE49-F238E27FC236}">
                    <a16:creationId xmlns:a16="http://schemas.microsoft.com/office/drawing/2014/main" xmlns="" id="{98F9A916-C087-410E-B5A4-98D86AB74613}"/>
                  </a:ext>
                </a:extLst>
              </p:cNvPr>
              <p:cNvSpPr/>
              <p:nvPr/>
            </p:nvSpPr>
            <p:spPr>
              <a:xfrm>
                <a:off x="1722489" y="4271979"/>
                <a:ext cx="225170" cy="225170"/>
              </a:xfrm>
              <a:custGeom>
                <a:avLst/>
                <a:gdLst>
                  <a:gd name="connsiteX0" fmla="*/ 225171 w 225170"/>
                  <a:gd name="connsiteY0" fmla="*/ 112585 h 225170"/>
                  <a:gd name="connsiteX1" fmla="*/ 112586 w 225170"/>
                  <a:gd name="connsiteY1" fmla="*/ 225171 h 225170"/>
                  <a:gd name="connsiteX2" fmla="*/ 0 w 225170"/>
                  <a:gd name="connsiteY2" fmla="*/ 112585 h 225170"/>
                  <a:gd name="connsiteX3" fmla="*/ 112586 w 225170"/>
                  <a:gd name="connsiteY3" fmla="*/ 0 h 225170"/>
                  <a:gd name="connsiteX4" fmla="*/ 225171 w 225170"/>
                  <a:gd name="connsiteY4" fmla="*/ 112585 h 2251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5170" h="225170">
                    <a:moveTo>
                      <a:pt x="225171" y="112585"/>
                    </a:moveTo>
                    <a:cubicBezTo>
                      <a:pt x="225171" y="174765"/>
                      <a:pt x="174765" y="225171"/>
                      <a:pt x="112586" y="225171"/>
                    </a:cubicBezTo>
                    <a:cubicBezTo>
                      <a:pt x="50406" y="225171"/>
                      <a:pt x="0" y="174765"/>
                      <a:pt x="0" y="112585"/>
                    </a:cubicBezTo>
                    <a:cubicBezTo>
                      <a:pt x="0" y="50406"/>
                      <a:pt x="50406" y="0"/>
                      <a:pt x="112586" y="0"/>
                    </a:cubicBezTo>
                    <a:cubicBezTo>
                      <a:pt x="174765" y="0"/>
                      <a:pt x="225171" y="50406"/>
                      <a:pt x="225171" y="11258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1" name="Freeform: Shape 452">
                <a:extLst>
                  <a:ext uri="{FF2B5EF4-FFF2-40B4-BE49-F238E27FC236}">
                    <a16:creationId xmlns:a16="http://schemas.microsoft.com/office/drawing/2014/main" xmlns="" id="{48238F24-DD75-44EE-B65F-8AA59EB6DDE2}"/>
                  </a:ext>
                </a:extLst>
              </p:cNvPr>
              <p:cNvSpPr/>
              <p:nvPr/>
            </p:nvSpPr>
            <p:spPr>
              <a:xfrm>
                <a:off x="1938999" y="3951543"/>
                <a:ext cx="138566" cy="138566"/>
              </a:xfrm>
              <a:custGeom>
                <a:avLst/>
                <a:gdLst>
                  <a:gd name="connsiteX0" fmla="*/ 138567 w 138566"/>
                  <a:gd name="connsiteY0" fmla="*/ 69283 h 138566"/>
                  <a:gd name="connsiteX1" fmla="*/ 69283 w 138566"/>
                  <a:gd name="connsiteY1" fmla="*/ 138567 h 138566"/>
                  <a:gd name="connsiteX2" fmla="*/ 0 w 138566"/>
                  <a:gd name="connsiteY2" fmla="*/ 69283 h 138566"/>
                  <a:gd name="connsiteX3" fmla="*/ 69283 w 138566"/>
                  <a:gd name="connsiteY3" fmla="*/ 0 h 138566"/>
                  <a:gd name="connsiteX4" fmla="*/ 138567 w 138566"/>
                  <a:gd name="connsiteY4" fmla="*/ 69283 h 1385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8566" h="138566">
                    <a:moveTo>
                      <a:pt x="138567" y="69283"/>
                    </a:moveTo>
                    <a:cubicBezTo>
                      <a:pt x="138567" y="107547"/>
                      <a:pt x="107548" y="138567"/>
                      <a:pt x="69283" y="138567"/>
                    </a:cubicBezTo>
                    <a:cubicBezTo>
                      <a:pt x="31019" y="138567"/>
                      <a:pt x="0" y="107547"/>
                      <a:pt x="0" y="69283"/>
                    </a:cubicBezTo>
                    <a:cubicBezTo>
                      <a:pt x="0" y="31019"/>
                      <a:pt x="31019" y="0"/>
                      <a:pt x="69283" y="0"/>
                    </a:cubicBezTo>
                    <a:cubicBezTo>
                      <a:pt x="107548" y="0"/>
                      <a:pt x="138567" y="31019"/>
                      <a:pt x="138567" y="6928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2" name="Freeform: Shape 453">
                <a:extLst>
                  <a:ext uri="{FF2B5EF4-FFF2-40B4-BE49-F238E27FC236}">
                    <a16:creationId xmlns:a16="http://schemas.microsoft.com/office/drawing/2014/main" xmlns="" id="{C972A2A9-3A53-48C9-8042-9419124F9032}"/>
                  </a:ext>
                </a:extLst>
              </p:cNvPr>
              <p:cNvSpPr/>
              <p:nvPr/>
            </p:nvSpPr>
            <p:spPr>
              <a:xfrm>
                <a:off x="2380680" y="4930171"/>
                <a:ext cx="164547" cy="164547"/>
              </a:xfrm>
              <a:custGeom>
                <a:avLst/>
                <a:gdLst>
                  <a:gd name="connsiteX0" fmla="*/ 138567 w 164547"/>
                  <a:gd name="connsiteY0" fmla="*/ 138567 h 164547"/>
                  <a:gd name="connsiteX1" fmla="*/ 138567 w 164547"/>
                  <a:gd name="connsiteY1" fmla="*/ 25981 h 164547"/>
                  <a:gd name="connsiteX2" fmla="*/ 25981 w 164547"/>
                  <a:gd name="connsiteY2" fmla="*/ 25981 h 164547"/>
                  <a:gd name="connsiteX3" fmla="*/ 25981 w 164547"/>
                  <a:gd name="connsiteY3" fmla="*/ 138567 h 164547"/>
                  <a:gd name="connsiteX4" fmla="*/ 138567 w 164547"/>
                  <a:gd name="connsiteY4" fmla="*/ 138567 h 1645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4547" h="164547">
                    <a:moveTo>
                      <a:pt x="138567" y="138567"/>
                    </a:moveTo>
                    <a:cubicBezTo>
                      <a:pt x="173208" y="103925"/>
                      <a:pt x="173208" y="51963"/>
                      <a:pt x="138567" y="25981"/>
                    </a:cubicBezTo>
                    <a:cubicBezTo>
                      <a:pt x="103925" y="-8660"/>
                      <a:pt x="51963" y="-8660"/>
                      <a:pt x="25981" y="25981"/>
                    </a:cubicBezTo>
                    <a:cubicBezTo>
                      <a:pt x="-8660" y="60623"/>
                      <a:pt x="-8660" y="112585"/>
                      <a:pt x="25981" y="138567"/>
                    </a:cubicBezTo>
                    <a:cubicBezTo>
                      <a:pt x="51963" y="173208"/>
                      <a:pt x="103925" y="173208"/>
                      <a:pt x="138567" y="13856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3" name="Freeform: Shape 454">
                <a:extLst>
                  <a:ext uri="{FF2B5EF4-FFF2-40B4-BE49-F238E27FC236}">
                    <a16:creationId xmlns:a16="http://schemas.microsoft.com/office/drawing/2014/main" xmlns="" id="{2F7FB0E3-8A43-4036-B2B0-D198F0AE82DC}"/>
                  </a:ext>
                </a:extLst>
              </p:cNvPr>
              <p:cNvSpPr/>
              <p:nvPr/>
            </p:nvSpPr>
            <p:spPr>
              <a:xfrm>
                <a:off x="1945494" y="4304456"/>
                <a:ext cx="298784" cy="292289"/>
              </a:xfrm>
              <a:custGeom>
                <a:avLst/>
                <a:gdLst>
                  <a:gd name="connsiteX0" fmla="*/ 253317 w 298784"/>
                  <a:gd name="connsiteY0" fmla="*/ 253317 h 292289"/>
                  <a:gd name="connsiteX1" fmla="*/ 253317 w 298784"/>
                  <a:gd name="connsiteY1" fmla="*/ 45467 h 292289"/>
                  <a:gd name="connsiteX2" fmla="*/ 45467 w 298784"/>
                  <a:gd name="connsiteY2" fmla="*/ 45467 h 292289"/>
                  <a:gd name="connsiteX3" fmla="*/ 45467 w 298784"/>
                  <a:gd name="connsiteY3" fmla="*/ 253317 h 292289"/>
                  <a:gd name="connsiteX4" fmla="*/ 253317 w 298784"/>
                  <a:gd name="connsiteY4" fmla="*/ 253317 h 2922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8784" h="292289">
                    <a:moveTo>
                      <a:pt x="253317" y="253317"/>
                    </a:moveTo>
                    <a:cubicBezTo>
                      <a:pt x="313940" y="192694"/>
                      <a:pt x="313940" y="106090"/>
                      <a:pt x="253317" y="45467"/>
                    </a:cubicBezTo>
                    <a:cubicBezTo>
                      <a:pt x="192694" y="-15156"/>
                      <a:pt x="106090" y="-15156"/>
                      <a:pt x="45467" y="45467"/>
                    </a:cubicBezTo>
                    <a:cubicBezTo>
                      <a:pt x="-15156" y="106090"/>
                      <a:pt x="-15156" y="192694"/>
                      <a:pt x="45467" y="253317"/>
                    </a:cubicBezTo>
                    <a:cubicBezTo>
                      <a:pt x="106090" y="305280"/>
                      <a:pt x="201355" y="305280"/>
                      <a:pt x="253317" y="25331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29" name="Graphic 1">
              <a:extLst>
                <a:ext uri="{FF2B5EF4-FFF2-40B4-BE49-F238E27FC236}">
                  <a16:creationId xmlns:a16="http://schemas.microsoft.com/office/drawing/2014/main" xmlns="" id="{451363D2-DA39-4D84-9893-6FB681A53FAF}"/>
                </a:ext>
              </a:extLst>
            </p:cNvPr>
            <p:cNvGrpSpPr/>
            <p:nvPr/>
          </p:nvGrpSpPr>
          <p:grpSpPr>
            <a:xfrm>
              <a:off x="-338893" y="2672916"/>
              <a:ext cx="2237898" cy="1046067"/>
              <a:chOff x="-659126" y="2132856"/>
              <a:chExt cx="6781108" cy="3169713"/>
            </a:xfrm>
            <a:grpFill/>
          </p:grpSpPr>
          <p:grpSp>
            <p:nvGrpSpPr>
              <p:cNvPr id="882" name="Graphic 1">
                <a:extLst>
                  <a:ext uri="{FF2B5EF4-FFF2-40B4-BE49-F238E27FC236}">
                    <a16:creationId xmlns:a16="http://schemas.microsoft.com/office/drawing/2014/main" xmlns="" id="{E42EAF7F-5186-40D6-ABC6-84476C16C667}"/>
                  </a:ext>
                </a:extLst>
              </p:cNvPr>
              <p:cNvGrpSpPr/>
              <p:nvPr/>
            </p:nvGrpSpPr>
            <p:grpSpPr>
              <a:xfrm>
                <a:off x="-659126" y="2243382"/>
                <a:ext cx="6781108" cy="2942550"/>
                <a:chOff x="-659126" y="2243382"/>
                <a:chExt cx="6781108" cy="2942550"/>
              </a:xfrm>
              <a:grpFill/>
            </p:grpSpPr>
            <p:sp>
              <p:nvSpPr>
                <p:cNvPr id="934" name="Freeform: Shape 442">
                  <a:extLst>
                    <a:ext uri="{FF2B5EF4-FFF2-40B4-BE49-F238E27FC236}">
                      <a16:creationId xmlns:a16="http://schemas.microsoft.com/office/drawing/2014/main" xmlns="" id="{ACA7C929-B2ED-4E12-A3F9-4955D3C5858B}"/>
                    </a:ext>
                  </a:extLst>
                </p:cNvPr>
                <p:cNvSpPr/>
                <p:nvPr/>
              </p:nvSpPr>
              <p:spPr>
                <a:xfrm>
                  <a:off x="-659126" y="4228677"/>
                  <a:ext cx="86604" cy="69283"/>
                </a:xfrm>
                <a:custGeom>
                  <a:avLst/>
                  <a:gdLst>
                    <a:gd name="connsiteX0" fmla="*/ 0 w 86604"/>
                    <a:gd name="connsiteY0" fmla="*/ 0 h 69283"/>
                    <a:gd name="connsiteX1" fmla="*/ 0 w 86604"/>
                    <a:gd name="connsiteY1" fmla="*/ 69283 h 69283"/>
                    <a:gd name="connsiteX2" fmla="*/ 0 w 86604"/>
                    <a:gd name="connsiteY2" fmla="*/ 69283 h 69283"/>
                    <a:gd name="connsiteX3" fmla="*/ 0 w 86604"/>
                    <a:gd name="connsiteY3" fmla="*/ 0 h 692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6604" h="69283">
                      <a:moveTo>
                        <a:pt x="0" y="0"/>
                      </a:moveTo>
                      <a:lnTo>
                        <a:pt x="0" y="69283"/>
                      </a:lnTo>
                      <a:lnTo>
                        <a:pt x="0" y="6928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35" name="Freeform: Shape 443">
                  <a:extLst>
                    <a:ext uri="{FF2B5EF4-FFF2-40B4-BE49-F238E27FC236}">
                      <a16:creationId xmlns:a16="http://schemas.microsoft.com/office/drawing/2014/main" xmlns="" id="{B9408EE2-77A4-4D0B-8EC9-47F0F318D8C2}"/>
                    </a:ext>
                  </a:extLst>
                </p:cNvPr>
                <p:cNvSpPr/>
                <p:nvPr/>
              </p:nvSpPr>
              <p:spPr>
                <a:xfrm>
                  <a:off x="-659126" y="2243382"/>
                  <a:ext cx="6781108" cy="2942550"/>
                </a:xfrm>
                <a:custGeom>
                  <a:avLst/>
                  <a:gdLst>
                    <a:gd name="connsiteX0" fmla="*/ 684173 w 6781108"/>
                    <a:gd name="connsiteY0" fmla="*/ 2643487 h 2942550"/>
                    <a:gd name="connsiteX1" fmla="*/ 1411648 w 6781108"/>
                    <a:gd name="connsiteY1" fmla="*/ 2937941 h 2942550"/>
                    <a:gd name="connsiteX2" fmla="*/ 2182426 w 6781108"/>
                    <a:gd name="connsiteY2" fmla="*/ 2747412 h 2942550"/>
                    <a:gd name="connsiteX3" fmla="*/ 3680678 w 6781108"/>
                    <a:gd name="connsiteY3" fmla="*/ 1327103 h 2942550"/>
                    <a:gd name="connsiteX4" fmla="*/ 4468776 w 6781108"/>
                    <a:gd name="connsiteY4" fmla="*/ 530345 h 2942550"/>
                    <a:gd name="connsiteX5" fmla="*/ 5308837 w 6781108"/>
                    <a:gd name="connsiteY5" fmla="*/ 54022 h 2942550"/>
                    <a:gd name="connsiteX6" fmla="*/ 6781108 w 6781108"/>
                    <a:gd name="connsiteY6" fmla="*/ 668911 h 2942550"/>
                    <a:gd name="connsiteX7" fmla="*/ 6781108 w 6781108"/>
                    <a:gd name="connsiteY7" fmla="*/ 616949 h 2942550"/>
                    <a:gd name="connsiteX8" fmla="*/ 5750518 w 6781108"/>
                    <a:gd name="connsiteY8" fmla="*/ 19380 h 2942550"/>
                    <a:gd name="connsiteX9" fmla="*/ 4243605 w 6781108"/>
                    <a:gd name="connsiteY9" fmla="*/ 686232 h 2942550"/>
                    <a:gd name="connsiteX10" fmla="*/ 2702051 w 6781108"/>
                    <a:gd name="connsiteY10" fmla="*/ 2323052 h 2942550"/>
                    <a:gd name="connsiteX11" fmla="*/ 1896632 w 6781108"/>
                    <a:gd name="connsiteY11" fmla="*/ 2842676 h 2942550"/>
                    <a:gd name="connsiteX12" fmla="*/ 978627 w 6781108"/>
                    <a:gd name="connsiteY12" fmla="*/ 2773393 h 2942550"/>
                    <a:gd name="connsiteX13" fmla="*/ 51963 w 6781108"/>
                    <a:gd name="connsiteY13" fmla="*/ 2037258 h 2942550"/>
                    <a:gd name="connsiteX14" fmla="*/ 8660 w 6781108"/>
                    <a:gd name="connsiteY14" fmla="*/ 1993955 h 2942550"/>
                    <a:gd name="connsiteX15" fmla="*/ 0 w 6781108"/>
                    <a:gd name="connsiteY15" fmla="*/ 2054578 h 2942550"/>
                    <a:gd name="connsiteX16" fmla="*/ 684173 w 6781108"/>
                    <a:gd name="connsiteY16" fmla="*/ 2643487 h 29425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6781108" h="2942550">
                      <a:moveTo>
                        <a:pt x="684173" y="2643487"/>
                      </a:moveTo>
                      <a:cubicBezTo>
                        <a:pt x="900684" y="2790714"/>
                        <a:pt x="1143175" y="2911960"/>
                        <a:pt x="1411648" y="2937941"/>
                      </a:cubicBezTo>
                      <a:cubicBezTo>
                        <a:pt x="1680121" y="2963922"/>
                        <a:pt x="1948594" y="2877318"/>
                        <a:pt x="2182426" y="2747412"/>
                      </a:cubicBezTo>
                      <a:cubicBezTo>
                        <a:pt x="2779994" y="2409656"/>
                        <a:pt x="3230336" y="1838068"/>
                        <a:pt x="3680678" y="1327103"/>
                      </a:cubicBezTo>
                      <a:cubicBezTo>
                        <a:pt x="3931830" y="1049970"/>
                        <a:pt x="4182982" y="772836"/>
                        <a:pt x="4468776" y="530345"/>
                      </a:cubicBezTo>
                      <a:cubicBezTo>
                        <a:pt x="4711268" y="322495"/>
                        <a:pt x="4988401" y="131965"/>
                        <a:pt x="5308837" y="54022"/>
                      </a:cubicBezTo>
                      <a:cubicBezTo>
                        <a:pt x="5871764" y="-75885"/>
                        <a:pt x="6382728" y="287853"/>
                        <a:pt x="6781108" y="668911"/>
                      </a:cubicBezTo>
                      <a:lnTo>
                        <a:pt x="6781108" y="616949"/>
                      </a:lnTo>
                      <a:cubicBezTo>
                        <a:pt x="6486654" y="339815"/>
                        <a:pt x="6148897" y="97324"/>
                        <a:pt x="5750518" y="19380"/>
                      </a:cubicBezTo>
                      <a:cubicBezTo>
                        <a:pt x="5161610" y="-93206"/>
                        <a:pt x="4641984" y="305174"/>
                        <a:pt x="4243605" y="686232"/>
                      </a:cubicBezTo>
                      <a:cubicBezTo>
                        <a:pt x="3697999" y="1205857"/>
                        <a:pt x="3256317" y="1820747"/>
                        <a:pt x="2702051" y="2323052"/>
                      </a:cubicBezTo>
                      <a:cubicBezTo>
                        <a:pt x="2468219" y="2539562"/>
                        <a:pt x="2199746" y="2738752"/>
                        <a:pt x="1896632" y="2842676"/>
                      </a:cubicBezTo>
                      <a:cubicBezTo>
                        <a:pt x="1584857" y="2946602"/>
                        <a:pt x="1273082" y="2911960"/>
                        <a:pt x="978627" y="2773393"/>
                      </a:cubicBezTo>
                      <a:cubicBezTo>
                        <a:pt x="623550" y="2600185"/>
                        <a:pt x="320436" y="2314391"/>
                        <a:pt x="51963" y="2037258"/>
                      </a:cubicBezTo>
                      <a:cubicBezTo>
                        <a:pt x="34642" y="2019937"/>
                        <a:pt x="25981" y="2002616"/>
                        <a:pt x="8660" y="1993955"/>
                      </a:cubicBezTo>
                      <a:lnTo>
                        <a:pt x="0" y="2054578"/>
                      </a:lnTo>
                      <a:cubicBezTo>
                        <a:pt x="207850" y="2271089"/>
                        <a:pt x="433021" y="2478939"/>
                        <a:pt x="684173" y="2643487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83" name="Graphic 1">
                <a:extLst>
                  <a:ext uri="{FF2B5EF4-FFF2-40B4-BE49-F238E27FC236}">
                    <a16:creationId xmlns:a16="http://schemas.microsoft.com/office/drawing/2014/main" xmlns="" id="{F7DA8B9C-B413-4140-976B-12AA2FC3140B}"/>
                  </a:ext>
                </a:extLst>
              </p:cNvPr>
              <p:cNvGrpSpPr/>
              <p:nvPr/>
            </p:nvGrpSpPr>
            <p:grpSpPr>
              <a:xfrm>
                <a:off x="-659126" y="2251869"/>
                <a:ext cx="6763786" cy="2932974"/>
                <a:chOff x="-659126" y="2251869"/>
                <a:chExt cx="6763786" cy="2932974"/>
              </a:xfrm>
              <a:grpFill/>
            </p:grpSpPr>
            <p:sp>
              <p:nvSpPr>
                <p:cNvPr id="932" name="Freeform: Shape 440">
                  <a:extLst>
                    <a:ext uri="{FF2B5EF4-FFF2-40B4-BE49-F238E27FC236}">
                      <a16:creationId xmlns:a16="http://schemas.microsoft.com/office/drawing/2014/main" xmlns="" id="{B2071E10-4525-4997-A54C-0CF6A8E30E69}"/>
                    </a:ext>
                  </a:extLst>
                </p:cNvPr>
                <p:cNvSpPr/>
                <p:nvPr/>
              </p:nvSpPr>
              <p:spPr>
                <a:xfrm>
                  <a:off x="-659126" y="3146124"/>
                  <a:ext cx="86604" cy="51962"/>
                </a:xfrm>
                <a:custGeom>
                  <a:avLst/>
                  <a:gdLst>
                    <a:gd name="connsiteX0" fmla="*/ 0 w 86604"/>
                    <a:gd name="connsiteY0" fmla="*/ 0 h 51962"/>
                    <a:gd name="connsiteX1" fmla="*/ 0 w 86604"/>
                    <a:gd name="connsiteY1" fmla="*/ 51963 h 51962"/>
                    <a:gd name="connsiteX2" fmla="*/ 0 w 86604"/>
                    <a:gd name="connsiteY2" fmla="*/ 51963 h 51962"/>
                    <a:gd name="connsiteX3" fmla="*/ 0 w 86604"/>
                    <a:gd name="connsiteY3" fmla="*/ 0 h 519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6604" h="51962">
                      <a:moveTo>
                        <a:pt x="0" y="0"/>
                      </a:moveTo>
                      <a:lnTo>
                        <a:pt x="0" y="51963"/>
                      </a:lnTo>
                      <a:lnTo>
                        <a:pt x="0" y="519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33" name="Freeform: Shape 441">
                  <a:extLst>
                    <a:ext uri="{FF2B5EF4-FFF2-40B4-BE49-F238E27FC236}">
                      <a16:creationId xmlns:a16="http://schemas.microsoft.com/office/drawing/2014/main" xmlns="" id="{7104BC11-4736-47E9-A983-FB402A2D354D}"/>
                    </a:ext>
                  </a:extLst>
                </p:cNvPr>
                <p:cNvSpPr/>
                <p:nvPr/>
              </p:nvSpPr>
              <p:spPr>
                <a:xfrm>
                  <a:off x="-659126" y="2251869"/>
                  <a:ext cx="6763786" cy="2932974"/>
                </a:xfrm>
                <a:custGeom>
                  <a:avLst/>
                  <a:gdLst>
                    <a:gd name="connsiteX0" fmla="*/ 536946 w 6763786"/>
                    <a:gd name="connsiteY0" fmla="*/ 443914 h 2932974"/>
                    <a:gd name="connsiteX1" fmla="*/ 1377007 w 6763786"/>
                    <a:gd name="connsiteY1" fmla="*/ 36874 h 2932974"/>
                    <a:gd name="connsiteX2" fmla="*/ 2286351 w 6763786"/>
                    <a:gd name="connsiteY2" fmla="*/ 296687 h 2932974"/>
                    <a:gd name="connsiteX3" fmla="*/ 3862547 w 6763786"/>
                    <a:gd name="connsiteY3" fmla="*/ 1872883 h 2932974"/>
                    <a:gd name="connsiteX4" fmla="*/ 5317497 w 6763786"/>
                    <a:gd name="connsiteY4" fmla="*/ 2912133 h 2932974"/>
                    <a:gd name="connsiteX5" fmla="*/ 6763787 w 6763786"/>
                    <a:gd name="connsiteY5" fmla="*/ 2305904 h 2932974"/>
                    <a:gd name="connsiteX6" fmla="*/ 6763787 w 6763786"/>
                    <a:gd name="connsiteY6" fmla="*/ 2253941 h 2932974"/>
                    <a:gd name="connsiteX7" fmla="*/ 6607900 w 6763786"/>
                    <a:gd name="connsiteY7" fmla="*/ 2392508 h 2932974"/>
                    <a:gd name="connsiteX8" fmla="*/ 5767839 w 6763786"/>
                    <a:gd name="connsiteY8" fmla="*/ 2868831 h 2932974"/>
                    <a:gd name="connsiteX9" fmla="*/ 4070397 w 6763786"/>
                    <a:gd name="connsiteY9" fmla="*/ 2028770 h 2932974"/>
                    <a:gd name="connsiteX10" fmla="*/ 2554824 w 6763786"/>
                    <a:gd name="connsiteY10" fmla="*/ 443914 h 2932974"/>
                    <a:gd name="connsiteX11" fmla="*/ 1065232 w 6763786"/>
                    <a:gd name="connsiteY11" fmla="*/ 88837 h 2932974"/>
                    <a:gd name="connsiteX12" fmla="*/ 216510 w 6763786"/>
                    <a:gd name="connsiteY12" fmla="*/ 677745 h 2932974"/>
                    <a:gd name="connsiteX13" fmla="*/ 0 w 6763786"/>
                    <a:gd name="connsiteY13" fmla="*/ 894256 h 2932974"/>
                    <a:gd name="connsiteX14" fmla="*/ 0 w 6763786"/>
                    <a:gd name="connsiteY14" fmla="*/ 946218 h 2932974"/>
                    <a:gd name="connsiteX15" fmla="*/ 536946 w 6763786"/>
                    <a:gd name="connsiteY15" fmla="*/ 443914 h 29329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6763786" h="2932974">
                      <a:moveTo>
                        <a:pt x="536946" y="443914"/>
                      </a:moveTo>
                      <a:cubicBezTo>
                        <a:pt x="779438" y="253385"/>
                        <a:pt x="1065232" y="80176"/>
                        <a:pt x="1377007" y="36874"/>
                      </a:cubicBezTo>
                      <a:cubicBezTo>
                        <a:pt x="1706103" y="-6428"/>
                        <a:pt x="2017878" y="123478"/>
                        <a:pt x="2286351" y="296687"/>
                      </a:cubicBezTo>
                      <a:cubicBezTo>
                        <a:pt x="2909901" y="712387"/>
                        <a:pt x="3368903" y="1335937"/>
                        <a:pt x="3862547" y="1872883"/>
                      </a:cubicBezTo>
                      <a:cubicBezTo>
                        <a:pt x="4252266" y="2297244"/>
                        <a:pt x="4728589" y="2799548"/>
                        <a:pt x="5317497" y="2912133"/>
                      </a:cubicBezTo>
                      <a:cubicBezTo>
                        <a:pt x="5871764" y="3024719"/>
                        <a:pt x="6374068" y="2660981"/>
                        <a:pt x="6763787" y="2305904"/>
                      </a:cubicBezTo>
                      <a:lnTo>
                        <a:pt x="6763787" y="2253941"/>
                      </a:lnTo>
                      <a:cubicBezTo>
                        <a:pt x="6711825" y="2305904"/>
                        <a:pt x="6659862" y="2349206"/>
                        <a:pt x="6607900" y="2392508"/>
                      </a:cubicBezTo>
                      <a:cubicBezTo>
                        <a:pt x="6365408" y="2600358"/>
                        <a:pt x="6088275" y="2790887"/>
                        <a:pt x="5767839" y="2868831"/>
                      </a:cubicBezTo>
                      <a:cubicBezTo>
                        <a:pt x="5100987" y="3033379"/>
                        <a:pt x="4503418" y="2470452"/>
                        <a:pt x="4070397" y="2028770"/>
                      </a:cubicBezTo>
                      <a:cubicBezTo>
                        <a:pt x="3559432" y="1509145"/>
                        <a:pt x="3126411" y="902916"/>
                        <a:pt x="2554824" y="443914"/>
                      </a:cubicBezTo>
                      <a:cubicBezTo>
                        <a:pt x="2121803" y="97497"/>
                        <a:pt x="1610838" y="-136334"/>
                        <a:pt x="1065232" y="88837"/>
                      </a:cubicBezTo>
                      <a:cubicBezTo>
                        <a:pt x="736136" y="218743"/>
                        <a:pt x="467663" y="443914"/>
                        <a:pt x="216510" y="677745"/>
                      </a:cubicBezTo>
                      <a:cubicBezTo>
                        <a:pt x="138567" y="747029"/>
                        <a:pt x="69283" y="824972"/>
                        <a:pt x="0" y="894256"/>
                      </a:cubicBezTo>
                      <a:lnTo>
                        <a:pt x="0" y="946218"/>
                      </a:lnTo>
                      <a:cubicBezTo>
                        <a:pt x="173208" y="773010"/>
                        <a:pt x="346417" y="599801"/>
                        <a:pt x="536946" y="44391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84" name="Graphic 1">
                <a:extLst>
                  <a:ext uri="{FF2B5EF4-FFF2-40B4-BE49-F238E27FC236}">
                    <a16:creationId xmlns:a16="http://schemas.microsoft.com/office/drawing/2014/main" xmlns="" id="{31D9AF07-94DB-4807-8758-24E796E85D2B}"/>
                  </a:ext>
                </a:extLst>
              </p:cNvPr>
              <p:cNvGrpSpPr/>
              <p:nvPr/>
            </p:nvGrpSpPr>
            <p:grpSpPr>
              <a:xfrm>
                <a:off x="-607163" y="2839471"/>
                <a:ext cx="259812" cy="1756483"/>
                <a:chOff x="-607163" y="2839471"/>
                <a:chExt cx="259812" cy="1756483"/>
              </a:xfrm>
              <a:grpFill/>
            </p:grpSpPr>
            <p:sp>
              <p:nvSpPr>
                <p:cNvPr id="929" name="Freeform: Shape 437">
                  <a:extLst>
                    <a:ext uri="{FF2B5EF4-FFF2-40B4-BE49-F238E27FC236}">
                      <a16:creationId xmlns:a16="http://schemas.microsoft.com/office/drawing/2014/main" xmlns="" id="{8110267A-0C15-4768-B5C0-A028F1D55C85}"/>
                    </a:ext>
                  </a:extLst>
                </p:cNvPr>
                <p:cNvSpPr/>
                <p:nvPr/>
              </p:nvSpPr>
              <p:spPr>
                <a:xfrm>
                  <a:off x="-494578" y="2936109"/>
                  <a:ext cx="34641" cy="1554545"/>
                </a:xfrm>
                <a:custGeom>
                  <a:avLst/>
                  <a:gdLst>
                    <a:gd name="connsiteX0" fmla="*/ 0 w 34641"/>
                    <a:gd name="connsiteY0" fmla="*/ 19486 h 1554545"/>
                    <a:gd name="connsiteX1" fmla="*/ 0 w 34641"/>
                    <a:gd name="connsiteY1" fmla="*/ 1535059 h 1554545"/>
                    <a:gd name="connsiteX2" fmla="*/ 34642 w 34641"/>
                    <a:gd name="connsiteY2" fmla="*/ 1535059 h 1554545"/>
                    <a:gd name="connsiteX3" fmla="*/ 34642 w 34641"/>
                    <a:gd name="connsiteY3" fmla="*/ 19486 h 1554545"/>
                    <a:gd name="connsiteX4" fmla="*/ 0 w 34641"/>
                    <a:gd name="connsiteY4" fmla="*/ 19486 h 15545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1554545">
                      <a:moveTo>
                        <a:pt x="0" y="19486"/>
                      </a:moveTo>
                      <a:cubicBezTo>
                        <a:pt x="0" y="521790"/>
                        <a:pt x="0" y="1032755"/>
                        <a:pt x="0" y="1535059"/>
                      </a:cubicBezTo>
                      <a:cubicBezTo>
                        <a:pt x="0" y="1561041"/>
                        <a:pt x="34642" y="1561041"/>
                        <a:pt x="34642" y="1535059"/>
                      </a:cubicBezTo>
                      <a:cubicBezTo>
                        <a:pt x="34642" y="1032755"/>
                        <a:pt x="34642" y="521790"/>
                        <a:pt x="34642" y="19486"/>
                      </a:cubicBezTo>
                      <a:cubicBezTo>
                        <a:pt x="34642" y="-6495"/>
                        <a:pt x="0" y="-6495"/>
                        <a:pt x="0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30" name="Freeform: Shape 438">
                  <a:extLst>
                    <a:ext uri="{FF2B5EF4-FFF2-40B4-BE49-F238E27FC236}">
                      <a16:creationId xmlns:a16="http://schemas.microsoft.com/office/drawing/2014/main" xmlns="" id="{9220931B-3F57-408C-A013-079CDC0F0520}"/>
                    </a:ext>
                  </a:extLst>
                </p:cNvPr>
                <p:cNvSpPr/>
                <p:nvPr/>
              </p:nvSpPr>
              <p:spPr>
                <a:xfrm>
                  <a:off x="-607163" y="4306553"/>
                  <a:ext cx="259812" cy="289400"/>
                </a:xfrm>
                <a:custGeom>
                  <a:avLst/>
                  <a:gdLst>
                    <a:gd name="connsiteX0" fmla="*/ 129906 w 259812"/>
                    <a:gd name="connsiteY0" fmla="*/ 78011 h 289400"/>
                    <a:gd name="connsiteX1" fmla="*/ 0 w 259812"/>
                    <a:gd name="connsiteY1" fmla="*/ 8728 h 289400"/>
                    <a:gd name="connsiteX2" fmla="*/ 129906 w 259812"/>
                    <a:gd name="connsiteY2" fmla="*/ 207917 h 289400"/>
                    <a:gd name="connsiteX3" fmla="*/ 259813 w 259812"/>
                    <a:gd name="connsiteY3" fmla="*/ 268540 h 289400"/>
                    <a:gd name="connsiteX4" fmla="*/ 129906 w 259812"/>
                    <a:gd name="connsiteY4" fmla="*/ 78011 h 2894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9400">
                      <a:moveTo>
                        <a:pt x="129906" y="78011"/>
                      </a:moveTo>
                      <a:cubicBezTo>
                        <a:pt x="60623" y="17388"/>
                        <a:pt x="0" y="-17254"/>
                        <a:pt x="0" y="8728"/>
                      </a:cubicBezTo>
                      <a:cubicBezTo>
                        <a:pt x="0" y="34709"/>
                        <a:pt x="60623" y="129974"/>
                        <a:pt x="129906" y="207917"/>
                      </a:cubicBezTo>
                      <a:cubicBezTo>
                        <a:pt x="199190" y="285861"/>
                        <a:pt x="259813" y="311843"/>
                        <a:pt x="259813" y="268540"/>
                      </a:cubicBezTo>
                      <a:cubicBezTo>
                        <a:pt x="259813" y="225238"/>
                        <a:pt x="199190" y="138634"/>
                        <a:pt x="129906" y="7801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31" name="Freeform: Shape 439">
                  <a:extLst>
                    <a:ext uri="{FF2B5EF4-FFF2-40B4-BE49-F238E27FC236}">
                      <a16:creationId xmlns:a16="http://schemas.microsoft.com/office/drawing/2014/main" xmlns="" id="{9A28FD76-0EC6-4379-B3A0-25B228412E5A}"/>
                    </a:ext>
                  </a:extLst>
                </p:cNvPr>
                <p:cNvSpPr/>
                <p:nvPr/>
              </p:nvSpPr>
              <p:spPr>
                <a:xfrm>
                  <a:off x="-607163" y="2839471"/>
                  <a:ext cx="259812" cy="290555"/>
                </a:xfrm>
                <a:custGeom>
                  <a:avLst/>
                  <a:gdLst>
                    <a:gd name="connsiteX0" fmla="*/ 129906 w 259812"/>
                    <a:gd name="connsiteY0" fmla="*/ 81483 h 290555"/>
                    <a:gd name="connsiteX1" fmla="*/ 0 w 259812"/>
                    <a:gd name="connsiteY1" fmla="*/ 280673 h 290555"/>
                    <a:gd name="connsiteX2" fmla="*/ 129906 w 259812"/>
                    <a:gd name="connsiteY2" fmla="*/ 211389 h 290555"/>
                    <a:gd name="connsiteX3" fmla="*/ 259813 w 259812"/>
                    <a:gd name="connsiteY3" fmla="*/ 20860 h 290555"/>
                    <a:gd name="connsiteX4" fmla="*/ 129906 w 259812"/>
                    <a:gd name="connsiteY4" fmla="*/ 81483 h 290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90555">
                      <a:moveTo>
                        <a:pt x="129906" y="81483"/>
                      </a:moveTo>
                      <a:cubicBezTo>
                        <a:pt x="51963" y="159427"/>
                        <a:pt x="0" y="246031"/>
                        <a:pt x="0" y="280673"/>
                      </a:cubicBezTo>
                      <a:cubicBezTo>
                        <a:pt x="0" y="306654"/>
                        <a:pt x="60623" y="280673"/>
                        <a:pt x="129906" y="211389"/>
                      </a:cubicBezTo>
                      <a:cubicBezTo>
                        <a:pt x="199190" y="150766"/>
                        <a:pt x="259813" y="64162"/>
                        <a:pt x="259813" y="20860"/>
                      </a:cubicBezTo>
                      <a:cubicBezTo>
                        <a:pt x="259813" y="-22442"/>
                        <a:pt x="199190" y="3539"/>
                        <a:pt x="129906" y="8148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85" name="Graphic 1">
                <a:extLst>
                  <a:ext uri="{FF2B5EF4-FFF2-40B4-BE49-F238E27FC236}">
                    <a16:creationId xmlns:a16="http://schemas.microsoft.com/office/drawing/2014/main" xmlns="" id="{FCD217F5-B627-4AF8-9CC6-FE4AAECF07E1}"/>
                  </a:ext>
                </a:extLst>
              </p:cNvPr>
              <p:cNvGrpSpPr/>
              <p:nvPr/>
            </p:nvGrpSpPr>
            <p:grpSpPr>
              <a:xfrm>
                <a:off x="-9594" y="2362455"/>
                <a:ext cx="259812" cy="2708162"/>
                <a:chOff x="-9594" y="2362455"/>
                <a:chExt cx="259812" cy="2708162"/>
              </a:xfrm>
              <a:grpFill/>
            </p:grpSpPr>
            <p:sp>
              <p:nvSpPr>
                <p:cNvPr id="926" name="Freeform: Shape 434">
                  <a:extLst>
                    <a:ext uri="{FF2B5EF4-FFF2-40B4-BE49-F238E27FC236}">
                      <a16:creationId xmlns:a16="http://schemas.microsoft.com/office/drawing/2014/main" xmlns="" id="{AFB9A4DD-20E8-4574-B59A-54281C26FAAD}"/>
                    </a:ext>
                  </a:extLst>
                </p:cNvPr>
                <p:cNvSpPr/>
                <p:nvPr/>
              </p:nvSpPr>
              <p:spPr>
                <a:xfrm>
                  <a:off x="94330" y="2425145"/>
                  <a:ext cx="35786" cy="2559153"/>
                </a:xfrm>
                <a:custGeom>
                  <a:avLst/>
                  <a:gdLst>
                    <a:gd name="connsiteX0" fmla="*/ 0 w 35786"/>
                    <a:gd name="connsiteY0" fmla="*/ 19486 h 2559153"/>
                    <a:gd name="connsiteX1" fmla="*/ 0 w 35786"/>
                    <a:gd name="connsiteY1" fmla="*/ 2539668 h 2559153"/>
                    <a:gd name="connsiteX2" fmla="*/ 34642 w 35786"/>
                    <a:gd name="connsiteY2" fmla="*/ 2539668 h 2559153"/>
                    <a:gd name="connsiteX3" fmla="*/ 34642 w 35786"/>
                    <a:gd name="connsiteY3" fmla="*/ 19486 h 2559153"/>
                    <a:gd name="connsiteX4" fmla="*/ 0 w 35786"/>
                    <a:gd name="connsiteY4" fmla="*/ 19486 h 2559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2559153">
                      <a:moveTo>
                        <a:pt x="0" y="19486"/>
                      </a:moveTo>
                      <a:cubicBezTo>
                        <a:pt x="0" y="859547"/>
                        <a:pt x="0" y="1699607"/>
                        <a:pt x="0" y="2539668"/>
                      </a:cubicBezTo>
                      <a:cubicBezTo>
                        <a:pt x="0" y="2565649"/>
                        <a:pt x="34642" y="2565649"/>
                        <a:pt x="34642" y="2539668"/>
                      </a:cubicBezTo>
                      <a:cubicBezTo>
                        <a:pt x="34642" y="1699607"/>
                        <a:pt x="34642" y="859547"/>
                        <a:pt x="34642" y="19486"/>
                      </a:cubicBezTo>
                      <a:cubicBezTo>
                        <a:pt x="43302" y="-6495"/>
                        <a:pt x="0" y="-6495"/>
                        <a:pt x="0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27" name="Freeform: Shape 435">
                  <a:extLst>
                    <a:ext uri="{FF2B5EF4-FFF2-40B4-BE49-F238E27FC236}">
                      <a16:creationId xmlns:a16="http://schemas.microsoft.com/office/drawing/2014/main" xmlns="" id="{BCCCA664-BADC-48AB-B6A2-683077636870}"/>
                    </a:ext>
                  </a:extLst>
                </p:cNvPr>
                <p:cNvSpPr/>
                <p:nvPr/>
              </p:nvSpPr>
              <p:spPr>
                <a:xfrm>
                  <a:off x="-9594" y="4799182"/>
                  <a:ext cx="259812" cy="271435"/>
                </a:xfrm>
                <a:custGeom>
                  <a:avLst/>
                  <a:gdLst>
                    <a:gd name="connsiteX0" fmla="*/ 129906 w 259812"/>
                    <a:gd name="connsiteY0" fmla="*/ 27064 h 271435"/>
                    <a:gd name="connsiteX1" fmla="*/ 0 w 259812"/>
                    <a:gd name="connsiteY1" fmla="*/ 53045 h 271435"/>
                    <a:gd name="connsiteX2" fmla="*/ 129906 w 259812"/>
                    <a:gd name="connsiteY2" fmla="*/ 243574 h 271435"/>
                    <a:gd name="connsiteX3" fmla="*/ 259813 w 259812"/>
                    <a:gd name="connsiteY3" fmla="*/ 208933 h 271435"/>
                    <a:gd name="connsiteX4" fmla="*/ 129906 w 259812"/>
                    <a:gd name="connsiteY4" fmla="*/ 27064 h 2714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1435">
                      <a:moveTo>
                        <a:pt x="129906" y="27064"/>
                      </a:moveTo>
                      <a:cubicBezTo>
                        <a:pt x="60623" y="-16238"/>
                        <a:pt x="0" y="-7578"/>
                        <a:pt x="0" y="53045"/>
                      </a:cubicBezTo>
                      <a:cubicBezTo>
                        <a:pt x="0" y="105008"/>
                        <a:pt x="51963" y="191612"/>
                        <a:pt x="129906" y="243574"/>
                      </a:cubicBezTo>
                      <a:cubicBezTo>
                        <a:pt x="199190" y="295537"/>
                        <a:pt x="259813" y="269556"/>
                        <a:pt x="259813" y="208933"/>
                      </a:cubicBezTo>
                      <a:cubicBezTo>
                        <a:pt x="251152" y="148310"/>
                        <a:pt x="199190" y="70366"/>
                        <a:pt x="129906" y="2706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28" name="Freeform: Shape 436">
                  <a:extLst>
                    <a:ext uri="{FF2B5EF4-FFF2-40B4-BE49-F238E27FC236}">
                      <a16:creationId xmlns:a16="http://schemas.microsoft.com/office/drawing/2014/main" xmlns="" id="{10C12B43-BF0F-4570-8381-9F5C4AF19B75}"/>
                    </a:ext>
                  </a:extLst>
                </p:cNvPr>
                <p:cNvSpPr/>
                <p:nvPr/>
              </p:nvSpPr>
              <p:spPr>
                <a:xfrm>
                  <a:off x="-9594" y="2362455"/>
                  <a:ext cx="259812" cy="273787"/>
                </a:xfrm>
                <a:custGeom>
                  <a:avLst/>
                  <a:gdLst>
                    <a:gd name="connsiteX0" fmla="*/ 129906 w 259812"/>
                    <a:gd name="connsiteY0" fmla="*/ 30213 h 273787"/>
                    <a:gd name="connsiteX1" fmla="*/ 0 w 259812"/>
                    <a:gd name="connsiteY1" fmla="*/ 220743 h 273787"/>
                    <a:gd name="connsiteX2" fmla="*/ 129906 w 259812"/>
                    <a:gd name="connsiteY2" fmla="*/ 246724 h 273787"/>
                    <a:gd name="connsiteX3" fmla="*/ 259813 w 259812"/>
                    <a:gd name="connsiteY3" fmla="*/ 64855 h 273787"/>
                    <a:gd name="connsiteX4" fmla="*/ 129906 w 259812"/>
                    <a:gd name="connsiteY4" fmla="*/ 30213 h 2737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3787">
                      <a:moveTo>
                        <a:pt x="129906" y="30213"/>
                      </a:moveTo>
                      <a:cubicBezTo>
                        <a:pt x="51963" y="82176"/>
                        <a:pt x="0" y="168780"/>
                        <a:pt x="0" y="220743"/>
                      </a:cubicBezTo>
                      <a:cubicBezTo>
                        <a:pt x="0" y="281365"/>
                        <a:pt x="51963" y="290026"/>
                        <a:pt x="129906" y="246724"/>
                      </a:cubicBezTo>
                      <a:cubicBezTo>
                        <a:pt x="199190" y="203422"/>
                        <a:pt x="259813" y="125478"/>
                        <a:pt x="259813" y="64855"/>
                      </a:cubicBezTo>
                      <a:cubicBezTo>
                        <a:pt x="251152" y="-4428"/>
                        <a:pt x="199190" y="-21749"/>
                        <a:pt x="129906" y="3021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86" name="Graphic 1">
                <a:extLst>
                  <a:ext uri="{FF2B5EF4-FFF2-40B4-BE49-F238E27FC236}">
                    <a16:creationId xmlns:a16="http://schemas.microsoft.com/office/drawing/2014/main" xmlns="" id="{C905D18F-686E-4F57-8B07-BB6C1939F2E4}"/>
                  </a:ext>
                </a:extLst>
              </p:cNvPr>
              <p:cNvGrpSpPr/>
              <p:nvPr/>
            </p:nvGrpSpPr>
            <p:grpSpPr>
              <a:xfrm>
                <a:off x="579313" y="2140689"/>
                <a:ext cx="259812" cy="3154047"/>
                <a:chOff x="579313" y="2140689"/>
                <a:chExt cx="259812" cy="3154047"/>
              </a:xfrm>
              <a:grpFill/>
            </p:grpSpPr>
            <p:sp>
              <p:nvSpPr>
                <p:cNvPr id="923" name="Freeform: Shape 431">
                  <a:extLst>
                    <a:ext uri="{FF2B5EF4-FFF2-40B4-BE49-F238E27FC236}">
                      <a16:creationId xmlns:a16="http://schemas.microsoft.com/office/drawing/2014/main" xmlns="" id="{9301EE53-FF04-4BF4-B0CD-6628CC5797DB}"/>
                    </a:ext>
                  </a:extLst>
                </p:cNvPr>
                <p:cNvSpPr/>
                <p:nvPr/>
              </p:nvSpPr>
              <p:spPr>
                <a:xfrm>
                  <a:off x="691899" y="2189148"/>
                  <a:ext cx="34641" cy="3028981"/>
                </a:xfrm>
                <a:custGeom>
                  <a:avLst/>
                  <a:gdLst>
                    <a:gd name="connsiteX0" fmla="*/ 0 w 34641"/>
                    <a:gd name="connsiteY0" fmla="*/ 12991 h 3028981"/>
                    <a:gd name="connsiteX1" fmla="*/ 0 w 34641"/>
                    <a:gd name="connsiteY1" fmla="*/ 3009496 h 3028981"/>
                    <a:gd name="connsiteX2" fmla="*/ 34642 w 34641"/>
                    <a:gd name="connsiteY2" fmla="*/ 3009496 h 3028981"/>
                    <a:gd name="connsiteX3" fmla="*/ 34642 w 34641"/>
                    <a:gd name="connsiteY3" fmla="*/ 12991 h 3028981"/>
                    <a:gd name="connsiteX4" fmla="*/ 0 w 34641"/>
                    <a:gd name="connsiteY4" fmla="*/ 12991 h 30289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3028981">
                      <a:moveTo>
                        <a:pt x="0" y="12991"/>
                      </a:moveTo>
                      <a:cubicBezTo>
                        <a:pt x="0" y="1008939"/>
                        <a:pt x="0" y="2004887"/>
                        <a:pt x="0" y="3009496"/>
                      </a:cubicBezTo>
                      <a:cubicBezTo>
                        <a:pt x="0" y="3035477"/>
                        <a:pt x="34642" y="3035477"/>
                        <a:pt x="34642" y="3009496"/>
                      </a:cubicBezTo>
                      <a:cubicBezTo>
                        <a:pt x="34642" y="2013547"/>
                        <a:pt x="34642" y="1008939"/>
                        <a:pt x="34642" y="12991"/>
                      </a:cubicBezTo>
                      <a:cubicBezTo>
                        <a:pt x="34642" y="-4330"/>
                        <a:pt x="0" y="-4330"/>
                        <a:pt x="0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24" name="Freeform: Shape 432">
                  <a:extLst>
                    <a:ext uri="{FF2B5EF4-FFF2-40B4-BE49-F238E27FC236}">
                      <a16:creationId xmlns:a16="http://schemas.microsoft.com/office/drawing/2014/main" xmlns="" id="{BFA4EE9A-BAC8-4428-92FA-5ABA4FFED9F2}"/>
                    </a:ext>
                  </a:extLst>
                </p:cNvPr>
                <p:cNvSpPr/>
                <p:nvPr/>
              </p:nvSpPr>
              <p:spPr>
                <a:xfrm>
                  <a:off x="579313" y="5032998"/>
                  <a:ext cx="259812" cy="261737"/>
                </a:xfrm>
                <a:custGeom>
                  <a:avLst/>
                  <a:gdLst>
                    <a:gd name="connsiteX0" fmla="*/ 129906 w 259812"/>
                    <a:gd name="connsiteY0" fmla="*/ 1098 h 261737"/>
                    <a:gd name="connsiteX1" fmla="*/ 0 w 259812"/>
                    <a:gd name="connsiteY1" fmla="*/ 105023 h 261737"/>
                    <a:gd name="connsiteX2" fmla="*/ 129906 w 259812"/>
                    <a:gd name="connsiteY2" fmla="*/ 260911 h 261737"/>
                    <a:gd name="connsiteX3" fmla="*/ 259812 w 259812"/>
                    <a:gd name="connsiteY3" fmla="*/ 139665 h 261737"/>
                    <a:gd name="connsiteX4" fmla="*/ 129906 w 259812"/>
                    <a:gd name="connsiteY4" fmla="*/ 1098 h 2617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737">
                      <a:moveTo>
                        <a:pt x="129906" y="1098"/>
                      </a:moveTo>
                      <a:cubicBezTo>
                        <a:pt x="60623" y="-7562"/>
                        <a:pt x="0" y="35740"/>
                        <a:pt x="0" y="105023"/>
                      </a:cubicBezTo>
                      <a:cubicBezTo>
                        <a:pt x="0" y="174306"/>
                        <a:pt x="60623" y="243590"/>
                        <a:pt x="129906" y="260911"/>
                      </a:cubicBezTo>
                      <a:cubicBezTo>
                        <a:pt x="199190" y="269571"/>
                        <a:pt x="259812" y="208948"/>
                        <a:pt x="259812" y="139665"/>
                      </a:cubicBezTo>
                      <a:cubicBezTo>
                        <a:pt x="259812" y="70381"/>
                        <a:pt x="199190" y="9758"/>
                        <a:pt x="129906" y="10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25" name="Freeform: Shape 433">
                  <a:extLst>
                    <a:ext uri="{FF2B5EF4-FFF2-40B4-BE49-F238E27FC236}">
                      <a16:creationId xmlns:a16="http://schemas.microsoft.com/office/drawing/2014/main" xmlns="" id="{8409B368-24B7-4289-A470-667199CD3338}"/>
                    </a:ext>
                  </a:extLst>
                </p:cNvPr>
                <p:cNvSpPr/>
                <p:nvPr/>
              </p:nvSpPr>
              <p:spPr>
                <a:xfrm>
                  <a:off x="579313" y="2140689"/>
                  <a:ext cx="259812" cy="261737"/>
                </a:xfrm>
                <a:custGeom>
                  <a:avLst/>
                  <a:gdLst>
                    <a:gd name="connsiteX0" fmla="*/ 129906 w 259812"/>
                    <a:gd name="connsiteY0" fmla="*/ 827 h 261737"/>
                    <a:gd name="connsiteX1" fmla="*/ 0 w 259812"/>
                    <a:gd name="connsiteY1" fmla="*/ 156715 h 261737"/>
                    <a:gd name="connsiteX2" fmla="*/ 129906 w 259812"/>
                    <a:gd name="connsiteY2" fmla="*/ 260640 h 261737"/>
                    <a:gd name="connsiteX3" fmla="*/ 259812 w 259812"/>
                    <a:gd name="connsiteY3" fmla="*/ 122073 h 261737"/>
                    <a:gd name="connsiteX4" fmla="*/ 129906 w 259812"/>
                    <a:gd name="connsiteY4" fmla="*/ 827 h 2617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737">
                      <a:moveTo>
                        <a:pt x="129906" y="827"/>
                      </a:moveTo>
                      <a:cubicBezTo>
                        <a:pt x="60623" y="9488"/>
                        <a:pt x="0" y="87432"/>
                        <a:pt x="0" y="156715"/>
                      </a:cubicBezTo>
                      <a:cubicBezTo>
                        <a:pt x="0" y="225998"/>
                        <a:pt x="60623" y="269300"/>
                        <a:pt x="129906" y="260640"/>
                      </a:cubicBezTo>
                      <a:cubicBezTo>
                        <a:pt x="199190" y="251980"/>
                        <a:pt x="259812" y="191357"/>
                        <a:pt x="259812" y="122073"/>
                      </a:cubicBezTo>
                      <a:cubicBezTo>
                        <a:pt x="259812" y="52790"/>
                        <a:pt x="199190" y="-7833"/>
                        <a:pt x="129906" y="827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87" name="Graphic 1">
                <a:extLst>
                  <a:ext uri="{FF2B5EF4-FFF2-40B4-BE49-F238E27FC236}">
                    <a16:creationId xmlns:a16="http://schemas.microsoft.com/office/drawing/2014/main" xmlns="" id="{BF46E705-CDFC-4211-A482-04CA33E4A43E}"/>
                  </a:ext>
                </a:extLst>
              </p:cNvPr>
              <p:cNvGrpSpPr/>
              <p:nvPr/>
            </p:nvGrpSpPr>
            <p:grpSpPr>
              <a:xfrm>
                <a:off x="1176882" y="2219494"/>
                <a:ext cx="259812" cy="2996436"/>
                <a:chOff x="1176882" y="2219494"/>
                <a:chExt cx="259812" cy="2996436"/>
              </a:xfrm>
              <a:grpFill/>
            </p:grpSpPr>
            <p:sp>
              <p:nvSpPr>
                <p:cNvPr id="920" name="Freeform: Shape 428">
                  <a:extLst>
                    <a:ext uri="{FF2B5EF4-FFF2-40B4-BE49-F238E27FC236}">
                      <a16:creationId xmlns:a16="http://schemas.microsoft.com/office/drawing/2014/main" xmlns="" id="{0FCAF1E2-5F2D-4DB5-B940-49C030B4F595}"/>
                    </a:ext>
                  </a:extLst>
                </p:cNvPr>
                <p:cNvSpPr/>
                <p:nvPr/>
              </p:nvSpPr>
              <p:spPr>
                <a:xfrm>
                  <a:off x="1289468" y="2269257"/>
                  <a:ext cx="34641" cy="2870928"/>
                </a:xfrm>
                <a:custGeom>
                  <a:avLst/>
                  <a:gdLst>
                    <a:gd name="connsiteX0" fmla="*/ 0 w 34641"/>
                    <a:gd name="connsiteY0" fmla="*/ 19486 h 2870928"/>
                    <a:gd name="connsiteX1" fmla="*/ 0 w 34641"/>
                    <a:gd name="connsiteY1" fmla="*/ 2851443 h 2870928"/>
                    <a:gd name="connsiteX2" fmla="*/ 34642 w 34641"/>
                    <a:gd name="connsiteY2" fmla="*/ 2851443 h 2870928"/>
                    <a:gd name="connsiteX3" fmla="*/ 34642 w 34641"/>
                    <a:gd name="connsiteY3" fmla="*/ 19486 h 2870928"/>
                    <a:gd name="connsiteX4" fmla="*/ 0 w 34641"/>
                    <a:gd name="connsiteY4" fmla="*/ 19486 h 28709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2870928">
                      <a:moveTo>
                        <a:pt x="0" y="19486"/>
                      </a:moveTo>
                      <a:cubicBezTo>
                        <a:pt x="0" y="963472"/>
                        <a:pt x="0" y="1907457"/>
                        <a:pt x="0" y="2851443"/>
                      </a:cubicBezTo>
                      <a:cubicBezTo>
                        <a:pt x="0" y="2877424"/>
                        <a:pt x="34642" y="2877424"/>
                        <a:pt x="34642" y="2851443"/>
                      </a:cubicBezTo>
                      <a:cubicBezTo>
                        <a:pt x="34642" y="1907457"/>
                        <a:pt x="34642" y="963472"/>
                        <a:pt x="34642" y="19486"/>
                      </a:cubicBezTo>
                      <a:cubicBezTo>
                        <a:pt x="34642" y="-6495"/>
                        <a:pt x="0" y="-6495"/>
                        <a:pt x="0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21" name="Freeform: Shape 429">
                  <a:extLst>
                    <a:ext uri="{FF2B5EF4-FFF2-40B4-BE49-F238E27FC236}">
                      <a16:creationId xmlns:a16="http://schemas.microsoft.com/office/drawing/2014/main" xmlns="" id="{4E826540-45F6-4B1B-93F6-461367377BCB}"/>
                    </a:ext>
                  </a:extLst>
                </p:cNvPr>
                <p:cNvSpPr/>
                <p:nvPr/>
              </p:nvSpPr>
              <p:spPr>
                <a:xfrm>
                  <a:off x="1176882" y="4954780"/>
                  <a:ext cx="259812" cy="261149"/>
                </a:xfrm>
                <a:custGeom>
                  <a:avLst/>
                  <a:gdLst>
                    <a:gd name="connsiteX0" fmla="*/ 129906 w 259812"/>
                    <a:gd name="connsiteY0" fmla="*/ 10032 h 261149"/>
                    <a:gd name="connsiteX1" fmla="*/ 0 w 259812"/>
                    <a:gd name="connsiteY1" fmla="*/ 174580 h 261149"/>
                    <a:gd name="connsiteX2" fmla="*/ 129906 w 259812"/>
                    <a:gd name="connsiteY2" fmla="*/ 252524 h 261149"/>
                    <a:gd name="connsiteX3" fmla="*/ 259813 w 259812"/>
                    <a:gd name="connsiteY3" fmla="*/ 70655 h 261149"/>
                    <a:gd name="connsiteX4" fmla="*/ 129906 w 259812"/>
                    <a:gd name="connsiteY4" fmla="*/ 10032 h 2611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149">
                      <a:moveTo>
                        <a:pt x="129906" y="10032"/>
                      </a:moveTo>
                      <a:cubicBezTo>
                        <a:pt x="60623" y="36013"/>
                        <a:pt x="0" y="105297"/>
                        <a:pt x="0" y="174580"/>
                      </a:cubicBezTo>
                      <a:cubicBezTo>
                        <a:pt x="0" y="243863"/>
                        <a:pt x="60623" y="278505"/>
                        <a:pt x="129906" y="252524"/>
                      </a:cubicBezTo>
                      <a:cubicBezTo>
                        <a:pt x="199190" y="217882"/>
                        <a:pt x="259813" y="139938"/>
                        <a:pt x="259813" y="70655"/>
                      </a:cubicBezTo>
                      <a:cubicBezTo>
                        <a:pt x="259813" y="10032"/>
                        <a:pt x="199190" y="-15949"/>
                        <a:pt x="129906" y="10032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22" name="Freeform: Shape 430">
                  <a:extLst>
                    <a:ext uri="{FF2B5EF4-FFF2-40B4-BE49-F238E27FC236}">
                      <a16:creationId xmlns:a16="http://schemas.microsoft.com/office/drawing/2014/main" xmlns="" id="{34A4EB53-06E1-422E-8D9F-EC18104EC4E2}"/>
                    </a:ext>
                  </a:extLst>
                </p:cNvPr>
                <p:cNvSpPr/>
                <p:nvPr/>
              </p:nvSpPr>
              <p:spPr>
                <a:xfrm>
                  <a:off x="1176882" y="2219494"/>
                  <a:ext cx="259812" cy="261149"/>
                </a:xfrm>
                <a:custGeom>
                  <a:avLst/>
                  <a:gdLst>
                    <a:gd name="connsiteX0" fmla="*/ 129906 w 259812"/>
                    <a:gd name="connsiteY0" fmla="*/ 8626 h 261149"/>
                    <a:gd name="connsiteX1" fmla="*/ 0 w 259812"/>
                    <a:gd name="connsiteY1" fmla="*/ 86570 h 261149"/>
                    <a:gd name="connsiteX2" fmla="*/ 129906 w 259812"/>
                    <a:gd name="connsiteY2" fmla="*/ 251118 h 261149"/>
                    <a:gd name="connsiteX3" fmla="*/ 259813 w 259812"/>
                    <a:gd name="connsiteY3" fmla="*/ 190495 h 261149"/>
                    <a:gd name="connsiteX4" fmla="*/ 129906 w 259812"/>
                    <a:gd name="connsiteY4" fmla="*/ 8626 h 2611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149">
                      <a:moveTo>
                        <a:pt x="129906" y="8626"/>
                      </a:moveTo>
                      <a:cubicBezTo>
                        <a:pt x="60623" y="-17355"/>
                        <a:pt x="0" y="17287"/>
                        <a:pt x="0" y="86570"/>
                      </a:cubicBezTo>
                      <a:cubicBezTo>
                        <a:pt x="0" y="155853"/>
                        <a:pt x="60623" y="225137"/>
                        <a:pt x="129906" y="251118"/>
                      </a:cubicBezTo>
                      <a:cubicBezTo>
                        <a:pt x="199190" y="277099"/>
                        <a:pt x="259813" y="251118"/>
                        <a:pt x="259813" y="190495"/>
                      </a:cubicBezTo>
                      <a:cubicBezTo>
                        <a:pt x="259813" y="121212"/>
                        <a:pt x="199190" y="43268"/>
                        <a:pt x="129906" y="862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88" name="Graphic 1">
                <a:extLst>
                  <a:ext uri="{FF2B5EF4-FFF2-40B4-BE49-F238E27FC236}">
                    <a16:creationId xmlns:a16="http://schemas.microsoft.com/office/drawing/2014/main" xmlns="" id="{5172B582-5B2B-4C6D-ADDF-D2A678382DF8}"/>
                  </a:ext>
                </a:extLst>
              </p:cNvPr>
              <p:cNvGrpSpPr/>
              <p:nvPr/>
            </p:nvGrpSpPr>
            <p:grpSpPr>
              <a:xfrm>
                <a:off x="1774451" y="2579887"/>
                <a:ext cx="259812" cy="2275650"/>
                <a:chOff x="1774451" y="2579887"/>
                <a:chExt cx="259812" cy="2275650"/>
              </a:xfrm>
              <a:grpFill/>
            </p:grpSpPr>
            <p:sp>
              <p:nvSpPr>
                <p:cNvPr id="917" name="Freeform: Shape 425">
                  <a:extLst>
                    <a:ext uri="{FF2B5EF4-FFF2-40B4-BE49-F238E27FC236}">
                      <a16:creationId xmlns:a16="http://schemas.microsoft.com/office/drawing/2014/main" xmlns="" id="{B489B7AD-D54A-4A10-9372-FB3DEC743B64}"/>
                    </a:ext>
                  </a:extLst>
                </p:cNvPr>
                <p:cNvSpPr/>
                <p:nvPr/>
              </p:nvSpPr>
              <p:spPr>
                <a:xfrm>
                  <a:off x="1878376" y="2653404"/>
                  <a:ext cx="35786" cy="2105723"/>
                </a:xfrm>
                <a:custGeom>
                  <a:avLst/>
                  <a:gdLst>
                    <a:gd name="connsiteX0" fmla="*/ 0 w 35786"/>
                    <a:gd name="connsiteY0" fmla="*/ 16398 h 2105723"/>
                    <a:gd name="connsiteX1" fmla="*/ 0 w 35786"/>
                    <a:gd name="connsiteY1" fmla="*/ 2086238 h 2105723"/>
                    <a:gd name="connsiteX2" fmla="*/ 34642 w 35786"/>
                    <a:gd name="connsiteY2" fmla="*/ 2086238 h 2105723"/>
                    <a:gd name="connsiteX3" fmla="*/ 34642 w 35786"/>
                    <a:gd name="connsiteY3" fmla="*/ 16398 h 2105723"/>
                    <a:gd name="connsiteX4" fmla="*/ 0 w 35786"/>
                    <a:gd name="connsiteY4" fmla="*/ 16398 h 21057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2105723">
                      <a:moveTo>
                        <a:pt x="0" y="16398"/>
                      </a:moveTo>
                      <a:cubicBezTo>
                        <a:pt x="0" y="709231"/>
                        <a:pt x="0" y="1393404"/>
                        <a:pt x="0" y="2086238"/>
                      </a:cubicBezTo>
                      <a:cubicBezTo>
                        <a:pt x="0" y="2112219"/>
                        <a:pt x="34642" y="2112219"/>
                        <a:pt x="34642" y="2086238"/>
                      </a:cubicBezTo>
                      <a:cubicBezTo>
                        <a:pt x="34642" y="1393404"/>
                        <a:pt x="34642" y="709231"/>
                        <a:pt x="34642" y="16398"/>
                      </a:cubicBezTo>
                      <a:cubicBezTo>
                        <a:pt x="4330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18" name="Freeform: Shape 426">
                  <a:extLst>
                    <a:ext uri="{FF2B5EF4-FFF2-40B4-BE49-F238E27FC236}">
                      <a16:creationId xmlns:a16="http://schemas.microsoft.com/office/drawing/2014/main" xmlns="" id="{4CCC9005-B87A-44A1-ACCE-ACC06B414AFC}"/>
                    </a:ext>
                  </a:extLst>
                </p:cNvPr>
                <p:cNvSpPr/>
                <p:nvPr/>
              </p:nvSpPr>
              <p:spPr>
                <a:xfrm>
                  <a:off x="1774451" y="4578361"/>
                  <a:ext cx="259812" cy="277176"/>
                </a:xfrm>
                <a:custGeom>
                  <a:avLst/>
                  <a:gdLst>
                    <a:gd name="connsiteX0" fmla="*/ 129906 w 259812"/>
                    <a:gd name="connsiteY0" fmla="*/ 48696 h 277176"/>
                    <a:gd name="connsiteX1" fmla="*/ 0 w 259812"/>
                    <a:gd name="connsiteY1" fmla="*/ 239225 h 277176"/>
                    <a:gd name="connsiteX2" fmla="*/ 129906 w 259812"/>
                    <a:gd name="connsiteY2" fmla="*/ 230564 h 277176"/>
                    <a:gd name="connsiteX3" fmla="*/ 259813 w 259812"/>
                    <a:gd name="connsiteY3" fmla="*/ 31375 h 277176"/>
                    <a:gd name="connsiteX4" fmla="*/ 129906 w 259812"/>
                    <a:gd name="connsiteY4" fmla="*/ 48696 h 2771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7176">
                      <a:moveTo>
                        <a:pt x="129906" y="48696"/>
                      </a:moveTo>
                      <a:cubicBezTo>
                        <a:pt x="60623" y="100658"/>
                        <a:pt x="0" y="187262"/>
                        <a:pt x="0" y="239225"/>
                      </a:cubicBezTo>
                      <a:cubicBezTo>
                        <a:pt x="0" y="291187"/>
                        <a:pt x="60623" y="291187"/>
                        <a:pt x="129906" y="230564"/>
                      </a:cubicBezTo>
                      <a:cubicBezTo>
                        <a:pt x="199190" y="161281"/>
                        <a:pt x="259813" y="74677"/>
                        <a:pt x="259813" y="31375"/>
                      </a:cubicBezTo>
                      <a:cubicBezTo>
                        <a:pt x="259813" y="-20588"/>
                        <a:pt x="199190" y="-3267"/>
                        <a:pt x="129906" y="4869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19" name="Freeform: Shape 427">
                  <a:extLst>
                    <a:ext uri="{FF2B5EF4-FFF2-40B4-BE49-F238E27FC236}">
                      <a16:creationId xmlns:a16="http://schemas.microsoft.com/office/drawing/2014/main" xmlns="" id="{498836D4-BE5D-4A41-8988-149CABDD5049}"/>
                    </a:ext>
                  </a:extLst>
                </p:cNvPr>
                <p:cNvSpPr/>
                <p:nvPr/>
              </p:nvSpPr>
              <p:spPr>
                <a:xfrm>
                  <a:off x="1774451" y="2579887"/>
                  <a:ext cx="259812" cy="279004"/>
                </a:xfrm>
                <a:custGeom>
                  <a:avLst/>
                  <a:gdLst>
                    <a:gd name="connsiteX0" fmla="*/ 129906 w 259812"/>
                    <a:gd name="connsiteY0" fmla="*/ 46612 h 279004"/>
                    <a:gd name="connsiteX1" fmla="*/ 0 w 259812"/>
                    <a:gd name="connsiteY1" fmla="*/ 37952 h 279004"/>
                    <a:gd name="connsiteX2" fmla="*/ 129906 w 259812"/>
                    <a:gd name="connsiteY2" fmla="*/ 228481 h 279004"/>
                    <a:gd name="connsiteX3" fmla="*/ 259813 w 259812"/>
                    <a:gd name="connsiteY3" fmla="*/ 254462 h 279004"/>
                    <a:gd name="connsiteX4" fmla="*/ 129906 w 259812"/>
                    <a:gd name="connsiteY4" fmla="*/ 46612 h 2790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9004">
                      <a:moveTo>
                        <a:pt x="129906" y="46612"/>
                      </a:moveTo>
                      <a:cubicBezTo>
                        <a:pt x="60623" y="-14011"/>
                        <a:pt x="0" y="-14011"/>
                        <a:pt x="0" y="37952"/>
                      </a:cubicBezTo>
                      <a:cubicBezTo>
                        <a:pt x="0" y="89914"/>
                        <a:pt x="60623" y="176519"/>
                        <a:pt x="129906" y="228481"/>
                      </a:cubicBezTo>
                      <a:cubicBezTo>
                        <a:pt x="199190" y="280444"/>
                        <a:pt x="259813" y="297764"/>
                        <a:pt x="259813" y="254462"/>
                      </a:cubicBezTo>
                      <a:cubicBezTo>
                        <a:pt x="259813" y="211160"/>
                        <a:pt x="199190" y="115896"/>
                        <a:pt x="129906" y="46612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89" name="Graphic 1">
                <a:extLst>
                  <a:ext uri="{FF2B5EF4-FFF2-40B4-BE49-F238E27FC236}">
                    <a16:creationId xmlns:a16="http://schemas.microsoft.com/office/drawing/2014/main" xmlns="" id="{194CC0F2-93A3-4870-9A56-24ACD44BFD2B}"/>
                  </a:ext>
                </a:extLst>
              </p:cNvPr>
              <p:cNvGrpSpPr/>
              <p:nvPr/>
            </p:nvGrpSpPr>
            <p:grpSpPr>
              <a:xfrm>
                <a:off x="2363360" y="3155892"/>
                <a:ext cx="259812" cy="1123575"/>
                <a:chOff x="2363360" y="3155892"/>
                <a:chExt cx="259812" cy="1123575"/>
              </a:xfrm>
              <a:grpFill/>
            </p:grpSpPr>
            <p:sp>
              <p:nvSpPr>
                <p:cNvPr id="914" name="Freeform: Shape 422">
                  <a:extLst>
                    <a:ext uri="{FF2B5EF4-FFF2-40B4-BE49-F238E27FC236}">
                      <a16:creationId xmlns:a16="http://schemas.microsoft.com/office/drawing/2014/main" xmlns="" id="{E7232938-D002-4640-88AA-64312197BB42}"/>
                    </a:ext>
                  </a:extLst>
                </p:cNvPr>
                <p:cNvSpPr/>
                <p:nvPr/>
              </p:nvSpPr>
              <p:spPr>
                <a:xfrm>
                  <a:off x="2475945" y="3259633"/>
                  <a:ext cx="35786" cy="901925"/>
                </a:xfrm>
                <a:custGeom>
                  <a:avLst/>
                  <a:gdLst>
                    <a:gd name="connsiteX0" fmla="*/ 0 w 35786"/>
                    <a:gd name="connsiteY0" fmla="*/ 16398 h 901925"/>
                    <a:gd name="connsiteX1" fmla="*/ 0 w 35786"/>
                    <a:gd name="connsiteY1" fmla="*/ 882440 h 901925"/>
                    <a:gd name="connsiteX2" fmla="*/ 34641 w 35786"/>
                    <a:gd name="connsiteY2" fmla="*/ 882440 h 901925"/>
                    <a:gd name="connsiteX3" fmla="*/ 34641 w 35786"/>
                    <a:gd name="connsiteY3" fmla="*/ 16398 h 901925"/>
                    <a:gd name="connsiteX4" fmla="*/ 0 w 35786"/>
                    <a:gd name="connsiteY4" fmla="*/ 16398 h 901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901925">
                      <a:moveTo>
                        <a:pt x="0" y="16398"/>
                      </a:moveTo>
                      <a:cubicBezTo>
                        <a:pt x="0" y="302191"/>
                        <a:pt x="0" y="596646"/>
                        <a:pt x="0" y="882440"/>
                      </a:cubicBezTo>
                      <a:cubicBezTo>
                        <a:pt x="0" y="908421"/>
                        <a:pt x="34641" y="908421"/>
                        <a:pt x="34641" y="882440"/>
                      </a:cubicBezTo>
                      <a:cubicBezTo>
                        <a:pt x="34641" y="596646"/>
                        <a:pt x="34641" y="302191"/>
                        <a:pt x="34641" y="16398"/>
                      </a:cubicBezTo>
                      <a:cubicBezTo>
                        <a:pt x="4330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15" name="Freeform: Shape 423">
                  <a:extLst>
                    <a:ext uri="{FF2B5EF4-FFF2-40B4-BE49-F238E27FC236}">
                      <a16:creationId xmlns:a16="http://schemas.microsoft.com/office/drawing/2014/main" xmlns="" id="{8A02E3D1-970B-4BDD-8F4D-DCAEB8ED99E3}"/>
                    </a:ext>
                  </a:extLst>
                </p:cNvPr>
                <p:cNvSpPr/>
                <p:nvPr/>
              </p:nvSpPr>
              <p:spPr>
                <a:xfrm>
                  <a:off x="2363360" y="3985241"/>
                  <a:ext cx="259812" cy="294226"/>
                </a:xfrm>
                <a:custGeom>
                  <a:avLst/>
                  <a:gdLst>
                    <a:gd name="connsiteX0" fmla="*/ 129906 w 259812"/>
                    <a:gd name="connsiteY0" fmla="*/ 113530 h 294226"/>
                    <a:gd name="connsiteX1" fmla="*/ 0 w 259812"/>
                    <a:gd name="connsiteY1" fmla="*/ 286738 h 294226"/>
                    <a:gd name="connsiteX2" fmla="*/ 129906 w 259812"/>
                    <a:gd name="connsiteY2" fmla="*/ 182813 h 294226"/>
                    <a:gd name="connsiteX3" fmla="*/ 259813 w 259812"/>
                    <a:gd name="connsiteY3" fmla="*/ 944 h 294226"/>
                    <a:gd name="connsiteX4" fmla="*/ 129906 w 259812"/>
                    <a:gd name="connsiteY4" fmla="*/ 113530 h 2942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94226">
                      <a:moveTo>
                        <a:pt x="129906" y="113530"/>
                      </a:moveTo>
                      <a:cubicBezTo>
                        <a:pt x="60623" y="182813"/>
                        <a:pt x="0" y="260757"/>
                        <a:pt x="0" y="286738"/>
                      </a:cubicBezTo>
                      <a:cubicBezTo>
                        <a:pt x="0" y="312719"/>
                        <a:pt x="60623" y="269417"/>
                        <a:pt x="129906" y="182813"/>
                      </a:cubicBezTo>
                      <a:cubicBezTo>
                        <a:pt x="199190" y="96209"/>
                        <a:pt x="259813" y="18265"/>
                        <a:pt x="259813" y="944"/>
                      </a:cubicBezTo>
                      <a:cubicBezTo>
                        <a:pt x="259813" y="-7716"/>
                        <a:pt x="207850" y="44246"/>
                        <a:pt x="129906" y="11353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16" name="Freeform: Shape 424">
                  <a:extLst>
                    <a:ext uri="{FF2B5EF4-FFF2-40B4-BE49-F238E27FC236}">
                      <a16:creationId xmlns:a16="http://schemas.microsoft.com/office/drawing/2014/main" xmlns="" id="{B9E90804-BC6E-4F34-B16D-7EF14EA1EDD9}"/>
                    </a:ext>
                  </a:extLst>
                </p:cNvPr>
                <p:cNvSpPr/>
                <p:nvPr/>
              </p:nvSpPr>
              <p:spPr>
                <a:xfrm>
                  <a:off x="2363360" y="3155892"/>
                  <a:ext cx="259812" cy="288043"/>
                </a:xfrm>
                <a:custGeom>
                  <a:avLst/>
                  <a:gdLst>
                    <a:gd name="connsiteX0" fmla="*/ 0 w 259812"/>
                    <a:gd name="connsiteY0" fmla="*/ 7553 h 288043"/>
                    <a:gd name="connsiteX1" fmla="*/ 129906 w 259812"/>
                    <a:gd name="connsiteY1" fmla="*/ 180762 h 288043"/>
                    <a:gd name="connsiteX2" fmla="*/ 259813 w 259812"/>
                    <a:gd name="connsiteY2" fmla="*/ 284687 h 288043"/>
                    <a:gd name="connsiteX3" fmla="*/ 129906 w 259812"/>
                    <a:gd name="connsiteY3" fmla="*/ 102818 h 288043"/>
                    <a:gd name="connsiteX4" fmla="*/ 0 w 259812"/>
                    <a:gd name="connsiteY4" fmla="*/ 7553 h 2880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8043">
                      <a:moveTo>
                        <a:pt x="0" y="7553"/>
                      </a:moveTo>
                      <a:cubicBezTo>
                        <a:pt x="0" y="33535"/>
                        <a:pt x="60623" y="111478"/>
                        <a:pt x="129906" y="180762"/>
                      </a:cubicBezTo>
                      <a:cubicBezTo>
                        <a:pt x="199190" y="250045"/>
                        <a:pt x="259813" y="302008"/>
                        <a:pt x="259813" y="284687"/>
                      </a:cubicBezTo>
                      <a:cubicBezTo>
                        <a:pt x="259813" y="267366"/>
                        <a:pt x="199190" y="189422"/>
                        <a:pt x="129906" y="102818"/>
                      </a:cubicBezTo>
                      <a:cubicBezTo>
                        <a:pt x="60623" y="24874"/>
                        <a:pt x="0" y="-18428"/>
                        <a:pt x="0" y="755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90" name="Graphic 1">
                <a:extLst>
                  <a:ext uri="{FF2B5EF4-FFF2-40B4-BE49-F238E27FC236}">
                    <a16:creationId xmlns:a16="http://schemas.microsoft.com/office/drawing/2014/main" xmlns="" id="{8121C1F8-ACB6-4E19-80D7-D7F8987CC5B2}"/>
                  </a:ext>
                </a:extLst>
              </p:cNvPr>
              <p:cNvGrpSpPr/>
              <p:nvPr/>
            </p:nvGrpSpPr>
            <p:grpSpPr>
              <a:xfrm>
                <a:off x="2960928" y="3316014"/>
                <a:ext cx="259812" cy="794735"/>
                <a:chOff x="2960928" y="3316014"/>
                <a:chExt cx="259812" cy="794735"/>
              </a:xfrm>
              <a:grpFill/>
            </p:grpSpPr>
            <p:sp>
              <p:nvSpPr>
                <p:cNvPr id="911" name="Freeform: Shape 419">
                  <a:extLst>
                    <a:ext uri="{FF2B5EF4-FFF2-40B4-BE49-F238E27FC236}">
                      <a16:creationId xmlns:a16="http://schemas.microsoft.com/office/drawing/2014/main" xmlns="" id="{C8300187-28AE-4BFC-8F1C-9DAAE1BC8BF6}"/>
                    </a:ext>
                  </a:extLst>
                </p:cNvPr>
                <p:cNvSpPr/>
                <p:nvPr/>
              </p:nvSpPr>
              <p:spPr>
                <a:xfrm>
                  <a:off x="3073514" y="3441502"/>
                  <a:ext cx="34641" cy="555508"/>
                </a:xfrm>
                <a:custGeom>
                  <a:avLst/>
                  <a:gdLst>
                    <a:gd name="connsiteX0" fmla="*/ 0 w 34641"/>
                    <a:gd name="connsiteY0" fmla="*/ 16398 h 555508"/>
                    <a:gd name="connsiteX1" fmla="*/ 0 w 34641"/>
                    <a:gd name="connsiteY1" fmla="*/ 536023 h 555508"/>
                    <a:gd name="connsiteX2" fmla="*/ 34642 w 34641"/>
                    <a:gd name="connsiteY2" fmla="*/ 536023 h 555508"/>
                    <a:gd name="connsiteX3" fmla="*/ 34642 w 34641"/>
                    <a:gd name="connsiteY3" fmla="*/ 16398 h 555508"/>
                    <a:gd name="connsiteX4" fmla="*/ 0 w 34641"/>
                    <a:gd name="connsiteY4" fmla="*/ 16398 h 5555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555508">
                      <a:moveTo>
                        <a:pt x="0" y="16398"/>
                      </a:moveTo>
                      <a:cubicBezTo>
                        <a:pt x="0" y="189606"/>
                        <a:pt x="0" y="362814"/>
                        <a:pt x="0" y="536023"/>
                      </a:cubicBezTo>
                      <a:cubicBezTo>
                        <a:pt x="0" y="562004"/>
                        <a:pt x="34642" y="562004"/>
                        <a:pt x="34642" y="536023"/>
                      </a:cubicBezTo>
                      <a:cubicBezTo>
                        <a:pt x="34642" y="362814"/>
                        <a:pt x="34642" y="189606"/>
                        <a:pt x="34642" y="16398"/>
                      </a:cubicBezTo>
                      <a:cubicBezTo>
                        <a:pt x="3464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12" name="Freeform: Shape 420">
                  <a:extLst>
                    <a:ext uri="{FF2B5EF4-FFF2-40B4-BE49-F238E27FC236}">
                      <a16:creationId xmlns:a16="http://schemas.microsoft.com/office/drawing/2014/main" xmlns="" id="{3E0FB1F6-6D56-46B4-9E83-0BFB676EBE77}"/>
                    </a:ext>
                  </a:extLst>
                </p:cNvPr>
                <p:cNvSpPr/>
                <p:nvPr/>
              </p:nvSpPr>
              <p:spPr>
                <a:xfrm>
                  <a:off x="2960928" y="3316014"/>
                  <a:ext cx="259812" cy="289939"/>
                </a:xfrm>
                <a:custGeom>
                  <a:avLst/>
                  <a:gdLst>
                    <a:gd name="connsiteX0" fmla="*/ 129906 w 259812"/>
                    <a:gd name="connsiteY0" fmla="*/ 124565 h 289939"/>
                    <a:gd name="connsiteX1" fmla="*/ 0 w 259812"/>
                    <a:gd name="connsiteY1" fmla="*/ 289113 h 289939"/>
                    <a:gd name="connsiteX2" fmla="*/ 129906 w 259812"/>
                    <a:gd name="connsiteY2" fmla="*/ 167867 h 289939"/>
                    <a:gd name="connsiteX3" fmla="*/ 259813 w 259812"/>
                    <a:gd name="connsiteY3" fmla="*/ 3319 h 289939"/>
                    <a:gd name="connsiteX4" fmla="*/ 129906 w 259812"/>
                    <a:gd name="connsiteY4" fmla="*/ 124565 h 2899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9939">
                      <a:moveTo>
                        <a:pt x="129906" y="124565"/>
                      </a:moveTo>
                      <a:cubicBezTo>
                        <a:pt x="60623" y="211169"/>
                        <a:pt x="0" y="289113"/>
                        <a:pt x="0" y="289113"/>
                      </a:cubicBezTo>
                      <a:cubicBezTo>
                        <a:pt x="0" y="297773"/>
                        <a:pt x="60623" y="237150"/>
                        <a:pt x="129906" y="167867"/>
                      </a:cubicBezTo>
                      <a:cubicBezTo>
                        <a:pt x="199190" y="98583"/>
                        <a:pt x="259813" y="20640"/>
                        <a:pt x="259813" y="3319"/>
                      </a:cubicBezTo>
                      <a:cubicBezTo>
                        <a:pt x="259813" y="-14002"/>
                        <a:pt x="199190" y="37960"/>
                        <a:pt x="129906" y="124565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13" name="Freeform: Shape 421">
                  <a:extLst>
                    <a:ext uri="{FF2B5EF4-FFF2-40B4-BE49-F238E27FC236}">
                      <a16:creationId xmlns:a16="http://schemas.microsoft.com/office/drawing/2014/main" xmlns="" id="{B1CBAD39-1828-4D31-A3EF-2E9E04F06226}"/>
                    </a:ext>
                  </a:extLst>
                </p:cNvPr>
                <p:cNvSpPr/>
                <p:nvPr/>
              </p:nvSpPr>
              <p:spPr>
                <a:xfrm>
                  <a:off x="2960928" y="3821637"/>
                  <a:ext cx="259812" cy="289112"/>
                </a:xfrm>
                <a:custGeom>
                  <a:avLst/>
                  <a:gdLst>
                    <a:gd name="connsiteX0" fmla="*/ 0 w 259812"/>
                    <a:gd name="connsiteY0" fmla="*/ 0 h 289112"/>
                    <a:gd name="connsiteX1" fmla="*/ 129906 w 259812"/>
                    <a:gd name="connsiteY1" fmla="*/ 164548 h 289112"/>
                    <a:gd name="connsiteX2" fmla="*/ 259813 w 259812"/>
                    <a:gd name="connsiteY2" fmla="*/ 285794 h 289112"/>
                    <a:gd name="connsiteX3" fmla="*/ 129906 w 259812"/>
                    <a:gd name="connsiteY3" fmla="*/ 121246 h 289112"/>
                    <a:gd name="connsiteX4" fmla="*/ 0 w 259812"/>
                    <a:gd name="connsiteY4" fmla="*/ 0 h 2891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9112">
                      <a:moveTo>
                        <a:pt x="0" y="0"/>
                      </a:moveTo>
                      <a:cubicBezTo>
                        <a:pt x="0" y="8660"/>
                        <a:pt x="60623" y="77944"/>
                        <a:pt x="129906" y="164548"/>
                      </a:cubicBezTo>
                      <a:cubicBezTo>
                        <a:pt x="199190" y="251152"/>
                        <a:pt x="259813" y="303115"/>
                        <a:pt x="259813" y="285794"/>
                      </a:cubicBezTo>
                      <a:cubicBezTo>
                        <a:pt x="259813" y="268473"/>
                        <a:pt x="199190" y="190529"/>
                        <a:pt x="129906" y="121246"/>
                      </a:cubicBezTo>
                      <a:cubicBezTo>
                        <a:pt x="60623" y="51963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91" name="Graphic 1">
                <a:extLst>
                  <a:ext uri="{FF2B5EF4-FFF2-40B4-BE49-F238E27FC236}">
                    <a16:creationId xmlns:a16="http://schemas.microsoft.com/office/drawing/2014/main" xmlns="" id="{9730D8FE-295B-43E4-B26A-D6972D37AF2B}"/>
                  </a:ext>
                </a:extLst>
              </p:cNvPr>
              <p:cNvGrpSpPr/>
              <p:nvPr/>
            </p:nvGrpSpPr>
            <p:grpSpPr>
              <a:xfrm>
                <a:off x="3558497" y="2708872"/>
                <a:ext cx="259812" cy="2017681"/>
                <a:chOff x="3558497" y="2708872"/>
                <a:chExt cx="259812" cy="2017681"/>
              </a:xfrm>
              <a:grpFill/>
            </p:grpSpPr>
            <p:sp>
              <p:nvSpPr>
                <p:cNvPr id="908" name="Freeform: Shape 416">
                  <a:extLst>
                    <a:ext uri="{FF2B5EF4-FFF2-40B4-BE49-F238E27FC236}">
                      <a16:creationId xmlns:a16="http://schemas.microsoft.com/office/drawing/2014/main" xmlns="" id="{5F9F07DF-228D-44B1-B7CD-067A71D083D1}"/>
                    </a:ext>
                  </a:extLst>
                </p:cNvPr>
                <p:cNvSpPr/>
                <p:nvPr/>
              </p:nvSpPr>
              <p:spPr>
                <a:xfrm>
                  <a:off x="3671083" y="2809291"/>
                  <a:ext cx="34641" cy="1828590"/>
                </a:xfrm>
                <a:custGeom>
                  <a:avLst/>
                  <a:gdLst>
                    <a:gd name="connsiteX0" fmla="*/ 0 w 34641"/>
                    <a:gd name="connsiteY0" fmla="*/ 16398 h 1828590"/>
                    <a:gd name="connsiteX1" fmla="*/ 0 w 34641"/>
                    <a:gd name="connsiteY1" fmla="*/ 1809104 h 1828590"/>
                    <a:gd name="connsiteX2" fmla="*/ 34642 w 34641"/>
                    <a:gd name="connsiteY2" fmla="*/ 1809104 h 1828590"/>
                    <a:gd name="connsiteX3" fmla="*/ 34642 w 34641"/>
                    <a:gd name="connsiteY3" fmla="*/ 16398 h 1828590"/>
                    <a:gd name="connsiteX4" fmla="*/ 0 w 34641"/>
                    <a:gd name="connsiteY4" fmla="*/ 16398 h 18285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1828590">
                      <a:moveTo>
                        <a:pt x="0" y="16398"/>
                      </a:moveTo>
                      <a:cubicBezTo>
                        <a:pt x="0" y="613966"/>
                        <a:pt x="0" y="1211535"/>
                        <a:pt x="0" y="1809104"/>
                      </a:cubicBezTo>
                      <a:cubicBezTo>
                        <a:pt x="0" y="1835086"/>
                        <a:pt x="34642" y="1835086"/>
                        <a:pt x="34642" y="1809104"/>
                      </a:cubicBezTo>
                      <a:cubicBezTo>
                        <a:pt x="34642" y="1211535"/>
                        <a:pt x="34642" y="613966"/>
                        <a:pt x="34642" y="16398"/>
                      </a:cubicBezTo>
                      <a:cubicBezTo>
                        <a:pt x="3464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09" name="Freeform: Shape 417">
                  <a:extLst>
                    <a:ext uri="{FF2B5EF4-FFF2-40B4-BE49-F238E27FC236}">
                      <a16:creationId xmlns:a16="http://schemas.microsoft.com/office/drawing/2014/main" xmlns="" id="{BC6D4247-1394-42D8-A5AB-B5F35A550D4E}"/>
                    </a:ext>
                  </a:extLst>
                </p:cNvPr>
                <p:cNvSpPr/>
                <p:nvPr/>
              </p:nvSpPr>
              <p:spPr>
                <a:xfrm>
                  <a:off x="3558497" y="2708872"/>
                  <a:ext cx="259812" cy="281700"/>
                </a:xfrm>
                <a:custGeom>
                  <a:avLst/>
                  <a:gdLst>
                    <a:gd name="connsiteX0" fmla="*/ 129906 w 259812"/>
                    <a:gd name="connsiteY0" fmla="*/ 64855 h 281700"/>
                    <a:gd name="connsiteX1" fmla="*/ 0 w 259812"/>
                    <a:gd name="connsiteY1" fmla="*/ 264045 h 281700"/>
                    <a:gd name="connsiteX2" fmla="*/ 129906 w 259812"/>
                    <a:gd name="connsiteY2" fmla="*/ 220743 h 281700"/>
                    <a:gd name="connsiteX3" fmla="*/ 259813 w 259812"/>
                    <a:gd name="connsiteY3" fmla="*/ 30213 h 281700"/>
                    <a:gd name="connsiteX4" fmla="*/ 129906 w 259812"/>
                    <a:gd name="connsiteY4" fmla="*/ 64855 h 2817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1700">
                      <a:moveTo>
                        <a:pt x="129906" y="64855"/>
                      </a:moveTo>
                      <a:cubicBezTo>
                        <a:pt x="60623" y="134138"/>
                        <a:pt x="0" y="229403"/>
                        <a:pt x="0" y="264045"/>
                      </a:cubicBezTo>
                      <a:cubicBezTo>
                        <a:pt x="0" y="298686"/>
                        <a:pt x="60623" y="281365"/>
                        <a:pt x="129906" y="220743"/>
                      </a:cubicBezTo>
                      <a:cubicBezTo>
                        <a:pt x="199190" y="160120"/>
                        <a:pt x="259813" y="73515"/>
                        <a:pt x="259813" y="30213"/>
                      </a:cubicBezTo>
                      <a:cubicBezTo>
                        <a:pt x="259813" y="-21749"/>
                        <a:pt x="199190" y="-4428"/>
                        <a:pt x="129906" y="64855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10" name="Freeform: Shape 418">
                  <a:extLst>
                    <a:ext uri="{FF2B5EF4-FFF2-40B4-BE49-F238E27FC236}">
                      <a16:creationId xmlns:a16="http://schemas.microsoft.com/office/drawing/2014/main" xmlns="" id="{EE3C8E17-664D-44CC-9611-17D728354208}"/>
                    </a:ext>
                  </a:extLst>
                </p:cNvPr>
                <p:cNvSpPr/>
                <p:nvPr/>
              </p:nvSpPr>
              <p:spPr>
                <a:xfrm>
                  <a:off x="3558497" y="4444852"/>
                  <a:ext cx="259812" cy="281700"/>
                </a:xfrm>
                <a:custGeom>
                  <a:avLst/>
                  <a:gdLst>
                    <a:gd name="connsiteX0" fmla="*/ 129906 w 259812"/>
                    <a:gd name="connsiteY0" fmla="*/ 60958 h 281700"/>
                    <a:gd name="connsiteX1" fmla="*/ 0 w 259812"/>
                    <a:gd name="connsiteY1" fmla="*/ 17656 h 281700"/>
                    <a:gd name="connsiteX2" fmla="*/ 129906 w 259812"/>
                    <a:gd name="connsiteY2" fmla="*/ 216845 h 281700"/>
                    <a:gd name="connsiteX3" fmla="*/ 259813 w 259812"/>
                    <a:gd name="connsiteY3" fmla="*/ 251487 h 281700"/>
                    <a:gd name="connsiteX4" fmla="*/ 129906 w 259812"/>
                    <a:gd name="connsiteY4" fmla="*/ 60958 h 2817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1700">
                      <a:moveTo>
                        <a:pt x="129906" y="60958"/>
                      </a:moveTo>
                      <a:cubicBezTo>
                        <a:pt x="60623" y="335"/>
                        <a:pt x="0" y="-16986"/>
                        <a:pt x="0" y="17656"/>
                      </a:cubicBezTo>
                      <a:cubicBezTo>
                        <a:pt x="0" y="52297"/>
                        <a:pt x="60623" y="147562"/>
                        <a:pt x="129906" y="216845"/>
                      </a:cubicBezTo>
                      <a:cubicBezTo>
                        <a:pt x="199190" y="286129"/>
                        <a:pt x="259813" y="303450"/>
                        <a:pt x="259813" y="251487"/>
                      </a:cubicBezTo>
                      <a:cubicBezTo>
                        <a:pt x="259813" y="208185"/>
                        <a:pt x="199190" y="121581"/>
                        <a:pt x="129906" y="6095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92" name="Graphic 1">
                <a:extLst>
                  <a:ext uri="{FF2B5EF4-FFF2-40B4-BE49-F238E27FC236}">
                    <a16:creationId xmlns:a16="http://schemas.microsoft.com/office/drawing/2014/main" xmlns="" id="{714CDEBB-A990-4BCB-9070-73CD057EFC56}"/>
                  </a:ext>
                </a:extLst>
              </p:cNvPr>
              <p:cNvGrpSpPr/>
              <p:nvPr/>
            </p:nvGrpSpPr>
            <p:grpSpPr>
              <a:xfrm>
                <a:off x="4147406" y="2285204"/>
                <a:ext cx="259812" cy="2872164"/>
                <a:chOff x="4147406" y="2285204"/>
                <a:chExt cx="259812" cy="2872164"/>
              </a:xfrm>
              <a:grpFill/>
            </p:grpSpPr>
            <p:sp>
              <p:nvSpPr>
                <p:cNvPr id="905" name="Freeform: Shape 413">
                  <a:extLst>
                    <a:ext uri="{FF2B5EF4-FFF2-40B4-BE49-F238E27FC236}">
                      <a16:creationId xmlns:a16="http://schemas.microsoft.com/office/drawing/2014/main" xmlns="" id="{343B030F-D33E-4A0D-8A47-FF26325CD670}"/>
                    </a:ext>
                  </a:extLst>
                </p:cNvPr>
                <p:cNvSpPr/>
                <p:nvPr/>
              </p:nvSpPr>
              <p:spPr>
                <a:xfrm>
                  <a:off x="4259991" y="2364522"/>
                  <a:ext cx="35786" cy="2732362"/>
                </a:xfrm>
                <a:custGeom>
                  <a:avLst/>
                  <a:gdLst>
                    <a:gd name="connsiteX0" fmla="*/ 0 w 35786"/>
                    <a:gd name="connsiteY0" fmla="*/ 19486 h 2732362"/>
                    <a:gd name="connsiteX1" fmla="*/ 0 w 35786"/>
                    <a:gd name="connsiteY1" fmla="*/ 2712876 h 2732362"/>
                    <a:gd name="connsiteX2" fmla="*/ 34642 w 35786"/>
                    <a:gd name="connsiteY2" fmla="*/ 2712876 h 2732362"/>
                    <a:gd name="connsiteX3" fmla="*/ 34642 w 35786"/>
                    <a:gd name="connsiteY3" fmla="*/ 19486 h 2732362"/>
                    <a:gd name="connsiteX4" fmla="*/ 0 w 35786"/>
                    <a:gd name="connsiteY4" fmla="*/ 19486 h 27323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2732362">
                      <a:moveTo>
                        <a:pt x="0" y="19486"/>
                      </a:moveTo>
                      <a:cubicBezTo>
                        <a:pt x="0" y="920170"/>
                        <a:pt x="0" y="1812193"/>
                        <a:pt x="0" y="2712876"/>
                      </a:cubicBezTo>
                      <a:cubicBezTo>
                        <a:pt x="0" y="2738858"/>
                        <a:pt x="34642" y="2738858"/>
                        <a:pt x="34642" y="2712876"/>
                      </a:cubicBezTo>
                      <a:cubicBezTo>
                        <a:pt x="34642" y="1812193"/>
                        <a:pt x="34642" y="920170"/>
                        <a:pt x="34642" y="19486"/>
                      </a:cubicBezTo>
                      <a:cubicBezTo>
                        <a:pt x="43302" y="-6495"/>
                        <a:pt x="0" y="-6495"/>
                        <a:pt x="0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06" name="Freeform: Shape 414">
                  <a:extLst>
                    <a:ext uri="{FF2B5EF4-FFF2-40B4-BE49-F238E27FC236}">
                      <a16:creationId xmlns:a16="http://schemas.microsoft.com/office/drawing/2014/main" xmlns="" id="{8F6456A1-2BDF-44F2-A148-29A65630235C}"/>
                    </a:ext>
                  </a:extLst>
                </p:cNvPr>
                <p:cNvSpPr/>
                <p:nvPr/>
              </p:nvSpPr>
              <p:spPr>
                <a:xfrm>
                  <a:off x="4147406" y="2285204"/>
                  <a:ext cx="259812" cy="272347"/>
                </a:xfrm>
                <a:custGeom>
                  <a:avLst/>
                  <a:gdLst>
                    <a:gd name="connsiteX0" fmla="*/ 129906 w 259812"/>
                    <a:gd name="connsiteY0" fmla="*/ 20860 h 272347"/>
                    <a:gd name="connsiteX1" fmla="*/ 0 w 259812"/>
                    <a:gd name="connsiteY1" fmla="*/ 211389 h 272347"/>
                    <a:gd name="connsiteX2" fmla="*/ 129906 w 259812"/>
                    <a:gd name="connsiteY2" fmla="*/ 254691 h 272347"/>
                    <a:gd name="connsiteX3" fmla="*/ 259813 w 259812"/>
                    <a:gd name="connsiteY3" fmla="*/ 81483 h 272347"/>
                    <a:gd name="connsiteX4" fmla="*/ 129906 w 259812"/>
                    <a:gd name="connsiteY4" fmla="*/ 20860 h 2723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2347">
                      <a:moveTo>
                        <a:pt x="129906" y="20860"/>
                      </a:moveTo>
                      <a:cubicBezTo>
                        <a:pt x="60623" y="64162"/>
                        <a:pt x="0" y="150766"/>
                        <a:pt x="0" y="211389"/>
                      </a:cubicBezTo>
                      <a:cubicBezTo>
                        <a:pt x="0" y="272012"/>
                        <a:pt x="60623" y="289333"/>
                        <a:pt x="129906" y="254691"/>
                      </a:cubicBezTo>
                      <a:cubicBezTo>
                        <a:pt x="199190" y="220050"/>
                        <a:pt x="259813" y="142106"/>
                        <a:pt x="259813" y="81483"/>
                      </a:cubicBezTo>
                      <a:cubicBezTo>
                        <a:pt x="259813" y="3539"/>
                        <a:pt x="207850" y="-22442"/>
                        <a:pt x="129906" y="2086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07" name="Freeform: Shape 415">
                  <a:extLst>
                    <a:ext uri="{FF2B5EF4-FFF2-40B4-BE49-F238E27FC236}">
                      <a16:creationId xmlns:a16="http://schemas.microsoft.com/office/drawing/2014/main" xmlns="" id="{F8A421D7-599D-4F9F-A619-9B0E53578E0E}"/>
                    </a:ext>
                  </a:extLst>
                </p:cNvPr>
                <p:cNvSpPr/>
                <p:nvPr/>
              </p:nvSpPr>
              <p:spPr>
                <a:xfrm>
                  <a:off x="4147406" y="4886534"/>
                  <a:ext cx="259812" cy="270834"/>
                </a:xfrm>
                <a:custGeom>
                  <a:avLst/>
                  <a:gdLst>
                    <a:gd name="connsiteX0" fmla="*/ 129906 w 259812"/>
                    <a:gd name="connsiteY0" fmla="*/ 17656 h 270834"/>
                    <a:gd name="connsiteX1" fmla="*/ 0 w 259812"/>
                    <a:gd name="connsiteY1" fmla="*/ 60958 h 270834"/>
                    <a:gd name="connsiteX2" fmla="*/ 129906 w 259812"/>
                    <a:gd name="connsiteY2" fmla="*/ 251487 h 270834"/>
                    <a:gd name="connsiteX3" fmla="*/ 259813 w 259812"/>
                    <a:gd name="connsiteY3" fmla="*/ 199524 h 270834"/>
                    <a:gd name="connsiteX4" fmla="*/ 129906 w 259812"/>
                    <a:gd name="connsiteY4" fmla="*/ 17656 h 2708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0834">
                      <a:moveTo>
                        <a:pt x="129906" y="17656"/>
                      </a:moveTo>
                      <a:cubicBezTo>
                        <a:pt x="60623" y="-16986"/>
                        <a:pt x="0" y="335"/>
                        <a:pt x="0" y="60958"/>
                      </a:cubicBezTo>
                      <a:cubicBezTo>
                        <a:pt x="0" y="121581"/>
                        <a:pt x="60623" y="208185"/>
                        <a:pt x="129906" y="251487"/>
                      </a:cubicBezTo>
                      <a:cubicBezTo>
                        <a:pt x="199190" y="294789"/>
                        <a:pt x="259813" y="260147"/>
                        <a:pt x="259813" y="199524"/>
                      </a:cubicBezTo>
                      <a:cubicBezTo>
                        <a:pt x="259813" y="121581"/>
                        <a:pt x="207850" y="43637"/>
                        <a:pt x="129906" y="1765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93" name="Graphic 1">
                <a:extLst>
                  <a:ext uri="{FF2B5EF4-FFF2-40B4-BE49-F238E27FC236}">
                    <a16:creationId xmlns:a16="http://schemas.microsoft.com/office/drawing/2014/main" xmlns="" id="{EF30AD65-4F1A-4993-A3F2-716CCA4AFFC4}"/>
                  </a:ext>
                </a:extLst>
              </p:cNvPr>
              <p:cNvGrpSpPr/>
              <p:nvPr/>
            </p:nvGrpSpPr>
            <p:grpSpPr>
              <a:xfrm>
                <a:off x="4744975" y="2132856"/>
                <a:ext cx="259812" cy="3169713"/>
                <a:chOff x="4744975" y="2132856"/>
                <a:chExt cx="259812" cy="3169713"/>
              </a:xfrm>
              <a:grpFill/>
            </p:grpSpPr>
            <p:sp>
              <p:nvSpPr>
                <p:cNvPr id="902" name="Freeform: Shape 410">
                  <a:extLst>
                    <a:ext uri="{FF2B5EF4-FFF2-40B4-BE49-F238E27FC236}">
                      <a16:creationId xmlns:a16="http://schemas.microsoft.com/office/drawing/2014/main" xmlns="" id="{C82662C0-62BF-47EA-B641-1ED888B2A6CE}"/>
                    </a:ext>
                  </a:extLst>
                </p:cNvPr>
                <p:cNvSpPr/>
                <p:nvPr/>
              </p:nvSpPr>
              <p:spPr>
                <a:xfrm>
                  <a:off x="4857560" y="2203062"/>
                  <a:ext cx="34641" cy="3049709"/>
                </a:xfrm>
                <a:custGeom>
                  <a:avLst/>
                  <a:gdLst>
                    <a:gd name="connsiteX0" fmla="*/ 0 w 34641"/>
                    <a:gd name="connsiteY0" fmla="*/ 16398 h 3049709"/>
                    <a:gd name="connsiteX1" fmla="*/ 0 w 34641"/>
                    <a:gd name="connsiteY1" fmla="*/ 3030223 h 3049709"/>
                    <a:gd name="connsiteX2" fmla="*/ 34641 w 34641"/>
                    <a:gd name="connsiteY2" fmla="*/ 3030223 h 3049709"/>
                    <a:gd name="connsiteX3" fmla="*/ 34641 w 34641"/>
                    <a:gd name="connsiteY3" fmla="*/ 16398 h 3049709"/>
                    <a:gd name="connsiteX4" fmla="*/ 0 w 34641"/>
                    <a:gd name="connsiteY4" fmla="*/ 16398 h 30497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3049709">
                      <a:moveTo>
                        <a:pt x="0" y="16398"/>
                      </a:moveTo>
                      <a:cubicBezTo>
                        <a:pt x="0" y="1021006"/>
                        <a:pt x="0" y="2025615"/>
                        <a:pt x="0" y="3030223"/>
                      </a:cubicBezTo>
                      <a:cubicBezTo>
                        <a:pt x="0" y="3056205"/>
                        <a:pt x="34641" y="3056205"/>
                        <a:pt x="34641" y="3030223"/>
                      </a:cubicBezTo>
                      <a:cubicBezTo>
                        <a:pt x="34641" y="2025615"/>
                        <a:pt x="34641" y="1021006"/>
                        <a:pt x="34641" y="16398"/>
                      </a:cubicBezTo>
                      <a:cubicBezTo>
                        <a:pt x="34641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03" name="Freeform: Shape 411">
                  <a:extLst>
                    <a:ext uri="{FF2B5EF4-FFF2-40B4-BE49-F238E27FC236}">
                      <a16:creationId xmlns:a16="http://schemas.microsoft.com/office/drawing/2014/main" xmlns="" id="{3E2761A7-8AEB-4545-B29F-7D740A66F213}"/>
                    </a:ext>
                  </a:extLst>
                </p:cNvPr>
                <p:cNvSpPr/>
                <p:nvPr/>
              </p:nvSpPr>
              <p:spPr>
                <a:xfrm>
                  <a:off x="4744975" y="2132856"/>
                  <a:ext cx="259812" cy="259812"/>
                </a:xfrm>
                <a:custGeom>
                  <a:avLst/>
                  <a:gdLst>
                    <a:gd name="connsiteX0" fmla="*/ 129906 w 259812"/>
                    <a:gd name="connsiteY0" fmla="*/ 0 h 259812"/>
                    <a:gd name="connsiteX1" fmla="*/ 0 w 259812"/>
                    <a:gd name="connsiteY1" fmla="*/ 138567 h 259812"/>
                    <a:gd name="connsiteX2" fmla="*/ 129906 w 259812"/>
                    <a:gd name="connsiteY2" fmla="*/ 259813 h 259812"/>
                    <a:gd name="connsiteX3" fmla="*/ 259813 w 259812"/>
                    <a:gd name="connsiteY3" fmla="*/ 138567 h 259812"/>
                    <a:gd name="connsiteX4" fmla="*/ 129906 w 259812"/>
                    <a:gd name="connsiteY4" fmla="*/ 0 h 2598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59812">
                      <a:moveTo>
                        <a:pt x="129906" y="0"/>
                      </a:moveTo>
                      <a:cubicBezTo>
                        <a:pt x="60623" y="0"/>
                        <a:pt x="0" y="69283"/>
                        <a:pt x="0" y="138567"/>
                      </a:cubicBezTo>
                      <a:cubicBezTo>
                        <a:pt x="0" y="207850"/>
                        <a:pt x="60623" y="259813"/>
                        <a:pt x="129906" y="259813"/>
                      </a:cubicBezTo>
                      <a:cubicBezTo>
                        <a:pt x="199189" y="259813"/>
                        <a:pt x="259813" y="207850"/>
                        <a:pt x="259813" y="138567"/>
                      </a:cubicBezTo>
                      <a:cubicBezTo>
                        <a:pt x="259813" y="69283"/>
                        <a:pt x="199189" y="0"/>
                        <a:pt x="129906" y="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04" name="Freeform: Shape 412">
                  <a:extLst>
                    <a:ext uri="{FF2B5EF4-FFF2-40B4-BE49-F238E27FC236}">
                      <a16:creationId xmlns:a16="http://schemas.microsoft.com/office/drawing/2014/main" xmlns="" id="{F19DD995-249F-465C-9C03-F44819E55EE6}"/>
                    </a:ext>
                  </a:extLst>
                </p:cNvPr>
                <p:cNvSpPr/>
                <p:nvPr/>
              </p:nvSpPr>
              <p:spPr>
                <a:xfrm>
                  <a:off x="4744975" y="5042756"/>
                  <a:ext cx="259812" cy="259812"/>
                </a:xfrm>
                <a:custGeom>
                  <a:avLst/>
                  <a:gdLst>
                    <a:gd name="connsiteX0" fmla="*/ 129906 w 259812"/>
                    <a:gd name="connsiteY0" fmla="*/ 0 h 259812"/>
                    <a:gd name="connsiteX1" fmla="*/ 0 w 259812"/>
                    <a:gd name="connsiteY1" fmla="*/ 121246 h 259812"/>
                    <a:gd name="connsiteX2" fmla="*/ 129906 w 259812"/>
                    <a:gd name="connsiteY2" fmla="*/ 259813 h 259812"/>
                    <a:gd name="connsiteX3" fmla="*/ 259813 w 259812"/>
                    <a:gd name="connsiteY3" fmla="*/ 121246 h 259812"/>
                    <a:gd name="connsiteX4" fmla="*/ 129906 w 259812"/>
                    <a:gd name="connsiteY4" fmla="*/ 0 h 2598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59812">
                      <a:moveTo>
                        <a:pt x="129906" y="0"/>
                      </a:moveTo>
                      <a:cubicBezTo>
                        <a:pt x="60623" y="0"/>
                        <a:pt x="0" y="51963"/>
                        <a:pt x="0" y="121246"/>
                      </a:cubicBezTo>
                      <a:cubicBezTo>
                        <a:pt x="0" y="190529"/>
                        <a:pt x="60623" y="259813"/>
                        <a:pt x="129906" y="259813"/>
                      </a:cubicBezTo>
                      <a:cubicBezTo>
                        <a:pt x="199189" y="259813"/>
                        <a:pt x="259813" y="190529"/>
                        <a:pt x="259813" y="121246"/>
                      </a:cubicBezTo>
                      <a:cubicBezTo>
                        <a:pt x="259813" y="51963"/>
                        <a:pt x="199189" y="0"/>
                        <a:pt x="129906" y="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94" name="Graphic 1">
                <a:extLst>
                  <a:ext uri="{FF2B5EF4-FFF2-40B4-BE49-F238E27FC236}">
                    <a16:creationId xmlns:a16="http://schemas.microsoft.com/office/drawing/2014/main" xmlns="" id="{96928737-BBAC-4D22-8DB2-72F5830CF08E}"/>
                  </a:ext>
                </a:extLst>
              </p:cNvPr>
              <p:cNvGrpSpPr/>
              <p:nvPr/>
            </p:nvGrpSpPr>
            <p:grpSpPr>
              <a:xfrm>
                <a:off x="5342544" y="2282126"/>
                <a:ext cx="259812" cy="2871172"/>
                <a:chOff x="5342544" y="2282126"/>
                <a:chExt cx="259812" cy="2871172"/>
              </a:xfrm>
              <a:grpFill/>
            </p:grpSpPr>
            <p:sp>
              <p:nvSpPr>
                <p:cNvPr id="899" name="Freeform: Shape 407">
                  <a:extLst>
                    <a:ext uri="{FF2B5EF4-FFF2-40B4-BE49-F238E27FC236}">
                      <a16:creationId xmlns:a16="http://schemas.microsoft.com/office/drawing/2014/main" xmlns="" id="{A5D8C3EB-91B5-49F2-A802-896D2114BEC6}"/>
                    </a:ext>
                  </a:extLst>
                </p:cNvPr>
                <p:cNvSpPr/>
                <p:nvPr/>
              </p:nvSpPr>
              <p:spPr>
                <a:xfrm>
                  <a:off x="5455129" y="2358950"/>
                  <a:ext cx="34641" cy="2737934"/>
                </a:xfrm>
                <a:custGeom>
                  <a:avLst/>
                  <a:gdLst>
                    <a:gd name="connsiteX0" fmla="*/ 0 w 34641"/>
                    <a:gd name="connsiteY0" fmla="*/ 16398 h 2737934"/>
                    <a:gd name="connsiteX1" fmla="*/ 0 w 34641"/>
                    <a:gd name="connsiteY1" fmla="*/ 2718448 h 2737934"/>
                    <a:gd name="connsiteX2" fmla="*/ 34642 w 34641"/>
                    <a:gd name="connsiteY2" fmla="*/ 2718448 h 2737934"/>
                    <a:gd name="connsiteX3" fmla="*/ 34642 w 34641"/>
                    <a:gd name="connsiteY3" fmla="*/ 16398 h 2737934"/>
                    <a:gd name="connsiteX4" fmla="*/ 0 w 34641"/>
                    <a:gd name="connsiteY4" fmla="*/ 16398 h 27379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2737934">
                      <a:moveTo>
                        <a:pt x="0" y="16398"/>
                      </a:moveTo>
                      <a:cubicBezTo>
                        <a:pt x="0" y="917081"/>
                        <a:pt x="0" y="1817765"/>
                        <a:pt x="0" y="2718448"/>
                      </a:cubicBezTo>
                      <a:cubicBezTo>
                        <a:pt x="0" y="2744430"/>
                        <a:pt x="34642" y="2744430"/>
                        <a:pt x="34642" y="2718448"/>
                      </a:cubicBezTo>
                      <a:cubicBezTo>
                        <a:pt x="34642" y="1817765"/>
                        <a:pt x="34642" y="917081"/>
                        <a:pt x="34642" y="16398"/>
                      </a:cubicBezTo>
                      <a:cubicBezTo>
                        <a:pt x="3464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00" name="Freeform: Shape 408">
                  <a:extLst>
                    <a:ext uri="{FF2B5EF4-FFF2-40B4-BE49-F238E27FC236}">
                      <a16:creationId xmlns:a16="http://schemas.microsoft.com/office/drawing/2014/main" xmlns="" id="{4D9568C4-AE6F-40FE-924B-055C62A1A88A}"/>
                    </a:ext>
                  </a:extLst>
                </p:cNvPr>
                <p:cNvSpPr/>
                <p:nvPr/>
              </p:nvSpPr>
              <p:spPr>
                <a:xfrm>
                  <a:off x="5342544" y="2282126"/>
                  <a:ext cx="259812" cy="266764"/>
                </a:xfrm>
                <a:custGeom>
                  <a:avLst/>
                  <a:gdLst>
                    <a:gd name="connsiteX0" fmla="*/ 129906 w 259812"/>
                    <a:gd name="connsiteY0" fmla="*/ 15277 h 266764"/>
                    <a:gd name="connsiteX1" fmla="*/ 0 w 259812"/>
                    <a:gd name="connsiteY1" fmla="*/ 75900 h 266764"/>
                    <a:gd name="connsiteX2" fmla="*/ 129906 w 259812"/>
                    <a:gd name="connsiteY2" fmla="*/ 249109 h 266764"/>
                    <a:gd name="connsiteX3" fmla="*/ 259813 w 259812"/>
                    <a:gd name="connsiteY3" fmla="*/ 205807 h 266764"/>
                    <a:gd name="connsiteX4" fmla="*/ 129906 w 259812"/>
                    <a:gd name="connsiteY4" fmla="*/ 15277 h 2667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6764">
                      <a:moveTo>
                        <a:pt x="129906" y="15277"/>
                      </a:moveTo>
                      <a:cubicBezTo>
                        <a:pt x="60623" y="-19364"/>
                        <a:pt x="0" y="6617"/>
                        <a:pt x="0" y="75900"/>
                      </a:cubicBezTo>
                      <a:cubicBezTo>
                        <a:pt x="0" y="145184"/>
                        <a:pt x="60623" y="214467"/>
                        <a:pt x="129906" y="249109"/>
                      </a:cubicBezTo>
                      <a:cubicBezTo>
                        <a:pt x="199189" y="283750"/>
                        <a:pt x="259813" y="266430"/>
                        <a:pt x="259813" y="205807"/>
                      </a:cubicBezTo>
                      <a:cubicBezTo>
                        <a:pt x="259813" y="145184"/>
                        <a:pt x="199189" y="58579"/>
                        <a:pt x="129906" y="15277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01" name="Freeform: Shape 409">
                  <a:extLst>
                    <a:ext uri="{FF2B5EF4-FFF2-40B4-BE49-F238E27FC236}">
                      <a16:creationId xmlns:a16="http://schemas.microsoft.com/office/drawing/2014/main" xmlns="" id="{296E938A-AB72-4EDF-ABF8-C8338DDB9DF0}"/>
                    </a:ext>
                  </a:extLst>
                </p:cNvPr>
                <p:cNvSpPr/>
                <p:nvPr/>
              </p:nvSpPr>
              <p:spPr>
                <a:xfrm>
                  <a:off x="5342544" y="4886534"/>
                  <a:ext cx="259812" cy="266764"/>
                </a:xfrm>
                <a:custGeom>
                  <a:avLst/>
                  <a:gdLst>
                    <a:gd name="connsiteX0" fmla="*/ 129906 w 259812"/>
                    <a:gd name="connsiteY0" fmla="*/ 17656 h 266764"/>
                    <a:gd name="connsiteX1" fmla="*/ 0 w 259812"/>
                    <a:gd name="connsiteY1" fmla="*/ 190864 h 266764"/>
                    <a:gd name="connsiteX2" fmla="*/ 129906 w 259812"/>
                    <a:gd name="connsiteY2" fmla="*/ 251487 h 266764"/>
                    <a:gd name="connsiteX3" fmla="*/ 259813 w 259812"/>
                    <a:gd name="connsiteY3" fmla="*/ 60958 h 266764"/>
                    <a:gd name="connsiteX4" fmla="*/ 129906 w 259812"/>
                    <a:gd name="connsiteY4" fmla="*/ 17656 h 2667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6764">
                      <a:moveTo>
                        <a:pt x="129906" y="17656"/>
                      </a:moveTo>
                      <a:cubicBezTo>
                        <a:pt x="60623" y="52298"/>
                        <a:pt x="0" y="121581"/>
                        <a:pt x="0" y="190864"/>
                      </a:cubicBezTo>
                      <a:cubicBezTo>
                        <a:pt x="0" y="260147"/>
                        <a:pt x="60623" y="286129"/>
                        <a:pt x="129906" y="251487"/>
                      </a:cubicBezTo>
                      <a:cubicBezTo>
                        <a:pt x="199189" y="208185"/>
                        <a:pt x="259813" y="121581"/>
                        <a:pt x="259813" y="60958"/>
                      </a:cubicBezTo>
                      <a:cubicBezTo>
                        <a:pt x="259813" y="335"/>
                        <a:pt x="199189" y="-16986"/>
                        <a:pt x="129906" y="1765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95" name="Graphic 1">
                <a:extLst>
                  <a:ext uri="{FF2B5EF4-FFF2-40B4-BE49-F238E27FC236}">
                    <a16:creationId xmlns:a16="http://schemas.microsoft.com/office/drawing/2014/main" xmlns="" id="{1D51D4B3-03DC-48C4-B3FC-56DC4CD9E536}"/>
                  </a:ext>
                </a:extLst>
              </p:cNvPr>
              <p:cNvGrpSpPr/>
              <p:nvPr/>
            </p:nvGrpSpPr>
            <p:grpSpPr>
              <a:xfrm>
                <a:off x="5940112" y="2700211"/>
                <a:ext cx="181869" cy="2035002"/>
                <a:chOff x="5940112" y="2700211"/>
                <a:chExt cx="181869" cy="2035002"/>
              </a:xfrm>
              <a:grpFill/>
            </p:grpSpPr>
            <p:sp>
              <p:nvSpPr>
                <p:cNvPr id="896" name="Freeform: Shape 404">
                  <a:extLst>
                    <a:ext uri="{FF2B5EF4-FFF2-40B4-BE49-F238E27FC236}">
                      <a16:creationId xmlns:a16="http://schemas.microsoft.com/office/drawing/2014/main" xmlns="" id="{3D210EF2-0848-41E8-8E6F-D7604F6F8002}"/>
                    </a:ext>
                  </a:extLst>
                </p:cNvPr>
                <p:cNvSpPr/>
                <p:nvPr/>
              </p:nvSpPr>
              <p:spPr>
                <a:xfrm>
                  <a:off x="6044038" y="2800631"/>
                  <a:ext cx="35786" cy="1845911"/>
                </a:xfrm>
                <a:custGeom>
                  <a:avLst/>
                  <a:gdLst>
                    <a:gd name="connsiteX0" fmla="*/ 0 w 35786"/>
                    <a:gd name="connsiteY0" fmla="*/ 16398 h 1845911"/>
                    <a:gd name="connsiteX1" fmla="*/ 0 w 35786"/>
                    <a:gd name="connsiteY1" fmla="*/ 1826425 h 1845911"/>
                    <a:gd name="connsiteX2" fmla="*/ 34642 w 35786"/>
                    <a:gd name="connsiteY2" fmla="*/ 1826425 h 1845911"/>
                    <a:gd name="connsiteX3" fmla="*/ 34642 w 35786"/>
                    <a:gd name="connsiteY3" fmla="*/ 16398 h 1845911"/>
                    <a:gd name="connsiteX4" fmla="*/ 0 w 35786"/>
                    <a:gd name="connsiteY4" fmla="*/ 16398 h 18459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1845911">
                      <a:moveTo>
                        <a:pt x="0" y="16398"/>
                      </a:moveTo>
                      <a:cubicBezTo>
                        <a:pt x="0" y="622627"/>
                        <a:pt x="0" y="1220196"/>
                        <a:pt x="0" y="1826425"/>
                      </a:cubicBezTo>
                      <a:cubicBezTo>
                        <a:pt x="0" y="1852406"/>
                        <a:pt x="34642" y="1852406"/>
                        <a:pt x="34642" y="1826425"/>
                      </a:cubicBezTo>
                      <a:cubicBezTo>
                        <a:pt x="34642" y="1220196"/>
                        <a:pt x="34642" y="622627"/>
                        <a:pt x="34642" y="16398"/>
                      </a:cubicBezTo>
                      <a:cubicBezTo>
                        <a:pt x="4330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97" name="Freeform: Shape 405">
                  <a:extLst>
                    <a:ext uri="{FF2B5EF4-FFF2-40B4-BE49-F238E27FC236}">
                      <a16:creationId xmlns:a16="http://schemas.microsoft.com/office/drawing/2014/main" xmlns="" id="{F230EB71-253A-48A8-A22F-C0DC371624C7}"/>
                    </a:ext>
                  </a:extLst>
                </p:cNvPr>
                <p:cNvSpPr/>
                <p:nvPr/>
              </p:nvSpPr>
              <p:spPr>
                <a:xfrm>
                  <a:off x="5940112" y="2700211"/>
                  <a:ext cx="181869" cy="255384"/>
                </a:xfrm>
                <a:custGeom>
                  <a:avLst/>
                  <a:gdLst>
                    <a:gd name="connsiteX0" fmla="*/ 0 w 181869"/>
                    <a:gd name="connsiteY0" fmla="*/ 30213 h 255384"/>
                    <a:gd name="connsiteX1" fmla="*/ 129906 w 181869"/>
                    <a:gd name="connsiteY1" fmla="*/ 220743 h 255384"/>
                    <a:gd name="connsiteX2" fmla="*/ 181869 w 181869"/>
                    <a:gd name="connsiteY2" fmla="*/ 255384 h 255384"/>
                    <a:gd name="connsiteX3" fmla="*/ 181869 w 181869"/>
                    <a:gd name="connsiteY3" fmla="*/ 116818 h 255384"/>
                    <a:gd name="connsiteX4" fmla="*/ 129906 w 181869"/>
                    <a:gd name="connsiteY4" fmla="*/ 64855 h 255384"/>
                    <a:gd name="connsiteX5" fmla="*/ 0 w 181869"/>
                    <a:gd name="connsiteY5" fmla="*/ 30213 h 2553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81869" h="255384">
                      <a:moveTo>
                        <a:pt x="0" y="30213"/>
                      </a:moveTo>
                      <a:cubicBezTo>
                        <a:pt x="0" y="82176"/>
                        <a:pt x="60623" y="160120"/>
                        <a:pt x="129906" y="220743"/>
                      </a:cubicBezTo>
                      <a:cubicBezTo>
                        <a:pt x="147228" y="238063"/>
                        <a:pt x="164548" y="246724"/>
                        <a:pt x="181869" y="255384"/>
                      </a:cubicBezTo>
                      <a:lnTo>
                        <a:pt x="181869" y="116818"/>
                      </a:lnTo>
                      <a:cubicBezTo>
                        <a:pt x="164548" y="99497"/>
                        <a:pt x="147228" y="82176"/>
                        <a:pt x="129906" y="64855"/>
                      </a:cubicBezTo>
                      <a:cubicBezTo>
                        <a:pt x="51963" y="-4428"/>
                        <a:pt x="0" y="-21749"/>
                        <a:pt x="0" y="3021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98" name="Freeform: Shape 406">
                  <a:extLst>
                    <a:ext uri="{FF2B5EF4-FFF2-40B4-BE49-F238E27FC236}">
                      <a16:creationId xmlns:a16="http://schemas.microsoft.com/office/drawing/2014/main" xmlns="" id="{B55B417F-978A-41F1-BC52-56F7E75C7E21}"/>
                    </a:ext>
                  </a:extLst>
                </p:cNvPr>
                <p:cNvSpPr/>
                <p:nvPr/>
              </p:nvSpPr>
              <p:spPr>
                <a:xfrm>
                  <a:off x="5940112" y="4471169"/>
                  <a:ext cx="181869" cy="264044"/>
                </a:xfrm>
                <a:custGeom>
                  <a:avLst/>
                  <a:gdLst>
                    <a:gd name="connsiteX0" fmla="*/ 0 w 181869"/>
                    <a:gd name="connsiteY0" fmla="*/ 233831 h 264044"/>
                    <a:gd name="connsiteX1" fmla="*/ 129906 w 181869"/>
                    <a:gd name="connsiteY1" fmla="*/ 199190 h 264044"/>
                    <a:gd name="connsiteX2" fmla="*/ 181869 w 181869"/>
                    <a:gd name="connsiteY2" fmla="*/ 138567 h 264044"/>
                    <a:gd name="connsiteX3" fmla="*/ 181869 w 181869"/>
                    <a:gd name="connsiteY3" fmla="*/ 0 h 264044"/>
                    <a:gd name="connsiteX4" fmla="*/ 129906 w 181869"/>
                    <a:gd name="connsiteY4" fmla="*/ 34642 h 264044"/>
                    <a:gd name="connsiteX5" fmla="*/ 0 w 181869"/>
                    <a:gd name="connsiteY5" fmla="*/ 233831 h 2640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81869" h="264044">
                      <a:moveTo>
                        <a:pt x="0" y="233831"/>
                      </a:moveTo>
                      <a:cubicBezTo>
                        <a:pt x="0" y="285794"/>
                        <a:pt x="60623" y="268473"/>
                        <a:pt x="129906" y="199190"/>
                      </a:cubicBezTo>
                      <a:cubicBezTo>
                        <a:pt x="147228" y="181869"/>
                        <a:pt x="164548" y="164548"/>
                        <a:pt x="181869" y="138567"/>
                      </a:cubicBezTo>
                      <a:lnTo>
                        <a:pt x="181869" y="0"/>
                      </a:lnTo>
                      <a:cubicBezTo>
                        <a:pt x="164548" y="8660"/>
                        <a:pt x="147228" y="25981"/>
                        <a:pt x="129906" y="34642"/>
                      </a:cubicBezTo>
                      <a:cubicBezTo>
                        <a:pt x="51963" y="103925"/>
                        <a:pt x="0" y="181869"/>
                        <a:pt x="0" y="23383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</p:grpSp>
        <p:grpSp>
          <p:nvGrpSpPr>
            <p:cNvPr id="530" name="Graphic 1">
              <a:extLst>
                <a:ext uri="{FF2B5EF4-FFF2-40B4-BE49-F238E27FC236}">
                  <a16:creationId xmlns:a16="http://schemas.microsoft.com/office/drawing/2014/main" xmlns="" id="{D7BD81C5-8DF6-4624-AC04-F9D0292D4808}"/>
                </a:ext>
              </a:extLst>
            </p:cNvPr>
            <p:cNvGrpSpPr/>
            <p:nvPr/>
          </p:nvGrpSpPr>
          <p:grpSpPr>
            <a:xfrm>
              <a:off x="1878998" y="2672916"/>
              <a:ext cx="2240756" cy="1046067"/>
              <a:chOff x="6061358" y="2132856"/>
              <a:chExt cx="6789768" cy="3169713"/>
            </a:xfrm>
            <a:grpFill/>
          </p:grpSpPr>
          <p:grpSp>
            <p:nvGrpSpPr>
              <p:cNvPr id="832" name="Graphic 1">
                <a:extLst>
                  <a:ext uri="{FF2B5EF4-FFF2-40B4-BE49-F238E27FC236}">
                    <a16:creationId xmlns:a16="http://schemas.microsoft.com/office/drawing/2014/main" xmlns="" id="{84369B1C-D7B3-4903-84E3-CF94AF0D68D6}"/>
                  </a:ext>
                </a:extLst>
              </p:cNvPr>
              <p:cNvGrpSpPr/>
              <p:nvPr/>
            </p:nvGrpSpPr>
            <p:grpSpPr>
              <a:xfrm>
                <a:off x="6061358" y="2249492"/>
                <a:ext cx="6781107" cy="2951210"/>
                <a:chOff x="6061358" y="2249492"/>
                <a:chExt cx="6781107" cy="2951210"/>
              </a:xfrm>
              <a:grpFill/>
            </p:grpSpPr>
            <p:sp>
              <p:nvSpPr>
                <p:cNvPr id="880" name="Freeform: Shape 388">
                  <a:extLst>
                    <a:ext uri="{FF2B5EF4-FFF2-40B4-BE49-F238E27FC236}">
                      <a16:creationId xmlns:a16="http://schemas.microsoft.com/office/drawing/2014/main" xmlns="" id="{7D3004B6-9905-442B-B97C-76F97E7D2DEA}"/>
                    </a:ext>
                  </a:extLst>
                </p:cNvPr>
                <p:cNvSpPr/>
                <p:nvPr/>
              </p:nvSpPr>
              <p:spPr>
                <a:xfrm>
                  <a:off x="12842466" y="3137464"/>
                  <a:ext cx="86604" cy="60622"/>
                </a:xfrm>
                <a:custGeom>
                  <a:avLst/>
                  <a:gdLst>
                    <a:gd name="connsiteX0" fmla="*/ 0 w 86604"/>
                    <a:gd name="connsiteY0" fmla="*/ 60623 h 60622"/>
                    <a:gd name="connsiteX1" fmla="*/ 0 w 86604"/>
                    <a:gd name="connsiteY1" fmla="*/ 0 h 60622"/>
                    <a:gd name="connsiteX2" fmla="*/ 0 w 86604"/>
                    <a:gd name="connsiteY2" fmla="*/ 0 h 60622"/>
                    <a:gd name="connsiteX3" fmla="*/ 0 w 86604"/>
                    <a:gd name="connsiteY3" fmla="*/ 60623 h 60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6604" h="60622">
                      <a:moveTo>
                        <a:pt x="0" y="60623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60623"/>
                      </a:ln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81" name="Freeform: Shape 389">
                  <a:extLst>
                    <a:ext uri="{FF2B5EF4-FFF2-40B4-BE49-F238E27FC236}">
                      <a16:creationId xmlns:a16="http://schemas.microsoft.com/office/drawing/2014/main" xmlns="" id="{BC84A5B6-9562-4278-953F-6A16C032E521}"/>
                    </a:ext>
                  </a:extLst>
                </p:cNvPr>
                <p:cNvSpPr/>
                <p:nvPr/>
              </p:nvSpPr>
              <p:spPr>
                <a:xfrm>
                  <a:off x="6061358" y="2249492"/>
                  <a:ext cx="6772447" cy="2951210"/>
                </a:xfrm>
                <a:custGeom>
                  <a:avLst/>
                  <a:gdLst>
                    <a:gd name="connsiteX0" fmla="*/ 6096935 w 6772447"/>
                    <a:gd name="connsiteY0" fmla="*/ 299064 h 2951210"/>
                    <a:gd name="connsiteX1" fmla="*/ 5369460 w 6772447"/>
                    <a:gd name="connsiteY1" fmla="*/ 4609 h 2951210"/>
                    <a:gd name="connsiteX2" fmla="*/ 4598682 w 6772447"/>
                    <a:gd name="connsiteY2" fmla="*/ 195139 h 2951210"/>
                    <a:gd name="connsiteX3" fmla="*/ 3100430 w 6772447"/>
                    <a:gd name="connsiteY3" fmla="*/ 1615447 h 2951210"/>
                    <a:gd name="connsiteX4" fmla="*/ 2312332 w 6772447"/>
                    <a:gd name="connsiteY4" fmla="*/ 2412206 h 2951210"/>
                    <a:gd name="connsiteX5" fmla="*/ 1472271 w 6772447"/>
                    <a:gd name="connsiteY5" fmla="*/ 2888529 h 2951210"/>
                    <a:gd name="connsiteX6" fmla="*/ 0 w 6772447"/>
                    <a:gd name="connsiteY6" fmla="*/ 2273639 h 2951210"/>
                    <a:gd name="connsiteX7" fmla="*/ 0 w 6772447"/>
                    <a:gd name="connsiteY7" fmla="*/ 2334262 h 2951210"/>
                    <a:gd name="connsiteX8" fmla="*/ 1030590 w 6772447"/>
                    <a:gd name="connsiteY8" fmla="*/ 2931831 h 2951210"/>
                    <a:gd name="connsiteX9" fmla="*/ 2537503 w 6772447"/>
                    <a:gd name="connsiteY9" fmla="*/ 2264979 h 2951210"/>
                    <a:gd name="connsiteX10" fmla="*/ 4079057 w 6772447"/>
                    <a:gd name="connsiteY10" fmla="*/ 628160 h 2951210"/>
                    <a:gd name="connsiteX11" fmla="*/ 4884476 w 6772447"/>
                    <a:gd name="connsiteY11" fmla="*/ 108534 h 2951210"/>
                    <a:gd name="connsiteX12" fmla="*/ 5802481 w 6772447"/>
                    <a:gd name="connsiteY12" fmla="*/ 177818 h 2951210"/>
                    <a:gd name="connsiteX13" fmla="*/ 6729146 w 6772447"/>
                    <a:gd name="connsiteY13" fmla="*/ 913953 h 2951210"/>
                    <a:gd name="connsiteX14" fmla="*/ 6772448 w 6772447"/>
                    <a:gd name="connsiteY14" fmla="*/ 957255 h 2951210"/>
                    <a:gd name="connsiteX15" fmla="*/ 6772448 w 6772447"/>
                    <a:gd name="connsiteY15" fmla="*/ 896632 h 2951210"/>
                    <a:gd name="connsiteX16" fmla="*/ 6096935 w 6772447"/>
                    <a:gd name="connsiteY16" fmla="*/ 299064 h 29512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6772447" h="2951210">
                      <a:moveTo>
                        <a:pt x="6096935" y="299064"/>
                      </a:moveTo>
                      <a:cubicBezTo>
                        <a:pt x="5880425" y="151836"/>
                        <a:pt x="5637933" y="30591"/>
                        <a:pt x="5369460" y="4609"/>
                      </a:cubicBezTo>
                      <a:cubicBezTo>
                        <a:pt x="5100987" y="-21372"/>
                        <a:pt x="4832513" y="65232"/>
                        <a:pt x="4598682" y="195139"/>
                      </a:cubicBezTo>
                      <a:cubicBezTo>
                        <a:pt x="4001114" y="532895"/>
                        <a:pt x="3550772" y="1104483"/>
                        <a:pt x="3100430" y="1615447"/>
                      </a:cubicBezTo>
                      <a:cubicBezTo>
                        <a:pt x="2849278" y="1892581"/>
                        <a:pt x="2598126" y="2169714"/>
                        <a:pt x="2312332" y="2412206"/>
                      </a:cubicBezTo>
                      <a:cubicBezTo>
                        <a:pt x="2069840" y="2620056"/>
                        <a:pt x="1792707" y="2810585"/>
                        <a:pt x="1472271" y="2888529"/>
                      </a:cubicBezTo>
                      <a:cubicBezTo>
                        <a:pt x="909344" y="3018435"/>
                        <a:pt x="398379" y="2654698"/>
                        <a:pt x="0" y="2273639"/>
                      </a:cubicBezTo>
                      <a:lnTo>
                        <a:pt x="0" y="2334262"/>
                      </a:lnTo>
                      <a:cubicBezTo>
                        <a:pt x="294454" y="2611396"/>
                        <a:pt x="632211" y="2853887"/>
                        <a:pt x="1030590" y="2931831"/>
                      </a:cubicBezTo>
                      <a:cubicBezTo>
                        <a:pt x="1619499" y="3044416"/>
                        <a:pt x="2139124" y="2646037"/>
                        <a:pt x="2537503" y="2264979"/>
                      </a:cubicBezTo>
                      <a:cubicBezTo>
                        <a:pt x="3083109" y="1745354"/>
                        <a:pt x="3524791" y="1130464"/>
                        <a:pt x="4079057" y="628160"/>
                      </a:cubicBezTo>
                      <a:cubicBezTo>
                        <a:pt x="4312889" y="411649"/>
                        <a:pt x="4581362" y="212459"/>
                        <a:pt x="4884476" y="108534"/>
                      </a:cubicBezTo>
                      <a:cubicBezTo>
                        <a:pt x="5196252" y="4609"/>
                        <a:pt x="5508026" y="39251"/>
                        <a:pt x="5802481" y="177818"/>
                      </a:cubicBezTo>
                      <a:cubicBezTo>
                        <a:pt x="6157558" y="351026"/>
                        <a:pt x="6460672" y="628160"/>
                        <a:pt x="6729146" y="913953"/>
                      </a:cubicBezTo>
                      <a:cubicBezTo>
                        <a:pt x="6746466" y="931274"/>
                        <a:pt x="6755127" y="948595"/>
                        <a:pt x="6772448" y="957255"/>
                      </a:cubicBezTo>
                      <a:lnTo>
                        <a:pt x="6772448" y="896632"/>
                      </a:lnTo>
                      <a:cubicBezTo>
                        <a:pt x="6573258" y="671462"/>
                        <a:pt x="6348087" y="463611"/>
                        <a:pt x="6096935" y="29906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33" name="Graphic 1">
                <a:extLst>
                  <a:ext uri="{FF2B5EF4-FFF2-40B4-BE49-F238E27FC236}">
                    <a16:creationId xmlns:a16="http://schemas.microsoft.com/office/drawing/2014/main" xmlns="" id="{51F1F404-A2E3-4BFC-BF54-8ADE64107063}"/>
                  </a:ext>
                </a:extLst>
              </p:cNvPr>
              <p:cNvGrpSpPr/>
              <p:nvPr/>
            </p:nvGrpSpPr>
            <p:grpSpPr>
              <a:xfrm>
                <a:off x="6078679" y="2250581"/>
                <a:ext cx="6772447" cy="2941634"/>
                <a:chOff x="6078679" y="2250581"/>
                <a:chExt cx="6772447" cy="2941634"/>
              </a:xfrm>
              <a:grpFill/>
            </p:grpSpPr>
            <p:sp>
              <p:nvSpPr>
                <p:cNvPr id="878" name="Freeform: Shape 386">
                  <a:extLst>
                    <a:ext uri="{FF2B5EF4-FFF2-40B4-BE49-F238E27FC236}">
                      <a16:creationId xmlns:a16="http://schemas.microsoft.com/office/drawing/2014/main" xmlns="" id="{00942BE0-16F3-434A-879F-C04C18D7DEEA}"/>
                    </a:ext>
                  </a:extLst>
                </p:cNvPr>
                <p:cNvSpPr/>
                <p:nvPr/>
              </p:nvSpPr>
              <p:spPr>
                <a:xfrm>
                  <a:off x="12842466" y="4237337"/>
                  <a:ext cx="86604" cy="51962"/>
                </a:xfrm>
                <a:custGeom>
                  <a:avLst/>
                  <a:gdLst>
                    <a:gd name="connsiteX0" fmla="*/ 0 w 86604"/>
                    <a:gd name="connsiteY0" fmla="*/ 51963 h 51962"/>
                    <a:gd name="connsiteX1" fmla="*/ 0 w 86604"/>
                    <a:gd name="connsiteY1" fmla="*/ 0 h 51962"/>
                    <a:gd name="connsiteX2" fmla="*/ 0 w 86604"/>
                    <a:gd name="connsiteY2" fmla="*/ 0 h 51962"/>
                    <a:gd name="connsiteX3" fmla="*/ 0 w 86604"/>
                    <a:gd name="connsiteY3" fmla="*/ 51963 h 519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6604" h="51962">
                      <a:moveTo>
                        <a:pt x="0" y="51963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51963"/>
                      </a:ln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79" name="Freeform: Shape 387">
                  <a:extLst>
                    <a:ext uri="{FF2B5EF4-FFF2-40B4-BE49-F238E27FC236}">
                      <a16:creationId xmlns:a16="http://schemas.microsoft.com/office/drawing/2014/main" xmlns="" id="{C19DFE52-9444-48D6-9C50-5CDCB9871D3B}"/>
                    </a:ext>
                  </a:extLst>
                </p:cNvPr>
                <p:cNvSpPr/>
                <p:nvPr/>
              </p:nvSpPr>
              <p:spPr>
                <a:xfrm>
                  <a:off x="6078679" y="2250581"/>
                  <a:ext cx="6772447" cy="2941634"/>
                </a:xfrm>
                <a:custGeom>
                  <a:avLst/>
                  <a:gdLst>
                    <a:gd name="connsiteX0" fmla="*/ 6226841 w 6772447"/>
                    <a:gd name="connsiteY0" fmla="*/ 2489061 h 2941634"/>
                    <a:gd name="connsiteX1" fmla="*/ 5386780 w 6772447"/>
                    <a:gd name="connsiteY1" fmla="*/ 2896100 h 2941634"/>
                    <a:gd name="connsiteX2" fmla="*/ 4477436 w 6772447"/>
                    <a:gd name="connsiteY2" fmla="*/ 2636288 h 2941634"/>
                    <a:gd name="connsiteX3" fmla="*/ 2901240 w 6772447"/>
                    <a:gd name="connsiteY3" fmla="*/ 1060092 h 2941634"/>
                    <a:gd name="connsiteX4" fmla="*/ 1446290 w 6772447"/>
                    <a:gd name="connsiteY4" fmla="*/ 20841 h 2941634"/>
                    <a:gd name="connsiteX5" fmla="*/ 0 w 6772447"/>
                    <a:gd name="connsiteY5" fmla="*/ 627071 h 2941634"/>
                    <a:gd name="connsiteX6" fmla="*/ 0 w 6772447"/>
                    <a:gd name="connsiteY6" fmla="*/ 679033 h 2941634"/>
                    <a:gd name="connsiteX7" fmla="*/ 155887 w 6772447"/>
                    <a:gd name="connsiteY7" fmla="*/ 540466 h 2941634"/>
                    <a:gd name="connsiteX8" fmla="*/ 995948 w 6772447"/>
                    <a:gd name="connsiteY8" fmla="*/ 64143 h 2941634"/>
                    <a:gd name="connsiteX9" fmla="*/ 2710711 w 6772447"/>
                    <a:gd name="connsiteY9" fmla="*/ 912864 h 2941634"/>
                    <a:gd name="connsiteX10" fmla="*/ 4226284 w 6772447"/>
                    <a:gd name="connsiteY10" fmla="*/ 2497721 h 2941634"/>
                    <a:gd name="connsiteX11" fmla="*/ 5715877 w 6772447"/>
                    <a:gd name="connsiteY11" fmla="*/ 2852798 h 2941634"/>
                    <a:gd name="connsiteX12" fmla="*/ 6555937 w 6772447"/>
                    <a:gd name="connsiteY12" fmla="*/ 2255229 h 2941634"/>
                    <a:gd name="connsiteX13" fmla="*/ 6772447 w 6772447"/>
                    <a:gd name="connsiteY13" fmla="*/ 2038719 h 2941634"/>
                    <a:gd name="connsiteX14" fmla="*/ 6772447 w 6772447"/>
                    <a:gd name="connsiteY14" fmla="*/ 1986756 h 2941634"/>
                    <a:gd name="connsiteX15" fmla="*/ 6226841 w 6772447"/>
                    <a:gd name="connsiteY15" fmla="*/ 2489061 h 29416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6772447" h="2941634">
                      <a:moveTo>
                        <a:pt x="6226841" y="2489061"/>
                      </a:moveTo>
                      <a:cubicBezTo>
                        <a:pt x="5984349" y="2679590"/>
                        <a:pt x="5698556" y="2852798"/>
                        <a:pt x="5386780" y="2896100"/>
                      </a:cubicBezTo>
                      <a:cubicBezTo>
                        <a:pt x="5057684" y="2939402"/>
                        <a:pt x="4745910" y="2809496"/>
                        <a:pt x="4477436" y="2636288"/>
                      </a:cubicBezTo>
                      <a:cubicBezTo>
                        <a:pt x="3853886" y="2220588"/>
                        <a:pt x="3394884" y="1597037"/>
                        <a:pt x="2901240" y="1060092"/>
                      </a:cubicBezTo>
                      <a:cubicBezTo>
                        <a:pt x="2511522" y="635731"/>
                        <a:pt x="2035198" y="133427"/>
                        <a:pt x="1446290" y="20841"/>
                      </a:cubicBezTo>
                      <a:cubicBezTo>
                        <a:pt x="892023" y="-91744"/>
                        <a:pt x="389719" y="271993"/>
                        <a:pt x="0" y="627071"/>
                      </a:cubicBezTo>
                      <a:lnTo>
                        <a:pt x="0" y="679033"/>
                      </a:lnTo>
                      <a:cubicBezTo>
                        <a:pt x="51962" y="627071"/>
                        <a:pt x="103925" y="583769"/>
                        <a:pt x="155887" y="540466"/>
                      </a:cubicBezTo>
                      <a:cubicBezTo>
                        <a:pt x="398379" y="332616"/>
                        <a:pt x="675512" y="142087"/>
                        <a:pt x="995948" y="64143"/>
                      </a:cubicBezTo>
                      <a:cubicBezTo>
                        <a:pt x="1680121" y="-91744"/>
                        <a:pt x="2269030" y="462523"/>
                        <a:pt x="2710711" y="912864"/>
                      </a:cubicBezTo>
                      <a:cubicBezTo>
                        <a:pt x="3221676" y="1432490"/>
                        <a:pt x="3654697" y="2038719"/>
                        <a:pt x="4226284" y="2497721"/>
                      </a:cubicBezTo>
                      <a:cubicBezTo>
                        <a:pt x="4659306" y="2844138"/>
                        <a:pt x="5170270" y="3077969"/>
                        <a:pt x="5715877" y="2852798"/>
                      </a:cubicBezTo>
                      <a:cubicBezTo>
                        <a:pt x="6036312" y="2722892"/>
                        <a:pt x="6313445" y="2497721"/>
                        <a:pt x="6555937" y="2255229"/>
                      </a:cubicBezTo>
                      <a:cubicBezTo>
                        <a:pt x="6625220" y="2185946"/>
                        <a:pt x="6703164" y="2116663"/>
                        <a:pt x="6772447" y="2038719"/>
                      </a:cubicBezTo>
                      <a:lnTo>
                        <a:pt x="6772447" y="1986756"/>
                      </a:lnTo>
                      <a:cubicBezTo>
                        <a:pt x="6599239" y="2159965"/>
                        <a:pt x="6417370" y="2333173"/>
                        <a:pt x="6226841" y="248906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34" name="Graphic 1">
                <a:extLst>
                  <a:ext uri="{FF2B5EF4-FFF2-40B4-BE49-F238E27FC236}">
                    <a16:creationId xmlns:a16="http://schemas.microsoft.com/office/drawing/2014/main" xmlns="" id="{3B09BC74-CF74-4571-82E3-2E27F1E56856}"/>
                  </a:ext>
                </a:extLst>
              </p:cNvPr>
              <p:cNvGrpSpPr/>
              <p:nvPr/>
            </p:nvGrpSpPr>
            <p:grpSpPr>
              <a:xfrm>
                <a:off x="12539351" y="2839471"/>
                <a:ext cx="259812" cy="1756483"/>
                <a:chOff x="12539351" y="2839471"/>
                <a:chExt cx="259812" cy="1756483"/>
              </a:xfrm>
              <a:grpFill/>
            </p:grpSpPr>
            <p:sp>
              <p:nvSpPr>
                <p:cNvPr id="875" name="Freeform: Shape 383">
                  <a:extLst>
                    <a:ext uri="{FF2B5EF4-FFF2-40B4-BE49-F238E27FC236}">
                      <a16:creationId xmlns:a16="http://schemas.microsoft.com/office/drawing/2014/main" xmlns="" id="{2E2E7BA2-B865-4598-BB7F-7808553D493C}"/>
                    </a:ext>
                  </a:extLst>
                </p:cNvPr>
                <p:cNvSpPr/>
                <p:nvPr/>
              </p:nvSpPr>
              <p:spPr>
                <a:xfrm>
                  <a:off x="12643277" y="2947858"/>
                  <a:ext cx="35786" cy="1551456"/>
                </a:xfrm>
                <a:custGeom>
                  <a:avLst/>
                  <a:gdLst>
                    <a:gd name="connsiteX0" fmla="*/ 0 w 35786"/>
                    <a:gd name="connsiteY0" fmla="*/ 16398 h 1551456"/>
                    <a:gd name="connsiteX1" fmla="*/ 0 w 35786"/>
                    <a:gd name="connsiteY1" fmla="*/ 1531971 h 1551456"/>
                    <a:gd name="connsiteX2" fmla="*/ 34641 w 35786"/>
                    <a:gd name="connsiteY2" fmla="*/ 1531971 h 1551456"/>
                    <a:gd name="connsiteX3" fmla="*/ 34641 w 35786"/>
                    <a:gd name="connsiteY3" fmla="*/ 16398 h 1551456"/>
                    <a:gd name="connsiteX4" fmla="*/ 0 w 35786"/>
                    <a:gd name="connsiteY4" fmla="*/ 16398 h 15514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1551456">
                      <a:moveTo>
                        <a:pt x="0" y="16398"/>
                      </a:moveTo>
                      <a:cubicBezTo>
                        <a:pt x="0" y="518702"/>
                        <a:pt x="0" y="1029667"/>
                        <a:pt x="0" y="1531971"/>
                      </a:cubicBezTo>
                      <a:cubicBezTo>
                        <a:pt x="0" y="1557952"/>
                        <a:pt x="34641" y="1557952"/>
                        <a:pt x="34641" y="1531971"/>
                      </a:cubicBezTo>
                      <a:cubicBezTo>
                        <a:pt x="34641" y="1029667"/>
                        <a:pt x="34641" y="518702"/>
                        <a:pt x="34641" y="16398"/>
                      </a:cubicBezTo>
                      <a:cubicBezTo>
                        <a:pt x="4330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76" name="Freeform: Shape 384">
                  <a:extLst>
                    <a:ext uri="{FF2B5EF4-FFF2-40B4-BE49-F238E27FC236}">
                      <a16:creationId xmlns:a16="http://schemas.microsoft.com/office/drawing/2014/main" xmlns="" id="{9B4B7B28-C597-4038-A118-A0C56757D232}"/>
                    </a:ext>
                  </a:extLst>
                </p:cNvPr>
                <p:cNvSpPr/>
                <p:nvPr/>
              </p:nvSpPr>
              <p:spPr>
                <a:xfrm>
                  <a:off x="12539351" y="2839471"/>
                  <a:ext cx="259812" cy="289400"/>
                </a:xfrm>
                <a:custGeom>
                  <a:avLst/>
                  <a:gdLst>
                    <a:gd name="connsiteX0" fmla="*/ 0 w 259812"/>
                    <a:gd name="connsiteY0" fmla="*/ 20860 h 289400"/>
                    <a:gd name="connsiteX1" fmla="*/ 129906 w 259812"/>
                    <a:gd name="connsiteY1" fmla="*/ 211389 h 289400"/>
                    <a:gd name="connsiteX2" fmla="*/ 259813 w 259812"/>
                    <a:gd name="connsiteY2" fmla="*/ 280673 h 289400"/>
                    <a:gd name="connsiteX3" fmla="*/ 129906 w 259812"/>
                    <a:gd name="connsiteY3" fmla="*/ 81483 h 289400"/>
                    <a:gd name="connsiteX4" fmla="*/ 0 w 259812"/>
                    <a:gd name="connsiteY4" fmla="*/ 20860 h 2894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9400">
                      <a:moveTo>
                        <a:pt x="0" y="20860"/>
                      </a:moveTo>
                      <a:cubicBezTo>
                        <a:pt x="0" y="64162"/>
                        <a:pt x="60624" y="142106"/>
                        <a:pt x="129906" y="211389"/>
                      </a:cubicBezTo>
                      <a:cubicBezTo>
                        <a:pt x="199190" y="272012"/>
                        <a:pt x="259813" y="306654"/>
                        <a:pt x="259813" y="280673"/>
                      </a:cubicBezTo>
                      <a:cubicBezTo>
                        <a:pt x="259813" y="254691"/>
                        <a:pt x="199190" y="159427"/>
                        <a:pt x="129906" y="81483"/>
                      </a:cubicBezTo>
                      <a:cubicBezTo>
                        <a:pt x="51963" y="3539"/>
                        <a:pt x="0" y="-22442"/>
                        <a:pt x="0" y="2086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77" name="Freeform: Shape 385">
                  <a:extLst>
                    <a:ext uri="{FF2B5EF4-FFF2-40B4-BE49-F238E27FC236}">
                      <a16:creationId xmlns:a16="http://schemas.microsoft.com/office/drawing/2014/main" xmlns="" id="{38ACC2AD-4B09-46E8-AE65-29C2EE535139}"/>
                    </a:ext>
                  </a:extLst>
                </p:cNvPr>
                <p:cNvSpPr/>
                <p:nvPr/>
              </p:nvSpPr>
              <p:spPr>
                <a:xfrm>
                  <a:off x="12539351" y="4306553"/>
                  <a:ext cx="259812" cy="289400"/>
                </a:xfrm>
                <a:custGeom>
                  <a:avLst/>
                  <a:gdLst>
                    <a:gd name="connsiteX0" fmla="*/ 129906 w 259812"/>
                    <a:gd name="connsiteY0" fmla="*/ 78011 h 289400"/>
                    <a:gd name="connsiteX1" fmla="*/ 0 w 259812"/>
                    <a:gd name="connsiteY1" fmla="*/ 268540 h 289400"/>
                    <a:gd name="connsiteX2" fmla="*/ 129906 w 259812"/>
                    <a:gd name="connsiteY2" fmla="*/ 207917 h 289400"/>
                    <a:gd name="connsiteX3" fmla="*/ 259813 w 259812"/>
                    <a:gd name="connsiteY3" fmla="*/ 8728 h 289400"/>
                    <a:gd name="connsiteX4" fmla="*/ 129906 w 259812"/>
                    <a:gd name="connsiteY4" fmla="*/ 78011 h 2894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9400">
                      <a:moveTo>
                        <a:pt x="129906" y="78011"/>
                      </a:moveTo>
                      <a:cubicBezTo>
                        <a:pt x="60624" y="138634"/>
                        <a:pt x="0" y="225238"/>
                        <a:pt x="0" y="268540"/>
                      </a:cubicBezTo>
                      <a:cubicBezTo>
                        <a:pt x="0" y="311843"/>
                        <a:pt x="60624" y="285861"/>
                        <a:pt x="129906" y="207917"/>
                      </a:cubicBezTo>
                      <a:cubicBezTo>
                        <a:pt x="199190" y="129974"/>
                        <a:pt x="259813" y="43369"/>
                        <a:pt x="259813" y="8728"/>
                      </a:cubicBezTo>
                      <a:cubicBezTo>
                        <a:pt x="259813" y="-17254"/>
                        <a:pt x="199190" y="17388"/>
                        <a:pt x="129906" y="7801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35" name="Graphic 1">
                <a:extLst>
                  <a:ext uri="{FF2B5EF4-FFF2-40B4-BE49-F238E27FC236}">
                    <a16:creationId xmlns:a16="http://schemas.microsoft.com/office/drawing/2014/main" xmlns="" id="{0153F8ED-2395-4B9A-B422-78D6D2962D50}"/>
                  </a:ext>
                </a:extLst>
              </p:cNvPr>
              <p:cNvGrpSpPr/>
              <p:nvPr/>
            </p:nvGrpSpPr>
            <p:grpSpPr>
              <a:xfrm>
                <a:off x="11941783" y="2364807"/>
                <a:ext cx="259812" cy="2702002"/>
                <a:chOff x="11941783" y="2364807"/>
                <a:chExt cx="259812" cy="2702002"/>
              </a:xfrm>
              <a:grpFill/>
            </p:grpSpPr>
            <p:sp>
              <p:nvSpPr>
                <p:cNvPr id="872" name="Freeform: Shape 380">
                  <a:extLst>
                    <a:ext uri="{FF2B5EF4-FFF2-40B4-BE49-F238E27FC236}">
                      <a16:creationId xmlns:a16="http://schemas.microsoft.com/office/drawing/2014/main" xmlns="" id="{8B1D934C-8D53-4D74-BF36-F30EF50B6E2D}"/>
                    </a:ext>
                  </a:extLst>
                </p:cNvPr>
                <p:cNvSpPr/>
                <p:nvPr/>
              </p:nvSpPr>
              <p:spPr>
                <a:xfrm>
                  <a:off x="12054368" y="2445554"/>
                  <a:ext cx="34641" cy="2556065"/>
                </a:xfrm>
                <a:custGeom>
                  <a:avLst/>
                  <a:gdLst>
                    <a:gd name="connsiteX0" fmla="*/ 0 w 34641"/>
                    <a:gd name="connsiteY0" fmla="*/ 16398 h 2556065"/>
                    <a:gd name="connsiteX1" fmla="*/ 0 w 34641"/>
                    <a:gd name="connsiteY1" fmla="*/ 2536580 h 2556065"/>
                    <a:gd name="connsiteX2" fmla="*/ 34641 w 34641"/>
                    <a:gd name="connsiteY2" fmla="*/ 2536580 h 2556065"/>
                    <a:gd name="connsiteX3" fmla="*/ 34641 w 34641"/>
                    <a:gd name="connsiteY3" fmla="*/ 16398 h 2556065"/>
                    <a:gd name="connsiteX4" fmla="*/ 0 w 34641"/>
                    <a:gd name="connsiteY4" fmla="*/ 16398 h 25560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2556065">
                      <a:moveTo>
                        <a:pt x="0" y="16398"/>
                      </a:moveTo>
                      <a:cubicBezTo>
                        <a:pt x="0" y="856458"/>
                        <a:pt x="0" y="1696519"/>
                        <a:pt x="0" y="2536580"/>
                      </a:cubicBezTo>
                      <a:cubicBezTo>
                        <a:pt x="0" y="2562561"/>
                        <a:pt x="34641" y="2562561"/>
                        <a:pt x="34641" y="2536580"/>
                      </a:cubicBezTo>
                      <a:cubicBezTo>
                        <a:pt x="34641" y="1696519"/>
                        <a:pt x="34641" y="856458"/>
                        <a:pt x="34641" y="16398"/>
                      </a:cubicBezTo>
                      <a:cubicBezTo>
                        <a:pt x="34641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73" name="Freeform: Shape 381">
                  <a:extLst>
                    <a:ext uri="{FF2B5EF4-FFF2-40B4-BE49-F238E27FC236}">
                      <a16:creationId xmlns:a16="http://schemas.microsoft.com/office/drawing/2014/main" xmlns="" id="{4E74566B-4026-4DBF-8687-E66132956FE0}"/>
                    </a:ext>
                  </a:extLst>
                </p:cNvPr>
                <p:cNvSpPr/>
                <p:nvPr/>
              </p:nvSpPr>
              <p:spPr>
                <a:xfrm>
                  <a:off x="11941783" y="2364807"/>
                  <a:ext cx="259812" cy="271435"/>
                </a:xfrm>
                <a:custGeom>
                  <a:avLst/>
                  <a:gdLst>
                    <a:gd name="connsiteX0" fmla="*/ 129906 w 259812"/>
                    <a:gd name="connsiteY0" fmla="*/ 27861 h 271435"/>
                    <a:gd name="connsiteX1" fmla="*/ 0 w 259812"/>
                    <a:gd name="connsiteY1" fmla="*/ 62502 h 271435"/>
                    <a:gd name="connsiteX2" fmla="*/ 129906 w 259812"/>
                    <a:gd name="connsiteY2" fmla="*/ 244371 h 271435"/>
                    <a:gd name="connsiteX3" fmla="*/ 259813 w 259812"/>
                    <a:gd name="connsiteY3" fmla="*/ 218390 h 271435"/>
                    <a:gd name="connsiteX4" fmla="*/ 129906 w 259812"/>
                    <a:gd name="connsiteY4" fmla="*/ 27861 h 2714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1435">
                      <a:moveTo>
                        <a:pt x="129906" y="27861"/>
                      </a:moveTo>
                      <a:cubicBezTo>
                        <a:pt x="60623" y="-24102"/>
                        <a:pt x="0" y="1880"/>
                        <a:pt x="0" y="62502"/>
                      </a:cubicBezTo>
                      <a:cubicBezTo>
                        <a:pt x="0" y="123125"/>
                        <a:pt x="60623" y="201069"/>
                        <a:pt x="129906" y="244371"/>
                      </a:cubicBezTo>
                      <a:cubicBezTo>
                        <a:pt x="199190" y="287673"/>
                        <a:pt x="259813" y="279013"/>
                        <a:pt x="259813" y="218390"/>
                      </a:cubicBezTo>
                      <a:cubicBezTo>
                        <a:pt x="259813" y="157767"/>
                        <a:pt x="199190" y="79823"/>
                        <a:pt x="129906" y="2786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74" name="Freeform: Shape 382">
                  <a:extLst>
                    <a:ext uri="{FF2B5EF4-FFF2-40B4-BE49-F238E27FC236}">
                      <a16:creationId xmlns:a16="http://schemas.microsoft.com/office/drawing/2014/main" xmlns="" id="{48C02735-BF6C-4D7F-9F99-375A260EB21B}"/>
                    </a:ext>
                  </a:extLst>
                </p:cNvPr>
                <p:cNvSpPr/>
                <p:nvPr/>
              </p:nvSpPr>
              <p:spPr>
                <a:xfrm>
                  <a:off x="11941783" y="4799182"/>
                  <a:ext cx="259812" cy="267628"/>
                </a:xfrm>
                <a:custGeom>
                  <a:avLst/>
                  <a:gdLst>
                    <a:gd name="connsiteX0" fmla="*/ 129906 w 259812"/>
                    <a:gd name="connsiteY0" fmla="*/ 27064 h 267628"/>
                    <a:gd name="connsiteX1" fmla="*/ 0 w 259812"/>
                    <a:gd name="connsiteY1" fmla="*/ 208933 h 267628"/>
                    <a:gd name="connsiteX2" fmla="*/ 129906 w 259812"/>
                    <a:gd name="connsiteY2" fmla="*/ 243574 h 267628"/>
                    <a:gd name="connsiteX3" fmla="*/ 259813 w 259812"/>
                    <a:gd name="connsiteY3" fmla="*/ 53045 h 267628"/>
                    <a:gd name="connsiteX4" fmla="*/ 129906 w 259812"/>
                    <a:gd name="connsiteY4" fmla="*/ 27064 h 2676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7628">
                      <a:moveTo>
                        <a:pt x="129906" y="27064"/>
                      </a:moveTo>
                      <a:cubicBezTo>
                        <a:pt x="60623" y="70366"/>
                        <a:pt x="0" y="148310"/>
                        <a:pt x="0" y="208933"/>
                      </a:cubicBezTo>
                      <a:cubicBezTo>
                        <a:pt x="0" y="269556"/>
                        <a:pt x="60623" y="286876"/>
                        <a:pt x="129906" y="243574"/>
                      </a:cubicBezTo>
                      <a:cubicBezTo>
                        <a:pt x="199190" y="191612"/>
                        <a:pt x="259813" y="105008"/>
                        <a:pt x="259813" y="53045"/>
                      </a:cubicBezTo>
                      <a:cubicBezTo>
                        <a:pt x="259813" y="-7578"/>
                        <a:pt x="199190" y="-16238"/>
                        <a:pt x="129906" y="2706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36" name="Graphic 1">
                <a:extLst>
                  <a:ext uri="{FF2B5EF4-FFF2-40B4-BE49-F238E27FC236}">
                    <a16:creationId xmlns:a16="http://schemas.microsoft.com/office/drawing/2014/main" xmlns="" id="{454D2828-76FE-46E3-8FC4-9C6A2A1079F1}"/>
                  </a:ext>
                </a:extLst>
              </p:cNvPr>
              <p:cNvGrpSpPr/>
              <p:nvPr/>
            </p:nvGrpSpPr>
            <p:grpSpPr>
              <a:xfrm>
                <a:off x="11344214" y="2140689"/>
                <a:ext cx="259812" cy="3154047"/>
                <a:chOff x="11344214" y="2140689"/>
                <a:chExt cx="259812" cy="3154047"/>
              </a:xfrm>
              <a:grpFill/>
            </p:grpSpPr>
            <p:sp>
              <p:nvSpPr>
                <p:cNvPr id="869" name="Freeform: Shape 377">
                  <a:extLst>
                    <a:ext uri="{FF2B5EF4-FFF2-40B4-BE49-F238E27FC236}">
                      <a16:creationId xmlns:a16="http://schemas.microsoft.com/office/drawing/2014/main" xmlns="" id="{2B8F26FA-6A37-4407-9E94-4217006B391A}"/>
                    </a:ext>
                  </a:extLst>
                </p:cNvPr>
                <p:cNvSpPr/>
                <p:nvPr/>
              </p:nvSpPr>
              <p:spPr>
                <a:xfrm>
                  <a:off x="11456799" y="2211723"/>
                  <a:ext cx="34642" cy="3032388"/>
                </a:xfrm>
                <a:custGeom>
                  <a:avLst/>
                  <a:gdLst>
                    <a:gd name="connsiteX0" fmla="*/ 0 w 34642"/>
                    <a:gd name="connsiteY0" fmla="*/ 16398 h 3032388"/>
                    <a:gd name="connsiteX1" fmla="*/ 0 w 34642"/>
                    <a:gd name="connsiteY1" fmla="*/ 3012903 h 3032388"/>
                    <a:gd name="connsiteX2" fmla="*/ 34642 w 34642"/>
                    <a:gd name="connsiteY2" fmla="*/ 3012903 h 3032388"/>
                    <a:gd name="connsiteX3" fmla="*/ 34642 w 34642"/>
                    <a:gd name="connsiteY3" fmla="*/ 16398 h 3032388"/>
                    <a:gd name="connsiteX4" fmla="*/ 0 w 34642"/>
                    <a:gd name="connsiteY4" fmla="*/ 16398 h 30323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2" h="3032388">
                      <a:moveTo>
                        <a:pt x="0" y="16398"/>
                      </a:moveTo>
                      <a:cubicBezTo>
                        <a:pt x="0" y="1012346"/>
                        <a:pt x="0" y="2016954"/>
                        <a:pt x="0" y="3012903"/>
                      </a:cubicBezTo>
                      <a:cubicBezTo>
                        <a:pt x="0" y="3038884"/>
                        <a:pt x="34642" y="3038884"/>
                        <a:pt x="34642" y="3012903"/>
                      </a:cubicBezTo>
                      <a:cubicBezTo>
                        <a:pt x="34642" y="2016954"/>
                        <a:pt x="34642" y="1021006"/>
                        <a:pt x="34642" y="16398"/>
                      </a:cubicBezTo>
                      <a:cubicBezTo>
                        <a:pt x="3464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70" name="Freeform: Shape 378">
                  <a:extLst>
                    <a:ext uri="{FF2B5EF4-FFF2-40B4-BE49-F238E27FC236}">
                      <a16:creationId xmlns:a16="http://schemas.microsoft.com/office/drawing/2014/main" xmlns="" id="{02EF860E-CC0E-470D-8054-D0F18C70C83E}"/>
                    </a:ext>
                  </a:extLst>
                </p:cNvPr>
                <p:cNvSpPr/>
                <p:nvPr/>
              </p:nvSpPr>
              <p:spPr>
                <a:xfrm>
                  <a:off x="11344214" y="2140689"/>
                  <a:ext cx="259812" cy="261737"/>
                </a:xfrm>
                <a:custGeom>
                  <a:avLst/>
                  <a:gdLst>
                    <a:gd name="connsiteX0" fmla="*/ 129906 w 259812"/>
                    <a:gd name="connsiteY0" fmla="*/ 827 h 261737"/>
                    <a:gd name="connsiteX1" fmla="*/ 0 w 259812"/>
                    <a:gd name="connsiteY1" fmla="*/ 122073 h 261737"/>
                    <a:gd name="connsiteX2" fmla="*/ 129906 w 259812"/>
                    <a:gd name="connsiteY2" fmla="*/ 260640 h 261737"/>
                    <a:gd name="connsiteX3" fmla="*/ 259813 w 259812"/>
                    <a:gd name="connsiteY3" fmla="*/ 156715 h 261737"/>
                    <a:gd name="connsiteX4" fmla="*/ 129906 w 259812"/>
                    <a:gd name="connsiteY4" fmla="*/ 827 h 2617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737">
                      <a:moveTo>
                        <a:pt x="129906" y="827"/>
                      </a:moveTo>
                      <a:cubicBezTo>
                        <a:pt x="60623" y="-7833"/>
                        <a:pt x="0" y="52790"/>
                        <a:pt x="0" y="122073"/>
                      </a:cubicBezTo>
                      <a:cubicBezTo>
                        <a:pt x="0" y="191357"/>
                        <a:pt x="60623" y="251980"/>
                        <a:pt x="129906" y="260640"/>
                      </a:cubicBezTo>
                      <a:cubicBezTo>
                        <a:pt x="199189" y="269300"/>
                        <a:pt x="259813" y="225998"/>
                        <a:pt x="259813" y="156715"/>
                      </a:cubicBezTo>
                      <a:cubicBezTo>
                        <a:pt x="259813" y="87432"/>
                        <a:pt x="199189" y="9488"/>
                        <a:pt x="129906" y="827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71" name="Freeform: Shape 379">
                  <a:extLst>
                    <a:ext uri="{FF2B5EF4-FFF2-40B4-BE49-F238E27FC236}">
                      <a16:creationId xmlns:a16="http://schemas.microsoft.com/office/drawing/2014/main" xmlns="" id="{B3C70C4C-DB5A-4E11-A2BD-6B600E52BF42}"/>
                    </a:ext>
                  </a:extLst>
                </p:cNvPr>
                <p:cNvSpPr/>
                <p:nvPr/>
              </p:nvSpPr>
              <p:spPr>
                <a:xfrm>
                  <a:off x="11344214" y="5032998"/>
                  <a:ext cx="259812" cy="261737"/>
                </a:xfrm>
                <a:custGeom>
                  <a:avLst/>
                  <a:gdLst>
                    <a:gd name="connsiteX0" fmla="*/ 129906 w 259812"/>
                    <a:gd name="connsiteY0" fmla="*/ 1098 h 261737"/>
                    <a:gd name="connsiteX1" fmla="*/ 0 w 259812"/>
                    <a:gd name="connsiteY1" fmla="*/ 139665 h 261737"/>
                    <a:gd name="connsiteX2" fmla="*/ 129906 w 259812"/>
                    <a:gd name="connsiteY2" fmla="*/ 260911 h 261737"/>
                    <a:gd name="connsiteX3" fmla="*/ 259813 w 259812"/>
                    <a:gd name="connsiteY3" fmla="*/ 105023 h 261737"/>
                    <a:gd name="connsiteX4" fmla="*/ 129906 w 259812"/>
                    <a:gd name="connsiteY4" fmla="*/ 1098 h 2617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737">
                      <a:moveTo>
                        <a:pt x="129906" y="1098"/>
                      </a:moveTo>
                      <a:cubicBezTo>
                        <a:pt x="60623" y="9758"/>
                        <a:pt x="0" y="70381"/>
                        <a:pt x="0" y="139665"/>
                      </a:cubicBezTo>
                      <a:cubicBezTo>
                        <a:pt x="0" y="208948"/>
                        <a:pt x="60623" y="269571"/>
                        <a:pt x="129906" y="260911"/>
                      </a:cubicBezTo>
                      <a:cubicBezTo>
                        <a:pt x="199189" y="252250"/>
                        <a:pt x="259813" y="174306"/>
                        <a:pt x="259813" y="105023"/>
                      </a:cubicBezTo>
                      <a:cubicBezTo>
                        <a:pt x="259813" y="35740"/>
                        <a:pt x="199189" y="-7562"/>
                        <a:pt x="129906" y="10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37" name="Graphic 1">
                <a:extLst>
                  <a:ext uri="{FF2B5EF4-FFF2-40B4-BE49-F238E27FC236}">
                    <a16:creationId xmlns:a16="http://schemas.microsoft.com/office/drawing/2014/main" xmlns="" id="{DA500E86-3408-4D80-9026-6C7EF022947F}"/>
                  </a:ext>
                </a:extLst>
              </p:cNvPr>
              <p:cNvGrpSpPr/>
              <p:nvPr/>
            </p:nvGrpSpPr>
            <p:grpSpPr>
              <a:xfrm>
                <a:off x="10746645" y="2219494"/>
                <a:ext cx="259812" cy="2996436"/>
                <a:chOff x="10746645" y="2219494"/>
                <a:chExt cx="259812" cy="2996436"/>
              </a:xfrm>
              <a:grpFill/>
            </p:grpSpPr>
            <p:sp>
              <p:nvSpPr>
                <p:cNvPr id="866" name="Freeform: Shape 374">
                  <a:extLst>
                    <a:ext uri="{FF2B5EF4-FFF2-40B4-BE49-F238E27FC236}">
                      <a16:creationId xmlns:a16="http://schemas.microsoft.com/office/drawing/2014/main" xmlns="" id="{473F9915-8B46-409B-992C-9715C676B610}"/>
                    </a:ext>
                  </a:extLst>
                </p:cNvPr>
                <p:cNvSpPr/>
                <p:nvPr/>
              </p:nvSpPr>
              <p:spPr>
                <a:xfrm>
                  <a:off x="10859230" y="2295238"/>
                  <a:ext cx="35786" cy="2870928"/>
                </a:xfrm>
                <a:custGeom>
                  <a:avLst/>
                  <a:gdLst>
                    <a:gd name="connsiteX0" fmla="*/ 0 w 35786"/>
                    <a:gd name="connsiteY0" fmla="*/ 19486 h 2870928"/>
                    <a:gd name="connsiteX1" fmla="*/ 0 w 35786"/>
                    <a:gd name="connsiteY1" fmla="*/ 2851443 h 2870928"/>
                    <a:gd name="connsiteX2" fmla="*/ 34641 w 35786"/>
                    <a:gd name="connsiteY2" fmla="*/ 2851443 h 2870928"/>
                    <a:gd name="connsiteX3" fmla="*/ 34641 w 35786"/>
                    <a:gd name="connsiteY3" fmla="*/ 19486 h 2870928"/>
                    <a:gd name="connsiteX4" fmla="*/ 0 w 35786"/>
                    <a:gd name="connsiteY4" fmla="*/ 19486 h 28709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2870928">
                      <a:moveTo>
                        <a:pt x="0" y="19486"/>
                      </a:moveTo>
                      <a:cubicBezTo>
                        <a:pt x="0" y="963472"/>
                        <a:pt x="0" y="1907457"/>
                        <a:pt x="0" y="2851443"/>
                      </a:cubicBezTo>
                      <a:cubicBezTo>
                        <a:pt x="0" y="2877424"/>
                        <a:pt x="34641" y="2877424"/>
                        <a:pt x="34641" y="2851443"/>
                      </a:cubicBezTo>
                      <a:cubicBezTo>
                        <a:pt x="34641" y="1907457"/>
                        <a:pt x="34641" y="963472"/>
                        <a:pt x="34641" y="19486"/>
                      </a:cubicBezTo>
                      <a:cubicBezTo>
                        <a:pt x="43302" y="-6495"/>
                        <a:pt x="0" y="-6495"/>
                        <a:pt x="0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67" name="Freeform: Shape 375">
                  <a:extLst>
                    <a:ext uri="{FF2B5EF4-FFF2-40B4-BE49-F238E27FC236}">
                      <a16:creationId xmlns:a16="http://schemas.microsoft.com/office/drawing/2014/main" xmlns="" id="{B8F0E461-7C90-48ED-9548-C6308CE28185}"/>
                    </a:ext>
                  </a:extLst>
                </p:cNvPr>
                <p:cNvSpPr/>
                <p:nvPr/>
              </p:nvSpPr>
              <p:spPr>
                <a:xfrm>
                  <a:off x="10746645" y="2219494"/>
                  <a:ext cx="259812" cy="261149"/>
                </a:xfrm>
                <a:custGeom>
                  <a:avLst/>
                  <a:gdLst>
                    <a:gd name="connsiteX0" fmla="*/ 129906 w 259812"/>
                    <a:gd name="connsiteY0" fmla="*/ 8626 h 261149"/>
                    <a:gd name="connsiteX1" fmla="*/ 0 w 259812"/>
                    <a:gd name="connsiteY1" fmla="*/ 190495 h 261149"/>
                    <a:gd name="connsiteX2" fmla="*/ 129906 w 259812"/>
                    <a:gd name="connsiteY2" fmla="*/ 251118 h 261149"/>
                    <a:gd name="connsiteX3" fmla="*/ 259813 w 259812"/>
                    <a:gd name="connsiteY3" fmla="*/ 86570 h 261149"/>
                    <a:gd name="connsiteX4" fmla="*/ 129906 w 259812"/>
                    <a:gd name="connsiteY4" fmla="*/ 8626 h 2611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149">
                      <a:moveTo>
                        <a:pt x="129906" y="8626"/>
                      </a:moveTo>
                      <a:cubicBezTo>
                        <a:pt x="60623" y="43268"/>
                        <a:pt x="0" y="121212"/>
                        <a:pt x="0" y="190495"/>
                      </a:cubicBezTo>
                      <a:cubicBezTo>
                        <a:pt x="0" y="251118"/>
                        <a:pt x="60623" y="277099"/>
                        <a:pt x="129906" y="251118"/>
                      </a:cubicBezTo>
                      <a:cubicBezTo>
                        <a:pt x="199190" y="225137"/>
                        <a:pt x="259813" y="155853"/>
                        <a:pt x="259813" y="86570"/>
                      </a:cubicBezTo>
                      <a:cubicBezTo>
                        <a:pt x="259813" y="17287"/>
                        <a:pt x="207851" y="-17355"/>
                        <a:pt x="129906" y="862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68" name="Freeform: Shape 376">
                  <a:extLst>
                    <a:ext uri="{FF2B5EF4-FFF2-40B4-BE49-F238E27FC236}">
                      <a16:creationId xmlns:a16="http://schemas.microsoft.com/office/drawing/2014/main" xmlns="" id="{6B0DA132-E274-4CCC-8CA3-8F83F60143EC}"/>
                    </a:ext>
                  </a:extLst>
                </p:cNvPr>
                <p:cNvSpPr/>
                <p:nvPr/>
              </p:nvSpPr>
              <p:spPr>
                <a:xfrm>
                  <a:off x="10746645" y="4954780"/>
                  <a:ext cx="259812" cy="261149"/>
                </a:xfrm>
                <a:custGeom>
                  <a:avLst/>
                  <a:gdLst>
                    <a:gd name="connsiteX0" fmla="*/ 129906 w 259812"/>
                    <a:gd name="connsiteY0" fmla="*/ 10032 h 261149"/>
                    <a:gd name="connsiteX1" fmla="*/ 0 w 259812"/>
                    <a:gd name="connsiteY1" fmla="*/ 70655 h 261149"/>
                    <a:gd name="connsiteX2" fmla="*/ 129906 w 259812"/>
                    <a:gd name="connsiteY2" fmla="*/ 252524 h 261149"/>
                    <a:gd name="connsiteX3" fmla="*/ 259813 w 259812"/>
                    <a:gd name="connsiteY3" fmla="*/ 174580 h 261149"/>
                    <a:gd name="connsiteX4" fmla="*/ 129906 w 259812"/>
                    <a:gd name="connsiteY4" fmla="*/ 10032 h 2611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149">
                      <a:moveTo>
                        <a:pt x="129906" y="10032"/>
                      </a:moveTo>
                      <a:cubicBezTo>
                        <a:pt x="60623" y="-15949"/>
                        <a:pt x="0" y="10032"/>
                        <a:pt x="0" y="70655"/>
                      </a:cubicBezTo>
                      <a:cubicBezTo>
                        <a:pt x="0" y="131278"/>
                        <a:pt x="60623" y="217882"/>
                        <a:pt x="129906" y="252524"/>
                      </a:cubicBezTo>
                      <a:cubicBezTo>
                        <a:pt x="199190" y="278505"/>
                        <a:pt x="259813" y="243863"/>
                        <a:pt x="259813" y="174580"/>
                      </a:cubicBezTo>
                      <a:cubicBezTo>
                        <a:pt x="259813" y="105297"/>
                        <a:pt x="207851" y="36013"/>
                        <a:pt x="129906" y="10032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38" name="Graphic 1">
                <a:extLst>
                  <a:ext uri="{FF2B5EF4-FFF2-40B4-BE49-F238E27FC236}">
                    <a16:creationId xmlns:a16="http://schemas.microsoft.com/office/drawing/2014/main" xmlns="" id="{B6635293-2357-49A3-8816-AE0E0E1779B9}"/>
                  </a:ext>
                </a:extLst>
              </p:cNvPr>
              <p:cNvGrpSpPr/>
              <p:nvPr/>
            </p:nvGrpSpPr>
            <p:grpSpPr>
              <a:xfrm>
                <a:off x="10157736" y="2578595"/>
                <a:ext cx="259812" cy="2271697"/>
                <a:chOff x="10157736" y="2578595"/>
                <a:chExt cx="259812" cy="2271697"/>
              </a:xfrm>
              <a:grpFill/>
            </p:grpSpPr>
            <p:sp>
              <p:nvSpPr>
                <p:cNvPr id="863" name="Freeform: Shape 371">
                  <a:extLst>
                    <a:ext uri="{FF2B5EF4-FFF2-40B4-BE49-F238E27FC236}">
                      <a16:creationId xmlns:a16="http://schemas.microsoft.com/office/drawing/2014/main" xmlns="" id="{97DA45C7-B046-4275-B972-FB1AE9094DE2}"/>
                    </a:ext>
                  </a:extLst>
                </p:cNvPr>
                <p:cNvSpPr/>
                <p:nvPr/>
              </p:nvSpPr>
              <p:spPr>
                <a:xfrm>
                  <a:off x="10270321" y="2674132"/>
                  <a:ext cx="34641" cy="2102316"/>
                </a:xfrm>
                <a:custGeom>
                  <a:avLst/>
                  <a:gdLst>
                    <a:gd name="connsiteX0" fmla="*/ 0 w 34641"/>
                    <a:gd name="connsiteY0" fmla="*/ 12991 h 2102316"/>
                    <a:gd name="connsiteX1" fmla="*/ 0 w 34641"/>
                    <a:gd name="connsiteY1" fmla="*/ 2082831 h 2102316"/>
                    <a:gd name="connsiteX2" fmla="*/ 34642 w 34641"/>
                    <a:gd name="connsiteY2" fmla="*/ 2082831 h 2102316"/>
                    <a:gd name="connsiteX3" fmla="*/ 34642 w 34641"/>
                    <a:gd name="connsiteY3" fmla="*/ 12991 h 2102316"/>
                    <a:gd name="connsiteX4" fmla="*/ 0 w 34641"/>
                    <a:gd name="connsiteY4" fmla="*/ 12991 h 21023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2102316">
                      <a:moveTo>
                        <a:pt x="0" y="12991"/>
                      </a:moveTo>
                      <a:cubicBezTo>
                        <a:pt x="0" y="705824"/>
                        <a:pt x="0" y="1389997"/>
                        <a:pt x="0" y="2082831"/>
                      </a:cubicBezTo>
                      <a:cubicBezTo>
                        <a:pt x="0" y="2108812"/>
                        <a:pt x="34642" y="2108812"/>
                        <a:pt x="34642" y="2082831"/>
                      </a:cubicBezTo>
                      <a:cubicBezTo>
                        <a:pt x="34642" y="1389997"/>
                        <a:pt x="34642" y="705824"/>
                        <a:pt x="34642" y="12991"/>
                      </a:cubicBezTo>
                      <a:cubicBezTo>
                        <a:pt x="34642" y="-4330"/>
                        <a:pt x="0" y="-4330"/>
                        <a:pt x="0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64" name="Freeform: Shape 372">
                  <a:extLst>
                    <a:ext uri="{FF2B5EF4-FFF2-40B4-BE49-F238E27FC236}">
                      <a16:creationId xmlns:a16="http://schemas.microsoft.com/office/drawing/2014/main" xmlns="" id="{6046AD56-669E-4CBD-BDC2-8ABB38F78D08}"/>
                    </a:ext>
                  </a:extLst>
                </p:cNvPr>
                <p:cNvSpPr/>
                <p:nvPr/>
              </p:nvSpPr>
              <p:spPr>
                <a:xfrm>
                  <a:off x="10157736" y="2578595"/>
                  <a:ext cx="259812" cy="274157"/>
                </a:xfrm>
                <a:custGeom>
                  <a:avLst/>
                  <a:gdLst>
                    <a:gd name="connsiteX0" fmla="*/ 129906 w 259812"/>
                    <a:gd name="connsiteY0" fmla="*/ 47904 h 274157"/>
                    <a:gd name="connsiteX1" fmla="*/ 0 w 259812"/>
                    <a:gd name="connsiteY1" fmla="*/ 247094 h 274157"/>
                    <a:gd name="connsiteX2" fmla="*/ 129906 w 259812"/>
                    <a:gd name="connsiteY2" fmla="*/ 221113 h 274157"/>
                    <a:gd name="connsiteX3" fmla="*/ 259813 w 259812"/>
                    <a:gd name="connsiteY3" fmla="*/ 30583 h 274157"/>
                    <a:gd name="connsiteX4" fmla="*/ 129906 w 259812"/>
                    <a:gd name="connsiteY4" fmla="*/ 47904 h 2741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4157">
                      <a:moveTo>
                        <a:pt x="129906" y="47904"/>
                      </a:moveTo>
                      <a:cubicBezTo>
                        <a:pt x="60623" y="117188"/>
                        <a:pt x="0" y="203792"/>
                        <a:pt x="0" y="247094"/>
                      </a:cubicBezTo>
                      <a:cubicBezTo>
                        <a:pt x="0" y="290396"/>
                        <a:pt x="60623" y="281736"/>
                        <a:pt x="129906" y="221113"/>
                      </a:cubicBezTo>
                      <a:cubicBezTo>
                        <a:pt x="199189" y="169150"/>
                        <a:pt x="259813" y="82546"/>
                        <a:pt x="259813" y="30583"/>
                      </a:cubicBezTo>
                      <a:cubicBezTo>
                        <a:pt x="259813" y="-12719"/>
                        <a:pt x="199189" y="-12719"/>
                        <a:pt x="129906" y="4790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65" name="Freeform: Shape 373">
                  <a:extLst>
                    <a:ext uri="{FF2B5EF4-FFF2-40B4-BE49-F238E27FC236}">
                      <a16:creationId xmlns:a16="http://schemas.microsoft.com/office/drawing/2014/main" xmlns="" id="{9C5A1A4E-9178-400A-8BC0-790BB57A1812}"/>
                    </a:ext>
                  </a:extLst>
                </p:cNvPr>
                <p:cNvSpPr/>
                <p:nvPr/>
              </p:nvSpPr>
              <p:spPr>
                <a:xfrm>
                  <a:off x="10157736" y="4576533"/>
                  <a:ext cx="259812" cy="273760"/>
                </a:xfrm>
                <a:custGeom>
                  <a:avLst/>
                  <a:gdLst>
                    <a:gd name="connsiteX0" fmla="*/ 129906 w 259812"/>
                    <a:gd name="connsiteY0" fmla="*/ 50524 h 273760"/>
                    <a:gd name="connsiteX1" fmla="*/ 0 w 259812"/>
                    <a:gd name="connsiteY1" fmla="*/ 24542 h 273760"/>
                    <a:gd name="connsiteX2" fmla="*/ 129906 w 259812"/>
                    <a:gd name="connsiteY2" fmla="*/ 223732 h 273760"/>
                    <a:gd name="connsiteX3" fmla="*/ 259813 w 259812"/>
                    <a:gd name="connsiteY3" fmla="*/ 232392 h 273760"/>
                    <a:gd name="connsiteX4" fmla="*/ 129906 w 259812"/>
                    <a:gd name="connsiteY4" fmla="*/ 50524 h 2737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3760">
                      <a:moveTo>
                        <a:pt x="129906" y="50524"/>
                      </a:moveTo>
                      <a:cubicBezTo>
                        <a:pt x="60623" y="-1439"/>
                        <a:pt x="0" y="-18760"/>
                        <a:pt x="0" y="24542"/>
                      </a:cubicBezTo>
                      <a:cubicBezTo>
                        <a:pt x="0" y="67844"/>
                        <a:pt x="60623" y="163109"/>
                        <a:pt x="129906" y="223732"/>
                      </a:cubicBezTo>
                      <a:cubicBezTo>
                        <a:pt x="199189" y="284355"/>
                        <a:pt x="259813" y="293015"/>
                        <a:pt x="259813" y="232392"/>
                      </a:cubicBezTo>
                      <a:cubicBezTo>
                        <a:pt x="259813" y="189090"/>
                        <a:pt x="199189" y="102486"/>
                        <a:pt x="129906" y="5052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39" name="Graphic 1">
                <a:extLst>
                  <a:ext uri="{FF2B5EF4-FFF2-40B4-BE49-F238E27FC236}">
                    <a16:creationId xmlns:a16="http://schemas.microsoft.com/office/drawing/2014/main" xmlns="" id="{B4F98B8E-BE34-4C4A-B58B-E6DF2AEFAE63}"/>
                  </a:ext>
                </a:extLst>
              </p:cNvPr>
              <p:cNvGrpSpPr/>
              <p:nvPr/>
            </p:nvGrpSpPr>
            <p:grpSpPr>
              <a:xfrm>
                <a:off x="9560167" y="3155892"/>
                <a:ext cx="259812" cy="1132235"/>
                <a:chOff x="9560167" y="3155892"/>
                <a:chExt cx="259812" cy="1132235"/>
              </a:xfrm>
              <a:grpFill/>
            </p:grpSpPr>
            <p:sp>
              <p:nvSpPr>
                <p:cNvPr id="860" name="Freeform: Shape 368">
                  <a:extLst>
                    <a:ext uri="{FF2B5EF4-FFF2-40B4-BE49-F238E27FC236}">
                      <a16:creationId xmlns:a16="http://schemas.microsoft.com/office/drawing/2014/main" xmlns="" id="{41465BBC-4C54-40F3-8F55-30ECB9B55C24}"/>
                    </a:ext>
                  </a:extLst>
                </p:cNvPr>
                <p:cNvSpPr/>
                <p:nvPr/>
              </p:nvSpPr>
              <p:spPr>
                <a:xfrm>
                  <a:off x="9672753" y="3268294"/>
                  <a:ext cx="34641" cy="901925"/>
                </a:xfrm>
                <a:custGeom>
                  <a:avLst/>
                  <a:gdLst>
                    <a:gd name="connsiteX0" fmla="*/ 0 w 34641"/>
                    <a:gd name="connsiteY0" fmla="*/ 16398 h 901925"/>
                    <a:gd name="connsiteX1" fmla="*/ 0 w 34641"/>
                    <a:gd name="connsiteY1" fmla="*/ 882439 h 901925"/>
                    <a:gd name="connsiteX2" fmla="*/ 34641 w 34641"/>
                    <a:gd name="connsiteY2" fmla="*/ 882439 h 901925"/>
                    <a:gd name="connsiteX3" fmla="*/ 34641 w 34641"/>
                    <a:gd name="connsiteY3" fmla="*/ 16398 h 901925"/>
                    <a:gd name="connsiteX4" fmla="*/ 0 w 34641"/>
                    <a:gd name="connsiteY4" fmla="*/ 16398 h 901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901925">
                      <a:moveTo>
                        <a:pt x="0" y="16398"/>
                      </a:moveTo>
                      <a:cubicBezTo>
                        <a:pt x="0" y="302191"/>
                        <a:pt x="0" y="596646"/>
                        <a:pt x="0" y="882439"/>
                      </a:cubicBezTo>
                      <a:cubicBezTo>
                        <a:pt x="0" y="908421"/>
                        <a:pt x="34641" y="908421"/>
                        <a:pt x="34641" y="882439"/>
                      </a:cubicBezTo>
                      <a:cubicBezTo>
                        <a:pt x="34641" y="596646"/>
                        <a:pt x="34641" y="302191"/>
                        <a:pt x="34641" y="16398"/>
                      </a:cubicBezTo>
                      <a:cubicBezTo>
                        <a:pt x="34641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61" name="Freeform: Shape 369">
                  <a:extLst>
                    <a:ext uri="{FF2B5EF4-FFF2-40B4-BE49-F238E27FC236}">
                      <a16:creationId xmlns:a16="http://schemas.microsoft.com/office/drawing/2014/main" xmlns="" id="{9A28D03D-400F-4B25-8050-C0F65AF81E17}"/>
                    </a:ext>
                  </a:extLst>
                </p:cNvPr>
                <p:cNvSpPr/>
                <p:nvPr/>
              </p:nvSpPr>
              <p:spPr>
                <a:xfrm>
                  <a:off x="9560167" y="3155892"/>
                  <a:ext cx="259812" cy="288043"/>
                </a:xfrm>
                <a:custGeom>
                  <a:avLst/>
                  <a:gdLst>
                    <a:gd name="connsiteX0" fmla="*/ 129906 w 259812"/>
                    <a:gd name="connsiteY0" fmla="*/ 102818 h 288043"/>
                    <a:gd name="connsiteX1" fmla="*/ 0 w 259812"/>
                    <a:gd name="connsiteY1" fmla="*/ 284687 h 288043"/>
                    <a:gd name="connsiteX2" fmla="*/ 129906 w 259812"/>
                    <a:gd name="connsiteY2" fmla="*/ 180762 h 288043"/>
                    <a:gd name="connsiteX3" fmla="*/ 259813 w 259812"/>
                    <a:gd name="connsiteY3" fmla="*/ 7553 h 288043"/>
                    <a:gd name="connsiteX4" fmla="*/ 129906 w 259812"/>
                    <a:gd name="connsiteY4" fmla="*/ 102818 h 2880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8043">
                      <a:moveTo>
                        <a:pt x="129906" y="102818"/>
                      </a:moveTo>
                      <a:cubicBezTo>
                        <a:pt x="60623" y="189422"/>
                        <a:pt x="0" y="267366"/>
                        <a:pt x="0" y="284687"/>
                      </a:cubicBezTo>
                      <a:cubicBezTo>
                        <a:pt x="0" y="302008"/>
                        <a:pt x="60623" y="250045"/>
                        <a:pt x="129906" y="180762"/>
                      </a:cubicBezTo>
                      <a:cubicBezTo>
                        <a:pt x="199190" y="111478"/>
                        <a:pt x="259813" y="33535"/>
                        <a:pt x="259813" y="7553"/>
                      </a:cubicBezTo>
                      <a:cubicBezTo>
                        <a:pt x="259813" y="-18428"/>
                        <a:pt x="199190" y="24874"/>
                        <a:pt x="129906" y="10281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62" name="Freeform: Shape 370">
                  <a:extLst>
                    <a:ext uri="{FF2B5EF4-FFF2-40B4-BE49-F238E27FC236}">
                      <a16:creationId xmlns:a16="http://schemas.microsoft.com/office/drawing/2014/main" xmlns="" id="{58DE8D55-87E1-4C86-9D13-9514E403670D}"/>
                    </a:ext>
                  </a:extLst>
                </p:cNvPr>
                <p:cNvSpPr/>
                <p:nvPr/>
              </p:nvSpPr>
              <p:spPr>
                <a:xfrm>
                  <a:off x="9560167" y="3991508"/>
                  <a:ext cx="259812" cy="296619"/>
                </a:xfrm>
                <a:custGeom>
                  <a:avLst/>
                  <a:gdLst>
                    <a:gd name="connsiteX0" fmla="*/ 0 w 259812"/>
                    <a:gd name="connsiteY0" fmla="*/ 3338 h 296619"/>
                    <a:gd name="connsiteX1" fmla="*/ 129906 w 259812"/>
                    <a:gd name="connsiteY1" fmla="*/ 185206 h 296619"/>
                    <a:gd name="connsiteX2" fmla="*/ 259813 w 259812"/>
                    <a:gd name="connsiteY2" fmla="*/ 289131 h 296619"/>
                    <a:gd name="connsiteX3" fmla="*/ 129906 w 259812"/>
                    <a:gd name="connsiteY3" fmla="*/ 115923 h 296619"/>
                    <a:gd name="connsiteX4" fmla="*/ 0 w 259812"/>
                    <a:gd name="connsiteY4" fmla="*/ 3338 h 2966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96619">
                      <a:moveTo>
                        <a:pt x="0" y="3338"/>
                      </a:moveTo>
                      <a:cubicBezTo>
                        <a:pt x="0" y="20659"/>
                        <a:pt x="60623" y="98602"/>
                        <a:pt x="129906" y="185206"/>
                      </a:cubicBezTo>
                      <a:cubicBezTo>
                        <a:pt x="199190" y="271811"/>
                        <a:pt x="259813" y="315113"/>
                        <a:pt x="259813" y="289131"/>
                      </a:cubicBezTo>
                      <a:cubicBezTo>
                        <a:pt x="259813" y="263150"/>
                        <a:pt x="199190" y="185206"/>
                        <a:pt x="129906" y="115923"/>
                      </a:cubicBezTo>
                      <a:cubicBezTo>
                        <a:pt x="60623" y="37979"/>
                        <a:pt x="0" y="-13983"/>
                        <a:pt x="0" y="333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40" name="Graphic 1">
                <a:extLst>
                  <a:ext uri="{FF2B5EF4-FFF2-40B4-BE49-F238E27FC236}">
                    <a16:creationId xmlns:a16="http://schemas.microsoft.com/office/drawing/2014/main" xmlns="" id="{8BB2DF4E-0398-4617-870B-EB11F557B9EF}"/>
                  </a:ext>
                </a:extLst>
              </p:cNvPr>
              <p:cNvGrpSpPr/>
              <p:nvPr/>
            </p:nvGrpSpPr>
            <p:grpSpPr>
              <a:xfrm>
                <a:off x="8962598" y="3316014"/>
                <a:ext cx="259812" cy="794735"/>
                <a:chOff x="8962598" y="3316014"/>
                <a:chExt cx="259812" cy="794735"/>
              </a:xfrm>
              <a:grpFill/>
            </p:grpSpPr>
            <p:sp>
              <p:nvSpPr>
                <p:cNvPr id="857" name="Freeform: Shape 365">
                  <a:extLst>
                    <a:ext uri="{FF2B5EF4-FFF2-40B4-BE49-F238E27FC236}">
                      <a16:creationId xmlns:a16="http://schemas.microsoft.com/office/drawing/2014/main" xmlns="" id="{279FECE4-690C-4252-91E9-A04B14475C9D}"/>
                    </a:ext>
                  </a:extLst>
                </p:cNvPr>
                <p:cNvSpPr/>
                <p:nvPr/>
              </p:nvSpPr>
              <p:spPr>
                <a:xfrm>
                  <a:off x="9075184" y="3436249"/>
                  <a:ext cx="35786" cy="552101"/>
                </a:xfrm>
                <a:custGeom>
                  <a:avLst/>
                  <a:gdLst>
                    <a:gd name="connsiteX0" fmla="*/ 0 w 35786"/>
                    <a:gd name="connsiteY0" fmla="*/ 12991 h 552101"/>
                    <a:gd name="connsiteX1" fmla="*/ 0 w 35786"/>
                    <a:gd name="connsiteY1" fmla="*/ 532616 h 552101"/>
                    <a:gd name="connsiteX2" fmla="*/ 34642 w 35786"/>
                    <a:gd name="connsiteY2" fmla="*/ 532616 h 552101"/>
                    <a:gd name="connsiteX3" fmla="*/ 34642 w 35786"/>
                    <a:gd name="connsiteY3" fmla="*/ 12991 h 552101"/>
                    <a:gd name="connsiteX4" fmla="*/ 0 w 35786"/>
                    <a:gd name="connsiteY4" fmla="*/ 12991 h 5521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552101">
                      <a:moveTo>
                        <a:pt x="0" y="12991"/>
                      </a:moveTo>
                      <a:cubicBezTo>
                        <a:pt x="0" y="186199"/>
                        <a:pt x="0" y="359407"/>
                        <a:pt x="0" y="532616"/>
                      </a:cubicBezTo>
                      <a:cubicBezTo>
                        <a:pt x="0" y="558597"/>
                        <a:pt x="34642" y="558597"/>
                        <a:pt x="34642" y="532616"/>
                      </a:cubicBezTo>
                      <a:cubicBezTo>
                        <a:pt x="34642" y="359407"/>
                        <a:pt x="34642" y="186199"/>
                        <a:pt x="34642" y="12991"/>
                      </a:cubicBezTo>
                      <a:cubicBezTo>
                        <a:pt x="43302" y="-4330"/>
                        <a:pt x="0" y="-4330"/>
                        <a:pt x="0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58" name="Freeform: Shape 366">
                  <a:extLst>
                    <a:ext uri="{FF2B5EF4-FFF2-40B4-BE49-F238E27FC236}">
                      <a16:creationId xmlns:a16="http://schemas.microsoft.com/office/drawing/2014/main" xmlns="" id="{87659C2A-D2B2-4AE4-A897-6E06FE47E5AE}"/>
                    </a:ext>
                  </a:extLst>
                </p:cNvPr>
                <p:cNvSpPr/>
                <p:nvPr/>
              </p:nvSpPr>
              <p:spPr>
                <a:xfrm>
                  <a:off x="8962598" y="3821637"/>
                  <a:ext cx="259812" cy="289112"/>
                </a:xfrm>
                <a:custGeom>
                  <a:avLst/>
                  <a:gdLst>
                    <a:gd name="connsiteX0" fmla="*/ 129906 w 259812"/>
                    <a:gd name="connsiteY0" fmla="*/ 121246 h 289112"/>
                    <a:gd name="connsiteX1" fmla="*/ 0 w 259812"/>
                    <a:gd name="connsiteY1" fmla="*/ 285794 h 289112"/>
                    <a:gd name="connsiteX2" fmla="*/ 129906 w 259812"/>
                    <a:gd name="connsiteY2" fmla="*/ 164548 h 289112"/>
                    <a:gd name="connsiteX3" fmla="*/ 259813 w 259812"/>
                    <a:gd name="connsiteY3" fmla="*/ 0 h 289112"/>
                    <a:gd name="connsiteX4" fmla="*/ 129906 w 259812"/>
                    <a:gd name="connsiteY4" fmla="*/ 121246 h 2891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9112">
                      <a:moveTo>
                        <a:pt x="129906" y="121246"/>
                      </a:moveTo>
                      <a:cubicBezTo>
                        <a:pt x="60623" y="190529"/>
                        <a:pt x="0" y="268473"/>
                        <a:pt x="0" y="285794"/>
                      </a:cubicBezTo>
                      <a:cubicBezTo>
                        <a:pt x="0" y="303115"/>
                        <a:pt x="60623" y="251152"/>
                        <a:pt x="129906" y="164548"/>
                      </a:cubicBezTo>
                      <a:cubicBezTo>
                        <a:pt x="199190" y="77944"/>
                        <a:pt x="259813" y="0"/>
                        <a:pt x="259813" y="0"/>
                      </a:cubicBezTo>
                      <a:cubicBezTo>
                        <a:pt x="259813" y="0"/>
                        <a:pt x="207850" y="51963"/>
                        <a:pt x="129906" y="12124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59" name="Freeform: Shape 367">
                  <a:extLst>
                    <a:ext uri="{FF2B5EF4-FFF2-40B4-BE49-F238E27FC236}">
                      <a16:creationId xmlns:a16="http://schemas.microsoft.com/office/drawing/2014/main" xmlns="" id="{64A2B472-7E8B-44CC-BABC-22B02EDF9FE5}"/>
                    </a:ext>
                  </a:extLst>
                </p:cNvPr>
                <p:cNvSpPr/>
                <p:nvPr/>
              </p:nvSpPr>
              <p:spPr>
                <a:xfrm>
                  <a:off x="8962598" y="3316014"/>
                  <a:ext cx="259812" cy="289939"/>
                </a:xfrm>
                <a:custGeom>
                  <a:avLst/>
                  <a:gdLst>
                    <a:gd name="connsiteX0" fmla="*/ 0 w 259812"/>
                    <a:gd name="connsiteY0" fmla="*/ 3319 h 289939"/>
                    <a:gd name="connsiteX1" fmla="*/ 129906 w 259812"/>
                    <a:gd name="connsiteY1" fmla="*/ 167867 h 289939"/>
                    <a:gd name="connsiteX2" fmla="*/ 259813 w 259812"/>
                    <a:gd name="connsiteY2" fmla="*/ 289113 h 289939"/>
                    <a:gd name="connsiteX3" fmla="*/ 129906 w 259812"/>
                    <a:gd name="connsiteY3" fmla="*/ 124565 h 289939"/>
                    <a:gd name="connsiteX4" fmla="*/ 0 w 259812"/>
                    <a:gd name="connsiteY4" fmla="*/ 3319 h 2899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9939">
                      <a:moveTo>
                        <a:pt x="0" y="3319"/>
                      </a:moveTo>
                      <a:cubicBezTo>
                        <a:pt x="0" y="20640"/>
                        <a:pt x="60623" y="98583"/>
                        <a:pt x="129906" y="167867"/>
                      </a:cubicBezTo>
                      <a:cubicBezTo>
                        <a:pt x="199190" y="237150"/>
                        <a:pt x="259813" y="297773"/>
                        <a:pt x="259813" y="289113"/>
                      </a:cubicBezTo>
                      <a:cubicBezTo>
                        <a:pt x="259813" y="280452"/>
                        <a:pt x="199190" y="211169"/>
                        <a:pt x="129906" y="124565"/>
                      </a:cubicBezTo>
                      <a:cubicBezTo>
                        <a:pt x="60623" y="37960"/>
                        <a:pt x="0" y="-14002"/>
                        <a:pt x="0" y="3319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41" name="Graphic 1">
                <a:extLst>
                  <a:ext uri="{FF2B5EF4-FFF2-40B4-BE49-F238E27FC236}">
                    <a16:creationId xmlns:a16="http://schemas.microsoft.com/office/drawing/2014/main" xmlns="" id="{445163AA-21C6-4105-8494-A80A1BD00D84}"/>
                  </a:ext>
                </a:extLst>
              </p:cNvPr>
              <p:cNvGrpSpPr/>
              <p:nvPr/>
            </p:nvGrpSpPr>
            <p:grpSpPr>
              <a:xfrm>
                <a:off x="8373690" y="2708872"/>
                <a:ext cx="259812" cy="2017681"/>
                <a:chOff x="8373690" y="2708872"/>
                <a:chExt cx="259812" cy="2017681"/>
              </a:xfrm>
              <a:grpFill/>
            </p:grpSpPr>
            <p:sp>
              <p:nvSpPr>
                <p:cNvPr id="854" name="Freeform: Shape 362">
                  <a:extLst>
                    <a:ext uri="{FF2B5EF4-FFF2-40B4-BE49-F238E27FC236}">
                      <a16:creationId xmlns:a16="http://schemas.microsoft.com/office/drawing/2014/main" xmlns="" id="{61D123BA-BC1C-4A4B-9C85-4EBC99ECDE99}"/>
                    </a:ext>
                  </a:extLst>
                </p:cNvPr>
                <p:cNvSpPr/>
                <p:nvPr/>
              </p:nvSpPr>
              <p:spPr>
                <a:xfrm>
                  <a:off x="8477615" y="2791971"/>
                  <a:ext cx="35786" cy="1828590"/>
                </a:xfrm>
                <a:custGeom>
                  <a:avLst/>
                  <a:gdLst>
                    <a:gd name="connsiteX0" fmla="*/ 0 w 35786"/>
                    <a:gd name="connsiteY0" fmla="*/ 16398 h 1828590"/>
                    <a:gd name="connsiteX1" fmla="*/ 0 w 35786"/>
                    <a:gd name="connsiteY1" fmla="*/ 1809104 h 1828590"/>
                    <a:gd name="connsiteX2" fmla="*/ 34642 w 35786"/>
                    <a:gd name="connsiteY2" fmla="*/ 1809104 h 1828590"/>
                    <a:gd name="connsiteX3" fmla="*/ 34642 w 35786"/>
                    <a:gd name="connsiteY3" fmla="*/ 16398 h 1828590"/>
                    <a:gd name="connsiteX4" fmla="*/ 0 w 35786"/>
                    <a:gd name="connsiteY4" fmla="*/ 16398 h 18285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1828590">
                      <a:moveTo>
                        <a:pt x="0" y="16398"/>
                      </a:moveTo>
                      <a:cubicBezTo>
                        <a:pt x="0" y="613966"/>
                        <a:pt x="0" y="1211535"/>
                        <a:pt x="0" y="1809104"/>
                      </a:cubicBezTo>
                      <a:cubicBezTo>
                        <a:pt x="0" y="1835086"/>
                        <a:pt x="34642" y="1835086"/>
                        <a:pt x="34642" y="1809104"/>
                      </a:cubicBezTo>
                      <a:cubicBezTo>
                        <a:pt x="34642" y="1211535"/>
                        <a:pt x="34642" y="613966"/>
                        <a:pt x="34642" y="16398"/>
                      </a:cubicBezTo>
                      <a:cubicBezTo>
                        <a:pt x="4330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55" name="Freeform: Shape 363">
                  <a:extLst>
                    <a:ext uri="{FF2B5EF4-FFF2-40B4-BE49-F238E27FC236}">
                      <a16:creationId xmlns:a16="http://schemas.microsoft.com/office/drawing/2014/main" xmlns="" id="{8974ED80-AD0E-495D-9B3C-30A4FB13D85F}"/>
                    </a:ext>
                  </a:extLst>
                </p:cNvPr>
                <p:cNvSpPr/>
                <p:nvPr/>
              </p:nvSpPr>
              <p:spPr>
                <a:xfrm>
                  <a:off x="8373690" y="4444852"/>
                  <a:ext cx="259812" cy="281700"/>
                </a:xfrm>
                <a:custGeom>
                  <a:avLst/>
                  <a:gdLst>
                    <a:gd name="connsiteX0" fmla="*/ 129906 w 259812"/>
                    <a:gd name="connsiteY0" fmla="*/ 60958 h 281700"/>
                    <a:gd name="connsiteX1" fmla="*/ 0 w 259812"/>
                    <a:gd name="connsiteY1" fmla="*/ 251487 h 281700"/>
                    <a:gd name="connsiteX2" fmla="*/ 129906 w 259812"/>
                    <a:gd name="connsiteY2" fmla="*/ 216845 h 281700"/>
                    <a:gd name="connsiteX3" fmla="*/ 259813 w 259812"/>
                    <a:gd name="connsiteY3" fmla="*/ 17656 h 281700"/>
                    <a:gd name="connsiteX4" fmla="*/ 129906 w 259812"/>
                    <a:gd name="connsiteY4" fmla="*/ 60958 h 2817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1700">
                      <a:moveTo>
                        <a:pt x="129906" y="60958"/>
                      </a:moveTo>
                      <a:cubicBezTo>
                        <a:pt x="60623" y="121581"/>
                        <a:pt x="0" y="199525"/>
                        <a:pt x="0" y="251487"/>
                      </a:cubicBezTo>
                      <a:cubicBezTo>
                        <a:pt x="0" y="303450"/>
                        <a:pt x="60623" y="286129"/>
                        <a:pt x="129906" y="216845"/>
                      </a:cubicBezTo>
                      <a:cubicBezTo>
                        <a:pt x="199189" y="147562"/>
                        <a:pt x="259813" y="52297"/>
                        <a:pt x="259813" y="17656"/>
                      </a:cubicBezTo>
                      <a:cubicBezTo>
                        <a:pt x="259813" y="-16986"/>
                        <a:pt x="199189" y="335"/>
                        <a:pt x="129906" y="6095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56" name="Freeform: Shape 364">
                  <a:extLst>
                    <a:ext uri="{FF2B5EF4-FFF2-40B4-BE49-F238E27FC236}">
                      <a16:creationId xmlns:a16="http://schemas.microsoft.com/office/drawing/2014/main" xmlns="" id="{7B8B6D4D-8279-4670-A6C8-57D1B812E1FE}"/>
                    </a:ext>
                  </a:extLst>
                </p:cNvPr>
                <p:cNvSpPr/>
                <p:nvPr/>
              </p:nvSpPr>
              <p:spPr>
                <a:xfrm>
                  <a:off x="8373690" y="2708872"/>
                  <a:ext cx="259812" cy="281700"/>
                </a:xfrm>
                <a:custGeom>
                  <a:avLst/>
                  <a:gdLst>
                    <a:gd name="connsiteX0" fmla="*/ 0 w 259812"/>
                    <a:gd name="connsiteY0" fmla="*/ 30213 h 281700"/>
                    <a:gd name="connsiteX1" fmla="*/ 129906 w 259812"/>
                    <a:gd name="connsiteY1" fmla="*/ 220743 h 281700"/>
                    <a:gd name="connsiteX2" fmla="*/ 259813 w 259812"/>
                    <a:gd name="connsiteY2" fmla="*/ 264045 h 281700"/>
                    <a:gd name="connsiteX3" fmla="*/ 129906 w 259812"/>
                    <a:gd name="connsiteY3" fmla="*/ 64855 h 281700"/>
                    <a:gd name="connsiteX4" fmla="*/ 0 w 259812"/>
                    <a:gd name="connsiteY4" fmla="*/ 30213 h 2817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1700">
                      <a:moveTo>
                        <a:pt x="0" y="30213"/>
                      </a:moveTo>
                      <a:cubicBezTo>
                        <a:pt x="0" y="82176"/>
                        <a:pt x="60623" y="160120"/>
                        <a:pt x="129906" y="220743"/>
                      </a:cubicBezTo>
                      <a:cubicBezTo>
                        <a:pt x="199189" y="281365"/>
                        <a:pt x="259813" y="298686"/>
                        <a:pt x="259813" y="264045"/>
                      </a:cubicBezTo>
                      <a:cubicBezTo>
                        <a:pt x="259813" y="229403"/>
                        <a:pt x="199189" y="134138"/>
                        <a:pt x="129906" y="64855"/>
                      </a:cubicBezTo>
                      <a:cubicBezTo>
                        <a:pt x="51962" y="-4428"/>
                        <a:pt x="0" y="-21749"/>
                        <a:pt x="0" y="3021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42" name="Graphic 1">
                <a:extLst>
                  <a:ext uri="{FF2B5EF4-FFF2-40B4-BE49-F238E27FC236}">
                    <a16:creationId xmlns:a16="http://schemas.microsoft.com/office/drawing/2014/main" xmlns="" id="{EB059435-0C34-4B89-972C-DDA621045349}"/>
                  </a:ext>
                </a:extLst>
              </p:cNvPr>
              <p:cNvGrpSpPr/>
              <p:nvPr/>
            </p:nvGrpSpPr>
            <p:grpSpPr>
              <a:xfrm>
                <a:off x="7776121" y="2286716"/>
                <a:ext cx="259812" cy="2863814"/>
                <a:chOff x="7776121" y="2286716"/>
                <a:chExt cx="259812" cy="2863814"/>
              </a:xfrm>
              <a:grpFill/>
            </p:grpSpPr>
            <p:sp>
              <p:nvSpPr>
                <p:cNvPr id="851" name="Freeform: Shape 359">
                  <a:extLst>
                    <a:ext uri="{FF2B5EF4-FFF2-40B4-BE49-F238E27FC236}">
                      <a16:creationId xmlns:a16="http://schemas.microsoft.com/office/drawing/2014/main" xmlns="" id="{5C2A12C8-276D-4D80-8E1A-BB2E4501292E}"/>
                    </a:ext>
                  </a:extLst>
                </p:cNvPr>
                <p:cNvSpPr/>
                <p:nvPr/>
              </p:nvSpPr>
              <p:spPr>
                <a:xfrm>
                  <a:off x="7888706" y="2341629"/>
                  <a:ext cx="34641" cy="2729273"/>
                </a:xfrm>
                <a:custGeom>
                  <a:avLst/>
                  <a:gdLst>
                    <a:gd name="connsiteX0" fmla="*/ 0 w 34641"/>
                    <a:gd name="connsiteY0" fmla="*/ 16398 h 2729273"/>
                    <a:gd name="connsiteX1" fmla="*/ 0 w 34641"/>
                    <a:gd name="connsiteY1" fmla="*/ 2709788 h 2729273"/>
                    <a:gd name="connsiteX2" fmla="*/ 34642 w 34641"/>
                    <a:gd name="connsiteY2" fmla="*/ 2709788 h 2729273"/>
                    <a:gd name="connsiteX3" fmla="*/ 34642 w 34641"/>
                    <a:gd name="connsiteY3" fmla="*/ 16398 h 2729273"/>
                    <a:gd name="connsiteX4" fmla="*/ 0 w 34641"/>
                    <a:gd name="connsiteY4" fmla="*/ 16398 h 27292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2729273">
                      <a:moveTo>
                        <a:pt x="0" y="16398"/>
                      </a:moveTo>
                      <a:cubicBezTo>
                        <a:pt x="0" y="917081"/>
                        <a:pt x="0" y="1809104"/>
                        <a:pt x="0" y="2709788"/>
                      </a:cubicBezTo>
                      <a:cubicBezTo>
                        <a:pt x="0" y="2735769"/>
                        <a:pt x="34642" y="2735769"/>
                        <a:pt x="34642" y="2709788"/>
                      </a:cubicBezTo>
                      <a:cubicBezTo>
                        <a:pt x="34642" y="1809104"/>
                        <a:pt x="34642" y="917081"/>
                        <a:pt x="34642" y="16398"/>
                      </a:cubicBezTo>
                      <a:cubicBezTo>
                        <a:pt x="3464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52" name="Freeform: Shape 360">
                  <a:extLst>
                    <a:ext uri="{FF2B5EF4-FFF2-40B4-BE49-F238E27FC236}">
                      <a16:creationId xmlns:a16="http://schemas.microsoft.com/office/drawing/2014/main" xmlns="" id="{B591FAD2-42BB-4CEE-9622-D82BD7D87034}"/>
                    </a:ext>
                  </a:extLst>
                </p:cNvPr>
                <p:cNvSpPr/>
                <p:nvPr/>
              </p:nvSpPr>
              <p:spPr>
                <a:xfrm>
                  <a:off x="7776121" y="4886167"/>
                  <a:ext cx="259812" cy="264363"/>
                </a:xfrm>
                <a:custGeom>
                  <a:avLst/>
                  <a:gdLst>
                    <a:gd name="connsiteX0" fmla="*/ 129906 w 259812"/>
                    <a:gd name="connsiteY0" fmla="*/ 18023 h 264363"/>
                    <a:gd name="connsiteX1" fmla="*/ 0 w 259812"/>
                    <a:gd name="connsiteY1" fmla="*/ 191231 h 264363"/>
                    <a:gd name="connsiteX2" fmla="*/ 129906 w 259812"/>
                    <a:gd name="connsiteY2" fmla="*/ 243193 h 264363"/>
                    <a:gd name="connsiteX3" fmla="*/ 259813 w 259812"/>
                    <a:gd name="connsiteY3" fmla="*/ 52664 h 264363"/>
                    <a:gd name="connsiteX4" fmla="*/ 129906 w 259812"/>
                    <a:gd name="connsiteY4" fmla="*/ 18023 h 2643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4363">
                      <a:moveTo>
                        <a:pt x="129906" y="18023"/>
                      </a:moveTo>
                      <a:cubicBezTo>
                        <a:pt x="60623" y="52664"/>
                        <a:pt x="0" y="130608"/>
                        <a:pt x="0" y="191231"/>
                      </a:cubicBezTo>
                      <a:cubicBezTo>
                        <a:pt x="0" y="260514"/>
                        <a:pt x="60623" y="286496"/>
                        <a:pt x="129906" y="243193"/>
                      </a:cubicBezTo>
                      <a:cubicBezTo>
                        <a:pt x="199189" y="199891"/>
                        <a:pt x="259813" y="113287"/>
                        <a:pt x="259813" y="52664"/>
                      </a:cubicBezTo>
                      <a:cubicBezTo>
                        <a:pt x="259813" y="702"/>
                        <a:pt x="199189" y="-16619"/>
                        <a:pt x="129906" y="1802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53" name="Freeform: Shape 361">
                  <a:extLst>
                    <a:ext uri="{FF2B5EF4-FFF2-40B4-BE49-F238E27FC236}">
                      <a16:creationId xmlns:a16="http://schemas.microsoft.com/office/drawing/2014/main" xmlns="" id="{092A996F-25A5-436A-BFCA-E97D89DAABD4}"/>
                    </a:ext>
                  </a:extLst>
                </p:cNvPr>
                <p:cNvSpPr/>
                <p:nvPr/>
              </p:nvSpPr>
              <p:spPr>
                <a:xfrm>
                  <a:off x="7776121" y="2286716"/>
                  <a:ext cx="259812" cy="262174"/>
                </a:xfrm>
                <a:custGeom>
                  <a:avLst/>
                  <a:gdLst>
                    <a:gd name="connsiteX0" fmla="*/ 129906 w 259812"/>
                    <a:gd name="connsiteY0" fmla="*/ 19348 h 262174"/>
                    <a:gd name="connsiteX1" fmla="*/ 0 w 259812"/>
                    <a:gd name="connsiteY1" fmla="*/ 71310 h 262174"/>
                    <a:gd name="connsiteX2" fmla="*/ 129906 w 259812"/>
                    <a:gd name="connsiteY2" fmla="*/ 244519 h 262174"/>
                    <a:gd name="connsiteX3" fmla="*/ 259813 w 259812"/>
                    <a:gd name="connsiteY3" fmla="*/ 201217 h 262174"/>
                    <a:gd name="connsiteX4" fmla="*/ 129906 w 259812"/>
                    <a:gd name="connsiteY4" fmla="*/ 19348 h 2621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2174">
                      <a:moveTo>
                        <a:pt x="129906" y="19348"/>
                      </a:moveTo>
                      <a:cubicBezTo>
                        <a:pt x="60623" y="-23954"/>
                        <a:pt x="0" y="10687"/>
                        <a:pt x="0" y="71310"/>
                      </a:cubicBezTo>
                      <a:cubicBezTo>
                        <a:pt x="0" y="140594"/>
                        <a:pt x="60623" y="209877"/>
                        <a:pt x="129906" y="244519"/>
                      </a:cubicBezTo>
                      <a:cubicBezTo>
                        <a:pt x="199189" y="279160"/>
                        <a:pt x="259813" y="261840"/>
                        <a:pt x="259813" y="201217"/>
                      </a:cubicBezTo>
                      <a:cubicBezTo>
                        <a:pt x="259813" y="140594"/>
                        <a:pt x="199189" y="53989"/>
                        <a:pt x="129906" y="1934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43" name="Graphic 1">
                <a:extLst>
                  <a:ext uri="{FF2B5EF4-FFF2-40B4-BE49-F238E27FC236}">
                    <a16:creationId xmlns:a16="http://schemas.microsoft.com/office/drawing/2014/main" xmlns="" id="{873841C8-6529-4421-8328-8D91A2D12B20}"/>
                  </a:ext>
                </a:extLst>
              </p:cNvPr>
              <p:cNvGrpSpPr/>
              <p:nvPr/>
            </p:nvGrpSpPr>
            <p:grpSpPr>
              <a:xfrm>
                <a:off x="7178552" y="2132856"/>
                <a:ext cx="259812" cy="3169713"/>
                <a:chOff x="7178552" y="2132856"/>
                <a:chExt cx="259812" cy="3169713"/>
              </a:xfrm>
              <a:grpFill/>
            </p:grpSpPr>
            <p:sp>
              <p:nvSpPr>
                <p:cNvPr id="848" name="Freeform: Shape 356">
                  <a:extLst>
                    <a:ext uri="{FF2B5EF4-FFF2-40B4-BE49-F238E27FC236}">
                      <a16:creationId xmlns:a16="http://schemas.microsoft.com/office/drawing/2014/main" xmlns="" id="{DC711BFD-B0F7-4DA0-96F8-3B6235CC4541}"/>
                    </a:ext>
                  </a:extLst>
                </p:cNvPr>
                <p:cNvSpPr/>
                <p:nvPr/>
              </p:nvSpPr>
              <p:spPr>
                <a:xfrm>
                  <a:off x="7291138" y="2177081"/>
                  <a:ext cx="34641" cy="3049709"/>
                </a:xfrm>
                <a:custGeom>
                  <a:avLst/>
                  <a:gdLst>
                    <a:gd name="connsiteX0" fmla="*/ 0 w 34641"/>
                    <a:gd name="connsiteY0" fmla="*/ 16398 h 3049709"/>
                    <a:gd name="connsiteX1" fmla="*/ 0 w 34641"/>
                    <a:gd name="connsiteY1" fmla="*/ 3030223 h 3049709"/>
                    <a:gd name="connsiteX2" fmla="*/ 34641 w 34641"/>
                    <a:gd name="connsiteY2" fmla="*/ 3030223 h 3049709"/>
                    <a:gd name="connsiteX3" fmla="*/ 34641 w 34641"/>
                    <a:gd name="connsiteY3" fmla="*/ 16398 h 3049709"/>
                    <a:gd name="connsiteX4" fmla="*/ 0 w 34641"/>
                    <a:gd name="connsiteY4" fmla="*/ 16398 h 30497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3049709">
                      <a:moveTo>
                        <a:pt x="0" y="16398"/>
                      </a:moveTo>
                      <a:cubicBezTo>
                        <a:pt x="0" y="1021006"/>
                        <a:pt x="0" y="2025615"/>
                        <a:pt x="0" y="3030223"/>
                      </a:cubicBezTo>
                      <a:cubicBezTo>
                        <a:pt x="0" y="3056205"/>
                        <a:pt x="34641" y="3056205"/>
                        <a:pt x="34641" y="3030223"/>
                      </a:cubicBezTo>
                      <a:cubicBezTo>
                        <a:pt x="34641" y="2025615"/>
                        <a:pt x="34641" y="1021006"/>
                        <a:pt x="34641" y="16398"/>
                      </a:cubicBezTo>
                      <a:cubicBezTo>
                        <a:pt x="34641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49" name="Freeform: Shape 357">
                  <a:extLst>
                    <a:ext uri="{FF2B5EF4-FFF2-40B4-BE49-F238E27FC236}">
                      <a16:creationId xmlns:a16="http://schemas.microsoft.com/office/drawing/2014/main" xmlns="" id="{49E579C7-375F-4347-BB86-09355816C910}"/>
                    </a:ext>
                  </a:extLst>
                </p:cNvPr>
                <p:cNvSpPr/>
                <p:nvPr/>
              </p:nvSpPr>
              <p:spPr>
                <a:xfrm>
                  <a:off x="7178552" y="5042756"/>
                  <a:ext cx="259812" cy="259812"/>
                </a:xfrm>
                <a:custGeom>
                  <a:avLst/>
                  <a:gdLst>
                    <a:gd name="connsiteX0" fmla="*/ 129906 w 259812"/>
                    <a:gd name="connsiteY0" fmla="*/ 0 h 259812"/>
                    <a:gd name="connsiteX1" fmla="*/ 0 w 259812"/>
                    <a:gd name="connsiteY1" fmla="*/ 121246 h 259812"/>
                    <a:gd name="connsiteX2" fmla="*/ 129906 w 259812"/>
                    <a:gd name="connsiteY2" fmla="*/ 259813 h 259812"/>
                    <a:gd name="connsiteX3" fmla="*/ 259813 w 259812"/>
                    <a:gd name="connsiteY3" fmla="*/ 121246 h 259812"/>
                    <a:gd name="connsiteX4" fmla="*/ 129906 w 259812"/>
                    <a:gd name="connsiteY4" fmla="*/ 0 h 2598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59812">
                      <a:moveTo>
                        <a:pt x="129906" y="0"/>
                      </a:moveTo>
                      <a:cubicBezTo>
                        <a:pt x="60623" y="0"/>
                        <a:pt x="0" y="51963"/>
                        <a:pt x="0" y="121246"/>
                      </a:cubicBezTo>
                      <a:cubicBezTo>
                        <a:pt x="0" y="190529"/>
                        <a:pt x="60623" y="259813"/>
                        <a:pt x="129906" y="259813"/>
                      </a:cubicBezTo>
                      <a:cubicBezTo>
                        <a:pt x="199190" y="259813"/>
                        <a:pt x="259813" y="190529"/>
                        <a:pt x="259813" y="121246"/>
                      </a:cubicBezTo>
                      <a:cubicBezTo>
                        <a:pt x="259813" y="51963"/>
                        <a:pt x="199190" y="0"/>
                        <a:pt x="129906" y="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50" name="Freeform: Shape 358">
                  <a:extLst>
                    <a:ext uri="{FF2B5EF4-FFF2-40B4-BE49-F238E27FC236}">
                      <a16:creationId xmlns:a16="http://schemas.microsoft.com/office/drawing/2014/main" xmlns="" id="{61166A75-C730-4CDF-B90A-B0A1CA1232BE}"/>
                    </a:ext>
                  </a:extLst>
                </p:cNvPr>
                <p:cNvSpPr/>
                <p:nvPr/>
              </p:nvSpPr>
              <p:spPr>
                <a:xfrm>
                  <a:off x="7178552" y="2132856"/>
                  <a:ext cx="259812" cy="259812"/>
                </a:xfrm>
                <a:custGeom>
                  <a:avLst/>
                  <a:gdLst>
                    <a:gd name="connsiteX0" fmla="*/ 129906 w 259812"/>
                    <a:gd name="connsiteY0" fmla="*/ 0 h 259812"/>
                    <a:gd name="connsiteX1" fmla="*/ 0 w 259812"/>
                    <a:gd name="connsiteY1" fmla="*/ 138567 h 259812"/>
                    <a:gd name="connsiteX2" fmla="*/ 129906 w 259812"/>
                    <a:gd name="connsiteY2" fmla="*/ 259813 h 259812"/>
                    <a:gd name="connsiteX3" fmla="*/ 259813 w 259812"/>
                    <a:gd name="connsiteY3" fmla="*/ 138567 h 259812"/>
                    <a:gd name="connsiteX4" fmla="*/ 129906 w 259812"/>
                    <a:gd name="connsiteY4" fmla="*/ 0 h 2598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59812">
                      <a:moveTo>
                        <a:pt x="129906" y="0"/>
                      </a:moveTo>
                      <a:cubicBezTo>
                        <a:pt x="60623" y="0"/>
                        <a:pt x="0" y="69283"/>
                        <a:pt x="0" y="138567"/>
                      </a:cubicBezTo>
                      <a:cubicBezTo>
                        <a:pt x="0" y="207850"/>
                        <a:pt x="60623" y="259813"/>
                        <a:pt x="129906" y="259813"/>
                      </a:cubicBezTo>
                      <a:cubicBezTo>
                        <a:pt x="199190" y="259813"/>
                        <a:pt x="259813" y="207850"/>
                        <a:pt x="259813" y="138567"/>
                      </a:cubicBezTo>
                      <a:cubicBezTo>
                        <a:pt x="259813" y="69283"/>
                        <a:pt x="199190" y="0"/>
                        <a:pt x="129906" y="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44" name="Graphic 1">
                <a:extLst>
                  <a:ext uri="{FF2B5EF4-FFF2-40B4-BE49-F238E27FC236}">
                    <a16:creationId xmlns:a16="http://schemas.microsoft.com/office/drawing/2014/main" xmlns="" id="{B5235111-B049-44F3-95E6-85510C21DD1C}"/>
                  </a:ext>
                </a:extLst>
              </p:cNvPr>
              <p:cNvGrpSpPr/>
              <p:nvPr/>
            </p:nvGrpSpPr>
            <p:grpSpPr>
              <a:xfrm>
                <a:off x="6589644" y="2282126"/>
                <a:ext cx="259812" cy="2871172"/>
                <a:chOff x="6589644" y="2282126"/>
                <a:chExt cx="259812" cy="2871172"/>
              </a:xfrm>
              <a:grpFill/>
            </p:grpSpPr>
            <p:sp>
              <p:nvSpPr>
                <p:cNvPr id="845" name="Freeform: Shape 353">
                  <a:extLst>
                    <a:ext uri="{FF2B5EF4-FFF2-40B4-BE49-F238E27FC236}">
                      <a16:creationId xmlns:a16="http://schemas.microsoft.com/office/drawing/2014/main" xmlns="" id="{B439FFE7-9FAB-46FA-BAB8-BA5410BD0ED5}"/>
                    </a:ext>
                  </a:extLst>
                </p:cNvPr>
                <p:cNvSpPr/>
                <p:nvPr/>
              </p:nvSpPr>
              <p:spPr>
                <a:xfrm>
                  <a:off x="6693569" y="2338540"/>
                  <a:ext cx="35786" cy="2741022"/>
                </a:xfrm>
                <a:custGeom>
                  <a:avLst/>
                  <a:gdLst>
                    <a:gd name="connsiteX0" fmla="*/ 0 w 35786"/>
                    <a:gd name="connsiteY0" fmla="*/ 19486 h 2741022"/>
                    <a:gd name="connsiteX1" fmla="*/ 0 w 35786"/>
                    <a:gd name="connsiteY1" fmla="*/ 2721537 h 2741022"/>
                    <a:gd name="connsiteX2" fmla="*/ 34642 w 35786"/>
                    <a:gd name="connsiteY2" fmla="*/ 2721537 h 2741022"/>
                    <a:gd name="connsiteX3" fmla="*/ 34642 w 35786"/>
                    <a:gd name="connsiteY3" fmla="*/ 19486 h 2741022"/>
                    <a:gd name="connsiteX4" fmla="*/ 0 w 35786"/>
                    <a:gd name="connsiteY4" fmla="*/ 19486 h 27410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2741022">
                      <a:moveTo>
                        <a:pt x="0" y="19486"/>
                      </a:moveTo>
                      <a:cubicBezTo>
                        <a:pt x="0" y="920170"/>
                        <a:pt x="0" y="1820853"/>
                        <a:pt x="0" y="2721537"/>
                      </a:cubicBezTo>
                      <a:cubicBezTo>
                        <a:pt x="0" y="2747518"/>
                        <a:pt x="34642" y="2747518"/>
                        <a:pt x="34642" y="2721537"/>
                      </a:cubicBezTo>
                      <a:cubicBezTo>
                        <a:pt x="34642" y="1820853"/>
                        <a:pt x="34642" y="920170"/>
                        <a:pt x="34642" y="19486"/>
                      </a:cubicBezTo>
                      <a:cubicBezTo>
                        <a:pt x="43302" y="-6495"/>
                        <a:pt x="0" y="-6495"/>
                        <a:pt x="0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46" name="Freeform: Shape 354">
                  <a:extLst>
                    <a:ext uri="{FF2B5EF4-FFF2-40B4-BE49-F238E27FC236}">
                      <a16:creationId xmlns:a16="http://schemas.microsoft.com/office/drawing/2014/main" xmlns="" id="{6BCE01A6-8CC1-4FAF-B92C-A854282FE406}"/>
                    </a:ext>
                  </a:extLst>
                </p:cNvPr>
                <p:cNvSpPr/>
                <p:nvPr/>
              </p:nvSpPr>
              <p:spPr>
                <a:xfrm>
                  <a:off x="6589644" y="4886534"/>
                  <a:ext cx="259812" cy="266764"/>
                </a:xfrm>
                <a:custGeom>
                  <a:avLst/>
                  <a:gdLst>
                    <a:gd name="connsiteX0" fmla="*/ 129906 w 259812"/>
                    <a:gd name="connsiteY0" fmla="*/ 17656 h 266764"/>
                    <a:gd name="connsiteX1" fmla="*/ 0 w 259812"/>
                    <a:gd name="connsiteY1" fmla="*/ 60958 h 266764"/>
                    <a:gd name="connsiteX2" fmla="*/ 129906 w 259812"/>
                    <a:gd name="connsiteY2" fmla="*/ 251487 h 266764"/>
                    <a:gd name="connsiteX3" fmla="*/ 259813 w 259812"/>
                    <a:gd name="connsiteY3" fmla="*/ 190864 h 266764"/>
                    <a:gd name="connsiteX4" fmla="*/ 129906 w 259812"/>
                    <a:gd name="connsiteY4" fmla="*/ 17656 h 2667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6764">
                      <a:moveTo>
                        <a:pt x="129906" y="17656"/>
                      </a:moveTo>
                      <a:cubicBezTo>
                        <a:pt x="60623" y="-16986"/>
                        <a:pt x="0" y="335"/>
                        <a:pt x="0" y="60958"/>
                      </a:cubicBezTo>
                      <a:cubicBezTo>
                        <a:pt x="0" y="121581"/>
                        <a:pt x="60623" y="208185"/>
                        <a:pt x="129906" y="251487"/>
                      </a:cubicBezTo>
                      <a:cubicBezTo>
                        <a:pt x="199190" y="286129"/>
                        <a:pt x="259813" y="260147"/>
                        <a:pt x="259813" y="190864"/>
                      </a:cubicBezTo>
                      <a:cubicBezTo>
                        <a:pt x="251152" y="130241"/>
                        <a:pt x="199190" y="52298"/>
                        <a:pt x="129906" y="1765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47" name="Freeform: Shape 355">
                  <a:extLst>
                    <a:ext uri="{FF2B5EF4-FFF2-40B4-BE49-F238E27FC236}">
                      <a16:creationId xmlns:a16="http://schemas.microsoft.com/office/drawing/2014/main" xmlns="" id="{60358B75-12F2-468F-B274-CAEF315B8BBC}"/>
                    </a:ext>
                  </a:extLst>
                </p:cNvPr>
                <p:cNvSpPr/>
                <p:nvPr/>
              </p:nvSpPr>
              <p:spPr>
                <a:xfrm>
                  <a:off x="6589644" y="2282126"/>
                  <a:ext cx="259812" cy="266764"/>
                </a:xfrm>
                <a:custGeom>
                  <a:avLst/>
                  <a:gdLst>
                    <a:gd name="connsiteX0" fmla="*/ 129906 w 259812"/>
                    <a:gd name="connsiteY0" fmla="*/ 15277 h 266764"/>
                    <a:gd name="connsiteX1" fmla="*/ 0 w 259812"/>
                    <a:gd name="connsiteY1" fmla="*/ 205807 h 266764"/>
                    <a:gd name="connsiteX2" fmla="*/ 129906 w 259812"/>
                    <a:gd name="connsiteY2" fmla="*/ 249109 h 266764"/>
                    <a:gd name="connsiteX3" fmla="*/ 259813 w 259812"/>
                    <a:gd name="connsiteY3" fmla="*/ 75900 h 266764"/>
                    <a:gd name="connsiteX4" fmla="*/ 129906 w 259812"/>
                    <a:gd name="connsiteY4" fmla="*/ 15277 h 2667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6764">
                      <a:moveTo>
                        <a:pt x="129906" y="15277"/>
                      </a:moveTo>
                      <a:cubicBezTo>
                        <a:pt x="60623" y="58579"/>
                        <a:pt x="0" y="145184"/>
                        <a:pt x="0" y="205807"/>
                      </a:cubicBezTo>
                      <a:cubicBezTo>
                        <a:pt x="0" y="266430"/>
                        <a:pt x="60623" y="283750"/>
                        <a:pt x="129906" y="249109"/>
                      </a:cubicBezTo>
                      <a:cubicBezTo>
                        <a:pt x="199190" y="214467"/>
                        <a:pt x="259813" y="145184"/>
                        <a:pt x="259813" y="75900"/>
                      </a:cubicBezTo>
                      <a:cubicBezTo>
                        <a:pt x="251152" y="6617"/>
                        <a:pt x="199190" y="-19364"/>
                        <a:pt x="129906" y="15277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</p:grpSp>
        <p:sp>
          <p:nvSpPr>
            <p:cNvPr id="531" name="Freeform: Shape 272">
              <a:extLst>
                <a:ext uri="{FF2B5EF4-FFF2-40B4-BE49-F238E27FC236}">
                  <a16:creationId xmlns:a16="http://schemas.microsoft.com/office/drawing/2014/main" xmlns="" id="{CD0BF5DF-0938-4F7A-B8C5-985C68E7107B}"/>
                </a:ext>
              </a:extLst>
            </p:cNvPr>
            <p:cNvSpPr/>
            <p:nvPr/>
          </p:nvSpPr>
          <p:spPr>
            <a:xfrm>
              <a:off x="-338893" y="3038754"/>
              <a:ext cx="2229323" cy="546863"/>
            </a:xfrm>
            <a:custGeom>
              <a:avLst/>
              <a:gdLst>
                <a:gd name="connsiteX0" fmla="*/ 2598126 w 6755126"/>
                <a:gd name="connsiteY0" fmla="*/ 1654140 h 1657063"/>
                <a:gd name="connsiteX1" fmla="*/ 3741301 w 6755126"/>
                <a:gd name="connsiteY1" fmla="*/ 1498253 h 1657063"/>
                <a:gd name="connsiteX2" fmla="*/ 5949708 w 6755126"/>
                <a:gd name="connsiteY2" fmla="*/ 441681 h 1657063"/>
                <a:gd name="connsiteX3" fmla="*/ 6755127 w 6755126"/>
                <a:gd name="connsiteY3" fmla="*/ 25981 h 1657063"/>
                <a:gd name="connsiteX4" fmla="*/ 6755127 w 6755126"/>
                <a:gd name="connsiteY4" fmla="*/ 0 h 1657063"/>
                <a:gd name="connsiteX5" fmla="*/ 6278804 w 6755126"/>
                <a:gd name="connsiteY5" fmla="*/ 233831 h 1657063"/>
                <a:gd name="connsiteX6" fmla="*/ 4053076 w 6755126"/>
                <a:gd name="connsiteY6" fmla="*/ 1359686 h 1657063"/>
                <a:gd name="connsiteX7" fmla="*/ 2901240 w 6755126"/>
                <a:gd name="connsiteY7" fmla="*/ 1628159 h 1657063"/>
                <a:gd name="connsiteX8" fmla="*/ 1697442 w 6755126"/>
                <a:gd name="connsiteY8" fmla="*/ 1463611 h 1657063"/>
                <a:gd name="connsiteX9" fmla="*/ 0 w 6755126"/>
                <a:gd name="connsiteY9" fmla="*/ 666852 h 1657063"/>
                <a:gd name="connsiteX10" fmla="*/ 0 w 6755126"/>
                <a:gd name="connsiteY10" fmla="*/ 701494 h 1657063"/>
                <a:gd name="connsiteX11" fmla="*/ 1480932 w 6755126"/>
                <a:gd name="connsiteY11" fmla="*/ 1420309 h 1657063"/>
                <a:gd name="connsiteX12" fmla="*/ 2598126 w 6755126"/>
                <a:gd name="connsiteY12" fmla="*/ 1654140 h 1657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755126" h="1657063">
                  <a:moveTo>
                    <a:pt x="2598126" y="1654140"/>
                  </a:moveTo>
                  <a:cubicBezTo>
                    <a:pt x="2987845" y="1671461"/>
                    <a:pt x="3368903" y="1610838"/>
                    <a:pt x="3741301" y="1498253"/>
                  </a:cubicBezTo>
                  <a:cubicBezTo>
                    <a:pt x="4529399" y="1264421"/>
                    <a:pt x="5239553" y="831400"/>
                    <a:pt x="5949708" y="441681"/>
                  </a:cubicBezTo>
                  <a:cubicBezTo>
                    <a:pt x="6209520" y="294454"/>
                    <a:pt x="6477994" y="155888"/>
                    <a:pt x="6755127" y="25981"/>
                  </a:cubicBezTo>
                  <a:lnTo>
                    <a:pt x="6755127" y="0"/>
                  </a:lnTo>
                  <a:cubicBezTo>
                    <a:pt x="6590579" y="77944"/>
                    <a:pt x="6434692" y="155888"/>
                    <a:pt x="6278804" y="233831"/>
                  </a:cubicBezTo>
                  <a:cubicBezTo>
                    <a:pt x="5542668" y="614890"/>
                    <a:pt x="4832514" y="1065232"/>
                    <a:pt x="4053076" y="1359686"/>
                  </a:cubicBezTo>
                  <a:cubicBezTo>
                    <a:pt x="3680678" y="1498253"/>
                    <a:pt x="3299619" y="1602177"/>
                    <a:pt x="2901240" y="1628159"/>
                  </a:cubicBezTo>
                  <a:cubicBezTo>
                    <a:pt x="2494201" y="1654140"/>
                    <a:pt x="2087161" y="1584857"/>
                    <a:pt x="1697442" y="1463611"/>
                  </a:cubicBezTo>
                  <a:cubicBezTo>
                    <a:pt x="1108534" y="1273082"/>
                    <a:pt x="545606" y="978627"/>
                    <a:pt x="0" y="666852"/>
                  </a:cubicBezTo>
                  <a:lnTo>
                    <a:pt x="0" y="701494"/>
                  </a:lnTo>
                  <a:cubicBezTo>
                    <a:pt x="484983" y="969967"/>
                    <a:pt x="969967" y="1229780"/>
                    <a:pt x="1480932" y="1420309"/>
                  </a:cubicBezTo>
                  <a:cubicBezTo>
                    <a:pt x="1844669" y="1550215"/>
                    <a:pt x="2217067" y="1636819"/>
                    <a:pt x="2598126" y="165414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2" name="Freeform: Shape 273">
              <a:extLst>
                <a:ext uri="{FF2B5EF4-FFF2-40B4-BE49-F238E27FC236}">
                  <a16:creationId xmlns:a16="http://schemas.microsoft.com/office/drawing/2014/main" xmlns="" id="{8A33E317-7D0A-4407-B759-DD6C92D7FEC0}"/>
                </a:ext>
              </a:extLst>
            </p:cNvPr>
            <p:cNvSpPr/>
            <p:nvPr/>
          </p:nvSpPr>
          <p:spPr>
            <a:xfrm>
              <a:off x="-338893" y="2886309"/>
              <a:ext cx="2229323" cy="549721"/>
            </a:xfrm>
            <a:custGeom>
              <a:avLst/>
              <a:gdLst>
                <a:gd name="connsiteX0" fmla="*/ 2572145 w 6755126"/>
                <a:gd name="connsiteY0" fmla="*/ 37565 h 1665723"/>
                <a:gd name="connsiteX1" fmla="*/ 3775942 w 6755126"/>
                <a:gd name="connsiteY1" fmla="*/ 202113 h 1665723"/>
                <a:gd name="connsiteX2" fmla="*/ 6027651 w 6755126"/>
                <a:gd name="connsiteY2" fmla="*/ 1293326 h 1665723"/>
                <a:gd name="connsiteX3" fmla="*/ 6755127 w 6755126"/>
                <a:gd name="connsiteY3" fmla="*/ 1665724 h 1665723"/>
                <a:gd name="connsiteX4" fmla="*/ 6755127 w 6755126"/>
                <a:gd name="connsiteY4" fmla="*/ 1631082 h 1665723"/>
                <a:gd name="connsiteX5" fmla="*/ 6200860 w 6755126"/>
                <a:gd name="connsiteY5" fmla="*/ 1353949 h 1665723"/>
                <a:gd name="connsiteX6" fmla="*/ 3992453 w 6755126"/>
                <a:gd name="connsiteY6" fmla="*/ 245415 h 1665723"/>
                <a:gd name="connsiteX7" fmla="*/ 2883919 w 6755126"/>
                <a:gd name="connsiteY7" fmla="*/ 2923 h 1665723"/>
                <a:gd name="connsiteX8" fmla="*/ 1740744 w 6755126"/>
                <a:gd name="connsiteY8" fmla="*/ 158811 h 1665723"/>
                <a:gd name="connsiteX9" fmla="*/ 0 w 6755126"/>
                <a:gd name="connsiteY9" fmla="*/ 964230 h 1665723"/>
                <a:gd name="connsiteX10" fmla="*/ 0 w 6755126"/>
                <a:gd name="connsiteY10" fmla="*/ 998872 h 1665723"/>
                <a:gd name="connsiteX11" fmla="*/ 1428969 w 6755126"/>
                <a:gd name="connsiteY11" fmla="*/ 306038 h 1665723"/>
                <a:gd name="connsiteX12" fmla="*/ 2572145 w 6755126"/>
                <a:gd name="connsiteY12" fmla="*/ 37565 h 1665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755126" h="1665723">
                  <a:moveTo>
                    <a:pt x="2572145" y="37565"/>
                  </a:moveTo>
                  <a:cubicBezTo>
                    <a:pt x="2979184" y="11584"/>
                    <a:pt x="3386224" y="80867"/>
                    <a:pt x="3775942" y="202113"/>
                  </a:cubicBezTo>
                  <a:cubicBezTo>
                    <a:pt x="4572701" y="453265"/>
                    <a:pt x="5291516" y="894947"/>
                    <a:pt x="6027651" y="1293326"/>
                  </a:cubicBezTo>
                  <a:cubicBezTo>
                    <a:pt x="6261483" y="1423232"/>
                    <a:pt x="6512635" y="1553138"/>
                    <a:pt x="6755127" y="1665724"/>
                  </a:cubicBezTo>
                  <a:lnTo>
                    <a:pt x="6755127" y="1631082"/>
                  </a:lnTo>
                  <a:cubicBezTo>
                    <a:pt x="6564598" y="1544478"/>
                    <a:pt x="6382728" y="1449214"/>
                    <a:pt x="6200860" y="1353949"/>
                  </a:cubicBezTo>
                  <a:cubicBezTo>
                    <a:pt x="5473385" y="972890"/>
                    <a:pt x="4771891" y="522549"/>
                    <a:pt x="3992453" y="245415"/>
                  </a:cubicBezTo>
                  <a:cubicBezTo>
                    <a:pt x="3637376" y="115509"/>
                    <a:pt x="3264978" y="20244"/>
                    <a:pt x="2883919" y="2923"/>
                  </a:cubicBezTo>
                  <a:cubicBezTo>
                    <a:pt x="2502861" y="-14397"/>
                    <a:pt x="2113142" y="46226"/>
                    <a:pt x="1740744" y="158811"/>
                  </a:cubicBezTo>
                  <a:cubicBezTo>
                    <a:pt x="1125854" y="349340"/>
                    <a:pt x="562927" y="652455"/>
                    <a:pt x="0" y="964230"/>
                  </a:cubicBezTo>
                  <a:lnTo>
                    <a:pt x="0" y="998872"/>
                  </a:lnTo>
                  <a:cubicBezTo>
                    <a:pt x="459002" y="739059"/>
                    <a:pt x="926665" y="496567"/>
                    <a:pt x="1428969" y="306038"/>
                  </a:cubicBezTo>
                  <a:cubicBezTo>
                    <a:pt x="1792707" y="158811"/>
                    <a:pt x="2182426" y="54886"/>
                    <a:pt x="2572145" y="3756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533" name="Graphic 1">
              <a:extLst>
                <a:ext uri="{FF2B5EF4-FFF2-40B4-BE49-F238E27FC236}">
                  <a16:creationId xmlns:a16="http://schemas.microsoft.com/office/drawing/2014/main" xmlns="" id="{25AA7E29-8D60-417A-8E4A-5C8A3709616C}"/>
                </a:ext>
              </a:extLst>
            </p:cNvPr>
            <p:cNvGrpSpPr/>
            <p:nvPr/>
          </p:nvGrpSpPr>
          <p:grpSpPr>
            <a:xfrm>
              <a:off x="-313170" y="3158051"/>
              <a:ext cx="60020" cy="157382"/>
              <a:chOff x="-581182" y="3602874"/>
              <a:chExt cx="181868" cy="476887"/>
            </a:xfrm>
            <a:grpFill/>
          </p:grpSpPr>
          <p:sp>
            <p:nvSpPr>
              <p:cNvPr id="829" name="Freeform: Shape 335">
                <a:extLst>
                  <a:ext uri="{FF2B5EF4-FFF2-40B4-BE49-F238E27FC236}">
                    <a16:creationId xmlns:a16="http://schemas.microsoft.com/office/drawing/2014/main" xmlns="" id="{4F7B11E4-D65B-47DF-A679-2A0F890BFF02}"/>
                  </a:ext>
                </a:extLst>
              </p:cNvPr>
              <p:cNvSpPr/>
              <p:nvPr/>
            </p:nvSpPr>
            <p:spPr>
              <a:xfrm>
                <a:off x="-503238" y="3635438"/>
                <a:ext cx="25981" cy="407039"/>
              </a:xfrm>
              <a:custGeom>
                <a:avLst/>
                <a:gdLst>
                  <a:gd name="connsiteX0" fmla="*/ 0 w 25981"/>
                  <a:gd name="connsiteY0" fmla="*/ 12991 h 407039"/>
                  <a:gd name="connsiteX1" fmla="*/ 0 w 25981"/>
                  <a:gd name="connsiteY1" fmla="*/ 394049 h 407039"/>
                  <a:gd name="connsiteX2" fmla="*/ 25981 w 25981"/>
                  <a:gd name="connsiteY2" fmla="*/ 394049 h 407039"/>
                  <a:gd name="connsiteX3" fmla="*/ 25981 w 25981"/>
                  <a:gd name="connsiteY3" fmla="*/ 12991 h 407039"/>
                  <a:gd name="connsiteX4" fmla="*/ 0 w 25981"/>
                  <a:gd name="connsiteY4" fmla="*/ 12991 h 4070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407039">
                    <a:moveTo>
                      <a:pt x="0" y="12991"/>
                    </a:moveTo>
                    <a:cubicBezTo>
                      <a:pt x="0" y="142897"/>
                      <a:pt x="0" y="264143"/>
                      <a:pt x="0" y="394049"/>
                    </a:cubicBezTo>
                    <a:cubicBezTo>
                      <a:pt x="0" y="411370"/>
                      <a:pt x="25981" y="411370"/>
                      <a:pt x="25981" y="394049"/>
                    </a:cubicBezTo>
                    <a:cubicBezTo>
                      <a:pt x="25981" y="264143"/>
                      <a:pt x="25981" y="142897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30" name="Freeform: Shape 336">
                <a:extLst>
                  <a:ext uri="{FF2B5EF4-FFF2-40B4-BE49-F238E27FC236}">
                    <a16:creationId xmlns:a16="http://schemas.microsoft.com/office/drawing/2014/main" xmlns="" id="{A7753242-A269-4A95-8E00-0955E84E8893}"/>
                  </a:ext>
                </a:extLst>
              </p:cNvPr>
              <p:cNvSpPr/>
              <p:nvPr/>
            </p:nvSpPr>
            <p:spPr>
              <a:xfrm>
                <a:off x="-581182" y="3975272"/>
                <a:ext cx="181868" cy="104489"/>
              </a:xfrm>
              <a:custGeom>
                <a:avLst/>
                <a:gdLst>
                  <a:gd name="connsiteX0" fmla="*/ 95265 w 181868"/>
                  <a:gd name="connsiteY0" fmla="*/ 36895 h 104489"/>
                  <a:gd name="connsiteX1" fmla="*/ 0 w 181868"/>
                  <a:gd name="connsiteY1" fmla="*/ 2253 h 104489"/>
                  <a:gd name="connsiteX2" fmla="*/ 95265 w 181868"/>
                  <a:gd name="connsiteY2" fmla="*/ 71536 h 104489"/>
                  <a:gd name="connsiteX3" fmla="*/ 181869 w 181868"/>
                  <a:gd name="connsiteY3" fmla="*/ 97517 h 104489"/>
                  <a:gd name="connsiteX4" fmla="*/ 95265 w 181868"/>
                  <a:gd name="connsiteY4" fmla="*/ 36895 h 1044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1868" h="104489">
                    <a:moveTo>
                      <a:pt x="95265" y="36895"/>
                    </a:moveTo>
                    <a:cubicBezTo>
                      <a:pt x="43302" y="10913"/>
                      <a:pt x="0" y="-6408"/>
                      <a:pt x="0" y="2253"/>
                    </a:cubicBezTo>
                    <a:cubicBezTo>
                      <a:pt x="0" y="10913"/>
                      <a:pt x="43302" y="36895"/>
                      <a:pt x="95265" y="71536"/>
                    </a:cubicBezTo>
                    <a:cubicBezTo>
                      <a:pt x="138567" y="97517"/>
                      <a:pt x="181869" y="114838"/>
                      <a:pt x="181869" y="97517"/>
                    </a:cubicBezTo>
                    <a:cubicBezTo>
                      <a:pt x="181869" y="88857"/>
                      <a:pt x="138567" y="62876"/>
                      <a:pt x="95265" y="368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31" name="Freeform: Shape 337">
                <a:extLst>
                  <a:ext uri="{FF2B5EF4-FFF2-40B4-BE49-F238E27FC236}">
                    <a16:creationId xmlns:a16="http://schemas.microsoft.com/office/drawing/2014/main" xmlns="" id="{7FE1FA57-72FA-4475-9EA9-A2BE2D45B226}"/>
                  </a:ext>
                </a:extLst>
              </p:cNvPr>
              <p:cNvSpPr/>
              <p:nvPr/>
            </p:nvSpPr>
            <p:spPr>
              <a:xfrm>
                <a:off x="-581182" y="3602874"/>
                <a:ext cx="181868" cy="108430"/>
              </a:xfrm>
              <a:custGeom>
                <a:avLst/>
                <a:gdLst>
                  <a:gd name="connsiteX0" fmla="*/ 95265 w 181868"/>
                  <a:gd name="connsiteY0" fmla="*/ 36894 h 108430"/>
                  <a:gd name="connsiteX1" fmla="*/ 0 w 181868"/>
                  <a:gd name="connsiteY1" fmla="*/ 106178 h 108430"/>
                  <a:gd name="connsiteX2" fmla="*/ 95265 w 181868"/>
                  <a:gd name="connsiteY2" fmla="*/ 71536 h 108430"/>
                  <a:gd name="connsiteX3" fmla="*/ 181869 w 181868"/>
                  <a:gd name="connsiteY3" fmla="*/ 2253 h 108430"/>
                  <a:gd name="connsiteX4" fmla="*/ 95265 w 181868"/>
                  <a:gd name="connsiteY4" fmla="*/ 36894 h 1084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1868" h="108430">
                    <a:moveTo>
                      <a:pt x="95265" y="36894"/>
                    </a:moveTo>
                    <a:cubicBezTo>
                      <a:pt x="43302" y="71536"/>
                      <a:pt x="0" y="97517"/>
                      <a:pt x="0" y="106178"/>
                    </a:cubicBezTo>
                    <a:cubicBezTo>
                      <a:pt x="0" y="114838"/>
                      <a:pt x="43302" y="97517"/>
                      <a:pt x="95265" y="71536"/>
                    </a:cubicBezTo>
                    <a:cubicBezTo>
                      <a:pt x="138567" y="45555"/>
                      <a:pt x="181869" y="19574"/>
                      <a:pt x="181869" y="2253"/>
                    </a:cubicBezTo>
                    <a:cubicBezTo>
                      <a:pt x="181869" y="-6408"/>
                      <a:pt x="138567" y="10913"/>
                      <a:pt x="95265" y="3689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34" name="Graphic 1">
              <a:extLst>
                <a:ext uri="{FF2B5EF4-FFF2-40B4-BE49-F238E27FC236}">
                  <a16:creationId xmlns:a16="http://schemas.microsoft.com/office/drawing/2014/main" xmlns="" id="{BE2D9FFE-701F-4E58-8C80-0071B316DC30}"/>
                </a:ext>
              </a:extLst>
            </p:cNvPr>
            <p:cNvGrpSpPr/>
            <p:nvPr/>
          </p:nvGrpSpPr>
          <p:grpSpPr>
            <a:xfrm>
              <a:off x="-173123" y="3079306"/>
              <a:ext cx="62878" cy="314978"/>
              <a:chOff x="-156821" y="3364268"/>
              <a:chExt cx="190529" cy="954423"/>
            </a:xfrm>
            <a:grpFill/>
          </p:grpSpPr>
          <p:sp>
            <p:nvSpPr>
              <p:cNvPr id="826" name="Freeform: Shape 332">
                <a:extLst>
                  <a:ext uri="{FF2B5EF4-FFF2-40B4-BE49-F238E27FC236}">
                    <a16:creationId xmlns:a16="http://schemas.microsoft.com/office/drawing/2014/main" xmlns="" id="{EEFD8A36-304A-4B92-BDB2-83E34BB92E9E}"/>
                  </a:ext>
                </a:extLst>
              </p:cNvPr>
              <p:cNvSpPr/>
              <p:nvPr/>
            </p:nvSpPr>
            <p:spPr>
              <a:xfrm>
                <a:off x="-78877" y="3392946"/>
                <a:ext cx="27371" cy="883362"/>
              </a:xfrm>
              <a:custGeom>
                <a:avLst/>
                <a:gdLst>
                  <a:gd name="connsiteX0" fmla="*/ 0 w 27371"/>
                  <a:gd name="connsiteY0" fmla="*/ 12991 h 883362"/>
                  <a:gd name="connsiteX1" fmla="*/ 0 w 27371"/>
                  <a:gd name="connsiteY1" fmla="*/ 870372 h 883362"/>
                  <a:gd name="connsiteX2" fmla="*/ 25981 w 27371"/>
                  <a:gd name="connsiteY2" fmla="*/ 870372 h 883362"/>
                  <a:gd name="connsiteX3" fmla="*/ 25981 w 27371"/>
                  <a:gd name="connsiteY3" fmla="*/ 12991 h 883362"/>
                  <a:gd name="connsiteX4" fmla="*/ 0 w 27371"/>
                  <a:gd name="connsiteY4" fmla="*/ 12991 h 8833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371" h="883362">
                    <a:moveTo>
                      <a:pt x="0" y="12991"/>
                    </a:moveTo>
                    <a:cubicBezTo>
                      <a:pt x="0" y="298784"/>
                      <a:pt x="0" y="584578"/>
                      <a:pt x="0" y="870372"/>
                    </a:cubicBezTo>
                    <a:cubicBezTo>
                      <a:pt x="0" y="887693"/>
                      <a:pt x="25981" y="887693"/>
                      <a:pt x="25981" y="870372"/>
                    </a:cubicBezTo>
                    <a:cubicBezTo>
                      <a:pt x="25981" y="584578"/>
                      <a:pt x="25981" y="298784"/>
                      <a:pt x="25981" y="12991"/>
                    </a:cubicBezTo>
                    <a:cubicBezTo>
                      <a:pt x="3464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27" name="Freeform: Shape 333">
                <a:extLst>
                  <a:ext uri="{FF2B5EF4-FFF2-40B4-BE49-F238E27FC236}">
                    <a16:creationId xmlns:a16="http://schemas.microsoft.com/office/drawing/2014/main" xmlns="" id="{2A8ECE0B-5F2B-49B2-9E1B-2F1D55D32C2F}"/>
                  </a:ext>
                </a:extLst>
              </p:cNvPr>
              <p:cNvSpPr/>
              <p:nvPr/>
            </p:nvSpPr>
            <p:spPr>
              <a:xfrm>
                <a:off x="-156821" y="4199284"/>
                <a:ext cx="190529" cy="119407"/>
              </a:xfrm>
              <a:custGeom>
                <a:avLst/>
                <a:gdLst>
                  <a:gd name="connsiteX0" fmla="*/ 95265 w 190529"/>
                  <a:gd name="connsiteY0" fmla="*/ 20732 h 119407"/>
                  <a:gd name="connsiteX1" fmla="*/ 0 w 190529"/>
                  <a:gd name="connsiteY1" fmla="*/ 12072 h 119407"/>
                  <a:gd name="connsiteX2" fmla="*/ 95265 w 190529"/>
                  <a:gd name="connsiteY2" fmla="*/ 98676 h 119407"/>
                  <a:gd name="connsiteX3" fmla="*/ 190529 w 190529"/>
                  <a:gd name="connsiteY3" fmla="*/ 107336 h 119407"/>
                  <a:gd name="connsiteX4" fmla="*/ 95265 w 190529"/>
                  <a:gd name="connsiteY4" fmla="*/ 20732 h 1194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9407">
                    <a:moveTo>
                      <a:pt x="95265" y="20732"/>
                    </a:moveTo>
                    <a:cubicBezTo>
                      <a:pt x="43302" y="-5249"/>
                      <a:pt x="0" y="-5249"/>
                      <a:pt x="0" y="12072"/>
                    </a:cubicBezTo>
                    <a:cubicBezTo>
                      <a:pt x="0" y="29393"/>
                      <a:pt x="43302" y="72695"/>
                      <a:pt x="95265" y="98676"/>
                    </a:cubicBezTo>
                    <a:cubicBezTo>
                      <a:pt x="147227" y="124657"/>
                      <a:pt x="190529" y="124657"/>
                      <a:pt x="190529" y="107336"/>
                    </a:cubicBezTo>
                    <a:cubicBezTo>
                      <a:pt x="190529" y="81355"/>
                      <a:pt x="147227" y="46713"/>
                      <a:pt x="95265" y="2073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28" name="Freeform: Shape 334">
                <a:extLst>
                  <a:ext uri="{FF2B5EF4-FFF2-40B4-BE49-F238E27FC236}">
                    <a16:creationId xmlns:a16="http://schemas.microsoft.com/office/drawing/2014/main" xmlns="" id="{E685E01D-9C9E-4C25-9E1F-86D28DD63CE1}"/>
                  </a:ext>
                </a:extLst>
              </p:cNvPr>
              <p:cNvSpPr/>
              <p:nvPr/>
            </p:nvSpPr>
            <p:spPr>
              <a:xfrm>
                <a:off x="-156821" y="3364268"/>
                <a:ext cx="190529" cy="120393"/>
              </a:xfrm>
              <a:custGeom>
                <a:avLst/>
                <a:gdLst>
                  <a:gd name="connsiteX0" fmla="*/ 95265 w 190529"/>
                  <a:gd name="connsiteY0" fmla="*/ 24348 h 120393"/>
                  <a:gd name="connsiteX1" fmla="*/ 0 w 190529"/>
                  <a:gd name="connsiteY1" fmla="*/ 110952 h 120393"/>
                  <a:gd name="connsiteX2" fmla="*/ 95265 w 190529"/>
                  <a:gd name="connsiteY2" fmla="*/ 102292 h 120393"/>
                  <a:gd name="connsiteX3" fmla="*/ 190529 w 190529"/>
                  <a:gd name="connsiteY3" fmla="*/ 15687 h 120393"/>
                  <a:gd name="connsiteX4" fmla="*/ 95265 w 190529"/>
                  <a:gd name="connsiteY4" fmla="*/ 24348 h 120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20393">
                    <a:moveTo>
                      <a:pt x="95265" y="24348"/>
                    </a:moveTo>
                    <a:cubicBezTo>
                      <a:pt x="43302" y="50329"/>
                      <a:pt x="0" y="93631"/>
                      <a:pt x="0" y="110952"/>
                    </a:cubicBezTo>
                    <a:cubicBezTo>
                      <a:pt x="0" y="128273"/>
                      <a:pt x="43302" y="119612"/>
                      <a:pt x="95265" y="102292"/>
                    </a:cubicBezTo>
                    <a:cubicBezTo>
                      <a:pt x="147227" y="76310"/>
                      <a:pt x="190529" y="41669"/>
                      <a:pt x="190529" y="15687"/>
                    </a:cubicBezTo>
                    <a:cubicBezTo>
                      <a:pt x="190529" y="-10294"/>
                      <a:pt x="147227" y="-1633"/>
                      <a:pt x="95265" y="2434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35" name="Graphic 1">
              <a:extLst>
                <a:ext uri="{FF2B5EF4-FFF2-40B4-BE49-F238E27FC236}">
                  <a16:creationId xmlns:a16="http://schemas.microsoft.com/office/drawing/2014/main" xmlns="" id="{6A59D1BD-EFB8-4F80-B93D-7F81C80EDDAE}"/>
                </a:ext>
              </a:extLst>
            </p:cNvPr>
            <p:cNvGrpSpPr/>
            <p:nvPr/>
          </p:nvGrpSpPr>
          <p:grpSpPr>
            <a:xfrm>
              <a:off x="-33076" y="3007854"/>
              <a:ext cx="62878" cy="456027"/>
              <a:chOff x="267538" y="3147758"/>
              <a:chExt cx="190529" cy="1381819"/>
            </a:xfrm>
            <a:grpFill/>
          </p:grpSpPr>
          <p:sp>
            <p:nvSpPr>
              <p:cNvPr id="823" name="Freeform: Shape 329">
                <a:extLst>
                  <a:ext uri="{FF2B5EF4-FFF2-40B4-BE49-F238E27FC236}">
                    <a16:creationId xmlns:a16="http://schemas.microsoft.com/office/drawing/2014/main" xmlns="" id="{4E170169-76D7-4DEC-A6CA-481FD480D180}"/>
                  </a:ext>
                </a:extLst>
              </p:cNvPr>
              <p:cNvSpPr/>
              <p:nvPr/>
            </p:nvSpPr>
            <p:spPr>
              <a:xfrm>
                <a:off x="354142" y="3176436"/>
                <a:ext cx="25981" cy="1325044"/>
              </a:xfrm>
              <a:custGeom>
                <a:avLst/>
                <a:gdLst>
                  <a:gd name="connsiteX0" fmla="*/ 0 w 25981"/>
                  <a:gd name="connsiteY0" fmla="*/ 12991 h 1325044"/>
                  <a:gd name="connsiteX1" fmla="*/ 0 w 25981"/>
                  <a:gd name="connsiteY1" fmla="*/ 1312054 h 1325044"/>
                  <a:gd name="connsiteX2" fmla="*/ 25981 w 25981"/>
                  <a:gd name="connsiteY2" fmla="*/ 1312054 h 1325044"/>
                  <a:gd name="connsiteX3" fmla="*/ 25981 w 25981"/>
                  <a:gd name="connsiteY3" fmla="*/ 12991 h 1325044"/>
                  <a:gd name="connsiteX4" fmla="*/ 0 w 25981"/>
                  <a:gd name="connsiteY4" fmla="*/ 12991 h 13250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325044">
                    <a:moveTo>
                      <a:pt x="0" y="12991"/>
                    </a:moveTo>
                    <a:cubicBezTo>
                      <a:pt x="0" y="446012"/>
                      <a:pt x="0" y="879033"/>
                      <a:pt x="0" y="1312054"/>
                    </a:cubicBezTo>
                    <a:cubicBezTo>
                      <a:pt x="0" y="1329374"/>
                      <a:pt x="25981" y="1329374"/>
                      <a:pt x="25981" y="1312054"/>
                    </a:cubicBezTo>
                    <a:cubicBezTo>
                      <a:pt x="25981" y="879033"/>
                      <a:pt x="25981" y="446012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24" name="Freeform: Shape 330">
                <a:extLst>
                  <a:ext uri="{FF2B5EF4-FFF2-40B4-BE49-F238E27FC236}">
                    <a16:creationId xmlns:a16="http://schemas.microsoft.com/office/drawing/2014/main" xmlns="" id="{DFED106D-1ED6-4004-9495-EEC7841E5972}"/>
                  </a:ext>
                </a:extLst>
              </p:cNvPr>
              <p:cNvSpPr/>
              <p:nvPr/>
            </p:nvSpPr>
            <p:spPr>
              <a:xfrm>
                <a:off x="267538" y="4398474"/>
                <a:ext cx="190529" cy="131103"/>
              </a:xfrm>
              <a:custGeom>
                <a:avLst/>
                <a:gdLst>
                  <a:gd name="connsiteX0" fmla="*/ 95265 w 190529"/>
                  <a:gd name="connsiteY0" fmla="*/ 12071 h 131103"/>
                  <a:gd name="connsiteX1" fmla="*/ 0 w 190529"/>
                  <a:gd name="connsiteY1" fmla="*/ 20732 h 131103"/>
                  <a:gd name="connsiteX2" fmla="*/ 95265 w 190529"/>
                  <a:gd name="connsiteY2" fmla="*/ 115997 h 131103"/>
                  <a:gd name="connsiteX3" fmla="*/ 190529 w 190529"/>
                  <a:gd name="connsiteY3" fmla="*/ 98676 h 131103"/>
                  <a:gd name="connsiteX4" fmla="*/ 95265 w 190529"/>
                  <a:gd name="connsiteY4" fmla="*/ 12071 h 1311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31103">
                    <a:moveTo>
                      <a:pt x="95265" y="12071"/>
                    </a:moveTo>
                    <a:cubicBezTo>
                      <a:pt x="43302" y="-5249"/>
                      <a:pt x="0" y="-5249"/>
                      <a:pt x="0" y="20732"/>
                    </a:cubicBezTo>
                    <a:cubicBezTo>
                      <a:pt x="0" y="46713"/>
                      <a:pt x="43302" y="90015"/>
                      <a:pt x="95265" y="115997"/>
                    </a:cubicBezTo>
                    <a:cubicBezTo>
                      <a:pt x="147227" y="141978"/>
                      <a:pt x="190529" y="133317"/>
                      <a:pt x="190529" y="98676"/>
                    </a:cubicBezTo>
                    <a:cubicBezTo>
                      <a:pt x="190529" y="64034"/>
                      <a:pt x="147227" y="38053"/>
                      <a:pt x="95265" y="1207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25" name="Freeform: Shape 331">
                <a:extLst>
                  <a:ext uri="{FF2B5EF4-FFF2-40B4-BE49-F238E27FC236}">
                    <a16:creationId xmlns:a16="http://schemas.microsoft.com/office/drawing/2014/main" xmlns="" id="{FC9A7CFF-694C-4B6A-9CBF-80A8733586EC}"/>
                  </a:ext>
                </a:extLst>
              </p:cNvPr>
              <p:cNvSpPr/>
              <p:nvPr/>
            </p:nvSpPr>
            <p:spPr>
              <a:xfrm>
                <a:off x="267538" y="3147758"/>
                <a:ext cx="190529" cy="135299"/>
              </a:xfrm>
              <a:custGeom>
                <a:avLst/>
                <a:gdLst>
                  <a:gd name="connsiteX0" fmla="*/ 95265 w 190529"/>
                  <a:gd name="connsiteY0" fmla="*/ 15687 h 135299"/>
                  <a:gd name="connsiteX1" fmla="*/ 0 w 190529"/>
                  <a:gd name="connsiteY1" fmla="*/ 110952 h 135299"/>
                  <a:gd name="connsiteX2" fmla="*/ 95265 w 190529"/>
                  <a:gd name="connsiteY2" fmla="*/ 119612 h 135299"/>
                  <a:gd name="connsiteX3" fmla="*/ 190529 w 190529"/>
                  <a:gd name="connsiteY3" fmla="*/ 24348 h 135299"/>
                  <a:gd name="connsiteX4" fmla="*/ 95265 w 190529"/>
                  <a:gd name="connsiteY4" fmla="*/ 15687 h 1352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35299">
                    <a:moveTo>
                      <a:pt x="95265" y="15687"/>
                    </a:moveTo>
                    <a:cubicBezTo>
                      <a:pt x="43302" y="41669"/>
                      <a:pt x="0" y="84971"/>
                      <a:pt x="0" y="110952"/>
                    </a:cubicBezTo>
                    <a:cubicBezTo>
                      <a:pt x="0" y="136933"/>
                      <a:pt x="43302" y="145594"/>
                      <a:pt x="95265" y="119612"/>
                    </a:cubicBezTo>
                    <a:cubicBezTo>
                      <a:pt x="147227" y="102292"/>
                      <a:pt x="190529" y="58989"/>
                      <a:pt x="190529" y="24348"/>
                    </a:cubicBezTo>
                    <a:cubicBezTo>
                      <a:pt x="190529" y="-1633"/>
                      <a:pt x="147227" y="-10294"/>
                      <a:pt x="95265" y="1568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36" name="Graphic 1">
              <a:extLst>
                <a:ext uri="{FF2B5EF4-FFF2-40B4-BE49-F238E27FC236}">
                  <a16:creationId xmlns:a16="http://schemas.microsoft.com/office/drawing/2014/main" xmlns="" id="{1756EB2F-EEA9-401C-A2C1-6AA61EF6A779}"/>
                </a:ext>
              </a:extLst>
            </p:cNvPr>
            <p:cNvGrpSpPr/>
            <p:nvPr/>
          </p:nvGrpSpPr>
          <p:grpSpPr>
            <a:xfrm>
              <a:off x="109830" y="2945052"/>
              <a:ext cx="62878" cy="581822"/>
              <a:chOff x="700559" y="2957461"/>
              <a:chExt cx="190529" cy="1762994"/>
            </a:xfrm>
            <a:grpFill/>
          </p:grpSpPr>
          <p:sp>
            <p:nvSpPr>
              <p:cNvPr id="820" name="Freeform: Shape 326">
                <a:extLst>
                  <a:ext uri="{FF2B5EF4-FFF2-40B4-BE49-F238E27FC236}">
                    <a16:creationId xmlns:a16="http://schemas.microsoft.com/office/drawing/2014/main" xmlns="" id="{D1046D99-F3CE-4EA9-82A5-EDAF52822A12}"/>
                  </a:ext>
                </a:extLst>
              </p:cNvPr>
              <p:cNvSpPr/>
              <p:nvPr/>
            </p:nvSpPr>
            <p:spPr>
              <a:xfrm>
                <a:off x="778503" y="2988897"/>
                <a:ext cx="25981" cy="1685791"/>
              </a:xfrm>
              <a:custGeom>
                <a:avLst/>
                <a:gdLst>
                  <a:gd name="connsiteX0" fmla="*/ 0 w 25981"/>
                  <a:gd name="connsiteY0" fmla="*/ 10000 h 1685791"/>
                  <a:gd name="connsiteX1" fmla="*/ 0 w 25981"/>
                  <a:gd name="connsiteY1" fmla="*/ 1672801 h 1685791"/>
                  <a:gd name="connsiteX2" fmla="*/ 25981 w 25981"/>
                  <a:gd name="connsiteY2" fmla="*/ 1672801 h 1685791"/>
                  <a:gd name="connsiteX3" fmla="*/ 25981 w 25981"/>
                  <a:gd name="connsiteY3" fmla="*/ 10000 h 1685791"/>
                  <a:gd name="connsiteX4" fmla="*/ 0 w 25981"/>
                  <a:gd name="connsiteY4" fmla="*/ 10000 h 16857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685791">
                    <a:moveTo>
                      <a:pt x="0" y="10000"/>
                    </a:moveTo>
                    <a:cubicBezTo>
                      <a:pt x="0" y="564267"/>
                      <a:pt x="0" y="1118534"/>
                      <a:pt x="0" y="1672801"/>
                    </a:cubicBezTo>
                    <a:cubicBezTo>
                      <a:pt x="0" y="1690121"/>
                      <a:pt x="25981" y="1690121"/>
                      <a:pt x="25981" y="1672801"/>
                    </a:cubicBezTo>
                    <a:cubicBezTo>
                      <a:pt x="25981" y="1118534"/>
                      <a:pt x="25981" y="564267"/>
                      <a:pt x="25981" y="10000"/>
                    </a:cubicBezTo>
                    <a:cubicBezTo>
                      <a:pt x="2598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21" name="Freeform: Shape 327">
                <a:extLst>
                  <a:ext uri="{FF2B5EF4-FFF2-40B4-BE49-F238E27FC236}">
                    <a16:creationId xmlns:a16="http://schemas.microsoft.com/office/drawing/2014/main" xmlns="" id="{981B63C3-2ED9-4D55-8E4A-4E86E728F446}"/>
                  </a:ext>
                </a:extLst>
              </p:cNvPr>
              <p:cNvSpPr/>
              <p:nvPr/>
            </p:nvSpPr>
            <p:spPr>
              <a:xfrm>
                <a:off x="700559" y="4568299"/>
                <a:ext cx="190529" cy="152156"/>
              </a:xfrm>
              <a:custGeom>
                <a:avLst/>
                <a:gdLst>
                  <a:gd name="connsiteX0" fmla="*/ 95265 w 190529"/>
                  <a:gd name="connsiteY0" fmla="*/ 6795 h 152156"/>
                  <a:gd name="connsiteX1" fmla="*/ 0 w 190529"/>
                  <a:gd name="connsiteY1" fmla="*/ 41437 h 152156"/>
                  <a:gd name="connsiteX2" fmla="*/ 95265 w 190529"/>
                  <a:gd name="connsiteY2" fmla="*/ 145362 h 152156"/>
                  <a:gd name="connsiteX3" fmla="*/ 190529 w 190529"/>
                  <a:gd name="connsiteY3" fmla="*/ 110720 h 152156"/>
                  <a:gd name="connsiteX4" fmla="*/ 95265 w 190529"/>
                  <a:gd name="connsiteY4" fmla="*/ 6795 h 152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52156">
                    <a:moveTo>
                      <a:pt x="95265" y="6795"/>
                    </a:moveTo>
                    <a:cubicBezTo>
                      <a:pt x="43302" y="-10526"/>
                      <a:pt x="0" y="6795"/>
                      <a:pt x="0" y="41437"/>
                    </a:cubicBezTo>
                    <a:cubicBezTo>
                      <a:pt x="0" y="76078"/>
                      <a:pt x="43302" y="128041"/>
                      <a:pt x="95265" y="145362"/>
                    </a:cubicBezTo>
                    <a:cubicBezTo>
                      <a:pt x="147227" y="162683"/>
                      <a:pt x="190529" y="145362"/>
                      <a:pt x="190529" y="110720"/>
                    </a:cubicBezTo>
                    <a:cubicBezTo>
                      <a:pt x="190529" y="67418"/>
                      <a:pt x="147227" y="24116"/>
                      <a:pt x="95265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22" name="Freeform: Shape 328">
                <a:extLst>
                  <a:ext uri="{FF2B5EF4-FFF2-40B4-BE49-F238E27FC236}">
                    <a16:creationId xmlns:a16="http://schemas.microsoft.com/office/drawing/2014/main" xmlns="" id="{80CD361E-74D5-45B8-BDF2-ED5F15A9AAE4}"/>
                  </a:ext>
                </a:extLst>
              </p:cNvPr>
              <p:cNvSpPr/>
              <p:nvPr/>
            </p:nvSpPr>
            <p:spPr>
              <a:xfrm>
                <a:off x="700559" y="2957461"/>
                <a:ext cx="190529" cy="152156"/>
              </a:xfrm>
              <a:custGeom>
                <a:avLst/>
                <a:gdLst>
                  <a:gd name="connsiteX0" fmla="*/ 95265 w 190529"/>
                  <a:gd name="connsiteY0" fmla="*/ 6795 h 152156"/>
                  <a:gd name="connsiteX1" fmla="*/ 0 w 190529"/>
                  <a:gd name="connsiteY1" fmla="*/ 110720 h 152156"/>
                  <a:gd name="connsiteX2" fmla="*/ 95265 w 190529"/>
                  <a:gd name="connsiteY2" fmla="*/ 145362 h 152156"/>
                  <a:gd name="connsiteX3" fmla="*/ 190529 w 190529"/>
                  <a:gd name="connsiteY3" fmla="*/ 41437 h 152156"/>
                  <a:gd name="connsiteX4" fmla="*/ 95265 w 190529"/>
                  <a:gd name="connsiteY4" fmla="*/ 6795 h 152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52156">
                    <a:moveTo>
                      <a:pt x="95265" y="6795"/>
                    </a:moveTo>
                    <a:cubicBezTo>
                      <a:pt x="43302" y="24116"/>
                      <a:pt x="0" y="76078"/>
                      <a:pt x="0" y="110720"/>
                    </a:cubicBezTo>
                    <a:cubicBezTo>
                      <a:pt x="0" y="145362"/>
                      <a:pt x="43302" y="162683"/>
                      <a:pt x="95265" y="145362"/>
                    </a:cubicBezTo>
                    <a:cubicBezTo>
                      <a:pt x="147227" y="128041"/>
                      <a:pt x="190529" y="84739"/>
                      <a:pt x="190529" y="41437"/>
                    </a:cubicBezTo>
                    <a:cubicBezTo>
                      <a:pt x="190529" y="6795"/>
                      <a:pt x="147227" y="-10526"/>
                      <a:pt x="95265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37" name="Graphic 1">
              <a:extLst>
                <a:ext uri="{FF2B5EF4-FFF2-40B4-BE49-F238E27FC236}">
                  <a16:creationId xmlns:a16="http://schemas.microsoft.com/office/drawing/2014/main" xmlns="" id="{0374EAB5-E58C-4771-8D76-62501D8798D4}"/>
                </a:ext>
              </a:extLst>
            </p:cNvPr>
            <p:cNvGrpSpPr/>
            <p:nvPr/>
          </p:nvGrpSpPr>
          <p:grpSpPr>
            <a:xfrm>
              <a:off x="249877" y="2899801"/>
              <a:ext cx="62878" cy="674922"/>
              <a:chOff x="1124920" y="2820345"/>
              <a:chExt cx="190529" cy="2045097"/>
            </a:xfrm>
            <a:grpFill/>
          </p:grpSpPr>
          <p:sp>
            <p:nvSpPr>
              <p:cNvPr id="817" name="Freeform: Shape 323">
                <a:extLst>
                  <a:ext uri="{FF2B5EF4-FFF2-40B4-BE49-F238E27FC236}">
                    <a16:creationId xmlns:a16="http://schemas.microsoft.com/office/drawing/2014/main" xmlns="" id="{03155C8D-C740-4F3E-BB45-3EF06313A7B7}"/>
                  </a:ext>
                </a:extLst>
              </p:cNvPr>
              <p:cNvSpPr/>
              <p:nvPr/>
            </p:nvSpPr>
            <p:spPr>
              <a:xfrm>
                <a:off x="1211524" y="2850330"/>
                <a:ext cx="25981" cy="1962924"/>
              </a:xfrm>
              <a:custGeom>
                <a:avLst/>
                <a:gdLst>
                  <a:gd name="connsiteX0" fmla="*/ 0 w 25981"/>
                  <a:gd name="connsiteY0" fmla="*/ 10000 h 1962924"/>
                  <a:gd name="connsiteX1" fmla="*/ 0 w 25981"/>
                  <a:gd name="connsiteY1" fmla="*/ 1949934 h 1962924"/>
                  <a:gd name="connsiteX2" fmla="*/ 25981 w 25981"/>
                  <a:gd name="connsiteY2" fmla="*/ 1949934 h 1962924"/>
                  <a:gd name="connsiteX3" fmla="*/ 25981 w 25981"/>
                  <a:gd name="connsiteY3" fmla="*/ 10000 h 1962924"/>
                  <a:gd name="connsiteX4" fmla="*/ 0 w 25981"/>
                  <a:gd name="connsiteY4" fmla="*/ 10000 h 19629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962924">
                    <a:moveTo>
                      <a:pt x="0" y="10000"/>
                    </a:moveTo>
                    <a:cubicBezTo>
                      <a:pt x="0" y="659532"/>
                      <a:pt x="0" y="1300403"/>
                      <a:pt x="0" y="1949934"/>
                    </a:cubicBezTo>
                    <a:cubicBezTo>
                      <a:pt x="0" y="1967255"/>
                      <a:pt x="25981" y="1967255"/>
                      <a:pt x="25981" y="1949934"/>
                    </a:cubicBezTo>
                    <a:cubicBezTo>
                      <a:pt x="25981" y="1300403"/>
                      <a:pt x="25981" y="659532"/>
                      <a:pt x="25981" y="10000"/>
                    </a:cubicBezTo>
                    <a:cubicBezTo>
                      <a:pt x="2598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18" name="Freeform: Shape 324">
                <a:extLst>
                  <a:ext uri="{FF2B5EF4-FFF2-40B4-BE49-F238E27FC236}">
                    <a16:creationId xmlns:a16="http://schemas.microsoft.com/office/drawing/2014/main" xmlns="" id="{48F0C0C9-D7F2-4D8A-801A-284B89725A93}"/>
                  </a:ext>
                </a:extLst>
              </p:cNvPr>
              <p:cNvSpPr/>
              <p:nvPr/>
            </p:nvSpPr>
            <p:spPr>
              <a:xfrm>
                <a:off x="1124920" y="4694680"/>
                <a:ext cx="190529" cy="170762"/>
              </a:xfrm>
              <a:custGeom>
                <a:avLst/>
                <a:gdLst>
                  <a:gd name="connsiteX0" fmla="*/ 95265 w 190529"/>
                  <a:gd name="connsiteY0" fmla="*/ 1659 h 170762"/>
                  <a:gd name="connsiteX1" fmla="*/ 0 w 190529"/>
                  <a:gd name="connsiteY1" fmla="*/ 62282 h 170762"/>
                  <a:gd name="connsiteX2" fmla="*/ 95265 w 190529"/>
                  <a:gd name="connsiteY2" fmla="*/ 166207 h 170762"/>
                  <a:gd name="connsiteX3" fmla="*/ 190529 w 190529"/>
                  <a:gd name="connsiteY3" fmla="*/ 105584 h 170762"/>
                  <a:gd name="connsiteX4" fmla="*/ 95265 w 190529"/>
                  <a:gd name="connsiteY4" fmla="*/ 1659 h 17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70762">
                    <a:moveTo>
                      <a:pt x="95265" y="1659"/>
                    </a:moveTo>
                    <a:cubicBezTo>
                      <a:pt x="43302" y="-7001"/>
                      <a:pt x="0" y="18980"/>
                      <a:pt x="0" y="62282"/>
                    </a:cubicBezTo>
                    <a:cubicBezTo>
                      <a:pt x="0" y="105584"/>
                      <a:pt x="43302" y="157547"/>
                      <a:pt x="95265" y="166207"/>
                    </a:cubicBezTo>
                    <a:cubicBezTo>
                      <a:pt x="147227" y="183528"/>
                      <a:pt x="190529" y="148886"/>
                      <a:pt x="190529" y="105584"/>
                    </a:cubicBezTo>
                    <a:cubicBezTo>
                      <a:pt x="190529" y="62282"/>
                      <a:pt x="147227" y="10320"/>
                      <a:pt x="95265" y="165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19" name="Freeform: Shape 325">
                <a:extLst>
                  <a:ext uri="{FF2B5EF4-FFF2-40B4-BE49-F238E27FC236}">
                    <a16:creationId xmlns:a16="http://schemas.microsoft.com/office/drawing/2014/main" xmlns="" id="{7AEACFEC-4222-447F-ACA0-5A02851406FE}"/>
                  </a:ext>
                </a:extLst>
              </p:cNvPr>
              <p:cNvSpPr/>
              <p:nvPr/>
            </p:nvSpPr>
            <p:spPr>
              <a:xfrm>
                <a:off x="1124920" y="2820345"/>
                <a:ext cx="190529" cy="171551"/>
              </a:xfrm>
              <a:custGeom>
                <a:avLst/>
                <a:gdLst>
                  <a:gd name="connsiteX0" fmla="*/ 95265 w 190529"/>
                  <a:gd name="connsiteY0" fmla="*/ 5344 h 171551"/>
                  <a:gd name="connsiteX1" fmla="*/ 0 w 190529"/>
                  <a:gd name="connsiteY1" fmla="*/ 109269 h 171551"/>
                  <a:gd name="connsiteX2" fmla="*/ 95265 w 190529"/>
                  <a:gd name="connsiteY2" fmla="*/ 169892 h 171551"/>
                  <a:gd name="connsiteX3" fmla="*/ 190529 w 190529"/>
                  <a:gd name="connsiteY3" fmla="*/ 65967 h 171551"/>
                  <a:gd name="connsiteX4" fmla="*/ 95265 w 190529"/>
                  <a:gd name="connsiteY4" fmla="*/ 5344 h 1715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71551">
                    <a:moveTo>
                      <a:pt x="95265" y="5344"/>
                    </a:moveTo>
                    <a:cubicBezTo>
                      <a:pt x="43302" y="22665"/>
                      <a:pt x="0" y="65967"/>
                      <a:pt x="0" y="109269"/>
                    </a:cubicBezTo>
                    <a:cubicBezTo>
                      <a:pt x="0" y="152571"/>
                      <a:pt x="43302" y="178552"/>
                      <a:pt x="95265" y="169892"/>
                    </a:cubicBezTo>
                    <a:cubicBezTo>
                      <a:pt x="147227" y="161231"/>
                      <a:pt x="190529" y="109269"/>
                      <a:pt x="190529" y="65967"/>
                    </a:cubicBezTo>
                    <a:cubicBezTo>
                      <a:pt x="190529" y="14004"/>
                      <a:pt x="147227" y="-11977"/>
                      <a:pt x="95265" y="534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38" name="Graphic 1">
              <a:extLst>
                <a:ext uri="{FF2B5EF4-FFF2-40B4-BE49-F238E27FC236}">
                  <a16:creationId xmlns:a16="http://schemas.microsoft.com/office/drawing/2014/main" xmlns="" id="{5EF6C946-4AB9-4117-8FAD-E557BD6F4DAA}"/>
                </a:ext>
              </a:extLst>
            </p:cNvPr>
            <p:cNvGrpSpPr/>
            <p:nvPr/>
          </p:nvGrpSpPr>
          <p:grpSpPr>
            <a:xfrm>
              <a:off x="392782" y="2869758"/>
              <a:ext cx="62878" cy="735339"/>
              <a:chOff x="1557941" y="2729310"/>
              <a:chExt cx="190529" cy="2228168"/>
            </a:xfrm>
            <a:grpFill/>
          </p:grpSpPr>
          <p:sp>
            <p:nvSpPr>
              <p:cNvPr id="814" name="Freeform: Shape 320">
                <a:extLst>
                  <a:ext uri="{FF2B5EF4-FFF2-40B4-BE49-F238E27FC236}">
                    <a16:creationId xmlns:a16="http://schemas.microsoft.com/office/drawing/2014/main" xmlns="" id="{831C0C69-A439-4827-919D-C37758CC04B6}"/>
                  </a:ext>
                </a:extLst>
              </p:cNvPr>
              <p:cNvSpPr/>
              <p:nvPr/>
            </p:nvSpPr>
            <p:spPr>
              <a:xfrm>
                <a:off x="1635884" y="2763726"/>
                <a:ext cx="25981" cy="2136133"/>
              </a:xfrm>
              <a:custGeom>
                <a:avLst/>
                <a:gdLst>
                  <a:gd name="connsiteX0" fmla="*/ 0 w 25981"/>
                  <a:gd name="connsiteY0" fmla="*/ 10000 h 2136133"/>
                  <a:gd name="connsiteX1" fmla="*/ 0 w 25981"/>
                  <a:gd name="connsiteY1" fmla="*/ 2123142 h 2136133"/>
                  <a:gd name="connsiteX2" fmla="*/ 25981 w 25981"/>
                  <a:gd name="connsiteY2" fmla="*/ 2123142 h 2136133"/>
                  <a:gd name="connsiteX3" fmla="*/ 25981 w 25981"/>
                  <a:gd name="connsiteY3" fmla="*/ 10000 h 2136133"/>
                  <a:gd name="connsiteX4" fmla="*/ 0 w 25981"/>
                  <a:gd name="connsiteY4" fmla="*/ 10000 h 21361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2136133">
                    <a:moveTo>
                      <a:pt x="0" y="10000"/>
                    </a:moveTo>
                    <a:cubicBezTo>
                      <a:pt x="0" y="711494"/>
                      <a:pt x="0" y="1412988"/>
                      <a:pt x="0" y="2123142"/>
                    </a:cubicBezTo>
                    <a:cubicBezTo>
                      <a:pt x="0" y="2140463"/>
                      <a:pt x="25981" y="2140463"/>
                      <a:pt x="25981" y="2123142"/>
                    </a:cubicBezTo>
                    <a:cubicBezTo>
                      <a:pt x="25981" y="1421649"/>
                      <a:pt x="25981" y="720155"/>
                      <a:pt x="25981" y="10000"/>
                    </a:cubicBezTo>
                    <a:cubicBezTo>
                      <a:pt x="2598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15" name="Freeform: Shape 321">
                <a:extLst>
                  <a:ext uri="{FF2B5EF4-FFF2-40B4-BE49-F238E27FC236}">
                    <a16:creationId xmlns:a16="http://schemas.microsoft.com/office/drawing/2014/main" xmlns="" id="{C74FC721-6299-4F78-B7B3-25786F181F3C}"/>
                  </a:ext>
                </a:extLst>
              </p:cNvPr>
              <p:cNvSpPr/>
              <p:nvPr/>
            </p:nvSpPr>
            <p:spPr>
              <a:xfrm>
                <a:off x="1557941" y="4772957"/>
                <a:ext cx="190529" cy="184521"/>
              </a:xfrm>
              <a:custGeom>
                <a:avLst/>
                <a:gdLst>
                  <a:gd name="connsiteX0" fmla="*/ 95265 w 190529"/>
                  <a:gd name="connsiteY0" fmla="*/ 1326 h 184521"/>
                  <a:gd name="connsiteX1" fmla="*/ 0 w 190529"/>
                  <a:gd name="connsiteY1" fmla="*/ 79270 h 184521"/>
                  <a:gd name="connsiteX2" fmla="*/ 95265 w 190529"/>
                  <a:gd name="connsiteY2" fmla="*/ 183195 h 184521"/>
                  <a:gd name="connsiteX3" fmla="*/ 190529 w 190529"/>
                  <a:gd name="connsiteY3" fmla="*/ 105251 h 184521"/>
                  <a:gd name="connsiteX4" fmla="*/ 95265 w 190529"/>
                  <a:gd name="connsiteY4" fmla="*/ 1326 h 1845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84521">
                    <a:moveTo>
                      <a:pt x="95265" y="1326"/>
                    </a:moveTo>
                    <a:cubicBezTo>
                      <a:pt x="43302" y="-7334"/>
                      <a:pt x="0" y="27307"/>
                      <a:pt x="0" y="79270"/>
                    </a:cubicBezTo>
                    <a:cubicBezTo>
                      <a:pt x="0" y="131233"/>
                      <a:pt x="43302" y="174535"/>
                      <a:pt x="95265" y="183195"/>
                    </a:cubicBezTo>
                    <a:cubicBezTo>
                      <a:pt x="147227" y="191856"/>
                      <a:pt x="190529" y="157214"/>
                      <a:pt x="190529" y="105251"/>
                    </a:cubicBezTo>
                    <a:cubicBezTo>
                      <a:pt x="190529" y="44628"/>
                      <a:pt x="147227" y="1326"/>
                      <a:pt x="95265" y="132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16" name="Freeform: Shape 322">
                <a:extLst>
                  <a:ext uri="{FF2B5EF4-FFF2-40B4-BE49-F238E27FC236}">
                    <a16:creationId xmlns:a16="http://schemas.microsoft.com/office/drawing/2014/main" xmlns="" id="{8C8FCC51-73BC-407E-B796-972B6BDE8741}"/>
                  </a:ext>
                </a:extLst>
              </p:cNvPr>
              <p:cNvSpPr/>
              <p:nvPr/>
            </p:nvSpPr>
            <p:spPr>
              <a:xfrm>
                <a:off x="1557941" y="2729310"/>
                <a:ext cx="190529" cy="184309"/>
              </a:xfrm>
              <a:custGeom>
                <a:avLst/>
                <a:gdLst>
                  <a:gd name="connsiteX0" fmla="*/ 95265 w 190529"/>
                  <a:gd name="connsiteY0" fmla="*/ 1115 h 184309"/>
                  <a:gd name="connsiteX1" fmla="*/ 0 w 190529"/>
                  <a:gd name="connsiteY1" fmla="*/ 105040 h 184309"/>
                  <a:gd name="connsiteX2" fmla="*/ 95265 w 190529"/>
                  <a:gd name="connsiteY2" fmla="*/ 182983 h 184309"/>
                  <a:gd name="connsiteX3" fmla="*/ 190529 w 190529"/>
                  <a:gd name="connsiteY3" fmla="*/ 79058 h 184309"/>
                  <a:gd name="connsiteX4" fmla="*/ 95265 w 190529"/>
                  <a:gd name="connsiteY4" fmla="*/ 1115 h 1843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84309">
                    <a:moveTo>
                      <a:pt x="95265" y="1115"/>
                    </a:moveTo>
                    <a:cubicBezTo>
                      <a:pt x="43302" y="9775"/>
                      <a:pt x="0" y="53077"/>
                      <a:pt x="0" y="105040"/>
                    </a:cubicBezTo>
                    <a:cubicBezTo>
                      <a:pt x="0" y="157002"/>
                      <a:pt x="43302" y="191644"/>
                      <a:pt x="95265" y="182983"/>
                    </a:cubicBezTo>
                    <a:cubicBezTo>
                      <a:pt x="147227" y="174323"/>
                      <a:pt x="190529" y="131021"/>
                      <a:pt x="190529" y="79058"/>
                    </a:cubicBezTo>
                    <a:cubicBezTo>
                      <a:pt x="190529" y="35756"/>
                      <a:pt x="147227" y="-7546"/>
                      <a:pt x="95265" y="111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39" name="Graphic 1">
              <a:extLst>
                <a:ext uri="{FF2B5EF4-FFF2-40B4-BE49-F238E27FC236}">
                  <a16:creationId xmlns:a16="http://schemas.microsoft.com/office/drawing/2014/main" xmlns="" id="{4FE6F0C5-49A0-4E79-8E09-2D6C81860D30}"/>
                </a:ext>
              </a:extLst>
            </p:cNvPr>
            <p:cNvGrpSpPr/>
            <p:nvPr/>
          </p:nvGrpSpPr>
          <p:grpSpPr>
            <a:xfrm>
              <a:off x="532829" y="2861551"/>
              <a:ext cx="62878" cy="754540"/>
              <a:chOff x="1982301" y="2704443"/>
              <a:chExt cx="190529" cy="2286350"/>
            </a:xfrm>
            <a:grpFill/>
          </p:grpSpPr>
          <p:sp>
            <p:nvSpPr>
              <p:cNvPr id="811" name="Freeform: Shape 317">
                <a:extLst>
                  <a:ext uri="{FF2B5EF4-FFF2-40B4-BE49-F238E27FC236}">
                    <a16:creationId xmlns:a16="http://schemas.microsoft.com/office/drawing/2014/main" xmlns="" id="{368B0EAE-3860-4C61-BD15-5FBE99A0591A}"/>
                  </a:ext>
                </a:extLst>
              </p:cNvPr>
              <p:cNvSpPr/>
              <p:nvPr/>
            </p:nvSpPr>
            <p:spPr>
              <a:xfrm>
                <a:off x="2068905" y="2734755"/>
                <a:ext cx="25981" cy="2191085"/>
              </a:xfrm>
              <a:custGeom>
                <a:avLst/>
                <a:gdLst>
                  <a:gd name="connsiteX0" fmla="*/ 0 w 25981"/>
                  <a:gd name="connsiteY0" fmla="*/ 12991 h 2191085"/>
                  <a:gd name="connsiteX1" fmla="*/ 0 w 25981"/>
                  <a:gd name="connsiteY1" fmla="*/ 2178095 h 2191085"/>
                  <a:gd name="connsiteX2" fmla="*/ 25981 w 25981"/>
                  <a:gd name="connsiteY2" fmla="*/ 2178095 h 2191085"/>
                  <a:gd name="connsiteX3" fmla="*/ 25981 w 25981"/>
                  <a:gd name="connsiteY3" fmla="*/ 12991 h 2191085"/>
                  <a:gd name="connsiteX4" fmla="*/ 0 w 25981"/>
                  <a:gd name="connsiteY4" fmla="*/ 12991 h 21910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2191085">
                    <a:moveTo>
                      <a:pt x="0" y="12991"/>
                    </a:moveTo>
                    <a:cubicBezTo>
                      <a:pt x="0" y="731805"/>
                      <a:pt x="0" y="1459281"/>
                      <a:pt x="0" y="2178095"/>
                    </a:cubicBezTo>
                    <a:cubicBezTo>
                      <a:pt x="0" y="2195416"/>
                      <a:pt x="25981" y="2195416"/>
                      <a:pt x="25981" y="2178095"/>
                    </a:cubicBezTo>
                    <a:cubicBezTo>
                      <a:pt x="25981" y="1459281"/>
                      <a:pt x="25981" y="731805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12" name="Freeform: Shape 318">
                <a:extLst>
                  <a:ext uri="{FF2B5EF4-FFF2-40B4-BE49-F238E27FC236}">
                    <a16:creationId xmlns:a16="http://schemas.microsoft.com/office/drawing/2014/main" xmlns="" id="{B64C8198-2260-4B71-A447-6623FD38D3F9}"/>
                  </a:ext>
                </a:extLst>
              </p:cNvPr>
              <p:cNvSpPr/>
              <p:nvPr/>
            </p:nvSpPr>
            <p:spPr>
              <a:xfrm>
                <a:off x="1982301" y="4800264"/>
                <a:ext cx="190529" cy="190529"/>
              </a:xfrm>
              <a:custGeom>
                <a:avLst/>
                <a:gdLst>
                  <a:gd name="connsiteX0" fmla="*/ 95265 w 190529"/>
                  <a:gd name="connsiteY0" fmla="*/ 0 h 190529"/>
                  <a:gd name="connsiteX1" fmla="*/ 0 w 190529"/>
                  <a:gd name="connsiteY1" fmla="*/ 95265 h 190529"/>
                  <a:gd name="connsiteX2" fmla="*/ 95265 w 190529"/>
                  <a:gd name="connsiteY2" fmla="*/ 190529 h 190529"/>
                  <a:gd name="connsiteX3" fmla="*/ 190529 w 190529"/>
                  <a:gd name="connsiteY3" fmla="*/ 95265 h 190529"/>
                  <a:gd name="connsiteX4" fmla="*/ 95265 w 190529"/>
                  <a:gd name="connsiteY4" fmla="*/ 0 h 190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90529">
                    <a:moveTo>
                      <a:pt x="95265" y="0"/>
                    </a:moveTo>
                    <a:cubicBezTo>
                      <a:pt x="43302" y="0"/>
                      <a:pt x="0" y="43302"/>
                      <a:pt x="0" y="95265"/>
                    </a:cubicBezTo>
                    <a:cubicBezTo>
                      <a:pt x="0" y="147227"/>
                      <a:pt x="43302" y="190529"/>
                      <a:pt x="95265" y="190529"/>
                    </a:cubicBezTo>
                    <a:cubicBezTo>
                      <a:pt x="147227" y="190529"/>
                      <a:pt x="190529" y="147227"/>
                      <a:pt x="190529" y="95265"/>
                    </a:cubicBezTo>
                    <a:cubicBezTo>
                      <a:pt x="190529" y="34642"/>
                      <a:pt x="147227" y="0"/>
                      <a:pt x="95265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13" name="Freeform: Shape 319">
                <a:extLst>
                  <a:ext uri="{FF2B5EF4-FFF2-40B4-BE49-F238E27FC236}">
                    <a16:creationId xmlns:a16="http://schemas.microsoft.com/office/drawing/2014/main" xmlns="" id="{78EB358F-D979-4F32-8B64-59179FBA5C9E}"/>
                  </a:ext>
                </a:extLst>
              </p:cNvPr>
              <p:cNvSpPr/>
              <p:nvPr/>
            </p:nvSpPr>
            <p:spPr>
              <a:xfrm>
                <a:off x="1982301" y="2704443"/>
                <a:ext cx="190529" cy="190529"/>
              </a:xfrm>
              <a:custGeom>
                <a:avLst/>
                <a:gdLst>
                  <a:gd name="connsiteX0" fmla="*/ 95265 w 190529"/>
                  <a:gd name="connsiteY0" fmla="*/ 0 h 190529"/>
                  <a:gd name="connsiteX1" fmla="*/ 0 w 190529"/>
                  <a:gd name="connsiteY1" fmla="*/ 95265 h 190529"/>
                  <a:gd name="connsiteX2" fmla="*/ 95265 w 190529"/>
                  <a:gd name="connsiteY2" fmla="*/ 190529 h 190529"/>
                  <a:gd name="connsiteX3" fmla="*/ 190529 w 190529"/>
                  <a:gd name="connsiteY3" fmla="*/ 95265 h 190529"/>
                  <a:gd name="connsiteX4" fmla="*/ 95265 w 190529"/>
                  <a:gd name="connsiteY4" fmla="*/ 0 h 190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90529">
                    <a:moveTo>
                      <a:pt x="95265" y="0"/>
                    </a:moveTo>
                    <a:cubicBezTo>
                      <a:pt x="43302" y="0"/>
                      <a:pt x="0" y="43302"/>
                      <a:pt x="0" y="95265"/>
                    </a:cubicBezTo>
                    <a:cubicBezTo>
                      <a:pt x="0" y="147227"/>
                      <a:pt x="43302" y="190529"/>
                      <a:pt x="95265" y="190529"/>
                    </a:cubicBezTo>
                    <a:cubicBezTo>
                      <a:pt x="147227" y="190529"/>
                      <a:pt x="190529" y="147227"/>
                      <a:pt x="190529" y="95265"/>
                    </a:cubicBezTo>
                    <a:cubicBezTo>
                      <a:pt x="190529" y="43302"/>
                      <a:pt x="147227" y="0"/>
                      <a:pt x="95265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40" name="Graphic 1">
              <a:extLst>
                <a:ext uri="{FF2B5EF4-FFF2-40B4-BE49-F238E27FC236}">
                  <a16:creationId xmlns:a16="http://schemas.microsoft.com/office/drawing/2014/main" xmlns="" id="{02758C65-E473-41CC-98F7-E9CE32AF74D4}"/>
                </a:ext>
              </a:extLst>
            </p:cNvPr>
            <p:cNvGrpSpPr/>
            <p:nvPr/>
          </p:nvGrpSpPr>
          <p:grpSpPr>
            <a:xfrm>
              <a:off x="675735" y="2869688"/>
              <a:ext cx="62878" cy="735409"/>
              <a:chOff x="2415322" y="2729098"/>
              <a:chExt cx="190529" cy="2228380"/>
            </a:xfrm>
            <a:grpFill/>
          </p:grpSpPr>
          <p:sp>
            <p:nvSpPr>
              <p:cNvPr id="808" name="Freeform: Shape 314">
                <a:extLst>
                  <a:ext uri="{FF2B5EF4-FFF2-40B4-BE49-F238E27FC236}">
                    <a16:creationId xmlns:a16="http://schemas.microsoft.com/office/drawing/2014/main" xmlns="" id="{756D3F86-F764-4422-871C-EC028E9DE7A3}"/>
                  </a:ext>
                </a:extLst>
              </p:cNvPr>
              <p:cNvSpPr/>
              <p:nvPr/>
            </p:nvSpPr>
            <p:spPr>
              <a:xfrm>
                <a:off x="2493266" y="2760736"/>
                <a:ext cx="25981" cy="2139123"/>
              </a:xfrm>
              <a:custGeom>
                <a:avLst/>
                <a:gdLst>
                  <a:gd name="connsiteX0" fmla="*/ 0 w 25981"/>
                  <a:gd name="connsiteY0" fmla="*/ 12991 h 2139123"/>
                  <a:gd name="connsiteX1" fmla="*/ 0 w 25981"/>
                  <a:gd name="connsiteY1" fmla="*/ 2126133 h 2139123"/>
                  <a:gd name="connsiteX2" fmla="*/ 25981 w 25981"/>
                  <a:gd name="connsiteY2" fmla="*/ 2126133 h 2139123"/>
                  <a:gd name="connsiteX3" fmla="*/ 25981 w 25981"/>
                  <a:gd name="connsiteY3" fmla="*/ 12991 h 2139123"/>
                  <a:gd name="connsiteX4" fmla="*/ 0 w 25981"/>
                  <a:gd name="connsiteY4" fmla="*/ 12991 h 21391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2139123">
                    <a:moveTo>
                      <a:pt x="0" y="12991"/>
                    </a:moveTo>
                    <a:cubicBezTo>
                      <a:pt x="0" y="714485"/>
                      <a:pt x="0" y="1424639"/>
                      <a:pt x="0" y="2126133"/>
                    </a:cubicBezTo>
                    <a:cubicBezTo>
                      <a:pt x="0" y="2143454"/>
                      <a:pt x="25981" y="2143454"/>
                      <a:pt x="25981" y="2126133"/>
                    </a:cubicBezTo>
                    <a:cubicBezTo>
                      <a:pt x="25981" y="1424639"/>
                      <a:pt x="25981" y="714485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09" name="Freeform: Shape 315">
                <a:extLst>
                  <a:ext uri="{FF2B5EF4-FFF2-40B4-BE49-F238E27FC236}">
                    <a16:creationId xmlns:a16="http://schemas.microsoft.com/office/drawing/2014/main" xmlns="" id="{278FE8DF-5B86-4491-B462-D7C1D0734139}"/>
                  </a:ext>
                </a:extLst>
              </p:cNvPr>
              <p:cNvSpPr/>
              <p:nvPr/>
            </p:nvSpPr>
            <p:spPr>
              <a:xfrm>
                <a:off x="2415322" y="4772957"/>
                <a:ext cx="190529" cy="184521"/>
              </a:xfrm>
              <a:custGeom>
                <a:avLst/>
                <a:gdLst>
                  <a:gd name="connsiteX0" fmla="*/ 95264 w 190529"/>
                  <a:gd name="connsiteY0" fmla="*/ 1326 h 184521"/>
                  <a:gd name="connsiteX1" fmla="*/ 0 w 190529"/>
                  <a:gd name="connsiteY1" fmla="*/ 105251 h 184521"/>
                  <a:gd name="connsiteX2" fmla="*/ 95264 w 190529"/>
                  <a:gd name="connsiteY2" fmla="*/ 183195 h 184521"/>
                  <a:gd name="connsiteX3" fmla="*/ 190529 w 190529"/>
                  <a:gd name="connsiteY3" fmla="*/ 79270 h 184521"/>
                  <a:gd name="connsiteX4" fmla="*/ 95264 w 190529"/>
                  <a:gd name="connsiteY4" fmla="*/ 1326 h 1845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84521">
                    <a:moveTo>
                      <a:pt x="95264" y="1326"/>
                    </a:moveTo>
                    <a:cubicBezTo>
                      <a:pt x="43302" y="9987"/>
                      <a:pt x="0" y="53289"/>
                      <a:pt x="0" y="105251"/>
                    </a:cubicBezTo>
                    <a:cubicBezTo>
                      <a:pt x="0" y="157214"/>
                      <a:pt x="43302" y="191856"/>
                      <a:pt x="95264" y="183195"/>
                    </a:cubicBezTo>
                    <a:cubicBezTo>
                      <a:pt x="147227" y="174535"/>
                      <a:pt x="190529" y="131233"/>
                      <a:pt x="190529" y="79270"/>
                    </a:cubicBezTo>
                    <a:cubicBezTo>
                      <a:pt x="181869" y="27307"/>
                      <a:pt x="147227" y="-7334"/>
                      <a:pt x="95264" y="132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10" name="Freeform: Shape 316">
                <a:extLst>
                  <a:ext uri="{FF2B5EF4-FFF2-40B4-BE49-F238E27FC236}">
                    <a16:creationId xmlns:a16="http://schemas.microsoft.com/office/drawing/2014/main" xmlns="" id="{4579678F-2263-4985-ABB7-489F79B250CE}"/>
                  </a:ext>
                </a:extLst>
              </p:cNvPr>
              <p:cNvSpPr/>
              <p:nvPr/>
            </p:nvSpPr>
            <p:spPr>
              <a:xfrm>
                <a:off x="2415322" y="2729098"/>
                <a:ext cx="190529" cy="184521"/>
              </a:xfrm>
              <a:custGeom>
                <a:avLst/>
                <a:gdLst>
                  <a:gd name="connsiteX0" fmla="*/ 95264 w 190529"/>
                  <a:gd name="connsiteY0" fmla="*/ 1326 h 184521"/>
                  <a:gd name="connsiteX1" fmla="*/ 0 w 190529"/>
                  <a:gd name="connsiteY1" fmla="*/ 79270 h 184521"/>
                  <a:gd name="connsiteX2" fmla="*/ 95264 w 190529"/>
                  <a:gd name="connsiteY2" fmla="*/ 183195 h 184521"/>
                  <a:gd name="connsiteX3" fmla="*/ 190529 w 190529"/>
                  <a:gd name="connsiteY3" fmla="*/ 105251 h 184521"/>
                  <a:gd name="connsiteX4" fmla="*/ 95264 w 190529"/>
                  <a:gd name="connsiteY4" fmla="*/ 1326 h 1845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84521">
                    <a:moveTo>
                      <a:pt x="95264" y="1326"/>
                    </a:moveTo>
                    <a:cubicBezTo>
                      <a:pt x="43302" y="-7334"/>
                      <a:pt x="0" y="27308"/>
                      <a:pt x="0" y="79270"/>
                    </a:cubicBezTo>
                    <a:cubicBezTo>
                      <a:pt x="0" y="131233"/>
                      <a:pt x="43302" y="174535"/>
                      <a:pt x="95264" y="183195"/>
                    </a:cubicBezTo>
                    <a:cubicBezTo>
                      <a:pt x="147227" y="191856"/>
                      <a:pt x="190529" y="157214"/>
                      <a:pt x="190529" y="105251"/>
                    </a:cubicBezTo>
                    <a:cubicBezTo>
                      <a:pt x="181869" y="53289"/>
                      <a:pt x="147227" y="9987"/>
                      <a:pt x="95264" y="132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41" name="Graphic 1">
              <a:extLst>
                <a:ext uri="{FF2B5EF4-FFF2-40B4-BE49-F238E27FC236}">
                  <a16:creationId xmlns:a16="http://schemas.microsoft.com/office/drawing/2014/main" xmlns="" id="{9BDA2510-86A2-4225-9465-D0BEF09B3603}"/>
                </a:ext>
              </a:extLst>
            </p:cNvPr>
            <p:cNvGrpSpPr/>
            <p:nvPr/>
          </p:nvGrpSpPr>
          <p:grpSpPr>
            <a:xfrm>
              <a:off x="815782" y="2900061"/>
              <a:ext cx="62878" cy="674661"/>
              <a:chOff x="2839683" y="2821134"/>
              <a:chExt cx="190528" cy="2044308"/>
            </a:xfrm>
            <a:grpFill/>
          </p:grpSpPr>
          <p:sp>
            <p:nvSpPr>
              <p:cNvPr id="805" name="Freeform: Shape 311">
                <a:extLst>
                  <a:ext uri="{FF2B5EF4-FFF2-40B4-BE49-F238E27FC236}">
                    <a16:creationId xmlns:a16="http://schemas.microsoft.com/office/drawing/2014/main" xmlns="" id="{E9593914-0798-4AF1-8365-0698BF2658EE}"/>
                  </a:ext>
                </a:extLst>
              </p:cNvPr>
              <p:cNvSpPr/>
              <p:nvPr/>
            </p:nvSpPr>
            <p:spPr>
              <a:xfrm>
                <a:off x="2926287" y="2847340"/>
                <a:ext cx="25981" cy="1965915"/>
              </a:xfrm>
              <a:custGeom>
                <a:avLst/>
                <a:gdLst>
                  <a:gd name="connsiteX0" fmla="*/ 0 w 25981"/>
                  <a:gd name="connsiteY0" fmla="*/ 12991 h 1965915"/>
                  <a:gd name="connsiteX1" fmla="*/ 0 w 25981"/>
                  <a:gd name="connsiteY1" fmla="*/ 1952924 h 1965915"/>
                  <a:gd name="connsiteX2" fmla="*/ 25981 w 25981"/>
                  <a:gd name="connsiteY2" fmla="*/ 1952924 h 1965915"/>
                  <a:gd name="connsiteX3" fmla="*/ 25981 w 25981"/>
                  <a:gd name="connsiteY3" fmla="*/ 12991 h 1965915"/>
                  <a:gd name="connsiteX4" fmla="*/ 0 w 25981"/>
                  <a:gd name="connsiteY4" fmla="*/ 12991 h 19659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965915">
                    <a:moveTo>
                      <a:pt x="0" y="12991"/>
                    </a:moveTo>
                    <a:cubicBezTo>
                      <a:pt x="0" y="662522"/>
                      <a:pt x="0" y="1303393"/>
                      <a:pt x="0" y="1952924"/>
                    </a:cubicBezTo>
                    <a:cubicBezTo>
                      <a:pt x="0" y="1970245"/>
                      <a:pt x="25981" y="1970245"/>
                      <a:pt x="25981" y="1952924"/>
                    </a:cubicBezTo>
                    <a:cubicBezTo>
                      <a:pt x="25981" y="1303393"/>
                      <a:pt x="25981" y="662522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06" name="Freeform: Shape 312">
                <a:extLst>
                  <a:ext uri="{FF2B5EF4-FFF2-40B4-BE49-F238E27FC236}">
                    <a16:creationId xmlns:a16="http://schemas.microsoft.com/office/drawing/2014/main" xmlns="" id="{89DC5B3B-504A-4B5F-AF51-FBAFD3845300}"/>
                  </a:ext>
                </a:extLst>
              </p:cNvPr>
              <p:cNvSpPr/>
              <p:nvPr/>
            </p:nvSpPr>
            <p:spPr>
              <a:xfrm>
                <a:off x="2839683" y="4694680"/>
                <a:ext cx="190528" cy="170762"/>
              </a:xfrm>
              <a:custGeom>
                <a:avLst/>
                <a:gdLst>
                  <a:gd name="connsiteX0" fmla="*/ 95264 w 190528"/>
                  <a:gd name="connsiteY0" fmla="*/ 1659 h 170762"/>
                  <a:gd name="connsiteX1" fmla="*/ 0 w 190528"/>
                  <a:gd name="connsiteY1" fmla="*/ 105584 h 170762"/>
                  <a:gd name="connsiteX2" fmla="*/ 95264 w 190528"/>
                  <a:gd name="connsiteY2" fmla="*/ 166207 h 170762"/>
                  <a:gd name="connsiteX3" fmla="*/ 190529 w 190528"/>
                  <a:gd name="connsiteY3" fmla="*/ 62282 h 170762"/>
                  <a:gd name="connsiteX4" fmla="*/ 95264 w 190528"/>
                  <a:gd name="connsiteY4" fmla="*/ 1659 h 17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70762">
                    <a:moveTo>
                      <a:pt x="95264" y="1659"/>
                    </a:moveTo>
                    <a:cubicBezTo>
                      <a:pt x="43302" y="10320"/>
                      <a:pt x="0" y="62282"/>
                      <a:pt x="0" y="105584"/>
                    </a:cubicBezTo>
                    <a:cubicBezTo>
                      <a:pt x="0" y="148886"/>
                      <a:pt x="43302" y="183528"/>
                      <a:pt x="95264" y="166207"/>
                    </a:cubicBezTo>
                    <a:cubicBezTo>
                      <a:pt x="147227" y="148886"/>
                      <a:pt x="190529" y="105584"/>
                      <a:pt x="190529" y="62282"/>
                    </a:cubicBezTo>
                    <a:cubicBezTo>
                      <a:pt x="190529" y="18980"/>
                      <a:pt x="147227" y="-7001"/>
                      <a:pt x="95264" y="165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07" name="Freeform: Shape 313">
                <a:extLst>
                  <a:ext uri="{FF2B5EF4-FFF2-40B4-BE49-F238E27FC236}">
                    <a16:creationId xmlns:a16="http://schemas.microsoft.com/office/drawing/2014/main" xmlns="" id="{BB46BD50-0B9A-46B5-BA23-BDB718B1780A}"/>
                  </a:ext>
                </a:extLst>
              </p:cNvPr>
              <p:cNvSpPr/>
              <p:nvPr/>
            </p:nvSpPr>
            <p:spPr>
              <a:xfrm>
                <a:off x="2839683" y="2821134"/>
                <a:ext cx="190528" cy="170762"/>
              </a:xfrm>
              <a:custGeom>
                <a:avLst/>
                <a:gdLst>
                  <a:gd name="connsiteX0" fmla="*/ 95264 w 190528"/>
                  <a:gd name="connsiteY0" fmla="*/ 4555 h 170762"/>
                  <a:gd name="connsiteX1" fmla="*/ 0 w 190528"/>
                  <a:gd name="connsiteY1" fmla="*/ 65178 h 170762"/>
                  <a:gd name="connsiteX2" fmla="*/ 95264 w 190528"/>
                  <a:gd name="connsiteY2" fmla="*/ 169103 h 170762"/>
                  <a:gd name="connsiteX3" fmla="*/ 190529 w 190528"/>
                  <a:gd name="connsiteY3" fmla="*/ 108480 h 170762"/>
                  <a:gd name="connsiteX4" fmla="*/ 95264 w 190528"/>
                  <a:gd name="connsiteY4" fmla="*/ 4555 h 17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70762">
                    <a:moveTo>
                      <a:pt x="95264" y="4555"/>
                    </a:moveTo>
                    <a:cubicBezTo>
                      <a:pt x="43302" y="-12766"/>
                      <a:pt x="0" y="21876"/>
                      <a:pt x="0" y="65178"/>
                    </a:cubicBezTo>
                    <a:cubicBezTo>
                      <a:pt x="0" y="108480"/>
                      <a:pt x="43302" y="160443"/>
                      <a:pt x="95264" y="169103"/>
                    </a:cubicBezTo>
                    <a:cubicBezTo>
                      <a:pt x="147227" y="177763"/>
                      <a:pt x="190529" y="151782"/>
                      <a:pt x="190529" y="108480"/>
                    </a:cubicBezTo>
                    <a:cubicBezTo>
                      <a:pt x="190529" y="65178"/>
                      <a:pt x="147227" y="13215"/>
                      <a:pt x="95264" y="455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42" name="Graphic 1">
              <a:extLst>
                <a:ext uri="{FF2B5EF4-FFF2-40B4-BE49-F238E27FC236}">
                  <a16:creationId xmlns:a16="http://schemas.microsoft.com/office/drawing/2014/main" xmlns="" id="{436032C5-ABD0-45AE-9A69-AB7691F4A419}"/>
                </a:ext>
              </a:extLst>
            </p:cNvPr>
            <p:cNvGrpSpPr/>
            <p:nvPr/>
          </p:nvGrpSpPr>
          <p:grpSpPr>
            <a:xfrm>
              <a:off x="958687" y="2945052"/>
              <a:ext cx="62878" cy="583608"/>
              <a:chOff x="3272704" y="2957461"/>
              <a:chExt cx="190528" cy="1768406"/>
            </a:xfrm>
            <a:grpFill/>
          </p:grpSpPr>
          <p:sp>
            <p:nvSpPr>
              <p:cNvPr id="802" name="Freeform: Shape 308">
                <a:extLst>
                  <a:ext uri="{FF2B5EF4-FFF2-40B4-BE49-F238E27FC236}">
                    <a16:creationId xmlns:a16="http://schemas.microsoft.com/office/drawing/2014/main" xmlns="" id="{F324E512-E2EE-480F-BC47-24FC0BEF2E86}"/>
                  </a:ext>
                </a:extLst>
              </p:cNvPr>
              <p:cNvSpPr/>
              <p:nvPr/>
            </p:nvSpPr>
            <p:spPr>
              <a:xfrm>
                <a:off x="3350647" y="2985907"/>
                <a:ext cx="25981" cy="1688781"/>
              </a:xfrm>
              <a:custGeom>
                <a:avLst/>
                <a:gdLst>
                  <a:gd name="connsiteX0" fmla="*/ 0 w 25981"/>
                  <a:gd name="connsiteY0" fmla="*/ 12991 h 1688781"/>
                  <a:gd name="connsiteX1" fmla="*/ 0 w 25981"/>
                  <a:gd name="connsiteY1" fmla="*/ 1675791 h 1688781"/>
                  <a:gd name="connsiteX2" fmla="*/ 25981 w 25981"/>
                  <a:gd name="connsiteY2" fmla="*/ 1675791 h 1688781"/>
                  <a:gd name="connsiteX3" fmla="*/ 25981 w 25981"/>
                  <a:gd name="connsiteY3" fmla="*/ 12991 h 1688781"/>
                  <a:gd name="connsiteX4" fmla="*/ 0 w 25981"/>
                  <a:gd name="connsiteY4" fmla="*/ 12991 h 16887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688781">
                    <a:moveTo>
                      <a:pt x="0" y="12991"/>
                    </a:moveTo>
                    <a:cubicBezTo>
                      <a:pt x="0" y="567257"/>
                      <a:pt x="0" y="1121524"/>
                      <a:pt x="0" y="1675791"/>
                    </a:cubicBezTo>
                    <a:cubicBezTo>
                      <a:pt x="0" y="1693112"/>
                      <a:pt x="25981" y="1693112"/>
                      <a:pt x="25981" y="1675791"/>
                    </a:cubicBezTo>
                    <a:cubicBezTo>
                      <a:pt x="25981" y="1121524"/>
                      <a:pt x="25981" y="567257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03" name="Freeform: Shape 309">
                <a:extLst>
                  <a:ext uri="{FF2B5EF4-FFF2-40B4-BE49-F238E27FC236}">
                    <a16:creationId xmlns:a16="http://schemas.microsoft.com/office/drawing/2014/main" xmlns="" id="{7A78D3DD-22B4-4AE5-86F3-8E91826BFE76}"/>
                  </a:ext>
                </a:extLst>
              </p:cNvPr>
              <p:cNvSpPr/>
              <p:nvPr/>
            </p:nvSpPr>
            <p:spPr>
              <a:xfrm>
                <a:off x="3272704" y="4568299"/>
                <a:ext cx="190528" cy="157568"/>
              </a:xfrm>
              <a:custGeom>
                <a:avLst/>
                <a:gdLst>
                  <a:gd name="connsiteX0" fmla="*/ 95264 w 190528"/>
                  <a:gd name="connsiteY0" fmla="*/ 6795 h 157568"/>
                  <a:gd name="connsiteX1" fmla="*/ 0 w 190528"/>
                  <a:gd name="connsiteY1" fmla="*/ 110720 h 157568"/>
                  <a:gd name="connsiteX2" fmla="*/ 95264 w 190528"/>
                  <a:gd name="connsiteY2" fmla="*/ 145362 h 157568"/>
                  <a:gd name="connsiteX3" fmla="*/ 190529 w 190528"/>
                  <a:gd name="connsiteY3" fmla="*/ 41437 h 157568"/>
                  <a:gd name="connsiteX4" fmla="*/ 95264 w 190528"/>
                  <a:gd name="connsiteY4" fmla="*/ 6795 h 1575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57568">
                    <a:moveTo>
                      <a:pt x="95264" y="6795"/>
                    </a:moveTo>
                    <a:cubicBezTo>
                      <a:pt x="43302" y="24116"/>
                      <a:pt x="0" y="67418"/>
                      <a:pt x="0" y="110720"/>
                    </a:cubicBezTo>
                    <a:cubicBezTo>
                      <a:pt x="0" y="154022"/>
                      <a:pt x="43302" y="171343"/>
                      <a:pt x="95264" y="145362"/>
                    </a:cubicBezTo>
                    <a:cubicBezTo>
                      <a:pt x="147227" y="128041"/>
                      <a:pt x="190529" y="76078"/>
                      <a:pt x="190529" y="41437"/>
                    </a:cubicBezTo>
                    <a:cubicBezTo>
                      <a:pt x="181869" y="6795"/>
                      <a:pt x="147227" y="-10526"/>
                      <a:pt x="95264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04" name="Freeform: Shape 310">
                <a:extLst>
                  <a:ext uri="{FF2B5EF4-FFF2-40B4-BE49-F238E27FC236}">
                    <a16:creationId xmlns:a16="http://schemas.microsoft.com/office/drawing/2014/main" xmlns="" id="{57C536E5-2EE9-42A2-AE72-A4995B5C372A}"/>
                  </a:ext>
                </a:extLst>
              </p:cNvPr>
              <p:cNvSpPr/>
              <p:nvPr/>
            </p:nvSpPr>
            <p:spPr>
              <a:xfrm>
                <a:off x="3272704" y="2957461"/>
                <a:ext cx="190528" cy="152156"/>
              </a:xfrm>
              <a:custGeom>
                <a:avLst/>
                <a:gdLst>
                  <a:gd name="connsiteX0" fmla="*/ 95264 w 190528"/>
                  <a:gd name="connsiteY0" fmla="*/ 6795 h 152156"/>
                  <a:gd name="connsiteX1" fmla="*/ 0 w 190528"/>
                  <a:gd name="connsiteY1" fmla="*/ 41437 h 152156"/>
                  <a:gd name="connsiteX2" fmla="*/ 95264 w 190528"/>
                  <a:gd name="connsiteY2" fmla="*/ 145362 h 152156"/>
                  <a:gd name="connsiteX3" fmla="*/ 190529 w 190528"/>
                  <a:gd name="connsiteY3" fmla="*/ 110720 h 152156"/>
                  <a:gd name="connsiteX4" fmla="*/ 95264 w 190528"/>
                  <a:gd name="connsiteY4" fmla="*/ 6795 h 152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52156">
                    <a:moveTo>
                      <a:pt x="95264" y="6795"/>
                    </a:moveTo>
                    <a:cubicBezTo>
                      <a:pt x="43302" y="-10526"/>
                      <a:pt x="0" y="6795"/>
                      <a:pt x="0" y="41437"/>
                    </a:cubicBezTo>
                    <a:cubicBezTo>
                      <a:pt x="0" y="84739"/>
                      <a:pt x="43302" y="128041"/>
                      <a:pt x="95264" y="145362"/>
                    </a:cubicBezTo>
                    <a:cubicBezTo>
                      <a:pt x="147227" y="162683"/>
                      <a:pt x="190529" y="145362"/>
                      <a:pt x="190529" y="110720"/>
                    </a:cubicBezTo>
                    <a:cubicBezTo>
                      <a:pt x="181869" y="76078"/>
                      <a:pt x="147227" y="32776"/>
                      <a:pt x="95264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43" name="Graphic 1">
              <a:extLst>
                <a:ext uri="{FF2B5EF4-FFF2-40B4-BE49-F238E27FC236}">
                  <a16:creationId xmlns:a16="http://schemas.microsoft.com/office/drawing/2014/main" xmlns="" id="{74A43EB6-547E-4433-8DEF-0C3D26F0D10C}"/>
                </a:ext>
              </a:extLst>
            </p:cNvPr>
            <p:cNvGrpSpPr/>
            <p:nvPr/>
          </p:nvGrpSpPr>
          <p:grpSpPr>
            <a:xfrm>
              <a:off x="1098734" y="3005187"/>
              <a:ext cx="62878" cy="461552"/>
              <a:chOff x="3697064" y="3139678"/>
              <a:chExt cx="190529" cy="1398559"/>
            </a:xfrm>
            <a:grpFill/>
          </p:grpSpPr>
          <p:sp>
            <p:nvSpPr>
              <p:cNvPr id="799" name="Freeform: Shape 305">
                <a:extLst>
                  <a:ext uri="{FF2B5EF4-FFF2-40B4-BE49-F238E27FC236}">
                    <a16:creationId xmlns:a16="http://schemas.microsoft.com/office/drawing/2014/main" xmlns="" id="{DDA5C233-F5BA-4188-BE5B-C04D853A8507}"/>
                  </a:ext>
                </a:extLst>
              </p:cNvPr>
              <p:cNvSpPr/>
              <p:nvPr/>
            </p:nvSpPr>
            <p:spPr>
              <a:xfrm>
                <a:off x="3775008" y="3170766"/>
                <a:ext cx="27371" cy="1322053"/>
              </a:xfrm>
              <a:custGeom>
                <a:avLst/>
                <a:gdLst>
                  <a:gd name="connsiteX0" fmla="*/ 0 w 27371"/>
                  <a:gd name="connsiteY0" fmla="*/ 10000 h 1322053"/>
                  <a:gd name="connsiteX1" fmla="*/ 0 w 27371"/>
                  <a:gd name="connsiteY1" fmla="*/ 1309063 h 1322053"/>
                  <a:gd name="connsiteX2" fmla="*/ 25981 w 27371"/>
                  <a:gd name="connsiteY2" fmla="*/ 1309063 h 1322053"/>
                  <a:gd name="connsiteX3" fmla="*/ 25981 w 27371"/>
                  <a:gd name="connsiteY3" fmla="*/ 10000 h 1322053"/>
                  <a:gd name="connsiteX4" fmla="*/ 0 w 27371"/>
                  <a:gd name="connsiteY4" fmla="*/ 10000 h 13220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371" h="1322053">
                    <a:moveTo>
                      <a:pt x="0" y="10000"/>
                    </a:moveTo>
                    <a:cubicBezTo>
                      <a:pt x="0" y="443021"/>
                      <a:pt x="0" y="876042"/>
                      <a:pt x="0" y="1309063"/>
                    </a:cubicBezTo>
                    <a:cubicBezTo>
                      <a:pt x="0" y="1326384"/>
                      <a:pt x="25981" y="1326384"/>
                      <a:pt x="25981" y="1309063"/>
                    </a:cubicBezTo>
                    <a:cubicBezTo>
                      <a:pt x="25981" y="876042"/>
                      <a:pt x="25981" y="443021"/>
                      <a:pt x="25981" y="10000"/>
                    </a:cubicBezTo>
                    <a:cubicBezTo>
                      <a:pt x="3464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00" name="Freeform: Shape 306">
                <a:extLst>
                  <a:ext uri="{FF2B5EF4-FFF2-40B4-BE49-F238E27FC236}">
                    <a16:creationId xmlns:a16="http://schemas.microsoft.com/office/drawing/2014/main" xmlns="" id="{DBEAA00A-A687-477E-8926-5C9977969F28}"/>
                  </a:ext>
                </a:extLst>
              </p:cNvPr>
              <p:cNvSpPr/>
              <p:nvPr/>
            </p:nvSpPr>
            <p:spPr>
              <a:xfrm>
                <a:off x="3697064" y="4401534"/>
                <a:ext cx="190529" cy="136703"/>
              </a:xfrm>
              <a:custGeom>
                <a:avLst/>
                <a:gdLst>
                  <a:gd name="connsiteX0" fmla="*/ 95265 w 190529"/>
                  <a:gd name="connsiteY0" fmla="*/ 9011 h 136703"/>
                  <a:gd name="connsiteX1" fmla="*/ 0 w 190529"/>
                  <a:gd name="connsiteY1" fmla="*/ 104276 h 136703"/>
                  <a:gd name="connsiteX2" fmla="*/ 95265 w 190529"/>
                  <a:gd name="connsiteY2" fmla="*/ 121597 h 136703"/>
                  <a:gd name="connsiteX3" fmla="*/ 190529 w 190529"/>
                  <a:gd name="connsiteY3" fmla="*/ 26332 h 136703"/>
                  <a:gd name="connsiteX4" fmla="*/ 95265 w 190529"/>
                  <a:gd name="connsiteY4" fmla="*/ 9011 h 1367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36703">
                    <a:moveTo>
                      <a:pt x="95265" y="9011"/>
                    </a:moveTo>
                    <a:cubicBezTo>
                      <a:pt x="43302" y="26332"/>
                      <a:pt x="0" y="69634"/>
                      <a:pt x="0" y="104276"/>
                    </a:cubicBezTo>
                    <a:cubicBezTo>
                      <a:pt x="0" y="138918"/>
                      <a:pt x="43302" y="147578"/>
                      <a:pt x="95265" y="121597"/>
                    </a:cubicBezTo>
                    <a:cubicBezTo>
                      <a:pt x="147227" y="95615"/>
                      <a:pt x="190529" y="52313"/>
                      <a:pt x="190529" y="26332"/>
                    </a:cubicBezTo>
                    <a:cubicBezTo>
                      <a:pt x="190529" y="351"/>
                      <a:pt x="147227" y="-8309"/>
                      <a:pt x="95265" y="901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01" name="Freeform: Shape 307">
                <a:extLst>
                  <a:ext uri="{FF2B5EF4-FFF2-40B4-BE49-F238E27FC236}">
                    <a16:creationId xmlns:a16="http://schemas.microsoft.com/office/drawing/2014/main" xmlns="" id="{5E0D11D6-FF01-44C4-A888-80CC6C2DD002}"/>
                  </a:ext>
                </a:extLst>
              </p:cNvPr>
              <p:cNvSpPr/>
              <p:nvPr/>
            </p:nvSpPr>
            <p:spPr>
              <a:xfrm>
                <a:off x="3697064" y="3139678"/>
                <a:ext cx="190529" cy="139763"/>
              </a:xfrm>
              <a:custGeom>
                <a:avLst/>
                <a:gdLst>
                  <a:gd name="connsiteX0" fmla="*/ 95265 w 190529"/>
                  <a:gd name="connsiteY0" fmla="*/ 15107 h 139763"/>
                  <a:gd name="connsiteX1" fmla="*/ 0 w 190529"/>
                  <a:gd name="connsiteY1" fmla="*/ 32427 h 139763"/>
                  <a:gd name="connsiteX2" fmla="*/ 95265 w 190529"/>
                  <a:gd name="connsiteY2" fmla="*/ 127692 h 139763"/>
                  <a:gd name="connsiteX3" fmla="*/ 190529 w 190529"/>
                  <a:gd name="connsiteY3" fmla="*/ 119032 h 139763"/>
                  <a:gd name="connsiteX4" fmla="*/ 95265 w 190529"/>
                  <a:gd name="connsiteY4" fmla="*/ 15107 h 1397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39763">
                    <a:moveTo>
                      <a:pt x="95265" y="15107"/>
                    </a:moveTo>
                    <a:cubicBezTo>
                      <a:pt x="43302" y="-10875"/>
                      <a:pt x="0" y="-2214"/>
                      <a:pt x="0" y="32427"/>
                    </a:cubicBezTo>
                    <a:cubicBezTo>
                      <a:pt x="0" y="67069"/>
                      <a:pt x="43302" y="110371"/>
                      <a:pt x="95265" y="127692"/>
                    </a:cubicBezTo>
                    <a:cubicBezTo>
                      <a:pt x="147227" y="145013"/>
                      <a:pt x="190529" y="145013"/>
                      <a:pt x="190529" y="119032"/>
                    </a:cubicBezTo>
                    <a:cubicBezTo>
                      <a:pt x="190529" y="84390"/>
                      <a:pt x="147227" y="41088"/>
                      <a:pt x="95265" y="1510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44" name="Graphic 1">
              <a:extLst>
                <a:ext uri="{FF2B5EF4-FFF2-40B4-BE49-F238E27FC236}">
                  <a16:creationId xmlns:a16="http://schemas.microsoft.com/office/drawing/2014/main" xmlns="" id="{5A61E45F-678B-4A4B-8A4A-F3DFB59169D4}"/>
                </a:ext>
              </a:extLst>
            </p:cNvPr>
            <p:cNvGrpSpPr/>
            <p:nvPr/>
          </p:nvGrpSpPr>
          <p:grpSpPr>
            <a:xfrm>
              <a:off x="1238782" y="3079306"/>
              <a:ext cx="62878" cy="316172"/>
              <a:chOff x="4121425" y="3364268"/>
              <a:chExt cx="190529" cy="958039"/>
            </a:xfrm>
            <a:grpFill/>
          </p:grpSpPr>
          <p:sp>
            <p:nvSpPr>
              <p:cNvPr id="796" name="Freeform: Shape 302">
                <a:extLst>
                  <a:ext uri="{FF2B5EF4-FFF2-40B4-BE49-F238E27FC236}">
                    <a16:creationId xmlns:a16="http://schemas.microsoft.com/office/drawing/2014/main" xmlns="" id="{F886DBB2-9456-4458-AA12-CF2AE4A81339}"/>
                  </a:ext>
                </a:extLst>
              </p:cNvPr>
              <p:cNvSpPr/>
              <p:nvPr/>
            </p:nvSpPr>
            <p:spPr>
              <a:xfrm>
                <a:off x="4208029" y="3392946"/>
                <a:ext cx="25981" cy="892023"/>
              </a:xfrm>
              <a:custGeom>
                <a:avLst/>
                <a:gdLst>
                  <a:gd name="connsiteX0" fmla="*/ 0 w 25981"/>
                  <a:gd name="connsiteY0" fmla="*/ 12991 h 892023"/>
                  <a:gd name="connsiteX1" fmla="*/ 0 w 25981"/>
                  <a:gd name="connsiteY1" fmla="*/ 879033 h 892023"/>
                  <a:gd name="connsiteX2" fmla="*/ 25981 w 25981"/>
                  <a:gd name="connsiteY2" fmla="*/ 879033 h 892023"/>
                  <a:gd name="connsiteX3" fmla="*/ 25981 w 25981"/>
                  <a:gd name="connsiteY3" fmla="*/ 12991 h 892023"/>
                  <a:gd name="connsiteX4" fmla="*/ 0 w 25981"/>
                  <a:gd name="connsiteY4" fmla="*/ 12991 h 8920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892023">
                    <a:moveTo>
                      <a:pt x="0" y="12991"/>
                    </a:moveTo>
                    <a:cubicBezTo>
                      <a:pt x="0" y="298784"/>
                      <a:pt x="0" y="593239"/>
                      <a:pt x="0" y="879033"/>
                    </a:cubicBezTo>
                    <a:cubicBezTo>
                      <a:pt x="0" y="896353"/>
                      <a:pt x="25981" y="896353"/>
                      <a:pt x="25981" y="879033"/>
                    </a:cubicBezTo>
                    <a:cubicBezTo>
                      <a:pt x="25981" y="593239"/>
                      <a:pt x="25981" y="298784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97" name="Freeform: Shape 303">
                <a:extLst>
                  <a:ext uri="{FF2B5EF4-FFF2-40B4-BE49-F238E27FC236}">
                    <a16:creationId xmlns:a16="http://schemas.microsoft.com/office/drawing/2014/main" xmlns="" id="{961EF9EB-21EE-4BD6-AF1A-95AF7D57ABDF}"/>
                  </a:ext>
                </a:extLst>
              </p:cNvPr>
              <p:cNvSpPr/>
              <p:nvPr/>
            </p:nvSpPr>
            <p:spPr>
              <a:xfrm>
                <a:off x="4121425" y="4201915"/>
                <a:ext cx="190529" cy="120393"/>
              </a:xfrm>
              <a:custGeom>
                <a:avLst/>
                <a:gdLst>
                  <a:gd name="connsiteX0" fmla="*/ 95264 w 190529"/>
                  <a:gd name="connsiteY0" fmla="*/ 18102 h 120393"/>
                  <a:gd name="connsiteX1" fmla="*/ 0 w 190529"/>
                  <a:gd name="connsiteY1" fmla="*/ 104706 h 120393"/>
                  <a:gd name="connsiteX2" fmla="*/ 95264 w 190529"/>
                  <a:gd name="connsiteY2" fmla="*/ 96046 h 120393"/>
                  <a:gd name="connsiteX3" fmla="*/ 190529 w 190529"/>
                  <a:gd name="connsiteY3" fmla="*/ 9441 h 120393"/>
                  <a:gd name="connsiteX4" fmla="*/ 95264 w 190529"/>
                  <a:gd name="connsiteY4" fmla="*/ 18102 h 120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20393">
                    <a:moveTo>
                      <a:pt x="95264" y="18102"/>
                    </a:moveTo>
                    <a:cubicBezTo>
                      <a:pt x="43302" y="44083"/>
                      <a:pt x="0" y="78725"/>
                      <a:pt x="0" y="104706"/>
                    </a:cubicBezTo>
                    <a:cubicBezTo>
                      <a:pt x="0" y="130687"/>
                      <a:pt x="43302" y="122027"/>
                      <a:pt x="95264" y="96046"/>
                    </a:cubicBezTo>
                    <a:cubicBezTo>
                      <a:pt x="147227" y="70064"/>
                      <a:pt x="190529" y="26762"/>
                      <a:pt x="190529" y="9441"/>
                    </a:cubicBezTo>
                    <a:cubicBezTo>
                      <a:pt x="190529" y="-7880"/>
                      <a:pt x="147227" y="781"/>
                      <a:pt x="95264" y="1810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98" name="Freeform: Shape 304">
                <a:extLst>
                  <a:ext uri="{FF2B5EF4-FFF2-40B4-BE49-F238E27FC236}">
                    <a16:creationId xmlns:a16="http://schemas.microsoft.com/office/drawing/2014/main" xmlns="" id="{C5C63D25-C16B-4878-AA4D-344B95CB1BF5}"/>
                  </a:ext>
                </a:extLst>
              </p:cNvPr>
              <p:cNvSpPr/>
              <p:nvPr/>
            </p:nvSpPr>
            <p:spPr>
              <a:xfrm>
                <a:off x="4121425" y="3364268"/>
                <a:ext cx="190529" cy="123023"/>
              </a:xfrm>
              <a:custGeom>
                <a:avLst/>
                <a:gdLst>
                  <a:gd name="connsiteX0" fmla="*/ 95264 w 190529"/>
                  <a:gd name="connsiteY0" fmla="*/ 24348 h 123023"/>
                  <a:gd name="connsiteX1" fmla="*/ 0 w 190529"/>
                  <a:gd name="connsiteY1" fmla="*/ 15687 h 123023"/>
                  <a:gd name="connsiteX2" fmla="*/ 95264 w 190529"/>
                  <a:gd name="connsiteY2" fmla="*/ 102292 h 123023"/>
                  <a:gd name="connsiteX3" fmla="*/ 190529 w 190529"/>
                  <a:gd name="connsiteY3" fmla="*/ 110952 h 123023"/>
                  <a:gd name="connsiteX4" fmla="*/ 95264 w 190529"/>
                  <a:gd name="connsiteY4" fmla="*/ 24348 h 1230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23023">
                    <a:moveTo>
                      <a:pt x="95264" y="24348"/>
                    </a:moveTo>
                    <a:cubicBezTo>
                      <a:pt x="43302" y="-1633"/>
                      <a:pt x="0" y="-10294"/>
                      <a:pt x="0" y="15687"/>
                    </a:cubicBezTo>
                    <a:cubicBezTo>
                      <a:pt x="0" y="41669"/>
                      <a:pt x="43302" y="76310"/>
                      <a:pt x="95264" y="102292"/>
                    </a:cubicBezTo>
                    <a:cubicBezTo>
                      <a:pt x="147227" y="128273"/>
                      <a:pt x="190529" y="128273"/>
                      <a:pt x="190529" y="110952"/>
                    </a:cubicBezTo>
                    <a:cubicBezTo>
                      <a:pt x="190529" y="93631"/>
                      <a:pt x="147227" y="50329"/>
                      <a:pt x="95264" y="2434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45" name="Graphic 1">
              <a:extLst>
                <a:ext uri="{FF2B5EF4-FFF2-40B4-BE49-F238E27FC236}">
                  <a16:creationId xmlns:a16="http://schemas.microsoft.com/office/drawing/2014/main" xmlns="" id="{A4663863-E1C5-481E-B98A-FD2CC5C44FD5}"/>
                </a:ext>
              </a:extLst>
            </p:cNvPr>
            <p:cNvGrpSpPr/>
            <p:nvPr/>
          </p:nvGrpSpPr>
          <p:grpSpPr>
            <a:xfrm>
              <a:off x="1381687" y="3157763"/>
              <a:ext cx="62878" cy="159257"/>
              <a:chOff x="4554446" y="3602003"/>
              <a:chExt cx="190529" cy="482570"/>
            </a:xfrm>
            <a:grpFill/>
          </p:grpSpPr>
          <p:sp>
            <p:nvSpPr>
              <p:cNvPr id="793" name="Freeform: Shape 299">
                <a:extLst>
                  <a:ext uri="{FF2B5EF4-FFF2-40B4-BE49-F238E27FC236}">
                    <a16:creationId xmlns:a16="http://schemas.microsoft.com/office/drawing/2014/main" xmlns="" id="{761AB3D8-A5CF-4E8F-B20D-1810CDE9A81A}"/>
                  </a:ext>
                </a:extLst>
              </p:cNvPr>
              <p:cNvSpPr/>
              <p:nvPr/>
            </p:nvSpPr>
            <p:spPr>
              <a:xfrm>
                <a:off x="4632389" y="3635438"/>
                <a:ext cx="27371" cy="407039"/>
              </a:xfrm>
              <a:custGeom>
                <a:avLst/>
                <a:gdLst>
                  <a:gd name="connsiteX0" fmla="*/ 0 w 27371"/>
                  <a:gd name="connsiteY0" fmla="*/ 12991 h 407039"/>
                  <a:gd name="connsiteX1" fmla="*/ 0 w 27371"/>
                  <a:gd name="connsiteY1" fmla="*/ 394049 h 407039"/>
                  <a:gd name="connsiteX2" fmla="*/ 25982 w 27371"/>
                  <a:gd name="connsiteY2" fmla="*/ 394049 h 407039"/>
                  <a:gd name="connsiteX3" fmla="*/ 25982 w 27371"/>
                  <a:gd name="connsiteY3" fmla="*/ 12991 h 407039"/>
                  <a:gd name="connsiteX4" fmla="*/ 0 w 27371"/>
                  <a:gd name="connsiteY4" fmla="*/ 12991 h 4070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371" h="407039">
                    <a:moveTo>
                      <a:pt x="0" y="12991"/>
                    </a:moveTo>
                    <a:cubicBezTo>
                      <a:pt x="0" y="142897"/>
                      <a:pt x="0" y="272803"/>
                      <a:pt x="0" y="394049"/>
                    </a:cubicBezTo>
                    <a:cubicBezTo>
                      <a:pt x="0" y="411370"/>
                      <a:pt x="25982" y="411370"/>
                      <a:pt x="25982" y="394049"/>
                    </a:cubicBezTo>
                    <a:cubicBezTo>
                      <a:pt x="25982" y="264143"/>
                      <a:pt x="25982" y="134237"/>
                      <a:pt x="25982" y="12991"/>
                    </a:cubicBezTo>
                    <a:cubicBezTo>
                      <a:pt x="3464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94" name="Freeform: Shape 300">
                <a:extLst>
                  <a:ext uri="{FF2B5EF4-FFF2-40B4-BE49-F238E27FC236}">
                    <a16:creationId xmlns:a16="http://schemas.microsoft.com/office/drawing/2014/main" xmlns="" id="{CC654C96-5A4A-499C-891E-90F97A332369}"/>
                  </a:ext>
                </a:extLst>
              </p:cNvPr>
              <p:cNvSpPr/>
              <p:nvPr/>
            </p:nvSpPr>
            <p:spPr>
              <a:xfrm>
                <a:off x="4554446" y="3975272"/>
                <a:ext cx="190529" cy="109301"/>
              </a:xfrm>
              <a:custGeom>
                <a:avLst/>
                <a:gdLst>
                  <a:gd name="connsiteX0" fmla="*/ 95264 w 190529"/>
                  <a:gd name="connsiteY0" fmla="*/ 36895 h 109301"/>
                  <a:gd name="connsiteX1" fmla="*/ 0 w 190529"/>
                  <a:gd name="connsiteY1" fmla="*/ 106178 h 109301"/>
                  <a:gd name="connsiteX2" fmla="*/ 95264 w 190529"/>
                  <a:gd name="connsiteY2" fmla="*/ 71536 h 109301"/>
                  <a:gd name="connsiteX3" fmla="*/ 190529 w 190529"/>
                  <a:gd name="connsiteY3" fmla="*/ 2253 h 109301"/>
                  <a:gd name="connsiteX4" fmla="*/ 95264 w 190529"/>
                  <a:gd name="connsiteY4" fmla="*/ 36895 h 109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09301">
                    <a:moveTo>
                      <a:pt x="95264" y="36895"/>
                    </a:moveTo>
                    <a:cubicBezTo>
                      <a:pt x="43302" y="62876"/>
                      <a:pt x="0" y="97517"/>
                      <a:pt x="0" y="106178"/>
                    </a:cubicBezTo>
                    <a:cubicBezTo>
                      <a:pt x="0" y="114838"/>
                      <a:pt x="43302" y="106178"/>
                      <a:pt x="95264" y="71536"/>
                    </a:cubicBezTo>
                    <a:cubicBezTo>
                      <a:pt x="147227" y="36895"/>
                      <a:pt x="190529" y="10913"/>
                      <a:pt x="190529" y="2253"/>
                    </a:cubicBezTo>
                    <a:cubicBezTo>
                      <a:pt x="190529" y="-6408"/>
                      <a:pt x="147227" y="10913"/>
                      <a:pt x="95264" y="368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95" name="Freeform: Shape 301">
                <a:extLst>
                  <a:ext uri="{FF2B5EF4-FFF2-40B4-BE49-F238E27FC236}">
                    <a16:creationId xmlns:a16="http://schemas.microsoft.com/office/drawing/2014/main" xmlns="" id="{8B498DD5-31AC-45EE-BBC9-99E1F3ABA5D9}"/>
                  </a:ext>
                </a:extLst>
              </p:cNvPr>
              <p:cNvSpPr/>
              <p:nvPr/>
            </p:nvSpPr>
            <p:spPr>
              <a:xfrm>
                <a:off x="4554446" y="3602003"/>
                <a:ext cx="190529" cy="109301"/>
              </a:xfrm>
              <a:custGeom>
                <a:avLst/>
                <a:gdLst>
                  <a:gd name="connsiteX0" fmla="*/ 95264 w 190529"/>
                  <a:gd name="connsiteY0" fmla="*/ 37765 h 109301"/>
                  <a:gd name="connsiteX1" fmla="*/ 0 w 190529"/>
                  <a:gd name="connsiteY1" fmla="*/ 3124 h 109301"/>
                  <a:gd name="connsiteX2" fmla="*/ 95264 w 190529"/>
                  <a:gd name="connsiteY2" fmla="*/ 72407 h 109301"/>
                  <a:gd name="connsiteX3" fmla="*/ 190529 w 190529"/>
                  <a:gd name="connsiteY3" fmla="*/ 107049 h 109301"/>
                  <a:gd name="connsiteX4" fmla="*/ 95264 w 190529"/>
                  <a:gd name="connsiteY4" fmla="*/ 37765 h 109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09301">
                    <a:moveTo>
                      <a:pt x="95264" y="37765"/>
                    </a:moveTo>
                    <a:cubicBezTo>
                      <a:pt x="43302" y="3124"/>
                      <a:pt x="0" y="-5537"/>
                      <a:pt x="0" y="3124"/>
                    </a:cubicBezTo>
                    <a:cubicBezTo>
                      <a:pt x="0" y="11784"/>
                      <a:pt x="43302" y="46426"/>
                      <a:pt x="95264" y="72407"/>
                    </a:cubicBezTo>
                    <a:cubicBezTo>
                      <a:pt x="147227" y="98388"/>
                      <a:pt x="190529" y="115709"/>
                      <a:pt x="190529" y="107049"/>
                    </a:cubicBezTo>
                    <a:cubicBezTo>
                      <a:pt x="190529" y="98388"/>
                      <a:pt x="147227" y="72407"/>
                      <a:pt x="95264" y="3776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46" name="Graphic 1">
              <a:extLst>
                <a:ext uri="{FF2B5EF4-FFF2-40B4-BE49-F238E27FC236}">
                  <a16:creationId xmlns:a16="http://schemas.microsoft.com/office/drawing/2014/main" xmlns="" id="{1C0E0C9C-4F97-4945-892C-83FB057996A2}"/>
                </a:ext>
              </a:extLst>
            </p:cNvPr>
            <p:cNvGrpSpPr/>
            <p:nvPr/>
          </p:nvGrpSpPr>
          <p:grpSpPr>
            <a:xfrm>
              <a:off x="1521734" y="3198808"/>
              <a:ext cx="62878" cy="74310"/>
              <a:chOff x="4978806" y="3726373"/>
              <a:chExt cx="190529" cy="225170"/>
            </a:xfrm>
            <a:grpFill/>
          </p:grpSpPr>
          <p:sp>
            <p:nvSpPr>
              <p:cNvPr id="790" name="Freeform: Shape 296">
                <a:extLst>
                  <a:ext uri="{FF2B5EF4-FFF2-40B4-BE49-F238E27FC236}">
                    <a16:creationId xmlns:a16="http://schemas.microsoft.com/office/drawing/2014/main" xmlns="" id="{9DC4ED98-ECED-4EF5-ABB5-FBB722727AEB}"/>
                  </a:ext>
                </a:extLst>
              </p:cNvPr>
              <p:cNvSpPr/>
              <p:nvPr/>
            </p:nvSpPr>
            <p:spPr>
              <a:xfrm>
                <a:off x="5065410" y="3770598"/>
                <a:ext cx="25981" cy="141973"/>
              </a:xfrm>
              <a:custGeom>
                <a:avLst/>
                <a:gdLst>
                  <a:gd name="connsiteX0" fmla="*/ 0 w 25981"/>
                  <a:gd name="connsiteY0" fmla="*/ 16398 h 141973"/>
                  <a:gd name="connsiteX1" fmla="*/ 0 w 25981"/>
                  <a:gd name="connsiteY1" fmla="*/ 128983 h 141973"/>
                  <a:gd name="connsiteX2" fmla="*/ 25982 w 25981"/>
                  <a:gd name="connsiteY2" fmla="*/ 128983 h 141973"/>
                  <a:gd name="connsiteX3" fmla="*/ 25982 w 25981"/>
                  <a:gd name="connsiteY3" fmla="*/ 16398 h 141973"/>
                  <a:gd name="connsiteX4" fmla="*/ 0 w 25981"/>
                  <a:gd name="connsiteY4" fmla="*/ 16398 h 1419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41973">
                    <a:moveTo>
                      <a:pt x="0" y="16398"/>
                    </a:moveTo>
                    <a:cubicBezTo>
                      <a:pt x="0" y="51039"/>
                      <a:pt x="0" y="94341"/>
                      <a:pt x="0" y="128983"/>
                    </a:cubicBezTo>
                    <a:cubicBezTo>
                      <a:pt x="0" y="146304"/>
                      <a:pt x="25982" y="146304"/>
                      <a:pt x="25982" y="128983"/>
                    </a:cubicBezTo>
                    <a:cubicBezTo>
                      <a:pt x="25982" y="94341"/>
                      <a:pt x="25982" y="51039"/>
                      <a:pt x="25982" y="16398"/>
                    </a:cubicBezTo>
                    <a:cubicBezTo>
                      <a:pt x="25982" y="-923"/>
                      <a:pt x="0" y="-9584"/>
                      <a:pt x="0" y="1639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91" name="Freeform: Shape 297">
                <a:extLst>
                  <a:ext uri="{FF2B5EF4-FFF2-40B4-BE49-F238E27FC236}">
                    <a16:creationId xmlns:a16="http://schemas.microsoft.com/office/drawing/2014/main" xmlns="" id="{B6BC0D5B-BFE5-4E69-9FD4-833BE080EA6E}"/>
                  </a:ext>
                </a:extLst>
              </p:cNvPr>
              <p:cNvSpPr/>
              <p:nvPr/>
            </p:nvSpPr>
            <p:spPr>
              <a:xfrm>
                <a:off x="4978806" y="3726373"/>
                <a:ext cx="190529" cy="112585"/>
              </a:xfrm>
              <a:custGeom>
                <a:avLst/>
                <a:gdLst>
                  <a:gd name="connsiteX0" fmla="*/ 95264 w 190529"/>
                  <a:gd name="connsiteY0" fmla="*/ 51963 h 112585"/>
                  <a:gd name="connsiteX1" fmla="*/ 0 w 190529"/>
                  <a:gd name="connsiteY1" fmla="*/ 112586 h 112585"/>
                  <a:gd name="connsiteX2" fmla="*/ 95264 w 190529"/>
                  <a:gd name="connsiteY2" fmla="*/ 60623 h 112585"/>
                  <a:gd name="connsiteX3" fmla="*/ 190530 w 190529"/>
                  <a:gd name="connsiteY3" fmla="*/ 0 h 112585"/>
                  <a:gd name="connsiteX4" fmla="*/ 95264 w 190529"/>
                  <a:gd name="connsiteY4" fmla="*/ 51963 h 1125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2585">
                    <a:moveTo>
                      <a:pt x="95264" y="51963"/>
                    </a:moveTo>
                    <a:cubicBezTo>
                      <a:pt x="43302" y="86604"/>
                      <a:pt x="0" y="112586"/>
                      <a:pt x="0" y="112586"/>
                    </a:cubicBezTo>
                    <a:cubicBezTo>
                      <a:pt x="0" y="112586"/>
                      <a:pt x="43302" y="95265"/>
                      <a:pt x="95264" y="60623"/>
                    </a:cubicBezTo>
                    <a:cubicBezTo>
                      <a:pt x="147228" y="34642"/>
                      <a:pt x="190530" y="8660"/>
                      <a:pt x="190530" y="0"/>
                    </a:cubicBezTo>
                    <a:cubicBezTo>
                      <a:pt x="190530" y="0"/>
                      <a:pt x="147228" y="25981"/>
                      <a:pt x="95264" y="5196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92" name="Freeform: Shape 298">
                <a:extLst>
                  <a:ext uri="{FF2B5EF4-FFF2-40B4-BE49-F238E27FC236}">
                    <a16:creationId xmlns:a16="http://schemas.microsoft.com/office/drawing/2014/main" xmlns="" id="{985D1C0C-9863-417D-81FD-4806607BAFE2}"/>
                  </a:ext>
                </a:extLst>
              </p:cNvPr>
              <p:cNvSpPr/>
              <p:nvPr/>
            </p:nvSpPr>
            <p:spPr>
              <a:xfrm>
                <a:off x="4978806" y="3838958"/>
                <a:ext cx="190529" cy="112585"/>
              </a:xfrm>
              <a:custGeom>
                <a:avLst/>
                <a:gdLst>
                  <a:gd name="connsiteX0" fmla="*/ 95264 w 190529"/>
                  <a:gd name="connsiteY0" fmla="*/ 51962 h 112585"/>
                  <a:gd name="connsiteX1" fmla="*/ 0 w 190529"/>
                  <a:gd name="connsiteY1" fmla="*/ 0 h 112585"/>
                  <a:gd name="connsiteX2" fmla="*/ 95264 w 190529"/>
                  <a:gd name="connsiteY2" fmla="*/ 60623 h 112585"/>
                  <a:gd name="connsiteX3" fmla="*/ 190530 w 190529"/>
                  <a:gd name="connsiteY3" fmla="*/ 112585 h 112585"/>
                  <a:gd name="connsiteX4" fmla="*/ 95264 w 190529"/>
                  <a:gd name="connsiteY4" fmla="*/ 51962 h 1125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2585">
                    <a:moveTo>
                      <a:pt x="95264" y="51962"/>
                    </a:moveTo>
                    <a:cubicBezTo>
                      <a:pt x="43302" y="25981"/>
                      <a:pt x="0" y="0"/>
                      <a:pt x="0" y="0"/>
                    </a:cubicBezTo>
                    <a:cubicBezTo>
                      <a:pt x="0" y="0"/>
                      <a:pt x="43302" y="25981"/>
                      <a:pt x="95264" y="60623"/>
                    </a:cubicBezTo>
                    <a:cubicBezTo>
                      <a:pt x="147228" y="95264"/>
                      <a:pt x="190530" y="112585"/>
                      <a:pt x="190530" y="112585"/>
                    </a:cubicBezTo>
                    <a:cubicBezTo>
                      <a:pt x="190530" y="103925"/>
                      <a:pt x="147228" y="77944"/>
                      <a:pt x="95264" y="5196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47" name="Graphic 1">
              <a:extLst>
                <a:ext uri="{FF2B5EF4-FFF2-40B4-BE49-F238E27FC236}">
                  <a16:creationId xmlns:a16="http://schemas.microsoft.com/office/drawing/2014/main" xmlns="" id="{B0ECB6A1-D260-428F-88E1-A30FDBD28AD7}"/>
                </a:ext>
              </a:extLst>
            </p:cNvPr>
            <p:cNvGrpSpPr/>
            <p:nvPr/>
          </p:nvGrpSpPr>
          <p:grpSpPr>
            <a:xfrm>
              <a:off x="1664640" y="3119338"/>
              <a:ext cx="62878" cy="233808"/>
              <a:chOff x="5411827" y="3485569"/>
              <a:chExt cx="190529" cy="708466"/>
            </a:xfrm>
            <a:grpFill/>
          </p:grpSpPr>
          <p:sp>
            <p:nvSpPr>
              <p:cNvPr id="787" name="Freeform: Shape 293">
                <a:extLst>
                  <a:ext uri="{FF2B5EF4-FFF2-40B4-BE49-F238E27FC236}">
                    <a16:creationId xmlns:a16="http://schemas.microsoft.com/office/drawing/2014/main" xmlns="" id="{08D97EF7-E3CF-4748-9147-F402531334C4}"/>
                  </a:ext>
                </a:extLst>
              </p:cNvPr>
              <p:cNvSpPr/>
              <p:nvPr/>
            </p:nvSpPr>
            <p:spPr>
              <a:xfrm>
                <a:off x="5489771" y="3522853"/>
                <a:ext cx="25981" cy="640870"/>
              </a:xfrm>
              <a:custGeom>
                <a:avLst/>
                <a:gdLst>
                  <a:gd name="connsiteX0" fmla="*/ 0 w 25981"/>
                  <a:gd name="connsiteY0" fmla="*/ 12991 h 640870"/>
                  <a:gd name="connsiteX1" fmla="*/ 0 w 25981"/>
                  <a:gd name="connsiteY1" fmla="*/ 627880 h 640870"/>
                  <a:gd name="connsiteX2" fmla="*/ 25982 w 25981"/>
                  <a:gd name="connsiteY2" fmla="*/ 627880 h 640870"/>
                  <a:gd name="connsiteX3" fmla="*/ 25982 w 25981"/>
                  <a:gd name="connsiteY3" fmla="*/ 12991 h 640870"/>
                  <a:gd name="connsiteX4" fmla="*/ 0 w 25981"/>
                  <a:gd name="connsiteY4" fmla="*/ 12991 h 64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640870">
                    <a:moveTo>
                      <a:pt x="0" y="12991"/>
                    </a:moveTo>
                    <a:cubicBezTo>
                      <a:pt x="0" y="220841"/>
                      <a:pt x="0" y="420030"/>
                      <a:pt x="0" y="627880"/>
                    </a:cubicBezTo>
                    <a:cubicBezTo>
                      <a:pt x="0" y="645201"/>
                      <a:pt x="25982" y="645201"/>
                      <a:pt x="25982" y="627880"/>
                    </a:cubicBezTo>
                    <a:cubicBezTo>
                      <a:pt x="25982" y="420030"/>
                      <a:pt x="25982" y="220841"/>
                      <a:pt x="25982" y="12991"/>
                    </a:cubicBezTo>
                    <a:cubicBezTo>
                      <a:pt x="2598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88" name="Freeform: Shape 294">
                <a:extLst>
                  <a:ext uri="{FF2B5EF4-FFF2-40B4-BE49-F238E27FC236}">
                    <a16:creationId xmlns:a16="http://schemas.microsoft.com/office/drawing/2014/main" xmlns="" id="{476B0268-68F5-4F83-9DF8-43A8F0F9F703}"/>
                  </a:ext>
                </a:extLst>
              </p:cNvPr>
              <p:cNvSpPr/>
              <p:nvPr/>
            </p:nvSpPr>
            <p:spPr>
              <a:xfrm>
                <a:off x="5411827" y="3485569"/>
                <a:ext cx="190529" cy="114144"/>
              </a:xfrm>
              <a:custGeom>
                <a:avLst/>
                <a:gdLst>
                  <a:gd name="connsiteX0" fmla="*/ 95264 w 190529"/>
                  <a:gd name="connsiteY0" fmla="*/ 32953 h 114144"/>
                  <a:gd name="connsiteX1" fmla="*/ 0 w 190529"/>
                  <a:gd name="connsiteY1" fmla="*/ 110897 h 114144"/>
                  <a:gd name="connsiteX2" fmla="*/ 95264 w 190529"/>
                  <a:gd name="connsiteY2" fmla="*/ 84916 h 114144"/>
                  <a:gd name="connsiteX3" fmla="*/ 190530 w 190529"/>
                  <a:gd name="connsiteY3" fmla="*/ 6972 h 114144"/>
                  <a:gd name="connsiteX4" fmla="*/ 95264 w 190529"/>
                  <a:gd name="connsiteY4" fmla="*/ 32953 h 114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4144">
                    <a:moveTo>
                      <a:pt x="95264" y="32953"/>
                    </a:moveTo>
                    <a:cubicBezTo>
                      <a:pt x="43302" y="67595"/>
                      <a:pt x="0" y="102237"/>
                      <a:pt x="0" y="110897"/>
                    </a:cubicBezTo>
                    <a:cubicBezTo>
                      <a:pt x="0" y="119558"/>
                      <a:pt x="43302" y="110897"/>
                      <a:pt x="95264" y="84916"/>
                    </a:cubicBezTo>
                    <a:cubicBezTo>
                      <a:pt x="147228" y="58935"/>
                      <a:pt x="190530" y="24293"/>
                      <a:pt x="190530" y="6972"/>
                    </a:cubicBezTo>
                    <a:cubicBezTo>
                      <a:pt x="190530" y="-10349"/>
                      <a:pt x="147228" y="6972"/>
                      <a:pt x="95264" y="3295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89" name="Freeform: Shape 295">
                <a:extLst>
                  <a:ext uri="{FF2B5EF4-FFF2-40B4-BE49-F238E27FC236}">
                    <a16:creationId xmlns:a16="http://schemas.microsoft.com/office/drawing/2014/main" xmlns="" id="{517D2C5D-C3E0-44B9-AA82-4145A9B029ED}"/>
                  </a:ext>
                </a:extLst>
              </p:cNvPr>
              <p:cNvSpPr/>
              <p:nvPr/>
            </p:nvSpPr>
            <p:spPr>
              <a:xfrm>
                <a:off x="5411827" y="4078202"/>
                <a:ext cx="190529" cy="115833"/>
              </a:xfrm>
              <a:custGeom>
                <a:avLst/>
                <a:gdLst>
                  <a:gd name="connsiteX0" fmla="*/ 95264 w 190529"/>
                  <a:gd name="connsiteY0" fmla="*/ 29229 h 115833"/>
                  <a:gd name="connsiteX1" fmla="*/ 0 w 190529"/>
                  <a:gd name="connsiteY1" fmla="*/ 3248 h 115833"/>
                  <a:gd name="connsiteX2" fmla="*/ 95264 w 190529"/>
                  <a:gd name="connsiteY2" fmla="*/ 81191 h 115833"/>
                  <a:gd name="connsiteX3" fmla="*/ 190530 w 190529"/>
                  <a:gd name="connsiteY3" fmla="*/ 107173 h 115833"/>
                  <a:gd name="connsiteX4" fmla="*/ 95264 w 190529"/>
                  <a:gd name="connsiteY4" fmla="*/ 29229 h 1158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5833">
                    <a:moveTo>
                      <a:pt x="95264" y="29229"/>
                    </a:moveTo>
                    <a:cubicBezTo>
                      <a:pt x="43302" y="3248"/>
                      <a:pt x="0" y="-5413"/>
                      <a:pt x="0" y="3248"/>
                    </a:cubicBezTo>
                    <a:cubicBezTo>
                      <a:pt x="0" y="11908"/>
                      <a:pt x="43302" y="46550"/>
                      <a:pt x="95264" y="81191"/>
                    </a:cubicBezTo>
                    <a:cubicBezTo>
                      <a:pt x="147228" y="115833"/>
                      <a:pt x="190530" y="124494"/>
                      <a:pt x="190530" y="107173"/>
                    </a:cubicBezTo>
                    <a:cubicBezTo>
                      <a:pt x="190530" y="89852"/>
                      <a:pt x="147228" y="55210"/>
                      <a:pt x="95264" y="2922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48" name="Graphic 1">
              <a:extLst>
                <a:ext uri="{FF2B5EF4-FFF2-40B4-BE49-F238E27FC236}">
                  <a16:creationId xmlns:a16="http://schemas.microsoft.com/office/drawing/2014/main" xmlns="" id="{EC09A149-7240-4531-9B89-B47B4D8B62A8}"/>
                </a:ext>
              </a:extLst>
            </p:cNvPr>
            <p:cNvGrpSpPr/>
            <p:nvPr/>
          </p:nvGrpSpPr>
          <p:grpSpPr>
            <a:xfrm>
              <a:off x="1804687" y="3043755"/>
              <a:ext cx="62878" cy="387273"/>
              <a:chOff x="5836187" y="3256545"/>
              <a:chExt cx="190528" cy="1173486"/>
            </a:xfrm>
            <a:grpFill/>
          </p:grpSpPr>
          <p:sp>
            <p:nvSpPr>
              <p:cNvPr id="784" name="Freeform: Shape 290">
                <a:extLst>
                  <a:ext uri="{FF2B5EF4-FFF2-40B4-BE49-F238E27FC236}">
                    <a16:creationId xmlns:a16="http://schemas.microsoft.com/office/drawing/2014/main" xmlns="" id="{A9B3612B-39B7-45CA-9455-7DE583038D52}"/>
                  </a:ext>
                </a:extLst>
              </p:cNvPr>
              <p:cNvSpPr/>
              <p:nvPr/>
            </p:nvSpPr>
            <p:spPr>
              <a:xfrm>
                <a:off x="5922792" y="3297682"/>
                <a:ext cx="25981" cy="1099873"/>
              </a:xfrm>
              <a:custGeom>
                <a:avLst/>
                <a:gdLst>
                  <a:gd name="connsiteX0" fmla="*/ 0 w 25981"/>
                  <a:gd name="connsiteY0" fmla="*/ 12991 h 1099873"/>
                  <a:gd name="connsiteX1" fmla="*/ 0 w 25981"/>
                  <a:gd name="connsiteY1" fmla="*/ 1086883 h 1099873"/>
                  <a:gd name="connsiteX2" fmla="*/ 25982 w 25981"/>
                  <a:gd name="connsiteY2" fmla="*/ 1086883 h 1099873"/>
                  <a:gd name="connsiteX3" fmla="*/ 25982 w 25981"/>
                  <a:gd name="connsiteY3" fmla="*/ 12991 h 1099873"/>
                  <a:gd name="connsiteX4" fmla="*/ 0 w 25981"/>
                  <a:gd name="connsiteY4" fmla="*/ 12991 h 10998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099873">
                    <a:moveTo>
                      <a:pt x="0" y="12991"/>
                    </a:moveTo>
                    <a:cubicBezTo>
                      <a:pt x="0" y="368068"/>
                      <a:pt x="0" y="731805"/>
                      <a:pt x="0" y="1086883"/>
                    </a:cubicBezTo>
                    <a:cubicBezTo>
                      <a:pt x="0" y="1104204"/>
                      <a:pt x="25982" y="1104204"/>
                      <a:pt x="25982" y="1086883"/>
                    </a:cubicBezTo>
                    <a:cubicBezTo>
                      <a:pt x="25982" y="731805"/>
                      <a:pt x="25982" y="368068"/>
                      <a:pt x="25982" y="12991"/>
                    </a:cubicBezTo>
                    <a:cubicBezTo>
                      <a:pt x="2598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85" name="Freeform: Shape 291">
                <a:extLst>
                  <a:ext uri="{FF2B5EF4-FFF2-40B4-BE49-F238E27FC236}">
                    <a16:creationId xmlns:a16="http://schemas.microsoft.com/office/drawing/2014/main" xmlns="" id="{B1C6BE9E-8A92-431A-B59E-D222E772B664}"/>
                  </a:ext>
                </a:extLst>
              </p:cNvPr>
              <p:cNvSpPr/>
              <p:nvPr/>
            </p:nvSpPr>
            <p:spPr>
              <a:xfrm>
                <a:off x="5836187" y="3256545"/>
                <a:ext cx="190528" cy="134236"/>
              </a:xfrm>
              <a:custGeom>
                <a:avLst/>
                <a:gdLst>
                  <a:gd name="connsiteX0" fmla="*/ 95264 w 190528"/>
                  <a:gd name="connsiteY0" fmla="*/ 19486 h 134236"/>
                  <a:gd name="connsiteX1" fmla="*/ 0 w 190528"/>
                  <a:gd name="connsiteY1" fmla="*/ 114751 h 134236"/>
                  <a:gd name="connsiteX2" fmla="*/ 95264 w 190528"/>
                  <a:gd name="connsiteY2" fmla="*/ 114751 h 134236"/>
                  <a:gd name="connsiteX3" fmla="*/ 190529 w 190528"/>
                  <a:gd name="connsiteY3" fmla="*/ 19486 h 134236"/>
                  <a:gd name="connsiteX4" fmla="*/ 95264 w 190528"/>
                  <a:gd name="connsiteY4" fmla="*/ 19486 h 134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34236">
                    <a:moveTo>
                      <a:pt x="95264" y="19486"/>
                    </a:moveTo>
                    <a:cubicBezTo>
                      <a:pt x="43302" y="45467"/>
                      <a:pt x="0" y="88769"/>
                      <a:pt x="0" y="114751"/>
                    </a:cubicBezTo>
                    <a:cubicBezTo>
                      <a:pt x="0" y="140732"/>
                      <a:pt x="43302" y="140732"/>
                      <a:pt x="95264" y="114751"/>
                    </a:cubicBezTo>
                    <a:cubicBezTo>
                      <a:pt x="147227" y="88769"/>
                      <a:pt x="190529" y="54128"/>
                      <a:pt x="190529" y="19486"/>
                    </a:cubicBezTo>
                    <a:cubicBezTo>
                      <a:pt x="190529" y="-6495"/>
                      <a:pt x="147227" y="-6495"/>
                      <a:pt x="95264" y="1948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86" name="Freeform: Shape 292">
                <a:extLst>
                  <a:ext uri="{FF2B5EF4-FFF2-40B4-BE49-F238E27FC236}">
                    <a16:creationId xmlns:a16="http://schemas.microsoft.com/office/drawing/2014/main" xmlns="" id="{53379D6C-A50E-4950-B0F2-C59D82C55241}"/>
                  </a:ext>
                </a:extLst>
              </p:cNvPr>
              <p:cNvSpPr/>
              <p:nvPr/>
            </p:nvSpPr>
            <p:spPr>
              <a:xfrm>
                <a:off x="5836187" y="4295795"/>
                <a:ext cx="190528" cy="134236"/>
              </a:xfrm>
              <a:custGeom>
                <a:avLst/>
                <a:gdLst>
                  <a:gd name="connsiteX0" fmla="*/ 95264 w 190528"/>
                  <a:gd name="connsiteY0" fmla="*/ 19486 h 134236"/>
                  <a:gd name="connsiteX1" fmla="*/ 0 w 190528"/>
                  <a:gd name="connsiteY1" fmla="*/ 19486 h 134236"/>
                  <a:gd name="connsiteX2" fmla="*/ 95264 w 190528"/>
                  <a:gd name="connsiteY2" fmla="*/ 114750 h 134236"/>
                  <a:gd name="connsiteX3" fmla="*/ 190529 w 190528"/>
                  <a:gd name="connsiteY3" fmla="*/ 114750 h 134236"/>
                  <a:gd name="connsiteX4" fmla="*/ 95264 w 190528"/>
                  <a:gd name="connsiteY4" fmla="*/ 19486 h 134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34236">
                    <a:moveTo>
                      <a:pt x="95264" y="19486"/>
                    </a:moveTo>
                    <a:cubicBezTo>
                      <a:pt x="43302" y="-6495"/>
                      <a:pt x="0" y="-6495"/>
                      <a:pt x="0" y="19486"/>
                    </a:cubicBezTo>
                    <a:cubicBezTo>
                      <a:pt x="0" y="45467"/>
                      <a:pt x="43302" y="88769"/>
                      <a:pt x="95264" y="114750"/>
                    </a:cubicBezTo>
                    <a:cubicBezTo>
                      <a:pt x="147227" y="140732"/>
                      <a:pt x="190529" y="140732"/>
                      <a:pt x="190529" y="114750"/>
                    </a:cubicBezTo>
                    <a:cubicBezTo>
                      <a:pt x="190529" y="80109"/>
                      <a:pt x="147227" y="45467"/>
                      <a:pt x="95264" y="1948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549" name="Freeform: Shape 176">
              <a:extLst>
                <a:ext uri="{FF2B5EF4-FFF2-40B4-BE49-F238E27FC236}">
                  <a16:creationId xmlns:a16="http://schemas.microsoft.com/office/drawing/2014/main" xmlns="" id="{CF760C0B-3572-4B6E-AF8C-C7F8D74AE43E}"/>
                </a:ext>
              </a:extLst>
            </p:cNvPr>
            <p:cNvSpPr/>
            <p:nvPr/>
          </p:nvSpPr>
          <p:spPr>
            <a:xfrm>
              <a:off x="-338893" y="3001598"/>
              <a:ext cx="2198326" cy="472848"/>
            </a:xfrm>
            <a:custGeom>
              <a:avLst/>
              <a:gdLst>
                <a:gd name="connsiteX0" fmla="*/ 381058 w 6661201"/>
                <a:gd name="connsiteY0" fmla="*/ 1281742 h 1432788"/>
                <a:gd name="connsiteX1" fmla="*/ 736136 w 6661201"/>
                <a:gd name="connsiteY1" fmla="*/ 1428969 h 1432788"/>
                <a:gd name="connsiteX2" fmla="*/ 1108534 w 6661201"/>
                <a:gd name="connsiteY2" fmla="*/ 1333705 h 1432788"/>
                <a:gd name="connsiteX3" fmla="*/ 1836009 w 6661201"/>
                <a:gd name="connsiteY3" fmla="*/ 649531 h 1432788"/>
                <a:gd name="connsiteX4" fmla="*/ 2217067 w 6661201"/>
                <a:gd name="connsiteY4" fmla="*/ 259813 h 1432788"/>
                <a:gd name="connsiteX5" fmla="*/ 2624107 w 6661201"/>
                <a:gd name="connsiteY5" fmla="*/ 34642 h 1432788"/>
                <a:gd name="connsiteX6" fmla="*/ 3455507 w 6661201"/>
                <a:gd name="connsiteY6" fmla="*/ 441681 h 1432788"/>
                <a:gd name="connsiteX7" fmla="*/ 4191643 w 6661201"/>
                <a:gd name="connsiteY7" fmla="*/ 1212459 h 1432788"/>
                <a:gd name="connsiteX8" fmla="*/ 4919118 w 6661201"/>
                <a:gd name="connsiteY8" fmla="*/ 1385667 h 1432788"/>
                <a:gd name="connsiteX9" fmla="*/ 5326158 w 6661201"/>
                <a:gd name="connsiteY9" fmla="*/ 1099873 h 1432788"/>
                <a:gd name="connsiteX10" fmla="*/ 5724537 w 6661201"/>
                <a:gd name="connsiteY10" fmla="*/ 666852 h 1432788"/>
                <a:gd name="connsiteX11" fmla="*/ 6157558 w 6661201"/>
                <a:gd name="connsiteY11" fmla="*/ 233831 h 1432788"/>
                <a:gd name="connsiteX12" fmla="*/ 6651202 w 6661201"/>
                <a:gd name="connsiteY12" fmla="*/ 17321 h 1432788"/>
                <a:gd name="connsiteX13" fmla="*/ 6651202 w 6661201"/>
                <a:gd name="connsiteY13" fmla="*/ 0 h 1432788"/>
                <a:gd name="connsiteX14" fmla="*/ 5923727 w 6661201"/>
                <a:gd name="connsiteY14" fmla="*/ 433021 h 1432788"/>
                <a:gd name="connsiteX15" fmla="*/ 5170270 w 6661201"/>
                <a:gd name="connsiteY15" fmla="*/ 1212459 h 1432788"/>
                <a:gd name="connsiteX16" fmla="*/ 4763230 w 6661201"/>
                <a:gd name="connsiteY16" fmla="*/ 1411648 h 1432788"/>
                <a:gd name="connsiteX17" fmla="*/ 4321549 w 6661201"/>
                <a:gd name="connsiteY17" fmla="*/ 1281742 h 1432788"/>
                <a:gd name="connsiteX18" fmla="*/ 3550772 w 6661201"/>
                <a:gd name="connsiteY18" fmla="*/ 519625 h 1432788"/>
                <a:gd name="connsiteX19" fmla="*/ 2840617 w 6661201"/>
                <a:gd name="connsiteY19" fmla="*/ 17321 h 1432788"/>
                <a:gd name="connsiteX20" fmla="*/ 2104482 w 6661201"/>
                <a:gd name="connsiteY20" fmla="*/ 337756 h 1432788"/>
                <a:gd name="connsiteX21" fmla="*/ 1351025 w 6661201"/>
                <a:gd name="connsiteY21" fmla="*/ 1134515 h 1432788"/>
                <a:gd name="connsiteX22" fmla="*/ 961307 w 6661201"/>
                <a:gd name="connsiteY22" fmla="*/ 1385667 h 1432788"/>
                <a:gd name="connsiteX23" fmla="*/ 519625 w 6661201"/>
                <a:gd name="connsiteY23" fmla="*/ 1342365 h 1432788"/>
                <a:gd name="connsiteX24" fmla="*/ 69283 w 6661201"/>
                <a:gd name="connsiteY24" fmla="*/ 987288 h 1432788"/>
                <a:gd name="connsiteX25" fmla="*/ 0 w 6661201"/>
                <a:gd name="connsiteY25" fmla="*/ 909344 h 1432788"/>
                <a:gd name="connsiteX26" fmla="*/ 0 w 6661201"/>
                <a:gd name="connsiteY26" fmla="*/ 943986 h 1432788"/>
                <a:gd name="connsiteX27" fmla="*/ 381058 w 6661201"/>
                <a:gd name="connsiteY27" fmla="*/ 1281742 h 1432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6661201" h="1432788">
                  <a:moveTo>
                    <a:pt x="381058" y="1281742"/>
                  </a:moveTo>
                  <a:cubicBezTo>
                    <a:pt x="484983" y="1351025"/>
                    <a:pt x="606229" y="1411648"/>
                    <a:pt x="736136" y="1428969"/>
                  </a:cubicBezTo>
                  <a:cubicBezTo>
                    <a:pt x="866042" y="1446290"/>
                    <a:pt x="995948" y="1402988"/>
                    <a:pt x="1108534" y="1333705"/>
                  </a:cubicBezTo>
                  <a:cubicBezTo>
                    <a:pt x="1402988" y="1169157"/>
                    <a:pt x="1619498" y="892023"/>
                    <a:pt x="1836009" y="649531"/>
                  </a:cubicBezTo>
                  <a:cubicBezTo>
                    <a:pt x="1957255" y="510965"/>
                    <a:pt x="2078501" y="381058"/>
                    <a:pt x="2217067" y="259813"/>
                  </a:cubicBezTo>
                  <a:cubicBezTo>
                    <a:pt x="2338313" y="155888"/>
                    <a:pt x="2468219" y="69283"/>
                    <a:pt x="2624107" y="34642"/>
                  </a:cubicBezTo>
                  <a:cubicBezTo>
                    <a:pt x="2953203" y="-43302"/>
                    <a:pt x="3247657" y="225171"/>
                    <a:pt x="3455507" y="441681"/>
                  </a:cubicBezTo>
                  <a:cubicBezTo>
                    <a:pt x="3706659" y="692834"/>
                    <a:pt x="3914509" y="987288"/>
                    <a:pt x="4191643" y="1212459"/>
                  </a:cubicBezTo>
                  <a:cubicBezTo>
                    <a:pt x="4399493" y="1385667"/>
                    <a:pt x="4650645" y="1489592"/>
                    <a:pt x="4919118" y="1385667"/>
                  </a:cubicBezTo>
                  <a:cubicBezTo>
                    <a:pt x="5075005" y="1325044"/>
                    <a:pt x="5204912" y="1212459"/>
                    <a:pt x="5326158" y="1099873"/>
                  </a:cubicBezTo>
                  <a:cubicBezTo>
                    <a:pt x="5464724" y="961307"/>
                    <a:pt x="5594631" y="814079"/>
                    <a:pt x="5724537" y="666852"/>
                  </a:cubicBezTo>
                  <a:cubicBezTo>
                    <a:pt x="5863103" y="510965"/>
                    <a:pt x="6001671" y="363738"/>
                    <a:pt x="6157558" y="233831"/>
                  </a:cubicBezTo>
                  <a:cubicBezTo>
                    <a:pt x="6296124" y="121246"/>
                    <a:pt x="6460672" y="17321"/>
                    <a:pt x="6651202" y="17321"/>
                  </a:cubicBezTo>
                  <a:cubicBezTo>
                    <a:pt x="6659862" y="17321"/>
                    <a:pt x="6668523" y="0"/>
                    <a:pt x="6651202" y="0"/>
                  </a:cubicBezTo>
                  <a:cubicBezTo>
                    <a:pt x="6356748" y="8660"/>
                    <a:pt x="6114256" y="233831"/>
                    <a:pt x="5923727" y="433021"/>
                  </a:cubicBezTo>
                  <a:cubicBezTo>
                    <a:pt x="5672574" y="692834"/>
                    <a:pt x="5456064" y="987288"/>
                    <a:pt x="5170270" y="1212459"/>
                  </a:cubicBezTo>
                  <a:cubicBezTo>
                    <a:pt x="5049024" y="1307723"/>
                    <a:pt x="4910458" y="1394328"/>
                    <a:pt x="4763230" y="1411648"/>
                  </a:cubicBezTo>
                  <a:cubicBezTo>
                    <a:pt x="4607343" y="1428969"/>
                    <a:pt x="4451456" y="1368346"/>
                    <a:pt x="4321549" y="1281742"/>
                  </a:cubicBezTo>
                  <a:cubicBezTo>
                    <a:pt x="4018434" y="1082552"/>
                    <a:pt x="3793263" y="779438"/>
                    <a:pt x="3550772" y="519625"/>
                  </a:cubicBezTo>
                  <a:cubicBezTo>
                    <a:pt x="3360242" y="311775"/>
                    <a:pt x="3126411" y="69283"/>
                    <a:pt x="2840617" y="17321"/>
                  </a:cubicBezTo>
                  <a:cubicBezTo>
                    <a:pt x="2554824" y="-34642"/>
                    <a:pt x="2303672" y="155888"/>
                    <a:pt x="2104482" y="337756"/>
                  </a:cubicBezTo>
                  <a:cubicBezTo>
                    <a:pt x="1836009" y="588908"/>
                    <a:pt x="1628159" y="883363"/>
                    <a:pt x="1351025" y="1134515"/>
                  </a:cubicBezTo>
                  <a:cubicBezTo>
                    <a:pt x="1238440" y="1238440"/>
                    <a:pt x="1108534" y="1333705"/>
                    <a:pt x="961307" y="1385667"/>
                  </a:cubicBezTo>
                  <a:cubicBezTo>
                    <a:pt x="814079" y="1428969"/>
                    <a:pt x="666852" y="1411648"/>
                    <a:pt x="519625" y="1342365"/>
                  </a:cubicBezTo>
                  <a:cubicBezTo>
                    <a:pt x="346417" y="1255761"/>
                    <a:pt x="199190" y="1117194"/>
                    <a:pt x="69283" y="987288"/>
                  </a:cubicBezTo>
                  <a:cubicBezTo>
                    <a:pt x="43302" y="961307"/>
                    <a:pt x="25981" y="935325"/>
                    <a:pt x="0" y="909344"/>
                  </a:cubicBezTo>
                  <a:lnTo>
                    <a:pt x="0" y="943986"/>
                  </a:lnTo>
                  <a:cubicBezTo>
                    <a:pt x="121246" y="1065232"/>
                    <a:pt x="242492" y="1186478"/>
                    <a:pt x="381058" y="1281742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0" name="Freeform: Shape 177">
              <a:extLst>
                <a:ext uri="{FF2B5EF4-FFF2-40B4-BE49-F238E27FC236}">
                  <a16:creationId xmlns:a16="http://schemas.microsoft.com/office/drawing/2014/main" xmlns="" id="{B44BC161-A932-4E81-B3B9-F54FF9B4317C}"/>
                </a:ext>
              </a:extLst>
            </p:cNvPr>
            <p:cNvSpPr/>
            <p:nvPr/>
          </p:nvSpPr>
          <p:spPr>
            <a:xfrm>
              <a:off x="-338893" y="3000337"/>
              <a:ext cx="2198326" cy="475706"/>
            </a:xfrm>
            <a:custGeom>
              <a:avLst/>
              <a:gdLst>
                <a:gd name="connsiteX0" fmla="*/ 311775 w 6661201"/>
                <a:gd name="connsiteY0" fmla="*/ 220330 h 1441448"/>
                <a:gd name="connsiteX1" fmla="*/ 718815 w 6661201"/>
                <a:gd name="connsiteY1" fmla="*/ 21140 h 1441448"/>
                <a:gd name="connsiteX2" fmla="*/ 1160496 w 6661201"/>
                <a:gd name="connsiteY2" fmla="*/ 151046 h 1441448"/>
                <a:gd name="connsiteX3" fmla="*/ 1931273 w 6661201"/>
                <a:gd name="connsiteY3" fmla="*/ 921824 h 1441448"/>
                <a:gd name="connsiteX4" fmla="*/ 2641428 w 6661201"/>
                <a:gd name="connsiteY4" fmla="*/ 1424128 h 1441448"/>
                <a:gd name="connsiteX5" fmla="*/ 3377563 w 6661201"/>
                <a:gd name="connsiteY5" fmla="*/ 1103693 h 1441448"/>
                <a:gd name="connsiteX6" fmla="*/ 4131020 w 6661201"/>
                <a:gd name="connsiteY6" fmla="*/ 306934 h 1441448"/>
                <a:gd name="connsiteX7" fmla="*/ 4520739 w 6661201"/>
                <a:gd name="connsiteY7" fmla="*/ 55782 h 1441448"/>
                <a:gd name="connsiteX8" fmla="*/ 4962420 w 6661201"/>
                <a:gd name="connsiteY8" fmla="*/ 90424 h 1441448"/>
                <a:gd name="connsiteX9" fmla="*/ 5412762 w 6661201"/>
                <a:gd name="connsiteY9" fmla="*/ 445501 h 1441448"/>
                <a:gd name="connsiteX10" fmla="*/ 5828462 w 6661201"/>
                <a:gd name="connsiteY10" fmla="*/ 904503 h 1441448"/>
                <a:gd name="connsiteX11" fmla="*/ 6651202 w 6661201"/>
                <a:gd name="connsiteY11" fmla="*/ 1441449 h 1441448"/>
                <a:gd name="connsiteX12" fmla="*/ 6651202 w 6661201"/>
                <a:gd name="connsiteY12" fmla="*/ 1424128 h 1441448"/>
                <a:gd name="connsiteX13" fmla="*/ 5837123 w 6661201"/>
                <a:gd name="connsiteY13" fmla="*/ 895842 h 1441448"/>
                <a:gd name="connsiteX14" fmla="*/ 5100987 w 6661201"/>
                <a:gd name="connsiteY14" fmla="*/ 151046 h 1441448"/>
                <a:gd name="connsiteX15" fmla="*/ 4745910 w 6661201"/>
                <a:gd name="connsiteY15" fmla="*/ 3819 h 1441448"/>
                <a:gd name="connsiteX16" fmla="*/ 4373512 w 6661201"/>
                <a:gd name="connsiteY16" fmla="*/ 99084 h 1441448"/>
                <a:gd name="connsiteX17" fmla="*/ 3646036 w 6661201"/>
                <a:gd name="connsiteY17" fmla="*/ 783257 h 1441448"/>
                <a:gd name="connsiteX18" fmla="*/ 3264978 w 6661201"/>
                <a:gd name="connsiteY18" fmla="*/ 1172976 h 1441448"/>
                <a:gd name="connsiteX19" fmla="*/ 2857938 w 6661201"/>
                <a:gd name="connsiteY19" fmla="*/ 1398147 h 1441448"/>
                <a:gd name="connsiteX20" fmla="*/ 2026538 w 6661201"/>
                <a:gd name="connsiteY20" fmla="*/ 991107 h 1441448"/>
                <a:gd name="connsiteX21" fmla="*/ 1290402 w 6661201"/>
                <a:gd name="connsiteY21" fmla="*/ 220330 h 1441448"/>
                <a:gd name="connsiteX22" fmla="*/ 562927 w 6661201"/>
                <a:gd name="connsiteY22" fmla="*/ 47121 h 1441448"/>
                <a:gd name="connsiteX23" fmla="*/ 155888 w 6661201"/>
                <a:gd name="connsiteY23" fmla="*/ 332915 h 1441448"/>
                <a:gd name="connsiteX24" fmla="*/ 0 w 6661201"/>
                <a:gd name="connsiteY24" fmla="*/ 488803 h 1441448"/>
                <a:gd name="connsiteX25" fmla="*/ 0 w 6661201"/>
                <a:gd name="connsiteY25" fmla="*/ 514784 h 1441448"/>
                <a:gd name="connsiteX26" fmla="*/ 311775 w 6661201"/>
                <a:gd name="connsiteY26" fmla="*/ 220330 h 1441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661201" h="1441448">
                  <a:moveTo>
                    <a:pt x="311775" y="220330"/>
                  </a:moveTo>
                  <a:cubicBezTo>
                    <a:pt x="433021" y="125065"/>
                    <a:pt x="571588" y="38461"/>
                    <a:pt x="718815" y="21140"/>
                  </a:cubicBezTo>
                  <a:cubicBezTo>
                    <a:pt x="874702" y="3819"/>
                    <a:pt x="1030590" y="64442"/>
                    <a:pt x="1160496" y="151046"/>
                  </a:cubicBezTo>
                  <a:cubicBezTo>
                    <a:pt x="1463611" y="350236"/>
                    <a:pt x="1688782" y="653351"/>
                    <a:pt x="1931273" y="921824"/>
                  </a:cubicBezTo>
                  <a:cubicBezTo>
                    <a:pt x="2121803" y="1129674"/>
                    <a:pt x="2355634" y="1372166"/>
                    <a:pt x="2641428" y="1424128"/>
                  </a:cubicBezTo>
                  <a:cubicBezTo>
                    <a:pt x="2927222" y="1476091"/>
                    <a:pt x="3178374" y="1285561"/>
                    <a:pt x="3377563" y="1103693"/>
                  </a:cubicBezTo>
                  <a:cubicBezTo>
                    <a:pt x="3646036" y="852540"/>
                    <a:pt x="3853886" y="558086"/>
                    <a:pt x="4131020" y="306934"/>
                  </a:cubicBezTo>
                  <a:cubicBezTo>
                    <a:pt x="4243605" y="203009"/>
                    <a:pt x="4373512" y="107744"/>
                    <a:pt x="4520739" y="55782"/>
                  </a:cubicBezTo>
                  <a:cubicBezTo>
                    <a:pt x="4667966" y="3819"/>
                    <a:pt x="4823853" y="21140"/>
                    <a:pt x="4962420" y="90424"/>
                  </a:cubicBezTo>
                  <a:cubicBezTo>
                    <a:pt x="5135628" y="177028"/>
                    <a:pt x="5282856" y="315594"/>
                    <a:pt x="5412762" y="445501"/>
                  </a:cubicBezTo>
                  <a:cubicBezTo>
                    <a:pt x="5559989" y="592728"/>
                    <a:pt x="5689895" y="748615"/>
                    <a:pt x="5828462" y="904503"/>
                  </a:cubicBezTo>
                  <a:cubicBezTo>
                    <a:pt x="6044973" y="1138334"/>
                    <a:pt x="6313446" y="1432789"/>
                    <a:pt x="6651202" y="1441449"/>
                  </a:cubicBezTo>
                  <a:cubicBezTo>
                    <a:pt x="6659862" y="1441449"/>
                    <a:pt x="6668523" y="1424128"/>
                    <a:pt x="6651202" y="1424128"/>
                  </a:cubicBezTo>
                  <a:cubicBezTo>
                    <a:pt x="6313446" y="1415468"/>
                    <a:pt x="6044973" y="1129674"/>
                    <a:pt x="5837123" y="895842"/>
                  </a:cubicBezTo>
                  <a:cubicBezTo>
                    <a:pt x="5603291" y="644690"/>
                    <a:pt x="5386781" y="350236"/>
                    <a:pt x="5100987" y="151046"/>
                  </a:cubicBezTo>
                  <a:cubicBezTo>
                    <a:pt x="4997062" y="81763"/>
                    <a:pt x="4875816" y="21140"/>
                    <a:pt x="4745910" y="3819"/>
                  </a:cubicBezTo>
                  <a:cubicBezTo>
                    <a:pt x="4616003" y="-13501"/>
                    <a:pt x="4486097" y="29801"/>
                    <a:pt x="4373512" y="99084"/>
                  </a:cubicBezTo>
                  <a:cubicBezTo>
                    <a:pt x="4079057" y="263632"/>
                    <a:pt x="3862547" y="540765"/>
                    <a:pt x="3646036" y="783257"/>
                  </a:cubicBezTo>
                  <a:cubicBezTo>
                    <a:pt x="3524791" y="921824"/>
                    <a:pt x="3403545" y="1051730"/>
                    <a:pt x="3264978" y="1172976"/>
                  </a:cubicBezTo>
                  <a:cubicBezTo>
                    <a:pt x="3143732" y="1276901"/>
                    <a:pt x="3013826" y="1363505"/>
                    <a:pt x="2857938" y="1398147"/>
                  </a:cubicBezTo>
                  <a:cubicBezTo>
                    <a:pt x="2528842" y="1476091"/>
                    <a:pt x="2234388" y="1207618"/>
                    <a:pt x="2026538" y="991107"/>
                  </a:cubicBezTo>
                  <a:cubicBezTo>
                    <a:pt x="1775386" y="739955"/>
                    <a:pt x="1567536" y="445501"/>
                    <a:pt x="1290402" y="220330"/>
                  </a:cubicBezTo>
                  <a:cubicBezTo>
                    <a:pt x="1082552" y="47121"/>
                    <a:pt x="831400" y="-56804"/>
                    <a:pt x="562927" y="47121"/>
                  </a:cubicBezTo>
                  <a:cubicBezTo>
                    <a:pt x="407040" y="107744"/>
                    <a:pt x="277133" y="220330"/>
                    <a:pt x="155888" y="332915"/>
                  </a:cubicBezTo>
                  <a:cubicBezTo>
                    <a:pt x="103925" y="384878"/>
                    <a:pt x="51963" y="436840"/>
                    <a:pt x="0" y="488803"/>
                  </a:cubicBezTo>
                  <a:lnTo>
                    <a:pt x="0" y="514784"/>
                  </a:lnTo>
                  <a:cubicBezTo>
                    <a:pt x="95265" y="410859"/>
                    <a:pt x="199190" y="306934"/>
                    <a:pt x="311775" y="22033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551" name="Graphic 1">
              <a:extLst>
                <a:ext uri="{FF2B5EF4-FFF2-40B4-BE49-F238E27FC236}">
                  <a16:creationId xmlns:a16="http://schemas.microsoft.com/office/drawing/2014/main" xmlns="" id="{72CCB38E-D3DE-4082-88C5-B9EA62654427}"/>
                </a:ext>
              </a:extLst>
            </p:cNvPr>
            <p:cNvGrpSpPr/>
            <p:nvPr/>
          </p:nvGrpSpPr>
          <p:grpSpPr>
            <a:xfrm>
              <a:off x="-313170" y="3096013"/>
              <a:ext cx="40013" cy="281267"/>
              <a:chOff x="-581182" y="3414894"/>
              <a:chExt cx="121245" cy="852273"/>
            </a:xfrm>
            <a:grpFill/>
          </p:grpSpPr>
          <p:sp>
            <p:nvSpPr>
              <p:cNvPr id="781" name="Freeform: Shape 269">
                <a:extLst>
                  <a:ext uri="{FF2B5EF4-FFF2-40B4-BE49-F238E27FC236}">
                    <a16:creationId xmlns:a16="http://schemas.microsoft.com/office/drawing/2014/main" xmlns="" id="{66C8F21F-90FF-4C44-ABCE-CA9ECBCDE86F}"/>
                  </a:ext>
                </a:extLst>
              </p:cNvPr>
              <p:cNvSpPr/>
              <p:nvPr/>
            </p:nvSpPr>
            <p:spPr>
              <a:xfrm>
                <a:off x="-529219" y="3460065"/>
                <a:ext cx="17320" cy="752631"/>
              </a:xfrm>
              <a:custGeom>
                <a:avLst/>
                <a:gdLst>
                  <a:gd name="connsiteX0" fmla="*/ 0 w 17320"/>
                  <a:gd name="connsiteY0" fmla="*/ 6495 h 752631"/>
                  <a:gd name="connsiteX1" fmla="*/ 0 w 17320"/>
                  <a:gd name="connsiteY1" fmla="*/ 742631 h 752631"/>
                  <a:gd name="connsiteX2" fmla="*/ 17321 w 17320"/>
                  <a:gd name="connsiteY2" fmla="*/ 742631 h 752631"/>
                  <a:gd name="connsiteX3" fmla="*/ 17321 w 17320"/>
                  <a:gd name="connsiteY3" fmla="*/ 6495 h 752631"/>
                  <a:gd name="connsiteX4" fmla="*/ 0 w 17320"/>
                  <a:gd name="connsiteY4" fmla="*/ 6495 h 752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752631">
                    <a:moveTo>
                      <a:pt x="0" y="6495"/>
                    </a:moveTo>
                    <a:cubicBezTo>
                      <a:pt x="0" y="248987"/>
                      <a:pt x="0" y="500139"/>
                      <a:pt x="0" y="742631"/>
                    </a:cubicBezTo>
                    <a:cubicBezTo>
                      <a:pt x="0" y="751291"/>
                      <a:pt x="17321" y="759952"/>
                      <a:pt x="17321" y="742631"/>
                    </a:cubicBezTo>
                    <a:cubicBezTo>
                      <a:pt x="17321" y="500139"/>
                      <a:pt x="17321" y="248987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82" name="Freeform: Shape 270">
                <a:extLst>
                  <a:ext uri="{FF2B5EF4-FFF2-40B4-BE49-F238E27FC236}">
                    <a16:creationId xmlns:a16="http://schemas.microsoft.com/office/drawing/2014/main" xmlns="" id="{76786339-66DA-41AA-BA8F-7E44395C3A73}"/>
                  </a:ext>
                </a:extLst>
              </p:cNvPr>
              <p:cNvSpPr/>
              <p:nvPr/>
            </p:nvSpPr>
            <p:spPr>
              <a:xfrm>
                <a:off x="-581182" y="4126440"/>
                <a:ext cx="121245" cy="140727"/>
              </a:xfrm>
              <a:custGeom>
                <a:avLst/>
                <a:gdLst>
                  <a:gd name="connsiteX0" fmla="*/ 0 w 121245"/>
                  <a:gd name="connsiteY0" fmla="*/ 6972 h 140727"/>
                  <a:gd name="connsiteX1" fmla="*/ 60623 w 121245"/>
                  <a:gd name="connsiteY1" fmla="*/ 102237 h 140727"/>
                  <a:gd name="connsiteX2" fmla="*/ 121246 w 121245"/>
                  <a:gd name="connsiteY2" fmla="*/ 128218 h 140727"/>
                  <a:gd name="connsiteX3" fmla="*/ 60623 w 121245"/>
                  <a:gd name="connsiteY3" fmla="*/ 32953 h 140727"/>
                  <a:gd name="connsiteX4" fmla="*/ 0 w 121245"/>
                  <a:gd name="connsiteY4" fmla="*/ 6972 h 140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0727">
                    <a:moveTo>
                      <a:pt x="0" y="6972"/>
                    </a:moveTo>
                    <a:cubicBezTo>
                      <a:pt x="0" y="24293"/>
                      <a:pt x="25981" y="67595"/>
                      <a:pt x="60623" y="102237"/>
                    </a:cubicBezTo>
                    <a:cubicBezTo>
                      <a:pt x="95265" y="136878"/>
                      <a:pt x="121246" y="154199"/>
                      <a:pt x="121246" y="128218"/>
                    </a:cubicBezTo>
                    <a:cubicBezTo>
                      <a:pt x="121246" y="110897"/>
                      <a:pt x="95265" y="67595"/>
                      <a:pt x="60623" y="32953"/>
                    </a:cubicBezTo>
                    <a:cubicBezTo>
                      <a:pt x="25981" y="6972"/>
                      <a:pt x="0" y="-10349"/>
                      <a:pt x="0" y="697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83" name="Freeform: Shape 271">
                <a:extLst>
                  <a:ext uri="{FF2B5EF4-FFF2-40B4-BE49-F238E27FC236}">
                    <a16:creationId xmlns:a16="http://schemas.microsoft.com/office/drawing/2014/main" xmlns="" id="{B338596F-519E-4AD8-9A86-C17FFD24EAB9}"/>
                  </a:ext>
                </a:extLst>
              </p:cNvPr>
              <p:cNvSpPr/>
              <p:nvPr/>
            </p:nvSpPr>
            <p:spPr>
              <a:xfrm>
                <a:off x="-581182" y="3414894"/>
                <a:ext cx="121245" cy="145065"/>
              </a:xfrm>
              <a:custGeom>
                <a:avLst/>
                <a:gdLst>
                  <a:gd name="connsiteX0" fmla="*/ 60623 w 121245"/>
                  <a:gd name="connsiteY0" fmla="*/ 43005 h 145065"/>
                  <a:gd name="connsiteX1" fmla="*/ 0 w 121245"/>
                  <a:gd name="connsiteY1" fmla="*/ 138270 h 145065"/>
                  <a:gd name="connsiteX2" fmla="*/ 60623 w 121245"/>
                  <a:gd name="connsiteY2" fmla="*/ 103628 h 145065"/>
                  <a:gd name="connsiteX3" fmla="*/ 121246 w 121245"/>
                  <a:gd name="connsiteY3" fmla="*/ 8364 h 145065"/>
                  <a:gd name="connsiteX4" fmla="*/ 60623 w 121245"/>
                  <a:gd name="connsiteY4" fmla="*/ 43005 h 145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5065">
                    <a:moveTo>
                      <a:pt x="60623" y="43005"/>
                    </a:moveTo>
                    <a:cubicBezTo>
                      <a:pt x="25981" y="77647"/>
                      <a:pt x="0" y="120949"/>
                      <a:pt x="0" y="138270"/>
                    </a:cubicBezTo>
                    <a:cubicBezTo>
                      <a:pt x="0" y="155591"/>
                      <a:pt x="25981" y="138270"/>
                      <a:pt x="60623" y="103628"/>
                    </a:cubicBezTo>
                    <a:cubicBezTo>
                      <a:pt x="95265" y="68987"/>
                      <a:pt x="121246" y="34345"/>
                      <a:pt x="121246" y="8364"/>
                    </a:cubicBezTo>
                    <a:cubicBezTo>
                      <a:pt x="121246" y="-8957"/>
                      <a:pt x="95265" y="-297"/>
                      <a:pt x="60623" y="4300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52" name="Graphic 1">
              <a:extLst>
                <a:ext uri="{FF2B5EF4-FFF2-40B4-BE49-F238E27FC236}">
                  <a16:creationId xmlns:a16="http://schemas.microsoft.com/office/drawing/2014/main" xmlns="" id="{210AC3B4-F424-4F76-8E64-B6D6F427B66A}"/>
                </a:ext>
              </a:extLst>
            </p:cNvPr>
            <p:cNvGrpSpPr/>
            <p:nvPr/>
          </p:nvGrpSpPr>
          <p:grpSpPr>
            <a:xfrm>
              <a:off x="-218852" y="3019477"/>
              <a:ext cx="40013" cy="435829"/>
              <a:chOff x="-295388" y="3182980"/>
              <a:chExt cx="121245" cy="1320615"/>
            </a:xfrm>
            <a:grpFill/>
          </p:grpSpPr>
          <p:sp>
            <p:nvSpPr>
              <p:cNvPr id="778" name="Freeform: Shape 266">
                <a:extLst>
                  <a:ext uri="{FF2B5EF4-FFF2-40B4-BE49-F238E27FC236}">
                    <a16:creationId xmlns:a16="http://schemas.microsoft.com/office/drawing/2014/main" xmlns="" id="{B211F809-C5A4-481E-96EC-97B56EE1CDBA}"/>
                  </a:ext>
                </a:extLst>
              </p:cNvPr>
              <p:cNvSpPr/>
              <p:nvPr/>
            </p:nvSpPr>
            <p:spPr>
              <a:xfrm>
                <a:off x="-243425" y="3214068"/>
                <a:ext cx="17320" cy="1249779"/>
              </a:xfrm>
              <a:custGeom>
                <a:avLst/>
                <a:gdLst>
                  <a:gd name="connsiteX0" fmla="*/ 0 w 17320"/>
                  <a:gd name="connsiteY0" fmla="*/ 10000 h 1249779"/>
                  <a:gd name="connsiteX1" fmla="*/ 0 w 17320"/>
                  <a:gd name="connsiteY1" fmla="*/ 1239780 h 1249779"/>
                  <a:gd name="connsiteX2" fmla="*/ 17321 w 17320"/>
                  <a:gd name="connsiteY2" fmla="*/ 1239780 h 1249779"/>
                  <a:gd name="connsiteX3" fmla="*/ 17321 w 17320"/>
                  <a:gd name="connsiteY3" fmla="*/ 10000 h 1249779"/>
                  <a:gd name="connsiteX4" fmla="*/ 0 w 17320"/>
                  <a:gd name="connsiteY4" fmla="*/ 10000 h 12497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249779">
                    <a:moveTo>
                      <a:pt x="0" y="10000"/>
                    </a:moveTo>
                    <a:cubicBezTo>
                      <a:pt x="0" y="417040"/>
                      <a:pt x="0" y="824080"/>
                      <a:pt x="0" y="1239780"/>
                    </a:cubicBezTo>
                    <a:cubicBezTo>
                      <a:pt x="0" y="1248440"/>
                      <a:pt x="17321" y="1257101"/>
                      <a:pt x="17321" y="1239780"/>
                    </a:cubicBezTo>
                    <a:cubicBezTo>
                      <a:pt x="17321" y="832740"/>
                      <a:pt x="17321" y="425700"/>
                      <a:pt x="17321" y="10000"/>
                    </a:cubicBezTo>
                    <a:cubicBezTo>
                      <a:pt x="1732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79" name="Freeform: Shape 267">
                <a:extLst>
                  <a:ext uri="{FF2B5EF4-FFF2-40B4-BE49-F238E27FC236}">
                    <a16:creationId xmlns:a16="http://schemas.microsoft.com/office/drawing/2014/main" xmlns="" id="{3082EC7F-DE37-4B8B-B551-097ACEFA59F5}"/>
                  </a:ext>
                </a:extLst>
              </p:cNvPr>
              <p:cNvSpPr/>
              <p:nvPr/>
            </p:nvSpPr>
            <p:spPr>
              <a:xfrm>
                <a:off x="-295388" y="4372493"/>
                <a:ext cx="121245" cy="131103"/>
              </a:xfrm>
              <a:custGeom>
                <a:avLst/>
                <a:gdLst>
                  <a:gd name="connsiteX0" fmla="*/ 60623 w 121245"/>
                  <a:gd name="connsiteY0" fmla="*/ 12072 h 131103"/>
                  <a:gd name="connsiteX1" fmla="*/ 0 w 121245"/>
                  <a:gd name="connsiteY1" fmla="*/ 20732 h 131103"/>
                  <a:gd name="connsiteX2" fmla="*/ 60623 w 121245"/>
                  <a:gd name="connsiteY2" fmla="*/ 115997 h 131103"/>
                  <a:gd name="connsiteX3" fmla="*/ 121246 w 121245"/>
                  <a:gd name="connsiteY3" fmla="*/ 98676 h 131103"/>
                  <a:gd name="connsiteX4" fmla="*/ 60623 w 121245"/>
                  <a:gd name="connsiteY4" fmla="*/ 12072 h 1311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1103">
                    <a:moveTo>
                      <a:pt x="60623" y="12072"/>
                    </a:moveTo>
                    <a:cubicBezTo>
                      <a:pt x="25981" y="-5249"/>
                      <a:pt x="0" y="-5249"/>
                      <a:pt x="0" y="20732"/>
                    </a:cubicBezTo>
                    <a:cubicBezTo>
                      <a:pt x="0" y="46713"/>
                      <a:pt x="25981" y="90015"/>
                      <a:pt x="60623" y="115997"/>
                    </a:cubicBezTo>
                    <a:cubicBezTo>
                      <a:pt x="95265" y="141978"/>
                      <a:pt x="121246" y="133317"/>
                      <a:pt x="121246" y="98676"/>
                    </a:cubicBezTo>
                    <a:cubicBezTo>
                      <a:pt x="121246" y="64034"/>
                      <a:pt x="95265" y="29393"/>
                      <a:pt x="60623" y="1207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80" name="Freeform: Shape 268">
                <a:extLst>
                  <a:ext uri="{FF2B5EF4-FFF2-40B4-BE49-F238E27FC236}">
                    <a16:creationId xmlns:a16="http://schemas.microsoft.com/office/drawing/2014/main" xmlns="" id="{66F693D6-B09E-458A-A82A-5B289369C746}"/>
                  </a:ext>
                </a:extLst>
              </p:cNvPr>
              <p:cNvSpPr/>
              <p:nvPr/>
            </p:nvSpPr>
            <p:spPr>
              <a:xfrm>
                <a:off x="-295388" y="3182980"/>
                <a:ext cx="121245" cy="134719"/>
              </a:xfrm>
              <a:custGeom>
                <a:avLst/>
                <a:gdLst>
                  <a:gd name="connsiteX0" fmla="*/ 60623 w 121245"/>
                  <a:gd name="connsiteY0" fmla="*/ 15107 h 134719"/>
                  <a:gd name="connsiteX1" fmla="*/ 0 w 121245"/>
                  <a:gd name="connsiteY1" fmla="*/ 110371 h 134719"/>
                  <a:gd name="connsiteX2" fmla="*/ 60623 w 121245"/>
                  <a:gd name="connsiteY2" fmla="*/ 119032 h 134719"/>
                  <a:gd name="connsiteX3" fmla="*/ 121246 w 121245"/>
                  <a:gd name="connsiteY3" fmla="*/ 32427 h 134719"/>
                  <a:gd name="connsiteX4" fmla="*/ 60623 w 121245"/>
                  <a:gd name="connsiteY4" fmla="*/ 15107 h 1347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4719">
                    <a:moveTo>
                      <a:pt x="60623" y="15107"/>
                    </a:moveTo>
                    <a:cubicBezTo>
                      <a:pt x="25981" y="41088"/>
                      <a:pt x="0" y="84390"/>
                      <a:pt x="0" y="110371"/>
                    </a:cubicBezTo>
                    <a:cubicBezTo>
                      <a:pt x="0" y="136352"/>
                      <a:pt x="25981" y="145013"/>
                      <a:pt x="60623" y="119032"/>
                    </a:cubicBezTo>
                    <a:cubicBezTo>
                      <a:pt x="95265" y="101711"/>
                      <a:pt x="121246" y="58409"/>
                      <a:pt x="121246" y="32427"/>
                    </a:cubicBezTo>
                    <a:cubicBezTo>
                      <a:pt x="121246" y="-2214"/>
                      <a:pt x="95265" y="-10875"/>
                      <a:pt x="60623" y="1510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53" name="Graphic 1">
              <a:extLst>
                <a:ext uri="{FF2B5EF4-FFF2-40B4-BE49-F238E27FC236}">
                  <a16:creationId xmlns:a16="http://schemas.microsoft.com/office/drawing/2014/main" xmlns="" id="{73A5BE33-904F-41B0-B671-58C3DBAF5772}"/>
                </a:ext>
              </a:extLst>
            </p:cNvPr>
            <p:cNvGrpSpPr/>
            <p:nvPr/>
          </p:nvGrpSpPr>
          <p:grpSpPr>
            <a:xfrm>
              <a:off x="-121677" y="2984005"/>
              <a:ext cx="40013" cy="506329"/>
              <a:chOff x="-934" y="3075495"/>
              <a:chExt cx="121245" cy="1534240"/>
            </a:xfrm>
            <a:grpFill/>
          </p:grpSpPr>
          <p:sp>
            <p:nvSpPr>
              <p:cNvPr id="775" name="Freeform: Shape 263">
                <a:extLst>
                  <a:ext uri="{FF2B5EF4-FFF2-40B4-BE49-F238E27FC236}">
                    <a16:creationId xmlns:a16="http://schemas.microsoft.com/office/drawing/2014/main" xmlns="" id="{B7178C29-0818-4B9E-A59E-14B21A0C5B52}"/>
                  </a:ext>
                </a:extLst>
              </p:cNvPr>
              <p:cNvSpPr/>
              <p:nvPr/>
            </p:nvSpPr>
            <p:spPr>
              <a:xfrm>
                <a:off x="51028" y="3098492"/>
                <a:ext cx="17320" cy="1477941"/>
              </a:xfrm>
              <a:custGeom>
                <a:avLst/>
                <a:gdLst>
                  <a:gd name="connsiteX0" fmla="*/ 0 w 17320"/>
                  <a:gd name="connsiteY0" fmla="*/ 12991 h 1477941"/>
                  <a:gd name="connsiteX1" fmla="*/ 0 w 17320"/>
                  <a:gd name="connsiteY1" fmla="*/ 1467941 h 1477941"/>
                  <a:gd name="connsiteX2" fmla="*/ 17321 w 17320"/>
                  <a:gd name="connsiteY2" fmla="*/ 1467941 h 1477941"/>
                  <a:gd name="connsiteX3" fmla="*/ 17321 w 17320"/>
                  <a:gd name="connsiteY3" fmla="*/ 12991 h 1477941"/>
                  <a:gd name="connsiteX4" fmla="*/ 0 w 17320"/>
                  <a:gd name="connsiteY4" fmla="*/ 12991 h 14779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477941">
                    <a:moveTo>
                      <a:pt x="0" y="12991"/>
                    </a:moveTo>
                    <a:cubicBezTo>
                      <a:pt x="0" y="497974"/>
                      <a:pt x="0" y="982958"/>
                      <a:pt x="0" y="1467941"/>
                    </a:cubicBezTo>
                    <a:cubicBezTo>
                      <a:pt x="0" y="1476602"/>
                      <a:pt x="17321" y="1485262"/>
                      <a:pt x="17321" y="1467941"/>
                    </a:cubicBezTo>
                    <a:cubicBezTo>
                      <a:pt x="17321" y="982958"/>
                      <a:pt x="17321" y="497974"/>
                      <a:pt x="17321" y="12991"/>
                    </a:cubicBezTo>
                    <a:cubicBezTo>
                      <a:pt x="1732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76" name="Freeform: Shape 264">
                <a:extLst>
                  <a:ext uri="{FF2B5EF4-FFF2-40B4-BE49-F238E27FC236}">
                    <a16:creationId xmlns:a16="http://schemas.microsoft.com/office/drawing/2014/main" xmlns="" id="{72DA64AE-D228-4B3A-8C50-C06346496182}"/>
                  </a:ext>
                </a:extLst>
              </p:cNvPr>
              <p:cNvSpPr/>
              <p:nvPr/>
            </p:nvSpPr>
            <p:spPr>
              <a:xfrm>
                <a:off x="-934" y="4479829"/>
                <a:ext cx="121245" cy="129906"/>
              </a:xfrm>
              <a:custGeom>
                <a:avLst/>
                <a:gdLst>
                  <a:gd name="connsiteX0" fmla="*/ 60623 w 121245"/>
                  <a:gd name="connsiteY0" fmla="*/ 0 h 129906"/>
                  <a:gd name="connsiteX1" fmla="*/ 0 w 121245"/>
                  <a:gd name="connsiteY1" fmla="*/ 51963 h 129906"/>
                  <a:gd name="connsiteX2" fmla="*/ 60623 w 121245"/>
                  <a:gd name="connsiteY2" fmla="*/ 129906 h 129906"/>
                  <a:gd name="connsiteX3" fmla="*/ 121246 w 121245"/>
                  <a:gd name="connsiteY3" fmla="*/ 69283 h 129906"/>
                  <a:gd name="connsiteX4" fmla="*/ 60623 w 121245"/>
                  <a:gd name="connsiteY4" fmla="*/ 0 h 1299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29906">
                    <a:moveTo>
                      <a:pt x="60623" y="0"/>
                    </a:moveTo>
                    <a:cubicBezTo>
                      <a:pt x="25981" y="0"/>
                      <a:pt x="0" y="17321"/>
                      <a:pt x="0" y="51963"/>
                    </a:cubicBezTo>
                    <a:cubicBezTo>
                      <a:pt x="0" y="86604"/>
                      <a:pt x="25981" y="121246"/>
                      <a:pt x="60623" y="129906"/>
                    </a:cubicBezTo>
                    <a:cubicBezTo>
                      <a:pt x="95265" y="129906"/>
                      <a:pt x="121246" y="103925"/>
                      <a:pt x="121246" y="69283"/>
                    </a:cubicBezTo>
                    <a:cubicBezTo>
                      <a:pt x="121246" y="34642"/>
                      <a:pt x="95265" y="8660"/>
                      <a:pt x="60623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77" name="Freeform: Shape 265">
                <a:extLst>
                  <a:ext uri="{FF2B5EF4-FFF2-40B4-BE49-F238E27FC236}">
                    <a16:creationId xmlns:a16="http://schemas.microsoft.com/office/drawing/2014/main" xmlns="" id="{5260BCB2-41B4-461D-A79A-CCFE05F46CDB}"/>
                  </a:ext>
                </a:extLst>
              </p:cNvPr>
              <p:cNvSpPr/>
              <p:nvPr/>
            </p:nvSpPr>
            <p:spPr>
              <a:xfrm>
                <a:off x="-934" y="3075495"/>
                <a:ext cx="121245" cy="131252"/>
              </a:xfrm>
              <a:custGeom>
                <a:avLst/>
                <a:gdLst>
                  <a:gd name="connsiteX0" fmla="*/ 60623 w 121245"/>
                  <a:gd name="connsiteY0" fmla="*/ 1346 h 131252"/>
                  <a:gd name="connsiteX1" fmla="*/ 0 w 121245"/>
                  <a:gd name="connsiteY1" fmla="*/ 79290 h 131252"/>
                  <a:gd name="connsiteX2" fmla="*/ 60623 w 121245"/>
                  <a:gd name="connsiteY2" fmla="*/ 131252 h 131252"/>
                  <a:gd name="connsiteX3" fmla="*/ 121246 w 121245"/>
                  <a:gd name="connsiteY3" fmla="*/ 61969 h 131252"/>
                  <a:gd name="connsiteX4" fmla="*/ 60623 w 121245"/>
                  <a:gd name="connsiteY4" fmla="*/ 1346 h 1312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1252">
                    <a:moveTo>
                      <a:pt x="60623" y="1346"/>
                    </a:moveTo>
                    <a:cubicBezTo>
                      <a:pt x="25981" y="10006"/>
                      <a:pt x="0" y="44648"/>
                      <a:pt x="0" y="79290"/>
                    </a:cubicBezTo>
                    <a:cubicBezTo>
                      <a:pt x="0" y="113931"/>
                      <a:pt x="25981" y="131252"/>
                      <a:pt x="60623" y="131252"/>
                    </a:cubicBezTo>
                    <a:cubicBezTo>
                      <a:pt x="95265" y="122592"/>
                      <a:pt x="121246" y="96611"/>
                      <a:pt x="121246" y="61969"/>
                    </a:cubicBezTo>
                    <a:cubicBezTo>
                      <a:pt x="121246" y="27327"/>
                      <a:pt x="95265" y="-7314"/>
                      <a:pt x="60623" y="134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54" name="Graphic 1">
              <a:extLst>
                <a:ext uri="{FF2B5EF4-FFF2-40B4-BE49-F238E27FC236}">
                  <a16:creationId xmlns:a16="http://schemas.microsoft.com/office/drawing/2014/main" xmlns="" id="{D733676F-1DEE-43D0-ACB2-E9BAAF35054A}"/>
                </a:ext>
              </a:extLst>
            </p:cNvPr>
            <p:cNvGrpSpPr/>
            <p:nvPr/>
          </p:nvGrpSpPr>
          <p:grpSpPr>
            <a:xfrm>
              <a:off x="-27360" y="2996889"/>
              <a:ext cx="40013" cy="478539"/>
              <a:chOff x="284859" y="3114535"/>
              <a:chExt cx="121245" cy="1450032"/>
            </a:xfrm>
            <a:grpFill/>
          </p:grpSpPr>
          <p:sp>
            <p:nvSpPr>
              <p:cNvPr id="772" name="Freeform: Shape 260">
                <a:extLst>
                  <a:ext uri="{FF2B5EF4-FFF2-40B4-BE49-F238E27FC236}">
                    <a16:creationId xmlns:a16="http://schemas.microsoft.com/office/drawing/2014/main" xmlns="" id="{00B74147-AAC5-45A8-AEFB-A70ABE9E85EF}"/>
                  </a:ext>
                </a:extLst>
              </p:cNvPr>
              <p:cNvSpPr/>
              <p:nvPr/>
            </p:nvSpPr>
            <p:spPr>
              <a:xfrm>
                <a:off x="336822" y="3139629"/>
                <a:ext cx="17320" cy="1393502"/>
              </a:xfrm>
              <a:custGeom>
                <a:avLst/>
                <a:gdLst>
                  <a:gd name="connsiteX0" fmla="*/ 0 w 17320"/>
                  <a:gd name="connsiteY0" fmla="*/ 6495 h 1393502"/>
                  <a:gd name="connsiteX1" fmla="*/ 0 w 17320"/>
                  <a:gd name="connsiteY1" fmla="*/ 1383502 h 1393502"/>
                  <a:gd name="connsiteX2" fmla="*/ 17321 w 17320"/>
                  <a:gd name="connsiteY2" fmla="*/ 1383502 h 1393502"/>
                  <a:gd name="connsiteX3" fmla="*/ 17321 w 17320"/>
                  <a:gd name="connsiteY3" fmla="*/ 6495 h 1393502"/>
                  <a:gd name="connsiteX4" fmla="*/ 0 w 17320"/>
                  <a:gd name="connsiteY4" fmla="*/ 6495 h 13935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393502">
                    <a:moveTo>
                      <a:pt x="0" y="6495"/>
                    </a:moveTo>
                    <a:cubicBezTo>
                      <a:pt x="0" y="465498"/>
                      <a:pt x="0" y="924500"/>
                      <a:pt x="0" y="1383502"/>
                    </a:cubicBezTo>
                    <a:cubicBezTo>
                      <a:pt x="0" y="1392162"/>
                      <a:pt x="17321" y="1400823"/>
                      <a:pt x="17321" y="1383502"/>
                    </a:cubicBezTo>
                    <a:cubicBezTo>
                      <a:pt x="17321" y="924500"/>
                      <a:pt x="17321" y="465498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73" name="Freeform: Shape 261">
                <a:extLst>
                  <a:ext uri="{FF2B5EF4-FFF2-40B4-BE49-F238E27FC236}">
                    <a16:creationId xmlns:a16="http://schemas.microsoft.com/office/drawing/2014/main" xmlns="" id="{6955DCB1-469E-451B-B910-AB48F47EEE51}"/>
                  </a:ext>
                </a:extLst>
              </p:cNvPr>
              <p:cNvSpPr/>
              <p:nvPr/>
            </p:nvSpPr>
            <p:spPr>
              <a:xfrm>
                <a:off x="284859" y="4441940"/>
                <a:ext cx="121245" cy="122628"/>
              </a:xfrm>
              <a:custGeom>
                <a:avLst/>
                <a:gdLst>
                  <a:gd name="connsiteX0" fmla="*/ 60623 w 121245"/>
                  <a:gd name="connsiteY0" fmla="*/ 3248 h 122628"/>
                  <a:gd name="connsiteX1" fmla="*/ 0 w 121245"/>
                  <a:gd name="connsiteY1" fmla="*/ 81191 h 122628"/>
                  <a:gd name="connsiteX2" fmla="*/ 60623 w 121245"/>
                  <a:gd name="connsiteY2" fmla="*/ 115833 h 122628"/>
                  <a:gd name="connsiteX3" fmla="*/ 121246 w 121245"/>
                  <a:gd name="connsiteY3" fmla="*/ 29229 h 122628"/>
                  <a:gd name="connsiteX4" fmla="*/ 60623 w 121245"/>
                  <a:gd name="connsiteY4" fmla="*/ 3248 h 122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22628">
                    <a:moveTo>
                      <a:pt x="60623" y="3248"/>
                    </a:moveTo>
                    <a:cubicBezTo>
                      <a:pt x="25981" y="11908"/>
                      <a:pt x="0" y="46550"/>
                      <a:pt x="0" y="81191"/>
                    </a:cubicBezTo>
                    <a:cubicBezTo>
                      <a:pt x="0" y="115833"/>
                      <a:pt x="25981" y="133154"/>
                      <a:pt x="60623" y="115833"/>
                    </a:cubicBezTo>
                    <a:cubicBezTo>
                      <a:pt x="95265" y="98512"/>
                      <a:pt x="121246" y="63871"/>
                      <a:pt x="121246" y="29229"/>
                    </a:cubicBezTo>
                    <a:cubicBezTo>
                      <a:pt x="121246" y="3248"/>
                      <a:pt x="95265" y="-5413"/>
                      <a:pt x="60623" y="324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74" name="Freeform: Shape 262">
                <a:extLst>
                  <a:ext uri="{FF2B5EF4-FFF2-40B4-BE49-F238E27FC236}">
                    <a16:creationId xmlns:a16="http://schemas.microsoft.com/office/drawing/2014/main" xmlns="" id="{E4997923-E002-474D-83E1-E8BC1E6B7BFB}"/>
                  </a:ext>
                </a:extLst>
              </p:cNvPr>
              <p:cNvSpPr/>
              <p:nvPr/>
            </p:nvSpPr>
            <p:spPr>
              <a:xfrm>
                <a:off x="284859" y="3114535"/>
                <a:ext cx="121245" cy="121317"/>
              </a:xfrm>
              <a:custGeom>
                <a:avLst/>
                <a:gdLst>
                  <a:gd name="connsiteX0" fmla="*/ 60623 w 121245"/>
                  <a:gd name="connsiteY0" fmla="*/ 5608 h 121317"/>
                  <a:gd name="connsiteX1" fmla="*/ 0 w 121245"/>
                  <a:gd name="connsiteY1" fmla="*/ 40250 h 121317"/>
                  <a:gd name="connsiteX2" fmla="*/ 60623 w 121245"/>
                  <a:gd name="connsiteY2" fmla="*/ 118194 h 121317"/>
                  <a:gd name="connsiteX3" fmla="*/ 121246 w 121245"/>
                  <a:gd name="connsiteY3" fmla="*/ 83552 h 121317"/>
                  <a:gd name="connsiteX4" fmla="*/ 60623 w 121245"/>
                  <a:gd name="connsiteY4" fmla="*/ 5608 h 121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21317">
                    <a:moveTo>
                      <a:pt x="60623" y="5608"/>
                    </a:moveTo>
                    <a:cubicBezTo>
                      <a:pt x="25981" y="-11713"/>
                      <a:pt x="0" y="14269"/>
                      <a:pt x="0" y="40250"/>
                    </a:cubicBezTo>
                    <a:cubicBezTo>
                      <a:pt x="0" y="74892"/>
                      <a:pt x="25981" y="109533"/>
                      <a:pt x="60623" y="118194"/>
                    </a:cubicBezTo>
                    <a:cubicBezTo>
                      <a:pt x="95265" y="126854"/>
                      <a:pt x="121246" y="118194"/>
                      <a:pt x="121246" y="83552"/>
                    </a:cubicBezTo>
                    <a:cubicBezTo>
                      <a:pt x="121246" y="57571"/>
                      <a:pt x="95265" y="22929"/>
                      <a:pt x="60623" y="560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55" name="Graphic 1">
              <a:extLst>
                <a:ext uri="{FF2B5EF4-FFF2-40B4-BE49-F238E27FC236}">
                  <a16:creationId xmlns:a16="http://schemas.microsoft.com/office/drawing/2014/main" xmlns="" id="{B4F75ACE-A332-4BB6-A0EB-F788DF2803B4}"/>
                </a:ext>
              </a:extLst>
            </p:cNvPr>
            <p:cNvGrpSpPr/>
            <p:nvPr/>
          </p:nvGrpSpPr>
          <p:grpSpPr>
            <a:xfrm>
              <a:off x="66958" y="3055506"/>
              <a:ext cx="40457" cy="363771"/>
              <a:chOff x="570653" y="3292153"/>
              <a:chExt cx="122591" cy="1102271"/>
            </a:xfrm>
            <a:grpFill/>
          </p:grpSpPr>
          <p:sp>
            <p:nvSpPr>
              <p:cNvPr id="769" name="Freeform: Shape 257">
                <a:extLst>
                  <a:ext uri="{FF2B5EF4-FFF2-40B4-BE49-F238E27FC236}">
                    <a16:creationId xmlns:a16="http://schemas.microsoft.com/office/drawing/2014/main" xmlns="" id="{993EECA2-8930-4A0D-A859-D520C5804F5A}"/>
                  </a:ext>
                </a:extLst>
              </p:cNvPr>
              <p:cNvSpPr/>
              <p:nvPr/>
            </p:nvSpPr>
            <p:spPr>
              <a:xfrm>
                <a:off x="622615" y="3326654"/>
                <a:ext cx="17320" cy="1024609"/>
              </a:xfrm>
              <a:custGeom>
                <a:avLst/>
                <a:gdLst>
                  <a:gd name="connsiteX0" fmla="*/ 0 w 17320"/>
                  <a:gd name="connsiteY0" fmla="*/ 10000 h 1024609"/>
                  <a:gd name="connsiteX1" fmla="*/ 0 w 17320"/>
                  <a:gd name="connsiteY1" fmla="*/ 1014609 h 1024609"/>
                  <a:gd name="connsiteX2" fmla="*/ 17321 w 17320"/>
                  <a:gd name="connsiteY2" fmla="*/ 1014609 h 1024609"/>
                  <a:gd name="connsiteX3" fmla="*/ 17321 w 17320"/>
                  <a:gd name="connsiteY3" fmla="*/ 10000 h 1024609"/>
                  <a:gd name="connsiteX4" fmla="*/ 0 w 17320"/>
                  <a:gd name="connsiteY4" fmla="*/ 10000 h 10246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024609">
                    <a:moveTo>
                      <a:pt x="0" y="10000"/>
                    </a:moveTo>
                    <a:cubicBezTo>
                      <a:pt x="0" y="347756"/>
                      <a:pt x="0" y="676853"/>
                      <a:pt x="0" y="1014609"/>
                    </a:cubicBezTo>
                    <a:cubicBezTo>
                      <a:pt x="0" y="1023269"/>
                      <a:pt x="17321" y="1031930"/>
                      <a:pt x="17321" y="1014609"/>
                    </a:cubicBezTo>
                    <a:cubicBezTo>
                      <a:pt x="17321" y="676853"/>
                      <a:pt x="17321" y="347756"/>
                      <a:pt x="17321" y="10000"/>
                    </a:cubicBezTo>
                    <a:cubicBezTo>
                      <a:pt x="1732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70" name="Freeform: Shape 258">
                <a:extLst>
                  <a:ext uri="{FF2B5EF4-FFF2-40B4-BE49-F238E27FC236}">
                    <a16:creationId xmlns:a16="http://schemas.microsoft.com/office/drawing/2014/main" xmlns="" id="{B1AC339F-7930-4602-B5B5-A7B8EDDC7EDF}"/>
                  </a:ext>
                </a:extLst>
              </p:cNvPr>
              <p:cNvSpPr/>
              <p:nvPr/>
            </p:nvSpPr>
            <p:spPr>
              <a:xfrm>
                <a:off x="570653" y="4259907"/>
                <a:ext cx="122591" cy="134516"/>
              </a:xfrm>
              <a:custGeom>
                <a:avLst/>
                <a:gdLst>
                  <a:gd name="connsiteX0" fmla="*/ 60623 w 122591"/>
                  <a:gd name="connsiteY0" fmla="*/ 20732 h 134516"/>
                  <a:gd name="connsiteX1" fmla="*/ 0 w 122591"/>
                  <a:gd name="connsiteY1" fmla="*/ 115997 h 134516"/>
                  <a:gd name="connsiteX2" fmla="*/ 60623 w 122591"/>
                  <a:gd name="connsiteY2" fmla="*/ 107336 h 134516"/>
                  <a:gd name="connsiteX3" fmla="*/ 121246 w 122591"/>
                  <a:gd name="connsiteY3" fmla="*/ 12072 h 134516"/>
                  <a:gd name="connsiteX4" fmla="*/ 60623 w 122591"/>
                  <a:gd name="connsiteY4" fmla="*/ 20732 h 1345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91" h="134516">
                    <a:moveTo>
                      <a:pt x="60623" y="20732"/>
                    </a:moveTo>
                    <a:cubicBezTo>
                      <a:pt x="25981" y="46713"/>
                      <a:pt x="0" y="90015"/>
                      <a:pt x="0" y="115997"/>
                    </a:cubicBezTo>
                    <a:cubicBezTo>
                      <a:pt x="0" y="141978"/>
                      <a:pt x="25981" y="141978"/>
                      <a:pt x="60623" y="107336"/>
                    </a:cubicBezTo>
                    <a:cubicBezTo>
                      <a:pt x="95265" y="72694"/>
                      <a:pt x="121246" y="29392"/>
                      <a:pt x="121246" y="12072"/>
                    </a:cubicBezTo>
                    <a:cubicBezTo>
                      <a:pt x="129906" y="-5249"/>
                      <a:pt x="95265" y="-5249"/>
                      <a:pt x="60623" y="2073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71" name="Freeform: Shape 259">
                <a:extLst>
                  <a:ext uri="{FF2B5EF4-FFF2-40B4-BE49-F238E27FC236}">
                    <a16:creationId xmlns:a16="http://schemas.microsoft.com/office/drawing/2014/main" xmlns="" id="{A5425843-CA36-4056-A29D-99D411479A88}"/>
                  </a:ext>
                </a:extLst>
              </p:cNvPr>
              <p:cNvSpPr/>
              <p:nvPr/>
            </p:nvSpPr>
            <p:spPr>
              <a:xfrm>
                <a:off x="570653" y="3292153"/>
                <a:ext cx="121245" cy="138132"/>
              </a:xfrm>
              <a:custGeom>
                <a:avLst/>
                <a:gdLst>
                  <a:gd name="connsiteX0" fmla="*/ 0 w 121245"/>
                  <a:gd name="connsiteY0" fmla="*/ 18520 h 138132"/>
                  <a:gd name="connsiteX1" fmla="*/ 60623 w 121245"/>
                  <a:gd name="connsiteY1" fmla="*/ 113784 h 138132"/>
                  <a:gd name="connsiteX2" fmla="*/ 121246 w 121245"/>
                  <a:gd name="connsiteY2" fmla="*/ 122445 h 138132"/>
                  <a:gd name="connsiteX3" fmla="*/ 60623 w 121245"/>
                  <a:gd name="connsiteY3" fmla="*/ 27180 h 138132"/>
                  <a:gd name="connsiteX4" fmla="*/ 0 w 121245"/>
                  <a:gd name="connsiteY4" fmla="*/ 18520 h 1381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8132">
                    <a:moveTo>
                      <a:pt x="0" y="18520"/>
                    </a:moveTo>
                    <a:cubicBezTo>
                      <a:pt x="0" y="44501"/>
                      <a:pt x="25981" y="87803"/>
                      <a:pt x="60623" y="113784"/>
                    </a:cubicBezTo>
                    <a:cubicBezTo>
                      <a:pt x="95265" y="139766"/>
                      <a:pt x="121246" y="148426"/>
                      <a:pt x="121246" y="122445"/>
                    </a:cubicBezTo>
                    <a:cubicBezTo>
                      <a:pt x="121246" y="105124"/>
                      <a:pt x="95265" y="53161"/>
                      <a:pt x="60623" y="27180"/>
                    </a:cubicBezTo>
                    <a:cubicBezTo>
                      <a:pt x="25981" y="-7461"/>
                      <a:pt x="0" y="-7461"/>
                      <a:pt x="0" y="1852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56" name="Graphic 1">
              <a:extLst>
                <a:ext uri="{FF2B5EF4-FFF2-40B4-BE49-F238E27FC236}">
                  <a16:creationId xmlns:a16="http://schemas.microsoft.com/office/drawing/2014/main" xmlns="" id="{85E07BE7-DB55-462F-8E0E-5F253FC6B44B}"/>
                </a:ext>
              </a:extLst>
            </p:cNvPr>
            <p:cNvGrpSpPr/>
            <p:nvPr/>
          </p:nvGrpSpPr>
          <p:grpSpPr>
            <a:xfrm>
              <a:off x="164134" y="3146647"/>
              <a:ext cx="40013" cy="182565"/>
              <a:chOff x="865107" y="3568320"/>
              <a:chExt cx="121245" cy="553196"/>
            </a:xfrm>
            <a:grpFill/>
          </p:grpSpPr>
          <p:sp>
            <p:nvSpPr>
              <p:cNvPr id="766" name="Freeform: Shape 254">
                <a:extLst>
                  <a:ext uri="{FF2B5EF4-FFF2-40B4-BE49-F238E27FC236}">
                    <a16:creationId xmlns:a16="http://schemas.microsoft.com/office/drawing/2014/main" xmlns="" id="{FFE483BA-6F62-41E4-97C7-B67BE0A66B26}"/>
                  </a:ext>
                </a:extLst>
              </p:cNvPr>
              <p:cNvSpPr/>
              <p:nvPr/>
            </p:nvSpPr>
            <p:spPr>
              <a:xfrm>
                <a:off x="917070" y="3621108"/>
                <a:ext cx="17320" cy="444360"/>
              </a:xfrm>
              <a:custGeom>
                <a:avLst/>
                <a:gdLst>
                  <a:gd name="connsiteX0" fmla="*/ 0 w 17320"/>
                  <a:gd name="connsiteY0" fmla="*/ 10000 h 444360"/>
                  <a:gd name="connsiteX1" fmla="*/ 0 w 17320"/>
                  <a:gd name="connsiteY1" fmla="*/ 434361 h 444360"/>
                  <a:gd name="connsiteX2" fmla="*/ 17321 w 17320"/>
                  <a:gd name="connsiteY2" fmla="*/ 434361 h 444360"/>
                  <a:gd name="connsiteX3" fmla="*/ 17321 w 17320"/>
                  <a:gd name="connsiteY3" fmla="*/ 10000 h 444360"/>
                  <a:gd name="connsiteX4" fmla="*/ 0 w 17320"/>
                  <a:gd name="connsiteY4" fmla="*/ 10000 h 4443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444360">
                    <a:moveTo>
                      <a:pt x="0" y="10000"/>
                    </a:moveTo>
                    <a:cubicBezTo>
                      <a:pt x="0" y="148567"/>
                      <a:pt x="0" y="287134"/>
                      <a:pt x="0" y="434361"/>
                    </a:cubicBezTo>
                    <a:cubicBezTo>
                      <a:pt x="0" y="443021"/>
                      <a:pt x="17321" y="451682"/>
                      <a:pt x="17321" y="434361"/>
                    </a:cubicBezTo>
                    <a:cubicBezTo>
                      <a:pt x="17321" y="295794"/>
                      <a:pt x="17321" y="157227"/>
                      <a:pt x="17321" y="10000"/>
                    </a:cubicBezTo>
                    <a:cubicBezTo>
                      <a:pt x="1732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67" name="Freeform: Shape 255">
                <a:extLst>
                  <a:ext uri="{FF2B5EF4-FFF2-40B4-BE49-F238E27FC236}">
                    <a16:creationId xmlns:a16="http://schemas.microsoft.com/office/drawing/2014/main" xmlns="" id="{8917315D-D8FD-4CAA-A4D3-42C20EBF2B38}"/>
                  </a:ext>
                </a:extLst>
              </p:cNvPr>
              <p:cNvSpPr/>
              <p:nvPr/>
            </p:nvSpPr>
            <p:spPr>
              <a:xfrm>
                <a:off x="865107" y="3975846"/>
                <a:ext cx="121245" cy="145670"/>
              </a:xfrm>
              <a:custGeom>
                <a:avLst/>
                <a:gdLst>
                  <a:gd name="connsiteX0" fmla="*/ 0 w 121245"/>
                  <a:gd name="connsiteY0" fmla="*/ 140245 h 145670"/>
                  <a:gd name="connsiteX1" fmla="*/ 60623 w 121245"/>
                  <a:gd name="connsiteY1" fmla="*/ 88283 h 145670"/>
                  <a:gd name="connsiteX2" fmla="*/ 121246 w 121245"/>
                  <a:gd name="connsiteY2" fmla="*/ 1678 h 145670"/>
                  <a:gd name="connsiteX3" fmla="*/ 60623 w 121245"/>
                  <a:gd name="connsiteY3" fmla="*/ 53641 h 145670"/>
                  <a:gd name="connsiteX4" fmla="*/ 0 w 121245"/>
                  <a:gd name="connsiteY4" fmla="*/ 140245 h 1456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5670">
                    <a:moveTo>
                      <a:pt x="0" y="140245"/>
                    </a:moveTo>
                    <a:cubicBezTo>
                      <a:pt x="0" y="157566"/>
                      <a:pt x="25981" y="131585"/>
                      <a:pt x="60623" y="88283"/>
                    </a:cubicBezTo>
                    <a:cubicBezTo>
                      <a:pt x="95265" y="44981"/>
                      <a:pt x="121246" y="10339"/>
                      <a:pt x="121246" y="1678"/>
                    </a:cubicBezTo>
                    <a:cubicBezTo>
                      <a:pt x="121246" y="-6982"/>
                      <a:pt x="95265" y="18999"/>
                      <a:pt x="60623" y="53641"/>
                    </a:cubicBezTo>
                    <a:cubicBezTo>
                      <a:pt x="25981" y="88283"/>
                      <a:pt x="0" y="122924"/>
                      <a:pt x="0" y="14024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68" name="Freeform: Shape 256">
                <a:extLst>
                  <a:ext uri="{FF2B5EF4-FFF2-40B4-BE49-F238E27FC236}">
                    <a16:creationId xmlns:a16="http://schemas.microsoft.com/office/drawing/2014/main" xmlns="" id="{505A40AA-3097-4476-A4A9-2F107910E87D}"/>
                  </a:ext>
                </a:extLst>
              </p:cNvPr>
              <p:cNvSpPr/>
              <p:nvPr/>
            </p:nvSpPr>
            <p:spPr>
              <a:xfrm>
                <a:off x="865107" y="3568320"/>
                <a:ext cx="121245" cy="142410"/>
              </a:xfrm>
              <a:custGeom>
                <a:avLst/>
                <a:gdLst>
                  <a:gd name="connsiteX0" fmla="*/ 0 w 121245"/>
                  <a:gd name="connsiteY0" fmla="*/ 2165 h 142410"/>
                  <a:gd name="connsiteX1" fmla="*/ 60623 w 121245"/>
                  <a:gd name="connsiteY1" fmla="*/ 88769 h 142410"/>
                  <a:gd name="connsiteX2" fmla="*/ 121246 w 121245"/>
                  <a:gd name="connsiteY2" fmla="*/ 140732 h 142410"/>
                  <a:gd name="connsiteX3" fmla="*/ 60623 w 121245"/>
                  <a:gd name="connsiteY3" fmla="*/ 54128 h 142410"/>
                  <a:gd name="connsiteX4" fmla="*/ 0 w 121245"/>
                  <a:gd name="connsiteY4" fmla="*/ 2165 h 142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2410">
                    <a:moveTo>
                      <a:pt x="0" y="2165"/>
                    </a:moveTo>
                    <a:cubicBezTo>
                      <a:pt x="0" y="19486"/>
                      <a:pt x="25981" y="54128"/>
                      <a:pt x="60623" y="88769"/>
                    </a:cubicBezTo>
                    <a:cubicBezTo>
                      <a:pt x="95265" y="123411"/>
                      <a:pt x="121246" y="149392"/>
                      <a:pt x="121246" y="140732"/>
                    </a:cubicBezTo>
                    <a:cubicBezTo>
                      <a:pt x="121246" y="132071"/>
                      <a:pt x="95265" y="97430"/>
                      <a:pt x="60623" y="54128"/>
                    </a:cubicBezTo>
                    <a:cubicBezTo>
                      <a:pt x="25981" y="10826"/>
                      <a:pt x="0" y="-6495"/>
                      <a:pt x="0" y="216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57" name="Graphic 1">
              <a:extLst>
                <a:ext uri="{FF2B5EF4-FFF2-40B4-BE49-F238E27FC236}">
                  <a16:creationId xmlns:a16="http://schemas.microsoft.com/office/drawing/2014/main" xmlns="" id="{9C29BAC4-76F4-4FCA-9F63-2BD20A728F92}"/>
                </a:ext>
              </a:extLst>
            </p:cNvPr>
            <p:cNvGrpSpPr/>
            <p:nvPr/>
          </p:nvGrpSpPr>
          <p:grpSpPr>
            <a:xfrm>
              <a:off x="258451" y="3172536"/>
              <a:ext cx="40013" cy="126852"/>
              <a:chOff x="1150901" y="3646769"/>
              <a:chExt cx="121245" cy="384377"/>
            </a:xfrm>
            <a:grpFill/>
          </p:grpSpPr>
          <p:sp>
            <p:nvSpPr>
              <p:cNvPr id="763" name="Freeform: Shape 251">
                <a:extLst>
                  <a:ext uri="{FF2B5EF4-FFF2-40B4-BE49-F238E27FC236}">
                    <a16:creationId xmlns:a16="http://schemas.microsoft.com/office/drawing/2014/main" xmlns="" id="{504F63AD-708E-4247-B48B-9C247CF3FFFE}"/>
                  </a:ext>
                </a:extLst>
              </p:cNvPr>
              <p:cNvSpPr/>
              <p:nvPr/>
            </p:nvSpPr>
            <p:spPr>
              <a:xfrm>
                <a:off x="1202863" y="3707712"/>
                <a:ext cx="17320" cy="271152"/>
              </a:xfrm>
              <a:custGeom>
                <a:avLst/>
                <a:gdLst>
                  <a:gd name="connsiteX0" fmla="*/ 0 w 17320"/>
                  <a:gd name="connsiteY0" fmla="*/ 10000 h 271152"/>
                  <a:gd name="connsiteX1" fmla="*/ 0 w 17320"/>
                  <a:gd name="connsiteY1" fmla="*/ 261152 h 271152"/>
                  <a:gd name="connsiteX2" fmla="*/ 17321 w 17320"/>
                  <a:gd name="connsiteY2" fmla="*/ 261152 h 271152"/>
                  <a:gd name="connsiteX3" fmla="*/ 17321 w 17320"/>
                  <a:gd name="connsiteY3" fmla="*/ 10000 h 271152"/>
                  <a:gd name="connsiteX4" fmla="*/ 0 w 17320"/>
                  <a:gd name="connsiteY4" fmla="*/ 10000 h 2711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271152">
                    <a:moveTo>
                      <a:pt x="0" y="10000"/>
                    </a:moveTo>
                    <a:cubicBezTo>
                      <a:pt x="0" y="96604"/>
                      <a:pt x="0" y="174548"/>
                      <a:pt x="0" y="261152"/>
                    </a:cubicBezTo>
                    <a:cubicBezTo>
                      <a:pt x="0" y="269813"/>
                      <a:pt x="17321" y="278473"/>
                      <a:pt x="17321" y="261152"/>
                    </a:cubicBezTo>
                    <a:cubicBezTo>
                      <a:pt x="17321" y="174548"/>
                      <a:pt x="17321" y="96604"/>
                      <a:pt x="17321" y="10000"/>
                    </a:cubicBezTo>
                    <a:cubicBezTo>
                      <a:pt x="1732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64" name="Freeform: Shape 252">
                <a:extLst>
                  <a:ext uri="{FF2B5EF4-FFF2-40B4-BE49-F238E27FC236}">
                    <a16:creationId xmlns:a16="http://schemas.microsoft.com/office/drawing/2014/main" xmlns="" id="{29484325-11C9-4C9E-B86A-8F76DFE5C278}"/>
                  </a:ext>
                </a:extLst>
              </p:cNvPr>
              <p:cNvSpPr/>
              <p:nvPr/>
            </p:nvSpPr>
            <p:spPr>
              <a:xfrm>
                <a:off x="1150901" y="3646769"/>
                <a:ext cx="121245" cy="140226"/>
              </a:xfrm>
              <a:custGeom>
                <a:avLst/>
                <a:gdLst>
                  <a:gd name="connsiteX0" fmla="*/ 60623 w 121245"/>
                  <a:gd name="connsiteY0" fmla="*/ 62282 h 140226"/>
                  <a:gd name="connsiteX1" fmla="*/ 0 w 121245"/>
                  <a:gd name="connsiteY1" fmla="*/ 140226 h 140226"/>
                  <a:gd name="connsiteX2" fmla="*/ 60623 w 121245"/>
                  <a:gd name="connsiteY2" fmla="*/ 79603 h 140226"/>
                  <a:gd name="connsiteX3" fmla="*/ 121246 w 121245"/>
                  <a:gd name="connsiteY3" fmla="*/ 1659 h 140226"/>
                  <a:gd name="connsiteX4" fmla="*/ 60623 w 121245"/>
                  <a:gd name="connsiteY4" fmla="*/ 62282 h 1402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0226">
                    <a:moveTo>
                      <a:pt x="60623" y="62282"/>
                    </a:moveTo>
                    <a:cubicBezTo>
                      <a:pt x="25981" y="105584"/>
                      <a:pt x="0" y="140226"/>
                      <a:pt x="0" y="140226"/>
                    </a:cubicBezTo>
                    <a:cubicBezTo>
                      <a:pt x="0" y="140226"/>
                      <a:pt x="25981" y="114245"/>
                      <a:pt x="60623" y="79603"/>
                    </a:cubicBezTo>
                    <a:cubicBezTo>
                      <a:pt x="95265" y="44961"/>
                      <a:pt x="121246" y="10320"/>
                      <a:pt x="121246" y="1659"/>
                    </a:cubicBezTo>
                    <a:cubicBezTo>
                      <a:pt x="121246" y="-7001"/>
                      <a:pt x="95265" y="18980"/>
                      <a:pt x="60623" y="6228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65" name="Freeform: Shape 253">
                <a:extLst>
                  <a:ext uri="{FF2B5EF4-FFF2-40B4-BE49-F238E27FC236}">
                    <a16:creationId xmlns:a16="http://schemas.microsoft.com/office/drawing/2014/main" xmlns="" id="{C4731899-690C-4C16-A6DD-204BF16FE4CE}"/>
                  </a:ext>
                </a:extLst>
              </p:cNvPr>
              <p:cNvSpPr/>
              <p:nvPr/>
            </p:nvSpPr>
            <p:spPr>
              <a:xfrm>
                <a:off x="1150901" y="3890920"/>
                <a:ext cx="121245" cy="140226"/>
              </a:xfrm>
              <a:custGeom>
                <a:avLst/>
                <a:gdLst>
                  <a:gd name="connsiteX0" fmla="*/ 0 w 121245"/>
                  <a:gd name="connsiteY0" fmla="*/ 0 h 140226"/>
                  <a:gd name="connsiteX1" fmla="*/ 60623 w 121245"/>
                  <a:gd name="connsiteY1" fmla="*/ 77944 h 140226"/>
                  <a:gd name="connsiteX2" fmla="*/ 121246 w 121245"/>
                  <a:gd name="connsiteY2" fmla="*/ 138567 h 140226"/>
                  <a:gd name="connsiteX3" fmla="*/ 60623 w 121245"/>
                  <a:gd name="connsiteY3" fmla="*/ 60623 h 140226"/>
                  <a:gd name="connsiteX4" fmla="*/ 0 w 121245"/>
                  <a:gd name="connsiteY4" fmla="*/ 0 h 1402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0226">
                    <a:moveTo>
                      <a:pt x="0" y="0"/>
                    </a:moveTo>
                    <a:cubicBezTo>
                      <a:pt x="0" y="0"/>
                      <a:pt x="25981" y="43302"/>
                      <a:pt x="60623" y="77944"/>
                    </a:cubicBezTo>
                    <a:cubicBezTo>
                      <a:pt x="95265" y="121246"/>
                      <a:pt x="121246" y="147227"/>
                      <a:pt x="121246" y="138567"/>
                    </a:cubicBezTo>
                    <a:cubicBezTo>
                      <a:pt x="121246" y="129906"/>
                      <a:pt x="95265" y="95265"/>
                      <a:pt x="60623" y="60623"/>
                    </a:cubicBezTo>
                    <a:cubicBezTo>
                      <a:pt x="25981" y="2598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58" name="Graphic 1">
              <a:extLst>
                <a:ext uri="{FF2B5EF4-FFF2-40B4-BE49-F238E27FC236}">
                  <a16:creationId xmlns:a16="http://schemas.microsoft.com/office/drawing/2014/main" xmlns="" id="{96D29014-75EE-4CDD-B0FE-ED124DAB3822}"/>
                </a:ext>
              </a:extLst>
            </p:cNvPr>
            <p:cNvGrpSpPr/>
            <p:nvPr/>
          </p:nvGrpSpPr>
          <p:grpSpPr>
            <a:xfrm>
              <a:off x="355627" y="3074321"/>
              <a:ext cx="40013" cy="323823"/>
              <a:chOff x="1445355" y="3349163"/>
              <a:chExt cx="121245" cy="981224"/>
            </a:xfrm>
            <a:grpFill/>
          </p:grpSpPr>
          <p:sp>
            <p:nvSpPr>
              <p:cNvPr id="760" name="Freeform: Shape 248">
                <a:extLst>
                  <a:ext uri="{FF2B5EF4-FFF2-40B4-BE49-F238E27FC236}">
                    <a16:creationId xmlns:a16="http://schemas.microsoft.com/office/drawing/2014/main" xmlns="" id="{CE80F54C-0F43-4A40-AF9F-5F4173245672}"/>
                  </a:ext>
                </a:extLst>
              </p:cNvPr>
              <p:cNvSpPr/>
              <p:nvPr/>
            </p:nvSpPr>
            <p:spPr>
              <a:xfrm>
                <a:off x="1488657" y="3399442"/>
                <a:ext cx="19088" cy="891197"/>
              </a:xfrm>
              <a:custGeom>
                <a:avLst/>
                <a:gdLst>
                  <a:gd name="connsiteX0" fmla="*/ 0 w 19088"/>
                  <a:gd name="connsiteY0" fmla="*/ 6495 h 891197"/>
                  <a:gd name="connsiteX1" fmla="*/ 0 w 19088"/>
                  <a:gd name="connsiteY1" fmla="*/ 881198 h 891197"/>
                  <a:gd name="connsiteX2" fmla="*/ 17321 w 19088"/>
                  <a:gd name="connsiteY2" fmla="*/ 881198 h 891197"/>
                  <a:gd name="connsiteX3" fmla="*/ 17321 w 19088"/>
                  <a:gd name="connsiteY3" fmla="*/ 6495 h 891197"/>
                  <a:gd name="connsiteX4" fmla="*/ 0 w 19088"/>
                  <a:gd name="connsiteY4" fmla="*/ 6495 h 891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88" h="891197">
                    <a:moveTo>
                      <a:pt x="0" y="6495"/>
                    </a:moveTo>
                    <a:cubicBezTo>
                      <a:pt x="0" y="300950"/>
                      <a:pt x="0" y="586743"/>
                      <a:pt x="0" y="881198"/>
                    </a:cubicBezTo>
                    <a:cubicBezTo>
                      <a:pt x="0" y="889858"/>
                      <a:pt x="17321" y="898518"/>
                      <a:pt x="17321" y="881198"/>
                    </a:cubicBezTo>
                    <a:cubicBezTo>
                      <a:pt x="17321" y="586743"/>
                      <a:pt x="17321" y="300950"/>
                      <a:pt x="17321" y="6495"/>
                    </a:cubicBezTo>
                    <a:cubicBezTo>
                      <a:pt x="2598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61" name="Freeform: Shape 249">
                <a:extLst>
                  <a:ext uri="{FF2B5EF4-FFF2-40B4-BE49-F238E27FC236}">
                    <a16:creationId xmlns:a16="http://schemas.microsoft.com/office/drawing/2014/main" xmlns="" id="{2C274F06-4959-4E0B-8E6E-D4390E07EFE6}"/>
                  </a:ext>
                </a:extLst>
              </p:cNvPr>
              <p:cNvSpPr/>
              <p:nvPr/>
            </p:nvSpPr>
            <p:spPr>
              <a:xfrm>
                <a:off x="1445355" y="3349163"/>
                <a:ext cx="121245" cy="134717"/>
              </a:xfrm>
              <a:custGeom>
                <a:avLst/>
                <a:gdLst>
                  <a:gd name="connsiteX0" fmla="*/ 60623 w 121245"/>
                  <a:gd name="connsiteY0" fmla="*/ 30793 h 134717"/>
                  <a:gd name="connsiteX1" fmla="*/ 0 w 121245"/>
                  <a:gd name="connsiteY1" fmla="*/ 126057 h 134717"/>
                  <a:gd name="connsiteX2" fmla="*/ 60623 w 121245"/>
                  <a:gd name="connsiteY2" fmla="*/ 100076 h 134717"/>
                  <a:gd name="connsiteX3" fmla="*/ 121246 w 121245"/>
                  <a:gd name="connsiteY3" fmla="*/ 4811 h 134717"/>
                  <a:gd name="connsiteX4" fmla="*/ 60623 w 121245"/>
                  <a:gd name="connsiteY4" fmla="*/ 30793 h 134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4717">
                    <a:moveTo>
                      <a:pt x="60623" y="30793"/>
                    </a:moveTo>
                    <a:cubicBezTo>
                      <a:pt x="25981" y="65434"/>
                      <a:pt x="0" y="108736"/>
                      <a:pt x="0" y="126057"/>
                    </a:cubicBezTo>
                    <a:cubicBezTo>
                      <a:pt x="0" y="143378"/>
                      <a:pt x="25981" y="134718"/>
                      <a:pt x="60623" y="100076"/>
                    </a:cubicBezTo>
                    <a:cubicBezTo>
                      <a:pt x="95265" y="74095"/>
                      <a:pt x="121246" y="30793"/>
                      <a:pt x="121246" y="4811"/>
                    </a:cubicBezTo>
                    <a:cubicBezTo>
                      <a:pt x="121246" y="-3849"/>
                      <a:pt x="95265" y="-3849"/>
                      <a:pt x="60623" y="3079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62" name="Freeform: Shape 250">
                <a:extLst>
                  <a:ext uri="{FF2B5EF4-FFF2-40B4-BE49-F238E27FC236}">
                    <a16:creationId xmlns:a16="http://schemas.microsoft.com/office/drawing/2014/main" xmlns="" id="{C33B1665-0303-40F9-A532-E4116781B6D8}"/>
                  </a:ext>
                </a:extLst>
              </p:cNvPr>
              <p:cNvSpPr/>
              <p:nvPr/>
            </p:nvSpPr>
            <p:spPr>
              <a:xfrm>
                <a:off x="1445355" y="4195723"/>
                <a:ext cx="121245" cy="134664"/>
              </a:xfrm>
              <a:custGeom>
                <a:avLst/>
                <a:gdLst>
                  <a:gd name="connsiteX0" fmla="*/ 60623 w 121245"/>
                  <a:gd name="connsiteY0" fmla="*/ 32953 h 134664"/>
                  <a:gd name="connsiteX1" fmla="*/ 0 w 121245"/>
                  <a:gd name="connsiteY1" fmla="*/ 6972 h 134664"/>
                  <a:gd name="connsiteX2" fmla="*/ 60623 w 121245"/>
                  <a:gd name="connsiteY2" fmla="*/ 102237 h 134664"/>
                  <a:gd name="connsiteX3" fmla="*/ 121246 w 121245"/>
                  <a:gd name="connsiteY3" fmla="*/ 119558 h 134664"/>
                  <a:gd name="connsiteX4" fmla="*/ 60623 w 121245"/>
                  <a:gd name="connsiteY4" fmla="*/ 32953 h 1346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4664">
                    <a:moveTo>
                      <a:pt x="60623" y="32953"/>
                    </a:moveTo>
                    <a:cubicBezTo>
                      <a:pt x="25981" y="6972"/>
                      <a:pt x="0" y="-10349"/>
                      <a:pt x="0" y="6972"/>
                    </a:cubicBezTo>
                    <a:cubicBezTo>
                      <a:pt x="0" y="24293"/>
                      <a:pt x="25981" y="67595"/>
                      <a:pt x="60623" y="102237"/>
                    </a:cubicBezTo>
                    <a:cubicBezTo>
                      <a:pt x="95265" y="136878"/>
                      <a:pt x="121246" y="145539"/>
                      <a:pt x="121246" y="119558"/>
                    </a:cubicBezTo>
                    <a:cubicBezTo>
                      <a:pt x="121246" y="102237"/>
                      <a:pt x="95265" y="58935"/>
                      <a:pt x="60623" y="3295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59" name="Graphic 1">
              <a:extLst>
                <a:ext uri="{FF2B5EF4-FFF2-40B4-BE49-F238E27FC236}">
                  <a16:creationId xmlns:a16="http://schemas.microsoft.com/office/drawing/2014/main" xmlns="" id="{2B28F896-2C33-42D1-B017-95E1F1A968E8}"/>
                </a:ext>
              </a:extLst>
            </p:cNvPr>
            <p:cNvGrpSpPr/>
            <p:nvPr/>
          </p:nvGrpSpPr>
          <p:grpSpPr>
            <a:xfrm>
              <a:off x="449944" y="3007314"/>
              <a:ext cx="40013" cy="460155"/>
              <a:chOff x="1731149" y="3146125"/>
              <a:chExt cx="121245" cy="1394327"/>
            </a:xfrm>
            <a:grpFill/>
          </p:grpSpPr>
          <p:sp>
            <p:nvSpPr>
              <p:cNvPr id="757" name="Freeform: Shape 245">
                <a:extLst>
                  <a:ext uri="{FF2B5EF4-FFF2-40B4-BE49-F238E27FC236}">
                    <a16:creationId xmlns:a16="http://schemas.microsoft.com/office/drawing/2014/main" xmlns="" id="{F72217FA-7DB2-4B6F-A95A-DC76651D7594}"/>
                  </a:ext>
                </a:extLst>
              </p:cNvPr>
              <p:cNvSpPr/>
              <p:nvPr/>
            </p:nvSpPr>
            <p:spPr>
              <a:xfrm>
                <a:off x="1783112" y="3182931"/>
                <a:ext cx="17320" cy="1324218"/>
              </a:xfrm>
              <a:custGeom>
                <a:avLst/>
                <a:gdLst>
                  <a:gd name="connsiteX0" fmla="*/ 0 w 17320"/>
                  <a:gd name="connsiteY0" fmla="*/ 6495 h 1324218"/>
                  <a:gd name="connsiteX1" fmla="*/ 0 w 17320"/>
                  <a:gd name="connsiteY1" fmla="*/ 1314219 h 1324218"/>
                  <a:gd name="connsiteX2" fmla="*/ 17321 w 17320"/>
                  <a:gd name="connsiteY2" fmla="*/ 1314219 h 1324218"/>
                  <a:gd name="connsiteX3" fmla="*/ 17321 w 17320"/>
                  <a:gd name="connsiteY3" fmla="*/ 6495 h 1324218"/>
                  <a:gd name="connsiteX4" fmla="*/ 0 w 17320"/>
                  <a:gd name="connsiteY4" fmla="*/ 6495 h 13242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324218">
                    <a:moveTo>
                      <a:pt x="0" y="6495"/>
                    </a:moveTo>
                    <a:cubicBezTo>
                      <a:pt x="0" y="439516"/>
                      <a:pt x="0" y="881198"/>
                      <a:pt x="0" y="1314219"/>
                    </a:cubicBezTo>
                    <a:cubicBezTo>
                      <a:pt x="0" y="1322879"/>
                      <a:pt x="17321" y="1331539"/>
                      <a:pt x="17321" y="1314219"/>
                    </a:cubicBezTo>
                    <a:cubicBezTo>
                      <a:pt x="17321" y="881198"/>
                      <a:pt x="17321" y="439516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58" name="Freeform: Shape 246">
                <a:extLst>
                  <a:ext uri="{FF2B5EF4-FFF2-40B4-BE49-F238E27FC236}">
                    <a16:creationId xmlns:a16="http://schemas.microsoft.com/office/drawing/2014/main" xmlns="" id="{36B60C2E-8287-47A4-AE0C-2AFA50468C84}"/>
                  </a:ext>
                </a:extLst>
              </p:cNvPr>
              <p:cNvSpPr/>
              <p:nvPr/>
            </p:nvSpPr>
            <p:spPr>
              <a:xfrm>
                <a:off x="1731149" y="3146125"/>
                <a:ext cx="121245" cy="130257"/>
              </a:xfrm>
              <a:custGeom>
                <a:avLst/>
                <a:gdLst>
                  <a:gd name="connsiteX0" fmla="*/ 60623 w 121245"/>
                  <a:gd name="connsiteY0" fmla="*/ 8660 h 130257"/>
                  <a:gd name="connsiteX1" fmla="*/ 0 w 121245"/>
                  <a:gd name="connsiteY1" fmla="*/ 103925 h 130257"/>
                  <a:gd name="connsiteX2" fmla="*/ 60623 w 121245"/>
                  <a:gd name="connsiteY2" fmla="*/ 121246 h 130257"/>
                  <a:gd name="connsiteX3" fmla="*/ 121246 w 121245"/>
                  <a:gd name="connsiteY3" fmla="*/ 34642 h 130257"/>
                  <a:gd name="connsiteX4" fmla="*/ 60623 w 121245"/>
                  <a:gd name="connsiteY4" fmla="*/ 8660 h 130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0257">
                    <a:moveTo>
                      <a:pt x="60623" y="8660"/>
                    </a:moveTo>
                    <a:cubicBezTo>
                      <a:pt x="25981" y="25981"/>
                      <a:pt x="0" y="69283"/>
                      <a:pt x="0" y="103925"/>
                    </a:cubicBezTo>
                    <a:cubicBezTo>
                      <a:pt x="0" y="129906"/>
                      <a:pt x="25981" y="138567"/>
                      <a:pt x="60623" y="121246"/>
                    </a:cubicBezTo>
                    <a:cubicBezTo>
                      <a:pt x="95265" y="103925"/>
                      <a:pt x="121246" y="69283"/>
                      <a:pt x="121246" y="34642"/>
                    </a:cubicBezTo>
                    <a:cubicBezTo>
                      <a:pt x="121246" y="0"/>
                      <a:pt x="95265" y="-8660"/>
                      <a:pt x="60623" y="866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59" name="Freeform: Shape 247">
                <a:extLst>
                  <a:ext uri="{FF2B5EF4-FFF2-40B4-BE49-F238E27FC236}">
                    <a16:creationId xmlns:a16="http://schemas.microsoft.com/office/drawing/2014/main" xmlns="" id="{69819C3A-4849-47D3-88F9-89375BC76F1F}"/>
                  </a:ext>
                </a:extLst>
              </p:cNvPr>
              <p:cNvSpPr/>
              <p:nvPr/>
            </p:nvSpPr>
            <p:spPr>
              <a:xfrm>
                <a:off x="1731149" y="4410195"/>
                <a:ext cx="121245" cy="130257"/>
              </a:xfrm>
              <a:custGeom>
                <a:avLst/>
                <a:gdLst>
                  <a:gd name="connsiteX0" fmla="*/ 60623 w 121245"/>
                  <a:gd name="connsiteY0" fmla="*/ 9011 h 130257"/>
                  <a:gd name="connsiteX1" fmla="*/ 0 w 121245"/>
                  <a:gd name="connsiteY1" fmla="*/ 26332 h 130257"/>
                  <a:gd name="connsiteX2" fmla="*/ 60623 w 121245"/>
                  <a:gd name="connsiteY2" fmla="*/ 121597 h 130257"/>
                  <a:gd name="connsiteX3" fmla="*/ 121246 w 121245"/>
                  <a:gd name="connsiteY3" fmla="*/ 95615 h 130257"/>
                  <a:gd name="connsiteX4" fmla="*/ 60623 w 121245"/>
                  <a:gd name="connsiteY4" fmla="*/ 9011 h 130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0257">
                    <a:moveTo>
                      <a:pt x="60623" y="9011"/>
                    </a:moveTo>
                    <a:cubicBezTo>
                      <a:pt x="25981" y="-8309"/>
                      <a:pt x="0" y="351"/>
                      <a:pt x="0" y="26332"/>
                    </a:cubicBezTo>
                    <a:cubicBezTo>
                      <a:pt x="0" y="52313"/>
                      <a:pt x="25981" y="95615"/>
                      <a:pt x="60623" y="121597"/>
                    </a:cubicBezTo>
                    <a:cubicBezTo>
                      <a:pt x="95265" y="138918"/>
                      <a:pt x="121246" y="130257"/>
                      <a:pt x="121246" y="95615"/>
                    </a:cubicBezTo>
                    <a:cubicBezTo>
                      <a:pt x="121246" y="60974"/>
                      <a:pt x="95265" y="26332"/>
                      <a:pt x="60623" y="901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60" name="Graphic 1">
              <a:extLst>
                <a:ext uri="{FF2B5EF4-FFF2-40B4-BE49-F238E27FC236}">
                  <a16:creationId xmlns:a16="http://schemas.microsoft.com/office/drawing/2014/main" xmlns="" id="{B45E6438-3025-4C48-B302-8D4781C4A35A}"/>
                </a:ext>
              </a:extLst>
            </p:cNvPr>
            <p:cNvGrpSpPr/>
            <p:nvPr/>
          </p:nvGrpSpPr>
          <p:grpSpPr>
            <a:xfrm>
              <a:off x="544262" y="2981591"/>
              <a:ext cx="40457" cy="511601"/>
              <a:chOff x="2016943" y="3068181"/>
              <a:chExt cx="122591" cy="1550215"/>
            </a:xfrm>
            <a:grpFill/>
          </p:grpSpPr>
          <p:sp>
            <p:nvSpPr>
              <p:cNvPr id="754" name="Freeform: Shape 242">
                <a:extLst>
                  <a:ext uri="{FF2B5EF4-FFF2-40B4-BE49-F238E27FC236}">
                    <a16:creationId xmlns:a16="http://schemas.microsoft.com/office/drawing/2014/main" xmlns="" id="{746F735A-10D3-4351-B5C0-A57F1D615708}"/>
                  </a:ext>
                </a:extLst>
              </p:cNvPr>
              <p:cNvSpPr/>
              <p:nvPr/>
            </p:nvSpPr>
            <p:spPr>
              <a:xfrm>
                <a:off x="2068905" y="3104988"/>
                <a:ext cx="17320" cy="1480106"/>
              </a:xfrm>
              <a:custGeom>
                <a:avLst/>
                <a:gdLst>
                  <a:gd name="connsiteX0" fmla="*/ 0 w 17320"/>
                  <a:gd name="connsiteY0" fmla="*/ 6495 h 1480106"/>
                  <a:gd name="connsiteX1" fmla="*/ 0 w 17320"/>
                  <a:gd name="connsiteY1" fmla="*/ 1470106 h 1480106"/>
                  <a:gd name="connsiteX2" fmla="*/ 17321 w 17320"/>
                  <a:gd name="connsiteY2" fmla="*/ 1470106 h 1480106"/>
                  <a:gd name="connsiteX3" fmla="*/ 17321 w 17320"/>
                  <a:gd name="connsiteY3" fmla="*/ 6495 h 1480106"/>
                  <a:gd name="connsiteX4" fmla="*/ 0 w 17320"/>
                  <a:gd name="connsiteY4" fmla="*/ 6495 h 14801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480106">
                    <a:moveTo>
                      <a:pt x="0" y="6495"/>
                    </a:moveTo>
                    <a:cubicBezTo>
                      <a:pt x="0" y="491479"/>
                      <a:pt x="0" y="985123"/>
                      <a:pt x="0" y="1470106"/>
                    </a:cubicBezTo>
                    <a:cubicBezTo>
                      <a:pt x="0" y="1478767"/>
                      <a:pt x="17321" y="1487427"/>
                      <a:pt x="17321" y="1470106"/>
                    </a:cubicBezTo>
                    <a:cubicBezTo>
                      <a:pt x="17321" y="985123"/>
                      <a:pt x="17321" y="491479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55" name="Freeform: Shape 243">
                <a:extLst>
                  <a:ext uri="{FF2B5EF4-FFF2-40B4-BE49-F238E27FC236}">
                    <a16:creationId xmlns:a16="http://schemas.microsoft.com/office/drawing/2014/main" xmlns="" id="{134B8E3A-707C-4F53-9D10-10076A9F47F9}"/>
                  </a:ext>
                </a:extLst>
              </p:cNvPr>
              <p:cNvSpPr/>
              <p:nvPr/>
            </p:nvSpPr>
            <p:spPr>
              <a:xfrm>
                <a:off x="2016943" y="3068181"/>
                <a:ext cx="122591" cy="129906"/>
              </a:xfrm>
              <a:custGeom>
                <a:avLst/>
                <a:gdLst>
                  <a:gd name="connsiteX0" fmla="*/ 60623 w 122591"/>
                  <a:gd name="connsiteY0" fmla="*/ 0 h 129906"/>
                  <a:gd name="connsiteX1" fmla="*/ 0 w 122591"/>
                  <a:gd name="connsiteY1" fmla="*/ 69283 h 129906"/>
                  <a:gd name="connsiteX2" fmla="*/ 60623 w 122591"/>
                  <a:gd name="connsiteY2" fmla="*/ 129906 h 129906"/>
                  <a:gd name="connsiteX3" fmla="*/ 121246 w 122591"/>
                  <a:gd name="connsiteY3" fmla="*/ 69283 h 129906"/>
                  <a:gd name="connsiteX4" fmla="*/ 60623 w 122591"/>
                  <a:gd name="connsiteY4" fmla="*/ 0 h 1299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91" h="129906">
                    <a:moveTo>
                      <a:pt x="60623" y="0"/>
                    </a:moveTo>
                    <a:cubicBezTo>
                      <a:pt x="25981" y="0"/>
                      <a:pt x="0" y="34642"/>
                      <a:pt x="0" y="69283"/>
                    </a:cubicBezTo>
                    <a:cubicBezTo>
                      <a:pt x="0" y="103925"/>
                      <a:pt x="25981" y="129906"/>
                      <a:pt x="60623" y="129906"/>
                    </a:cubicBezTo>
                    <a:cubicBezTo>
                      <a:pt x="95265" y="129906"/>
                      <a:pt x="121246" y="103925"/>
                      <a:pt x="121246" y="69283"/>
                    </a:cubicBezTo>
                    <a:cubicBezTo>
                      <a:pt x="129906" y="34642"/>
                      <a:pt x="95265" y="0"/>
                      <a:pt x="60623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56" name="Freeform: Shape 244">
                <a:extLst>
                  <a:ext uri="{FF2B5EF4-FFF2-40B4-BE49-F238E27FC236}">
                    <a16:creationId xmlns:a16="http://schemas.microsoft.com/office/drawing/2014/main" xmlns="" id="{DFA8F0AA-EA3E-417A-8FB7-26E5617A61E8}"/>
                  </a:ext>
                </a:extLst>
              </p:cNvPr>
              <p:cNvSpPr/>
              <p:nvPr/>
            </p:nvSpPr>
            <p:spPr>
              <a:xfrm>
                <a:off x="2016943" y="4488490"/>
                <a:ext cx="122591" cy="129906"/>
              </a:xfrm>
              <a:custGeom>
                <a:avLst/>
                <a:gdLst>
                  <a:gd name="connsiteX0" fmla="*/ 60623 w 122591"/>
                  <a:gd name="connsiteY0" fmla="*/ 0 h 129906"/>
                  <a:gd name="connsiteX1" fmla="*/ 0 w 122591"/>
                  <a:gd name="connsiteY1" fmla="*/ 60623 h 129906"/>
                  <a:gd name="connsiteX2" fmla="*/ 60623 w 122591"/>
                  <a:gd name="connsiteY2" fmla="*/ 129906 h 129906"/>
                  <a:gd name="connsiteX3" fmla="*/ 121246 w 122591"/>
                  <a:gd name="connsiteY3" fmla="*/ 60623 h 129906"/>
                  <a:gd name="connsiteX4" fmla="*/ 60623 w 122591"/>
                  <a:gd name="connsiteY4" fmla="*/ 0 h 1299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91" h="129906">
                    <a:moveTo>
                      <a:pt x="60623" y="0"/>
                    </a:moveTo>
                    <a:cubicBezTo>
                      <a:pt x="25981" y="0"/>
                      <a:pt x="0" y="25981"/>
                      <a:pt x="0" y="60623"/>
                    </a:cubicBezTo>
                    <a:cubicBezTo>
                      <a:pt x="0" y="95264"/>
                      <a:pt x="25981" y="129906"/>
                      <a:pt x="60623" y="129906"/>
                    </a:cubicBezTo>
                    <a:cubicBezTo>
                      <a:pt x="95265" y="129906"/>
                      <a:pt x="121246" y="95264"/>
                      <a:pt x="121246" y="60623"/>
                    </a:cubicBezTo>
                    <a:cubicBezTo>
                      <a:pt x="129906" y="25981"/>
                      <a:pt x="95265" y="0"/>
                      <a:pt x="60623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61" name="Graphic 1">
              <a:extLst>
                <a:ext uri="{FF2B5EF4-FFF2-40B4-BE49-F238E27FC236}">
                  <a16:creationId xmlns:a16="http://schemas.microsoft.com/office/drawing/2014/main" xmlns="" id="{15D9412B-F4D9-4893-AB1D-3763248F685B}"/>
                </a:ext>
              </a:extLst>
            </p:cNvPr>
            <p:cNvGrpSpPr/>
            <p:nvPr/>
          </p:nvGrpSpPr>
          <p:grpSpPr>
            <a:xfrm>
              <a:off x="641437" y="3007314"/>
              <a:ext cx="40013" cy="460155"/>
              <a:chOff x="2311397" y="3146125"/>
              <a:chExt cx="121245" cy="1394327"/>
            </a:xfrm>
            <a:grpFill/>
          </p:grpSpPr>
          <p:sp>
            <p:nvSpPr>
              <p:cNvPr id="751" name="Freeform: Shape 239">
                <a:extLst>
                  <a:ext uri="{FF2B5EF4-FFF2-40B4-BE49-F238E27FC236}">
                    <a16:creationId xmlns:a16="http://schemas.microsoft.com/office/drawing/2014/main" xmlns="" id="{75474628-5BFA-4C63-8934-B2551065CFDB}"/>
                  </a:ext>
                </a:extLst>
              </p:cNvPr>
              <p:cNvSpPr/>
              <p:nvPr/>
            </p:nvSpPr>
            <p:spPr>
              <a:xfrm>
                <a:off x="2363360" y="3182931"/>
                <a:ext cx="17320" cy="1324218"/>
              </a:xfrm>
              <a:custGeom>
                <a:avLst/>
                <a:gdLst>
                  <a:gd name="connsiteX0" fmla="*/ 0 w 17320"/>
                  <a:gd name="connsiteY0" fmla="*/ 6495 h 1324218"/>
                  <a:gd name="connsiteX1" fmla="*/ 0 w 17320"/>
                  <a:gd name="connsiteY1" fmla="*/ 1314219 h 1324218"/>
                  <a:gd name="connsiteX2" fmla="*/ 17321 w 17320"/>
                  <a:gd name="connsiteY2" fmla="*/ 1314219 h 1324218"/>
                  <a:gd name="connsiteX3" fmla="*/ 17321 w 17320"/>
                  <a:gd name="connsiteY3" fmla="*/ 6495 h 1324218"/>
                  <a:gd name="connsiteX4" fmla="*/ 0 w 17320"/>
                  <a:gd name="connsiteY4" fmla="*/ 6495 h 13242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324218">
                    <a:moveTo>
                      <a:pt x="0" y="6495"/>
                    </a:moveTo>
                    <a:cubicBezTo>
                      <a:pt x="0" y="439516"/>
                      <a:pt x="0" y="881198"/>
                      <a:pt x="0" y="1314219"/>
                    </a:cubicBezTo>
                    <a:cubicBezTo>
                      <a:pt x="0" y="1322879"/>
                      <a:pt x="17321" y="1331539"/>
                      <a:pt x="17321" y="1314219"/>
                    </a:cubicBezTo>
                    <a:cubicBezTo>
                      <a:pt x="17321" y="881198"/>
                      <a:pt x="17321" y="439516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52" name="Freeform: Shape 240">
                <a:extLst>
                  <a:ext uri="{FF2B5EF4-FFF2-40B4-BE49-F238E27FC236}">
                    <a16:creationId xmlns:a16="http://schemas.microsoft.com/office/drawing/2014/main" xmlns="" id="{5E9E5CB1-42ED-484C-AA9D-01BDF3F60BE8}"/>
                  </a:ext>
                </a:extLst>
              </p:cNvPr>
              <p:cNvSpPr/>
              <p:nvPr/>
            </p:nvSpPr>
            <p:spPr>
              <a:xfrm>
                <a:off x="2311397" y="3146125"/>
                <a:ext cx="121245" cy="130257"/>
              </a:xfrm>
              <a:custGeom>
                <a:avLst/>
                <a:gdLst>
                  <a:gd name="connsiteX0" fmla="*/ 60623 w 121245"/>
                  <a:gd name="connsiteY0" fmla="*/ 8660 h 130257"/>
                  <a:gd name="connsiteX1" fmla="*/ 0 w 121245"/>
                  <a:gd name="connsiteY1" fmla="*/ 34642 h 130257"/>
                  <a:gd name="connsiteX2" fmla="*/ 60623 w 121245"/>
                  <a:gd name="connsiteY2" fmla="*/ 121246 h 130257"/>
                  <a:gd name="connsiteX3" fmla="*/ 121246 w 121245"/>
                  <a:gd name="connsiteY3" fmla="*/ 103925 h 130257"/>
                  <a:gd name="connsiteX4" fmla="*/ 60623 w 121245"/>
                  <a:gd name="connsiteY4" fmla="*/ 8660 h 130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0257">
                    <a:moveTo>
                      <a:pt x="60623" y="8660"/>
                    </a:moveTo>
                    <a:cubicBezTo>
                      <a:pt x="25981" y="-8660"/>
                      <a:pt x="0" y="0"/>
                      <a:pt x="0" y="34642"/>
                    </a:cubicBezTo>
                    <a:cubicBezTo>
                      <a:pt x="0" y="69283"/>
                      <a:pt x="25981" y="103925"/>
                      <a:pt x="60623" y="121246"/>
                    </a:cubicBezTo>
                    <a:cubicBezTo>
                      <a:pt x="95265" y="138567"/>
                      <a:pt x="121246" y="129906"/>
                      <a:pt x="121246" y="103925"/>
                    </a:cubicBezTo>
                    <a:cubicBezTo>
                      <a:pt x="121246" y="69283"/>
                      <a:pt x="95265" y="25981"/>
                      <a:pt x="60623" y="866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53" name="Freeform: Shape 241">
                <a:extLst>
                  <a:ext uri="{FF2B5EF4-FFF2-40B4-BE49-F238E27FC236}">
                    <a16:creationId xmlns:a16="http://schemas.microsoft.com/office/drawing/2014/main" xmlns="" id="{19A47CE9-9EB8-4A4F-AC99-4224C898F3EE}"/>
                  </a:ext>
                </a:extLst>
              </p:cNvPr>
              <p:cNvSpPr/>
              <p:nvPr/>
            </p:nvSpPr>
            <p:spPr>
              <a:xfrm>
                <a:off x="2311397" y="4410195"/>
                <a:ext cx="121245" cy="130257"/>
              </a:xfrm>
              <a:custGeom>
                <a:avLst/>
                <a:gdLst>
                  <a:gd name="connsiteX0" fmla="*/ 60623 w 121245"/>
                  <a:gd name="connsiteY0" fmla="*/ 9011 h 130257"/>
                  <a:gd name="connsiteX1" fmla="*/ 0 w 121245"/>
                  <a:gd name="connsiteY1" fmla="*/ 95615 h 130257"/>
                  <a:gd name="connsiteX2" fmla="*/ 60623 w 121245"/>
                  <a:gd name="connsiteY2" fmla="*/ 121597 h 130257"/>
                  <a:gd name="connsiteX3" fmla="*/ 121246 w 121245"/>
                  <a:gd name="connsiteY3" fmla="*/ 26332 h 130257"/>
                  <a:gd name="connsiteX4" fmla="*/ 60623 w 121245"/>
                  <a:gd name="connsiteY4" fmla="*/ 9011 h 130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0257">
                    <a:moveTo>
                      <a:pt x="60623" y="9011"/>
                    </a:moveTo>
                    <a:cubicBezTo>
                      <a:pt x="25981" y="26332"/>
                      <a:pt x="0" y="60974"/>
                      <a:pt x="0" y="95615"/>
                    </a:cubicBezTo>
                    <a:cubicBezTo>
                      <a:pt x="0" y="130257"/>
                      <a:pt x="25981" y="138918"/>
                      <a:pt x="60623" y="121597"/>
                    </a:cubicBezTo>
                    <a:cubicBezTo>
                      <a:pt x="95265" y="104276"/>
                      <a:pt x="121246" y="60974"/>
                      <a:pt x="121246" y="26332"/>
                    </a:cubicBezTo>
                    <a:cubicBezTo>
                      <a:pt x="121246" y="351"/>
                      <a:pt x="95265" y="-8309"/>
                      <a:pt x="60623" y="901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62" name="Graphic 1">
              <a:extLst>
                <a:ext uri="{FF2B5EF4-FFF2-40B4-BE49-F238E27FC236}">
                  <a16:creationId xmlns:a16="http://schemas.microsoft.com/office/drawing/2014/main" xmlns="" id="{8C90BE4A-9CA7-4AAC-86F0-7A1124143BD0}"/>
                </a:ext>
              </a:extLst>
            </p:cNvPr>
            <p:cNvGrpSpPr/>
            <p:nvPr/>
          </p:nvGrpSpPr>
          <p:grpSpPr>
            <a:xfrm>
              <a:off x="735755" y="3073781"/>
              <a:ext cx="40013" cy="327220"/>
              <a:chOff x="2597191" y="3347528"/>
              <a:chExt cx="121245" cy="991519"/>
            </a:xfrm>
            <a:grpFill/>
          </p:grpSpPr>
          <p:sp>
            <p:nvSpPr>
              <p:cNvPr id="748" name="Freeform: Shape 236">
                <a:extLst>
                  <a:ext uri="{FF2B5EF4-FFF2-40B4-BE49-F238E27FC236}">
                    <a16:creationId xmlns:a16="http://schemas.microsoft.com/office/drawing/2014/main" xmlns="" id="{9B82DC0A-58CD-4531-8317-54FE6A6B8589}"/>
                  </a:ext>
                </a:extLst>
              </p:cNvPr>
              <p:cNvSpPr/>
              <p:nvPr/>
            </p:nvSpPr>
            <p:spPr>
              <a:xfrm>
                <a:off x="2649153" y="3395937"/>
                <a:ext cx="17320" cy="903363"/>
              </a:xfrm>
              <a:custGeom>
                <a:avLst/>
                <a:gdLst>
                  <a:gd name="connsiteX0" fmla="*/ 0 w 17320"/>
                  <a:gd name="connsiteY0" fmla="*/ 10000 h 903363"/>
                  <a:gd name="connsiteX1" fmla="*/ 0 w 17320"/>
                  <a:gd name="connsiteY1" fmla="*/ 893363 h 903363"/>
                  <a:gd name="connsiteX2" fmla="*/ 17321 w 17320"/>
                  <a:gd name="connsiteY2" fmla="*/ 893363 h 903363"/>
                  <a:gd name="connsiteX3" fmla="*/ 17321 w 17320"/>
                  <a:gd name="connsiteY3" fmla="*/ 10000 h 903363"/>
                  <a:gd name="connsiteX4" fmla="*/ 0 w 17320"/>
                  <a:gd name="connsiteY4" fmla="*/ 10000 h 9033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903363">
                    <a:moveTo>
                      <a:pt x="0" y="10000"/>
                    </a:moveTo>
                    <a:cubicBezTo>
                      <a:pt x="0" y="304454"/>
                      <a:pt x="0" y="598909"/>
                      <a:pt x="0" y="893363"/>
                    </a:cubicBezTo>
                    <a:cubicBezTo>
                      <a:pt x="0" y="902023"/>
                      <a:pt x="17321" y="910684"/>
                      <a:pt x="17321" y="893363"/>
                    </a:cubicBezTo>
                    <a:cubicBezTo>
                      <a:pt x="17321" y="598909"/>
                      <a:pt x="17321" y="304454"/>
                      <a:pt x="17321" y="10000"/>
                    </a:cubicBezTo>
                    <a:cubicBezTo>
                      <a:pt x="1732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49" name="Freeform: Shape 237">
                <a:extLst>
                  <a:ext uri="{FF2B5EF4-FFF2-40B4-BE49-F238E27FC236}">
                    <a16:creationId xmlns:a16="http://schemas.microsoft.com/office/drawing/2014/main" xmlns="" id="{FF461EED-3BB2-4D9B-B5CA-A2D47A1AA5CB}"/>
                  </a:ext>
                </a:extLst>
              </p:cNvPr>
              <p:cNvSpPr/>
              <p:nvPr/>
            </p:nvSpPr>
            <p:spPr>
              <a:xfrm>
                <a:off x="2597191" y="3347528"/>
                <a:ext cx="121245" cy="140544"/>
              </a:xfrm>
              <a:custGeom>
                <a:avLst/>
                <a:gdLst>
                  <a:gd name="connsiteX0" fmla="*/ 0 w 121245"/>
                  <a:gd name="connsiteY0" fmla="*/ 15107 h 140544"/>
                  <a:gd name="connsiteX1" fmla="*/ 60623 w 121245"/>
                  <a:gd name="connsiteY1" fmla="*/ 110371 h 140544"/>
                  <a:gd name="connsiteX2" fmla="*/ 121246 w 121245"/>
                  <a:gd name="connsiteY2" fmla="*/ 127692 h 140544"/>
                  <a:gd name="connsiteX3" fmla="*/ 60623 w 121245"/>
                  <a:gd name="connsiteY3" fmla="*/ 32427 h 140544"/>
                  <a:gd name="connsiteX4" fmla="*/ 0 w 121245"/>
                  <a:gd name="connsiteY4" fmla="*/ 15107 h 1405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0544">
                    <a:moveTo>
                      <a:pt x="0" y="15107"/>
                    </a:moveTo>
                    <a:cubicBezTo>
                      <a:pt x="0" y="41088"/>
                      <a:pt x="25982" y="75730"/>
                      <a:pt x="60623" y="110371"/>
                    </a:cubicBezTo>
                    <a:cubicBezTo>
                      <a:pt x="95265" y="136353"/>
                      <a:pt x="121246" y="153673"/>
                      <a:pt x="121246" y="127692"/>
                    </a:cubicBezTo>
                    <a:cubicBezTo>
                      <a:pt x="121246" y="110371"/>
                      <a:pt x="95265" y="67069"/>
                      <a:pt x="60623" y="32427"/>
                    </a:cubicBezTo>
                    <a:cubicBezTo>
                      <a:pt x="25982" y="-2214"/>
                      <a:pt x="0" y="-10875"/>
                      <a:pt x="0" y="1510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50" name="Freeform: Shape 238">
                <a:extLst>
                  <a:ext uri="{FF2B5EF4-FFF2-40B4-BE49-F238E27FC236}">
                    <a16:creationId xmlns:a16="http://schemas.microsoft.com/office/drawing/2014/main" xmlns="" id="{716D88D9-6AC4-4E80-B420-EBFAAD1BB075}"/>
                  </a:ext>
                </a:extLst>
              </p:cNvPr>
              <p:cNvSpPr/>
              <p:nvPr/>
            </p:nvSpPr>
            <p:spPr>
              <a:xfrm>
                <a:off x="2597191" y="4202345"/>
                <a:ext cx="121245" cy="136703"/>
              </a:xfrm>
              <a:custGeom>
                <a:avLst/>
                <a:gdLst>
                  <a:gd name="connsiteX0" fmla="*/ 60623 w 121245"/>
                  <a:gd name="connsiteY0" fmla="*/ 26332 h 136703"/>
                  <a:gd name="connsiteX1" fmla="*/ 0 w 121245"/>
                  <a:gd name="connsiteY1" fmla="*/ 121597 h 136703"/>
                  <a:gd name="connsiteX2" fmla="*/ 60623 w 121245"/>
                  <a:gd name="connsiteY2" fmla="*/ 104276 h 136703"/>
                  <a:gd name="connsiteX3" fmla="*/ 121246 w 121245"/>
                  <a:gd name="connsiteY3" fmla="*/ 9011 h 136703"/>
                  <a:gd name="connsiteX4" fmla="*/ 60623 w 121245"/>
                  <a:gd name="connsiteY4" fmla="*/ 26332 h 1367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6703">
                    <a:moveTo>
                      <a:pt x="60623" y="26332"/>
                    </a:moveTo>
                    <a:cubicBezTo>
                      <a:pt x="25982" y="52313"/>
                      <a:pt x="0" y="95616"/>
                      <a:pt x="0" y="121597"/>
                    </a:cubicBezTo>
                    <a:cubicBezTo>
                      <a:pt x="0" y="147578"/>
                      <a:pt x="25982" y="138918"/>
                      <a:pt x="60623" y="104276"/>
                    </a:cubicBezTo>
                    <a:cubicBezTo>
                      <a:pt x="95265" y="69634"/>
                      <a:pt x="121246" y="26332"/>
                      <a:pt x="121246" y="9011"/>
                    </a:cubicBezTo>
                    <a:cubicBezTo>
                      <a:pt x="121246" y="-8310"/>
                      <a:pt x="95265" y="351"/>
                      <a:pt x="60623" y="2633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63" name="Graphic 1">
              <a:extLst>
                <a:ext uri="{FF2B5EF4-FFF2-40B4-BE49-F238E27FC236}">
                  <a16:creationId xmlns:a16="http://schemas.microsoft.com/office/drawing/2014/main" xmlns="" id="{59A72522-6F2E-4891-8C8A-B94E33491DF5}"/>
                </a:ext>
              </a:extLst>
            </p:cNvPr>
            <p:cNvGrpSpPr/>
            <p:nvPr/>
          </p:nvGrpSpPr>
          <p:grpSpPr>
            <a:xfrm>
              <a:off x="830073" y="3172536"/>
              <a:ext cx="42872" cy="129710"/>
              <a:chOff x="2882985" y="3646769"/>
              <a:chExt cx="129906" cy="393037"/>
            </a:xfrm>
            <a:grpFill/>
          </p:grpSpPr>
          <p:sp>
            <p:nvSpPr>
              <p:cNvPr id="745" name="Freeform: Shape 233">
                <a:extLst>
                  <a:ext uri="{FF2B5EF4-FFF2-40B4-BE49-F238E27FC236}">
                    <a16:creationId xmlns:a16="http://schemas.microsoft.com/office/drawing/2014/main" xmlns="" id="{3BE04676-6BEA-46AF-8203-9054BF9BD6F4}"/>
                  </a:ext>
                </a:extLst>
              </p:cNvPr>
              <p:cNvSpPr/>
              <p:nvPr/>
            </p:nvSpPr>
            <p:spPr>
              <a:xfrm>
                <a:off x="2934947" y="3702556"/>
                <a:ext cx="19088" cy="276308"/>
              </a:xfrm>
              <a:custGeom>
                <a:avLst/>
                <a:gdLst>
                  <a:gd name="connsiteX0" fmla="*/ 0 w 19088"/>
                  <a:gd name="connsiteY0" fmla="*/ 6495 h 276308"/>
                  <a:gd name="connsiteX1" fmla="*/ 0 w 19088"/>
                  <a:gd name="connsiteY1" fmla="*/ 266308 h 276308"/>
                  <a:gd name="connsiteX2" fmla="*/ 17321 w 19088"/>
                  <a:gd name="connsiteY2" fmla="*/ 266308 h 276308"/>
                  <a:gd name="connsiteX3" fmla="*/ 17321 w 19088"/>
                  <a:gd name="connsiteY3" fmla="*/ 6495 h 276308"/>
                  <a:gd name="connsiteX4" fmla="*/ 0 w 19088"/>
                  <a:gd name="connsiteY4" fmla="*/ 6495 h 2763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88" h="276308">
                    <a:moveTo>
                      <a:pt x="0" y="6495"/>
                    </a:moveTo>
                    <a:cubicBezTo>
                      <a:pt x="0" y="93100"/>
                      <a:pt x="0" y="179704"/>
                      <a:pt x="0" y="266308"/>
                    </a:cubicBezTo>
                    <a:cubicBezTo>
                      <a:pt x="0" y="274968"/>
                      <a:pt x="17321" y="283629"/>
                      <a:pt x="17321" y="266308"/>
                    </a:cubicBezTo>
                    <a:cubicBezTo>
                      <a:pt x="17321" y="179704"/>
                      <a:pt x="17321" y="93100"/>
                      <a:pt x="17321" y="6495"/>
                    </a:cubicBezTo>
                    <a:cubicBezTo>
                      <a:pt x="2598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46" name="Freeform: Shape 234">
                <a:extLst>
                  <a:ext uri="{FF2B5EF4-FFF2-40B4-BE49-F238E27FC236}">
                    <a16:creationId xmlns:a16="http://schemas.microsoft.com/office/drawing/2014/main" xmlns="" id="{3C3D7B9E-92F5-4B8F-AAD2-7F020EB9A750}"/>
                  </a:ext>
                </a:extLst>
              </p:cNvPr>
              <p:cNvSpPr/>
              <p:nvPr/>
            </p:nvSpPr>
            <p:spPr>
              <a:xfrm>
                <a:off x="2882985" y="3646769"/>
                <a:ext cx="121245" cy="140226"/>
              </a:xfrm>
              <a:custGeom>
                <a:avLst/>
                <a:gdLst>
                  <a:gd name="connsiteX0" fmla="*/ 0 w 121245"/>
                  <a:gd name="connsiteY0" fmla="*/ 1659 h 140226"/>
                  <a:gd name="connsiteX1" fmla="*/ 60623 w 121245"/>
                  <a:gd name="connsiteY1" fmla="*/ 79603 h 140226"/>
                  <a:gd name="connsiteX2" fmla="*/ 121246 w 121245"/>
                  <a:gd name="connsiteY2" fmla="*/ 140226 h 140226"/>
                  <a:gd name="connsiteX3" fmla="*/ 60623 w 121245"/>
                  <a:gd name="connsiteY3" fmla="*/ 62282 h 140226"/>
                  <a:gd name="connsiteX4" fmla="*/ 0 w 121245"/>
                  <a:gd name="connsiteY4" fmla="*/ 1659 h 1402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0226">
                    <a:moveTo>
                      <a:pt x="0" y="1659"/>
                    </a:moveTo>
                    <a:cubicBezTo>
                      <a:pt x="0" y="10320"/>
                      <a:pt x="25981" y="44961"/>
                      <a:pt x="60623" y="79603"/>
                    </a:cubicBezTo>
                    <a:cubicBezTo>
                      <a:pt x="95264" y="114245"/>
                      <a:pt x="121246" y="140226"/>
                      <a:pt x="121246" y="140226"/>
                    </a:cubicBezTo>
                    <a:cubicBezTo>
                      <a:pt x="121246" y="140226"/>
                      <a:pt x="95264" y="96924"/>
                      <a:pt x="60623" y="62282"/>
                    </a:cubicBezTo>
                    <a:cubicBezTo>
                      <a:pt x="34641" y="18980"/>
                      <a:pt x="0" y="-7001"/>
                      <a:pt x="0" y="165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47" name="Freeform: Shape 235">
                <a:extLst>
                  <a:ext uri="{FF2B5EF4-FFF2-40B4-BE49-F238E27FC236}">
                    <a16:creationId xmlns:a16="http://schemas.microsoft.com/office/drawing/2014/main" xmlns="" id="{466F74CF-5B61-4131-9E43-BE3FDCBBEFF7}"/>
                  </a:ext>
                </a:extLst>
              </p:cNvPr>
              <p:cNvSpPr/>
              <p:nvPr/>
            </p:nvSpPr>
            <p:spPr>
              <a:xfrm>
                <a:off x="2891645" y="3898235"/>
                <a:ext cx="121245" cy="141572"/>
              </a:xfrm>
              <a:custGeom>
                <a:avLst/>
                <a:gdLst>
                  <a:gd name="connsiteX0" fmla="*/ 60623 w 121245"/>
                  <a:gd name="connsiteY0" fmla="*/ 61969 h 141572"/>
                  <a:gd name="connsiteX1" fmla="*/ 0 w 121245"/>
                  <a:gd name="connsiteY1" fmla="*/ 139913 h 141572"/>
                  <a:gd name="connsiteX2" fmla="*/ 60623 w 121245"/>
                  <a:gd name="connsiteY2" fmla="*/ 79290 h 141572"/>
                  <a:gd name="connsiteX3" fmla="*/ 121246 w 121245"/>
                  <a:gd name="connsiteY3" fmla="*/ 1346 h 141572"/>
                  <a:gd name="connsiteX4" fmla="*/ 60623 w 121245"/>
                  <a:gd name="connsiteY4" fmla="*/ 61969 h 141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1572">
                    <a:moveTo>
                      <a:pt x="60623" y="61969"/>
                    </a:moveTo>
                    <a:cubicBezTo>
                      <a:pt x="25981" y="96611"/>
                      <a:pt x="0" y="131252"/>
                      <a:pt x="0" y="139913"/>
                    </a:cubicBezTo>
                    <a:cubicBezTo>
                      <a:pt x="0" y="148573"/>
                      <a:pt x="25981" y="122592"/>
                      <a:pt x="60623" y="79290"/>
                    </a:cubicBezTo>
                    <a:cubicBezTo>
                      <a:pt x="95264" y="35988"/>
                      <a:pt x="121246" y="1346"/>
                      <a:pt x="121246" y="1346"/>
                    </a:cubicBezTo>
                    <a:cubicBezTo>
                      <a:pt x="121246" y="-7314"/>
                      <a:pt x="95264" y="27327"/>
                      <a:pt x="60623" y="6196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64" name="Graphic 1">
              <a:extLst>
                <a:ext uri="{FF2B5EF4-FFF2-40B4-BE49-F238E27FC236}">
                  <a16:creationId xmlns:a16="http://schemas.microsoft.com/office/drawing/2014/main" xmlns="" id="{85126F30-E382-4F96-B374-109F182C78CA}"/>
                </a:ext>
              </a:extLst>
            </p:cNvPr>
            <p:cNvGrpSpPr/>
            <p:nvPr/>
          </p:nvGrpSpPr>
          <p:grpSpPr>
            <a:xfrm>
              <a:off x="927248" y="3146807"/>
              <a:ext cx="40013" cy="178471"/>
              <a:chOff x="3177439" y="3568807"/>
              <a:chExt cx="121245" cy="540789"/>
            </a:xfrm>
            <a:grpFill/>
          </p:grpSpPr>
          <p:sp>
            <p:nvSpPr>
              <p:cNvPr id="742" name="Freeform: Shape 230">
                <a:extLst>
                  <a:ext uri="{FF2B5EF4-FFF2-40B4-BE49-F238E27FC236}">
                    <a16:creationId xmlns:a16="http://schemas.microsoft.com/office/drawing/2014/main" xmlns="" id="{5A6E5E51-B7AC-4074-9657-71AC23F67BBF}"/>
                  </a:ext>
                </a:extLst>
              </p:cNvPr>
              <p:cNvSpPr/>
              <p:nvPr/>
            </p:nvSpPr>
            <p:spPr>
              <a:xfrm>
                <a:off x="3229402" y="3624613"/>
                <a:ext cx="17320" cy="423535"/>
              </a:xfrm>
              <a:custGeom>
                <a:avLst/>
                <a:gdLst>
                  <a:gd name="connsiteX0" fmla="*/ 0 w 17320"/>
                  <a:gd name="connsiteY0" fmla="*/ 6495 h 423535"/>
                  <a:gd name="connsiteX1" fmla="*/ 0 w 17320"/>
                  <a:gd name="connsiteY1" fmla="*/ 413535 h 423535"/>
                  <a:gd name="connsiteX2" fmla="*/ 17321 w 17320"/>
                  <a:gd name="connsiteY2" fmla="*/ 413535 h 423535"/>
                  <a:gd name="connsiteX3" fmla="*/ 17321 w 17320"/>
                  <a:gd name="connsiteY3" fmla="*/ 6495 h 423535"/>
                  <a:gd name="connsiteX4" fmla="*/ 0 w 17320"/>
                  <a:gd name="connsiteY4" fmla="*/ 6495 h 4235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423535">
                    <a:moveTo>
                      <a:pt x="0" y="6495"/>
                    </a:moveTo>
                    <a:cubicBezTo>
                      <a:pt x="0" y="145062"/>
                      <a:pt x="0" y="283629"/>
                      <a:pt x="0" y="413535"/>
                    </a:cubicBezTo>
                    <a:cubicBezTo>
                      <a:pt x="0" y="422195"/>
                      <a:pt x="17321" y="430856"/>
                      <a:pt x="17321" y="413535"/>
                    </a:cubicBezTo>
                    <a:cubicBezTo>
                      <a:pt x="17321" y="274968"/>
                      <a:pt x="17321" y="136402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43" name="Freeform: Shape 231">
                <a:extLst>
                  <a:ext uri="{FF2B5EF4-FFF2-40B4-BE49-F238E27FC236}">
                    <a16:creationId xmlns:a16="http://schemas.microsoft.com/office/drawing/2014/main" xmlns="" id="{2AD5F87B-393D-4ECC-9AF9-FBB9FC6E5231}"/>
                  </a:ext>
                </a:extLst>
              </p:cNvPr>
              <p:cNvSpPr/>
              <p:nvPr/>
            </p:nvSpPr>
            <p:spPr>
              <a:xfrm>
                <a:off x="3177439" y="3968864"/>
                <a:ext cx="121245" cy="140731"/>
              </a:xfrm>
              <a:custGeom>
                <a:avLst/>
                <a:gdLst>
                  <a:gd name="connsiteX0" fmla="*/ 0 w 121245"/>
                  <a:gd name="connsiteY0" fmla="*/ 0 h 140731"/>
                  <a:gd name="connsiteX1" fmla="*/ 60623 w 121245"/>
                  <a:gd name="connsiteY1" fmla="*/ 86604 h 140731"/>
                  <a:gd name="connsiteX2" fmla="*/ 121246 w 121245"/>
                  <a:gd name="connsiteY2" fmla="*/ 138567 h 140731"/>
                  <a:gd name="connsiteX3" fmla="*/ 60623 w 121245"/>
                  <a:gd name="connsiteY3" fmla="*/ 51962 h 140731"/>
                  <a:gd name="connsiteX4" fmla="*/ 0 w 121245"/>
                  <a:gd name="connsiteY4" fmla="*/ 0 h 1407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0731">
                    <a:moveTo>
                      <a:pt x="0" y="0"/>
                    </a:moveTo>
                    <a:cubicBezTo>
                      <a:pt x="0" y="8660"/>
                      <a:pt x="25981" y="43302"/>
                      <a:pt x="60623" y="86604"/>
                    </a:cubicBezTo>
                    <a:cubicBezTo>
                      <a:pt x="95265" y="129906"/>
                      <a:pt x="121246" y="147227"/>
                      <a:pt x="121246" y="138567"/>
                    </a:cubicBezTo>
                    <a:cubicBezTo>
                      <a:pt x="121246" y="121246"/>
                      <a:pt x="95265" y="86604"/>
                      <a:pt x="60623" y="51962"/>
                    </a:cubicBezTo>
                    <a:cubicBezTo>
                      <a:pt x="25981" y="1732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44" name="Freeform: Shape 232">
                <a:extLst>
                  <a:ext uri="{FF2B5EF4-FFF2-40B4-BE49-F238E27FC236}">
                    <a16:creationId xmlns:a16="http://schemas.microsoft.com/office/drawing/2014/main" xmlns="" id="{992C9D88-FB9F-448F-B6F9-6637C7ADCF9C}"/>
                  </a:ext>
                </a:extLst>
              </p:cNvPr>
              <p:cNvSpPr/>
              <p:nvPr/>
            </p:nvSpPr>
            <p:spPr>
              <a:xfrm>
                <a:off x="3177439" y="3568807"/>
                <a:ext cx="121245" cy="141923"/>
              </a:xfrm>
              <a:custGeom>
                <a:avLst/>
                <a:gdLst>
                  <a:gd name="connsiteX0" fmla="*/ 60623 w 121245"/>
                  <a:gd name="connsiteY0" fmla="*/ 53641 h 141923"/>
                  <a:gd name="connsiteX1" fmla="*/ 0 w 121245"/>
                  <a:gd name="connsiteY1" fmla="*/ 140245 h 141923"/>
                  <a:gd name="connsiteX2" fmla="*/ 60623 w 121245"/>
                  <a:gd name="connsiteY2" fmla="*/ 88283 h 141923"/>
                  <a:gd name="connsiteX3" fmla="*/ 121246 w 121245"/>
                  <a:gd name="connsiteY3" fmla="*/ 1679 h 141923"/>
                  <a:gd name="connsiteX4" fmla="*/ 60623 w 121245"/>
                  <a:gd name="connsiteY4" fmla="*/ 53641 h 1419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1923">
                    <a:moveTo>
                      <a:pt x="60623" y="53641"/>
                    </a:moveTo>
                    <a:cubicBezTo>
                      <a:pt x="25981" y="96943"/>
                      <a:pt x="0" y="131585"/>
                      <a:pt x="0" y="140245"/>
                    </a:cubicBezTo>
                    <a:cubicBezTo>
                      <a:pt x="0" y="148906"/>
                      <a:pt x="25981" y="122924"/>
                      <a:pt x="60623" y="88283"/>
                    </a:cubicBezTo>
                    <a:cubicBezTo>
                      <a:pt x="95265" y="53641"/>
                      <a:pt x="121246" y="18999"/>
                      <a:pt x="121246" y="1679"/>
                    </a:cubicBezTo>
                    <a:cubicBezTo>
                      <a:pt x="121246" y="-6982"/>
                      <a:pt x="95265" y="18999"/>
                      <a:pt x="60623" y="5364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65" name="Graphic 1">
              <a:extLst>
                <a:ext uri="{FF2B5EF4-FFF2-40B4-BE49-F238E27FC236}">
                  <a16:creationId xmlns:a16="http://schemas.microsoft.com/office/drawing/2014/main" xmlns="" id="{9F340D03-CBE0-49B0-8E03-BB506F22FDFC}"/>
                </a:ext>
              </a:extLst>
            </p:cNvPr>
            <p:cNvGrpSpPr/>
            <p:nvPr/>
          </p:nvGrpSpPr>
          <p:grpSpPr>
            <a:xfrm>
              <a:off x="1021566" y="3055506"/>
              <a:ext cx="40457" cy="363771"/>
              <a:chOff x="3463233" y="3292153"/>
              <a:chExt cx="122591" cy="1102271"/>
            </a:xfrm>
            <a:grpFill/>
          </p:grpSpPr>
          <p:sp>
            <p:nvSpPr>
              <p:cNvPr id="739" name="Freeform: Shape 227">
                <a:extLst>
                  <a:ext uri="{FF2B5EF4-FFF2-40B4-BE49-F238E27FC236}">
                    <a16:creationId xmlns:a16="http://schemas.microsoft.com/office/drawing/2014/main" xmlns="" id="{455355DB-8E52-464F-ABD5-4391F51AB04F}"/>
                  </a:ext>
                </a:extLst>
              </p:cNvPr>
              <p:cNvSpPr/>
              <p:nvPr/>
            </p:nvSpPr>
            <p:spPr>
              <a:xfrm>
                <a:off x="3515195" y="3330158"/>
                <a:ext cx="17320" cy="1012443"/>
              </a:xfrm>
              <a:custGeom>
                <a:avLst/>
                <a:gdLst>
                  <a:gd name="connsiteX0" fmla="*/ 0 w 17320"/>
                  <a:gd name="connsiteY0" fmla="*/ 6495 h 1012443"/>
                  <a:gd name="connsiteX1" fmla="*/ 0 w 17320"/>
                  <a:gd name="connsiteY1" fmla="*/ 1002443 h 1012443"/>
                  <a:gd name="connsiteX2" fmla="*/ 17321 w 17320"/>
                  <a:gd name="connsiteY2" fmla="*/ 1002443 h 1012443"/>
                  <a:gd name="connsiteX3" fmla="*/ 17321 w 17320"/>
                  <a:gd name="connsiteY3" fmla="*/ 6495 h 1012443"/>
                  <a:gd name="connsiteX4" fmla="*/ 0 w 17320"/>
                  <a:gd name="connsiteY4" fmla="*/ 6495 h 10124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012443">
                    <a:moveTo>
                      <a:pt x="0" y="6495"/>
                    </a:moveTo>
                    <a:cubicBezTo>
                      <a:pt x="0" y="335591"/>
                      <a:pt x="0" y="673348"/>
                      <a:pt x="0" y="1002443"/>
                    </a:cubicBezTo>
                    <a:cubicBezTo>
                      <a:pt x="0" y="1011104"/>
                      <a:pt x="17321" y="1019764"/>
                      <a:pt x="17321" y="1002443"/>
                    </a:cubicBezTo>
                    <a:cubicBezTo>
                      <a:pt x="17321" y="673348"/>
                      <a:pt x="17321" y="335591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40" name="Freeform: Shape 228">
                <a:extLst>
                  <a:ext uri="{FF2B5EF4-FFF2-40B4-BE49-F238E27FC236}">
                    <a16:creationId xmlns:a16="http://schemas.microsoft.com/office/drawing/2014/main" xmlns="" id="{DA5012E3-ED39-431C-A4B9-050E79A53460}"/>
                  </a:ext>
                </a:extLst>
              </p:cNvPr>
              <p:cNvSpPr/>
              <p:nvPr/>
            </p:nvSpPr>
            <p:spPr>
              <a:xfrm>
                <a:off x="3463233" y="4256292"/>
                <a:ext cx="122591" cy="138132"/>
              </a:xfrm>
              <a:custGeom>
                <a:avLst/>
                <a:gdLst>
                  <a:gd name="connsiteX0" fmla="*/ 60623 w 122591"/>
                  <a:gd name="connsiteY0" fmla="*/ 24348 h 138132"/>
                  <a:gd name="connsiteX1" fmla="*/ 0 w 122591"/>
                  <a:gd name="connsiteY1" fmla="*/ 15687 h 138132"/>
                  <a:gd name="connsiteX2" fmla="*/ 60623 w 122591"/>
                  <a:gd name="connsiteY2" fmla="*/ 110952 h 138132"/>
                  <a:gd name="connsiteX3" fmla="*/ 121246 w 122591"/>
                  <a:gd name="connsiteY3" fmla="*/ 119612 h 138132"/>
                  <a:gd name="connsiteX4" fmla="*/ 60623 w 122591"/>
                  <a:gd name="connsiteY4" fmla="*/ 24348 h 1381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91" h="138132">
                    <a:moveTo>
                      <a:pt x="60623" y="24348"/>
                    </a:moveTo>
                    <a:cubicBezTo>
                      <a:pt x="25982" y="-1633"/>
                      <a:pt x="0" y="-10294"/>
                      <a:pt x="0" y="15687"/>
                    </a:cubicBezTo>
                    <a:cubicBezTo>
                      <a:pt x="0" y="33008"/>
                      <a:pt x="25982" y="84971"/>
                      <a:pt x="60623" y="110952"/>
                    </a:cubicBezTo>
                    <a:cubicBezTo>
                      <a:pt x="95265" y="145594"/>
                      <a:pt x="121246" y="145594"/>
                      <a:pt x="121246" y="119612"/>
                    </a:cubicBezTo>
                    <a:cubicBezTo>
                      <a:pt x="129906" y="93631"/>
                      <a:pt x="95265" y="50329"/>
                      <a:pt x="60623" y="2434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41" name="Freeform: Shape 229">
                <a:extLst>
                  <a:ext uri="{FF2B5EF4-FFF2-40B4-BE49-F238E27FC236}">
                    <a16:creationId xmlns:a16="http://schemas.microsoft.com/office/drawing/2014/main" xmlns="" id="{93328441-40B8-4F73-A422-008695A69226}"/>
                  </a:ext>
                </a:extLst>
              </p:cNvPr>
              <p:cNvSpPr/>
              <p:nvPr/>
            </p:nvSpPr>
            <p:spPr>
              <a:xfrm>
                <a:off x="3463233" y="3292153"/>
                <a:ext cx="122591" cy="134516"/>
              </a:xfrm>
              <a:custGeom>
                <a:avLst/>
                <a:gdLst>
                  <a:gd name="connsiteX0" fmla="*/ 60623 w 122591"/>
                  <a:gd name="connsiteY0" fmla="*/ 27180 h 134516"/>
                  <a:gd name="connsiteX1" fmla="*/ 0 w 122591"/>
                  <a:gd name="connsiteY1" fmla="*/ 122445 h 134516"/>
                  <a:gd name="connsiteX2" fmla="*/ 60623 w 122591"/>
                  <a:gd name="connsiteY2" fmla="*/ 113784 h 134516"/>
                  <a:gd name="connsiteX3" fmla="*/ 121246 w 122591"/>
                  <a:gd name="connsiteY3" fmla="*/ 18520 h 134516"/>
                  <a:gd name="connsiteX4" fmla="*/ 60623 w 122591"/>
                  <a:gd name="connsiteY4" fmla="*/ 27180 h 1345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91" h="134516">
                    <a:moveTo>
                      <a:pt x="60623" y="27180"/>
                    </a:moveTo>
                    <a:cubicBezTo>
                      <a:pt x="25982" y="61822"/>
                      <a:pt x="0" y="105124"/>
                      <a:pt x="0" y="122445"/>
                    </a:cubicBezTo>
                    <a:cubicBezTo>
                      <a:pt x="0" y="139766"/>
                      <a:pt x="25982" y="139766"/>
                      <a:pt x="60623" y="113784"/>
                    </a:cubicBezTo>
                    <a:cubicBezTo>
                      <a:pt x="95265" y="87803"/>
                      <a:pt x="121246" y="44501"/>
                      <a:pt x="121246" y="18520"/>
                    </a:cubicBezTo>
                    <a:cubicBezTo>
                      <a:pt x="129906" y="-7461"/>
                      <a:pt x="95265" y="-7461"/>
                      <a:pt x="60623" y="2718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66" name="Graphic 1">
              <a:extLst>
                <a:ext uri="{FF2B5EF4-FFF2-40B4-BE49-F238E27FC236}">
                  <a16:creationId xmlns:a16="http://schemas.microsoft.com/office/drawing/2014/main" xmlns="" id="{49003662-5956-4616-B437-611CDEEEC2A3}"/>
                </a:ext>
              </a:extLst>
            </p:cNvPr>
            <p:cNvGrpSpPr/>
            <p:nvPr/>
          </p:nvGrpSpPr>
          <p:grpSpPr>
            <a:xfrm>
              <a:off x="1118741" y="2996549"/>
              <a:ext cx="40013" cy="481737"/>
              <a:chOff x="3757687" y="3113506"/>
              <a:chExt cx="121245" cy="1459722"/>
            </a:xfrm>
            <a:grpFill/>
          </p:grpSpPr>
          <p:sp>
            <p:nvSpPr>
              <p:cNvPr id="736" name="Freeform: Shape 224">
                <a:extLst>
                  <a:ext uri="{FF2B5EF4-FFF2-40B4-BE49-F238E27FC236}">
                    <a16:creationId xmlns:a16="http://schemas.microsoft.com/office/drawing/2014/main" xmlns="" id="{DF76ED48-6A23-4D21-826B-418C1FE8D060}"/>
                  </a:ext>
                </a:extLst>
              </p:cNvPr>
              <p:cNvSpPr/>
              <p:nvPr/>
            </p:nvSpPr>
            <p:spPr>
              <a:xfrm>
                <a:off x="3809649" y="3139629"/>
                <a:ext cx="17320" cy="1384841"/>
              </a:xfrm>
              <a:custGeom>
                <a:avLst/>
                <a:gdLst>
                  <a:gd name="connsiteX0" fmla="*/ 0 w 17320"/>
                  <a:gd name="connsiteY0" fmla="*/ 6495 h 1384841"/>
                  <a:gd name="connsiteX1" fmla="*/ 0 w 17320"/>
                  <a:gd name="connsiteY1" fmla="*/ 1374842 h 1384841"/>
                  <a:gd name="connsiteX2" fmla="*/ 17321 w 17320"/>
                  <a:gd name="connsiteY2" fmla="*/ 1374842 h 1384841"/>
                  <a:gd name="connsiteX3" fmla="*/ 17321 w 17320"/>
                  <a:gd name="connsiteY3" fmla="*/ 6495 h 1384841"/>
                  <a:gd name="connsiteX4" fmla="*/ 0 w 17320"/>
                  <a:gd name="connsiteY4" fmla="*/ 6495 h 13848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384841">
                    <a:moveTo>
                      <a:pt x="0" y="6495"/>
                    </a:moveTo>
                    <a:cubicBezTo>
                      <a:pt x="0" y="465498"/>
                      <a:pt x="0" y="924500"/>
                      <a:pt x="0" y="1374842"/>
                    </a:cubicBezTo>
                    <a:cubicBezTo>
                      <a:pt x="0" y="1383502"/>
                      <a:pt x="17321" y="1392162"/>
                      <a:pt x="17321" y="1374842"/>
                    </a:cubicBezTo>
                    <a:cubicBezTo>
                      <a:pt x="17321" y="915839"/>
                      <a:pt x="17321" y="456837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37" name="Freeform: Shape 225">
                <a:extLst>
                  <a:ext uri="{FF2B5EF4-FFF2-40B4-BE49-F238E27FC236}">
                    <a16:creationId xmlns:a16="http://schemas.microsoft.com/office/drawing/2014/main" xmlns="" id="{3AA53FD1-13F9-41CE-A924-2C1ACF0E137D}"/>
                  </a:ext>
                </a:extLst>
              </p:cNvPr>
              <p:cNvSpPr/>
              <p:nvPr/>
            </p:nvSpPr>
            <p:spPr>
              <a:xfrm>
                <a:off x="3757687" y="4442064"/>
                <a:ext cx="121245" cy="131164"/>
              </a:xfrm>
              <a:custGeom>
                <a:avLst/>
                <a:gdLst>
                  <a:gd name="connsiteX0" fmla="*/ 60623 w 121245"/>
                  <a:gd name="connsiteY0" fmla="*/ 3124 h 131164"/>
                  <a:gd name="connsiteX1" fmla="*/ 0 w 121245"/>
                  <a:gd name="connsiteY1" fmla="*/ 37765 h 131164"/>
                  <a:gd name="connsiteX2" fmla="*/ 60623 w 121245"/>
                  <a:gd name="connsiteY2" fmla="*/ 124369 h 131164"/>
                  <a:gd name="connsiteX3" fmla="*/ 121246 w 121245"/>
                  <a:gd name="connsiteY3" fmla="*/ 89728 h 131164"/>
                  <a:gd name="connsiteX4" fmla="*/ 60623 w 121245"/>
                  <a:gd name="connsiteY4" fmla="*/ 3124 h 1311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1164">
                    <a:moveTo>
                      <a:pt x="60623" y="3124"/>
                    </a:moveTo>
                    <a:cubicBezTo>
                      <a:pt x="25981" y="-5537"/>
                      <a:pt x="0" y="3124"/>
                      <a:pt x="0" y="37765"/>
                    </a:cubicBezTo>
                    <a:cubicBezTo>
                      <a:pt x="0" y="72407"/>
                      <a:pt x="25981" y="107049"/>
                      <a:pt x="60623" y="124369"/>
                    </a:cubicBezTo>
                    <a:cubicBezTo>
                      <a:pt x="95264" y="141690"/>
                      <a:pt x="121246" y="124369"/>
                      <a:pt x="121246" y="89728"/>
                    </a:cubicBezTo>
                    <a:cubicBezTo>
                      <a:pt x="121246" y="46426"/>
                      <a:pt x="95264" y="11784"/>
                      <a:pt x="60623" y="312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38" name="Freeform: Shape 226">
                <a:extLst>
                  <a:ext uri="{FF2B5EF4-FFF2-40B4-BE49-F238E27FC236}">
                    <a16:creationId xmlns:a16="http://schemas.microsoft.com/office/drawing/2014/main" xmlns="" id="{C1DB6E7A-AF71-4836-BB32-1242B42C11ED}"/>
                  </a:ext>
                </a:extLst>
              </p:cNvPr>
              <p:cNvSpPr/>
              <p:nvPr/>
            </p:nvSpPr>
            <p:spPr>
              <a:xfrm>
                <a:off x="3757687" y="3113506"/>
                <a:ext cx="121245" cy="131006"/>
              </a:xfrm>
              <a:custGeom>
                <a:avLst/>
                <a:gdLst>
                  <a:gd name="connsiteX0" fmla="*/ 60623 w 121245"/>
                  <a:gd name="connsiteY0" fmla="*/ 6637 h 131006"/>
                  <a:gd name="connsiteX1" fmla="*/ 0 w 121245"/>
                  <a:gd name="connsiteY1" fmla="*/ 93242 h 131006"/>
                  <a:gd name="connsiteX2" fmla="*/ 60623 w 121245"/>
                  <a:gd name="connsiteY2" fmla="*/ 127883 h 131006"/>
                  <a:gd name="connsiteX3" fmla="*/ 121246 w 121245"/>
                  <a:gd name="connsiteY3" fmla="*/ 49939 h 131006"/>
                  <a:gd name="connsiteX4" fmla="*/ 60623 w 121245"/>
                  <a:gd name="connsiteY4" fmla="*/ 6637 h 1310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1006">
                    <a:moveTo>
                      <a:pt x="60623" y="6637"/>
                    </a:moveTo>
                    <a:cubicBezTo>
                      <a:pt x="25981" y="23958"/>
                      <a:pt x="0" y="58600"/>
                      <a:pt x="0" y="93242"/>
                    </a:cubicBezTo>
                    <a:cubicBezTo>
                      <a:pt x="0" y="127883"/>
                      <a:pt x="25981" y="136544"/>
                      <a:pt x="60623" y="127883"/>
                    </a:cubicBezTo>
                    <a:cubicBezTo>
                      <a:pt x="95264" y="119223"/>
                      <a:pt x="121246" y="84581"/>
                      <a:pt x="121246" y="49939"/>
                    </a:cubicBezTo>
                    <a:cubicBezTo>
                      <a:pt x="121246" y="6637"/>
                      <a:pt x="95264" y="-10683"/>
                      <a:pt x="60623" y="663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67" name="Graphic 1">
              <a:extLst>
                <a:ext uri="{FF2B5EF4-FFF2-40B4-BE49-F238E27FC236}">
                  <a16:creationId xmlns:a16="http://schemas.microsoft.com/office/drawing/2014/main" xmlns="" id="{4BD8CCF2-79FB-4C7F-9DC1-DFFEDF6B569E}"/>
                </a:ext>
              </a:extLst>
            </p:cNvPr>
            <p:cNvGrpSpPr/>
            <p:nvPr/>
          </p:nvGrpSpPr>
          <p:grpSpPr>
            <a:xfrm>
              <a:off x="1213059" y="2984005"/>
              <a:ext cx="40013" cy="506329"/>
              <a:chOff x="4043481" y="3075495"/>
              <a:chExt cx="121245" cy="1534240"/>
            </a:xfrm>
            <a:grpFill/>
          </p:grpSpPr>
          <p:sp>
            <p:nvSpPr>
              <p:cNvPr id="733" name="Freeform: Shape 221">
                <a:extLst>
                  <a:ext uri="{FF2B5EF4-FFF2-40B4-BE49-F238E27FC236}">
                    <a16:creationId xmlns:a16="http://schemas.microsoft.com/office/drawing/2014/main" xmlns="" id="{AF956DAC-4EBD-4E20-8393-1885133E14E4}"/>
                  </a:ext>
                </a:extLst>
              </p:cNvPr>
              <p:cNvSpPr/>
              <p:nvPr/>
            </p:nvSpPr>
            <p:spPr>
              <a:xfrm>
                <a:off x="4095443" y="3096327"/>
                <a:ext cx="17320" cy="1471445"/>
              </a:xfrm>
              <a:custGeom>
                <a:avLst/>
                <a:gdLst>
                  <a:gd name="connsiteX0" fmla="*/ 0 w 17320"/>
                  <a:gd name="connsiteY0" fmla="*/ 6495 h 1471445"/>
                  <a:gd name="connsiteX1" fmla="*/ 0 w 17320"/>
                  <a:gd name="connsiteY1" fmla="*/ 1461446 h 1471445"/>
                  <a:gd name="connsiteX2" fmla="*/ 17321 w 17320"/>
                  <a:gd name="connsiteY2" fmla="*/ 1461446 h 1471445"/>
                  <a:gd name="connsiteX3" fmla="*/ 17321 w 17320"/>
                  <a:gd name="connsiteY3" fmla="*/ 6495 h 1471445"/>
                  <a:gd name="connsiteX4" fmla="*/ 0 w 17320"/>
                  <a:gd name="connsiteY4" fmla="*/ 6495 h 14714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471445">
                    <a:moveTo>
                      <a:pt x="0" y="6495"/>
                    </a:moveTo>
                    <a:cubicBezTo>
                      <a:pt x="0" y="491479"/>
                      <a:pt x="0" y="976462"/>
                      <a:pt x="0" y="1461446"/>
                    </a:cubicBezTo>
                    <a:cubicBezTo>
                      <a:pt x="0" y="1470106"/>
                      <a:pt x="17321" y="1478767"/>
                      <a:pt x="17321" y="1461446"/>
                    </a:cubicBezTo>
                    <a:cubicBezTo>
                      <a:pt x="17321" y="976462"/>
                      <a:pt x="17321" y="491479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34" name="Freeform: Shape 222">
                <a:extLst>
                  <a:ext uri="{FF2B5EF4-FFF2-40B4-BE49-F238E27FC236}">
                    <a16:creationId xmlns:a16="http://schemas.microsoft.com/office/drawing/2014/main" xmlns="" id="{2B68876E-3BF2-41D6-93C9-6843DC51D036}"/>
                  </a:ext>
                </a:extLst>
              </p:cNvPr>
              <p:cNvSpPr/>
              <p:nvPr/>
            </p:nvSpPr>
            <p:spPr>
              <a:xfrm>
                <a:off x="4043481" y="4479829"/>
                <a:ext cx="121245" cy="129906"/>
              </a:xfrm>
              <a:custGeom>
                <a:avLst/>
                <a:gdLst>
                  <a:gd name="connsiteX0" fmla="*/ 60623 w 121245"/>
                  <a:gd name="connsiteY0" fmla="*/ 0 h 129906"/>
                  <a:gd name="connsiteX1" fmla="*/ 0 w 121245"/>
                  <a:gd name="connsiteY1" fmla="*/ 69283 h 129906"/>
                  <a:gd name="connsiteX2" fmla="*/ 60623 w 121245"/>
                  <a:gd name="connsiteY2" fmla="*/ 129906 h 129906"/>
                  <a:gd name="connsiteX3" fmla="*/ 121246 w 121245"/>
                  <a:gd name="connsiteY3" fmla="*/ 51963 h 129906"/>
                  <a:gd name="connsiteX4" fmla="*/ 60623 w 121245"/>
                  <a:gd name="connsiteY4" fmla="*/ 0 h 1299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29906">
                    <a:moveTo>
                      <a:pt x="60623" y="0"/>
                    </a:moveTo>
                    <a:cubicBezTo>
                      <a:pt x="25981" y="0"/>
                      <a:pt x="0" y="34642"/>
                      <a:pt x="0" y="69283"/>
                    </a:cubicBezTo>
                    <a:cubicBezTo>
                      <a:pt x="0" y="103925"/>
                      <a:pt x="25981" y="129906"/>
                      <a:pt x="60623" y="129906"/>
                    </a:cubicBezTo>
                    <a:cubicBezTo>
                      <a:pt x="95265" y="121246"/>
                      <a:pt x="121246" y="86604"/>
                      <a:pt x="121246" y="51963"/>
                    </a:cubicBezTo>
                    <a:cubicBezTo>
                      <a:pt x="121246" y="17321"/>
                      <a:pt x="95265" y="0"/>
                      <a:pt x="60623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35" name="Freeform: Shape 223">
                <a:extLst>
                  <a:ext uri="{FF2B5EF4-FFF2-40B4-BE49-F238E27FC236}">
                    <a16:creationId xmlns:a16="http://schemas.microsoft.com/office/drawing/2014/main" xmlns="" id="{7E23D096-3B30-444A-A178-9250D87FAE18}"/>
                  </a:ext>
                </a:extLst>
              </p:cNvPr>
              <p:cNvSpPr/>
              <p:nvPr/>
            </p:nvSpPr>
            <p:spPr>
              <a:xfrm>
                <a:off x="4043481" y="3075495"/>
                <a:ext cx="121245" cy="131252"/>
              </a:xfrm>
              <a:custGeom>
                <a:avLst/>
                <a:gdLst>
                  <a:gd name="connsiteX0" fmla="*/ 60623 w 121245"/>
                  <a:gd name="connsiteY0" fmla="*/ 1346 h 131252"/>
                  <a:gd name="connsiteX1" fmla="*/ 0 w 121245"/>
                  <a:gd name="connsiteY1" fmla="*/ 61969 h 131252"/>
                  <a:gd name="connsiteX2" fmla="*/ 60623 w 121245"/>
                  <a:gd name="connsiteY2" fmla="*/ 131252 h 131252"/>
                  <a:gd name="connsiteX3" fmla="*/ 121246 w 121245"/>
                  <a:gd name="connsiteY3" fmla="*/ 79290 h 131252"/>
                  <a:gd name="connsiteX4" fmla="*/ 60623 w 121245"/>
                  <a:gd name="connsiteY4" fmla="*/ 1346 h 1312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1252">
                    <a:moveTo>
                      <a:pt x="60623" y="1346"/>
                    </a:moveTo>
                    <a:cubicBezTo>
                      <a:pt x="25981" y="-7314"/>
                      <a:pt x="0" y="27327"/>
                      <a:pt x="0" y="61969"/>
                    </a:cubicBezTo>
                    <a:cubicBezTo>
                      <a:pt x="0" y="96611"/>
                      <a:pt x="25981" y="122592"/>
                      <a:pt x="60623" y="131252"/>
                    </a:cubicBezTo>
                    <a:cubicBezTo>
                      <a:pt x="95265" y="131252"/>
                      <a:pt x="121246" y="113931"/>
                      <a:pt x="121246" y="79290"/>
                    </a:cubicBezTo>
                    <a:cubicBezTo>
                      <a:pt x="121246" y="44648"/>
                      <a:pt x="95265" y="1346"/>
                      <a:pt x="60623" y="134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68" name="Graphic 1">
              <a:extLst>
                <a:ext uri="{FF2B5EF4-FFF2-40B4-BE49-F238E27FC236}">
                  <a16:creationId xmlns:a16="http://schemas.microsoft.com/office/drawing/2014/main" xmlns="" id="{399B7775-4F24-41E6-9F53-1506A545049A}"/>
                </a:ext>
              </a:extLst>
            </p:cNvPr>
            <p:cNvGrpSpPr/>
            <p:nvPr/>
          </p:nvGrpSpPr>
          <p:grpSpPr>
            <a:xfrm>
              <a:off x="1307376" y="3019477"/>
              <a:ext cx="40561" cy="435829"/>
              <a:chOff x="4329274" y="3182980"/>
              <a:chExt cx="122905" cy="1320615"/>
            </a:xfrm>
            <a:grpFill/>
          </p:grpSpPr>
          <p:sp>
            <p:nvSpPr>
              <p:cNvPr id="730" name="Freeform: Shape 218">
                <a:extLst>
                  <a:ext uri="{FF2B5EF4-FFF2-40B4-BE49-F238E27FC236}">
                    <a16:creationId xmlns:a16="http://schemas.microsoft.com/office/drawing/2014/main" xmlns="" id="{4859699E-FC71-4DAD-9CA7-B36AF2378625}"/>
                  </a:ext>
                </a:extLst>
              </p:cNvPr>
              <p:cNvSpPr/>
              <p:nvPr/>
            </p:nvSpPr>
            <p:spPr>
              <a:xfrm>
                <a:off x="4381237" y="3211078"/>
                <a:ext cx="19088" cy="1252770"/>
              </a:xfrm>
              <a:custGeom>
                <a:avLst/>
                <a:gdLst>
                  <a:gd name="connsiteX0" fmla="*/ 0 w 19088"/>
                  <a:gd name="connsiteY0" fmla="*/ 12991 h 1252770"/>
                  <a:gd name="connsiteX1" fmla="*/ 0 w 19088"/>
                  <a:gd name="connsiteY1" fmla="*/ 1242770 h 1252770"/>
                  <a:gd name="connsiteX2" fmla="*/ 17321 w 19088"/>
                  <a:gd name="connsiteY2" fmla="*/ 1242770 h 1252770"/>
                  <a:gd name="connsiteX3" fmla="*/ 17321 w 19088"/>
                  <a:gd name="connsiteY3" fmla="*/ 12991 h 1252770"/>
                  <a:gd name="connsiteX4" fmla="*/ 0 w 19088"/>
                  <a:gd name="connsiteY4" fmla="*/ 12991 h 12527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88" h="1252770">
                    <a:moveTo>
                      <a:pt x="0" y="12991"/>
                    </a:moveTo>
                    <a:cubicBezTo>
                      <a:pt x="0" y="420030"/>
                      <a:pt x="0" y="835731"/>
                      <a:pt x="0" y="1242770"/>
                    </a:cubicBezTo>
                    <a:cubicBezTo>
                      <a:pt x="0" y="1251431"/>
                      <a:pt x="17321" y="1260091"/>
                      <a:pt x="17321" y="1242770"/>
                    </a:cubicBezTo>
                    <a:cubicBezTo>
                      <a:pt x="17321" y="835731"/>
                      <a:pt x="17321" y="420030"/>
                      <a:pt x="1732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31" name="Freeform: Shape 219">
                <a:extLst>
                  <a:ext uri="{FF2B5EF4-FFF2-40B4-BE49-F238E27FC236}">
                    <a16:creationId xmlns:a16="http://schemas.microsoft.com/office/drawing/2014/main" xmlns="" id="{4D74C33E-AEF9-4F9E-B9C1-A9DFD4280661}"/>
                  </a:ext>
                </a:extLst>
              </p:cNvPr>
              <p:cNvSpPr/>
              <p:nvPr/>
            </p:nvSpPr>
            <p:spPr>
              <a:xfrm>
                <a:off x="4329274" y="4372493"/>
                <a:ext cx="121245" cy="131103"/>
              </a:xfrm>
              <a:custGeom>
                <a:avLst/>
                <a:gdLst>
                  <a:gd name="connsiteX0" fmla="*/ 60623 w 121245"/>
                  <a:gd name="connsiteY0" fmla="*/ 12072 h 131103"/>
                  <a:gd name="connsiteX1" fmla="*/ 0 w 121245"/>
                  <a:gd name="connsiteY1" fmla="*/ 98676 h 131103"/>
                  <a:gd name="connsiteX2" fmla="*/ 60623 w 121245"/>
                  <a:gd name="connsiteY2" fmla="*/ 115997 h 131103"/>
                  <a:gd name="connsiteX3" fmla="*/ 121246 w 121245"/>
                  <a:gd name="connsiteY3" fmla="*/ 20732 h 131103"/>
                  <a:gd name="connsiteX4" fmla="*/ 60623 w 121245"/>
                  <a:gd name="connsiteY4" fmla="*/ 12072 h 1311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1103">
                    <a:moveTo>
                      <a:pt x="60623" y="12072"/>
                    </a:moveTo>
                    <a:cubicBezTo>
                      <a:pt x="25982" y="29393"/>
                      <a:pt x="0" y="72695"/>
                      <a:pt x="0" y="98676"/>
                    </a:cubicBezTo>
                    <a:cubicBezTo>
                      <a:pt x="0" y="133317"/>
                      <a:pt x="25982" y="141978"/>
                      <a:pt x="60623" y="115997"/>
                    </a:cubicBezTo>
                    <a:cubicBezTo>
                      <a:pt x="95265" y="90015"/>
                      <a:pt x="121246" y="46713"/>
                      <a:pt x="121246" y="20732"/>
                    </a:cubicBezTo>
                    <a:cubicBezTo>
                      <a:pt x="121246" y="-5249"/>
                      <a:pt x="103925" y="-5249"/>
                      <a:pt x="60623" y="1207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32" name="Freeform: Shape 220">
                <a:extLst>
                  <a:ext uri="{FF2B5EF4-FFF2-40B4-BE49-F238E27FC236}">
                    <a16:creationId xmlns:a16="http://schemas.microsoft.com/office/drawing/2014/main" xmlns="" id="{9428608D-68DD-4C94-BFA4-066D80B28985}"/>
                  </a:ext>
                </a:extLst>
              </p:cNvPr>
              <p:cNvSpPr/>
              <p:nvPr/>
            </p:nvSpPr>
            <p:spPr>
              <a:xfrm>
                <a:off x="4329274" y="3182980"/>
                <a:ext cx="122905" cy="131103"/>
              </a:xfrm>
              <a:custGeom>
                <a:avLst/>
                <a:gdLst>
                  <a:gd name="connsiteX0" fmla="*/ 60623 w 122905"/>
                  <a:gd name="connsiteY0" fmla="*/ 15107 h 131103"/>
                  <a:gd name="connsiteX1" fmla="*/ 0 w 122905"/>
                  <a:gd name="connsiteY1" fmla="*/ 32427 h 131103"/>
                  <a:gd name="connsiteX2" fmla="*/ 60623 w 122905"/>
                  <a:gd name="connsiteY2" fmla="*/ 119032 h 131103"/>
                  <a:gd name="connsiteX3" fmla="*/ 121246 w 122905"/>
                  <a:gd name="connsiteY3" fmla="*/ 110371 h 131103"/>
                  <a:gd name="connsiteX4" fmla="*/ 60623 w 122905"/>
                  <a:gd name="connsiteY4" fmla="*/ 15107 h 1311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905" h="131103">
                    <a:moveTo>
                      <a:pt x="60623" y="15107"/>
                    </a:moveTo>
                    <a:cubicBezTo>
                      <a:pt x="25982" y="-10875"/>
                      <a:pt x="0" y="-2214"/>
                      <a:pt x="0" y="32427"/>
                    </a:cubicBezTo>
                    <a:cubicBezTo>
                      <a:pt x="0" y="67069"/>
                      <a:pt x="25982" y="101711"/>
                      <a:pt x="60623" y="119032"/>
                    </a:cubicBezTo>
                    <a:cubicBezTo>
                      <a:pt x="95265" y="136352"/>
                      <a:pt x="121246" y="136352"/>
                      <a:pt x="121246" y="110371"/>
                    </a:cubicBezTo>
                    <a:cubicBezTo>
                      <a:pt x="129906" y="75730"/>
                      <a:pt x="103925" y="32427"/>
                      <a:pt x="60623" y="1510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69" name="Graphic 1">
              <a:extLst>
                <a:ext uri="{FF2B5EF4-FFF2-40B4-BE49-F238E27FC236}">
                  <a16:creationId xmlns:a16="http://schemas.microsoft.com/office/drawing/2014/main" xmlns="" id="{4CBCF71C-3D5D-49FA-AD41-7BADE88B3F18}"/>
                </a:ext>
              </a:extLst>
            </p:cNvPr>
            <p:cNvGrpSpPr/>
            <p:nvPr/>
          </p:nvGrpSpPr>
          <p:grpSpPr>
            <a:xfrm>
              <a:off x="1404552" y="3096013"/>
              <a:ext cx="40013" cy="284125"/>
              <a:chOff x="4623729" y="3414894"/>
              <a:chExt cx="121245" cy="860933"/>
            </a:xfrm>
            <a:grpFill/>
          </p:grpSpPr>
          <p:sp>
            <p:nvSpPr>
              <p:cNvPr id="727" name="Freeform: Shape 215">
                <a:extLst>
                  <a:ext uri="{FF2B5EF4-FFF2-40B4-BE49-F238E27FC236}">
                    <a16:creationId xmlns:a16="http://schemas.microsoft.com/office/drawing/2014/main" xmlns="" id="{B91A06D9-1887-4C1C-AF94-F0C947E83683}"/>
                  </a:ext>
                </a:extLst>
              </p:cNvPr>
              <p:cNvSpPr/>
              <p:nvPr/>
            </p:nvSpPr>
            <p:spPr>
              <a:xfrm>
                <a:off x="4675691" y="3456560"/>
                <a:ext cx="17320" cy="764796"/>
              </a:xfrm>
              <a:custGeom>
                <a:avLst/>
                <a:gdLst>
                  <a:gd name="connsiteX0" fmla="*/ 0 w 17320"/>
                  <a:gd name="connsiteY0" fmla="*/ 10000 h 764796"/>
                  <a:gd name="connsiteX1" fmla="*/ 0 w 17320"/>
                  <a:gd name="connsiteY1" fmla="*/ 754796 h 764796"/>
                  <a:gd name="connsiteX2" fmla="*/ 17321 w 17320"/>
                  <a:gd name="connsiteY2" fmla="*/ 754796 h 764796"/>
                  <a:gd name="connsiteX3" fmla="*/ 17321 w 17320"/>
                  <a:gd name="connsiteY3" fmla="*/ 10000 h 764796"/>
                  <a:gd name="connsiteX4" fmla="*/ 0 w 17320"/>
                  <a:gd name="connsiteY4" fmla="*/ 10000 h 7647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764796">
                    <a:moveTo>
                      <a:pt x="0" y="10000"/>
                    </a:moveTo>
                    <a:cubicBezTo>
                      <a:pt x="0" y="261152"/>
                      <a:pt x="0" y="503644"/>
                      <a:pt x="0" y="754796"/>
                    </a:cubicBezTo>
                    <a:cubicBezTo>
                      <a:pt x="0" y="763457"/>
                      <a:pt x="17321" y="772117"/>
                      <a:pt x="17321" y="754796"/>
                    </a:cubicBezTo>
                    <a:cubicBezTo>
                      <a:pt x="17321" y="503644"/>
                      <a:pt x="17321" y="261152"/>
                      <a:pt x="17321" y="10000"/>
                    </a:cubicBezTo>
                    <a:cubicBezTo>
                      <a:pt x="1732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8" name="Freeform: Shape 216">
                <a:extLst>
                  <a:ext uri="{FF2B5EF4-FFF2-40B4-BE49-F238E27FC236}">
                    <a16:creationId xmlns:a16="http://schemas.microsoft.com/office/drawing/2014/main" xmlns="" id="{FA34CDF2-E6C8-41F7-9A17-BD440358B311}"/>
                  </a:ext>
                </a:extLst>
              </p:cNvPr>
              <p:cNvSpPr/>
              <p:nvPr/>
            </p:nvSpPr>
            <p:spPr>
              <a:xfrm>
                <a:off x="4623729" y="4135101"/>
                <a:ext cx="121245" cy="140727"/>
              </a:xfrm>
              <a:custGeom>
                <a:avLst/>
                <a:gdLst>
                  <a:gd name="connsiteX0" fmla="*/ 60623 w 121245"/>
                  <a:gd name="connsiteY0" fmla="*/ 32953 h 140727"/>
                  <a:gd name="connsiteX1" fmla="*/ 0 w 121245"/>
                  <a:gd name="connsiteY1" fmla="*/ 128218 h 140727"/>
                  <a:gd name="connsiteX2" fmla="*/ 60623 w 121245"/>
                  <a:gd name="connsiteY2" fmla="*/ 102237 h 140727"/>
                  <a:gd name="connsiteX3" fmla="*/ 121246 w 121245"/>
                  <a:gd name="connsiteY3" fmla="*/ 6972 h 140727"/>
                  <a:gd name="connsiteX4" fmla="*/ 60623 w 121245"/>
                  <a:gd name="connsiteY4" fmla="*/ 32953 h 140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0727">
                    <a:moveTo>
                      <a:pt x="60623" y="32953"/>
                    </a:moveTo>
                    <a:cubicBezTo>
                      <a:pt x="25981" y="67595"/>
                      <a:pt x="0" y="102237"/>
                      <a:pt x="0" y="128218"/>
                    </a:cubicBezTo>
                    <a:cubicBezTo>
                      <a:pt x="0" y="154199"/>
                      <a:pt x="25981" y="136878"/>
                      <a:pt x="60623" y="102237"/>
                    </a:cubicBezTo>
                    <a:cubicBezTo>
                      <a:pt x="95264" y="67595"/>
                      <a:pt x="121246" y="24293"/>
                      <a:pt x="121246" y="6972"/>
                    </a:cubicBezTo>
                    <a:cubicBezTo>
                      <a:pt x="121246" y="-10349"/>
                      <a:pt x="95264" y="6972"/>
                      <a:pt x="60623" y="3295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9" name="Freeform: Shape 217">
                <a:extLst>
                  <a:ext uri="{FF2B5EF4-FFF2-40B4-BE49-F238E27FC236}">
                    <a16:creationId xmlns:a16="http://schemas.microsoft.com/office/drawing/2014/main" xmlns="" id="{8D4F9B6B-8303-4134-9549-702DCB92E81D}"/>
                  </a:ext>
                </a:extLst>
              </p:cNvPr>
              <p:cNvSpPr/>
              <p:nvPr/>
            </p:nvSpPr>
            <p:spPr>
              <a:xfrm>
                <a:off x="4623729" y="3414894"/>
                <a:ext cx="121245" cy="141393"/>
              </a:xfrm>
              <a:custGeom>
                <a:avLst/>
                <a:gdLst>
                  <a:gd name="connsiteX0" fmla="*/ 0 w 121245"/>
                  <a:gd name="connsiteY0" fmla="*/ 8364 h 141393"/>
                  <a:gd name="connsiteX1" fmla="*/ 60623 w 121245"/>
                  <a:gd name="connsiteY1" fmla="*/ 103628 h 141393"/>
                  <a:gd name="connsiteX2" fmla="*/ 121246 w 121245"/>
                  <a:gd name="connsiteY2" fmla="*/ 138270 h 141393"/>
                  <a:gd name="connsiteX3" fmla="*/ 60623 w 121245"/>
                  <a:gd name="connsiteY3" fmla="*/ 43005 h 141393"/>
                  <a:gd name="connsiteX4" fmla="*/ 0 w 121245"/>
                  <a:gd name="connsiteY4" fmla="*/ 8364 h 141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1393">
                    <a:moveTo>
                      <a:pt x="0" y="8364"/>
                    </a:moveTo>
                    <a:cubicBezTo>
                      <a:pt x="0" y="25685"/>
                      <a:pt x="25981" y="68987"/>
                      <a:pt x="60623" y="103628"/>
                    </a:cubicBezTo>
                    <a:cubicBezTo>
                      <a:pt x="95264" y="138270"/>
                      <a:pt x="121246" y="146930"/>
                      <a:pt x="121246" y="138270"/>
                    </a:cubicBezTo>
                    <a:cubicBezTo>
                      <a:pt x="121246" y="120949"/>
                      <a:pt x="95264" y="77647"/>
                      <a:pt x="60623" y="43005"/>
                    </a:cubicBezTo>
                    <a:cubicBezTo>
                      <a:pt x="25981" y="-297"/>
                      <a:pt x="0" y="-8957"/>
                      <a:pt x="0" y="836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70" name="Graphic 1">
              <a:extLst>
                <a:ext uri="{FF2B5EF4-FFF2-40B4-BE49-F238E27FC236}">
                  <a16:creationId xmlns:a16="http://schemas.microsoft.com/office/drawing/2014/main" xmlns="" id="{539CF841-29BD-4A83-8605-55A0FC8A331D}"/>
                </a:ext>
              </a:extLst>
            </p:cNvPr>
            <p:cNvGrpSpPr/>
            <p:nvPr/>
          </p:nvGrpSpPr>
          <p:grpSpPr>
            <a:xfrm>
              <a:off x="1498870" y="3198265"/>
              <a:ext cx="40013" cy="78151"/>
              <a:chOff x="4909523" y="3724731"/>
              <a:chExt cx="121245" cy="236808"/>
            </a:xfrm>
            <a:grpFill/>
          </p:grpSpPr>
          <p:sp>
            <p:nvSpPr>
              <p:cNvPr id="722" name="Freeform: Shape 210">
                <a:extLst>
                  <a:ext uri="{FF2B5EF4-FFF2-40B4-BE49-F238E27FC236}">
                    <a16:creationId xmlns:a16="http://schemas.microsoft.com/office/drawing/2014/main" xmlns="" id="{961FC40A-20FF-4B5B-8097-98FE6BA6AB37}"/>
                  </a:ext>
                </a:extLst>
              </p:cNvPr>
              <p:cNvSpPr/>
              <p:nvPr/>
            </p:nvSpPr>
            <p:spPr>
              <a:xfrm>
                <a:off x="4961485" y="3780500"/>
                <a:ext cx="17320" cy="120420"/>
              </a:xfrm>
              <a:custGeom>
                <a:avLst/>
                <a:gdLst>
                  <a:gd name="connsiteX0" fmla="*/ 0 w 17320"/>
                  <a:gd name="connsiteY0" fmla="*/ 6495 h 120420"/>
                  <a:gd name="connsiteX1" fmla="*/ 0 w 17320"/>
                  <a:gd name="connsiteY1" fmla="*/ 110420 h 120420"/>
                  <a:gd name="connsiteX2" fmla="*/ 17321 w 17320"/>
                  <a:gd name="connsiteY2" fmla="*/ 110420 h 120420"/>
                  <a:gd name="connsiteX3" fmla="*/ 17321 w 17320"/>
                  <a:gd name="connsiteY3" fmla="*/ 6495 h 120420"/>
                  <a:gd name="connsiteX4" fmla="*/ 0 w 17320"/>
                  <a:gd name="connsiteY4" fmla="*/ 6495 h 120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20420">
                    <a:moveTo>
                      <a:pt x="0" y="6495"/>
                    </a:moveTo>
                    <a:cubicBezTo>
                      <a:pt x="0" y="41137"/>
                      <a:pt x="0" y="75779"/>
                      <a:pt x="0" y="110420"/>
                    </a:cubicBezTo>
                    <a:cubicBezTo>
                      <a:pt x="0" y="119081"/>
                      <a:pt x="17321" y="127741"/>
                      <a:pt x="17321" y="110420"/>
                    </a:cubicBezTo>
                    <a:cubicBezTo>
                      <a:pt x="17321" y="75779"/>
                      <a:pt x="17321" y="41137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3" name="Freeform: Shape 211">
                <a:extLst>
                  <a:ext uri="{FF2B5EF4-FFF2-40B4-BE49-F238E27FC236}">
                    <a16:creationId xmlns:a16="http://schemas.microsoft.com/office/drawing/2014/main" xmlns="" id="{6EBAD58D-02C7-40C4-BCBC-654B89DF7180}"/>
                  </a:ext>
                </a:extLst>
              </p:cNvPr>
              <p:cNvSpPr/>
              <p:nvPr/>
            </p:nvSpPr>
            <p:spPr>
              <a:xfrm>
                <a:off x="5022108" y="3821637"/>
                <a:ext cx="8660" cy="8660"/>
              </a:xfrm>
              <a:custGeom>
                <a:avLst/>
                <a:gdLst>
                  <a:gd name="connsiteX0" fmla="*/ 8660 w 8660"/>
                  <a:gd name="connsiteY0" fmla="*/ 0 h 8660"/>
                  <a:gd name="connsiteX1" fmla="*/ 0 w 8660"/>
                  <a:gd name="connsiteY1" fmla="*/ 8660 h 8660"/>
                  <a:gd name="connsiteX2" fmla="*/ 8660 w 8660"/>
                  <a:gd name="connsiteY2" fmla="*/ 0 h 86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660" h="8660">
                    <a:moveTo>
                      <a:pt x="8660" y="0"/>
                    </a:moveTo>
                    <a:cubicBezTo>
                      <a:pt x="8660" y="0"/>
                      <a:pt x="8660" y="8660"/>
                      <a:pt x="0" y="8660"/>
                    </a:cubicBezTo>
                    <a:cubicBezTo>
                      <a:pt x="8660" y="0"/>
                      <a:pt x="8660" y="0"/>
                      <a:pt x="8660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4" name="Freeform: Shape 212">
                <a:extLst>
                  <a:ext uri="{FF2B5EF4-FFF2-40B4-BE49-F238E27FC236}">
                    <a16:creationId xmlns:a16="http://schemas.microsoft.com/office/drawing/2014/main" xmlns="" id="{24D05377-9EBC-42AF-AA54-B6629BDAF5BE}"/>
                  </a:ext>
                </a:extLst>
              </p:cNvPr>
              <p:cNvSpPr/>
              <p:nvPr/>
            </p:nvSpPr>
            <p:spPr>
              <a:xfrm>
                <a:off x="4909523" y="3830298"/>
                <a:ext cx="112585" cy="131242"/>
              </a:xfrm>
              <a:custGeom>
                <a:avLst/>
                <a:gdLst>
                  <a:gd name="connsiteX0" fmla="*/ 0 w 112585"/>
                  <a:gd name="connsiteY0" fmla="*/ 129906 h 131242"/>
                  <a:gd name="connsiteX1" fmla="*/ 60623 w 112585"/>
                  <a:gd name="connsiteY1" fmla="*/ 60623 h 131242"/>
                  <a:gd name="connsiteX2" fmla="*/ 112585 w 112585"/>
                  <a:gd name="connsiteY2" fmla="*/ 0 h 131242"/>
                  <a:gd name="connsiteX3" fmla="*/ 60623 w 112585"/>
                  <a:gd name="connsiteY3" fmla="*/ 51963 h 131242"/>
                  <a:gd name="connsiteX4" fmla="*/ 0 w 112585"/>
                  <a:gd name="connsiteY4" fmla="*/ 129906 h 1312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2585" h="131242">
                    <a:moveTo>
                      <a:pt x="0" y="129906"/>
                    </a:moveTo>
                    <a:cubicBezTo>
                      <a:pt x="0" y="138567"/>
                      <a:pt x="25981" y="103925"/>
                      <a:pt x="60623" y="60623"/>
                    </a:cubicBezTo>
                    <a:cubicBezTo>
                      <a:pt x="77943" y="34642"/>
                      <a:pt x="103925" y="8660"/>
                      <a:pt x="112585" y="0"/>
                    </a:cubicBezTo>
                    <a:cubicBezTo>
                      <a:pt x="103925" y="8660"/>
                      <a:pt x="86604" y="34642"/>
                      <a:pt x="60623" y="51963"/>
                    </a:cubicBezTo>
                    <a:cubicBezTo>
                      <a:pt x="25981" y="95265"/>
                      <a:pt x="0" y="121246"/>
                      <a:pt x="0" y="12990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5" name="Freeform: Shape 213">
                <a:extLst>
                  <a:ext uri="{FF2B5EF4-FFF2-40B4-BE49-F238E27FC236}">
                    <a16:creationId xmlns:a16="http://schemas.microsoft.com/office/drawing/2014/main" xmlns="" id="{836582A6-C22A-463A-BB24-F483486DE029}"/>
                  </a:ext>
                </a:extLst>
              </p:cNvPr>
              <p:cNvSpPr/>
              <p:nvPr/>
            </p:nvSpPr>
            <p:spPr>
              <a:xfrm>
                <a:off x="5022108" y="3856279"/>
                <a:ext cx="8660" cy="8660"/>
              </a:xfrm>
              <a:custGeom>
                <a:avLst/>
                <a:gdLst>
                  <a:gd name="connsiteX0" fmla="*/ 8660 w 8660"/>
                  <a:gd name="connsiteY0" fmla="*/ 8660 h 8660"/>
                  <a:gd name="connsiteX1" fmla="*/ 0 w 8660"/>
                  <a:gd name="connsiteY1" fmla="*/ 0 h 8660"/>
                  <a:gd name="connsiteX2" fmla="*/ 8660 w 8660"/>
                  <a:gd name="connsiteY2" fmla="*/ 8660 h 86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660" h="8660">
                    <a:moveTo>
                      <a:pt x="8660" y="8660"/>
                    </a:moveTo>
                    <a:cubicBezTo>
                      <a:pt x="8660" y="8660"/>
                      <a:pt x="8660" y="0"/>
                      <a:pt x="0" y="0"/>
                    </a:cubicBezTo>
                    <a:cubicBezTo>
                      <a:pt x="8660" y="0"/>
                      <a:pt x="8660" y="8660"/>
                      <a:pt x="8660" y="866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6" name="Freeform: Shape 214">
                <a:extLst>
                  <a:ext uri="{FF2B5EF4-FFF2-40B4-BE49-F238E27FC236}">
                    <a16:creationId xmlns:a16="http://schemas.microsoft.com/office/drawing/2014/main" xmlns="" id="{6D1A9731-EF44-48BA-A730-B2DCCE993853}"/>
                  </a:ext>
                </a:extLst>
              </p:cNvPr>
              <p:cNvSpPr/>
              <p:nvPr/>
            </p:nvSpPr>
            <p:spPr>
              <a:xfrm>
                <a:off x="4909523" y="3724731"/>
                <a:ext cx="112585" cy="131547"/>
              </a:xfrm>
              <a:custGeom>
                <a:avLst/>
                <a:gdLst>
                  <a:gd name="connsiteX0" fmla="*/ 0 w 112585"/>
                  <a:gd name="connsiteY0" fmla="*/ 1641 h 131547"/>
                  <a:gd name="connsiteX1" fmla="*/ 60623 w 112585"/>
                  <a:gd name="connsiteY1" fmla="*/ 79585 h 131547"/>
                  <a:gd name="connsiteX2" fmla="*/ 112585 w 112585"/>
                  <a:gd name="connsiteY2" fmla="*/ 131547 h 131547"/>
                  <a:gd name="connsiteX3" fmla="*/ 60623 w 112585"/>
                  <a:gd name="connsiteY3" fmla="*/ 70925 h 131547"/>
                  <a:gd name="connsiteX4" fmla="*/ 0 w 112585"/>
                  <a:gd name="connsiteY4" fmla="*/ 1641 h 1315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2585" h="131547">
                    <a:moveTo>
                      <a:pt x="0" y="1641"/>
                    </a:moveTo>
                    <a:cubicBezTo>
                      <a:pt x="0" y="10302"/>
                      <a:pt x="25981" y="44943"/>
                      <a:pt x="60623" y="79585"/>
                    </a:cubicBezTo>
                    <a:cubicBezTo>
                      <a:pt x="77943" y="105566"/>
                      <a:pt x="103925" y="122887"/>
                      <a:pt x="112585" y="131547"/>
                    </a:cubicBezTo>
                    <a:cubicBezTo>
                      <a:pt x="103925" y="114227"/>
                      <a:pt x="86604" y="96906"/>
                      <a:pt x="60623" y="70925"/>
                    </a:cubicBezTo>
                    <a:cubicBezTo>
                      <a:pt x="25981" y="18962"/>
                      <a:pt x="0" y="-7019"/>
                      <a:pt x="0" y="164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71" name="Graphic 1">
              <a:extLst>
                <a:ext uri="{FF2B5EF4-FFF2-40B4-BE49-F238E27FC236}">
                  <a16:creationId xmlns:a16="http://schemas.microsoft.com/office/drawing/2014/main" xmlns="" id="{70D0A474-2B2B-4987-9EED-F35373D6D267}"/>
                </a:ext>
              </a:extLst>
            </p:cNvPr>
            <p:cNvGrpSpPr/>
            <p:nvPr/>
          </p:nvGrpSpPr>
          <p:grpSpPr>
            <a:xfrm>
              <a:off x="1593187" y="3125112"/>
              <a:ext cx="42872" cy="227365"/>
              <a:chOff x="5195316" y="3503067"/>
              <a:chExt cx="129906" cy="688945"/>
            </a:xfrm>
            <a:grpFill/>
          </p:grpSpPr>
          <p:sp>
            <p:nvSpPr>
              <p:cNvPr id="719" name="Freeform: Shape 207">
                <a:extLst>
                  <a:ext uri="{FF2B5EF4-FFF2-40B4-BE49-F238E27FC236}">
                    <a16:creationId xmlns:a16="http://schemas.microsoft.com/office/drawing/2014/main" xmlns="" id="{EA693B1B-8C83-4BE3-B75C-B7FC395D1B42}"/>
                  </a:ext>
                </a:extLst>
              </p:cNvPr>
              <p:cNvSpPr/>
              <p:nvPr/>
            </p:nvSpPr>
            <p:spPr>
              <a:xfrm>
                <a:off x="5255940" y="3555329"/>
                <a:ext cx="17320" cy="579422"/>
              </a:xfrm>
              <a:custGeom>
                <a:avLst/>
                <a:gdLst>
                  <a:gd name="connsiteX0" fmla="*/ 0 w 17320"/>
                  <a:gd name="connsiteY0" fmla="*/ 6495 h 579422"/>
                  <a:gd name="connsiteX1" fmla="*/ 0 w 17320"/>
                  <a:gd name="connsiteY1" fmla="*/ 569423 h 579422"/>
                  <a:gd name="connsiteX2" fmla="*/ 17321 w 17320"/>
                  <a:gd name="connsiteY2" fmla="*/ 569423 h 579422"/>
                  <a:gd name="connsiteX3" fmla="*/ 17321 w 17320"/>
                  <a:gd name="connsiteY3" fmla="*/ 6495 h 579422"/>
                  <a:gd name="connsiteX4" fmla="*/ 0 w 17320"/>
                  <a:gd name="connsiteY4" fmla="*/ 6495 h 5794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579422">
                    <a:moveTo>
                      <a:pt x="0" y="6495"/>
                    </a:moveTo>
                    <a:cubicBezTo>
                      <a:pt x="0" y="197025"/>
                      <a:pt x="0" y="378893"/>
                      <a:pt x="0" y="569423"/>
                    </a:cubicBezTo>
                    <a:cubicBezTo>
                      <a:pt x="0" y="578083"/>
                      <a:pt x="17321" y="586744"/>
                      <a:pt x="17321" y="569423"/>
                    </a:cubicBezTo>
                    <a:cubicBezTo>
                      <a:pt x="17321" y="378893"/>
                      <a:pt x="17321" y="197025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0" name="Freeform: Shape 208">
                <a:extLst>
                  <a:ext uri="{FF2B5EF4-FFF2-40B4-BE49-F238E27FC236}">
                    <a16:creationId xmlns:a16="http://schemas.microsoft.com/office/drawing/2014/main" xmlns="" id="{C79BA866-236D-4F9D-B68A-81EF3B3EA477}"/>
                  </a:ext>
                </a:extLst>
              </p:cNvPr>
              <p:cNvSpPr/>
              <p:nvPr/>
            </p:nvSpPr>
            <p:spPr>
              <a:xfrm>
                <a:off x="5203977" y="3503067"/>
                <a:ext cx="121245" cy="138908"/>
              </a:xfrm>
              <a:custGeom>
                <a:avLst/>
                <a:gdLst>
                  <a:gd name="connsiteX0" fmla="*/ 60623 w 121245"/>
                  <a:gd name="connsiteY0" fmla="*/ 41437 h 138908"/>
                  <a:gd name="connsiteX1" fmla="*/ 0 w 121245"/>
                  <a:gd name="connsiteY1" fmla="*/ 136701 h 138908"/>
                  <a:gd name="connsiteX2" fmla="*/ 60623 w 121245"/>
                  <a:gd name="connsiteY2" fmla="*/ 93399 h 138908"/>
                  <a:gd name="connsiteX3" fmla="*/ 121246 w 121245"/>
                  <a:gd name="connsiteY3" fmla="*/ 6795 h 138908"/>
                  <a:gd name="connsiteX4" fmla="*/ 60623 w 121245"/>
                  <a:gd name="connsiteY4" fmla="*/ 41437 h 1389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8908">
                    <a:moveTo>
                      <a:pt x="60623" y="41437"/>
                    </a:moveTo>
                    <a:cubicBezTo>
                      <a:pt x="25982" y="84739"/>
                      <a:pt x="0" y="119381"/>
                      <a:pt x="0" y="136701"/>
                    </a:cubicBezTo>
                    <a:cubicBezTo>
                      <a:pt x="0" y="145362"/>
                      <a:pt x="25982" y="128041"/>
                      <a:pt x="60623" y="93399"/>
                    </a:cubicBezTo>
                    <a:cubicBezTo>
                      <a:pt x="95265" y="58758"/>
                      <a:pt x="121246" y="24116"/>
                      <a:pt x="121246" y="6795"/>
                    </a:cubicBezTo>
                    <a:cubicBezTo>
                      <a:pt x="121246" y="-10526"/>
                      <a:pt x="95265" y="6795"/>
                      <a:pt x="60623" y="4143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1" name="Freeform: Shape 209">
                <a:extLst>
                  <a:ext uri="{FF2B5EF4-FFF2-40B4-BE49-F238E27FC236}">
                    <a16:creationId xmlns:a16="http://schemas.microsoft.com/office/drawing/2014/main" xmlns="" id="{317E48A4-7A75-44D3-B195-9C017D310334}"/>
                  </a:ext>
                </a:extLst>
              </p:cNvPr>
              <p:cNvSpPr/>
              <p:nvPr/>
            </p:nvSpPr>
            <p:spPr>
              <a:xfrm>
                <a:off x="5195316" y="4044643"/>
                <a:ext cx="121245" cy="147369"/>
              </a:xfrm>
              <a:custGeom>
                <a:avLst/>
                <a:gdLst>
                  <a:gd name="connsiteX0" fmla="*/ 0 w 121245"/>
                  <a:gd name="connsiteY0" fmla="*/ 2165 h 147369"/>
                  <a:gd name="connsiteX1" fmla="*/ 60623 w 121245"/>
                  <a:gd name="connsiteY1" fmla="*/ 97430 h 147369"/>
                  <a:gd name="connsiteX2" fmla="*/ 121246 w 121245"/>
                  <a:gd name="connsiteY2" fmla="*/ 140732 h 147369"/>
                  <a:gd name="connsiteX3" fmla="*/ 60623 w 121245"/>
                  <a:gd name="connsiteY3" fmla="*/ 54128 h 147369"/>
                  <a:gd name="connsiteX4" fmla="*/ 0 w 121245"/>
                  <a:gd name="connsiteY4" fmla="*/ 2165 h 1473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7369">
                    <a:moveTo>
                      <a:pt x="0" y="2165"/>
                    </a:moveTo>
                    <a:cubicBezTo>
                      <a:pt x="0" y="10826"/>
                      <a:pt x="25982" y="54128"/>
                      <a:pt x="60623" y="97430"/>
                    </a:cubicBezTo>
                    <a:cubicBezTo>
                      <a:pt x="95264" y="140732"/>
                      <a:pt x="121246" y="158053"/>
                      <a:pt x="121246" y="140732"/>
                    </a:cubicBezTo>
                    <a:cubicBezTo>
                      <a:pt x="121246" y="123411"/>
                      <a:pt x="95264" y="88769"/>
                      <a:pt x="60623" y="54128"/>
                    </a:cubicBezTo>
                    <a:cubicBezTo>
                      <a:pt x="34642" y="10826"/>
                      <a:pt x="0" y="-6495"/>
                      <a:pt x="0" y="216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72" name="Graphic 1">
              <a:extLst>
                <a:ext uri="{FF2B5EF4-FFF2-40B4-BE49-F238E27FC236}">
                  <a16:creationId xmlns:a16="http://schemas.microsoft.com/office/drawing/2014/main" xmlns="" id="{FCEB7D9D-64F8-463A-9817-9D636FF416E1}"/>
                </a:ext>
              </a:extLst>
            </p:cNvPr>
            <p:cNvGrpSpPr/>
            <p:nvPr/>
          </p:nvGrpSpPr>
          <p:grpSpPr>
            <a:xfrm>
              <a:off x="1690363" y="3038039"/>
              <a:ext cx="40013" cy="398706"/>
              <a:chOff x="5489771" y="3239224"/>
              <a:chExt cx="121245" cy="1208128"/>
            </a:xfrm>
            <a:grpFill/>
          </p:grpSpPr>
          <p:sp>
            <p:nvSpPr>
              <p:cNvPr id="716" name="Freeform: Shape 204">
                <a:extLst>
                  <a:ext uri="{FF2B5EF4-FFF2-40B4-BE49-F238E27FC236}">
                    <a16:creationId xmlns:a16="http://schemas.microsoft.com/office/drawing/2014/main" xmlns="" id="{DE90A46B-85E3-4DF3-8E93-1B433E75235D}"/>
                  </a:ext>
                </a:extLst>
              </p:cNvPr>
              <p:cNvSpPr/>
              <p:nvPr/>
            </p:nvSpPr>
            <p:spPr>
              <a:xfrm>
                <a:off x="5541733" y="3280361"/>
                <a:ext cx="17321" cy="1131524"/>
              </a:xfrm>
              <a:custGeom>
                <a:avLst/>
                <a:gdLst>
                  <a:gd name="connsiteX0" fmla="*/ 0 w 17321"/>
                  <a:gd name="connsiteY0" fmla="*/ 12991 h 1131524"/>
                  <a:gd name="connsiteX1" fmla="*/ 0 w 17321"/>
                  <a:gd name="connsiteY1" fmla="*/ 1121524 h 1131524"/>
                  <a:gd name="connsiteX2" fmla="*/ 17321 w 17321"/>
                  <a:gd name="connsiteY2" fmla="*/ 1121524 h 1131524"/>
                  <a:gd name="connsiteX3" fmla="*/ 17321 w 17321"/>
                  <a:gd name="connsiteY3" fmla="*/ 12991 h 1131524"/>
                  <a:gd name="connsiteX4" fmla="*/ 0 w 17321"/>
                  <a:gd name="connsiteY4" fmla="*/ 12991 h 11315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1" h="1131524">
                    <a:moveTo>
                      <a:pt x="0" y="12991"/>
                    </a:moveTo>
                    <a:cubicBezTo>
                      <a:pt x="0" y="385389"/>
                      <a:pt x="0" y="749126"/>
                      <a:pt x="0" y="1121524"/>
                    </a:cubicBezTo>
                    <a:cubicBezTo>
                      <a:pt x="0" y="1130185"/>
                      <a:pt x="17321" y="1138845"/>
                      <a:pt x="17321" y="1121524"/>
                    </a:cubicBezTo>
                    <a:cubicBezTo>
                      <a:pt x="17321" y="749126"/>
                      <a:pt x="17321" y="385389"/>
                      <a:pt x="17321" y="12991"/>
                    </a:cubicBezTo>
                    <a:cubicBezTo>
                      <a:pt x="1732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17" name="Freeform: Shape 205">
                <a:extLst>
                  <a:ext uri="{FF2B5EF4-FFF2-40B4-BE49-F238E27FC236}">
                    <a16:creationId xmlns:a16="http://schemas.microsoft.com/office/drawing/2014/main" xmlns="" id="{954E8EAB-9490-40FE-B728-D360BD7CFDAB}"/>
                  </a:ext>
                </a:extLst>
              </p:cNvPr>
              <p:cNvSpPr/>
              <p:nvPr/>
            </p:nvSpPr>
            <p:spPr>
              <a:xfrm>
                <a:off x="5489771" y="3239224"/>
                <a:ext cx="121245" cy="134236"/>
              </a:xfrm>
              <a:custGeom>
                <a:avLst/>
                <a:gdLst>
                  <a:gd name="connsiteX0" fmla="*/ 60623 w 121245"/>
                  <a:gd name="connsiteY0" fmla="*/ 19486 h 134236"/>
                  <a:gd name="connsiteX1" fmla="*/ 0 w 121245"/>
                  <a:gd name="connsiteY1" fmla="*/ 114751 h 134236"/>
                  <a:gd name="connsiteX2" fmla="*/ 60623 w 121245"/>
                  <a:gd name="connsiteY2" fmla="*/ 114751 h 134236"/>
                  <a:gd name="connsiteX3" fmla="*/ 121246 w 121245"/>
                  <a:gd name="connsiteY3" fmla="*/ 19486 h 134236"/>
                  <a:gd name="connsiteX4" fmla="*/ 60623 w 121245"/>
                  <a:gd name="connsiteY4" fmla="*/ 19486 h 134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4236">
                    <a:moveTo>
                      <a:pt x="60623" y="19486"/>
                    </a:moveTo>
                    <a:cubicBezTo>
                      <a:pt x="25982" y="45467"/>
                      <a:pt x="0" y="88769"/>
                      <a:pt x="0" y="114751"/>
                    </a:cubicBezTo>
                    <a:cubicBezTo>
                      <a:pt x="0" y="140732"/>
                      <a:pt x="25982" y="140732"/>
                      <a:pt x="60623" y="114751"/>
                    </a:cubicBezTo>
                    <a:cubicBezTo>
                      <a:pt x="95264" y="88769"/>
                      <a:pt x="121246" y="54128"/>
                      <a:pt x="121246" y="19486"/>
                    </a:cubicBezTo>
                    <a:cubicBezTo>
                      <a:pt x="121246" y="-6495"/>
                      <a:pt x="95264" y="-6495"/>
                      <a:pt x="60623" y="1948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18" name="Freeform: Shape 206">
                <a:extLst>
                  <a:ext uri="{FF2B5EF4-FFF2-40B4-BE49-F238E27FC236}">
                    <a16:creationId xmlns:a16="http://schemas.microsoft.com/office/drawing/2014/main" xmlns="" id="{77345FE9-F092-4FFB-968E-6FCB98FF6C5F}"/>
                  </a:ext>
                </a:extLst>
              </p:cNvPr>
              <p:cNvSpPr/>
              <p:nvPr/>
            </p:nvSpPr>
            <p:spPr>
              <a:xfrm>
                <a:off x="5489771" y="4313116"/>
                <a:ext cx="121245" cy="134236"/>
              </a:xfrm>
              <a:custGeom>
                <a:avLst/>
                <a:gdLst>
                  <a:gd name="connsiteX0" fmla="*/ 60623 w 121245"/>
                  <a:gd name="connsiteY0" fmla="*/ 19486 h 134236"/>
                  <a:gd name="connsiteX1" fmla="*/ 0 w 121245"/>
                  <a:gd name="connsiteY1" fmla="*/ 19486 h 134236"/>
                  <a:gd name="connsiteX2" fmla="*/ 60623 w 121245"/>
                  <a:gd name="connsiteY2" fmla="*/ 114751 h 134236"/>
                  <a:gd name="connsiteX3" fmla="*/ 121246 w 121245"/>
                  <a:gd name="connsiteY3" fmla="*/ 114751 h 134236"/>
                  <a:gd name="connsiteX4" fmla="*/ 60623 w 121245"/>
                  <a:gd name="connsiteY4" fmla="*/ 19486 h 134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4236">
                    <a:moveTo>
                      <a:pt x="60623" y="19486"/>
                    </a:moveTo>
                    <a:cubicBezTo>
                      <a:pt x="25982" y="-6495"/>
                      <a:pt x="0" y="-6495"/>
                      <a:pt x="0" y="19486"/>
                    </a:cubicBezTo>
                    <a:cubicBezTo>
                      <a:pt x="0" y="45467"/>
                      <a:pt x="25982" y="88769"/>
                      <a:pt x="60623" y="114751"/>
                    </a:cubicBezTo>
                    <a:cubicBezTo>
                      <a:pt x="95264" y="140732"/>
                      <a:pt x="121246" y="140732"/>
                      <a:pt x="121246" y="114751"/>
                    </a:cubicBezTo>
                    <a:cubicBezTo>
                      <a:pt x="121246" y="80109"/>
                      <a:pt x="95264" y="36807"/>
                      <a:pt x="60623" y="1948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73" name="Graphic 1">
              <a:extLst>
                <a:ext uri="{FF2B5EF4-FFF2-40B4-BE49-F238E27FC236}">
                  <a16:creationId xmlns:a16="http://schemas.microsoft.com/office/drawing/2014/main" xmlns="" id="{B0AF0FC1-D96F-4824-AC31-4ED483F744FA}"/>
                </a:ext>
              </a:extLst>
            </p:cNvPr>
            <p:cNvGrpSpPr/>
            <p:nvPr/>
          </p:nvGrpSpPr>
          <p:grpSpPr>
            <a:xfrm>
              <a:off x="1784680" y="2989605"/>
              <a:ext cx="40457" cy="492883"/>
              <a:chOff x="5775565" y="3092463"/>
              <a:chExt cx="122591" cy="1493497"/>
            </a:xfrm>
            <a:grpFill/>
          </p:grpSpPr>
          <p:sp>
            <p:nvSpPr>
              <p:cNvPr id="713" name="Freeform: Shape 201">
                <a:extLst>
                  <a:ext uri="{FF2B5EF4-FFF2-40B4-BE49-F238E27FC236}">
                    <a16:creationId xmlns:a16="http://schemas.microsoft.com/office/drawing/2014/main" xmlns="" id="{3055588C-CD87-4E17-A32B-1165D2364400}"/>
                  </a:ext>
                </a:extLst>
              </p:cNvPr>
              <p:cNvSpPr/>
              <p:nvPr/>
            </p:nvSpPr>
            <p:spPr>
              <a:xfrm>
                <a:off x="5827527" y="3130969"/>
                <a:ext cx="17320" cy="1436804"/>
              </a:xfrm>
              <a:custGeom>
                <a:avLst/>
                <a:gdLst>
                  <a:gd name="connsiteX0" fmla="*/ 0 w 17320"/>
                  <a:gd name="connsiteY0" fmla="*/ 6495 h 1436804"/>
                  <a:gd name="connsiteX1" fmla="*/ 0 w 17320"/>
                  <a:gd name="connsiteY1" fmla="*/ 1426804 h 1436804"/>
                  <a:gd name="connsiteX2" fmla="*/ 17321 w 17320"/>
                  <a:gd name="connsiteY2" fmla="*/ 1426804 h 1436804"/>
                  <a:gd name="connsiteX3" fmla="*/ 17321 w 17320"/>
                  <a:gd name="connsiteY3" fmla="*/ 6495 h 1436804"/>
                  <a:gd name="connsiteX4" fmla="*/ 0 w 17320"/>
                  <a:gd name="connsiteY4" fmla="*/ 6495 h 14368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436804">
                    <a:moveTo>
                      <a:pt x="0" y="6495"/>
                    </a:moveTo>
                    <a:cubicBezTo>
                      <a:pt x="0" y="482818"/>
                      <a:pt x="0" y="950481"/>
                      <a:pt x="0" y="1426804"/>
                    </a:cubicBezTo>
                    <a:cubicBezTo>
                      <a:pt x="0" y="1435465"/>
                      <a:pt x="17321" y="1444125"/>
                      <a:pt x="17321" y="1426804"/>
                    </a:cubicBezTo>
                    <a:cubicBezTo>
                      <a:pt x="17321" y="950481"/>
                      <a:pt x="17321" y="482818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14" name="Freeform: Shape 202">
                <a:extLst>
                  <a:ext uri="{FF2B5EF4-FFF2-40B4-BE49-F238E27FC236}">
                    <a16:creationId xmlns:a16="http://schemas.microsoft.com/office/drawing/2014/main" xmlns="" id="{2DDF4284-022E-4CCD-B0FD-4FBBFC6677B6}"/>
                  </a:ext>
                </a:extLst>
              </p:cNvPr>
              <p:cNvSpPr/>
              <p:nvPr/>
            </p:nvSpPr>
            <p:spPr>
              <a:xfrm>
                <a:off x="5775565" y="3092463"/>
                <a:ext cx="122591" cy="125151"/>
              </a:xfrm>
              <a:custGeom>
                <a:avLst/>
                <a:gdLst>
                  <a:gd name="connsiteX0" fmla="*/ 60623 w 122591"/>
                  <a:gd name="connsiteY0" fmla="*/ 1699 h 125151"/>
                  <a:gd name="connsiteX1" fmla="*/ 0 w 122591"/>
                  <a:gd name="connsiteY1" fmla="*/ 79643 h 125151"/>
                  <a:gd name="connsiteX2" fmla="*/ 60623 w 122591"/>
                  <a:gd name="connsiteY2" fmla="*/ 122945 h 125151"/>
                  <a:gd name="connsiteX3" fmla="*/ 121245 w 122591"/>
                  <a:gd name="connsiteY3" fmla="*/ 45001 h 125151"/>
                  <a:gd name="connsiteX4" fmla="*/ 60623 w 122591"/>
                  <a:gd name="connsiteY4" fmla="*/ 1699 h 1251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91" h="125151">
                    <a:moveTo>
                      <a:pt x="60623" y="1699"/>
                    </a:moveTo>
                    <a:cubicBezTo>
                      <a:pt x="25981" y="10359"/>
                      <a:pt x="0" y="53661"/>
                      <a:pt x="0" y="79643"/>
                    </a:cubicBezTo>
                    <a:cubicBezTo>
                      <a:pt x="0" y="114284"/>
                      <a:pt x="25981" y="131605"/>
                      <a:pt x="60623" y="122945"/>
                    </a:cubicBezTo>
                    <a:cubicBezTo>
                      <a:pt x="95264" y="114284"/>
                      <a:pt x="121245" y="79643"/>
                      <a:pt x="121245" y="45001"/>
                    </a:cubicBezTo>
                    <a:cubicBezTo>
                      <a:pt x="129906" y="19020"/>
                      <a:pt x="95264" y="-6962"/>
                      <a:pt x="60623" y="169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15" name="Freeform: Shape 203">
                <a:extLst>
                  <a:ext uri="{FF2B5EF4-FFF2-40B4-BE49-F238E27FC236}">
                    <a16:creationId xmlns:a16="http://schemas.microsoft.com/office/drawing/2014/main" xmlns="" id="{A2F1162E-DA28-4442-B0EF-FB88DD641412}"/>
                  </a:ext>
                </a:extLst>
              </p:cNvPr>
              <p:cNvSpPr/>
              <p:nvPr/>
            </p:nvSpPr>
            <p:spPr>
              <a:xfrm>
                <a:off x="5775565" y="4460301"/>
                <a:ext cx="122591" cy="125659"/>
              </a:xfrm>
              <a:custGeom>
                <a:avLst/>
                <a:gdLst>
                  <a:gd name="connsiteX0" fmla="*/ 60623 w 122591"/>
                  <a:gd name="connsiteY0" fmla="*/ 2207 h 125659"/>
                  <a:gd name="connsiteX1" fmla="*/ 0 w 122591"/>
                  <a:gd name="connsiteY1" fmla="*/ 45509 h 125659"/>
                  <a:gd name="connsiteX2" fmla="*/ 60623 w 122591"/>
                  <a:gd name="connsiteY2" fmla="*/ 123453 h 125659"/>
                  <a:gd name="connsiteX3" fmla="*/ 121245 w 122591"/>
                  <a:gd name="connsiteY3" fmla="*/ 80151 h 125659"/>
                  <a:gd name="connsiteX4" fmla="*/ 60623 w 122591"/>
                  <a:gd name="connsiteY4" fmla="*/ 2207 h 1256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91" h="125659">
                    <a:moveTo>
                      <a:pt x="60623" y="2207"/>
                    </a:moveTo>
                    <a:cubicBezTo>
                      <a:pt x="25981" y="-6453"/>
                      <a:pt x="0" y="10867"/>
                      <a:pt x="0" y="45509"/>
                    </a:cubicBezTo>
                    <a:cubicBezTo>
                      <a:pt x="0" y="80151"/>
                      <a:pt x="25981" y="114793"/>
                      <a:pt x="60623" y="123453"/>
                    </a:cubicBezTo>
                    <a:cubicBezTo>
                      <a:pt x="95264" y="132113"/>
                      <a:pt x="121245" y="114793"/>
                      <a:pt x="121245" y="80151"/>
                    </a:cubicBezTo>
                    <a:cubicBezTo>
                      <a:pt x="129906" y="45509"/>
                      <a:pt x="95264" y="10867"/>
                      <a:pt x="60623" y="220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574" name="Freeform: Shape 110">
              <a:extLst>
                <a:ext uri="{FF2B5EF4-FFF2-40B4-BE49-F238E27FC236}">
                  <a16:creationId xmlns:a16="http://schemas.microsoft.com/office/drawing/2014/main" xmlns="" id="{C8AD84A1-B5B8-4C0A-91EE-761C91BFAEBA}"/>
                </a:ext>
              </a:extLst>
            </p:cNvPr>
            <p:cNvSpPr/>
            <p:nvPr/>
          </p:nvSpPr>
          <p:spPr>
            <a:xfrm>
              <a:off x="1890430" y="2886309"/>
              <a:ext cx="2232182" cy="546863"/>
            </a:xfrm>
            <a:custGeom>
              <a:avLst/>
              <a:gdLst>
                <a:gd name="connsiteX0" fmla="*/ 5265535 w 6763787"/>
                <a:gd name="connsiteY0" fmla="*/ 245415 h 1657063"/>
                <a:gd name="connsiteX1" fmla="*/ 4157001 w 6763787"/>
                <a:gd name="connsiteY1" fmla="*/ 2923 h 1657063"/>
                <a:gd name="connsiteX2" fmla="*/ 3013826 w 6763787"/>
                <a:gd name="connsiteY2" fmla="*/ 158811 h 1657063"/>
                <a:gd name="connsiteX3" fmla="*/ 805419 w 6763787"/>
                <a:gd name="connsiteY3" fmla="*/ 1215382 h 1657063"/>
                <a:gd name="connsiteX4" fmla="*/ 0 w 6763787"/>
                <a:gd name="connsiteY4" fmla="*/ 1631082 h 1657063"/>
                <a:gd name="connsiteX5" fmla="*/ 0 w 6763787"/>
                <a:gd name="connsiteY5" fmla="*/ 1657064 h 1657063"/>
                <a:gd name="connsiteX6" fmla="*/ 476323 w 6763787"/>
                <a:gd name="connsiteY6" fmla="*/ 1423232 h 1657063"/>
                <a:gd name="connsiteX7" fmla="*/ 2702050 w 6763787"/>
                <a:gd name="connsiteY7" fmla="*/ 297378 h 1657063"/>
                <a:gd name="connsiteX8" fmla="*/ 3853886 w 6763787"/>
                <a:gd name="connsiteY8" fmla="*/ 28905 h 1657063"/>
                <a:gd name="connsiteX9" fmla="*/ 5057684 w 6763787"/>
                <a:gd name="connsiteY9" fmla="*/ 193453 h 1657063"/>
                <a:gd name="connsiteX10" fmla="*/ 6763788 w 6763787"/>
                <a:gd name="connsiteY10" fmla="*/ 981551 h 1657063"/>
                <a:gd name="connsiteX11" fmla="*/ 6763788 w 6763787"/>
                <a:gd name="connsiteY11" fmla="*/ 946909 h 1657063"/>
                <a:gd name="connsiteX12" fmla="*/ 5265535 w 6763787"/>
                <a:gd name="connsiteY12" fmla="*/ 245415 h 1657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763787" h="1657063">
                  <a:moveTo>
                    <a:pt x="5265535" y="245415"/>
                  </a:moveTo>
                  <a:cubicBezTo>
                    <a:pt x="4910457" y="115509"/>
                    <a:pt x="4538059" y="20244"/>
                    <a:pt x="4157001" y="2923"/>
                  </a:cubicBezTo>
                  <a:cubicBezTo>
                    <a:pt x="3767282" y="-14397"/>
                    <a:pt x="3386224" y="46226"/>
                    <a:pt x="3013826" y="158811"/>
                  </a:cubicBezTo>
                  <a:cubicBezTo>
                    <a:pt x="2225727" y="392642"/>
                    <a:pt x="1515573" y="825663"/>
                    <a:pt x="805419" y="1215382"/>
                  </a:cubicBezTo>
                  <a:cubicBezTo>
                    <a:pt x="545607" y="1362609"/>
                    <a:pt x="277133" y="1501176"/>
                    <a:pt x="0" y="1631082"/>
                  </a:cubicBezTo>
                  <a:lnTo>
                    <a:pt x="0" y="1657064"/>
                  </a:lnTo>
                  <a:cubicBezTo>
                    <a:pt x="164548" y="1579120"/>
                    <a:pt x="320435" y="1501176"/>
                    <a:pt x="476323" y="1423232"/>
                  </a:cubicBezTo>
                  <a:cubicBezTo>
                    <a:pt x="1212459" y="1042174"/>
                    <a:pt x="1922613" y="591832"/>
                    <a:pt x="2702050" y="297378"/>
                  </a:cubicBezTo>
                  <a:cubicBezTo>
                    <a:pt x="3074449" y="158811"/>
                    <a:pt x="3455507" y="54886"/>
                    <a:pt x="3853886" y="28905"/>
                  </a:cubicBezTo>
                  <a:cubicBezTo>
                    <a:pt x="4260926" y="2923"/>
                    <a:pt x="4667965" y="72207"/>
                    <a:pt x="5057684" y="193453"/>
                  </a:cubicBezTo>
                  <a:cubicBezTo>
                    <a:pt x="5655254" y="383982"/>
                    <a:pt x="6209520" y="678436"/>
                    <a:pt x="6763788" y="981551"/>
                  </a:cubicBezTo>
                  <a:lnTo>
                    <a:pt x="6763788" y="946909"/>
                  </a:lnTo>
                  <a:cubicBezTo>
                    <a:pt x="6270143" y="695757"/>
                    <a:pt x="5785160" y="435944"/>
                    <a:pt x="5265535" y="24541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5" name="Freeform: Shape 111">
              <a:extLst>
                <a:ext uri="{FF2B5EF4-FFF2-40B4-BE49-F238E27FC236}">
                  <a16:creationId xmlns:a16="http://schemas.microsoft.com/office/drawing/2014/main" xmlns="" id="{79C54CD3-3138-4E2C-B982-4D307617A714}"/>
                </a:ext>
              </a:extLst>
            </p:cNvPr>
            <p:cNvSpPr/>
            <p:nvPr/>
          </p:nvSpPr>
          <p:spPr>
            <a:xfrm>
              <a:off x="1887572" y="3041612"/>
              <a:ext cx="2229323" cy="549721"/>
            </a:xfrm>
            <a:custGeom>
              <a:avLst/>
              <a:gdLst>
                <a:gd name="connsiteX0" fmla="*/ 5334818 w 6755125"/>
                <a:gd name="connsiteY0" fmla="*/ 1359686 h 1665723"/>
                <a:gd name="connsiteX1" fmla="*/ 4182982 w 6755125"/>
                <a:gd name="connsiteY1" fmla="*/ 1628159 h 1665723"/>
                <a:gd name="connsiteX2" fmla="*/ 2979184 w 6755125"/>
                <a:gd name="connsiteY2" fmla="*/ 1463611 h 1665723"/>
                <a:gd name="connsiteX3" fmla="*/ 727475 w 6755125"/>
                <a:gd name="connsiteY3" fmla="*/ 372398 h 1665723"/>
                <a:gd name="connsiteX4" fmla="*/ 0 w 6755125"/>
                <a:gd name="connsiteY4" fmla="*/ 0 h 1665723"/>
                <a:gd name="connsiteX5" fmla="*/ 0 w 6755125"/>
                <a:gd name="connsiteY5" fmla="*/ 34642 h 1665723"/>
                <a:gd name="connsiteX6" fmla="*/ 554267 w 6755125"/>
                <a:gd name="connsiteY6" fmla="*/ 311775 h 1665723"/>
                <a:gd name="connsiteX7" fmla="*/ 2762674 w 6755125"/>
                <a:gd name="connsiteY7" fmla="*/ 1420309 h 1665723"/>
                <a:gd name="connsiteX8" fmla="*/ 3871207 w 6755125"/>
                <a:gd name="connsiteY8" fmla="*/ 1662800 h 1665723"/>
                <a:gd name="connsiteX9" fmla="*/ 5014383 w 6755125"/>
                <a:gd name="connsiteY9" fmla="*/ 1506913 h 1665723"/>
                <a:gd name="connsiteX10" fmla="*/ 6755126 w 6755125"/>
                <a:gd name="connsiteY10" fmla="*/ 710154 h 1665723"/>
                <a:gd name="connsiteX11" fmla="*/ 6755126 w 6755125"/>
                <a:gd name="connsiteY11" fmla="*/ 675513 h 1665723"/>
                <a:gd name="connsiteX12" fmla="*/ 5334818 w 6755125"/>
                <a:gd name="connsiteY12" fmla="*/ 1359686 h 1665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755125" h="1665723">
                  <a:moveTo>
                    <a:pt x="5334818" y="1359686"/>
                  </a:moveTo>
                  <a:cubicBezTo>
                    <a:pt x="4962420" y="1498253"/>
                    <a:pt x="4581362" y="1602178"/>
                    <a:pt x="4182982" y="1628159"/>
                  </a:cubicBezTo>
                  <a:cubicBezTo>
                    <a:pt x="3775942" y="1654140"/>
                    <a:pt x="3368903" y="1584857"/>
                    <a:pt x="2979184" y="1463611"/>
                  </a:cubicBezTo>
                  <a:cubicBezTo>
                    <a:pt x="2182425" y="1212459"/>
                    <a:pt x="1463611" y="770777"/>
                    <a:pt x="727475" y="372398"/>
                  </a:cubicBezTo>
                  <a:cubicBezTo>
                    <a:pt x="493644" y="242492"/>
                    <a:pt x="242491" y="112585"/>
                    <a:pt x="0" y="0"/>
                  </a:cubicBezTo>
                  <a:lnTo>
                    <a:pt x="0" y="34642"/>
                  </a:lnTo>
                  <a:cubicBezTo>
                    <a:pt x="190529" y="121246"/>
                    <a:pt x="372398" y="216510"/>
                    <a:pt x="554267" y="311775"/>
                  </a:cubicBezTo>
                  <a:cubicBezTo>
                    <a:pt x="1281742" y="692834"/>
                    <a:pt x="1983236" y="1143175"/>
                    <a:pt x="2762674" y="1420309"/>
                  </a:cubicBezTo>
                  <a:cubicBezTo>
                    <a:pt x="3117751" y="1550215"/>
                    <a:pt x="3490148" y="1645480"/>
                    <a:pt x="3871207" y="1662800"/>
                  </a:cubicBezTo>
                  <a:cubicBezTo>
                    <a:pt x="4260926" y="1680121"/>
                    <a:pt x="4641984" y="1619498"/>
                    <a:pt x="5014383" y="1506913"/>
                  </a:cubicBezTo>
                  <a:cubicBezTo>
                    <a:pt x="5629272" y="1325044"/>
                    <a:pt x="6192199" y="1013269"/>
                    <a:pt x="6755126" y="710154"/>
                  </a:cubicBezTo>
                  <a:lnTo>
                    <a:pt x="6755126" y="675513"/>
                  </a:lnTo>
                  <a:cubicBezTo>
                    <a:pt x="6296125" y="918004"/>
                    <a:pt x="5828462" y="1169157"/>
                    <a:pt x="5334818" y="1359686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576" name="Graphic 1">
              <a:extLst>
                <a:ext uri="{FF2B5EF4-FFF2-40B4-BE49-F238E27FC236}">
                  <a16:creationId xmlns:a16="http://schemas.microsoft.com/office/drawing/2014/main" xmlns="" id="{F758004B-569C-49A8-8D2F-D06BB1B67404}"/>
                </a:ext>
              </a:extLst>
            </p:cNvPr>
            <p:cNvGrpSpPr/>
            <p:nvPr/>
          </p:nvGrpSpPr>
          <p:grpSpPr>
            <a:xfrm>
              <a:off x="4031152" y="3157763"/>
              <a:ext cx="62879" cy="159257"/>
              <a:chOff x="12582653" y="3602003"/>
              <a:chExt cx="190530" cy="482570"/>
            </a:xfrm>
            <a:grpFill/>
          </p:grpSpPr>
          <p:sp>
            <p:nvSpPr>
              <p:cNvPr id="710" name="Freeform: Shape 173">
                <a:extLst>
                  <a:ext uri="{FF2B5EF4-FFF2-40B4-BE49-F238E27FC236}">
                    <a16:creationId xmlns:a16="http://schemas.microsoft.com/office/drawing/2014/main" xmlns="" id="{BB37D653-ABC9-41C7-88FE-B4E97DA2BD07}"/>
                  </a:ext>
                </a:extLst>
              </p:cNvPr>
              <p:cNvSpPr/>
              <p:nvPr/>
            </p:nvSpPr>
            <p:spPr>
              <a:xfrm>
                <a:off x="12660598" y="3640692"/>
                <a:ext cx="27371" cy="410446"/>
              </a:xfrm>
              <a:custGeom>
                <a:avLst/>
                <a:gdLst>
                  <a:gd name="connsiteX0" fmla="*/ 0 w 27371"/>
                  <a:gd name="connsiteY0" fmla="*/ 16398 h 410446"/>
                  <a:gd name="connsiteX1" fmla="*/ 0 w 27371"/>
                  <a:gd name="connsiteY1" fmla="*/ 397456 h 410446"/>
                  <a:gd name="connsiteX2" fmla="*/ 25982 w 27371"/>
                  <a:gd name="connsiteY2" fmla="*/ 397456 h 410446"/>
                  <a:gd name="connsiteX3" fmla="*/ 25982 w 27371"/>
                  <a:gd name="connsiteY3" fmla="*/ 16398 h 410446"/>
                  <a:gd name="connsiteX4" fmla="*/ 0 w 27371"/>
                  <a:gd name="connsiteY4" fmla="*/ 16398 h 41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371" h="410446">
                    <a:moveTo>
                      <a:pt x="0" y="16398"/>
                    </a:moveTo>
                    <a:cubicBezTo>
                      <a:pt x="0" y="146304"/>
                      <a:pt x="0" y="267550"/>
                      <a:pt x="0" y="397456"/>
                    </a:cubicBezTo>
                    <a:cubicBezTo>
                      <a:pt x="0" y="414777"/>
                      <a:pt x="25982" y="414777"/>
                      <a:pt x="25982" y="397456"/>
                    </a:cubicBezTo>
                    <a:cubicBezTo>
                      <a:pt x="25982" y="267550"/>
                      <a:pt x="25982" y="146304"/>
                      <a:pt x="25982" y="16398"/>
                    </a:cubicBezTo>
                    <a:cubicBezTo>
                      <a:pt x="34641" y="-923"/>
                      <a:pt x="0" y="-9584"/>
                      <a:pt x="0" y="1639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11" name="Freeform: Shape 174">
                <a:extLst>
                  <a:ext uri="{FF2B5EF4-FFF2-40B4-BE49-F238E27FC236}">
                    <a16:creationId xmlns:a16="http://schemas.microsoft.com/office/drawing/2014/main" xmlns="" id="{D262CAD4-ECD0-4E48-9B35-5B62296FFBDF}"/>
                  </a:ext>
                </a:extLst>
              </p:cNvPr>
              <p:cNvSpPr/>
              <p:nvPr/>
            </p:nvSpPr>
            <p:spPr>
              <a:xfrm>
                <a:off x="12582653" y="3602003"/>
                <a:ext cx="190530" cy="109301"/>
              </a:xfrm>
              <a:custGeom>
                <a:avLst/>
                <a:gdLst>
                  <a:gd name="connsiteX0" fmla="*/ 95265 w 190530"/>
                  <a:gd name="connsiteY0" fmla="*/ 37765 h 109301"/>
                  <a:gd name="connsiteX1" fmla="*/ 0 w 190530"/>
                  <a:gd name="connsiteY1" fmla="*/ 3124 h 109301"/>
                  <a:gd name="connsiteX2" fmla="*/ 95265 w 190530"/>
                  <a:gd name="connsiteY2" fmla="*/ 72407 h 109301"/>
                  <a:gd name="connsiteX3" fmla="*/ 190530 w 190530"/>
                  <a:gd name="connsiteY3" fmla="*/ 107049 h 109301"/>
                  <a:gd name="connsiteX4" fmla="*/ 95265 w 190530"/>
                  <a:gd name="connsiteY4" fmla="*/ 37765 h 109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30" h="109301">
                    <a:moveTo>
                      <a:pt x="95265" y="37765"/>
                    </a:moveTo>
                    <a:cubicBezTo>
                      <a:pt x="43302" y="3124"/>
                      <a:pt x="0" y="-5537"/>
                      <a:pt x="0" y="3124"/>
                    </a:cubicBezTo>
                    <a:cubicBezTo>
                      <a:pt x="0" y="11784"/>
                      <a:pt x="43302" y="46426"/>
                      <a:pt x="95265" y="72407"/>
                    </a:cubicBezTo>
                    <a:cubicBezTo>
                      <a:pt x="147228" y="98388"/>
                      <a:pt x="190530" y="115709"/>
                      <a:pt x="190530" y="107049"/>
                    </a:cubicBezTo>
                    <a:cubicBezTo>
                      <a:pt x="190530" y="107049"/>
                      <a:pt x="147228" y="72407"/>
                      <a:pt x="95265" y="3776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12" name="Freeform: Shape 175">
                <a:extLst>
                  <a:ext uri="{FF2B5EF4-FFF2-40B4-BE49-F238E27FC236}">
                    <a16:creationId xmlns:a16="http://schemas.microsoft.com/office/drawing/2014/main" xmlns="" id="{156D0511-4F6F-4748-A2A6-E2D87906F445}"/>
                  </a:ext>
                </a:extLst>
              </p:cNvPr>
              <p:cNvSpPr/>
              <p:nvPr/>
            </p:nvSpPr>
            <p:spPr>
              <a:xfrm>
                <a:off x="12582653" y="3974401"/>
                <a:ext cx="190530" cy="110172"/>
              </a:xfrm>
              <a:custGeom>
                <a:avLst/>
                <a:gdLst>
                  <a:gd name="connsiteX0" fmla="*/ 95265 w 190530"/>
                  <a:gd name="connsiteY0" fmla="*/ 37765 h 110172"/>
                  <a:gd name="connsiteX1" fmla="*/ 0 w 190530"/>
                  <a:gd name="connsiteY1" fmla="*/ 107049 h 110172"/>
                  <a:gd name="connsiteX2" fmla="*/ 95265 w 190530"/>
                  <a:gd name="connsiteY2" fmla="*/ 72407 h 110172"/>
                  <a:gd name="connsiteX3" fmla="*/ 190530 w 190530"/>
                  <a:gd name="connsiteY3" fmla="*/ 3124 h 110172"/>
                  <a:gd name="connsiteX4" fmla="*/ 95265 w 190530"/>
                  <a:gd name="connsiteY4" fmla="*/ 37765 h 1101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30" h="110172">
                    <a:moveTo>
                      <a:pt x="95265" y="37765"/>
                    </a:moveTo>
                    <a:cubicBezTo>
                      <a:pt x="43302" y="63747"/>
                      <a:pt x="0" y="98388"/>
                      <a:pt x="0" y="107049"/>
                    </a:cubicBezTo>
                    <a:cubicBezTo>
                      <a:pt x="0" y="115709"/>
                      <a:pt x="43302" y="107049"/>
                      <a:pt x="95265" y="72407"/>
                    </a:cubicBezTo>
                    <a:cubicBezTo>
                      <a:pt x="147228" y="37765"/>
                      <a:pt x="190530" y="11784"/>
                      <a:pt x="190530" y="3124"/>
                    </a:cubicBezTo>
                    <a:cubicBezTo>
                      <a:pt x="190530" y="-5537"/>
                      <a:pt x="147228" y="3124"/>
                      <a:pt x="95265" y="3776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77" name="Graphic 1">
              <a:extLst>
                <a:ext uri="{FF2B5EF4-FFF2-40B4-BE49-F238E27FC236}">
                  <a16:creationId xmlns:a16="http://schemas.microsoft.com/office/drawing/2014/main" xmlns="" id="{6B4786A7-5C94-4F9F-9AD8-DD0689E95CC3}"/>
                </a:ext>
              </a:extLst>
            </p:cNvPr>
            <p:cNvGrpSpPr/>
            <p:nvPr/>
          </p:nvGrpSpPr>
          <p:grpSpPr>
            <a:xfrm>
              <a:off x="3888247" y="3079306"/>
              <a:ext cx="62879" cy="316172"/>
              <a:chOff x="12149632" y="3364268"/>
              <a:chExt cx="190530" cy="958039"/>
            </a:xfrm>
            <a:grpFill/>
          </p:grpSpPr>
          <p:sp>
            <p:nvSpPr>
              <p:cNvPr id="707" name="Freeform: Shape 170">
                <a:extLst>
                  <a:ext uri="{FF2B5EF4-FFF2-40B4-BE49-F238E27FC236}">
                    <a16:creationId xmlns:a16="http://schemas.microsoft.com/office/drawing/2014/main" xmlns="" id="{89653DCC-8574-4BC4-8313-9539A2E4723E}"/>
                  </a:ext>
                </a:extLst>
              </p:cNvPr>
              <p:cNvSpPr/>
              <p:nvPr/>
            </p:nvSpPr>
            <p:spPr>
              <a:xfrm>
                <a:off x="12236236" y="3401607"/>
                <a:ext cx="25981" cy="883362"/>
              </a:xfrm>
              <a:custGeom>
                <a:avLst/>
                <a:gdLst>
                  <a:gd name="connsiteX0" fmla="*/ 0 w 25981"/>
                  <a:gd name="connsiteY0" fmla="*/ 12991 h 883362"/>
                  <a:gd name="connsiteX1" fmla="*/ 0 w 25981"/>
                  <a:gd name="connsiteY1" fmla="*/ 870372 h 883362"/>
                  <a:gd name="connsiteX2" fmla="*/ 25982 w 25981"/>
                  <a:gd name="connsiteY2" fmla="*/ 870372 h 883362"/>
                  <a:gd name="connsiteX3" fmla="*/ 25982 w 25981"/>
                  <a:gd name="connsiteY3" fmla="*/ 12991 h 883362"/>
                  <a:gd name="connsiteX4" fmla="*/ 0 w 25981"/>
                  <a:gd name="connsiteY4" fmla="*/ 12991 h 8833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883362">
                    <a:moveTo>
                      <a:pt x="0" y="12991"/>
                    </a:moveTo>
                    <a:cubicBezTo>
                      <a:pt x="0" y="298784"/>
                      <a:pt x="0" y="584578"/>
                      <a:pt x="0" y="870372"/>
                    </a:cubicBezTo>
                    <a:cubicBezTo>
                      <a:pt x="0" y="887693"/>
                      <a:pt x="25982" y="887693"/>
                      <a:pt x="25982" y="870372"/>
                    </a:cubicBezTo>
                    <a:cubicBezTo>
                      <a:pt x="25982" y="584578"/>
                      <a:pt x="25982" y="298784"/>
                      <a:pt x="25982" y="12991"/>
                    </a:cubicBezTo>
                    <a:cubicBezTo>
                      <a:pt x="2598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8" name="Freeform: Shape 171">
                <a:extLst>
                  <a:ext uri="{FF2B5EF4-FFF2-40B4-BE49-F238E27FC236}">
                    <a16:creationId xmlns:a16="http://schemas.microsoft.com/office/drawing/2014/main" xmlns="" id="{42FBFF83-FAC7-4DFF-B0CF-7A954A2393C8}"/>
                  </a:ext>
                </a:extLst>
              </p:cNvPr>
              <p:cNvSpPr/>
              <p:nvPr/>
            </p:nvSpPr>
            <p:spPr>
              <a:xfrm>
                <a:off x="12149632" y="3364268"/>
                <a:ext cx="190530" cy="123023"/>
              </a:xfrm>
              <a:custGeom>
                <a:avLst/>
                <a:gdLst>
                  <a:gd name="connsiteX0" fmla="*/ 95265 w 190530"/>
                  <a:gd name="connsiteY0" fmla="*/ 24348 h 123023"/>
                  <a:gd name="connsiteX1" fmla="*/ 0 w 190530"/>
                  <a:gd name="connsiteY1" fmla="*/ 15687 h 123023"/>
                  <a:gd name="connsiteX2" fmla="*/ 95265 w 190530"/>
                  <a:gd name="connsiteY2" fmla="*/ 102292 h 123023"/>
                  <a:gd name="connsiteX3" fmla="*/ 190530 w 190530"/>
                  <a:gd name="connsiteY3" fmla="*/ 110952 h 123023"/>
                  <a:gd name="connsiteX4" fmla="*/ 95265 w 190530"/>
                  <a:gd name="connsiteY4" fmla="*/ 24348 h 1230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30" h="123023">
                    <a:moveTo>
                      <a:pt x="95265" y="24348"/>
                    </a:moveTo>
                    <a:cubicBezTo>
                      <a:pt x="43302" y="-1633"/>
                      <a:pt x="0" y="-10294"/>
                      <a:pt x="0" y="15687"/>
                    </a:cubicBezTo>
                    <a:cubicBezTo>
                      <a:pt x="0" y="41669"/>
                      <a:pt x="43302" y="76310"/>
                      <a:pt x="95265" y="102292"/>
                    </a:cubicBezTo>
                    <a:cubicBezTo>
                      <a:pt x="147228" y="128273"/>
                      <a:pt x="190530" y="128273"/>
                      <a:pt x="190530" y="110952"/>
                    </a:cubicBezTo>
                    <a:cubicBezTo>
                      <a:pt x="190530" y="93631"/>
                      <a:pt x="147228" y="58989"/>
                      <a:pt x="95265" y="2434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9" name="Freeform: Shape 172">
                <a:extLst>
                  <a:ext uri="{FF2B5EF4-FFF2-40B4-BE49-F238E27FC236}">
                    <a16:creationId xmlns:a16="http://schemas.microsoft.com/office/drawing/2014/main" xmlns="" id="{E19170AD-2609-4764-B296-28D4B9941DDE}"/>
                  </a:ext>
                </a:extLst>
              </p:cNvPr>
              <p:cNvSpPr/>
              <p:nvPr/>
            </p:nvSpPr>
            <p:spPr>
              <a:xfrm>
                <a:off x="12149632" y="4199284"/>
                <a:ext cx="190530" cy="123023"/>
              </a:xfrm>
              <a:custGeom>
                <a:avLst/>
                <a:gdLst>
                  <a:gd name="connsiteX0" fmla="*/ 95265 w 190530"/>
                  <a:gd name="connsiteY0" fmla="*/ 20732 h 123023"/>
                  <a:gd name="connsiteX1" fmla="*/ 0 w 190530"/>
                  <a:gd name="connsiteY1" fmla="*/ 107336 h 123023"/>
                  <a:gd name="connsiteX2" fmla="*/ 95265 w 190530"/>
                  <a:gd name="connsiteY2" fmla="*/ 98676 h 123023"/>
                  <a:gd name="connsiteX3" fmla="*/ 190530 w 190530"/>
                  <a:gd name="connsiteY3" fmla="*/ 12072 h 123023"/>
                  <a:gd name="connsiteX4" fmla="*/ 95265 w 190530"/>
                  <a:gd name="connsiteY4" fmla="*/ 20732 h 1230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30" h="123023">
                    <a:moveTo>
                      <a:pt x="95265" y="20732"/>
                    </a:moveTo>
                    <a:cubicBezTo>
                      <a:pt x="43302" y="46713"/>
                      <a:pt x="0" y="81355"/>
                      <a:pt x="0" y="107336"/>
                    </a:cubicBezTo>
                    <a:cubicBezTo>
                      <a:pt x="0" y="133317"/>
                      <a:pt x="43302" y="124657"/>
                      <a:pt x="95265" y="98676"/>
                    </a:cubicBezTo>
                    <a:cubicBezTo>
                      <a:pt x="147228" y="72695"/>
                      <a:pt x="190530" y="29393"/>
                      <a:pt x="190530" y="12072"/>
                    </a:cubicBezTo>
                    <a:cubicBezTo>
                      <a:pt x="190530" y="-5249"/>
                      <a:pt x="147228" y="-5249"/>
                      <a:pt x="95265" y="2073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78" name="Graphic 1">
              <a:extLst>
                <a:ext uri="{FF2B5EF4-FFF2-40B4-BE49-F238E27FC236}">
                  <a16:creationId xmlns:a16="http://schemas.microsoft.com/office/drawing/2014/main" xmlns="" id="{845CBBD7-B730-4E4E-BFB5-A61809A1377F}"/>
                </a:ext>
              </a:extLst>
            </p:cNvPr>
            <p:cNvGrpSpPr/>
            <p:nvPr/>
          </p:nvGrpSpPr>
          <p:grpSpPr>
            <a:xfrm>
              <a:off x="3748200" y="3008045"/>
              <a:ext cx="62878" cy="458694"/>
              <a:chOff x="11725272" y="3148339"/>
              <a:chExt cx="190528" cy="1389899"/>
            </a:xfrm>
            <a:grpFill/>
          </p:grpSpPr>
          <p:sp>
            <p:nvSpPr>
              <p:cNvPr id="704" name="Freeform: Shape 167">
                <a:extLst>
                  <a:ext uri="{FF2B5EF4-FFF2-40B4-BE49-F238E27FC236}">
                    <a16:creationId xmlns:a16="http://schemas.microsoft.com/office/drawing/2014/main" xmlns="" id="{E2E48398-A267-4C43-A02F-988DCF99CCAD}"/>
                  </a:ext>
                </a:extLst>
              </p:cNvPr>
              <p:cNvSpPr/>
              <p:nvPr/>
            </p:nvSpPr>
            <p:spPr>
              <a:xfrm>
                <a:off x="11803215" y="3185096"/>
                <a:ext cx="27371" cy="1325044"/>
              </a:xfrm>
              <a:custGeom>
                <a:avLst/>
                <a:gdLst>
                  <a:gd name="connsiteX0" fmla="*/ 0 w 27371"/>
                  <a:gd name="connsiteY0" fmla="*/ 12991 h 1325044"/>
                  <a:gd name="connsiteX1" fmla="*/ 0 w 27371"/>
                  <a:gd name="connsiteY1" fmla="*/ 1312053 h 1325044"/>
                  <a:gd name="connsiteX2" fmla="*/ 25982 w 27371"/>
                  <a:gd name="connsiteY2" fmla="*/ 1312053 h 1325044"/>
                  <a:gd name="connsiteX3" fmla="*/ 25982 w 27371"/>
                  <a:gd name="connsiteY3" fmla="*/ 12991 h 1325044"/>
                  <a:gd name="connsiteX4" fmla="*/ 0 w 27371"/>
                  <a:gd name="connsiteY4" fmla="*/ 12991 h 13250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371" h="1325044">
                    <a:moveTo>
                      <a:pt x="0" y="12991"/>
                    </a:moveTo>
                    <a:cubicBezTo>
                      <a:pt x="0" y="446011"/>
                      <a:pt x="0" y="879032"/>
                      <a:pt x="0" y="1312053"/>
                    </a:cubicBezTo>
                    <a:cubicBezTo>
                      <a:pt x="0" y="1329374"/>
                      <a:pt x="25982" y="1329374"/>
                      <a:pt x="25982" y="1312053"/>
                    </a:cubicBezTo>
                    <a:cubicBezTo>
                      <a:pt x="25982" y="879032"/>
                      <a:pt x="25982" y="446011"/>
                      <a:pt x="25982" y="12991"/>
                    </a:cubicBezTo>
                    <a:cubicBezTo>
                      <a:pt x="3464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5" name="Freeform: Shape 168">
                <a:extLst>
                  <a:ext uri="{FF2B5EF4-FFF2-40B4-BE49-F238E27FC236}">
                    <a16:creationId xmlns:a16="http://schemas.microsoft.com/office/drawing/2014/main" xmlns="" id="{254D25ED-F83B-41D3-AD66-4CBE94F6B3CC}"/>
                  </a:ext>
                </a:extLst>
              </p:cNvPr>
              <p:cNvSpPr/>
              <p:nvPr/>
            </p:nvSpPr>
            <p:spPr>
              <a:xfrm>
                <a:off x="11725272" y="3148339"/>
                <a:ext cx="190528" cy="139763"/>
              </a:xfrm>
              <a:custGeom>
                <a:avLst/>
                <a:gdLst>
                  <a:gd name="connsiteX0" fmla="*/ 95265 w 190528"/>
                  <a:gd name="connsiteY0" fmla="*/ 15107 h 139763"/>
                  <a:gd name="connsiteX1" fmla="*/ 0 w 190528"/>
                  <a:gd name="connsiteY1" fmla="*/ 32428 h 139763"/>
                  <a:gd name="connsiteX2" fmla="*/ 95265 w 190528"/>
                  <a:gd name="connsiteY2" fmla="*/ 127692 h 139763"/>
                  <a:gd name="connsiteX3" fmla="*/ 190529 w 190528"/>
                  <a:gd name="connsiteY3" fmla="*/ 119032 h 139763"/>
                  <a:gd name="connsiteX4" fmla="*/ 95265 w 190528"/>
                  <a:gd name="connsiteY4" fmla="*/ 15107 h 1397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39763">
                    <a:moveTo>
                      <a:pt x="95265" y="15107"/>
                    </a:moveTo>
                    <a:cubicBezTo>
                      <a:pt x="43302" y="-10875"/>
                      <a:pt x="0" y="-2214"/>
                      <a:pt x="0" y="32428"/>
                    </a:cubicBezTo>
                    <a:cubicBezTo>
                      <a:pt x="0" y="67069"/>
                      <a:pt x="43302" y="110371"/>
                      <a:pt x="95265" y="127692"/>
                    </a:cubicBezTo>
                    <a:cubicBezTo>
                      <a:pt x="147227" y="145013"/>
                      <a:pt x="190529" y="145013"/>
                      <a:pt x="190529" y="119032"/>
                    </a:cubicBezTo>
                    <a:cubicBezTo>
                      <a:pt x="190529" y="84390"/>
                      <a:pt x="147227" y="41088"/>
                      <a:pt x="95265" y="1510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6" name="Freeform: Shape 169">
                <a:extLst>
                  <a:ext uri="{FF2B5EF4-FFF2-40B4-BE49-F238E27FC236}">
                    <a16:creationId xmlns:a16="http://schemas.microsoft.com/office/drawing/2014/main" xmlns="" id="{892E33A0-6163-49C0-BB00-D1049978F09C}"/>
                  </a:ext>
                </a:extLst>
              </p:cNvPr>
              <p:cNvSpPr/>
              <p:nvPr/>
            </p:nvSpPr>
            <p:spPr>
              <a:xfrm>
                <a:off x="11725272" y="4399168"/>
                <a:ext cx="190528" cy="139069"/>
              </a:xfrm>
              <a:custGeom>
                <a:avLst/>
                <a:gdLst>
                  <a:gd name="connsiteX0" fmla="*/ 95265 w 190528"/>
                  <a:gd name="connsiteY0" fmla="*/ 11377 h 139069"/>
                  <a:gd name="connsiteX1" fmla="*/ 0 w 190528"/>
                  <a:gd name="connsiteY1" fmla="*/ 106642 h 139069"/>
                  <a:gd name="connsiteX2" fmla="*/ 95265 w 190528"/>
                  <a:gd name="connsiteY2" fmla="*/ 123963 h 139069"/>
                  <a:gd name="connsiteX3" fmla="*/ 190529 w 190528"/>
                  <a:gd name="connsiteY3" fmla="*/ 28698 h 139069"/>
                  <a:gd name="connsiteX4" fmla="*/ 95265 w 190528"/>
                  <a:gd name="connsiteY4" fmla="*/ 11377 h 1390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39069">
                    <a:moveTo>
                      <a:pt x="95265" y="11377"/>
                    </a:moveTo>
                    <a:cubicBezTo>
                      <a:pt x="43302" y="28698"/>
                      <a:pt x="0" y="72000"/>
                      <a:pt x="0" y="106642"/>
                    </a:cubicBezTo>
                    <a:cubicBezTo>
                      <a:pt x="0" y="141283"/>
                      <a:pt x="43302" y="149944"/>
                      <a:pt x="95265" y="123963"/>
                    </a:cubicBezTo>
                    <a:cubicBezTo>
                      <a:pt x="147227" y="97981"/>
                      <a:pt x="190529" y="54679"/>
                      <a:pt x="190529" y="28698"/>
                    </a:cubicBezTo>
                    <a:cubicBezTo>
                      <a:pt x="190529" y="-5944"/>
                      <a:pt x="147227" y="-5944"/>
                      <a:pt x="95265" y="1137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79" name="Graphic 1">
              <a:extLst>
                <a:ext uri="{FF2B5EF4-FFF2-40B4-BE49-F238E27FC236}">
                  <a16:creationId xmlns:a16="http://schemas.microsoft.com/office/drawing/2014/main" xmlns="" id="{2849613A-89B6-4294-8CBF-04B7E97DC15C}"/>
                </a:ext>
              </a:extLst>
            </p:cNvPr>
            <p:cNvGrpSpPr/>
            <p:nvPr/>
          </p:nvGrpSpPr>
          <p:grpSpPr>
            <a:xfrm>
              <a:off x="3608153" y="2945052"/>
              <a:ext cx="62878" cy="583608"/>
              <a:chOff x="11300912" y="2957461"/>
              <a:chExt cx="190528" cy="1768406"/>
            </a:xfrm>
            <a:grpFill/>
          </p:grpSpPr>
          <p:sp>
            <p:nvSpPr>
              <p:cNvPr id="701" name="Freeform: Shape 164">
                <a:extLst>
                  <a:ext uri="{FF2B5EF4-FFF2-40B4-BE49-F238E27FC236}">
                    <a16:creationId xmlns:a16="http://schemas.microsoft.com/office/drawing/2014/main" xmlns="" id="{1868D612-A410-419F-BB80-B22BE8765DBA}"/>
                  </a:ext>
                </a:extLst>
              </p:cNvPr>
              <p:cNvSpPr/>
              <p:nvPr/>
            </p:nvSpPr>
            <p:spPr>
              <a:xfrm>
                <a:off x="11378855" y="3003228"/>
                <a:ext cx="25981" cy="1688781"/>
              </a:xfrm>
              <a:custGeom>
                <a:avLst/>
                <a:gdLst>
                  <a:gd name="connsiteX0" fmla="*/ 0 w 25981"/>
                  <a:gd name="connsiteY0" fmla="*/ 12991 h 1688781"/>
                  <a:gd name="connsiteX1" fmla="*/ 0 w 25981"/>
                  <a:gd name="connsiteY1" fmla="*/ 1675791 h 1688781"/>
                  <a:gd name="connsiteX2" fmla="*/ 25982 w 25981"/>
                  <a:gd name="connsiteY2" fmla="*/ 1675791 h 1688781"/>
                  <a:gd name="connsiteX3" fmla="*/ 25982 w 25981"/>
                  <a:gd name="connsiteY3" fmla="*/ 12991 h 1688781"/>
                  <a:gd name="connsiteX4" fmla="*/ 0 w 25981"/>
                  <a:gd name="connsiteY4" fmla="*/ 12991 h 16887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688781">
                    <a:moveTo>
                      <a:pt x="0" y="12991"/>
                    </a:moveTo>
                    <a:cubicBezTo>
                      <a:pt x="0" y="567258"/>
                      <a:pt x="0" y="1121524"/>
                      <a:pt x="0" y="1675791"/>
                    </a:cubicBezTo>
                    <a:cubicBezTo>
                      <a:pt x="0" y="1693112"/>
                      <a:pt x="25982" y="1693112"/>
                      <a:pt x="25982" y="1675791"/>
                    </a:cubicBezTo>
                    <a:cubicBezTo>
                      <a:pt x="25982" y="1121524"/>
                      <a:pt x="25982" y="567258"/>
                      <a:pt x="25982" y="12991"/>
                    </a:cubicBezTo>
                    <a:cubicBezTo>
                      <a:pt x="2598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2" name="Freeform: Shape 165">
                <a:extLst>
                  <a:ext uri="{FF2B5EF4-FFF2-40B4-BE49-F238E27FC236}">
                    <a16:creationId xmlns:a16="http://schemas.microsoft.com/office/drawing/2014/main" xmlns="" id="{2C8ABE24-C446-49FD-BBAA-CBA371A4B9A2}"/>
                  </a:ext>
                </a:extLst>
              </p:cNvPr>
              <p:cNvSpPr/>
              <p:nvPr/>
            </p:nvSpPr>
            <p:spPr>
              <a:xfrm>
                <a:off x="11300912" y="2957461"/>
                <a:ext cx="190528" cy="152156"/>
              </a:xfrm>
              <a:custGeom>
                <a:avLst/>
                <a:gdLst>
                  <a:gd name="connsiteX0" fmla="*/ 95264 w 190528"/>
                  <a:gd name="connsiteY0" fmla="*/ 6795 h 152156"/>
                  <a:gd name="connsiteX1" fmla="*/ 0 w 190528"/>
                  <a:gd name="connsiteY1" fmla="*/ 41437 h 152156"/>
                  <a:gd name="connsiteX2" fmla="*/ 95264 w 190528"/>
                  <a:gd name="connsiteY2" fmla="*/ 145362 h 152156"/>
                  <a:gd name="connsiteX3" fmla="*/ 190529 w 190528"/>
                  <a:gd name="connsiteY3" fmla="*/ 110720 h 152156"/>
                  <a:gd name="connsiteX4" fmla="*/ 95264 w 190528"/>
                  <a:gd name="connsiteY4" fmla="*/ 6795 h 152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52156">
                    <a:moveTo>
                      <a:pt x="95264" y="6795"/>
                    </a:moveTo>
                    <a:cubicBezTo>
                      <a:pt x="43302" y="-10526"/>
                      <a:pt x="0" y="6795"/>
                      <a:pt x="0" y="41437"/>
                    </a:cubicBezTo>
                    <a:cubicBezTo>
                      <a:pt x="0" y="84739"/>
                      <a:pt x="43302" y="128041"/>
                      <a:pt x="95264" y="145362"/>
                    </a:cubicBezTo>
                    <a:cubicBezTo>
                      <a:pt x="147227" y="162683"/>
                      <a:pt x="190529" y="145362"/>
                      <a:pt x="190529" y="110720"/>
                    </a:cubicBezTo>
                    <a:cubicBezTo>
                      <a:pt x="181868" y="76078"/>
                      <a:pt x="147227" y="32776"/>
                      <a:pt x="95264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3" name="Freeform: Shape 166">
                <a:extLst>
                  <a:ext uri="{FF2B5EF4-FFF2-40B4-BE49-F238E27FC236}">
                    <a16:creationId xmlns:a16="http://schemas.microsoft.com/office/drawing/2014/main" xmlns="" id="{A4A5D8CF-AF8E-4155-BB4A-A7B80D5D66EC}"/>
                  </a:ext>
                </a:extLst>
              </p:cNvPr>
              <p:cNvSpPr/>
              <p:nvPr/>
            </p:nvSpPr>
            <p:spPr>
              <a:xfrm>
                <a:off x="11300912" y="4568299"/>
                <a:ext cx="190528" cy="157568"/>
              </a:xfrm>
              <a:custGeom>
                <a:avLst/>
                <a:gdLst>
                  <a:gd name="connsiteX0" fmla="*/ 95264 w 190528"/>
                  <a:gd name="connsiteY0" fmla="*/ 6795 h 157568"/>
                  <a:gd name="connsiteX1" fmla="*/ 0 w 190528"/>
                  <a:gd name="connsiteY1" fmla="*/ 110720 h 157568"/>
                  <a:gd name="connsiteX2" fmla="*/ 95264 w 190528"/>
                  <a:gd name="connsiteY2" fmla="*/ 145362 h 157568"/>
                  <a:gd name="connsiteX3" fmla="*/ 190529 w 190528"/>
                  <a:gd name="connsiteY3" fmla="*/ 41437 h 157568"/>
                  <a:gd name="connsiteX4" fmla="*/ 95264 w 190528"/>
                  <a:gd name="connsiteY4" fmla="*/ 6795 h 1575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57568">
                    <a:moveTo>
                      <a:pt x="95264" y="6795"/>
                    </a:moveTo>
                    <a:cubicBezTo>
                      <a:pt x="43302" y="24116"/>
                      <a:pt x="0" y="67418"/>
                      <a:pt x="0" y="110720"/>
                    </a:cubicBezTo>
                    <a:cubicBezTo>
                      <a:pt x="0" y="154022"/>
                      <a:pt x="43302" y="171343"/>
                      <a:pt x="95264" y="145362"/>
                    </a:cubicBezTo>
                    <a:cubicBezTo>
                      <a:pt x="147227" y="128041"/>
                      <a:pt x="190529" y="76078"/>
                      <a:pt x="190529" y="41437"/>
                    </a:cubicBezTo>
                    <a:cubicBezTo>
                      <a:pt x="181868" y="6795"/>
                      <a:pt x="147227" y="-10526"/>
                      <a:pt x="95264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80" name="Graphic 1">
              <a:extLst>
                <a:ext uri="{FF2B5EF4-FFF2-40B4-BE49-F238E27FC236}">
                  <a16:creationId xmlns:a16="http://schemas.microsoft.com/office/drawing/2014/main" xmlns="" id="{289CEABB-39BE-467E-A718-350CF70C5CCA}"/>
                </a:ext>
              </a:extLst>
            </p:cNvPr>
            <p:cNvGrpSpPr/>
            <p:nvPr/>
          </p:nvGrpSpPr>
          <p:grpSpPr>
            <a:xfrm>
              <a:off x="3465247" y="2900061"/>
              <a:ext cx="62878" cy="674661"/>
              <a:chOff x="10867891" y="2821134"/>
              <a:chExt cx="190528" cy="2044308"/>
            </a:xfrm>
            <a:grpFill/>
          </p:grpSpPr>
          <p:sp>
            <p:nvSpPr>
              <p:cNvPr id="698" name="Freeform: Shape 161">
                <a:extLst>
                  <a:ext uri="{FF2B5EF4-FFF2-40B4-BE49-F238E27FC236}">
                    <a16:creationId xmlns:a16="http://schemas.microsoft.com/office/drawing/2014/main" xmlns="" id="{858FB86E-1C2B-4DE2-8B13-ECA5B8495FF1}"/>
                  </a:ext>
                </a:extLst>
              </p:cNvPr>
              <p:cNvSpPr/>
              <p:nvPr/>
            </p:nvSpPr>
            <p:spPr>
              <a:xfrm>
                <a:off x="10954495" y="2864661"/>
                <a:ext cx="25980" cy="1965915"/>
              </a:xfrm>
              <a:custGeom>
                <a:avLst/>
                <a:gdLst>
                  <a:gd name="connsiteX0" fmla="*/ 0 w 25980"/>
                  <a:gd name="connsiteY0" fmla="*/ 12991 h 1965915"/>
                  <a:gd name="connsiteX1" fmla="*/ 0 w 25980"/>
                  <a:gd name="connsiteY1" fmla="*/ 1952925 h 1965915"/>
                  <a:gd name="connsiteX2" fmla="*/ 25980 w 25980"/>
                  <a:gd name="connsiteY2" fmla="*/ 1952925 h 1965915"/>
                  <a:gd name="connsiteX3" fmla="*/ 25980 w 25980"/>
                  <a:gd name="connsiteY3" fmla="*/ 12991 h 1965915"/>
                  <a:gd name="connsiteX4" fmla="*/ 0 w 25980"/>
                  <a:gd name="connsiteY4" fmla="*/ 12991 h 19659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0" h="1965915">
                    <a:moveTo>
                      <a:pt x="0" y="12991"/>
                    </a:moveTo>
                    <a:cubicBezTo>
                      <a:pt x="0" y="662522"/>
                      <a:pt x="0" y="1303393"/>
                      <a:pt x="0" y="1952925"/>
                    </a:cubicBezTo>
                    <a:cubicBezTo>
                      <a:pt x="0" y="1970245"/>
                      <a:pt x="25980" y="1970245"/>
                      <a:pt x="25980" y="1952925"/>
                    </a:cubicBezTo>
                    <a:cubicBezTo>
                      <a:pt x="25980" y="1303393"/>
                      <a:pt x="25980" y="662522"/>
                      <a:pt x="25980" y="12991"/>
                    </a:cubicBezTo>
                    <a:cubicBezTo>
                      <a:pt x="25980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9" name="Freeform: Shape 162">
                <a:extLst>
                  <a:ext uri="{FF2B5EF4-FFF2-40B4-BE49-F238E27FC236}">
                    <a16:creationId xmlns:a16="http://schemas.microsoft.com/office/drawing/2014/main" xmlns="" id="{85081977-5689-4BB6-96C5-E0C6C2E001F3}"/>
                  </a:ext>
                </a:extLst>
              </p:cNvPr>
              <p:cNvSpPr/>
              <p:nvPr/>
            </p:nvSpPr>
            <p:spPr>
              <a:xfrm>
                <a:off x="10867891" y="2821134"/>
                <a:ext cx="190528" cy="170762"/>
              </a:xfrm>
              <a:custGeom>
                <a:avLst/>
                <a:gdLst>
                  <a:gd name="connsiteX0" fmla="*/ 95264 w 190528"/>
                  <a:gd name="connsiteY0" fmla="*/ 4555 h 170762"/>
                  <a:gd name="connsiteX1" fmla="*/ 0 w 190528"/>
                  <a:gd name="connsiteY1" fmla="*/ 65178 h 170762"/>
                  <a:gd name="connsiteX2" fmla="*/ 95264 w 190528"/>
                  <a:gd name="connsiteY2" fmla="*/ 169103 h 170762"/>
                  <a:gd name="connsiteX3" fmla="*/ 190529 w 190528"/>
                  <a:gd name="connsiteY3" fmla="*/ 108480 h 170762"/>
                  <a:gd name="connsiteX4" fmla="*/ 95264 w 190528"/>
                  <a:gd name="connsiteY4" fmla="*/ 4555 h 17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70762">
                    <a:moveTo>
                      <a:pt x="95264" y="4555"/>
                    </a:moveTo>
                    <a:cubicBezTo>
                      <a:pt x="43302" y="-12766"/>
                      <a:pt x="0" y="21876"/>
                      <a:pt x="0" y="65178"/>
                    </a:cubicBezTo>
                    <a:cubicBezTo>
                      <a:pt x="0" y="108480"/>
                      <a:pt x="43302" y="160443"/>
                      <a:pt x="95264" y="169103"/>
                    </a:cubicBezTo>
                    <a:cubicBezTo>
                      <a:pt x="147227" y="177763"/>
                      <a:pt x="190529" y="151782"/>
                      <a:pt x="190529" y="108480"/>
                    </a:cubicBezTo>
                    <a:cubicBezTo>
                      <a:pt x="190529" y="65178"/>
                      <a:pt x="147227" y="13215"/>
                      <a:pt x="95264" y="455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0" name="Freeform: Shape 163">
                <a:extLst>
                  <a:ext uri="{FF2B5EF4-FFF2-40B4-BE49-F238E27FC236}">
                    <a16:creationId xmlns:a16="http://schemas.microsoft.com/office/drawing/2014/main" xmlns="" id="{83688370-DEFD-4ECA-AB60-815CACF8EA8E}"/>
                  </a:ext>
                </a:extLst>
              </p:cNvPr>
              <p:cNvSpPr/>
              <p:nvPr/>
            </p:nvSpPr>
            <p:spPr>
              <a:xfrm>
                <a:off x="10867891" y="4690996"/>
                <a:ext cx="190528" cy="174446"/>
              </a:xfrm>
              <a:custGeom>
                <a:avLst/>
                <a:gdLst>
                  <a:gd name="connsiteX0" fmla="*/ 95264 w 190528"/>
                  <a:gd name="connsiteY0" fmla="*/ 5344 h 174446"/>
                  <a:gd name="connsiteX1" fmla="*/ 0 w 190528"/>
                  <a:gd name="connsiteY1" fmla="*/ 109269 h 174446"/>
                  <a:gd name="connsiteX2" fmla="*/ 95264 w 190528"/>
                  <a:gd name="connsiteY2" fmla="*/ 169892 h 174446"/>
                  <a:gd name="connsiteX3" fmla="*/ 190529 w 190528"/>
                  <a:gd name="connsiteY3" fmla="*/ 65967 h 174446"/>
                  <a:gd name="connsiteX4" fmla="*/ 95264 w 190528"/>
                  <a:gd name="connsiteY4" fmla="*/ 5344 h 174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74446">
                    <a:moveTo>
                      <a:pt x="95264" y="5344"/>
                    </a:moveTo>
                    <a:cubicBezTo>
                      <a:pt x="43302" y="14004"/>
                      <a:pt x="0" y="65967"/>
                      <a:pt x="0" y="109269"/>
                    </a:cubicBezTo>
                    <a:cubicBezTo>
                      <a:pt x="0" y="152571"/>
                      <a:pt x="43302" y="187213"/>
                      <a:pt x="95264" y="169892"/>
                    </a:cubicBezTo>
                    <a:cubicBezTo>
                      <a:pt x="147227" y="152571"/>
                      <a:pt x="190529" y="109269"/>
                      <a:pt x="190529" y="65967"/>
                    </a:cubicBezTo>
                    <a:cubicBezTo>
                      <a:pt x="190529" y="14004"/>
                      <a:pt x="147227" y="-11977"/>
                      <a:pt x="95264" y="534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81" name="Graphic 1">
              <a:extLst>
                <a:ext uri="{FF2B5EF4-FFF2-40B4-BE49-F238E27FC236}">
                  <a16:creationId xmlns:a16="http://schemas.microsoft.com/office/drawing/2014/main" xmlns="" id="{CE9D15DF-CC0A-4920-A4A8-AAF2BA4D398C}"/>
                </a:ext>
              </a:extLst>
            </p:cNvPr>
            <p:cNvGrpSpPr/>
            <p:nvPr/>
          </p:nvGrpSpPr>
          <p:grpSpPr>
            <a:xfrm>
              <a:off x="3325200" y="2869688"/>
              <a:ext cx="62878" cy="735409"/>
              <a:chOff x="10443530" y="2729098"/>
              <a:chExt cx="190528" cy="2228380"/>
            </a:xfrm>
            <a:grpFill/>
          </p:grpSpPr>
          <p:sp>
            <p:nvSpPr>
              <p:cNvPr id="695" name="Freeform: Shape 158">
                <a:extLst>
                  <a:ext uri="{FF2B5EF4-FFF2-40B4-BE49-F238E27FC236}">
                    <a16:creationId xmlns:a16="http://schemas.microsoft.com/office/drawing/2014/main" xmlns="" id="{8673F15B-0CE1-4D43-9352-E8B99583116B}"/>
                  </a:ext>
                </a:extLst>
              </p:cNvPr>
              <p:cNvSpPr/>
              <p:nvPr/>
            </p:nvSpPr>
            <p:spPr>
              <a:xfrm>
                <a:off x="10521474" y="2781047"/>
                <a:ext cx="25980" cy="2136133"/>
              </a:xfrm>
              <a:custGeom>
                <a:avLst/>
                <a:gdLst>
                  <a:gd name="connsiteX0" fmla="*/ 0 w 25980"/>
                  <a:gd name="connsiteY0" fmla="*/ 10000 h 2136133"/>
                  <a:gd name="connsiteX1" fmla="*/ 0 w 25980"/>
                  <a:gd name="connsiteY1" fmla="*/ 2123143 h 2136133"/>
                  <a:gd name="connsiteX2" fmla="*/ 25980 w 25980"/>
                  <a:gd name="connsiteY2" fmla="*/ 2123143 h 2136133"/>
                  <a:gd name="connsiteX3" fmla="*/ 25980 w 25980"/>
                  <a:gd name="connsiteY3" fmla="*/ 10000 h 2136133"/>
                  <a:gd name="connsiteX4" fmla="*/ 0 w 25980"/>
                  <a:gd name="connsiteY4" fmla="*/ 10000 h 21361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0" h="2136133">
                    <a:moveTo>
                      <a:pt x="0" y="10000"/>
                    </a:moveTo>
                    <a:cubicBezTo>
                      <a:pt x="0" y="711494"/>
                      <a:pt x="0" y="1412988"/>
                      <a:pt x="0" y="2123143"/>
                    </a:cubicBezTo>
                    <a:cubicBezTo>
                      <a:pt x="0" y="2140463"/>
                      <a:pt x="25980" y="2140463"/>
                      <a:pt x="25980" y="2123143"/>
                    </a:cubicBezTo>
                    <a:cubicBezTo>
                      <a:pt x="25980" y="1421649"/>
                      <a:pt x="25980" y="720155"/>
                      <a:pt x="25980" y="10000"/>
                    </a:cubicBezTo>
                    <a:cubicBezTo>
                      <a:pt x="25980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6" name="Freeform: Shape 159">
                <a:extLst>
                  <a:ext uri="{FF2B5EF4-FFF2-40B4-BE49-F238E27FC236}">
                    <a16:creationId xmlns:a16="http://schemas.microsoft.com/office/drawing/2014/main" xmlns="" id="{E3C3ECE5-9D5C-4F37-8CF7-3B46F7B13C31}"/>
                  </a:ext>
                </a:extLst>
              </p:cNvPr>
              <p:cNvSpPr/>
              <p:nvPr/>
            </p:nvSpPr>
            <p:spPr>
              <a:xfrm>
                <a:off x="10443530" y="2729098"/>
                <a:ext cx="190528" cy="184521"/>
              </a:xfrm>
              <a:custGeom>
                <a:avLst/>
                <a:gdLst>
                  <a:gd name="connsiteX0" fmla="*/ 95265 w 190528"/>
                  <a:gd name="connsiteY0" fmla="*/ 1326 h 184521"/>
                  <a:gd name="connsiteX1" fmla="*/ 0 w 190528"/>
                  <a:gd name="connsiteY1" fmla="*/ 79270 h 184521"/>
                  <a:gd name="connsiteX2" fmla="*/ 95265 w 190528"/>
                  <a:gd name="connsiteY2" fmla="*/ 183195 h 184521"/>
                  <a:gd name="connsiteX3" fmla="*/ 190529 w 190528"/>
                  <a:gd name="connsiteY3" fmla="*/ 105251 h 184521"/>
                  <a:gd name="connsiteX4" fmla="*/ 95265 w 190528"/>
                  <a:gd name="connsiteY4" fmla="*/ 1326 h 1845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84521">
                    <a:moveTo>
                      <a:pt x="95265" y="1326"/>
                    </a:moveTo>
                    <a:cubicBezTo>
                      <a:pt x="43302" y="-7334"/>
                      <a:pt x="0" y="27308"/>
                      <a:pt x="0" y="79270"/>
                    </a:cubicBezTo>
                    <a:cubicBezTo>
                      <a:pt x="0" y="131233"/>
                      <a:pt x="43302" y="174535"/>
                      <a:pt x="95265" y="183195"/>
                    </a:cubicBezTo>
                    <a:cubicBezTo>
                      <a:pt x="147227" y="191856"/>
                      <a:pt x="190529" y="157214"/>
                      <a:pt x="190529" y="105251"/>
                    </a:cubicBezTo>
                    <a:cubicBezTo>
                      <a:pt x="181869" y="61949"/>
                      <a:pt x="147227" y="9987"/>
                      <a:pt x="95265" y="132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7" name="Freeform: Shape 160">
                <a:extLst>
                  <a:ext uri="{FF2B5EF4-FFF2-40B4-BE49-F238E27FC236}">
                    <a16:creationId xmlns:a16="http://schemas.microsoft.com/office/drawing/2014/main" xmlns="" id="{35E260DD-D6A2-4080-8774-1F0DD849D7B6}"/>
                  </a:ext>
                </a:extLst>
              </p:cNvPr>
              <p:cNvSpPr/>
              <p:nvPr/>
            </p:nvSpPr>
            <p:spPr>
              <a:xfrm>
                <a:off x="10443530" y="4772957"/>
                <a:ext cx="190528" cy="184521"/>
              </a:xfrm>
              <a:custGeom>
                <a:avLst/>
                <a:gdLst>
                  <a:gd name="connsiteX0" fmla="*/ 95265 w 190528"/>
                  <a:gd name="connsiteY0" fmla="*/ 1326 h 184521"/>
                  <a:gd name="connsiteX1" fmla="*/ 0 w 190528"/>
                  <a:gd name="connsiteY1" fmla="*/ 105251 h 184521"/>
                  <a:gd name="connsiteX2" fmla="*/ 95265 w 190528"/>
                  <a:gd name="connsiteY2" fmla="*/ 183195 h 184521"/>
                  <a:gd name="connsiteX3" fmla="*/ 190529 w 190528"/>
                  <a:gd name="connsiteY3" fmla="*/ 79270 h 184521"/>
                  <a:gd name="connsiteX4" fmla="*/ 95265 w 190528"/>
                  <a:gd name="connsiteY4" fmla="*/ 1326 h 1845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84521">
                    <a:moveTo>
                      <a:pt x="95265" y="1326"/>
                    </a:moveTo>
                    <a:cubicBezTo>
                      <a:pt x="43302" y="9987"/>
                      <a:pt x="0" y="53289"/>
                      <a:pt x="0" y="105251"/>
                    </a:cubicBezTo>
                    <a:cubicBezTo>
                      <a:pt x="0" y="157214"/>
                      <a:pt x="43302" y="191856"/>
                      <a:pt x="95265" y="183195"/>
                    </a:cubicBezTo>
                    <a:cubicBezTo>
                      <a:pt x="147227" y="174535"/>
                      <a:pt x="190529" y="131233"/>
                      <a:pt x="190529" y="79270"/>
                    </a:cubicBezTo>
                    <a:cubicBezTo>
                      <a:pt x="181869" y="27307"/>
                      <a:pt x="147227" y="-7334"/>
                      <a:pt x="95265" y="132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82" name="Graphic 1">
              <a:extLst>
                <a:ext uri="{FF2B5EF4-FFF2-40B4-BE49-F238E27FC236}">
                  <a16:creationId xmlns:a16="http://schemas.microsoft.com/office/drawing/2014/main" xmlns="" id="{710879E7-4D41-418D-96A8-9E11C39A34A1}"/>
                </a:ext>
              </a:extLst>
            </p:cNvPr>
            <p:cNvGrpSpPr/>
            <p:nvPr/>
          </p:nvGrpSpPr>
          <p:grpSpPr>
            <a:xfrm>
              <a:off x="3182295" y="2861551"/>
              <a:ext cx="62878" cy="754540"/>
              <a:chOff x="10010509" y="2704443"/>
              <a:chExt cx="190529" cy="2286350"/>
            </a:xfrm>
            <a:grpFill/>
          </p:grpSpPr>
          <p:sp>
            <p:nvSpPr>
              <p:cNvPr id="692" name="Freeform: Shape 155">
                <a:extLst>
                  <a:ext uri="{FF2B5EF4-FFF2-40B4-BE49-F238E27FC236}">
                    <a16:creationId xmlns:a16="http://schemas.microsoft.com/office/drawing/2014/main" xmlns="" id="{64E93D6F-FCD0-49A7-A966-DE312F070840}"/>
                  </a:ext>
                </a:extLst>
              </p:cNvPr>
              <p:cNvSpPr/>
              <p:nvPr/>
            </p:nvSpPr>
            <p:spPr>
              <a:xfrm>
                <a:off x="10097113" y="2752075"/>
                <a:ext cx="25981" cy="2191085"/>
              </a:xfrm>
              <a:custGeom>
                <a:avLst/>
                <a:gdLst>
                  <a:gd name="connsiteX0" fmla="*/ 0 w 25981"/>
                  <a:gd name="connsiteY0" fmla="*/ 12991 h 2191085"/>
                  <a:gd name="connsiteX1" fmla="*/ 0 w 25981"/>
                  <a:gd name="connsiteY1" fmla="*/ 2178095 h 2191085"/>
                  <a:gd name="connsiteX2" fmla="*/ 25982 w 25981"/>
                  <a:gd name="connsiteY2" fmla="*/ 2178095 h 2191085"/>
                  <a:gd name="connsiteX3" fmla="*/ 25982 w 25981"/>
                  <a:gd name="connsiteY3" fmla="*/ 12991 h 2191085"/>
                  <a:gd name="connsiteX4" fmla="*/ 0 w 25981"/>
                  <a:gd name="connsiteY4" fmla="*/ 12991 h 21910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2191085">
                    <a:moveTo>
                      <a:pt x="0" y="12991"/>
                    </a:moveTo>
                    <a:cubicBezTo>
                      <a:pt x="0" y="731805"/>
                      <a:pt x="0" y="1459281"/>
                      <a:pt x="0" y="2178095"/>
                    </a:cubicBezTo>
                    <a:cubicBezTo>
                      <a:pt x="0" y="2195416"/>
                      <a:pt x="25982" y="2195416"/>
                      <a:pt x="25982" y="2178095"/>
                    </a:cubicBezTo>
                    <a:cubicBezTo>
                      <a:pt x="25982" y="1459281"/>
                      <a:pt x="25982" y="731805"/>
                      <a:pt x="25982" y="12991"/>
                    </a:cubicBezTo>
                    <a:cubicBezTo>
                      <a:pt x="2598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3" name="Freeform: Shape 156">
                <a:extLst>
                  <a:ext uri="{FF2B5EF4-FFF2-40B4-BE49-F238E27FC236}">
                    <a16:creationId xmlns:a16="http://schemas.microsoft.com/office/drawing/2014/main" xmlns="" id="{C676D5E3-F656-4225-BC00-50A27423939B}"/>
                  </a:ext>
                </a:extLst>
              </p:cNvPr>
              <p:cNvSpPr/>
              <p:nvPr/>
            </p:nvSpPr>
            <p:spPr>
              <a:xfrm>
                <a:off x="10010509" y="2704443"/>
                <a:ext cx="190529" cy="190529"/>
              </a:xfrm>
              <a:custGeom>
                <a:avLst/>
                <a:gdLst>
                  <a:gd name="connsiteX0" fmla="*/ 95265 w 190529"/>
                  <a:gd name="connsiteY0" fmla="*/ 0 h 190529"/>
                  <a:gd name="connsiteX1" fmla="*/ 0 w 190529"/>
                  <a:gd name="connsiteY1" fmla="*/ 95265 h 190529"/>
                  <a:gd name="connsiteX2" fmla="*/ 95265 w 190529"/>
                  <a:gd name="connsiteY2" fmla="*/ 190529 h 190529"/>
                  <a:gd name="connsiteX3" fmla="*/ 190530 w 190529"/>
                  <a:gd name="connsiteY3" fmla="*/ 95265 h 190529"/>
                  <a:gd name="connsiteX4" fmla="*/ 95265 w 190529"/>
                  <a:gd name="connsiteY4" fmla="*/ 0 h 190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90529">
                    <a:moveTo>
                      <a:pt x="95265" y="0"/>
                    </a:moveTo>
                    <a:cubicBezTo>
                      <a:pt x="43302" y="0"/>
                      <a:pt x="0" y="43302"/>
                      <a:pt x="0" y="95265"/>
                    </a:cubicBezTo>
                    <a:cubicBezTo>
                      <a:pt x="0" y="147227"/>
                      <a:pt x="43302" y="190529"/>
                      <a:pt x="95265" y="190529"/>
                    </a:cubicBezTo>
                    <a:cubicBezTo>
                      <a:pt x="147228" y="190529"/>
                      <a:pt x="190530" y="147227"/>
                      <a:pt x="190530" y="95265"/>
                    </a:cubicBezTo>
                    <a:cubicBezTo>
                      <a:pt x="190530" y="43302"/>
                      <a:pt x="147228" y="0"/>
                      <a:pt x="95265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4" name="Freeform: Shape 157">
                <a:extLst>
                  <a:ext uri="{FF2B5EF4-FFF2-40B4-BE49-F238E27FC236}">
                    <a16:creationId xmlns:a16="http://schemas.microsoft.com/office/drawing/2014/main" xmlns="" id="{D4236854-D779-4D35-856C-A4A2EBA188AA}"/>
                  </a:ext>
                </a:extLst>
              </p:cNvPr>
              <p:cNvSpPr/>
              <p:nvPr/>
            </p:nvSpPr>
            <p:spPr>
              <a:xfrm>
                <a:off x="10010509" y="4800264"/>
                <a:ext cx="190529" cy="190529"/>
              </a:xfrm>
              <a:custGeom>
                <a:avLst/>
                <a:gdLst>
                  <a:gd name="connsiteX0" fmla="*/ 95265 w 190529"/>
                  <a:gd name="connsiteY0" fmla="*/ 0 h 190529"/>
                  <a:gd name="connsiteX1" fmla="*/ 0 w 190529"/>
                  <a:gd name="connsiteY1" fmla="*/ 95265 h 190529"/>
                  <a:gd name="connsiteX2" fmla="*/ 95265 w 190529"/>
                  <a:gd name="connsiteY2" fmla="*/ 190529 h 190529"/>
                  <a:gd name="connsiteX3" fmla="*/ 190530 w 190529"/>
                  <a:gd name="connsiteY3" fmla="*/ 95265 h 190529"/>
                  <a:gd name="connsiteX4" fmla="*/ 95265 w 190529"/>
                  <a:gd name="connsiteY4" fmla="*/ 0 h 190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90529">
                    <a:moveTo>
                      <a:pt x="95265" y="0"/>
                    </a:moveTo>
                    <a:cubicBezTo>
                      <a:pt x="43302" y="0"/>
                      <a:pt x="0" y="43302"/>
                      <a:pt x="0" y="95265"/>
                    </a:cubicBezTo>
                    <a:cubicBezTo>
                      <a:pt x="0" y="147227"/>
                      <a:pt x="43302" y="190529"/>
                      <a:pt x="95265" y="190529"/>
                    </a:cubicBezTo>
                    <a:cubicBezTo>
                      <a:pt x="147228" y="190529"/>
                      <a:pt x="190530" y="147227"/>
                      <a:pt x="190530" y="95265"/>
                    </a:cubicBezTo>
                    <a:cubicBezTo>
                      <a:pt x="190530" y="34642"/>
                      <a:pt x="147228" y="0"/>
                      <a:pt x="95265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83" name="Graphic 1">
              <a:extLst>
                <a:ext uri="{FF2B5EF4-FFF2-40B4-BE49-F238E27FC236}">
                  <a16:creationId xmlns:a16="http://schemas.microsoft.com/office/drawing/2014/main" xmlns="" id="{81E0D170-17A3-4769-A7FC-C57B9DA969C5}"/>
                </a:ext>
              </a:extLst>
            </p:cNvPr>
            <p:cNvGrpSpPr/>
            <p:nvPr/>
          </p:nvGrpSpPr>
          <p:grpSpPr>
            <a:xfrm>
              <a:off x="3042247" y="2869758"/>
              <a:ext cx="62878" cy="735339"/>
              <a:chOff x="9586149" y="2729310"/>
              <a:chExt cx="190528" cy="2228168"/>
            </a:xfrm>
            <a:grpFill/>
          </p:grpSpPr>
          <p:sp>
            <p:nvSpPr>
              <p:cNvPr id="689" name="Freeform: Shape 152">
                <a:extLst>
                  <a:ext uri="{FF2B5EF4-FFF2-40B4-BE49-F238E27FC236}">
                    <a16:creationId xmlns:a16="http://schemas.microsoft.com/office/drawing/2014/main" xmlns="" id="{FCBE6B98-AFC3-4235-B59D-670CB2E3ECF0}"/>
                  </a:ext>
                </a:extLst>
              </p:cNvPr>
              <p:cNvSpPr/>
              <p:nvPr/>
            </p:nvSpPr>
            <p:spPr>
              <a:xfrm>
                <a:off x="9664092" y="2781047"/>
                <a:ext cx="25981" cy="2136133"/>
              </a:xfrm>
              <a:custGeom>
                <a:avLst/>
                <a:gdLst>
                  <a:gd name="connsiteX0" fmla="*/ 0 w 25981"/>
                  <a:gd name="connsiteY0" fmla="*/ 10000 h 2136133"/>
                  <a:gd name="connsiteX1" fmla="*/ 0 w 25981"/>
                  <a:gd name="connsiteY1" fmla="*/ 2123143 h 2136133"/>
                  <a:gd name="connsiteX2" fmla="*/ 25982 w 25981"/>
                  <a:gd name="connsiteY2" fmla="*/ 2123143 h 2136133"/>
                  <a:gd name="connsiteX3" fmla="*/ 25982 w 25981"/>
                  <a:gd name="connsiteY3" fmla="*/ 10000 h 2136133"/>
                  <a:gd name="connsiteX4" fmla="*/ 0 w 25981"/>
                  <a:gd name="connsiteY4" fmla="*/ 10000 h 21361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2136133">
                    <a:moveTo>
                      <a:pt x="0" y="10000"/>
                    </a:moveTo>
                    <a:cubicBezTo>
                      <a:pt x="0" y="711494"/>
                      <a:pt x="0" y="1421649"/>
                      <a:pt x="0" y="2123143"/>
                    </a:cubicBezTo>
                    <a:cubicBezTo>
                      <a:pt x="0" y="2140463"/>
                      <a:pt x="25982" y="2140463"/>
                      <a:pt x="25982" y="2123143"/>
                    </a:cubicBezTo>
                    <a:cubicBezTo>
                      <a:pt x="25982" y="1421649"/>
                      <a:pt x="25982" y="711494"/>
                      <a:pt x="25982" y="10000"/>
                    </a:cubicBezTo>
                    <a:cubicBezTo>
                      <a:pt x="25982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0" name="Freeform: Shape 153">
                <a:extLst>
                  <a:ext uri="{FF2B5EF4-FFF2-40B4-BE49-F238E27FC236}">
                    <a16:creationId xmlns:a16="http://schemas.microsoft.com/office/drawing/2014/main" xmlns="" id="{3577908C-C637-4BB9-A7F0-FD5CB5F766FD}"/>
                  </a:ext>
                </a:extLst>
              </p:cNvPr>
              <p:cNvSpPr/>
              <p:nvPr/>
            </p:nvSpPr>
            <p:spPr>
              <a:xfrm>
                <a:off x="9586149" y="2729310"/>
                <a:ext cx="190528" cy="184309"/>
              </a:xfrm>
              <a:custGeom>
                <a:avLst/>
                <a:gdLst>
                  <a:gd name="connsiteX0" fmla="*/ 95264 w 190528"/>
                  <a:gd name="connsiteY0" fmla="*/ 1115 h 184309"/>
                  <a:gd name="connsiteX1" fmla="*/ 0 w 190528"/>
                  <a:gd name="connsiteY1" fmla="*/ 105040 h 184309"/>
                  <a:gd name="connsiteX2" fmla="*/ 95264 w 190528"/>
                  <a:gd name="connsiteY2" fmla="*/ 182983 h 184309"/>
                  <a:gd name="connsiteX3" fmla="*/ 190529 w 190528"/>
                  <a:gd name="connsiteY3" fmla="*/ 79058 h 184309"/>
                  <a:gd name="connsiteX4" fmla="*/ 95264 w 190528"/>
                  <a:gd name="connsiteY4" fmla="*/ 1115 h 1843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84309">
                    <a:moveTo>
                      <a:pt x="95264" y="1115"/>
                    </a:moveTo>
                    <a:cubicBezTo>
                      <a:pt x="43302" y="9775"/>
                      <a:pt x="0" y="53077"/>
                      <a:pt x="0" y="105040"/>
                    </a:cubicBezTo>
                    <a:cubicBezTo>
                      <a:pt x="0" y="157002"/>
                      <a:pt x="43302" y="191644"/>
                      <a:pt x="95264" y="182983"/>
                    </a:cubicBezTo>
                    <a:cubicBezTo>
                      <a:pt x="147227" y="174323"/>
                      <a:pt x="190529" y="131021"/>
                      <a:pt x="190529" y="79058"/>
                    </a:cubicBezTo>
                    <a:cubicBezTo>
                      <a:pt x="190529" y="35756"/>
                      <a:pt x="147227" y="-7546"/>
                      <a:pt x="95264" y="111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1" name="Freeform: Shape 154">
                <a:extLst>
                  <a:ext uri="{FF2B5EF4-FFF2-40B4-BE49-F238E27FC236}">
                    <a16:creationId xmlns:a16="http://schemas.microsoft.com/office/drawing/2014/main" xmlns="" id="{041A78A9-A440-4372-9FAA-4C4BBCA80B82}"/>
                  </a:ext>
                </a:extLst>
              </p:cNvPr>
              <p:cNvSpPr/>
              <p:nvPr/>
            </p:nvSpPr>
            <p:spPr>
              <a:xfrm>
                <a:off x="9586149" y="4772957"/>
                <a:ext cx="190528" cy="184521"/>
              </a:xfrm>
              <a:custGeom>
                <a:avLst/>
                <a:gdLst>
                  <a:gd name="connsiteX0" fmla="*/ 95264 w 190528"/>
                  <a:gd name="connsiteY0" fmla="*/ 1326 h 184521"/>
                  <a:gd name="connsiteX1" fmla="*/ 0 w 190528"/>
                  <a:gd name="connsiteY1" fmla="*/ 79270 h 184521"/>
                  <a:gd name="connsiteX2" fmla="*/ 95264 w 190528"/>
                  <a:gd name="connsiteY2" fmla="*/ 183195 h 184521"/>
                  <a:gd name="connsiteX3" fmla="*/ 190529 w 190528"/>
                  <a:gd name="connsiteY3" fmla="*/ 105251 h 184521"/>
                  <a:gd name="connsiteX4" fmla="*/ 95264 w 190528"/>
                  <a:gd name="connsiteY4" fmla="*/ 1326 h 1845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84521">
                    <a:moveTo>
                      <a:pt x="95264" y="1326"/>
                    </a:moveTo>
                    <a:cubicBezTo>
                      <a:pt x="43302" y="-7334"/>
                      <a:pt x="0" y="27307"/>
                      <a:pt x="0" y="79270"/>
                    </a:cubicBezTo>
                    <a:cubicBezTo>
                      <a:pt x="0" y="131233"/>
                      <a:pt x="43302" y="174535"/>
                      <a:pt x="95264" y="183195"/>
                    </a:cubicBezTo>
                    <a:cubicBezTo>
                      <a:pt x="147227" y="191856"/>
                      <a:pt x="190529" y="157214"/>
                      <a:pt x="190529" y="105251"/>
                    </a:cubicBezTo>
                    <a:cubicBezTo>
                      <a:pt x="190529" y="44628"/>
                      <a:pt x="147227" y="1326"/>
                      <a:pt x="95264" y="132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84" name="Graphic 1">
              <a:extLst>
                <a:ext uri="{FF2B5EF4-FFF2-40B4-BE49-F238E27FC236}">
                  <a16:creationId xmlns:a16="http://schemas.microsoft.com/office/drawing/2014/main" xmlns="" id="{503B97DB-1AE5-4DEE-A6C4-3087A0AA1B53}"/>
                </a:ext>
              </a:extLst>
            </p:cNvPr>
            <p:cNvGrpSpPr/>
            <p:nvPr/>
          </p:nvGrpSpPr>
          <p:grpSpPr>
            <a:xfrm>
              <a:off x="2899342" y="2899801"/>
              <a:ext cx="62878" cy="674922"/>
              <a:chOff x="9153128" y="2820345"/>
              <a:chExt cx="190528" cy="2045097"/>
            </a:xfrm>
            <a:grpFill/>
          </p:grpSpPr>
          <p:sp>
            <p:nvSpPr>
              <p:cNvPr id="686" name="Freeform: Shape 149">
                <a:extLst>
                  <a:ext uri="{FF2B5EF4-FFF2-40B4-BE49-F238E27FC236}">
                    <a16:creationId xmlns:a16="http://schemas.microsoft.com/office/drawing/2014/main" xmlns="" id="{0772D68D-C5D2-4D7B-9047-CE9183EF51BE}"/>
                  </a:ext>
                </a:extLst>
              </p:cNvPr>
              <p:cNvSpPr/>
              <p:nvPr/>
            </p:nvSpPr>
            <p:spPr>
              <a:xfrm>
                <a:off x="9239732" y="2864661"/>
                <a:ext cx="25980" cy="1965915"/>
              </a:xfrm>
              <a:custGeom>
                <a:avLst/>
                <a:gdLst>
                  <a:gd name="connsiteX0" fmla="*/ 0 w 25980"/>
                  <a:gd name="connsiteY0" fmla="*/ 12991 h 1965915"/>
                  <a:gd name="connsiteX1" fmla="*/ 0 w 25980"/>
                  <a:gd name="connsiteY1" fmla="*/ 1952925 h 1965915"/>
                  <a:gd name="connsiteX2" fmla="*/ 25981 w 25980"/>
                  <a:gd name="connsiteY2" fmla="*/ 1952925 h 1965915"/>
                  <a:gd name="connsiteX3" fmla="*/ 25981 w 25980"/>
                  <a:gd name="connsiteY3" fmla="*/ 12991 h 1965915"/>
                  <a:gd name="connsiteX4" fmla="*/ 0 w 25980"/>
                  <a:gd name="connsiteY4" fmla="*/ 12991 h 19659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0" h="1965915">
                    <a:moveTo>
                      <a:pt x="0" y="12991"/>
                    </a:moveTo>
                    <a:cubicBezTo>
                      <a:pt x="0" y="662522"/>
                      <a:pt x="0" y="1303393"/>
                      <a:pt x="0" y="1952925"/>
                    </a:cubicBezTo>
                    <a:cubicBezTo>
                      <a:pt x="0" y="1970245"/>
                      <a:pt x="25981" y="1970245"/>
                      <a:pt x="25981" y="1952925"/>
                    </a:cubicBezTo>
                    <a:cubicBezTo>
                      <a:pt x="25981" y="1303393"/>
                      <a:pt x="25981" y="662522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7" name="Freeform: Shape 150">
                <a:extLst>
                  <a:ext uri="{FF2B5EF4-FFF2-40B4-BE49-F238E27FC236}">
                    <a16:creationId xmlns:a16="http://schemas.microsoft.com/office/drawing/2014/main" xmlns="" id="{E404C0B9-61A0-48DA-9AE9-AF3DAF110FDF}"/>
                  </a:ext>
                </a:extLst>
              </p:cNvPr>
              <p:cNvSpPr/>
              <p:nvPr/>
            </p:nvSpPr>
            <p:spPr>
              <a:xfrm>
                <a:off x="9153128" y="2820345"/>
                <a:ext cx="190528" cy="171551"/>
              </a:xfrm>
              <a:custGeom>
                <a:avLst/>
                <a:gdLst>
                  <a:gd name="connsiteX0" fmla="*/ 95264 w 190528"/>
                  <a:gd name="connsiteY0" fmla="*/ 5344 h 171551"/>
                  <a:gd name="connsiteX1" fmla="*/ 0 w 190528"/>
                  <a:gd name="connsiteY1" fmla="*/ 109269 h 171551"/>
                  <a:gd name="connsiteX2" fmla="*/ 95264 w 190528"/>
                  <a:gd name="connsiteY2" fmla="*/ 169892 h 171551"/>
                  <a:gd name="connsiteX3" fmla="*/ 190529 w 190528"/>
                  <a:gd name="connsiteY3" fmla="*/ 65967 h 171551"/>
                  <a:gd name="connsiteX4" fmla="*/ 95264 w 190528"/>
                  <a:gd name="connsiteY4" fmla="*/ 5344 h 1715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71551">
                    <a:moveTo>
                      <a:pt x="95264" y="5344"/>
                    </a:moveTo>
                    <a:cubicBezTo>
                      <a:pt x="43302" y="22665"/>
                      <a:pt x="0" y="65967"/>
                      <a:pt x="0" y="109269"/>
                    </a:cubicBezTo>
                    <a:cubicBezTo>
                      <a:pt x="0" y="152571"/>
                      <a:pt x="43302" y="178552"/>
                      <a:pt x="95264" y="169892"/>
                    </a:cubicBezTo>
                    <a:cubicBezTo>
                      <a:pt x="147227" y="161231"/>
                      <a:pt x="190529" y="109269"/>
                      <a:pt x="190529" y="65967"/>
                    </a:cubicBezTo>
                    <a:cubicBezTo>
                      <a:pt x="190529" y="14004"/>
                      <a:pt x="147227" y="-11977"/>
                      <a:pt x="95264" y="534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8" name="Freeform: Shape 151">
                <a:extLst>
                  <a:ext uri="{FF2B5EF4-FFF2-40B4-BE49-F238E27FC236}">
                    <a16:creationId xmlns:a16="http://schemas.microsoft.com/office/drawing/2014/main" xmlns="" id="{EC4FFC72-F48A-484A-AED9-4A988AAA190F}"/>
                  </a:ext>
                </a:extLst>
              </p:cNvPr>
              <p:cNvSpPr/>
              <p:nvPr/>
            </p:nvSpPr>
            <p:spPr>
              <a:xfrm>
                <a:off x="9153128" y="4694680"/>
                <a:ext cx="190528" cy="170762"/>
              </a:xfrm>
              <a:custGeom>
                <a:avLst/>
                <a:gdLst>
                  <a:gd name="connsiteX0" fmla="*/ 95264 w 190528"/>
                  <a:gd name="connsiteY0" fmla="*/ 1659 h 170762"/>
                  <a:gd name="connsiteX1" fmla="*/ 0 w 190528"/>
                  <a:gd name="connsiteY1" fmla="*/ 62282 h 170762"/>
                  <a:gd name="connsiteX2" fmla="*/ 95264 w 190528"/>
                  <a:gd name="connsiteY2" fmla="*/ 166207 h 170762"/>
                  <a:gd name="connsiteX3" fmla="*/ 190529 w 190528"/>
                  <a:gd name="connsiteY3" fmla="*/ 105584 h 170762"/>
                  <a:gd name="connsiteX4" fmla="*/ 95264 w 190528"/>
                  <a:gd name="connsiteY4" fmla="*/ 1659 h 17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70762">
                    <a:moveTo>
                      <a:pt x="95264" y="1659"/>
                    </a:moveTo>
                    <a:cubicBezTo>
                      <a:pt x="43302" y="-7001"/>
                      <a:pt x="0" y="18980"/>
                      <a:pt x="0" y="62282"/>
                    </a:cubicBezTo>
                    <a:cubicBezTo>
                      <a:pt x="0" y="105584"/>
                      <a:pt x="43302" y="157547"/>
                      <a:pt x="95264" y="166207"/>
                    </a:cubicBezTo>
                    <a:cubicBezTo>
                      <a:pt x="147227" y="183528"/>
                      <a:pt x="190529" y="148886"/>
                      <a:pt x="190529" y="105584"/>
                    </a:cubicBezTo>
                    <a:cubicBezTo>
                      <a:pt x="190529" y="62282"/>
                      <a:pt x="147227" y="10320"/>
                      <a:pt x="95264" y="165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85" name="Graphic 1">
              <a:extLst>
                <a:ext uri="{FF2B5EF4-FFF2-40B4-BE49-F238E27FC236}">
                  <a16:creationId xmlns:a16="http://schemas.microsoft.com/office/drawing/2014/main" xmlns="" id="{7DF1428A-48A2-4351-B3B8-AF726CD1A885}"/>
                </a:ext>
              </a:extLst>
            </p:cNvPr>
            <p:cNvGrpSpPr/>
            <p:nvPr/>
          </p:nvGrpSpPr>
          <p:grpSpPr>
            <a:xfrm>
              <a:off x="2759295" y="2945052"/>
              <a:ext cx="62878" cy="581822"/>
              <a:chOff x="8728767" y="2957461"/>
              <a:chExt cx="190528" cy="1762994"/>
            </a:xfrm>
            <a:grpFill/>
          </p:grpSpPr>
          <p:sp>
            <p:nvSpPr>
              <p:cNvPr id="683" name="Freeform: Shape 146">
                <a:extLst>
                  <a:ext uri="{FF2B5EF4-FFF2-40B4-BE49-F238E27FC236}">
                    <a16:creationId xmlns:a16="http://schemas.microsoft.com/office/drawing/2014/main" xmlns="" id="{61A03704-7717-4996-8C88-ED919F1C0745}"/>
                  </a:ext>
                </a:extLst>
              </p:cNvPr>
              <p:cNvSpPr/>
              <p:nvPr/>
            </p:nvSpPr>
            <p:spPr>
              <a:xfrm>
                <a:off x="8806711" y="3003228"/>
                <a:ext cx="25980" cy="1688781"/>
              </a:xfrm>
              <a:custGeom>
                <a:avLst/>
                <a:gdLst>
                  <a:gd name="connsiteX0" fmla="*/ 0 w 25980"/>
                  <a:gd name="connsiteY0" fmla="*/ 12991 h 1688781"/>
                  <a:gd name="connsiteX1" fmla="*/ 0 w 25980"/>
                  <a:gd name="connsiteY1" fmla="*/ 1675791 h 1688781"/>
                  <a:gd name="connsiteX2" fmla="*/ 25981 w 25980"/>
                  <a:gd name="connsiteY2" fmla="*/ 1675791 h 1688781"/>
                  <a:gd name="connsiteX3" fmla="*/ 25981 w 25980"/>
                  <a:gd name="connsiteY3" fmla="*/ 12991 h 1688781"/>
                  <a:gd name="connsiteX4" fmla="*/ 0 w 25980"/>
                  <a:gd name="connsiteY4" fmla="*/ 12991 h 16887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0" h="1688781">
                    <a:moveTo>
                      <a:pt x="0" y="12991"/>
                    </a:moveTo>
                    <a:cubicBezTo>
                      <a:pt x="0" y="567258"/>
                      <a:pt x="0" y="1121524"/>
                      <a:pt x="0" y="1675791"/>
                    </a:cubicBezTo>
                    <a:cubicBezTo>
                      <a:pt x="0" y="1693112"/>
                      <a:pt x="25981" y="1693112"/>
                      <a:pt x="25981" y="1675791"/>
                    </a:cubicBezTo>
                    <a:cubicBezTo>
                      <a:pt x="25981" y="1121524"/>
                      <a:pt x="25981" y="567258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4" name="Freeform: Shape 147">
                <a:extLst>
                  <a:ext uri="{FF2B5EF4-FFF2-40B4-BE49-F238E27FC236}">
                    <a16:creationId xmlns:a16="http://schemas.microsoft.com/office/drawing/2014/main" xmlns="" id="{FAC09A29-AB6F-412E-8579-E123A7722C86}"/>
                  </a:ext>
                </a:extLst>
              </p:cNvPr>
              <p:cNvSpPr/>
              <p:nvPr/>
            </p:nvSpPr>
            <p:spPr>
              <a:xfrm>
                <a:off x="8728767" y="2957461"/>
                <a:ext cx="190528" cy="152156"/>
              </a:xfrm>
              <a:custGeom>
                <a:avLst/>
                <a:gdLst>
                  <a:gd name="connsiteX0" fmla="*/ 95264 w 190528"/>
                  <a:gd name="connsiteY0" fmla="*/ 6795 h 152156"/>
                  <a:gd name="connsiteX1" fmla="*/ 0 w 190528"/>
                  <a:gd name="connsiteY1" fmla="*/ 110720 h 152156"/>
                  <a:gd name="connsiteX2" fmla="*/ 95264 w 190528"/>
                  <a:gd name="connsiteY2" fmla="*/ 145362 h 152156"/>
                  <a:gd name="connsiteX3" fmla="*/ 190529 w 190528"/>
                  <a:gd name="connsiteY3" fmla="*/ 41437 h 152156"/>
                  <a:gd name="connsiteX4" fmla="*/ 95264 w 190528"/>
                  <a:gd name="connsiteY4" fmla="*/ 6795 h 152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52156">
                    <a:moveTo>
                      <a:pt x="95264" y="6795"/>
                    </a:moveTo>
                    <a:cubicBezTo>
                      <a:pt x="43302" y="24116"/>
                      <a:pt x="0" y="76078"/>
                      <a:pt x="0" y="110720"/>
                    </a:cubicBezTo>
                    <a:cubicBezTo>
                      <a:pt x="0" y="145362"/>
                      <a:pt x="43302" y="162683"/>
                      <a:pt x="95264" y="145362"/>
                    </a:cubicBezTo>
                    <a:cubicBezTo>
                      <a:pt x="147227" y="128041"/>
                      <a:pt x="190529" y="84739"/>
                      <a:pt x="190529" y="41437"/>
                    </a:cubicBezTo>
                    <a:cubicBezTo>
                      <a:pt x="190529" y="6795"/>
                      <a:pt x="147227" y="-10526"/>
                      <a:pt x="95264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5" name="Freeform: Shape 148">
                <a:extLst>
                  <a:ext uri="{FF2B5EF4-FFF2-40B4-BE49-F238E27FC236}">
                    <a16:creationId xmlns:a16="http://schemas.microsoft.com/office/drawing/2014/main" xmlns="" id="{5CB09C32-0BF6-46DE-9488-28BAAF096F40}"/>
                  </a:ext>
                </a:extLst>
              </p:cNvPr>
              <p:cNvSpPr/>
              <p:nvPr/>
            </p:nvSpPr>
            <p:spPr>
              <a:xfrm>
                <a:off x="8728767" y="4568299"/>
                <a:ext cx="190528" cy="152156"/>
              </a:xfrm>
              <a:custGeom>
                <a:avLst/>
                <a:gdLst>
                  <a:gd name="connsiteX0" fmla="*/ 95264 w 190528"/>
                  <a:gd name="connsiteY0" fmla="*/ 6795 h 152156"/>
                  <a:gd name="connsiteX1" fmla="*/ 0 w 190528"/>
                  <a:gd name="connsiteY1" fmla="*/ 41437 h 152156"/>
                  <a:gd name="connsiteX2" fmla="*/ 95264 w 190528"/>
                  <a:gd name="connsiteY2" fmla="*/ 145362 h 152156"/>
                  <a:gd name="connsiteX3" fmla="*/ 190529 w 190528"/>
                  <a:gd name="connsiteY3" fmla="*/ 110720 h 152156"/>
                  <a:gd name="connsiteX4" fmla="*/ 95264 w 190528"/>
                  <a:gd name="connsiteY4" fmla="*/ 6795 h 152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52156">
                    <a:moveTo>
                      <a:pt x="95264" y="6795"/>
                    </a:moveTo>
                    <a:cubicBezTo>
                      <a:pt x="43302" y="-10526"/>
                      <a:pt x="0" y="6795"/>
                      <a:pt x="0" y="41437"/>
                    </a:cubicBezTo>
                    <a:cubicBezTo>
                      <a:pt x="0" y="76078"/>
                      <a:pt x="43302" y="128041"/>
                      <a:pt x="95264" y="145362"/>
                    </a:cubicBezTo>
                    <a:cubicBezTo>
                      <a:pt x="147227" y="162683"/>
                      <a:pt x="190529" y="145362"/>
                      <a:pt x="190529" y="110720"/>
                    </a:cubicBezTo>
                    <a:cubicBezTo>
                      <a:pt x="190529" y="67418"/>
                      <a:pt x="147227" y="24116"/>
                      <a:pt x="95264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86" name="Graphic 1">
              <a:extLst>
                <a:ext uri="{FF2B5EF4-FFF2-40B4-BE49-F238E27FC236}">
                  <a16:creationId xmlns:a16="http://schemas.microsoft.com/office/drawing/2014/main" xmlns="" id="{5850CAE1-00DB-4675-B858-706CA4DD5F56}"/>
                </a:ext>
              </a:extLst>
            </p:cNvPr>
            <p:cNvGrpSpPr/>
            <p:nvPr/>
          </p:nvGrpSpPr>
          <p:grpSpPr>
            <a:xfrm>
              <a:off x="2616389" y="3004996"/>
              <a:ext cx="62878" cy="458885"/>
              <a:chOff x="8295746" y="3139098"/>
              <a:chExt cx="190528" cy="1390479"/>
            </a:xfrm>
            <a:grpFill/>
          </p:grpSpPr>
          <p:sp>
            <p:nvSpPr>
              <p:cNvPr id="680" name="Freeform: Shape 143">
                <a:extLst>
                  <a:ext uri="{FF2B5EF4-FFF2-40B4-BE49-F238E27FC236}">
                    <a16:creationId xmlns:a16="http://schemas.microsoft.com/office/drawing/2014/main" xmlns="" id="{7D8E001C-57CE-49D0-9A6E-FB979AAD7755}"/>
                  </a:ext>
                </a:extLst>
              </p:cNvPr>
              <p:cNvSpPr/>
              <p:nvPr/>
            </p:nvSpPr>
            <p:spPr>
              <a:xfrm>
                <a:off x="8382351" y="3185096"/>
                <a:ext cx="25980" cy="1325044"/>
              </a:xfrm>
              <a:custGeom>
                <a:avLst/>
                <a:gdLst>
                  <a:gd name="connsiteX0" fmla="*/ 0 w 25980"/>
                  <a:gd name="connsiteY0" fmla="*/ 12991 h 1325044"/>
                  <a:gd name="connsiteX1" fmla="*/ 0 w 25980"/>
                  <a:gd name="connsiteY1" fmla="*/ 1312053 h 1325044"/>
                  <a:gd name="connsiteX2" fmla="*/ 25981 w 25980"/>
                  <a:gd name="connsiteY2" fmla="*/ 1312053 h 1325044"/>
                  <a:gd name="connsiteX3" fmla="*/ 25981 w 25980"/>
                  <a:gd name="connsiteY3" fmla="*/ 12991 h 1325044"/>
                  <a:gd name="connsiteX4" fmla="*/ 0 w 25980"/>
                  <a:gd name="connsiteY4" fmla="*/ 12991 h 13250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0" h="1325044">
                    <a:moveTo>
                      <a:pt x="0" y="12991"/>
                    </a:moveTo>
                    <a:cubicBezTo>
                      <a:pt x="0" y="446011"/>
                      <a:pt x="0" y="879032"/>
                      <a:pt x="0" y="1312053"/>
                    </a:cubicBezTo>
                    <a:cubicBezTo>
                      <a:pt x="0" y="1329374"/>
                      <a:pt x="25981" y="1329374"/>
                      <a:pt x="25981" y="1312053"/>
                    </a:cubicBezTo>
                    <a:cubicBezTo>
                      <a:pt x="25981" y="879032"/>
                      <a:pt x="25981" y="446011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1" name="Freeform: Shape 144">
                <a:extLst>
                  <a:ext uri="{FF2B5EF4-FFF2-40B4-BE49-F238E27FC236}">
                    <a16:creationId xmlns:a16="http://schemas.microsoft.com/office/drawing/2014/main" xmlns="" id="{117BB0B0-3404-4B17-8976-BB905E9BEF30}"/>
                  </a:ext>
                </a:extLst>
              </p:cNvPr>
              <p:cNvSpPr/>
              <p:nvPr/>
            </p:nvSpPr>
            <p:spPr>
              <a:xfrm>
                <a:off x="8295746" y="3139098"/>
                <a:ext cx="190528" cy="135299"/>
              </a:xfrm>
              <a:custGeom>
                <a:avLst/>
                <a:gdLst>
                  <a:gd name="connsiteX0" fmla="*/ 95264 w 190528"/>
                  <a:gd name="connsiteY0" fmla="*/ 15687 h 135299"/>
                  <a:gd name="connsiteX1" fmla="*/ 0 w 190528"/>
                  <a:gd name="connsiteY1" fmla="*/ 110952 h 135299"/>
                  <a:gd name="connsiteX2" fmla="*/ 95264 w 190528"/>
                  <a:gd name="connsiteY2" fmla="*/ 119612 h 135299"/>
                  <a:gd name="connsiteX3" fmla="*/ 190529 w 190528"/>
                  <a:gd name="connsiteY3" fmla="*/ 24348 h 135299"/>
                  <a:gd name="connsiteX4" fmla="*/ 95264 w 190528"/>
                  <a:gd name="connsiteY4" fmla="*/ 15687 h 1352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35299">
                    <a:moveTo>
                      <a:pt x="95264" y="15687"/>
                    </a:moveTo>
                    <a:cubicBezTo>
                      <a:pt x="43302" y="41669"/>
                      <a:pt x="0" y="84971"/>
                      <a:pt x="0" y="110952"/>
                    </a:cubicBezTo>
                    <a:cubicBezTo>
                      <a:pt x="0" y="136933"/>
                      <a:pt x="43302" y="145594"/>
                      <a:pt x="95264" y="119612"/>
                    </a:cubicBezTo>
                    <a:cubicBezTo>
                      <a:pt x="147227" y="102292"/>
                      <a:pt x="190529" y="58989"/>
                      <a:pt x="190529" y="24348"/>
                    </a:cubicBezTo>
                    <a:cubicBezTo>
                      <a:pt x="190529" y="-1633"/>
                      <a:pt x="147227" y="-10294"/>
                      <a:pt x="95264" y="1568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2" name="Freeform: Shape 145">
                <a:extLst>
                  <a:ext uri="{FF2B5EF4-FFF2-40B4-BE49-F238E27FC236}">
                    <a16:creationId xmlns:a16="http://schemas.microsoft.com/office/drawing/2014/main" xmlns="" id="{B3681A61-1B0A-482C-9D66-BABDFABC28EA}"/>
                  </a:ext>
                </a:extLst>
              </p:cNvPr>
              <p:cNvSpPr/>
              <p:nvPr/>
            </p:nvSpPr>
            <p:spPr>
              <a:xfrm>
                <a:off x="8295746" y="4398474"/>
                <a:ext cx="190528" cy="131103"/>
              </a:xfrm>
              <a:custGeom>
                <a:avLst/>
                <a:gdLst>
                  <a:gd name="connsiteX0" fmla="*/ 95264 w 190528"/>
                  <a:gd name="connsiteY0" fmla="*/ 12071 h 131103"/>
                  <a:gd name="connsiteX1" fmla="*/ 0 w 190528"/>
                  <a:gd name="connsiteY1" fmla="*/ 20732 h 131103"/>
                  <a:gd name="connsiteX2" fmla="*/ 95264 w 190528"/>
                  <a:gd name="connsiteY2" fmla="*/ 115997 h 131103"/>
                  <a:gd name="connsiteX3" fmla="*/ 190529 w 190528"/>
                  <a:gd name="connsiteY3" fmla="*/ 98676 h 131103"/>
                  <a:gd name="connsiteX4" fmla="*/ 95264 w 190528"/>
                  <a:gd name="connsiteY4" fmla="*/ 12071 h 1311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31103">
                    <a:moveTo>
                      <a:pt x="95264" y="12071"/>
                    </a:moveTo>
                    <a:cubicBezTo>
                      <a:pt x="43302" y="-5249"/>
                      <a:pt x="0" y="-5249"/>
                      <a:pt x="0" y="20732"/>
                    </a:cubicBezTo>
                    <a:cubicBezTo>
                      <a:pt x="0" y="46713"/>
                      <a:pt x="43302" y="90015"/>
                      <a:pt x="95264" y="115997"/>
                    </a:cubicBezTo>
                    <a:cubicBezTo>
                      <a:pt x="147227" y="141978"/>
                      <a:pt x="190529" y="133317"/>
                      <a:pt x="190529" y="98676"/>
                    </a:cubicBezTo>
                    <a:cubicBezTo>
                      <a:pt x="190529" y="81355"/>
                      <a:pt x="147227" y="38053"/>
                      <a:pt x="95264" y="1207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87" name="Graphic 1">
              <a:extLst>
                <a:ext uri="{FF2B5EF4-FFF2-40B4-BE49-F238E27FC236}">
                  <a16:creationId xmlns:a16="http://schemas.microsoft.com/office/drawing/2014/main" xmlns="" id="{F302541D-62AC-4725-8535-CDCD5F461CE7}"/>
                </a:ext>
              </a:extLst>
            </p:cNvPr>
            <p:cNvGrpSpPr/>
            <p:nvPr/>
          </p:nvGrpSpPr>
          <p:grpSpPr>
            <a:xfrm>
              <a:off x="2476342" y="3078371"/>
              <a:ext cx="62878" cy="317106"/>
              <a:chOff x="7871386" y="3361436"/>
              <a:chExt cx="190528" cy="960871"/>
            </a:xfrm>
            <a:grpFill/>
          </p:grpSpPr>
          <p:sp>
            <p:nvSpPr>
              <p:cNvPr id="677" name="Freeform: Shape 140">
                <a:extLst>
                  <a:ext uri="{FF2B5EF4-FFF2-40B4-BE49-F238E27FC236}">
                    <a16:creationId xmlns:a16="http://schemas.microsoft.com/office/drawing/2014/main" xmlns="" id="{2520551C-991B-4980-ABF2-0334574DB77B}"/>
                  </a:ext>
                </a:extLst>
              </p:cNvPr>
              <p:cNvSpPr/>
              <p:nvPr/>
            </p:nvSpPr>
            <p:spPr>
              <a:xfrm>
                <a:off x="7949330" y="3401607"/>
                <a:ext cx="27370" cy="892023"/>
              </a:xfrm>
              <a:custGeom>
                <a:avLst/>
                <a:gdLst>
                  <a:gd name="connsiteX0" fmla="*/ 0 w 27370"/>
                  <a:gd name="connsiteY0" fmla="*/ 12991 h 892023"/>
                  <a:gd name="connsiteX1" fmla="*/ 0 w 27370"/>
                  <a:gd name="connsiteY1" fmla="*/ 879032 h 892023"/>
                  <a:gd name="connsiteX2" fmla="*/ 25981 w 27370"/>
                  <a:gd name="connsiteY2" fmla="*/ 879032 h 892023"/>
                  <a:gd name="connsiteX3" fmla="*/ 25981 w 27370"/>
                  <a:gd name="connsiteY3" fmla="*/ 12991 h 892023"/>
                  <a:gd name="connsiteX4" fmla="*/ 0 w 27370"/>
                  <a:gd name="connsiteY4" fmla="*/ 12991 h 8920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370" h="892023">
                    <a:moveTo>
                      <a:pt x="0" y="12991"/>
                    </a:moveTo>
                    <a:cubicBezTo>
                      <a:pt x="0" y="298784"/>
                      <a:pt x="0" y="593239"/>
                      <a:pt x="0" y="879032"/>
                    </a:cubicBezTo>
                    <a:cubicBezTo>
                      <a:pt x="0" y="896353"/>
                      <a:pt x="25981" y="896353"/>
                      <a:pt x="25981" y="879032"/>
                    </a:cubicBezTo>
                    <a:cubicBezTo>
                      <a:pt x="25981" y="593239"/>
                      <a:pt x="25981" y="298784"/>
                      <a:pt x="25981" y="12991"/>
                    </a:cubicBezTo>
                    <a:cubicBezTo>
                      <a:pt x="3464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8" name="Freeform: Shape 141">
                <a:extLst>
                  <a:ext uri="{FF2B5EF4-FFF2-40B4-BE49-F238E27FC236}">
                    <a16:creationId xmlns:a16="http://schemas.microsoft.com/office/drawing/2014/main" xmlns="" id="{449EAAC7-0387-4C68-ADD0-D462F943E73C}"/>
                  </a:ext>
                </a:extLst>
              </p:cNvPr>
              <p:cNvSpPr/>
              <p:nvPr/>
            </p:nvSpPr>
            <p:spPr>
              <a:xfrm>
                <a:off x="7871386" y="3361436"/>
                <a:ext cx="190528" cy="123225"/>
              </a:xfrm>
              <a:custGeom>
                <a:avLst/>
                <a:gdLst>
                  <a:gd name="connsiteX0" fmla="*/ 95264 w 190528"/>
                  <a:gd name="connsiteY0" fmla="*/ 27180 h 123225"/>
                  <a:gd name="connsiteX1" fmla="*/ 0 w 190528"/>
                  <a:gd name="connsiteY1" fmla="*/ 113784 h 123225"/>
                  <a:gd name="connsiteX2" fmla="*/ 95264 w 190528"/>
                  <a:gd name="connsiteY2" fmla="*/ 105124 h 123225"/>
                  <a:gd name="connsiteX3" fmla="*/ 190529 w 190528"/>
                  <a:gd name="connsiteY3" fmla="*/ 18520 h 123225"/>
                  <a:gd name="connsiteX4" fmla="*/ 95264 w 190528"/>
                  <a:gd name="connsiteY4" fmla="*/ 27180 h 1232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23225">
                    <a:moveTo>
                      <a:pt x="95264" y="27180"/>
                    </a:moveTo>
                    <a:cubicBezTo>
                      <a:pt x="43302" y="53161"/>
                      <a:pt x="0" y="96464"/>
                      <a:pt x="0" y="113784"/>
                    </a:cubicBezTo>
                    <a:cubicBezTo>
                      <a:pt x="0" y="131105"/>
                      <a:pt x="43302" y="122445"/>
                      <a:pt x="95264" y="105124"/>
                    </a:cubicBezTo>
                    <a:cubicBezTo>
                      <a:pt x="147227" y="79143"/>
                      <a:pt x="190529" y="44501"/>
                      <a:pt x="190529" y="18520"/>
                    </a:cubicBezTo>
                    <a:cubicBezTo>
                      <a:pt x="190529" y="-7461"/>
                      <a:pt x="147227" y="-7461"/>
                      <a:pt x="95264" y="2718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9" name="Freeform: Shape 142">
                <a:extLst>
                  <a:ext uri="{FF2B5EF4-FFF2-40B4-BE49-F238E27FC236}">
                    <a16:creationId xmlns:a16="http://schemas.microsoft.com/office/drawing/2014/main" xmlns="" id="{EC771AEA-7812-4593-ADE1-06C6A3798F26}"/>
                  </a:ext>
                </a:extLst>
              </p:cNvPr>
              <p:cNvSpPr/>
              <p:nvPr/>
            </p:nvSpPr>
            <p:spPr>
              <a:xfrm>
                <a:off x="7871386" y="4199284"/>
                <a:ext cx="190528" cy="123023"/>
              </a:xfrm>
              <a:custGeom>
                <a:avLst/>
                <a:gdLst>
                  <a:gd name="connsiteX0" fmla="*/ 95264 w 190528"/>
                  <a:gd name="connsiteY0" fmla="*/ 20732 h 123023"/>
                  <a:gd name="connsiteX1" fmla="*/ 0 w 190528"/>
                  <a:gd name="connsiteY1" fmla="*/ 12072 h 123023"/>
                  <a:gd name="connsiteX2" fmla="*/ 95264 w 190528"/>
                  <a:gd name="connsiteY2" fmla="*/ 98676 h 123023"/>
                  <a:gd name="connsiteX3" fmla="*/ 190529 w 190528"/>
                  <a:gd name="connsiteY3" fmla="*/ 107336 h 123023"/>
                  <a:gd name="connsiteX4" fmla="*/ 95264 w 190528"/>
                  <a:gd name="connsiteY4" fmla="*/ 20732 h 1230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23023">
                    <a:moveTo>
                      <a:pt x="95264" y="20732"/>
                    </a:moveTo>
                    <a:cubicBezTo>
                      <a:pt x="43302" y="-5249"/>
                      <a:pt x="0" y="-5249"/>
                      <a:pt x="0" y="12072"/>
                    </a:cubicBezTo>
                    <a:cubicBezTo>
                      <a:pt x="0" y="29393"/>
                      <a:pt x="43302" y="72695"/>
                      <a:pt x="95264" y="98676"/>
                    </a:cubicBezTo>
                    <a:cubicBezTo>
                      <a:pt x="147227" y="124657"/>
                      <a:pt x="190529" y="133317"/>
                      <a:pt x="190529" y="107336"/>
                    </a:cubicBezTo>
                    <a:cubicBezTo>
                      <a:pt x="190529" y="90015"/>
                      <a:pt x="147227" y="46713"/>
                      <a:pt x="95264" y="2073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88" name="Graphic 1">
              <a:extLst>
                <a:ext uri="{FF2B5EF4-FFF2-40B4-BE49-F238E27FC236}">
                  <a16:creationId xmlns:a16="http://schemas.microsoft.com/office/drawing/2014/main" xmlns="" id="{760A9E31-A313-4666-A509-D7C4D0C5C567}"/>
                </a:ext>
              </a:extLst>
            </p:cNvPr>
            <p:cNvGrpSpPr/>
            <p:nvPr/>
          </p:nvGrpSpPr>
          <p:grpSpPr>
            <a:xfrm>
              <a:off x="2336295" y="3157763"/>
              <a:ext cx="62878" cy="159257"/>
              <a:chOff x="7447025" y="3602003"/>
              <a:chExt cx="190529" cy="482570"/>
            </a:xfrm>
            <a:grpFill/>
          </p:grpSpPr>
          <p:sp>
            <p:nvSpPr>
              <p:cNvPr id="674" name="Freeform: Shape 137">
                <a:extLst>
                  <a:ext uri="{FF2B5EF4-FFF2-40B4-BE49-F238E27FC236}">
                    <a16:creationId xmlns:a16="http://schemas.microsoft.com/office/drawing/2014/main" xmlns="" id="{B7E1B9B0-C347-4005-9A78-F25ABFF6061D}"/>
                  </a:ext>
                </a:extLst>
              </p:cNvPr>
              <p:cNvSpPr/>
              <p:nvPr/>
            </p:nvSpPr>
            <p:spPr>
              <a:xfrm>
                <a:off x="7524969" y="3635438"/>
                <a:ext cx="25981" cy="407039"/>
              </a:xfrm>
              <a:custGeom>
                <a:avLst/>
                <a:gdLst>
                  <a:gd name="connsiteX0" fmla="*/ 0 w 25981"/>
                  <a:gd name="connsiteY0" fmla="*/ 12991 h 407039"/>
                  <a:gd name="connsiteX1" fmla="*/ 0 w 25981"/>
                  <a:gd name="connsiteY1" fmla="*/ 394049 h 407039"/>
                  <a:gd name="connsiteX2" fmla="*/ 25982 w 25981"/>
                  <a:gd name="connsiteY2" fmla="*/ 394049 h 407039"/>
                  <a:gd name="connsiteX3" fmla="*/ 25982 w 25981"/>
                  <a:gd name="connsiteY3" fmla="*/ 12991 h 407039"/>
                  <a:gd name="connsiteX4" fmla="*/ 0 w 25981"/>
                  <a:gd name="connsiteY4" fmla="*/ 12991 h 4070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407039">
                    <a:moveTo>
                      <a:pt x="0" y="12991"/>
                    </a:moveTo>
                    <a:cubicBezTo>
                      <a:pt x="0" y="142897"/>
                      <a:pt x="0" y="272803"/>
                      <a:pt x="0" y="394049"/>
                    </a:cubicBezTo>
                    <a:cubicBezTo>
                      <a:pt x="0" y="411370"/>
                      <a:pt x="25982" y="411370"/>
                      <a:pt x="25982" y="394049"/>
                    </a:cubicBezTo>
                    <a:cubicBezTo>
                      <a:pt x="25982" y="264143"/>
                      <a:pt x="25982" y="134237"/>
                      <a:pt x="25982" y="12991"/>
                    </a:cubicBezTo>
                    <a:cubicBezTo>
                      <a:pt x="2598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5" name="Freeform: Shape 138">
                <a:extLst>
                  <a:ext uri="{FF2B5EF4-FFF2-40B4-BE49-F238E27FC236}">
                    <a16:creationId xmlns:a16="http://schemas.microsoft.com/office/drawing/2014/main" xmlns="" id="{85A57FB9-1849-4990-94BF-6925B14F7CF4}"/>
                  </a:ext>
                </a:extLst>
              </p:cNvPr>
              <p:cNvSpPr/>
              <p:nvPr/>
            </p:nvSpPr>
            <p:spPr>
              <a:xfrm>
                <a:off x="7447025" y="3602003"/>
                <a:ext cx="190529" cy="109301"/>
              </a:xfrm>
              <a:custGeom>
                <a:avLst/>
                <a:gdLst>
                  <a:gd name="connsiteX0" fmla="*/ 95264 w 190529"/>
                  <a:gd name="connsiteY0" fmla="*/ 37765 h 109301"/>
                  <a:gd name="connsiteX1" fmla="*/ 0 w 190529"/>
                  <a:gd name="connsiteY1" fmla="*/ 107049 h 109301"/>
                  <a:gd name="connsiteX2" fmla="*/ 95264 w 190529"/>
                  <a:gd name="connsiteY2" fmla="*/ 72407 h 109301"/>
                  <a:gd name="connsiteX3" fmla="*/ 190530 w 190529"/>
                  <a:gd name="connsiteY3" fmla="*/ 3124 h 109301"/>
                  <a:gd name="connsiteX4" fmla="*/ 95264 w 190529"/>
                  <a:gd name="connsiteY4" fmla="*/ 37765 h 109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09301">
                    <a:moveTo>
                      <a:pt x="95264" y="37765"/>
                    </a:moveTo>
                    <a:cubicBezTo>
                      <a:pt x="43302" y="72407"/>
                      <a:pt x="0" y="98388"/>
                      <a:pt x="0" y="107049"/>
                    </a:cubicBezTo>
                    <a:cubicBezTo>
                      <a:pt x="0" y="115709"/>
                      <a:pt x="43302" y="98388"/>
                      <a:pt x="95264" y="72407"/>
                    </a:cubicBezTo>
                    <a:cubicBezTo>
                      <a:pt x="147228" y="46426"/>
                      <a:pt x="190530" y="11784"/>
                      <a:pt x="190530" y="3124"/>
                    </a:cubicBezTo>
                    <a:cubicBezTo>
                      <a:pt x="190530" y="-5537"/>
                      <a:pt x="138567" y="3124"/>
                      <a:pt x="95264" y="3776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6" name="Freeform: Shape 139">
                <a:extLst>
                  <a:ext uri="{FF2B5EF4-FFF2-40B4-BE49-F238E27FC236}">
                    <a16:creationId xmlns:a16="http://schemas.microsoft.com/office/drawing/2014/main" xmlns="" id="{4DE42E60-138D-463E-B131-C9A67C8F4CD5}"/>
                  </a:ext>
                </a:extLst>
              </p:cNvPr>
              <p:cNvSpPr/>
              <p:nvPr/>
            </p:nvSpPr>
            <p:spPr>
              <a:xfrm>
                <a:off x="7447025" y="3975272"/>
                <a:ext cx="190529" cy="109301"/>
              </a:xfrm>
              <a:custGeom>
                <a:avLst/>
                <a:gdLst>
                  <a:gd name="connsiteX0" fmla="*/ 95264 w 190529"/>
                  <a:gd name="connsiteY0" fmla="*/ 36895 h 109301"/>
                  <a:gd name="connsiteX1" fmla="*/ 0 w 190529"/>
                  <a:gd name="connsiteY1" fmla="*/ 2253 h 109301"/>
                  <a:gd name="connsiteX2" fmla="*/ 95264 w 190529"/>
                  <a:gd name="connsiteY2" fmla="*/ 71536 h 109301"/>
                  <a:gd name="connsiteX3" fmla="*/ 190530 w 190529"/>
                  <a:gd name="connsiteY3" fmla="*/ 106178 h 109301"/>
                  <a:gd name="connsiteX4" fmla="*/ 95264 w 190529"/>
                  <a:gd name="connsiteY4" fmla="*/ 36895 h 109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09301">
                    <a:moveTo>
                      <a:pt x="95264" y="36895"/>
                    </a:moveTo>
                    <a:cubicBezTo>
                      <a:pt x="43302" y="10913"/>
                      <a:pt x="0" y="-6408"/>
                      <a:pt x="0" y="2253"/>
                    </a:cubicBezTo>
                    <a:cubicBezTo>
                      <a:pt x="0" y="10913"/>
                      <a:pt x="43302" y="36895"/>
                      <a:pt x="95264" y="71536"/>
                    </a:cubicBezTo>
                    <a:cubicBezTo>
                      <a:pt x="147228" y="106178"/>
                      <a:pt x="190530" y="114838"/>
                      <a:pt x="190530" y="106178"/>
                    </a:cubicBezTo>
                    <a:cubicBezTo>
                      <a:pt x="181869" y="88857"/>
                      <a:pt x="138567" y="62876"/>
                      <a:pt x="95264" y="368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89" name="Graphic 1">
              <a:extLst>
                <a:ext uri="{FF2B5EF4-FFF2-40B4-BE49-F238E27FC236}">
                  <a16:creationId xmlns:a16="http://schemas.microsoft.com/office/drawing/2014/main" xmlns="" id="{BD9BBA1D-DC5A-4DC7-A97F-C9FC8FDF97B9}"/>
                </a:ext>
              </a:extLst>
            </p:cNvPr>
            <p:cNvGrpSpPr/>
            <p:nvPr/>
          </p:nvGrpSpPr>
          <p:grpSpPr>
            <a:xfrm>
              <a:off x="2193389" y="3201112"/>
              <a:ext cx="62878" cy="72560"/>
              <a:chOff x="7014004" y="3733354"/>
              <a:chExt cx="190529" cy="219867"/>
            </a:xfrm>
            <a:grpFill/>
          </p:grpSpPr>
          <p:sp>
            <p:nvSpPr>
              <p:cNvPr id="671" name="Freeform: Shape 134">
                <a:extLst>
                  <a:ext uri="{FF2B5EF4-FFF2-40B4-BE49-F238E27FC236}">
                    <a16:creationId xmlns:a16="http://schemas.microsoft.com/office/drawing/2014/main" xmlns="" id="{DA62CAA7-5662-4B42-9451-7893E14937FE}"/>
                  </a:ext>
                </a:extLst>
              </p:cNvPr>
              <p:cNvSpPr/>
              <p:nvPr/>
            </p:nvSpPr>
            <p:spPr>
              <a:xfrm>
                <a:off x="7091948" y="3768335"/>
                <a:ext cx="27371" cy="135576"/>
              </a:xfrm>
              <a:custGeom>
                <a:avLst/>
                <a:gdLst>
                  <a:gd name="connsiteX0" fmla="*/ 0 w 27371"/>
                  <a:gd name="connsiteY0" fmla="*/ 10000 h 135576"/>
                  <a:gd name="connsiteX1" fmla="*/ 0 w 27371"/>
                  <a:gd name="connsiteY1" fmla="*/ 122586 h 135576"/>
                  <a:gd name="connsiteX2" fmla="*/ 25982 w 27371"/>
                  <a:gd name="connsiteY2" fmla="*/ 122586 h 135576"/>
                  <a:gd name="connsiteX3" fmla="*/ 25982 w 27371"/>
                  <a:gd name="connsiteY3" fmla="*/ 10000 h 135576"/>
                  <a:gd name="connsiteX4" fmla="*/ 0 w 27371"/>
                  <a:gd name="connsiteY4" fmla="*/ 10000 h 1355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371" h="135576">
                    <a:moveTo>
                      <a:pt x="0" y="10000"/>
                    </a:moveTo>
                    <a:cubicBezTo>
                      <a:pt x="0" y="44642"/>
                      <a:pt x="0" y="87944"/>
                      <a:pt x="0" y="122586"/>
                    </a:cubicBezTo>
                    <a:cubicBezTo>
                      <a:pt x="0" y="139907"/>
                      <a:pt x="25982" y="139907"/>
                      <a:pt x="25982" y="122586"/>
                    </a:cubicBezTo>
                    <a:cubicBezTo>
                      <a:pt x="25982" y="87944"/>
                      <a:pt x="25982" y="44642"/>
                      <a:pt x="25982" y="10000"/>
                    </a:cubicBezTo>
                    <a:cubicBezTo>
                      <a:pt x="34642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2" name="Freeform: Shape 135">
                <a:extLst>
                  <a:ext uri="{FF2B5EF4-FFF2-40B4-BE49-F238E27FC236}">
                    <a16:creationId xmlns:a16="http://schemas.microsoft.com/office/drawing/2014/main" xmlns="" id="{CE37D376-E5BF-46BA-9BEE-5643B4F04650}"/>
                  </a:ext>
                </a:extLst>
              </p:cNvPr>
              <p:cNvSpPr/>
              <p:nvPr/>
            </p:nvSpPr>
            <p:spPr>
              <a:xfrm>
                <a:off x="7014004" y="3838958"/>
                <a:ext cx="190529" cy="114263"/>
              </a:xfrm>
              <a:custGeom>
                <a:avLst/>
                <a:gdLst>
                  <a:gd name="connsiteX0" fmla="*/ 0 w 190529"/>
                  <a:gd name="connsiteY0" fmla="*/ 112585 h 114263"/>
                  <a:gd name="connsiteX1" fmla="*/ 95264 w 190529"/>
                  <a:gd name="connsiteY1" fmla="*/ 60623 h 114263"/>
                  <a:gd name="connsiteX2" fmla="*/ 190530 w 190529"/>
                  <a:gd name="connsiteY2" fmla="*/ 0 h 114263"/>
                  <a:gd name="connsiteX3" fmla="*/ 95264 w 190529"/>
                  <a:gd name="connsiteY3" fmla="*/ 51962 h 114263"/>
                  <a:gd name="connsiteX4" fmla="*/ 0 w 190529"/>
                  <a:gd name="connsiteY4" fmla="*/ 112585 h 1142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4263">
                    <a:moveTo>
                      <a:pt x="0" y="112585"/>
                    </a:moveTo>
                    <a:cubicBezTo>
                      <a:pt x="0" y="121246"/>
                      <a:pt x="43302" y="95264"/>
                      <a:pt x="95264" y="60623"/>
                    </a:cubicBezTo>
                    <a:cubicBezTo>
                      <a:pt x="147228" y="25981"/>
                      <a:pt x="190530" y="0"/>
                      <a:pt x="190530" y="0"/>
                    </a:cubicBezTo>
                    <a:cubicBezTo>
                      <a:pt x="190530" y="0"/>
                      <a:pt x="147228" y="17321"/>
                      <a:pt x="95264" y="51962"/>
                    </a:cubicBezTo>
                    <a:cubicBezTo>
                      <a:pt x="43302" y="77944"/>
                      <a:pt x="0" y="103925"/>
                      <a:pt x="0" y="11258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3" name="Freeform: Shape 136">
                <a:extLst>
                  <a:ext uri="{FF2B5EF4-FFF2-40B4-BE49-F238E27FC236}">
                    <a16:creationId xmlns:a16="http://schemas.microsoft.com/office/drawing/2014/main" xmlns="" id="{67040A80-A093-4272-8D9A-9E5D84CC9803}"/>
                  </a:ext>
                </a:extLst>
              </p:cNvPr>
              <p:cNvSpPr/>
              <p:nvPr/>
            </p:nvSpPr>
            <p:spPr>
              <a:xfrm>
                <a:off x="7014004" y="3733354"/>
                <a:ext cx="190529" cy="114263"/>
              </a:xfrm>
              <a:custGeom>
                <a:avLst/>
                <a:gdLst>
                  <a:gd name="connsiteX0" fmla="*/ 0 w 190529"/>
                  <a:gd name="connsiteY0" fmla="*/ 1679 h 114263"/>
                  <a:gd name="connsiteX1" fmla="*/ 95264 w 190529"/>
                  <a:gd name="connsiteY1" fmla="*/ 62302 h 114263"/>
                  <a:gd name="connsiteX2" fmla="*/ 190530 w 190529"/>
                  <a:gd name="connsiteY2" fmla="*/ 114264 h 114263"/>
                  <a:gd name="connsiteX3" fmla="*/ 95264 w 190529"/>
                  <a:gd name="connsiteY3" fmla="*/ 53641 h 114263"/>
                  <a:gd name="connsiteX4" fmla="*/ 0 w 190529"/>
                  <a:gd name="connsiteY4" fmla="*/ 1679 h 1142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4263">
                    <a:moveTo>
                      <a:pt x="0" y="1679"/>
                    </a:moveTo>
                    <a:cubicBezTo>
                      <a:pt x="0" y="10339"/>
                      <a:pt x="43302" y="36320"/>
                      <a:pt x="95264" y="62302"/>
                    </a:cubicBezTo>
                    <a:cubicBezTo>
                      <a:pt x="147228" y="88283"/>
                      <a:pt x="190530" y="114264"/>
                      <a:pt x="190530" y="114264"/>
                    </a:cubicBezTo>
                    <a:cubicBezTo>
                      <a:pt x="190530" y="114264"/>
                      <a:pt x="147228" y="88283"/>
                      <a:pt x="95264" y="53641"/>
                    </a:cubicBezTo>
                    <a:cubicBezTo>
                      <a:pt x="43302" y="18999"/>
                      <a:pt x="0" y="-6982"/>
                      <a:pt x="0" y="167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90" name="Graphic 1">
              <a:extLst>
                <a:ext uri="{FF2B5EF4-FFF2-40B4-BE49-F238E27FC236}">
                  <a16:creationId xmlns:a16="http://schemas.microsoft.com/office/drawing/2014/main" xmlns="" id="{87CFD052-5989-4A9E-96BA-BB0200B44E1D}"/>
                </a:ext>
              </a:extLst>
            </p:cNvPr>
            <p:cNvGrpSpPr/>
            <p:nvPr/>
          </p:nvGrpSpPr>
          <p:grpSpPr>
            <a:xfrm>
              <a:off x="2053342" y="3118781"/>
              <a:ext cx="62878" cy="234365"/>
              <a:chOff x="6589644" y="3483881"/>
              <a:chExt cx="190529" cy="710154"/>
            </a:xfrm>
            <a:grpFill/>
          </p:grpSpPr>
          <p:sp>
            <p:nvSpPr>
              <p:cNvPr id="668" name="Freeform: Shape 131">
                <a:extLst>
                  <a:ext uri="{FF2B5EF4-FFF2-40B4-BE49-F238E27FC236}">
                    <a16:creationId xmlns:a16="http://schemas.microsoft.com/office/drawing/2014/main" xmlns="" id="{BD9FDCE5-17DC-4B56-B687-9F1EE6DB6D27}"/>
                  </a:ext>
                </a:extLst>
              </p:cNvPr>
              <p:cNvSpPr/>
              <p:nvPr/>
            </p:nvSpPr>
            <p:spPr>
              <a:xfrm>
                <a:off x="6667587" y="3519446"/>
                <a:ext cx="25981" cy="644277"/>
              </a:xfrm>
              <a:custGeom>
                <a:avLst/>
                <a:gdLst>
                  <a:gd name="connsiteX0" fmla="*/ 0 w 25981"/>
                  <a:gd name="connsiteY0" fmla="*/ 16398 h 644277"/>
                  <a:gd name="connsiteX1" fmla="*/ 0 w 25981"/>
                  <a:gd name="connsiteY1" fmla="*/ 631287 h 644277"/>
                  <a:gd name="connsiteX2" fmla="*/ 25982 w 25981"/>
                  <a:gd name="connsiteY2" fmla="*/ 631287 h 644277"/>
                  <a:gd name="connsiteX3" fmla="*/ 25982 w 25981"/>
                  <a:gd name="connsiteY3" fmla="*/ 16398 h 644277"/>
                  <a:gd name="connsiteX4" fmla="*/ 0 w 25981"/>
                  <a:gd name="connsiteY4" fmla="*/ 16398 h 6442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644277">
                    <a:moveTo>
                      <a:pt x="0" y="16398"/>
                    </a:moveTo>
                    <a:cubicBezTo>
                      <a:pt x="0" y="224248"/>
                      <a:pt x="0" y="423437"/>
                      <a:pt x="0" y="631287"/>
                    </a:cubicBezTo>
                    <a:cubicBezTo>
                      <a:pt x="0" y="648608"/>
                      <a:pt x="25982" y="648608"/>
                      <a:pt x="25982" y="631287"/>
                    </a:cubicBezTo>
                    <a:cubicBezTo>
                      <a:pt x="25982" y="423437"/>
                      <a:pt x="25982" y="224248"/>
                      <a:pt x="25982" y="16398"/>
                    </a:cubicBezTo>
                    <a:cubicBezTo>
                      <a:pt x="25982" y="-923"/>
                      <a:pt x="0" y="-9584"/>
                      <a:pt x="0" y="1639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69" name="Freeform: Shape 132">
                <a:extLst>
                  <a:ext uri="{FF2B5EF4-FFF2-40B4-BE49-F238E27FC236}">
                    <a16:creationId xmlns:a16="http://schemas.microsoft.com/office/drawing/2014/main" xmlns="" id="{610751D4-7004-4CEC-921D-2C0149168BF7}"/>
                  </a:ext>
                </a:extLst>
              </p:cNvPr>
              <p:cNvSpPr/>
              <p:nvPr/>
            </p:nvSpPr>
            <p:spPr>
              <a:xfrm>
                <a:off x="6589644" y="4078202"/>
                <a:ext cx="190529" cy="115833"/>
              </a:xfrm>
              <a:custGeom>
                <a:avLst/>
                <a:gdLst>
                  <a:gd name="connsiteX0" fmla="*/ 95265 w 190529"/>
                  <a:gd name="connsiteY0" fmla="*/ 29229 h 115833"/>
                  <a:gd name="connsiteX1" fmla="*/ 0 w 190529"/>
                  <a:gd name="connsiteY1" fmla="*/ 107173 h 115833"/>
                  <a:gd name="connsiteX2" fmla="*/ 95265 w 190529"/>
                  <a:gd name="connsiteY2" fmla="*/ 81191 h 115833"/>
                  <a:gd name="connsiteX3" fmla="*/ 190530 w 190529"/>
                  <a:gd name="connsiteY3" fmla="*/ 3248 h 115833"/>
                  <a:gd name="connsiteX4" fmla="*/ 95265 w 190529"/>
                  <a:gd name="connsiteY4" fmla="*/ 29229 h 1158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5833">
                    <a:moveTo>
                      <a:pt x="95265" y="29229"/>
                    </a:moveTo>
                    <a:cubicBezTo>
                      <a:pt x="43302" y="55210"/>
                      <a:pt x="0" y="89852"/>
                      <a:pt x="0" y="107173"/>
                    </a:cubicBezTo>
                    <a:cubicBezTo>
                      <a:pt x="0" y="124494"/>
                      <a:pt x="43302" y="115833"/>
                      <a:pt x="95265" y="81191"/>
                    </a:cubicBezTo>
                    <a:cubicBezTo>
                      <a:pt x="147228" y="46550"/>
                      <a:pt x="190530" y="11908"/>
                      <a:pt x="190530" y="3248"/>
                    </a:cubicBezTo>
                    <a:cubicBezTo>
                      <a:pt x="181869" y="-5413"/>
                      <a:pt x="147228" y="3248"/>
                      <a:pt x="95265" y="2922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0" name="Freeform: Shape 133">
                <a:extLst>
                  <a:ext uri="{FF2B5EF4-FFF2-40B4-BE49-F238E27FC236}">
                    <a16:creationId xmlns:a16="http://schemas.microsoft.com/office/drawing/2014/main" xmlns="" id="{CCABE479-7933-44F1-BAB8-C052430B36A7}"/>
                  </a:ext>
                </a:extLst>
              </p:cNvPr>
              <p:cNvSpPr/>
              <p:nvPr/>
            </p:nvSpPr>
            <p:spPr>
              <a:xfrm>
                <a:off x="6589644" y="3483881"/>
                <a:ext cx="190529" cy="115833"/>
              </a:xfrm>
              <a:custGeom>
                <a:avLst/>
                <a:gdLst>
                  <a:gd name="connsiteX0" fmla="*/ 95265 w 190529"/>
                  <a:gd name="connsiteY0" fmla="*/ 34642 h 115833"/>
                  <a:gd name="connsiteX1" fmla="*/ 0 w 190529"/>
                  <a:gd name="connsiteY1" fmla="*/ 8660 h 115833"/>
                  <a:gd name="connsiteX2" fmla="*/ 95265 w 190529"/>
                  <a:gd name="connsiteY2" fmla="*/ 86604 h 115833"/>
                  <a:gd name="connsiteX3" fmla="*/ 190530 w 190529"/>
                  <a:gd name="connsiteY3" fmla="*/ 112585 h 115833"/>
                  <a:gd name="connsiteX4" fmla="*/ 95265 w 190529"/>
                  <a:gd name="connsiteY4" fmla="*/ 34642 h 1158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5833">
                    <a:moveTo>
                      <a:pt x="95265" y="34642"/>
                    </a:moveTo>
                    <a:cubicBezTo>
                      <a:pt x="43302" y="0"/>
                      <a:pt x="0" y="-8660"/>
                      <a:pt x="0" y="8660"/>
                    </a:cubicBezTo>
                    <a:cubicBezTo>
                      <a:pt x="0" y="25981"/>
                      <a:pt x="43302" y="60623"/>
                      <a:pt x="95265" y="86604"/>
                    </a:cubicBezTo>
                    <a:cubicBezTo>
                      <a:pt x="147228" y="112585"/>
                      <a:pt x="190530" y="121246"/>
                      <a:pt x="190530" y="112585"/>
                    </a:cubicBezTo>
                    <a:cubicBezTo>
                      <a:pt x="181869" y="103925"/>
                      <a:pt x="147228" y="69283"/>
                      <a:pt x="95265" y="3464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91" name="Graphic 1">
              <a:extLst>
                <a:ext uri="{FF2B5EF4-FFF2-40B4-BE49-F238E27FC236}">
                  <a16:creationId xmlns:a16="http://schemas.microsoft.com/office/drawing/2014/main" xmlns="" id="{6DF2F70D-3ECC-4946-B325-F8B9B09CFCD9}"/>
                </a:ext>
              </a:extLst>
            </p:cNvPr>
            <p:cNvGrpSpPr/>
            <p:nvPr/>
          </p:nvGrpSpPr>
          <p:grpSpPr>
            <a:xfrm>
              <a:off x="1910437" y="3043755"/>
              <a:ext cx="62878" cy="387273"/>
              <a:chOff x="6156623" y="3256545"/>
              <a:chExt cx="190529" cy="1173486"/>
            </a:xfrm>
            <a:grpFill/>
          </p:grpSpPr>
          <p:sp>
            <p:nvSpPr>
              <p:cNvPr id="665" name="Freeform: Shape 128">
                <a:extLst>
                  <a:ext uri="{FF2B5EF4-FFF2-40B4-BE49-F238E27FC236}">
                    <a16:creationId xmlns:a16="http://schemas.microsoft.com/office/drawing/2014/main" xmlns="" id="{E5167F22-8B72-4581-829E-19A4BB7DB1ED}"/>
                  </a:ext>
                </a:extLst>
              </p:cNvPr>
              <p:cNvSpPr/>
              <p:nvPr/>
            </p:nvSpPr>
            <p:spPr>
              <a:xfrm>
                <a:off x="6243227" y="3289021"/>
                <a:ext cx="25981" cy="1099873"/>
              </a:xfrm>
              <a:custGeom>
                <a:avLst/>
                <a:gdLst>
                  <a:gd name="connsiteX0" fmla="*/ 0 w 25981"/>
                  <a:gd name="connsiteY0" fmla="*/ 12991 h 1099873"/>
                  <a:gd name="connsiteX1" fmla="*/ 0 w 25981"/>
                  <a:gd name="connsiteY1" fmla="*/ 1086883 h 1099873"/>
                  <a:gd name="connsiteX2" fmla="*/ 25982 w 25981"/>
                  <a:gd name="connsiteY2" fmla="*/ 1086883 h 1099873"/>
                  <a:gd name="connsiteX3" fmla="*/ 25982 w 25981"/>
                  <a:gd name="connsiteY3" fmla="*/ 12991 h 1099873"/>
                  <a:gd name="connsiteX4" fmla="*/ 0 w 25981"/>
                  <a:gd name="connsiteY4" fmla="*/ 12991 h 10998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099873">
                    <a:moveTo>
                      <a:pt x="0" y="12991"/>
                    </a:moveTo>
                    <a:cubicBezTo>
                      <a:pt x="0" y="368068"/>
                      <a:pt x="0" y="731805"/>
                      <a:pt x="0" y="1086883"/>
                    </a:cubicBezTo>
                    <a:cubicBezTo>
                      <a:pt x="0" y="1104203"/>
                      <a:pt x="25982" y="1104203"/>
                      <a:pt x="25982" y="1086883"/>
                    </a:cubicBezTo>
                    <a:cubicBezTo>
                      <a:pt x="25982" y="731805"/>
                      <a:pt x="25982" y="368068"/>
                      <a:pt x="25982" y="12991"/>
                    </a:cubicBezTo>
                    <a:cubicBezTo>
                      <a:pt x="2598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66" name="Freeform: Shape 129">
                <a:extLst>
                  <a:ext uri="{FF2B5EF4-FFF2-40B4-BE49-F238E27FC236}">
                    <a16:creationId xmlns:a16="http://schemas.microsoft.com/office/drawing/2014/main" xmlns="" id="{F767134E-814F-4EB5-A907-873E2BC75317}"/>
                  </a:ext>
                </a:extLst>
              </p:cNvPr>
              <p:cNvSpPr/>
              <p:nvPr/>
            </p:nvSpPr>
            <p:spPr>
              <a:xfrm>
                <a:off x="6156623" y="4295795"/>
                <a:ext cx="190529" cy="134236"/>
              </a:xfrm>
              <a:custGeom>
                <a:avLst/>
                <a:gdLst>
                  <a:gd name="connsiteX0" fmla="*/ 95265 w 190529"/>
                  <a:gd name="connsiteY0" fmla="*/ 19486 h 134236"/>
                  <a:gd name="connsiteX1" fmla="*/ 0 w 190529"/>
                  <a:gd name="connsiteY1" fmla="*/ 114750 h 134236"/>
                  <a:gd name="connsiteX2" fmla="*/ 95265 w 190529"/>
                  <a:gd name="connsiteY2" fmla="*/ 114750 h 134236"/>
                  <a:gd name="connsiteX3" fmla="*/ 190530 w 190529"/>
                  <a:gd name="connsiteY3" fmla="*/ 19486 h 134236"/>
                  <a:gd name="connsiteX4" fmla="*/ 95265 w 190529"/>
                  <a:gd name="connsiteY4" fmla="*/ 19486 h 134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34236">
                    <a:moveTo>
                      <a:pt x="95265" y="19486"/>
                    </a:moveTo>
                    <a:cubicBezTo>
                      <a:pt x="43302" y="45467"/>
                      <a:pt x="0" y="80109"/>
                      <a:pt x="0" y="114750"/>
                    </a:cubicBezTo>
                    <a:cubicBezTo>
                      <a:pt x="0" y="140732"/>
                      <a:pt x="43302" y="140732"/>
                      <a:pt x="95265" y="114750"/>
                    </a:cubicBezTo>
                    <a:cubicBezTo>
                      <a:pt x="147228" y="88769"/>
                      <a:pt x="190530" y="45467"/>
                      <a:pt x="190530" y="19486"/>
                    </a:cubicBezTo>
                    <a:cubicBezTo>
                      <a:pt x="190530" y="-6495"/>
                      <a:pt x="147228" y="-6495"/>
                      <a:pt x="95265" y="1948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67" name="Freeform: Shape 130">
                <a:extLst>
                  <a:ext uri="{FF2B5EF4-FFF2-40B4-BE49-F238E27FC236}">
                    <a16:creationId xmlns:a16="http://schemas.microsoft.com/office/drawing/2014/main" xmlns="" id="{32480060-6F12-4960-8C80-52F402C829C2}"/>
                  </a:ext>
                </a:extLst>
              </p:cNvPr>
              <p:cNvSpPr/>
              <p:nvPr/>
            </p:nvSpPr>
            <p:spPr>
              <a:xfrm>
                <a:off x="6156623" y="3256545"/>
                <a:ext cx="190529" cy="134236"/>
              </a:xfrm>
              <a:custGeom>
                <a:avLst/>
                <a:gdLst>
                  <a:gd name="connsiteX0" fmla="*/ 95265 w 190529"/>
                  <a:gd name="connsiteY0" fmla="*/ 19486 h 134236"/>
                  <a:gd name="connsiteX1" fmla="*/ 0 w 190529"/>
                  <a:gd name="connsiteY1" fmla="*/ 19486 h 134236"/>
                  <a:gd name="connsiteX2" fmla="*/ 95265 w 190529"/>
                  <a:gd name="connsiteY2" fmla="*/ 114751 h 134236"/>
                  <a:gd name="connsiteX3" fmla="*/ 190530 w 190529"/>
                  <a:gd name="connsiteY3" fmla="*/ 114751 h 134236"/>
                  <a:gd name="connsiteX4" fmla="*/ 95265 w 190529"/>
                  <a:gd name="connsiteY4" fmla="*/ 19486 h 134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34236">
                    <a:moveTo>
                      <a:pt x="95265" y="19486"/>
                    </a:moveTo>
                    <a:cubicBezTo>
                      <a:pt x="43302" y="-6495"/>
                      <a:pt x="0" y="-6495"/>
                      <a:pt x="0" y="19486"/>
                    </a:cubicBezTo>
                    <a:cubicBezTo>
                      <a:pt x="0" y="45467"/>
                      <a:pt x="43302" y="88769"/>
                      <a:pt x="95265" y="114751"/>
                    </a:cubicBezTo>
                    <a:cubicBezTo>
                      <a:pt x="147228" y="140732"/>
                      <a:pt x="190530" y="140732"/>
                      <a:pt x="190530" y="114751"/>
                    </a:cubicBezTo>
                    <a:cubicBezTo>
                      <a:pt x="190530" y="88769"/>
                      <a:pt x="147228" y="45467"/>
                      <a:pt x="95265" y="1948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592" name="Freeform: Shape 14">
              <a:extLst>
                <a:ext uri="{FF2B5EF4-FFF2-40B4-BE49-F238E27FC236}">
                  <a16:creationId xmlns:a16="http://schemas.microsoft.com/office/drawing/2014/main" xmlns="" id="{078BBAFB-B24E-4940-8E45-7A7377FA8B2F}"/>
                </a:ext>
              </a:extLst>
            </p:cNvPr>
            <p:cNvSpPr/>
            <p:nvPr/>
          </p:nvSpPr>
          <p:spPr>
            <a:xfrm>
              <a:off x="1918569" y="3000337"/>
              <a:ext cx="2198326" cy="472848"/>
            </a:xfrm>
            <a:custGeom>
              <a:avLst/>
              <a:gdLst>
                <a:gd name="connsiteX0" fmla="*/ 6280143 w 6661201"/>
                <a:gd name="connsiteY0" fmla="*/ 151046 h 1432788"/>
                <a:gd name="connsiteX1" fmla="*/ 5925066 w 6661201"/>
                <a:gd name="connsiteY1" fmla="*/ 3819 h 1432788"/>
                <a:gd name="connsiteX2" fmla="*/ 5552669 w 6661201"/>
                <a:gd name="connsiteY2" fmla="*/ 99084 h 1432788"/>
                <a:gd name="connsiteX3" fmla="*/ 4825193 w 6661201"/>
                <a:gd name="connsiteY3" fmla="*/ 783257 h 1432788"/>
                <a:gd name="connsiteX4" fmla="*/ 4444135 w 6661201"/>
                <a:gd name="connsiteY4" fmla="*/ 1172976 h 1432788"/>
                <a:gd name="connsiteX5" fmla="*/ 4037095 w 6661201"/>
                <a:gd name="connsiteY5" fmla="*/ 1398147 h 1432788"/>
                <a:gd name="connsiteX6" fmla="*/ 3205695 w 6661201"/>
                <a:gd name="connsiteY6" fmla="*/ 991107 h 1432788"/>
                <a:gd name="connsiteX7" fmla="*/ 2469559 w 6661201"/>
                <a:gd name="connsiteY7" fmla="*/ 220330 h 1432788"/>
                <a:gd name="connsiteX8" fmla="*/ 1742084 w 6661201"/>
                <a:gd name="connsiteY8" fmla="*/ 47121 h 1432788"/>
                <a:gd name="connsiteX9" fmla="*/ 1335044 w 6661201"/>
                <a:gd name="connsiteY9" fmla="*/ 332915 h 1432788"/>
                <a:gd name="connsiteX10" fmla="*/ 936665 w 6661201"/>
                <a:gd name="connsiteY10" fmla="*/ 765936 h 1432788"/>
                <a:gd name="connsiteX11" fmla="*/ 503644 w 6661201"/>
                <a:gd name="connsiteY11" fmla="*/ 1198957 h 1432788"/>
                <a:gd name="connsiteX12" fmla="*/ 10000 w 6661201"/>
                <a:gd name="connsiteY12" fmla="*/ 1415468 h 1432788"/>
                <a:gd name="connsiteX13" fmla="*/ 10000 w 6661201"/>
                <a:gd name="connsiteY13" fmla="*/ 1432789 h 1432788"/>
                <a:gd name="connsiteX14" fmla="*/ 737475 w 6661201"/>
                <a:gd name="connsiteY14" fmla="*/ 999768 h 1432788"/>
                <a:gd name="connsiteX15" fmla="*/ 1490932 w 6661201"/>
                <a:gd name="connsiteY15" fmla="*/ 220330 h 1432788"/>
                <a:gd name="connsiteX16" fmla="*/ 1897972 w 6661201"/>
                <a:gd name="connsiteY16" fmla="*/ 21140 h 1432788"/>
                <a:gd name="connsiteX17" fmla="*/ 2339653 w 6661201"/>
                <a:gd name="connsiteY17" fmla="*/ 151046 h 1432788"/>
                <a:gd name="connsiteX18" fmla="*/ 3110430 w 6661201"/>
                <a:gd name="connsiteY18" fmla="*/ 913163 h 1432788"/>
                <a:gd name="connsiteX19" fmla="*/ 3820584 w 6661201"/>
                <a:gd name="connsiteY19" fmla="*/ 1415468 h 1432788"/>
                <a:gd name="connsiteX20" fmla="*/ 4556721 w 6661201"/>
                <a:gd name="connsiteY20" fmla="*/ 1095032 h 1432788"/>
                <a:gd name="connsiteX21" fmla="*/ 5310177 w 6661201"/>
                <a:gd name="connsiteY21" fmla="*/ 298274 h 1432788"/>
                <a:gd name="connsiteX22" fmla="*/ 5699896 w 6661201"/>
                <a:gd name="connsiteY22" fmla="*/ 47121 h 1432788"/>
                <a:gd name="connsiteX23" fmla="*/ 6141576 w 6661201"/>
                <a:gd name="connsiteY23" fmla="*/ 81763 h 1432788"/>
                <a:gd name="connsiteX24" fmla="*/ 6591919 w 6661201"/>
                <a:gd name="connsiteY24" fmla="*/ 436840 h 1432788"/>
                <a:gd name="connsiteX25" fmla="*/ 6661201 w 6661201"/>
                <a:gd name="connsiteY25" fmla="*/ 514784 h 1432788"/>
                <a:gd name="connsiteX26" fmla="*/ 6661201 w 6661201"/>
                <a:gd name="connsiteY26" fmla="*/ 480142 h 1432788"/>
                <a:gd name="connsiteX27" fmla="*/ 6280143 w 6661201"/>
                <a:gd name="connsiteY27" fmla="*/ 151046 h 1432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6661201" h="1432788">
                  <a:moveTo>
                    <a:pt x="6280143" y="151046"/>
                  </a:moveTo>
                  <a:cubicBezTo>
                    <a:pt x="6176219" y="81763"/>
                    <a:pt x="6054972" y="21140"/>
                    <a:pt x="5925066" y="3819"/>
                  </a:cubicBezTo>
                  <a:cubicBezTo>
                    <a:pt x="5795160" y="-13501"/>
                    <a:pt x="5665253" y="29801"/>
                    <a:pt x="5552669" y="99084"/>
                  </a:cubicBezTo>
                  <a:cubicBezTo>
                    <a:pt x="5258214" y="263632"/>
                    <a:pt x="5041703" y="540765"/>
                    <a:pt x="4825193" y="783257"/>
                  </a:cubicBezTo>
                  <a:cubicBezTo>
                    <a:pt x="4703948" y="921824"/>
                    <a:pt x="4582701" y="1051730"/>
                    <a:pt x="4444135" y="1172976"/>
                  </a:cubicBezTo>
                  <a:cubicBezTo>
                    <a:pt x="4322888" y="1276901"/>
                    <a:pt x="4192983" y="1363505"/>
                    <a:pt x="4037095" y="1398147"/>
                  </a:cubicBezTo>
                  <a:cubicBezTo>
                    <a:pt x="3707999" y="1476091"/>
                    <a:pt x="3413545" y="1207618"/>
                    <a:pt x="3205695" y="991107"/>
                  </a:cubicBezTo>
                  <a:cubicBezTo>
                    <a:pt x="2954542" y="739955"/>
                    <a:pt x="2746692" y="445501"/>
                    <a:pt x="2469559" y="220330"/>
                  </a:cubicBezTo>
                  <a:cubicBezTo>
                    <a:pt x="2261709" y="47121"/>
                    <a:pt x="2010557" y="-56804"/>
                    <a:pt x="1742084" y="47121"/>
                  </a:cubicBezTo>
                  <a:cubicBezTo>
                    <a:pt x="1586197" y="107744"/>
                    <a:pt x="1456290" y="220330"/>
                    <a:pt x="1335044" y="332915"/>
                  </a:cubicBezTo>
                  <a:cubicBezTo>
                    <a:pt x="1196478" y="471482"/>
                    <a:pt x="1066572" y="618709"/>
                    <a:pt x="936665" y="765936"/>
                  </a:cubicBezTo>
                  <a:cubicBezTo>
                    <a:pt x="798098" y="921824"/>
                    <a:pt x="659531" y="1069051"/>
                    <a:pt x="503644" y="1198957"/>
                  </a:cubicBezTo>
                  <a:cubicBezTo>
                    <a:pt x="365077" y="1311543"/>
                    <a:pt x="200530" y="1415468"/>
                    <a:pt x="10000" y="1415468"/>
                  </a:cubicBezTo>
                  <a:cubicBezTo>
                    <a:pt x="1340" y="1415468"/>
                    <a:pt x="-7321" y="1432789"/>
                    <a:pt x="10000" y="1432789"/>
                  </a:cubicBezTo>
                  <a:cubicBezTo>
                    <a:pt x="304454" y="1424128"/>
                    <a:pt x="546946" y="1198957"/>
                    <a:pt x="737475" y="999768"/>
                  </a:cubicBezTo>
                  <a:cubicBezTo>
                    <a:pt x="988628" y="739955"/>
                    <a:pt x="1205138" y="445501"/>
                    <a:pt x="1490932" y="220330"/>
                  </a:cubicBezTo>
                  <a:cubicBezTo>
                    <a:pt x="1612178" y="125065"/>
                    <a:pt x="1750744" y="38461"/>
                    <a:pt x="1897972" y="21140"/>
                  </a:cubicBezTo>
                  <a:cubicBezTo>
                    <a:pt x="2053859" y="3819"/>
                    <a:pt x="2209747" y="64442"/>
                    <a:pt x="2339653" y="151046"/>
                  </a:cubicBezTo>
                  <a:cubicBezTo>
                    <a:pt x="2642768" y="350236"/>
                    <a:pt x="2867938" y="653351"/>
                    <a:pt x="3110430" y="913163"/>
                  </a:cubicBezTo>
                  <a:cubicBezTo>
                    <a:pt x="3300959" y="1121013"/>
                    <a:pt x="3534791" y="1363505"/>
                    <a:pt x="3820584" y="1415468"/>
                  </a:cubicBezTo>
                  <a:cubicBezTo>
                    <a:pt x="4106378" y="1467430"/>
                    <a:pt x="4357531" y="1276901"/>
                    <a:pt x="4556721" y="1095032"/>
                  </a:cubicBezTo>
                  <a:cubicBezTo>
                    <a:pt x="4825193" y="843880"/>
                    <a:pt x="5033044" y="549426"/>
                    <a:pt x="5310177" y="298274"/>
                  </a:cubicBezTo>
                  <a:cubicBezTo>
                    <a:pt x="5422763" y="194349"/>
                    <a:pt x="5552669" y="99084"/>
                    <a:pt x="5699896" y="47121"/>
                  </a:cubicBezTo>
                  <a:cubicBezTo>
                    <a:pt x="5847123" y="-4841"/>
                    <a:pt x="6003010" y="12480"/>
                    <a:pt x="6141576" y="81763"/>
                  </a:cubicBezTo>
                  <a:cubicBezTo>
                    <a:pt x="6314785" y="168367"/>
                    <a:pt x="6462013" y="306934"/>
                    <a:pt x="6591919" y="436840"/>
                  </a:cubicBezTo>
                  <a:cubicBezTo>
                    <a:pt x="6617899" y="462821"/>
                    <a:pt x="6635221" y="488803"/>
                    <a:pt x="6661201" y="514784"/>
                  </a:cubicBezTo>
                  <a:lnTo>
                    <a:pt x="6661201" y="480142"/>
                  </a:lnTo>
                  <a:cubicBezTo>
                    <a:pt x="6548617" y="358897"/>
                    <a:pt x="6427370" y="246311"/>
                    <a:pt x="6280143" y="151046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3" name="Freeform: Shape 15">
              <a:extLst>
                <a:ext uri="{FF2B5EF4-FFF2-40B4-BE49-F238E27FC236}">
                  <a16:creationId xmlns:a16="http://schemas.microsoft.com/office/drawing/2014/main" xmlns="" id="{4C918BE7-1E6B-45FD-B660-D4794A570503}"/>
                </a:ext>
              </a:extLst>
            </p:cNvPr>
            <p:cNvSpPr/>
            <p:nvPr/>
          </p:nvSpPr>
          <p:spPr>
            <a:xfrm>
              <a:off x="1918569" y="2995881"/>
              <a:ext cx="2198326" cy="475706"/>
            </a:xfrm>
            <a:custGeom>
              <a:avLst/>
              <a:gdLst>
                <a:gd name="connsiteX0" fmla="*/ 6349427 w 6661201"/>
                <a:gd name="connsiteY0" fmla="*/ 1221119 h 1441448"/>
                <a:gd name="connsiteX1" fmla="*/ 5942388 w 6661201"/>
                <a:gd name="connsiteY1" fmla="*/ 1420309 h 1441448"/>
                <a:gd name="connsiteX2" fmla="*/ 5500706 w 6661201"/>
                <a:gd name="connsiteY2" fmla="*/ 1290403 h 1441448"/>
                <a:gd name="connsiteX3" fmla="*/ 4729929 w 6661201"/>
                <a:gd name="connsiteY3" fmla="*/ 519625 h 1441448"/>
                <a:gd name="connsiteX4" fmla="*/ 4019774 w 6661201"/>
                <a:gd name="connsiteY4" fmla="*/ 17321 h 1441448"/>
                <a:gd name="connsiteX5" fmla="*/ 3283639 w 6661201"/>
                <a:gd name="connsiteY5" fmla="*/ 337756 h 1441448"/>
                <a:gd name="connsiteX6" fmla="*/ 2530182 w 6661201"/>
                <a:gd name="connsiteY6" fmla="*/ 1134515 h 1441448"/>
                <a:gd name="connsiteX7" fmla="*/ 2140463 w 6661201"/>
                <a:gd name="connsiteY7" fmla="*/ 1385667 h 1441448"/>
                <a:gd name="connsiteX8" fmla="*/ 1698782 w 6661201"/>
                <a:gd name="connsiteY8" fmla="*/ 1351025 h 1441448"/>
                <a:gd name="connsiteX9" fmla="*/ 1248440 w 6661201"/>
                <a:gd name="connsiteY9" fmla="*/ 995948 h 1441448"/>
                <a:gd name="connsiteX10" fmla="*/ 832740 w 6661201"/>
                <a:gd name="connsiteY10" fmla="*/ 536946 h 1441448"/>
                <a:gd name="connsiteX11" fmla="*/ 10000 w 6661201"/>
                <a:gd name="connsiteY11" fmla="*/ 0 h 1441448"/>
                <a:gd name="connsiteX12" fmla="*/ 10000 w 6661201"/>
                <a:gd name="connsiteY12" fmla="*/ 17321 h 1441448"/>
                <a:gd name="connsiteX13" fmla="*/ 824080 w 6661201"/>
                <a:gd name="connsiteY13" fmla="*/ 545606 h 1441448"/>
                <a:gd name="connsiteX14" fmla="*/ 1560215 w 6661201"/>
                <a:gd name="connsiteY14" fmla="*/ 1290403 h 1441448"/>
                <a:gd name="connsiteX15" fmla="*/ 1915292 w 6661201"/>
                <a:gd name="connsiteY15" fmla="*/ 1437630 h 1441448"/>
                <a:gd name="connsiteX16" fmla="*/ 2287691 w 6661201"/>
                <a:gd name="connsiteY16" fmla="*/ 1342365 h 1441448"/>
                <a:gd name="connsiteX17" fmla="*/ 3015166 w 6661201"/>
                <a:gd name="connsiteY17" fmla="*/ 658192 h 1441448"/>
                <a:gd name="connsiteX18" fmla="*/ 3396224 w 6661201"/>
                <a:gd name="connsiteY18" fmla="*/ 268473 h 1441448"/>
                <a:gd name="connsiteX19" fmla="*/ 3803264 w 6661201"/>
                <a:gd name="connsiteY19" fmla="*/ 43302 h 1441448"/>
                <a:gd name="connsiteX20" fmla="*/ 4634664 w 6661201"/>
                <a:gd name="connsiteY20" fmla="*/ 450342 h 1441448"/>
                <a:gd name="connsiteX21" fmla="*/ 5370800 w 6661201"/>
                <a:gd name="connsiteY21" fmla="*/ 1221119 h 1441448"/>
                <a:gd name="connsiteX22" fmla="*/ 6098274 w 6661201"/>
                <a:gd name="connsiteY22" fmla="*/ 1394327 h 1441448"/>
                <a:gd name="connsiteX23" fmla="*/ 6505315 w 6661201"/>
                <a:gd name="connsiteY23" fmla="*/ 1108534 h 1441448"/>
                <a:gd name="connsiteX24" fmla="*/ 6661201 w 6661201"/>
                <a:gd name="connsiteY24" fmla="*/ 952646 h 1441448"/>
                <a:gd name="connsiteX25" fmla="*/ 6661201 w 6661201"/>
                <a:gd name="connsiteY25" fmla="*/ 926665 h 1441448"/>
                <a:gd name="connsiteX26" fmla="*/ 6349427 w 6661201"/>
                <a:gd name="connsiteY26" fmla="*/ 1221119 h 1441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661201" h="1441448">
                  <a:moveTo>
                    <a:pt x="6349427" y="1221119"/>
                  </a:moveTo>
                  <a:cubicBezTo>
                    <a:pt x="6228180" y="1316384"/>
                    <a:pt x="6089615" y="1402988"/>
                    <a:pt x="5942388" y="1420309"/>
                  </a:cubicBezTo>
                  <a:cubicBezTo>
                    <a:pt x="5786500" y="1437630"/>
                    <a:pt x="5630612" y="1377007"/>
                    <a:pt x="5500706" y="1290403"/>
                  </a:cubicBezTo>
                  <a:cubicBezTo>
                    <a:pt x="5197591" y="1091213"/>
                    <a:pt x="4972420" y="788098"/>
                    <a:pt x="4729929" y="519625"/>
                  </a:cubicBezTo>
                  <a:cubicBezTo>
                    <a:pt x="4539399" y="311775"/>
                    <a:pt x="4305568" y="69283"/>
                    <a:pt x="4019774" y="17321"/>
                  </a:cubicBezTo>
                  <a:cubicBezTo>
                    <a:pt x="3733980" y="-34642"/>
                    <a:pt x="3482828" y="155888"/>
                    <a:pt x="3283639" y="337756"/>
                  </a:cubicBezTo>
                  <a:cubicBezTo>
                    <a:pt x="3015166" y="588909"/>
                    <a:pt x="2807316" y="883363"/>
                    <a:pt x="2530182" y="1134515"/>
                  </a:cubicBezTo>
                  <a:cubicBezTo>
                    <a:pt x="2417597" y="1238440"/>
                    <a:pt x="2287691" y="1333705"/>
                    <a:pt x="2140463" y="1385667"/>
                  </a:cubicBezTo>
                  <a:cubicBezTo>
                    <a:pt x="1993236" y="1437630"/>
                    <a:pt x="1837348" y="1420309"/>
                    <a:pt x="1698782" y="1351025"/>
                  </a:cubicBezTo>
                  <a:cubicBezTo>
                    <a:pt x="1525573" y="1264421"/>
                    <a:pt x="1378347" y="1125854"/>
                    <a:pt x="1248440" y="995948"/>
                  </a:cubicBezTo>
                  <a:cubicBezTo>
                    <a:pt x="1101213" y="848721"/>
                    <a:pt x="971306" y="692833"/>
                    <a:pt x="832740" y="536946"/>
                  </a:cubicBezTo>
                  <a:cubicBezTo>
                    <a:pt x="616229" y="303115"/>
                    <a:pt x="347757" y="8660"/>
                    <a:pt x="10000" y="0"/>
                  </a:cubicBezTo>
                  <a:cubicBezTo>
                    <a:pt x="1340" y="0"/>
                    <a:pt x="-7321" y="17321"/>
                    <a:pt x="10000" y="17321"/>
                  </a:cubicBezTo>
                  <a:cubicBezTo>
                    <a:pt x="347757" y="25981"/>
                    <a:pt x="616229" y="311775"/>
                    <a:pt x="824080" y="545606"/>
                  </a:cubicBezTo>
                  <a:cubicBezTo>
                    <a:pt x="1057911" y="796759"/>
                    <a:pt x="1274421" y="1091213"/>
                    <a:pt x="1560215" y="1290403"/>
                  </a:cubicBezTo>
                  <a:cubicBezTo>
                    <a:pt x="1664140" y="1359686"/>
                    <a:pt x="1785386" y="1420309"/>
                    <a:pt x="1915292" y="1437630"/>
                  </a:cubicBezTo>
                  <a:cubicBezTo>
                    <a:pt x="2045198" y="1454950"/>
                    <a:pt x="2175105" y="1411648"/>
                    <a:pt x="2287691" y="1342365"/>
                  </a:cubicBezTo>
                  <a:cubicBezTo>
                    <a:pt x="2582145" y="1177817"/>
                    <a:pt x="2798655" y="900684"/>
                    <a:pt x="3015166" y="658192"/>
                  </a:cubicBezTo>
                  <a:cubicBezTo>
                    <a:pt x="3136411" y="519625"/>
                    <a:pt x="3257657" y="389719"/>
                    <a:pt x="3396224" y="268473"/>
                  </a:cubicBezTo>
                  <a:cubicBezTo>
                    <a:pt x="3517470" y="164548"/>
                    <a:pt x="3647376" y="77944"/>
                    <a:pt x="3803264" y="43302"/>
                  </a:cubicBezTo>
                  <a:cubicBezTo>
                    <a:pt x="4132359" y="-34642"/>
                    <a:pt x="4426814" y="233831"/>
                    <a:pt x="4634664" y="450342"/>
                  </a:cubicBezTo>
                  <a:cubicBezTo>
                    <a:pt x="4885816" y="701494"/>
                    <a:pt x="5093666" y="995948"/>
                    <a:pt x="5370800" y="1221119"/>
                  </a:cubicBezTo>
                  <a:cubicBezTo>
                    <a:pt x="5578649" y="1394327"/>
                    <a:pt x="5829802" y="1498253"/>
                    <a:pt x="6098274" y="1394327"/>
                  </a:cubicBezTo>
                  <a:cubicBezTo>
                    <a:pt x="6254162" y="1333705"/>
                    <a:pt x="6384068" y="1221119"/>
                    <a:pt x="6505315" y="1108534"/>
                  </a:cubicBezTo>
                  <a:cubicBezTo>
                    <a:pt x="6557277" y="1056571"/>
                    <a:pt x="6609240" y="1004609"/>
                    <a:pt x="6661201" y="952646"/>
                  </a:cubicBezTo>
                  <a:lnTo>
                    <a:pt x="6661201" y="926665"/>
                  </a:lnTo>
                  <a:cubicBezTo>
                    <a:pt x="6565938" y="1039250"/>
                    <a:pt x="6462013" y="1134515"/>
                    <a:pt x="6349427" y="1221119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4" name="Freeform: Shape 107">
              <a:extLst>
                <a:ext uri="{FF2B5EF4-FFF2-40B4-BE49-F238E27FC236}">
                  <a16:creationId xmlns:a16="http://schemas.microsoft.com/office/drawing/2014/main" xmlns="" id="{D5DE404B-9AD7-4446-B796-B8C0BEF4B216}"/>
                </a:ext>
              </a:extLst>
            </p:cNvPr>
            <p:cNvSpPr/>
            <p:nvPr/>
          </p:nvSpPr>
          <p:spPr>
            <a:xfrm>
              <a:off x="4071166" y="3113778"/>
              <a:ext cx="5716" cy="248383"/>
            </a:xfrm>
            <a:custGeom>
              <a:avLst/>
              <a:gdLst>
                <a:gd name="connsiteX0" fmla="*/ 0 w 17320"/>
                <a:gd name="connsiteY0" fmla="*/ 6495 h 752631"/>
                <a:gd name="connsiteX1" fmla="*/ 0 w 17320"/>
                <a:gd name="connsiteY1" fmla="*/ 742631 h 752631"/>
                <a:gd name="connsiteX2" fmla="*/ 17321 w 17320"/>
                <a:gd name="connsiteY2" fmla="*/ 742631 h 752631"/>
                <a:gd name="connsiteX3" fmla="*/ 17321 w 17320"/>
                <a:gd name="connsiteY3" fmla="*/ 6495 h 752631"/>
                <a:gd name="connsiteX4" fmla="*/ 0 w 17320"/>
                <a:gd name="connsiteY4" fmla="*/ 6495 h 752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752631">
                  <a:moveTo>
                    <a:pt x="0" y="6495"/>
                  </a:moveTo>
                  <a:cubicBezTo>
                    <a:pt x="0" y="248987"/>
                    <a:pt x="0" y="500139"/>
                    <a:pt x="0" y="742631"/>
                  </a:cubicBezTo>
                  <a:cubicBezTo>
                    <a:pt x="0" y="751291"/>
                    <a:pt x="17321" y="759952"/>
                    <a:pt x="17321" y="742631"/>
                  </a:cubicBezTo>
                  <a:cubicBezTo>
                    <a:pt x="17321" y="500139"/>
                    <a:pt x="17321" y="248987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5" name="Freeform: Shape 108">
              <a:extLst>
                <a:ext uri="{FF2B5EF4-FFF2-40B4-BE49-F238E27FC236}">
                  <a16:creationId xmlns:a16="http://schemas.microsoft.com/office/drawing/2014/main" xmlns="" id="{27404A2B-3409-49E0-B4B1-A3EEDC53286E}"/>
                </a:ext>
              </a:extLst>
            </p:cNvPr>
            <p:cNvSpPr/>
            <p:nvPr/>
          </p:nvSpPr>
          <p:spPr>
            <a:xfrm>
              <a:off x="4051159" y="3096013"/>
              <a:ext cx="40014" cy="46662"/>
            </a:xfrm>
            <a:custGeom>
              <a:avLst/>
              <a:gdLst>
                <a:gd name="connsiteX0" fmla="*/ 0 w 121245"/>
                <a:gd name="connsiteY0" fmla="*/ 8364 h 141393"/>
                <a:gd name="connsiteX1" fmla="*/ 60623 w 121245"/>
                <a:gd name="connsiteY1" fmla="*/ 103628 h 141393"/>
                <a:gd name="connsiteX2" fmla="*/ 121245 w 121245"/>
                <a:gd name="connsiteY2" fmla="*/ 138270 h 141393"/>
                <a:gd name="connsiteX3" fmla="*/ 60623 w 121245"/>
                <a:gd name="connsiteY3" fmla="*/ 43005 h 141393"/>
                <a:gd name="connsiteX4" fmla="*/ 0 w 121245"/>
                <a:gd name="connsiteY4" fmla="*/ 8364 h 141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1393">
                  <a:moveTo>
                    <a:pt x="0" y="8364"/>
                  </a:moveTo>
                  <a:cubicBezTo>
                    <a:pt x="0" y="25685"/>
                    <a:pt x="25980" y="68987"/>
                    <a:pt x="60623" y="103628"/>
                  </a:cubicBezTo>
                  <a:cubicBezTo>
                    <a:pt x="95264" y="138270"/>
                    <a:pt x="121245" y="146930"/>
                    <a:pt x="121245" y="138270"/>
                  </a:cubicBezTo>
                  <a:cubicBezTo>
                    <a:pt x="121245" y="120949"/>
                    <a:pt x="95264" y="77647"/>
                    <a:pt x="60623" y="43005"/>
                  </a:cubicBezTo>
                  <a:cubicBezTo>
                    <a:pt x="34641" y="-297"/>
                    <a:pt x="0" y="-8957"/>
                    <a:pt x="0" y="8364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6" name="Freeform: Shape 109">
              <a:extLst>
                <a:ext uri="{FF2B5EF4-FFF2-40B4-BE49-F238E27FC236}">
                  <a16:creationId xmlns:a16="http://schemas.microsoft.com/office/drawing/2014/main" xmlns="" id="{03D49B7D-3E88-4934-A79B-BB3533B700E1}"/>
                </a:ext>
              </a:extLst>
            </p:cNvPr>
            <p:cNvSpPr/>
            <p:nvPr/>
          </p:nvSpPr>
          <p:spPr>
            <a:xfrm>
              <a:off x="4054017" y="3331867"/>
              <a:ext cx="40014" cy="47000"/>
            </a:xfrm>
            <a:custGeom>
              <a:avLst/>
              <a:gdLst>
                <a:gd name="connsiteX0" fmla="*/ 60623 w 121246"/>
                <a:gd name="connsiteY0" fmla="*/ 38491 h 142415"/>
                <a:gd name="connsiteX1" fmla="*/ 0 w 121246"/>
                <a:gd name="connsiteY1" fmla="*/ 133755 h 142415"/>
                <a:gd name="connsiteX2" fmla="*/ 60623 w 121246"/>
                <a:gd name="connsiteY2" fmla="*/ 107774 h 142415"/>
                <a:gd name="connsiteX3" fmla="*/ 121247 w 121246"/>
                <a:gd name="connsiteY3" fmla="*/ 12510 h 142415"/>
                <a:gd name="connsiteX4" fmla="*/ 60623 w 121246"/>
                <a:gd name="connsiteY4" fmla="*/ 38491 h 142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6" h="142415">
                  <a:moveTo>
                    <a:pt x="60623" y="38491"/>
                  </a:moveTo>
                  <a:cubicBezTo>
                    <a:pt x="25982" y="73132"/>
                    <a:pt x="0" y="107774"/>
                    <a:pt x="0" y="133755"/>
                  </a:cubicBezTo>
                  <a:cubicBezTo>
                    <a:pt x="0" y="151076"/>
                    <a:pt x="25982" y="142416"/>
                    <a:pt x="60623" y="107774"/>
                  </a:cubicBezTo>
                  <a:cubicBezTo>
                    <a:pt x="95265" y="73132"/>
                    <a:pt x="121247" y="29830"/>
                    <a:pt x="121247" y="12510"/>
                  </a:cubicBezTo>
                  <a:cubicBezTo>
                    <a:pt x="121247" y="-13472"/>
                    <a:pt x="95265" y="3849"/>
                    <a:pt x="60623" y="3849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7" name="Freeform: Shape 104">
              <a:extLst>
                <a:ext uri="{FF2B5EF4-FFF2-40B4-BE49-F238E27FC236}">
                  <a16:creationId xmlns:a16="http://schemas.microsoft.com/office/drawing/2014/main" xmlns="" id="{C5635006-89A2-4211-A644-5659A1C43539}"/>
                </a:ext>
              </a:extLst>
            </p:cNvPr>
            <p:cNvSpPr/>
            <p:nvPr/>
          </p:nvSpPr>
          <p:spPr>
            <a:xfrm>
              <a:off x="3973989" y="3033751"/>
              <a:ext cx="5716" cy="411295"/>
            </a:xfrm>
            <a:custGeom>
              <a:avLst/>
              <a:gdLst>
                <a:gd name="connsiteX0" fmla="*/ 0 w 17321"/>
                <a:gd name="connsiteY0" fmla="*/ 6495 h 1246274"/>
                <a:gd name="connsiteX1" fmla="*/ 0 w 17321"/>
                <a:gd name="connsiteY1" fmla="*/ 1236275 h 1246274"/>
                <a:gd name="connsiteX2" fmla="*/ 17322 w 17321"/>
                <a:gd name="connsiteY2" fmla="*/ 1236275 h 1246274"/>
                <a:gd name="connsiteX3" fmla="*/ 17322 w 17321"/>
                <a:gd name="connsiteY3" fmla="*/ 6495 h 1246274"/>
                <a:gd name="connsiteX4" fmla="*/ 0 w 17321"/>
                <a:gd name="connsiteY4" fmla="*/ 6495 h 1246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1" h="1246274">
                  <a:moveTo>
                    <a:pt x="0" y="6495"/>
                  </a:moveTo>
                  <a:cubicBezTo>
                    <a:pt x="0" y="413535"/>
                    <a:pt x="0" y="820575"/>
                    <a:pt x="0" y="1236275"/>
                  </a:cubicBezTo>
                  <a:cubicBezTo>
                    <a:pt x="0" y="1244935"/>
                    <a:pt x="17322" y="1253596"/>
                    <a:pt x="17322" y="1236275"/>
                  </a:cubicBezTo>
                  <a:cubicBezTo>
                    <a:pt x="17322" y="829235"/>
                    <a:pt x="17322" y="422195"/>
                    <a:pt x="17322" y="6495"/>
                  </a:cubicBezTo>
                  <a:cubicBezTo>
                    <a:pt x="17322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8" name="Freeform: Shape 105">
              <a:extLst>
                <a:ext uri="{FF2B5EF4-FFF2-40B4-BE49-F238E27FC236}">
                  <a16:creationId xmlns:a16="http://schemas.microsoft.com/office/drawing/2014/main" xmlns="" id="{2A04D0A4-11D6-47CD-A595-5A877ADE9517}"/>
                </a:ext>
              </a:extLst>
            </p:cNvPr>
            <p:cNvSpPr/>
            <p:nvPr/>
          </p:nvSpPr>
          <p:spPr>
            <a:xfrm>
              <a:off x="3956841" y="3019477"/>
              <a:ext cx="40013" cy="43267"/>
            </a:xfrm>
            <a:custGeom>
              <a:avLst/>
              <a:gdLst>
                <a:gd name="connsiteX0" fmla="*/ 60623 w 121245"/>
                <a:gd name="connsiteY0" fmla="*/ 15107 h 131103"/>
                <a:gd name="connsiteX1" fmla="*/ 0 w 121245"/>
                <a:gd name="connsiteY1" fmla="*/ 32427 h 131103"/>
                <a:gd name="connsiteX2" fmla="*/ 60623 w 121245"/>
                <a:gd name="connsiteY2" fmla="*/ 119032 h 131103"/>
                <a:gd name="connsiteX3" fmla="*/ 121245 w 121245"/>
                <a:gd name="connsiteY3" fmla="*/ 110371 h 131103"/>
                <a:gd name="connsiteX4" fmla="*/ 60623 w 121245"/>
                <a:gd name="connsiteY4" fmla="*/ 15107 h 1311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1103">
                  <a:moveTo>
                    <a:pt x="60623" y="15107"/>
                  </a:moveTo>
                  <a:cubicBezTo>
                    <a:pt x="25982" y="-10875"/>
                    <a:pt x="0" y="-2214"/>
                    <a:pt x="0" y="32427"/>
                  </a:cubicBezTo>
                  <a:cubicBezTo>
                    <a:pt x="0" y="67069"/>
                    <a:pt x="25982" y="101711"/>
                    <a:pt x="60623" y="119032"/>
                  </a:cubicBezTo>
                  <a:cubicBezTo>
                    <a:pt x="95264" y="136352"/>
                    <a:pt x="121245" y="136352"/>
                    <a:pt x="121245" y="110371"/>
                  </a:cubicBezTo>
                  <a:cubicBezTo>
                    <a:pt x="121245" y="84390"/>
                    <a:pt x="95264" y="41088"/>
                    <a:pt x="60623" y="15107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9" name="Freeform: Shape 106">
              <a:extLst>
                <a:ext uri="{FF2B5EF4-FFF2-40B4-BE49-F238E27FC236}">
                  <a16:creationId xmlns:a16="http://schemas.microsoft.com/office/drawing/2014/main" xmlns="" id="{6B6F57A1-0A6E-4CD7-963A-6D8D4567290C}"/>
                </a:ext>
              </a:extLst>
            </p:cNvPr>
            <p:cNvSpPr/>
            <p:nvPr/>
          </p:nvSpPr>
          <p:spPr>
            <a:xfrm>
              <a:off x="3956841" y="3410846"/>
              <a:ext cx="40013" cy="44460"/>
            </a:xfrm>
            <a:custGeom>
              <a:avLst/>
              <a:gdLst>
                <a:gd name="connsiteX0" fmla="*/ 60623 w 121245"/>
                <a:gd name="connsiteY0" fmla="*/ 15687 h 134719"/>
                <a:gd name="connsiteX1" fmla="*/ 0 w 121245"/>
                <a:gd name="connsiteY1" fmla="*/ 102292 h 134719"/>
                <a:gd name="connsiteX2" fmla="*/ 60623 w 121245"/>
                <a:gd name="connsiteY2" fmla="*/ 119612 h 134719"/>
                <a:gd name="connsiteX3" fmla="*/ 121245 w 121245"/>
                <a:gd name="connsiteY3" fmla="*/ 24348 h 134719"/>
                <a:gd name="connsiteX4" fmla="*/ 60623 w 121245"/>
                <a:gd name="connsiteY4" fmla="*/ 15687 h 134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4719">
                  <a:moveTo>
                    <a:pt x="60623" y="15687"/>
                  </a:moveTo>
                  <a:cubicBezTo>
                    <a:pt x="25982" y="33008"/>
                    <a:pt x="0" y="76310"/>
                    <a:pt x="0" y="102292"/>
                  </a:cubicBezTo>
                  <a:cubicBezTo>
                    <a:pt x="0" y="136933"/>
                    <a:pt x="25982" y="145594"/>
                    <a:pt x="60623" y="119612"/>
                  </a:cubicBezTo>
                  <a:cubicBezTo>
                    <a:pt x="95264" y="93631"/>
                    <a:pt x="121245" y="50329"/>
                    <a:pt x="121245" y="24348"/>
                  </a:cubicBezTo>
                  <a:cubicBezTo>
                    <a:pt x="121245" y="-1634"/>
                    <a:pt x="95264" y="-10294"/>
                    <a:pt x="60623" y="15687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0" name="Freeform: Shape 101">
              <a:extLst>
                <a:ext uri="{FF2B5EF4-FFF2-40B4-BE49-F238E27FC236}">
                  <a16:creationId xmlns:a16="http://schemas.microsoft.com/office/drawing/2014/main" xmlns="" id="{FC8AEE26-F4A0-48AB-91D9-D5CE08EE2901}"/>
                </a:ext>
              </a:extLst>
            </p:cNvPr>
            <p:cNvSpPr/>
            <p:nvPr/>
          </p:nvSpPr>
          <p:spPr>
            <a:xfrm>
              <a:off x="3879673" y="2996596"/>
              <a:ext cx="5716" cy="485605"/>
            </a:xfrm>
            <a:custGeom>
              <a:avLst/>
              <a:gdLst>
                <a:gd name="connsiteX0" fmla="*/ 0 w 17320"/>
                <a:gd name="connsiteY0" fmla="*/ 6495 h 1471445"/>
                <a:gd name="connsiteX1" fmla="*/ 0 w 17320"/>
                <a:gd name="connsiteY1" fmla="*/ 1461446 h 1471445"/>
                <a:gd name="connsiteX2" fmla="*/ 17321 w 17320"/>
                <a:gd name="connsiteY2" fmla="*/ 1461446 h 1471445"/>
                <a:gd name="connsiteX3" fmla="*/ 17321 w 17320"/>
                <a:gd name="connsiteY3" fmla="*/ 6495 h 1471445"/>
                <a:gd name="connsiteX4" fmla="*/ 0 w 17320"/>
                <a:gd name="connsiteY4" fmla="*/ 6495 h 1471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1471445">
                  <a:moveTo>
                    <a:pt x="0" y="6495"/>
                  </a:moveTo>
                  <a:cubicBezTo>
                    <a:pt x="0" y="491479"/>
                    <a:pt x="0" y="976462"/>
                    <a:pt x="0" y="1461446"/>
                  </a:cubicBezTo>
                  <a:cubicBezTo>
                    <a:pt x="0" y="1470106"/>
                    <a:pt x="17321" y="1478767"/>
                    <a:pt x="17321" y="1461446"/>
                  </a:cubicBezTo>
                  <a:cubicBezTo>
                    <a:pt x="17321" y="976462"/>
                    <a:pt x="17321" y="491479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1" name="Freeform: Shape 102">
              <a:extLst>
                <a:ext uri="{FF2B5EF4-FFF2-40B4-BE49-F238E27FC236}">
                  <a16:creationId xmlns:a16="http://schemas.microsoft.com/office/drawing/2014/main" xmlns="" id="{8D555E23-8F6C-484A-9EDF-4DCEC27BAC2A}"/>
                </a:ext>
              </a:extLst>
            </p:cNvPr>
            <p:cNvSpPr/>
            <p:nvPr/>
          </p:nvSpPr>
          <p:spPr>
            <a:xfrm>
              <a:off x="3862524" y="2984005"/>
              <a:ext cx="40013" cy="43316"/>
            </a:xfrm>
            <a:custGeom>
              <a:avLst/>
              <a:gdLst>
                <a:gd name="connsiteX0" fmla="*/ 60623 w 121245"/>
                <a:gd name="connsiteY0" fmla="*/ 1346 h 131252"/>
                <a:gd name="connsiteX1" fmla="*/ 0 w 121245"/>
                <a:gd name="connsiteY1" fmla="*/ 61969 h 131252"/>
                <a:gd name="connsiteX2" fmla="*/ 60623 w 121245"/>
                <a:gd name="connsiteY2" fmla="*/ 131252 h 131252"/>
                <a:gd name="connsiteX3" fmla="*/ 121245 w 121245"/>
                <a:gd name="connsiteY3" fmla="*/ 79290 h 131252"/>
                <a:gd name="connsiteX4" fmla="*/ 60623 w 121245"/>
                <a:gd name="connsiteY4" fmla="*/ 1346 h 131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1252">
                  <a:moveTo>
                    <a:pt x="60623" y="1346"/>
                  </a:moveTo>
                  <a:cubicBezTo>
                    <a:pt x="25982" y="-7314"/>
                    <a:pt x="0" y="27327"/>
                    <a:pt x="0" y="61969"/>
                  </a:cubicBezTo>
                  <a:cubicBezTo>
                    <a:pt x="0" y="96611"/>
                    <a:pt x="25982" y="122592"/>
                    <a:pt x="60623" y="131252"/>
                  </a:cubicBezTo>
                  <a:cubicBezTo>
                    <a:pt x="95265" y="131252"/>
                    <a:pt x="121245" y="113931"/>
                    <a:pt x="121245" y="79290"/>
                  </a:cubicBezTo>
                  <a:cubicBezTo>
                    <a:pt x="121245" y="44648"/>
                    <a:pt x="95265" y="10006"/>
                    <a:pt x="60623" y="1346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2" name="Freeform: Shape 103">
              <a:extLst>
                <a:ext uri="{FF2B5EF4-FFF2-40B4-BE49-F238E27FC236}">
                  <a16:creationId xmlns:a16="http://schemas.microsoft.com/office/drawing/2014/main" xmlns="" id="{65C2CC4A-1CA8-4C01-82A7-6A828046363E}"/>
                </a:ext>
              </a:extLst>
            </p:cNvPr>
            <p:cNvSpPr/>
            <p:nvPr/>
          </p:nvSpPr>
          <p:spPr>
            <a:xfrm>
              <a:off x="3862524" y="3447462"/>
              <a:ext cx="40013" cy="42872"/>
            </a:xfrm>
            <a:custGeom>
              <a:avLst/>
              <a:gdLst>
                <a:gd name="connsiteX0" fmla="*/ 60623 w 121245"/>
                <a:gd name="connsiteY0" fmla="*/ 0 h 129906"/>
                <a:gd name="connsiteX1" fmla="*/ 0 w 121245"/>
                <a:gd name="connsiteY1" fmla="*/ 69283 h 129906"/>
                <a:gd name="connsiteX2" fmla="*/ 60623 w 121245"/>
                <a:gd name="connsiteY2" fmla="*/ 129906 h 129906"/>
                <a:gd name="connsiteX3" fmla="*/ 121245 w 121245"/>
                <a:gd name="connsiteY3" fmla="*/ 51963 h 129906"/>
                <a:gd name="connsiteX4" fmla="*/ 60623 w 121245"/>
                <a:gd name="connsiteY4" fmla="*/ 0 h 129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9906">
                  <a:moveTo>
                    <a:pt x="60623" y="0"/>
                  </a:moveTo>
                  <a:cubicBezTo>
                    <a:pt x="25982" y="0"/>
                    <a:pt x="0" y="34642"/>
                    <a:pt x="0" y="69283"/>
                  </a:cubicBezTo>
                  <a:cubicBezTo>
                    <a:pt x="0" y="103925"/>
                    <a:pt x="25982" y="129906"/>
                    <a:pt x="60623" y="129906"/>
                  </a:cubicBezTo>
                  <a:cubicBezTo>
                    <a:pt x="95265" y="121246"/>
                    <a:pt x="121245" y="86604"/>
                    <a:pt x="121245" y="51963"/>
                  </a:cubicBezTo>
                  <a:cubicBezTo>
                    <a:pt x="121245" y="17321"/>
                    <a:pt x="95265" y="0"/>
                    <a:pt x="60623" y="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3" name="Freeform: Shape 98">
              <a:extLst>
                <a:ext uri="{FF2B5EF4-FFF2-40B4-BE49-F238E27FC236}">
                  <a16:creationId xmlns:a16="http://schemas.microsoft.com/office/drawing/2014/main" xmlns="" id="{767E95A7-F31C-4A38-98E1-44EF7BCAB508}"/>
                </a:ext>
              </a:extLst>
            </p:cNvPr>
            <p:cNvSpPr/>
            <p:nvPr/>
          </p:nvSpPr>
          <p:spPr>
            <a:xfrm>
              <a:off x="3782496" y="3008028"/>
              <a:ext cx="6299" cy="459883"/>
            </a:xfrm>
            <a:custGeom>
              <a:avLst/>
              <a:gdLst>
                <a:gd name="connsiteX0" fmla="*/ 0 w 19088"/>
                <a:gd name="connsiteY0" fmla="*/ 6495 h 1393502"/>
                <a:gd name="connsiteX1" fmla="*/ 0 w 19088"/>
                <a:gd name="connsiteY1" fmla="*/ 1383502 h 1393502"/>
                <a:gd name="connsiteX2" fmla="*/ 17321 w 19088"/>
                <a:gd name="connsiteY2" fmla="*/ 1383502 h 1393502"/>
                <a:gd name="connsiteX3" fmla="*/ 17321 w 19088"/>
                <a:gd name="connsiteY3" fmla="*/ 6495 h 1393502"/>
                <a:gd name="connsiteX4" fmla="*/ 0 w 19088"/>
                <a:gd name="connsiteY4" fmla="*/ 6495 h 1393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88" h="1393502">
                  <a:moveTo>
                    <a:pt x="0" y="6495"/>
                  </a:moveTo>
                  <a:cubicBezTo>
                    <a:pt x="0" y="465498"/>
                    <a:pt x="0" y="924500"/>
                    <a:pt x="0" y="1383502"/>
                  </a:cubicBezTo>
                  <a:cubicBezTo>
                    <a:pt x="0" y="1392162"/>
                    <a:pt x="17321" y="1400823"/>
                    <a:pt x="17321" y="1383502"/>
                  </a:cubicBezTo>
                  <a:cubicBezTo>
                    <a:pt x="17321" y="924500"/>
                    <a:pt x="17321" y="465498"/>
                    <a:pt x="17321" y="6495"/>
                  </a:cubicBezTo>
                  <a:cubicBezTo>
                    <a:pt x="25982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4" name="Freeform: Shape 99">
              <a:extLst>
                <a:ext uri="{FF2B5EF4-FFF2-40B4-BE49-F238E27FC236}">
                  <a16:creationId xmlns:a16="http://schemas.microsoft.com/office/drawing/2014/main" xmlns="" id="{072AFEFD-A95B-43FD-9F81-726498E6791E}"/>
                </a:ext>
              </a:extLst>
            </p:cNvPr>
            <p:cNvSpPr/>
            <p:nvPr/>
          </p:nvSpPr>
          <p:spPr>
            <a:xfrm>
              <a:off x="3765348" y="2996549"/>
              <a:ext cx="40457" cy="43235"/>
            </a:xfrm>
            <a:custGeom>
              <a:avLst/>
              <a:gdLst>
                <a:gd name="connsiteX0" fmla="*/ 60623 w 122591"/>
                <a:gd name="connsiteY0" fmla="*/ 6637 h 131006"/>
                <a:gd name="connsiteX1" fmla="*/ 0 w 122591"/>
                <a:gd name="connsiteY1" fmla="*/ 93242 h 131006"/>
                <a:gd name="connsiteX2" fmla="*/ 60623 w 122591"/>
                <a:gd name="connsiteY2" fmla="*/ 127883 h 131006"/>
                <a:gd name="connsiteX3" fmla="*/ 121245 w 122591"/>
                <a:gd name="connsiteY3" fmla="*/ 49939 h 131006"/>
                <a:gd name="connsiteX4" fmla="*/ 60623 w 122591"/>
                <a:gd name="connsiteY4" fmla="*/ 6637 h 131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31006">
                  <a:moveTo>
                    <a:pt x="60623" y="6637"/>
                  </a:moveTo>
                  <a:cubicBezTo>
                    <a:pt x="25980" y="23958"/>
                    <a:pt x="0" y="58600"/>
                    <a:pt x="0" y="93242"/>
                  </a:cubicBezTo>
                  <a:cubicBezTo>
                    <a:pt x="0" y="127883"/>
                    <a:pt x="25980" y="136544"/>
                    <a:pt x="60623" y="127883"/>
                  </a:cubicBezTo>
                  <a:cubicBezTo>
                    <a:pt x="95264" y="119223"/>
                    <a:pt x="121245" y="84581"/>
                    <a:pt x="121245" y="49939"/>
                  </a:cubicBezTo>
                  <a:cubicBezTo>
                    <a:pt x="129906" y="6637"/>
                    <a:pt x="95264" y="-10683"/>
                    <a:pt x="60623" y="6637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5" name="Freeform: Shape 100">
              <a:extLst>
                <a:ext uri="{FF2B5EF4-FFF2-40B4-BE49-F238E27FC236}">
                  <a16:creationId xmlns:a16="http://schemas.microsoft.com/office/drawing/2014/main" xmlns="" id="{B8D80EF8-F1AB-49F5-8BC6-D4A4934CBED1}"/>
                </a:ext>
              </a:extLst>
            </p:cNvPr>
            <p:cNvSpPr/>
            <p:nvPr/>
          </p:nvSpPr>
          <p:spPr>
            <a:xfrm>
              <a:off x="3765348" y="3434999"/>
              <a:ext cx="40457" cy="43287"/>
            </a:xfrm>
            <a:custGeom>
              <a:avLst/>
              <a:gdLst>
                <a:gd name="connsiteX0" fmla="*/ 60623 w 122591"/>
                <a:gd name="connsiteY0" fmla="*/ 3124 h 131164"/>
                <a:gd name="connsiteX1" fmla="*/ 0 w 122591"/>
                <a:gd name="connsiteY1" fmla="*/ 37765 h 131164"/>
                <a:gd name="connsiteX2" fmla="*/ 60623 w 122591"/>
                <a:gd name="connsiteY2" fmla="*/ 124369 h 131164"/>
                <a:gd name="connsiteX3" fmla="*/ 121245 w 122591"/>
                <a:gd name="connsiteY3" fmla="*/ 89728 h 131164"/>
                <a:gd name="connsiteX4" fmla="*/ 60623 w 122591"/>
                <a:gd name="connsiteY4" fmla="*/ 3124 h 1311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31164">
                  <a:moveTo>
                    <a:pt x="60623" y="3124"/>
                  </a:moveTo>
                  <a:cubicBezTo>
                    <a:pt x="25980" y="-5537"/>
                    <a:pt x="0" y="3124"/>
                    <a:pt x="0" y="37765"/>
                  </a:cubicBezTo>
                  <a:cubicBezTo>
                    <a:pt x="0" y="72407"/>
                    <a:pt x="25980" y="107049"/>
                    <a:pt x="60623" y="124369"/>
                  </a:cubicBezTo>
                  <a:cubicBezTo>
                    <a:pt x="95264" y="141690"/>
                    <a:pt x="121245" y="124369"/>
                    <a:pt x="121245" y="89728"/>
                  </a:cubicBezTo>
                  <a:cubicBezTo>
                    <a:pt x="129906" y="55086"/>
                    <a:pt x="95264" y="20444"/>
                    <a:pt x="60623" y="3124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6" name="Freeform: Shape 95">
              <a:extLst>
                <a:ext uri="{FF2B5EF4-FFF2-40B4-BE49-F238E27FC236}">
                  <a16:creationId xmlns:a16="http://schemas.microsoft.com/office/drawing/2014/main" xmlns="" id="{A0D5B046-B1F0-43CE-8475-F43076F6AEB7}"/>
                </a:ext>
              </a:extLst>
            </p:cNvPr>
            <p:cNvSpPr/>
            <p:nvPr/>
          </p:nvSpPr>
          <p:spPr>
            <a:xfrm>
              <a:off x="3688179" y="3069750"/>
              <a:ext cx="5716" cy="338141"/>
            </a:xfrm>
            <a:custGeom>
              <a:avLst/>
              <a:gdLst>
                <a:gd name="connsiteX0" fmla="*/ 0 w 17321"/>
                <a:gd name="connsiteY0" fmla="*/ 10000 h 1024608"/>
                <a:gd name="connsiteX1" fmla="*/ 0 w 17321"/>
                <a:gd name="connsiteY1" fmla="*/ 1014609 h 1024608"/>
                <a:gd name="connsiteX2" fmla="*/ 17322 w 17321"/>
                <a:gd name="connsiteY2" fmla="*/ 1014609 h 1024608"/>
                <a:gd name="connsiteX3" fmla="*/ 17322 w 17321"/>
                <a:gd name="connsiteY3" fmla="*/ 10000 h 1024608"/>
                <a:gd name="connsiteX4" fmla="*/ 0 w 17321"/>
                <a:gd name="connsiteY4" fmla="*/ 10000 h 1024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1" h="1024608">
                  <a:moveTo>
                    <a:pt x="0" y="10000"/>
                  </a:moveTo>
                  <a:cubicBezTo>
                    <a:pt x="0" y="347757"/>
                    <a:pt x="0" y="676853"/>
                    <a:pt x="0" y="1014609"/>
                  </a:cubicBezTo>
                  <a:cubicBezTo>
                    <a:pt x="0" y="1023269"/>
                    <a:pt x="17322" y="1031930"/>
                    <a:pt x="17322" y="1014609"/>
                  </a:cubicBezTo>
                  <a:cubicBezTo>
                    <a:pt x="17322" y="676853"/>
                    <a:pt x="17322" y="347757"/>
                    <a:pt x="17322" y="10000"/>
                  </a:cubicBezTo>
                  <a:cubicBezTo>
                    <a:pt x="17322" y="1340"/>
                    <a:pt x="0" y="-7321"/>
                    <a:pt x="0" y="1000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7" name="Freeform: Shape 96">
              <a:extLst>
                <a:ext uri="{FF2B5EF4-FFF2-40B4-BE49-F238E27FC236}">
                  <a16:creationId xmlns:a16="http://schemas.microsoft.com/office/drawing/2014/main" xmlns="" id="{F2A050F2-E9B9-479C-B7C6-22168B95955A}"/>
                </a:ext>
              </a:extLst>
            </p:cNvPr>
            <p:cNvSpPr/>
            <p:nvPr/>
          </p:nvSpPr>
          <p:spPr>
            <a:xfrm>
              <a:off x="3671031" y="3054776"/>
              <a:ext cx="40013" cy="42265"/>
            </a:xfrm>
            <a:custGeom>
              <a:avLst/>
              <a:gdLst>
                <a:gd name="connsiteX0" fmla="*/ 60623 w 121245"/>
                <a:gd name="connsiteY0" fmla="*/ 20732 h 128068"/>
                <a:gd name="connsiteX1" fmla="*/ 0 w 121245"/>
                <a:gd name="connsiteY1" fmla="*/ 115997 h 128068"/>
                <a:gd name="connsiteX2" fmla="*/ 60623 w 121245"/>
                <a:gd name="connsiteY2" fmla="*/ 107336 h 128068"/>
                <a:gd name="connsiteX3" fmla="*/ 121245 w 121245"/>
                <a:gd name="connsiteY3" fmla="*/ 12072 h 128068"/>
                <a:gd name="connsiteX4" fmla="*/ 60623 w 121245"/>
                <a:gd name="connsiteY4" fmla="*/ 20732 h 128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8068">
                  <a:moveTo>
                    <a:pt x="60623" y="20732"/>
                  </a:moveTo>
                  <a:cubicBezTo>
                    <a:pt x="25982" y="55374"/>
                    <a:pt x="0" y="98676"/>
                    <a:pt x="0" y="115997"/>
                  </a:cubicBezTo>
                  <a:cubicBezTo>
                    <a:pt x="0" y="133317"/>
                    <a:pt x="25982" y="133317"/>
                    <a:pt x="60623" y="107336"/>
                  </a:cubicBezTo>
                  <a:cubicBezTo>
                    <a:pt x="95264" y="81355"/>
                    <a:pt x="121245" y="38053"/>
                    <a:pt x="121245" y="12072"/>
                  </a:cubicBezTo>
                  <a:cubicBezTo>
                    <a:pt x="121245" y="-5249"/>
                    <a:pt x="95264" y="-5249"/>
                    <a:pt x="60623" y="20732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8" name="Freeform: Shape 97">
              <a:extLst>
                <a:ext uri="{FF2B5EF4-FFF2-40B4-BE49-F238E27FC236}">
                  <a16:creationId xmlns:a16="http://schemas.microsoft.com/office/drawing/2014/main" xmlns="" id="{EA91800C-C392-4D01-9B80-8681FA9F2D46}"/>
                </a:ext>
              </a:extLst>
            </p:cNvPr>
            <p:cNvSpPr/>
            <p:nvPr/>
          </p:nvSpPr>
          <p:spPr>
            <a:xfrm>
              <a:off x="3671031" y="3373691"/>
              <a:ext cx="40013" cy="45586"/>
            </a:xfrm>
            <a:custGeom>
              <a:avLst/>
              <a:gdLst>
                <a:gd name="connsiteX0" fmla="*/ 60623 w 121245"/>
                <a:gd name="connsiteY0" fmla="*/ 24348 h 138132"/>
                <a:gd name="connsiteX1" fmla="*/ 0 w 121245"/>
                <a:gd name="connsiteY1" fmla="*/ 15687 h 138132"/>
                <a:gd name="connsiteX2" fmla="*/ 60623 w 121245"/>
                <a:gd name="connsiteY2" fmla="*/ 110952 h 138132"/>
                <a:gd name="connsiteX3" fmla="*/ 121245 w 121245"/>
                <a:gd name="connsiteY3" fmla="*/ 119612 h 138132"/>
                <a:gd name="connsiteX4" fmla="*/ 60623 w 121245"/>
                <a:gd name="connsiteY4" fmla="*/ 24348 h 138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8132">
                  <a:moveTo>
                    <a:pt x="60623" y="24348"/>
                  </a:moveTo>
                  <a:cubicBezTo>
                    <a:pt x="25982" y="-1633"/>
                    <a:pt x="0" y="-10294"/>
                    <a:pt x="0" y="15687"/>
                  </a:cubicBezTo>
                  <a:cubicBezTo>
                    <a:pt x="0" y="33008"/>
                    <a:pt x="25982" y="84971"/>
                    <a:pt x="60623" y="110952"/>
                  </a:cubicBezTo>
                  <a:cubicBezTo>
                    <a:pt x="95264" y="145594"/>
                    <a:pt x="121245" y="145594"/>
                    <a:pt x="121245" y="119612"/>
                  </a:cubicBezTo>
                  <a:cubicBezTo>
                    <a:pt x="121245" y="93631"/>
                    <a:pt x="95264" y="50329"/>
                    <a:pt x="60623" y="24348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9" name="Freeform: Shape 92">
              <a:extLst>
                <a:ext uri="{FF2B5EF4-FFF2-40B4-BE49-F238E27FC236}">
                  <a16:creationId xmlns:a16="http://schemas.microsoft.com/office/drawing/2014/main" xmlns="" id="{A3C75A6C-B59E-4536-9874-90BDC45EF46D}"/>
                </a:ext>
              </a:extLst>
            </p:cNvPr>
            <p:cNvSpPr/>
            <p:nvPr/>
          </p:nvSpPr>
          <p:spPr>
            <a:xfrm>
              <a:off x="3593862" y="3165225"/>
              <a:ext cx="5716" cy="145491"/>
            </a:xfrm>
            <a:custGeom>
              <a:avLst/>
              <a:gdLst>
                <a:gd name="connsiteX0" fmla="*/ 0 w 17320"/>
                <a:gd name="connsiteY0" fmla="*/ 6495 h 440855"/>
                <a:gd name="connsiteX1" fmla="*/ 0 w 17320"/>
                <a:gd name="connsiteY1" fmla="*/ 430856 h 440855"/>
                <a:gd name="connsiteX2" fmla="*/ 17321 w 17320"/>
                <a:gd name="connsiteY2" fmla="*/ 430856 h 440855"/>
                <a:gd name="connsiteX3" fmla="*/ 17321 w 17320"/>
                <a:gd name="connsiteY3" fmla="*/ 6495 h 440855"/>
                <a:gd name="connsiteX4" fmla="*/ 0 w 17320"/>
                <a:gd name="connsiteY4" fmla="*/ 6495 h 440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440855">
                  <a:moveTo>
                    <a:pt x="0" y="6495"/>
                  </a:moveTo>
                  <a:cubicBezTo>
                    <a:pt x="0" y="145062"/>
                    <a:pt x="0" y="283629"/>
                    <a:pt x="0" y="430856"/>
                  </a:cubicBezTo>
                  <a:cubicBezTo>
                    <a:pt x="0" y="439516"/>
                    <a:pt x="17321" y="448177"/>
                    <a:pt x="17321" y="430856"/>
                  </a:cubicBezTo>
                  <a:cubicBezTo>
                    <a:pt x="17321" y="292289"/>
                    <a:pt x="17321" y="153722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0" name="Freeform: Shape 93">
              <a:extLst>
                <a:ext uri="{FF2B5EF4-FFF2-40B4-BE49-F238E27FC236}">
                  <a16:creationId xmlns:a16="http://schemas.microsoft.com/office/drawing/2014/main" xmlns="" id="{9EF050C3-9E99-4DFE-8FD4-7F59E9D9C543}"/>
                </a:ext>
              </a:extLst>
            </p:cNvPr>
            <p:cNvSpPr/>
            <p:nvPr/>
          </p:nvSpPr>
          <p:spPr>
            <a:xfrm>
              <a:off x="3576713" y="3146647"/>
              <a:ext cx="40014" cy="46998"/>
            </a:xfrm>
            <a:custGeom>
              <a:avLst/>
              <a:gdLst>
                <a:gd name="connsiteX0" fmla="*/ 60623 w 121245"/>
                <a:gd name="connsiteY0" fmla="*/ 54128 h 142410"/>
                <a:gd name="connsiteX1" fmla="*/ 0 w 121245"/>
                <a:gd name="connsiteY1" fmla="*/ 140732 h 142410"/>
                <a:gd name="connsiteX2" fmla="*/ 60623 w 121245"/>
                <a:gd name="connsiteY2" fmla="*/ 88769 h 142410"/>
                <a:gd name="connsiteX3" fmla="*/ 121245 w 121245"/>
                <a:gd name="connsiteY3" fmla="*/ 2165 h 142410"/>
                <a:gd name="connsiteX4" fmla="*/ 60623 w 121245"/>
                <a:gd name="connsiteY4" fmla="*/ 54128 h 142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2410">
                  <a:moveTo>
                    <a:pt x="60623" y="54128"/>
                  </a:moveTo>
                  <a:cubicBezTo>
                    <a:pt x="25982" y="97430"/>
                    <a:pt x="0" y="132071"/>
                    <a:pt x="0" y="140732"/>
                  </a:cubicBezTo>
                  <a:cubicBezTo>
                    <a:pt x="0" y="149392"/>
                    <a:pt x="25982" y="123411"/>
                    <a:pt x="60623" y="88769"/>
                  </a:cubicBezTo>
                  <a:cubicBezTo>
                    <a:pt x="95265" y="54128"/>
                    <a:pt x="121245" y="19486"/>
                    <a:pt x="121245" y="2165"/>
                  </a:cubicBezTo>
                  <a:cubicBezTo>
                    <a:pt x="121245" y="-6495"/>
                    <a:pt x="95265" y="10826"/>
                    <a:pt x="60623" y="54128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1" name="Freeform: Shape 94">
              <a:extLst>
                <a:ext uri="{FF2B5EF4-FFF2-40B4-BE49-F238E27FC236}">
                  <a16:creationId xmlns:a16="http://schemas.microsoft.com/office/drawing/2014/main" xmlns="" id="{C2EB49DC-7E4D-4D26-87D7-CA88FF339D9E}"/>
                </a:ext>
              </a:extLst>
            </p:cNvPr>
            <p:cNvSpPr/>
            <p:nvPr/>
          </p:nvSpPr>
          <p:spPr>
            <a:xfrm>
              <a:off x="3573855" y="3281139"/>
              <a:ext cx="40014" cy="46998"/>
            </a:xfrm>
            <a:custGeom>
              <a:avLst/>
              <a:gdLst>
                <a:gd name="connsiteX0" fmla="*/ 0 w 121246"/>
                <a:gd name="connsiteY0" fmla="*/ 1678 h 142410"/>
                <a:gd name="connsiteX1" fmla="*/ 60624 w 121246"/>
                <a:gd name="connsiteY1" fmla="*/ 88283 h 142410"/>
                <a:gd name="connsiteX2" fmla="*/ 121247 w 121246"/>
                <a:gd name="connsiteY2" fmla="*/ 140245 h 142410"/>
                <a:gd name="connsiteX3" fmla="*/ 60624 w 121246"/>
                <a:gd name="connsiteY3" fmla="*/ 53641 h 142410"/>
                <a:gd name="connsiteX4" fmla="*/ 0 w 121246"/>
                <a:gd name="connsiteY4" fmla="*/ 1678 h 142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6" h="142410">
                  <a:moveTo>
                    <a:pt x="0" y="1678"/>
                  </a:moveTo>
                  <a:cubicBezTo>
                    <a:pt x="0" y="10339"/>
                    <a:pt x="25982" y="44981"/>
                    <a:pt x="60624" y="88283"/>
                  </a:cubicBezTo>
                  <a:cubicBezTo>
                    <a:pt x="95265" y="131585"/>
                    <a:pt x="121247" y="148906"/>
                    <a:pt x="121247" y="140245"/>
                  </a:cubicBezTo>
                  <a:cubicBezTo>
                    <a:pt x="121247" y="122924"/>
                    <a:pt x="95265" y="88283"/>
                    <a:pt x="60624" y="53641"/>
                  </a:cubicBezTo>
                  <a:cubicBezTo>
                    <a:pt x="34642" y="18999"/>
                    <a:pt x="0" y="-6982"/>
                    <a:pt x="0" y="1678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2" name="Freeform: Shape 89">
              <a:extLst>
                <a:ext uri="{FF2B5EF4-FFF2-40B4-BE49-F238E27FC236}">
                  <a16:creationId xmlns:a16="http://schemas.microsoft.com/office/drawing/2014/main" xmlns="" id="{A03A8F3B-0A70-4251-BB30-1ABAA0F05693}"/>
                </a:ext>
              </a:extLst>
            </p:cNvPr>
            <p:cNvSpPr/>
            <p:nvPr/>
          </p:nvSpPr>
          <p:spPr>
            <a:xfrm>
              <a:off x="3496686" y="3191662"/>
              <a:ext cx="5716" cy="90472"/>
            </a:xfrm>
            <a:custGeom>
              <a:avLst/>
              <a:gdLst>
                <a:gd name="connsiteX0" fmla="*/ 0 w 17320"/>
                <a:gd name="connsiteY0" fmla="*/ 12991 h 274142"/>
                <a:gd name="connsiteX1" fmla="*/ 0 w 17320"/>
                <a:gd name="connsiteY1" fmla="*/ 264143 h 274142"/>
                <a:gd name="connsiteX2" fmla="*/ 17321 w 17320"/>
                <a:gd name="connsiteY2" fmla="*/ 264143 h 274142"/>
                <a:gd name="connsiteX3" fmla="*/ 17321 w 17320"/>
                <a:gd name="connsiteY3" fmla="*/ 12991 h 274142"/>
                <a:gd name="connsiteX4" fmla="*/ 0 w 17320"/>
                <a:gd name="connsiteY4" fmla="*/ 12991 h 274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274142">
                  <a:moveTo>
                    <a:pt x="0" y="12991"/>
                  </a:moveTo>
                  <a:cubicBezTo>
                    <a:pt x="0" y="99595"/>
                    <a:pt x="0" y="177539"/>
                    <a:pt x="0" y="264143"/>
                  </a:cubicBezTo>
                  <a:cubicBezTo>
                    <a:pt x="0" y="272803"/>
                    <a:pt x="17321" y="281464"/>
                    <a:pt x="17321" y="264143"/>
                  </a:cubicBezTo>
                  <a:cubicBezTo>
                    <a:pt x="17321" y="177539"/>
                    <a:pt x="17321" y="99595"/>
                    <a:pt x="17321" y="12991"/>
                  </a:cubicBezTo>
                  <a:cubicBezTo>
                    <a:pt x="17321" y="-4330"/>
                    <a:pt x="0" y="-4330"/>
                    <a:pt x="0" y="1299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3" name="Freeform: Shape 90">
              <a:extLst>
                <a:ext uri="{FF2B5EF4-FFF2-40B4-BE49-F238E27FC236}">
                  <a16:creationId xmlns:a16="http://schemas.microsoft.com/office/drawing/2014/main" xmlns="" id="{CC0F7CA1-468A-44C2-885E-5D3FDCFF481D}"/>
                </a:ext>
              </a:extLst>
            </p:cNvPr>
            <p:cNvSpPr/>
            <p:nvPr/>
          </p:nvSpPr>
          <p:spPr>
            <a:xfrm>
              <a:off x="3479538" y="3253111"/>
              <a:ext cx="40457" cy="46277"/>
            </a:xfrm>
            <a:custGeom>
              <a:avLst/>
              <a:gdLst>
                <a:gd name="connsiteX0" fmla="*/ 60623 w 122591"/>
                <a:gd name="connsiteY0" fmla="*/ 60623 h 140226"/>
                <a:gd name="connsiteX1" fmla="*/ 0 w 122591"/>
                <a:gd name="connsiteY1" fmla="*/ 138567 h 140226"/>
                <a:gd name="connsiteX2" fmla="*/ 60623 w 122591"/>
                <a:gd name="connsiteY2" fmla="*/ 77944 h 140226"/>
                <a:gd name="connsiteX3" fmla="*/ 121245 w 122591"/>
                <a:gd name="connsiteY3" fmla="*/ 0 h 140226"/>
                <a:gd name="connsiteX4" fmla="*/ 60623 w 122591"/>
                <a:gd name="connsiteY4" fmla="*/ 60623 h 140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40226">
                  <a:moveTo>
                    <a:pt x="60623" y="60623"/>
                  </a:moveTo>
                  <a:cubicBezTo>
                    <a:pt x="25980" y="95265"/>
                    <a:pt x="0" y="129906"/>
                    <a:pt x="0" y="138567"/>
                  </a:cubicBezTo>
                  <a:cubicBezTo>
                    <a:pt x="0" y="147227"/>
                    <a:pt x="25980" y="121246"/>
                    <a:pt x="60623" y="77944"/>
                  </a:cubicBezTo>
                  <a:cubicBezTo>
                    <a:pt x="95264" y="34642"/>
                    <a:pt x="121245" y="0"/>
                    <a:pt x="121245" y="0"/>
                  </a:cubicBezTo>
                  <a:cubicBezTo>
                    <a:pt x="129906" y="0"/>
                    <a:pt x="95264" y="25981"/>
                    <a:pt x="60623" y="60623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4" name="Freeform: Shape 91">
              <a:extLst>
                <a:ext uri="{FF2B5EF4-FFF2-40B4-BE49-F238E27FC236}">
                  <a16:creationId xmlns:a16="http://schemas.microsoft.com/office/drawing/2014/main" xmlns="" id="{D81AC410-847A-44A4-89E6-E306B4846FF1}"/>
                </a:ext>
              </a:extLst>
            </p:cNvPr>
            <p:cNvSpPr/>
            <p:nvPr/>
          </p:nvSpPr>
          <p:spPr>
            <a:xfrm>
              <a:off x="3479538" y="3172536"/>
              <a:ext cx="40013" cy="46277"/>
            </a:xfrm>
            <a:custGeom>
              <a:avLst/>
              <a:gdLst>
                <a:gd name="connsiteX0" fmla="*/ 0 w 121245"/>
                <a:gd name="connsiteY0" fmla="*/ 1659 h 140226"/>
                <a:gd name="connsiteX1" fmla="*/ 60623 w 121245"/>
                <a:gd name="connsiteY1" fmla="*/ 79603 h 140226"/>
                <a:gd name="connsiteX2" fmla="*/ 121245 w 121245"/>
                <a:gd name="connsiteY2" fmla="*/ 140226 h 140226"/>
                <a:gd name="connsiteX3" fmla="*/ 60623 w 121245"/>
                <a:gd name="connsiteY3" fmla="*/ 62282 h 140226"/>
                <a:gd name="connsiteX4" fmla="*/ 0 w 121245"/>
                <a:gd name="connsiteY4" fmla="*/ 1659 h 140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0226">
                  <a:moveTo>
                    <a:pt x="0" y="1659"/>
                  </a:moveTo>
                  <a:cubicBezTo>
                    <a:pt x="0" y="10320"/>
                    <a:pt x="25980" y="44961"/>
                    <a:pt x="60623" y="79603"/>
                  </a:cubicBezTo>
                  <a:cubicBezTo>
                    <a:pt x="95264" y="114245"/>
                    <a:pt x="121245" y="140226"/>
                    <a:pt x="121245" y="140226"/>
                  </a:cubicBezTo>
                  <a:cubicBezTo>
                    <a:pt x="121245" y="140226"/>
                    <a:pt x="95264" y="96924"/>
                    <a:pt x="60623" y="62282"/>
                  </a:cubicBezTo>
                  <a:cubicBezTo>
                    <a:pt x="25980" y="18980"/>
                    <a:pt x="0" y="-7001"/>
                    <a:pt x="0" y="1659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5" name="Freeform: Shape 86">
              <a:extLst>
                <a:ext uri="{FF2B5EF4-FFF2-40B4-BE49-F238E27FC236}">
                  <a16:creationId xmlns:a16="http://schemas.microsoft.com/office/drawing/2014/main" xmlns="" id="{D1C3D7EE-CB2A-46F5-9DA2-0751C6589938}"/>
                </a:ext>
              </a:extLst>
            </p:cNvPr>
            <p:cNvSpPr/>
            <p:nvPr/>
          </p:nvSpPr>
          <p:spPr>
            <a:xfrm>
              <a:off x="3402368" y="3088055"/>
              <a:ext cx="5716" cy="294112"/>
            </a:xfrm>
            <a:custGeom>
              <a:avLst/>
              <a:gdLst>
                <a:gd name="connsiteX0" fmla="*/ 0 w 17321"/>
                <a:gd name="connsiteY0" fmla="*/ 6495 h 891197"/>
                <a:gd name="connsiteX1" fmla="*/ 0 w 17321"/>
                <a:gd name="connsiteY1" fmla="*/ 881198 h 891197"/>
                <a:gd name="connsiteX2" fmla="*/ 17322 w 17321"/>
                <a:gd name="connsiteY2" fmla="*/ 881198 h 891197"/>
                <a:gd name="connsiteX3" fmla="*/ 17322 w 17321"/>
                <a:gd name="connsiteY3" fmla="*/ 6495 h 891197"/>
                <a:gd name="connsiteX4" fmla="*/ 0 w 17321"/>
                <a:gd name="connsiteY4" fmla="*/ 6495 h 891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1" h="891197">
                  <a:moveTo>
                    <a:pt x="0" y="6495"/>
                  </a:moveTo>
                  <a:cubicBezTo>
                    <a:pt x="0" y="300950"/>
                    <a:pt x="0" y="586743"/>
                    <a:pt x="0" y="881198"/>
                  </a:cubicBezTo>
                  <a:cubicBezTo>
                    <a:pt x="0" y="889858"/>
                    <a:pt x="17322" y="898518"/>
                    <a:pt x="17322" y="881198"/>
                  </a:cubicBezTo>
                  <a:cubicBezTo>
                    <a:pt x="17322" y="586743"/>
                    <a:pt x="17322" y="300950"/>
                    <a:pt x="17322" y="6495"/>
                  </a:cubicBezTo>
                  <a:cubicBezTo>
                    <a:pt x="17322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6" name="Freeform: Shape 87">
              <a:extLst>
                <a:ext uri="{FF2B5EF4-FFF2-40B4-BE49-F238E27FC236}">
                  <a16:creationId xmlns:a16="http://schemas.microsoft.com/office/drawing/2014/main" xmlns="" id="{19192089-430F-46B1-90BA-1D143F44EF86}"/>
                </a:ext>
              </a:extLst>
            </p:cNvPr>
            <p:cNvSpPr/>
            <p:nvPr/>
          </p:nvSpPr>
          <p:spPr>
            <a:xfrm>
              <a:off x="3385220" y="3353875"/>
              <a:ext cx="40013" cy="47126"/>
            </a:xfrm>
            <a:custGeom>
              <a:avLst/>
              <a:gdLst>
                <a:gd name="connsiteX0" fmla="*/ 60623 w 121245"/>
                <a:gd name="connsiteY0" fmla="*/ 32428 h 142798"/>
                <a:gd name="connsiteX1" fmla="*/ 0 w 121245"/>
                <a:gd name="connsiteY1" fmla="*/ 127692 h 142798"/>
                <a:gd name="connsiteX2" fmla="*/ 60623 w 121245"/>
                <a:gd name="connsiteY2" fmla="*/ 110371 h 142798"/>
                <a:gd name="connsiteX3" fmla="*/ 121245 w 121245"/>
                <a:gd name="connsiteY3" fmla="*/ 15107 h 142798"/>
                <a:gd name="connsiteX4" fmla="*/ 60623 w 121245"/>
                <a:gd name="connsiteY4" fmla="*/ 32428 h 142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2798">
                  <a:moveTo>
                    <a:pt x="60623" y="32428"/>
                  </a:moveTo>
                  <a:cubicBezTo>
                    <a:pt x="25982" y="58409"/>
                    <a:pt x="0" y="101711"/>
                    <a:pt x="0" y="127692"/>
                  </a:cubicBezTo>
                  <a:cubicBezTo>
                    <a:pt x="0" y="153673"/>
                    <a:pt x="25982" y="145013"/>
                    <a:pt x="60623" y="110371"/>
                  </a:cubicBezTo>
                  <a:cubicBezTo>
                    <a:pt x="95264" y="75730"/>
                    <a:pt x="121245" y="32428"/>
                    <a:pt x="121245" y="15107"/>
                  </a:cubicBezTo>
                  <a:cubicBezTo>
                    <a:pt x="121245" y="-10875"/>
                    <a:pt x="95264" y="-2214"/>
                    <a:pt x="60623" y="32428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7" name="Freeform: Shape 88">
              <a:extLst>
                <a:ext uri="{FF2B5EF4-FFF2-40B4-BE49-F238E27FC236}">
                  <a16:creationId xmlns:a16="http://schemas.microsoft.com/office/drawing/2014/main" xmlns="" id="{4129F087-FEEB-4B70-8A09-FFD3261C4E6C}"/>
                </a:ext>
              </a:extLst>
            </p:cNvPr>
            <p:cNvSpPr/>
            <p:nvPr/>
          </p:nvSpPr>
          <p:spPr>
            <a:xfrm>
              <a:off x="3385220" y="3075195"/>
              <a:ext cx="40013" cy="45886"/>
            </a:xfrm>
            <a:custGeom>
              <a:avLst/>
              <a:gdLst>
                <a:gd name="connsiteX0" fmla="*/ 0 w 121245"/>
                <a:gd name="connsiteY0" fmla="*/ 10821 h 139039"/>
                <a:gd name="connsiteX1" fmla="*/ 60623 w 121245"/>
                <a:gd name="connsiteY1" fmla="*/ 106086 h 139039"/>
                <a:gd name="connsiteX2" fmla="*/ 121245 w 121245"/>
                <a:gd name="connsiteY2" fmla="*/ 132067 h 139039"/>
                <a:gd name="connsiteX3" fmla="*/ 60623 w 121245"/>
                <a:gd name="connsiteY3" fmla="*/ 36803 h 139039"/>
                <a:gd name="connsiteX4" fmla="*/ 0 w 121245"/>
                <a:gd name="connsiteY4" fmla="*/ 10821 h 139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9039">
                  <a:moveTo>
                    <a:pt x="0" y="10821"/>
                  </a:moveTo>
                  <a:cubicBezTo>
                    <a:pt x="0" y="36803"/>
                    <a:pt x="25982" y="71444"/>
                    <a:pt x="60623" y="106086"/>
                  </a:cubicBezTo>
                  <a:cubicBezTo>
                    <a:pt x="95264" y="132067"/>
                    <a:pt x="121245" y="149388"/>
                    <a:pt x="121245" y="132067"/>
                  </a:cubicBezTo>
                  <a:cubicBezTo>
                    <a:pt x="121245" y="114746"/>
                    <a:pt x="95264" y="71444"/>
                    <a:pt x="60623" y="36803"/>
                  </a:cubicBezTo>
                  <a:cubicBezTo>
                    <a:pt x="25982" y="-6500"/>
                    <a:pt x="0" y="-6500"/>
                    <a:pt x="0" y="1082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8" name="Freeform: Shape 83">
              <a:extLst>
                <a:ext uri="{FF2B5EF4-FFF2-40B4-BE49-F238E27FC236}">
                  <a16:creationId xmlns:a16="http://schemas.microsoft.com/office/drawing/2014/main" xmlns="" id="{0BB5A097-BAE4-4684-94D9-95D35FF14D43}"/>
                </a:ext>
              </a:extLst>
            </p:cNvPr>
            <p:cNvSpPr/>
            <p:nvPr/>
          </p:nvSpPr>
          <p:spPr>
            <a:xfrm>
              <a:off x="3305193" y="3016603"/>
              <a:ext cx="6299" cy="437018"/>
            </a:xfrm>
            <a:custGeom>
              <a:avLst/>
              <a:gdLst>
                <a:gd name="connsiteX0" fmla="*/ 0 w 19088"/>
                <a:gd name="connsiteY0" fmla="*/ 6495 h 1324218"/>
                <a:gd name="connsiteX1" fmla="*/ 0 w 19088"/>
                <a:gd name="connsiteY1" fmla="*/ 1314219 h 1324218"/>
                <a:gd name="connsiteX2" fmla="*/ 17321 w 19088"/>
                <a:gd name="connsiteY2" fmla="*/ 1314219 h 1324218"/>
                <a:gd name="connsiteX3" fmla="*/ 17321 w 19088"/>
                <a:gd name="connsiteY3" fmla="*/ 6495 h 1324218"/>
                <a:gd name="connsiteX4" fmla="*/ 0 w 19088"/>
                <a:gd name="connsiteY4" fmla="*/ 6495 h 1324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88" h="1324218">
                  <a:moveTo>
                    <a:pt x="0" y="6495"/>
                  </a:moveTo>
                  <a:cubicBezTo>
                    <a:pt x="0" y="439516"/>
                    <a:pt x="0" y="881198"/>
                    <a:pt x="0" y="1314219"/>
                  </a:cubicBezTo>
                  <a:cubicBezTo>
                    <a:pt x="0" y="1322879"/>
                    <a:pt x="17321" y="1331539"/>
                    <a:pt x="17321" y="1314219"/>
                  </a:cubicBezTo>
                  <a:cubicBezTo>
                    <a:pt x="17321" y="881198"/>
                    <a:pt x="17321" y="439516"/>
                    <a:pt x="17321" y="6495"/>
                  </a:cubicBezTo>
                  <a:cubicBezTo>
                    <a:pt x="25982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9" name="Freeform: Shape 84">
              <a:extLst>
                <a:ext uri="{FF2B5EF4-FFF2-40B4-BE49-F238E27FC236}">
                  <a16:creationId xmlns:a16="http://schemas.microsoft.com/office/drawing/2014/main" xmlns="" id="{FBA43758-ABD3-49FB-8C75-C9ACE51D80C1}"/>
                </a:ext>
              </a:extLst>
            </p:cNvPr>
            <p:cNvSpPr/>
            <p:nvPr/>
          </p:nvSpPr>
          <p:spPr>
            <a:xfrm>
              <a:off x="3288045" y="3424482"/>
              <a:ext cx="40561" cy="42987"/>
            </a:xfrm>
            <a:custGeom>
              <a:avLst/>
              <a:gdLst>
                <a:gd name="connsiteX0" fmla="*/ 60623 w 122905"/>
                <a:gd name="connsiteY0" fmla="*/ 9011 h 130257"/>
                <a:gd name="connsiteX1" fmla="*/ 0 w 122905"/>
                <a:gd name="connsiteY1" fmla="*/ 95615 h 130257"/>
                <a:gd name="connsiteX2" fmla="*/ 60623 w 122905"/>
                <a:gd name="connsiteY2" fmla="*/ 121597 h 130257"/>
                <a:gd name="connsiteX3" fmla="*/ 121246 w 122905"/>
                <a:gd name="connsiteY3" fmla="*/ 26332 h 130257"/>
                <a:gd name="connsiteX4" fmla="*/ 60623 w 122905"/>
                <a:gd name="connsiteY4" fmla="*/ 9011 h 130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905" h="130257">
                  <a:moveTo>
                    <a:pt x="60623" y="9011"/>
                  </a:moveTo>
                  <a:cubicBezTo>
                    <a:pt x="25981" y="26332"/>
                    <a:pt x="0" y="60974"/>
                    <a:pt x="0" y="95615"/>
                  </a:cubicBezTo>
                  <a:cubicBezTo>
                    <a:pt x="0" y="130257"/>
                    <a:pt x="25981" y="138918"/>
                    <a:pt x="60623" y="121597"/>
                  </a:cubicBezTo>
                  <a:cubicBezTo>
                    <a:pt x="95264" y="104276"/>
                    <a:pt x="121246" y="60974"/>
                    <a:pt x="121246" y="26332"/>
                  </a:cubicBezTo>
                  <a:cubicBezTo>
                    <a:pt x="129906" y="351"/>
                    <a:pt x="103925" y="-8309"/>
                    <a:pt x="60623" y="901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0" name="Freeform: Shape 85">
              <a:extLst>
                <a:ext uri="{FF2B5EF4-FFF2-40B4-BE49-F238E27FC236}">
                  <a16:creationId xmlns:a16="http://schemas.microsoft.com/office/drawing/2014/main" xmlns="" id="{659B3A87-14C7-4A73-A06B-158BA9913F01}"/>
                </a:ext>
              </a:extLst>
            </p:cNvPr>
            <p:cNvSpPr/>
            <p:nvPr/>
          </p:nvSpPr>
          <p:spPr>
            <a:xfrm>
              <a:off x="3288045" y="3007314"/>
              <a:ext cx="40561" cy="42987"/>
            </a:xfrm>
            <a:custGeom>
              <a:avLst/>
              <a:gdLst>
                <a:gd name="connsiteX0" fmla="*/ 60623 w 122905"/>
                <a:gd name="connsiteY0" fmla="*/ 8660 h 130257"/>
                <a:gd name="connsiteX1" fmla="*/ 0 w 122905"/>
                <a:gd name="connsiteY1" fmla="*/ 34642 h 130257"/>
                <a:gd name="connsiteX2" fmla="*/ 60623 w 122905"/>
                <a:gd name="connsiteY2" fmla="*/ 121246 h 130257"/>
                <a:gd name="connsiteX3" fmla="*/ 121246 w 122905"/>
                <a:gd name="connsiteY3" fmla="*/ 103925 h 130257"/>
                <a:gd name="connsiteX4" fmla="*/ 60623 w 122905"/>
                <a:gd name="connsiteY4" fmla="*/ 8660 h 130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905" h="130257">
                  <a:moveTo>
                    <a:pt x="60623" y="8660"/>
                  </a:moveTo>
                  <a:cubicBezTo>
                    <a:pt x="25981" y="-8660"/>
                    <a:pt x="0" y="0"/>
                    <a:pt x="0" y="34642"/>
                  </a:cubicBezTo>
                  <a:cubicBezTo>
                    <a:pt x="0" y="69283"/>
                    <a:pt x="25981" y="103925"/>
                    <a:pt x="60623" y="121246"/>
                  </a:cubicBezTo>
                  <a:cubicBezTo>
                    <a:pt x="95264" y="138567"/>
                    <a:pt x="121246" y="129906"/>
                    <a:pt x="121246" y="103925"/>
                  </a:cubicBezTo>
                  <a:cubicBezTo>
                    <a:pt x="129906" y="69283"/>
                    <a:pt x="103925" y="25981"/>
                    <a:pt x="60623" y="866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1" name="Freeform: Shape 80">
              <a:extLst>
                <a:ext uri="{FF2B5EF4-FFF2-40B4-BE49-F238E27FC236}">
                  <a16:creationId xmlns:a16="http://schemas.microsoft.com/office/drawing/2014/main" xmlns="" id="{3D2F85C5-83ED-49BD-9C88-A457AAB8DF56}"/>
                </a:ext>
              </a:extLst>
            </p:cNvPr>
            <p:cNvSpPr/>
            <p:nvPr/>
          </p:nvSpPr>
          <p:spPr>
            <a:xfrm>
              <a:off x="3210875" y="2990880"/>
              <a:ext cx="5716" cy="488464"/>
            </a:xfrm>
            <a:custGeom>
              <a:avLst/>
              <a:gdLst>
                <a:gd name="connsiteX0" fmla="*/ 0 w 17321"/>
                <a:gd name="connsiteY0" fmla="*/ 6495 h 1480106"/>
                <a:gd name="connsiteX1" fmla="*/ 0 w 17321"/>
                <a:gd name="connsiteY1" fmla="*/ 1470106 h 1480106"/>
                <a:gd name="connsiteX2" fmla="*/ 17321 w 17321"/>
                <a:gd name="connsiteY2" fmla="*/ 1470106 h 1480106"/>
                <a:gd name="connsiteX3" fmla="*/ 17321 w 17321"/>
                <a:gd name="connsiteY3" fmla="*/ 6495 h 1480106"/>
                <a:gd name="connsiteX4" fmla="*/ 0 w 17321"/>
                <a:gd name="connsiteY4" fmla="*/ 6495 h 1480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1" h="1480106">
                  <a:moveTo>
                    <a:pt x="0" y="6495"/>
                  </a:moveTo>
                  <a:cubicBezTo>
                    <a:pt x="0" y="491479"/>
                    <a:pt x="0" y="985123"/>
                    <a:pt x="0" y="1470106"/>
                  </a:cubicBezTo>
                  <a:cubicBezTo>
                    <a:pt x="0" y="1478767"/>
                    <a:pt x="17321" y="1487427"/>
                    <a:pt x="17321" y="1470106"/>
                  </a:cubicBezTo>
                  <a:cubicBezTo>
                    <a:pt x="17321" y="985123"/>
                    <a:pt x="17321" y="491479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2" name="Freeform: Shape 81">
              <a:extLst>
                <a:ext uri="{FF2B5EF4-FFF2-40B4-BE49-F238E27FC236}">
                  <a16:creationId xmlns:a16="http://schemas.microsoft.com/office/drawing/2014/main" xmlns="" id="{3B720C84-3D4D-4928-903F-D8B5D4B15F68}"/>
                </a:ext>
              </a:extLst>
            </p:cNvPr>
            <p:cNvSpPr/>
            <p:nvPr/>
          </p:nvSpPr>
          <p:spPr>
            <a:xfrm>
              <a:off x="3193727" y="3450321"/>
              <a:ext cx="40013" cy="42871"/>
            </a:xfrm>
            <a:custGeom>
              <a:avLst/>
              <a:gdLst>
                <a:gd name="connsiteX0" fmla="*/ 60623 w 121245"/>
                <a:gd name="connsiteY0" fmla="*/ 0 h 129906"/>
                <a:gd name="connsiteX1" fmla="*/ 0 w 121245"/>
                <a:gd name="connsiteY1" fmla="*/ 60623 h 129906"/>
                <a:gd name="connsiteX2" fmla="*/ 60623 w 121245"/>
                <a:gd name="connsiteY2" fmla="*/ 129906 h 129906"/>
                <a:gd name="connsiteX3" fmla="*/ 121246 w 121245"/>
                <a:gd name="connsiteY3" fmla="*/ 60623 h 129906"/>
                <a:gd name="connsiteX4" fmla="*/ 60623 w 121245"/>
                <a:gd name="connsiteY4" fmla="*/ 0 h 129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9906">
                  <a:moveTo>
                    <a:pt x="60623" y="0"/>
                  </a:moveTo>
                  <a:cubicBezTo>
                    <a:pt x="25982" y="0"/>
                    <a:pt x="0" y="25981"/>
                    <a:pt x="0" y="60623"/>
                  </a:cubicBezTo>
                  <a:cubicBezTo>
                    <a:pt x="0" y="95264"/>
                    <a:pt x="25982" y="129906"/>
                    <a:pt x="60623" y="129906"/>
                  </a:cubicBezTo>
                  <a:cubicBezTo>
                    <a:pt x="95264" y="129906"/>
                    <a:pt x="121246" y="95264"/>
                    <a:pt x="121246" y="60623"/>
                  </a:cubicBezTo>
                  <a:cubicBezTo>
                    <a:pt x="121246" y="25981"/>
                    <a:pt x="95264" y="0"/>
                    <a:pt x="60623" y="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3" name="Freeform: Shape 82">
              <a:extLst>
                <a:ext uri="{FF2B5EF4-FFF2-40B4-BE49-F238E27FC236}">
                  <a16:creationId xmlns:a16="http://schemas.microsoft.com/office/drawing/2014/main" xmlns="" id="{48F5FBA6-FE24-4166-A745-4E67D5097BAB}"/>
                </a:ext>
              </a:extLst>
            </p:cNvPr>
            <p:cNvSpPr/>
            <p:nvPr/>
          </p:nvSpPr>
          <p:spPr>
            <a:xfrm>
              <a:off x="3193727" y="2981591"/>
              <a:ext cx="40013" cy="42871"/>
            </a:xfrm>
            <a:custGeom>
              <a:avLst/>
              <a:gdLst>
                <a:gd name="connsiteX0" fmla="*/ 60623 w 121245"/>
                <a:gd name="connsiteY0" fmla="*/ 0 h 129906"/>
                <a:gd name="connsiteX1" fmla="*/ 0 w 121245"/>
                <a:gd name="connsiteY1" fmla="*/ 69283 h 129906"/>
                <a:gd name="connsiteX2" fmla="*/ 60623 w 121245"/>
                <a:gd name="connsiteY2" fmla="*/ 129906 h 129906"/>
                <a:gd name="connsiteX3" fmla="*/ 121246 w 121245"/>
                <a:gd name="connsiteY3" fmla="*/ 69283 h 129906"/>
                <a:gd name="connsiteX4" fmla="*/ 60623 w 121245"/>
                <a:gd name="connsiteY4" fmla="*/ 0 h 129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9906">
                  <a:moveTo>
                    <a:pt x="60623" y="0"/>
                  </a:moveTo>
                  <a:cubicBezTo>
                    <a:pt x="25982" y="0"/>
                    <a:pt x="0" y="34642"/>
                    <a:pt x="0" y="69283"/>
                  </a:cubicBezTo>
                  <a:cubicBezTo>
                    <a:pt x="0" y="103925"/>
                    <a:pt x="25982" y="129906"/>
                    <a:pt x="60623" y="129906"/>
                  </a:cubicBezTo>
                  <a:cubicBezTo>
                    <a:pt x="95264" y="129906"/>
                    <a:pt x="121246" y="103925"/>
                    <a:pt x="121246" y="69283"/>
                  </a:cubicBezTo>
                  <a:cubicBezTo>
                    <a:pt x="121246" y="34642"/>
                    <a:pt x="95264" y="0"/>
                    <a:pt x="60623" y="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4" name="Freeform: Shape 77">
              <a:extLst>
                <a:ext uri="{FF2B5EF4-FFF2-40B4-BE49-F238E27FC236}">
                  <a16:creationId xmlns:a16="http://schemas.microsoft.com/office/drawing/2014/main" xmlns="" id="{04B12763-4CC7-4A4F-A9C9-5D50F2A5F2CD}"/>
                </a:ext>
              </a:extLst>
            </p:cNvPr>
            <p:cNvSpPr/>
            <p:nvPr/>
          </p:nvSpPr>
          <p:spPr>
            <a:xfrm>
              <a:off x="3116558" y="3015446"/>
              <a:ext cx="5716" cy="438174"/>
            </a:xfrm>
            <a:custGeom>
              <a:avLst/>
              <a:gdLst>
                <a:gd name="connsiteX0" fmla="*/ 0 w 17320"/>
                <a:gd name="connsiteY0" fmla="*/ 10000 h 1327723"/>
                <a:gd name="connsiteX1" fmla="*/ 0 w 17320"/>
                <a:gd name="connsiteY1" fmla="*/ 1317724 h 1327723"/>
                <a:gd name="connsiteX2" fmla="*/ 17321 w 17320"/>
                <a:gd name="connsiteY2" fmla="*/ 1317724 h 1327723"/>
                <a:gd name="connsiteX3" fmla="*/ 17321 w 17320"/>
                <a:gd name="connsiteY3" fmla="*/ 10000 h 1327723"/>
                <a:gd name="connsiteX4" fmla="*/ 0 w 17320"/>
                <a:gd name="connsiteY4" fmla="*/ 10000 h 1327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1327723">
                  <a:moveTo>
                    <a:pt x="0" y="10000"/>
                  </a:moveTo>
                  <a:cubicBezTo>
                    <a:pt x="0" y="443021"/>
                    <a:pt x="0" y="884703"/>
                    <a:pt x="0" y="1317724"/>
                  </a:cubicBezTo>
                  <a:cubicBezTo>
                    <a:pt x="0" y="1326384"/>
                    <a:pt x="17321" y="1335044"/>
                    <a:pt x="17321" y="1317724"/>
                  </a:cubicBezTo>
                  <a:cubicBezTo>
                    <a:pt x="17321" y="884703"/>
                    <a:pt x="17321" y="443021"/>
                    <a:pt x="17321" y="10000"/>
                  </a:cubicBezTo>
                  <a:cubicBezTo>
                    <a:pt x="17321" y="1340"/>
                    <a:pt x="0" y="-7321"/>
                    <a:pt x="0" y="1000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5" name="Freeform: Shape 78">
              <a:extLst>
                <a:ext uri="{FF2B5EF4-FFF2-40B4-BE49-F238E27FC236}">
                  <a16:creationId xmlns:a16="http://schemas.microsoft.com/office/drawing/2014/main" xmlns="" id="{53FD58F6-1AD9-4F19-B24D-63E0224B5AEA}"/>
                </a:ext>
              </a:extLst>
            </p:cNvPr>
            <p:cNvSpPr/>
            <p:nvPr/>
          </p:nvSpPr>
          <p:spPr>
            <a:xfrm>
              <a:off x="3099409" y="3424482"/>
              <a:ext cx="40013" cy="42987"/>
            </a:xfrm>
            <a:custGeom>
              <a:avLst/>
              <a:gdLst>
                <a:gd name="connsiteX0" fmla="*/ 60623 w 121245"/>
                <a:gd name="connsiteY0" fmla="*/ 9011 h 130257"/>
                <a:gd name="connsiteX1" fmla="*/ 0 w 121245"/>
                <a:gd name="connsiteY1" fmla="*/ 26332 h 130257"/>
                <a:gd name="connsiteX2" fmla="*/ 60623 w 121245"/>
                <a:gd name="connsiteY2" fmla="*/ 121597 h 130257"/>
                <a:gd name="connsiteX3" fmla="*/ 121245 w 121245"/>
                <a:gd name="connsiteY3" fmla="*/ 95615 h 130257"/>
                <a:gd name="connsiteX4" fmla="*/ 60623 w 121245"/>
                <a:gd name="connsiteY4" fmla="*/ 9011 h 130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0257">
                  <a:moveTo>
                    <a:pt x="60623" y="9011"/>
                  </a:moveTo>
                  <a:cubicBezTo>
                    <a:pt x="25981" y="-8309"/>
                    <a:pt x="0" y="351"/>
                    <a:pt x="0" y="26332"/>
                  </a:cubicBezTo>
                  <a:cubicBezTo>
                    <a:pt x="0" y="52313"/>
                    <a:pt x="25981" y="95615"/>
                    <a:pt x="60623" y="121597"/>
                  </a:cubicBezTo>
                  <a:cubicBezTo>
                    <a:pt x="95264" y="138918"/>
                    <a:pt x="121245" y="130257"/>
                    <a:pt x="121245" y="95615"/>
                  </a:cubicBezTo>
                  <a:cubicBezTo>
                    <a:pt x="121245" y="60974"/>
                    <a:pt x="95264" y="26332"/>
                    <a:pt x="60623" y="901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6" name="Freeform: Shape 79">
              <a:extLst>
                <a:ext uri="{FF2B5EF4-FFF2-40B4-BE49-F238E27FC236}">
                  <a16:creationId xmlns:a16="http://schemas.microsoft.com/office/drawing/2014/main" xmlns="" id="{2D3AAA24-CA2A-42DA-8676-826A8F5B562D}"/>
                </a:ext>
              </a:extLst>
            </p:cNvPr>
            <p:cNvSpPr/>
            <p:nvPr/>
          </p:nvSpPr>
          <p:spPr>
            <a:xfrm>
              <a:off x="3099409" y="3007314"/>
              <a:ext cx="40013" cy="42987"/>
            </a:xfrm>
            <a:custGeom>
              <a:avLst/>
              <a:gdLst>
                <a:gd name="connsiteX0" fmla="*/ 60623 w 121245"/>
                <a:gd name="connsiteY0" fmla="*/ 8660 h 130257"/>
                <a:gd name="connsiteX1" fmla="*/ 0 w 121245"/>
                <a:gd name="connsiteY1" fmla="*/ 103925 h 130257"/>
                <a:gd name="connsiteX2" fmla="*/ 60623 w 121245"/>
                <a:gd name="connsiteY2" fmla="*/ 121246 h 130257"/>
                <a:gd name="connsiteX3" fmla="*/ 121245 w 121245"/>
                <a:gd name="connsiteY3" fmla="*/ 34642 h 130257"/>
                <a:gd name="connsiteX4" fmla="*/ 60623 w 121245"/>
                <a:gd name="connsiteY4" fmla="*/ 8660 h 130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0257">
                  <a:moveTo>
                    <a:pt x="60623" y="8660"/>
                  </a:moveTo>
                  <a:cubicBezTo>
                    <a:pt x="25981" y="25981"/>
                    <a:pt x="0" y="69283"/>
                    <a:pt x="0" y="103925"/>
                  </a:cubicBezTo>
                  <a:cubicBezTo>
                    <a:pt x="0" y="129906"/>
                    <a:pt x="25981" y="138567"/>
                    <a:pt x="60623" y="121246"/>
                  </a:cubicBezTo>
                  <a:cubicBezTo>
                    <a:pt x="95264" y="103925"/>
                    <a:pt x="121245" y="69283"/>
                    <a:pt x="121245" y="34642"/>
                  </a:cubicBezTo>
                  <a:cubicBezTo>
                    <a:pt x="121245" y="0"/>
                    <a:pt x="95264" y="-8660"/>
                    <a:pt x="60623" y="866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7" name="Freeform: Shape 74">
              <a:extLst>
                <a:ext uri="{FF2B5EF4-FFF2-40B4-BE49-F238E27FC236}">
                  <a16:creationId xmlns:a16="http://schemas.microsoft.com/office/drawing/2014/main" xmlns="" id="{0C87A845-29D4-4480-9008-91B651D35F52}"/>
                </a:ext>
              </a:extLst>
            </p:cNvPr>
            <p:cNvSpPr/>
            <p:nvPr/>
          </p:nvSpPr>
          <p:spPr>
            <a:xfrm>
              <a:off x="3019382" y="3088055"/>
              <a:ext cx="5716" cy="296970"/>
            </a:xfrm>
            <a:custGeom>
              <a:avLst/>
              <a:gdLst>
                <a:gd name="connsiteX0" fmla="*/ 0 w 17320"/>
                <a:gd name="connsiteY0" fmla="*/ 6495 h 899858"/>
                <a:gd name="connsiteX1" fmla="*/ 0 w 17320"/>
                <a:gd name="connsiteY1" fmla="*/ 889858 h 899858"/>
                <a:gd name="connsiteX2" fmla="*/ 17321 w 17320"/>
                <a:gd name="connsiteY2" fmla="*/ 889858 h 899858"/>
                <a:gd name="connsiteX3" fmla="*/ 17321 w 17320"/>
                <a:gd name="connsiteY3" fmla="*/ 6495 h 899858"/>
                <a:gd name="connsiteX4" fmla="*/ 0 w 17320"/>
                <a:gd name="connsiteY4" fmla="*/ 6495 h 899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899858">
                  <a:moveTo>
                    <a:pt x="0" y="6495"/>
                  </a:moveTo>
                  <a:cubicBezTo>
                    <a:pt x="0" y="300950"/>
                    <a:pt x="0" y="595404"/>
                    <a:pt x="0" y="889858"/>
                  </a:cubicBezTo>
                  <a:cubicBezTo>
                    <a:pt x="0" y="898518"/>
                    <a:pt x="17321" y="907179"/>
                    <a:pt x="17321" y="889858"/>
                  </a:cubicBezTo>
                  <a:cubicBezTo>
                    <a:pt x="17321" y="595404"/>
                    <a:pt x="17321" y="300950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8" name="Freeform: Shape 75">
              <a:extLst>
                <a:ext uri="{FF2B5EF4-FFF2-40B4-BE49-F238E27FC236}">
                  <a16:creationId xmlns:a16="http://schemas.microsoft.com/office/drawing/2014/main" xmlns="" id="{6217518D-E663-4631-A7FE-620F96E4DE1B}"/>
                </a:ext>
              </a:extLst>
            </p:cNvPr>
            <p:cNvSpPr/>
            <p:nvPr/>
          </p:nvSpPr>
          <p:spPr>
            <a:xfrm>
              <a:off x="3002234" y="3354619"/>
              <a:ext cx="40457" cy="46382"/>
            </a:xfrm>
            <a:custGeom>
              <a:avLst/>
              <a:gdLst>
                <a:gd name="connsiteX0" fmla="*/ 60623 w 122591"/>
                <a:gd name="connsiteY0" fmla="*/ 30173 h 140544"/>
                <a:gd name="connsiteX1" fmla="*/ 0 w 122591"/>
                <a:gd name="connsiteY1" fmla="*/ 12852 h 140544"/>
                <a:gd name="connsiteX2" fmla="*/ 60623 w 122591"/>
                <a:gd name="connsiteY2" fmla="*/ 108117 h 140544"/>
                <a:gd name="connsiteX3" fmla="*/ 121246 w 122591"/>
                <a:gd name="connsiteY3" fmla="*/ 125438 h 140544"/>
                <a:gd name="connsiteX4" fmla="*/ 60623 w 122591"/>
                <a:gd name="connsiteY4" fmla="*/ 30173 h 140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40544">
                  <a:moveTo>
                    <a:pt x="60623" y="30173"/>
                  </a:moveTo>
                  <a:cubicBezTo>
                    <a:pt x="25981" y="4192"/>
                    <a:pt x="0" y="-13129"/>
                    <a:pt x="0" y="12852"/>
                  </a:cubicBezTo>
                  <a:cubicBezTo>
                    <a:pt x="0" y="30173"/>
                    <a:pt x="25981" y="73475"/>
                    <a:pt x="60623" y="108117"/>
                  </a:cubicBezTo>
                  <a:cubicBezTo>
                    <a:pt x="95264" y="142759"/>
                    <a:pt x="121246" y="151419"/>
                    <a:pt x="121246" y="125438"/>
                  </a:cubicBezTo>
                  <a:cubicBezTo>
                    <a:pt x="129906" y="99456"/>
                    <a:pt x="95264" y="56154"/>
                    <a:pt x="60623" y="30173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9" name="Freeform: Shape 76">
              <a:extLst>
                <a:ext uri="{FF2B5EF4-FFF2-40B4-BE49-F238E27FC236}">
                  <a16:creationId xmlns:a16="http://schemas.microsoft.com/office/drawing/2014/main" xmlns="" id="{2AA607A6-529B-40A7-AB22-A70CAE06914D}"/>
                </a:ext>
              </a:extLst>
            </p:cNvPr>
            <p:cNvSpPr/>
            <p:nvPr/>
          </p:nvSpPr>
          <p:spPr>
            <a:xfrm>
              <a:off x="3002234" y="3073781"/>
              <a:ext cx="40457" cy="45115"/>
            </a:xfrm>
            <a:custGeom>
              <a:avLst/>
              <a:gdLst>
                <a:gd name="connsiteX0" fmla="*/ 60623 w 122591"/>
                <a:gd name="connsiteY0" fmla="*/ 32427 h 136703"/>
                <a:gd name="connsiteX1" fmla="*/ 0 w 122591"/>
                <a:gd name="connsiteY1" fmla="*/ 127692 h 136703"/>
                <a:gd name="connsiteX2" fmla="*/ 60623 w 122591"/>
                <a:gd name="connsiteY2" fmla="*/ 110371 h 136703"/>
                <a:gd name="connsiteX3" fmla="*/ 121246 w 122591"/>
                <a:gd name="connsiteY3" fmla="*/ 15107 h 136703"/>
                <a:gd name="connsiteX4" fmla="*/ 60623 w 122591"/>
                <a:gd name="connsiteY4" fmla="*/ 32427 h 136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36703">
                  <a:moveTo>
                    <a:pt x="60623" y="32427"/>
                  </a:moveTo>
                  <a:cubicBezTo>
                    <a:pt x="25981" y="67069"/>
                    <a:pt x="0" y="110371"/>
                    <a:pt x="0" y="127692"/>
                  </a:cubicBezTo>
                  <a:cubicBezTo>
                    <a:pt x="0" y="145013"/>
                    <a:pt x="25981" y="136353"/>
                    <a:pt x="60623" y="110371"/>
                  </a:cubicBezTo>
                  <a:cubicBezTo>
                    <a:pt x="95264" y="84390"/>
                    <a:pt x="121246" y="41088"/>
                    <a:pt x="121246" y="15107"/>
                  </a:cubicBezTo>
                  <a:cubicBezTo>
                    <a:pt x="129906" y="-10875"/>
                    <a:pt x="95264" y="-2214"/>
                    <a:pt x="60623" y="32427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0" name="Freeform: Shape 71">
              <a:extLst>
                <a:ext uri="{FF2B5EF4-FFF2-40B4-BE49-F238E27FC236}">
                  <a16:creationId xmlns:a16="http://schemas.microsoft.com/office/drawing/2014/main" xmlns="" id="{48C15DEF-CCF0-4803-9CE5-F34D889C1FB6}"/>
                </a:ext>
              </a:extLst>
            </p:cNvPr>
            <p:cNvSpPr/>
            <p:nvPr/>
          </p:nvSpPr>
          <p:spPr>
            <a:xfrm>
              <a:off x="2925064" y="3190947"/>
              <a:ext cx="5716" cy="91187"/>
            </a:xfrm>
            <a:custGeom>
              <a:avLst/>
              <a:gdLst>
                <a:gd name="connsiteX0" fmla="*/ 0 w 17321"/>
                <a:gd name="connsiteY0" fmla="*/ 6495 h 276308"/>
                <a:gd name="connsiteX1" fmla="*/ 0 w 17321"/>
                <a:gd name="connsiteY1" fmla="*/ 266308 h 276308"/>
                <a:gd name="connsiteX2" fmla="*/ 17321 w 17321"/>
                <a:gd name="connsiteY2" fmla="*/ 266308 h 276308"/>
                <a:gd name="connsiteX3" fmla="*/ 17321 w 17321"/>
                <a:gd name="connsiteY3" fmla="*/ 6495 h 276308"/>
                <a:gd name="connsiteX4" fmla="*/ 0 w 17321"/>
                <a:gd name="connsiteY4" fmla="*/ 6495 h 276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1" h="276308">
                  <a:moveTo>
                    <a:pt x="0" y="6495"/>
                  </a:moveTo>
                  <a:cubicBezTo>
                    <a:pt x="0" y="93100"/>
                    <a:pt x="0" y="179704"/>
                    <a:pt x="0" y="266308"/>
                  </a:cubicBezTo>
                  <a:cubicBezTo>
                    <a:pt x="0" y="274968"/>
                    <a:pt x="17321" y="283629"/>
                    <a:pt x="17321" y="266308"/>
                  </a:cubicBezTo>
                  <a:cubicBezTo>
                    <a:pt x="17321" y="179704"/>
                    <a:pt x="17321" y="93100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1" name="Freeform: Shape 72">
              <a:extLst>
                <a:ext uri="{FF2B5EF4-FFF2-40B4-BE49-F238E27FC236}">
                  <a16:creationId xmlns:a16="http://schemas.microsoft.com/office/drawing/2014/main" xmlns="" id="{F16C5C84-DEBD-43EB-A160-6B2A274CC638}"/>
                </a:ext>
              </a:extLst>
            </p:cNvPr>
            <p:cNvSpPr/>
            <p:nvPr/>
          </p:nvSpPr>
          <p:spPr>
            <a:xfrm>
              <a:off x="2907916" y="3255525"/>
              <a:ext cx="40013" cy="46721"/>
            </a:xfrm>
            <a:custGeom>
              <a:avLst/>
              <a:gdLst>
                <a:gd name="connsiteX0" fmla="*/ 0 w 121245"/>
                <a:gd name="connsiteY0" fmla="*/ 1346 h 141572"/>
                <a:gd name="connsiteX1" fmla="*/ 60623 w 121245"/>
                <a:gd name="connsiteY1" fmla="*/ 79290 h 141572"/>
                <a:gd name="connsiteX2" fmla="*/ 121246 w 121245"/>
                <a:gd name="connsiteY2" fmla="*/ 139913 h 141572"/>
                <a:gd name="connsiteX3" fmla="*/ 60623 w 121245"/>
                <a:gd name="connsiteY3" fmla="*/ 61969 h 141572"/>
                <a:gd name="connsiteX4" fmla="*/ 0 w 121245"/>
                <a:gd name="connsiteY4" fmla="*/ 1346 h 141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1572">
                  <a:moveTo>
                    <a:pt x="0" y="1346"/>
                  </a:moveTo>
                  <a:cubicBezTo>
                    <a:pt x="0" y="1346"/>
                    <a:pt x="25982" y="44648"/>
                    <a:pt x="60623" y="79290"/>
                  </a:cubicBezTo>
                  <a:cubicBezTo>
                    <a:pt x="95264" y="122592"/>
                    <a:pt x="121246" y="148573"/>
                    <a:pt x="121246" y="139913"/>
                  </a:cubicBezTo>
                  <a:cubicBezTo>
                    <a:pt x="121246" y="131252"/>
                    <a:pt x="95264" y="96611"/>
                    <a:pt x="60623" y="61969"/>
                  </a:cubicBezTo>
                  <a:cubicBezTo>
                    <a:pt x="25982" y="27327"/>
                    <a:pt x="0" y="-7314"/>
                    <a:pt x="0" y="1346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2" name="Freeform: Shape 73">
              <a:extLst>
                <a:ext uri="{FF2B5EF4-FFF2-40B4-BE49-F238E27FC236}">
                  <a16:creationId xmlns:a16="http://schemas.microsoft.com/office/drawing/2014/main" xmlns="" id="{317BB690-570B-49BF-8F0C-CCF642C29BAA}"/>
                </a:ext>
              </a:extLst>
            </p:cNvPr>
            <p:cNvSpPr/>
            <p:nvPr/>
          </p:nvSpPr>
          <p:spPr>
            <a:xfrm>
              <a:off x="2907916" y="3170226"/>
              <a:ext cx="40013" cy="45729"/>
            </a:xfrm>
            <a:custGeom>
              <a:avLst/>
              <a:gdLst>
                <a:gd name="connsiteX0" fmla="*/ 60623 w 121245"/>
                <a:gd name="connsiteY0" fmla="*/ 60623 h 138566"/>
                <a:gd name="connsiteX1" fmla="*/ 0 w 121245"/>
                <a:gd name="connsiteY1" fmla="*/ 138567 h 138566"/>
                <a:gd name="connsiteX2" fmla="*/ 60623 w 121245"/>
                <a:gd name="connsiteY2" fmla="*/ 77944 h 138566"/>
                <a:gd name="connsiteX3" fmla="*/ 121246 w 121245"/>
                <a:gd name="connsiteY3" fmla="*/ 0 h 138566"/>
                <a:gd name="connsiteX4" fmla="*/ 60623 w 121245"/>
                <a:gd name="connsiteY4" fmla="*/ 60623 h 138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8566">
                  <a:moveTo>
                    <a:pt x="60623" y="60623"/>
                  </a:moveTo>
                  <a:cubicBezTo>
                    <a:pt x="25982" y="103925"/>
                    <a:pt x="0" y="138567"/>
                    <a:pt x="0" y="138567"/>
                  </a:cubicBezTo>
                  <a:cubicBezTo>
                    <a:pt x="0" y="138567"/>
                    <a:pt x="25982" y="112586"/>
                    <a:pt x="60623" y="77944"/>
                  </a:cubicBezTo>
                  <a:cubicBezTo>
                    <a:pt x="95264" y="43302"/>
                    <a:pt x="121246" y="8660"/>
                    <a:pt x="121246" y="0"/>
                  </a:cubicBezTo>
                  <a:cubicBezTo>
                    <a:pt x="121246" y="0"/>
                    <a:pt x="95264" y="25981"/>
                    <a:pt x="60623" y="60623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3" name="Freeform: Shape 68">
              <a:extLst>
                <a:ext uri="{FF2B5EF4-FFF2-40B4-BE49-F238E27FC236}">
                  <a16:creationId xmlns:a16="http://schemas.microsoft.com/office/drawing/2014/main" xmlns="" id="{3DC03B0E-4E51-45DB-AAA3-66AD44DAFCF0}"/>
                </a:ext>
              </a:extLst>
            </p:cNvPr>
            <p:cNvSpPr/>
            <p:nvPr/>
          </p:nvSpPr>
          <p:spPr>
            <a:xfrm>
              <a:off x="2827890" y="3166926"/>
              <a:ext cx="6299" cy="140931"/>
            </a:xfrm>
            <a:custGeom>
              <a:avLst/>
              <a:gdLst>
                <a:gd name="connsiteX0" fmla="*/ 0 w 19087"/>
                <a:gd name="connsiteY0" fmla="*/ 10000 h 427040"/>
                <a:gd name="connsiteX1" fmla="*/ 0 w 19087"/>
                <a:gd name="connsiteY1" fmla="*/ 417040 h 427040"/>
                <a:gd name="connsiteX2" fmla="*/ 17321 w 19087"/>
                <a:gd name="connsiteY2" fmla="*/ 417040 h 427040"/>
                <a:gd name="connsiteX3" fmla="*/ 17321 w 19087"/>
                <a:gd name="connsiteY3" fmla="*/ 10000 h 427040"/>
                <a:gd name="connsiteX4" fmla="*/ 0 w 19087"/>
                <a:gd name="connsiteY4" fmla="*/ 10000 h 427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87" h="427040">
                  <a:moveTo>
                    <a:pt x="0" y="10000"/>
                  </a:moveTo>
                  <a:cubicBezTo>
                    <a:pt x="0" y="148567"/>
                    <a:pt x="0" y="287134"/>
                    <a:pt x="0" y="417040"/>
                  </a:cubicBezTo>
                  <a:cubicBezTo>
                    <a:pt x="0" y="425700"/>
                    <a:pt x="17321" y="434361"/>
                    <a:pt x="17321" y="417040"/>
                  </a:cubicBezTo>
                  <a:cubicBezTo>
                    <a:pt x="17321" y="278473"/>
                    <a:pt x="17321" y="139906"/>
                    <a:pt x="17321" y="10000"/>
                  </a:cubicBezTo>
                  <a:cubicBezTo>
                    <a:pt x="25981" y="1340"/>
                    <a:pt x="0" y="-7321"/>
                    <a:pt x="0" y="1000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4" name="Freeform: Shape 69">
              <a:extLst>
                <a:ext uri="{FF2B5EF4-FFF2-40B4-BE49-F238E27FC236}">
                  <a16:creationId xmlns:a16="http://schemas.microsoft.com/office/drawing/2014/main" xmlns="" id="{D07BEECA-0195-4AD1-A732-8DC2AD4840CD}"/>
                </a:ext>
              </a:extLst>
            </p:cNvPr>
            <p:cNvSpPr/>
            <p:nvPr/>
          </p:nvSpPr>
          <p:spPr>
            <a:xfrm>
              <a:off x="2810741" y="3148429"/>
              <a:ext cx="40013" cy="48074"/>
            </a:xfrm>
            <a:custGeom>
              <a:avLst/>
              <a:gdLst>
                <a:gd name="connsiteX0" fmla="*/ 0 w 121245"/>
                <a:gd name="connsiteY0" fmla="*/ 5425 h 145670"/>
                <a:gd name="connsiteX1" fmla="*/ 60623 w 121245"/>
                <a:gd name="connsiteY1" fmla="*/ 92030 h 145670"/>
                <a:gd name="connsiteX2" fmla="*/ 121246 w 121245"/>
                <a:gd name="connsiteY2" fmla="*/ 143992 h 145670"/>
                <a:gd name="connsiteX3" fmla="*/ 60623 w 121245"/>
                <a:gd name="connsiteY3" fmla="*/ 57388 h 145670"/>
                <a:gd name="connsiteX4" fmla="*/ 0 w 121245"/>
                <a:gd name="connsiteY4" fmla="*/ 5425 h 145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5670">
                  <a:moveTo>
                    <a:pt x="0" y="5425"/>
                  </a:moveTo>
                  <a:cubicBezTo>
                    <a:pt x="0" y="22746"/>
                    <a:pt x="25982" y="57388"/>
                    <a:pt x="60623" y="92030"/>
                  </a:cubicBezTo>
                  <a:cubicBezTo>
                    <a:pt x="95265" y="126671"/>
                    <a:pt x="121246" y="152652"/>
                    <a:pt x="121246" y="143992"/>
                  </a:cubicBezTo>
                  <a:cubicBezTo>
                    <a:pt x="121246" y="135332"/>
                    <a:pt x="95265" y="100690"/>
                    <a:pt x="60623" y="57388"/>
                  </a:cubicBezTo>
                  <a:cubicBezTo>
                    <a:pt x="34642" y="14086"/>
                    <a:pt x="0" y="-11895"/>
                    <a:pt x="0" y="542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5" name="Freeform: Shape 70">
              <a:extLst>
                <a:ext uri="{FF2B5EF4-FFF2-40B4-BE49-F238E27FC236}">
                  <a16:creationId xmlns:a16="http://schemas.microsoft.com/office/drawing/2014/main" xmlns="" id="{F2D6D1DB-7130-45DA-AD39-358E6D2956DE}"/>
                </a:ext>
              </a:extLst>
            </p:cNvPr>
            <p:cNvSpPr/>
            <p:nvPr/>
          </p:nvSpPr>
          <p:spPr>
            <a:xfrm>
              <a:off x="2810741" y="3278280"/>
              <a:ext cx="40013" cy="48074"/>
            </a:xfrm>
            <a:custGeom>
              <a:avLst/>
              <a:gdLst>
                <a:gd name="connsiteX0" fmla="*/ 0 w 121245"/>
                <a:gd name="connsiteY0" fmla="*/ 140245 h 145670"/>
                <a:gd name="connsiteX1" fmla="*/ 60623 w 121245"/>
                <a:gd name="connsiteY1" fmla="*/ 88283 h 145670"/>
                <a:gd name="connsiteX2" fmla="*/ 121246 w 121245"/>
                <a:gd name="connsiteY2" fmla="*/ 1679 h 145670"/>
                <a:gd name="connsiteX3" fmla="*/ 60623 w 121245"/>
                <a:gd name="connsiteY3" fmla="*/ 53641 h 145670"/>
                <a:gd name="connsiteX4" fmla="*/ 0 w 121245"/>
                <a:gd name="connsiteY4" fmla="*/ 140245 h 145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5670">
                  <a:moveTo>
                    <a:pt x="0" y="140245"/>
                  </a:moveTo>
                  <a:cubicBezTo>
                    <a:pt x="0" y="157566"/>
                    <a:pt x="25982" y="131585"/>
                    <a:pt x="60623" y="88283"/>
                  </a:cubicBezTo>
                  <a:cubicBezTo>
                    <a:pt x="95265" y="44981"/>
                    <a:pt x="121246" y="10339"/>
                    <a:pt x="121246" y="1679"/>
                  </a:cubicBezTo>
                  <a:cubicBezTo>
                    <a:pt x="121246" y="-6982"/>
                    <a:pt x="95265" y="18999"/>
                    <a:pt x="60623" y="53641"/>
                  </a:cubicBezTo>
                  <a:cubicBezTo>
                    <a:pt x="34642" y="88283"/>
                    <a:pt x="0" y="131585"/>
                    <a:pt x="0" y="14024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6" name="Freeform: Shape 65">
              <a:extLst>
                <a:ext uri="{FF2B5EF4-FFF2-40B4-BE49-F238E27FC236}">
                  <a16:creationId xmlns:a16="http://schemas.microsoft.com/office/drawing/2014/main" xmlns="" id="{143F6213-502B-4503-A3B9-920F71E71A07}"/>
                </a:ext>
              </a:extLst>
            </p:cNvPr>
            <p:cNvSpPr/>
            <p:nvPr/>
          </p:nvSpPr>
          <p:spPr>
            <a:xfrm>
              <a:off x="2733571" y="3070907"/>
              <a:ext cx="5716" cy="334126"/>
            </a:xfrm>
            <a:custGeom>
              <a:avLst/>
              <a:gdLst>
                <a:gd name="connsiteX0" fmla="*/ 0 w 17320"/>
                <a:gd name="connsiteY0" fmla="*/ 6495 h 1012443"/>
                <a:gd name="connsiteX1" fmla="*/ 0 w 17320"/>
                <a:gd name="connsiteY1" fmla="*/ 1002444 h 1012443"/>
                <a:gd name="connsiteX2" fmla="*/ 17321 w 17320"/>
                <a:gd name="connsiteY2" fmla="*/ 1002444 h 1012443"/>
                <a:gd name="connsiteX3" fmla="*/ 17321 w 17320"/>
                <a:gd name="connsiteY3" fmla="*/ 6495 h 1012443"/>
                <a:gd name="connsiteX4" fmla="*/ 0 w 17320"/>
                <a:gd name="connsiteY4" fmla="*/ 6495 h 1012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1012443">
                  <a:moveTo>
                    <a:pt x="0" y="6495"/>
                  </a:moveTo>
                  <a:cubicBezTo>
                    <a:pt x="0" y="335591"/>
                    <a:pt x="0" y="673348"/>
                    <a:pt x="0" y="1002444"/>
                  </a:cubicBezTo>
                  <a:cubicBezTo>
                    <a:pt x="0" y="1011104"/>
                    <a:pt x="17321" y="1019764"/>
                    <a:pt x="17321" y="1002444"/>
                  </a:cubicBezTo>
                  <a:cubicBezTo>
                    <a:pt x="17321" y="673348"/>
                    <a:pt x="17321" y="335591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7" name="Freeform: Shape 66">
              <a:extLst>
                <a:ext uri="{FF2B5EF4-FFF2-40B4-BE49-F238E27FC236}">
                  <a16:creationId xmlns:a16="http://schemas.microsoft.com/office/drawing/2014/main" xmlns="" id="{7ECCA6D7-104D-4232-B328-EA82AD0357F2}"/>
                </a:ext>
              </a:extLst>
            </p:cNvPr>
            <p:cNvSpPr/>
            <p:nvPr/>
          </p:nvSpPr>
          <p:spPr>
            <a:xfrm>
              <a:off x="2716423" y="3055506"/>
              <a:ext cx="40013" cy="45586"/>
            </a:xfrm>
            <a:custGeom>
              <a:avLst/>
              <a:gdLst>
                <a:gd name="connsiteX0" fmla="*/ 0 w 121245"/>
                <a:gd name="connsiteY0" fmla="*/ 18520 h 138132"/>
                <a:gd name="connsiteX1" fmla="*/ 60623 w 121245"/>
                <a:gd name="connsiteY1" fmla="*/ 113784 h 138132"/>
                <a:gd name="connsiteX2" fmla="*/ 121246 w 121245"/>
                <a:gd name="connsiteY2" fmla="*/ 122445 h 138132"/>
                <a:gd name="connsiteX3" fmla="*/ 60623 w 121245"/>
                <a:gd name="connsiteY3" fmla="*/ 27180 h 138132"/>
                <a:gd name="connsiteX4" fmla="*/ 0 w 121245"/>
                <a:gd name="connsiteY4" fmla="*/ 18520 h 138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8132">
                  <a:moveTo>
                    <a:pt x="0" y="18520"/>
                  </a:moveTo>
                  <a:cubicBezTo>
                    <a:pt x="0" y="44501"/>
                    <a:pt x="25981" y="87803"/>
                    <a:pt x="60623" y="113784"/>
                  </a:cubicBezTo>
                  <a:cubicBezTo>
                    <a:pt x="95264" y="139766"/>
                    <a:pt x="121246" y="148426"/>
                    <a:pt x="121246" y="122445"/>
                  </a:cubicBezTo>
                  <a:cubicBezTo>
                    <a:pt x="121246" y="105124"/>
                    <a:pt x="95264" y="53161"/>
                    <a:pt x="60623" y="27180"/>
                  </a:cubicBezTo>
                  <a:cubicBezTo>
                    <a:pt x="25981" y="-7461"/>
                    <a:pt x="0" y="-7461"/>
                    <a:pt x="0" y="1852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8" name="Freeform: Shape 67">
              <a:extLst>
                <a:ext uri="{FF2B5EF4-FFF2-40B4-BE49-F238E27FC236}">
                  <a16:creationId xmlns:a16="http://schemas.microsoft.com/office/drawing/2014/main" xmlns="" id="{A7C328F0-3888-48EB-A883-4D0F359C108B}"/>
                </a:ext>
              </a:extLst>
            </p:cNvPr>
            <p:cNvSpPr/>
            <p:nvPr/>
          </p:nvSpPr>
          <p:spPr>
            <a:xfrm>
              <a:off x="2716423" y="3373691"/>
              <a:ext cx="40013" cy="45586"/>
            </a:xfrm>
            <a:custGeom>
              <a:avLst/>
              <a:gdLst>
                <a:gd name="connsiteX0" fmla="*/ 60623 w 121245"/>
                <a:gd name="connsiteY0" fmla="*/ 24348 h 138132"/>
                <a:gd name="connsiteX1" fmla="*/ 0 w 121245"/>
                <a:gd name="connsiteY1" fmla="*/ 119612 h 138132"/>
                <a:gd name="connsiteX2" fmla="*/ 60623 w 121245"/>
                <a:gd name="connsiteY2" fmla="*/ 110952 h 138132"/>
                <a:gd name="connsiteX3" fmla="*/ 121246 w 121245"/>
                <a:gd name="connsiteY3" fmla="*/ 15687 h 138132"/>
                <a:gd name="connsiteX4" fmla="*/ 60623 w 121245"/>
                <a:gd name="connsiteY4" fmla="*/ 24348 h 138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8132">
                  <a:moveTo>
                    <a:pt x="60623" y="24348"/>
                  </a:moveTo>
                  <a:cubicBezTo>
                    <a:pt x="25981" y="50329"/>
                    <a:pt x="0" y="93631"/>
                    <a:pt x="0" y="119612"/>
                  </a:cubicBezTo>
                  <a:cubicBezTo>
                    <a:pt x="0" y="145594"/>
                    <a:pt x="25981" y="145594"/>
                    <a:pt x="60623" y="110952"/>
                  </a:cubicBezTo>
                  <a:cubicBezTo>
                    <a:pt x="95264" y="76310"/>
                    <a:pt x="121246" y="33008"/>
                    <a:pt x="121246" y="15687"/>
                  </a:cubicBezTo>
                  <a:cubicBezTo>
                    <a:pt x="121246" y="-10294"/>
                    <a:pt x="95264" y="-1633"/>
                    <a:pt x="60623" y="24348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9" name="Freeform: Shape 62">
              <a:extLst>
                <a:ext uri="{FF2B5EF4-FFF2-40B4-BE49-F238E27FC236}">
                  <a16:creationId xmlns:a16="http://schemas.microsoft.com/office/drawing/2014/main" xmlns="" id="{4F697E73-0D29-449B-8DF0-CF14B2105F34}"/>
                </a:ext>
              </a:extLst>
            </p:cNvPr>
            <p:cNvSpPr/>
            <p:nvPr/>
          </p:nvSpPr>
          <p:spPr>
            <a:xfrm>
              <a:off x="2639253" y="3008743"/>
              <a:ext cx="5716" cy="459168"/>
            </a:xfrm>
            <a:custGeom>
              <a:avLst/>
              <a:gdLst>
                <a:gd name="connsiteX0" fmla="*/ 0 w 17321"/>
                <a:gd name="connsiteY0" fmla="*/ 12991 h 1391337"/>
                <a:gd name="connsiteX1" fmla="*/ 0 w 17321"/>
                <a:gd name="connsiteY1" fmla="*/ 1381337 h 1391337"/>
                <a:gd name="connsiteX2" fmla="*/ 17321 w 17321"/>
                <a:gd name="connsiteY2" fmla="*/ 1381337 h 1391337"/>
                <a:gd name="connsiteX3" fmla="*/ 17321 w 17321"/>
                <a:gd name="connsiteY3" fmla="*/ 12991 h 1391337"/>
                <a:gd name="connsiteX4" fmla="*/ 0 w 17321"/>
                <a:gd name="connsiteY4" fmla="*/ 12991 h 1391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1" h="1391337">
                  <a:moveTo>
                    <a:pt x="0" y="12991"/>
                  </a:moveTo>
                  <a:cubicBezTo>
                    <a:pt x="0" y="471993"/>
                    <a:pt x="0" y="930995"/>
                    <a:pt x="0" y="1381337"/>
                  </a:cubicBezTo>
                  <a:cubicBezTo>
                    <a:pt x="0" y="1389997"/>
                    <a:pt x="17321" y="1398658"/>
                    <a:pt x="17321" y="1381337"/>
                  </a:cubicBezTo>
                  <a:cubicBezTo>
                    <a:pt x="17321" y="922335"/>
                    <a:pt x="17321" y="463332"/>
                    <a:pt x="17321" y="12991"/>
                  </a:cubicBezTo>
                  <a:cubicBezTo>
                    <a:pt x="17321" y="-4330"/>
                    <a:pt x="0" y="-4330"/>
                    <a:pt x="0" y="1299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0" name="Freeform: Shape 63">
              <a:extLst>
                <a:ext uri="{FF2B5EF4-FFF2-40B4-BE49-F238E27FC236}">
                  <a16:creationId xmlns:a16="http://schemas.microsoft.com/office/drawing/2014/main" xmlns="" id="{47ACC537-C3F8-414C-891D-226A2C25001A}"/>
                </a:ext>
              </a:extLst>
            </p:cNvPr>
            <p:cNvSpPr/>
            <p:nvPr/>
          </p:nvSpPr>
          <p:spPr>
            <a:xfrm>
              <a:off x="2622105" y="2996497"/>
              <a:ext cx="40013" cy="40429"/>
            </a:xfrm>
            <a:custGeom>
              <a:avLst/>
              <a:gdLst>
                <a:gd name="connsiteX0" fmla="*/ 60623 w 121245"/>
                <a:gd name="connsiteY0" fmla="*/ 6795 h 122504"/>
                <a:gd name="connsiteX1" fmla="*/ 0 w 121245"/>
                <a:gd name="connsiteY1" fmla="*/ 41437 h 122504"/>
                <a:gd name="connsiteX2" fmla="*/ 60623 w 121245"/>
                <a:gd name="connsiteY2" fmla="*/ 119381 h 122504"/>
                <a:gd name="connsiteX3" fmla="*/ 121246 w 121245"/>
                <a:gd name="connsiteY3" fmla="*/ 84739 h 122504"/>
                <a:gd name="connsiteX4" fmla="*/ 60623 w 121245"/>
                <a:gd name="connsiteY4" fmla="*/ 6795 h 122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2504">
                  <a:moveTo>
                    <a:pt x="60623" y="6795"/>
                  </a:moveTo>
                  <a:cubicBezTo>
                    <a:pt x="25982" y="-10526"/>
                    <a:pt x="0" y="6795"/>
                    <a:pt x="0" y="41437"/>
                  </a:cubicBezTo>
                  <a:cubicBezTo>
                    <a:pt x="0" y="76078"/>
                    <a:pt x="25982" y="110720"/>
                    <a:pt x="60623" y="119381"/>
                  </a:cubicBezTo>
                  <a:cubicBezTo>
                    <a:pt x="95264" y="128041"/>
                    <a:pt x="121246" y="119381"/>
                    <a:pt x="121246" y="84739"/>
                  </a:cubicBezTo>
                  <a:cubicBezTo>
                    <a:pt x="121246" y="58758"/>
                    <a:pt x="95264" y="24116"/>
                    <a:pt x="60623" y="67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1" name="Freeform: Shape 64">
              <a:extLst>
                <a:ext uri="{FF2B5EF4-FFF2-40B4-BE49-F238E27FC236}">
                  <a16:creationId xmlns:a16="http://schemas.microsoft.com/office/drawing/2014/main" xmlns="" id="{FB08B7CA-B922-4613-A1B1-CA6D2D81286B}"/>
                </a:ext>
              </a:extLst>
            </p:cNvPr>
            <p:cNvSpPr/>
            <p:nvPr/>
          </p:nvSpPr>
          <p:spPr>
            <a:xfrm>
              <a:off x="2622105" y="3434958"/>
              <a:ext cx="40013" cy="40470"/>
            </a:xfrm>
            <a:custGeom>
              <a:avLst/>
              <a:gdLst>
                <a:gd name="connsiteX0" fmla="*/ 60623 w 121245"/>
                <a:gd name="connsiteY0" fmla="*/ 3248 h 122628"/>
                <a:gd name="connsiteX1" fmla="*/ 0 w 121245"/>
                <a:gd name="connsiteY1" fmla="*/ 81191 h 122628"/>
                <a:gd name="connsiteX2" fmla="*/ 60623 w 121245"/>
                <a:gd name="connsiteY2" fmla="*/ 115833 h 122628"/>
                <a:gd name="connsiteX3" fmla="*/ 121246 w 121245"/>
                <a:gd name="connsiteY3" fmla="*/ 29229 h 122628"/>
                <a:gd name="connsiteX4" fmla="*/ 60623 w 121245"/>
                <a:gd name="connsiteY4" fmla="*/ 3248 h 122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2628">
                  <a:moveTo>
                    <a:pt x="60623" y="3248"/>
                  </a:moveTo>
                  <a:cubicBezTo>
                    <a:pt x="25982" y="11908"/>
                    <a:pt x="0" y="46550"/>
                    <a:pt x="0" y="81191"/>
                  </a:cubicBezTo>
                  <a:cubicBezTo>
                    <a:pt x="0" y="115833"/>
                    <a:pt x="25982" y="133154"/>
                    <a:pt x="60623" y="115833"/>
                  </a:cubicBezTo>
                  <a:cubicBezTo>
                    <a:pt x="95264" y="98512"/>
                    <a:pt x="121246" y="63871"/>
                    <a:pt x="121246" y="29229"/>
                  </a:cubicBezTo>
                  <a:cubicBezTo>
                    <a:pt x="121246" y="3248"/>
                    <a:pt x="95264" y="-5413"/>
                    <a:pt x="60623" y="3248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2" name="Freeform: Shape 59">
              <a:extLst>
                <a:ext uri="{FF2B5EF4-FFF2-40B4-BE49-F238E27FC236}">
                  <a16:creationId xmlns:a16="http://schemas.microsoft.com/office/drawing/2014/main" xmlns="" id="{5DEBC7F5-BD6C-42E1-85D7-9456AB38FBE7}"/>
                </a:ext>
              </a:extLst>
            </p:cNvPr>
            <p:cNvSpPr/>
            <p:nvPr/>
          </p:nvSpPr>
          <p:spPr>
            <a:xfrm>
              <a:off x="2542079" y="2995440"/>
              <a:ext cx="5716" cy="486762"/>
            </a:xfrm>
            <a:custGeom>
              <a:avLst/>
              <a:gdLst>
                <a:gd name="connsiteX0" fmla="*/ 0 w 17320"/>
                <a:gd name="connsiteY0" fmla="*/ 10000 h 1474950"/>
                <a:gd name="connsiteX1" fmla="*/ 0 w 17320"/>
                <a:gd name="connsiteY1" fmla="*/ 1464951 h 1474950"/>
                <a:gd name="connsiteX2" fmla="*/ 17321 w 17320"/>
                <a:gd name="connsiteY2" fmla="*/ 1464951 h 1474950"/>
                <a:gd name="connsiteX3" fmla="*/ 17321 w 17320"/>
                <a:gd name="connsiteY3" fmla="*/ 10000 h 1474950"/>
                <a:gd name="connsiteX4" fmla="*/ 0 w 17320"/>
                <a:gd name="connsiteY4" fmla="*/ 10000 h 1474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1474950">
                  <a:moveTo>
                    <a:pt x="0" y="10000"/>
                  </a:moveTo>
                  <a:cubicBezTo>
                    <a:pt x="0" y="494984"/>
                    <a:pt x="0" y="979967"/>
                    <a:pt x="0" y="1464951"/>
                  </a:cubicBezTo>
                  <a:cubicBezTo>
                    <a:pt x="0" y="1473611"/>
                    <a:pt x="17321" y="1482271"/>
                    <a:pt x="17321" y="1464951"/>
                  </a:cubicBezTo>
                  <a:cubicBezTo>
                    <a:pt x="17321" y="979967"/>
                    <a:pt x="17321" y="494984"/>
                    <a:pt x="17321" y="10000"/>
                  </a:cubicBezTo>
                  <a:cubicBezTo>
                    <a:pt x="17321" y="1340"/>
                    <a:pt x="0" y="-7321"/>
                    <a:pt x="0" y="1000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3" name="Freeform: Shape 60">
              <a:extLst>
                <a:ext uri="{FF2B5EF4-FFF2-40B4-BE49-F238E27FC236}">
                  <a16:creationId xmlns:a16="http://schemas.microsoft.com/office/drawing/2014/main" xmlns="" id="{93BF1928-F8D5-4803-935D-DFE22E5682FF}"/>
                </a:ext>
              </a:extLst>
            </p:cNvPr>
            <p:cNvSpPr/>
            <p:nvPr/>
          </p:nvSpPr>
          <p:spPr>
            <a:xfrm>
              <a:off x="2524930" y="2984005"/>
              <a:ext cx="40457" cy="43316"/>
            </a:xfrm>
            <a:custGeom>
              <a:avLst/>
              <a:gdLst>
                <a:gd name="connsiteX0" fmla="*/ 60623 w 122591"/>
                <a:gd name="connsiteY0" fmla="*/ 1346 h 131252"/>
                <a:gd name="connsiteX1" fmla="*/ 0 w 122591"/>
                <a:gd name="connsiteY1" fmla="*/ 79290 h 131252"/>
                <a:gd name="connsiteX2" fmla="*/ 60623 w 122591"/>
                <a:gd name="connsiteY2" fmla="*/ 131252 h 131252"/>
                <a:gd name="connsiteX3" fmla="*/ 121246 w 122591"/>
                <a:gd name="connsiteY3" fmla="*/ 61969 h 131252"/>
                <a:gd name="connsiteX4" fmla="*/ 60623 w 122591"/>
                <a:gd name="connsiteY4" fmla="*/ 1346 h 131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31252">
                  <a:moveTo>
                    <a:pt x="60623" y="1346"/>
                  </a:moveTo>
                  <a:cubicBezTo>
                    <a:pt x="25982" y="10006"/>
                    <a:pt x="0" y="44648"/>
                    <a:pt x="0" y="79290"/>
                  </a:cubicBezTo>
                  <a:cubicBezTo>
                    <a:pt x="0" y="113931"/>
                    <a:pt x="25982" y="131252"/>
                    <a:pt x="60623" y="131252"/>
                  </a:cubicBezTo>
                  <a:cubicBezTo>
                    <a:pt x="95265" y="131252"/>
                    <a:pt x="121246" y="96611"/>
                    <a:pt x="121246" y="61969"/>
                  </a:cubicBezTo>
                  <a:cubicBezTo>
                    <a:pt x="129906" y="27327"/>
                    <a:pt x="95265" y="-7314"/>
                    <a:pt x="60623" y="1346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4" name="Freeform: Shape 61">
              <a:extLst>
                <a:ext uri="{FF2B5EF4-FFF2-40B4-BE49-F238E27FC236}">
                  <a16:creationId xmlns:a16="http://schemas.microsoft.com/office/drawing/2014/main" xmlns="" id="{2C5AC0BC-1DD7-47F8-A443-1403F595320C}"/>
                </a:ext>
              </a:extLst>
            </p:cNvPr>
            <p:cNvSpPr/>
            <p:nvPr/>
          </p:nvSpPr>
          <p:spPr>
            <a:xfrm>
              <a:off x="2524930" y="3447462"/>
              <a:ext cx="40457" cy="43316"/>
            </a:xfrm>
            <a:custGeom>
              <a:avLst/>
              <a:gdLst>
                <a:gd name="connsiteX0" fmla="*/ 60623 w 122591"/>
                <a:gd name="connsiteY0" fmla="*/ 0 h 131252"/>
                <a:gd name="connsiteX1" fmla="*/ 0 w 122591"/>
                <a:gd name="connsiteY1" fmla="*/ 51963 h 131252"/>
                <a:gd name="connsiteX2" fmla="*/ 60623 w 122591"/>
                <a:gd name="connsiteY2" fmla="*/ 129906 h 131252"/>
                <a:gd name="connsiteX3" fmla="*/ 121246 w 122591"/>
                <a:gd name="connsiteY3" fmla="*/ 69283 h 131252"/>
                <a:gd name="connsiteX4" fmla="*/ 60623 w 122591"/>
                <a:gd name="connsiteY4" fmla="*/ 0 h 131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31252">
                  <a:moveTo>
                    <a:pt x="60623" y="0"/>
                  </a:moveTo>
                  <a:cubicBezTo>
                    <a:pt x="25982" y="0"/>
                    <a:pt x="0" y="17321"/>
                    <a:pt x="0" y="51963"/>
                  </a:cubicBezTo>
                  <a:cubicBezTo>
                    <a:pt x="0" y="86604"/>
                    <a:pt x="25982" y="121246"/>
                    <a:pt x="60623" y="129906"/>
                  </a:cubicBezTo>
                  <a:cubicBezTo>
                    <a:pt x="95265" y="138567"/>
                    <a:pt x="121246" y="103925"/>
                    <a:pt x="121246" y="69283"/>
                  </a:cubicBezTo>
                  <a:cubicBezTo>
                    <a:pt x="129906" y="34642"/>
                    <a:pt x="95265" y="8660"/>
                    <a:pt x="60623" y="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5" name="Freeform: Shape 56">
              <a:extLst>
                <a:ext uri="{FF2B5EF4-FFF2-40B4-BE49-F238E27FC236}">
                  <a16:creationId xmlns:a16="http://schemas.microsoft.com/office/drawing/2014/main" xmlns="" id="{844B664F-61F7-45C9-8A6D-A4D75E84AB04}"/>
                </a:ext>
              </a:extLst>
            </p:cNvPr>
            <p:cNvSpPr/>
            <p:nvPr/>
          </p:nvSpPr>
          <p:spPr>
            <a:xfrm>
              <a:off x="2447761" y="3032595"/>
              <a:ext cx="5716" cy="412452"/>
            </a:xfrm>
            <a:custGeom>
              <a:avLst/>
              <a:gdLst>
                <a:gd name="connsiteX0" fmla="*/ 0 w 17320"/>
                <a:gd name="connsiteY0" fmla="*/ 10000 h 1249779"/>
                <a:gd name="connsiteX1" fmla="*/ 0 w 17320"/>
                <a:gd name="connsiteY1" fmla="*/ 1239780 h 1249779"/>
                <a:gd name="connsiteX2" fmla="*/ 17321 w 17320"/>
                <a:gd name="connsiteY2" fmla="*/ 1239780 h 1249779"/>
                <a:gd name="connsiteX3" fmla="*/ 17321 w 17320"/>
                <a:gd name="connsiteY3" fmla="*/ 10000 h 1249779"/>
                <a:gd name="connsiteX4" fmla="*/ 0 w 17320"/>
                <a:gd name="connsiteY4" fmla="*/ 10000 h 12497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1249779">
                  <a:moveTo>
                    <a:pt x="0" y="10000"/>
                  </a:moveTo>
                  <a:cubicBezTo>
                    <a:pt x="0" y="417040"/>
                    <a:pt x="0" y="832740"/>
                    <a:pt x="0" y="1239780"/>
                  </a:cubicBezTo>
                  <a:cubicBezTo>
                    <a:pt x="0" y="1248440"/>
                    <a:pt x="17321" y="1257101"/>
                    <a:pt x="17321" y="1239780"/>
                  </a:cubicBezTo>
                  <a:cubicBezTo>
                    <a:pt x="17321" y="832740"/>
                    <a:pt x="17321" y="417040"/>
                    <a:pt x="17321" y="10000"/>
                  </a:cubicBezTo>
                  <a:cubicBezTo>
                    <a:pt x="17321" y="1340"/>
                    <a:pt x="0" y="-7321"/>
                    <a:pt x="0" y="1000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6" name="Freeform: Shape 57">
              <a:extLst>
                <a:ext uri="{FF2B5EF4-FFF2-40B4-BE49-F238E27FC236}">
                  <a16:creationId xmlns:a16="http://schemas.microsoft.com/office/drawing/2014/main" xmlns="" id="{F5404E37-9581-46F8-8099-DB1B728500FD}"/>
                </a:ext>
              </a:extLst>
            </p:cNvPr>
            <p:cNvSpPr/>
            <p:nvPr/>
          </p:nvSpPr>
          <p:spPr>
            <a:xfrm>
              <a:off x="2430612" y="3019477"/>
              <a:ext cx="40013" cy="44460"/>
            </a:xfrm>
            <a:custGeom>
              <a:avLst/>
              <a:gdLst>
                <a:gd name="connsiteX0" fmla="*/ 60623 w 121245"/>
                <a:gd name="connsiteY0" fmla="*/ 15107 h 134719"/>
                <a:gd name="connsiteX1" fmla="*/ 0 w 121245"/>
                <a:gd name="connsiteY1" fmla="*/ 110371 h 134719"/>
                <a:gd name="connsiteX2" fmla="*/ 60623 w 121245"/>
                <a:gd name="connsiteY2" fmla="*/ 119032 h 134719"/>
                <a:gd name="connsiteX3" fmla="*/ 121246 w 121245"/>
                <a:gd name="connsiteY3" fmla="*/ 32427 h 134719"/>
                <a:gd name="connsiteX4" fmla="*/ 60623 w 121245"/>
                <a:gd name="connsiteY4" fmla="*/ 15107 h 134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4719">
                  <a:moveTo>
                    <a:pt x="60623" y="15107"/>
                  </a:moveTo>
                  <a:cubicBezTo>
                    <a:pt x="25981" y="41088"/>
                    <a:pt x="0" y="84390"/>
                    <a:pt x="0" y="110371"/>
                  </a:cubicBezTo>
                  <a:cubicBezTo>
                    <a:pt x="0" y="136352"/>
                    <a:pt x="25981" y="145013"/>
                    <a:pt x="60623" y="119032"/>
                  </a:cubicBezTo>
                  <a:cubicBezTo>
                    <a:pt x="95264" y="101711"/>
                    <a:pt x="121246" y="58409"/>
                    <a:pt x="121246" y="32427"/>
                  </a:cubicBezTo>
                  <a:cubicBezTo>
                    <a:pt x="121246" y="-2214"/>
                    <a:pt x="95264" y="-10875"/>
                    <a:pt x="60623" y="15107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7" name="Freeform: Shape 58">
              <a:extLst>
                <a:ext uri="{FF2B5EF4-FFF2-40B4-BE49-F238E27FC236}">
                  <a16:creationId xmlns:a16="http://schemas.microsoft.com/office/drawing/2014/main" xmlns="" id="{633AD114-BE12-45D7-BB37-EC0EA716CA01}"/>
                </a:ext>
              </a:extLst>
            </p:cNvPr>
            <p:cNvSpPr/>
            <p:nvPr/>
          </p:nvSpPr>
          <p:spPr>
            <a:xfrm>
              <a:off x="2430612" y="3412040"/>
              <a:ext cx="40013" cy="43267"/>
            </a:xfrm>
            <a:custGeom>
              <a:avLst/>
              <a:gdLst>
                <a:gd name="connsiteX0" fmla="*/ 60623 w 121245"/>
                <a:gd name="connsiteY0" fmla="*/ 12072 h 131103"/>
                <a:gd name="connsiteX1" fmla="*/ 0 w 121245"/>
                <a:gd name="connsiteY1" fmla="*/ 20732 h 131103"/>
                <a:gd name="connsiteX2" fmla="*/ 60623 w 121245"/>
                <a:gd name="connsiteY2" fmla="*/ 115997 h 131103"/>
                <a:gd name="connsiteX3" fmla="*/ 121246 w 121245"/>
                <a:gd name="connsiteY3" fmla="*/ 98676 h 131103"/>
                <a:gd name="connsiteX4" fmla="*/ 60623 w 121245"/>
                <a:gd name="connsiteY4" fmla="*/ 12072 h 1311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1103">
                  <a:moveTo>
                    <a:pt x="60623" y="12072"/>
                  </a:moveTo>
                  <a:cubicBezTo>
                    <a:pt x="25981" y="-5249"/>
                    <a:pt x="0" y="-5249"/>
                    <a:pt x="0" y="20732"/>
                  </a:cubicBezTo>
                  <a:cubicBezTo>
                    <a:pt x="0" y="46713"/>
                    <a:pt x="25981" y="90015"/>
                    <a:pt x="60623" y="115997"/>
                  </a:cubicBezTo>
                  <a:cubicBezTo>
                    <a:pt x="95264" y="141978"/>
                    <a:pt x="121246" y="133317"/>
                    <a:pt x="121246" y="98676"/>
                  </a:cubicBezTo>
                  <a:cubicBezTo>
                    <a:pt x="121246" y="72695"/>
                    <a:pt x="95264" y="29393"/>
                    <a:pt x="60623" y="12072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8" name="Freeform: Shape 53">
              <a:extLst>
                <a:ext uri="{FF2B5EF4-FFF2-40B4-BE49-F238E27FC236}">
                  <a16:creationId xmlns:a16="http://schemas.microsoft.com/office/drawing/2014/main" xmlns="" id="{E11681B4-50C9-4564-8CD7-8393C9B2271E}"/>
                </a:ext>
              </a:extLst>
            </p:cNvPr>
            <p:cNvSpPr/>
            <p:nvPr/>
          </p:nvSpPr>
          <p:spPr>
            <a:xfrm>
              <a:off x="2353444" y="3111634"/>
              <a:ext cx="5716" cy="253384"/>
            </a:xfrm>
            <a:custGeom>
              <a:avLst/>
              <a:gdLst>
                <a:gd name="connsiteX0" fmla="*/ 0 w 17321"/>
                <a:gd name="connsiteY0" fmla="*/ 12991 h 767786"/>
                <a:gd name="connsiteX1" fmla="*/ 0 w 17321"/>
                <a:gd name="connsiteY1" fmla="*/ 757787 h 767786"/>
                <a:gd name="connsiteX2" fmla="*/ 17321 w 17321"/>
                <a:gd name="connsiteY2" fmla="*/ 757787 h 767786"/>
                <a:gd name="connsiteX3" fmla="*/ 17321 w 17321"/>
                <a:gd name="connsiteY3" fmla="*/ 12991 h 767786"/>
                <a:gd name="connsiteX4" fmla="*/ 0 w 17321"/>
                <a:gd name="connsiteY4" fmla="*/ 12991 h 767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1" h="767786">
                  <a:moveTo>
                    <a:pt x="0" y="12991"/>
                  </a:moveTo>
                  <a:cubicBezTo>
                    <a:pt x="0" y="264143"/>
                    <a:pt x="0" y="506635"/>
                    <a:pt x="0" y="757787"/>
                  </a:cubicBezTo>
                  <a:cubicBezTo>
                    <a:pt x="0" y="766447"/>
                    <a:pt x="17321" y="775107"/>
                    <a:pt x="17321" y="757787"/>
                  </a:cubicBezTo>
                  <a:cubicBezTo>
                    <a:pt x="17321" y="506635"/>
                    <a:pt x="17321" y="264143"/>
                    <a:pt x="17321" y="12991"/>
                  </a:cubicBezTo>
                  <a:cubicBezTo>
                    <a:pt x="17321" y="-4330"/>
                    <a:pt x="0" y="-4330"/>
                    <a:pt x="0" y="1299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9" name="Freeform: Shape 54">
              <a:extLst>
                <a:ext uri="{FF2B5EF4-FFF2-40B4-BE49-F238E27FC236}">
                  <a16:creationId xmlns:a16="http://schemas.microsoft.com/office/drawing/2014/main" xmlns="" id="{8489A2F8-9A83-4879-8459-588236E86652}"/>
                </a:ext>
              </a:extLst>
            </p:cNvPr>
            <p:cNvSpPr/>
            <p:nvPr/>
          </p:nvSpPr>
          <p:spPr>
            <a:xfrm>
              <a:off x="2336295" y="3094884"/>
              <a:ext cx="40013" cy="46145"/>
            </a:xfrm>
            <a:custGeom>
              <a:avLst/>
              <a:gdLst>
                <a:gd name="connsiteX0" fmla="*/ 60623 w 121245"/>
                <a:gd name="connsiteY0" fmla="*/ 37765 h 139824"/>
                <a:gd name="connsiteX1" fmla="*/ 0 w 121245"/>
                <a:gd name="connsiteY1" fmla="*/ 133030 h 139824"/>
                <a:gd name="connsiteX2" fmla="*/ 60623 w 121245"/>
                <a:gd name="connsiteY2" fmla="*/ 98388 h 139824"/>
                <a:gd name="connsiteX3" fmla="*/ 121246 w 121245"/>
                <a:gd name="connsiteY3" fmla="*/ 3124 h 139824"/>
                <a:gd name="connsiteX4" fmla="*/ 60623 w 121245"/>
                <a:gd name="connsiteY4" fmla="*/ 37765 h 139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9824">
                  <a:moveTo>
                    <a:pt x="60623" y="37765"/>
                  </a:moveTo>
                  <a:cubicBezTo>
                    <a:pt x="25982" y="72407"/>
                    <a:pt x="0" y="115709"/>
                    <a:pt x="0" y="133030"/>
                  </a:cubicBezTo>
                  <a:cubicBezTo>
                    <a:pt x="0" y="150351"/>
                    <a:pt x="25982" y="133030"/>
                    <a:pt x="60623" y="98388"/>
                  </a:cubicBezTo>
                  <a:cubicBezTo>
                    <a:pt x="95264" y="63747"/>
                    <a:pt x="121246" y="29105"/>
                    <a:pt x="121246" y="3124"/>
                  </a:cubicBezTo>
                  <a:cubicBezTo>
                    <a:pt x="121246" y="-5537"/>
                    <a:pt x="95264" y="3124"/>
                    <a:pt x="60623" y="3776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0" name="Freeform: Shape 55">
              <a:extLst>
                <a:ext uri="{FF2B5EF4-FFF2-40B4-BE49-F238E27FC236}">
                  <a16:creationId xmlns:a16="http://schemas.microsoft.com/office/drawing/2014/main" xmlns="" id="{EAE4CBD6-764E-48A9-9807-2A596264B75A}"/>
                </a:ext>
              </a:extLst>
            </p:cNvPr>
            <p:cNvSpPr/>
            <p:nvPr/>
          </p:nvSpPr>
          <p:spPr>
            <a:xfrm>
              <a:off x="2336295" y="3332107"/>
              <a:ext cx="40013" cy="45172"/>
            </a:xfrm>
            <a:custGeom>
              <a:avLst/>
              <a:gdLst>
                <a:gd name="connsiteX0" fmla="*/ 60623 w 121245"/>
                <a:gd name="connsiteY0" fmla="*/ 37765 h 136878"/>
                <a:gd name="connsiteX1" fmla="*/ 0 w 121245"/>
                <a:gd name="connsiteY1" fmla="*/ 3124 h 136878"/>
                <a:gd name="connsiteX2" fmla="*/ 60623 w 121245"/>
                <a:gd name="connsiteY2" fmla="*/ 98388 h 136878"/>
                <a:gd name="connsiteX3" fmla="*/ 121246 w 121245"/>
                <a:gd name="connsiteY3" fmla="*/ 124369 h 136878"/>
                <a:gd name="connsiteX4" fmla="*/ 60623 w 121245"/>
                <a:gd name="connsiteY4" fmla="*/ 37765 h 136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6878">
                  <a:moveTo>
                    <a:pt x="60623" y="37765"/>
                  </a:moveTo>
                  <a:cubicBezTo>
                    <a:pt x="25982" y="3124"/>
                    <a:pt x="0" y="-5537"/>
                    <a:pt x="0" y="3124"/>
                  </a:cubicBezTo>
                  <a:cubicBezTo>
                    <a:pt x="0" y="20444"/>
                    <a:pt x="25982" y="63746"/>
                    <a:pt x="60623" y="98388"/>
                  </a:cubicBezTo>
                  <a:cubicBezTo>
                    <a:pt x="95264" y="133030"/>
                    <a:pt x="121246" y="150351"/>
                    <a:pt x="121246" y="124369"/>
                  </a:cubicBezTo>
                  <a:cubicBezTo>
                    <a:pt x="121246" y="107049"/>
                    <a:pt x="95264" y="72407"/>
                    <a:pt x="60623" y="3776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1" name="Freeform: Shape 48">
              <a:extLst>
                <a:ext uri="{FF2B5EF4-FFF2-40B4-BE49-F238E27FC236}">
                  <a16:creationId xmlns:a16="http://schemas.microsoft.com/office/drawing/2014/main" xmlns="" id="{3395197B-02A1-4307-B873-1256CEFB6B25}"/>
                </a:ext>
              </a:extLst>
            </p:cNvPr>
            <p:cNvSpPr/>
            <p:nvPr/>
          </p:nvSpPr>
          <p:spPr>
            <a:xfrm>
              <a:off x="2256268" y="3216670"/>
              <a:ext cx="5716" cy="39741"/>
            </a:xfrm>
            <a:custGeom>
              <a:avLst/>
              <a:gdLst>
                <a:gd name="connsiteX0" fmla="*/ 0 w 17320"/>
                <a:gd name="connsiteY0" fmla="*/ 6495 h 120420"/>
                <a:gd name="connsiteX1" fmla="*/ 0 w 17320"/>
                <a:gd name="connsiteY1" fmla="*/ 110420 h 120420"/>
                <a:gd name="connsiteX2" fmla="*/ 17321 w 17320"/>
                <a:gd name="connsiteY2" fmla="*/ 110420 h 120420"/>
                <a:gd name="connsiteX3" fmla="*/ 17321 w 17320"/>
                <a:gd name="connsiteY3" fmla="*/ 6495 h 120420"/>
                <a:gd name="connsiteX4" fmla="*/ 0 w 17320"/>
                <a:gd name="connsiteY4" fmla="*/ 6495 h 120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120420">
                  <a:moveTo>
                    <a:pt x="0" y="6495"/>
                  </a:moveTo>
                  <a:cubicBezTo>
                    <a:pt x="0" y="41137"/>
                    <a:pt x="0" y="75779"/>
                    <a:pt x="0" y="110420"/>
                  </a:cubicBezTo>
                  <a:cubicBezTo>
                    <a:pt x="0" y="119081"/>
                    <a:pt x="17321" y="127741"/>
                    <a:pt x="17321" y="110420"/>
                  </a:cubicBezTo>
                  <a:cubicBezTo>
                    <a:pt x="17321" y="75779"/>
                    <a:pt x="17321" y="41137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2" name="Freeform: Shape 49">
              <a:extLst>
                <a:ext uri="{FF2B5EF4-FFF2-40B4-BE49-F238E27FC236}">
                  <a16:creationId xmlns:a16="http://schemas.microsoft.com/office/drawing/2014/main" xmlns="" id="{588D8C78-159D-4DC2-8686-D66553A9793D}"/>
                </a:ext>
              </a:extLst>
            </p:cNvPr>
            <p:cNvSpPr/>
            <p:nvPr/>
          </p:nvSpPr>
          <p:spPr>
            <a:xfrm>
              <a:off x="2239119" y="3238821"/>
              <a:ext cx="2858" cy="4042"/>
            </a:xfrm>
            <a:custGeom>
              <a:avLst/>
              <a:gdLst>
                <a:gd name="connsiteX0" fmla="*/ 8661 w 8660"/>
                <a:gd name="connsiteY0" fmla="*/ 0 h 12247"/>
                <a:gd name="connsiteX1" fmla="*/ 0 w 8660"/>
                <a:gd name="connsiteY1" fmla="*/ 8660 h 12247"/>
                <a:gd name="connsiteX2" fmla="*/ 8661 w 8660"/>
                <a:gd name="connsiteY2" fmla="*/ 0 h 122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660" h="12247">
                  <a:moveTo>
                    <a:pt x="8661" y="0"/>
                  </a:moveTo>
                  <a:cubicBezTo>
                    <a:pt x="0" y="8660"/>
                    <a:pt x="0" y="8660"/>
                    <a:pt x="0" y="8660"/>
                  </a:cubicBezTo>
                  <a:cubicBezTo>
                    <a:pt x="0" y="17321"/>
                    <a:pt x="0" y="8660"/>
                    <a:pt x="8661" y="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3" name="Freeform: Shape 50">
              <a:extLst>
                <a:ext uri="{FF2B5EF4-FFF2-40B4-BE49-F238E27FC236}">
                  <a16:creationId xmlns:a16="http://schemas.microsoft.com/office/drawing/2014/main" xmlns="" id="{E0C8ECE3-C459-4501-BF92-EEFD304732D3}"/>
                </a:ext>
              </a:extLst>
            </p:cNvPr>
            <p:cNvSpPr/>
            <p:nvPr/>
          </p:nvSpPr>
          <p:spPr>
            <a:xfrm>
              <a:off x="2241977" y="3195949"/>
              <a:ext cx="37155" cy="42872"/>
            </a:xfrm>
            <a:custGeom>
              <a:avLst/>
              <a:gdLst>
                <a:gd name="connsiteX0" fmla="*/ 51962 w 112585"/>
                <a:gd name="connsiteY0" fmla="*/ 69283 h 129906"/>
                <a:gd name="connsiteX1" fmla="*/ 0 w 112585"/>
                <a:gd name="connsiteY1" fmla="*/ 129906 h 129906"/>
                <a:gd name="connsiteX2" fmla="*/ 51962 w 112585"/>
                <a:gd name="connsiteY2" fmla="*/ 77944 h 129906"/>
                <a:gd name="connsiteX3" fmla="*/ 112585 w 112585"/>
                <a:gd name="connsiteY3" fmla="*/ 0 h 129906"/>
                <a:gd name="connsiteX4" fmla="*/ 51962 w 112585"/>
                <a:gd name="connsiteY4" fmla="*/ 69283 h 129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585" h="129906">
                  <a:moveTo>
                    <a:pt x="51962" y="69283"/>
                  </a:moveTo>
                  <a:cubicBezTo>
                    <a:pt x="34641" y="95265"/>
                    <a:pt x="8660" y="121246"/>
                    <a:pt x="0" y="129906"/>
                  </a:cubicBezTo>
                  <a:cubicBezTo>
                    <a:pt x="8660" y="121246"/>
                    <a:pt x="25981" y="95265"/>
                    <a:pt x="51962" y="77944"/>
                  </a:cubicBezTo>
                  <a:cubicBezTo>
                    <a:pt x="86604" y="43302"/>
                    <a:pt x="112585" y="8660"/>
                    <a:pt x="112585" y="0"/>
                  </a:cubicBezTo>
                  <a:cubicBezTo>
                    <a:pt x="112585" y="0"/>
                    <a:pt x="86604" y="25981"/>
                    <a:pt x="51962" y="69283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4" name="Freeform: Shape 51">
              <a:extLst>
                <a:ext uri="{FF2B5EF4-FFF2-40B4-BE49-F238E27FC236}">
                  <a16:creationId xmlns:a16="http://schemas.microsoft.com/office/drawing/2014/main" xmlns="" id="{98576A74-A814-4BF2-A90E-C4AFE2F9A758}"/>
                </a:ext>
              </a:extLst>
            </p:cNvPr>
            <p:cNvSpPr/>
            <p:nvPr/>
          </p:nvSpPr>
          <p:spPr>
            <a:xfrm>
              <a:off x="2239119" y="3229063"/>
              <a:ext cx="2858" cy="4042"/>
            </a:xfrm>
            <a:custGeom>
              <a:avLst/>
              <a:gdLst>
                <a:gd name="connsiteX0" fmla="*/ 8661 w 8660"/>
                <a:gd name="connsiteY0" fmla="*/ 12248 h 12247"/>
                <a:gd name="connsiteX1" fmla="*/ 0 w 8660"/>
                <a:gd name="connsiteY1" fmla="*/ 3587 h 12247"/>
                <a:gd name="connsiteX2" fmla="*/ 8661 w 8660"/>
                <a:gd name="connsiteY2" fmla="*/ 12248 h 122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660" h="12247">
                  <a:moveTo>
                    <a:pt x="8661" y="12248"/>
                  </a:moveTo>
                  <a:cubicBezTo>
                    <a:pt x="0" y="3587"/>
                    <a:pt x="0" y="-5073"/>
                    <a:pt x="0" y="3587"/>
                  </a:cubicBezTo>
                  <a:cubicBezTo>
                    <a:pt x="0" y="3587"/>
                    <a:pt x="0" y="3587"/>
                    <a:pt x="8661" y="12248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5" name="Freeform: Shape 52">
              <a:extLst>
                <a:ext uri="{FF2B5EF4-FFF2-40B4-BE49-F238E27FC236}">
                  <a16:creationId xmlns:a16="http://schemas.microsoft.com/office/drawing/2014/main" xmlns="" id="{423BCC67-53BC-44B4-822E-BDAD3FD10CD2}"/>
                </a:ext>
              </a:extLst>
            </p:cNvPr>
            <p:cNvSpPr/>
            <p:nvPr/>
          </p:nvSpPr>
          <p:spPr>
            <a:xfrm>
              <a:off x="2241977" y="3233105"/>
              <a:ext cx="37155" cy="42872"/>
            </a:xfrm>
            <a:custGeom>
              <a:avLst/>
              <a:gdLst>
                <a:gd name="connsiteX0" fmla="*/ 0 w 112585"/>
                <a:gd name="connsiteY0" fmla="*/ 0 h 129906"/>
                <a:gd name="connsiteX1" fmla="*/ 51962 w 112585"/>
                <a:gd name="connsiteY1" fmla="*/ 60623 h 129906"/>
                <a:gd name="connsiteX2" fmla="*/ 112585 w 112585"/>
                <a:gd name="connsiteY2" fmla="*/ 129906 h 129906"/>
                <a:gd name="connsiteX3" fmla="*/ 51962 w 112585"/>
                <a:gd name="connsiteY3" fmla="*/ 51963 h 129906"/>
                <a:gd name="connsiteX4" fmla="*/ 0 w 112585"/>
                <a:gd name="connsiteY4" fmla="*/ 0 h 129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585" h="129906">
                  <a:moveTo>
                    <a:pt x="0" y="0"/>
                  </a:moveTo>
                  <a:cubicBezTo>
                    <a:pt x="8660" y="17321"/>
                    <a:pt x="25981" y="34642"/>
                    <a:pt x="51962" y="60623"/>
                  </a:cubicBezTo>
                  <a:cubicBezTo>
                    <a:pt x="86604" y="103925"/>
                    <a:pt x="112585" y="129906"/>
                    <a:pt x="112585" y="129906"/>
                  </a:cubicBezTo>
                  <a:cubicBezTo>
                    <a:pt x="112585" y="121246"/>
                    <a:pt x="86604" y="86604"/>
                    <a:pt x="51962" y="51963"/>
                  </a:cubicBezTo>
                  <a:cubicBezTo>
                    <a:pt x="34641" y="34642"/>
                    <a:pt x="17321" y="17321"/>
                    <a:pt x="0" y="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6" name="Freeform: Shape 45">
              <a:extLst>
                <a:ext uri="{FF2B5EF4-FFF2-40B4-BE49-F238E27FC236}">
                  <a16:creationId xmlns:a16="http://schemas.microsoft.com/office/drawing/2014/main" xmlns="" id="{D19B5352-6435-43F2-A54D-28B4E2089ADE}"/>
                </a:ext>
              </a:extLst>
            </p:cNvPr>
            <p:cNvSpPr/>
            <p:nvPr/>
          </p:nvSpPr>
          <p:spPr>
            <a:xfrm>
              <a:off x="2161951" y="3139502"/>
              <a:ext cx="5716" cy="191221"/>
            </a:xfrm>
            <a:custGeom>
              <a:avLst/>
              <a:gdLst>
                <a:gd name="connsiteX0" fmla="*/ 0 w 17320"/>
                <a:gd name="connsiteY0" fmla="*/ 6495 h 579422"/>
                <a:gd name="connsiteX1" fmla="*/ 0 w 17320"/>
                <a:gd name="connsiteY1" fmla="*/ 569423 h 579422"/>
                <a:gd name="connsiteX2" fmla="*/ 17321 w 17320"/>
                <a:gd name="connsiteY2" fmla="*/ 569423 h 579422"/>
                <a:gd name="connsiteX3" fmla="*/ 17321 w 17320"/>
                <a:gd name="connsiteY3" fmla="*/ 6495 h 579422"/>
                <a:gd name="connsiteX4" fmla="*/ 0 w 17320"/>
                <a:gd name="connsiteY4" fmla="*/ 6495 h 579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579422">
                  <a:moveTo>
                    <a:pt x="0" y="6495"/>
                  </a:moveTo>
                  <a:cubicBezTo>
                    <a:pt x="0" y="197025"/>
                    <a:pt x="0" y="378893"/>
                    <a:pt x="0" y="569423"/>
                  </a:cubicBezTo>
                  <a:cubicBezTo>
                    <a:pt x="0" y="578083"/>
                    <a:pt x="17321" y="586744"/>
                    <a:pt x="17321" y="569423"/>
                  </a:cubicBezTo>
                  <a:cubicBezTo>
                    <a:pt x="17321" y="378893"/>
                    <a:pt x="17321" y="197025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7" name="Freeform: Shape 46">
              <a:extLst>
                <a:ext uri="{FF2B5EF4-FFF2-40B4-BE49-F238E27FC236}">
                  <a16:creationId xmlns:a16="http://schemas.microsoft.com/office/drawing/2014/main" xmlns="" id="{DE3E5560-EB0F-438A-8415-867ACDE7CC97}"/>
                </a:ext>
              </a:extLst>
            </p:cNvPr>
            <p:cNvSpPr/>
            <p:nvPr/>
          </p:nvSpPr>
          <p:spPr>
            <a:xfrm>
              <a:off x="2144802" y="3301699"/>
              <a:ext cx="40013" cy="47920"/>
            </a:xfrm>
            <a:custGeom>
              <a:avLst/>
              <a:gdLst>
                <a:gd name="connsiteX0" fmla="*/ 60623 w 121245"/>
                <a:gd name="connsiteY0" fmla="*/ 51963 h 145204"/>
                <a:gd name="connsiteX1" fmla="*/ 0 w 121245"/>
                <a:gd name="connsiteY1" fmla="*/ 138567 h 145204"/>
                <a:gd name="connsiteX2" fmla="*/ 60623 w 121245"/>
                <a:gd name="connsiteY2" fmla="*/ 95265 h 145204"/>
                <a:gd name="connsiteX3" fmla="*/ 121246 w 121245"/>
                <a:gd name="connsiteY3" fmla="*/ 0 h 145204"/>
                <a:gd name="connsiteX4" fmla="*/ 60623 w 121245"/>
                <a:gd name="connsiteY4" fmla="*/ 51963 h 1452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5204">
                  <a:moveTo>
                    <a:pt x="60623" y="51963"/>
                  </a:moveTo>
                  <a:cubicBezTo>
                    <a:pt x="25981" y="86604"/>
                    <a:pt x="0" y="121246"/>
                    <a:pt x="0" y="138567"/>
                  </a:cubicBezTo>
                  <a:cubicBezTo>
                    <a:pt x="0" y="155887"/>
                    <a:pt x="25981" y="138567"/>
                    <a:pt x="60623" y="95265"/>
                  </a:cubicBezTo>
                  <a:cubicBezTo>
                    <a:pt x="95264" y="51963"/>
                    <a:pt x="121246" y="17321"/>
                    <a:pt x="121246" y="0"/>
                  </a:cubicBezTo>
                  <a:cubicBezTo>
                    <a:pt x="121246" y="0"/>
                    <a:pt x="95264" y="17321"/>
                    <a:pt x="60623" y="51963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8" name="Freeform: Shape 47">
              <a:extLst>
                <a:ext uri="{FF2B5EF4-FFF2-40B4-BE49-F238E27FC236}">
                  <a16:creationId xmlns:a16="http://schemas.microsoft.com/office/drawing/2014/main" xmlns="" id="{7A8C97E8-F3AD-4725-957E-A2D662179289}"/>
                </a:ext>
              </a:extLst>
            </p:cNvPr>
            <p:cNvSpPr/>
            <p:nvPr/>
          </p:nvSpPr>
          <p:spPr>
            <a:xfrm>
              <a:off x="2144802" y="3123753"/>
              <a:ext cx="40013" cy="44343"/>
            </a:xfrm>
            <a:custGeom>
              <a:avLst/>
              <a:gdLst>
                <a:gd name="connsiteX0" fmla="*/ 0 w 121245"/>
                <a:gd name="connsiteY0" fmla="*/ 2253 h 134366"/>
                <a:gd name="connsiteX1" fmla="*/ 60623 w 121245"/>
                <a:gd name="connsiteY1" fmla="*/ 88857 h 134366"/>
                <a:gd name="connsiteX2" fmla="*/ 121246 w 121245"/>
                <a:gd name="connsiteY2" fmla="*/ 132159 h 134366"/>
                <a:gd name="connsiteX3" fmla="*/ 60623 w 121245"/>
                <a:gd name="connsiteY3" fmla="*/ 36895 h 134366"/>
                <a:gd name="connsiteX4" fmla="*/ 0 w 121245"/>
                <a:gd name="connsiteY4" fmla="*/ 2253 h 134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4366">
                  <a:moveTo>
                    <a:pt x="0" y="2253"/>
                  </a:moveTo>
                  <a:cubicBezTo>
                    <a:pt x="0" y="19574"/>
                    <a:pt x="25981" y="54215"/>
                    <a:pt x="60623" y="88857"/>
                  </a:cubicBezTo>
                  <a:cubicBezTo>
                    <a:pt x="95264" y="123499"/>
                    <a:pt x="121246" y="140820"/>
                    <a:pt x="121246" y="132159"/>
                  </a:cubicBezTo>
                  <a:cubicBezTo>
                    <a:pt x="121246" y="123499"/>
                    <a:pt x="95264" y="80197"/>
                    <a:pt x="60623" y="36895"/>
                  </a:cubicBezTo>
                  <a:cubicBezTo>
                    <a:pt x="25981" y="10913"/>
                    <a:pt x="0" y="-6408"/>
                    <a:pt x="0" y="2253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9" name="Freeform: Shape 42">
              <a:extLst>
                <a:ext uri="{FF2B5EF4-FFF2-40B4-BE49-F238E27FC236}">
                  <a16:creationId xmlns:a16="http://schemas.microsoft.com/office/drawing/2014/main" xmlns="" id="{21D136D5-C94E-412E-BCF1-F8EA6E69BD2B}"/>
                </a:ext>
              </a:extLst>
            </p:cNvPr>
            <p:cNvSpPr/>
            <p:nvPr/>
          </p:nvSpPr>
          <p:spPr>
            <a:xfrm>
              <a:off x="2064774" y="3048757"/>
              <a:ext cx="6299" cy="373425"/>
            </a:xfrm>
            <a:custGeom>
              <a:avLst/>
              <a:gdLst>
                <a:gd name="connsiteX0" fmla="*/ 0 w 19088"/>
                <a:gd name="connsiteY0" fmla="*/ 12991 h 1131524"/>
                <a:gd name="connsiteX1" fmla="*/ 0 w 19088"/>
                <a:gd name="connsiteY1" fmla="*/ 1121524 h 1131524"/>
                <a:gd name="connsiteX2" fmla="*/ 17321 w 19088"/>
                <a:gd name="connsiteY2" fmla="*/ 1121524 h 1131524"/>
                <a:gd name="connsiteX3" fmla="*/ 17321 w 19088"/>
                <a:gd name="connsiteY3" fmla="*/ 12991 h 1131524"/>
                <a:gd name="connsiteX4" fmla="*/ 0 w 19088"/>
                <a:gd name="connsiteY4" fmla="*/ 12991 h 1131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88" h="1131524">
                  <a:moveTo>
                    <a:pt x="0" y="12991"/>
                  </a:moveTo>
                  <a:cubicBezTo>
                    <a:pt x="0" y="385389"/>
                    <a:pt x="0" y="749126"/>
                    <a:pt x="0" y="1121524"/>
                  </a:cubicBezTo>
                  <a:cubicBezTo>
                    <a:pt x="0" y="1130185"/>
                    <a:pt x="17321" y="1138845"/>
                    <a:pt x="17321" y="1121524"/>
                  </a:cubicBezTo>
                  <a:cubicBezTo>
                    <a:pt x="17321" y="749126"/>
                    <a:pt x="17321" y="385389"/>
                    <a:pt x="17321" y="12991"/>
                  </a:cubicBezTo>
                  <a:cubicBezTo>
                    <a:pt x="25982" y="-4330"/>
                    <a:pt x="0" y="-4330"/>
                    <a:pt x="0" y="1299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0" name="Freeform: Shape 43">
              <a:extLst>
                <a:ext uri="{FF2B5EF4-FFF2-40B4-BE49-F238E27FC236}">
                  <a16:creationId xmlns:a16="http://schemas.microsoft.com/office/drawing/2014/main" xmlns="" id="{72C4A655-BC2B-422E-A50A-26BB0E489A36}"/>
                </a:ext>
              </a:extLst>
            </p:cNvPr>
            <p:cNvSpPr/>
            <p:nvPr/>
          </p:nvSpPr>
          <p:spPr>
            <a:xfrm>
              <a:off x="2047626" y="3392444"/>
              <a:ext cx="40457" cy="45410"/>
            </a:xfrm>
            <a:custGeom>
              <a:avLst/>
              <a:gdLst>
                <a:gd name="connsiteX0" fmla="*/ 60623 w 122591"/>
                <a:gd name="connsiteY0" fmla="*/ 19486 h 137598"/>
                <a:gd name="connsiteX1" fmla="*/ 0 w 122591"/>
                <a:gd name="connsiteY1" fmla="*/ 114751 h 137598"/>
                <a:gd name="connsiteX2" fmla="*/ 60623 w 122591"/>
                <a:gd name="connsiteY2" fmla="*/ 114751 h 137598"/>
                <a:gd name="connsiteX3" fmla="*/ 121246 w 122591"/>
                <a:gd name="connsiteY3" fmla="*/ 19486 h 137598"/>
                <a:gd name="connsiteX4" fmla="*/ 60623 w 122591"/>
                <a:gd name="connsiteY4" fmla="*/ 19486 h 137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37598">
                  <a:moveTo>
                    <a:pt x="60623" y="19486"/>
                  </a:moveTo>
                  <a:cubicBezTo>
                    <a:pt x="25982" y="45467"/>
                    <a:pt x="0" y="80109"/>
                    <a:pt x="0" y="114751"/>
                  </a:cubicBezTo>
                  <a:cubicBezTo>
                    <a:pt x="0" y="140732"/>
                    <a:pt x="25982" y="149392"/>
                    <a:pt x="60623" y="114751"/>
                  </a:cubicBezTo>
                  <a:cubicBezTo>
                    <a:pt x="95264" y="88769"/>
                    <a:pt x="121246" y="45467"/>
                    <a:pt x="121246" y="19486"/>
                  </a:cubicBezTo>
                  <a:cubicBezTo>
                    <a:pt x="129906" y="-6495"/>
                    <a:pt x="95264" y="-6495"/>
                    <a:pt x="60623" y="19486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1" name="Freeform: Shape 44">
              <a:extLst>
                <a:ext uri="{FF2B5EF4-FFF2-40B4-BE49-F238E27FC236}">
                  <a16:creationId xmlns:a16="http://schemas.microsoft.com/office/drawing/2014/main" xmlns="" id="{38566CE4-18E1-4C11-88E7-DA43D760C074}"/>
                </a:ext>
              </a:extLst>
            </p:cNvPr>
            <p:cNvSpPr/>
            <p:nvPr/>
          </p:nvSpPr>
          <p:spPr>
            <a:xfrm>
              <a:off x="2047626" y="3038039"/>
              <a:ext cx="40457" cy="44300"/>
            </a:xfrm>
            <a:custGeom>
              <a:avLst/>
              <a:gdLst>
                <a:gd name="connsiteX0" fmla="*/ 60623 w 122591"/>
                <a:gd name="connsiteY0" fmla="*/ 19486 h 134236"/>
                <a:gd name="connsiteX1" fmla="*/ 0 w 122591"/>
                <a:gd name="connsiteY1" fmla="*/ 19486 h 134236"/>
                <a:gd name="connsiteX2" fmla="*/ 60623 w 122591"/>
                <a:gd name="connsiteY2" fmla="*/ 114751 h 134236"/>
                <a:gd name="connsiteX3" fmla="*/ 121246 w 122591"/>
                <a:gd name="connsiteY3" fmla="*/ 114751 h 134236"/>
                <a:gd name="connsiteX4" fmla="*/ 60623 w 122591"/>
                <a:gd name="connsiteY4" fmla="*/ 19486 h 134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34236">
                  <a:moveTo>
                    <a:pt x="60623" y="19486"/>
                  </a:moveTo>
                  <a:cubicBezTo>
                    <a:pt x="25982" y="-6495"/>
                    <a:pt x="0" y="-6495"/>
                    <a:pt x="0" y="19486"/>
                  </a:cubicBezTo>
                  <a:cubicBezTo>
                    <a:pt x="0" y="45467"/>
                    <a:pt x="25982" y="88769"/>
                    <a:pt x="60623" y="114751"/>
                  </a:cubicBezTo>
                  <a:cubicBezTo>
                    <a:pt x="95264" y="140732"/>
                    <a:pt x="121246" y="140732"/>
                    <a:pt x="121246" y="114751"/>
                  </a:cubicBezTo>
                  <a:cubicBezTo>
                    <a:pt x="129906" y="88769"/>
                    <a:pt x="95264" y="45467"/>
                    <a:pt x="60623" y="19486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2" name="Freeform: Shape 39">
              <a:extLst>
                <a:ext uri="{FF2B5EF4-FFF2-40B4-BE49-F238E27FC236}">
                  <a16:creationId xmlns:a16="http://schemas.microsoft.com/office/drawing/2014/main" xmlns="" id="{D4D30BEC-B683-4A27-9E2D-51F17EFF0C9D}"/>
                </a:ext>
              </a:extLst>
            </p:cNvPr>
            <p:cNvSpPr/>
            <p:nvPr/>
          </p:nvSpPr>
          <p:spPr>
            <a:xfrm>
              <a:off x="1970457" y="2997311"/>
              <a:ext cx="5716" cy="476317"/>
            </a:xfrm>
            <a:custGeom>
              <a:avLst/>
              <a:gdLst>
                <a:gd name="connsiteX0" fmla="*/ 0 w 17320"/>
                <a:gd name="connsiteY0" fmla="*/ 12991 h 1443299"/>
                <a:gd name="connsiteX1" fmla="*/ 0 w 17320"/>
                <a:gd name="connsiteY1" fmla="*/ 1433299 h 1443299"/>
                <a:gd name="connsiteX2" fmla="*/ 17321 w 17320"/>
                <a:gd name="connsiteY2" fmla="*/ 1433299 h 1443299"/>
                <a:gd name="connsiteX3" fmla="*/ 17321 w 17320"/>
                <a:gd name="connsiteY3" fmla="*/ 12991 h 1443299"/>
                <a:gd name="connsiteX4" fmla="*/ 0 w 17320"/>
                <a:gd name="connsiteY4" fmla="*/ 12991 h 1443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1443299">
                  <a:moveTo>
                    <a:pt x="0" y="12991"/>
                  </a:moveTo>
                  <a:cubicBezTo>
                    <a:pt x="0" y="489314"/>
                    <a:pt x="0" y="956976"/>
                    <a:pt x="0" y="1433299"/>
                  </a:cubicBezTo>
                  <a:cubicBezTo>
                    <a:pt x="0" y="1441960"/>
                    <a:pt x="17321" y="1450620"/>
                    <a:pt x="17321" y="1433299"/>
                  </a:cubicBezTo>
                  <a:cubicBezTo>
                    <a:pt x="17321" y="956976"/>
                    <a:pt x="17321" y="489314"/>
                    <a:pt x="17321" y="12991"/>
                  </a:cubicBezTo>
                  <a:cubicBezTo>
                    <a:pt x="17321" y="-4330"/>
                    <a:pt x="0" y="-4330"/>
                    <a:pt x="0" y="1299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3" name="Freeform: Shape 40">
              <a:extLst>
                <a:ext uri="{FF2B5EF4-FFF2-40B4-BE49-F238E27FC236}">
                  <a16:creationId xmlns:a16="http://schemas.microsoft.com/office/drawing/2014/main" xmlns="" id="{ED8854CF-5631-468F-94CB-4743806BBC6F}"/>
                </a:ext>
              </a:extLst>
            </p:cNvPr>
            <p:cNvSpPr/>
            <p:nvPr/>
          </p:nvSpPr>
          <p:spPr>
            <a:xfrm>
              <a:off x="1953308" y="3441018"/>
              <a:ext cx="40013" cy="42561"/>
            </a:xfrm>
            <a:custGeom>
              <a:avLst/>
              <a:gdLst>
                <a:gd name="connsiteX0" fmla="*/ 60623 w 121245"/>
                <a:gd name="connsiteY0" fmla="*/ 2207 h 128966"/>
                <a:gd name="connsiteX1" fmla="*/ 0 w 121245"/>
                <a:gd name="connsiteY1" fmla="*/ 80151 h 128966"/>
                <a:gd name="connsiteX2" fmla="*/ 60623 w 121245"/>
                <a:gd name="connsiteY2" fmla="*/ 123453 h 128966"/>
                <a:gd name="connsiteX3" fmla="*/ 121246 w 121245"/>
                <a:gd name="connsiteY3" fmla="*/ 45509 h 128966"/>
                <a:gd name="connsiteX4" fmla="*/ 60623 w 121245"/>
                <a:gd name="connsiteY4" fmla="*/ 2207 h 128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8966">
                  <a:moveTo>
                    <a:pt x="60623" y="2207"/>
                  </a:moveTo>
                  <a:cubicBezTo>
                    <a:pt x="25982" y="10867"/>
                    <a:pt x="0" y="45509"/>
                    <a:pt x="0" y="80151"/>
                  </a:cubicBezTo>
                  <a:cubicBezTo>
                    <a:pt x="0" y="114793"/>
                    <a:pt x="25982" y="140774"/>
                    <a:pt x="60623" y="123453"/>
                  </a:cubicBezTo>
                  <a:cubicBezTo>
                    <a:pt x="95265" y="114793"/>
                    <a:pt x="121246" y="71490"/>
                    <a:pt x="121246" y="45509"/>
                  </a:cubicBezTo>
                  <a:cubicBezTo>
                    <a:pt x="121246" y="10867"/>
                    <a:pt x="95265" y="-6453"/>
                    <a:pt x="60623" y="2207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4" name="Freeform: Shape 41">
              <a:extLst>
                <a:ext uri="{FF2B5EF4-FFF2-40B4-BE49-F238E27FC236}">
                  <a16:creationId xmlns:a16="http://schemas.microsoft.com/office/drawing/2014/main" xmlns="" id="{860F03A0-7F27-40B3-A182-C88CFA8C8A18}"/>
                </a:ext>
              </a:extLst>
            </p:cNvPr>
            <p:cNvSpPr/>
            <p:nvPr/>
          </p:nvSpPr>
          <p:spPr>
            <a:xfrm>
              <a:off x="1953308" y="2989437"/>
              <a:ext cx="40013" cy="41470"/>
            </a:xfrm>
            <a:custGeom>
              <a:avLst/>
              <a:gdLst>
                <a:gd name="connsiteX0" fmla="*/ 60623 w 121245"/>
                <a:gd name="connsiteY0" fmla="*/ 2207 h 125659"/>
                <a:gd name="connsiteX1" fmla="*/ 0 w 121245"/>
                <a:gd name="connsiteY1" fmla="*/ 45509 h 125659"/>
                <a:gd name="connsiteX2" fmla="*/ 60623 w 121245"/>
                <a:gd name="connsiteY2" fmla="*/ 123453 h 125659"/>
                <a:gd name="connsiteX3" fmla="*/ 121246 w 121245"/>
                <a:gd name="connsiteY3" fmla="*/ 80151 h 125659"/>
                <a:gd name="connsiteX4" fmla="*/ 60623 w 121245"/>
                <a:gd name="connsiteY4" fmla="*/ 2207 h 125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5659">
                  <a:moveTo>
                    <a:pt x="60623" y="2207"/>
                  </a:moveTo>
                  <a:cubicBezTo>
                    <a:pt x="25982" y="-6453"/>
                    <a:pt x="0" y="10867"/>
                    <a:pt x="0" y="45509"/>
                  </a:cubicBezTo>
                  <a:cubicBezTo>
                    <a:pt x="0" y="80151"/>
                    <a:pt x="25982" y="114792"/>
                    <a:pt x="60623" y="123453"/>
                  </a:cubicBezTo>
                  <a:cubicBezTo>
                    <a:pt x="95265" y="132113"/>
                    <a:pt x="121246" y="114792"/>
                    <a:pt x="121246" y="80151"/>
                  </a:cubicBezTo>
                  <a:cubicBezTo>
                    <a:pt x="121246" y="54169"/>
                    <a:pt x="95265" y="10867"/>
                    <a:pt x="60623" y="2207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pic>
        <p:nvPicPr>
          <p:cNvPr id="991" name="Graphic 2">
            <a:extLst>
              <a:ext uri="{FF2B5EF4-FFF2-40B4-BE49-F238E27FC236}">
                <a16:creationId xmlns:a16="http://schemas.microsoft.com/office/drawing/2014/main" xmlns="" id="{B8F57DB2-2ECE-4A49-89E8-727AA5FA3C8A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xmlns="" r:embed="rId17"/>
              </a:ext>
            </a:extLst>
          </a:blip>
          <a:stretch>
            <a:fillRect/>
          </a:stretch>
        </p:blipFill>
        <p:spPr>
          <a:xfrm>
            <a:off x="3134503" y="140204"/>
            <a:ext cx="296953" cy="509062"/>
          </a:xfrm>
          <a:prstGeom prst="rect">
            <a:avLst/>
          </a:prstGeom>
        </p:spPr>
      </p:pic>
      <p:sp>
        <p:nvSpPr>
          <p:cNvPr id="1000" name="TextBox 999">
            <a:extLst>
              <a:ext uri="{FF2B5EF4-FFF2-40B4-BE49-F238E27FC236}">
                <a16:creationId xmlns:a16="http://schemas.microsoft.com/office/drawing/2014/main" xmlns="" id="{CB50C58E-CFA6-4251-B708-08DA1A30FA23}"/>
              </a:ext>
            </a:extLst>
          </p:cNvPr>
          <p:cNvSpPr txBox="1"/>
          <p:nvPr/>
        </p:nvSpPr>
        <p:spPr>
          <a:xfrm>
            <a:off x="-5025" y="1"/>
            <a:ext cx="84564" cy="774544"/>
          </a:xfrm>
          <a:prstGeom prst="rect">
            <a:avLst/>
          </a:prstGeom>
          <a:gradFill flip="none" rotWithShape="1">
            <a:gsLst>
              <a:gs pos="65000">
                <a:srgbClr val="C00000"/>
              </a:gs>
              <a:gs pos="100000">
                <a:srgbClr val="FF8F8F"/>
              </a:gs>
            </a:gsLst>
            <a:lin ang="16200000" scaled="1"/>
            <a:tileRect/>
          </a:gradFill>
        </p:spPr>
        <p:txBody>
          <a:bodyPr wrap="square" lIns="180000" tIns="72000" rIns="180000" bIns="72000" anchor="ctr">
            <a:noAutofit/>
          </a:bodyPr>
          <a:lstStyle/>
          <a:p>
            <a:pPr lvl="0" algn="ctr">
              <a:buClr>
                <a:schemeClr val="dk1"/>
              </a:buClr>
              <a:buSzPts val="2400"/>
            </a:pPr>
            <a:endParaRPr lang="ru-RU" sz="2000" dirty="0">
              <a:solidFill>
                <a:srgbClr val="FF0000"/>
              </a:solidFill>
              <a:latin typeface="Roboto Condensed" panose="02000000000000000000" pitchFamily="2" charset="0"/>
              <a:ea typeface="Roboto Condensed" panose="02000000000000000000" pitchFamily="2" charset="0"/>
              <a:cs typeface="Calibri" panose="020F0502020204030204" pitchFamily="34" charset="0"/>
              <a:sym typeface="Calibri"/>
            </a:endParaRPr>
          </a:p>
        </p:txBody>
      </p:sp>
      <p:pic>
        <p:nvPicPr>
          <p:cNvPr id="1027" name="Picture 3" descr="E:\Новая папка\1.PNG"/>
          <p:cNvPicPr>
            <a:picLocks noChangeAspect="1" noChangeArrowheads="1"/>
          </p:cNvPicPr>
          <p:nvPr/>
        </p:nvPicPr>
        <p:blipFill>
          <a:blip r:embed="rId1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5025" y="774545"/>
            <a:ext cx="7764268" cy="34701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80" name="Picture 2" descr="E:\Новая папка\2.PNG"/>
          <p:cNvPicPr>
            <a:picLocks noChangeAspect="1" noChangeArrowheads="1"/>
          </p:cNvPicPr>
          <p:nvPr/>
        </p:nvPicPr>
        <p:blipFill>
          <a:blip r:embed="rId1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25113" y="3171288"/>
            <a:ext cx="7500879" cy="362400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29" name="Picture 5"/>
          <p:cNvPicPr>
            <a:picLocks noChangeAspect="1" noChangeArrowheads="1"/>
          </p:cNvPicPr>
          <p:nvPr/>
        </p:nvPicPr>
        <p:blipFill>
          <a:blip r:embed="rId2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539843" y="559625"/>
            <a:ext cx="2816225" cy="29384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367647972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Светлый фон">
  <a:themeElements>
    <a:clrScheme name="PRESIUM.PRO">
      <a:dk1>
        <a:srgbClr val="242834"/>
      </a:dk1>
      <a:lt1>
        <a:srgbClr val="FFFFFF"/>
      </a:lt1>
      <a:dk2>
        <a:srgbClr val="D1D1D1"/>
      </a:dk2>
      <a:lt2>
        <a:srgbClr val="111111"/>
      </a:lt2>
      <a:accent1>
        <a:srgbClr val="1568E8"/>
      </a:accent1>
      <a:accent2>
        <a:srgbClr val="D61B76"/>
      </a:accent2>
      <a:accent3>
        <a:srgbClr val="EF9718"/>
      </a:accent3>
      <a:accent4>
        <a:srgbClr val="771BCD"/>
      </a:accent4>
      <a:accent5>
        <a:srgbClr val="11E9BA"/>
      </a:accent5>
      <a:accent6>
        <a:srgbClr val="1ECAE4"/>
      </a:accent6>
      <a:hlink>
        <a:srgbClr val="C2DFFD"/>
      </a:hlink>
      <a:folHlink>
        <a:srgbClr val="954F72"/>
      </a:folHlink>
    </a:clrScheme>
    <a:fontScheme name="Custom 2">
      <a:majorFont>
        <a:latin typeface="Open Sans Semibold"/>
        <a:ea typeface=""/>
        <a:cs typeface=""/>
      </a:majorFont>
      <a:minorFont>
        <a:latin typeface="Open Sans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solidFill>
          <a:schemeClr val="accent1"/>
        </a:solidFill>
        <a:ln>
          <a:noFill/>
        </a:ln>
      </a:spPr>
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<a:prstTxWarp prst="textNoShape">
          <a:avLst/>
        </a:prstTxWarp>
        <a:noAutofit/>
      </a:bodyPr>
      <a:lstStyle>
        <a:defPPr algn="ctr">
          <a:defRPr sz="1200"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</a:objectDefaults>
  <a:extraClrSchemeLst/>
  <a:extLst>
    <a:ext uri="{05A4C25C-085E-4340-85A3-A5531E510DB2}">
      <thm15:themeFamily xmlns:thm15="http://schemas.microsoft.com/office/thememl/2012/main" xmlns="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Темный фон">
  <a:themeElements>
    <a:clrScheme name="PRESIUM.PRO">
      <a:dk1>
        <a:srgbClr val="242834"/>
      </a:dk1>
      <a:lt1>
        <a:srgbClr val="FFFFFF"/>
      </a:lt1>
      <a:dk2>
        <a:srgbClr val="D1D1D1"/>
      </a:dk2>
      <a:lt2>
        <a:srgbClr val="111111"/>
      </a:lt2>
      <a:accent1>
        <a:srgbClr val="1568E8"/>
      </a:accent1>
      <a:accent2>
        <a:srgbClr val="D61B76"/>
      </a:accent2>
      <a:accent3>
        <a:srgbClr val="EF9718"/>
      </a:accent3>
      <a:accent4>
        <a:srgbClr val="771BCD"/>
      </a:accent4>
      <a:accent5>
        <a:srgbClr val="11E9BA"/>
      </a:accent5>
      <a:accent6>
        <a:srgbClr val="1ECAE4"/>
      </a:accent6>
      <a:hlink>
        <a:srgbClr val="C2DFFD"/>
      </a:hlink>
      <a:folHlink>
        <a:srgbClr val="954F72"/>
      </a:folHlink>
    </a:clrScheme>
    <a:fontScheme name="Custom 2">
      <a:majorFont>
        <a:latin typeface="Open Sans Semibold"/>
        <a:ea typeface=""/>
        <a:cs typeface=""/>
      </a:majorFont>
      <a:minorFont>
        <a:latin typeface="Open Sans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solidFill>
          <a:schemeClr val="accent1"/>
        </a:solidFill>
        <a:ln>
          <a:noFill/>
        </a:ln>
      </a:spPr>
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<a:prstTxWarp prst="textNoShape">
          <a:avLst/>
        </a:prstTxWarp>
        <a:noAutofit/>
      </a:bodyPr>
      <a:lstStyle>
        <a:defPPr algn="ctr">
          <a:defRPr sz="1200"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</a:objectDefaults>
  <a:extraClrSchemeLst/>
  <a:extLst>
    <a:ext uri="{05A4C25C-085E-4340-85A3-A5531E510DB2}">
      <thm15:themeFamily xmlns:thm15="http://schemas.microsoft.com/office/thememl/2012/main" xmlns="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Разделители и титулы">
  <a:themeElements>
    <a:clrScheme name="PRESIUM.PRO">
      <a:dk1>
        <a:srgbClr val="242834"/>
      </a:dk1>
      <a:lt1>
        <a:srgbClr val="FFFFFF"/>
      </a:lt1>
      <a:dk2>
        <a:srgbClr val="D1D1D1"/>
      </a:dk2>
      <a:lt2>
        <a:srgbClr val="111111"/>
      </a:lt2>
      <a:accent1>
        <a:srgbClr val="1568E8"/>
      </a:accent1>
      <a:accent2>
        <a:srgbClr val="D61B76"/>
      </a:accent2>
      <a:accent3>
        <a:srgbClr val="EF9718"/>
      </a:accent3>
      <a:accent4>
        <a:srgbClr val="771BCD"/>
      </a:accent4>
      <a:accent5>
        <a:srgbClr val="11E9BA"/>
      </a:accent5>
      <a:accent6>
        <a:srgbClr val="1ECAE4"/>
      </a:accent6>
      <a:hlink>
        <a:srgbClr val="C2DFFD"/>
      </a:hlink>
      <a:folHlink>
        <a:srgbClr val="954F72"/>
      </a:folHlink>
    </a:clrScheme>
    <a:fontScheme name="Custom 2">
      <a:majorFont>
        <a:latin typeface="Open Sans Semibold"/>
        <a:ea typeface=""/>
        <a:cs typeface=""/>
      </a:majorFont>
      <a:minorFont>
        <a:latin typeface="Open Sans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solidFill>
          <a:schemeClr val="accent1"/>
        </a:solidFill>
        <a:ln>
          <a:noFill/>
        </a:ln>
      </a:spPr>
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<a:prstTxWarp prst="textNoShape">
          <a:avLst/>
        </a:prstTxWarp>
        <a:noAutofit/>
      </a:bodyPr>
      <a:lstStyle>
        <a:defPPr algn="ctr">
          <a:defRPr sz="1200"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txDef>
      <a:spPr>
        <a:noFill/>
      </a:spPr>
      <a:bodyPr wrap="none" lIns="0" tIns="0" rIns="0" bIns="0" rtlCol="0">
        <a:spAutoFit/>
      </a:bodyPr>
      <a:lstStyle>
        <a:defPPr algn="l">
          <a:defRPr sz="1400"/>
        </a:defPPr>
      </a:lstStyle>
    </a:txDef>
  </a:objectDefaults>
  <a:extraClrSchemeLst/>
  <a:extLst>
    <a:ext uri="{05A4C25C-085E-4340-85A3-A5531E510DB2}">
      <thm15:themeFamily xmlns:thm15="http://schemas.microsoft.com/office/thememl/2012/main" xmlns="" name="Office Theme" id="{62F939B6-93AF-4DB8-9C6B-D6C7DFDC589F}" vid="{4A3C46E8-61CC-4603-A589-7422A47A8E4A}"/>
    </a:ext>
  </a:extLst>
</a:theme>
</file>

<file path=ppt/theme/theme4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xmlns="" name="Office Theme" id="{62F939B6-93AF-4DB8-9C6B-D6C7DFDC589F}" vid="{4A3C46E8-61CC-4603-A589-7422A47A8E4A}"/>
    </a:ext>
  </a:extLst>
</a:theme>
</file>

<file path=ppt/theme/theme5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xmlns="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5803</TotalTime>
  <Words>571</Words>
  <Application>Microsoft Office PowerPoint</Application>
  <PresentationFormat>Произвольный</PresentationFormat>
  <Paragraphs>84</Paragraphs>
  <Slides>16</Slides>
  <Notes>0</Notes>
  <HiddenSlides>0</HiddenSlides>
  <MMClips>0</MMClips>
  <ScaleCrop>false</ScaleCrop>
  <HeadingPairs>
    <vt:vector size="4" baseType="variant">
      <vt:variant>
        <vt:lpstr>Тема</vt:lpstr>
      </vt:variant>
      <vt:variant>
        <vt:i4>3</vt:i4>
      </vt:variant>
      <vt:variant>
        <vt:lpstr>Заголовки слайдов</vt:lpstr>
      </vt:variant>
      <vt:variant>
        <vt:i4>16</vt:i4>
      </vt:variant>
    </vt:vector>
  </HeadingPairs>
  <TitlesOfParts>
    <vt:vector size="19" baseType="lpstr">
      <vt:lpstr>Светлый фон</vt:lpstr>
      <vt:lpstr>Темный фон</vt:lpstr>
      <vt:lpstr>Разделители и титулы</vt:lpstr>
      <vt:lpstr>Использование типовых уставов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Благодарю за внимание!</vt:lpstr>
    </vt:vector>
  </TitlesOfParts>
  <LinksUpToDate>false</LinksUpToDate>
  <SharedDoc>false</SharedDoc>
  <HyperlinkBase/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Paul Ryabov</dc:creator>
  <cp:lastModifiedBy>Гришанович Ольга Николаевна</cp:lastModifiedBy>
  <cp:revision>613</cp:revision>
  <dcterms:created xsi:type="dcterms:W3CDTF">2019-02-06T11:18:04Z</dcterms:created>
  <dcterms:modified xsi:type="dcterms:W3CDTF">2024-05-28T12:02:15Z</dcterms:modified>
</cp:coreProperties>
</file>